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20"/>
  </p:notesMasterIdLst>
  <p:sldIdLst>
    <p:sldId id="256" r:id="rId2"/>
    <p:sldId id="258" r:id="rId3"/>
    <p:sldId id="265" r:id="rId4"/>
    <p:sldId id="325" r:id="rId5"/>
    <p:sldId id="259" r:id="rId6"/>
    <p:sldId id="266" r:id="rId7"/>
    <p:sldId id="312" r:id="rId8"/>
    <p:sldId id="322" r:id="rId9"/>
    <p:sldId id="323" r:id="rId10"/>
    <p:sldId id="321" r:id="rId11"/>
    <p:sldId id="328" r:id="rId12"/>
    <p:sldId id="281" r:id="rId13"/>
    <p:sldId id="329" r:id="rId14"/>
    <p:sldId id="282" r:id="rId15"/>
    <p:sldId id="260" r:id="rId16"/>
    <p:sldId id="314" r:id="rId17"/>
    <p:sldId id="326" r:id="rId18"/>
    <p:sldId id="28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5BD089-A49E-4CA3-B5C3-5CB84CDE5078}">
  <a:tblStyle styleId="{055BD089-A49E-4CA3-B5C3-5CB84CDE50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109" d="100"/>
          <a:sy n="109" d="100"/>
        </p:scale>
        <p:origin x="706" y="-115"/>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0" i="0" dirty="0">
                <a:solidFill>
                  <a:srgbClr val="ECECEC"/>
                </a:solidFill>
                <a:effectLst/>
                <a:latin typeface="Söhne"/>
              </a:rPr>
              <a:t>Good morning esteemed members of the IEEE conference. Today, I'm </a:t>
            </a:r>
            <a:r>
              <a:rPr lang="en-IN" b="0" i="0" dirty="0" err="1">
                <a:solidFill>
                  <a:srgbClr val="ECECEC"/>
                </a:solidFill>
                <a:effectLst/>
                <a:latin typeface="Söhne"/>
              </a:rPr>
              <a:t>honored</a:t>
            </a:r>
            <a:r>
              <a:rPr lang="en-IN" b="0" i="0" dirty="0">
                <a:solidFill>
                  <a:srgbClr val="ECECEC"/>
                </a:solidFill>
                <a:effectLst/>
                <a:latin typeface="Söhne"/>
              </a:rPr>
              <a:t> to present our groundbreaking work on brain </a:t>
            </a:r>
            <a:r>
              <a:rPr lang="en-IN" b="0" i="0" dirty="0" err="1">
                <a:solidFill>
                  <a:srgbClr val="ECECEC"/>
                </a:solidFill>
                <a:effectLst/>
                <a:latin typeface="Söhne"/>
              </a:rPr>
              <a:t>tumor</a:t>
            </a:r>
            <a:r>
              <a:rPr lang="en-IN" b="0" i="0" dirty="0">
                <a:solidFill>
                  <a:srgbClr val="ECECEC"/>
                </a:solidFill>
                <a:effectLst/>
                <a:latin typeface="Söhne"/>
              </a:rPr>
              <a:t> detection. Under the expert guidance of Mrs. Kavitha Nair, our dedicated team from the MIT Academy of Engineering , Pune has undertaken a profound </a:t>
            </a:r>
            <a:r>
              <a:rPr lang="en-IN" b="0" i="0" dirty="0" err="1">
                <a:solidFill>
                  <a:srgbClr val="ECECEC"/>
                </a:solidFill>
                <a:effectLst/>
                <a:latin typeface="Söhne"/>
              </a:rPr>
              <a:t>endeavor</a:t>
            </a:r>
            <a:r>
              <a:rPr lang="en-IN" b="0" i="0" dirty="0">
                <a:solidFill>
                  <a:srgbClr val="ECECEC"/>
                </a:solidFill>
                <a:effectLst/>
                <a:latin typeface="Söhne"/>
              </a:rPr>
              <a:t> to tackle one of the most pressing healthcare challenges of our time – the timely and accurate detection of brain </a:t>
            </a:r>
            <a:r>
              <a:rPr lang="en-IN" b="0" i="0" dirty="0" err="1">
                <a:solidFill>
                  <a:srgbClr val="ECECEC"/>
                </a:solidFill>
                <a:effectLst/>
                <a:latin typeface="Söhne"/>
              </a:rPr>
              <a:t>tumors</a:t>
            </a:r>
            <a:r>
              <a:rPr lang="en-IN" b="0" i="0" dirty="0">
                <a:solidFill>
                  <a:srgbClr val="ECECEC"/>
                </a:solidFill>
                <a:effectLst/>
                <a:latin typeface="Söhne"/>
              </a:rPr>
              <a:t>. </a:t>
            </a:r>
          </a:p>
          <a:p>
            <a:pPr marL="0" lvl="0" indent="0" algn="l" rtl="0">
              <a:spcBef>
                <a:spcPts val="0"/>
              </a:spcBef>
              <a:spcAft>
                <a:spcPts val="0"/>
              </a:spcAft>
              <a:buNone/>
            </a:pPr>
            <a:endParaRPr lang="en-IN" b="0" i="0" dirty="0">
              <a:solidFill>
                <a:srgbClr val="ECECEC"/>
              </a:solidFill>
              <a:effectLst/>
              <a:latin typeface="Söhne"/>
            </a:endParaRPr>
          </a:p>
          <a:p>
            <a:pPr marL="0" lvl="0" indent="0" algn="l" rtl="0">
              <a:spcBef>
                <a:spcPts val="0"/>
              </a:spcBef>
              <a:spcAft>
                <a:spcPts val="0"/>
              </a:spcAft>
              <a:buNone/>
            </a:pPr>
            <a:r>
              <a:rPr lang="en-IN" b="0" i="0" dirty="0">
                <a:solidFill>
                  <a:srgbClr val="ECECEC"/>
                </a:solidFill>
                <a:effectLst/>
                <a:latin typeface="Söhne"/>
              </a:rPr>
              <a:t>With the rising incidence of brain-related disorders, the need for effective diagnostic tools has never been more critical. Through our project, we aim to revolutionize the field of medical imaging by harnessing the power of advanced technologies, particularly Convolutional Neural Networks (CNNs), to provide clinicians with reliable and efficient tools for early </a:t>
            </a:r>
            <a:r>
              <a:rPr lang="en-IN" b="0" i="0" dirty="0" err="1">
                <a:solidFill>
                  <a:srgbClr val="ECECEC"/>
                </a:solidFill>
                <a:effectLst/>
                <a:latin typeface="Söhne"/>
              </a:rPr>
              <a:t>tumor</a:t>
            </a:r>
            <a:r>
              <a:rPr lang="en-IN" b="0" i="0" dirty="0">
                <a:solidFill>
                  <a:srgbClr val="ECECEC"/>
                </a:solidFill>
                <a:effectLst/>
                <a:latin typeface="Söhne"/>
              </a:rPr>
              <a:t> detection. By leveraging cutting-edge techniques in machine learning and image analysis, we aspire to not only enhance patient outcomes but also contribute to the broader understanding of neurological disorders and their treatment.</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1"/>
        <p:cNvGrpSpPr/>
        <p:nvPr/>
      </p:nvGrpSpPr>
      <p:grpSpPr>
        <a:xfrm>
          <a:off x="0" y="0"/>
          <a:ext cx="0" cy="0"/>
          <a:chOff x="0" y="0"/>
          <a:chExt cx="0" cy="0"/>
        </a:xfrm>
      </p:grpSpPr>
      <p:sp>
        <p:nvSpPr>
          <p:cNvPr id="2242" name="Google Shape;2242;g1014b33988f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3" name="Google Shape;2243;g1014b33988f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IN" b="1" i="0" dirty="0">
                <a:solidFill>
                  <a:srgbClr val="ECECEC"/>
                </a:solidFill>
                <a:effectLst/>
                <a:latin typeface="Söhne"/>
              </a:rPr>
              <a:t>Convolutional Layer:</a:t>
            </a:r>
            <a:endParaRPr lang="en-IN" b="0" i="0" dirty="0">
              <a:solidFill>
                <a:srgbClr val="ECECEC"/>
              </a:solidFill>
              <a:effectLst/>
              <a:latin typeface="Söhne"/>
            </a:endParaRPr>
          </a:p>
          <a:p>
            <a:pPr marL="742950" lvl="1" indent="-285750" algn="l">
              <a:buFont typeface="+mj-lt"/>
              <a:buAutoNum type="arabicPeriod"/>
            </a:pPr>
            <a:r>
              <a:rPr lang="en-IN" b="0" i="0" dirty="0">
                <a:solidFill>
                  <a:srgbClr val="ECECEC"/>
                </a:solidFill>
                <a:effectLst/>
                <a:latin typeface="Söhne"/>
              </a:rPr>
              <a:t>"The convolutional layer extracts features from input images using filters, capturing spatial patterns such as edges and textures."</a:t>
            </a:r>
          </a:p>
          <a:p>
            <a:pPr algn="l">
              <a:buFont typeface="+mj-lt"/>
              <a:buAutoNum type="arabicPeriod"/>
            </a:pPr>
            <a:r>
              <a:rPr lang="en-IN" b="1" i="0" dirty="0">
                <a:solidFill>
                  <a:srgbClr val="ECECEC"/>
                </a:solidFill>
                <a:effectLst/>
                <a:latin typeface="Söhne"/>
              </a:rPr>
              <a:t>Pooling Layer:</a:t>
            </a:r>
            <a:endParaRPr lang="en-IN" b="0" i="0" dirty="0">
              <a:solidFill>
                <a:srgbClr val="ECECEC"/>
              </a:solidFill>
              <a:effectLst/>
              <a:latin typeface="Söhne"/>
            </a:endParaRPr>
          </a:p>
          <a:p>
            <a:pPr marL="742950" lvl="1" indent="-285750" algn="l">
              <a:buFont typeface="+mj-lt"/>
              <a:buAutoNum type="arabicPeriod"/>
            </a:pPr>
            <a:r>
              <a:rPr lang="en-IN" b="0" i="0" dirty="0">
                <a:solidFill>
                  <a:srgbClr val="ECECEC"/>
                </a:solidFill>
                <a:effectLst/>
                <a:latin typeface="Söhne"/>
              </a:rPr>
              <a:t>"Pooling layers reduce spatial dimensions and </a:t>
            </a:r>
            <a:r>
              <a:rPr lang="en-IN" b="0" i="0" dirty="0" err="1">
                <a:solidFill>
                  <a:srgbClr val="ECECEC"/>
                </a:solidFill>
                <a:effectLst/>
                <a:latin typeface="Söhne"/>
              </a:rPr>
              <a:t>downsample</a:t>
            </a:r>
            <a:r>
              <a:rPr lang="en-IN" b="0" i="0" dirty="0">
                <a:solidFill>
                  <a:srgbClr val="ECECEC"/>
                </a:solidFill>
                <a:effectLst/>
                <a:latin typeface="Söhne"/>
              </a:rPr>
              <a:t> feature maps, preserving important information while reducing computational complexity."</a:t>
            </a:r>
          </a:p>
          <a:p>
            <a:pPr algn="l">
              <a:buFont typeface="+mj-lt"/>
              <a:buAutoNum type="arabicPeriod"/>
            </a:pPr>
            <a:r>
              <a:rPr lang="en-IN" b="1" i="0" dirty="0">
                <a:solidFill>
                  <a:srgbClr val="ECECEC"/>
                </a:solidFill>
                <a:effectLst/>
                <a:latin typeface="Söhne"/>
              </a:rPr>
              <a:t>Fully Connected Layer:</a:t>
            </a:r>
            <a:endParaRPr lang="en-IN" b="0" i="0" dirty="0">
              <a:solidFill>
                <a:srgbClr val="ECECEC"/>
              </a:solidFill>
              <a:effectLst/>
              <a:latin typeface="Söhne"/>
            </a:endParaRPr>
          </a:p>
          <a:p>
            <a:pPr marL="742950" lvl="1" indent="-285750" algn="l">
              <a:buFont typeface="+mj-lt"/>
              <a:buAutoNum type="arabicPeriod"/>
            </a:pPr>
            <a:r>
              <a:rPr lang="en-IN" b="0" i="0" dirty="0">
                <a:solidFill>
                  <a:srgbClr val="ECECEC"/>
                </a:solidFill>
                <a:effectLst/>
                <a:latin typeface="Söhne"/>
              </a:rPr>
              <a:t>"Fully connected layers integrate extracted features and perform non-linear transformations, enabling the model to learn complex relationships in the data."</a:t>
            </a:r>
          </a:p>
          <a:p>
            <a:pPr algn="l">
              <a:buFont typeface="+mj-lt"/>
              <a:buAutoNum type="arabicPeriod"/>
            </a:pPr>
            <a:r>
              <a:rPr lang="en-IN" b="1" i="0" dirty="0">
                <a:solidFill>
                  <a:srgbClr val="ECECEC"/>
                </a:solidFill>
                <a:effectLst/>
                <a:latin typeface="Söhne"/>
              </a:rPr>
              <a:t>Output Prediction:</a:t>
            </a:r>
            <a:endParaRPr lang="en-IN" b="0" i="0" dirty="0">
              <a:solidFill>
                <a:srgbClr val="ECECEC"/>
              </a:solidFill>
              <a:effectLst/>
              <a:latin typeface="Söhne"/>
            </a:endParaRPr>
          </a:p>
          <a:p>
            <a:pPr marL="742950" lvl="1" indent="-285750" algn="l">
              <a:buFont typeface="+mj-lt"/>
              <a:buAutoNum type="arabicPeriod"/>
            </a:pPr>
            <a:r>
              <a:rPr lang="en-IN" b="0" i="0" dirty="0">
                <a:solidFill>
                  <a:srgbClr val="ECECEC"/>
                </a:solidFill>
                <a:effectLst/>
                <a:latin typeface="Söhne"/>
              </a:rPr>
              <a:t>"The output layer generates predictions based on the learned features, providing the final classification or regression output of the model."</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08797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67064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2"/>
        <p:cNvGrpSpPr/>
        <p:nvPr/>
      </p:nvGrpSpPr>
      <p:grpSpPr>
        <a:xfrm>
          <a:off x="0" y="0"/>
          <a:ext cx="0" cy="0"/>
          <a:chOff x="0" y="0"/>
          <a:chExt cx="0" cy="0"/>
        </a:xfrm>
      </p:grpSpPr>
      <p:sp>
        <p:nvSpPr>
          <p:cNvPr id="2773" name="Google Shape;2773;g1014b33988f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4" name="Google Shape;2774;g1014b33988f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2">
          <a:extLst>
            <a:ext uri="{FF2B5EF4-FFF2-40B4-BE49-F238E27FC236}">
              <a16:creationId xmlns:a16="http://schemas.microsoft.com/office/drawing/2014/main" id="{FE5B4A92-7618-789D-BF39-5B44F9F6A871}"/>
            </a:ext>
          </a:extLst>
        </p:cNvPr>
        <p:cNvGrpSpPr/>
        <p:nvPr/>
      </p:nvGrpSpPr>
      <p:grpSpPr>
        <a:xfrm>
          <a:off x="0" y="0"/>
          <a:ext cx="0" cy="0"/>
          <a:chOff x="0" y="0"/>
          <a:chExt cx="0" cy="0"/>
        </a:xfrm>
      </p:grpSpPr>
      <p:sp>
        <p:nvSpPr>
          <p:cNvPr id="2773" name="Google Shape;2773;g1014b33988f_0_325:notes">
            <a:extLst>
              <a:ext uri="{FF2B5EF4-FFF2-40B4-BE49-F238E27FC236}">
                <a16:creationId xmlns:a16="http://schemas.microsoft.com/office/drawing/2014/main" id="{6CE3B5BF-C662-191F-3B44-C6C913D063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4" name="Google Shape;2774;g1014b33988f_0_325:notes">
            <a:extLst>
              <a:ext uri="{FF2B5EF4-FFF2-40B4-BE49-F238E27FC236}">
                <a16:creationId xmlns:a16="http://schemas.microsoft.com/office/drawing/2014/main" id="{1F1C8D6C-28D0-4F37-A8AD-EC1C3CC85C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706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5"/>
        <p:cNvGrpSpPr/>
        <p:nvPr/>
      </p:nvGrpSpPr>
      <p:grpSpPr>
        <a:xfrm>
          <a:off x="0" y="0"/>
          <a:ext cx="0" cy="0"/>
          <a:chOff x="0" y="0"/>
          <a:chExt cx="0" cy="0"/>
        </a:xfrm>
      </p:grpSpPr>
      <p:sp>
        <p:nvSpPr>
          <p:cNvPr id="2826" name="Google Shape;2826;g1014b33988f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7" name="Google Shape;2827;g1014b33988f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014b33988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014b33988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0" i="0" dirty="0">
                <a:solidFill>
                  <a:srgbClr val="ECECEC"/>
                </a:solidFill>
                <a:effectLst/>
                <a:latin typeface="Söhne"/>
              </a:rPr>
              <a:t>Deep learning, particularly Convolutional Neural Networks (CNNs), presents immense potential for brain </a:t>
            </a:r>
            <a:r>
              <a:rPr lang="en-IN" b="0" i="0" dirty="0" err="1">
                <a:solidFill>
                  <a:srgbClr val="ECECEC"/>
                </a:solidFill>
                <a:effectLst/>
                <a:latin typeface="Söhne"/>
              </a:rPr>
              <a:t>tumor</a:t>
            </a:r>
            <a:r>
              <a:rPr lang="en-IN" b="0" i="0" dirty="0">
                <a:solidFill>
                  <a:srgbClr val="ECECEC"/>
                </a:solidFill>
                <a:effectLst/>
                <a:latin typeface="Söhne"/>
              </a:rPr>
              <a:t> detection in MRI images, boasting remarkable accuracy and precision. </a:t>
            </a:r>
          </a:p>
          <a:p>
            <a:pPr marL="0" lvl="0" indent="0" algn="l" rtl="0">
              <a:spcBef>
                <a:spcPts val="0"/>
              </a:spcBef>
              <a:spcAft>
                <a:spcPts val="0"/>
              </a:spcAft>
              <a:buNone/>
            </a:pPr>
            <a:r>
              <a:rPr lang="en-IN" b="0" i="0" dirty="0">
                <a:solidFill>
                  <a:srgbClr val="ECECEC"/>
                </a:solidFill>
                <a:effectLst/>
                <a:latin typeface="Söhne"/>
              </a:rPr>
              <a:t>Among our evaluated models, Model 5 emerges as the standout performer, showcasing with a validation loss of 0.0534 and an accuracy of 98.63%.</a:t>
            </a:r>
          </a:p>
          <a:p>
            <a:pPr marL="0" lvl="0" indent="0" algn="l" rtl="0">
              <a:spcBef>
                <a:spcPts val="0"/>
              </a:spcBef>
              <a:spcAft>
                <a:spcPts val="0"/>
              </a:spcAft>
              <a:buNone/>
            </a:pPr>
            <a:endParaRPr lang="en-IN" b="0" i="0" dirty="0">
              <a:solidFill>
                <a:srgbClr val="ECECEC"/>
              </a:solidFill>
              <a:effectLst/>
              <a:latin typeface="Söhne"/>
            </a:endParaRPr>
          </a:p>
          <a:p>
            <a:pPr marL="0" lvl="0" indent="0" algn="l" rtl="0">
              <a:spcBef>
                <a:spcPts val="0"/>
              </a:spcBef>
              <a:spcAft>
                <a:spcPts val="0"/>
              </a:spcAft>
              <a:buNone/>
            </a:pPr>
            <a:r>
              <a:rPr lang="en-IN" b="0" i="0" dirty="0">
                <a:solidFill>
                  <a:srgbClr val="ECECEC"/>
                </a:solidFill>
                <a:effectLst/>
                <a:latin typeface="Söhne"/>
              </a:rPr>
              <a:t> However, it's crucial to consider factors such as computational resources and training time when selecting a model. With its exceptional validation metrics, </a:t>
            </a:r>
          </a:p>
          <a:p>
            <a:pPr marL="0" lvl="0" indent="0" algn="l" rtl="0">
              <a:spcBef>
                <a:spcPts val="0"/>
              </a:spcBef>
              <a:spcAft>
                <a:spcPts val="0"/>
              </a:spcAft>
              <a:buNone/>
            </a:pPr>
            <a:endParaRPr lang="en-IN" b="0" i="0" dirty="0">
              <a:solidFill>
                <a:srgbClr val="ECECEC"/>
              </a:solidFill>
              <a:effectLst/>
              <a:latin typeface="Söhne"/>
            </a:endParaRPr>
          </a:p>
          <a:p>
            <a:pPr marL="0" lvl="0" indent="0" algn="l" rtl="0">
              <a:spcBef>
                <a:spcPts val="0"/>
              </a:spcBef>
              <a:spcAft>
                <a:spcPts val="0"/>
              </a:spcAft>
              <a:buNone/>
            </a:pPr>
            <a:r>
              <a:rPr lang="en-IN" b="0" i="0" dirty="0">
                <a:solidFill>
                  <a:srgbClr val="ECECEC"/>
                </a:solidFill>
                <a:effectLst/>
                <a:latin typeface="Söhne"/>
              </a:rPr>
              <a:t>Model 5 holds great promise for revolutionizing medical imaging and facilitating early </a:t>
            </a:r>
            <a:r>
              <a:rPr lang="en-IN" b="0" i="0" dirty="0" err="1">
                <a:solidFill>
                  <a:srgbClr val="ECECEC"/>
                </a:solidFill>
                <a:effectLst/>
                <a:latin typeface="Söhne"/>
              </a:rPr>
              <a:t>tumor</a:t>
            </a:r>
            <a:r>
              <a:rPr lang="en-IN" b="0" i="0" dirty="0">
                <a:solidFill>
                  <a:srgbClr val="ECECEC"/>
                </a:solidFill>
                <a:effectLst/>
                <a:latin typeface="Söhne"/>
              </a:rPr>
              <a:t> detection and treatment</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9"/>
        <p:cNvGrpSpPr/>
        <p:nvPr/>
      </p:nvGrpSpPr>
      <p:grpSpPr>
        <a:xfrm>
          <a:off x="0" y="0"/>
          <a:ext cx="0" cy="0"/>
          <a:chOff x="0" y="0"/>
          <a:chExt cx="0" cy="0"/>
        </a:xfrm>
      </p:grpSpPr>
      <p:sp>
        <p:nvSpPr>
          <p:cNvPr id="3030" name="Google Shape;3030;g1014b33988f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1" name="Google Shape;3031;g1014b33988f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fc2ce85e99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fc2ce85e99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980b7881fd_3_27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980b7881fd_3_2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014b33988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014b33988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0" i="0" dirty="0">
                <a:solidFill>
                  <a:srgbClr val="ECECEC"/>
                </a:solidFill>
                <a:effectLst/>
                <a:latin typeface="Söhne"/>
              </a:rPr>
              <a:t>The human brain is a marvel of complexity, a neurons that initiates our thoughts, emotions, and actions. </a:t>
            </a:r>
          </a:p>
          <a:p>
            <a:pPr marL="0" lvl="0" indent="0" algn="l" rtl="0">
              <a:spcBef>
                <a:spcPts val="0"/>
              </a:spcBef>
              <a:spcAft>
                <a:spcPts val="0"/>
              </a:spcAft>
              <a:buNone/>
            </a:pPr>
            <a:endParaRPr lang="en-IN" b="0" i="0" dirty="0">
              <a:solidFill>
                <a:srgbClr val="ECECEC"/>
              </a:solidFill>
              <a:effectLst/>
              <a:latin typeface="Söhne"/>
            </a:endParaRPr>
          </a:p>
          <a:p>
            <a:pPr marL="0" lvl="0" indent="0" algn="l" rtl="0">
              <a:spcBef>
                <a:spcPts val="0"/>
              </a:spcBef>
              <a:spcAft>
                <a:spcPts val="0"/>
              </a:spcAft>
              <a:buNone/>
            </a:pPr>
            <a:r>
              <a:rPr lang="en-IN" b="0" i="0" dirty="0">
                <a:solidFill>
                  <a:srgbClr val="ECECEC"/>
                </a:solidFill>
                <a:effectLst/>
                <a:latin typeface="Söhne"/>
              </a:rPr>
              <a:t>However, this intricate organ is not immune to maladies, and among the most formidable challenges it faces are </a:t>
            </a:r>
            <a:r>
              <a:rPr lang="en-IN" b="0" i="0" dirty="0" err="1">
                <a:solidFill>
                  <a:srgbClr val="ECECEC"/>
                </a:solidFill>
                <a:effectLst/>
                <a:latin typeface="Söhne"/>
              </a:rPr>
              <a:t>tumors</a:t>
            </a:r>
            <a:r>
              <a:rPr lang="en-IN" b="0" i="0" dirty="0">
                <a:solidFill>
                  <a:srgbClr val="ECECEC"/>
                </a:solidFill>
                <a:effectLst/>
                <a:latin typeface="Söhne"/>
              </a:rPr>
              <a:t> – abnormal growths of tissue that can arise within its confines.</a:t>
            </a:r>
          </a:p>
          <a:p>
            <a:pPr marL="0" lvl="0" indent="0" algn="l" rtl="0">
              <a:spcBef>
                <a:spcPts val="0"/>
              </a:spcBef>
              <a:spcAft>
                <a:spcPts val="0"/>
              </a:spcAft>
              <a:buNone/>
            </a:pPr>
            <a:endParaRPr lang="en-IN" b="0" i="0" dirty="0">
              <a:solidFill>
                <a:srgbClr val="ECECEC"/>
              </a:solidFill>
              <a:effectLst/>
              <a:latin typeface="Söhne"/>
            </a:endParaRPr>
          </a:p>
          <a:p>
            <a:pPr marL="0" lvl="0" indent="0" algn="l" rtl="0">
              <a:spcBef>
                <a:spcPts val="0"/>
              </a:spcBef>
              <a:spcAft>
                <a:spcPts val="0"/>
              </a:spcAft>
              <a:buNone/>
            </a:pPr>
            <a:r>
              <a:rPr lang="en-IN" b="0" i="0" dirty="0">
                <a:solidFill>
                  <a:srgbClr val="ECECEC"/>
                </a:solidFill>
                <a:effectLst/>
                <a:latin typeface="Söhne"/>
              </a:rPr>
              <a:t> These </a:t>
            </a:r>
            <a:r>
              <a:rPr lang="en-IN" b="0" i="0" dirty="0" err="1">
                <a:solidFill>
                  <a:srgbClr val="ECECEC"/>
                </a:solidFill>
                <a:effectLst/>
                <a:latin typeface="Söhne"/>
              </a:rPr>
              <a:t>tumors</a:t>
            </a:r>
            <a:r>
              <a:rPr lang="en-IN" b="0" i="0" dirty="0">
                <a:solidFill>
                  <a:srgbClr val="ECECEC"/>
                </a:solidFill>
                <a:effectLst/>
                <a:latin typeface="Söhne"/>
              </a:rPr>
              <a:t>, whether benign or malignant, have the potential to wreak havoc on neurological function, impairing cognition, mobility, and even vital functions such as breathing and heart rate.</a:t>
            </a:r>
          </a:p>
          <a:p>
            <a:pPr marL="0" lvl="0" indent="0" algn="l" rtl="0">
              <a:spcBef>
                <a:spcPts val="0"/>
              </a:spcBef>
              <a:spcAft>
                <a:spcPts val="0"/>
              </a:spcAft>
              <a:buNone/>
            </a:pPr>
            <a:endParaRPr lang="en-IN" b="0" i="0" dirty="0">
              <a:solidFill>
                <a:srgbClr val="ECECEC"/>
              </a:solidFill>
              <a:effectLst/>
              <a:latin typeface="Söhne"/>
            </a:endParaRPr>
          </a:p>
          <a:p>
            <a:pPr marL="0" lvl="0" indent="0" algn="l" rtl="0">
              <a:spcBef>
                <a:spcPts val="0"/>
              </a:spcBef>
              <a:spcAft>
                <a:spcPts val="0"/>
              </a:spcAft>
              <a:buNone/>
            </a:pPr>
            <a:r>
              <a:rPr lang="en-IN" b="0" i="0" dirty="0">
                <a:solidFill>
                  <a:srgbClr val="ECECEC"/>
                </a:solidFill>
                <a:effectLst/>
                <a:latin typeface="Söhne"/>
              </a:rPr>
              <a:t> Indeed, the stakes could not be higher when it comes to brain </a:t>
            </a:r>
            <a:r>
              <a:rPr lang="en-IN" b="0" i="0" dirty="0" err="1">
                <a:solidFill>
                  <a:srgbClr val="ECECEC"/>
                </a:solidFill>
                <a:effectLst/>
                <a:latin typeface="Söhne"/>
              </a:rPr>
              <a:t>tumors</a:t>
            </a:r>
            <a:r>
              <a:rPr lang="en-IN" b="0" i="0" dirty="0">
                <a:solidFill>
                  <a:srgbClr val="ECECEC"/>
                </a:solidFill>
                <a:effectLst/>
                <a:latin typeface="Söhne"/>
              </a:rPr>
              <a:t>, with delayed diagnosis often leading to devastating consequences. </a:t>
            </a:r>
          </a:p>
          <a:p>
            <a:pPr marL="0" lvl="0" indent="0" algn="l" rtl="0">
              <a:spcBef>
                <a:spcPts val="0"/>
              </a:spcBef>
              <a:spcAft>
                <a:spcPts val="0"/>
              </a:spcAft>
              <a:buNone/>
            </a:pPr>
            <a:endParaRPr lang="en-IN" b="0" i="0" dirty="0">
              <a:solidFill>
                <a:srgbClr val="ECECEC"/>
              </a:solidFill>
              <a:effectLst/>
              <a:latin typeface="Söhne"/>
            </a:endParaRPr>
          </a:p>
          <a:p>
            <a:pPr marL="0" lvl="0" indent="0" algn="l" rtl="0">
              <a:spcBef>
                <a:spcPts val="0"/>
              </a:spcBef>
              <a:spcAft>
                <a:spcPts val="0"/>
              </a:spcAft>
              <a:buNone/>
            </a:pPr>
            <a:r>
              <a:rPr lang="en-IN" b="0" i="0" dirty="0">
                <a:solidFill>
                  <a:srgbClr val="ECECEC"/>
                </a:solidFill>
                <a:effectLst/>
                <a:latin typeface="Söhne"/>
              </a:rPr>
              <a:t>Recognizing the urgency of this issue, our project </a:t>
            </a:r>
            <a:r>
              <a:rPr lang="en-IN" b="0" i="0" dirty="0" err="1">
                <a:solidFill>
                  <a:srgbClr val="ECECEC"/>
                </a:solidFill>
                <a:effectLst/>
                <a:latin typeface="Söhne"/>
              </a:rPr>
              <a:t>endeavors</a:t>
            </a:r>
            <a:r>
              <a:rPr lang="en-IN" b="0" i="0" dirty="0">
                <a:solidFill>
                  <a:srgbClr val="ECECEC"/>
                </a:solidFill>
                <a:effectLst/>
                <a:latin typeface="Söhne"/>
              </a:rPr>
              <a:t> to leverage cutting-edge technologies to facilitate early detection and intervention. </a:t>
            </a:r>
          </a:p>
          <a:p>
            <a:pPr marL="0" lvl="0" indent="0" algn="l" rtl="0">
              <a:spcBef>
                <a:spcPts val="0"/>
              </a:spcBef>
              <a:spcAft>
                <a:spcPts val="0"/>
              </a:spcAft>
              <a:buNone/>
            </a:pPr>
            <a:endParaRPr lang="en-IN" b="0" i="0" dirty="0">
              <a:solidFill>
                <a:srgbClr val="ECECEC"/>
              </a:solidFill>
              <a:effectLst/>
              <a:latin typeface="Söhne"/>
            </a:endParaRPr>
          </a:p>
          <a:p>
            <a:pPr marL="0" lvl="0" indent="0" algn="l" rtl="0">
              <a:spcBef>
                <a:spcPts val="0"/>
              </a:spcBef>
              <a:spcAft>
                <a:spcPts val="0"/>
              </a:spcAft>
              <a:buNone/>
            </a:pPr>
            <a:r>
              <a:rPr lang="en-IN" b="0" i="0" dirty="0">
                <a:solidFill>
                  <a:srgbClr val="ECECEC"/>
                </a:solidFill>
                <a:effectLst/>
                <a:latin typeface="Söhne"/>
              </a:rPr>
              <a:t>Through the application of advanced machine learning algorithms, particularly Convolutional Neural Networks (CNNs), we seek to empower clinicians with powerful tools that can swiftly and accurately identify brain </a:t>
            </a:r>
            <a:r>
              <a:rPr lang="en-IN" b="0" i="0" dirty="0" err="1">
                <a:solidFill>
                  <a:srgbClr val="ECECEC"/>
                </a:solidFill>
                <a:effectLst/>
                <a:latin typeface="Söhne"/>
              </a:rPr>
              <a:t>tumors</a:t>
            </a:r>
            <a:r>
              <a:rPr lang="en-IN" b="0" i="0" dirty="0">
                <a:solidFill>
                  <a:srgbClr val="ECECEC"/>
                </a:solidFill>
                <a:effectLst/>
                <a:latin typeface="Söhne"/>
              </a:rPr>
              <a:t> from medical imaging data.</a:t>
            </a:r>
          </a:p>
          <a:p>
            <a:pPr marL="0" lvl="0" indent="0" algn="l" rtl="0">
              <a:spcBef>
                <a:spcPts val="0"/>
              </a:spcBef>
              <a:spcAft>
                <a:spcPts val="0"/>
              </a:spcAft>
              <a:buNone/>
            </a:pPr>
            <a:endParaRPr lang="en-IN" b="0" i="0" dirty="0">
              <a:solidFill>
                <a:srgbClr val="ECECEC"/>
              </a:solidFill>
              <a:effectLst/>
              <a:latin typeface="Söhne"/>
            </a:endParaRPr>
          </a:p>
          <a:p>
            <a:pPr marL="0" lvl="0" indent="0" algn="l" rtl="0">
              <a:spcBef>
                <a:spcPts val="0"/>
              </a:spcBef>
              <a:spcAft>
                <a:spcPts val="0"/>
              </a:spcAft>
              <a:buNone/>
            </a:pPr>
            <a:r>
              <a:rPr lang="en-IN" b="0" i="0" dirty="0">
                <a:solidFill>
                  <a:srgbClr val="ECECEC"/>
                </a:solidFill>
                <a:effectLst/>
                <a:latin typeface="Söhne"/>
              </a:rPr>
              <a:t> By doing so, we aim to not only enhance patient outcomes but also alleviate the burden on healthcare systems worldwide. </a:t>
            </a:r>
          </a:p>
          <a:p>
            <a:pPr marL="0" lvl="0" indent="0" algn="l" rtl="0">
              <a:spcBef>
                <a:spcPts val="0"/>
              </a:spcBef>
              <a:spcAft>
                <a:spcPts val="0"/>
              </a:spcAft>
              <a:buNone/>
            </a:pPr>
            <a:endParaRPr lang="en-IN" b="0" i="0" dirty="0">
              <a:solidFill>
                <a:srgbClr val="ECECEC"/>
              </a:solidFill>
              <a:effectLst/>
              <a:latin typeface="Söhne"/>
            </a:endParaRPr>
          </a:p>
          <a:p>
            <a:pPr marL="0" lvl="0" indent="0" algn="l" rtl="0">
              <a:spcBef>
                <a:spcPts val="0"/>
              </a:spcBef>
              <a:spcAft>
                <a:spcPts val="0"/>
              </a:spcAft>
              <a:buNone/>
            </a:pPr>
            <a:r>
              <a:rPr lang="en-IN" b="0" i="0" dirty="0">
                <a:solidFill>
                  <a:srgbClr val="ECECEC"/>
                </a:solidFill>
                <a:effectLst/>
                <a:latin typeface="Söhne"/>
              </a:rPr>
              <a:t>Our journey begins with a deep dive into the world of brain </a:t>
            </a:r>
            <a:r>
              <a:rPr lang="en-IN" b="0" i="0" dirty="0" err="1">
                <a:solidFill>
                  <a:srgbClr val="ECECEC"/>
                </a:solidFill>
                <a:effectLst/>
                <a:latin typeface="Söhne"/>
              </a:rPr>
              <a:t>tumor</a:t>
            </a:r>
            <a:r>
              <a:rPr lang="en-IN" b="0" i="0" dirty="0">
                <a:solidFill>
                  <a:srgbClr val="ECECEC"/>
                </a:solidFill>
                <a:effectLst/>
                <a:latin typeface="Söhne"/>
              </a:rPr>
              <a:t> detection, where innovation and ingenuity converge to unlock new possibilities in healthcare.</a:t>
            </a:r>
            <a:endParaRPr dirty="0"/>
          </a:p>
        </p:txBody>
      </p:sp>
    </p:spTree>
    <p:extLst>
      <p:ext uri="{BB962C8B-B14F-4D97-AF65-F5344CB8AC3E}">
        <p14:creationId xmlns:p14="http://schemas.microsoft.com/office/powerpoint/2010/main" val="1019365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fc2ce85e99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fc2ce85e99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IN" dirty="0"/>
          </a:p>
          <a:p>
            <a:pPr marL="0" lvl="0" indent="0" algn="l" rtl="0">
              <a:spcBef>
                <a:spcPts val="0"/>
              </a:spcBef>
              <a:spcAft>
                <a:spcPts val="0"/>
              </a:spcAft>
              <a:buNone/>
            </a:pPr>
            <a:r>
              <a:rPr lang="en-IN" dirty="0"/>
              <a:t>---</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**1. Brain </a:t>
            </a:r>
            <a:r>
              <a:rPr lang="en-IN" dirty="0" err="1"/>
              <a:t>Tumor</a:t>
            </a:r>
            <a:r>
              <a:rPr lang="en-IN" dirty="0"/>
              <a:t> Detection Using Fuzzy C-Means and CNN -- Reference [3]**</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This study proposes a hybrid approach combining fuzzy C-means clustering with convolutional neural networks (CNN) for brain </a:t>
            </a:r>
            <a:r>
              <a:rPr lang="en-IN" dirty="0" err="1"/>
              <a:t>tumor</a:t>
            </a:r>
            <a:r>
              <a:rPr lang="en-IN" dirty="0"/>
              <a:t> detection. Fuzzy C-means clustering is utilized for initial segmentation, followed by CNN-based classification for </a:t>
            </a:r>
            <a:r>
              <a:rPr lang="en-IN" dirty="0" err="1"/>
              <a:t>tumor</a:t>
            </a:r>
            <a:r>
              <a:rPr lang="en-IN" dirty="0"/>
              <a:t> detection. The method aims to leverage the strengths of both approaches to improve accuracy and robustness in </a:t>
            </a:r>
            <a:r>
              <a:rPr lang="en-IN" dirty="0" err="1"/>
              <a:t>tumor</a:t>
            </a:r>
            <a:r>
              <a:rPr lang="en-IN" dirty="0"/>
              <a:t> detection. The study reports an accuracy of 91% in </a:t>
            </a:r>
            <a:r>
              <a:rPr lang="en-IN" dirty="0" err="1"/>
              <a:t>tumor</a:t>
            </a:r>
            <a:r>
              <a:rPr lang="en-IN" dirty="0"/>
              <a:t> classification.</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**Accuracy:** 91%</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**2. Image Processing and SVM for Brain </a:t>
            </a:r>
            <a:r>
              <a:rPr lang="en-IN" dirty="0" err="1"/>
              <a:t>Tumor</a:t>
            </a:r>
            <a:r>
              <a:rPr lang="en-IN" dirty="0"/>
              <a:t> Detection -- Reference [4]**</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This study explores the use of image processing techniques in conjunction with support vector machines (SVM) for brain </a:t>
            </a:r>
            <a:r>
              <a:rPr lang="en-IN" dirty="0" err="1"/>
              <a:t>tumor</a:t>
            </a:r>
            <a:r>
              <a:rPr lang="en-IN" dirty="0"/>
              <a:t> detection. Preprocessing steps such as image enhancement and feature extraction are performed to improve the quality of input data for SVM classification. The study achieves an accuracy of 88% in </a:t>
            </a:r>
            <a:r>
              <a:rPr lang="en-IN" dirty="0" err="1"/>
              <a:t>tumor</a:t>
            </a:r>
            <a:r>
              <a:rPr lang="en-IN" dirty="0"/>
              <a:t> detection.</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**Accuracy:** 88%</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**3. CNN Model with Augmentation for Brain </a:t>
            </a:r>
            <a:r>
              <a:rPr lang="en-IN" dirty="0" err="1"/>
              <a:t>Tumor</a:t>
            </a:r>
            <a:r>
              <a:rPr lang="en-IN" dirty="0"/>
              <a:t> Detection -- Reference [6]**</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This study proposes a convolutional neural network (CNN) model augmented with data augmentation techniques for brain </a:t>
            </a:r>
            <a:r>
              <a:rPr lang="en-IN" dirty="0" err="1"/>
              <a:t>tumor</a:t>
            </a:r>
            <a:r>
              <a:rPr lang="en-IN" dirty="0"/>
              <a:t> detection. Data augmentation is employed to artificially increase the size of the training dataset, thereby improving the generalization capabilities of the CNN model. The study reports an accuracy of 95% in </a:t>
            </a:r>
            <a:r>
              <a:rPr lang="en-IN" dirty="0" err="1"/>
              <a:t>tumor</a:t>
            </a:r>
            <a:r>
              <a:rPr lang="en-IN" dirty="0"/>
              <a:t> classification.</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**Accuracy:** 95%</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**4. AI in Brain </a:t>
            </a:r>
            <a:r>
              <a:rPr lang="en-IN" dirty="0" err="1"/>
              <a:t>Tumor</a:t>
            </a:r>
            <a:r>
              <a:rPr lang="en-IN" dirty="0"/>
              <a:t> Detection Using CNN and VGG-16 -- Reference [8]**</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This study investigates the use of artificial intelligence (AI) techniques, specifically convolutional neural networks (CNN) and the VGG-16 architecture, for brain </a:t>
            </a:r>
            <a:r>
              <a:rPr lang="en-IN" dirty="0" err="1"/>
              <a:t>tumor</a:t>
            </a:r>
            <a:r>
              <a:rPr lang="en-IN" dirty="0"/>
              <a:t> detection. The VGG-16 architecture is a deep CNN model known for its effectiveness in image classification tasks. The study achieves an accuracy of 94% in </a:t>
            </a:r>
            <a:r>
              <a:rPr lang="en-IN" dirty="0" err="1"/>
              <a:t>tumor</a:t>
            </a:r>
            <a:r>
              <a:rPr lang="en-IN" dirty="0"/>
              <a:t> detection.</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**Accuracy:** 94%</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These previous studies highlight various approaches and techniques utilized in brain </a:t>
            </a:r>
            <a:r>
              <a:rPr lang="en-IN" dirty="0" err="1"/>
              <a:t>tumor</a:t>
            </a:r>
            <a:r>
              <a:rPr lang="en-IN" dirty="0"/>
              <a:t> detection, ranging from traditional clustering methods to advanced deep learning architectures. Each study reports promising results in terms of accuracy, demonstrating the potential of these methodologies in improving diagnostic accuracy and patient outcomes in the field of neuroimaging.</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Google Shape;1363;gfc2ce85e99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4" name="Google Shape;1364;gfc2ce85e99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0" i="0" dirty="0">
                <a:solidFill>
                  <a:srgbClr val="ECECEC"/>
                </a:solidFill>
                <a:effectLst/>
                <a:latin typeface="Söhne"/>
              </a:rPr>
              <a:t>Building upon the foundation laid by previous research, our project seeks to address several key gaps and limitations that have impeded progress in the field of brain </a:t>
            </a:r>
            <a:r>
              <a:rPr lang="en-IN" b="0" i="0" dirty="0" err="1">
                <a:solidFill>
                  <a:srgbClr val="ECECEC"/>
                </a:solidFill>
                <a:effectLst/>
                <a:latin typeface="Söhne"/>
              </a:rPr>
              <a:t>tumor</a:t>
            </a:r>
            <a:r>
              <a:rPr lang="en-IN" b="0" i="0" dirty="0">
                <a:solidFill>
                  <a:srgbClr val="ECECEC"/>
                </a:solidFill>
                <a:effectLst/>
                <a:latin typeface="Söhne"/>
              </a:rPr>
              <a:t> detection. </a:t>
            </a:r>
          </a:p>
          <a:p>
            <a:pPr marL="0" lvl="0" indent="0" algn="l" rtl="0">
              <a:spcBef>
                <a:spcPts val="0"/>
              </a:spcBef>
              <a:spcAft>
                <a:spcPts val="0"/>
              </a:spcAft>
              <a:buNone/>
            </a:pPr>
            <a:endParaRPr lang="en-IN" b="0" i="0" dirty="0">
              <a:solidFill>
                <a:srgbClr val="ECECEC"/>
              </a:solidFill>
              <a:effectLst/>
              <a:latin typeface="Söhne"/>
            </a:endParaRPr>
          </a:p>
          <a:p>
            <a:pPr marL="0" lvl="0" indent="0" algn="l" rtl="0">
              <a:spcBef>
                <a:spcPts val="0"/>
              </a:spcBef>
              <a:spcAft>
                <a:spcPts val="0"/>
              </a:spcAft>
              <a:buNone/>
            </a:pPr>
            <a:r>
              <a:rPr lang="en-IN" b="0" i="0" dirty="0">
                <a:solidFill>
                  <a:srgbClr val="ECECEC"/>
                </a:solidFill>
                <a:effectLst/>
                <a:latin typeface="Söhne"/>
              </a:rPr>
              <a:t>Chief among these is the need for robust and generalizable algorithms that can effectively discern between </a:t>
            </a:r>
            <a:r>
              <a:rPr lang="en-IN" b="0" i="0" dirty="0" err="1">
                <a:solidFill>
                  <a:srgbClr val="ECECEC"/>
                </a:solidFill>
                <a:effectLst/>
                <a:latin typeface="Söhne"/>
              </a:rPr>
              <a:t>tumor</a:t>
            </a:r>
            <a:r>
              <a:rPr lang="en-IN" b="0" i="0" dirty="0">
                <a:solidFill>
                  <a:srgbClr val="ECECEC"/>
                </a:solidFill>
                <a:effectLst/>
                <a:latin typeface="Söhne"/>
              </a:rPr>
              <a:t> and non-</a:t>
            </a:r>
            <a:r>
              <a:rPr lang="en-IN" b="0" i="0" dirty="0" err="1">
                <a:solidFill>
                  <a:srgbClr val="ECECEC"/>
                </a:solidFill>
                <a:effectLst/>
                <a:latin typeface="Söhne"/>
              </a:rPr>
              <a:t>tumor</a:t>
            </a:r>
            <a:r>
              <a:rPr lang="en-IN" b="0" i="0" dirty="0">
                <a:solidFill>
                  <a:srgbClr val="ECECEC"/>
                </a:solidFill>
                <a:effectLst/>
                <a:latin typeface="Söhne"/>
              </a:rPr>
              <a:t> tissue across a diverse range of imaging conditions. </a:t>
            </a:r>
          </a:p>
          <a:p>
            <a:pPr marL="0" lvl="0" indent="0" algn="l" rtl="0">
              <a:spcBef>
                <a:spcPts val="0"/>
              </a:spcBef>
              <a:spcAft>
                <a:spcPts val="0"/>
              </a:spcAft>
              <a:buNone/>
            </a:pPr>
            <a:endParaRPr lang="en-IN" b="0" i="0" dirty="0">
              <a:solidFill>
                <a:srgbClr val="ECECEC"/>
              </a:solidFill>
              <a:effectLst/>
              <a:latin typeface="Söhne"/>
            </a:endParaRPr>
          </a:p>
          <a:p>
            <a:pPr marL="0" lvl="0" indent="0" algn="l" rtl="0">
              <a:spcBef>
                <a:spcPts val="0"/>
              </a:spcBef>
              <a:spcAft>
                <a:spcPts val="0"/>
              </a:spcAft>
              <a:buNone/>
            </a:pPr>
            <a:r>
              <a:rPr lang="en-IN" b="0" i="0" dirty="0">
                <a:solidFill>
                  <a:srgbClr val="ECECEC"/>
                </a:solidFill>
                <a:effectLst/>
                <a:latin typeface="Söhne"/>
              </a:rPr>
              <a:t>While existing methodologies have shown promise in controlled settings, their performance often falters when faced with the inherent variability of real-world medical imaging data. </a:t>
            </a:r>
          </a:p>
          <a:p>
            <a:pPr marL="0" lvl="0" indent="0" algn="l" rtl="0">
              <a:spcBef>
                <a:spcPts val="0"/>
              </a:spcBef>
              <a:spcAft>
                <a:spcPts val="0"/>
              </a:spcAft>
              <a:buNone/>
            </a:pPr>
            <a:endParaRPr lang="en-IN" b="0" i="0" dirty="0">
              <a:solidFill>
                <a:srgbClr val="ECECEC"/>
              </a:solidFill>
              <a:effectLst/>
              <a:latin typeface="Söhne"/>
            </a:endParaRPr>
          </a:p>
          <a:p>
            <a:pPr marL="0" lvl="0" indent="0" algn="l" rtl="0">
              <a:spcBef>
                <a:spcPts val="0"/>
              </a:spcBef>
              <a:spcAft>
                <a:spcPts val="0"/>
              </a:spcAft>
              <a:buNone/>
            </a:pPr>
            <a:r>
              <a:rPr lang="en-IN" b="0" i="0" dirty="0">
                <a:solidFill>
                  <a:srgbClr val="ECECEC"/>
                </a:solidFill>
                <a:effectLst/>
                <a:latin typeface="Söhne"/>
              </a:rPr>
              <a:t>Additionally, many current approaches suffer from prohibitively high computational complexity, making them impractical for widespread clinical use. </a:t>
            </a:r>
          </a:p>
          <a:p>
            <a:pPr marL="0" lvl="0" indent="0" algn="l" rtl="0">
              <a:spcBef>
                <a:spcPts val="0"/>
              </a:spcBef>
              <a:spcAft>
                <a:spcPts val="0"/>
              </a:spcAft>
              <a:buNone/>
            </a:pPr>
            <a:endParaRPr lang="en-IN" b="0" i="0" dirty="0">
              <a:solidFill>
                <a:srgbClr val="ECECEC"/>
              </a:solidFill>
              <a:effectLst/>
              <a:latin typeface="Söhne"/>
            </a:endParaRPr>
          </a:p>
          <a:p>
            <a:pPr marL="0" lvl="0" indent="0" algn="l" rtl="0">
              <a:spcBef>
                <a:spcPts val="0"/>
              </a:spcBef>
              <a:spcAft>
                <a:spcPts val="0"/>
              </a:spcAft>
              <a:buNone/>
            </a:pPr>
            <a:r>
              <a:rPr lang="en-IN" b="0" i="0" dirty="0">
                <a:solidFill>
                  <a:srgbClr val="ECECEC"/>
                </a:solidFill>
                <a:effectLst/>
                <a:latin typeface="Söhne"/>
              </a:rPr>
              <a:t>To bridge these gaps, our project aims to develop innovative solutions that enhance the robustness, generalization, and efficiency of brain </a:t>
            </a:r>
            <a:r>
              <a:rPr lang="en-IN" b="0" i="0" dirty="0" err="1">
                <a:solidFill>
                  <a:srgbClr val="ECECEC"/>
                </a:solidFill>
                <a:effectLst/>
                <a:latin typeface="Söhne"/>
              </a:rPr>
              <a:t>tumor</a:t>
            </a:r>
            <a:r>
              <a:rPr lang="en-IN" b="0" i="0" dirty="0">
                <a:solidFill>
                  <a:srgbClr val="ECECEC"/>
                </a:solidFill>
                <a:effectLst/>
                <a:latin typeface="Söhne"/>
              </a:rPr>
              <a:t> detection algorithms. </a:t>
            </a:r>
          </a:p>
          <a:p>
            <a:pPr marL="0" lvl="0" indent="0" algn="l" rtl="0">
              <a:spcBef>
                <a:spcPts val="0"/>
              </a:spcBef>
              <a:spcAft>
                <a:spcPts val="0"/>
              </a:spcAft>
              <a:buNone/>
            </a:pPr>
            <a:endParaRPr lang="en-IN" b="0" i="0" dirty="0">
              <a:solidFill>
                <a:srgbClr val="ECECEC"/>
              </a:solidFill>
              <a:effectLst/>
              <a:latin typeface="Söhne"/>
            </a:endParaRPr>
          </a:p>
          <a:p>
            <a:pPr marL="0" lvl="0" indent="0" algn="l" rtl="0">
              <a:spcBef>
                <a:spcPts val="0"/>
              </a:spcBef>
              <a:spcAft>
                <a:spcPts val="0"/>
              </a:spcAft>
              <a:buNone/>
            </a:pPr>
            <a:r>
              <a:rPr lang="en-IN" b="0" i="0" dirty="0">
                <a:solidFill>
                  <a:srgbClr val="ECECEC"/>
                </a:solidFill>
                <a:effectLst/>
                <a:latin typeface="Söhne"/>
              </a:rPr>
              <a:t>Through a combination of advanced machine learning techniques, tailored data preprocessing methods, and rigorous evaluation strategies, we seek to push the boundaries of what is possible in this critical area of healthcare research.</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1"/>
        <p:cNvGrpSpPr/>
        <p:nvPr/>
      </p:nvGrpSpPr>
      <p:grpSpPr>
        <a:xfrm>
          <a:off x="0" y="0"/>
          <a:ext cx="0" cy="0"/>
          <a:chOff x="0" y="0"/>
          <a:chExt cx="0" cy="0"/>
        </a:xfrm>
      </p:grpSpPr>
      <p:sp>
        <p:nvSpPr>
          <p:cNvPr id="2242" name="Google Shape;2242;g1014b33988f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3" name="Google Shape;2243;g1014b33988f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0" i="0" dirty="0">
                <a:solidFill>
                  <a:srgbClr val="ECECEC"/>
                </a:solidFill>
                <a:effectLst/>
                <a:latin typeface="Söhne"/>
              </a:rPr>
              <a:t>With a clear understanding of the challenges and opportunities inherent in brain </a:t>
            </a:r>
            <a:r>
              <a:rPr lang="en-IN" b="0" i="0" dirty="0" err="1">
                <a:solidFill>
                  <a:srgbClr val="ECECEC"/>
                </a:solidFill>
                <a:effectLst/>
                <a:latin typeface="Söhne"/>
              </a:rPr>
              <a:t>tumor</a:t>
            </a:r>
            <a:r>
              <a:rPr lang="en-IN" b="0" i="0" dirty="0">
                <a:solidFill>
                  <a:srgbClr val="ECECEC"/>
                </a:solidFill>
                <a:effectLst/>
                <a:latin typeface="Söhne"/>
              </a:rPr>
              <a:t> detection, our project sets forth several key objectives that guide our research </a:t>
            </a:r>
            <a:r>
              <a:rPr lang="en-IN" b="0" i="0" dirty="0" err="1">
                <a:solidFill>
                  <a:srgbClr val="ECECEC"/>
                </a:solidFill>
                <a:effectLst/>
                <a:latin typeface="Söhne"/>
              </a:rPr>
              <a:t>endeavors</a:t>
            </a:r>
            <a:r>
              <a:rPr lang="en-IN" b="0" i="0" dirty="0">
                <a:solidFill>
                  <a:srgbClr val="ECECEC"/>
                </a:solidFill>
                <a:effectLst/>
                <a:latin typeface="Söhne"/>
              </a:rPr>
              <a:t>. </a:t>
            </a:r>
          </a:p>
          <a:p>
            <a:pPr marL="0" lvl="0" indent="0" algn="l" rtl="0">
              <a:spcBef>
                <a:spcPts val="0"/>
              </a:spcBef>
              <a:spcAft>
                <a:spcPts val="0"/>
              </a:spcAft>
              <a:buNone/>
            </a:pPr>
            <a:endParaRPr lang="en-IN" b="0" i="0" dirty="0">
              <a:solidFill>
                <a:srgbClr val="ECECEC"/>
              </a:solidFill>
              <a:effectLst/>
              <a:latin typeface="Söhne"/>
            </a:endParaRPr>
          </a:p>
          <a:p>
            <a:pPr marL="0" lvl="0" indent="0" algn="l" rtl="0">
              <a:spcBef>
                <a:spcPts val="0"/>
              </a:spcBef>
              <a:spcAft>
                <a:spcPts val="0"/>
              </a:spcAft>
              <a:buNone/>
            </a:pPr>
            <a:r>
              <a:rPr lang="en-IN" b="0" i="0" dirty="0">
                <a:solidFill>
                  <a:srgbClr val="ECECEC"/>
                </a:solidFill>
                <a:effectLst/>
                <a:latin typeface="Söhne"/>
              </a:rPr>
              <a:t>Firstly, we aim to leverage state-of-the-art medical imaging datasets to train and evaluate our algorithms, ensuring that they are robust and generalizable across diverse imaging conditions.</a:t>
            </a:r>
          </a:p>
          <a:p>
            <a:pPr marL="0" lvl="0" indent="0" algn="l" rtl="0">
              <a:spcBef>
                <a:spcPts val="0"/>
              </a:spcBef>
              <a:spcAft>
                <a:spcPts val="0"/>
              </a:spcAft>
              <a:buNone/>
            </a:pPr>
            <a:endParaRPr lang="en-IN" b="0" i="0" dirty="0">
              <a:solidFill>
                <a:srgbClr val="ECECEC"/>
              </a:solidFill>
              <a:effectLst/>
              <a:latin typeface="Söhne"/>
            </a:endParaRPr>
          </a:p>
          <a:p>
            <a:pPr marL="0" lvl="0" indent="0" algn="l" rtl="0">
              <a:spcBef>
                <a:spcPts val="0"/>
              </a:spcBef>
              <a:spcAft>
                <a:spcPts val="0"/>
              </a:spcAft>
              <a:buNone/>
            </a:pPr>
            <a:r>
              <a:rPr lang="en-IN" b="0" i="0" dirty="0">
                <a:solidFill>
                  <a:srgbClr val="ECECEC"/>
                </a:solidFill>
                <a:effectLst/>
                <a:latin typeface="Söhne"/>
              </a:rPr>
              <a:t> Secondly, we seek to develop novel data preprocessing techniques that enhance the quality and consistency of input data, thereby improving the performance of our detection algorithms.</a:t>
            </a:r>
          </a:p>
          <a:p>
            <a:pPr marL="0" lvl="0" indent="0" algn="l" rtl="0">
              <a:spcBef>
                <a:spcPts val="0"/>
              </a:spcBef>
              <a:spcAft>
                <a:spcPts val="0"/>
              </a:spcAft>
              <a:buNone/>
            </a:pPr>
            <a:r>
              <a:rPr lang="en-IN" b="0" i="0" dirty="0">
                <a:solidFill>
                  <a:srgbClr val="ECECEC"/>
                </a:solidFill>
                <a:effectLst/>
                <a:latin typeface="Söhne"/>
              </a:rPr>
              <a:t>we </a:t>
            </a:r>
            <a:r>
              <a:rPr lang="en-IN" b="0" i="0" dirty="0" err="1">
                <a:solidFill>
                  <a:srgbClr val="ECECEC"/>
                </a:solidFill>
                <a:effectLst/>
                <a:latin typeface="Söhne"/>
              </a:rPr>
              <a:t>endeavor</a:t>
            </a:r>
            <a:r>
              <a:rPr lang="en-IN" b="0" i="0" dirty="0">
                <a:solidFill>
                  <a:srgbClr val="ECECEC"/>
                </a:solidFill>
                <a:effectLst/>
                <a:latin typeface="Söhne"/>
              </a:rPr>
              <a:t> to explore a range of machine learning architectures, including convolutional neural networks (CNNs) and deep learning ensembles, to identify the most effective approach for brain </a:t>
            </a:r>
            <a:r>
              <a:rPr lang="en-IN" b="0" i="0" dirty="0" err="1">
                <a:solidFill>
                  <a:srgbClr val="ECECEC"/>
                </a:solidFill>
                <a:effectLst/>
                <a:latin typeface="Söhne"/>
              </a:rPr>
              <a:t>tumor</a:t>
            </a:r>
            <a:r>
              <a:rPr lang="en-IN" b="0" i="0" dirty="0">
                <a:solidFill>
                  <a:srgbClr val="ECECEC"/>
                </a:solidFill>
                <a:effectLst/>
                <a:latin typeface="Söhne"/>
              </a:rPr>
              <a:t> detection. </a:t>
            </a:r>
          </a:p>
          <a:p>
            <a:pPr marL="0" lvl="0" indent="0" algn="l" rtl="0">
              <a:spcBef>
                <a:spcPts val="0"/>
              </a:spcBef>
              <a:spcAft>
                <a:spcPts val="0"/>
              </a:spcAft>
              <a:buNone/>
            </a:pPr>
            <a:endParaRPr lang="en-IN" b="0" i="0" dirty="0">
              <a:solidFill>
                <a:srgbClr val="ECECEC"/>
              </a:solidFill>
              <a:effectLst/>
              <a:latin typeface="Söhne"/>
            </a:endParaRPr>
          </a:p>
          <a:p>
            <a:pPr marL="0" lvl="0" indent="0" algn="l" rtl="0">
              <a:spcBef>
                <a:spcPts val="0"/>
              </a:spcBef>
              <a:spcAft>
                <a:spcPts val="0"/>
              </a:spcAft>
              <a:buNone/>
            </a:pPr>
            <a:r>
              <a:rPr lang="en-IN" b="0" i="0" dirty="0">
                <a:solidFill>
                  <a:srgbClr val="ECECEC"/>
                </a:solidFill>
                <a:effectLst/>
                <a:latin typeface="Söhne"/>
              </a:rPr>
              <a:t>Finally, we aim to rigorously evaluate the performance of our algorithms using real-world clinical data, ensuring that they meet the stringent requirements for clinical deployment. Through these objectives, we aspire to advance the state-of-the-art in brain </a:t>
            </a:r>
            <a:r>
              <a:rPr lang="en-IN" b="0" i="0" dirty="0" err="1">
                <a:solidFill>
                  <a:srgbClr val="ECECEC"/>
                </a:solidFill>
                <a:effectLst/>
                <a:latin typeface="Söhne"/>
              </a:rPr>
              <a:t>tumor</a:t>
            </a:r>
            <a:r>
              <a:rPr lang="en-IN" b="0" i="0" dirty="0">
                <a:solidFill>
                  <a:srgbClr val="ECECEC"/>
                </a:solidFill>
                <a:effectLst/>
                <a:latin typeface="Söhne"/>
              </a:rPr>
              <a:t> detection, ultimately improving patient outcomes and enhancing the practice of neurology and neurosurgery.</a:t>
            </a:r>
            <a:endParaRPr dirty="0"/>
          </a:p>
        </p:txBody>
      </p:sp>
    </p:spTree>
    <p:extLst>
      <p:ext uri="{BB962C8B-B14F-4D97-AF65-F5344CB8AC3E}">
        <p14:creationId xmlns:p14="http://schemas.microsoft.com/office/powerpoint/2010/main" val="3931213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1"/>
        <p:cNvGrpSpPr/>
        <p:nvPr/>
      </p:nvGrpSpPr>
      <p:grpSpPr>
        <a:xfrm>
          <a:off x="0" y="0"/>
          <a:ext cx="0" cy="0"/>
          <a:chOff x="0" y="0"/>
          <a:chExt cx="0" cy="0"/>
        </a:xfrm>
      </p:grpSpPr>
      <p:sp>
        <p:nvSpPr>
          <p:cNvPr id="2242" name="Google Shape;2242;g1014b33988f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3" name="Google Shape;2243;g1014b33988f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743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1"/>
        <p:cNvGrpSpPr/>
        <p:nvPr/>
      </p:nvGrpSpPr>
      <p:grpSpPr>
        <a:xfrm>
          <a:off x="0" y="0"/>
          <a:ext cx="0" cy="0"/>
          <a:chOff x="0" y="0"/>
          <a:chExt cx="0" cy="0"/>
        </a:xfrm>
      </p:grpSpPr>
      <p:sp>
        <p:nvSpPr>
          <p:cNvPr id="2242" name="Google Shape;2242;g1014b33988f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3" name="Google Shape;2243;g1014b33988f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0" i="0" dirty="0">
                <a:solidFill>
                  <a:srgbClr val="ECECEC"/>
                </a:solidFill>
                <a:effectLst/>
                <a:latin typeface="Söhne"/>
              </a:rPr>
              <a:t>To achieve our research objectives, we employed a multifaceted approach that combined cutting-edge machine learning techniques with rigorous experimental methodologies. </a:t>
            </a:r>
          </a:p>
          <a:p>
            <a:pPr marL="0" lvl="0" indent="0" algn="l" rtl="0">
              <a:spcBef>
                <a:spcPts val="0"/>
              </a:spcBef>
              <a:spcAft>
                <a:spcPts val="0"/>
              </a:spcAft>
              <a:buNone/>
            </a:pPr>
            <a:endParaRPr lang="en-IN" b="0" i="0" dirty="0">
              <a:solidFill>
                <a:srgbClr val="ECECEC"/>
              </a:solidFill>
              <a:effectLst/>
              <a:latin typeface="Söhne"/>
            </a:endParaRPr>
          </a:p>
          <a:p>
            <a:pPr marL="0" lvl="0" indent="0" algn="l" rtl="0">
              <a:spcBef>
                <a:spcPts val="0"/>
              </a:spcBef>
              <a:spcAft>
                <a:spcPts val="0"/>
              </a:spcAft>
              <a:buNone/>
            </a:pPr>
            <a:r>
              <a:rPr lang="en-IN" b="0" i="0" dirty="0">
                <a:solidFill>
                  <a:srgbClr val="ECECEC"/>
                </a:solidFill>
                <a:effectLst/>
                <a:latin typeface="Söhne"/>
              </a:rPr>
              <a:t>Central to our methodology was the utilization of state-of-the-art medical imaging datasets, including the Kaggle Brain </a:t>
            </a:r>
            <a:r>
              <a:rPr lang="en-IN" b="0" i="0" dirty="0" err="1">
                <a:solidFill>
                  <a:srgbClr val="ECECEC"/>
                </a:solidFill>
                <a:effectLst/>
                <a:latin typeface="Söhne"/>
              </a:rPr>
              <a:t>Tumor</a:t>
            </a:r>
            <a:r>
              <a:rPr lang="en-IN" b="0" i="0" dirty="0">
                <a:solidFill>
                  <a:srgbClr val="ECECEC"/>
                </a:solidFill>
                <a:effectLst/>
                <a:latin typeface="Söhne"/>
              </a:rPr>
              <a:t> MRI dataset, which comprises thousands of high-resolution MRI images annotated with ground truth labels. </a:t>
            </a:r>
          </a:p>
          <a:p>
            <a:pPr marL="0" lvl="0" indent="0" algn="l" rtl="0">
              <a:spcBef>
                <a:spcPts val="0"/>
              </a:spcBef>
              <a:spcAft>
                <a:spcPts val="0"/>
              </a:spcAft>
              <a:buNone/>
            </a:pPr>
            <a:endParaRPr lang="en-IN" b="0" i="0" dirty="0">
              <a:solidFill>
                <a:srgbClr val="ECECEC"/>
              </a:solidFill>
              <a:effectLst/>
              <a:latin typeface="Söhne"/>
            </a:endParaRPr>
          </a:p>
          <a:p>
            <a:pPr marL="0" lvl="0" indent="0" algn="l" rtl="0">
              <a:spcBef>
                <a:spcPts val="0"/>
              </a:spcBef>
              <a:spcAft>
                <a:spcPts val="0"/>
              </a:spcAft>
              <a:buNone/>
            </a:pPr>
            <a:r>
              <a:rPr lang="en-IN" b="0" i="0" dirty="0">
                <a:solidFill>
                  <a:srgbClr val="ECECEC"/>
                </a:solidFill>
                <a:effectLst/>
                <a:latin typeface="Söhne"/>
              </a:rPr>
              <a:t>These datasets served as the foundation for our algorithm development and evaluation efforts, providing us with a diverse array of imaging conditions and pathological presentations to explore. In parallel, we developed novel data preprocessing techniques to enhance the quality and consistency of input data, including image registration, normalization, and augmentation. </a:t>
            </a:r>
          </a:p>
          <a:p>
            <a:pPr marL="0" lvl="0" indent="0" algn="l" rtl="0">
              <a:spcBef>
                <a:spcPts val="0"/>
              </a:spcBef>
              <a:spcAft>
                <a:spcPts val="0"/>
              </a:spcAft>
              <a:buNone/>
            </a:pPr>
            <a:endParaRPr lang="en-IN" b="0" i="0" dirty="0">
              <a:solidFill>
                <a:srgbClr val="ECECEC"/>
              </a:solidFill>
              <a:effectLst/>
              <a:latin typeface="Söhne"/>
            </a:endParaRPr>
          </a:p>
          <a:p>
            <a:pPr marL="0" lvl="0" indent="0" algn="l" rtl="0">
              <a:spcBef>
                <a:spcPts val="0"/>
              </a:spcBef>
              <a:spcAft>
                <a:spcPts val="0"/>
              </a:spcAft>
              <a:buNone/>
            </a:pPr>
            <a:r>
              <a:rPr lang="en-IN" b="0" i="0" dirty="0">
                <a:solidFill>
                  <a:srgbClr val="ECECEC"/>
                </a:solidFill>
                <a:effectLst/>
                <a:latin typeface="Söhne"/>
              </a:rPr>
              <a:t>These preprocessing steps were crucial for ensuring that our algorithms could effectively extract relevant features from input images, regardless of variations in imaging conditions or patient demographics. </a:t>
            </a:r>
          </a:p>
          <a:p>
            <a:pPr marL="0" lvl="0" indent="0" algn="l" rtl="0">
              <a:spcBef>
                <a:spcPts val="0"/>
              </a:spcBef>
              <a:spcAft>
                <a:spcPts val="0"/>
              </a:spcAft>
              <a:buNone/>
            </a:pPr>
            <a:endParaRPr lang="en-IN" b="0" i="0" dirty="0">
              <a:solidFill>
                <a:srgbClr val="ECECEC"/>
              </a:solidFill>
              <a:effectLst/>
              <a:latin typeface="Söhne"/>
            </a:endParaRPr>
          </a:p>
          <a:p>
            <a:pPr marL="0" lvl="0" indent="0" algn="l" rtl="0">
              <a:spcBef>
                <a:spcPts val="0"/>
              </a:spcBef>
              <a:spcAft>
                <a:spcPts val="0"/>
              </a:spcAft>
              <a:buNone/>
            </a:pPr>
            <a:r>
              <a:rPr lang="en-IN" b="0" i="0" dirty="0">
                <a:solidFill>
                  <a:srgbClr val="ECECEC"/>
                </a:solidFill>
                <a:effectLst/>
                <a:latin typeface="Söhne"/>
              </a:rPr>
              <a:t>With our datasets prepared and </a:t>
            </a:r>
            <a:r>
              <a:rPr lang="en-IN" b="0" i="0" dirty="0" err="1">
                <a:solidFill>
                  <a:srgbClr val="ECECEC"/>
                </a:solidFill>
                <a:effectLst/>
                <a:latin typeface="Söhne"/>
              </a:rPr>
              <a:t>preprocessed</a:t>
            </a:r>
            <a:r>
              <a:rPr lang="en-IN" b="0" i="0" dirty="0">
                <a:solidFill>
                  <a:srgbClr val="ECECEC"/>
                </a:solidFill>
                <a:effectLst/>
                <a:latin typeface="Söhne"/>
              </a:rPr>
              <a:t>, we then embarked on the development of machine learning algorithms for brain </a:t>
            </a:r>
            <a:r>
              <a:rPr lang="en-IN" b="0" i="0" dirty="0" err="1">
                <a:solidFill>
                  <a:srgbClr val="ECECEC"/>
                </a:solidFill>
                <a:effectLst/>
                <a:latin typeface="Söhne"/>
              </a:rPr>
              <a:t>tumor</a:t>
            </a:r>
            <a:r>
              <a:rPr lang="en-IN" b="0" i="0" dirty="0">
                <a:solidFill>
                  <a:srgbClr val="ECECEC"/>
                </a:solidFill>
                <a:effectLst/>
                <a:latin typeface="Söhne"/>
              </a:rPr>
              <a:t> detection. Leveraging state-of-the-art neural network architectures, including convolutional neural networks (</a:t>
            </a:r>
            <a:r>
              <a:rPr lang="en-IN" b="0" i="0" dirty="0" err="1">
                <a:solidFill>
                  <a:srgbClr val="ECECEC"/>
                </a:solidFill>
                <a:effectLst/>
                <a:latin typeface="Söhne"/>
              </a:rPr>
              <a:t>CNNswe</a:t>
            </a:r>
            <a:r>
              <a:rPr lang="en-IN" b="0" i="0" dirty="0">
                <a:solidFill>
                  <a:srgbClr val="ECECEC"/>
                </a:solidFill>
                <a:effectLst/>
                <a:latin typeface="Söhne"/>
              </a:rPr>
              <a:t> trained and evaluated a range of models to identify the most effective approach for our application. </a:t>
            </a:r>
          </a:p>
          <a:p>
            <a:pPr marL="0" lvl="0" indent="0" algn="l" rtl="0">
              <a:spcBef>
                <a:spcPts val="0"/>
              </a:spcBef>
              <a:spcAft>
                <a:spcPts val="0"/>
              </a:spcAft>
              <a:buNone/>
            </a:pPr>
            <a:endParaRPr lang="en-IN" b="0" i="0" dirty="0">
              <a:solidFill>
                <a:srgbClr val="ECECEC"/>
              </a:solidFill>
              <a:effectLst/>
              <a:latin typeface="Söhne"/>
            </a:endParaRPr>
          </a:p>
          <a:p>
            <a:pPr marL="0" lvl="0" indent="0" algn="l" rtl="0">
              <a:spcBef>
                <a:spcPts val="0"/>
              </a:spcBef>
              <a:spcAft>
                <a:spcPts val="0"/>
              </a:spcAft>
              <a:buNone/>
            </a:pPr>
            <a:r>
              <a:rPr lang="en-IN" b="0" i="0" dirty="0">
                <a:solidFill>
                  <a:srgbClr val="ECECEC"/>
                </a:solidFill>
                <a:effectLst/>
                <a:latin typeface="Söhne"/>
              </a:rPr>
              <a:t>Through this comprehensive methodology, we sought to develop robust, generalizable, and clinically deployable algorithms for brain </a:t>
            </a:r>
            <a:r>
              <a:rPr lang="en-IN" b="0" i="0" dirty="0" err="1">
                <a:solidFill>
                  <a:srgbClr val="ECECEC"/>
                </a:solidFill>
                <a:effectLst/>
                <a:latin typeface="Söhne"/>
              </a:rPr>
              <a:t>tumor</a:t>
            </a:r>
            <a:r>
              <a:rPr lang="en-IN" b="0" i="0" dirty="0">
                <a:solidFill>
                  <a:srgbClr val="ECECEC"/>
                </a:solidFill>
                <a:effectLst/>
                <a:latin typeface="Söhne"/>
              </a:rPr>
              <a:t> detection, with the ultimate goal of improving patient outcomes and enhancing the practice of neurology and neurosurgery.</a:t>
            </a:r>
            <a:endParaRPr dirty="0"/>
          </a:p>
        </p:txBody>
      </p:sp>
    </p:spTree>
    <p:extLst>
      <p:ext uri="{BB962C8B-B14F-4D97-AF65-F5344CB8AC3E}">
        <p14:creationId xmlns:p14="http://schemas.microsoft.com/office/powerpoint/2010/main" val="791059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000175" y="860700"/>
            <a:ext cx="4503000" cy="2539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6000" b="0">
                <a:solidFill>
                  <a:srgbClr val="522C9A"/>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000175" y="3659625"/>
            <a:ext cx="4503000" cy="280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920967">
            <a:off x="-741560" y="3009561"/>
            <a:ext cx="3508089" cy="2508472"/>
          </a:xfrm>
          <a:custGeom>
            <a:avLst/>
            <a:gdLst/>
            <a:ahLst/>
            <a:cxnLst/>
            <a:rect l="l" t="t" r="r" b="b"/>
            <a:pathLst>
              <a:path w="33860" h="24211" extrusionOk="0">
                <a:moveTo>
                  <a:pt x="15310" y="246"/>
                </a:moveTo>
                <a:cubicBezTo>
                  <a:pt x="15311" y="246"/>
                  <a:pt x="15313" y="246"/>
                  <a:pt x="15314" y="247"/>
                </a:cubicBezTo>
                <a:lnTo>
                  <a:pt x="15314" y="247"/>
                </a:lnTo>
                <a:cubicBezTo>
                  <a:pt x="15313" y="246"/>
                  <a:pt x="15311" y="246"/>
                  <a:pt x="15310" y="246"/>
                </a:cubicBezTo>
                <a:close/>
                <a:moveTo>
                  <a:pt x="15314" y="247"/>
                </a:moveTo>
                <a:cubicBezTo>
                  <a:pt x="15316" y="247"/>
                  <a:pt x="15318" y="248"/>
                  <a:pt x="15320" y="248"/>
                </a:cubicBezTo>
                <a:lnTo>
                  <a:pt x="15320" y="248"/>
                </a:lnTo>
                <a:cubicBezTo>
                  <a:pt x="15318" y="248"/>
                  <a:pt x="15316" y="247"/>
                  <a:pt x="15314" y="247"/>
                </a:cubicBezTo>
                <a:close/>
                <a:moveTo>
                  <a:pt x="12566" y="0"/>
                </a:moveTo>
                <a:cubicBezTo>
                  <a:pt x="12554" y="0"/>
                  <a:pt x="12542" y="0"/>
                  <a:pt x="12530" y="0"/>
                </a:cubicBezTo>
                <a:cubicBezTo>
                  <a:pt x="12215" y="0"/>
                  <a:pt x="11901" y="21"/>
                  <a:pt x="11586" y="56"/>
                </a:cubicBezTo>
                <a:cubicBezTo>
                  <a:pt x="11254" y="92"/>
                  <a:pt x="10921" y="134"/>
                  <a:pt x="10590" y="184"/>
                </a:cubicBezTo>
                <a:cubicBezTo>
                  <a:pt x="10438" y="207"/>
                  <a:pt x="10286" y="233"/>
                  <a:pt x="10134" y="262"/>
                </a:cubicBezTo>
                <a:cubicBezTo>
                  <a:pt x="9984" y="292"/>
                  <a:pt x="9832" y="319"/>
                  <a:pt x="9681" y="351"/>
                </a:cubicBezTo>
                <a:cubicBezTo>
                  <a:pt x="9521" y="385"/>
                  <a:pt x="9361" y="417"/>
                  <a:pt x="9202" y="457"/>
                </a:cubicBezTo>
                <a:cubicBezTo>
                  <a:pt x="9042" y="499"/>
                  <a:pt x="8882" y="538"/>
                  <a:pt x="8722" y="582"/>
                </a:cubicBezTo>
                <a:cubicBezTo>
                  <a:pt x="8568" y="625"/>
                  <a:pt x="8414" y="667"/>
                  <a:pt x="8262" y="716"/>
                </a:cubicBezTo>
                <a:cubicBezTo>
                  <a:pt x="8178" y="743"/>
                  <a:pt x="8097" y="770"/>
                  <a:pt x="8014" y="801"/>
                </a:cubicBezTo>
                <a:cubicBezTo>
                  <a:pt x="7941" y="829"/>
                  <a:pt x="7867" y="857"/>
                  <a:pt x="7792" y="887"/>
                </a:cubicBezTo>
                <a:cubicBezTo>
                  <a:pt x="7643" y="948"/>
                  <a:pt x="7494" y="1012"/>
                  <a:pt x="7355" y="1067"/>
                </a:cubicBezTo>
                <a:cubicBezTo>
                  <a:pt x="7213" y="1126"/>
                  <a:pt x="7072" y="1185"/>
                  <a:pt x="6932" y="1247"/>
                </a:cubicBezTo>
                <a:cubicBezTo>
                  <a:pt x="6854" y="1283"/>
                  <a:pt x="6776" y="1315"/>
                  <a:pt x="6699" y="1352"/>
                </a:cubicBezTo>
                <a:cubicBezTo>
                  <a:pt x="6623" y="1391"/>
                  <a:pt x="6546" y="1429"/>
                  <a:pt x="6468" y="1467"/>
                </a:cubicBezTo>
                <a:cubicBezTo>
                  <a:pt x="6435" y="1482"/>
                  <a:pt x="6404" y="1503"/>
                  <a:pt x="6372" y="1521"/>
                </a:cubicBezTo>
                <a:cubicBezTo>
                  <a:pt x="6328" y="1546"/>
                  <a:pt x="6286" y="1572"/>
                  <a:pt x="6241" y="1596"/>
                </a:cubicBezTo>
                <a:cubicBezTo>
                  <a:pt x="6174" y="1635"/>
                  <a:pt x="6109" y="1678"/>
                  <a:pt x="6043" y="1719"/>
                </a:cubicBezTo>
                <a:cubicBezTo>
                  <a:pt x="5916" y="1799"/>
                  <a:pt x="5790" y="1881"/>
                  <a:pt x="5665" y="1961"/>
                </a:cubicBezTo>
                <a:cubicBezTo>
                  <a:pt x="5596" y="2005"/>
                  <a:pt x="5528" y="2048"/>
                  <a:pt x="5461" y="2094"/>
                </a:cubicBezTo>
                <a:cubicBezTo>
                  <a:pt x="5414" y="2125"/>
                  <a:pt x="5367" y="2157"/>
                  <a:pt x="5321" y="2189"/>
                </a:cubicBezTo>
                <a:cubicBezTo>
                  <a:pt x="5297" y="2205"/>
                  <a:pt x="5274" y="2219"/>
                  <a:pt x="5253" y="2235"/>
                </a:cubicBezTo>
                <a:cubicBezTo>
                  <a:pt x="5173" y="2294"/>
                  <a:pt x="5095" y="2352"/>
                  <a:pt x="5016" y="2411"/>
                </a:cubicBezTo>
                <a:cubicBezTo>
                  <a:pt x="4997" y="2424"/>
                  <a:pt x="4980" y="2441"/>
                  <a:pt x="4962" y="2455"/>
                </a:cubicBezTo>
                <a:cubicBezTo>
                  <a:pt x="4918" y="2491"/>
                  <a:pt x="4874" y="2528"/>
                  <a:pt x="4832" y="2564"/>
                </a:cubicBezTo>
                <a:cubicBezTo>
                  <a:pt x="4716" y="2662"/>
                  <a:pt x="4603" y="2765"/>
                  <a:pt x="4492" y="2868"/>
                </a:cubicBezTo>
                <a:cubicBezTo>
                  <a:pt x="4247" y="3095"/>
                  <a:pt x="3997" y="3318"/>
                  <a:pt x="3757" y="3550"/>
                </a:cubicBezTo>
                <a:cubicBezTo>
                  <a:pt x="3703" y="3603"/>
                  <a:pt x="3648" y="3654"/>
                  <a:pt x="3596" y="3710"/>
                </a:cubicBezTo>
                <a:cubicBezTo>
                  <a:pt x="3534" y="3776"/>
                  <a:pt x="3470" y="3843"/>
                  <a:pt x="3408" y="3909"/>
                </a:cubicBezTo>
                <a:cubicBezTo>
                  <a:pt x="3383" y="3937"/>
                  <a:pt x="3360" y="3967"/>
                  <a:pt x="3335" y="3997"/>
                </a:cubicBezTo>
                <a:cubicBezTo>
                  <a:pt x="3299" y="4040"/>
                  <a:pt x="3263" y="4085"/>
                  <a:pt x="3227" y="4127"/>
                </a:cubicBezTo>
                <a:cubicBezTo>
                  <a:pt x="3181" y="4180"/>
                  <a:pt x="3142" y="4235"/>
                  <a:pt x="3101" y="4291"/>
                </a:cubicBezTo>
                <a:cubicBezTo>
                  <a:pt x="2902" y="4555"/>
                  <a:pt x="2717" y="4831"/>
                  <a:pt x="2538" y="5112"/>
                </a:cubicBezTo>
                <a:cubicBezTo>
                  <a:pt x="2363" y="5385"/>
                  <a:pt x="2196" y="5664"/>
                  <a:pt x="2031" y="5943"/>
                </a:cubicBezTo>
                <a:cubicBezTo>
                  <a:pt x="1866" y="6218"/>
                  <a:pt x="1720" y="6505"/>
                  <a:pt x="1581" y="6792"/>
                </a:cubicBezTo>
                <a:cubicBezTo>
                  <a:pt x="1435" y="7095"/>
                  <a:pt x="1288" y="7398"/>
                  <a:pt x="1141" y="7700"/>
                </a:cubicBezTo>
                <a:cubicBezTo>
                  <a:pt x="996" y="7998"/>
                  <a:pt x="869" y="8307"/>
                  <a:pt x="743" y="8613"/>
                </a:cubicBezTo>
                <a:cubicBezTo>
                  <a:pt x="712" y="8688"/>
                  <a:pt x="684" y="8765"/>
                  <a:pt x="655" y="8839"/>
                </a:cubicBezTo>
                <a:cubicBezTo>
                  <a:pt x="632" y="8897"/>
                  <a:pt x="610" y="8956"/>
                  <a:pt x="589" y="9014"/>
                </a:cubicBezTo>
                <a:cubicBezTo>
                  <a:pt x="567" y="9076"/>
                  <a:pt x="547" y="9136"/>
                  <a:pt x="524" y="9196"/>
                </a:cubicBezTo>
                <a:cubicBezTo>
                  <a:pt x="514" y="9227"/>
                  <a:pt x="502" y="9257"/>
                  <a:pt x="493" y="9288"/>
                </a:cubicBezTo>
                <a:cubicBezTo>
                  <a:pt x="469" y="9372"/>
                  <a:pt x="443" y="9457"/>
                  <a:pt x="418" y="9542"/>
                </a:cubicBezTo>
                <a:cubicBezTo>
                  <a:pt x="376" y="9681"/>
                  <a:pt x="338" y="9824"/>
                  <a:pt x="302" y="9965"/>
                </a:cubicBezTo>
                <a:cubicBezTo>
                  <a:pt x="256" y="10145"/>
                  <a:pt x="209" y="10325"/>
                  <a:pt x="166" y="10506"/>
                </a:cubicBezTo>
                <a:cubicBezTo>
                  <a:pt x="146" y="10579"/>
                  <a:pt x="131" y="10651"/>
                  <a:pt x="115" y="10726"/>
                </a:cubicBezTo>
                <a:cubicBezTo>
                  <a:pt x="101" y="10796"/>
                  <a:pt x="85" y="10867"/>
                  <a:pt x="74" y="10939"/>
                </a:cubicBezTo>
                <a:cubicBezTo>
                  <a:pt x="64" y="11002"/>
                  <a:pt x="54" y="11066"/>
                  <a:pt x="44" y="11129"/>
                </a:cubicBezTo>
                <a:cubicBezTo>
                  <a:pt x="42" y="11151"/>
                  <a:pt x="38" y="11175"/>
                  <a:pt x="36" y="11197"/>
                </a:cubicBezTo>
                <a:cubicBezTo>
                  <a:pt x="27" y="11289"/>
                  <a:pt x="17" y="11382"/>
                  <a:pt x="10" y="11474"/>
                </a:cubicBezTo>
                <a:cubicBezTo>
                  <a:pt x="6" y="11505"/>
                  <a:pt x="7" y="11536"/>
                  <a:pt x="6" y="11567"/>
                </a:cubicBezTo>
                <a:cubicBezTo>
                  <a:pt x="5" y="11625"/>
                  <a:pt x="3" y="11681"/>
                  <a:pt x="2" y="11738"/>
                </a:cubicBezTo>
                <a:cubicBezTo>
                  <a:pt x="1" y="11804"/>
                  <a:pt x="3" y="11868"/>
                  <a:pt x="6" y="11933"/>
                </a:cubicBezTo>
                <a:cubicBezTo>
                  <a:pt x="8" y="12011"/>
                  <a:pt x="11" y="12089"/>
                  <a:pt x="17" y="12167"/>
                </a:cubicBezTo>
                <a:cubicBezTo>
                  <a:pt x="27" y="12256"/>
                  <a:pt x="32" y="12346"/>
                  <a:pt x="43" y="12435"/>
                </a:cubicBezTo>
                <a:cubicBezTo>
                  <a:pt x="83" y="12745"/>
                  <a:pt x="124" y="13058"/>
                  <a:pt x="177" y="13369"/>
                </a:cubicBezTo>
                <a:cubicBezTo>
                  <a:pt x="233" y="13680"/>
                  <a:pt x="290" y="13994"/>
                  <a:pt x="356" y="14304"/>
                </a:cubicBezTo>
                <a:cubicBezTo>
                  <a:pt x="424" y="14619"/>
                  <a:pt x="491" y="14934"/>
                  <a:pt x="584" y="15243"/>
                </a:cubicBezTo>
                <a:cubicBezTo>
                  <a:pt x="609" y="15324"/>
                  <a:pt x="631" y="15408"/>
                  <a:pt x="658" y="15489"/>
                </a:cubicBezTo>
                <a:cubicBezTo>
                  <a:pt x="689" y="15579"/>
                  <a:pt x="719" y="15670"/>
                  <a:pt x="750" y="15759"/>
                </a:cubicBezTo>
                <a:cubicBezTo>
                  <a:pt x="774" y="15830"/>
                  <a:pt x="802" y="15901"/>
                  <a:pt x="827" y="15971"/>
                </a:cubicBezTo>
                <a:cubicBezTo>
                  <a:pt x="851" y="16035"/>
                  <a:pt x="874" y="16100"/>
                  <a:pt x="900" y="16164"/>
                </a:cubicBezTo>
                <a:cubicBezTo>
                  <a:pt x="941" y="16265"/>
                  <a:pt x="982" y="16368"/>
                  <a:pt x="1024" y="16471"/>
                </a:cubicBezTo>
                <a:cubicBezTo>
                  <a:pt x="1048" y="16531"/>
                  <a:pt x="1075" y="16588"/>
                  <a:pt x="1101" y="16645"/>
                </a:cubicBezTo>
                <a:cubicBezTo>
                  <a:pt x="1133" y="16719"/>
                  <a:pt x="1164" y="16792"/>
                  <a:pt x="1199" y="16863"/>
                </a:cubicBezTo>
                <a:cubicBezTo>
                  <a:pt x="1240" y="16950"/>
                  <a:pt x="1282" y="17034"/>
                  <a:pt x="1324" y="17121"/>
                </a:cubicBezTo>
                <a:cubicBezTo>
                  <a:pt x="1354" y="17183"/>
                  <a:pt x="1386" y="17245"/>
                  <a:pt x="1417" y="17306"/>
                </a:cubicBezTo>
                <a:cubicBezTo>
                  <a:pt x="1458" y="17384"/>
                  <a:pt x="1497" y="17463"/>
                  <a:pt x="1539" y="17540"/>
                </a:cubicBezTo>
                <a:cubicBezTo>
                  <a:pt x="1612" y="17672"/>
                  <a:pt x="1683" y="17806"/>
                  <a:pt x="1759" y="17936"/>
                </a:cubicBezTo>
                <a:cubicBezTo>
                  <a:pt x="1812" y="18027"/>
                  <a:pt x="1865" y="18117"/>
                  <a:pt x="1917" y="18209"/>
                </a:cubicBezTo>
                <a:cubicBezTo>
                  <a:pt x="1951" y="18264"/>
                  <a:pt x="1988" y="18318"/>
                  <a:pt x="2023" y="18374"/>
                </a:cubicBezTo>
                <a:cubicBezTo>
                  <a:pt x="2064" y="18437"/>
                  <a:pt x="2103" y="18502"/>
                  <a:pt x="2146" y="18564"/>
                </a:cubicBezTo>
                <a:cubicBezTo>
                  <a:pt x="2204" y="18647"/>
                  <a:pt x="2261" y="18731"/>
                  <a:pt x="2319" y="18814"/>
                </a:cubicBezTo>
                <a:cubicBezTo>
                  <a:pt x="2500" y="19081"/>
                  <a:pt x="2691" y="19341"/>
                  <a:pt x="2889" y="19597"/>
                </a:cubicBezTo>
                <a:cubicBezTo>
                  <a:pt x="2987" y="19723"/>
                  <a:pt x="3087" y="19845"/>
                  <a:pt x="3190" y="19969"/>
                </a:cubicBezTo>
                <a:cubicBezTo>
                  <a:pt x="3246" y="20039"/>
                  <a:pt x="3307" y="20107"/>
                  <a:pt x="3366" y="20175"/>
                </a:cubicBezTo>
                <a:cubicBezTo>
                  <a:pt x="3405" y="20218"/>
                  <a:pt x="3442" y="20263"/>
                  <a:pt x="3483" y="20306"/>
                </a:cubicBezTo>
                <a:cubicBezTo>
                  <a:pt x="3555" y="20383"/>
                  <a:pt x="3625" y="20463"/>
                  <a:pt x="3697" y="20541"/>
                </a:cubicBezTo>
                <a:cubicBezTo>
                  <a:pt x="3743" y="20590"/>
                  <a:pt x="3789" y="20636"/>
                  <a:pt x="3836" y="20684"/>
                </a:cubicBezTo>
                <a:cubicBezTo>
                  <a:pt x="3888" y="20738"/>
                  <a:pt x="3940" y="20795"/>
                  <a:pt x="3995" y="20846"/>
                </a:cubicBezTo>
                <a:cubicBezTo>
                  <a:pt x="4066" y="20914"/>
                  <a:pt x="4136" y="20982"/>
                  <a:pt x="4207" y="21051"/>
                </a:cubicBezTo>
                <a:cubicBezTo>
                  <a:pt x="4326" y="21164"/>
                  <a:pt x="4450" y="21271"/>
                  <a:pt x="4574" y="21379"/>
                </a:cubicBezTo>
                <a:cubicBezTo>
                  <a:pt x="4625" y="21425"/>
                  <a:pt x="4680" y="21470"/>
                  <a:pt x="4735" y="21513"/>
                </a:cubicBezTo>
                <a:cubicBezTo>
                  <a:pt x="4795" y="21563"/>
                  <a:pt x="4853" y="21613"/>
                  <a:pt x="4915" y="21661"/>
                </a:cubicBezTo>
                <a:cubicBezTo>
                  <a:pt x="5042" y="21758"/>
                  <a:pt x="5166" y="21856"/>
                  <a:pt x="5295" y="21949"/>
                </a:cubicBezTo>
                <a:cubicBezTo>
                  <a:pt x="5374" y="22005"/>
                  <a:pt x="5452" y="22062"/>
                  <a:pt x="5532" y="22119"/>
                </a:cubicBezTo>
                <a:cubicBezTo>
                  <a:pt x="5600" y="22167"/>
                  <a:pt x="5672" y="22214"/>
                  <a:pt x="5743" y="22261"/>
                </a:cubicBezTo>
                <a:cubicBezTo>
                  <a:pt x="6008" y="22441"/>
                  <a:pt x="6282" y="22607"/>
                  <a:pt x="6560" y="22767"/>
                </a:cubicBezTo>
                <a:cubicBezTo>
                  <a:pt x="6706" y="22852"/>
                  <a:pt x="6852" y="22934"/>
                  <a:pt x="6999" y="23017"/>
                </a:cubicBezTo>
                <a:cubicBezTo>
                  <a:pt x="7076" y="23060"/>
                  <a:pt x="7157" y="23105"/>
                  <a:pt x="7235" y="23147"/>
                </a:cubicBezTo>
                <a:cubicBezTo>
                  <a:pt x="7262" y="23161"/>
                  <a:pt x="7288" y="23178"/>
                  <a:pt x="7317" y="23192"/>
                </a:cubicBezTo>
                <a:cubicBezTo>
                  <a:pt x="7323" y="23195"/>
                  <a:pt x="7330" y="23199"/>
                  <a:pt x="7337" y="23204"/>
                </a:cubicBezTo>
                <a:cubicBezTo>
                  <a:pt x="7343" y="23208"/>
                  <a:pt x="7349" y="23211"/>
                  <a:pt x="7355" y="23214"/>
                </a:cubicBezTo>
                <a:cubicBezTo>
                  <a:pt x="7359" y="23215"/>
                  <a:pt x="7361" y="23216"/>
                  <a:pt x="7364" y="23218"/>
                </a:cubicBezTo>
                <a:cubicBezTo>
                  <a:pt x="7368" y="23219"/>
                  <a:pt x="7369" y="23220"/>
                  <a:pt x="7371" y="23221"/>
                </a:cubicBezTo>
                <a:cubicBezTo>
                  <a:pt x="7385" y="23230"/>
                  <a:pt x="7401" y="23237"/>
                  <a:pt x="7416" y="23245"/>
                </a:cubicBezTo>
                <a:cubicBezTo>
                  <a:pt x="7423" y="23249"/>
                  <a:pt x="7431" y="23252"/>
                  <a:pt x="7437" y="23256"/>
                </a:cubicBezTo>
                <a:cubicBezTo>
                  <a:pt x="7442" y="23259"/>
                  <a:pt x="7447" y="23261"/>
                  <a:pt x="7452" y="23264"/>
                </a:cubicBezTo>
                <a:cubicBezTo>
                  <a:pt x="7452" y="23264"/>
                  <a:pt x="7453" y="23265"/>
                  <a:pt x="7454" y="23265"/>
                </a:cubicBezTo>
                <a:cubicBezTo>
                  <a:pt x="7462" y="23270"/>
                  <a:pt x="7469" y="23275"/>
                  <a:pt x="7478" y="23278"/>
                </a:cubicBezTo>
                <a:cubicBezTo>
                  <a:pt x="7493" y="23287"/>
                  <a:pt x="7510" y="23297"/>
                  <a:pt x="7528" y="23306"/>
                </a:cubicBezTo>
                <a:cubicBezTo>
                  <a:pt x="7540" y="23313"/>
                  <a:pt x="7555" y="23319"/>
                  <a:pt x="7569" y="23327"/>
                </a:cubicBezTo>
                <a:cubicBezTo>
                  <a:pt x="7572" y="23329"/>
                  <a:pt x="7577" y="23333"/>
                  <a:pt x="7581" y="23334"/>
                </a:cubicBezTo>
                <a:cubicBezTo>
                  <a:pt x="7587" y="23338"/>
                  <a:pt x="7595" y="23342"/>
                  <a:pt x="7602" y="23345"/>
                </a:cubicBezTo>
                <a:lnTo>
                  <a:pt x="7602" y="23347"/>
                </a:lnTo>
                <a:cubicBezTo>
                  <a:pt x="7607" y="23348"/>
                  <a:pt x="7609" y="23349"/>
                  <a:pt x="7613" y="23352"/>
                </a:cubicBezTo>
                <a:cubicBezTo>
                  <a:pt x="7616" y="23354"/>
                  <a:pt x="7619" y="23355"/>
                  <a:pt x="7623" y="23357"/>
                </a:cubicBezTo>
                <a:cubicBezTo>
                  <a:pt x="7626" y="23359"/>
                  <a:pt x="7629" y="23360"/>
                  <a:pt x="7633" y="23364"/>
                </a:cubicBezTo>
                <a:cubicBezTo>
                  <a:pt x="7640" y="23366"/>
                  <a:pt x="7645" y="23370"/>
                  <a:pt x="7650" y="23373"/>
                </a:cubicBezTo>
                <a:lnTo>
                  <a:pt x="7652" y="23373"/>
                </a:lnTo>
                <a:cubicBezTo>
                  <a:pt x="7655" y="23375"/>
                  <a:pt x="7660" y="23376"/>
                  <a:pt x="7664" y="23379"/>
                </a:cubicBezTo>
                <a:cubicBezTo>
                  <a:pt x="7774" y="23438"/>
                  <a:pt x="7889" y="23493"/>
                  <a:pt x="8001" y="23549"/>
                </a:cubicBezTo>
                <a:cubicBezTo>
                  <a:pt x="8106" y="23602"/>
                  <a:pt x="8214" y="23647"/>
                  <a:pt x="8321" y="23695"/>
                </a:cubicBezTo>
                <a:cubicBezTo>
                  <a:pt x="8381" y="23722"/>
                  <a:pt x="8441" y="23744"/>
                  <a:pt x="8501" y="23767"/>
                </a:cubicBezTo>
                <a:cubicBezTo>
                  <a:pt x="8553" y="23787"/>
                  <a:pt x="8607" y="23806"/>
                  <a:pt x="8658" y="23825"/>
                </a:cubicBezTo>
                <a:cubicBezTo>
                  <a:pt x="8679" y="23834"/>
                  <a:pt x="8700" y="23843"/>
                  <a:pt x="8722" y="23850"/>
                </a:cubicBezTo>
                <a:cubicBezTo>
                  <a:pt x="8820" y="23881"/>
                  <a:pt x="8918" y="23912"/>
                  <a:pt x="9017" y="23942"/>
                </a:cubicBezTo>
                <a:cubicBezTo>
                  <a:pt x="9073" y="23959"/>
                  <a:pt x="9129" y="23974"/>
                  <a:pt x="9184" y="23989"/>
                </a:cubicBezTo>
                <a:cubicBezTo>
                  <a:pt x="9283" y="24014"/>
                  <a:pt x="9382" y="24041"/>
                  <a:pt x="9481" y="24065"/>
                </a:cubicBezTo>
                <a:cubicBezTo>
                  <a:pt x="9547" y="24083"/>
                  <a:pt x="9616" y="24093"/>
                  <a:pt x="9683" y="24107"/>
                </a:cubicBezTo>
                <a:lnTo>
                  <a:pt x="9861" y="24142"/>
                </a:lnTo>
                <a:cubicBezTo>
                  <a:pt x="9878" y="24145"/>
                  <a:pt x="9894" y="24149"/>
                  <a:pt x="9912" y="24150"/>
                </a:cubicBezTo>
                <a:cubicBezTo>
                  <a:pt x="10010" y="24163"/>
                  <a:pt x="10108" y="24175"/>
                  <a:pt x="10206" y="24186"/>
                </a:cubicBezTo>
                <a:cubicBezTo>
                  <a:pt x="10278" y="24196"/>
                  <a:pt x="10351" y="24199"/>
                  <a:pt x="10424" y="24204"/>
                </a:cubicBezTo>
                <a:cubicBezTo>
                  <a:pt x="10493" y="24207"/>
                  <a:pt x="10563" y="24210"/>
                  <a:pt x="10634" y="24210"/>
                </a:cubicBezTo>
                <a:cubicBezTo>
                  <a:pt x="10674" y="24210"/>
                  <a:pt x="10714" y="24211"/>
                  <a:pt x="10753" y="24211"/>
                </a:cubicBezTo>
                <a:cubicBezTo>
                  <a:pt x="10793" y="24211"/>
                  <a:pt x="10832" y="24210"/>
                  <a:pt x="10872" y="24209"/>
                </a:cubicBezTo>
                <a:cubicBezTo>
                  <a:pt x="10957" y="24205"/>
                  <a:pt x="11047" y="24204"/>
                  <a:pt x="11133" y="24195"/>
                </a:cubicBezTo>
                <a:cubicBezTo>
                  <a:pt x="11293" y="24183"/>
                  <a:pt x="11455" y="24170"/>
                  <a:pt x="11613" y="24152"/>
                </a:cubicBezTo>
                <a:cubicBezTo>
                  <a:pt x="11791" y="24132"/>
                  <a:pt x="11969" y="24111"/>
                  <a:pt x="12147" y="24087"/>
                </a:cubicBezTo>
                <a:cubicBezTo>
                  <a:pt x="12456" y="24047"/>
                  <a:pt x="12765" y="23998"/>
                  <a:pt x="13073" y="23957"/>
                </a:cubicBezTo>
                <a:cubicBezTo>
                  <a:pt x="13410" y="23910"/>
                  <a:pt x="13748" y="23865"/>
                  <a:pt x="14082" y="23809"/>
                </a:cubicBezTo>
                <a:cubicBezTo>
                  <a:pt x="14160" y="23797"/>
                  <a:pt x="14237" y="23787"/>
                  <a:pt x="14313" y="23771"/>
                </a:cubicBezTo>
                <a:cubicBezTo>
                  <a:pt x="14401" y="23753"/>
                  <a:pt x="14489" y="23735"/>
                  <a:pt x="14577" y="23719"/>
                </a:cubicBezTo>
                <a:cubicBezTo>
                  <a:pt x="14641" y="23705"/>
                  <a:pt x="14704" y="23694"/>
                  <a:pt x="14768" y="23678"/>
                </a:cubicBezTo>
                <a:cubicBezTo>
                  <a:pt x="14869" y="23655"/>
                  <a:pt x="14970" y="23632"/>
                  <a:pt x="15072" y="23607"/>
                </a:cubicBezTo>
                <a:cubicBezTo>
                  <a:pt x="15367" y="23539"/>
                  <a:pt x="15661" y="23462"/>
                  <a:pt x="15955" y="23386"/>
                </a:cubicBezTo>
                <a:cubicBezTo>
                  <a:pt x="16271" y="23308"/>
                  <a:pt x="16585" y="23228"/>
                  <a:pt x="16900" y="23149"/>
                </a:cubicBezTo>
                <a:cubicBezTo>
                  <a:pt x="16907" y="23151"/>
                  <a:pt x="16914" y="23151"/>
                  <a:pt x="16921" y="23151"/>
                </a:cubicBezTo>
                <a:cubicBezTo>
                  <a:pt x="16942" y="23148"/>
                  <a:pt x="16964" y="23142"/>
                  <a:pt x="16984" y="23138"/>
                </a:cubicBezTo>
                <a:cubicBezTo>
                  <a:pt x="17014" y="23132"/>
                  <a:pt x="17045" y="23126"/>
                  <a:pt x="17074" y="23121"/>
                </a:cubicBezTo>
                <a:cubicBezTo>
                  <a:pt x="17143" y="23107"/>
                  <a:pt x="17211" y="23092"/>
                  <a:pt x="17278" y="23077"/>
                </a:cubicBezTo>
                <a:cubicBezTo>
                  <a:pt x="17433" y="23043"/>
                  <a:pt x="17586" y="23006"/>
                  <a:pt x="17741" y="22968"/>
                </a:cubicBezTo>
                <a:cubicBezTo>
                  <a:pt x="17875" y="22936"/>
                  <a:pt x="18010" y="22904"/>
                  <a:pt x="18145" y="22875"/>
                </a:cubicBezTo>
                <a:cubicBezTo>
                  <a:pt x="18297" y="22843"/>
                  <a:pt x="18447" y="22816"/>
                  <a:pt x="18597" y="22788"/>
                </a:cubicBezTo>
                <a:lnTo>
                  <a:pt x="18599" y="22788"/>
                </a:lnTo>
                <a:cubicBezTo>
                  <a:pt x="18717" y="22769"/>
                  <a:pt x="18836" y="22748"/>
                  <a:pt x="18953" y="22733"/>
                </a:cubicBezTo>
                <a:cubicBezTo>
                  <a:pt x="19388" y="22671"/>
                  <a:pt x="19822" y="22625"/>
                  <a:pt x="20259" y="22578"/>
                </a:cubicBezTo>
                <a:cubicBezTo>
                  <a:pt x="20697" y="22532"/>
                  <a:pt x="21135" y="22485"/>
                  <a:pt x="21575" y="22440"/>
                </a:cubicBezTo>
                <a:cubicBezTo>
                  <a:pt x="22447" y="22349"/>
                  <a:pt x="23319" y="22261"/>
                  <a:pt x="24191" y="22172"/>
                </a:cubicBezTo>
                <a:cubicBezTo>
                  <a:pt x="24616" y="22127"/>
                  <a:pt x="25043" y="22098"/>
                  <a:pt x="25470" y="22078"/>
                </a:cubicBezTo>
                <a:cubicBezTo>
                  <a:pt x="25904" y="22057"/>
                  <a:pt x="26336" y="22042"/>
                  <a:pt x="26770" y="22019"/>
                </a:cubicBezTo>
                <a:cubicBezTo>
                  <a:pt x="26843" y="22016"/>
                  <a:pt x="26917" y="22013"/>
                  <a:pt x="26992" y="22009"/>
                </a:cubicBezTo>
                <a:cubicBezTo>
                  <a:pt x="27101" y="22016"/>
                  <a:pt x="27210" y="22019"/>
                  <a:pt x="27320" y="22022"/>
                </a:cubicBezTo>
                <a:cubicBezTo>
                  <a:pt x="27482" y="22026"/>
                  <a:pt x="27644" y="22027"/>
                  <a:pt x="27807" y="22027"/>
                </a:cubicBezTo>
                <a:cubicBezTo>
                  <a:pt x="27970" y="22027"/>
                  <a:pt x="28132" y="22026"/>
                  <a:pt x="28295" y="22023"/>
                </a:cubicBezTo>
                <a:cubicBezTo>
                  <a:pt x="28386" y="22022"/>
                  <a:pt x="28476" y="22023"/>
                  <a:pt x="28566" y="22018"/>
                </a:cubicBezTo>
                <a:cubicBezTo>
                  <a:pt x="28646" y="22013"/>
                  <a:pt x="28726" y="22009"/>
                  <a:pt x="28806" y="22005"/>
                </a:cubicBezTo>
                <a:cubicBezTo>
                  <a:pt x="28846" y="22002"/>
                  <a:pt x="28888" y="21997"/>
                  <a:pt x="28929" y="21995"/>
                </a:cubicBezTo>
                <a:cubicBezTo>
                  <a:pt x="28968" y="21991"/>
                  <a:pt x="29009" y="21988"/>
                  <a:pt x="29047" y="21985"/>
                </a:cubicBezTo>
                <a:cubicBezTo>
                  <a:pt x="29128" y="21977"/>
                  <a:pt x="29206" y="21967"/>
                  <a:pt x="29286" y="21960"/>
                </a:cubicBezTo>
                <a:cubicBezTo>
                  <a:pt x="29451" y="21941"/>
                  <a:pt x="29614" y="21920"/>
                  <a:pt x="29778" y="21898"/>
                </a:cubicBezTo>
                <a:cubicBezTo>
                  <a:pt x="29930" y="21878"/>
                  <a:pt x="30080" y="21856"/>
                  <a:pt x="30232" y="21828"/>
                </a:cubicBezTo>
                <a:cubicBezTo>
                  <a:pt x="30389" y="21800"/>
                  <a:pt x="30545" y="21770"/>
                  <a:pt x="30698" y="21728"/>
                </a:cubicBezTo>
                <a:cubicBezTo>
                  <a:pt x="30774" y="21707"/>
                  <a:pt x="30849" y="21688"/>
                  <a:pt x="30924" y="21662"/>
                </a:cubicBezTo>
                <a:cubicBezTo>
                  <a:pt x="30998" y="21637"/>
                  <a:pt x="31073" y="21615"/>
                  <a:pt x="31143" y="21585"/>
                </a:cubicBezTo>
                <a:cubicBezTo>
                  <a:pt x="31223" y="21553"/>
                  <a:pt x="31302" y="21526"/>
                  <a:pt x="31379" y="21487"/>
                </a:cubicBezTo>
                <a:cubicBezTo>
                  <a:pt x="31422" y="21466"/>
                  <a:pt x="31466" y="21445"/>
                  <a:pt x="31510" y="21423"/>
                </a:cubicBezTo>
                <a:cubicBezTo>
                  <a:pt x="31541" y="21408"/>
                  <a:pt x="31575" y="21393"/>
                  <a:pt x="31605" y="21377"/>
                </a:cubicBezTo>
                <a:cubicBezTo>
                  <a:pt x="31647" y="21353"/>
                  <a:pt x="31688" y="21329"/>
                  <a:pt x="31730" y="21306"/>
                </a:cubicBezTo>
                <a:cubicBezTo>
                  <a:pt x="31762" y="21288"/>
                  <a:pt x="31798" y="21271"/>
                  <a:pt x="31830" y="21250"/>
                </a:cubicBezTo>
                <a:cubicBezTo>
                  <a:pt x="31900" y="21207"/>
                  <a:pt x="31967" y="21164"/>
                  <a:pt x="32036" y="21120"/>
                </a:cubicBezTo>
                <a:cubicBezTo>
                  <a:pt x="32106" y="21077"/>
                  <a:pt x="32173" y="21025"/>
                  <a:pt x="32241" y="20977"/>
                </a:cubicBezTo>
                <a:cubicBezTo>
                  <a:pt x="32302" y="20934"/>
                  <a:pt x="32359" y="20888"/>
                  <a:pt x="32415" y="20841"/>
                </a:cubicBezTo>
                <a:cubicBezTo>
                  <a:pt x="32484" y="20785"/>
                  <a:pt x="32551" y="20724"/>
                  <a:pt x="32614" y="20660"/>
                </a:cubicBezTo>
                <a:cubicBezTo>
                  <a:pt x="32654" y="20618"/>
                  <a:pt x="32694" y="20578"/>
                  <a:pt x="32731" y="20536"/>
                </a:cubicBezTo>
                <a:cubicBezTo>
                  <a:pt x="32766" y="20496"/>
                  <a:pt x="32803" y="20458"/>
                  <a:pt x="32834" y="20416"/>
                </a:cubicBezTo>
                <a:lnTo>
                  <a:pt x="32900" y="20330"/>
                </a:lnTo>
                <a:cubicBezTo>
                  <a:pt x="32941" y="20275"/>
                  <a:pt x="32985" y="20221"/>
                  <a:pt x="33025" y="20161"/>
                </a:cubicBezTo>
                <a:cubicBezTo>
                  <a:pt x="33060" y="20110"/>
                  <a:pt x="33094" y="20057"/>
                  <a:pt x="33129" y="20005"/>
                </a:cubicBezTo>
                <a:cubicBezTo>
                  <a:pt x="33142" y="19988"/>
                  <a:pt x="33155" y="19967"/>
                  <a:pt x="33166" y="19948"/>
                </a:cubicBezTo>
                <a:cubicBezTo>
                  <a:pt x="33210" y="19874"/>
                  <a:pt x="33256" y="19799"/>
                  <a:pt x="33299" y="19726"/>
                </a:cubicBezTo>
                <a:cubicBezTo>
                  <a:pt x="33319" y="19691"/>
                  <a:pt x="33335" y="19654"/>
                  <a:pt x="33354" y="19618"/>
                </a:cubicBezTo>
                <a:cubicBezTo>
                  <a:pt x="33375" y="19575"/>
                  <a:pt x="33398" y="19531"/>
                  <a:pt x="33421" y="19487"/>
                </a:cubicBezTo>
                <a:cubicBezTo>
                  <a:pt x="33432" y="19467"/>
                  <a:pt x="33439" y="19446"/>
                  <a:pt x="33449" y="19425"/>
                </a:cubicBezTo>
                <a:cubicBezTo>
                  <a:pt x="33469" y="19376"/>
                  <a:pt x="33491" y="19327"/>
                  <a:pt x="33512" y="19278"/>
                </a:cubicBezTo>
                <a:cubicBezTo>
                  <a:pt x="33542" y="19207"/>
                  <a:pt x="33566" y="19134"/>
                  <a:pt x="33591" y="19062"/>
                </a:cubicBezTo>
                <a:cubicBezTo>
                  <a:pt x="33602" y="19030"/>
                  <a:pt x="33617" y="18997"/>
                  <a:pt x="33625" y="18963"/>
                </a:cubicBezTo>
                <a:cubicBezTo>
                  <a:pt x="33634" y="18927"/>
                  <a:pt x="33645" y="18892"/>
                  <a:pt x="33655" y="18858"/>
                </a:cubicBezTo>
                <a:cubicBezTo>
                  <a:pt x="33676" y="18783"/>
                  <a:pt x="33697" y="18710"/>
                  <a:pt x="33715" y="18634"/>
                </a:cubicBezTo>
                <a:cubicBezTo>
                  <a:pt x="33726" y="18582"/>
                  <a:pt x="33738" y="18530"/>
                  <a:pt x="33749" y="18477"/>
                </a:cubicBezTo>
                <a:cubicBezTo>
                  <a:pt x="33756" y="18446"/>
                  <a:pt x="33765" y="18415"/>
                  <a:pt x="33770" y="18383"/>
                </a:cubicBezTo>
                <a:cubicBezTo>
                  <a:pt x="33784" y="18290"/>
                  <a:pt x="33799" y="18197"/>
                  <a:pt x="33811" y="18106"/>
                </a:cubicBezTo>
                <a:cubicBezTo>
                  <a:pt x="33831" y="17970"/>
                  <a:pt x="33845" y="17832"/>
                  <a:pt x="33850" y="17694"/>
                </a:cubicBezTo>
                <a:cubicBezTo>
                  <a:pt x="33859" y="17478"/>
                  <a:pt x="33857" y="17261"/>
                  <a:pt x="33837" y="17048"/>
                </a:cubicBezTo>
                <a:cubicBezTo>
                  <a:pt x="33818" y="16838"/>
                  <a:pt x="33787" y="16632"/>
                  <a:pt x="33744" y="16427"/>
                </a:cubicBezTo>
                <a:cubicBezTo>
                  <a:pt x="33723" y="16325"/>
                  <a:pt x="33696" y="16224"/>
                  <a:pt x="33672" y="16123"/>
                </a:cubicBezTo>
                <a:cubicBezTo>
                  <a:pt x="33658" y="16063"/>
                  <a:pt x="33643" y="16004"/>
                  <a:pt x="33624" y="15946"/>
                </a:cubicBezTo>
                <a:lnTo>
                  <a:pt x="33566" y="15760"/>
                </a:lnTo>
                <a:cubicBezTo>
                  <a:pt x="33558" y="15733"/>
                  <a:pt x="33551" y="15706"/>
                  <a:pt x="33542" y="15680"/>
                </a:cubicBezTo>
                <a:cubicBezTo>
                  <a:pt x="33512" y="15597"/>
                  <a:pt x="33483" y="15511"/>
                  <a:pt x="33452" y="15427"/>
                </a:cubicBezTo>
                <a:cubicBezTo>
                  <a:pt x="33432" y="15373"/>
                  <a:pt x="33412" y="15316"/>
                  <a:pt x="33390" y="15262"/>
                </a:cubicBezTo>
                <a:cubicBezTo>
                  <a:pt x="33355" y="15172"/>
                  <a:pt x="33319" y="15082"/>
                  <a:pt x="33282" y="14993"/>
                </a:cubicBezTo>
                <a:cubicBezTo>
                  <a:pt x="33222" y="14849"/>
                  <a:pt x="33163" y="14705"/>
                  <a:pt x="33101" y="14563"/>
                </a:cubicBezTo>
                <a:cubicBezTo>
                  <a:pt x="33067" y="14487"/>
                  <a:pt x="33035" y="14411"/>
                  <a:pt x="33000" y="14336"/>
                </a:cubicBezTo>
                <a:cubicBezTo>
                  <a:pt x="32964" y="14257"/>
                  <a:pt x="32927" y="14179"/>
                  <a:pt x="32890" y="14098"/>
                </a:cubicBezTo>
                <a:cubicBezTo>
                  <a:pt x="32853" y="14018"/>
                  <a:pt x="32809" y="13938"/>
                  <a:pt x="32769" y="13859"/>
                </a:cubicBezTo>
                <a:cubicBezTo>
                  <a:pt x="32737" y="13794"/>
                  <a:pt x="32701" y="13732"/>
                  <a:pt x="32664" y="13669"/>
                </a:cubicBezTo>
                <a:cubicBezTo>
                  <a:pt x="32647" y="13638"/>
                  <a:pt x="32631" y="13607"/>
                  <a:pt x="32613" y="13577"/>
                </a:cubicBezTo>
                <a:lnTo>
                  <a:pt x="32540" y="13462"/>
                </a:lnTo>
                <a:cubicBezTo>
                  <a:pt x="32502" y="13402"/>
                  <a:pt x="32466" y="13344"/>
                  <a:pt x="32425" y="13287"/>
                </a:cubicBezTo>
                <a:cubicBezTo>
                  <a:pt x="32375" y="13219"/>
                  <a:pt x="32328" y="13151"/>
                  <a:pt x="32275" y="13085"/>
                </a:cubicBezTo>
                <a:cubicBezTo>
                  <a:pt x="32241" y="13044"/>
                  <a:pt x="32209" y="13003"/>
                  <a:pt x="32175" y="12962"/>
                </a:cubicBezTo>
                <a:cubicBezTo>
                  <a:pt x="32158" y="12939"/>
                  <a:pt x="32139" y="12915"/>
                  <a:pt x="32118" y="12893"/>
                </a:cubicBezTo>
                <a:lnTo>
                  <a:pt x="32023" y="12785"/>
                </a:lnTo>
                <a:cubicBezTo>
                  <a:pt x="31998" y="12757"/>
                  <a:pt x="31973" y="12728"/>
                  <a:pt x="31946" y="12699"/>
                </a:cubicBezTo>
                <a:cubicBezTo>
                  <a:pt x="31889" y="12641"/>
                  <a:pt x="31832" y="12581"/>
                  <a:pt x="31775" y="12523"/>
                </a:cubicBezTo>
                <a:cubicBezTo>
                  <a:pt x="31749" y="12497"/>
                  <a:pt x="31719" y="12472"/>
                  <a:pt x="31692" y="12446"/>
                </a:cubicBezTo>
                <a:cubicBezTo>
                  <a:pt x="31659" y="12415"/>
                  <a:pt x="31627" y="12385"/>
                  <a:pt x="31595" y="12354"/>
                </a:cubicBezTo>
                <a:cubicBezTo>
                  <a:pt x="31537" y="12301"/>
                  <a:pt x="31473" y="12249"/>
                  <a:pt x="31414" y="12196"/>
                </a:cubicBezTo>
                <a:cubicBezTo>
                  <a:pt x="31292" y="12091"/>
                  <a:pt x="31167" y="11992"/>
                  <a:pt x="31040" y="11893"/>
                </a:cubicBezTo>
                <a:cubicBezTo>
                  <a:pt x="30919" y="11796"/>
                  <a:pt x="30795" y="11702"/>
                  <a:pt x="30671" y="11609"/>
                </a:cubicBezTo>
                <a:cubicBezTo>
                  <a:pt x="30405" y="11414"/>
                  <a:pt x="30140" y="11219"/>
                  <a:pt x="29873" y="11026"/>
                </a:cubicBezTo>
                <a:cubicBezTo>
                  <a:pt x="29737" y="10927"/>
                  <a:pt x="29599" y="10827"/>
                  <a:pt x="29460" y="10729"/>
                </a:cubicBezTo>
                <a:cubicBezTo>
                  <a:pt x="29396" y="10684"/>
                  <a:pt x="29331" y="10638"/>
                  <a:pt x="29267" y="10594"/>
                </a:cubicBezTo>
                <a:cubicBezTo>
                  <a:pt x="29181" y="10536"/>
                  <a:pt x="29095" y="10478"/>
                  <a:pt x="29010" y="10421"/>
                </a:cubicBezTo>
                <a:cubicBezTo>
                  <a:pt x="28945" y="10380"/>
                  <a:pt x="28882" y="10340"/>
                  <a:pt x="28818" y="10299"/>
                </a:cubicBezTo>
                <a:lnTo>
                  <a:pt x="28651" y="10195"/>
                </a:lnTo>
                <a:cubicBezTo>
                  <a:pt x="28503" y="10107"/>
                  <a:pt x="28355" y="10019"/>
                  <a:pt x="28205" y="9931"/>
                </a:cubicBezTo>
                <a:cubicBezTo>
                  <a:pt x="27927" y="9768"/>
                  <a:pt x="27648" y="9606"/>
                  <a:pt x="27370" y="9442"/>
                </a:cubicBezTo>
                <a:cubicBezTo>
                  <a:pt x="27065" y="9262"/>
                  <a:pt x="26760" y="9081"/>
                  <a:pt x="26457" y="8896"/>
                </a:cubicBezTo>
                <a:cubicBezTo>
                  <a:pt x="26326" y="8817"/>
                  <a:pt x="26194" y="8734"/>
                  <a:pt x="26065" y="8649"/>
                </a:cubicBezTo>
                <a:cubicBezTo>
                  <a:pt x="25927" y="8560"/>
                  <a:pt x="25791" y="8468"/>
                  <a:pt x="25655" y="8375"/>
                </a:cubicBezTo>
                <a:cubicBezTo>
                  <a:pt x="25569" y="8313"/>
                  <a:pt x="25485" y="8251"/>
                  <a:pt x="25398" y="8190"/>
                </a:cubicBezTo>
                <a:cubicBezTo>
                  <a:pt x="25316" y="8131"/>
                  <a:pt x="25234" y="8069"/>
                  <a:pt x="25153" y="8008"/>
                </a:cubicBezTo>
                <a:cubicBezTo>
                  <a:pt x="25006" y="7899"/>
                  <a:pt x="24861" y="7786"/>
                  <a:pt x="24718" y="7672"/>
                </a:cubicBezTo>
                <a:cubicBezTo>
                  <a:pt x="24568" y="7554"/>
                  <a:pt x="24419" y="7437"/>
                  <a:pt x="24274" y="7313"/>
                </a:cubicBezTo>
                <a:cubicBezTo>
                  <a:pt x="24200" y="7250"/>
                  <a:pt x="24123" y="7188"/>
                  <a:pt x="24051" y="7121"/>
                </a:cubicBezTo>
                <a:cubicBezTo>
                  <a:pt x="23980" y="7057"/>
                  <a:pt x="23909" y="6991"/>
                  <a:pt x="23839" y="6925"/>
                </a:cubicBezTo>
                <a:cubicBezTo>
                  <a:pt x="23839" y="6924"/>
                  <a:pt x="23838" y="6924"/>
                  <a:pt x="23838" y="6924"/>
                </a:cubicBezTo>
                <a:cubicBezTo>
                  <a:pt x="23837" y="6924"/>
                  <a:pt x="23837" y="6924"/>
                  <a:pt x="23837" y="6924"/>
                </a:cubicBezTo>
                <a:cubicBezTo>
                  <a:pt x="23836" y="6924"/>
                  <a:pt x="23835" y="6923"/>
                  <a:pt x="23835" y="6921"/>
                </a:cubicBezTo>
                <a:cubicBezTo>
                  <a:pt x="23775" y="6859"/>
                  <a:pt x="23715" y="6799"/>
                  <a:pt x="23653" y="6738"/>
                </a:cubicBezTo>
                <a:cubicBezTo>
                  <a:pt x="23605" y="6689"/>
                  <a:pt x="23560" y="6639"/>
                  <a:pt x="23514" y="6588"/>
                </a:cubicBezTo>
                <a:cubicBezTo>
                  <a:pt x="23467" y="6538"/>
                  <a:pt x="23419" y="6489"/>
                  <a:pt x="23375" y="6436"/>
                </a:cubicBezTo>
                <a:cubicBezTo>
                  <a:pt x="23318" y="6371"/>
                  <a:pt x="23259" y="6304"/>
                  <a:pt x="23201" y="6237"/>
                </a:cubicBezTo>
                <a:cubicBezTo>
                  <a:pt x="23001" y="5994"/>
                  <a:pt x="22804" y="5747"/>
                  <a:pt x="22602" y="5506"/>
                </a:cubicBezTo>
                <a:cubicBezTo>
                  <a:pt x="22600" y="5505"/>
                  <a:pt x="22598" y="5504"/>
                  <a:pt x="22598" y="5502"/>
                </a:cubicBezTo>
                <a:cubicBezTo>
                  <a:pt x="22597" y="5501"/>
                  <a:pt x="22597" y="5501"/>
                  <a:pt x="22597" y="5500"/>
                </a:cubicBezTo>
                <a:lnTo>
                  <a:pt x="22595" y="5497"/>
                </a:lnTo>
                <a:cubicBezTo>
                  <a:pt x="22587" y="5486"/>
                  <a:pt x="22578" y="5478"/>
                  <a:pt x="22569" y="5466"/>
                </a:cubicBezTo>
                <a:cubicBezTo>
                  <a:pt x="22567" y="5466"/>
                  <a:pt x="22567" y="5466"/>
                  <a:pt x="22567" y="5465"/>
                </a:cubicBezTo>
                <a:cubicBezTo>
                  <a:pt x="22523" y="5412"/>
                  <a:pt x="22480" y="5359"/>
                  <a:pt x="22435" y="5306"/>
                </a:cubicBezTo>
                <a:cubicBezTo>
                  <a:pt x="22421" y="5290"/>
                  <a:pt x="22409" y="5275"/>
                  <a:pt x="22395" y="5259"/>
                </a:cubicBezTo>
                <a:cubicBezTo>
                  <a:pt x="22322" y="5171"/>
                  <a:pt x="22246" y="5083"/>
                  <a:pt x="22173" y="4995"/>
                </a:cubicBezTo>
                <a:lnTo>
                  <a:pt x="22170" y="4993"/>
                </a:lnTo>
                <a:cubicBezTo>
                  <a:pt x="22169" y="4991"/>
                  <a:pt x="22167" y="4989"/>
                  <a:pt x="22167" y="4988"/>
                </a:cubicBezTo>
                <a:cubicBezTo>
                  <a:pt x="22077" y="4879"/>
                  <a:pt x="21988" y="4772"/>
                  <a:pt x="21900" y="4663"/>
                </a:cubicBezTo>
                <a:cubicBezTo>
                  <a:pt x="21694" y="4412"/>
                  <a:pt x="21489" y="4160"/>
                  <a:pt x="21275" y="3917"/>
                </a:cubicBezTo>
                <a:cubicBezTo>
                  <a:pt x="21173" y="3801"/>
                  <a:pt x="21071" y="3683"/>
                  <a:pt x="20965" y="3571"/>
                </a:cubicBezTo>
                <a:cubicBezTo>
                  <a:pt x="20924" y="3530"/>
                  <a:pt x="20884" y="3486"/>
                  <a:pt x="20843" y="3443"/>
                </a:cubicBezTo>
                <a:cubicBezTo>
                  <a:pt x="20818" y="3417"/>
                  <a:pt x="20795" y="3391"/>
                  <a:pt x="20771" y="3368"/>
                </a:cubicBezTo>
                <a:cubicBezTo>
                  <a:pt x="20708" y="3307"/>
                  <a:pt x="20646" y="3246"/>
                  <a:pt x="20583" y="3184"/>
                </a:cubicBezTo>
                <a:cubicBezTo>
                  <a:pt x="20528" y="3131"/>
                  <a:pt x="20470" y="3082"/>
                  <a:pt x="20414" y="3030"/>
                </a:cubicBezTo>
                <a:cubicBezTo>
                  <a:pt x="20363" y="2986"/>
                  <a:pt x="20311" y="2941"/>
                  <a:pt x="20260" y="2898"/>
                </a:cubicBezTo>
                <a:cubicBezTo>
                  <a:pt x="20134" y="2792"/>
                  <a:pt x="20006" y="2686"/>
                  <a:pt x="19874" y="2586"/>
                </a:cubicBezTo>
                <a:cubicBezTo>
                  <a:pt x="19738" y="2485"/>
                  <a:pt x="19602" y="2384"/>
                  <a:pt x="19464" y="2285"/>
                </a:cubicBezTo>
                <a:cubicBezTo>
                  <a:pt x="19336" y="2193"/>
                  <a:pt x="19207" y="2101"/>
                  <a:pt x="19076" y="2016"/>
                </a:cubicBezTo>
                <a:cubicBezTo>
                  <a:pt x="18942" y="1928"/>
                  <a:pt x="18808" y="1840"/>
                  <a:pt x="18671" y="1755"/>
                </a:cubicBezTo>
                <a:cubicBezTo>
                  <a:pt x="18525" y="1663"/>
                  <a:pt x="18376" y="1573"/>
                  <a:pt x="18228" y="1484"/>
                </a:cubicBezTo>
                <a:cubicBezTo>
                  <a:pt x="18102" y="1407"/>
                  <a:pt x="17972" y="1332"/>
                  <a:pt x="17843" y="1262"/>
                </a:cubicBezTo>
                <a:cubicBezTo>
                  <a:pt x="17761" y="1218"/>
                  <a:pt x="17681" y="1170"/>
                  <a:pt x="17598" y="1128"/>
                </a:cubicBezTo>
                <a:cubicBezTo>
                  <a:pt x="17519" y="1087"/>
                  <a:pt x="17440" y="1047"/>
                  <a:pt x="17360" y="1005"/>
                </a:cubicBezTo>
                <a:cubicBezTo>
                  <a:pt x="17297" y="973"/>
                  <a:pt x="17234" y="942"/>
                  <a:pt x="17169" y="911"/>
                </a:cubicBezTo>
                <a:cubicBezTo>
                  <a:pt x="17097" y="876"/>
                  <a:pt x="17026" y="840"/>
                  <a:pt x="16952" y="808"/>
                </a:cubicBezTo>
                <a:cubicBezTo>
                  <a:pt x="16858" y="767"/>
                  <a:pt x="16765" y="727"/>
                  <a:pt x="16672" y="685"/>
                </a:cubicBezTo>
                <a:cubicBezTo>
                  <a:pt x="16607" y="657"/>
                  <a:pt x="16539" y="631"/>
                  <a:pt x="16473" y="605"/>
                </a:cubicBezTo>
                <a:cubicBezTo>
                  <a:pt x="16404" y="578"/>
                  <a:pt x="16336" y="551"/>
                  <a:pt x="16266" y="525"/>
                </a:cubicBezTo>
                <a:cubicBezTo>
                  <a:pt x="16192" y="499"/>
                  <a:pt x="16117" y="470"/>
                  <a:pt x="16043" y="447"/>
                </a:cubicBezTo>
                <a:cubicBezTo>
                  <a:pt x="15960" y="421"/>
                  <a:pt x="15877" y="392"/>
                  <a:pt x="15792" y="370"/>
                </a:cubicBezTo>
                <a:cubicBezTo>
                  <a:pt x="15715" y="349"/>
                  <a:pt x="15641" y="324"/>
                  <a:pt x="15564" y="306"/>
                </a:cubicBezTo>
                <a:cubicBezTo>
                  <a:pt x="15549" y="303"/>
                  <a:pt x="15536" y="299"/>
                  <a:pt x="15521" y="295"/>
                </a:cubicBezTo>
                <a:cubicBezTo>
                  <a:pt x="15454" y="280"/>
                  <a:pt x="15386" y="264"/>
                  <a:pt x="15320" y="248"/>
                </a:cubicBezTo>
                <a:lnTo>
                  <a:pt x="15320" y="248"/>
                </a:lnTo>
                <a:cubicBezTo>
                  <a:pt x="15321" y="248"/>
                  <a:pt x="15322" y="249"/>
                  <a:pt x="15323" y="249"/>
                </a:cubicBezTo>
                <a:cubicBezTo>
                  <a:pt x="15261" y="233"/>
                  <a:pt x="15198" y="223"/>
                  <a:pt x="15135" y="211"/>
                </a:cubicBezTo>
                <a:cubicBezTo>
                  <a:pt x="15089" y="201"/>
                  <a:pt x="15042" y="192"/>
                  <a:pt x="14996" y="185"/>
                </a:cubicBezTo>
                <a:cubicBezTo>
                  <a:pt x="14867" y="164"/>
                  <a:pt x="14735" y="145"/>
                  <a:pt x="14605" y="127"/>
                </a:cubicBezTo>
                <a:cubicBezTo>
                  <a:pt x="14377" y="96"/>
                  <a:pt x="14149" y="72"/>
                  <a:pt x="13921" y="56"/>
                </a:cubicBezTo>
                <a:cubicBezTo>
                  <a:pt x="13690" y="37"/>
                  <a:pt x="13460" y="26"/>
                  <a:pt x="13230" y="17"/>
                </a:cubicBezTo>
                <a:cubicBezTo>
                  <a:pt x="13008" y="9"/>
                  <a:pt x="12787" y="0"/>
                  <a:pt x="125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843350" y="-1030950"/>
            <a:ext cx="3169058" cy="3826633"/>
          </a:xfrm>
          <a:custGeom>
            <a:avLst/>
            <a:gdLst/>
            <a:ahLst/>
            <a:cxnLst/>
            <a:rect l="l" t="t" r="r" b="b"/>
            <a:pathLst>
              <a:path w="30699" h="37069" extrusionOk="0">
                <a:moveTo>
                  <a:pt x="7621" y="0"/>
                </a:moveTo>
                <a:cubicBezTo>
                  <a:pt x="7580" y="0"/>
                  <a:pt x="7538" y="5"/>
                  <a:pt x="7497" y="6"/>
                </a:cubicBezTo>
                <a:cubicBezTo>
                  <a:pt x="7446" y="8"/>
                  <a:pt x="7397" y="8"/>
                  <a:pt x="7347" y="13"/>
                </a:cubicBezTo>
                <a:cubicBezTo>
                  <a:pt x="7272" y="21"/>
                  <a:pt x="7199" y="28"/>
                  <a:pt x="7123" y="38"/>
                </a:cubicBezTo>
                <a:cubicBezTo>
                  <a:pt x="7097" y="41"/>
                  <a:pt x="7071" y="43"/>
                  <a:pt x="7045" y="48"/>
                </a:cubicBezTo>
                <a:cubicBezTo>
                  <a:pt x="6910" y="72"/>
                  <a:pt x="6773" y="94"/>
                  <a:pt x="6637" y="118"/>
                </a:cubicBezTo>
                <a:cubicBezTo>
                  <a:pt x="6401" y="156"/>
                  <a:pt x="6167" y="203"/>
                  <a:pt x="5932" y="247"/>
                </a:cubicBezTo>
                <a:cubicBezTo>
                  <a:pt x="5827" y="268"/>
                  <a:pt x="5723" y="288"/>
                  <a:pt x="5620" y="309"/>
                </a:cubicBezTo>
                <a:cubicBezTo>
                  <a:pt x="5514" y="330"/>
                  <a:pt x="5408" y="353"/>
                  <a:pt x="5302" y="378"/>
                </a:cubicBezTo>
                <a:cubicBezTo>
                  <a:pt x="5247" y="392"/>
                  <a:pt x="5192" y="408"/>
                  <a:pt x="5136" y="424"/>
                </a:cubicBezTo>
                <a:cubicBezTo>
                  <a:pt x="5100" y="433"/>
                  <a:pt x="5065" y="443"/>
                  <a:pt x="5029" y="455"/>
                </a:cubicBezTo>
                <a:cubicBezTo>
                  <a:pt x="4975" y="472"/>
                  <a:pt x="4919" y="488"/>
                  <a:pt x="4865" y="507"/>
                </a:cubicBezTo>
                <a:cubicBezTo>
                  <a:pt x="4806" y="529"/>
                  <a:pt x="4747" y="553"/>
                  <a:pt x="4687" y="574"/>
                </a:cubicBezTo>
                <a:cubicBezTo>
                  <a:pt x="4640" y="593"/>
                  <a:pt x="4595" y="615"/>
                  <a:pt x="4551" y="635"/>
                </a:cubicBezTo>
                <a:cubicBezTo>
                  <a:pt x="4505" y="656"/>
                  <a:pt x="4459" y="673"/>
                  <a:pt x="4414" y="698"/>
                </a:cubicBezTo>
                <a:cubicBezTo>
                  <a:pt x="4352" y="732"/>
                  <a:pt x="4289" y="766"/>
                  <a:pt x="4226" y="800"/>
                </a:cubicBezTo>
                <a:cubicBezTo>
                  <a:pt x="4187" y="821"/>
                  <a:pt x="4153" y="843"/>
                  <a:pt x="4117" y="864"/>
                </a:cubicBezTo>
                <a:cubicBezTo>
                  <a:pt x="4064" y="897"/>
                  <a:pt x="4010" y="926"/>
                  <a:pt x="3957" y="961"/>
                </a:cubicBezTo>
                <a:cubicBezTo>
                  <a:pt x="3908" y="993"/>
                  <a:pt x="3857" y="1026"/>
                  <a:pt x="3809" y="1058"/>
                </a:cubicBezTo>
                <a:cubicBezTo>
                  <a:pt x="3716" y="1119"/>
                  <a:pt x="3625" y="1184"/>
                  <a:pt x="3534" y="1248"/>
                </a:cubicBezTo>
                <a:cubicBezTo>
                  <a:pt x="3352" y="1375"/>
                  <a:pt x="3174" y="1508"/>
                  <a:pt x="2995" y="1638"/>
                </a:cubicBezTo>
                <a:cubicBezTo>
                  <a:pt x="2911" y="1700"/>
                  <a:pt x="2823" y="1762"/>
                  <a:pt x="2737" y="1828"/>
                </a:cubicBezTo>
                <a:cubicBezTo>
                  <a:pt x="2689" y="1867"/>
                  <a:pt x="2639" y="1905"/>
                  <a:pt x="2590" y="1943"/>
                </a:cubicBezTo>
                <a:cubicBezTo>
                  <a:pt x="2544" y="1978"/>
                  <a:pt x="2500" y="2017"/>
                  <a:pt x="2457" y="2053"/>
                </a:cubicBezTo>
                <a:cubicBezTo>
                  <a:pt x="2369" y="2126"/>
                  <a:pt x="2286" y="2205"/>
                  <a:pt x="2205" y="2287"/>
                </a:cubicBezTo>
                <a:cubicBezTo>
                  <a:pt x="2174" y="2318"/>
                  <a:pt x="2141" y="2350"/>
                  <a:pt x="2111" y="2383"/>
                </a:cubicBezTo>
                <a:lnTo>
                  <a:pt x="1968" y="2541"/>
                </a:lnTo>
                <a:cubicBezTo>
                  <a:pt x="1926" y="2587"/>
                  <a:pt x="1889" y="2634"/>
                  <a:pt x="1850" y="2681"/>
                </a:cubicBezTo>
                <a:cubicBezTo>
                  <a:pt x="1822" y="2715"/>
                  <a:pt x="1793" y="2750"/>
                  <a:pt x="1765" y="2784"/>
                </a:cubicBezTo>
                <a:cubicBezTo>
                  <a:pt x="1703" y="2864"/>
                  <a:pt x="1640" y="2943"/>
                  <a:pt x="1581" y="3024"/>
                </a:cubicBezTo>
                <a:cubicBezTo>
                  <a:pt x="1501" y="3129"/>
                  <a:pt x="1424" y="3237"/>
                  <a:pt x="1346" y="3345"/>
                </a:cubicBezTo>
                <a:cubicBezTo>
                  <a:pt x="1321" y="3382"/>
                  <a:pt x="1296" y="3417"/>
                  <a:pt x="1270" y="3455"/>
                </a:cubicBezTo>
                <a:cubicBezTo>
                  <a:pt x="1235" y="3506"/>
                  <a:pt x="1198" y="3558"/>
                  <a:pt x="1164" y="3611"/>
                </a:cubicBezTo>
                <a:cubicBezTo>
                  <a:pt x="1107" y="3702"/>
                  <a:pt x="1047" y="3793"/>
                  <a:pt x="992" y="3887"/>
                </a:cubicBezTo>
                <a:cubicBezTo>
                  <a:pt x="962" y="3940"/>
                  <a:pt x="929" y="3993"/>
                  <a:pt x="901" y="4046"/>
                </a:cubicBezTo>
                <a:cubicBezTo>
                  <a:pt x="873" y="4102"/>
                  <a:pt x="843" y="4156"/>
                  <a:pt x="813" y="4212"/>
                </a:cubicBezTo>
                <a:cubicBezTo>
                  <a:pt x="786" y="4264"/>
                  <a:pt x="761" y="4314"/>
                  <a:pt x="735" y="4366"/>
                </a:cubicBezTo>
                <a:cubicBezTo>
                  <a:pt x="714" y="4412"/>
                  <a:pt x="689" y="4459"/>
                  <a:pt x="667" y="4506"/>
                </a:cubicBezTo>
                <a:cubicBezTo>
                  <a:pt x="625" y="4600"/>
                  <a:pt x="580" y="4695"/>
                  <a:pt x="541" y="4790"/>
                </a:cubicBezTo>
                <a:cubicBezTo>
                  <a:pt x="518" y="4847"/>
                  <a:pt x="493" y="4902"/>
                  <a:pt x="472" y="4959"/>
                </a:cubicBezTo>
                <a:cubicBezTo>
                  <a:pt x="451" y="5023"/>
                  <a:pt x="428" y="5087"/>
                  <a:pt x="405" y="5150"/>
                </a:cubicBezTo>
                <a:cubicBezTo>
                  <a:pt x="392" y="5190"/>
                  <a:pt x="379" y="5233"/>
                  <a:pt x="368" y="5274"/>
                </a:cubicBezTo>
                <a:cubicBezTo>
                  <a:pt x="356" y="5317"/>
                  <a:pt x="342" y="5362"/>
                  <a:pt x="331" y="5405"/>
                </a:cubicBezTo>
                <a:cubicBezTo>
                  <a:pt x="274" y="5634"/>
                  <a:pt x="223" y="5862"/>
                  <a:pt x="172" y="6091"/>
                </a:cubicBezTo>
                <a:cubicBezTo>
                  <a:pt x="127" y="6298"/>
                  <a:pt x="88" y="6506"/>
                  <a:pt x="58" y="6714"/>
                </a:cubicBezTo>
                <a:cubicBezTo>
                  <a:pt x="49" y="6772"/>
                  <a:pt x="41" y="6829"/>
                  <a:pt x="36" y="6889"/>
                </a:cubicBezTo>
                <a:cubicBezTo>
                  <a:pt x="31" y="6940"/>
                  <a:pt x="22" y="6989"/>
                  <a:pt x="20" y="7040"/>
                </a:cubicBezTo>
                <a:cubicBezTo>
                  <a:pt x="13" y="7143"/>
                  <a:pt x="8" y="7246"/>
                  <a:pt x="6" y="7348"/>
                </a:cubicBezTo>
                <a:cubicBezTo>
                  <a:pt x="1" y="7562"/>
                  <a:pt x="3" y="7777"/>
                  <a:pt x="10" y="7990"/>
                </a:cubicBezTo>
                <a:cubicBezTo>
                  <a:pt x="18" y="8221"/>
                  <a:pt x="27" y="8451"/>
                  <a:pt x="41" y="8681"/>
                </a:cubicBezTo>
                <a:cubicBezTo>
                  <a:pt x="47" y="8792"/>
                  <a:pt x="54" y="8902"/>
                  <a:pt x="63" y="9014"/>
                </a:cubicBezTo>
                <a:cubicBezTo>
                  <a:pt x="65" y="9066"/>
                  <a:pt x="73" y="9115"/>
                  <a:pt x="78" y="9167"/>
                </a:cubicBezTo>
                <a:cubicBezTo>
                  <a:pt x="83" y="9210"/>
                  <a:pt x="85" y="9253"/>
                  <a:pt x="92" y="9296"/>
                </a:cubicBezTo>
                <a:cubicBezTo>
                  <a:pt x="99" y="9344"/>
                  <a:pt x="106" y="9392"/>
                  <a:pt x="114" y="9438"/>
                </a:cubicBezTo>
                <a:cubicBezTo>
                  <a:pt x="116" y="9458"/>
                  <a:pt x="119" y="9478"/>
                  <a:pt x="122" y="9497"/>
                </a:cubicBezTo>
                <a:cubicBezTo>
                  <a:pt x="135" y="9558"/>
                  <a:pt x="147" y="9618"/>
                  <a:pt x="159" y="9676"/>
                </a:cubicBezTo>
                <a:cubicBezTo>
                  <a:pt x="193" y="9840"/>
                  <a:pt x="246" y="9999"/>
                  <a:pt x="315" y="10149"/>
                </a:cubicBezTo>
                <a:cubicBezTo>
                  <a:pt x="339" y="10206"/>
                  <a:pt x="363" y="10263"/>
                  <a:pt x="391" y="10317"/>
                </a:cubicBezTo>
                <a:cubicBezTo>
                  <a:pt x="420" y="10372"/>
                  <a:pt x="449" y="10428"/>
                  <a:pt x="476" y="10481"/>
                </a:cubicBezTo>
                <a:cubicBezTo>
                  <a:pt x="517" y="10560"/>
                  <a:pt x="561" y="10636"/>
                  <a:pt x="612" y="10708"/>
                </a:cubicBezTo>
                <a:cubicBezTo>
                  <a:pt x="683" y="10812"/>
                  <a:pt x="759" y="10911"/>
                  <a:pt x="847" y="11002"/>
                </a:cubicBezTo>
                <a:cubicBezTo>
                  <a:pt x="1012" y="11171"/>
                  <a:pt x="1193" y="11321"/>
                  <a:pt x="1376" y="11471"/>
                </a:cubicBezTo>
                <a:cubicBezTo>
                  <a:pt x="1456" y="11534"/>
                  <a:pt x="1539" y="11589"/>
                  <a:pt x="1623" y="11646"/>
                </a:cubicBezTo>
                <a:cubicBezTo>
                  <a:pt x="1696" y="11695"/>
                  <a:pt x="1768" y="11750"/>
                  <a:pt x="1846" y="11796"/>
                </a:cubicBezTo>
                <a:cubicBezTo>
                  <a:pt x="2055" y="11924"/>
                  <a:pt x="2267" y="12051"/>
                  <a:pt x="2478" y="12175"/>
                </a:cubicBezTo>
                <a:cubicBezTo>
                  <a:pt x="2521" y="12203"/>
                  <a:pt x="2566" y="12227"/>
                  <a:pt x="2610" y="12251"/>
                </a:cubicBezTo>
                <a:cubicBezTo>
                  <a:pt x="2650" y="12275"/>
                  <a:pt x="2690" y="12301"/>
                  <a:pt x="2731" y="12321"/>
                </a:cubicBezTo>
                <a:cubicBezTo>
                  <a:pt x="2816" y="12366"/>
                  <a:pt x="2901" y="12414"/>
                  <a:pt x="2989" y="12453"/>
                </a:cubicBezTo>
                <a:cubicBezTo>
                  <a:pt x="3043" y="12477"/>
                  <a:pt x="3097" y="12504"/>
                  <a:pt x="3153" y="12525"/>
                </a:cubicBezTo>
                <a:cubicBezTo>
                  <a:pt x="3205" y="12544"/>
                  <a:pt x="3257" y="12562"/>
                  <a:pt x="3306" y="12582"/>
                </a:cubicBezTo>
                <a:cubicBezTo>
                  <a:pt x="3391" y="12611"/>
                  <a:pt x="3478" y="12639"/>
                  <a:pt x="3564" y="12664"/>
                </a:cubicBezTo>
                <a:cubicBezTo>
                  <a:pt x="3773" y="12721"/>
                  <a:pt x="3979" y="12778"/>
                  <a:pt x="4194" y="12802"/>
                </a:cubicBezTo>
                <a:cubicBezTo>
                  <a:pt x="4247" y="12809"/>
                  <a:pt x="4301" y="12818"/>
                  <a:pt x="4356" y="12820"/>
                </a:cubicBezTo>
                <a:cubicBezTo>
                  <a:pt x="4418" y="12824"/>
                  <a:pt x="4481" y="12828"/>
                  <a:pt x="4542" y="12832"/>
                </a:cubicBezTo>
                <a:cubicBezTo>
                  <a:pt x="4636" y="12839"/>
                  <a:pt x="4729" y="12841"/>
                  <a:pt x="4822" y="12846"/>
                </a:cubicBezTo>
                <a:cubicBezTo>
                  <a:pt x="5043" y="12859"/>
                  <a:pt x="5261" y="12880"/>
                  <a:pt x="5481" y="12903"/>
                </a:cubicBezTo>
                <a:lnTo>
                  <a:pt x="5475" y="12903"/>
                </a:lnTo>
                <a:cubicBezTo>
                  <a:pt x="5584" y="12916"/>
                  <a:pt x="5690" y="12930"/>
                  <a:pt x="5797" y="12946"/>
                </a:cubicBezTo>
                <a:cubicBezTo>
                  <a:pt x="5891" y="12958"/>
                  <a:pt x="5984" y="12978"/>
                  <a:pt x="6076" y="12998"/>
                </a:cubicBezTo>
                <a:cubicBezTo>
                  <a:pt x="6275" y="13042"/>
                  <a:pt x="6472" y="13086"/>
                  <a:pt x="6670" y="13132"/>
                </a:cubicBezTo>
                <a:cubicBezTo>
                  <a:pt x="6742" y="13150"/>
                  <a:pt x="6813" y="13169"/>
                  <a:pt x="6884" y="13189"/>
                </a:cubicBezTo>
                <a:cubicBezTo>
                  <a:pt x="6949" y="13210"/>
                  <a:pt x="7015" y="13232"/>
                  <a:pt x="7080" y="13253"/>
                </a:cubicBezTo>
                <a:cubicBezTo>
                  <a:pt x="7197" y="13295"/>
                  <a:pt x="7313" y="13339"/>
                  <a:pt x="7429" y="13382"/>
                </a:cubicBezTo>
                <a:cubicBezTo>
                  <a:pt x="7464" y="13398"/>
                  <a:pt x="7501" y="13412"/>
                  <a:pt x="7535" y="13429"/>
                </a:cubicBezTo>
                <a:cubicBezTo>
                  <a:pt x="7568" y="13448"/>
                  <a:pt x="7603" y="13465"/>
                  <a:pt x="7637" y="13484"/>
                </a:cubicBezTo>
                <a:cubicBezTo>
                  <a:pt x="7717" y="13529"/>
                  <a:pt x="7793" y="13576"/>
                  <a:pt x="7870" y="13628"/>
                </a:cubicBezTo>
                <a:cubicBezTo>
                  <a:pt x="7890" y="13646"/>
                  <a:pt x="7913" y="13661"/>
                  <a:pt x="7934" y="13680"/>
                </a:cubicBezTo>
                <a:cubicBezTo>
                  <a:pt x="7957" y="13700"/>
                  <a:pt x="7980" y="13722"/>
                  <a:pt x="8005" y="13744"/>
                </a:cubicBezTo>
                <a:cubicBezTo>
                  <a:pt x="8043" y="13783"/>
                  <a:pt x="8083" y="13821"/>
                  <a:pt x="8118" y="13862"/>
                </a:cubicBezTo>
                <a:cubicBezTo>
                  <a:pt x="8153" y="13904"/>
                  <a:pt x="8186" y="13945"/>
                  <a:pt x="8218" y="13989"/>
                </a:cubicBezTo>
                <a:lnTo>
                  <a:pt x="8218" y="13988"/>
                </a:lnTo>
                <a:cubicBezTo>
                  <a:pt x="8315" y="14127"/>
                  <a:pt x="8403" y="14270"/>
                  <a:pt x="8487" y="14417"/>
                </a:cubicBezTo>
                <a:cubicBezTo>
                  <a:pt x="8501" y="14442"/>
                  <a:pt x="8515" y="14467"/>
                  <a:pt x="8529" y="14491"/>
                </a:cubicBezTo>
                <a:lnTo>
                  <a:pt x="8529" y="14491"/>
                </a:lnTo>
                <a:cubicBezTo>
                  <a:pt x="8528" y="14490"/>
                  <a:pt x="8528" y="14489"/>
                  <a:pt x="8527" y="14489"/>
                </a:cubicBezTo>
                <a:lnTo>
                  <a:pt x="8527" y="14489"/>
                </a:lnTo>
                <a:cubicBezTo>
                  <a:pt x="8585" y="14595"/>
                  <a:pt x="8642" y="14702"/>
                  <a:pt x="8693" y="14815"/>
                </a:cubicBezTo>
                <a:cubicBezTo>
                  <a:pt x="8721" y="14876"/>
                  <a:pt x="8748" y="14936"/>
                  <a:pt x="8774" y="15000"/>
                </a:cubicBezTo>
                <a:cubicBezTo>
                  <a:pt x="8783" y="15074"/>
                  <a:pt x="8790" y="15149"/>
                  <a:pt x="8794" y="15224"/>
                </a:cubicBezTo>
                <a:cubicBezTo>
                  <a:pt x="8800" y="15368"/>
                  <a:pt x="8800" y="15511"/>
                  <a:pt x="8793" y="15656"/>
                </a:cubicBezTo>
                <a:cubicBezTo>
                  <a:pt x="8788" y="15733"/>
                  <a:pt x="8784" y="15811"/>
                  <a:pt x="8780" y="15889"/>
                </a:cubicBezTo>
                <a:cubicBezTo>
                  <a:pt x="8779" y="15890"/>
                  <a:pt x="8779" y="15892"/>
                  <a:pt x="8779" y="15893"/>
                </a:cubicBezTo>
                <a:lnTo>
                  <a:pt x="8779" y="15894"/>
                </a:lnTo>
                <a:cubicBezTo>
                  <a:pt x="8771" y="15956"/>
                  <a:pt x="8764" y="16018"/>
                  <a:pt x="8758" y="16081"/>
                </a:cubicBezTo>
                <a:cubicBezTo>
                  <a:pt x="8753" y="16126"/>
                  <a:pt x="8750" y="16172"/>
                  <a:pt x="8743" y="16217"/>
                </a:cubicBezTo>
                <a:lnTo>
                  <a:pt x="8685" y="16573"/>
                </a:lnTo>
                <a:cubicBezTo>
                  <a:pt x="8661" y="16689"/>
                  <a:pt x="8636" y="16803"/>
                  <a:pt x="8614" y="16919"/>
                </a:cubicBezTo>
                <a:cubicBezTo>
                  <a:pt x="8602" y="16972"/>
                  <a:pt x="8587" y="17024"/>
                  <a:pt x="8573" y="17077"/>
                </a:cubicBezTo>
                <a:cubicBezTo>
                  <a:pt x="8558" y="17138"/>
                  <a:pt x="8543" y="17199"/>
                  <a:pt x="8528" y="17260"/>
                </a:cubicBezTo>
                <a:cubicBezTo>
                  <a:pt x="8506" y="17347"/>
                  <a:pt x="8479" y="17435"/>
                  <a:pt x="8456" y="17523"/>
                </a:cubicBezTo>
                <a:cubicBezTo>
                  <a:pt x="8434" y="17598"/>
                  <a:pt x="8411" y="17674"/>
                  <a:pt x="8388" y="17750"/>
                </a:cubicBezTo>
                <a:cubicBezTo>
                  <a:pt x="8337" y="17912"/>
                  <a:pt x="8284" y="18076"/>
                  <a:pt x="8233" y="18238"/>
                </a:cubicBezTo>
                <a:cubicBezTo>
                  <a:pt x="8186" y="18385"/>
                  <a:pt x="8141" y="18532"/>
                  <a:pt x="8103" y="18682"/>
                </a:cubicBezTo>
                <a:cubicBezTo>
                  <a:pt x="8063" y="18834"/>
                  <a:pt x="8031" y="18988"/>
                  <a:pt x="8002" y="19143"/>
                </a:cubicBezTo>
                <a:cubicBezTo>
                  <a:pt x="7945" y="19454"/>
                  <a:pt x="7898" y="19767"/>
                  <a:pt x="7880" y="20080"/>
                </a:cubicBezTo>
                <a:cubicBezTo>
                  <a:pt x="7870" y="20248"/>
                  <a:pt x="7866" y="20414"/>
                  <a:pt x="7875" y="20581"/>
                </a:cubicBezTo>
                <a:cubicBezTo>
                  <a:pt x="7882" y="20738"/>
                  <a:pt x="7897" y="20895"/>
                  <a:pt x="7917" y="21052"/>
                </a:cubicBezTo>
                <a:cubicBezTo>
                  <a:pt x="7954" y="21343"/>
                  <a:pt x="8005" y="21633"/>
                  <a:pt x="8083" y="21915"/>
                </a:cubicBezTo>
                <a:cubicBezTo>
                  <a:pt x="8123" y="22056"/>
                  <a:pt x="8169" y="22198"/>
                  <a:pt x="8224" y="22334"/>
                </a:cubicBezTo>
                <a:cubicBezTo>
                  <a:pt x="8285" y="22487"/>
                  <a:pt x="8355" y="22636"/>
                  <a:pt x="8425" y="22783"/>
                </a:cubicBezTo>
                <a:cubicBezTo>
                  <a:pt x="8491" y="22920"/>
                  <a:pt x="8563" y="23051"/>
                  <a:pt x="8644" y="23179"/>
                </a:cubicBezTo>
                <a:cubicBezTo>
                  <a:pt x="8695" y="23263"/>
                  <a:pt x="8752" y="23344"/>
                  <a:pt x="8816" y="23418"/>
                </a:cubicBezTo>
                <a:cubicBezTo>
                  <a:pt x="8871" y="23479"/>
                  <a:pt x="8930" y="23539"/>
                  <a:pt x="8991" y="23596"/>
                </a:cubicBezTo>
                <a:cubicBezTo>
                  <a:pt x="9103" y="23699"/>
                  <a:pt x="9214" y="23800"/>
                  <a:pt x="9333" y="23893"/>
                </a:cubicBezTo>
                <a:cubicBezTo>
                  <a:pt x="9395" y="23943"/>
                  <a:pt x="9457" y="23990"/>
                  <a:pt x="9522" y="24035"/>
                </a:cubicBezTo>
                <a:cubicBezTo>
                  <a:pt x="9590" y="24081"/>
                  <a:pt x="9658" y="24125"/>
                  <a:pt x="9728" y="24170"/>
                </a:cubicBezTo>
                <a:cubicBezTo>
                  <a:pt x="9967" y="24325"/>
                  <a:pt x="10229" y="24454"/>
                  <a:pt x="10507" y="24528"/>
                </a:cubicBezTo>
                <a:cubicBezTo>
                  <a:pt x="10649" y="24567"/>
                  <a:pt x="10794" y="24598"/>
                  <a:pt x="10938" y="24625"/>
                </a:cubicBezTo>
                <a:cubicBezTo>
                  <a:pt x="11097" y="24656"/>
                  <a:pt x="11256" y="24686"/>
                  <a:pt x="11417" y="24702"/>
                </a:cubicBezTo>
                <a:cubicBezTo>
                  <a:pt x="11499" y="24713"/>
                  <a:pt x="11583" y="24719"/>
                  <a:pt x="11665" y="24723"/>
                </a:cubicBezTo>
                <a:cubicBezTo>
                  <a:pt x="11741" y="24727"/>
                  <a:pt x="11818" y="24728"/>
                  <a:pt x="11892" y="24728"/>
                </a:cubicBezTo>
                <a:cubicBezTo>
                  <a:pt x="12045" y="24728"/>
                  <a:pt x="12197" y="24718"/>
                  <a:pt x="12349" y="24705"/>
                </a:cubicBezTo>
                <a:cubicBezTo>
                  <a:pt x="12513" y="24692"/>
                  <a:pt x="12675" y="24672"/>
                  <a:pt x="12838" y="24657"/>
                </a:cubicBezTo>
                <a:cubicBezTo>
                  <a:pt x="12990" y="24644"/>
                  <a:pt x="13145" y="24633"/>
                  <a:pt x="13300" y="24625"/>
                </a:cubicBezTo>
                <a:cubicBezTo>
                  <a:pt x="13352" y="24625"/>
                  <a:pt x="13403" y="24625"/>
                  <a:pt x="13457" y="24628"/>
                </a:cubicBezTo>
                <a:cubicBezTo>
                  <a:pt x="13490" y="24629"/>
                  <a:pt x="13522" y="24630"/>
                  <a:pt x="13555" y="24631"/>
                </a:cubicBezTo>
                <a:cubicBezTo>
                  <a:pt x="13578" y="24633"/>
                  <a:pt x="13603" y="24633"/>
                  <a:pt x="13628" y="24635"/>
                </a:cubicBezTo>
                <a:cubicBezTo>
                  <a:pt x="13727" y="24647"/>
                  <a:pt x="13828" y="24660"/>
                  <a:pt x="13927" y="24671"/>
                </a:cubicBezTo>
                <a:cubicBezTo>
                  <a:pt x="13999" y="24685"/>
                  <a:pt x="14068" y="24697"/>
                  <a:pt x="14139" y="24711"/>
                </a:cubicBezTo>
                <a:cubicBezTo>
                  <a:pt x="14182" y="24718"/>
                  <a:pt x="14226" y="24726"/>
                  <a:pt x="14269" y="24733"/>
                </a:cubicBezTo>
                <a:cubicBezTo>
                  <a:pt x="14289" y="24737"/>
                  <a:pt x="14309" y="24741"/>
                  <a:pt x="14327" y="24746"/>
                </a:cubicBezTo>
                <a:cubicBezTo>
                  <a:pt x="14451" y="24775"/>
                  <a:pt x="14575" y="24805"/>
                  <a:pt x="14699" y="24834"/>
                </a:cubicBezTo>
                <a:cubicBezTo>
                  <a:pt x="14797" y="24862"/>
                  <a:pt x="14897" y="24891"/>
                  <a:pt x="14996" y="24921"/>
                </a:cubicBezTo>
                <a:cubicBezTo>
                  <a:pt x="15073" y="24944"/>
                  <a:pt x="15147" y="24971"/>
                  <a:pt x="15224" y="24996"/>
                </a:cubicBezTo>
                <a:cubicBezTo>
                  <a:pt x="15300" y="25024"/>
                  <a:pt x="15375" y="25050"/>
                  <a:pt x="15451" y="25081"/>
                </a:cubicBezTo>
                <a:cubicBezTo>
                  <a:pt x="15537" y="25117"/>
                  <a:pt x="15622" y="25154"/>
                  <a:pt x="15709" y="25190"/>
                </a:cubicBezTo>
                <a:cubicBezTo>
                  <a:pt x="15757" y="25214"/>
                  <a:pt x="15806" y="25239"/>
                  <a:pt x="15854" y="25264"/>
                </a:cubicBezTo>
                <a:lnTo>
                  <a:pt x="15971" y="25322"/>
                </a:lnTo>
                <a:cubicBezTo>
                  <a:pt x="15983" y="25329"/>
                  <a:pt x="15998" y="25334"/>
                  <a:pt x="16009" y="25341"/>
                </a:cubicBezTo>
                <a:cubicBezTo>
                  <a:pt x="16106" y="25397"/>
                  <a:pt x="16203" y="25454"/>
                  <a:pt x="16301" y="25510"/>
                </a:cubicBezTo>
                <a:cubicBezTo>
                  <a:pt x="16372" y="25559"/>
                  <a:pt x="16445" y="25607"/>
                  <a:pt x="16516" y="25656"/>
                </a:cubicBezTo>
                <a:cubicBezTo>
                  <a:pt x="16541" y="25672"/>
                  <a:pt x="16569" y="25690"/>
                  <a:pt x="16593" y="25708"/>
                </a:cubicBezTo>
                <a:cubicBezTo>
                  <a:pt x="16669" y="25764"/>
                  <a:pt x="16746" y="25824"/>
                  <a:pt x="16818" y="25884"/>
                </a:cubicBezTo>
                <a:cubicBezTo>
                  <a:pt x="16922" y="25975"/>
                  <a:pt x="17020" y="26069"/>
                  <a:pt x="17116" y="26167"/>
                </a:cubicBezTo>
                <a:cubicBezTo>
                  <a:pt x="17196" y="26256"/>
                  <a:pt x="17276" y="26345"/>
                  <a:pt x="17353" y="26438"/>
                </a:cubicBezTo>
                <a:lnTo>
                  <a:pt x="17437" y="26542"/>
                </a:lnTo>
                <a:cubicBezTo>
                  <a:pt x="17449" y="26558"/>
                  <a:pt x="17463" y="26573"/>
                  <a:pt x="17474" y="26590"/>
                </a:cubicBezTo>
                <a:cubicBezTo>
                  <a:pt x="17512" y="26646"/>
                  <a:pt x="17551" y="26699"/>
                  <a:pt x="17589" y="26755"/>
                </a:cubicBezTo>
                <a:cubicBezTo>
                  <a:pt x="17613" y="26792"/>
                  <a:pt x="17636" y="26830"/>
                  <a:pt x="17658" y="26869"/>
                </a:cubicBezTo>
                <a:cubicBezTo>
                  <a:pt x="17676" y="26899"/>
                  <a:pt x="17697" y="26931"/>
                  <a:pt x="17715" y="26964"/>
                </a:cubicBezTo>
                <a:cubicBezTo>
                  <a:pt x="17754" y="27042"/>
                  <a:pt x="17793" y="27120"/>
                  <a:pt x="17833" y="27198"/>
                </a:cubicBezTo>
                <a:lnTo>
                  <a:pt x="17918" y="27391"/>
                </a:lnTo>
                <a:cubicBezTo>
                  <a:pt x="17960" y="27488"/>
                  <a:pt x="17996" y="27585"/>
                  <a:pt x="18031" y="27685"/>
                </a:cubicBezTo>
                <a:cubicBezTo>
                  <a:pt x="18067" y="27801"/>
                  <a:pt x="18098" y="27920"/>
                  <a:pt x="18125" y="28040"/>
                </a:cubicBezTo>
                <a:cubicBezTo>
                  <a:pt x="18135" y="28095"/>
                  <a:pt x="18144" y="28148"/>
                  <a:pt x="18154" y="28204"/>
                </a:cubicBezTo>
                <a:cubicBezTo>
                  <a:pt x="18160" y="28239"/>
                  <a:pt x="18166" y="28272"/>
                  <a:pt x="18172" y="28306"/>
                </a:cubicBezTo>
                <a:cubicBezTo>
                  <a:pt x="18175" y="28319"/>
                  <a:pt x="18179" y="28335"/>
                  <a:pt x="18180" y="28350"/>
                </a:cubicBezTo>
                <a:cubicBezTo>
                  <a:pt x="18192" y="28463"/>
                  <a:pt x="18205" y="28574"/>
                  <a:pt x="18216" y="28686"/>
                </a:cubicBezTo>
                <a:cubicBezTo>
                  <a:pt x="18218" y="28746"/>
                  <a:pt x="18223" y="28807"/>
                  <a:pt x="18226" y="28866"/>
                </a:cubicBezTo>
                <a:cubicBezTo>
                  <a:pt x="18228" y="28912"/>
                  <a:pt x="18233" y="28957"/>
                  <a:pt x="18232" y="29001"/>
                </a:cubicBezTo>
                <a:cubicBezTo>
                  <a:pt x="18230" y="29111"/>
                  <a:pt x="18228" y="29220"/>
                  <a:pt x="18227" y="29329"/>
                </a:cubicBezTo>
                <a:cubicBezTo>
                  <a:pt x="18219" y="29422"/>
                  <a:pt x="18211" y="29516"/>
                  <a:pt x="18205" y="29608"/>
                </a:cubicBezTo>
                <a:cubicBezTo>
                  <a:pt x="18200" y="29678"/>
                  <a:pt x="18190" y="29748"/>
                  <a:pt x="18180" y="29818"/>
                </a:cubicBezTo>
                <a:cubicBezTo>
                  <a:pt x="18171" y="29887"/>
                  <a:pt x="18164" y="29958"/>
                  <a:pt x="18152" y="30027"/>
                </a:cubicBezTo>
                <a:cubicBezTo>
                  <a:pt x="18137" y="30114"/>
                  <a:pt x="18122" y="30200"/>
                  <a:pt x="18108" y="30285"/>
                </a:cubicBezTo>
                <a:cubicBezTo>
                  <a:pt x="18108" y="30289"/>
                  <a:pt x="18107" y="30290"/>
                  <a:pt x="18107" y="30293"/>
                </a:cubicBezTo>
                <a:cubicBezTo>
                  <a:pt x="18085" y="30391"/>
                  <a:pt x="18068" y="30487"/>
                  <a:pt x="18045" y="30585"/>
                </a:cubicBezTo>
                <a:cubicBezTo>
                  <a:pt x="18021" y="30688"/>
                  <a:pt x="17998" y="30790"/>
                  <a:pt x="17974" y="30893"/>
                </a:cubicBezTo>
                <a:cubicBezTo>
                  <a:pt x="17939" y="31048"/>
                  <a:pt x="17907" y="31202"/>
                  <a:pt x="17879" y="31358"/>
                </a:cubicBezTo>
                <a:cubicBezTo>
                  <a:pt x="17864" y="31436"/>
                  <a:pt x="17848" y="31518"/>
                  <a:pt x="17838" y="31598"/>
                </a:cubicBezTo>
                <a:cubicBezTo>
                  <a:pt x="17824" y="31694"/>
                  <a:pt x="17812" y="31790"/>
                  <a:pt x="17798" y="31887"/>
                </a:cubicBezTo>
                <a:cubicBezTo>
                  <a:pt x="17794" y="31923"/>
                  <a:pt x="17793" y="31959"/>
                  <a:pt x="17791" y="31995"/>
                </a:cubicBezTo>
                <a:cubicBezTo>
                  <a:pt x="17786" y="32053"/>
                  <a:pt x="17782" y="32111"/>
                  <a:pt x="17777" y="32169"/>
                </a:cubicBezTo>
                <a:cubicBezTo>
                  <a:pt x="17772" y="32235"/>
                  <a:pt x="17771" y="32298"/>
                  <a:pt x="17768" y="32363"/>
                </a:cubicBezTo>
                <a:cubicBezTo>
                  <a:pt x="17766" y="32442"/>
                  <a:pt x="17762" y="32520"/>
                  <a:pt x="17765" y="32599"/>
                </a:cubicBezTo>
                <a:cubicBezTo>
                  <a:pt x="17767" y="32685"/>
                  <a:pt x="17771" y="32773"/>
                  <a:pt x="17773" y="32859"/>
                </a:cubicBezTo>
                <a:cubicBezTo>
                  <a:pt x="17774" y="32899"/>
                  <a:pt x="17778" y="32940"/>
                  <a:pt x="17782" y="32978"/>
                </a:cubicBezTo>
                <a:cubicBezTo>
                  <a:pt x="17786" y="33032"/>
                  <a:pt x="17791" y="33087"/>
                  <a:pt x="17794" y="33142"/>
                </a:cubicBezTo>
                <a:cubicBezTo>
                  <a:pt x="17801" y="33219"/>
                  <a:pt x="17813" y="33297"/>
                  <a:pt x="17823" y="33373"/>
                </a:cubicBezTo>
                <a:cubicBezTo>
                  <a:pt x="17828" y="33406"/>
                  <a:pt x="17832" y="33439"/>
                  <a:pt x="17838" y="33472"/>
                </a:cubicBezTo>
                <a:cubicBezTo>
                  <a:pt x="17845" y="33516"/>
                  <a:pt x="17854" y="33558"/>
                  <a:pt x="17861" y="33602"/>
                </a:cubicBezTo>
                <a:cubicBezTo>
                  <a:pt x="17887" y="33735"/>
                  <a:pt x="17914" y="33866"/>
                  <a:pt x="17954" y="33995"/>
                </a:cubicBezTo>
                <a:cubicBezTo>
                  <a:pt x="17988" y="34104"/>
                  <a:pt x="18024" y="34211"/>
                  <a:pt x="18067" y="34314"/>
                </a:cubicBezTo>
                <a:cubicBezTo>
                  <a:pt x="18101" y="34394"/>
                  <a:pt x="18134" y="34475"/>
                  <a:pt x="18174" y="34552"/>
                </a:cubicBezTo>
                <a:cubicBezTo>
                  <a:pt x="18215" y="34628"/>
                  <a:pt x="18255" y="34703"/>
                  <a:pt x="18295" y="34780"/>
                </a:cubicBezTo>
                <a:cubicBezTo>
                  <a:pt x="18331" y="34850"/>
                  <a:pt x="18373" y="34918"/>
                  <a:pt x="18415" y="34986"/>
                </a:cubicBezTo>
                <a:lnTo>
                  <a:pt x="18469" y="35075"/>
                </a:lnTo>
                <a:cubicBezTo>
                  <a:pt x="18485" y="35101"/>
                  <a:pt x="18504" y="35127"/>
                  <a:pt x="18521" y="35151"/>
                </a:cubicBezTo>
                <a:cubicBezTo>
                  <a:pt x="18554" y="35202"/>
                  <a:pt x="18589" y="35250"/>
                  <a:pt x="18623" y="35301"/>
                </a:cubicBezTo>
                <a:cubicBezTo>
                  <a:pt x="18664" y="35362"/>
                  <a:pt x="18712" y="35420"/>
                  <a:pt x="18760" y="35476"/>
                </a:cubicBezTo>
                <a:cubicBezTo>
                  <a:pt x="18850" y="35580"/>
                  <a:pt x="18944" y="35678"/>
                  <a:pt x="19044" y="35771"/>
                </a:cubicBezTo>
                <a:cubicBezTo>
                  <a:pt x="19103" y="35823"/>
                  <a:pt x="19161" y="35879"/>
                  <a:pt x="19222" y="35930"/>
                </a:cubicBezTo>
                <a:cubicBezTo>
                  <a:pt x="19263" y="35966"/>
                  <a:pt x="19305" y="36001"/>
                  <a:pt x="19346" y="36035"/>
                </a:cubicBezTo>
                <a:cubicBezTo>
                  <a:pt x="19368" y="36053"/>
                  <a:pt x="19390" y="36073"/>
                  <a:pt x="19412" y="36089"/>
                </a:cubicBezTo>
                <a:cubicBezTo>
                  <a:pt x="19455" y="36122"/>
                  <a:pt x="19497" y="36155"/>
                  <a:pt x="19539" y="36187"/>
                </a:cubicBezTo>
                <a:cubicBezTo>
                  <a:pt x="19568" y="36209"/>
                  <a:pt x="19596" y="36233"/>
                  <a:pt x="19625" y="36251"/>
                </a:cubicBezTo>
                <a:cubicBezTo>
                  <a:pt x="19693" y="36298"/>
                  <a:pt x="19761" y="36344"/>
                  <a:pt x="19828" y="36391"/>
                </a:cubicBezTo>
                <a:cubicBezTo>
                  <a:pt x="19853" y="36406"/>
                  <a:pt x="19878" y="36421"/>
                  <a:pt x="19903" y="36435"/>
                </a:cubicBezTo>
                <a:cubicBezTo>
                  <a:pt x="19951" y="36462"/>
                  <a:pt x="19999" y="36491"/>
                  <a:pt x="20047" y="36518"/>
                </a:cubicBezTo>
                <a:cubicBezTo>
                  <a:pt x="20111" y="36555"/>
                  <a:pt x="20178" y="36585"/>
                  <a:pt x="20245" y="36616"/>
                </a:cubicBezTo>
                <a:cubicBezTo>
                  <a:pt x="20316" y="36651"/>
                  <a:pt x="20389" y="36680"/>
                  <a:pt x="20461" y="36710"/>
                </a:cubicBezTo>
                <a:cubicBezTo>
                  <a:pt x="20497" y="36724"/>
                  <a:pt x="20532" y="36741"/>
                  <a:pt x="20568" y="36754"/>
                </a:cubicBezTo>
                <a:cubicBezTo>
                  <a:pt x="20604" y="36766"/>
                  <a:pt x="20641" y="36780"/>
                  <a:pt x="20677" y="36791"/>
                </a:cubicBezTo>
                <a:cubicBezTo>
                  <a:pt x="20723" y="36807"/>
                  <a:pt x="20767" y="36824"/>
                  <a:pt x="20814" y="36838"/>
                </a:cubicBezTo>
                <a:cubicBezTo>
                  <a:pt x="20852" y="36848"/>
                  <a:pt x="20889" y="36858"/>
                  <a:pt x="20925" y="36869"/>
                </a:cubicBezTo>
                <a:cubicBezTo>
                  <a:pt x="20994" y="36888"/>
                  <a:pt x="21065" y="36909"/>
                  <a:pt x="21134" y="36925"/>
                </a:cubicBezTo>
                <a:cubicBezTo>
                  <a:pt x="21215" y="36943"/>
                  <a:pt x="21298" y="36966"/>
                  <a:pt x="21381" y="36979"/>
                </a:cubicBezTo>
                <a:cubicBezTo>
                  <a:pt x="21456" y="36992"/>
                  <a:pt x="21530" y="37009"/>
                  <a:pt x="21605" y="37018"/>
                </a:cubicBezTo>
                <a:cubicBezTo>
                  <a:pt x="21691" y="37030"/>
                  <a:pt x="21778" y="37044"/>
                  <a:pt x="21864" y="37050"/>
                </a:cubicBezTo>
                <a:lnTo>
                  <a:pt x="22026" y="37063"/>
                </a:lnTo>
                <a:cubicBezTo>
                  <a:pt x="22054" y="37064"/>
                  <a:pt x="22081" y="37066"/>
                  <a:pt x="22108" y="37066"/>
                </a:cubicBezTo>
                <a:cubicBezTo>
                  <a:pt x="22178" y="37068"/>
                  <a:pt x="22248" y="37068"/>
                  <a:pt x="22320" y="37069"/>
                </a:cubicBezTo>
                <a:cubicBezTo>
                  <a:pt x="22374" y="37069"/>
                  <a:pt x="22431" y="37064"/>
                  <a:pt x="22485" y="37059"/>
                </a:cubicBezTo>
                <a:cubicBezTo>
                  <a:pt x="22539" y="37055"/>
                  <a:pt x="22591" y="37052"/>
                  <a:pt x="22645" y="37044"/>
                </a:cubicBezTo>
                <a:cubicBezTo>
                  <a:pt x="22691" y="37038"/>
                  <a:pt x="22738" y="37032"/>
                  <a:pt x="22785" y="37024"/>
                </a:cubicBezTo>
                <a:cubicBezTo>
                  <a:pt x="22805" y="37022"/>
                  <a:pt x="22824" y="37021"/>
                  <a:pt x="22844" y="37017"/>
                </a:cubicBezTo>
                <a:cubicBezTo>
                  <a:pt x="22958" y="36995"/>
                  <a:pt x="23073" y="36976"/>
                  <a:pt x="23186" y="36947"/>
                </a:cubicBezTo>
                <a:cubicBezTo>
                  <a:pt x="23234" y="36936"/>
                  <a:pt x="23283" y="36924"/>
                  <a:pt x="23331" y="36913"/>
                </a:cubicBezTo>
                <a:cubicBezTo>
                  <a:pt x="23360" y="36905"/>
                  <a:pt x="23387" y="36901"/>
                  <a:pt x="23413" y="36892"/>
                </a:cubicBezTo>
                <a:cubicBezTo>
                  <a:pt x="23476" y="36872"/>
                  <a:pt x="23540" y="36852"/>
                  <a:pt x="23602" y="36832"/>
                </a:cubicBezTo>
                <a:cubicBezTo>
                  <a:pt x="23654" y="36817"/>
                  <a:pt x="23703" y="36800"/>
                  <a:pt x="23754" y="36782"/>
                </a:cubicBezTo>
                <a:cubicBezTo>
                  <a:pt x="23827" y="36755"/>
                  <a:pt x="23900" y="36727"/>
                  <a:pt x="23974" y="36699"/>
                </a:cubicBezTo>
                <a:cubicBezTo>
                  <a:pt x="24028" y="36679"/>
                  <a:pt x="24080" y="36655"/>
                  <a:pt x="24135" y="36631"/>
                </a:cubicBezTo>
                <a:cubicBezTo>
                  <a:pt x="24173" y="36615"/>
                  <a:pt x="24212" y="36598"/>
                  <a:pt x="24252" y="36580"/>
                </a:cubicBezTo>
                <a:cubicBezTo>
                  <a:pt x="24264" y="36575"/>
                  <a:pt x="24278" y="36570"/>
                  <a:pt x="24291" y="36567"/>
                </a:cubicBezTo>
                <a:cubicBezTo>
                  <a:pt x="24505" y="36497"/>
                  <a:pt x="24715" y="36414"/>
                  <a:pt x="24925" y="36333"/>
                </a:cubicBezTo>
                <a:cubicBezTo>
                  <a:pt x="25137" y="36250"/>
                  <a:pt x="25348" y="36170"/>
                  <a:pt x="25558" y="36084"/>
                </a:cubicBezTo>
                <a:cubicBezTo>
                  <a:pt x="25671" y="36039"/>
                  <a:pt x="25782" y="35990"/>
                  <a:pt x="25893" y="35941"/>
                </a:cubicBezTo>
                <a:cubicBezTo>
                  <a:pt x="25989" y="35898"/>
                  <a:pt x="26082" y="35848"/>
                  <a:pt x="26177" y="35800"/>
                </a:cubicBezTo>
                <a:cubicBezTo>
                  <a:pt x="26231" y="35773"/>
                  <a:pt x="26281" y="35740"/>
                  <a:pt x="26333" y="35711"/>
                </a:cubicBezTo>
                <a:cubicBezTo>
                  <a:pt x="26366" y="35691"/>
                  <a:pt x="26400" y="35672"/>
                  <a:pt x="26432" y="35652"/>
                </a:cubicBezTo>
                <a:cubicBezTo>
                  <a:pt x="26521" y="35594"/>
                  <a:pt x="26612" y="35538"/>
                  <a:pt x="26698" y="35476"/>
                </a:cubicBezTo>
                <a:cubicBezTo>
                  <a:pt x="26802" y="35402"/>
                  <a:pt x="26905" y="35329"/>
                  <a:pt x="27005" y="35251"/>
                </a:cubicBezTo>
                <a:cubicBezTo>
                  <a:pt x="27088" y="35187"/>
                  <a:pt x="27170" y="35124"/>
                  <a:pt x="27251" y="35060"/>
                </a:cubicBezTo>
                <a:cubicBezTo>
                  <a:pt x="27346" y="34983"/>
                  <a:pt x="27442" y="34907"/>
                  <a:pt x="27535" y="34826"/>
                </a:cubicBezTo>
                <a:cubicBezTo>
                  <a:pt x="27621" y="34754"/>
                  <a:pt x="27705" y="34682"/>
                  <a:pt x="27787" y="34607"/>
                </a:cubicBezTo>
                <a:cubicBezTo>
                  <a:pt x="27832" y="34567"/>
                  <a:pt x="27879" y="34527"/>
                  <a:pt x="27922" y="34485"/>
                </a:cubicBezTo>
                <a:cubicBezTo>
                  <a:pt x="27972" y="34437"/>
                  <a:pt x="28021" y="34390"/>
                  <a:pt x="28071" y="34341"/>
                </a:cubicBezTo>
                <a:cubicBezTo>
                  <a:pt x="28088" y="34325"/>
                  <a:pt x="28106" y="34308"/>
                  <a:pt x="28124" y="34290"/>
                </a:cubicBezTo>
                <a:cubicBezTo>
                  <a:pt x="28181" y="34233"/>
                  <a:pt x="28238" y="34174"/>
                  <a:pt x="28295" y="34114"/>
                </a:cubicBezTo>
                <a:cubicBezTo>
                  <a:pt x="28598" y="33798"/>
                  <a:pt x="28876" y="33458"/>
                  <a:pt x="29130" y="33102"/>
                </a:cubicBezTo>
                <a:cubicBezTo>
                  <a:pt x="29206" y="32994"/>
                  <a:pt x="29280" y="32888"/>
                  <a:pt x="29355" y="32780"/>
                </a:cubicBezTo>
                <a:cubicBezTo>
                  <a:pt x="29378" y="32744"/>
                  <a:pt x="29402" y="32709"/>
                  <a:pt x="29425" y="32672"/>
                </a:cubicBezTo>
                <a:cubicBezTo>
                  <a:pt x="29453" y="32632"/>
                  <a:pt x="29480" y="32593"/>
                  <a:pt x="29504" y="32553"/>
                </a:cubicBezTo>
                <a:cubicBezTo>
                  <a:pt x="29563" y="32453"/>
                  <a:pt x="29623" y="32355"/>
                  <a:pt x="29678" y="32255"/>
                </a:cubicBezTo>
                <a:cubicBezTo>
                  <a:pt x="29701" y="32210"/>
                  <a:pt x="29727" y="32168"/>
                  <a:pt x="29749" y="32124"/>
                </a:cubicBezTo>
                <a:cubicBezTo>
                  <a:pt x="29780" y="32059"/>
                  <a:pt x="29812" y="31995"/>
                  <a:pt x="29843" y="31931"/>
                </a:cubicBezTo>
                <a:cubicBezTo>
                  <a:pt x="29868" y="31884"/>
                  <a:pt x="29888" y="31833"/>
                  <a:pt x="29912" y="31785"/>
                </a:cubicBezTo>
                <a:cubicBezTo>
                  <a:pt x="29931" y="31743"/>
                  <a:pt x="29951" y="31698"/>
                  <a:pt x="29970" y="31655"/>
                </a:cubicBezTo>
                <a:cubicBezTo>
                  <a:pt x="30008" y="31561"/>
                  <a:pt x="30048" y="31467"/>
                  <a:pt x="30083" y="31372"/>
                </a:cubicBezTo>
                <a:cubicBezTo>
                  <a:pt x="30106" y="31307"/>
                  <a:pt x="30134" y="31244"/>
                  <a:pt x="30154" y="31178"/>
                </a:cubicBezTo>
                <a:cubicBezTo>
                  <a:pt x="30173" y="31123"/>
                  <a:pt x="30192" y="31067"/>
                  <a:pt x="30209" y="31010"/>
                </a:cubicBezTo>
                <a:cubicBezTo>
                  <a:pt x="30243" y="30909"/>
                  <a:pt x="30273" y="30807"/>
                  <a:pt x="30302" y="30705"/>
                </a:cubicBezTo>
                <a:cubicBezTo>
                  <a:pt x="30363" y="30501"/>
                  <a:pt x="30415" y="30298"/>
                  <a:pt x="30457" y="30089"/>
                </a:cubicBezTo>
                <a:cubicBezTo>
                  <a:pt x="30502" y="29865"/>
                  <a:pt x="30542" y="29639"/>
                  <a:pt x="30579" y="29413"/>
                </a:cubicBezTo>
                <a:cubicBezTo>
                  <a:pt x="30588" y="29357"/>
                  <a:pt x="30594" y="29299"/>
                  <a:pt x="30601" y="29242"/>
                </a:cubicBezTo>
                <a:cubicBezTo>
                  <a:pt x="30609" y="29199"/>
                  <a:pt x="30615" y="29154"/>
                  <a:pt x="30620" y="29111"/>
                </a:cubicBezTo>
                <a:cubicBezTo>
                  <a:pt x="30631" y="29005"/>
                  <a:pt x="30645" y="28899"/>
                  <a:pt x="30653" y="28792"/>
                </a:cubicBezTo>
                <a:cubicBezTo>
                  <a:pt x="30663" y="28668"/>
                  <a:pt x="30674" y="28546"/>
                  <a:pt x="30681" y="28423"/>
                </a:cubicBezTo>
                <a:cubicBezTo>
                  <a:pt x="30686" y="28313"/>
                  <a:pt x="30691" y="28201"/>
                  <a:pt x="30693" y="28091"/>
                </a:cubicBezTo>
                <a:cubicBezTo>
                  <a:pt x="30694" y="28039"/>
                  <a:pt x="30698" y="27987"/>
                  <a:pt x="30697" y="27936"/>
                </a:cubicBezTo>
                <a:cubicBezTo>
                  <a:pt x="30696" y="27873"/>
                  <a:pt x="30694" y="27811"/>
                  <a:pt x="30693" y="27747"/>
                </a:cubicBezTo>
                <a:cubicBezTo>
                  <a:pt x="30692" y="27646"/>
                  <a:pt x="30691" y="27543"/>
                  <a:pt x="30687" y="27442"/>
                </a:cubicBezTo>
                <a:cubicBezTo>
                  <a:pt x="30679" y="27198"/>
                  <a:pt x="30670" y="26952"/>
                  <a:pt x="30658" y="26708"/>
                </a:cubicBezTo>
                <a:cubicBezTo>
                  <a:pt x="30653" y="26590"/>
                  <a:pt x="30643" y="26472"/>
                  <a:pt x="30632" y="26356"/>
                </a:cubicBezTo>
                <a:cubicBezTo>
                  <a:pt x="30624" y="26260"/>
                  <a:pt x="30612" y="26165"/>
                  <a:pt x="30595" y="26070"/>
                </a:cubicBezTo>
                <a:cubicBezTo>
                  <a:pt x="30585" y="26012"/>
                  <a:pt x="30576" y="25955"/>
                  <a:pt x="30563" y="25898"/>
                </a:cubicBezTo>
                <a:cubicBezTo>
                  <a:pt x="30550" y="25843"/>
                  <a:pt x="30537" y="25788"/>
                  <a:pt x="30526" y="25732"/>
                </a:cubicBezTo>
                <a:cubicBezTo>
                  <a:pt x="30505" y="25638"/>
                  <a:pt x="30480" y="25543"/>
                  <a:pt x="30456" y="25451"/>
                </a:cubicBezTo>
                <a:cubicBezTo>
                  <a:pt x="30399" y="25233"/>
                  <a:pt x="30343" y="25014"/>
                  <a:pt x="30283" y="24795"/>
                </a:cubicBezTo>
                <a:cubicBezTo>
                  <a:pt x="30222" y="24579"/>
                  <a:pt x="30158" y="24362"/>
                  <a:pt x="30093" y="24145"/>
                </a:cubicBezTo>
                <a:cubicBezTo>
                  <a:pt x="30058" y="24035"/>
                  <a:pt x="30023" y="23925"/>
                  <a:pt x="29987" y="23815"/>
                </a:cubicBezTo>
                <a:cubicBezTo>
                  <a:pt x="29954" y="23715"/>
                  <a:pt x="29919" y="23616"/>
                  <a:pt x="29883" y="23516"/>
                </a:cubicBezTo>
                <a:cubicBezTo>
                  <a:pt x="29851" y="23425"/>
                  <a:pt x="29816" y="23334"/>
                  <a:pt x="29781" y="23244"/>
                </a:cubicBezTo>
                <a:cubicBezTo>
                  <a:pt x="29745" y="23151"/>
                  <a:pt x="29712" y="23058"/>
                  <a:pt x="29675" y="22967"/>
                </a:cubicBezTo>
                <a:cubicBezTo>
                  <a:pt x="29515" y="22568"/>
                  <a:pt x="29356" y="22169"/>
                  <a:pt x="29181" y="21779"/>
                </a:cubicBezTo>
                <a:cubicBezTo>
                  <a:pt x="29015" y="21403"/>
                  <a:pt x="28861" y="21023"/>
                  <a:pt x="28695" y="20650"/>
                </a:cubicBezTo>
                <a:cubicBezTo>
                  <a:pt x="28619" y="20479"/>
                  <a:pt x="28536" y="20310"/>
                  <a:pt x="28453" y="20143"/>
                </a:cubicBezTo>
                <a:cubicBezTo>
                  <a:pt x="28372" y="19980"/>
                  <a:pt x="28289" y="19819"/>
                  <a:pt x="28204" y="19660"/>
                </a:cubicBezTo>
                <a:cubicBezTo>
                  <a:pt x="28042" y="19360"/>
                  <a:pt x="27867" y="19067"/>
                  <a:pt x="27698" y="18770"/>
                </a:cubicBezTo>
                <a:cubicBezTo>
                  <a:pt x="27567" y="18538"/>
                  <a:pt x="27447" y="18303"/>
                  <a:pt x="27320" y="18069"/>
                </a:cubicBezTo>
                <a:cubicBezTo>
                  <a:pt x="27196" y="17834"/>
                  <a:pt x="27067" y="17606"/>
                  <a:pt x="26935" y="17379"/>
                </a:cubicBezTo>
                <a:cubicBezTo>
                  <a:pt x="26656" y="16903"/>
                  <a:pt x="26363" y="16434"/>
                  <a:pt x="26088" y="15954"/>
                </a:cubicBezTo>
                <a:cubicBezTo>
                  <a:pt x="25785" y="15412"/>
                  <a:pt x="25519" y="14851"/>
                  <a:pt x="25229" y="14302"/>
                </a:cubicBezTo>
                <a:cubicBezTo>
                  <a:pt x="25132" y="14117"/>
                  <a:pt x="25034" y="13932"/>
                  <a:pt x="24928" y="13753"/>
                </a:cubicBezTo>
                <a:cubicBezTo>
                  <a:pt x="24819" y="13567"/>
                  <a:pt x="24708" y="13381"/>
                  <a:pt x="24598" y="13196"/>
                </a:cubicBezTo>
                <a:cubicBezTo>
                  <a:pt x="24375" y="12819"/>
                  <a:pt x="24153" y="12441"/>
                  <a:pt x="23911" y="12079"/>
                </a:cubicBezTo>
                <a:cubicBezTo>
                  <a:pt x="23798" y="11910"/>
                  <a:pt x="23679" y="11745"/>
                  <a:pt x="23563" y="11577"/>
                </a:cubicBezTo>
                <a:cubicBezTo>
                  <a:pt x="23458" y="11423"/>
                  <a:pt x="23354" y="11265"/>
                  <a:pt x="23248" y="11108"/>
                </a:cubicBezTo>
                <a:cubicBezTo>
                  <a:pt x="23015" y="10751"/>
                  <a:pt x="22782" y="10397"/>
                  <a:pt x="22541" y="10047"/>
                </a:cubicBezTo>
                <a:cubicBezTo>
                  <a:pt x="22420" y="9869"/>
                  <a:pt x="22297" y="9692"/>
                  <a:pt x="22170" y="9517"/>
                </a:cubicBezTo>
                <a:cubicBezTo>
                  <a:pt x="22040" y="9336"/>
                  <a:pt x="21906" y="9157"/>
                  <a:pt x="21772" y="8979"/>
                </a:cubicBezTo>
                <a:cubicBezTo>
                  <a:pt x="21503" y="8624"/>
                  <a:pt x="21230" y="8272"/>
                  <a:pt x="20965" y="7915"/>
                </a:cubicBezTo>
                <a:cubicBezTo>
                  <a:pt x="20714" y="7580"/>
                  <a:pt x="20467" y="7243"/>
                  <a:pt x="20216" y="6909"/>
                </a:cubicBezTo>
                <a:cubicBezTo>
                  <a:pt x="20105" y="6761"/>
                  <a:pt x="19990" y="6619"/>
                  <a:pt x="19871" y="6480"/>
                </a:cubicBezTo>
                <a:cubicBezTo>
                  <a:pt x="19754" y="6347"/>
                  <a:pt x="19630" y="6221"/>
                  <a:pt x="19501" y="6100"/>
                </a:cubicBezTo>
                <a:cubicBezTo>
                  <a:pt x="19360" y="5965"/>
                  <a:pt x="19216" y="5835"/>
                  <a:pt x="19069" y="5701"/>
                </a:cubicBezTo>
                <a:cubicBezTo>
                  <a:pt x="18922" y="5563"/>
                  <a:pt x="18776" y="5423"/>
                  <a:pt x="18629" y="5284"/>
                </a:cubicBezTo>
                <a:cubicBezTo>
                  <a:pt x="18336" y="5007"/>
                  <a:pt x="18035" y="4739"/>
                  <a:pt x="17727" y="4478"/>
                </a:cubicBezTo>
                <a:cubicBezTo>
                  <a:pt x="17148" y="3985"/>
                  <a:pt x="16528" y="3545"/>
                  <a:pt x="15933" y="3072"/>
                </a:cubicBezTo>
                <a:cubicBezTo>
                  <a:pt x="15795" y="2961"/>
                  <a:pt x="15659" y="2849"/>
                  <a:pt x="15518" y="2742"/>
                </a:cubicBezTo>
                <a:cubicBezTo>
                  <a:pt x="15434" y="2681"/>
                  <a:pt x="15348" y="2621"/>
                  <a:pt x="15261" y="2564"/>
                </a:cubicBezTo>
                <a:cubicBezTo>
                  <a:pt x="15177" y="2509"/>
                  <a:pt x="15090" y="2458"/>
                  <a:pt x="15005" y="2406"/>
                </a:cubicBezTo>
                <a:cubicBezTo>
                  <a:pt x="14822" y="2299"/>
                  <a:pt x="14644" y="2187"/>
                  <a:pt x="14456" y="2087"/>
                </a:cubicBezTo>
                <a:cubicBezTo>
                  <a:pt x="14309" y="2009"/>
                  <a:pt x="14159" y="1937"/>
                  <a:pt x="14006" y="1868"/>
                </a:cubicBezTo>
                <a:cubicBezTo>
                  <a:pt x="13854" y="1800"/>
                  <a:pt x="13701" y="1733"/>
                  <a:pt x="13547" y="1671"/>
                </a:cubicBezTo>
                <a:cubicBezTo>
                  <a:pt x="13369" y="1597"/>
                  <a:pt x="13191" y="1524"/>
                  <a:pt x="13013" y="1452"/>
                </a:cubicBezTo>
                <a:cubicBezTo>
                  <a:pt x="12830" y="1380"/>
                  <a:pt x="12646" y="1313"/>
                  <a:pt x="12461" y="1251"/>
                </a:cubicBezTo>
                <a:cubicBezTo>
                  <a:pt x="12281" y="1192"/>
                  <a:pt x="12101" y="1135"/>
                  <a:pt x="11924" y="1068"/>
                </a:cubicBezTo>
                <a:cubicBezTo>
                  <a:pt x="11736" y="992"/>
                  <a:pt x="11554" y="909"/>
                  <a:pt x="11369" y="828"/>
                </a:cubicBezTo>
                <a:cubicBezTo>
                  <a:pt x="11205" y="756"/>
                  <a:pt x="11038" y="692"/>
                  <a:pt x="10870" y="627"/>
                </a:cubicBezTo>
                <a:cubicBezTo>
                  <a:pt x="10704" y="563"/>
                  <a:pt x="10539" y="498"/>
                  <a:pt x="10368" y="449"/>
                </a:cubicBezTo>
                <a:cubicBezTo>
                  <a:pt x="10192" y="398"/>
                  <a:pt x="10012" y="357"/>
                  <a:pt x="9832" y="314"/>
                </a:cubicBezTo>
                <a:lnTo>
                  <a:pt x="9832" y="314"/>
                </a:lnTo>
                <a:cubicBezTo>
                  <a:pt x="9838" y="315"/>
                  <a:pt x="9842" y="316"/>
                  <a:pt x="9846" y="316"/>
                </a:cubicBezTo>
                <a:cubicBezTo>
                  <a:pt x="9644" y="268"/>
                  <a:pt x="9442" y="212"/>
                  <a:pt x="9238" y="172"/>
                </a:cubicBezTo>
                <a:cubicBezTo>
                  <a:pt x="9115" y="147"/>
                  <a:pt x="8991" y="128"/>
                  <a:pt x="8868" y="115"/>
                </a:cubicBezTo>
                <a:cubicBezTo>
                  <a:pt x="8762" y="103"/>
                  <a:pt x="8656" y="92"/>
                  <a:pt x="8550" y="79"/>
                </a:cubicBezTo>
                <a:cubicBezTo>
                  <a:pt x="8454" y="67"/>
                  <a:pt x="8359" y="54"/>
                  <a:pt x="8263" y="43"/>
                </a:cubicBezTo>
                <a:cubicBezTo>
                  <a:pt x="8171" y="31"/>
                  <a:pt x="8080" y="17"/>
                  <a:pt x="7987" y="12"/>
                </a:cubicBezTo>
                <a:cubicBezTo>
                  <a:pt x="7930" y="8"/>
                  <a:pt x="7875" y="3"/>
                  <a:pt x="7818" y="2"/>
                </a:cubicBezTo>
                <a:cubicBezTo>
                  <a:pt x="7752" y="2"/>
                  <a:pt x="7686" y="0"/>
                  <a:pt x="7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180730" y="4376068"/>
            <a:ext cx="1034098" cy="91121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250822" y="3809135"/>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41302" y="-247998"/>
            <a:ext cx="1300602" cy="1146143"/>
          </a:xfrm>
          <a:custGeom>
            <a:avLst/>
            <a:gdLst/>
            <a:ahLst/>
            <a:cxnLst/>
            <a:rect l="l" t="t" r="r" b="b"/>
            <a:pathLst>
              <a:path w="8355" h="7363" extrusionOk="0">
                <a:moveTo>
                  <a:pt x="2896" y="1"/>
                </a:moveTo>
                <a:cubicBezTo>
                  <a:pt x="2827" y="1"/>
                  <a:pt x="2758" y="2"/>
                  <a:pt x="2689" y="4"/>
                </a:cubicBezTo>
                <a:cubicBezTo>
                  <a:pt x="2513" y="12"/>
                  <a:pt x="2338" y="17"/>
                  <a:pt x="2165" y="42"/>
                </a:cubicBezTo>
                <a:cubicBezTo>
                  <a:pt x="1990" y="67"/>
                  <a:pt x="1819" y="114"/>
                  <a:pt x="1657" y="184"/>
                </a:cubicBezTo>
                <a:cubicBezTo>
                  <a:pt x="1495" y="256"/>
                  <a:pt x="1331" y="335"/>
                  <a:pt x="1189" y="442"/>
                </a:cubicBezTo>
                <a:cubicBezTo>
                  <a:pt x="1046" y="550"/>
                  <a:pt x="902" y="664"/>
                  <a:pt x="778" y="793"/>
                </a:cubicBezTo>
                <a:cubicBezTo>
                  <a:pt x="706" y="865"/>
                  <a:pt x="642" y="938"/>
                  <a:pt x="580" y="1017"/>
                </a:cubicBezTo>
                <a:cubicBezTo>
                  <a:pt x="527" y="1082"/>
                  <a:pt x="480" y="1152"/>
                  <a:pt x="433" y="1224"/>
                </a:cubicBezTo>
                <a:cubicBezTo>
                  <a:pt x="386" y="1299"/>
                  <a:pt x="344" y="1373"/>
                  <a:pt x="302" y="1448"/>
                </a:cubicBezTo>
                <a:cubicBezTo>
                  <a:pt x="231" y="1574"/>
                  <a:pt x="180" y="1707"/>
                  <a:pt x="142" y="1847"/>
                </a:cubicBezTo>
                <a:cubicBezTo>
                  <a:pt x="91" y="2026"/>
                  <a:pt x="37" y="2204"/>
                  <a:pt x="18" y="2389"/>
                </a:cubicBezTo>
                <a:cubicBezTo>
                  <a:pt x="0" y="2550"/>
                  <a:pt x="4" y="2720"/>
                  <a:pt x="28" y="2880"/>
                </a:cubicBezTo>
                <a:cubicBezTo>
                  <a:pt x="56" y="3064"/>
                  <a:pt x="98" y="3245"/>
                  <a:pt x="142" y="3427"/>
                </a:cubicBezTo>
                <a:cubicBezTo>
                  <a:pt x="181" y="3596"/>
                  <a:pt x="221" y="3766"/>
                  <a:pt x="262" y="3936"/>
                </a:cubicBezTo>
                <a:cubicBezTo>
                  <a:pt x="286" y="4042"/>
                  <a:pt x="313" y="4149"/>
                  <a:pt x="345" y="4252"/>
                </a:cubicBezTo>
                <a:cubicBezTo>
                  <a:pt x="365" y="4341"/>
                  <a:pt x="390" y="4429"/>
                  <a:pt x="418" y="4513"/>
                </a:cubicBezTo>
                <a:cubicBezTo>
                  <a:pt x="485" y="4700"/>
                  <a:pt x="560" y="4882"/>
                  <a:pt x="637" y="5063"/>
                </a:cubicBezTo>
                <a:cubicBezTo>
                  <a:pt x="705" y="5225"/>
                  <a:pt x="771" y="5387"/>
                  <a:pt x="852" y="5541"/>
                </a:cubicBezTo>
                <a:cubicBezTo>
                  <a:pt x="934" y="5701"/>
                  <a:pt x="1020" y="5858"/>
                  <a:pt x="1117" y="6011"/>
                </a:cubicBezTo>
                <a:cubicBezTo>
                  <a:pt x="1160" y="6079"/>
                  <a:pt x="1207" y="6145"/>
                  <a:pt x="1258" y="6208"/>
                </a:cubicBezTo>
                <a:cubicBezTo>
                  <a:pt x="1309" y="6268"/>
                  <a:pt x="1358" y="6331"/>
                  <a:pt x="1412" y="6387"/>
                </a:cubicBezTo>
                <a:cubicBezTo>
                  <a:pt x="1532" y="6508"/>
                  <a:pt x="1656" y="6632"/>
                  <a:pt x="1798" y="6730"/>
                </a:cubicBezTo>
                <a:cubicBezTo>
                  <a:pt x="1871" y="6781"/>
                  <a:pt x="1944" y="6827"/>
                  <a:pt x="2021" y="6871"/>
                </a:cubicBezTo>
                <a:cubicBezTo>
                  <a:pt x="2095" y="6914"/>
                  <a:pt x="2176" y="6947"/>
                  <a:pt x="2254" y="6983"/>
                </a:cubicBezTo>
                <a:cubicBezTo>
                  <a:pt x="2413" y="7053"/>
                  <a:pt x="2577" y="7121"/>
                  <a:pt x="2744" y="7174"/>
                </a:cubicBezTo>
                <a:cubicBezTo>
                  <a:pt x="2910" y="7227"/>
                  <a:pt x="3079" y="7267"/>
                  <a:pt x="3251" y="7297"/>
                </a:cubicBezTo>
                <a:cubicBezTo>
                  <a:pt x="3409" y="7325"/>
                  <a:pt x="3570" y="7349"/>
                  <a:pt x="3730" y="7358"/>
                </a:cubicBezTo>
                <a:cubicBezTo>
                  <a:pt x="3776" y="7361"/>
                  <a:pt x="3823" y="7362"/>
                  <a:pt x="3869" y="7362"/>
                </a:cubicBezTo>
                <a:cubicBezTo>
                  <a:pt x="4002" y="7362"/>
                  <a:pt x="4136" y="7353"/>
                  <a:pt x="4268" y="7343"/>
                </a:cubicBezTo>
                <a:cubicBezTo>
                  <a:pt x="4430" y="7333"/>
                  <a:pt x="4590" y="7315"/>
                  <a:pt x="4750" y="7287"/>
                </a:cubicBezTo>
                <a:cubicBezTo>
                  <a:pt x="4841" y="7271"/>
                  <a:pt x="4930" y="7245"/>
                  <a:pt x="5020" y="7222"/>
                </a:cubicBezTo>
                <a:cubicBezTo>
                  <a:pt x="5097" y="7202"/>
                  <a:pt x="5174" y="7179"/>
                  <a:pt x="5250" y="7156"/>
                </a:cubicBezTo>
                <a:cubicBezTo>
                  <a:pt x="5415" y="7104"/>
                  <a:pt x="5577" y="7047"/>
                  <a:pt x="5736" y="6982"/>
                </a:cubicBezTo>
                <a:cubicBezTo>
                  <a:pt x="6063" y="6852"/>
                  <a:pt x="6387" y="6693"/>
                  <a:pt x="6686" y="6505"/>
                </a:cubicBezTo>
                <a:lnTo>
                  <a:pt x="6686" y="6505"/>
                </a:lnTo>
                <a:cubicBezTo>
                  <a:pt x="6680" y="6510"/>
                  <a:pt x="6672" y="6513"/>
                  <a:pt x="6667" y="6517"/>
                </a:cubicBezTo>
                <a:cubicBezTo>
                  <a:pt x="6693" y="6501"/>
                  <a:pt x="6723" y="6485"/>
                  <a:pt x="6749" y="6467"/>
                </a:cubicBezTo>
                <a:cubicBezTo>
                  <a:pt x="6769" y="6454"/>
                  <a:pt x="6789" y="6440"/>
                  <a:pt x="6809" y="6429"/>
                </a:cubicBezTo>
                <a:cubicBezTo>
                  <a:pt x="6957" y="6333"/>
                  <a:pt x="7106" y="6237"/>
                  <a:pt x="7250" y="6133"/>
                </a:cubicBezTo>
                <a:cubicBezTo>
                  <a:pt x="7392" y="6032"/>
                  <a:pt x="7525" y="5927"/>
                  <a:pt x="7653" y="5811"/>
                </a:cubicBezTo>
                <a:cubicBezTo>
                  <a:pt x="7717" y="5754"/>
                  <a:pt x="7779" y="5696"/>
                  <a:pt x="7833" y="5630"/>
                </a:cubicBezTo>
                <a:cubicBezTo>
                  <a:pt x="7884" y="5572"/>
                  <a:pt x="7926" y="5507"/>
                  <a:pt x="7970" y="5443"/>
                </a:cubicBezTo>
                <a:cubicBezTo>
                  <a:pt x="8035" y="5339"/>
                  <a:pt x="8106" y="5236"/>
                  <a:pt x="8158" y="5124"/>
                </a:cubicBezTo>
                <a:cubicBezTo>
                  <a:pt x="8233" y="4967"/>
                  <a:pt x="8290" y="4803"/>
                  <a:pt x="8316" y="4632"/>
                </a:cubicBezTo>
                <a:cubicBezTo>
                  <a:pt x="8347" y="4433"/>
                  <a:pt x="8354" y="4237"/>
                  <a:pt x="8353" y="4038"/>
                </a:cubicBezTo>
                <a:cubicBezTo>
                  <a:pt x="8353" y="3839"/>
                  <a:pt x="8326" y="3644"/>
                  <a:pt x="8276" y="3452"/>
                </a:cubicBezTo>
                <a:cubicBezTo>
                  <a:pt x="8220" y="3247"/>
                  <a:pt x="8153" y="3044"/>
                  <a:pt x="8062" y="2852"/>
                </a:cubicBezTo>
                <a:cubicBezTo>
                  <a:pt x="7929" y="2576"/>
                  <a:pt x="7749" y="2328"/>
                  <a:pt x="7532" y="2112"/>
                </a:cubicBezTo>
                <a:lnTo>
                  <a:pt x="7515" y="2095"/>
                </a:lnTo>
                <a:cubicBezTo>
                  <a:pt x="7378" y="1959"/>
                  <a:pt x="7237" y="1828"/>
                  <a:pt x="7092" y="1699"/>
                </a:cubicBezTo>
                <a:cubicBezTo>
                  <a:pt x="6831" y="1469"/>
                  <a:pt x="6569" y="1235"/>
                  <a:pt x="6288" y="1032"/>
                </a:cubicBezTo>
                <a:cubicBezTo>
                  <a:pt x="6140" y="927"/>
                  <a:pt x="5991" y="817"/>
                  <a:pt x="5831" y="728"/>
                </a:cubicBezTo>
                <a:cubicBezTo>
                  <a:pt x="5738" y="676"/>
                  <a:pt x="5649" y="628"/>
                  <a:pt x="5556" y="582"/>
                </a:cubicBezTo>
                <a:cubicBezTo>
                  <a:pt x="5482" y="546"/>
                  <a:pt x="5405" y="516"/>
                  <a:pt x="5329" y="484"/>
                </a:cubicBezTo>
                <a:cubicBezTo>
                  <a:pt x="5160" y="413"/>
                  <a:pt x="4987" y="356"/>
                  <a:pt x="4814" y="300"/>
                </a:cubicBezTo>
                <a:cubicBezTo>
                  <a:pt x="4644" y="244"/>
                  <a:pt x="4469" y="199"/>
                  <a:pt x="4296" y="158"/>
                </a:cubicBezTo>
                <a:cubicBezTo>
                  <a:pt x="4112" y="114"/>
                  <a:pt x="3931" y="72"/>
                  <a:pt x="3747" y="45"/>
                </a:cubicBezTo>
                <a:cubicBezTo>
                  <a:pt x="3656" y="30"/>
                  <a:pt x="3563" y="25"/>
                  <a:pt x="3470" y="20"/>
                </a:cubicBezTo>
                <a:cubicBezTo>
                  <a:pt x="3384" y="15"/>
                  <a:pt x="3301" y="9"/>
                  <a:pt x="3215" y="6"/>
                </a:cubicBezTo>
                <a:cubicBezTo>
                  <a:pt x="3108" y="3"/>
                  <a:pt x="3002" y="1"/>
                  <a:pt x="2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18"/>
        <p:cNvGrpSpPr/>
        <p:nvPr/>
      </p:nvGrpSpPr>
      <p:grpSpPr>
        <a:xfrm>
          <a:off x="0" y="0"/>
          <a:ext cx="0" cy="0"/>
          <a:chOff x="0" y="0"/>
          <a:chExt cx="0" cy="0"/>
        </a:xfrm>
      </p:grpSpPr>
      <p:sp>
        <p:nvSpPr>
          <p:cNvPr id="219" name="Google Shape;219;p24"/>
          <p:cNvSpPr txBox="1">
            <a:spLocks noGrp="1"/>
          </p:cNvSpPr>
          <p:nvPr>
            <p:ph type="ctrTitle"/>
          </p:nvPr>
        </p:nvSpPr>
        <p:spPr>
          <a:xfrm>
            <a:off x="2430000" y="535000"/>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20" name="Google Shape;220;p24"/>
          <p:cNvSpPr txBox="1">
            <a:spLocks noGrp="1"/>
          </p:cNvSpPr>
          <p:nvPr>
            <p:ph type="subTitle" idx="1"/>
          </p:nvPr>
        </p:nvSpPr>
        <p:spPr>
          <a:xfrm>
            <a:off x="2425050" y="1565875"/>
            <a:ext cx="4293900" cy="110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21" name="Google Shape;221;p24"/>
          <p:cNvSpPr txBox="1">
            <a:spLocks noGrp="1"/>
          </p:cNvSpPr>
          <p:nvPr>
            <p:ph type="subTitle" idx="2"/>
          </p:nvPr>
        </p:nvSpPr>
        <p:spPr>
          <a:xfrm>
            <a:off x="2425050" y="3533475"/>
            <a:ext cx="4293900" cy="39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22" name="Google Shape;222;p24"/>
          <p:cNvSpPr txBox="1"/>
          <p:nvPr/>
        </p:nvSpPr>
        <p:spPr>
          <a:xfrm>
            <a:off x="2077950" y="3910200"/>
            <a:ext cx="49881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dk2"/>
                </a:solidFill>
                <a:latin typeface="Josefin Sans"/>
                <a:ea typeface="Josefin Sans"/>
                <a:cs typeface="Josefin Sans"/>
                <a:sym typeface="Josefin Sans"/>
              </a:rPr>
              <a:t>CREDITS: This presentation template was created by </a:t>
            </a:r>
            <a:r>
              <a:rPr lang="en" sz="1200" b="1">
                <a:solidFill>
                  <a:schemeClr val="dk2"/>
                </a:solidFill>
                <a:uFill>
                  <a:noFill/>
                </a:uFill>
                <a:latin typeface="Josefin Sans"/>
                <a:ea typeface="Josefin Sans"/>
                <a:cs typeface="Josefin Sans"/>
                <a:sym typeface="Josefin Sans"/>
                <a:hlinkClick r:id="rId2">
                  <a:extLst>
                    <a:ext uri="{A12FA001-AC4F-418D-AE19-62706E023703}">
                      <ahyp:hlinkClr xmlns:ahyp="http://schemas.microsoft.com/office/drawing/2018/hyperlinkcolor" val="tx"/>
                    </a:ext>
                  </a:extLst>
                </a:hlinkClick>
              </a:rPr>
              <a:t>Slidesgo</a:t>
            </a:r>
            <a:r>
              <a:rPr lang="en" sz="1200">
                <a:solidFill>
                  <a:schemeClr val="dk2"/>
                </a:solidFill>
                <a:latin typeface="Josefin Sans"/>
                <a:ea typeface="Josefin Sans"/>
                <a:cs typeface="Josefin Sans"/>
                <a:sym typeface="Josefin Sans"/>
              </a:rPr>
              <a:t>, and includes icons by </a:t>
            </a:r>
            <a:r>
              <a:rPr lang="en" sz="1200" b="1">
                <a:solidFill>
                  <a:schemeClr val="dk2"/>
                </a:solidFill>
                <a:uFill>
                  <a:noFill/>
                </a:uFill>
                <a:latin typeface="Josefin Sans"/>
                <a:ea typeface="Josefin Sans"/>
                <a:cs typeface="Josefin Sans"/>
                <a:sym typeface="Josefin Sans"/>
                <a:hlinkClick r:id="rId3">
                  <a:extLst>
                    <a:ext uri="{A12FA001-AC4F-418D-AE19-62706E023703}">
                      <ahyp:hlinkClr xmlns:ahyp="http://schemas.microsoft.com/office/drawing/2018/hyperlinkcolor" val="tx"/>
                    </a:ext>
                  </a:extLst>
                </a:hlinkClick>
              </a:rPr>
              <a:t>Flaticon</a:t>
            </a:r>
            <a:r>
              <a:rPr lang="en" sz="1200" b="1">
                <a:solidFill>
                  <a:schemeClr val="dk2"/>
                </a:solidFill>
                <a:latin typeface="Josefin Sans"/>
                <a:ea typeface="Josefin Sans"/>
                <a:cs typeface="Josefin Sans"/>
                <a:sym typeface="Josefin Sans"/>
              </a:rPr>
              <a:t> </a:t>
            </a:r>
            <a:r>
              <a:rPr lang="en" sz="1200">
                <a:solidFill>
                  <a:schemeClr val="dk2"/>
                </a:solidFill>
                <a:latin typeface="Josefin Sans"/>
                <a:ea typeface="Josefin Sans"/>
                <a:cs typeface="Josefin Sans"/>
                <a:sym typeface="Josefin Sans"/>
              </a:rPr>
              <a:t>and infographics &amp; images by </a:t>
            </a:r>
            <a:r>
              <a:rPr lang="en" sz="1200" b="1">
                <a:solidFill>
                  <a:schemeClr val="dk2"/>
                </a:solidFill>
                <a:uFill>
                  <a:noFill/>
                </a:uFill>
                <a:latin typeface="Josefin Sans"/>
                <a:ea typeface="Josefin Sans"/>
                <a:cs typeface="Josefin Sans"/>
                <a:sym typeface="Josefin Sans"/>
                <a:hlinkClick r:id="rId4">
                  <a:extLst>
                    <a:ext uri="{A12FA001-AC4F-418D-AE19-62706E023703}">
                      <ahyp:hlinkClr xmlns:ahyp="http://schemas.microsoft.com/office/drawing/2018/hyperlinkcolor" val="tx"/>
                    </a:ext>
                  </a:extLst>
                </a:hlinkClick>
              </a:rPr>
              <a:t>Freepik</a:t>
            </a:r>
            <a:endParaRPr sz="1200" b="1">
              <a:solidFill>
                <a:schemeClr val="dk2"/>
              </a:solidFill>
              <a:latin typeface="Josefin Sans"/>
              <a:ea typeface="Josefin Sans"/>
              <a:cs typeface="Josefin Sans"/>
              <a:sym typeface="Josefin Sans"/>
            </a:endParaRPr>
          </a:p>
        </p:txBody>
      </p:sp>
      <p:sp>
        <p:nvSpPr>
          <p:cNvPr id="223" name="Google Shape;223;p24"/>
          <p:cNvSpPr/>
          <p:nvPr/>
        </p:nvSpPr>
        <p:spPr>
          <a:xfrm rot="920967">
            <a:off x="-741560" y="3009561"/>
            <a:ext cx="3508089" cy="2508472"/>
          </a:xfrm>
          <a:custGeom>
            <a:avLst/>
            <a:gdLst/>
            <a:ahLst/>
            <a:cxnLst/>
            <a:rect l="l" t="t" r="r" b="b"/>
            <a:pathLst>
              <a:path w="33860" h="24211" extrusionOk="0">
                <a:moveTo>
                  <a:pt x="15310" y="246"/>
                </a:moveTo>
                <a:cubicBezTo>
                  <a:pt x="15311" y="246"/>
                  <a:pt x="15313" y="246"/>
                  <a:pt x="15314" y="247"/>
                </a:cubicBezTo>
                <a:lnTo>
                  <a:pt x="15314" y="247"/>
                </a:lnTo>
                <a:cubicBezTo>
                  <a:pt x="15313" y="246"/>
                  <a:pt x="15311" y="246"/>
                  <a:pt x="15310" y="246"/>
                </a:cubicBezTo>
                <a:close/>
                <a:moveTo>
                  <a:pt x="15314" y="247"/>
                </a:moveTo>
                <a:cubicBezTo>
                  <a:pt x="15316" y="247"/>
                  <a:pt x="15318" y="248"/>
                  <a:pt x="15320" y="248"/>
                </a:cubicBezTo>
                <a:lnTo>
                  <a:pt x="15320" y="248"/>
                </a:lnTo>
                <a:cubicBezTo>
                  <a:pt x="15318" y="248"/>
                  <a:pt x="15316" y="247"/>
                  <a:pt x="15314" y="247"/>
                </a:cubicBezTo>
                <a:close/>
                <a:moveTo>
                  <a:pt x="12566" y="0"/>
                </a:moveTo>
                <a:cubicBezTo>
                  <a:pt x="12554" y="0"/>
                  <a:pt x="12542" y="0"/>
                  <a:pt x="12530" y="0"/>
                </a:cubicBezTo>
                <a:cubicBezTo>
                  <a:pt x="12215" y="0"/>
                  <a:pt x="11901" y="21"/>
                  <a:pt x="11586" y="56"/>
                </a:cubicBezTo>
                <a:cubicBezTo>
                  <a:pt x="11254" y="92"/>
                  <a:pt x="10921" y="134"/>
                  <a:pt x="10590" y="184"/>
                </a:cubicBezTo>
                <a:cubicBezTo>
                  <a:pt x="10438" y="207"/>
                  <a:pt x="10286" y="233"/>
                  <a:pt x="10134" y="262"/>
                </a:cubicBezTo>
                <a:cubicBezTo>
                  <a:pt x="9984" y="292"/>
                  <a:pt x="9832" y="319"/>
                  <a:pt x="9681" y="351"/>
                </a:cubicBezTo>
                <a:cubicBezTo>
                  <a:pt x="9521" y="385"/>
                  <a:pt x="9361" y="417"/>
                  <a:pt x="9202" y="457"/>
                </a:cubicBezTo>
                <a:cubicBezTo>
                  <a:pt x="9042" y="499"/>
                  <a:pt x="8882" y="538"/>
                  <a:pt x="8722" y="582"/>
                </a:cubicBezTo>
                <a:cubicBezTo>
                  <a:pt x="8568" y="625"/>
                  <a:pt x="8414" y="667"/>
                  <a:pt x="8262" y="716"/>
                </a:cubicBezTo>
                <a:cubicBezTo>
                  <a:pt x="8178" y="743"/>
                  <a:pt x="8097" y="770"/>
                  <a:pt x="8014" y="801"/>
                </a:cubicBezTo>
                <a:cubicBezTo>
                  <a:pt x="7941" y="829"/>
                  <a:pt x="7867" y="857"/>
                  <a:pt x="7792" y="887"/>
                </a:cubicBezTo>
                <a:cubicBezTo>
                  <a:pt x="7643" y="948"/>
                  <a:pt x="7494" y="1012"/>
                  <a:pt x="7355" y="1067"/>
                </a:cubicBezTo>
                <a:cubicBezTo>
                  <a:pt x="7213" y="1126"/>
                  <a:pt x="7072" y="1185"/>
                  <a:pt x="6932" y="1247"/>
                </a:cubicBezTo>
                <a:cubicBezTo>
                  <a:pt x="6854" y="1283"/>
                  <a:pt x="6776" y="1315"/>
                  <a:pt x="6699" y="1352"/>
                </a:cubicBezTo>
                <a:cubicBezTo>
                  <a:pt x="6623" y="1391"/>
                  <a:pt x="6546" y="1429"/>
                  <a:pt x="6468" y="1467"/>
                </a:cubicBezTo>
                <a:cubicBezTo>
                  <a:pt x="6435" y="1482"/>
                  <a:pt x="6404" y="1503"/>
                  <a:pt x="6372" y="1521"/>
                </a:cubicBezTo>
                <a:cubicBezTo>
                  <a:pt x="6328" y="1546"/>
                  <a:pt x="6286" y="1572"/>
                  <a:pt x="6241" y="1596"/>
                </a:cubicBezTo>
                <a:cubicBezTo>
                  <a:pt x="6174" y="1635"/>
                  <a:pt x="6109" y="1678"/>
                  <a:pt x="6043" y="1719"/>
                </a:cubicBezTo>
                <a:cubicBezTo>
                  <a:pt x="5916" y="1799"/>
                  <a:pt x="5790" y="1881"/>
                  <a:pt x="5665" y="1961"/>
                </a:cubicBezTo>
                <a:cubicBezTo>
                  <a:pt x="5596" y="2005"/>
                  <a:pt x="5528" y="2048"/>
                  <a:pt x="5461" y="2094"/>
                </a:cubicBezTo>
                <a:cubicBezTo>
                  <a:pt x="5414" y="2125"/>
                  <a:pt x="5367" y="2157"/>
                  <a:pt x="5321" y="2189"/>
                </a:cubicBezTo>
                <a:cubicBezTo>
                  <a:pt x="5297" y="2205"/>
                  <a:pt x="5274" y="2219"/>
                  <a:pt x="5253" y="2235"/>
                </a:cubicBezTo>
                <a:cubicBezTo>
                  <a:pt x="5173" y="2294"/>
                  <a:pt x="5095" y="2352"/>
                  <a:pt x="5016" y="2411"/>
                </a:cubicBezTo>
                <a:cubicBezTo>
                  <a:pt x="4997" y="2424"/>
                  <a:pt x="4980" y="2441"/>
                  <a:pt x="4962" y="2455"/>
                </a:cubicBezTo>
                <a:cubicBezTo>
                  <a:pt x="4918" y="2491"/>
                  <a:pt x="4874" y="2528"/>
                  <a:pt x="4832" y="2564"/>
                </a:cubicBezTo>
                <a:cubicBezTo>
                  <a:pt x="4716" y="2662"/>
                  <a:pt x="4603" y="2765"/>
                  <a:pt x="4492" y="2868"/>
                </a:cubicBezTo>
                <a:cubicBezTo>
                  <a:pt x="4247" y="3095"/>
                  <a:pt x="3997" y="3318"/>
                  <a:pt x="3757" y="3550"/>
                </a:cubicBezTo>
                <a:cubicBezTo>
                  <a:pt x="3703" y="3603"/>
                  <a:pt x="3648" y="3654"/>
                  <a:pt x="3596" y="3710"/>
                </a:cubicBezTo>
                <a:cubicBezTo>
                  <a:pt x="3534" y="3776"/>
                  <a:pt x="3470" y="3843"/>
                  <a:pt x="3408" y="3909"/>
                </a:cubicBezTo>
                <a:cubicBezTo>
                  <a:pt x="3383" y="3937"/>
                  <a:pt x="3360" y="3967"/>
                  <a:pt x="3335" y="3997"/>
                </a:cubicBezTo>
                <a:cubicBezTo>
                  <a:pt x="3299" y="4040"/>
                  <a:pt x="3263" y="4085"/>
                  <a:pt x="3227" y="4127"/>
                </a:cubicBezTo>
                <a:cubicBezTo>
                  <a:pt x="3181" y="4180"/>
                  <a:pt x="3142" y="4235"/>
                  <a:pt x="3101" y="4291"/>
                </a:cubicBezTo>
                <a:cubicBezTo>
                  <a:pt x="2902" y="4555"/>
                  <a:pt x="2717" y="4831"/>
                  <a:pt x="2538" y="5112"/>
                </a:cubicBezTo>
                <a:cubicBezTo>
                  <a:pt x="2363" y="5385"/>
                  <a:pt x="2196" y="5664"/>
                  <a:pt x="2031" y="5943"/>
                </a:cubicBezTo>
                <a:cubicBezTo>
                  <a:pt x="1866" y="6218"/>
                  <a:pt x="1720" y="6505"/>
                  <a:pt x="1581" y="6792"/>
                </a:cubicBezTo>
                <a:cubicBezTo>
                  <a:pt x="1435" y="7095"/>
                  <a:pt x="1288" y="7398"/>
                  <a:pt x="1141" y="7700"/>
                </a:cubicBezTo>
                <a:cubicBezTo>
                  <a:pt x="996" y="7998"/>
                  <a:pt x="869" y="8307"/>
                  <a:pt x="743" y="8613"/>
                </a:cubicBezTo>
                <a:cubicBezTo>
                  <a:pt x="712" y="8688"/>
                  <a:pt x="684" y="8765"/>
                  <a:pt x="655" y="8839"/>
                </a:cubicBezTo>
                <a:cubicBezTo>
                  <a:pt x="632" y="8897"/>
                  <a:pt x="610" y="8956"/>
                  <a:pt x="589" y="9014"/>
                </a:cubicBezTo>
                <a:cubicBezTo>
                  <a:pt x="567" y="9076"/>
                  <a:pt x="547" y="9136"/>
                  <a:pt x="524" y="9196"/>
                </a:cubicBezTo>
                <a:cubicBezTo>
                  <a:pt x="514" y="9227"/>
                  <a:pt x="502" y="9257"/>
                  <a:pt x="493" y="9288"/>
                </a:cubicBezTo>
                <a:cubicBezTo>
                  <a:pt x="469" y="9372"/>
                  <a:pt x="443" y="9457"/>
                  <a:pt x="418" y="9542"/>
                </a:cubicBezTo>
                <a:cubicBezTo>
                  <a:pt x="376" y="9681"/>
                  <a:pt x="338" y="9824"/>
                  <a:pt x="302" y="9965"/>
                </a:cubicBezTo>
                <a:cubicBezTo>
                  <a:pt x="256" y="10145"/>
                  <a:pt x="209" y="10325"/>
                  <a:pt x="166" y="10506"/>
                </a:cubicBezTo>
                <a:cubicBezTo>
                  <a:pt x="146" y="10579"/>
                  <a:pt x="131" y="10651"/>
                  <a:pt x="115" y="10726"/>
                </a:cubicBezTo>
                <a:cubicBezTo>
                  <a:pt x="101" y="10796"/>
                  <a:pt x="85" y="10867"/>
                  <a:pt x="74" y="10939"/>
                </a:cubicBezTo>
                <a:cubicBezTo>
                  <a:pt x="64" y="11002"/>
                  <a:pt x="54" y="11066"/>
                  <a:pt x="44" y="11129"/>
                </a:cubicBezTo>
                <a:cubicBezTo>
                  <a:pt x="42" y="11151"/>
                  <a:pt x="38" y="11175"/>
                  <a:pt x="36" y="11197"/>
                </a:cubicBezTo>
                <a:cubicBezTo>
                  <a:pt x="27" y="11289"/>
                  <a:pt x="17" y="11382"/>
                  <a:pt x="10" y="11474"/>
                </a:cubicBezTo>
                <a:cubicBezTo>
                  <a:pt x="6" y="11505"/>
                  <a:pt x="7" y="11536"/>
                  <a:pt x="6" y="11567"/>
                </a:cubicBezTo>
                <a:cubicBezTo>
                  <a:pt x="5" y="11625"/>
                  <a:pt x="3" y="11681"/>
                  <a:pt x="2" y="11738"/>
                </a:cubicBezTo>
                <a:cubicBezTo>
                  <a:pt x="1" y="11804"/>
                  <a:pt x="3" y="11868"/>
                  <a:pt x="6" y="11933"/>
                </a:cubicBezTo>
                <a:cubicBezTo>
                  <a:pt x="8" y="12011"/>
                  <a:pt x="11" y="12089"/>
                  <a:pt x="17" y="12167"/>
                </a:cubicBezTo>
                <a:cubicBezTo>
                  <a:pt x="27" y="12256"/>
                  <a:pt x="32" y="12346"/>
                  <a:pt x="43" y="12435"/>
                </a:cubicBezTo>
                <a:cubicBezTo>
                  <a:pt x="83" y="12745"/>
                  <a:pt x="124" y="13058"/>
                  <a:pt x="177" y="13369"/>
                </a:cubicBezTo>
                <a:cubicBezTo>
                  <a:pt x="233" y="13680"/>
                  <a:pt x="290" y="13994"/>
                  <a:pt x="356" y="14304"/>
                </a:cubicBezTo>
                <a:cubicBezTo>
                  <a:pt x="424" y="14619"/>
                  <a:pt x="491" y="14934"/>
                  <a:pt x="584" y="15243"/>
                </a:cubicBezTo>
                <a:cubicBezTo>
                  <a:pt x="609" y="15324"/>
                  <a:pt x="631" y="15408"/>
                  <a:pt x="658" y="15489"/>
                </a:cubicBezTo>
                <a:cubicBezTo>
                  <a:pt x="689" y="15579"/>
                  <a:pt x="719" y="15670"/>
                  <a:pt x="750" y="15759"/>
                </a:cubicBezTo>
                <a:cubicBezTo>
                  <a:pt x="774" y="15830"/>
                  <a:pt x="802" y="15901"/>
                  <a:pt x="827" y="15971"/>
                </a:cubicBezTo>
                <a:cubicBezTo>
                  <a:pt x="851" y="16035"/>
                  <a:pt x="874" y="16100"/>
                  <a:pt x="900" y="16164"/>
                </a:cubicBezTo>
                <a:cubicBezTo>
                  <a:pt x="941" y="16265"/>
                  <a:pt x="982" y="16368"/>
                  <a:pt x="1024" y="16471"/>
                </a:cubicBezTo>
                <a:cubicBezTo>
                  <a:pt x="1048" y="16531"/>
                  <a:pt x="1075" y="16588"/>
                  <a:pt x="1101" y="16645"/>
                </a:cubicBezTo>
                <a:cubicBezTo>
                  <a:pt x="1133" y="16719"/>
                  <a:pt x="1164" y="16792"/>
                  <a:pt x="1199" y="16863"/>
                </a:cubicBezTo>
                <a:cubicBezTo>
                  <a:pt x="1240" y="16950"/>
                  <a:pt x="1282" y="17034"/>
                  <a:pt x="1324" y="17121"/>
                </a:cubicBezTo>
                <a:cubicBezTo>
                  <a:pt x="1354" y="17183"/>
                  <a:pt x="1386" y="17245"/>
                  <a:pt x="1417" y="17306"/>
                </a:cubicBezTo>
                <a:cubicBezTo>
                  <a:pt x="1458" y="17384"/>
                  <a:pt x="1497" y="17463"/>
                  <a:pt x="1539" y="17540"/>
                </a:cubicBezTo>
                <a:cubicBezTo>
                  <a:pt x="1612" y="17672"/>
                  <a:pt x="1683" y="17806"/>
                  <a:pt x="1759" y="17936"/>
                </a:cubicBezTo>
                <a:cubicBezTo>
                  <a:pt x="1812" y="18027"/>
                  <a:pt x="1865" y="18117"/>
                  <a:pt x="1917" y="18209"/>
                </a:cubicBezTo>
                <a:cubicBezTo>
                  <a:pt x="1951" y="18264"/>
                  <a:pt x="1988" y="18318"/>
                  <a:pt x="2023" y="18374"/>
                </a:cubicBezTo>
                <a:cubicBezTo>
                  <a:pt x="2064" y="18437"/>
                  <a:pt x="2103" y="18502"/>
                  <a:pt x="2146" y="18564"/>
                </a:cubicBezTo>
                <a:cubicBezTo>
                  <a:pt x="2204" y="18647"/>
                  <a:pt x="2261" y="18731"/>
                  <a:pt x="2319" y="18814"/>
                </a:cubicBezTo>
                <a:cubicBezTo>
                  <a:pt x="2500" y="19081"/>
                  <a:pt x="2691" y="19341"/>
                  <a:pt x="2889" y="19597"/>
                </a:cubicBezTo>
                <a:cubicBezTo>
                  <a:pt x="2987" y="19723"/>
                  <a:pt x="3087" y="19845"/>
                  <a:pt x="3190" y="19969"/>
                </a:cubicBezTo>
                <a:cubicBezTo>
                  <a:pt x="3246" y="20039"/>
                  <a:pt x="3307" y="20107"/>
                  <a:pt x="3366" y="20175"/>
                </a:cubicBezTo>
                <a:cubicBezTo>
                  <a:pt x="3405" y="20218"/>
                  <a:pt x="3442" y="20263"/>
                  <a:pt x="3483" y="20306"/>
                </a:cubicBezTo>
                <a:cubicBezTo>
                  <a:pt x="3555" y="20383"/>
                  <a:pt x="3625" y="20463"/>
                  <a:pt x="3697" y="20541"/>
                </a:cubicBezTo>
                <a:cubicBezTo>
                  <a:pt x="3743" y="20590"/>
                  <a:pt x="3789" y="20636"/>
                  <a:pt x="3836" y="20684"/>
                </a:cubicBezTo>
                <a:cubicBezTo>
                  <a:pt x="3888" y="20738"/>
                  <a:pt x="3940" y="20795"/>
                  <a:pt x="3995" y="20846"/>
                </a:cubicBezTo>
                <a:cubicBezTo>
                  <a:pt x="4066" y="20914"/>
                  <a:pt x="4136" y="20982"/>
                  <a:pt x="4207" y="21051"/>
                </a:cubicBezTo>
                <a:cubicBezTo>
                  <a:pt x="4326" y="21164"/>
                  <a:pt x="4450" y="21271"/>
                  <a:pt x="4574" y="21379"/>
                </a:cubicBezTo>
                <a:cubicBezTo>
                  <a:pt x="4625" y="21425"/>
                  <a:pt x="4680" y="21470"/>
                  <a:pt x="4735" y="21513"/>
                </a:cubicBezTo>
                <a:cubicBezTo>
                  <a:pt x="4795" y="21563"/>
                  <a:pt x="4853" y="21613"/>
                  <a:pt x="4915" y="21661"/>
                </a:cubicBezTo>
                <a:cubicBezTo>
                  <a:pt x="5042" y="21758"/>
                  <a:pt x="5166" y="21856"/>
                  <a:pt x="5295" y="21949"/>
                </a:cubicBezTo>
                <a:cubicBezTo>
                  <a:pt x="5374" y="22005"/>
                  <a:pt x="5452" y="22062"/>
                  <a:pt x="5532" y="22119"/>
                </a:cubicBezTo>
                <a:cubicBezTo>
                  <a:pt x="5600" y="22167"/>
                  <a:pt x="5672" y="22214"/>
                  <a:pt x="5743" y="22261"/>
                </a:cubicBezTo>
                <a:cubicBezTo>
                  <a:pt x="6008" y="22441"/>
                  <a:pt x="6282" y="22607"/>
                  <a:pt x="6560" y="22767"/>
                </a:cubicBezTo>
                <a:cubicBezTo>
                  <a:pt x="6706" y="22852"/>
                  <a:pt x="6852" y="22934"/>
                  <a:pt x="6999" y="23017"/>
                </a:cubicBezTo>
                <a:cubicBezTo>
                  <a:pt x="7076" y="23060"/>
                  <a:pt x="7157" y="23105"/>
                  <a:pt x="7235" y="23147"/>
                </a:cubicBezTo>
                <a:cubicBezTo>
                  <a:pt x="7262" y="23161"/>
                  <a:pt x="7288" y="23178"/>
                  <a:pt x="7317" y="23192"/>
                </a:cubicBezTo>
                <a:cubicBezTo>
                  <a:pt x="7323" y="23195"/>
                  <a:pt x="7330" y="23199"/>
                  <a:pt x="7337" y="23204"/>
                </a:cubicBezTo>
                <a:cubicBezTo>
                  <a:pt x="7343" y="23208"/>
                  <a:pt x="7349" y="23211"/>
                  <a:pt x="7355" y="23214"/>
                </a:cubicBezTo>
                <a:cubicBezTo>
                  <a:pt x="7359" y="23215"/>
                  <a:pt x="7361" y="23216"/>
                  <a:pt x="7364" y="23218"/>
                </a:cubicBezTo>
                <a:cubicBezTo>
                  <a:pt x="7368" y="23219"/>
                  <a:pt x="7369" y="23220"/>
                  <a:pt x="7371" y="23221"/>
                </a:cubicBezTo>
                <a:cubicBezTo>
                  <a:pt x="7385" y="23230"/>
                  <a:pt x="7401" y="23237"/>
                  <a:pt x="7416" y="23245"/>
                </a:cubicBezTo>
                <a:cubicBezTo>
                  <a:pt x="7423" y="23249"/>
                  <a:pt x="7431" y="23252"/>
                  <a:pt x="7437" y="23256"/>
                </a:cubicBezTo>
                <a:cubicBezTo>
                  <a:pt x="7442" y="23259"/>
                  <a:pt x="7447" y="23261"/>
                  <a:pt x="7452" y="23264"/>
                </a:cubicBezTo>
                <a:cubicBezTo>
                  <a:pt x="7452" y="23264"/>
                  <a:pt x="7453" y="23265"/>
                  <a:pt x="7454" y="23265"/>
                </a:cubicBezTo>
                <a:cubicBezTo>
                  <a:pt x="7462" y="23270"/>
                  <a:pt x="7469" y="23275"/>
                  <a:pt x="7478" y="23278"/>
                </a:cubicBezTo>
                <a:cubicBezTo>
                  <a:pt x="7493" y="23287"/>
                  <a:pt x="7510" y="23297"/>
                  <a:pt x="7528" y="23306"/>
                </a:cubicBezTo>
                <a:cubicBezTo>
                  <a:pt x="7540" y="23313"/>
                  <a:pt x="7555" y="23319"/>
                  <a:pt x="7569" y="23327"/>
                </a:cubicBezTo>
                <a:cubicBezTo>
                  <a:pt x="7572" y="23329"/>
                  <a:pt x="7577" y="23333"/>
                  <a:pt x="7581" y="23334"/>
                </a:cubicBezTo>
                <a:cubicBezTo>
                  <a:pt x="7587" y="23338"/>
                  <a:pt x="7595" y="23342"/>
                  <a:pt x="7602" y="23345"/>
                </a:cubicBezTo>
                <a:lnTo>
                  <a:pt x="7602" y="23347"/>
                </a:lnTo>
                <a:cubicBezTo>
                  <a:pt x="7607" y="23348"/>
                  <a:pt x="7609" y="23349"/>
                  <a:pt x="7613" y="23352"/>
                </a:cubicBezTo>
                <a:cubicBezTo>
                  <a:pt x="7616" y="23354"/>
                  <a:pt x="7619" y="23355"/>
                  <a:pt x="7623" y="23357"/>
                </a:cubicBezTo>
                <a:cubicBezTo>
                  <a:pt x="7626" y="23359"/>
                  <a:pt x="7629" y="23360"/>
                  <a:pt x="7633" y="23364"/>
                </a:cubicBezTo>
                <a:cubicBezTo>
                  <a:pt x="7640" y="23366"/>
                  <a:pt x="7645" y="23370"/>
                  <a:pt x="7650" y="23373"/>
                </a:cubicBezTo>
                <a:lnTo>
                  <a:pt x="7652" y="23373"/>
                </a:lnTo>
                <a:cubicBezTo>
                  <a:pt x="7655" y="23375"/>
                  <a:pt x="7660" y="23376"/>
                  <a:pt x="7664" y="23379"/>
                </a:cubicBezTo>
                <a:cubicBezTo>
                  <a:pt x="7774" y="23438"/>
                  <a:pt x="7889" y="23493"/>
                  <a:pt x="8001" y="23549"/>
                </a:cubicBezTo>
                <a:cubicBezTo>
                  <a:pt x="8106" y="23602"/>
                  <a:pt x="8214" y="23647"/>
                  <a:pt x="8321" y="23695"/>
                </a:cubicBezTo>
                <a:cubicBezTo>
                  <a:pt x="8381" y="23722"/>
                  <a:pt x="8441" y="23744"/>
                  <a:pt x="8501" y="23767"/>
                </a:cubicBezTo>
                <a:cubicBezTo>
                  <a:pt x="8553" y="23787"/>
                  <a:pt x="8607" y="23806"/>
                  <a:pt x="8658" y="23825"/>
                </a:cubicBezTo>
                <a:cubicBezTo>
                  <a:pt x="8679" y="23834"/>
                  <a:pt x="8700" y="23843"/>
                  <a:pt x="8722" y="23850"/>
                </a:cubicBezTo>
                <a:cubicBezTo>
                  <a:pt x="8820" y="23881"/>
                  <a:pt x="8918" y="23912"/>
                  <a:pt x="9017" y="23942"/>
                </a:cubicBezTo>
                <a:cubicBezTo>
                  <a:pt x="9073" y="23959"/>
                  <a:pt x="9129" y="23974"/>
                  <a:pt x="9184" y="23989"/>
                </a:cubicBezTo>
                <a:cubicBezTo>
                  <a:pt x="9283" y="24014"/>
                  <a:pt x="9382" y="24041"/>
                  <a:pt x="9481" y="24065"/>
                </a:cubicBezTo>
                <a:cubicBezTo>
                  <a:pt x="9547" y="24083"/>
                  <a:pt x="9616" y="24093"/>
                  <a:pt x="9683" y="24107"/>
                </a:cubicBezTo>
                <a:lnTo>
                  <a:pt x="9861" y="24142"/>
                </a:lnTo>
                <a:cubicBezTo>
                  <a:pt x="9878" y="24145"/>
                  <a:pt x="9894" y="24149"/>
                  <a:pt x="9912" y="24150"/>
                </a:cubicBezTo>
                <a:cubicBezTo>
                  <a:pt x="10010" y="24163"/>
                  <a:pt x="10108" y="24175"/>
                  <a:pt x="10206" y="24186"/>
                </a:cubicBezTo>
                <a:cubicBezTo>
                  <a:pt x="10278" y="24196"/>
                  <a:pt x="10351" y="24199"/>
                  <a:pt x="10424" y="24204"/>
                </a:cubicBezTo>
                <a:cubicBezTo>
                  <a:pt x="10493" y="24207"/>
                  <a:pt x="10563" y="24210"/>
                  <a:pt x="10634" y="24210"/>
                </a:cubicBezTo>
                <a:cubicBezTo>
                  <a:pt x="10674" y="24210"/>
                  <a:pt x="10714" y="24211"/>
                  <a:pt x="10753" y="24211"/>
                </a:cubicBezTo>
                <a:cubicBezTo>
                  <a:pt x="10793" y="24211"/>
                  <a:pt x="10832" y="24210"/>
                  <a:pt x="10872" y="24209"/>
                </a:cubicBezTo>
                <a:cubicBezTo>
                  <a:pt x="10957" y="24205"/>
                  <a:pt x="11047" y="24204"/>
                  <a:pt x="11133" y="24195"/>
                </a:cubicBezTo>
                <a:cubicBezTo>
                  <a:pt x="11293" y="24183"/>
                  <a:pt x="11455" y="24170"/>
                  <a:pt x="11613" y="24152"/>
                </a:cubicBezTo>
                <a:cubicBezTo>
                  <a:pt x="11791" y="24132"/>
                  <a:pt x="11969" y="24111"/>
                  <a:pt x="12147" y="24087"/>
                </a:cubicBezTo>
                <a:cubicBezTo>
                  <a:pt x="12456" y="24047"/>
                  <a:pt x="12765" y="23998"/>
                  <a:pt x="13073" y="23957"/>
                </a:cubicBezTo>
                <a:cubicBezTo>
                  <a:pt x="13410" y="23910"/>
                  <a:pt x="13748" y="23865"/>
                  <a:pt x="14082" y="23809"/>
                </a:cubicBezTo>
                <a:cubicBezTo>
                  <a:pt x="14160" y="23797"/>
                  <a:pt x="14237" y="23787"/>
                  <a:pt x="14313" y="23771"/>
                </a:cubicBezTo>
                <a:cubicBezTo>
                  <a:pt x="14401" y="23753"/>
                  <a:pt x="14489" y="23735"/>
                  <a:pt x="14577" y="23719"/>
                </a:cubicBezTo>
                <a:cubicBezTo>
                  <a:pt x="14641" y="23705"/>
                  <a:pt x="14704" y="23694"/>
                  <a:pt x="14768" y="23678"/>
                </a:cubicBezTo>
                <a:cubicBezTo>
                  <a:pt x="14869" y="23655"/>
                  <a:pt x="14970" y="23632"/>
                  <a:pt x="15072" y="23607"/>
                </a:cubicBezTo>
                <a:cubicBezTo>
                  <a:pt x="15367" y="23539"/>
                  <a:pt x="15661" y="23462"/>
                  <a:pt x="15955" y="23386"/>
                </a:cubicBezTo>
                <a:cubicBezTo>
                  <a:pt x="16271" y="23308"/>
                  <a:pt x="16585" y="23228"/>
                  <a:pt x="16900" y="23149"/>
                </a:cubicBezTo>
                <a:cubicBezTo>
                  <a:pt x="16907" y="23151"/>
                  <a:pt x="16914" y="23151"/>
                  <a:pt x="16921" y="23151"/>
                </a:cubicBezTo>
                <a:cubicBezTo>
                  <a:pt x="16942" y="23148"/>
                  <a:pt x="16964" y="23142"/>
                  <a:pt x="16984" y="23138"/>
                </a:cubicBezTo>
                <a:cubicBezTo>
                  <a:pt x="17014" y="23132"/>
                  <a:pt x="17045" y="23126"/>
                  <a:pt x="17074" y="23121"/>
                </a:cubicBezTo>
                <a:cubicBezTo>
                  <a:pt x="17143" y="23107"/>
                  <a:pt x="17211" y="23092"/>
                  <a:pt x="17278" y="23077"/>
                </a:cubicBezTo>
                <a:cubicBezTo>
                  <a:pt x="17433" y="23043"/>
                  <a:pt x="17586" y="23006"/>
                  <a:pt x="17741" y="22968"/>
                </a:cubicBezTo>
                <a:cubicBezTo>
                  <a:pt x="17875" y="22936"/>
                  <a:pt x="18010" y="22904"/>
                  <a:pt x="18145" y="22875"/>
                </a:cubicBezTo>
                <a:cubicBezTo>
                  <a:pt x="18297" y="22843"/>
                  <a:pt x="18447" y="22816"/>
                  <a:pt x="18597" y="22788"/>
                </a:cubicBezTo>
                <a:lnTo>
                  <a:pt x="18599" y="22788"/>
                </a:lnTo>
                <a:cubicBezTo>
                  <a:pt x="18717" y="22769"/>
                  <a:pt x="18836" y="22748"/>
                  <a:pt x="18953" y="22733"/>
                </a:cubicBezTo>
                <a:cubicBezTo>
                  <a:pt x="19388" y="22671"/>
                  <a:pt x="19822" y="22625"/>
                  <a:pt x="20259" y="22578"/>
                </a:cubicBezTo>
                <a:cubicBezTo>
                  <a:pt x="20697" y="22532"/>
                  <a:pt x="21135" y="22485"/>
                  <a:pt x="21575" y="22440"/>
                </a:cubicBezTo>
                <a:cubicBezTo>
                  <a:pt x="22447" y="22349"/>
                  <a:pt x="23319" y="22261"/>
                  <a:pt x="24191" y="22172"/>
                </a:cubicBezTo>
                <a:cubicBezTo>
                  <a:pt x="24616" y="22127"/>
                  <a:pt x="25043" y="22098"/>
                  <a:pt x="25470" y="22078"/>
                </a:cubicBezTo>
                <a:cubicBezTo>
                  <a:pt x="25904" y="22057"/>
                  <a:pt x="26336" y="22042"/>
                  <a:pt x="26770" y="22019"/>
                </a:cubicBezTo>
                <a:cubicBezTo>
                  <a:pt x="26843" y="22016"/>
                  <a:pt x="26917" y="22013"/>
                  <a:pt x="26992" y="22009"/>
                </a:cubicBezTo>
                <a:cubicBezTo>
                  <a:pt x="27101" y="22016"/>
                  <a:pt x="27210" y="22019"/>
                  <a:pt x="27320" y="22022"/>
                </a:cubicBezTo>
                <a:cubicBezTo>
                  <a:pt x="27482" y="22026"/>
                  <a:pt x="27644" y="22027"/>
                  <a:pt x="27807" y="22027"/>
                </a:cubicBezTo>
                <a:cubicBezTo>
                  <a:pt x="27970" y="22027"/>
                  <a:pt x="28132" y="22026"/>
                  <a:pt x="28295" y="22023"/>
                </a:cubicBezTo>
                <a:cubicBezTo>
                  <a:pt x="28386" y="22022"/>
                  <a:pt x="28476" y="22023"/>
                  <a:pt x="28566" y="22018"/>
                </a:cubicBezTo>
                <a:cubicBezTo>
                  <a:pt x="28646" y="22013"/>
                  <a:pt x="28726" y="22009"/>
                  <a:pt x="28806" y="22005"/>
                </a:cubicBezTo>
                <a:cubicBezTo>
                  <a:pt x="28846" y="22002"/>
                  <a:pt x="28888" y="21997"/>
                  <a:pt x="28929" y="21995"/>
                </a:cubicBezTo>
                <a:cubicBezTo>
                  <a:pt x="28968" y="21991"/>
                  <a:pt x="29009" y="21988"/>
                  <a:pt x="29047" y="21985"/>
                </a:cubicBezTo>
                <a:cubicBezTo>
                  <a:pt x="29128" y="21977"/>
                  <a:pt x="29206" y="21967"/>
                  <a:pt x="29286" y="21960"/>
                </a:cubicBezTo>
                <a:cubicBezTo>
                  <a:pt x="29451" y="21941"/>
                  <a:pt x="29614" y="21920"/>
                  <a:pt x="29778" y="21898"/>
                </a:cubicBezTo>
                <a:cubicBezTo>
                  <a:pt x="29930" y="21878"/>
                  <a:pt x="30080" y="21856"/>
                  <a:pt x="30232" y="21828"/>
                </a:cubicBezTo>
                <a:cubicBezTo>
                  <a:pt x="30389" y="21800"/>
                  <a:pt x="30545" y="21770"/>
                  <a:pt x="30698" y="21728"/>
                </a:cubicBezTo>
                <a:cubicBezTo>
                  <a:pt x="30774" y="21707"/>
                  <a:pt x="30849" y="21688"/>
                  <a:pt x="30924" y="21662"/>
                </a:cubicBezTo>
                <a:cubicBezTo>
                  <a:pt x="30998" y="21637"/>
                  <a:pt x="31073" y="21615"/>
                  <a:pt x="31143" y="21585"/>
                </a:cubicBezTo>
                <a:cubicBezTo>
                  <a:pt x="31223" y="21553"/>
                  <a:pt x="31302" y="21526"/>
                  <a:pt x="31379" y="21487"/>
                </a:cubicBezTo>
                <a:cubicBezTo>
                  <a:pt x="31422" y="21466"/>
                  <a:pt x="31466" y="21445"/>
                  <a:pt x="31510" y="21423"/>
                </a:cubicBezTo>
                <a:cubicBezTo>
                  <a:pt x="31541" y="21408"/>
                  <a:pt x="31575" y="21393"/>
                  <a:pt x="31605" y="21377"/>
                </a:cubicBezTo>
                <a:cubicBezTo>
                  <a:pt x="31647" y="21353"/>
                  <a:pt x="31688" y="21329"/>
                  <a:pt x="31730" y="21306"/>
                </a:cubicBezTo>
                <a:cubicBezTo>
                  <a:pt x="31762" y="21288"/>
                  <a:pt x="31798" y="21271"/>
                  <a:pt x="31830" y="21250"/>
                </a:cubicBezTo>
                <a:cubicBezTo>
                  <a:pt x="31900" y="21207"/>
                  <a:pt x="31967" y="21164"/>
                  <a:pt x="32036" y="21120"/>
                </a:cubicBezTo>
                <a:cubicBezTo>
                  <a:pt x="32106" y="21077"/>
                  <a:pt x="32173" y="21025"/>
                  <a:pt x="32241" y="20977"/>
                </a:cubicBezTo>
                <a:cubicBezTo>
                  <a:pt x="32302" y="20934"/>
                  <a:pt x="32359" y="20888"/>
                  <a:pt x="32415" y="20841"/>
                </a:cubicBezTo>
                <a:cubicBezTo>
                  <a:pt x="32484" y="20785"/>
                  <a:pt x="32551" y="20724"/>
                  <a:pt x="32614" y="20660"/>
                </a:cubicBezTo>
                <a:cubicBezTo>
                  <a:pt x="32654" y="20618"/>
                  <a:pt x="32694" y="20578"/>
                  <a:pt x="32731" y="20536"/>
                </a:cubicBezTo>
                <a:cubicBezTo>
                  <a:pt x="32766" y="20496"/>
                  <a:pt x="32803" y="20458"/>
                  <a:pt x="32834" y="20416"/>
                </a:cubicBezTo>
                <a:lnTo>
                  <a:pt x="32900" y="20330"/>
                </a:lnTo>
                <a:cubicBezTo>
                  <a:pt x="32941" y="20275"/>
                  <a:pt x="32985" y="20221"/>
                  <a:pt x="33025" y="20161"/>
                </a:cubicBezTo>
                <a:cubicBezTo>
                  <a:pt x="33060" y="20110"/>
                  <a:pt x="33094" y="20057"/>
                  <a:pt x="33129" y="20005"/>
                </a:cubicBezTo>
                <a:cubicBezTo>
                  <a:pt x="33142" y="19988"/>
                  <a:pt x="33155" y="19967"/>
                  <a:pt x="33166" y="19948"/>
                </a:cubicBezTo>
                <a:cubicBezTo>
                  <a:pt x="33210" y="19874"/>
                  <a:pt x="33256" y="19799"/>
                  <a:pt x="33299" y="19726"/>
                </a:cubicBezTo>
                <a:cubicBezTo>
                  <a:pt x="33319" y="19691"/>
                  <a:pt x="33335" y="19654"/>
                  <a:pt x="33354" y="19618"/>
                </a:cubicBezTo>
                <a:cubicBezTo>
                  <a:pt x="33375" y="19575"/>
                  <a:pt x="33398" y="19531"/>
                  <a:pt x="33421" y="19487"/>
                </a:cubicBezTo>
                <a:cubicBezTo>
                  <a:pt x="33432" y="19467"/>
                  <a:pt x="33439" y="19446"/>
                  <a:pt x="33449" y="19425"/>
                </a:cubicBezTo>
                <a:cubicBezTo>
                  <a:pt x="33469" y="19376"/>
                  <a:pt x="33491" y="19327"/>
                  <a:pt x="33512" y="19278"/>
                </a:cubicBezTo>
                <a:cubicBezTo>
                  <a:pt x="33542" y="19207"/>
                  <a:pt x="33566" y="19134"/>
                  <a:pt x="33591" y="19062"/>
                </a:cubicBezTo>
                <a:cubicBezTo>
                  <a:pt x="33602" y="19030"/>
                  <a:pt x="33617" y="18997"/>
                  <a:pt x="33625" y="18963"/>
                </a:cubicBezTo>
                <a:cubicBezTo>
                  <a:pt x="33634" y="18927"/>
                  <a:pt x="33645" y="18892"/>
                  <a:pt x="33655" y="18858"/>
                </a:cubicBezTo>
                <a:cubicBezTo>
                  <a:pt x="33676" y="18783"/>
                  <a:pt x="33697" y="18710"/>
                  <a:pt x="33715" y="18634"/>
                </a:cubicBezTo>
                <a:cubicBezTo>
                  <a:pt x="33726" y="18582"/>
                  <a:pt x="33738" y="18530"/>
                  <a:pt x="33749" y="18477"/>
                </a:cubicBezTo>
                <a:cubicBezTo>
                  <a:pt x="33756" y="18446"/>
                  <a:pt x="33765" y="18415"/>
                  <a:pt x="33770" y="18383"/>
                </a:cubicBezTo>
                <a:cubicBezTo>
                  <a:pt x="33784" y="18290"/>
                  <a:pt x="33799" y="18197"/>
                  <a:pt x="33811" y="18106"/>
                </a:cubicBezTo>
                <a:cubicBezTo>
                  <a:pt x="33831" y="17970"/>
                  <a:pt x="33845" y="17832"/>
                  <a:pt x="33850" y="17694"/>
                </a:cubicBezTo>
                <a:cubicBezTo>
                  <a:pt x="33859" y="17478"/>
                  <a:pt x="33857" y="17261"/>
                  <a:pt x="33837" y="17048"/>
                </a:cubicBezTo>
                <a:cubicBezTo>
                  <a:pt x="33818" y="16838"/>
                  <a:pt x="33787" y="16632"/>
                  <a:pt x="33744" y="16427"/>
                </a:cubicBezTo>
                <a:cubicBezTo>
                  <a:pt x="33723" y="16325"/>
                  <a:pt x="33696" y="16224"/>
                  <a:pt x="33672" y="16123"/>
                </a:cubicBezTo>
                <a:cubicBezTo>
                  <a:pt x="33658" y="16063"/>
                  <a:pt x="33643" y="16004"/>
                  <a:pt x="33624" y="15946"/>
                </a:cubicBezTo>
                <a:lnTo>
                  <a:pt x="33566" y="15760"/>
                </a:lnTo>
                <a:cubicBezTo>
                  <a:pt x="33558" y="15733"/>
                  <a:pt x="33551" y="15706"/>
                  <a:pt x="33542" y="15680"/>
                </a:cubicBezTo>
                <a:cubicBezTo>
                  <a:pt x="33512" y="15597"/>
                  <a:pt x="33483" y="15511"/>
                  <a:pt x="33452" y="15427"/>
                </a:cubicBezTo>
                <a:cubicBezTo>
                  <a:pt x="33432" y="15373"/>
                  <a:pt x="33412" y="15316"/>
                  <a:pt x="33390" y="15262"/>
                </a:cubicBezTo>
                <a:cubicBezTo>
                  <a:pt x="33355" y="15172"/>
                  <a:pt x="33319" y="15082"/>
                  <a:pt x="33282" y="14993"/>
                </a:cubicBezTo>
                <a:cubicBezTo>
                  <a:pt x="33222" y="14849"/>
                  <a:pt x="33163" y="14705"/>
                  <a:pt x="33101" y="14563"/>
                </a:cubicBezTo>
                <a:cubicBezTo>
                  <a:pt x="33067" y="14487"/>
                  <a:pt x="33035" y="14411"/>
                  <a:pt x="33000" y="14336"/>
                </a:cubicBezTo>
                <a:cubicBezTo>
                  <a:pt x="32964" y="14257"/>
                  <a:pt x="32927" y="14179"/>
                  <a:pt x="32890" y="14098"/>
                </a:cubicBezTo>
                <a:cubicBezTo>
                  <a:pt x="32853" y="14018"/>
                  <a:pt x="32809" y="13938"/>
                  <a:pt x="32769" y="13859"/>
                </a:cubicBezTo>
                <a:cubicBezTo>
                  <a:pt x="32737" y="13794"/>
                  <a:pt x="32701" y="13732"/>
                  <a:pt x="32664" y="13669"/>
                </a:cubicBezTo>
                <a:cubicBezTo>
                  <a:pt x="32647" y="13638"/>
                  <a:pt x="32631" y="13607"/>
                  <a:pt x="32613" y="13577"/>
                </a:cubicBezTo>
                <a:lnTo>
                  <a:pt x="32540" y="13462"/>
                </a:lnTo>
                <a:cubicBezTo>
                  <a:pt x="32502" y="13402"/>
                  <a:pt x="32466" y="13344"/>
                  <a:pt x="32425" y="13287"/>
                </a:cubicBezTo>
                <a:cubicBezTo>
                  <a:pt x="32375" y="13219"/>
                  <a:pt x="32328" y="13151"/>
                  <a:pt x="32275" y="13085"/>
                </a:cubicBezTo>
                <a:cubicBezTo>
                  <a:pt x="32241" y="13044"/>
                  <a:pt x="32209" y="13003"/>
                  <a:pt x="32175" y="12962"/>
                </a:cubicBezTo>
                <a:cubicBezTo>
                  <a:pt x="32158" y="12939"/>
                  <a:pt x="32139" y="12915"/>
                  <a:pt x="32118" y="12893"/>
                </a:cubicBezTo>
                <a:lnTo>
                  <a:pt x="32023" y="12785"/>
                </a:lnTo>
                <a:cubicBezTo>
                  <a:pt x="31998" y="12757"/>
                  <a:pt x="31973" y="12728"/>
                  <a:pt x="31946" y="12699"/>
                </a:cubicBezTo>
                <a:cubicBezTo>
                  <a:pt x="31889" y="12641"/>
                  <a:pt x="31832" y="12581"/>
                  <a:pt x="31775" y="12523"/>
                </a:cubicBezTo>
                <a:cubicBezTo>
                  <a:pt x="31749" y="12497"/>
                  <a:pt x="31719" y="12472"/>
                  <a:pt x="31692" y="12446"/>
                </a:cubicBezTo>
                <a:cubicBezTo>
                  <a:pt x="31659" y="12415"/>
                  <a:pt x="31627" y="12385"/>
                  <a:pt x="31595" y="12354"/>
                </a:cubicBezTo>
                <a:cubicBezTo>
                  <a:pt x="31537" y="12301"/>
                  <a:pt x="31473" y="12249"/>
                  <a:pt x="31414" y="12196"/>
                </a:cubicBezTo>
                <a:cubicBezTo>
                  <a:pt x="31292" y="12091"/>
                  <a:pt x="31167" y="11992"/>
                  <a:pt x="31040" y="11893"/>
                </a:cubicBezTo>
                <a:cubicBezTo>
                  <a:pt x="30919" y="11796"/>
                  <a:pt x="30795" y="11702"/>
                  <a:pt x="30671" y="11609"/>
                </a:cubicBezTo>
                <a:cubicBezTo>
                  <a:pt x="30405" y="11414"/>
                  <a:pt x="30140" y="11219"/>
                  <a:pt x="29873" y="11026"/>
                </a:cubicBezTo>
                <a:cubicBezTo>
                  <a:pt x="29737" y="10927"/>
                  <a:pt x="29599" y="10827"/>
                  <a:pt x="29460" y="10729"/>
                </a:cubicBezTo>
                <a:cubicBezTo>
                  <a:pt x="29396" y="10684"/>
                  <a:pt x="29331" y="10638"/>
                  <a:pt x="29267" y="10594"/>
                </a:cubicBezTo>
                <a:cubicBezTo>
                  <a:pt x="29181" y="10536"/>
                  <a:pt x="29095" y="10478"/>
                  <a:pt x="29010" y="10421"/>
                </a:cubicBezTo>
                <a:cubicBezTo>
                  <a:pt x="28945" y="10380"/>
                  <a:pt x="28882" y="10340"/>
                  <a:pt x="28818" y="10299"/>
                </a:cubicBezTo>
                <a:lnTo>
                  <a:pt x="28651" y="10195"/>
                </a:lnTo>
                <a:cubicBezTo>
                  <a:pt x="28503" y="10107"/>
                  <a:pt x="28355" y="10019"/>
                  <a:pt x="28205" y="9931"/>
                </a:cubicBezTo>
                <a:cubicBezTo>
                  <a:pt x="27927" y="9768"/>
                  <a:pt x="27648" y="9606"/>
                  <a:pt x="27370" y="9442"/>
                </a:cubicBezTo>
                <a:cubicBezTo>
                  <a:pt x="27065" y="9262"/>
                  <a:pt x="26760" y="9081"/>
                  <a:pt x="26457" y="8896"/>
                </a:cubicBezTo>
                <a:cubicBezTo>
                  <a:pt x="26326" y="8817"/>
                  <a:pt x="26194" y="8734"/>
                  <a:pt x="26065" y="8649"/>
                </a:cubicBezTo>
                <a:cubicBezTo>
                  <a:pt x="25927" y="8560"/>
                  <a:pt x="25791" y="8468"/>
                  <a:pt x="25655" y="8375"/>
                </a:cubicBezTo>
                <a:cubicBezTo>
                  <a:pt x="25569" y="8313"/>
                  <a:pt x="25485" y="8251"/>
                  <a:pt x="25398" y="8190"/>
                </a:cubicBezTo>
                <a:cubicBezTo>
                  <a:pt x="25316" y="8131"/>
                  <a:pt x="25234" y="8069"/>
                  <a:pt x="25153" y="8008"/>
                </a:cubicBezTo>
                <a:cubicBezTo>
                  <a:pt x="25006" y="7899"/>
                  <a:pt x="24861" y="7786"/>
                  <a:pt x="24718" y="7672"/>
                </a:cubicBezTo>
                <a:cubicBezTo>
                  <a:pt x="24568" y="7554"/>
                  <a:pt x="24419" y="7437"/>
                  <a:pt x="24274" y="7313"/>
                </a:cubicBezTo>
                <a:cubicBezTo>
                  <a:pt x="24200" y="7250"/>
                  <a:pt x="24123" y="7188"/>
                  <a:pt x="24051" y="7121"/>
                </a:cubicBezTo>
                <a:cubicBezTo>
                  <a:pt x="23980" y="7057"/>
                  <a:pt x="23909" y="6991"/>
                  <a:pt x="23839" y="6925"/>
                </a:cubicBezTo>
                <a:cubicBezTo>
                  <a:pt x="23839" y="6924"/>
                  <a:pt x="23838" y="6924"/>
                  <a:pt x="23838" y="6924"/>
                </a:cubicBezTo>
                <a:cubicBezTo>
                  <a:pt x="23837" y="6924"/>
                  <a:pt x="23837" y="6924"/>
                  <a:pt x="23837" y="6924"/>
                </a:cubicBezTo>
                <a:cubicBezTo>
                  <a:pt x="23836" y="6924"/>
                  <a:pt x="23835" y="6923"/>
                  <a:pt x="23835" y="6921"/>
                </a:cubicBezTo>
                <a:cubicBezTo>
                  <a:pt x="23775" y="6859"/>
                  <a:pt x="23715" y="6799"/>
                  <a:pt x="23653" y="6738"/>
                </a:cubicBezTo>
                <a:cubicBezTo>
                  <a:pt x="23605" y="6689"/>
                  <a:pt x="23560" y="6639"/>
                  <a:pt x="23514" y="6588"/>
                </a:cubicBezTo>
                <a:cubicBezTo>
                  <a:pt x="23467" y="6538"/>
                  <a:pt x="23419" y="6489"/>
                  <a:pt x="23375" y="6436"/>
                </a:cubicBezTo>
                <a:cubicBezTo>
                  <a:pt x="23318" y="6371"/>
                  <a:pt x="23259" y="6304"/>
                  <a:pt x="23201" y="6237"/>
                </a:cubicBezTo>
                <a:cubicBezTo>
                  <a:pt x="23001" y="5994"/>
                  <a:pt x="22804" y="5747"/>
                  <a:pt x="22602" y="5506"/>
                </a:cubicBezTo>
                <a:cubicBezTo>
                  <a:pt x="22600" y="5505"/>
                  <a:pt x="22598" y="5504"/>
                  <a:pt x="22598" y="5502"/>
                </a:cubicBezTo>
                <a:cubicBezTo>
                  <a:pt x="22597" y="5501"/>
                  <a:pt x="22597" y="5501"/>
                  <a:pt x="22597" y="5500"/>
                </a:cubicBezTo>
                <a:lnTo>
                  <a:pt x="22595" y="5497"/>
                </a:lnTo>
                <a:cubicBezTo>
                  <a:pt x="22587" y="5486"/>
                  <a:pt x="22578" y="5478"/>
                  <a:pt x="22569" y="5466"/>
                </a:cubicBezTo>
                <a:cubicBezTo>
                  <a:pt x="22567" y="5466"/>
                  <a:pt x="22567" y="5466"/>
                  <a:pt x="22567" y="5465"/>
                </a:cubicBezTo>
                <a:cubicBezTo>
                  <a:pt x="22523" y="5412"/>
                  <a:pt x="22480" y="5359"/>
                  <a:pt x="22435" y="5306"/>
                </a:cubicBezTo>
                <a:cubicBezTo>
                  <a:pt x="22421" y="5290"/>
                  <a:pt x="22409" y="5275"/>
                  <a:pt x="22395" y="5259"/>
                </a:cubicBezTo>
                <a:cubicBezTo>
                  <a:pt x="22322" y="5171"/>
                  <a:pt x="22246" y="5083"/>
                  <a:pt x="22173" y="4995"/>
                </a:cubicBezTo>
                <a:lnTo>
                  <a:pt x="22170" y="4993"/>
                </a:lnTo>
                <a:cubicBezTo>
                  <a:pt x="22169" y="4991"/>
                  <a:pt x="22167" y="4989"/>
                  <a:pt x="22167" y="4988"/>
                </a:cubicBezTo>
                <a:cubicBezTo>
                  <a:pt x="22077" y="4879"/>
                  <a:pt x="21988" y="4772"/>
                  <a:pt x="21900" y="4663"/>
                </a:cubicBezTo>
                <a:cubicBezTo>
                  <a:pt x="21694" y="4412"/>
                  <a:pt x="21489" y="4160"/>
                  <a:pt x="21275" y="3917"/>
                </a:cubicBezTo>
                <a:cubicBezTo>
                  <a:pt x="21173" y="3801"/>
                  <a:pt x="21071" y="3683"/>
                  <a:pt x="20965" y="3571"/>
                </a:cubicBezTo>
                <a:cubicBezTo>
                  <a:pt x="20924" y="3530"/>
                  <a:pt x="20884" y="3486"/>
                  <a:pt x="20843" y="3443"/>
                </a:cubicBezTo>
                <a:cubicBezTo>
                  <a:pt x="20818" y="3417"/>
                  <a:pt x="20795" y="3391"/>
                  <a:pt x="20771" y="3368"/>
                </a:cubicBezTo>
                <a:cubicBezTo>
                  <a:pt x="20708" y="3307"/>
                  <a:pt x="20646" y="3246"/>
                  <a:pt x="20583" y="3184"/>
                </a:cubicBezTo>
                <a:cubicBezTo>
                  <a:pt x="20528" y="3131"/>
                  <a:pt x="20470" y="3082"/>
                  <a:pt x="20414" y="3030"/>
                </a:cubicBezTo>
                <a:cubicBezTo>
                  <a:pt x="20363" y="2986"/>
                  <a:pt x="20311" y="2941"/>
                  <a:pt x="20260" y="2898"/>
                </a:cubicBezTo>
                <a:cubicBezTo>
                  <a:pt x="20134" y="2792"/>
                  <a:pt x="20006" y="2686"/>
                  <a:pt x="19874" y="2586"/>
                </a:cubicBezTo>
                <a:cubicBezTo>
                  <a:pt x="19738" y="2485"/>
                  <a:pt x="19602" y="2384"/>
                  <a:pt x="19464" y="2285"/>
                </a:cubicBezTo>
                <a:cubicBezTo>
                  <a:pt x="19336" y="2193"/>
                  <a:pt x="19207" y="2101"/>
                  <a:pt x="19076" y="2016"/>
                </a:cubicBezTo>
                <a:cubicBezTo>
                  <a:pt x="18942" y="1928"/>
                  <a:pt x="18808" y="1840"/>
                  <a:pt x="18671" y="1755"/>
                </a:cubicBezTo>
                <a:cubicBezTo>
                  <a:pt x="18525" y="1663"/>
                  <a:pt x="18376" y="1573"/>
                  <a:pt x="18228" y="1484"/>
                </a:cubicBezTo>
                <a:cubicBezTo>
                  <a:pt x="18102" y="1407"/>
                  <a:pt x="17972" y="1332"/>
                  <a:pt x="17843" y="1262"/>
                </a:cubicBezTo>
                <a:cubicBezTo>
                  <a:pt x="17761" y="1218"/>
                  <a:pt x="17681" y="1170"/>
                  <a:pt x="17598" y="1128"/>
                </a:cubicBezTo>
                <a:cubicBezTo>
                  <a:pt x="17519" y="1087"/>
                  <a:pt x="17440" y="1047"/>
                  <a:pt x="17360" y="1005"/>
                </a:cubicBezTo>
                <a:cubicBezTo>
                  <a:pt x="17297" y="973"/>
                  <a:pt x="17234" y="942"/>
                  <a:pt x="17169" y="911"/>
                </a:cubicBezTo>
                <a:cubicBezTo>
                  <a:pt x="17097" y="876"/>
                  <a:pt x="17026" y="840"/>
                  <a:pt x="16952" y="808"/>
                </a:cubicBezTo>
                <a:cubicBezTo>
                  <a:pt x="16858" y="767"/>
                  <a:pt x="16765" y="727"/>
                  <a:pt x="16672" y="685"/>
                </a:cubicBezTo>
                <a:cubicBezTo>
                  <a:pt x="16607" y="657"/>
                  <a:pt x="16539" y="631"/>
                  <a:pt x="16473" y="605"/>
                </a:cubicBezTo>
                <a:cubicBezTo>
                  <a:pt x="16404" y="578"/>
                  <a:pt x="16336" y="551"/>
                  <a:pt x="16266" y="525"/>
                </a:cubicBezTo>
                <a:cubicBezTo>
                  <a:pt x="16192" y="499"/>
                  <a:pt x="16117" y="470"/>
                  <a:pt x="16043" y="447"/>
                </a:cubicBezTo>
                <a:cubicBezTo>
                  <a:pt x="15960" y="421"/>
                  <a:pt x="15877" y="392"/>
                  <a:pt x="15792" y="370"/>
                </a:cubicBezTo>
                <a:cubicBezTo>
                  <a:pt x="15715" y="349"/>
                  <a:pt x="15641" y="324"/>
                  <a:pt x="15564" y="306"/>
                </a:cubicBezTo>
                <a:cubicBezTo>
                  <a:pt x="15549" y="303"/>
                  <a:pt x="15536" y="299"/>
                  <a:pt x="15521" y="295"/>
                </a:cubicBezTo>
                <a:cubicBezTo>
                  <a:pt x="15454" y="280"/>
                  <a:pt x="15386" y="264"/>
                  <a:pt x="15320" y="248"/>
                </a:cubicBezTo>
                <a:lnTo>
                  <a:pt x="15320" y="248"/>
                </a:lnTo>
                <a:cubicBezTo>
                  <a:pt x="15321" y="248"/>
                  <a:pt x="15322" y="249"/>
                  <a:pt x="15323" y="249"/>
                </a:cubicBezTo>
                <a:cubicBezTo>
                  <a:pt x="15261" y="233"/>
                  <a:pt x="15198" y="223"/>
                  <a:pt x="15135" y="211"/>
                </a:cubicBezTo>
                <a:cubicBezTo>
                  <a:pt x="15089" y="201"/>
                  <a:pt x="15042" y="192"/>
                  <a:pt x="14996" y="185"/>
                </a:cubicBezTo>
                <a:cubicBezTo>
                  <a:pt x="14867" y="164"/>
                  <a:pt x="14735" y="145"/>
                  <a:pt x="14605" y="127"/>
                </a:cubicBezTo>
                <a:cubicBezTo>
                  <a:pt x="14377" y="96"/>
                  <a:pt x="14149" y="72"/>
                  <a:pt x="13921" y="56"/>
                </a:cubicBezTo>
                <a:cubicBezTo>
                  <a:pt x="13690" y="37"/>
                  <a:pt x="13460" y="26"/>
                  <a:pt x="13230" y="17"/>
                </a:cubicBezTo>
                <a:cubicBezTo>
                  <a:pt x="13008" y="9"/>
                  <a:pt x="12787" y="0"/>
                  <a:pt x="125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6813150" y="-993950"/>
            <a:ext cx="3169058" cy="3826633"/>
          </a:xfrm>
          <a:custGeom>
            <a:avLst/>
            <a:gdLst/>
            <a:ahLst/>
            <a:cxnLst/>
            <a:rect l="l" t="t" r="r" b="b"/>
            <a:pathLst>
              <a:path w="30699" h="37069" extrusionOk="0">
                <a:moveTo>
                  <a:pt x="7621" y="0"/>
                </a:moveTo>
                <a:cubicBezTo>
                  <a:pt x="7580" y="0"/>
                  <a:pt x="7538" y="5"/>
                  <a:pt x="7497" y="6"/>
                </a:cubicBezTo>
                <a:cubicBezTo>
                  <a:pt x="7446" y="8"/>
                  <a:pt x="7397" y="8"/>
                  <a:pt x="7347" y="13"/>
                </a:cubicBezTo>
                <a:cubicBezTo>
                  <a:pt x="7272" y="21"/>
                  <a:pt x="7199" y="28"/>
                  <a:pt x="7123" y="38"/>
                </a:cubicBezTo>
                <a:cubicBezTo>
                  <a:pt x="7097" y="41"/>
                  <a:pt x="7071" y="43"/>
                  <a:pt x="7045" y="48"/>
                </a:cubicBezTo>
                <a:cubicBezTo>
                  <a:pt x="6910" y="72"/>
                  <a:pt x="6773" y="94"/>
                  <a:pt x="6637" y="118"/>
                </a:cubicBezTo>
                <a:cubicBezTo>
                  <a:pt x="6401" y="156"/>
                  <a:pt x="6167" y="203"/>
                  <a:pt x="5932" y="247"/>
                </a:cubicBezTo>
                <a:cubicBezTo>
                  <a:pt x="5827" y="268"/>
                  <a:pt x="5723" y="288"/>
                  <a:pt x="5620" y="309"/>
                </a:cubicBezTo>
                <a:cubicBezTo>
                  <a:pt x="5514" y="330"/>
                  <a:pt x="5408" y="353"/>
                  <a:pt x="5302" y="378"/>
                </a:cubicBezTo>
                <a:cubicBezTo>
                  <a:pt x="5247" y="392"/>
                  <a:pt x="5192" y="408"/>
                  <a:pt x="5136" y="424"/>
                </a:cubicBezTo>
                <a:cubicBezTo>
                  <a:pt x="5100" y="433"/>
                  <a:pt x="5065" y="443"/>
                  <a:pt x="5029" y="455"/>
                </a:cubicBezTo>
                <a:cubicBezTo>
                  <a:pt x="4975" y="472"/>
                  <a:pt x="4919" y="488"/>
                  <a:pt x="4865" y="507"/>
                </a:cubicBezTo>
                <a:cubicBezTo>
                  <a:pt x="4806" y="529"/>
                  <a:pt x="4747" y="553"/>
                  <a:pt x="4687" y="574"/>
                </a:cubicBezTo>
                <a:cubicBezTo>
                  <a:pt x="4640" y="593"/>
                  <a:pt x="4595" y="615"/>
                  <a:pt x="4551" y="635"/>
                </a:cubicBezTo>
                <a:cubicBezTo>
                  <a:pt x="4505" y="656"/>
                  <a:pt x="4459" y="673"/>
                  <a:pt x="4414" y="698"/>
                </a:cubicBezTo>
                <a:cubicBezTo>
                  <a:pt x="4352" y="732"/>
                  <a:pt x="4289" y="766"/>
                  <a:pt x="4226" y="800"/>
                </a:cubicBezTo>
                <a:cubicBezTo>
                  <a:pt x="4187" y="821"/>
                  <a:pt x="4153" y="843"/>
                  <a:pt x="4117" y="864"/>
                </a:cubicBezTo>
                <a:cubicBezTo>
                  <a:pt x="4064" y="897"/>
                  <a:pt x="4010" y="926"/>
                  <a:pt x="3957" y="961"/>
                </a:cubicBezTo>
                <a:cubicBezTo>
                  <a:pt x="3908" y="993"/>
                  <a:pt x="3857" y="1026"/>
                  <a:pt x="3809" y="1058"/>
                </a:cubicBezTo>
                <a:cubicBezTo>
                  <a:pt x="3716" y="1119"/>
                  <a:pt x="3625" y="1184"/>
                  <a:pt x="3534" y="1248"/>
                </a:cubicBezTo>
                <a:cubicBezTo>
                  <a:pt x="3352" y="1375"/>
                  <a:pt x="3174" y="1508"/>
                  <a:pt x="2995" y="1638"/>
                </a:cubicBezTo>
                <a:cubicBezTo>
                  <a:pt x="2911" y="1700"/>
                  <a:pt x="2823" y="1762"/>
                  <a:pt x="2737" y="1828"/>
                </a:cubicBezTo>
                <a:cubicBezTo>
                  <a:pt x="2689" y="1867"/>
                  <a:pt x="2639" y="1905"/>
                  <a:pt x="2590" y="1943"/>
                </a:cubicBezTo>
                <a:cubicBezTo>
                  <a:pt x="2544" y="1978"/>
                  <a:pt x="2500" y="2017"/>
                  <a:pt x="2457" y="2053"/>
                </a:cubicBezTo>
                <a:cubicBezTo>
                  <a:pt x="2369" y="2126"/>
                  <a:pt x="2286" y="2205"/>
                  <a:pt x="2205" y="2287"/>
                </a:cubicBezTo>
                <a:cubicBezTo>
                  <a:pt x="2174" y="2318"/>
                  <a:pt x="2141" y="2350"/>
                  <a:pt x="2111" y="2383"/>
                </a:cubicBezTo>
                <a:lnTo>
                  <a:pt x="1968" y="2541"/>
                </a:lnTo>
                <a:cubicBezTo>
                  <a:pt x="1926" y="2587"/>
                  <a:pt x="1889" y="2634"/>
                  <a:pt x="1850" y="2681"/>
                </a:cubicBezTo>
                <a:cubicBezTo>
                  <a:pt x="1822" y="2715"/>
                  <a:pt x="1793" y="2750"/>
                  <a:pt x="1765" y="2784"/>
                </a:cubicBezTo>
                <a:cubicBezTo>
                  <a:pt x="1703" y="2864"/>
                  <a:pt x="1640" y="2943"/>
                  <a:pt x="1581" y="3024"/>
                </a:cubicBezTo>
                <a:cubicBezTo>
                  <a:pt x="1501" y="3129"/>
                  <a:pt x="1424" y="3237"/>
                  <a:pt x="1346" y="3345"/>
                </a:cubicBezTo>
                <a:cubicBezTo>
                  <a:pt x="1321" y="3382"/>
                  <a:pt x="1296" y="3417"/>
                  <a:pt x="1270" y="3455"/>
                </a:cubicBezTo>
                <a:cubicBezTo>
                  <a:pt x="1235" y="3506"/>
                  <a:pt x="1198" y="3558"/>
                  <a:pt x="1164" y="3611"/>
                </a:cubicBezTo>
                <a:cubicBezTo>
                  <a:pt x="1107" y="3702"/>
                  <a:pt x="1047" y="3793"/>
                  <a:pt x="992" y="3887"/>
                </a:cubicBezTo>
                <a:cubicBezTo>
                  <a:pt x="962" y="3940"/>
                  <a:pt x="929" y="3993"/>
                  <a:pt x="901" y="4046"/>
                </a:cubicBezTo>
                <a:cubicBezTo>
                  <a:pt x="873" y="4102"/>
                  <a:pt x="843" y="4156"/>
                  <a:pt x="813" y="4212"/>
                </a:cubicBezTo>
                <a:cubicBezTo>
                  <a:pt x="786" y="4264"/>
                  <a:pt x="761" y="4314"/>
                  <a:pt x="735" y="4366"/>
                </a:cubicBezTo>
                <a:cubicBezTo>
                  <a:pt x="714" y="4412"/>
                  <a:pt x="689" y="4459"/>
                  <a:pt x="667" y="4506"/>
                </a:cubicBezTo>
                <a:cubicBezTo>
                  <a:pt x="625" y="4600"/>
                  <a:pt x="580" y="4695"/>
                  <a:pt x="541" y="4790"/>
                </a:cubicBezTo>
                <a:cubicBezTo>
                  <a:pt x="518" y="4847"/>
                  <a:pt x="493" y="4902"/>
                  <a:pt x="472" y="4959"/>
                </a:cubicBezTo>
                <a:cubicBezTo>
                  <a:pt x="451" y="5023"/>
                  <a:pt x="428" y="5087"/>
                  <a:pt x="405" y="5150"/>
                </a:cubicBezTo>
                <a:cubicBezTo>
                  <a:pt x="392" y="5190"/>
                  <a:pt x="379" y="5233"/>
                  <a:pt x="368" y="5274"/>
                </a:cubicBezTo>
                <a:cubicBezTo>
                  <a:pt x="356" y="5317"/>
                  <a:pt x="342" y="5362"/>
                  <a:pt x="331" y="5405"/>
                </a:cubicBezTo>
                <a:cubicBezTo>
                  <a:pt x="274" y="5634"/>
                  <a:pt x="223" y="5862"/>
                  <a:pt x="172" y="6091"/>
                </a:cubicBezTo>
                <a:cubicBezTo>
                  <a:pt x="127" y="6298"/>
                  <a:pt x="88" y="6506"/>
                  <a:pt x="58" y="6714"/>
                </a:cubicBezTo>
                <a:cubicBezTo>
                  <a:pt x="49" y="6772"/>
                  <a:pt x="41" y="6829"/>
                  <a:pt x="36" y="6889"/>
                </a:cubicBezTo>
                <a:cubicBezTo>
                  <a:pt x="31" y="6940"/>
                  <a:pt x="22" y="6989"/>
                  <a:pt x="20" y="7040"/>
                </a:cubicBezTo>
                <a:cubicBezTo>
                  <a:pt x="13" y="7143"/>
                  <a:pt x="8" y="7246"/>
                  <a:pt x="6" y="7348"/>
                </a:cubicBezTo>
                <a:cubicBezTo>
                  <a:pt x="1" y="7562"/>
                  <a:pt x="3" y="7777"/>
                  <a:pt x="10" y="7990"/>
                </a:cubicBezTo>
                <a:cubicBezTo>
                  <a:pt x="18" y="8221"/>
                  <a:pt x="27" y="8451"/>
                  <a:pt x="41" y="8681"/>
                </a:cubicBezTo>
                <a:cubicBezTo>
                  <a:pt x="47" y="8792"/>
                  <a:pt x="54" y="8902"/>
                  <a:pt x="63" y="9014"/>
                </a:cubicBezTo>
                <a:cubicBezTo>
                  <a:pt x="65" y="9066"/>
                  <a:pt x="73" y="9115"/>
                  <a:pt x="78" y="9167"/>
                </a:cubicBezTo>
                <a:cubicBezTo>
                  <a:pt x="83" y="9210"/>
                  <a:pt x="85" y="9253"/>
                  <a:pt x="92" y="9296"/>
                </a:cubicBezTo>
                <a:cubicBezTo>
                  <a:pt x="99" y="9344"/>
                  <a:pt x="106" y="9392"/>
                  <a:pt x="114" y="9438"/>
                </a:cubicBezTo>
                <a:cubicBezTo>
                  <a:pt x="116" y="9458"/>
                  <a:pt x="119" y="9478"/>
                  <a:pt x="122" y="9497"/>
                </a:cubicBezTo>
                <a:cubicBezTo>
                  <a:pt x="135" y="9558"/>
                  <a:pt x="147" y="9618"/>
                  <a:pt x="159" y="9676"/>
                </a:cubicBezTo>
                <a:cubicBezTo>
                  <a:pt x="193" y="9840"/>
                  <a:pt x="246" y="9999"/>
                  <a:pt x="315" y="10149"/>
                </a:cubicBezTo>
                <a:cubicBezTo>
                  <a:pt x="339" y="10206"/>
                  <a:pt x="363" y="10263"/>
                  <a:pt x="391" y="10317"/>
                </a:cubicBezTo>
                <a:cubicBezTo>
                  <a:pt x="420" y="10372"/>
                  <a:pt x="449" y="10428"/>
                  <a:pt x="476" y="10481"/>
                </a:cubicBezTo>
                <a:cubicBezTo>
                  <a:pt x="517" y="10560"/>
                  <a:pt x="561" y="10636"/>
                  <a:pt x="612" y="10708"/>
                </a:cubicBezTo>
                <a:cubicBezTo>
                  <a:pt x="683" y="10812"/>
                  <a:pt x="759" y="10911"/>
                  <a:pt x="847" y="11002"/>
                </a:cubicBezTo>
                <a:cubicBezTo>
                  <a:pt x="1012" y="11171"/>
                  <a:pt x="1193" y="11321"/>
                  <a:pt x="1376" y="11471"/>
                </a:cubicBezTo>
                <a:cubicBezTo>
                  <a:pt x="1456" y="11534"/>
                  <a:pt x="1539" y="11589"/>
                  <a:pt x="1623" y="11646"/>
                </a:cubicBezTo>
                <a:cubicBezTo>
                  <a:pt x="1696" y="11695"/>
                  <a:pt x="1768" y="11750"/>
                  <a:pt x="1846" y="11796"/>
                </a:cubicBezTo>
                <a:cubicBezTo>
                  <a:pt x="2055" y="11924"/>
                  <a:pt x="2267" y="12051"/>
                  <a:pt x="2478" y="12175"/>
                </a:cubicBezTo>
                <a:cubicBezTo>
                  <a:pt x="2521" y="12203"/>
                  <a:pt x="2566" y="12227"/>
                  <a:pt x="2610" y="12251"/>
                </a:cubicBezTo>
                <a:cubicBezTo>
                  <a:pt x="2650" y="12275"/>
                  <a:pt x="2690" y="12301"/>
                  <a:pt x="2731" y="12321"/>
                </a:cubicBezTo>
                <a:cubicBezTo>
                  <a:pt x="2816" y="12366"/>
                  <a:pt x="2901" y="12414"/>
                  <a:pt x="2989" y="12453"/>
                </a:cubicBezTo>
                <a:cubicBezTo>
                  <a:pt x="3043" y="12477"/>
                  <a:pt x="3097" y="12504"/>
                  <a:pt x="3153" y="12525"/>
                </a:cubicBezTo>
                <a:cubicBezTo>
                  <a:pt x="3205" y="12544"/>
                  <a:pt x="3257" y="12562"/>
                  <a:pt x="3306" y="12582"/>
                </a:cubicBezTo>
                <a:cubicBezTo>
                  <a:pt x="3391" y="12611"/>
                  <a:pt x="3478" y="12639"/>
                  <a:pt x="3564" y="12664"/>
                </a:cubicBezTo>
                <a:cubicBezTo>
                  <a:pt x="3773" y="12721"/>
                  <a:pt x="3979" y="12778"/>
                  <a:pt x="4194" y="12802"/>
                </a:cubicBezTo>
                <a:cubicBezTo>
                  <a:pt x="4247" y="12809"/>
                  <a:pt x="4301" y="12818"/>
                  <a:pt x="4356" y="12820"/>
                </a:cubicBezTo>
                <a:cubicBezTo>
                  <a:pt x="4418" y="12824"/>
                  <a:pt x="4481" y="12828"/>
                  <a:pt x="4542" y="12832"/>
                </a:cubicBezTo>
                <a:cubicBezTo>
                  <a:pt x="4636" y="12839"/>
                  <a:pt x="4729" y="12841"/>
                  <a:pt x="4822" y="12846"/>
                </a:cubicBezTo>
                <a:cubicBezTo>
                  <a:pt x="5043" y="12859"/>
                  <a:pt x="5261" y="12880"/>
                  <a:pt x="5481" y="12903"/>
                </a:cubicBezTo>
                <a:lnTo>
                  <a:pt x="5475" y="12903"/>
                </a:lnTo>
                <a:cubicBezTo>
                  <a:pt x="5584" y="12916"/>
                  <a:pt x="5690" y="12930"/>
                  <a:pt x="5797" y="12946"/>
                </a:cubicBezTo>
                <a:cubicBezTo>
                  <a:pt x="5891" y="12958"/>
                  <a:pt x="5984" y="12978"/>
                  <a:pt x="6076" y="12998"/>
                </a:cubicBezTo>
                <a:cubicBezTo>
                  <a:pt x="6275" y="13042"/>
                  <a:pt x="6472" y="13086"/>
                  <a:pt x="6670" y="13132"/>
                </a:cubicBezTo>
                <a:cubicBezTo>
                  <a:pt x="6742" y="13150"/>
                  <a:pt x="6813" y="13169"/>
                  <a:pt x="6884" y="13189"/>
                </a:cubicBezTo>
                <a:cubicBezTo>
                  <a:pt x="6949" y="13210"/>
                  <a:pt x="7015" y="13232"/>
                  <a:pt x="7080" y="13253"/>
                </a:cubicBezTo>
                <a:cubicBezTo>
                  <a:pt x="7197" y="13295"/>
                  <a:pt x="7313" y="13339"/>
                  <a:pt x="7429" y="13382"/>
                </a:cubicBezTo>
                <a:cubicBezTo>
                  <a:pt x="7464" y="13398"/>
                  <a:pt x="7501" y="13412"/>
                  <a:pt x="7535" y="13429"/>
                </a:cubicBezTo>
                <a:cubicBezTo>
                  <a:pt x="7568" y="13448"/>
                  <a:pt x="7603" y="13465"/>
                  <a:pt x="7637" y="13484"/>
                </a:cubicBezTo>
                <a:cubicBezTo>
                  <a:pt x="7717" y="13529"/>
                  <a:pt x="7793" y="13576"/>
                  <a:pt x="7870" y="13628"/>
                </a:cubicBezTo>
                <a:cubicBezTo>
                  <a:pt x="7890" y="13646"/>
                  <a:pt x="7913" y="13661"/>
                  <a:pt x="7934" y="13680"/>
                </a:cubicBezTo>
                <a:cubicBezTo>
                  <a:pt x="7957" y="13700"/>
                  <a:pt x="7980" y="13722"/>
                  <a:pt x="8005" y="13744"/>
                </a:cubicBezTo>
                <a:cubicBezTo>
                  <a:pt x="8043" y="13783"/>
                  <a:pt x="8083" y="13821"/>
                  <a:pt x="8118" y="13862"/>
                </a:cubicBezTo>
                <a:cubicBezTo>
                  <a:pt x="8153" y="13904"/>
                  <a:pt x="8186" y="13945"/>
                  <a:pt x="8218" y="13989"/>
                </a:cubicBezTo>
                <a:lnTo>
                  <a:pt x="8218" y="13988"/>
                </a:lnTo>
                <a:cubicBezTo>
                  <a:pt x="8315" y="14127"/>
                  <a:pt x="8403" y="14270"/>
                  <a:pt x="8487" y="14417"/>
                </a:cubicBezTo>
                <a:cubicBezTo>
                  <a:pt x="8501" y="14442"/>
                  <a:pt x="8515" y="14467"/>
                  <a:pt x="8529" y="14491"/>
                </a:cubicBezTo>
                <a:lnTo>
                  <a:pt x="8529" y="14491"/>
                </a:lnTo>
                <a:cubicBezTo>
                  <a:pt x="8528" y="14490"/>
                  <a:pt x="8528" y="14489"/>
                  <a:pt x="8527" y="14489"/>
                </a:cubicBezTo>
                <a:lnTo>
                  <a:pt x="8527" y="14489"/>
                </a:lnTo>
                <a:cubicBezTo>
                  <a:pt x="8585" y="14595"/>
                  <a:pt x="8642" y="14702"/>
                  <a:pt x="8693" y="14815"/>
                </a:cubicBezTo>
                <a:cubicBezTo>
                  <a:pt x="8721" y="14876"/>
                  <a:pt x="8748" y="14936"/>
                  <a:pt x="8774" y="15000"/>
                </a:cubicBezTo>
                <a:cubicBezTo>
                  <a:pt x="8783" y="15074"/>
                  <a:pt x="8790" y="15149"/>
                  <a:pt x="8794" y="15224"/>
                </a:cubicBezTo>
                <a:cubicBezTo>
                  <a:pt x="8800" y="15368"/>
                  <a:pt x="8800" y="15511"/>
                  <a:pt x="8793" y="15656"/>
                </a:cubicBezTo>
                <a:cubicBezTo>
                  <a:pt x="8788" y="15733"/>
                  <a:pt x="8784" y="15811"/>
                  <a:pt x="8780" y="15889"/>
                </a:cubicBezTo>
                <a:cubicBezTo>
                  <a:pt x="8779" y="15890"/>
                  <a:pt x="8779" y="15892"/>
                  <a:pt x="8779" y="15893"/>
                </a:cubicBezTo>
                <a:lnTo>
                  <a:pt x="8779" y="15894"/>
                </a:lnTo>
                <a:cubicBezTo>
                  <a:pt x="8771" y="15956"/>
                  <a:pt x="8764" y="16018"/>
                  <a:pt x="8758" y="16081"/>
                </a:cubicBezTo>
                <a:cubicBezTo>
                  <a:pt x="8753" y="16126"/>
                  <a:pt x="8750" y="16172"/>
                  <a:pt x="8743" y="16217"/>
                </a:cubicBezTo>
                <a:lnTo>
                  <a:pt x="8685" y="16573"/>
                </a:lnTo>
                <a:cubicBezTo>
                  <a:pt x="8661" y="16689"/>
                  <a:pt x="8636" y="16803"/>
                  <a:pt x="8614" y="16919"/>
                </a:cubicBezTo>
                <a:cubicBezTo>
                  <a:pt x="8602" y="16972"/>
                  <a:pt x="8587" y="17024"/>
                  <a:pt x="8573" y="17077"/>
                </a:cubicBezTo>
                <a:cubicBezTo>
                  <a:pt x="8558" y="17138"/>
                  <a:pt x="8543" y="17199"/>
                  <a:pt x="8528" y="17260"/>
                </a:cubicBezTo>
                <a:cubicBezTo>
                  <a:pt x="8506" y="17347"/>
                  <a:pt x="8479" y="17435"/>
                  <a:pt x="8456" y="17523"/>
                </a:cubicBezTo>
                <a:cubicBezTo>
                  <a:pt x="8434" y="17598"/>
                  <a:pt x="8411" y="17674"/>
                  <a:pt x="8388" y="17750"/>
                </a:cubicBezTo>
                <a:cubicBezTo>
                  <a:pt x="8337" y="17912"/>
                  <a:pt x="8284" y="18076"/>
                  <a:pt x="8233" y="18238"/>
                </a:cubicBezTo>
                <a:cubicBezTo>
                  <a:pt x="8186" y="18385"/>
                  <a:pt x="8141" y="18532"/>
                  <a:pt x="8103" y="18682"/>
                </a:cubicBezTo>
                <a:cubicBezTo>
                  <a:pt x="8063" y="18834"/>
                  <a:pt x="8031" y="18988"/>
                  <a:pt x="8002" y="19143"/>
                </a:cubicBezTo>
                <a:cubicBezTo>
                  <a:pt x="7945" y="19454"/>
                  <a:pt x="7898" y="19767"/>
                  <a:pt x="7880" y="20080"/>
                </a:cubicBezTo>
                <a:cubicBezTo>
                  <a:pt x="7870" y="20248"/>
                  <a:pt x="7866" y="20414"/>
                  <a:pt x="7875" y="20581"/>
                </a:cubicBezTo>
                <a:cubicBezTo>
                  <a:pt x="7882" y="20738"/>
                  <a:pt x="7897" y="20895"/>
                  <a:pt x="7917" y="21052"/>
                </a:cubicBezTo>
                <a:cubicBezTo>
                  <a:pt x="7954" y="21343"/>
                  <a:pt x="8005" y="21633"/>
                  <a:pt x="8083" y="21915"/>
                </a:cubicBezTo>
                <a:cubicBezTo>
                  <a:pt x="8123" y="22056"/>
                  <a:pt x="8169" y="22198"/>
                  <a:pt x="8224" y="22334"/>
                </a:cubicBezTo>
                <a:cubicBezTo>
                  <a:pt x="8285" y="22487"/>
                  <a:pt x="8355" y="22636"/>
                  <a:pt x="8425" y="22783"/>
                </a:cubicBezTo>
                <a:cubicBezTo>
                  <a:pt x="8491" y="22920"/>
                  <a:pt x="8563" y="23051"/>
                  <a:pt x="8644" y="23179"/>
                </a:cubicBezTo>
                <a:cubicBezTo>
                  <a:pt x="8695" y="23263"/>
                  <a:pt x="8752" y="23344"/>
                  <a:pt x="8816" y="23418"/>
                </a:cubicBezTo>
                <a:cubicBezTo>
                  <a:pt x="8871" y="23479"/>
                  <a:pt x="8930" y="23539"/>
                  <a:pt x="8991" y="23596"/>
                </a:cubicBezTo>
                <a:cubicBezTo>
                  <a:pt x="9103" y="23699"/>
                  <a:pt x="9214" y="23800"/>
                  <a:pt x="9333" y="23893"/>
                </a:cubicBezTo>
                <a:cubicBezTo>
                  <a:pt x="9395" y="23943"/>
                  <a:pt x="9457" y="23990"/>
                  <a:pt x="9522" y="24035"/>
                </a:cubicBezTo>
                <a:cubicBezTo>
                  <a:pt x="9590" y="24081"/>
                  <a:pt x="9658" y="24125"/>
                  <a:pt x="9728" y="24170"/>
                </a:cubicBezTo>
                <a:cubicBezTo>
                  <a:pt x="9967" y="24325"/>
                  <a:pt x="10229" y="24454"/>
                  <a:pt x="10507" y="24528"/>
                </a:cubicBezTo>
                <a:cubicBezTo>
                  <a:pt x="10649" y="24567"/>
                  <a:pt x="10794" y="24598"/>
                  <a:pt x="10938" y="24625"/>
                </a:cubicBezTo>
                <a:cubicBezTo>
                  <a:pt x="11097" y="24656"/>
                  <a:pt x="11256" y="24686"/>
                  <a:pt x="11417" y="24702"/>
                </a:cubicBezTo>
                <a:cubicBezTo>
                  <a:pt x="11499" y="24713"/>
                  <a:pt x="11583" y="24719"/>
                  <a:pt x="11665" y="24723"/>
                </a:cubicBezTo>
                <a:cubicBezTo>
                  <a:pt x="11741" y="24727"/>
                  <a:pt x="11818" y="24728"/>
                  <a:pt x="11892" y="24728"/>
                </a:cubicBezTo>
                <a:cubicBezTo>
                  <a:pt x="12045" y="24728"/>
                  <a:pt x="12197" y="24718"/>
                  <a:pt x="12349" y="24705"/>
                </a:cubicBezTo>
                <a:cubicBezTo>
                  <a:pt x="12513" y="24692"/>
                  <a:pt x="12675" y="24672"/>
                  <a:pt x="12838" y="24657"/>
                </a:cubicBezTo>
                <a:cubicBezTo>
                  <a:pt x="12990" y="24644"/>
                  <a:pt x="13145" y="24633"/>
                  <a:pt x="13300" y="24625"/>
                </a:cubicBezTo>
                <a:cubicBezTo>
                  <a:pt x="13352" y="24625"/>
                  <a:pt x="13403" y="24625"/>
                  <a:pt x="13457" y="24628"/>
                </a:cubicBezTo>
                <a:cubicBezTo>
                  <a:pt x="13490" y="24629"/>
                  <a:pt x="13522" y="24630"/>
                  <a:pt x="13555" y="24631"/>
                </a:cubicBezTo>
                <a:cubicBezTo>
                  <a:pt x="13578" y="24633"/>
                  <a:pt x="13603" y="24633"/>
                  <a:pt x="13628" y="24635"/>
                </a:cubicBezTo>
                <a:cubicBezTo>
                  <a:pt x="13727" y="24647"/>
                  <a:pt x="13828" y="24660"/>
                  <a:pt x="13927" y="24671"/>
                </a:cubicBezTo>
                <a:cubicBezTo>
                  <a:pt x="13999" y="24685"/>
                  <a:pt x="14068" y="24697"/>
                  <a:pt x="14139" y="24711"/>
                </a:cubicBezTo>
                <a:cubicBezTo>
                  <a:pt x="14182" y="24718"/>
                  <a:pt x="14226" y="24726"/>
                  <a:pt x="14269" y="24733"/>
                </a:cubicBezTo>
                <a:cubicBezTo>
                  <a:pt x="14289" y="24737"/>
                  <a:pt x="14309" y="24741"/>
                  <a:pt x="14327" y="24746"/>
                </a:cubicBezTo>
                <a:cubicBezTo>
                  <a:pt x="14451" y="24775"/>
                  <a:pt x="14575" y="24805"/>
                  <a:pt x="14699" y="24834"/>
                </a:cubicBezTo>
                <a:cubicBezTo>
                  <a:pt x="14797" y="24862"/>
                  <a:pt x="14897" y="24891"/>
                  <a:pt x="14996" y="24921"/>
                </a:cubicBezTo>
                <a:cubicBezTo>
                  <a:pt x="15073" y="24944"/>
                  <a:pt x="15147" y="24971"/>
                  <a:pt x="15224" y="24996"/>
                </a:cubicBezTo>
                <a:cubicBezTo>
                  <a:pt x="15300" y="25024"/>
                  <a:pt x="15375" y="25050"/>
                  <a:pt x="15451" y="25081"/>
                </a:cubicBezTo>
                <a:cubicBezTo>
                  <a:pt x="15537" y="25117"/>
                  <a:pt x="15622" y="25154"/>
                  <a:pt x="15709" y="25190"/>
                </a:cubicBezTo>
                <a:cubicBezTo>
                  <a:pt x="15757" y="25214"/>
                  <a:pt x="15806" y="25239"/>
                  <a:pt x="15854" y="25264"/>
                </a:cubicBezTo>
                <a:lnTo>
                  <a:pt x="15971" y="25322"/>
                </a:lnTo>
                <a:cubicBezTo>
                  <a:pt x="15983" y="25329"/>
                  <a:pt x="15998" y="25334"/>
                  <a:pt x="16009" y="25341"/>
                </a:cubicBezTo>
                <a:cubicBezTo>
                  <a:pt x="16106" y="25397"/>
                  <a:pt x="16203" y="25454"/>
                  <a:pt x="16301" y="25510"/>
                </a:cubicBezTo>
                <a:cubicBezTo>
                  <a:pt x="16372" y="25559"/>
                  <a:pt x="16445" y="25607"/>
                  <a:pt x="16516" y="25656"/>
                </a:cubicBezTo>
                <a:cubicBezTo>
                  <a:pt x="16541" y="25672"/>
                  <a:pt x="16569" y="25690"/>
                  <a:pt x="16593" y="25708"/>
                </a:cubicBezTo>
                <a:cubicBezTo>
                  <a:pt x="16669" y="25764"/>
                  <a:pt x="16746" y="25824"/>
                  <a:pt x="16818" y="25884"/>
                </a:cubicBezTo>
                <a:cubicBezTo>
                  <a:pt x="16922" y="25975"/>
                  <a:pt x="17020" y="26069"/>
                  <a:pt x="17116" y="26167"/>
                </a:cubicBezTo>
                <a:cubicBezTo>
                  <a:pt x="17196" y="26256"/>
                  <a:pt x="17276" y="26345"/>
                  <a:pt x="17353" y="26438"/>
                </a:cubicBezTo>
                <a:lnTo>
                  <a:pt x="17437" y="26542"/>
                </a:lnTo>
                <a:cubicBezTo>
                  <a:pt x="17449" y="26558"/>
                  <a:pt x="17463" y="26573"/>
                  <a:pt x="17474" y="26590"/>
                </a:cubicBezTo>
                <a:cubicBezTo>
                  <a:pt x="17512" y="26646"/>
                  <a:pt x="17551" y="26699"/>
                  <a:pt x="17589" y="26755"/>
                </a:cubicBezTo>
                <a:cubicBezTo>
                  <a:pt x="17613" y="26792"/>
                  <a:pt x="17636" y="26830"/>
                  <a:pt x="17658" y="26869"/>
                </a:cubicBezTo>
                <a:cubicBezTo>
                  <a:pt x="17676" y="26899"/>
                  <a:pt x="17697" y="26931"/>
                  <a:pt x="17715" y="26964"/>
                </a:cubicBezTo>
                <a:cubicBezTo>
                  <a:pt x="17754" y="27042"/>
                  <a:pt x="17793" y="27120"/>
                  <a:pt x="17833" y="27198"/>
                </a:cubicBezTo>
                <a:lnTo>
                  <a:pt x="17918" y="27391"/>
                </a:lnTo>
                <a:cubicBezTo>
                  <a:pt x="17960" y="27488"/>
                  <a:pt x="17996" y="27585"/>
                  <a:pt x="18031" y="27685"/>
                </a:cubicBezTo>
                <a:cubicBezTo>
                  <a:pt x="18067" y="27801"/>
                  <a:pt x="18098" y="27920"/>
                  <a:pt x="18125" y="28040"/>
                </a:cubicBezTo>
                <a:cubicBezTo>
                  <a:pt x="18135" y="28095"/>
                  <a:pt x="18144" y="28148"/>
                  <a:pt x="18154" y="28204"/>
                </a:cubicBezTo>
                <a:cubicBezTo>
                  <a:pt x="18160" y="28239"/>
                  <a:pt x="18166" y="28272"/>
                  <a:pt x="18172" y="28306"/>
                </a:cubicBezTo>
                <a:cubicBezTo>
                  <a:pt x="18175" y="28319"/>
                  <a:pt x="18179" y="28335"/>
                  <a:pt x="18180" y="28350"/>
                </a:cubicBezTo>
                <a:cubicBezTo>
                  <a:pt x="18192" y="28463"/>
                  <a:pt x="18205" y="28574"/>
                  <a:pt x="18216" y="28686"/>
                </a:cubicBezTo>
                <a:cubicBezTo>
                  <a:pt x="18218" y="28746"/>
                  <a:pt x="18223" y="28807"/>
                  <a:pt x="18226" y="28866"/>
                </a:cubicBezTo>
                <a:cubicBezTo>
                  <a:pt x="18228" y="28912"/>
                  <a:pt x="18233" y="28957"/>
                  <a:pt x="18232" y="29001"/>
                </a:cubicBezTo>
                <a:cubicBezTo>
                  <a:pt x="18230" y="29111"/>
                  <a:pt x="18228" y="29220"/>
                  <a:pt x="18227" y="29329"/>
                </a:cubicBezTo>
                <a:cubicBezTo>
                  <a:pt x="18219" y="29422"/>
                  <a:pt x="18211" y="29516"/>
                  <a:pt x="18205" y="29608"/>
                </a:cubicBezTo>
                <a:cubicBezTo>
                  <a:pt x="18200" y="29678"/>
                  <a:pt x="18190" y="29748"/>
                  <a:pt x="18180" y="29818"/>
                </a:cubicBezTo>
                <a:cubicBezTo>
                  <a:pt x="18171" y="29887"/>
                  <a:pt x="18164" y="29958"/>
                  <a:pt x="18152" y="30027"/>
                </a:cubicBezTo>
                <a:cubicBezTo>
                  <a:pt x="18137" y="30114"/>
                  <a:pt x="18122" y="30200"/>
                  <a:pt x="18108" y="30285"/>
                </a:cubicBezTo>
                <a:cubicBezTo>
                  <a:pt x="18108" y="30289"/>
                  <a:pt x="18107" y="30290"/>
                  <a:pt x="18107" y="30293"/>
                </a:cubicBezTo>
                <a:cubicBezTo>
                  <a:pt x="18085" y="30391"/>
                  <a:pt x="18068" y="30487"/>
                  <a:pt x="18045" y="30585"/>
                </a:cubicBezTo>
                <a:cubicBezTo>
                  <a:pt x="18021" y="30688"/>
                  <a:pt x="17998" y="30790"/>
                  <a:pt x="17974" y="30893"/>
                </a:cubicBezTo>
                <a:cubicBezTo>
                  <a:pt x="17939" y="31048"/>
                  <a:pt x="17907" y="31202"/>
                  <a:pt x="17879" y="31358"/>
                </a:cubicBezTo>
                <a:cubicBezTo>
                  <a:pt x="17864" y="31436"/>
                  <a:pt x="17848" y="31518"/>
                  <a:pt x="17838" y="31598"/>
                </a:cubicBezTo>
                <a:cubicBezTo>
                  <a:pt x="17824" y="31694"/>
                  <a:pt x="17812" y="31790"/>
                  <a:pt x="17798" y="31887"/>
                </a:cubicBezTo>
                <a:cubicBezTo>
                  <a:pt x="17794" y="31923"/>
                  <a:pt x="17793" y="31959"/>
                  <a:pt x="17791" y="31995"/>
                </a:cubicBezTo>
                <a:cubicBezTo>
                  <a:pt x="17786" y="32053"/>
                  <a:pt x="17782" y="32111"/>
                  <a:pt x="17777" y="32169"/>
                </a:cubicBezTo>
                <a:cubicBezTo>
                  <a:pt x="17772" y="32235"/>
                  <a:pt x="17771" y="32298"/>
                  <a:pt x="17768" y="32363"/>
                </a:cubicBezTo>
                <a:cubicBezTo>
                  <a:pt x="17766" y="32442"/>
                  <a:pt x="17762" y="32520"/>
                  <a:pt x="17765" y="32599"/>
                </a:cubicBezTo>
                <a:cubicBezTo>
                  <a:pt x="17767" y="32685"/>
                  <a:pt x="17771" y="32773"/>
                  <a:pt x="17773" y="32859"/>
                </a:cubicBezTo>
                <a:cubicBezTo>
                  <a:pt x="17774" y="32899"/>
                  <a:pt x="17778" y="32940"/>
                  <a:pt x="17782" y="32978"/>
                </a:cubicBezTo>
                <a:cubicBezTo>
                  <a:pt x="17786" y="33032"/>
                  <a:pt x="17791" y="33087"/>
                  <a:pt x="17794" y="33142"/>
                </a:cubicBezTo>
                <a:cubicBezTo>
                  <a:pt x="17801" y="33219"/>
                  <a:pt x="17813" y="33297"/>
                  <a:pt x="17823" y="33373"/>
                </a:cubicBezTo>
                <a:cubicBezTo>
                  <a:pt x="17828" y="33406"/>
                  <a:pt x="17832" y="33439"/>
                  <a:pt x="17838" y="33472"/>
                </a:cubicBezTo>
                <a:cubicBezTo>
                  <a:pt x="17845" y="33516"/>
                  <a:pt x="17854" y="33558"/>
                  <a:pt x="17861" y="33602"/>
                </a:cubicBezTo>
                <a:cubicBezTo>
                  <a:pt x="17887" y="33735"/>
                  <a:pt x="17914" y="33866"/>
                  <a:pt x="17954" y="33995"/>
                </a:cubicBezTo>
                <a:cubicBezTo>
                  <a:pt x="17988" y="34104"/>
                  <a:pt x="18024" y="34211"/>
                  <a:pt x="18067" y="34314"/>
                </a:cubicBezTo>
                <a:cubicBezTo>
                  <a:pt x="18101" y="34394"/>
                  <a:pt x="18134" y="34475"/>
                  <a:pt x="18174" y="34552"/>
                </a:cubicBezTo>
                <a:cubicBezTo>
                  <a:pt x="18215" y="34628"/>
                  <a:pt x="18255" y="34703"/>
                  <a:pt x="18295" y="34780"/>
                </a:cubicBezTo>
                <a:cubicBezTo>
                  <a:pt x="18331" y="34850"/>
                  <a:pt x="18373" y="34918"/>
                  <a:pt x="18415" y="34986"/>
                </a:cubicBezTo>
                <a:lnTo>
                  <a:pt x="18469" y="35075"/>
                </a:lnTo>
                <a:cubicBezTo>
                  <a:pt x="18485" y="35101"/>
                  <a:pt x="18504" y="35127"/>
                  <a:pt x="18521" y="35151"/>
                </a:cubicBezTo>
                <a:cubicBezTo>
                  <a:pt x="18554" y="35202"/>
                  <a:pt x="18589" y="35250"/>
                  <a:pt x="18623" y="35301"/>
                </a:cubicBezTo>
                <a:cubicBezTo>
                  <a:pt x="18664" y="35362"/>
                  <a:pt x="18712" y="35420"/>
                  <a:pt x="18760" y="35476"/>
                </a:cubicBezTo>
                <a:cubicBezTo>
                  <a:pt x="18850" y="35580"/>
                  <a:pt x="18944" y="35678"/>
                  <a:pt x="19044" y="35771"/>
                </a:cubicBezTo>
                <a:cubicBezTo>
                  <a:pt x="19103" y="35823"/>
                  <a:pt x="19161" y="35879"/>
                  <a:pt x="19222" y="35930"/>
                </a:cubicBezTo>
                <a:cubicBezTo>
                  <a:pt x="19263" y="35966"/>
                  <a:pt x="19305" y="36001"/>
                  <a:pt x="19346" y="36035"/>
                </a:cubicBezTo>
                <a:cubicBezTo>
                  <a:pt x="19368" y="36053"/>
                  <a:pt x="19390" y="36073"/>
                  <a:pt x="19412" y="36089"/>
                </a:cubicBezTo>
                <a:cubicBezTo>
                  <a:pt x="19455" y="36122"/>
                  <a:pt x="19497" y="36155"/>
                  <a:pt x="19539" y="36187"/>
                </a:cubicBezTo>
                <a:cubicBezTo>
                  <a:pt x="19568" y="36209"/>
                  <a:pt x="19596" y="36233"/>
                  <a:pt x="19625" y="36251"/>
                </a:cubicBezTo>
                <a:cubicBezTo>
                  <a:pt x="19693" y="36298"/>
                  <a:pt x="19761" y="36344"/>
                  <a:pt x="19828" y="36391"/>
                </a:cubicBezTo>
                <a:cubicBezTo>
                  <a:pt x="19853" y="36406"/>
                  <a:pt x="19878" y="36421"/>
                  <a:pt x="19903" y="36435"/>
                </a:cubicBezTo>
                <a:cubicBezTo>
                  <a:pt x="19951" y="36462"/>
                  <a:pt x="19999" y="36491"/>
                  <a:pt x="20047" y="36518"/>
                </a:cubicBezTo>
                <a:cubicBezTo>
                  <a:pt x="20111" y="36555"/>
                  <a:pt x="20178" y="36585"/>
                  <a:pt x="20245" y="36616"/>
                </a:cubicBezTo>
                <a:cubicBezTo>
                  <a:pt x="20316" y="36651"/>
                  <a:pt x="20389" y="36680"/>
                  <a:pt x="20461" y="36710"/>
                </a:cubicBezTo>
                <a:cubicBezTo>
                  <a:pt x="20497" y="36724"/>
                  <a:pt x="20532" y="36741"/>
                  <a:pt x="20568" y="36754"/>
                </a:cubicBezTo>
                <a:cubicBezTo>
                  <a:pt x="20604" y="36766"/>
                  <a:pt x="20641" y="36780"/>
                  <a:pt x="20677" y="36791"/>
                </a:cubicBezTo>
                <a:cubicBezTo>
                  <a:pt x="20723" y="36807"/>
                  <a:pt x="20767" y="36824"/>
                  <a:pt x="20814" y="36838"/>
                </a:cubicBezTo>
                <a:cubicBezTo>
                  <a:pt x="20852" y="36848"/>
                  <a:pt x="20889" y="36858"/>
                  <a:pt x="20925" y="36869"/>
                </a:cubicBezTo>
                <a:cubicBezTo>
                  <a:pt x="20994" y="36888"/>
                  <a:pt x="21065" y="36909"/>
                  <a:pt x="21134" y="36925"/>
                </a:cubicBezTo>
                <a:cubicBezTo>
                  <a:pt x="21215" y="36943"/>
                  <a:pt x="21298" y="36966"/>
                  <a:pt x="21381" y="36979"/>
                </a:cubicBezTo>
                <a:cubicBezTo>
                  <a:pt x="21456" y="36992"/>
                  <a:pt x="21530" y="37009"/>
                  <a:pt x="21605" y="37018"/>
                </a:cubicBezTo>
                <a:cubicBezTo>
                  <a:pt x="21691" y="37030"/>
                  <a:pt x="21778" y="37044"/>
                  <a:pt x="21864" y="37050"/>
                </a:cubicBezTo>
                <a:lnTo>
                  <a:pt x="22026" y="37063"/>
                </a:lnTo>
                <a:cubicBezTo>
                  <a:pt x="22054" y="37064"/>
                  <a:pt x="22081" y="37066"/>
                  <a:pt x="22108" y="37066"/>
                </a:cubicBezTo>
                <a:cubicBezTo>
                  <a:pt x="22178" y="37068"/>
                  <a:pt x="22248" y="37068"/>
                  <a:pt x="22320" y="37069"/>
                </a:cubicBezTo>
                <a:cubicBezTo>
                  <a:pt x="22374" y="37069"/>
                  <a:pt x="22431" y="37064"/>
                  <a:pt x="22485" y="37059"/>
                </a:cubicBezTo>
                <a:cubicBezTo>
                  <a:pt x="22539" y="37055"/>
                  <a:pt x="22591" y="37052"/>
                  <a:pt x="22645" y="37044"/>
                </a:cubicBezTo>
                <a:cubicBezTo>
                  <a:pt x="22691" y="37038"/>
                  <a:pt x="22738" y="37032"/>
                  <a:pt x="22785" y="37024"/>
                </a:cubicBezTo>
                <a:cubicBezTo>
                  <a:pt x="22805" y="37022"/>
                  <a:pt x="22824" y="37021"/>
                  <a:pt x="22844" y="37017"/>
                </a:cubicBezTo>
                <a:cubicBezTo>
                  <a:pt x="22958" y="36995"/>
                  <a:pt x="23073" y="36976"/>
                  <a:pt x="23186" y="36947"/>
                </a:cubicBezTo>
                <a:cubicBezTo>
                  <a:pt x="23234" y="36936"/>
                  <a:pt x="23283" y="36924"/>
                  <a:pt x="23331" y="36913"/>
                </a:cubicBezTo>
                <a:cubicBezTo>
                  <a:pt x="23360" y="36905"/>
                  <a:pt x="23387" y="36901"/>
                  <a:pt x="23413" y="36892"/>
                </a:cubicBezTo>
                <a:cubicBezTo>
                  <a:pt x="23476" y="36872"/>
                  <a:pt x="23540" y="36852"/>
                  <a:pt x="23602" y="36832"/>
                </a:cubicBezTo>
                <a:cubicBezTo>
                  <a:pt x="23654" y="36817"/>
                  <a:pt x="23703" y="36800"/>
                  <a:pt x="23754" y="36782"/>
                </a:cubicBezTo>
                <a:cubicBezTo>
                  <a:pt x="23827" y="36755"/>
                  <a:pt x="23900" y="36727"/>
                  <a:pt x="23974" y="36699"/>
                </a:cubicBezTo>
                <a:cubicBezTo>
                  <a:pt x="24028" y="36679"/>
                  <a:pt x="24080" y="36655"/>
                  <a:pt x="24135" y="36631"/>
                </a:cubicBezTo>
                <a:cubicBezTo>
                  <a:pt x="24173" y="36615"/>
                  <a:pt x="24212" y="36598"/>
                  <a:pt x="24252" y="36580"/>
                </a:cubicBezTo>
                <a:cubicBezTo>
                  <a:pt x="24264" y="36575"/>
                  <a:pt x="24278" y="36570"/>
                  <a:pt x="24291" y="36567"/>
                </a:cubicBezTo>
                <a:cubicBezTo>
                  <a:pt x="24505" y="36497"/>
                  <a:pt x="24715" y="36414"/>
                  <a:pt x="24925" y="36333"/>
                </a:cubicBezTo>
                <a:cubicBezTo>
                  <a:pt x="25137" y="36250"/>
                  <a:pt x="25348" y="36170"/>
                  <a:pt x="25558" y="36084"/>
                </a:cubicBezTo>
                <a:cubicBezTo>
                  <a:pt x="25671" y="36039"/>
                  <a:pt x="25782" y="35990"/>
                  <a:pt x="25893" y="35941"/>
                </a:cubicBezTo>
                <a:cubicBezTo>
                  <a:pt x="25989" y="35898"/>
                  <a:pt x="26082" y="35848"/>
                  <a:pt x="26177" y="35800"/>
                </a:cubicBezTo>
                <a:cubicBezTo>
                  <a:pt x="26231" y="35773"/>
                  <a:pt x="26281" y="35740"/>
                  <a:pt x="26333" y="35711"/>
                </a:cubicBezTo>
                <a:cubicBezTo>
                  <a:pt x="26366" y="35691"/>
                  <a:pt x="26400" y="35672"/>
                  <a:pt x="26432" y="35652"/>
                </a:cubicBezTo>
                <a:cubicBezTo>
                  <a:pt x="26521" y="35594"/>
                  <a:pt x="26612" y="35538"/>
                  <a:pt x="26698" y="35476"/>
                </a:cubicBezTo>
                <a:cubicBezTo>
                  <a:pt x="26802" y="35402"/>
                  <a:pt x="26905" y="35329"/>
                  <a:pt x="27005" y="35251"/>
                </a:cubicBezTo>
                <a:cubicBezTo>
                  <a:pt x="27088" y="35187"/>
                  <a:pt x="27170" y="35124"/>
                  <a:pt x="27251" y="35060"/>
                </a:cubicBezTo>
                <a:cubicBezTo>
                  <a:pt x="27346" y="34983"/>
                  <a:pt x="27442" y="34907"/>
                  <a:pt x="27535" y="34826"/>
                </a:cubicBezTo>
                <a:cubicBezTo>
                  <a:pt x="27621" y="34754"/>
                  <a:pt x="27705" y="34682"/>
                  <a:pt x="27787" y="34607"/>
                </a:cubicBezTo>
                <a:cubicBezTo>
                  <a:pt x="27832" y="34567"/>
                  <a:pt x="27879" y="34527"/>
                  <a:pt x="27922" y="34485"/>
                </a:cubicBezTo>
                <a:cubicBezTo>
                  <a:pt x="27972" y="34437"/>
                  <a:pt x="28021" y="34390"/>
                  <a:pt x="28071" y="34341"/>
                </a:cubicBezTo>
                <a:cubicBezTo>
                  <a:pt x="28088" y="34325"/>
                  <a:pt x="28106" y="34308"/>
                  <a:pt x="28124" y="34290"/>
                </a:cubicBezTo>
                <a:cubicBezTo>
                  <a:pt x="28181" y="34233"/>
                  <a:pt x="28238" y="34174"/>
                  <a:pt x="28295" y="34114"/>
                </a:cubicBezTo>
                <a:cubicBezTo>
                  <a:pt x="28598" y="33798"/>
                  <a:pt x="28876" y="33458"/>
                  <a:pt x="29130" y="33102"/>
                </a:cubicBezTo>
                <a:cubicBezTo>
                  <a:pt x="29206" y="32994"/>
                  <a:pt x="29280" y="32888"/>
                  <a:pt x="29355" y="32780"/>
                </a:cubicBezTo>
                <a:cubicBezTo>
                  <a:pt x="29378" y="32744"/>
                  <a:pt x="29402" y="32709"/>
                  <a:pt x="29425" y="32672"/>
                </a:cubicBezTo>
                <a:cubicBezTo>
                  <a:pt x="29453" y="32632"/>
                  <a:pt x="29480" y="32593"/>
                  <a:pt x="29504" y="32553"/>
                </a:cubicBezTo>
                <a:cubicBezTo>
                  <a:pt x="29563" y="32453"/>
                  <a:pt x="29623" y="32355"/>
                  <a:pt x="29678" y="32255"/>
                </a:cubicBezTo>
                <a:cubicBezTo>
                  <a:pt x="29701" y="32210"/>
                  <a:pt x="29727" y="32168"/>
                  <a:pt x="29749" y="32124"/>
                </a:cubicBezTo>
                <a:cubicBezTo>
                  <a:pt x="29780" y="32059"/>
                  <a:pt x="29812" y="31995"/>
                  <a:pt x="29843" y="31931"/>
                </a:cubicBezTo>
                <a:cubicBezTo>
                  <a:pt x="29868" y="31884"/>
                  <a:pt x="29888" y="31833"/>
                  <a:pt x="29912" y="31785"/>
                </a:cubicBezTo>
                <a:cubicBezTo>
                  <a:pt x="29931" y="31743"/>
                  <a:pt x="29951" y="31698"/>
                  <a:pt x="29970" y="31655"/>
                </a:cubicBezTo>
                <a:cubicBezTo>
                  <a:pt x="30008" y="31561"/>
                  <a:pt x="30048" y="31467"/>
                  <a:pt x="30083" y="31372"/>
                </a:cubicBezTo>
                <a:cubicBezTo>
                  <a:pt x="30106" y="31307"/>
                  <a:pt x="30134" y="31244"/>
                  <a:pt x="30154" y="31178"/>
                </a:cubicBezTo>
                <a:cubicBezTo>
                  <a:pt x="30173" y="31123"/>
                  <a:pt x="30192" y="31067"/>
                  <a:pt x="30209" y="31010"/>
                </a:cubicBezTo>
                <a:cubicBezTo>
                  <a:pt x="30243" y="30909"/>
                  <a:pt x="30273" y="30807"/>
                  <a:pt x="30302" y="30705"/>
                </a:cubicBezTo>
                <a:cubicBezTo>
                  <a:pt x="30363" y="30501"/>
                  <a:pt x="30415" y="30298"/>
                  <a:pt x="30457" y="30089"/>
                </a:cubicBezTo>
                <a:cubicBezTo>
                  <a:pt x="30502" y="29865"/>
                  <a:pt x="30542" y="29639"/>
                  <a:pt x="30579" y="29413"/>
                </a:cubicBezTo>
                <a:cubicBezTo>
                  <a:pt x="30588" y="29357"/>
                  <a:pt x="30594" y="29299"/>
                  <a:pt x="30601" y="29242"/>
                </a:cubicBezTo>
                <a:cubicBezTo>
                  <a:pt x="30609" y="29199"/>
                  <a:pt x="30615" y="29154"/>
                  <a:pt x="30620" y="29111"/>
                </a:cubicBezTo>
                <a:cubicBezTo>
                  <a:pt x="30631" y="29005"/>
                  <a:pt x="30645" y="28899"/>
                  <a:pt x="30653" y="28792"/>
                </a:cubicBezTo>
                <a:cubicBezTo>
                  <a:pt x="30663" y="28668"/>
                  <a:pt x="30674" y="28546"/>
                  <a:pt x="30681" y="28423"/>
                </a:cubicBezTo>
                <a:cubicBezTo>
                  <a:pt x="30686" y="28313"/>
                  <a:pt x="30691" y="28201"/>
                  <a:pt x="30693" y="28091"/>
                </a:cubicBezTo>
                <a:cubicBezTo>
                  <a:pt x="30694" y="28039"/>
                  <a:pt x="30698" y="27987"/>
                  <a:pt x="30697" y="27936"/>
                </a:cubicBezTo>
                <a:cubicBezTo>
                  <a:pt x="30696" y="27873"/>
                  <a:pt x="30694" y="27811"/>
                  <a:pt x="30693" y="27747"/>
                </a:cubicBezTo>
                <a:cubicBezTo>
                  <a:pt x="30692" y="27646"/>
                  <a:pt x="30691" y="27543"/>
                  <a:pt x="30687" y="27442"/>
                </a:cubicBezTo>
                <a:cubicBezTo>
                  <a:pt x="30679" y="27198"/>
                  <a:pt x="30670" y="26952"/>
                  <a:pt x="30658" y="26708"/>
                </a:cubicBezTo>
                <a:cubicBezTo>
                  <a:pt x="30653" y="26590"/>
                  <a:pt x="30643" y="26472"/>
                  <a:pt x="30632" y="26356"/>
                </a:cubicBezTo>
                <a:cubicBezTo>
                  <a:pt x="30624" y="26260"/>
                  <a:pt x="30612" y="26165"/>
                  <a:pt x="30595" y="26070"/>
                </a:cubicBezTo>
                <a:cubicBezTo>
                  <a:pt x="30585" y="26012"/>
                  <a:pt x="30576" y="25955"/>
                  <a:pt x="30563" y="25898"/>
                </a:cubicBezTo>
                <a:cubicBezTo>
                  <a:pt x="30550" y="25843"/>
                  <a:pt x="30537" y="25788"/>
                  <a:pt x="30526" y="25732"/>
                </a:cubicBezTo>
                <a:cubicBezTo>
                  <a:pt x="30505" y="25638"/>
                  <a:pt x="30480" y="25543"/>
                  <a:pt x="30456" y="25451"/>
                </a:cubicBezTo>
                <a:cubicBezTo>
                  <a:pt x="30399" y="25233"/>
                  <a:pt x="30343" y="25014"/>
                  <a:pt x="30283" y="24795"/>
                </a:cubicBezTo>
                <a:cubicBezTo>
                  <a:pt x="30222" y="24579"/>
                  <a:pt x="30158" y="24362"/>
                  <a:pt x="30093" y="24145"/>
                </a:cubicBezTo>
                <a:cubicBezTo>
                  <a:pt x="30058" y="24035"/>
                  <a:pt x="30023" y="23925"/>
                  <a:pt x="29987" y="23815"/>
                </a:cubicBezTo>
                <a:cubicBezTo>
                  <a:pt x="29954" y="23715"/>
                  <a:pt x="29919" y="23616"/>
                  <a:pt x="29883" y="23516"/>
                </a:cubicBezTo>
                <a:cubicBezTo>
                  <a:pt x="29851" y="23425"/>
                  <a:pt x="29816" y="23334"/>
                  <a:pt x="29781" y="23244"/>
                </a:cubicBezTo>
                <a:cubicBezTo>
                  <a:pt x="29745" y="23151"/>
                  <a:pt x="29712" y="23058"/>
                  <a:pt x="29675" y="22967"/>
                </a:cubicBezTo>
                <a:cubicBezTo>
                  <a:pt x="29515" y="22568"/>
                  <a:pt x="29356" y="22169"/>
                  <a:pt x="29181" y="21779"/>
                </a:cubicBezTo>
                <a:cubicBezTo>
                  <a:pt x="29015" y="21403"/>
                  <a:pt x="28861" y="21023"/>
                  <a:pt x="28695" y="20650"/>
                </a:cubicBezTo>
                <a:cubicBezTo>
                  <a:pt x="28619" y="20479"/>
                  <a:pt x="28536" y="20310"/>
                  <a:pt x="28453" y="20143"/>
                </a:cubicBezTo>
                <a:cubicBezTo>
                  <a:pt x="28372" y="19980"/>
                  <a:pt x="28289" y="19819"/>
                  <a:pt x="28204" y="19660"/>
                </a:cubicBezTo>
                <a:cubicBezTo>
                  <a:pt x="28042" y="19360"/>
                  <a:pt x="27867" y="19067"/>
                  <a:pt x="27698" y="18770"/>
                </a:cubicBezTo>
                <a:cubicBezTo>
                  <a:pt x="27567" y="18538"/>
                  <a:pt x="27447" y="18303"/>
                  <a:pt x="27320" y="18069"/>
                </a:cubicBezTo>
                <a:cubicBezTo>
                  <a:pt x="27196" y="17834"/>
                  <a:pt x="27067" y="17606"/>
                  <a:pt x="26935" y="17379"/>
                </a:cubicBezTo>
                <a:cubicBezTo>
                  <a:pt x="26656" y="16903"/>
                  <a:pt x="26363" y="16434"/>
                  <a:pt x="26088" y="15954"/>
                </a:cubicBezTo>
                <a:cubicBezTo>
                  <a:pt x="25785" y="15412"/>
                  <a:pt x="25519" y="14851"/>
                  <a:pt x="25229" y="14302"/>
                </a:cubicBezTo>
                <a:cubicBezTo>
                  <a:pt x="25132" y="14117"/>
                  <a:pt x="25034" y="13932"/>
                  <a:pt x="24928" y="13753"/>
                </a:cubicBezTo>
                <a:cubicBezTo>
                  <a:pt x="24819" y="13567"/>
                  <a:pt x="24708" y="13381"/>
                  <a:pt x="24598" y="13196"/>
                </a:cubicBezTo>
                <a:cubicBezTo>
                  <a:pt x="24375" y="12819"/>
                  <a:pt x="24153" y="12441"/>
                  <a:pt x="23911" y="12079"/>
                </a:cubicBezTo>
                <a:cubicBezTo>
                  <a:pt x="23798" y="11910"/>
                  <a:pt x="23679" y="11745"/>
                  <a:pt x="23563" y="11577"/>
                </a:cubicBezTo>
                <a:cubicBezTo>
                  <a:pt x="23458" y="11423"/>
                  <a:pt x="23354" y="11265"/>
                  <a:pt x="23248" y="11108"/>
                </a:cubicBezTo>
                <a:cubicBezTo>
                  <a:pt x="23015" y="10751"/>
                  <a:pt x="22782" y="10397"/>
                  <a:pt x="22541" y="10047"/>
                </a:cubicBezTo>
                <a:cubicBezTo>
                  <a:pt x="22420" y="9869"/>
                  <a:pt x="22297" y="9692"/>
                  <a:pt x="22170" y="9517"/>
                </a:cubicBezTo>
                <a:cubicBezTo>
                  <a:pt x="22040" y="9336"/>
                  <a:pt x="21906" y="9157"/>
                  <a:pt x="21772" y="8979"/>
                </a:cubicBezTo>
                <a:cubicBezTo>
                  <a:pt x="21503" y="8624"/>
                  <a:pt x="21230" y="8272"/>
                  <a:pt x="20965" y="7915"/>
                </a:cubicBezTo>
                <a:cubicBezTo>
                  <a:pt x="20714" y="7580"/>
                  <a:pt x="20467" y="7243"/>
                  <a:pt x="20216" y="6909"/>
                </a:cubicBezTo>
                <a:cubicBezTo>
                  <a:pt x="20105" y="6761"/>
                  <a:pt x="19990" y="6619"/>
                  <a:pt x="19871" y="6480"/>
                </a:cubicBezTo>
                <a:cubicBezTo>
                  <a:pt x="19754" y="6347"/>
                  <a:pt x="19630" y="6221"/>
                  <a:pt x="19501" y="6100"/>
                </a:cubicBezTo>
                <a:cubicBezTo>
                  <a:pt x="19360" y="5965"/>
                  <a:pt x="19216" y="5835"/>
                  <a:pt x="19069" y="5701"/>
                </a:cubicBezTo>
                <a:cubicBezTo>
                  <a:pt x="18922" y="5563"/>
                  <a:pt x="18776" y="5423"/>
                  <a:pt x="18629" y="5284"/>
                </a:cubicBezTo>
                <a:cubicBezTo>
                  <a:pt x="18336" y="5007"/>
                  <a:pt x="18035" y="4739"/>
                  <a:pt x="17727" y="4478"/>
                </a:cubicBezTo>
                <a:cubicBezTo>
                  <a:pt x="17148" y="3985"/>
                  <a:pt x="16528" y="3545"/>
                  <a:pt x="15933" y="3072"/>
                </a:cubicBezTo>
                <a:cubicBezTo>
                  <a:pt x="15795" y="2961"/>
                  <a:pt x="15659" y="2849"/>
                  <a:pt x="15518" y="2742"/>
                </a:cubicBezTo>
                <a:cubicBezTo>
                  <a:pt x="15434" y="2681"/>
                  <a:pt x="15348" y="2621"/>
                  <a:pt x="15261" y="2564"/>
                </a:cubicBezTo>
                <a:cubicBezTo>
                  <a:pt x="15177" y="2509"/>
                  <a:pt x="15090" y="2458"/>
                  <a:pt x="15005" y="2406"/>
                </a:cubicBezTo>
                <a:cubicBezTo>
                  <a:pt x="14822" y="2299"/>
                  <a:pt x="14644" y="2187"/>
                  <a:pt x="14456" y="2087"/>
                </a:cubicBezTo>
                <a:cubicBezTo>
                  <a:pt x="14309" y="2009"/>
                  <a:pt x="14159" y="1937"/>
                  <a:pt x="14006" y="1868"/>
                </a:cubicBezTo>
                <a:cubicBezTo>
                  <a:pt x="13854" y="1800"/>
                  <a:pt x="13701" y="1733"/>
                  <a:pt x="13547" y="1671"/>
                </a:cubicBezTo>
                <a:cubicBezTo>
                  <a:pt x="13369" y="1597"/>
                  <a:pt x="13191" y="1524"/>
                  <a:pt x="13013" y="1452"/>
                </a:cubicBezTo>
                <a:cubicBezTo>
                  <a:pt x="12830" y="1380"/>
                  <a:pt x="12646" y="1313"/>
                  <a:pt x="12461" y="1251"/>
                </a:cubicBezTo>
                <a:cubicBezTo>
                  <a:pt x="12281" y="1192"/>
                  <a:pt x="12101" y="1135"/>
                  <a:pt x="11924" y="1068"/>
                </a:cubicBezTo>
                <a:cubicBezTo>
                  <a:pt x="11736" y="992"/>
                  <a:pt x="11554" y="909"/>
                  <a:pt x="11369" y="828"/>
                </a:cubicBezTo>
                <a:cubicBezTo>
                  <a:pt x="11205" y="756"/>
                  <a:pt x="11038" y="692"/>
                  <a:pt x="10870" y="627"/>
                </a:cubicBezTo>
                <a:cubicBezTo>
                  <a:pt x="10704" y="563"/>
                  <a:pt x="10539" y="498"/>
                  <a:pt x="10368" y="449"/>
                </a:cubicBezTo>
                <a:cubicBezTo>
                  <a:pt x="10192" y="398"/>
                  <a:pt x="10012" y="357"/>
                  <a:pt x="9832" y="314"/>
                </a:cubicBezTo>
                <a:lnTo>
                  <a:pt x="9832" y="314"/>
                </a:lnTo>
                <a:cubicBezTo>
                  <a:pt x="9838" y="315"/>
                  <a:pt x="9842" y="316"/>
                  <a:pt x="9846" y="316"/>
                </a:cubicBezTo>
                <a:cubicBezTo>
                  <a:pt x="9644" y="268"/>
                  <a:pt x="9442" y="212"/>
                  <a:pt x="9238" y="172"/>
                </a:cubicBezTo>
                <a:cubicBezTo>
                  <a:pt x="9115" y="147"/>
                  <a:pt x="8991" y="128"/>
                  <a:pt x="8868" y="115"/>
                </a:cubicBezTo>
                <a:cubicBezTo>
                  <a:pt x="8762" y="103"/>
                  <a:pt x="8656" y="92"/>
                  <a:pt x="8550" y="79"/>
                </a:cubicBezTo>
                <a:cubicBezTo>
                  <a:pt x="8454" y="67"/>
                  <a:pt x="8359" y="54"/>
                  <a:pt x="8263" y="43"/>
                </a:cubicBezTo>
                <a:cubicBezTo>
                  <a:pt x="8171" y="31"/>
                  <a:pt x="8080" y="17"/>
                  <a:pt x="7987" y="12"/>
                </a:cubicBezTo>
                <a:cubicBezTo>
                  <a:pt x="7930" y="8"/>
                  <a:pt x="7875" y="3"/>
                  <a:pt x="7818" y="2"/>
                </a:cubicBezTo>
                <a:cubicBezTo>
                  <a:pt x="7752" y="2"/>
                  <a:pt x="7686" y="0"/>
                  <a:pt x="7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7180730" y="4376068"/>
            <a:ext cx="1034098" cy="91121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8250822" y="3809135"/>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241302" y="-247998"/>
            <a:ext cx="1300602" cy="1146143"/>
          </a:xfrm>
          <a:custGeom>
            <a:avLst/>
            <a:gdLst/>
            <a:ahLst/>
            <a:cxnLst/>
            <a:rect l="l" t="t" r="r" b="b"/>
            <a:pathLst>
              <a:path w="8355" h="7363" extrusionOk="0">
                <a:moveTo>
                  <a:pt x="2896" y="1"/>
                </a:moveTo>
                <a:cubicBezTo>
                  <a:pt x="2827" y="1"/>
                  <a:pt x="2758" y="2"/>
                  <a:pt x="2689" y="4"/>
                </a:cubicBezTo>
                <a:cubicBezTo>
                  <a:pt x="2513" y="12"/>
                  <a:pt x="2338" y="17"/>
                  <a:pt x="2165" y="42"/>
                </a:cubicBezTo>
                <a:cubicBezTo>
                  <a:pt x="1990" y="67"/>
                  <a:pt x="1819" y="114"/>
                  <a:pt x="1657" y="184"/>
                </a:cubicBezTo>
                <a:cubicBezTo>
                  <a:pt x="1495" y="256"/>
                  <a:pt x="1331" y="335"/>
                  <a:pt x="1189" y="442"/>
                </a:cubicBezTo>
                <a:cubicBezTo>
                  <a:pt x="1046" y="550"/>
                  <a:pt x="902" y="664"/>
                  <a:pt x="778" y="793"/>
                </a:cubicBezTo>
                <a:cubicBezTo>
                  <a:pt x="706" y="865"/>
                  <a:pt x="642" y="938"/>
                  <a:pt x="580" y="1017"/>
                </a:cubicBezTo>
                <a:cubicBezTo>
                  <a:pt x="527" y="1082"/>
                  <a:pt x="480" y="1152"/>
                  <a:pt x="433" y="1224"/>
                </a:cubicBezTo>
                <a:cubicBezTo>
                  <a:pt x="386" y="1299"/>
                  <a:pt x="344" y="1373"/>
                  <a:pt x="302" y="1448"/>
                </a:cubicBezTo>
                <a:cubicBezTo>
                  <a:pt x="231" y="1574"/>
                  <a:pt x="180" y="1707"/>
                  <a:pt x="142" y="1847"/>
                </a:cubicBezTo>
                <a:cubicBezTo>
                  <a:pt x="91" y="2026"/>
                  <a:pt x="37" y="2204"/>
                  <a:pt x="18" y="2389"/>
                </a:cubicBezTo>
                <a:cubicBezTo>
                  <a:pt x="0" y="2550"/>
                  <a:pt x="4" y="2720"/>
                  <a:pt x="28" y="2880"/>
                </a:cubicBezTo>
                <a:cubicBezTo>
                  <a:pt x="56" y="3064"/>
                  <a:pt x="98" y="3245"/>
                  <a:pt x="142" y="3427"/>
                </a:cubicBezTo>
                <a:cubicBezTo>
                  <a:pt x="181" y="3596"/>
                  <a:pt x="221" y="3766"/>
                  <a:pt x="262" y="3936"/>
                </a:cubicBezTo>
                <a:cubicBezTo>
                  <a:pt x="286" y="4042"/>
                  <a:pt x="313" y="4149"/>
                  <a:pt x="345" y="4252"/>
                </a:cubicBezTo>
                <a:cubicBezTo>
                  <a:pt x="365" y="4341"/>
                  <a:pt x="390" y="4429"/>
                  <a:pt x="418" y="4513"/>
                </a:cubicBezTo>
                <a:cubicBezTo>
                  <a:pt x="485" y="4700"/>
                  <a:pt x="560" y="4882"/>
                  <a:pt x="637" y="5063"/>
                </a:cubicBezTo>
                <a:cubicBezTo>
                  <a:pt x="705" y="5225"/>
                  <a:pt x="771" y="5387"/>
                  <a:pt x="852" y="5541"/>
                </a:cubicBezTo>
                <a:cubicBezTo>
                  <a:pt x="934" y="5701"/>
                  <a:pt x="1020" y="5858"/>
                  <a:pt x="1117" y="6011"/>
                </a:cubicBezTo>
                <a:cubicBezTo>
                  <a:pt x="1160" y="6079"/>
                  <a:pt x="1207" y="6145"/>
                  <a:pt x="1258" y="6208"/>
                </a:cubicBezTo>
                <a:cubicBezTo>
                  <a:pt x="1309" y="6268"/>
                  <a:pt x="1358" y="6331"/>
                  <a:pt x="1412" y="6387"/>
                </a:cubicBezTo>
                <a:cubicBezTo>
                  <a:pt x="1532" y="6508"/>
                  <a:pt x="1656" y="6632"/>
                  <a:pt x="1798" y="6730"/>
                </a:cubicBezTo>
                <a:cubicBezTo>
                  <a:pt x="1871" y="6781"/>
                  <a:pt x="1944" y="6827"/>
                  <a:pt x="2021" y="6871"/>
                </a:cubicBezTo>
                <a:cubicBezTo>
                  <a:pt x="2095" y="6914"/>
                  <a:pt x="2176" y="6947"/>
                  <a:pt x="2254" y="6983"/>
                </a:cubicBezTo>
                <a:cubicBezTo>
                  <a:pt x="2413" y="7053"/>
                  <a:pt x="2577" y="7121"/>
                  <a:pt x="2744" y="7174"/>
                </a:cubicBezTo>
                <a:cubicBezTo>
                  <a:pt x="2910" y="7227"/>
                  <a:pt x="3079" y="7267"/>
                  <a:pt x="3251" y="7297"/>
                </a:cubicBezTo>
                <a:cubicBezTo>
                  <a:pt x="3409" y="7325"/>
                  <a:pt x="3570" y="7349"/>
                  <a:pt x="3730" y="7358"/>
                </a:cubicBezTo>
                <a:cubicBezTo>
                  <a:pt x="3776" y="7361"/>
                  <a:pt x="3823" y="7362"/>
                  <a:pt x="3869" y="7362"/>
                </a:cubicBezTo>
                <a:cubicBezTo>
                  <a:pt x="4002" y="7362"/>
                  <a:pt x="4136" y="7353"/>
                  <a:pt x="4268" y="7343"/>
                </a:cubicBezTo>
                <a:cubicBezTo>
                  <a:pt x="4430" y="7333"/>
                  <a:pt x="4590" y="7315"/>
                  <a:pt x="4750" y="7287"/>
                </a:cubicBezTo>
                <a:cubicBezTo>
                  <a:pt x="4841" y="7271"/>
                  <a:pt x="4930" y="7245"/>
                  <a:pt x="5020" y="7222"/>
                </a:cubicBezTo>
                <a:cubicBezTo>
                  <a:pt x="5097" y="7202"/>
                  <a:pt x="5174" y="7179"/>
                  <a:pt x="5250" y="7156"/>
                </a:cubicBezTo>
                <a:cubicBezTo>
                  <a:pt x="5415" y="7104"/>
                  <a:pt x="5577" y="7047"/>
                  <a:pt x="5736" y="6982"/>
                </a:cubicBezTo>
                <a:cubicBezTo>
                  <a:pt x="6063" y="6852"/>
                  <a:pt x="6387" y="6693"/>
                  <a:pt x="6686" y="6505"/>
                </a:cubicBezTo>
                <a:lnTo>
                  <a:pt x="6686" y="6505"/>
                </a:lnTo>
                <a:cubicBezTo>
                  <a:pt x="6680" y="6510"/>
                  <a:pt x="6672" y="6513"/>
                  <a:pt x="6667" y="6517"/>
                </a:cubicBezTo>
                <a:cubicBezTo>
                  <a:pt x="6693" y="6501"/>
                  <a:pt x="6723" y="6485"/>
                  <a:pt x="6749" y="6467"/>
                </a:cubicBezTo>
                <a:cubicBezTo>
                  <a:pt x="6769" y="6454"/>
                  <a:pt x="6789" y="6440"/>
                  <a:pt x="6809" y="6429"/>
                </a:cubicBezTo>
                <a:cubicBezTo>
                  <a:pt x="6957" y="6333"/>
                  <a:pt x="7106" y="6237"/>
                  <a:pt x="7250" y="6133"/>
                </a:cubicBezTo>
                <a:cubicBezTo>
                  <a:pt x="7392" y="6032"/>
                  <a:pt x="7525" y="5927"/>
                  <a:pt x="7653" y="5811"/>
                </a:cubicBezTo>
                <a:cubicBezTo>
                  <a:pt x="7717" y="5754"/>
                  <a:pt x="7779" y="5696"/>
                  <a:pt x="7833" y="5630"/>
                </a:cubicBezTo>
                <a:cubicBezTo>
                  <a:pt x="7884" y="5572"/>
                  <a:pt x="7926" y="5507"/>
                  <a:pt x="7970" y="5443"/>
                </a:cubicBezTo>
                <a:cubicBezTo>
                  <a:pt x="8035" y="5339"/>
                  <a:pt x="8106" y="5236"/>
                  <a:pt x="8158" y="5124"/>
                </a:cubicBezTo>
                <a:cubicBezTo>
                  <a:pt x="8233" y="4967"/>
                  <a:pt x="8290" y="4803"/>
                  <a:pt x="8316" y="4632"/>
                </a:cubicBezTo>
                <a:cubicBezTo>
                  <a:pt x="8347" y="4433"/>
                  <a:pt x="8354" y="4237"/>
                  <a:pt x="8353" y="4038"/>
                </a:cubicBezTo>
                <a:cubicBezTo>
                  <a:pt x="8353" y="3839"/>
                  <a:pt x="8326" y="3644"/>
                  <a:pt x="8276" y="3452"/>
                </a:cubicBezTo>
                <a:cubicBezTo>
                  <a:pt x="8220" y="3247"/>
                  <a:pt x="8153" y="3044"/>
                  <a:pt x="8062" y="2852"/>
                </a:cubicBezTo>
                <a:cubicBezTo>
                  <a:pt x="7929" y="2576"/>
                  <a:pt x="7749" y="2328"/>
                  <a:pt x="7532" y="2112"/>
                </a:cubicBezTo>
                <a:lnTo>
                  <a:pt x="7515" y="2095"/>
                </a:lnTo>
                <a:cubicBezTo>
                  <a:pt x="7378" y="1959"/>
                  <a:pt x="7237" y="1828"/>
                  <a:pt x="7092" y="1699"/>
                </a:cubicBezTo>
                <a:cubicBezTo>
                  <a:pt x="6831" y="1469"/>
                  <a:pt x="6569" y="1235"/>
                  <a:pt x="6288" y="1032"/>
                </a:cubicBezTo>
                <a:cubicBezTo>
                  <a:pt x="6140" y="927"/>
                  <a:pt x="5991" y="817"/>
                  <a:pt x="5831" y="728"/>
                </a:cubicBezTo>
                <a:cubicBezTo>
                  <a:pt x="5738" y="676"/>
                  <a:pt x="5649" y="628"/>
                  <a:pt x="5556" y="582"/>
                </a:cubicBezTo>
                <a:cubicBezTo>
                  <a:pt x="5482" y="546"/>
                  <a:pt x="5405" y="516"/>
                  <a:pt x="5329" y="484"/>
                </a:cubicBezTo>
                <a:cubicBezTo>
                  <a:pt x="5160" y="413"/>
                  <a:pt x="4987" y="356"/>
                  <a:pt x="4814" y="300"/>
                </a:cubicBezTo>
                <a:cubicBezTo>
                  <a:pt x="4644" y="244"/>
                  <a:pt x="4469" y="199"/>
                  <a:pt x="4296" y="158"/>
                </a:cubicBezTo>
                <a:cubicBezTo>
                  <a:pt x="4112" y="114"/>
                  <a:pt x="3931" y="72"/>
                  <a:pt x="3747" y="45"/>
                </a:cubicBezTo>
                <a:cubicBezTo>
                  <a:pt x="3656" y="30"/>
                  <a:pt x="3563" y="25"/>
                  <a:pt x="3470" y="20"/>
                </a:cubicBezTo>
                <a:cubicBezTo>
                  <a:pt x="3384" y="15"/>
                  <a:pt x="3301" y="9"/>
                  <a:pt x="3215" y="6"/>
                </a:cubicBezTo>
                <a:cubicBezTo>
                  <a:pt x="3108" y="3"/>
                  <a:pt x="3002" y="1"/>
                  <a:pt x="2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34"/>
        <p:cNvGrpSpPr/>
        <p:nvPr/>
      </p:nvGrpSpPr>
      <p:grpSpPr>
        <a:xfrm>
          <a:off x="0" y="0"/>
          <a:ext cx="0" cy="0"/>
          <a:chOff x="0" y="0"/>
          <a:chExt cx="0" cy="0"/>
        </a:xfrm>
      </p:grpSpPr>
      <p:sp>
        <p:nvSpPr>
          <p:cNvPr id="235" name="Google Shape;235;p26"/>
          <p:cNvSpPr/>
          <p:nvPr/>
        </p:nvSpPr>
        <p:spPr>
          <a:xfrm rot="921017">
            <a:off x="-808093" y="3503243"/>
            <a:ext cx="2641962" cy="1889147"/>
          </a:xfrm>
          <a:custGeom>
            <a:avLst/>
            <a:gdLst/>
            <a:ahLst/>
            <a:cxnLst/>
            <a:rect l="l" t="t" r="r" b="b"/>
            <a:pathLst>
              <a:path w="33860" h="24211" extrusionOk="0">
                <a:moveTo>
                  <a:pt x="15310" y="246"/>
                </a:moveTo>
                <a:cubicBezTo>
                  <a:pt x="15311" y="246"/>
                  <a:pt x="15313" y="246"/>
                  <a:pt x="15314" y="247"/>
                </a:cubicBezTo>
                <a:lnTo>
                  <a:pt x="15314" y="247"/>
                </a:lnTo>
                <a:cubicBezTo>
                  <a:pt x="15313" y="246"/>
                  <a:pt x="15311" y="246"/>
                  <a:pt x="15310" y="246"/>
                </a:cubicBezTo>
                <a:close/>
                <a:moveTo>
                  <a:pt x="15314" y="247"/>
                </a:moveTo>
                <a:cubicBezTo>
                  <a:pt x="15316" y="247"/>
                  <a:pt x="15318" y="248"/>
                  <a:pt x="15320" y="248"/>
                </a:cubicBezTo>
                <a:lnTo>
                  <a:pt x="15320" y="248"/>
                </a:lnTo>
                <a:cubicBezTo>
                  <a:pt x="15318" y="248"/>
                  <a:pt x="15316" y="247"/>
                  <a:pt x="15314" y="247"/>
                </a:cubicBezTo>
                <a:close/>
                <a:moveTo>
                  <a:pt x="12566" y="0"/>
                </a:moveTo>
                <a:cubicBezTo>
                  <a:pt x="12554" y="0"/>
                  <a:pt x="12542" y="0"/>
                  <a:pt x="12530" y="0"/>
                </a:cubicBezTo>
                <a:cubicBezTo>
                  <a:pt x="12215" y="0"/>
                  <a:pt x="11901" y="21"/>
                  <a:pt x="11586" y="56"/>
                </a:cubicBezTo>
                <a:cubicBezTo>
                  <a:pt x="11254" y="92"/>
                  <a:pt x="10921" y="134"/>
                  <a:pt x="10590" y="184"/>
                </a:cubicBezTo>
                <a:cubicBezTo>
                  <a:pt x="10438" y="207"/>
                  <a:pt x="10286" y="233"/>
                  <a:pt x="10134" y="262"/>
                </a:cubicBezTo>
                <a:cubicBezTo>
                  <a:pt x="9984" y="292"/>
                  <a:pt x="9832" y="319"/>
                  <a:pt x="9681" y="351"/>
                </a:cubicBezTo>
                <a:cubicBezTo>
                  <a:pt x="9521" y="385"/>
                  <a:pt x="9361" y="417"/>
                  <a:pt x="9202" y="457"/>
                </a:cubicBezTo>
                <a:cubicBezTo>
                  <a:pt x="9042" y="499"/>
                  <a:pt x="8882" y="538"/>
                  <a:pt x="8722" y="582"/>
                </a:cubicBezTo>
                <a:cubicBezTo>
                  <a:pt x="8568" y="625"/>
                  <a:pt x="8414" y="667"/>
                  <a:pt x="8262" y="716"/>
                </a:cubicBezTo>
                <a:cubicBezTo>
                  <a:pt x="8178" y="743"/>
                  <a:pt x="8097" y="770"/>
                  <a:pt x="8014" y="801"/>
                </a:cubicBezTo>
                <a:cubicBezTo>
                  <a:pt x="7941" y="829"/>
                  <a:pt x="7867" y="857"/>
                  <a:pt x="7792" y="887"/>
                </a:cubicBezTo>
                <a:cubicBezTo>
                  <a:pt x="7643" y="948"/>
                  <a:pt x="7494" y="1012"/>
                  <a:pt x="7355" y="1067"/>
                </a:cubicBezTo>
                <a:cubicBezTo>
                  <a:pt x="7213" y="1126"/>
                  <a:pt x="7072" y="1185"/>
                  <a:pt x="6932" y="1247"/>
                </a:cubicBezTo>
                <a:cubicBezTo>
                  <a:pt x="6854" y="1283"/>
                  <a:pt x="6776" y="1315"/>
                  <a:pt x="6699" y="1352"/>
                </a:cubicBezTo>
                <a:cubicBezTo>
                  <a:pt x="6623" y="1391"/>
                  <a:pt x="6546" y="1429"/>
                  <a:pt x="6468" y="1467"/>
                </a:cubicBezTo>
                <a:cubicBezTo>
                  <a:pt x="6435" y="1482"/>
                  <a:pt x="6404" y="1503"/>
                  <a:pt x="6372" y="1521"/>
                </a:cubicBezTo>
                <a:cubicBezTo>
                  <a:pt x="6328" y="1546"/>
                  <a:pt x="6286" y="1572"/>
                  <a:pt x="6241" y="1596"/>
                </a:cubicBezTo>
                <a:cubicBezTo>
                  <a:pt x="6174" y="1635"/>
                  <a:pt x="6109" y="1678"/>
                  <a:pt x="6043" y="1719"/>
                </a:cubicBezTo>
                <a:cubicBezTo>
                  <a:pt x="5916" y="1799"/>
                  <a:pt x="5790" y="1881"/>
                  <a:pt x="5665" y="1961"/>
                </a:cubicBezTo>
                <a:cubicBezTo>
                  <a:pt x="5596" y="2005"/>
                  <a:pt x="5528" y="2048"/>
                  <a:pt x="5461" y="2094"/>
                </a:cubicBezTo>
                <a:cubicBezTo>
                  <a:pt x="5414" y="2125"/>
                  <a:pt x="5367" y="2157"/>
                  <a:pt x="5321" y="2189"/>
                </a:cubicBezTo>
                <a:cubicBezTo>
                  <a:pt x="5297" y="2205"/>
                  <a:pt x="5274" y="2219"/>
                  <a:pt x="5253" y="2235"/>
                </a:cubicBezTo>
                <a:cubicBezTo>
                  <a:pt x="5173" y="2294"/>
                  <a:pt x="5095" y="2352"/>
                  <a:pt x="5016" y="2411"/>
                </a:cubicBezTo>
                <a:cubicBezTo>
                  <a:pt x="4997" y="2424"/>
                  <a:pt x="4980" y="2441"/>
                  <a:pt x="4962" y="2455"/>
                </a:cubicBezTo>
                <a:cubicBezTo>
                  <a:pt x="4918" y="2491"/>
                  <a:pt x="4874" y="2528"/>
                  <a:pt x="4832" y="2564"/>
                </a:cubicBezTo>
                <a:cubicBezTo>
                  <a:pt x="4716" y="2662"/>
                  <a:pt x="4603" y="2765"/>
                  <a:pt x="4492" y="2868"/>
                </a:cubicBezTo>
                <a:cubicBezTo>
                  <a:pt x="4247" y="3095"/>
                  <a:pt x="3997" y="3318"/>
                  <a:pt x="3757" y="3550"/>
                </a:cubicBezTo>
                <a:cubicBezTo>
                  <a:pt x="3703" y="3603"/>
                  <a:pt x="3648" y="3654"/>
                  <a:pt x="3596" y="3710"/>
                </a:cubicBezTo>
                <a:cubicBezTo>
                  <a:pt x="3534" y="3776"/>
                  <a:pt x="3470" y="3843"/>
                  <a:pt x="3408" y="3909"/>
                </a:cubicBezTo>
                <a:cubicBezTo>
                  <a:pt x="3383" y="3937"/>
                  <a:pt x="3360" y="3967"/>
                  <a:pt x="3335" y="3997"/>
                </a:cubicBezTo>
                <a:cubicBezTo>
                  <a:pt x="3299" y="4040"/>
                  <a:pt x="3263" y="4085"/>
                  <a:pt x="3227" y="4127"/>
                </a:cubicBezTo>
                <a:cubicBezTo>
                  <a:pt x="3181" y="4180"/>
                  <a:pt x="3142" y="4235"/>
                  <a:pt x="3101" y="4291"/>
                </a:cubicBezTo>
                <a:cubicBezTo>
                  <a:pt x="2902" y="4555"/>
                  <a:pt x="2717" y="4831"/>
                  <a:pt x="2538" y="5112"/>
                </a:cubicBezTo>
                <a:cubicBezTo>
                  <a:pt x="2363" y="5385"/>
                  <a:pt x="2196" y="5664"/>
                  <a:pt x="2031" y="5943"/>
                </a:cubicBezTo>
                <a:cubicBezTo>
                  <a:pt x="1866" y="6218"/>
                  <a:pt x="1720" y="6505"/>
                  <a:pt x="1581" y="6792"/>
                </a:cubicBezTo>
                <a:cubicBezTo>
                  <a:pt x="1435" y="7095"/>
                  <a:pt x="1288" y="7398"/>
                  <a:pt x="1141" y="7700"/>
                </a:cubicBezTo>
                <a:cubicBezTo>
                  <a:pt x="996" y="7998"/>
                  <a:pt x="869" y="8307"/>
                  <a:pt x="743" y="8613"/>
                </a:cubicBezTo>
                <a:cubicBezTo>
                  <a:pt x="712" y="8688"/>
                  <a:pt x="684" y="8765"/>
                  <a:pt x="655" y="8839"/>
                </a:cubicBezTo>
                <a:cubicBezTo>
                  <a:pt x="632" y="8897"/>
                  <a:pt x="610" y="8956"/>
                  <a:pt x="589" y="9014"/>
                </a:cubicBezTo>
                <a:cubicBezTo>
                  <a:pt x="567" y="9076"/>
                  <a:pt x="547" y="9136"/>
                  <a:pt x="524" y="9196"/>
                </a:cubicBezTo>
                <a:cubicBezTo>
                  <a:pt x="514" y="9227"/>
                  <a:pt x="502" y="9257"/>
                  <a:pt x="493" y="9288"/>
                </a:cubicBezTo>
                <a:cubicBezTo>
                  <a:pt x="469" y="9372"/>
                  <a:pt x="443" y="9457"/>
                  <a:pt x="418" y="9542"/>
                </a:cubicBezTo>
                <a:cubicBezTo>
                  <a:pt x="376" y="9681"/>
                  <a:pt x="338" y="9824"/>
                  <a:pt x="302" y="9965"/>
                </a:cubicBezTo>
                <a:cubicBezTo>
                  <a:pt x="256" y="10145"/>
                  <a:pt x="209" y="10325"/>
                  <a:pt x="166" y="10506"/>
                </a:cubicBezTo>
                <a:cubicBezTo>
                  <a:pt x="146" y="10579"/>
                  <a:pt x="131" y="10651"/>
                  <a:pt x="115" y="10726"/>
                </a:cubicBezTo>
                <a:cubicBezTo>
                  <a:pt x="101" y="10796"/>
                  <a:pt x="85" y="10867"/>
                  <a:pt x="74" y="10939"/>
                </a:cubicBezTo>
                <a:cubicBezTo>
                  <a:pt x="64" y="11002"/>
                  <a:pt x="54" y="11066"/>
                  <a:pt x="44" y="11129"/>
                </a:cubicBezTo>
                <a:cubicBezTo>
                  <a:pt x="42" y="11151"/>
                  <a:pt x="38" y="11175"/>
                  <a:pt x="36" y="11197"/>
                </a:cubicBezTo>
                <a:cubicBezTo>
                  <a:pt x="27" y="11289"/>
                  <a:pt x="17" y="11382"/>
                  <a:pt x="10" y="11474"/>
                </a:cubicBezTo>
                <a:cubicBezTo>
                  <a:pt x="6" y="11505"/>
                  <a:pt x="7" y="11536"/>
                  <a:pt x="6" y="11567"/>
                </a:cubicBezTo>
                <a:cubicBezTo>
                  <a:pt x="5" y="11625"/>
                  <a:pt x="3" y="11681"/>
                  <a:pt x="2" y="11738"/>
                </a:cubicBezTo>
                <a:cubicBezTo>
                  <a:pt x="1" y="11804"/>
                  <a:pt x="3" y="11868"/>
                  <a:pt x="6" y="11933"/>
                </a:cubicBezTo>
                <a:cubicBezTo>
                  <a:pt x="8" y="12011"/>
                  <a:pt x="11" y="12089"/>
                  <a:pt x="17" y="12167"/>
                </a:cubicBezTo>
                <a:cubicBezTo>
                  <a:pt x="27" y="12256"/>
                  <a:pt x="32" y="12346"/>
                  <a:pt x="43" y="12435"/>
                </a:cubicBezTo>
                <a:cubicBezTo>
                  <a:pt x="83" y="12745"/>
                  <a:pt x="124" y="13058"/>
                  <a:pt x="177" y="13369"/>
                </a:cubicBezTo>
                <a:cubicBezTo>
                  <a:pt x="233" y="13680"/>
                  <a:pt x="290" y="13994"/>
                  <a:pt x="356" y="14304"/>
                </a:cubicBezTo>
                <a:cubicBezTo>
                  <a:pt x="424" y="14619"/>
                  <a:pt x="491" y="14934"/>
                  <a:pt x="584" y="15243"/>
                </a:cubicBezTo>
                <a:cubicBezTo>
                  <a:pt x="609" y="15324"/>
                  <a:pt x="631" y="15408"/>
                  <a:pt x="658" y="15489"/>
                </a:cubicBezTo>
                <a:cubicBezTo>
                  <a:pt x="689" y="15579"/>
                  <a:pt x="719" y="15670"/>
                  <a:pt x="750" y="15759"/>
                </a:cubicBezTo>
                <a:cubicBezTo>
                  <a:pt x="774" y="15830"/>
                  <a:pt x="802" y="15901"/>
                  <a:pt x="827" y="15971"/>
                </a:cubicBezTo>
                <a:cubicBezTo>
                  <a:pt x="851" y="16035"/>
                  <a:pt x="874" y="16100"/>
                  <a:pt x="900" y="16164"/>
                </a:cubicBezTo>
                <a:cubicBezTo>
                  <a:pt x="941" y="16265"/>
                  <a:pt x="982" y="16368"/>
                  <a:pt x="1024" y="16471"/>
                </a:cubicBezTo>
                <a:cubicBezTo>
                  <a:pt x="1048" y="16531"/>
                  <a:pt x="1075" y="16588"/>
                  <a:pt x="1101" y="16645"/>
                </a:cubicBezTo>
                <a:cubicBezTo>
                  <a:pt x="1133" y="16719"/>
                  <a:pt x="1164" y="16792"/>
                  <a:pt x="1199" y="16863"/>
                </a:cubicBezTo>
                <a:cubicBezTo>
                  <a:pt x="1240" y="16950"/>
                  <a:pt x="1282" y="17034"/>
                  <a:pt x="1324" y="17121"/>
                </a:cubicBezTo>
                <a:cubicBezTo>
                  <a:pt x="1354" y="17183"/>
                  <a:pt x="1386" y="17245"/>
                  <a:pt x="1417" y="17306"/>
                </a:cubicBezTo>
                <a:cubicBezTo>
                  <a:pt x="1458" y="17384"/>
                  <a:pt x="1497" y="17463"/>
                  <a:pt x="1539" y="17540"/>
                </a:cubicBezTo>
                <a:cubicBezTo>
                  <a:pt x="1612" y="17672"/>
                  <a:pt x="1683" y="17806"/>
                  <a:pt x="1759" y="17936"/>
                </a:cubicBezTo>
                <a:cubicBezTo>
                  <a:pt x="1812" y="18027"/>
                  <a:pt x="1865" y="18117"/>
                  <a:pt x="1917" y="18209"/>
                </a:cubicBezTo>
                <a:cubicBezTo>
                  <a:pt x="1951" y="18264"/>
                  <a:pt x="1988" y="18318"/>
                  <a:pt x="2023" y="18374"/>
                </a:cubicBezTo>
                <a:cubicBezTo>
                  <a:pt x="2064" y="18437"/>
                  <a:pt x="2103" y="18502"/>
                  <a:pt x="2146" y="18564"/>
                </a:cubicBezTo>
                <a:cubicBezTo>
                  <a:pt x="2204" y="18647"/>
                  <a:pt x="2261" y="18731"/>
                  <a:pt x="2319" y="18814"/>
                </a:cubicBezTo>
                <a:cubicBezTo>
                  <a:pt x="2500" y="19081"/>
                  <a:pt x="2691" y="19341"/>
                  <a:pt x="2889" y="19597"/>
                </a:cubicBezTo>
                <a:cubicBezTo>
                  <a:pt x="2987" y="19723"/>
                  <a:pt x="3087" y="19845"/>
                  <a:pt x="3190" y="19969"/>
                </a:cubicBezTo>
                <a:cubicBezTo>
                  <a:pt x="3246" y="20039"/>
                  <a:pt x="3307" y="20107"/>
                  <a:pt x="3366" y="20175"/>
                </a:cubicBezTo>
                <a:cubicBezTo>
                  <a:pt x="3405" y="20218"/>
                  <a:pt x="3442" y="20263"/>
                  <a:pt x="3483" y="20306"/>
                </a:cubicBezTo>
                <a:cubicBezTo>
                  <a:pt x="3555" y="20383"/>
                  <a:pt x="3625" y="20463"/>
                  <a:pt x="3697" y="20541"/>
                </a:cubicBezTo>
                <a:cubicBezTo>
                  <a:pt x="3743" y="20590"/>
                  <a:pt x="3789" y="20636"/>
                  <a:pt x="3836" y="20684"/>
                </a:cubicBezTo>
                <a:cubicBezTo>
                  <a:pt x="3888" y="20738"/>
                  <a:pt x="3940" y="20795"/>
                  <a:pt x="3995" y="20846"/>
                </a:cubicBezTo>
                <a:cubicBezTo>
                  <a:pt x="4066" y="20914"/>
                  <a:pt x="4136" y="20982"/>
                  <a:pt x="4207" y="21051"/>
                </a:cubicBezTo>
                <a:cubicBezTo>
                  <a:pt x="4326" y="21164"/>
                  <a:pt x="4450" y="21271"/>
                  <a:pt x="4574" y="21379"/>
                </a:cubicBezTo>
                <a:cubicBezTo>
                  <a:pt x="4625" y="21425"/>
                  <a:pt x="4680" y="21470"/>
                  <a:pt x="4735" y="21513"/>
                </a:cubicBezTo>
                <a:cubicBezTo>
                  <a:pt x="4795" y="21563"/>
                  <a:pt x="4853" y="21613"/>
                  <a:pt x="4915" y="21661"/>
                </a:cubicBezTo>
                <a:cubicBezTo>
                  <a:pt x="5042" y="21758"/>
                  <a:pt x="5166" y="21856"/>
                  <a:pt x="5295" y="21949"/>
                </a:cubicBezTo>
                <a:cubicBezTo>
                  <a:pt x="5374" y="22005"/>
                  <a:pt x="5452" y="22062"/>
                  <a:pt x="5532" y="22119"/>
                </a:cubicBezTo>
                <a:cubicBezTo>
                  <a:pt x="5600" y="22167"/>
                  <a:pt x="5672" y="22214"/>
                  <a:pt x="5743" y="22261"/>
                </a:cubicBezTo>
                <a:cubicBezTo>
                  <a:pt x="6008" y="22441"/>
                  <a:pt x="6282" y="22607"/>
                  <a:pt x="6560" y="22767"/>
                </a:cubicBezTo>
                <a:cubicBezTo>
                  <a:pt x="6706" y="22852"/>
                  <a:pt x="6852" y="22934"/>
                  <a:pt x="6999" y="23017"/>
                </a:cubicBezTo>
                <a:cubicBezTo>
                  <a:pt x="7076" y="23060"/>
                  <a:pt x="7157" y="23105"/>
                  <a:pt x="7235" y="23147"/>
                </a:cubicBezTo>
                <a:cubicBezTo>
                  <a:pt x="7262" y="23161"/>
                  <a:pt x="7288" y="23178"/>
                  <a:pt x="7317" y="23192"/>
                </a:cubicBezTo>
                <a:cubicBezTo>
                  <a:pt x="7323" y="23195"/>
                  <a:pt x="7330" y="23199"/>
                  <a:pt x="7337" y="23204"/>
                </a:cubicBezTo>
                <a:cubicBezTo>
                  <a:pt x="7343" y="23208"/>
                  <a:pt x="7349" y="23211"/>
                  <a:pt x="7355" y="23214"/>
                </a:cubicBezTo>
                <a:cubicBezTo>
                  <a:pt x="7359" y="23215"/>
                  <a:pt x="7361" y="23216"/>
                  <a:pt x="7364" y="23218"/>
                </a:cubicBezTo>
                <a:cubicBezTo>
                  <a:pt x="7368" y="23219"/>
                  <a:pt x="7369" y="23220"/>
                  <a:pt x="7371" y="23221"/>
                </a:cubicBezTo>
                <a:cubicBezTo>
                  <a:pt x="7385" y="23230"/>
                  <a:pt x="7401" y="23237"/>
                  <a:pt x="7416" y="23245"/>
                </a:cubicBezTo>
                <a:cubicBezTo>
                  <a:pt x="7423" y="23249"/>
                  <a:pt x="7431" y="23252"/>
                  <a:pt x="7437" y="23256"/>
                </a:cubicBezTo>
                <a:cubicBezTo>
                  <a:pt x="7442" y="23259"/>
                  <a:pt x="7447" y="23261"/>
                  <a:pt x="7452" y="23264"/>
                </a:cubicBezTo>
                <a:cubicBezTo>
                  <a:pt x="7452" y="23264"/>
                  <a:pt x="7453" y="23265"/>
                  <a:pt x="7454" y="23265"/>
                </a:cubicBezTo>
                <a:cubicBezTo>
                  <a:pt x="7462" y="23270"/>
                  <a:pt x="7469" y="23275"/>
                  <a:pt x="7478" y="23278"/>
                </a:cubicBezTo>
                <a:cubicBezTo>
                  <a:pt x="7493" y="23287"/>
                  <a:pt x="7510" y="23297"/>
                  <a:pt x="7528" y="23306"/>
                </a:cubicBezTo>
                <a:cubicBezTo>
                  <a:pt x="7540" y="23313"/>
                  <a:pt x="7555" y="23319"/>
                  <a:pt x="7569" y="23327"/>
                </a:cubicBezTo>
                <a:cubicBezTo>
                  <a:pt x="7572" y="23329"/>
                  <a:pt x="7577" y="23333"/>
                  <a:pt x="7581" y="23334"/>
                </a:cubicBezTo>
                <a:cubicBezTo>
                  <a:pt x="7587" y="23338"/>
                  <a:pt x="7595" y="23342"/>
                  <a:pt x="7602" y="23345"/>
                </a:cubicBezTo>
                <a:lnTo>
                  <a:pt x="7602" y="23347"/>
                </a:lnTo>
                <a:cubicBezTo>
                  <a:pt x="7607" y="23348"/>
                  <a:pt x="7609" y="23349"/>
                  <a:pt x="7613" y="23352"/>
                </a:cubicBezTo>
                <a:cubicBezTo>
                  <a:pt x="7616" y="23354"/>
                  <a:pt x="7619" y="23355"/>
                  <a:pt x="7623" y="23357"/>
                </a:cubicBezTo>
                <a:cubicBezTo>
                  <a:pt x="7626" y="23359"/>
                  <a:pt x="7629" y="23360"/>
                  <a:pt x="7633" y="23364"/>
                </a:cubicBezTo>
                <a:cubicBezTo>
                  <a:pt x="7640" y="23366"/>
                  <a:pt x="7645" y="23370"/>
                  <a:pt x="7650" y="23373"/>
                </a:cubicBezTo>
                <a:lnTo>
                  <a:pt x="7652" y="23373"/>
                </a:lnTo>
                <a:cubicBezTo>
                  <a:pt x="7655" y="23375"/>
                  <a:pt x="7660" y="23376"/>
                  <a:pt x="7664" y="23379"/>
                </a:cubicBezTo>
                <a:cubicBezTo>
                  <a:pt x="7774" y="23438"/>
                  <a:pt x="7889" y="23493"/>
                  <a:pt x="8001" y="23549"/>
                </a:cubicBezTo>
                <a:cubicBezTo>
                  <a:pt x="8106" y="23602"/>
                  <a:pt x="8214" y="23647"/>
                  <a:pt x="8321" y="23695"/>
                </a:cubicBezTo>
                <a:cubicBezTo>
                  <a:pt x="8381" y="23722"/>
                  <a:pt x="8441" y="23744"/>
                  <a:pt x="8501" y="23767"/>
                </a:cubicBezTo>
                <a:cubicBezTo>
                  <a:pt x="8553" y="23787"/>
                  <a:pt x="8607" y="23806"/>
                  <a:pt x="8658" y="23825"/>
                </a:cubicBezTo>
                <a:cubicBezTo>
                  <a:pt x="8679" y="23834"/>
                  <a:pt x="8700" y="23843"/>
                  <a:pt x="8722" y="23850"/>
                </a:cubicBezTo>
                <a:cubicBezTo>
                  <a:pt x="8820" y="23881"/>
                  <a:pt x="8918" y="23912"/>
                  <a:pt x="9017" y="23942"/>
                </a:cubicBezTo>
                <a:cubicBezTo>
                  <a:pt x="9073" y="23959"/>
                  <a:pt x="9129" y="23974"/>
                  <a:pt x="9184" y="23989"/>
                </a:cubicBezTo>
                <a:cubicBezTo>
                  <a:pt x="9283" y="24014"/>
                  <a:pt x="9382" y="24041"/>
                  <a:pt x="9481" y="24065"/>
                </a:cubicBezTo>
                <a:cubicBezTo>
                  <a:pt x="9547" y="24083"/>
                  <a:pt x="9616" y="24093"/>
                  <a:pt x="9683" y="24107"/>
                </a:cubicBezTo>
                <a:lnTo>
                  <a:pt x="9861" y="24142"/>
                </a:lnTo>
                <a:cubicBezTo>
                  <a:pt x="9878" y="24145"/>
                  <a:pt x="9894" y="24149"/>
                  <a:pt x="9912" y="24150"/>
                </a:cubicBezTo>
                <a:cubicBezTo>
                  <a:pt x="10010" y="24163"/>
                  <a:pt x="10108" y="24175"/>
                  <a:pt x="10206" y="24186"/>
                </a:cubicBezTo>
                <a:cubicBezTo>
                  <a:pt x="10278" y="24196"/>
                  <a:pt x="10351" y="24199"/>
                  <a:pt x="10424" y="24204"/>
                </a:cubicBezTo>
                <a:cubicBezTo>
                  <a:pt x="10493" y="24207"/>
                  <a:pt x="10563" y="24210"/>
                  <a:pt x="10634" y="24210"/>
                </a:cubicBezTo>
                <a:cubicBezTo>
                  <a:pt x="10674" y="24210"/>
                  <a:pt x="10714" y="24211"/>
                  <a:pt x="10753" y="24211"/>
                </a:cubicBezTo>
                <a:cubicBezTo>
                  <a:pt x="10793" y="24211"/>
                  <a:pt x="10832" y="24210"/>
                  <a:pt x="10872" y="24209"/>
                </a:cubicBezTo>
                <a:cubicBezTo>
                  <a:pt x="10957" y="24205"/>
                  <a:pt x="11047" y="24204"/>
                  <a:pt x="11133" y="24195"/>
                </a:cubicBezTo>
                <a:cubicBezTo>
                  <a:pt x="11293" y="24183"/>
                  <a:pt x="11455" y="24170"/>
                  <a:pt x="11613" y="24152"/>
                </a:cubicBezTo>
                <a:cubicBezTo>
                  <a:pt x="11791" y="24132"/>
                  <a:pt x="11969" y="24111"/>
                  <a:pt x="12147" y="24087"/>
                </a:cubicBezTo>
                <a:cubicBezTo>
                  <a:pt x="12456" y="24047"/>
                  <a:pt x="12765" y="23998"/>
                  <a:pt x="13073" y="23957"/>
                </a:cubicBezTo>
                <a:cubicBezTo>
                  <a:pt x="13410" y="23910"/>
                  <a:pt x="13748" y="23865"/>
                  <a:pt x="14082" y="23809"/>
                </a:cubicBezTo>
                <a:cubicBezTo>
                  <a:pt x="14160" y="23797"/>
                  <a:pt x="14237" y="23787"/>
                  <a:pt x="14313" y="23771"/>
                </a:cubicBezTo>
                <a:cubicBezTo>
                  <a:pt x="14401" y="23753"/>
                  <a:pt x="14489" y="23735"/>
                  <a:pt x="14577" y="23719"/>
                </a:cubicBezTo>
                <a:cubicBezTo>
                  <a:pt x="14641" y="23705"/>
                  <a:pt x="14704" y="23694"/>
                  <a:pt x="14768" y="23678"/>
                </a:cubicBezTo>
                <a:cubicBezTo>
                  <a:pt x="14869" y="23655"/>
                  <a:pt x="14970" y="23632"/>
                  <a:pt x="15072" y="23607"/>
                </a:cubicBezTo>
                <a:cubicBezTo>
                  <a:pt x="15367" y="23539"/>
                  <a:pt x="15661" y="23462"/>
                  <a:pt x="15955" y="23386"/>
                </a:cubicBezTo>
                <a:cubicBezTo>
                  <a:pt x="16271" y="23308"/>
                  <a:pt x="16585" y="23228"/>
                  <a:pt x="16900" y="23149"/>
                </a:cubicBezTo>
                <a:cubicBezTo>
                  <a:pt x="16907" y="23151"/>
                  <a:pt x="16914" y="23151"/>
                  <a:pt x="16921" y="23151"/>
                </a:cubicBezTo>
                <a:cubicBezTo>
                  <a:pt x="16942" y="23148"/>
                  <a:pt x="16964" y="23142"/>
                  <a:pt x="16984" y="23138"/>
                </a:cubicBezTo>
                <a:cubicBezTo>
                  <a:pt x="17014" y="23132"/>
                  <a:pt x="17045" y="23126"/>
                  <a:pt x="17074" y="23121"/>
                </a:cubicBezTo>
                <a:cubicBezTo>
                  <a:pt x="17143" y="23107"/>
                  <a:pt x="17211" y="23092"/>
                  <a:pt x="17278" y="23077"/>
                </a:cubicBezTo>
                <a:cubicBezTo>
                  <a:pt x="17433" y="23043"/>
                  <a:pt x="17586" y="23006"/>
                  <a:pt x="17741" y="22968"/>
                </a:cubicBezTo>
                <a:cubicBezTo>
                  <a:pt x="17875" y="22936"/>
                  <a:pt x="18010" y="22904"/>
                  <a:pt x="18145" y="22875"/>
                </a:cubicBezTo>
                <a:cubicBezTo>
                  <a:pt x="18297" y="22843"/>
                  <a:pt x="18447" y="22816"/>
                  <a:pt x="18597" y="22788"/>
                </a:cubicBezTo>
                <a:lnTo>
                  <a:pt x="18599" y="22788"/>
                </a:lnTo>
                <a:cubicBezTo>
                  <a:pt x="18717" y="22769"/>
                  <a:pt x="18836" y="22748"/>
                  <a:pt x="18953" y="22733"/>
                </a:cubicBezTo>
                <a:cubicBezTo>
                  <a:pt x="19388" y="22671"/>
                  <a:pt x="19822" y="22625"/>
                  <a:pt x="20259" y="22578"/>
                </a:cubicBezTo>
                <a:cubicBezTo>
                  <a:pt x="20697" y="22532"/>
                  <a:pt x="21135" y="22485"/>
                  <a:pt x="21575" y="22440"/>
                </a:cubicBezTo>
                <a:cubicBezTo>
                  <a:pt x="22447" y="22349"/>
                  <a:pt x="23319" y="22261"/>
                  <a:pt x="24191" y="22172"/>
                </a:cubicBezTo>
                <a:cubicBezTo>
                  <a:pt x="24616" y="22127"/>
                  <a:pt x="25043" y="22098"/>
                  <a:pt x="25470" y="22078"/>
                </a:cubicBezTo>
                <a:cubicBezTo>
                  <a:pt x="25904" y="22057"/>
                  <a:pt x="26336" y="22042"/>
                  <a:pt x="26770" y="22019"/>
                </a:cubicBezTo>
                <a:cubicBezTo>
                  <a:pt x="26843" y="22016"/>
                  <a:pt x="26917" y="22013"/>
                  <a:pt x="26992" y="22009"/>
                </a:cubicBezTo>
                <a:cubicBezTo>
                  <a:pt x="27101" y="22016"/>
                  <a:pt x="27210" y="22019"/>
                  <a:pt x="27320" y="22022"/>
                </a:cubicBezTo>
                <a:cubicBezTo>
                  <a:pt x="27482" y="22026"/>
                  <a:pt x="27644" y="22027"/>
                  <a:pt x="27807" y="22027"/>
                </a:cubicBezTo>
                <a:cubicBezTo>
                  <a:pt x="27970" y="22027"/>
                  <a:pt x="28132" y="22026"/>
                  <a:pt x="28295" y="22023"/>
                </a:cubicBezTo>
                <a:cubicBezTo>
                  <a:pt x="28386" y="22022"/>
                  <a:pt x="28476" y="22023"/>
                  <a:pt x="28566" y="22018"/>
                </a:cubicBezTo>
                <a:cubicBezTo>
                  <a:pt x="28646" y="22013"/>
                  <a:pt x="28726" y="22009"/>
                  <a:pt x="28806" y="22005"/>
                </a:cubicBezTo>
                <a:cubicBezTo>
                  <a:pt x="28846" y="22002"/>
                  <a:pt x="28888" y="21997"/>
                  <a:pt x="28929" y="21995"/>
                </a:cubicBezTo>
                <a:cubicBezTo>
                  <a:pt x="28968" y="21991"/>
                  <a:pt x="29009" y="21988"/>
                  <a:pt x="29047" y="21985"/>
                </a:cubicBezTo>
                <a:cubicBezTo>
                  <a:pt x="29128" y="21977"/>
                  <a:pt x="29206" y="21967"/>
                  <a:pt x="29286" y="21960"/>
                </a:cubicBezTo>
                <a:cubicBezTo>
                  <a:pt x="29451" y="21941"/>
                  <a:pt x="29614" y="21920"/>
                  <a:pt x="29778" y="21898"/>
                </a:cubicBezTo>
                <a:cubicBezTo>
                  <a:pt x="29930" y="21878"/>
                  <a:pt x="30080" y="21856"/>
                  <a:pt x="30232" y="21828"/>
                </a:cubicBezTo>
                <a:cubicBezTo>
                  <a:pt x="30389" y="21800"/>
                  <a:pt x="30545" y="21770"/>
                  <a:pt x="30698" y="21728"/>
                </a:cubicBezTo>
                <a:cubicBezTo>
                  <a:pt x="30774" y="21707"/>
                  <a:pt x="30849" y="21688"/>
                  <a:pt x="30924" y="21662"/>
                </a:cubicBezTo>
                <a:cubicBezTo>
                  <a:pt x="30998" y="21637"/>
                  <a:pt x="31073" y="21615"/>
                  <a:pt x="31143" y="21585"/>
                </a:cubicBezTo>
                <a:cubicBezTo>
                  <a:pt x="31223" y="21553"/>
                  <a:pt x="31302" y="21526"/>
                  <a:pt x="31379" y="21487"/>
                </a:cubicBezTo>
                <a:cubicBezTo>
                  <a:pt x="31422" y="21466"/>
                  <a:pt x="31466" y="21445"/>
                  <a:pt x="31510" y="21423"/>
                </a:cubicBezTo>
                <a:cubicBezTo>
                  <a:pt x="31541" y="21408"/>
                  <a:pt x="31575" y="21393"/>
                  <a:pt x="31605" y="21377"/>
                </a:cubicBezTo>
                <a:cubicBezTo>
                  <a:pt x="31647" y="21353"/>
                  <a:pt x="31688" y="21329"/>
                  <a:pt x="31730" y="21306"/>
                </a:cubicBezTo>
                <a:cubicBezTo>
                  <a:pt x="31762" y="21288"/>
                  <a:pt x="31798" y="21271"/>
                  <a:pt x="31830" y="21250"/>
                </a:cubicBezTo>
                <a:cubicBezTo>
                  <a:pt x="31900" y="21207"/>
                  <a:pt x="31967" y="21164"/>
                  <a:pt x="32036" y="21120"/>
                </a:cubicBezTo>
                <a:cubicBezTo>
                  <a:pt x="32106" y="21077"/>
                  <a:pt x="32173" y="21025"/>
                  <a:pt x="32241" y="20977"/>
                </a:cubicBezTo>
                <a:cubicBezTo>
                  <a:pt x="32302" y="20934"/>
                  <a:pt x="32359" y="20888"/>
                  <a:pt x="32415" y="20841"/>
                </a:cubicBezTo>
                <a:cubicBezTo>
                  <a:pt x="32484" y="20785"/>
                  <a:pt x="32551" y="20724"/>
                  <a:pt x="32614" y="20660"/>
                </a:cubicBezTo>
                <a:cubicBezTo>
                  <a:pt x="32654" y="20618"/>
                  <a:pt x="32694" y="20578"/>
                  <a:pt x="32731" y="20536"/>
                </a:cubicBezTo>
                <a:cubicBezTo>
                  <a:pt x="32766" y="20496"/>
                  <a:pt x="32803" y="20458"/>
                  <a:pt x="32834" y="20416"/>
                </a:cubicBezTo>
                <a:lnTo>
                  <a:pt x="32900" y="20330"/>
                </a:lnTo>
                <a:cubicBezTo>
                  <a:pt x="32941" y="20275"/>
                  <a:pt x="32985" y="20221"/>
                  <a:pt x="33025" y="20161"/>
                </a:cubicBezTo>
                <a:cubicBezTo>
                  <a:pt x="33060" y="20110"/>
                  <a:pt x="33094" y="20057"/>
                  <a:pt x="33129" y="20005"/>
                </a:cubicBezTo>
                <a:cubicBezTo>
                  <a:pt x="33142" y="19988"/>
                  <a:pt x="33155" y="19967"/>
                  <a:pt x="33166" y="19948"/>
                </a:cubicBezTo>
                <a:cubicBezTo>
                  <a:pt x="33210" y="19874"/>
                  <a:pt x="33256" y="19799"/>
                  <a:pt x="33299" y="19726"/>
                </a:cubicBezTo>
                <a:cubicBezTo>
                  <a:pt x="33319" y="19691"/>
                  <a:pt x="33335" y="19654"/>
                  <a:pt x="33354" y="19618"/>
                </a:cubicBezTo>
                <a:cubicBezTo>
                  <a:pt x="33375" y="19575"/>
                  <a:pt x="33398" y="19531"/>
                  <a:pt x="33421" y="19487"/>
                </a:cubicBezTo>
                <a:cubicBezTo>
                  <a:pt x="33432" y="19467"/>
                  <a:pt x="33439" y="19446"/>
                  <a:pt x="33449" y="19425"/>
                </a:cubicBezTo>
                <a:cubicBezTo>
                  <a:pt x="33469" y="19376"/>
                  <a:pt x="33491" y="19327"/>
                  <a:pt x="33512" y="19278"/>
                </a:cubicBezTo>
                <a:cubicBezTo>
                  <a:pt x="33542" y="19207"/>
                  <a:pt x="33566" y="19134"/>
                  <a:pt x="33591" y="19062"/>
                </a:cubicBezTo>
                <a:cubicBezTo>
                  <a:pt x="33602" y="19030"/>
                  <a:pt x="33617" y="18997"/>
                  <a:pt x="33625" y="18963"/>
                </a:cubicBezTo>
                <a:cubicBezTo>
                  <a:pt x="33634" y="18927"/>
                  <a:pt x="33645" y="18892"/>
                  <a:pt x="33655" y="18858"/>
                </a:cubicBezTo>
                <a:cubicBezTo>
                  <a:pt x="33676" y="18783"/>
                  <a:pt x="33697" y="18710"/>
                  <a:pt x="33715" y="18634"/>
                </a:cubicBezTo>
                <a:cubicBezTo>
                  <a:pt x="33726" y="18582"/>
                  <a:pt x="33738" y="18530"/>
                  <a:pt x="33749" y="18477"/>
                </a:cubicBezTo>
                <a:cubicBezTo>
                  <a:pt x="33756" y="18446"/>
                  <a:pt x="33765" y="18415"/>
                  <a:pt x="33770" y="18383"/>
                </a:cubicBezTo>
                <a:cubicBezTo>
                  <a:pt x="33784" y="18290"/>
                  <a:pt x="33799" y="18197"/>
                  <a:pt x="33811" y="18106"/>
                </a:cubicBezTo>
                <a:cubicBezTo>
                  <a:pt x="33831" y="17970"/>
                  <a:pt x="33845" y="17832"/>
                  <a:pt x="33850" y="17694"/>
                </a:cubicBezTo>
                <a:cubicBezTo>
                  <a:pt x="33859" y="17478"/>
                  <a:pt x="33857" y="17261"/>
                  <a:pt x="33837" y="17048"/>
                </a:cubicBezTo>
                <a:cubicBezTo>
                  <a:pt x="33818" y="16838"/>
                  <a:pt x="33787" y="16632"/>
                  <a:pt x="33744" y="16427"/>
                </a:cubicBezTo>
                <a:cubicBezTo>
                  <a:pt x="33723" y="16325"/>
                  <a:pt x="33696" y="16224"/>
                  <a:pt x="33672" y="16123"/>
                </a:cubicBezTo>
                <a:cubicBezTo>
                  <a:pt x="33658" y="16063"/>
                  <a:pt x="33643" y="16004"/>
                  <a:pt x="33624" y="15946"/>
                </a:cubicBezTo>
                <a:lnTo>
                  <a:pt x="33566" y="15760"/>
                </a:lnTo>
                <a:cubicBezTo>
                  <a:pt x="33558" y="15733"/>
                  <a:pt x="33551" y="15706"/>
                  <a:pt x="33542" y="15680"/>
                </a:cubicBezTo>
                <a:cubicBezTo>
                  <a:pt x="33512" y="15597"/>
                  <a:pt x="33483" y="15511"/>
                  <a:pt x="33452" y="15427"/>
                </a:cubicBezTo>
                <a:cubicBezTo>
                  <a:pt x="33432" y="15373"/>
                  <a:pt x="33412" y="15316"/>
                  <a:pt x="33390" y="15262"/>
                </a:cubicBezTo>
                <a:cubicBezTo>
                  <a:pt x="33355" y="15172"/>
                  <a:pt x="33319" y="15082"/>
                  <a:pt x="33282" y="14993"/>
                </a:cubicBezTo>
                <a:cubicBezTo>
                  <a:pt x="33222" y="14849"/>
                  <a:pt x="33163" y="14705"/>
                  <a:pt x="33101" y="14563"/>
                </a:cubicBezTo>
                <a:cubicBezTo>
                  <a:pt x="33067" y="14487"/>
                  <a:pt x="33035" y="14411"/>
                  <a:pt x="33000" y="14336"/>
                </a:cubicBezTo>
                <a:cubicBezTo>
                  <a:pt x="32964" y="14257"/>
                  <a:pt x="32927" y="14179"/>
                  <a:pt x="32890" y="14098"/>
                </a:cubicBezTo>
                <a:cubicBezTo>
                  <a:pt x="32853" y="14018"/>
                  <a:pt x="32809" y="13938"/>
                  <a:pt x="32769" y="13859"/>
                </a:cubicBezTo>
                <a:cubicBezTo>
                  <a:pt x="32737" y="13794"/>
                  <a:pt x="32701" y="13732"/>
                  <a:pt x="32664" y="13669"/>
                </a:cubicBezTo>
                <a:cubicBezTo>
                  <a:pt x="32647" y="13638"/>
                  <a:pt x="32631" y="13607"/>
                  <a:pt x="32613" y="13577"/>
                </a:cubicBezTo>
                <a:lnTo>
                  <a:pt x="32540" y="13462"/>
                </a:lnTo>
                <a:cubicBezTo>
                  <a:pt x="32502" y="13402"/>
                  <a:pt x="32466" y="13344"/>
                  <a:pt x="32425" y="13287"/>
                </a:cubicBezTo>
                <a:cubicBezTo>
                  <a:pt x="32375" y="13219"/>
                  <a:pt x="32328" y="13151"/>
                  <a:pt x="32275" y="13085"/>
                </a:cubicBezTo>
                <a:cubicBezTo>
                  <a:pt x="32241" y="13044"/>
                  <a:pt x="32209" y="13003"/>
                  <a:pt x="32175" y="12962"/>
                </a:cubicBezTo>
                <a:cubicBezTo>
                  <a:pt x="32158" y="12939"/>
                  <a:pt x="32139" y="12915"/>
                  <a:pt x="32118" y="12893"/>
                </a:cubicBezTo>
                <a:lnTo>
                  <a:pt x="32023" y="12785"/>
                </a:lnTo>
                <a:cubicBezTo>
                  <a:pt x="31998" y="12757"/>
                  <a:pt x="31973" y="12728"/>
                  <a:pt x="31946" y="12699"/>
                </a:cubicBezTo>
                <a:cubicBezTo>
                  <a:pt x="31889" y="12641"/>
                  <a:pt x="31832" y="12581"/>
                  <a:pt x="31775" y="12523"/>
                </a:cubicBezTo>
                <a:cubicBezTo>
                  <a:pt x="31749" y="12497"/>
                  <a:pt x="31719" y="12472"/>
                  <a:pt x="31692" y="12446"/>
                </a:cubicBezTo>
                <a:cubicBezTo>
                  <a:pt x="31659" y="12415"/>
                  <a:pt x="31627" y="12385"/>
                  <a:pt x="31595" y="12354"/>
                </a:cubicBezTo>
                <a:cubicBezTo>
                  <a:pt x="31537" y="12301"/>
                  <a:pt x="31473" y="12249"/>
                  <a:pt x="31414" y="12196"/>
                </a:cubicBezTo>
                <a:cubicBezTo>
                  <a:pt x="31292" y="12091"/>
                  <a:pt x="31167" y="11992"/>
                  <a:pt x="31040" y="11893"/>
                </a:cubicBezTo>
                <a:cubicBezTo>
                  <a:pt x="30919" y="11796"/>
                  <a:pt x="30795" y="11702"/>
                  <a:pt x="30671" y="11609"/>
                </a:cubicBezTo>
                <a:cubicBezTo>
                  <a:pt x="30405" y="11414"/>
                  <a:pt x="30140" y="11219"/>
                  <a:pt x="29873" y="11026"/>
                </a:cubicBezTo>
                <a:cubicBezTo>
                  <a:pt x="29737" y="10927"/>
                  <a:pt x="29599" y="10827"/>
                  <a:pt x="29460" y="10729"/>
                </a:cubicBezTo>
                <a:cubicBezTo>
                  <a:pt x="29396" y="10684"/>
                  <a:pt x="29331" y="10638"/>
                  <a:pt x="29267" y="10594"/>
                </a:cubicBezTo>
                <a:cubicBezTo>
                  <a:pt x="29181" y="10536"/>
                  <a:pt x="29095" y="10478"/>
                  <a:pt x="29010" y="10421"/>
                </a:cubicBezTo>
                <a:cubicBezTo>
                  <a:pt x="28945" y="10380"/>
                  <a:pt x="28882" y="10340"/>
                  <a:pt x="28818" y="10299"/>
                </a:cubicBezTo>
                <a:lnTo>
                  <a:pt x="28651" y="10195"/>
                </a:lnTo>
                <a:cubicBezTo>
                  <a:pt x="28503" y="10107"/>
                  <a:pt x="28355" y="10019"/>
                  <a:pt x="28205" y="9931"/>
                </a:cubicBezTo>
                <a:cubicBezTo>
                  <a:pt x="27927" y="9768"/>
                  <a:pt x="27648" y="9606"/>
                  <a:pt x="27370" y="9442"/>
                </a:cubicBezTo>
                <a:cubicBezTo>
                  <a:pt x="27065" y="9262"/>
                  <a:pt x="26760" y="9081"/>
                  <a:pt x="26457" y="8896"/>
                </a:cubicBezTo>
                <a:cubicBezTo>
                  <a:pt x="26326" y="8817"/>
                  <a:pt x="26194" y="8734"/>
                  <a:pt x="26065" y="8649"/>
                </a:cubicBezTo>
                <a:cubicBezTo>
                  <a:pt x="25927" y="8560"/>
                  <a:pt x="25791" y="8468"/>
                  <a:pt x="25655" y="8375"/>
                </a:cubicBezTo>
                <a:cubicBezTo>
                  <a:pt x="25569" y="8313"/>
                  <a:pt x="25485" y="8251"/>
                  <a:pt x="25398" y="8190"/>
                </a:cubicBezTo>
                <a:cubicBezTo>
                  <a:pt x="25316" y="8131"/>
                  <a:pt x="25234" y="8069"/>
                  <a:pt x="25153" y="8008"/>
                </a:cubicBezTo>
                <a:cubicBezTo>
                  <a:pt x="25006" y="7899"/>
                  <a:pt x="24861" y="7786"/>
                  <a:pt x="24718" y="7672"/>
                </a:cubicBezTo>
                <a:cubicBezTo>
                  <a:pt x="24568" y="7554"/>
                  <a:pt x="24419" y="7437"/>
                  <a:pt x="24274" y="7313"/>
                </a:cubicBezTo>
                <a:cubicBezTo>
                  <a:pt x="24200" y="7250"/>
                  <a:pt x="24123" y="7188"/>
                  <a:pt x="24051" y="7121"/>
                </a:cubicBezTo>
                <a:cubicBezTo>
                  <a:pt x="23980" y="7057"/>
                  <a:pt x="23909" y="6991"/>
                  <a:pt x="23839" y="6925"/>
                </a:cubicBezTo>
                <a:cubicBezTo>
                  <a:pt x="23839" y="6924"/>
                  <a:pt x="23838" y="6924"/>
                  <a:pt x="23838" y="6924"/>
                </a:cubicBezTo>
                <a:cubicBezTo>
                  <a:pt x="23837" y="6924"/>
                  <a:pt x="23837" y="6924"/>
                  <a:pt x="23837" y="6924"/>
                </a:cubicBezTo>
                <a:cubicBezTo>
                  <a:pt x="23836" y="6924"/>
                  <a:pt x="23835" y="6923"/>
                  <a:pt x="23835" y="6921"/>
                </a:cubicBezTo>
                <a:cubicBezTo>
                  <a:pt x="23775" y="6859"/>
                  <a:pt x="23715" y="6799"/>
                  <a:pt x="23653" y="6738"/>
                </a:cubicBezTo>
                <a:cubicBezTo>
                  <a:pt x="23605" y="6689"/>
                  <a:pt x="23560" y="6639"/>
                  <a:pt x="23514" y="6588"/>
                </a:cubicBezTo>
                <a:cubicBezTo>
                  <a:pt x="23467" y="6538"/>
                  <a:pt x="23419" y="6489"/>
                  <a:pt x="23375" y="6436"/>
                </a:cubicBezTo>
                <a:cubicBezTo>
                  <a:pt x="23318" y="6371"/>
                  <a:pt x="23259" y="6304"/>
                  <a:pt x="23201" y="6237"/>
                </a:cubicBezTo>
                <a:cubicBezTo>
                  <a:pt x="23001" y="5994"/>
                  <a:pt x="22804" y="5747"/>
                  <a:pt x="22602" y="5506"/>
                </a:cubicBezTo>
                <a:cubicBezTo>
                  <a:pt x="22600" y="5505"/>
                  <a:pt x="22598" y="5504"/>
                  <a:pt x="22598" y="5502"/>
                </a:cubicBezTo>
                <a:cubicBezTo>
                  <a:pt x="22597" y="5501"/>
                  <a:pt x="22597" y="5501"/>
                  <a:pt x="22597" y="5500"/>
                </a:cubicBezTo>
                <a:lnTo>
                  <a:pt x="22595" y="5497"/>
                </a:lnTo>
                <a:cubicBezTo>
                  <a:pt x="22587" y="5486"/>
                  <a:pt x="22578" y="5478"/>
                  <a:pt x="22569" y="5466"/>
                </a:cubicBezTo>
                <a:cubicBezTo>
                  <a:pt x="22567" y="5466"/>
                  <a:pt x="22567" y="5466"/>
                  <a:pt x="22567" y="5465"/>
                </a:cubicBezTo>
                <a:cubicBezTo>
                  <a:pt x="22523" y="5412"/>
                  <a:pt x="22480" y="5359"/>
                  <a:pt x="22435" y="5306"/>
                </a:cubicBezTo>
                <a:cubicBezTo>
                  <a:pt x="22421" y="5290"/>
                  <a:pt x="22409" y="5275"/>
                  <a:pt x="22395" y="5259"/>
                </a:cubicBezTo>
                <a:cubicBezTo>
                  <a:pt x="22322" y="5171"/>
                  <a:pt x="22246" y="5083"/>
                  <a:pt x="22173" y="4995"/>
                </a:cubicBezTo>
                <a:lnTo>
                  <a:pt x="22170" y="4993"/>
                </a:lnTo>
                <a:cubicBezTo>
                  <a:pt x="22169" y="4991"/>
                  <a:pt x="22167" y="4989"/>
                  <a:pt x="22167" y="4988"/>
                </a:cubicBezTo>
                <a:cubicBezTo>
                  <a:pt x="22077" y="4879"/>
                  <a:pt x="21988" y="4772"/>
                  <a:pt x="21900" y="4663"/>
                </a:cubicBezTo>
                <a:cubicBezTo>
                  <a:pt x="21694" y="4412"/>
                  <a:pt x="21489" y="4160"/>
                  <a:pt x="21275" y="3917"/>
                </a:cubicBezTo>
                <a:cubicBezTo>
                  <a:pt x="21173" y="3801"/>
                  <a:pt x="21071" y="3683"/>
                  <a:pt x="20965" y="3571"/>
                </a:cubicBezTo>
                <a:cubicBezTo>
                  <a:pt x="20924" y="3530"/>
                  <a:pt x="20884" y="3486"/>
                  <a:pt x="20843" y="3443"/>
                </a:cubicBezTo>
                <a:cubicBezTo>
                  <a:pt x="20818" y="3417"/>
                  <a:pt x="20795" y="3391"/>
                  <a:pt x="20771" y="3368"/>
                </a:cubicBezTo>
                <a:cubicBezTo>
                  <a:pt x="20708" y="3307"/>
                  <a:pt x="20646" y="3246"/>
                  <a:pt x="20583" y="3184"/>
                </a:cubicBezTo>
                <a:cubicBezTo>
                  <a:pt x="20528" y="3131"/>
                  <a:pt x="20470" y="3082"/>
                  <a:pt x="20414" y="3030"/>
                </a:cubicBezTo>
                <a:cubicBezTo>
                  <a:pt x="20363" y="2986"/>
                  <a:pt x="20311" y="2941"/>
                  <a:pt x="20260" y="2898"/>
                </a:cubicBezTo>
                <a:cubicBezTo>
                  <a:pt x="20134" y="2792"/>
                  <a:pt x="20006" y="2686"/>
                  <a:pt x="19874" y="2586"/>
                </a:cubicBezTo>
                <a:cubicBezTo>
                  <a:pt x="19738" y="2485"/>
                  <a:pt x="19602" y="2384"/>
                  <a:pt x="19464" y="2285"/>
                </a:cubicBezTo>
                <a:cubicBezTo>
                  <a:pt x="19336" y="2193"/>
                  <a:pt x="19207" y="2101"/>
                  <a:pt x="19076" y="2016"/>
                </a:cubicBezTo>
                <a:cubicBezTo>
                  <a:pt x="18942" y="1928"/>
                  <a:pt x="18808" y="1840"/>
                  <a:pt x="18671" y="1755"/>
                </a:cubicBezTo>
                <a:cubicBezTo>
                  <a:pt x="18525" y="1663"/>
                  <a:pt x="18376" y="1573"/>
                  <a:pt x="18228" y="1484"/>
                </a:cubicBezTo>
                <a:cubicBezTo>
                  <a:pt x="18102" y="1407"/>
                  <a:pt x="17972" y="1332"/>
                  <a:pt x="17843" y="1262"/>
                </a:cubicBezTo>
                <a:cubicBezTo>
                  <a:pt x="17761" y="1218"/>
                  <a:pt x="17681" y="1170"/>
                  <a:pt x="17598" y="1128"/>
                </a:cubicBezTo>
                <a:cubicBezTo>
                  <a:pt x="17519" y="1087"/>
                  <a:pt x="17440" y="1047"/>
                  <a:pt x="17360" y="1005"/>
                </a:cubicBezTo>
                <a:cubicBezTo>
                  <a:pt x="17297" y="973"/>
                  <a:pt x="17234" y="942"/>
                  <a:pt x="17169" y="911"/>
                </a:cubicBezTo>
                <a:cubicBezTo>
                  <a:pt x="17097" y="876"/>
                  <a:pt x="17026" y="840"/>
                  <a:pt x="16952" y="808"/>
                </a:cubicBezTo>
                <a:cubicBezTo>
                  <a:pt x="16858" y="767"/>
                  <a:pt x="16765" y="727"/>
                  <a:pt x="16672" y="685"/>
                </a:cubicBezTo>
                <a:cubicBezTo>
                  <a:pt x="16607" y="657"/>
                  <a:pt x="16539" y="631"/>
                  <a:pt x="16473" y="605"/>
                </a:cubicBezTo>
                <a:cubicBezTo>
                  <a:pt x="16404" y="578"/>
                  <a:pt x="16336" y="551"/>
                  <a:pt x="16266" y="525"/>
                </a:cubicBezTo>
                <a:cubicBezTo>
                  <a:pt x="16192" y="499"/>
                  <a:pt x="16117" y="470"/>
                  <a:pt x="16043" y="447"/>
                </a:cubicBezTo>
                <a:cubicBezTo>
                  <a:pt x="15960" y="421"/>
                  <a:pt x="15877" y="392"/>
                  <a:pt x="15792" y="370"/>
                </a:cubicBezTo>
                <a:cubicBezTo>
                  <a:pt x="15715" y="349"/>
                  <a:pt x="15641" y="324"/>
                  <a:pt x="15564" y="306"/>
                </a:cubicBezTo>
                <a:cubicBezTo>
                  <a:pt x="15549" y="303"/>
                  <a:pt x="15536" y="299"/>
                  <a:pt x="15521" y="295"/>
                </a:cubicBezTo>
                <a:cubicBezTo>
                  <a:pt x="15454" y="280"/>
                  <a:pt x="15386" y="264"/>
                  <a:pt x="15320" y="248"/>
                </a:cubicBezTo>
                <a:lnTo>
                  <a:pt x="15320" y="248"/>
                </a:lnTo>
                <a:cubicBezTo>
                  <a:pt x="15321" y="248"/>
                  <a:pt x="15322" y="249"/>
                  <a:pt x="15323" y="249"/>
                </a:cubicBezTo>
                <a:cubicBezTo>
                  <a:pt x="15261" y="233"/>
                  <a:pt x="15198" y="223"/>
                  <a:pt x="15135" y="211"/>
                </a:cubicBezTo>
                <a:cubicBezTo>
                  <a:pt x="15089" y="201"/>
                  <a:pt x="15042" y="192"/>
                  <a:pt x="14996" y="185"/>
                </a:cubicBezTo>
                <a:cubicBezTo>
                  <a:pt x="14867" y="164"/>
                  <a:pt x="14735" y="145"/>
                  <a:pt x="14605" y="127"/>
                </a:cubicBezTo>
                <a:cubicBezTo>
                  <a:pt x="14377" y="96"/>
                  <a:pt x="14149" y="72"/>
                  <a:pt x="13921" y="56"/>
                </a:cubicBezTo>
                <a:cubicBezTo>
                  <a:pt x="13690" y="37"/>
                  <a:pt x="13460" y="26"/>
                  <a:pt x="13230" y="17"/>
                </a:cubicBezTo>
                <a:cubicBezTo>
                  <a:pt x="13008" y="9"/>
                  <a:pt x="12787" y="0"/>
                  <a:pt x="125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rot="1294877">
            <a:off x="8169302" y="1446616"/>
            <a:ext cx="1554268" cy="1876777"/>
          </a:xfrm>
          <a:custGeom>
            <a:avLst/>
            <a:gdLst/>
            <a:ahLst/>
            <a:cxnLst/>
            <a:rect l="l" t="t" r="r" b="b"/>
            <a:pathLst>
              <a:path w="30699" h="37069" extrusionOk="0">
                <a:moveTo>
                  <a:pt x="7621" y="0"/>
                </a:moveTo>
                <a:cubicBezTo>
                  <a:pt x="7580" y="0"/>
                  <a:pt x="7538" y="5"/>
                  <a:pt x="7497" y="6"/>
                </a:cubicBezTo>
                <a:cubicBezTo>
                  <a:pt x="7446" y="8"/>
                  <a:pt x="7397" y="8"/>
                  <a:pt x="7347" y="13"/>
                </a:cubicBezTo>
                <a:cubicBezTo>
                  <a:pt x="7272" y="21"/>
                  <a:pt x="7199" y="28"/>
                  <a:pt x="7123" y="38"/>
                </a:cubicBezTo>
                <a:cubicBezTo>
                  <a:pt x="7097" y="41"/>
                  <a:pt x="7071" y="43"/>
                  <a:pt x="7045" y="48"/>
                </a:cubicBezTo>
                <a:cubicBezTo>
                  <a:pt x="6910" y="72"/>
                  <a:pt x="6773" y="94"/>
                  <a:pt x="6637" y="118"/>
                </a:cubicBezTo>
                <a:cubicBezTo>
                  <a:pt x="6401" y="156"/>
                  <a:pt x="6167" y="203"/>
                  <a:pt x="5932" y="247"/>
                </a:cubicBezTo>
                <a:cubicBezTo>
                  <a:pt x="5827" y="268"/>
                  <a:pt x="5723" y="288"/>
                  <a:pt x="5620" y="309"/>
                </a:cubicBezTo>
                <a:cubicBezTo>
                  <a:pt x="5514" y="330"/>
                  <a:pt x="5408" y="353"/>
                  <a:pt x="5302" y="378"/>
                </a:cubicBezTo>
                <a:cubicBezTo>
                  <a:pt x="5247" y="392"/>
                  <a:pt x="5192" y="408"/>
                  <a:pt x="5136" y="424"/>
                </a:cubicBezTo>
                <a:cubicBezTo>
                  <a:pt x="5100" y="433"/>
                  <a:pt x="5065" y="443"/>
                  <a:pt x="5029" y="455"/>
                </a:cubicBezTo>
                <a:cubicBezTo>
                  <a:pt x="4975" y="472"/>
                  <a:pt x="4919" y="488"/>
                  <a:pt x="4865" y="507"/>
                </a:cubicBezTo>
                <a:cubicBezTo>
                  <a:pt x="4806" y="529"/>
                  <a:pt x="4747" y="553"/>
                  <a:pt x="4687" y="574"/>
                </a:cubicBezTo>
                <a:cubicBezTo>
                  <a:pt x="4640" y="593"/>
                  <a:pt x="4595" y="615"/>
                  <a:pt x="4551" y="635"/>
                </a:cubicBezTo>
                <a:cubicBezTo>
                  <a:pt x="4505" y="656"/>
                  <a:pt x="4459" y="673"/>
                  <a:pt x="4414" y="698"/>
                </a:cubicBezTo>
                <a:cubicBezTo>
                  <a:pt x="4352" y="732"/>
                  <a:pt x="4289" y="766"/>
                  <a:pt x="4226" y="800"/>
                </a:cubicBezTo>
                <a:cubicBezTo>
                  <a:pt x="4187" y="821"/>
                  <a:pt x="4153" y="843"/>
                  <a:pt x="4117" y="864"/>
                </a:cubicBezTo>
                <a:cubicBezTo>
                  <a:pt x="4064" y="897"/>
                  <a:pt x="4010" y="926"/>
                  <a:pt x="3957" y="961"/>
                </a:cubicBezTo>
                <a:cubicBezTo>
                  <a:pt x="3908" y="993"/>
                  <a:pt x="3857" y="1026"/>
                  <a:pt x="3809" y="1058"/>
                </a:cubicBezTo>
                <a:cubicBezTo>
                  <a:pt x="3716" y="1119"/>
                  <a:pt x="3625" y="1184"/>
                  <a:pt x="3534" y="1248"/>
                </a:cubicBezTo>
                <a:cubicBezTo>
                  <a:pt x="3352" y="1375"/>
                  <a:pt x="3174" y="1508"/>
                  <a:pt x="2995" y="1638"/>
                </a:cubicBezTo>
                <a:cubicBezTo>
                  <a:pt x="2911" y="1700"/>
                  <a:pt x="2823" y="1762"/>
                  <a:pt x="2737" y="1828"/>
                </a:cubicBezTo>
                <a:cubicBezTo>
                  <a:pt x="2689" y="1867"/>
                  <a:pt x="2639" y="1905"/>
                  <a:pt x="2590" y="1943"/>
                </a:cubicBezTo>
                <a:cubicBezTo>
                  <a:pt x="2544" y="1978"/>
                  <a:pt x="2500" y="2017"/>
                  <a:pt x="2457" y="2053"/>
                </a:cubicBezTo>
                <a:cubicBezTo>
                  <a:pt x="2369" y="2126"/>
                  <a:pt x="2286" y="2205"/>
                  <a:pt x="2205" y="2287"/>
                </a:cubicBezTo>
                <a:cubicBezTo>
                  <a:pt x="2174" y="2318"/>
                  <a:pt x="2141" y="2350"/>
                  <a:pt x="2111" y="2383"/>
                </a:cubicBezTo>
                <a:lnTo>
                  <a:pt x="1968" y="2541"/>
                </a:lnTo>
                <a:cubicBezTo>
                  <a:pt x="1926" y="2587"/>
                  <a:pt x="1889" y="2634"/>
                  <a:pt x="1850" y="2681"/>
                </a:cubicBezTo>
                <a:cubicBezTo>
                  <a:pt x="1822" y="2715"/>
                  <a:pt x="1793" y="2750"/>
                  <a:pt x="1765" y="2784"/>
                </a:cubicBezTo>
                <a:cubicBezTo>
                  <a:pt x="1703" y="2864"/>
                  <a:pt x="1640" y="2943"/>
                  <a:pt x="1581" y="3024"/>
                </a:cubicBezTo>
                <a:cubicBezTo>
                  <a:pt x="1501" y="3129"/>
                  <a:pt x="1424" y="3237"/>
                  <a:pt x="1346" y="3345"/>
                </a:cubicBezTo>
                <a:cubicBezTo>
                  <a:pt x="1321" y="3382"/>
                  <a:pt x="1296" y="3417"/>
                  <a:pt x="1270" y="3455"/>
                </a:cubicBezTo>
                <a:cubicBezTo>
                  <a:pt x="1235" y="3506"/>
                  <a:pt x="1198" y="3558"/>
                  <a:pt x="1164" y="3611"/>
                </a:cubicBezTo>
                <a:cubicBezTo>
                  <a:pt x="1107" y="3702"/>
                  <a:pt x="1047" y="3793"/>
                  <a:pt x="992" y="3887"/>
                </a:cubicBezTo>
                <a:cubicBezTo>
                  <a:pt x="962" y="3940"/>
                  <a:pt x="929" y="3993"/>
                  <a:pt x="901" y="4046"/>
                </a:cubicBezTo>
                <a:cubicBezTo>
                  <a:pt x="873" y="4102"/>
                  <a:pt x="843" y="4156"/>
                  <a:pt x="813" y="4212"/>
                </a:cubicBezTo>
                <a:cubicBezTo>
                  <a:pt x="786" y="4264"/>
                  <a:pt x="761" y="4314"/>
                  <a:pt x="735" y="4366"/>
                </a:cubicBezTo>
                <a:cubicBezTo>
                  <a:pt x="714" y="4412"/>
                  <a:pt x="689" y="4459"/>
                  <a:pt x="667" y="4506"/>
                </a:cubicBezTo>
                <a:cubicBezTo>
                  <a:pt x="625" y="4600"/>
                  <a:pt x="580" y="4695"/>
                  <a:pt x="541" y="4790"/>
                </a:cubicBezTo>
                <a:cubicBezTo>
                  <a:pt x="518" y="4847"/>
                  <a:pt x="493" y="4902"/>
                  <a:pt x="472" y="4959"/>
                </a:cubicBezTo>
                <a:cubicBezTo>
                  <a:pt x="451" y="5023"/>
                  <a:pt x="428" y="5087"/>
                  <a:pt x="405" y="5150"/>
                </a:cubicBezTo>
                <a:cubicBezTo>
                  <a:pt x="392" y="5190"/>
                  <a:pt x="379" y="5233"/>
                  <a:pt x="368" y="5274"/>
                </a:cubicBezTo>
                <a:cubicBezTo>
                  <a:pt x="356" y="5317"/>
                  <a:pt x="342" y="5362"/>
                  <a:pt x="331" y="5405"/>
                </a:cubicBezTo>
                <a:cubicBezTo>
                  <a:pt x="274" y="5634"/>
                  <a:pt x="223" y="5862"/>
                  <a:pt x="172" y="6091"/>
                </a:cubicBezTo>
                <a:cubicBezTo>
                  <a:pt x="127" y="6298"/>
                  <a:pt x="88" y="6506"/>
                  <a:pt x="58" y="6714"/>
                </a:cubicBezTo>
                <a:cubicBezTo>
                  <a:pt x="49" y="6772"/>
                  <a:pt x="41" y="6829"/>
                  <a:pt x="36" y="6889"/>
                </a:cubicBezTo>
                <a:cubicBezTo>
                  <a:pt x="31" y="6940"/>
                  <a:pt x="22" y="6989"/>
                  <a:pt x="20" y="7040"/>
                </a:cubicBezTo>
                <a:cubicBezTo>
                  <a:pt x="13" y="7143"/>
                  <a:pt x="8" y="7246"/>
                  <a:pt x="6" y="7348"/>
                </a:cubicBezTo>
                <a:cubicBezTo>
                  <a:pt x="1" y="7562"/>
                  <a:pt x="3" y="7777"/>
                  <a:pt x="10" y="7990"/>
                </a:cubicBezTo>
                <a:cubicBezTo>
                  <a:pt x="18" y="8221"/>
                  <a:pt x="27" y="8451"/>
                  <a:pt x="41" y="8681"/>
                </a:cubicBezTo>
                <a:cubicBezTo>
                  <a:pt x="47" y="8792"/>
                  <a:pt x="54" y="8902"/>
                  <a:pt x="63" y="9014"/>
                </a:cubicBezTo>
                <a:cubicBezTo>
                  <a:pt x="65" y="9066"/>
                  <a:pt x="73" y="9115"/>
                  <a:pt x="78" y="9167"/>
                </a:cubicBezTo>
                <a:cubicBezTo>
                  <a:pt x="83" y="9210"/>
                  <a:pt x="85" y="9253"/>
                  <a:pt x="92" y="9296"/>
                </a:cubicBezTo>
                <a:cubicBezTo>
                  <a:pt x="99" y="9344"/>
                  <a:pt x="106" y="9392"/>
                  <a:pt x="114" y="9438"/>
                </a:cubicBezTo>
                <a:cubicBezTo>
                  <a:pt x="116" y="9458"/>
                  <a:pt x="119" y="9478"/>
                  <a:pt x="122" y="9497"/>
                </a:cubicBezTo>
                <a:cubicBezTo>
                  <a:pt x="135" y="9558"/>
                  <a:pt x="147" y="9618"/>
                  <a:pt x="159" y="9676"/>
                </a:cubicBezTo>
                <a:cubicBezTo>
                  <a:pt x="193" y="9840"/>
                  <a:pt x="246" y="9999"/>
                  <a:pt x="315" y="10149"/>
                </a:cubicBezTo>
                <a:cubicBezTo>
                  <a:pt x="339" y="10206"/>
                  <a:pt x="363" y="10263"/>
                  <a:pt x="391" y="10317"/>
                </a:cubicBezTo>
                <a:cubicBezTo>
                  <a:pt x="420" y="10372"/>
                  <a:pt x="449" y="10428"/>
                  <a:pt x="476" y="10481"/>
                </a:cubicBezTo>
                <a:cubicBezTo>
                  <a:pt x="517" y="10560"/>
                  <a:pt x="561" y="10636"/>
                  <a:pt x="612" y="10708"/>
                </a:cubicBezTo>
                <a:cubicBezTo>
                  <a:pt x="683" y="10812"/>
                  <a:pt x="759" y="10911"/>
                  <a:pt x="847" y="11002"/>
                </a:cubicBezTo>
                <a:cubicBezTo>
                  <a:pt x="1012" y="11171"/>
                  <a:pt x="1193" y="11321"/>
                  <a:pt x="1376" y="11471"/>
                </a:cubicBezTo>
                <a:cubicBezTo>
                  <a:pt x="1456" y="11534"/>
                  <a:pt x="1539" y="11589"/>
                  <a:pt x="1623" y="11646"/>
                </a:cubicBezTo>
                <a:cubicBezTo>
                  <a:pt x="1696" y="11695"/>
                  <a:pt x="1768" y="11750"/>
                  <a:pt x="1846" y="11796"/>
                </a:cubicBezTo>
                <a:cubicBezTo>
                  <a:pt x="2055" y="11924"/>
                  <a:pt x="2267" y="12051"/>
                  <a:pt x="2478" y="12175"/>
                </a:cubicBezTo>
                <a:cubicBezTo>
                  <a:pt x="2521" y="12203"/>
                  <a:pt x="2566" y="12227"/>
                  <a:pt x="2610" y="12251"/>
                </a:cubicBezTo>
                <a:cubicBezTo>
                  <a:pt x="2650" y="12275"/>
                  <a:pt x="2690" y="12301"/>
                  <a:pt x="2731" y="12321"/>
                </a:cubicBezTo>
                <a:cubicBezTo>
                  <a:pt x="2816" y="12366"/>
                  <a:pt x="2901" y="12414"/>
                  <a:pt x="2989" y="12453"/>
                </a:cubicBezTo>
                <a:cubicBezTo>
                  <a:pt x="3043" y="12477"/>
                  <a:pt x="3097" y="12504"/>
                  <a:pt x="3153" y="12525"/>
                </a:cubicBezTo>
                <a:cubicBezTo>
                  <a:pt x="3205" y="12544"/>
                  <a:pt x="3257" y="12562"/>
                  <a:pt x="3306" y="12582"/>
                </a:cubicBezTo>
                <a:cubicBezTo>
                  <a:pt x="3391" y="12611"/>
                  <a:pt x="3478" y="12639"/>
                  <a:pt x="3564" y="12664"/>
                </a:cubicBezTo>
                <a:cubicBezTo>
                  <a:pt x="3773" y="12721"/>
                  <a:pt x="3979" y="12778"/>
                  <a:pt x="4194" y="12802"/>
                </a:cubicBezTo>
                <a:cubicBezTo>
                  <a:pt x="4247" y="12809"/>
                  <a:pt x="4301" y="12818"/>
                  <a:pt x="4356" y="12820"/>
                </a:cubicBezTo>
                <a:cubicBezTo>
                  <a:pt x="4418" y="12824"/>
                  <a:pt x="4481" y="12828"/>
                  <a:pt x="4542" y="12832"/>
                </a:cubicBezTo>
                <a:cubicBezTo>
                  <a:pt x="4636" y="12839"/>
                  <a:pt x="4729" y="12841"/>
                  <a:pt x="4822" y="12846"/>
                </a:cubicBezTo>
                <a:cubicBezTo>
                  <a:pt x="5043" y="12859"/>
                  <a:pt x="5261" y="12880"/>
                  <a:pt x="5481" y="12903"/>
                </a:cubicBezTo>
                <a:lnTo>
                  <a:pt x="5475" y="12903"/>
                </a:lnTo>
                <a:cubicBezTo>
                  <a:pt x="5584" y="12916"/>
                  <a:pt x="5690" y="12930"/>
                  <a:pt x="5797" y="12946"/>
                </a:cubicBezTo>
                <a:cubicBezTo>
                  <a:pt x="5891" y="12958"/>
                  <a:pt x="5984" y="12978"/>
                  <a:pt x="6076" y="12998"/>
                </a:cubicBezTo>
                <a:cubicBezTo>
                  <a:pt x="6275" y="13042"/>
                  <a:pt x="6472" y="13086"/>
                  <a:pt x="6670" y="13132"/>
                </a:cubicBezTo>
                <a:cubicBezTo>
                  <a:pt x="6742" y="13150"/>
                  <a:pt x="6813" y="13169"/>
                  <a:pt x="6884" y="13189"/>
                </a:cubicBezTo>
                <a:cubicBezTo>
                  <a:pt x="6949" y="13210"/>
                  <a:pt x="7015" y="13232"/>
                  <a:pt x="7080" y="13253"/>
                </a:cubicBezTo>
                <a:cubicBezTo>
                  <a:pt x="7197" y="13295"/>
                  <a:pt x="7313" y="13339"/>
                  <a:pt x="7429" y="13382"/>
                </a:cubicBezTo>
                <a:cubicBezTo>
                  <a:pt x="7464" y="13398"/>
                  <a:pt x="7501" y="13412"/>
                  <a:pt x="7535" y="13429"/>
                </a:cubicBezTo>
                <a:cubicBezTo>
                  <a:pt x="7568" y="13448"/>
                  <a:pt x="7603" y="13465"/>
                  <a:pt x="7637" y="13484"/>
                </a:cubicBezTo>
                <a:cubicBezTo>
                  <a:pt x="7717" y="13529"/>
                  <a:pt x="7793" y="13576"/>
                  <a:pt x="7870" y="13628"/>
                </a:cubicBezTo>
                <a:cubicBezTo>
                  <a:pt x="7890" y="13646"/>
                  <a:pt x="7913" y="13661"/>
                  <a:pt x="7934" y="13680"/>
                </a:cubicBezTo>
                <a:cubicBezTo>
                  <a:pt x="7957" y="13700"/>
                  <a:pt x="7980" y="13722"/>
                  <a:pt x="8005" y="13744"/>
                </a:cubicBezTo>
                <a:cubicBezTo>
                  <a:pt x="8043" y="13783"/>
                  <a:pt x="8083" y="13821"/>
                  <a:pt x="8118" y="13862"/>
                </a:cubicBezTo>
                <a:cubicBezTo>
                  <a:pt x="8153" y="13904"/>
                  <a:pt x="8186" y="13945"/>
                  <a:pt x="8218" y="13989"/>
                </a:cubicBezTo>
                <a:lnTo>
                  <a:pt x="8218" y="13988"/>
                </a:lnTo>
                <a:cubicBezTo>
                  <a:pt x="8315" y="14127"/>
                  <a:pt x="8403" y="14270"/>
                  <a:pt x="8487" y="14417"/>
                </a:cubicBezTo>
                <a:cubicBezTo>
                  <a:pt x="8501" y="14442"/>
                  <a:pt x="8515" y="14467"/>
                  <a:pt x="8529" y="14491"/>
                </a:cubicBezTo>
                <a:lnTo>
                  <a:pt x="8529" y="14491"/>
                </a:lnTo>
                <a:cubicBezTo>
                  <a:pt x="8528" y="14490"/>
                  <a:pt x="8528" y="14489"/>
                  <a:pt x="8527" y="14489"/>
                </a:cubicBezTo>
                <a:lnTo>
                  <a:pt x="8527" y="14489"/>
                </a:lnTo>
                <a:cubicBezTo>
                  <a:pt x="8585" y="14595"/>
                  <a:pt x="8642" y="14702"/>
                  <a:pt x="8693" y="14815"/>
                </a:cubicBezTo>
                <a:cubicBezTo>
                  <a:pt x="8721" y="14876"/>
                  <a:pt x="8748" y="14936"/>
                  <a:pt x="8774" y="15000"/>
                </a:cubicBezTo>
                <a:cubicBezTo>
                  <a:pt x="8783" y="15074"/>
                  <a:pt x="8790" y="15149"/>
                  <a:pt x="8794" y="15224"/>
                </a:cubicBezTo>
                <a:cubicBezTo>
                  <a:pt x="8800" y="15368"/>
                  <a:pt x="8800" y="15511"/>
                  <a:pt x="8793" y="15656"/>
                </a:cubicBezTo>
                <a:cubicBezTo>
                  <a:pt x="8788" y="15733"/>
                  <a:pt x="8784" y="15811"/>
                  <a:pt x="8780" y="15889"/>
                </a:cubicBezTo>
                <a:cubicBezTo>
                  <a:pt x="8779" y="15890"/>
                  <a:pt x="8779" y="15892"/>
                  <a:pt x="8779" y="15893"/>
                </a:cubicBezTo>
                <a:lnTo>
                  <a:pt x="8779" y="15894"/>
                </a:lnTo>
                <a:cubicBezTo>
                  <a:pt x="8771" y="15956"/>
                  <a:pt x="8764" y="16018"/>
                  <a:pt x="8758" y="16081"/>
                </a:cubicBezTo>
                <a:cubicBezTo>
                  <a:pt x="8753" y="16126"/>
                  <a:pt x="8750" y="16172"/>
                  <a:pt x="8743" y="16217"/>
                </a:cubicBezTo>
                <a:lnTo>
                  <a:pt x="8685" y="16573"/>
                </a:lnTo>
                <a:cubicBezTo>
                  <a:pt x="8661" y="16689"/>
                  <a:pt x="8636" y="16803"/>
                  <a:pt x="8614" y="16919"/>
                </a:cubicBezTo>
                <a:cubicBezTo>
                  <a:pt x="8602" y="16972"/>
                  <a:pt x="8587" y="17024"/>
                  <a:pt x="8573" y="17077"/>
                </a:cubicBezTo>
                <a:cubicBezTo>
                  <a:pt x="8558" y="17138"/>
                  <a:pt x="8543" y="17199"/>
                  <a:pt x="8528" y="17260"/>
                </a:cubicBezTo>
                <a:cubicBezTo>
                  <a:pt x="8506" y="17347"/>
                  <a:pt x="8479" y="17435"/>
                  <a:pt x="8456" y="17523"/>
                </a:cubicBezTo>
                <a:cubicBezTo>
                  <a:pt x="8434" y="17598"/>
                  <a:pt x="8411" y="17674"/>
                  <a:pt x="8388" y="17750"/>
                </a:cubicBezTo>
                <a:cubicBezTo>
                  <a:pt x="8337" y="17912"/>
                  <a:pt x="8284" y="18076"/>
                  <a:pt x="8233" y="18238"/>
                </a:cubicBezTo>
                <a:cubicBezTo>
                  <a:pt x="8186" y="18385"/>
                  <a:pt x="8141" y="18532"/>
                  <a:pt x="8103" y="18682"/>
                </a:cubicBezTo>
                <a:cubicBezTo>
                  <a:pt x="8063" y="18834"/>
                  <a:pt x="8031" y="18988"/>
                  <a:pt x="8002" y="19143"/>
                </a:cubicBezTo>
                <a:cubicBezTo>
                  <a:pt x="7945" y="19454"/>
                  <a:pt x="7898" y="19767"/>
                  <a:pt x="7880" y="20080"/>
                </a:cubicBezTo>
                <a:cubicBezTo>
                  <a:pt x="7870" y="20248"/>
                  <a:pt x="7866" y="20414"/>
                  <a:pt x="7875" y="20581"/>
                </a:cubicBezTo>
                <a:cubicBezTo>
                  <a:pt x="7882" y="20738"/>
                  <a:pt x="7897" y="20895"/>
                  <a:pt x="7917" y="21052"/>
                </a:cubicBezTo>
                <a:cubicBezTo>
                  <a:pt x="7954" y="21343"/>
                  <a:pt x="8005" y="21633"/>
                  <a:pt x="8083" y="21915"/>
                </a:cubicBezTo>
                <a:cubicBezTo>
                  <a:pt x="8123" y="22056"/>
                  <a:pt x="8169" y="22198"/>
                  <a:pt x="8224" y="22334"/>
                </a:cubicBezTo>
                <a:cubicBezTo>
                  <a:pt x="8285" y="22487"/>
                  <a:pt x="8355" y="22636"/>
                  <a:pt x="8425" y="22783"/>
                </a:cubicBezTo>
                <a:cubicBezTo>
                  <a:pt x="8491" y="22920"/>
                  <a:pt x="8563" y="23051"/>
                  <a:pt x="8644" y="23179"/>
                </a:cubicBezTo>
                <a:cubicBezTo>
                  <a:pt x="8695" y="23263"/>
                  <a:pt x="8752" y="23344"/>
                  <a:pt x="8816" y="23418"/>
                </a:cubicBezTo>
                <a:cubicBezTo>
                  <a:pt x="8871" y="23479"/>
                  <a:pt x="8930" y="23539"/>
                  <a:pt x="8991" y="23596"/>
                </a:cubicBezTo>
                <a:cubicBezTo>
                  <a:pt x="9103" y="23699"/>
                  <a:pt x="9214" y="23800"/>
                  <a:pt x="9333" y="23893"/>
                </a:cubicBezTo>
                <a:cubicBezTo>
                  <a:pt x="9395" y="23943"/>
                  <a:pt x="9457" y="23990"/>
                  <a:pt x="9522" y="24035"/>
                </a:cubicBezTo>
                <a:cubicBezTo>
                  <a:pt x="9590" y="24081"/>
                  <a:pt x="9658" y="24125"/>
                  <a:pt x="9728" y="24170"/>
                </a:cubicBezTo>
                <a:cubicBezTo>
                  <a:pt x="9967" y="24325"/>
                  <a:pt x="10229" y="24454"/>
                  <a:pt x="10507" y="24528"/>
                </a:cubicBezTo>
                <a:cubicBezTo>
                  <a:pt x="10649" y="24567"/>
                  <a:pt x="10794" y="24598"/>
                  <a:pt x="10938" y="24625"/>
                </a:cubicBezTo>
                <a:cubicBezTo>
                  <a:pt x="11097" y="24656"/>
                  <a:pt x="11256" y="24686"/>
                  <a:pt x="11417" y="24702"/>
                </a:cubicBezTo>
                <a:cubicBezTo>
                  <a:pt x="11499" y="24713"/>
                  <a:pt x="11583" y="24719"/>
                  <a:pt x="11665" y="24723"/>
                </a:cubicBezTo>
                <a:cubicBezTo>
                  <a:pt x="11741" y="24727"/>
                  <a:pt x="11818" y="24728"/>
                  <a:pt x="11892" y="24728"/>
                </a:cubicBezTo>
                <a:cubicBezTo>
                  <a:pt x="12045" y="24728"/>
                  <a:pt x="12197" y="24718"/>
                  <a:pt x="12349" y="24705"/>
                </a:cubicBezTo>
                <a:cubicBezTo>
                  <a:pt x="12513" y="24692"/>
                  <a:pt x="12675" y="24672"/>
                  <a:pt x="12838" y="24657"/>
                </a:cubicBezTo>
                <a:cubicBezTo>
                  <a:pt x="12990" y="24644"/>
                  <a:pt x="13145" y="24633"/>
                  <a:pt x="13300" y="24625"/>
                </a:cubicBezTo>
                <a:cubicBezTo>
                  <a:pt x="13352" y="24625"/>
                  <a:pt x="13403" y="24625"/>
                  <a:pt x="13457" y="24628"/>
                </a:cubicBezTo>
                <a:cubicBezTo>
                  <a:pt x="13490" y="24629"/>
                  <a:pt x="13522" y="24630"/>
                  <a:pt x="13555" y="24631"/>
                </a:cubicBezTo>
                <a:cubicBezTo>
                  <a:pt x="13578" y="24633"/>
                  <a:pt x="13603" y="24633"/>
                  <a:pt x="13628" y="24635"/>
                </a:cubicBezTo>
                <a:cubicBezTo>
                  <a:pt x="13727" y="24647"/>
                  <a:pt x="13828" y="24660"/>
                  <a:pt x="13927" y="24671"/>
                </a:cubicBezTo>
                <a:cubicBezTo>
                  <a:pt x="13999" y="24685"/>
                  <a:pt x="14068" y="24697"/>
                  <a:pt x="14139" y="24711"/>
                </a:cubicBezTo>
                <a:cubicBezTo>
                  <a:pt x="14182" y="24718"/>
                  <a:pt x="14226" y="24726"/>
                  <a:pt x="14269" y="24733"/>
                </a:cubicBezTo>
                <a:cubicBezTo>
                  <a:pt x="14289" y="24737"/>
                  <a:pt x="14309" y="24741"/>
                  <a:pt x="14327" y="24746"/>
                </a:cubicBezTo>
                <a:cubicBezTo>
                  <a:pt x="14451" y="24775"/>
                  <a:pt x="14575" y="24805"/>
                  <a:pt x="14699" y="24834"/>
                </a:cubicBezTo>
                <a:cubicBezTo>
                  <a:pt x="14797" y="24862"/>
                  <a:pt x="14897" y="24891"/>
                  <a:pt x="14996" y="24921"/>
                </a:cubicBezTo>
                <a:cubicBezTo>
                  <a:pt x="15073" y="24944"/>
                  <a:pt x="15147" y="24971"/>
                  <a:pt x="15224" y="24996"/>
                </a:cubicBezTo>
                <a:cubicBezTo>
                  <a:pt x="15300" y="25024"/>
                  <a:pt x="15375" y="25050"/>
                  <a:pt x="15451" y="25081"/>
                </a:cubicBezTo>
                <a:cubicBezTo>
                  <a:pt x="15537" y="25117"/>
                  <a:pt x="15622" y="25154"/>
                  <a:pt x="15709" y="25190"/>
                </a:cubicBezTo>
                <a:cubicBezTo>
                  <a:pt x="15757" y="25214"/>
                  <a:pt x="15806" y="25239"/>
                  <a:pt x="15854" y="25264"/>
                </a:cubicBezTo>
                <a:lnTo>
                  <a:pt x="15971" y="25322"/>
                </a:lnTo>
                <a:cubicBezTo>
                  <a:pt x="15983" y="25329"/>
                  <a:pt x="15998" y="25334"/>
                  <a:pt x="16009" y="25341"/>
                </a:cubicBezTo>
                <a:cubicBezTo>
                  <a:pt x="16106" y="25397"/>
                  <a:pt x="16203" y="25454"/>
                  <a:pt x="16301" y="25510"/>
                </a:cubicBezTo>
                <a:cubicBezTo>
                  <a:pt x="16372" y="25559"/>
                  <a:pt x="16445" y="25607"/>
                  <a:pt x="16516" y="25656"/>
                </a:cubicBezTo>
                <a:cubicBezTo>
                  <a:pt x="16541" y="25672"/>
                  <a:pt x="16569" y="25690"/>
                  <a:pt x="16593" y="25708"/>
                </a:cubicBezTo>
                <a:cubicBezTo>
                  <a:pt x="16669" y="25764"/>
                  <a:pt x="16746" y="25824"/>
                  <a:pt x="16818" y="25884"/>
                </a:cubicBezTo>
                <a:cubicBezTo>
                  <a:pt x="16922" y="25975"/>
                  <a:pt x="17020" y="26069"/>
                  <a:pt x="17116" y="26167"/>
                </a:cubicBezTo>
                <a:cubicBezTo>
                  <a:pt x="17196" y="26256"/>
                  <a:pt x="17276" y="26345"/>
                  <a:pt x="17353" y="26438"/>
                </a:cubicBezTo>
                <a:lnTo>
                  <a:pt x="17437" y="26542"/>
                </a:lnTo>
                <a:cubicBezTo>
                  <a:pt x="17449" y="26558"/>
                  <a:pt x="17463" y="26573"/>
                  <a:pt x="17474" y="26590"/>
                </a:cubicBezTo>
                <a:cubicBezTo>
                  <a:pt x="17512" y="26646"/>
                  <a:pt x="17551" y="26699"/>
                  <a:pt x="17589" y="26755"/>
                </a:cubicBezTo>
                <a:cubicBezTo>
                  <a:pt x="17613" y="26792"/>
                  <a:pt x="17636" y="26830"/>
                  <a:pt x="17658" y="26869"/>
                </a:cubicBezTo>
                <a:cubicBezTo>
                  <a:pt x="17676" y="26899"/>
                  <a:pt x="17697" y="26931"/>
                  <a:pt x="17715" y="26964"/>
                </a:cubicBezTo>
                <a:cubicBezTo>
                  <a:pt x="17754" y="27042"/>
                  <a:pt x="17793" y="27120"/>
                  <a:pt x="17833" y="27198"/>
                </a:cubicBezTo>
                <a:lnTo>
                  <a:pt x="17918" y="27391"/>
                </a:lnTo>
                <a:cubicBezTo>
                  <a:pt x="17960" y="27488"/>
                  <a:pt x="17996" y="27585"/>
                  <a:pt x="18031" y="27685"/>
                </a:cubicBezTo>
                <a:cubicBezTo>
                  <a:pt x="18067" y="27801"/>
                  <a:pt x="18098" y="27920"/>
                  <a:pt x="18125" y="28040"/>
                </a:cubicBezTo>
                <a:cubicBezTo>
                  <a:pt x="18135" y="28095"/>
                  <a:pt x="18144" y="28148"/>
                  <a:pt x="18154" y="28204"/>
                </a:cubicBezTo>
                <a:cubicBezTo>
                  <a:pt x="18160" y="28239"/>
                  <a:pt x="18166" y="28272"/>
                  <a:pt x="18172" y="28306"/>
                </a:cubicBezTo>
                <a:cubicBezTo>
                  <a:pt x="18175" y="28319"/>
                  <a:pt x="18179" y="28335"/>
                  <a:pt x="18180" y="28350"/>
                </a:cubicBezTo>
                <a:cubicBezTo>
                  <a:pt x="18192" y="28463"/>
                  <a:pt x="18205" y="28574"/>
                  <a:pt x="18216" y="28686"/>
                </a:cubicBezTo>
                <a:cubicBezTo>
                  <a:pt x="18218" y="28746"/>
                  <a:pt x="18223" y="28807"/>
                  <a:pt x="18226" y="28866"/>
                </a:cubicBezTo>
                <a:cubicBezTo>
                  <a:pt x="18228" y="28912"/>
                  <a:pt x="18233" y="28957"/>
                  <a:pt x="18232" y="29001"/>
                </a:cubicBezTo>
                <a:cubicBezTo>
                  <a:pt x="18230" y="29111"/>
                  <a:pt x="18228" y="29220"/>
                  <a:pt x="18227" y="29329"/>
                </a:cubicBezTo>
                <a:cubicBezTo>
                  <a:pt x="18219" y="29422"/>
                  <a:pt x="18211" y="29516"/>
                  <a:pt x="18205" y="29608"/>
                </a:cubicBezTo>
                <a:cubicBezTo>
                  <a:pt x="18200" y="29678"/>
                  <a:pt x="18190" y="29748"/>
                  <a:pt x="18180" y="29818"/>
                </a:cubicBezTo>
                <a:cubicBezTo>
                  <a:pt x="18171" y="29887"/>
                  <a:pt x="18164" y="29958"/>
                  <a:pt x="18152" y="30027"/>
                </a:cubicBezTo>
                <a:cubicBezTo>
                  <a:pt x="18137" y="30114"/>
                  <a:pt x="18122" y="30200"/>
                  <a:pt x="18108" y="30285"/>
                </a:cubicBezTo>
                <a:cubicBezTo>
                  <a:pt x="18108" y="30289"/>
                  <a:pt x="18107" y="30290"/>
                  <a:pt x="18107" y="30293"/>
                </a:cubicBezTo>
                <a:cubicBezTo>
                  <a:pt x="18085" y="30391"/>
                  <a:pt x="18068" y="30487"/>
                  <a:pt x="18045" y="30585"/>
                </a:cubicBezTo>
                <a:cubicBezTo>
                  <a:pt x="18021" y="30688"/>
                  <a:pt x="17998" y="30790"/>
                  <a:pt x="17974" y="30893"/>
                </a:cubicBezTo>
                <a:cubicBezTo>
                  <a:pt x="17939" y="31048"/>
                  <a:pt x="17907" y="31202"/>
                  <a:pt x="17879" y="31358"/>
                </a:cubicBezTo>
                <a:cubicBezTo>
                  <a:pt x="17864" y="31436"/>
                  <a:pt x="17848" y="31518"/>
                  <a:pt x="17838" y="31598"/>
                </a:cubicBezTo>
                <a:cubicBezTo>
                  <a:pt x="17824" y="31694"/>
                  <a:pt x="17812" y="31790"/>
                  <a:pt x="17798" y="31887"/>
                </a:cubicBezTo>
                <a:cubicBezTo>
                  <a:pt x="17794" y="31923"/>
                  <a:pt x="17793" y="31959"/>
                  <a:pt x="17791" y="31995"/>
                </a:cubicBezTo>
                <a:cubicBezTo>
                  <a:pt x="17786" y="32053"/>
                  <a:pt x="17782" y="32111"/>
                  <a:pt x="17777" y="32169"/>
                </a:cubicBezTo>
                <a:cubicBezTo>
                  <a:pt x="17772" y="32235"/>
                  <a:pt x="17771" y="32298"/>
                  <a:pt x="17768" y="32363"/>
                </a:cubicBezTo>
                <a:cubicBezTo>
                  <a:pt x="17766" y="32442"/>
                  <a:pt x="17762" y="32520"/>
                  <a:pt x="17765" y="32599"/>
                </a:cubicBezTo>
                <a:cubicBezTo>
                  <a:pt x="17767" y="32685"/>
                  <a:pt x="17771" y="32773"/>
                  <a:pt x="17773" y="32859"/>
                </a:cubicBezTo>
                <a:cubicBezTo>
                  <a:pt x="17774" y="32899"/>
                  <a:pt x="17778" y="32940"/>
                  <a:pt x="17782" y="32978"/>
                </a:cubicBezTo>
                <a:cubicBezTo>
                  <a:pt x="17786" y="33032"/>
                  <a:pt x="17791" y="33087"/>
                  <a:pt x="17794" y="33142"/>
                </a:cubicBezTo>
                <a:cubicBezTo>
                  <a:pt x="17801" y="33219"/>
                  <a:pt x="17813" y="33297"/>
                  <a:pt x="17823" y="33373"/>
                </a:cubicBezTo>
                <a:cubicBezTo>
                  <a:pt x="17828" y="33406"/>
                  <a:pt x="17832" y="33439"/>
                  <a:pt x="17838" y="33472"/>
                </a:cubicBezTo>
                <a:cubicBezTo>
                  <a:pt x="17845" y="33516"/>
                  <a:pt x="17854" y="33558"/>
                  <a:pt x="17861" y="33602"/>
                </a:cubicBezTo>
                <a:cubicBezTo>
                  <a:pt x="17887" y="33735"/>
                  <a:pt x="17914" y="33866"/>
                  <a:pt x="17954" y="33995"/>
                </a:cubicBezTo>
                <a:cubicBezTo>
                  <a:pt x="17988" y="34104"/>
                  <a:pt x="18024" y="34211"/>
                  <a:pt x="18067" y="34314"/>
                </a:cubicBezTo>
                <a:cubicBezTo>
                  <a:pt x="18101" y="34394"/>
                  <a:pt x="18134" y="34475"/>
                  <a:pt x="18174" y="34552"/>
                </a:cubicBezTo>
                <a:cubicBezTo>
                  <a:pt x="18215" y="34628"/>
                  <a:pt x="18255" y="34703"/>
                  <a:pt x="18295" y="34780"/>
                </a:cubicBezTo>
                <a:cubicBezTo>
                  <a:pt x="18331" y="34850"/>
                  <a:pt x="18373" y="34918"/>
                  <a:pt x="18415" y="34986"/>
                </a:cubicBezTo>
                <a:lnTo>
                  <a:pt x="18469" y="35075"/>
                </a:lnTo>
                <a:cubicBezTo>
                  <a:pt x="18485" y="35101"/>
                  <a:pt x="18504" y="35127"/>
                  <a:pt x="18521" y="35151"/>
                </a:cubicBezTo>
                <a:cubicBezTo>
                  <a:pt x="18554" y="35202"/>
                  <a:pt x="18589" y="35250"/>
                  <a:pt x="18623" y="35301"/>
                </a:cubicBezTo>
                <a:cubicBezTo>
                  <a:pt x="18664" y="35362"/>
                  <a:pt x="18712" y="35420"/>
                  <a:pt x="18760" y="35476"/>
                </a:cubicBezTo>
                <a:cubicBezTo>
                  <a:pt x="18850" y="35580"/>
                  <a:pt x="18944" y="35678"/>
                  <a:pt x="19044" y="35771"/>
                </a:cubicBezTo>
                <a:cubicBezTo>
                  <a:pt x="19103" y="35823"/>
                  <a:pt x="19161" y="35879"/>
                  <a:pt x="19222" y="35930"/>
                </a:cubicBezTo>
                <a:cubicBezTo>
                  <a:pt x="19263" y="35966"/>
                  <a:pt x="19305" y="36001"/>
                  <a:pt x="19346" y="36035"/>
                </a:cubicBezTo>
                <a:cubicBezTo>
                  <a:pt x="19368" y="36053"/>
                  <a:pt x="19390" y="36073"/>
                  <a:pt x="19412" y="36089"/>
                </a:cubicBezTo>
                <a:cubicBezTo>
                  <a:pt x="19455" y="36122"/>
                  <a:pt x="19497" y="36155"/>
                  <a:pt x="19539" y="36187"/>
                </a:cubicBezTo>
                <a:cubicBezTo>
                  <a:pt x="19568" y="36209"/>
                  <a:pt x="19596" y="36233"/>
                  <a:pt x="19625" y="36251"/>
                </a:cubicBezTo>
                <a:cubicBezTo>
                  <a:pt x="19693" y="36298"/>
                  <a:pt x="19761" y="36344"/>
                  <a:pt x="19828" y="36391"/>
                </a:cubicBezTo>
                <a:cubicBezTo>
                  <a:pt x="19853" y="36406"/>
                  <a:pt x="19878" y="36421"/>
                  <a:pt x="19903" y="36435"/>
                </a:cubicBezTo>
                <a:cubicBezTo>
                  <a:pt x="19951" y="36462"/>
                  <a:pt x="19999" y="36491"/>
                  <a:pt x="20047" y="36518"/>
                </a:cubicBezTo>
                <a:cubicBezTo>
                  <a:pt x="20111" y="36555"/>
                  <a:pt x="20178" y="36585"/>
                  <a:pt x="20245" y="36616"/>
                </a:cubicBezTo>
                <a:cubicBezTo>
                  <a:pt x="20316" y="36651"/>
                  <a:pt x="20389" y="36680"/>
                  <a:pt x="20461" y="36710"/>
                </a:cubicBezTo>
                <a:cubicBezTo>
                  <a:pt x="20497" y="36724"/>
                  <a:pt x="20532" y="36741"/>
                  <a:pt x="20568" y="36754"/>
                </a:cubicBezTo>
                <a:cubicBezTo>
                  <a:pt x="20604" y="36766"/>
                  <a:pt x="20641" y="36780"/>
                  <a:pt x="20677" y="36791"/>
                </a:cubicBezTo>
                <a:cubicBezTo>
                  <a:pt x="20723" y="36807"/>
                  <a:pt x="20767" y="36824"/>
                  <a:pt x="20814" y="36838"/>
                </a:cubicBezTo>
                <a:cubicBezTo>
                  <a:pt x="20852" y="36848"/>
                  <a:pt x="20889" y="36858"/>
                  <a:pt x="20925" y="36869"/>
                </a:cubicBezTo>
                <a:cubicBezTo>
                  <a:pt x="20994" y="36888"/>
                  <a:pt x="21065" y="36909"/>
                  <a:pt x="21134" y="36925"/>
                </a:cubicBezTo>
                <a:cubicBezTo>
                  <a:pt x="21215" y="36943"/>
                  <a:pt x="21298" y="36966"/>
                  <a:pt x="21381" y="36979"/>
                </a:cubicBezTo>
                <a:cubicBezTo>
                  <a:pt x="21456" y="36992"/>
                  <a:pt x="21530" y="37009"/>
                  <a:pt x="21605" y="37018"/>
                </a:cubicBezTo>
                <a:cubicBezTo>
                  <a:pt x="21691" y="37030"/>
                  <a:pt x="21778" y="37044"/>
                  <a:pt x="21864" y="37050"/>
                </a:cubicBezTo>
                <a:lnTo>
                  <a:pt x="22026" y="37063"/>
                </a:lnTo>
                <a:cubicBezTo>
                  <a:pt x="22054" y="37064"/>
                  <a:pt x="22081" y="37066"/>
                  <a:pt x="22108" y="37066"/>
                </a:cubicBezTo>
                <a:cubicBezTo>
                  <a:pt x="22178" y="37068"/>
                  <a:pt x="22248" y="37068"/>
                  <a:pt x="22320" y="37069"/>
                </a:cubicBezTo>
                <a:cubicBezTo>
                  <a:pt x="22374" y="37069"/>
                  <a:pt x="22431" y="37064"/>
                  <a:pt x="22485" y="37059"/>
                </a:cubicBezTo>
                <a:cubicBezTo>
                  <a:pt x="22539" y="37055"/>
                  <a:pt x="22591" y="37052"/>
                  <a:pt x="22645" y="37044"/>
                </a:cubicBezTo>
                <a:cubicBezTo>
                  <a:pt x="22691" y="37038"/>
                  <a:pt x="22738" y="37032"/>
                  <a:pt x="22785" y="37024"/>
                </a:cubicBezTo>
                <a:cubicBezTo>
                  <a:pt x="22805" y="37022"/>
                  <a:pt x="22824" y="37021"/>
                  <a:pt x="22844" y="37017"/>
                </a:cubicBezTo>
                <a:cubicBezTo>
                  <a:pt x="22958" y="36995"/>
                  <a:pt x="23073" y="36976"/>
                  <a:pt x="23186" y="36947"/>
                </a:cubicBezTo>
                <a:cubicBezTo>
                  <a:pt x="23234" y="36936"/>
                  <a:pt x="23283" y="36924"/>
                  <a:pt x="23331" y="36913"/>
                </a:cubicBezTo>
                <a:cubicBezTo>
                  <a:pt x="23360" y="36905"/>
                  <a:pt x="23387" y="36901"/>
                  <a:pt x="23413" y="36892"/>
                </a:cubicBezTo>
                <a:cubicBezTo>
                  <a:pt x="23476" y="36872"/>
                  <a:pt x="23540" y="36852"/>
                  <a:pt x="23602" y="36832"/>
                </a:cubicBezTo>
                <a:cubicBezTo>
                  <a:pt x="23654" y="36817"/>
                  <a:pt x="23703" y="36800"/>
                  <a:pt x="23754" y="36782"/>
                </a:cubicBezTo>
                <a:cubicBezTo>
                  <a:pt x="23827" y="36755"/>
                  <a:pt x="23900" y="36727"/>
                  <a:pt x="23974" y="36699"/>
                </a:cubicBezTo>
                <a:cubicBezTo>
                  <a:pt x="24028" y="36679"/>
                  <a:pt x="24080" y="36655"/>
                  <a:pt x="24135" y="36631"/>
                </a:cubicBezTo>
                <a:cubicBezTo>
                  <a:pt x="24173" y="36615"/>
                  <a:pt x="24212" y="36598"/>
                  <a:pt x="24252" y="36580"/>
                </a:cubicBezTo>
                <a:cubicBezTo>
                  <a:pt x="24264" y="36575"/>
                  <a:pt x="24278" y="36570"/>
                  <a:pt x="24291" y="36567"/>
                </a:cubicBezTo>
                <a:cubicBezTo>
                  <a:pt x="24505" y="36497"/>
                  <a:pt x="24715" y="36414"/>
                  <a:pt x="24925" y="36333"/>
                </a:cubicBezTo>
                <a:cubicBezTo>
                  <a:pt x="25137" y="36250"/>
                  <a:pt x="25348" y="36170"/>
                  <a:pt x="25558" y="36084"/>
                </a:cubicBezTo>
                <a:cubicBezTo>
                  <a:pt x="25671" y="36039"/>
                  <a:pt x="25782" y="35990"/>
                  <a:pt x="25893" y="35941"/>
                </a:cubicBezTo>
                <a:cubicBezTo>
                  <a:pt x="25989" y="35898"/>
                  <a:pt x="26082" y="35848"/>
                  <a:pt x="26177" y="35800"/>
                </a:cubicBezTo>
                <a:cubicBezTo>
                  <a:pt x="26231" y="35773"/>
                  <a:pt x="26281" y="35740"/>
                  <a:pt x="26333" y="35711"/>
                </a:cubicBezTo>
                <a:cubicBezTo>
                  <a:pt x="26366" y="35691"/>
                  <a:pt x="26400" y="35672"/>
                  <a:pt x="26432" y="35652"/>
                </a:cubicBezTo>
                <a:cubicBezTo>
                  <a:pt x="26521" y="35594"/>
                  <a:pt x="26612" y="35538"/>
                  <a:pt x="26698" y="35476"/>
                </a:cubicBezTo>
                <a:cubicBezTo>
                  <a:pt x="26802" y="35402"/>
                  <a:pt x="26905" y="35329"/>
                  <a:pt x="27005" y="35251"/>
                </a:cubicBezTo>
                <a:cubicBezTo>
                  <a:pt x="27088" y="35187"/>
                  <a:pt x="27170" y="35124"/>
                  <a:pt x="27251" y="35060"/>
                </a:cubicBezTo>
                <a:cubicBezTo>
                  <a:pt x="27346" y="34983"/>
                  <a:pt x="27442" y="34907"/>
                  <a:pt x="27535" y="34826"/>
                </a:cubicBezTo>
                <a:cubicBezTo>
                  <a:pt x="27621" y="34754"/>
                  <a:pt x="27705" y="34682"/>
                  <a:pt x="27787" y="34607"/>
                </a:cubicBezTo>
                <a:cubicBezTo>
                  <a:pt x="27832" y="34567"/>
                  <a:pt x="27879" y="34527"/>
                  <a:pt x="27922" y="34485"/>
                </a:cubicBezTo>
                <a:cubicBezTo>
                  <a:pt x="27972" y="34437"/>
                  <a:pt x="28021" y="34390"/>
                  <a:pt x="28071" y="34341"/>
                </a:cubicBezTo>
                <a:cubicBezTo>
                  <a:pt x="28088" y="34325"/>
                  <a:pt x="28106" y="34308"/>
                  <a:pt x="28124" y="34290"/>
                </a:cubicBezTo>
                <a:cubicBezTo>
                  <a:pt x="28181" y="34233"/>
                  <a:pt x="28238" y="34174"/>
                  <a:pt x="28295" y="34114"/>
                </a:cubicBezTo>
                <a:cubicBezTo>
                  <a:pt x="28598" y="33798"/>
                  <a:pt x="28876" y="33458"/>
                  <a:pt x="29130" y="33102"/>
                </a:cubicBezTo>
                <a:cubicBezTo>
                  <a:pt x="29206" y="32994"/>
                  <a:pt x="29280" y="32888"/>
                  <a:pt x="29355" y="32780"/>
                </a:cubicBezTo>
                <a:cubicBezTo>
                  <a:pt x="29378" y="32744"/>
                  <a:pt x="29402" y="32709"/>
                  <a:pt x="29425" y="32672"/>
                </a:cubicBezTo>
                <a:cubicBezTo>
                  <a:pt x="29453" y="32632"/>
                  <a:pt x="29480" y="32593"/>
                  <a:pt x="29504" y="32553"/>
                </a:cubicBezTo>
                <a:cubicBezTo>
                  <a:pt x="29563" y="32453"/>
                  <a:pt x="29623" y="32355"/>
                  <a:pt x="29678" y="32255"/>
                </a:cubicBezTo>
                <a:cubicBezTo>
                  <a:pt x="29701" y="32210"/>
                  <a:pt x="29727" y="32168"/>
                  <a:pt x="29749" y="32124"/>
                </a:cubicBezTo>
                <a:cubicBezTo>
                  <a:pt x="29780" y="32059"/>
                  <a:pt x="29812" y="31995"/>
                  <a:pt x="29843" y="31931"/>
                </a:cubicBezTo>
                <a:cubicBezTo>
                  <a:pt x="29868" y="31884"/>
                  <a:pt x="29888" y="31833"/>
                  <a:pt x="29912" y="31785"/>
                </a:cubicBezTo>
                <a:cubicBezTo>
                  <a:pt x="29931" y="31743"/>
                  <a:pt x="29951" y="31698"/>
                  <a:pt x="29970" y="31655"/>
                </a:cubicBezTo>
                <a:cubicBezTo>
                  <a:pt x="30008" y="31561"/>
                  <a:pt x="30048" y="31467"/>
                  <a:pt x="30083" y="31372"/>
                </a:cubicBezTo>
                <a:cubicBezTo>
                  <a:pt x="30106" y="31307"/>
                  <a:pt x="30134" y="31244"/>
                  <a:pt x="30154" y="31178"/>
                </a:cubicBezTo>
                <a:cubicBezTo>
                  <a:pt x="30173" y="31123"/>
                  <a:pt x="30192" y="31067"/>
                  <a:pt x="30209" y="31010"/>
                </a:cubicBezTo>
                <a:cubicBezTo>
                  <a:pt x="30243" y="30909"/>
                  <a:pt x="30273" y="30807"/>
                  <a:pt x="30302" y="30705"/>
                </a:cubicBezTo>
                <a:cubicBezTo>
                  <a:pt x="30363" y="30501"/>
                  <a:pt x="30415" y="30298"/>
                  <a:pt x="30457" y="30089"/>
                </a:cubicBezTo>
                <a:cubicBezTo>
                  <a:pt x="30502" y="29865"/>
                  <a:pt x="30542" y="29639"/>
                  <a:pt x="30579" y="29413"/>
                </a:cubicBezTo>
                <a:cubicBezTo>
                  <a:pt x="30588" y="29357"/>
                  <a:pt x="30594" y="29299"/>
                  <a:pt x="30601" y="29242"/>
                </a:cubicBezTo>
                <a:cubicBezTo>
                  <a:pt x="30609" y="29199"/>
                  <a:pt x="30615" y="29154"/>
                  <a:pt x="30620" y="29111"/>
                </a:cubicBezTo>
                <a:cubicBezTo>
                  <a:pt x="30631" y="29005"/>
                  <a:pt x="30645" y="28899"/>
                  <a:pt x="30653" y="28792"/>
                </a:cubicBezTo>
                <a:cubicBezTo>
                  <a:pt x="30663" y="28668"/>
                  <a:pt x="30674" y="28546"/>
                  <a:pt x="30681" y="28423"/>
                </a:cubicBezTo>
                <a:cubicBezTo>
                  <a:pt x="30686" y="28313"/>
                  <a:pt x="30691" y="28201"/>
                  <a:pt x="30693" y="28091"/>
                </a:cubicBezTo>
                <a:cubicBezTo>
                  <a:pt x="30694" y="28039"/>
                  <a:pt x="30698" y="27987"/>
                  <a:pt x="30697" y="27936"/>
                </a:cubicBezTo>
                <a:cubicBezTo>
                  <a:pt x="30696" y="27873"/>
                  <a:pt x="30694" y="27811"/>
                  <a:pt x="30693" y="27747"/>
                </a:cubicBezTo>
                <a:cubicBezTo>
                  <a:pt x="30692" y="27646"/>
                  <a:pt x="30691" y="27543"/>
                  <a:pt x="30687" y="27442"/>
                </a:cubicBezTo>
                <a:cubicBezTo>
                  <a:pt x="30679" y="27198"/>
                  <a:pt x="30670" y="26952"/>
                  <a:pt x="30658" y="26708"/>
                </a:cubicBezTo>
                <a:cubicBezTo>
                  <a:pt x="30653" y="26590"/>
                  <a:pt x="30643" y="26472"/>
                  <a:pt x="30632" y="26356"/>
                </a:cubicBezTo>
                <a:cubicBezTo>
                  <a:pt x="30624" y="26260"/>
                  <a:pt x="30612" y="26165"/>
                  <a:pt x="30595" y="26070"/>
                </a:cubicBezTo>
                <a:cubicBezTo>
                  <a:pt x="30585" y="26012"/>
                  <a:pt x="30576" y="25955"/>
                  <a:pt x="30563" y="25898"/>
                </a:cubicBezTo>
                <a:cubicBezTo>
                  <a:pt x="30550" y="25843"/>
                  <a:pt x="30537" y="25788"/>
                  <a:pt x="30526" y="25732"/>
                </a:cubicBezTo>
                <a:cubicBezTo>
                  <a:pt x="30505" y="25638"/>
                  <a:pt x="30480" y="25543"/>
                  <a:pt x="30456" y="25451"/>
                </a:cubicBezTo>
                <a:cubicBezTo>
                  <a:pt x="30399" y="25233"/>
                  <a:pt x="30343" y="25014"/>
                  <a:pt x="30283" y="24795"/>
                </a:cubicBezTo>
                <a:cubicBezTo>
                  <a:pt x="30222" y="24579"/>
                  <a:pt x="30158" y="24362"/>
                  <a:pt x="30093" y="24145"/>
                </a:cubicBezTo>
                <a:cubicBezTo>
                  <a:pt x="30058" y="24035"/>
                  <a:pt x="30023" y="23925"/>
                  <a:pt x="29987" y="23815"/>
                </a:cubicBezTo>
                <a:cubicBezTo>
                  <a:pt x="29954" y="23715"/>
                  <a:pt x="29919" y="23616"/>
                  <a:pt x="29883" y="23516"/>
                </a:cubicBezTo>
                <a:cubicBezTo>
                  <a:pt x="29851" y="23425"/>
                  <a:pt x="29816" y="23334"/>
                  <a:pt x="29781" y="23244"/>
                </a:cubicBezTo>
                <a:cubicBezTo>
                  <a:pt x="29745" y="23151"/>
                  <a:pt x="29712" y="23058"/>
                  <a:pt x="29675" y="22967"/>
                </a:cubicBezTo>
                <a:cubicBezTo>
                  <a:pt x="29515" y="22568"/>
                  <a:pt x="29356" y="22169"/>
                  <a:pt x="29181" y="21779"/>
                </a:cubicBezTo>
                <a:cubicBezTo>
                  <a:pt x="29015" y="21403"/>
                  <a:pt x="28861" y="21023"/>
                  <a:pt x="28695" y="20650"/>
                </a:cubicBezTo>
                <a:cubicBezTo>
                  <a:pt x="28619" y="20479"/>
                  <a:pt x="28536" y="20310"/>
                  <a:pt x="28453" y="20143"/>
                </a:cubicBezTo>
                <a:cubicBezTo>
                  <a:pt x="28372" y="19980"/>
                  <a:pt x="28289" y="19819"/>
                  <a:pt x="28204" y="19660"/>
                </a:cubicBezTo>
                <a:cubicBezTo>
                  <a:pt x="28042" y="19360"/>
                  <a:pt x="27867" y="19067"/>
                  <a:pt x="27698" y="18770"/>
                </a:cubicBezTo>
                <a:cubicBezTo>
                  <a:pt x="27567" y="18538"/>
                  <a:pt x="27447" y="18303"/>
                  <a:pt x="27320" y="18069"/>
                </a:cubicBezTo>
                <a:cubicBezTo>
                  <a:pt x="27196" y="17834"/>
                  <a:pt x="27067" y="17606"/>
                  <a:pt x="26935" y="17379"/>
                </a:cubicBezTo>
                <a:cubicBezTo>
                  <a:pt x="26656" y="16903"/>
                  <a:pt x="26363" y="16434"/>
                  <a:pt x="26088" y="15954"/>
                </a:cubicBezTo>
                <a:cubicBezTo>
                  <a:pt x="25785" y="15412"/>
                  <a:pt x="25519" y="14851"/>
                  <a:pt x="25229" y="14302"/>
                </a:cubicBezTo>
                <a:cubicBezTo>
                  <a:pt x="25132" y="14117"/>
                  <a:pt x="25034" y="13932"/>
                  <a:pt x="24928" y="13753"/>
                </a:cubicBezTo>
                <a:cubicBezTo>
                  <a:pt x="24819" y="13567"/>
                  <a:pt x="24708" y="13381"/>
                  <a:pt x="24598" y="13196"/>
                </a:cubicBezTo>
                <a:cubicBezTo>
                  <a:pt x="24375" y="12819"/>
                  <a:pt x="24153" y="12441"/>
                  <a:pt x="23911" y="12079"/>
                </a:cubicBezTo>
                <a:cubicBezTo>
                  <a:pt x="23798" y="11910"/>
                  <a:pt x="23679" y="11745"/>
                  <a:pt x="23563" y="11577"/>
                </a:cubicBezTo>
                <a:cubicBezTo>
                  <a:pt x="23458" y="11423"/>
                  <a:pt x="23354" y="11265"/>
                  <a:pt x="23248" y="11108"/>
                </a:cubicBezTo>
                <a:cubicBezTo>
                  <a:pt x="23015" y="10751"/>
                  <a:pt x="22782" y="10397"/>
                  <a:pt x="22541" y="10047"/>
                </a:cubicBezTo>
                <a:cubicBezTo>
                  <a:pt x="22420" y="9869"/>
                  <a:pt x="22297" y="9692"/>
                  <a:pt x="22170" y="9517"/>
                </a:cubicBezTo>
                <a:cubicBezTo>
                  <a:pt x="22040" y="9336"/>
                  <a:pt x="21906" y="9157"/>
                  <a:pt x="21772" y="8979"/>
                </a:cubicBezTo>
                <a:cubicBezTo>
                  <a:pt x="21503" y="8624"/>
                  <a:pt x="21230" y="8272"/>
                  <a:pt x="20965" y="7915"/>
                </a:cubicBezTo>
                <a:cubicBezTo>
                  <a:pt x="20714" y="7580"/>
                  <a:pt x="20467" y="7243"/>
                  <a:pt x="20216" y="6909"/>
                </a:cubicBezTo>
                <a:cubicBezTo>
                  <a:pt x="20105" y="6761"/>
                  <a:pt x="19990" y="6619"/>
                  <a:pt x="19871" y="6480"/>
                </a:cubicBezTo>
                <a:cubicBezTo>
                  <a:pt x="19754" y="6347"/>
                  <a:pt x="19630" y="6221"/>
                  <a:pt x="19501" y="6100"/>
                </a:cubicBezTo>
                <a:cubicBezTo>
                  <a:pt x="19360" y="5965"/>
                  <a:pt x="19216" y="5835"/>
                  <a:pt x="19069" y="5701"/>
                </a:cubicBezTo>
                <a:cubicBezTo>
                  <a:pt x="18922" y="5563"/>
                  <a:pt x="18776" y="5423"/>
                  <a:pt x="18629" y="5284"/>
                </a:cubicBezTo>
                <a:cubicBezTo>
                  <a:pt x="18336" y="5007"/>
                  <a:pt x="18035" y="4739"/>
                  <a:pt x="17727" y="4478"/>
                </a:cubicBezTo>
                <a:cubicBezTo>
                  <a:pt x="17148" y="3985"/>
                  <a:pt x="16528" y="3545"/>
                  <a:pt x="15933" y="3072"/>
                </a:cubicBezTo>
                <a:cubicBezTo>
                  <a:pt x="15795" y="2961"/>
                  <a:pt x="15659" y="2849"/>
                  <a:pt x="15518" y="2742"/>
                </a:cubicBezTo>
                <a:cubicBezTo>
                  <a:pt x="15434" y="2681"/>
                  <a:pt x="15348" y="2621"/>
                  <a:pt x="15261" y="2564"/>
                </a:cubicBezTo>
                <a:cubicBezTo>
                  <a:pt x="15177" y="2509"/>
                  <a:pt x="15090" y="2458"/>
                  <a:pt x="15005" y="2406"/>
                </a:cubicBezTo>
                <a:cubicBezTo>
                  <a:pt x="14822" y="2299"/>
                  <a:pt x="14644" y="2187"/>
                  <a:pt x="14456" y="2087"/>
                </a:cubicBezTo>
                <a:cubicBezTo>
                  <a:pt x="14309" y="2009"/>
                  <a:pt x="14159" y="1937"/>
                  <a:pt x="14006" y="1868"/>
                </a:cubicBezTo>
                <a:cubicBezTo>
                  <a:pt x="13854" y="1800"/>
                  <a:pt x="13701" y="1733"/>
                  <a:pt x="13547" y="1671"/>
                </a:cubicBezTo>
                <a:cubicBezTo>
                  <a:pt x="13369" y="1597"/>
                  <a:pt x="13191" y="1524"/>
                  <a:pt x="13013" y="1452"/>
                </a:cubicBezTo>
                <a:cubicBezTo>
                  <a:pt x="12830" y="1380"/>
                  <a:pt x="12646" y="1313"/>
                  <a:pt x="12461" y="1251"/>
                </a:cubicBezTo>
                <a:cubicBezTo>
                  <a:pt x="12281" y="1192"/>
                  <a:pt x="12101" y="1135"/>
                  <a:pt x="11924" y="1068"/>
                </a:cubicBezTo>
                <a:cubicBezTo>
                  <a:pt x="11736" y="992"/>
                  <a:pt x="11554" y="909"/>
                  <a:pt x="11369" y="828"/>
                </a:cubicBezTo>
                <a:cubicBezTo>
                  <a:pt x="11205" y="756"/>
                  <a:pt x="11038" y="692"/>
                  <a:pt x="10870" y="627"/>
                </a:cubicBezTo>
                <a:cubicBezTo>
                  <a:pt x="10704" y="563"/>
                  <a:pt x="10539" y="498"/>
                  <a:pt x="10368" y="449"/>
                </a:cubicBezTo>
                <a:cubicBezTo>
                  <a:pt x="10192" y="398"/>
                  <a:pt x="10012" y="357"/>
                  <a:pt x="9832" y="314"/>
                </a:cubicBezTo>
                <a:lnTo>
                  <a:pt x="9832" y="314"/>
                </a:lnTo>
                <a:cubicBezTo>
                  <a:pt x="9838" y="315"/>
                  <a:pt x="9842" y="316"/>
                  <a:pt x="9846" y="316"/>
                </a:cubicBezTo>
                <a:cubicBezTo>
                  <a:pt x="9644" y="268"/>
                  <a:pt x="9442" y="212"/>
                  <a:pt x="9238" y="172"/>
                </a:cubicBezTo>
                <a:cubicBezTo>
                  <a:pt x="9115" y="147"/>
                  <a:pt x="8991" y="128"/>
                  <a:pt x="8868" y="115"/>
                </a:cubicBezTo>
                <a:cubicBezTo>
                  <a:pt x="8762" y="103"/>
                  <a:pt x="8656" y="92"/>
                  <a:pt x="8550" y="79"/>
                </a:cubicBezTo>
                <a:cubicBezTo>
                  <a:pt x="8454" y="67"/>
                  <a:pt x="8359" y="54"/>
                  <a:pt x="8263" y="43"/>
                </a:cubicBezTo>
                <a:cubicBezTo>
                  <a:pt x="8171" y="31"/>
                  <a:pt x="8080" y="17"/>
                  <a:pt x="7987" y="12"/>
                </a:cubicBezTo>
                <a:cubicBezTo>
                  <a:pt x="7930" y="8"/>
                  <a:pt x="7875" y="3"/>
                  <a:pt x="7818" y="2"/>
                </a:cubicBezTo>
                <a:cubicBezTo>
                  <a:pt x="7752" y="2"/>
                  <a:pt x="7686" y="0"/>
                  <a:pt x="7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241300" y="-248000"/>
            <a:ext cx="1034098" cy="911300"/>
          </a:xfrm>
          <a:custGeom>
            <a:avLst/>
            <a:gdLst/>
            <a:ahLst/>
            <a:cxnLst/>
            <a:rect l="l" t="t" r="r" b="b"/>
            <a:pathLst>
              <a:path w="8355" h="7363" extrusionOk="0">
                <a:moveTo>
                  <a:pt x="2896" y="1"/>
                </a:moveTo>
                <a:cubicBezTo>
                  <a:pt x="2827" y="1"/>
                  <a:pt x="2758" y="2"/>
                  <a:pt x="2689" y="4"/>
                </a:cubicBezTo>
                <a:cubicBezTo>
                  <a:pt x="2513" y="12"/>
                  <a:pt x="2338" y="17"/>
                  <a:pt x="2165" y="42"/>
                </a:cubicBezTo>
                <a:cubicBezTo>
                  <a:pt x="1990" y="67"/>
                  <a:pt x="1819" y="114"/>
                  <a:pt x="1657" y="184"/>
                </a:cubicBezTo>
                <a:cubicBezTo>
                  <a:pt x="1495" y="256"/>
                  <a:pt x="1331" y="335"/>
                  <a:pt x="1189" y="442"/>
                </a:cubicBezTo>
                <a:cubicBezTo>
                  <a:pt x="1046" y="550"/>
                  <a:pt x="902" y="664"/>
                  <a:pt x="778" y="793"/>
                </a:cubicBezTo>
                <a:cubicBezTo>
                  <a:pt x="706" y="865"/>
                  <a:pt x="642" y="938"/>
                  <a:pt x="580" y="1017"/>
                </a:cubicBezTo>
                <a:cubicBezTo>
                  <a:pt x="527" y="1082"/>
                  <a:pt x="480" y="1152"/>
                  <a:pt x="433" y="1224"/>
                </a:cubicBezTo>
                <a:cubicBezTo>
                  <a:pt x="386" y="1299"/>
                  <a:pt x="344" y="1373"/>
                  <a:pt x="302" y="1448"/>
                </a:cubicBezTo>
                <a:cubicBezTo>
                  <a:pt x="231" y="1574"/>
                  <a:pt x="180" y="1707"/>
                  <a:pt x="142" y="1847"/>
                </a:cubicBezTo>
                <a:cubicBezTo>
                  <a:pt x="91" y="2026"/>
                  <a:pt x="37" y="2204"/>
                  <a:pt x="18" y="2389"/>
                </a:cubicBezTo>
                <a:cubicBezTo>
                  <a:pt x="0" y="2550"/>
                  <a:pt x="4" y="2720"/>
                  <a:pt x="28" y="2880"/>
                </a:cubicBezTo>
                <a:cubicBezTo>
                  <a:pt x="56" y="3064"/>
                  <a:pt x="98" y="3245"/>
                  <a:pt x="142" y="3427"/>
                </a:cubicBezTo>
                <a:cubicBezTo>
                  <a:pt x="181" y="3596"/>
                  <a:pt x="221" y="3766"/>
                  <a:pt x="262" y="3936"/>
                </a:cubicBezTo>
                <a:cubicBezTo>
                  <a:pt x="286" y="4042"/>
                  <a:pt x="313" y="4149"/>
                  <a:pt x="345" y="4252"/>
                </a:cubicBezTo>
                <a:cubicBezTo>
                  <a:pt x="365" y="4341"/>
                  <a:pt x="390" y="4429"/>
                  <a:pt x="418" y="4513"/>
                </a:cubicBezTo>
                <a:cubicBezTo>
                  <a:pt x="485" y="4700"/>
                  <a:pt x="560" y="4882"/>
                  <a:pt x="637" y="5063"/>
                </a:cubicBezTo>
                <a:cubicBezTo>
                  <a:pt x="705" y="5225"/>
                  <a:pt x="771" y="5387"/>
                  <a:pt x="852" y="5541"/>
                </a:cubicBezTo>
                <a:cubicBezTo>
                  <a:pt x="934" y="5701"/>
                  <a:pt x="1020" y="5858"/>
                  <a:pt x="1117" y="6011"/>
                </a:cubicBezTo>
                <a:cubicBezTo>
                  <a:pt x="1160" y="6079"/>
                  <a:pt x="1207" y="6145"/>
                  <a:pt x="1258" y="6208"/>
                </a:cubicBezTo>
                <a:cubicBezTo>
                  <a:pt x="1309" y="6268"/>
                  <a:pt x="1358" y="6331"/>
                  <a:pt x="1412" y="6387"/>
                </a:cubicBezTo>
                <a:cubicBezTo>
                  <a:pt x="1532" y="6508"/>
                  <a:pt x="1656" y="6632"/>
                  <a:pt x="1798" y="6730"/>
                </a:cubicBezTo>
                <a:cubicBezTo>
                  <a:pt x="1871" y="6781"/>
                  <a:pt x="1944" y="6827"/>
                  <a:pt x="2021" y="6871"/>
                </a:cubicBezTo>
                <a:cubicBezTo>
                  <a:pt x="2095" y="6914"/>
                  <a:pt x="2176" y="6947"/>
                  <a:pt x="2254" y="6983"/>
                </a:cubicBezTo>
                <a:cubicBezTo>
                  <a:pt x="2413" y="7053"/>
                  <a:pt x="2577" y="7121"/>
                  <a:pt x="2744" y="7174"/>
                </a:cubicBezTo>
                <a:cubicBezTo>
                  <a:pt x="2910" y="7227"/>
                  <a:pt x="3079" y="7267"/>
                  <a:pt x="3251" y="7297"/>
                </a:cubicBezTo>
                <a:cubicBezTo>
                  <a:pt x="3409" y="7325"/>
                  <a:pt x="3570" y="7349"/>
                  <a:pt x="3730" y="7358"/>
                </a:cubicBezTo>
                <a:cubicBezTo>
                  <a:pt x="3776" y="7361"/>
                  <a:pt x="3823" y="7362"/>
                  <a:pt x="3869" y="7362"/>
                </a:cubicBezTo>
                <a:cubicBezTo>
                  <a:pt x="4002" y="7362"/>
                  <a:pt x="4136" y="7353"/>
                  <a:pt x="4268" y="7343"/>
                </a:cubicBezTo>
                <a:cubicBezTo>
                  <a:pt x="4430" y="7333"/>
                  <a:pt x="4590" y="7315"/>
                  <a:pt x="4750" y="7287"/>
                </a:cubicBezTo>
                <a:cubicBezTo>
                  <a:pt x="4841" y="7271"/>
                  <a:pt x="4930" y="7245"/>
                  <a:pt x="5020" y="7222"/>
                </a:cubicBezTo>
                <a:cubicBezTo>
                  <a:pt x="5097" y="7202"/>
                  <a:pt x="5174" y="7179"/>
                  <a:pt x="5250" y="7156"/>
                </a:cubicBezTo>
                <a:cubicBezTo>
                  <a:pt x="5415" y="7104"/>
                  <a:pt x="5577" y="7047"/>
                  <a:pt x="5736" y="6982"/>
                </a:cubicBezTo>
                <a:cubicBezTo>
                  <a:pt x="6063" y="6852"/>
                  <a:pt x="6387" y="6693"/>
                  <a:pt x="6686" y="6505"/>
                </a:cubicBezTo>
                <a:lnTo>
                  <a:pt x="6686" y="6505"/>
                </a:lnTo>
                <a:cubicBezTo>
                  <a:pt x="6680" y="6510"/>
                  <a:pt x="6672" y="6513"/>
                  <a:pt x="6667" y="6517"/>
                </a:cubicBezTo>
                <a:cubicBezTo>
                  <a:pt x="6693" y="6501"/>
                  <a:pt x="6723" y="6485"/>
                  <a:pt x="6749" y="6467"/>
                </a:cubicBezTo>
                <a:cubicBezTo>
                  <a:pt x="6769" y="6454"/>
                  <a:pt x="6789" y="6440"/>
                  <a:pt x="6809" y="6429"/>
                </a:cubicBezTo>
                <a:cubicBezTo>
                  <a:pt x="6957" y="6333"/>
                  <a:pt x="7106" y="6237"/>
                  <a:pt x="7250" y="6133"/>
                </a:cubicBezTo>
                <a:cubicBezTo>
                  <a:pt x="7392" y="6032"/>
                  <a:pt x="7525" y="5927"/>
                  <a:pt x="7653" y="5811"/>
                </a:cubicBezTo>
                <a:cubicBezTo>
                  <a:pt x="7717" y="5754"/>
                  <a:pt x="7779" y="5696"/>
                  <a:pt x="7833" y="5630"/>
                </a:cubicBezTo>
                <a:cubicBezTo>
                  <a:pt x="7884" y="5572"/>
                  <a:pt x="7926" y="5507"/>
                  <a:pt x="7970" y="5443"/>
                </a:cubicBezTo>
                <a:cubicBezTo>
                  <a:pt x="8035" y="5339"/>
                  <a:pt x="8106" y="5236"/>
                  <a:pt x="8158" y="5124"/>
                </a:cubicBezTo>
                <a:cubicBezTo>
                  <a:pt x="8233" y="4967"/>
                  <a:pt x="8290" y="4803"/>
                  <a:pt x="8316" y="4632"/>
                </a:cubicBezTo>
                <a:cubicBezTo>
                  <a:pt x="8347" y="4433"/>
                  <a:pt x="8354" y="4237"/>
                  <a:pt x="8353" y="4038"/>
                </a:cubicBezTo>
                <a:cubicBezTo>
                  <a:pt x="8353" y="3839"/>
                  <a:pt x="8326" y="3644"/>
                  <a:pt x="8276" y="3452"/>
                </a:cubicBezTo>
                <a:cubicBezTo>
                  <a:pt x="8220" y="3247"/>
                  <a:pt x="8153" y="3044"/>
                  <a:pt x="8062" y="2852"/>
                </a:cubicBezTo>
                <a:cubicBezTo>
                  <a:pt x="7929" y="2576"/>
                  <a:pt x="7749" y="2328"/>
                  <a:pt x="7532" y="2112"/>
                </a:cubicBezTo>
                <a:lnTo>
                  <a:pt x="7515" y="2095"/>
                </a:lnTo>
                <a:cubicBezTo>
                  <a:pt x="7378" y="1959"/>
                  <a:pt x="7237" y="1828"/>
                  <a:pt x="7092" y="1699"/>
                </a:cubicBezTo>
                <a:cubicBezTo>
                  <a:pt x="6831" y="1469"/>
                  <a:pt x="6569" y="1235"/>
                  <a:pt x="6288" y="1032"/>
                </a:cubicBezTo>
                <a:cubicBezTo>
                  <a:pt x="6140" y="927"/>
                  <a:pt x="5991" y="817"/>
                  <a:pt x="5831" y="728"/>
                </a:cubicBezTo>
                <a:cubicBezTo>
                  <a:pt x="5738" y="676"/>
                  <a:pt x="5649" y="628"/>
                  <a:pt x="5556" y="582"/>
                </a:cubicBezTo>
                <a:cubicBezTo>
                  <a:pt x="5482" y="546"/>
                  <a:pt x="5405" y="516"/>
                  <a:pt x="5329" y="484"/>
                </a:cubicBezTo>
                <a:cubicBezTo>
                  <a:pt x="5160" y="413"/>
                  <a:pt x="4987" y="356"/>
                  <a:pt x="4814" y="300"/>
                </a:cubicBezTo>
                <a:cubicBezTo>
                  <a:pt x="4644" y="244"/>
                  <a:pt x="4469" y="199"/>
                  <a:pt x="4296" y="158"/>
                </a:cubicBezTo>
                <a:cubicBezTo>
                  <a:pt x="4112" y="114"/>
                  <a:pt x="3931" y="72"/>
                  <a:pt x="3747" y="45"/>
                </a:cubicBezTo>
                <a:cubicBezTo>
                  <a:pt x="3656" y="30"/>
                  <a:pt x="3563" y="25"/>
                  <a:pt x="3470" y="20"/>
                </a:cubicBezTo>
                <a:cubicBezTo>
                  <a:pt x="3384" y="15"/>
                  <a:pt x="3301" y="9"/>
                  <a:pt x="3215" y="6"/>
                </a:cubicBezTo>
                <a:cubicBezTo>
                  <a:pt x="3108" y="3"/>
                  <a:pt x="3002" y="1"/>
                  <a:pt x="2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8437372" y="146110"/>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8363580" y="4521143"/>
            <a:ext cx="1034098" cy="91121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1282274" y="296977"/>
            <a:ext cx="6579300" cy="48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sz="30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extLst>
      <p:ext uri="{BB962C8B-B14F-4D97-AF65-F5344CB8AC3E}">
        <p14:creationId xmlns:p14="http://schemas.microsoft.com/office/powerpoint/2010/main" val="1987703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1086950" y="2401700"/>
            <a:ext cx="2999100" cy="8418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1229305" y="1118294"/>
            <a:ext cx="1314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 name="Google Shape;19;p3"/>
          <p:cNvSpPr txBox="1">
            <a:spLocks noGrp="1"/>
          </p:cNvSpPr>
          <p:nvPr>
            <p:ph type="subTitle" idx="1"/>
          </p:nvPr>
        </p:nvSpPr>
        <p:spPr>
          <a:xfrm>
            <a:off x="1191527" y="3411188"/>
            <a:ext cx="4636500" cy="38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 name="Google Shape;20;p3"/>
          <p:cNvSpPr/>
          <p:nvPr/>
        </p:nvSpPr>
        <p:spPr>
          <a:xfrm rot="921017">
            <a:off x="-808093" y="3503243"/>
            <a:ext cx="2641962" cy="1889147"/>
          </a:xfrm>
          <a:custGeom>
            <a:avLst/>
            <a:gdLst/>
            <a:ahLst/>
            <a:cxnLst/>
            <a:rect l="l" t="t" r="r" b="b"/>
            <a:pathLst>
              <a:path w="33860" h="24211" extrusionOk="0">
                <a:moveTo>
                  <a:pt x="15310" y="246"/>
                </a:moveTo>
                <a:cubicBezTo>
                  <a:pt x="15311" y="246"/>
                  <a:pt x="15313" y="246"/>
                  <a:pt x="15314" y="247"/>
                </a:cubicBezTo>
                <a:lnTo>
                  <a:pt x="15314" y="247"/>
                </a:lnTo>
                <a:cubicBezTo>
                  <a:pt x="15313" y="246"/>
                  <a:pt x="15311" y="246"/>
                  <a:pt x="15310" y="246"/>
                </a:cubicBezTo>
                <a:close/>
                <a:moveTo>
                  <a:pt x="15314" y="247"/>
                </a:moveTo>
                <a:cubicBezTo>
                  <a:pt x="15316" y="247"/>
                  <a:pt x="15318" y="248"/>
                  <a:pt x="15320" y="248"/>
                </a:cubicBezTo>
                <a:lnTo>
                  <a:pt x="15320" y="248"/>
                </a:lnTo>
                <a:cubicBezTo>
                  <a:pt x="15318" y="248"/>
                  <a:pt x="15316" y="247"/>
                  <a:pt x="15314" y="247"/>
                </a:cubicBezTo>
                <a:close/>
                <a:moveTo>
                  <a:pt x="12566" y="0"/>
                </a:moveTo>
                <a:cubicBezTo>
                  <a:pt x="12554" y="0"/>
                  <a:pt x="12542" y="0"/>
                  <a:pt x="12530" y="0"/>
                </a:cubicBezTo>
                <a:cubicBezTo>
                  <a:pt x="12215" y="0"/>
                  <a:pt x="11901" y="21"/>
                  <a:pt x="11586" y="56"/>
                </a:cubicBezTo>
                <a:cubicBezTo>
                  <a:pt x="11254" y="92"/>
                  <a:pt x="10921" y="134"/>
                  <a:pt x="10590" y="184"/>
                </a:cubicBezTo>
                <a:cubicBezTo>
                  <a:pt x="10438" y="207"/>
                  <a:pt x="10286" y="233"/>
                  <a:pt x="10134" y="262"/>
                </a:cubicBezTo>
                <a:cubicBezTo>
                  <a:pt x="9984" y="292"/>
                  <a:pt x="9832" y="319"/>
                  <a:pt x="9681" y="351"/>
                </a:cubicBezTo>
                <a:cubicBezTo>
                  <a:pt x="9521" y="385"/>
                  <a:pt x="9361" y="417"/>
                  <a:pt x="9202" y="457"/>
                </a:cubicBezTo>
                <a:cubicBezTo>
                  <a:pt x="9042" y="499"/>
                  <a:pt x="8882" y="538"/>
                  <a:pt x="8722" y="582"/>
                </a:cubicBezTo>
                <a:cubicBezTo>
                  <a:pt x="8568" y="625"/>
                  <a:pt x="8414" y="667"/>
                  <a:pt x="8262" y="716"/>
                </a:cubicBezTo>
                <a:cubicBezTo>
                  <a:pt x="8178" y="743"/>
                  <a:pt x="8097" y="770"/>
                  <a:pt x="8014" y="801"/>
                </a:cubicBezTo>
                <a:cubicBezTo>
                  <a:pt x="7941" y="829"/>
                  <a:pt x="7867" y="857"/>
                  <a:pt x="7792" y="887"/>
                </a:cubicBezTo>
                <a:cubicBezTo>
                  <a:pt x="7643" y="948"/>
                  <a:pt x="7494" y="1012"/>
                  <a:pt x="7355" y="1067"/>
                </a:cubicBezTo>
                <a:cubicBezTo>
                  <a:pt x="7213" y="1126"/>
                  <a:pt x="7072" y="1185"/>
                  <a:pt x="6932" y="1247"/>
                </a:cubicBezTo>
                <a:cubicBezTo>
                  <a:pt x="6854" y="1283"/>
                  <a:pt x="6776" y="1315"/>
                  <a:pt x="6699" y="1352"/>
                </a:cubicBezTo>
                <a:cubicBezTo>
                  <a:pt x="6623" y="1391"/>
                  <a:pt x="6546" y="1429"/>
                  <a:pt x="6468" y="1467"/>
                </a:cubicBezTo>
                <a:cubicBezTo>
                  <a:pt x="6435" y="1482"/>
                  <a:pt x="6404" y="1503"/>
                  <a:pt x="6372" y="1521"/>
                </a:cubicBezTo>
                <a:cubicBezTo>
                  <a:pt x="6328" y="1546"/>
                  <a:pt x="6286" y="1572"/>
                  <a:pt x="6241" y="1596"/>
                </a:cubicBezTo>
                <a:cubicBezTo>
                  <a:pt x="6174" y="1635"/>
                  <a:pt x="6109" y="1678"/>
                  <a:pt x="6043" y="1719"/>
                </a:cubicBezTo>
                <a:cubicBezTo>
                  <a:pt x="5916" y="1799"/>
                  <a:pt x="5790" y="1881"/>
                  <a:pt x="5665" y="1961"/>
                </a:cubicBezTo>
                <a:cubicBezTo>
                  <a:pt x="5596" y="2005"/>
                  <a:pt x="5528" y="2048"/>
                  <a:pt x="5461" y="2094"/>
                </a:cubicBezTo>
                <a:cubicBezTo>
                  <a:pt x="5414" y="2125"/>
                  <a:pt x="5367" y="2157"/>
                  <a:pt x="5321" y="2189"/>
                </a:cubicBezTo>
                <a:cubicBezTo>
                  <a:pt x="5297" y="2205"/>
                  <a:pt x="5274" y="2219"/>
                  <a:pt x="5253" y="2235"/>
                </a:cubicBezTo>
                <a:cubicBezTo>
                  <a:pt x="5173" y="2294"/>
                  <a:pt x="5095" y="2352"/>
                  <a:pt x="5016" y="2411"/>
                </a:cubicBezTo>
                <a:cubicBezTo>
                  <a:pt x="4997" y="2424"/>
                  <a:pt x="4980" y="2441"/>
                  <a:pt x="4962" y="2455"/>
                </a:cubicBezTo>
                <a:cubicBezTo>
                  <a:pt x="4918" y="2491"/>
                  <a:pt x="4874" y="2528"/>
                  <a:pt x="4832" y="2564"/>
                </a:cubicBezTo>
                <a:cubicBezTo>
                  <a:pt x="4716" y="2662"/>
                  <a:pt x="4603" y="2765"/>
                  <a:pt x="4492" y="2868"/>
                </a:cubicBezTo>
                <a:cubicBezTo>
                  <a:pt x="4247" y="3095"/>
                  <a:pt x="3997" y="3318"/>
                  <a:pt x="3757" y="3550"/>
                </a:cubicBezTo>
                <a:cubicBezTo>
                  <a:pt x="3703" y="3603"/>
                  <a:pt x="3648" y="3654"/>
                  <a:pt x="3596" y="3710"/>
                </a:cubicBezTo>
                <a:cubicBezTo>
                  <a:pt x="3534" y="3776"/>
                  <a:pt x="3470" y="3843"/>
                  <a:pt x="3408" y="3909"/>
                </a:cubicBezTo>
                <a:cubicBezTo>
                  <a:pt x="3383" y="3937"/>
                  <a:pt x="3360" y="3967"/>
                  <a:pt x="3335" y="3997"/>
                </a:cubicBezTo>
                <a:cubicBezTo>
                  <a:pt x="3299" y="4040"/>
                  <a:pt x="3263" y="4085"/>
                  <a:pt x="3227" y="4127"/>
                </a:cubicBezTo>
                <a:cubicBezTo>
                  <a:pt x="3181" y="4180"/>
                  <a:pt x="3142" y="4235"/>
                  <a:pt x="3101" y="4291"/>
                </a:cubicBezTo>
                <a:cubicBezTo>
                  <a:pt x="2902" y="4555"/>
                  <a:pt x="2717" y="4831"/>
                  <a:pt x="2538" y="5112"/>
                </a:cubicBezTo>
                <a:cubicBezTo>
                  <a:pt x="2363" y="5385"/>
                  <a:pt x="2196" y="5664"/>
                  <a:pt x="2031" y="5943"/>
                </a:cubicBezTo>
                <a:cubicBezTo>
                  <a:pt x="1866" y="6218"/>
                  <a:pt x="1720" y="6505"/>
                  <a:pt x="1581" y="6792"/>
                </a:cubicBezTo>
                <a:cubicBezTo>
                  <a:pt x="1435" y="7095"/>
                  <a:pt x="1288" y="7398"/>
                  <a:pt x="1141" y="7700"/>
                </a:cubicBezTo>
                <a:cubicBezTo>
                  <a:pt x="996" y="7998"/>
                  <a:pt x="869" y="8307"/>
                  <a:pt x="743" y="8613"/>
                </a:cubicBezTo>
                <a:cubicBezTo>
                  <a:pt x="712" y="8688"/>
                  <a:pt x="684" y="8765"/>
                  <a:pt x="655" y="8839"/>
                </a:cubicBezTo>
                <a:cubicBezTo>
                  <a:pt x="632" y="8897"/>
                  <a:pt x="610" y="8956"/>
                  <a:pt x="589" y="9014"/>
                </a:cubicBezTo>
                <a:cubicBezTo>
                  <a:pt x="567" y="9076"/>
                  <a:pt x="547" y="9136"/>
                  <a:pt x="524" y="9196"/>
                </a:cubicBezTo>
                <a:cubicBezTo>
                  <a:pt x="514" y="9227"/>
                  <a:pt x="502" y="9257"/>
                  <a:pt x="493" y="9288"/>
                </a:cubicBezTo>
                <a:cubicBezTo>
                  <a:pt x="469" y="9372"/>
                  <a:pt x="443" y="9457"/>
                  <a:pt x="418" y="9542"/>
                </a:cubicBezTo>
                <a:cubicBezTo>
                  <a:pt x="376" y="9681"/>
                  <a:pt x="338" y="9824"/>
                  <a:pt x="302" y="9965"/>
                </a:cubicBezTo>
                <a:cubicBezTo>
                  <a:pt x="256" y="10145"/>
                  <a:pt x="209" y="10325"/>
                  <a:pt x="166" y="10506"/>
                </a:cubicBezTo>
                <a:cubicBezTo>
                  <a:pt x="146" y="10579"/>
                  <a:pt x="131" y="10651"/>
                  <a:pt x="115" y="10726"/>
                </a:cubicBezTo>
                <a:cubicBezTo>
                  <a:pt x="101" y="10796"/>
                  <a:pt x="85" y="10867"/>
                  <a:pt x="74" y="10939"/>
                </a:cubicBezTo>
                <a:cubicBezTo>
                  <a:pt x="64" y="11002"/>
                  <a:pt x="54" y="11066"/>
                  <a:pt x="44" y="11129"/>
                </a:cubicBezTo>
                <a:cubicBezTo>
                  <a:pt x="42" y="11151"/>
                  <a:pt x="38" y="11175"/>
                  <a:pt x="36" y="11197"/>
                </a:cubicBezTo>
                <a:cubicBezTo>
                  <a:pt x="27" y="11289"/>
                  <a:pt x="17" y="11382"/>
                  <a:pt x="10" y="11474"/>
                </a:cubicBezTo>
                <a:cubicBezTo>
                  <a:pt x="6" y="11505"/>
                  <a:pt x="7" y="11536"/>
                  <a:pt x="6" y="11567"/>
                </a:cubicBezTo>
                <a:cubicBezTo>
                  <a:pt x="5" y="11625"/>
                  <a:pt x="3" y="11681"/>
                  <a:pt x="2" y="11738"/>
                </a:cubicBezTo>
                <a:cubicBezTo>
                  <a:pt x="1" y="11804"/>
                  <a:pt x="3" y="11868"/>
                  <a:pt x="6" y="11933"/>
                </a:cubicBezTo>
                <a:cubicBezTo>
                  <a:pt x="8" y="12011"/>
                  <a:pt x="11" y="12089"/>
                  <a:pt x="17" y="12167"/>
                </a:cubicBezTo>
                <a:cubicBezTo>
                  <a:pt x="27" y="12256"/>
                  <a:pt x="32" y="12346"/>
                  <a:pt x="43" y="12435"/>
                </a:cubicBezTo>
                <a:cubicBezTo>
                  <a:pt x="83" y="12745"/>
                  <a:pt x="124" y="13058"/>
                  <a:pt x="177" y="13369"/>
                </a:cubicBezTo>
                <a:cubicBezTo>
                  <a:pt x="233" y="13680"/>
                  <a:pt x="290" y="13994"/>
                  <a:pt x="356" y="14304"/>
                </a:cubicBezTo>
                <a:cubicBezTo>
                  <a:pt x="424" y="14619"/>
                  <a:pt x="491" y="14934"/>
                  <a:pt x="584" y="15243"/>
                </a:cubicBezTo>
                <a:cubicBezTo>
                  <a:pt x="609" y="15324"/>
                  <a:pt x="631" y="15408"/>
                  <a:pt x="658" y="15489"/>
                </a:cubicBezTo>
                <a:cubicBezTo>
                  <a:pt x="689" y="15579"/>
                  <a:pt x="719" y="15670"/>
                  <a:pt x="750" y="15759"/>
                </a:cubicBezTo>
                <a:cubicBezTo>
                  <a:pt x="774" y="15830"/>
                  <a:pt x="802" y="15901"/>
                  <a:pt x="827" y="15971"/>
                </a:cubicBezTo>
                <a:cubicBezTo>
                  <a:pt x="851" y="16035"/>
                  <a:pt x="874" y="16100"/>
                  <a:pt x="900" y="16164"/>
                </a:cubicBezTo>
                <a:cubicBezTo>
                  <a:pt x="941" y="16265"/>
                  <a:pt x="982" y="16368"/>
                  <a:pt x="1024" y="16471"/>
                </a:cubicBezTo>
                <a:cubicBezTo>
                  <a:pt x="1048" y="16531"/>
                  <a:pt x="1075" y="16588"/>
                  <a:pt x="1101" y="16645"/>
                </a:cubicBezTo>
                <a:cubicBezTo>
                  <a:pt x="1133" y="16719"/>
                  <a:pt x="1164" y="16792"/>
                  <a:pt x="1199" y="16863"/>
                </a:cubicBezTo>
                <a:cubicBezTo>
                  <a:pt x="1240" y="16950"/>
                  <a:pt x="1282" y="17034"/>
                  <a:pt x="1324" y="17121"/>
                </a:cubicBezTo>
                <a:cubicBezTo>
                  <a:pt x="1354" y="17183"/>
                  <a:pt x="1386" y="17245"/>
                  <a:pt x="1417" y="17306"/>
                </a:cubicBezTo>
                <a:cubicBezTo>
                  <a:pt x="1458" y="17384"/>
                  <a:pt x="1497" y="17463"/>
                  <a:pt x="1539" y="17540"/>
                </a:cubicBezTo>
                <a:cubicBezTo>
                  <a:pt x="1612" y="17672"/>
                  <a:pt x="1683" y="17806"/>
                  <a:pt x="1759" y="17936"/>
                </a:cubicBezTo>
                <a:cubicBezTo>
                  <a:pt x="1812" y="18027"/>
                  <a:pt x="1865" y="18117"/>
                  <a:pt x="1917" y="18209"/>
                </a:cubicBezTo>
                <a:cubicBezTo>
                  <a:pt x="1951" y="18264"/>
                  <a:pt x="1988" y="18318"/>
                  <a:pt x="2023" y="18374"/>
                </a:cubicBezTo>
                <a:cubicBezTo>
                  <a:pt x="2064" y="18437"/>
                  <a:pt x="2103" y="18502"/>
                  <a:pt x="2146" y="18564"/>
                </a:cubicBezTo>
                <a:cubicBezTo>
                  <a:pt x="2204" y="18647"/>
                  <a:pt x="2261" y="18731"/>
                  <a:pt x="2319" y="18814"/>
                </a:cubicBezTo>
                <a:cubicBezTo>
                  <a:pt x="2500" y="19081"/>
                  <a:pt x="2691" y="19341"/>
                  <a:pt x="2889" y="19597"/>
                </a:cubicBezTo>
                <a:cubicBezTo>
                  <a:pt x="2987" y="19723"/>
                  <a:pt x="3087" y="19845"/>
                  <a:pt x="3190" y="19969"/>
                </a:cubicBezTo>
                <a:cubicBezTo>
                  <a:pt x="3246" y="20039"/>
                  <a:pt x="3307" y="20107"/>
                  <a:pt x="3366" y="20175"/>
                </a:cubicBezTo>
                <a:cubicBezTo>
                  <a:pt x="3405" y="20218"/>
                  <a:pt x="3442" y="20263"/>
                  <a:pt x="3483" y="20306"/>
                </a:cubicBezTo>
                <a:cubicBezTo>
                  <a:pt x="3555" y="20383"/>
                  <a:pt x="3625" y="20463"/>
                  <a:pt x="3697" y="20541"/>
                </a:cubicBezTo>
                <a:cubicBezTo>
                  <a:pt x="3743" y="20590"/>
                  <a:pt x="3789" y="20636"/>
                  <a:pt x="3836" y="20684"/>
                </a:cubicBezTo>
                <a:cubicBezTo>
                  <a:pt x="3888" y="20738"/>
                  <a:pt x="3940" y="20795"/>
                  <a:pt x="3995" y="20846"/>
                </a:cubicBezTo>
                <a:cubicBezTo>
                  <a:pt x="4066" y="20914"/>
                  <a:pt x="4136" y="20982"/>
                  <a:pt x="4207" y="21051"/>
                </a:cubicBezTo>
                <a:cubicBezTo>
                  <a:pt x="4326" y="21164"/>
                  <a:pt x="4450" y="21271"/>
                  <a:pt x="4574" y="21379"/>
                </a:cubicBezTo>
                <a:cubicBezTo>
                  <a:pt x="4625" y="21425"/>
                  <a:pt x="4680" y="21470"/>
                  <a:pt x="4735" y="21513"/>
                </a:cubicBezTo>
                <a:cubicBezTo>
                  <a:pt x="4795" y="21563"/>
                  <a:pt x="4853" y="21613"/>
                  <a:pt x="4915" y="21661"/>
                </a:cubicBezTo>
                <a:cubicBezTo>
                  <a:pt x="5042" y="21758"/>
                  <a:pt x="5166" y="21856"/>
                  <a:pt x="5295" y="21949"/>
                </a:cubicBezTo>
                <a:cubicBezTo>
                  <a:pt x="5374" y="22005"/>
                  <a:pt x="5452" y="22062"/>
                  <a:pt x="5532" y="22119"/>
                </a:cubicBezTo>
                <a:cubicBezTo>
                  <a:pt x="5600" y="22167"/>
                  <a:pt x="5672" y="22214"/>
                  <a:pt x="5743" y="22261"/>
                </a:cubicBezTo>
                <a:cubicBezTo>
                  <a:pt x="6008" y="22441"/>
                  <a:pt x="6282" y="22607"/>
                  <a:pt x="6560" y="22767"/>
                </a:cubicBezTo>
                <a:cubicBezTo>
                  <a:pt x="6706" y="22852"/>
                  <a:pt x="6852" y="22934"/>
                  <a:pt x="6999" y="23017"/>
                </a:cubicBezTo>
                <a:cubicBezTo>
                  <a:pt x="7076" y="23060"/>
                  <a:pt x="7157" y="23105"/>
                  <a:pt x="7235" y="23147"/>
                </a:cubicBezTo>
                <a:cubicBezTo>
                  <a:pt x="7262" y="23161"/>
                  <a:pt x="7288" y="23178"/>
                  <a:pt x="7317" y="23192"/>
                </a:cubicBezTo>
                <a:cubicBezTo>
                  <a:pt x="7323" y="23195"/>
                  <a:pt x="7330" y="23199"/>
                  <a:pt x="7337" y="23204"/>
                </a:cubicBezTo>
                <a:cubicBezTo>
                  <a:pt x="7343" y="23208"/>
                  <a:pt x="7349" y="23211"/>
                  <a:pt x="7355" y="23214"/>
                </a:cubicBezTo>
                <a:cubicBezTo>
                  <a:pt x="7359" y="23215"/>
                  <a:pt x="7361" y="23216"/>
                  <a:pt x="7364" y="23218"/>
                </a:cubicBezTo>
                <a:cubicBezTo>
                  <a:pt x="7368" y="23219"/>
                  <a:pt x="7369" y="23220"/>
                  <a:pt x="7371" y="23221"/>
                </a:cubicBezTo>
                <a:cubicBezTo>
                  <a:pt x="7385" y="23230"/>
                  <a:pt x="7401" y="23237"/>
                  <a:pt x="7416" y="23245"/>
                </a:cubicBezTo>
                <a:cubicBezTo>
                  <a:pt x="7423" y="23249"/>
                  <a:pt x="7431" y="23252"/>
                  <a:pt x="7437" y="23256"/>
                </a:cubicBezTo>
                <a:cubicBezTo>
                  <a:pt x="7442" y="23259"/>
                  <a:pt x="7447" y="23261"/>
                  <a:pt x="7452" y="23264"/>
                </a:cubicBezTo>
                <a:cubicBezTo>
                  <a:pt x="7452" y="23264"/>
                  <a:pt x="7453" y="23265"/>
                  <a:pt x="7454" y="23265"/>
                </a:cubicBezTo>
                <a:cubicBezTo>
                  <a:pt x="7462" y="23270"/>
                  <a:pt x="7469" y="23275"/>
                  <a:pt x="7478" y="23278"/>
                </a:cubicBezTo>
                <a:cubicBezTo>
                  <a:pt x="7493" y="23287"/>
                  <a:pt x="7510" y="23297"/>
                  <a:pt x="7528" y="23306"/>
                </a:cubicBezTo>
                <a:cubicBezTo>
                  <a:pt x="7540" y="23313"/>
                  <a:pt x="7555" y="23319"/>
                  <a:pt x="7569" y="23327"/>
                </a:cubicBezTo>
                <a:cubicBezTo>
                  <a:pt x="7572" y="23329"/>
                  <a:pt x="7577" y="23333"/>
                  <a:pt x="7581" y="23334"/>
                </a:cubicBezTo>
                <a:cubicBezTo>
                  <a:pt x="7587" y="23338"/>
                  <a:pt x="7595" y="23342"/>
                  <a:pt x="7602" y="23345"/>
                </a:cubicBezTo>
                <a:lnTo>
                  <a:pt x="7602" y="23347"/>
                </a:lnTo>
                <a:cubicBezTo>
                  <a:pt x="7607" y="23348"/>
                  <a:pt x="7609" y="23349"/>
                  <a:pt x="7613" y="23352"/>
                </a:cubicBezTo>
                <a:cubicBezTo>
                  <a:pt x="7616" y="23354"/>
                  <a:pt x="7619" y="23355"/>
                  <a:pt x="7623" y="23357"/>
                </a:cubicBezTo>
                <a:cubicBezTo>
                  <a:pt x="7626" y="23359"/>
                  <a:pt x="7629" y="23360"/>
                  <a:pt x="7633" y="23364"/>
                </a:cubicBezTo>
                <a:cubicBezTo>
                  <a:pt x="7640" y="23366"/>
                  <a:pt x="7645" y="23370"/>
                  <a:pt x="7650" y="23373"/>
                </a:cubicBezTo>
                <a:lnTo>
                  <a:pt x="7652" y="23373"/>
                </a:lnTo>
                <a:cubicBezTo>
                  <a:pt x="7655" y="23375"/>
                  <a:pt x="7660" y="23376"/>
                  <a:pt x="7664" y="23379"/>
                </a:cubicBezTo>
                <a:cubicBezTo>
                  <a:pt x="7774" y="23438"/>
                  <a:pt x="7889" y="23493"/>
                  <a:pt x="8001" y="23549"/>
                </a:cubicBezTo>
                <a:cubicBezTo>
                  <a:pt x="8106" y="23602"/>
                  <a:pt x="8214" y="23647"/>
                  <a:pt x="8321" y="23695"/>
                </a:cubicBezTo>
                <a:cubicBezTo>
                  <a:pt x="8381" y="23722"/>
                  <a:pt x="8441" y="23744"/>
                  <a:pt x="8501" y="23767"/>
                </a:cubicBezTo>
                <a:cubicBezTo>
                  <a:pt x="8553" y="23787"/>
                  <a:pt x="8607" y="23806"/>
                  <a:pt x="8658" y="23825"/>
                </a:cubicBezTo>
                <a:cubicBezTo>
                  <a:pt x="8679" y="23834"/>
                  <a:pt x="8700" y="23843"/>
                  <a:pt x="8722" y="23850"/>
                </a:cubicBezTo>
                <a:cubicBezTo>
                  <a:pt x="8820" y="23881"/>
                  <a:pt x="8918" y="23912"/>
                  <a:pt x="9017" y="23942"/>
                </a:cubicBezTo>
                <a:cubicBezTo>
                  <a:pt x="9073" y="23959"/>
                  <a:pt x="9129" y="23974"/>
                  <a:pt x="9184" y="23989"/>
                </a:cubicBezTo>
                <a:cubicBezTo>
                  <a:pt x="9283" y="24014"/>
                  <a:pt x="9382" y="24041"/>
                  <a:pt x="9481" y="24065"/>
                </a:cubicBezTo>
                <a:cubicBezTo>
                  <a:pt x="9547" y="24083"/>
                  <a:pt x="9616" y="24093"/>
                  <a:pt x="9683" y="24107"/>
                </a:cubicBezTo>
                <a:lnTo>
                  <a:pt x="9861" y="24142"/>
                </a:lnTo>
                <a:cubicBezTo>
                  <a:pt x="9878" y="24145"/>
                  <a:pt x="9894" y="24149"/>
                  <a:pt x="9912" y="24150"/>
                </a:cubicBezTo>
                <a:cubicBezTo>
                  <a:pt x="10010" y="24163"/>
                  <a:pt x="10108" y="24175"/>
                  <a:pt x="10206" y="24186"/>
                </a:cubicBezTo>
                <a:cubicBezTo>
                  <a:pt x="10278" y="24196"/>
                  <a:pt x="10351" y="24199"/>
                  <a:pt x="10424" y="24204"/>
                </a:cubicBezTo>
                <a:cubicBezTo>
                  <a:pt x="10493" y="24207"/>
                  <a:pt x="10563" y="24210"/>
                  <a:pt x="10634" y="24210"/>
                </a:cubicBezTo>
                <a:cubicBezTo>
                  <a:pt x="10674" y="24210"/>
                  <a:pt x="10714" y="24211"/>
                  <a:pt x="10753" y="24211"/>
                </a:cubicBezTo>
                <a:cubicBezTo>
                  <a:pt x="10793" y="24211"/>
                  <a:pt x="10832" y="24210"/>
                  <a:pt x="10872" y="24209"/>
                </a:cubicBezTo>
                <a:cubicBezTo>
                  <a:pt x="10957" y="24205"/>
                  <a:pt x="11047" y="24204"/>
                  <a:pt x="11133" y="24195"/>
                </a:cubicBezTo>
                <a:cubicBezTo>
                  <a:pt x="11293" y="24183"/>
                  <a:pt x="11455" y="24170"/>
                  <a:pt x="11613" y="24152"/>
                </a:cubicBezTo>
                <a:cubicBezTo>
                  <a:pt x="11791" y="24132"/>
                  <a:pt x="11969" y="24111"/>
                  <a:pt x="12147" y="24087"/>
                </a:cubicBezTo>
                <a:cubicBezTo>
                  <a:pt x="12456" y="24047"/>
                  <a:pt x="12765" y="23998"/>
                  <a:pt x="13073" y="23957"/>
                </a:cubicBezTo>
                <a:cubicBezTo>
                  <a:pt x="13410" y="23910"/>
                  <a:pt x="13748" y="23865"/>
                  <a:pt x="14082" y="23809"/>
                </a:cubicBezTo>
                <a:cubicBezTo>
                  <a:pt x="14160" y="23797"/>
                  <a:pt x="14237" y="23787"/>
                  <a:pt x="14313" y="23771"/>
                </a:cubicBezTo>
                <a:cubicBezTo>
                  <a:pt x="14401" y="23753"/>
                  <a:pt x="14489" y="23735"/>
                  <a:pt x="14577" y="23719"/>
                </a:cubicBezTo>
                <a:cubicBezTo>
                  <a:pt x="14641" y="23705"/>
                  <a:pt x="14704" y="23694"/>
                  <a:pt x="14768" y="23678"/>
                </a:cubicBezTo>
                <a:cubicBezTo>
                  <a:pt x="14869" y="23655"/>
                  <a:pt x="14970" y="23632"/>
                  <a:pt x="15072" y="23607"/>
                </a:cubicBezTo>
                <a:cubicBezTo>
                  <a:pt x="15367" y="23539"/>
                  <a:pt x="15661" y="23462"/>
                  <a:pt x="15955" y="23386"/>
                </a:cubicBezTo>
                <a:cubicBezTo>
                  <a:pt x="16271" y="23308"/>
                  <a:pt x="16585" y="23228"/>
                  <a:pt x="16900" y="23149"/>
                </a:cubicBezTo>
                <a:cubicBezTo>
                  <a:pt x="16907" y="23151"/>
                  <a:pt x="16914" y="23151"/>
                  <a:pt x="16921" y="23151"/>
                </a:cubicBezTo>
                <a:cubicBezTo>
                  <a:pt x="16942" y="23148"/>
                  <a:pt x="16964" y="23142"/>
                  <a:pt x="16984" y="23138"/>
                </a:cubicBezTo>
                <a:cubicBezTo>
                  <a:pt x="17014" y="23132"/>
                  <a:pt x="17045" y="23126"/>
                  <a:pt x="17074" y="23121"/>
                </a:cubicBezTo>
                <a:cubicBezTo>
                  <a:pt x="17143" y="23107"/>
                  <a:pt x="17211" y="23092"/>
                  <a:pt x="17278" y="23077"/>
                </a:cubicBezTo>
                <a:cubicBezTo>
                  <a:pt x="17433" y="23043"/>
                  <a:pt x="17586" y="23006"/>
                  <a:pt x="17741" y="22968"/>
                </a:cubicBezTo>
                <a:cubicBezTo>
                  <a:pt x="17875" y="22936"/>
                  <a:pt x="18010" y="22904"/>
                  <a:pt x="18145" y="22875"/>
                </a:cubicBezTo>
                <a:cubicBezTo>
                  <a:pt x="18297" y="22843"/>
                  <a:pt x="18447" y="22816"/>
                  <a:pt x="18597" y="22788"/>
                </a:cubicBezTo>
                <a:lnTo>
                  <a:pt x="18599" y="22788"/>
                </a:lnTo>
                <a:cubicBezTo>
                  <a:pt x="18717" y="22769"/>
                  <a:pt x="18836" y="22748"/>
                  <a:pt x="18953" y="22733"/>
                </a:cubicBezTo>
                <a:cubicBezTo>
                  <a:pt x="19388" y="22671"/>
                  <a:pt x="19822" y="22625"/>
                  <a:pt x="20259" y="22578"/>
                </a:cubicBezTo>
                <a:cubicBezTo>
                  <a:pt x="20697" y="22532"/>
                  <a:pt x="21135" y="22485"/>
                  <a:pt x="21575" y="22440"/>
                </a:cubicBezTo>
                <a:cubicBezTo>
                  <a:pt x="22447" y="22349"/>
                  <a:pt x="23319" y="22261"/>
                  <a:pt x="24191" y="22172"/>
                </a:cubicBezTo>
                <a:cubicBezTo>
                  <a:pt x="24616" y="22127"/>
                  <a:pt x="25043" y="22098"/>
                  <a:pt x="25470" y="22078"/>
                </a:cubicBezTo>
                <a:cubicBezTo>
                  <a:pt x="25904" y="22057"/>
                  <a:pt x="26336" y="22042"/>
                  <a:pt x="26770" y="22019"/>
                </a:cubicBezTo>
                <a:cubicBezTo>
                  <a:pt x="26843" y="22016"/>
                  <a:pt x="26917" y="22013"/>
                  <a:pt x="26992" y="22009"/>
                </a:cubicBezTo>
                <a:cubicBezTo>
                  <a:pt x="27101" y="22016"/>
                  <a:pt x="27210" y="22019"/>
                  <a:pt x="27320" y="22022"/>
                </a:cubicBezTo>
                <a:cubicBezTo>
                  <a:pt x="27482" y="22026"/>
                  <a:pt x="27644" y="22027"/>
                  <a:pt x="27807" y="22027"/>
                </a:cubicBezTo>
                <a:cubicBezTo>
                  <a:pt x="27970" y="22027"/>
                  <a:pt x="28132" y="22026"/>
                  <a:pt x="28295" y="22023"/>
                </a:cubicBezTo>
                <a:cubicBezTo>
                  <a:pt x="28386" y="22022"/>
                  <a:pt x="28476" y="22023"/>
                  <a:pt x="28566" y="22018"/>
                </a:cubicBezTo>
                <a:cubicBezTo>
                  <a:pt x="28646" y="22013"/>
                  <a:pt x="28726" y="22009"/>
                  <a:pt x="28806" y="22005"/>
                </a:cubicBezTo>
                <a:cubicBezTo>
                  <a:pt x="28846" y="22002"/>
                  <a:pt x="28888" y="21997"/>
                  <a:pt x="28929" y="21995"/>
                </a:cubicBezTo>
                <a:cubicBezTo>
                  <a:pt x="28968" y="21991"/>
                  <a:pt x="29009" y="21988"/>
                  <a:pt x="29047" y="21985"/>
                </a:cubicBezTo>
                <a:cubicBezTo>
                  <a:pt x="29128" y="21977"/>
                  <a:pt x="29206" y="21967"/>
                  <a:pt x="29286" y="21960"/>
                </a:cubicBezTo>
                <a:cubicBezTo>
                  <a:pt x="29451" y="21941"/>
                  <a:pt x="29614" y="21920"/>
                  <a:pt x="29778" y="21898"/>
                </a:cubicBezTo>
                <a:cubicBezTo>
                  <a:pt x="29930" y="21878"/>
                  <a:pt x="30080" y="21856"/>
                  <a:pt x="30232" y="21828"/>
                </a:cubicBezTo>
                <a:cubicBezTo>
                  <a:pt x="30389" y="21800"/>
                  <a:pt x="30545" y="21770"/>
                  <a:pt x="30698" y="21728"/>
                </a:cubicBezTo>
                <a:cubicBezTo>
                  <a:pt x="30774" y="21707"/>
                  <a:pt x="30849" y="21688"/>
                  <a:pt x="30924" y="21662"/>
                </a:cubicBezTo>
                <a:cubicBezTo>
                  <a:pt x="30998" y="21637"/>
                  <a:pt x="31073" y="21615"/>
                  <a:pt x="31143" y="21585"/>
                </a:cubicBezTo>
                <a:cubicBezTo>
                  <a:pt x="31223" y="21553"/>
                  <a:pt x="31302" y="21526"/>
                  <a:pt x="31379" y="21487"/>
                </a:cubicBezTo>
                <a:cubicBezTo>
                  <a:pt x="31422" y="21466"/>
                  <a:pt x="31466" y="21445"/>
                  <a:pt x="31510" y="21423"/>
                </a:cubicBezTo>
                <a:cubicBezTo>
                  <a:pt x="31541" y="21408"/>
                  <a:pt x="31575" y="21393"/>
                  <a:pt x="31605" y="21377"/>
                </a:cubicBezTo>
                <a:cubicBezTo>
                  <a:pt x="31647" y="21353"/>
                  <a:pt x="31688" y="21329"/>
                  <a:pt x="31730" y="21306"/>
                </a:cubicBezTo>
                <a:cubicBezTo>
                  <a:pt x="31762" y="21288"/>
                  <a:pt x="31798" y="21271"/>
                  <a:pt x="31830" y="21250"/>
                </a:cubicBezTo>
                <a:cubicBezTo>
                  <a:pt x="31900" y="21207"/>
                  <a:pt x="31967" y="21164"/>
                  <a:pt x="32036" y="21120"/>
                </a:cubicBezTo>
                <a:cubicBezTo>
                  <a:pt x="32106" y="21077"/>
                  <a:pt x="32173" y="21025"/>
                  <a:pt x="32241" y="20977"/>
                </a:cubicBezTo>
                <a:cubicBezTo>
                  <a:pt x="32302" y="20934"/>
                  <a:pt x="32359" y="20888"/>
                  <a:pt x="32415" y="20841"/>
                </a:cubicBezTo>
                <a:cubicBezTo>
                  <a:pt x="32484" y="20785"/>
                  <a:pt x="32551" y="20724"/>
                  <a:pt x="32614" y="20660"/>
                </a:cubicBezTo>
                <a:cubicBezTo>
                  <a:pt x="32654" y="20618"/>
                  <a:pt x="32694" y="20578"/>
                  <a:pt x="32731" y="20536"/>
                </a:cubicBezTo>
                <a:cubicBezTo>
                  <a:pt x="32766" y="20496"/>
                  <a:pt x="32803" y="20458"/>
                  <a:pt x="32834" y="20416"/>
                </a:cubicBezTo>
                <a:lnTo>
                  <a:pt x="32900" y="20330"/>
                </a:lnTo>
                <a:cubicBezTo>
                  <a:pt x="32941" y="20275"/>
                  <a:pt x="32985" y="20221"/>
                  <a:pt x="33025" y="20161"/>
                </a:cubicBezTo>
                <a:cubicBezTo>
                  <a:pt x="33060" y="20110"/>
                  <a:pt x="33094" y="20057"/>
                  <a:pt x="33129" y="20005"/>
                </a:cubicBezTo>
                <a:cubicBezTo>
                  <a:pt x="33142" y="19988"/>
                  <a:pt x="33155" y="19967"/>
                  <a:pt x="33166" y="19948"/>
                </a:cubicBezTo>
                <a:cubicBezTo>
                  <a:pt x="33210" y="19874"/>
                  <a:pt x="33256" y="19799"/>
                  <a:pt x="33299" y="19726"/>
                </a:cubicBezTo>
                <a:cubicBezTo>
                  <a:pt x="33319" y="19691"/>
                  <a:pt x="33335" y="19654"/>
                  <a:pt x="33354" y="19618"/>
                </a:cubicBezTo>
                <a:cubicBezTo>
                  <a:pt x="33375" y="19575"/>
                  <a:pt x="33398" y="19531"/>
                  <a:pt x="33421" y="19487"/>
                </a:cubicBezTo>
                <a:cubicBezTo>
                  <a:pt x="33432" y="19467"/>
                  <a:pt x="33439" y="19446"/>
                  <a:pt x="33449" y="19425"/>
                </a:cubicBezTo>
                <a:cubicBezTo>
                  <a:pt x="33469" y="19376"/>
                  <a:pt x="33491" y="19327"/>
                  <a:pt x="33512" y="19278"/>
                </a:cubicBezTo>
                <a:cubicBezTo>
                  <a:pt x="33542" y="19207"/>
                  <a:pt x="33566" y="19134"/>
                  <a:pt x="33591" y="19062"/>
                </a:cubicBezTo>
                <a:cubicBezTo>
                  <a:pt x="33602" y="19030"/>
                  <a:pt x="33617" y="18997"/>
                  <a:pt x="33625" y="18963"/>
                </a:cubicBezTo>
                <a:cubicBezTo>
                  <a:pt x="33634" y="18927"/>
                  <a:pt x="33645" y="18892"/>
                  <a:pt x="33655" y="18858"/>
                </a:cubicBezTo>
                <a:cubicBezTo>
                  <a:pt x="33676" y="18783"/>
                  <a:pt x="33697" y="18710"/>
                  <a:pt x="33715" y="18634"/>
                </a:cubicBezTo>
                <a:cubicBezTo>
                  <a:pt x="33726" y="18582"/>
                  <a:pt x="33738" y="18530"/>
                  <a:pt x="33749" y="18477"/>
                </a:cubicBezTo>
                <a:cubicBezTo>
                  <a:pt x="33756" y="18446"/>
                  <a:pt x="33765" y="18415"/>
                  <a:pt x="33770" y="18383"/>
                </a:cubicBezTo>
                <a:cubicBezTo>
                  <a:pt x="33784" y="18290"/>
                  <a:pt x="33799" y="18197"/>
                  <a:pt x="33811" y="18106"/>
                </a:cubicBezTo>
                <a:cubicBezTo>
                  <a:pt x="33831" y="17970"/>
                  <a:pt x="33845" y="17832"/>
                  <a:pt x="33850" y="17694"/>
                </a:cubicBezTo>
                <a:cubicBezTo>
                  <a:pt x="33859" y="17478"/>
                  <a:pt x="33857" y="17261"/>
                  <a:pt x="33837" y="17048"/>
                </a:cubicBezTo>
                <a:cubicBezTo>
                  <a:pt x="33818" y="16838"/>
                  <a:pt x="33787" y="16632"/>
                  <a:pt x="33744" y="16427"/>
                </a:cubicBezTo>
                <a:cubicBezTo>
                  <a:pt x="33723" y="16325"/>
                  <a:pt x="33696" y="16224"/>
                  <a:pt x="33672" y="16123"/>
                </a:cubicBezTo>
                <a:cubicBezTo>
                  <a:pt x="33658" y="16063"/>
                  <a:pt x="33643" y="16004"/>
                  <a:pt x="33624" y="15946"/>
                </a:cubicBezTo>
                <a:lnTo>
                  <a:pt x="33566" y="15760"/>
                </a:lnTo>
                <a:cubicBezTo>
                  <a:pt x="33558" y="15733"/>
                  <a:pt x="33551" y="15706"/>
                  <a:pt x="33542" y="15680"/>
                </a:cubicBezTo>
                <a:cubicBezTo>
                  <a:pt x="33512" y="15597"/>
                  <a:pt x="33483" y="15511"/>
                  <a:pt x="33452" y="15427"/>
                </a:cubicBezTo>
                <a:cubicBezTo>
                  <a:pt x="33432" y="15373"/>
                  <a:pt x="33412" y="15316"/>
                  <a:pt x="33390" y="15262"/>
                </a:cubicBezTo>
                <a:cubicBezTo>
                  <a:pt x="33355" y="15172"/>
                  <a:pt x="33319" y="15082"/>
                  <a:pt x="33282" y="14993"/>
                </a:cubicBezTo>
                <a:cubicBezTo>
                  <a:pt x="33222" y="14849"/>
                  <a:pt x="33163" y="14705"/>
                  <a:pt x="33101" y="14563"/>
                </a:cubicBezTo>
                <a:cubicBezTo>
                  <a:pt x="33067" y="14487"/>
                  <a:pt x="33035" y="14411"/>
                  <a:pt x="33000" y="14336"/>
                </a:cubicBezTo>
                <a:cubicBezTo>
                  <a:pt x="32964" y="14257"/>
                  <a:pt x="32927" y="14179"/>
                  <a:pt x="32890" y="14098"/>
                </a:cubicBezTo>
                <a:cubicBezTo>
                  <a:pt x="32853" y="14018"/>
                  <a:pt x="32809" y="13938"/>
                  <a:pt x="32769" y="13859"/>
                </a:cubicBezTo>
                <a:cubicBezTo>
                  <a:pt x="32737" y="13794"/>
                  <a:pt x="32701" y="13732"/>
                  <a:pt x="32664" y="13669"/>
                </a:cubicBezTo>
                <a:cubicBezTo>
                  <a:pt x="32647" y="13638"/>
                  <a:pt x="32631" y="13607"/>
                  <a:pt x="32613" y="13577"/>
                </a:cubicBezTo>
                <a:lnTo>
                  <a:pt x="32540" y="13462"/>
                </a:lnTo>
                <a:cubicBezTo>
                  <a:pt x="32502" y="13402"/>
                  <a:pt x="32466" y="13344"/>
                  <a:pt x="32425" y="13287"/>
                </a:cubicBezTo>
                <a:cubicBezTo>
                  <a:pt x="32375" y="13219"/>
                  <a:pt x="32328" y="13151"/>
                  <a:pt x="32275" y="13085"/>
                </a:cubicBezTo>
                <a:cubicBezTo>
                  <a:pt x="32241" y="13044"/>
                  <a:pt x="32209" y="13003"/>
                  <a:pt x="32175" y="12962"/>
                </a:cubicBezTo>
                <a:cubicBezTo>
                  <a:pt x="32158" y="12939"/>
                  <a:pt x="32139" y="12915"/>
                  <a:pt x="32118" y="12893"/>
                </a:cubicBezTo>
                <a:lnTo>
                  <a:pt x="32023" y="12785"/>
                </a:lnTo>
                <a:cubicBezTo>
                  <a:pt x="31998" y="12757"/>
                  <a:pt x="31973" y="12728"/>
                  <a:pt x="31946" y="12699"/>
                </a:cubicBezTo>
                <a:cubicBezTo>
                  <a:pt x="31889" y="12641"/>
                  <a:pt x="31832" y="12581"/>
                  <a:pt x="31775" y="12523"/>
                </a:cubicBezTo>
                <a:cubicBezTo>
                  <a:pt x="31749" y="12497"/>
                  <a:pt x="31719" y="12472"/>
                  <a:pt x="31692" y="12446"/>
                </a:cubicBezTo>
                <a:cubicBezTo>
                  <a:pt x="31659" y="12415"/>
                  <a:pt x="31627" y="12385"/>
                  <a:pt x="31595" y="12354"/>
                </a:cubicBezTo>
                <a:cubicBezTo>
                  <a:pt x="31537" y="12301"/>
                  <a:pt x="31473" y="12249"/>
                  <a:pt x="31414" y="12196"/>
                </a:cubicBezTo>
                <a:cubicBezTo>
                  <a:pt x="31292" y="12091"/>
                  <a:pt x="31167" y="11992"/>
                  <a:pt x="31040" y="11893"/>
                </a:cubicBezTo>
                <a:cubicBezTo>
                  <a:pt x="30919" y="11796"/>
                  <a:pt x="30795" y="11702"/>
                  <a:pt x="30671" y="11609"/>
                </a:cubicBezTo>
                <a:cubicBezTo>
                  <a:pt x="30405" y="11414"/>
                  <a:pt x="30140" y="11219"/>
                  <a:pt x="29873" y="11026"/>
                </a:cubicBezTo>
                <a:cubicBezTo>
                  <a:pt x="29737" y="10927"/>
                  <a:pt x="29599" y="10827"/>
                  <a:pt x="29460" y="10729"/>
                </a:cubicBezTo>
                <a:cubicBezTo>
                  <a:pt x="29396" y="10684"/>
                  <a:pt x="29331" y="10638"/>
                  <a:pt x="29267" y="10594"/>
                </a:cubicBezTo>
                <a:cubicBezTo>
                  <a:pt x="29181" y="10536"/>
                  <a:pt x="29095" y="10478"/>
                  <a:pt x="29010" y="10421"/>
                </a:cubicBezTo>
                <a:cubicBezTo>
                  <a:pt x="28945" y="10380"/>
                  <a:pt x="28882" y="10340"/>
                  <a:pt x="28818" y="10299"/>
                </a:cubicBezTo>
                <a:lnTo>
                  <a:pt x="28651" y="10195"/>
                </a:lnTo>
                <a:cubicBezTo>
                  <a:pt x="28503" y="10107"/>
                  <a:pt x="28355" y="10019"/>
                  <a:pt x="28205" y="9931"/>
                </a:cubicBezTo>
                <a:cubicBezTo>
                  <a:pt x="27927" y="9768"/>
                  <a:pt x="27648" y="9606"/>
                  <a:pt x="27370" y="9442"/>
                </a:cubicBezTo>
                <a:cubicBezTo>
                  <a:pt x="27065" y="9262"/>
                  <a:pt x="26760" y="9081"/>
                  <a:pt x="26457" y="8896"/>
                </a:cubicBezTo>
                <a:cubicBezTo>
                  <a:pt x="26326" y="8817"/>
                  <a:pt x="26194" y="8734"/>
                  <a:pt x="26065" y="8649"/>
                </a:cubicBezTo>
                <a:cubicBezTo>
                  <a:pt x="25927" y="8560"/>
                  <a:pt x="25791" y="8468"/>
                  <a:pt x="25655" y="8375"/>
                </a:cubicBezTo>
                <a:cubicBezTo>
                  <a:pt x="25569" y="8313"/>
                  <a:pt x="25485" y="8251"/>
                  <a:pt x="25398" y="8190"/>
                </a:cubicBezTo>
                <a:cubicBezTo>
                  <a:pt x="25316" y="8131"/>
                  <a:pt x="25234" y="8069"/>
                  <a:pt x="25153" y="8008"/>
                </a:cubicBezTo>
                <a:cubicBezTo>
                  <a:pt x="25006" y="7899"/>
                  <a:pt x="24861" y="7786"/>
                  <a:pt x="24718" y="7672"/>
                </a:cubicBezTo>
                <a:cubicBezTo>
                  <a:pt x="24568" y="7554"/>
                  <a:pt x="24419" y="7437"/>
                  <a:pt x="24274" y="7313"/>
                </a:cubicBezTo>
                <a:cubicBezTo>
                  <a:pt x="24200" y="7250"/>
                  <a:pt x="24123" y="7188"/>
                  <a:pt x="24051" y="7121"/>
                </a:cubicBezTo>
                <a:cubicBezTo>
                  <a:pt x="23980" y="7057"/>
                  <a:pt x="23909" y="6991"/>
                  <a:pt x="23839" y="6925"/>
                </a:cubicBezTo>
                <a:cubicBezTo>
                  <a:pt x="23839" y="6924"/>
                  <a:pt x="23838" y="6924"/>
                  <a:pt x="23838" y="6924"/>
                </a:cubicBezTo>
                <a:cubicBezTo>
                  <a:pt x="23837" y="6924"/>
                  <a:pt x="23837" y="6924"/>
                  <a:pt x="23837" y="6924"/>
                </a:cubicBezTo>
                <a:cubicBezTo>
                  <a:pt x="23836" y="6924"/>
                  <a:pt x="23835" y="6923"/>
                  <a:pt x="23835" y="6921"/>
                </a:cubicBezTo>
                <a:cubicBezTo>
                  <a:pt x="23775" y="6859"/>
                  <a:pt x="23715" y="6799"/>
                  <a:pt x="23653" y="6738"/>
                </a:cubicBezTo>
                <a:cubicBezTo>
                  <a:pt x="23605" y="6689"/>
                  <a:pt x="23560" y="6639"/>
                  <a:pt x="23514" y="6588"/>
                </a:cubicBezTo>
                <a:cubicBezTo>
                  <a:pt x="23467" y="6538"/>
                  <a:pt x="23419" y="6489"/>
                  <a:pt x="23375" y="6436"/>
                </a:cubicBezTo>
                <a:cubicBezTo>
                  <a:pt x="23318" y="6371"/>
                  <a:pt x="23259" y="6304"/>
                  <a:pt x="23201" y="6237"/>
                </a:cubicBezTo>
                <a:cubicBezTo>
                  <a:pt x="23001" y="5994"/>
                  <a:pt x="22804" y="5747"/>
                  <a:pt x="22602" y="5506"/>
                </a:cubicBezTo>
                <a:cubicBezTo>
                  <a:pt x="22600" y="5505"/>
                  <a:pt x="22598" y="5504"/>
                  <a:pt x="22598" y="5502"/>
                </a:cubicBezTo>
                <a:cubicBezTo>
                  <a:pt x="22597" y="5501"/>
                  <a:pt x="22597" y="5501"/>
                  <a:pt x="22597" y="5500"/>
                </a:cubicBezTo>
                <a:lnTo>
                  <a:pt x="22595" y="5497"/>
                </a:lnTo>
                <a:cubicBezTo>
                  <a:pt x="22587" y="5486"/>
                  <a:pt x="22578" y="5478"/>
                  <a:pt x="22569" y="5466"/>
                </a:cubicBezTo>
                <a:cubicBezTo>
                  <a:pt x="22567" y="5466"/>
                  <a:pt x="22567" y="5466"/>
                  <a:pt x="22567" y="5465"/>
                </a:cubicBezTo>
                <a:cubicBezTo>
                  <a:pt x="22523" y="5412"/>
                  <a:pt x="22480" y="5359"/>
                  <a:pt x="22435" y="5306"/>
                </a:cubicBezTo>
                <a:cubicBezTo>
                  <a:pt x="22421" y="5290"/>
                  <a:pt x="22409" y="5275"/>
                  <a:pt x="22395" y="5259"/>
                </a:cubicBezTo>
                <a:cubicBezTo>
                  <a:pt x="22322" y="5171"/>
                  <a:pt x="22246" y="5083"/>
                  <a:pt x="22173" y="4995"/>
                </a:cubicBezTo>
                <a:lnTo>
                  <a:pt x="22170" y="4993"/>
                </a:lnTo>
                <a:cubicBezTo>
                  <a:pt x="22169" y="4991"/>
                  <a:pt x="22167" y="4989"/>
                  <a:pt x="22167" y="4988"/>
                </a:cubicBezTo>
                <a:cubicBezTo>
                  <a:pt x="22077" y="4879"/>
                  <a:pt x="21988" y="4772"/>
                  <a:pt x="21900" y="4663"/>
                </a:cubicBezTo>
                <a:cubicBezTo>
                  <a:pt x="21694" y="4412"/>
                  <a:pt x="21489" y="4160"/>
                  <a:pt x="21275" y="3917"/>
                </a:cubicBezTo>
                <a:cubicBezTo>
                  <a:pt x="21173" y="3801"/>
                  <a:pt x="21071" y="3683"/>
                  <a:pt x="20965" y="3571"/>
                </a:cubicBezTo>
                <a:cubicBezTo>
                  <a:pt x="20924" y="3530"/>
                  <a:pt x="20884" y="3486"/>
                  <a:pt x="20843" y="3443"/>
                </a:cubicBezTo>
                <a:cubicBezTo>
                  <a:pt x="20818" y="3417"/>
                  <a:pt x="20795" y="3391"/>
                  <a:pt x="20771" y="3368"/>
                </a:cubicBezTo>
                <a:cubicBezTo>
                  <a:pt x="20708" y="3307"/>
                  <a:pt x="20646" y="3246"/>
                  <a:pt x="20583" y="3184"/>
                </a:cubicBezTo>
                <a:cubicBezTo>
                  <a:pt x="20528" y="3131"/>
                  <a:pt x="20470" y="3082"/>
                  <a:pt x="20414" y="3030"/>
                </a:cubicBezTo>
                <a:cubicBezTo>
                  <a:pt x="20363" y="2986"/>
                  <a:pt x="20311" y="2941"/>
                  <a:pt x="20260" y="2898"/>
                </a:cubicBezTo>
                <a:cubicBezTo>
                  <a:pt x="20134" y="2792"/>
                  <a:pt x="20006" y="2686"/>
                  <a:pt x="19874" y="2586"/>
                </a:cubicBezTo>
                <a:cubicBezTo>
                  <a:pt x="19738" y="2485"/>
                  <a:pt x="19602" y="2384"/>
                  <a:pt x="19464" y="2285"/>
                </a:cubicBezTo>
                <a:cubicBezTo>
                  <a:pt x="19336" y="2193"/>
                  <a:pt x="19207" y="2101"/>
                  <a:pt x="19076" y="2016"/>
                </a:cubicBezTo>
                <a:cubicBezTo>
                  <a:pt x="18942" y="1928"/>
                  <a:pt x="18808" y="1840"/>
                  <a:pt x="18671" y="1755"/>
                </a:cubicBezTo>
                <a:cubicBezTo>
                  <a:pt x="18525" y="1663"/>
                  <a:pt x="18376" y="1573"/>
                  <a:pt x="18228" y="1484"/>
                </a:cubicBezTo>
                <a:cubicBezTo>
                  <a:pt x="18102" y="1407"/>
                  <a:pt x="17972" y="1332"/>
                  <a:pt x="17843" y="1262"/>
                </a:cubicBezTo>
                <a:cubicBezTo>
                  <a:pt x="17761" y="1218"/>
                  <a:pt x="17681" y="1170"/>
                  <a:pt x="17598" y="1128"/>
                </a:cubicBezTo>
                <a:cubicBezTo>
                  <a:pt x="17519" y="1087"/>
                  <a:pt x="17440" y="1047"/>
                  <a:pt x="17360" y="1005"/>
                </a:cubicBezTo>
                <a:cubicBezTo>
                  <a:pt x="17297" y="973"/>
                  <a:pt x="17234" y="942"/>
                  <a:pt x="17169" y="911"/>
                </a:cubicBezTo>
                <a:cubicBezTo>
                  <a:pt x="17097" y="876"/>
                  <a:pt x="17026" y="840"/>
                  <a:pt x="16952" y="808"/>
                </a:cubicBezTo>
                <a:cubicBezTo>
                  <a:pt x="16858" y="767"/>
                  <a:pt x="16765" y="727"/>
                  <a:pt x="16672" y="685"/>
                </a:cubicBezTo>
                <a:cubicBezTo>
                  <a:pt x="16607" y="657"/>
                  <a:pt x="16539" y="631"/>
                  <a:pt x="16473" y="605"/>
                </a:cubicBezTo>
                <a:cubicBezTo>
                  <a:pt x="16404" y="578"/>
                  <a:pt x="16336" y="551"/>
                  <a:pt x="16266" y="525"/>
                </a:cubicBezTo>
                <a:cubicBezTo>
                  <a:pt x="16192" y="499"/>
                  <a:pt x="16117" y="470"/>
                  <a:pt x="16043" y="447"/>
                </a:cubicBezTo>
                <a:cubicBezTo>
                  <a:pt x="15960" y="421"/>
                  <a:pt x="15877" y="392"/>
                  <a:pt x="15792" y="370"/>
                </a:cubicBezTo>
                <a:cubicBezTo>
                  <a:pt x="15715" y="349"/>
                  <a:pt x="15641" y="324"/>
                  <a:pt x="15564" y="306"/>
                </a:cubicBezTo>
                <a:cubicBezTo>
                  <a:pt x="15549" y="303"/>
                  <a:pt x="15536" y="299"/>
                  <a:pt x="15521" y="295"/>
                </a:cubicBezTo>
                <a:cubicBezTo>
                  <a:pt x="15454" y="280"/>
                  <a:pt x="15386" y="264"/>
                  <a:pt x="15320" y="248"/>
                </a:cubicBezTo>
                <a:lnTo>
                  <a:pt x="15320" y="248"/>
                </a:lnTo>
                <a:cubicBezTo>
                  <a:pt x="15321" y="248"/>
                  <a:pt x="15322" y="249"/>
                  <a:pt x="15323" y="249"/>
                </a:cubicBezTo>
                <a:cubicBezTo>
                  <a:pt x="15261" y="233"/>
                  <a:pt x="15198" y="223"/>
                  <a:pt x="15135" y="211"/>
                </a:cubicBezTo>
                <a:cubicBezTo>
                  <a:pt x="15089" y="201"/>
                  <a:pt x="15042" y="192"/>
                  <a:pt x="14996" y="185"/>
                </a:cubicBezTo>
                <a:cubicBezTo>
                  <a:pt x="14867" y="164"/>
                  <a:pt x="14735" y="145"/>
                  <a:pt x="14605" y="127"/>
                </a:cubicBezTo>
                <a:cubicBezTo>
                  <a:pt x="14377" y="96"/>
                  <a:pt x="14149" y="72"/>
                  <a:pt x="13921" y="56"/>
                </a:cubicBezTo>
                <a:cubicBezTo>
                  <a:pt x="13690" y="37"/>
                  <a:pt x="13460" y="26"/>
                  <a:pt x="13230" y="17"/>
                </a:cubicBezTo>
                <a:cubicBezTo>
                  <a:pt x="13008" y="9"/>
                  <a:pt x="12787" y="0"/>
                  <a:pt x="125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6813150" y="-993950"/>
            <a:ext cx="3169058" cy="3826633"/>
          </a:xfrm>
          <a:custGeom>
            <a:avLst/>
            <a:gdLst/>
            <a:ahLst/>
            <a:cxnLst/>
            <a:rect l="l" t="t" r="r" b="b"/>
            <a:pathLst>
              <a:path w="30699" h="37069" extrusionOk="0">
                <a:moveTo>
                  <a:pt x="7621" y="0"/>
                </a:moveTo>
                <a:cubicBezTo>
                  <a:pt x="7580" y="0"/>
                  <a:pt x="7538" y="5"/>
                  <a:pt x="7497" y="6"/>
                </a:cubicBezTo>
                <a:cubicBezTo>
                  <a:pt x="7446" y="8"/>
                  <a:pt x="7397" y="8"/>
                  <a:pt x="7347" y="13"/>
                </a:cubicBezTo>
                <a:cubicBezTo>
                  <a:pt x="7272" y="21"/>
                  <a:pt x="7199" y="28"/>
                  <a:pt x="7123" y="38"/>
                </a:cubicBezTo>
                <a:cubicBezTo>
                  <a:pt x="7097" y="41"/>
                  <a:pt x="7071" y="43"/>
                  <a:pt x="7045" y="48"/>
                </a:cubicBezTo>
                <a:cubicBezTo>
                  <a:pt x="6910" y="72"/>
                  <a:pt x="6773" y="94"/>
                  <a:pt x="6637" y="118"/>
                </a:cubicBezTo>
                <a:cubicBezTo>
                  <a:pt x="6401" y="156"/>
                  <a:pt x="6167" y="203"/>
                  <a:pt x="5932" y="247"/>
                </a:cubicBezTo>
                <a:cubicBezTo>
                  <a:pt x="5827" y="268"/>
                  <a:pt x="5723" y="288"/>
                  <a:pt x="5620" y="309"/>
                </a:cubicBezTo>
                <a:cubicBezTo>
                  <a:pt x="5514" y="330"/>
                  <a:pt x="5408" y="353"/>
                  <a:pt x="5302" y="378"/>
                </a:cubicBezTo>
                <a:cubicBezTo>
                  <a:pt x="5247" y="392"/>
                  <a:pt x="5192" y="408"/>
                  <a:pt x="5136" y="424"/>
                </a:cubicBezTo>
                <a:cubicBezTo>
                  <a:pt x="5100" y="433"/>
                  <a:pt x="5065" y="443"/>
                  <a:pt x="5029" y="455"/>
                </a:cubicBezTo>
                <a:cubicBezTo>
                  <a:pt x="4975" y="472"/>
                  <a:pt x="4919" y="488"/>
                  <a:pt x="4865" y="507"/>
                </a:cubicBezTo>
                <a:cubicBezTo>
                  <a:pt x="4806" y="529"/>
                  <a:pt x="4747" y="553"/>
                  <a:pt x="4687" y="574"/>
                </a:cubicBezTo>
                <a:cubicBezTo>
                  <a:pt x="4640" y="593"/>
                  <a:pt x="4595" y="615"/>
                  <a:pt x="4551" y="635"/>
                </a:cubicBezTo>
                <a:cubicBezTo>
                  <a:pt x="4505" y="656"/>
                  <a:pt x="4459" y="673"/>
                  <a:pt x="4414" y="698"/>
                </a:cubicBezTo>
                <a:cubicBezTo>
                  <a:pt x="4352" y="732"/>
                  <a:pt x="4289" y="766"/>
                  <a:pt x="4226" y="800"/>
                </a:cubicBezTo>
                <a:cubicBezTo>
                  <a:pt x="4187" y="821"/>
                  <a:pt x="4153" y="843"/>
                  <a:pt x="4117" y="864"/>
                </a:cubicBezTo>
                <a:cubicBezTo>
                  <a:pt x="4064" y="897"/>
                  <a:pt x="4010" y="926"/>
                  <a:pt x="3957" y="961"/>
                </a:cubicBezTo>
                <a:cubicBezTo>
                  <a:pt x="3908" y="993"/>
                  <a:pt x="3857" y="1026"/>
                  <a:pt x="3809" y="1058"/>
                </a:cubicBezTo>
                <a:cubicBezTo>
                  <a:pt x="3716" y="1119"/>
                  <a:pt x="3625" y="1184"/>
                  <a:pt x="3534" y="1248"/>
                </a:cubicBezTo>
                <a:cubicBezTo>
                  <a:pt x="3352" y="1375"/>
                  <a:pt x="3174" y="1508"/>
                  <a:pt x="2995" y="1638"/>
                </a:cubicBezTo>
                <a:cubicBezTo>
                  <a:pt x="2911" y="1700"/>
                  <a:pt x="2823" y="1762"/>
                  <a:pt x="2737" y="1828"/>
                </a:cubicBezTo>
                <a:cubicBezTo>
                  <a:pt x="2689" y="1867"/>
                  <a:pt x="2639" y="1905"/>
                  <a:pt x="2590" y="1943"/>
                </a:cubicBezTo>
                <a:cubicBezTo>
                  <a:pt x="2544" y="1978"/>
                  <a:pt x="2500" y="2017"/>
                  <a:pt x="2457" y="2053"/>
                </a:cubicBezTo>
                <a:cubicBezTo>
                  <a:pt x="2369" y="2126"/>
                  <a:pt x="2286" y="2205"/>
                  <a:pt x="2205" y="2287"/>
                </a:cubicBezTo>
                <a:cubicBezTo>
                  <a:pt x="2174" y="2318"/>
                  <a:pt x="2141" y="2350"/>
                  <a:pt x="2111" y="2383"/>
                </a:cubicBezTo>
                <a:lnTo>
                  <a:pt x="1968" y="2541"/>
                </a:lnTo>
                <a:cubicBezTo>
                  <a:pt x="1926" y="2587"/>
                  <a:pt x="1889" y="2634"/>
                  <a:pt x="1850" y="2681"/>
                </a:cubicBezTo>
                <a:cubicBezTo>
                  <a:pt x="1822" y="2715"/>
                  <a:pt x="1793" y="2750"/>
                  <a:pt x="1765" y="2784"/>
                </a:cubicBezTo>
                <a:cubicBezTo>
                  <a:pt x="1703" y="2864"/>
                  <a:pt x="1640" y="2943"/>
                  <a:pt x="1581" y="3024"/>
                </a:cubicBezTo>
                <a:cubicBezTo>
                  <a:pt x="1501" y="3129"/>
                  <a:pt x="1424" y="3237"/>
                  <a:pt x="1346" y="3345"/>
                </a:cubicBezTo>
                <a:cubicBezTo>
                  <a:pt x="1321" y="3382"/>
                  <a:pt x="1296" y="3417"/>
                  <a:pt x="1270" y="3455"/>
                </a:cubicBezTo>
                <a:cubicBezTo>
                  <a:pt x="1235" y="3506"/>
                  <a:pt x="1198" y="3558"/>
                  <a:pt x="1164" y="3611"/>
                </a:cubicBezTo>
                <a:cubicBezTo>
                  <a:pt x="1107" y="3702"/>
                  <a:pt x="1047" y="3793"/>
                  <a:pt x="992" y="3887"/>
                </a:cubicBezTo>
                <a:cubicBezTo>
                  <a:pt x="962" y="3940"/>
                  <a:pt x="929" y="3993"/>
                  <a:pt x="901" y="4046"/>
                </a:cubicBezTo>
                <a:cubicBezTo>
                  <a:pt x="873" y="4102"/>
                  <a:pt x="843" y="4156"/>
                  <a:pt x="813" y="4212"/>
                </a:cubicBezTo>
                <a:cubicBezTo>
                  <a:pt x="786" y="4264"/>
                  <a:pt x="761" y="4314"/>
                  <a:pt x="735" y="4366"/>
                </a:cubicBezTo>
                <a:cubicBezTo>
                  <a:pt x="714" y="4412"/>
                  <a:pt x="689" y="4459"/>
                  <a:pt x="667" y="4506"/>
                </a:cubicBezTo>
                <a:cubicBezTo>
                  <a:pt x="625" y="4600"/>
                  <a:pt x="580" y="4695"/>
                  <a:pt x="541" y="4790"/>
                </a:cubicBezTo>
                <a:cubicBezTo>
                  <a:pt x="518" y="4847"/>
                  <a:pt x="493" y="4902"/>
                  <a:pt x="472" y="4959"/>
                </a:cubicBezTo>
                <a:cubicBezTo>
                  <a:pt x="451" y="5023"/>
                  <a:pt x="428" y="5087"/>
                  <a:pt x="405" y="5150"/>
                </a:cubicBezTo>
                <a:cubicBezTo>
                  <a:pt x="392" y="5190"/>
                  <a:pt x="379" y="5233"/>
                  <a:pt x="368" y="5274"/>
                </a:cubicBezTo>
                <a:cubicBezTo>
                  <a:pt x="356" y="5317"/>
                  <a:pt x="342" y="5362"/>
                  <a:pt x="331" y="5405"/>
                </a:cubicBezTo>
                <a:cubicBezTo>
                  <a:pt x="274" y="5634"/>
                  <a:pt x="223" y="5862"/>
                  <a:pt x="172" y="6091"/>
                </a:cubicBezTo>
                <a:cubicBezTo>
                  <a:pt x="127" y="6298"/>
                  <a:pt x="88" y="6506"/>
                  <a:pt x="58" y="6714"/>
                </a:cubicBezTo>
                <a:cubicBezTo>
                  <a:pt x="49" y="6772"/>
                  <a:pt x="41" y="6829"/>
                  <a:pt x="36" y="6889"/>
                </a:cubicBezTo>
                <a:cubicBezTo>
                  <a:pt x="31" y="6940"/>
                  <a:pt x="22" y="6989"/>
                  <a:pt x="20" y="7040"/>
                </a:cubicBezTo>
                <a:cubicBezTo>
                  <a:pt x="13" y="7143"/>
                  <a:pt x="8" y="7246"/>
                  <a:pt x="6" y="7348"/>
                </a:cubicBezTo>
                <a:cubicBezTo>
                  <a:pt x="1" y="7562"/>
                  <a:pt x="3" y="7777"/>
                  <a:pt x="10" y="7990"/>
                </a:cubicBezTo>
                <a:cubicBezTo>
                  <a:pt x="18" y="8221"/>
                  <a:pt x="27" y="8451"/>
                  <a:pt x="41" y="8681"/>
                </a:cubicBezTo>
                <a:cubicBezTo>
                  <a:pt x="47" y="8792"/>
                  <a:pt x="54" y="8902"/>
                  <a:pt x="63" y="9014"/>
                </a:cubicBezTo>
                <a:cubicBezTo>
                  <a:pt x="65" y="9066"/>
                  <a:pt x="73" y="9115"/>
                  <a:pt x="78" y="9167"/>
                </a:cubicBezTo>
                <a:cubicBezTo>
                  <a:pt x="83" y="9210"/>
                  <a:pt x="85" y="9253"/>
                  <a:pt x="92" y="9296"/>
                </a:cubicBezTo>
                <a:cubicBezTo>
                  <a:pt x="99" y="9344"/>
                  <a:pt x="106" y="9392"/>
                  <a:pt x="114" y="9438"/>
                </a:cubicBezTo>
                <a:cubicBezTo>
                  <a:pt x="116" y="9458"/>
                  <a:pt x="119" y="9478"/>
                  <a:pt x="122" y="9497"/>
                </a:cubicBezTo>
                <a:cubicBezTo>
                  <a:pt x="135" y="9558"/>
                  <a:pt x="147" y="9618"/>
                  <a:pt x="159" y="9676"/>
                </a:cubicBezTo>
                <a:cubicBezTo>
                  <a:pt x="193" y="9840"/>
                  <a:pt x="246" y="9999"/>
                  <a:pt x="315" y="10149"/>
                </a:cubicBezTo>
                <a:cubicBezTo>
                  <a:pt x="339" y="10206"/>
                  <a:pt x="363" y="10263"/>
                  <a:pt x="391" y="10317"/>
                </a:cubicBezTo>
                <a:cubicBezTo>
                  <a:pt x="420" y="10372"/>
                  <a:pt x="449" y="10428"/>
                  <a:pt x="476" y="10481"/>
                </a:cubicBezTo>
                <a:cubicBezTo>
                  <a:pt x="517" y="10560"/>
                  <a:pt x="561" y="10636"/>
                  <a:pt x="612" y="10708"/>
                </a:cubicBezTo>
                <a:cubicBezTo>
                  <a:pt x="683" y="10812"/>
                  <a:pt x="759" y="10911"/>
                  <a:pt x="847" y="11002"/>
                </a:cubicBezTo>
                <a:cubicBezTo>
                  <a:pt x="1012" y="11171"/>
                  <a:pt x="1193" y="11321"/>
                  <a:pt x="1376" y="11471"/>
                </a:cubicBezTo>
                <a:cubicBezTo>
                  <a:pt x="1456" y="11534"/>
                  <a:pt x="1539" y="11589"/>
                  <a:pt x="1623" y="11646"/>
                </a:cubicBezTo>
                <a:cubicBezTo>
                  <a:pt x="1696" y="11695"/>
                  <a:pt x="1768" y="11750"/>
                  <a:pt x="1846" y="11796"/>
                </a:cubicBezTo>
                <a:cubicBezTo>
                  <a:pt x="2055" y="11924"/>
                  <a:pt x="2267" y="12051"/>
                  <a:pt x="2478" y="12175"/>
                </a:cubicBezTo>
                <a:cubicBezTo>
                  <a:pt x="2521" y="12203"/>
                  <a:pt x="2566" y="12227"/>
                  <a:pt x="2610" y="12251"/>
                </a:cubicBezTo>
                <a:cubicBezTo>
                  <a:pt x="2650" y="12275"/>
                  <a:pt x="2690" y="12301"/>
                  <a:pt x="2731" y="12321"/>
                </a:cubicBezTo>
                <a:cubicBezTo>
                  <a:pt x="2816" y="12366"/>
                  <a:pt x="2901" y="12414"/>
                  <a:pt x="2989" y="12453"/>
                </a:cubicBezTo>
                <a:cubicBezTo>
                  <a:pt x="3043" y="12477"/>
                  <a:pt x="3097" y="12504"/>
                  <a:pt x="3153" y="12525"/>
                </a:cubicBezTo>
                <a:cubicBezTo>
                  <a:pt x="3205" y="12544"/>
                  <a:pt x="3257" y="12562"/>
                  <a:pt x="3306" y="12582"/>
                </a:cubicBezTo>
                <a:cubicBezTo>
                  <a:pt x="3391" y="12611"/>
                  <a:pt x="3478" y="12639"/>
                  <a:pt x="3564" y="12664"/>
                </a:cubicBezTo>
                <a:cubicBezTo>
                  <a:pt x="3773" y="12721"/>
                  <a:pt x="3979" y="12778"/>
                  <a:pt x="4194" y="12802"/>
                </a:cubicBezTo>
                <a:cubicBezTo>
                  <a:pt x="4247" y="12809"/>
                  <a:pt x="4301" y="12818"/>
                  <a:pt x="4356" y="12820"/>
                </a:cubicBezTo>
                <a:cubicBezTo>
                  <a:pt x="4418" y="12824"/>
                  <a:pt x="4481" y="12828"/>
                  <a:pt x="4542" y="12832"/>
                </a:cubicBezTo>
                <a:cubicBezTo>
                  <a:pt x="4636" y="12839"/>
                  <a:pt x="4729" y="12841"/>
                  <a:pt x="4822" y="12846"/>
                </a:cubicBezTo>
                <a:cubicBezTo>
                  <a:pt x="5043" y="12859"/>
                  <a:pt x="5261" y="12880"/>
                  <a:pt x="5481" y="12903"/>
                </a:cubicBezTo>
                <a:lnTo>
                  <a:pt x="5475" y="12903"/>
                </a:lnTo>
                <a:cubicBezTo>
                  <a:pt x="5584" y="12916"/>
                  <a:pt x="5690" y="12930"/>
                  <a:pt x="5797" y="12946"/>
                </a:cubicBezTo>
                <a:cubicBezTo>
                  <a:pt x="5891" y="12958"/>
                  <a:pt x="5984" y="12978"/>
                  <a:pt x="6076" y="12998"/>
                </a:cubicBezTo>
                <a:cubicBezTo>
                  <a:pt x="6275" y="13042"/>
                  <a:pt x="6472" y="13086"/>
                  <a:pt x="6670" y="13132"/>
                </a:cubicBezTo>
                <a:cubicBezTo>
                  <a:pt x="6742" y="13150"/>
                  <a:pt x="6813" y="13169"/>
                  <a:pt x="6884" y="13189"/>
                </a:cubicBezTo>
                <a:cubicBezTo>
                  <a:pt x="6949" y="13210"/>
                  <a:pt x="7015" y="13232"/>
                  <a:pt x="7080" y="13253"/>
                </a:cubicBezTo>
                <a:cubicBezTo>
                  <a:pt x="7197" y="13295"/>
                  <a:pt x="7313" y="13339"/>
                  <a:pt x="7429" y="13382"/>
                </a:cubicBezTo>
                <a:cubicBezTo>
                  <a:pt x="7464" y="13398"/>
                  <a:pt x="7501" y="13412"/>
                  <a:pt x="7535" y="13429"/>
                </a:cubicBezTo>
                <a:cubicBezTo>
                  <a:pt x="7568" y="13448"/>
                  <a:pt x="7603" y="13465"/>
                  <a:pt x="7637" y="13484"/>
                </a:cubicBezTo>
                <a:cubicBezTo>
                  <a:pt x="7717" y="13529"/>
                  <a:pt x="7793" y="13576"/>
                  <a:pt x="7870" y="13628"/>
                </a:cubicBezTo>
                <a:cubicBezTo>
                  <a:pt x="7890" y="13646"/>
                  <a:pt x="7913" y="13661"/>
                  <a:pt x="7934" y="13680"/>
                </a:cubicBezTo>
                <a:cubicBezTo>
                  <a:pt x="7957" y="13700"/>
                  <a:pt x="7980" y="13722"/>
                  <a:pt x="8005" y="13744"/>
                </a:cubicBezTo>
                <a:cubicBezTo>
                  <a:pt x="8043" y="13783"/>
                  <a:pt x="8083" y="13821"/>
                  <a:pt x="8118" y="13862"/>
                </a:cubicBezTo>
                <a:cubicBezTo>
                  <a:pt x="8153" y="13904"/>
                  <a:pt x="8186" y="13945"/>
                  <a:pt x="8218" y="13989"/>
                </a:cubicBezTo>
                <a:lnTo>
                  <a:pt x="8218" y="13988"/>
                </a:lnTo>
                <a:cubicBezTo>
                  <a:pt x="8315" y="14127"/>
                  <a:pt x="8403" y="14270"/>
                  <a:pt x="8487" y="14417"/>
                </a:cubicBezTo>
                <a:cubicBezTo>
                  <a:pt x="8501" y="14442"/>
                  <a:pt x="8515" y="14467"/>
                  <a:pt x="8529" y="14491"/>
                </a:cubicBezTo>
                <a:lnTo>
                  <a:pt x="8529" y="14491"/>
                </a:lnTo>
                <a:cubicBezTo>
                  <a:pt x="8528" y="14490"/>
                  <a:pt x="8528" y="14489"/>
                  <a:pt x="8527" y="14489"/>
                </a:cubicBezTo>
                <a:lnTo>
                  <a:pt x="8527" y="14489"/>
                </a:lnTo>
                <a:cubicBezTo>
                  <a:pt x="8585" y="14595"/>
                  <a:pt x="8642" y="14702"/>
                  <a:pt x="8693" y="14815"/>
                </a:cubicBezTo>
                <a:cubicBezTo>
                  <a:pt x="8721" y="14876"/>
                  <a:pt x="8748" y="14936"/>
                  <a:pt x="8774" y="15000"/>
                </a:cubicBezTo>
                <a:cubicBezTo>
                  <a:pt x="8783" y="15074"/>
                  <a:pt x="8790" y="15149"/>
                  <a:pt x="8794" y="15224"/>
                </a:cubicBezTo>
                <a:cubicBezTo>
                  <a:pt x="8800" y="15368"/>
                  <a:pt x="8800" y="15511"/>
                  <a:pt x="8793" y="15656"/>
                </a:cubicBezTo>
                <a:cubicBezTo>
                  <a:pt x="8788" y="15733"/>
                  <a:pt x="8784" y="15811"/>
                  <a:pt x="8780" y="15889"/>
                </a:cubicBezTo>
                <a:cubicBezTo>
                  <a:pt x="8779" y="15890"/>
                  <a:pt x="8779" y="15892"/>
                  <a:pt x="8779" y="15893"/>
                </a:cubicBezTo>
                <a:lnTo>
                  <a:pt x="8779" y="15894"/>
                </a:lnTo>
                <a:cubicBezTo>
                  <a:pt x="8771" y="15956"/>
                  <a:pt x="8764" y="16018"/>
                  <a:pt x="8758" y="16081"/>
                </a:cubicBezTo>
                <a:cubicBezTo>
                  <a:pt x="8753" y="16126"/>
                  <a:pt x="8750" y="16172"/>
                  <a:pt x="8743" y="16217"/>
                </a:cubicBezTo>
                <a:lnTo>
                  <a:pt x="8685" y="16573"/>
                </a:lnTo>
                <a:cubicBezTo>
                  <a:pt x="8661" y="16689"/>
                  <a:pt x="8636" y="16803"/>
                  <a:pt x="8614" y="16919"/>
                </a:cubicBezTo>
                <a:cubicBezTo>
                  <a:pt x="8602" y="16972"/>
                  <a:pt x="8587" y="17024"/>
                  <a:pt x="8573" y="17077"/>
                </a:cubicBezTo>
                <a:cubicBezTo>
                  <a:pt x="8558" y="17138"/>
                  <a:pt x="8543" y="17199"/>
                  <a:pt x="8528" y="17260"/>
                </a:cubicBezTo>
                <a:cubicBezTo>
                  <a:pt x="8506" y="17347"/>
                  <a:pt x="8479" y="17435"/>
                  <a:pt x="8456" y="17523"/>
                </a:cubicBezTo>
                <a:cubicBezTo>
                  <a:pt x="8434" y="17598"/>
                  <a:pt x="8411" y="17674"/>
                  <a:pt x="8388" y="17750"/>
                </a:cubicBezTo>
                <a:cubicBezTo>
                  <a:pt x="8337" y="17912"/>
                  <a:pt x="8284" y="18076"/>
                  <a:pt x="8233" y="18238"/>
                </a:cubicBezTo>
                <a:cubicBezTo>
                  <a:pt x="8186" y="18385"/>
                  <a:pt x="8141" y="18532"/>
                  <a:pt x="8103" y="18682"/>
                </a:cubicBezTo>
                <a:cubicBezTo>
                  <a:pt x="8063" y="18834"/>
                  <a:pt x="8031" y="18988"/>
                  <a:pt x="8002" y="19143"/>
                </a:cubicBezTo>
                <a:cubicBezTo>
                  <a:pt x="7945" y="19454"/>
                  <a:pt x="7898" y="19767"/>
                  <a:pt x="7880" y="20080"/>
                </a:cubicBezTo>
                <a:cubicBezTo>
                  <a:pt x="7870" y="20248"/>
                  <a:pt x="7866" y="20414"/>
                  <a:pt x="7875" y="20581"/>
                </a:cubicBezTo>
                <a:cubicBezTo>
                  <a:pt x="7882" y="20738"/>
                  <a:pt x="7897" y="20895"/>
                  <a:pt x="7917" y="21052"/>
                </a:cubicBezTo>
                <a:cubicBezTo>
                  <a:pt x="7954" y="21343"/>
                  <a:pt x="8005" y="21633"/>
                  <a:pt x="8083" y="21915"/>
                </a:cubicBezTo>
                <a:cubicBezTo>
                  <a:pt x="8123" y="22056"/>
                  <a:pt x="8169" y="22198"/>
                  <a:pt x="8224" y="22334"/>
                </a:cubicBezTo>
                <a:cubicBezTo>
                  <a:pt x="8285" y="22487"/>
                  <a:pt x="8355" y="22636"/>
                  <a:pt x="8425" y="22783"/>
                </a:cubicBezTo>
                <a:cubicBezTo>
                  <a:pt x="8491" y="22920"/>
                  <a:pt x="8563" y="23051"/>
                  <a:pt x="8644" y="23179"/>
                </a:cubicBezTo>
                <a:cubicBezTo>
                  <a:pt x="8695" y="23263"/>
                  <a:pt x="8752" y="23344"/>
                  <a:pt x="8816" y="23418"/>
                </a:cubicBezTo>
                <a:cubicBezTo>
                  <a:pt x="8871" y="23479"/>
                  <a:pt x="8930" y="23539"/>
                  <a:pt x="8991" y="23596"/>
                </a:cubicBezTo>
                <a:cubicBezTo>
                  <a:pt x="9103" y="23699"/>
                  <a:pt x="9214" y="23800"/>
                  <a:pt x="9333" y="23893"/>
                </a:cubicBezTo>
                <a:cubicBezTo>
                  <a:pt x="9395" y="23943"/>
                  <a:pt x="9457" y="23990"/>
                  <a:pt x="9522" y="24035"/>
                </a:cubicBezTo>
                <a:cubicBezTo>
                  <a:pt x="9590" y="24081"/>
                  <a:pt x="9658" y="24125"/>
                  <a:pt x="9728" y="24170"/>
                </a:cubicBezTo>
                <a:cubicBezTo>
                  <a:pt x="9967" y="24325"/>
                  <a:pt x="10229" y="24454"/>
                  <a:pt x="10507" y="24528"/>
                </a:cubicBezTo>
                <a:cubicBezTo>
                  <a:pt x="10649" y="24567"/>
                  <a:pt x="10794" y="24598"/>
                  <a:pt x="10938" y="24625"/>
                </a:cubicBezTo>
                <a:cubicBezTo>
                  <a:pt x="11097" y="24656"/>
                  <a:pt x="11256" y="24686"/>
                  <a:pt x="11417" y="24702"/>
                </a:cubicBezTo>
                <a:cubicBezTo>
                  <a:pt x="11499" y="24713"/>
                  <a:pt x="11583" y="24719"/>
                  <a:pt x="11665" y="24723"/>
                </a:cubicBezTo>
                <a:cubicBezTo>
                  <a:pt x="11741" y="24727"/>
                  <a:pt x="11818" y="24728"/>
                  <a:pt x="11892" y="24728"/>
                </a:cubicBezTo>
                <a:cubicBezTo>
                  <a:pt x="12045" y="24728"/>
                  <a:pt x="12197" y="24718"/>
                  <a:pt x="12349" y="24705"/>
                </a:cubicBezTo>
                <a:cubicBezTo>
                  <a:pt x="12513" y="24692"/>
                  <a:pt x="12675" y="24672"/>
                  <a:pt x="12838" y="24657"/>
                </a:cubicBezTo>
                <a:cubicBezTo>
                  <a:pt x="12990" y="24644"/>
                  <a:pt x="13145" y="24633"/>
                  <a:pt x="13300" y="24625"/>
                </a:cubicBezTo>
                <a:cubicBezTo>
                  <a:pt x="13352" y="24625"/>
                  <a:pt x="13403" y="24625"/>
                  <a:pt x="13457" y="24628"/>
                </a:cubicBezTo>
                <a:cubicBezTo>
                  <a:pt x="13490" y="24629"/>
                  <a:pt x="13522" y="24630"/>
                  <a:pt x="13555" y="24631"/>
                </a:cubicBezTo>
                <a:cubicBezTo>
                  <a:pt x="13578" y="24633"/>
                  <a:pt x="13603" y="24633"/>
                  <a:pt x="13628" y="24635"/>
                </a:cubicBezTo>
                <a:cubicBezTo>
                  <a:pt x="13727" y="24647"/>
                  <a:pt x="13828" y="24660"/>
                  <a:pt x="13927" y="24671"/>
                </a:cubicBezTo>
                <a:cubicBezTo>
                  <a:pt x="13999" y="24685"/>
                  <a:pt x="14068" y="24697"/>
                  <a:pt x="14139" y="24711"/>
                </a:cubicBezTo>
                <a:cubicBezTo>
                  <a:pt x="14182" y="24718"/>
                  <a:pt x="14226" y="24726"/>
                  <a:pt x="14269" y="24733"/>
                </a:cubicBezTo>
                <a:cubicBezTo>
                  <a:pt x="14289" y="24737"/>
                  <a:pt x="14309" y="24741"/>
                  <a:pt x="14327" y="24746"/>
                </a:cubicBezTo>
                <a:cubicBezTo>
                  <a:pt x="14451" y="24775"/>
                  <a:pt x="14575" y="24805"/>
                  <a:pt x="14699" y="24834"/>
                </a:cubicBezTo>
                <a:cubicBezTo>
                  <a:pt x="14797" y="24862"/>
                  <a:pt x="14897" y="24891"/>
                  <a:pt x="14996" y="24921"/>
                </a:cubicBezTo>
                <a:cubicBezTo>
                  <a:pt x="15073" y="24944"/>
                  <a:pt x="15147" y="24971"/>
                  <a:pt x="15224" y="24996"/>
                </a:cubicBezTo>
                <a:cubicBezTo>
                  <a:pt x="15300" y="25024"/>
                  <a:pt x="15375" y="25050"/>
                  <a:pt x="15451" y="25081"/>
                </a:cubicBezTo>
                <a:cubicBezTo>
                  <a:pt x="15537" y="25117"/>
                  <a:pt x="15622" y="25154"/>
                  <a:pt x="15709" y="25190"/>
                </a:cubicBezTo>
                <a:cubicBezTo>
                  <a:pt x="15757" y="25214"/>
                  <a:pt x="15806" y="25239"/>
                  <a:pt x="15854" y="25264"/>
                </a:cubicBezTo>
                <a:lnTo>
                  <a:pt x="15971" y="25322"/>
                </a:lnTo>
                <a:cubicBezTo>
                  <a:pt x="15983" y="25329"/>
                  <a:pt x="15998" y="25334"/>
                  <a:pt x="16009" y="25341"/>
                </a:cubicBezTo>
                <a:cubicBezTo>
                  <a:pt x="16106" y="25397"/>
                  <a:pt x="16203" y="25454"/>
                  <a:pt x="16301" y="25510"/>
                </a:cubicBezTo>
                <a:cubicBezTo>
                  <a:pt x="16372" y="25559"/>
                  <a:pt x="16445" y="25607"/>
                  <a:pt x="16516" y="25656"/>
                </a:cubicBezTo>
                <a:cubicBezTo>
                  <a:pt x="16541" y="25672"/>
                  <a:pt x="16569" y="25690"/>
                  <a:pt x="16593" y="25708"/>
                </a:cubicBezTo>
                <a:cubicBezTo>
                  <a:pt x="16669" y="25764"/>
                  <a:pt x="16746" y="25824"/>
                  <a:pt x="16818" y="25884"/>
                </a:cubicBezTo>
                <a:cubicBezTo>
                  <a:pt x="16922" y="25975"/>
                  <a:pt x="17020" y="26069"/>
                  <a:pt x="17116" y="26167"/>
                </a:cubicBezTo>
                <a:cubicBezTo>
                  <a:pt x="17196" y="26256"/>
                  <a:pt x="17276" y="26345"/>
                  <a:pt x="17353" y="26438"/>
                </a:cubicBezTo>
                <a:lnTo>
                  <a:pt x="17437" y="26542"/>
                </a:lnTo>
                <a:cubicBezTo>
                  <a:pt x="17449" y="26558"/>
                  <a:pt x="17463" y="26573"/>
                  <a:pt x="17474" y="26590"/>
                </a:cubicBezTo>
                <a:cubicBezTo>
                  <a:pt x="17512" y="26646"/>
                  <a:pt x="17551" y="26699"/>
                  <a:pt x="17589" y="26755"/>
                </a:cubicBezTo>
                <a:cubicBezTo>
                  <a:pt x="17613" y="26792"/>
                  <a:pt x="17636" y="26830"/>
                  <a:pt x="17658" y="26869"/>
                </a:cubicBezTo>
                <a:cubicBezTo>
                  <a:pt x="17676" y="26899"/>
                  <a:pt x="17697" y="26931"/>
                  <a:pt x="17715" y="26964"/>
                </a:cubicBezTo>
                <a:cubicBezTo>
                  <a:pt x="17754" y="27042"/>
                  <a:pt x="17793" y="27120"/>
                  <a:pt x="17833" y="27198"/>
                </a:cubicBezTo>
                <a:lnTo>
                  <a:pt x="17918" y="27391"/>
                </a:lnTo>
                <a:cubicBezTo>
                  <a:pt x="17960" y="27488"/>
                  <a:pt x="17996" y="27585"/>
                  <a:pt x="18031" y="27685"/>
                </a:cubicBezTo>
                <a:cubicBezTo>
                  <a:pt x="18067" y="27801"/>
                  <a:pt x="18098" y="27920"/>
                  <a:pt x="18125" y="28040"/>
                </a:cubicBezTo>
                <a:cubicBezTo>
                  <a:pt x="18135" y="28095"/>
                  <a:pt x="18144" y="28148"/>
                  <a:pt x="18154" y="28204"/>
                </a:cubicBezTo>
                <a:cubicBezTo>
                  <a:pt x="18160" y="28239"/>
                  <a:pt x="18166" y="28272"/>
                  <a:pt x="18172" y="28306"/>
                </a:cubicBezTo>
                <a:cubicBezTo>
                  <a:pt x="18175" y="28319"/>
                  <a:pt x="18179" y="28335"/>
                  <a:pt x="18180" y="28350"/>
                </a:cubicBezTo>
                <a:cubicBezTo>
                  <a:pt x="18192" y="28463"/>
                  <a:pt x="18205" y="28574"/>
                  <a:pt x="18216" y="28686"/>
                </a:cubicBezTo>
                <a:cubicBezTo>
                  <a:pt x="18218" y="28746"/>
                  <a:pt x="18223" y="28807"/>
                  <a:pt x="18226" y="28866"/>
                </a:cubicBezTo>
                <a:cubicBezTo>
                  <a:pt x="18228" y="28912"/>
                  <a:pt x="18233" y="28957"/>
                  <a:pt x="18232" y="29001"/>
                </a:cubicBezTo>
                <a:cubicBezTo>
                  <a:pt x="18230" y="29111"/>
                  <a:pt x="18228" y="29220"/>
                  <a:pt x="18227" y="29329"/>
                </a:cubicBezTo>
                <a:cubicBezTo>
                  <a:pt x="18219" y="29422"/>
                  <a:pt x="18211" y="29516"/>
                  <a:pt x="18205" y="29608"/>
                </a:cubicBezTo>
                <a:cubicBezTo>
                  <a:pt x="18200" y="29678"/>
                  <a:pt x="18190" y="29748"/>
                  <a:pt x="18180" y="29818"/>
                </a:cubicBezTo>
                <a:cubicBezTo>
                  <a:pt x="18171" y="29887"/>
                  <a:pt x="18164" y="29958"/>
                  <a:pt x="18152" y="30027"/>
                </a:cubicBezTo>
                <a:cubicBezTo>
                  <a:pt x="18137" y="30114"/>
                  <a:pt x="18122" y="30200"/>
                  <a:pt x="18108" y="30285"/>
                </a:cubicBezTo>
                <a:cubicBezTo>
                  <a:pt x="18108" y="30289"/>
                  <a:pt x="18107" y="30290"/>
                  <a:pt x="18107" y="30293"/>
                </a:cubicBezTo>
                <a:cubicBezTo>
                  <a:pt x="18085" y="30391"/>
                  <a:pt x="18068" y="30487"/>
                  <a:pt x="18045" y="30585"/>
                </a:cubicBezTo>
                <a:cubicBezTo>
                  <a:pt x="18021" y="30688"/>
                  <a:pt x="17998" y="30790"/>
                  <a:pt x="17974" y="30893"/>
                </a:cubicBezTo>
                <a:cubicBezTo>
                  <a:pt x="17939" y="31048"/>
                  <a:pt x="17907" y="31202"/>
                  <a:pt x="17879" y="31358"/>
                </a:cubicBezTo>
                <a:cubicBezTo>
                  <a:pt x="17864" y="31436"/>
                  <a:pt x="17848" y="31518"/>
                  <a:pt x="17838" y="31598"/>
                </a:cubicBezTo>
                <a:cubicBezTo>
                  <a:pt x="17824" y="31694"/>
                  <a:pt x="17812" y="31790"/>
                  <a:pt x="17798" y="31887"/>
                </a:cubicBezTo>
                <a:cubicBezTo>
                  <a:pt x="17794" y="31923"/>
                  <a:pt x="17793" y="31959"/>
                  <a:pt x="17791" y="31995"/>
                </a:cubicBezTo>
                <a:cubicBezTo>
                  <a:pt x="17786" y="32053"/>
                  <a:pt x="17782" y="32111"/>
                  <a:pt x="17777" y="32169"/>
                </a:cubicBezTo>
                <a:cubicBezTo>
                  <a:pt x="17772" y="32235"/>
                  <a:pt x="17771" y="32298"/>
                  <a:pt x="17768" y="32363"/>
                </a:cubicBezTo>
                <a:cubicBezTo>
                  <a:pt x="17766" y="32442"/>
                  <a:pt x="17762" y="32520"/>
                  <a:pt x="17765" y="32599"/>
                </a:cubicBezTo>
                <a:cubicBezTo>
                  <a:pt x="17767" y="32685"/>
                  <a:pt x="17771" y="32773"/>
                  <a:pt x="17773" y="32859"/>
                </a:cubicBezTo>
                <a:cubicBezTo>
                  <a:pt x="17774" y="32899"/>
                  <a:pt x="17778" y="32940"/>
                  <a:pt x="17782" y="32978"/>
                </a:cubicBezTo>
                <a:cubicBezTo>
                  <a:pt x="17786" y="33032"/>
                  <a:pt x="17791" y="33087"/>
                  <a:pt x="17794" y="33142"/>
                </a:cubicBezTo>
                <a:cubicBezTo>
                  <a:pt x="17801" y="33219"/>
                  <a:pt x="17813" y="33297"/>
                  <a:pt x="17823" y="33373"/>
                </a:cubicBezTo>
                <a:cubicBezTo>
                  <a:pt x="17828" y="33406"/>
                  <a:pt x="17832" y="33439"/>
                  <a:pt x="17838" y="33472"/>
                </a:cubicBezTo>
                <a:cubicBezTo>
                  <a:pt x="17845" y="33516"/>
                  <a:pt x="17854" y="33558"/>
                  <a:pt x="17861" y="33602"/>
                </a:cubicBezTo>
                <a:cubicBezTo>
                  <a:pt x="17887" y="33735"/>
                  <a:pt x="17914" y="33866"/>
                  <a:pt x="17954" y="33995"/>
                </a:cubicBezTo>
                <a:cubicBezTo>
                  <a:pt x="17988" y="34104"/>
                  <a:pt x="18024" y="34211"/>
                  <a:pt x="18067" y="34314"/>
                </a:cubicBezTo>
                <a:cubicBezTo>
                  <a:pt x="18101" y="34394"/>
                  <a:pt x="18134" y="34475"/>
                  <a:pt x="18174" y="34552"/>
                </a:cubicBezTo>
                <a:cubicBezTo>
                  <a:pt x="18215" y="34628"/>
                  <a:pt x="18255" y="34703"/>
                  <a:pt x="18295" y="34780"/>
                </a:cubicBezTo>
                <a:cubicBezTo>
                  <a:pt x="18331" y="34850"/>
                  <a:pt x="18373" y="34918"/>
                  <a:pt x="18415" y="34986"/>
                </a:cubicBezTo>
                <a:lnTo>
                  <a:pt x="18469" y="35075"/>
                </a:lnTo>
                <a:cubicBezTo>
                  <a:pt x="18485" y="35101"/>
                  <a:pt x="18504" y="35127"/>
                  <a:pt x="18521" y="35151"/>
                </a:cubicBezTo>
                <a:cubicBezTo>
                  <a:pt x="18554" y="35202"/>
                  <a:pt x="18589" y="35250"/>
                  <a:pt x="18623" y="35301"/>
                </a:cubicBezTo>
                <a:cubicBezTo>
                  <a:pt x="18664" y="35362"/>
                  <a:pt x="18712" y="35420"/>
                  <a:pt x="18760" y="35476"/>
                </a:cubicBezTo>
                <a:cubicBezTo>
                  <a:pt x="18850" y="35580"/>
                  <a:pt x="18944" y="35678"/>
                  <a:pt x="19044" y="35771"/>
                </a:cubicBezTo>
                <a:cubicBezTo>
                  <a:pt x="19103" y="35823"/>
                  <a:pt x="19161" y="35879"/>
                  <a:pt x="19222" y="35930"/>
                </a:cubicBezTo>
                <a:cubicBezTo>
                  <a:pt x="19263" y="35966"/>
                  <a:pt x="19305" y="36001"/>
                  <a:pt x="19346" y="36035"/>
                </a:cubicBezTo>
                <a:cubicBezTo>
                  <a:pt x="19368" y="36053"/>
                  <a:pt x="19390" y="36073"/>
                  <a:pt x="19412" y="36089"/>
                </a:cubicBezTo>
                <a:cubicBezTo>
                  <a:pt x="19455" y="36122"/>
                  <a:pt x="19497" y="36155"/>
                  <a:pt x="19539" y="36187"/>
                </a:cubicBezTo>
                <a:cubicBezTo>
                  <a:pt x="19568" y="36209"/>
                  <a:pt x="19596" y="36233"/>
                  <a:pt x="19625" y="36251"/>
                </a:cubicBezTo>
                <a:cubicBezTo>
                  <a:pt x="19693" y="36298"/>
                  <a:pt x="19761" y="36344"/>
                  <a:pt x="19828" y="36391"/>
                </a:cubicBezTo>
                <a:cubicBezTo>
                  <a:pt x="19853" y="36406"/>
                  <a:pt x="19878" y="36421"/>
                  <a:pt x="19903" y="36435"/>
                </a:cubicBezTo>
                <a:cubicBezTo>
                  <a:pt x="19951" y="36462"/>
                  <a:pt x="19999" y="36491"/>
                  <a:pt x="20047" y="36518"/>
                </a:cubicBezTo>
                <a:cubicBezTo>
                  <a:pt x="20111" y="36555"/>
                  <a:pt x="20178" y="36585"/>
                  <a:pt x="20245" y="36616"/>
                </a:cubicBezTo>
                <a:cubicBezTo>
                  <a:pt x="20316" y="36651"/>
                  <a:pt x="20389" y="36680"/>
                  <a:pt x="20461" y="36710"/>
                </a:cubicBezTo>
                <a:cubicBezTo>
                  <a:pt x="20497" y="36724"/>
                  <a:pt x="20532" y="36741"/>
                  <a:pt x="20568" y="36754"/>
                </a:cubicBezTo>
                <a:cubicBezTo>
                  <a:pt x="20604" y="36766"/>
                  <a:pt x="20641" y="36780"/>
                  <a:pt x="20677" y="36791"/>
                </a:cubicBezTo>
                <a:cubicBezTo>
                  <a:pt x="20723" y="36807"/>
                  <a:pt x="20767" y="36824"/>
                  <a:pt x="20814" y="36838"/>
                </a:cubicBezTo>
                <a:cubicBezTo>
                  <a:pt x="20852" y="36848"/>
                  <a:pt x="20889" y="36858"/>
                  <a:pt x="20925" y="36869"/>
                </a:cubicBezTo>
                <a:cubicBezTo>
                  <a:pt x="20994" y="36888"/>
                  <a:pt x="21065" y="36909"/>
                  <a:pt x="21134" y="36925"/>
                </a:cubicBezTo>
                <a:cubicBezTo>
                  <a:pt x="21215" y="36943"/>
                  <a:pt x="21298" y="36966"/>
                  <a:pt x="21381" y="36979"/>
                </a:cubicBezTo>
                <a:cubicBezTo>
                  <a:pt x="21456" y="36992"/>
                  <a:pt x="21530" y="37009"/>
                  <a:pt x="21605" y="37018"/>
                </a:cubicBezTo>
                <a:cubicBezTo>
                  <a:pt x="21691" y="37030"/>
                  <a:pt x="21778" y="37044"/>
                  <a:pt x="21864" y="37050"/>
                </a:cubicBezTo>
                <a:lnTo>
                  <a:pt x="22026" y="37063"/>
                </a:lnTo>
                <a:cubicBezTo>
                  <a:pt x="22054" y="37064"/>
                  <a:pt x="22081" y="37066"/>
                  <a:pt x="22108" y="37066"/>
                </a:cubicBezTo>
                <a:cubicBezTo>
                  <a:pt x="22178" y="37068"/>
                  <a:pt x="22248" y="37068"/>
                  <a:pt x="22320" y="37069"/>
                </a:cubicBezTo>
                <a:cubicBezTo>
                  <a:pt x="22374" y="37069"/>
                  <a:pt x="22431" y="37064"/>
                  <a:pt x="22485" y="37059"/>
                </a:cubicBezTo>
                <a:cubicBezTo>
                  <a:pt x="22539" y="37055"/>
                  <a:pt x="22591" y="37052"/>
                  <a:pt x="22645" y="37044"/>
                </a:cubicBezTo>
                <a:cubicBezTo>
                  <a:pt x="22691" y="37038"/>
                  <a:pt x="22738" y="37032"/>
                  <a:pt x="22785" y="37024"/>
                </a:cubicBezTo>
                <a:cubicBezTo>
                  <a:pt x="22805" y="37022"/>
                  <a:pt x="22824" y="37021"/>
                  <a:pt x="22844" y="37017"/>
                </a:cubicBezTo>
                <a:cubicBezTo>
                  <a:pt x="22958" y="36995"/>
                  <a:pt x="23073" y="36976"/>
                  <a:pt x="23186" y="36947"/>
                </a:cubicBezTo>
                <a:cubicBezTo>
                  <a:pt x="23234" y="36936"/>
                  <a:pt x="23283" y="36924"/>
                  <a:pt x="23331" y="36913"/>
                </a:cubicBezTo>
                <a:cubicBezTo>
                  <a:pt x="23360" y="36905"/>
                  <a:pt x="23387" y="36901"/>
                  <a:pt x="23413" y="36892"/>
                </a:cubicBezTo>
                <a:cubicBezTo>
                  <a:pt x="23476" y="36872"/>
                  <a:pt x="23540" y="36852"/>
                  <a:pt x="23602" y="36832"/>
                </a:cubicBezTo>
                <a:cubicBezTo>
                  <a:pt x="23654" y="36817"/>
                  <a:pt x="23703" y="36800"/>
                  <a:pt x="23754" y="36782"/>
                </a:cubicBezTo>
                <a:cubicBezTo>
                  <a:pt x="23827" y="36755"/>
                  <a:pt x="23900" y="36727"/>
                  <a:pt x="23974" y="36699"/>
                </a:cubicBezTo>
                <a:cubicBezTo>
                  <a:pt x="24028" y="36679"/>
                  <a:pt x="24080" y="36655"/>
                  <a:pt x="24135" y="36631"/>
                </a:cubicBezTo>
                <a:cubicBezTo>
                  <a:pt x="24173" y="36615"/>
                  <a:pt x="24212" y="36598"/>
                  <a:pt x="24252" y="36580"/>
                </a:cubicBezTo>
                <a:cubicBezTo>
                  <a:pt x="24264" y="36575"/>
                  <a:pt x="24278" y="36570"/>
                  <a:pt x="24291" y="36567"/>
                </a:cubicBezTo>
                <a:cubicBezTo>
                  <a:pt x="24505" y="36497"/>
                  <a:pt x="24715" y="36414"/>
                  <a:pt x="24925" y="36333"/>
                </a:cubicBezTo>
                <a:cubicBezTo>
                  <a:pt x="25137" y="36250"/>
                  <a:pt x="25348" y="36170"/>
                  <a:pt x="25558" y="36084"/>
                </a:cubicBezTo>
                <a:cubicBezTo>
                  <a:pt x="25671" y="36039"/>
                  <a:pt x="25782" y="35990"/>
                  <a:pt x="25893" y="35941"/>
                </a:cubicBezTo>
                <a:cubicBezTo>
                  <a:pt x="25989" y="35898"/>
                  <a:pt x="26082" y="35848"/>
                  <a:pt x="26177" y="35800"/>
                </a:cubicBezTo>
                <a:cubicBezTo>
                  <a:pt x="26231" y="35773"/>
                  <a:pt x="26281" y="35740"/>
                  <a:pt x="26333" y="35711"/>
                </a:cubicBezTo>
                <a:cubicBezTo>
                  <a:pt x="26366" y="35691"/>
                  <a:pt x="26400" y="35672"/>
                  <a:pt x="26432" y="35652"/>
                </a:cubicBezTo>
                <a:cubicBezTo>
                  <a:pt x="26521" y="35594"/>
                  <a:pt x="26612" y="35538"/>
                  <a:pt x="26698" y="35476"/>
                </a:cubicBezTo>
                <a:cubicBezTo>
                  <a:pt x="26802" y="35402"/>
                  <a:pt x="26905" y="35329"/>
                  <a:pt x="27005" y="35251"/>
                </a:cubicBezTo>
                <a:cubicBezTo>
                  <a:pt x="27088" y="35187"/>
                  <a:pt x="27170" y="35124"/>
                  <a:pt x="27251" y="35060"/>
                </a:cubicBezTo>
                <a:cubicBezTo>
                  <a:pt x="27346" y="34983"/>
                  <a:pt x="27442" y="34907"/>
                  <a:pt x="27535" y="34826"/>
                </a:cubicBezTo>
                <a:cubicBezTo>
                  <a:pt x="27621" y="34754"/>
                  <a:pt x="27705" y="34682"/>
                  <a:pt x="27787" y="34607"/>
                </a:cubicBezTo>
                <a:cubicBezTo>
                  <a:pt x="27832" y="34567"/>
                  <a:pt x="27879" y="34527"/>
                  <a:pt x="27922" y="34485"/>
                </a:cubicBezTo>
                <a:cubicBezTo>
                  <a:pt x="27972" y="34437"/>
                  <a:pt x="28021" y="34390"/>
                  <a:pt x="28071" y="34341"/>
                </a:cubicBezTo>
                <a:cubicBezTo>
                  <a:pt x="28088" y="34325"/>
                  <a:pt x="28106" y="34308"/>
                  <a:pt x="28124" y="34290"/>
                </a:cubicBezTo>
                <a:cubicBezTo>
                  <a:pt x="28181" y="34233"/>
                  <a:pt x="28238" y="34174"/>
                  <a:pt x="28295" y="34114"/>
                </a:cubicBezTo>
                <a:cubicBezTo>
                  <a:pt x="28598" y="33798"/>
                  <a:pt x="28876" y="33458"/>
                  <a:pt x="29130" y="33102"/>
                </a:cubicBezTo>
                <a:cubicBezTo>
                  <a:pt x="29206" y="32994"/>
                  <a:pt x="29280" y="32888"/>
                  <a:pt x="29355" y="32780"/>
                </a:cubicBezTo>
                <a:cubicBezTo>
                  <a:pt x="29378" y="32744"/>
                  <a:pt x="29402" y="32709"/>
                  <a:pt x="29425" y="32672"/>
                </a:cubicBezTo>
                <a:cubicBezTo>
                  <a:pt x="29453" y="32632"/>
                  <a:pt x="29480" y="32593"/>
                  <a:pt x="29504" y="32553"/>
                </a:cubicBezTo>
                <a:cubicBezTo>
                  <a:pt x="29563" y="32453"/>
                  <a:pt x="29623" y="32355"/>
                  <a:pt x="29678" y="32255"/>
                </a:cubicBezTo>
                <a:cubicBezTo>
                  <a:pt x="29701" y="32210"/>
                  <a:pt x="29727" y="32168"/>
                  <a:pt x="29749" y="32124"/>
                </a:cubicBezTo>
                <a:cubicBezTo>
                  <a:pt x="29780" y="32059"/>
                  <a:pt x="29812" y="31995"/>
                  <a:pt x="29843" y="31931"/>
                </a:cubicBezTo>
                <a:cubicBezTo>
                  <a:pt x="29868" y="31884"/>
                  <a:pt x="29888" y="31833"/>
                  <a:pt x="29912" y="31785"/>
                </a:cubicBezTo>
                <a:cubicBezTo>
                  <a:pt x="29931" y="31743"/>
                  <a:pt x="29951" y="31698"/>
                  <a:pt x="29970" y="31655"/>
                </a:cubicBezTo>
                <a:cubicBezTo>
                  <a:pt x="30008" y="31561"/>
                  <a:pt x="30048" y="31467"/>
                  <a:pt x="30083" y="31372"/>
                </a:cubicBezTo>
                <a:cubicBezTo>
                  <a:pt x="30106" y="31307"/>
                  <a:pt x="30134" y="31244"/>
                  <a:pt x="30154" y="31178"/>
                </a:cubicBezTo>
                <a:cubicBezTo>
                  <a:pt x="30173" y="31123"/>
                  <a:pt x="30192" y="31067"/>
                  <a:pt x="30209" y="31010"/>
                </a:cubicBezTo>
                <a:cubicBezTo>
                  <a:pt x="30243" y="30909"/>
                  <a:pt x="30273" y="30807"/>
                  <a:pt x="30302" y="30705"/>
                </a:cubicBezTo>
                <a:cubicBezTo>
                  <a:pt x="30363" y="30501"/>
                  <a:pt x="30415" y="30298"/>
                  <a:pt x="30457" y="30089"/>
                </a:cubicBezTo>
                <a:cubicBezTo>
                  <a:pt x="30502" y="29865"/>
                  <a:pt x="30542" y="29639"/>
                  <a:pt x="30579" y="29413"/>
                </a:cubicBezTo>
                <a:cubicBezTo>
                  <a:pt x="30588" y="29357"/>
                  <a:pt x="30594" y="29299"/>
                  <a:pt x="30601" y="29242"/>
                </a:cubicBezTo>
                <a:cubicBezTo>
                  <a:pt x="30609" y="29199"/>
                  <a:pt x="30615" y="29154"/>
                  <a:pt x="30620" y="29111"/>
                </a:cubicBezTo>
                <a:cubicBezTo>
                  <a:pt x="30631" y="29005"/>
                  <a:pt x="30645" y="28899"/>
                  <a:pt x="30653" y="28792"/>
                </a:cubicBezTo>
                <a:cubicBezTo>
                  <a:pt x="30663" y="28668"/>
                  <a:pt x="30674" y="28546"/>
                  <a:pt x="30681" y="28423"/>
                </a:cubicBezTo>
                <a:cubicBezTo>
                  <a:pt x="30686" y="28313"/>
                  <a:pt x="30691" y="28201"/>
                  <a:pt x="30693" y="28091"/>
                </a:cubicBezTo>
                <a:cubicBezTo>
                  <a:pt x="30694" y="28039"/>
                  <a:pt x="30698" y="27987"/>
                  <a:pt x="30697" y="27936"/>
                </a:cubicBezTo>
                <a:cubicBezTo>
                  <a:pt x="30696" y="27873"/>
                  <a:pt x="30694" y="27811"/>
                  <a:pt x="30693" y="27747"/>
                </a:cubicBezTo>
                <a:cubicBezTo>
                  <a:pt x="30692" y="27646"/>
                  <a:pt x="30691" y="27543"/>
                  <a:pt x="30687" y="27442"/>
                </a:cubicBezTo>
                <a:cubicBezTo>
                  <a:pt x="30679" y="27198"/>
                  <a:pt x="30670" y="26952"/>
                  <a:pt x="30658" y="26708"/>
                </a:cubicBezTo>
                <a:cubicBezTo>
                  <a:pt x="30653" y="26590"/>
                  <a:pt x="30643" y="26472"/>
                  <a:pt x="30632" y="26356"/>
                </a:cubicBezTo>
                <a:cubicBezTo>
                  <a:pt x="30624" y="26260"/>
                  <a:pt x="30612" y="26165"/>
                  <a:pt x="30595" y="26070"/>
                </a:cubicBezTo>
                <a:cubicBezTo>
                  <a:pt x="30585" y="26012"/>
                  <a:pt x="30576" y="25955"/>
                  <a:pt x="30563" y="25898"/>
                </a:cubicBezTo>
                <a:cubicBezTo>
                  <a:pt x="30550" y="25843"/>
                  <a:pt x="30537" y="25788"/>
                  <a:pt x="30526" y="25732"/>
                </a:cubicBezTo>
                <a:cubicBezTo>
                  <a:pt x="30505" y="25638"/>
                  <a:pt x="30480" y="25543"/>
                  <a:pt x="30456" y="25451"/>
                </a:cubicBezTo>
                <a:cubicBezTo>
                  <a:pt x="30399" y="25233"/>
                  <a:pt x="30343" y="25014"/>
                  <a:pt x="30283" y="24795"/>
                </a:cubicBezTo>
                <a:cubicBezTo>
                  <a:pt x="30222" y="24579"/>
                  <a:pt x="30158" y="24362"/>
                  <a:pt x="30093" y="24145"/>
                </a:cubicBezTo>
                <a:cubicBezTo>
                  <a:pt x="30058" y="24035"/>
                  <a:pt x="30023" y="23925"/>
                  <a:pt x="29987" y="23815"/>
                </a:cubicBezTo>
                <a:cubicBezTo>
                  <a:pt x="29954" y="23715"/>
                  <a:pt x="29919" y="23616"/>
                  <a:pt x="29883" y="23516"/>
                </a:cubicBezTo>
                <a:cubicBezTo>
                  <a:pt x="29851" y="23425"/>
                  <a:pt x="29816" y="23334"/>
                  <a:pt x="29781" y="23244"/>
                </a:cubicBezTo>
                <a:cubicBezTo>
                  <a:pt x="29745" y="23151"/>
                  <a:pt x="29712" y="23058"/>
                  <a:pt x="29675" y="22967"/>
                </a:cubicBezTo>
                <a:cubicBezTo>
                  <a:pt x="29515" y="22568"/>
                  <a:pt x="29356" y="22169"/>
                  <a:pt x="29181" y="21779"/>
                </a:cubicBezTo>
                <a:cubicBezTo>
                  <a:pt x="29015" y="21403"/>
                  <a:pt x="28861" y="21023"/>
                  <a:pt x="28695" y="20650"/>
                </a:cubicBezTo>
                <a:cubicBezTo>
                  <a:pt x="28619" y="20479"/>
                  <a:pt x="28536" y="20310"/>
                  <a:pt x="28453" y="20143"/>
                </a:cubicBezTo>
                <a:cubicBezTo>
                  <a:pt x="28372" y="19980"/>
                  <a:pt x="28289" y="19819"/>
                  <a:pt x="28204" y="19660"/>
                </a:cubicBezTo>
                <a:cubicBezTo>
                  <a:pt x="28042" y="19360"/>
                  <a:pt x="27867" y="19067"/>
                  <a:pt x="27698" y="18770"/>
                </a:cubicBezTo>
                <a:cubicBezTo>
                  <a:pt x="27567" y="18538"/>
                  <a:pt x="27447" y="18303"/>
                  <a:pt x="27320" y="18069"/>
                </a:cubicBezTo>
                <a:cubicBezTo>
                  <a:pt x="27196" y="17834"/>
                  <a:pt x="27067" y="17606"/>
                  <a:pt x="26935" y="17379"/>
                </a:cubicBezTo>
                <a:cubicBezTo>
                  <a:pt x="26656" y="16903"/>
                  <a:pt x="26363" y="16434"/>
                  <a:pt x="26088" y="15954"/>
                </a:cubicBezTo>
                <a:cubicBezTo>
                  <a:pt x="25785" y="15412"/>
                  <a:pt x="25519" y="14851"/>
                  <a:pt x="25229" y="14302"/>
                </a:cubicBezTo>
                <a:cubicBezTo>
                  <a:pt x="25132" y="14117"/>
                  <a:pt x="25034" y="13932"/>
                  <a:pt x="24928" y="13753"/>
                </a:cubicBezTo>
                <a:cubicBezTo>
                  <a:pt x="24819" y="13567"/>
                  <a:pt x="24708" y="13381"/>
                  <a:pt x="24598" y="13196"/>
                </a:cubicBezTo>
                <a:cubicBezTo>
                  <a:pt x="24375" y="12819"/>
                  <a:pt x="24153" y="12441"/>
                  <a:pt x="23911" y="12079"/>
                </a:cubicBezTo>
                <a:cubicBezTo>
                  <a:pt x="23798" y="11910"/>
                  <a:pt x="23679" y="11745"/>
                  <a:pt x="23563" y="11577"/>
                </a:cubicBezTo>
                <a:cubicBezTo>
                  <a:pt x="23458" y="11423"/>
                  <a:pt x="23354" y="11265"/>
                  <a:pt x="23248" y="11108"/>
                </a:cubicBezTo>
                <a:cubicBezTo>
                  <a:pt x="23015" y="10751"/>
                  <a:pt x="22782" y="10397"/>
                  <a:pt x="22541" y="10047"/>
                </a:cubicBezTo>
                <a:cubicBezTo>
                  <a:pt x="22420" y="9869"/>
                  <a:pt x="22297" y="9692"/>
                  <a:pt x="22170" y="9517"/>
                </a:cubicBezTo>
                <a:cubicBezTo>
                  <a:pt x="22040" y="9336"/>
                  <a:pt x="21906" y="9157"/>
                  <a:pt x="21772" y="8979"/>
                </a:cubicBezTo>
                <a:cubicBezTo>
                  <a:pt x="21503" y="8624"/>
                  <a:pt x="21230" y="8272"/>
                  <a:pt x="20965" y="7915"/>
                </a:cubicBezTo>
                <a:cubicBezTo>
                  <a:pt x="20714" y="7580"/>
                  <a:pt x="20467" y="7243"/>
                  <a:pt x="20216" y="6909"/>
                </a:cubicBezTo>
                <a:cubicBezTo>
                  <a:pt x="20105" y="6761"/>
                  <a:pt x="19990" y="6619"/>
                  <a:pt x="19871" y="6480"/>
                </a:cubicBezTo>
                <a:cubicBezTo>
                  <a:pt x="19754" y="6347"/>
                  <a:pt x="19630" y="6221"/>
                  <a:pt x="19501" y="6100"/>
                </a:cubicBezTo>
                <a:cubicBezTo>
                  <a:pt x="19360" y="5965"/>
                  <a:pt x="19216" y="5835"/>
                  <a:pt x="19069" y="5701"/>
                </a:cubicBezTo>
                <a:cubicBezTo>
                  <a:pt x="18922" y="5563"/>
                  <a:pt x="18776" y="5423"/>
                  <a:pt x="18629" y="5284"/>
                </a:cubicBezTo>
                <a:cubicBezTo>
                  <a:pt x="18336" y="5007"/>
                  <a:pt x="18035" y="4739"/>
                  <a:pt x="17727" y="4478"/>
                </a:cubicBezTo>
                <a:cubicBezTo>
                  <a:pt x="17148" y="3985"/>
                  <a:pt x="16528" y="3545"/>
                  <a:pt x="15933" y="3072"/>
                </a:cubicBezTo>
                <a:cubicBezTo>
                  <a:pt x="15795" y="2961"/>
                  <a:pt x="15659" y="2849"/>
                  <a:pt x="15518" y="2742"/>
                </a:cubicBezTo>
                <a:cubicBezTo>
                  <a:pt x="15434" y="2681"/>
                  <a:pt x="15348" y="2621"/>
                  <a:pt x="15261" y="2564"/>
                </a:cubicBezTo>
                <a:cubicBezTo>
                  <a:pt x="15177" y="2509"/>
                  <a:pt x="15090" y="2458"/>
                  <a:pt x="15005" y="2406"/>
                </a:cubicBezTo>
                <a:cubicBezTo>
                  <a:pt x="14822" y="2299"/>
                  <a:pt x="14644" y="2187"/>
                  <a:pt x="14456" y="2087"/>
                </a:cubicBezTo>
                <a:cubicBezTo>
                  <a:pt x="14309" y="2009"/>
                  <a:pt x="14159" y="1937"/>
                  <a:pt x="14006" y="1868"/>
                </a:cubicBezTo>
                <a:cubicBezTo>
                  <a:pt x="13854" y="1800"/>
                  <a:pt x="13701" y="1733"/>
                  <a:pt x="13547" y="1671"/>
                </a:cubicBezTo>
                <a:cubicBezTo>
                  <a:pt x="13369" y="1597"/>
                  <a:pt x="13191" y="1524"/>
                  <a:pt x="13013" y="1452"/>
                </a:cubicBezTo>
                <a:cubicBezTo>
                  <a:pt x="12830" y="1380"/>
                  <a:pt x="12646" y="1313"/>
                  <a:pt x="12461" y="1251"/>
                </a:cubicBezTo>
                <a:cubicBezTo>
                  <a:pt x="12281" y="1192"/>
                  <a:pt x="12101" y="1135"/>
                  <a:pt x="11924" y="1068"/>
                </a:cubicBezTo>
                <a:cubicBezTo>
                  <a:pt x="11736" y="992"/>
                  <a:pt x="11554" y="909"/>
                  <a:pt x="11369" y="828"/>
                </a:cubicBezTo>
                <a:cubicBezTo>
                  <a:pt x="11205" y="756"/>
                  <a:pt x="11038" y="692"/>
                  <a:pt x="10870" y="627"/>
                </a:cubicBezTo>
                <a:cubicBezTo>
                  <a:pt x="10704" y="563"/>
                  <a:pt x="10539" y="498"/>
                  <a:pt x="10368" y="449"/>
                </a:cubicBezTo>
                <a:cubicBezTo>
                  <a:pt x="10192" y="398"/>
                  <a:pt x="10012" y="357"/>
                  <a:pt x="9832" y="314"/>
                </a:cubicBezTo>
                <a:lnTo>
                  <a:pt x="9832" y="314"/>
                </a:lnTo>
                <a:cubicBezTo>
                  <a:pt x="9838" y="315"/>
                  <a:pt x="9842" y="316"/>
                  <a:pt x="9846" y="316"/>
                </a:cubicBezTo>
                <a:cubicBezTo>
                  <a:pt x="9644" y="268"/>
                  <a:pt x="9442" y="212"/>
                  <a:pt x="9238" y="172"/>
                </a:cubicBezTo>
                <a:cubicBezTo>
                  <a:pt x="9115" y="147"/>
                  <a:pt x="8991" y="128"/>
                  <a:pt x="8868" y="115"/>
                </a:cubicBezTo>
                <a:cubicBezTo>
                  <a:pt x="8762" y="103"/>
                  <a:pt x="8656" y="92"/>
                  <a:pt x="8550" y="79"/>
                </a:cubicBezTo>
                <a:cubicBezTo>
                  <a:pt x="8454" y="67"/>
                  <a:pt x="8359" y="54"/>
                  <a:pt x="8263" y="43"/>
                </a:cubicBezTo>
                <a:cubicBezTo>
                  <a:pt x="8171" y="31"/>
                  <a:pt x="8080" y="17"/>
                  <a:pt x="7987" y="12"/>
                </a:cubicBezTo>
                <a:cubicBezTo>
                  <a:pt x="7930" y="8"/>
                  <a:pt x="7875" y="3"/>
                  <a:pt x="7818" y="2"/>
                </a:cubicBezTo>
                <a:cubicBezTo>
                  <a:pt x="7752" y="2"/>
                  <a:pt x="7686" y="0"/>
                  <a:pt x="7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241302" y="-247998"/>
            <a:ext cx="1300602" cy="1146143"/>
          </a:xfrm>
          <a:custGeom>
            <a:avLst/>
            <a:gdLst/>
            <a:ahLst/>
            <a:cxnLst/>
            <a:rect l="l" t="t" r="r" b="b"/>
            <a:pathLst>
              <a:path w="8355" h="7363" extrusionOk="0">
                <a:moveTo>
                  <a:pt x="2896" y="1"/>
                </a:moveTo>
                <a:cubicBezTo>
                  <a:pt x="2827" y="1"/>
                  <a:pt x="2758" y="2"/>
                  <a:pt x="2689" y="4"/>
                </a:cubicBezTo>
                <a:cubicBezTo>
                  <a:pt x="2513" y="12"/>
                  <a:pt x="2338" y="17"/>
                  <a:pt x="2165" y="42"/>
                </a:cubicBezTo>
                <a:cubicBezTo>
                  <a:pt x="1990" y="67"/>
                  <a:pt x="1819" y="114"/>
                  <a:pt x="1657" y="184"/>
                </a:cubicBezTo>
                <a:cubicBezTo>
                  <a:pt x="1495" y="256"/>
                  <a:pt x="1331" y="335"/>
                  <a:pt x="1189" y="442"/>
                </a:cubicBezTo>
                <a:cubicBezTo>
                  <a:pt x="1046" y="550"/>
                  <a:pt x="902" y="664"/>
                  <a:pt x="778" y="793"/>
                </a:cubicBezTo>
                <a:cubicBezTo>
                  <a:pt x="706" y="865"/>
                  <a:pt x="642" y="938"/>
                  <a:pt x="580" y="1017"/>
                </a:cubicBezTo>
                <a:cubicBezTo>
                  <a:pt x="527" y="1082"/>
                  <a:pt x="480" y="1152"/>
                  <a:pt x="433" y="1224"/>
                </a:cubicBezTo>
                <a:cubicBezTo>
                  <a:pt x="386" y="1299"/>
                  <a:pt x="344" y="1373"/>
                  <a:pt x="302" y="1448"/>
                </a:cubicBezTo>
                <a:cubicBezTo>
                  <a:pt x="231" y="1574"/>
                  <a:pt x="180" y="1707"/>
                  <a:pt x="142" y="1847"/>
                </a:cubicBezTo>
                <a:cubicBezTo>
                  <a:pt x="91" y="2026"/>
                  <a:pt x="37" y="2204"/>
                  <a:pt x="18" y="2389"/>
                </a:cubicBezTo>
                <a:cubicBezTo>
                  <a:pt x="0" y="2550"/>
                  <a:pt x="4" y="2720"/>
                  <a:pt x="28" y="2880"/>
                </a:cubicBezTo>
                <a:cubicBezTo>
                  <a:pt x="56" y="3064"/>
                  <a:pt x="98" y="3245"/>
                  <a:pt x="142" y="3427"/>
                </a:cubicBezTo>
                <a:cubicBezTo>
                  <a:pt x="181" y="3596"/>
                  <a:pt x="221" y="3766"/>
                  <a:pt x="262" y="3936"/>
                </a:cubicBezTo>
                <a:cubicBezTo>
                  <a:pt x="286" y="4042"/>
                  <a:pt x="313" y="4149"/>
                  <a:pt x="345" y="4252"/>
                </a:cubicBezTo>
                <a:cubicBezTo>
                  <a:pt x="365" y="4341"/>
                  <a:pt x="390" y="4429"/>
                  <a:pt x="418" y="4513"/>
                </a:cubicBezTo>
                <a:cubicBezTo>
                  <a:pt x="485" y="4700"/>
                  <a:pt x="560" y="4882"/>
                  <a:pt x="637" y="5063"/>
                </a:cubicBezTo>
                <a:cubicBezTo>
                  <a:pt x="705" y="5225"/>
                  <a:pt x="771" y="5387"/>
                  <a:pt x="852" y="5541"/>
                </a:cubicBezTo>
                <a:cubicBezTo>
                  <a:pt x="934" y="5701"/>
                  <a:pt x="1020" y="5858"/>
                  <a:pt x="1117" y="6011"/>
                </a:cubicBezTo>
                <a:cubicBezTo>
                  <a:pt x="1160" y="6079"/>
                  <a:pt x="1207" y="6145"/>
                  <a:pt x="1258" y="6208"/>
                </a:cubicBezTo>
                <a:cubicBezTo>
                  <a:pt x="1309" y="6268"/>
                  <a:pt x="1358" y="6331"/>
                  <a:pt x="1412" y="6387"/>
                </a:cubicBezTo>
                <a:cubicBezTo>
                  <a:pt x="1532" y="6508"/>
                  <a:pt x="1656" y="6632"/>
                  <a:pt x="1798" y="6730"/>
                </a:cubicBezTo>
                <a:cubicBezTo>
                  <a:pt x="1871" y="6781"/>
                  <a:pt x="1944" y="6827"/>
                  <a:pt x="2021" y="6871"/>
                </a:cubicBezTo>
                <a:cubicBezTo>
                  <a:pt x="2095" y="6914"/>
                  <a:pt x="2176" y="6947"/>
                  <a:pt x="2254" y="6983"/>
                </a:cubicBezTo>
                <a:cubicBezTo>
                  <a:pt x="2413" y="7053"/>
                  <a:pt x="2577" y="7121"/>
                  <a:pt x="2744" y="7174"/>
                </a:cubicBezTo>
                <a:cubicBezTo>
                  <a:pt x="2910" y="7227"/>
                  <a:pt x="3079" y="7267"/>
                  <a:pt x="3251" y="7297"/>
                </a:cubicBezTo>
                <a:cubicBezTo>
                  <a:pt x="3409" y="7325"/>
                  <a:pt x="3570" y="7349"/>
                  <a:pt x="3730" y="7358"/>
                </a:cubicBezTo>
                <a:cubicBezTo>
                  <a:pt x="3776" y="7361"/>
                  <a:pt x="3823" y="7362"/>
                  <a:pt x="3869" y="7362"/>
                </a:cubicBezTo>
                <a:cubicBezTo>
                  <a:pt x="4002" y="7362"/>
                  <a:pt x="4136" y="7353"/>
                  <a:pt x="4268" y="7343"/>
                </a:cubicBezTo>
                <a:cubicBezTo>
                  <a:pt x="4430" y="7333"/>
                  <a:pt x="4590" y="7315"/>
                  <a:pt x="4750" y="7287"/>
                </a:cubicBezTo>
                <a:cubicBezTo>
                  <a:pt x="4841" y="7271"/>
                  <a:pt x="4930" y="7245"/>
                  <a:pt x="5020" y="7222"/>
                </a:cubicBezTo>
                <a:cubicBezTo>
                  <a:pt x="5097" y="7202"/>
                  <a:pt x="5174" y="7179"/>
                  <a:pt x="5250" y="7156"/>
                </a:cubicBezTo>
                <a:cubicBezTo>
                  <a:pt x="5415" y="7104"/>
                  <a:pt x="5577" y="7047"/>
                  <a:pt x="5736" y="6982"/>
                </a:cubicBezTo>
                <a:cubicBezTo>
                  <a:pt x="6063" y="6852"/>
                  <a:pt x="6387" y="6693"/>
                  <a:pt x="6686" y="6505"/>
                </a:cubicBezTo>
                <a:lnTo>
                  <a:pt x="6686" y="6505"/>
                </a:lnTo>
                <a:cubicBezTo>
                  <a:pt x="6680" y="6510"/>
                  <a:pt x="6672" y="6513"/>
                  <a:pt x="6667" y="6517"/>
                </a:cubicBezTo>
                <a:cubicBezTo>
                  <a:pt x="6693" y="6501"/>
                  <a:pt x="6723" y="6485"/>
                  <a:pt x="6749" y="6467"/>
                </a:cubicBezTo>
                <a:cubicBezTo>
                  <a:pt x="6769" y="6454"/>
                  <a:pt x="6789" y="6440"/>
                  <a:pt x="6809" y="6429"/>
                </a:cubicBezTo>
                <a:cubicBezTo>
                  <a:pt x="6957" y="6333"/>
                  <a:pt x="7106" y="6237"/>
                  <a:pt x="7250" y="6133"/>
                </a:cubicBezTo>
                <a:cubicBezTo>
                  <a:pt x="7392" y="6032"/>
                  <a:pt x="7525" y="5927"/>
                  <a:pt x="7653" y="5811"/>
                </a:cubicBezTo>
                <a:cubicBezTo>
                  <a:pt x="7717" y="5754"/>
                  <a:pt x="7779" y="5696"/>
                  <a:pt x="7833" y="5630"/>
                </a:cubicBezTo>
                <a:cubicBezTo>
                  <a:pt x="7884" y="5572"/>
                  <a:pt x="7926" y="5507"/>
                  <a:pt x="7970" y="5443"/>
                </a:cubicBezTo>
                <a:cubicBezTo>
                  <a:pt x="8035" y="5339"/>
                  <a:pt x="8106" y="5236"/>
                  <a:pt x="8158" y="5124"/>
                </a:cubicBezTo>
                <a:cubicBezTo>
                  <a:pt x="8233" y="4967"/>
                  <a:pt x="8290" y="4803"/>
                  <a:pt x="8316" y="4632"/>
                </a:cubicBezTo>
                <a:cubicBezTo>
                  <a:pt x="8347" y="4433"/>
                  <a:pt x="8354" y="4237"/>
                  <a:pt x="8353" y="4038"/>
                </a:cubicBezTo>
                <a:cubicBezTo>
                  <a:pt x="8353" y="3839"/>
                  <a:pt x="8326" y="3644"/>
                  <a:pt x="8276" y="3452"/>
                </a:cubicBezTo>
                <a:cubicBezTo>
                  <a:pt x="8220" y="3247"/>
                  <a:pt x="8153" y="3044"/>
                  <a:pt x="8062" y="2852"/>
                </a:cubicBezTo>
                <a:cubicBezTo>
                  <a:pt x="7929" y="2576"/>
                  <a:pt x="7749" y="2328"/>
                  <a:pt x="7532" y="2112"/>
                </a:cubicBezTo>
                <a:lnTo>
                  <a:pt x="7515" y="2095"/>
                </a:lnTo>
                <a:cubicBezTo>
                  <a:pt x="7378" y="1959"/>
                  <a:pt x="7237" y="1828"/>
                  <a:pt x="7092" y="1699"/>
                </a:cubicBezTo>
                <a:cubicBezTo>
                  <a:pt x="6831" y="1469"/>
                  <a:pt x="6569" y="1235"/>
                  <a:pt x="6288" y="1032"/>
                </a:cubicBezTo>
                <a:cubicBezTo>
                  <a:pt x="6140" y="927"/>
                  <a:pt x="5991" y="817"/>
                  <a:pt x="5831" y="728"/>
                </a:cubicBezTo>
                <a:cubicBezTo>
                  <a:pt x="5738" y="676"/>
                  <a:pt x="5649" y="628"/>
                  <a:pt x="5556" y="582"/>
                </a:cubicBezTo>
                <a:cubicBezTo>
                  <a:pt x="5482" y="546"/>
                  <a:pt x="5405" y="516"/>
                  <a:pt x="5329" y="484"/>
                </a:cubicBezTo>
                <a:cubicBezTo>
                  <a:pt x="5160" y="413"/>
                  <a:pt x="4987" y="356"/>
                  <a:pt x="4814" y="300"/>
                </a:cubicBezTo>
                <a:cubicBezTo>
                  <a:pt x="4644" y="244"/>
                  <a:pt x="4469" y="199"/>
                  <a:pt x="4296" y="158"/>
                </a:cubicBezTo>
                <a:cubicBezTo>
                  <a:pt x="4112" y="114"/>
                  <a:pt x="3931" y="72"/>
                  <a:pt x="3747" y="45"/>
                </a:cubicBezTo>
                <a:cubicBezTo>
                  <a:pt x="3656" y="30"/>
                  <a:pt x="3563" y="25"/>
                  <a:pt x="3470" y="20"/>
                </a:cubicBezTo>
                <a:cubicBezTo>
                  <a:pt x="3384" y="15"/>
                  <a:pt x="3301" y="9"/>
                  <a:pt x="3215" y="6"/>
                </a:cubicBezTo>
                <a:cubicBezTo>
                  <a:pt x="3108" y="3"/>
                  <a:pt x="3002" y="1"/>
                  <a:pt x="2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8363580" y="4521143"/>
            <a:ext cx="1034098" cy="91121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2265300" y="1320825"/>
            <a:ext cx="4613400" cy="764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b="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9" name="Google Shape;59;p9"/>
          <p:cNvSpPr txBox="1">
            <a:spLocks noGrp="1"/>
          </p:cNvSpPr>
          <p:nvPr>
            <p:ph type="subTitle" idx="1"/>
          </p:nvPr>
        </p:nvSpPr>
        <p:spPr>
          <a:xfrm>
            <a:off x="2317802" y="2385062"/>
            <a:ext cx="4508400" cy="141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 name="Google Shape;60;p9"/>
          <p:cNvSpPr/>
          <p:nvPr/>
        </p:nvSpPr>
        <p:spPr>
          <a:xfrm rot="-920967" flipH="1">
            <a:off x="6378739" y="3072861"/>
            <a:ext cx="3508089" cy="2508472"/>
          </a:xfrm>
          <a:custGeom>
            <a:avLst/>
            <a:gdLst/>
            <a:ahLst/>
            <a:cxnLst/>
            <a:rect l="l" t="t" r="r" b="b"/>
            <a:pathLst>
              <a:path w="33860" h="24211" extrusionOk="0">
                <a:moveTo>
                  <a:pt x="15310" y="246"/>
                </a:moveTo>
                <a:cubicBezTo>
                  <a:pt x="15311" y="246"/>
                  <a:pt x="15313" y="246"/>
                  <a:pt x="15314" y="247"/>
                </a:cubicBezTo>
                <a:lnTo>
                  <a:pt x="15314" y="247"/>
                </a:lnTo>
                <a:cubicBezTo>
                  <a:pt x="15313" y="246"/>
                  <a:pt x="15311" y="246"/>
                  <a:pt x="15310" y="246"/>
                </a:cubicBezTo>
                <a:close/>
                <a:moveTo>
                  <a:pt x="15314" y="247"/>
                </a:moveTo>
                <a:cubicBezTo>
                  <a:pt x="15316" y="247"/>
                  <a:pt x="15318" y="248"/>
                  <a:pt x="15320" y="248"/>
                </a:cubicBezTo>
                <a:lnTo>
                  <a:pt x="15320" y="248"/>
                </a:lnTo>
                <a:cubicBezTo>
                  <a:pt x="15318" y="248"/>
                  <a:pt x="15316" y="247"/>
                  <a:pt x="15314" y="247"/>
                </a:cubicBezTo>
                <a:close/>
                <a:moveTo>
                  <a:pt x="12566" y="0"/>
                </a:moveTo>
                <a:cubicBezTo>
                  <a:pt x="12554" y="0"/>
                  <a:pt x="12542" y="0"/>
                  <a:pt x="12530" y="0"/>
                </a:cubicBezTo>
                <a:cubicBezTo>
                  <a:pt x="12215" y="0"/>
                  <a:pt x="11901" y="21"/>
                  <a:pt x="11586" y="56"/>
                </a:cubicBezTo>
                <a:cubicBezTo>
                  <a:pt x="11254" y="92"/>
                  <a:pt x="10921" y="134"/>
                  <a:pt x="10590" y="184"/>
                </a:cubicBezTo>
                <a:cubicBezTo>
                  <a:pt x="10438" y="207"/>
                  <a:pt x="10286" y="233"/>
                  <a:pt x="10134" y="262"/>
                </a:cubicBezTo>
                <a:cubicBezTo>
                  <a:pt x="9984" y="292"/>
                  <a:pt x="9832" y="319"/>
                  <a:pt x="9681" y="351"/>
                </a:cubicBezTo>
                <a:cubicBezTo>
                  <a:pt x="9521" y="385"/>
                  <a:pt x="9361" y="417"/>
                  <a:pt x="9202" y="457"/>
                </a:cubicBezTo>
                <a:cubicBezTo>
                  <a:pt x="9042" y="499"/>
                  <a:pt x="8882" y="538"/>
                  <a:pt x="8722" y="582"/>
                </a:cubicBezTo>
                <a:cubicBezTo>
                  <a:pt x="8568" y="625"/>
                  <a:pt x="8414" y="667"/>
                  <a:pt x="8262" y="716"/>
                </a:cubicBezTo>
                <a:cubicBezTo>
                  <a:pt x="8178" y="743"/>
                  <a:pt x="8097" y="770"/>
                  <a:pt x="8014" y="801"/>
                </a:cubicBezTo>
                <a:cubicBezTo>
                  <a:pt x="7941" y="829"/>
                  <a:pt x="7867" y="857"/>
                  <a:pt x="7792" y="887"/>
                </a:cubicBezTo>
                <a:cubicBezTo>
                  <a:pt x="7643" y="948"/>
                  <a:pt x="7494" y="1012"/>
                  <a:pt x="7355" y="1067"/>
                </a:cubicBezTo>
                <a:cubicBezTo>
                  <a:pt x="7213" y="1126"/>
                  <a:pt x="7072" y="1185"/>
                  <a:pt x="6932" y="1247"/>
                </a:cubicBezTo>
                <a:cubicBezTo>
                  <a:pt x="6854" y="1283"/>
                  <a:pt x="6776" y="1315"/>
                  <a:pt x="6699" y="1352"/>
                </a:cubicBezTo>
                <a:cubicBezTo>
                  <a:pt x="6623" y="1391"/>
                  <a:pt x="6546" y="1429"/>
                  <a:pt x="6468" y="1467"/>
                </a:cubicBezTo>
                <a:cubicBezTo>
                  <a:pt x="6435" y="1482"/>
                  <a:pt x="6404" y="1503"/>
                  <a:pt x="6372" y="1521"/>
                </a:cubicBezTo>
                <a:cubicBezTo>
                  <a:pt x="6328" y="1546"/>
                  <a:pt x="6286" y="1572"/>
                  <a:pt x="6241" y="1596"/>
                </a:cubicBezTo>
                <a:cubicBezTo>
                  <a:pt x="6174" y="1635"/>
                  <a:pt x="6109" y="1678"/>
                  <a:pt x="6043" y="1719"/>
                </a:cubicBezTo>
                <a:cubicBezTo>
                  <a:pt x="5916" y="1799"/>
                  <a:pt x="5790" y="1881"/>
                  <a:pt x="5665" y="1961"/>
                </a:cubicBezTo>
                <a:cubicBezTo>
                  <a:pt x="5596" y="2005"/>
                  <a:pt x="5528" y="2048"/>
                  <a:pt x="5461" y="2094"/>
                </a:cubicBezTo>
                <a:cubicBezTo>
                  <a:pt x="5414" y="2125"/>
                  <a:pt x="5367" y="2157"/>
                  <a:pt x="5321" y="2189"/>
                </a:cubicBezTo>
                <a:cubicBezTo>
                  <a:pt x="5297" y="2205"/>
                  <a:pt x="5274" y="2219"/>
                  <a:pt x="5253" y="2235"/>
                </a:cubicBezTo>
                <a:cubicBezTo>
                  <a:pt x="5173" y="2294"/>
                  <a:pt x="5095" y="2352"/>
                  <a:pt x="5016" y="2411"/>
                </a:cubicBezTo>
                <a:cubicBezTo>
                  <a:pt x="4997" y="2424"/>
                  <a:pt x="4980" y="2441"/>
                  <a:pt x="4962" y="2455"/>
                </a:cubicBezTo>
                <a:cubicBezTo>
                  <a:pt x="4918" y="2491"/>
                  <a:pt x="4874" y="2528"/>
                  <a:pt x="4832" y="2564"/>
                </a:cubicBezTo>
                <a:cubicBezTo>
                  <a:pt x="4716" y="2662"/>
                  <a:pt x="4603" y="2765"/>
                  <a:pt x="4492" y="2868"/>
                </a:cubicBezTo>
                <a:cubicBezTo>
                  <a:pt x="4247" y="3095"/>
                  <a:pt x="3997" y="3318"/>
                  <a:pt x="3757" y="3550"/>
                </a:cubicBezTo>
                <a:cubicBezTo>
                  <a:pt x="3703" y="3603"/>
                  <a:pt x="3648" y="3654"/>
                  <a:pt x="3596" y="3710"/>
                </a:cubicBezTo>
                <a:cubicBezTo>
                  <a:pt x="3534" y="3776"/>
                  <a:pt x="3470" y="3843"/>
                  <a:pt x="3408" y="3909"/>
                </a:cubicBezTo>
                <a:cubicBezTo>
                  <a:pt x="3383" y="3937"/>
                  <a:pt x="3360" y="3967"/>
                  <a:pt x="3335" y="3997"/>
                </a:cubicBezTo>
                <a:cubicBezTo>
                  <a:pt x="3299" y="4040"/>
                  <a:pt x="3263" y="4085"/>
                  <a:pt x="3227" y="4127"/>
                </a:cubicBezTo>
                <a:cubicBezTo>
                  <a:pt x="3181" y="4180"/>
                  <a:pt x="3142" y="4235"/>
                  <a:pt x="3101" y="4291"/>
                </a:cubicBezTo>
                <a:cubicBezTo>
                  <a:pt x="2902" y="4555"/>
                  <a:pt x="2717" y="4831"/>
                  <a:pt x="2538" y="5112"/>
                </a:cubicBezTo>
                <a:cubicBezTo>
                  <a:pt x="2363" y="5385"/>
                  <a:pt x="2196" y="5664"/>
                  <a:pt x="2031" y="5943"/>
                </a:cubicBezTo>
                <a:cubicBezTo>
                  <a:pt x="1866" y="6218"/>
                  <a:pt x="1720" y="6505"/>
                  <a:pt x="1581" y="6792"/>
                </a:cubicBezTo>
                <a:cubicBezTo>
                  <a:pt x="1435" y="7095"/>
                  <a:pt x="1288" y="7398"/>
                  <a:pt x="1141" y="7700"/>
                </a:cubicBezTo>
                <a:cubicBezTo>
                  <a:pt x="996" y="7998"/>
                  <a:pt x="869" y="8307"/>
                  <a:pt x="743" y="8613"/>
                </a:cubicBezTo>
                <a:cubicBezTo>
                  <a:pt x="712" y="8688"/>
                  <a:pt x="684" y="8765"/>
                  <a:pt x="655" y="8839"/>
                </a:cubicBezTo>
                <a:cubicBezTo>
                  <a:pt x="632" y="8897"/>
                  <a:pt x="610" y="8956"/>
                  <a:pt x="589" y="9014"/>
                </a:cubicBezTo>
                <a:cubicBezTo>
                  <a:pt x="567" y="9076"/>
                  <a:pt x="547" y="9136"/>
                  <a:pt x="524" y="9196"/>
                </a:cubicBezTo>
                <a:cubicBezTo>
                  <a:pt x="514" y="9227"/>
                  <a:pt x="502" y="9257"/>
                  <a:pt x="493" y="9288"/>
                </a:cubicBezTo>
                <a:cubicBezTo>
                  <a:pt x="469" y="9372"/>
                  <a:pt x="443" y="9457"/>
                  <a:pt x="418" y="9542"/>
                </a:cubicBezTo>
                <a:cubicBezTo>
                  <a:pt x="376" y="9681"/>
                  <a:pt x="338" y="9824"/>
                  <a:pt x="302" y="9965"/>
                </a:cubicBezTo>
                <a:cubicBezTo>
                  <a:pt x="256" y="10145"/>
                  <a:pt x="209" y="10325"/>
                  <a:pt x="166" y="10506"/>
                </a:cubicBezTo>
                <a:cubicBezTo>
                  <a:pt x="146" y="10579"/>
                  <a:pt x="131" y="10651"/>
                  <a:pt x="115" y="10726"/>
                </a:cubicBezTo>
                <a:cubicBezTo>
                  <a:pt x="101" y="10796"/>
                  <a:pt x="85" y="10867"/>
                  <a:pt x="74" y="10939"/>
                </a:cubicBezTo>
                <a:cubicBezTo>
                  <a:pt x="64" y="11002"/>
                  <a:pt x="54" y="11066"/>
                  <a:pt x="44" y="11129"/>
                </a:cubicBezTo>
                <a:cubicBezTo>
                  <a:pt x="42" y="11151"/>
                  <a:pt x="38" y="11175"/>
                  <a:pt x="36" y="11197"/>
                </a:cubicBezTo>
                <a:cubicBezTo>
                  <a:pt x="27" y="11289"/>
                  <a:pt x="17" y="11382"/>
                  <a:pt x="10" y="11474"/>
                </a:cubicBezTo>
                <a:cubicBezTo>
                  <a:pt x="6" y="11505"/>
                  <a:pt x="7" y="11536"/>
                  <a:pt x="6" y="11567"/>
                </a:cubicBezTo>
                <a:cubicBezTo>
                  <a:pt x="5" y="11625"/>
                  <a:pt x="3" y="11681"/>
                  <a:pt x="2" y="11738"/>
                </a:cubicBezTo>
                <a:cubicBezTo>
                  <a:pt x="1" y="11804"/>
                  <a:pt x="3" y="11868"/>
                  <a:pt x="6" y="11933"/>
                </a:cubicBezTo>
                <a:cubicBezTo>
                  <a:pt x="8" y="12011"/>
                  <a:pt x="11" y="12089"/>
                  <a:pt x="17" y="12167"/>
                </a:cubicBezTo>
                <a:cubicBezTo>
                  <a:pt x="27" y="12256"/>
                  <a:pt x="32" y="12346"/>
                  <a:pt x="43" y="12435"/>
                </a:cubicBezTo>
                <a:cubicBezTo>
                  <a:pt x="83" y="12745"/>
                  <a:pt x="124" y="13058"/>
                  <a:pt x="177" y="13369"/>
                </a:cubicBezTo>
                <a:cubicBezTo>
                  <a:pt x="233" y="13680"/>
                  <a:pt x="290" y="13994"/>
                  <a:pt x="356" y="14304"/>
                </a:cubicBezTo>
                <a:cubicBezTo>
                  <a:pt x="424" y="14619"/>
                  <a:pt x="491" y="14934"/>
                  <a:pt x="584" y="15243"/>
                </a:cubicBezTo>
                <a:cubicBezTo>
                  <a:pt x="609" y="15324"/>
                  <a:pt x="631" y="15408"/>
                  <a:pt x="658" y="15489"/>
                </a:cubicBezTo>
                <a:cubicBezTo>
                  <a:pt x="689" y="15579"/>
                  <a:pt x="719" y="15670"/>
                  <a:pt x="750" y="15759"/>
                </a:cubicBezTo>
                <a:cubicBezTo>
                  <a:pt x="774" y="15830"/>
                  <a:pt x="802" y="15901"/>
                  <a:pt x="827" y="15971"/>
                </a:cubicBezTo>
                <a:cubicBezTo>
                  <a:pt x="851" y="16035"/>
                  <a:pt x="874" y="16100"/>
                  <a:pt x="900" y="16164"/>
                </a:cubicBezTo>
                <a:cubicBezTo>
                  <a:pt x="941" y="16265"/>
                  <a:pt x="982" y="16368"/>
                  <a:pt x="1024" y="16471"/>
                </a:cubicBezTo>
                <a:cubicBezTo>
                  <a:pt x="1048" y="16531"/>
                  <a:pt x="1075" y="16588"/>
                  <a:pt x="1101" y="16645"/>
                </a:cubicBezTo>
                <a:cubicBezTo>
                  <a:pt x="1133" y="16719"/>
                  <a:pt x="1164" y="16792"/>
                  <a:pt x="1199" y="16863"/>
                </a:cubicBezTo>
                <a:cubicBezTo>
                  <a:pt x="1240" y="16950"/>
                  <a:pt x="1282" y="17034"/>
                  <a:pt x="1324" y="17121"/>
                </a:cubicBezTo>
                <a:cubicBezTo>
                  <a:pt x="1354" y="17183"/>
                  <a:pt x="1386" y="17245"/>
                  <a:pt x="1417" y="17306"/>
                </a:cubicBezTo>
                <a:cubicBezTo>
                  <a:pt x="1458" y="17384"/>
                  <a:pt x="1497" y="17463"/>
                  <a:pt x="1539" y="17540"/>
                </a:cubicBezTo>
                <a:cubicBezTo>
                  <a:pt x="1612" y="17672"/>
                  <a:pt x="1683" y="17806"/>
                  <a:pt x="1759" y="17936"/>
                </a:cubicBezTo>
                <a:cubicBezTo>
                  <a:pt x="1812" y="18027"/>
                  <a:pt x="1865" y="18117"/>
                  <a:pt x="1917" y="18209"/>
                </a:cubicBezTo>
                <a:cubicBezTo>
                  <a:pt x="1951" y="18264"/>
                  <a:pt x="1988" y="18318"/>
                  <a:pt x="2023" y="18374"/>
                </a:cubicBezTo>
                <a:cubicBezTo>
                  <a:pt x="2064" y="18437"/>
                  <a:pt x="2103" y="18502"/>
                  <a:pt x="2146" y="18564"/>
                </a:cubicBezTo>
                <a:cubicBezTo>
                  <a:pt x="2204" y="18647"/>
                  <a:pt x="2261" y="18731"/>
                  <a:pt x="2319" y="18814"/>
                </a:cubicBezTo>
                <a:cubicBezTo>
                  <a:pt x="2500" y="19081"/>
                  <a:pt x="2691" y="19341"/>
                  <a:pt x="2889" y="19597"/>
                </a:cubicBezTo>
                <a:cubicBezTo>
                  <a:pt x="2987" y="19723"/>
                  <a:pt x="3087" y="19845"/>
                  <a:pt x="3190" y="19969"/>
                </a:cubicBezTo>
                <a:cubicBezTo>
                  <a:pt x="3246" y="20039"/>
                  <a:pt x="3307" y="20107"/>
                  <a:pt x="3366" y="20175"/>
                </a:cubicBezTo>
                <a:cubicBezTo>
                  <a:pt x="3405" y="20218"/>
                  <a:pt x="3442" y="20263"/>
                  <a:pt x="3483" y="20306"/>
                </a:cubicBezTo>
                <a:cubicBezTo>
                  <a:pt x="3555" y="20383"/>
                  <a:pt x="3625" y="20463"/>
                  <a:pt x="3697" y="20541"/>
                </a:cubicBezTo>
                <a:cubicBezTo>
                  <a:pt x="3743" y="20590"/>
                  <a:pt x="3789" y="20636"/>
                  <a:pt x="3836" y="20684"/>
                </a:cubicBezTo>
                <a:cubicBezTo>
                  <a:pt x="3888" y="20738"/>
                  <a:pt x="3940" y="20795"/>
                  <a:pt x="3995" y="20846"/>
                </a:cubicBezTo>
                <a:cubicBezTo>
                  <a:pt x="4066" y="20914"/>
                  <a:pt x="4136" y="20982"/>
                  <a:pt x="4207" y="21051"/>
                </a:cubicBezTo>
                <a:cubicBezTo>
                  <a:pt x="4326" y="21164"/>
                  <a:pt x="4450" y="21271"/>
                  <a:pt x="4574" y="21379"/>
                </a:cubicBezTo>
                <a:cubicBezTo>
                  <a:pt x="4625" y="21425"/>
                  <a:pt x="4680" y="21470"/>
                  <a:pt x="4735" y="21513"/>
                </a:cubicBezTo>
                <a:cubicBezTo>
                  <a:pt x="4795" y="21563"/>
                  <a:pt x="4853" y="21613"/>
                  <a:pt x="4915" y="21661"/>
                </a:cubicBezTo>
                <a:cubicBezTo>
                  <a:pt x="5042" y="21758"/>
                  <a:pt x="5166" y="21856"/>
                  <a:pt x="5295" y="21949"/>
                </a:cubicBezTo>
                <a:cubicBezTo>
                  <a:pt x="5374" y="22005"/>
                  <a:pt x="5452" y="22062"/>
                  <a:pt x="5532" y="22119"/>
                </a:cubicBezTo>
                <a:cubicBezTo>
                  <a:pt x="5600" y="22167"/>
                  <a:pt x="5672" y="22214"/>
                  <a:pt x="5743" y="22261"/>
                </a:cubicBezTo>
                <a:cubicBezTo>
                  <a:pt x="6008" y="22441"/>
                  <a:pt x="6282" y="22607"/>
                  <a:pt x="6560" y="22767"/>
                </a:cubicBezTo>
                <a:cubicBezTo>
                  <a:pt x="6706" y="22852"/>
                  <a:pt x="6852" y="22934"/>
                  <a:pt x="6999" y="23017"/>
                </a:cubicBezTo>
                <a:cubicBezTo>
                  <a:pt x="7076" y="23060"/>
                  <a:pt x="7157" y="23105"/>
                  <a:pt x="7235" y="23147"/>
                </a:cubicBezTo>
                <a:cubicBezTo>
                  <a:pt x="7262" y="23161"/>
                  <a:pt x="7288" y="23178"/>
                  <a:pt x="7317" y="23192"/>
                </a:cubicBezTo>
                <a:cubicBezTo>
                  <a:pt x="7323" y="23195"/>
                  <a:pt x="7330" y="23199"/>
                  <a:pt x="7337" y="23204"/>
                </a:cubicBezTo>
                <a:cubicBezTo>
                  <a:pt x="7343" y="23208"/>
                  <a:pt x="7349" y="23211"/>
                  <a:pt x="7355" y="23214"/>
                </a:cubicBezTo>
                <a:cubicBezTo>
                  <a:pt x="7359" y="23215"/>
                  <a:pt x="7361" y="23216"/>
                  <a:pt x="7364" y="23218"/>
                </a:cubicBezTo>
                <a:cubicBezTo>
                  <a:pt x="7368" y="23219"/>
                  <a:pt x="7369" y="23220"/>
                  <a:pt x="7371" y="23221"/>
                </a:cubicBezTo>
                <a:cubicBezTo>
                  <a:pt x="7385" y="23230"/>
                  <a:pt x="7401" y="23237"/>
                  <a:pt x="7416" y="23245"/>
                </a:cubicBezTo>
                <a:cubicBezTo>
                  <a:pt x="7423" y="23249"/>
                  <a:pt x="7431" y="23252"/>
                  <a:pt x="7437" y="23256"/>
                </a:cubicBezTo>
                <a:cubicBezTo>
                  <a:pt x="7442" y="23259"/>
                  <a:pt x="7447" y="23261"/>
                  <a:pt x="7452" y="23264"/>
                </a:cubicBezTo>
                <a:cubicBezTo>
                  <a:pt x="7452" y="23264"/>
                  <a:pt x="7453" y="23265"/>
                  <a:pt x="7454" y="23265"/>
                </a:cubicBezTo>
                <a:cubicBezTo>
                  <a:pt x="7462" y="23270"/>
                  <a:pt x="7469" y="23275"/>
                  <a:pt x="7478" y="23278"/>
                </a:cubicBezTo>
                <a:cubicBezTo>
                  <a:pt x="7493" y="23287"/>
                  <a:pt x="7510" y="23297"/>
                  <a:pt x="7528" y="23306"/>
                </a:cubicBezTo>
                <a:cubicBezTo>
                  <a:pt x="7540" y="23313"/>
                  <a:pt x="7555" y="23319"/>
                  <a:pt x="7569" y="23327"/>
                </a:cubicBezTo>
                <a:cubicBezTo>
                  <a:pt x="7572" y="23329"/>
                  <a:pt x="7577" y="23333"/>
                  <a:pt x="7581" y="23334"/>
                </a:cubicBezTo>
                <a:cubicBezTo>
                  <a:pt x="7587" y="23338"/>
                  <a:pt x="7595" y="23342"/>
                  <a:pt x="7602" y="23345"/>
                </a:cubicBezTo>
                <a:lnTo>
                  <a:pt x="7602" y="23347"/>
                </a:lnTo>
                <a:cubicBezTo>
                  <a:pt x="7607" y="23348"/>
                  <a:pt x="7609" y="23349"/>
                  <a:pt x="7613" y="23352"/>
                </a:cubicBezTo>
                <a:cubicBezTo>
                  <a:pt x="7616" y="23354"/>
                  <a:pt x="7619" y="23355"/>
                  <a:pt x="7623" y="23357"/>
                </a:cubicBezTo>
                <a:cubicBezTo>
                  <a:pt x="7626" y="23359"/>
                  <a:pt x="7629" y="23360"/>
                  <a:pt x="7633" y="23364"/>
                </a:cubicBezTo>
                <a:cubicBezTo>
                  <a:pt x="7640" y="23366"/>
                  <a:pt x="7645" y="23370"/>
                  <a:pt x="7650" y="23373"/>
                </a:cubicBezTo>
                <a:lnTo>
                  <a:pt x="7652" y="23373"/>
                </a:lnTo>
                <a:cubicBezTo>
                  <a:pt x="7655" y="23375"/>
                  <a:pt x="7660" y="23376"/>
                  <a:pt x="7664" y="23379"/>
                </a:cubicBezTo>
                <a:cubicBezTo>
                  <a:pt x="7774" y="23438"/>
                  <a:pt x="7889" y="23493"/>
                  <a:pt x="8001" y="23549"/>
                </a:cubicBezTo>
                <a:cubicBezTo>
                  <a:pt x="8106" y="23602"/>
                  <a:pt x="8214" y="23647"/>
                  <a:pt x="8321" y="23695"/>
                </a:cubicBezTo>
                <a:cubicBezTo>
                  <a:pt x="8381" y="23722"/>
                  <a:pt x="8441" y="23744"/>
                  <a:pt x="8501" y="23767"/>
                </a:cubicBezTo>
                <a:cubicBezTo>
                  <a:pt x="8553" y="23787"/>
                  <a:pt x="8607" y="23806"/>
                  <a:pt x="8658" y="23825"/>
                </a:cubicBezTo>
                <a:cubicBezTo>
                  <a:pt x="8679" y="23834"/>
                  <a:pt x="8700" y="23843"/>
                  <a:pt x="8722" y="23850"/>
                </a:cubicBezTo>
                <a:cubicBezTo>
                  <a:pt x="8820" y="23881"/>
                  <a:pt x="8918" y="23912"/>
                  <a:pt x="9017" y="23942"/>
                </a:cubicBezTo>
                <a:cubicBezTo>
                  <a:pt x="9073" y="23959"/>
                  <a:pt x="9129" y="23974"/>
                  <a:pt x="9184" y="23989"/>
                </a:cubicBezTo>
                <a:cubicBezTo>
                  <a:pt x="9283" y="24014"/>
                  <a:pt x="9382" y="24041"/>
                  <a:pt x="9481" y="24065"/>
                </a:cubicBezTo>
                <a:cubicBezTo>
                  <a:pt x="9547" y="24083"/>
                  <a:pt x="9616" y="24093"/>
                  <a:pt x="9683" y="24107"/>
                </a:cubicBezTo>
                <a:lnTo>
                  <a:pt x="9861" y="24142"/>
                </a:lnTo>
                <a:cubicBezTo>
                  <a:pt x="9878" y="24145"/>
                  <a:pt x="9894" y="24149"/>
                  <a:pt x="9912" y="24150"/>
                </a:cubicBezTo>
                <a:cubicBezTo>
                  <a:pt x="10010" y="24163"/>
                  <a:pt x="10108" y="24175"/>
                  <a:pt x="10206" y="24186"/>
                </a:cubicBezTo>
                <a:cubicBezTo>
                  <a:pt x="10278" y="24196"/>
                  <a:pt x="10351" y="24199"/>
                  <a:pt x="10424" y="24204"/>
                </a:cubicBezTo>
                <a:cubicBezTo>
                  <a:pt x="10493" y="24207"/>
                  <a:pt x="10563" y="24210"/>
                  <a:pt x="10634" y="24210"/>
                </a:cubicBezTo>
                <a:cubicBezTo>
                  <a:pt x="10674" y="24210"/>
                  <a:pt x="10714" y="24211"/>
                  <a:pt x="10753" y="24211"/>
                </a:cubicBezTo>
                <a:cubicBezTo>
                  <a:pt x="10793" y="24211"/>
                  <a:pt x="10832" y="24210"/>
                  <a:pt x="10872" y="24209"/>
                </a:cubicBezTo>
                <a:cubicBezTo>
                  <a:pt x="10957" y="24205"/>
                  <a:pt x="11047" y="24204"/>
                  <a:pt x="11133" y="24195"/>
                </a:cubicBezTo>
                <a:cubicBezTo>
                  <a:pt x="11293" y="24183"/>
                  <a:pt x="11455" y="24170"/>
                  <a:pt x="11613" y="24152"/>
                </a:cubicBezTo>
                <a:cubicBezTo>
                  <a:pt x="11791" y="24132"/>
                  <a:pt x="11969" y="24111"/>
                  <a:pt x="12147" y="24087"/>
                </a:cubicBezTo>
                <a:cubicBezTo>
                  <a:pt x="12456" y="24047"/>
                  <a:pt x="12765" y="23998"/>
                  <a:pt x="13073" y="23957"/>
                </a:cubicBezTo>
                <a:cubicBezTo>
                  <a:pt x="13410" y="23910"/>
                  <a:pt x="13748" y="23865"/>
                  <a:pt x="14082" y="23809"/>
                </a:cubicBezTo>
                <a:cubicBezTo>
                  <a:pt x="14160" y="23797"/>
                  <a:pt x="14237" y="23787"/>
                  <a:pt x="14313" y="23771"/>
                </a:cubicBezTo>
                <a:cubicBezTo>
                  <a:pt x="14401" y="23753"/>
                  <a:pt x="14489" y="23735"/>
                  <a:pt x="14577" y="23719"/>
                </a:cubicBezTo>
                <a:cubicBezTo>
                  <a:pt x="14641" y="23705"/>
                  <a:pt x="14704" y="23694"/>
                  <a:pt x="14768" y="23678"/>
                </a:cubicBezTo>
                <a:cubicBezTo>
                  <a:pt x="14869" y="23655"/>
                  <a:pt x="14970" y="23632"/>
                  <a:pt x="15072" y="23607"/>
                </a:cubicBezTo>
                <a:cubicBezTo>
                  <a:pt x="15367" y="23539"/>
                  <a:pt x="15661" y="23462"/>
                  <a:pt x="15955" y="23386"/>
                </a:cubicBezTo>
                <a:cubicBezTo>
                  <a:pt x="16271" y="23308"/>
                  <a:pt x="16585" y="23228"/>
                  <a:pt x="16900" y="23149"/>
                </a:cubicBezTo>
                <a:cubicBezTo>
                  <a:pt x="16907" y="23151"/>
                  <a:pt x="16914" y="23151"/>
                  <a:pt x="16921" y="23151"/>
                </a:cubicBezTo>
                <a:cubicBezTo>
                  <a:pt x="16942" y="23148"/>
                  <a:pt x="16964" y="23142"/>
                  <a:pt x="16984" y="23138"/>
                </a:cubicBezTo>
                <a:cubicBezTo>
                  <a:pt x="17014" y="23132"/>
                  <a:pt x="17045" y="23126"/>
                  <a:pt x="17074" y="23121"/>
                </a:cubicBezTo>
                <a:cubicBezTo>
                  <a:pt x="17143" y="23107"/>
                  <a:pt x="17211" y="23092"/>
                  <a:pt x="17278" y="23077"/>
                </a:cubicBezTo>
                <a:cubicBezTo>
                  <a:pt x="17433" y="23043"/>
                  <a:pt x="17586" y="23006"/>
                  <a:pt x="17741" y="22968"/>
                </a:cubicBezTo>
                <a:cubicBezTo>
                  <a:pt x="17875" y="22936"/>
                  <a:pt x="18010" y="22904"/>
                  <a:pt x="18145" y="22875"/>
                </a:cubicBezTo>
                <a:cubicBezTo>
                  <a:pt x="18297" y="22843"/>
                  <a:pt x="18447" y="22816"/>
                  <a:pt x="18597" y="22788"/>
                </a:cubicBezTo>
                <a:lnTo>
                  <a:pt x="18599" y="22788"/>
                </a:lnTo>
                <a:cubicBezTo>
                  <a:pt x="18717" y="22769"/>
                  <a:pt x="18836" y="22748"/>
                  <a:pt x="18953" y="22733"/>
                </a:cubicBezTo>
                <a:cubicBezTo>
                  <a:pt x="19388" y="22671"/>
                  <a:pt x="19822" y="22625"/>
                  <a:pt x="20259" y="22578"/>
                </a:cubicBezTo>
                <a:cubicBezTo>
                  <a:pt x="20697" y="22532"/>
                  <a:pt x="21135" y="22485"/>
                  <a:pt x="21575" y="22440"/>
                </a:cubicBezTo>
                <a:cubicBezTo>
                  <a:pt x="22447" y="22349"/>
                  <a:pt x="23319" y="22261"/>
                  <a:pt x="24191" y="22172"/>
                </a:cubicBezTo>
                <a:cubicBezTo>
                  <a:pt x="24616" y="22127"/>
                  <a:pt x="25043" y="22098"/>
                  <a:pt x="25470" y="22078"/>
                </a:cubicBezTo>
                <a:cubicBezTo>
                  <a:pt x="25904" y="22057"/>
                  <a:pt x="26336" y="22042"/>
                  <a:pt x="26770" y="22019"/>
                </a:cubicBezTo>
                <a:cubicBezTo>
                  <a:pt x="26843" y="22016"/>
                  <a:pt x="26917" y="22013"/>
                  <a:pt x="26992" y="22009"/>
                </a:cubicBezTo>
                <a:cubicBezTo>
                  <a:pt x="27101" y="22016"/>
                  <a:pt x="27210" y="22019"/>
                  <a:pt x="27320" y="22022"/>
                </a:cubicBezTo>
                <a:cubicBezTo>
                  <a:pt x="27482" y="22026"/>
                  <a:pt x="27644" y="22027"/>
                  <a:pt x="27807" y="22027"/>
                </a:cubicBezTo>
                <a:cubicBezTo>
                  <a:pt x="27970" y="22027"/>
                  <a:pt x="28132" y="22026"/>
                  <a:pt x="28295" y="22023"/>
                </a:cubicBezTo>
                <a:cubicBezTo>
                  <a:pt x="28386" y="22022"/>
                  <a:pt x="28476" y="22023"/>
                  <a:pt x="28566" y="22018"/>
                </a:cubicBezTo>
                <a:cubicBezTo>
                  <a:pt x="28646" y="22013"/>
                  <a:pt x="28726" y="22009"/>
                  <a:pt x="28806" y="22005"/>
                </a:cubicBezTo>
                <a:cubicBezTo>
                  <a:pt x="28846" y="22002"/>
                  <a:pt x="28888" y="21997"/>
                  <a:pt x="28929" y="21995"/>
                </a:cubicBezTo>
                <a:cubicBezTo>
                  <a:pt x="28968" y="21991"/>
                  <a:pt x="29009" y="21988"/>
                  <a:pt x="29047" y="21985"/>
                </a:cubicBezTo>
                <a:cubicBezTo>
                  <a:pt x="29128" y="21977"/>
                  <a:pt x="29206" y="21967"/>
                  <a:pt x="29286" y="21960"/>
                </a:cubicBezTo>
                <a:cubicBezTo>
                  <a:pt x="29451" y="21941"/>
                  <a:pt x="29614" y="21920"/>
                  <a:pt x="29778" y="21898"/>
                </a:cubicBezTo>
                <a:cubicBezTo>
                  <a:pt x="29930" y="21878"/>
                  <a:pt x="30080" y="21856"/>
                  <a:pt x="30232" y="21828"/>
                </a:cubicBezTo>
                <a:cubicBezTo>
                  <a:pt x="30389" y="21800"/>
                  <a:pt x="30545" y="21770"/>
                  <a:pt x="30698" y="21728"/>
                </a:cubicBezTo>
                <a:cubicBezTo>
                  <a:pt x="30774" y="21707"/>
                  <a:pt x="30849" y="21688"/>
                  <a:pt x="30924" y="21662"/>
                </a:cubicBezTo>
                <a:cubicBezTo>
                  <a:pt x="30998" y="21637"/>
                  <a:pt x="31073" y="21615"/>
                  <a:pt x="31143" y="21585"/>
                </a:cubicBezTo>
                <a:cubicBezTo>
                  <a:pt x="31223" y="21553"/>
                  <a:pt x="31302" y="21526"/>
                  <a:pt x="31379" y="21487"/>
                </a:cubicBezTo>
                <a:cubicBezTo>
                  <a:pt x="31422" y="21466"/>
                  <a:pt x="31466" y="21445"/>
                  <a:pt x="31510" y="21423"/>
                </a:cubicBezTo>
                <a:cubicBezTo>
                  <a:pt x="31541" y="21408"/>
                  <a:pt x="31575" y="21393"/>
                  <a:pt x="31605" y="21377"/>
                </a:cubicBezTo>
                <a:cubicBezTo>
                  <a:pt x="31647" y="21353"/>
                  <a:pt x="31688" y="21329"/>
                  <a:pt x="31730" y="21306"/>
                </a:cubicBezTo>
                <a:cubicBezTo>
                  <a:pt x="31762" y="21288"/>
                  <a:pt x="31798" y="21271"/>
                  <a:pt x="31830" y="21250"/>
                </a:cubicBezTo>
                <a:cubicBezTo>
                  <a:pt x="31900" y="21207"/>
                  <a:pt x="31967" y="21164"/>
                  <a:pt x="32036" y="21120"/>
                </a:cubicBezTo>
                <a:cubicBezTo>
                  <a:pt x="32106" y="21077"/>
                  <a:pt x="32173" y="21025"/>
                  <a:pt x="32241" y="20977"/>
                </a:cubicBezTo>
                <a:cubicBezTo>
                  <a:pt x="32302" y="20934"/>
                  <a:pt x="32359" y="20888"/>
                  <a:pt x="32415" y="20841"/>
                </a:cubicBezTo>
                <a:cubicBezTo>
                  <a:pt x="32484" y="20785"/>
                  <a:pt x="32551" y="20724"/>
                  <a:pt x="32614" y="20660"/>
                </a:cubicBezTo>
                <a:cubicBezTo>
                  <a:pt x="32654" y="20618"/>
                  <a:pt x="32694" y="20578"/>
                  <a:pt x="32731" y="20536"/>
                </a:cubicBezTo>
                <a:cubicBezTo>
                  <a:pt x="32766" y="20496"/>
                  <a:pt x="32803" y="20458"/>
                  <a:pt x="32834" y="20416"/>
                </a:cubicBezTo>
                <a:lnTo>
                  <a:pt x="32900" y="20330"/>
                </a:lnTo>
                <a:cubicBezTo>
                  <a:pt x="32941" y="20275"/>
                  <a:pt x="32985" y="20221"/>
                  <a:pt x="33025" y="20161"/>
                </a:cubicBezTo>
                <a:cubicBezTo>
                  <a:pt x="33060" y="20110"/>
                  <a:pt x="33094" y="20057"/>
                  <a:pt x="33129" y="20005"/>
                </a:cubicBezTo>
                <a:cubicBezTo>
                  <a:pt x="33142" y="19988"/>
                  <a:pt x="33155" y="19967"/>
                  <a:pt x="33166" y="19948"/>
                </a:cubicBezTo>
                <a:cubicBezTo>
                  <a:pt x="33210" y="19874"/>
                  <a:pt x="33256" y="19799"/>
                  <a:pt x="33299" y="19726"/>
                </a:cubicBezTo>
                <a:cubicBezTo>
                  <a:pt x="33319" y="19691"/>
                  <a:pt x="33335" y="19654"/>
                  <a:pt x="33354" y="19618"/>
                </a:cubicBezTo>
                <a:cubicBezTo>
                  <a:pt x="33375" y="19575"/>
                  <a:pt x="33398" y="19531"/>
                  <a:pt x="33421" y="19487"/>
                </a:cubicBezTo>
                <a:cubicBezTo>
                  <a:pt x="33432" y="19467"/>
                  <a:pt x="33439" y="19446"/>
                  <a:pt x="33449" y="19425"/>
                </a:cubicBezTo>
                <a:cubicBezTo>
                  <a:pt x="33469" y="19376"/>
                  <a:pt x="33491" y="19327"/>
                  <a:pt x="33512" y="19278"/>
                </a:cubicBezTo>
                <a:cubicBezTo>
                  <a:pt x="33542" y="19207"/>
                  <a:pt x="33566" y="19134"/>
                  <a:pt x="33591" y="19062"/>
                </a:cubicBezTo>
                <a:cubicBezTo>
                  <a:pt x="33602" y="19030"/>
                  <a:pt x="33617" y="18997"/>
                  <a:pt x="33625" y="18963"/>
                </a:cubicBezTo>
                <a:cubicBezTo>
                  <a:pt x="33634" y="18927"/>
                  <a:pt x="33645" y="18892"/>
                  <a:pt x="33655" y="18858"/>
                </a:cubicBezTo>
                <a:cubicBezTo>
                  <a:pt x="33676" y="18783"/>
                  <a:pt x="33697" y="18710"/>
                  <a:pt x="33715" y="18634"/>
                </a:cubicBezTo>
                <a:cubicBezTo>
                  <a:pt x="33726" y="18582"/>
                  <a:pt x="33738" y="18530"/>
                  <a:pt x="33749" y="18477"/>
                </a:cubicBezTo>
                <a:cubicBezTo>
                  <a:pt x="33756" y="18446"/>
                  <a:pt x="33765" y="18415"/>
                  <a:pt x="33770" y="18383"/>
                </a:cubicBezTo>
                <a:cubicBezTo>
                  <a:pt x="33784" y="18290"/>
                  <a:pt x="33799" y="18197"/>
                  <a:pt x="33811" y="18106"/>
                </a:cubicBezTo>
                <a:cubicBezTo>
                  <a:pt x="33831" y="17970"/>
                  <a:pt x="33845" y="17832"/>
                  <a:pt x="33850" y="17694"/>
                </a:cubicBezTo>
                <a:cubicBezTo>
                  <a:pt x="33859" y="17478"/>
                  <a:pt x="33857" y="17261"/>
                  <a:pt x="33837" y="17048"/>
                </a:cubicBezTo>
                <a:cubicBezTo>
                  <a:pt x="33818" y="16838"/>
                  <a:pt x="33787" y="16632"/>
                  <a:pt x="33744" y="16427"/>
                </a:cubicBezTo>
                <a:cubicBezTo>
                  <a:pt x="33723" y="16325"/>
                  <a:pt x="33696" y="16224"/>
                  <a:pt x="33672" y="16123"/>
                </a:cubicBezTo>
                <a:cubicBezTo>
                  <a:pt x="33658" y="16063"/>
                  <a:pt x="33643" y="16004"/>
                  <a:pt x="33624" y="15946"/>
                </a:cubicBezTo>
                <a:lnTo>
                  <a:pt x="33566" y="15760"/>
                </a:lnTo>
                <a:cubicBezTo>
                  <a:pt x="33558" y="15733"/>
                  <a:pt x="33551" y="15706"/>
                  <a:pt x="33542" y="15680"/>
                </a:cubicBezTo>
                <a:cubicBezTo>
                  <a:pt x="33512" y="15597"/>
                  <a:pt x="33483" y="15511"/>
                  <a:pt x="33452" y="15427"/>
                </a:cubicBezTo>
                <a:cubicBezTo>
                  <a:pt x="33432" y="15373"/>
                  <a:pt x="33412" y="15316"/>
                  <a:pt x="33390" y="15262"/>
                </a:cubicBezTo>
                <a:cubicBezTo>
                  <a:pt x="33355" y="15172"/>
                  <a:pt x="33319" y="15082"/>
                  <a:pt x="33282" y="14993"/>
                </a:cubicBezTo>
                <a:cubicBezTo>
                  <a:pt x="33222" y="14849"/>
                  <a:pt x="33163" y="14705"/>
                  <a:pt x="33101" y="14563"/>
                </a:cubicBezTo>
                <a:cubicBezTo>
                  <a:pt x="33067" y="14487"/>
                  <a:pt x="33035" y="14411"/>
                  <a:pt x="33000" y="14336"/>
                </a:cubicBezTo>
                <a:cubicBezTo>
                  <a:pt x="32964" y="14257"/>
                  <a:pt x="32927" y="14179"/>
                  <a:pt x="32890" y="14098"/>
                </a:cubicBezTo>
                <a:cubicBezTo>
                  <a:pt x="32853" y="14018"/>
                  <a:pt x="32809" y="13938"/>
                  <a:pt x="32769" y="13859"/>
                </a:cubicBezTo>
                <a:cubicBezTo>
                  <a:pt x="32737" y="13794"/>
                  <a:pt x="32701" y="13732"/>
                  <a:pt x="32664" y="13669"/>
                </a:cubicBezTo>
                <a:cubicBezTo>
                  <a:pt x="32647" y="13638"/>
                  <a:pt x="32631" y="13607"/>
                  <a:pt x="32613" y="13577"/>
                </a:cubicBezTo>
                <a:lnTo>
                  <a:pt x="32540" y="13462"/>
                </a:lnTo>
                <a:cubicBezTo>
                  <a:pt x="32502" y="13402"/>
                  <a:pt x="32466" y="13344"/>
                  <a:pt x="32425" y="13287"/>
                </a:cubicBezTo>
                <a:cubicBezTo>
                  <a:pt x="32375" y="13219"/>
                  <a:pt x="32328" y="13151"/>
                  <a:pt x="32275" y="13085"/>
                </a:cubicBezTo>
                <a:cubicBezTo>
                  <a:pt x="32241" y="13044"/>
                  <a:pt x="32209" y="13003"/>
                  <a:pt x="32175" y="12962"/>
                </a:cubicBezTo>
                <a:cubicBezTo>
                  <a:pt x="32158" y="12939"/>
                  <a:pt x="32139" y="12915"/>
                  <a:pt x="32118" y="12893"/>
                </a:cubicBezTo>
                <a:lnTo>
                  <a:pt x="32023" y="12785"/>
                </a:lnTo>
                <a:cubicBezTo>
                  <a:pt x="31998" y="12757"/>
                  <a:pt x="31973" y="12728"/>
                  <a:pt x="31946" y="12699"/>
                </a:cubicBezTo>
                <a:cubicBezTo>
                  <a:pt x="31889" y="12641"/>
                  <a:pt x="31832" y="12581"/>
                  <a:pt x="31775" y="12523"/>
                </a:cubicBezTo>
                <a:cubicBezTo>
                  <a:pt x="31749" y="12497"/>
                  <a:pt x="31719" y="12472"/>
                  <a:pt x="31692" y="12446"/>
                </a:cubicBezTo>
                <a:cubicBezTo>
                  <a:pt x="31659" y="12415"/>
                  <a:pt x="31627" y="12385"/>
                  <a:pt x="31595" y="12354"/>
                </a:cubicBezTo>
                <a:cubicBezTo>
                  <a:pt x="31537" y="12301"/>
                  <a:pt x="31473" y="12249"/>
                  <a:pt x="31414" y="12196"/>
                </a:cubicBezTo>
                <a:cubicBezTo>
                  <a:pt x="31292" y="12091"/>
                  <a:pt x="31167" y="11992"/>
                  <a:pt x="31040" y="11893"/>
                </a:cubicBezTo>
                <a:cubicBezTo>
                  <a:pt x="30919" y="11796"/>
                  <a:pt x="30795" y="11702"/>
                  <a:pt x="30671" y="11609"/>
                </a:cubicBezTo>
                <a:cubicBezTo>
                  <a:pt x="30405" y="11414"/>
                  <a:pt x="30140" y="11219"/>
                  <a:pt x="29873" y="11026"/>
                </a:cubicBezTo>
                <a:cubicBezTo>
                  <a:pt x="29737" y="10927"/>
                  <a:pt x="29599" y="10827"/>
                  <a:pt x="29460" y="10729"/>
                </a:cubicBezTo>
                <a:cubicBezTo>
                  <a:pt x="29396" y="10684"/>
                  <a:pt x="29331" y="10638"/>
                  <a:pt x="29267" y="10594"/>
                </a:cubicBezTo>
                <a:cubicBezTo>
                  <a:pt x="29181" y="10536"/>
                  <a:pt x="29095" y="10478"/>
                  <a:pt x="29010" y="10421"/>
                </a:cubicBezTo>
                <a:cubicBezTo>
                  <a:pt x="28945" y="10380"/>
                  <a:pt x="28882" y="10340"/>
                  <a:pt x="28818" y="10299"/>
                </a:cubicBezTo>
                <a:lnTo>
                  <a:pt x="28651" y="10195"/>
                </a:lnTo>
                <a:cubicBezTo>
                  <a:pt x="28503" y="10107"/>
                  <a:pt x="28355" y="10019"/>
                  <a:pt x="28205" y="9931"/>
                </a:cubicBezTo>
                <a:cubicBezTo>
                  <a:pt x="27927" y="9768"/>
                  <a:pt x="27648" y="9606"/>
                  <a:pt x="27370" y="9442"/>
                </a:cubicBezTo>
                <a:cubicBezTo>
                  <a:pt x="27065" y="9262"/>
                  <a:pt x="26760" y="9081"/>
                  <a:pt x="26457" y="8896"/>
                </a:cubicBezTo>
                <a:cubicBezTo>
                  <a:pt x="26326" y="8817"/>
                  <a:pt x="26194" y="8734"/>
                  <a:pt x="26065" y="8649"/>
                </a:cubicBezTo>
                <a:cubicBezTo>
                  <a:pt x="25927" y="8560"/>
                  <a:pt x="25791" y="8468"/>
                  <a:pt x="25655" y="8375"/>
                </a:cubicBezTo>
                <a:cubicBezTo>
                  <a:pt x="25569" y="8313"/>
                  <a:pt x="25485" y="8251"/>
                  <a:pt x="25398" y="8190"/>
                </a:cubicBezTo>
                <a:cubicBezTo>
                  <a:pt x="25316" y="8131"/>
                  <a:pt x="25234" y="8069"/>
                  <a:pt x="25153" y="8008"/>
                </a:cubicBezTo>
                <a:cubicBezTo>
                  <a:pt x="25006" y="7899"/>
                  <a:pt x="24861" y="7786"/>
                  <a:pt x="24718" y="7672"/>
                </a:cubicBezTo>
                <a:cubicBezTo>
                  <a:pt x="24568" y="7554"/>
                  <a:pt x="24419" y="7437"/>
                  <a:pt x="24274" y="7313"/>
                </a:cubicBezTo>
                <a:cubicBezTo>
                  <a:pt x="24200" y="7250"/>
                  <a:pt x="24123" y="7188"/>
                  <a:pt x="24051" y="7121"/>
                </a:cubicBezTo>
                <a:cubicBezTo>
                  <a:pt x="23980" y="7057"/>
                  <a:pt x="23909" y="6991"/>
                  <a:pt x="23839" y="6925"/>
                </a:cubicBezTo>
                <a:cubicBezTo>
                  <a:pt x="23839" y="6924"/>
                  <a:pt x="23838" y="6924"/>
                  <a:pt x="23838" y="6924"/>
                </a:cubicBezTo>
                <a:cubicBezTo>
                  <a:pt x="23837" y="6924"/>
                  <a:pt x="23837" y="6924"/>
                  <a:pt x="23837" y="6924"/>
                </a:cubicBezTo>
                <a:cubicBezTo>
                  <a:pt x="23836" y="6924"/>
                  <a:pt x="23835" y="6923"/>
                  <a:pt x="23835" y="6921"/>
                </a:cubicBezTo>
                <a:cubicBezTo>
                  <a:pt x="23775" y="6859"/>
                  <a:pt x="23715" y="6799"/>
                  <a:pt x="23653" y="6738"/>
                </a:cubicBezTo>
                <a:cubicBezTo>
                  <a:pt x="23605" y="6689"/>
                  <a:pt x="23560" y="6639"/>
                  <a:pt x="23514" y="6588"/>
                </a:cubicBezTo>
                <a:cubicBezTo>
                  <a:pt x="23467" y="6538"/>
                  <a:pt x="23419" y="6489"/>
                  <a:pt x="23375" y="6436"/>
                </a:cubicBezTo>
                <a:cubicBezTo>
                  <a:pt x="23318" y="6371"/>
                  <a:pt x="23259" y="6304"/>
                  <a:pt x="23201" y="6237"/>
                </a:cubicBezTo>
                <a:cubicBezTo>
                  <a:pt x="23001" y="5994"/>
                  <a:pt x="22804" y="5747"/>
                  <a:pt x="22602" y="5506"/>
                </a:cubicBezTo>
                <a:cubicBezTo>
                  <a:pt x="22600" y="5505"/>
                  <a:pt x="22598" y="5504"/>
                  <a:pt x="22598" y="5502"/>
                </a:cubicBezTo>
                <a:cubicBezTo>
                  <a:pt x="22597" y="5501"/>
                  <a:pt x="22597" y="5501"/>
                  <a:pt x="22597" y="5500"/>
                </a:cubicBezTo>
                <a:lnTo>
                  <a:pt x="22595" y="5497"/>
                </a:lnTo>
                <a:cubicBezTo>
                  <a:pt x="22587" y="5486"/>
                  <a:pt x="22578" y="5478"/>
                  <a:pt x="22569" y="5466"/>
                </a:cubicBezTo>
                <a:cubicBezTo>
                  <a:pt x="22567" y="5466"/>
                  <a:pt x="22567" y="5466"/>
                  <a:pt x="22567" y="5465"/>
                </a:cubicBezTo>
                <a:cubicBezTo>
                  <a:pt x="22523" y="5412"/>
                  <a:pt x="22480" y="5359"/>
                  <a:pt x="22435" y="5306"/>
                </a:cubicBezTo>
                <a:cubicBezTo>
                  <a:pt x="22421" y="5290"/>
                  <a:pt x="22409" y="5275"/>
                  <a:pt x="22395" y="5259"/>
                </a:cubicBezTo>
                <a:cubicBezTo>
                  <a:pt x="22322" y="5171"/>
                  <a:pt x="22246" y="5083"/>
                  <a:pt x="22173" y="4995"/>
                </a:cubicBezTo>
                <a:lnTo>
                  <a:pt x="22170" y="4993"/>
                </a:lnTo>
                <a:cubicBezTo>
                  <a:pt x="22169" y="4991"/>
                  <a:pt x="22167" y="4989"/>
                  <a:pt x="22167" y="4988"/>
                </a:cubicBezTo>
                <a:cubicBezTo>
                  <a:pt x="22077" y="4879"/>
                  <a:pt x="21988" y="4772"/>
                  <a:pt x="21900" y="4663"/>
                </a:cubicBezTo>
                <a:cubicBezTo>
                  <a:pt x="21694" y="4412"/>
                  <a:pt x="21489" y="4160"/>
                  <a:pt x="21275" y="3917"/>
                </a:cubicBezTo>
                <a:cubicBezTo>
                  <a:pt x="21173" y="3801"/>
                  <a:pt x="21071" y="3683"/>
                  <a:pt x="20965" y="3571"/>
                </a:cubicBezTo>
                <a:cubicBezTo>
                  <a:pt x="20924" y="3530"/>
                  <a:pt x="20884" y="3486"/>
                  <a:pt x="20843" y="3443"/>
                </a:cubicBezTo>
                <a:cubicBezTo>
                  <a:pt x="20818" y="3417"/>
                  <a:pt x="20795" y="3391"/>
                  <a:pt x="20771" y="3368"/>
                </a:cubicBezTo>
                <a:cubicBezTo>
                  <a:pt x="20708" y="3307"/>
                  <a:pt x="20646" y="3246"/>
                  <a:pt x="20583" y="3184"/>
                </a:cubicBezTo>
                <a:cubicBezTo>
                  <a:pt x="20528" y="3131"/>
                  <a:pt x="20470" y="3082"/>
                  <a:pt x="20414" y="3030"/>
                </a:cubicBezTo>
                <a:cubicBezTo>
                  <a:pt x="20363" y="2986"/>
                  <a:pt x="20311" y="2941"/>
                  <a:pt x="20260" y="2898"/>
                </a:cubicBezTo>
                <a:cubicBezTo>
                  <a:pt x="20134" y="2792"/>
                  <a:pt x="20006" y="2686"/>
                  <a:pt x="19874" y="2586"/>
                </a:cubicBezTo>
                <a:cubicBezTo>
                  <a:pt x="19738" y="2485"/>
                  <a:pt x="19602" y="2384"/>
                  <a:pt x="19464" y="2285"/>
                </a:cubicBezTo>
                <a:cubicBezTo>
                  <a:pt x="19336" y="2193"/>
                  <a:pt x="19207" y="2101"/>
                  <a:pt x="19076" y="2016"/>
                </a:cubicBezTo>
                <a:cubicBezTo>
                  <a:pt x="18942" y="1928"/>
                  <a:pt x="18808" y="1840"/>
                  <a:pt x="18671" y="1755"/>
                </a:cubicBezTo>
                <a:cubicBezTo>
                  <a:pt x="18525" y="1663"/>
                  <a:pt x="18376" y="1573"/>
                  <a:pt x="18228" y="1484"/>
                </a:cubicBezTo>
                <a:cubicBezTo>
                  <a:pt x="18102" y="1407"/>
                  <a:pt x="17972" y="1332"/>
                  <a:pt x="17843" y="1262"/>
                </a:cubicBezTo>
                <a:cubicBezTo>
                  <a:pt x="17761" y="1218"/>
                  <a:pt x="17681" y="1170"/>
                  <a:pt x="17598" y="1128"/>
                </a:cubicBezTo>
                <a:cubicBezTo>
                  <a:pt x="17519" y="1087"/>
                  <a:pt x="17440" y="1047"/>
                  <a:pt x="17360" y="1005"/>
                </a:cubicBezTo>
                <a:cubicBezTo>
                  <a:pt x="17297" y="973"/>
                  <a:pt x="17234" y="942"/>
                  <a:pt x="17169" y="911"/>
                </a:cubicBezTo>
                <a:cubicBezTo>
                  <a:pt x="17097" y="876"/>
                  <a:pt x="17026" y="840"/>
                  <a:pt x="16952" y="808"/>
                </a:cubicBezTo>
                <a:cubicBezTo>
                  <a:pt x="16858" y="767"/>
                  <a:pt x="16765" y="727"/>
                  <a:pt x="16672" y="685"/>
                </a:cubicBezTo>
                <a:cubicBezTo>
                  <a:pt x="16607" y="657"/>
                  <a:pt x="16539" y="631"/>
                  <a:pt x="16473" y="605"/>
                </a:cubicBezTo>
                <a:cubicBezTo>
                  <a:pt x="16404" y="578"/>
                  <a:pt x="16336" y="551"/>
                  <a:pt x="16266" y="525"/>
                </a:cubicBezTo>
                <a:cubicBezTo>
                  <a:pt x="16192" y="499"/>
                  <a:pt x="16117" y="470"/>
                  <a:pt x="16043" y="447"/>
                </a:cubicBezTo>
                <a:cubicBezTo>
                  <a:pt x="15960" y="421"/>
                  <a:pt x="15877" y="392"/>
                  <a:pt x="15792" y="370"/>
                </a:cubicBezTo>
                <a:cubicBezTo>
                  <a:pt x="15715" y="349"/>
                  <a:pt x="15641" y="324"/>
                  <a:pt x="15564" y="306"/>
                </a:cubicBezTo>
                <a:cubicBezTo>
                  <a:pt x="15549" y="303"/>
                  <a:pt x="15536" y="299"/>
                  <a:pt x="15521" y="295"/>
                </a:cubicBezTo>
                <a:cubicBezTo>
                  <a:pt x="15454" y="280"/>
                  <a:pt x="15386" y="264"/>
                  <a:pt x="15320" y="248"/>
                </a:cubicBezTo>
                <a:lnTo>
                  <a:pt x="15320" y="248"/>
                </a:lnTo>
                <a:cubicBezTo>
                  <a:pt x="15321" y="248"/>
                  <a:pt x="15322" y="249"/>
                  <a:pt x="15323" y="249"/>
                </a:cubicBezTo>
                <a:cubicBezTo>
                  <a:pt x="15261" y="233"/>
                  <a:pt x="15198" y="223"/>
                  <a:pt x="15135" y="211"/>
                </a:cubicBezTo>
                <a:cubicBezTo>
                  <a:pt x="15089" y="201"/>
                  <a:pt x="15042" y="192"/>
                  <a:pt x="14996" y="185"/>
                </a:cubicBezTo>
                <a:cubicBezTo>
                  <a:pt x="14867" y="164"/>
                  <a:pt x="14735" y="145"/>
                  <a:pt x="14605" y="127"/>
                </a:cubicBezTo>
                <a:cubicBezTo>
                  <a:pt x="14377" y="96"/>
                  <a:pt x="14149" y="72"/>
                  <a:pt x="13921" y="56"/>
                </a:cubicBezTo>
                <a:cubicBezTo>
                  <a:pt x="13690" y="37"/>
                  <a:pt x="13460" y="26"/>
                  <a:pt x="13230" y="17"/>
                </a:cubicBezTo>
                <a:cubicBezTo>
                  <a:pt x="13008" y="9"/>
                  <a:pt x="12787" y="0"/>
                  <a:pt x="125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p:nvPr/>
        </p:nvSpPr>
        <p:spPr>
          <a:xfrm rot="674509" flipH="1">
            <a:off x="-1056413" y="-975177"/>
            <a:ext cx="3545064" cy="3826659"/>
          </a:xfrm>
          <a:custGeom>
            <a:avLst/>
            <a:gdLst/>
            <a:ahLst/>
            <a:cxnLst/>
            <a:rect l="l" t="t" r="r" b="b"/>
            <a:pathLst>
              <a:path w="30699" h="37069" extrusionOk="0">
                <a:moveTo>
                  <a:pt x="7621" y="0"/>
                </a:moveTo>
                <a:cubicBezTo>
                  <a:pt x="7580" y="0"/>
                  <a:pt x="7538" y="5"/>
                  <a:pt x="7497" y="6"/>
                </a:cubicBezTo>
                <a:cubicBezTo>
                  <a:pt x="7446" y="8"/>
                  <a:pt x="7397" y="8"/>
                  <a:pt x="7347" y="13"/>
                </a:cubicBezTo>
                <a:cubicBezTo>
                  <a:pt x="7272" y="21"/>
                  <a:pt x="7199" y="28"/>
                  <a:pt x="7123" y="38"/>
                </a:cubicBezTo>
                <a:cubicBezTo>
                  <a:pt x="7097" y="41"/>
                  <a:pt x="7071" y="43"/>
                  <a:pt x="7045" y="48"/>
                </a:cubicBezTo>
                <a:cubicBezTo>
                  <a:pt x="6910" y="72"/>
                  <a:pt x="6773" y="94"/>
                  <a:pt x="6637" y="118"/>
                </a:cubicBezTo>
                <a:cubicBezTo>
                  <a:pt x="6401" y="156"/>
                  <a:pt x="6167" y="203"/>
                  <a:pt x="5932" y="247"/>
                </a:cubicBezTo>
                <a:cubicBezTo>
                  <a:pt x="5827" y="268"/>
                  <a:pt x="5723" y="288"/>
                  <a:pt x="5620" y="309"/>
                </a:cubicBezTo>
                <a:cubicBezTo>
                  <a:pt x="5514" y="330"/>
                  <a:pt x="5408" y="353"/>
                  <a:pt x="5302" y="378"/>
                </a:cubicBezTo>
                <a:cubicBezTo>
                  <a:pt x="5247" y="392"/>
                  <a:pt x="5192" y="408"/>
                  <a:pt x="5136" y="424"/>
                </a:cubicBezTo>
                <a:cubicBezTo>
                  <a:pt x="5100" y="433"/>
                  <a:pt x="5065" y="443"/>
                  <a:pt x="5029" y="455"/>
                </a:cubicBezTo>
                <a:cubicBezTo>
                  <a:pt x="4975" y="472"/>
                  <a:pt x="4919" y="488"/>
                  <a:pt x="4865" y="507"/>
                </a:cubicBezTo>
                <a:cubicBezTo>
                  <a:pt x="4806" y="529"/>
                  <a:pt x="4747" y="553"/>
                  <a:pt x="4687" y="574"/>
                </a:cubicBezTo>
                <a:cubicBezTo>
                  <a:pt x="4640" y="593"/>
                  <a:pt x="4595" y="615"/>
                  <a:pt x="4551" y="635"/>
                </a:cubicBezTo>
                <a:cubicBezTo>
                  <a:pt x="4505" y="656"/>
                  <a:pt x="4459" y="673"/>
                  <a:pt x="4414" y="698"/>
                </a:cubicBezTo>
                <a:cubicBezTo>
                  <a:pt x="4352" y="732"/>
                  <a:pt x="4289" y="766"/>
                  <a:pt x="4226" y="800"/>
                </a:cubicBezTo>
                <a:cubicBezTo>
                  <a:pt x="4187" y="821"/>
                  <a:pt x="4153" y="843"/>
                  <a:pt x="4117" y="864"/>
                </a:cubicBezTo>
                <a:cubicBezTo>
                  <a:pt x="4064" y="897"/>
                  <a:pt x="4010" y="926"/>
                  <a:pt x="3957" y="961"/>
                </a:cubicBezTo>
                <a:cubicBezTo>
                  <a:pt x="3908" y="993"/>
                  <a:pt x="3857" y="1026"/>
                  <a:pt x="3809" y="1058"/>
                </a:cubicBezTo>
                <a:cubicBezTo>
                  <a:pt x="3716" y="1119"/>
                  <a:pt x="3625" y="1184"/>
                  <a:pt x="3534" y="1248"/>
                </a:cubicBezTo>
                <a:cubicBezTo>
                  <a:pt x="3352" y="1375"/>
                  <a:pt x="3174" y="1508"/>
                  <a:pt x="2995" y="1638"/>
                </a:cubicBezTo>
                <a:cubicBezTo>
                  <a:pt x="2911" y="1700"/>
                  <a:pt x="2823" y="1762"/>
                  <a:pt x="2737" y="1828"/>
                </a:cubicBezTo>
                <a:cubicBezTo>
                  <a:pt x="2689" y="1867"/>
                  <a:pt x="2639" y="1905"/>
                  <a:pt x="2590" y="1943"/>
                </a:cubicBezTo>
                <a:cubicBezTo>
                  <a:pt x="2544" y="1978"/>
                  <a:pt x="2500" y="2017"/>
                  <a:pt x="2457" y="2053"/>
                </a:cubicBezTo>
                <a:cubicBezTo>
                  <a:pt x="2369" y="2126"/>
                  <a:pt x="2286" y="2205"/>
                  <a:pt x="2205" y="2287"/>
                </a:cubicBezTo>
                <a:cubicBezTo>
                  <a:pt x="2174" y="2318"/>
                  <a:pt x="2141" y="2350"/>
                  <a:pt x="2111" y="2383"/>
                </a:cubicBezTo>
                <a:lnTo>
                  <a:pt x="1968" y="2541"/>
                </a:lnTo>
                <a:cubicBezTo>
                  <a:pt x="1926" y="2587"/>
                  <a:pt x="1889" y="2634"/>
                  <a:pt x="1850" y="2681"/>
                </a:cubicBezTo>
                <a:cubicBezTo>
                  <a:pt x="1822" y="2715"/>
                  <a:pt x="1793" y="2750"/>
                  <a:pt x="1765" y="2784"/>
                </a:cubicBezTo>
                <a:cubicBezTo>
                  <a:pt x="1703" y="2864"/>
                  <a:pt x="1640" y="2943"/>
                  <a:pt x="1581" y="3024"/>
                </a:cubicBezTo>
                <a:cubicBezTo>
                  <a:pt x="1501" y="3129"/>
                  <a:pt x="1424" y="3237"/>
                  <a:pt x="1346" y="3345"/>
                </a:cubicBezTo>
                <a:cubicBezTo>
                  <a:pt x="1321" y="3382"/>
                  <a:pt x="1296" y="3417"/>
                  <a:pt x="1270" y="3455"/>
                </a:cubicBezTo>
                <a:cubicBezTo>
                  <a:pt x="1235" y="3506"/>
                  <a:pt x="1198" y="3558"/>
                  <a:pt x="1164" y="3611"/>
                </a:cubicBezTo>
                <a:cubicBezTo>
                  <a:pt x="1107" y="3702"/>
                  <a:pt x="1047" y="3793"/>
                  <a:pt x="992" y="3887"/>
                </a:cubicBezTo>
                <a:cubicBezTo>
                  <a:pt x="962" y="3940"/>
                  <a:pt x="929" y="3993"/>
                  <a:pt x="901" y="4046"/>
                </a:cubicBezTo>
                <a:cubicBezTo>
                  <a:pt x="873" y="4102"/>
                  <a:pt x="843" y="4156"/>
                  <a:pt x="813" y="4212"/>
                </a:cubicBezTo>
                <a:cubicBezTo>
                  <a:pt x="786" y="4264"/>
                  <a:pt x="761" y="4314"/>
                  <a:pt x="735" y="4366"/>
                </a:cubicBezTo>
                <a:cubicBezTo>
                  <a:pt x="714" y="4412"/>
                  <a:pt x="689" y="4459"/>
                  <a:pt x="667" y="4506"/>
                </a:cubicBezTo>
                <a:cubicBezTo>
                  <a:pt x="625" y="4600"/>
                  <a:pt x="580" y="4695"/>
                  <a:pt x="541" y="4790"/>
                </a:cubicBezTo>
                <a:cubicBezTo>
                  <a:pt x="518" y="4847"/>
                  <a:pt x="493" y="4902"/>
                  <a:pt x="472" y="4959"/>
                </a:cubicBezTo>
                <a:cubicBezTo>
                  <a:pt x="451" y="5023"/>
                  <a:pt x="428" y="5087"/>
                  <a:pt x="405" y="5150"/>
                </a:cubicBezTo>
                <a:cubicBezTo>
                  <a:pt x="392" y="5190"/>
                  <a:pt x="379" y="5233"/>
                  <a:pt x="368" y="5274"/>
                </a:cubicBezTo>
                <a:cubicBezTo>
                  <a:pt x="356" y="5317"/>
                  <a:pt x="342" y="5362"/>
                  <a:pt x="331" y="5405"/>
                </a:cubicBezTo>
                <a:cubicBezTo>
                  <a:pt x="274" y="5634"/>
                  <a:pt x="223" y="5862"/>
                  <a:pt x="172" y="6091"/>
                </a:cubicBezTo>
                <a:cubicBezTo>
                  <a:pt x="127" y="6298"/>
                  <a:pt x="88" y="6506"/>
                  <a:pt x="58" y="6714"/>
                </a:cubicBezTo>
                <a:cubicBezTo>
                  <a:pt x="49" y="6772"/>
                  <a:pt x="41" y="6829"/>
                  <a:pt x="36" y="6889"/>
                </a:cubicBezTo>
                <a:cubicBezTo>
                  <a:pt x="31" y="6940"/>
                  <a:pt x="22" y="6989"/>
                  <a:pt x="20" y="7040"/>
                </a:cubicBezTo>
                <a:cubicBezTo>
                  <a:pt x="13" y="7143"/>
                  <a:pt x="8" y="7246"/>
                  <a:pt x="6" y="7348"/>
                </a:cubicBezTo>
                <a:cubicBezTo>
                  <a:pt x="1" y="7562"/>
                  <a:pt x="3" y="7777"/>
                  <a:pt x="10" y="7990"/>
                </a:cubicBezTo>
                <a:cubicBezTo>
                  <a:pt x="18" y="8221"/>
                  <a:pt x="27" y="8451"/>
                  <a:pt x="41" y="8681"/>
                </a:cubicBezTo>
                <a:cubicBezTo>
                  <a:pt x="47" y="8792"/>
                  <a:pt x="54" y="8902"/>
                  <a:pt x="63" y="9014"/>
                </a:cubicBezTo>
                <a:cubicBezTo>
                  <a:pt x="65" y="9066"/>
                  <a:pt x="73" y="9115"/>
                  <a:pt x="78" y="9167"/>
                </a:cubicBezTo>
                <a:cubicBezTo>
                  <a:pt x="83" y="9210"/>
                  <a:pt x="85" y="9253"/>
                  <a:pt x="92" y="9296"/>
                </a:cubicBezTo>
                <a:cubicBezTo>
                  <a:pt x="99" y="9344"/>
                  <a:pt x="106" y="9392"/>
                  <a:pt x="114" y="9438"/>
                </a:cubicBezTo>
                <a:cubicBezTo>
                  <a:pt x="116" y="9458"/>
                  <a:pt x="119" y="9478"/>
                  <a:pt x="122" y="9497"/>
                </a:cubicBezTo>
                <a:cubicBezTo>
                  <a:pt x="135" y="9558"/>
                  <a:pt x="147" y="9618"/>
                  <a:pt x="159" y="9676"/>
                </a:cubicBezTo>
                <a:cubicBezTo>
                  <a:pt x="193" y="9840"/>
                  <a:pt x="246" y="9999"/>
                  <a:pt x="315" y="10149"/>
                </a:cubicBezTo>
                <a:cubicBezTo>
                  <a:pt x="339" y="10206"/>
                  <a:pt x="363" y="10263"/>
                  <a:pt x="391" y="10317"/>
                </a:cubicBezTo>
                <a:cubicBezTo>
                  <a:pt x="420" y="10372"/>
                  <a:pt x="449" y="10428"/>
                  <a:pt x="476" y="10481"/>
                </a:cubicBezTo>
                <a:cubicBezTo>
                  <a:pt x="517" y="10560"/>
                  <a:pt x="561" y="10636"/>
                  <a:pt x="612" y="10708"/>
                </a:cubicBezTo>
                <a:cubicBezTo>
                  <a:pt x="683" y="10812"/>
                  <a:pt x="759" y="10911"/>
                  <a:pt x="847" y="11002"/>
                </a:cubicBezTo>
                <a:cubicBezTo>
                  <a:pt x="1012" y="11171"/>
                  <a:pt x="1193" y="11321"/>
                  <a:pt x="1376" y="11471"/>
                </a:cubicBezTo>
                <a:cubicBezTo>
                  <a:pt x="1456" y="11534"/>
                  <a:pt x="1539" y="11589"/>
                  <a:pt x="1623" y="11646"/>
                </a:cubicBezTo>
                <a:cubicBezTo>
                  <a:pt x="1696" y="11695"/>
                  <a:pt x="1768" y="11750"/>
                  <a:pt x="1846" y="11796"/>
                </a:cubicBezTo>
                <a:cubicBezTo>
                  <a:pt x="2055" y="11924"/>
                  <a:pt x="2267" y="12051"/>
                  <a:pt x="2478" y="12175"/>
                </a:cubicBezTo>
                <a:cubicBezTo>
                  <a:pt x="2521" y="12203"/>
                  <a:pt x="2566" y="12227"/>
                  <a:pt x="2610" y="12251"/>
                </a:cubicBezTo>
                <a:cubicBezTo>
                  <a:pt x="2650" y="12275"/>
                  <a:pt x="2690" y="12301"/>
                  <a:pt x="2731" y="12321"/>
                </a:cubicBezTo>
                <a:cubicBezTo>
                  <a:pt x="2816" y="12366"/>
                  <a:pt x="2901" y="12414"/>
                  <a:pt x="2989" y="12453"/>
                </a:cubicBezTo>
                <a:cubicBezTo>
                  <a:pt x="3043" y="12477"/>
                  <a:pt x="3097" y="12504"/>
                  <a:pt x="3153" y="12525"/>
                </a:cubicBezTo>
                <a:cubicBezTo>
                  <a:pt x="3205" y="12544"/>
                  <a:pt x="3257" y="12562"/>
                  <a:pt x="3306" y="12582"/>
                </a:cubicBezTo>
                <a:cubicBezTo>
                  <a:pt x="3391" y="12611"/>
                  <a:pt x="3478" y="12639"/>
                  <a:pt x="3564" y="12664"/>
                </a:cubicBezTo>
                <a:cubicBezTo>
                  <a:pt x="3773" y="12721"/>
                  <a:pt x="3979" y="12778"/>
                  <a:pt x="4194" y="12802"/>
                </a:cubicBezTo>
                <a:cubicBezTo>
                  <a:pt x="4247" y="12809"/>
                  <a:pt x="4301" y="12818"/>
                  <a:pt x="4356" y="12820"/>
                </a:cubicBezTo>
                <a:cubicBezTo>
                  <a:pt x="4418" y="12824"/>
                  <a:pt x="4481" y="12828"/>
                  <a:pt x="4542" y="12832"/>
                </a:cubicBezTo>
                <a:cubicBezTo>
                  <a:pt x="4636" y="12839"/>
                  <a:pt x="4729" y="12841"/>
                  <a:pt x="4822" y="12846"/>
                </a:cubicBezTo>
                <a:cubicBezTo>
                  <a:pt x="5043" y="12859"/>
                  <a:pt x="5261" y="12880"/>
                  <a:pt x="5481" y="12903"/>
                </a:cubicBezTo>
                <a:lnTo>
                  <a:pt x="5475" y="12903"/>
                </a:lnTo>
                <a:cubicBezTo>
                  <a:pt x="5584" y="12916"/>
                  <a:pt x="5690" y="12930"/>
                  <a:pt x="5797" y="12946"/>
                </a:cubicBezTo>
                <a:cubicBezTo>
                  <a:pt x="5891" y="12958"/>
                  <a:pt x="5984" y="12978"/>
                  <a:pt x="6076" y="12998"/>
                </a:cubicBezTo>
                <a:cubicBezTo>
                  <a:pt x="6275" y="13042"/>
                  <a:pt x="6472" y="13086"/>
                  <a:pt x="6670" y="13132"/>
                </a:cubicBezTo>
                <a:cubicBezTo>
                  <a:pt x="6742" y="13150"/>
                  <a:pt x="6813" y="13169"/>
                  <a:pt x="6884" y="13189"/>
                </a:cubicBezTo>
                <a:cubicBezTo>
                  <a:pt x="6949" y="13210"/>
                  <a:pt x="7015" y="13232"/>
                  <a:pt x="7080" y="13253"/>
                </a:cubicBezTo>
                <a:cubicBezTo>
                  <a:pt x="7197" y="13295"/>
                  <a:pt x="7313" y="13339"/>
                  <a:pt x="7429" y="13382"/>
                </a:cubicBezTo>
                <a:cubicBezTo>
                  <a:pt x="7464" y="13398"/>
                  <a:pt x="7501" y="13412"/>
                  <a:pt x="7535" y="13429"/>
                </a:cubicBezTo>
                <a:cubicBezTo>
                  <a:pt x="7568" y="13448"/>
                  <a:pt x="7603" y="13465"/>
                  <a:pt x="7637" y="13484"/>
                </a:cubicBezTo>
                <a:cubicBezTo>
                  <a:pt x="7717" y="13529"/>
                  <a:pt x="7793" y="13576"/>
                  <a:pt x="7870" y="13628"/>
                </a:cubicBezTo>
                <a:cubicBezTo>
                  <a:pt x="7890" y="13646"/>
                  <a:pt x="7913" y="13661"/>
                  <a:pt x="7934" y="13680"/>
                </a:cubicBezTo>
                <a:cubicBezTo>
                  <a:pt x="7957" y="13700"/>
                  <a:pt x="7980" y="13722"/>
                  <a:pt x="8005" y="13744"/>
                </a:cubicBezTo>
                <a:cubicBezTo>
                  <a:pt x="8043" y="13783"/>
                  <a:pt x="8083" y="13821"/>
                  <a:pt x="8118" y="13862"/>
                </a:cubicBezTo>
                <a:cubicBezTo>
                  <a:pt x="8153" y="13904"/>
                  <a:pt x="8186" y="13945"/>
                  <a:pt x="8218" y="13989"/>
                </a:cubicBezTo>
                <a:lnTo>
                  <a:pt x="8218" y="13988"/>
                </a:lnTo>
                <a:cubicBezTo>
                  <a:pt x="8315" y="14127"/>
                  <a:pt x="8403" y="14270"/>
                  <a:pt x="8487" y="14417"/>
                </a:cubicBezTo>
                <a:cubicBezTo>
                  <a:pt x="8501" y="14442"/>
                  <a:pt x="8515" y="14467"/>
                  <a:pt x="8529" y="14491"/>
                </a:cubicBezTo>
                <a:lnTo>
                  <a:pt x="8529" y="14491"/>
                </a:lnTo>
                <a:cubicBezTo>
                  <a:pt x="8528" y="14490"/>
                  <a:pt x="8528" y="14489"/>
                  <a:pt x="8527" y="14489"/>
                </a:cubicBezTo>
                <a:lnTo>
                  <a:pt x="8527" y="14489"/>
                </a:lnTo>
                <a:cubicBezTo>
                  <a:pt x="8585" y="14595"/>
                  <a:pt x="8642" y="14702"/>
                  <a:pt x="8693" y="14815"/>
                </a:cubicBezTo>
                <a:cubicBezTo>
                  <a:pt x="8721" y="14876"/>
                  <a:pt x="8748" y="14936"/>
                  <a:pt x="8774" y="15000"/>
                </a:cubicBezTo>
                <a:cubicBezTo>
                  <a:pt x="8783" y="15074"/>
                  <a:pt x="8790" y="15149"/>
                  <a:pt x="8794" y="15224"/>
                </a:cubicBezTo>
                <a:cubicBezTo>
                  <a:pt x="8800" y="15368"/>
                  <a:pt x="8800" y="15511"/>
                  <a:pt x="8793" y="15656"/>
                </a:cubicBezTo>
                <a:cubicBezTo>
                  <a:pt x="8788" y="15733"/>
                  <a:pt x="8784" y="15811"/>
                  <a:pt x="8780" y="15889"/>
                </a:cubicBezTo>
                <a:cubicBezTo>
                  <a:pt x="8779" y="15890"/>
                  <a:pt x="8779" y="15892"/>
                  <a:pt x="8779" y="15893"/>
                </a:cubicBezTo>
                <a:lnTo>
                  <a:pt x="8779" y="15894"/>
                </a:lnTo>
                <a:cubicBezTo>
                  <a:pt x="8771" y="15956"/>
                  <a:pt x="8764" y="16018"/>
                  <a:pt x="8758" y="16081"/>
                </a:cubicBezTo>
                <a:cubicBezTo>
                  <a:pt x="8753" y="16126"/>
                  <a:pt x="8750" y="16172"/>
                  <a:pt x="8743" y="16217"/>
                </a:cubicBezTo>
                <a:lnTo>
                  <a:pt x="8685" y="16573"/>
                </a:lnTo>
                <a:cubicBezTo>
                  <a:pt x="8661" y="16689"/>
                  <a:pt x="8636" y="16803"/>
                  <a:pt x="8614" y="16919"/>
                </a:cubicBezTo>
                <a:cubicBezTo>
                  <a:pt x="8602" y="16972"/>
                  <a:pt x="8587" y="17024"/>
                  <a:pt x="8573" y="17077"/>
                </a:cubicBezTo>
                <a:cubicBezTo>
                  <a:pt x="8558" y="17138"/>
                  <a:pt x="8543" y="17199"/>
                  <a:pt x="8528" y="17260"/>
                </a:cubicBezTo>
                <a:cubicBezTo>
                  <a:pt x="8506" y="17347"/>
                  <a:pt x="8479" y="17435"/>
                  <a:pt x="8456" y="17523"/>
                </a:cubicBezTo>
                <a:cubicBezTo>
                  <a:pt x="8434" y="17598"/>
                  <a:pt x="8411" y="17674"/>
                  <a:pt x="8388" y="17750"/>
                </a:cubicBezTo>
                <a:cubicBezTo>
                  <a:pt x="8337" y="17912"/>
                  <a:pt x="8284" y="18076"/>
                  <a:pt x="8233" y="18238"/>
                </a:cubicBezTo>
                <a:cubicBezTo>
                  <a:pt x="8186" y="18385"/>
                  <a:pt x="8141" y="18532"/>
                  <a:pt x="8103" y="18682"/>
                </a:cubicBezTo>
                <a:cubicBezTo>
                  <a:pt x="8063" y="18834"/>
                  <a:pt x="8031" y="18988"/>
                  <a:pt x="8002" y="19143"/>
                </a:cubicBezTo>
                <a:cubicBezTo>
                  <a:pt x="7945" y="19454"/>
                  <a:pt x="7898" y="19767"/>
                  <a:pt x="7880" y="20080"/>
                </a:cubicBezTo>
                <a:cubicBezTo>
                  <a:pt x="7870" y="20248"/>
                  <a:pt x="7866" y="20414"/>
                  <a:pt x="7875" y="20581"/>
                </a:cubicBezTo>
                <a:cubicBezTo>
                  <a:pt x="7882" y="20738"/>
                  <a:pt x="7897" y="20895"/>
                  <a:pt x="7917" y="21052"/>
                </a:cubicBezTo>
                <a:cubicBezTo>
                  <a:pt x="7954" y="21343"/>
                  <a:pt x="8005" y="21633"/>
                  <a:pt x="8083" y="21915"/>
                </a:cubicBezTo>
                <a:cubicBezTo>
                  <a:pt x="8123" y="22056"/>
                  <a:pt x="8169" y="22198"/>
                  <a:pt x="8224" y="22334"/>
                </a:cubicBezTo>
                <a:cubicBezTo>
                  <a:pt x="8285" y="22487"/>
                  <a:pt x="8355" y="22636"/>
                  <a:pt x="8425" y="22783"/>
                </a:cubicBezTo>
                <a:cubicBezTo>
                  <a:pt x="8491" y="22920"/>
                  <a:pt x="8563" y="23051"/>
                  <a:pt x="8644" y="23179"/>
                </a:cubicBezTo>
                <a:cubicBezTo>
                  <a:pt x="8695" y="23263"/>
                  <a:pt x="8752" y="23344"/>
                  <a:pt x="8816" y="23418"/>
                </a:cubicBezTo>
                <a:cubicBezTo>
                  <a:pt x="8871" y="23479"/>
                  <a:pt x="8930" y="23539"/>
                  <a:pt x="8991" y="23596"/>
                </a:cubicBezTo>
                <a:cubicBezTo>
                  <a:pt x="9103" y="23699"/>
                  <a:pt x="9214" y="23800"/>
                  <a:pt x="9333" y="23893"/>
                </a:cubicBezTo>
                <a:cubicBezTo>
                  <a:pt x="9395" y="23943"/>
                  <a:pt x="9457" y="23990"/>
                  <a:pt x="9522" y="24035"/>
                </a:cubicBezTo>
                <a:cubicBezTo>
                  <a:pt x="9590" y="24081"/>
                  <a:pt x="9658" y="24125"/>
                  <a:pt x="9728" y="24170"/>
                </a:cubicBezTo>
                <a:cubicBezTo>
                  <a:pt x="9967" y="24325"/>
                  <a:pt x="10229" y="24454"/>
                  <a:pt x="10507" y="24528"/>
                </a:cubicBezTo>
                <a:cubicBezTo>
                  <a:pt x="10649" y="24567"/>
                  <a:pt x="10794" y="24598"/>
                  <a:pt x="10938" y="24625"/>
                </a:cubicBezTo>
                <a:cubicBezTo>
                  <a:pt x="11097" y="24656"/>
                  <a:pt x="11256" y="24686"/>
                  <a:pt x="11417" y="24702"/>
                </a:cubicBezTo>
                <a:cubicBezTo>
                  <a:pt x="11499" y="24713"/>
                  <a:pt x="11583" y="24719"/>
                  <a:pt x="11665" y="24723"/>
                </a:cubicBezTo>
                <a:cubicBezTo>
                  <a:pt x="11741" y="24727"/>
                  <a:pt x="11818" y="24728"/>
                  <a:pt x="11892" y="24728"/>
                </a:cubicBezTo>
                <a:cubicBezTo>
                  <a:pt x="12045" y="24728"/>
                  <a:pt x="12197" y="24718"/>
                  <a:pt x="12349" y="24705"/>
                </a:cubicBezTo>
                <a:cubicBezTo>
                  <a:pt x="12513" y="24692"/>
                  <a:pt x="12675" y="24672"/>
                  <a:pt x="12838" y="24657"/>
                </a:cubicBezTo>
                <a:cubicBezTo>
                  <a:pt x="12990" y="24644"/>
                  <a:pt x="13145" y="24633"/>
                  <a:pt x="13300" y="24625"/>
                </a:cubicBezTo>
                <a:cubicBezTo>
                  <a:pt x="13352" y="24625"/>
                  <a:pt x="13403" y="24625"/>
                  <a:pt x="13457" y="24628"/>
                </a:cubicBezTo>
                <a:cubicBezTo>
                  <a:pt x="13490" y="24629"/>
                  <a:pt x="13522" y="24630"/>
                  <a:pt x="13555" y="24631"/>
                </a:cubicBezTo>
                <a:cubicBezTo>
                  <a:pt x="13578" y="24633"/>
                  <a:pt x="13603" y="24633"/>
                  <a:pt x="13628" y="24635"/>
                </a:cubicBezTo>
                <a:cubicBezTo>
                  <a:pt x="13727" y="24647"/>
                  <a:pt x="13828" y="24660"/>
                  <a:pt x="13927" y="24671"/>
                </a:cubicBezTo>
                <a:cubicBezTo>
                  <a:pt x="13999" y="24685"/>
                  <a:pt x="14068" y="24697"/>
                  <a:pt x="14139" y="24711"/>
                </a:cubicBezTo>
                <a:cubicBezTo>
                  <a:pt x="14182" y="24718"/>
                  <a:pt x="14226" y="24726"/>
                  <a:pt x="14269" y="24733"/>
                </a:cubicBezTo>
                <a:cubicBezTo>
                  <a:pt x="14289" y="24737"/>
                  <a:pt x="14309" y="24741"/>
                  <a:pt x="14327" y="24746"/>
                </a:cubicBezTo>
                <a:cubicBezTo>
                  <a:pt x="14451" y="24775"/>
                  <a:pt x="14575" y="24805"/>
                  <a:pt x="14699" y="24834"/>
                </a:cubicBezTo>
                <a:cubicBezTo>
                  <a:pt x="14797" y="24862"/>
                  <a:pt x="14897" y="24891"/>
                  <a:pt x="14996" y="24921"/>
                </a:cubicBezTo>
                <a:cubicBezTo>
                  <a:pt x="15073" y="24944"/>
                  <a:pt x="15147" y="24971"/>
                  <a:pt x="15224" y="24996"/>
                </a:cubicBezTo>
                <a:cubicBezTo>
                  <a:pt x="15300" y="25024"/>
                  <a:pt x="15375" y="25050"/>
                  <a:pt x="15451" y="25081"/>
                </a:cubicBezTo>
                <a:cubicBezTo>
                  <a:pt x="15537" y="25117"/>
                  <a:pt x="15622" y="25154"/>
                  <a:pt x="15709" y="25190"/>
                </a:cubicBezTo>
                <a:cubicBezTo>
                  <a:pt x="15757" y="25214"/>
                  <a:pt x="15806" y="25239"/>
                  <a:pt x="15854" y="25264"/>
                </a:cubicBezTo>
                <a:lnTo>
                  <a:pt x="15971" y="25322"/>
                </a:lnTo>
                <a:cubicBezTo>
                  <a:pt x="15983" y="25329"/>
                  <a:pt x="15998" y="25334"/>
                  <a:pt x="16009" y="25341"/>
                </a:cubicBezTo>
                <a:cubicBezTo>
                  <a:pt x="16106" y="25397"/>
                  <a:pt x="16203" y="25454"/>
                  <a:pt x="16301" y="25510"/>
                </a:cubicBezTo>
                <a:cubicBezTo>
                  <a:pt x="16372" y="25559"/>
                  <a:pt x="16445" y="25607"/>
                  <a:pt x="16516" y="25656"/>
                </a:cubicBezTo>
                <a:cubicBezTo>
                  <a:pt x="16541" y="25672"/>
                  <a:pt x="16569" y="25690"/>
                  <a:pt x="16593" y="25708"/>
                </a:cubicBezTo>
                <a:cubicBezTo>
                  <a:pt x="16669" y="25764"/>
                  <a:pt x="16746" y="25824"/>
                  <a:pt x="16818" y="25884"/>
                </a:cubicBezTo>
                <a:cubicBezTo>
                  <a:pt x="16922" y="25975"/>
                  <a:pt x="17020" y="26069"/>
                  <a:pt x="17116" y="26167"/>
                </a:cubicBezTo>
                <a:cubicBezTo>
                  <a:pt x="17196" y="26256"/>
                  <a:pt x="17276" y="26345"/>
                  <a:pt x="17353" y="26438"/>
                </a:cubicBezTo>
                <a:lnTo>
                  <a:pt x="17437" y="26542"/>
                </a:lnTo>
                <a:cubicBezTo>
                  <a:pt x="17449" y="26558"/>
                  <a:pt x="17463" y="26573"/>
                  <a:pt x="17474" y="26590"/>
                </a:cubicBezTo>
                <a:cubicBezTo>
                  <a:pt x="17512" y="26646"/>
                  <a:pt x="17551" y="26699"/>
                  <a:pt x="17589" y="26755"/>
                </a:cubicBezTo>
                <a:cubicBezTo>
                  <a:pt x="17613" y="26792"/>
                  <a:pt x="17636" y="26830"/>
                  <a:pt x="17658" y="26869"/>
                </a:cubicBezTo>
                <a:cubicBezTo>
                  <a:pt x="17676" y="26899"/>
                  <a:pt x="17697" y="26931"/>
                  <a:pt x="17715" y="26964"/>
                </a:cubicBezTo>
                <a:cubicBezTo>
                  <a:pt x="17754" y="27042"/>
                  <a:pt x="17793" y="27120"/>
                  <a:pt x="17833" y="27198"/>
                </a:cubicBezTo>
                <a:lnTo>
                  <a:pt x="17918" y="27391"/>
                </a:lnTo>
                <a:cubicBezTo>
                  <a:pt x="17960" y="27488"/>
                  <a:pt x="17996" y="27585"/>
                  <a:pt x="18031" y="27685"/>
                </a:cubicBezTo>
                <a:cubicBezTo>
                  <a:pt x="18067" y="27801"/>
                  <a:pt x="18098" y="27920"/>
                  <a:pt x="18125" y="28040"/>
                </a:cubicBezTo>
                <a:cubicBezTo>
                  <a:pt x="18135" y="28095"/>
                  <a:pt x="18144" y="28148"/>
                  <a:pt x="18154" y="28204"/>
                </a:cubicBezTo>
                <a:cubicBezTo>
                  <a:pt x="18160" y="28239"/>
                  <a:pt x="18166" y="28272"/>
                  <a:pt x="18172" y="28306"/>
                </a:cubicBezTo>
                <a:cubicBezTo>
                  <a:pt x="18175" y="28319"/>
                  <a:pt x="18179" y="28335"/>
                  <a:pt x="18180" y="28350"/>
                </a:cubicBezTo>
                <a:cubicBezTo>
                  <a:pt x="18192" y="28463"/>
                  <a:pt x="18205" y="28574"/>
                  <a:pt x="18216" y="28686"/>
                </a:cubicBezTo>
                <a:cubicBezTo>
                  <a:pt x="18218" y="28746"/>
                  <a:pt x="18223" y="28807"/>
                  <a:pt x="18226" y="28866"/>
                </a:cubicBezTo>
                <a:cubicBezTo>
                  <a:pt x="18228" y="28912"/>
                  <a:pt x="18233" y="28957"/>
                  <a:pt x="18232" y="29001"/>
                </a:cubicBezTo>
                <a:cubicBezTo>
                  <a:pt x="18230" y="29111"/>
                  <a:pt x="18228" y="29220"/>
                  <a:pt x="18227" y="29329"/>
                </a:cubicBezTo>
                <a:cubicBezTo>
                  <a:pt x="18219" y="29422"/>
                  <a:pt x="18211" y="29516"/>
                  <a:pt x="18205" y="29608"/>
                </a:cubicBezTo>
                <a:cubicBezTo>
                  <a:pt x="18200" y="29678"/>
                  <a:pt x="18190" y="29748"/>
                  <a:pt x="18180" y="29818"/>
                </a:cubicBezTo>
                <a:cubicBezTo>
                  <a:pt x="18171" y="29887"/>
                  <a:pt x="18164" y="29958"/>
                  <a:pt x="18152" y="30027"/>
                </a:cubicBezTo>
                <a:cubicBezTo>
                  <a:pt x="18137" y="30114"/>
                  <a:pt x="18122" y="30200"/>
                  <a:pt x="18108" y="30285"/>
                </a:cubicBezTo>
                <a:cubicBezTo>
                  <a:pt x="18108" y="30289"/>
                  <a:pt x="18107" y="30290"/>
                  <a:pt x="18107" y="30293"/>
                </a:cubicBezTo>
                <a:cubicBezTo>
                  <a:pt x="18085" y="30391"/>
                  <a:pt x="18068" y="30487"/>
                  <a:pt x="18045" y="30585"/>
                </a:cubicBezTo>
                <a:cubicBezTo>
                  <a:pt x="18021" y="30688"/>
                  <a:pt x="17998" y="30790"/>
                  <a:pt x="17974" y="30893"/>
                </a:cubicBezTo>
                <a:cubicBezTo>
                  <a:pt x="17939" y="31048"/>
                  <a:pt x="17907" y="31202"/>
                  <a:pt x="17879" y="31358"/>
                </a:cubicBezTo>
                <a:cubicBezTo>
                  <a:pt x="17864" y="31436"/>
                  <a:pt x="17848" y="31518"/>
                  <a:pt x="17838" y="31598"/>
                </a:cubicBezTo>
                <a:cubicBezTo>
                  <a:pt x="17824" y="31694"/>
                  <a:pt x="17812" y="31790"/>
                  <a:pt x="17798" y="31887"/>
                </a:cubicBezTo>
                <a:cubicBezTo>
                  <a:pt x="17794" y="31923"/>
                  <a:pt x="17793" y="31959"/>
                  <a:pt x="17791" y="31995"/>
                </a:cubicBezTo>
                <a:cubicBezTo>
                  <a:pt x="17786" y="32053"/>
                  <a:pt x="17782" y="32111"/>
                  <a:pt x="17777" y="32169"/>
                </a:cubicBezTo>
                <a:cubicBezTo>
                  <a:pt x="17772" y="32235"/>
                  <a:pt x="17771" y="32298"/>
                  <a:pt x="17768" y="32363"/>
                </a:cubicBezTo>
                <a:cubicBezTo>
                  <a:pt x="17766" y="32442"/>
                  <a:pt x="17762" y="32520"/>
                  <a:pt x="17765" y="32599"/>
                </a:cubicBezTo>
                <a:cubicBezTo>
                  <a:pt x="17767" y="32685"/>
                  <a:pt x="17771" y="32773"/>
                  <a:pt x="17773" y="32859"/>
                </a:cubicBezTo>
                <a:cubicBezTo>
                  <a:pt x="17774" y="32899"/>
                  <a:pt x="17778" y="32940"/>
                  <a:pt x="17782" y="32978"/>
                </a:cubicBezTo>
                <a:cubicBezTo>
                  <a:pt x="17786" y="33032"/>
                  <a:pt x="17791" y="33087"/>
                  <a:pt x="17794" y="33142"/>
                </a:cubicBezTo>
                <a:cubicBezTo>
                  <a:pt x="17801" y="33219"/>
                  <a:pt x="17813" y="33297"/>
                  <a:pt x="17823" y="33373"/>
                </a:cubicBezTo>
                <a:cubicBezTo>
                  <a:pt x="17828" y="33406"/>
                  <a:pt x="17832" y="33439"/>
                  <a:pt x="17838" y="33472"/>
                </a:cubicBezTo>
                <a:cubicBezTo>
                  <a:pt x="17845" y="33516"/>
                  <a:pt x="17854" y="33558"/>
                  <a:pt x="17861" y="33602"/>
                </a:cubicBezTo>
                <a:cubicBezTo>
                  <a:pt x="17887" y="33735"/>
                  <a:pt x="17914" y="33866"/>
                  <a:pt x="17954" y="33995"/>
                </a:cubicBezTo>
                <a:cubicBezTo>
                  <a:pt x="17988" y="34104"/>
                  <a:pt x="18024" y="34211"/>
                  <a:pt x="18067" y="34314"/>
                </a:cubicBezTo>
                <a:cubicBezTo>
                  <a:pt x="18101" y="34394"/>
                  <a:pt x="18134" y="34475"/>
                  <a:pt x="18174" y="34552"/>
                </a:cubicBezTo>
                <a:cubicBezTo>
                  <a:pt x="18215" y="34628"/>
                  <a:pt x="18255" y="34703"/>
                  <a:pt x="18295" y="34780"/>
                </a:cubicBezTo>
                <a:cubicBezTo>
                  <a:pt x="18331" y="34850"/>
                  <a:pt x="18373" y="34918"/>
                  <a:pt x="18415" y="34986"/>
                </a:cubicBezTo>
                <a:lnTo>
                  <a:pt x="18469" y="35075"/>
                </a:lnTo>
                <a:cubicBezTo>
                  <a:pt x="18485" y="35101"/>
                  <a:pt x="18504" y="35127"/>
                  <a:pt x="18521" y="35151"/>
                </a:cubicBezTo>
                <a:cubicBezTo>
                  <a:pt x="18554" y="35202"/>
                  <a:pt x="18589" y="35250"/>
                  <a:pt x="18623" y="35301"/>
                </a:cubicBezTo>
                <a:cubicBezTo>
                  <a:pt x="18664" y="35362"/>
                  <a:pt x="18712" y="35420"/>
                  <a:pt x="18760" y="35476"/>
                </a:cubicBezTo>
                <a:cubicBezTo>
                  <a:pt x="18850" y="35580"/>
                  <a:pt x="18944" y="35678"/>
                  <a:pt x="19044" y="35771"/>
                </a:cubicBezTo>
                <a:cubicBezTo>
                  <a:pt x="19103" y="35823"/>
                  <a:pt x="19161" y="35879"/>
                  <a:pt x="19222" y="35930"/>
                </a:cubicBezTo>
                <a:cubicBezTo>
                  <a:pt x="19263" y="35966"/>
                  <a:pt x="19305" y="36001"/>
                  <a:pt x="19346" y="36035"/>
                </a:cubicBezTo>
                <a:cubicBezTo>
                  <a:pt x="19368" y="36053"/>
                  <a:pt x="19390" y="36073"/>
                  <a:pt x="19412" y="36089"/>
                </a:cubicBezTo>
                <a:cubicBezTo>
                  <a:pt x="19455" y="36122"/>
                  <a:pt x="19497" y="36155"/>
                  <a:pt x="19539" y="36187"/>
                </a:cubicBezTo>
                <a:cubicBezTo>
                  <a:pt x="19568" y="36209"/>
                  <a:pt x="19596" y="36233"/>
                  <a:pt x="19625" y="36251"/>
                </a:cubicBezTo>
                <a:cubicBezTo>
                  <a:pt x="19693" y="36298"/>
                  <a:pt x="19761" y="36344"/>
                  <a:pt x="19828" y="36391"/>
                </a:cubicBezTo>
                <a:cubicBezTo>
                  <a:pt x="19853" y="36406"/>
                  <a:pt x="19878" y="36421"/>
                  <a:pt x="19903" y="36435"/>
                </a:cubicBezTo>
                <a:cubicBezTo>
                  <a:pt x="19951" y="36462"/>
                  <a:pt x="19999" y="36491"/>
                  <a:pt x="20047" y="36518"/>
                </a:cubicBezTo>
                <a:cubicBezTo>
                  <a:pt x="20111" y="36555"/>
                  <a:pt x="20178" y="36585"/>
                  <a:pt x="20245" y="36616"/>
                </a:cubicBezTo>
                <a:cubicBezTo>
                  <a:pt x="20316" y="36651"/>
                  <a:pt x="20389" y="36680"/>
                  <a:pt x="20461" y="36710"/>
                </a:cubicBezTo>
                <a:cubicBezTo>
                  <a:pt x="20497" y="36724"/>
                  <a:pt x="20532" y="36741"/>
                  <a:pt x="20568" y="36754"/>
                </a:cubicBezTo>
                <a:cubicBezTo>
                  <a:pt x="20604" y="36766"/>
                  <a:pt x="20641" y="36780"/>
                  <a:pt x="20677" y="36791"/>
                </a:cubicBezTo>
                <a:cubicBezTo>
                  <a:pt x="20723" y="36807"/>
                  <a:pt x="20767" y="36824"/>
                  <a:pt x="20814" y="36838"/>
                </a:cubicBezTo>
                <a:cubicBezTo>
                  <a:pt x="20852" y="36848"/>
                  <a:pt x="20889" y="36858"/>
                  <a:pt x="20925" y="36869"/>
                </a:cubicBezTo>
                <a:cubicBezTo>
                  <a:pt x="20994" y="36888"/>
                  <a:pt x="21065" y="36909"/>
                  <a:pt x="21134" y="36925"/>
                </a:cubicBezTo>
                <a:cubicBezTo>
                  <a:pt x="21215" y="36943"/>
                  <a:pt x="21298" y="36966"/>
                  <a:pt x="21381" y="36979"/>
                </a:cubicBezTo>
                <a:cubicBezTo>
                  <a:pt x="21456" y="36992"/>
                  <a:pt x="21530" y="37009"/>
                  <a:pt x="21605" y="37018"/>
                </a:cubicBezTo>
                <a:cubicBezTo>
                  <a:pt x="21691" y="37030"/>
                  <a:pt x="21778" y="37044"/>
                  <a:pt x="21864" y="37050"/>
                </a:cubicBezTo>
                <a:lnTo>
                  <a:pt x="22026" y="37063"/>
                </a:lnTo>
                <a:cubicBezTo>
                  <a:pt x="22054" y="37064"/>
                  <a:pt x="22081" y="37066"/>
                  <a:pt x="22108" y="37066"/>
                </a:cubicBezTo>
                <a:cubicBezTo>
                  <a:pt x="22178" y="37068"/>
                  <a:pt x="22248" y="37068"/>
                  <a:pt x="22320" y="37069"/>
                </a:cubicBezTo>
                <a:cubicBezTo>
                  <a:pt x="22374" y="37069"/>
                  <a:pt x="22431" y="37064"/>
                  <a:pt x="22485" y="37059"/>
                </a:cubicBezTo>
                <a:cubicBezTo>
                  <a:pt x="22539" y="37055"/>
                  <a:pt x="22591" y="37052"/>
                  <a:pt x="22645" y="37044"/>
                </a:cubicBezTo>
                <a:cubicBezTo>
                  <a:pt x="22691" y="37038"/>
                  <a:pt x="22738" y="37032"/>
                  <a:pt x="22785" y="37024"/>
                </a:cubicBezTo>
                <a:cubicBezTo>
                  <a:pt x="22805" y="37022"/>
                  <a:pt x="22824" y="37021"/>
                  <a:pt x="22844" y="37017"/>
                </a:cubicBezTo>
                <a:cubicBezTo>
                  <a:pt x="22958" y="36995"/>
                  <a:pt x="23073" y="36976"/>
                  <a:pt x="23186" y="36947"/>
                </a:cubicBezTo>
                <a:cubicBezTo>
                  <a:pt x="23234" y="36936"/>
                  <a:pt x="23283" y="36924"/>
                  <a:pt x="23331" y="36913"/>
                </a:cubicBezTo>
                <a:cubicBezTo>
                  <a:pt x="23360" y="36905"/>
                  <a:pt x="23387" y="36901"/>
                  <a:pt x="23413" y="36892"/>
                </a:cubicBezTo>
                <a:cubicBezTo>
                  <a:pt x="23476" y="36872"/>
                  <a:pt x="23540" y="36852"/>
                  <a:pt x="23602" y="36832"/>
                </a:cubicBezTo>
                <a:cubicBezTo>
                  <a:pt x="23654" y="36817"/>
                  <a:pt x="23703" y="36800"/>
                  <a:pt x="23754" y="36782"/>
                </a:cubicBezTo>
                <a:cubicBezTo>
                  <a:pt x="23827" y="36755"/>
                  <a:pt x="23900" y="36727"/>
                  <a:pt x="23974" y="36699"/>
                </a:cubicBezTo>
                <a:cubicBezTo>
                  <a:pt x="24028" y="36679"/>
                  <a:pt x="24080" y="36655"/>
                  <a:pt x="24135" y="36631"/>
                </a:cubicBezTo>
                <a:cubicBezTo>
                  <a:pt x="24173" y="36615"/>
                  <a:pt x="24212" y="36598"/>
                  <a:pt x="24252" y="36580"/>
                </a:cubicBezTo>
                <a:cubicBezTo>
                  <a:pt x="24264" y="36575"/>
                  <a:pt x="24278" y="36570"/>
                  <a:pt x="24291" y="36567"/>
                </a:cubicBezTo>
                <a:cubicBezTo>
                  <a:pt x="24505" y="36497"/>
                  <a:pt x="24715" y="36414"/>
                  <a:pt x="24925" y="36333"/>
                </a:cubicBezTo>
                <a:cubicBezTo>
                  <a:pt x="25137" y="36250"/>
                  <a:pt x="25348" y="36170"/>
                  <a:pt x="25558" y="36084"/>
                </a:cubicBezTo>
                <a:cubicBezTo>
                  <a:pt x="25671" y="36039"/>
                  <a:pt x="25782" y="35990"/>
                  <a:pt x="25893" y="35941"/>
                </a:cubicBezTo>
                <a:cubicBezTo>
                  <a:pt x="25989" y="35898"/>
                  <a:pt x="26082" y="35848"/>
                  <a:pt x="26177" y="35800"/>
                </a:cubicBezTo>
                <a:cubicBezTo>
                  <a:pt x="26231" y="35773"/>
                  <a:pt x="26281" y="35740"/>
                  <a:pt x="26333" y="35711"/>
                </a:cubicBezTo>
                <a:cubicBezTo>
                  <a:pt x="26366" y="35691"/>
                  <a:pt x="26400" y="35672"/>
                  <a:pt x="26432" y="35652"/>
                </a:cubicBezTo>
                <a:cubicBezTo>
                  <a:pt x="26521" y="35594"/>
                  <a:pt x="26612" y="35538"/>
                  <a:pt x="26698" y="35476"/>
                </a:cubicBezTo>
                <a:cubicBezTo>
                  <a:pt x="26802" y="35402"/>
                  <a:pt x="26905" y="35329"/>
                  <a:pt x="27005" y="35251"/>
                </a:cubicBezTo>
                <a:cubicBezTo>
                  <a:pt x="27088" y="35187"/>
                  <a:pt x="27170" y="35124"/>
                  <a:pt x="27251" y="35060"/>
                </a:cubicBezTo>
                <a:cubicBezTo>
                  <a:pt x="27346" y="34983"/>
                  <a:pt x="27442" y="34907"/>
                  <a:pt x="27535" y="34826"/>
                </a:cubicBezTo>
                <a:cubicBezTo>
                  <a:pt x="27621" y="34754"/>
                  <a:pt x="27705" y="34682"/>
                  <a:pt x="27787" y="34607"/>
                </a:cubicBezTo>
                <a:cubicBezTo>
                  <a:pt x="27832" y="34567"/>
                  <a:pt x="27879" y="34527"/>
                  <a:pt x="27922" y="34485"/>
                </a:cubicBezTo>
                <a:cubicBezTo>
                  <a:pt x="27972" y="34437"/>
                  <a:pt x="28021" y="34390"/>
                  <a:pt x="28071" y="34341"/>
                </a:cubicBezTo>
                <a:cubicBezTo>
                  <a:pt x="28088" y="34325"/>
                  <a:pt x="28106" y="34308"/>
                  <a:pt x="28124" y="34290"/>
                </a:cubicBezTo>
                <a:cubicBezTo>
                  <a:pt x="28181" y="34233"/>
                  <a:pt x="28238" y="34174"/>
                  <a:pt x="28295" y="34114"/>
                </a:cubicBezTo>
                <a:cubicBezTo>
                  <a:pt x="28598" y="33798"/>
                  <a:pt x="28876" y="33458"/>
                  <a:pt x="29130" y="33102"/>
                </a:cubicBezTo>
                <a:cubicBezTo>
                  <a:pt x="29206" y="32994"/>
                  <a:pt x="29280" y="32888"/>
                  <a:pt x="29355" y="32780"/>
                </a:cubicBezTo>
                <a:cubicBezTo>
                  <a:pt x="29378" y="32744"/>
                  <a:pt x="29402" y="32709"/>
                  <a:pt x="29425" y="32672"/>
                </a:cubicBezTo>
                <a:cubicBezTo>
                  <a:pt x="29453" y="32632"/>
                  <a:pt x="29480" y="32593"/>
                  <a:pt x="29504" y="32553"/>
                </a:cubicBezTo>
                <a:cubicBezTo>
                  <a:pt x="29563" y="32453"/>
                  <a:pt x="29623" y="32355"/>
                  <a:pt x="29678" y="32255"/>
                </a:cubicBezTo>
                <a:cubicBezTo>
                  <a:pt x="29701" y="32210"/>
                  <a:pt x="29727" y="32168"/>
                  <a:pt x="29749" y="32124"/>
                </a:cubicBezTo>
                <a:cubicBezTo>
                  <a:pt x="29780" y="32059"/>
                  <a:pt x="29812" y="31995"/>
                  <a:pt x="29843" y="31931"/>
                </a:cubicBezTo>
                <a:cubicBezTo>
                  <a:pt x="29868" y="31884"/>
                  <a:pt x="29888" y="31833"/>
                  <a:pt x="29912" y="31785"/>
                </a:cubicBezTo>
                <a:cubicBezTo>
                  <a:pt x="29931" y="31743"/>
                  <a:pt x="29951" y="31698"/>
                  <a:pt x="29970" y="31655"/>
                </a:cubicBezTo>
                <a:cubicBezTo>
                  <a:pt x="30008" y="31561"/>
                  <a:pt x="30048" y="31467"/>
                  <a:pt x="30083" y="31372"/>
                </a:cubicBezTo>
                <a:cubicBezTo>
                  <a:pt x="30106" y="31307"/>
                  <a:pt x="30134" y="31244"/>
                  <a:pt x="30154" y="31178"/>
                </a:cubicBezTo>
                <a:cubicBezTo>
                  <a:pt x="30173" y="31123"/>
                  <a:pt x="30192" y="31067"/>
                  <a:pt x="30209" y="31010"/>
                </a:cubicBezTo>
                <a:cubicBezTo>
                  <a:pt x="30243" y="30909"/>
                  <a:pt x="30273" y="30807"/>
                  <a:pt x="30302" y="30705"/>
                </a:cubicBezTo>
                <a:cubicBezTo>
                  <a:pt x="30363" y="30501"/>
                  <a:pt x="30415" y="30298"/>
                  <a:pt x="30457" y="30089"/>
                </a:cubicBezTo>
                <a:cubicBezTo>
                  <a:pt x="30502" y="29865"/>
                  <a:pt x="30542" y="29639"/>
                  <a:pt x="30579" y="29413"/>
                </a:cubicBezTo>
                <a:cubicBezTo>
                  <a:pt x="30588" y="29357"/>
                  <a:pt x="30594" y="29299"/>
                  <a:pt x="30601" y="29242"/>
                </a:cubicBezTo>
                <a:cubicBezTo>
                  <a:pt x="30609" y="29199"/>
                  <a:pt x="30615" y="29154"/>
                  <a:pt x="30620" y="29111"/>
                </a:cubicBezTo>
                <a:cubicBezTo>
                  <a:pt x="30631" y="29005"/>
                  <a:pt x="30645" y="28899"/>
                  <a:pt x="30653" y="28792"/>
                </a:cubicBezTo>
                <a:cubicBezTo>
                  <a:pt x="30663" y="28668"/>
                  <a:pt x="30674" y="28546"/>
                  <a:pt x="30681" y="28423"/>
                </a:cubicBezTo>
                <a:cubicBezTo>
                  <a:pt x="30686" y="28313"/>
                  <a:pt x="30691" y="28201"/>
                  <a:pt x="30693" y="28091"/>
                </a:cubicBezTo>
                <a:cubicBezTo>
                  <a:pt x="30694" y="28039"/>
                  <a:pt x="30698" y="27987"/>
                  <a:pt x="30697" y="27936"/>
                </a:cubicBezTo>
                <a:cubicBezTo>
                  <a:pt x="30696" y="27873"/>
                  <a:pt x="30694" y="27811"/>
                  <a:pt x="30693" y="27747"/>
                </a:cubicBezTo>
                <a:cubicBezTo>
                  <a:pt x="30692" y="27646"/>
                  <a:pt x="30691" y="27543"/>
                  <a:pt x="30687" y="27442"/>
                </a:cubicBezTo>
                <a:cubicBezTo>
                  <a:pt x="30679" y="27198"/>
                  <a:pt x="30670" y="26952"/>
                  <a:pt x="30658" y="26708"/>
                </a:cubicBezTo>
                <a:cubicBezTo>
                  <a:pt x="30653" y="26590"/>
                  <a:pt x="30643" y="26472"/>
                  <a:pt x="30632" y="26356"/>
                </a:cubicBezTo>
                <a:cubicBezTo>
                  <a:pt x="30624" y="26260"/>
                  <a:pt x="30612" y="26165"/>
                  <a:pt x="30595" y="26070"/>
                </a:cubicBezTo>
                <a:cubicBezTo>
                  <a:pt x="30585" y="26012"/>
                  <a:pt x="30576" y="25955"/>
                  <a:pt x="30563" y="25898"/>
                </a:cubicBezTo>
                <a:cubicBezTo>
                  <a:pt x="30550" y="25843"/>
                  <a:pt x="30537" y="25788"/>
                  <a:pt x="30526" y="25732"/>
                </a:cubicBezTo>
                <a:cubicBezTo>
                  <a:pt x="30505" y="25638"/>
                  <a:pt x="30480" y="25543"/>
                  <a:pt x="30456" y="25451"/>
                </a:cubicBezTo>
                <a:cubicBezTo>
                  <a:pt x="30399" y="25233"/>
                  <a:pt x="30343" y="25014"/>
                  <a:pt x="30283" y="24795"/>
                </a:cubicBezTo>
                <a:cubicBezTo>
                  <a:pt x="30222" y="24579"/>
                  <a:pt x="30158" y="24362"/>
                  <a:pt x="30093" y="24145"/>
                </a:cubicBezTo>
                <a:cubicBezTo>
                  <a:pt x="30058" y="24035"/>
                  <a:pt x="30023" y="23925"/>
                  <a:pt x="29987" y="23815"/>
                </a:cubicBezTo>
                <a:cubicBezTo>
                  <a:pt x="29954" y="23715"/>
                  <a:pt x="29919" y="23616"/>
                  <a:pt x="29883" y="23516"/>
                </a:cubicBezTo>
                <a:cubicBezTo>
                  <a:pt x="29851" y="23425"/>
                  <a:pt x="29816" y="23334"/>
                  <a:pt x="29781" y="23244"/>
                </a:cubicBezTo>
                <a:cubicBezTo>
                  <a:pt x="29745" y="23151"/>
                  <a:pt x="29712" y="23058"/>
                  <a:pt x="29675" y="22967"/>
                </a:cubicBezTo>
                <a:cubicBezTo>
                  <a:pt x="29515" y="22568"/>
                  <a:pt x="29356" y="22169"/>
                  <a:pt x="29181" y="21779"/>
                </a:cubicBezTo>
                <a:cubicBezTo>
                  <a:pt x="29015" y="21403"/>
                  <a:pt x="28861" y="21023"/>
                  <a:pt x="28695" y="20650"/>
                </a:cubicBezTo>
                <a:cubicBezTo>
                  <a:pt x="28619" y="20479"/>
                  <a:pt x="28536" y="20310"/>
                  <a:pt x="28453" y="20143"/>
                </a:cubicBezTo>
                <a:cubicBezTo>
                  <a:pt x="28372" y="19980"/>
                  <a:pt x="28289" y="19819"/>
                  <a:pt x="28204" y="19660"/>
                </a:cubicBezTo>
                <a:cubicBezTo>
                  <a:pt x="28042" y="19360"/>
                  <a:pt x="27867" y="19067"/>
                  <a:pt x="27698" y="18770"/>
                </a:cubicBezTo>
                <a:cubicBezTo>
                  <a:pt x="27567" y="18538"/>
                  <a:pt x="27447" y="18303"/>
                  <a:pt x="27320" y="18069"/>
                </a:cubicBezTo>
                <a:cubicBezTo>
                  <a:pt x="27196" y="17834"/>
                  <a:pt x="27067" y="17606"/>
                  <a:pt x="26935" y="17379"/>
                </a:cubicBezTo>
                <a:cubicBezTo>
                  <a:pt x="26656" y="16903"/>
                  <a:pt x="26363" y="16434"/>
                  <a:pt x="26088" y="15954"/>
                </a:cubicBezTo>
                <a:cubicBezTo>
                  <a:pt x="25785" y="15412"/>
                  <a:pt x="25519" y="14851"/>
                  <a:pt x="25229" y="14302"/>
                </a:cubicBezTo>
                <a:cubicBezTo>
                  <a:pt x="25132" y="14117"/>
                  <a:pt x="25034" y="13932"/>
                  <a:pt x="24928" y="13753"/>
                </a:cubicBezTo>
                <a:cubicBezTo>
                  <a:pt x="24819" y="13567"/>
                  <a:pt x="24708" y="13381"/>
                  <a:pt x="24598" y="13196"/>
                </a:cubicBezTo>
                <a:cubicBezTo>
                  <a:pt x="24375" y="12819"/>
                  <a:pt x="24153" y="12441"/>
                  <a:pt x="23911" y="12079"/>
                </a:cubicBezTo>
                <a:cubicBezTo>
                  <a:pt x="23798" y="11910"/>
                  <a:pt x="23679" y="11745"/>
                  <a:pt x="23563" y="11577"/>
                </a:cubicBezTo>
                <a:cubicBezTo>
                  <a:pt x="23458" y="11423"/>
                  <a:pt x="23354" y="11265"/>
                  <a:pt x="23248" y="11108"/>
                </a:cubicBezTo>
                <a:cubicBezTo>
                  <a:pt x="23015" y="10751"/>
                  <a:pt x="22782" y="10397"/>
                  <a:pt x="22541" y="10047"/>
                </a:cubicBezTo>
                <a:cubicBezTo>
                  <a:pt x="22420" y="9869"/>
                  <a:pt x="22297" y="9692"/>
                  <a:pt x="22170" y="9517"/>
                </a:cubicBezTo>
                <a:cubicBezTo>
                  <a:pt x="22040" y="9336"/>
                  <a:pt x="21906" y="9157"/>
                  <a:pt x="21772" y="8979"/>
                </a:cubicBezTo>
                <a:cubicBezTo>
                  <a:pt x="21503" y="8624"/>
                  <a:pt x="21230" y="8272"/>
                  <a:pt x="20965" y="7915"/>
                </a:cubicBezTo>
                <a:cubicBezTo>
                  <a:pt x="20714" y="7580"/>
                  <a:pt x="20467" y="7243"/>
                  <a:pt x="20216" y="6909"/>
                </a:cubicBezTo>
                <a:cubicBezTo>
                  <a:pt x="20105" y="6761"/>
                  <a:pt x="19990" y="6619"/>
                  <a:pt x="19871" y="6480"/>
                </a:cubicBezTo>
                <a:cubicBezTo>
                  <a:pt x="19754" y="6347"/>
                  <a:pt x="19630" y="6221"/>
                  <a:pt x="19501" y="6100"/>
                </a:cubicBezTo>
                <a:cubicBezTo>
                  <a:pt x="19360" y="5965"/>
                  <a:pt x="19216" y="5835"/>
                  <a:pt x="19069" y="5701"/>
                </a:cubicBezTo>
                <a:cubicBezTo>
                  <a:pt x="18922" y="5563"/>
                  <a:pt x="18776" y="5423"/>
                  <a:pt x="18629" y="5284"/>
                </a:cubicBezTo>
                <a:cubicBezTo>
                  <a:pt x="18336" y="5007"/>
                  <a:pt x="18035" y="4739"/>
                  <a:pt x="17727" y="4478"/>
                </a:cubicBezTo>
                <a:cubicBezTo>
                  <a:pt x="17148" y="3985"/>
                  <a:pt x="16528" y="3545"/>
                  <a:pt x="15933" y="3072"/>
                </a:cubicBezTo>
                <a:cubicBezTo>
                  <a:pt x="15795" y="2961"/>
                  <a:pt x="15659" y="2849"/>
                  <a:pt x="15518" y="2742"/>
                </a:cubicBezTo>
                <a:cubicBezTo>
                  <a:pt x="15434" y="2681"/>
                  <a:pt x="15348" y="2621"/>
                  <a:pt x="15261" y="2564"/>
                </a:cubicBezTo>
                <a:cubicBezTo>
                  <a:pt x="15177" y="2509"/>
                  <a:pt x="15090" y="2458"/>
                  <a:pt x="15005" y="2406"/>
                </a:cubicBezTo>
                <a:cubicBezTo>
                  <a:pt x="14822" y="2299"/>
                  <a:pt x="14644" y="2187"/>
                  <a:pt x="14456" y="2087"/>
                </a:cubicBezTo>
                <a:cubicBezTo>
                  <a:pt x="14309" y="2009"/>
                  <a:pt x="14159" y="1937"/>
                  <a:pt x="14006" y="1868"/>
                </a:cubicBezTo>
                <a:cubicBezTo>
                  <a:pt x="13854" y="1800"/>
                  <a:pt x="13701" y="1733"/>
                  <a:pt x="13547" y="1671"/>
                </a:cubicBezTo>
                <a:cubicBezTo>
                  <a:pt x="13369" y="1597"/>
                  <a:pt x="13191" y="1524"/>
                  <a:pt x="13013" y="1452"/>
                </a:cubicBezTo>
                <a:cubicBezTo>
                  <a:pt x="12830" y="1380"/>
                  <a:pt x="12646" y="1313"/>
                  <a:pt x="12461" y="1251"/>
                </a:cubicBezTo>
                <a:cubicBezTo>
                  <a:pt x="12281" y="1192"/>
                  <a:pt x="12101" y="1135"/>
                  <a:pt x="11924" y="1068"/>
                </a:cubicBezTo>
                <a:cubicBezTo>
                  <a:pt x="11736" y="992"/>
                  <a:pt x="11554" y="909"/>
                  <a:pt x="11369" y="828"/>
                </a:cubicBezTo>
                <a:cubicBezTo>
                  <a:pt x="11205" y="756"/>
                  <a:pt x="11038" y="692"/>
                  <a:pt x="10870" y="627"/>
                </a:cubicBezTo>
                <a:cubicBezTo>
                  <a:pt x="10704" y="563"/>
                  <a:pt x="10539" y="498"/>
                  <a:pt x="10368" y="449"/>
                </a:cubicBezTo>
                <a:cubicBezTo>
                  <a:pt x="10192" y="398"/>
                  <a:pt x="10012" y="357"/>
                  <a:pt x="9832" y="314"/>
                </a:cubicBezTo>
                <a:lnTo>
                  <a:pt x="9832" y="314"/>
                </a:lnTo>
                <a:cubicBezTo>
                  <a:pt x="9838" y="315"/>
                  <a:pt x="9842" y="316"/>
                  <a:pt x="9846" y="316"/>
                </a:cubicBezTo>
                <a:cubicBezTo>
                  <a:pt x="9644" y="268"/>
                  <a:pt x="9442" y="212"/>
                  <a:pt x="9238" y="172"/>
                </a:cubicBezTo>
                <a:cubicBezTo>
                  <a:pt x="9115" y="147"/>
                  <a:pt x="8991" y="128"/>
                  <a:pt x="8868" y="115"/>
                </a:cubicBezTo>
                <a:cubicBezTo>
                  <a:pt x="8762" y="103"/>
                  <a:pt x="8656" y="92"/>
                  <a:pt x="8550" y="79"/>
                </a:cubicBezTo>
                <a:cubicBezTo>
                  <a:pt x="8454" y="67"/>
                  <a:pt x="8359" y="54"/>
                  <a:pt x="8263" y="43"/>
                </a:cubicBezTo>
                <a:cubicBezTo>
                  <a:pt x="8171" y="31"/>
                  <a:pt x="8080" y="17"/>
                  <a:pt x="7987" y="12"/>
                </a:cubicBezTo>
                <a:cubicBezTo>
                  <a:pt x="7930" y="8"/>
                  <a:pt x="7875" y="3"/>
                  <a:pt x="7818" y="2"/>
                </a:cubicBezTo>
                <a:cubicBezTo>
                  <a:pt x="7752" y="2"/>
                  <a:pt x="7686" y="0"/>
                  <a:pt x="7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flipH="1">
            <a:off x="756364" y="4376068"/>
            <a:ext cx="1034098" cy="91121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flipH="1">
            <a:off x="426664" y="3809135"/>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flipH="1">
            <a:off x="7911892" y="-247998"/>
            <a:ext cx="1300602" cy="1146143"/>
          </a:xfrm>
          <a:custGeom>
            <a:avLst/>
            <a:gdLst/>
            <a:ahLst/>
            <a:cxnLst/>
            <a:rect l="l" t="t" r="r" b="b"/>
            <a:pathLst>
              <a:path w="8355" h="7363" extrusionOk="0">
                <a:moveTo>
                  <a:pt x="2896" y="1"/>
                </a:moveTo>
                <a:cubicBezTo>
                  <a:pt x="2827" y="1"/>
                  <a:pt x="2758" y="2"/>
                  <a:pt x="2689" y="4"/>
                </a:cubicBezTo>
                <a:cubicBezTo>
                  <a:pt x="2513" y="12"/>
                  <a:pt x="2338" y="17"/>
                  <a:pt x="2165" y="42"/>
                </a:cubicBezTo>
                <a:cubicBezTo>
                  <a:pt x="1990" y="67"/>
                  <a:pt x="1819" y="114"/>
                  <a:pt x="1657" y="184"/>
                </a:cubicBezTo>
                <a:cubicBezTo>
                  <a:pt x="1495" y="256"/>
                  <a:pt x="1331" y="335"/>
                  <a:pt x="1189" y="442"/>
                </a:cubicBezTo>
                <a:cubicBezTo>
                  <a:pt x="1046" y="550"/>
                  <a:pt x="902" y="664"/>
                  <a:pt x="778" y="793"/>
                </a:cubicBezTo>
                <a:cubicBezTo>
                  <a:pt x="706" y="865"/>
                  <a:pt x="642" y="938"/>
                  <a:pt x="580" y="1017"/>
                </a:cubicBezTo>
                <a:cubicBezTo>
                  <a:pt x="527" y="1082"/>
                  <a:pt x="480" y="1152"/>
                  <a:pt x="433" y="1224"/>
                </a:cubicBezTo>
                <a:cubicBezTo>
                  <a:pt x="386" y="1299"/>
                  <a:pt x="344" y="1373"/>
                  <a:pt x="302" y="1448"/>
                </a:cubicBezTo>
                <a:cubicBezTo>
                  <a:pt x="231" y="1574"/>
                  <a:pt x="180" y="1707"/>
                  <a:pt x="142" y="1847"/>
                </a:cubicBezTo>
                <a:cubicBezTo>
                  <a:pt x="91" y="2026"/>
                  <a:pt x="37" y="2204"/>
                  <a:pt x="18" y="2389"/>
                </a:cubicBezTo>
                <a:cubicBezTo>
                  <a:pt x="0" y="2550"/>
                  <a:pt x="4" y="2720"/>
                  <a:pt x="28" y="2880"/>
                </a:cubicBezTo>
                <a:cubicBezTo>
                  <a:pt x="56" y="3064"/>
                  <a:pt x="98" y="3245"/>
                  <a:pt x="142" y="3427"/>
                </a:cubicBezTo>
                <a:cubicBezTo>
                  <a:pt x="181" y="3596"/>
                  <a:pt x="221" y="3766"/>
                  <a:pt x="262" y="3936"/>
                </a:cubicBezTo>
                <a:cubicBezTo>
                  <a:pt x="286" y="4042"/>
                  <a:pt x="313" y="4149"/>
                  <a:pt x="345" y="4252"/>
                </a:cubicBezTo>
                <a:cubicBezTo>
                  <a:pt x="365" y="4341"/>
                  <a:pt x="390" y="4429"/>
                  <a:pt x="418" y="4513"/>
                </a:cubicBezTo>
                <a:cubicBezTo>
                  <a:pt x="485" y="4700"/>
                  <a:pt x="560" y="4882"/>
                  <a:pt x="637" y="5063"/>
                </a:cubicBezTo>
                <a:cubicBezTo>
                  <a:pt x="705" y="5225"/>
                  <a:pt x="771" y="5387"/>
                  <a:pt x="852" y="5541"/>
                </a:cubicBezTo>
                <a:cubicBezTo>
                  <a:pt x="934" y="5701"/>
                  <a:pt x="1020" y="5858"/>
                  <a:pt x="1117" y="6011"/>
                </a:cubicBezTo>
                <a:cubicBezTo>
                  <a:pt x="1160" y="6079"/>
                  <a:pt x="1207" y="6145"/>
                  <a:pt x="1258" y="6208"/>
                </a:cubicBezTo>
                <a:cubicBezTo>
                  <a:pt x="1309" y="6268"/>
                  <a:pt x="1358" y="6331"/>
                  <a:pt x="1412" y="6387"/>
                </a:cubicBezTo>
                <a:cubicBezTo>
                  <a:pt x="1532" y="6508"/>
                  <a:pt x="1656" y="6632"/>
                  <a:pt x="1798" y="6730"/>
                </a:cubicBezTo>
                <a:cubicBezTo>
                  <a:pt x="1871" y="6781"/>
                  <a:pt x="1944" y="6827"/>
                  <a:pt x="2021" y="6871"/>
                </a:cubicBezTo>
                <a:cubicBezTo>
                  <a:pt x="2095" y="6914"/>
                  <a:pt x="2176" y="6947"/>
                  <a:pt x="2254" y="6983"/>
                </a:cubicBezTo>
                <a:cubicBezTo>
                  <a:pt x="2413" y="7053"/>
                  <a:pt x="2577" y="7121"/>
                  <a:pt x="2744" y="7174"/>
                </a:cubicBezTo>
                <a:cubicBezTo>
                  <a:pt x="2910" y="7227"/>
                  <a:pt x="3079" y="7267"/>
                  <a:pt x="3251" y="7297"/>
                </a:cubicBezTo>
                <a:cubicBezTo>
                  <a:pt x="3409" y="7325"/>
                  <a:pt x="3570" y="7349"/>
                  <a:pt x="3730" y="7358"/>
                </a:cubicBezTo>
                <a:cubicBezTo>
                  <a:pt x="3776" y="7361"/>
                  <a:pt x="3823" y="7362"/>
                  <a:pt x="3869" y="7362"/>
                </a:cubicBezTo>
                <a:cubicBezTo>
                  <a:pt x="4002" y="7362"/>
                  <a:pt x="4136" y="7353"/>
                  <a:pt x="4268" y="7343"/>
                </a:cubicBezTo>
                <a:cubicBezTo>
                  <a:pt x="4430" y="7333"/>
                  <a:pt x="4590" y="7315"/>
                  <a:pt x="4750" y="7287"/>
                </a:cubicBezTo>
                <a:cubicBezTo>
                  <a:pt x="4841" y="7271"/>
                  <a:pt x="4930" y="7245"/>
                  <a:pt x="5020" y="7222"/>
                </a:cubicBezTo>
                <a:cubicBezTo>
                  <a:pt x="5097" y="7202"/>
                  <a:pt x="5174" y="7179"/>
                  <a:pt x="5250" y="7156"/>
                </a:cubicBezTo>
                <a:cubicBezTo>
                  <a:pt x="5415" y="7104"/>
                  <a:pt x="5577" y="7047"/>
                  <a:pt x="5736" y="6982"/>
                </a:cubicBezTo>
                <a:cubicBezTo>
                  <a:pt x="6063" y="6852"/>
                  <a:pt x="6387" y="6693"/>
                  <a:pt x="6686" y="6505"/>
                </a:cubicBezTo>
                <a:lnTo>
                  <a:pt x="6686" y="6505"/>
                </a:lnTo>
                <a:cubicBezTo>
                  <a:pt x="6680" y="6510"/>
                  <a:pt x="6672" y="6513"/>
                  <a:pt x="6667" y="6517"/>
                </a:cubicBezTo>
                <a:cubicBezTo>
                  <a:pt x="6693" y="6501"/>
                  <a:pt x="6723" y="6485"/>
                  <a:pt x="6749" y="6467"/>
                </a:cubicBezTo>
                <a:cubicBezTo>
                  <a:pt x="6769" y="6454"/>
                  <a:pt x="6789" y="6440"/>
                  <a:pt x="6809" y="6429"/>
                </a:cubicBezTo>
                <a:cubicBezTo>
                  <a:pt x="6957" y="6333"/>
                  <a:pt x="7106" y="6237"/>
                  <a:pt x="7250" y="6133"/>
                </a:cubicBezTo>
                <a:cubicBezTo>
                  <a:pt x="7392" y="6032"/>
                  <a:pt x="7525" y="5927"/>
                  <a:pt x="7653" y="5811"/>
                </a:cubicBezTo>
                <a:cubicBezTo>
                  <a:pt x="7717" y="5754"/>
                  <a:pt x="7779" y="5696"/>
                  <a:pt x="7833" y="5630"/>
                </a:cubicBezTo>
                <a:cubicBezTo>
                  <a:pt x="7884" y="5572"/>
                  <a:pt x="7926" y="5507"/>
                  <a:pt x="7970" y="5443"/>
                </a:cubicBezTo>
                <a:cubicBezTo>
                  <a:pt x="8035" y="5339"/>
                  <a:pt x="8106" y="5236"/>
                  <a:pt x="8158" y="5124"/>
                </a:cubicBezTo>
                <a:cubicBezTo>
                  <a:pt x="8233" y="4967"/>
                  <a:pt x="8290" y="4803"/>
                  <a:pt x="8316" y="4632"/>
                </a:cubicBezTo>
                <a:cubicBezTo>
                  <a:pt x="8347" y="4433"/>
                  <a:pt x="8354" y="4237"/>
                  <a:pt x="8353" y="4038"/>
                </a:cubicBezTo>
                <a:cubicBezTo>
                  <a:pt x="8353" y="3839"/>
                  <a:pt x="8326" y="3644"/>
                  <a:pt x="8276" y="3452"/>
                </a:cubicBezTo>
                <a:cubicBezTo>
                  <a:pt x="8220" y="3247"/>
                  <a:pt x="8153" y="3044"/>
                  <a:pt x="8062" y="2852"/>
                </a:cubicBezTo>
                <a:cubicBezTo>
                  <a:pt x="7929" y="2576"/>
                  <a:pt x="7749" y="2328"/>
                  <a:pt x="7532" y="2112"/>
                </a:cubicBezTo>
                <a:lnTo>
                  <a:pt x="7515" y="2095"/>
                </a:lnTo>
                <a:cubicBezTo>
                  <a:pt x="7378" y="1959"/>
                  <a:pt x="7237" y="1828"/>
                  <a:pt x="7092" y="1699"/>
                </a:cubicBezTo>
                <a:cubicBezTo>
                  <a:pt x="6831" y="1469"/>
                  <a:pt x="6569" y="1235"/>
                  <a:pt x="6288" y="1032"/>
                </a:cubicBezTo>
                <a:cubicBezTo>
                  <a:pt x="6140" y="927"/>
                  <a:pt x="5991" y="817"/>
                  <a:pt x="5831" y="728"/>
                </a:cubicBezTo>
                <a:cubicBezTo>
                  <a:pt x="5738" y="676"/>
                  <a:pt x="5649" y="628"/>
                  <a:pt x="5556" y="582"/>
                </a:cubicBezTo>
                <a:cubicBezTo>
                  <a:pt x="5482" y="546"/>
                  <a:pt x="5405" y="516"/>
                  <a:pt x="5329" y="484"/>
                </a:cubicBezTo>
                <a:cubicBezTo>
                  <a:pt x="5160" y="413"/>
                  <a:pt x="4987" y="356"/>
                  <a:pt x="4814" y="300"/>
                </a:cubicBezTo>
                <a:cubicBezTo>
                  <a:pt x="4644" y="244"/>
                  <a:pt x="4469" y="199"/>
                  <a:pt x="4296" y="158"/>
                </a:cubicBezTo>
                <a:cubicBezTo>
                  <a:pt x="4112" y="114"/>
                  <a:pt x="3931" y="72"/>
                  <a:pt x="3747" y="45"/>
                </a:cubicBezTo>
                <a:cubicBezTo>
                  <a:pt x="3656" y="30"/>
                  <a:pt x="3563" y="25"/>
                  <a:pt x="3470" y="20"/>
                </a:cubicBezTo>
                <a:cubicBezTo>
                  <a:pt x="3384" y="15"/>
                  <a:pt x="3301" y="9"/>
                  <a:pt x="3215" y="6"/>
                </a:cubicBezTo>
                <a:cubicBezTo>
                  <a:pt x="3108" y="3"/>
                  <a:pt x="3002" y="1"/>
                  <a:pt x="2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sp>
        <p:nvSpPr>
          <p:cNvPr id="70" name="Google Shape;70;p11"/>
          <p:cNvSpPr txBox="1">
            <a:spLocks noGrp="1"/>
          </p:cNvSpPr>
          <p:nvPr>
            <p:ph type="title" hasCustomPrompt="1"/>
          </p:nvPr>
        </p:nvSpPr>
        <p:spPr>
          <a:xfrm>
            <a:off x="3105475" y="2077350"/>
            <a:ext cx="2937300" cy="1293600"/>
          </a:xfrm>
          <a:prstGeom prst="rect">
            <a:avLst/>
          </a:prstGeom>
        </p:spPr>
        <p:txBody>
          <a:bodyPr spcFirstLastPara="1" wrap="square" lIns="91425" tIns="91425" rIns="91425" bIns="91425" anchor="ctr" anchorCtr="0">
            <a:noAutofit/>
          </a:bodyPr>
          <a:lstStyle>
            <a:lvl1pPr lvl="0">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1" name="Google Shape;71;p11"/>
          <p:cNvSpPr txBox="1">
            <a:spLocks noGrp="1"/>
          </p:cNvSpPr>
          <p:nvPr>
            <p:ph type="subTitle" idx="1"/>
          </p:nvPr>
        </p:nvSpPr>
        <p:spPr>
          <a:xfrm>
            <a:off x="1624525" y="3952263"/>
            <a:ext cx="58992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800"/>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grpSp>
        <p:nvGrpSpPr>
          <p:cNvPr id="72" name="Google Shape;72;p11"/>
          <p:cNvGrpSpPr/>
          <p:nvPr/>
        </p:nvGrpSpPr>
        <p:grpSpPr>
          <a:xfrm>
            <a:off x="334388" y="595757"/>
            <a:ext cx="177989" cy="284961"/>
            <a:chOff x="881974" y="730425"/>
            <a:chExt cx="738850" cy="1182900"/>
          </a:xfrm>
        </p:grpSpPr>
        <p:sp>
          <p:nvSpPr>
            <p:cNvPr id="73" name="Google Shape;73;p11"/>
            <p:cNvSpPr/>
            <p:nvPr/>
          </p:nvSpPr>
          <p:spPr>
            <a:xfrm>
              <a:off x="1400024" y="169252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a:off x="1400024" y="121147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1400024" y="73042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881974" y="169252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idx="2"/>
          </p:nvPr>
        </p:nvSpPr>
        <p:spPr>
          <a:xfrm>
            <a:off x="1123972" y="608302"/>
            <a:ext cx="6900300" cy="552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8" name="Google Shape;78;p11"/>
          <p:cNvSpPr/>
          <p:nvPr/>
        </p:nvSpPr>
        <p:spPr>
          <a:xfrm flipH="1">
            <a:off x="-511852" y="-255625"/>
            <a:ext cx="1056657" cy="931180"/>
          </a:xfrm>
          <a:custGeom>
            <a:avLst/>
            <a:gdLst/>
            <a:ahLst/>
            <a:cxnLst/>
            <a:rect l="l" t="t" r="r" b="b"/>
            <a:pathLst>
              <a:path w="8355" h="7363" extrusionOk="0">
                <a:moveTo>
                  <a:pt x="2896" y="1"/>
                </a:moveTo>
                <a:cubicBezTo>
                  <a:pt x="2827" y="1"/>
                  <a:pt x="2758" y="2"/>
                  <a:pt x="2689" y="4"/>
                </a:cubicBezTo>
                <a:cubicBezTo>
                  <a:pt x="2513" y="12"/>
                  <a:pt x="2338" y="17"/>
                  <a:pt x="2165" y="42"/>
                </a:cubicBezTo>
                <a:cubicBezTo>
                  <a:pt x="1990" y="67"/>
                  <a:pt x="1819" y="114"/>
                  <a:pt x="1657" y="184"/>
                </a:cubicBezTo>
                <a:cubicBezTo>
                  <a:pt x="1495" y="256"/>
                  <a:pt x="1331" y="335"/>
                  <a:pt x="1189" y="442"/>
                </a:cubicBezTo>
                <a:cubicBezTo>
                  <a:pt x="1046" y="550"/>
                  <a:pt x="902" y="664"/>
                  <a:pt x="778" y="793"/>
                </a:cubicBezTo>
                <a:cubicBezTo>
                  <a:pt x="706" y="865"/>
                  <a:pt x="642" y="938"/>
                  <a:pt x="580" y="1017"/>
                </a:cubicBezTo>
                <a:cubicBezTo>
                  <a:pt x="527" y="1082"/>
                  <a:pt x="480" y="1152"/>
                  <a:pt x="433" y="1224"/>
                </a:cubicBezTo>
                <a:cubicBezTo>
                  <a:pt x="386" y="1299"/>
                  <a:pt x="344" y="1373"/>
                  <a:pt x="302" y="1448"/>
                </a:cubicBezTo>
                <a:cubicBezTo>
                  <a:pt x="231" y="1574"/>
                  <a:pt x="180" y="1707"/>
                  <a:pt x="142" y="1847"/>
                </a:cubicBezTo>
                <a:cubicBezTo>
                  <a:pt x="91" y="2026"/>
                  <a:pt x="37" y="2204"/>
                  <a:pt x="18" y="2389"/>
                </a:cubicBezTo>
                <a:cubicBezTo>
                  <a:pt x="0" y="2550"/>
                  <a:pt x="4" y="2720"/>
                  <a:pt x="28" y="2880"/>
                </a:cubicBezTo>
                <a:cubicBezTo>
                  <a:pt x="56" y="3064"/>
                  <a:pt x="98" y="3245"/>
                  <a:pt x="142" y="3427"/>
                </a:cubicBezTo>
                <a:cubicBezTo>
                  <a:pt x="181" y="3596"/>
                  <a:pt x="221" y="3766"/>
                  <a:pt x="262" y="3936"/>
                </a:cubicBezTo>
                <a:cubicBezTo>
                  <a:pt x="286" y="4042"/>
                  <a:pt x="313" y="4149"/>
                  <a:pt x="345" y="4252"/>
                </a:cubicBezTo>
                <a:cubicBezTo>
                  <a:pt x="365" y="4341"/>
                  <a:pt x="390" y="4429"/>
                  <a:pt x="418" y="4513"/>
                </a:cubicBezTo>
                <a:cubicBezTo>
                  <a:pt x="485" y="4700"/>
                  <a:pt x="560" y="4882"/>
                  <a:pt x="637" y="5063"/>
                </a:cubicBezTo>
                <a:cubicBezTo>
                  <a:pt x="705" y="5225"/>
                  <a:pt x="771" y="5387"/>
                  <a:pt x="852" y="5541"/>
                </a:cubicBezTo>
                <a:cubicBezTo>
                  <a:pt x="934" y="5701"/>
                  <a:pt x="1020" y="5858"/>
                  <a:pt x="1117" y="6011"/>
                </a:cubicBezTo>
                <a:cubicBezTo>
                  <a:pt x="1160" y="6079"/>
                  <a:pt x="1207" y="6145"/>
                  <a:pt x="1258" y="6208"/>
                </a:cubicBezTo>
                <a:cubicBezTo>
                  <a:pt x="1309" y="6268"/>
                  <a:pt x="1358" y="6331"/>
                  <a:pt x="1412" y="6387"/>
                </a:cubicBezTo>
                <a:cubicBezTo>
                  <a:pt x="1532" y="6508"/>
                  <a:pt x="1656" y="6632"/>
                  <a:pt x="1798" y="6730"/>
                </a:cubicBezTo>
                <a:cubicBezTo>
                  <a:pt x="1871" y="6781"/>
                  <a:pt x="1944" y="6827"/>
                  <a:pt x="2021" y="6871"/>
                </a:cubicBezTo>
                <a:cubicBezTo>
                  <a:pt x="2095" y="6914"/>
                  <a:pt x="2176" y="6947"/>
                  <a:pt x="2254" y="6983"/>
                </a:cubicBezTo>
                <a:cubicBezTo>
                  <a:pt x="2413" y="7053"/>
                  <a:pt x="2577" y="7121"/>
                  <a:pt x="2744" y="7174"/>
                </a:cubicBezTo>
                <a:cubicBezTo>
                  <a:pt x="2910" y="7227"/>
                  <a:pt x="3079" y="7267"/>
                  <a:pt x="3251" y="7297"/>
                </a:cubicBezTo>
                <a:cubicBezTo>
                  <a:pt x="3409" y="7325"/>
                  <a:pt x="3570" y="7349"/>
                  <a:pt x="3730" y="7358"/>
                </a:cubicBezTo>
                <a:cubicBezTo>
                  <a:pt x="3776" y="7361"/>
                  <a:pt x="3823" y="7362"/>
                  <a:pt x="3869" y="7362"/>
                </a:cubicBezTo>
                <a:cubicBezTo>
                  <a:pt x="4002" y="7362"/>
                  <a:pt x="4136" y="7353"/>
                  <a:pt x="4268" y="7343"/>
                </a:cubicBezTo>
                <a:cubicBezTo>
                  <a:pt x="4430" y="7333"/>
                  <a:pt x="4590" y="7315"/>
                  <a:pt x="4750" y="7287"/>
                </a:cubicBezTo>
                <a:cubicBezTo>
                  <a:pt x="4841" y="7271"/>
                  <a:pt x="4930" y="7245"/>
                  <a:pt x="5020" y="7222"/>
                </a:cubicBezTo>
                <a:cubicBezTo>
                  <a:pt x="5097" y="7202"/>
                  <a:pt x="5174" y="7179"/>
                  <a:pt x="5250" y="7156"/>
                </a:cubicBezTo>
                <a:cubicBezTo>
                  <a:pt x="5415" y="7104"/>
                  <a:pt x="5577" y="7047"/>
                  <a:pt x="5736" y="6982"/>
                </a:cubicBezTo>
                <a:cubicBezTo>
                  <a:pt x="6063" y="6852"/>
                  <a:pt x="6387" y="6693"/>
                  <a:pt x="6686" y="6505"/>
                </a:cubicBezTo>
                <a:lnTo>
                  <a:pt x="6686" y="6505"/>
                </a:lnTo>
                <a:cubicBezTo>
                  <a:pt x="6680" y="6510"/>
                  <a:pt x="6672" y="6513"/>
                  <a:pt x="6667" y="6517"/>
                </a:cubicBezTo>
                <a:cubicBezTo>
                  <a:pt x="6693" y="6501"/>
                  <a:pt x="6723" y="6485"/>
                  <a:pt x="6749" y="6467"/>
                </a:cubicBezTo>
                <a:cubicBezTo>
                  <a:pt x="6769" y="6454"/>
                  <a:pt x="6789" y="6440"/>
                  <a:pt x="6809" y="6429"/>
                </a:cubicBezTo>
                <a:cubicBezTo>
                  <a:pt x="6957" y="6333"/>
                  <a:pt x="7106" y="6237"/>
                  <a:pt x="7250" y="6133"/>
                </a:cubicBezTo>
                <a:cubicBezTo>
                  <a:pt x="7392" y="6032"/>
                  <a:pt x="7525" y="5927"/>
                  <a:pt x="7653" y="5811"/>
                </a:cubicBezTo>
                <a:cubicBezTo>
                  <a:pt x="7717" y="5754"/>
                  <a:pt x="7779" y="5696"/>
                  <a:pt x="7833" y="5630"/>
                </a:cubicBezTo>
                <a:cubicBezTo>
                  <a:pt x="7884" y="5572"/>
                  <a:pt x="7926" y="5507"/>
                  <a:pt x="7970" y="5443"/>
                </a:cubicBezTo>
                <a:cubicBezTo>
                  <a:pt x="8035" y="5339"/>
                  <a:pt x="8106" y="5236"/>
                  <a:pt x="8158" y="5124"/>
                </a:cubicBezTo>
                <a:cubicBezTo>
                  <a:pt x="8233" y="4967"/>
                  <a:pt x="8290" y="4803"/>
                  <a:pt x="8316" y="4632"/>
                </a:cubicBezTo>
                <a:cubicBezTo>
                  <a:pt x="8347" y="4433"/>
                  <a:pt x="8354" y="4237"/>
                  <a:pt x="8353" y="4038"/>
                </a:cubicBezTo>
                <a:cubicBezTo>
                  <a:pt x="8353" y="3839"/>
                  <a:pt x="8326" y="3644"/>
                  <a:pt x="8276" y="3452"/>
                </a:cubicBezTo>
                <a:cubicBezTo>
                  <a:pt x="8220" y="3247"/>
                  <a:pt x="8153" y="3044"/>
                  <a:pt x="8062" y="2852"/>
                </a:cubicBezTo>
                <a:cubicBezTo>
                  <a:pt x="7929" y="2576"/>
                  <a:pt x="7749" y="2328"/>
                  <a:pt x="7532" y="2112"/>
                </a:cubicBezTo>
                <a:lnTo>
                  <a:pt x="7515" y="2095"/>
                </a:lnTo>
                <a:cubicBezTo>
                  <a:pt x="7378" y="1959"/>
                  <a:pt x="7237" y="1828"/>
                  <a:pt x="7092" y="1699"/>
                </a:cubicBezTo>
                <a:cubicBezTo>
                  <a:pt x="6831" y="1469"/>
                  <a:pt x="6569" y="1235"/>
                  <a:pt x="6288" y="1032"/>
                </a:cubicBezTo>
                <a:cubicBezTo>
                  <a:pt x="6140" y="927"/>
                  <a:pt x="5991" y="817"/>
                  <a:pt x="5831" y="728"/>
                </a:cubicBezTo>
                <a:cubicBezTo>
                  <a:pt x="5738" y="676"/>
                  <a:pt x="5649" y="628"/>
                  <a:pt x="5556" y="582"/>
                </a:cubicBezTo>
                <a:cubicBezTo>
                  <a:pt x="5482" y="546"/>
                  <a:pt x="5405" y="516"/>
                  <a:pt x="5329" y="484"/>
                </a:cubicBezTo>
                <a:cubicBezTo>
                  <a:pt x="5160" y="413"/>
                  <a:pt x="4987" y="356"/>
                  <a:pt x="4814" y="300"/>
                </a:cubicBezTo>
                <a:cubicBezTo>
                  <a:pt x="4644" y="244"/>
                  <a:pt x="4469" y="199"/>
                  <a:pt x="4296" y="158"/>
                </a:cubicBezTo>
                <a:cubicBezTo>
                  <a:pt x="4112" y="114"/>
                  <a:pt x="3931" y="72"/>
                  <a:pt x="3747" y="45"/>
                </a:cubicBezTo>
                <a:cubicBezTo>
                  <a:pt x="3656" y="30"/>
                  <a:pt x="3563" y="25"/>
                  <a:pt x="3470" y="20"/>
                </a:cubicBezTo>
                <a:cubicBezTo>
                  <a:pt x="3384" y="15"/>
                  <a:pt x="3301" y="9"/>
                  <a:pt x="3215" y="6"/>
                </a:cubicBezTo>
                <a:cubicBezTo>
                  <a:pt x="3108" y="3"/>
                  <a:pt x="3002" y="1"/>
                  <a:pt x="2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0"/>
        <p:cNvGrpSpPr/>
        <p:nvPr/>
      </p:nvGrpSpPr>
      <p:grpSpPr>
        <a:xfrm>
          <a:off x="0" y="0"/>
          <a:ext cx="0" cy="0"/>
          <a:chOff x="0" y="0"/>
          <a:chExt cx="0" cy="0"/>
        </a:xfrm>
      </p:grpSpPr>
      <p:sp>
        <p:nvSpPr>
          <p:cNvPr id="81" name="Google Shape;81;p13"/>
          <p:cNvSpPr/>
          <p:nvPr/>
        </p:nvSpPr>
        <p:spPr>
          <a:xfrm>
            <a:off x="8365175" y="4376068"/>
            <a:ext cx="1034098" cy="91121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txBox="1">
            <a:spLocks noGrp="1"/>
          </p:cNvSpPr>
          <p:nvPr>
            <p:ph type="title"/>
          </p:nvPr>
        </p:nvSpPr>
        <p:spPr>
          <a:xfrm>
            <a:off x="1937425" y="1632000"/>
            <a:ext cx="24918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5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3"/>
          <p:cNvSpPr txBox="1">
            <a:spLocks noGrp="1"/>
          </p:cNvSpPr>
          <p:nvPr>
            <p:ph type="title" idx="2" hasCustomPrompt="1"/>
          </p:nvPr>
        </p:nvSpPr>
        <p:spPr>
          <a:xfrm>
            <a:off x="752500" y="1892037"/>
            <a:ext cx="11850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5500" b="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1"/>
          </p:nvPr>
        </p:nvSpPr>
        <p:spPr>
          <a:xfrm>
            <a:off x="1937425" y="2105700"/>
            <a:ext cx="2491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3"/>
          </p:nvPr>
        </p:nvSpPr>
        <p:spPr>
          <a:xfrm>
            <a:off x="5903950" y="1632000"/>
            <a:ext cx="24918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5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3"/>
          <p:cNvSpPr txBox="1">
            <a:spLocks noGrp="1"/>
          </p:cNvSpPr>
          <p:nvPr>
            <p:ph type="title" idx="4" hasCustomPrompt="1"/>
          </p:nvPr>
        </p:nvSpPr>
        <p:spPr>
          <a:xfrm>
            <a:off x="4718950" y="1892024"/>
            <a:ext cx="11850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5500" b="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subTitle" idx="5"/>
          </p:nvPr>
        </p:nvSpPr>
        <p:spPr>
          <a:xfrm>
            <a:off x="5903950" y="2105700"/>
            <a:ext cx="2491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8" name="Google Shape;88;p13"/>
          <p:cNvSpPr txBox="1">
            <a:spLocks noGrp="1"/>
          </p:cNvSpPr>
          <p:nvPr>
            <p:ph type="title" idx="6"/>
          </p:nvPr>
        </p:nvSpPr>
        <p:spPr>
          <a:xfrm>
            <a:off x="1937425" y="3421400"/>
            <a:ext cx="24918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5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 name="Google Shape;89;p13"/>
          <p:cNvSpPr txBox="1">
            <a:spLocks noGrp="1"/>
          </p:cNvSpPr>
          <p:nvPr>
            <p:ph type="title" idx="7" hasCustomPrompt="1"/>
          </p:nvPr>
        </p:nvSpPr>
        <p:spPr>
          <a:xfrm>
            <a:off x="752500" y="3681437"/>
            <a:ext cx="11850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5500" b="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subTitle" idx="8"/>
          </p:nvPr>
        </p:nvSpPr>
        <p:spPr>
          <a:xfrm>
            <a:off x="1937425" y="3895100"/>
            <a:ext cx="2491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9"/>
          </p:nvPr>
        </p:nvSpPr>
        <p:spPr>
          <a:xfrm>
            <a:off x="5903950" y="3421435"/>
            <a:ext cx="24918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5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3"/>
          <p:cNvSpPr txBox="1">
            <a:spLocks noGrp="1"/>
          </p:cNvSpPr>
          <p:nvPr>
            <p:ph type="title" idx="13" hasCustomPrompt="1"/>
          </p:nvPr>
        </p:nvSpPr>
        <p:spPr>
          <a:xfrm>
            <a:off x="4718950" y="3681437"/>
            <a:ext cx="11850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5500" b="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subTitle" idx="14"/>
          </p:nvPr>
        </p:nvSpPr>
        <p:spPr>
          <a:xfrm>
            <a:off x="5903950" y="3895100"/>
            <a:ext cx="2491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4" name="Google Shape;94;p13"/>
          <p:cNvSpPr txBox="1">
            <a:spLocks noGrp="1"/>
          </p:cNvSpPr>
          <p:nvPr>
            <p:ph type="title" idx="15"/>
          </p:nvPr>
        </p:nvSpPr>
        <p:spPr>
          <a:xfrm>
            <a:off x="1123972" y="608302"/>
            <a:ext cx="6900300" cy="552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5" name="Google Shape;95;p13"/>
          <p:cNvSpPr/>
          <p:nvPr/>
        </p:nvSpPr>
        <p:spPr>
          <a:xfrm rot="2442826">
            <a:off x="-668776" y="3660162"/>
            <a:ext cx="1665019" cy="1610679"/>
          </a:xfrm>
          <a:custGeom>
            <a:avLst/>
            <a:gdLst/>
            <a:ahLst/>
            <a:cxnLst/>
            <a:rect l="l" t="t" r="r" b="b"/>
            <a:pathLst>
              <a:path w="33860" h="24211" extrusionOk="0">
                <a:moveTo>
                  <a:pt x="15310" y="246"/>
                </a:moveTo>
                <a:cubicBezTo>
                  <a:pt x="15311" y="246"/>
                  <a:pt x="15313" y="246"/>
                  <a:pt x="15314" y="247"/>
                </a:cubicBezTo>
                <a:lnTo>
                  <a:pt x="15314" y="247"/>
                </a:lnTo>
                <a:cubicBezTo>
                  <a:pt x="15313" y="246"/>
                  <a:pt x="15311" y="246"/>
                  <a:pt x="15310" y="246"/>
                </a:cubicBezTo>
                <a:close/>
                <a:moveTo>
                  <a:pt x="15314" y="247"/>
                </a:moveTo>
                <a:cubicBezTo>
                  <a:pt x="15316" y="247"/>
                  <a:pt x="15318" y="248"/>
                  <a:pt x="15320" y="248"/>
                </a:cubicBezTo>
                <a:lnTo>
                  <a:pt x="15320" y="248"/>
                </a:lnTo>
                <a:cubicBezTo>
                  <a:pt x="15318" y="248"/>
                  <a:pt x="15316" y="247"/>
                  <a:pt x="15314" y="247"/>
                </a:cubicBezTo>
                <a:close/>
                <a:moveTo>
                  <a:pt x="12566" y="0"/>
                </a:moveTo>
                <a:cubicBezTo>
                  <a:pt x="12554" y="0"/>
                  <a:pt x="12542" y="0"/>
                  <a:pt x="12530" y="0"/>
                </a:cubicBezTo>
                <a:cubicBezTo>
                  <a:pt x="12215" y="0"/>
                  <a:pt x="11901" y="21"/>
                  <a:pt x="11586" y="56"/>
                </a:cubicBezTo>
                <a:cubicBezTo>
                  <a:pt x="11254" y="92"/>
                  <a:pt x="10921" y="134"/>
                  <a:pt x="10590" y="184"/>
                </a:cubicBezTo>
                <a:cubicBezTo>
                  <a:pt x="10438" y="207"/>
                  <a:pt x="10286" y="233"/>
                  <a:pt x="10134" y="262"/>
                </a:cubicBezTo>
                <a:cubicBezTo>
                  <a:pt x="9984" y="292"/>
                  <a:pt x="9832" y="319"/>
                  <a:pt x="9681" y="351"/>
                </a:cubicBezTo>
                <a:cubicBezTo>
                  <a:pt x="9521" y="385"/>
                  <a:pt x="9361" y="417"/>
                  <a:pt x="9202" y="457"/>
                </a:cubicBezTo>
                <a:cubicBezTo>
                  <a:pt x="9042" y="499"/>
                  <a:pt x="8882" y="538"/>
                  <a:pt x="8722" y="582"/>
                </a:cubicBezTo>
                <a:cubicBezTo>
                  <a:pt x="8568" y="625"/>
                  <a:pt x="8414" y="667"/>
                  <a:pt x="8262" y="716"/>
                </a:cubicBezTo>
                <a:cubicBezTo>
                  <a:pt x="8178" y="743"/>
                  <a:pt x="8097" y="770"/>
                  <a:pt x="8014" y="801"/>
                </a:cubicBezTo>
                <a:cubicBezTo>
                  <a:pt x="7941" y="829"/>
                  <a:pt x="7867" y="857"/>
                  <a:pt x="7792" y="887"/>
                </a:cubicBezTo>
                <a:cubicBezTo>
                  <a:pt x="7643" y="948"/>
                  <a:pt x="7494" y="1012"/>
                  <a:pt x="7355" y="1067"/>
                </a:cubicBezTo>
                <a:cubicBezTo>
                  <a:pt x="7213" y="1126"/>
                  <a:pt x="7072" y="1185"/>
                  <a:pt x="6932" y="1247"/>
                </a:cubicBezTo>
                <a:cubicBezTo>
                  <a:pt x="6854" y="1283"/>
                  <a:pt x="6776" y="1315"/>
                  <a:pt x="6699" y="1352"/>
                </a:cubicBezTo>
                <a:cubicBezTo>
                  <a:pt x="6623" y="1391"/>
                  <a:pt x="6546" y="1429"/>
                  <a:pt x="6468" y="1467"/>
                </a:cubicBezTo>
                <a:cubicBezTo>
                  <a:pt x="6435" y="1482"/>
                  <a:pt x="6404" y="1503"/>
                  <a:pt x="6372" y="1521"/>
                </a:cubicBezTo>
                <a:cubicBezTo>
                  <a:pt x="6328" y="1546"/>
                  <a:pt x="6286" y="1572"/>
                  <a:pt x="6241" y="1596"/>
                </a:cubicBezTo>
                <a:cubicBezTo>
                  <a:pt x="6174" y="1635"/>
                  <a:pt x="6109" y="1678"/>
                  <a:pt x="6043" y="1719"/>
                </a:cubicBezTo>
                <a:cubicBezTo>
                  <a:pt x="5916" y="1799"/>
                  <a:pt x="5790" y="1881"/>
                  <a:pt x="5665" y="1961"/>
                </a:cubicBezTo>
                <a:cubicBezTo>
                  <a:pt x="5596" y="2005"/>
                  <a:pt x="5528" y="2048"/>
                  <a:pt x="5461" y="2094"/>
                </a:cubicBezTo>
                <a:cubicBezTo>
                  <a:pt x="5414" y="2125"/>
                  <a:pt x="5367" y="2157"/>
                  <a:pt x="5321" y="2189"/>
                </a:cubicBezTo>
                <a:cubicBezTo>
                  <a:pt x="5297" y="2205"/>
                  <a:pt x="5274" y="2219"/>
                  <a:pt x="5253" y="2235"/>
                </a:cubicBezTo>
                <a:cubicBezTo>
                  <a:pt x="5173" y="2294"/>
                  <a:pt x="5095" y="2352"/>
                  <a:pt x="5016" y="2411"/>
                </a:cubicBezTo>
                <a:cubicBezTo>
                  <a:pt x="4997" y="2424"/>
                  <a:pt x="4980" y="2441"/>
                  <a:pt x="4962" y="2455"/>
                </a:cubicBezTo>
                <a:cubicBezTo>
                  <a:pt x="4918" y="2491"/>
                  <a:pt x="4874" y="2528"/>
                  <a:pt x="4832" y="2564"/>
                </a:cubicBezTo>
                <a:cubicBezTo>
                  <a:pt x="4716" y="2662"/>
                  <a:pt x="4603" y="2765"/>
                  <a:pt x="4492" y="2868"/>
                </a:cubicBezTo>
                <a:cubicBezTo>
                  <a:pt x="4247" y="3095"/>
                  <a:pt x="3997" y="3318"/>
                  <a:pt x="3757" y="3550"/>
                </a:cubicBezTo>
                <a:cubicBezTo>
                  <a:pt x="3703" y="3603"/>
                  <a:pt x="3648" y="3654"/>
                  <a:pt x="3596" y="3710"/>
                </a:cubicBezTo>
                <a:cubicBezTo>
                  <a:pt x="3534" y="3776"/>
                  <a:pt x="3470" y="3843"/>
                  <a:pt x="3408" y="3909"/>
                </a:cubicBezTo>
                <a:cubicBezTo>
                  <a:pt x="3383" y="3937"/>
                  <a:pt x="3360" y="3967"/>
                  <a:pt x="3335" y="3997"/>
                </a:cubicBezTo>
                <a:cubicBezTo>
                  <a:pt x="3299" y="4040"/>
                  <a:pt x="3263" y="4085"/>
                  <a:pt x="3227" y="4127"/>
                </a:cubicBezTo>
                <a:cubicBezTo>
                  <a:pt x="3181" y="4180"/>
                  <a:pt x="3142" y="4235"/>
                  <a:pt x="3101" y="4291"/>
                </a:cubicBezTo>
                <a:cubicBezTo>
                  <a:pt x="2902" y="4555"/>
                  <a:pt x="2717" y="4831"/>
                  <a:pt x="2538" y="5112"/>
                </a:cubicBezTo>
                <a:cubicBezTo>
                  <a:pt x="2363" y="5385"/>
                  <a:pt x="2196" y="5664"/>
                  <a:pt x="2031" y="5943"/>
                </a:cubicBezTo>
                <a:cubicBezTo>
                  <a:pt x="1866" y="6218"/>
                  <a:pt x="1720" y="6505"/>
                  <a:pt x="1581" y="6792"/>
                </a:cubicBezTo>
                <a:cubicBezTo>
                  <a:pt x="1435" y="7095"/>
                  <a:pt x="1288" y="7398"/>
                  <a:pt x="1141" y="7700"/>
                </a:cubicBezTo>
                <a:cubicBezTo>
                  <a:pt x="996" y="7998"/>
                  <a:pt x="869" y="8307"/>
                  <a:pt x="743" y="8613"/>
                </a:cubicBezTo>
                <a:cubicBezTo>
                  <a:pt x="712" y="8688"/>
                  <a:pt x="684" y="8765"/>
                  <a:pt x="655" y="8839"/>
                </a:cubicBezTo>
                <a:cubicBezTo>
                  <a:pt x="632" y="8897"/>
                  <a:pt x="610" y="8956"/>
                  <a:pt x="589" y="9014"/>
                </a:cubicBezTo>
                <a:cubicBezTo>
                  <a:pt x="567" y="9076"/>
                  <a:pt x="547" y="9136"/>
                  <a:pt x="524" y="9196"/>
                </a:cubicBezTo>
                <a:cubicBezTo>
                  <a:pt x="514" y="9227"/>
                  <a:pt x="502" y="9257"/>
                  <a:pt x="493" y="9288"/>
                </a:cubicBezTo>
                <a:cubicBezTo>
                  <a:pt x="469" y="9372"/>
                  <a:pt x="443" y="9457"/>
                  <a:pt x="418" y="9542"/>
                </a:cubicBezTo>
                <a:cubicBezTo>
                  <a:pt x="376" y="9681"/>
                  <a:pt x="338" y="9824"/>
                  <a:pt x="302" y="9965"/>
                </a:cubicBezTo>
                <a:cubicBezTo>
                  <a:pt x="256" y="10145"/>
                  <a:pt x="209" y="10325"/>
                  <a:pt x="166" y="10506"/>
                </a:cubicBezTo>
                <a:cubicBezTo>
                  <a:pt x="146" y="10579"/>
                  <a:pt x="131" y="10651"/>
                  <a:pt x="115" y="10726"/>
                </a:cubicBezTo>
                <a:cubicBezTo>
                  <a:pt x="101" y="10796"/>
                  <a:pt x="85" y="10867"/>
                  <a:pt x="74" y="10939"/>
                </a:cubicBezTo>
                <a:cubicBezTo>
                  <a:pt x="64" y="11002"/>
                  <a:pt x="54" y="11066"/>
                  <a:pt x="44" y="11129"/>
                </a:cubicBezTo>
                <a:cubicBezTo>
                  <a:pt x="42" y="11151"/>
                  <a:pt x="38" y="11175"/>
                  <a:pt x="36" y="11197"/>
                </a:cubicBezTo>
                <a:cubicBezTo>
                  <a:pt x="27" y="11289"/>
                  <a:pt x="17" y="11382"/>
                  <a:pt x="10" y="11474"/>
                </a:cubicBezTo>
                <a:cubicBezTo>
                  <a:pt x="6" y="11505"/>
                  <a:pt x="7" y="11536"/>
                  <a:pt x="6" y="11567"/>
                </a:cubicBezTo>
                <a:cubicBezTo>
                  <a:pt x="5" y="11625"/>
                  <a:pt x="3" y="11681"/>
                  <a:pt x="2" y="11738"/>
                </a:cubicBezTo>
                <a:cubicBezTo>
                  <a:pt x="1" y="11804"/>
                  <a:pt x="3" y="11868"/>
                  <a:pt x="6" y="11933"/>
                </a:cubicBezTo>
                <a:cubicBezTo>
                  <a:pt x="8" y="12011"/>
                  <a:pt x="11" y="12089"/>
                  <a:pt x="17" y="12167"/>
                </a:cubicBezTo>
                <a:cubicBezTo>
                  <a:pt x="27" y="12256"/>
                  <a:pt x="32" y="12346"/>
                  <a:pt x="43" y="12435"/>
                </a:cubicBezTo>
                <a:cubicBezTo>
                  <a:pt x="83" y="12745"/>
                  <a:pt x="124" y="13058"/>
                  <a:pt x="177" y="13369"/>
                </a:cubicBezTo>
                <a:cubicBezTo>
                  <a:pt x="233" y="13680"/>
                  <a:pt x="290" y="13994"/>
                  <a:pt x="356" y="14304"/>
                </a:cubicBezTo>
                <a:cubicBezTo>
                  <a:pt x="424" y="14619"/>
                  <a:pt x="491" y="14934"/>
                  <a:pt x="584" y="15243"/>
                </a:cubicBezTo>
                <a:cubicBezTo>
                  <a:pt x="609" y="15324"/>
                  <a:pt x="631" y="15408"/>
                  <a:pt x="658" y="15489"/>
                </a:cubicBezTo>
                <a:cubicBezTo>
                  <a:pt x="689" y="15579"/>
                  <a:pt x="719" y="15670"/>
                  <a:pt x="750" y="15759"/>
                </a:cubicBezTo>
                <a:cubicBezTo>
                  <a:pt x="774" y="15830"/>
                  <a:pt x="802" y="15901"/>
                  <a:pt x="827" y="15971"/>
                </a:cubicBezTo>
                <a:cubicBezTo>
                  <a:pt x="851" y="16035"/>
                  <a:pt x="874" y="16100"/>
                  <a:pt x="900" y="16164"/>
                </a:cubicBezTo>
                <a:cubicBezTo>
                  <a:pt x="941" y="16265"/>
                  <a:pt x="982" y="16368"/>
                  <a:pt x="1024" y="16471"/>
                </a:cubicBezTo>
                <a:cubicBezTo>
                  <a:pt x="1048" y="16531"/>
                  <a:pt x="1075" y="16588"/>
                  <a:pt x="1101" y="16645"/>
                </a:cubicBezTo>
                <a:cubicBezTo>
                  <a:pt x="1133" y="16719"/>
                  <a:pt x="1164" y="16792"/>
                  <a:pt x="1199" y="16863"/>
                </a:cubicBezTo>
                <a:cubicBezTo>
                  <a:pt x="1240" y="16950"/>
                  <a:pt x="1282" y="17034"/>
                  <a:pt x="1324" y="17121"/>
                </a:cubicBezTo>
                <a:cubicBezTo>
                  <a:pt x="1354" y="17183"/>
                  <a:pt x="1386" y="17245"/>
                  <a:pt x="1417" y="17306"/>
                </a:cubicBezTo>
                <a:cubicBezTo>
                  <a:pt x="1458" y="17384"/>
                  <a:pt x="1497" y="17463"/>
                  <a:pt x="1539" y="17540"/>
                </a:cubicBezTo>
                <a:cubicBezTo>
                  <a:pt x="1612" y="17672"/>
                  <a:pt x="1683" y="17806"/>
                  <a:pt x="1759" y="17936"/>
                </a:cubicBezTo>
                <a:cubicBezTo>
                  <a:pt x="1812" y="18027"/>
                  <a:pt x="1865" y="18117"/>
                  <a:pt x="1917" y="18209"/>
                </a:cubicBezTo>
                <a:cubicBezTo>
                  <a:pt x="1951" y="18264"/>
                  <a:pt x="1988" y="18318"/>
                  <a:pt x="2023" y="18374"/>
                </a:cubicBezTo>
                <a:cubicBezTo>
                  <a:pt x="2064" y="18437"/>
                  <a:pt x="2103" y="18502"/>
                  <a:pt x="2146" y="18564"/>
                </a:cubicBezTo>
                <a:cubicBezTo>
                  <a:pt x="2204" y="18647"/>
                  <a:pt x="2261" y="18731"/>
                  <a:pt x="2319" y="18814"/>
                </a:cubicBezTo>
                <a:cubicBezTo>
                  <a:pt x="2500" y="19081"/>
                  <a:pt x="2691" y="19341"/>
                  <a:pt x="2889" y="19597"/>
                </a:cubicBezTo>
                <a:cubicBezTo>
                  <a:pt x="2987" y="19723"/>
                  <a:pt x="3087" y="19845"/>
                  <a:pt x="3190" y="19969"/>
                </a:cubicBezTo>
                <a:cubicBezTo>
                  <a:pt x="3246" y="20039"/>
                  <a:pt x="3307" y="20107"/>
                  <a:pt x="3366" y="20175"/>
                </a:cubicBezTo>
                <a:cubicBezTo>
                  <a:pt x="3405" y="20218"/>
                  <a:pt x="3442" y="20263"/>
                  <a:pt x="3483" y="20306"/>
                </a:cubicBezTo>
                <a:cubicBezTo>
                  <a:pt x="3555" y="20383"/>
                  <a:pt x="3625" y="20463"/>
                  <a:pt x="3697" y="20541"/>
                </a:cubicBezTo>
                <a:cubicBezTo>
                  <a:pt x="3743" y="20590"/>
                  <a:pt x="3789" y="20636"/>
                  <a:pt x="3836" y="20684"/>
                </a:cubicBezTo>
                <a:cubicBezTo>
                  <a:pt x="3888" y="20738"/>
                  <a:pt x="3940" y="20795"/>
                  <a:pt x="3995" y="20846"/>
                </a:cubicBezTo>
                <a:cubicBezTo>
                  <a:pt x="4066" y="20914"/>
                  <a:pt x="4136" y="20982"/>
                  <a:pt x="4207" y="21051"/>
                </a:cubicBezTo>
                <a:cubicBezTo>
                  <a:pt x="4326" y="21164"/>
                  <a:pt x="4450" y="21271"/>
                  <a:pt x="4574" y="21379"/>
                </a:cubicBezTo>
                <a:cubicBezTo>
                  <a:pt x="4625" y="21425"/>
                  <a:pt x="4680" y="21470"/>
                  <a:pt x="4735" y="21513"/>
                </a:cubicBezTo>
                <a:cubicBezTo>
                  <a:pt x="4795" y="21563"/>
                  <a:pt x="4853" y="21613"/>
                  <a:pt x="4915" y="21661"/>
                </a:cubicBezTo>
                <a:cubicBezTo>
                  <a:pt x="5042" y="21758"/>
                  <a:pt x="5166" y="21856"/>
                  <a:pt x="5295" y="21949"/>
                </a:cubicBezTo>
                <a:cubicBezTo>
                  <a:pt x="5374" y="22005"/>
                  <a:pt x="5452" y="22062"/>
                  <a:pt x="5532" y="22119"/>
                </a:cubicBezTo>
                <a:cubicBezTo>
                  <a:pt x="5600" y="22167"/>
                  <a:pt x="5672" y="22214"/>
                  <a:pt x="5743" y="22261"/>
                </a:cubicBezTo>
                <a:cubicBezTo>
                  <a:pt x="6008" y="22441"/>
                  <a:pt x="6282" y="22607"/>
                  <a:pt x="6560" y="22767"/>
                </a:cubicBezTo>
                <a:cubicBezTo>
                  <a:pt x="6706" y="22852"/>
                  <a:pt x="6852" y="22934"/>
                  <a:pt x="6999" y="23017"/>
                </a:cubicBezTo>
                <a:cubicBezTo>
                  <a:pt x="7076" y="23060"/>
                  <a:pt x="7157" y="23105"/>
                  <a:pt x="7235" y="23147"/>
                </a:cubicBezTo>
                <a:cubicBezTo>
                  <a:pt x="7262" y="23161"/>
                  <a:pt x="7288" y="23178"/>
                  <a:pt x="7317" y="23192"/>
                </a:cubicBezTo>
                <a:cubicBezTo>
                  <a:pt x="7323" y="23195"/>
                  <a:pt x="7330" y="23199"/>
                  <a:pt x="7337" y="23204"/>
                </a:cubicBezTo>
                <a:cubicBezTo>
                  <a:pt x="7343" y="23208"/>
                  <a:pt x="7349" y="23211"/>
                  <a:pt x="7355" y="23214"/>
                </a:cubicBezTo>
                <a:cubicBezTo>
                  <a:pt x="7359" y="23215"/>
                  <a:pt x="7361" y="23216"/>
                  <a:pt x="7364" y="23218"/>
                </a:cubicBezTo>
                <a:cubicBezTo>
                  <a:pt x="7368" y="23219"/>
                  <a:pt x="7369" y="23220"/>
                  <a:pt x="7371" y="23221"/>
                </a:cubicBezTo>
                <a:cubicBezTo>
                  <a:pt x="7385" y="23230"/>
                  <a:pt x="7401" y="23237"/>
                  <a:pt x="7416" y="23245"/>
                </a:cubicBezTo>
                <a:cubicBezTo>
                  <a:pt x="7423" y="23249"/>
                  <a:pt x="7431" y="23252"/>
                  <a:pt x="7437" y="23256"/>
                </a:cubicBezTo>
                <a:cubicBezTo>
                  <a:pt x="7442" y="23259"/>
                  <a:pt x="7447" y="23261"/>
                  <a:pt x="7452" y="23264"/>
                </a:cubicBezTo>
                <a:cubicBezTo>
                  <a:pt x="7452" y="23264"/>
                  <a:pt x="7453" y="23265"/>
                  <a:pt x="7454" y="23265"/>
                </a:cubicBezTo>
                <a:cubicBezTo>
                  <a:pt x="7462" y="23270"/>
                  <a:pt x="7469" y="23275"/>
                  <a:pt x="7478" y="23278"/>
                </a:cubicBezTo>
                <a:cubicBezTo>
                  <a:pt x="7493" y="23287"/>
                  <a:pt x="7510" y="23297"/>
                  <a:pt x="7528" y="23306"/>
                </a:cubicBezTo>
                <a:cubicBezTo>
                  <a:pt x="7540" y="23313"/>
                  <a:pt x="7555" y="23319"/>
                  <a:pt x="7569" y="23327"/>
                </a:cubicBezTo>
                <a:cubicBezTo>
                  <a:pt x="7572" y="23329"/>
                  <a:pt x="7577" y="23333"/>
                  <a:pt x="7581" y="23334"/>
                </a:cubicBezTo>
                <a:cubicBezTo>
                  <a:pt x="7587" y="23338"/>
                  <a:pt x="7595" y="23342"/>
                  <a:pt x="7602" y="23345"/>
                </a:cubicBezTo>
                <a:lnTo>
                  <a:pt x="7602" y="23347"/>
                </a:lnTo>
                <a:cubicBezTo>
                  <a:pt x="7607" y="23348"/>
                  <a:pt x="7609" y="23349"/>
                  <a:pt x="7613" y="23352"/>
                </a:cubicBezTo>
                <a:cubicBezTo>
                  <a:pt x="7616" y="23354"/>
                  <a:pt x="7619" y="23355"/>
                  <a:pt x="7623" y="23357"/>
                </a:cubicBezTo>
                <a:cubicBezTo>
                  <a:pt x="7626" y="23359"/>
                  <a:pt x="7629" y="23360"/>
                  <a:pt x="7633" y="23364"/>
                </a:cubicBezTo>
                <a:cubicBezTo>
                  <a:pt x="7640" y="23366"/>
                  <a:pt x="7645" y="23370"/>
                  <a:pt x="7650" y="23373"/>
                </a:cubicBezTo>
                <a:lnTo>
                  <a:pt x="7652" y="23373"/>
                </a:lnTo>
                <a:cubicBezTo>
                  <a:pt x="7655" y="23375"/>
                  <a:pt x="7660" y="23376"/>
                  <a:pt x="7664" y="23379"/>
                </a:cubicBezTo>
                <a:cubicBezTo>
                  <a:pt x="7774" y="23438"/>
                  <a:pt x="7889" y="23493"/>
                  <a:pt x="8001" y="23549"/>
                </a:cubicBezTo>
                <a:cubicBezTo>
                  <a:pt x="8106" y="23602"/>
                  <a:pt x="8214" y="23647"/>
                  <a:pt x="8321" y="23695"/>
                </a:cubicBezTo>
                <a:cubicBezTo>
                  <a:pt x="8381" y="23722"/>
                  <a:pt x="8441" y="23744"/>
                  <a:pt x="8501" y="23767"/>
                </a:cubicBezTo>
                <a:cubicBezTo>
                  <a:pt x="8553" y="23787"/>
                  <a:pt x="8607" y="23806"/>
                  <a:pt x="8658" y="23825"/>
                </a:cubicBezTo>
                <a:cubicBezTo>
                  <a:pt x="8679" y="23834"/>
                  <a:pt x="8700" y="23843"/>
                  <a:pt x="8722" y="23850"/>
                </a:cubicBezTo>
                <a:cubicBezTo>
                  <a:pt x="8820" y="23881"/>
                  <a:pt x="8918" y="23912"/>
                  <a:pt x="9017" y="23942"/>
                </a:cubicBezTo>
                <a:cubicBezTo>
                  <a:pt x="9073" y="23959"/>
                  <a:pt x="9129" y="23974"/>
                  <a:pt x="9184" y="23989"/>
                </a:cubicBezTo>
                <a:cubicBezTo>
                  <a:pt x="9283" y="24014"/>
                  <a:pt x="9382" y="24041"/>
                  <a:pt x="9481" y="24065"/>
                </a:cubicBezTo>
                <a:cubicBezTo>
                  <a:pt x="9547" y="24083"/>
                  <a:pt x="9616" y="24093"/>
                  <a:pt x="9683" y="24107"/>
                </a:cubicBezTo>
                <a:lnTo>
                  <a:pt x="9861" y="24142"/>
                </a:lnTo>
                <a:cubicBezTo>
                  <a:pt x="9878" y="24145"/>
                  <a:pt x="9894" y="24149"/>
                  <a:pt x="9912" y="24150"/>
                </a:cubicBezTo>
                <a:cubicBezTo>
                  <a:pt x="10010" y="24163"/>
                  <a:pt x="10108" y="24175"/>
                  <a:pt x="10206" y="24186"/>
                </a:cubicBezTo>
                <a:cubicBezTo>
                  <a:pt x="10278" y="24196"/>
                  <a:pt x="10351" y="24199"/>
                  <a:pt x="10424" y="24204"/>
                </a:cubicBezTo>
                <a:cubicBezTo>
                  <a:pt x="10493" y="24207"/>
                  <a:pt x="10563" y="24210"/>
                  <a:pt x="10634" y="24210"/>
                </a:cubicBezTo>
                <a:cubicBezTo>
                  <a:pt x="10674" y="24210"/>
                  <a:pt x="10714" y="24211"/>
                  <a:pt x="10753" y="24211"/>
                </a:cubicBezTo>
                <a:cubicBezTo>
                  <a:pt x="10793" y="24211"/>
                  <a:pt x="10832" y="24210"/>
                  <a:pt x="10872" y="24209"/>
                </a:cubicBezTo>
                <a:cubicBezTo>
                  <a:pt x="10957" y="24205"/>
                  <a:pt x="11047" y="24204"/>
                  <a:pt x="11133" y="24195"/>
                </a:cubicBezTo>
                <a:cubicBezTo>
                  <a:pt x="11293" y="24183"/>
                  <a:pt x="11455" y="24170"/>
                  <a:pt x="11613" y="24152"/>
                </a:cubicBezTo>
                <a:cubicBezTo>
                  <a:pt x="11791" y="24132"/>
                  <a:pt x="11969" y="24111"/>
                  <a:pt x="12147" y="24087"/>
                </a:cubicBezTo>
                <a:cubicBezTo>
                  <a:pt x="12456" y="24047"/>
                  <a:pt x="12765" y="23998"/>
                  <a:pt x="13073" y="23957"/>
                </a:cubicBezTo>
                <a:cubicBezTo>
                  <a:pt x="13410" y="23910"/>
                  <a:pt x="13748" y="23865"/>
                  <a:pt x="14082" y="23809"/>
                </a:cubicBezTo>
                <a:cubicBezTo>
                  <a:pt x="14160" y="23797"/>
                  <a:pt x="14237" y="23787"/>
                  <a:pt x="14313" y="23771"/>
                </a:cubicBezTo>
                <a:cubicBezTo>
                  <a:pt x="14401" y="23753"/>
                  <a:pt x="14489" y="23735"/>
                  <a:pt x="14577" y="23719"/>
                </a:cubicBezTo>
                <a:cubicBezTo>
                  <a:pt x="14641" y="23705"/>
                  <a:pt x="14704" y="23694"/>
                  <a:pt x="14768" y="23678"/>
                </a:cubicBezTo>
                <a:cubicBezTo>
                  <a:pt x="14869" y="23655"/>
                  <a:pt x="14970" y="23632"/>
                  <a:pt x="15072" y="23607"/>
                </a:cubicBezTo>
                <a:cubicBezTo>
                  <a:pt x="15367" y="23539"/>
                  <a:pt x="15661" y="23462"/>
                  <a:pt x="15955" y="23386"/>
                </a:cubicBezTo>
                <a:cubicBezTo>
                  <a:pt x="16271" y="23308"/>
                  <a:pt x="16585" y="23228"/>
                  <a:pt x="16900" y="23149"/>
                </a:cubicBezTo>
                <a:cubicBezTo>
                  <a:pt x="16907" y="23151"/>
                  <a:pt x="16914" y="23151"/>
                  <a:pt x="16921" y="23151"/>
                </a:cubicBezTo>
                <a:cubicBezTo>
                  <a:pt x="16942" y="23148"/>
                  <a:pt x="16964" y="23142"/>
                  <a:pt x="16984" y="23138"/>
                </a:cubicBezTo>
                <a:cubicBezTo>
                  <a:pt x="17014" y="23132"/>
                  <a:pt x="17045" y="23126"/>
                  <a:pt x="17074" y="23121"/>
                </a:cubicBezTo>
                <a:cubicBezTo>
                  <a:pt x="17143" y="23107"/>
                  <a:pt x="17211" y="23092"/>
                  <a:pt x="17278" y="23077"/>
                </a:cubicBezTo>
                <a:cubicBezTo>
                  <a:pt x="17433" y="23043"/>
                  <a:pt x="17586" y="23006"/>
                  <a:pt x="17741" y="22968"/>
                </a:cubicBezTo>
                <a:cubicBezTo>
                  <a:pt x="17875" y="22936"/>
                  <a:pt x="18010" y="22904"/>
                  <a:pt x="18145" y="22875"/>
                </a:cubicBezTo>
                <a:cubicBezTo>
                  <a:pt x="18297" y="22843"/>
                  <a:pt x="18447" y="22816"/>
                  <a:pt x="18597" y="22788"/>
                </a:cubicBezTo>
                <a:lnTo>
                  <a:pt x="18599" y="22788"/>
                </a:lnTo>
                <a:cubicBezTo>
                  <a:pt x="18717" y="22769"/>
                  <a:pt x="18836" y="22748"/>
                  <a:pt x="18953" y="22733"/>
                </a:cubicBezTo>
                <a:cubicBezTo>
                  <a:pt x="19388" y="22671"/>
                  <a:pt x="19822" y="22625"/>
                  <a:pt x="20259" y="22578"/>
                </a:cubicBezTo>
                <a:cubicBezTo>
                  <a:pt x="20697" y="22532"/>
                  <a:pt x="21135" y="22485"/>
                  <a:pt x="21575" y="22440"/>
                </a:cubicBezTo>
                <a:cubicBezTo>
                  <a:pt x="22447" y="22349"/>
                  <a:pt x="23319" y="22261"/>
                  <a:pt x="24191" y="22172"/>
                </a:cubicBezTo>
                <a:cubicBezTo>
                  <a:pt x="24616" y="22127"/>
                  <a:pt x="25043" y="22098"/>
                  <a:pt x="25470" y="22078"/>
                </a:cubicBezTo>
                <a:cubicBezTo>
                  <a:pt x="25904" y="22057"/>
                  <a:pt x="26336" y="22042"/>
                  <a:pt x="26770" y="22019"/>
                </a:cubicBezTo>
                <a:cubicBezTo>
                  <a:pt x="26843" y="22016"/>
                  <a:pt x="26917" y="22013"/>
                  <a:pt x="26992" y="22009"/>
                </a:cubicBezTo>
                <a:cubicBezTo>
                  <a:pt x="27101" y="22016"/>
                  <a:pt x="27210" y="22019"/>
                  <a:pt x="27320" y="22022"/>
                </a:cubicBezTo>
                <a:cubicBezTo>
                  <a:pt x="27482" y="22026"/>
                  <a:pt x="27644" y="22027"/>
                  <a:pt x="27807" y="22027"/>
                </a:cubicBezTo>
                <a:cubicBezTo>
                  <a:pt x="27970" y="22027"/>
                  <a:pt x="28132" y="22026"/>
                  <a:pt x="28295" y="22023"/>
                </a:cubicBezTo>
                <a:cubicBezTo>
                  <a:pt x="28386" y="22022"/>
                  <a:pt x="28476" y="22023"/>
                  <a:pt x="28566" y="22018"/>
                </a:cubicBezTo>
                <a:cubicBezTo>
                  <a:pt x="28646" y="22013"/>
                  <a:pt x="28726" y="22009"/>
                  <a:pt x="28806" y="22005"/>
                </a:cubicBezTo>
                <a:cubicBezTo>
                  <a:pt x="28846" y="22002"/>
                  <a:pt x="28888" y="21997"/>
                  <a:pt x="28929" y="21995"/>
                </a:cubicBezTo>
                <a:cubicBezTo>
                  <a:pt x="28968" y="21991"/>
                  <a:pt x="29009" y="21988"/>
                  <a:pt x="29047" y="21985"/>
                </a:cubicBezTo>
                <a:cubicBezTo>
                  <a:pt x="29128" y="21977"/>
                  <a:pt x="29206" y="21967"/>
                  <a:pt x="29286" y="21960"/>
                </a:cubicBezTo>
                <a:cubicBezTo>
                  <a:pt x="29451" y="21941"/>
                  <a:pt x="29614" y="21920"/>
                  <a:pt x="29778" y="21898"/>
                </a:cubicBezTo>
                <a:cubicBezTo>
                  <a:pt x="29930" y="21878"/>
                  <a:pt x="30080" y="21856"/>
                  <a:pt x="30232" y="21828"/>
                </a:cubicBezTo>
                <a:cubicBezTo>
                  <a:pt x="30389" y="21800"/>
                  <a:pt x="30545" y="21770"/>
                  <a:pt x="30698" y="21728"/>
                </a:cubicBezTo>
                <a:cubicBezTo>
                  <a:pt x="30774" y="21707"/>
                  <a:pt x="30849" y="21688"/>
                  <a:pt x="30924" y="21662"/>
                </a:cubicBezTo>
                <a:cubicBezTo>
                  <a:pt x="30998" y="21637"/>
                  <a:pt x="31073" y="21615"/>
                  <a:pt x="31143" y="21585"/>
                </a:cubicBezTo>
                <a:cubicBezTo>
                  <a:pt x="31223" y="21553"/>
                  <a:pt x="31302" y="21526"/>
                  <a:pt x="31379" y="21487"/>
                </a:cubicBezTo>
                <a:cubicBezTo>
                  <a:pt x="31422" y="21466"/>
                  <a:pt x="31466" y="21445"/>
                  <a:pt x="31510" y="21423"/>
                </a:cubicBezTo>
                <a:cubicBezTo>
                  <a:pt x="31541" y="21408"/>
                  <a:pt x="31575" y="21393"/>
                  <a:pt x="31605" y="21377"/>
                </a:cubicBezTo>
                <a:cubicBezTo>
                  <a:pt x="31647" y="21353"/>
                  <a:pt x="31688" y="21329"/>
                  <a:pt x="31730" y="21306"/>
                </a:cubicBezTo>
                <a:cubicBezTo>
                  <a:pt x="31762" y="21288"/>
                  <a:pt x="31798" y="21271"/>
                  <a:pt x="31830" y="21250"/>
                </a:cubicBezTo>
                <a:cubicBezTo>
                  <a:pt x="31900" y="21207"/>
                  <a:pt x="31967" y="21164"/>
                  <a:pt x="32036" y="21120"/>
                </a:cubicBezTo>
                <a:cubicBezTo>
                  <a:pt x="32106" y="21077"/>
                  <a:pt x="32173" y="21025"/>
                  <a:pt x="32241" y="20977"/>
                </a:cubicBezTo>
                <a:cubicBezTo>
                  <a:pt x="32302" y="20934"/>
                  <a:pt x="32359" y="20888"/>
                  <a:pt x="32415" y="20841"/>
                </a:cubicBezTo>
                <a:cubicBezTo>
                  <a:pt x="32484" y="20785"/>
                  <a:pt x="32551" y="20724"/>
                  <a:pt x="32614" y="20660"/>
                </a:cubicBezTo>
                <a:cubicBezTo>
                  <a:pt x="32654" y="20618"/>
                  <a:pt x="32694" y="20578"/>
                  <a:pt x="32731" y="20536"/>
                </a:cubicBezTo>
                <a:cubicBezTo>
                  <a:pt x="32766" y="20496"/>
                  <a:pt x="32803" y="20458"/>
                  <a:pt x="32834" y="20416"/>
                </a:cubicBezTo>
                <a:lnTo>
                  <a:pt x="32900" y="20330"/>
                </a:lnTo>
                <a:cubicBezTo>
                  <a:pt x="32941" y="20275"/>
                  <a:pt x="32985" y="20221"/>
                  <a:pt x="33025" y="20161"/>
                </a:cubicBezTo>
                <a:cubicBezTo>
                  <a:pt x="33060" y="20110"/>
                  <a:pt x="33094" y="20057"/>
                  <a:pt x="33129" y="20005"/>
                </a:cubicBezTo>
                <a:cubicBezTo>
                  <a:pt x="33142" y="19988"/>
                  <a:pt x="33155" y="19967"/>
                  <a:pt x="33166" y="19948"/>
                </a:cubicBezTo>
                <a:cubicBezTo>
                  <a:pt x="33210" y="19874"/>
                  <a:pt x="33256" y="19799"/>
                  <a:pt x="33299" y="19726"/>
                </a:cubicBezTo>
                <a:cubicBezTo>
                  <a:pt x="33319" y="19691"/>
                  <a:pt x="33335" y="19654"/>
                  <a:pt x="33354" y="19618"/>
                </a:cubicBezTo>
                <a:cubicBezTo>
                  <a:pt x="33375" y="19575"/>
                  <a:pt x="33398" y="19531"/>
                  <a:pt x="33421" y="19487"/>
                </a:cubicBezTo>
                <a:cubicBezTo>
                  <a:pt x="33432" y="19467"/>
                  <a:pt x="33439" y="19446"/>
                  <a:pt x="33449" y="19425"/>
                </a:cubicBezTo>
                <a:cubicBezTo>
                  <a:pt x="33469" y="19376"/>
                  <a:pt x="33491" y="19327"/>
                  <a:pt x="33512" y="19278"/>
                </a:cubicBezTo>
                <a:cubicBezTo>
                  <a:pt x="33542" y="19207"/>
                  <a:pt x="33566" y="19134"/>
                  <a:pt x="33591" y="19062"/>
                </a:cubicBezTo>
                <a:cubicBezTo>
                  <a:pt x="33602" y="19030"/>
                  <a:pt x="33617" y="18997"/>
                  <a:pt x="33625" y="18963"/>
                </a:cubicBezTo>
                <a:cubicBezTo>
                  <a:pt x="33634" y="18927"/>
                  <a:pt x="33645" y="18892"/>
                  <a:pt x="33655" y="18858"/>
                </a:cubicBezTo>
                <a:cubicBezTo>
                  <a:pt x="33676" y="18783"/>
                  <a:pt x="33697" y="18710"/>
                  <a:pt x="33715" y="18634"/>
                </a:cubicBezTo>
                <a:cubicBezTo>
                  <a:pt x="33726" y="18582"/>
                  <a:pt x="33738" y="18530"/>
                  <a:pt x="33749" y="18477"/>
                </a:cubicBezTo>
                <a:cubicBezTo>
                  <a:pt x="33756" y="18446"/>
                  <a:pt x="33765" y="18415"/>
                  <a:pt x="33770" y="18383"/>
                </a:cubicBezTo>
                <a:cubicBezTo>
                  <a:pt x="33784" y="18290"/>
                  <a:pt x="33799" y="18197"/>
                  <a:pt x="33811" y="18106"/>
                </a:cubicBezTo>
                <a:cubicBezTo>
                  <a:pt x="33831" y="17970"/>
                  <a:pt x="33845" y="17832"/>
                  <a:pt x="33850" y="17694"/>
                </a:cubicBezTo>
                <a:cubicBezTo>
                  <a:pt x="33859" y="17478"/>
                  <a:pt x="33857" y="17261"/>
                  <a:pt x="33837" y="17048"/>
                </a:cubicBezTo>
                <a:cubicBezTo>
                  <a:pt x="33818" y="16838"/>
                  <a:pt x="33787" y="16632"/>
                  <a:pt x="33744" y="16427"/>
                </a:cubicBezTo>
                <a:cubicBezTo>
                  <a:pt x="33723" y="16325"/>
                  <a:pt x="33696" y="16224"/>
                  <a:pt x="33672" y="16123"/>
                </a:cubicBezTo>
                <a:cubicBezTo>
                  <a:pt x="33658" y="16063"/>
                  <a:pt x="33643" y="16004"/>
                  <a:pt x="33624" y="15946"/>
                </a:cubicBezTo>
                <a:lnTo>
                  <a:pt x="33566" y="15760"/>
                </a:lnTo>
                <a:cubicBezTo>
                  <a:pt x="33558" y="15733"/>
                  <a:pt x="33551" y="15706"/>
                  <a:pt x="33542" y="15680"/>
                </a:cubicBezTo>
                <a:cubicBezTo>
                  <a:pt x="33512" y="15597"/>
                  <a:pt x="33483" y="15511"/>
                  <a:pt x="33452" y="15427"/>
                </a:cubicBezTo>
                <a:cubicBezTo>
                  <a:pt x="33432" y="15373"/>
                  <a:pt x="33412" y="15316"/>
                  <a:pt x="33390" y="15262"/>
                </a:cubicBezTo>
                <a:cubicBezTo>
                  <a:pt x="33355" y="15172"/>
                  <a:pt x="33319" y="15082"/>
                  <a:pt x="33282" y="14993"/>
                </a:cubicBezTo>
                <a:cubicBezTo>
                  <a:pt x="33222" y="14849"/>
                  <a:pt x="33163" y="14705"/>
                  <a:pt x="33101" y="14563"/>
                </a:cubicBezTo>
                <a:cubicBezTo>
                  <a:pt x="33067" y="14487"/>
                  <a:pt x="33035" y="14411"/>
                  <a:pt x="33000" y="14336"/>
                </a:cubicBezTo>
                <a:cubicBezTo>
                  <a:pt x="32964" y="14257"/>
                  <a:pt x="32927" y="14179"/>
                  <a:pt x="32890" y="14098"/>
                </a:cubicBezTo>
                <a:cubicBezTo>
                  <a:pt x="32853" y="14018"/>
                  <a:pt x="32809" y="13938"/>
                  <a:pt x="32769" y="13859"/>
                </a:cubicBezTo>
                <a:cubicBezTo>
                  <a:pt x="32737" y="13794"/>
                  <a:pt x="32701" y="13732"/>
                  <a:pt x="32664" y="13669"/>
                </a:cubicBezTo>
                <a:cubicBezTo>
                  <a:pt x="32647" y="13638"/>
                  <a:pt x="32631" y="13607"/>
                  <a:pt x="32613" y="13577"/>
                </a:cubicBezTo>
                <a:lnTo>
                  <a:pt x="32540" y="13462"/>
                </a:lnTo>
                <a:cubicBezTo>
                  <a:pt x="32502" y="13402"/>
                  <a:pt x="32466" y="13344"/>
                  <a:pt x="32425" y="13287"/>
                </a:cubicBezTo>
                <a:cubicBezTo>
                  <a:pt x="32375" y="13219"/>
                  <a:pt x="32328" y="13151"/>
                  <a:pt x="32275" y="13085"/>
                </a:cubicBezTo>
                <a:cubicBezTo>
                  <a:pt x="32241" y="13044"/>
                  <a:pt x="32209" y="13003"/>
                  <a:pt x="32175" y="12962"/>
                </a:cubicBezTo>
                <a:cubicBezTo>
                  <a:pt x="32158" y="12939"/>
                  <a:pt x="32139" y="12915"/>
                  <a:pt x="32118" y="12893"/>
                </a:cubicBezTo>
                <a:lnTo>
                  <a:pt x="32023" y="12785"/>
                </a:lnTo>
                <a:cubicBezTo>
                  <a:pt x="31998" y="12757"/>
                  <a:pt x="31973" y="12728"/>
                  <a:pt x="31946" y="12699"/>
                </a:cubicBezTo>
                <a:cubicBezTo>
                  <a:pt x="31889" y="12641"/>
                  <a:pt x="31832" y="12581"/>
                  <a:pt x="31775" y="12523"/>
                </a:cubicBezTo>
                <a:cubicBezTo>
                  <a:pt x="31749" y="12497"/>
                  <a:pt x="31719" y="12472"/>
                  <a:pt x="31692" y="12446"/>
                </a:cubicBezTo>
                <a:cubicBezTo>
                  <a:pt x="31659" y="12415"/>
                  <a:pt x="31627" y="12385"/>
                  <a:pt x="31595" y="12354"/>
                </a:cubicBezTo>
                <a:cubicBezTo>
                  <a:pt x="31537" y="12301"/>
                  <a:pt x="31473" y="12249"/>
                  <a:pt x="31414" y="12196"/>
                </a:cubicBezTo>
                <a:cubicBezTo>
                  <a:pt x="31292" y="12091"/>
                  <a:pt x="31167" y="11992"/>
                  <a:pt x="31040" y="11893"/>
                </a:cubicBezTo>
                <a:cubicBezTo>
                  <a:pt x="30919" y="11796"/>
                  <a:pt x="30795" y="11702"/>
                  <a:pt x="30671" y="11609"/>
                </a:cubicBezTo>
                <a:cubicBezTo>
                  <a:pt x="30405" y="11414"/>
                  <a:pt x="30140" y="11219"/>
                  <a:pt x="29873" y="11026"/>
                </a:cubicBezTo>
                <a:cubicBezTo>
                  <a:pt x="29737" y="10927"/>
                  <a:pt x="29599" y="10827"/>
                  <a:pt x="29460" y="10729"/>
                </a:cubicBezTo>
                <a:cubicBezTo>
                  <a:pt x="29396" y="10684"/>
                  <a:pt x="29331" y="10638"/>
                  <a:pt x="29267" y="10594"/>
                </a:cubicBezTo>
                <a:cubicBezTo>
                  <a:pt x="29181" y="10536"/>
                  <a:pt x="29095" y="10478"/>
                  <a:pt x="29010" y="10421"/>
                </a:cubicBezTo>
                <a:cubicBezTo>
                  <a:pt x="28945" y="10380"/>
                  <a:pt x="28882" y="10340"/>
                  <a:pt x="28818" y="10299"/>
                </a:cubicBezTo>
                <a:lnTo>
                  <a:pt x="28651" y="10195"/>
                </a:lnTo>
                <a:cubicBezTo>
                  <a:pt x="28503" y="10107"/>
                  <a:pt x="28355" y="10019"/>
                  <a:pt x="28205" y="9931"/>
                </a:cubicBezTo>
                <a:cubicBezTo>
                  <a:pt x="27927" y="9768"/>
                  <a:pt x="27648" y="9606"/>
                  <a:pt x="27370" y="9442"/>
                </a:cubicBezTo>
                <a:cubicBezTo>
                  <a:pt x="27065" y="9262"/>
                  <a:pt x="26760" y="9081"/>
                  <a:pt x="26457" y="8896"/>
                </a:cubicBezTo>
                <a:cubicBezTo>
                  <a:pt x="26326" y="8817"/>
                  <a:pt x="26194" y="8734"/>
                  <a:pt x="26065" y="8649"/>
                </a:cubicBezTo>
                <a:cubicBezTo>
                  <a:pt x="25927" y="8560"/>
                  <a:pt x="25791" y="8468"/>
                  <a:pt x="25655" y="8375"/>
                </a:cubicBezTo>
                <a:cubicBezTo>
                  <a:pt x="25569" y="8313"/>
                  <a:pt x="25485" y="8251"/>
                  <a:pt x="25398" y="8190"/>
                </a:cubicBezTo>
                <a:cubicBezTo>
                  <a:pt x="25316" y="8131"/>
                  <a:pt x="25234" y="8069"/>
                  <a:pt x="25153" y="8008"/>
                </a:cubicBezTo>
                <a:cubicBezTo>
                  <a:pt x="25006" y="7899"/>
                  <a:pt x="24861" y="7786"/>
                  <a:pt x="24718" y="7672"/>
                </a:cubicBezTo>
                <a:cubicBezTo>
                  <a:pt x="24568" y="7554"/>
                  <a:pt x="24419" y="7437"/>
                  <a:pt x="24274" y="7313"/>
                </a:cubicBezTo>
                <a:cubicBezTo>
                  <a:pt x="24200" y="7250"/>
                  <a:pt x="24123" y="7188"/>
                  <a:pt x="24051" y="7121"/>
                </a:cubicBezTo>
                <a:cubicBezTo>
                  <a:pt x="23980" y="7057"/>
                  <a:pt x="23909" y="6991"/>
                  <a:pt x="23839" y="6925"/>
                </a:cubicBezTo>
                <a:cubicBezTo>
                  <a:pt x="23839" y="6924"/>
                  <a:pt x="23838" y="6924"/>
                  <a:pt x="23838" y="6924"/>
                </a:cubicBezTo>
                <a:cubicBezTo>
                  <a:pt x="23837" y="6924"/>
                  <a:pt x="23837" y="6924"/>
                  <a:pt x="23837" y="6924"/>
                </a:cubicBezTo>
                <a:cubicBezTo>
                  <a:pt x="23836" y="6924"/>
                  <a:pt x="23835" y="6923"/>
                  <a:pt x="23835" y="6921"/>
                </a:cubicBezTo>
                <a:cubicBezTo>
                  <a:pt x="23775" y="6859"/>
                  <a:pt x="23715" y="6799"/>
                  <a:pt x="23653" y="6738"/>
                </a:cubicBezTo>
                <a:cubicBezTo>
                  <a:pt x="23605" y="6689"/>
                  <a:pt x="23560" y="6639"/>
                  <a:pt x="23514" y="6588"/>
                </a:cubicBezTo>
                <a:cubicBezTo>
                  <a:pt x="23467" y="6538"/>
                  <a:pt x="23419" y="6489"/>
                  <a:pt x="23375" y="6436"/>
                </a:cubicBezTo>
                <a:cubicBezTo>
                  <a:pt x="23318" y="6371"/>
                  <a:pt x="23259" y="6304"/>
                  <a:pt x="23201" y="6237"/>
                </a:cubicBezTo>
                <a:cubicBezTo>
                  <a:pt x="23001" y="5994"/>
                  <a:pt x="22804" y="5747"/>
                  <a:pt x="22602" y="5506"/>
                </a:cubicBezTo>
                <a:cubicBezTo>
                  <a:pt x="22600" y="5505"/>
                  <a:pt x="22598" y="5504"/>
                  <a:pt x="22598" y="5502"/>
                </a:cubicBezTo>
                <a:cubicBezTo>
                  <a:pt x="22597" y="5501"/>
                  <a:pt x="22597" y="5501"/>
                  <a:pt x="22597" y="5500"/>
                </a:cubicBezTo>
                <a:lnTo>
                  <a:pt x="22595" y="5497"/>
                </a:lnTo>
                <a:cubicBezTo>
                  <a:pt x="22587" y="5486"/>
                  <a:pt x="22578" y="5478"/>
                  <a:pt x="22569" y="5466"/>
                </a:cubicBezTo>
                <a:cubicBezTo>
                  <a:pt x="22567" y="5466"/>
                  <a:pt x="22567" y="5466"/>
                  <a:pt x="22567" y="5465"/>
                </a:cubicBezTo>
                <a:cubicBezTo>
                  <a:pt x="22523" y="5412"/>
                  <a:pt x="22480" y="5359"/>
                  <a:pt x="22435" y="5306"/>
                </a:cubicBezTo>
                <a:cubicBezTo>
                  <a:pt x="22421" y="5290"/>
                  <a:pt x="22409" y="5275"/>
                  <a:pt x="22395" y="5259"/>
                </a:cubicBezTo>
                <a:cubicBezTo>
                  <a:pt x="22322" y="5171"/>
                  <a:pt x="22246" y="5083"/>
                  <a:pt x="22173" y="4995"/>
                </a:cubicBezTo>
                <a:lnTo>
                  <a:pt x="22170" y="4993"/>
                </a:lnTo>
                <a:cubicBezTo>
                  <a:pt x="22169" y="4991"/>
                  <a:pt x="22167" y="4989"/>
                  <a:pt x="22167" y="4988"/>
                </a:cubicBezTo>
                <a:cubicBezTo>
                  <a:pt x="22077" y="4879"/>
                  <a:pt x="21988" y="4772"/>
                  <a:pt x="21900" y="4663"/>
                </a:cubicBezTo>
                <a:cubicBezTo>
                  <a:pt x="21694" y="4412"/>
                  <a:pt x="21489" y="4160"/>
                  <a:pt x="21275" y="3917"/>
                </a:cubicBezTo>
                <a:cubicBezTo>
                  <a:pt x="21173" y="3801"/>
                  <a:pt x="21071" y="3683"/>
                  <a:pt x="20965" y="3571"/>
                </a:cubicBezTo>
                <a:cubicBezTo>
                  <a:pt x="20924" y="3530"/>
                  <a:pt x="20884" y="3486"/>
                  <a:pt x="20843" y="3443"/>
                </a:cubicBezTo>
                <a:cubicBezTo>
                  <a:pt x="20818" y="3417"/>
                  <a:pt x="20795" y="3391"/>
                  <a:pt x="20771" y="3368"/>
                </a:cubicBezTo>
                <a:cubicBezTo>
                  <a:pt x="20708" y="3307"/>
                  <a:pt x="20646" y="3246"/>
                  <a:pt x="20583" y="3184"/>
                </a:cubicBezTo>
                <a:cubicBezTo>
                  <a:pt x="20528" y="3131"/>
                  <a:pt x="20470" y="3082"/>
                  <a:pt x="20414" y="3030"/>
                </a:cubicBezTo>
                <a:cubicBezTo>
                  <a:pt x="20363" y="2986"/>
                  <a:pt x="20311" y="2941"/>
                  <a:pt x="20260" y="2898"/>
                </a:cubicBezTo>
                <a:cubicBezTo>
                  <a:pt x="20134" y="2792"/>
                  <a:pt x="20006" y="2686"/>
                  <a:pt x="19874" y="2586"/>
                </a:cubicBezTo>
                <a:cubicBezTo>
                  <a:pt x="19738" y="2485"/>
                  <a:pt x="19602" y="2384"/>
                  <a:pt x="19464" y="2285"/>
                </a:cubicBezTo>
                <a:cubicBezTo>
                  <a:pt x="19336" y="2193"/>
                  <a:pt x="19207" y="2101"/>
                  <a:pt x="19076" y="2016"/>
                </a:cubicBezTo>
                <a:cubicBezTo>
                  <a:pt x="18942" y="1928"/>
                  <a:pt x="18808" y="1840"/>
                  <a:pt x="18671" y="1755"/>
                </a:cubicBezTo>
                <a:cubicBezTo>
                  <a:pt x="18525" y="1663"/>
                  <a:pt x="18376" y="1573"/>
                  <a:pt x="18228" y="1484"/>
                </a:cubicBezTo>
                <a:cubicBezTo>
                  <a:pt x="18102" y="1407"/>
                  <a:pt x="17972" y="1332"/>
                  <a:pt x="17843" y="1262"/>
                </a:cubicBezTo>
                <a:cubicBezTo>
                  <a:pt x="17761" y="1218"/>
                  <a:pt x="17681" y="1170"/>
                  <a:pt x="17598" y="1128"/>
                </a:cubicBezTo>
                <a:cubicBezTo>
                  <a:pt x="17519" y="1087"/>
                  <a:pt x="17440" y="1047"/>
                  <a:pt x="17360" y="1005"/>
                </a:cubicBezTo>
                <a:cubicBezTo>
                  <a:pt x="17297" y="973"/>
                  <a:pt x="17234" y="942"/>
                  <a:pt x="17169" y="911"/>
                </a:cubicBezTo>
                <a:cubicBezTo>
                  <a:pt x="17097" y="876"/>
                  <a:pt x="17026" y="840"/>
                  <a:pt x="16952" y="808"/>
                </a:cubicBezTo>
                <a:cubicBezTo>
                  <a:pt x="16858" y="767"/>
                  <a:pt x="16765" y="727"/>
                  <a:pt x="16672" y="685"/>
                </a:cubicBezTo>
                <a:cubicBezTo>
                  <a:pt x="16607" y="657"/>
                  <a:pt x="16539" y="631"/>
                  <a:pt x="16473" y="605"/>
                </a:cubicBezTo>
                <a:cubicBezTo>
                  <a:pt x="16404" y="578"/>
                  <a:pt x="16336" y="551"/>
                  <a:pt x="16266" y="525"/>
                </a:cubicBezTo>
                <a:cubicBezTo>
                  <a:pt x="16192" y="499"/>
                  <a:pt x="16117" y="470"/>
                  <a:pt x="16043" y="447"/>
                </a:cubicBezTo>
                <a:cubicBezTo>
                  <a:pt x="15960" y="421"/>
                  <a:pt x="15877" y="392"/>
                  <a:pt x="15792" y="370"/>
                </a:cubicBezTo>
                <a:cubicBezTo>
                  <a:pt x="15715" y="349"/>
                  <a:pt x="15641" y="324"/>
                  <a:pt x="15564" y="306"/>
                </a:cubicBezTo>
                <a:cubicBezTo>
                  <a:pt x="15549" y="303"/>
                  <a:pt x="15536" y="299"/>
                  <a:pt x="15521" y="295"/>
                </a:cubicBezTo>
                <a:cubicBezTo>
                  <a:pt x="15454" y="280"/>
                  <a:pt x="15386" y="264"/>
                  <a:pt x="15320" y="248"/>
                </a:cubicBezTo>
                <a:lnTo>
                  <a:pt x="15320" y="248"/>
                </a:lnTo>
                <a:cubicBezTo>
                  <a:pt x="15321" y="248"/>
                  <a:pt x="15322" y="249"/>
                  <a:pt x="15323" y="249"/>
                </a:cubicBezTo>
                <a:cubicBezTo>
                  <a:pt x="15261" y="233"/>
                  <a:pt x="15198" y="223"/>
                  <a:pt x="15135" y="211"/>
                </a:cubicBezTo>
                <a:cubicBezTo>
                  <a:pt x="15089" y="201"/>
                  <a:pt x="15042" y="192"/>
                  <a:pt x="14996" y="185"/>
                </a:cubicBezTo>
                <a:cubicBezTo>
                  <a:pt x="14867" y="164"/>
                  <a:pt x="14735" y="145"/>
                  <a:pt x="14605" y="127"/>
                </a:cubicBezTo>
                <a:cubicBezTo>
                  <a:pt x="14377" y="96"/>
                  <a:pt x="14149" y="72"/>
                  <a:pt x="13921" y="56"/>
                </a:cubicBezTo>
                <a:cubicBezTo>
                  <a:pt x="13690" y="37"/>
                  <a:pt x="13460" y="26"/>
                  <a:pt x="13230" y="17"/>
                </a:cubicBezTo>
                <a:cubicBezTo>
                  <a:pt x="13008" y="9"/>
                  <a:pt x="12787" y="0"/>
                  <a:pt x="125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301928" y="-111025"/>
            <a:ext cx="816284" cy="719328"/>
          </a:xfrm>
          <a:custGeom>
            <a:avLst/>
            <a:gdLst/>
            <a:ahLst/>
            <a:cxnLst/>
            <a:rect l="l" t="t" r="r" b="b"/>
            <a:pathLst>
              <a:path w="8355" h="7363" extrusionOk="0">
                <a:moveTo>
                  <a:pt x="2896" y="1"/>
                </a:moveTo>
                <a:cubicBezTo>
                  <a:pt x="2827" y="1"/>
                  <a:pt x="2758" y="2"/>
                  <a:pt x="2689" y="4"/>
                </a:cubicBezTo>
                <a:cubicBezTo>
                  <a:pt x="2513" y="12"/>
                  <a:pt x="2338" y="17"/>
                  <a:pt x="2165" y="42"/>
                </a:cubicBezTo>
                <a:cubicBezTo>
                  <a:pt x="1990" y="67"/>
                  <a:pt x="1819" y="114"/>
                  <a:pt x="1657" y="184"/>
                </a:cubicBezTo>
                <a:cubicBezTo>
                  <a:pt x="1495" y="256"/>
                  <a:pt x="1331" y="335"/>
                  <a:pt x="1189" y="442"/>
                </a:cubicBezTo>
                <a:cubicBezTo>
                  <a:pt x="1046" y="550"/>
                  <a:pt x="902" y="664"/>
                  <a:pt x="778" y="793"/>
                </a:cubicBezTo>
                <a:cubicBezTo>
                  <a:pt x="706" y="865"/>
                  <a:pt x="642" y="938"/>
                  <a:pt x="580" y="1017"/>
                </a:cubicBezTo>
                <a:cubicBezTo>
                  <a:pt x="527" y="1082"/>
                  <a:pt x="480" y="1152"/>
                  <a:pt x="433" y="1224"/>
                </a:cubicBezTo>
                <a:cubicBezTo>
                  <a:pt x="386" y="1299"/>
                  <a:pt x="344" y="1373"/>
                  <a:pt x="302" y="1448"/>
                </a:cubicBezTo>
                <a:cubicBezTo>
                  <a:pt x="231" y="1574"/>
                  <a:pt x="180" y="1707"/>
                  <a:pt x="142" y="1847"/>
                </a:cubicBezTo>
                <a:cubicBezTo>
                  <a:pt x="91" y="2026"/>
                  <a:pt x="37" y="2204"/>
                  <a:pt x="18" y="2389"/>
                </a:cubicBezTo>
                <a:cubicBezTo>
                  <a:pt x="0" y="2550"/>
                  <a:pt x="4" y="2720"/>
                  <a:pt x="28" y="2880"/>
                </a:cubicBezTo>
                <a:cubicBezTo>
                  <a:pt x="56" y="3064"/>
                  <a:pt x="98" y="3245"/>
                  <a:pt x="142" y="3427"/>
                </a:cubicBezTo>
                <a:cubicBezTo>
                  <a:pt x="181" y="3596"/>
                  <a:pt x="221" y="3766"/>
                  <a:pt x="262" y="3936"/>
                </a:cubicBezTo>
                <a:cubicBezTo>
                  <a:pt x="286" y="4042"/>
                  <a:pt x="313" y="4149"/>
                  <a:pt x="345" y="4252"/>
                </a:cubicBezTo>
                <a:cubicBezTo>
                  <a:pt x="365" y="4341"/>
                  <a:pt x="390" y="4429"/>
                  <a:pt x="418" y="4513"/>
                </a:cubicBezTo>
                <a:cubicBezTo>
                  <a:pt x="485" y="4700"/>
                  <a:pt x="560" y="4882"/>
                  <a:pt x="637" y="5063"/>
                </a:cubicBezTo>
                <a:cubicBezTo>
                  <a:pt x="705" y="5225"/>
                  <a:pt x="771" y="5387"/>
                  <a:pt x="852" y="5541"/>
                </a:cubicBezTo>
                <a:cubicBezTo>
                  <a:pt x="934" y="5701"/>
                  <a:pt x="1020" y="5858"/>
                  <a:pt x="1117" y="6011"/>
                </a:cubicBezTo>
                <a:cubicBezTo>
                  <a:pt x="1160" y="6079"/>
                  <a:pt x="1207" y="6145"/>
                  <a:pt x="1258" y="6208"/>
                </a:cubicBezTo>
                <a:cubicBezTo>
                  <a:pt x="1309" y="6268"/>
                  <a:pt x="1358" y="6331"/>
                  <a:pt x="1412" y="6387"/>
                </a:cubicBezTo>
                <a:cubicBezTo>
                  <a:pt x="1532" y="6508"/>
                  <a:pt x="1656" y="6632"/>
                  <a:pt x="1798" y="6730"/>
                </a:cubicBezTo>
                <a:cubicBezTo>
                  <a:pt x="1871" y="6781"/>
                  <a:pt x="1944" y="6827"/>
                  <a:pt x="2021" y="6871"/>
                </a:cubicBezTo>
                <a:cubicBezTo>
                  <a:pt x="2095" y="6914"/>
                  <a:pt x="2176" y="6947"/>
                  <a:pt x="2254" y="6983"/>
                </a:cubicBezTo>
                <a:cubicBezTo>
                  <a:pt x="2413" y="7053"/>
                  <a:pt x="2577" y="7121"/>
                  <a:pt x="2744" y="7174"/>
                </a:cubicBezTo>
                <a:cubicBezTo>
                  <a:pt x="2910" y="7227"/>
                  <a:pt x="3079" y="7267"/>
                  <a:pt x="3251" y="7297"/>
                </a:cubicBezTo>
                <a:cubicBezTo>
                  <a:pt x="3409" y="7325"/>
                  <a:pt x="3570" y="7349"/>
                  <a:pt x="3730" y="7358"/>
                </a:cubicBezTo>
                <a:cubicBezTo>
                  <a:pt x="3776" y="7361"/>
                  <a:pt x="3823" y="7362"/>
                  <a:pt x="3869" y="7362"/>
                </a:cubicBezTo>
                <a:cubicBezTo>
                  <a:pt x="4002" y="7362"/>
                  <a:pt x="4136" y="7353"/>
                  <a:pt x="4268" y="7343"/>
                </a:cubicBezTo>
                <a:cubicBezTo>
                  <a:pt x="4430" y="7333"/>
                  <a:pt x="4590" y="7315"/>
                  <a:pt x="4750" y="7287"/>
                </a:cubicBezTo>
                <a:cubicBezTo>
                  <a:pt x="4841" y="7271"/>
                  <a:pt x="4930" y="7245"/>
                  <a:pt x="5020" y="7222"/>
                </a:cubicBezTo>
                <a:cubicBezTo>
                  <a:pt x="5097" y="7202"/>
                  <a:pt x="5174" y="7179"/>
                  <a:pt x="5250" y="7156"/>
                </a:cubicBezTo>
                <a:cubicBezTo>
                  <a:pt x="5415" y="7104"/>
                  <a:pt x="5577" y="7047"/>
                  <a:pt x="5736" y="6982"/>
                </a:cubicBezTo>
                <a:cubicBezTo>
                  <a:pt x="6063" y="6852"/>
                  <a:pt x="6387" y="6693"/>
                  <a:pt x="6686" y="6505"/>
                </a:cubicBezTo>
                <a:lnTo>
                  <a:pt x="6686" y="6505"/>
                </a:lnTo>
                <a:cubicBezTo>
                  <a:pt x="6680" y="6510"/>
                  <a:pt x="6672" y="6513"/>
                  <a:pt x="6667" y="6517"/>
                </a:cubicBezTo>
                <a:cubicBezTo>
                  <a:pt x="6693" y="6501"/>
                  <a:pt x="6723" y="6485"/>
                  <a:pt x="6749" y="6467"/>
                </a:cubicBezTo>
                <a:cubicBezTo>
                  <a:pt x="6769" y="6454"/>
                  <a:pt x="6789" y="6440"/>
                  <a:pt x="6809" y="6429"/>
                </a:cubicBezTo>
                <a:cubicBezTo>
                  <a:pt x="6957" y="6333"/>
                  <a:pt x="7106" y="6237"/>
                  <a:pt x="7250" y="6133"/>
                </a:cubicBezTo>
                <a:cubicBezTo>
                  <a:pt x="7392" y="6032"/>
                  <a:pt x="7525" y="5927"/>
                  <a:pt x="7653" y="5811"/>
                </a:cubicBezTo>
                <a:cubicBezTo>
                  <a:pt x="7717" y="5754"/>
                  <a:pt x="7779" y="5696"/>
                  <a:pt x="7833" y="5630"/>
                </a:cubicBezTo>
                <a:cubicBezTo>
                  <a:pt x="7884" y="5572"/>
                  <a:pt x="7926" y="5507"/>
                  <a:pt x="7970" y="5443"/>
                </a:cubicBezTo>
                <a:cubicBezTo>
                  <a:pt x="8035" y="5339"/>
                  <a:pt x="8106" y="5236"/>
                  <a:pt x="8158" y="5124"/>
                </a:cubicBezTo>
                <a:cubicBezTo>
                  <a:pt x="8233" y="4967"/>
                  <a:pt x="8290" y="4803"/>
                  <a:pt x="8316" y="4632"/>
                </a:cubicBezTo>
                <a:cubicBezTo>
                  <a:pt x="8347" y="4433"/>
                  <a:pt x="8354" y="4237"/>
                  <a:pt x="8353" y="4038"/>
                </a:cubicBezTo>
                <a:cubicBezTo>
                  <a:pt x="8353" y="3839"/>
                  <a:pt x="8326" y="3644"/>
                  <a:pt x="8276" y="3452"/>
                </a:cubicBezTo>
                <a:cubicBezTo>
                  <a:pt x="8220" y="3247"/>
                  <a:pt x="8153" y="3044"/>
                  <a:pt x="8062" y="2852"/>
                </a:cubicBezTo>
                <a:cubicBezTo>
                  <a:pt x="7929" y="2576"/>
                  <a:pt x="7749" y="2328"/>
                  <a:pt x="7532" y="2112"/>
                </a:cubicBezTo>
                <a:lnTo>
                  <a:pt x="7515" y="2095"/>
                </a:lnTo>
                <a:cubicBezTo>
                  <a:pt x="7378" y="1959"/>
                  <a:pt x="7237" y="1828"/>
                  <a:pt x="7092" y="1699"/>
                </a:cubicBezTo>
                <a:cubicBezTo>
                  <a:pt x="6831" y="1469"/>
                  <a:pt x="6569" y="1235"/>
                  <a:pt x="6288" y="1032"/>
                </a:cubicBezTo>
                <a:cubicBezTo>
                  <a:pt x="6140" y="927"/>
                  <a:pt x="5991" y="817"/>
                  <a:pt x="5831" y="728"/>
                </a:cubicBezTo>
                <a:cubicBezTo>
                  <a:pt x="5738" y="676"/>
                  <a:pt x="5649" y="628"/>
                  <a:pt x="5556" y="582"/>
                </a:cubicBezTo>
                <a:cubicBezTo>
                  <a:pt x="5482" y="546"/>
                  <a:pt x="5405" y="516"/>
                  <a:pt x="5329" y="484"/>
                </a:cubicBezTo>
                <a:cubicBezTo>
                  <a:pt x="5160" y="413"/>
                  <a:pt x="4987" y="356"/>
                  <a:pt x="4814" y="300"/>
                </a:cubicBezTo>
                <a:cubicBezTo>
                  <a:pt x="4644" y="244"/>
                  <a:pt x="4469" y="199"/>
                  <a:pt x="4296" y="158"/>
                </a:cubicBezTo>
                <a:cubicBezTo>
                  <a:pt x="4112" y="114"/>
                  <a:pt x="3931" y="72"/>
                  <a:pt x="3747" y="45"/>
                </a:cubicBezTo>
                <a:cubicBezTo>
                  <a:pt x="3656" y="30"/>
                  <a:pt x="3563" y="25"/>
                  <a:pt x="3470" y="20"/>
                </a:cubicBezTo>
                <a:cubicBezTo>
                  <a:pt x="3384" y="15"/>
                  <a:pt x="3301" y="9"/>
                  <a:pt x="3215" y="6"/>
                </a:cubicBezTo>
                <a:cubicBezTo>
                  <a:pt x="3108" y="3"/>
                  <a:pt x="3002" y="1"/>
                  <a:pt x="2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8912992" y="3421435"/>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06"/>
        <p:cNvGrpSpPr/>
        <p:nvPr/>
      </p:nvGrpSpPr>
      <p:grpSpPr>
        <a:xfrm>
          <a:off x="0" y="0"/>
          <a:ext cx="0" cy="0"/>
          <a:chOff x="0" y="0"/>
          <a:chExt cx="0" cy="0"/>
        </a:xfrm>
      </p:grpSpPr>
      <p:sp>
        <p:nvSpPr>
          <p:cNvPr id="107" name="Google Shape;107;p15"/>
          <p:cNvSpPr txBox="1">
            <a:spLocks noGrp="1"/>
          </p:cNvSpPr>
          <p:nvPr>
            <p:ph type="subTitle" idx="1"/>
          </p:nvPr>
        </p:nvSpPr>
        <p:spPr>
          <a:xfrm>
            <a:off x="4557475" y="2043625"/>
            <a:ext cx="3477900" cy="217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 name="Google Shape;108;p15"/>
          <p:cNvSpPr txBox="1">
            <a:spLocks noGrp="1"/>
          </p:cNvSpPr>
          <p:nvPr>
            <p:ph type="title"/>
          </p:nvPr>
        </p:nvSpPr>
        <p:spPr>
          <a:xfrm>
            <a:off x="4364272" y="1355859"/>
            <a:ext cx="3864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9" name="Google Shape;109;p15"/>
          <p:cNvGrpSpPr/>
          <p:nvPr/>
        </p:nvGrpSpPr>
        <p:grpSpPr>
          <a:xfrm>
            <a:off x="334388" y="595757"/>
            <a:ext cx="177989" cy="284961"/>
            <a:chOff x="881974" y="730425"/>
            <a:chExt cx="738850" cy="1182900"/>
          </a:xfrm>
        </p:grpSpPr>
        <p:sp>
          <p:nvSpPr>
            <p:cNvPr id="110" name="Google Shape;110;p15"/>
            <p:cNvSpPr/>
            <p:nvPr/>
          </p:nvSpPr>
          <p:spPr>
            <a:xfrm>
              <a:off x="1400024" y="169252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1400024" y="121147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1400024" y="73042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881974" y="169252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5"/>
          <p:cNvSpPr/>
          <p:nvPr/>
        </p:nvSpPr>
        <p:spPr>
          <a:xfrm>
            <a:off x="8365175" y="4376068"/>
            <a:ext cx="1034098" cy="91121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rot="2442826">
            <a:off x="-668776" y="3660162"/>
            <a:ext cx="1665019" cy="1610679"/>
          </a:xfrm>
          <a:custGeom>
            <a:avLst/>
            <a:gdLst/>
            <a:ahLst/>
            <a:cxnLst/>
            <a:rect l="l" t="t" r="r" b="b"/>
            <a:pathLst>
              <a:path w="33860" h="24211" extrusionOk="0">
                <a:moveTo>
                  <a:pt x="15310" y="246"/>
                </a:moveTo>
                <a:cubicBezTo>
                  <a:pt x="15311" y="246"/>
                  <a:pt x="15313" y="246"/>
                  <a:pt x="15314" y="247"/>
                </a:cubicBezTo>
                <a:lnTo>
                  <a:pt x="15314" y="247"/>
                </a:lnTo>
                <a:cubicBezTo>
                  <a:pt x="15313" y="246"/>
                  <a:pt x="15311" y="246"/>
                  <a:pt x="15310" y="246"/>
                </a:cubicBezTo>
                <a:close/>
                <a:moveTo>
                  <a:pt x="15314" y="247"/>
                </a:moveTo>
                <a:cubicBezTo>
                  <a:pt x="15316" y="247"/>
                  <a:pt x="15318" y="248"/>
                  <a:pt x="15320" y="248"/>
                </a:cubicBezTo>
                <a:lnTo>
                  <a:pt x="15320" y="248"/>
                </a:lnTo>
                <a:cubicBezTo>
                  <a:pt x="15318" y="248"/>
                  <a:pt x="15316" y="247"/>
                  <a:pt x="15314" y="247"/>
                </a:cubicBezTo>
                <a:close/>
                <a:moveTo>
                  <a:pt x="12566" y="0"/>
                </a:moveTo>
                <a:cubicBezTo>
                  <a:pt x="12554" y="0"/>
                  <a:pt x="12542" y="0"/>
                  <a:pt x="12530" y="0"/>
                </a:cubicBezTo>
                <a:cubicBezTo>
                  <a:pt x="12215" y="0"/>
                  <a:pt x="11901" y="21"/>
                  <a:pt x="11586" y="56"/>
                </a:cubicBezTo>
                <a:cubicBezTo>
                  <a:pt x="11254" y="92"/>
                  <a:pt x="10921" y="134"/>
                  <a:pt x="10590" y="184"/>
                </a:cubicBezTo>
                <a:cubicBezTo>
                  <a:pt x="10438" y="207"/>
                  <a:pt x="10286" y="233"/>
                  <a:pt x="10134" y="262"/>
                </a:cubicBezTo>
                <a:cubicBezTo>
                  <a:pt x="9984" y="292"/>
                  <a:pt x="9832" y="319"/>
                  <a:pt x="9681" y="351"/>
                </a:cubicBezTo>
                <a:cubicBezTo>
                  <a:pt x="9521" y="385"/>
                  <a:pt x="9361" y="417"/>
                  <a:pt x="9202" y="457"/>
                </a:cubicBezTo>
                <a:cubicBezTo>
                  <a:pt x="9042" y="499"/>
                  <a:pt x="8882" y="538"/>
                  <a:pt x="8722" y="582"/>
                </a:cubicBezTo>
                <a:cubicBezTo>
                  <a:pt x="8568" y="625"/>
                  <a:pt x="8414" y="667"/>
                  <a:pt x="8262" y="716"/>
                </a:cubicBezTo>
                <a:cubicBezTo>
                  <a:pt x="8178" y="743"/>
                  <a:pt x="8097" y="770"/>
                  <a:pt x="8014" y="801"/>
                </a:cubicBezTo>
                <a:cubicBezTo>
                  <a:pt x="7941" y="829"/>
                  <a:pt x="7867" y="857"/>
                  <a:pt x="7792" y="887"/>
                </a:cubicBezTo>
                <a:cubicBezTo>
                  <a:pt x="7643" y="948"/>
                  <a:pt x="7494" y="1012"/>
                  <a:pt x="7355" y="1067"/>
                </a:cubicBezTo>
                <a:cubicBezTo>
                  <a:pt x="7213" y="1126"/>
                  <a:pt x="7072" y="1185"/>
                  <a:pt x="6932" y="1247"/>
                </a:cubicBezTo>
                <a:cubicBezTo>
                  <a:pt x="6854" y="1283"/>
                  <a:pt x="6776" y="1315"/>
                  <a:pt x="6699" y="1352"/>
                </a:cubicBezTo>
                <a:cubicBezTo>
                  <a:pt x="6623" y="1391"/>
                  <a:pt x="6546" y="1429"/>
                  <a:pt x="6468" y="1467"/>
                </a:cubicBezTo>
                <a:cubicBezTo>
                  <a:pt x="6435" y="1482"/>
                  <a:pt x="6404" y="1503"/>
                  <a:pt x="6372" y="1521"/>
                </a:cubicBezTo>
                <a:cubicBezTo>
                  <a:pt x="6328" y="1546"/>
                  <a:pt x="6286" y="1572"/>
                  <a:pt x="6241" y="1596"/>
                </a:cubicBezTo>
                <a:cubicBezTo>
                  <a:pt x="6174" y="1635"/>
                  <a:pt x="6109" y="1678"/>
                  <a:pt x="6043" y="1719"/>
                </a:cubicBezTo>
                <a:cubicBezTo>
                  <a:pt x="5916" y="1799"/>
                  <a:pt x="5790" y="1881"/>
                  <a:pt x="5665" y="1961"/>
                </a:cubicBezTo>
                <a:cubicBezTo>
                  <a:pt x="5596" y="2005"/>
                  <a:pt x="5528" y="2048"/>
                  <a:pt x="5461" y="2094"/>
                </a:cubicBezTo>
                <a:cubicBezTo>
                  <a:pt x="5414" y="2125"/>
                  <a:pt x="5367" y="2157"/>
                  <a:pt x="5321" y="2189"/>
                </a:cubicBezTo>
                <a:cubicBezTo>
                  <a:pt x="5297" y="2205"/>
                  <a:pt x="5274" y="2219"/>
                  <a:pt x="5253" y="2235"/>
                </a:cubicBezTo>
                <a:cubicBezTo>
                  <a:pt x="5173" y="2294"/>
                  <a:pt x="5095" y="2352"/>
                  <a:pt x="5016" y="2411"/>
                </a:cubicBezTo>
                <a:cubicBezTo>
                  <a:pt x="4997" y="2424"/>
                  <a:pt x="4980" y="2441"/>
                  <a:pt x="4962" y="2455"/>
                </a:cubicBezTo>
                <a:cubicBezTo>
                  <a:pt x="4918" y="2491"/>
                  <a:pt x="4874" y="2528"/>
                  <a:pt x="4832" y="2564"/>
                </a:cubicBezTo>
                <a:cubicBezTo>
                  <a:pt x="4716" y="2662"/>
                  <a:pt x="4603" y="2765"/>
                  <a:pt x="4492" y="2868"/>
                </a:cubicBezTo>
                <a:cubicBezTo>
                  <a:pt x="4247" y="3095"/>
                  <a:pt x="3997" y="3318"/>
                  <a:pt x="3757" y="3550"/>
                </a:cubicBezTo>
                <a:cubicBezTo>
                  <a:pt x="3703" y="3603"/>
                  <a:pt x="3648" y="3654"/>
                  <a:pt x="3596" y="3710"/>
                </a:cubicBezTo>
                <a:cubicBezTo>
                  <a:pt x="3534" y="3776"/>
                  <a:pt x="3470" y="3843"/>
                  <a:pt x="3408" y="3909"/>
                </a:cubicBezTo>
                <a:cubicBezTo>
                  <a:pt x="3383" y="3937"/>
                  <a:pt x="3360" y="3967"/>
                  <a:pt x="3335" y="3997"/>
                </a:cubicBezTo>
                <a:cubicBezTo>
                  <a:pt x="3299" y="4040"/>
                  <a:pt x="3263" y="4085"/>
                  <a:pt x="3227" y="4127"/>
                </a:cubicBezTo>
                <a:cubicBezTo>
                  <a:pt x="3181" y="4180"/>
                  <a:pt x="3142" y="4235"/>
                  <a:pt x="3101" y="4291"/>
                </a:cubicBezTo>
                <a:cubicBezTo>
                  <a:pt x="2902" y="4555"/>
                  <a:pt x="2717" y="4831"/>
                  <a:pt x="2538" y="5112"/>
                </a:cubicBezTo>
                <a:cubicBezTo>
                  <a:pt x="2363" y="5385"/>
                  <a:pt x="2196" y="5664"/>
                  <a:pt x="2031" y="5943"/>
                </a:cubicBezTo>
                <a:cubicBezTo>
                  <a:pt x="1866" y="6218"/>
                  <a:pt x="1720" y="6505"/>
                  <a:pt x="1581" y="6792"/>
                </a:cubicBezTo>
                <a:cubicBezTo>
                  <a:pt x="1435" y="7095"/>
                  <a:pt x="1288" y="7398"/>
                  <a:pt x="1141" y="7700"/>
                </a:cubicBezTo>
                <a:cubicBezTo>
                  <a:pt x="996" y="7998"/>
                  <a:pt x="869" y="8307"/>
                  <a:pt x="743" y="8613"/>
                </a:cubicBezTo>
                <a:cubicBezTo>
                  <a:pt x="712" y="8688"/>
                  <a:pt x="684" y="8765"/>
                  <a:pt x="655" y="8839"/>
                </a:cubicBezTo>
                <a:cubicBezTo>
                  <a:pt x="632" y="8897"/>
                  <a:pt x="610" y="8956"/>
                  <a:pt x="589" y="9014"/>
                </a:cubicBezTo>
                <a:cubicBezTo>
                  <a:pt x="567" y="9076"/>
                  <a:pt x="547" y="9136"/>
                  <a:pt x="524" y="9196"/>
                </a:cubicBezTo>
                <a:cubicBezTo>
                  <a:pt x="514" y="9227"/>
                  <a:pt x="502" y="9257"/>
                  <a:pt x="493" y="9288"/>
                </a:cubicBezTo>
                <a:cubicBezTo>
                  <a:pt x="469" y="9372"/>
                  <a:pt x="443" y="9457"/>
                  <a:pt x="418" y="9542"/>
                </a:cubicBezTo>
                <a:cubicBezTo>
                  <a:pt x="376" y="9681"/>
                  <a:pt x="338" y="9824"/>
                  <a:pt x="302" y="9965"/>
                </a:cubicBezTo>
                <a:cubicBezTo>
                  <a:pt x="256" y="10145"/>
                  <a:pt x="209" y="10325"/>
                  <a:pt x="166" y="10506"/>
                </a:cubicBezTo>
                <a:cubicBezTo>
                  <a:pt x="146" y="10579"/>
                  <a:pt x="131" y="10651"/>
                  <a:pt x="115" y="10726"/>
                </a:cubicBezTo>
                <a:cubicBezTo>
                  <a:pt x="101" y="10796"/>
                  <a:pt x="85" y="10867"/>
                  <a:pt x="74" y="10939"/>
                </a:cubicBezTo>
                <a:cubicBezTo>
                  <a:pt x="64" y="11002"/>
                  <a:pt x="54" y="11066"/>
                  <a:pt x="44" y="11129"/>
                </a:cubicBezTo>
                <a:cubicBezTo>
                  <a:pt x="42" y="11151"/>
                  <a:pt x="38" y="11175"/>
                  <a:pt x="36" y="11197"/>
                </a:cubicBezTo>
                <a:cubicBezTo>
                  <a:pt x="27" y="11289"/>
                  <a:pt x="17" y="11382"/>
                  <a:pt x="10" y="11474"/>
                </a:cubicBezTo>
                <a:cubicBezTo>
                  <a:pt x="6" y="11505"/>
                  <a:pt x="7" y="11536"/>
                  <a:pt x="6" y="11567"/>
                </a:cubicBezTo>
                <a:cubicBezTo>
                  <a:pt x="5" y="11625"/>
                  <a:pt x="3" y="11681"/>
                  <a:pt x="2" y="11738"/>
                </a:cubicBezTo>
                <a:cubicBezTo>
                  <a:pt x="1" y="11804"/>
                  <a:pt x="3" y="11868"/>
                  <a:pt x="6" y="11933"/>
                </a:cubicBezTo>
                <a:cubicBezTo>
                  <a:pt x="8" y="12011"/>
                  <a:pt x="11" y="12089"/>
                  <a:pt x="17" y="12167"/>
                </a:cubicBezTo>
                <a:cubicBezTo>
                  <a:pt x="27" y="12256"/>
                  <a:pt x="32" y="12346"/>
                  <a:pt x="43" y="12435"/>
                </a:cubicBezTo>
                <a:cubicBezTo>
                  <a:pt x="83" y="12745"/>
                  <a:pt x="124" y="13058"/>
                  <a:pt x="177" y="13369"/>
                </a:cubicBezTo>
                <a:cubicBezTo>
                  <a:pt x="233" y="13680"/>
                  <a:pt x="290" y="13994"/>
                  <a:pt x="356" y="14304"/>
                </a:cubicBezTo>
                <a:cubicBezTo>
                  <a:pt x="424" y="14619"/>
                  <a:pt x="491" y="14934"/>
                  <a:pt x="584" y="15243"/>
                </a:cubicBezTo>
                <a:cubicBezTo>
                  <a:pt x="609" y="15324"/>
                  <a:pt x="631" y="15408"/>
                  <a:pt x="658" y="15489"/>
                </a:cubicBezTo>
                <a:cubicBezTo>
                  <a:pt x="689" y="15579"/>
                  <a:pt x="719" y="15670"/>
                  <a:pt x="750" y="15759"/>
                </a:cubicBezTo>
                <a:cubicBezTo>
                  <a:pt x="774" y="15830"/>
                  <a:pt x="802" y="15901"/>
                  <a:pt x="827" y="15971"/>
                </a:cubicBezTo>
                <a:cubicBezTo>
                  <a:pt x="851" y="16035"/>
                  <a:pt x="874" y="16100"/>
                  <a:pt x="900" y="16164"/>
                </a:cubicBezTo>
                <a:cubicBezTo>
                  <a:pt x="941" y="16265"/>
                  <a:pt x="982" y="16368"/>
                  <a:pt x="1024" y="16471"/>
                </a:cubicBezTo>
                <a:cubicBezTo>
                  <a:pt x="1048" y="16531"/>
                  <a:pt x="1075" y="16588"/>
                  <a:pt x="1101" y="16645"/>
                </a:cubicBezTo>
                <a:cubicBezTo>
                  <a:pt x="1133" y="16719"/>
                  <a:pt x="1164" y="16792"/>
                  <a:pt x="1199" y="16863"/>
                </a:cubicBezTo>
                <a:cubicBezTo>
                  <a:pt x="1240" y="16950"/>
                  <a:pt x="1282" y="17034"/>
                  <a:pt x="1324" y="17121"/>
                </a:cubicBezTo>
                <a:cubicBezTo>
                  <a:pt x="1354" y="17183"/>
                  <a:pt x="1386" y="17245"/>
                  <a:pt x="1417" y="17306"/>
                </a:cubicBezTo>
                <a:cubicBezTo>
                  <a:pt x="1458" y="17384"/>
                  <a:pt x="1497" y="17463"/>
                  <a:pt x="1539" y="17540"/>
                </a:cubicBezTo>
                <a:cubicBezTo>
                  <a:pt x="1612" y="17672"/>
                  <a:pt x="1683" y="17806"/>
                  <a:pt x="1759" y="17936"/>
                </a:cubicBezTo>
                <a:cubicBezTo>
                  <a:pt x="1812" y="18027"/>
                  <a:pt x="1865" y="18117"/>
                  <a:pt x="1917" y="18209"/>
                </a:cubicBezTo>
                <a:cubicBezTo>
                  <a:pt x="1951" y="18264"/>
                  <a:pt x="1988" y="18318"/>
                  <a:pt x="2023" y="18374"/>
                </a:cubicBezTo>
                <a:cubicBezTo>
                  <a:pt x="2064" y="18437"/>
                  <a:pt x="2103" y="18502"/>
                  <a:pt x="2146" y="18564"/>
                </a:cubicBezTo>
                <a:cubicBezTo>
                  <a:pt x="2204" y="18647"/>
                  <a:pt x="2261" y="18731"/>
                  <a:pt x="2319" y="18814"/>
                </a:cubicBezTo>
                <a:cubicBezTo>
                  <a:pt x="2500" y="19081"/>
                  <a:pt x="2691" y="19341"/>
                  <a:pt x="2889" y="19597"/>
                </a:cubicBezTo>
                <a:cubicBezTo>
                  <a:pt x="2987" y="19723"/>
                  <a:pt x="3087" y="19845"/>
                  <a:pt x="3190" y="19969"/>
                </a:cubicBezTo>
                <a:cubicBezTo>
                  <a:pt x="3246" y="20039"/>
                  <a:pt x="3307" y="20107"/>
                  <a:pt x="3366" y="20175"/>
                </a:cubicBezTo>
                <a:cubicBezTo>
                  <a:pt x="3405" y="20218"/>
                  <a:pt x="3442" y="20263"/>
                  <a:pt x="3483" y="20306"/>
                </a:cubicBezTo>
                <a:cubicBezTo>
                  <a:pt x="3555" y="20383"/>
                  <a:pt x="3625" y="20463"/>
                  <a:pt x="3697" y="20541"/>
                </a:cubicBezTo>
                <a:cubicBezTo>
                  <a:pt x="3743" y="20590"/>
                  <a:pt x="3789" y="20636"/>
                  <a:pt x="3836" y="20684"/>
                </a:cubicBezTo>
                <a:cubicBezTo>
                  <a:pt x="3888" y="20738"/>
                  <a:pt x="3940" y="20795"/>
                  <a:pt x="3995" y="20846"/>
                </a:cubicBezTo>
                <a:cubicBezTo>
                  <a:pt x="4066" y="20914"/>
                  <a:pt x="4136" y="20982"/>
                  <a:pt x="4207" y="21051"/>
                </a:cubicBezTo>
                <a:cubicBezTo>
                  <a:pt x="4326" y="21164"/>
                  <a:pt x="4450" y="21271"/>
                  <a:pt x="4574" y="21379"/>
                </a:cubicBezTo>
                <a:cubicBezTo>
                  <a:pt x="4625" y="21425"/>
                  <a:pt x="4680" y="21470"/>
                  <a:pt x="4735" y="21513"/>
                </a:cubicBezTo>
                <a:cubicBezTo>
                  <a:pt x="4795" y="21563"/>
                  <a:pt x="4853" y="21613"/>
                  <a:pt x="4915" y="21661"/>
                </a:cubicBezTo>
                <a:cubicBezTo>
                  <a:pt x="5042" y="21758"/>
                  <a:pt x="5166" y="21856"/>
                  <a:pt x="5295" y="21949"/>
                </a:cubicBezTo>
                <a:cubicBezTo>
                  <a:pt x="5374" y="22005"/>
                  <a:pt x="5452" y="22062"/>
                  <a:pt x="5532" y="22119"/>
                </a:cubicBezTo>
                <a:cubicBezTo>
                  <a:pt x="5600" y="22167"/>
                  <a:pt x="5672" y="22214"/>
                  <a:pt x="5743" y="22261"/>
                </a:cubicBezTo>
                <a:cubicBezTo>
                  <a:pt x="6008" y="22441"/>
                  <a:pt x="6282" y="22607"/>
                  <a:pt x="6560" y="22767"/>
                </a:cubicBezTo>
                <a:cubicBezTo>
                  <a:pt x="6706" y="22852"/>
                  <a:pt x="6852" y="22934"/>
                  <a:pt x="6999" y="23017"/>
                </a:cubicBezTo>
                <a:cubicBezTo>
                  <a:pt x="7076" y="23060"/>
                  <a:pt x="7157" y="23105"/>
                  <a:pt x="7235" y="23147"/>
                </a:cubicBezTo>
                <a:cubicBezTo>
                  <a:pt x="7262" y="23161"/>
                  <a:pt x="7288" y="23178"/>
                  <a:pt x="7317" y="23192"/>
                </a:cubicBezTo>
                <a:cubicBezTo>
                  <a:pt x="7323" y="23195"/>
                  <a:pt x="7330" y="23199"/>
                  <a:pt x="7337" y="23204"/>
                </a:cubicBezTo>
                <a:cubicBezTo>
                  <a:pt x="7343" y="23208"/>
                  <a:pt x="7349" y="23211"/>
                  <a:pt x="7355" y="23214"/>
                </a:cubicBezTo>
                <a:cubicBezTo>
                  <a:pt x="7359" y="23215"/>
                  <a:pt x="7361" y="23216"/>
                  <a:pt x="7364" y="23218"/>
                </a:cubicBezTo>
                <a:cubicBezTo>
                  <a:pt x="7368" y="23219"/>
                  <a:pt x="7369" y="23220"/>
                  <a:pt x="7371" y="23221"/>
                </a:cubicBezTo>
                <a:cubicBezTo>
                  <a:pt x="7385" y="23230"/>
                  <a:pt x="7401" y="23237"/>
                  <a:pt x="7416" y="23245"/>
                </a:cubicBezTo>
                <a:cubicBezTo>
                  <a:pt x="7423" y="23249"/>
                  <a:pt x="7431" y="23252"/>
                  <a:pt x="7437" y="23256"/>
                </a:cubicBezTo>
                <a:cubicBezTo>
                  <a:pt x="7442" y="23259"/>
                  <a:pt x="7447" y="23261"/>
                  <a:pt x="7452" y="23264"/>
                </a:cubicBezTo>
                <a:cubicBezTo>
                  <a:pt x="7452" y="23264"/>
                  <a:pt x="7453" y="23265"/>
                  <a:pt x="7454" y="23265"/>
                </a:cubicBezTo>
                <a:cubicBezTo>
                  <a:pt x="7462" y="23270"/>
                  <a:pt x="7469" y="23275"/>
                  <a:pt x="7478" y="23278"/>
                </a:cubicBezTo>
                <a:cubicBezTo>
                  <a:pt x="7493" y="23287"/>
                  <a:pt x="7510" y="23297"/>
                  <a:pt x="7528" y="23306"/>
                </a:cubicBezTo>
                <a:cubicBezTo>
                  <a:pt x="7540" y="23313"/>
                  <a:pt x="7555" y="23319"/>
                  <a:pt x="7569" y="23327"/>
                </a:cubicBezTo>
                <a:cubicBezTo>
                  <a:pt x="7572" y="23329"/>
                  <a:pt x="7577" y="23333"/>
                  <a:pt x="7581" y="23334"/>
                </a:cubicBezTo>
                <a:cubicBezTo>
                  <a:pt x="7587" y="23338"/>
                  <a:pt x="7595" y="23342"/>
                  <a:pt x="7602" y="23345"/>
                </a:cubicBezTo>
                <a:lnTo>
                  <a:pt x="7602" y="23347"/>
                </a:lnTo>
                <a:cubicBezTo>
                  <a:pt x="7607" y="23348"/>
                  <a:pt x="7609" y="23349"/>
                  <a:pt x="7613" y="23352"/>
                </a:cubicBezTo>
                <a:cubicBezTo>
                  <a:pt x="7616" y="23354"/>
                  <a:pt x="7619" y="23355"/>
                  <a:pt x="7623" y="23357"/>
                </a:cubicBezTo>
                <a:cubicBezTo>
                  <a:pt x="7626" y="23359"/>
                  <a:pt x="7629" y="23360"/>
                  <a:pt x="7633" y="23364"/>
                </a:cubicBezTo>
                <a:cubicBezTo>
                  <a:pt x="7640" y="23366"/>
                  <a:pt x="7645" y="23370"/>
                  <a:pt x="7650" y="23373"/>
                </a:cubicBezTo>
                <a:lnTo>
                  <a:pt x="7652" y="23373"/>
                </a:lnTo>
                <a:cubicBezTo>
                  <a:pt x="7655" y="23375"/>
                  <a:pt x="7660" y="23376"/>
                  <a:pt x="7664" y="23379"/>
                </a:cubicBezTo>
                <a:cubicBezTo>
                  <a:pt x="7774" y="23438"/>
                  <a:pt x="7889" y="23493"/>
                  <a:pt x="8001" y="23549"/>
                </a:cubicBezTo>
                <a:cubicBezTo>
                  <a:pt x="8106" y="23602"/>
                  <a:pt x="8214" y="23647"/>
                  <a:pt x="8321" y="23695"/>
                </a:cubicBezTo>
                <a:cubicBezTo>
                  <a:pt x="8381" y="23722"/>
                  <a:pt x="8441" y="23744"/>
                  <a:pt x="8501" y="23767"/>
                </a:cubicBezTo>
                <a:cubicBezTo>
                  <a:pt x="8553" y="23787"/>
                  <a:pt x="8607" y="23806"/>
                  <a:pt x="8658" y="23825"/>
                </a:cubicBezTo>
                <a:cubicBezTo>
                  <a:pt x="8679" y="23834"/>
                  <a:pt x="8700" y="23843"/>
                  <a:pt x="8722" y="23850"/>
                </a:cubicBezTo>
                <a:cubicBezTo>
                  <a:pt x="8820" y="23881"/>
                  <a:pt x="8918" y="23912"/>
                  <a:pt x="9017" y="23942"/>
                </a:cubicBezTo>
                <a:cubicBezTo>
                  <a:pt x="9073" y="23959"/>
                  <a:pt x="9129" y="23974"/>
                  <a:pt x="9184" y="23989"/>
                </a:cubicBezTo>
                <a:cubicBezTo>
                  <a:pt x="9283" y="24014"/>
                  <a:pt x="9382" y="24041"/>
                  <a:pt x="9481" y="24065"/>
                </a:cubicBezTo>
                <a:cubicBezTo>
                  <a:pt x="9547" y="24083"/>
                  <a:pt x="9616" y="24093"/>
                  <a:pt x="9683" y="24107"/>
                </a:cubicBezTo>
                <a:lnTo>
                  <a:pt x="9861" y="24142"/>
                </a:lnTo>
                <a:cubicBezTo>
                  <a:pt x="9878" y="24145"/>
                  <a:pt x="9894" y="24149"/>
                  <a:pt x="9912" y="24150"/>
                </a:cubicBezTo>
                <a:cubicBezTo>
                  <a:pt x="10010" y="24163"/>
                  <a:pt x="10108" y="24175"/>
                  <a:pt x="10206" y="24186"/>
                </a:cubicBezTo>
                <a:cubicBezTo>
                  <a:pt x="10278" y="24196"/>
                  <a:pt x="10351" y="24199"/>
                  <a:pt x="10424" y="24204"/>
                </a:cubicBezTo>
                <a:cubicBezTo>
                  <a:pt x="10493" y="24207"/>
                  <a:pt x="10563" y="24210"/>
                  <a:pt x="10634" y="24210"/>
                </a:cubicBezTo>
                <a:cubicBezTo>
                  <a:pt x="10674" y="24210"/>
                  <a:pt x="10714" y="24211"/>
                  <a:pt x="10753" y="24211"/>
                </a:cubicBezTo>
                <a:cubicBezTo>
                  <a:pt x="10793" y="24211"/>
                  <a:pt x="10832" y="24210"/>
                  <a:pt x="10872" y="24209"/>
                </a:cubicBezTo>
                <a:cubicBezTo>
                  <a:pt x="10957" y="24205"/>
                  <a:pt x="11047" y="24204"/>
                  <a:pt x="11133" y="24195"/>
                </a:cubicBezTo>
                <a:cubicBezTo>
                  <a:pt x="11293" y="24183"/>
                  <a:pt x="11455" y="24170"/>
                  <a:pt x="11613" y="24152"/>
                </a:cubicBezTo>
                <a:cubicBezTo>
                  <a:pt x="11791" y="24132"/>
                  <a:pt x="11969" y="24111"/>
                  <a:pt x="12147" y="24087"/>
                </a:cubicBezTo>
                <a:cubicBezTo>
                  <a:pt x="12456" y="24047"/>
                  <a:pt x="12765" y="23998"/>
                  <a:pt x="13073" y="23957"/>
                </a:cubicBezTo>
                <a:cubicBezTo>
                  <a:pt x="13410" y="23910"/>
                  <a:pt x="13748" y="23865"/>
                  <a:pt x="14082" y="23809"/>
                </a:cubicBezTo>
                <a:cubicBezTo>
                  <a:pt x="14160" y="23797"/>
                  <a:pt x="14237" y="23787"/>
                  <a:pt x="14313" y="23771"/>
                </a:cubicBezTo>
                <a:cubicBezTo>
                  <a:pt x="14401" y="23753"/>
                  <a:pt x="14489" y="23735"/>
                  <a:pt x="14577" y="23719"/>
                </a:cubicBezTo>
                <a:cubicBezTo>
                  <a:pt x="14641" y="23705"/>
                  <a:pt x="14704" y="23694"/>
                  <a:pt x="14768" y="23678"/>
                </a:cubicBezTo>
                <a:cubicBezTo>
                  <a:pt x="14869" y="23655"/>
                  <a:pt x="14970" y="23632"/>
                  <a:pt x="15072" y="23607"/>
                </a:cubicBezTo>
                <a:cubicBezTo>
                  <a:pt x="15367" y="23539"/>
                  <a:pt x="15661" y="23462"/>
                  <a:pt x="15955" y="23386"/>
                </a:cubicBezTo>
                <a:cubicBezTo>
                  <a:pt x="16271" y="23308"/>
                  <a:pt x="16585" y="23228"/>
                  <a:pt x="16900" y="23149"/>
                </a:cubicBezTo>
                <a:cubicBezTo>
                  <a:pt x="16907" y="23151"/>
                  <a:pt x="16914" y="23151"/>
                  <a:pt x="16921" y="23151"/>
                </a:cubicBezTo>
                <a:cubicBezTo>
                  <a:pt x="16942" y="23148"/>
                  <a:pt x="16964" y="23142"/>
                  <a:pt x="16984" y="23138"/>
                </a:cubicBezTo>
                <a:cubicBezTo>
                  <a:pt x="17014" y="23132"/>
                  <a:pt x="17045" y="23126"/>
                  <a:pt x="17074" y="23121"/>
                </a:cubicBezTo>
                <a:cubicBezTo>
                  <a:pt x="17143" y="23107"/>
                  <a:pt x="17211" y="23092"/>
                  <a:pt x="17278" y="23077"/>
                </a:cubicBezTo>
                <a:cubicBezTo>
                  <a:pt x="17433" y="23043"/>
                  <a:pt x="17586" y="23006"/>
                  <a:pt x="17741" y="22968"/>
                </a:cubicBezTo>
                <a:cubicBezTo>
                  <a:pt x="17875" y="22936"/>
                  <a:pt x="18010" y="22904"/>
                  <a:pt x="18145" y="22875"/>
                </a:cubicBezTo>
                <a:cubicBezTo>
                  <a:pt x="18297" y="22843"/>
                  <a:pt x="18447" y="22816"/>
                  <a:pt x="18597" y="22788"/>
                </a:cubicBezTo>
                <a:lnTo>
                  <a:pt x="18599" y="22788"/>
                </a:lnTo>
                <a:cubicBezTo>
                  <a:pt x="18717" y="22769"/>
                  <a:pt x="18836" y="22748"/>
                  <a:pt x="18953" y="22733"/>
                </a:cubicBezTo>
                <a:cubicBezTo>
                  <a:pt x="19388" y="22671"/>
                  <a:pt x="19822" y="22625"/>
                  <a:pt x="20259" y="22578"/>
                </a:cubicBezTo>
                <a:cubicBezTo>
                  <a:pt x="20697" y="22532"/>
                  <a:pt x="21135" y="22485"/>
                  <a:pt x="21575" y="22440"/>
                </a:cubicBezTo>
                <a:cubicBezTo>
                  <a:pt x="22447" y="22349"/>
                  <a:pt x="23319" y="22261"/>
                  <a:pt x="24191" y="22172"/>
                </a:cubicBezTo>
                <a:cubicBezTo>
                  <a:pt x="24616" y="22127"/>
                  <a:pt x="25043" y="22098"/>
                  <a:pt x="25470" y="22078"/>
                </a:cubicBezTo>
                <a:cubicBezTo>
                  <a:pt x="25904" y="22057"/>
                  <a:pt x="26336" y="22042"/>
                  <a:pt x="26770" y="22019"/>
                </a:cubicBezTo>
                <a:cubicBezTo>
                  <a:pt x="26843" y="22016"/>
                  <a:pt x="26917" y="22013"/>
                  <a:pt x="26992" y="22009"/>
                </a:cubicBezTo>
                <a:cubicBezTo>
                  <a:pt x="27101" y="22016"/>
                  <a:pt x="27210" y="22019"/>
                  <a:pt x="27320" y="22022"/>
                </a:cubicBezTo>
                <a:cubicBezTo>
                  <a:pt x="27482" y="22026"/>
                  <a:pt x="27644" y="22027"/>
                  <a:pt x="27807" y="22027"/>
                </a:cubicBezTo>
                <a:cubicBezTo>
                  <a:pt x="27970" y="22027"/>
                  <a:pt x="28132" y="22026"/>
                  <a:pt x="28295" y="22023"/>
                </a:cubicBezTo>
                <a:cubicBezTo>
                  <a:pt x="28386" y="22022"/>
                  <a:pt x="28476" y="22023"/>
                  <a:pt x="28566" y="22018"/>
                </a:cubicBezTo>
                <a:cubicBezTo>
                  <a:pt x="28646" y="22013"/>
                  <a:pt x="28726" y="22009"/>
                  <a:pt x="28806" y="22005"/>
                </a:cubicBezTo>
                <a:cubicBezTo>
                  <a:pt x="28846" y="22002"/>
                  <a:pt x="28888" y="21997"/>
                  <a:pt x="28929" y="21995"/>
                </a:cubicBezTo>
                <a:cubicBezTo>
                  <a:pt x="28968" y="21991"/>
                  <a:pt x="29009" y="21988"/>
                  <a:pt x="29047" y="21985"/>
                </a:cubicBezTo>
                <a:cubicBezTo>
                  <a:pt x="29128" y="21977"/>
                  <a:pt x="29206" y="21967"/>
                  <a:pt x="29286" y="21960"/>
                </a:cubicBezTo>
                <a:cubicBezTo>
                  <a:pt x="29451" y="21941"/>
                  <a:pt x="29614" y="21920"/>
                  <a:pt x="29778" y="21898"/>
                </a:cubicBezTo>
                <a:cubicBezTo>
                  <a:pt x="29930" y="21878"/>
                  <a:pt x="30080" y="21856"/>
                  <a:pt x="30232" y="21828"/>
                </a:cubicBezTo>
                <a:cubicBezTo>
                  <a:pt x="30389" y="21800"/>
                  <a:pt x="30545" y="21770"/>
                  <a:pt x="30698" y="21728"/>
                </a:cubicBezTo>
                <a:cubicBezTo>
                  <a:pt x="30774" y="21707"/>
                  <a:pt x="30849" y="21688"/>
                  <a:pt x="30924" y="21662"/>
                </a:cubicBezTo>
                <a:cubicBezTo>
                  <a:pt x="30998" y="21637"/>
                  <a:pt x="31073" y="21615"/>
                  <a:pt x="31143" y="21585"/>
                </a:cubicBezTo>
                <a:cubicBezTo>
                  <a:pt x="31223" y="21553"/>
                  <a:pt x="31302" y="21526"/>
                  <a:pt x="31379" y="21487"/>
                </a:cubicBezTo>
                <a:cubicBezTo>
                  <a:pt x="31422" y="21466"/>
                  <a:pt x="31466" y="21445"/>
                  <a:pt x="31510" y="21423"/>
                </a:cubicBezTo>
                <a:cubicBezTo>
                  <a:pt x="31541" y="21408"/>
                  <a:pt x="31575" y="21393"/>
                  <a:pt x="31605" y="21377"/>
                </a:cubicBezTo>
                <a:cubicBezTo>
                  <a:pt x="31647" y="21353"/>
                  <a:pt x="31688" y="21329"/>
                  <a:pt x="31730" y="21306"/>
                </a:cubicBezTo>
                <a:cubicBezTo>
                  <a:pt x="31762" y="21288"/>
                  <a:pt x="31798" y="21271"/>
                  <a:pt x="31830" y="21250"/>
                </a:cubicBezTo>
                <a:cubicBezTo>
                  <a:pt x="31900" y="21207"/>
                  <a:pt x="31967" y="21164"/>
                  <a:pt x="32036" y="21120"/>
                </a:cubicBezTo>
                <a:cubicBezTo>
                  <a:pt x="32106" y="21077"/>
                  <a:pt x="32173" y="21025"/>
                  <a:pt x="32241" y="20977"/>
                </a:cubicBezTo>
                <a:cubicBezTo>
                  <a:pt x="32302" y="20934"/>
                  <a:pt x="32359" y="20888"/>
                  <a:pt x="32415" y="20841"/>
                </a:cubicBezTo>
                <a:cubicBezTo>
                  <a:pt x="32484" y="20785"/>
                  <a:pt x="32551" y="20724"/>
                  <a:pt x="32614" y="20660"/>
                </a:cubicBezTo>
                <a:cubicBezTo>
                  <a:pt x="32654" y="20618"/>
                  <a:pt x="32694" y="20578"/>
                  <a:pt x="32731" y="20536"/>
                </a:cubicBezTo>
                <a:cubicBezTo>
                  <a:pt x="32766" y="20496"/>
                  <a:pt x="32803" y="20458"/>
                  <a:pt x="32834" y="20416"/>
                </a:cubicBezTo>
                <a:lnTo>
                  <a:pt x="32900" y="20330"/>
                </a:lnTo>
                <a:cubicBezTo>
                  <a:pt x="32941" y="20275"/>
                  <a:pt x="32985" y="20221"/>
                  <a:pt x="33025" y="20161"/>
                </a:cubicBezTo>
                <a:cubicBezTo>
                  <a:pt x="33060" y="20110"/>
                  <a:pt x="33094" y="20057"/>
                  <a:pt x="33129" y="20005"/>
                </a:cubicBezTo>
                <a:cubicBezTo>
                  <a:pt x="33142" y="19988"/>
                  <a:pt x="33155" y="19967"/>
                  <a:pt x="33166" y="19948"/>
                </a:cubicBezTo>
                <a:cubicBezTo>
                  <a:pt x="33210" y="19874"/>
                  <a:pt x="33256" y="19799"/>
                  <a:pt x="33299" y="19726"/>
                </a:cubicBezTo>
                <a:cubicBezTo>
                  <a:pt x="33319" y="19691"/>
                  <a:pt x="33335" y="19654"/>
                  <a:pt x="33354" y="19618"/>
                </a:cubicBezTo>
                <a:cubicBezTo>
                  <a:pt x="33375" y="19575"/>
                  <a:pt x="33398" y="19531"/>
                  <a:pt x="33421" y="19487"/>
                </a:cubicBezTo>
                <a:cubicBezTo>
                  <a:pt x="33432" y="19467"/>
                  <a:pt x="33439" y="19446"/>
                  <a:pt x="33449" y="19425"/>
                </a:cubicBezTo>
                <a:cubicBezTo>
                  <a:pt x="33469" y="19376"/>
                  <a:pt x="33491" y="19327"/>
                  <a:pt x="33512" y="19278"/>
                </a:cubicBezTo>
                <a:cubicBezTo>
                  <a:pt x="33542" y="19207"/>
                  <a:pt x="33566" y="19134"/>
                  <a:pt x="33591" y="19062"/>
                </a:cubicBezTo>
                <a:cubicBezTo>
                  <a:pt x="33602" y="19030"/>
                  <a:pt x="33617" y="18997"/>
                  <a:pt x="33625" y="18963"/>
                </a:cubicBezTo>
                <a:cubicBezTo>
                  <a:pt x="33634" y="18927"/>
                  <a:pt x="33645" y="18892"/>
                  <a:pt x="33655" y="18858"/>
                </a:cubicBezTo>
                <a:cubicBezTo>
                  <a:pt x="33676" y="18783"/>
                  <a:pt x="33697" y="18710"/>
                  <a:pt x="33715" y="18634"/>
                </a:cubicBezTo>
                <a:cubicBezTo>
                  <a:pt x="33726" y="18582"/>
                  <a:pt x="33738" y="18530"/>
                  <a:pt x="33749" y="18477"/>
                </a:cubicBezTo>
                <a:cubicBezTo>
                  <a:pt x="33756" y="18446"/>
                  <a:pt x="33765" y="18415"/>
                  <a:pt x="33770" y="18383"/>
                </a:cubicBezTo>
                <a:cubicBezTo>
                  <a:pt x="33784" y="18290"/>
                  <a:pt x="33799" y="18197"/>
                  <a:pt x="33811" y="18106"/>
                </a:cubicBezTo>
                <a:cubicBezTo>
                  <a:pt x="33831" y="17970"/>
                  <a:pt x="33845" y="17832"/>
                  <a:pt x="33850" y="17694"/>
                </a:cubicBezTo>
                <a:cubicBezTo>
                  <a:pt x="33859" y="17478"/>
                  <a:pt x="33857" y="17261"/>
                  <a:pt x="33837" y="17048"/>
                </a:cubicBezTo>
                <a:cubicBezTo>
                  <a:pt x="33818" y="16838"/>
                  <a:pt x="33787" y="16632"/>
                  <a:pt x="33744" y="16427"/>
                </a:cubicBezTo>
                <a:cubicBezTo>
                  <a:pt x="33723" y="16325"/>
                  <a:pt x="33696" y="16224"/>
                  <a:pt x="33672" y="16123"/>
                </a:cubicBezTo>
                <a:cubicBezTo>
                  <a:pt x="33658" y="16063"/>
                  <a:pt x="33643" y="16004"/>
                  <a:pt x="33624" y="15946"/>
                </a:cubicBezTo>
                <a:lnTo>
                  <a:pt x="33566" y="15760"/>
                </a:lnTo>
                <a:cubicBezTo>
                  <a:pt x="33558" y="15733"/>
                  <a:pt x="33551" y="15706"/>
                  <a:pt x="33542" y="15680"/>
                </a:cubicBezTo>
                <a:cubicBezTo>
                  <a:pt x="33512" y="15597"/>
                  <a:pt x="33483" y="15511"/>
                  <a:pt x="33452" y="15427"/>
                </a:cubicBezTo>
                <a:cubicBezTo>
                  <a:pt x="33432" y="15373"/>
                  <a:pt x="33412" y="15316"/>
                  <a:pt x="33390" y="15262"/>
                </a:cubicBezTo>
                <a:cubicBezTo>
                  <a:pt x="33355" y="15172"/>
                  <a:pt x="33319" y="15082"/>
                  <a:pt x="33282" y="14993"/>
                </a:cubicBezTo>
                <a:cubicBezTo>
                  <a:pt x="33222" y="14849"/>
                  <a:pt x="33163" y="14705"/>
                  <a:pt x="33101" y="14563"/>
                </a:cubicBezTo>
                <a:cubicBezTo>
                  <a:pt x="33067" y="14487"/>
                  <a:pt x="33035" y="14411"/>
                  <a:pt x="33000" y="14336"/>
                </a:cubicBezTo>
                <a:cubicBezTo>
                  <a:pt x="32964" y="14257"/>
                  <a:pt x="32927" y="14179"/>
                  <a:pt x="32890" y="14098"/>
                </a:cubicBezTo>
                <a:cubicBezTo>
                  <a:pt x="32853" y="14018"/>
                  <a:pt x="32809" y="13938"/>
                  <a:pt x="32769" y="13859"/>
                </a:cubicBezTo>
                <a:cubicBezTo>
                  <a:pt x="32737" y="13794"/>
                  <a:pt x="32701" y="13732"/>
                  <a:pt x="32664" y="13669"/>
                </a:cubicBezTo>
                <a:cubicBezTo>
                  <a:pt x="32647" y="13638"/>
                  <a:pt x="32631" y="13607"/>
                  <a:pt x="32613" y="13577"/>
                </a:cubicBezTo>
                <a:lnTo>
                  <a:pt x="32540" y="13462"/>
                </a:lnTo>
                <a:cubicBezTo>
                  <a:pt x="32502" y="13402"/>
                  <a:pt x="32466" y="13344"/>
                  <a:pt x="32425" y="13287"/>
                </a:cubicBezTo>
                <a:cubicBezTo>
                  <a:pt x="32375" y="13219"/>
                  <a:pt x="32328" y="13151"/>
                  <a:pt x="32275" y="13085"/>
                </a:cubicBezTo>
                <a:cubicBezTo>
                  <a:pt x="32241" y="13044"/>
                  <a:pt x="32209" y="13003"/>
                  <a:pt x="32175" y="12962"/>
                </a:cubicBezTo>
                <a:cubicBezTo>
                  <a:pt x="32158" y="12939"/>
                  <a:pt x="32139" y="12915"/>
                  <a:pt x="32118" y="12893"/>
                </a:cubicBezTo>
                <a:lnTo>
                  <a:pt x="32023" y="12785"/>
                </a:lnTo>
                <a:cubicBezTo>
                  <a:pt x="31998" y="12757"/>
                  <a:pt x="31973" y="12728"/>
                  <a:pt x="31946" y="12699"/>
                </a:cubicBezTo>
                <a:cubicBezTo>
                  <a:pt x="31889" y="12641"/>
                  <a:pt x="31832" y="12581"/>
                  <a:pt x="31775" y="12523"/>
                </a:cubicBezTo>
                <a:cubicBezTo>
                  <a:pt x="31749" y="12497"/>
                  <a:pt x="31719" y="12472"/>
                  <a:pt x="31692" y="12446"/>
                </a:cubicBezTo>
                <a:cubicBezTo>
                  <a:pt x="31659" y="12415"/>
                  <a:pt x="31627" y="12385"/>
                  <a:pt x="31595" y="12354"/>
                </a:cubicBezTo>
                <a:cubicBezTo>
                  <a:pt x="31537" y="12301"/>
                  <a:pt x="31473" y="12249"/>
                  <a:pt x="31414" y="12196"/>
                </a:cubicBezTo>
                <a:cubicBezTo>
                  <a:pt x="31292" y="12091"/>
                  <a:pt x="31167" y="11992"/>
                  <a:pt x="31040" y="11893"/>
                </a:cubicBezTo>
                <a:cubicBezTo>
                  <a:pt x="30919" y="11796"/>
                  <a:pt x="30795" y="11702"/>
                  <a:pt x="30671" y="11609"/>
                </a:cubicBezTo>
                <a:cubicBezTo>
                  <a:pt x="30405" y="11414"/>
                  <a:pt x="30140" y="11219"/>
                  <a:pt x="29873" y="11026"/>
                </a:cubicBezTo>
                <a:cubicBezTo>
                  <a:pt x="29737" y="10927"/>
                  <a:pt x="29599" y="10827"/>
                  <a:pt x="29460" y="10729"/>
                </a:cubicBezTo>
                <a:cubicBezTo>
                  <a:pt x="29396" y="10684"/>
                  <a:pt x="29331" y="10638"/>
                  <a:pt x="29267" y="10594"/>
                </a:cubicBezTo>
                <a:cubicBezTo>
                  <a:pt x="29181" y="10536"/>
                  <a:pt x="29095" y="10478"/>
                  <a:pt x="29010" y="10421"/>
                </a:cubicBezTo>
                <a:cubicBezTo>
                  <a:pt x="28945" y="10380"/>
                  <a:pt x="28882" y="10340"/>
                  <a:pt x="28818" y="10299"/>
                </a:cubicBezTo>
                <a:lnTo>
                  <a:pt x="28651" y="10195"/>
                </a:lnTo>
                <a:cubicBezTo>
                  <a:pt x="28503" y="10107"/>
                  <a:pt x="28355" y="10019"/>
                  <a:pt x="28205" y="9931"/>
                </a:cubicBezTo>
                <a:cubicBezTo>
                  <a:pt x="27927" y="9768"/>
                  <a:pt x="27648" y="9606"/>
                  <a:pt x="27370" y="9442"/>
                </a:cubicBezTo>
                <a:cubicBezTo>
                  <a:pt x="27065" y="9262"/>
                  <a:pt x="26760" y="9081"/>
                  <a:pt x="26457" y="8896"/>
                </a:cubicBezTo>
                <a:cubicBezTo>
                  <a:pt x="26326" y="8817"/>
                  <a:pt x="26194" y="8734"/>
                  <a:pt x="26065" y="8649"/>
                </a:cubicBezTo>
                <a:cubicBezTo>
                  <a:pt x="25927" y="8560"/>
                  <a:pt x="25791" y="8468"/>
                  <a:pt x="25655" y="8375"/>
                </a:cubicBezTo>
                <a:cubicBezTo>
                  <a:pt x="25569" y="8313"/>
                  <a:pt x="25485" y="8251"/>
                  <a:pt x="25398" y="8190"/>
                </a:cubicBezTo>
                <a:cubicBezTo>
                  <a:pt x="25316" y="8131"/>
                  <a:pt x="25234" y="8069"/>
                  <a:pt x="25153" y="8008"/>
                </a:cubicBezTo>
                <a:cubicBezTo>
                  <a:pt x="25006" y="7899"/>
                  <a:pt x="24861" y="7786"/>
                  <a:pt x="24718" y="7672"/>
                </a:cubicBezTo>
                <a:cubicBezTo>
                  <a:pt x="24568" y="7554"/>
                  <a:pt x="24419" y="7437"/>
                  <a:pt x="24274" y="7313"/>
                </a:cubicBezTo>
                <a:cubicBezTo>
                  <a:pt x="24200" y="7250"/>
                  <a:pt x="24123" y="7188"/>
                  <a:pt x="24051" y="7121"/>
                </a:cubicBezTo>
                <a:cubicBezTo>
                  <a:pt x="23980" y="7057"/>
                  <a:pt x="23909" y="6991"/>
                  <a:pt x="23839" y="6925"/>
                </a:cubicBezTo>
                <a:cubicBezTo>
                  <a:pt x="23839" y="6924"/>
                  <a:pt x="23838" y="6924"/>
                  <a:pt x="23838" y="6924"/>
                </a:cubicBezTo>
                <a:cubicBezTo>
                  <a:pt x="23837" y="6924"/>
                  <a:pt x="23837" y="6924"/>
                  <a:pt x="23837" y="6924"/>
                </a:cubicBezTo>
                <a:cubicBezTo>
                  <a:pt x="23836" y="6924"/>
                  <a:pt x="23835" y="6923"/>
                  <a:pt x="23835" y="6921"/>
                </a:cubicBezTo>
                <a:cubicBezTo>
                  <a:pt x="23775" y="6859"/>
                  <a:pt x="23715" y="6799"/>
                  <a:pt x="23653" y="6738"/>
                </a:cubicBezTo>
                <a:cubicBezTo>
                  <a:pt x="23605" y="6689"/>
                  <a:pt x="23560" y="6639"/>
                  <a:pt x="23514" y="6588"/>
                </a:cubicBezTo>
                <a:cubicBezTo>
                  <a:pt x="23467" y="6538"/>
                  <a:pt x="23419" y="6489"/>
                  <a:pt x="23375" y="6436"/>
                </a:cubicBezTo>
                <a:cubicBezTo>
                  <a:pt x="23318" y="6371"/>
                  <a:pt x="23259" y="6304"/>
                  <a:pt x="23201" y="6237"/>
                </a:cubicBezTo>
                <a:cubicBezTo>
                  <a:pt x="23001" y="5994"/>
                  <a:pt x="22804" y="5747"/>
                  <a:pt x="22602" y="5506"/>
                </a:cubicBezTo>
                <a:cubicBezTo>
                  <a:pt x="22600" y="5505"/>
                  <a:pt x="22598" y="5504"/>
                  <a:pt x="22598" y="5502"/>
                </a:cubicBezTo>
                <a:cubicBezTo>
                  <a:pt x="22597" y="5501"/>
                  <a:pt x="22597" y="5501"/>
                  <a:pt x="22597" y="5500"/>
                </a:cubicBezTo>
                <a:lnTo>
                  <a:pt x="22595" y="5497"/>
                </a:lnTo>
                <a:cubicBezTo>
                  <a:pt x="22587" y="5486"/>
                  <a:pt x="22578" y="5478"/>
                  <a:pt x="22569" y="5466"/>
                </a:cubicBezTo>
                <a:cubicBezTo>
                  <a:pt x="22567" y="5466"/>
                  <a:pt x="22567" y="5466"/>
                  <a:pt x="22567" y="5465"/>
                </a:cubicBezTo>
                <a:cubicBezTo>
                  <a:pt x="22523" y="5412"/>
                  <a:pt x="22480" y="5359"/>
                  <a:pt x="22435" y="5306"/>
                </a:cubicBezTo>
                <a:cubicBezTo>
                  <a:pt x="22421" y="5290"/>
                  <a:pt x="22409" y="5275"/>
                  <a:pt x="22395" y="5259"/>
                </a:cubicBezTo>
                <a:cubicBezTo>
                  <a:pt x="22322" y="5171"/>
                  <a:pt x="22246" y="5083"/>
                  <a:pt x="22173" y="4995"/>
                </a:cubicBezTo>
                <a:lnTo>
                  <a:pt x="22170" y="4993"/>
                </a:lnTo>
                <a:cubicBezTo>
                  <a:pt x="22169" y="4991"/>
                  <a:pt x="22167" y="4989"/>
                  <a:pt x="22167" y="4988"/>
                </a:cubicBezTo>
                <a:cubicBezTo>
                  <a:pt x="22077" y="4879"/>
                  <a:pt x="21988" y="4772"/>
                  <a:pt x="21900" y="4663"/>
                </a:cubicBezTo>
                <a:cubicBezTo>
                  <a:pt x="21694" y="4412"/>
                  <a:pt x="21489" y="4160"/>
                  <a:pt x="21275" y="3917"/>
                </a:cubicBezTo>
                <a:cubicBezTo>
                  <a:pt x="21173" y="3801"/>
                  <a:pt x="21071" y="3683"/>
                  <a:pt x="20965" y="3571"/>
                </a:cubicBezTo>
                <a:cubicBezTo>
                  <a:pt x="20924" y="3530"/>
                  <a:pt x="20884" y="3486"/>
                  <a:pt x="20843" y="3443"/>
                </a:cubicBezTo>
                <a:cubicBezTo>
                  <a:pt x="20818" y="3417"/>
                  <a:pt x="20795" y="3391"/>
                  <a:pt x="20771" y="3368"/>
                </a:cubicBezTo>
                <a:cubicBezTo>
                  <a:pt x="20708" y="3307"/>
                  <a:pt x="20646" y="3246"/>
                  <a:pt x="20583" y="3184"/>
                </a:cubicBezTo>
                <a:cubicBezTo>
                  <a:pt x="20528" y="3131"/>
                  <a:pt x="20470" y="3082"/>
                  <a:pt x="20414" y="3030"/>
                </a:cubicBezTo>
                <a:cubicBezTo>
                  <a:pt x="20363" y="2986"/>
                  <a:pt x="20311" y="2941"/>
                  <a:pt x="20260" y="2898"/>
                </a:cubicBezTo>
                <a:cubicBezTo>
                  <a:pt x="20134" y="2792"/>
                  <a:pt x="20006" y="2686"/>
                  <a:pt x="19874" y="2586"/>
                </a:cubicBezTo>
                <a:cubicBezTo>
                  <a:pt x="19738" y="2485"/>
                  <a:pt x="19602" y="2384"/>
                  <a:pt x="19464" y="2285"/>
                </a:cubicBezTo>
                <a:cubicBezTo>
                  <a:pt x="19336" y="2193"/>
                  <a:pt x="19207" y="2101"/>
                  <a:pt x="19076" y="2016"/>
                </a:cubicBezTo>
                <a:cubicBezTo>
                  <a:pt x="18942" y="1928"/>
                  <a:pt x="18808" y="1840"/>
                  <a:pt x="18671" y="1755"/>
                </a:cubicBezTo>
                <a:cubicBezTo>
                  <a:pt x="18525" y="1663"/>
                  <a:pt x="18376" y="1573"/>
                  <a:pt x="18228" y="1484"/>
                </a:cubicBezTo>
                <a:cubicBezTo>
                  <a:pt x="18102" y="1407"/>
                  <a:pt x="17972" y="1332"/>
                  <a:pt x="17843" y="1262"/>
                </a:cubicBezTo>
                <a:cubicBezTo>
                  <a:pt x="17761" y="1218"/>
                  <a:pt x="17681" y="1170"/>
                  <a:pt x="17598" y="1128"/>
                </a:cubicBezTo>
                <a:cubicBezTo>
                  <a:pt x="17519" y="1087"/>
                  <a:pt x="17440" y="1047"/>
                  <a:pt x="17360" y="1005"/>
                </a:cubicBezTo>
                <a:cubicBezTo>
                  <a:pt x="17297" y="973"/>
                  <a:pt x="17234" y="942"/>
                  <a:pt x="17169" y="911"/>
                </a:cubicBezTo>
                <a:cubicBezTo>
                  <a:pt x="17097" y="876"/>
                  <a:pt x="17026" y="840"/>
                  <a:pt x="16952" y="808"/>
                </a:cubicBezTo>
                <a:cubicBezTo>
                  <a:pt x="16858" y="767"/>
                  <a:pt x="16765" y="727"/>
                  <a:pt x="16672" y="685"/>
                </a:cubicBezTo>
                <a:cubicBezTo>
                  <a:pt x="16607" y="657"/>
                  <a:pt x="16539" y="631"/>
                  <a:pt x="16473" y="605"/>
                </a:cubicBezTo>
                <a:cubicBezTo>
                  <a:pt x="16404" y="578"/>
                  <a:pt x="16336" y="551"/>
                  <a:pt x="16266" y="525"/>
                </a:cubicBezTo>
                <a:cubicBezTo>
                  <a:pt x="16192" y="499"/>
                  <a:pt x="16117" y="470"/>
                  <a:pt x="16043" y="447"/>
                </a:cubicBezTo>
                <a:cubicBezTo>
                  <a:pt x="15960" y="421"/>
                  <a:pt x="15877" y="392"/>
                  <a:pt x="15792" y="370"/>
                </a:cubicBezTo>
                <a:cubicBezTo>
                  <a:pt x="15715" y="349"/>
                  <a:pt x="15641" y="324"/>
                  <a:pt x="15564" y="306"/>
                </a:cubicBezTo>
                <a:cubicBezTo>
                  <a:pt x="15549" y="303"/>
                  <a:pt x="15536" y="299"/>
                  <a:pt x="15521" y="295"/>
                </a:cubicBezTo>
                <a:cubicBezTo>
                  <a:pt x="15454" y="280"/>
                  <a:pt x="15386" y="264"/>
                  <a:pt x="15320" y="248"/>
                </a:cubicBezTo>
                <a:lnTo>
                  <a:pt x="15320" y="248"/>
                </a:lnTo>
                <a:cubicBezTo>
                  <a:pt x="15321" y="248"/>
                  <a:pt x="15322" y="249"/>
                  <a:pt x="15323" y="249"/>
                </a:cubicBezTo>
                <a:cubicBezTo>
                  <a:pt x="15261" y="233"/>
                  <a:pt x="15198" y="223"/>
                  <a:pt x="15135" y="211"/>
                </a:cubicBezTo>
                <a:cubicBezTo>
                  <a:pt x="15089" y="201"/>
                  <a:pt x="15042" y="192"/>
                  <a:pt x="14996" y="185"/>
                </a:cubicBezTo>
                <a:cubicBezTo>
                  <a:pt x="14867" y="164"/>
                  <a:pt x="14735" y="145"/>
                  <a:pt x="14605" y="127"/>
                </a:cubicBezTo>
                <a:cubicBezTo>
                  <a:pt x="14377" y="96"/>
                  <a:pt x="14149" y="72"/>
                  <a:pt x="13921" y="56"/>
                </a:cubicBezTo>
                <a:cubicBezTo>
                  <a:pt x="13690" y="37"/>
                  <a:pt x="13460" y="26"/>
                  <a:pt x="13230" y="17"/>
                </a:cubicBezTo>
                <a:cubicBezTo>
                  <a:pt x="13008" y="9"/>
                  <a:pt x="12787" y="0"/>
                  <a:pt x="125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301928" y="-111025"/>
            <a:ext cx="816284" cy="719328"/>
          </a:xfrm>
          <a:custGeom>
            <a:avLst/>
            <a:gdLst/>
            <a:ahLst/>
            <a:cxnLst/>
            <a:rect l="l" t="t" r="r" b="b"/>
            <a:pathLst>
              <a:path w="8355" h="7363" extrusionOk="0">
                <a:moveTo>
                  <a:pt x="2896" y="1"/>
                </a:moveTo>
                <a:cubicBezTo>
                  <a:pt x="2827" y="1"/>
                  <a:pt x="2758" y="2"/>
                  <a:pt x="2689" y="4"/>
                </a:cubicBezTo>
                <a:cubicBezTo>
                  <a:pt x="2513" y="12"/>
                  <a:pt x="2338" y="17"/>
                  <a:pt x="2165" y="42"/>
                </a:cubicBezTo>
                <a:cubicBezTo>
                  <a:pt x="1990" y="67"/>
                  <a:pt x="1819" y="114"/>
                  <a:pt x="1657" y="184"/>
                </a:cubicBezTo>
                <a:cubicBezTo>
                  <a:pt x="1495" y="256"/>
                  <a:pt x="1331" y="335"/>
                  <a:pt x="1189" y="442"/>
                </a:cubicBezTo>
                <a:cubicBezTo>
                  <a:pt x="1046" y="550"/>
                  <a:pt x="902" y="664"/>
                  <a:pt x="778" y="793"/>
                </a:cubicBezTo>
                <a:cubicBezTo>
                  <a:pt x="706" y="865"/>
                  <a:pt x="642" y="938"/>
                  <a:pt x="580" y="1017"/>
                </a:cubicBezTo>
                <a:cubicBezTo>
                  <a:pt x="527" y="1082"/>
                  <a:pt x="480" y="1152"/>
                  <a:pt x="433" y="1224"/>
                </a:cubicBezTo>
                <a:cubicBezTo>
                  <a:pt x="386" y="1299"/>
                  <a:pt x="344" y="1373"/>
                  <a:pt x="302" y="1448"/>
                </a:cubicBezTo>
                <a:cubicBezTo>
                  <a:pt x="231" y="1574"/>
                  <a:pt x="180" y="1707"/>
                  <a:pt x="142" y="1847"/>
                </a:cubicBezTo>
                <a:cubicBezTo>
                  <a:pt x="91" y="2026"/>
                  <a:pt x="37" y="2204"/>
                  <a:pt x="18" y="2389"/>
                </a:cubicBezTo>
                <a:cubicBezTo>
                  <a:pt x="0" y="2550"/>
                  <a:pt x="4" y="2720"/>
                  <a:pt x="28" y="2880"/>
                </a:cubicBezTo>
                <a:cubicBezTo>
                  <a:pt x="56" y="3064"/>
                  <a:pt x="98" y="3245"/>
                  <a:pt x="142" y="3427"/>
                </a:cubicBezTo>
                <a:cubicBezTo>
                  <a:pt x="181" y="3596"/>
                  <a:pt x="221" y="3766"/>
                  <a:pt x="262" y="3936"/>
                </a:cubicBezTo>
                <a:cubicBezTo>
                  <a:pt x="286" y="4042"/>
                  <a:pt x="313" y="4149"/>
                  <a:pt x="345" y="4252"/>
                </a:cubicBezTo>
                <a:cubicBezTo>
                  <a:pt x="365" y="4341"/>
                  <a:pt x="390" y="4429"/>
                  <a:pt x="418" y="4513"/>
                </a:cubicBezTo>
                <a:cubicBezTo>
                  <a:pt x="485" y="4700"/>
                  <a:pt x="560" y="4882"/>
                  <a:pt x="637" y="5063"/>
                </a:cubicBezTo>
                <a:cubicBezTo>
                  <a:pt x="705" y="5225"/>
                  <a:pt x="771" y="5387"/>
                  <a:pt x="852" y="5541"/>
                </a:cubicBezTo>
                <a:cubicBezTo>
                  <a:pt x="934" y="5701"/>
                  <a:pt x="1020" y="5858"/>
                  <a:pt x="1117" y="6011"/>
                </a:cubicBezTo>
                <a:cubicBezTo>
                  <a:pt x="1160" y="6079"/>
                  <a:pt x="1207" y="6145"/>
                  <a:pt x="1258" y="6208"/>
                </a:cubicBezTo>
                <a:cubicBezTo>
                  <a:pt x="1309" y="6268"/>
                  <a:pt x="1358" y="6331"/>
                  <a:pt x="1412" y="6387"/>
                </a:cubicBezTo>
                <a:cubicBezTo>
                  <a:pt x="1532" y="6508"/>
                  <a:pt x="1656" y="6632"/>
                  <a:pt x="1798" y="6730"/>
                </a:cubicBezTo>
                <a:cubicBezTo>
                  <a:pt x="1871" y="6781"/>
                  <a:pt x="1944" y="6827"/>
                  <a:pt x="2021" y="6871"/>
                </a:cubicBezTo>
                <a:cubicBezTo>
                  <a:pt x="2095" y="6914"/>
                  <a:pt x="2176" y="6947"/>
                  <a:pt x="2254" y="6983"/>
                </a:cubicBezTo>
                <a:cubicBezTo>
                  <a:pt x="2413" y="7053"/>
                  <a:pt x="2577" y="7121"/>
                  <a:pt x="2744" y="7174"/>
                </a:cubicBezTo>
                <a:cubicBezTo>
                  <a:pt x="2910" y="7227"/>
                  <a:pt x="3079" y="7267"/>
                  <a:pt x="3251" y="7297"/>
                </a:cubicBezTo>
                <a:cubicBezTo>
                  <a:pt x="3409" y="7325"/>
                  <a:pt x="3570" y="7349"/>
                  <a:pt x="3730" y="7358"/>
                </a:cubicBezTo>
                <a:cubicBezTo>
                  <a:pt x="3776" y="7361"/>
                  <a:pt x="3823" y="7362"/>
                  <a:pt x="3869" y="7362"/>
                </a:cubicBezTo>
                <a:cubicBezTo>
                  <a:pt x="4002" y="7362"/>
                  <a:pt x="4136" y="7353"/>
                  <a:pt x="4268" y="7343"/>
                </a:cubicBezTo>
                <a:cubicBezTo>
                  <a:pt x="4430" y="7333"/>
                  <a:pt x="4590" y="7315"/>
                  <a:pt x="4750" y="7287"/>
                </a:cubicBezTo>
                <a:cubicBezTo>
                  <a:pt x="4841" y="7271"/>
                  <a:pt x="4930" y="7245"/>
                  <a:pt x="5020" y="7222"/>
                </a:cubicBezTo>
                <a:cubicBezTo>
                  <a:pt x="5097" y="7202"/>
                  <a:pt x="5174" y="7179"/>
                  <a:pt x="5250" y="7156"/>
                </a:cubicBezTo>
                <a:cubicBezTo>
                  <a:pt x="5415" y="7104"/>
                  <a:pt x="5577" y="7047"/>
                  <a:pt x="5736" y="6982"/>
                </a:cubicBezTo>
                <a:cubicBezTo>
                  <a:pt x="6063" y="6852"/>
                  <a:pt x="6387" y="6693"/>
                  <a:pt x="6686" y="6505"/>
                </a:cubicBezTo>
                <a:lnTo>
                  <a:pt x="6686" y="6505"/>
                </a:lnTo>
                <a:cubicBezTo>
                  <a:pt x="6680" y="6510"/>
                  <a:pt x="6672" y="6513"/>
                  <a:pt x="6667" y="6517"/>
                </a:cubicBezTo>
                <a:cubicBezTo>
                  <a:pt x="6693" y="6501"/>
                  <a:pt x="6723" y="6485"/>
                  <a:pt x="6749" y="6467"/>
                </a:cubicBezTo>
                <a:cubicBezTo>
                  <a:pt x="6769" y="6454"/>
                  <a:pt x="6789" y="6440"/>
                  <a:pt x="6809" y="6429"/>
                </a:cubicBezTo>
                <a:cubicBezTo>
                  <a:pt x="6957" y="6333"/>
                  <a:pt x="7106" y="6237"/>
                  <a:pt x="7250" y="6133"/>
                </a:cubicBezTo>
                <a:cubicBezTo>
                  <a:pt x="7392" y="6032"/>
                  <a:pt x="7525" y="5927"/>
                  <a:pt x="7653" y="5811"/>
                </a:cubicBezTo>
                <a:cubicBezTo>
                  <a:pt x="7717" y="5754"/>
                  <a:pt x="7779" y="5696"/>
                  <a:pt x="7833" y="5630"/>
                </a:cubicBezTo>
                <a:cubicBezTo>
                  <a:pt x="7884" y="5572"/>
                  <a:pt x="7926" y="5507"/>
                  <a:pt x="7970" y="5443"/>
                </a:cubicBezTo>
                <a:cubicBezTo>
                  <a:pt x="8035" y="5339"/>
                  <a:pt x="8106" y="5236"/>
                  <a:pt x="8158" y="5124"/>
                </a:cubicBezTo>
                <a:cubicBezTo>
                  <a:pt x="8233" y="4967"/>
                  <a:pt x="8290" y="4803"/>
                  <a:pt x="8316" y="4632"/>
                </a:cubicBezTo>
                <a:cubicBezTo>
                  <a:pt x="8347" y="4433"/>
                  <a:pt x="8354" y="4237"/>
                  <a:pt x="8353" y="4038"/>
                </a:cubicBezTo>
                <a:cubicBezTo>
                  <a:pt x="8353" y="3839"/>
                  <a:pt x="8326" y="3644"/>
                  <a:pt x="8276" y="3452"/>
                </a:cubicBezTo>
                <a:cubicBezTo>
                  <a:pt x="8220" y="3247"/>
                  <a:pt x="8153" y="3044"/>
                  <a:pt x="8062" y="2852"/>
                </a:cubicBezTo>
                <a:cubicBezTo>
                  <a:pt x="7929" y="2576"/>
                  <a:pt x="7749" y="2328"/>
                  <a:pt x="7532" y="2112"/>
                </a:cubicBezTo>
                <a:lnTo>
                  <a:pt x="7515" y="2095"/>
                </a:lnTo>
                <a:cubicBezTo>
                  <a:pt x="7378" y="1959"/>
                  <a:pt x="7237" y="1828"/>
                  <a:pt x="7092" y="1699"/>
                </a:cubicBezTo>
                <a:cubicBezTo>
                  <a:pt x="6831" y="1469"/>
                  <a:pt x="6569" y="1235"/>
                  <a:pt x="6288" y="1032"/>
                </a:cubicBezTo>
                <a:cubicBezTo>
                  <a:pt x="6140" y="927"/>
                  <a:pt x="5991" y="817"/>
                  <a:pt x="5831" y="728"/>
                </a:cubicBezTo>
                <a:cubicBezTo>
                  <a:pt x="5738" y="676"/>
                  <a:pt x="5649" y="628"/>
                  <a:pt x="5556" y="582"/>
                </a:cubicBezTo>
                <a:cubicBezTo>
                  <a:pt x="5482" y="546"/>
                  <a:pt x="5405" y="516"/>
                  <a:pt x="5329" y="484"/>
                </a:cubicBezTo>
                <a:cubicBezTo>
                  <a:pt x="5160" y="413"/>
                  <a:pt x="4987" y="356"/>
                  <a:pt x="4814" y="300"/>
                </a:cubicBezTo>
                <a:cubicBezTo>
                  <a:pt x="4644" y="244"/>
                  <a:pt x="4469" y="199"/>
                  <a:pt x="4296" y="158"/>
                </a:cubicBezTo>
                <a:cubicBezTo>
                  <a:pt x="4112" y="114"/>
                  <a:pt x="3931" y="72"/>
                  <a:pt x="3747" y="45"/>
                </a:cubicBezTo>
                <a:cubicBezTo>
                  <a:pt x="3656" y="30"/>
                  <a:pt x="3563" y="25"/>
                  <a:pt x="3470" y="20"/>
                </a:cubicBezTo>
                <a:cubicBezTo>
                  <a:pt x="3384" y="15"/>
                  <a:pt x="3301" y="9"/>
                  <a:pt x="3215" y="6"/>
                </a:cubicBezTo>
                <a:cubicBezTo>
                  <a:pt x="3108" y="3"/>
                  <a:pt x="3002" y="1"/>
                  <a:pt x="2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8912992" y="3421435"/>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8132836" y="-165684"/>
            <a:ext cx="590076" cy="572699"/>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124"/>
        <p:cNvGrpSpPr/>
        <p:nvPr/>
      </p:nvGrpSpPr>
      <p:grpSpPr>
        <a:xfrm>
          <a:off x="0" y="0"/>
          <a:ext cx="0" cy="0"/>
          <a:chOff x="0" y="0"/>
          <a:chExt cx="0" cy="0"/>
        </a:xfrm>
      </p:grpSpPr>
      <p:sp>
        <p:nvSpPr>
          <p:cNvPr id="125" name="Google Shape;125;p17"/>
          <p:cNvSpPr txBox="1">
            <a:spLocks noGrp="1"/>
          </p:cNvSpPr>
          <p:nvPr>
            <p:ph type="subTitle" idx="1"/>
          </p:nvPr>
        </p:nvSpPr>
        <p:spPr>
          <a:xfrm>
            <a:off x="1383288" y="2400925"/>
            <a:ext cx="2828100" cy="10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17"/>
          <p:cNvSpPr txBox="1">
            <a:spLocks noGrp="1"/>
          </p:cNvSpPr>
          <p:nvPr>
            <p:ph type="title"/>
          </p:nvPr>
        </p:nvSpPr>
        <p:spPr>
          <a:xfrm>
            <a:off x="1383288" y="1661875"/>
            <a:ext cx="2828100" cy="71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7" name="Google Shape;127;p17"/>
          <p:cNvSpPr/>
          <p:nvPr/>
        </p:nvSpPr>
        <p:spPr>
          <a:xfrm rot="-920928" flipH="1">
            <a:off x="7594651" y="3942559"/>
            <a:ext cx="2261325" cy="1616937"/>
          </a:xfrm>
          <a:custGeom>
            <a:avLst/>
            <a:gdLst/>
            <a:ahLst/>
            <a:cxnLst/>
            <a:rect l="l" t="t" r="r" b="b"/>
            <a:pathLst>
              <a:path w="33860" h="24211" extrusionOk="0">
                <a:moveTo>
                  <a:pt x="15310" y="246"/>
                </a:moveTo>
                <a:cubicBezTo>
                  <a:pt x="15311" y="246"/>
                  <a:pt x="15313" y="246"/>
                  <a:pt x="15314" y="247"/>
                </a:cubicBezTo>
                <a:lnTo>
                  <a:pt x="15314" y="247"/>
                </a:lnTo>
                <a:cubicBezTo>
                  <a:pt x="15313" y="246"/>
                  <a:pt x="15311" y="246"/>
                  <a:pt x="15310" y="246"/>
                </a:cubicBezTo>
                <a:close/>
                <a:moveTo>
                  <a:pt x="15314" y="247"/>
                </a:moveTo>
                <a:cubicBezTo>
                  <a:pt x="15316" y="247"/>
                  <a:pt x="15318" y="248"/>
                  <a:pt x="15320" y="248"/>
                </a:cubicBezTo>
                <a:lnTo>
                  <a:pt x="15320" y="248"/>
                </a:lnTo>
                <a:cubicBezTo>
                  <a:pt x="15318" y="248"/>
                  <a:pt x="15316" y="247"/>
                  <a:pt x="15314" y="247"/>
                </a:cubicBezTo>
                <a:close/>
                <a:moveTo>
                  <a:pt x="12566" y="0"/>
                </a:moveTo>
                <a:cubicBezTo>
                  <a:pt x="12554" y="0"/>
                  <a:pt x="12542" y="0"/>
                  <a:pt x="12530" y="0"/>
                </a:cubicBezTo>
                <a:cubicBezTo>
                  <a:pt x="12215" y="0"/>
                  <a:pt x="11901" y="21"/>
                  <a:pt x="11586" y="56"/>
                </a:cubicBezTo>
                <a:cubicBezTo>
                  <a:pt x="11254" y="92"/>
                  <a:pt x="10921" y="134"/>
                  <a:pt x="10590" y="184"/>
                </a:cubicBezTo>
                <a:cubicBezTo>
                  <a:pt x="10438" y="207"/>
                  <a:pt x="10286" y="233"/>
                  <a:pt x="10134" y="262"/>
                </a:cubicBezTo>
                <a:cubicBezTo>
                  <a:pt x="9984" y="292"/>
                  <a:pt x="9832" y="319"/>
                  <a:pt x="9681" y="351"/>
                </a:cubicBezTo>
                <a:cubicBezTo>
                  <a:pt x="9521" y="385"/>
                  <a:pt x="9361" y="417"/>
                  <a:pt x="9202" y="457"/>
                </a:cubicBezTo>
                <a:cubicBezTo>
                  <a:pt x="9042" y="499"/>
                  <a:pt x="8882" y="538"/>
                  <a:pt x="8722" y="582"/>
                </a:cubicBezTo>
                <a:cubicBezTo>
                  <a:pt x="8568" y="625"/>
                  <a:pt x="8414" y="667"/>
                  <a:pt x="8262" y="716"/>
                </a:cubicBezTo>
                <a:cubicBezTo>
                  <a:pt x="8178" y="743"/>
                  <a:pt x="8097" y="770"/>
                  <a:pt x="8014" y="801"/>
                </a:cubicBezTo>
                <a:cubicBezTo>
                  <a:pt x="7941" y="829"/>
                  <a:pt x="7867" y="857"/>
                  <a:pt x="7792" y="887"/>
                </a:cubicBezTo>
                <a:cubicBezTo>
                  <a:pt x="7643" y="948"/>
                  <a:pt x="7494" y="1012"/>
                  <a:pt x="7355" y="1067"/>
                </a:cubicBezTo>
                <a:cubicBezTo>
                  <a:pt x="7213" y="1126"/>
                  <a:pt x="7072" y="1185"/>
                  <a:pt x="6932" y="1247"/>
                </a:cubicBezTo>
                <a:cubicBezTo>
                  <a:pt x="6854" y="1283"/>
                  <a:pt x="6776" y="1315"/>
                  <a:pt x="6699" y="1352"/>
                </a:cubicBezTo>
                <a:cubicBezTo>
                  <a:pt x="6623" y="1391"/>
                  <a:pt x="6546" y="1429"/>
                  <a:pt x="6468" y="1467"/>
                </a:cubicBezTo>
                <a:cubicBezTo>
                  <a:pt x="6435" y="1482"/>
                  <a:pt x="6404" y="1503"/>
                  <a:pt x="6372" y="1521"/>
                </a:cubicBezTo>
                <a:cubicBezTo>
                  <a:pt x="6328" y="1546"/>
                  <a:pt x="6286" y="1572"/>
                  <a:pt x="6241" y="1596"/>
                </a:cubicBezTo>
                <a:cubicBezTo>
                  <a:pt x="6174" y="1635"/>
                  <a:pt x="6109" y="1678"/>
                  <a:pt x="6043" y="1719"/>
                </a:cubicBezTo>
                <a:cubicBezTo>
                  <a:pt x="5916" y="1799"/>
                  <a:pt x="5790" y="1881"/>
                  <a:pt x="5665" y="1961"/>
                </a:cubicBezTo>
                <a:cubicBezTo>
                  <a:pt x="5596" y="2005"/>
                  <a:pt x="5528" y="2048"/>
                  <a:pt x="5461" y="2094"/>
                </a:cubicBezTo>
                <a:cubicBezTo>
                  <a:pt x="5414" y="2125"/>
                  <a:pt x="5367" y="2157"/>
                  <a:pt x="5321" y="2189"/>
                </a:cubicBezTo>
                <a:cubicBezTo>
                  <a:pt x="5297" y="2205"/>
                  <a:pt x="5274" y="2219"/>
                  <a:pt x="5253" y="2235"/>
                </a:cubicBezTo>
                <a:cubicBezTo>
                  <a:pt x="5173" y="2294"/>
                  <a:pt x="5095" y="2352"/>
                  <a:pt x="5016" y="2411"/>
                </a:cubicBezTo>
                <a:cubicBezTo>
                  <a:pt x="4997" y="2424"/>
                  <a:pt x="4980" y="2441"/>
                  <a:pt x="4962" y="2455"/>
                </a:cubicBezTo>
                <a:cubicBezTo>
                  <a:pt x="4918" y="2491"/>
                  <a:pt x="4874" y="2528"/>
                  <a:pt x="4832" y="2564"/>
                </a:cubicBezTo>
                <a:cubicBezTo>
                  <a:pt x="4716" y="2662"/>
                  <a:pt x="4603" y="2765"/>
                  <a:pt x="4492" y="2868"/>
                </a:cubicBezTo>
                <a:cubicBezTo>
                  <a:pt x="4247" y="3095"/>
                  <a:pt x="3997" y="3318"/>
                  <a:pt x="3757" y="3550"/>
                </a:cubicBezTo>
                <a:cubicBezTo>
                  <a:pt x="3703" y="3603"/>
                  <a:pt x="3648" y="3654"/>
                  <a:pt x="3596" y="3710"/>
                </a:cubicBezTo>
                <a:cubicBezTo>
                  <a:pt x="3534" y="3776"/>
                  <a:pt x="3470" y="3843"/>
                  <a:pt x="3408" y="3909"/>
                </a:cubicBezTo>
                <a:cubicBezTo>
                  <a:pt x="3383" y="3937"/>
                  <a:pt x="3360" y="3967"/>
                  <a:pt x="3335" y="3997"/>
                </a:cubicBezTo>
                <a:cubicBezTo>
                  <a:pt x="3299" y="4040"/>
                  <a:pt x="3263" y="4085"/>
                  <a:pt x="3227" y="4127"/>
                </a:cubicBezTo>
                <a:cubicBezTo>
                  <a:pt x="3181" y="4180"/>
                  <a:pt x="3142" y="4235"/>
                  <a:pt x="3101" y="4291"/>
                </a:cubicBezTo>
                <a:cubicBezTo>
                  <a:pt x="2902" y="4555"/>
                  <a:pt x="2717" y="4831"/>
                  <a:pt x="2538" y="5112"/>
                </a:cubicBezTo>
                <a:cubicBezTo>
                  <a:pt x="2363" y="5385"/>
                  <a:pt x="2196" y="5664"/>
                  <a:pt x="2031" y="5943"/>
                </a:cubicBezTo>
                <a:cubicBezTo>
                  <a:pt x="1866" y="6218"/>
                  <a:pt x="1720" y="6505"/>
                  <a:pt x="1581" y="6792"/>
                </a:cubicBezTo>
                <a:cubicBezTo>
                  <a:pt x="1435" y="7095"/>
                  <a:pt x="1288" y="7398"/>
                  <a:pt x="1141" y="7700"/>
                </a:cubicBezTo>
                <a:cubicBezTo>
                  <a:pt x="996" y="7998"/>
                  <a:pt x="869" y="8307"/>
                  <a:pt x="743" y="8613"/>
                </a:cubicBezTo>
                <a:cubicBezTo>
                  <a:pt x="712" y="8688"/>
                  <a:pt x="684" y="8765"/>
                  <a:pt x="655" y="8839"/>
                </a:cubicBezTo>
                <a:cubicBezTo>
                  <a:pt x="632" y="8897"/>
                  <a:pt x="610" y="8956"/>
                  <a:pt x="589" y="9014"/>
                </a:cubicBezTo>
                <a:cubicBezTo>
                  <a:pt x="567" y="9076"/>
                  <a:pt x="547" y="9136"/>
                  <a:pt x="524" y="9196"/>
                </a:cubicBezTo>
                <a:cubicBezTo>
                  <a:pt x="514" y="9227"/>
                  <a:pt x="502" y="9257"/>
                  <a:pt x="493" y="9288"/>
                </a:cubicBezTo>
                <a:cubicBezTo>
                  <a:pt x="469" y="9372"/>
                  <a:pt x="443" y="9457"/>
                  <a:pt x="418" y="9542"/>
                </a:cubicBezTo>
                <a:cubicBezTo>
                  <a:pt x="376" y="9681"/>
                  <a:pt x="338" y="9824"/>
                  <a:pt x="302" y="9965"/>
                </a:cubicBezTo>
                <a:cubicBezTo>
                  <a:pt x="256" y="10145"/>
                  <a:pt x="209" y="10325"/>
                  <a:pt x="166" y="10506"/>
                </a:cubicBezTo>
                <a:cubicBezTo>
                  <a:pt x="146" y="10579"/>
                  <a:pt x="131" y="10651"/>
                  <a:pt x="115" y="10726"/>
                </a:cubicBezTo>
                <a:cubicBezTo>
                  <a:pt x="101" y="10796"/>
                  <a:pt x="85" y="10867"/>
                  <a:pt x="74" y="10939"/>
                </a:cubicBezTo>
                <a:cubicBezTo>
                  <a:pt x="64" y="11002"/>
                  <a:pt x="54" y="11066"/>
                  <a:pt x="44" y="11129"/>
                </a:cubicBezTo>
                <a:cubicBezTo>
                  <a:pt x="42" y="11151"/>
                  <a:pt x="38" y="11175"/>
                  <a:pt x="36" y="11197"/>
                </a:cubicBezTo>
                <a:cubicBezTo>
                  <a:pt x="27" y="11289"/>
                  <a:pt x="17" y="11382"/>
                  <a:pt x="10" y="11474"/>
                </a:cubicBezTo>
                <a:cubicBezTo>
                  <a:pt x="6" y="11505"/>
                  <a:pt x="7" y="11536"/>
                  <a:pt x="6" y="11567"/>
                </a:cubicBezTo>
                <a:cubicBezTo>
                  <a:pt x="5" y="11625"/>
                  <a:pt x="3" y="11681"/>
                  <a:pt x="2" y="11738"/>
                </a:cubicBezTo>
                <a:cubicBezTo>
                  <a:pt x="1" y="11804"/>
                  <a:pt x="3" y="11868"/>
                  <a:pt x="6" y="11933"/>
                </a:cubicBezTo>
                <a:cubicBezTo>
                  <a:pt x="8" y="12011"/>
                  <a:pt x="11" y="12089"/>
                  <a:pt x="17" y="12167"/>
                </a:cubicBezTo>
                <a:cubicBezTo>
                  <a:pt x="27" y="12256"/>
                  <a:pt x="32" y="12346"/>
                  <a:pt x="43" y="12435"/>
                </a:cubicBezTo>
                <a:cubicBezTo>
                  <a:pt x="83" y="12745"/>
                  <a:pt x="124" y="13058"/>
                  <a:pt x="177" y="13369"/>
                </a:cubicBezTo>
                <a:cubicBezTo>
                  <a:pt x="233" y="13680"/>
                  <a:pt x="290" y="13994"/>
                  <a:pt x="356" y="14304"/>
                </a:cubicBezTo>
                <a:cubicBezTo>
                  <a:pt x="424" y="14619"/>
                  <a:pt x="491" y="14934"/>
                  <a:pt x="584" y="15243"/>
                </a:cubicBezTo>
                <a:cubicBezTo>
                  <a:pt x="609" y="15324"/>
                  <a:pt x="631" y="15408"/>
                  <a:pt x="658" y="15489"/>
                </a:cubicBezTo>
                <a:cubicBezTo>
                  <a:pt x="689" y="15579"/>
                  <a:pt x="719" y="15670"/>
                  <a:pt x="750" y="15759"/>
                </a:cubicBezTo>
                <a:cubicBezTo>
                  <a:pt x="774" y="15830"/>
                  <a:pt x="802" y="15901"/>
                  <a:pt x="827" y="15971"/>
                </a:cubicBezTo>
                <a:cubicBezTo>
                  <a:pt x="851" y="16035"/>
                  <a:pt x="874" y="16100"/>
                  <a:pt x="900" y="16164"/>
                </a:cubicBezTo>
                <a:cubicBezTo>
                  <a:pt x="941" y="16265"/>
                  <a:pt x="982" y="16368"/>
                  <a:pt x="1024" y="16471"/>
                </a:cubicBezTo>
                <a:cubicBezTo>
                  <a:pt x="1048" y="16531"/>
                  <a:pt x="1075" y="16588"/>
                  <a:pt x="1101" y="16645"/>
                </a:cubicBezTo>
                <a:cubicBezTo>
                  <a:pt x="1133" y="16719"/>
                  <a:pt x="1164" y="16792"/>
                  <a:pt x="1199" y="16863"/>
                </a:cubicBezTo>
                <a:cubicBezTo>
                  <a:pt x="1240" y="16950"/>
                  <a:pt x="1282" y="17034"/>
                  <a:pt x="1324" y="17121"/>
                </a:cubicBezTo>
                <a:cubicBezTo>
                  <a:pt x="1354" y="17183"/>
                  <a:pt x="1386" y="17245"/>
                  <a:pt x="1417" y="17306"/>
                </a:cubicBezTo>
                <a:cubicBezTo>
                  <a:pt x="1458" y="17384"/>
                  <a:pt x="1497" y="17463"/>
                  <a:pt x="1539" y="17540"/>
                </a:cubicBezTo>
                <a:cubicBezTo>
                  <a:pt x="1612" y="17672"/>
                  <a:pt x="1683" y="17806"/>
                  <a:pt x="1759" y="17936"/>
                </a:cubicBezTo>
                <a:cubicBezTo>
                  <a:pt x="1812" y="18027"/>
                  <a:pt x="1865" y="18117"/>
                  <a:pt x="1917" y="18209"/>
                </a:cubicBezTo>
                <a:cubicBezTo>
                  <a:pt x="1951" y="18264"/>
                  <a:pt x="1988" y="18318"/>
                  <a:pt x="2023" y="18374"/>
                </a:cubicBezTo>
                <a:cubicBezTo>
                  <a:pt x="2064" y="18437"/>
                  <a:pt x="2103" y="18502"/>
                  <a:pt x="2146" y="18564"/>
                </a:cubicBezTo>
                <a:cubicBezTo>
                  <a:pt x="2204" y="18647"/>
                  <a:pt x="2261" y="18731"/>
                  <a:pt x="2319" y="18814"/>
                </a:cubicBezTo>
                <a:cubicBezTo>
                  <a:pt x="2500" y="19081"/>
                  <a:pt x="2691" y="19341"/>
                  <a:pt x="2889" y="19597"/>
                </a:cubicBezTo>
                <a:cubicBezTo>
                  <a:pt x="2987" y="19723"/>
                  <a:pt x="3087" y="19845"/>
                  <a:pt x="3190" y="19969"/>
                </a:cubicBezTo>
                <a:cubicBezTo>
                  <a:pt x="3246" y="20039"/>
                  <a:pt x="3307" y="20107"/>
                  <a:pt x="3366" y="20175"/>
                </a:cubicBezTo>
                <a:cubicBezTo>
                  <a:pt x="3405" y="20218"/>
                  <a:pt x="3442" y="20263"/>
                  <a:pt x="3483" y="20306"/>
                </a:cubicBezTo>
                <a:cubicBezTo>
                  <a:pt x="3555" y="20383"/>
                  <a:pt x="3625" y="20463"/>
                  <a:pt x="3697" y="20541"/>
                </a:cubicBezTo>
                <a:cubicBezTo>
                  <a:pt x="3743" y="20590"/>
                  <a:pt x="3789" y="20636"/>
                  <a:pt x="3836" y="20684"/>
                </a:cubicBezTo>
                <a:cubicBezTo>
                  <a:pt x="3888" y="20738"/>
                  <a:pt x="3940" y="20795"/>
                  <a:pt x="3995" y="20846"/>
                </a:cubicBezTo>
                <a:cubicBezTo>
                  <a:pt x="4066" y="20914"/>
                  <a:pt x="4136" y="20982"/>
                  <a:pt x="4207" y="21051"/>
                </a:cubicBezTo>
                <a:cubicBezTo>
                  <a:pt x="4326" y="21164"/>
                  <a:pt x="4450" y="21271"/>
                  <a:pt x="4574" y="21379"/>
                </a:cubicBezTo>
                <a:cubicBezTo>
                  <a:pt x="4625" y="21425"/>
                  <a:pt x="4680" y="21470"/>
                  <a:pt x="4735" y="21513"/>
                </a:cubicBezTo>
                <a:cubicBezTo>
                  <a:pt x="4795" y="21563"/>
                  <a:pt x="4853" y="21613"/>
                  <a:pt x="4915" y="21661"/>
                </a:cubicBezTo>
                <a:cubicBezTo>
                  <a:pt x="5042" y="21758"/>
                  <a:pt x="5166" y="21856"/>
                  <a:pt x="5295" y="21949"/>
                </a:cubicBezTo>
                <a:cubicBezTo>
                  <a:pt x="5374" y="22005"/>
                  <a:pt x="5452" y="22062"/>
                  <a:pt x="5532" y="22119"/>
                </a:cubicBezTo>
                <a:cubicBezTo>
                  <a:pt x="5600" y="22167"/>
                  <a:pt x="5672" y="22214"/>
                  <a:pt x="5743" y="22261"/>
                </a:cubicBezTo>
                <a:cubicBezTo>
                  <a:pt x="6008" y="22441"/>
                  <a:pt x="6282" y="22607"/>
                  <a:pt x="6560" y="22767"/>
                </a:cubicBezTo>
                <a:cubicBezTo>
                  <a:pt x="6706" y="22852"/>
                  <a:pt x="6852" y="22934"/>
                  <a:pt x="6999" y="23017"/>
                </a:cubicBezTo>
                <a:cubicBezTo>
                  <a:pt x="7076" y="23060"/>
                  <a:pt x="7157" y="23105"/>
                  <a:pt x="7235" y="23147"/>
                </a:cubicBezTo>
                <a:cubicBezTo>
                  <a:pt x="7262" y="23161"/>
                  <a:pt x="7288" y="23178"/>
                  <a:pt x="7317" y="23192"/>
                </a:cubicBezTo>
                <a:cubicBezTo>
                  <a:pt x="7323" y="23195"/>
                  <a:pt x="7330" y="23199"/>
                  <a:pt x="7337" y="23204"/>
                </a:cubicBezTo>
                <a:cubicBezTo>
                  <a:pt x="7343" y="23208"/>
                  <a:pt x="7349" y="23211"/>
                  <a:pt x="7355" y="23214"/>
                </a:cubicBezTo>
                <a:cubicBezTo>
                  <a:pt x="7359" y="23215"/>
                  <a:pt x="7361" y="23216"/>
                  <a:pt x="7364" y="23218"/>
                </a:cubicBezTo>
                <a:cubicBezTo>
                  <a:pt x="7368" y="23219"/>
                  <a:pt x="7369" y="23220"/>
                  <a:pt x="7371" y="23221"/>
                </a:cubicBezTo>
                <a:cubicBezTo>
                  <a:pt x="7385" y="23230"/>
                  <a:pt x="7401" y="23237"/>
                  <a:pt x="7416" y="23245"/>
                </a:cubicBezTo>
                <a:cubicBezTo>
                  <a:pt x="7423" y="23249"/>
                  <a:pt x="7431" y="23252"/>
                  <a:pt x="7437" y="23256"/>
                </a:cubicBezTo>
                <a:cubicBezTo>
                  <a:pt x="7442" y="23259"/>
                  <a:pt x="7447" y="23261"/>
                  <a:pt x="7452" y="23264"/>
                </a:cubicBezTo>
                <a:cubicBezTo>
                  <a:pt x="7452" y="23264"/>
                  <a:pt x="7453" y="23265"/>
                  <a:pt x="7454" y="23265"/>
                </a:cubicBezTo>
                <a:cubicBezTo>
                  <a:pt x="7462" y="23270"/>
                  <a:pt x="7469" y="23275"/>
                  <a:pt x="7478" y="23278"/>
                </a:cubicBezTo>
                <a:cubicBezTo>
                  <a:pt x="7493" y="23287"/>
                  <a:pt x="7510" y="23297"/>
                  <a:pt x="7528" y="23306"/>
                </a:cubicBezTo>
                <a:cubicBezTo>
                  <a:pt x="7540" y="23313"/>
                  <a:pt x="7555" y="23319"/>
                  <a:pt x="7569" y="23327"/>
                </a:cubicBezTo>
                <a:cubicBezTo>
                  <a:pt x="7572" y="23329"/>
                  <a:pt x="7577" y="23333"/>
                  <a:pt x="7581" y="23334"/>
                </a:cubicBezTo>
                <a:cubicBezTo>
                  <a:pt x="7587" y="23338"/>
                  <a:pt x="7595" y="23342"/>
                  <a:pt x="7602" y="23345"/>
                </a:cubicBezTo>
                <a:lnTo>
                  <a:pt x="7602" y="23347"/>
                </a:lnTo>
                <a:cubicBezTo>
                  <a:pt x="7607" y="23348"/>
                  <a:pt x="7609" y="23349"/>
                  <a:pt x="7613" y="23352"/>
                </a:cubicBezTo>
                <a:cubicBezTo>
                  <a:pt x="7616" y="23354"/>
                  <a:pt x="7619" y="23355"/>
                  <a:pt x="7623" y="23357"/>
                </a:cubicBezTo>
                <a:cubicBezTo>
                  <a:pt x="7626" y="23359"/>
                  <a:pt x="7629" y="23360"/>
                  <a:pt x="7633" y="23364"/>
                </a:cubicBezTo>
                <a:cubicBezTo>
                  <a:pt x="7640" y="23366"/>
                  <a:pt x="7645" y="23370"/>
                  <a:pt x="7650" y="23373"/>
                </a:cubicBezTo>
                <a:lnTo>
                  <a:pt x="7652" y="23373"/>
                </a:lnTo>
                <a:cubicBezTo>
                  <a:pt x="7655" y="23375"/>
                  <a:pt x="7660" y="23376"/>
                  <a:pt x="7664" y="23379"/>
                </a:cubicBezTo>
                <a:cubicBezTo>
                  <a:pt x="7774" y="23438"/>
                  <a:pt x="7889" y="23493"/>
                  <a:pt x="8001" y="23549"/>
                </a:cubicBezTo>
                <a:cubicBezTo>
                  <a:pt x="8106" y="23602"/>
                  <a:pt x="8214" y="23647"/>
                  <a:pt x="8321" y="23695"/>
                </a:cubicBezTo>
                <a:cubicBezTo>
                  <a:pt x="8381" y="23722"/>
                  <a:pt x="8441" y="23744"/>
                  <a:pt x="8501" y="23767"/>
                </a:cubicBezTo>
                <a:cubicBezTo>
                  <a:pt x="8553" y="23787"/>
                  <a:pt x="8607" y="23806"/>
                  <a:pt x="8658" y="23825"/>
                </a:cubicBezTo>
                <a:cubicBezTo>
                  <a:pt x="8679" y="23834"/>
                  <a:pt x="8700" y="23843"/>
                  <a:pt x="8722" y="23850"/>
                </a:cubicBezTo>
                <a:cubicBezTo>
                  <a:pt x="8820" y="23881"/>
                  <a:pt x="8918" y="23912"/>
                  <a:pt x="9017" y="23942"/>
                </a:cubicBezTo>
                <a:cubicBezTo>
                  <a:pt x="9073" y="23959"/>
                  <a:pt x="9129" y="23974"/>
                  <a:pt x="9184" y="23989"/>
                </a:cubicBezTo>
                <a:cubicBezTo>
                  <a:pt x="9283" y="24014"/>
                  <a:pt x="9382" y="24041"/>
                  <a:pt x="9481" y="24065"/>
                </a:cubicBezTo>
                <a:cubicBezTo>
                  <a:pt x="9547" y="24083"/>
                  <a:pt x="9616" y="24093"/>
                  <a:pt x="9683" y="24107"/>
                </a:cubicBezTo>
                <a:lnTo>
                  <a:pt x="9861" y="24142"/>
                </a:lnTo>
                <a:cubicBezTo>
                  <a:pt x="9878" y="24145"/>
                  <a:pt x="9894" y="24149"/>
                  <a:pt x="9912" y="24150"/>
                </a:cubicBezTo>
                <a:cubicBezTo>
                  <a:pt x="10010" y="24163"/>
                  <a:pt x="10108" y="24175"/>
                  <a:pt x="10206" y="24186"/>
                </a:cubicBezTo>
                <a:cubicBezTo>
                  <a:pt x="10278" y="24196"/>
                  <a:pt x="10351" y="24199"/>
                  <a:pt x="10424" y="24204"/>
                </a:cubicBezTo>
                <a:cubicBezTo>
                  <a:pt x="10493" y="24207"/>
                  <a:pt x="10563" y="24210"/>
                  <a:pt x="10634" y="24210"/>
                </a:cubicBezTo>
                <a:cubicBezTo>
                  <a:pt x="10674" y="24210"/>
                  <a:pt x="10714" y="24211"/>
                  <a:pt x="10753" y="24211"/>
                </a:cubicBezTo>
                <a:cubicBezTo>
                  <a:pt x="10793" y="24211"/>
                  <a:pt x="10832" y="24210"/>
                  <a:pt x="10872" y="24209"/>
                </a:cubicBezTo>
                <a:cubicBezTo>
                  <a:pt x="10957" y="24205"/>
                  <a:pt x="11047" y="24204"/>
                  <a:pt x="11133" y="24195"/>
                </a:cubicBezTo>
                <a:cubicBezTo>
                  <a:pt x="11293" y="24183"/>
                  <a:pt x="11455" y="24170"/>
                  <a:pt x="11613" y="24152"/>
                </a:cubicBezTo>
                <a:cubicBezTo>
                  <a:pt x="11791" y="24132"/>
                  <a:pt x="11969" y="24111"/>
                  <a:pt x="12147" y="24087"/>
                </a:cubicBezTo>
                <a:cubicBezTo>
                  <a:pt x="12456" y="24047"/>
                  <a:pt x="12765" y="23998"/>
                  <a:pt x="13073" y="23957"/>
                </a:cubicBezTo>
                <a:cubicBezTo>
                  <a:pt x="13410" y="23910"/>
                  <a:pt x="13748" y="23865"/>
                  <a:pt x="14082" y="23809"/>
                </a:cubicBezTo>
                <a:cubicBezTo>
                  <a:pt x="14160" y="23797"/>
                  <a:pt x="14237" y="23787"/>
                  <a:pt x="14313" y="23771"/>
                </a:cubicBezTo>
                <a:cubicBezTo>
                  <a:pt x="14401" y="23753"/>
                  <a:pt x="14489" y="23735"/>
                  <a:pt x="14577" y="23719"/>
                </a:cubicBezTo>
                <a:cubicBezTo>
                  <a:pt x="14641" y="23705"/>
                  <a:pt x="14704" y="23694"/>
                  <a:pt x="14768" y="23678"/>
                </a:cubicBezTo>
                <a:cubicBezTo>
                  <a:pt x="14869" y="23655"/>
                  <a:pt x="14970" y="23632"/>
                  <a:pt x="15072" y="23607"/>
                </a:cubicBezTo>
                <a:cubicBezTo>
                  <a:pt x="15367" y="23539"/>
                  <a:pt x="15661" y="23462"/>
                  <a:pt x="15955" y="23386"/>
                </a:cubicBezTo>
                <a:cubicBezTo>
                  <a:pt x="16271" y="23308"/>
                  <a:pt x="16585" y="23228"/>
                  <a:pt x="16900" y="23149"/>
                </a:cubicBezTo>
                <a:cubicBezTo>
                  <a:pt x="16907" y="23151"/>
                  <a:pt x="16914" y="23151"/>
                  <a:pt x="16921" y="23151"/>
                </a:cubicBezTo>
                <a:cubicBezTo>
                  <a:pt x="16942" y="23148"/>
                  <a:pt x="16964" y="23142"/>
                  <a:pt x="16984" y="23138"/>
                </a:cubicBezTo>
                <a:cubicBezTo>
                  <a:pt x="17014" y="23132"/>
                  <a:pt x="17045" y="23126"/>
                  <a:pt x="17074" y="23121"/>
                </a:cubicBezTo>
                <a:cubicBezTo>
                  <a:pt x="17143" y="23107"/>
                  <a:pt x="17211" y="23092"/>
                  <a:pt x="17278" y="23077"/>
                </a:cubicBezTo>
                <a:cubicBezTo>
                  <a:pt x="17433" y="23043"/>
                  <a:pt x="17586" y="23006"/>
                  <a:pt x="17741" y="22968"/>
                </a:cubicBezTo>
                <a:cubicBezTo>
                  <a:pt x="17875" y="22936"/>
                  <a:pt x="18010" y="22904"/>
                  <a:pt x="18145" y="22875"/>
                </a:cubicBezTo>
                <a:cubicBezTo>
                  <a:pt x="18297" y="22843"/>
                  <a:pt x="18447" y="22816"/>
                  <a:pt x="18597" y="22788"/>
                </a:cubicBezTo>
                <a:lnTo>
                  <a:pt x="18599" y="22788"/>
                </a:lnTo>
                <a:cubicBezTo>
                  <a:pt x="18717" y="22769"/>
                  <a:pt x="18836" y="22748"/>
                  <a:pt x="18953" y="22733"/>
                </a:cubicBezTo>
                <a:cubicBezTo>
                  <a:pt x="19388" y="22671"/>
                  <a:pt x="19822" y="22625"/>
                  <a:pt x="20259" y="22578"/>
                </a:cubicBezTo>
                <a:cubicBezTo>
                  <a:pt x="20697" y="22532"/>
                  <a:pt x="21135" y="22485"/>
                  <a:pt x="21575" y="22440"/>
                </a:cubicBezTo>
                <a:cubicBezTo>
                  <a:pt x="22447" y="22349"/>
                  <a:pt x="23319" y="22261"/>
                  <a:pt x="24191" y="22172"/>
                </a:cubicBezTo>
                <a:cubicBezTo>
                  <a:pt x="24616" y="22127"/>
                  <a:pt x="25043" y="22098"/>
                  <a:pt x="25470" y="22078"/>
                </a:cubicBezTo>
                <a:cubicBezTo>
                  <a:pt x="25904" y="22057"/>
                  <a:pt x="26336" y="22042"/>
                  <a:pt x="26770" y="22019"/>
                </a:cubicBezTo>
                <a:cubicBezTo>
                  <a:pt x="26843" y="22016"/>
                  <a:pt x="26917" y="22013"/>
                  <a:pt x="26992" y="22009"/>
                </a:cubicBezTo>
                <a:cubicBezTo>
                  <a:pt x="27101" y="22016"/>
                  <a:pt x="27210" y="22019"/>
                  <a:pt x="27320" y="22022"/>
                </a:cubicBezTo>
                <a:cubicBezTo>
                  <a:pt x="27482" y="22026"/>
                  <a:pt x="27644" y="22027"/>
                  <a:pt x="27807" y="22027"/>
                </a:cubicBezTo>
                <a:cubicBezTo>
                  <a:pt x="27970" y="22027"/>
                  <a:pt x="28132" y="22026"/>
                  <a:pt x="28295" y="22023"/>
                </a:cubicBezTo>
                <a:cubicBezTo>
                  <a:pt x="28386" y="22022"/>
                  <a:pt x="28476" y="22023"/>
                  <a:pt x="28566" y="22018"/>
                </a:cubicBezTo>
                <a:cubicBezTo>
                  <a:pt x="28646" y="22013"/>
                  <a:pt x="28726" y="22009"/>
                  <a:pt x="28806" y="22005"/>
                </a:cubicBezTo>
                <a:cubicBezTo>
                  <a:pt x="28846" y="22002"/>
                  <a:pt x="28888" y="21997"/>
                  <a:pt x="28929" y="21995"/>
                </a:cubicBezTo>
                <a:cubicBezTo>
                  <a:pt x="28968" y="21991"/>
                  <a:pt x="29009" y="21988"/>
                  <a:pt x="29047" y="21985"/>
                </a:cubicBezTo>
                <a:cubicBezTo>
                  <a:pt x="29128" y="21977"/>
                  <a:pt x="29206" y="21967"/>
                  <a:pt x="29286" y="21960"/>
                </a:cubicBezTo>
                <a:cubicBezTo>
                  <a:pt x="29451" y="21941"/>
                  <a:pt x="29614" y="21920"/>
                  <a:pt x="29778" y="21898"/>
                </a:cubicBezTo>
                <a:cubicBezTo>
                  <a:pt x="29930" y="21878"/>
                  <a:pt x="30080" y="21856"/>
                  <a:pt x="30232" y="21828"/>
                </a:cubicBezTo>
                <a:cubicBezTo>
                  <a:pt x="30389" y="21800"/>
                  <a:pt x="30545" y="21770"/>
                  <a:pt x="30698" y="21728"/>
                </a:cubicBezTo>
                <a:cubicBezTo>
                  <a:pt x="30774" y="21707"/>
                  <a:pt x="30849" y="21688"/>
                  <a:pt x="30924" y="21662"/>
                </a:cubicBezTo>
                <a:cubicBezTo>
                  <a:pt x="30998" y="21637"/>
                  <a:pt x="31073" y="21615"/>
                  <a:pt x="31143" y="21585"/>
                </a:cubicBezTo>
                <a:cubicBezTo>
                  <a:pt x="31223" y="21553"/>
                  <a:pt x="31302" y="21526"/>
                  <a:pt x="31379" y="21487"/>
                </a:cubicBezTo>
                <a:cubicBezTo>
                  <a:pt x="31422" y="21466"/>
                  <a:pt x="31466" y="21445"/>
                  <a:pt x="31510" y="21423"/>
                </a:cubicBezTo>
                <a:cubicBezTo>
                  <a:pt x="31541" y="21408"/>
                  <a:pt x="31575" y="21393"/>
                  <a:pt x="31605" y="21377"/>
                </a:cubicBezTo>
                <a:cubicBezTo>
                  <a:pt x="31647" y="21353"/>
                  <a:pt x="31688" y="21329"/>
                  <a:pt x="31730" y="21306"/>
                </a:cubicBezTo>
                <a:cubicBezTo>
                  <a:pt x="31762" y="21288"/>
                  <a:pt x="31798" y="21271"/>
                  <a:pt x="31830" y="21250"/>
                </a:cubicBezTo>
                <a:cubicBezTo>
                  <a:pt x="31900" y="21207"/>
                  <a:pt x="31967" y="21164"/>
                  <a:pt x="32036" y="21120"/>
                </a:cubicBezTo>
                <a:cubicBezTo>
                  <a:pt x="32106" y="21077"/>
                  <a:pt x="32173" y="21025"/>
                  <a:pt x="32241" y="20977"/>
                </a:cubicBezTo>
                <a:cubicBezTo>
                  <a:pt x="32302" y="20934"/>
                  <a:pt x="32359" y="20888"/>
                  <a:pt x="32415" y="20841"/>
                </a:cubicBezTo>
                <a:cubicBezTo>
                  <a:pt x="32484" y="20785"/>
                  <a:pt x="32551" y="20724"/>
                  <a:pt x="32614" y="20660"/>
                </a:cubicBezTo>
                <a:cubicBezTo>
                  <a:pt x="32654" y="20618"/>
                  <a:pt x="32694" y="20578"/>
                  <a:pt x="32731" y="20536"/>
                </a:cubicBezTo>
                <a:cubicBezTo>
                  <a:pt x="32766" y="20496"/>
                  <a:pt x="32803" y="20458"/>
                  <a:pt x="32834" y="20416"/>
                </a:cubicBezTo>
                <a:lnTo>
                  <a:pt x="32900" y="20330"/>
                </a:lnTo>
                <a:cubicBezTo>
                  <a:pt x="32941" y="20275"/>
                  <a:pt x="32985" y="20221"/>
                  <a:pt x="33025" y="20161"/>
                </a:cubicBezTo>
                <a:cubicBezTo>
                  <a:pt x="33060" y="20110"/>
                  <a:pt x="33094" y="20057"/>
                  <a:pt x="33129" y="20005"/>
                </a:cubicBezTo>
                <a:cubicBezTo>
                  <a:pt x="33142" y="19988"/>
                  <a:pt x="33155" y="19967"/>
                  <a:pt x="33166" y="19948"/>
                </a:cubicBezTo>
                <a:cubicBezTo>
                  <a:pt x="33210" y="19874"/>
                  <a:pt x="33256" y="19799"/>
                  <a:pt x="33299" y="19726"/>
                </a:cubicBezTo>
                <a:cubicBezTo>
                  <a:pt x="33319" y="19691"/>
                  <a:pt x="33335" y="19654"/>
                  <a:pt x="33354" y="19618"/>
                </a:cubicBezTo>
                <a:cubicBezTo>
                  <a:pt x="33375" y="19575"/>
                  <a:pt x="33398" y="19531"/>
                  <a:pt x="33421" y="19487"/>
                </a:cubicBezTo>
                <a:cubicBezTo>
                  <a:pt x="33432" y="19467"/>
                  <a:pt x="33439" y="19446"/>
                  <a:pt x="33449" y="19425"/>
                </a:cubicBezTo>
                <a:cubicBezTo>
                  <a:pt x="33469" y="19376"/>
                  <a:pt x="33491" y="19327"/>
                  <a:pt x="33512" y="19278"/>
                </a:cubicBezTo>
                <a:cubicBezTo>
                  <a:pt x="33542" y="19207"/>
                  <a:pt x="33566" y="19134"/>
                  <a:pt x="33591" y="19062"/>
                </a:cubicBezTo>
                <a:cubicBezTo>
                  <a:pt x="33602" y="19030"/>
                  <a:pt x="33617" y="18997"/>
                  <a:pt x="33625" y="18963"/>
                </a:cubicBezTo>
                <a:cubicBezTo>
                  <a:pt x="33634" y="18927"/>
                  <a:pt x="33645" y="18892"/>
                  <a:pt x="33655" y="18858"/>
                </a:cubicBezTo>
                <a:cubicBezTo>
                  <a:pt x="33676" y="18783"/>
                  <a:pt x="33697" y="18710"/>
                  <a:pt x="33715" y="18634"/>
                </a:cubicBezTo>
                <a:cubicBezTo>
                  <a:pt x="33726" y="18582"/>
                  <a:pt x="33738" y="18530"/>
                  <a:pt x="33749" y="18477"/>
                </a:cubicBezTo>
                <a:cubicBezTo>
                  <a:pt x="33756" y="18446"/>
                  <a:pt x="33765" y="18415"/>
                  <a:pt x="33770" y="18383"/>
                </a:cubicBezTo>
                <a:cubicBezTo>
                  <a:pt x="33784" y="18290"/>
                  <a:pt x="33799" y="18197"/>
                  <a:pt x="33811" y="18106"/>
                </a:cubicBezTo>
                <a:cubicBezTo>
                  <a:pt x="33831" y="17970"/>
                  <a:pt x="33845" y="17832"/>
                  <a:pt x="33850" y="17694"/>
                </a:cubicBezTo>
                <a:cubicBezTo>
                  <a:pt x="33859" y="17478"/>
                  <a:pt x="33857" y="17261"/>
                  <a:pt x="33837" y="17048"/>
                </a:cubicBezTo>
                <a:cubicBezTo>
                  <a:pt x="33818" y="16838"/>
                  <a:pt x="33787" y="16632"/>
                  <a:pt x="33744" y="16427"/>
                </a:cubicBezTo>
                <a:cubicBezTo>
                  <a:pt x="33723" y="16325"/>
                  <a:pt x="33696" y="16224"/>
                  <a:pt x="33672" y="16123"/>
                </a:cubicBezTo>
                <a:cubicBezTo>
                  <a:pt x="33658" y="16063"/>
                  <a:pt x="33643" y="16004"/>
                  <a:pt x="33624" y="15946"/>
                </a:cubicBezTo>
                <a:lnTo>
                  <a:pt x="33566" y="15760"/>
                </a:lnTo>
                <a:cubicBezTo>
                  <a:pt x="33558" y="15733"/>
                  <a:pt x="33551" y="15706"/>
                  <a:pt x="33542" y="15680"/>
                </a:cubicBezTo>
                <a:cubicBezTo>
                  <a:pt x="33512" y="15597"/>
                  <a:pt x="33483" y="15511"/>
                  <a:pt x="33452" y="15427"/>
                </a:cubicBezTo>
                <a:cubicBezTo>
                  <a:pt x="33432" y="15373"/>
                  <a:pt x="33412" y="15316"/>
                  <a:pt x="33390" y="15262"/>
                </a:cubicBezTo>
                <a:cubicBezTo>
                  <a:pt x="33355" y="15172"/>
                  <a:pt x="33319" y="15082"/>
                  <a:pt x="33282" y="14993"/>
                </a:cubicBezTo>
                <a:cubicBezTo>
                  <a:pt x="33222" y="14849"/>
                  <a:pt x="33163" y="14705"/>
                  <a:pt x="33101" y="14563"/>
                </a:cubicBezTo>
                <a:cubicBezTo>
                  <a:pt x="33067" y="14487"/>
                  <a:pt x="33035" y="14411"/>
                  <a:pt x="33000" y="14336"/>
                </a:cubicBezTo>
                <a:cubicBezTo>
                  <a:pt x="32964" y="14257"/>
                  <a:pt x="32927" y="14179"/>
                  <a:pt x="32890" y="14098"/>
                </a:cubicBezTo>
                <a:cubicBezTo>
                  <a:pt x="32853" y="14018"/>
                  <a:pt x="32809" y="13938"/>
                  <a:pt x="32769" y="13859"/>
                </a:cubicBezTo>
                <a:cubicBezTo>
                  <a:pt x="32737" y="13794"/>
                  <a:pt x="32701" y="13732"/>
                  <a:pt x="32664" y="13669"/>
                </a:cubicBezTo>
                <a:cubicBezTo>
                  <a:pt x="32647" y="13638"/>
                  <a:pt x="32631" y="13607"/>
                  <a:pt x="32613" y="13577"/>
                </a:cubicBezTo>
                <a:lnTo>
                  <a:pt x="32540" y="13462"/>
                </a:lnTo>
                <a:cubicBezTo>
                  <a:pt x="32502" y="13402"/>
                  <a:pt x="32466" y="13344"/>
                  <a:pt x="32425" y="13287"/>
                </a:cubicBezTo>
                <a:cubicBezTo>
                  <a:pt x="32375" y="13219"/>
                  <a:pt x="32328" y="13151"/>
                  <a:pt x="32275" y="13085"/>
                </a:cubicBezTo>
                <a:cubicBezTo>
                  <a:pt x="32241" y="13044"/>
                  <a:pt x="32209" y="13003"/>
                  <a:pt x="32175" y="12962"/>
                </a:cubicBezTo>
                <a:cubicBezTo>
                  <a:pt x="32158" y="12939"/>
                  <a:pt x="32139" y="12915"/>
                  <a:pt x="32118" y="12893"/>
                </a:cubicBezTo>
                <a:lnTo>
                  <a:pt x="32023" y="12785"/>
                </a:lnTo>
                <a:cubicBezTo>
                  <a:pt x="31998" y="12757"/>
                  <a:pt x="31973" y="12728"/>
                  <a:pt x="31946" y="12699"/>
                </a:cubicBezTo>
                <a:cubicBezTo>
                  <a:pt x="31889" y="12641"/>
                  <a:pt x="31832" y="12581"/>
                  <a:pt x="31775" y="12523"/>
                </a:cubicBezTo>
                <a:cubicBezTo>
                  <a:pt x="31749" y="12497"/>
                  <a:pt x="31719" y="12472"/>
                  <a:pt x="31692" y="12446"/>
                </a:cubicBezTo>
                <a:cubicBezTo>
                  <a:pt x="31659" y="12415"/>
                  <a:pt x="31627" y="12385"/>
                  <a:pt x="31595" y="12354"/>
                </a:cubicBezTo>
                <a:cubicBezTo>
                  <a:pt x="31537" y="12301"/>
                  <a:pt x="31473" y="12249"/>
                  <a:pt x="31414" y="12196"/>
                </a:cubicBezTo>
                <a:cubicBezTo>
                  <a:pt x="31292" y="12091"/>
                  <a:pt x="31167" y="11992"/>
                  <a:pt x="31040" y="11893"/>
                </a:cubicBezTo>
                <a:cubicBezTo>
                  <a:pt x="30919" y="11796"/>
                  <a:pt x="30795" y="11702"/>
                  <a:pt x="30671" y="11609"/>
                </a:cubicBezTo>
                <a:cubicBezTo>
                  <a:pt x="30405" y="11414"/>
                  <a:pt x="30140" y="11219"/>
                  <a:pt x="29873" y="11026"/>
                </a:cubicBezTo>
                <a:cubicBezTo>
                  <a:pt x="29737" y="10927"/>
                  <a:pt x="29599" y="10827"/>
                  <a:pt x="29460" y="10729"/>
                </a:cubicBezTo>
                <a:cubicBezTo>
                  <a:pt x="29396" y="10684"/>
                  <a:pt x="29331" y="10638"/>
                  <a:pt x="29267" y="10594"/>
                </a:cubicBezTo>
                <a:cubicBezTo>
                  <a:pt x="29181" y="10536"/>
                  <a:pt x="29095" y="10478"/>
                  <a:pt x="29010" y="10421"/>
                </a:cubicBezTo>
                <a:cubicBezTo>
                  <a:pt x="28945" y="10380"/>
                  <a:pt x="28882" y="10340"/>
                  <a:pt x="28818" y="10299"/>
                </a:cubicBezTo>
                <a:lnTo>
                  <a:pt x="28651" y="10195"/>
                </a:lnTo>
                <a:cubicBezTo>
                  <a:pt x="28503" y="10107"/>
                  <a:pt x="28355" y="10019"/>
                  <a:pt x="28205" y="9931"/>
                </a:cubicBezTo>
                <a:cubicBezTo>
                  <a:pt x="27927" y="9768"/>
                  <a:pt x="27648" y="9606"/>
                  <a:pt x="27370" y="9442"/>
                </a:cubicBezTo>
                <a:cubicBezTo>
                  <a:pt x="27065" y="9262"/>
                  <a:pt x="26760" y="9081"/>
                  <a:pt x="26457" y="8896"/>
                </a:cubicBezTo>
                <a:cubicBezTo>
                  <a:pt x="26326" y="8817"/>
                  <a:pt x="26194" y="8734"/>
                  <a:pt x="26065" y="8649"/>
                </a:cubicBezTo>
                <a:cubicBezTo>
                  <a:pt x="25927" y="8560"/>
                  <a:pt x="25791" y="8468"/>
                  <a:pt x="25655" y="8375"/>
                </a:cubicBezTo>
                <a:cubicBezTo>
                  <a:pt x="25569" y="8313"/>
                  <a:pt x="25485" y="8251"/>
                  <a:pt x="25398" y="8190"/>
                </a:cubicBezTo>
                <a:cubicBezTo>
                  <a:pt x="25316" y="8131"/>
                  <a:pt x="25234" y="8069"/>
                  <a:pt x="25153" y="8008"/>
                </a:cubicBezTo>
                <a:cubicBezTo>
                  <a:pt x="25006" y="7899"/>
                  <a:pt x="24861" y="7786"/>
                  <a:pt x="24718" y="7672"/>
                </a:cubicBezTo>
                <a:cubicBezTo>
                  <a:pt x="24568" y="7554"/>
                  <a:pt x="24419" y="7437"/>
                  <a:pt x="24274" y="7313"/>
                </a:cubicBezTo>
                <a:cubicBezTo>
                  <a:pt x="24200" y="7250"/>
                  <a:pt x="24123" y="7188"/>
                  <a:pt x="24051" y="7121"/>
                </a:cubicBezTo>
                <a:cubicBezTo>
                  <a:pt x="23980" y="7057"/>
                  <a:pt x="23909" y="6991"/>
                  <a:pt x="23839" y="6925"/>
                </a:cubicBezTo>
                <a:cubicBezTo>
                  <a:pt x="23839" y="6924"/>
                  <a:pt x="23838" y="6924"/>
                  <a:pt x="23838" y="6924"/>
                </a:cubicBezTo>
                <a:cubicBezTo>
                  <a:pt x="23837" y="6924"/>
                  <a:pt x="23837" y="6924"/>
                  <a:pt x="23837" y="6924"/>
                </a:cubicBezTo>
                <a:cubicBezTo>
                  <a:pt x="23836" y="6924"/>
                  <a:pt x="23835" y="6923"/>
                  <a:pt x="23835" y="6921"/>
                </a:cubicBezTo>
                <a:cubicBezTo>
                  <a:pt x="23775" y="6859"/>
                  <a:pt x="23715" y="6799"/>
                  <a:pt x="23653" y="6738"/>
                </a:cubicBezTo>
                <a:cubicBezTo>
                  <a:pt x="23605" y="6689"/>
                  <a:pt x="23560" y="6639"/>
                  <a:pt x="23514" y="6588"/>
                </a:cubicBezTo>
                <a:cubicBezTo>
                  <a:pt x="23467" y="6538"/>
                  <a:pt x="23419" y="6489"/>
                  <a:pt x="23375" y="6436"/>
                </a:cubicBezTo>
                <a:cubicBezTo>
                  <a:pt x="23318" y="6371"/>
                  <a:pt x="23259" y="6304"/>
                  <a:pt x="23201" y="6237"/>
                </a:cubicBezTo>
                <a:cubicBezTo>
                  <a:pt x="23001" y="5994"/>
                  <a:pt x="22804" y="5747"/>
                  <a:pt x="22602" y="5506"/>
                </a:cubicBezTo>
                <a:cubicBezTo>
                  <a:pt x="22600" y="5505"/>
                  <a:pt x="22598" y="5504"/>
                  <a:pt x="22598" y="5502"/>
                </a:cubicBezTo>
                <a:cubicBezTo>
                  <a:pt x="22597" y="5501"/>
                  <a:pt x="22597" y="5501"/>
                  <a:pt x="22597" y="5500"/>
                </a:cubicBezTo>
                <a:lnTo>
                  <a:pt x="22595" y="5497"/>
                </a:lnTo>
                <a:cubicBezTo>
                  <a:pt x="22587" y="5486"/>
                  <a:pt x="22578" y="5478"/>
                  <a:pt x="22569" y="5466"/>
                </a:cubicBezTo>
                <a:cubicBezTo>
                  <a:pt x="22567" y="5466"/>
                  <a:pt x="22567" y="5466"/>
                  <a:pt x="22567" y="5465"/>
                </a:cubicBezTo>
                <a:cubicBezTo>
                  <a:pt x="22523" y="5412"/>
                  <a:pt x="22480" y="5359"/>
                  <a:pt x="22435" y="5306"/>
                </a:cubicBezTo>
                <a:cubicBezTo>
                  <a:pt x="22421" y="5290"/>
                  <a:pt x="22409" y="5275"/>
                  <a:pt x="22395" y="5259"/>
                </a:cubicBezTo>
                <a:cubicBezTo>
                  <a:pt x="22322" y="5171"/>
                  <a:pt x="22246" y="5083"/>
                  <a:pt x="22173" y="4995"/>
                </a:cubicBezTo>
                <a:lnTo>
                  <a:pt x="22170" y="4993"/>
                </a:lnTo>
                <a:cubicBezTo>
                  <a:pt x="22169" y="4991"/>
                  <a:pt x="22167" y="4989"/>
                  <a:pt x="22167" y="4988"/>
                </a:cubicBezTo>
                <a:cubicBezTo>
                  <a:pt x="22077" y="4879"/>
                  <a:pt x="21988" y="4772"/>
                  <a:pt x="21900" y="4663"/>
                </a:cubicBezTo>
                <a:cubicBezTo>
                  <a:pt x="21694" y="4412"/>
                  <a:pt x="21489" y="4160"/>
                  <a:pt x="21275" y="3917"/>
                </a:cubicBezTo>
                <a:cubicBezTo>
                  <a:pt x="21173" y="3801"/>
                  <a:pt x="21071" y="3683"/>
                  <a:pt x="20965" y="3571"/>
                </a:cubicBezTo>
                <a:cubicBezTo>
                  <a:pt x="20924" y="3530"/>
                  <a:pt x="20884" y="3486"/>
                  <a:pt x="20843" y="3443"/>
                </a:cubicBezTo>
                <a:cubicBezTo>
                  <a:pt x="20818" y="3417"/>
                  <a:pt x="20795" y="3391"/>
                  <a:pt x="20771" y="3368"/>
                </a:cubicBezTo>
                <a:cubicBezTo>
                  <a:pt x="20708" y="3307"/>
                  <a:pt x="20646" y="3246"/>
                  <a:pt x="20583" y="3184"/>
                </a:cubicBezTo>
                <a:cubicBezTo>
                  <a:pt x="20528" y="3131"/>
                  <a:pt x="20470" y="3082"/>
                  <a:pt x="20414" y="3030"/>
                </a:cubicBezTo>
                <a:cubicBezTo>
                  <a:pt x="20363" y="2986"/>
                  <a:pt x="20311" y="2941"/>
                  <a:pt x="20260" y="2898"/>
                </a:cubicBezTo>
                <a:cubicBezTo>
                  <a:pt x="20134" y="2792"/>
                  <a:pt x="20006" y="2686"/>
                  <a:pt x="19874" y="2586"/>
                </a:cubicBezTo>
                <a:cubicBezTo>
                  <a:pt x="19738" y="2485"/>
                  <a:pt x="19602" y="2384"/>
                  <a:pt x="19464" y="2285"/>
                </a:cubicBezTo>
                <a:cubicBezTo>
                  <a:pt x="19336" y="2193"/>
                  <a:pt x="19207" y="2101"/>
                  <a:pt x="19076" y="2016"/>
                </a:cubicBezTo>
                <a:cubicBezTo>
                  <a:pt x="18942" y="1928"/>
                  <a:pt x="18808" y="1840"/>
                  <a:pt x="18671" y="1755"/>
                </a:cubicBezTo>
                <a:cubicBezTo>
                  <a:pt x="18525" y="1663"/>
                  <a:pt x="18376" y="1573"/>
                  <a:pt x="18228" y="1484"/>
                </a:cubicBezTo>
                <a:cubicBezTo>
                  <a:pt x="18102" y="1407"/>
                  <a:pt x="17972" y="1332"/>
                  <a:pt x="17843" y="1262"/>
                </a:cubicBezTo>
                <a:cubicBezTo>
                  <a:pt x="17761" y="1218"/>
                  <a:pt x="17681" y="1170"/>
                  <a:pt x="17598" y="1128"/>
                </a:cubicBezTo>
                <a:cubicBezTo>
                  <a:pt x="17519" y="1087"/>
                  <a:pt x="17440" y="1047"/>
                  <a:pt x="17360" y="1005"/>
                </a:cubicBezTo>
                <a:cubicBezTo>
                  <a:pt x="17297" y="973"/>
                  <a:pt x="17234" y="942"/>
                  <a:pt x="17169" y="911"/>
                </a:cubicBezTo>
                <a:cubicBezTo>
                  <a:pt x="17097" y="876"/>
                  <a:pt x="17026" y="840"/>
                  <a:pt x="16952" y="808"/>
                </a:cubicBezTo>
                <a:cubicBezTo>
                  <a:pt x="16858" y="767"/>
                  <a:pt x="16765" y="727"/>
                  <a:pt x="16672" y="685"/>
                </a:cubicBezTo>
                <a:cubicBezTo>
                  <a:pt x="16607" y="657"/>
                  <a:pt x="16539" y="631"/>
                  <a:pt x="16473" y="605"/>
                </a:cubicBezTo>
                <a:cubicBezTo>
                  <a:pt x="16404" y="578"/>
                  <a:pt x="16336" y="551"/>
                  <a:pt x="16266" y="525"/>
                </a:cubicBezTo>
                <a:cubicBezTo>
                  <a:pt x="16192" y="499"/>
                  <a:pt x="16117" y="470"/>
                  <a:pt x="16043" y="447"/>
                </a:cubicBezTo>
                <a:cubicBezTo>
                  <a:pt x="15960" y="421"/>
                  <a:pt x="15877" y="392"/>
                  <a:pt x="15792" y="370"/>
                </a:cubicBezTo>
                <a:cubicBezTo>
                  <a:pt x="15715" y="349"/>
                  <a:pt x="15641" y="324"/>
                  <a:pt x="15564" y="306"/>
                </a:cubicBezTo>
                <a:cubicBezTo>
                  <a:pt x="15549" y="303"/>
                  <a:pt x="15536" y="299"/>
                  <a:pt x="15521" y="295"/>
                </a:cubicBezTo>
                <a:cubicBezTo>
                  <a:pt x="15454" y="280"/>
                  <a:pt x="15386" y="264"/>
                  <a:pt x="15320" y="248"/>
                </a:cubicBezTo>
                <a:lnTo>
                  <a:pt x="15320" y="248"/>
                </a:lnTo>
                <a:cubicBezTo>
                  <a:pt x="15321" y="248"/>
                  <a:pt x="15322" y="249"/>
                  <a:pt x="15323" y="249"/>
                </a:cubicBezTo>
                <a:cubicBezTo>
                  <a:pt x="15261" y="233"/>
                  <a:pt x="15198" y="223"/>
                  <a:pt x="15135" y="211"/>
                </a:cubicBezTo>
                <a:cubicBezTo>
                  <a:pt x="15089" y="201"/>
                  <a:pt x="15042" y="192"/>
                  <a:pt x="14996" y="185"/>
                </a:cubicBezTo>
                <a:cubicBezTo>
                  <a:pt x="14867" y="164"/>
                  <a:pt x="14735" y="145"/>
                  <a:pt x="14605" y="127"/>
                </a:cubicBezTo>
                <a:cubicBezTo>
                  <a:pt x="14377" y="96"/>
                  <a:pt x="14149" y="72"/>
                  <a:pt x="13921" y="56"/>
                </a:cubicBezTo>
                <a:cubicBezTo>
                  <a:pt x="13690" y="37"/>
                  <a:pt x="13460" y="26"/>
                  <a:pt x="13230" y="17"/>
                </a:cubicBezTo>
                <a:cubicBezTo>
                  <a:pt x="13008" y="9"/>
                  <a:pt x="12787" y="0"/>
                  <a:pt x="125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flipH="1">
            <a:off x="809689" y="4145843"/>
            <a:ext cx="1034098" cy="91121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flipH="1">
            <a:off x="125964" y="4006960"/>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flipH="1">
            <a:off x="8068309" y="-304150"/>
            <a:ext cx="1407442" cy="945244"/>
          </a:xfrm>
          <a:custGeom>
            <a:avLst/>
            <a:gdLst/>
            <a:ahLst/>
            <a:cxnLst/>
            <a:rect l="l" t="t" r="r" b="b"/>
            <a:pathLst>
              <a:path w="8355" h="7363" extrusionOk="0">
                <a:moveTo>
                  <a:pt x="2896" y="1"/>
                </a:moveTo>
                <a:cubicBezTo>
                  <a:pt x="2827" y="1"/>
                  <a:pt x="2758" y="2"/>
                  <a:pt x="2689" y="4"/>
                </a:cubicBezTo>
                <a:cubicBezTo>
                  <a:pt x="2513" y="12"/>
                  <a:pt x="2338" y="17"/>
                  <a:pt x="2165" y="42"/>
                </a:cubicBezTo>
                <a:cubicBezTo>
                  <a:pt x="1990" y="67"/>
                  <a:pt x="1819" y="114"/>
                  <a:pt x="1657" y="184"/>
                </a:cubicBezTo>
                <a:cubicBezTo>
                  <a:pt x="1495" y="256"/>
                  <a:pt x="1331" y="335"/>
                  <a:pt x="1189" y="442"/>
                </a:cubicBezTo>
                <a:cubicBezTo>
                  <a:pt x="1046" y="550"/>
                  <a:pt x="902" y="664"/>
                  <a:pt x="778" y="793"/>
                </a:cubicBezTo>
                <a:cubicBezTo>
                  <a:pt x="706" y="865"/>
                  <a:pt x="642" y="938"/>
                  <a:pt x="580" y="1017"/>
                </a:cubicBezTo>
                <a:cubicBezTo>
                  <a:pt x="527" y="1082"/>
                  <a:pt x="480" y="1152"/>
                  <a:pt x="433" y="1224"/>
                </a:cubicBezTo>
                <a:cubicBezTo>
                  <a:pt x="386" y="1299"/>
                  <a:pt x="344" y="1373"/>
                  <a:pt x="302" y="1448"/>
                </a:cubicBezTo>
                <a:cubicBezTo>
                  <a:pt x="231" y="1574"/>
                  <a:pt x="180" y="1707"/>
                  <a:pt x="142" y="1847"/>
                </a:cubicBezTo>
                <a:cubicBezTo>
                  <a:pt x="91" y="2026"/>
                  <a:pt x="37" y="2204"/>
                  <a:pt x="18" y="2389"/>
                </a:cubicBezTo>
                <a:cubicBezTo>
                  <a:pt x="0" y="2550"/>
                  <a:pt x="4" y="2720"/>
                  <a:pt x="28" y="2880"/>
                </a:cubicBezTo>
                <a:cubicBezTo>
                  <a:pt x="56" y="3064"/>
                  <a:pt x="98" y="3245"/>
                  <a:pt x="142" y="3427"/>
                </a:cubicBezTo>
                <a:cubicBezTo>
                  <a:pt x="181" y="3596"/>
                  <a:pt x="221" y="3766"/>
                  <a:pt x="262" y="3936"/>
                </a:cubicBezTo>
                <a:cubicBezTo>
                  <a:pt x="286" y="4042"/>
                  <a:pt x="313" y="4149"/>
                  <a:pt x="345" y="4252"/>
                </a:cubicBezTo>
                <a:cubicBezTo>
                  <a:pt x="365" y="4341"/>
                  <a:pt x="390" y="4429"/>
                  <a:pt x="418" y="4513"/>
                </a:cubicBezTo>
                <a:cubicBezTo>
                  <a:pt x="485" y="4700"/>
                  <a:pt x="560" y="4882"/>
                  <a:pt x="637" y="5063"/>
                </a:cubicBezTo>
                <a:cubicBezTo>
                  <a:pt x="705" y="5225"/>
                  <a:pt x="771" y="5387"/>
                  <a:pt x="852" y="5541"/>
                </a:cubicBezTo>
                <a:cubicBezTo>
                  <a:pt x="934" y="5701"/>
                  <a:pt x="1020" y="5858"/>
                  <a:pt x="1117" y="6011"/>
                </a:cubicBezTo>
                <a:cubicBezTo>
                  <a:pt x="1160" y="6079"/>
                  <a:pt x="1207" y="6145"/>
                  <a:pt x="1258" y="6208"/>
                </a:cubicBezTo>
                <a:cubicBezTo>
                  <a:pt x="1309" y="6268"/>
                  <a:pt x="1358" y="6331"/>
                  <a:pt x="1412" y="6387"/>
                </a:cubicBezTo>
                <a:cubicBezTo>
                  <a:pt x="1532" y="6508"/>
                  <a:pt x="1656" y="6632"/>
                  <a:pt x="1798" y="6730"/>
                </a:cubicBezTo>
                <a:cubicBezTo>
                  <a:pt x="1871" y="6781"/>
                  <a:pt x="1944" y="6827"/>
                  <a:pt x="2021" y="6871"/>
                </a:cubicBezTo>
                <a:cubicBezTo>
                  <a:pt x="2095" y="6914"/>
                  <a:pt x="2176" y="6947"/>
                  <a:pt x="2254" y="6983"/>
                </a:cubicBezTo>
                <a:cubicBezTo>
                  <a:pt x="2413" y="7053"/>
                  <a:pt x="2577" y="7121"/>
                  <a:pt x="2744" y="7174"/>
                </a:cubicBezTo>
                <a:cubicBezTo>
                  <a:pt x="2910" y="7227"/>
                  <a:pt x="3079" y="7267"/>
                  <a:pt x="3251" y="7297"/>
                </a:cubicBezTo>
                <a:cubicBezTo>
                  <a:pt x="3409" y="7325"/>
                  <a:pt x="3570" y="7349"/>
                  <a:pt x="3730" y="7358"/>
                </a:cubicBezTo>
                <a:cubicBezTo>
                  <a:pt x="3776" y="7361"/>
                  <a:pt x="3823" y="7362"/>
                  <a:pt x="3869" y="7362"/>
                </a:cubicBezTo>
                <a:cubicBezTo>
                  <a:pt x="4002" y="7362"/>
                  <a:pt x="4136" y="7353"/>
                  <a:pt x="4268" y="7343"/>
                </a:cubicBezTo>
                <a:cubicBezTo>
                  <a:pt x="4430" y="7333"/>
                  <a:pt x="4590" y="7315"/>
                  <a:pt x="4750" y="7287"/>
                </a:cubicBezTo>
                <a:cubicBezTo>
                  <a:pt x="4841" y="7271"/>
                  <a:pt x="4930" y="7245"/>
                  <a:pt x="5020" y="7222"/>
                </a:cubicBezTo>
                <a:cubicBezTo>
                  <a:pt x="5097" y="7202"/>
                  <a:pt x="5174" y="7179"/>
                  <a:pt x="5250" y="7156"/>
                </a:cubicBezTo>
                <a:cubicBezTo>
                  <a:pt x="5415" y="7104"/>
                  <a:pt x="5577" y="7047"/>
                  <a:pt x="5736" y="6982"/>
                </a:cubicBezTo>
                <a:cubicBezTo>
                  <a:pt x="6063" y="6852"/>
                  <a:pt x="6387" y="6693"/>
                  <a:pt x="6686" y="6505"/>
                </a:cubicBezTo>
                <a:lnTo>
                  <a:pt x="6686" y="6505"/>
                </a:lnTo>
                <a:cubicBezTo>
                  <a:pt x="6680" y="6510"/>
                  <a:pt x="6672" y="6513"/>
                  <a:pt x="6667" y="6517"/>
                </a:cubicBezTo>
                <a:cubicBezTo>
                  <a:pt x="6693" y="6501"/>
                  <a:pt x="6723" y="6485"/>
                  <a:pt x="6749" y="6467"/>
                </a:cubicBezTo>
                <a:cubicBezTo>
                  <a:pt x="6769" y="6454"/>
                  <a:pt x="6789" y="6440"/>
                  <a:pt x="6809" y="6429"/>
                </a:cubicBezTo>
                <a:cubicBezTo>
                  <a:pt x="6957" y="6333"/>
                  <a:pt x="7106" y="6237"/>
                  <a:pt x="7250" y="6133"/>
                </a:cubicBezTo>
                <a:cubicBezTo>
                  <a:pt x="7392" y="6032"/>
                  <a:pt x="7525" y="5927"/>
                  <a:pt x="7653" y="5811"/>
                </a:cubicBezTo>
                <a:cubicBezTo>
                  <a:pt x="7717" y="5754"/>
                  <a:pt x="7779" y="5696"/>
                  <a:pt x="7833" y="5630"/>
                </a:cubicBezTo>
                <a:cubicBezTo>
                  <a:pt x="7884" y="5572"/>
                  <a:pt x="7926" y="5507"/>
                  <a:pt x="7970" y="5443"/>
                </a:cubicBezTo>
                <a:cubicBezTo>
                  <a:pt x="8035" y="5339"/>
                  <a:pt x="8106" y="5236"/>
                  <a:pt x="8158" y="5124"/>
                </a:cubicBezTo>
                <a:cubicBezTo>
                  <a:pt x="8233" y="4967"/>
                  <a:pt x="8290" y="4803"/>
                  <a:pt x="8316" y="4632"/>
                </a:cubicBezTo>
                <a:cubicBezTo>
                  <a:pt x="8347" y="4433"/>
                  <a:pt x="8354" y="4237"/>
                  <a:pt x="8353" y="4038"/>
                </a:cubicBezTo>
                <a:cubicBezTo>
                  <a:pt x="8353" y="3839"/>
                  <a:pt x="8326" y="3644"/>
                  <a:pt x="8276" y="3452"/>
                </a:cubicBezTo>
                <a:cubicBezTo>
                  <a:pt x="8220" y="3247"/>
                  <a:pt x="8153" y="3044"/>
                  <a:pt x="8062" y="2852"/>
                </a:cubicBezTo>
                <a:cubicBezTo>
                  <a:pt x="7929" y="2576"/>
                  <a:pt x="7749" y="2328"/>
                  <a:pt x="7532" y="2112"/>
                </a:cubicBezTo>
                <a:lnTo>
                  <a:pt x="7515" y="2095"/>
                </a:lnTo>
                <a:cubicBezTo>
                  <a:pt x="7378" y="1959"/>
                  <a:pt x="7237" y="1828"/>
                  <a:pt x="7092" y="1699"/>
                </a:cubicBezTo>
                <a:cubicBezTo>
                  <a:pt x="6831" y="1469"/>
                  <a:pt x="6569" y="1235"/>
                  <a:pt x="6288" y="1032"/>
                </a:cubicBezTo>
                <a:cubicBezTo>
                  <a:pt x="6140" y="927"/>
                  <a:pt x="5991" y="817"/>
                  <a:pt x="5831" y="728"/>
                </a:cubicBezTo>
                <a:cubicBezTo>
                  <a:pt x="5738" y="676"/>
                  <a:pt x="5649" y="628"/>
                  <a:pt x="5556" y="582"/>
                </a:cubicBezTo>
                <a:cubicBezTo>
                  <a:pt x="5482" y="546"/>
                  <a:pt x="5405" y="516"/>
                  <a:pt x="5329" y="484"/>
                </a:cubicBezTo>
                <a:cubicBezTo>
                  <a:pt x="5160" y="413"/>
                  <a:pt x="4987" y="356"/>
                  <a:pt x="4814" y="300"/>
                </a:cubicBezTo>
                <a:cubicBezTo>
                  <a:pt x="4644" y="244"/>
                  <a:pt x="4469" y="199"/>
                  <a:pt x="4296" y="158"/>
                </a:cubicBezTo>
                <a:cubicBezTo>
                  <a:pt x="4112" y="114"/>
                  <a:pt x="3931" y="72"/>
                  <a:pt x="3747" y="45"/>
                </a:cubicBezTo>
                <a:cubicBezTo>
                  <a:pt x="3656" y="30"/>
                  <a:pt x="3563" y="25"/>
                  <a:pt x="3470" y="20"/>
                </a:cubicBezTo>
                <a:cubicBezTo>
                  <a:pt x="3384" y="15"/>
                  <a:pt x="3301" y="9"/>
                  <a:pt x="3215" y="6"/>
                </a:cubicBezTo>
                <a:cubicBezTo>
                  <a:pt x="3108" y="3"/>
                  <a:pt x="3002" y="1"/>
                  <a:pt x="2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p:nvPr/>
        </p:nvSpPr>
        <p:spPr>
          <a:xfrm rot="8099889">
            <a:off x="-108886" y="-96588"/>
            <a:ext cx="1854537" cy="1326097"/>
          </a:xfrm>
          <a:custGeom>
            <a:avLst/>
            <a:gdLst/>
            <a:ahLst/>
            <a:cxnLst/>
            <a:rect l="l" t="t" r="r" b="b"/>
            <a:pathLst>
              <a:path w="33860" h="24211" extrusionOk="0">
                <a:moveTo>
                  <a:pt x="15310" y="246"/>
                </a:moveTo>
                <a:cubicBezTo>
                  <a:pt x="15311" y="246"/>
                  <a:pt x="15313" y="246"/>
                  <a:pt x="15314" y="247"/>
                </a:cubicBezTo>
                <a:lnTo>
                  <a:pt x="15314" y="247"/>
                </a:lnTo>
                <a:cubicBezTo>
                  <a:pt x="15313" y="246"/>
                  <a:pt x="15311" y="246"/>
                  <a:pt x="15310" y="246"/>
                </a:cubicBezTo>
                <a:close/>
                <a:moveTo>
                  <a:pt x="15314" y="247"/>
                </a:moveTo>
                <a:cubicBezTo>
                  <a:pt x="15316" y="247"/>
                  <a:pt x="15318" y="248"/>
                  <a:pt x="15320" y="248"/>
                </a:cubicBezTo>
                <a:lnTo>
                  <a:pt x="15320" y="248"/>
                </a:lnTo>
                <a:cubicBezTo>
                  <a:pt x="15318" y="248"/>
                  <a:pt x="15316" y="247"/>
                  <a:pt x="15314" y="247"/>
                </a:cubicBezTo>
                <a:close/>
                <a:moveTo>
                  <a:pt x="12566" y="0"/>
                </a:moveTo>
                <a:cubicBezTo>
                  <a:pt x="12554" y="0"/>
                  <a:pt x="12542" y="0"/>
                  <a:pt x="12530" y="0"/>
                </a:cubicBezTo>
                <a:cubicBezTo>
                  <a:pt x="12215" y="0"/>
                  <a:pt x="11901" y="21"/>
                  <a:pt x="11586" y="56"/>
                </a:cubicBezTo>
                <a:cubicBezTo>
                  <a:pt x="11254" y="92"/>
                  <a:pt x="10921" y="134"/>
                  <a:pt x="10590" y="184"/>
                </a:cubicBezTo>
                <a:cubicBezTo>
                  <a:pt x="10438" y="207"/>
                  <a:pt x="10286" y="233"/>
                  <a:pt x="10134" y="262"/>
                </a:cubicBezTo>
                <a:cubicBezTo>
                  <a:pt x="9984" y="292"/>
                  <a:pt x="9832" y="319"/>
                  <a:pt x="9681" y="351"/>
                </a:cubicBezTo>
                <a:cubicBezTo>
                  <a:pt x="9521" y="385"/>
                  <a:pt x="9361" y="417"/>
                  <a:pt x="9202" y="457"/>
                </a:cubicBezTo>
                <a:cubicBezTo>
                  <a:pt x="9042" y="499"/>
                  <a:pt x="8882" y="538"/>
                  <a:pt x="8722" y="582"/>
                </a:cubicBezTo>
                <a:cubicBezTo>
                  <a:pt x="8568" y="625"/>
                  <a:pt x="8414" y="667"/>
                  <a:pt x="8262" y="716"/>
                </a:cubicBezTo>
                <a:cubicBezTo>
                  <a:pt x="8178" y="743"/>
                  <a:pt x="8097" y="770"/>
                  <a:pt x="8014" y="801"/>
                </a:cubicBezTo>
                <a:cubicBezTo>
                  <a:pt x="7941" y="829"/>
                  <a:pt x="7867" y="857"/>
                  <a:pt x="7792" y="887"/>
                </a:cubicBezTo>
                <a:cubicBezTo>
                  <a:pt x="7643" y="948"/>
                  <a:pt x="7494" y="1012"/>
                  <a:pt x="7355" y="1067"/>
                </a:cubicBezTo>
                <a:cubicBezTo>
                  <a:pt x="7213" y="1126"/>
                  <a:pt x="7072" y="1185"/>
                  <a:pt x="6932" y="1247"/>
                </a:cubicBezTo>
                <a:cubicBezTo>
                  <a:pt x="6854" y="1283"/>
                  <a:pt x="6776" y="1315"/>
                  <a:pt x="6699" y="1352"/>
                </a:cubicBezTo>
                <a:cubicBezTo>
                  <a:pt x="6623" y="1391"/>
                  <a:pt x="6546" y="1429"/>
                  <a:pt x="6468" y="1467"/>
                </a:cubicBezTo>
                <a:cubicBezTo>
                  <a:pt x="6435" y="1482"/>
                  <a:pt x="6404" y="1503"/>
                  <a:pt x="6372" y="1521"/>
                </a:cubicBezTo>
                <a:cubicBezTo>
                  <a:pt x="6328" y="1546"/>
                  <a:pt x="6286" y="1572"/>
                  <a:pt x="6241" y="1596"/>
                </a:cubicBezTo>
                <a:cubicBezTo>
                  <a:pt x="6174" y="1635"/>
                  <a:pt x="6109" y="1678"/>
                  <a:pt x="6043" y="1719"/>
                </a:cubicBezTo>
                <a:cubicBezTo>
                  <a:pt x="5916" y="1799"/>
                  <a:pt x="5790" y="1881"/>
                  <a:pt x="5665" y="1961"/>
                </a:cubicBezTo>
                <a:cubicBezTo>
                  <a:pt x="5596" y="2005"/>
                  <a:pt x="5528" y="2048"/>
                  <a:pt x="5461" y="2094"/>
                </a:cubicBezTo>
                <a:cubicBezTo>
                  <a:pt x="5414" y="2125"/>
                  <a:pt x="5367" y="2157"/>
                  <a:pt x="5321" y="2189"/>
                </a:cubicBezTo>
                <a:cubicBezTo>
                  <a:pt x="5297" y="2205"/>
                  <a:pt x="5274" y="2219"/>
                  <a:pt x="5253" y="2235"/>
                </a:cubicBezTo>
                <a:cubicBezTo>
                  <a:pt x="5173" y="2294"/>
                  <a:pt x="5095" y="2352"/>
                  <a:pt x="5016" y="2411"/>
                </a:cubicBezTo>
                <a:cubicBezTo>
                  <a:pt x="4997" y="2424"/>
                  <a:pt x="4980" y="2441"/>
                  <a:pt x="4962" y="2455"/>
                </a:cubicBezTo>
                <a:cubicBezTo>
                  <a:pt x="4918" y="2491"/>
                  <a:pt x="4874" y="2528"/>
                  <a:pt x="4832" y="2564"/>
                </a:cubicBezTo>
                <a:cubicBezTo>
                  <a:pt x="4716" y="2662"/>
                  <a:pt x="4603" y="2765"/>
                  <a:pt x="4492" y="2868"/>
                </a:cubicBezTo>
                <a:cubicBezTo>
                  <a:pt x="4247" y="3095"/>
                  <a:pt x="3997" y="3318"/>
                  <a:pt x="3757" y="3550"/>
                </a:cubicBezTo>
                <a:cubicBezTo>
                  <a:pt x="3703" y="3603"/>
                  <a:pt x="3648" y="3654"/>
                  <a:pt x="3596" y="3710"/>
                </a:cubicBezTo>
                <a:cubicBezTo>
                  <a:pt x="3534" y="3776"/>
                  <a:pt x="3470" y="3843"/>
                  <a:pt x="3408" y="3909"/>
                </a:cubicBezTo>
                <a:cubicBezTo>
                  <a:pt x="3383" y="3937"/>
                  <a:pt x="3360" y="3967"/>
                  <a:pt x="3335" y="3997"/>
                </a:cubicBezTo>
                <a:cubicBezTo>
                  <a:pt x="3299" y="4040"/>
                  <a:pt x="3263" y="4085"/>
                  <a:pt x="3227" y="4127"/>
                </a:cubicBezTo>
                <a:cubicBezTo>
                  <a:pt x="3181" y="4180"/>
                  <a:pt x="3142" y="4235"/>
                  <a:pt x="3101" y="4291"/>
                </a:cubicBezTo>
                <a:cubicBezTo>
                  <a:pt x="2902" y="4555"/>
                  <a:pt x="2717" y="4831"/>
                  <a:pt x="2538" y="5112"/>
                </a:cubicBezTo>
                <a:cubicBezTo>
                  <a:pt x="2363" y="5385"/>
                  <a:pt x="2196" y="5664"/>
                  <a:pt x="2031" y="5943"/>
                </a:cubicBezTo>
                <a:cubicBezTo>
                  <a:pt x="1866" y="6218"/>
                  <a:pt x="1720" y="6505"/>
                  <a:pt x="1581" y="6792"/>
                </a:cubicBezTo>
                <a:cubicBezTo>
                  <a:pt x="1435" y="7095"/>
                  <a:pt x="1288" y="7398"/>
                  <a:pt x="1141" y="7700"/>
                </a:cubicBezTo>
                <a:cubicBezTo>
                  <a:pt x="996" y="7998"/>
                  <a:pt x="869" y="8307"/>
                  <a:pt x="743" y="8613"/>
                </a:cubicBezTo>
                <a:cubicBezTo>
                  <a:pt x="712" y="8688"/>
                  <a:pt x="684" y="8765"/>
                  <a:pt x="655" y="8839"/>
                </a:cubicBezTo>
                <a:cubicBezTo>
                  <a:pt x="632" y="8897"/>
                  <a:pt x="610" y="8956"/>
                  <a:pt x="589" y="9014"/>
                </a:cubicBezTo>
                <a:cubicBezTo>
                  <a:pt x="567" y="9076"/>
                  <a:pt x="547" y="9136"/>
                  <a:pt x="524" y="9196"/>
                </a:cubicBezTo>
                <a:cubicBezTo>
                  <a:pt x="514" y="9227"/>
                  <a:pt x="502" y="9257"/>
                  <a:pt x="493" y="9288"/>
                </a:cubicBezTo>
                <a:cubicBezTo>
                  <a:pt x="469" y="9372"/>
                  <a:pt x="443" y="9457"/>
                  <a:pt x="418" y="9542"/>
                </a:cubicBezTo>
                <a:cubicBezTo>
                  <a:pt x="376" y="9681"/>
                  <a:pt x="338" y="9824"/>
                  <a:pt x="302" y="9965"/>
                </a:cubicBezTo>
                <a:cubicBezTo>
                  <a:pt x="256" y="10145"/>
                  <a:pt x="209" y="10325"/>
                  <a:pt x="166" y="10506"/>
                </a:cubicBezTo>
                <a:cubicBezTo>
                  <a:pt x="146" y="10579"/>
                  <a:pt x="131" y="10651"/>
                  <a:pt x="115" y="10726"/>
                </a:cubicBezTo>
                <a:cubicBezTo>
                  <a:pt x="101" y="10796"/>
                  <a:pt x="85" y="10867"/>
                  <a:pt x="74" y="10939"/>
                </a:cubicBezTo>
                <a:cubicBezTo>
                  <a:pt x="64" y="11002"/>
                  <a:pt x="54" y="11066"/>
                  <a:pt x="44" y="11129"/>
                </a:cubicBezTo>
                <a:cubicBezTo>
                  <a:pt x="42" y="11151"/>
                  <a:pt x="38" y="11175"/>
                  <a:pt x="36" y="11197"/>
                </a:cubicBezTo>
                <a:cubicBezTo>
                  <a:pt x="27" y="11289"/>
                  <a:pt x="17" y="11382"/>
                  <a:pt x="10" y="11474"/>
                </a:cubicBezTo>
                <a:cubicBezTo>
                  <a:pt x="6" y="11505"/>
                  <a:pt x="7" y="11536"/>
                  <a:pt x="6" y="11567"/>
                </a:cubicBezTo>
                <a:cubicBezTo>
                  <a:pt x="5" y="11625"/>
                  <a:pt x="3" y="11681"/>
                  <a:pt x="2" y="11738"/>
                </a:cubicBezTo>
                <a:cubicBezTo>
                  <a:pt x="1" y="11804"/>
                  <a:pt x="3" y="11868"/>
                  <a:pt x="6" y="11933"/>
                </a:cubicBezTo>
                <a:cubicBezTo>
                  <a:pt x="8" y="12011"/>
                  <a:pt x="11" y="12089"/>
                  <a:pt x="17" y="12167"/>
                </a:cubicBezTo>
                <a:cubicBezTo>
                  <a:pt x="27" y="12256"/>
                  <a:pt x="32" y="12346"/>
                  <a:pt x="43" y="12435"/>
                </a:cubicBezTo>
                <a:cubicBezTo>
                  <a:pt x="83" y="12745"/>
                  <a:pt x="124" y="13058"/>
                  <a:pt x="177" y="13369"/>
                </a:cubicBezTo>
                <a:cubicBezTo>
                  <a:pt x="233" y="13680"/>
                  <a:pt x="290" y="13994"/>
                  <a:pt x="356" y="14304"/>
                </a:cubicBezTo>
                <a:cubicBezTo>
                  <a:pt x="424" y="14619"/>
                  <a:pt x="491" y="14934"/>
                  <a:pt x="584" y="15243"/>
                </a:cubicBezTo>
                <a:cubicBezTo>
                  <a:pt x="609" y="15324"/>
                  <a:pt x="631" y="15408"/>
                  <a:pt x="658" y="15489"/>
                </a:cubicBezTo>
                <a:cubicBezTo>
                  <a:pt x="689" y="15579"/>
                  <a:pt x="719" y="15670"/>
                  <a:pt x="750" y="15759"/>
                </a:cubicBezTo>
                <a:cubicBezTo>
                  <a:pt x="774" y="15830"/>
                  <a:pt x="802" y="15901"/>
                  <a:pt x="827" y="15971"/>
                </a:cubicBezTo>
                <a:cubicBezTo>
                  <a:pt x="851" y="16035"/>
                  <a:pt x="874" y="16100"/>
                  <a:pt x="900" y="16164"/>
                </a:cubicBezTo>
                <a:cubicBezTo>
                  <a:pt x="941" y="16265"/>
                  <a:pt x="982" y="16368"/>
                  <a:pt x="1024" y="16471"/>
                </a:cubicBezTo>
                <a:cubicBezTo>
                  <a:pt x="1048" y="16531"/>
                  <a:pt x="1075" y="16588"/>
                  <a:pt x="1101" y="16645"/>
                </a:cubicBezTo>
                <a:cubicBezTo>
                  <a:pt x="1133" y="16719"/>
                  <a:pt x="1164" y="16792"/>
                  <a:pt x="1199" y="16863"/>
                </a:cubicBezTo>
                <a:cubicBezTo>
                  <a:pt x="1240" y="16950"/>
                  <a:pt x="1282" y="17034"/>
                  <a:pt x="1324" y="17121"/>
                </a:cubicBezTo>
                <a:cubicBezTo>
                  <a:pt x="1354" y="17183"/>
                  <a:pt x="1386" y="17245"/>
                  <a:pt x="1417" y="17306"/>
                </a:cubicBezTo>
                <a:cubicBezTo>
                  <a:pt x="1458" y="17384"/>
                  <a:pt x="1497" y="17463"/>
                  <a:pt x="1539" y="17540"/>
                </a:cubicBezTo>
                <a:cubicBezTo>
                  <a:pt x="1612" y="17672"/>
                  <a:pt x="1683" y="17806"/>
                  <a:pt x="1759" y="17936"/>
                </a:cubicBezTo>
                <a:cubicBezTo>
                  <a:pt x="1812" y="18027"/>
                  <a:pt x="1865" y="18117"/>
                  <a:pt x="1917" y="18209"/>
                </a:cubicBezTo>
                <a:cubicBezTo>
                  <a:pt x="1951" y="18264"/>
                  <a:pt x="1988" y="18318"/>
                  <a:pt x="2023" y="18374"/>
                </a:cubicBezTo>
                <a:cubicBezTo>
                  <a:pt x="2064" y="18437"/>
                  <a:pt x="2103" y="18502"/>
                  <a:pt x="2146" y="18564"/>
                </a:cubicBezTo>
                <a:cubicBezTo>
                  <a:pt x="2204" y="18647"/>
                  <a:pt x="2261" y="18731"/>
                  <a:pt x="2319" y="18814"/>
                </a:cubicBezTo>
                <a:cubicBezTo>
                  <a:pt x="2500" y="19081"/>
                  <a:pt x="2691" y="19341"/>
                  <a:pt x="2889" y="19597"/>
                </a:cubicBezTo>
                <a:cubicBezTo>
                  <a:pt x="2987" y="19723"/>
                  <a:pt x="3087" y="19845"/>
                  <a:pt x="3190" y="19969"/>
                </a:cubicBezTo>
                <a:cubicBezTo>
                  <a:pt x="3246" y="20039"/>
                  <a:pt x="3307" y="20107"/>
                  <a:pt x="3366" y="20175"/>
                </a:cubicBezTo>
                <a:cubicBezTo>
                  <a:pt x="3405" y="20218"/>
                  <a:pt x="3442" y="20263"/>
                  <a:pt x="3483" y="20306"/>
                </a:cubicBezTo>
                <a:cubicBezTo>
                  <a:pt x="3555" y="20383"/>
                  <a:pt x="3625" y="20463"/>
                  <a:pt x="3697" y="20541"/>
                </a:cubicBezTo>
                <a:cubicBezTo>
                  <a:pt x="3743" y="20590"/>
                  <a:pt x="3789" y="20636"/>
                  <a:pt x="3836" y="20684"/>
                </a:cubicBezTo>
                <a:cubicBezTo>
                  <a:pt x="3888" y="20738"/>
                  <a:pt x="3940" y="20795"/>
                  <a:pt x="3995" y="20846"/>
                </a:cubicBezTo>
                <a:cubicBezTo>
                  <a:pt x="4066" y="20914"/>
                  <a:pt x="4136" y="20982"/>
                  <a:pt x="4207" y="21051"/>
                </a:cubicBezTo>
                <a:cubicBezTo>
                  <a:pt x="4326" y="21164"/>
                  <a:pt x="4450" y="21271"/>
                  <a:pt x="4574" y="21379"/>
                </a:cubicBezTo>
                <a:cubicBezTo>
                  <a:pt x="4625" y="21425"/>
                  <a:pt x="4680" y="21470"/>
                  <a:pt x="4735" y="21513"/>
                </a:cubicBezTo>
                <a:cubicBezTo>
                  <a:pt x="4795" y="21563"/>
                  <a:pt x="4853" y="21613"/>
                  <a:pt x="4915" y="21661"/>
                </a:cubicBezTo>
                <a:cubicBezTo>
                  <a:pt x="5042" y="21758"/>
                  <a:pt x="5166" y="21856"/>
                  <a:pt x="5295" y="21949"/>
                </a:cubicBezTo>
                <a:cubicBezTo>
                  <a:pt x="5374" y="22005"/>
                  <a:pt x="5452" y="22062"/>
                  <a:pt x="5532" y="22119"/>
                </a:cubicBezTo>
                <a:cubicBezTo>
                  <a:pt x="5600" y="22167"/>
                  <a:pt x="5672" y="22214"/>
                  <a:pt x="5743" y="22261"/>
                </a:cubicBezTo>
                <a:cubicBezTo>
                  <a:pt x="6008" y="22441"/>
                  <a:pt x="6282" y="22607"/>
                  <a:pt x="6560" y="22767"/>
                </a:cubicBezTo>
                <a:cubicBezTo>
                  <a:pt x="6706" y="22852"/>
                  <a:pt x="6852" y="22934"/>
                  <a:pt x="6999" y="23017"/>
                </a:cubicBezTo>
                <a:cubicBezTo>
                  <a:pt x="7076" y="23060"/>
                  <a:pt x="7157" y="23105"/>
                  <a:pt x="7235" y="23147"/>
                </a:cubicBezTo>
                <a:cubicBezTo>
                  <a:pt x="7262" y="23161"/>
                  <a:pt x="7288" y="23178"/>
                  <a:pt x="7317" y="23192"/>
                </a:cubicBezTo>
                <a:cubicBezTo>
                  <a:pt x="7323" y="23195"/>
                  <a:pt x="7330" y="23199"/>
                  <a:pt x="7337" y="23204"/>
                </a:cubicBezTo>
                <a:cubicBezTo>
                  <a:pt x="7343" y="23208"/>
                  <a:pt x="7349" y="23211"/>
                  <a:pt x="7355" y="23214"/>
                </a:cubicBezTo>
                <a:cubicBezTo>
                  <a:pt x="7359" y="23215"/>
                  <a:pt x="7361" y="23216"/>
                  <a:pt x="7364" y="23218"/>
                </a:cubicBezTo>
                <a:cubicBezTo>
                  <a:pt x="7368" y="23219"/>
                  <a:pt x="7369" y="23220"/>
                  <a:pt x="7371" y="23221"/>
                </a:cubicBezTo>
                <a:cubicBezTo>
                  <a:pt x="7385" y="23230"/>
                  <a:pt x="7401" y="23237"/>
                  <a:pt x="7416" y="23245"/>
                </a:cubicBezTo>
                <a:cubicBezTo>
                  <a:pt x="7423" y="23249"/>
                  <a:pt x="7431" y="23252"/>
                  <a:pt x="7437" y="23256"/>
                </a:cubicBezTo>
                <a:cubicBezTo>
                  <a:pt x="7442" y="23259"/>
                  <a:pt x="7447" y="23261"/>
                  <a:pt x="7452" y="23264"/>
                </a:cubicBezTo>
                <a:cubicBezTo>
                  <a:pt x="7452" y="23264"/>
                  <a:pt x="7453" y="23265"/>
                  <a:pt x="7454" y="23265"/>
                </a:cubicBezTo>
                <a:cubicBezTo>
                  <a:pt x="7462" y="23270"/>
                  <a:pt x="7469" y="23275"/>
                  <a:pt x="7478" y="23278"/>
                </a:cubicBezTo>
                <a:cubicBezTo>
                  <a:pt x="7493" y="23287"/>
                  <a:pt x="7510" y="23297"/>
                  <a:pt x="7528" y="23306"/>
                </a:cubicBezTo>
                <a:cubicBezTo>
                  <a:pt x="7540" y="23313"/>
                  <a:pt x="7555" y="23319"/>
                  <a:pt x="7569" y="23327"/>
                </a:cubicBezTo>
                <a:cubicBezTo>
                  <a:pt x="7572" y="23329"/>
                  <a:pt x="7577" y="23333"/>
                  <a:pt x="7581" y="23334"/>
                </a:cubicBezTo>
                <a:cubicBezTo>
                  <a:pt x="7587" y="23338"/>
                  <a:pt x="7595" y="23342"/>
                  <a:pt x="7602" y="23345"/>
                </a:cubicBezTo>
                <a:lnTo>
                  <a:pt x="7602" y="23347"/>
                </a:lnTo>
                <a:cubicBezTo>
                  <a:pt x="7607" y="23348"/>
                  <a:pt x="7609" y="23349"/>
                  <a:pt x="7613" y="23352"/>
                </a:cubicBezTo>
                <a:cubicBezTo>
                  <a:pt x="7616" y="23354"/>
                  <a:pt x="7619" y="23355"/>
                  <a:pt x="7623" y="23357"/>
                </a:cubicBezTo>
                <a:cubicBezTo>
                  <a:pt x="7626" y="23359"/>
                  <a:pt x="7629" y="23360"/>
                  <a:pt x="7633" y="23364"/>
                </a:cubicBezTo>
                <a:cubicBezTo>
                  <a:pt x="7640" y="23366"/>
                  <a:pt x="7645" y="23370"/>
                  <a:pt x="7650" y="23373"/>
                </a:cubicBezTo>
                <a:lnTo>
                  <a:pt x="7652" y="23373"/>
                </a:lnTo>
                <a:cubicBezTo>
                  <a:pt x="7655" y="23375"/>
                  <a:pt x="7660" y="23376"/>
                  <a:pt x="7664" y="23379"/>
                </a:cubicBezTo>
                <a:cubicBezTo>
                  <a:pt x="7774" y="23438"/>
                  <a:pt x="7889" y="23493"/>
                  <a:pt x="8001" y="23549"/>
                </a:cubicBezTo>
                <a:cubicBezTo>
                  <a:pt x="8106" y="23602"/>
                  <a:pt x="8214" y="23647"/>
                  <a:pt x="8321" y="23695"/>
                </a:cubicBezTo>
                <a:cubicBezTo>
                  <a:pt x="8381" y="23722"/>
                  <a:pt x="8441" y="23744"/>
                  <a:pt x="8501" y="23767"/>
                </a:cubicBezTo>
                <a:cubicBezTo>
                  <a:pt x="8553" y="23787"/>
                  <a:pt x="8607" y="23806"/>
                  <a:pt x="8658" y="23825"/>
                </a:cubicBezTo>
                <a:cubicBezTo>
                  <a:pt x="8679" y="23834"/>
                  <a:pt x="8700" y="23843"/>
                  <a:pt x="8722" y="23850"/>
                </a:cubicBezTo>
                <a:cubicBezTo>
                  <a:pt x="8820" y="23881"/>
                  <a:pt x="8918" y="23912"/>
                  <a:pt x="9017" y="23942"/>
                </a:cubicBezTo>
                <a:cubicBezTo>
                  <a:pt x="9073" y="23959"/>
                  <a:pt x="9129" y="23974"/>
                  <a:pt x="9184" y="23989"/>
                </a:cubicBezTo>
                <a:cubicBezTo>
                  <a:pt x="9283" y="24014"/>
                  <a:pt x="9382" y="24041"/>
                  <a:pt x="9481" y="24065"/>
                </a:cubicBezTo>
                <a:cubicBezTo>
                  <a:pt x="9547" y="24083"/>
                  <a:pt x="9616" y="24093"/>
                  <a:pt x="9683" y="24107"/>
                </a:cubicBezTo>
                <a:lnTo>
                  <a:pt x="9861" y="24142"/>
                </a:lnTo>
                <a:cubicBezTo>
                  <a:pt x="9878" y="24145"/>
                  <a:pt x="9894" y="24149"/>
                  <a:pt x="9912" y="24150"/>
                </a:cubicBezTo>
                <a:cubicBezTo>
                  <a:pt x="10010" y="24163"/>
                  <a:pt x="10108" y="24175"/>
                  <a:pt x="10206" y="24186"/>
                </a:cubicBezTo>
                <a:cubicBezTo>
                  <a:pt x="10278" y="24196"/>
                  <a:pt x="10351" y="24199"/>
                  <a:pt x="10424" y="24204"/>
                </a:cubicBezTo>
                <a:cubicBezTo>
                  <a:pt x="10493" y="24207"/>
                  <a:pt x="10563" y="24210"/>
                  <a:pt x="10634" y="24210"/>
                </a:cubicBezTo>
                <a:cubicBezTo>
                  <a:pt x="10674" y="24210"/>
                  <a:pt x="10714" y="24211"/>
                  <a:pt x="10753" y="24211"/>
                </a:cubicBezTo>
                <a:cubicBezTo>
                  <a:pt x="10793" y="24211"/>
                  <a:pt x="10832" y="24210"/>
                  <a:pt x="10872" y="24209"/>
                </a:cubicBezTo>
                <a:cubicBezTo>
                  <a:pt x="10957" y="24205"/>
                  <a:pt x="11047" y="24204"/>
                  <a:pt x="11133" y="24195"/>
                </a:cubicBezTo>
                <a:cubicBezTo>
                  <a:pt x="11293" y="24183"/>
                  <a:pt x="11455" y="24170"/>
                  <a:pt x="11613" y="24152"/>
                </a:cubicBezTo>
                <a:cubicBezTo>
                  <a:pt x="11791" y="24132"/>
                  <a:pt x="11969" y="24111"/>
                  <a:pt x="12147" y="24087"/>
                </a:cubicBezTo>
                <a:cubicBezTo>
                  <a:pt x="12456" y="24047"/>
                  <a:pt x="12765" y="23998"/>
                  <a:pt x="13073" y="23957"/>
                </a:cubicBezTo>
                <a:cubicBezTo>
                  <a:pt x="13410" y="23910"/>
                  <a:pt x="13748" y="23865"/>
                  <a:pt x="14082" y="23809"/>
                </a:cubicBezTo>
                <a:cubicBezTo>
                  <a:pt x="14160" y="23797"/>
                  <a:pt x="14237" y="23787"/>
                  <a:pt x="14313" y="23771"/>
                </a:cubicBezTo>
                <a:cubicBezTo>
                  <a:pt x="14401" y="23753"/>
                  <a:pt x="14489" y="23735"/>
                  <a:pt x="14577" y="23719"/>
                </a:cubicBezTo>
                <a:cubicBezTo>
                  <a:pt x="14641" y="23705"/>
                  <a:pt x="14704" y="23694"/>
                  <a:pt x="14768" y="23678"/>
                </a:cubicBezTo>
                <a:cubicBezTo>
                  <a:pt x="14869" y="23655"/>
                  <a:pt x="14970" y="23632"/>
                  <a:pt x="15072" y="23607"/>
                </a:cubicBezTo>
                <a:cubicBezTo>
                  <a:pt x="15367" y="23539"/>
                  <a:pt x="15661" y="23462"/>
                  <a:pt x="15955" y="23386"/>
                </a:cubicBezTo>
                <a:cubicBezTo>
                  <a:pt x="16271" y="23308"/>
                  <a:pt x="16585" y="23228"/>
                  <a:pt x="16900" y="23149"/>
                </a:cubicBezTo>
                <a:cubicBezTo>
                  <a:pt x="16907" y="23151"/>
                  <a:pt x="16914" y="23151"/>
                  <a:pt x="16921" y="23151"/>
                </a:cubicBezTo>
                <a:cubicBezTo>
                  <a:pt x="16942" y="23148"/>
                  <a:pt x="16964" y="23142"/>
                  <a:pt x="16984" y="23138"/>
                </a:cubicBezTo>
                <a:cubicBezTo>
                  <a:pt x="17014" y="23132"/>
                  <a:pt x="17045" y="23126"/>
                  <a:pt x="17074" y="23121"/>
                </a:cubicBezTo>
                <a:cubicBezTo>
                  <a:pt x="17143" y="23107"/>
                  <a:pt x="17211" y="23092"/>
                  <a:pt x="17278" y="23077"/>
                </a:cubicBezTo>
                <a:cubicBezTo>
                  <a:pt x="17433" y="23043"/>
                  <a:pt x="17586" y="23006"/>
                  <a:pt x="17741" y="22968"/>
                </a:cubicBezTo>
                <a:cubicBezTo>
                  <a:pt x="17875" y="22936"/>
                  <a:pt x="18010" y="22904"/>
                  <a:pt x="18145" y="22875"/>
                </a:cubicBezTo>
                <a:cubicBezTo>
                  <a:pt x="18297" y="22843"/>
                  <a:pt x="18447" y="22816"/>
                  <a:pt x="18597" y="22788"/>
                </a:cubicBezTo>
                <a:lnTo>
                  <a:pt x="18599" y="22788"/>
                </a:lnTo>
                <a:cubicBezTo>
                  <a:pt x="18717" y="22769"/>
                  <a:pt x="18836" y="22748"/>
                  <a:pt x="18953" y="22733"/>
                </a:cubicBezTo>
                <a:cubicBezTo>
                  <a:pt x="19388" y="22671"/>
                  <a:pt x="19822" y="22625"/>
                  <a:pt x="20259" y="22578"/>
                </a:cubicBezTo>
                <a:cubicBezTo>
                  <a:pt x="20697" y="22532"/>
                  <a:pt x="21135" y="22485"/>
                  <a:pt x="21575" y="22440"/>
                </a:cubicBezTo>
                <a:cubicBezTo>
                  <a:pt x="22447" y="22349"/>
                  <a:pt x="23319" y="22261"/>
                  <a:pt x="24191" y="22172"/>
                </a:cubicBezTo>
                <a:cubicBezTo>
                  <a:pt x="24616" y="22127"/>
                  <a:pt x="25043" y="22098"/>
                  <a:pt x="25470" y="22078"/>
                </a:cubicBezTo>
                <a:cubicBezTo>
                  <a:pt x="25904" y="22057"/>
                  <a:pt x="26336" y="22042"/>
                  <a:pt x="26770" y="22019"/>
                </a:cubicBezTo>
                <a:cubicBezTo>
                  <a:pt x="26843" y="22016"/>
                  <a:pt x="26917" y="22013"/>
                  <a:pt x="26992" y="22009"/>
                </a:cubicBezTo>
                <a:cubicBezTo>
                  <a:pt x="27101" y="22016"/>
                  <a:pt x="27210" y="22019"/>
                  <a:pt x="27320" y="22022"/>
                </a:cubicBezTo>
                <a:cubicBezTo>
                  <a:pt x="27482" y="22026"/>
                  <a:pt x="27644" y="22027"/>
                  <a:pt x="27807" y="22027"/>
                </a:cubicBezTo>
                <a:cubicBezTo>
                  <a:pt x="27970" y="22027"/>
                  <a:pt x="28132" y="22026"/>
                  <a:pt x="28295" y="22023"/>
                </a:cubicBezTo>
                <a:cubicBezTo>
                  <a:pt x="28386" y="22022"/>
                  <a:pt x="28476" y="22023"/>
                  <a:pt x="28566" y="22018"/>
                </a:cubicBezTo>
                <a:cubicBezTo>
                  <a:pt x="28646" y="22013"/>
                  <a:pt x="28726" y="22009"/>
                  <a:pt x="28806" y="22005"/>
                </a:cubicBezTo>
                <a:cubicBezTo>
                  <a:pt x="28846" y="22002"/>
                  <a:pt x="28888" y="21997"/>
                  <a:pt x="28929" y="21995"/>
                </a:cubicBezTo>
                <a:cubicBezTo>
                  <a:pt x="28968" y="21991"/>
                  <a:pt x="29009" y="21988"/>
                  <a:pt x="29047" y="21985"/>
                </a:cubicBezTo>
                <a:cubicBezTo>
                  <a:pt x="29128" y="21977"/>
                  <a:pt x="29206" y="21967"/>
                  <a:pt x="29286" y="21960"/>
                </a:cubicBezTo>
                <a:cubicBezTo>
                  <a:pt x="29451" y="21941"/>
                  <a:pt x="29614" y="21920"/>
                  <a:pt x="29778" y="21898"/>
                </a:cubicBezTo>
                <a:cubicBezTo>
                  <a:pt x="29930" y="21878"/>
                  <a:pt x="30080" y="21856"/>
                  <a:pt x="30232" y="21828"/>
                </a:cubicBezTo>
                <a:cubicBezTo>
                  <a:pt x="30389" y="21800"/>
                  <a:pt x="30545" y="21770"/>
                  <a:pt x="30698" y="21728"/>
                </a:cubicBezTo>
                <a:cubicBezTo>
                  <a:pt x="30774" y="21707"/>
                  <a:pt x="30849" y="21688"/>
                  <a:pt x="30924" y="21662"/>
                </a:cubicBezTo>
                <a:cubicBezTo>
                  <a:pt x="30998" y="21637"/>
                  <a:pt x="31073" y="21615"/>
                  <a:pt x="31143" y="21585"/>
                </a:cubicBezTo>
                <a:cubicBezTo>
                  <a:pt x="31223" y="21553"/>
                  <a:pt x="31302" y="21526"/>
                  <a:pt x="31379" y="21487"/>
                </a:cubicBezTo>
                <a:cubicBezTo>
                  <a:pt x="31422" y="21466"/>
                  <a:pt x="31466" y="21445"/>
                  <a:pt x="31510" y="21423"/>
                </a:cubicBezTo>
                <a:cubicBezTo>
                  <a:pt x="31541" y="21408"/>
                  <a:pt x="31575" y="21393"/>
                  <a:pt x="31605" y="21377"/>
                </a:cubicBezTo>
                <a:cubicBezTo>
                  <a:pt x="31647" y="21353"/>
                  <a:pt x="31688" y="21329"/>
                  <a:pt x="31730" y="21306"/>
                </a:cubicBezTo>
                <a:cubicBezTo>
                  <a:pt x="31762" y="21288"/>
                  <a:pt x="31798" y="21271"/>
                  <a:pt x="31830" y="21250"/>
                </a:cubicBezTo>
                <a:cubicBezTo>
                  <a:pt x="31900" y="21207"/>
                  <a:pt x="31967" y="21164"/>
                  <a:pt x="32036" y="21120"/>
                </a:cubicBezTo>
                <a:cubicBezTo>
                  <a:pt x="32106" y="21077"/>
                  <a:pt x="32173" y="21025"/>
                  <a:pt x="32241" y="20977"/>
                </a:cubicBezTo>
                <a:cubicBezTo>
                  <a:pt x="32302" y="20934"/>
                  <a:pt x="32359" y="20888"/>
                  <a:pt x="32415" y="20841"/>
                </a:cubicBezTo>
                <a:cubicBezTo>
                  <a:pt x="32484" y="20785"/>
                  <a:pt x="32551" y="20724"/>
                  <a:pt x="32614" y="20660"/>
                </a:cubicBezTo>
                <a:cubicBezTo>
                  <a:pt x="32654" y="20618"/>
                  <a:pt x="32694" y="20578"/>
                  <a:pt x="32731" y="20536"/>
                </a:cubicBezTo>
                <a:cubicBezTo>
                  <a:pt x="32766" y="20496"/>
                  <a:pt x="32803" y="20458"/>
                  <a:pt x="32834" y="20416"/>
                </a:cubicBezTo>
                <a:lnTo>
                  <a:pt x="32900" y="20330"/>
                </a:lnTo>
                <a:cubicBezTo>
                  <a:pt x="32941" y="20275"/>
                  <a:pt x="32985" y="20221"/>
                  <a:pt x="33025" y="20161"/>
                </a:cubicBezTo>
                <a:cubicBezTo>
                  <a:pt x="33060" y="20110"/>
                  <a:pt x="33094" y="20057"/>
                  <a:pt x="33129" y="20005"/>
                </a:cubicBezTo>
                <a:cubicBezTo>
                  <a:pt x="33142" y="19988"/>
                  <a:pt x="33155" y="19967"/>
                  <a:pt x="33166" y="19948"/>
                </a:cubicBezTo>
                <a:cubicBezTo>
                  <a:pt x="33210" y="19874"/>
                  <a:pt x="33256" y="19799"/>
                  <a:pt x="33299" y="19726"/>
                </a:cubicBezTo>
                <a:cubicBezTo>
                  <a:pt x="33319" y="19691"/>
                  <a:pt x="33335" y="19654"/>
                  <a:pt x="33354" y="19618"/>
                </a:cubicBezTo>
                <a:cubicBezTo>
                  <a:pt x="33375" y="19575"/>
                  <a:pt x="33398" y="19531"/>
                  <a:pt x="33421" y="19487"/>
                </a:cubicBezTo>
                <a:cubicBezTo>
                  <a:pt x="33432" y="19467"/>
                  <a:pt x="33439" y="19446"/>
                  <a:pt x="33449" y="19425"/>
                </a:cubicBezTo>
                <a:cubicBezTo>
                  <a:pt x="33469" y="19376"/>
                  <a:pt x="33491" y="19327"/>
                  <a:pt x="33512" y="19278"/>
                </a:cubicBezTo>
                <a:cubicBezTo>
                  <a:pt x="33542" y="19207"/>
                  <a:pt x="33566" y="19134"/>
                  <a:pt x="33591" y="19062"/>
                </a:cubicBezTo>
                <a:cubicBezTo>
                  <a:pt x="33602" y="19030"/>
                  <a:pt x="33617" y="18997"/>
                  <a:pt x="33625" y="18963"/>
                </a:cubicBezTo>
                <a:cubicBezTo>
                  <a:pt x="33634" y="18927"/>
                  <a:pt x="33645" y="18892"/>
                  <a:pt x="33655" y="18858"/>
                </a:cubicBezTo>
                <a:cubicBezTo>
                  <a:pt x="33676" y="18783"/>
                  <a:pt x="33697" y="18710"/>
                  <a:pt x="33715" y="18634"/>
                </a:cubicBezTo>
                <a:cubicBezTo>
                  <a:pt x="33726" y="18582"/>
                  <a:pt x="33738" y="18530"/>
                  <a:pt x="33749" y="18477"/>
                </a:cubicBezTo>
                <a:cubicBezTo>
                  <a:pt x="33756" y="18446"/>
                  <a:pt x="33765" y="18415"/>
                  <a:pt x="33770" y="18383"/>
                </a:cubicBezTo>
                <a:cubicBezTo>
                  <a:pt x="33784" y="18290"/>
                  <a:pt x="33799" y="18197"/>
                  <a:pt x="33811" y="18106"/>
                </a:cubicBezTo>
                <a:cubicBezTo>
                  <a:pt x="33831" y="17970"/>
                  <a:pt x="33845" y="17832"/>
                  <a:pt x="33850" y="17694"/>
                </a:cubicBezTo>
                <a:cubicBezTo>
                  <a:pt x="33859" y="17478"/>
                  <a:pt x="33857" y="17261"/>
                  <a:pt x="33837" y="17048"/>
                </a:cubicBezTo>
                <a:cubicBezTo>
                  <a:pt x="33818" y="16838"/>
                  <a:pt x="33787" y="16632"/>
                  <a:pt x="33744" y="16427"/>
                </a:cubicBezTo>
                <a:cubicBezTo>
                  <a:pt x="33723" y="16325"/>
                  <a:pt x="33696" y="16224"/>
                  <a:pt x="33672" y="16123"/>
                </a:cubicBezTo>
                <a:cubicBezTo>
                  <a:pt x="33658" y="16063"/>
                  <a:pt x="33643" y="16004"/>
                  <a:pt x="33624" y="15946"/>
                </a:cubicBezTo>
                <a:lnTo>
                  <a:pt x="33566" y="15760"/>
                </a:lnTo>
                <a:cubicBezTo>
                  <a:pt x="33558" y="15733"/>
                  <a:pt x="33551" y="15706"/>
                  <a:pt x="33542" y="15680"/>
                </a:cubicBezTo>
                <a:cubicBezTo>
                  <a:pt x="33512" y="15597"/>
                  <a:pt x="33483" y="15511"/>
                  <a:pt x="33452" y="15427"/>
                </a:cubicBezTo>
                <a:cubicBezTo>
                  <a:pt x="33432" y="15373"/>
                  <a:pt x="33412" y="15316"/>
                  <a:pt x="33390" y="15262"/>
                </a:cubicBezTo>
                <a:cubicBezTo>
                  <a:pt x="33355" y="15172"/>
                  <a:pt x="33319" y="15082"/>
                  <a:pt x="33282" y="14993"/>
                </a:cubicBezTo>
                <a:cubicBezTo>
                  <a:pt x="33222" y="14849"/>
                  <a:pt x="33163" y="14705"/>
                  <a:pt x="33101" y="14563"/>
                </a:cubicBezTo>
                <a:cubicBezTo>
                  <a:pt x="33067" y="14487"/>
                  <a:pt x="33035" y="14411"/>
                  <a:pt x="33000" y="14336"/>
                </a:cubicBezTo>
                <a:cubicBezTo>
                  <a:pt x="32964" y="14257"/>
                  <a:pt x="32927" y="14179"/>
                  <a:pt x="32890" y="14098"/>
                </a:cubicBezTo>
                <a:cubicBezTo>
                  <a:pt x="32853" y="14018"/>
                  <a:pt x="32809" y="13938"/>
                  <a:pt x="32769" y="13859"/>
                </a:cubicBezTo>
                <a:cubicBezTo>
                  <a:pt x="32737" y="13794"/>
                  <a:pt x="32701" y="13732"/>
                  <a:pt x="32664" y="13669"/>
                </a:cubicBezTo>
                <a:cubicBezTo>
                  <a:pt x="32647" y="13638"/>
                  <a:pt x="32631" y="13607"/>
                  <a:pt x="32613" y="13577"/>
                </a:cubicBezTo>
                <a:lnTo>
                  <a:pt x="32540" y="13462"/>
                </a:lnTo>
                <a:cubicBezTo>
                  <a:pt x="32502" y="13402"/>
                  <a:pt x="32466" y="13344"/>
                  <a:pt x="32425" y="13287"/>
                </a:cubicBezTo>
                <a:cubicBezTo>
                  <a:pt x="32375" y="13219"/>
                  <a:pt x="32328" y="13151"/>
                  <a:pt x="32275" y="13085"/>
                </a:cubicBezTo>
                <a:cubicBezTo>
                  <a:pt x="32241" y="13044"/>
                  <a:pt x="32209" y="13003"/>
                  <a:pt x="32175" y="12962"/>
                </a:cubicBezTo>
                <a:cubicBezTo>
                  <a:pt x="32158" y="12939"/>
                  <a:pt x="32139" y="12915"/>
                  <a:pt x="32118" y="12893"/>
                </a:cubicBezTo>
                <a:lnTo>
                  <a:pt x="32023" y="12785"/>
                </a:lnTo>
                <a:cubicBezTo>
                  <a:pt x="31998" y="12757"/>
                  <a:pt x="31973" y="12728"/>
                  <a:pt x="31946" y="12699"/>
                </a:cubicBezTo>
                <a:cubicBezTo>
                  <a:pt x="31889" y="12641"/>
                  <a:pt x="31832" y="12581"/>
                  <a:pt x="31775" y="12523"/>
                </a:cubicBezTo>
                <a:cubicBezTo>
                  <a:pt x="31749" y="12497"/>
                  <a:pt x="31719" y="12472"/>
                  <a:pt x="31692" y="12446"/>
                </a:cubicBezTo>
                <a:cubicBezTo>
                  <a:pt x="31659" y="12415"/>
                  <a:pt x="31627" y="12385"/>
                  <a:pt x="31595" y="12354"/>
                </a:cubicBezTo>
                <a:cubicBezTo>
                  <a:pt x="31537" y="12301"/>
                  <a:pt x="31473" y="12249"/>
                  <a:pt x="31414" y="12196"/>
                </a:cubicBezTo>
                <a:cubicBezTo>
                  <a:pt x="31292" y="12091"/>
                  <a:pt x="31167" y="11992"/>
                  <a:pt x="31040" y="11893"/>
                </a:cubicBezTo>
                <a:cubicBezTo>
                  <a:pt x="30919" y="11796"/>
                  <a:pt x="30795" y="11702"/>
                  <a:pt x="30671" y="11609"/>
                </a:cubicBezTo>
                <a:cubicBezTo>
                  <a:pt x="30405" y="11414"/>
                  <a:pt x="30140" y="11219"/>
                  <a:pt x="29873" y="11026"/>
                </a:cubicBezTo>
                <a:cubicBezTo>
                  <a:pt x="29737" y="10927"/>
                  <a:pt x="29599" y="10827"/>
                  <a:pt x="29460" y="10729"/>
                </a:cubicBezTo>
                <a:cubicBezTo>
                  <a:pt x="29396" y="10684"/>
                  <a:pt x="29331" y="10638"/>
                  <a:pt x="29267" y="10594"/>
                </a:cubicBezTo>
                <a:cubicBezTo>
                  <a:pt x="29181" y="10536"/>
                  <a:pt x="29095" y="10478"/>
                  <a:pt x="29010" y="10421"/>
                </a:cubicBezTo>
                <a:cubicBezTo>
                  <a:pt x="28945" y="10380"/>
                  <a:pt x="28882" y="10340"/>
                  <a:pt x="28818" y="10299"/>
                </a:cubicBezTo>
                <a:lnTo>
                  <a:pt x="28651" y="10195"/>
                </a:lnTo>
                <a:cubicBezTo>
                  <a:pt x="28503" y="10107"/>
                  <a:pt x="28355" y="10019"/>
                  <a:pt x="28205" y="9931"/>
                </a:cubicBezTo>
                <a:cubicBezTo>
                  <a:pt x="27927" y="9768"/>
                  <a:pt x="27648" y="9606"/>
                  <a:pt x="27370" y="9442"/>
                </a:cubicBezTo>
                <a:cubicBezTo>
                  <a:pt x="27065" y="9262"/>
                  <a:pt x="26760" y="9081"/>
                  <a:pt x="26457" y="8896"/>
                </a:cubicBezTo>
                <a:cubicBezTo>
                  <a:pt x="26326" y="8817"/>
                  <a:pt x="26194" y="8734"/>
                  <a:pt x="26065" y="8649"/>
                </a:cubicBezTo>
                <a:cubicBezTo>
                  <a:pt x="25927" y="8560"/>
                  <a:pt x="25791" y="8468"/>
                  <a:pt x="25655" y="8375"/>
                </a:cubicBezTo>
                <a:cubicBezTo>
                  <a:pt x="25569" y="8313"/>
                  <a:pt x="25485" y="8251"/>
                  <a:pt x="25398" y="8190"/>
                </a:cubicBezTo>
                <a:cubicBezTo>
                  <a:pt x="25316" y="8131"/>
                  <a:pt x="25234" y="8069"/>
                  <a:pt x="25153" y="8008"/>
                </a:cubicBezTo>
                <a:cubicBezTo>
                  <a:pt x="25006" y="7899"/>
                  <a:pt x="24861" y="7786"/>
                  <a:pt x="24718" y="7672"/>
                </a:cubicBezTo>
                <a:cubicBezTo>
                  <a:pt x="24568" y="7554"/>
                  <a:pt x="24419" y="7437"/>
                  <a:pt x="24274" y="7313"/>
                </a:cubicBezTo>
                <a:cubicBezTo>
                  <a:pt x="24200" y="7250"/>
                  <a:pt x="24123" y="7188"/>
                  <a:pt x="24051" y="7121"/>
                </a:cubicBezTo>
                <a:cubicBezTo>
                  <a:pt x="23980" y="7057"/>
                  <a:pt x="23909" y="6991"/>
                  <a:pt x="23839" y="6925"/>
                </a:cubicBezTo>
                <a:cubicBezTo>
                  <a:pt x="23839" y="6924"/>
                  <a:pt x="23838" y="6924"/>
                  <a:pt x="23838" y="6924"/>
                </a:cubicBezTo>
                <a:cubicBezTo>
                  <a:pt x="23837" y="6924"/>
                  <a:pt x="23837" y="6924"/>
                  <a:pt x="23837" y="6924"/>
                </a:cubicBezTo>
                <a:cubicBezTo>
                  <a:pt x="23836" y="6924"/>
                  <a:pt x="23835" y="6923"/>
                  <a:pt x="23835" y="6921"/>
                </a:cubicBezTo>
                <a:cubicBezTo>
                  <a:pt x="23775" y="6859"/>
                  <a:pt x="23715" y="6799"/>
                  <a:pt x="23653" y="6738"/>
                </a:cubicBezTo>
                <a:cubicBezTo>
                  <a:pt x="23605" y="6689"/>
                  <a:pt x="23560" y="6639"/>
                  <a:pt x="23514" y="6588"/>
                </a:cubicBezTo>
                <a:cubicBezTo>
                  <a:pt x="23467" y="6538"/>
                  <a:pt x="23419" y="6489"/>
                  <a:pt x="23375" y="6436"/>
                </a:cubicBezTo>
                <a:cubicBezTo>
                  <a:pt x="23318" y="6371"/>
                  <a:pt x="23259" y="6304"/>
                  <a:pt x="23201" y="6237"/>
                </a:cubicBezTo>
                <a:cubicBezTo>
                  <a:pt x="23001" y="5994"/>
                  <a:pt x="22804" y="5747"/>
                  <a:pt x="22602" y="5506"/>
                </a:cubicBezTo>
                <a:cubicBezTo>
                  <a:pt x="22600" y="5505"/>
                  <a:pt x="22598" y="5504"/>
                  <a:pt x="22598" y="5502"/>
                </a:cubicBezTo>
                <a:cubicBezTo>
                  <a:pt x="22597" y="5501"/>
                  <a:pt x="22597" y="5501"/>
                  <a:pt x="22597" y="5500"/>
                </a:cubicBezTo>
                <a:lnTo>
                  <a:pt x="22595" y="5497"/>
                </a:lnTo>
                <a:cubicBezTo>
                  <a:pt x="22587" y="5486"/>
                  <a:pt x="22578" y="5478"/>
                  <a:pt x="22569" y="5466"/>
                </a:cubicBezTo>
                <a:cubicBezTo>
                  <a:pt x="22567" y="5466"/>
                  <a:pt x="22567" y="5466"/>
                  <a:pt x="22567" y="5465"/>
                </a:cubicBezTo>
                <a:cubicBezTo>
                  <a:pt x="22523" y="5412"/>
                  <a:pt x="22480" y="5359"/>
                  <a:pt x="22435" y="5306"/>
                </a:cubicBezTo>
                <a:cubicBezTo>
                  <a:pt x="22421" y="5290"/>
                  <a:pt x="22409" y="5275"/>
                  <a:pt x="22395" y="5259"/>
                </a:cubicBezTo>
                <a:cubicBezTo>
                  <a:pt x="22322" y="5171"/>
                  <a:pt x="22246" y="5083"/>
                  <a:pt x="22173" y="4995"/>
                </a:cubicBezTo>
                <a:lnTo>
                  <a:pt x="22170" y="4993"/>
                </a:lnTo>
                <a:cubicBezTo>
                  <a:pt x="22169" y="4991"/>
                  <a:pt x="22167" y="4989"/>
                  <a:pt x="22167" y="4988"/>
                </a:cubicBezTo>
                <a:cubicBezTo>
                  <a:pt x="22077" y="4879"/>
                  <a:pt x="21988" y="4772"/>
                  <a:pt x="21900" y="4663"/>
                </a:cubicBezTo>
                <a:cubicBezTo>
                  <a:pt x="21694" y="4412"/>
                  <a:pt x="21489" y="4160"/>
                  <a:pt x="21275" y="3917"/>
                </a:cubicBezTo>
                <a:cubicBezTo>
                  <a:pt x="21173" y="3801"/>
                  <a:pt x="21071" y="3683"/>
                  <a:pt x="20965" y="3571"/>
                </a:cubicBezTo>
                <a:cubicBezTo>
                  <a:pt x="20924" y="3530"/>
                  <a:pt x="20884" y="3486"/>
                  <a:pt x="20843" y="3443"/>
                </a:cubicBezTo>
                <a:cubicBezTo>
                  <a:pt x="20818" y="3417"/>
                  <a:pt x="20795" y="3391"/>
                  <a:pt x="20771" y="3368"/>
                </a:cubicBezTo>
                <a:cubicBezTo>
                  <a:pt x="20708" y="3307"/>
                  <a:pt x="20646" y="3246"/>
                  <a:pt x="20583" y="3184"/>
                </a:cubicBezTo>
                <a:cubicBezTo>
                  <a:pt x="20528" y="3131"/>
                  <a:pt x="20470" y="3082"/>
                  <a:pt x="20414" y="3030"/>
                </a:cubicBezTo>
                <a:cubicBezTo>
                  <a:pt x="20363" y="2986"/>
                  <a:pt x="20311" y="2941"/>
                  <a:pt x="20260" y="2898"/>
                </a:cubicBezTo>
                <a:cubicBezTo>
                  <a:pt x="20134" y="2792"/>
                  <a:pt x="20006" y="2686"/>
                  <a:pt x="19874" y="2586"/>
                </a:cubicBezTo>
                <a:cubicBezTo>
                  <a:pt x="19738" y="2485"/>
                  <a:pt x="19602" y="2384"/>
                  <a:pt x="19464" y="2285"/>
                </a:cubicBezTo>
                <a:cubicBezTo>
                  <a:pt x="19336" y="2193"/>
                  <a:pt x="19207" y="2101"/>
                  <a:pt x="19076" y="2016"/>
                </a:cubicBezTo>
                <a:cubicBezTo>
                  <a:pt x="18942" y="1928"/>
                  <a:pt x="18808" y="1840"/>
                  <a:pt x="18671" y="1755"/>
                </a:cubicBezTo>
                <a:cubicBezTo>
                  <a:pt x="18525" y="1663"/>
                  <a:pt x="18376" y="1573"/>
                  <a:pt x="18228" y="1484"/>
                </a:cubicBezTo>
                <a:cubicBezTo>
                  <a:pt x="18102" y="1407"/>
                  <a:pt x="17972" y="1332"/>
                  <a:pt x="17843" y="1262"/>
                </a:cubicBezTo>
                <a:cubicBezTo>
                  <a:pt x="17761" y="1218"/>
                  <a:pt x="17681" y="1170"/>
                  <a:pt x="17598" y="1128"/>
                </a:cubicBezTo>
                <a:cubicBezTo>
                  <a:pt x="17519" y="1087"/>
                  <a:pt x="17440" y="1047"/>
                  <a:pt x="17360" y="1005"/>
                </a:cubicBezTo>
                <a:cubicBezTo>
                  <a:pt x="17297" y="973"/>
                  <a:pt x="17234" y="942"/>
                  <a:pt x="17169" y="911"/>
                </a:cubicBezTo>
                <a:cubicBezTo>
                  <a:pt x="17097" y="876"/>
                  <a:pt x="17026" y="840"/>
                  <a:pt x="16952" y="808"/>
                </a:cubicBezTo>
                <a:cubicBezTo>
                  <a:pt x="16858" y="767"/>
                  <a:pt x="16765" y="727"/>
                  <a:pt x="16672" y="685"/>
                </a:cubicBezTo>
                <a:cubicBezTo>
                  <a:pt x="16607" y="657"/>
                  <a:pt x="16539" y="631"/>
                  <a:pt x="16473" y="605"/>
                </a:cubicBezTo>
                <a:cubicBezTo>
                  <a:pt x="16404" y="578"/>
                  <a:pt x="16336" y="551"/>
                  <a:pt x="16266" y="525"/>
                </a:cubicBezTo>
                <a:cubicBezTo>
                  <a:pt x="16192" y="499"/>
                  <a:pt x="16117" y="470"/>
                  <a:pt x="16043" y="447"/>
                </a:cubicBezTo>
                <a:cubicBezTo>
                  <a:pt x="15960" y="421"/>
                  <a:pt x="15877" y="392"/>
                  <a:pt x="15792" y="370"/>
                </a:cubicBezTo>
                <a:cubicBezTo>
                  <a:pt x="15715" y="349"/>
                  <a:pt x="15641" y="324"/>
                  <a:pt x="15564" y="306"/>
                </a:cubicBezTo>
                <a:cubicBezTo>
                  <a:pt x="15549" y="303"/>
                  <a:pt x="15536" y="299"/>
                  <a:pt x="15521" y="295"/>
                </a:cubicBezTo>
                <a:cubicBezTo>
                  <a:pt x="15454" y="280"/>
                  <a:pt x="15386" y="264"/>
                  <a:pt x="15320" y="248"/>
                </a:cubicBezTo>
                <a:lnTo>
                  <a:pt x="15320" y="248"/>
                </a:lnTo>
                <a:cubicBezTo>
                  <a:pt x="15321" y="248"/>
                  <a:pt x="15322" y="249"/>
                  <a:pt x="15323" y="249"/>
                </a:cubicBezTo>
                <a:cubicBezTo>
                  <a:pt x="15261" y="233"/>
                  <a:pt x="15198" y="223"/>
                  <a:pt x="15135" y="211"/>
                </a:cubicBezTo>
                <a:cubicBezTo>
                  <a:pt x="15089" y="201"/>
                  <a:pt x="15042" y="192"/>
                  <a:pt x="14996" y="185"/>
                </a:cubicBezTo>
                <a:cubicBezTo>
                  <a:pt x="14867" y="164"/>
                  <a:pt x="14735" y="145"/>
                  <a:pt x="14605" y="127"/>
                </a:cubicBezTo>
                <a:cubicBezTo>
                  <a:pt x="14377" y="96"/>
                  <a:pt x="14149" y="72"/>
                  <a:pt x="13921" y="56"/>
                </a:cubicBezTo>
                <a:cubicBezTo>
                  <a:pt x="13690" y="37"/>
                  <a:pt x="13460" y="26"/>
                  <a:pt x="13230" y="17"/>
                </a:cubicBezTo>
                <a:cubicBezTo>
                  <a:pt x="13008" y="9"/>
                  <a:pt x="12787" y="0"/>
                  <a:pt x="125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32"/>
        <p:cNvGrpSpPr/>
        <p:nvPr/>
      </p:nvGrpSpPr>
      <p:grpSpPr>
        <a:xfrm>
          <a:off x="0" y="0"/>
          <a:ext cx="0" cy="0"/>
          <a:chOff x="0" y="0"/>
          <a:chExt cx="0" cy="0"/>
        </a:xfrm>
      </p:grpSpPr>
      <p:sp>
        <p:nvSpPr>
          <p:cNvPr id="133" name="Google Shape;133;p18"/>
          <p:cNvSpPr txBox="1">
            <a:spLocks noGrp="1"/>
          </p:cNvSpPr>
          <p:nvPr>
            <p:ph type="subTitle" idx="1"/>
          </p:nvPr>
        </p:nvSpPr>
        <p:spPr>
          <a:xfrm>
            <a:off x="1158700" y="3226796"/>
            <a:ext cx="2907600" cy="50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latin typeface="Anton"/>
                <a:ea typeface="Anton"/>
                <a:cs typeface="Anton"/>
                <a:sym typeface="Anton"/>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34" name="Google Shape;134;p18"/>
          <p:cNvSpPr txBox="1">
            <a:spLocks noGrp="1"/>
          </p:cNvSpPr>
          <p:nvPr>
            <p:ph type="subTitle" idx="2"/>
          </p:nvPr>
        </p:nvSpPr>
        <p:spPr>
          <a:xfrm>
            <a:off x="5077700" y="3226796"/>
            <a:ext cx="2907600" cy="50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latin typeface="Anton"/>
                <a:ea typeface="Anton"/>
                <a:cs typeface="Anton"/>
                <a:sym typeface="Anton"/>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35" name="Google Shape;135;p18"/>
          <p:cNvSpPr txBox="1">
            <a:spLocks noGrp="1"/>
          </p:cNvSpPr>
          <p:nvPr>
            <p:ph type="subTitle" idx="3"/>
          </p:nvPr>
        </p:nvSpPr>
        <p:spPr>
          <a:xfrm>
            <a:off x="1158700" y="3665699"/>
            <a:ext cx="2907600" cy="5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6" name="Google Shape;136;p18"/>
          <p:cNvSpPr txBox="1">
            <a:spLocks noGrp="1"/>
          </p:cNvSpPr>
          <p:nvPr>
            <p:ph type="subTitle" idx="4"/>
          </p:nvPr>
        </p:nvSpPr>
        <p:spPr>
          <a:xfrm>
            <a:off x="5077700" y="3665699"/>
            <a:ext cx="2907600" cy="5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8"/>
          <p:cNvSpPr txBox="1">
            <a:spLocks noGrp="1"/>
          </p:cNvSpPr>
          <p:nvPr>
            <p:ph type="title"/>
          </p:nvPr>
        </p:nvSpPr>
        <p:spPr>
          <a:xfrm>
            <a:off x="1123972" y="608302"/>
            <a:ext cx="6900300" cy="552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8" name="Google Shape;138;p18"/>
          <p:cNvSpPr/>
          <p:nvPr/>
        </p:nvSpPr>
        <p:spPr>
          <a:xfrm>
            <a:off x="8365175" y="4376068"/>
            <a:ext cx="1034098" cy="91121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p:nvPr/>
        </p:nvSpPr>
        <p:spPr>
          <a:xfrm rot="2442826">
            <a:off x="-455426" y="3507762"/>
            <a:ext cx="1665019" cy="1610679"/>
          </a:xfrm>
          <a:custGeom>
            <a:avLst/>
            <a:gdLst/>
            <a:ahLst/>
            <a:cxnLst/>
            <a:rect l="l" t="t" r="r" b="b"/>
            <a:pathLst>
              <a:path w="33860" h="24211" extrusionOk="0">
                <a:moveTo>
                  <a:pt x="15310" y="246"/>
                </a:moveTo>
                <a:cubicBezTo>
                  <a:pt x="15311" y="246"/>
                  <a:pt x="15313" y="246"/>
                  <a:pt x="15314" y="247"/>
                </a:cubicBezTo>
                <a:lnTo>
                  <a:pt x="15314" y="247"/>
                </a:lnTo>
                <a:cubicBezTo>
                  <a:pt x="15313" y="246"/>
                  <a:pt x="15311" y="246"/>
                  <a:pt x="15310" y="246"/>
                </a:cubicBezTo>
                <a:close/>
                <a:moveTo>
                  <a:pt x="15314" y="247"/>
                </a:moveTo>
                <a:cubicBezTo>
                  <a:pt x="15316" y="247"/>
                  <a:pt x="15318" y="248"/>
                  <a:pt x="15320" y="248"/>
                </a:cubicBezTo>
                <a:lnTo>
                  <a:pt x="15320" y="248"/>
                </a:lnTo>
                <a:cubicBezTo>
                  <a:pt x="15318" y="248"/>
                  <a:pt x="15316" y="247"/>
                  <a:pt x="15314" y="247"/>
                </a:cubicBezTo>
                <a:close/>
                <a:moveTo>
                  <a:pt x="12566" y="0"/>
                </a:moveTo>
                <a:cubicBezTo>
                  <a:pt x="12554" y="0"/>
                  <a:pt x="12542" y="0"/>
                  <a:pt x="12530" y="0"/>
                </a:cubicBezTo>
                <a:cubicBezTo>
                  <a:pt x="12215" y="0"/>
                  <a:pt x="11901" y="21"/>
                  <a:pt x="11586" y="56"/>
                </a:cubicBezTo>
                <a:cubicBezTo>
                  <a:pt x="11254" y="92"/>
                  <a:pt x="10921" y="134"/>
                  <a:pt x="10590" y="184"/>
                </a:cubicBezTo>
                <a:cubicBezTo>
                  <a:pt x="10438" y="207"/>
                  <a:pt x="10286" y="233"/>
                  <a:pt x="10134" y="262"/>
                </a:cubicBezTo>
                <a:cubicBezTo>
                  <a:pt x="9984" y="292"/>
                  <a:pt x="9832" y="319"/>
                  <a:pt x="9681" y="351"/>
                </a:cubicBezTo>
                <a:cubicBezTo>
                  <a:pt x="9521" y="385"/>
                  <a:pt x="9361" y="417"/>
                  <a:pt x="9202" y="457"/>
                </a:cubicBezTo>
                <a:cubicBezTo>
                  <a:pt x="9042" y="499"/>
                  <a:pt x="8882" y="538"/>
                  <a:pt x="8722" y="582"/>
                </a:cubicBezTo>
                <a:cubicBezTo>
                  <a:pt x="8568" y="625"/>
                  <a:pt x="8414" y="667"/>
                  <a:pt x="8262" y="716"/>
                </a:cubicBezTo>
                <a:cubicBezTo>
                  <a:pt x="8178" y="743"/>
                  <a:pt x="8097" y="770"/>
                  <a:pt x="8014" y="801"/>
                </a:cubicBezTo>
                <a:cubicBezTo>
                  <a:pt x="7941" y="829"/>
                  <a:pt x="7867" y="857"/>
                  <a:pt x="7792" y="887"/>
                </a:cubicBezTo>
                <a:cubicBezTo>
                  <a:pt x="7643" y="948"/>
                  <a:pt x="7494" y="1012"/>
                  <a:pt x="7355" y="1067"/>
                </a:cubicBezTo>
                <a:cubicBezTo>
                  <a:pt x="7213" y="1126"/>
                  <a:pt x="7072" y="1185"/>
                  <a:pt x="6932" y="1247"/>
                </a:cubicBezTo>
                <a:cubicBezTo>
                  <a:pt x="6854" y="1283"/>
                  <a:pt x="6776" y="1315"/>
                  <a:pt x="6699" y="1352"/>
                </a:cubicBezTo>
                <a:cubicBezTo>
                  <a:pt x="6623" y="1391"/>
                  <a:pt x="6546" y="1429"/>
                  <a:pt x="6468" y="1467"/>
                </a:cubicBezTo>
                <a:cubicBezTo>
                  <a:pt x="6435" y="1482"/>
                  <a:pt x="6404" y="1503"/>
                  <a:pt x="6372" y="1521"/>
                </a:cubicBezTo>
                <a:cubicBezTo>
                  <a:pt x="6328" y="1546"/>
                  <a:pt x="6286" y="1572"/>
                  <a:pt x="6241" y="1596"/>
                </a:cubicBezTo>
                <a:cubicBezTo>
                  <a:pt x="6174" y="1635"/>
                  <a:pt x="6109" y="1678"/>
                  <a:pt x="6043" y="1719"/>
                </a:cubicBezTo>
                <a:cubicBezTo>
                  <a:pt x="5916" y="1799"/>
                  <a:pt x="5790" y="1881"/>
                  <a:pt x="5665" y="1961"/>
                </a:cubicBezTo>
                <a:cubicBezTo>
                  <a:pt x="5596" y="2005"/>
                  <a:pt x="5528" y="2048"/>
                  <a:pt x="5461" y="2094"/>
                </a:cubicBezTo>
                <a:cubicBezTo>
                  <a:pt x="5414" y="2125"/>
                  <a:pt x="5367" y="2157"/>
                  <a:pt x="5321" y="2189"/>
                </a:cubicBezTo>
                <a:cubicBezTo>
                  <a:pt x="5297" y="2205"/>
                  <a:pt x="5274" y="2219"/>
                  <a:pt x="5253" y="2235"/>
                </a:cubicBezTo>
                <a:cubicBezTo>
                  <a:pt x="5173" y="2294"/>
                  <a:pt x="5095" y="2352"/>
                  <a:pt x="5016" y="2411"/>
                </a:cubicBezTo>
                <a:cubicBezTo>
                  <a:pt x="4997" y="2424"/>
                  <a:pt x="4980" y="2441"/>
                  <a:pt x="4962" y="2455"/>
                </a:cubicBezTo>
                <a:cubicBezTo>
                  <a:pt x="4918" y="2491"/>
                  <a:pt x="4874" y="2528"/>
                  <a:pt x="4832" y="2564"/>
                </a:cubicBezTo>
                <a:cubicBezTo>
                  <a:pt x="4716" y="2662"/>
                  <a:pt x="4603" y="2765"/>
                  <a:pt x="4492" y="2868"/>
                </a:cubicBezTo>
                <a:cubicBezTo>
                  <a:pt x="4247" y="3095"/>
                  <a:pt x="3997" y="3318"/>
                  <a:pt x="3757" y="3550"/>
                </a:cubicBezTo>
                <a:cubicBezTo>
                  <a:pt x="3703" y="3603"/>
                  <a:pt x="3648" y="3654"/>
                  <a:pt x="3596" y="3710"/>
                </a:cubicBezTo>
                <a:cubicBezTo>
                  <a:pt x="3534" y="3776"/>
                  <a:pt x="3470" y="3843"/>
                  <a:pt x="3408" y="3909"/>
                </a:cubicBezTo>
                <a:cubicBezTo>
                  <a:pt x="3383" y="3937"/>
                  <a:pt x="3360" y="3967"/>
                  <a:pt x="3335" y="3997"/>
                </a:cubicBezTo>
                <a:cubicBezTo>
                  <a:pt x="3299" y="4040"/>
                  <a:pt x="3263" y="4085"/>
                  <a:pt x="3227" y="4127"/>
                </a:cubicBezTo>
                <a:cubicBezTo>
                  <a:pt x="3181" y="4180"/>
                  <a:pt x="3142" y="4235"/>
                  <a:pt x="3101" y="4291"/>
                </a:cubicBezTo>
                <a:cubicBezTo>
                  <a:pt x="2902" y="4555"/>
                  <a:pt x="2717" y="4831"/>
                  <a:pt x="2538" y="5112"/>
                </a:cubicBezTo>
                <a:cubicBezTo>
                  <a:pt x="2363" y="5385"/>
                  <a:pt x="2196" y="5664"/>
                  <a:pt x="2031" y="5943"/>
                </a:cubicBezTo>
                <a:cubicBezTo>
                  <a:pt x="1866" y="6218"/>
                  <a:pt x="1720" y="6505"/>
                  <a:pt x="1581" y="6792"/>
                </a:cubicBezTo>
                <a:cubicBezTo>
                  <a:pt x="1435" y="7095"/>
                  <a:pt x="1288" y="7398"/>
                  <a:pt x="1141" y="7700"/>
                </a:cubicBezTo>
                <a:cubicBezTo>
                  <a:pt x="996" y="7998"/>
                  <a:pt x="869" y="8307"/>
                  <a:pt x="743" y="8613"/>
                </a:cubicBezTo>
                <a:cubicBezTo>
                  <a:pt x="712" y="8688"/>
                  <a:pt x="684" y="8765"/>
                  <a:pt x="655" y="8839"/>
                </a:cubicBezTo>
                <a:cubicBezTo>
                  <a:pt x="632" y="8897"/>
                  <a:pt x="610" y="8956"/>
                  <a:pt x="589" y="9014"/>
                </a:cubicBezTo>
                <a:cubicBezTo>
                  <a:pt x="567" y="9076"/>
                  <a:pt x="547" y="9136"/>
                  <a:pt x="524" y="9196"/>
                </a:cubicBezTo>
                <a:cubicBezTo>
                  <a:pt x="514" y="9227"/>
                  <a:pt x="502" y="9257"/>
                  <a:pt x="493" y="9288"/>
                </a:cubicBezTo>
                <a:cubicBezTo>
                  <a:pt x="469" y="9372"/>
                  <a:pt x="443" y="9457"/>
                  <a:pt x="418" y="9542"/>
                </a:cubicBezTo>
                <a:cubicBezTo>
                  <a:pt x="376" y="9681"/>
                  <a:pt x="338" y="9824"/>
                  <a:pt x="302" y="9965"/>
                </a:cubicBezTo>
                <a:cubicBezTo>
                  <a:pt x="256" y="10145"/>
                  <a:pt x="209" y="10325"/>
                  <a:pt x="166" y="10506"/>
                </a:cubicBezTo>
                <a:cubicBezTo>
                  <a:pt x="146" y="10579"/>
                  <a:pt x="131" y="10651"/>
                  <a:pt x="115" y="10726"/>
                </a:cubicBezTo>
                <a:cubicBezTo>
                  <a:pt x="101" y="10796"/>
                  <a:pt x="85" y="10867"/>
                  <a:pt x="74" y="10939"/>
                </a:cubicBezTo>
                <a:cubicBezTo>
                  <a:pt x="64" y="11002"/>
                  <a:pt x="54" y="11066"/>
                  <a:pt x="44" y="11129"/>
                </a:cubicBezTo>
                <a:cubicBezTo>
                  <a:pt x="42" y="11151"/>
                  <a:pt x="38" y="11175"/>
                  <a:pt x="36" y="11197"/>
                </a:cubicBezTo>
                <a:cubicBezTo>
                  <a:pt x="27" y="11289"/>
                  <a:pt x="17" y="11382"/>
                  <a:pt x="10" y="11474"/>
                </a:cubicBezTo>
                <a:cubicBezTo>
                  <a:pt x="6" y="11505"/>
                  <a:pt x="7" y="11536"/>
                  <a:pt x="6" y="11567"/>
                </a:cubicBezTo>
                <a:cubicBezTo>
                  <a:pt x="5" y="11625"/>
                  <a:pt x="3" y="11681"/>
                  <a:pt x="2" y="11738"/>
                </a:cubicBezTo>
                <a:cubicBezTo>
                  <a:pt x="1" y="11804"/>
                  <a:pt x="3" y="11868"/>
                  <a:pt x="6" y="11933"/>
                </a:cubicBezTo>
                <a:cubicBezTo>
                  <a:pt x="8" y="12011"/>
                  <a:pt x="11" y="12089"/>
                  <a:pt x="17" y="12167"/>
                </a:cubicBezTo>
                <a:cubicBezTo>
                  <a:pt x="27" y="12256"/>
                  <a:pt x="32" y="12346"/>
                  <a:pt x="43" y="12435"/>
                </a:cubicBezTo>
                <a:cubicBezTo>
                  <a:pt x="83" y="12745"/>
                  <a:pt x="124" y="13058"/>
                  <a:pt x="177" y="13369"/>
                </a:cubicBezTo>
                <a:cubicBezTo>
                  <a:pt x="233" y="13680"/>
                  <a:pt x="290" y="13994"/>
                  <a:pt x="356" y="14304"/>
                </a:cubicBezTo>
                <a:cubicBezTo>
                  <a:pt x="424" y="14619"/>
                  <a:pt x="491" y="14934"/>
                  <a:pt x="584" y="15243"/>
                </a:cubicBezTo>
                <a:cubicBezTo>
                  <a:pt x="609" y="15324"/>
                  <a:pt x="631" y="15408"/>
                  <a:pt x="658" y="15489"/>
                </a:cubicBezTo>
                <a:cubicBezTo>
                  <a:pt x="689" y="15579"/>
                  <a:pt x="719" y="15670"/>
                  <a:pt x="750" y="15759"/>
                </a:cubicBezTo>
                <a:cubicBezTo>
                  <a:pt x="774" y="15830"/>
                  <a:pt x="802" y="15901"/>
                  <a:pt x="827" y="15971"/>
                </a:cubicBezTo>
                <a:cubicBezTo>
                  <a:pt x="851" y="16035"/>
                  <a:pt x="874" y="16100"/>
                  <a:pt x="900" y="16164"/>
                </a:cubicBezTo>
                <a:cubicBezTo>
                  <a:pt x="941" y="16265"/>
                  <a:pt x="982" y="16368"/>
                  <a:pt x="1024" y="16471"/>
                </a:cubicBezTo>
                <a:cubicBezTo>
                  <a:pt x="1048" y="16531"/>
                  <a:pt x="1075" y="16588"/>
                  <a:pt x="1101" y="16645"/>
                </a:cubicBezTo>
                <a:cubicBezTo>
                  <a:pt x="1133" y="16719"/>
                  <a:pt x="1164" y="16792"/>
                  <a:pt x="1199" y="16863"/>
                </a:cubicBezTo>
                <a:cubicBezTo>
                  <a:pt x="1240" y="16950"/>
                  <a:pt x="1282" y="17034"/>
                  <a:pt x="1324" y="17121"/>
                </a:cubicBezTo>
                <a:cubicBezTo>
                  <a:pt x="1354" y="17183"/>
                  <a:pt x="1386" y="17245"/>
                  <a:pt x="1417" y="17306"/>
                </a:cubicBezTo>
                <a:cubicBezTo>
                  <a:pt x="1458" y="17384"/>
                  <a:pt x="1497" y="17463"/>
                  <a:pt x="1539" y="17540"/>
                </a:cubicBezTo>
                <a:cubicBezTo>
                  <a:pt x="1612" y="17672"/>
                  <a:pt x="1683" y="17806"/>
                  <a:pt x="1759" y="17936"/>
                </a:cubicBezTo>
                <a:cubicBezTo>
                  <a:pt x="1812" y="18027"/>
                  <a:pt x="1865" y="18117"/>
                  <a:pt x="1917" y="18209"/>
                </a:cubicBezTo>
                <a:cubicBezTo>
                  <a:pt x="1951" y="18264"/>
                  <a:pt x="1988" y="18318"/>
                  <a:pt x="2023" y="18374"/>
                </a:cubicBezTo>
                <a:cubicBezTo>
                  <a:pt x="2064" y="18437"/>
                  <a:pt x="2103" y="18502"/>
                  <a:pt x="2146" y="18564"/>
                </a:cubicBezTo>
                <a:cubicBezTo>
                  <a:pt x="2204" y="18647"/>
                  <a:pt x="2261" y="18731"/>
                  <a:pt x="2319" y="18814"/>
                </a:cubicBezTo>
                <a:cubicBezTo>
                  <a:pt x="2500" y="19081"/>
                  <a:pt x="2691" y="19341"/>
                  <a:pt x="2889" y="19597"/>
                </a:cubicBezTo>
                <a:cubicBezTo>
                  <a:pt x="2987" y="19723"/>
                  <a:pt x="3087" y="19845"/>
                  <a:pt x="3190" y="19969"/>
                </a:cubicBezTo>
                <a:cubicBezTo>
                  <a:pt x="3246" y="20039"/>
                  <a:pt x="3307" y="20107"/>
                  <a:pt x="3366" y="20175"/>
                </a:cubicBezTo>
                <a:cubicBezTo>
                  <a:pt x="3405" y="20218"/>
                  <a:pt x="3442" y="20263"/>
                  <a:pt x="3483" y="20306"/>
                </a:cubicBezTo>
                <a:cubicBezTo>
                  <a:pt x="3555" y="20383"/>
                  <a:pt x="3625" y="20463"/>
                  <a:pt x="3697" y="20541"/>
                </a:cubicBezTo>
                <a:cubicBezTo>
                  <a:pt x="3743" y="20590"/>
                  <a:pt x="3789" y="20636"/>
                  <a:pt x="3836" y="20684"/>
                </a:cubicBezTo>
                <a:cubicBezTo>
                  <a:pt x="3888" y="20738"/>
                  <a:pt x="3940" y="20795"/>
                  <a:pt x="3995" y="20846"/>
                </a:cubicBezTo>
                <a:cubicBezTo>
                  <a:pt x="4066" y="20914"/>
                  <a:pt x="4136" y="20982"/>
                  <a:pt x="4207" y="21051"/>
                </a:cubicBezTo>
                <a:cubicBezTo>
                  <a:pt x="4326" y="21164"/>
                  <a:pt x="4450" y="21271"/>
                  <a:pt x="4574" y="21379"/>
                </a:cubicBezTo>
                <a:cubicBezTo>
                  <a:pt x="4625" y="21425"/>
                  <a:pt x="4680" y="21470"/>
                  <a:pt x="4735" y="21513"/>
                </a:cubicBezTo>
                <a:cubicBezTo>
                  <a:pt x="4795" y="21563"/>
                  <a:pt x="4853" y="21613"/>
                  <a:pt x="4915" y="21661"/>
                </a:cubicBezTo>
                <a:cubicBezTo>
                  <a:pt x="5042" y="21758"/>
                  <a:pt x="5166" y="21856"/>
                  <a:pt x="5295" y="21949"/>
                </a:cubicBezTo>
                <a:cubicBezTo>
                  <a:pt x="5374" y="22005"/>
                  <a:pt x="5452" y="22062"/>
                  <a:pt x="5532" y="22119"/>
                </a:cubicBezTo>
                <a:cubicBezTo>
                  <a:pt x="5600" y="22167"/>
                  <a:pt x="5672" y="22214"/>
                  <a:pt x="5743" y="22261"/>
                </a:cubicBezTo>
                <a:cubicBezTo>
                  <a:pt x="6008" y="22441"/>
                  <a:pt x="6282" y="22607"/>
                  <a:pt x="6560" y="22767"/>
                </a:cubicBezTo>
                <a:cubicBezTo>
                  <a:pt x="6706" y="22852"/>
                  <a:pt x="6852" y="22934"/>
                  <a:pt x="6999" y="23017"/>
                </a:cubicBezTo>
                <a:cubicBezTo>
                  <a:pt x="7076" y="23060"/>
                  <a:pt x="7157" y="23105"/>
                  <a:pt x="7235" y="23147"/>
                </a:cubicBezTo>
                <a:cubicBezTo>
                  <a:pt x="7262" y="23161"/>
                  <a:pt x="7288" y="23178"/>
                  <a:pt x="7317" y="23192"/>
                </a:cubicBezTo>
                <a:cubicBezTo>
                  <a:pt x="7323" y="23195"/>
                  <a:pt x="7330" y="23199"/>
                  <a:pt x="7337" y="23204"/>
                </a:cubicBezTo>
                <a:cubicBezTo>
                  <a:pt x="7343" y="23208"/>
                  <a:pt x="7349" y="23211"/>
                  <a:pt x="7355" y="23214"/>
                </a:cubicBezTo>
                <a:cubicBezTo>
                  <a:pt x="7359" y="23215"/>
                  <a:pt x="7361" y="23216"/>
                  <a:pt x="7364" y="23218"/>
                </a:cubicBezTo>
                <a:cubicBezTo>
                  <a:pt x="7368" y="23219"/>
                  <a:pt x="7369" y="23220"/>
                  <a:pt x="7371" y="23221"/>
                </a:cubicBezTo>
                <a:cubicBezTo>
                  <a:pt x="7385" y="23230"/>
                  <a:pt x="7401" y="23237"/>
                  <a:pt x="7416" y="23245"/>
                </a:cubicBezTo>
                <a:cubicBezTo>
                  <a:pt x="7423" y="23249"/>
                  <a:pt x="7431" y="23252"/>
                  <a:pt x="7437" y="23256"/>
                </a:cubicBezTo>
                <a:cubicBezTo>
                  <a:pt x="7442" y="23259"/>
                  <a:pt x="7447" y="23261"/>
                  <a:pt x="7452" y="23264"/>
                </a:cubicBezTo>
                <a:cubicBezTo>
                  <a:pt x="7452" y="23264"/>
                  <a:pt x="7453" y="23265"/>
                  <a:pt x="7454" y="23265"/>
                </a:cubicBezTo>
                <a:cubicBezTo>
                  <a:pt x="7462" y="23270"/>
                  <a:pt x="7469" y="23275"/>
                  <a:pt x="7478" y="23278"/>
                </a:cubicBezTo>
                <a:cubicBezTo>
                  <a:pt x="7493" y="23287"/>
                  <a:pt x="7510" y="23297"/>
                  <a:pt x="7528" y="23306"/>
                </a:cubicBezTo>
                <a:cubicBezTo>
                  <a:pt x="7540" y="23313"/>
                  <a:pt x="7555" y="23319"/>
                  <a:pt x="7569" y="23327"/>
                </a:cubicBezTo>
                <a:cubicBezTo>
                  <a:pt x="7572" y="23329"/>
                  <a:pt x="7577" y="23333"/>
                  <a:pt x="7581" y="23334"/>
                </a:cubicBezTo>
                <a:cubicBezTo>
                  <a:pt x="7587" y="23338"/>
                  <a:pt x="7595" y="23342"/>
                  <a:pt x="7602" y="23345"/>
                </a:cubicBezTo>
                <a:lnTo>
                  <a:pt x="7602" y="23347"/>
                </a:lnTo>
                <a:cubicBezTo>
                  <a:pt x="7607" y="23348"/>
                  <a:pt x="7609" y="23349"/>
                  <a:pt x="7613" y="23352"/>
                </a:cubicBezTo>
                <a:cubicBezTo>
                  <a:pt x="7616" y="23354"/>
                  <a:pt x="7619" y="23355"/>
                  <a:pt x="7623" y="23357"/>
                </a:cubicBezTo>
                <a:cubicBezTo>
                  <a:pt x="7626" y="23359"/>
                  <a:pt x="7629" y="23360"/>
                  <a:pt x="7633" y="23364"/>
                </a:cubicBezTo>
                <a:cubicBezTo>
                  <a:pt x="7640" y="23366"/>
                  <a:pt x="7645" y="23370"/>
                  <a:pt x="7650" y="23373"/>
                </a:cubicBezTo>
                <a:lnTo>
                  <a:pt x="7652" y="23373"/>
                </a:lnTo>
                <a:cubicBezTo>
                  <a:pt x="7655" y="23375"/>
                  <a:pt x="7660" y="23376"/>
                  <a:pt x="7664" y="23379"/>
                </a:cubicBezTo>
                <a:cubicBezTo>
                  <a:pt x="7774" y="23438"/>
                  <a:pt x="7889" y="23493"/>
                  <a:pt x="8001" y="23549"/>
                </a:cubicBezTo>
                <a:cubicBezTo>
                  <a:pt x="8106" y="23602"/>
                  <a:pt x="8214" y="23647"/>
                  <a:pt x="8321" y="23695"/>
                </a:cubicBezTo>
                <a:cubicBezTo>
                  <a:pt x="8381" y="23722"/>
                  <a:pt x="8441" y="23744"/>
                  <a:pt x="8501" y="23767"/>
                </a:cubicBezTo>
                <a:cubicBezTo>
                  <a:pt x="8553" y="23787"/>
                  <a:pt x="8607" y="23806"/>
                  <a:pt x="8658" y="23825"/>
                </a:cubicBezTo>
                <a:cubicBezTo>
                  <a:pt x="8679" y="23834"/>
                  <a:pt x="8700" y="23843"/>
                  <a:pt x="8722" y="23850"/>
                </a:cubicBezTo>
                <a:cubicBezTo>
                  <a:pt x="8820" y="23881"/>
                  <a:pt x="8918" y="23912"/>
                  <a:pt x="9017" y="23942"/>
                </a:cubicBezTo>
                <a:cubicBezTo>
                  <a:pt x="9073" y="23959"/>
                  <a:pt x="9129" y="23974"/>
                  <a:pt x="9184" y="23989"/>
                </a:cubicBezTo>
                <a:cubicBezTo>
                  <a:pt x="9283" y="24014"/>
                  <a:pt x="9382" y="24041"/>
                  <a:pt x="9481" y="24065"/>
                </a:cubicBezTo>
                <a:cubicBezTo>
                  <a:pt x="9547" y="24083"/>
                  <a:pt x="9616" y="24093"/>
                  <a:pt x="9683" y="24107"/>
                </a:cubicBezTo>
                <a:lnTo>
                  <a:pt x="9861" y="24142"/>
                </a:lnTo>
                <a:cubicBezTo>
                  <a:pt x="9878" y="24145"/>
                  <a:pt x="9894" y="24149"/>
                  <a:pt x="9912" y="24150"/>
                </a:cubicBezTo>
                <a:cubicBezTo>
                  <a:pt x="10010" y="24163"/>
                  <a:pt x="10108" y="24175"/>
                  <a:pt x="10206" y="24186"/>
                </a:cubicBezTo>
                <a:cubicBezTo>
                  <a:pt x="10278" y="24196"/>
                  <a:pt x="10351" y="24199"/>
                  <a:pt x="10424" y="24204"/>
                </a:cubicBezTo>
                <a:cubicBezTo>
                  <a:pt x="10493" y="24207"/>
                  <a:pt x="10563" y="24210"/>
                  <a:pt x="10634" y="24210"/>
                </a:cubicBezTo>
                <a:cubicBezTo>
                  <a:pt x="10674" y="24210"/>
                  <a:pt x="10714" y="24211"/>
                  <a:pt x="10753" y="24211"/>
                </a:cubicBezTo>
                <a:cubicBezTo>
                  <a:pt x="10793" y="24211"/>
                  <a:pt x="10832" y="24210"/>
                  <a:pt x="10872" y="24209"/>
                </a:cubicBezTo>
                <a:cubicBezTo>
                  <a:pt x="10957" y="24205"/>
                  <a:pt x="11047" y="24204"/>
                  <a:pt x="11133" y="24195"/>
                </a:cubicBezTo>
                <a:cubicBezTo>
                  <a:pt x="11293" y="24183"/>
                  <a:pt x="11455" y="24170"/>
                  <a:pt x="11613" y="24152"/>
                </a:cubicBezTo>
                <a:cubicBezTo>
                  <a:pt x="11791" y="24132"/>
                  <a:pt x="11969" y="24111"/>
                  <a:pt x="12147" y="24087"/>
                </a:cubicBezTo>
                <a:cubicBezTo>
                  <a:pt x="12456" y="24047"/>
                  <a:pt x="12765" y="23998"/>
                  <a:pt x="13073" y="23957"/>
                </a:cubicBezTo>
                <a:cubicBezTo>
                  <a:pt x="13410" y="23910"/>
                  <a:pt x="13748" y="23865"/>
                  <a:pt x="14082" y="23809"/>
                </a:cubicBezTo>
                <a:cubicBezTo>
                  <a:pt x="14160" y="23797"/>
                  <a:pt x="14237" y="23787"/>
                  <a:pt x="14313" y="23771"/>
                </a:cubicBezTo>
                <a:cubicBezTo>
                  <a:pt x="14401" y="23753"/>
                  <a:pt x="14489" y="23735"/>
                  <a:pt x="14577" y="23719"/>
                </a:cubicBezTo>
                <a:cubicBezTo>
                  <a:pt x="14641" y="23705"/>
                  <a:pt x="14704" y="23694"/>
                  <a:pt x="14768" y="23678"/>
                </a:cubicBezTo>
                <a:cubicBezTo>
                  <a:pt x="14869" y="23655"/>
                  <a:pt x="14970" y="23632"/>
                  <a:pt x="15072" y="23607"/>
                </a:cubicBezTo>
                <a:cubicBezTo>
                  <a:pt x="15367" y="23539"/>
                  <a:pt x="15661" y="23462"/>
                  <a:pt x="15955" y="23386"/>
                </a:cubicBezTo>
                <a:cubicBezTo>
                  <a:pt x="16271" y="23308"/>
                  <a:pt x="16585" y="23228"/>
                  <a:pt x="16900" y="23149"/>
                </a:cubicBezTo>
                <a:cubicBezTo>
                  <a:pt x="16907" y="23151"/>
                  <a:pt x="16914" y="23151"/>
                  <a:pt x="16921" y="23151"/>
                </a:cubicBezTo>
                <a:cubicBezTo>
                  <a:pt x="16942" y="23148"/>
                  <a:pt x="16964" y="23142"/>
                  <a:pt x="16984" y="23138"/>
                </a:cubicBezTo>
                <a:cubicBezTo>
                  <a:pt x="17014" y="23132"/>
                  <a:pt x="17045" y="23126"/>
                  <a:pt x="17074" y="23121"/>
                </a:cubicBezTo>
                <a:cubicBezTo>
                  <a:pt x="17143" y="23107"/>
                  <a:pt x="17211" y="23092"/>
                  <a:pt x="17278" y="23077"/>
                </a:cubicBezTo>
                <a:cubicBezTo>
                  <a:pt x="17433" y="23043"/>
                  <a:pt x="17586" y="23006"/>
                  <a:pt x="17741" y="22968"/>
                </a:cubicBezTo>
                <a:cubicBezTo>
                  <a:pt x="17875" y="22936"/>
                  <a:pt x="18010" y="22904"/>
                  <a:pt x="18145" y="22875"/>
                </a:cubicBezTo>
                <a:cubicBezTo>
                  <a:pt x="18297" y="22843"/>
                  <a:pt x="18447" y="22816"/>
                  <a:pt x="18597" y="22788"/>
                </a:cubicBezTo>
                <a:lnTo>
                  <a:pt x="18599" y="22788"/>
                </a:lnTo>
                <a:cubicBezTo>
                  <a:pt x="18717" y="22769"/>
                  <a:pt x="18836" y="22748"/>
                  <a:pt x="18953" y="22733"/>
                </a:cubicBezTo>
                <a:cubicBezTo>
                  <a:pt x="19388" y="22671"/>
                  <a:pt x="19822" y="22625"/>
                  <a:pt x="20259" y="22578"/>
                </a:cubicBezTo>
                <a:cubicBezTo>
                  <a:pt x="20697" y="22532"/>
                  <a:pt x="21135" y="22485"/>
                  <a:pt x="21575" y="22440"/>
                </a:cubicBezTo>
                <a:cubicBezTo>
                  <a:pt x="22447" y="22349"/>
                  <a:pt x="23319" y="22261"/>
                  <a:pt x="24191" y="22172"/>
                </a:cubicBezTo>
                <a:cubicBezTo>
                  <a:pt x="24616" y="22127"/>
                  <a:pt x="25043" y="22098"/>
                  <a:pt x="25470" y="22078"/>
                </a:cubicBezTo>
                <a:cubicBezTo>
                  <a:pt x="25904" y="22057"/>
                  <a:pt x="26336" y="22042"/>
                  <a:pt x="26770" y="22019"/>
                </a:cubicBezTo>
                <a:cubicBezTo>
                  <a:pt x="26843" y="22016"/>
                  <a:pt x="26917" y="22013"/>
                  <a:pt x="26992" y="22009"/>
                </a:cubicBezTo>
                <a:cubicBezTo>
                  <a:pt x="27101" y="22016"/>
                  <a:pt x="27210" y="22019"/>
                  <a:pt x="27320" y="22022"/>
                </a:cubicBezTo>
                <a:cubicBezTo>
                  <a:pt x="27482" y="22026"/>
                  <a:pt x="27644" y="22027"/>
                  <a:pt x="27807" y="22027"/>
                </a:cubicBezTo>
                <a:cubicBezTo>
                  <a:pt x="27970" y="22027"/>
                  <a:pt x="28132" y="22026"/>
                  <a:pt x="28295" y="22023"/>
                </a:cubicBezTo>
                <a:cubicBezTo>
                  <a:pt x="28386" y="22022"/>
                  <a:pt x="28476" y="22023"/>
                  <a:pt x="28566" y="22018"/>
                </a:cubicBezTo>
                <a:cubicBezTo>
                  <a:pt x="28646" y="22013"/>
                  <a:pt x="28726" y="22009"/>
                  <a:pt x="28806" y="22005"/>
                </a:cubicBezTo>
                <a:cubicBezTo>
                  <a:pt x="28846" y="22002"/>
                  <a:pt x="28888" y="21997"/>
                  <a:pt x="28929" y="21995"/>
                </a:cubicBezTo>
                <a:cubicBezTo>
                  <a:pt x="28968" y="21991"/>
                  <a:pt x="29009" y="21988"/>
                  <a:pt x="29047" y="21985"/>
                </a:cubicBezTo>
                <a:cubicBezTo>
                  <a:pt x="29128" y="21977"/>
                  <a:pt x="29206" y="21967"/>
                  <a:pt x="29286" y="21960"/>
                </a:cubicBezTo>
                <a:cubicBezTo>
                  <a:pt x="29451" y="21941"/>
                  <a:pt x="29614" y="21920"/>
                  <a:pt x="29778" y="21898"/>
                </a:cubicBezTo>
                <a:cubicBezTo>
                  <a:pt x="29930" y="21878"/>
                  <a:pt x="30080" y="21856"/>
                  <a:pt x="30232" y="21828"/>
                </a:cubicBezTo>
                <a:cubicBezTo>
                  <a:pt x="30389" y="21800"/>
                  <a:pt x="30545" y="21770"/>
                  <a:pt x="30698" y="21728"/>
                </a:cubicBezTo>
                <a:cubicBezTo>
                  <a:pt x="30774" y="21707"/>
                  <a:pt x="30849" y="21688"/>
                  <a:pt x="30924" y="21662"/>
                </a:cubicBezTo>
                <a:cubicBezTo>
                  <a:pt x="30998" y="21637"/>
                  <a:pt x="31073" y="21615"/>
                  <a:pt x="31143" y="21585"/>
                </a:cubicBezTo>
                <a:cubicBezTo>
                  <a:pt x="31223" y="21553"/>
                  <a:pt x="31302" y="21526"/>
                  <a:pt x="31379" y="21487"/>
                </a:cubicBezTo>
                <a:cubicBezTo>
                  <a:pt x="31422" y="21466"/>
                  <a:pt x="31466" y="21445"/>
                  <a:pt x="31510" y="21423"/>
                </a:cubicBezTo>
                <a:cubicBezTo>
                  <a:pt x="31541" y="21408"/>
                  <a:pt x="31575" y="21393"/>
                  <a:pt x="31605" y="21377"/>
                </a:cubicBezTo>
                <a:cubicBezTo>
                  <a:pt x="31647" y="21353"/>
                  <a:pt x="31688" y="21329"/>
                  <a:pt x="31730" y="21306"/>
                </a:cubicBezTo>
                <a:cubicBezTo>
                  <a:pt x="31762" y="21288"/>
                  <a:pt x="31798" y="21271"/>
                  <a:pt x="31830" y="21250"/>
                </a:cubicBezTo>
                <a:cubicBezTo>
                  <a:pt x="31900" y="21207"/>
                  <a:pt x="31967" y="21164"/>
                  <a:pt x="32036" y="21120"/>
                </a:cubicBezTo>
                <a:cubicBezTo>
                  <a:pt x="32106" y="21077"/>
                  <a:pt x="32173" y="21025"/>
                  <a:pt x="32241" y="20977"/>
                </a:cubicBezTo>
                <a:cubicBezTo>
                  <a:pt x="32302" y="20934"/>
                  <a:pt x="32359" y="20888"/>
                  <a:pt x="32415" y="20841"/>
                </a:cubicBezTo>
                <a:cubicBezTo>
                  <a:pt x="32484" y="20785"/>
                  <a:pt x="32551" y="20724"/>
                  <a:pt x="32614" y="20660"/>
                </a:cubicBezTo>
                <a:cubicBezTo>
                  <a:pt x="32654" y="20618"/>
                  <a:pt x="32694" y="20578"/>
                  <a:pt x="32731" y="20536"/>
                </a:cubicBezTo>
                <a:cubicBezTo>
                  <a:pt x="32766" y="20496"/>
                  <a:pt x="32803" y="20458"/>
                  <a:pt x="32834" y="20416"/>
                </a:cubicBezTo>
                <a:lnTo>
                  <a:pt x="32900" y="20330"/>
                </a:lnTo>
                <a:cubicBezTo>
                  <a:pt x="32941" y="20275"/>
                  <a:pt x="32985" y="20221"/>
                  <a:pt x="33025" y="20161"/>
                </a:cubicBezTo>
                <a:cubicBezTo>
                  <a:pt x="33060" y="20110"/>
                  <a:pt x="33094" y="20057"/>
                  <a:pt x="33129" y="20005"/>
                </a:cubicBezTo>
                <a:cubicBezTo>
                  <a:pt x="33142" y="19988"/>
                  <a:pt x="33155" y="19967"/>
                  <a:pt x="33166" y="19948"/>
                </a:cubicBezTo>
                <a:cubicBezTo>
                  <a:pt x="33210" y="19874"/>
                  <a:pt x="33256" y="19799"/>
                  <a:pt x="33299" y="19726"/>
                </a:cubicBezTo>
                <a:cubicBezTo>
                  <a:pt x="33319" y="19691"/>
                  <a:pt x="33335" y="19654"/>
                  <a:pt x="33354" y="19618"/>
                </a:cubicBezTo>
                <a:cubicBezTo>
                  <a:pt x="33375" y="19575"/>
                  <a:pt x="33398" y="19531"/>
                  <a:pt x="33421" y="19487"/>
                </a:cubicBezTo>
                <a:cubicBezTo>
                  <a:pt x="33432" y="19467"/>
                  <a:pt x="33439" y="19446"/>
                  <a:pt x="33449" y="19425"/>
                </a:cubicBezTo>
                <a:cubicBezTo>
                  <a:pt x="33469" y="19376"/>
                  <a:pt x="33491" y="19327"/>
                  <a:pt x="33512" y="19278"/>
                </a:cubicBezTo>
                <a:cubicBezTo>
                  <a:pt x="33542" y="19207"/>
                  <a:pt x="33566" y="19134"/>
                  <a:pt x="33591" y="19062"/>
                </a:cubicBezTo>
                <a:cubicBezTo>
                  <a:pt x="33602" y="19030"/>
                  <a:pt x="33617" y="18997"/>
                  <a:pt x="33625" y="18963"/>
                </a:cubicBezTo>
                <a:cubicBezTo>
                  <a:pt x="33634" y="18927"/>
                  <a:pt x="33645" y="18892"/>
                  <a:pt x="33655" y="18858"/>
                </a:cubicBezTo>
                <a:cubicBezTo>
                  <a:pt x="33676" y="18783"/>
                  <a:pt x="33697" y="18710"/>
                  <a:pt x="33715" y="18634"/>
                </a:cubicBezTo>
                <a:cubicBezTo>
                  <a:pt x="33726" y="18582"/>
                  <a:pt x="33738" y="18530"/>
                  <a:pt x="33749" y="18477"/>
                </a:cubicBezTo>
                <a:cubicBezTo>
                  <a:pt x="33756" y="18446"/>
                  <a:pt x="33765" y="18415"/>
                  <a:pt x="33770" y="18383"/>
                </a:cubicBezTo>
                <a:cubicBezTo>
                  <a:pt x="33784" y="18290"/>
                  <a:pt x="33799" y="18197"/>
                  <a:pt x="33811" y="18106"/>
                </a:cubicBezTo>
                <a:cubicBezTo>
                  <a:pt x="33831" y="17970"/>
                  <a:pt x="33845" y="17832"/>
                  <a:pt x="33850" y="17694"/>
                </a:cubicBezTo>
                <a:cubicBezTo>
                  <a:pt x="33859" y="17478"/>
                  <a:pt x="33857" y="17261"/>
                  <a:pt x="33837" y="17048"/>
                </a:cubicBezTo>
                <a:cubicBezTo>
                  <a:pt x="33818" y="16838"/>
                  <a:pt x="33787" y="16632"/>
                  <a:pt x="33744" y="16427"/>
                </a:cubicBezTo>
                <a:cubicBezTo>
                  <a:pt x="33723" y="16325"/>
                  <a:pt x="33696" y="16224"/>
                  <a:pt x="33672" y="16123"/>
                </a:cubicBezTo>
                <a:cubicBezTo>
                  <a:pt x="33658" y="16063"/>
                  <a:pt x="33643" y="16004"/>
                  <a:pt x="33624" y="15946"/>
                </a:cubicBezTo>
                <a:lnTo>
                  <a:pt x="33566" y="15760"/>
                </a:lnTo>
                <a:cubicBezTo>
                  <a:pt x="33558" y="15733"/>
                  <a:pt x="33551" y="15706"/>
                  <a:pt x="33542" y="15680"/>
                </a:cubicBezTo>
                <a:cubicBezTo>
                  <a:pt x="33512" y="15597"/>
                  <a:pt x="33483" y="15511"/>
                  <a:pt x="33452" y="15427"/>
                </a:cubicBezTo>
                <a:cubicBezTo>
                  <a:pt x="33432" y="15373"/>
                  <a:pt x="33412" y="15316"/>
                  <a:pt x="33390" y="15262"/>
                </a:cubicBezTo>
                <a:cubicBezTo>
                  <a:pt x="33355" y="15172"/>
                  <a:pt x="33319" y="15082"/>
                  <a:pt x="33282" y="14993"/>
                </a:cubicBezTo>
                <a:cubicBezTo>
                  <a:pt x="33222" y="14849"/>
                  <a:pt x="33163" y="14705"/>
                  <a:pt x="33101" y="14563"/>
                </a:cubicBezTo>
                <a:cubicBezTo>
                  <a:pt x="33067" y="14487"/>
                  <a:pt x="33035" y="14411"/>
                  <a:pt x="33000" y="14336"/>
                </a:cubicBezTo>
                <a:cubicBezTo>
                  <a:pt x="32964" y="14257"/>
                  <a:pt x="32927" y="14179"/>
                  <a:pt x="32890" y="14098"/>
                </a:cubicBezTo>
                <a:cubicBezTo>
                  <a:pt x="32853" y="14018"/>
                  <a:pt x="32809" y="13938"/>
                  <a:pt x="32769" y="13859"/>
                </a:cubicBezTo>
                <a:cubicBezTo>
                  <a:pt x="32737" y="13794"/>
                  <a:pt x="32701" y="13732"/>
                  <a:pt x="32664" y="13669"/>
                </a:cubicBezTo>
                <a:cubicBezTo>
                  <a:pt x="32647" y="13638"/>
                  <a:pt x="32631" y="13607"/>
                  <a:pt x="32613" y="13577"/>
                </a:cubicBezTo>
                <a:lnTo>
                  <a:pt x="32540" y="13462"/>
                </a:lnTo>
                <a:cubicBezTo>
                  <a:pt x="32502" y="13402"/>
                  <a:pt x="32466" y="13344"/>
                  <a:pt x="32425" y="13287"/>
                </a:cubicBezTo>
                <a:cubicBezTo>
                  <a:pt x="32375" y="13219"/>
                  <a:pt x="32328" y="13151"/>
                  <a:pt x="32275" y="13085"/>
                </a:cubicBezTo>
                <a:cubicBezTo>
                  <a:pt x="32241" y="13044"/>
                  <a:pt x="32209" y="13003"/>
                  <a:pt x="32175" y="12962"/>
                </a:cubicBezTo>
                <a:cubicBezTo>
                  <a:pt x="32158" y="12939"/>
                  <a:pt x="32139" y="12915"/>
                  <a:pt x="32118" y="12893"/>
                </a:cubicBezTo>
                <a:lnTo>
                  <a:pt x="32023" y="12785"/>
                </a:lnTo>
                <a:cubicBezTo>
                  <a:pt x="31998" y="12757"/>
                  <a:pt x="31973" y="12728"/>
                  <a:pt x="31946" y="12699"/>
                </a:cubicBezTo>
                <a:cubicBezTo>
                  <a:pt x="31889" y="12641"/>
                  <a:pt x="31832" y="12581"/>
                  <a:pt x="31775" y="12523"/>
                </a:cubicBezTo>
                <a:cubicBezTo>
                  <a:pt x="31749" y="12497"/>
                  <a:pt x="31719" y="12472"/>
                  <a:pt x="31692" y="12446"/>
                </a:cubicBezTo>
                <a:cubicBezTo>
                  <a:pt x="31659" y="12415"/>
                  <a:pt x="31627" y="12385"/>
                  <a:pt x="31595" y="12354"/>
                </a:cubicBezTo>
                <a:cubicBezTo>
                  <a:pt x="31537" y="12301"/>
                  <a:pt x="31473" y="12249"/>
                  <a:pt x="31414" y="12196"/>
                </a:cubicBezTo>
                <a:cubicBezTo>
                  <a:pt x="31292" y="12091"/>
                  <a:pt x="31167" y="11992"/>
                  <a:pt x="31040" y="11893"/>
                </a:cubicBezTo>
                <a:cubicBezTo>
                  <a:pt x="30919" y="11796"/>
                  <a:pt x="30795" y="11702"/>
                  <a:pt x="30671" y="11609"/>
                </a:cubicBezTo>
                <a:cubicBezTo>
                  <a:pt x="30405" y="11414"/>
                  <a:pt x="30140" y="11219"/>
                  <a:pt x="29873" y="11026"/>
                </a:cubicBezTo>
                <a:cubicBezTo>
                  <a:pt x="29737" y="10927"/>
                  <a:pt x="29599" y="10827"/>
                  <a:pt x="29460" y="10729"/>
                </a:cubicBezTo>
                <a:cubicBezTo>
                  <a:pt x="29396" y="10684"/>
                  <a:pt x="29331" y="10638"/>
                  <a:pt x="29267" y="10594"/>
                </a:cubicBezTo>
                <a:cubicBezTo>
                  <a:pt x="29181" y="10536"/>
                  <a:pt x="29095" y="10478"/>
                  <a:pt x="29010" y="10421"/>
                </a:cubicBezTo>
                <a:cubicBezTo>
                  <a:pt x="28945" y="10380"/>
                  <a:pt x="28882" y="10340"/>
                  <a:pt x="28818" y="10299"/>
                </a:cubicBezTo>
                <a:lnTo>
                  <a:pt x="28651" y="10195"/>
                </a:lnTo>
                <a:cubicBezTo>
                  <a:pt x="28503" y="10107"/>
                  <a:pt x="28355" y="10019"/>
                  <a:pt x="28205" y="9931"/>
                </a:cubicBezTo>
                <a:cubicBezTo>
                  <a:pt x="27927" y="9768"/>
                  <a:pt x="27648" y="9606"/>
                  <a:pt x="27370" y="9442"/>
                </a:cubicBezTo>
                <a:cubicBezTo>
                  <a:pt x="27065" y="9262"/>
                  <a:pt x="26760" y="9081"/>
                  <a:pt x="26457" y="8896"/>
                </a:cubicBezTo>
                <a:cubicBezTo>
                  <a:pt x="26326" y="8817"/>
                  <a:pt x="26194" y="8734"/>
                  <a:pt x="26065" y="8649"/>
                </a:cubicBezTo>
                <a:cubicBezTo>
                  <a:pt x="25927" y="8560"/>
                  <a:pt x="25791" y="8468"/>
                  <a:pt x="25655" y="8375"/>
                </a:cubicBezTo>
                <a:cubicBezTo>
                  <a:pt x="25569" y="8313"/>
                  <a:pt x="25485" y="8251"/>
                  <a:pt x="25398" y="8190"/>
                </a:cubicBezTo>
                <a:cubicBezTo>
                  <a:pt x="25316" y="8131"/>
                  <a:pt x="25234" y="8069"/>
                  <a:pt x="25153" y="8008"/>
                </a:cubicBezTo>
                <a:cubicBezTo>
                  <a:pt x="25006" y="7899"/>
                  <a:pt x="24861" y="7786"/>
                  <a:pt x="24718" y="7672"/>
                </a:cubicBezTo>
                <a:cubicBezTo>
                  <a:pt x="24568" y="7554"/>
                  <a:pt x="24419" y="7437"/>
                  <a:pt x="24274" y="7313"/>
                </a:cubicBezTo>
                <a:cubicBezTo>
                  <a:pt x="24200" y="7250"/>
                  <a:pt x="24123" y="7188"/>
                  <a:pt x="24051" y="7121"/>
                </a:cubicBezTo>
                <a:cubicBezTo>
                  <a:pt x="23980" y="7057"/>
                  <a:pt x="23909" y="6991"/>
                  <a:pt x="23839" y="6925"/>
                </a:cubicBezTo>
                <a:cubicBezTo>
                  <a:pt x="23839" y="6924"/>
                  <a:pt x="23838" y="6924"/>
                  <a:pt x="23838" y="6924"/>
                </a:cubicBezTo>
                <a:cubicBezTo>
                  <a:pt x="23837" y="6924"/>
                  <a:pt x="23837" y="6924"/>
                  <a:pt x="23837" y="6924"/>
                </a:cubicBezTo>
                <a:cubicBezTo>
                  <a:pt x="23836" y="6924"/>
                  <a:pt x="23835" y="6923"/>
                  <a:pt x="23835" y="6921"/>
                </a:cubicBezTo>
                <a:cubicBezTo>
                  <a:pt x="23775" y="6859"/>
                  <a:pt x="23715" y="6799"/>
                  <a:pt x="23653" y="6738"/>
                </a:cubicBezTo>
                <a:cubicBezTo>
                  <a:pt x="23605" y="6689"/>
                  <a:pt x="23560" y="6639"/>
                  <a:pt x="23514" y="6588"/>
                </a:cubicBezTo>
                <a:cubicBezTo>
                  <a:pt x="23467" y="6538"/>
                  <a:pt x="23419" y="6489"/>
                  <a:pt x="23375" y="6436"/>
                </a:cubicBezTo>
                <a:cubicBezTo>
                  <a:pt x="23318" y="6371"/>
                  <a:pt x="23259" y="6304"/>
                  <a:pt x="23201" y="6237"/>
                </a:cubicBezTo>
                <a:cubicBezTo>
                  <a:pt x="23001" y="5994"/>
                  <a:pt x="22804" y="5747"/>
                  <a:pt x="22602" y="5506"/>
                </a:cubicBezTo>
                <a:cubicBezTo>
                  <a:pt x="22600" y="5505"/>
                  <a:pt x="22598" y="5504"/>
                  <a:pt x="22598" y="5502"/>
                </a:cubicBezTo>
                <a:cubicBezTo>
                  <a:pt x="22597" y="5501"/>
                  <a:pt x="22597" y="5501"/>
                  <a:pt x="22597" y="5500"/>
                </a:cubicBezTo>
                <a:lnTo>
                  <a:pt x="22595" y="5497"/>
                </a:lnTo>
                <a:cubicBezTo>
                  <a:pt x="22587" y="5486"/>
                  <a:pt x="22578" y="5478"/>
                  <a:pt x="22569" y="5466"/>
                </a:cubicBezTo>
                <a:cubicBezTo>
                  <a:pt x="22567" y="5466"/>
                  <a:pt x="22567" y="5466"/>
                  <a:pt x="22567" y="5465"/>
                </a:cubicBezTo>
                <a:cubicBezTo>
                  <a:pt x="22523" y="5412"/>
                  <a:pt x="22480" y="5359"/>
                  <a:pt x="22435" y="5306"/>
                </a:cubicBezTo>
                <a:cubicBezTo>
                  <a:pt x="22421" y="5290"/>
                  <a:pt x="22409" y="5275"/>
                  <a:pt x="22395" y="5259"/>
                </a:cubicBezTo>
                <a:cubicBezTo>
                  <a:pt x="22322" y="5171"/>
                  <a:pt x="22246" y="5083"/>
                  <a:pt x="22173" y="4995"/>
                </a:cubicBezTo>
                <a:lnTo>
                  <a:pt x="22170" y="4993"/>
                </a:lnTo>
                <a:cubicBezTo>
                  <a:pt x="22169" y="4991"/>
                  <a:pt x="22167" y="4989"/>
                  <a:pt x="22167" y="4988"/>
                </a:cubicBezTo>
                <a:cubicBezTo>
                  <a:pt x="22077" y="4879"/>
                  <a:pt x="21988" y="4772"/>
                  <a:pt x="21900" y="4663"/>
                </a:cubicBezTo>
                <a:cubicBezTo>
                  <a:pt x="21694" y="4412"/>
                  <a:pt x="21489" y="4160"/>
                  <a:pt x="21275" y="3917"/>
                </a:cubicBezTo>
                <a:cubicBezTo>
                  <a:pt x="21173" y="3801"/>
                  <a:pt x="21071" y="3683"/>
                  <a:pt x="20965" y="3571"/>
                </a:cubicBezTo>
                <a:cubicBezTo>
                  <a:pt x="20924" y="3530"/>
                  <a:pt x="20884" y="3486"/>
                  <a:pt x="20843" y="3443"/>
                </a:cubicBezTo>
                <a:cubicBezTo>
                  <a:pt x="20818" y="3417"/>
                  <a:pt x="20795" y="3391"/>
                  <a:pt x="20771" y="3368"/>
                </a:cubicBezTo>
                <a:cubicBezTo>
                  <a:pt x="20708" y="3307"/>
                  <a:pt x="20646" y="3246"/>
                  <a:pt x="20583" y="3184"/>
                </a:cubicBezTo>
                <a:cubicBezTo>
                  <a:pt x="20528" y="3131"/>
                  <a:pt x="20470" y="3082"/>
                  <a:pt x="20414" y="3030"/>
                </a:cubicBezTo>
                <a:cubicBezTo>
                  <a:pt x="20363" y="2986"/>
                  <a:pt x="20311" y="2941"/>
                  <a:pt x="20260" y="2898"/>
                </a:cubicBezTo>
                <a:cubicBezTo>
                  <a:pt x="20134" y="2792"/>
                  <a:pt x="20006" y="2686"/>
                  <a:pt x="19874" y="2586"/>
                </a:cubicBezTo>
                <a:cubicBezTo>
                  <a:pt x="19738" y="2485"/>
                  <a:pt x="19602" y="2384"/>
                  <a:pt x="19464" y="2285"/>
                </a:cubicBezTo>
                <a:cubicBezTo>
                  <a:pt x="19336" y="2193"/>
                  <a:pt x="19207" y="2101"/>
                  <a:pt x="19076" y="2016"/>
                </a:cubicBezTo>
                <a:cubicBezTo>
                  <a:pt x="18942" y="1928"/>
                  <a:pt x="18808" y="1840"/>
                  <a:pt x="18671" y="1755"/>
                </a:cubicBezTo>
                <a:cubicBezTo>
                  <a:pt x="18525" y="1663"/>
                  <a:pt x="18376" y="1573"/>
                  <a:pt x="18228" y="1484"/>
                </a:cubicBezTo>
                <a:cubicBezTo>
                  <a:pt x="18102" y="1407"/>
                  <a:pt x="17972" y="1332"/>
                  <a:pt x="17843" y="1262"/>
                </a:cubicBezTo>
                <a:cubicBezTo>
                  <a:pt x="17761" y="1218"/>
                  <a:pt x="17681" y="1170"/>
                  <a:pt x="17598" y="1128"/>
                </a:cubicBezTo>
                <a:cubicBezTo>
                  <a:pt x="17519" y="1087"/>
                  <a:pt x="17440" y="1047"/>
                  <a:pt x="17360" y="1005"/>
                </a:cubicBezTo>
                <a:cubicBezTo>
                  <a:pt x="17297" y="973"/>
                  <a:pt x="17234" y="942"/>
                  <a:pt x="17169" y="911"/>
                </a:cubicBezTo>
                <a:cubicBezTo>
                  <a:pt x="17097" y="876"/>
                  <a:pt x="17026" y="840"/>
                  <a:pt x="16952" y="808"/>
                </a:cubicBezTo>
                <a:cubicBezTo>
                  <a:pt x="16858" y="767"/>
                  <a:pt x="16765" y="727"/>
                  <a:pt x="16672" y="685"/>
                </a:cubicBezTo>
                <a:cubicBezTo>
                  <a:pt x="16607" y="657"/>
                  <a:pt x="16539" y="631"/>
                  <a:pt x="16473" y="605"/>
                </a:cubicBezTo>
                <a:cubicBezTo>
                  <a:pt x="16404" y="578"/>
                  <a:pt x="16336" y="551"/>
                  <a:pt x="16266" y="525"/>
                </a:cubicBezTo>
                <a:cubicBezTo>
                  <a:pt x="16192" y="499"/>
                  <a:pt x="16117" y="470"/>
                  <a:pt x="16043" y="447"/>
                </a:cubicBezTo>
                <a:cubicBezTo>
                  <a:pt x="15960" y="421"/>
                  <a:pt x="15877" y="392"/>
                  <a:pt x="15792" y="370"/>
                </a:cubicBezTo>
                <a:cubicBezTo>
                  <a:pt x="15715" y="349"/>
                  <a:pt x="15641" y="324"/>
                  <a:pt x="15564" y="306"/>
                </a:cubicBezTo>
                <a:cubicBezTo>
                  <a:pt x="15549" y="303"/>
                  <a:pt x="15536" y="299"/>
                  <a:pt x="15521" y="295"/>
                </a:cubicBezTo>
                <a:cubicBezTo>
                  <a:pt x="15454" y="280"/>
                  <a:pt x="15386" y="264"/>
                  <a:pt x="15320" y="248"/>
                </a:cubicBezTo>
                <a:lnTo>
                  <a:pt x="15320" y="248"/>
                </a:lnTo>
                <a:cubicBezTo>
                  <a:pt x="15321" y="248"/>
                  <a:pt x="15322" y="249"/>
                  <a:pt x="15323" y="249"/>
                </a:cubicBezTo>
                <a:cubicBezTo>
                  <a:pt x="15261" y="233"/>
                  <a:pt x="15198" y="223"/>
                  <a:pt x="15135" y="211"/>
                </a:cubicBezTo>
                <a:cubicBezTo>
                  <a:pt x="15089" y="201"/>
                  <a:pt x="15042" y="192"/>
                  <a:pt x="14996" y="185"/>
                </a:cubicBezTo>
                <a:cubicBezTo>
                  <a:pt x="14867" y="164"/>
                  <a:pt x="14735" y="145"/>
                  <a:pt x="14605" y="127"/>
                </a:cubicBezTo>
                <a:cubicBezTo>
                  <a:pt x="14377" y="96"/>
                  <a:pt x="14149" y="72"/>
                  <a:pt x="13921" y="56"/>
                </a:cubicBezTo>
                <a:cubicBezTo>
                  <a:pt x="13690" y="37"/>
                  <a:pt x="13460" y="26"/>
                  <a:pt x="13230" y="17"/>
                </a:cubicBezTo>
                <a:cubicBezTo>
                  <a:pt x="13008" y="9"/>
                  <a:pt x="12787" y="0"/>
                  <a:pt x="125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a:off x="-301928" y="-111025"/>
            <a:ext cx="816284" cy="719328"/>
          </a:xfrm>
          <a:custGeom>
            <a:avLst/>
            <a:gdLst/>
            <a:ahLst/>
            <a:cxnLst/>
            <a:rect l="l" t="t" r="r" b="b"/>
            <a:pathLst>
              <a:path w="8355" h="7363" extrusionOk="0">
                <a:moveTo>
                  <a:pt x="2896" y="1"/>
                </a:moveTo>
                <a:cubicBezTo>
                  <a:pt x="2827" y="1"/>
                  <a:pt x="2758" y="2"/>
                  <a:pt x="2689" y="4"/>
                </a:cubicBezTo>
                <a:cubicBezTo>
                  <a:pt x="2513" y="12"/>
                  <a:pt x="2338" y="17"/>
                  <a:pt x="2165" y="42"/>
                </a:cubicBezTo>
                <a:cubicBezTo>
                  <a:pt x="1990" y="67"/>
                  <a:pt x="1819" y="114"/>
                  <a:pt x="1657" y="184"/>
                </a:cubicBezTo>
                <a:cubicBezTo>
                  <a:pt x="1495" y="256"/>
                  <a:pt x="1331" y="335"/>
                  <a:pt x="1189" y="442"/>
                </a:cubicBezTo>
                <a:cubicBezTo>
                  <a:pt x="1046" y="550"/>
                  <a:pt x="902" y="664"/>
                  <a:pt x="778" y="793"/>
                </a:cubicBezTo>
                <a:cubicBezTo>
                  <a:pt x="706" y="865"/>
                  <a:pt x="642" y="938"/>
                  <a:pt x="580" y="1017"/>
                </a:cubicBezTo>
                <a:cubicBezTo>
                  <a:pt x="527" y="1082"/>
                  <a:pt x="480" y="1152"/>
                  <a:pt x="433" y="1224"/>
                </a:cubicBezTo>
                <a:cubicBezTo>
                  <a:pt x="386" y="1299"/>
                  <a:pt x="344" y="1373"/>
                  <a:pt x="302" y="1448"/>
                </a:cubicBezTo>
                <a:cubicBezTo>
                  <a:pt x="231" y="1574"/>
                  <a:pt x="180" y="1707"/>
                  <a:pt x="142" y="1847"/>
                </a:cubicBezTo>
                <a:cubicBezTo>
                  <a:pt x="91" y="2026"/>
                  <a:pt x="37" y="2204"/>
                  <a:pt x="18" y="2389"/>
                </a:cubicBezTo>
                <a:cubicBezTo>
                  <a:pt x="0" y="2550"/>
                  <a:pt x="4" y="2720"/>
                  <a:pt x="28" y="2880"/>
                </a:cubicBezTo>
                <a:cubicBezTo>
                  <a:pt x="56" y="3064"/>
                  <a:pt x="98" y="3245"/>
                  <a:pt x="142" y="3427"/>
                </a:cubicBezTo>
                <a:cubicBezTo>
                  <a:pt x="181" y="3596"/>
                  <a:pt x="221" y="3766"/>
                  <a:pt x="262" y="3936"/>
                </a:cubicBezTo>
                <a:cubicBezTo>
                  <a:pt x="286" y="4042"/>
                  <a:pt x="313" y="4149"/>
                  <a:pt x="345" y="4252"/>
                </a:cubicBezTo>
                <a:cubicBezTo>
                  <a:pt x="365" y="4341"/>
                  <a:pt x="390" y="4429"/>
                  <a:pt x="418" y="4513"/>
                </a:cubicBezTo>
                <a:cubicBezTo>
                  <a:pt x="485" y="4700"/>
                  <a:pt x="560" y="4882"/>
                  <a:pt x="637" y="5063"/>
                </a:cubicBezTo>
                <a:cubicBezTo>
                  <a:pt x="705" y="5225"/>
                  <a:pt x="771" y="5387"/>
                  <a:pt x="852" y="5541"/>
                </a:cubicBezTo>
                <a:cubicBezTo>
                  <a:pt x="934" y="5701"/>
                  <a:pt x="1020" y="5858"/>
                  <a:pt x="1117" y="6011"/>
                </a:cubicBezTo>
                <a:cubicBezTo>
                  <a:pt x="1160" y="6079"/>
                  <a:pt x="1207" y="6145"/>
                  <a:pt x="1258" y="6208"/>
                </a:cubicBezTo>
                <a:cubicBezTo>
                  <a:pt x="1309" y="6268"/>
                  <a:pt x="1358" y="6331"/>
                  <a:pt x="1412" y="6387"/>
                </a:cubicBezTo>
                <a:cubicBezTo>
                  <a:pt x="1532" y="6508"/>
                  <a:pt x="1656" y="6632"/>
                  <a:pt x="1798" y="6730"/>
                </a:cubicBezTo>
                <a:cubicBezTo>
                  <a:pt x="1871" y="6781"/>
                  <a:pt x="1944" y="6827"/>
                  <a:pt x="2021" y="6871"/>
                </a:cubicBezTo>
                <a:cubicBezTo>
                  <a:pt x="2095" y="6914"/>
                  <a:pt x="2176" y="6947"/>
                  <a:pt x="2254" y="6983"/>
                </a:cubicBezTo>
                <a:cubicBezTo>
                  <a:pt x="2413" y="7053"/>
                  <a:pt x="2577" y="7121"/>
                  <a:pt x="2744" y="7174"/>
                </a:cubicBezTo>
                <a:cubicBezTo>
                  <a:pt x="2910" y="7227"/>
                  <a:pt x="3079" y="7267"/>
                  <a:pt x="3251" y="7297"/>
                </a:cubicBezTo>
                <a:cubicBezTo>
                  <a:pt x="3409" y="7325"/>
                  <a:pt x="3570" y="7349"/>
                  <a:pt x="3730" y="7358"/>
                </a:cubicBezTo>
                <a:cubicBezTo>
                  <a:pt x="3776" y="7361"/>
                  <a:pt x="3823" y="7362"/>
                  <a:pt x="3869" y="7362"/>
                </a:cubicBezTo>
                <a:cubicBezTo>
                  <a:pt x="4002" y="7362"/>
                  <a:pt x="4136" y="7353"/>
                  <a:pt x="4268" y="7343"/>
                </a:cubicBezTo>
                <a:cubicBezTo>
                  <a:pt x="4430" y="7333"/>
                  <a:pt x="4590" y="7315"/>
                  <a:pt x="4750" y="7287"/>
                </a:cubicBezTo>
                <a:cubicBezTo>
                  <a:pt x="4841" y="7271"/>
                  <a:pt x="4930" y="7245"/>
                  <a:pt x="5020" y="7222"/>
                </a:cubicBezTo>
                <a:cubicBezTo>
                  <a:pt x="5097" y="7202"/>
                  <a:pt x="5174" y="7179"/>
                  <a:pt x="5250" y="7156"/>
                </a:cubicBezTo>
                <a:cubicBezTo>
                  <a:pt x="5415" y="7104"/>
                  <a:pt x="5577" y="7047"/>
                  <a:pt x="5736" y="6982"/>
                </a:cubicBezTo>
                <a:cubicBezTo>
                  <a:pt x="6063" y="6852"/>
                  <a:pt x="6387" y="6693"/>
                  <a:pt x="6686" y="6505"/>
                </a:cubicBezTo>
                <a:lnTo>
                  <a:pt x="6686" y="6505"/>
                </a:lnTo>
                <a:cubicBezTo>
                  <a:pt x="6680" y="6510"/>
                  <a:pt x="6672" y="6513"/>
                  <a:pt x="6667" y="6517"/>
                </a:cubicBezTo>
                <a:cubicBezTo>
                  <a:pt x="6693" y="6501"/>
                  <a:pt x="6723" y="6485"/>
                  <a:pt x="6749" y="6467"/>
                </a:cubicBezTo>
                <a:cubicBezTo>
                  <a:pt x="6769" y="6454"/>
                  <a:pt x="6789" y="6440"/>
                  <a:pt x="6809" y="6429"/>
                </a:cubicBezTo>
                <a:cubicBezTo>
                  <a:pt x="6957" y="6333"/>
                  <a:pt x="7106" y="6237"/>
                  <a:pt x="7250" y="6133"/>
                </a:cubicBezTo>
                <a:cubicBezTo>
                  <a:pt x="7392" y="6032"/>
                  <a:pt x="7525" y="5927"/>
                  <a:pt x="7653" y="5811"/>
                </a:cubicBezTo>
                <a:cubicBezTo>
                  <a:pt x="7717" y="5754"/>
                  <a:pt x="7779" y="5696"/>
                  <a:pt x="7833" y="5630"/>
                </a:cubicBezTo>
                <a:cubicBezTo>
                  <a:pt x="7884" y="5572"/>
                  <a:pt x="7926" y="5507"/>
                  <a:pt x="7970" y="5443"/>
                </a:cubicBezTo>
                <a:cubicBezTo>
                  <a:pt x="8035" y="5339"/>
                  <a:pt x="8106" y="5236"/>
                  <a:pt x="8158" y="5124"/>
                </a:cubicBezTo>
                <a:cubicBezTo>
                  <a:pt x="8233" y="4967"/>
                  <a:pt x="8290" y="4803"/>
                  <a:pt x="8316" y="4632"/>
                </a:cubicBezTo>
                <a:cubicBezTo>
                  <a:pt x="8347" y="4433"/>
                  <a:pt x="8354" y="4237"/>
                  <a:pt x="8353" y="4038"/>
                </a:cubicBezTo>
                <a:cubicBezTo>
                  <a:pt x="8353" y="3839"/>
                  <a:pt x="8326" y="3644"/>
                  <a:pt x="8276" y="3452"/>
                </a:cubicBezTo>
                <a:cubicBezTo>
                  <a:pt x="8220" y="3247"/>
                  <a:pt x="8153" y="3044"/>
                  <a:pt x="8062" y="2852"/>
                </a:cubicBezTo>
                <a:cubicBezTo>
                  <a:pt x="7929" y="2576"/>
                  <a:pt x="7749" y="2328"/>
                  <a:pt x="7532" y="2112"/>
                </a:cubicBezTo>
                <a:lnTo>
                  <a:pt x="7515" y="2095"/>
                </a:lnTo>
                <a:cubicBezTo>
                  <a:pt x="7378" y="1959"/>
                  <a:pt x="7237" y="1828"/>
                  <a:pt x="7092" y="1699"/>
                </a:cubicBezTo>
                <a:cubicBezTo>
                  <a:pt x="6831" y="1469"/>
                  <a:pt x="6569" y="1235"/>
                  <a:pt x="6288" y="1032"/>
                </a:cubicBezTo>
                <a:cubicBezTo>
                  <a:pt x="6140" y="927"/>
                  <a:pt x="5991" y="817"/>
                  <a:pt x="5831" y="728"/>
                </a:cubicBezTo>
                <a:cubicBezTo>
                  <a:pt x="5738" y="676"/>
                  <a:pt x="5649" y="628"/>
                  <a:pt x="5556" y="582"/>
                </a:cubicBezTo>
                <a:cubicBezTo>
                  <a:pt x="5482" y="546"/>
                  <a:pt x="5405" y="516"/>
                  <a:pt x="5329" y="484"/>
                </a:cubicBezTo>
                <a:cubicBezTo>
                  <a:pt x="5160" y="413"/>
                  <a:pt x="4987" y="356"/>
                  <a:pt x="4814" y="300"/>
                </a:cubicBezTo>
                <a:cubicBezTo>
                  <a:pt x="4644" y="244"/>
                  <a:pt x="4469" y="199"/>
                  <a:pt x="4296" y="158"/>
                </a:cubicBezTo>
                <a:cubicBezTo>
                  <a:pt x="4112" y="114"/>
                  <a:pt x="3931" y="72"/>
                  <a:pt x="3747" y="45"/>
                </a:cubicBezTo>
                <a:cubicBezTo>
                  <a:pt x="3656" y="30"/>
                  <a:pt x="3563" y="25"/>
                  <a:pt x="3470" y="20"/>
                </a:cubicBezTo>
                <a:cubicBezTo>
                  <a:pt x="3384" y="15"/>
                  <a:pt x="3301" y="9"/>
                  <a:pt x="3215" y="6"/>
                </a:cubicBezTo>
                <a:cubicBezTo>
                  <a:pt x="3108" y="3"/>
                  <a:pt x="3002" y="1"/>
                  <a:pt x="2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8912992" y="3421435"/>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8132836" y="-165684"/>
            <a:ext cx="590076" cy="572699"/>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3500"/>
              <a:buFont typeface="Anton"/>
              <a:buNone/>
              <a:defRPr sz="3500">
                <a:solidFill>
                  <a:schemeClr val="dk2"/>
                </a:solidFill>
                <a:latin typeface="Anton"/>
                <a:ea typeface="Anton"/>
                <a:cs typeface="Anton"/>
                <a:sym typeface="Anton"/>
              </a:defRPr>
            </a:lvl1pPr>
            <a:lvl2pPr lvl="1" algn="ctr" rtl="0">
              <a:spcBef>
                <a:spcPts val="0"/>
              </a:spcBef>
              <a:spcAft>
                <a:spcPts val="0"/>
              </a:spcAft>
              <a:buClr>
                <a:schemeClr val="dk2"/>
              </a:buClr>
              <a:buSzPts val="3500"/>
              <a:buFont typeface="Anton"/>
              <a:buNone/>
              <a:defRPr sz="3500">
                <a:solidFill>
                  <a:schemeClr val="dk2"/>
                </a:solidFill>
                <a:latin typeface="Anton"/>
                <a:ea typeface="Anton"/>
                <a:cs typeface="Anton"/>
                <a:sym typeface="Anton"/>
              </a:defRPr>
            </a:lvl2pPr>
            <a:lvl3pPr lvl="2" algn="ctr" rtl="0">
              <a:spcBef>
                <a:spcPts val="0"/>
              </a:spcBef>
              <a:spcAft>
                <a:spcPts val="0"/>
              </a:spcAft>
              <a:buClr>
                <a:schemeClr val="dk2"/>
              </a:buClr>
              <a:buSzPts val="3500"/>
              <a:buFont typeface="Anton"/>
              <a:buNone/>
              <a:defRPr sz="3500">
                <a:solidFill>
                  <a:schemeClr val="dk2"/>
                </a:solidFill>
                <a:latin typeface="Anton"/>
                <a:ea typeface="Anton"/>
                <a:cs typeface="Anton"/>
                <a:sym typeface="Anton"/>
              </a:defRPr>
            </a:lvl3pPr>
            <a:lvl4pPr lvl="3" algn="ctr" rtl="0">
              <a:spcBef>
                <a:spcPts val="0"/>
              </a:spcBef>
              <a:spcAft>
                <a:spcPts val="0"/>
              </a:spcAft>
              <a:buClr>
                <a:schemeClr val="dk2"/>
              </a:buClr>
              <a:buSzPts val="3500"/>
              <a:buFont typeface="Anton"/>
              <a:buNone/>
              <a:defRPr sz="3500">
                <a:solidFill>
                  <a:schemeClr val="dk2"/>
                </a:solidFill>
                <a:latin typeface="Anton"/>
                <a:ea typeface="Anton"/>
                <a:cs typeface="Anton"/>
                <a:sym typeface="Anton"/>
              </a:defRPr>
            </a:lvl4pPr>
            <a:lvl5pPr lvl="4" algn="ctr" rtl="0">
              <a:spcBef>
                <a:spcPts val="0"/>
              </a:spcBef>
              <a:spcAft>
                <a:spcPts val="0"/>
              </a:spcAft>
              <a:buClr>
                <a:schemeClr val="dk2"/>
              </a:buClr>
              <a:buSzPts val="3500"/>
              <a:buFont typeface="Anton"/>
              <a:buNone/>
              <a:defRPr sz="3500">
                <a:solidFill>
                  <a:schemeClr val="dk2"/>
                </a:solidFill>
                <a:latin typeface="Anton"/>
                <a:ea typeface="Anton"/>
                <a:cs typeface="Anton"/>
                <a:sym typeface="Anton"/>
              </a:defRPr>
            </a:lvl5pPr>
            <a:lvl6pPr lvl="5" algn="ctr" rtl="0">
              <a:spcBef>
                <a:spcPts val="0"/>
              </a:spcBef>
              <a:spcAft>
                <a:spcPts val="0"/>
              </a:spcAft>
              <a:buClr>
                <a:schemeClr val="dk2"/>
              </a:buClr>
              <a:buSzPts val="3500"/>
              <a:buFont typeface="Anton"/>
              <a:buNone/>
              <a:defRPr sz="3500">
                <a:solidFill>
                  <a:schemeClr val="dk2"/>
                </a:solidFill>
                <a:latin typeface="Anton"/>
                <a:ea typeface="Anton"/>
                <a:cs typeface="Anton"/>
                <a:sym typeface="Anton"/>
              </a:defRPr>
            </a:lvl6pPr>
            <a:lvl7pPr lvl="6" algn="ctr" rtl="0">
              <a:spcBef>
                <a:spcPts val="0"/>
              </a:spcBef>
              <a:spcAft>
                <a:spcPts val="0"/>
              </a:spcAft>
              <a:buClr>
                <a:schemeClr val="dk2"/>
              </a:buClr>
              <a:buSzPts val="3500"/>
              <a:buFont typeface="Anton"/>
              <a:buNone/>
              <a:defRPr sz="3500">
                <a:solidFill>
                  <a:schemeClr val="dk2"/>
                </a:solidFill>
                <a:latin typeface="Anton"/>
                <a:ea typeface="Anton"/>
                <a:cs typeface="Anton"/>
                <a:sym typeface="Anton"/>
              </a:defRPr>
            </a:lvl7pPr>
            <a:lvl8pPr lvl="7" algn="ctr" rtl="0">
              <a:spcBef>
                <a:spcPts val="0"/>
              </a:spcBef>
              <a:spcAft>
                <a:spcPts val="0"/>
              </a:spcAft>
              <a:buClr>
                <a:schemeClr val="dk2"/>
              </a:buClr>
              <a:buSzPts val="3500"/>
              <a:buFont typeface="Anton"/>
              <a:buNone/>
              <a:defRPr sz="3500">
                <a:solidFill>
                  <a:schemeClr val="dk2"/>
                </a:solidFill>
                <a:latin typeface="Anton"/>
                <a:ea typeface="Anton"/>
                <a:cs typeface="Anton"/>
                <a:sym typeface="Anton"/>
              </a:defRPr>
            </a:lvl8pPr>
            <a:lvl9pPr lvl="8" algn="ctr" rtl="0">
              <a:spcBef>
                <a:spcPts val="0"/>
              </a:spcBef>
              <a:spcAft>
                <a:spcPts val="0"/>
              </a:spcAft>
              <a:buClr>
                <a:schemeClr val="dk2"/>
              </a:buClr>
              <a:buSzPts val="3500"/>
              <a:buFont typeface="Anton"/>
              <a:buNone/>
              <a:defRPr sz="3500">
                <a:solidFill>
                  <a:schemeClr val="dk2"/>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1pPr>
            <a:lvl2pPr marL="914400" lvl="1" indent="-317500">
              <a:lnSpc>
                <a:spcPct val="115000"/>
              </a:lnSpc>
              <a:spcBef>
                <a:spcPts val="160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2pPr>
            <a:lvl3pPr marL="1371600" lvl="2" indent="-317500">
              <a:lnSpc>
                <a:spcPct val="115000"/>
              </a:lnSpc>
              <a:spcBef>
                <a:spcPts val="160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3pPr>
            <a:lvl4pPr marL="1828800" lvl="3" indent="-317500">
              <a:lnSpc>
                <a:spcPct val="115000"/>
              </a:lnSpc>
              <a:spcBef>
                <a:spcPts val="160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4pPr>
            <a:lvl5pPr marL="2286000" lvl="4" indent="-317500">
              <a:lnSpc>
                <a:spcPct val="115000"/>
              </a:lnSpc>
              <a:spcBef>
                <a:spcPts val="160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5pPr>
            <a:lvl6pPr marL="2743200" lvl="5" indent="-317500">
              <a:lnSpc>
                <a:spcPct val="115000"/>
              </a:lnSpc>
              <a:spcBef>
                <a:spcPts val="160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6pPr>
            <a:lvl7pPr marL="3200400" lvl="6" indent="-317500">
              <a:lnSpc>
                <a:spcPct val="115000"/>
              </a:lnSpc>
              <a:spcBef>
                <a:spcPts val="160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7pPr>
            <a:lvl8pPr marL="3657600" lvl="7" indent="-317500">
              <a:lnSpc>
                <a:spcPct val="115000"/>
              </a:lnSpc>
              <a:spcBef>
                <a:spcPts val="160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8pPr>
            <a:lvl9pPr marL="4114800" lvl="8" indent="-317500">
              <a:lnSpc>
                <a:spcPct val="115000"/>
              </a:lnSpc>
              <a:spcBef>
                <a:spcPts val="1600"/>
              </a:spcBef>
              <a:spcAft>
                <a:spcPts val="1600"/>
              </a:spcAft>
              <a:buClr>
                <a:schemeClr val="dk2"/>
              </a:buClr>
              <a:buSzPts val="1400"/>
              <a:buFont typeface="Josefin Sans"/>
              <a:buChar char="■"/>
              <a:defRPr>
                <a:solidFill>
                  <a:schemeClr val="dk2"/>
                </a:solidFill>
                <a:latin typeface="Josefin Sans"/>
                <a:ea typeface="Josefin Sans"/>
                <a:cs typeface="Josefin Sans"/>
                <a:sym typeface="Josefi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7" r:id="rId4"/>
    <p:sldLayoutId id="2147483658" r:id="rId5"/>
    <p:sldLayoutId id="2147483659" r:id="rId6"/>
    <p:sldLayoutId id="2147483661" r:id="rId7"/>
    <p:sldLayoutId id="2147483663" r:id="rId8"/>
    <p:sldLayoutId id="2147483664" r:id="rId9"/>
    <p:sldLayoutId id="2147483670" r:id="rId10"/>
    <p:sldLayoutId id="2147483672" r:id="rId11"/>
    <p:sldLayoutId id="214748367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9"/>
        <p:cNvGrpSpPr/>
        <p:nvPr/>
      </p:nvGrpSpPr>
      <p:grpSpPr>
        <a:xfrm>
          <a:off x="0" y="0"/>
          <a:ext cx="0" cy="0"/>
          <a:chOff x="0" y="0"/>
          <a:chExt cx="0" cy="0"/>
        </a:xfrm>
      </p:grpSpPr>
      <p:grpSp>
        <p:nvGrpSpPr>
          <p:cNvPr id="250" name="Google Shape;250;p30"/>
          <p:cNvGrpSpPr/>
          <p:nvPr/>
        </p:nvGrpSpPr>
        <p:grpSpPr>
          <a:xfrm rot="1149797">
            <a:off x="2231532" y="1560454"/>
            <a:ext cx="667654" cy="946176"/>
            <a:chOff x="2882350" y="2201625"/>
            <a:chExt cx="192250" cy="272450"/>
          </a:xfrm>
        </p:grpSpPr>
        <p:sp>
          <p:nvSpPr>
            <p:cNvPr id="251" name="Google Shape;251;p30"/>
            <p:cNvSpPr/>
            <p:nvPr/>
          </p:nvSpPr>
          <p:spPr>
            <a:xfrm>
              <a:off x="2894925" y="2228425"/>
              <a:ext cx="167800" cy="229350"/>
            </a:xfrm>
            <a:custGeom>
              <a:avLst/>
              <a:gdLst/>
              <a:ahLst/>
              <a:cxnLst/>
              <a:rect l="l" t="t" r="r" b="b"/>
              <a:pathLst>
                <a:path w="6712" h="9174" extrusionOk="0">
                  <a:moveTo>
                    <a:pt x="5588" y="0"/>
                  </a:moveTo>
                  <a:cubicBezTo>
                    <a:pt x="5351" y="188"/>
                    <a:pt x="5113" y="377"/>
                    <a:pt x="4878" y="568"/>
                  </a:cubicBezTo>
                  <a:cubicBezTo>
                    <a:pt x="4714" y="705"/>
                    <a:pt x="4550" y="845"/>
                    <a:pt x="4390" y="986"/>
                  </a:cubicBezTo>
                  <a:cubicBezTo>
                    <a:pt x="4216" y="1138"/>
                    <a:pt x="4044" y="1291"/>
                    <a:pt x="3864" y="1438"/>
                  </a:cubicBezTo>
                  <a:cubicBezTo>
                    <a:pt x="3508" y="1732"/>
                    <a:pt x="3135" y="2008"/>
                    <a:pt x="2775" y="2297"/>
                  </a:cubicBezTo>
                  <a:cubicBezTo>
                    <a:pt x="2511" y="2513"/>
                    <a:pt x="2250" y="2737"/>
                    <a:pt x="1990" y="2959"/>
                  </a:cubicBezTo>
                  <a:cubicBezTo>
                    <a:pt x="1741" y="3174"/>
                    <a:pt x="1480" y="3377"/>
                    <a:pt x="1225" y="3587"/>
                  </a:cubicBezTo>
                  <a:cubicBezTo>
                    <a:pt x="1226" y="3584"/>
                    <a:pt x="1226" y="3583"/>
                    <a:pt x="1227" y="3582"/>
                  </a:cubicBezTo>
                  <a:lnTo>
                    <a:pt x="1227" y="3582"/>
                  </a:lnTo>
                  <a:cubicBezTo>
                    <a:pt x="982" y="3788"/>
                    <a:pt x="736" y="3994"/>
                    <a:pt x="489" y="4197"/>
                  </a:cubicBezTo>
                  <a:cubicBezTo>
                    <a:pt x="359" y="4306"/>
                    <a:pt x="227" y="4412"/>
                    <a:pt x="95" y="4516"/>
                  </a:cubicBezTo>
                  <a:cubicBezTo>
                    <a:pt x="64" y="4541"/>
                    <a:pt x="33" y="4565"/>
                    <a:pt x="0" y="4589"/>
                  </a:cubicBezTo>
                  <a:cubicBezTo>
                    <a:pt x="60" y="4603"/>
                    <a:pt x="121" y="4615"/>
                    <a:pt x="180" y="4631"/>
                  </a:cubicBezTo>
                  <a:cubicBezTo>
                    <a:pt x="283" y="4657"/>
                    <a:pt x="385" y="4688"/>
                    <a:pt x="488" y="4717"/>
                  </a:cubicBezTo>
                  <a:cubicBezTo>
                    <a:pt x="706" y="4775"/>
                    <a:pt x="926" y="4828"/>
                    <a:pt x="1143" y="4888"/>
                  </a:cubicBezTo>
                  <a:cubicBezTo>
                    <a:pt x="1355" y="4946"/>
                    <a:pt x="1564" y="5016"/>
                    <a:pt x="1774" y="5082"/>
                  </a:cubicBezTo>
                  <a:cubicBezTo>
                    <a:pt x="1904" y="5119"/>
                    <a:pt x="2036" y="5150"/>
                    <a:pt x="2169" y="5181"/>
                  </a:cubicBezTo>
                  <a:cubicBezTo>
                    <a:pt x="2300" y="5212"/>
                    <a:pt x="2427" y="5250"/>
                    <a:pt x="2556" y="5288"/>
                  </a:cubicBezTo>
                  <a:cubicBezTo>
                    <a:pt x="2685" y="5326"/>
                    <a:pt x="2814" y="5363"/>
                    <a:pt x="2941" y="5400"/>
                  </a:cubicBezTo>
                  <a:cubicBezTo>
                    <a:pt x="2959" y="5404"/>
                    <a:pt x="2975" y="5409"/>
                    <a:pt x="2991" y="5415"/>
                  </a:cubicBezTo>
                  <a:cubicBezTo>
                    <a:pt x="2992" y="5414"/>
                    <a:pt x="2993" y="5412"/>
                    <a:pt x="2995" y="5410"/>
                  </a:cubicBezTo>
                  <a:cubicBezTo>
                    <a:pt x="3042" y="5428"/>
                    <a:pt x="3086" y="5444"/>
                    <a:pt x="3131" y="5460"/>
                  </a:cubicBezTo>
                  <a:cubicBezTo>
                    <a:pt x="3161" y="5469"/>
                    <a:pt x="3189" y="5479"/>
                    <a:pt x="3219" y="5490"/>
                  </a:cubicBezTo>
                  <a:lnTo>
                    <a:pt x="3218" y="5491"/>
                  </a:lnTo>
                  <a:cubicBezTo>
                    <a:pt x="3219" y="5491"/>
                    <a:pt x="3220" y="5492"/>
                    <a:pt x="3222" y="5492"/>
                  </a:cubicBezTo>
                  <a:cubicBezTo>
                    <a:pt x="3205" y="5510"/>
                    <a:pt x="3188" y="5528"/>
                    <a:pt x="3173" y="5548"/>
                  </a:cubicBezTo>
                  <a:cubicBezTo>
                    <a:pt x="3140" y="5593"/>
                    <a:pt x="3106" y="5636"/>
                    <a:pt x="3074" y="5680"/>
                  </a:cubicBezTo>
                  <a:cubicBezTo>
                    <a:pt x="3072" y="5680"/>
                    <a:pt x="3069" y="5680"/>
                    <a:pt x="3068" y="5678"/>
                  </a:cubicBezTo>
                  <a:cubicBezTo>
                    <a:pt x="3001" y="5763"/>
                    <a:pt x="2933" y="5842"/>
                    <a:pt x="2864" y="5925"/>
                  </a:cubicBezTo>
                  <a:cubicBezTo>
                    <a:pt x="2794" y="6011"/>
                    <a:pt x="2723" y="6094"/>
                    <a:pt x="2655" y="6179"/>
                  </a:cubicBezTo>
                  <a:cubicBezTo>
                    <a:pt x="2609" y="6235"/>
                    <a:pt x="2564" y="6291"/>
                    <a:pt x="2518" y="6347"/>
                  </a:cubicBezTo>
                  <a:cubicBezTo>
                    <a:pt x="2517" y="6349"/>
                    <a:pt x="2517" y="6349"/>
                    <a:pt x="2516" y="6351"/>
                  </a:cubicBezTo>
                  <a:cubicBezTo>
                    <a:pt x="2497" y="6375"/>
                    <a:pt x="2479" y="6403"/>
                    <a:pt x="2456" y="6425"/>
                  </a:cubicBezTo>
                  <a:cubicBezTo>
                    <a:pt x="2446" y="6437"/>
                    <a:pt x="2436" y="6449"/>
                    <a:pt x="2425" y="6462"/>
                  </a:cubicBezTo>
                  <a:cubicBezTo>
                    <a:pt x="2424" y="6463"/>
                    <a:pt x="2424" y="6465"/>
                    <a:pt x="2423" y="6466"/>
                  </a:cubicBezTo>
                  <a:cubicBezTo>
                    <a:pt x="2418" y="6473"/>
                    <a:pt x="2412" y="6481"/>
                    <a:pt x="2405" y="6489"/>
                  </a:cubicBezTo>
                  <a:cubicBezTo>
                    <a:pt x="2394" y="6501"/>
                    <a:pt x="2386" y="6512"/>
                    <a:pt x="2376" y="6524"/>
                  </a:cubicBezTo>
                  <a:cubicBezTo>
                    <a:pt x="2372" y="6530"/>
                    <a:pt x="2366" y="6535"/>
                    <a:pt x="2361" y="6542"/>
                  </a:cubicBezTo>
                  <a:cubicBezTo>
                    <a:pt x="2056" y="6924"/>
                    <a:pt x="1749" y="7308"/>
                    <a:pt x="1453" y="7696"/>
                  </a:cubicBezTo>
                  <a:cubicBezTo>
                    <a:pt x="1314" y="7880"/>
                    <a:pt x="1174" y="8061"/>
                    <a:pt x="1035" y="8246"/>
                  </a:cubicBezTo>
                  <a:cubicBezTo>
                    <a:pt x="896" y="8433"/>
                    <a:pt x="759" y="8621"/>
                    <a:pt x="622" y="8809"/>
                  </a:cubicBezTo>
                  <a:cubicBezTo>
                    <a:pt x="547" y="8909"/>
                    <a:pt x="472" y="9005"/>
                    <a:pt x="396" y="9099"/>
                  </a:cubicBezTo>
                  <a:lnTo>
                    <a:pt x="338" y="9174"/>
                  </a:lnTo>
                  <a:cubicBezTo>
                    <a:pt x="438" y="9097"/>
                    <a:pt x="537" y="9019"/>
                    <a:pt x="638" y="8943"/>
                  </a:cubicBezTo>
                  <a:cubicBezTo>
                    <a:pt x="810" y="8811"/>
                    <a:pt x="989" y="8689"/>
                    <a:pt x="1165" y="8562"/>
                  </a:cubicBezTo>
                  <a:cubicBezTo>
                    <a:pt x="1517" y="8310"/>
                    <a:pt x="1878" y="8073"/>
                    <a:pt x="2231" y="7822"/>
                  </a:cubicBezTo>
                  <a:cubicBezTo>
                    <a:pt x="2232" y="7822"/>
                    <a:pt x="2232" y="7822"/>
                    <a:pt x="2233" y="7820"/>
                  </a:cubicBezTo>
                  <a:cubicBezTo>
                    <a:pt x="2235" y="7819"/>
                    <a:pt x="2237" y="7818"/>
                    <a:pt x="2238" y="7818"/>
                  </a:cubicBezTo>
                  <a:lnTo>
                    <a:pt x="2239" y="7817"/>
                  </a:lnTo>
                  <a:cubicBezTo>
                    <a:pt x="2356" y="7732"/>
                    <a:pt x="2474" y="7647"/>
                    <a:pt x="2592" y="7565"/>
                  </a:cubicBezTo>
                  <a:cubicBezTo>
                    <a:pt x="2708" y="7483"/>
                    <a:pt x="2826" y="7405"/>
                    <a:pt x="2943" y="7324"/>
                  </a:cubicBezTo>
                  <a:cubicBezTo>
                    <a:pt x="3187" y="7155"/>
                    <a:pt x="3431" y="6989"/>
                    <a:pt x="3673" y="6819"/>
                  </a:cubicBezTo>
                  <a:lnTo>
                    <a:pt x="3673" y="6819"/>
                  </a:lnTo>
                  <a:cubicBezTo>
                    <a:pt x="3676" y="6818"/>
                    <a:pt x="3677" y="6817"/>
                    <a:pt x="3680" y="6815"/>
                  </a:cubicBezTo>
                  <a:cubicBezTo>
                    <a:pt x="3681" y="6814"/>
                    <a:pt x="3683" y="6813"/>
                    <a:pt x="3685" y="6812"/>
                  </a:cubicBezTo>
                  <a:cubicBezTo>
                    <a:pt x="3871" y="6677"/>
                    <a:pt x="4052" y="6539"/>
                    <a:pt x="4243" y="6411"/>
                  </a:cubicBezTo>
                  <a:cubicBezTo>
                    <a:pt x="4440" y="6280"/>
                    <a:pt x="4641" y="6154"/>
                    <a:pt x="4839" y="6023"/>
                  </a:cubicBezTo>
                  <a:cubicBezTo>
                    <a:pt x="5045" y="5888"/>
                    <a:pt x="5250" y="5754"/>
                    <a:pt x="5461" y="5625"/>
                  </a:cubicBezTo>
                  <a:cubicBezTo>
                    <a:pt x="5669" y="5496"/>
                    <a:pt x="5882" y="5370"/>
                    <a:pt x="6091" y="5241"/>
                  </a:cubicBezTo>
                  <a:cubicBezTo>
                    <a:pt x="6283" y="5123"/>
                    <a:pt x="6459" y="4981"/>
                    <a:pt x="6654" y="4862"/>
                  </a:cubicBezTo>
                  <a:cubicBezTo>
                    <a:pt x="6673" y="4851"/>
                    <a:pt x="6692" y="4837"/>
                    <a:pt x="6711" y="4827"/>
                  </a:cubicBezTo>
                  <a:cubicBezTo>
                    <a:pt x="6649" y="4804"/>
                    <a:pt x="6586" y="4783"/>
                    <a:pt x="6516" y="4759"/>
                  </a:cubicBezTo>
                  <a:cubicBezTo>
                    <a:pt x="6411" y="4726"/>
                    <a:pt x="6305" y="4695"/>
                    <a:pt x="6197" y="4662"/>
                  </a:cubicBezTo>
                  <a:cubicBezTo>
                    <a:pt x="6093" y="4631"/>
                    <a:pt x="5990" y="4597"/>
                    <a:pt x="5886" y="4566"/>
                  </a:cubicBezTo>
                  <a:cubicBezTo>
                    <a:pt x="5797" y="4540"/>
                    <a:pt x="5710" y="4514"/>
                    <a:pt x="5623" y="4486"/>
                  </a:cubicBezTo>
                  <a:cubicBezTo>
                    <a:pt x="5520" y="4454"/>
                    <a:pt x="5419" y="4422"/>
                    <a:pt x="5317" y="4391"/>
                  </a:cubicBezTo>
                  <a:cubicBezTo>
                    <a:pt x="5235" y="4368"/>
                    <a:pt x="5152" y="4347"/>
                    <a:pt x="5069" y="4326"/>
                  </a:cubicBezTo>
                  <a:cubicBezTo>
                    <a:pt x="4984" y="4306"/>
                    <a:pt x="4900" y="4282"/>
                    <a:pt x="4817" y="4257"/>
                  </a:cubicBezTo>
                  <a:cubicBezTo>
                    <a:pt x="4631" y="4205"/>
                    <a:pt x="4449" y="4144"/>
                    <a:pt x="4264" y="4089"/>
                  </a:cubicBezTo>
                  <a:cubicBezTo>
                    <a:pt x="4117" y="4047"/>
                    <a:pt x="3972" y="4007"/>
                    <a:pt x="3827" y="3964"/>
                  </a:cubicBezTo>
                  <a:cubicBezTo>
                    <a:pt x="3675" y="3919"/>
                    <a:pt x="3525" y="3870"/>
                    <a:pt x="3374" y="3824"/>
                  </a:cubicBezTo>
                  <a:cubicBezTo>
                    <a:pt x="3361" y="3820"/>
                    <a:pt x="3348" y="3816"/>
                    <a:pt x="3334" y="3813"/>
                  </a:cubicBezTo>
                  <a:cubicBezTo>
                    <a:pt x="3316" y="3803"/>
                    <a:pt x="3297" y="3794"/>
                    <a:pt x="3279" y="3785"/>
                  </a:cubicBezTo>
                  <a:cubicBezTo>
                    <a:pt x="3250" y="3772"/>
                    <a:pt x="3220" y="3759"/>
                    <a:pt x="3191" y="3748"/>
                  </a:cubicBezTo>
                  <a:lnTo>
                    <a:pt x="3063" y="3701"/>
                  </a:lnTo>
                  <a:cubicBezTo>
                    <a:pt x="3062" y="3701"/>
                    <a:pt x="3059" y="3701"/>
                    <a:pt x="3058" y="3700"/>
                  </a:cubicBezTo>
                  <a:cubicBezTo>
                    <a:pt x="3060" y="3696"/>
                    <a:pt x="3062" y="3694"/>
                    <a:pt x="3064" y="3690"/>
                  </a:cubicBezTo>
                  <a:cubicBezTo>
                    <a:pt x="3100" y="3639"/>
                    <a:pt x="3140" y="3589"/>
                    <a:pt x="3175" y="3537"/>
                  </a:cubicBezTo>
                  <a:cubicBezTo>
                    <a:pt x="3178" y="3532"/>
                    <a:pt x="3181" y="3529"/>
                    <a:pt x="3183" y="3525"/>
                  </a:cubicBezTo>
                  <a:cubicBezTo>
                    <a:pt x="3199" y="3501"/>
                    <a:pt x="3217" y="3475"/>
                    <a:pt x="3233" y="3452"/>
                  </a:cubicBezTo>
                  <a:cubicBezTo>
                    <a:pt x="3305" y="3350"/>
                    <a:pt x="3374" y="3248"/>
                    <a:pt x="3445" y="3148"/>
                  </a:cubicBezTo>
                  <a:cubicBezTo>
                    <a:pt x="3511" y="3052"/>
                    <a:pt x="3579" y="2958"/>
                    <a:pt x="3646" y="2863"/>
                  </a:cubicBezTo>
                  <a:cubicBezTo>
                    <a:pt x="3710" y="2771"/>
                    <a:pt x="3772" y="2677"/>
                    <a:pt x="3836" y="2584"/>
                  </a:cubicBezTo>
                  <a:cubicBezTo>
                    <a:pt x="3973" y="2384"/>
                    <a:pt x="4121" y="2192"/>
                    <a:pt x="4259" y="1993"/>
                  </a:cubicBezTo>
                  <a:cubicBezTo>
                    <a:pt x="4332" y="1889"/>
                    <a:pt x="4402" y="1783"/>
                    <a:pt x="4472" y="1678"/>
                  </a:cubicBezTo>
                  <a:cubicBezTo>
                    <a:pt x="4535" y="1584"/>
                    <a:pt x="4600" y="1493"/>
                    <a:pt x="4663" y="1400"/>
                  </a:cubicBezTo>
                  <a:cubicBezTo>
                    <a:pt x="4733" y="1297"/>
                    <a:pt x="4802" y="1192"/>
                    <a:pt x="4873" y="1089"/>
                  </a:cubicBezTo>
                  <a:cubicBezTo>
                    <a:pt x="4940" y="992"/>
                    <a:pt x="5009" y="897"/>
                    <a:pt x="5075" y="799"/>
                  </a:cubicBezTo>
                  <a:cubicBezTo>
                    <a:pt x="5206" y="601"/>
                    <a:pt x="5334" y="403"/>
                    <a:pt x="5459" y="202"/>
                  </a:cubicBezTo>
                  <a:cubicBezTo>
                    <a:pt x="5501" y="135"/>
                    <a:pt x="5545" y="66"/>
                    <a:pt x="55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2894000" y="2315250"/>
              <a:ext cx="148075" cy="119600"/>
            </a:xfrm>
            <a:custGeom>
              <a:avLst/>
              <a:gdLst/>
              <a:ahLst/>
              <a:cxnLst/>
              <a:rect l="l" t="t" r="r" b="b"/>
              <a:pathLst>
                <a:path w="5923" h="4784" extrusionOk="0">
                  <a:moveTo>
                    <a:pt x="3751" y="1794"/>
                  </a:moveTo>
                  <a:lnTo>
                    <a:pt x="3751" y="1794"/>
                  </a:lnTo>
                  <a:cubicBezTo>
                    <a:pt x="3753" y="1794"/>
                    <a:pt x="3754" y="1795"/>
                    <a:pt x="3755" y="1795"/>
                  </a:cubicBezTo>
                  <a:lnTo>
                    <a:pt x="3755" y="1795"/>
                  </a:lnTo>
                  <a:cubicBezTo>
                    <a:pt x="3754" y="1794"/>
                    <a:pt x="3753" y="1794"/>
                    <a:pt x="3751" y="1794"/>
                  </a:cubicBezTo>
                  <a:close/>
                  <a:moveTo>
                    <a:pt x="1258" y="4225"/>
                  </a:moveTo>
                  <a:cubicBezTo>
                    <a:pt x="1258" y="4225"/>
                    <a:pt x="1258" y="4225"/>
                    <a:pt x="1258" y="4225"/>
                  </a:cubicBezTo>
                  <a:lnTo>
                    <a:pt x="1258" y="4225"/>
                  </a:lnTo>
                  <a:cubicBezTo>
                    <a:pt x="1258" y="4225"/>
                    <a:pt x="1258" y="4225"/>
                    <a:pt x="1258" y="4225"/>
                  </a:cubicBezTo>
                  <a:close/>
                  <a:moveTo>
                    <a:pt x="1175" y="1"/>
                  </a:moveTo>
                  <a:cubicBezTo>
                    <a:pt x="1158" y="1"/>
                    <a:pt x="1141" y="5"/>
                    <a:pt x="1125" y="12"/>
                  </a:cubicBezTo>
                  <a:cubicBezTo>
                    <a:pt x="1070" y="42"/>
                    <a:pt x="1051" y="110"/>
                    <a:pt x="1077" y="165"/>
                  </a:cubicBezTo>
                  <a:cubicBezTo>
                    <a:pt x="1084" y="181"/>
                    <a:pt x="1093" y="197"/>
                    <a:pt x="1101" y="212"/>
                  </a:cubicBezTo>
                  <a:cubicBezTo>
                    <a:pt x="1106" y="221"/>
                    <a:pt x="1112" y="228"/>
                    <a:pt x="1115" y="237"/>
                  </a:cubicBezTo>
                  <a:cubicBezTo>
                    <a:pt x="1114" y="238"/>
                    <a:pt x="1112" y="238"/>
                    <a:pt x="1109" y="239"/>
                  </a:cubicBezTo>
                  <a:cubicBezTo>
                    <a:pt x="1047" y="269"/>
                    <a:pt x="993" y="312"/>
                    <a:pt x="938" y="356"/>
                  </a:cubicBezTo>
                  <a:cubicBezTo>
                    <a:pt x="896" y="391"/>
                    <a:pt x="851" y="424"/>
                    <a:pt x="809" y="458"/>
                  </a:cubicBezTo>
                  <a:cubicBezTo>
                    <a:pt x="748" y="507"/>
                    <a:pt x="689" y="556"/>
                    <a:pt x="629" y="603"/>
                  </a:cubicBezTo>
                  <a:cubicBezTo>
                    <a:pt x="623" y="606"/>
                    <a:pt x="619" y="609"/>
                    <a:pt x="614" y="613"/>
                  </a:cubicBezTo>
                  <a:cubicBezTo>
                    <a:pt x="609" y="613"/>
                    <a:pt x="606" y="613"/>
                    <a:pt x="601" y="614"/>
                  </a:cubicBezTo>
                  <a:cubicBezTo>
                    <a:pt x="551" y="618"/>
                    <a:pt x="501" y="615"/>
                    <a:pt x="454" y="632"/>
                  </a:cubicBezTo>
                  <a:cubicBezTo>
                    <a:pt x="417" y="645"/>
                    <a:pt x="391" y="678"/>
                    <a:pt x="370" y="709"/>
                  </a:cubicBezTo>
                  <a:cubicBezTo>
                    <a:pt x="353" y="733"/>
                    <a:pt x="349" y="766"/>
                    <a:pt x="354" y="794"/>
                  </a:cubicBezTo>
                  <a:cubicBezTo>
                    <a:pt x="355" y="799"/>
                    <a:pt x="356" y="802"/>
                    <a:pt x="358" y="806"/>
                  </a:cubicBezTo>
                  <a:cubicBezTo>
                    <a:pt x="356" y="807"/>
                    <a:pt x="354" y="809"/>
                    <a:pt x="353" y="810"/>
                  </a:cubicBezTo>
                  <a:cubicBezTo>
                    <a:pt x="351" y="810"/>
                    <a:pt x="350" y="811"/>
                    <a:pt x="350" y="811"/>
                  </a:cubicBezTo>
                  <a:cubicBezTo>
                    <a:pt x="310" y="825"/>
                    <a:pt x="272" y="841"/>
                    <a:pt x="231" y="859"/>
                  </a:cubicBezTo>
                  <a:cubicBezTo>
                    <a:pt x="201" y="873"/>
                    <a:pt x="178" y="887"/>
                    <a:pt x="154" y="910"/>
                  </a:cubicBezTo>
                  <a:cubicBezTo>
                    <a:pt x="145" y="921"/>
                    <a:pt x="137" y="931"/>
                    <a:pt x="132" y="941"/>
                  </a:cubicBezTo>
                  <a:cubicBezTo>
                    <a:pt x="105" y="954"/>
                    <a:pt x="81" y="967"/>
                    <a:pt x="55" y="982"/>
                  </a:cubicBezTo>
                  <a:cubicBezTo>
                    <a:pt x="18" y="1006"/>
                    <a:pt x="0" y="1057"/>
                    <a:pt x="9" y="1098"/>
                  </a:cubicBezTo>
                  <a:cubicBezTo>
                    <a:pt x="20" y="1145"/>
                    <a:pt x="55" y="1173"/>
                    <a:pt x="100" y="1186"/>
                  </a:cubicBezTo>
                  <a:lnTo>
                    <a:pt x="102" y="1186"/>
                  </a:lnTo>
                  <a:cubicBezTo>
                    <a:pt x="105" y="1191"/>
                    <a:pt x="107" y="1196"/>
                    <a:pt x="112" y="1201"/>
                  </a:cubicBezTo>
                  <a:cubicBezTo>
                    <a:pt x="127" y="1222"/>
                    <a:pt x="152" y="1240"/>
                    <a:pt x="175" y="1253"/>
                  </a:cubicBezTo>
                  <a:cubicBezTo>
                    <a:pt x="209" y="1268"/>
                    <a:pt x="243" y="1280"/>
                    <a:pt x="279" y="1287"/>
                  </a:cubicBezTo>
                  <a:cubicBezTo>
                    <a:pt x="335" y="1297"/>
                    <a:pt x="391" y="1310"/>
                    <a:pt x="447" y="1320"/>
                  </a:cubicBezTo>
                  <a:cubicBezTo>
                    <a:pt x="593" y="1346"/>
                    <a:pt x="743" y="1366"/>
                    <a:pt x="891" y="1387"/>
                  </a:cubicBezTo>
                  <a:cubicBezTo>
                    <a:pt x="1029" y="1408"/>
                    <a:pt x="1166" y="1429"/>
                    <a:pt x="1305" y="1451"/>
                  </a:cubicBezTo>
                  <a:cubicBezTo>
                    <a:pt x="1397" y="1477"/>
                    <a:pt x="1490" y="1503"/>
                    <a:pt x="1583" y="1529"/>
                  </a:cubicBezTo>
                  <a:cubicBezTo>
                    <a:pt x="1765" y="1584"/>
                    <a:pt x="1950" y="1640"/>
                    <a:pt x="2131" y="1695"/>
                  </a:cubicBezTo>
                  <a:cubicBezTo>
                    <a:pt x="2314" y="1750"/>
                    <a:pt x="2496" y="1805"/>
                    <a:pt x="2678" y="1860"/>
                  </a:cubicBezTo>
                  <a:cubicBezTo>
                    <a:pt x="2756" y="1883"/>
                    <a:pt x="2835" y="1906"/>
                    <a:pt x="2912" y="1929"/>
                  </a:cubicBezTo>
                  <a:cubicBezTo>
                    <a:pt x="2955" y="1940"/>
                    <a:pt x="2997" y="1952"/>
                    <a:pt x="3038" y="1965"/>
                  </a:cubicBezTo>
                  <a:cubicBezTo>
                    <a:pt x="3041" y="1966"/>
                    <a:pt x="3044" y="1966"/>
                    <a:pt x="3048" y="1967"/>
                  </a:cubicBezTo>
                  <a:cubicBezTo>
                    <a:pt x="3048" y="2023"/>
                    <a:pt x="3086" y="2068"/>
                    <a:pt x="3140" y="2081"/>
                  </a:cubicBezTo>
                  <a:cubicBezTo>
                    <a:pt x="3151" y="2084"/>
                    <a:pt x="3161" y="2085"/>
                    <a:pt x="3171" y="2087"/>
                  </a:cubicBezTo>
                  <a:cubicBezTo>
                    <a:pt x="3158" y="2097"/>
                    <a:pt x="3145" y="2107"/>
                    <a:pt x="3130" y="2120"/>
                  </a:cubicBezTo>
                  <a:cubicBezTo>
                    <a:pt x="3088" y="2154"/>
                    <a:pt x="3043" y="2190"/>
                    <a:pt x="3001" y="2226"/>
                  </a:cubicBezTo>
                  <a:cubicBezTo>
                    <a:pt x="2941" y="2276"/>
                    <a:pt x="2883" y="2328"/>
                    <a:pt x="2827" y="2379"/>
                  </a:cubicBezTo>
                  <a:cubicBezTo>
                    <a:pt x="2768" y="2431"/>
                    <a:pt x="2708" y="2483"/>
                    <a:pt x="2650" y="2536"/>
                  </a:cubicBezTo>
                  <a:cubicBezTo>
                    <a:pt x="2601" y="2582"/>
                    <a:pt x="2546" y="2629"/>
                    <a:pt x="2521" y="2694"/>
                  </a:cubicBezTo>
                  <a:cubicBezTo>
                    <a:pt x="2511" y="2721"/>
                    <a:pt x="2515" y="2752"/>
                    <a:pt x="2528" y="2780"/>
                  </a:cubicBezTo>
                  <a:cubicBezTo>
                    <a:pt x="2521" y="2787"/>
                    <a:pt x="2515" y="2797"/>
                    <a:pt x="2507" y="2804"/>
                  </a:cubicBezTo>
                  <a:cubicBezTo>
                    <a:pt x="2486" y="2828"/>
                    <a:pt x="2471" y="2864"/>
                    <a:pt x="2470" y="2895"/>
                  </a:cubicBezTo>
                  <a:cubicBezTo>
                    <a:pt x="2469" y="2907"/>
                    <a:pt x="2470" y="2920"/>
                    <a:pt x="2472" y="2931"/>
                  </a:cubicBezTo>
                  <a:cubicBezTo>
                    <a:pt x="2436" y="2961"/>
                    <a:pt x="2402" y="2992"/>
                    <a:pt x="2367" y="3024"/>
                  </a:cubicBezTo>
                  <a:cubicBezTo>
                    <a:pt x="2343" y="3046"/>
                    <a:pt x="2331" y="3081"/>
                    <a:pt x="2332" y="3114"/>
                  </a:cubicBezTo>
                  <a:cubicBezTo>
                    <a:pt x="2296" y="3149"/>
                    <a:pt x="2262" y="3185"/>
                    <a:pt x="2227" y="3221"/>
                  </a:cubicBezTo>
                  <a:cubicBezTo>
                    <a:pt x="2221" y="3227"/>
                    <a:pt x="2214" y="3234"/>
                    <a:pt x="2208" y="3242"/>
                  </a:cubicBezTo>
                  <a:cubicBezTo>
                    <a:pt x="2206" y="3242"/>
                    <a:pt x="2203" y="3243"/>
                    <a:pt x="2202" y="3243"/>
                  </a:cubicBezTo>
                  <a:cubicBezTo>
                    <a:pt x="2183" y="3250"/>
                    <a:pt x="2166" y="3263"/>
                    <a:pt x="2150" y="3276"/>
                  </a:cubicBezTo>
                  <a:cubicBezTo>
                    <a:pt x="2113" y="3299"/>
                    <a:pt x="2087" y="3344"/>
                    <a:pt x="2058" y="3375"/>
                  </a:cubicBezTo>
                  <a:cubicBezTo>
                    <a:pt x="2009" y="3426"/>
                    <a:pt x="1963" y="3477"/>
                    <a:pt x="1914" y="3526"/>
                  </a:cubicBezTo>
                  <a:cubicBezTo>
                    <a:pt x="1847" y="3598"/>
                    <a:pt x="1780" y="3670"/>
                    <a:pt x="1713" y="3740"/>
                  </a:cubicBezTo>
                  <a:cubicBezTo>
                    <a:pt x="1560" y="3901"/>
                    <a:pt x="1409" y="4063"/>
                    <a:pt x="1258" y="4225"/>
                  </a:cubicBezTo>
                  <a:cubicBezTo>
                    <a:pt x="1258" y="4225"/>
                    <a:pt x="1258" y="4225"/>
                    <a:pt x="1258" y="4225"/>
                  </a:cubicBezTo>
                  <a:lnTo>
                    <a:pt x="1258" y="4225"/>
                  </a:lnTo>
                  <a:cubicBezTo>
                    <a:pt x="1258" y="4225"/>
                    <a:pt x="1258" y="4225"/>
                    <a:pt x="1258" y="4225"/>
                  </a:cubicBezTo>
                  <a:lnTo>
                    <a:pt x="1258" y="4225"/>
                  </a:lnTo>
                  <a:lnTo>
                    <a:pt x="1253" y="4230"/>
                  </a:lnTo>
                  <a:cubicBezTo>
                    <a:pt x="1254" y="4228"/>
                    <a:pt x="1256" y="4226"/>
                    <a:pt x="1258" y="4225"/>
                  </a:cubicBezTo>
                  <a:lnTo>
                    <a:pt x="1258" y="4225"/>
                  </a:lnTo>
                  <a:cubicBezTo>
                    <a:pt x="1242" y="4234"/>
                    <a:pt x="1230" y="4246"/>
                    <a:pt x="1221" y="4261"/>
                  </a:cubicBezTo>
                  <a:cubicBezTo>
                    <a:pt x="1200" y="4294"/>
                    <a:pt x="1197" y="4331"/>
                    <a:pt x="1211" y="4369"/>
                  </a:cubicBezTo>
                  <a:cubicBezTo>
                    <a:pt x="1220" y="4395"/>
                    <a:pt x="1237" y="4416"/>
                    <a:pt x="1258" y="4431"/>
                  </a:cubicBezTo>
                  <a:cubicBezTo>
                    <a:pt x="1261" y="4433"/>
                    <a:pt x="1263" y="4435"/>
                    <a:pt x="1264" y="4438"/>
                  </a:cubicBezTo>
                  <a:cubicBezTo>
                    <a:pt x="1262" y="4455"/>
                    <a:pt x="1262" y="4475"/>
                    <a:pt x="1264" y="4493"/>
                  </a:cubicBezTo>
                  <a:cubicBezTo>
                    <a:pt x="1280" y="4587"/>
                    <a:pt x="1362" y="4665"/>
                    <a:pt x="1442" y="4708"/>
                  </a:cubicBezTo>
                  <a:cubicBezTo>
                    <a:pt x="1519" y="4752"/>
                    <a:pt x="1608" y="4783"/>
                    <a:pt x="1697" y="4783"/>
                  </a:cubicBezTo>
                  <a:lnTo>
                    <a:pt x="1708" y="4783"/>
                  </a:lnTo>
                  <a:cubicBezTo>
                    <a:pt x="1767" y="4782"/>
                    <a:pt x="1810" y="4728"/>
                    <a:pt x="1811" y="4671"/>
                  </a:cubicBezTo>
                  <a:lnTo>
                    <a:pt x="1814" y="4671"/>
                  </a:lnTo>
                  <a:cubicBezTo>
                    <a:pt x="1820" y="4671"/>
                    <a:pt x="1825" y="4671"/>
                    <a:pt x="1830" y="4670"/>
                  </a:cubicBezTo>
                  <a:cubicBezTo>
                    <a:pt x="1853" y="4669"/>
                    <a:pt x="1873" y="4664"/>
                    <a:pt x="1896" y="4656"/>
                  </a:cubicBezTo>
                  <a:cubicBezTo>
                    <a:pt x="1917" y="4651"/>
                    <a:pt x="1934" y="4639"/>
                    <a:pt x="1949" y="4625"/>
                  </a:cubicBezTo>
                  <a:cubicBezTo>
                    <a:pt x="1969" y="4631"/>
                    <a:pt x="1990" y="4634"/>
                    <a:pt x="2010" y="4634"/>
                  </a:cubicBezTo>
                  <a:cubicBezTo>
                    <a:pt x="2027" y="4634"/>
                    <a:pt x="2043" y="4631"/>
                    <a:pt x="2061" y="4625"/>
                  </a:cubicBezTo>
                  <a:cubicBezTo>
                    <a:pt x="2103" y="4612"/>
                    <a:pt x="2133" y="4569"/>
                    <a:pt x="2134" y="4525"/>
                  </a:cubicBezTo>
                  <a:cubicBezTo>
                    <a:pt x="2135" y="4512"/>
                    <a:pt x="2133" y="4500"/>
                    <a:pt x="2129" y="4488"/>
                  </a:cubicBezTo>
                  <a:cubicBezTo>
                    <a:pt x="2146" y="4479"/>
                    <a:pt x="2162" y="4468"/>
                    <a:pt x="2178" y="4458"/>
                  </a:cubicBezTo>
                  <a:cubicBezTo>
                    <a:pt x="2234" y="4427"/>
                    <a:pt x="2286" y="4390"/>
                    <a:pt x="2338" y="4352"/>
                  </a:cubicBezTo>
                  <a:cubicBezTo>
                    <a:pt x="2373" y="4328"/>
                    <a:pt x="2407" y="4302"/>
                    <a:pt x="2440" y="4278"/>
                  </a:cubicBezTo>
                  <a:cubicBezTo>
                    <a:pt x="2464" y="4259"/>
                    <a:pt x="2489" y="4242"/>
                    <a:pt x="2511" y="4221"/>
                  </a:cubicBezTo>
                  <a:cubicBezTo>
                    <a:pt x="2518" y="4215"/>
                    <a:pt x="2523" y="4206"/>
                    <a:pt x="2528" y="4199"/>
                  </a:cubicBezTo>
                  <a:lnTo>
                    <a:pt x="2548" y="4195"/>
                  </a:lnTo>
                  <a:cubicBezTo>
                    <a:pt x="2582" y="4187"/>
                    <a:pt x="2611" y="4177"/>
                    <a:pt x="2644" y="4164"/>
                  </a:cubicBezTo>
                  <a:cubicBezTo>
                    <a:pt x="2684" y="4148"/>
                    <a:pt x="2710" y="4113"/>
                    <a:pt x="2716" y="4075"/>
                  </a:cubicBezTo>
                  <a:cubicBezTo>
                    <a:pt x="2718" y="4073"/>
                    <a:pt x="2719" y="4072"/>
                    <a:pt x="2722" y="4071"/>
                  </a:cubicBezTo>
                  <a:cubicBezTo>
                    <a:pt x="2742" y="4085"/>
                    <a:pt x="2766" y="4093"/>
                    <a:pt x="2791" y="4093"/>
                  </a:cubicBezTo>
                  <a:cubicBezTo>
                    <a:pt x="2813" y="4093"/>
                    <a:pt x="2835" y="4087"/>
                    <a:pt x="2854" y="4072"/>
                  </a:cubicBezTo>
                  <a:cubicBezTo>
                    <a:pt x="2858" y="4070"/>
                    <a:pt x="2862" y="4066"/>
                    <a:pt x="2865" y="4063"/>
                  </a:cubicBezTo>
                  <a:cubicBezTo>
                    <a:pt x="2867" y="4062"/>
                    <a:pt x="2868" y="4062"/>
                    <a:pt x="2868" y="4061"/>
                  </a:cubicBezTo>
                  <a:cubicBezTo>
                    <a:pt x="2950" y="3998"/>
                    <a:pt x="3034" y="3937"/>
                    <a:pt x="3118" y="3876"/>
                  </a:cubicBezTo>
                  <a:cubicBezTo>
                    <a:pt x="3203" y="3813"/>
                    <a:pt x="3290" y="3752"/>
                    <a:pt x="3376" y="3690"/>
                  </a:cubicBezTo>
                  <a:cubicBezTo>
                    <a:pt x="3522" y="3585"/>
                    <a:pt x="3670" y="3480"/>
                    <a:pt x="3820" y="3377"/>
                  </a:cubicBezTo>
                  <a:cubicBezTo>
                    <a:pt x="4002" y="3251"/>
                    <a:pt x="4184" y="3126"/>
                    <a:pt x="4366" y="2999"/>
                  </a:cubicBezTo>
                  <a:cubicBezTo>
                    <a:pt x="4446" y="2945"/>
                    <a:pt x="4526" y="2891"/>
                    <a:pt x="4604" y="2835"/>
                  </a:cubicBezTo>
                  <a:cubicBezTo>
                    <a:pt x="4659" y="2797"/>
                    <a:pt x="4714" y="2758"/>
                    <a:pt x="4769" y="2720"/>
                  </a:cubicBezTo>
                  <a:cubicBezTo>
                    <a:pt x="4821" y="2684"/>
                    <a:pt x="4869" y="2644"/>
                    <a:pt x="4918" y="2605"/>
                  </a:cubicBezTo>
                  <a:cubicBezTo>
                    <a:pt x="4949" y="2579"/>
                    <a:pt x="4955" y="2538"/>
                    <a:pt x="4946" y="2498"/>
                  </a:cubicBezTo>
                  <a:cubicBezTo>
                    <a:pt x="4957" y="2494"/>
                    <a:pt x="4967" y="2489"/>
                    <a:pt x="4977" y="2486"/>
                  </a:cubicBezTo>
                  <a:cubicBezTo>
                    <a:pt x="5068" y="2448"/>
                    <a:pt x="5161" y="2412"/>
                    <a:pt x="5254" y="2376"/>
                  </a:cubicBezTo>
                  <a:cubicBezTo>
                    <a:pt x="5375" y="2331"/>
                    <a:pt x="5496" y="2288"/>
                    <a:pt x="5617" y="2240"/>
                  </a:cubicBezTo>
                  <a:cubicBezTo>
                    <a:pt x="5656" y="2225"/>
                    <a:pt x="5684" y="2189"/>
                    <a:pt x="5689" y="2149"/>
                  </a:cubicBezTo>
                  <a:cubicBezTo>
                    <a:pt x="5733" y="2143"/>
                    <a:pt x="5778" y="2140"/>
                    <a:pt x="5822" y="2133"/>
                  </a:cubicBezTo>
                  <a:cubicBezTo>
                    <a:pt x="5886" y="2130"/>
                    <a:pt x="5923" y="2063"/>
                    <a:pt x="5910" y="2006"/>
                  </a:cubicBezTo>
                  <a:cubicBezTo>
                    <a:pt x="5898" y="1951"/>
                    <a:pt x="5850" y="1917"/>
                    <a:pt x="5797" y="1917"/>
                  </a:cubicBezTo>
                  <a:cubicBezTo>
                    <a:pt x="5790" y="1917"/>
                    <a:pt x="5784" y="1918"/>
                    <a:pt x="5777" y="1918"/>
                  </a:cubicBezTo>
                  <a:cubicBezTo>
                    <a:pt x="5763" y="1921"/>
                    <a:pt x="5747" y="1922"/>
                    <a:pt x="5735" y="1925"/>
                  </a:cubicBezTo>
                  <a:lnTo>
                    <a:pt x="5737" y="1925"/>
                  </a:lnTo>
                  <a:cubicBezTo>
                    <a:pt x="5634" y="1939"/>
                    <a:pt x="5531" y="1945"/>
                    <a:pt x="5426" y="1957"/>
                  </a:cubicBezTo>
                  <a:cubicBezTo>
                    <a:pt x="5309" y="1970"/>
                    <a:pt x="5191" y="1976"/>
                    <a:pt x="5072" y="1977"/>
                  </a:cubicBezTo>
                  <a:cubicBezTo>
                    <a:pt x="5005" y="1977"/>
                    <a:pt x="4938" y="1977"/>
                    <a:pt x="4870" y="1973"/>
                  </a:cubicBezTo>
                  <a:cubicBezTo>
                    <a:pt x="4802" y="1968"/>
                    <a:pt x="4734" y="1961"/>
                    <a:pt x="4665" y="1955"/>
                  </a:cubicBezTo>
                  <a:lnTo>
                    <a:pt x="4668" y="1955"/>
                  </a:lnTo>
                  <a:cubicBezTo>
                    <a:pt x="4665" y="1955"/>
                    <a:pt x="4663" y="1953"/>
                    <a:pt x="4660" y="1953"/>
                  </a:cubicBezTo>
                  <a:cubicBezTo>
                    <a:pt x="4657" y="1953"/>
                    <a:pt x="4656" y="1953"/>
                    <a:pt x="4653" y="1952"/>
                  </a:cubicBezTo>
                  <a:lnTo>
                    <a:pt x="4656" y="1952"/>
                  </a:lnTo>
                  <a:cubicBezTo>
                    <a:pt x="4581" y="1941"/>
                    <a:pt x="4508" y="1928"/>
                    <a:pt x="4435" y="1916"/>
                  </a:cubicBezTo>
                  <a:cubicBezTo>
                    <a:pt x="4360" y="1904"/>
                    <a:pt x="4286" y="1896"/>
                    <a:pt x="4210" y="1884"/>
                  </a:cubicBezTo>
                  <a:cubicBezTo>
                    <a:pt x="4059" y="1865"/>
                    <a:pt x="3911" y="1833"/>
                    <a:pt x="3765" y="1798"/>
                  </a:cubicBezTo>
                  <a:lnTo>
                    <a:pt x="3766" y="1798"/>
                  </a:lnTo>
                  <a:cubicBezTo>
                    <a:pt x="3765" y="1798"/>
                    <a:pt x="3765" y="1798"/>
                    <a:pt x="3764" y="1797"/>
                  </a:cubicBezTo>
                  <a:cubicBezTo>
                    <a:pt x="3761" y="1796"/>
                    <a:pt x="3758" y="1796"/>
                    <a:pt x="3755" y="1795"/>
                  </a:cubicBezTo>
                  <a:lnTo>
                    <a:pt x="3755" y="1795"/>
                  </a:lnTo>
                  <a:cubicBezTo>
                    <a:pt x="3755" y="1795"/>
                    <a:pt x="3756" y="1795"/>
                    <a:pt x="3756" y="1796"/>
                  </a:cubicBezTo>
                  <a:lnTo>
                    <a:pt x="3756" y="1796"/>
                  </a:lnTo>
                  <a:cubicBezTo>
                    <a:pt x="3620" y="1758"/>
                    <a:pt x="3486" y="1713"/>
                    <a:pt x="3353" y="1662"/>
                  </a:cubicBezTo>
                  <a:cubicBezTo>
                    <a:pt x="3182" y="1590"/>
                    <a:pt x="3008" y="1518"/>
                    <a:pt x="2845" y="1430"/>
                  </a:cubicBezTo>
                  <a:cubicBezTo>
                    <a:pt x="2744" y="1372"/>
                    <a:pt x="2646" y="1308"/>
                    <a:pt x="2549" y="1243"/>
                  </a:cubicBezTo>
                  <a:cubicBezTo>
                    <a:pt x="2458" y="1181"/>
                    <a:pt x="2365" y="1120"/>
                    <a:pt x="2275" y="1057"/>
                  </a:cubicBezTo>
                  <a:cubicBezTo>
                    <a:pt x="2150" y="962"/>
                    <a:pt x="2028" y="864"/>
                    <a:pt x="1908" y="766"/>
                  </a:cubicBezTo>
                  <a:cubicBezTo>
                    <a:pt x="1791" y="670"/>
                    <a:pt x="1676" y="573"/>
                    <a:pt x="1566" y="471"/>
                  </a:cubicBezTo>
                  <a:cubicBezTo>
                    <a:pt x="1531" y="434"/>
                    <a:pt x="1496" y="399"/>
                    <a:pt x="1464" y="361"/>
                  </a:cubicBezTo>
                  <a:cubicBezTo>
                    <a:pt x="1421" y="304"/>
                    <a:pt x="1381" y="245"/>
                    <a:pt x="1342" y="185"/>
                  </a:cubicBezTo>
                  <a:cubicBezTo>
                    <a:pt x="1319" y="143"/>
                    <a:pt x="1298" y="103"/>
                    <a:pt x="1278" y="62"/>
                  </a:cubicBezTo>
                  <a:cubicBezTo>
                    <a:pt x="1259" y="23"/>
                    <a:pt x="1217" y="1"/>
                    <a:pt x="1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0"/>
            <p:cNvSpPr/>
            <p:nvPr/>
          </p:nvSpPr>
          <p:spPr>
            <a:xfrm>
              <a:off x="3003700" y="2347750"/>
              <a:ext cx="5825" cy="5675"/>
            </a:xfrm>
            <a:custGeom>
              <a:avLst/>
              <a:gdLst/>
              <a:ahLst/>
              <a:cxnLst/>
              <a:rect l="l" t="t" r="r" b="b"/>
              <a:pathLst>
                <a:path w="233" h="227" extrusionOk="0">
                  <a:moveTo>
                    <a:pt x="121" y="0"/>
                  </a:moveTo>
                  <a:cubicBezTo>
                    <a:pt x="59" y="0"/>
                    <a:pt x="6" y="43"/>
                    <a:pt x="2" y="108"/>
                  </a:cubicBezTo>
                  <a:cubicBezTo>
                    <a:pt x="0" y="166"/>
                    <a:pt x="48" y="226"/>
                    <a:pt x="110" y="226"/>
                  </a:cubicBezTo>
                  <a:cubicBezTo>
                    <a:pt x="171" y="226"/>
                    <a:pt x="225" y="183"/>
                    <a:pt x="228" y="119"/>
                  </a:cubicBezTo>
                  <a:cubicBezTo>
                    <a:pt x="232" y="59"/>
                    <a:pt x="183" y="0"/>
                    <a:pt x="1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0"/>
            <p:cNvSpPr/>
            <p:nvPr/>
          </p:nvSpPr>
          <p:spPr>
            <a:xfrm>
              <a:off x="3014225" y="2348400"/>
              <a:ext cx="5875" cy="5675"/>
            </a:xfrm>
            <a:custGeom>
              <a:avLst/>
              <a:gdLst/>
              <a:ahLst/>
              <a:cxnLst/>
              <a:rect l="l" t="t" r="r" b="b"/>
              <a:pathLst>
                <a:path w="235" h="227" extrusionOk="0">
                  <a:moveTo>
                    <a:pt x="123" y="0"/>
                  </a:moveTo>
                  <a:cubicBezTo>
                    <a:pt x="61" y="0"/>
                    <a:pt x="8" y="42"/>
                    <a:pt x="4" y="107"/>
                  </a:cubicBezTo>
                  <a:cubicBezTo>
                    <a:pt x="0" y="166"/>
                    <a:pt x="50" y="226"/>
                    <a:pt x="112" y="226"/>
                  </a:cubicBezTo>
                  <a:cubicBezTo>
                    <a:pt x="174" y="226"/>
                    <a:pt x="226" y="183"/>
                    <a:pt x="230" y="119"/>
                  </a:cubicBezTo>
                  <a:cubicBezTo>
                    <a:pt x="234" y="59"/>
                    <a:pt x="185" y="0"/>
                    <a:pt x="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0"/>
            <p:cNvSpPr/>
            <p:nvPr/>
          </p:nvSpPr>
          <p:spPr>
            <a:xfrm>
              <a:off x="2975000" y="2227025"/>
              <a:ext cx="61275" cy="64925"/>
            </a:xfrm>
            <a:custGeom>
              <a:avLst/>
              <a:gdLst/>
              <a:ahLst/>
              <a:cxnLst/>
              <a:rect l="l" t="t" r="r" b="b"/>
              <a:pathLst>
                <a:path w="2451" h="2597" extrusionOk="0">
                  <a:moveTo>
                    <a:pt x="2327" y="0"/>
                  </a:moveTo>
                  <a:cubicBezTo>
                    <a:pt x="2296" y="0"/>
                    <a:pt x="2265" y="12"/>
                    <a:pt x="2244" y="37"/>
                  </a:cubicBezTo>
                  <a:cubicBezTo>
                    <a:pt x="2202" y="88"/>
                    <a:pt x="2161" y="141"/>
                    <a:pt x="2119" y="193"/>
                  </a:cubicBezTo>
                  <a:cubicBezTo>
                    <a:pt x="2101" y="193"/>
                    <a:pt x="2084" y="197"/>
                    <a:pt x="2068" y="203"/>
                  </a:cubicBezTo>
                  <a:cubicBezTo>
                    <a:pt x="2036" y="216"/>
                    <a:pt x="2005" y="231"/>
                    <a:pt x="1977" y="249"/>
                  </a:cubicBezTo>
                  <a:cubicBezTo>
                    <a:pt x="1955" y="267"/>
                    <a:pt x="1935" y="282"/>
                    <a:pt x="1914" y="301"/>
                  </a:cubicBezTo>
                  <a:cubicBezTo>
                    <a:pt x="1894" y="320"/>
                    <a:pt x="1876" y="339"/>
                    <a:pt x="1857" y="358"/>
                  </a:cubicBezTo>
                  <a:cubicBezTo>
                    <a:pt x="1842" y="361"/>
                    <a:pt x="1827" y="366"/>
                    <a:pt x="1815" y="376"/>
                  </a:cubicBezTo>
                  <a:cubicBezTo>
                    <a:pt x="1758" y="418"/>
                    <a:pt x="1702" y="460"/>
                    <a:pt x="1654" y="511"/>
                  </a:cubicBezTo>
                  <a:cubicBezTo>
                    <a:pt x="1614" y="554"/>
                    <a:pt x="1572" y="598"/>
                    <a:pt x="1532" y="641"/>
                  </a:cubicBezTo>
                  <a:cubicBezTo>
                    <a:pt x="1478" y="701"/>
                    <a:pt x="1423" y="760"/>
                    <a:pt x="1367" y="821"/>
                  </a:cubicBezTo>
                  <a:cubicBezTo>
                    <a:pt x="1275" y="920"/>
                    <a:pt x="1182" y="1020"/>
                    <a:pt x="1089" y="1120"/>
                  </a:cubicBezTo>
                  <a:cubicBezTo>
                    <a:pt x="1032" y="1182"/>
                    <a:pt x="973" y="1244"/>
                    <a:pt x="914" y="1306"/>
                  </a:cubicBezTo>
                  <a:cubicBezTo>
                    <a:pt x="895" y="1296"/>
                    <a:pt x="874" y="1290"/>
                    <a:pt x="853" y="1290"/>
                  </a:cubicBezTo>
                  <a:cubicBezTo>
                    <a:pt x="840" y="1290"/>
                    <a:pt x="827" y="1293"/>
                    <a:pt x="814" y="1298"/>
                  </a:cubicBezTo>
                  <a:cubicBezTo>
                    <a:pt x="735" y="1332"/>
                    <a:pt x="663" y="1382"/>
                    <a:pt x="597" y="1438"/>
                  </a:cubicBezTo>
                  <a:cubicBezTo>
                    <a:pt x="530" y="1494"/>
                    <a:pt x="470" y="1556"/>
                    <a:pt x="415" y="1625"/>
                  </a:cubicBezTo>
                  <a:cubicBezTo>
                    <a:pt x="402" y="1641"/>
                    <a:pt x="388" y="1658"/>
                    <a:pt x="375" y="1675"/>
                  </a:cubicBezTo>
                  <a:cubicBezTo>
                    <a:pt x="359" y="1682"/>
                    <a:pt x="344" y="1690"/>
                    <a:pt x="331" y="1700"/>
                  </a:cubicBezTo>
                  <a:cubicBezTo>
                    <a:pt x="317" y="1714"/>
                    <a:pt x="303" y="1726"/>
                    <a:pt x="294" y="1744"/>
                  </a:cubicBezTo>
                  <a:cubicBezTo>
                    <a:pt x="293" y="1748"/>
                    <a:pt x="290" y="1750"/>
                    <a:pt x="288" y="1754"/>
                  </a:cubicBezTo>
                  <a:cubicBezTo>
                    <a:pt x="278" y="1751"/>
                    <a:pt x="267" y="1750"/>
                    <a:pt x="257" y="1750"/>
                  </a:cubicBezTo>
                  <a:cubicBezTo>
                    <a:pt x="250" y="1750"/>
                    <a:pt x="243" y="1750"/>
                    <a:pt x="237" y="1751"/>
                  </a:cubicBezTo>
                  <a:cubicBezTo>
                    <a:pt x="227" y="1753"/>
                    <a:pt x="219" y="1759"/>
                    <a:pt x="210" y="1762"/>
                  </a:cubicBezTo>
                  <a:cubicBezTo>
                    <a:pt x="203" y="1761"/>
                    <a:pt x="196" y="1761"/>
                    <a:pt x="189" y="1761"/>
                  </a:cubicBezTo>
                  <a:cubicBezTo>
                    <a:pt x="168" y="1761"/>
                    <a:pt x="147" y="1765"/>
                    <a:pt x="127" y="1777"/>
                  </a:cubicBezTo>
                  <a:cubicBezTo>
                    <a:pt x="104" y="1792"/>
                    <a:pt x="76" y="1807"/>
                    <a:pt x="55" y="1825"/>
                  </a:cubicBezTo>
                  <a:cubicBezTo>
                    <a:pt x="18" y="1859"/>
                    <a:pt x="1" y="1901"/>
                    <a:pt x="4" y="1951"/>
                  </a:cubicBezTo>
                  <a:cubicBezTo>
                    <a:pt x="8" y="2019"/>
                    <a:pt x="55" y="2080"/>
                    <a:pt x="97" y="2132"/>
                  </a:cubicBezTo>
                  <a:cubicBezTo>
                    <a:pt x="119" y="2163"/>
                    <a:pt x="145" y="2193"/>
                    <a:pt x="171" y="2220"/>
                  </a:cubicBezTo>
                  <a:cubicBezTo>
                    <a:pt x="206" y="2258"/>
                    <a:pt x="241" y="2293"/>
                    <a:pt x="278" y="2326"/>
                  </a:cubicBezTo>
                  <a:cubicBezTo>
                    <a:pt x="308" y="2352"/>
                    <a:pt x="340" y="2374"/>
                    <a:pt x="371" y="2398"/>
                  </a:cubicBezTo>
                  <a:cubicBezTo>
                    <a:pt x="437" y="2450"/>
                    <a:pt x="500" y="2502"/>
                    <a:pt x="571" y="2544"/>
                  </a:cubicBezTo>
                  <a:cubicBezTo>
                    <a:pt x="606" y="2565"/>
                    <a:pt x="642" y="2587"/>
                    <a:pt x="682" y="2594"/>
                  </a:cubicBezTo>
                  <a:cubicBezTo>
                    <a:pt x="690" y="2595"/>
                    <a:pt x="697" y="2596"/>
                    <a:pt x="705" y="2596"/>
                  </a:cubicBezTo>
                  <a:cubicBezTo>
                    <a:pt x="808" y="2596"/>
                    <a:pt x="869" y="2478"/>
                    <a:pt x="909" y="2399"/>
                  </a:cubicBezTo>
                  <a:cubicBezTo>
                    <a:pt x="954" y="2308"/>
                    <a:pt x="994" y="2214"/>
                    <a:pt x="1041" y="2126"/>
                  </a:cubicBezTo>
                  <a:cubicBezTo>
                    <a:pt x="1053" y="2107"/>
                    <a:pt x="1067" y="2090"/>
                    <a:pt x="1079" y="2072"/>
                  </a:cubicBezTo>
                  <a:cubicBezTo>
                    <a:pt x="1124" y="2009"/>
                    <a:pt x="1170" y="1946"/>
                    <a:pt x="1213" y="1881"/>
                  </a:cubicBezTo>
                  <a:cubicBezTo>
                    <a:pt x="1304" y="1749"/>
                    <a:pt x="1393" y="1616"/>
                    <a:pt x="1479" y="1483"/>
                  </a:cubicBezTo>
                  <a:cubicBezTo>
                    <a:pt x="1569" y="1343"/>
                    <a:pt x="1660" y="1203"/>
                    <a:pt x="1753" y="1066"/>
                  </a:cubicBezTo>
                  <a:cubicBezTo>
                    <a:pt x="1785" y="1018"/>
                    <a:pt x="1821" y="974"/>
                    <a:pt x="1855" y="926"/>
                  </a:cubicBezTo>
                  <a:cubicBezTo>
                    <a:pt x="1941" y="827"/>
                    <a:pt x="2022" y="725"/>
                    <a:pt x="2106" y="625"/>
                  </a:cubicBezTo>
                  <a:cubicBezTo>
                    <a:pt x="2155" y="565"/>
                    <a:pt x="2199" y="502"/>
                    <a:pt x="2244" y="442"/>
                  </a:cubicBezTo>
                  <a:cubicBezTo>
                    <a:pt x="2311" y="353"/>
                    <a:pt x="2379" y="264"/>
                    <a:pt x="2426" y="162"/>
                  </a:cubicBezTo>
                  <a:cubicBezTo>
                    <a:pt x="2451" y="114"/>
                    <a:pt x="2439" y="53"/>
                    <a:pt x="2393" y="20"/>
                  </a:cubicBezTo>
                  <a:cubicBezTo>
                    <a:pt x="2374" y="7"/>
                    <a:pt x="2351" y="0"/>
                    <a:pt x="23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a:off x="2882350" y="2201625"/>
              <a:ext cx="192250" cy="272450"/>
            </a:xfrm>
            <a:custGeom>
              <a:avLst/>
              <a:gdLst/>
              <a:ahLst/>
              <a:cxnLst/>
              <a:rect l="l" t="t" r="r" b="b"/>
              <a:pathLst>
                <a:path w="7690" h="10898" extrusionOk="0">
                  <a:moveTo>
                    <a:pt x="1732" y="4658"/>
                  </a:moveTo>
                  <a:cubicBezTo>
                    <a:pt x="1731" y="4659"/>
                    <a:pt x="1731" y="4659"/>
                    <a:pt x="1730" y="4660"/>
                  </a:cubicBezTo>
                  <a:cubicBezTo>
                    <a:pt x="1731" y="4659"/>
                    <a:pt x="1732" y="4659"/>
                    <a:pt x="1732" y="4658"/>
                  </a:cubicBezTo>
                  <a:close/>
                  <a:moveTo>
                    <a:pt x="760" y="5181"/>
                  </a:moveTo>
                  <a:cubicBezTo>
                    <a:pt x="760" y="5181"/>
                    <a:pt x="759" y="5181"/>
                    <a:pt x="759" y="5182"/>
                  </a:cubicBezTo>
                  <a:lnTo>
                    <a:pt x="759" y="5182"/>
                  </a:lnTo>
                  <a:cubicBezTo>
                    <a:pt x="760" y="5181"/>
                    <a:pt x="760" y="5181"/>
                    <a:pt x="760" y="5181"/>
                  </a:cubicBezTo>
                  <a:close/>
                  <a:moveTo>
                    <a:pt x="6325" y="5386"/>
                  </a:moveTo>
                  <a:cubicBezTo>
                    <a:pt x="6326" y="5387"/>
                    <a:pt x="6327" y="5387"/>
                    <a:pt x="6328" y="5387"/>
                  </a:cubicBezTo>
                  <a:cubicBezTo>
                    <a:pt x="6327" y="5387"/>
                    <a:pt x="6326" y="5387"/>
                    <a:pt x="6325" y="5386"/>
                  </a:cubicBezTo>
                  <a:close/>
                  <a:moveTo>
                    <a:pt x="1624" y="6191"/>
                  </a:moveTo>
                  <a:cubicBezTo>
                    <a:pt x="1624" y="6191"/>
                    <a:pt x="1625" y="6191"/>
                    <a:pt x="1625" y="6191"/>
                  </a:cubicBezTo>
                  <a:lnTo>
                    <a:pt x="1625" y="6191"/>
                  </a:lnTo>
                  <a:cubicBezTo>
                    <a:pt x="1625" y="6191"/>
                    <a:pt x="1624" y="6191"/>
                    <a:pt x="1624" y="6191"/>
                  </a:cubicBezTo>
                  <a:close/>
                  <a:moveTo>
                    <a:pt x="3062" y="6362"/>
                  </a:moveTo>
                  <a:cubicBezTo>
                    <a:pt x="3066" y="6363"/>
                    <a:pt x="3070" y="6364"/>
                    <a:pt x="3074" y="6365"/>
                  </a:cubicBezTo>
                  <a:cubicBezTo>
                    <a:pt x="3070" y="6364"/>
                    <a:pt x="3066" y="6363"/>
                    <a:pt x="3062" y="6362"/>
                  </a:cubicBezTo>
                  <a:close/>
                  <a:moveTo>
                    <a:pt x="2868" y="7611"/>
                  </a:moveTo>
                  <a:lnTo>
                    <a:pt x="2868" y="7611"/>
                  </a:lnTo>
                  <a:cubicBezTo>
                    <a:pt x="2867" y="7611"/>
                    <a:pt x="2867" y="7612"/>
                    <a:pt x="2867" y="7612"/>
                  </a:cubicBezTo>
                  <a:lnTo>
                    <a:pt x="2867" y="7612"/>
                  </a:lnTo>
                  <a:cubicBezTo>
                    <a:pt x="2867" y="7612"/>
                    <a:pt x="2868" y="7611"/>
                    <a:pt x="2868" y="7611"/>
                  </a:cubicBezTo>
                  <a:close/>
                  <a:moveTo>
                    <a:pt x="3003" y="8982"/>
                  </a:moveTo>
                  <a:cubicBezTo>
                    <a:pt x="3002" y="8982"/>
                    <a:pt x="3001" y="8983"/>
                    <a:pt x="3000" y="8984"/>
                  </a:cubicBezTo>
                  <a:lnTo>
                    <a:pt x="3000" y="8984"/>
                  </a:lnTo>
                  <a:cubicBezTo>
                    <a:pt x="3001" y="8983"/>
                    <a:pt x="3002" y="8982"/>
                    <a:pt x="3003" y="8982"/>
                  </a:cubicBezTo>
                  <a:close/>
                  <a:moveTo>
                    <a:pt x="6100" y="1071"/>
                  </a:moveTo>
                  <a:cubicBezTo>
                    <a:pt x="6054" y="1138"/>
                    <a:pt x="6010" y="1205"/>
                    <a:pt x="5967" y="1274"/>
                  </a:cubicBezTo>
                  <a:cubicBezTo>
                    <a:pt x="5841" y="1475"/>
                    <a:pt x="5713" y="1673"/>
                    <a:pt x="5582" y="1871"/>
                  </a:cubicBezTo>
                  <a:cubicBezTo>
                    <a:pt x="5516" y="1969"/>
                    <a:pt x="5448" y="2064"/>
                    <a:pt x="5380" y="2161"/>
                  </a:cubicBezTo>
                  <a:cubicBezTo>
                    <a:pt x="5309" y="2264"/>
                    <a:pt x="5239" y="2369"/>
                    <a:pt x="5170" y="2472"/>
                  </a:cubicBezTo>
                  <a:cubicBezTo>
                    <a:pt x="5107" y="2565"/>
                    <a:pt x="5042" y="2656"/>
                    <a:pt x="4979" y="2750"/>
                  </a:cubicBezTo>
                  <a:cubicBezTo>
                    <a:pt x="4909" y="2855"/>
                    <a:pt x="4839" y="2961"/>
                    <a:pt x="4766" y="3065"/>
                  </a:cubicBezTo>
                  <a:cubicBezTo>
                    <a:pt x="4628" y="3264"/>
                    <a:pt x="4481" y="3456"/>
                    <a:pt x="4343" y="3656"/>
                  </a:cubicBezTo>
                  <a:cubicBezTo>
                    <a:pt x="4279" y="3749"/>
                    <a:pt x="4217" y="3843"/>
                    <a:pt x="4153" y="3935"/>
                  </a:cubicBezTo>
                  <a:cubicBezTo>
                    <a:pt x="4086" y="4030"/>
                    <a:pt x="4018" y="4124"/>
                    <a:pt x="3952" y="4220"/>
                  </a:cubicBezTo>
                  <a:cubicBezTo>
                    <a:pt x="3881" y="4320"/>
                    <a:pt x="3812" y="4422"/>
                    <a:pt x="3741" y="4524"/>
                  </a:cubicBezTo>
                  <a:cubicBezTo>
                    <a:pt x="3724" y="4547"/>
                    <a:pt x="3707" y="4573"/>
                    <a:pt x="3690" y="4597"/>
                  </a:cubicBezTo>
                  <a:cubicBezTo>
                    <a:pt x="3688" y="4601"/>
                    <a:pt x="3684" y="4604"/>
                    <a:pt x="3681" y="4609"/>
                  </a:cubicBezTo>
                  <a:cubicBezTo>
                    <a:pt x="3647" y="4661"/>
                    <a:pt x="3607" y="4711"/>
                    <a:pt x="3571" y="4762"/>
                  </a:cubicBezTo>
                  <a:cubicBezTo>
                    <a:pt x="3569" y="4766"/>
                    <a:pt x="3567" y="4768"/>
                    <a:pt x="3565" y="4772"/>
                  </a:cubicBezTo>
                  <a:cubicBezTo>
                    <a:pt x="3611" y="4788"/>
                    <a:pt x="3654" y="4804"/>
                    <a:pt x="3698" y="4821"/>
                  </a:cubicBezTo>
                  <a:cubicBezTo>
                    <a:pt x="3747" y="4840"/>
                    <a:pt x="3796" y="4862"/>
                    <a:pt x="3841" y="4886"/>
                  </a:cubicBezTo>
                  <a:cubicBezTo>
                    <a:pt x="3855" y="4890"/>
                    <a:pt x="3870" y="4893"/>
                    <a:pt x="3882" y="4897"/>
                  </a:cubicBezTo>
                  <a:lnTo>
                    <a:pt x="3881" y="4897"/>
                  </a:lnTo>
                  <a:cubicBezTo>
                    <a:pt x="4032" y="4943"/>
                    <a:pt x="4181" y="4993"/>
                    <a:pt x="4334" y="5037"/>
                  </a:cubicBezTo>
                  <a:cubicBezTo>
                    <a:pt x="4475" y="5079"/>
                    <a:pt x="4616" y="5118"/>
                    <a:pt x="4759" y="5160"/>
                  </a:cubicBezTo>
                  <a:lnTo>
                    <a:pt x="4759" y="5160"/>
                  </a:lnTo>
                  <a:cubicBezTo>
                    <a:pt x="4759" y="5159"/>
                    <a:pt x="4758" y="5159"/>
                    <a:pt x="4757" y="5159"/>
                  </a:cubicBezTo>
                  <a:lnTo>
                    <a:pt x="4757" y="5159"/>
                  </a:lnTo>
                  <a:cubicBezTo>
                    <a:pt x="4945" y="5215"/>
                    <a:pt x="5134" y="5278"/>
                    <a:pt x="5324" y="5330"/>
                  </a:cubicBezTo>
                  <a:cubicBezTo>
                    <a:pt x="5407" y="5355"/>
                    <a:pt x="5491" y="5380"/>
                    <a:pt x="5577" y="5401"/>
                  </a:cubicBezTo>
                  <a:cubicBezTo>
                    <a:pt x="5659" y="5421"/>
                    <a:pt x="5742" y="5442"/>
                    <a:pt x="5824" y="5465"/>
                  </a:cubicBezTo>
                  <a:cubicBezTo>
                    <a:pt x="5925" y="5495"/>
                    <a:pt x="6028" y="5527"/>
                    <a:pt x="6130" y="5561"/>
                  </a:cubicBezTo>
                  <a:cubicBezTo>
                    <a:pt x="6218" y="5588"/>
                    <a:pt x="6307" y="5613"/>
                    <a:pt x="6396" y="5640"/>
                  </a:cubicBezTo>
                  <a:lnTo>
                    <a:pt x="6396" y="5640"/>
                  </a:lnTo>
                  <a:cubicBezTo>
                    <a:pt x="6395" y="5639"/>
                    <a:pt x="6394" y="5639"/>
                    <a:pt x="6393" y="5639"/>
                  </a:cubicBezTo>
                  <a:lnTo>
                    <a:pt x="6393" y="5639"/>
                  </a:lnTo>
                  <a:cubicBezTo>
                    <a:pt x="6497" y="5670"/>
                    <a:pt x="6600" y="5705"/>
                    <a:pt x="6705" y="5736"/>
                  </a:cubicBezTo>
                  <a:cubicBezTo>
                    <a:pt x="6812" y="5768"/>
                    <a:pt x="6918" y="5799"/>
                    <a:pt x="7023" y="5832"/>
                  </a:cubicBezTo>
                  <a:cubicBezTo>
                    <a:pt x="7086" y="5853"/>
                    <a:pt x="7148" y="5876"/>
                    <a:pt x="7212" y="5898"/>
                  </a:cubicBezTo>
                  <a:cubicBezTo>
                    <a:pt x="7193" y="5909"/>
                    <a:pt x="7174" y="5920"/>
                    <a:pt x="7155" y="5932"/>
                  </a:cubicBezTo>
                  <a:cubicBezTo>
                    <a:pt x="6965" y="6052"/>
                    <a:pt x="6786" y="6192"/>
                    <a:pt x="6594" y="6312"/>
                  </a:cubicBezTo>
                  <a:cubicBezTo>
                    <a:pt x="6385" y="6441"/>
                    <a:pt x="6172" y="6567"/>
                    <a:pt x="5964" y="6694"/>
                  </a:cubicBezTo>
                  <a:cubicBezTo>
                    <a:pt x="5753" y="6823"/>
                    <a:pt x="5548" y="6957"/>
                    <a:pt x="5342" y="7093"/>
                  </a:cubicBezTo>
                  <a:cubicBezTo>
                    <a:pt x="5144" y="7224"/>
                    <a:pt x="4943" y="7349"/>
                    <a:pt x="4747" y="7481"/>
                  </a:cubicBezTo>
                  <a:cubicBezTo>
                    <a:pt x="4556" y="7609"/>
                    <a:pt x="4374" y="7746"/>
                    <a:pt x="4190" y="7880"/>
                  </a:cubicBezTo>
                  <a:lnTo>
                    <a:pt x="4191" y="7880"/>
                  </a:lnTo>
                  <a:cubicBezTo>
                    <a:pt x="4190" y="7882"/>
                    <a:pt x="4186" y="7884"/>
                    <a:pt x="4185" y="7885"/>
                  </a:cubicBezTo>
                  <a:cubicBezTo>
                    <a:pt x="4183" y="7886"/>
                    <a:pt x="4181" y="7888"/>
                    <a:pt x="4179" y="7889"/>
                  </a:cubicBezTo>
                  <a:lnTo>
                    <a:pt x="4181" y="7886"/>
                  </a:lnTo>
                  <a:lnTo>
                    <a:pt x="4181" y="7886"/>
                  </a:lnTo>
                  <a:cubicBezTo>
                    <a:pt x="3938" y="8058"/>
                    <a:pt x="3694" y="8224"/>
                    <a:pt x="3449" y="8394"/>
                  </a:cubicBezTo>
                  <a:cubicBezTo>
                    <a:pt x="3332" y="8474"/>
                    <a:pt x="3214" y="8553"/>
                    <a:pt x="3097" y="8634"/>
                  </a:cubicBezTo>
                  <a:cubicBezTo>
                    <a:pt x="2979" y="8716"/>
                    <a:pt x="2862" y="8802"/>
                    <a:pt x="2745" y="8886"/>
                  </a:cubicBezTo>
                  <a:cubicBezTo>
                    <a:pt x="2744" y="8887"/>
                    <a:pt x="2741" y="8889"/>
                    <a:pt x="2739" y="8890"/>
                  </a:cubicBezTo>
                  <a:lnTo>
                    <a:pt x="2740" y="8890"/>
                  </a:lnTo>
                  <a:cubicBezTo>
                    <a:pt x="2739" y="8891"/>
                    <a:pt x="2739" y="8891"/>
                    <a:pt x="2736" y="8891"/>
                  </a:cubicBezTo>
                  <a:cubicBezTo>
                    <a:pt x="2385" y="9143"/>
                    <a:pt x="2023" y="9380"/>
                    <a:pt x="1671" y="9632"/>
                  </a:cubicBezTo>
                  <a:cubicBezTo>
                    <a:pt x="1495" y="9758"/>
                    <a:pt x="1316" y="9880"/>
                    <a:pt x="1144" y="10012"/>
                  </a:cubicBezTo>
                  <a:lnTo>
                    <a:pt x="850" y="10236"/>
                  </a:lnTo>
                  <a:cubicBezTo>
                    <a:pt x="868" y="10215"/>
                    <a:pt x="883" y="10192"/>
                    <a:pt x="902" y="10170"/>
                  </a:cubicBezTo>
                  <a:lnTo>
                    <a:pt x="902" y="10170"/>
                  </a:lnTo>
                  <a:cubicBezTo>
                    <a:pt x="897" y="10175"/>
                    <a:pt x="894" y="10179"/>
                    <a:pt x="891" y="10182"/>
                  </a:cubicBezTo>
                  <a:cubicBezTo>
                    <a:pt x="971" y="10083"/>
                    <a:pt x="1051" y="9984"/>
                    <a:pt x="1126" y="9880"/>
                  </a:cubicBezTo>
                  <a:cubicBezTo>
                    <a:pt x="1264" y="9694"/>
                    <a:pt x="1400" y="9504"/>
                    <a:pt x="1539" y="9317"/>
                  </a:cubicBezTo>
                  <a:cubicBezTo>
                    <a:pt x="1678" y="9132"/>
                    <a:pt x="1818" y="8951"/>
                    <a:pt x="1957" y="8767"/>
                  </a:cubicBezTo>
                  <a:cubicBezTo>
                    <a:pt x="2255" y="8378"/>
                    <a:pt x="2560" y="7993"/>
                    <a:pt x="2867" y="7612"/>
                  </a:cubicBezTo>
                  <a:lnTo>
                    <a:pt x="2867" y="7612"/>
                  </a:lnTo>
                  <a:cubicBezTo>
                    <a:pt x="2866" y="7612"/>
                    <a:pt x="2865" y="7612"/>
                    <a:pt x="2865" y="7612"/>
                  </a:cubicBezTo>
                  <a:cubicBezTo>
                    <a:pt x="2870" y="7606"/>
                    <a:pt x="2876" y="7601"/>
                    <a:pt x="2880" y="7595"/>
                  </a:cubicBezTo>
                  <a:cubicBezTo>
                    <a:pt x="2890" y="7583"/>
                    <a:pt x="2900" y="7571"/>
                    <a:pt x="2910" y="7559"/>
                  </a:cubicBezTo>
                  <a:cubicBezTo>
                    <a:pt x="2916" y="7552"/>
                    <a:pt x="2922" y="7544"/>
                    <a:pt x="2927" y="7537"/>
                  </a:cubicBezTo>
                  <a:cubicBezTo>
                    <a:pt x="2929" y="7535"/>
                    <a:pt x="2929" y="7534"/>
                    <a:pt x="2930" y="7533"/>
                  </a:cubicBezTo>
                  <a:cubicBezTo>
                    <a:pt x="2941" y="7519"/>
                    <a:pt x="2951" y="7508"/>
                    <a:pt x="2961" y="7495"/>
                  </a:cubicBezTo>
                  <a:cubicBezTo>
                    <a:pt x="2983" y="7473"/>
                    <a:pt x="3002" y="7446"/>
                    <a:pt x="3020" y="7421"/>
                  </a:cubicBezTo>
                  <a:cubicBezTo>
                    <a:pt x="3022" y="7420"/>
                    <a:pt x="3022" y="7420"/>
                    <a:pt x="3023" y="7418"/>
                  </a:cubicBezTo>
                  <a:cubicBezTo>
                    <a:pt x="3069" y="7362"/>
                    <a:pt x="3113" y="7306"/>
                    <a:pt x="3159" y="7250"/>
                  </a:cubicBezTo>
                  <a:cubicBezTo>
                    <a:pt x="3227" y="7165"/>
                    <a:pt x="3298" y="7081"/>
                    <a:pt x="3369" y="6996"/>
                  </a:cubicBezTo>
                  <a:cubicBezTo>
                    <a:pt x="3436" y="6913"/>
                    <a:pt x="3505" y="6833"/>
                    <a:pt x="3572" y="6750"/>
                  </a:cubicBezTo>
                  <a:cubicBezTo>
                    <a:pt x="3574" y="6750"/>
                    <a:pt x="3577" y="6752"/>
                    <a:pt x="3578" y="6752"/>
                  </a:cubicBezTo>
                  <a:cubicBezTo>
                    <a:pt x="3611" y="6708"/>
                    <a:pt x="3644" y="6665"/>
                    <a:pt x="3678" y="6620"/>
                  </a:cubicBezTo>
                  <a:cubicBezTo>
                    <a:pt x="3692" y="6600"/>
                    <a:pt x="3710" y="6582"/>
                    <a:pt x="3726" y="6564"/>
                  </a:cubicBezTo>
                  <a:cubicBezTo>
                    <a:pt x="3725" y="6564"/>
                    <a:pt x="3724" y="6563"/>
                    <a:pt x="3722" y="6563"/>
                  </a:cubicBezTo>
                  <a:lnTo>
                    <a:pt x="3724" y="6562"/>
                  </a:lnTo>
                  <a:cubicBezTo>
                    <a:pt x="3694" y="6551"/>
                    <a:pt x="3665" y="6541"/>
                    <a:pt x="3636" y="6532"/>
                  </a:cubicBezTo>
                  <a:cubicBezTo>
                    <a:pt x="3591" y="6516"/>
                    <a:pt x="3546" y="6500"/>
                    <a:pt x="3499" y="6482"/>
                  </a:cubicBezTo>
                  <a:cubicBezTo>
                    <a:pt x="3498" y="6485"/>
                    <a:pt x="3495" y="6486"/>
                    <a:pt x="3494" y="6489"/>
                  </a:cubicBezTo>
                  <a:cubicBezTo>
                    <a:pt x="3477" y="6484"/>
                    <a:pt x="3462" y="6477"/>
                    <a:pt x="3445" y="6474"/>
                  </a:cubicBezTo>
                  <a:cubicBezTo>
                    <a:pt x="3317" y="6436"/>
                    <a:pt x="3188" y="6400"/>
                    <a:pt x="3059" y="6361"/>
                  </a:cubicBezTo>
                  <a:lnTo>
                    <a:pt x="3059" y="6361"/>
                  </a:lnTo>
                  <a:cubicBezTo>
                    <a:pt x="3060" y="6361"/>
                    <a:pt x="3061" y="6362"/>
                    <a:pt x="3062" y="6362"/>
                  </a:cubicBezTo>
                  <a:lnTo>
                    <a:pt x="3062" y="6362"/>
                  </a:lnTo>
                  <a:cubicBezTo>
                    <a:pt x="2933" y="6323"/>
                    <a:pt x="2804" y="6284"/>
                    <a:pt x="2672" y="6253"/>
                  </a:cubicBezTo>
                  <a:cubicBezTo>
                    <a:pt x="2535" y="6221"/>
                    <a:pt x="2401" y="6188"/>
                    <a:pt x="2266" y="6152"/>
                  </a:cubicBezTo>
                  <a:lnTo>
                    <a:pt x="2266" y="6152"/>
                  </a:lnTo>
                  <a:cubicBezTo>
                    <a:pt x="2061" y="6086"/>
                    <a:pt x="1855" y="6019"/>
                    <a:pt x="1646" y="5961"/>
                  </a:cubicBezTo>
                  <a:cubicBezTo>
                    <a:pt x="1429" y="5902"/>
                    <a:pt x="1209" y="5849"/>
                    <a:pt x="991" y="5790"/>
                  </a:cubicBezTo>
                  <a:cubicBezTo>
                    <a:pt x="888" y="5762"/>
                    <a:pt x="786" y="5731"/>
                    <a:pt x="683" y="5705"/>
                  </a:cubicBezTo>
                  <a:cubicBezTo>
                    <a:pt x="623" y="5691"/>
                    <a:pt x="562" y="5676"/>
                    <a:pt x="501" y="5664"/>
                  </a:cubicBezTo>
                  <a:cubicBezTo>
                    <a:pt x="533" y="5639"/>
                    <a:pt x="567" y="5614"/>
                    <a:pt x="599" y="5589"/>
                  </a:cubicBezTo>
                  <a:cubicBezTo>
                    <a:pt x="732" y="5485"/>
                    <a:pt x="863" y="5380"/>
                    <a:pt x="994" y="5272"/>
                  </a:cubicBezTo>
                  <a:cubicBezTo>
                    <a:pt x="1240" y="5067"/>
                    <a:pt x="1486" y="4861"/>
                    <a:pt x="1733" y="4655"/>
                  </a:cubicBezTo>
                  <a:lnTo>
                    <a:pt x="1733" y="4655"/>
                  </a:lnTo>
                  <a:cubicBezTo>
                    <a:pt x="1733" y="4657"/>
                    <a:pt x="1733" y="4657"/>
                    <a:pt x="1732" y="4658"/>
                  </a:cubicBezTo>
                  <a:lnTo>
                    <a:pt x="1732" y="4658"/>
                  </a:lnTo>
                  <a:cubicBezTo>
                    <a:pt x="1987" y="4450"/>
                    <a:pt x="2247" y="4246"/>
                    <a:pt x="2496" y="4033"/>
                  </a:cubicBezTo>
                  <a:cubicBezTo>
                    <a:pt x="2757" y="3809"/>
                    <a:pt x="3017" y="3585"/>
                    <a:pt x="3283" y="3368"/>
                  </a:cubicBezTo>
                  <a:lnTo>
                    <a:pt x="3283" y="3368"/>
                  </a:lnTo>
                  <a:lnTo>
                    <a:pt x="3282" y="3369"/>
                  </a:lnTo>
                  <a:cubicBezTo>
                    <a:pt x="3643" y="3080"/>
                    <a:pt x="4015" y="2805"/>
                    <a:pt x="4371" y="2511"/>
                  </a:cubicBezTo>
                  <a:cubicBezTo>
                    <a:pt x="4551" y="2363"/>
                    <a:pt x="4723" y="2210"/>
                    <a:pt x="4897" y="2058"/>
                  </a:cubicBezTo>
                  <a:cubicBezTo>
                    <a:pt x="5057" y="1918"/>
                    <a:pt x="5222" y="1778"/>
                    <a:pt x="5386" y="1640"/>
                  </a:cubicBezTo>
                  <a:lnTo>
                    <a:pt x="5384" y="1640"/>
                  </a:lnTo>
                  <a:cubicBezTo>
                    <a:pt x="5620" y="1448"/>
                    <a:pt x="5860" y="1259"/>
                    <a:pt x="6100" y="1071"/>
                  </a:cubicBezTo>
                  <a:close/>
                  <a:moveTo>
                    <a:pt x="531" y="10346"/>
                  </a:moveTo>
                  <a:cubicBezTo>
                    <a:pt x="528" y="10348"/>
                    <a:pt x="527" y="10351"/>
                    <a:pt x="525" y="10354"/>
                  </a:cubicBezTo>
                  <a:lnTo>
                    <a:pt x="525" y="10354"/>
                  </a:lnTo>
                  <a:cubicBezTo>
                    <a:pt x="527" y="10351"/>
                    <a:pt x="529" y="10348"/>
                    <a:pt x="531" y="10346"/>
                  </a:cubicBezTo>
                  <a:close/>
                  <a:moveTo>
                    <a:pt x="469" y="10702"/>
                  </a:moveTo>
                  <a:cubicBezTo>
                    <a:pt x="468" y="10703"/>
                    <a:pt x="467" y="10704"/>
                    <a:pt x="465" y="10705"/>
                  </a:cubicBezTo>
                  <a:cubicBezTo>
                    <a:pt x="466" y="10704"/>
                    <a:pt x="468" y="10703"/>
                    <a:pt x="469" y="10702"/>
                  </a:cubicBezTo>
                  <a:close/>
                  <a:moveTo>
                    <a:pt x="7122" y="0"/>
                  </a:moveTo>
                  <a:cubicBezTo>
                    <a:pt x="7117" y="4"/>
                    <a:pt x="7114" y="7"/>
                    <a:pt x="7109" y="11"/>
                  </a:cubicBezTo>
                  <a:cubicBezTo>
                    <a:pt x="7100" y="18"/>
                    <a:pt x="7090" y="26"/>
                    <a:pt x="7081" y="31"/>
                  </a:cubicBezTo>
                  <a:lnTo>
                    <a:pt x="6931" y="144"/>
                  </a:lnTo>
                  <a:cubicBezTo>
                    <a:pt x="6776" y="262"/>
                    <a:pt x="6624" y="383"/>
                    <a:pt x="6470" y="505"/>
                  </a:cubicBezTo>
                  <a:cubicBezTo>
                    <a:pt x="6462" y="511"/>
                    <a:pt x="6455" y="516"/>
                    <a:pt x="6445" y="520"/>
                  </a:cubicBezTo>
                  <a:cubicBezTo>
                    <a:pt x="6408" y="549"/>
                    <a:pt x="6369" y="580"/>
                    <a:pt x="6331" y="610"/>
                  </a:cubicBezTo>
                  <a:cubicBezTo>
                    <a:pt x="6147" y="754"/>
                    <a:pt x="5964" y="898"/>
                    <a:pt x="5780" y="1043"/>
                  </a:cubicBezTo>
                  <a:cubicBezTo>
                    <a:pt x="5594" y="1191"/>
                    <a:pt x="5407" y="1337"/>
                    <a:pt x="5226" y="1488"/>
                  </a:cubicBezTo>
                  <a:cubicBezTo>
                    <a:pt x="5131" y="1568"/>
                    <a:pt x="5035" y="1646"/>
                    <a:pt x="4943" y="1728"/>
                  </a:cubicBezTo>
                  <a:cubicBezTo>
                    <a:pt x="4844" y="1813"/>
                    <a:pt x="4746" y="1899"/>
                    <a:pt x="4648" y="1986"/>
                  </a:cubicBezTo>
                  <a:cubicBezTo>
                    <a:pt x="4467" y="2144"/>
                    <a:pt x="4283" y="2298"/>
                    <a:pt x="4098" y="2452"/>
                  </a:cubicBezTo>
                  <a:cubicBezTo>
                    <a:pt x="3927" y="2587"/>
                    <a:pt x="3756" y="2721"/>
                    <a:pt x="3585" y="2854"/>
                  </a:cubicBezTo>
                  <a:cubicBezTo>
                    <a:pt x="3422" y="2977"/>
                    <a:pt x="3262" y="3102"/>
                    <a:pt x="3105" y="3231"/>
                  </a:cubicBezTo>
                  <a:cubicBezTo>
                    <a:pt x="2942" y="3365"/>
                    <a:pt x="2780" y="3500"/>
                    <a:pt x="2620" y="3638"/>
                  </a:cubicBezTo>
                  <a:cubicBezTo>
                    <a:pt x="2460" y="3775"/>
                    <a:pt x="2302" y="3910"/>
                    <a:pt x="2141" y="4043"/>
                  </a:cubicBezTo>
                  <a:lnTo>
                    <a:pt x="2141" y="4043"/>
                  </a:lnTo>
                  <a:cubicBezTo>
                    <a:pt x="2141" y="4043"/>
                    <a:pt x="2141" y="4042"/>
                    <a:pt x="2141" y="4042"/>
                  </a:cubicBezTo>
                  <a:lnTo>
                    <a:pt x="2141" y="4042"/>
                  </a:lnTo>
                  <a:cubicBezTo>
                    <a:pt x="2140" y="4043"/>
                    <a:pt x="2140" y="4043"/>
                    <a:pt x="2139" y="4044"/>
                  </a:cubicBezTo>
                  <a:lnTo>
                    <a:pt x="2139" y="4044"/>
                  </a:lnTo>
                  <a:cubicBezTo>
                    <a:pt x="2140" y="4043"/>
                    <a:pt x="2140" y="4043"/>
                    <a:pt x="2141" y="4043"/>
                  </a:cubicBezTo>
                  <a:lnTo>
                    <a:pt x="2141" y="4043"/>
                  </a:lnTo>
                  <a:cubicBezTo>
                    <a:pt x="2140" y="4044"/>
                    <a:pt x="2138" y="4045"/>
                    <a:pt x="2137" y="4046"/>
                  </a:cubicBezTo>
                  <a:lnTo>
                    <a:pt x="2137" y="4046"/>
                  </a:lnTo>
                  <a:cubicBezTo>
                    <a:pt x="2138" y="4045"/>
                    <a:pt x="2139" y="4044"/>
                    <a:pt x="2139" y="4044"/>
                  </a:cubicBezTo>
                  <a:lnTo>
                    <a:pt x="2139" y="4044"/>
                  </a:lnTo>
                  <a:cubicBezTo>
                    <a:pt x="2138" y="4045"/>
                    <a:pt x="2138" y="4045"/>
                    <a:pt x="2137" y="4046"/>
                  </a:cubicBezTo>
                  <a:lnTo>
                    <a:pt x="2137" y="4046"/>
                  </a:lnTo>
                  <a:cubicBezTo>
                    <a:pt x="2137" y="4046"/>
                    <a:pt x="2137" y="4046"/>
                    <a:pt x="2137" y="4046"/>
                  </a:cubicBezTo>
                  <a:lnTo>
                    <a:pt x="2137" y="4046"/>
                  </a:lnTo>
                  <a:cubicBezTo>
                    <a:pt x="1898" y="4240"/>
                    <a:pt x="1660" y="4433"/>
                    <a:pt x="1423" y="4629"/>
                  </a:cubicBezTo>
                  <a:cubicBezTo>
                    <a:pt x="1202" y="4811"/>
                    <a:pt x="981" y="4997"/>
                    <a:pt x="759" y="5182"/>
                  </a:cubicBezTo>
                  <a:cubicBezTo>
                    <a:pt x="759" y="5182"/>
                    <a:pt x="759" y="5182"/>
                    <a:pt x="759" y="5182"/>
                  </a:cubicBezTo>
                  <a:lnTo>
                    <a:pt x="759" y="5182"/>
                  </a:lnTo>
                  <a:cubicBezTo>
                    <a:pt x="659" y="5264"/>
                    <a:pt x="559" y="5343"/>
                    <a:pt x="458" y="5422"/>
                  </a:cubicBezTo>
                  <a:lnTo>
                    <a:pt x="448" y="5433"/>
                  </a:lnTo>
                  <a:cubicBezTo>
                    <a:pt x="429" y="5450"/>
                    <a:pt x="409" y="5470"/>
                    <a:pt x="389" y="5486"/>
                  </a:cubicBezTo>
                  <a:cubicBezTo>
                    <a:pt x="344" y="5525"/>
                    <a:pt x="299" y="5563"/>
                    <a:pt x="252" y="5599"/>
                  </a:cubicBezTo>
                  <a:cubicBezTo>
                    <a:pt x="184" y="5651"/>
                    <a:pt x="112" y="5699"/>
                    <a:pt x="41" y="5745"/>
                  </a:cubicBezTo>
                  <a:cubicBezTo>
                    <a:pt x="27" y="5755"/>
                    <a:pt x="15" y="5764"/>
                    <a:pt x="1" y="5773"/>
                  </a:cubicBezTo>
                  <a:cubicBezTo>
                    <a:pt x="21" y="5776"/>
                    <a:pt x="41" y="5779"/>
                    <a:pt x="61" y="5783"/>
                  </a:cubicBezTo>
                  <a:cubicBezTo>
                    <a:pt x="66" y="5784"/>
                    <a:pt x="72" y="5784"/>
                    <a:pt x="77" y="5787"/>
                  </a:cubicBezTo>
                  <a:cubicBezTo>
                    <a:pt x="81" y="5789"/>
                    <a:pt x="86" y="5789"/>
                    <a:pt x="91" y="5791"/>
                  </a:cubicBezTo>
                  <a:cubicBezTo>
                    <a:pt x="117" y="5797"/>
                    <a:pt x="144" y="5804"/>
                    <a:pt x="171" y="5809"/>
                  </a:cubicBezTo>
                  <a:cubicBezTo>
                    <a:pt x="172" y="5809"/>
                    <a:pt x="174" y="5810"/>
                    <a:pt x="175" y="5810"/>
                  </a:cubicBezTo>
                  <a:cubicBezTo>
                    <a:pt x="179" y="5811"/>
                    <a:pt x="184" y="5811"/>
                    <a:pt x="187" y="5812"/>
                  </a:cubicBezTo>
                  <a:cubicBezTo>
                    <a:pt x="190" y="5814"/>
                    <a:pt x="192" y="5814"/>
                    <a:pt x="195" y="5814"/>
                  </a:cubicBezTo>
                  <a:cubicBezTo>
                    <a:pt x="222" y="5821"/>
                    <a:pt x="248" y="5832"/>
                    <a:pt x="277" y="5840"/>
                  </a:cubicBezTo>
                  <a:cubicBezTo>
                    <a:pt x="296" y="5846"/>
                    <a:pt x="314" y="5853"/>
                    <a:pt x="331" y="5861"/>
                  </a:cubicBezTo>
                  <a:cubicBezTo>
                    <a:pt x="438" y="5884"/>
                    <a:pt x="546" y="5908"/>
                    <a:pt x="651" y="5934"/>
                  </a:cubicBezTo>
                  <a:cubicBezTo>
                    <a:pt x="811" y="5972"/>
                    <a:pt x="970" y="6022"/>
                    <a:pt x="1130" y="6063"/>
                  </a:cubicBezTo>
                  <a:cubicBezTo>
                    <a:pt x="1298" y="6105"/>
                    <a:pt x="1468" y="6147"/>
                    <a:pt x="1635" y="6194"/>
                  </a:cubicBezTo>
                  <a:lnTo>
                    <a:pt x="1635" y="6194"/>
                  </a:lnTo>
                  <a:cubicBezTo>
                    <a:pt x="1632" y="6193"/>
                    <a:pt x="1628" y="6192"/>
                    <a:pt x="1625" y="6191"/>
                  </a:cubicBezTo>
                  <a:lnTo>
                    <a:pt x="1625" y="6191"/>
                  </a:lnTo>
                  <a:cubicBezTo>
                    <a:pt x="1735" y="6223"/>
                    <a:pt x="1844" y="6256"/>
                    <a:pt x="1955" y="6291"/>
                  </a:cubicBezTo>
                  <a:cubicBezTo>
                    <a:pt x="2054" y="6323"/>
                    <a:pt x="2153" y="6356"/>
                    <a:pt x="2255" y="6384"/>
                  </a:cubicBezTo>
                  <a:cubicBezTo>
                    <a:pt x="2457" y="6441"/>
                    <a:pt x="2664" y="6482"/>
                    <a:pt x="2869" y="6540"/>
                  </a:cubicBezTo>
                  <a:lnTo>
                    <a:pt x="2868" y="6540"/>
                  </a:lnTo>
                  <a:lnTo>
                    <a:pt x="3347" y="6679"/>
                  </a:lnTo>
                  <a:cubicBezTo>
                    <a:pt x="3211" y="6843"/>
                    <a:pt x="3076" y="7006"/>
                    <a:pt x="2942" y="7171"/>
                  </a:cubicBezTo>
                  <a:cubicBezTo>
                    <a:pt x="2915" y="7206"/>
                    <a:pt x="2888" y="7240"/>
                    <a:pt x="2859" y="7273"/>
                  </a:cubicBezTo>
                  <a:cubicBezTo>
                    <a:pt x="2858" y="7275"/>
                    <a:pt x="2858" y="7276"/>
                    <a:pt x="2857" y="7277"/>
                  </a:cubicBezTo>
                  <a:cubicBezTo>
                    <a:pt x="2853" y="7281"/>
                    <a:pt x="2850" y="7285"/>
                    <a:pt x="2847" y="7290"/>
                  </a:cubicBezTo>
                  <a:cubicBezTo>
                    <a:pt x="2845" y="7291"/>
                    <a:pt x="2843" y="7293"/>
                    <a:pt x="2843" y="7296"/>
                  </a:cubicBezTo>
                  <a:cubicBezTo>
                    <a:pt x="2831" y="7308"/>
                    <a:pt x="2821" y="7322"/>
                    <a:pt x="2811" y="7335"/>
                  </a:cubicBezTo>
                  <a:cubicBezTo>
                    <a:pt x="2811" y="7333"/>
                    <a:pt x="2812" y="7333"/>
                    <a:pt x="2812" y="7332"/>
                  </a:cubicBezTo>
                  <a:lnTo>
                    <a:pt x="2812" y="7332"/>
                  </a:lnTo>
                  <a:cubicBezTo>
                    <a:pt x="2801" y="7347"/>
                    <a:pt x="2788" y="7359"/>
                    <a:pt x="2780" y="7374"/>
                  </a:cubicBezTo>
                  <a:cubicBezTo>
                    <a:pt x="2777" y="7378"/>
                    <a:pt x="2773" y="7380"/>
                    <a:pt x="2771" y="7384"/>
                  </a:cubicBezTo>
                  <a:cubicBezTo>
                    <a:pt x="2762" y="7394"/>
                    <a:pt x="2754" y="7405"/>
                    <a:pt x="2746" y="7416"/>
                  </a:cubicBezTo>
                  <a:cubicBezTo>
                    <a:pt x="2746" y="7418"/>
                    <a:pt x="2745" y="7418"/>
                    <a:pt x="2745" y="7418"/>
                  </a:cubicBezTo>
                  <a:cubicBezTo>
                    <a:pt x="2739" y="7426"/>
                    <a:pt x="2730" y="7436"/>
                    <a:pt x="2724" y="7444"/>
                  </a:cubicBezTo>
                  <a:cubicBezTo>
                    <a:pt x="2714" y="7454"/>
                    <a:pt x="2706" y="7467"/>
                    <a:pt x="2697" y="7477"/>
                  </a:cubicBezTo>
                  <a:cubicBezTo>
                    <a:pt x="2678" y="7498"/>
                    <a:pt x="2661" y="7523"/>
                    <a:pt x="2643" y="7544"/>
                  </a:cubicBezTo>
                  <a:lnTo>
                    <a:pt x="2534" y="7679"/>
                  </a:lnTo>
                  <a:cubicBezTo>
                    <a:pt x="2383" y="7872"/>
                    <a:pt x="2231" y="8064"/>
                    <a:pt x="2079" y="8256"/>
                  </a:cubicBezTo>
                  <a:cubicBezTo>
                    <a:pt x="1932" y="8443"/>
                    <a:pt x="1787" y="8633"/>
                    <a:pt x="1643" y="8823"/>
                  </a:cubicBezTo>
                  <a:cubicBezTo>
                    <a:pt x="1500" y="9010"/>
                    <a:pt x="1357" y="9196"/>
                    <a:pt x="1218" y="9387"/>
                  </a:cubicBezTo>
                  <a:cubicBezTo>
                    <a:pt x="1126" y="9516"/>
                    <a:pt x="1032" y="9644"/>
                    <a:pt x="936" y="9772"/>
                  </a:cubicBezTo>
                  <a:cubicBezTo>
                    <a:pt x="920" y="9794"/>
                    <a:pt x="907" y="9815"/>
                    <a:pt x="892" y="9838"/>
                  </a:cubicBezTo>
                  <a:cubicBezTo>
                    <a:pt x="827" y="9937"/>
                    <a:pt x="758" y="10034"/>
                    <a:pt x="690" y="10130"/>
                  </a:cubicBezTo>
                  <a:lnTo>
                    <a:pt x="690" y="10129"/>
                  </a:lnTo>
                  <a:cubicBezTo>
                    <a:pt x="655" y="10176"/>
                    <a:pt x="621" y="10222"/>
                    <a:pt x="585" y="10270"/>
                  </a:cubicBezTo>
                  <a:cubicBezTo>
                    <a:pt x="566" y="10298"/>
                    <a:pt x="546" y="10326"/>
                    <a:pt x="525" y="10355"/>
                  </a:cubicBezTo>
                  <a:cubicBezTo>
                    <a:pt x="525" y="10355"/>
                    <a:pt x="525" y="10354"/>
                    <a:pt x="525" y="10354"/>
                  </a:cubicBezTo>
                  <a:lnTo>
                    <a:pt x="525" y="10354"/>
                  </a:lnTo>
                  <a:cubicBezTo>
                    <a:pt x="519" y="10363"/>
                    <a:pt x="512" y="10372"/>
                    <a:pt x="505" y="10380"/>
                  </a:cubicBezTo>
                  <a:cubicBezTo>
                    <a:pt x="499" y="10390"/>
                    <a:pt x="492" y="10399"/>
                    <a:pt x="485" y="10409"/>
                  </a:cubicBezTo>
                  <a:cubicBezTo>
                    <a:pt x="437" y="10478"/>
                    <a:pt x="392" y="10545"/>
                    <a:pt x="346" y="10613"/>
                  </a:cubicBezTo>
                  <a:cubicBezTo>
                    <a:pt x="346" y="10614"/>
                    <a:pt x="345" y="10614"/>
                    <a:pt x="345" y="10615"/>
                  </a:cubicBezTo>
                  <a:cubicBezTo>
                    <a:pt x="334" y="10634"/>
                    <a:pt x="321" y="10650"/>
                    <a:pt x="310" y="10669"/>
                  </a:cubicBezTo>
                  <a:cubicBezTo>
                    <a:pt x="309" y="10670"/>
                    <a:pt x="309" y="10671"/>
                    <a:pt x="308" y="10672"/>
                  </a:cubicBezTo>
                  <a:cubicBezTo>
                    <a:pt x="309" y="10670"/>
                    <a:pt x="310" y="10666"/>
                    <a:pt x="311" y="10664"/>
                  </a:cubicBezTo>
                  <a:lnTo>
                    <a:pt x="311" y="10664"/>
                  </a:lnTo>
                  <a:cubicBezTo>
                    <a:pt x="263" y="10742"/>
                    <a:pt x="213" y="10821"/>
                    <a:pt x="165" y="10898"/>
                  </a:cubicBezTo>
                  <a:cubicBezTo>
                    <a:pt x="226" y="10856"/>
                    <a:pt x="290" y="10819"/>
                    <a:pt x="352" y="10778"/>
                  </a:cubicBezTo>
                  <a:cubicBezTo>
                    <a:pt x="392" y="10754"/>
                    <a:pt x="430" y="10727"/>
                    <a:pt x="470" y="10702"/>
                  </a:cubicBezTo>
                  <a:cubicBezTo>
                    <a:pt x="470" y="10702"/>
                    <a:pt x="471" y="10702"/>
                    <a:pt x="471" y="10701"/>
                  </a:cubicBezTo>
                  <a:lnTo>
                    <a:pt x="471" y="10701"/>
                  </a:lnTo>
                  <a:cubicBezTo>
                    <a:pt x="472" y="10701"/>
                    <a:pt x="473" y="10700"/>
                    <a:pt x="474" y="10700"/>
                  </a:cubicBezTo>
                  <a:cubicBezTo>
                    <a:pt x="491" y="10690"/>
                    <a:pt x="506" y="10679"/>
                    <a:pt x="523" y="10670"/>
                  </a:cubicBezTo>
                  <a:cubicBezTo>
                    <a:pt x="523" y="10669"/>
                    <a:pt x="525" y="10669"/>
                    <a:pt x="525" y="10667"/>
                  </a:cubicBezTo>
                  <a:cubicBezTo>
                    <a:pt x="633" y="10599"/>
                    <a:pt x="740" y="10531"/>
                    <a:pt x="847" y="10462"/>
                  </a:cubicBezTo>
                  <a:cubicBezTo>
                    <a:pt x="965" y="10388"/>
                    <a:pt x="1084" y="10321"/>
                    <a:pt x="1202" y="10249"/>
                  </a:cubicBezTo>
                  <a:cubicBezTo>
                    <a:pt x="1204" y="10248"/>
                    <a:pt x="1206" y="10247"/>
                    <a:pt x="1208" y="10246"/>
                  </a:cubicBezTo>
                  <a:cubicBezTo>
                    <a:pt x="1228" y="10233"/>
                    <a:pt x="1245" y="10222"/>
                    <a:pt x="1265" y="10211"/>
                  </a:cubicBezTo>
                  <a:cubicBezTo>
                    <a:pt x="1337" y="10156"/>
                    <a:pt x="1409" y="10101"/>
                    <a:pt x="1483" y="10047"/>
                  </a:cubicBezTo>
                  <a:cubicBezTo>
                    <a:pt x="1733" y="9867"/>
                    <a:pt x="1985" y="9688"/>
                    <a:pt x="2239" y="9514"/>
                  </a:cubicBezTo>
                  <a:cubicBezTo>
                    <a:pt x="2493" y="9341"/>
                    <a:pt x="2745" y="9167"/>
                    <a:pt x="2994" y="8988"/>
                  </a:cubicBezTo>
                  <a:lnTo>
                    <a:pt x="2994" y="8988"/>
                  </a:lnTo>
                  <a:cubicBezTo>
                    <a:pt x="2992" y="8989"/>
                    <a:pt x="2991" y="8991"/>
                    <a:pt x="2989" y="8992"/>
                  </a:cubicBezTo>
                  <a:cubicBezTo>
                    <a:pt x="3282" y="8781"/>
                    <a:pt x="3582" y="8579"/>
                    <a:pt x="3880" y="8375"/>
                  </a:cubicBezTo>
                  <a:cubicBezTo>
                    <a:pt x="4023" y="8276"/>
                    <a:pt x="4166" y="8178"/>
                    <a:pt x="4308" y="8077"/>
                  </a:cubicBezTo>
                  <a:cubicBezTo>
                    <a:pt x="4446" y="7981"/>
                    <a:pt x="4582" y="7878"/>
                    <a:pt x="4718" y="7779"/>
                  </a:cubicBezTo>
                  <a:cubicBezTo>
                    <a:pt x="4856" y="7682"/>
                    <a:pt x="4996" y="7588"/>
                    <a:pt x="5136" y="7498"/>
                  </a:cubicBezTo>
                  <a:cubicBezTo>
                    <a:pt x="5283" y="7404"/>
                    <a:pt x="5430" y="7308"/>
                    <a:pt x="5577" y="7213"/>
                  </a:cubicBezTo>
                  <a:cubicBezTo>
                    <a:pt x="5773" y="7084"/>
                    <a:pt x="5970" y="6957"/>
                    <a:pt x="6172" y="6836"/>
                  </a:cubicBezTo>
                  <a:cubicBezTo>
                    <a:pt x="6376" y="6712"/>
                    <a:pt x="6583" y="6592"/>
                    <a:pt x="6784" y="6461"/>
                  </a:cubicBezTo>
                  <a:cubicBezTo>
                    <a:pt x="6885" y="6396"/>
                    <a:pt x="6985" y="6325"/>
                    <a:pt x="7084" y="6255"/>
                  </a:cubicBezTo>
                  <a:cubicBezTo>
                    <a:pt x="7174" y="6192"/>
                    <a:pt x="7266" y="6133"/>
                    <a:pt x="7360" y="6076"/>
                  </a:cubicBezTo>
                  <a:cubicBezTo>
                    <a:pt x="7362" y="6074"/>
                    <a:pt x="7364" y="6073"/>
                    <a:pt x="7367" y="6072"/>
                  </a:cubicBezTo>
                  <a:cubicBezTo>
                    <a:pt x="7380" y="6061"/>
                    <a:pt x="7396" y="6052"/>
                    <a:pt x="7413" y="6040"/>
                  </a:cubicBezTo>
                  <a:cubicBezTo>
                    <a:pt x="7435" y="6025"/>
                    <a:pt x="7457" y="6009"/>
                    <a:pt x="7478" y="5995"/>
                  </a:cubicBezTo>
                  <a:lnTo>
                    <a:pt x="7481" y="5995"/>
                  </a:lnTo>
                  <a:cubicBezTo>
                    <a:pt x="7487" y="5990"/>
                    <a:pt x="7494" y="5985"/>
                    <a:pt x="7501" y="5979"/>
                  </a:cubicBezTo>
                  <a:cubicBezTo>
                    <a:pt x="7550" y="5944"/>
                    <a:pt x="7600" y="5911"/>
                    <a:pt x="7649" y="5877"/>
                  </a:cubicBezTo>
                  <a:cubicBezTo>
                    <a:pt x="7659" y="5871"/>
                    <a:pt x="7669" y="5863"/>
                    <a:pt x="7682" y="5856"/>
                  </a:cubicBezTo>
                  <a:cubicBezTo>
                    <a:pt x="7682" y="5855"/>
                    <a:pt x="7685" y="5850"/>
                    <a:pt x="7689" y="5847"/>
                  </a:cubicBezTo>
                  <a:cubicBezTo>
                    <a:pt x="7635" y="5825"/>
                    <a:pt x="7582" y="5801"/>
                    <a:pt x="7529" y="5780"/>
                  </a:cubicBezTo>
                  <a:cubicBezTo>
                    <a:pt x="7506" y="5773"/>
                    <a:pt x="7482" y="5764"/>
                    <a:pt x="7457" y="5755"/>
                  </a:cubicBezTo>
                  <a:cubicBezTo>
                    <a:pt x="7457" y="5755"/>
                    <a:pt x="7456" y="5755"/>
                    <a:pt x="7456" y="5757"/>
                  </a:cubicBezTo>
                  <a:cubicBezTo>
                    <a:pt x="7440" y="5751"/>
                    <a:pt x="7424" y="5744"/>
                    <a:pt x="7408" y="5739"/>
                  </a:cubicBezTo>
                  <a:cubicBezTo>
                    <a:pt x="7354" y="5721"/>
                    <a:pt x="7301" y="5705"/>
                    <a:pt x="7248" y="5682"/>
                  </a:cubicBezTo>
                  <a:cubicBezTo>
                    <a:pt x="7235" y="5677"/>
                    <a:pt x="7225" y="5670"/>
                    <a:pt x="7214" y="5660"/>
                  </a:cubicBezTo>
                  <a:cubicBezTo>
                    <a:pt x="7174" y="5645"/>
                    <a:pt x="7135" y="5633"/>
                    <a:pt x="7094" y="5619"/>
                  </a:cubicBezTo>
                  <a:cubicBezTo>
                    <a:pt x="6962" y="5578"/>
                    <a:pt x="6830" y="5542"/>
                    <a:pt x="6701" y="5500"/>
                  </a:cubicBezTo>
                  <a:cubicBezTo>
                    <a:pt x="6573" y="5458"/>
                    <a:pt x="6444" y="5421"/>
                    <a:pt x="6315" y="5383"/>
                  </a:cubicBezTo>
                  <a:lnTo>
                    <a:pt x="6315" y="5383"/>
                  </a:lnTo>
                  <a:cubicBezTo>
                    <a:pt x="6317" y="5384"/>
                    <a:pt x="6318" y="5384"/>
                    <a:pt x="6320" y="5385"/>
                  </a:cubicBezTo>
                  <a:lnTo>
                    <a:pt x="6320" y="5385"/>
                  </a:lnTo>
                  <a:cubicBezTo>
                    <a:pt x="6158" y="5337"/>
                    <a:pt x="5998" y="5279"/>
                    <a:pt x="5835" y="5235"/>
                  </a:cubicBezTo>
                  <a:cubicBezTo>
                    <a:pt x="5749" y="5212"/>
                    <a:pt x="5661" y="5192"/>
                    <a:pt x="5574" y="5169"/>
                  </a:cubicBezTo>
                  <a:cubicBezTo>
                    <a:pt x="5487" y="5146"/>
                    <a:pt x="5401" y="5120"/>
                    <a:pt x="5313" y="5096"/>
                  </a:cubicBezTo>
                  <a:lnTo>
                    <a:pt x="5314" y="5096"/>
                  </a:lnTo>
                  <a:cubicBezTo>
                    <a:pt x="5157" y="5048"/>
                    <a:pt x="5001" y="4997"/>
                    <a:pt x="4845" y="4953"/>
                  </a:cubicBezTo>
                  <a:cubicBezTo>
                    <a:pt x="4691" y="4907"/>
                    <a:pt x="4537" y="4865"/>
                    <a:pt x="4387" y="4821"/>
                  </a:cubicBezTo>
                  <a:lnTo>
                    <a:pt x="4387" y="4821"/>
                  </a:lnTo>
                  <a:cubicBezTo>
                    <a:pt x="4388" y="4823"/>
                    <a:pt x="4391" y="4823"/>
                    <a:pt x="4393" y="4824"/>
                  </a:cubicBezTo>
                  <a:cubicBezTo>
                    <a:pt x="4247" y="4780"/>
                    <a:pt x="4104" y="4732"/>
                    <a:pt x="3958" y="4686"/>
                  </a:cubicBezTo>
                  <a:lnTo>
                    <a:pt x="3916" y="4675"/>
                  </a:lnTo>
                  <a:cubicBezTo>
                    <a:pt x="3939" y="4643"/>
                    <a:pt x="3961" y="4609"/>
                    <a:pt x="3983" y="4577"/>
                  </a:cubicBezTo>
                  <a:cubicBezTo>
                    <a:pt x="4118" y="4383"/>
                    <a:pt x="4257" y="4192"/>
                    <a:pt x="4390" y="3998"/>
                  </a:cubicBezTo>
                  <a:cubicBezTo>
                    <a:pt x="4454" y="3903"/>
                    <a:pt x="4516" y="3809"/>
                    <a:pt x="4582" y="3716"/>
                  </a:cubicBezTo>
                  <a:cubicBezTo>
                    <a:pt x="4658" y="3609"/>
                    <a:pt x="4733" y="3504"/>
                    <a:pt x="4811" y="3397"/>
                  </a:cubicBezTo>
                  <a:cubicBezTo>
                    <a:pt x="4882" y="3301"/>
                    <a:pt x="4953" y="3204"/>
                    <a:pt x="5019" y="3106"/>
                  </a:cubicBezTo>
                  <a:cubicBezTo>
                    <a:pt x="5082" y="3010"/>
                    <a:pt x="5145" y="2915"/>
                    <a:pt x="5210" y="2823"/>
                  </a:cubicBezTo>
                  <a:cubicBezTo>
                    <a:pt x="5345" y="2626"/>
                    <a:pt x="5478" y="2426"/>
                    <a:pt x="5615" y="2229"/>
                  </a:cubicBezTo>
                  <a:cubicBezTo>
                    <a:pt x="5754" y="2030"/>
                    <a:pt x="5888" y="1827"/>
                    <a:pt x="6020" y="1622"/>
                  </a:cubicBezTo>
                  <a:cubicBezTo>
                    <a:pt x="6150" y="1419"/>
                    <a:pt x="6276" y="1214"/>
                    <a:pt x="6419" y="1018"/>
                  </a:cubicBezTo>
                  <a:cubicBezTo>
                    <a:pt x="6506" y="894"/>
                    <a:pt x="6599" y="774"/>
                    <a:pt x="6691" y="654"/>
                  </a:cubicBezTo>
                  <a:cubicBezTo>
                    <a:pt x="6713" y="624"/>
                    <a:pt x="6733" y="594"/>
                    <a:pt x="6755" y="564"/>
                  </a:cubicBezTo>
                  <a:lnTo>
                    <a:pt x="6756" y="564"/>
                  </a:lnTo>
                  <a:cubicBezTo>
                    <a:pt x="6856" y="414"/>
                    <a:pt x="6951" y="262"/>
                    <a:pt x="7049" y="113"/>
                  </a:cubicBezTo>
                  <a:cubicBezTo>
                    <a:pt x="7070" y="82"/>
                    <a:pt x="7088" y="51"/>
                    <a:pt x="7109" y="21"/>
                  </a:cubicBezTo>
                  <a:cubicBezTo>
                    <a:pt x="7110" y="18"/>
                    <a:pt x="7112" y="16"/>
                    <a:pt x="7114" y="12"/>
                  </a:cubicBezTo>
                  <a:cubicBezTo>
                    <a:pt x="7116" y="9"/>
                    <a:pt x="7120" y="4"/>
                    <a:pt x="7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30"/>
          <p:cNvGrpSpPr/>
          <p:nvPr/>
        </p:nvGrpSpPr>
        <p:grpSpPr>
          <a:xfrm rot="857688">
            <a:off x="1613467" y="891360"/>
            <a:ext cx="783214" cy="1109918"/>
            <a:chOff x="2882350" y="2201625"/>
            <a:chExt cx="192250" cy="272450"/>
          </a:xfrm>
        </p:grpSpPr>
        <p:sp>
          <p:nvSpPr>
            <p:cNvPr id="258" name="Google Shape;258;p30"/>
            <p:cNvSpPr/>
            <p:nvPr/>
          </p:nvSpPr>
          <p:spPr>
            <a:xfrm>
              <a:off x="2894925" y="2228425"/>
              <a:ext cx="167800" cy="229350"/>
            </a:xfrm>
            <a:custGeom>
              <a:avLst/>
              <a:gdLst/>
              <a:ahLst/>
              <a:cxnLst/>
              <a:rect l="l" t="t" r="r" b="b"/>
              <a:pathLst>
                <a:path w="6712" h="9174" extrusionOk="0">
                  <a:moveTo>
                    <a:pt x="5588" y="0"/>
                  </a:moveTo>
                  <a:cubicBezTo>
                    <a:pt x="5351" y="188"/>
                    <a:pt x="5113" y="377"/>
                    <a:pt x="4878" y="568"/>
                  </a:cubicBezTo>
                  <a:cubicBezTo>
                    <a:pt x="4714" y="705"/>
                    <a:pt x="4550" y="845"/>
                    <a:pt x="4390" y="986"/>
                  </a:cubicBezTo>
                  <a:cubicBezTo>
                    <a:pt x="4216" y="1138"/>
                    <a:pt x="4044" y="1291"/>
                    <a:pt x="3864" y="1438"/>
                  </a:cubicBezTo>
                  <a:cubicBezTo>
                    <a:pt x="3508" y="1732"/>
                    <a:pt x="3135" y="2008"/>
                    <a:pt x="2775" y="2297"/>
                  </a:cubicBezTo>
                  <a:cubicBezTo>
                    <a:pt x="2511" y="2513"/>
                    <a:pt x="2250" y="2737"/>
                    <a:pt x="1990" y="2959"/>
                  </a:cubicBezTo>
                  <a:cubicBezTo>
                    <a:pt x="1741" y="3174"/>
                    <a:pt x="1480" y="3377"/>
                    <a:pt x="1225" y="3587"/>
                  </a:cubicBezTo>
                  <a:cubicBezTo>
                    <a:pt x="1226" y="3584"/>
                    <a:pt x="1226" y="3583"/>
                    <a:pt x="1227" y="3582"/>
                  </a:cubicBezTo>
                  <a:lnTo>
                    <a:pt x="1227" y="3582"/>
                  </a:lnTo>
                  <a:cubicBezTo>
                    <a:pt x="982" y="3788"/>
                    <a:pt x="736" y="3994"/>
                    <a:pt x="489" y="4197"/>
                  </a:cubicBezTo>
                  <a:cubicBezTo>
                    <a:pt x="359" y="4306"/>
                    <a:pt x="227" y="4412"/>
                    <a:pt x="95" y="4516"/>
                  </a:cubicBezTo>
                  <a:cubicBezTo>
                    <a:pt x="64" y="4541"/>
                    <a:pt x="33" y="4565"/>
                    <a:pt x="0" y="4589"/>
                  </a:cubicBezTo>
                  <a:cubicBezTo>
                    <a:pt x="60" y="4603"/>
                    <a:pt x="121" y="4615"/>
                    <a:pt x="180" y="4631"/>
                  </a:cubicBezTo>
                  <a:cubicBezTo>
                    <a:pt x="283" y="4657"/>
                    <a:pt x="385" y="4688"/>
                    <a:pt x="488" y="4717"/>
                  </a:cubicBezTo>
                  <a:cubicBezTo>
                    <a:pt x="706" y="4775"/>
                    <a:pt x="926" y="4828"/>
                    <a:pt x="1143" y="4888"/>
                  </a:cubicBezTo>
                  <a:cubicBezTo>
                    <a:pt x="1355" y="4946"/>
                    <a:pt x="1564" y="5016"/>
                    <a:pt x="1774" y="5082"/>
                  </a:cubicBezTo>
                  <a:cubicBezTo>
                    <a:pt x="1904" y="5119"/>
                    <a:pt x="2036" y="5150"/>
                    <a:pt x="2169" y="5181"/>
                  </a:cubicBezTo>
                  <a:cubicBezTo>
                    <a:pt x="2300" y="5212"/>
                    <a:pt x="2427" y="5250"/>
                    <a:pt x="2556" y="5288"/>
                  </a:cubicBezTo>
                  <a:cubicBezTo>
                    <a:pt x="2685" y="5326"/>
                    <a:pt x="2814" y="5363"/>
                    <a:pt x="2941" y="5400"/>
                  </a:cubicBezTo>
                  <a:cubicBezTo>
                    <a:pt x="2959" y="5404"/>
                    <a:pt x="2975" y="5409"/>
                    <a:pt x="2991" y="5415"/>
                  </a:cubicBezTo>
                  <a:cubicBezTo>
                    <a:pt x="2992" y="5414"/>
                    <a:pt x="2993" y="5412"/>
                    <a:pt x="2995" y="5410"/>
                  </a:cubicBezTo>
                  <a:cubicBezTo>
                    <a:pt x="3042" y="5428"/>
                    <a:pt x="3086" y="5444"/>
                    <a:pt x="3131" y="5460"/>
                  </a:cubicBezTo>
                  <a:cubicBezTo>
                    <a:pt x="3161" y="5469"/>
                    <a:pt x="3189" y="5479"/>
                    <a:pt x="3219" y="5490"/>
                  </a:cubicBezTo>
                  <a:lnTo>
                    <a:pt x="3218" y="5491"/>
                  </a:lnTo>
                  <a:cubicBezTo>
                    <a:pt x="3219" y="5491"/>
                    <a:pt x="3220" y="5492"/>
                    <a:pt x="3222" y="5492"/>
                  </a:cubicBezTo>
                  <a:cubicBezTo>
                    <a:pt x="3205" y="5510"/>
                    <a:pt x="3188" y="5528"/>
                    <a:pt x="3173" y="5548"/>
                  </a:cubicBezTo>
                  <a:cubicBezTo>
                    <a:pt x="3140" y="5593"/>
                    <a:pt x="3106" y="5636"/>
                    <a:pt x="3074" y="5680"/>
                  </a:cubicBezTo>
                  <a:cubicBezTo>
                    <a:pt x="3072" y="5680"/>
                    <a:pt x="3069" y="5680"/>
                    <a:pt x="3068" y="5678"/>
                  </a:cubicBezTo>
                  <a:cubicBezTo>
                    <a:pt x="3001" y="5763"/>
                    <a:pt x="2933" y="5842"/>
                    <a:pt x="2864" y="5925"/>
                  </a:cubicBezTo>
                  <a:cubicBezTo>
                    <a:pt x="2794" y="6011"/>
                    <a:pt x="2723" y="6094"/>
                    <a:pt x="2655" y="6179"/>
                  </a:cubicBezTo>
                  <a:cubicBezTo>
                    <a:pt x="2609" y="6235"/>
                    <a:pt x="2564" y="6291"/>
                    <a:pt x="2518" y="6347"/>
                  </a:cubicBezTo>
                  <a:cubicBezTo>
                    <a:pt x="2517" y="6349"/>
                    <a:pt x="2517" y="6349"/>
                    <a:pt x="2516" y="6351"/>
                  </a:cubicBezTo>
                  <a:cubicBezTo>
                    <a:pt x="2497" y="6375"/>
                    <a:pt x="2479" y="6403"/>
                    <a:pt x="2456" y="6425"/>
                  </a:cubicBezTo>
                  <a:cubicBezTo>
                    <a:pt x="2446" y="6437"/>
                    <a:pt x="2436" y="6449"/>
                    <a:pt x="2425" y="6462"/>
                  </a:cubicBezTo>
                  <a:cubicBezTo>
                    <a:pt x="2424" y="6463"/>
                    <a:pt x="2424" y="6465"/>
                    <a:pt x="2423" y="6466"/>
                  </a:cubicBezTo>
                  <a:cubicBezTo>
                    <a:pt x="2418" y="6473"/>
                    <a:pt x="2412" y="6481"/>
                    <a:pt x="2405" y="6489"/>
                  </a:cubicBezTo>
                  <a:cubicBezTo>
                    <a:pt x="2394" y="6501"/>
                    <a:pt x="2386" y="6512"/>
                    <a:pt x="2376" y="6524"/>
                  </a:cubicBezTo>
                  <a:cubicBezTo>
                    <a:pt x="2372" y="6530"/>
                    <a:pt x="2366" y="6535"/>
                    <a:pt x="2361" y="6542"/>
                  </a:cubicBezTo>
                  <a:cubicBezTo>
                    <a:pt x="2056" y="6924"/>
                    <a:pt x="1749" y="7308"/>
                    <a:pt x="1453" y="7696"/>
                  </a:cubicBezTo>
                  <a:cubicBezTo>
                    <a:pt x="1314" y="7880"/>
                    <a:pt x="1174" y="8061"/>
                    <a:pt x="1035" y="8246"/>
                  </a:cubicBezTo>
                  <a:cubicBezTo>
                    <a:pt x="896" y="8433"/>
                    <a:pt x="759" y="8621"/>
                    <a:pt x="622" y="8809"/>
                  </a:cubicBezTo>
                  <a:cubicBezTo>
                    <a:pt x="547" y="8909"/>
                    <a:pt x="472" y="9005"/>
                    <a:pt x="396" y="9099"/>
                  </a:cubicBezTo>
                  <a:lnTo>
                    <a:pt x="338" y="9174"/>
                  </a:lnTo>
                  <a:cubicBezTo>
                    <a:pt x="438" y="9097"/>
                    <a:pt x="537" y="9019"/>
                    <a:pt x="638" y="8943"/>
                  </a:cubicBezTo>
                  <a:cubicBezTo>
                    <a:pt x="810" y="8811"/>
                    <a:pt x="989" y="8689"/>
                    <a:pt x="1165" y="8562"/>
                  </a:cubicBezTo>
                  <a:cubicBezTo>
                    <a:pt x="1517" y="8310"/>
                    <a:pt x="1878" y="8073"/>
                    <a:pt x="2231" y="7822"/>
                  </a:cubicBezTo>
                  <a:cubicBezTo>
                    <a:pt x="2232" y="7822"/>
                    <a:pt x="2232" y="7822"/>
                    <a:pt x="2233" y="7820"/>
                  </a:cubicBezTo>
                  <a:cubicBezTo>
                    <a:pt x="2235" y="7819"/>
                    <a:pt x="2237" y="7818"/>
                    <a:pt x="2238" y="7818"/>
                  </a:cubicBezTo>
                  <a:lnTo>
                    <a:pt x="2239" y="7817"/>
                  </a:lnTo>
                  <a:cubicBezTo>
                    <a:pt x="2356" y="7732"/>
                    <a:pt x="2474" y="7647"/>
                    <a:pt x="2592" y="7565"/>
                  </a:cubicBezTo>
                  <a:cubicBezTo>
                    <a:pt x="2708" y="7483"/>
                    <a:pt x="2826" y="7405"/>
                    <a:pt x="2943" y="7324"/>
                  </a:cubicBezTo>
                  <a:cubicBezTo>
                    <a:pt x="3187" y="7155"/>
                    <a:pt x="3431" y="6989"/>
                    <a:pt x="3673" y="6819"/>
                  </a:cubicBezTo>
                  <a:lnTo>
                    <a:pt x="3673" y="6819"/>
                  </a:lnTo>
                  <a:cubicBezTo>
                    <a:pt x="3676" y="6818"/>
                    <a:pt x="3677" y="6817"/>
                    <a:pt x="3680" y="6815"/>
                  </a:cubicBezTo>
                  <a:cubicBezTo>
                    <a:pt x="3681" y="6814"/>
                    <a:pt x="3683" y="6813"/>
                    <a:pt x="3685" y="6812"/>
                  </a:cubicBezTo>
                  <a:cubicBezTo>
                    <a:pt x="3871" y="6677"/>
                    <a:pt x="4052" y="6539"/>
                    <a:pt x="4243" y="6411"/>
                  </a:cubicBezTo>
                  <a:cubicBezTo>
                    <a:pt x="4440" y="6280"/>
                    <a:pt x="4641" y="6154"/>
                    <a:pt x="4839" y="6023"/>
                  </a:cubicBezTo>
                  <a:cubicBezTo>
                    <a:pt x="5045" y="5888"/>
                    <a:pt x="5250" y="5754"/>
                    <a:pt x="5461" y="5625"/>
                  </a:cubicBezTo>
                  <a:cubicBezTo>
                    <a:pt x="5669" y="5496"/>
                    <a:pt x="5882" y="5370"/>
                    <a:pt x="6091" y="5241"/>
                  </a:cubicBezTo>
                  <a:cubicBezTo>
                    <a:pt x="6283" y="5123"/>
                    <a:pt x="6459" y="4981"/>
                    <a:pt x="6654" y="4862"/>
                  </a:cubicBezTo>
                  <a:cubicBezTo>
                    <a:pt x="6673" y="4851"/>
                    <a:pt x="6692" y="4837"/>
                    <a:pt x="6711" y="4827"/>
                  </a:cubicBezTo>
                  <a:cubicBezTo>
                    <a:pt x="6649" y="4804"/>
                    <a:pt x="6586" y="4783"/>
                    <a:pt x="6516" y="4759"/>
                  </a:cubicBezTo>
                  <a:cubicBezTo>
                    <a:pt x="6411" y="4726"/>
                    <a:pt x="6305" y="4695"/>
                    <a:pt x="6197" y="4662"/>
                  </a:cubicBezTo>
                  <a:cubicBezTo>
                    <a:pt x="6093" y="4631"/>
                    <a:pt x="5990" y="4597"/>
                    <a:pt x="5886" y="4566"/>
                  </a:cubicBezTo>
                  <a:cubicBezTo>
                    <a:pt x="5797" y="4540"/>
                    <a:pt x="5710" y="4514"/>
                    <a:pt x="5623" y="4486"/>
                  </a:cubicBezTo>
                  <a:cubicBezTo>
                    <a:pt x="5520" y="4454"/>
                    <a:pt x="5419" y="4422"/>
                    <a:pt x="5317" y="4391"/>
                  </a:cubicBezTo>
                  <a:cubicBezTo>
                    <a:pt x="5235" y="4368"/>
                    <a:pt x="5152" y="4347"/>
                    <a:pt x="5069" y="4326"/>
                  </a:cubicBezTo>
                  <a:cubicBezTo>
                    <a:pt x="4984" y="4306"/>
                    <a:pt x="4900" y="4282"/>
                    <a:pt x="4817" y="4257"/>
                  </a:cubicBezTo>
                  <a:cubicBezTo>
                    <a:pt x="4631" y="4205"/>
                    <a:pt x="4449" y="4144"/>
                    <a:pt x="4264" y="4089"/>
                  </a:cubicBezTo>
                  <a:cubicBezTo>
                    <a:pt x="4117" y="4047"/>
                    <a:pt x="3972" y="4007"/>
                    <a:pt x="3827" y="3964"/>
                  </a:cubicBezTo>
                  <a:cubicBezTo>
                    <a:pt x="3675" y="3919"/>
                    <a:pt x="3525" y="3870"/>
                    <a:pt x="3374" y="3824"/>
                  </a:cubicBezTo>
                  <a:cubicBezTo>
                    <a:pt x="3361" y="3820"/>
                    <a:pt x="3348" y="3816"/>
                    <a:pt x="3334" y="3813"/>
                  </a:cubicBezTo>
                  <a:cubicBezTo>
                    <a:pt x="3316" y="3803"/>
                    <a:pt x="3297" y="3794"/>
                    <a:pt x="3279" y="3785"/>
                  </a:cubicBezTo>
                  <a:cubicBezTo>
                    <a:pt x="3250" y="3772"/>
                    <a:pt x="3220" y="3759"/>
                    <a:pt x="3191" y="3748"/>
                  </a:cubicBezTo>
                  <a:lnTo>
                    <a:pt x="3063" y="3701"/>
                  </a:lnTo>
                  <a:cubicBezTo>
                    <a:pt x="3062" y="3701"/>
                    <a:pt x="3059" y="3701"/>
                    <a:pt x="3058" y="3700"/>
                  </a:cubicBezTo>
                  <a:cubicBezTo>
                    <a:pt x="3060" y="3696"/>
                    <a:pt x="3062" y="3694"/>
                    <a:pt x="3064" y="3690"/>
                  </a:cubicBezTo>
                  <a:cubicBezTo>
                    <a:pt x="3100" y="3639"/>
                    <a:pt x="3140" y="3589"/>
                    <a:pt x="3175" y="3537"/>
                  </a:cubicBezTo>
                  <a:cubicBezTo>
                    <a:pt x="3178" y="3532"/>
                    <a:pt x="3181" y="3529"/>
                    <a:pt x="3183" y="3525"/>
                  </a:cubicBezTo>
                  <a:cubicBezTo>
                    <a:pt x="3199" y="3501"/>
                    <a:pt x="3217" y="3475"/>
                    <a:pt x="3233" y="3452"/>
                  </a:cubicBezTo>
                  <a:cubicBezTo>
                    <a:pt x="3305" y="3350"/>
                    <a:pt x="3374" y="3248"/>
                    <a:pt x="3445" y="3148"/>
                  </a:cubicBezTo>
                  <a:cubicBezTo>
                    <a:pt x="3511" y="3052"/>
                    <a:pt x="3579" y="2958"/>
                    <a:pt x="3646" y="2863"/>
                  </a:cubicBezTo>
                  <a:cubicBezTo>
                    <a:pt x="3710" y="2771"/>
                    <a:pt x="3772" y="2677"/>
                    <a:pt x="3836" y="2584"/>
                  </a:cubicBezTo>
                  <a:cubicBezTo>
                    <a:pt x="3973" y="2384"/>
                    <a:pt x="4121" y="2192"/>
                    <a:pt x="4259" y="1993"/>
                  </a:cubicBezTo>
                  <a:cubicBezTo>
                    <a:pt x="4332" y="1889"/>
                    <a:pt x="4402" y="1783"/>
                    <a:pt x="4472" y="1678"/>
                  </a:cubicBezTo>
                  <a:cubicBezTo>
                    <a:pt x="4535" y="1584"/>
                    <a:pt x="4600" y="1493"/>
                    <a:pt x="4663" y="1400"/>
                  </a:cubicBezTo>
                  <a:cubicBezTo>
                    <a:pt x="4733" y="1297"/>
                    <a:pt x="4802" y="1192"/>
                    <a:pt x="4873" y="1089"/>
                  </a:cubicBezTo>
                  <a:cubicBezTo>
                    <a:pt x="4940" y="992"/>
                    <a:pt x="5009" y="897"/>
                    <a:pt x="5075" y="799"/>
                  </a:cubicBezTo>
                  <a:cubicBezTo>
                    <a:pt x="5206" y="601"/>
                    <a:pt x="5334" y="403"/>
                    <a:pt x="5459" y="202"/>
                  </a:cubicBezTo>
                  <a:cubicBezTo>
                    <a:pt x="5501" y="135"/>
                    <a:pt x="5545" y="66"/>
                    <a:pt x="55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0"/>
            <p:cNvSpPr/>
            <p:nvPr/>
          </p:nvSpPr>
          <p:spPr>
            <a:xfrm>
              <a:off x="2894000" y="2315250"/>
              <a:ext cx="148075" cy="119600"/>
            </a:xfrm>
            <a:custGeom>
              <a:avLst/>
              <a:gdLst/>
              <a:ahLst/>
              <a:cxnLst/>
              <a:rect l="l" t="t" r="r" b="b"/>
              <a:pathLst>
                <a:path w="5923" h="4784" extrusionOk="0">
                  <a:moveTo>
                    <a:pt x="3751" y="1794"/>
                  </a:moveTo>
                  <a:lnTo>
                    <a:pt x="3751" y="1794"/>
                  </a:lnTo>
                  <a:cubicBezTo>
                    <a:pt x="3753" y="1794"/>
                    <a:pt x="3754" y="1795"/>
                    <a:pt x="3755" y="1795"/>
                  </a:cubicBezTo>
                  <a:lnTo>
                    <a:pt x="3755" y="1795"/>
                  </a:lnTo>
                  <a:cubicBezTo>
                    <a:pt x="3754" y="1794"/>
                    <a:pt x="3753" y="1794"/>
                    <a:pt x="3751" y="1794"/>
                  </a:cubicBezTo>
                  <a:close/>
                  <a:moveTo>
                    <a:pt x="1258" y="4225"/>
                  </a:moveTo>
                  <a:cubicBezTo>
                    <a:pt x="1258" y="4225"/>
                    <a:pt x="1258" y="4225"/>
                    <a:pt x="1258" y="4225"/>
                  </a:cubicBezTo>
                  <a:lnTo>
                    <a:pt x="1258" y="4225"/>
                  </a:lnTo>
                  <a:cubicBezTo>
                    <a:pt x="1258" y="4225"/>
                    <a:pt x="1258" y="4225"/>
                    <a:pt x="1258" y="4225"/>
                  </a:cubicBezTo>
                  <a:close/>
                  <a:moveTo>
                    <a:pt x="1175" y="1"/>
                  </a:moveTo>
                  <a:cubicBezTo>
                    <a:pt x="1158" y="1"/>
                    <a:pt x="1141" y="5"/>
                    <a:pt x="1125" y="12"/>
                  </a:cubicBezTo>
                  <a:cubicBezTo>
                    <a:pt x="1070" y="42"/>
                    <a:pt x="1051" y="110"/>
                    <a:pt x="1077" y="165"/>
                  </a:cubicBezTo>
                  <a:cubicBezTo>
                    <a:pt x="1084" y="181"/>
                    <a:pt x="1093" y="197"/>
                    <a:pt x="1101" y="212"/>
                  </a:cubicBezTo>
                  <a:cubicBezTo>
                    <a:pt x="1106" y="221"/>
                    <a:pt x="1112" y="228"/>
                    <a:pt x="1115" y="237"/>
                  </a:cubicBezTo>
                  <a:cubicBezTo>
                    <a:pt x="1114" y="238"/>
                    <a:pt x="1112" y="238"/>
                    <a:pt x="1109" y="239"/>
                  </a:cubicBezTo>
                  <a:cubicBezTo>
                    <a:pt x="1047" y="269"/>
                    <a:pt x="993" y="312"/>
                    <a:pt x="938" y="356"/>
                  </a:cubicBezTo>
                  <a:cubicBezTo>
                    <a:pt x="896" y="391"/>
                    <a:pt x="851" y="424"/>
                    <a:pt x="809" y="458"/>
                  </a:cubicBezTo>
                  <a:cubicBezTo>
                    <a:pt x="748" y="507"/>
                    <a:pt x="689" y="556"/>
                    <a:pt x="629" y="603"/>
                  </a:cubicBezTo>
                  <a:cubicBezTo>
                    <a:pt x="623" y="606"/>
                    <a:pt x="619" y="609"/>
                    <a:pt x="614" y="613"/>
                  </a:cubicBezTo>
                  <a:cubicBezTo>
                    <a:pt x="609" y="613"/>
                    <a:pt x="606" y="613"/>
                    <a:pt x="601" y="614"/>
                  </a:cubicBezTo>
                  <a:cubicBezTo>
                    <a:pt x="551" y="618"/>
                    <a:pt x="501" y="615"/>
                    <a:pt x="454" y="632"/>
                  </a:cubicBezTo>
                  <a:cubicBezTo>
                    <a:pt x="417" y="645"/>
                    <a:pt x="391" y="678"/>
                    <a:pt x="370" y="709"/>
                  </a:cubicBezTo>
                  <a:cubicBezTo>
                    <a:pt x="353" y="733"/>
                    <a:pt x="349" y="766"/>
                    <a:pt x="354" y="794"/>
                  </a:cubicBezTo>
                  <a:cubicBezTo>
                    <a:pt x="355" y="799"/>
                    <a:pt x="356" y="802"/>
                    <a:pt x="358" y="806"/>
                  </a:cubicBezTo>
                  <a:cubicBezTo>
                    <a:pt x="356" y="807"/>
                    <a:pt x="354" y="809"/>
                    <a:pt x="353" y="810"/>
                  </a:cubicBezTo>
                  <a:cubicBezTo>
                    <a:pt x="351" y="810"/>
                    <a:pt x="350" y="811"/>
                    <a:pt x="350" y="811"/>
                  </a:cubicBezTo>
                  <a:cubicBezTo>
                    <a:pt x="310" y="825"/>
                    <a:pt x="272" y="841"/>
                    <a:pt x="231" y="859"/>
                  </a:cubicBezTo>
                  <a:cubicBezTo>
                    <a:pt x="201" y="873"/>
                    <a:pt x="178" y="887"/>
                    <a:pt x="154" y="910"/>
                  </a:cubicBezTo>
                  <a:cubicBezTo>
                    <a:pt x="145" y="921"/>
                    <a:pt x="137" y="931"/>
                    <a:pt x="132" y="941"/>
                  </a:cubicBezTo>
                  <a:cubicBezTo>
                    <a:pt x="105" y="954"/>
                    <a:pt x="81" y="967"/>
                    <a:pt x="55" y="982"/>
                  </a:cubicBezTo>
                  <a:cubicBezTo>
                    <a:pt x="18" y="1006"/>
                    <a:pt x="0" y="1057"/>
                    <a:pt x="9" y="1098"/>
                  </a:cubicBezTo>
                  <a:cubicBezTo>
                    <a:pt x="20" y="1145"/>
                    <a:pt x="55" y="1173"/>
                    <a:pt x="100" y="1186"/>
                  </a:cubicBezTo>
                  <a:lnTo>
                    <a:pt x="102" y="1186"/>
                  </a:lnTo>
                  <a:cubicBezTo>
                    <a:pt x="105" y="1191"/>
                    <a:pt x="107" y="1196"/>
                    <a:pt x="112" y="1201"/>
                  </a:cubicBezTo>
                  <a:cubicBezTo>
                    <a:pt x="127" y="1222"/>
                    <a:pt x="152" y="1240"/>
                    <a:pt x="175" y="1253"/>
                  </a:cubicBezTo>
                  <a:cubicBezTo>
                    <a:pt x="209" y="1268"/>
                    <a:pt x="243" y="1280"/>
                    <a:pt x="279" y="1287"/>
                  </a:cubicBezTo>
                  <a:cubicBezTo>
                    <a:pt x="335" y="1297"/>
                    <a:pt x="391" y="1310"/>
                    <a:pt x="447" y="1320"/>
                  </a:cubicBezTo>
                  <a:cubicBezTo>
                    <a:pt x="593" y="1346"/>
                    <a:pt x="743" y="1366"/>
                    <a:pt x="891" y="1387"/>
                  </a:cubicBezTo>
                  <a:cubicBezTo>
                    <a:pt x="1029" y="1408"/>
                    <a:pt x="1166" y="1429"/>
                    <a:pt x="1305" y="1451"/>
                  </a:cubicBezTo>
                  <a:cubicBezTo>
                    <a:pt x="1397" y="1477"/>
                    <a:pt x="1490" y="1503"/>
                    <a:pt x="1583" y="1529"/>
                  </a:cubicBezTo>
                  <a:cubicBezTo>
                    <a:pt x="1765" y="1584"/>
                    <a:pt x="1950" y="1640"/>
                    <a:pt x="2131" y="1695"/>
                  </a:cubicBezTo>
                  <a:cubicBezTo>
                    <a:pt x="2314" y="1750"/>
                    <a:pt x="2496" y="1805"/>
                    <a:pt x="2678" y="1860"/>
                  </a:cubicBezTo>
                  <a:cubicBezTo>
                    <a:pt x="2756" y="1883"/>
                    <a:pt x="2835" y="1906"/>
                    <a:pt x="2912" y="1929"/>
                  </a:cubicBezTo>
                  <a:cubicBezTo>
                    <a:pt x="2955" y="1940"/>
                    <a:pt x="2997" y="1952"/>
                    <a:pt x="3038" y="1965"/>
                  </a:cubicBezTo>
                  <a:cubicBezTo>
                    <a:pt x="3041" y="1966"/>
                    <a:pt x="3044" y="1966"/>
                    <a:pt x="3048" y="1967"/>
                  </a:cubicBezTo>
                  <a:cubicBezTo>
                    <a:pt x="3048" y="2023"/>
                    <a:pt x="3086" y="2068"/>
                    <a:pt x="3140" y="2081"/>
                  </a:cubicBezTo>
                  <a:cubicBezTo>
                    <a:pt x="3151" y="2084"/>
                    <a:pt x="3161" y="2085"/>
                    <a:pt x="3171" y="2087"/>
                  </a:cubicBezTo>
                  <a:cubicBezTo>
                    <a:pt x="3158" y="2097"/>
                    <a:pt x="3145" y="2107"/>
                    <a:pt x="3130" y="2120"/>
                  </a:cubicBezTo>
                  <a:cubicBezTo>
                    <a:pt x="3088" y="2154"/>
                    <a:pt x="3043" y="2190"/>
                    <a:pt x="3001" y="2226"/>
                  </a:cubicBezTo>
                  <a:cubicBezTo>
                    <a:pt x="2941" y="2276"/>
                    <a:pt x="2883" y="2328"/>
                    <a:pt x="2827" y="2379"/>
                  </a:cubicBezTo>
                  <a:cubicBezTo>
                    <a:pt x="2768" y="2431"/>
                    <a:pt x="2708" y="2483"/>
                    <a:pt x="2650" y="2536"/>
                  </a:cubicBezTo>
                  <a:cubicBezTo>
                    <a:pt x="2601" y="2582"/>
                    <a:pt x="2546" y="2629"/>
                    <a:pt x="2521" y="2694"/>
                  </a:cubicBezTo>
                  <a:cubicBezTo>
                    <a:pt x="2511" y="2721"/>
                    <a:pt x="2515" y="2752"/>
                    <a:pt x="2528" y="2780"/>
                  </a:cubicBezTo>
                  <a:cubicBezTo>
                    <a:pt x="2521" y="2787"/>
                    <a:pt x="2515" y="2797"/>
                    <a:pt x="2507" y="2804"/>
                  </a:cubicBezTo>
                  <a:cubicBezTo>
                    <a:pt x="2486" y="2828"/>
                    <a:pt x="2471" y="2864"/>
                    <a:pt x="2470" y="2895"/>
                  </a:cubicBezTo>
                  <a:cubicBezTo>
                    <a:pt x="2469" y="2907"/>
                    <a:pt x="2470" y="2920"/>
                    <a:pt x="2472" y="2931"/>
                  </a:cubicBezTo>
                  <a:cubicBezTo>
                    <a:pt x="2436" y="2961"/>
                    <a:pt x="2402" y="2992"/>
                    <a:pt x="2367" y="3024"/>
                  </a:cubicBezTo>
                  <a:cubicBezTo>
                    <a:pt x="2343" y="3046"/>
                    <a:pt x="2331" y="3081"/>
                    <a:pt x="2332" y="3114"/>
                  </a:cubicBezTo>
                  <a:cubicBezTo>
                    <a:pt x="2296" y="3149"/>
                    <a:pt x="2262" y="3185"/>
                    <a:pt x="2227" y="3221"/>
                  </a:cubicBezTo>
                  <a:cubicBezTo>
                    <a:pt x="2221" y="3227"/>
                    <a:pt x="2214" y="3234"/>
                    <a:pt x="2208" y="3242"/>
                  </a:cubicBezTo>
                  <a:cubicBezTo>
                    <a:pt x="2206" y="3242"/>
                    <a:pt x="2203" y="3243"/>
                    <a:pt x="2202" y="3243"/>
                  </a:cubicBezTo>
                  <a:cubicBezTo>
                    <a:pt x="2183" y="3250"/>
                    <a:pt x="2166" y="3263"/>
                    <a:pt x="2150" y="3276"/>
                  </a:cubicBezTo>
                  <a:cubicBezTo>
                    <a:pt x="2113" y="3299"/>
                    <a:pt x="2087" y="3344"/>
                    <a:pt x="2058" y="3375"/>
                  </a:cubicBezTo>
                  <a:cubicBezTo>
                    <a:pt x="2009" y="3426"/>
                    <a:pt x="1963" y="3477"/>
                    <a:pt x="1914" y="3526"/>
                  </a:cubicBezTo>
                  <a:cubicBezTo>
                    <a:pt x="1847" y="3598"/>
                    <a:pt x="1780" y="3670"/>
                    <a:pt x="1713" y="3740"/>
                  </a:cubicBezTo>
                  <a:cubicBezTo>
                    <a:pt x="1560" y="3901"/>
                    <a:pt x="1409" y="4063"/>
                    <a:pt x="1258" y="4225"/>
                  </a:cubicBezTo>
                  <a:cubicBezTo>
                    <a:pt x="1258" y="4225"/>
                    <a:pt x="1258" y="4225"/>
                    <a:pt x="1258" y="4225"/>
                  </a:cubicBezTo>
                  <a:lnTo>
                    <a:pt x="1258" y="4225"/>
                  </a:lnTo>
                  <a:cubicBezTo>
                    <a:pt x="1258" y="4225"/>
                    <a:pt x="1258" y="4225"/>
                    <a:pt x="1258" y="4225"/>
                  </a:cubicBezTo>
                  <a:lnTo>
                    <a:pt x="1258" y="4225"/>
                  </a:lnTo>
                  <a:lnTo>
                    <a:pt x="1253" y="4230"/>
                  </a:lnTo>
                  <a:cubicBezTo>
                    <a:pt x="1254" y="4228"/>
                    <a:pt x="1256" y="4226"/>
                    <a:pt x="1258" y="4225"/>
                  </a:cubicBezTo>
                  <a:lnTo>
                    <a:pt x="1258" y="4225"/>
                  </a:lnTo>
                  <a:cubicBezTo>
                    <a:pt x="1242" y="4234"/>
                    <a:pt x="1230" y="4246"/>
                    <a:pt x="1221" y="4261"/>
                  </a:cubicBezTo>
                  <a:cubicBezTo>
                    <a:pt x="1200" y="4294"/>
                    <a:pt x="1197" y="4331"/>
                    <a:pt x="1211" y="4369"/>
                  </a:cubicBezTo>
                  <a:cubicBezTo>
                    <a:pt x="1220" y="4395"/>
                    <a:pt x="1237" y="4416"/>
                    <a:pt x="1258" y="4431"/>
                  </a:cubicBezTo>
                  <a:cubicBezTo>
                    <a:pt x="1261" y="4433"/>
                    <a:pt x="1263" y="4435"/>
                    <a:pt x="1264" y="4438"/>
                  </a:cubicBezTo>
                  <a:cubicBezTo>
                    <a:pt x="1262" y="4455"/>
                    <a:pt x="1262" y="4475"/>
                    <a:pt x="1264" y="4493"/>
                  </a:cubicBezTo>
                  <a:cubicBezTo>
                    <a:pt x="1280" y="4587"/>
                    <a:pt x="1362" y="4665"/>
                    <a:pt x="1442" y="4708"/>
                  </a:cubicBezTo>
                  <a:cubicBezTo>
                    <a:pt x="1519" y="4752"/>
                    <a:pt x="1608" y="4783"/>
                    <a:pt x="1697" y="4783"/>
                  </a:cubicBezTo>
                  <a:lnTo>
                    <a:pt x="1708" y="4783"/>
                  </a:lnTo>
                  <a:cubicBezTo>
                    <a:pt x="1767" y="4782"/>
                    <a:pt x="1810" y="4728"/>
                    <a:pt x="1811" y="4671"/>
                  </a:cubicBezTo>
                  <a:lnTo>
                    <a:pt x="1814" y="4671"/>
                  </a:lnTo>
                  <a:cubicBezTo>
                    <a:pt x="1820" y="4671"/>
                    <a:pt x="1825" y="4671"/>
                    <a:pt x="1830" y="4670"/>
                  </a:cubicBezTo>
                  <a:cubicBezTo>
                    <a:pt x="1853" y="4669"/>
                    <a:pt x="1873" y="4664"/>
                    <a:pt x="1896" y="4656"/>
                  </a:cubicBezTo>
                  <a:cubicBezTo>
                    <a:pt x="1917" y="4651"/>
                    <a:pt x="1934" y="4639"/>
                    <a:pt x="1949" y="4625"/>
                  </a:cubicBezTo>
                  <a:cubicBezTo>
                    <a:pt x="1969" y="4631"/>
                    <a:pt x="1990" y="4634"/>
                    <a:pt x="2010" y="4634"/>
                  </a:cubicBezTo>
                  <a:cubicBezTo>
                    <a:pt x="2027" y="4634"/>
                    <a:pt x="2043" y="4631"/>
                    <a:pt x="2061" y="4625"/>
                  </a:cubicBezTo>
                  <a:cubicBezTo>
                    <a:pt x="2103" y="4612"/>
                    <a:pt x="2133" y="4569"/>
                    <a:pt x="2134" y="4525"/>
                  </a:cubicBezTo>
                  <a:cubicBezTo>
                    <a:pt x="2135" y="4512"/>
                    <a:pt x="2133" y="4500"/>
                    <a:pt x="2129" y="4488"/>
                  </a:cubicBezTo>
                  <a:cubicBezTo>
                    <a:pt x="2146" y="4479"/>
                    <a:pt x="2162" y="4468"/>
                    <a:pt x="2178" y="4458"/>
                  </a:cubicBezTo>
                  <a:cubicBezTo>
                    <a:pt x="2234" y="4427"/>
                    <a:pt x="2286" y="4390"/>
                    <a:pt x="2338" y="4352"/>
                  </a:cubicBezTo>
                  <a:cubicBezTo>
                    <a:pt x="2373" y="4328"/>
                    <a:pt x="2407" y="4302"/>
                    <a:pt x="2440" y="4278"/>
                  </a:cubicBezTo>
                  <a:cubicBezTo>
                    <a:pt x="2464" y="4259"/>
                    <a:pt x="2489" y="4242"/>
                    <a:pt x="2511" y="4221"/>
                  </a:cubicBezTo>
                  <a:cubicBezTo>
                    <a:pt x="2518" y="4215"/>
                    <a:pt x="2523" y="4206"/>
                    <a:pt x="2528" y="4199"/>
                  </a:cubicBezTo>
                  <a:lnTo>
                    <a:pt x="2548" y="4195"/>
                  </a:lnTo>
                  <a:cubicBezTo>
                    <a:pt x="2582" y="4187"/>
                    <a:pt x="2611" y="4177"/>
                    <a:pt x="2644" y="4164"/>
                  </a:cubicBezTo>
                  <a:cubicBezTo>
                    <a:pt x="2684" y="4148"/>
                    <a:pt x="2710" y="4113"/>
                    <a:pt x="2716" y="4075"/>
                  </a:cubicBezTo>
                  <a:cubicBezTo>
                    <a:pt x="2718" y="4073"/>
                    <a:pt x="2719" y="4072"/>
                    <a:pt x="2722" y="4071"/>
                  </a:cubicBezTo>
                  <a:cubicBezTo>
                    <a:pt x="2742" y="4085"/>
                    <a:pt x="2766" y="4093"/>
                    <a:pt x="2791" y="4093"/>
                  </a:cubicBezTo>
                  <a:cubicBezTo>
                    <a:pt x="2813" y="4093"/>
                    <a:pt x="2835" y="4087"/>
                    <a:pt x="2854" y="4072"/>
                  </a:cubicBezTo>
                  <a:cubicBezTo>
                    <a:pt x="2858" y="4070"/>
                    <a:pt x="2862" y="4066"/>
                    <a:pt x="2865" y="4063"/>
                  </a:cubicBezTo>
                  <a:cubicBezTo>
                    <a:pt x="2867" y="4062"/>
                    <a:pt x="2868" y="4062"/>
                    <a:pt x="2868" y="4061"/>
                  </a:cubicBezTo>
                  <a:cubicBezTo>
                    <a:pt x="2950" y="3998"/>
                    <a:pt x="3034" y="3937"/>
                    <a:pt x="3118" y="3876"/>
                  </a:cubicBezTo>
                  <a:cubicBezTo>
                    <a:pt x="3203" y="3813"/>
                    <a:pt x="3290" y="3752"/>
                    <a:pt x="3376" y="3690"/>
                  </a:cubicBezTo>
                  <a:cubicBezTo>
                    <a:pt x="3522" y="3585"/>
                    <a:pt x="3670" y="3480"/>
                    <a:pt x="3820" y="3377"/>
                  </a:cubicBezTo>
                  <a:cubicBezTo>
                    <a:pt x="4002" y="3251"/>
                    <a:pt x="4184" y="3126"/>
                    <a:pt x="4366" y="2999"/>
                  </a:cubicBezTo>
                  <a:cubicBezTo>
                    <a:pt x="4446" y="2945"/>
                    <a:pt x="4526" y="2891"/>
                    <a:pt x="4604" y="2835"/>
                  </a:cubicBezTo>
                  <a:cubicBezTo>
                    <a:pt x="4659" y="2797"/>
                    <a:pt x="4714" y="2758"/>
                    <a:pt x="4769" y="2720"/>
                  </a:cubicBezTo>
                  <a:cubicBezTo>
                    <a:pt x="4821" y="2684"/>
                    <a:pt x="4869" y="2644"/>
                    <a:pt x="4918" y="2605"/>
                  </a:cubicBezTo>
                  <a:cubicBezTo>
                    <a:pt x="4949" y="2579"/>
                    <a:pt x="4955" y="2538"/>
                    <a:pt x="4946" y="2498"/>
                  </a:cubicBezTo>
                  <a:cubicBezTo>
                    <a:pt x="4957" y="2494"/>
                    <a:pt x="4967" y="2489"/>
                    <a:pt x="4977" y="2486"/>
                  </a:cubicBezTo>
                  <a:cubicBezTo>
                    <a:pt x="5068" y="2448"/>
                    <a:pt x="5161" y="2412"/>
                    <a:pt x="5254" y="2376"/>
                  </a:cubicBezTo>
                  <a:cubicBezTo>
                    <a:pt x="5375" y="2331"/>
                    <a:pt x="5496" y="2288"/>
                    <a:pt x="5617" y="2240"/>
                  </a:cubicBezTo>
                  <a:cubicBezTo>
                    <a:pt x="5656" y="2225"/>
                    <a:pt x="5684" y="2189"/>
                    <a:pt x="5689" y="2149"/>
                  </a:cubicBezTo>
                  <a:cubicBezTo>
                    <a:pt x="5733" y="2143"/>
                    <a:pt x="5778" y="2140"/>
                    <a:pt x="5822" y="2133"/>
                  </a:cubicBezTo>
                  <a:cubicBezTo>
                    <a:pt x="5886" y="2130"/>
                    <a:pt x="5923" y="2063"/>
                    <a:pt x="5910" y="2006"/>
                  </a:cubicBezTo>
                  <a:cubicBezTo>
                    <a:pt x="5898" y="1951"/>
                    <a:pt x="5850" y="1917"/>
                    <a:pt x="5797" y="1917"/>
                  </a:cubicBezTo>
                  <a:cubicBezTo>
                    <a:pt x="5790" y="1917"/>
                    <a:pt x="5784" y="1918"/>
                    <a:pt x="5777" y="1918"/>
                  </a:cubicBezTo>
                  <a:cubicBezTo>
                    <a:pt x="5763" y="1921"/>
                    <a:pt x="5747" y="1922"/>
                    <a:pt x="5735" y="1925"/>
                  </a:cubicBezTo>
                  <a:lnTo>
                    <a:pt x="5737" y="1925"/>
                  </a:lnTo>
                  <a:cubicBezTo>
                    <a:pt x="5634" y="1939"/>
                    <a:pt x="5531" y="1945"/>
                    <a:pt x="5426" y="1957"/>
                  </a:cubicBezTo>
                  <a:cubicBezTo>
                    <a:pt x="5309" y="1970"/>
                    <a:pt x="5191" y="1976"/>
                    <a:pt x="5072" y="1977"/>
                  </a:cubicBezTo>
                  <a:cubicBezTo>
                    <a:pt x="5005" y="1977"/>
                    <a:pt x="4938" y="1977"/>
                    <a:pt x="4870" y="1973"/>
                  </a:cubicBezTo>
                  <a:cubicBezTo>
                    <a:pt x="4802" y="1968"/>
                    <a:pt x="4734" y="1961"/>
                    <a:pt x="4665" y="1955"/>
                  </a:cubicBezTo>
                  <a:lnTo>
                    <a:pt x="4668" y="1955"/>
                  </a:lnTo>
                  <a:cubicBezTo>
                    <a:pt x="4665" y="1955"/>
                    <a:pt x="4663" y="1953"/>
                    <a:pt x="4660" y="1953"/>
                  </a:cubicBezTo>
                  <a:cubicBezTo>
                    <a:pt x="4657" y="1953"/>
                    <a:pt x="4656" y="1953"/>
                    <a:pt x="4653" y="1952"/>
                  </a:cubicBezTo>
                  <a:lnTo>
                    <a:pt x="4656" y="1952"/>
                  </a:lnTo>
                  <a:cubicBezTo>
                    <a:pt x="4581" y="1941"/>
                    <a:pt x="4508" y="1928"/>
                    <a:pt x="4435" y="1916"/>
                  </a:cubicBezTo>
                  <a:cubicBezTo>
                    <a:pt x="4360" y="1904"/>
                    <a:pt x="4286" y="1896"/>
                    <a:pt x="4210" y="1884"/>
                  </a:cubicBezTo>
                  <a:cubicBezTo>
                    <a:pt x="4059" y="1865"/>
                    <a:pt x="3911" y="1833"/>
                    <a:pt x="3765" y="1798"/>
                  </a:cubicBezTo>
                  <a:lnTo>
                    <a:pt x="3766" y="1798"/>
                  </a:lnTo>
                  <a:cubicBezTo>
                    <a:pt x="3765" y="1798"/>
                    <a:pt x="3765" y="1798"/>
                    <a:pt x="3764" y="1797"/>
                  </a:cubicBezTo>
                  <a:cubicBezTo>
                    <a:pt x="3761" y="1796"/>
                    <a:pt x="3758" y="1796"/>
                    <a:pt x="3755" y="1795"/>
                  </a:cubicBezTo>
                  <a:lnTo>
                    <a:pt x="3755" y="1795"/>
                  </a:lnTo>
                  <a:cubicBezTo>
                    <a:pt x="3755" y="1795"/>
                    <a:pt x="3756" y="1795"/>
                    <a:pt x="3756" y="1796"/>
                  </a:cubicBezTo>
                  <a:lnTo>
                    <a:pt x="3756" y="1796"/>
                  </a:lnTo>
                  <a:cubicBezTo>
                    <a:pt x="3620" y="1758"/>
                    <a:pt x="3486" y="1713"/>
                    <a:pt x="3353" y="1662"/>
                  </a:cubicBezTo>
                  <a:cubicBezTo>
                    <a:pt x="3182" y="1590"/>
                    <a:pt x="3008" y="1518"/>
                    <a:pt x="2845" y="1430"/>
                  </a:cubicBezTo>
                  <a:cubicBezTo>
                    <a:pt x="2744" y="1372"/>
                    <a:pt x="2646" y="1308"/>
                    <a:pt x="2549" y="1243"/>
                  </a:cubicBezTo>
                  <a:cubicBezTo>
                    <a:pt x="2458" y="1181"/>
                    <a:pt x="2365" y="1120"/>
                    <a:pt x="2275" y="1057"/>
                  </a:cubicBezTo>
                  <a:cubicBezTo>
                    <a:pt x="2150" y="962"/>
                    <a:pt x="2028" y="864"/>
                    <a:pt x="1908" y="766"/>
                  </a:cubicBezTo>
                  <a:cubicBezTo>
                    <a:pt x="1791" y="670"/>
                    <a:pt x="1676" y="573"/>
                    <a:pt x="1566" y="471"/>
                  </a:cubicBezTo>
                  <a:cubicBezTo>
                    <a:pt x="1531" y="434"/>
                    <a:pt x="1496" y="399"/>
                    <a:pt x="1464" y="361"/>
                  </a:cubicBezTo>
                  <a:cubicBezTo>
                    <a:pt x="1421" y="304"/>
                    <a:pt x="1381" y="245"/>
                    <a:pt x="1342" y="185"/>
                  </a:cubicBezTo>
                  <a:cubicBezTo>
                    <a:pt x="1319" y="143"/>
                    <a:pt x="1298" y="103"/>
                    <a:pt x="1278" y="62"/>
                  </a:cubicBezTo>
                  <a:cubicBezTo>
                    <a:pt x="1259" y="23"/>
                    <a:pt x="1217" y="1"/>
                    <a:pt x="1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p:nvPr/>
          </p:nvSpPr>
          <p:spPr>
            <a:xfrm>
              <a:off x="3003700" y="2347750"/>
              <a:ext cx="5825" cy="5675"/>
            </a:xfrm>
            <a:custGeom>
              <a:avLst/>
              <a:gdLst/>
              <a:ahLst/>
              <a:cxnLst/>
              <a:rect l="l" t="t" r="r" b="b"/>
              <a:pathLst>
                <a:path w="233" h="227" extrusionOk="0">
                  <a:moveTo>
                    <a:pt x="121" y="0"/>
                  </a:moveTo>
                  <a:cubicBezTo>
                    <a:pt x="59" y="0"/>
                    <a:pt x="6" y="43"/>
                    <a:pt x="2" y="108"/>
                  </a:cubicBezTo>
                  <a:cubicBezTo>
                    <a:pt x="0" y="166"/>
                    <a:pt x="48" y="226"/>
                    <a:pt x="110" y="226"/>
                  </a:cubicBezTo>
                  <a:cubicBezTo>
                    <a:pt x="171" y="226"/>
                    <a:pt x="225" y="183"/>
                    <a:pt x="228" y="119"/>
                  </a:cubicBezTo>
                  <a:cubicBezTo>
                    <a:pt x="232" y="59"/>
                    <a:pt x="183" y="0"/>
                    <a:pt x="1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a:off x="3014225" y="2348400"/>
              <a:ext cx="5875" cy="5675"/>
            </a:xfrm>
            <a:custGeom>
              <a:avLst/>
              <a:gdLst/>
              <a:ahLst/>
              <a:cxnLst/>
              <a:rect l="l" t="t" r="r" b="b"/>
              <a:pathLst>
                <a:path w="235" h="227" extrusionOk="0">
                  <a:moveTo>
                    <a:pt x="123" y="0"/>
                  </a:moveTo>
                  <a:cubicBezTo>
                    <a:pt x="61" y="0"/>
                    <a:pt x="8" y="42"/>
                    <a:pt x="4" y="107"/>
                  </a:cubicBezTo>
                  <a:cubicBezTo>
                    <a:pt x="0" y="166"/>
                    <a:pt x="50" y="226"/>
                    <a:pt x="112" y="226"/>
                  </a:cubicBezTo>
                  <a:cubicBezTo>
                    <a:pt x="174" y="226"/>
                    <a:pt x="226" y="183"/>
                    <a:pt x="230" y="119"/>
                  </a:cubicBezTo>
                  <a:cubicBezTo>
                    <a:pt x="234" y="59"/>
                    <a:pt x="185" y="0"/>
                    <a:pt x="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2975000" y="2227025"/>
              <a:ext cx="61275" cy="64925"/>
            </a:xfrm>
            <a:custGeom>
              <a:avLst/>
              <a:gdLst/>
              <a:ahLst/>
              <a:cxnLst/>
              <a:rect l="l" t="t" r="r" b="b"/>
              <a:pathLst>
                <a:path w="2451" h="2597" extrusionOk="0">
                  <a:moveTo>
                    <a:pt x="2327" y="0"/>
                  </a:moveTo>
                  <a:cubicBezTo>
                    <a:pt x="2296" y="0"/>
                    <a:pt x="2265" y="12"/>
                    <a:pt x="2244" y="37"/>
                  </a:cubicBezTo>
                  <a:cubicBezTo>
                    <a:pt x="2202" y="88"/>
                    <a:pt x="2161" y="141"/>
                    <a:pt x="2119" y="193"/>
                  </a:cubicBezTo>
                  <a:cubicBezTo>
                    <a:pt x="2101" y="193"/>
                    <a:pt x="2084" y="197"/>
                    <a:pt x="2068" y="203"/>
                  </a:cubicBezTo>
                  <a:cubicBezTo>
                    <a:pt x="2036" y="216"/>
                    <a:pt x="2005" y="231"/>
                    <a:pt x="1977" y="249"/>
                  </a:cubicBezTo>
                  <a:cubicBezTo>
                    <a:pt x="1955" y="267"/>
                    <a:pt x="1935" y="282"/>
                    <a:pt x="1914" y="301"/>
                  </a:cubicBezTo>
                  <a:cubicBezTo>
                    <a:pt x="1894" y="320"/>
                    <a:pt x="1876" y="339"/>
                    <a:pt x="1857" y="358"/>
                  </a:cubicBezTo>
                  <a:cubicBezTo>
                    <a:pt x="1842" y="361"/>
                    <a:pt x="1827" y="366"/>
                    <a:pt x="1815" y="376"/>
                  </a:cubicBezTo>
                  <a:cubicBezTo>
                    <a:pt x="1758" y="418"/>
                    <a:pt x="1702" y="460"/>
                    <a:pt x="1654" y="511"/>
                  </a:cubicBezTo>
                  <a:cubicBezTo>
                    <a:pt x="1614" y="554"/>
                    <a:pt x="1572" y="598"/>
                    <a:pt x="1532" y="641"/>
                  </a:cubicBezTo>
                  <a:cubicBezTo>
                    <a:pt x="1478" y="701"/>
                    <a:pt x="1423" y="760"/>
                    <a:pt x="1367" y="821"/>
                  </a:cubicBezTo>
                  <a:cubicBezTo>
                    <a:pt x="1275" y="920"/>
                    <a:pt x="1182" y="1020"/>
                    <a:pt x="1089" y="1120"/>
                  </a:cubicBezTo>
                  <a:cubicBezTo>
                    <a:pt x="1032" y="1182"/>
                    <a:pt x="973" y="1244"/>
                    <a:pt x="914" y="1306"/>
                  </a:cubicBezTo>
                  <a:cubicBezTo>
                    <a:pt x="895" y="1296"/>
                    <a:pt x="874" y="1290"/>
                    <a:pt x="853" y="1290"/>
                  </a:cubicBezTo>
                  <a:cubicBezTo>
                    <a:pt x="840" y="1290"/>
                    <a:pt x="827" y="1293"/>
                    <a:pt x="814" y="1298"/>
                  </a:cubicBezTo>
                  <a:cubicBezTo>
                    <a:pt x="735" y="1332"/>
                    <a:pt x="663" y="1382"/>
                    <a:pt x="597" y="1438"/>
                  </a:cubicBezTo>
                  <a:cubicBezTo>
                    <a:pt x="530" y="1494"/>
                    <a:pt x="470" y="1556"/>
                    <a:pt x="415" y="1625"/>
                  </a:cubicBezTo>
                  <a:cubicBezTo>
                    <a:pt x="402" y="1641"/>
                    <a:pt x="388" y="1658"/>
                    <a:pt x="375" y="1675"/>
                  </a:cubicBezTo>
                  <a:cubicBezTo>
                    <a:pt x="359" y="1682"/>
                    <a:pt x="344" y="1690"/>
                    <a:pt x="331" y="1700"/>
                  </a:cubicBezTo>
                  <a:cubicBezTo>
                    <a:pt x="317" y="1714"/>
                    <a:pt x="303" y="1726"/>
                    <a:pt x="294" y="1744"/>
                  </a:cubicBezTo>
                  <a:cubicBezTo>
                    <a:pt x="293" y="1748"/>
                    <a:pt x="290" y="1750"/>
                    <a:pt x="288" y="1754"/>
                  </a:cubicBezTo>
                  <a:cubicBezTo>
                    <a:pt x="278" y="1751"/>
                    <a:pt x="267" y="1750"/>
                    <a:pt x="257" y="1750"/>
                  </a:cubicBezTo>
                  <a:cubicBezTo>
                    <a:pt x="250" y="1750"/>
                    <a:pt x="243" y="1750"/>
                    <a:pt x="237" y="1751"/>
                  </a:cubicBezTo>
                  <a:cubicBezTo>
                    <a:pt x="227" y="1753"/>
                    <a:pt x="219" y="1759"/>
                    <a:pt x="210" y="1762"/>
                  </a:cubicBezTo>
                  <a:cubicBezTo>
                    <a:pt x="203" y="1761"/>
                    <a:pt x="196" y="1761"/>
                    <a:pt x="189" y="1761"/>
                  </a:cubicBezTo>
                  <a:cubicBezTo>
                    <a:pt x="168" y="1761"/>
                    <a:pt x="147" y="1765"/>
                    <a:pt x="127" y="1777"/>
                  </a:cubicBezTo>
                  <a:cubicBezTo>
                    <a:pt x="104" y="1792"/>
                    <a:pt x="76" y="1807"/>
                    <a:pt x="55" y="1825"/>
                  </a:cubicBezTo>
                  <a:cubicBezTo>
                    <a:pt x="18" y="1859"/>
                    <a:pt x="1" y="1901"/>
                    <a:pt x="4" y="1951"/>
                  </a:cubicBezTo>
                  <a:cubicBezTo>
                    <a:pt x="8" y="2019"/>
                    <a:pt x="55" y="2080"/>
                    <a:pt x="97" y="2132"/>
                  </a:cubicBezTo>
                  <a:cubicBezTo>
                    <a:pt x="119" y="2163"/>
                    <a:pt x="145" y="2193"/>
                    <a:pt x="171" y="2220"/>
                  </a:cubicBezTo>
                  <a:cubicBezTo>
                    <a:pt x="206" y="2258"/>
                    <a:pt x="241" y="2293"/>
                    <a:pt x="278" y="2326"/>
                  </a:cubicBezTo>
                  <a:cubicBezTo>
                    <a:pt x="308" y="2352"/>
                    <a:pt x="340" y="2374"/>
                    <a:pt x="371" y="2398"/>
                  </a:cubicBezTo>
                  <a:cubicBezTo>
                    <a:pt x="437" y="2450"/>
                    <a:pt x="500" y="2502"/>
                    <a:pt x="571" y="2544"/>
                  </a:cubicBezTo>
                  <a:cubicBezTo>
                    <a:pt x="606" y="2565"/>
                    <a:pt x="642" y="2587"/>
                    <a:pt x="682" y="2594"/>
                  </a:cubicBezTo>
                  <a:cubicBezTo>
                    <a:pt x="690" y="2595"/>
                    <a:pt x="697" y="2596"/>
                    <a:pt x="705" y="2596"/>
                  </a:cubicBezTo>
                  <a:cubicBezTo>
                    <a:pt x="808" y="2596"/>
                    <a:pt x="869" y="2478"/>
                    <a:pt x="909" y="2399"/>
                  </a:cubicBezTo>
                  <a:cubicBezTo>
                    <a:pt x="954" y="2308"/>
                    <a:pt x="994" y="2214"/>
                    <a:pt x="1041" y="2126"/>
                  </a:cubicBezTo>
                  <a:cubicBezTo>
                    <a:pt x="1053" y="2107"/>
                    <a:pt x="1067" y="2090"/>
                    <a:pt x="1079" y="2072"/>
                  </a:cubicBezTo>
                  <a:cubicBezTo>
                    <a:pt x="1124" y="2009"/>
                    <a:pt x="1170" y="1946"/>
                    <a:pt x="1213" y="1881"/>
                  </a:cubicBezTo>
                  <a:cubicBezTo>
                    <a:pt x="1304" y="1749"/>
                    <a:pt x="1393" y="1616"/>
                    <a:pt x="1479" y="1483"/>
                  </a:cubicBezTo>
                  <a:cubicBezTo>
                    <a:pt x="1569" y="1343"/>
                    <a:pt x="1660" y="1203"/>
                    <a:pt x="1753" y="1066"/>
                  </a:cubicBezTo>
                  <a:cubicBezTo>
                    <a:pt x="1785" y="1018"/>
                    <a:pt x="1821" y="974"/>
                    <a:pt x="1855" y="926"/>
                  </a:cubicBezTo>
                  <a:cubicBezTo>
                    <a:pt x="1941" y="827"/>
                    <a:pt x="2022" y="725"/>
                    <a:pt x="2106" y="625"/>
                  </a:cubicBezTo>
                  <a:cubicBezTo>
                    <a:pt x="2155" y="565"/>
                    <a:pt x="2199" y="502"/>
                    <a:pt x="2244" y="442"/>
                  </a:cubicBezTo>
                  <a:cubicBezTo>
                    <a:pt x="2311" y="353"/>
                    <a:pt x="2379" y="264"/>
                    <a:pt x="2426" y="162"/>
                  </a:cubicBezTo>
                  <a:cubicBezTo>
                    <a:pt x="2451" y="114"/>
                    <a:pt x="2439" y="53"/>
                    <a:pt x="2393" y="20"/>
                  </a:cubicBezTo>
                  <a:cubicBezTo>
                    <a:pt x="2374" y="7"/>
                    <a:pt x="2351" y="0"/>
                    <a:pt x="23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a:off x="2882350" y="2201625"/>
              <a:ext cx="192250" cy="272450"/>
            </a:xfrm>
            <a:custGeom>
              <a:avLst/>
              <a:gdLst/>
              <a:ahLst/>
              <a:cxnLst/>
              <a:rect l="l" t="t" r="r" b="b"/>
              <a:pathLst>
                <a:path w="7690" h="10898" extrusionOk="0">
                  <a:moveTo>
                    <a:pt x="1732" y="4658"/>
                  </a:moveTo>
                  <a:cubicBezTo>
                    <a:pt x="1731" y="4659"/>
                    <a:pt x="1731" y="4659"/>
                    <a:pt x="1730" y="4660"/>
                  </a:cubicBezTo>
                  <a:cubicBezTo>
                    <a:pt x="1731" y="4659"/>
                    <a:pt x="1732" y="4659"/>
                    <a:pt x="1732" y="4658"/>
                  </a:cubicBezTo>
                  <a:close/>
                  <a:moveTo>
                    <a:pt x="760" y="5181"/>
                  </a:moveTo>
                  <a:cubicBezTo>
                    <a:pt x="760" y="5181"/>
                    <a:pt x="759" y="5181"/>
                    <a:pt x="759" y="5182"/>
                  </a:cubicBezTo>
                  <a:lnTo>
                    <a:pt x="759" y="5182"/>
                  </a:lnTo>
                  <a:cubicBezTo>
                    <a:pt x="760" y="5181"/>
                    <a:pt x="760" y="5181"/>
                    <a:pt x="760" y="5181"/>
                  </a:cubicBezTo>
                  <a:close/>
                  <a:moveTo>
                    <a:pt x="6325" y="5386"/>
                  </a:moveTo>
                  <a:cubicBezTo>
                    <a:pt x="6326" y="5387"/>
                    <a:pt x="6327" y="5387"/>
                    <a:pt x="6328" y="5387"/>
                  </a:cubicBezTo>
                  <a:cubicBezTo>
                    <a:pt x="6327" y="5387"/>
                    <a:pt x="6326" y="5387"/>
                    <a:pt x="6325" y="5386"/>
                  </a:cubicBezTo>
                  <a:close/>
                  <a:moveTo>
                    <a:pt x="1624" y="6191"/>
                  </a:moveTo>
                  <a:cubicBezTo>
                    <a:pt x="1624" y="6191"/>
                    <a:pt x="1625" y="6191"/>
                    <a:pt x="1625" y="6191"/>
                  </a:cubicBezTo>
                  <a:lnTo>
                    <a:pt x="1625" y="6191"/>
                  </a:lnTo>
                  <a:cubicBezTo>
                    <a:pt x="1625" y="6191"/>
                    <a:pt x="1624" y="6191"/>
                    <a:pt x="1624" y="6191"/>
                  </a:cubicBezTo>
                  <a:close/>
                  <a:moveTo>
                    <a:pt x="3062" y="6362"/>
                  </a:moveTo>
                  <a:cubicBezTo>
                    <a:pt x="3066" y="6363"/>
                    <a:pt x="3070" y="6364"/>
                    <a:pt x="3074" y="6365"/>
                  </a:cubicBezTo>
                  <a:cubicBezTo>
                    <a:pt x="3070" y="6364"/>
                    <a:pt x="3066" y="6363"/>
                    <a:pt x="3062" y="6362"/>
                  </a:cubicBezTo>
                  <a:close/>
                  <a:moveTo>
                    <a:pt x="2868" y="7611"/>
                  </a:moveTo>
                  <a:lnTo>
                    <a:pt x="2868" y="7611"/>
                  </a:lnTo>
                  <a:cubicBezTo>
                    <a:pt x="2867" y="7611"/>
                    <a:pt x="2867" y="7612"/>
                    <a:pt x="2867" y="7612"/>
                  </a:cubicBezTo>
                  <a:lnTo>
                    <a:pt x="2867" y="7612"/>
                  </a:lnTo>
                  <a:cubicBezTo>
                    <a:pt x="2867" y="7612"/>
                    <a:pt x="2868" y="7611"/>
                    <a:pt x="2868" y="7611"/>
                  </a:cubicBezTo>
                  <a:close/>
                  <a:moveTo>
                    <a:pt x="3003" y="8982"/>
                  </a:moveTo>
                  <a:cubicBezTo>
                    <a:pt x="3002" y="8982"/>
                    <a:pt x="3001" y="8983"/>
                    <a:pt x="3000" y="8984"/>
                  </a:cubicBezTo>
                  <a:lnTo>
                    <a:pt x="3000" y="8984"/>
                  </a:lnTo>
                  <a:cubicBezTo>
                    <a:pt x="3001" y="8983"/>
                    <a:pt x="3002" y="8982"/>
                    <a:pt x="3003" y="8982"/>
                  </a:cubicBezTo>
                  <a:close/>
                  <a:moveTo>
                    <a:pt x="6100" y="1071"/>
                  </a:moveTo>
                  <a:cubicBezTo>
                    <a:pt x="6054" y="1138"/>
                    <a:pt x="6010" y="1205"/>
                    <a:pt x="5967" y="1274"/>
                  </a:cubicBezTo>
                  <a:cubicBezTo>
                    <a:pt x="5841" y="1475"/>
                    <a:pt x="5713" y="1673"/>
                    <a:pt x="5582" y="1871"/>
                  </a:cubicBezTo>
                  <a:cubicBezTo>
                    <a:pt x="5516" y="1969"/>
                    <a:pt x="5448" y="2064"/>
                    <a:pt x="5380" y="2161"/>
                  </a:cubicBezTo>
                  <a:cubicBezTo>
                    <a:pt x="5309" y="2264"/>
                    <a:pt x="5239" y="2369"/>
                    <a:pt x="5170" y="2472"/>
                  </a:cubicBezTo>
                  <a:cubicBezTo>
                    <a:pt x="5107" y="2565"/>
                    <a:pt x="5042" y="2656"/>
                    <a:pt x="4979" y="2750"/>
                  </a:cubicBezTo>
                  <a:cubicBezTo>
                    <a:pt x="4909" y="2855"/>
                    <a:pt x="4839" y="2961"/>
                    <a:pt x="4766" y="3065"/>
                  </a:cubicBezTo>
                  <a:cubicBezTo>
                    <a:pt x="4628" y="3264"/>
                    <a:pt x="4481" y="3456"/>
                    <a:pt x="4343" y="3656"/>
                  </a:cubicBezTo>
                  <a:cubicBezTo>
                    <a:pt x="4279" y="3749"/>
                    <a:pt x="4217" y="3843"/>
                    <a:pt x="4153" y="3935"/>
                  </a:cubicBezTo>
                  <a:cubicBezTo>
                    <a:pt x="4086" y="4030"/>
                    <a:pt x="4018" y="4124"/>
                    <a:pt x="3952" y="4220"/>
                  </a:cubicBezTo>
                  <a:cubicBezTo>
                    <a:pt x="3881" y="4320"/>
                    <a:pt x="3812" y="4422"/>
                    <a:pt x="3741" y="4524"/>
                  </a:cubicBezTo>
                  <a:cubicBezTo>
                    <a:pt x="3724" y="4547"/>
                    <a:pt x="3707" y="4573"/>
                    <a:pt x="3690" y="4597"/>
                  </a:cubicBezTo>
                  <a:cubicBezTo>
                    <a:pt x="3688" y="4601"/>
                    <a:pt x="3684" y="4604"/>
                    <a:pt x="3681" y="4609"/>
                  </a:cubicBezTo>
                  <a:cubicBezTo>
                    <a:pt x="3647" y="4661"/>
                    <a:pt x="3607" y="4711"/>
                    <a:pt x="3571" y="4762"/>
                  </a:cubicBezTo>
                  <a:cubicBezTo>
                    <a:pt x="3569" y="4766"/>
                    <a:pt x="3567" y="4768"/>
                    <a:pt x="3565" y="4772"/>
                  </a:cubicBezTo>
                  <a:cubicBezTo>
                    <a:pt x="3611" y="4788"/>
                    <a:pt x="3654" y="4804"/>
                    <a:pt x="3698" y="4821"/>
                  </a:cubicBezTo>
                  <a:cubicBezTo>
                    <a:pt x="3747" y="4840"/>
                    <a:pt x="3796" y="4862"/>
                    <a:pt x="3841" y="4886"/>
                  </a:cubicBezTo>
                  <a:cubicBezTo>
                    <a:pt x="3855" y="4890"/>
                    <a:pt x="3870" y="4893"/>
                    <a:pt x="3882" y="4897"/>
                  </a:cubicBezTo>
                  <a:lnTo>
                    <a:pt x="3881" y="4897"/>
                  </a:lnTo>
                  <a:cubicBezTo>
                    <a:pt x="4032" y="4943"/>
                    <a:pt x="4181" y="4993"/>
                    <a:pt x="4334" y="5037"/>
                  </a:cubicBezTo>
                  <a:cubicBezTo>
                    <a:pt x="4475" y="5079"/>
                    <a:pt x="4616" y="5118"/>
                    <a:pt x="4759" y="5160"/>
                  </a:cubicBezTo>
                  <a:lnTo>
                    <a:pt x="4759" y="5160"/>
                  </a:lnTo>
                  <a:cubicBezTo>
                    <a:pt x="4759" y="5159"/>
                    <a:pt x="4758" y="5159"/>
                    <a:pt x="4757" y="5159"/>
                  </a:cubicBezTo>
                  <a:lnTo>
                    <a:pt x="4757" y="5159"/>
                  </a:lnTo>
                  <a:cubicBezTo>
                    <a:pt x="4945" y="5215"/>
                    <a:pt x="5134" y="5278"/>
                    <a:pt x="5324" y="5330"/>
                  </a:cubicBezTo>
                  <a:cubicBezTo>
                    <a:pt x="5407" y="5355"/>
                    <a:pt x="5491" y="5380"/>
                    <a:pt x="5577" y="5401"/>
                  </a:cubicBezTo>
                  <a:cubicBezTo>
                    <a:pt x="5659" y="5421"/>
                    <a:pt x="5742" y="5442"/>
                    <a:pt x="5824" y="5465"/>
                  </a:cubicBezTo>
                  <a:cubicBezTo>
                    <a:pt x="5925" y="5495"/>
                    <a:pt x="6028" y="5527"/>
                    <a:pt x="6130" y="5561"/>
                  </a:cubicBezTo>
                  <a:cubicBezTo>
                    <a:pt x="6218" y="5588"/>
                    <a:pt x="6307" y="5613"/>
                    <a:pt x="6396" y="5640"/>
                  </a:cubicBezTo>
                  <a:lnTo>
                    <a:pt x="6396" y="5640"/>
                  </a:lnTo>
                  <a:cubicBezTo>
                    <a:pt x="6395" y="5639"/>
                    <a:pt x="6394" y="5639"/>
                    <a:pt x="6393" y="5639"/>
                  </a:cubicBezTo>
                  <a:lnTo>
                    <a:pt x="6393" y="5639"/>
                  </a:lnTo>
                  <a:cubicBezTo>
                    <a:pt x="6497" y="5670"/>
                    <a:pt x="6600" y="5705"/>
                    <a:pt x="6705" y="5736"/>
                  </a:cubicBezTo>
                  <a:cubicBezTo>
                    <a:pt x="6812" y="5768"/>
                    <a:pt x="6918" y="5799"/>
                    <a:pt x="7023" y="5832"/>
                  </a:cubicBezTo>
                  <a:cubicBezTo>
                    <a:pt x="7086" y="5853"/>
                    <a:pt x="7148" y="5876"/>
                    <a:pt x="7212" y="5898"/>
                  </a:cubicBezTo>
                  <a:cubicBezTo>
                    <a:pt x="7193" y="5909"/>
                    <a:pt x="7174" y="5920"/>
                    <a:pt x="7155" y="5932"/>
                  </a:cubicBezTo>
                  <a:cubicBezTo>
                    <a:pt x="6965" y="6052"/>
                    <a:pt x="6786" y="6192"/>
                    <a:pt x="6594" y="6312"/>
                  </a:cubicBezTo>
                  <a:cubicBezTo>
                    <a:pt x="6385" y="6441"/>
                    <a:pt x="6172" y="6567"/>
                    <a:pt x="5964" y="6694"/>
                  </a:cubicBezTo>
                  <a:cubicBezTo>
                    <a:pt x="5753" y="6823"/>
                    <a:pt x="5548" y="6957"/>
                    <a:pt x="5342" y="7093"/>
                  </a:cubicBezTo>
                  <a:cubicBezTo>
                    <a:pt x="5144" y="7224"/>
                    <a:pt x="4943" y="7349"/>
                    <a:pt x="4747" y="7481"/>
                  </a:cubicBezTo>
                  <a:cubicBezTo>
                    <a:pt x="4556" y="7609"/>
                    <a:pt x="4374" y="7746"/>
                    <a:pt x="4190" y="7880"/>
                  </a:cubicBezTo>
                  <a:lnTo>
                    <a:pt x="4191" y="7880"/>
                  </a:lnTo>
                  <a:cubicBezTo>
                    <a:pt x="4190" y="7882"/>
                    <a:pt x="4186" y="7884"/>
                    <a:pt x="4185" y="7885"/>
                  </a:cubicBezTo>
                  <a:cubicBezTo>
                    <a:pt x="4183" y="7886"/>
                    <a:pt x="4181" y="7888"/>
                    <a:pt x="4179" y="7889"/>
                  </a:cubicBezTo>
                  <a:lnTo>
                    <a:pt x="4181" y="7886"/>
                  </a:lnTo>
                  <a:lnTo>
                    <a:pt x="4181" y="7886"/>
                  </a:lnTo>
                  <a:cubicBezTo>
                    <a:pt x="3938" y="8058"/>
                    <a:pt x="3694" y="8224"/>
                    <a:pt x="3449" y="8394"/>
                  </a:cubicBezTo>
                  <a:cubicBezTo>
                    <a:pt x="3332" y="8474"/>
                    <a:pt x="3214" y="8553"/>
                    <a:pt x="3097" y="8634"/>
                  </a:cubicBezTo>
                  <a:cubicBezTo>
                    <a:pt x="2979" y="8716"/>
                    <a:pt x="2862" y="8802"/>
                    <a:pt x="2745" y="8886"/>
                  </a:cubicBezTo>
                  <a:cubicBezTo>
                    <a:pt x="2744" y="8887"/>
                    <a:pt x="2741" y="8889"/>
                    <a:pt x="2739" y="8890"/>
                  </a:cubicBezTo>
                  <a:lnTo>
                    <a:pt x="2740" y="8890"/>
                  </a:lnTo>
                  <a:cubicBezTo>
                    <a:pt x="2739" y="8891"/>
                    <a:pt x="2739" y="8891"/>
                    <a:pt x="2736" y="8891"/>
                  </a:cubicBezTo>
                  <a:cubicBezTo>
                    <a:pt x="2385" y="9143"/>
                    <a:pt x="2023" y="9380"/>
                    <a:pt x="1671" y="9632"/>
                  </a:cubicBezTo>
                  <a:cubicBezTo>
                    <a:pt x="1495" y="9758"/>
                    <a:pt x="1316" y="9880"/>
                    <a:pt x="1144" y="10012"/>
                  </a:cubicBezTo>
                  <a:lnTo>
                    <a:pt x="850" y="10236"/>
                  </a:lnTo>
                  <a:cubicBezTo>
                    <a:pt x="868" y="10215"/>
                    <a:pt x="883" y="10192"/>
                    <a:pt x="902" y="10170"/>
                  </a:cubicBezTo>
                  <a:lnTo>
                    <a:pt x="902" y="10170"/>
                  </a:lnTo>
                  <a:cubicBezTo>
                    <a:pt x="897" y="10175"/>
                    <a:pt x="894" y="10179"/>
                    <a:pt x="891" y="10182"/>
                  </a:cubicBezTo>
                  <a:cubicBezTo>
                    <a:pt x="971" y="10083"/>
                    <a:pt x="1051" y="9984"/>
                    <a:pt x="1126" y="9880"/>
                  </a:cubicBezTo>
                  <a:cubicBezTo>
                    <a:pt x="1264" y="9694"/>
                    <a:pt x="1400" y="9504"/>
                    <a:pt x="1539" y="9317"/>
                  </a:cubicBezTo>
                  <a:cubicBezTo>
                    <a:pt x="1678" y="9132"/>
                    <a:pt x="1818" y="8951"/>
                    <a:pt x="1957" y="8767"/>
                  </a:cubicBezTo>
                  <a:cubicBezTo>
                    <a:pt x="2255" y="8378"/>
                    <a:pt x="2560" y="7993"/>
                    <a:pt x="2867" y="7612"/>
                  </a:cubicBezTo>
                  <a:lnTo>
                    <a:pt x="2867" y="7612"/>
                  </a:lnTo>
                  <a:cubicBezTo>
                    <a:pt x="2866" y="7612"/>
                    <a:pt x="2865" y="7612"/>
                    <a:pt x="2865" y="7612"/>
                  </a:cubicBezTo>
                  <a:cubicBezTo>
                    <a:pt x="2870" y="7606"/>
                    <a:pt x="2876" y="7601"/>
                    <a:pt x="2880" y="7595"/>
                  </a:cubicBezTo>
                  <a:cubicBezTo>
                    <a:pt x="2890" y="7583"/>
                    <a:pt x="2900" y="7571"/>
                    <a:pt x="2910" y="7559"/>
                  </a:cubicBezTo>
                  <a:cubicBezTo>
                    <a:pt x="2916" y="7552"/>
                    <a:pt x="2922" y="7544"/>
                    <a:pt x="2927" y="7537"/>
                  </a:cubicBezTo>
                  <a:cubicBezTo>
                    <a:pt x="2929" y="7535"/>
                    <a:pt x="2929" y="7534"/>
                    <a:pt x="2930" y="7533"/>
                  </a:cubicBezTo>
                  <a:cubicBezTo>
                    <a:pt x="2941" y="7519"/>
                    <a:pt x="2951" y="7508"/>
                    <a:pt x="2961" y="7495"/>
                  </a:cubicBezTo>
                  <a:cubicBezTo>
                    <a:pt x="2983" y="7473"/>
                    <a:pt x="3002" y="7446"/>
                    <a:pt x="3020" y="7421"/>
                  </a:cubicBezTo>
                  <a:cubicBezTo>
                    <a:pt x="3022" y="7420"/>
                    <a:pt x="3022" y="7420"/>
                    <a:pt x="3023" y="7418"/>
                  </a:cubicBezTo>
                  <a:cubicBezTo>
                    <a:pt x="3069" y="7362"/>
                    <a:pt x="3113" y="7306"/>
                    <a:pt x="3159" y="7250"/>
                  </a:cubicBezTo>
                  <a:cubicBezTo>
                    <a:pt x="3227" y="7165"/>
                    <a:pt x="3298" y="7081"/>
                    <a:pt x="3369" y="6996"/>
                  </a:cubicBezTo>
                  <a:cubicBezTo>
                    <a:pt x="3436" y="6913"/>
                    <a:pt x="3505" y="6833"/>
                    <a:pt x="3572" y="6750"/>
                  </a:cubicBezTo>
                  <a:cubicBezTo>
                    <a:pt x="3574" y="6750"/>
                    <a:pt x="3577" y="6752"/>
                    <a:pt x="3578" y="6752"/>
                  </a:cubicBezTo>
                  <a:cubicBezTo>
                    <a:pt x="3611" y="6708"/>
                    <a:pt x="3644" y="6665"/>
                    <a:pt x="3678" y="6620"/>
                  </a:cubicBezTo>
                  <a:cubicBezTo>
                    <a:pt x="3692" y="6600"/>
                    <a:pt x="3710" y="6582"/>
                    <a:pt x="3726" y="6564"/>
                  </a:cubicBezTo>
                  <a:cubicBezTo>
                    <a:pt x="3725" y="6564"/>
                    <a:pt x="3724" y="6563"/>
                    <a:pt x="3722" y="6563"/>
                  </a:cubicBezTo>
                  <a:lnTo>
                    <a:pt x="3724" y="6562"/>
                  </a:lnTo>
                  <a:cubicBezTo>
                    <a:pt x="3694" y="6551"/>
                    <a:pt x="3665" y="6541"/>
                    <a:pt x="3636" y="6532"/>
                  </a:cubicBezTo>
                  <a:cubicBezTo>
                    <a:pt x="3591" y="6516"/>
                    <a:pt x="3546" y="6500"/>
                    <a:pt x="3499" y="6482"/>
                  </a:cubicBezTo>
                  <a:cubicBezTo>
                    <a:pt x="3498" y="6485"/>
                    <a:pt x="3495" y="6486"/>
                    <a:pt x="3494" y="6489"/>
                  </a:cubicBezTo>
                  <a:cubicBezTo>
                    <a:pt x="3477" y="6484"/>
                    <a:pt x="3462" y="6477"/>
                    <a:pt x="3445" y="6474"/>
                  </a:cubicBezTo>
                  <a:cubicBezTo>
                    <a:pt x="3317" y="6436"/>
                    <a:pt x="3188" y="6400"/>
                    <a:pt x="3059" y="6361"/>
                  </a:cubicBezTo>
                  <a:lnTo>
                    <a:pt x="3059" y="6361"/>
                  </a:lnTo>
                  <a:cubicBezTo>
                    <a:pt x="3060" y="6361"/>
                    <a:pt x="3061" y="6362"/>
                    <a:pt x="3062" y="6362"/>
                  </a:cubicBezTo>
                  <a:lnTo>
                    <a:pt x="3062" y="6362"/>
                  </a:lnTo>
                  <a:cubicBezTo>
                    <a:pt x="2933" y="6323"/>
                    <a:pt x="2804" y="6284"/>
                    <a:pt x="2672" y="6253"/>
                  </a:cubicBezTo>
                  <a:cubicBezTo>
                    <a:pt x="2535" y="6221"/>
                    <a:pt x="2401" y="6188"/>
                    <a:pt x="2266" y="6152"/>
                  </a:cubicBezTo>
                  <a:lnTo>
                    <a:pt x="2266" y="6152"/>
                  </a:lnTo>
                  <a:cubicBezTo>
                    <a:pt x="2061" y="6086"/>
                    <a:pt x="1855" y="6019"/>
                    <a:pt x="1646" y="5961"/>
                  </a:cubicBezTo>
                  <a:cubicBezTo>
                    <a:pt x="1429" y="5902"/>
                    <a:pt x="1209" y="5849"/>
                    <a:pt x="991" y="5790"/>
                  </a:cubicBezTo>
                  <a:cubicBezTo>
                    <a:pt x="888" y="5762"/>
                    <a:pt x="786" y="5731"/>
                    <a:pt x="683" y="5705"/>
                  </a:cubicBezTo>
                  <a:cubicBezTo>
                    <a:pt x="623" y="5691"/>
                    <a:pt x="562" y="5676"/>
                    <a:pt x="501" y="5664"/>
                  </a:cubicBezTo>
                  <a:cubicBezTo>
                    <a:pt x="533" y="5639"/>
                    <a:pt x="567" y="5614"/>
                    <a:pt x="599" y="5589"/>
                  </a:cubicBezTo>
                  <a:cubicBezTo>
                    <a:pt x="732" y="5485"/>
                    <a:pt x="863" y="5380"/>
                    <a:pt x="994" y="5272"/>
                  </a:cubicBezTo>
                  <a:cubicBezTo>
                    <a:pt x="1240" y="5067"/>
                    <a:pt x="1486" y="4861"/>
                    <a:pt x="1733" y="4655"/>
                  </a:cubicBezTo>
                  <a:lnTo>
                    <a:pt x="1733" y="4655"/>
                  </a:lnTo>
                  <a:cubicBezTo>
                    <a:pt x="1733" y="4657"/>
                    <a:pt x="1733" y="4657"/>
                    <a:pt x="1732" y="4658"/>
                  </a:cubicBezTo>
                  <a:lnTo>
                    <a:pt x="1732" y="4658"/>
                  </a:lnTo>
                  <a:cubicBezTo>
                    <a:pt x="1987" y="4450"/>
                    <a:pt x="2247" y="4246"/>
                    <a:pt x="2496" y="4033"/>
                  </a:cubicBezTo>
                  <a:cubicBezTo>
                    <a:pt x="2757" y="3809"/>
                    <a:pt x="3017" y="3585"/>
                    <a:pt x="3283" y="3368"/>
                  </a:cubicBezTo>
                  <a:lnTo>
                    <a:pt x="3283" y="3368"/>
                  </a:lnTo>
                  <a:lnTo>
                    <a:pt x="3282" y="3369"/>
                  </a:lnTo>
                  <a:cubicBezTo>
                    <a:pt x="3643" y="3080"/>
                    <a:pt x="4015" y="2805"/>
                    <a:pt x="4371" y="2511"/>
                  </a:cubicBezTo>
                  <a:cubicBezTo>
                    <a:pt x="4551" y="2363"/>
                    <a:pt x="4723" y="2210"/>
                    <a:pt x="4897" y="2058"/>
                  </a:cubicBezTo>
                  <a:cubicBezTo>
                    <a:pt x="5057" y="1918"/>
                    <a:pt x="5222" y="1778"/>
                    <a:pt x="5386" y="1640"/>
                  </a:cubicBezTo>
                  <a:lnTo>
                    <a:pt x="5384" y="1640"/>
                  </a:lnTo>
                  <a:cubicBezTo>
                    <a:pt x="5620" y="1448"/>
                    <a:pt x="5860" y="1259"/>
                    <a:pt x="6100" y="1071"/>
                  </a:cubicBezTo>
                  <a:close/>
                  <a:moveTo>
                    <a:pt x="531" y="10346"/>
                  </a:moveTo>
                  <a:cubicBezTo>
                    <a:pt x="528" y="10348"/>
                    <a:pt x="527" y="10351"/>
                    <a:pt x="525" y="10354"/>
                  </a:cubicBezTo>
                  <a:lnTo>
                    <a:pt x="525" y="10354"/>
                  </a:lnTo>
                  <a:cubicBezTo>
                    <a:pt x="527" y="10351"/>
                    <a:pt x="529" y="10348"/>
                    <a:pt x="531" y="10346"/>
                  </a:cubicBezTo>
                  <a:close/>
                  <a:moveTo>
                    <a:pt x="469" y="10702"/>
                  </a:moveTo>
                  <a:cubicBezTo>
                    <a:pt x="468" y="10703"/>
                    <a:pt x="467" y="10704"/>
                    <a:pt x="465" y="10705"/>
                  </a:cubicBezTo>
                  <a:cubicBezTo>
                    <a:pt x="466" y="10704"/>
                    <a:pt x="468" y="10703"/>
                    <a:pt x="469" y="10702"/>
                  </a:cubicBezTo>
                  <a:close/>
                  <a:moveTo>
                    <a:pt x="7122" y="0"/>
                  </a:moveTo>
                  <a:cubicBezTo>
                    <a:pt x="7117" y="4"/>
                    <a:pt x="7114" y="7"/>
                    <a:pt x="7109" y="11"/>
                  </a:cubicBezTo>
                  <a:cubicBezTo>
                    <a:pt x="7100" y="18"/>
                    <a:pt x="7090" y="26"/>
                    <a:pt x="7081" y="31"/>
                  </a:cubicBezTo>
                  <a:lnTo>
                    <a:pt x="6931" y="144"/>
                  </a:lnTo>
                  <a:cubicBezTo>
                    <a:pt x="6776" y="262"/>
                    <a:pt x="6624" y="383"/>
                    <a:pt x="6470" y="505"/>
                  </a:cubicBezTo>
                  <a:cubicBezTo>
                    <a:pt x="6462" y="511"/>
                    <a:pt x="6455" y="516"/>
                    <a:pt x="6445" y="520"/>
                  </a:cubicBezTo>
                  <a:cubicBezTo>
                    <a:pt x="6408" y="549"/>
                    <a:pt x="6369" y="580"/>
                    <a:pt x="6331" y="610"/>
                  </a:cubicBezTo>
                  <a:cubicBezTo>
                    <a:pt x="6147" y="754"/>
                    <a:pt x="5964" y="898"/>
                    <a:pt x="5780" y="1043"/>
                  </a:cubicBezTo>
                  <a:cubicBezTo>
                    <a:pt x="5594" y="1191"/>
                    <a:pt x="5407" y="1337"/>
                    <a:pt x="5226" y="1488"/>
                  </a:cubicBezTo>
                  <a:cubicBezTo>
                    <a:pt x="5131" y="1568"/>
                    <a:pt x="5035" y="1646"/>
                    <a:pt x="4943" y="1728"/>
                  </a:cubicBezTo>
                  <a:cubicBezTo>
                    <a:pt x="4844" y="1813"/>
                    <a:pt x="4746" y="1899"/>
                    <a:pt x="4648" y="1986"/>
                  </a:cubicBezTo>
                  <a:cubicBezTo>
                    <a:pt x="4467" y="2144"/>
                    <a:pt x="4283" y="2298"/>
                    <a:pt x="4098" y="2452"/>
                  </a:cubicBezTo>
                  <a:cubicBezTo>
                    <a:pt x="3927" y="2587"/>
                    <a:pt x="3756" y="2721"/>
                    <a:pt x="3585" y="2854"/>
                  </a:cubicBezTo>
                  <a:cubicBezTo>
                    <a:pt x="3422" y="2977"/>
                    <a:pt x="3262" y="3102"/>
                    <a:pt x="3105" y="3231"/>
                  </a:cubicBezTo>
                  <a:cubicBezTo>
                    <a:pt x="2942" y="3365"/>
                    <a:pt x="2780" y="3500"/>
                    <a:pt x="2620" y="3638"/>
                  </a:cubicBezTo>
                  <a:cubicBezTo>
                    <a:pt x="2460" y="3775"/>
                    <a:pt x="2302" y="3910"/>
                    <a:pt x="2141" y="4043"/>
                  </a:cubicBezTo>
                  <a:lnTo>
                    <a:pt x="2141" y="4043"/>
                  </a:lnTo>
                  <a:cubicBezTo>
                    <a:pt x="2141" y="4043"/>
                    <a:pt x="2141" y="4042"/>
                    <a:pt x="2141" y="4042"/>
                  </a:cubicBezTo>
                  <a:lnTo>
                    <a:pt x="2141" y="4042"/>
                  </a:lnTo>
                  <a:cubicBezTo>
                    <a:pt x="2140" y="4043"/>
                    <a:pt x="2140" y="4043"/>
                    <a:pt x="2139" y="4044"/>
                  </a:cubicBezTo>
                  <a:lnTo>
                    <a:pt x="2139" y="4044"/>
                  </a:lnTo>
                  <a:cubicBezTo>
                    <a:pt x="2140" y="4043"/>
                    <a:pt x="2140" y="4043"/>
                    <a:pt x="2141" y="4043"/>
                  </a:cubicBezTo>
                  <a:lnTo>
                    <a:pt x="2141" y="4043"/>
                  </a:lnTo>
                  <a:cubicBezTo>
                    <a:pt x="2140" y="4044"/>
                    <a:pt x="2138" y="4045"/>
                    <a:pt x="2137" y="4046"/>
                  </a:cubicBezTo>
                  <a:lnTo>
                    <a:pt x="2137" y="4046"/>
                  </a:lnTo>
                  <a:cubicBezTo>
                    <a:pt x="2138" y="4045"/>
                    <a:pt x="2139" y="4044"/>
                    <a:pt x="2139" y="4044"/>
                  </a:cubicBezTo>
                  <a:lnTo>
                    <a:pt x="2139" y="4044"/>
                  </a:lnTo>
                  <a:cubicBezTo>
                    <a:pt x="2138" y="4045"/>
                    <a:pt x="2138" y="4045"/>
                    <a:pt x="2137" y="4046"/>
                  </a:cubicBezTo>
                  <a:lnTo>
                    <a:pt x="2137" y="4046"/>
                  </a:lnTo>
                  <a:cubicBezTo>
                    <a:pt x="2137" y="4046"/>
                    <a:pt x="2137" y="4046"/>
                    <a:pt x="2137" y="4046"/>
                  </a:cubicBezTo>
                  <a:lnTo>
                    <a:pt x="2137" y="4046"/>
                  </a:lnTo>
                  <a:cubicBezTo>
                    <a:pt x="1898" y="4240"/>
                    <a:pt x="1660" y="4433"/>
                    <a:pt x="1423" y="4629"/>
                  </a:cubicBezTo>
                  <a:cubicBezTo>
                    <a:pt x="1202" y="4811"/>
                    <a:pt x="981" y="4997"/>
                    <a:pt x="759" y="5182"/>
                  </a:cubicBezTo>
                  <a:cubicBezTo>
                    <a:pt x="759" y="5182"/>
                    <a:pt x="759" y="5182"/>
                    <a:pt x="759" y="5182"/>
                  </a:cubicBezTo>
                  <a:lnTo>
                    <a:pt x="759" y="5182"/>
                  </a:lnTo>
                  <a:cubicBezTo>
                    <a:pt x="659" y="5264"/>
                    <a:pt x="559" y="5343"/>
                    <a:pt x="458" y="5422"/>
                  </a:cubicBezTo>
                  <a:lnTo>
                    <a:pt x="448" y="5433"/>
                  </a:lnTo>
                  <a:cubicBezTo>
                    <a:pt x="429" y="5450"/>
                    <a:pt x="409" y="5470"/>
                    <a:pt x="389" y="5486"/>
                  </a:cubicBezTo>
                  <a:cubicBezTo>
                    <a:pt x="344" y="5525"/>
                    <a:pt x="299" y="5563"/>
                    <a:pt x="252" y="5599"/>
                  </a:cubicBezTo>
                  <a:cubicBezTo>
                    <a:pt x="184" y="5651"/>
                    <a:pt x="112" y="5699"/>
                    <a:pt x="41" y="5745"/>
                  </a:cubicBezTo>
                  <a:cubicBezTo>
                    <a:pt x="27" y="5755"/>
                    <a:pt x="15" y="5764"/>
                    <a:pt x="1" y="5773"/>
                  </a:cubicBezTo>
                  <a:cubicBezTo>
                    <a:pt x="21" y="5776"/>
                    <a:pt x="41" y="5779"/>
                    <a:pt x="61" y="5783"/>
                  </a:cubicBezTo>
                  <a:cubicBezTo>
                    <a:pt x="66" y="5784"/>
                    <a:pt x="72" y="5784"/>
                    <a:pt x="77" y="5787"/>
                  </a:cubicBezTo>
                  <a:cubicBezTo>
                    <a:pt x="81" y="5789"/>
                    <a:pt x="86" y="5789"/>
                    <a:pt x="91" y="5791"/>
                  </a:cubicBezTo>
                  <a:cubicBezTo>
                    <a:pt x="117" y="5797"/>
                    <a:pt x="144" y="5804"/>
                    <a:pt x="171" y="5809"/>
                  </a:cubicBezTo>
                  <a:cubicBezTo>
                    <a:pt x="172" y="5809"/>
                    <a:pt x="174" y="5810"/>
                    <a:pt x="175" y="5810"/>
                  </a:cubicBezTo>
                  <a:cubicBezTo>
                    <a:pt x="179" y="5811"/>
                    <a:pt x="184" y="5811"/>
                    <a:pt x="187" y="5812"/>
                  </a:cubicBezTo>
                  <a:cubicBezTo>
                    <a:pt x="190" y="5814"/>
                    <a:pt x="192" y="5814"/>
                    <a:pt x="195" y="5814"/>
                  </a:cubicBezTo>
                  <a:cubicBezTo>
                    <a:pt x="222" y="5821"/>
                    <a:pt x="248" y="5832"/>
                    <a:pt x="277" y="5840"/>
                  </a:cubicBezTo>
                  <a:cubicBezTo>
                    <a:pt x="296" y="5846"/>
                    <a:pt x="314" y="5853"/>
                    <a:pt x="331" y="5861"/>
                  </a:cubicBezTo>
                  <a:cubicBezTo>
                    <a:pt x="438" y="5884"/>
                    <a:pt x="546" y="5908"/>
                    <a:pt x="651" y="5934"/>
                  </a:cubicBezTo>
                  <a:cubicBezTo>
                    <a:pt x="811" y="5972"/>
                    <a:pt x="970" y="6022"/>
                    <a:pt x="1130" y="6063"/>
                  </a:cubicBezTo>
                  <a:cubicBezTo>
                    <a:pt x="1298" y="6105"/>
                    <a:pt x="1468" y="6147"/>
                    <a:pt x="1635" y="6194"/>
                  </a:cubicBezTo>
                  <a:lnTo>
                    <a:pt x="1635" y="6194"/>
                  </a:lnTo>
                  <a:cubicBezTo>
                    <a:pt x="1632" y="6193"/>
                    <a:pt x="1628" y="6192"/>
                    <a:pt x="1625" y="6191"/>
                  </a:cubicBezTo>
                  <a:lnTo>
                    <a:pt x="1625" y="6191"/>
                  </a:lnTo>
                  <a:cubicBezTo>
                    <a:pt x="1735" y="6223"/>
                    <a:pt x="1844" y="6256"/>
                    <a:pt x="1955" y="6291"/>
                  </a:cubicBezTo>
                  <a:cubicBezTo>
                    <a:pt x="2054" y="6323"/>
                    <a:pt x="2153" y="6356"/>
                    <a:pt x="2255" y="6384"/>
                  </a:cubicBezTo>
                  <a:cubicBezTo>
                    <a:pt x="2457" y="6441"/>
                    <a:pt x="2664" y="6482"/>
                    <a:pt x="2869" y="6540"/>
                  </a:cubicBezTo>
                  <a:lnTo>
                    <a:pt x="2868" y="6540"/>
                  </a:lnTo>
                  <a:lnTo>
                    <a:pt x="3347" y="6679"/>
                  </a:lnTo>
                  <a:cubicBezTo>
                    <a:pt x="3211" y="6843"/>
                    <a:pt x="3076" y="7006"/>
                    <a:pt x="2942" y="7171"/>
                  </a:cubicBezTo>
                  <a:cubicBezTo>
                    <a:pt x="2915" y="7206"/>
                    <a:pt x="2888" y="7240"/>
                    <a:pt x="2859" y="7273"/>
                  </a:cubicBezTo>
                  <a:cubicBezTo>
                    <a:pt x="2858" y="7275"/>
                    <a:pt x="2858" y="7276"/>
                    <a:pt x="2857" y="7277"/>
                  </a:cubicBezTo>
                  <a:cubicBezTo>
                    <a:pt x="2853" y="7281"/>
                    <a:pt x="2850" y="7285"/>
                    <a:pt x="2847" y="7290"/>
                  </a:cubicBezTo>
                  <a:cubicBezTo>
                    <a:pt x="2845" y="7291"/>
                    <a:pt x="2843" y="7293"/>
                    <a:pt x="2843" y="7296"/>
                  </a:cubicBezTo>
                  <a:cubicBezTo>
                    <a:pt x="2831" y="7308"/>
                    <a:pt x="2821" y="7322"/>
                    <a:pt x="2811" y="7335"/>
                  </a:cubicBezTo>
                  <a:cubicBezTo>
                    <a:pt x="2811" y="7333"/>
                    <a:pt x="2812" y="7333"/>
                    <a:pt x="2812" y="7332"/>
                  </a:cubicBezTo>
                  <a:lnTo>
                    <a:pt x="2812" y="7332"/>
                  </a:lnTo>
                  <a:cubicBezTo>
                    <a:pt x="2801" y="7347"/>
                    <a:pt x="2788" y="7359"/>
                    <a:pt x="2780" y="7374"/>
                  </a:cubicBezTo>
                  <a:cubicBezTo>
                    <a:pt x="2777" y="7378"/>
                    <a:pt x="2773" y="7380"/>
                    <a:pt x="2771" y="7384"/>
                  </a:cubicBezTo>
                  <a:cubicBezTo>
                    <a:pt x="2762" y="7394"/>
                    <a:pt x="2754" y="7405"/>
                    <a:pt x="2746" y="7416"/>
                  </a:cubicBezTo>
                  <a:cubicBezTo>
                    <a:pt x="2746" y="7418"/>
                    <a:pt x="2745" y="7418"/>
                    <a:pt x="2745" y="7418"/>
                  </a:cubicBezTo>
                  <a:cubicBezTo>
                    <a:pt x="2739" y="7426"/>
                    <a:pt x="2730" y="7436"/>
                    <a:pt x="2724" y="7444"/>
                  </a:cubicBezTo>
                  <a:cubicBezTo>
                    <a:pt x="2714" y="7454"/>
                    <a:pt x="2706" y="7467"/>
                    <a:pt x="2697" y="7477"/>
                  </a:cubicBezTo>
                  <a:cubicBezTo>
                    <a:pt x="2678" y="7498"/>
                    <a:pt x="2661" y="7523"/>
                    <a:pt x="2643" y="7544"/>
                  </a:cubicBezTo>
                  <a:lnTo>
                    <a:pt x="2534" y="7679"/>
                  </a:lnTo>
                  <a:cubicBezTo>
                    <a:pt x="2383" y="7872"/>
                    <a:pt x="2231" y="8064"/>
                    <a:pt x="2079" y="8256"/>
                  </a:cubicBezTo>
                  <a:cubicBezTo>
                    <a:pt x="1932" y="8443"/>
                    <a:pt x="1787" y="8633"/>
                    <a:pt x="1643" y="8823"/>
                  </a:cubicBezTo>
                  <a:cubicBezTo>
                    <a:pt x="1500" y="9010"/>
                    <a:pt x="1357" y="9196"/>
                    <a:pt x="1218" y="9387"/>
                  </a:cubicBezTo>
                  <a:cubicBezTo>
                    <a:pt x="1126" y="9516"/>
                    <a:pt x="1032" y="9644"/>
                    <a:pt x="936" y="9772"/>
                  </a:cubicBezTo>
                  <a:cubicBezTo>
                    <a:pt x="920" y="9794"/>
                    <a:pt x="907" y="9815"/>
                    <a:pt x="892" y="9838"/>
                  </a:cubicBezTo>
                  <a:cubicBezTo>
                    <a:pt x="827" y="9937"/>
                    <a:pt x="758" y="10034"/>
                    <a:pt x="690" y="10130"/>
                  </a:cubicBezTo>
                  <a:lnTo>
                    <a:pt x="690" y="10129"/>
                  </a:lnTo>
                  <a:cubicBezTo>
                    <a:pt x="655" y="10176"/>
                    <a:pt x="621" y="10222"/>
                    <a:pt x="585" y="10270"/>
                  </a:cubicBezTo>
                  <a:cubicBezTo>
                    <a:pt x="566" y="10298"/>
                    <a:pt x="546" y="10326"/>
                    <a:pt x="525" y="10355"/>
                  </a:cubicBezTo>
                  <a:cubicBezTo>
                    <a:pt x="525" y="10355"/>
                    <a:pt x="525" y="10354"/>
                    <a:pt x="525" y="10354"/>
                  </a:cubicBezTo>
                  <a:lnTo>
                    <a:pt x="525" y="10354"/>
                  </a:lnTo>
                  <a:cubicBezTo>
                    <a:pt x="519" y="10363"/>
                    <a:pt x="512" y="10372"/>
                    <a:pt x="505" y="10380"/>
                  </a:cubicBezTo>
                  <a:cubicBezTo>
                    <a:pt x="499" y="10390"/>
                    <a:pt x="492" y="10399"/>
                    <a:pt x="485" y="10409"/>
                  </a:cubicBezTo>
                  <a:cubicBezTo>
                    <a:pt x="437" y="10478"/>
                    <a:pt x="392" y="10545"/>
                    <a:pt x="346" y="10613"/>
                  </a:cubicBezTo>
                  <a:cubicBezTo>
                    <a:pt x="346" y="10614"/>
                    <a:pt x="345" y="10614"/>
                    <a:pt x="345" y="10615"/>
                  </a:cubicBezTo>
                  <a:cubicBezTo>
                    <a:pt x="334" y="10634"/>
                    <a:pt x="321" y="10650"/>
                    <a:pt x="310" y="10669"/>
                  </a:cubicBezTo>
                  <a:cubicBezTo>
                    <a:pt x="309" y="10670"/>
                    <a:pt x="309" y="10671"/>
                    <a:pt x="308" y="10672"/>
                  </a:cubicBezTo>
                  <a:cubicBezTo>
                    <a:pt x="309" y="10670"/>
                    <a:pt x="310" y="10666"/>
                    <a:pt x="311" y="10664"/>
                  </a:cubicBezTo>
                  <a:lnTo>
                    <a:pt x="311" y="10664"/>
                  </a:lnTo>
                  <a:cubicBezTo>
                    <a:pt x="263" y="10742"/>
                    <a:pt x="213" y="10821"/>
                    <a:pt x="165" y="10898"/>
                  </a:cubicBezTo>
                  <a:cubicBezTo>
                    <a:pt x="226" y="10856"/>
                    <a:pt x="290" y="10819"/>
                    <a:pt x="352" y="10778"/>
                  </a:cubicBezTo>
                  <a:cubicBezTo>
                    <a:pt x="392" y="10754"/>
                    <a:pt x="430" y="10727"/>
                    <a:pt x="470" y="10702"/>
                  </a:cubicBezTo>
                  <a:cubicBezTo>
                    <a:pt x="470" y="10702"/>
                    <a:pt x="471" y="10702"/>
                    <a:pt x="471" y="10701"/>
                  </a:cubicBezTo>
                  <a:lnTo>
                    <a:pt x="471" y="10701"/>
                  </a:lnTo>
                  <a:cubicBezTo>
                    <a:pt x="472" y="10701"/>
                    <a:pt x="473" y="10700"/>
                    <a:pt x="474" y="10700"/>
                  </a:cubicBezTo>
                  <a:cubicBezTo>
                    <a:pt x="491" y="10690"/>
                    <a:pt x="506" y="10679"/>
                    <a:pt x="523" y="10670"/>
                  </a:cubicBezTo>
                  <a:cubicBezTo>
                    <a:pt x="523" y="10669"/>
                    <a:pt x="525" y="10669"/>
                    <a:pt x="525" y="10667"/>
                  </a:cubicBezTo>
                  <a:cubicBezTo>
                    <a:pt x="633" y="10599"/>
                    <a:pt x="740" y="10531"/>
                    <a:pt x="847" y="10462"/>
                  </a:cubicBezTo>
                  <a:cubicBezTo>
                    <a:pt x="965" y="10388"/>
                    <a:pt x="1084" y="10321"/>
                    <a:pt x="1202" y="10249"/>
                  </a:cubicBezTo>
                  <a:cubicBezTo>
                    <a:pt x="1204" y="10248"/>
                    <a:pt x="1206" y="10247"/>
                    <a:pt x="1208" y="10246"/>
                  </a:cubicBezTo>
                  <a:cubicBezTo>
                    <a:pt x="1228" y="10233"/>
                    <a:pt x="1245" y="10222"/>
                    <a:pt x="1265" y="10211"/>
                  </a:cubicBezTo>
                  <a:cubicBezTo>
                    <a:pt x="1337" y="10156"/>
                    <a:pt x="1409" y="10101"/>
                    <a:pt x="1483" y="10047"/>
                  </a:cubicBezTo>
                  <a:cubicBezTo>
                    <a:pt x="1733" y="9867"/>
                    <a:pt x="1985" y="9688"/>
                    <a:pt x="2239" y="9514"/>
                  </a:cubicBezTo>
                  <a:cubicBezTo>
                    <a:pt x="2493" y="9341"/>
                    <a:pt x="2745" y="9167"/>
                    <a:pt x="2994" y="8988"/>
                  </a:cubicBezTo>
                  <a:lnTo>
                    <a:pt x="2994" y="8988"/>
                  </a:lnTo>
                  <a:cubicBezTo>
                    <a:pt x="2992" y="8989"/>
                    <a:pt x="2991" y="8991"/>
                    <a:pt x="2989" y="8992"/>
                  </a:cubicBezTo>
                  <a:cubicBezTo>
                    <a:pt x="3282" y="8781"/>
                    <a:pt x="3582" y="8579"/>
                    <a:pt x="3880" y="8375"/>
                  </a:cubicBezTo>
                  <a:cubicBezTo>
                    <a:pt x="4023" y="8276"/>
                    <a:pt x="4166" y="8178"/>
                    <a:pt x="4308" y="8077"/>
                  </a:cubicBezTo>
                  <a:cubicBezTo>
                    <a:pt x="4446" y="7981"/>
                    <a:pt x="4582" y="7878"/>
                    <a:pt x="4718" y="7779"/>
                  </a:cubicBezTo>
                  <a:cubicBezTo>
                    <a:pt x="4856" y="7682"/>
                    <a:pt x="4996" y="7588"/>
                    <a:pt x="5136" y="7498"/>
                  </a:cubicBezTo>
                  <a:cubicBezTo>
                    <a:pt x="5283" y="7404"/>
                    <a:pt x="5430" y="7308"/>
                    <a:pt x="5577" y="7213"/>
                  </a:cubicBezTo>
                  <a:cubicBezTo>
                    <a:pt x="5773" y="7084"/>
                    <a:pt x="5970" y="6957"/>
                    <a:pt x="6172" y="6836"/>
                  </a:cubicBezTo>
                  <a:cubicBezTo>
                    <a:pt x="6376" y="6712"/>
                    <a:pt x="6583" y="6592"/>
                    <a:pt x="6784" y="6461"/>
                  </a:cubicBezTo>
                  <a:cubicBezTo>
                    <a:pt x="6885" y="6396"/>
                    <a:pt x="6985" y="6325"/>
                    <a:pt x="7084" y="6255"/>
                  </a:cubicBezTo>
                  <a:cubicBezTo>
                    <a:pt x="7174" y="6192"/>
                    <a:pt x="7266" y="6133"/>
                    <a:pt x="7360" y="6076"/>
                  </a:cubicBezTo>
                  <a:cubicBezTo>
                    <a:pt x="7362" y="6074"/>
                    <a:pt x="7364" y="6073"/>
                    <a:pt x="7367" y="6072"/>
                  </a:cubicBezTo>
                  <a:cubicBezTo>
                    <a:pt x="7380" y="6061"/>
                    <a:pt x="7396" y="6052"/>
                    <a:pt x="7413" y="6040"/>
                  </a:cubicBezTo>
                  <a:cubicBezTo>
                    <a:pt x="7435" y="6025"/>
                    <a:pt x="7457" y="6009"/>
                    <a:pt x="7478" y="5995"/>
                  </a:cubicBezTo>
                  <a:lnTo>
                    <a:pt x="7481" y="5995"/>
                  </a:lnTo>
                  <a:cubicBezTo>
                    <a:pt x="7487" y="5990"/>
                    <a:pt x="7494" y="5985"/>
                    <a:pt x="7501" y="5979"/>
                  </a:cubicBezTo>
                  <a:cubicBezTo>
                    <a:pt x="7550" y="5944"/>
                    <a:pt x="7600" y="5911"/>
                    <a:pt x="7649" y="5877"/>
                  </a:cubicBezTo>
                  <a:cubicBezTo>
                    <a:pt x="7659" y="5871"/>
                    <a:pt x="7669" y="5863"/>
                    <a:pt x="7682" y="5856"/>
                  </a:cubicBezTo>
                  <a:cubicBezTo>
                    <a:pt x="7682" y="5855"/>
                    <a:pt x="7685" y="5850"/>
                    <a:pt x="7689" y="5847"/>
                  </a:cubicBezTo>
                  <a:cubicBezTo>
                    <a:pt x="7635" y="5825"/>
                    <a:pt x="7582" y="5801"/>
                    <a:pt x="7529" y="5780"/>
                  </a:cubicBezTo>
                  <a:cubicBezTo>
                    <a:pt x="7506" y="5773"/>
                    <a:pt x="7482" y="5764"/>
                    <a:pt x="7457" y="5755"/>
                  </a:cubicBezTo>
                  <a:cubicBezTo>
                    <a:pt x="7457" y="5755"/>
                    <a:pt x="7456" y="5755"/>
                    <a:pt x="7456" y="5757"/>
                  </a:cubicBezTo>
                  <a:cubicBezTo>
                    <a:pt x="7440" y="5751"/>
                    <a:pt x="7424" y="5744"/>
                    <a:pt x="7408" y="5739"/>
                  </a:cubicBezTo>
                  <a:cubicBezTo>
                    <a:pt x="7354" y="5721"/>
                    <a:pt x="7301" y="5705"/>
                    <a:pt x="7248" y="5682"/>
                  </a:cubicBezTo>
                  <a:cubicBezTo>
                    <a:pt x="7235" y="5677"/>
                    <a:pt x="7225" y="5670"/>
                    <a:pt x="7214" y="5660"/>
                  </a:cubicBezTo>
                  <a:cubicBezTo>
                    <a:pt x="7174" y="5645"/>
                    <a:pt x="7135" y="5633"/>
                    <a:pt x="7094" y="5619"/>
                  </a:cubicBezTo>
                  <a:cubicBezTo>
                    <a:pt x="6962" y="5578"/>
                    <a:pt x="6830" y="5542"/>
                    <a:pt x="6701" y="5500"/>
                  </a:cubicBezTo>
                  <a:cubicBezTo>
                    <a:pt x="6573" y="5458"/>
                    <a:pt x="6444" y="5421"/>
                    <a:pt x="6315" y="5383"/>
                  </a:cubicBezTo>
                  <a:lnTo>
                    <a:pt x="6315" y="5383"/>
                  </a:lnTo>
                  <a:cubicBezTo>
                    <a:pt x="6317" y="5384"/>
                    <a:pt x="6318" y="5384"/>
                    <a:pt x="6320" y="5385"/>
                  </a:cubicBezTo>
                  <a:lnTo>
                    <a:pt x="6320" y="5385"/>
                  </a:lnTo>
                  <a:cubicBezTo>
                    <a:pt x="6158" y="5337"/>
                    <a:pt x="5998" y="5279"/>
                    <a:pt x="5835" y="5235"/>
                  </a:cubicBezTo>
                  <a:cubicBezTo>
                    <a:pt x="5749" y="5212"/>
                    <a:pt x="5661" y="5192"/>
                    <a:pt x="5574" y="5169"/>
                  </a:cubicBezTo>
                  <a:cubicBezTo>
                    <a:pt x="5487" y="5146"/>
                    <a:pt x="5401" y="5120"/>
                    <a:pt x="5313" y="5096"/>
                  </a:cubicBezTo>
                  <a:lnTo>
                    <a:pt x="5314" y="5096"/>
                  </a:lnTo>
                  <a:cubicBezTo>
                    <a:pt x="5157" y="5048"/>
                    <a:pt x="5001" y="4997"/>
                    <a:pt x="4845" y="4953"/>
                  </a:cubicBezTo>
                  <a:cubicBezTo>
                    <a:pt x="4691" y="4907"/>
                    <a:pt x="4537" y="4865"/>
                    <a:pt x="4387" y="4821"/>
                  </a:cubicBezTo>
                  <a:lnTo>
                    <a:pt x="4387" y="4821"/>
                  </a:lnTo>
                  <a:cubicBezTo>
                    <a:pt x="4388" y="4823"/>
                    <a:pt x="4391" y="4823"/>
                    <a:pt x="4393" y="4824"/>
                  </a:cubicBezTo>
                  <a:cubicBezTo>
                    <a:pt x="4247" y="4780"/>
                    <a:pt x="4104" y="4732"/>
                    <a:pt x="3958" y="4686"/>
                  </a:cubicBezTo>
                  <a:lnTo>
                    <a:pt x="3916" y="4675"/>
                  </a:lnTo>
                  <a:cubicBezTo>
                    <a:pt x="3939" y="4643"/>
                    <a:pt x="3961" y="4609"/>
                    <a:pt x="3983" y="4577"/>
                  </a:cubicBezTo>
                  <a:cubicBezTo>
                    <a:pt x="4118" y="4383"/>
                    <a:pt x="4257" y="4192"/>
                    <a:pt x="4390" y="3998"/>
                  </a:cubicBezTo>
                  <a:cubicBezTo>
                    <a:pt x="4454" y="3903"/>
                    <a:pt x="4516" y="3809"/>
                    <a:pt x="4582" y="3716"/>
                  </a:cubicBezTo>
                  <a:cubicBezTo>
                    <a:pt x="4658" y="3609"/>
                    <a:pt x="4733" y="3504"/>
                    <a:pt x="4811" y="3397"/>
                  </a:cubicBezTo>
                  <a:cubicBezTo>
                    <a:pt x="4882" y="3301"/>
                    <a:pt x="4953" y="3204"/>
                    <a:pt x="5019" y="3106"/>
                  </a:cubicBezTo>
                  <a:cubicBezTo>
                    <a:pt x="5082" y="3010"/>
                    <a:pt x="5145" y="2915"/>
                    <a:pt x="5210" y="2823"/>
                  </a:cubicBezTo>
                  <a:cubicBezTo>
                    <a:pt x="5345" y="2626"/>
                    <a:pt x="5478" y="2426"/>
                    <a:pt x="5615" y="2229"/>
                  </a:cubicBezTo>
                  <a:cubicBezTo>
                    <a:pt x="5754" y="2030"/>
                    <a:pt x="5888" y="1827"/>
                    <a:pt x="6020" y="1622"/>
                  </a:cubicBezTo>
                  <a:cubicBezTo>
                    <a:pt x="6150" y="1419"/>
                    <a:pt x="6276" y="1214"/>
                    <a:pt x="6419" y="1018"/>
                  </a:cubicBezTo>
                  <a:cubicBezTo>
                    <a:pt x="6506" y="894"/>
                    <a:pt x="6599" y="774"/>
                    <a:pt x="6691" y="654"/>
                  </a:cubicBezTo>
                  <a:cubicBezTo>
                    <a:pt x="6713" y="624"/>
                    <a:pt x="6733" y="594"/>
                    <a:pt x="6755" y="564"/>
                  </a:cubicBezTo>
                  <a:lnTo>
                    <a:pt x="6756" y="564"/>
                  </a:lnTo>
                  <a:cubicBezTo>
                    <a:pt x="6856" y="414"/>
                    <a:pt x="6951" y="262"/>
                    <a:pt x="7049" y="113"/>
                  </a:cubicBezTo>
                  <a:cubicBezTo>
                    <a:pt x="7070" y="82"/>
                    <a:pt x="7088" y="51"/>
                    <a:pt x="7109" y="21"/>
                  </a:cubicBezTo>
                  <a:cubicBezTo>
                    <a:pt x="7110" y="18"/>
                    <a:pt x="7112" y="16"/>
                    <a:pt x="7114" y="12"/>
                  </a:cubicBezTo>
                  <a:cubicBezTo>
                    <a:pt x="7116" y="9"/>
                    <a:pt x="7120" y="4"/>
                    <a:pt x="7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30"/>
          <p:cNvGrpSpPr/>
          <p:nvPr/>
        </p:nvGrpSpPr>
        <p:grpSpPr>
          <a:xfrm>
            <a:off x="-838447" y="1538893"/>
            <a:ext cx="3537897" cy="3347616"/>
            <a:chOff x="1357950" y="2718450"/>
            <a:chExt cx="844125" cy="798725"/>
          </a:xfrm>
        </p:grpSpPr>
        <p:sp>
          <p:nvSpPr>
            <p:cNvPr id="265" name="Google Shape;265;p30"/>
            <p:cNvSpPr/>
            <p:nvPr/>
          </p:nvSpPr>
          <p:spPr>
            <a:xfrm>
              <a:off x="1872300" y="2756300"/>
              <a:ext cx="326650" cy="394175"/>
            </a:xfrm>
            <a:custGeom>
              <a:avLst/>
              <a:gdLst/>
              <a:ahLst/>
              <a:cxnLst/>
              <a:rect l="l" t="t" r="r" b="b"/>
              <a:pathLst>
                <a:path w="13066" h="15767" extrusionOk="0">
                  <a:moveTo>
                    <a:pt x="6182" y="1757"/>
                  </a:moveTo>
                  <a:cubicBezTo>
                    <a:pt x="6182" y="1758"/>
                    <a:pt x="6183" y="1758"/>
                    <a:pt x="6184" y="1758"/>
                  </a:cubicBezTo>
                  <a:lnTo>
                    <a:pt x="6184" y="1758"/>
                  </a:lnTo>
                  <a:cubicBezTo>
                    <a:pt x="6183" y="1758"/>
                    <a:pt x="6182" y="1757"/>
                    <a:pt x="6182" y="1757"/>
                  </a:cubicBezTo>
                  <a:close/>
                  <a:moveTo>
                    <a:pt x="1109" y="1853"/>
                  </a:moveTo>
                  <a:lnTo>
                    <a:pt x="1109" y="1853"/>
                  </a:lnTo>
                  <a:cubicBezTo>
                    <a:pt x="1119" y="1856"/>
                    <a:pt x="1129" y="1863"/>
                    <a:pt x="1135" y="1870"/>
                  </a:cubicBezTo>
                  <a:cubicBezTo>
                    <a:pt x="1152" y="1889"/>
                    <a:pt x="1170" y="1906"/>
                    <a:pt x="1187" y="1925"/>
                  </a:cubicBezTo>
                  <a:cubicBezTo>
                    <a:pt x="1216" y="1952"/>
                    <a:pt x="1248" y="1976"/>
                    <a:pt x="1278" y="2004"/>
                  </a:cubicBezTo>
                  <a:cubicBezTo>
                    <a:pt x="1307" y="2033"/>
                    <a:pt x="1335" y="2061"/>
                    <a:pt x="1363" y="2090"/>
                  </a:cubicBezTo>
                  <a:cubicBezTo>
                    <a:pt x="1366" y="2091"/>
                    <a:pt x="1367" y="2093"/>
                    <a:pt x="1371" y="2095"/>
                  </a:cubicBezTo>
                  <a:cubicBezTo>
                    <a:pt x="1407" y="2129"/>
                    <a:pt x="1445" y="2162"/>
                    <a:pt x="1482" y="2194"/>
                  </a:cubicBezTo>
                  <a:cubicBezTo>
                    <a:pt x="1518" y="2224"/>
                    <a:pt x="1553" y="2253"/>
                    <a:pt x="1589" y="2282"/>
                  </a:cubicBezTo>
                  <a:cubicBezTo>
                    <a:pt x="1634" y="2314"/>
                    <a:pt x="1680" y="2345"/>
                    <a:pt x="1728" y="2374"/>
                  </a:cubicBezTo>
                  <a:cubicBezTo>
                    <a:pt x="1725" y="2372"/>
                    <a:pt x="1724" y="2370"/>
                    <a:pt x="1722" y="2369"/>
                  </a:cubicBezTo>
                  <a:lnTo>
                    <a:pt x="1722" y="2369"/>
                  </a:lnTo>
                  <a:cubicBezTo>
                    <a:pt x="1778" y="2401"/>
                    <a:pt x="1836" y="2430"/>
                    <a:pt x="1897" y="2456"/>
                  </a:cubicBezTo>
                  <a:cubicBezTo>
                    <a:pt x="1950" y="2477"/>
                    <a:pt x="2002" y="2494"/>
                    <a:pt x="2057" y="2513"/>
                  </a:cubicBezTo>
                  <a:cubicBezTo>
                    <a:pt x="2108" y="2530"/>
                    <a:pt x="2158" y="2547"/>
                    <a:pt x="2212" y="2561"/>
                  </a:cubicBezTo>
                  <a:cubicBezTo>
                    <a:pt x="2259" y="2576"/>
                    <a:pt x="2308" y="2590"/>
                    <a:pt x="2356" y="2607"/>
                  </a:cubicBezTo>
                  <a:cubicBezTo>
                    <a:pt x="2411" y="2626"/>
                    <a:pt x="2468" y="2644"/>
                    <a:pt x="2524" y="2659"/>
                  </a:cubicBezTo>
                  <a:cubicBezTo>
                    <a:pt x="2588" y="2675"/>
                    <a:pt x="2651" y="2686"/>
                    <a:pt x="2715" y="2696"/>
                  </a:cubicBezTo>
                  <a:cubicBezTo>
                    <a:pt x="2832" y="2709"/>
                    <a:pt x="2951" y="2712"/>
                    <a:pt x="3068" y="2712"/>
                  </a:cubicBezTo>
                  <a:lnTo>
                    <a:pt x="3074" y="2712"/>
                  </a:lnTo>
                  <a:cubicBezTo>
                    <a:pt x="3125" y="2711"/>
                    <a:pt x="3177" y="2707"/>
                    <a:pt x="3228" y="2700"/>
                  </a:cubicBezTo>
                  <a:cubicBezTo>
                    <a:pt x="3257" y="2695"/>
                    <a:pt x="3287" y="2689"/>
                    <a:pt x="3317" y="2681"/>
                  </a:cubicBezTo>
                  <a:cubicBezTo>
                    <a:pt x="3342" y="2675"/>
                    <a:pt x="3365" y="2668"/>
                    <a:pt x="3390" y="2658"/>
                  </a:cubicBezTo>
                  <a:cubicBezTo>
                    <a:pt x="3427" y="2650"/>
                    <a:pt x="3466" y="2637"/>
                    <a:pt x="3500" y="2621"/>
                  </a:cubicBezTo>
                  <a:cubicBezTo>
                    <a:pt x="3505" y="2618"/>
                    <a:pt x="3510" y="2617"/>
                    <a:pt x="3517" y="2614"/>
                  </a:cubicBezTo>
                  <a:cubicBezTo>
                    <a:pt x="3544" y="2603"/>
                    <a:pt x="3571" y="2590"/>
                    <a:pt x="3598" y="2578"/>
                  </a:cubicBezTo>
                  <a:cubicBezTo>
                    <a:pt x="3601" y="2577"/>
                    <a:pt x="3602" y="2576"/>
                    <a:pt x="3605" y="2576"/>
                  </a:cubicBezTo>
                  <a:cubicBezTo>
                    <a:pt x="3606" y="2580"/>
                    <a:pt x="3608" y="2585"/>
                    <a:pt x="3610" y="2588"/>
                  </a:cubicBezTo>
                  <a:cubicBezTo>
                    <a:pt x="3611" y="2592"/>
                    <a:pt x="3613" y="2598"/>
                    <a:pt x="3616" y="2602"/>
                  </a:cubicBezTo>
                  <a:cubicBezTo>
                    <a:pt x="3620" y="2611"/>
                    <a:pt x="3625" y="2621"/>
                    <a:pt x="3629" y="2632"/>
                  </a:cubicBezTo>
                  <a:cubicBezTo>
                    <a:pt x="3641" y="2653"/>
                    <a:pt x="3652" y="2676"/>
                    <a:pt x="3664" y="2700"/>
                  </a:cubicBezTo>
                  <a:cubicBezTo>
                    <a:pt x="3674" y="2720"/>
                    <a:pt x="3684" y="2741"/>
                    <a:pt x="3698" y="2761"/>
                  </a:cubicBezTo>
                  <a:cubicBezTo>
                    <a:pt x="3711" y="2789"/>
                    <a:pt x="3727" y="2819"/>
                    <a:pt x="3741" y="2848"/>
                  </a:cubicBezTo>
                  <a:cubicBezTo>
                    <a:pt x="3781" y="2926"/>
                    <a:pt x="3820" y="3004"/>
                    <a:pt x="3864" y="3078"/>
                  </a:cubicBezTo>
                  <a:lnTo>
                    <a:pt x="3861" y="3076"/>
                  </a:lnTo>
                  <a:lnTo>
                    <a:pt x="3861" y="3076"/>
                  </a:lnTo>
                  <a:cubicBezTo>
                    <a:pt x="3910" y="3156"/>
                    <a:pt x="3966" y="3233"/>
                    <a:pt x="4024" y="3309"/>
                  </a:cubicBezTo>
                  <a:cubicBezTo>
                    <a:pt x="4117" y="3423"/>
                    <a:pt x="4221" y="3529"/>
                    <a:pt x="4327" y="3633"/>
                  </a:cubicBezTo>
                  <a:cubicBezTo>
                    <a:pt x="4359" y="3664"/>
                    <a:pt x="4391" y="3695"/>
                    <a:pt x="4426" y="3722"/>
                  </a:cubicBezTo>
                  <a:cubicBezTo>
                    <a:pt x="4462" y="3752"/>
                    <a:pt x="4499" y="3779"/>
                    <a:pt x="4535" y="3808"/>
                  </a:cubicBezTo>
                  <a:cubicBezTo>
                    <a:pt x="4604" y="3861"/>
                    <a:pt x="4671" y="3916"/>
                    <a:pt x="4742" y="3969"/>
                  </a:cubicBezTo>
                  <a:cubicBezTo>
                    <a:pt x="4800" y="4011"/>
                    <a:pt x="4860" y="4051"/>
                    <a:pt x="4922" y="4085"/>
                  </a:cubicBezTo>
                  <a:cubicBezTo>
                    <a:pt x="4975" y="4115"/>
                    <a:pt x="5031" y="4143"/>
                    <a:pt x="5088" y="4169"/>
                  </a:cubicBezTo>
                  <a:cubicBezTo>
                    <a:pt x="5143" y="4193"/>
                    <a:pt x="5196" y="4219"/>
                    <a:pt x="5251" y="4243"/>
                  </a:cubicBezTo>
                  <a:cubicBezTo>
                    <a:pt x="5266" y="4249"/>
                    <a:pt x="5282" y="4254"/>
                    <a:pt x="5297" y="4259"/>
                  </a:cubicBezTo>
                  <a:cubicBezTo>
                    <a:pt x="5298" y="4259"/>
                    <a:pt x="5300" y="4261"/>
                    <a:pt x="5302" y="4262"/>
                  </a:cubicBezTo>
                  <a:cubicBezTo>
                    <a:pt x="5362" y="4289"/>
                    <a:pt x="5425" y="4318"/>
                    <a:pt x="5490" y="4345"/>
                  </a:cubicBezTo>
                  <a:cubicBezTo>
                    <a:pt x="5477" y="4350"/>
                    <a:pt x="5466" y="4354"/>
                    <a:pt x="5453" y="4359"/>
                  </a:cubicBezTo>
                  <a:lnTo>
                    <a:pt x="5418" y="4375"/>
                  </a:lnTo>
                  <a:cubicBezTo>
                    <a:pt x="5408" y="4380"/>
                    <a:pt x="5396" y="4386"/>
                    <a:pt x="5386" y="4392"/>
                  </a:cubicBezTo>
                  <a:cubicBezTo>
                    <a:pt x="5386" y="4392"/>
                    <a:pt x="5385" y="4392"/>
                    <a:pt x="5385" y="4393"/>
                  </a:cubicBezTo>
                  <a:cubicBezTo>
                    <a:pt x="5362" y="4407"/>
                    <a:pt x="5342" y="4421"/>
                    <a:pt x="5321" y="4437"/>
                  </a:cubicBezTo>
                  <a:cubicBezTo>
                    <a:pt x="5282" y="4465"/>
                    <a:pt x="5242" y="4494"/>
                    <a:pt x="5205" y="4529"/>
                  </a:cubicBezTo>
                  <a:cubicBezTo>
                    <a:pt x="5197" y="4536"/>
                    <a:pt x="5188" y="4542"/>
                    <a:pt x="5181" y="4548"/>
                  </a:cubicBezTo>
                  <a:cubicBezTo>
                    <a:pt x="5146" y="4576"/>
                    <a:pt x="5113" y="4602"/>
                    <a:pt x="5078" y="4629"/>
                  </a:cubicBezTo>
                  <a:cubicBezTo>
                    <a:pt x="5051" y="4650"/>
                    <a:pt x="5026" y="4674"/>
                    <a:pt x="5001" y="4698"/>
                  </a:cubicBezTo>
                  <a:cubicBezTo>
                    <a:pt x="4950" y="4758"/>
                    <a:pt x="4899" y="4818"/>
                    <a:pt x="4850" y="4880"/>
                  </a:cubicBezTo>
                  <a:cubicBezTo>
                    <a:pt x="4849" y="4881"/>
                    <a:pt x="4849" y="4881"/>
                    <a:pt x="4849" y="4882"/>
                  </a:cubicBezTo>
                  <a:cubicBezTo>
                    <a:pt x="4818" y="4925"/>
                    <a:pt x="4789" y="4969"/>
                    <a:pt x="4761" y="5014"/>
                  </a:cubicBezTo>
                  <a:cubicBezTo>
                    <a:pt x="4733" y="5056"/>
                    <a:pt x="4710" y="5097"/>
                    <a:pt x="4685" y="5139"/>
                  </a:cubicBezTo>
                  <a:cubicBezTo>
                    <a:pt x="4623" y="5250"/>
                    <a:pt x="4571" y="5366"/>
                    <a:pt x="4521" y="5482"/>
                  </a:cubicBezTo>
                  <a:cubicBezTo>
                    <a:pt x="4485" y="5575"/>
                    <a:pt x="4451" y="5670"/>
                    <a:pt x="4419" y="5765"/>
                  </a:cubicBezTo>
                  <a:cubicBezTo>
                    <a:pt x="4408" y="5810"/>
                    <a:pt x="4399" y="5856"/>
                    <a:pt x="4391" y="5900"/>
                  </a:cubicBezTo>
                  <a:cubicBezTo>
                    <a:pt x="4386" y="5931"/>
                    <a:pt x="4381" y="5964"/>
                    <a:pt x="4376" y="5996"/>
                  </a:cubicBezTo>
                  <a:cubicBezTo>
                    <a:pt x="4369" y="6011"/>
                    <a:pt x="4361" y="6029"/>
                    <a:pt x="4355" y="6047"/>
                  </a:cubicBezTo>
                  <a:cubicBezTo>
                    <a:pt x="4345" y="6077"/>
                    <a:pt x="4338" y="6108"/>
                    <a:pt x="4330" y="6140"/>
                  </a:cubicBezTo>
                  <a:cubicBezTo>
                    <a:pt x="4323" y="6182"/>
                    <a:pt x="4318" y="6224"/>
                    <a:pt x="4314" y="6266"/>
                  </a:cubicBezTo>
                  <a:lnTo>
                    <a:pt x="4314" y="6268"/>
                  </a:lnTo>
                  <a:cubicBezTo>
                    <a:pt x="4312" y="6279"/>
                    <a:pt x="4310" y="6287"/>
                    <a:pt x="4307" y="6297"/>
                  </a:cubicBezTo>
                  <a:cubicBezTo>
                    <a:pt x="4302" y="6312"/>
                    <a:pt x="4299" y="6325"/>
                    <a:pt x="4297" y="6339"/>
                  </a:cubicBezTo>
                  <a:cubicBezTo>
                    <a:pt x="4287" y="6317"/>
                    <a:pt x="4278" y="6296"/>
                    <a:pt x="4267" y="6275"/>
                  </a:cubicBezTo>
                  <a:cubicBezTo>
                    <a:pt x="4260" y="6256"/>
                    <a:pt x="4252" y="6239"/>
                    <a:pt x="4243" y="6223"/>
                  </a:cubicBezTo>
                  <a:cubicBezTo>
                    <a:pt x="4217" y="6171"/>
                    <a:pt x="4189" y="6120"/>
                    <a:pt x="4157" y="6072"/>
                  </a:cubicBezTo>
                  <a:cubicBezTo>
                    <a:pt x="4134" y="6041"/>
                    <a:pt x="4113" y="6010"/>
                    <a:pt x="4092" y="5978"/>
                  </a:cubicBezTo>
                  <a:cubicBezTo>
                    <a:pt x="4070" y="5946"/>
                    <a:pt x="4047" y="5915"/>
                    <a:pt x="4021" y="5885"/>
                  </a:cubicBezTo>
                  <a:cubicBezTo>
                    <a:pt x="3969" y="5828"/>
                    <a:pt x="3915" y="5770"/>
                    <a:pt x="3860" y="5715"/>
                  </a:cubicBezTo>
                  <a:cubicBezTo>
                    <a:pt x="3856" y="5710"/>
                    <a:pt x="3850" y="5708"/>
                    <a:pt x="3845" y="5705"/>
                  </a:cubicBezTo>
                  <a:cubicBezTo>
                    <a:pt x="3828" y="5687"/>
                    <a:pt x="3808" y="5669"/>
                    <a:pt x="3788" y="5652"/>
                  </a:cubicBezTo>
                  <a:cubicBezTo>
                    <a:pt x="3760" y="5624"/>
                    <a:pt x="3729" y="5595"/>
                    <a:pt x="3699" y="5568"/>
                  </a:cubicBezTo>
                  <a:cubicBezTo>
                    <a:pt x="3629" y="5502"/>
                    <a:pt x="3565" y="5433"/>
                    <a:pt x="3491" y="5373"/>
                  </a:cubicBezTo>
                  <a:cubicBezTo>
                    <a:pt x="3414" y="5307"/>
                    <a:pt x="3333" y="5245"/>
                    <a:pt x="3255" y="5181"/>
                  </a:cubicBezTo>
                  <a:lnTo>
                    <a:pt x="3255" y="5181"/>
                  </a:lnTo>
                  <a:cubicBezTo>
                    <a:pt x="3318" y="5206"/>
                    <a:pt x="3380" y="5235"/>
                    <a:pt x="3440" y="5268"/>
                  </a:cubicBezTo>
                  <a:cubicBezTo>
                    <a:pt x="3533" y="5318"/>
                    <a:pt x="3625" y="5369"/>
                    <a:pt x="3711" y="5431"/>
                  </a:cubicBezTo>
                  <a:cubicBezTo>
                    <a:pt x="3804" y="5498"/>
                    <a:pt x="3894" y="5570"/>
                    <a:pt x="3973" y="5652"/>
                  </a:cubicBezTo>
                  <a:cubicBezTo>
                    <a:pt x="4049" y="5729"/>
                    <a:pt x="4116" y="5811"/>
                    <a:pt x="4172" y="5903"/>
                  </a:cubicBezTo>
                  <a:cubicBezTo>
                    <a:pt x="4180" y="5915"/>
                    <a:pt x="4190" y="5930"/>
                    <a:pt x="4198" y="5944"/>
                  </a:cubicBezTo>
                  <a:cubicBezTo>
                    <a:pt x="4203" y="5953"/>
                    <a:pt x="4209" y="5962"/>
                    <a:pt x="4215" y="5971"/>
                  </a:cubicBezTo>
                  <a:cubicBezTo>
                    <a:pt x="4217" y="5976"/>
                    <a:pt x="4220" y="5980"/>
                    <a:pt x="4222" y="5986"/>
                  </a:cubicBezTo>
                  <a:cubicBezTo>
                    <a:pt x="4229" y="5997"/>
                    <a:pt x="4235" y="6009"/>
                    <a:pt x="4243" y="6022"/>
                  </a:cubicBezTo>
                  <a:cubicBezTo>
                    <a:pt x="4258" y="5896"/>
                    <a:pt x="4278" y="5771"/>
                    <a:pt x="4319" y="5651"/>
                  </a:cubicBezTo>
                  <a:cubicBezTo>
                    <a:pt x="4343" y="5584"/>
                    <a:pt x="4369" y="5517"/>
                    <a:pt x="4394" y="5451"/>
                  </a:cubicBezTo>
                  <a:cubicBezTo>
                    <a:pt x="4417" y="5390"/>
                    <a:pt x="4444" y="5331"/>
                    <a:pt x="4472" y="5271"/>
                  </a:cubicBezTo>
                  <a:cubicBezTo>
                    <a:pt x="4501" y="5208"/>
                    <a:pt x="4532" y="5146"/>
                    <a:pt x="4566" y="5085"/>
                  </a:cubicBezTo>
                  <a:cubicBezTo>
                    <a:pt x="4598" y="5027"/>
                    <a:pt x="4633" y="4970"/>
                    <a:pt x="4669" y="4914"/>
                  </a:cubicBezTo>
                  <a:cubicBezTo>
                    <a:pt x="4705" y="4858"/>
                    <a:pt x="4743" y="4805"/>
                    <a:pt x="4786" y="4753"/>
                  </a:cubicBezTo>
                  <a:cubicBezTo>
                    <a:pt x="4826" y="4702"/>
                    <a:pt x="4867" y="4650"/>
                    <a:pt x="4912" y="4604"/>
                  </a:cubicBezTo>
                  <a:cubicBezTo>
                    <a:pt x="4979" y="4536"/>
                    <a:pt x="5058" y="4480"/>
                    <a:pt x="5134" y="4420"/>
                  </a:cubicBezTo>
                  <a:cubicBezTo>
                    <a:pt x="5159" y="4401"/>
                    <a:pt x="5184" y="4382"/>
                    <a:pt x="5210" y="4365"/>
                  </a:cubicBezTo>
                  <a:lnTo>
                    <a:pt x="5170" y="4350"/>
                  </a:lnTo>
                  <a:cubicBezTo>
                    <a:pt x="5079" y="4309"/>
                    <a:pt x="4986" y="4268"/>
                    <a:pt x="4897" y="4221"/>
                  </a:cubicBezTo>
                  <a:cubicBezTo>
                    <a:pt x="4803" y="4170"/>
                    <a:pt x="4714" y="4114"/>
                    <a:pt x="4630" y="4047"/>
                  </a:cubicBezTo>
                  <a:cubicBezTo>
                    <a:pt x="4587" y="4014"/>
                    <a:pt x="4545" y="3980"/>
                    <a:pt x="4501" y="3947"/>
                  </a:cubicBezTo>
                  <a:cubicBezTo>
                    <a:pt x="4458" y="3913"/>
                    <a:pt x="4413" y="3881"/>
                    <a:pt x="4371" y="3846"/>
                  </a:cubicBezTo>
                  <a:cubicBezTo>
                    <a:pt x="4274" y="3769"/>
                    <a:pt x="4188" y="3679"/>
                    <a:pt x="4101" y="3591"/>
                  </a:cubicBezTo>
                  <a:cubicBezTo>
                    <a:pt x="4057" y="3546"/>
                    <a:pt x="4015" y="3501"/>
                    <a:pt x="3973" y="3453"/>
                  </a:cubicBezTo>
                  <a:cubicBezTo>
                    <a:pt x="3933" y="3407"/>
                    <a:pt x="3896" y="3357"/>
                    <a:pt x="3859" y="3309"/>
                  </a:cubicBezTo>
                  <a:cubicBezTo>
                    <a:pt x="3788" y="3213"/>
                    <a:pt x="3727" y="3111"/>
                    <a:pt x="3673" y="3004"/>
                  </a:cubicBezTo>
                  <a:cubicBezTo>
                    <a:pt x="3644" y="2948"/>
                    <a:pt x="3616" y="2892"/>
                    <a:pt x="3587" y="2836"/>
                  </a:cubicBezTo>
                  <a:lnTo>
                    <a:pt x="3576" y="2813"/>
                  </a:lnTo>
                  <a:cubicBezTo>
                    <a:pt x="3569" y="2844"/>
                    <a:pt x="3562" y="2874"/>
                    <a:pt x="3551" y="2903"/>
                  </a:cubicBezTo>
                  <a:cubicBezTo>
                    <a:pt x="3541" y="2938"/>
                    <a:pt x="3530" y="2972"/>
                    <a:pt x="3517" y="3004"/>
                  </a:cubicBezTo>
                  <a:cubicBezTo>
                    <a:pt x="3505" y="3032"/>
                    <a:pt x="3493" y="3061"/>
                    <a:pt x="3481" y="3088"/>
                  </a:cubicBezTo>
                  <a:cubicBezTo>
                    <a:pt x="3453" y="3144"/>
                    <a:pt x="3422" y="3199"/>
                    <a:pt x="3390" y="3253"/>
                  </a:cubicBezTo>
                  <a:cubicBezTo>
                    <a:pt x="3358" y="3309"/>
                    <a:pt x="3326" y="3362"/>
                    <a:pt x="3291" y="3416"/>
                  </a:cubicBezTo>
                  <a:cubicBezTo>
                    <a:pt x="3283" y="3427"/>
                    <a:pt x="3276" y="3438"/>
                    <a:pt x="3267" y="3448"/>
                  </a:cubicBezTo>
                  <a:lnTo>
                    <a:pt x="3236" y="3490"/>
                  </a:lnTo>
                  <a:cubicBezTo>
                    <a:pt x="3219" y="3512"/>
                    <a:pt x="3202" y="3536"/>
                    <a:pt x="3183" y="3557"/>
                  </a:cubicBezTo>
                  <a:cubicBezTo>
                    <a:pt x="3159" y="3583"/>
                    <a:pt x="3135" y="3610"/>
                    <a:pt x="3111" y="3635"/>
                  </a:cubicBezTo>
                  <a:cubicBezTo>
                    <a:pt x="3087" y="3658"/>
                    <a:pt x="3064" y="3680"/>
                    <a:pt x="3040" y="3701"/>
                  </a:cubicBezTo>
                  <a:cubicBezTo>
                    <a:pt x="3017" y="3722"/>
                    <a:pt x="2989" y="3743"/>
                    <a:pt x="2963" y="3765"/>
                  </a:cubicBezTo>
                  <a:cubicBezTo>
                    <a:pt x="2919" y="3801"/>
                    <a:pt x="2868" y="3835"/>
                    <a:pt x="2815" y="3858"/>
                  </a:cubicBezTo>
                  <a:cubicBezTo>
                    <a:pt x="2782" y="3872"/>
                    <a:pt x="2750" y="3885"/>
                    <a:pt x="2717" y="3894"/>
                  </a:cubicBezTo>
                  <a:cubicBezTo>
                    <a:pt x="2694" y="3901"/>
                    <a:pt x="2669" y="3907"/>
                    <a:pt x="2646" y="3913"/>
                  </a:cubicBezTo>
                  <a:cubicBezTo>
                    <a:pt x="2615" y="3922"/>
                    <a:pt x="2584" y="3929"/>
                    <a:pt x="2553" y="3938"/>
                  </a:cubicBezTo>
                  <a:cubicBezTo>
                    <a:pt x="2548" y="3939"/>
                    <a:pt x="2542" y="3940"/>
                    <a:pt x="2537" y="3940"/>
                  </a:cubicBezTo>
                  <a:cubicBezTo>
                    <a:pt x="2533" y="3940"/>
                    <a:pt x="2530" y="3940"/>
                    <a:pt x="2526" y="3939"/>
                  </a:cubicBezTo>
                  <a:cubicBezTo>
                    <a:pt x="2550" y="3927"/>
                    <a:pt x="2575" y="3914"/>
                    <a:pt x="2600" y="3902"/>
                  </a:cubicBezTo>
                  <a:cubicBezTo>
                    <a:pt x="2677" y="3860"/>
                    <a:pt x="2748" y="3809"/>
                    <a:pt x="2816" y="3753"/>
                  </a:cubicBezTo>
                  <a:cubicBezTo>
                    <a:pt x="2817" y="3752"/>
                    <a:pt x="2818" y="3752"/>
                    <a:pt x="2818" y="3751"/>
                  </a:cubicBezTo>
                  <a:cubicBezTo>
                    <a:pt x="2821" y="3749"/>
                    <a:pt x="2822" y="3749"/>
                    <a:pt x="2822" y="3748"/>
                  </a:cubicBezTo>
                  <a:cubicBezTo>
                    <a:pt x="2873" y="3706"/>
                    <a:pt x="2926" y="3664"/>
                    <a:pt x="2975" y="3618"/>
                  </a:cubicBezTo>
                  <a:cubicBezTo>
                    <a:pt x="3022" y="3575"/>
                    <a:pt x="3063" y="3526"/>
                    <a:pt x="3100" y="3475"/>
                  </a:cubicBezTo>
                  <a:cubicBezTo>
                    <a:pt x="3122" y="3444"/>
                    <a:pt x="3143" y="3413"/>
                    <a:pt x="3163" y="3381"/>
                  </a:cubicBezTo>
                  <a:cubicBezTo>
                    <a:pt x="3168" y="3372"/>
                    <a:pt x="3175" y="3362"/>
                    <a:pt x="3180" y="3354"/>
                  </a:cubicBezTo>
                  <a:cubicBezTo>
                    <a:pt x="3195" y="3331"/>
                    <a:pt x="3211" y="3309"/>
                    <a:pt x="3225" y="3285"/>
                  </a:cubicBezTo>
                  <a:cubicBezTo>
                    <a:pt x="3254" y="3237"/>
                    <a:pt x="3283" y="3189"/>
                    <a:pt x="3311" y="3139"/>
                  </a:cubicBezTo>
                  <a:cubicBezTo>
                    <a:pt x="3323" y="3117"/>
                    <a:pt x="3338" y="3094"/>
                    <a:pt x="3349" y="3070"/>
                  </a:cubicBezTo>
                  <a:cubicBezTo>
                    <a:pt x="3360" y="3046"/>
                    <a:pt x="3373" y="3024"/>
                    <a:pt x="3384" y="2999"/>
                  </a:cubicBezTo>
                  <a:cubicBezTo>
                    <a:pt x="3394" y="2974"/>
                    <a:pt x="3405" y="2949"/>
                    <a:pt x="3414" y="2926"/>
                  </a:cubicBezTo>
                  <a:cubicBezTo>
                    <a:pt x="3421" y="2901"/>
                    <a:pt x="3429" y="2877"/>
                    <a:pt x="3437" y="2853"/>
                  </a:cubicBezTo>
                  <a:cubicBezTo>
                    <a:pt x="3445" y="2826"/>
                    <a:pt x="3452" y="2798"/>
                    <a:pt x="3457" y="2769"/>
                  </a:cubicBezTo>
                  <a:lnTo>
                    <a:pt x="3457" y="2769"/>
                  </a:lnTo>
                  <a:cubicBezTo>
                    <a:pt x="3367" y="2804"/>
                    <a:pt x="3272" y="2826"/>
                    <a:pt x="3177" y="2835"/>
                  </a:cubicBezTo>
                  <a:cubicBezTo>
                    <a:pt x="3132" y="2838"/>
                    <a:pt x="3088" y="2840"/>
                    <a:pt x="3043" y="2840"/>
                  </a:cubicBezTo>
                  <a:cubicBezTo>
                    <a:pt x="3024" y="2840"/>
                    <a:pt x="3004" y="2839"/>
                    <a:pt x="2984" y="2839"/>
                  </a:cubicBezTo>
                  <a:cubicBezTo>
                    <a:pt x="2915" y="2838"/>
                    <a:pt x="2848" y="2835"/>
                    <a:pt x="2780" y="2830"/>
                  </a:cubicBezTo>
                  <a:cubicBezTo>
                    <a:pt x="2655" y="2820"/>
                    <a:pt x="2532" y="2798"/>
                    <a:pt x="2411" y="2761"/>
                  </a:cubicBezTo>
                  <a:cubicBezTo>
                    <a:pt x="2410" y="2761"/>
                    <a:pt x="2408" y="2759"/>
                    <a:pt x="2406" y="2759"/>
                  </a:cubicBezTo>
                  <a:cubicBezTo>
                    <a:pt x="2353" y="2742"/>
                    <a:pt x="2300" y="2722"/>
                    <a:pt x="2248" y="2706"/>
                  </a:cubicBezTo>
                  <a:cubicBezTo>
                    <a:pt x="2224" y="2699"/>
                    <a:pt x="2198" y="2690"/>
                    <a:pt x="2176" y="2684"/>
                  </a:cubicBezTo>
                  <a:cubicBezTo>
                    <a:pt x="2151" y="2676"/>
                    <a:pt x="2126" y="2670"/>
                    <a:pt x="2101" y="2663"/>
                  </a:cubicBezTo>
                  <a:cubicBezTo>
                    <a:pt x="2049" y="2645"/>
                    <a:pt x="1997" y="2627"/>
                    <a:pt x="1945" y="2609"/>
                  </a:cubicBezTo>
                  <a:cubicBezTo>
                    <a:pt x="1889" y="2590"/>
                    <a:pt x="1832" y="2570"/>
                    <a:pt x="1776" y="2542"/>
                  </a:cubicBezTo>
                  <a:cubicBezTo>
                    <a:pt x="1754" y="2531"/>
                    <a:pt x="1733" y="2520"/>
                    <a:pt x="1711" y="2509"/>
                  </a:cubicBezTo>
                  <a:cubicBezTo>
                    <a:pt x="1702" y="2503"/>
                    <a:pt x="1693" y="2495"/>
                    <a:pt x="1685" y="2489"/>
                  </a:cubicBezTo>
                  <a:cubicBezTo>
                    <a:pt x="1590" y="2420"/>
                    <a:pt x="1500" y="2348"/>
                    <a:pt x="1412" y="2271"/>
                  </a:cubicBezTo>
                  <a:lnTo>
                    <a:pt x="1409" y="2268"/>
                  </a:lnTo>
                  <a:cubicBezTo>
                    <a:pt x="1409" y="2268"/>
                    <a:pt x="1408" y="2268"/>
                    <a:pt x="1408" y="2267"/>
                  </a:cubicBezTo>
                  <a:cubicBezTo>
                    <a:pt x="1407" y="2266"/>
                    <a:pt x="1405" y="2265"/>
                    <a:pt x="1404" y="2265"/>
                  </a:cubicBezTo>
                  <a:lnTo>
                    <a:pt x="1403" y="2263"/>
                  </a:lnTo>
                  <a:cubicBezTo>
                    <a:pt x="1392" y="2255"/>
                    <a:pt x="1382" y="2245"/>
                    <a:pt x="1371" y="2234"/>
                  </a:cubicBezTo>
                  <a:cubicBezTo>
                    <a:pt x="1360" y="2224"/>
                    <a:pt x="1350" y="2212"/>
                    <a:pt x="1338" y="2201"/>
                  </a:cubicBezTo>
                  <a:cubicBezTo>
                    <a:pt x="1337" y="2200"/>
                    <a:pt x="1337" y="2199"/>
                    <a:pt x="1334" y="2198"/>
                  </a:cubicBezTo>
                  <a:lnTo>
                    <a:pt x="1332" y="2196"/>
                  </a:lnTo>
                  <a:lnTo>
                    <a:pt x="1330" y="2194"/>
                  </a:lnTo>
                  <a:cubicBezTo>
                    <a:pt x="1307" y="2168"/>
                    <a:pt x="1285" y="2143"/>
                    <a:pt x="1263" y="2118"/>
                  </a:cubicBezTo>
                  <a:cubicBezTo>
                    <a:pt x="1262" y="2116"/>
                    <a:pt x="1260" y="2112"/>
                    <a:pt x="1258" y="2111"/>
                  </a:cubicBezTo>
                  <a:lnTo>
                    <a:pt x="1259" y="2111"/>
                  </a:lnTo>
                  <a:cubicBezTo>
                    <a:pt x="1258" y="2110"/>
                    <a:pt x="1257" y="2107"/>
                    <a:pt x="1255" y="2106"/>
                  </a:cubicBezTo>
                  <a:cubicBezTo>
                    <a:pt x="1250" y="2100"/>
                    <a:pt x="1247" y="2092"/>
                    <a:pt x="1242" y="2085"/>
                  </a:cubicBezTo>
                  <a:lnTo>
                    <a:pt x="1240" y="2083"/>
                  </a:lnTo>
                  <a:cubicBezTo>
                    <a:pt x="1238" y="2082"/>
                    <a:pt x="1238" y="2081"/>
                    <a:pt x="1237" y="2079"/>
                  </a:cubicBezTo>
                  <a:cubicBezTo>
                    <a:pt x="1231" y="2070"/>
                    <a:pt x="1226" y="2061"/>
                    <a:pt x="1219" y="2052"/>
                  </a:cubicBezTo>
                  <a:lnTo>
                    <a:pt x="1218" y="2051"/>
                  </a:lnTo>
                  <a:lnTo>
                    <a:pt x="1217" y="2050"/>
                  </a:lnTo>
                  <a:lnTo>
                    <a:pt x="1216" y="2049"/>
                  </a:lnTo>
                  <a:cubicBezTo>
                    <a:pt x="1211" y="2038"/>
                    <a:pt x="1203" y="2028"/>
                    <a:pt x="1197" y="2018"/>
                  </a:cubicBezTo>
                  <a:cubicBezTo>
                    <a:pt x="1196" y="2014"/>
                    <a:pt x="1195" y="2013"/>
                    <a:pt x="1193" y="2010"/>
                  </a:cubicBezTo>
                  <a:cubicBezTo>
                    <a:pt x="1165" y="1958"/>
                    <a:pt x="1138" y="1905"/>
                    <a:pt x="1109" y="1853"/>
                  </a:cubicBezTo>
                  <a:close/>
                  <a:moveTo>
                    <a:pt x="12440" y="8006"/>
                  </a:moveTo>
                  <a:cubicBezTo>
                    <a:pt x="12440" y="8007"/>
                    <a:pt x="12441" y="8008"/>
                    <a:pt x="12442" y="8009"/>
                  </a:cubicBezTo>
                  <a:lnTo>
                    <a:pt x="12442" y="8009"/>
                  </a:lnTo>
                  <a:cubicBezTo>
                    <a:pt x="12441" y="8009"/>
                    <a:pt x="12440" y="8008"/>
                    <a:pt x="12440" y="8006"/>
                  </a:cubicBezTo>
                  <a:close/>
                  <a:moveTo>
                    <a:pt x="3635" y="9479"/>
                  </a:moveTo>
                  <a:cubicBezTo>
                    <a:pt x="3635" y="9479"/>
                    <a:pt x="3635" y="9479"/>
                    <a:pt x="3635" y="9479"/>
                  </a:cubicBezTo>
                  <a:lnTo>
                    <a:pt x="3635" y="9479"/>
                  </a:lnTo>
                  <a:cubicBezTo>
                    <a:pt x="3635" y="9479"/>
                    <a:pt x="3635" y="9479"/>
                    <a:pt x="3635" y="9479"/>
                  </a:cubicBezTo>
                  <a:close/>
                  <a:moveTo>
                    <a:pt x="7698" y="9850"/>
                  </a:moveTo>
                  <a:lnTo>
                    <a:pt x="7698" y="9850"/>
                  </a:lnTo>
                  <a:cubicBezTo>
                    <a:pt x="7697" y="9850"/>
                    <a:pt x="7697" y="9850"/>
                    <a:pt x="7696" y="9850"/>
                  </a:cubicBezTo>
                  <a:cubicBezTo>
                    <a:pt x="7697" y="9850"/>
                    <a:pt x="7698" y="9850"/>
                    <a:pt x="7698" y="9850"/>
                  </a:cubicBezTo>
                  <a:close/>
                  <a:moveTo>
                    <a:pt x="12022" y="11327"/>
                  </a:moveTo>
                  <a:cubicBezTo>
                    <a:pt x="12023" y="11327"/>
                    <a:pt x="12023" y="11328"/>
                    <a:pt x="12023" y="11329"/>
                  </a:cubicBezTo>
                  <a:cubicBezTo>
                    <a:pt x="12023" y="11328"/>
                    <a:pt x="12022" y="11328"/>
                    <a:pt x="12022" y="11327"/>
                  </a:cubicBezTo>
                  <a:close/>
                  <a:moveTo>
                    <a:pt x="8345" y="6182"/>
                  </a:moveTo>
                  <a:lnTo>
                    <a:pt x="8345" y="6188"/>
                  </a:lnTo>
                  <a:lnTo>
                    <a:pt x="8346" y="6188"/>
                  </a:lnTo>
                  <a:lnTo>
                    <a:pt x="8346" y="6210"/>
                  </a:lnTo>
                  <a:cubicBezTo>
                    <a:pt x="8345" y="6239"/>
                    <a:pt x="8346" y="6269"/>
                    <a:pt x="8346" y="6299"/>
                  </a:cubicBezTo>
                  <a:cubicBezTo>
                    <a:pt x="8346" y="6305"/>
                    <a:pt x="8346" y="6312"/>
                    <a:pt x="8348" y="6318"/>
                  </a:cubicBezTo>
                  <a:lnTo>
                    <a:pt x="8346" y="6318"/>
                  </a:lnTo>
                  <a:lnTo>
                    <a:pt x="8346" y="6332"/>
                  </a:lnTo>
                  <a:lnTo>
                    <a:pt x="8346" y="6408"/>
                  </a:lnTo>
                  <a:cubicBezTo>
                    <a:pt x="8345" y="6456"/>
                    <a:pt x="8343" y="6504"/>
                    <a:pt x="8340" y="6552"/>
                  </a:cubicBezTo>
                  <a:cubicBezTo>
                    <a:pt x="8340" y="6586"/>
                    <a:pt x="8340" y="6620"/>
                    <a:pt x="8341" y="6655"/>
                  </a:cubicBezTo>
                  <a:cubicBezTo>
                    <a:pt x="8343" y="6683"/>
                    <a:pt x="8345" y="6710"/>
                    <a:pt x="8349" y="6738"/>
                  </a:cubicBezTo>
                  <a:cubicBezTo>
                    <a:pt x="8353" y="6764"/>
                    <a:pt x="8355" y="6790"/>
                    <a:pt x="8360" y="6815"/>
                  </a:cubicBezTo>
                  <a:cubicBezTo>
                    <a:pt x="8365" y="6838"/>
                    <a:pt x="8371" y="6863"/>
                    <a:pt x="8375" y="6885"/>
                  </a:cubicBezTo>
                  <a:cubicBezTo>
                    <a:pt x="8385" y="6930"/>
                    <a:pt x="8396" y="6972"/>
                    <a:pt x="8410" y="7017"/>
                  </a:cubicBezTo>
                  <a:cubicBezTo>
                    <a:pt x="8422" y="7059"/>
                    <a:pt x="8437" y="7100"/>
                    <a:pt x="8451" y="7141"/>
                  </a:cubicBezTo>
                  <a:cubicBezTo>
                    <a:pt x="8483" y="7220"/>
                    <a:pt x="8516" y="7296"/>
                    <a:pt x="8551" y="7373"/>
                  </a:cubicBezTo>
                  <a:cubicBezTo>
                    <a:pt x="8587" y="7448"/>
                    <a:pt x="8624" y="7524"/>
                    <a:pt x="8664" y="7600"/>
                  </a:cubicBezTo>
                  <a:cubicBezTo>
                    <a:pt x="8678" y="7626"/>
                    <a:pt x="8691" y="7653"/>
                    <a:pt x="8706" y="7679"/>
                  </a:cubicBezTo>
                  <a:cubicBezTo>
                    <a:pt x="8723" y="7706"/>
                    <a:pt x="8737" y="7735"/>
                    <a:pt x="8756" y="7761"/>
                  </a:cubicBezTo>
                  <a:cubicBezTo>
                    <a:pt x="8790" y="7813"/>
                    <a:pt x="8825" y="7864"/>
                    <a:pt x="8861" y="7915"/>
                  </a:cubicBezTo>
                  <a:cubicBezTo>
                    <a:pt x="8908" y="7978"/>
                    <a:pt x="8957" y="8041"/>
                    <a:pt x="9010" y="8100"/>
                  </a:cubicBezTo>
                  <a:cubicBezTo>
                    <a:pt x="9041" y="8132"/>
                    <a:pt x="9073" y="8162"/>
                    <a:pt x="9107" y="8191"/>
                  </a:cubicBezTo>
                  <a:cubicBezTo>
                    <a:pt x="9173" y="8245"/>
                    <a:pt x="9241" y="8296"/>
                    <a:pt x="9309" y="8345"/>
                  </a:cubicBezTo>
                  <a:cubicBezTo>
                    <a:pt x="9371" y="8390"/>
                    <a:pt x="9435" y="8430"/>
                    <a:pt x="9500" y="8470"/>
                  </a:cubicBezTo>
                  <a:cubicBezTo>
                    <a:pt x="9542" y="8494"/>
                    <a:pt x="9583" y="8516"/>
                    <a:pt x="9628" y="8536"/>
                  </a:cubicBezTo>
                  <a:cubicBezTo>
                    <a:pt x="9685" y="8560"/>
                    <a:pt x="9743" y="8581"/>
                    <a:pt x="9803" y="8598"/>
                  </a:cubicBezTo>
                  <a:cubicBezTo>
                    <a:pt x="9846" y="8609"/>
                    <a:pt x="9892" y="8619"/>
                    <a:pt x="9937" y="8626"/>
                  </a:cubicBezTo>
                  <a:cubicBezTo>
                    <a:pt x="9940" y="8626"/>
                    <a:pt x="9944" y="8627"/>
                    <a:pt x="9949" y="8627"/>
                  </a:cubicBezTo>
                  <a:lnTo>
                    <a:pt x="9950" y="8627"/>
                  </a:lnTo>
                  <a:cubicBezTo>
                    <a:pt x="9955" y="8629"/>
                    <a:pt x="9959" y="8630"/>
                    <a:pt x="9964" y="8632"/>
                  </a:cubicBezTo>
                  <a:cubicBezTo>
                    <a:pt x="9971" y="8634"/>
                    <a:pt x="9981" y="8637"/>
                    <a:pt x="9989" y="8639"/>
                  </a:cubicBezTo>
                  <a:lnTo>
                    <a:pt x="9990" y="8639"/>
                  </a:lnTo>
                  <a:cubicBezTo>
                    <a:pt x="10010" y="8644"/>
                    <a:pt x="10032" y="8648"/>
                    <a:pt x="10053" y="8652"/>
                  </a:cubicBezTo>
                  <a:cubicBezTo>
                    <a:pt x="10066" y="8654"/>
                    <a:pt x="10078" y="8657"/>
                    <a:pt x="10090" y="8658"/>
                  </a:cubicBezTo>
                  <a:cubicBezTo>
                    <a:pt x="10089" y="8670"/>
                    <a:pt x="10087" y="8680"/>
                    <a:pt x="10084" y="8690"/>
                  </a:cubicBezTo>
                  <a:cubicBezTo>
                    <a:pt x="10083" y="8699"/>
                    <a:pt x="10082" y="8705"/>
                    <a:pt x="10080" y="8712"/>
                  </a:cubicBezTo>
                  <a:cubicBezTo>
                    <a:pt x="10079" y="8720"/>
                    <a:pt x="10076" y="8728"/>
                    <a:pt x="10074" y="8735"/>
                  </a:cubicBezTo>
                  <a:lnTo>
                    <a:pt x="10067" y="8762"/>
                  </a:lnTo>
                  <a:lnTo>
                    <a:pt x="10063" y="8762"/>
                  </a:lnTo>
                  <a:cubicBezTo>
                    <a:pt x="10063" y="8763"/>
                    <a:pt x="10062" y="8764"/>
                    <a:pt x="10062" y="8766"/>
                  </a:cubicBezTo>
                  <a:cubicBezTo>
                    <a:pt x="10054" y="8795"/>
                    <a:pt x="10051" y="8825"/>
                    <a:pt x="10046" y="8855"/>
                  </a:cubicBezTo>
                  <a:cubicBezTo>
                    <a:pt x="10037" y="8911"/>
                    <a:pt x="10030" y="8968"/>
                    <a:pt x="10026" y="9025"/>
                  </a:cubicBezTo>
                  <a:cubicBezTo>
                    <a:pt x="10023" y="9056"/>
                    <a:pt x="10021" y="9086"/>
                    <a:pt x="10020" y="9117"/>
                  </a:cubicBezTo>
                  <a:cubicBezTo>
                    <a:pt x="10020" y="9148"/>
                    <a:pt x="10018" y="9180"/>
                    <a:pt x="10017" y="9211"/>
                  </a:cubicBezTo>
                  <a:cubicBezTo>
                    <a:pt x="10018" y="9243"/>
                    <a:pt x="10017" y="9275"/>
                    <a:pt x="10020" y="9308"/>
                  </a:cubicBezTo>
                  <a:cubicBezTo>
                    <a:pt x="10022" y="9339"/>
                    <a:pt x="10025" y="9369"/>
                    <a:pt x="10026" y="9400"/>
                  </a:cubicBezTo>
                  <a:cubicBezTo>
                    <a:pt x="10031" y="9450"/>
                    <a:pt x="10036" y="9501"/>
                    <a:pt x="10043" y="9550"/>
                  </a:cubicBezTo>
                  <a:cubicBezTo>
                    <a:pt x="10048" y="9574"/>
                    <a:pt x="10052" y="9600"/>
                    <a:pt x="10057" y="9624"/>
                  </a:cubicBezTo>
                  <a:cubicBezTo>
                    <a:pt x="10063" y="9651"/>
                    <a:pt x="10069" y="9677"/>
                    <a:pt x="10076" y="9703"/>
                  </a:cubicBezTo>
                  <a:cubicBezTo>
                    <a:pt x="10085" y="9732"/>
                    <a:pt x="10094" y="9760"/>
                    <a:pt x="10103" y="9790"/>
                  </a:cubicBezTo>
                  <a:cubicBezTo>
                    <a:pt x="10118" y="9826"/>
                    <a:pt x="10133" y="9862"/>
                    <a:pt x="10149" y="9897"/>
                  </a:cubicBezTo>
                  <a:cubicBezTo>
                    <a:pt x="10164" y="9929"/>
                    <a:pt x="10180" y="9961"/>
                    <a:pt x="10196" y="9992"/>
                  </a:cubicBezTo>
                  <a:lnTo>
                    <a:pt x="10200" y="10004"/>
                  </a:lnTo>
                  <a:cubicBezTo>
                    <a:pt x="10214" y="10043"/>
                    <a:pt x="10227" y="10083"/>
                    <a:pt x="10248" y="10119"/>
                  </a:cubicBezTo>
                  <a:cubicBezTo>
                    <a:pt x="10254" y="10129"/>
                    <a:pt x="10260" y="10140"/>
                    <a:pt x="10268" y="10151"/>
                  </a:cubicBezTo>
                  <a:lnTo>
                    <a:pt x="10268" y="10152"/>
                  </a:lnTo>
                  <a:cubicBezTo>
                    <a:pt x="10273" y="10157"/>
                    <a:pt x="10273" y="10160"/>
                    <a:pt x="10273" y="10162"/>
                  </a:cubicBezTo>
                  <a:cubicBezTo>
                    <a:pt x="10253" y="10175"/>
                    <a:pt x="10233" y="10187"/>
                    <a:pt x="10216" y="10200"/>
                  </a:cubicBezTo>
                  <a:cubicBezTo>
                    <a:pt x="10195" y="10214"/>
                    <a:pt x="10176" y="10228"/>
                    <a:pt x="10156" y="10242"/>
                  </a:cubicBezTo>
                  <a:cubicBezTo>
                    <a:pt x="10140" y="10252"/>
                    <a:pt x="10124" y="10260"/>
                    <a:pt x="10110" y="10270"/>
                  </a:cubicBezTo>
                  <a:cubicBezTo>
                    <a:pt x="10104" y="10275"/>
                    <a:pt x="10101" y="10279"/>
                    <a:pt x="10097" y="10284"/>
                  </a:cubicBezTo>
                  <a:cubicBezTo>
                    <a:pt x="10091" y="10287"/>
                    <a:pt x="10086" y="10291"/>
                    <a:pt x="10081" y="10295"/>
                  </a:cubicBezTo>
                  <a:cubicBezTo>
                    <a:pt x="10063" y="10309"/>
                    <a:pt x="10044" y="10321"/>
                    <a:pt x="10029" y="10335"/>
                  </a:cubicBezTo>
                  <a:cubicBezTo>
                    <a:pt x="10010" y="10351"/>
                    <a:pt x="9994" y="10367"/>
                    <a:pt x="9975" y="10383"/>
                  </a:cubicBezTo>
                  <a:cubicBezTo>
                    <a:pt x="9929" y="10427"/>
                    <a:pt x="9881" y="10471"/>
                    <a:pt x="9836" y="10517"/>
                  </a:cubicBezTo>
                  <a:cubicBezTo>
                    <a:pt x="9784" y="10570"/>
                    <a:pt x="9736" y="10626"/>
                    <a:pt x="9688" y="10683"/>
                  </a:cubicBezTo>
                  <a:cubicBezTo>
                    <a:pt x="9629" y="10761"/>
                    <a:pt x="9572" y="10841"/>
                    <a:pt x="9518" y="10921"/>
                  </a:cubicBezTo>
                  <a:cubicBezTo>
                    <a:pt x="9472" y="10990"/>
                    <a:pt x="9424" y="11059"/>
                    <a:pt x="9381" y="11130"/>
                  </a:cubicBezTo>
                  <a:lnTo>
                    <a:pt x="9381" y="11130"/>
                  </a:lnTo>
                  <a:cubicBezTo>
                    <a:pt x="9381" y="11129"/>
                    <a:pt x="9381" y="11129"/>
                    <a:pt x="9381" y="11128"/>
                  </a:cubicBezTo>
                  <a:lnTo>
                    <a:pt x="9381" y="11128"/>
                  </a:lnTo>
                  <a:cubicBezTo>
                    <a:pt x="9380" y="11130"/>
                    <a:pt x="9380" y="11130"/>
                    <a:pt x="9380" y="11131"/>
                  </a:cubicBezTo>
                  <a:cubicBezTo>
                    <a:pt x="9380" y="11131"/>
                    <a:pt x="9380" y="11130"/>
                    <a:pt x="9381" y="11130"/>
                  </a:cubicBezTo>
                  <a:lnTo>
                    <a:pt x="9381" y="11130"/>
                  </a:lnTo>
                  <a:cubicBezTo>
                    <a:pt x="9380" y="11131"/>
                    <a:pt x="9380" y="11132"/>
                    <a:pt x="9379" y="11133"/>
                  </a:cubicBezTo>
                  <a:lnTo>
                    <a:pt x="9377" y="11135"/>
                  </a:lnTo>
                  <a:cubicBezTo>
                    <a:pt x="9351" y="11179"/>
                    <a:pt x="9328" y="11224"/>
                    <a:pt x="9307" y="11270"/>
                  </a:cubicBezTo>
                  <a:cubicBezTo>
                    <a:pt x="9291" y="11311"/>
                    <a:pt x="9279" y="11349"/>
                    <a:pt x="9266" y="11389"/>
                  </a:cubicBezTo>
                  <a:cubicBezTo>
                    <a:pt x="9253" y="11437"/>
                    <a:pt x="9240" y="11484"/>
                    <a:pt x="9229" y="11534"/>
                  </a:cubicBezTo>
                  <a:cubicBezTo>
                    <a:pt x="9224" y="11559"/>
                    <a:pt x="9219" y="11584"/>
                    <a:pt x="9214" y="11608"/>
                  </a:cubicBezTo>
                  <a:cubicBezTo>
                    <a:pt x="9214" y="11610"/>
                    <a:pt x="9212" y="11611"/>
                    <a:pt x="9212" y="11612"/>
                  </a:cubicBezTo>
                  <a:cubicBezTo>
                    <a:pt x="9211" y="11616"/>
                    <a:pt x="9210" y="11620"/>
                    <a:pt x="9209" y="11622"/>
                  </a:cubicBezTo>
                  <a:cubicBezTo>
                    <a:pt x="9196" y="11654"/>
                    <a:pt x="9189" y="11685"/>
                    <a:pt x="9185" y="11719"/>
                  </a:cubicBezTo>
                  <a:cubicBezTo>
                    <a:pt x="9185" y="11726"/>
                    <a:pt x="9184" y="11732"/>
                    <a:pt x="9184" y="11739"/>
                  </a:cubicBezTo>
                  <a:cubicBezTo>
                    <a:pt x="9162" y="11750"/>
                    <a:pt x="9141" y="11762"/>
                    <a:pt x="9121" y="11775"/>
                  </a:cubicBezTo>
                  <a:cubicBezTo>
                    <a:pt x="9117" y="11777"/>
                    <a:pt x="9112" y="11780"/>
                    <a:pt x="9106" y="11783"/>
                  </a:cubicBezTo>
                  <a:cubicBezTo>
                    <a:pt x="9090" y="11794"/>
                    <a:pt x="9071" y="11806"/>
                    <a:pt x="9055" y="11817"/>
                  </a:cubicBezTo>
                  <a:lnTo>
                    <a:pt x="9031" y="11833"/>
                  </a:lnTo>
                  <a:cubicBezTo>
                    <a:pt x="8994" y="11855"/>
                    <a:pt x="8958" y="11876"/>
                    <a:pt x="8923" y="11900"/>
                  </a:cubicBezTo>
                  <a:cubicBezTo>
                    <a:pt x="8878" y="11935"/>
                    <a:pt x="8835" y="11972"/>
                    <a:pt x="8794" y="12012"/>
                  </a:cubicBezTo>
                  <a:cubicBezTo>
                    <a:pt x="8734" y="12071"/>
                    <a:pt x="8674" y="12132"/>
                    <a:pt x="8615" y="12192"/>
                  </a:cubicBezTo>
                  <a:cubicBezTo>
                    <a:pt x="8585" y="12221"/>
                    <a:pt x="8554" y="12251"/>
                    <a:pt x="8525" y="12283"/>
                  </a:cubicBezTo>
                  <a:cubicBezTo>
                    <a:pt x="8505" y="12306"/>
                    <a:pt x="8486" y="12328"/>
                    <a:pt x="8467" y="12351"/>
                  </a:cubicBezTo>
                  <a:cubicBezTo>
                    <a:pt x="8451" y="12365"/>
                    <a:pt x="8437" y="12381"/>
                    <a:pt x="8421" y="12395"/>
                  </a:cubicBezTo>
                  <a:cubicBezTo>
                    <a:pt x="8386" y="12431"/>
                    <a:pt x="8353" y="12470"/>
                    <a:pt x="8319" y="12509"/>
                  </a:cubicBezTo>
                  <a:cubicBezTo>
                    <a:pt x="8297" y="12535"/>
                    <a:pt x="8276" y="12559"/>
                    <a:pt x="8256" y="12585"/>
                  </a:cubicBezTo>
                  <a:cubicBezTo>
                    <a:pt x="8239" y="12611"/>
                    <a:pt x="8220" y="12637"/>
                    <a:pt x="8203" y="12664"/>
                  </a:cubicBezTo>
                  <a:cubicBezTo>
                    <a:pt x="8202" y="12665"/>
                    <a:pt x="8202" y="12666"/>
                    <a:pt x="8200" y="12668"/>
                  </a:cubicBezTo>
                  <a:cubicBezTo>
                    <a:pt x="8200" y="12668"/>
                    <a:pt x="8200" y="12669"/>
                    <a:pt x="8199" y="12669"/>
                  </a:cubicBezTo>
                  <a:lnTo>
                    <a:pt x="8198" y="12670"/>
                  </a:lnTo>
                  <a:cubicBezTo>
                    <a:pt x="8173" y="12712"/>
                    <a:pt x="8151" y="12757"/>
                    <a:pt x="8128" y="12802"/>
                  </a:cubicBezTo>
                  <a:cubicBezTo>
                    <a:pt x="8122" y="12814"/>
                    <a:pt x="8115" y="12828"/>
                    <a:pt x="8106" y="12841"/>
                  </a:cubicBezTo>
                  <a:cubicBezTo>
                    <a:pt x="8107" y="12818"/>
                    <a:pt x="8112" y="12797"/>
                    <a:pt x="8116" y="12776"/>
                  </a:cubicBezTo>
                  <a:cubicBezTo>
                    <a:pt x="8123" y="12737"/>
                    <a:pt x="8131" y="12699"/>
                    <a:pt x="8143" y="12659"/>
                  </a:cubicBezTo>
                  <a:cubicBezTo>
                    <a:pt x="8158" y="12608"/>
                    <a:pt x="8180" y="12561"/>
                    <a:pt x="8203" y="12514"/>
                  </a:cubicBezTo>
                  <a:cubicBezTo>
                    <a:pt x="8231" y="12456"/>
                    <a:pt x="8265" y="12400"/>
                    <a:pt x="8302" y="12348"/>
                  </a:cubicBezTo>
                  <a:cubicBezTo>
                    <a:pt x="8323" y="12319"/>
                    <a:pt x="8347" y="12292"/>
                    <a:pt x="8369" y="12265"/>
                  </a:cubicBezTo>
                  <a:cubicBezTo>
                    <a:pt x="8388" y="12241"/>
                    <a:pt x="8408" y="12218"/>
                    <a:pt x="8428" y="12195"/>
                  </a:cubicBezTo>
                  <a:cubicBezTo>
                    <a:pt x="8474" y="12149"/>
                    <a:pt x="8519" y="12104"/>
                    <a:pt x="8565" y="12058"/>
                  </a:cubicBezTo>
                  <a:cubicBezTo>
                    <a:pt x="8609" y="12012"/>
                    <a:pt x="8654" y="11966"/>
                    <a:pt x="8700" y="11922"/>
                  </a:cubicBezTo>
                  <a:cubicBezTo>
                    <a:pt x="8725" y="11899"/>
                    <a:pt x="8750" y="11875"/>
                    <a:pt x="8775" y="11854"/>
                  </a:cubicBezTo>
                  <a:cubicBezTo>
                    <a:pt x="8798" y="11833"/>
                    <a:pt x="8821" y="11813"/>
                    <a:pt x="8846" y="11796"/>
                  </a:cubicBezTo>
                  <a:cubicBezTo>
                    <a:pt x="8901" y="11757"/>
                    <a:pt x="8959" y="11723"/>
                    <a:pt x="9017" y="11693"/>
                  </a:cubicBezTo>
                  <a:cubicBezTo>
                    <a:pt x="9035" y="11683"/>
                    <a:pt x="9052" y="11674"/>
                    <a:pt x="9070" y="11667"/>
                  </a:cubicBezTo>
                  <a:cubicBezTo>
                    <a:pt x="9073" y="11641"/>
                    <a:pt x="9078" y="11616"/>
                    <a:pt x="9082" y="11591"/>
                  </a:cubicBezTo>
                  <a:cubicBezTo>
                    <a:pt x="9092" y="11533"/>
                    <a:pt x="9106" y="11473"/>
                    <a:pt x="9122" y="11414"/>
                  </a:cubicBezTo>
                  <a:cubicBezTo>
                    <a:pt x="9135" y="11361"/>
                    <a:pt x="9150" y="11308"/>
                    <a:pt x="9168" y="11258"/>
                  </a:cubicBezTo>
                  <a:cubicBezTo>
                    <a:pt x="9211" y="11142"/>
                    <a:pt x="9280" y="11038"/>
                    <a:pt x="9347" y="10936"/>
                  </a:cubicBezTo>
                  <a:cubicBezTo>
                    <a:pt x="9421" y="10827"/>
                    <a:pt x="9494" y="10717"/>
                    <a:pt x="9576" y="10614"/>
                  </a:cubicBezTo>
                  <a:cubicBezTo>
                    <a:pt x="9653" y="10513"/>
                    <a:pt x="9744" y="10423"/>
                    <a:pt x="9836" y="10336"/>
                  </a:cubicBezTo>
                  <a:cubicBezTo>
                    <a:pt x="9882" y="10293"/>
                    <a:pt x="9928" y="10249"/>
                    <a:pt x="9978" y="10211"/>
                  </a:cubicBezTo>
                  <a:cubicBezTo>
                    <a:pt x="9997" y="10196"/>
                    <a:pt x="10017" y="10182"/>
                    <a:pt x="10037" y="10170"/>
                  </a:cubicBezTo>
                  <a:cubicBezTo>
                    <a:pt x="10054" y="10161"/>
                    <a:pt x="10071" y="10154"/>
                    <a:pt x="10088" y="10146"/>
                  </a:cubicBezTo>
                  <a:cubicBezTo>
                    <a:pt x="10100" y="10140"/>
                    <a:pt x="10113" y="10135"/>
                    <a:pt x="10124" y="10130"/>
                  </a:cubicBezTo>
                  <a:cubicBezTo>
                    <a:pt x="10119" y="10123"/>
                    <a:pt x="10115" y="10114"/>
                    <a:pt x="10110" y="10104"/>
                  </a:cubicBezTo>
                  <a:cubicBezTo>
                    <a:pt x="10092" y="10072"/>
                    <a:pt x="10074" y="10040"/>
                    <a:pt x="10058" y="10007"/>
                  </a:cubicBezTo>
                  <a:cubicBezTo>
                    <a:pt x="10046" y="9981"/>
                    <a:pt x="10031" y="9955"/>
                    <a:pt x="10021" y="9928"/>
                  </a:cubicBezTo>
                  <a:cubicBezTo>
                    <a:pt x="10007" y="9896"/>
                    <a:pt x="9992" y="9863"/>
                    <a:pt x="9982" y="9831"/>
                  </a:cubicBezTo>
                  <a:cubicBezTo>
                    <a:pt x="9971" y="9799"/>
                    <a:pt x="9960" y="9768"/>
                    <a:pt x="9953" y="9736"/>
                  </a:cubicBezTo>
                  <a:cubicBezTo>
                    <a:pt x="9943" y="9701"/>
                    <a:pt x="9933" y="9666"/>
                    <a:pt x="9928" y="9631"/>
                  </a:cubicBezTo>
                  <a:cubicBezTo>
                    <a:pt x="9923" y="9598"/>
                    <a:pt x="9914" y="9564"/>
                    <a:pt x="9911" y="9530"/>
                  </a:cubicBezTo>
                  <a:cubicBezTo>
                    <a:pt x="9907" y="9493"/>
                    <a:pt x="9901" y="9455"/>
                    <a:pt x="9898" y="9419"/>
                  </a:cubicBezTo>
                  <a:cubicBezTo>
                    <a:pt x="9896" y="9386"/>
                    <a:pt x="9892" y="9352"/>
                    <a:pt x="9891" y="9319"/>
                  </a:cubicBezTo>
                  <a:cubicBezTo>
                    <a:pt x="9889" y="9283"/>
                    <a:pt x="9887" y="9247"/>
                    <a:pt x="9888" y="9210"/>
                  </a:cubicBezTo>
                  <a:cubicBezTo>
                    <a:pt x="9889" y="9174"/>
                    <a:pt x="9891" y="9140"/>
                    <a:pt x="9891" y="9106"/>
                  </a:cubicBezTo>
                  <a:cubicBezTo>
                    <a:pt x="9891" y="9089"/>
                    <a:pt x="9893" y="9071"/>
                    <a:pt x="9894" y="9055"/>
                  </a:cubicBezTo>
                  <a:cubicBezTo>
                    <a:pt x="9896" y="9037"/>
                    <a:pt x="9896" y="9021"/>
                    <a:pt x="9897" y="9004"/>
                  </a:cubicBezTo>
                  <a:cubicBezTo>
                    <a:pt x="9899" y="8974"/>
                    <a:pt x="9902" y="8943"/>
                    <a:pt x="9906" y="8913"/>
                  </a:cubicBezTo>
                  <a:cubicBezTo>
                    <a:pt x="9911" y="8877"/>
                    <a:pt x="9917" y="8841"/>
                    <a:pt x="9923" y="8804"/>
                  </a:cubicBezTo>
                  <a:cubicBezTo>
                    <a:pt x="9925" y="8790"/>
                    <a:pt x="9928" y="8774"/>
                    <a:pt x="9932" y="8761"/>
                  </a:cubicBezTo>
                  <a:cubicBezTo>
                    <a:pt x="9893" y="8756"/>
                    <a:pt x="9855" y="8748"/>
                    <a:pt x="9816" y="8740"/>
                  </a:cubicBezTo>
                  <a:cubicBezTo>
                    <a:pt x="9783" y="8731"/>
                    <a:pt x="9748" y="8721"/>
                    <a:pt x="9716" y="8711"/>
                  </a:cubicBezTo>
                  <a:cubicBezTo>
                    <a:pt x="9684" y="8701"/>
                    <a:pt x="9653" y="8690"/>
                    <a:pt x="9622" y="8678"/>
                  </a:cubicBezTo>
                  <a:cubicBezTo>
                    <a:pt x="9556" y="8650"/>
                    <a:pt x="9490" y="8619"/>
                    <a:pt x="9429" y="8582"/>
                  </a:cubicBezTo>
                  <a:cubicBezTo>
                    <a:pt x="9403" y="8566"/>
                    <a:pt x="9377" y="8549"/>
                    <a:pt x="9350" y="8534"/>
                  </a:cubicBezTo>
                  <a:cubicBezTo>
                    <a:pt x="9308" y="8506"/>
                    <a:pt x="9266" y="8478"/>
                    <a:pt x="9225" y="8448"/>
                  </a:cubicBezTo>
                  <a:cubicBezTo>
                    <a:pt x="9180" y="8416"/>
                    <a:pt x="9134" y="8384"/>
                    <a:pt x="9092" y="8349"/>
                  </a:cubicBezTo>
                  <a:cubicBezTo>
                    <a:pt x="9016" y="8288"/>
                    <a:pt x="8939" y="8226"/>
                    <a:pt x="8877" y="8152"/>
                  </a:cubicBezTo>
                  <a:cubicBezTo>
                    <a:pt x="8857" y="8127"/>
                    <a:pt x="8838" y="8102"/>
                    <a:pt x="8817" y="8076"/>
                  </a:cubicBezTo>
                  <a:cubicBezTo>
                    <a:pt x="8799" y="8055"/>
                    <a:pt x="8783" y="8031"/>
                    <a:pt x="8767" y="8008"/>
                  </a:cubicBezTo>
                  <a:cubicBezTo>
                    <a:pt x="8737" y="7969"/>
                    <a:pt x="8710" y="7930"/>
                    <a:pt x="8681" y="7889"/>
                  </a:cubicBezTo>
                  <a:cubicBezTo>
                    <a:pt x="8643" y="7830"/>
                    <a:pt x="8607" y="7771"/>
                    <a:pt x="8573" y="7709"/>
                  </a:cubicBezTo>
                  <a:cubicBezTo>
                    <a:pt x="8541" y="7648"/>
                    <a:pt x="8509" y="7587"/>
                    <a:pt x="8479" y="7524"/>
                  </a:cubicBezTo>
                  <a:cubicBezTo>
                    <a:pt x="8420" y="7404"/>
                    <a:pt x="8360" y="7280"/>
                    <a:pt x="8315" y="7152"/>
                  </a:cubicBezTo>
                  <a:cubicBezTo>
                    <a:pt x="8302" y="7117"/>
                    <a:pt x="8291" y="7082"/>
                    <a:pt x="8281" y="7048"/>
                  </a:cubicBezTo>
                  <a:cubicBezTo>
                    <a:pt x="8272" y="7014"/>
                    <a:pt x="8262" y="6982"/>
                    <a:pt x="8255" y="6952"/>
                  </a:cubicBezTo>
                  <a:cubicBezTo>
                    <a:pt x="8246" y="6916"/>
                    <a:pt x="8240" y="6882"/>
                    <a:pt x="8231" y="6847"/>
                  </a:cubicBezTo>
                  <a:cubicBezTo>
                    <a:pt x="8225" y="6816"/>
                    <a:pt x="8220" y="6785"/>
                    <a:pt x="8217" y="6755"/>
                  </a:cubicBezTo>
                  <a:cubicBezTo>
                    <a:pt x="8214" y="6720"/>
                    <a:pt x="8211" y="6687"/>
                    <a:pt x="8210" y="6652"/>
                  </a:cubicBezTo>
                  <a:cubicBezTo>
                    <a:pt x="8209" y="6619"/>
                    <a:pt x="8209" y="6585"/>
                    <a:pt x="8210" y="6552"/>
                  </a:cubicBezTo>
                  <a:cubicBezTo>
                    <a:pt x="8212" y="6490"/>
                    <a:pt x="8215" y="6428"/>
                    <a:pt x="8216" y="6364"/>
                  </a:cubicBezTo>
                  <a:lnTo>
                    <a:pt x="8216" y="6348"/>
                  </a:lnTo>
                  <a:cubicBezTo>
                    <a:pt x="8184" y="6356"/>
                    <a:pt x="8153" y="6366"/>
                    <a:pt x="8122" y="6378"/>
                  </a:cubicBezTo>
                  <a:cubicBezTo>
                    <a:pt x="8066" y="6400"/>
                    <a:pt x="8012" y="6426"/>
                    <a:pt x="7958" y="6454"/>
                  </a:cubicBezTo>
                  <a:cubicBezTo>
                    <a:pt x="7911" y="6477"/>
                    <a:pt x="7865" y="6498"/>
                    <a:pt x="7820" y="6523"/>
                  </a:cubicBezTo>
                  <a:cubicBezTo>
                    <a:pt x="7778" y="6547"/>
                    <a:pt x="7740" y="6570"/>
                    <a:pt x="7701" y="6599"/>
                  </a:cubicBezTo>
                  <a:cubicBezTo>
                    <a:pt x="7656" y="6631"/>
                    <a:pt x="7615" y="6667"/>
                    <a:pt x="7575" y="6704"/>
                  </a:cubicBezTo>
                  <a:lnTo>
                    <a:pt x="7576" y="6703"/>
                  </a:lnTo>
                  <a:lnTo>
                    <a:pt x="7576" y="6703"/>
                  </a:lnTo>
                  <a:cubicBezTo>
                    <a:pt x="7524" y="6751"/>
                    <a:pt x="7477" y="6803"/>
                    <a:pt x="7431" y="6859"/>
                  </a:cubicBezTo>
                  <a:cubicBezTo>
                    <a:pt x="7432" y="6858"/>
                    <a:pt x="7433" y="6858"/>
                    <a:pt x="7434" y="6857"/>
                  </a:cubicBezTo>
                  <a:lnTo>
                    <a:pt x="7434" y="6857"/>
                  </a:lnTo>
                  <a:cubicBezTo>
                    <a:pt x="7375" y="6930"/>
                    <a:pt x="7321" y="7007"/>
                    <a:pt x="7272" y="7086"/>
                  </a:cubicBezTo>
                  <a:lnTo>
                    <a:pt x="7272" y="7085"/>
                  </a:lnTo>
                  <a:cubicBezTo>
                    <a:pt x="7270" y="7087"/>
                    <a:pt x="7269" y="7089"/>
                    <a:pt x="7267" y="7091"/>
                  </a:cubicBezTo>
                  <a:lnTo>
                    <a:pt x="7266" y="7092"/>
                  </a:lnTo>
                  <a:cubicBezTo>
                    <a:pt x="7224" y="7164"/>
                    <a:pt x="7184" y="7236"/>
                    <a:pt x="7141" y="7308"/>
                  </a:cubicBezTo>
                  <a:cubicBezTo>
                    <a:pt x="7102" y="7371"/>
                    <a:pt x="7065" y="7435"/>
                    <a:pt x="7034" y="7503"/>
                  </a:cubicBezTo>
                  <a:cubicBezTo>
                    <a:pt x="7030" y="7510"/>
                    <a:pt x="7028" y="7518"/>
                    <a:pt x="7024" y="7527"/>
                  </a:cubicBezTo>
                  <a:cubicBezTo>
                    <a:pt x="7024" y="7527"/>
                    <a:pt x="7025" y="7527"/>
                    <a:pt x="7025" y="7528"/>
                  </a:cubicBezTo>
                  <a:cubicBezTo>
                    <a:pt x="7015" y="7549"/>
                    <a:pt x="7004" y="7569"/>
                    <a:pt x="6996" y="7589"/>
                  </a:cubicBezTo>
                  <a:cubicBezTo>
                    <a:pt x="6994" y="7591"/>
                    <a:pt x="6994" y="7592"/>
                    <a:pt x="6993" y="7595"/>
                  </a:cubicBezTo>
                  <a:cubicBezTo>
                    <a:pt x="6991" y="7600"/>
                    <a:pt x="6989" y="7603"/>
                    <a:pt x="6987" y="7606"/>
                  </a:cubicBezTo>
                  <a:cubicBezTo>
                    <a:pt x="6972" y="7612"/>
                    <a:pt x="6957" y="7617"/>
                    <a:pt x="6944" y="7623"/>
                  </a:cubicBezTo>
                  <a:cubicBezTo>
                    <a:pt x="6932" y="7629"/>
                    <a:pt x="6921" y="7633"/>
                    <a:pt x="6909" y="7638"/>
                  </a:cubicBezTo>
                  <a:cubicBezTo>
                    <a:pt x="6896" y="7643"/>
                    <a:pt x="6880" y="7648"/>
                    <a:pt x="6870" y="7656"/>
                  </a:cubicBezTo>
                  <a:cubicBezTo>
                    <a:pt x="6869" y="7656"/>
                    <a:pt x="6867" y="7657"/>
                    <a:pt x="6865" y="7658"/>
                  </a:cubicBezTo>
                  <a:cubicBezTo>
                    <a:pt x="6842" y="7668"/>
                    <a:pt x="6822" y="7678"/>
                    <a:pt x="6800" y="7688"/>
                  </a:cubicBezTo>
                  <a:lnTo>
                    <a:pt x="6798" y="7689"/>
                  </a:lnTo>
                  <a:lnTo>
                    <a:pt x="6797" y="7690"/>
                  </a:lnTo>
                  <a:cubicBezTo>
                    <a:pt x="6735" y="7726"/>
                    <a:pt x="6677" y="7765"/>
                    <a:pt x="6620" y="7806"/>
                  </a:cubicBezTo>
                  <a:cubicBezTo>
                    <a:pt x="6560" y="7848"/>
                    <a:pt x="6502" y="7890"/>
                    <a:pt x="6445" y="7935"/>
                  </a:cubicBezTo>
                  <a:cubicBezTo>
                    <a:pt x="6387" y="7981"/>
                    <a:pt x="6330" y="8029"/>
                    <a:pt x="6276" y="8081"/>
                  </a:cubicBezTo>
                  <a:cubicBezTo>
                    <a:pt x="6234" y="8121"/>
                    <a:pt x="6196" y="8163"/>
                    <a:pt x="6160" y="8206"/>
                  </a:cubicBezTo>
                  <a:cubicBezTo>
                    <a:pt x="6100" y="8282"/>
                    <a:pt x="6042" y="8359"/>
                    <a:pt x="5987" y="8438"/>
                  </a:cubicBezTo>
                  <a:cubicBezTo>
                    <a:pt x="5959" y="8477"/>
                    <a:pt x="5931" y="8516"/>
                    <a:pt x="5903" y="8555"/>
                  </a:cubicBezTo>
                  <a:cubicBezTo>
                    <a:pt x="5879" y="8590"/>
                    <a:pt x="5856" y="8623"/>
                    <a:pt x="5833" y="8658"/>
                  </a:cubicBezTo>
                  <a:cubicBezTo>
                    <a:pt x="5807" y="8702"/>
                    <a:pt x="5785" y="8748"/>
                    <a:pt x="5765" y="8794"/>
                  </a:cubicBezTo>
                  <a:cubicBezTo>
                    <a:pt x="5759" y="8808"/>
                    <a:pt x="5752" y="8823"/>
                    <a:pt x="5747" y="8836"/>
                  </a:cubicBezTo>
                  <a:cubicBezTo>
                    <a:pt x="5745" y="8839"/>
                    <a:pt x="5744" y="8843"/>
                    <a:pt x="5743" y="8845"/>
                  </a:cubicBezTo>
                  <a:cubicBezTo>
                    <a:pt x="5714" y="8900"/>
                    <a:pt x="5687" y="8954"/>
                    <a:pt x="5665" y="9010"/>
                  </a:cubicBezTo>
                  <a:cubicBezTo>
                    <a:pt x="5655" y="9031"/>
                    <a:pt x="5649" y="9052"/>
                    <a:pt x="5641" y="9071"/>
                  </a:cubicBezTo>
                  <a:cubicBezTo>
                    <a:pt x="5634" y="9088"/>
                    <a:pt x="5625" y="9104"/>
                    <a:pt x="5620" y="9122"/>
                  </a:cubicBezTo>
                  <a:cubicBezTo>
                    <a:pt x="5606" y="9158"/>
                    <a:pt x="5595" y="9194"/>
                    <a:pt x="5582" y="9230"/>
                  </a:cubicBezTo>
                  <a:cubicBezTo>
                    <a:pt x="5569" y="9269"/>
                    <a:pt x="5557" y="9310"/>
                    <a:pt x="5547" y="9351"/>
                  </a:cubicBezTo>
                  <a:cubicBezTo>
                    <a:pt x="5539" y="9381"/>
                    <a:pt x="5532" y="9412"/>
                    <a:pt x="5525" y="9442"/>
                  </a:cubicBezTo>
                  <a:cubicBezTo>
                    <a:pt x="5521" y="9455"/>
                    <a:pt x="5517" y="9471"/>
                    <a:pt x="5513" y="9484"/>
                  </a:cubicBezTo>
                  <a:lnTo>
                    <a:pt x="5506" y="9511"/>
                  </a:lnTo>
                  <a:cubicBezTo>
                    <a:pt x="5505" y="9428"/>
                    <a:pt x="5507" y="9346"/>
                    <a:pt x="5515" y="9263"/>
                  </a:cubicBezTo>
                  <a:cubicBezTo>
                    <a:pt x="5520" y="9206"/>
                    <a:pt x="5531" y="9149"/>
                    <a:pt x="5541" y="9092"/>
                  </a:cubicBezTo>
                  <a:cubicBezTo>
                    <a:pt x="5552" y="9035"/>
                    <a:pt x="5565" y="8979"/>
                    <a:pt x="5580" y="8924"/>
                  </a:cubicBezTo>
                  <a:cubicBezTo>
                    <a:pt x="5596" y="8871"/>
                    <a:pt x="5615" y="8819"/>
                    <a:pt x="5637" y="8769"/>
                  </a:cubicBezTo>
                  <a:cubicBezTo>
                    <a:pt x="5656" y="8722"/>
                    <a:pt x="5677" y="8678"/>
                    <a:pt x="5702" y="8634"/>
                  </a:cubicBezTo>
                  <a:cubicBezTo>
                    <a:pt x="5727" y="8590"/>
                    <a:pt x="5754" y="8547"/>
                    <a:pt x="5783" y="8506"/>
                  </a:cubicBezTo>
                  <a:cubicBezTo>
                    <a:pt x="5814" y="8462"/>
                    <a:pt x="5843" y="8418"/>
                    <a:pt x="5874" y="8376"/>
                  </a:cubicBezTo>
                  <a:cubicBezTo>
                    <a:pt x="5912" y="8323"/>
                    <a:pt x="5950" y="8271"/>
                    <a:pt x="5990" y="8220"/>
                  </a:cubicBezTo>
                  <a:cubicBezTo>
                    <a:pt x="6024" y="8174"/>
                    <a:pt x="6059" y="8128"/>
                    <a:pt x="6096" y="8086"/>
                  </a:cubicBezTo>
                  <a:cubicBezTo>
                    <a:pt x="6181" y="7992"/>
                    <a:pt x="6277" y="7910"/>
                    <a:pt x="6377" y="7832"/>
                  </a:cubicBezTo>
                  <a:cubicBezTo>
                    <a:pt x="6424" y="7793"/>
                    <a:pt x="6476" y="7760"/>
                    <a:pt x="6524" y="7723"/>
                  </a:cubicBezTo>
                  <a:cubicBezTo>
                    <a:pt x="6573" y="7689"/>
                    <a:pt x="6620" y="7656"/>
                    <a:pt x="6669" y="7626"/>
                  </a:cubicBezTo>
                  <a:cubicBezTo>
                    <a:pt x="6718" y="7597"/>
                    <a:pt x="6770" y="7567"/>
                    <a:pt x="6827" y="7550"/>
                  </a:cubicBezTo>
                  <a:cubicBezTo>
                    <a:pt x="6847" y="7544"/>
                    <a:pt x="6867" y="7539"/>
                    <a:pt x="6888" y="7534"/>
                  </a:cubicBezTo>
                  <a:cubicBezTo>
                    <a:pt x="6890" y="7524"/>
                    <a:pt x="6894" y="7517"/>
                    <a:pt x="6898" y="7509"/>
                  </a:cubicBezTo>
                  <a:cubicBezTo>
                    <a:pt x="6910" y="7477"/>
                    <a:pt x="6924" y="7445"/>
                    <a:pt x="6939" y="7412"/>
                  </a:cubicBezTo>
                  <a:cubicBezTo>
                    <a:pt x="6971" y="7348"/>
                    <a:pt x="7008" y="7286"/>
                    <a:pt x="7046" y="7224"/>
                  </a:cubicBezTo>
                  <a:cubicBezTo>
                    <a:pt x="7085" y="7158"/>
                    <a:pt x="7122" y="7092"/>
                    <a:pt x="7161" y="7027"/>
                  </a:cubicBezTo>
                  <a:cubicBezTo>
                    <a:pt x="7202" y="6957"/>
                    <a:pt x="7250" y="6891"/>
                    <a:pt x="7298" y="6826"/>
                  </a:cubicBezTo>
                  <a:cubicBezTo>
                    <a:pt x="7370" y="6731"/>
                    <a:pt x="7450" y="6645"/>
                    <a:pt x="7539" y="6566"/>
                  </a:cubicBezTo>
                  <a:cubicBezTo>
                    <a:pt x="7585" y="6524"/>
                    <a:pt x="7636" y="6487"/>
                    <a:pt x="7688" y="6452"/>
                  </a:cubicBezTo>
                  <a:cubicBezTo>
                    <a:pt x="7742" y="6418"/>
                    <a:pt x="7801" y="6389"/>
                    <a:pt x="7856" y="6361"/>
                  </a:cubicBezTo>
                  <a:cubicBezTo>
                    <a:pt x="7912" y="6332"/>
                    <a:pt x="7968" y="6302"/>
                    <a:pt x="8026" y="6279"/>
                  </a:cubicBezTo>
                  <a:cubicBezTo>
                    <a:pt x="8085" y="6253"/>
                    <a:pt x="8144" y="6232"/>
                    <a:pt x="8204" y="6217"/>
                  </a:cubicBezTo>
                  <a:lnTo>
                    <a:pt x="8220" y="6213"/>
                  </a:lnTo>
                  <a:lnTo>
                    <a:pt x="8220" y="6212"/>
                  </a:lnTo>
                  <a:lnTo>
                    <a:pt x="8270" y="6199"/>
                  </a:lnTo>
                  <a:cubicBezTo>
                    <a:pt x="8293" y="6194"/>
                    <a:pt x="8318" y="6188"/>
                    <a:pt x="8341" y="6183"/>
                  </a:cubicBezTo>
                  <a:cubicBezTo>
                    <a:pt x="8343" y="6182"/>
                    <a:pt x="8344" y="6182"/>
                    <a:pt x="8345" y="6182"/>
                  </a:cubicBezTo>
                  <a:close/>
                  <a:moveTo>
                    <a:pt x="2518" y="1"/>
                  </a:moveTo>
                  <a:cubicBezTo>
                    <a:pt x="2485" y="1"/>
                    <a:pt x="2452" y="2"/>
                    <a:pt x="2419" y="2"/>
                  </a:cubicBezTo>
                  <a:lnTo>
                    <a:pt x="2424" y="2"/>
                  </a:lnTo>
                  <a:cubicBezTo>
                    <a:pt x="2358" y="6"/>
                    <a:pt x="2292" y="10"/>
                    <a:pt x="2226" y="19"/>
                  </a:cubicBezTo>
                  <a:cubicBezTo>
                    <a:pt x="2166" y="28"/>
                    <a:pt x="2107" y="38"/>
                    <a:pt x="2048" y="47"/>
                  </a:cubicBezTo>
                  <a:lnTo>
                    <a:pt x="2048" y="47"/>
                  </a:lnTo>
                  <a:cubicBezTo>
                    <a:pt x="2048" y="47"/>
                    <a:pt x="2049" y="47"/>
                    <a:pt x="2050" y="46"/>
                  </a:cubicBezTo>
                  <a:lnTo>
                    <a:pt x="2050" y="46"/>
                  </a:lnTo>
                  <a:cubicBezTo>
                    <a:pt x="1960" y="62"/>
                    <a:pt x="1870" y="86"/>
                    <a:pt x="1782" y="110"/>
                  </a:cubicBezTo>
                  <a:cubicBezTo>
                    <a:pt x="1704" y="136"/>
                    <a:pt x="1625" y="162"/>
                    <a:pt x="1548" y="191"/>
                  </a:cubicBezTo>
                  <a:cubicBezTo>
                    <a:pt x="1477" y="215"/>
                    <a:pt x="1408" y="243"/>
                    <a:pt x="1338" y="270"/>
                  </a:cubicBezTo>
                  <a:cubicBezTo>
                    <a:pt x="1311" y="284"/>
                    <a:pt x="1282" y="296"/>
                    <a:pt x="1255" y="310"/>
                  </a:cubicBezTo>
                  <a:cubicBezTo>
                    <a:pt x="1223" y="326"/>
                    <a:pt x="1192" y="343"/>
                    <a:pt x="1161" y="361"/>
                  </a:cubicBezTo>
                  <a:cubicBezTo>
                    <a:pt x="1112" y="389"/>
                    <a:pt x="1063" y="419"/>
                    <a:pt x="1014" y="447"/>
                  </a:cubicBezTo>
                  <a:cubicBezTo>
                    <a:pt x="1011" y="449"/>
                    <a:pt x="1008" y="450"/>
                    <a:pt x="1005" y="451"/>
                  </a:cubicBezTo>
                  <a:cubicBezTo>
                    <a:pt x="1024" y="487"/>
                    <a:pt x="1041" y="524"/>
                    <a:pt x="1057" y="563"/>
                  </a:cubicBezTo>
                  <a:cubicBezTo>
                    <a:pt x="1077" y="616"/>
                    <a:pt x="1094" y="668"/>
                    <a:pt x="1099" y="724"/>
                  </a:cubicBezTo>
                  <a:cubicBezTo>
                    <a:pt x="1104" y="793"/>
                    <a:pt x="1099" y="862"/>
                    <a:pt x="1094" y="930"/>
                  </a:cubicBezTo>
                  <a:cubicBezTo>
                    <a:pt x="1090" y="996"/>
                    <a:pt x="1080" y="1061"/>
                    <a:pt x="1068" y="1126"/>
                  </a:cubicBezTo>
                  <a:cubicBezTo>
                    <a:pt x="1062" y="1161"/>
                    <a:pt x="1052" y="1193"/>
                    <a:pt x="1042" y="1226"/>
                  </a:cubicBezTo>
                  <a:cubicBezTo>
                    <a:pt x="1034" y="1254"/>
                    <a:pt x="1026" y="1282"/>
                    <a:pt x="1014" y="1308"/>
                  </a:cubicBezTo>
                  <a:cubicBezTo>
                    <a:pt x="1000" y="1342"/>
                    <a:pt x="986" y="1375"/>
                    <a:pt x="967" y="1407"/>
                  </a:cubicBezTo>
                  <a:cubicBezTo>
                    <a:pt x="951" y="1436"/>
                    <a:pt x="935" y="1462"/>
                    <a:pt x="918" y="1489"/>
                  </a:cubicBezTo>
                  <a:cubicBezTo>
                    <a:pt x="881" y="1545"/>
                    <a:pt x="838" y="1598"/>
                    <a:pt x="797" y="1649"/>
                  </a:cubicBezTo>
                  <a:cubicBezTo>
                    <a:pt x="716" y="1752"/>
                    <a:pt x="625" y="1850"/>
                    <a:pt x="526" y="1936"/>
                  </a:cubicBezTo>
                  <a:cubicBezTo>
                    <a:pt x="479" y="1977"/>
                    <a:pt x="424" y="2013"/>
                    <a:pt x="372" y="2046"/>
                  </a:cubicBezTo>
                  <a:cubicBezTo>
                    <a:pt x="345" y="2065"/>
                    <a:pt x="316" y="2083"/>
                    <a:pt x="286" y="2097"/>
                  </a:cubicBezTo>
                  <a:cubicBezTo>
                    <a:pt x="257" y="2111"/>
                    <a:pt x="226" y="2123"/>
                    <a:pt x="195" y="2133"/>
                  </a:cubicBezTo>
                  <a:cubicBezTo>
                    <a:pt x="139" y="2154"/>
                    <a:pt x="83" y="2172"/>
                    <a:pt x="26" y="2189"/>
                  </a:cubicBezTo>
                  <a:cubicBezTo>
                    <a:pt x="17" y="2191"/>
                    <a:pt x="9" y="2194"/>
                    <a:pt x="0" y="2196"/>
                  </a:cubicBezTo>
                  <a:lnTo>
                    <a:pt x="38" y="2231"/>
                  </a:lnTo>
                  <a:cubicBezTo>
                    <a:pt x="89" y="2279"/>
                    <a:pt x="138" y="2327"/>
                    <a:pt x="186" y="2376"/>
                  </a:cubicBezTo>
                  <a:cubicBezTo>
                    <a:pt x="232" y="2423"/>
                    <a:pt x="276" y="2474"/>
                    <a:pt x="315" y="2526"/>
                  </a:cubicBezTo>
                  <a:cubicBezTo>
                    <a:pt x="355" y="2582"/>
                    <a:pt x="396" y="2638"/>
                    <a:pt x="430" y="2697"/>
                  </a:cubicBezTo>
                  <a:cubicBezTo>
                    <a:pt x="463" y="2752"/>
                    <a:pt x="494" y="2808"/>
                    <a:pt x="523" y="2865"/>
                  </a:cubicBezTo>
                  <a:cubicBezTo>
                    <a:pt x="553" y="2922"/>
                    <a:pt x="582" y="2978"/>
                    <a:pt x="604" y="3036"/>
                  </a:cubicBezTo>
                  <a:cubicBezTo>
                    <a:pt x="636" y="3123"/>
                    <a:pt x="655" y="3212"/>
                    <a:pt x="670" y="3303"/>
                  </a:cubicBezTo>
                  <a:cubicBezTo>
                    <a:pt x="688" y="3310"/>
                    <a:pt x="708" y="3320"/>
                    <a:pt x="725" y="3329"/>
                  </a:cubicBezTo>
                  <a:cubicBezTo>
                    <a:pt x="747" y="3342"/>
                    <a:pt x="769" y="3356"/>
                    <a:pt x="790" y="3372"/>
                  </a:cubicBezTo>
                  <a:cubicBezTo>
                    <a:pt x="816" y="3393"/>
                    <a:pt x="842" y="3414"/>
                    <a:pt x="869" y="3437"/>
                  </a:cubicBezTo>
                  <a:cubicBezTo>
                    <a:pt x="923" y="3481"/>
                    <a:pt x="974" y="3529"/>
                    <a:pt x="1024" y="3578"/>
                  </a:cubicBezTo>
                  <a:cubicBezTo>
                    <a:pt x="1069" y="3622"/>
                    <a:pt x="1112" y="3669"/>
                    <a:pt x="1150" y="3718"/>
                  </a:cubicBezTo>
                  <a:cubicBezTo>
                    <a:pt x="1191" y="3775"/>
                    <a:pt x="1229" y="3834"/>
                    <a:pt x="1266" y="3894"/>
                  </a:cubicBezTo>
                  <a:cubicBezTo>
                    <a:pt x="1337" y="4007"/>
                    <a:pt x="1401" y="4125"/>
                    <a:pt x="1447" y="4250"/>
                  </a:cubicBezTo>
                  <a:cubicBezTo>
                    <a:pt x="1496" y="4382"/>
                    <a:pt x="1539" y="4513"/>
                    <a:pt x="1573" y="4649"/>
                  </a:cubicBezTo>
                  <a:cubicBezTo>
                    <a:pt x="1588" y="4711"/>
                    <a:pt x="1600" y="4775"/>
                    <a:pt x="1611" y="4838"/>
                  </a:cubicBezTo>
                  <a:cubicBezTo>
                    <a:pt x="1622" y="4908"/>
                    <a:pt x="1636" y="4977"/>
                    <a:pt x="1643" y="5047"/>
                  </a:cubicBezTo>
                  <a:cubicBezTo>
                    <a:pt x="1650" y="5115"/>
                    <a:pt x="1657" y="5181"/>
                    <a:pt x="1662" y="5248"/>
                  </a:cubicBezTo>
                  <a:cubicBezTo>
                    <a:pt x="1664" y="5313"/>
                    <a:pt x="1666" y="5378"/>
                    <a:pt x="1666" y="5444"/>
                  </a:cubicBezTo>
                  <a:cubicBezTo>
                    <a:pt x="1666" y="5507"/>
                    <a:pt x="1664" y="5571"/>
                    <a:pt x="1657" y="5635"/>
                  </a:cubicBezTo>
                  <a:cubicBezTo>
                    <a:pt x="1651" y="5702"/>
                    <a:pt x="1638" y="5769"/>
                    <a:pt x="1624" y="5834"/>
                  </a:cubicBezTo>
                  <a:cubicBezTo>
                    <a:pt x="1611" y="5898"/>
                    <a:pt x="1599" y="5961"/>
                    <a:pt x="1580" y="6023"/>
                  </a:cubicBezTo>
                  <a:cubicBezTo>
                    <a:pt x="1563" y="6084"/>
                    <a:pt x="1543" y="6143"/>
                    <a:pt x="1523" y="6203"/>
                  </a:cubicBezTo>
                  <a:cubicBezTo>
                    <a:pt x="1495" y="6291"/>
                    <a:pt x="1472" y="6379"/>
                    <a:pt x="1444" y="6466"/>
                  </a:cubicBezTo>
                  <a:cubicBezTo>
                    <a:pt x="1435" y="6497"/>
                    <a:pt x="1425" y="6527"/>
                    <a:pt x="1416" y="6556"/>
                  </a:cubicBezTo>
                  <a:cubicBezTo>
                    <a:pt x="1490" y="6603"/>
                    <a:pt x="1565" y="6649"/>
                    <a:pt x="1640" y="6694"/>
                  </a:cubicBezTo>
                  <a:cubicBezTo>
                    <a:pt x="1719" y="6740"/>
                    <a:pt x="1800" y="6786"/>
                    <a:pt x="1878" y="6834"/>
                  </a:cubicBezTo>
                  <a:cubicBezTo>
                    <a:pt x="1997" y="6907"/>
                    <a:pt x="2116" y="6979"/>
                    <a:pt x="2224" y="7066"/>
                  </a:cubicBezTo>
                  <a:cubicBezTo>
                    <a:pt x="2329" y="7150"/>
                    <a:pt x="2430" y="7240"/>
                    <a:pt x="2525" y="7337"/>
                  </a:cubicBezTo>
                  <a:cubicBezTo>
                    <a:pt x="2623" y="7437"/>
                    <a:pt x="2720" y="7537"/>
                    <a:pt x="2812" y="7643"/>
                  </a:cubicBezTo>
                  <a:cubicBezTo>
                    <a:pt x="2902" y="7747"/>
                    <a:pt x="2989" y="7855"/>
                    <a:pt x="3065" y="7969"/>
                  </a:cubicBezTo>
                  <a:cubicBezTo>
                    <a:pt x="3105" y="8029"/>
                    <a:pt x="3143" y="8089"/>
                    <a:pt x="3178" y="8153"/>
                  </a:cubicBezTo>
                  <a:cubicBezTo>
                    <a:pt x="3212" y="8212"/>
                    <a:pt x="3243" y="8274"/>
                    <a:pt x="3274" y="8335"/>
                  </a:cubicBezTo>
                  <a:cubicBezTo>
                    <a:pt x="3304" y="8393"/>
                    <a:pt x="3332" y="8453"/>
                    <a:pt x="3360" y="8512"/>
                  </a:cubicBezTo>
                  <a:cubicBezTo>
                    <a:pt x="3390" y="8577"/>
                    <a:pt x="3417" y="8641"/>
                    <a:pt x="3443" y="8707"/>
                  </a:cubicBezTo>
                  <a:cubicBezTo>
                    <a:pt x="3467" y="8764"/>
                    <a:pt x="3487" y="8824"/>
                    <a:pt x="3506" y="8881"/>
                  </a:cubicBezTo>
                  <a:cubicBezTo>
                    <a:pt x="3511" y="8899"/>
                    <a:pt x="3518" y="8916"/>
                    <a:pt x="3523" y="8934"/>
                  </a:cubicBezTo>
                  <a:cubicBezTo>
                    <a:pt x="3542" y="8861"/>
                    <a:pt x="3565" y="8787"/>
                    <a:pt x="3590" y="8716"/>
                  </a:cubicBezTo>
                  <a:cubicBezTo>
                    <a:pt x="3606" y="8671"/>
                    <a:pt x="3624" y="8625"/>
                    <a:pt x="3643" y="8582"/>
                  </a:cubicBezTo>
                  <a:cubicBezTo>
                    <a:pt x="3663" y="8535"/>
                    <a:pt x="3680" y="8486"/>
                    <a:pt x="3700" y="8439"/>
                  </a:cubicBezTo>
                  <a:cubicBezTo>
                    <a:pt x="3738" y="8346"/>
                    <a:pt x="3783" y="8254"/>
                    <a:pt x="3833" y="8166"/>
                  </a:cubicBezTo>
                  <a:cubicBezTo>
                    <a:pt x="3885" y="8072"/>
                    <a:pt x="3936" y="7978"/>
                    <a:pt x="3993" y="7887"/>
                  </a:cubicBezTo>
                  <a:cubicBezTo>
                    <a:pt x="4026" y="7833"/>
                    <a:pt x="4060" y="7777"/>
                    <a:pt x="4098" y="7726"/>
                  </a:cubicBezTo>
                  <a:cubicBezTo>
                    <a:pt x="4137" y="7673"/>
                    <a:pt x="4179" y="7621"/>
                    <a:pt x="4223" y="7572"/>
                  </a:cubicBezTo>
                  <a:cubicBezTo>
                    <a:pt x="4314" y="7472"/>
                    <a:pt x="4408" y="7374"/>
                    <a:pt x="4511" y="7286"/>
                  </a:cubicBezTo>
                  <a:cubicBezTo>
                    <a:pt x="4617" y="7196"/>
                    <a:pt x="4720" y="7101"/>
                    <a:pt x="4836" y="7028"/>
                  </a:cubicBezTo>
                  <a:cubicBezTo>
                    <a:pt x="4894" y="6990"/>
                    <a:pt x="4955" y="6956"/>
                    <a:pt x="5017" y="6923"/>
                  </a:cubicBezTo>
                  <a:cubicBezTo>
                    <a:pt x="5046" y="6907"/>
                    <a:pt x="5076" y="6896"/>
                    <a:pt x="5105" y="6883"/>
                  </a:cubicBezTo>
                  <a:cubicBezTo>
                    <a:pt x="5126" y="6874"/>
                    <a:pt x="5146" y="6866"/>
                    <a:pt x="5165" y="6859"/>
                  </a:cubicBezTo>
                  <a:cubicBezTo>
                    <a:pt x="5165" y="6850"/>
                    <a:pt x="5166" y="6842"/>
                    <a:pt x="5167" y="6834"/>
                  </a:cubicBezTo>
                  <a:cubicBezTo>
                    <a:pt x="5180" y="6752"/>
                    <a:pt x="5198" y="6673"/>
                    <a:pt x="5222" y="6595"/>
                  </a:cubicBezTo>
                  <a:cubicBezTo>
                    <a:pt x="5247" y="6515"/>
                    <a:pt x="5273" y="6436"/>
                    <a:pt x="5298" y="6355"/>
                  </a:cubicBezTo>
                  <a:cubicBezTo>
                    <a:pt x="5304" y="6342"/>
                    <a:pt x="5312" y="6331"/>
                    <a:pt x="5324" y="6323"/>
                  </a:cubicBezTo>
                  <a:lnTo>
                    <a:pt x="5324" y="6323"/>
                  </a:lnTo>
                  <a:cubicBezTo>
                    <a:pt x="5321" y="6342"/>
                    <a:pt x="5319" y="6359"/>
                    <a:pt x="5317" y="6378"/>
                  </a:cubicBezTo>
                  <a:cubicBezTo>
                    <a:pt x="5314" y="6425"/>
                    <a:pt x="5311" y="6474"/>
                    <a:pt x="5309" y="6522"/>
                  </a:cubicBezTo>
                  <a:cubicBezTo>
                    <a:pt x="5306" y="6576"/>
                    <a:pt x="5304" y="6631"/>
                    <a:pt x="5301" y="6684"/>
                  </a:cubicBezTo>
                  <a:cubicBezTo>
                    <a:pt x="5300" y="6718"/>
                    <a:pt x="5300" y="6750"/>
                    <a:pt x="5301" y="6783"/>
                  </a:cubicBezTo>
                  <a:cubicBezTo>
                    <a:pt x="5300" y="6792"/>
                    <a:pt x="5300" y="6799"/>
                    <a:pt x="5300" y="6807"/>
                  </a:cubicBezTo>
                  <a:lnTo>
                    <a:pt x="5300" y="6808"/>
                  </a:lnTo>
                  <a:lnTo>
                    <a:pt x="5300" y="6819"/>
                  </a:lnTo>
                  <a:lnTo>
                    <a:pt x="5300" y="6829"/>
                  </a:lnTo>
                  <a:lnTo>
                    <a:pt x="5300" y="6830"/>
                  </a:lnTo>
                  <a:cubicBezTo>
                    <a:pt x="5300" y="6842"/>
                    <a:pt x="5299" y="6855"/>
                    <a:pt x="5299" y="6866"/>
                  </a:cubicBezTo>
                  <a:cubicBezTo>
                    <a:pt x="5299" y="6871"/>
                    <a:pt x="5298" y="6875"/>
                    <a:pt x="5298" y="6880"/>
                  </a:cubicBezTo>
                  <a:cubicBezTo>
                    <a:pt x="5296" y="6894"/>
                    <a:pt x="5296" y="6905"/>
                    <a:pt x="5296" y="6917"/>
                  </a:cubicBezTo>
                  <a:cubicBezTo>
                    <a:pt x="5296" y="6926"/>
                    <a:pt x="5295" y="6933"/>
                    <a:pt x="5295" y="6942"/>
                  </a:cubicBezTo>
                  <a:lnTo>
                    <a:pt x="5288" y="6946"/>
                  </a:lnTo>
                  <a:cubicBezTo>
                    <a:pt x="5283" y="6948"/>
                    <a:pt x="5278" y="6952"/>
                    <a:pt x="5274" y="6953"/>
                  </a:cubicBezTo>
                  <a:cubicBezTo>
                    <a:pt x="5260" y="6958"/>
                    <a:pt x="5248" y="6964"/>
                    <a:pt x="5234" y="6969"/>
                  </a:cubicBezTo>
                  <a:cubicBezTo>
                    <a:pt x="5232" y="6971"/>
                    <a:pt x="5228" y="6972"/>
                    <a:pt x="5224" y="6974"/>
                  </a:cubicBezTo>
                  <a:cubicBezTo>
                    <a:pt x="5214" y="6978"/>
                    <a:pt x="5205" y="6982"/>
                    <a:pt x="5195" y="6987"/>
                  </a:cubicBezTo>
                  <a:cubicBezTo>
                    <a:pt x="5185" y="6990"/>
                    <a:pt x="5176" y="6994"/>
                    <a:pt x="5165" y="6999"/>
                  </a:cubicBezTo>
                  <a:lnTo>
                    <a:pt x="5157" y="7003"/>
                  </a:lnTo>
                  <a:lnTo>
                    <a:pt x="5157" y="7002"/>
                  </a:lnTo>
                  <a:cubicBezTo>
                    <a:pt x="5145" y="7007"/>
                    <a:pt x="5133" y="7012"/>
                    <a:pt x="5121" y="7018"/>
                  </a:cubicBezTo>
                  <a:cubicBezTo>
                    <a:pt x="5073" y="7039"/>
                    <a:pt x="5028" y="7064"/>
                    <a:pt x="4984" y="7090"/>
                  </a:cubicBezTo>
                  <a:lnTo>
                    <a:pt x="4902" y="7139"/>
                  </a:lnTo>
                  <a:cubicBezTo>
                    <a:pt x="4876" y="7157"/>
                    <a:pt x="4850" y="7174"/>
                    <a:pt x="4826" y="7193"/>
                  </a:cubicBezTo>
                  <a:cubicBezTo>
                    <a:pt x="4760" y="7245"/>
                    <a:pt x="4697" y="7299"/>
                    <a:pt x="4634" y="7354"/>
                  </a:cubicBezTo>
                  <a:cubicBezTo>
                    <a:pt x="4602" y="7381"/>
                    <a:pt x="4571" y="7408"/>
                    <a:pt x="4540" y="7437"/>
                  </a:cubicBezTo>
                  <a:cubicBezTo>
                    <a:pt x="4511" y="7463"/>
                    <a:pt x="4483" y="7492"/>
                    <a:pt x="4454" y="7520"/>
                  </a:cubicBezTo>
                  <a:cubicBezTo>
                    <a:pt x="4381" y="7595"/>
                    <a:pt x="4310" y="7673"/>
                    <a:pt x="4243" y="7753"/>
                  </a:cubicBezTo>
                  <a:cubicBezTo>
                    <a:pt x="4176" y="7843"/>
                    <a:pt x="4117" y="7937"/>
                    <a:pt x="4060" y="8032"/>
                  </a:cubicBezTo>
                  <a:cubicBezTo>
                    <a:pt x="4015" y="8111"/>
                    <a:pt x="3970" y="8190"/>
                    <a:pt x="3927" y="8271"/>
                  </a:cubicBezTo>
                  <a:cubicBezTo>
                    <a:pt x="3885" y="8349"/>
                    <a:pt x="3849" y="8428"/>
                    <a:pt x="3814" y="8509"/>
                  </a:cubicBezTo>
                  <a:cubicBezTo>
                    <a:pt x="3783" y="8584"/>
                    <a:pt x="3752" y="8664"/>
                    <a:pt x="3722" y="8741"/>
                  </a:cubicBezTo>
                  <a:cubicBezTo>
                    <a:pt x="3695" y="8815"/>
                    <a:pt x="3673" y="8893"/>
                    <a:pt x="3650" y="8969"/>
                  </a:cubicBezTo>
                  <a:cubicBezTo>
                    <a:pt x="3642" y="9004"/>
                    <a:pt x="3634" y="9038"/>
                    <a:pt x="3623" y="9073"/>
                  </a:cubicBezTo>
                  <a:cubicBezTo>
                    <a:pt x="3616" y="9100"/>
                    <a:pt x="3607" y="9128"/>
                    <a:pt x="3601" y="9154"/>
                  </a:cubicBezTo>
                  <a:cubicBezTo>
                    <a:pt x="3598" y="9160"/>
                    <a:pt x="3596" y="9166"/>
                    <a:pt x="3590" y="9171"/>
                  </a:cubicBezTo>
                  <a:cubicBezTo>
                    <a:pt x="3599" y="9211"/>
                    <a:pt x="3606" y="9248"/>
                    <a:pt x="3612" y="9286"/>
                  </a:cubicBezTo>
                  <a:cubicBezTo>
                    <a:pt x="3622" y="9353"/>
                    <a:pt x="3630" y="9418"/>
                    <a:pt x="3637" y="9484"/>
                  </a:cubicBezTo>
                  <a:lnTo>
                    <a:pt x="3637" y="9484"/>
                  </a:lnTo>
                  <a:cubicBezTo>
                    <a:pt x="3636" y="9482"/>
                    <a:pt x="3635" y="9481"/>
                    <a:pt x="3635" y="9479"/>
                  </a:cubicBezTo>
                  <a:lnTo>
                    <a:pt x="3635" y="9479"/>
                  </a:lnTo>
                  <a:cubicBezTo>
                    <a:pt x="3645" y="9589"/>
                    <a:pt x="3657" y="9698"/>
                    <a:pt x="3650" y="9807"/>
                  </a:cubicBezTo>
                  <a:cubicBezTo>
                    <a:pt x="3650" y="9817"/>
                    <a:pt x="3647" y="9827"/>
                    <a:pt x="3642" y="9835"/>
                  </a:cubicBezTo>
                  <a:cubicBezTo>
                    <a:pt x="3680" y="9845"/>
                    <a:pt x="3717" y="9857"/>
                    <a:pt x="3756" y="9868"/>
                  </a:cubicBezTo>
                  <a:cubicBezTo>
                    <a:pt x="3877" y="9907"/>
                    <a:pt x="3994" y="9964"/>
                    <a:pt x="4109" y="10019"/>
                  </a:cubicBezTo>
                  <a:cubicBezTo>
                    <a:pt x="4230" y="10075"/>
                    <a:pt x="4346" y="10141"/>
                    <a:pt x="4459" y="10209"/>
                  </a:cubicBezTo>
                  <a:cubicBezTo>
                    <a:pt x="4515" y="10240"/>
                    <a:pt x="4571" y="10275"/>
                    <a:pt x="4620" y="10313"/>
                  </a:cubicBezTo>
                  <a:cubicBezTo>
                    <a:pt x="4672" y="10352"/>
                    <a:pt x="4722" y="10393"/>
                    <a:pt x="4769" y="10436"/>
                  </a:cubicBezTo>
                  <a:cubicBezTo>
                    <a:pt x="4866" y="10523"/>
                    <a:pt x="4943" y="10630"/>
                    <a:pt x="5025" y="10730"/>
                  </a:cubicBezTo>
                  <a:cubicBezTo>
                    <a:pt x="5107" y="10832"/>
                    <a:pt x="5188" y="10934"/>
                    <a:pt x="5267" y="11038"/>
                  </a:cubicBezTo>
                  <a:cubicBezTo>
                    <a:pt x="5305" y="11087"/>
                    <a:pt x="5340" y="11138"/>
                    <a:pt x="5376" y="11189"/>
                  </a:cubicBezTo>
                  <a:cubicBezTo>
                    <a:pt x="5415" y="11246"/>
                    <a:pt x="5456" y="11303"/>
                    <a:pt x="5492" y="11363"/>
                  </a:cubicBezTo>
                  <a:cubicBezTo>
                    <a:pt x="5562" y="11476"/>
                    <a:pt x="5621" y="11591"/>
                    <a:pt x="5677" y="11710"/>
                  </a:cubicBezTo>
                  <a:lnTo>
                    <a:pt x="5712" y="11787"/>
                  </a:lnTo>
                  <a:cubicBezTo>
                    <a:pt x="5714" y="11780"/>
                    <a:pt x="5718" y="11772"/>
                    <a:pt x="5725" y="11767"/>
                  </a:cubicBezTo>
                  <a:cubicBezTo>
                    <a:pt x="5745" y="11746"/>
                    <a:pt x="5770" y="11727"/>
                    <a:pt x="5792" y="11708"/>
                  </a:cubicBezTo>
                  <a:cubicBezTo>
                    <a:pt x="5838" y="11669"/>
                    <a:pt x="5883" y="11631"/>
                    <a:pt x="5929" y="11591"/>
                  </a:cubicBezTo>
                  <a:cubicBezTo>
                    <a:pt x="5974" y="11554"/>
                    <a:pt x="6021" y="11518"/>
                    <a:pt x="6069" y="11484"/>
                  </a:cubicBezTo>
                  <a:cubicBezTo>
                    <a:pt x="6119" y="11451"/>
                    <a:pt x="6168" y="11422"/>
                    <a:pt x="6219" y="11393"/>
                  </a:cubicBezTo>
                  <a:cubicBezTo>
                    <a:pt x="6321" y="11333"/>
                    <a:pt x="6424" y="11280"/>
                    <a:pt x="6530" y="11226"/>
                  </a:cubicBezTo>
                  <a:lnTo>
                    <a:pt x="6553" y="11215"/>
                  </a:lnTo>
                  <a:cubicBezTo>
                    <a:pt x="6568" y="11154"/>
                    <a:pt x="6581" y="11094"/>
                    <a:pt x="6596" y="11034"/>
                  </a:cubicBezTo>
                  <a:cubicBezTo>
                    <a:pt x="6606" y="10991"/>
                    <a:pt x="6615" y="10947"/>
                    <a:pt x="6627" y="10904"/>
                  </a:cubicBezTo>
                  <a:cubicBezTo>
                    <a:pt x="6637" y="10867"/>
                    <a:pt x="6650" y="10832"/>
                    <a:pt x="6667" y="10797"/>
                  </a:cubicBezTo>
                  <a:cubicBezTo>
                    <a:pt x="6681" y="10767"/>
                    <a:pt x="6695" y="10736"/>
                    <a:pt x="6710" y="10708"/>
                  </a:cubicBezTo>
                  <a:cubicBezTo>
                    <a:pt x="6726" y="10679"/>
                    <a:pt x="6743" y="10650"/>
                    <a:pt x="6760" y="10622"/>
                  </a:cubicBezTo>
                  <a:cubicBezTo>
                    <a:pt x="6777" y="10596"/>
                    <a:pt x="6796" y="10570"/>
                    <a:pt x="6815" y="10544"/>
                  </a:cubicBezTo>
                  <a:cubicBezTo>
                    <a:pt x="6833" y="10518"/>
                    <a:pt x="6851" y="10492"/>
                    <a:pt x="6870" y="10468"/>
                  </a:cubicBezTo>
                  <a:cubicBezTo>
                    <a:pt x="6911" y="10416"/>
                    <a:pt x="6952" y="10367"/>
                    <a:pt x="6996" y="10318"/>
                  </a:cubicBezTo>
                  <a:cubicBezTo>
                    <a:pt x="7039" y="10268"/>
                    <a:pt x="7085" y="10218"/>
                    <a:pt x="7133" y="10171"/>
                  </a:cubicBezTo>
                  <a:cubicBezTo>
                    <a:pt x="7184" y="10124"/>
                    <a:pt x="7233" y="10073"/>
                    <a:pt x="7287" y="10029"/>
                  </a:cubicBezTo>
                  <a:lnTo>
                    <a:pt x="7329" y="9995"/>
                  </a:lnTo>
                  <a:cubicBezTo>
                    <a:pt x="7349" y="9983"/>
                    <a:pt x="7369" y="9972"/>
                    <a:pt x="7388" y="9961"/>
                  </a:cubicBezTo>
                  <a:cubicBezTo>
                    <a:pt x="7404" y="9954"/>
                    <a:pt x="7420" y="9945"/>
                    <a:pt x="7437" y="9939"/>
                  </a:cubicBezTo>
                  <a:cubicBezTo>
                    <a:pt x="7473" y="9925"/>
                    <a:pt x="7508" y="9910"/>
                    <a:pt x="7544" y="9898"/>
                  </a:cubicBezTo>
                  <a:cubicBezTo>
                    <a:pt x="7544" y="9898"/>
                    <a:pt x="7545" y="9897"/>
                    <a:pt x="7546" y="9897"/>
                  </a:cubicBezTo>
                  <a:cubicBezTo>
                    <a:pt x="7548" y="9897"/>
                    <a:pt x="7548" y="9897"/>
                    <a:pt x="7549" y="9895"/>
                  </a:cubicBezTo>
                  <a:cubicBezTo>
                    <a:pt x="7582" y="9883"/>
                    <a:pt x="7616" y="9873"/>
                    <a:pt x="7649" y="9863"/>
                  </a:cubicBezTo>
                  <a:cubicBezTo>
                    <a:pt x="7666" y="9858"/>
                    <a:pt x="7683" y="9853"/>
                    <a:pt x="7700" y="9849"/>
                  </a:cubicBezTo>
                  <a:lnTo>
                    <a:pt x="7700" y="9849"/>
                  </a:lnTo>
                  <a:cubicBezTo>
                    <a:pt x="7699" y="9849"/>
                    <a:pt x="7699" y="9850"/>
                    <a:pt x="7698" y="9850"/>
                  </a:cubicBezTo>
                  <a:lnTo>
                    <a:pt x="7698" y="9850"/>
                  </a:lnTo>
                  <a:cubicBezTo>
                    <a:pt x="7737" y="9842"/>
                    <a:pt x="7776" y="9835"/>
                    <a:pt x="7813" y="9828"/>
                  </a:cubicBezTo>
                  <a:cubicBezTo>
                    <a:pt x="7827" y="9826"/>
                    <a:pt x="7839" y="9825"/>
                    <a:pt x="7853" y="9822"/>
                  </a:cubicBezTo>
                  <a:lnTo>
                    <a:pt x="7853" y="9822"/>
                  </a:lnTo>
                  <a:cubicBezTo>
                    <a:pt x="7835" y="9831"/>
                    <a:pt x="7817" y="9840"/>
                    <a:pt x="7799" y="9847"/>
                  </a:cubicBezTo>
                  <a:cubicBezTo>
                    <a:pt x="7757" y="9868"/>
                    <a:pt x="7714" y="9889"/>
                    <a:pt x="7672" y="9910"/>
                  </a:cubicBezTo>
                  <a:cubicBezTo>
                    <a:pt x="7648" y="9924"/>
                    <a:pt x="7623" y="9936"/>
                    <a:pt x="7602" y="9951"/>
                  </a:cubicBezTo>
                  <a:cubicBezTo>
                    <a:pt x="7576" y="9967"/>
                    <a:pt x="7549" y="9985"/>
                    <a:pt x="7523" y="10002"/>
                  </a:cubicBezTo>
                  <a:cubicBezTo>
                    <a:pt x="7482" y="10033"/>
                    <a:pt x="7441" y="10064"/>
                    <a:pt x="7401" y="10098"/>
                  </a:cubicBezTo>
                  <a:cubicBezTo>
                    <a:pt x="7362" y="10130"/>
                    <a:pt x="7324" y="10163"/>
                    <a:pt x="7287" y="10197"/>
                  </a:cubicBezTo>
                  <a:cubicBezTo>
                    <a:pt x="7235" y="10246"/>
                    <a:pt x="7183" y="10295"/>
                    <a:pt x="7136" y="10349"/>
                  </a:cubicBezTo>
                  <a:cubicBezTo>
                    <a:pt x="7086" y="10406"/>
                    <a:pt x="7037" y="10464"/>
                    <a:pt x="6988" y="10522"/>
                  </a:cubicBezTo>
                  <a:cubicBezTo>
                    <a:pt x="6935" y="10588"/>
                    <a:pt x="6886" y="10658"/>
                    <a:pt x="6841" y="10731"/>
                  </a:cubicBezTo>
                  <a:cubicBezTo>
                    <a:pt x="6815" y="10780"/>
                    <a:pt x="6791" y="10829"/>
                    <a:pt x="6767" y="10879"/>
                  </a:cubicBezTo>
                  <a:cubicBezTo>
                    <a:pt x="6762" y="10893"/>
                    <a:pt x="6757" y="10905"/>
                    <a:pt x="6753" y="10919"/>
                  </a:cubicBezTo>
                  <a:cubicBezTo>
                    <a:pt x="6735" y="10984"/>
                    <a:pt x="6719" y="11051"/>
                    <a:pt x="6705" y="11117"/>
                  </a:cubicBezTo>
                  <a:lnTo>
                    <a:pt x="6698" y="11148"/>
                  </a:lnTo>
                  <a:cubicBezTo>
                    <a:pt x="6693" y="11167"/>
                    <a:pt x="6688" y="11188"/>
                    <a:pt x="6683" y="11207"/>
                  </a:cubicBezTo>
                  <a:cubicBezTo>
                    <a:pt x="6677" y="11238"/>
                    <a:pt x="6670" y="11269"/>
                    <a:pt x="6663" y="11298"/>
                  </a:cubicBezTo>
                  <a:cubicBezTo>
                    <a:pt x="6661" y="11300"/>
                    <a:pt x="6656" y="11301"/>
                    <a:pt x="6654" y="11302"/>
                  </a:cubicBezTo>
                  <a:cubicBezTo>
                    <a:pt x="6623" y="11317"/>
                    <a:pt x="6594" y="11331"/>
                    <a:pt x="6563" y="11347"/>
                  </a:cubicBezTo>
                  <a:cubicBezTo>
                    <a:pt x="6554" y="11349"/>
                    <a:pt x="6548" y="11353"/>
                    <a:pt x="6541" y="11357"/>
                  </a:cubicBezTo>
                  <a:cubicBezTo>
                    <a:pt x="6536" y="11359"/>
                    <a:pt x="6528" y="11362"/>
                    <a:pt x="6523" y="11365"/>
                  </a:cubicBezTo>
                  <a:cubicBezTo>
                    <a:pt x="6522" y="11367"/>
                    <a:pt x="6520" y="11367"/>
                    <a:pt x="6517" y="11368"/>
                  </a:cubicBezTo>
                  <a:cubicBezTo>
                    <a:pt x="6516" y="11368"/>
                    <a:pt x="6515" y="11370"/>
                    <a:pt x="6513" y="11371"/>
                  </a:cubicBezTo>
                  <a:cubicBezTo>
                    <a:pt x="6506" y="11375"/>
                    <a:pt x="6500" y="11380"/>
                    <a:pt x="6494" y="11386"/>
                  </a:cubicBezTo>
                  <a:cubicBezTo>
                    <a:pt x="6472" y="11398"/>
                    <a:pt x="6449" y="11410"/>
                    <a:pt x="6427" y="11421"/>
                  </a:cubicBezTo>
                  <a:cubicBezTo>
                    <a:pt x="6317" y="11481"/>
                    <a:pt x="6208" y="11543"/>
                    <a:pt x="6104" y="11613"/>
                  </a:cubicBezTo>
                  <a:cubicBezTo>
                    <a:pt x="6041" y="11662"/>
                    <a:pt x="5982" y="11711"/>
                    <a:pt x="5922" y="11763"/>
                  </a:cubicBezTo>
                  <a:cubicBezTo>
                    <a:pt x="5887" y="11793"/>
                    <a:pt x="5850" y="11822"/>
                    <a:pt x="5816" y="11852"/>
                  </a:cubicBezTo>
                  <a:cubicBezTo>
                    <a:pt x="5804" y="11865"/>
                    <a:pt x="5787" y="11872"/>
                    <a:pt x="5769" y="11872"/>
                  </a:cubicBezTo>
                  <a:cubicBezTo>
                    <a:pt x="5763" y="11872"/>
                    <a:pt x="5756" y="11871"/>
                    <a:pt x="5749" y="11869"/>
                  </a:cubicBezTo>
                  <a:cubicBezTo>
                    <a:pt x="5747" y="11868"/>
                    <a:pt x="5744" y="11868"/>
                    <a:pt x="5743" y="11866"/>
                  </a:cubicBezTo>
                  <a:lnTo>
                    <a:pt x="5743" y="11866"/>
                  </a:lnTo>
                  <a:lnTo>
                    <a:pt x="5754" y="11894"/>
                  </a:lnTo>
                  <a:cubicBezTo>
                    <a:pt x="5778" y="11953"/>
                    <a:pt x="5799" y="12012"/>
                    <a:pt x="5820" y="12072"/>
                  </a:cubicBezTo>
                  <a:cubicBezTo>
                    <a:pt x="5863" y="12203"/>
                    <a:pt x="5903" y="12335"/>
                    <a:pt x="5925" y="12473"/>
                  </a:cubicBezTo>
                  <a:cubicBezTo>
                    <a:pt x="5935" y="12535"/>
                    <a:pt x="5947" y="12598"/>
                    <a:pt x="5953" y="12661"/>
                  </a:cubicBezTo>
                  <a:cubicBezTo>
                    <a:pt x="6002" y="12669"/>
                    <a:pt x="6053" y="12681"/>
                    <a:pt x="6102" y="12696"/>
                  </a:cubicBezTo>
                  <a:cubicBezTo>
                    <a:pt x="6165" y="12715"/>
                    <a:pt x="6228" y="12736"/>
                    <a:pt x="6288" y="12762"/>
                  </a:cubicBezTo>
                  <a:cubicBezTo>
                    <a:pt x="6352" y="12788"/>
                    <a:pt x="6415" y="12818"/>
                    <a:pt x="6477" y="12851"/>
                  </a:cubicBezTo>
                  <a:cubicBezTo>
                    <a:pt x="6539" y="12884"/>
                    <a:pt x="6601" y="12919"/>
                    <a:pt x="6662" y="12954"/>
                  </a:cubicBezTo>
                  <a:cubicBezTo>
                    <a:pt x="6719" y="12988"/>
                    <a:pt x="6778" y="13021"/>
                    <a:pt x="6836" y="13056"/>
                  </a:cubicBezTo>
                  <a:cubicBezTo>
                    <a:pt x="6867" y="13073"/>
                    <a:pt x="6897" y="13096"/>
                    <a:pt x="6925" y="13118"/>
                  </a:cubicBezTo>
                  <a:cubicBezTo>
                    <a:pt x="6943" y="13132"/>
                    <a:pt x="6959" y="13148"/>
                    <a:pt x="6975" y="13161"/>
                  </a:cubicBezTo>
                  <a:cubicBezTo>
                    <a:pt x="7017" y="13199"/>
                    <a:pt x="7058" y="13236"/>
                    <a:pt x="7096" y="13277"/>
                  </a:cubicBezTo>
                  <a:cubicBezTo>
                    <a:pt x="7210" y="13393"/>
                    <a:pt x="7295" y="13537"/>
                    <a:pt x="7373" y="13680"/>
                  </a:cubicBezTo>
                  <a:cubicBezTo>
                    <a:pt x="7439" y="13801"/>
                    <a:pt x="7487" y="13929"/>
                    <a:pt x="7533" y="14058"/>
                  </a:cubicBezTo>
                  <a:cubicBezTo>
                    <a:pt x="7555" y="14123"/>
                    <a:pt x="7576" y="14188"/>
                    <a:pt x="7596" y="14254"/>
                  </a:cubicBezTo>
                  <a:cubicBezTo>
                    <a:pt x="7612" y="14314"/>
                    <a:pt x="7621" y="14376"/>
                    <a:pt x="7631" y="14436"/>
                  </a:cubicBezTo>
                  <a:cubicBezTo>
                    <a:pt x="7640" y="14505"/>
                    <a:pt x="7646" y="14574"/>
                    <a:pt x="7651" y="14642"/>
                  </a:cubicBezTo>
                  <a:cubicBezTo>
                    <a:pt x="7652" y="14660"/>
                    <a:pt x="7651" y="14676"/>
                    <a:pt x="7652" y="14693"/>
                  </a:cubicBezTo>
                  <a:lnTo>
                    <a:pt x="7652" y="14733"/>
                  </a:lnTo>
                  <a:cubicBezTo>
                    <a:pt x="7652" y="14766"/>
                    <a:pt x="7651" y="14800"/>
                    <a:pt x="7650" y="14832"/>
                  </a:cubicBezTo>
                  <a:cubicBezTo>
                    <a:pt x="7677" y="14845"/>
                    <a:pt x="7704" y="14859"/>
                    <a:pt x="7730" y="14874"/>
                  </a:cubicBezTo>
                  <a:cubicBezTo>
                    <a:pt x="7766" y="14897"/>
                    <a:pt x="7801" y="14919"/>
                    <a:pt x="7836" y="14941"/>
                  </a:cubicBezTo>
                  <a:cubicBezTo>
                    <a:pt x="7904" y="14987"/>
                    <a:pt x="7967" y="15039"/>
                    <a:pt x="8029" y="15093"/>
                  </a:cubicBezTo>
                  <a:cubicBezTo>
                    <a:pt x="8044" y="15105"/>
                    <a:pt x="8060" y="15121"/>
                    <a:pt x="8074" y="15135"/>
                  </a:cubicBezTo>
                  <a:cubicBezTo>
                    <a:pt x="8092" y="15153"/>
                    <a:pt x="8111" y="15171"/>
                    <a:pt x="8127" y="15189"/>
                  </a:cubicBezTo>
                  <a:cubicBezTo>
                    <a:pt x="8168" y="15237"/>
                    <a:pt x="8204" y="15287"/>
                    <a:pt x="8240" y="15341"/>
                  </a:cubicBezTo>
                  <a:cubicBezTo>
                    <a:pt x="8249" y="15353"/>
                    <a:pt x="8256" y="15367"/>
                    <a:pt x="8264" y="15380"/>
                  </a:cubicBezTo>
                  <a:cubicBezTo>
                    <a:pt x="8275" y="15398"/>
                    <a:pt x="8286" y="15416"/>
                    <a:pt x="8296" y="15436"/>
                  </a:cubicBezTo>
                  <a:cubicBezTo>
                    <a:pt x="8312" y="15467"/>
                    <a:pt x="8328" y="15497"/>
                    <a:pt x="8342" y="15528"/>
                  </a:cubicBezTo>
                  <a:cubicBezTo>
                    <a:pt x="8357" y="15563"/>
                    <a:pt x="8371" y="15596"/>
                    <a:pt x="8384" y="15630"/>
                  </a:cubicBezTo>
                  <a:lnTo>
                    <a:pt x="8419" y="15730"/>
                  </a:lnTo>
                  <a:cubicBezTo>
                    <a:pt x="8421" y="15738"/>
                    <a:pt x="8424" y="15746"/>
                    <a:pt x="8426" y="15754"/>
                  </a:cubicBezTo>
                  <a:cubicBezTo>
                    <a:pt x="8429" y="15754"/>
                    <a:pt x="8431" y="15755"/>
                    <a:pt x="8435" y="15755"/>
                  </a:cubicBezTo>
                  <a:cubicBezTo>
                    <a:pt x="8435" y="15755"/>
                    <a:pt x="8436" y="15755"/>
                    <a:pt x="8437" y="15757"/>
                  </a:cubicBezTo>
                  <a:cubicBezTo>
                    <a:pt x="8448" y="15760"/>
                    <a:pt x="8458" y="15762"/>
                    <a:pt x="8471" y="15764"/>
                  </a:cubicBezTo>
                  <a:cubicBezTo>
                    <a:pt x="8473" y="15765"/>
                    <a:pt x="8476" y="15765"/>
                    <a:pt x="8478" y="15765"/>
                  </a:cubicBezTo>
                  <a:cubicBezTo>
                    <a:pt x="8485" y="15766"/>
                    <a:pt x="8494" y="15767"/>
                    <a:pt x="8503" y="15767"/>
                  </a:cubicBezTo>
                  <a:cubicBezTo>
                    <a:pt x="8517" y="15759"/>
                    <a:pt x="8531" y="15759"/>
                    <a:pt x="8545" y="15759"/>
                  </a:cubicBezTo>
                  <a:cubicBezTo>
                    <a:pt x="8590" y="15754"/>
                    <a:pt x="8634" y="15749"/>
                    <a:pt x="8678" y="15739"/>
                  </a:cubicBezTo>
                  <a:cubicBezTo>
                    <a:pt x="8709" y="15731"/>
                    <a:pt x="8739" y="15722"/>
                    <a:pt x="8770" y="15713"/>
                  </a:cubicBezTo>
                  <a:cubicBezTo>
                    <a:pt x="8771" y="15712"/>
                    <a:pt x="8773" y="15712"/>
                    <a:pt x="8776" y="15710"/>
                  </a:cubicBezTo>
                  <a:lnTo>
                    <a:pt x="8777" y="15710"/>
                  </a:lnTo>
                  <a:cubicBezTo>
                    <a:pt x="8843" y="15686"/>
                    <a:pt x="8907" y="15661"/>
                    <a:pt x="8971" y="15628"/>
                  </a:cubicBezTo>
                  <a:cubicBezTo>
                    <a:pt x="9067" y="15576"/>
                    <a:pt x="9158" y="15513"/>
                    <a:pt x="9248" y="15451"/>
                  </a:cubicBezTo>
                  <a:cubicBezTo>
                    <a:pt x="9297" y="15418"/>
                    <a:pt x="9344" y="15384"/>
                    <a:pt x="9391" y="15349"/>
                  </a:cubicBezTo>
                  <a:cubicBezTo>
                    <a:pt x="9438" y="15316"/>
                    <a:pt x="9482" y="15280"/>
                    <a:pt x="9525" y="15244"/>
                  </a:cubicBezTo>
                  <a:cubicBezTo>
                    <a:pt x="9607" y="15178"/>
                    <a:pt x="9684" y="15109"/>
                    <a:pt x="9762" y="15039"/>
                  </a:cubicBezTo>
                  <a:cubicBezTo>
                    <a:pt x="9862" y="14946"/>
                    <a:pt x="9964" y="14857"/>
                    <a:pt x="10060" y="14760"/>
                  </a:cubicBezTo>
                  <a:cubicBezTo>
                    <a:pt x="10110" y="14708"/>
                    <a:pt x="10160" y="14656"/>
                    <a:pt x="10210" y="14605"/>
                  </a:cubicBezTo>
                  <a:cubicBezTo>
                    <a:pt x="10253" y="14558"/>
                    <a:pt x="10298" y="14512"/>
                    <a:pt x="10340" y="14464"/>
                  </a:cubicBezTo>
                  <a:lnTo>
                    <a:pt x="10340" y="14464"/>
                  </a:lnTo>
                  <a:lnTo>
                    <a:pt x="10337" y="14467"/>
                  </a:lnTo>
                  <a:cubicBezTo>
                    <a:pt x="10416" y="14371"/>
                    <a:pt x="10495" y="14275"/>
                    <a:pt x="10569" y="14174"/>
                  </a:cubicBezTo>
                  <a:cubicBezTo>
                    <a:pt x="10586" y="14146"/>
                    <a:pt x="10604" y="14119"/>
                    <a:pt x="10620" y="14090"/>
                  </a:cubicBezTo>
                  <a:cubicBezTo>
                    <a:pt x="10634" y="14067"/>
                    <a:pt x="10645" y="14042"/>
                    <a:pt x="10656" y="14020"/>
                  </a:cubicBezTo>
                  <a:cubicBezTo>
                    <a:pt x="10666" y="13997"/>
                    <a:pt x="10677" y="13975"/>
                    <a:pt x="10685" y="13954"/>
                  </a:cubicBezTo>
                  <a:cubicBezTo>
                    <a:pt x="10693" y="13930"/>
                    <a:pt x="10701" y="13908"/>
                    <a:pt x="10710" y="13886"/>
                  </a:cubicBezTo>
                  <a:cubicBezTo>
                    <a:pt x="10717" y="13858"/>
                    <a:pt x="10726" y="13831"/>
                    <a:pt x="10732" y="13803"/>
                  </a:cubicBezTo>
                  <a:cubicBezTo>
                    <a:pt x="10738" y="13774"/>
                    <a:pt x="10744" y="13746"/>
                    <a:pt x="10749" y="13717"/>
                  </a:cubicBezTo>
                  <a:lnTo>
                    <a:pt x="10749" y="13716"/>
                  </a:lnTo>
                  <a:lnTo>
                    <a:pt x="10749" y="13712"/>
                  </a:lnTo>
                  <a:cubicBezTo>
                    <a:pt x="10755" y="13674"/>
                    <a:pt x="10762" y="13637"/>
                    <a:pt x="10764" y="13598"/>
                  </a:cubicBezTo>
                  <a:lnTo>
                    <a:pt x="10764" y="13589"/>
                  </a:lnTo>
                  <a:lnTo>
                    <a:pt x="10763" y="13589"/>
                  </a:lnTo>
                  <a:lnTo>
                    <a:pt x="10763" y="13569"/>
                  </a:lnTo>
                  <a:lnTo>
                    <a:pt x="10763" y="13564"/>
                  </a:lnTo>
                  <a:cubicBezTo>
                    <a:pt x="10763" y="13532"/>
                    <a:pt x="10760" y="13500"/>
                    <a:pt x="10759" y="13468"/>
                  </a:cubicBezTo>
                  <a:cubicBezTo>
                    <a:pt x="10759" y="13464"/>
                    <a:pt x="10759" y="13460"/>
                    <a:pt x="10758" y="13458"/>
                  </a:cubicBezTo>
                  <a:cubicBezTo>
                    <a:pt x="10753" y="13402"/>
                    <a:pt x="10742" y="13345"/>
                    <a:pt x="10732" y="13288"/>
                  </a:cubicBezTo>
                  <a:cubicBezTo>
                    <a:pt x="10726" y="13253"/>
                    <a:pt x="10717" y="13217"/>
                    <a:pt x="10710" y="13182"/>
                  </a:cubicBezTo>
                  <a:cubicBezTo>
                    <a:pt x="10705" y="13153"/>
                    <a:pt x="10698" y="13123"/>
                    <a:pt x="10692" y="13093"/>
                  </a:cubicBezTo>
                  <a:cubicBezTo>
                    <a:pt x="10679" y="13039"/>
                    <a:pt x="10667" y="12985"/>
                    <a:pt x="10650" y="12933"/>
                  </a:cubicBezTo>
                  <a:cubicBezTo>
                    <a:pt x="10638" y="12895"/>
                    <a:pt x="10623" y="12856"/>
                    <a:pt x="10609" y="12818"/>
                  </a:cubicBezTo>
                  <a:lnTo>
                    <a:pt x="10609" y="12818"/>
                  </a:lnTo>
                  <a:cubicBezTo>
                    <a:pt x="10633" y="12846"/>
                    <a:pt x="10655" y="12875"/>
                    <a:pt x="10676" y="12905"/>
                  </a:cubicBezTo>
                  <a:cubicBezTo>
                    <a:pt x="10692" y="12929"/>
                    <a:pt x="10708" y="12954"/>
                    <a:pt x="10723" y="12980"/>
                  </a:cubicBezTo>
                  <a:cubicBezTo>
                    <a:pt x="10736" y="13005"/>
                    <a:pt x="10748" y="13030"/>
                    <a:pt x="10762" y="13056"/>
                  </a:cubicBezTo>
                  <a:cubicBezTo>
                    <a:pt x="10806" y="13148"/>
                    <a:pt x="10840" y="13244"/>
                    <a:pt x="10862" y="13345"/>
                  </a:cubicBezTo>
                  <a:cubicBezTo>
                    <a:pt x="10870" y="13378"/>
                    <a:pt x="10875" y="13412"/>
                    <a:pt x="10878" y="13445"/>
                  </a:cubicBezTo>
                  <a:cubicBezTo>
                    <a:pt x="10889" y="13443"/>
                    <a:pt x="10898" y="13439"/>
                    <a:pt x="10908" y="13437"/>
                  </a:cubicBezTo>
                  <a:cubicBezTo>
                    <a:pt x="10930" y="13428"/>
                    <a:pt x="10953" y="13419"/>
                    <a:pt x="10973" y="13409"/>
                  </a:cubicBezTo>
                  <a:cubicBezTo>
                    <a:pt x="11011" y="13388"/>
                    <a:pt x="11052" y="13370"/>
                    <a:pt x="11089" y="13345"/>
                  </a:cubicBezTo>
                  <a:cubicBezTo>
                    <a:pt x="11126" y="13321"/>
                    <a:pt x="11161" y="13298"/>
                    <a:pt x="11197" y="13274"/>
                  </a:cubicBezTo>
                  <a:cubicBezTo>
                    <a:pt x="11228" y="13251"/>
                    <a:pt x="11258" y="13227"/>
                    <a:pt x="11288" y="13202"/>
                  </a:cubicBezTo>
                  <a:cubicBezTo>
                    <a:pt x="11316" y="13180"/>
                    <a:pt x="11342" y="13158"/>
                    <a:pt x="11369" y="13133"/>
                  </a:cubicBezTo>
                  <a:cubicBezTo>
                    <a:pt x="11413" y="13092"/>
                    <a:pt x="11458" y="13052"/>
                    <a:pt x="11501" y="13008"/>
                  </a:cubicBezTo>
                  <a:cubicBezTo>
                    <a:pt x="11541" y="12968"/>
                    <a:pt x="11579" y="12927"/>
                    <a:pt x="11618" y="12884"/>
                  </a:cubicBezTo>
                  <a:lnTo>
                    <a:pt x="11619" y="12882"/>
                  </a:lnTo>
                  <a:cubicBezTo>
                    <a:pt x="11620" y="12881"/>
                    <a:pt x="11620" y="12881"/>
                    <a:pt x="11620" y="12880"/>
                  </a:cubicBezTo>
                  <a:lnTo>
                    <a:pt x="11621" y="12879"/>
                  </a:lnTo>
                  <a:lnTo>
                    <a:pt x="11623" y="12877"/>
                  </a:lnTo>
                  <a:cubicBezTo>
                    <a:pt x="11651" y="12843"/>
                    <a:pt x="11678" y="12808"/>
                    <a:pt x="11706" y="12773"/>
                  </a:cubicBezTo>
                  <a:cubicBezTo>
                    <a:pt x="11728" y="12743"/>
                    <a:pt x="11749" y="12712"/>
                    <a:pt x="11771" y="12680"/>
                  </a:cubicBezTo>
                  <a:cubicBezTo>
                    <a:pt x="11816" y="12616"/>
                    <a:pt x="11861" y="12550"/>
                    <a:pt x="11903" y="12483"/>
                  </a:cubicBezTo>
                  <a:cubicBezTo>
                    <a:pt x="11924" y="12448"/>
                    <a:pt x="11944" y="12412"/>
                    <a:pt x="11962" y="12376"/>
                  </a:cubicBezTo>
                  <a:cubicBezTo>
                    <a:pt x="11976" y="12346"/>
                    <a:pt x="11990" y="12317"/>
                    <a:pt x="12001" y="12287"/>
                  </a:cubicBezTo>
                  <a:cubicBezTo>
                    <a:pt x="12013" y="12258"/>
                    <a:pt x="12022" y="12230"/>
                    <a:pt x="12032" y="12201"/>
                  </a:cubicBezTo>
                  <a:cubicBezTo>
                    <a:pt x="12048" y="12147"/>
                    <a:pt x="12062" y="12091"/>
                    <a:pt x="12072" y="12034"/>
                  </a:cubicBezTo>
                  <a:cubicBezTo>
                    <a:pt x="12080" y="11983"/>
                    <a:pt x="12085" y="11932"/>
                    <a:pt x="12089" y="11881"/>
                  </a:cubicBezTo>
                  <a:lnTo>
                    <a:pt x="12089" y="11879"/>
                  </a:lnTo>
                  <a:lnTo>
                    <a:pt x="12089" y="11876"/>
                  </a:lnTo>
                  <a:cubicBezTo>
                    <a:pt x="12090" y="11813"/>
                    <a:pt x="12090" y="11751"/>
                    <a:pt x="12086" y="11689"/>
                  </a:cubicBezTo>
                  <a:cubicBezTo>
                    <a:pt x="12080" y="11647"/>
                    <a:pt x="12073" y="11605"/>
                    <a:pt x="12067" y="11564"/>
                  </a:cubicBezTo>
                  <a:lnTo>
                    <a:pt x="12064" y="11564"/>
                  </a:lnTo>
                  <a:cubicBezTo>
                    <a:pt x="12063" y="11556"/>
                    <a:pt x="12062" y="11550"/>
                    <a:pt x="12060" y="11545"/>
                  </a:cubicBezTo>
                  <a:cubicBezTo>
                    <a:pt x="12060" y="11543"/>
                    <a:pt x="12060" y="11540"/>
                    <a:pt x="12062" y="11536"/>
                  </a:cubicBezTo>
                  <a:lnTo>
                    <a:pt x="12062" y="11529"/>
                  </a:lnTo>
                  <a:cubicBezTo>
                    <a:pt x="12060" y="11518"/>
                    <a:pt x="12059" y="11508"/>
                    <a:pt x="12058" y="11496"/>
                  </a:cubicBezTo>
                  <a:cubicBezTo>
                    <a:pt x="12055" y="11478"/>
                    <a:pt x="12052" y="11458"/>
                    <a:pt x="12049" y="11441"/>
                  </a:cubicBezTo>
                  <a:cubicBezTo>
                    <a:pt x="12049" y="11440"/>
                    <a:pt x="12048" y="11438"/>
                    <a:pt x="12048" y="11436"/>
                  </a:cubicBezTo>
                  <a:cubicBezTo>
                    <a:pt x="12041" y="11398"/>
                    <a:pt x="12031" y="11360"/>
                    <a:pt x="12022" y="11323"/>
                  </a:cubicBezTo>
                  <a:lnTo>
                    <a:pt x="12022" y="11323"/>
                  </a:lnTo>
                  <a:cubicBezTo>
                    <a:pt x="12022" y="11323"/>
                    <a:pt x="12022" y="11324"/>
                    <a:pt x="12022" y="11324"/>
                  </a:cubicBezTo>
                  <a:lnTo>
                    <a:pt x="12022" y="11324"/>
                  </a:lnTo>
                  <a:cubicBezTo>
                    <a:pt x="12016" y="11293"/>
                    <a:pt x="12010" y="11262"/>
                    <a:pt x="12003" y="11230"/>
                  </a:cubicBezTo>
                  <a:cubicBezTo>
                    <a:pt x="11995" y="11190"/>
                    <a:pt x="11987" y="11152"/>
                    <a:pt x="11981" y="11113"/>
                  </a:cubicBezTo>
                  <a:cubicBezTo>
                    <a:pt x="11975" y="11074"/>
                    <a:pt x="11967" y="11037"/>
                    <a:pt x="11961" y="10999"/>
                  </a:cubicBezTo>
                  <a:lnTo>
                    <a:pt x="11961" y="10994"/>
                  </a:lnTo>
                  <a:cubicBezTo>
                    <a:pt x="11961" y="10993"/>
                    <a:pt x="11961" y="10992"/>
                    <a:pt x="11960" y="10991"/>
                  </a:cubicBezTo>
                  <a:lnTo>
                    <a:pt x="11960" y="10989"/>
                  </a:lnTo>
                  <a:cubicBezTo>
                    <a:pt x="11971" y="11007"/>
                    <a:pt x="11985" y="11025"/>
                    <a:pt x="11997" y="11043"/>
                  </a:cubicBezTo>
                  <a:cubicBezTo>
                    <a:pt x="12013" y="11066"/>
                    <a:pt x="12027" y="11090"/>
                    <a:pt x="12041" y="11115"/>
                  </a:cubicBezTo>
                  <a:cubicBezTo>
                    <a:pt x="12072" y="11167"/>
                    <a:pt x="12095" y="11226"/>
                    <a:pt x="12117" y="11283"/>
                  </a:cubicBezTo>
                  <a:cubicBezTo>
                    <a:pt x="12129" y="11316"/>
                    <a:pt x="12142" y="11348"/>
                    <a:pt x="12153" y="11380"/>
                  </a:cubicBezTo>
                  <a:cubicBezTo>
                    <a:pt x="12153" y="11381"/>
                    <a:pt x="12155" y="11383"/>
                    <a:pt x="12155" y="11384"/>
                  </a:cubicBezTo>
                  <a:cubicBezTo>
                    <a:pt x="12165" y="11378"/>
                    <a:pt x="12173" y="11373"/>
                    <a:pt x="12183" y="11365"/>
                  </a:cubicBezTo>
                  <a:cubicBezTo>
                    <a:pt x="12202" y="11353"/>
                    <a:pt x="12220" y="11340"/>
                    <a:pt x="12239" y="11326"/>
                  </a:cubicBezTo>
                  <a:cubicBezTo>
                    <a:pt x="12258" y="11311"/>
                    <a:pt x="12277" y="11295"/>
                    <a:pt x="12296" y="11278"/>
                  </a:cubicBezTo>
                  <a:cubicBezTo>
                    <a:pt x="12326" y="11254"/>
                    <a:pt x="12354" y="11228"/>
                    <a:pt x="12383" y="11202"/>
                  </a:cubicBezTo>
                  <a:cubicBezTo>
                    <a:pt x="12410" y="11177"/>
                    <a:pt x="12437" y="11152"/>
                    <a:pt x="12462" y="11123"/>
                  </a:cubicBezTo>
                  <a:cubicBezTo>
                    <a:pt x="12485" y="11100"/>
                    <a:pt x="12506" y="11076"/>
                    <a:pt x="12527" y="11054"/>
                  </a:cubicBezTo>
                  <a:cubicBezTo>
                    <a:pt x="12560" y="11013"/>
                    <a:pt x="12594" y="10972"/>
                    <a:pt x="12624" y="10931"/>
                  </a:cubicBezTo>
                  <a:cubicBezTo>
                    <a:pt x="12653" y="10891"/>
                    <a:pt x="12681" y="10849"/>
                    <a:pt x="12709" y="10808"/>
                  </a:cubicBezTo>
                  <a:lnTo>
                    <a:pt x="12709" y="10810"/>
                  </a:lnTo>
                  <a:cubicBezTo>
                    <a:pt x="12734" y="10769"/>
                    <a:pt x="12759" y="10728"/>
                    <a:pt x="12781" y="10684"/>
                  </a:cubicBezTo>
                  <a:cubicBezTo>
                    <a:pt x="12805" y="10642"/>
                    <a:pt x="12827" y="10600"/>
                    <a:pt x="12847" y="10557"/>
                  </a:cubicBezTo>
                  <a:cubicBezTo>
                    <a:pt x="12859" y="10529"/>
                    <a:pt x="12872" y="10504"/>
                    <a:pt x="12882" y="10477"/>
                  </a:cubicBezTo>
                  <a:cubicBezTo>
                    <a:pt x="12893" y="10449"/>
                    <a:pt x="12903" y="10419"/>
                    <a:pt x="12911" y="10390"/>
                  </a:cubicBezTo>
                  <a:cubicBezTo>
                    <a:pt x="12925" y="10348"/>
                    <a:pt x="12936" y="10307"/>
                    <a:pt x="12947" y="10264"/>
                  </a:cubicBezTo>
                  <a:cubicBezTo>
                    <a:pt x="12960" y="10218"/>
                    <a:pt x="12971" y="10172"/>
                    <a:pt x="12982" y="10127"/>
                  </a:cubicBezTo>
                  <a:cubicBezTo>
                    <a:pt x="13003" y="10042"/>
                    <a:pt x="13024" y="9957"/>
                    <a:pt x="13040" y="9872"/>
                  </a:cubicBezTo>
                  <a:cubicBezTo>
                    <a:pt x="13040" y="9871"/>
                    <a:pt x="13040" y="9871"/>
                    <a:pt x="13042" y="9869"/>
                  </a:cubicBezTo>
                  <a:lnTo>
                    <a:pt x="13042" y="9867"/>
                  </a:lnTo>
                  <a:cubicBezTo>
                    <a:pt x="13048" y="9833"/>
                    <a:pt x="13053" y="9801"/>
                    <a:pt x="13056" y="9768"/>
                  </a:cubicBezTo>
                  <a:cubicBezTo>
                    <a:pt x="13059" y="9738"/>
                    <a:pt x="13061" y="9709"/>
                    <a:pt x="13063" y="9680"/>
                  </a:cubicBezTo>
                  <a:cubicBezTo>
                    <a:pt x="13065" y="9580"/>
                    <a:pt x="13064" y="9480"/>
                    <a:pt x="13058" y="9378"/>
                  </a:cubicBezTo>
                  <a:cubicBezTo>
                    <a:pt x="13054" y="9336"/>
                    <a:pt x="13050" y="9295"/>
                    <a:pt x="13044" y="9253"/>
                  </a:cubicBezTo>
                  <a:cubicBezTo>
                    <a:pt x="13040" y="9217"/>
                    <a:pt x="13034" y="9180"/>
                    <a:pt x="13028" y="9143"/>
                  </a:cubicBezTo>
                  <a:lnTo>
                    <a:pt x="13028" y="9141"/>
                  </a:lnTo>
                  <a:cubicBezTo>
                    <a:pt x="13019" y="9098"/>
                    <a:pt x="13008" y="9056"/>
                    <a:pt x="12997" y="9012"/>
                  </a:cubicBezTo>
                  <a:cubicBezTo>
                    <a:pt x="12985" y="8971"/>
                    <a:pt x="12971" y="8930"/>
                    <a:pt x="12958" y="8891"/>
                  </a:cubicBezTo>
                  <a:cubicBezTo>
                    <a:pt x="12942" y="8850"/>
                    <a:pt x="12928" y="8811"/>
                    <a:pt x="12911" y="8773"/>
                  </a:cubicBezTo>
                  <a:cubicBezTo>
                    <a:pt x="12895" y="8733"/>
                    <a:pt x="12875" y="8693"/>
                    <a:pt x="12858" y="8654"/>
                  </a:cubicBezTo>
                  <a:cubicBezTo>
                    <a:pt x="12832" y="8605"/>
                    <a:pt x="12807" y="8557"/>
                    <a:pt x="12777" y="8511"/>
                  </a:cubicBezTo>
                  <a:cubicBezTo>
                    <a:pt x="12746" y="8460"/>
                    <a:pt x="12714" y="8412"/>
                    <a:pt x="12682" y="8362"/>
                  </a:cubicBezTo>
                  <a:cubicBezTo>
                    <a:pt x="12657" y="8328"/>
                    <a:pt x="12635" y="8293"/>
                    <a:pt x="12609" y="8259"/>
                  </a:cubicBezTo>
                  <a:cubicBezTo>
                    <a:pt x="12581" y="8216"/>
                    <a:pt x="12552" y="8174"/>
                    <a:pt x="12522" y="8134"/>
                  </a:cubicBezTo>
                  <a:cubicBezTo>
                    <a:pt x="12495" y="8094"/>
                    <a:pt x="12470" y="8053"/>
                    <a:pt x="12444" y="8011"/>
                  </a:cubicBezTo>
                  <a:cubicBezTo>
                    <a:pt x="12443" y="8011"/>
                    <a:pt x="12442" y="8010"/>
                    <a:pt x="12442" y="8009"/>
                  </a:cubicBezTo>
                  <a:lnTo>
                    <a:pt x="12442" y="8009"/>
                  </a:lnTo>
                  <a:cubicBezTo>
                    <a:pt x="12442" y="8010"/>
                    <a:pt x="12442" y="8010"/>
                    <a:pt x="12442" y="8010"/>
                  </a:cubicBezTo>
                  <a:cubicBezTo>
                    <a:pt x="12405" y="7948"/>
                    <a:pt x="12374" y="7884"/>
                    <a:pt x="12339" y="7820"/>
                  </a:cubicBezTo>
                  <a:cubicBezTo>
                    <a:pt x="12328" y="7802"/>
                    <a:pt x="12320" y="7783"/>
                    <a:pt x="12312" y="7764"/>
                  </a:cubicBezTo>
                  <a:lnTo>
                    <a:pt x="12312" y="7764"/>
                  </a:lnTo>
                  <a:cubicBezTo>
                    <a:pt x="12325" y="7777"/>
                    <a:pt x="12339" y="7788"/>
                    <a:pt x="12354" y="7802"/>
                  </a:cubicBezTo>
                  <a:lnTo>
                    <a:pt x="12353" y="7802"/>
                  </a:lnTo>
                  <a:cubicBezTo>
                    <a:pt x="12354" y="7803"/>
                    <a:pt x="12354" y="7803"/>
                    <a:pt x="12356" y="7803"/>
                  </a:cubicBezTo>
                  <a:lnTo>
                    <a:pt x="12357" y="7804"/>
                  </a:lnTo>
                  <a:cubicBezTo>
                    <a:pt x="12374" y="7818"/>
                    <a:pt x="12392" y="7833"/>
                    <a:pt x="12409" y="7848"/>
                  </a:cubicBezTo>
                  <a:cubicBezTo>
                    <a:pt x="12424" y="7862"/>
                    <a:pt x="12439" y="7877"/>
                    <a:pt x="12454" y="7893"/>
                  </a:cubicBezTo>
                  <a:cubicBezTo>
                    <a:pt x="12485" y="7924"/>
                    <a:pt x="12516" y="7957"/>
                    <a:pt x="12545" y="7990"/>
                  </a:cubicBezTo>
                  <a:cubicBezTo>
                    <a:pt x="12589" y="8037"/>
                    <a:pt x="12635" y="8087"/>
                    <a:pt x="12676" y="8138"/>
                  </a:cubicBezTo>
                  <a:cubicBezTo>
                    <a:pt x="12676" y="8017"/>
                    <a:pt x="12669" y="7896"/>
                    <a:pt x="12662" y="7774"/>
                  </a:cubicBezTo>
                  <a:cubicBezTo>
                    <a:pt x="12657" y="7735"/>
                    <a:pt x="12656" y="7695"/>
                    <a:pt x="12651" y="7654"/>
                  </a:cubicBezTo>
                  <a:cubicBezTo>
                    <a:pt x="12646" y="7612"/>
                    <a:pt x="12642" y="7570"/>
                    <a:pt x="12636" y="7526"/>
                  </a:cubicBezTo>
                  <a:cubicBezTo>
                    <a:pt x="12633" y="7505"/>
                    <a:pt x="12630" y="7483"/>
                    <a:pt x="12627" y="7461"/>
                  </a:cubicBezTo>
                  <a:cubicBezTo>
                    <a:pt x="12624" y="7443"/>
                    <a:pt x="12622" y="7425"/>
                    <a:pt x="12619" y="7407"/>
                  </a:cubicBezTo>
                  <a:cubicBezTo>
                    <a:pt x="12611" y="7371"/>
                    <a:pt x="12604" y="7333"/>
                    <a:pt x="12596" y="7297"/>
                  </a:cubicBezTo>
                  <a:cubicBezTo>
                    <a:pt x="12586" y="7265"/>
                    <a:pt x="12578" y="7232"/>
                    <a:pt x="12570" y="7200"/>
                  </a:cubicBezTo>
                  <a:cubicBezTo>
                    <a:pt x="12564" y="7174"/>
                    <a:pt x="12554" y="7150"/>
                    <a:pt x="12547" y="7126"/>
                  </a:cubicBezTo>
                  <a:cubicBezTo>
                    <a:pt x="12530" y="7074"/>
                    <a:pt x="12512" y="7021"/>
                    <a:pt x="12492" y="6969"/>
                  </a:cubicBezTo>
                  <a:cubicBezTo>
                    <a:pt x="12473" y="6921"/>
                    <a:pt x="12454" y="6871"/>
                    <a:pt x="12434" y="6825"/>
                  </a:cubicBezTo>
                  <a:cubicBezTo>
                    <a:pt x="12423" y="6803"/>
                    <a:pt x="12414" y="6780"/>
                    <a:pt x="12404" y="6756"/>
                  </a:cubicBezTo>
                  <a:cubicBezTo>
                    <a:pt x="12392" y="6735"/>
                    <a:pt x="12380" y="6711"/>
                    <a:pt x="12370" y="6687"/>
                  </a:cubicBezTo>
                  <a:cubicBezTo>
                    <a:pt x="12362" y="6674"/>
                    <a:pt x="12354" y="6659"/>
                    <a:pt x="12347" y="6647"/>
                  </a:cubicBezTo>
                  <a:cubicBezTo>
                    <a:pt x="12341" y="6636"/>
                    <a:pt x="12336" y="6623"/>
                    <a:pt x="12327" y="6612"/>
                  </a:cubicBezTo>
                  <a:cubicBezTo>
                    <a:pt x="12313" y="6590"/>
                    <a:pt x="12297" y="6567"/>
                    <a:pt x="12284" y="6545"/>
                  </a:cubicBezTo>
                  <a:cubicBezTo>
                    <a:pt x="12266" y="6522"/>
                    <a:pt x="12249" y="6500"/>
                    <a:pt x="12232" y="6476"/>
                  </a:cubicBezTo>
                  <a:cubicBezTo>
                    <a:pt x="12219" y="6457"/>
                    <a:pt x="12203" y="6441"/>
                    <a:pt x="12189" y="6424"/>
                  </a:cubicBezTo>
                  <a:cubicBezTo>
                    <a:pt x="12159" y="6389"/>
                    <a:pt x="12129" y="6354"/>
                    <a:pt x="12097" y="6321"/>
                  </a:cubicBezTo>
                  <a:cubicBezTo>
                    <a:pt x="12078" y="6300"/>
                    <a:pt x="12058" y="6278"/>
                    <a:pt x="12035" y="6259"/>
                  </a:cubicBezTo>
                  <a:cubicBezTo>
                    <a:pt x="12015" y="6240"/>
                    <a:pt x="11994" y="6221"/>
                    <a:pt x="11973" y="6203"/>
                  </a:cubicBezTo>
                  <a:cubicBezTo>
                    <a:pt x="11930" y="6167"/>
                    <a:pt x="11886" y="6130"/>
                    <a:pt x="11838" y="6096"/>
                  </a:cubicBezTo>
                  <a:cubicBezTo>
                    <a:pt x="11811" y="6076"/>
                    <a:pt x="11785" y="6058"/>
                    <a:pt x="11759" y="6039"/>
                  </a:cubicBezTo>
                  <a:cubicBezTo>
                    <a:pt x="11734" y="6024"/>
                    <a:pt x="11709" y="6007"/>
                    <a:pt x="11684" y="5991"/>
                  </a:cubicBezTo>
                  <a:cubicBezTo>
                    <a:pt x="11652" y="5971"/>
                    <a:pt x="11619" y="5952"/>
                    <a:pt x="11585" y="5932"/>
                  </a:cubicBezTo>
                  <a:cubicBezTo>
                    <a:pt x="11553" y="5914"/>
                    <a:pt x="11521" y="5898"/>
                    <a:pt x="11487" y="5882"/>
                  </a:cubicBezTo>
                  <a:cubicBezTo>
                    <a:pt x="11486" y="5880"/>
                    <a:pt x="11486" y="5880"/>
                    <a:pt x="11485" y="5880"/>
                  </a:cubicBezTo>
                  <a:cubicBezTo>
                    <a:pt x="11451" y="5865"/>
                    <a:pt x="11417" y="5851"/>
                    <a:pt x="11383" y="5837"/>
                  </a:cubicBezTo>
                  <a:cubicBezTo>
                    <a:pt x="11365" y="5829"/>
                    <a:pt x="11347" y="5824"/>
                    <a:pt x="11329" y="5816"/>
                  </a:cubicBezTo>
                  <a:cubicBezTo>
                    <a:pt x="11321" y="5812"/>
                    <a:pt x="11314" y="5808"/>
                    <a:pt x="11305" y="5803"/>
                  </a:cubicBezTo>
                  <a:cubicBezTo>
                    <a:pt x="11275" y="5787"/>
                    <a:pt x="11244" y="5770"/>
                    <a:pt x="11213" y="5755"/>
                  </a:cubicBezTo>
                  <a:cubicBezTo>
                    <a:pt x="11182" y="5741"/>
                    <a:pt x="11151" y="5728"/>
                    <a:pt x="11120" y="5712"/>
                  </a:cubicBezTo>
                  <a:cubicBezTo>
                    <a:pt x="11082" y="5689"/>
                    <a:pt x="11046" y="5669"/>
                    <a:pt x="11006" y="5648"/>
                  </a:cubicBezTo>
                  <a:cubicBezTo>
                    <a:pt x="10966" y="5630"/>
                    <a:pt x="10928" y="5609"/>
                    <a:pt x="10887" y="5590"/>
                  </a:cubicBezTo>
                  <a:lnTo>
                    <a:pt x="10887" y="5590"/>
                  </a:lnTo>
                  <a:cubicBezTo>
                    <a:pt x="10896" y="5591"/>
                    <a:pt x="10904" y="5593"/>
                    <a:pt x="10912" y="5594"/>
                  </a:cubicBezTo>
                  <a:cubicBezTo>
                    <a:pt x="10956" y="5601"/>
                    <a:pt x="11000" y="5609"/>
                    <a:pt x="11043" y="5615"/>
                  </a:cubicBezTo>
                  <a:cubicBezTo>
                    <a:pt x="11062" y="5617"/>
                    <a:pt x="11079" y="5620"/>
                    <a:pt x="11097" y="5622"/>
                  </a:cubicBezTo>
                  <a:cubicBezTo>
                    <a:pt x="11117" y="5626"/>
                    <a:pt x="11139" y="5630"/>
                    <a:pt x="11160" y="5630"/>
                  </a:cubicBezTo>
                  <a:lnTo>
                    <a:pt x="11211" y="5645"/>
                  </a:lnTo>
                  <a:cubicBezTo>
                    <a:pt x="11267" y="5662"/>
                    <a:pt x="11324" y="5679"/>
                    <a:pt x="11381" y="5699"/>
                  </a:cubicBezTo>
                  <a:lnTo>
                    <a:pt x="11423" y="5714"/>
                  </a:lnTo>
                  <a:cubicBezTo>
                    <a:pt x="11405" y="5672"/>
                    <a:pt x="11384" y="5631"/>
                    <a:pt x="11362" y="5590"/>
                  </a:cubicBezTo>
                  <a:cubicBezTo>
                    <a:pt x="11321" y="5513"/>
                    <a:pt x="11280" y="5434"/>
                    <a:pt x="11234" y="5359"/>
                  </a:cubicBezTo>
                  <a:cubicBezTo>
                    <a:pt x="11187" y="5280"/>
                    <a:pt x="11135" y="5202"/>
                    <a:pt x="11084" y="5125"/>
                  </a:cubicBezTo>
                  <a:cubicBezTo>
                    <a:pt x="11041" y="5065"/>
                    <a:pt x="10997" y="5006"/>
                    <a:pt x="10951" y="4949"/>
                  </a:cubicBezTo>
                  <a:cubicBezTo>
                    <a:pt x="10908" y="4897"/>
                    <a:pt x="10863" y="4845"/>
                    <a:pt x="10818" y="4795"/>
                  </a:cubicBezTo>
                  <a:cubicBezTo>
                    <a:pt x="10816" y="4794"/>
                    <a:pt x="10816" y="4792"/>
                    <a:pt x="10815" y="4792"/>
                  </a:cubicBezTo>
                  <a:lnTo>
                    <a:pt x="10814" y="4791"/>
                  </a:lnTo>
                  <a:cubicBezTo>
                    <a:pt x="10773" y="4748"/>
                    <a:pt x="10733" y="4703"/>
                    <a:pt x="10691" y="4663"/>
                  </a:cubicBezTo>
                  <a:cubicBezTo>
                    <a:pt x="10646" y="4621"/>
                    <a:pt x="10602" y="4580"/>
                    <a:pt x="10556" y="4539"/>
                  </a:cubicBezTo>
                  <a:lnTo>
                    <a:pt x="10556" y="4539"/>
                  </a:lnTo>
                  <a:lnTo>
                    <a:pt x="10558" y="4542"/>
                  </a:lnTo>
                  <a:cubicBezTo>
                    <a:pt x="10423" y="4429"/>
                    <a:pt x="10282" y="4322"/>
                    <a:pt x="10132" y="4226"/>
                  </a:cubicBezTo>
                  <a:cubicBezTo>
                    <a:pt x="10076" y="4191"/>
                    <a:pt x="10019" y="4159"/>
                    <a:pt x="9959" y="4129"/>
                  </a:cubicBezTo>
                  <a:cubicBezTo>
                    <a:pt x="9960" y="4129"/>
                    <a:pt x="9960" y="4129"/>
                    <a:pt x="9963" y="4130"/>
                  </a:cubicBezTo>
                  <a:cubicBezTo>
                    <a:pt x="9919" y="4110"/>
                    <a:pt x="9875" y="4090"/>
                    <a:pt x="9830" y="4073"/>
                  </a:cubicBezTo>
                  <a:cubicBezTo>
                    <a:pt x="9784" y="4057"/>
                    <a:pt x="9740" y="4040"/>
                    <a:pt x="9695" y="4026"/>
                  </a:cubicBezTo>
                  <a:cubicBezTo>
                    <a:pt x="9652" y="4012"/>
                    <a:pt x="9609" y="4002"/>
                    <a:pt x="9567" y="3992"/>
                  </a:cubicBezTo>
                  <a:cubicBezTo>
                    <a:pt x="9526" y="3984"/>
                    <a:pt x="9487" y="3975"/>
                    <a:pt x="9446" y="3968"/>
                  </a:cubicBezTo>
                  <a:cubicBezTo>
                    <a:pt x="9236" y="3934"/>
                    <a:pt x="9026" y="3912"/>
                    <a:pt x="8815" y="3898"/>
                  </a:cubicBezTo>
                  <a:cubicBezTo>
                    <a:pt x="8775" y="3897"/>
                    <a:pt x="8734" y="3896"/>
                    <a:pt x="8693" y="3896"/>
                  </a:cubicBezTo>
                  <a:cubicBezTo>
                    <a:pt x="8664" y="3896"/>
                    <a:pt x="8636" y="3896"/>
                    <a:pt x="8607" y="3897"/>
                  </a:cubicBezTo>
                  <a:cubicBezTo>
                    <a:pt x="8602" y="3893"/>
                    <a:pt x="8596" y="3891"/>
                    <a:pt x="8588" y="3891"/>
                  </a:cubicBezTo>
                  <a:cubicBezTo>
                    <a:pt x="8580" y="3889"/>
                    <a:pt x="8571" y="3889"/>
                    <a:pt x="8562" y="3889"/>
                  </a:cubicBezTo>
                  <a:cubicBezTo>
                    <a:pt x="8554" y="3889"/>
                    <a:pt x="8548" y="3891"/>
                    <a:pt x="8539" y="3892"/>
                  </a:cubicBezTo>
                  <a:cubicBezTo>
                    <a:pt x="8537" y="3892"/>
                    <a:pt x="8537" y="3892"/>
                    <a:pt x="8536" y="3892"/>
                  </a:cubicBezTo>
                  <a:cubicBezTo>
                    <a:pt x="8535" y="3892"/>
                    <a:pt x="8535" y="3892"/>
                    <a:pt x="8535" y="3892"/>
                  </a:cubicBezTo>
                  <a:cubicBezTo>
                    <a:pt x="8511" y="3893"/>
                    <a:pt x="8489" y="3896"/>
                    <a:pt x="8467" y="3898"/>
                  </a:cubicBezTo>
                  <a:lnTo>
                    <a:pt x="8443" y="3898"/>
                  </a:lnTo>
                  <a:cubicBezTo>
                    <a:pt x="8441" y="3888"/>
                    <a:pt x="8439" y="3877"/>
                    <a:pt x="8437" y="3866"/>
                  </a:cubicBezTo>
                  <a:cubicBezTo>
                    <a:pt x="8434" y="3857"/>
                    <a:pt x="8433" y="3849"/>
                    <a:pt x="8430" y="3840"/>
                  </a:cubicBezTo>
                  <a:cubicBezTo>
                    <a:pt x="8425" y="3818"/>
                    <a:pt x="8420" y="3795"/>
                    <a:pt x="8413" y="3773"/>
                  </a:cubicBezTo>
                  <a:lnTo>
                    <a:pt x="8423" y="3773"/>
                  </a:lnTo>
                  <a:cubicBezTo>
                    <a:pt x="8422" y="3770"/>
                    <a:pt x="8422" y="3768"/>
                    <a:pt x="8422" y="3767"/>
                  </a:cubicBezTo>
                  <a:cubicBezTo>
                    <a:pt x="8408" y="3712"/>
                    <a:pt x="8391" y="3658"/>
                    <a:pt x="8372" y="3605"/>
                  </a:cubicBezTo>
                  <a:cubicBezTo>
                    <a:pt x="8333" y="3509"/>
                    <a:pt x="8292" y="3413"/>
                    <a:pt x="8245" y="3320"/>
                  </a:cubicBezTo>
                  <a:cubicBezTo>
                    <a:pt x="8215" y="3266"/>
                    <a:pt x="8184" y="3211"/>
                    <a:pt x="8152" y="3156"/>
                  </a:cubicBezTo>
                  <a:cubicBezTo>
                    <a:pt x="8123" y="3109"/>
                    <a:pt x="8092" y="3063"/>
                    <a:pt x="8060" y="3019"/>
                  </a:cubicBezTo>
                  <a:cubicBezTo>
                    <a:pt x="8005" y="2941"/>
                    <a:pt x="7947" y="2866"/>
                    <a:pt x="7889" y="2792"/>
                  </a:cubicBezTo>
                  <a:cubicBezTo>
                    <a:pt x="7829" y="2716"/>
                    <a:pt x="7768" y="2642"/>
                    <a:pt x="7706" y="2570"/>
                  </a:cubicBezTo>
                  <a:cubicBezTo>
                    <a:pt x="7663" y="2523"/>
                    <a:pt x="7617" y="2478"/>
                    <a:pt x="7571" y="2433"/>
                  </a:cubicBezTo>
                  <a:cubicBezTo>
                    <a:pt x="7545" y="2411"/>
                    <a:pt x="7520" y="2386"/>
                    <a:pt x="7493" y="2363"/>
                  </a:cubicBezTo>
                  <a:cubicBezTo>
                    <a:pt x="7466" y="2340"/>
                    <a:pt x="7437" y="2315"/>
                    <a:pt x="7409" y="2292"/>
                  </a:cubicBezTo>
                  <a:cubicBezTo>
                    <a:pt x="7358" y="2255"/>
                    <a:pt x="7309" y="2217"/>
                    <a:pt x="7259" y="2183"/>
                  </a:cubicBezTo>
                  <a:cubicBezTo>
                    <a:pt x="7205" y="2147"/>
                    <a:pt x="7153" y="2111"/>
                    <a:pt x="7099" y="2077"/>
                  </a:cubicBezTo>
                  <a:cubicBezTo>
                    <a:pt x="7081" y="2067"/>
                    <a:pt x="7061" y="2057"/>
                    <a:pt x="7043" y="2046"/>
                  </a:cubicBezTo>
                  <a:cubicBezTo>
                    <a:pt x="7030" y="2039"/>
                    <a:pt x="7018" y="2031"/>
                    <a:pt x="7003" y="2025"/>
                  </a:cubicBezTo>
                  <a:lnTo>
                    <a:pt x="6895" y="1974"/>
                  </a:lnTo>
                  <a:cubicBezTo>
                    <a:pt x="6842" y="1953"/>
                    <a:pt x="6791" y="1931"/>
                    <a:pt x="6736" y="1912"/>
                  </a:cubicBezTo>
                  <a:cubicBezTo>
                    <a:pt x="6707" y="1902"/>
                    <a:pt x="6677" y="1891"/>
                    <a:pt x="6647" y="1881"/>
                  </a:cubicBezTo>
                  <a:lnTo>
                    <a:pt x="6558" y="1854"/>
                  </a:lnTo>
                  <a:lnTo>
                    <a:pt x="6559" y="1854"/>
                  </a:lnTo>
                  <a:cubicBezTo>
                    <a:pt x="6499" y="1838"/>
                    <a:pt x="6440" y="1819"/>
                    <a:pt x="6379" y="1804"/>
                  </a:cubicBezTo>
                  <a:cubicBezTo>
                    <a:pt x="6346" y="1796"/>
                    <a:pt x="6313" y="1786"/>
                    <a:pt x="6280" y="1778"/>
                  </a:cubicBezTo>
                  <a:cubicBezTo>
                    <a:pt x="6248" y="1772"/>
                    <a:pt x="6216" y="1765"/>
                    <a:pt x="6184" y="1758"/>
                  </a:cubicBezTo>
                  <a:lnTo>
                    <a:pt x="6184" y="1758"/>
                  </a:lnTo>
                  <a:cubicBezTo>
                    <a:pt x="6185" y="1758"/>
                    <a:pt x="6186" y="1759"/>
                    <a:pt x="6188" y="1759"/>
                  </a:cubicBezTo>
                  <a:lnTo>
                    <a:pt x="6188" y="1759"/>
                  </a:lnTo>
                  <a:cubicBezTo>
                    <a:pt x="6130" y="1750"/>
                    <a:pt x="6072" y="1740"/>
                    <a:pt x="6012" y="1736"/>
                  </a:cubicBezTo>
                  <a:cubicBezTo>
                    <a:pt x="5955" y="1734"/>
                    <a:pt x="5895" y="1730"/>
                    <a:pt x="5836" y="1729"/>
                  </a:cubicBezTo>
                  <a:cubicBezTo>
                    <a:pt x="5771" y="1725"/>
                    <a:pt x="5709" y="1723"/>
                    <a:pt x="5645" y="1720"/>
                  </a:cubicBezTo>
                  <a:lnTo>
                    <a:pt x="5636" y="1720"/>
                  </a:lnTo>
                  <a:cubicBezTo>
                    <a:pt x="5630" y="1716"/>
                    <a:pt x="5620" y="1714"/>
                    <a:pt x="5611" y="1713"/>
                  </a:cubicBezTo>
                  <a:cubicBezTo>
                    <a:pt x="5590" y="1711"/>
                    <a:pt x="5570" y="1710"/>
                    <a:pt x="5549" y="1710"/>
                  </a:cubicBezTo>
                  <a:lnTo>
                    <a:pt x="5475" y="1710"/>
                  </a:lnTo>
                  <a:cubicBezTo>
                    <a:pt x="5463" y="1710"/>
                    <a:pt x="5453" y="1711"/>
                    <a:pt x="5441" y="1711"/>
                  </a:cubicBezTo>
                  <a:cubicBezTo>
                    <a:pt x="5440" y="1710"/>
                    <a:pt x="5439" y="1708"/>
                    <a:pt x="5438" y="1705"/>
                  </a:cubicBezTo>
                  <a:lnTo>
                    <a:pt x="5435" y="1705"/>
                  </a:lnTo>
                  <a:cubicBezTo>
                    <a:pt x="5428" y="1692"/>
                    <a:pt x="5423" y="1680"/>
                    <a:pt x="5417" y="1668"/>
                  </a:cubicBezTo>
                  <a:cubicBezTo>
                    <a:pt x="5407" y="1647"/>
                    <a:pt x="5396" y="1626"/>
                    <a:pt x="5384" y="1607"/>
                  </a:cubicBezTo>
                  <a:cubicBezTo>
                    <a:pt x="5384" y="1606"/>
                    <a:pt x="5386" y="1606"/>
                    <a:pt x="5386" y="1605"/>
                  </a:cubicBezTo>
                  <a:cubicBezTo>
                    <a:pt x="5377" y="1587"/>
                    <a:pt x="5369" y="1571"/>
                    <a:pt x="5360" y="1554"/>
                  </a:cubicBezTo>
                  <a:cubicBezTo>
                    <a:pt x="5338" y="1512"/>
                    <a:pt x="5316" y="1467"/>
                    <a:pt x="5293" y="1424"/>
                  </a:cubicBezTo>
                  <a:cubicBezTo>
                    <a:pt x="5275" y="1390"/>
                    <a:pt x="5254" y="1359"/>
                    <a:pt x="5234" y="1327"/>
                  </a:cubicBezTo>
                  <a:lnTo>
                    <a:pt x="5196" y="1272"/>
                  </a:lnTo>
                  <a:cubicBezTo>
                    <a:pt x="5186" y="1257"/>
                    <a:pt x="5176" y="1241"/>
                    <a:pt x="5164" y="1228"/>
                  </a:cubicBezTo>
                  <a:cubicBezTo>
                    <a:pt x="5140" y="1198"/>
                    <a:pt x="5118" y="1168"/>
                    <a:pt x="5093" y="1138"/>
                  </a:cubicBezTo>
                  <a:cubicBezTo>
                    <a:pt x="5072" y="1115"/>
                    <a:pt x="5051" y="1090"/>
                    <a:pt x="5028" y="1065"/>
                  </a:cubicBezTo>
                  <a:cubicBezTo>
                    <a:pt x="5011" y="1044"/>
                    <a:pt x="4992" y="1027"/>
                    <a:pt x="4973" y="1007"/>
                  </a:cubicBezTo>
                  <a:cubicBezTo>
                    <a:pt x="4934" y="967"/>
                    <a:pt x="4894" y="930"/>
                    <a:pt x="4853" y="891"/>
                  </a:cubicBezTo>
                  <a:cubicBezTo>
                    <a:pt x="4809" y="852"/>
                    <a:pt x="4765" y="813"/>
                    <a:pt x="4720" y="776"/>
                  </a:cubicBezTo>
                  <a:cubicBezTo>
                    <a:pt x="4676" y="740"/>
                    <a:pt x="4631" y="705"/>
                    <a:pt x="4587" y="672"/>
                  </a:cubicBezTo>
                  <a:lnTo>
                    <a:pt x="4510" y="617"/>
                  </a:lnTo>
                  <a:cubicBezTo>
                    <a:pt x="4488" y="602"/>
                    <a:pt x="4464" y="589"/>
                    <a:pt x="4443" y="575"/>
                  </a:cubicBezTo>
                  <a:cubicBezTo>
                    <a:pt x="4395" y="545"/>
                    <a:pt x="4346" y="518"/>
                    <a:pt x="4297" y="490"/>
                  </a:cubicBezTo>
                  <a:lnTo>
                    <a:pt x="4295" y="488"/>
                  </a:lnTo>
                  <a:cubicBezTo>
                    <a:pt x="4251" y="465"/>
                    <a:pt x="4205" y="441"/>
                    <a:pt x="4159" y="419"/>
                  </a:cubicBezTo>
                  <a:cubicBezTo>
                    <a:pt x="4109" y="394"/>
                    <a:pt x="4060" y="372"/>
                    <a:pt x="4009" y="348"/>
                  </a:cubicBezTo>
                  <a:cubicBezTo>
                    <a:pt x="3913" y="304"/>
                    <a:pt x="3815" y="261"/>
                    <a:pt x="3717" y="223"/>
                  </a:cubicBezTo>
                  <a:cubicBezTo>
                    <a:pt x="3648" y="197"/>
                    <a:pt x="3577" y="171"/>
                    <a:pt x="3505" y="151"/>
                  </a:cubicBezTo>
                  <a:cubicBezTo>
                    <a:pt x="3430" y="129"/>
                    <a:pt x="3355" y="110"/>
                    <a:pt x="3281" y="94"/>
                  </a:cubicBezTo>
                  <a:cubicBezTo>
                    <a:pt x="3181" y="73"/>
                    <a:pt x="3082" y="55"/>
                    <a:pt x="2982" y="41"/>
                  </a:cubicBezTo>
                  <a:cubicBezTo>
                    <a:pt x="2883" y="28"/>
                    <a:pt x="2783" y="15"/>
                    <a:pt x="2685" y="6"/>
                  </a:cubicBezTo>
                  <a:lnTo>
                    <a:pt x="2682" y="6"/>
                  </a:lnTo>
                  <a:cubicBezTo>
                    <a:pt x="2636" y="3"/>
                    <a:pt x="2589" y="1"/>
                    <a:pt x="2543" y="1"/>
                  </a:cubicBezTo>
                  <a:cubicBezTo>
                    <a:pt x="2535" y="1"/>
                    <a:pt x="2526" y="1"/>
                    <a:pt x="25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1480200" y="3111575"/>
              <a:ext cx="25" cy="50"/>
            </a:xfrm>
            <a:custGeom>
              <a:avLst/>
              <a:gdLst/>
              <a:ahLst/>
              <a:cxnLst/>
              <a:rect l="l" t="t" r="r" b="b"/>
              <a:pathLst>
                <a:path w="1" h="2" extrusionOk="0">
                  <a:moveTo>
                    <a:pt x="1" y="1"/>
                  </a:moveTo>
                  <a:lnTo>
                    <a:pt x="1" y="1"/>
                  </a:lnTo>
                  <a:cubicBezTo>
                    <a:pt x="1" y="2"/>
                    <a:pt x="1" y="2"/>
                    <a:pt x="1" y="1"/>
                  </a:cubicBezTo>
                  <a:lnTo>
                    <a:pt x="1" y="1"/>
                  </a:lnTo>
                  <a:close/>
                </a:path>
              </a:pathLst>
            </a:custGeom>
            <a:solidFill>
              <a:srgbClr val="FFA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1361325" y="2800975"/>
              <a:ext cx="720075" cy="713225"/>
            </a:xfrm>
            <a:custGeom>
              <a:avLst/>
              <a:gdLst/>
              <a:ahLst/>
              <a:cxnLst/>
              <a:rect l="l" t="t" r="r" b="b"/>
              <a:pathLst>
                <a:path w="28803" h="28529" extrusionOk="0">
                  <a:moveTo>
                    <a:pt x="19824" y="212"/>
                  </a:moveTo>
                  <a:lnTo>
                    <a:pt x="19824" y="212"/>
                  </a:lnTo>
                  <a:cubicBezTo>
                    <a:pt x="19824" y="212"/>
                    <a:pt x="19825" y="212"/>
                    <a:pt x="19825" y="213"/>
                  </a:cubicBezTo>
                  <a:lnTo>
                    <a:pt x="19825" y="213"/>
                  </a:lnTo>
                  <a:cubicBezTo>
                    <a:pt x="19825" y="212"/>
                    <a:pt x="19824" y="212"/>
                    <a:pt x="19824" y="212"/>
                  </a:cubicBezTo>
                  <a:close/>
                  <a:moveTo>
                    <a:pt x="6845" y="2286"/>
                  </a:moveTo>
                  <a:lnTo>
                    <a:pt x="6845" y="2286"/>
                  </a:lnTo>
                  <a:cubicBezTo>
                    <a:pt x="6846" y="2286"/>
                    <a:pt x="6847" y="2286"/>
                    <a:pt x="6848" y="2286"/>
                  </a:cubicBezTo>
                  <a:cubicBezTo>
                    <a:pt x="6847" y="2286"/>
                    <a:pt x="6846" y="2286"/>
                    <a:pt x="6845" y="2286"/>
                  </a:cubicBezTo>
                  <a:close/>
                  <a:moveTo>
                    <a:pt x="2153" y="3405"/>
                  </a:moveTo>
                  <a:lnTo>
                    <a:pt x="2153" y="3405"/>
                  </a:lnTo>
                  <a:cubicBezTo>
                    <a:pt x="2152" y="3406"/>
                    <a:pt x="2151" y="3407"/>
                    <a:pt x="2150" y="3408"/>
                  </a:cubicBezTo>
                  <a:lnTo>
                    <a:pt x="2150" y="3408"/>
                  </a:lnTo>
                  <a:cubicBezTo>
                    <a:pt x="2151" y="3407"/>
                    <a:pt x="2152" y="3406"/>
                    <a:pt x="2153" y="3405"/>
                  </a:cubicBezTo>
                  <a:close/>
                  <a:moveTo>
                    <a:pt x="17518" y="5751"/>
                  </a:moveTo>
                  <a:cubicBezTo>
                    <a:pt x="17517" y="5751"/>
                    <a:pt x="17517" y="5751"/>
                    <a:pt x="17517" y="5752"/>
                  </a:cubicBezTo>
                  <a:lnTo>
                    <a:pt x="17517" y="5752"/>
                  </a:lnTo>
                  <a:cubicBezTo>
                    <a:pt x="17518" y="5752"/>
                    <a:pt x="17518" y="5751"/>
                    <a:pt x="17518" y="5751"/>
                  </a:cubicBezTo>
                  <a:close/>
                  <a:moveTo>
                    <a:pt x="2722" y="6700"/>
                  </a:moveTo>
                  <a:cubicBezTo>
                    <a:pt x="2722" y="6700"/>
                    <a:pt x="2723" y="6701"/>
                    <a:pt x="2724" y="6701"/>
                  </a:cubicBezTo>
                  <a:lnTo>
                    <a:pt x="2724" y="6701"/>
                  </a:lnTo>
                  <a:cubicBezTo>
                    <a:pt x="2723" y="6700"/>
                    <a:pt x="2723" y="6700"/>
                    <a:pt x="2722" y="6700"/>
                  </a:cubicBezTo>
                  <a:close/>
                  <a:moveTo>
                    <a:pt x="4217" y="5835"/>
                  </a:moveTo>
                  <a:cubicBezTo>
                    <a:pt x="4235" y="5845"/>
                    <a:pt x="4252" y="5854"/>
                    <a:pt x="4271" y="5861"/>
                  </a:cubicBezTo>
                  <a:cubicBezTo>
                    <a:pt x="4313" y="5881"/>
                    <a:pt x="4355" y="5898"/>
                    <a:pt x="4398" y="5914"/>
                  </a:cubicBezTo>
                  <a:cubicBezTo>
                    <a:pt x="4441" y="5937"/>
                    <a:pt x="4484" y="5958"/>
                    <a:pt x="4530" y="5976"/>
                  </a:cubicBezTo>
                  <a:cubicBezTo>
                    <a:pt x="4558" y="5988"/>
                    <a:pt x="4587" y="5998"/>
                    <a:pt x="4614" y="6007"/>
                  </a:cubicBezTo>
                  <a:cubicBezTo>
                    <a:pt x="4638" y="6015"/>
                    <a:pt x="4663" y="6021"/>
                    <a:pt x="4686" y="6026"/>
                  </a:cubicBezTo>
                  <a:cubicBezTo>
                    <a:pt x="4723" y="6036"/>
                    <a:pt x="4762" y="6043"/>
                    <a:pt x="4799" y="6051"/>
                  </a:cubicBezTo>
                  <a:cubicBezTo>
                    <a:pt x="4815" y="6054"/>
                    <a:pt x="4829" y="6058"/>
                    <a:pt x="4845" y="6062"/>
                  </a:cubicBezTo>
                  <a:cubicBezTo>
                    <a:pt x="4891" y="6073"/>
                    <a:pt x="4938" y="6080"/>
                    <a:pt x="4984" y="6087"/>
                  </a:cubicBezTo>
                  <a:cubicBezTo>
                    <a:pt x="4989" y="6088"/>
                    <a:pt x="4995" y="6088"/>
                    <a:pt x="5000" y="6089"/>
                  </a:cubicBezTo>
                  <a:cubicBezTo>
                    <a:pt x="5012" y="6092"/>
                    <a:pt x="5025" y="6094"/>
                    <a:pt x="5037" y="6094"/>
                  </a:cubicBezTo>
                  <a:cubicBezTo>
                    <a:pt x="5041" y="6094"/>
                    <a:pt x="5044" y="6094"/>
                    <a:pt x="5048" y="6093"/>
                  </a:cubicBezTo>
                  <a:lnTo>
                    <a:pt x="5052" y="6093"/>
                  </a:lnTo>
                  <a:cubicBezTo>
                    <a:pt x="5087" y="6096"/>
                    <a:pt x="5122" y="6098"/>
                    <a:pt x="5156" y="6100"/>
                  </a:cubicBezTo>
                  <a:cubicBezTo>
                    <a:pt x="5208" y="6103"/>
                    <a:pt x="5259" y="6104"/>
                    <a:pt x="5311" y="6106"/>
                  </a:cubicBezTo>
                  <a:cubicBezTo>
                    <a:pt x="5394" y="6108"/>
                    <a:pt x="5476" y="6109"/>
                    <a:pt x="5558" y="6109"/>
                  </a:cubicBezTo>
                  <a:cubicBezTo>
                    <a:pt x="5586" y="6109"/>
                    <a:pt x="5613" y="6109"/>
                    <a:pt x="5640" y="6109"/>
                  </a:cubicBezTo>
                  <a:cubicBezTo>
                    <a:pt x="5648" y="6109"/>
                    <a:pt x="5656" y="6109"/>
                    <a:pt x="5664" y="6109"/>
                  </a:cubicBezTo>
                  <a:cubicBezTo>
                    <a:pt x="5763" y="6109"/>
                    <a:pt x="5861" y="6115"/>
                    <a:pt x="5959" y="6123"/>
                  </a:cubicBezTo>
                  <a:cubicBezTo>
                    <a:pt x="6061" y="6130"/>
                    <a:pt x="6162" y="6145"/>
                    <a:pt x="6264" y="6170"/>
                  </a:cubicBezTo>
                  <a:cubicBezTo>
                    <a:pt x="6301" y="6179"/>
                    <a:pt x="6337" y="6187"/>
                    <a:pt x="6373" y="6198"/>
                  </a:cubicBezTo>
                  <a:cubicBezTo>
                    <a:pt x="6406" y="6207"/>
                    <a:pt x="6439" y="6218"/>
                    <a:pt x="6471" y="6232"/>
                  </a:cubicBezTo>
                  <a:cubicBezTo>
                    <a:pt x="6535" y="6254"/>
                    <a:pt x="6597" y="6287"/>
                    <a:pt x="6659" y="6318"/>
                  </a:cubicBezTo>
                  <a:cubicBezTo>
                    <a:pt x="6690" y="6334"/>
                    <a:pt x="6720" y="6352"/>
                    <a:pt x="6750" y="6370"/>
                  </a:cubicBezTo>
                  <a:cubicBezTo>
                    <a:pt x="6761" y="6376"/>
                    <a:pt x="6771" y="6385"/>
                    <a:pt x="6783" y="6392"/>
                  </a:cubicBezTo>
                  <a:cubicBezTo>
                    <a:pt x="6797" y="6401"/>
                    <a:pt x="6812" y="6409"/>
                    <a:pt x="6824" y="6419"/>
                  </a:cubicBezTo>
                  <a:cubicBezTo>
                    <a:pt x="6896" y="6473"/>
                    <a:pt x="6965" y="6532"/>
                    <a:pt x="7025" y="6599"/>
                  </a:cubicBezTo>
                  <a:cubicBezTo>
                    <a:pt x="7071" y="6651"/>
                    <a:pt x="7116" y="6703"/>
                    <a:pt x="7149" y="6763"/>
                  </a:cubicBezTo>
                  <a:cubicBezTo>
                    <a:pt x="7175" y="6808"/>
                    <a:pt x="7204" y="6852"/>
                    <a:pt x="7223" y="6901"/>
                  </a:cubicBezTo>
                  <a:cubicBezTo>
                    <a:pt x="7231" y="6920"/>
                    <a:pt x="7239" y="6941"/>
                    <a:pt x="7246" y="6960"/>
                  </a:cubicBezTo>
                  <a:cubicBezTo>
                    <a:pt x="7297" y="6977"/>
                    <a:pt x="7345" y="6997"/>
                    <a:pt x="7396" y="7015"/>
                  </a:cubicBezTo>
                  <a:cubicBezTo>
                    <a:pt x="7437" y="7030"/>
                    <a:pt x="7478" y="7043"/>
                    <a:pt x="7520" y="7057"/>
                  </a:cubicBezTo>
                  <a:cubicBezTo>
                    <a:pt x="7552" y="7068"/>
                    <a:pt x="7586" y="7075"/>
                    <a:pt x="7619" y="7083"/>
                  </a:cubicBezTo>
                  <a:cubicBezTo>
                    <a:pt x="7650" y="7089"/>
                    <a:pt x="7681" y="7095"/>
                    <a:pt x="7712" y="7101"/>
                  </a:cubicBezTo>
                  <a:cubicBezTo>
                    <a:pt x="7741" y="7105"/>
                    <a:pt x="7771" y="7110"/>
                    <a:pt x="7799" y="7114"/>
                  </a:cubicBezTo>
                  <a:cubicBezTo>
                    <a:pt x="7798" y="7114"/>
                    <a:pt x="7796" y="7114"/>
                    <a:pt x="7794" y="7114"/>
                  </a:cubicBezTo>
                  <a:cubicBezTo>
                    <a:pt x="7793" y="7114"/>
                    <a:pt x="7793" y="7114"/>
                    <a:pt x="7792" y="7114"/>
                  </a:cubicBezTo>
                  <a:cubicBezTo>
                    <a:pt x="7819" y="7116"/>
                    <a:pt x="7846" y="7120"/>
                    <a:pt x="7874" y="7121"/>
                  </a:cubicBezTo>
                  <a:cubicBezTo>
                    <a:pt x="7901" y="7121"/>
                    <a:pt x="7931" y="7123"/>
                    <a:pt x="7958" y="7124"/>
                  </a:cubicBezTo>
                  <a:cubicBezTo>
                    <a:pt x="7983" y="7123"/>
                    <a:pt x="8009" y="7121"/>
                    <a:pt x="8033" y="7121"/>
                  </a:cubicBezTo>
                  <a:cubicBezTo>
                    <a:pt x="8055" y="7120"/>
                    <a:pt x="8077" y="7118"/>
                    <a:pt x="8097" y="7115"/>
                  </a:cubicBezTo>
                  <a:cubicBezTo>
                    <a:pt x="8147" y="7110"/>
                    <a:pt x="8194" y="7103"/>
                    <a:pt x="8242" y="7094"/>
                  </a:cubicBezTo>
                  <a:cubicBezTo>
                    <a:pt x="8272" y="7088"/>
                    <a:pt x="8303" y="7083"/>
                    <a:pt x="8333" y="7075"/>
                  </a:cubicBezTo>
                  <a:cubicBezTo>
                    <a:pt x="8360" y="7068"/>
                    <a:pt x="8386" y="7059"/>
                    <a:pt x="8415" y="7052"/>
                  </a:cubicBezTo>
                  <a:cubicBezTo>
                    <a:pt x="8525" y="7017"/>
                    <a:pt x="8633" y="6979"/>
                    <a:pt x="8740" y="6935"/>
                  </a:cubicBezTo>
                  <a:cubicBezTo>
                    <a:pt x="8784" y="6915"/>
                    <a:pt x="8828" y="6893"/>
                    <a:pt x="8870" y="6868"/>
                  </a:cubicBezTo>
                  <a:lnTo>
                    <a:pt x="8994" y="6795"/>
                  </a:lnTo>
                  <a:cubicBezTo>
                    <a:pt x="8995" y="6794"/>
                    <a:pt x="8996" y="6794"/>
                    <a:pt x="8998" y="6793"/>
                  </a:cubicBezTo>
                  <a:lnTo>
                    <a:pt x="8998" y="6793"/>
                  </a:lnTo>
                  <a:cubicBezTo>
                    <a:pt x="8976" y="6820"/>
                    <a:pt x="8954" y="6846"/>
                    <a:pt x="8932" y="6870"/>
                  </a:cubicBezTo>
                  <a:lnTo>
                    <a:pt x="8931" y="6871"/>
                  </a:lnTo>
                  <a:cubicBezTo>
                    <a:pt x="8928" y="6874"/>
                    <a:pt x="8926" y="6876"/>
                    <a:pt x="8924" y="6878"/>
                  </a:cubicBezTo>
                  <a:cubicBezTo>
                    <a:pt x="8923" y="6879"/>
                    <a:pt x="8922" y="6879"/>
                    <a:pt x="8922" y="6881"/>
                  </a:cubicBezTo>
                  <a:lnTo>
                    <a:pt x="8914" y="6888"/>
                  </a:lnTo>
                  <a:lnTo>
                    <a:pt x="8913" y="6889"/>
                  </a:lnTo>
                  <a:cubicBezTo>
                    <a:pt x="8887" y="6915"/>
                    <a:pt x="8861" y="6939"/>
                    <a:pt x="8833" y="6960"/>
                  </a:cubicBezTo>
                  <a:cubicBezTo>
                    <a:pt x="8753" y="7018"/>
                    <a:pt x="8670" y="7075"/>
                    <a:pt x="8580" y="7118"/>
                  </a:cubicBezTo>
                  <a:cubicBezTo>
                    <a:pt x="8572" y="7121"/>
                    <a:pt x="8566" y="7124"/>
                    <a:pt x="8557" y="7128"/>
                  </a:cubicBezTo>
                  <a:cubicBezTo>
                    <a:pt x="8551" y="7130"/>
                    <a:pt x="8545" y="7134"/>
                    <a:pt x="8539" y="7136"/>
                  </a:cubicBezTo>
                  <a:cubicBezTo>
                    <a:pt x="8483" y="7157"/>
                    <a:pt x="8426" y="7177"/>
                    <a:pt x="8367" y="7197"/>
                  </a:cubicBezTo>
                  <a:cubicBezTo>
                    <a:pt x="8362" y="7198"/>
                    <a:pt x="8359" y="7199"/>
                    <a:pt x="8353" y="7199"/>
                  </a:cubicBezTo>
                  <a:cubicBezTo>
                    <a:pt x="8319" y="7207"/>
                    <a:pt x="8284" y="7214"/>
                    <a:pt x="8251" y="7221"/>
                  </a:cubicBezTo>
                  <a:cubicBezTo>
                    <a:pt x="8219" y="7226"/>
                    <a:pt x="8185" y="7233"/>
                    <a:pt x="8153" y="7237"/>
                  </a:cubicBezTo>
                  <a:cubicBezTo>
                    <a:pt x="8117" y="7240"/>
                    <a:pt x="8081" y="7245"/>
                    <a:pt x="8045" y="7247"/>
                  </a:cubicBezTo>
                  <a:cubicBezTo>
                    <a:pt x="8013" y="7248"/>
                    <a:pt x="7979" y="7250"/>
                    <a:pt x="7946" y="7250"/>
                  </a:cubicBezTo>
                  <a:cubicBezTo>
                    <a:pt x="7910" y="7249"/>
                    <a:pt x="7874" y="7249"/>
                    <a:pt x="7837" y="7245"/>
                  </a:cubicBezTo>
                  <a:cubicBezTo>
                    <a:pt x="7804" y="7243"/>
                    <a:pt x="7771" y="7239"/>
                    <a:pt x="7739" y="7234"/>
                  </a:cubicBezTo>
                  <a:cubicBezTo>
                    <a:pt x="7700" y="7229"/>
                    <a:pt x="7662" y="7222"/>
                    <a:pt x="7624" y="7214"/>
                  </a:cubicBezTo>
                  <a:cubicBezTo>
                    <a:pt x="7591" y="7208"/>
                    <a:pt x="7559" y="7199"/>
                    <a:pt x="7525" y="7191"/>
                  </a:cubicBezTo>
                  <a:cubicBezTo>
                    <a:pt x="7502" y="7186"/>
                    <a:pt x="7478" y="7178"/>
                    <a:pt x="7457" y="7172"/>
                  </a:cubicBezTo>
                  <a:cubicBezTo>
                    <a:pt x="7416" y="7159"/>
                    <a:pt x="7378" y="7145"/>
                    <a:pt x="7339" y="7130"/>
                  </a:cubicBezTo>
                  <a:cubicBezTo>
                    <a:pt x="7323" y="7124"/>
                    <a:pt x="7307" y="7118"/>
                    <a:pt x="7291" y="7111"/>
                  </a:cubicBezTo>
                  <a:lnTo>
                    <a:pt x="7291" y="7111"/>
                  </a:lnTo>
                  <a:cubicBezTo>
                    <a:pt x="7309" y="7183"/>
                    <a:pt x="7322" y="7257"/>
                    <a:pt x="7322" y="7332"/>
                  </a:cubicBezTo>
                  <a:cubicBezTo>
                    <a:pt x="7322" y="7409"/>
                    <a:pt x="7318" y="7485"/>
                    <a:pt x="7312" y="7563"/>
                  </a:cubicBezTo>
                  <a:cubicBezTo>
                    <a:pt x="7309" y="7600"/>
                    <a:pt x="7303" y="7637"/>
                    <a:pt x="7298" y="7675"/>
                  </a:cubicBezTo>
                  <a:cubicBezTo>
                    <a:pt x="7293" y="7704"/>
                    <a:pt x="7285" y="7735"/>
                    <a:pt x="7278" y="7765"/>
                  </a:cubicBezTo>
                  <a:cubicBezTo>
                    <a:pt x="7275" y="7782"/>
                    <a:pt x="7270" y="7799"/>
                    <a:pt x="7265" y="7816"/>
                  </a:cubicBezTo>
                  <a:cubicBezTo>
                    <a:pt x="7261" y="7830"/>
                    <a:pt x="7256" y="7844"/>
                    <a:pt x="7251" y="7857"/>
                  </a:cubicBezTo>
                  <a:cubicBezTo>
                    <a:pt x="7235" y="7903"/>
                    <a:pt x="7219" y="7951"/>
                    <a:pt x="7196" y="7995"/>
                  </a:cubicBezTo>
                  <a:cubicBezTo>
                    <a:pt x="7158" y="8070"/>
                    <a:pt x="7112" y="8142"/>
                    <a:pt x="7049" y="8198"/>
                  </a:cubicBezTo>
                  <a:cubicBezTo>
                    <a:pt x="7005" y="8236"/>
                    <a:pt x="6958" y="8270"/>
                    <a:pt x="6909" y="8302"/>
                  </a:cubicBezTo>
                  <a:cubicBezTo>
                    <a:pt x="6849" y="8341"/>
                    <a:pt x="6786" y="8375"/>
                    <a:pt x="6725" y="8410"/>
                  </a:cubicBezTo>
                  <a:cubicBezTo>
                    <a:pt x="6622" y="8468"/>
                    <a:pt x="6514" y="8517"/>
                    <a:pt x="6399" y="8539"/>
                  </a:cubicBezTo>
                  <a:cubicBezTo>
                    <a:pt x="6331" y="8553"/>
                    <a:pt x="6262" y="8565"/>
                    <a:pt x="6193" y="8574"/>
                  </a:cubicBezTo>
                  <a:cubicBezTo>
                    <a:pt x="6169" y="8578"/>
                    <a:pt x="6145" y="8580"/>
                    <a:pt x="6121" y="8584"/>
                  </a:cubicBezTo>
                  <a:cubicBezTo>
                    <a:pt x="6094" y="8578"/>
                    <a:pt x="6068" y="8574"/>
                    <a:pt x="6039" y="8569"/>
                  </a:cubicBezTo>
                  <a:cubicBezTo>
                    <a:pt x="5982" y="8560"/>
                    <a:pt x="5926" y="8547"/>
                    <a:pt x="5871" y="8534"/>
                  </a:cubicBezTo>
                  <a:cubicBezTo>
                    <a:pt x="5868" y="8533"/>
                    <a:pt x="5867" y="8533"/>
                    <a:pt x="5864" y="8533"/>
                  </a:cubicBezTo>
                  <a:lnTo>
                    <a:pt x="5863" y="8533"/>
                  </a:lnTo>
                  <a:cubicBezTo>
                    <a:pt x="5852" y="8530"/>
                    <a:pt x="5840" y="8527"/>
                    <a:pt x="5828" y="8523"/>
                  </a:cubicBezTo>
                  <a:cubicBezTo>
                    <a:pt x="5820" y="8520"/>
                    <a:pt x="5811" y="8517"/>
                    <a:pt x="5801" y="8512"/>
                  </a:cubicBezTo>
                  <a:cubicBezTo>
                    <a:pt x="5780" y="8503"/>
                    <a:pt x="5758" y="8493"/>
                    <a:pt x="5737" y="8482"/>
                  </a:cubicBezTo>
                  <a:cubicBezTo>
                    <a:pt x="5719" y="8472"/>
                    <a:pt x="5702" y="8462"/>
                    <a:pt x="5687" y="8451"/>
                  </a:cubicBezTo>
                  <a:cubicBezTo>
                    <a:pt x="5665" y="8437"/>
                    <a:pt x="5642" y="8425"/>
                    <a:pt x="5621" y="8410"/>
                  </a:cubicBezTo>
                  <a:lnTo>
                    <a:pt x="5621" y="8410"/>
                  </a:lnTo>
                  <a:cubicBezTo>
                    <a:pt x="5634" y="8413"/>
                    <a:pt x="5648" y="8415"/>
                    <a:pt x="5661" y="8416"/>
                  </a:cubicBezTo>
                  <a:cubicBezTo>
                    <a:pt x="5750" y="8432"/>
                    <a:pt x="5838" y="8450"/>
                    <a:pt x="5929" y="8461"/>
                  </a:cubicBezTo>
                  <a:cubicBezTo>
                    <a:pt x="5948" y="8462"/>
                    <a:pt x="5968" y="8464"/>
                    <a:pt x="5988" y="8464"/>
                  </a:cubicBezTo>
                  <a:cubicBezTo>
                    <a:pt x="5996" y="8464"/>
                    <a:pt x="6005" y="8463"/>
                    <a:pt x="6013" y="8463"/>
                  </a:cubicBezTo>
                  <a:cubicBezTo>
                    <a:pt x="6106" y="8458"/>
                    <a:pt x="6197" y="8444"/>
                    <a:pt x="6287" y="8430"/>
                  </a:cubicBezTo>
                  <a:cubicBezTo>
                    <a:pt x="6339" y="8419"/>
                    <a:pt x="6390" y="8410"/>
                    <a:pt x="6441" y="8396"/>
                  </a:cubicBezTo>
                  <a:cubicBezTo>
                    <a:pt x="6475" y="8385"/>
                    <a:pt x="6508" y="8374"/>
                    <a:pt x="6540" y="8360"/>
                  </a:cubicBezTo>
                  <a:cubicBezTo>
                    <a:pt x="6631" y="8317"/>
                    <a:pt x="6718" y="8267"/>
                    <a:pt x="6803" y="8215"/>
                  </a:cubicBezTo>
                  <a:cubicBezTo>
                    <a:pt x="6848" y="8187"/>
                    <a:pt x="6891" y="8160"/>
                    <a:pt x="6931" y="8127"/>
                  </a:cubicBezTo>
                  <a:cubicBezTo>
                    <a:pt x="6931" y="8127"/>
                    <a:pt x="6932" y="8127"/>
                    <a:pt x="6932" y="8126"/>
                  </a:cubicBezTo>
                  <a:cubicBezTo>
                    <a:pt x="6948" y="8114"/>
                    <a:pt x="6963" y="8100"/>
                    <a:pt x="6979" y="8085"/>
                  </a:cubicBezTo>
                  <a:cubicBezTo>
                    <a:pt x="6993" y="8071"/>
                    <a:pt x="7007" y="8055"/>
                    <a:pt x="7019" y="8039"/>
                  </a:cubicBezTo>
                  <a:cubicBezTo>
                    <a:pt x="7035" y="8017"/>
                    <a:pt x="7049" y="7995"/>
                    <a:pt x="7061" y="7972"/>
                  </a:cubicBezTo>
                  <a:cubicBezTo>
                    <a:pt x="7077" y="7941"/>
                    <a:pt x="7091" y="7911"/>
                    <a:pt x="7105" y="7879"/>
                  </a:cubicBezTo>
                  <a:cubicBezTo>
                    <a:pt x="7112" y="7857"/>
                    <a:pt x="7121" y="7835"/>
                    <a:pt x="7128" y="7813"/>
                  </a:cubicBezTo>
                  <a:cubicBezTo>
                    <a:pt x="7136" y="7789"/>
                    <a:pt x="7143" y="7764"/>
                    <a:pt x="7151" y="7740"/>
                  </a:cubicBezTo>
                  <a:cubicBezTo>
                    <a:pt x="7156" y="7714"/>
                    <a:pt x="7164" y="7688"/>
                    <a:pt x="7169" y="7662"/>
                  </a:cubicBezTo>
                  <a:cubicBezTo>
                    <a:pt x="7173" y="7636"/>
                    <a:pt x="7177" y="7609"/>
                    <a:pt x="7180" y="7582"/>
                  </a:cubicBezTo>
                  <a:cubicBezTo>
                    <a:pt x="7188" y="7500"/>
                    <a:pt x="7193" y="7415"/>
                    <a:pt x="7193" y="7332"/>
                  </a:cubicBezTo>
                  <a:lnTo>
                    <a:pt x="7193" y="7328"/>
                  </a:lnTo>
                  <a:cubicBezTo>
                    <a:pt x="7192" y="7296"/>
                    <a:pt x="7188" y="7264"/>
                    <a:pt x="7184" y="7232"/>
                  </a:cubicBezTo>
                  <a:cubicBezTo>
                    <a:pt x="7174" y="7175"/>
                    <a:pt x="7159" y="7119"/>
                    <a:pt x="7144" y="7062"/>
                  </a:cubicBezTo>
                  <a:cubicBezTo>
                    <a:pt x="7133" y="7025"/>
                    <a:pt x="7120" y="6989"/>
                    <a:pt x="7107" y="6951"/>
                  </a:cubicBezTo>
                  <a:cubicBezTo>
                    <a:pt x="7087" y="6906"/>
                    <a:pt x="7063" y="6865"/>
                    <a:pt x="7038" y="6823"/>
                  </a:cubicBezTo>
                  <a:lnTo>
                    <a:pt x="7038" y="6823"/>
                  </a:lnTo>
                  <a:cubicBezTo>
                    <a:pt x="7038" y="6824"/>
                    <a:pt x="7039" y="6824"/>
                    <a:pt x="7039" y="6824"/>
                  </a:cubicBezTo>
                  <a:cubicBezTo>
                    <a:pt x="7039" y="6822"/>
                    <a:pt x="7038" y="6820"/>
                    <a:pt x="7036" y="6819"/>
                  </a:cubicBezTo>
                  <a:lnTo>
                    <a:pt x="7036" y="6819"/>
                  </a:lnTo>
                  <a:cubicBezTo>
                    <a:pt x="7036" y="6820"/>
                    <a:pt x="7037" y="6822"/>
                    <a:pt x="7038" y="6823"/>
                  </a:cubicBezTo>
                  <a:lnTo>
                    <a:pt x="7038" y="6823"/>
                  </a:lnTo>
                  <a:cubicBezTo>
                    <a:pt x="7020" y="6795"/>
                    <a:pt x="7001" y="6768"/>
                    <a:pt x="6981" y="6742"/>
                  </a:cubicBezTo>
                  <a:cubicBezTo>
                    <a:pt x="6945" y="6697"/>
                    <a:pt x="6907" y="6656"/>
                    <a:pt x="6865" y="6618"/>
                  </a:cubicBezTo>
                  <a:cubicBezTo>
                    <a:pt x="6836" y="6590"/>
                    <a:pt x="6805" y="6564"/>
                    <a:pt x="6772" y="6538"/>
                  </a:cubicBezTo>
                  <a:cubicBezTo>
                    <a:pt x="6756" y="6527"/>
                    <a:pt x="6740" y="6515"/>
                    <a:pt x="6724" y="6504"/>
                  </a:cubicBezTo>
                  <a:cubicBezTo>
                    <a:pt x="6709" y="6495"/>
                    <a:pt x="6697" y="6484"/>
                    <a:pt x="6683" y="6475"/>
                  </a:cubicBezTo>
                  <a:cubicBezTo>
                    <a:pt x="6657" y="6461"/>
                    <a:pt x="6632" y="6447"/>
                    <a:pt x="6607" y="6433"/>
                  </a:cubicBezTo>
                  <a:cubicBezTo>
                    <a:pt x="6580" y="6418"/>
                    <a:pt x="6555" y="6404"/>
                    <a:pt x="6528" y="6392"/>
                  </a:cubicBezTo>
                  <a:cubicBezTo>
                    <a:pt x="6499" y="6378"/>
                    <a:pt x="6471" y="6366"/>
                    <a:pt x="6442" y="6354"/>
                  </a:cubicBezTo>
                  <a:cubicBezTo>
                    <a:pt x="6429" y="6349"/>
                    <a:pt x="6415" y="6344"/>
                    <a:pt x="6401" y="6339"/>
                  </a:cubicBezTo>
                  <a:cubicBezTo>
                    <a:pt x="6390" y="6335"/>
                    <a:pt x="6377" y="6329"/>
                    <a:pt x="6365" y="6326"/>
                  </a:cubicBezTo>
                  <a:cubicBezTo>
                    <a:pt x="6338" y="6318"/>
                    <a:pt x="6310" y="6310"/>
                    <a:pt x="6282" y="6303"/>
                  </a:cubicBezTo>
                  <a:cubicBezTo>
                    <a:pt x="6240" y="6294"/>
                    <a:pt x="6199" y="6283"/>
                    <a:pt x="6156" y="6275"/>
                  </a:cubicBezTo>
                  <a:cubicBezTo>
                    <a:pt x="6116" y="6268"/>
                    <a:pt x="6075" y="6263"/>
                    <a:pt x="6035" y="6257"/>
                  </a:cubicBezTo>
                  <a:cubicBezTo>
                    <a:pt x="5983" y="6252"/>
                    <a:pt x="5931" y="6246"/>
                    <a:pt x="5879" y="6243"/>
                  </a:cubicBezTo>
                  <a:cubicBezTo>
                    <a:pt x="5812" y="6239"/>
                    <a:pt x="5745" y="6236"/>
                    <a:pt x="5677" y="6236"/>
                  </a:cubicBezTo>
                  <a:cubicBezTo>
                    <a:pt x="5661" y="6235"/>
                    <a:pt x="5644" y="6235"/>
                    <a:pt x="5627" y="6235"/>
                  </a:cubicBezTo>
                  <a:cubicBezTo>
                    <a:pt x="5589" y="6235"/>
                    <a:pt x="5551" y="6236"/>
                    <a:pt x="5513" y="6236"/>
                  </a:cubicBezTo>
                  <a:cubicBezTo>
                    <a:pt x="5504" y="6236"/>
                    <a:pt x="5494" y="6236"/>
                    <a:pt x="5484" y="6236"/>
                  </a:cubicBezTo>
                  <a:cubicBezTo>
                    <a:pt x="5415" y="6234"/>
                    <a:pt x="5348" y="6234"/>
                    <a:pt x="5281" y="6232"/>
                  </a:cubicBezTo>
                  <a:cubicBezTo>
                    <a:pt x="5213" y="6231"/>
                    <a:pt x="5146" y="6229"/>
                    <a:pt x="5079" y="6222"/>
                  </a:cubicBezTo>
                  <a:cubicBezTo>
                    <a:pt x="5032" y="6218"/>
                    <a:pt x="4985" y="6215"/>
                    <a:pt x="4939" y="6210"/>
                  </a:cubicBezTo>
                  <a:cubicBezTo>
                    <a:pt x="4857" y="6198"/>
                    <a:pt x="4778" y="6180"/>
                    <a:pt x="4698" y="6150"/>
                  </a:cubicBezTo>
                  <a:cubicBezTo>
                    <a:pt x="4644" y="6129"/>
                    <a:pt x="4593" y="6104"/>
                    <a:pt x="4541" y="6077"/>
                  </a:cubicBezTo>
                  <a:cubicBezTo>
                    <a:pt x="4515" y="6063"/>
                    <a:pt x="4491" y="6050"/>
                    <a:pt x="4466" y="6036"/>
                  </a:cubicBezTo>
                  <a:cubicBezTo>
                    <a:pt x="4409" y="5999"/>
                    <a:pt x="4354" y="5960"/>
                    <a:pt x="4304" y="5917"/>
                  </a:cubicBezTo>
                  <a:cubicBezTo>
                    <a:pt x="4278" y="5895"/>
                    <a:pt x="4251" y="5872"/>
                    <a:pt x="4227" y="5847"/>
                  </a:cubicBezTo>
                  <a:cubicBezTo>
                    <a:pt x="4225" y="5845"/>
                    <a:pt x="4221" y="5840"/>
                    <a:pt x="4217" y="5835"/>
                  </a:cubicBezTo>
                  <a:close/>
                  <a:moveTo>
                    <a:pt x="14975" y="11688"/>
                  </a:moveTo>
                  <a:cubicBezTo>
                    <a:pt x="14975" y="11689"/>
                    <a:pt x="14975" y="11689"/>
                    <a:pt x="14975" y="11690"/>
                  </a:cubicBezTo>
                  <a:cubicBezTo>
                    <a:pt x="14975" y="11689"/>
                    <a:pt x="14975" y="11689"/>
                    <a:pt x="14975" y="11688"/>
                  </a:cubicBezTo>
                  <a:close/>
                  <a:moveTo>
                    <a:pt x="14256" y="14633"/>
                  </a:moveTo>
                  <a:cubicBezTo>
                    <a:pt x="14256" y="14633"/>
                    <a:pt x="14256" y="14633"/>
                    <a:pt x="14256" y="14634"/>
                  </a:cubicBezTo>
                  <a:lnTo>
                    <a:pt x="14256" y="14634"/>
                  </a:lnTo>
                  <a:cubicBezTo>
                    <a:pt x="14256" y="14633"/>
                    <a:pt x="14256" y="14633"/>
                    <a:pt x="14256" y="14633"/>
                  </a:cubicBezTo>
                  <a:close/>
                  <a:moveTo>
                    <a:pt x="14256" y="14634"/>
                  </a:moveTo>
                  <a:lnTo>
                    <a:pt x="14256" y="14634"/>
                  </a:lnTo>
                  <a:cubicBezTo>
                    <a:pt x="14256" y="14635"/>
                    <a:pt x="14255" y="14637"/>
                    <a:pt x="14254" y="14639"/>
                  </a:cubicBezTo>
                  <a:lnTo>
                    <a:pt x="14254" y="14639"/>
                  </a:lnTo>
                  <a:cubicBezTo>
                    <a:pt x="14255" y="14638"/>
                    <a:pt x="14256" y="14636"/>
                    <a:pt x="14256" y="14634"/>
                  </a:cubicBezTo>
                  <a:close/>
                  <a:moveTo>
                    <a:pt x="10718" y="14817"/>
                  </a:moveTo>
                  <a:cubicBezTo>
                    <a:pt x="10718" y="14817"/>
                    <a:pt x="10718" y="14817"/>
                    <a:pt x="10719" y="14817"/>
                  </a:cubicBezTo>
                  <a:cubicBezTo>
                    <a:pt x="10718" y="14817"/>
                    <a:pt x="10718" y="14817"/>
                    <a:pt x="10718" y="14817"/>
                  </a:cubicBezTo>
                  <a:close/>
                  <a:moveTo>
                    <a:pt x="16790" y="15584"/>
                  </a:moveTo>
                  <a:cubicBezTo>
                    <a:pt x="16791" y="15584"/>
                    <a:pt x="16791" y="15584"/>
                    <a:pt x="16792" y="15584"/>
                  </a:cubicBezTo>
                  <a:lnTo>
                    <a:pt x="16792" y="15584"/>
                  </a:lnTo>
                  <a:cubicBezTo>
                    <a:pt x="16791" y="15584"/>
                    <a:pt x="16791" y="15584"/>
                    <a:pt x="16790" y="15584"/>
                  </a:cubicBezTo>
                  <a:close/>
                  <a:moveTo>
                    <a:pt x="12513" y="13067"/>
                  </a:moveTo>
                  <a:cubicBezTo>
                    <a:pt x="12542" y="13067"/>
                    <a:pt x="12571" y="13068"/>
                    <a:pt x="12599" y="13070"/>
                  </a:cubicBezTo>
                  <a:cubicBezTo>
                    <a:pt x="12647" y="13071"/>
                    <a:pt x="12694" y="13079"/>
                    <a:pt x="12741" y="13083"/>
                  </a:cubicBezTo>
                  <a:cubicBezTo>
                    <a:pt x="12788" y="13086"/>
                    <a:pt x="12833" y="13093"/>
                    <a:pt x="12880" y="13102"/>
                  </a:cubicBezTo>
                  <a:cubicBezTo>
                    <a:pt x="12887" y="13104"/>
                    <a:pt x="12895" y="13105"/>
                    <a:pt x="12901" y="13106"/>
                  </a:cubicBezTo>
                  <a:cubicBezTo>
                    <a:pt x="12898" y="13106"/>
                    <a:pt x="12894" y="13107"/>
                    <a:pt x="12890" y="13107"/>
                  </a:cubicBezTo>
                  <a:cubicBezTo>
                    <a:pt x="12874" y="13110"/>
                    <a:pt x="12857" y="13110"/>
                    <a:pt x="12839" y="13111"/>
                  </a:cubicBezTo>
                  <a:cubicBezTo>
                    <a:pt x="12826" y="13111"/>
                    <a:pt x="12813" y="13111"/>
                    <a:pt x="12800" y="13111"/>
                  </a:cubicBezTo>
                  <a:cubicBezTo>
                    <a:pt x="12761" y="13111"/>
                    <a:pt x="12722" y="13111"/>
                    <a:pt x="12683" y="13116"/>
                  </a:cubicBezTo>
                  <a:cubicBezTo>
                    <a:pt x="12648" y="13120"/>
                    <a:pt x="12611" y="13127"/>
                    <a:pt x="12576" y="13133"/>
                  </a:cubicBezTo>
                  <a:cubicBezTo>
                    <a:pt x="12545" y="13136"/>
                    <a:pt x="12514" y="13137"/>
                    <a:pt x="12484" y="13141"/>
                  </a:cubicBezTo>
                  <a:cubicBezTo>
                    <a:pt x="12458" y="13144"/>
                    <a:pt x="12432" y="13150"/>
                    <a:pt x="12405" y="13156"/>
                  </a:cubicBezTo>
                  <a:cubicBezTo>
                    <a:pt x="12384" y="13161"/>
                    <a:pt x="12363" y="13168"/>
                    <a:pt x="12342" y="13173"/>
                  </a:cubicBezTo>
                  <a:cubicBezTo>
                    <a:pt x="12316" y="13179"/>
                    <a:pt x="12290" y="13186"/>
                    <a:pt x="12266" y="13192"/>
                  </a:cubicBezTo>
                  <a:cubicBezTo>
                    <a:pt x="12230" y="13203"/>
                    <a:pt x="12193" y="13215"/>
                    <a:pt x="12158" y="13229"/>
                  </a:cubicBezTo>
                  <a:cubicBezTo>
                    <a:pt x="12112" y="13246"/>
                    <a:pt x="12067" y="13270"/>
                    <a:pt x="12023" y="13291"/>
                  </a:cubicBezTo>
                  <a:cubicBezTo>
                    <a:pt x="12022" y="13293"/>
                    <a:pt x="12019" y="13293"/>
                    <a:pt x="12017" y="13295"/>
                  </a:cubicBezTo>
                  <a:cubicBezTo>
                    <a:pt x="12002" y="13299"/>
                    <a:pt x="11986" y="13306"/>
                    <a:pt x="11972" y="13311"/>
                  </a:cubicBezTo>
                  <a:cubicBezTo>
                    <a:pt x="11921" y="13330"/>
                    <a:pt x="11873" y="13350"/>
                    <a:pt x="11823" y="13372"/>
                  </a:cubicBezTo>
                  <a:cubicBezTo>
                    <a:pt x="11795" y="13383"/>
                    <a:pt x="11767" y="13395"/>
                    <a:pt x="11739" y="13407"/>
                  </a:cubicBezTo>
                  <a:cubicBezTo>
                    <a:pt x="11733" y="13407"/>
                    <a:pt x="11728" y="13409"/>
                    <a:pt x="11721" y="13411"/>
                  </a:cubicBezTo>
                  <a:cubicBezTo>
                    <a:pt x="11705" y="13417"/>
                    <a:pt x="11690" y="13428"/>
                    <a:pt x="11676" y="13438"/>
                  </a:cubicBezTo>
                  <a:cubicBezTo>
                    <a:pt x="11671" y="13442"/>
                    <a:pt x="11667" y="13445"/>
                    <a:pt x="11662" y="13448"/>
                  </a:cubicBezTo>
                  <a:cubicBezTo>
                    <a:pt x="11640" y="13466"/>
                    <a:pt x="11616" y="13479"/>
                    <a:pt x="11594" y="13495"/>
                  </a:cubicBezTo>
                  <a:cubicBezTo>
                    <a:pt x="11592" y="13497"/>
                    <a:pt x="11591" y="13497"/>
                    <a:pt x="11590" y="13498"/>
                  </a:cubicBezTo>
                  <a:cubicBezTo>
                    <a:pt x="11581" y="13503"/>
                    <a:pt x="11574" y="13508"/>
                    <a:pt x="11566" y="13514"/>
                  </a:cubicBezTo>
                  <a:cubicBezTo>
                    <a:pt x="11564" y="13518"/>
                    <a:pt x="11561" y="13520"/>
                    <a:pt x="11559" y="13521"/>
                  </a:cubicBezTo>
                  <a:cubicBezTo>
                    <a:pt x="11540" y="13519"/>
                    <a:pt x="11523" y="13515"/>
                    <a:pt x="11504" y="13514"/>
                  </a:cubicBezTo>
                  <a:cubicBezTo>
                    <a:pt x="11503" y="13514"/>
                    <a:pt x="11503" y="13514"/>
                    <a:pt x="11502" y="13514"/>
                  </a:cubicBezTo>
                  <a:cubicBezTo>
                    <a:pt x="11502" y="13514"/>
                    <a:pt x="11501" y="13514"/>
                    <a:pt x="11501" y="13514"/>
                  </a:cubicBezTo>
                  <a:cubicBezTo>
                    <a:pt x="11470" y="13512"/>
                    <a:pt x="11440" y="13510"/>
                    <a:pt x="11410" y="13508"/>
                  </a:cubicBezTo>
                  <a:cubicBezTo>
                    <a:pt x="11362" y="13502"/>
                    <a:pt x="11311" y="13495"/>
                    <a:pt x="11262" y="13492"/>
                  </a:cubicBezTo>
                  <a:cubicBezTo>
                    <a:pt x="11207" y="13487"/>
                    <a:pt x="11152" y="13483"/>
                    <a:pt x="11099" y="13481"/>
                  </a:cubicBezTo>
                  <a:cubicBezTo>
                    <a:pt x="11079" y="13481"/>
                    <a:pt x="11061" y="13479"/>
                    <a:pt x="11043" y="13479"/>
                  </a:cubicBezTo>
                  <a:cubicBezTo>
                    <a:pt x="11040" y="13479"/>
                    <a:pt x="11037" y="13479"/>
                    <a:pt x="11033" y="13479"/>
                  </a:cubicBezTo>
                  <a:cubicBezTo>
                    <a:pt x="11011" y="13479"/>
                    <a:pt x="10987" y="13481"/>
                    <a:pt x="10964" y="13482"/>
                  </a:cubicBezTo>
                  <a:cubicBezTo>
                    <a:pt x="10934" y="13486"/>
                    <a:pt x="10904" y="13489"/>
                    <a:pt x="10877" y="13494"/>
                  </a:cubicBezTo>
                  <a:cubicBezTo>
                    <a:pt x="10847" y="13499"/>
                    <a:pt x="10818" y="13505"/>
                    <a:pt x="10787" y="13512"/>
                  </a:cubicBezTo>
                  <a:cubicBezTo>
                    <a:pt x="10751" y="13522"/>
                    <a:pt x="10717" y="13531"/>
                    <a:pt x="10682" y="13543"/>
                  </a:cubicBezTo>
                  <a:cubicBezTo>
                    <a:pt x="10648" y="13556"/>
                    <a:pt x="10616" y="13571"/>
                    <a:pt x="10584" y="13588"/>
                  </a:cubicBezTo>
                  <a:cubicBezTo>
                    <a:pt x="10487" y="13642"/>
                    <a:pt x="10394" y="13701"/>
                    <a:pt x="10304" y="13766"/>
                  </a:cubicBezTo>
                  <a:cubicBezTo>
                    <a:pt x="10280" y="13784"/>
                    <a:pt x="10257" y="13802"/>
                    <a:pt x="10235" y="13823"/>
                  </a:cubicBezTo>
                  <a:cubicBezTo>
                    <a:pt x="10222" y="13835"/>
                    <a:pt x="10211" y="13848"/>
                    <a:pt x="10199" y="13861"/>
                  </a:cubicBezTo>
                  <a:cubicBezTo>
                    <a:pt x="10190" y="13871"/>
                    <a:pt x="10182" y="13884"/>
                    <a:pt x="10175" y="13894"/>
                  </a:cubicBezTo>
                  <a:lnTo>
                    <a:pt x="10173" y="13895"/>
                  </a:lnTo>
                  <a:lnTo>
                    <a:pt x="10173" y="13896"/>
                  </a:lnTo>
                  <a:lnTo>
                    <a:pt x="10173" y="13897"/>
                  </a:lnTo>
                  <a:cubicBezTo>
                    <a:pt x="10166" y="13911"/>
                    <a:pt x="10159" y="13923"/>
                    <a:pt x="10152" y="13938"/>
                  </a:cubicBezTo>
                  <a:cubicBezTo>
                    <a:pt x="10136" y="13978"/>
                    <a:pt x="10121" y="14018"/>
                    <a:pt x="10109" y="14059"/>
                  </a:cubicBezTo>
                  <a:cubicBezTo>
                    <a:pt x="10104" y="14076"/>
                    <a:pt x="10100" y="14092"/>
                    <a:pt x="10095" y="14108"/>
                  </a:cubicBezTo>
                  <a:cubicBezTo>
                    <a:pt x="10093" y="14122"/>
                    <a:pt x="10092" y="14137"/>
                    <a:pt x="10092" y="14150"/>
                  </a:cubicBezTo>
                  <a:cubicBezTo>
                    <a:pt x="10092" y="14159"/>
                    <a:pt x="10093" y="14169"/>
                    <a:pt x="10093" y="14176"/>
                  </a:cubicBezTo>
                  <a:cubicBezTo>
                    <a:pt x="10094" y="14190"/>
                    <a:pt x="10097" y="14206"/>
                    <a:pt x="10101" y="14220"/>
                  </a:cubicBezTo>
                  <a:cubicBezTo>
                    <a:pt x="10114" y="14271"/>
                    <a:pt x="10129" y="14319"/>
                    <a:pt x="10149" y="14369"/>
                  </a:cubicBezTo>
                  <a:cubicBezTo>
                    <a:pt x="10154" y="14384"/>
                    <a:pt x="10161" y="14400"/>
                    <a:pt x="10168" y="14413"/>
                  </a:cubicBezTo>
                  <a:cubicBezTo>
                    <a:pt x="10186" y="14444"/>
                    <a:pt x="10206" y="14474"/>
                    <a:pt x="10226" y="14504"/>
                  </a:cubicBezTo>
                  <a:cubicBezTo>
                    <a:pt x="10237" y="14519"/>
                    <a:pt x="10248" y="14531"/>
                    <a:pt x="10259" y="14544"/>
                  </a:cubicBezTo>
                  <a:cubicBezTo>
                    <a:pt x="10294" y="14577"/>
                    <a:pt x="10328" y="14609"/>
                    <a:pt x="10363" y="14640"/>
                  </a:cubicBezTo>
                  <a:cubicBezTo>
                    <a:pt x="10377" y="14653"/>
                    <a:pt x="10390" y="14664"/>
                    <a:pt x="10405" y="14674"/>
                  </a:cubicBezTo>
                  <a:cubicBezTo>
                    <a:pt x="10420" y="14686"/>
                    <a:pt x="10436" y="14696"/>
                    <a:pt x="10451" y="14706"/>
                  </a:cubicBezTo>
                  <a:cubicBezTo>
                    <a:pt x="10466" y="14716"/>
                    <a:pt x="10479" y="14725"/>
                    <a:pt x="10493" y="14732"/>
                  </a:cubicBezTo>
                  <a:cubicBezTo>
                    <a:pt x="10510" y="14741"/>
                    <a:pt x="10527" y="14751"/>
                    <a:pt x="10544" y="14758"/>
                  </a:cubicBezTo>
                  <a:cubicBezTo>
                    <a:pt x="10579" y="14773"/>
                    <a:pt x="10613" y="14788"/>
                    <a:pt x="10648" y="14799"/>
                  </a:cubicBezTo>
                  <a:cubicBezTo>
                    <a:pt x="10668" y="14805"/>
                    <a:pt x="10691" y="14810"/>
                    <a:pt x="10713" y="14815"/>
                  </a:cubicBezTo>
                  <a:cubicBezTo>
                    <a:pt x="10714" y="14815"/>
                    <a:pt x="10716" y="14816"/>
                    <a:pt x="10718" y="14817"/>
                  </a:cubicBezTo>
                  <a:lnTo>
                    <a:pt x="10718" y="14817"/>
                  </a:lnTo>
                  <a:cubicBezTo>
                    <a:pt x="10717" y="14816"/>
                    <a:pt x="10716" y="14816"/>
                    <a:pt x="10715" y="14815"/>
                  </a:cubicBezTo>
                  <a:lnTo>
                    <a:pt x="10715" y="14815"/>
                  </a:lnTo>
                  <a:cubicBezTo>
                    <a:pt x="10744" y="14819"/>
                    <a:pt x="10769" y="14821"/>
                    <a:pt x="10797" y="14821"/>
                  </a:cubicBezTo>
                  <a:cubicBezTo>
                    <a:pt x="10815" y="14822"/>
                    <a:pt x="10833" y="14822"/>
                    <a:pt x="10851" y="14822"/>
                  </a:cubicBezTo>
                  <a:cubicBezTo>
                    <a:pt x="10874" y="14822"/>
                    <a:pt x="10896" y="14822"/>
                    <a:pt x="10918" y="14820"/>
                  </a:cubicBezTo>
                  <a:cubicBezTo>
                    <a:pt x="10965" y="14819"/>
                    <a:pt x="11012" y="14815"/>
                    <a:pt x="11059" y="14810"/>
                  </a:cubicBezTo>
                  <a:cubicBezTo>
                    <a:pt x="11105" y="14804"/>
                    <a:pt x="11150" y="14798"/>
                    <a:pt x="11193" y="14789"/>
                  </a:cubicBezTo>
                  <a:cubicBezTo>
                    <a:pt x="11286" y="14766"/>
                    <a:pt x="11375" y="14735"/>
                    <a:pt x="11467" y="14709"/>
                  </a:cubicBezTo>
                  <a:cubicBezTo>
                    <a:pt x="11563" y="14682"/>
                    <a:pt x="11658" y="14656"/>
                    <a:pt x="11755" y="14634"/>
                  </a:cubicBezTo>
                  <a:cubicBezTo>
                    <a:pt x="11811" y="14622"/>
                    <a:pt x="11867" y="14608"/>
                    <a:pt x="11924" y="14599"/>
                  </a:cubicBezTo>
                  <a:cubicBezTo>
                    <a:pt x="11982" y="14591"/>
                    <a:pt x="12040" y="14584"/>
                    <a:pt x="12100" y="14578"/>
                  </a:cubicBezTo>
                  <a:cubicBezTo>
                    <a:pt x="12149" y="14573"/>
                    <a:pt x="12203" y="14572"/>
                    <a:pt x="12254" y="14572"/>
                  </a:cubicBezTo>
                  <a:cubicBezTo>
                    <a:pt x="12281" y="14572"/>
                    <a:pt x="12307" y="14572"/>
                    <a:pt x="12334" y="14572"/>
                  </a:cubicBezTo>
                  <a:cubicBezTo>
                    <a:pt x="12361" y="14572"/>
                    <a:pt x="12387" y="14572"/>
                    <a:pt x="12414" y="14573"/>
                  </a:cubicBezTo>
                  <a:cubicBezTo>
                    <a:pt x="12468" y="14577"/>
                    <a:pt x="12521" y="14581"/>
                    <a:pt x="12574" y="14593"/>
                  </a:cubicBezTo>
                  <a:cubicBezTo>
                    <a:pt x="12612" y="14602"/>
                    <a:pt x="12653" y="14612"/>
                    <a:pt x="12691" y="14624"/>
                  </a:cubicBezTo>
                  <a:cubicBezTo>
                    <a:pt x="12752" y="14643"/>
                    <a:pt x="12813" y="14664"/>
                    <a:pt x="12870" y="14687"/>
                  </a:cubicBezTo>
                  <a:cubicBezTo>
                    <a:pt x="12938" y="14713"/>
                    <a:pt x="13003" y="14741"/>
                    <a:pt x="13068" y="14769"/>
                  </a:cubicBezTo>
                  <a:cubicBezTo>
                    <a:pt x="13134" y="14798"/>
                    <a:pt x="13197" y="14831"/>
                    <a:pt x="13261" y="14866"/>
                  </a:cubicBezTo>
                  <a:cubicBezTo>
                    <a:pt x="13293" y="14883"/>
                    <a:pt x="13322" y="14903"/>
                    <a:pt x="13353" y="14923"/>
                  </a:cubicBezTo>
                  <a:cubicBezTo>
                    <a:pt x="13380" y="14940"/>
                    <a:pt x="13406" y="14959"/>
                    <a:pt x="13432" y="14978"/>
                  </a:cubicBezTo>
                  <a:cubicBezTo>
                    <a:pt x="13488" y="15016"/>
                    <a:pt x="13539" y="15061"/>
                    <a:pt x="13589" y="15107"/>
                  </a:cubicBezTo>
                  <a:cubicBezTo>
                    <a:pt x="13615" y="15129"/>
                    <a:pt x="13639" y="15153"/>
                    <a:pt x="13664" y="15176"/>
                  </a:cubicBezTo>
                  <a:cubicBezTo>
                    <a:pt x="13675" y="15187"/>
                    <a:pt x="13689" y="15200"/>
                    <a:pt x="13700" y="15211"/>
                  </a:cubicBezTo>
                  <a:cubicBezTo>
                    <a:pt x="13732" y="15191"/>
                    <a:pt x="13769" y="15180"/>
                    <a:pt x="13803" y="15167"/>
                  </a:cubicBezTo>
                  <a:cubicBezTo>
                    <a:pt x="13847" y="15150"/>
                    <a:pt x="13891" y="15134"/>
                    <a:pt x="13938" y="15124"/>
                  </a:cubicBezTo>
                  <a:cubicBezTo>
                    <a:pt x="13947" y="15123"/>
                    <a:pt x="13954" y="15121"/>
                    <a:pt x="13962" y="15121"/>
                  </a:cubicBezTo>
                  <a:cubicBezTo>
                    <a:pt x="13980" y="15102"/>
                    <a:pt x="13998" y="15081"/>
                    <a:pt x="14016" y="15061"/>
                  </a:cubicBezTo>
                  <a:cubicBezTo>
                    <a:pt x="14039" y="15039"/>
                    <a:pt x="14060" y="15016"/>
                    <a:pt x="14081" y="14993"/>
                  </a:cubicBezTo>
                  <a:cubicBezTo>
                    <a:pt x="14093" y="14977"/>
                    <a:pt x="14107" y="14958"/>
                    <a:pt x="14118" y="14939"/>
                  </a:cubicBezTo>
                  <a:cubicBezTo>
                    <a:pt x="14137" y="14911"/>
                    <a:pt x="14153" y="14881"/>
                    <a:pt x="14170" y="14851"/>
                  </a:cubicBezTo>
                  <a:cubicBezTo>
                    <a:pt x="14185" y="14824"/>
                    <a:pt x="14199" y="14794"/>
                    <a:pt x="14211" y="14765"/>
                  </a:cubicBezTo>
                  <a:cubicBezTo>
                    <a:pt x="14227" y="14723"/>
                    <a:pt x="14241" y="14682"/>
                    <a:pt x="14254" y="14639"/>
                  </a:cubicBezTo>
                  <a:lnTo>
                    <a:pt x="14254" y="14639"/>
                  </a:lnTo>
                  <a:cubicBezTo>
                    <a:pt x="14254" y="14640"/>
                    <a:pt x="14254" y="14640"/>
                    <a:pt x="14253" y="14640"/>
                  </a:cubicBezTo>
                  <a:cubicBezTo>
                    <a:pt x="14266" y="14601"/>
                    <a:pt x="14277" y="14561"/>
                    <a:pt x="14287" y="14521"/>
                  </a:cubicBezTo>
                  <a:cubicBezTo>
                    <a:pt x="14297" y="14493"/>
                    <a:pt x="14306" y="14463"/>
                    <a:pt x="14316" y="14434"/>
                  </a:cubicBezTo>
                  <a:cubicBezTo>
                    <a:pt x="14340" y="14371"/>
                    <a:pt x="14355" y="14303"/>
                    <a:pt x="14372" y="14237"/>
                  </a:cubicBezTo>
                  <a:lnTo>
                    <a:pt x="14372" y="14239"/>
                  </a:lnTo>
                  <a:cubicBezTo>
                    <a:pt x="14392" y="14163"/>
                    <a:pt x="14416" y="14086"/>
                    <a:pt x="14425" y="14008"/>
                  </a:cubicBezTo>
                  <a:lnTo>
                    <a:pt x="14425" y="14005"/>
                  </a:lnTo>
                  <a:cubicBezTo>
                    <a:pt x="14428" y="13984"/>
                    <a:pt x="14429" y="13965"/>
                    <a:pt x="14430" y="13944"/>
                  </a:cubicBezTo>
                  <a:cubicBezTo>
                    <a:pt x="14433" y="13949"/>
                    <a:pt x="14434" y="13953"/>
                    <a:pt x="14435" y="13958"/>
                  </a:cubicBezTo>
                  <a:cubicBezTo>
                    <a:pt x="14437" y="13962"/>
                    <a:pt x="14437" y="13967"/>
                    <a:pt x="14438" y="13972"/>
                  </a:cubicBezTo>
                  <a:cubicBezTo>
                    <a:pt x="14445" y="14004"/>
                    <a:pt x="14447" y="14038"/>
                    <a:pt x="14449" y="14070"/>
                  </a:cubicBezTo>
                  <a:cubicBezTo>
                    <a:pt x="14452" y="14096"/>
                    <a:pt x="14454" y="14123"/>
                    <a:pt x="14454" y="14150"/>
                  </a:cubicBezTo>
                  <a:cubicBezTo>
                    <a:pt x="14455" y="14219"/>
                    <a:pt x="14452" y="14287"/>
                    <a:pt x="14447" y="14355"/>
                  </a:cubicBezTo>
                  <a:cubicBezTo>
                    <a:pt x="14443" y="14390"/>
                    <a:pt x="14441" y="14423"/>
                    <a:pt x="14434" y="14457"/>
                  </a:cubicBezTo>
                  <a:cubicBezTo>
                    <a:pt x="14428" y="14488"/>
                    <a:pt x="14420" y="14519"/>
                    <a:pt x="14411" y="14550"/>
                  </a:cubicBezTo>
                  <a:cubicBezTo>
                    <a:pt x="14396" y="14612"/>
                    <a:pt x="14376" y="14674"/>
                    <a:pt x="14355" y="14736"/>
                  </a:cubicBezTo>
                  <a:cubicBezTo>
                    <a:pt x="14334" y="14799"/>
                    <a:pt x="14308" y="14861"/>
                    <a:pt x="14276" y="14920"/>
                  </a:cubicBezTo>
                  <a:cubicBezTo>
                    <a:pt x="14261" y="14948"/>
                    <a:pt x="14243" y="14976"/>
                    <a:pt x="14225" y="15005"/>
                  </a:cubicBezTo>
                  <a:cubicBezTo>
                    <a:pt x="14212" y="15025"/>
                    <a:pt x="14200" y="15047"/>
                    <a:pt x="14184" y="15067"/>
                  </a:cubicBezTo>
                  <a:cubicBezTo>
                    <a:pt x="14179" y="15073"/>
                    <a:pt x="14172" y="15079"/>
                    <a:pt x="14168" y="15086"/>
                  </a:cubicBezTo>
                  <a:cubicBezTo>
                    <a:pt x="14185" y="15083"/>
                    <a:pt x="14205" y="15081"/>
                    <a:pt x="14222" y="15078"/>
                  </a:cubicBezTo>
                  <a:cubicBezTo>
                    <a:pt x="14279" y="15073"/>
                    <a:pt x="14338" y="15069"/>
                    <a:pt x="14396" y="15068"/>
                  </a:cubicBezTo>
                  <a:cubicBezTo>
                    <a:pt x="14403" y="15067"/>
                    <a:pt x="14411" y="15067"/>
                    <a:pt x="14418" y="15067"/>
                  </a:cubicBezTo>
                  <a:cubicBezTo>
                    <a:pt x="14472" y="15067"/>
                    <a:pt x="14526" y="15071"/>
                    <a:pt x="14577" y="15078"/>
                  </a:cubicBezTo>
                  <a:cubicBezTo>
                    <a:pt x="14612" y="15082"/>
                    <a:pt x="14645" y="15088"/>
                    <a:pt x="14677" y="15096"/>
                  </a:cubicBezTo>
                  <a:cubicBezTo>
                    <a:pt x="14706" y="15103"/>
                    <a:pt x="14736" y="15112"/>
                    <a:pt x="14764" y="15118"/>
                  </a:cubicBezTo>
                  <a:cubicBezTo>
                    <a:pt x="14822" y="15134"/>
                    <a:pt x="14882" y="15148"/>
                    <a:pt x="14938" y="15169"/>
                  </a:cubicBezTo>
                  <a:cubicBezTo>
                    <a:pt x="14996" y="15191"/>
                    <a:pt x="15053" y="15220"/>
                    <a:pt x="15109" y="15249"/>
                  </a:cubicBezTo>
                  <a:cubicBezTo>
                    <a:pt x="15141" y="15268"/>
                    <a:pt x="15172" y="15285"/>
                    <a:pt x="15205" y="15304"/>
                  </a:cubicBezTo>
                  <a:cubicBezTo>
                    <a:pt x="15232" y="15319"/>
                    <a:pt x="15257" y="15339"/>
                    <a:pt x="15282" y="15357"/>
                  </a:cubicBezTo>
                  <a:cubicBezTo>
                    <a:pt x="15334" y="15393"/>
                    <a:pt x="15383" y="15432"/>
                    <a:pt x="15434" y="15471"/>
                  </a:cubicBezTo>
                  <a:cubicBezTo>
                    <a:pt x="15484" y="15510"/>
                    <a:pt x="15530" y="15553"/>
                    <a:pt x="15573" y="15598"/>
                  </a:cubicBezTo>
                  <a:cubicBezTo>
                    <a:pt x="15577" y="15600"/>
                    <a:pt x="15579" y="15604"/>
                    <a:pt x="15583" y="15608"/>
                  </a:cubicBezTo>
                  <a:lnTo>
                    <a:pt x="15584" y="15609"/>
                  </a:lnTo>
                  <a:lnTo>
                    <a:pt x="15587" y="15612"/>
                  </a:lnTo>
                  <a:cubicBezTo>
                    <a:pt x="15622" y="15650"/>
                    <a:pt x="15654" y="15691"/>
                    <a:pt x="15683" y="15732"/>
                  </a:cubicBezTo>
                  <a:cubicBezTo>
                    <a:pt x="15696" y="15750"/>
                    <a:pt x="15709" y="15768"/>
                    <a:pt x="15723" y="15788"/>
                  </a:cubicBezTo>
                  <a:cubicBezTo>
                    <a:pt x="15764" y="15749"/>
                    <a:pt x="15807" y="15714"/>
                    <a:pt x="15851" y="15677"/>
                  </a:cubicBezTo>
                  <a:cubicBezTo>
                    <a:pt x="15878" y="15656"/>
                    <a:pt x="15903" y="15633"/>
                    <a:pt x="15930" y="15610"/>
                  </a:cubicBezTo>
                  <a:cubicBezTo>
                    <a:pt x="15985" y="15568"/>
                    <a:pt x="16041" y="15531"/>
                    <a:pt x="16106" y="15507"/>
                  </a:cubicBezTo>
                  <a:cubicBezTo>
                    <a:pt x="16172" y="15486"/>
                    <a:pt x="16239" y="15465"/>
                    <a:pt x="16307" y="15453"/>
                  </a:cubicBezTo>
                  <a:cubicBezTo>
                    <a:pt x="16377" y="15439"/>
                    <a:pt x="16446" y="15432"/>
                    <a:pt x="16516" y="15428"/>
                  </a:cubicBezTo>
                  <a:cubicBezTo>
                    <a:pt x="16535" y="15426"/>
                    <a:pt x="16553" y="15425"/>
                    <a:pt x="16572" y="15425"/>
                  </a:cubicBezTo>
                  <a:cubicBezTo>
                    <a:pt x="16587" y="15425"/>
                    <a:pt x="16603" y="15426"/>
                    <a:pt x="16619" y="15427"/>
                  </a:cubicBezTo>
                  <a:cubicBezTo>
                    <a:pt x="16648" y="15427"/>
                    <a:pt x="16679" y="15428"/>
                    <a:pt x="16708" y="15432"/>
                  </a:cubicBezTo>
                  <a:cubicBezTo>
                    <a:pt x="16746" y="15437"/>
                    <a:pt x="16781" y="15443"/>
                    <a:pt x="16817" y="15450"/>
                  </a:cubicBezTo>
                  <a:cubicBezTo>
                    <a:pt x="16848" y="15458"/>
                    <a:pt x="16878" y="15466"/>
                    <a:pt x="16909" y="15474"/>
                  </a:cubicBezTo>
                  <a:cubicBezTo>
                    <a:pt x="16971" y="15492"/>
                    <a:pt x="17032" y="15512"/>
                    <a:pt x="17092" y="15536"/>
                  </a:cubicBezTo>
                  <a:cubicBezTo>
                    <a:pt x="17131" y="15552"/>
                    <a:pt x="17168" y="15566"/>
                    <a:pt x="17205" y="15583"/>
                  </a:cubicBezTo>
                  <a:cubicBezTo>
                    <a:pt x="17235" y="15595"/>
                    <a:pt x="17264" y="15610"/>
                    <a:pt x="17292" y="15625"/>
                  </a:cubicBezTo>
                  <a:cubicBezTo>
                    <a:pt x="17360" y="15659"/>
                    <a:pt x="17425" y="15703"/>
                    <a:pt x="17478" y="15755"/>
                  </a:cubicBezTo>
                  <a:cubicBezTo>
                    <a:pt x="17516" y="15790"/>
                    <a:pt x="17548" y="15829"/>
                    <a:pt x="17581" y="15867"/>
                  </a:cubicBezTo>
                  <a:cubicBezTo>
                    <a:pt x="17602" y="15892"/>
                    <a:pt x="17622" y="15918"/>
                    <a:pt x="17640" y="15944"/>
                  </a:cubicBezTo>
                  <a:cubicBezTo>
                    <a:pt x="17641" y="15938"/>
                    <a:pt x="17642" y="15932"/>
                    <a:pt x="17643" y="15927"/>
                  </a:cubicBezTo>
                  <a:cubicBezTo>
                    <a:pt x="17654" y="15891"/>
                    <a:pt x="17663" y="15852"/>
                    <a:pt x="17677" y="15817"/>
                  </a:cubicBezTo>
                  <a:cubicBezTo>
                    <a:pt x="17698" y="15767"/>
                    <a:pt x="17729" y="15723"/>
                    <a:pt x="17765" y="15683"/>
                  </a:cubicBezTo>
                  <a:cubicBezTo>
                    <a:pt x="17801" y="15643"/>
                    <a:pt x="17844" y="15612"/>
                    <a:pt x="17885" y="15581"/>
                  </a:cubicBezTo>
                  <a:cubicBezTo>
                    <a:pt x="17908" y="15564"/>
                    <a:pt x="17928" y="15547"/>
                    <a:pt x="17952" y="15531"/>
                  </a:cubicBezTo>
                  <a:cubicBezTo>
                    <a:pt x="17977" y="15512"/>
                    <a:pt x="18000" y="15495"/>
                    <a:pt x="18028" y="15481"/>
                  </a:cubicBezTo>
                  <a:cubicBezTo>
                    <a:pt x="18083" y="15454"/>
                    <a:pt x="18142" y="15429"/>
                    <a:pt x="18201" y="15412"/>
                  </a:cubicBezTo>
                  <a:cubicBezTo>
                    <a:pt x="18263" y="15396"/>
                    <a:pt x="18329" y="15382"/>
                    <a:pt x="18392" y="15376"/>
                  </a:cubicBezTo>
                  <a:cubicBezTo>
                    <a:pt x="18417" y="15374"/>
                    <a:pt x="18442" y="15372"/>
                    <a:pt x="18467" y="15372"/>
                  </a:cubicBezTo>
                  <a:cubicBezTo>
                    <a:pt x="18473" y="15372"/>
                    <a:pt x="18478" y="15372"/>
                    <a:pt x="18483" y="15372"/>
                  </a:cubicBezTo>
                  <a:cubicBezTo>
                    <a:pt x="18505" y="15374"/>
                    <a:pt x="18529" y="15374"/>
                    <a:pt x="18551" y="15375"/>
                  </a:cubicBezTo>
                  <a:cubicBezTo>
                    <a:pt x="18575" y="15376"/>
                    <a:pt x="18599" y="15381"/>
                    <a:pt x="18623" y="15387"/>
                  </a:cubicBezTo>
                  <a:cubicBezTo>
                    <a:pt x="18660" y="15398"/>
                    <a:pt x="18699" y="15407"/>
                    <a:pt x="18736" y="15422"/>
                  </a:cubicBezTo>
                  <a:lnTo>
                    <a:pt x="18748" y="15426"/>
                  </a:lnTo>
                  <a:cubicBezTo>
                    <a:pt x="18766" y="15398"/>
                    <a:pt x="18786" y="15374"/>
                    <a:pt x="18808" y="15350"/>
                  </a:cubicBezTo>
                  <a:cubicBezTo>
                    <a:pt x="18844" y="15313"/>
                    <a:pt x="18882" y="15278"/>
                    <a:pt x="18921" y="15242"/>
                  </a:cubicBezTo>
                  <a:cubicBezTo>
                    <a:pt x="18962" y="15205"/>
                    <a:pt x="19004" y="15171"/>
                    <a:pt x="19050" y="15143"/>
                  </a:cubicBezTo>
                  <a:cubicBezTo>
                    <a:pt x="19100" y="15112"/>
                    <a:pt x="19153" y="15083"/>
                    <a:pt x="19207" y="15060"/>
                  </a:cubicBezTo>
                  <a:cubicBezTo>
                    <a:pt x="19260" y="15039"/>
                    <a:pt x="19314" y="15021"/>
                    <a:pt x="19370" y="15009"/>
                  </a:cubicBezTo>
                  <a:cubicBezTo>
                    <a:pt x="19449" y="14990"/>
                    <a:pt x="19532" y="14977"/>
                    <a:pt x="19614" y="14977"/>
                  </a:cubicBezTo>
                  <a:cubicBezTo>
                    <a:pt x="19647" y="14977"/>
                    <a:pt x="19681" y="14979"/>
                    <a:pt x="19714" y="14984"/>
                  </a:cubicBezTo>
                  <a:cubicBezTo>
                    <a:pt x="19837" y="15004"/>
                    <a:pt x="19960" y="15037"/>
                    <a:pt x="20075" y="15083"/>
                  </a:cubicBezTo>
                  <a:cubicBezTo>
                    <a:pt x="20191" y="15132"/>
                    <a:pt x="20307" y="15184"/>
                    <a:pt x="20413" y="15253"/>
                  </a:cubicBezTo>
                  <a:cubicBezTo>
                    <a:pt x="20516" y="15322"/>
                    <a:pt x="20608" y="15405"/>
                    <a:pt x="20694" y="15494"/>
                  </a:cubicBezTo>
                  <a:cubicBezTo>
                    <a:pt x="20784" y="15588"/>
                    <a:pt x="20869" y="15685"/>
                    <a:pt x="20944" y="15792"/>
                  </a:cubicBezTo>
                  <a:cubicBezTo>
                    <a:pt x="21018" y="15898"/>
                    <a:pt x="21080" y="16014"/>
                    <a:pt x="21137" y="16131"/>
                  </a:cubicBezTo>
                  <a:cubicBezTo>
                    <a:pt x="21138" y="16135"/>
                    <a:pt x="21141" y="16139"/>
                    <a:pt x="21142" y="16144"/>
                  </a:cubicBezTo>
                  <a:cubicBezTo>
                    <a:pt x="21120" y="16114"/>
                    <a:pt x="21096" y="16084"/>
                    <a:pt x="21075" y="16055"/>
                  </a:cubicBezTo>
                  <a:cubicBezTo>
                    <a:pt x="21022" y="15985"/>
                    <a:pt x="20966" y="15917"/>
                    <a:pt x="20910" y="15851"/>
                  </a:cubicBezTo>
                  <a:cubicBezTo>
                    <a:pt x="20843" y="15774"/>
                    <a:pt x="20764" y="15710"/>
                    <a:pt x="20683" y="15650"/>
                  </a:cubicBezTo>
                  <a:cubicBezTo>
                    <a:pt x="20662" y="15633"/>
                    <a:pt x="20640" y="15618"/>
                    <a:pt x="20619" y="15602"/>
                  </a:cubicBezTo>
                  <a:cubicBezTo>
                    <a:pt x="20580" y="15562"/>
                    <a:pt x="20541" y="15522"/>
                    <a:pt x="20500" y="15484"/>
                  </a:cubicBezTo>
                  <a:cubicBezTo>
                    <a:pt x="20453" y="15443"/>
                    <a:pt x="20403" y="15403"/>
                    <a:pt x="20351" y="15367"/>
                  </a:cubicBezTo>
                  <a:cubicBezTo>
                    <a:pt x="20302" y="15335"/>
                    <a:pt x="20253" y="15307"/>
                    <a:pt x="20202" y="15281"/>
                  </a:cubicBezTo>
                  <a:cubicBezTo>
                    <a:pt x="20119" y="15241"/>
                    <a:pt x="20036" y="15205"/>
                    <a:pt x="19949" y="15174"/>
                  </a:cubicBezTo>
                  <a:cubicBezTo>
                    <a:pt x="19895" y="15155"/>
                    <a:pt x="19842" y="15140"/>
                    <a:pt x="19787" y="15128"/>
                  </a:cubicBezTo>
                  <a:cubicBezTo>
                    <a:pt x="19741" y="15119"/>
                    <a:pt x="19696" y="15111"/>
                    <a:pt x="19650" y="15107"/>
                  </a:cubicBezTo>
                  <a:cubicBezTo>
                    <a:pt x="19639" y="15106"/>
                    <a:pt x="19628" y="15106"/>
                    <a:pt x="19617" y="15106"/>
                  </a:cubicBezTo>
                  <a:cubicBezTo>
                    <a:pt x="19606" y="15106"/>
                    <a:pt x="19595" y="15106"/>
                    <a:pt x="19584" y="15107"/>
                  </a:cubicBezTo>
                  <a:cubicBezTo>
                    <a:pt x="19539" y="15109"/>
                    <a:pt x="19494" y="15116"/>
                    <a:pt x="19448" y="15123"/>
                  </a:cubicBezTo>
                  <a:cubicBezTo>
                    <a:pt x="19410" y="15132"/>
                    <a:pt x="19371" y="15140"/>
                    <a:pt x="19333" y="15152"/>
                  </a:cubicBezTo>
                  <a:cubicBezTo>
                    <a:pt x="19300" y="15163"/>
                    <a:pt x="19268" y="15174"/>
                    <a:pt x="19237" y="15188"/>
                  </a:cubicBezTo>
                  <a:lnTo>
                    <a:pt x="19236" y="15189"/>
                  </a:lnTo>
                  <a:cubicBezTo>
                    <a:pt x="19235" y="15190"/>
                    <a:pt x="19235" y="15190"/>
                    <a:pt x="19233" y="15190"/>
                  </a:cubicBezTo>
                  <a:lnTo>
                    <a:pt x="19232" y="15191"/>
                  </a:lnTo>
                  <a:cubicBezTo>
                    <a:pt x="19185" y="15214"/>
                    <a:pt x="19140" y="15238"/>
                    <a:pt x="19097" y="15266"/>
                  </a:cubicBezTo>
                  <a:cubicBezTo>
                    <a:pt x="19077" y="15278"/>
                    <a:pt x="19059" y="15293"/>
                    <a:pt x="19041" y="15307"/>
                  </a:cubicBezTo>
                  <a:lnTo>
                    <a:pt x="19040" y="15308"/>
                  </a:lnTo>
                  <a:cubicBezTo>
                    <a:pt x="18989" y="15351"/>
                    <a:pt x="18939" y="15397"/>
                    <a:pt x="18894" y="15446"/>
                  </a:cubicBezTo>
                  <a:cubicBezTo>
                    <a:pt x="18889" y="15453"/>
                    <a:pt x="18884" y="15458"/>
                    <a:pt x="18880" y="15463"/>
                  </a:cubicBezTo>
                  <a:cubicBezTo>
                    <a:pt x="18868" y="15469"/>
                    <a:pt x="18858" y="15479"/>
                    <a:pt x="18850" y="15490"/>
                  </a:cubicBezTo>
                  <a:cubicBezTo>
                    <a:pt x="18839" y="15501"/>
                    <a:pt x="18830" y="15513"/>
                    <a:pt x="18823" y="15525"/>
                  </a:cubicBezTo>
                  <a:cubicBezTo>
                    <a:pt x="18818" y="15532"/>
                    <a:pt x="18814" y="15540"/>
                    <a:pt x="18810" y="15550"/>
                  </a:cubicBezTo>
                  <a:cubicBezTo>
                    <a:pt x="18806" y="15558"/>
                    <a:pt x="18803" y="15567"/>
                    <a:pt x="18801" y="15575"/>
                  </a:cubicBezTo>
                  <a:cubicBezTo>
                    <a:pt x="18794" y="15573"/>
                    <a:pt x="18789" y="15572"/>
                    <a:pt x="18783" y="15570"/>
                  </a:cubicBezTo>
                  <a:cubicBezTo>
                    <a:pt x="18760" y="15562"/>
                    <a:pt x="18737" y="15555"/>
                    <a:pt x="18715" y="15546"/>
                  </a:cubicBezTo>
                  <a:cubicBezTo>
                    <a:pt x="18705" y="15544"/>
                    <a:pt x="18695" y="15540"/>
                    <a:pt x="18686" y="15537"/>
                  </a:cubicBezTo>
                  <a:cubicBezTo>
                    <a:pt x="18685" y="15537"/>
                    <a:pt x="18685" y="15537"/>
                    <a:pt x="18684" y="15536"/>
                  </a:cubicBezTo>
                  <a:cubicBezTo>
                    <a:pt x="18667" y="15531"/>
                    <a:pt x="18652" y="15527"/>
                    <a:pt x="18634" y="15526"/>
                  </a:cubicBezTo>
                  <a:cubicBezTo>
                    <a:pt x="18612" y="15520"/>
                    <a:pt x="18591" y="15513"/>
                    <a:pt x="18569" y="15508"/>
                  </a:cubicBezTo>
                  <a:cubicBezTo>
                    <a:pt x="18561" y="15505"/>
                    <a:pt x="18552" y="15505"/>
                    <a:pt x="18543" y="15504"/>
                  </a:cubicBezTo>
                  <a:lnTo>
                    <a:pt x="18538" y="15504"/>
                  </a:lnTo>
                  <a:cubicBezTo>
                    <a:pt x="18515" y="15503"/>
                    <a:pt x="18492" y="15502"/>
                    <a:pt x="18469" y="15502"/>
                  </a:cubicBezTo>
                  <a:cubicBezTo>
                    <a:pt x="18455" y="15502"/>
                    <a:pt x="18440" y="15503"/>
                    <a:pt x="18426" y="15504"/>
                  </a:cubicBezTo>
                  <a:cubicBezTo>
                    <a:pt x="18407" y="15505"/>
                    <a:pt x="18390" y="15506"/>
                    <a:pt x="18371" y="15509"/>
                  </a:cubicBezTo>
                  <a:lnTo>
                    <a:pt x="18325" y="15516"/>
                  </a:lnTo>
                  <a:cubicBezTo>
                    <a:pt x="18288" y="15525"/>
                    <a:pt x="18251" y="15532"/>
                    <a:pt x="18215" y="15542"/>
                  </a:cubicBezTo>
                  <a:cubicBezTo>
                    <a:pt x="18179" y="15555"/>
                    <a:pt x="18143" y="15570"/>
                    <a:pt x="18107" y="15587"/>
                  </a:cubicBezTo>
                  <a:cubicBezTo>
                    <a:pt x="18092" y="15593"/>
                    <a:pt x="18080" y="15601"/>
                    <a:pt x="18067" y="15608"/>
                  </a:cubicBezTo>
                  <a:cubicBezTo>
                    <a:pt x="18038" y="15628"/>
                    <a:pt x="18009" y="15650"/>
                    <a:pt x="17981" y="15670"/>
                  </a:cubicBezTo>
                  <a:cubicBezTo>
                    <a:pt x="17955" y="15690"/>
                    <a:pt x="17927" y="15709"/>
                    <a:pt x="17901" y="15730"/>
                  </a:cubicBezTo>
                  <a:cubicBezTo>
                    <a:pt x="17885" y="15744"/>
                    <a:pt x="17868" y="15759"/>
                    <a:pt x="17853" y="15777"/>
                  </a:cubicBezTo>
                  <a:cubicBezTo>
                    <a:pt x="17843" y="15788"/>
                    <a:pt x="17832" y="15800"/>
                    <a:pt x="17823" y="15813"/>
                  </a:cubicBezTo>
                  <a:cubicBezTo>
                    <a:pt x="17816" y="15825"/>
                    <a:pt x="17808" y="15839"/>
                    <a:pt x="17800" y="15854"/>
                  </a:cubicBezTo>
                  <a:lnTo>
                    <a:pt x="17788" y="15881"/>
                  </a:lnTo>
                  <a:cubicBezTo>
                    <a:pt x="17774" y="15923"/>
                    <a:pt x="17761" y="15967"/>
                    <a:pt x="17751" y="16012"/>
                  </a:cubicBezTo>
                  <a:cubicBezTo>
                    <a:pt x="17747" y="16029"/>
                    <a:pt x="17745" y="16047"/>
                    <a:pt x="17741" y="16066"/>
                  </a:cubicBezTo>
                  <a:cubicBezTo>
                    <a:pt x="17739" y="16103"/>
                    <a:pt x="17739" y="16139"/>
                    <a:pt x="17740" y="16176"/>
                  </a:cubicBezTo>
                  <a:cubicBezTo>
                    <a:pt x="17745" y="16236"/>
                    <a:pt x="17750" y="16296"/>
                    <a:pt x="17750" y="16357"/>
                  </a:cubicBezTo>
                  <a:lnTo>
                    <a:pt x="17750" y="16497"/>
                  </a:lnTo>
                  <a:cubicBezTo>
                    <a:pt x="17749" y="16521"/>
                    <a:pt x="17746" y="16543"/>
                    <a:pt x="17745" y="16566"/>
                  </a:cubicBezTo>
                  <a:cubicBezTo>
                    <a:pt x="17741" y="16593"/>
                    <a:pt x="17739" y="16620"/>
                    <a:pt x="17736" y="16649"/>
                  </a:cubicBezTo>
                  <a:cubicBezTo>
                    <a:pt x="17733" y="16688"/>
                    <a:pt x="17726" y="16727"/>
                    <a:pt x="17715" y="16765"/>
                  </a:cubicBezTo>
                  <a:cubicBezTo>
                    <a:pt x="17707" y="16793"/>
                    <a:pt x="17698" y="16820"/>
                    <a:pt x="17692" y="16848"/>
                  </a:cubicBezTo>
                  <a:cubicBezTo>
                    <a:pt x="17682" y="16892"/>
                    <a:pt x="17673" y="16938"/>
                    <a:pt x="17659" y="16980"/>
                  </a:cubicBezTo>
                  <a:cubicBezTo>
                    <a:pt x="17637" y="17041"/>
                    <a:pt x="17615" y="17104"/>
                    <a:pt x="17584" y="17160"/>
                  </a:cubicBezTo>
                  <a:cubicBezTo>
                    <a:pt x="17573" y="17180"/>
                    <a:pt x="17561" y="17199"/>
                    <a:pt x="17550" y="17217"/>
                  </a:cubicBezTo>
                  <a:lnTo>
                    <a:pt x="17573" y="17120"/>
                  </a:lnTo>
                  <a:cubicBezTo>
                    <a:pt x="17578" y="17098"/>
                    <a:pt x="17585" y="17075"/>
                    <a:pt x="17589" y="17052"/>
                  </a:cubicBezTo>
                  <a:cubicBezTo>
                    <a:pt x="17594" y="17030"/>
                    <a:pt x="17596" y="17008"/>
                    <a:pt x="17600" y="16987"/>
                  </a:cubicBezTo>
                  <a:cubicBezTo>
                    <a:pt x="17601" y="16982"/>
                    <a:pt x="17601" y="16976"/>
                    <a:pt x="17602" y="16971"/>
                  </a:cubicBezTo>
                  <a:cubicBezTo>
                    <a:pt x="17612" y="16905"/>
                    <a:pt x="17622" y="16837"/>
                    <a:pt x="17631" y="16772"/>
                  </a:cubicBezTo>
                  <a:cubicBezTo>
                    <a:pt x="17635" y="16736"/>
                    <a:pt x="17637" y="16701"/>
                    <a:pt x="17640" y="16665"/>
                  </a:cubicBezTo>
                  <a:cubicBezTo>
                    <a:pt x="17642" y="16626"/>
                    <a:pt x="17638" y="16588"/>
                    <a:pt x="17636" y="16551"/>
                  </a:cubicBezTo>
                  <a:cubicBezTo>
                    <a:pt x="17632" y="16484"/>
                    <a:pt x="17630" y="16418"/>
                    <a:pt x="17622" y="16352"/>
                  </a:cubicBezTo>
                  <a:cubicBezTo>
                    <a:pt x="17622" y="16337"/>
                    <a:pt x="17622" y="16321"/>
                    <a:pt x="17621" y="16306"/>
                  </a:cubicBezTo>
                  <a:cubicBezTo>
                    <a:pt x="17617" y="16253"/>
                    <a:pt x="17612" y="16200"/>
                    <a:pt x="17611" y="16146"/>
                  </a:cubicBezTo>
                  <a:cubicBezTo>
                    <a:pt x="17609" y="16145"/>
                    <a:pt x="17606" y="16143"/>
                    <a:pt x="17604" y="16140"/>
                  </a:cubicBezTo>
                  <a:cubicBezTo>
                    <a:pt x="17597" y="16133"/>
                    <a:pt x="17592" y="16124"/>
                    <a:pt x="17590" y="16114"/>
                  </a:cubicBezTo>
                  <a:cubicBezTo>
                    <a:pt x="17575" y="16092"/>
                    <a:pt x="17561" y="16069"/>
                    <a:pt x="17547" y="16047"/>
                  </a:cubicBezTo>
                  <a:cubicBezTo>
                    <a:pt x="17528" y="16019"/>
                    <a:pt x="17507" y="15990"/>
                    <a:pt x="17486" y="15962"/>
                  </a:cubicBezTo>
                  <a:lnTo>
                    <a:pt x="17483" y="15960"/>
                  </a:lnTo>
                  <a:cubicBezTo>
                    <a:pt x="17483" y="15959"/>
                    <a:pt x="17482" y="15959"/>
                    <a:pt x="17482" y="15959"/>
                  </a:cubicBezTo>
                  <a:cubicBezTo>
                    <a:pt x="17450" y="15922"/>
                    <a:pt x="17419" y="15886"/>
                    <a:pt x="17384" y="15854"/>
                  </a:cubicBezTo>
                  <a:cubicBezTo>
                    <a:pt x="17363" y="15834"/>
                    <a:pt x="17341" y="15816"/>
                    <a:pt x="17317" y="15799"/>
                  </a:cubicBezTo>
                  <a:cubicBezTo>
                    <a:pt x="17290" y="15782"/>
                    <a:pt x="17264" y="15764"/>
                    <a:pt x="17234" y="15749"/>
                  </a:cubicBezTo>
                  <a:cubicBezTo>
                    <a:pt x="17189" y="15727"/>
                    <a:pt x="17146" y="15704"/>
                    <a:pt x="17100" y="15686"/>
                  </a:cubicBezTo>
                  <a:cubicBezTo>
                    <a:pt x="17055" y="15668"/>
                    <a:pt x="17011" y="15651"/>
                    <a:pt x="16965" y="15635"/>
                  </a:cubicBezTo>
                  <a:cubicBezTo>
                    <a:pt x="16908" y="15617"/>
                    <a:pt x="16850" y="15599"/>
                    <a:pt x="16792" y="15584"/>
                  </a:cubicBezTo>
                  <a:lnTo>
                    <a:pt x="16792" y="15584"/>
                  </a:lnTo>
                  <a:cubicBezTo>
                    <a:pt x="16793" y="15585"/>
                    <a:pt x="16794" y="15585"/>
                    <a:pt x="16795" y="15586"/>
                  </a:cubicBezTo>
                  <a:lnTo>
                    <a:pt x="16795" y="15586"/>
                  </a:lnTo>
                  <a:cubicBezTo>
                    <a:pt x="16776" y="15581"/>
                    <a:pt x="16759" y="15577"/>
                    <a:pt x="16740" y="15575"/>
                  </a:cubicBezTo>
                  <a:lnTo>
                    <a:pt x="16683" y="15567"/>
                  </a:lnTo>
                  <a:cubicBezTo>
                    <a:pt x="16655" y="15566"/>
                    <a:pt x="16627" y="15563"/>
                    <a:pt x="16600" y="15563"/>
                  </a:cubicBezTo>
                  <a:cubicBezTo>
                    <a:pt x="16594" y="15563"/>
                    <a:pt x="16588" y="15563"/>
                    <a:pt x="16582" y="15563"/>
                  </a:cubicBezTo>
                  <a:cubicBezTo>
                    <a:pt x="16565" y="15563"/>
                    <a:pt x="16548" y="15563"/>
                    <a:pt x="16531" y="15565"/>
                  </a:cubicBezTo>
                  <a:cubicBezTo>
                    <a:pt x="16475" y="15567"/>
                    <a:pt x="16421" y="15573"/>
                    <a:pt x="16366" y="15580"/>
                  </a:cubicBezTo>
                  <a:cubicBezTo>
                    <a:pt x="16296" y="15594"/>
                    <a:pt x="16230" y="15611"/>
                    <a:pt x="16163" y="15632"/>
                  </a:cubicBezTo>
                  <a:cubicBezTo>
                    <a:pt x="16145" y="15638"/>
                    <a:pt x="16126" y="15644"/>
                    <a:pt x="16110" y="15653"/>
                  </a:cubicBezTo>
                  <a:cubicBezTo>
                    <a:pt x="16094" y="15660"/>
                    <a:pt x="16079" y="15668"/>
                    <a:pt x="16063" y="15676"/>
                  </a:cubicBezTo>
                  <a:cubicBezTo>
                    <a:pt x="16003" y="15718"/>
                    <a:pt x="15948" y="15768"/>
                    <a:pt x="15892" y="15815"/>
                  </a:cubicBezTo>
                  <a:cubicBezTo>
                    <a:pt x="15865" y="15838"/>
                    <a:pt x="15835" y="15861"/>
                    <a:pt x="15810" y="15887"/>
                  </a:cubicBezTo>
                  <a:cubicBezTo>
                    <a:pt x="15798" y="15893"/>
                    <a:pt x="15788" y="15901"/>
                    <a:pt x="15778" y="15909"/>
                  </a:cubicBezTo>
                  <a:cubicBezTo>
                    <a:pt x="15774" y="15912"/>
                    <a:pt x="15772" y="15914"/>
                    <a:pt x="15769" y="15916"/>
                  </a:cubicBezTo>
                  <a:cubicBezTo>
                    <a:pt x="15765" y="15918"/>
                    <a:pt x="15763" y="15921"/>
                    <a:pt x="15759" y="15923"/>
                  </a:cubicBezTo>
                  <a:lnTo>
                    <a:pt x="15758" y="15924"/>
                  </a:lnTo>
                  <a:cubicBezTo>
                    <a:pt x="15752" y="15929"/>
                    <a:pt x="15745" y="15933"/>
                    <a:pt x="15737" y="15939"/>
                  </a:cubicBezTo>
                  <a:cubicBezTo>
                    <a:pt x="15731" y="15944"/>
                    <a:pt x="15723" y="15949"/>
                    <a:pt x="15716" y="15954"/>
                  </a:cubicBezTo>
                  <a:cubicBezTo>
                    <a:pt x="15702" y="15962"/>
                    <a:pt x="15692" y="15973"/>
                    <a:pt x="15682" y="15983"/>
                  </a:cubicBezTo>
                  <a:cubicBezTo>
                    <a:pt x="15677" y="15985"/>
                    <a:pt x="15674" y="15989"/>
                    <a:pt x="15670" y="15993"/>
                  </a:cubicBezTo>
                  <a:cubicBezTo>
                    <a:pt x="15665" y="15985"/>
                    <a:pt x="15661" y="15978"/>
                    <a:pt x="15660" y="15968"/>
                  </a:cubicBezTo>
                  <a:cubicBezTo>
                    <a:pt x="15659" y="15965"/>
                    <a:pt x="15659" y="15962"/>
                    <a:pt x="15657" y="15959"/>
                  </a:cubicBezTo>
                  <a:cubicBezTo>
                    <a:pt x="15656" y="15955"/>
                    <a:pt x="15655" y="15953"/>
                    <a:pt x="15655" y="15949"/>
                  </a:cubicBezTo>
                  <a:cubicBezTo>
                    <a:pt x="15649" y="15934"/>
                    <a:pt x="15640" y="15921"/>
                    <a:pt x="15634" y="15906"/>
                  </a:cubicBezTo>
                  <a:cubicBezTo>
                    <a:pt x="15609" y="15864"/>
                    <a:pt x="15581" y="15825"/>
                    <a:pt x="15552" y="15787"/>
                  </a:cubicBezTo>
                  <a:cubicBezTo>
                    <a:pt x="15532" y="15761"/>
                    <a:pt x="15512" y="15737"/>
                    <a:pt x="15491" y="15713"/>
                  </a:cubicBezTo>
                  <a:lnTo>
                    <a:pt x="15489" y="15710"/>
                  </a:lnTo>
                  <a:lnTo>
                    <a:pt x="15483" y="15705"/>
                  </a:lnTo>
                  <a:cubicBezTo>
                    <a:pt x="15481" y="15704"/>
                    <a:pt x="15481" y="15702"/>
                    <a:pt x="15480" y="15702"/>
                  </a:cubicBezTo>
                  <a:cubicBezTo>
                    <a:pt x="15480" y="15702"/>
                    <a:pt x="15479" y="15701"/>
                    <a:pt x="15479" y="15700"/>
                  </a:cubicBezTo>
                  <a:cubicBezTo>
                    <a:pt x="15475" y="15695"/>
                    <a:pt x="15470" y="15691"/>
                    <a:pt x="15465" y="15686"/>
                  </a:cubicBezTo>
                  <a:cubicBezTo>
                    <a:pt x="15434" y="15654"/>
                    <a:pt x="15399" y="15624"/>
                    <a:pt x="15365" y="15594"/>
                  </a:cubicBezTo>
                  <a:cubicBezTo>
                    <a:pt x="15290" y="15536"/>
                    <a:pt x="15215" y="15480"/>
                    <a:pt x="15138" y="15428"/>
                  </a:cubicBezTo>
                  <a:cubicBezTo>
                    <a:pt x="15068" y="15386"/>
                    <a:pt x="14996" y="15349"/>
                    <a:pt x="14923" y="15314"/>
                  </a:cubicBezTo>
                  <a:lnTo>
                    <a:pt x="14922" y="15314"/>
                  </a:lnTo>
                  <a:cubicBezTo>
                    <a:pt x="14921" y="15314"/>
                    <a:pt x="14919" y="15313"/>
                    <a:pt x="14917" y="15312"/>
                  </a:cubicBezTo>
                  <a:lnTo>
                    <a:pt x="14917" y="15312"/>
                  </a:lnTo>
                  <a:lnTo>
                    <a:pt x="14919" y="15314"/>
                  </a:lnTo>
                  <a:cubicBezTo>
                    <a:pt x="14895" y="15304"/>
                    <a:pt x="14870" y="15295"/>
                    <a:pt x="14846" y="15287"/>
                  </a:cubicBezTo>
                  <a:cubicBezTo>
                    <a:pt x="14804" y="15276"/>
                    <a:pt x="14764" y="15266"/>
                    <a:pt x="14723" y="15253"/>
                  </a:cubicBezTo>
                  <a:cubicBezTo>
                    <a:pt x="14681" y="15242"/>
                    <a:pt x="14638" y="15232"/>
                    <a:pt x="14596" y="15222"/>
                  </a:cubicBezTo>
                  <a:lnTo>
                    <a:pt x="14594" y="15222"/>
                  </a:lnTo>
                  <a:cubicBezTo>
                    <a:pt x="14545" y="15216"/>
                    <a:pt x="14498" y="15210"/>
                    <a:pt x="14448" y="15209"/>
                  </a:cubicBezTo>
                  <a:cubicBezTo>
                    <a:pt x="14376" y="15209"/>
                    <a:pt x="14304" y="15212"/>
                    <a:pt x="14232" y="15219"/>
                  </a:cubicBezTo>
                  <a:cubicBezTo>
                    <a:pt x="14174" y="15225"/>
                    <a:pt x="14114" y="15235"/>
                    <a:pt x="14056" y="15245"/>
                  </a:cubicBezTo>
                  <a:cubicBezTo>
                    <a:pt x="14046" y="15246"/>
                    <a:pt x="14037" y="15247"/>
                    <a:pt x="14026" y="15250"/>
                  </a:cubicBezTo>
                  <a:cubicBezTo>
                    <a:pt x="14025" y="15250"/>
                    <a:pt x="14023" y="15248"/>
                    <a:pt x="14020" y="15247"/>
                  </a:cubicBezTo>
                  <a:cubicBezTo>
                    <a:pt x="14014" y="15246"/>
                    <a:pt x="14008" y="15245"/>
                    <a:pt x="14001" y="15245"/>
                  </a:cubicBezTo>
                  <a:cubicBezTo>
                    <a:pt x="13996" y="15245"/>
                    <a:pt x="13992" y="15246"/>
                    <a:pt x="13987" y="15246"/>
                  </a:cubicBezTo>
                  <a:cubicBezTo>
                    <a:pt x="13963" y="15250"/>
                    <a:pt x="13941" y="15255"/>
                    <a:pt x="13918" y="15262"/>
                  </a:cubicBezTo>
                  <a:cubicBezTo>
                    <a:pt x="13916" y="15263"/>
                    <a:pt x="13912" y="15263"/>
                    <a:pt x="13910" y="15266"/>
                  </a:cubicBezTo>
                  <a:cubicBezTo>
                    <a:pt x="13885" y="15273"/>
                    <a:pt x="13861" y="15284"/>
                    <a:pt x="13838" y="15295"/>
                  </a:cubicBezTo>
                  <a:cubicBezTo>
                    <a:pt x="13820" y="15303"/>
                    <a:pt x="13802" y="15309"/>
                    <a:pt x="13783" y="15317"/>
                  </a:cubicBezTo>
                  <a:cubicBezTo>
                    <a:pt x="13777" y="15318"/>
                    <a:pt x="13771" y="15320"/>
                    <a:pt x="13766" y="15324"/>
                  </a:cubicBezTo>
                  <a:cubicBezTo>
                    <a:pt x="13739" y="15335"/>
                    <a:pt x="13714" y="15348"/>
                    <a:pt x="13688" y="15361"/>
                  </a:cubicBezTo>
                  <a:cubicBezTo>
                    <a:pt x="13680" y="15365"/>
                    <a:pt x="13670" y="15370"/>
                    <a:pt x="13663" y="15374"/>
                  </a:cubicBezTo>
                  <a:cubicBezTo>
                    <a:pt x="13652" y="15361"/>
                    <a:pt x="13639" y="15348"/>
                    <a:pt x="13628" y="15336"/>
                  </a:cubicBezTo>
                  <a:cubicBezTo>
                    <a:pt x="13567" y="15277"/>
                    <a:pt x="13505" y="15220"/>
                    <a:pt x="13441" y="15164"/>
                  </a:cubicBezTo>
                  <a:cubicBezTo>
                    <a:pt x="13419" y="15147"/>
                    <a:pt x="13399" y="15128"/>
                    <a:pt x="13378" y="15112"/>
                  </a:cubicBezTo>
                  <a:cubicBezTo>
                    <a:pt x="13361" y="15097"/>
                    <a:pt x="13342" y="15086"/>
                    <a:pt x="13325" y="15073"/>
                  </a:cubicBezTo>
                  <a:cubicBezTo>
                    <a:pt x="13285" y="15045"/>
                    <a:pt x="13244" y="15020"/>
                    <a:pt x="13203" y="14994"/>
                  </a:cubicBezTo>
                  <a:cubicBezTo>
                    <a:pt x="13170" y="14978"/>
                    <a:pt x="13139" y="14958"/>
                    <a:pt x="13107" y="14943"/>
                  </a:cubicBezTo>
                  <a:cubicBezTo>
                    <a:pt x="13077" y="14930"/>
                    <a:pt x="13049" y="14916"/>
                    <a:pt x="13020" y="14901"/>
                  </a:cubicBezTo>
                  <a:cubicBezTo>
                    <a:pt x="13020" y="14901"/>
                    <a:pt x="13019" y="14901"/>
                    <a:pt x="13019" y="14900"/>
                  </a:cubicBezTo>
                  <a:lnTo>
                    <a:pt x="13018" y="14900"/>
                  </a:lnTo>
                  <a:lnTo>
                    <a:pt x="12824" y="14819"/>
                  </a:lnTo>
                  <a:cubicBezTo>
                    <a:pt x="12764" y="14794"/>
                    <a:pt x="12702" y="14773"/>
                    <a:pt x="12641" y="14755"/>
                  </a:cubicBezTo>
                  <a:cubicBezTo>
                    <a:pt x="12595" y="14741"/>
                    <a:pt x="12548" y="14729"/>
                    <a:pt x="12501" y="14721"/>
                  </a:cubicBezTo>
                  <a:cubicBezTo>
                    <a:pt x="12468" y="14717"/>
                    <a:pt x="12436" y="14715"/>
                    <a:pt x="12404" y="14712"/>
                  </a:cubicBezTo>
                  <a:cubicBezTo>
                    <a:pt x="12362" y="14711"/>
                    <a:pt x="12320" y="14710"/>
                    <a:pt x="12278" y="14710"/>
                  </a:cubicBezTo>
                  <a:cubicBezTo>
                    <a:pt x="12260" y="14710"/>
                    <a:pt x="12243" y="14710"/>
                    <a:pt x="12225" y="14710"/>
                  </a:cubicBezTo>
                  <a:cubicBezTo>
                    <a:pt x="12169" y="14712"/>
                    <a:pt x="12114" y="14716"/>
                    <a:pt x="12057" y="14721"/>
                  </a:cubicBezTo>
                  <a:lnTo>
                    <a:pt x="12050" y="14721"/>
                  </a:lnTo>
                  <a:cubicBezTo>
                    <a:pt x="11995" y="14727"/>
                    <a:pt x="11940" y="14735"/>
                    <a:pt x="11884" y="14747"/>
                  </a:cubicBezTo>
                  <a:cubicBezTo>
                    <a:pt x="11831" y="14758"/>
                    <a:pt x="11779" y="14770"/>
                    <a:pt x="11725" y="14783"/>
                  </a:cubicBezTo>
                  <a:cubicBezTo>
                    <a:pt x="11637" y="14804"/>
                    <a:pt x="11553" y="14828"/>
                    <a:pt x="11466" y="14854"/>
                  </a:cubicBezTo>
                  <a:cubicBezTo>
                    <a:pt x="11386" y="14877"/>
                    <a:pt x="11306" y="14905"/>
                    <a:pt x="11224" y="14923"/>
                  </a:cubicBezTo>
                  <a:cubicBezTo>
                    <a:pt x="11176" y="14937"/>
                    <a:pt x="11125" y="14943"/>
                    <a:pt x="11075" y="14948"/>
                  </a:cubicBezTo>
                  <a:cubicBezTo>
                    <a:pt x="11027" y="14953"/>
                    <a:pt x="10979" y="14957"/>
                    <a:pt x="10930" y="14959"/>
                  </a:cubicBezTo>
                  <a:cubicBezTo>
                    <a:pt x="10884" y="14961"/>
                    <a:pt x="10837" y="14961"/>
                    <a:pt x="10790" y="14961"/>
                  </a:cubicBezTo>
                  <a:cubicBezTo>
                    <a:pt x="10724" y="14961"/>
                    <a:pt x="10660" y="14949"/>
                    <a:pt x="10598" y="14930"/>
                  </a:cubicBezTo>
                  <a:cubicBezTo>
                    <a:pt x="10573" y="14922"/>
                    <a:pt x="10551" y="14915"/>
                    <a:pt x="10527" y="14905"/>
                  </a:cubicBezTo>
                  <a:cubicBezTo>
                    <a:pt x="10494" y="14890"/>
                    <a:pt x="10460" y="14876"/>
                    <a:pt x="10428" y="14856"/>
                  </a:cubicBezTo>
                  <a:cubicBezTo>
                    <a:pt x="10399" y="14838"/>
                    <a:pt x="10371" y="14822"/>
                    <a:pt x="10344" y="14802"/>
                  </a:cubicBezTo>
                  <a:cubicBezTo>
                    <a:pt x="10289" y="14765"/>
                    <a:pt x="10239" y="14720"/>
                    <a:pt x="10191" y="14674"/>
                  </a:cubicBezTo>
                  <a:cubicBezTo>
                    <a:pt x="10130" y="14617"/>
                    <a:pt x="10078" y="14546"/>
                    <a:pt x="10041" y="14471"/>
                  </a:cubicBezTo>
                  <a:cubicBezTo>
                    <a:pt x="10014" y="14415"/>
                    <a:pt x="9994" y="14353"/>
                    <a:pt x="9979" y="14292"/>
                  </a:cubicBezTo>
                  <a:cubicBezTo>
                    <a:pt x="9963" y="14236"/>
                    <a:pt x="9952" y="14175"/>
                    <a:pt x="9960" y="14117"/>
                  </a:cubicBezTo>
                  <a:cubicBezTo>
                    <a:pt x="9981" y="14041"/>
                    <a:pt x="10004" y="13978"/>
                    <a:pt x="10026" y="13915"/>
                  </a:cubicBezTo>
                  <a:cubicBezTo>
                    <a:pt x="10046" y="13864"/>
                    <a:pt x="10073" y="13817"/>
                    <a:pt x="10108" y="13776"/>
                  </a:cubicBezTo>
                  <a:cubicBezTo>
                    <a:pt x="10144" y="13734"/>
                    <a:pt x="10184" y="13697"/>
                    <a:pt x="10229" y="13664"/>
                  </a:cubicBezTo>
                  <a:cubicBezTo>
                    <a:pt x="10282" y="13626"/>
                    <a:pt x="10336" y="13591"/>
                    <a:pt x="10391" y="13556"/>
                  </a:cubicBezTo>
                  <a:cubicBezTo>
                    <a:pt x="10443" y="13522"/>
                    <a:pt x="10499" y="13489"/>
                    <a:pt x="10556" y="13461"/>
                  </a:cubicBezTo>
                  <a:cubicBezTo>
                    <a:pt x="10604" y="13436"/>
                    <a:pt x="10655" y="13415"/>
                    <a:pt x="10706" y="13401"/>
                  </a:cubicBezTo>
                  <a:cubicBezTo>
                    <a:pt x="10739" y="13393"/>
                    <a:pt x="10773" y="13384"/>
                    <a:pt x="10806" y="13377"/>
                  </a:cubicBezTo>
                  <a:cubicBezTo>
                    <a:pt x="10871" y="13363"/>
                    <a:pt x="10938" y="13354"/>
                    <a:pt x="11003" y="13352"/>
                  </a:cubicBezTo>
                  <a:cubicBezTo>
                    <a:pt x="11020" y="13352"/>
                    <a:pt x="11038" y="13351"/>
                    <a:pt x="11056" y="13351"/>
                  </a:cubicBezTo>
                  <a:cubicBezTo>
                    <a:pt x="11103" y="13351"/>
                    <a:pt x="11149" y="13354"/>
                    <a:pt x="11197" y="13358"/>
                  </a:cubicBezTo>
                  <a:cubicBezTo>
                    <a:pt x="11264" y="13363"/>
                    <a:pt x="11332" y="13367"/>
                    <a:pt x="11399" y="13377"/>
                  </a:cubicBezTo>
                  <a:cubicBezTo>
                    <a:pt x="11438" y="13383"/>
                    <a:pt x="11476" y="13389"/>
                    <a:pt x="11513" y="13396"/>
                  </a:cubicBezTo>
                  <a:cubicBezTo>
                    <a:pt x="11559" y="13359"/>
                    <a:pt x="11611" y="13329"/>
                    <a:pt x="11665" y="13302"/>
                  </a:cubicBezTo>
                  <a:cubicBezTo>
                    <a:pt x="11722" y="13275"/>
                    <a:pt x="11780" y="13251"/>
                    <a:pt x="11837" y="13229"/>
                  </a:cubicBezTo>
                  <a:cubicBezTo>
                    <a:pt x="11895" y="13204"/>
                    <a:pt x="11955" y="13181"/>
                    <a:pt x="12014" y="13160"/>
                  </a:cubicBezTo>
                  <a:cubicBezTo>
                    <a:pt x="12069" y="13142"/>
                    <a:pt x="12122" y="13125"/>
                    <a:pt x="12177" y="13109"/>
                  </a:cubicBezTo>
                  <a:cubicBezTo>
                    <a:pt x="12182" y="13109"/>
                    <a:pt x="12187" y="13107"/>
                    <a:pt x="12191" y="13107"/>
                  </a:cubicBezTo>
                  <a:cubicBezTo>
                    <a:pt x="12233" y="13102"/>
                    <a:pt x="12274" y="13096"/>
                    <a:pt x="12315" y="13090"/>
                  </a:cubicBezTo>
                  <a:cubicBezTo>
                    <a:pt x="12364" y="13084"/>
                    <a:pt x="12414" y="13074"/>
                    <a:pt x="12465" y="13069"/>
                  </a:cubicBezTo>
                  <a:lnTo>
                    <a:pt x="12466" y="13069"/>
                  </a:lnTo>
                  <a:cubicBezTo>
                    <a:pt x="12481" y="13067"/>
                    <a:pt x="12497" y="13067"/>
                    <a:pt x="12513" y="13067"/>
                  </a:cubicBezTo>
                  <a:close/>
                  <a:moveTo>
                    <a:pt x="12226" y="17743"/>
                  </a:moveTo>
                  <a:cubicBezTo>
                    <a:pt x="12227" y="17743"/>
                    <a:pt x="12227" y="17743"/>
                    <a:pt x="12227" y="17743"/>
                  </a:cubicBezTo>
                  <a:lnTo>
                    <a:pt x="12227" y="17743"/>
                  </a:lnTo>
                  <a:cubicBezTo>
                    <a:pt x="12228" y="17743"/>
                    <a:pt x="12229" y="17743"/>
                    <a:pt x="12230" y="17743"/>
                  </a:cubicBezTo>
                  <a:close/>
                  <a:moveTo>
                    <a:pt x="11238" y="17997"/>
                  </a:moveTo>
                  <a:lnTo>
                    <a:pt x="11238" y="17997"/>
                  </a:lnTo>
                  <a:cubicBezTo>
                    <a:pt x="11235" y="17998"/>
                    <a:pt x="11234" y="18000"/>
                    <a:pt x="11233" y="18001"/>
                  </a:cubicBezTo>
                  <a:lnTo>
                    <a:pt x="11233" y="18001"/>
                  </a:lnTo>
                  <a:cubicBezTo>
                    <a:pt x="11235" y="18000"/>
                    <a:pt x="11236" y="17999"/>
                    <a:pt x="11238" y="17997"/>
                  </a:cubicBezTo>
                  <a:close/>
                  <a:moveTo>
                    <a:pt x="6264" y="18695"/>
                  </a:moveTo>
                  <a:cubicBezTo>
                    <a:pt x="6265" y="18695"/>
                    <a:pt x="6267" y="18696"/>
                    <a:pt x="6269" y="18696"/>
                  </a:cubicBezTo>
                  <a:lnTo>
                    <a:pt x="6269" y="18696"/>
                  </a:lnTo>
                  <a:cubicBezTo>
                    <a:pt x="6267" y="18696"/>
                    <a:pt x="6265" y="18695"/>
                    <a:pt x="6264" y="18695"/>
                  </a:cubicBezTo>
                  <a:close/>
                  <a:moveTo>
                    <a:pt x="6269" y="18696"/>
                  </a:moveTo>
                  <a:cubicBezTo>
                    <a:pt x="6270" y="18697"/>
                    <a:pt x="6270" y="18697"/>
                    <a:pt x="6271" y="18697"/>
                  </a:cubicBezTo>
                  <a:lnTo>
                    <a:pt x="6271" y="18697"/>
                  </a:lnTo>
                  <a:cubicBezTo>
                    <a:pt x="6270" y="18697"/>
                    <a:pt x="6270" y="18697"/>
                    <a:pt x="6269" y="18696"/>
                  </a:cubicBezTo>
                  <a:close/>
                  <a:moveTo>
                    <a:pt x="10751" y="18762"/>
                  </a:moveTo>
                  <a:lnTo>
                    <a:pt x="10751" y="18762"/>
                  </a:lnTo>
                  <a:cubicBezTo>
                    <a:pt x="10751" y="18764"/>
                    <a:pt x="10750" y="18765"/>
                    <a:pt x="10750" y="18766"/>
                  </a:cubicBezTo>
                  <a:lnTo>
                    <a:pt x="10750" y="18766"/>
                  </a:lnTo>
                  <a:cubicBezTo>
                    <a:pt x="10750" y="18765"/>
                    <a:pt x="10751" y="18764"/>
                    <a:pt x="10751" y="18762"/>
                  </a:cubicBezTo>
                  <a:close/>
                  <a:moveTo>
                    <a:pt x="10750" y="18766"/>
                  </a:moveTo>
                  <a:cubicBezTo>
                    <a:pt x="10750" y="18767"/>
                    <a:pt x="10750" y="18769"/>
                    <a:pt x="10750" y="18770"/>
                  </a:cubicBezTo>
                  <a:cubicBezTo>
                    <a:pt x="10750" y="18769"/>
                    <a:pt x="10750" y="18767"/>
                    <a:pt x="10750" y="18766"/>
                  </a:cubicBezTo>
                  <a:close/>
                  <a:moveTo>
                    <a:pt x="10181" y="19014"/>
                  </a:moveTo>
                  <a:cubicBezTo>
                    <a:pt x="10182" y="19014"/>
                    <a:pt x="10183" y="19014"/>
                    <a:pt x="10184" y="19014"/>
                  </a:cubicBezTo>
                  <a:lnTo>
                    <a:pt x="10184" y="19014"/>
                  </a:lnTo>
                  <a:cubicBezTo>
                    <a:pt x="10183" y="19014"/>
                    <a:pt x="10182" y="19014"/>
                    <a:pt x="10181" y="19014"/>
                  </a:cubicBezTo>
                  <a:close/>
                  <a:moveTo>
                    <a:pt x="10184" y="19014"/>
                  </a:moveTo>
                  <a:lnTo>
                    <a:pt x="10184" y="19014"/>
                  </a:lnTo>
                  <a:cubicBezTo>
                    <a:pt x="10185" y="19015"/>
                    <a:pt x="10186" y="19015"/>
                    <a:pt x="10186" y="19015"/>
                  </a:cubicBezTo>
                  <a:lnTo>
                    <a:pt x="10186" y="19015"/>
                  </a:lnTo>
                  <a:cubicBezTo>
                    <a:pt x="10185" y="19015"/>
                    <a:pt x="10185" y="19015"/>
                    <a:pt x="10184" y="19014"/>
                  </a:cubicBezTo>
                  <a:close/>
                  <a:moveTo>
                    <a:pt x="20501" y="19597"/>
                  </a:moveTo>
                  <a:cubicBezTo>
                    <a:pt x="20501" y="19597"/>
                    <a:pt x="20502" y="19597"/>
                    <a:pt x="20502" y="19597"/>
                  </a:cubicBezTo>
                  <a:cubicBezTo>
                    <a:pt x="20502" y="19597"/>
                    <a:pt x="20501" y="19597"/>
                    <a:pt x="20501" y="19597"/>
                  </a:cubicBezTo>
                  <a:close/>
                  <a:moveTo>
                    <a:pt x="16600" y="19647"/>
                  </a:moveTo>
                  <a:cubicBezTo>
                    <a:pt x="16600" y="19647"/>
                    <a:pt x="16600" y="19647"/>
                    <a:pt x="16600" y="19647"/>
                  </a:cubicBezTo>
                  <a:lnTo>
                    <a:pt x="16600" y="19647"/>
                  </a:lnTo>
                  <a:cubicBezTo>
                    <a:pt x="16600" y="19647"/>
                    <a:pt x="16600" y="19647"/>
                    <a:pt x="16600" y="19647"/>
                  </a:cubicBezTo>
                  <a:close/>
                  <a:moveTo>
                    <a:pt x="12355" y="20906"/>
                  </a:moveTo>
                  <a:cubicBezTo>
                    <a:pt x="12356" y="20907"/>
                    <a:pt x="12356" y="20907"/>
                    <a:pt x="12358" y="20907"/>
                  </a:cubicBezTo>
                  <a:cubicBezTo>
                    <a:pt x="12357" y="20906"/>
                    <a:pt x="12356" y="20906"/>
                    <a:pt x="12355" y="20906"/>
                  </a:cubicBezTo>
                  <a:close/>
                  <a:moveTo>
                    <a:pt x="18768" y="0"/>
                  </a:moveTo>
                  <a:cubicBezTo>
                    <a:pt x="18717" y="5"/>
                    <a:pt x="18665" y="15"/>
                    <a:pt x="18613" y="24"/>
                  </a:cubicBezTo>
                  <a:cubicBezTo>
                    <a:pt x="18617" y="24"/>
                    <a:pt x="18619" y="23"/>
                    <a:pt x="18622" y="23"/>
                  </a:cubicBezTo>
                  <a:cubicBezTo>
                    <a:pt x="18552" y="37"/>
                    <a:pt x="18480" y="50"/>
                    <a:pt x="18410" y="62"/>
                  </a:cubicBezTo>
                  <a:cubicBezTo>
                    <a:pt x="18370" y="71"/>
                    <a:pt x="18330" y="81"/>
                    <a:pt x="18289" y="91"/>
                  </a:cubicBezTo>
                  <a:cubicBezTo>
                    <a:pt x="18251" y="102"/>
                    <a:pt x="18212" y="114"/>
                    <a:pt x="18174" y="126"/>
                  </a:cubicBezTo>
                  <a:cubicBezTo>
                    <a:pt x="18102" y="147"/>
                    <a:pt x="18026" y="162"/>
                    <a:pt x="17956" y="185"/>
                  </a:cubicBezTo>
                  <a:cubicBezTo>
                    <a:pt x="17938" y="191"/>
                    <a:pt x="17920" y="200"/>
                    <a:pt x="17900" y="209"/>
                  </a:cubicBezTo>
                  <a:cubicBezTo>
                    <a:pt x="17869" y="224"/>
                    <a:pt x="17838" y="238"/>
                    <a:pt x="17808" y="253"/>
                  </a:cubicBezTo>
                  <a:cubicBezTo>
                    <a:pt x="17772" y="271"/>
                    <a:pt x="17737" y="288"/>
                    <a:pt x="17704" y="309"/>
                  </a:cubicBezTo>
                  <a:cubicBezTo>
                    <a:pt x="17675" y="328"/>
                    <a:pt x="17647" y="345"/>
                    <a:pt x="17617" y="362"/>
                  </a:cubicBezTo>
                  <a:cubicBezTo>
                    <a:pt x="17557" y="395"/>
                    <a:pt x="17495" y="421"/>
                    <a:pt x="17433" y="451"/>
                  </a:cubicBezTo>
                  <a:cubicBezTo>
                    <a:pt x="17404" y="465"/>
                    <a:pt x="17375" y="479"/>
                    <a:pt x="17348" y="496"/>
                  </a:cubicBezTo>
                  <a:cubicBezTo>
                    <a:pt x="17318" y="513"/>
                    <a:pt x="17288" y="532"/>
                    <a:pt x="17257" y="552"/>
                  </a:cubicBezTo>
                  <a:cubicBezTo>
                    <a:pt x="17201" y="588"/>
                    <a:pt x="17143" y="620"/>
                    <a:pt x="17086" y="656"/>
                  </a:cubicBezTo>
                  <a:cubicBezTo>
                    <a:pt x="17024" y="697"/>
                    <a:pt x="16965" y="742"/>
                    <a:pt x="16907" y="792"/>
                  </a:cubicBezTo>
                  <a:cubicBezTo>
                    <a:pt x="16868" y="824"/>
                    <a:pt x="16832" y="860"/>
                    <a:pt x="16797" y="897"/>
                  </a:cubicBezTo>
                  <a:cubicBezTo>
                    <a:pt x="16796" y="898"/>
                    <a:pt x="16795" y="900"/>
                    <a:pt x="16792" y="901"/>
                  </a:cubicBezTo>
                  <a:lnTo>
                    <a:pt x="16792" y="902"/>
                  </a:lnTo>
                  <a:cubicBezTo>
                    <a:pt x="16723" y="983"/>
                    <a:pt x="16658" y="1067"/>
                    <a:pt x="16596" y="1153"/>
                  </a:cubicBezTo>
                  <a:cubicBezTo>
                    <a:pt x="16539" y="1233"/>
                    <a:pt x="16476" y="1309"/>
                    <a:pt x="16421" y="1388"/>
                  </a:cubicBezTo>
                  <a:cubicBezTo>
                    <a:pt x="16359" y="1480"/>
                    <a:pt x="16302" y="1577"/>
                    <a:pt x="16253" y="1676"/>
                  </a:cubicBezTo>
                  <a:cubicBezTo>
                    <a:pt x="16228" y="1729"/>
                    <a:pt x="16204" y="1783"/>
                    <a:pt x="16181" y="1836"/>
                  </a:cubicBezTo>
                  <a:cubicBezTo>
                    <a:pt x="16153" y="1899"/>
                    <a:pt x="16125" y="1963"/>
                    <a:pt x="16100" y="2026"/>
                  </a:cubicBezTo>
                  <a:cubicBezTo>
                    <a:pt x="16090" y="2047"/>
                    <a:pt x="16083" y="2069"/>
                    <a:pt x="16074" y="2089"/>
                  </a:cubicBezTo>
                  <a:cubicBezTo>
                    <a:pt x="16054" y="2131"/>
                    <a:pt x="16037" y="2173"/>
                    <a:pt x="16018" y="2216"/>
                  </a:cubicBezTo>
                  <a:lnTo>
                    <a:pt x="16018" y="2217"/>
                  </a:lnTo>
                  <a:cubicBezTo>
                    <a:pt x="16017" y="2218"/>
                    <a:pt x="16017" y="2221"/>
                    <a:pt x="16016" y="2223"/>
                  </a:cubicBezTo>
                  <a:cubicBezTo>
                    <a:pt x="16012" y="2232"/>
                    <a:pt x="16008" y="2240"/>
                    <a:pt x="16006" y="2248"/>
                  </a:cubicBezTo>
                  <a:cubicBezTo>
                    <a:pt x="15986" y="2250"/>
                    <a:pt x="15965" y="2254"/>
                    <a:pt x="15946" y="2258"/>
                  </a:cubicBezTo>
                  <a:cubicBezTo>
                    <a:pt x="15934" y="2260"/>
                    <a:pt x="15921" y="2263"/>
                    <a:pt x="15910" y="2265"/>
                  </a:cubicBezTo>
                  <a:cubicBezTo>
                    <a:pt x="15905" y="2266"/>
                    <a:pt x="15898" y="2268"/>
                    <a:pt x="15893" y="2268"/>
                  </a:cubicBezTo>
                  <a:lnTo>
                    <a:pt x="15862" y="2275"/>
                  </a:lnTo>
                  <a:cubicBezTo>
                    <a:pt x="15854" y="2276"/>
                    <a:pt x="15848" y="2278"/>
                    <a:pt x="15841" y="2280"/>
                  </a:cubicBezTo>
                  <a:cubicBezTo>
                    <a:pt x="15795" y="2286"/>
                    <a:pt x="15750" y="2294"/>
                    <a:pt x="15704" y="2301"/>
                  </a:cubicBezTo>
                  <a:cubicBezTo>
                    <a:pt x="15662" y="2309"/>
                    <a:pt x="15621" y="2319"/>
                    <a:pt x="15580" y="2332"/>
                  </a:cubicBezTo>
                  <a:cubicBezTo>
                    <a:pt x="15496" y="2361"/>
                    <a:pt x="15413" y="2398"/>
                    <a:pt x="15332" y="2436"/>
                  </a:cubicBezTo>
                  <a:cubicBezTo>
                    <a:pt x="15253" y="2476"/>
                    <a:pt x="15176" y="2518"/>
                    <a:pt x="15100" y="2564"/>
                  </a:cubicBezTo>
                  <a:cubicBezTo>
                    <a:pt x="15044" y="2596"/>
                    <a:pt x="14991" y="2630"/>
                    <a:pt x="14934" y="2661"/>
                  </a:cubicBezTo>
                  <a:cubicBezTo>
                    <a:pt x="14955" y="2708"/>
                    <a:pt x="14975" y="2755"/>
                    <a:pt x="14995" y="2801"/>
                  </a:cubicBezTo>
                  <a:cubicBezTo>
                    <a:pt x="15018" y="2854"/>
                    <a:pt x="15042" y="2908"/>
                    <a:pt x="15064" y="2961"/>
                  </a:cubicBezTo>
                  <a:cubicBezTo>
                    <a:pt x="15111" y="3073"/>
                    <a:pt x="15147" y="3186"/>
                    <a:pt x="15178" y="3302"/>
                  </a:cubicBezTo>
                  <a:cubicBezTo>
                    <a:pt x="15208" y="3416"/>
                    <a:pt x="15237" y="3534"/>
                    <a:pt x="15248" y="3654"/>
                  </a:cubicBezTo>
                  <a:cubicBezTo>
                    <a:pt x="15254" y="3720"/>
                    <a:pt x="15252" y="3785"/>
                    <a:pt x="15244" y="3849"/>
                  </a:cubicBezTo>
                  <a:cubicBezTo>
                    <a:pt x="15235" y="3916"/>
                    <a:pt x="15219" y="3982"/>
                    <a:pt x="15202" y="4046"/>
                  </a:cubicBezTo>
                  <a:cubicBezTo>
                    <a:pt x="15185" y="4111"/>
                    <a:pt x="15163" y="4174"/>
                    <a:pt x="15139" y="4236"/>
                  </a:cubicBezTo>
                  <a:cubicBezTo>
                    <a:pt x="15114" y="4298"/>
                    <a:pt x="15088" y="4360"/>
                    <a:pt x="15058" y="4420"/>
                  </a:cubicBezTo>
                  <a:cubicBezTo>
                    <a:pt x="15028" y="4479"/>
                    <a:pt x="14997" y="4538"/>
                    <a:pt x="14964" y="4595"/>
                  </a:cubicBezTo>
                  <a:cubicBezTo>
                    <a:pt x="14930" y="4650"/>
                    <a:pt x="14897" y="4705"/>
                    <a:pt x="14858" y="4758"/>
                  </a:cubicBezTo>
                  <a:cubicBezTo>
                    <a:pt x="14839" y="4786"/>
                    <a:pt x="14820" y="4814"/>
                    <a:pt x="14799" y="4839"/>
                  </a:cubicBezTo>
                  <a:cubicBezTo>
                    <a:pt x="14781" y="4863"/>
                    <a:pt x="14763" y="4885"/>
                    <a:pt x="14744" y="4907"/>
                  </a:cubicBezTo>
                  <a:cubicBezTo>
                    <a:pt x="14745" y="4908"/>
                    <a:pt x="14747" y="4911"/>
                    <a:pt x="14747" y="4912"/>
                  </a:cubicBezTo>
                  <a:cubicBezTo>
                    <a:pt x="14786" y="4998"/>
                    <a:pt x="14824" y="5086"/>
                    <a:pt x="14856" y="5178"/>
                  </a:cubicBezTo>
                  <a:cubicBezTo>
                    <a:pt x="14886" y="5264"/>
                    <a:pt x="14909" y="5351"/>
                    <a:pt x="14929" y="5441"/>
                  </a:cubicBezTo>
                  <a:cubicBezTo>
                    <a:pt x="14950" y="5530"/>
                    <a:pt x="14966" y="5620"/>
                    <a:pt x="14982" y="5710"/>
                  </a:cubicBezTo>
                  <a:cubicBezTo>
                    <a:pt x="14992" y="5772"/>
                    <a:pt x="15002" y="5835"/>
                    <a:pt x="15003" y="5898"/>
                  </a:cubicBezTo>
                  <a:cubicBezTo>
                    <a:pt x="15005" y="5962"/>
                    <a:pt x="15002" y="6025"/>
                    <a:pt x="14994" y="6088"/>
                  </a:cubicBezTo>
                  <a:cubicBezTo>
                    <a:pt x="14987" y="6149"/>
                    <a:pt x="14977" y="6210"/>
                    <a:pt x="14960" y="6269"/>
                  </a:cubicBezTo>
                  <a:cubicBezTo>
                    <a:pt x="14945" y="6326"/>
                    <a:pt x="14925" y="6381"/>
                    <a:pt x="14903" y="6435"/>
                  </a:cubicBezTo>
                  <a:cubicBezTo>
                    <a:pt x="14891" y="6468"/>
                    <a:pt x="14873" y="6499"/>
                    <a:pt x="14857" y="6530"/>
                  </a:cubicBezTo>
                  <a:cubicBezTo>
                    <a:pt x="14845" y="6556"/>
                    <a:pt x="14830" y="6579"/>
                    <a:pt x="14815" y="6604"/>
                  </a:cubicBezTo>
                  <a:cubicBezTo>
                    <a:pt x="14795" y="6633"/>
                    <a:pt x="14778" y="6661"/>
                    <a:pt x="14757" y="6688"/>
                  </a:cubicBezTo>
                  <a:cubicBezTo>
                    <a:pt x="14739" y="6710"/>
                    <a:pt x="14722" y="6731"/>
                    <a:pt x="14702" y="6753"/>
                  </a:cubicBezTo>
                  <a:cubicBezTo>
                    <a:pt x="14666" y="6791"/>
                    <a:pt x="14624" y="6822"/>
                    <a:pt x="14583" y="6853"/>
                  </a:cubicBezTo>
                  <a:cubicBezTo>
                    <a:pt x="14559" y="6871"/>
                    <a:pt x="14535" y="6889"/>
                    <a:pt x="14510" y="6907"/>
                  </a:cubicBezTo>
                  <a:cubicBezTo>
                    <a:pt x="14515" y="6910"/>
                    <a:pt x="14521" y="6915"/>
                    <a:pt x="14526" y="6919"/>
                  </a:cubicBezTo>
                  <a:cubicBezTo>
                    <a:pt x="14547" y="6939"/>
                    <a:pt x="14571" y="6958"/>
                    <a:pt x="14592" y="6979"/>
                  </a:cubicBezTo>
                  <a:cubicBezTo>
                    <a:pt x="14616" y="7005"/>
                    <a:pt x="14641" y="7028"/>
                    <a:pt x="14665" y="7056"/>
                  </a:cubicBezTo>
                  <a:cubicBezTo>
                    <a:pt x="14686" y="7080"/>
                    <a:pt x="14706" y="7105"/>
                    <a:pt x="14726" y="7129"/>
                  </a:cubicBezTo>
                  <a:cubicBezTo>
                    <a:pt x="14737" y="7146"/>
                    <a:pt x="14752" y="7161"/>
                    <a:pt x="14763" y="7180"/>
                  </a:cubicBezTo>
                  <a:cubicBezTo>
                    <a:pt x="14773" y="7195"/>
                    <a:pt x="14783" y="7211"/>
                    <a:pt x="14793" y="7226"/>
                  </a:cubicBezTo>
                  <a:cubicBezTo>
                    <a:pt x="14811" y="7254"/>
                    <a:pt x="14826" y="7283"/>
                    <a:pt x="14843" y="7312"/>
                  </a:cubicBezTo>
                  <a:cubicBezTo>
                    <a:pt x="14874" y="7369"/>
                    <a:pt x="14899" y="7431"/>
                    <a:pt x="14922" y="7493"/>
                  </a:cubicBezTo>
                  <a:cubicBezTo>
                    <a:pt x="14934" y="7531"/>
                    <a:pt x="14948" y="7567"/>
                    <a:pt x="14959" y="7605"/>
                  </a:cubicBezTo>
                  <a:cubicBezTo>
                    <a:pt x="14968" y="7634"/>
                    <a:pt x="14976" y="7663"/>
                    <a:pt x="14982" y="7693"/>
                  </a:cubicBezTo>
                  <a:cubicBezTo>
                    <a:pt x="14995" y="7760"/>
                    <a:pt x="15007" y="7827"/>
                    <a:pt x="15013" y="7895"/>
                  </a:cubicBezTo>
                  <a:cubicBezTo>
                    <a:pt x="15016" y="7926"/>
                    <a:pt x="15019" y="7959"/>
                    <a:pt x="15019" y="7990"/>
                  </a:cubicBezTo>
                  <a:cubicBezTo>
                    <a:pt x="15017" y="8021"/>
                    <a:pt x="15017" y="8050"/>
                    <a:pt x="15015" y="8081"/>
                  </a:cubicBezTo>
                  <a:cubicBezTo>
                    <a:pt x="15041" y="8076"/>
                    <a:pt x="15068" y="8073"/>
                    <a:pt x="15093" y="8070"/>
                  </a:cubicBezTo>
                  <a:cubicBezTo>
                    <a:pt x="15159" y="8062"/>
                    <a:pt x="15225" y="8059"/>
                    <a:pt x="15291" y="8059"/>
                  </a:cubicBezTo>
                  <a:cubicBezTo>
                    <a:pt x="15303" y="8059"/>
                    <a:pt x="15315" y="8059"/>
                    <a:pt x="15327" y="8059"/>
                  </a:cubicBezTo>
                  <a:cubicBezTo>
                    <a:pt x="15413" y="8060"/>
                    <a:pt x="15498" y="8074"/>
                    <a:pt x="15584" y="8089"/>
                  </a:cubicBezTo>
                  <a:cubicBezTo>
                    <a:pt x="15709" y="8112"/>
                    <a:pt x="15835" y="8143"/>
                    <a:pt x="15955" y="8188"/>
                  </a:cubicBezTo>
                  <a:cubicBezTo>
                    <a:pt x="15990" y="8202"/>
                    <a:pt x="16025" y="8215"/>
                    <a:pt x="16059" y="8230"/>
                  </a:cubicBezTo>
                  <a:cubicBezTo>
                    <a:pt x="16109" y="8251"/>
                    <a:pt x="16152" y="8280"/>
                    <a:pt x="16198" y="8308"/>
                  </a:cubicBezTo>
                  <a:cubicBezTo>
                    <a:pt x="16255" y="8346"/>
                    <a:pt x="16312" y="8387"/>
                    <a:pt x="16368" y="8427"/>
                  </a:cubicBezTo>
                  <a:cubicBezTo>
                    <a:pt x="16476" y="8504"/>
                    <a:pt x="16581" y="8585"/>
                    <a:pt x="16679" y="8676"/>
                  </a:cubicBezTo>
                  <a:cubicBezTo>
                    <a:pt x="16719" y="8715"/>
                    <a:pt x="16760" y="8754"/>
                    <a:pt x="16793" y="8797"/>
                  </a:cubicBezTo>
                  <a:cubicBezTo>
                    <a:pt x="16829" y="8845"/>
                    <a:pt x="16859" y="8895"/>
                    <a:pt x="16886" y="8947"/>
                  </a:cubicBezTo>
                  <a:cubicBezTo>
                    <a:pt x="16906" y="8983"/>
                    <a:pt x="16924" y="9019"/>
                    <a:pt x="16941" y="9055"/>
                  </a:cubicBezTo>
                  <a:cubicBezTo>
                    <a:pt x="16947" y="9053"/>
                    <a:pt x="16954" y="9051"/>
                    <a:pt x="16960" y="9049"/>
                  </a:cubicBezTo>
                  <a:cubicBezTo>
                    <a:pt x="17021" y="9029"/>
                    <a:pt x="17081" y="9012"/>
                    <a:pt x="17144" y="8998"/>
                  </a:cubicBezTo>
                  <a:cubicBezTo>
                    <a:pt x="17279" y="8971"/>
                    <a:pt x="17415" y="8957"/>
                    <a:pt x="17552" y="8956"/>
                  </a:cubicBezTo>
                  <a:cubicBezTo>
                    <a:pt x="17564" y="8956"/>
                    <a:pt x="17576" y="8956"/>
                    <a:pt x="17588" y="8956"/>
                  </a:cubicBezTo>
                  <a:cubicBezTo>
                    <a:pt x="17647" y="8956"/>
                    <a:pt x="17706" y="8958"/>
                    <a:pt x="17766" y="8961"/>
                  </a:cubicBezTo>
                  <a:cubicBezTo>
                    <a:pt x="17829" y="8965"/>
                    <a:pt x="17892" y="8973"/>
                    <a:pt x="17954" y="8982"/>
                  </a:cubicBezTo>
                  <a:cubicBezTo>
                    <a:pt x="18023" y="8991"/>
                    <a:pt x="18090" y="9003"/>
                    <a:pt x="18157" y="9014"/>
                  </a:cubicBezTo>
                  <a:cubicBezTo>
                    <a:pt x="18219" y="9025"/>
                    <a:pt x="18279" y="9043"/>
                    <a:pt x="18340" y="9059"/>
                  </a:cubicBezTo>
                  <a:cubicBezTo>
                    <a:pt x="18406" y="9077"/>
                    <a:pt x="18472" y="9096"/>
                    <a:pt x="18536" y="9120"/>
                  </a:cubicBezTo>
                  <a:cubicBezTo>
                    <a:pt x="18597" y="9142"/>
                    <a:pt x="18656" y="9165"/>
                    <a:pt x="18715" y="9192"/>
                  </a:cubicBezTo>
                  <a:cubicBezTo>
                    <a:pt x="18773" y="9220"/>
                    <a:pt x="18831" y="9252"/>
                    <a:pt x="18886" y="9291"/>
                  </a:cubicBezTo>
                  <a:cubicBezTo>
                    <a:pt x="18895" y="9283"/>
                    <a:pt x="18903" y="9275"/>
                    <a:pt x="18913" y="9266"/>
                  </a:cubicBezTo>
                  <a:cubicBezTo>
                    <a:pt x="18918" y="9261"/>
                    <a:pt x="18924" y="9255"/>
                    <a:pt x="18929" y="9250"/>
                  </a:cubicBezTo>
                  <a:cubicBezTo>
                    <a:pt x="18952" y="9230"/>
                    <a:pt x="18973" y="9208"/>
                    <a:pt x="18993" y="9185"/>
                  </a:cubicBezTo>
                  <a:cubicBezTo>
                    <a:pt x="19005" y="9173"/>
                    <a:pt x="19016" y="9159"/>
                    <a:pt x="19026" y="9144"/>
                  </a:cubicBezTo>
                  <a:cubicBezTo>
                    <a:pt x="19040" y="9126"/>
                    <a:pt x="19052" y="9108"/>
                    <a:pt x="19063" y="9090"/>
                  </a:cubicBezTo>
                  <a:cubicBezTo>
                    <a:pt x="19082" y="9060"/>
                    <a:pt x="19100" y="9029"/>
                    <a:pt x="19117" y="8999"/>
                  </a:cubicBezTo>
                  <a:cubicBezTo>
                    <a:pt x="19135" y="8967"/>
                    <a:pt x="19151" y="8934"/>
                    <a:pt x="19167" y="8901"/>
                  </a:cubicBezTo>
                  <a:cubicBezTo>
                    <a:pt x="19177" y="8876"/>
                    <a:pt x="19190" y="8850"/>
                    <a:pt x="19200" y="8824"/>
                  </a:cubicBezTo>
                  <a:cubicBezTo>
                    <a:pt x="19207" y="8801"/>
                    <a:pt x="19215" y="8780"/>
                    <a:pt x="19222" y="8756"/>
                  </a:cubicBezTo>
                  <a:cubicBezTo>
                    <a:pt x="19229" y="8731"/>
                    <a:pt x="19234" y="8707"/>
                    <a:pt x="19241" y="8683"/>
                  </a:cubicBezTo>
                  <a:cubicBezTo>
                    <a:pt x="19245" y="8658"/>
                    <a:pt x="19251" y="8633"/>
                    <a:pt x="19253" y="8609"/>
                  </a:cubicBezTo>
                  <a:cubicBezTo>
                    <a:pt x="19256" y="8584"/>
                    <a:pt x="19258" y="8558"/>
                    <a:pt x="19262" y="8530"/>
                  </a:cubicBezTo>
                  <a:lnTo>
                    <a:pt x="19262" y="8529"/>
                  </a:lnTo>
                  <a:cubicBezTo>
                    <a:pt x="19263" y="8491"/>
                    <a:pt x="19264" y="8451"/>
                    <a:pt x="19263" y="8413"/>
                  </a:cubicBezTo>
                  <a:cubicBezTo>
                    <a:pt x="19262" y="8373"/>
                    <a:pt x="19258" y="8334"/>
                    <a:pt x="19254" y="8295"/>
                  </a:cubicBezTo>
                  <a:cubicBezTo>
                    <a:pt x="19249" y="8254"/>
                    <a:pt x="19246" y="8214"/>
                    <a:pt x="19240" y="8174"/>
                  </a:cubicBezTo>
                  <a:cubicBezTo>
                    <a:pt x="19234" y="8137"/>
                    <a:pt x="19225" y="8101"/>
                    <a:pt x="19219" y="8063"/>
                  </a:cubicBezTo>
                  <a:cubicBezTo>
                    <a:pt x="19212" y="8035"/>
                    <a:pt x="19205" y="8007"/>
                    <a:pt x="19195" y="7978"/>
                  </a:cubicBezTo>
                  <a:cubicBezTo>
                    <a:pt x="19168" y="7908"/>
                    <a:pt x="19138" y="7837"/>
                    <a:pt x="19104" y="7770"/>
                  </a:cubicBezTo>
                  <a:cubicBezTo>
                    <a:pt x="19087" y="7738"/>
                    <a:pt x="19068" y="7708"/>
                    <a:pt x="19047" y="7678"/>
                  </a:cubicBezTo>
                  <a:cubicBezTo>
                    <a:pt x="19019" y="7640"/>
                    <a:pt x="18990" y="7604"/>
                    <a:pt x="18958" y="7570"/>
                  </a:cubicBezTo>
                  <a:cubicBezTo>
                    <a:pt x="18913" y="7523"/>
                    <a:pt x="18862" y="7479"/>
                    <a:pt x="18813" y="7436"/>
                  </a:cubicBezTo>
                  <a:cubicBezTo>
                    <a:pt x="18764" y="7398"/>
                    <a:pt x="18716" y="7361"/>
                    <a:pt x="18665" y="7327"/>
                  </a:cubicBezTo>
                  <a:cubicBezTo>
                    <a:pt x="18651" y="7317"/>
                    <a:pt x="18637" y="7310"/>
                    <a:pt x="18623" y="7304"/>
                  </a:cubicBezTo>
                  <a:cubicBezTo>
                    <a:pt x="18588" y="7288"/>
                    <a:pt x="18552" y="7275"/>
                    <a:pt x="18515" y="7264"/>
                  </a:cubicBezTo>
                  <a:cubicBezTo>
                    <a:pt x="18451" y="7244"/>
                    <a:pt x="18385" y="7230"/>
                    <a:pt x="18319" y="7217"/>
                  </a:cubicBezTo>
                  <a:cubicBezTo>
                    <a:pt x="18317" y="7217"/>
                    <a:pt x="18315" y="7216"/>
                    <a:pt x="18314" y="7216"/>
                  </a:cubicBezTo>
                  <a:lnTo>
                    <a:pt x="18313" y="7216"/>
                  </a:lnTo>
                  <a:cubicBezTo>
                    <a:pt x="18263" y="7207"/>
                    <a:pt x="18214" y="7198"/>
                    <a:pt x="18164" y="7195"/>
                  </a:cubicBezTo>
                  <a:cubicBezTo>
                    <a:pt x="18153" y="7195"/>
                    <a:pt x="18143" y="7195"/>
                    <a:pt x="18133" y="7195"/>
                  </a:cubicBezTo>
                  <a:cubicBezTo>
                    <a:pt x="18097" y="7195"/>
                    <a:pt x="18062" y="7197"/>
                    <a:pt x="18025" y="7201"/>
                  </a:cubicBezTo>
                  <a:cubicBezTo>
                    <a:pt x="17988" y="7203"/>
                    <a:pt x="17951" y="7207"/>
                    <a:pt x="17913" y="7216"/>
                  </a:cubicBezTo>
                  <a:cubicBezTo>
                    <a:pt x="17890" y="7221"/>
                    <a:pt x="17868" y="7229"/>
                    <a:pt x="17846" y="7237"/>
                  </a:cubicBezTo>
                  <a:cubicBezTo>
                    <a:pt x="17820" y="7247"/>
                    <a:pt x="17793" y="7257"/>
                    <a:pt x="17767" y="7269"/>
                  </a:cubicBezTo>
                  <a:cubicBezTo>
                    <a:pt x="17768" y="7270"/>
                    <a:pt x="17768" y="7270"/>
                    <a:pt x="17768" y="7271"/>
                  </a:cubicBezTo>
                  <a:cubicBezTo>
                    <a:pt x="17756" y="7274"/>
                    <a:pt x="17745" y="7280"/>
                    <a:pt x="17732" y="7284"/>
                  </a:cubicBezTo>
                  <a:cubicBezTo>
                    <a:pt x="17721" y="7289"/>
                    <a:pt x="17710" y="7295"/>
                    <a:pt x="17700" y="7299"/>
                  </a:cubicBezTo>
                  <a:cubicBezTo>
                    <a:pt x="17684" y="7306"/>
                    <a:pt x="17667" y="7315"/>
                    <a:pt x="17652" y="7322"/>
                  </a:cubicBezTo>
                  <a:lnTo>
                    <a:pt x="17651" y="7324"/>
                  </a:lnTo>
                  <a:cubicBezTo>
                    <a:pt x="17638" y="7302"/>
                    <a:pt x="17628" y="7281"/>
                    <a:pt x="17617" y="7259"/>
                  </a:cubicBezTo>
                  <a:cubicBezTo>
                    <a:pt x="17610" y="7248"/>
                    <a:pt x="17602" y="7238"/>
                    <a:pt x="17596" y="7227"/>
                  </a:cubicBezTo>
                  <a:cubicBezTo>
                    <a:pt x="17595" y="7224"/>
                    <a:pt x="17592" y="7222"/>
                    <a:pt x="17591" y="7221"/>
                  </a:cubicBezTo>
                  <a:cubicBezTo>
                    <a:pt x="17592" y="7219"/>
                    <a:pt x="17592" y="7219"/>
                    <a:pt x="17594" y="7219"/>
                  </a:cubicBezTo>
                  <a:lnTo>
                    <a:pt x="17574" y="7188"/>
                  </a:lnTo>
                  <a:cubicBezTo>
                    <a:pt x="17558" y="7161"/>
                    <a:pt x="17538" y="7136"/>
                    <a:pt x="17520" y="7110"/>
                  </a:cubicBezTo>
                  <a:cubicBezTo>
                    <a:pt x="17503" y="7088"/>
                    <a:pt x="17488" y="7064"/>
                    <a:pt x="17470" y="7043"/>
                  </a:cubicBezTo>
                  <a:lnTo>
                    <a:pt x="17419" y="6985"/>
                  </a:lnTo>
                  <a:cubicBezTo>
                    <a:pt x="17400" y="6964"/>
                    <a:pt x="17380" y="6941"/>
                    <a:pt x="17359" y="6922"/>
                  </a:cubicBezTo>
                  <a:cubicBezTo>
                    <a:pt x="17335" y="6901"/>
                    <a:pt x="17313" y="6879"/>
                    <a:pt x="17292" y="6858"/>
                  </a:cubicBezTo>
                  <a:cubicBezTo>
                    <a:pt x="17255" y="6829"/>
                    <a:pt x="17220" y="6799"/>
                    <a:pt x="17182" y="6772"/>
                  </a:cubicBezTo>
                  <a:cubicBezTo>
                    <a:pt x="17175" y="6767"/>
                    <a:pt x="17168" y="6762"/>
                    <a:pt x="17161" y="6757"/>
                  </a:cubicBezTo>
                  <a:cubicBezTo>
                    <a:pt x="17149" y="6747"/>
                    <a:pt x="17137" y="6736"/>
                    <a:pt x="17123" y="6726"/>
                  </a:cubicBezTo>
                  <a:cubicBezTo>
                    <a:pt x="17101" y="6710"/>
                    <a:pt x="17077" y="6693"/>
                    <a:pt x="17054" y="6677"/>
                  </a:cubicBezTo>
                  <a:cubicBezTo>
                    <a:pt x="17029" y="6662"/>
                    <a:pt x="17007" y="6646"/>
                    <a:pt x="16982" y="6633"/>
                  </a:cubicBezTo>
                  <a:cubicBezTo>
                    <a:pt x="16943" y="6609"/>
                    <a:pt x="16906" y="6584"/>
                    <a:pt x="16864" y="6563"/>
                  </a:cubicBezTo>
                  <a:cubicBezTo>
                    <a:pt x="16813" y="6536"/>
                    <a:pt x="16760" y="6511"/>
                    <a:pt x="16709" y="6484"/>
                  </a:cubicBezTo>
                  <a:cubicBezTo>
                    <a:pt x="16622" y="6438"/>
                    <a:pt x="16529" y="6401"/>
                    <a:pt x="16438" y="6363"/>
                  </a:cubicBezTo>
                  <a:cubicBezTo>
                    <a:pt x="16390" y="6344"/>
                    <a:pt x="16341" y="6326"/>
                    <a:pt x="16292" y="6309"/>
                  </a:cubicBezTo>
                  <a:lnTo>
                    <a:pt x="16292" y="6309"/>
                  </a:lnTo>
                  <a:cubicBezTo>
                    <a:pt x="16366" y="6318"/>
                    <a:pt x="16439" y="6329"/>
                    <a:pt x="16512" y="6341"/>
                  </a:cubicBezTo>
                  <a:cubicBezTo>
                    <a:pt x="16645" y="6365"/>
                    <a:pt x="16777" y="6398"/>
                    <a:pt x="16898" y="6453"/>
                  </a:cubicBezTo>
                  <a:cubicBezTo>
                    <a:pt x="16931" y="6469"/>
                    <a:pt x="16965" y="6484"/>
                    <a:pt x="16997" y="6501"/>
                  </a:cubicBezTo>
                  <a:cubicBezTo>
                    <a:pt x="17029" y="6517"/>
                    <a:pt x="17060" y="6535"/>
                    <a:pt x="17091" y="6554"/>
                  </a:cubicBezTo>
                  <a:cubicBezTo>
                    <a:pt x="17107" y="6563"/>
                    <a:pt x="17121" y="6572"/>
                    <a:pt x="17137" y="6582"/>
                  </a:cubicBezTo>
                  <a:cubicBezTo>
                    <a:pt x="17144" y="6574"/>
                    <a:pt x="17152" y="6566"/>
                    <a:pt x="17158" y="6558"/>
                  </a:cubicBezTo>
                  <a:cubicBezTo>
                    <a:pt x="17214" y="6487"/>
                    <a:pt x="17264" y="6411"/>
                    <a:pt x="17310" y="6334"/>
                  </a:cubicBezTo>
                  <a:cubicBezTo>
                    <a:pt x="17344" y="6274"/>
                    <a:pt x="17374" y="6215"/>
                    <a:pt x="17403" y="6151"/>
                  </a:cubicBezTo>
                  <a:cubicBezTo>
                    <a:pt x="17435" y="6074"/>
                    <a:pt x="17461" y="5993"/>
                    <a:pt x="17483" y="5913"/>
                  </a:cubicBezTo>
                  <a:cubicBezTo>
                    <a:pt x="17498" y="5860"/>
                    <a:pt x="17509" y="5806"/>
                    <a:pt x="17517" y="5752"/>
                  </a:cubicBezTo>
                  <a:lnTo>
                    <a:pt x="17517" y="5752"/>
                  </a:lnTo>
                  <a:cubicBezTo>
                    <a:pt x="17517" y="5752"/>
                    <a:pt x="17517" y="5752"/>
                    <a:pt x="17516" y="5753"/>
                  </a:cubicBezTo>
                  <a:cubicBezTo>
                    <a:pt x="17523" y="5709"/>
                    <a:pt x="17525" y="5665"/>
                    <a:pt x="17527" y="5620"/>
                  </a:cubicBezTo>
                  <a:cubicBezTo>
                    <a:pt x="17527" y="5563"/>
                    <a:pt x="17523" y="5506"/>
                    <a:pt x="17518" y="5448"/>
                  </a:cubicBezTo>
                  <a:cubicBezTo>
                    <a:pt x="17508" y="5369"/>
                    <a:pt x="17497" y="5288"/>
                    <a:pt x="17483" y="5210"/>
                  </a:cubicBezTo>
                  <a:cubicBezTo>
                    <a:pt x="17470" y="5122"/>
                    <a:pt x="17457" y="5034"/>
                    <a:pt x="17435" y="4948"/>
                  </a:cubicBezTo>
                  <a:cubicBezTo>
                    <a:pt x="17426" y="4912"/>
                    <a:pt x="17414" y="4879"/>
                    <a:pt x="17401" y="4844"/>
                  </a:cubicBezTo>
                  <a:cubicBezTo>
                    <a:pt x="17368" y="4760"/>
                    <a:pt x="17329" y="4677"/>
                    <a:pt x="17286" y="4597"/>
                  </a:cubicBezTo>
                  <a:lnTo>
                    <a:pt x="17285" y="4596"/>
                  </a:lnTo>
                  <a:cubicBezTo>
                    <a:pt x="17267" y="4562"/>
                    <a:pt x="17246" y="4531"/>
                    <a:pt x="17224" y="4500"/>
                  </a:cubicBezTo>
                  <a:cubicBezTo>
                    <a:pt x="17224" y="4500"/>
                    <a:pt x="17223" y="4500"/>
                    <a:pt x="17222" y="4502"/>
                  </a:cubicBezTo>
                  <a:cubicBezTo>
                    <a:pt x="17219" y="4498"/>
                    <a:pt x="17215" y="4494"/>
                    <a:pt x="17213" y="4490"/>
                  </a:cubicBezTo>
                  <a:cubicBezTo>
                    <a:pt x="17203" y="4476"/>
                    <a:pt x="17191" y="4462"/>
                    <a:pt x="17179" y="4447"/>
                  </a:cubicBezTo>
                  <a:cubicBezTo>
                    <a:pt x="17171" y="4435"/>
                    <a:pt x="17161" y="4423"/>
                    <a:pt x="17151" y="4410"/>
                  </a:cubicBezTo>
                  <a:cubicBezTo>
                    <a:pt x="17161" y="4405"/>
                    <a:pt x="17172" y="4399"/>
                    <a:pt x="17181" y="4392"/>
                  </a:cubicBezTo>
                  <a:cubicBezTo>
                    <a:pt x="17184" y="4389"/>
                    <a:pt x="17187" y="4388"/>
                    <a:pt x="17191" y="4385"/>
                  </a:cubicBezTo>
                  <a:lnTo>
                    <a:pt x="17191" y="4384"/>
                  </a:lnTo>
                  <a:cubicBezTo>
                    <a:pt x="17207" y="4374"/>
                    <a:pt x="17222" y="4365"/>
                    <a:pt x="17238" y="4354"/>
                  </a:cubicBezTo>
                  <a:lnTo>
                    <a:pt x="17243" y="4354"/>
                  </a:lnTo>
                  <a:cubicBezTo>
                    <a:pt x="17258" y="4348"/>
                    <a:pt x="17272" y="4340"/>
                    <a:pt x="17287" y="4333"/>
                  </a:cubicBezTo>
                  <a:cubicBezTo>
                    <a:pt x="17353" y="4297"/>
                    <a:pt x="17415" y="4254"/>
                    <a:pt x="17477" y="4211"/>
                  </a:cubicBezTo>
                  <a:cubicBezTo>
                    <a:pt x="17554" y="4154"/>
                    <a:pt x="17627" y="4095"/>
                    <a:pt x="17694" y="4029"/>
                  </a:cubicBezTo>
                  <a:cubicBezTo>
                    <a:pt x="17746" y="3979"/>
                    <a:pt x="17793" y="3927"/>
                    <a:pt x="17839" y="3872"/>
                  </a:cubicBezTo>
                  <a:cubicBezTo>
                    <a:pt x="17869" y="3833"/>
                    <a:pt x="17896" y="3793"/>
                    <a:pt x="17921" y="3752"/>
                  </a:cubicBezTo>
                  <a:cubicBezTo>
                    <a:pt x="17922" y="3751"/>
                    <a:pt x="17922" y="3750"/>
                    <a:pt x="17924" y="3749"/>
                  </a:cubicBezTo>
                  <a:lnTo>
                    <a:pt x="17924" y="3749"/>
                  </a:lnTo>
                  <a:lnTo>
                    <a:pt x="17922" y="3750"/>
                  </a:lnTo>
                  <a:cubicBezTo>
                    <a:pt x="17958" y="3689"/>
                    <a:pt x="17989" y="3625"/>
                    <a:pt x="18018" y="3560"/>
                  </a:cubicBezTo>
                  <a:cubicBezTo>
                    <a:pt x="18019" y="3559"/>
                    <a:pt x="18019" y="3559"/>
                    <a:pt x="18019" y="3558"/>
                  </a:cubicBezTo>
                  <a:cubicBezTo>
                    <a:pt x="18044" y="3497"/>
                    <a:pt x="18066" y="3434"/>
                    <a:pt x="18084" y="3369"/>
                  </a:cubicBezTo>
                  <a:cubicBezTo>
                    <a:pt x="18106" y="3286"/>
                    <a:pt x="18122" y="3203"/>
                    <a:pt x="18136" y="3119"/>
                  </a:cubicBezTo>
                  <a:cubicBezTo>
                    <a:pt x="18136" y="3116"/>
                    <a:pt x="18137" y="3114"/>
                    <a:pt x="18137" y="3111"/>
                  </a:cubicBezTo>
                  <a:cubicBezTo>
                    <a:pt x="18137" y="3110"/>
                    <a:pt x="18138" y="3107"/>
                    <a:pt x="18138" y="3105"/>
                  </a:cubicBezTo>
                  <a:cubicBezTo>
                    <a:pt x="18138" y="3095"/>
                    <a:pt x="18141" y="3085"/>
                    <a:pt x="18141" y="3076"/>
                  </a:cubicBezTo>
                  <a:cubicBezTo>
                    <a:pt x="18143" y="3060"/>
                    <a:pt x="18144" y="3045"/>
                    <a:pt x="18146" y="3029"/>
                  </a:cubicBezTo>
                  <a:cubicBezTo>
                    <a:pt x="18148" y="3001"/>
                    <a:pt x="18151" y="2973"/>
                    <a:pt x="18152" y="2946"/>
                  </a:cubicBezTo>
                  <a:cubicBezTo>
                    <a:pt x="18153" y="2934"/>
                    <a:pt x="18154" y="2924"/>
                    <a:pt x="18154" y="2913"/>
                  </a:cubicBezTo>
                  <a:cubicBezTo>
                    <a:pt x="18158" y="2899"/>
                    <a:pt x="18163" y="2888"/>
                    <a:pt x="18165" y="2875"/>
                  </a:cubicBezTo>
                  <a:cubicBezTo>
                    <a:pt x="18173" y="2844"/>
                    <a:pt x="18178" y="2813"/>
                    <a:pt x="18184" y="2782"/>
                  </a:cubicBezTo>
                  <a:cubicBezTo>
                    <a:pt x="18187" y="2765"/>
                    <a:pt x="18190" y="2748"/>
                    <a:pt x="18193" y="2730"/>
                  </a:cubicBezTo>
                  <a:cubicBezTo>
                    <a:pt x="18204" y="2727"/>
                    <a:pt x="18215" y="2723"/>
                    <a:pt x="18225" y="2719"/>
                  </a:cubicBezTo>
                  <a:cubicBezTo>
                    <a:pt x="18249" y="2708"/>
                    <a:pt x="18272" y="2699"/>
                    <a:pt x="18294" y="2688"/>
                  </a:cubicBezTo>
                  <a:lnTo>
                    <a:pt x="18360" y="2653"/>
                  </a:lnTo>
                  <a:cubicBezTo>
                    <a:pt x="18415" y="2621"/>
                    <a:pt x="18472" y="2590"/>
                    <a:pt x="18526" y="2554"/>
                  </a:cubicBezTo>
                  <a:cubicBezTo>
                    <a:pt x="18575" y="2523"/>
                    <a:pt x="18624" y="2491"/>
                    <a:pt x="18672" y="2457"/>
                  </a:cubicBezTo>
                  <a:cubicBezTo>
                    <a:pt x="18709" y="2429"/>
                    <a:pt x="18747" y="2400"/>
                    <a:pt x="18783" y="2369"/>
                  </a:cubicBezTo>
                  <a:cubicBezTo>
                    <a:pt x="18816" y="2341"/>
                    <a:pt x="18847" y="2311"/>
                    <a:pt x="18880" y="2280"/>
                  </a:cubicBezTo>
                  <a:cubicBezTo>
                    <a:pt x="18900" y="2259"/>
                    <a:pt x="18919" y="2242"/>
                    <a:pt x="18938" y="2221"/>
                  </a:cubicBezTo>
                  <a:cubicBezTo>
                    <a:pt x="18956" y="2202"/>
                    <a:pt x="18974" y="2181"/>
                    <a:pt x="18990" y="2161"/>
                  </a:cubicBezTo>
                  <a:cubicBezTo>
                    <a:pt x="19014" y="2131"/>
                    <a:pt x="19037" y="2103"/>
                    <a:pt x="19059" y="2072"/>
                  </a:cubicBezTo>
                  <a:cubicBezTo>
                    <a:pt x="19081" y="2041"/>
                    <a:pt x="19100" y="2008"/>
                    <a:pt x="19121" y="1976"/>
                  </a:cubicBezTo>
                  <a:cubicBezTo>
                    <a:pt x="19159" y="1909"/>
                    <a:pt x="19199" y="1843"/>
                    <a:pt x="19233" y="1774"/>
                  </a:cubicBezTo>
                  <a:cubicBezTo>
                    <a:pt x="19246" y="1752"/>
                    <a:pt x="19260" y="1729"/>
                    <a:pt x="19276" y="1708"/>
                  </a:cubicBezTo>
                  <a:cubicBezTo>
                    <a:pt x="19324" y="1640"/>
                    <a:pt x="19374" y="1574"/>
                    <a:pt x="19424" y="1507"/>
                  </a:cubicBezTo>
                  <a:cubicBezTo>
                    <a:pt x="19437" y="1491"/>
                    <a:pt x="19449" y="1474"/>
                    <a:pt x="19464" y="1458"/>
                  </a:cubicBezTo>
                  <a:cubicBezTo>
                    <a:pt x="19468" y="1469"/>
                    <a:pt x="19469" y="1480"/>
                    <a:pt x="19466" y="1494"/>
                  </a:cubicBezTo>
                  <a:cubicBezTo>
                    <a:pt x="19458" y="1538"/>
                    <a:pt x="19449" y="1585"/>
                    <a:pt x="19435" y="1629"/>
                  </a:cubicBezTo>
                  <a:cubicBezTo>
                    <a:pt x="19424" y="1666"/>
                    <a:pt x="19411" y="1703"/>
                    <a:pt x="19395" y="1739"/>
                  </a:cubicBezTo>
                  <a:cubicBezTo>
                    <a:pt x="19377" y="1775"/>
                    <a:pt x="19361" y="1812"/>
                    <a:pt x="19343" y="1847"/>
                  </a:cubicBezTo>
                  <a:cubicBezTo>
                    <a:pt x="19361" y="1840"/>
                    <a:pt x="19377" y="1834"/>
                    <a:pt x="19396" y="1827"/>
                  </a:cubicBezTo>
                  <a:cubicBezTo>
                    <a:pt x="19412" y="1821"/>
                    <a:pt x="19428" y="1815"/>
                    <a:pt x="19443" y="1806"/>
                  </a:cubicBezTo>
                  <a:cubicBezTo>
                    <a:pt x="19449" y="1803"/>
                    <a:pt x="19456" y="1799"/>
                    <a:pt x="19461" y="1795"/>
                  </a:cubicBezTo>
                  <a:cubicBezTo>
                    <a:pt x="19484" y="1779"/>
                    <a:pt x="19505" y="1759"/>
                    <a:pt x="19527" y="1738"/>
                  </a:cubicBezTo>
                  <a:cubicBezTo>
                    <a:pt x="19528" y="1737"/>
                    <a:pt x="19528" y="1737"/>
                    <a:pt x="19528" y="1736"/>
                  </a:cubicBezTo>
                  <a:cubicBezTo>
                    <a:pt x="19541" y="1722"/>
                    <a:pt x="19556" y="1708"/>
                    <a:pt x="19567" y="1693"/>
                  </a:cubicBezTo>
                  <a:lnTo>
                    <a:pt x="19568" y="1692"/>
                  </a:lnTo>
                  <a:lnTo>
                    <a:pt x="19568" y="1691"/>
                  </a:lnTo>
                  <a:cubicBezTo>
                    <a:pt x="19572" y="1681"/>
                    <a:pt x="19578" y="1671"/>
                    <a:pt x="19585" y="1665"/>
                  </a:cubicBezTo>
                  <a:cubicBezTo>
                    <a:pt x="19585" y="1671"/>
                    <a:pt x="19587" y="1677"/>
                    <a:pt x="19587" y="1685"/>
                  </a:cubicBezTo>
                  <a:cubicBezTo>
                    <a:pt x="19587" y="1690"/>
                    <a:pt x="19587" y="1695"/>
                    <a:pt x="19585" y="1698"/>
                  </a:cubicBezTo>
                  <a:cubicBezTo>
                    <a:pt x="19584" y="1707"/>
                    <a:pt x="19582" y="1717"/>
                    <a:pt x="19578" y="1726"/>
                  </a:cubicBezTo>
                  <a:cubicBezTo>
                    <a:pt x="19577" y="1729"/>
                    <a:pt x="19577" y="1732"/>
                    <a:pt x="19576" y="1736"/>
                  </a:cubicBezTo>
                  <a:cubicBezTo>
                    <a:pt x="19571" y="1750"/>
                    <a:pt x="19566" y="1763"/>
                    <a:pt x="19561" y="1778"/>
                  </a:cubicBezTo>
                  <a:cubicBezTo>
                    <a:pt x="19555" y="1790"/>
                    <a:pt x="19546" y="1804"/>
                    <a:pt x="19539" y="1817"/>
                  </a:cubicBezTo>
                  <a:lnTo>
                    <a:pt x="19537" y="1819"/>
                  </a:lnTo>
                  <a:lnTo>
                    <a:pt x="19536" y="1820"/>
                  </a:lnTo>
                  <a:lnTo>
                    <a:pt x="19536" y="1821"/>
                  </a:lnTo>
                  <a:cubicBezTo>
                    <a:pt x="19535" y="1824"/>
                    <a:pt x="19534" y="1826"/>
                    <a:pt x="19531" y="1829"/>
                  </a:cubicBezTo>
                  <a:cubicBezTo>
                    <a:pt x="19521" y="1845"/>
                    <a:pt x="19509" y="1858"/>
                    <a:pt x="19498" y="1873"/>
                  </a:cubicBezTo>
                  <a:lnTo>
                    <a:pt x="19495" y="1877"/>
                  </a:lnTo>
                  <a:lnTo>
                    <a:pt x="19494" y="1878"/>
                  </a:lnTo>
                  <a:lnTo>
                    <a:pt x="19490" y="1882"/>
                  </a:lnTo>
                  <a:lnTo>
                    <a:pt x="19489" y="1883"/>
                  </a:lnTo>
                  <a:cubicBezTo>
                    <a:pt x="19463" y="1910"/>
                    <a:pt x="19437" y="1937"/>
                    <a:pt x="19407" y="1960"/>
                  </a:cubicBezTo>
                  <a:lnTo>
                    <a:pt x="19406" y="1961"/>
                  </a:lnTo>
                  <a:lnTo>
                    <a:pt x="19405" y="1963"/>
                  </a:lnTo>
                  <a:lnTo>
                    <a:pt x="19403" y="1964"/>
                  </a:lnTo>
                  <a:cubicBezTo>
                    <a:pt x="19376" y="1974"/>
                    <a:pt x="19350" y="1982"/>
                    <a:pt x="19324" y="1990"/>
                  </a:cubicBezTo>
                  <a:cubicBezTo>
                    <a:pt x="19299" y="1997"/>
                    <a:pt x="19274" y="2005"/>
                    <a:pt x="19250" y="2008"/>
                  </a:cubicBezTo>
                  <a:cubicBezTo>
                    <a:pt x="19220" y="2059"/>
                    <a:pt x="19188" y="2110"/>
                    <a:pt x="19154" y="2159"/>
                  </a:cubicBezTo>
                  <a:cubicBezTo>
                    <a:pt x="19134" y="2188"/>
                    <a:pt x="19112" y="2216"/>
                    <a:pt x="19088" y="2244"/>
                  </a:cubicBezTo>
                  <a:cubicBezTo>
                    <a:pt x="19081" y="2254"/>
                    <a:pt x="19072" y="2265"/>
                    <a:pt x="19062" y="2274"/>
                  </a:cubicBezTo>
                  <a:cubicBezTo>
                    <a:pt x="19051" y="2286"/>
                    <a:pt x="19041" y="2300"/>
                    <a:pt x="19028" y="2312"/>
                  </a:cubicBezTo>
                  <a:cubicBezTo>
                    <a:pt x="18933" y="2407"/>
                    <a:pt x="18837" y="2500"/>
                    <a:pt x="18727" y="2575"/>
                  </a:cubicBezTo>
                  <a:cubicBezTo>
                    <a:pt x="18608" y="2657"/>
                    <a:pt x="18488" y="2733"/>
                    <a:pt x="18359" y="2799"/>
                  </a:cubicBezTo>
                  <a:cubicBezTo>
                    <a:pt x="18334" y="2812"/>
                    <a:pt x="18309" y="2825"/>
                    <a:pt x="18283" y="2835"/>
                  </a:cubicBezTo>
                  <a:cubicBezTo>
                    <a:pt x="18278" y="2913"/>
                    <a:pt x="18273" y="2990"/>
                    <a:pt x="18266" y="3068"/>
                  </a:cubicBezTo>
                  <a:cubicBezTo>
                    <a:pt x="18265" y="3080"/>
                    <a:pt x="18263" y="3093"/>
                    <a:pt x="18261" y="3107"/>
                  </a:cubicBezTo>
                  <a:cubicBezTo>
                    <a:pt x="18260" y="3117"/>
                    <a:pt x="18257" y="3129"/>
                    <a:pt x="18255" y="3140"/>
                  </a:cubicBezTo>
                  <a:cubicBezTo>
                    <a:pt x="18249" y="3182"/>
                    <a:pt x="18241" y="3224"/>
                    <a:pt x="18232" y="3266"/>
                  </a:cubicBezTo>
                  <a:cubicBezTo>
                    <a:pt x="18221" y="3313"/>
                    <a:pt x="18211" y="3362"/>
                    <a:pt x="18200" y="3409"/>
                  </a:cubicBezTo>
                  <a:cubicBezTo>
                    <a:pt x="18188" y="3455"/>
                    <a:pt x="18173" y="3499"/>
                    <a:pt x="18157" y="3542"/>
                  </a:cubicBezTo>
                  <a:cubicBezTo>
                    <a:pt x="18116" y="3653"/>
                    <a:pt x="18064" y="3759"/>
                    <a:pt x="18002" y="3859"/>
                  </a:cubicBezTo>
                  <a:cubicBezTo>
                    <a:pt x="17935" y="3963"/>
                    <a:pt x="17850" y="4055"/>
                    <a:pt x="17761" y="4141"/>
                  </a:cubicBezTo>
                  <a:cubicBezTo>
                    <a:pt x="17669" y="4229"/>
                    <a:pt x="17569" y="4307"/>
                    <a:pt x="17463" y="4376"/>
                  </a:cubicBezTo>
                  <a:cubicBezTo>
                    <a:pt x="17422" y="4404"/>
                    <a:pt x="17380" y="4430"/>
                    <a:pt x="17337" y="4452"/>
                  </a:cubicBezTo>
                  <a:cubicBezTo>
                    <a:pt x="17347" y="4467"/>
                    <a:pt x="17357" y="4482"/>
                    <a:pt x="17365" y="4497"/>
                  </a:cubicBezTo>
                  <a:cubicBezTo>
                    <a:pt x="17391" y="4536"/>
                    <a:pt x="17411" y="4580"/>
                    <a:pt x="17432" y="4623"/>
                  </a:cubicBezTo>
                  <a:cubicBezTo>
                    <a:pt x="17473" y="4708"/>
                    <a:pt x="17514" y="4793"/>
                    <a:pt x="17540" y="4884"/>
                  </a:cubicBezTo>
                  <a:cubicBezTo>
                    <a:pt x="17569" y="4983"/>
                    <a:pt x="17585" y="5086"/>
                    <a:pt x="17601" y="5188"/>
                  </a:cubicBezTo>
                  <a:cubicBezTo>
                    <a:pt x="17617" y="5284"/>
                    <a:pt x="17633" y="5381"/>
                    <a:pt x="17641" y="5479"/>
                  </a:cubicBezTo>
                  <a:cubicBezTo>
                    <a:pt x="17647" y="5544"/>
                    <a:pt x="17649" y="5609"/>
                    <a:pt x="17645" y="5674"/>
                  </a:cubicBezTo>
                  <a:cubicBezTo>
                    <a:pt x="17642" y="5735"/>
                    <a:pt x="17633" y="5794"/>
                    <a:pt x="17622" y="5854"/>
                  </a:cubicBezTo>
                  <a:cubicBezTo>
                    <a:pt x="17609" y="5917"/>
                    <a:pt x="17592" y="5979"/>
                    <a:pt x="17571" y="6041"/>
                  </a:cubicBezTo>
                  <a:cubicBezTo>
                    <a:pt x="17553" y="6100"/>
                    <a:pt x="17533" y="6159"/>
                    <a:pt x="17507" y="6216"/>
                  </a:cubicBezTo>
                  <a:cubicBezTo>
                    <a:pt x="17456" y="6332"/>
                    <a:pt x="17391" y="6443"/>
                    <a:pt x="17320" y="6548"/>
                  </a:cubicBezTo>
                  <a:cubicBezTo>
                    <a:pt x="17293" y="6589"/>
                    <a:pt x="17265" y="6626"/>
                    <a:pt x="17235" y="6662"/>
                  </a:cubicBezTo>
                  <a:cubicBezTo>
                    <a:pt x="17243" y="6667"/>
                    <a:pt x="17250" y="6674"/>
                    <a:pt x="17258" y="6679"/>
                  </a:cubicBezTo>
                  <a:cubicBezTo>
                    <a:pt x="17313" y="6721"/>
                    <a:pt x="17367" y="6765"/>
                    <a:pt x="17416" y="6814"/>
                  </a:cubicBezTo>
                  <a:cubicBezTo>
                    <a:pt x="17467" y="6860"/>
                    <a:pt x="17512" y="6913"/>
                    <a:pt x="17558" y="6964"/>
                  </a:cubicBezTo>
                  <a:cubicBezTo>
                    <a:pt x="17570" y="6980"/>
                    <a:pt x="17580" y="6995"/>
                    <a:pt x="17592" y="7011"/>
                  </a:cubicBezTo>
                  <a:cubicBezTo>
                    <a:pt x="17601" y="7022"/>
                    <a:pt x="17609" y="7032"/>
                    <a:pt x="17617" y="7044"/>
                  </a:cubicBezTo>
                  <a:cubicBezTo>
                    <a:pt x="17636" y="7072"/>
                    <a:pt x="17656" y="7098"/>
                    <a:pt x="17672" y="7125"/>
                  </a:cubicBezTo>
                  <a:cubicBezTo>
                    <a:pt x="17679" y="7137"/>
                    <a:pt x="17687" y="7147"/>
                    <a:pt x="17693" y="7159"/>
                  </a:cubicBezTo>
                  <a:cubicBezTo>
                    <a:pt x="17729" y="7142"/>
                    <a:pt x="17766" y="7128"/>
                    <a:pt x="17802" y="7115"/>
                  </a:cubicBezTo>
                  <a:cubicBezTo>
                    <a:pt x="17837" y="7103"/>
                    <a:pt x="17874" y="7092"/>
                    <a:pt x="17910" y="7087"/>
                  </a:cubicBezTo>
                  <a:cubicBezTo>
                    <a:pt x="17946" y="7082"/>
                    <a:pt x="17982" y="7078"/>
                    <a:pt x="18019" y="7075"/>
                  </a:cubicBezTo>
                  <a:cubicBezTo>
                    <a:pt x="18052" y="7072"/>
                    <a:pt x="18084" y="7071"/>
                    <a:pt x="18116" y="7071"/>
                  </a:cubicBezTo>
                  <a:cubicBezTo>
                    <a:pt x="18154" y="7071"/>
                    <a:pt x="18191" y="7073"/>
                    <a:pt x="18229" y="7078"/>
                  </a:cubicBezTo>
                  <a:cubicBezTo>
                    <a:pt x="18287" y="7087"/>
                    <a:pt x="18345" y="7097"/>
                    <a:pt x="18404" y="7110"/>
                  </a:cubicBezTo>
                  <a:cubicBezTo>
                    <a:pt x="18461" y="7121"/>
                    <a:pt x="18515" y="7136"/>
                    <a:pt x="18570" y="7154"/>
                  </a:cubicBezTo>
                  <a:cubicBezTo>
                    <a:pt x="18627" y="7173"/>
                    <a:pt x="18681" y="7195"/>
                    <a:pt x="18731" y="7229"/>
                  </a:cubicBezTo>
                  <a:cubicBezTo>
                    <a:pt x="18783" y="7263"/>
                    <a:pt x="18830" y="7301"/>
                    <a:pt x="18880" y="7338"/>
                  </a:cubicBezTo>
                  <a:cubicBezTo>
                    <a:pt x="18927" y="7377"/>
                    <a:pt x="18974" y="7418"/>
                    <a:pt x="19016" y="7462"/>
                  </a:cubicBezTo>
                  <a:cubicBezTo>
                    <a:pt x="19056" y="7502"/>
                    <a:pt x="19093" y="7543"/>
                    <a:pt x="19126" y="7590"/>
                  </a:cubicBezTo>
                  <a:cubicBezTo>
                    <a:pt x="19163" y="7639"/>
                    <a:pt x="19195" y="7691"/>
                    <a:pt x="19221" y="7745"/>
                  </a:cubicBezTo>
                  <a:cubicBezTo>
                    <a:pt x="19252" y="7807"/>
                    <a:pt x="19279" y="7874"/>
                    <a:pt x="19304" y="7940"/>
                  </a:cubicBezTo>
                  <a:cubicBezTo>
                    <a:pt x="19335" y="8023"/>
                    <a:pt x="19349" y="8112"/>
                    <a:pt x="19364" y="8200"/>
                  </a:cubicBezTo>
                  <a:cubicBezTo>
                    <a:pt x="19369" y="8233"/>
                    <a:pt x="19372" y="8265"/>
                    <a:pt x="19375" y="8298"/>
                  </a:cubicBezTo>
                  <a:cubicBezTo>
                    <a:pt x="19377" y="8331"/>
                    <a:pt x="19380" y="8363"/>
                    <a:pt x="19381" y="8395"/>
                  </a:cubicBezTo>
                  <a:cubicBezTo>
                    <a:pt x="19381" y="8415"/>
                    <a:pt x="19384" y="8436"/>
                    <a:pt x="19382" y="8457"/>
                  </a:cubicBezTo>
                  <a:cubicBezTo>
                    <a:pt x="19382" y="8475"/>
                    <a:pt x="19381" y="8493"/>
                    <a:pt x="19380" y="8509"/>
                  </a:cubicBezTo>
                  <a:cubicBezTo>
                    <a:pt x="19379" y="8544"/>
                    <a:pt x="19375" y="8578"/>
                    <a:pt x="19372" y="8612"/>
                  </a:cubicBezTo>
                  <a:cubicBezTo>
                    <a:pt x="19369" y="8646"/>
                    <a:pt x="19362" y="8678"/>
                    <a:pt x="19357" y="8713"/>
                  </a:cubicBezTo>
                  <a:cubicBezTo>
                    <a:pt x="19354" y="8728"/>
                    <a:pt x="19349" y="8743"/>
                    <a:pt x="19345" y="8759"/>
                  </a:cubicBezTo>
                  <a:cubicBezTo>
                    <a:pt x="19341" y="8774"/>
                    <a:pt x="19339" y="8790"/>
                    <a:pt x="19334" y="8805"/>
                  </a:cubicBezTo>
                  <a:cubicBezTo>
                    <a:pt x="19324" y="8836"/>
                    <a:pt x="19314" y="8865"/>
                    <a:pt x="19303" y="8895"/>
                  </a:cubicBezTo>
                  <a:cubicBezTo>
                    <a:pt x="19289" y="8925"/>
                    <a:pt x="19278" y="8956"/>
                    <a:pt x="19264" y="8986"/>
                  </a:cubicBezTo>
                  <a:cubicBezTo>
                    <a:pt x="19246" y="9022"/>
                    <a:pt x="19228" y="9056"/>
                    <a:pt x="19210" y="9091"/>
                  </a:cubicBezTo>
                  <a:cubicBezTo>
                    <a:pt x="19196" y="9118"/>
                    <a:pt x="19179" y="9143"/>
                    <a:pt x="19164" y="9169"/>
                  </a:cubicBezTo>
                  <a:cubicBezTo>
                    <a:pt x="19145" y="9199"/>
                    <a:pt x="19123" y="9226"/>
                    <a:pt x="19102" y="9254"/>
                  </a:cubicBezTo>
                  <a:cubicBezTo>
                    <a:pt x="19082" y="9278"/>
                    <a:pt x="19062" y="9302"/>
                    <a:pt x="19040" y="9323"/>
                  </a:cubicBezTo>
                  <a:cubicBezTo>
                    <a:pt x="19018" y="9344"/>
                    <a:pt x="18995" y="9365"/>
                    <a:pt x="18973" y="9384"/>
                  </a:cubicBezTo>
                  <a:cubicBezTo>
                    <a:pt x="18989" y="9400"/>
                    <a:pt x="19006" y="9417"/>
                    <a:pt x="19021" y="9436"/>
                  </a:cubicBezTo>
                  <a:cubicBezTo>
                    <a:pt x="19066" y="9488"/>
                    <a:pt x="19104" y="9541"/>
                    <a:pt x="19142" y="9598"/>
                  </a:cubicBezTo>
                  <a:cubicBezTo>
                    <a:pt x="19178" y="9654"/>
                    <a:pt x="19209" y="9710"/>
                    <a:pt x="19240" y="9768"/>
                  </a:cubicBezTo>
                  <a:cubicBezTo>
                    <a:pt x="19300" y="9882"/>
                    <a:pt x="19348" y="10006"/>
                    <a:pt x="19377" y="10132"/>
                  </a:cubicBezTo>
                  <a:cubicBezTo>
                    <a:pt x="19393" y="10196"/>
                    <a:pt x="19407" y="10261"/>
                    <a:pt x="19413" y="10328"/>
                  </a:cubicBezTo>
                  <a:cubicBezTo>
                    <a:pt x="19421" y="10392"/>
                    <a:pt x="19428" y="10457"/>
                    <a:pt x="19423" y="10522"/>
                  </a:cubicBezTo>
                  <a:cubicBezTo>
                    <a:pt x="19418" y="10589"/>
                    <a:pt x="19408" y="10655"/>
                    <a:pt x="19392" y="10720"/>
                  </a:cubicBezTo>
                  <a:cubicBezTo>
                    <a:pt x="19375" y="10787"/>
                    <a:pt x="19353" y="10852"/>
                    <a:pt x="19328" y="10917"/>
                  </a:cubicBezTo>
                  <a:cubicBezTo>
                    <a:pt x="19303" y="10976"/>
                    <a:pt x="19272" y="11035"/>
                    <a:pt x="19237" y="11089"/>
                  </a:cubicBezTo>
                  <a:cubicBezTo>
                    <a:pt x="19201" y="11146"/>
                    <a:pt x="19164" y="11202"/>
                    <a:pt x="19121" y="11254"/>
                  </a:cubicBezTo>
                  <a:cubicBezTo>
                    <a:pt x="19101" y="11279"/>
                    <a:pt x="19081" y="11304"/>
                    <a:pt x="19057" y="11325"/>
                  </a:cubicBezTo>
                  <a:cubicBezTo>
                    <a:pt x="19031" y="11349"/>
                    <a:pt x="19005" y="11372"/>
                    <a:pt x="18978" y="11394"/>
                  </a:cubicBezTo>
                  <a:cubicBezTo>
                    <a:pt x="18953" y="11413"/>
                    <a:pt x="18927" y="11433"/>
                    <a:pt x="18901" y="11449"/>
                  </a:cubicBezTo>
                  <a:cubicBezTo>
                    <a:pt x="18851" y="11483"/>
                    <a:pt x="18801" y="11515"/>
                    <a:pt x="18745" y="11538"/>
                  </a:cubicBezTo>
                  <a:cubicBezTo>
                    <a:pt x="18716" y="11551"/>
                    <a:pt x="18688" y="11561"/>
                    <a:pt x="18658" y="11568"/>
                  </a:cubicBezTo>
                  <a:cubicBezTo>
                    <a:pt x="18659" y="11573"/>
                    <a:pt x="18660" y="11578"/>
                    <a:pt x="18660" y="11584"/>
                  </a:cubicBezTo>
                  <a:cubicBezTo>
                    <a:pt x="18662" y="11605"/>
                    <a:pt x="18653" y="11628"/>
                    <a:pt x="18648" y="11651"/>
                  </a:cubicBezTo>
                  <a:cubicBezTo>
                    <a:pt x="18641" y="11680"/>
                    <a:pt x="18636" y="11707"/>
                    <a:pt x="18632" y="11737"/>
                  </a:cubicBezTo>
                  <a:cubicBezTo>
                    <a:pt x="18623" y="11851"/>
                    <a:pt x="18621" y="11963"/>
                    <a:pt x="18618" y="12077"/>
                  </a:cubicBezTo>
                  <a:cubicBezTo>
                    <a:pt x="18618" y="12118"/>
                    <a:pt x="18617" y="12160"/>
                    <a:pt x="18621" y="12202"/>
                  </a:cubicBezTo>
                  <a:cubicBezTo>
                    <a:pt x="18623" y="12243"/>
                    <a:pt x="18627" y="12284"/>
                    <a:pt x="18631" y="12325"/>
                  </a:cubicBezTo>
                  <a:cubicBezTo>
                    <a:pt x="18636" y="12362"/>
                    <a:pt x="18641" y="12402"/>
                    <a:pt x="18650" y="12439"/>
                  </a:cubicBezTo>
                  <a:cubicBezTo>
                    <a:pt x="18658" y="12477"/>
                    <a:pt x="18668" y="12518"/>
                    <a:pt x="18677" y="12557"/>
                  </a:cubicBezTo>
                  <a:cubicBezTo>
                    <a:pt x="18709" y="12666"/>
                    <a:pt x="18746" y="12774"/>
                    <a:pt x="18788" y="12880"/>
                  </a:cubicBezTo>
                  <a:cubicBezTo>
                    <a:pt x="18788" y="12882"/>
                    <a:pt x="18789" y="12883"/>
                    <a:pt x="18789" y="12884"/>
                  </a:cubicBezTo>
                  <a:lnTo>
                    <a:pt x="18789" y="12885"/>
                  </a:lnTo>
                  <a:cubicBezTo>
                    <a:pt x="18789" y="12885"/>
                    <a:pt x="18791" y="12887"/>
                    <a:pt x="18789" y="12887"/>
                  </a:cubicBezTo>
                  <a:cubicBezTo>
                    <a:pt x="18827" y="12973"/>
                    <a:pt x="18865" y="13059"/>
                    <a:pt x="18910" y="13142"/>
                  </a:cubicBezTo>
                  <a:cubicBezTo>
                    <a:pt x="18927" y="13174"/>
                    <a:pt x="18947" y="13207"/>
                    <a:pt x="18967" y="13239"/>
                  </a:cubicBezTo>
                  <a:cubicBezTo>
                    <a:pt x="18975" y="13258"/>
                    <a:pt x="18985" y="13276"/>
                    <a:pt x="18994" y="13291"/>
                  </a:cubicBezTo>
                  <a:cubicBezTo>
                    <a:pt x="19013" y="13322"/>
                    <a:pt x="19034" y="13352"/>
                    <a:pt x="19052" y="13383"/>
                  </a:cubicBezTo>
                  <a:cubicBezTo>
                    <a:pt x="19054" y="13385"/>
                    <a:pt x="19056" y="13387"/>
                    <a:pt x="19057" y="13390"/>
                  </a:cubicBezTo>
                  <a:cubicBezTo>
                    <a:pt x="19073" y="13413"/>
                    <a:pt x="19087" y="13439"/>
                    <a:pt x="19102" y="13463"/>
                  </a:cubicBezTo>
                  <a:cubicBezTo>
                    <a:pt x="19116" y="13489"/>
                    <a:pt x="19132" y="13514"/>
                    <a:pt x="19143" y="13543"/>
                  </a:cubicBezTo>
                  <a:cubicBezTo>
                    <a:pt x="19153" y="13569"/>
                    <a:pt x="19164" y="13595"/>
                    <a:pt x="19175" y="13621"/>
                  </a:cubicBezTo>
                  <a:cubicBezTo>
                    <a:pt x="19186" y="13649"/>
                    <a:pt x="19201" y="13677"/>
                    <a:pt x="19216" y="13703"/>
                  </a:cubicBezTo>
                  <a:cubicBezTo>
                    <a:pt x="19169" y="13663"/>
                    <a:pt x="19122" y="13622"/>
                    <a:pt x="19078" y="13578"/>
                  </a:cubicBezTo>
                  <a:cubicBezTo>
                    <a:pt x="19077" y="13590"/>
                    <a:pt x="19076" y="13602"/>
                    <a:pt x="19075" y="13616"/>
                  </a:cubicBezTo>
                  <a:cubicBezTo>
                    <a:pt x="19070" y="13669"/>
                    <a:pt x="19068" y="13725"/>
                    <a:pt x="19067" y="13780"/>
                  </a:cubicBezTo>
                  <a:cubicBezTo>
                    <a:pt x="19067" y="13834"/>
                    <a:pt x="19067" y="13891"/>
                    <a:pt x="19068" y="13947"/>
                  </a:cubicBezTo>
                  <a:cubicBezTo>
                    <a:pt x="19066" y="13965"/>
                    <a:pt x="19062" y="13984"/>
                    <a:pt x="19060" y="14004"/>
                  </a:cubicBezTo>
                  <a:cubicBezTo>
                    <a:pt x="19052" y="14063"/>
                    <a:pt x="19052" y="14121"/>
                    <a:pt x="19050" y="14179"/>
                  </a:cubicBezTo>
                  <a:lnTo>
                    <a:pt x="19050" y="14183"/>
                  </a:lnTo>
                  <a:lnTo>
                    <a:pt x="19050" y="14184"/>
                  </a:lnTo>
                  <a:lnTo>
                    <a:pt x="19050" y="14185"/>
                  </a:lnTo>
                  <a:lnTo>
                    <a:pt x="19050" y="14187"/>
                  </a:lnTo>
                  <a:lnTo>
                    <a:pt x="19050" y="14188"/>
                  </a:lnTo>
                  <a:lnTo>
                    <a:pt x="19050" y="14189"/>
                  </a:lnTo>
                  <a:lnTo>
                    <a:pt x="19050" y="14190"/>
                  </a:lnTo>
                  <a:lnTo>
                    <a:pt x="19050" y="14192"/>
                  </a:lnTo>
                  <a:lnTo>
                    <a:pt x="19050" y="14193"/>
                  </a:lnTo>
                  <a:lnTo>
                    <a:pt x="19050" y="14196"/>
                  </a:lnTo>
                  <a:cubicBezTo>
                    <a:pt x="19050" y="14199"/>
                    <a:pt x="19049" y="14200"/>
                    <a:pt x="19050" y="14203"/>
                  </a:cubicBezTo>
                  <a:cubicBezTo>
                    <a:pt x="19049" y="14252"/>
                    <a:pt x="19047" y="14303"/>
                    <a:pt x="19049" y="14352"/>
                  </a:cubicBezTo>
                  <a:lnTo>
                    <a:pt x="19049" y="14354"/>
                  </a:lnTo>
                  <a:cubicBezTo>
                    <a:pt x="19049" y="14411"/>
                    <a:pt x="19050" y="14468"/>
                    <a:pt x="19050" y="14525"/>
                  </a:cubicBezTo>
                  <a:cubicBezTo>
                    <a:pt x="19050" y="14569"/>
                    <a:pt x="19052" y="14612"/>
                    <a:pt x="19055" y="14658"/>
                  </a:cubicBezTo>
                  <a:cubicBezTo>
                    <a:pt x="19029" y="14597"/>
                    <a:pt x="19011" y="14534"/>
                    <a:pt x="18994" y="14471"/>
                  </a:cubicBezTo>
                  <a:cubicBezTo>
                    <a:pt x="18961" y="14342"/>
                    <a:pt x="18951" y="14210"/>
                    <a:pt x="18944" y="14077"/>
                  </a:cubicBezTo>
                  <a:cubicBezTo>
                    <a:pt x="18938" y="13945"/>
                    <a:pt x="18933" y="13811"/>
                    <a:pt x="18942" y="13677"/>
                  </a:cubicBezTo>
                  <a:cubicBezTo>
                    <a:pt x="18946" y="13610"/>
                    <a:pt x="18949" y="13544"/>
                    <a:pt x="18958" y="13478"/>
                  </a:cubicBezTo>
                  <a:cubicBezTo>
                    <a:pt x="18959" y="13470"/>
                    <a:pt x="18961" y="13460"/>
                    <a:pt x="18962" y="13449"/>
                  </a:cubicBezTo>
                  <a:cubicBezTo>
                    <a:pt x="18958" y="13445"/>
                    <a:pt x="18956" y="13441"/>
                    <a:pt x="18953" y="13437"/>
                  </a:cubicBezTo>
                  <a:cubicBezTo>
                    <a:pt x="18913" y="13387"/>
                    <a:pt x="18877" y="13334"/>
                    <a:pt x="18845" y="13280"/>
                  </a:cubicBezTo>
                  <a:cubicBezTo>
                    <a:pt x="18813" y="13228"/>
                    <a:pt x="18782" y="13174"/>
                    <a:pt x="18756" y="13119"/>
                  </a:cubicBezTo>
                  <a:cubicBezTo>
                    <a:pt x="18700" y="12998"/>
                    <a:pt x="18645" y="12879"/>
                    <a:pt x="18604" y="12754"/>
                  </a:cubicBezTo>
                  <a:cubicBezTo>
                    <a:pt x="18583" y="12688"/>
                    <a:pt x="18562" y="12621"/>
                    <a:pt x="18544" y="12554"/>
                  </a:cubicBezTo>
                  <a:cubicBezTo>
                    <a:pt x="18527" y="12491"/>
                    <a:pt x="18515" y="12426"/>
                    <a:pt x="18506" y="12361"/>
                  </a:cubicBezTo>
                  <a:cubicBezTo>
                    <a:pt x="18488" y="12224"/>
                    <a:pt x="18489" y="12088"/>
                    <a:pt x="18493" y="11951"/>
                  </a:cubicBezTo>
                  <a:cubicBezTo>
                    <a:pt x="18495" y="11887"/>
                    <a:pt x="18496" y="11822"/>
                    <a:pt x="18501" y="11759"/>
                  </a:cubicBezTo>
                  <a:cubicBezTo>
                    <a:pt x="18504" y="11726"/>
                    <a:pt x="18508" y="11692"/>
                    <a:pt x="18514" y="11659"/>
                  </a:cubicBezTo>
                  <a:cubicBezTo>
                    <a:pt x="18519" y="11640"/>
                    <a:pt x="18522" y="11623"/>
                    <a:pt x="18526" y="11605"/>
                  </a:cubicBezTo>
                  <a:cubicBezTo>
                    <a:pt x="18526" y="11604"/>
                    <a:pt x="18527" y="11603"/>
                    <a:pt x="18527" y="11602"/>
                  </a:cubicBezTo>
                  <a:lnTo>
                    <a:pt x="18527" y="11602"/>
                  </a:lnTo>
                  <a:cubicBezTo>
                    <a:pt x="18516" y="11604"/>
                    <a:pt x="18505" y="11605"/>
                    <a:pt x="18495" y="11608"/>
                  </a:cubicBezTo>
                  <a:cubicBezTo>
                    <a:pt x="18462" y="11615"/>
                    <a:pt x="18427" y="11621"/>
                    <a:pt x="18392" y="11623"/>
                  </a:cubicBezTo>
                  <a:cubicBezTo>
                    <a:pt x="18355" y="11625"/>
                    <a:pt x="18318" y="11626"/>
                    <a:pt x="18282" y="11626"/>
                  </a:cubicBezTo>
                  <a:cubicBezTo>
                    <a:pt x="18269" y="11626"/>
                    <a:pt x="18256" y="11627"/>
                    <a:pt x="18243" y="11627"/>
                  </a:cubicBezTo>
                  <a:cubicBezTo>
                    <a:pt x="18194" y="11627"/>
                    <a:pt x="18145" y="11624"/>
                    <a:pt x="18096" y="11620"/>
                  </a:cubicBezTo>
                  <a:cubicBezTo>
                    <a:pt x="18057" y="11618"/>
                    <a:pt x="18019" y="11613"/>
                    <a:pt x="17982" y="11609"/>
                  </a:cubicBezTo>
                  <a:cubicBezTo>
                    <a:pt x="17948" y="11605"/>
                    <a:pt x="17915" y="11599"/>
                    <a:pt x="17882" y="11594"/>
                  </a:cubicBezTo>
                  <a:cubicBezTo>
                    <a:pt x="17865" y="11592"/>
                    <a:pt x="17850" y="11588"/>
                    <a:pt x="17833" y="11584"/>
                  </a:cubicBezTo>
                  <a:cubicBezTo>
                    <a:pt x="17806" y="11578"/>
                    <a:pt x="17779" y="11573"/>
                    <a:pt x="17753" y="11566"/>
                  </a:cubicBezTo>
                  <a:cubicBezTo>
                    <a:pt x="17751" y="11564"/>
                    <a:pt x="17748" y="11564"/>
                    <a:pt x="17746" y="11563"/>
                  </a:cubicBezTo>
                  <a:cubicBezTo>
                    <a:pt x="17683" y="11543"/>
                    <a:pt x="17622" y="11517"/>
                    <a:pt x="17562" y="11490"/>
                  </a:cubicBezTo>
                  <a:cubicBezTo>
                    <a:pt x="17498" y="11459"/>
                    <a:pt x="17433" y="11428"/>
                    <a:pt x="17375" y="11386"/>
                  </a:cubicBezTo>
                  <a:cubicBezTo>
                    <a:pt x="17265" y="11309"/>
                    <a:pt x="17156" y="11226"/>
                    <a:pt x="17045" y="11149"/>
                  </a:cubicBezTo>
                  <a:cubicBezTo>
                    <a:pt x="16991" y="11112"/>
                    <a:pt x="16937" y="11073"/>
                    <a:pt x="16885" y="11032"/>
                  </a:cubicBezTo>
                  <a:cubicBezTo>
                    <a:pt x="16832" y="10993"/>
                    <a:pt x="16783" y="10950"/>
                    <a:pt x="16735" y="10906"/>
                  </a:cubicBezTo>
                  <a:cubicBezTo>
                    <a:pt x="16687" y="10859"/>
                    <a:pt x="16637" y="10811"/>
                    <a:pt x="16591" y="10761"/>
                  </a:cubicBezTo>
                  <a:cubicBezTo>
                    <a:pt x="16585" y="10754"/>
                    <a:pt x="16579" y="10748"/>
                    <a:pt x="16573" y="10740"/>
                  </a:cubicBezTo>
                  <a:cubicBezTo>
                    <a:pt x="16545" y="10758"/>
                    <a:pt x="16518" y="10773"/>
                    <a:pt x="16489" y="10790"/>
                  </a:cubicBezTo>
                  <a:cubicBezTo>
                    <a:pt x="16452" y="10811"/>
                    <a:pt x="16415" y="10831"/>
                    <a:pt x="16378" y="10852"/>
                  </a:cubicBezTo>
                  <a:cubicBezTo>
                    <a:pt x="16347" y="10869"/>
                    <a:pt x="16316" y="10886"/>
                    <a:pt x="16284" y="10900"/>
                  </a:cubicBezTo>
                  <a:cubicBezTo>
                    <a:pt x="16248" y="10917"/>
                    <a:pt x="16210" y="10933"/>
                    <a:pt x="16173" y="10947"/>
                  </a:cubicBezTo>
                  <a:cubicBezTo>
                    <a:pt x="16138" y="10959"/>
                    <a:pt x="16102" y="10971"/>
                    <a:pt x="16065" y="10981"/>
                  </a:cubicBezTo>
                  <a:cubicBezTo>
                    <a:pt x="16050" y="10986"/>
                    <a:pt x="16034" y="10989"/>
                    <a:pt x="16018" y="10993"/>
                  </a:cubicBezTo>
                  <a:cubicBezTo>
                    <a:pt x="16003" y="10996"/>
                    <a:pt x="15986" y="11000"/>
                    <a:pt x="15971" y="11004"/>
                  </a:cubicBezTo>
                  <a:lnTo>
                    <a:pt x="15885" y="11019"/>
                  </a:lnTo>
                  <a:cubicBezTo>
                    <a:pt x="15847" y="11026"/>
                    <a:pt x="15807" y="11032"/>
                    <a:pt x="15769" y="11041"/>
                  </a:cubicBezTo>
                  <a:cubicBezTo>
                    <a:pt x="15738" y="11047"/>
                    <a:pt x="15708" y="11053"/>
                    <a:pt x="15677" y="11058"/>
                  </a:cubicBezTo>
                  <a:cubicBezTo>
                    <a:pt x="15610" y="11068"/>
                    <a:pt x="15543" y="11076"/>
                    <a:pt x="15475" y="11081"/>
                  </a:cubicBezTo>
                  <a:cubicBezTo>
                    <a:pt x="15409" y="11084"/>
                    <a:pt x="15343" y="11087"/>
                    <a:pt x="15278" y="11087"/>
                  </a:cubicBezTo>
                  <a:cubicBezTo>
                    <a:pt x="15211" y="11087"/>
                    <a:pt x="15142" y="11087"/>
                    <a:pt x="15075" y="11082"/>
                  </a:cubicBezTo>
                  <a:cubicBezTo>
                    <a:pt x="15018" y="11078"/>
                    <a:pt x="14961" y="11073"/>
                    <a:pt x="14905" y="11067"/>
                  </a:cubicBezTo>
                  <a:lnTo>
                    <a:pt x="14905" y="11067"/>
                  </a:lnTo>
                  <a:lnTo>
                    <a:pt x="14907" y="11068"/>
                  </a:lnTo>
                  <a:cubicBezTo>
                    <a:pt x="14935" y="11117"/>
                    <a:pt x="14961" y="11169"/>
                    <a:pt x="14985" y="11220"/>
                  </a:cubicBezTo>
                  <a:cubicBezTo>
                    <a:pt x="15008" y="11272"/>
                    <a:pt x="15026" y="11325"/>
                    <a:pt x="15042" y="11377"/>
                  </a:cubicBezTo>
                  <a:cubicBezTo>
                    <a:pt x="15058" y="11432"/>
                    <a:pt x="15074" y="11486"/>
                    <a:pt x="15082" y="11541"/>
                  </a:cubicBezTo>
                  <a:cubicBezTo>
                    <a:pt x="15092" y="11610"/>
                    <a:pt x="15100" y="11680"/>
                    <a:pt x="15106" y="11749"/>
                  </a:cubicBezTo>
                  <a:cubicBezTo>
                    <a:pt x="15109" y="11784"/>
                    <a:pt x="15108" y="11817"/>
                    <a:pt x="15108" y="11852"/>
                  </a:cubicBezTo>
                  <a:cubicBezTo>
                    <a:pt x="15106" y="11884"/>
                    <a:pt x="15105" y="11917"/>
                    <a:pt x="15101" y="11948"/>
                  </a:cubicBezTo>
                  <a:cubicBezTo>
                    <a:pt x="15094" y="12013"/>
                    <a:pt x="15085" y="12079"/>
                    <a:pt x="15074" y="12144"/>
                  </a:cubicBezTo>
                  <a:cubicBezTo>
                    <a:pt x="15062" y="12209"/>
                    <a:pt x="15053" y="12275"/>
                    <a:pt x="15038" y="12340"/>
                  </a:cubicBezTo>
                  <a:cubicBezTo>
                    <a:pt x="15023" y="12402"/>
                    <a:pt x="15007" y="12465"/>
                    <a:pt x="14984" y="12524"/>
                  </a:cubicBezTo>
                  <a:cubicBezTo>
                    <a:pt x="14989" y="12528"/>
                    <a:pt x="14994" y="12531"/>
                    <a:pt x="14999" y="12534"/>
                  </a:cubicBezTo>
                  <a:cubicBezTo>
                    <a:pt x="15043" y="12567"/>
                    <a:pt x="15085" y="12598"/>
                    <a:pt x="15128" y="12631"/>
                  </a:cubicBezTo>
                  <a:cubicBezTo>
                    <a:pt x="15181" y="12672"/>
                    <a:pt x="15230" y="12718"/>
                    <a:pt x="15279" y="12763"/>
                  </a:cubicBezTo>
                  <a:cubicBezTo>
                    <a:pt x="15327" y="12806"/>
                    <a:pt x="15373" y="12853"/>
                    <a:pt x="15418" y="12899"/>
                  </a:cubicBezTo>
                  <a:cubicBezTo>
                    <a:pt x="15465" y="12949"/>
                    <a:pt x="15512" y="12997"/>
                    <a:pt x="15555" y="13050"/>
                  </a:cubicBezTo>
                  <a:cubicBezTo>
                    <a:pt x="15580" y="13081"/>
                    <a:pt x="15605" y="13112"/>
                    <a:pt x="15627" y="13143"/>
                  </a:cubicBezTo>
                  <a:cubicBezTo>
                    <a:pt x="15648" y="13171"/>
                    <a:pt x="15667" y="13199"/>
                    <a:pt x="15686" y="13228"/>
                  </a:cubicBezTo>
                  <a:cubicBezTo>
                    <a:pt x="15706" y="13258"/>
                    <a:pt x="15727" y="13289"/>
                    <a:pt x="15746" y="13321"/>
                  </a:cubicBezTo>
                  <a:cubicBezTo>
                    <a:pt x="15792" y="13307"/>
                    <a:pt x="15841" y="13297"/>
                    <a:pt x="15888" y="13286"/>
                  </a:cubicBezTo>
                  <a:cubicBezTo>
                    <a:pt x="15914" y="13281"/>
                    <a:pt x="15940" y="13275"/>
                    <a:pt x="15965" y="13271"/>
                  </a:cubicBezTo>
                  <a:cubicBezTo>
                    <a:pt x="15991" y="13267"/>
                    <a:pt x="16017" y="13262"/>
                    <a:pt x="16043" y="13260"/>
                  </a:cubicBezTo>
                  <a:cubicBezTo>
                    <a:pt x="16088" y="13255"/>
                    <a:pt x="16132" y="13253"/>
                    <a:pt x="16177" y="13251"/>
                  </a:cubicBezTo>
                  <a:cubicBezTo>
                    <a:pt x="16209" y="13250"/>
                    <a:pt x="16241" y="13250"/>
                    <a:pt x="16274" y="13250"/>
                  </a:cubicBezTo>
                  <a:cubicBezTo>
                    <a:pt x="16339" y="13250"/>
                    <a:pt x="16405" y="13253"/>
                    <a:pt x="16471" y="13258"/>
                  </a:cubicBezTo>
                  <a:cubicBezTo>
                    <a:pt x="16504" y="13261"/>
                    <a:pt x="16538" y="13264"/>
                    <a:pt x="16571" y="13269"/>
                  </a:cubicBezTo>
                  <a:cubicBezTo>
                    <a:pt x="16602" y="13272"/>
                    <a:pt x="16635" y="13275"/>
                    <a:pt x="16666" y="13280"/>
                  </a:cubicBezTo>
                  <a:cubicBezTo>
                    <a:pt x="16690" y="13285"/>
                    <a:pt x="16716" y="13289"/>
                    <a:pt x="16740" y="13295"/>
                  </a:cubicBezTo>
                  <a:cubicBezTo>
                    <a:pt x="16752" y="13297"/>
                    <a:pt x="16764" y="13298"/>
                    <a:pt x="16776" y="13301"/>
                  </a:cubicBezTo>
                  <a:cubicBezTo>
                    <a:pt x="16814" y="13311"/>
                    <a:pt x="16853" y="13320"/>
                    <a:pt x="16891" y="13331"/>
                  </a:cubicBezTo>
                  <a:cubicBezTo>
                    <a:pt x="16925" y="13339"/>
                    <a:pt x="16958" y="13352"/>
                    <a:pt x="16992" y="13364"/>
                  </a:cubicBezTo>
                  <a:cubicBezTo>
                    <a:pt x="17022" y="13374"/>
                    <a:pt x="17050" y="13385"/>
                    <a:pt x="17080" y="13398"/>
                  </a:cubicBezTo>
                  <a:cubicBezTo>
                    <a:pt x="17142" y="13424"/>
                    <a:pt x="17203" y="13450"/>
                    <a:pt x="17261" y="13481"/>
                  </a:cubicBezTo>
                  <a:cubicBezTo>
                    <a:pt x="17322" y="13513"/>
                    <a:pt x="17384" y="13547"/>
                    <a:pt x="17443" y="13585"/>
                  </a:cubicBezTo>
                  <a:cubicBezTo>
                    <a:pt x="17456" y="13592"/>
                    <a:pt x="17468" y="13600"/>
                    <a:pt x="17479" y="13609"/>
                  </a:cubicBezTo>
                  <a:cubicBezTo>
                    <a:pt x="17448" y="13596"/>
                    <a:pt x="17417" y="13585"/>
                    <a:pt x="17386" y="13573"/>
                  </a:cubicBezTo>
                  <a:cubicBezTo>
                    <a:pt x="17350" y="13560"/>
                    <a:pt x="17313" y="13549"/>
                    <a:pt x="17277" y="13539"/>
                  </a:cubicBezTo>
                  <a:cubicBezTo>
                    <a:pt x="17237" y="13528"/>
                    <a:pt x="17198" y="13516"/>
                    <a:pt x="17157" y="13503"/>
                  </a:cubicBezTo>
                  <a:cubicBezTo>
                    <a:pt x="17091" y="13482"/>
                    <a:pt x="17025" y="13462"/>
                    <a:pt x="16957" y="13447"/>
                  </a:cubicBezTo>
                  <a:cubicBezTo>
                    <a:pt x="16889" y="13434"/>
                    <a:pt x="16819" y="13425"/>
                    <a:pt x="16751" y="13413"/>
                  </a:cubicBezTo>
                  <a:cubicBezTo>
                    <a:pt x="16690" y="13403"/>
                    <a:pt x="16627" y="13399"/>
                    <a:pt x="16565" y="13396"/>
                  </a:cubicBezTo>
                  <a:cubicBezTo>
                    <a:pt x="16553" y="13395"/>
                    <a:pt x="16538" y="13394"/>
                    <a:pt x="16525" y="13393"/>
                  </a:cubicBezTo>
                  <a:cubicBezTo>
                    <a:pt x="16488" y="13390"/>
                    <a:pt x="16450" y="13387"/>
                    <a:pt x="16413" y="13383"/>
                  </a:cubicBezTo>
                  <a:cubicBezTo>
                    <a:pt x="16351" y="13380"/>
                    <a:pt x="16292" y="13379"/>
                    <a:pt x="16230" y="13379"/>
                  </a:cubicBezTo>
                  <a:cubicBezTo>
                    <a:pt x="16168" y="13379"/>
                    <a:pt x="16106" y="13383"/>
                    <a:pt x="16045" y="13389"/>
                  </a:cubicBezTo>
                  <a:cubicBezTo>
                    <a:pt x="16003" y="13395"/>
                    <a:pt x="15960" y="13403"/>
                    <a:pt x="15916" y="13411"/>
                  </a:cubicBezTo>
                  <a:cubicBezTo>
                    <a:pt x="15890" y="13418"/>
                    <a:pt x="15863" y="13425"/>
                    <a:pt x="15837" y="13431"/>
                  </a:cubicBezTo>
                  <a:cubicBezTo>
                    <a:pt x="15830" y="13432"/>
                    <a:pt x="15823" y="13434"/>
                    <a:pt x="15817" y="13435"/>
                  </a:cubicBezTo>
                  <a:lnTo>
                    <a:pt x="15786" y="13442"/>
                  </a:lnTo>
                  <a:cubicBezTo>
                    <a:pt x="15776" y="13445"/>
                    <a:pt x="15765" y="13449"/>
                    <a:pt x="15755" y="13451"/>
                  </a:cubicBezTo>
                  <a:cubicBezTo>
                    <a:pt x="15739" y="13457"/>
                    <a:pt x="15724" y="13461"/>
                    <a:pt x="15709" y="13466"/>
                  </a:cubicBezTo>
                  <a:cubicBezTo>
                    <a:pt x="15704" y="13467"/>
                    <a:pt x="15701" y="13468"/>
                    <a:pt x="15696" y="13470"/>
                  </a:cubicBezTo>
                  <a:cubicBezTo>
                    <a:pt x="15687" y="13451"/>
                    <a:pt x="15676" y="13435"/>
                    <a:pt x="15666" y="13416"/>
                  </a:cubicBezTo>
                  <a:cubicBezTo>
                    <a:pt x="15658" y="13403"/>
                    <a:pt x="15650" y="13390"/>
                    <a:pt x="15639" y="13377"/>
                  </a:cubicBezTo>
                  <a:lnTo>
                    <a:pt x="15627" y="13358"/>
                  </a:lnTo>
                  <a:cubicBezTo>
                    <a:pt x="15605" y="13321"/>
                    <a:pt x="15583" y="13287"/>
                    <a:pt x="15555" y="13255"/>
                  </a:cubicBezTo>
                  <a:cubicBezTo>
                    <a:pt x="15553" y="13253"/>
                    <a:pt x="15550" y="13250"/>
                    <a:pt x="15546" y="13248"/>
                  </a:cubicBezTo>
                  <a:cubicBezTo>
                    <a:pt x="15544" y="13246"/>
                    <a:pt x="15543" y="13245"/>
                    <a:pt x="15543" y="13243"/>
                  </a:cubicBezTo>
                  <a:cubicBezTo>
                    <a:pt x="15528" y="13222"/>
                    <a:pt x="15512" y="13200"/>
                    <a:pt x="15497" y="13178"/>
                  </a:cubicBezTo>
                  <a:cubicBezTo>
                    <a:pt x="15484" y="13161"/>
                    <a:pt x="15469" y="13145"/>
                    <a:pt x="15456" y="13127"/>
                  </a:cubicBezTo>
                  <a:cubicBezTo>
                    <a:pt x="15431" y="13099"/>
                    <a:pt x="15405" y="13070"/>
                    <a:pt x="15379" y="13042"/>
                  </a:cubicBezTo>
                  <a:cubicBezTo>
                    <a:pt x="15330" y="12988"/>
                    <a:pt x="15279" y="12934"/>
                    <a:pt x="15224" y="12884"/>
                  </a:cubicBezTo>
                  <a:cubicBezTo>
                    <a:pt x="15197" y="12858"/>
                    <a:pt x="15170" y="12830"/>
                    <a:pt x="15139" y="12804"/>
                  </a:cubicBezTo>
                  <a:cubicBezTo>
                    <a:pt x="15113" y="12782"/>
                    <a:pt x="15085" y="12759"/>
                    <a:pt x="15058" y="12737"/>
                  </a:cubicBezTo>
                  <a:cubicBezTo>
                    <a:pt x="15017" y="12704"/>
                    <a:pt x="14976" y="12673"/>
                    <a:pt x="14933" y="12642"/>
                  </a:cubicBezTo>
                  <a:lnTo>
                    <a:pt x="14932" y="12641"/>
                  </a:lnTo>
                  <a:cubicBezTo>
                    <a:pt x="14929" y="12640"/>
                    <a:pt x="14927" y="12637"/>
                    <a:pt x="14925" y="12635"/>
                  </a:cubicBezTo>
                  <a:cubicBezTo>
                    <a:pt x="14912" y="12622"/>
                    <a:pt x="14897" y="12610"/>
                    <a:pt x="14883" y="12599"/>
                  </a:cubicBezTo>
                  <a:cubicBezTo>
                    <a:pt x="14868" y="12588"/>
                    <a:pt x="14852" y="12574"/>
                    <a:pt x="14836" y="12564"/>
                  </a:cubicBezTo>
                  <a:cubicBezTo>
                    <a:pt x="14835" y="12564"/>
                    <a:pt x="14835" y="12563"/>
                    <a:pt x="14834" y="12563"/>
                  </a:cubicBezTo>
                  <a:cubicBezTo>
                    <a:pt x="14832" y="12562"/>
                    <a:pt x="14832" y="12562"/>
                    <a:pt x="14831" y="12562"/>
                  </a:cubicBezTo>
                  <a:cubicBezTo>
                    <a:pt x="14834" y="12555"/>
                    <a:pt x="14836" y="12547"/>
                    <a:pt x="14839" y="12541"/>
                  </a:cubicBezTo>
                  <a:cubicBezTo>
                    <a:pt x="14850" y="12518"/>
                    <a:pt x="14857" y="12493"/>
                    <a:pt x="14865" y="12469"/>
                  </a:cubicBezTo>
                  <a:cubicBezTo>
                    <a:pt x="14867" y="12462"/>
                    <a:pt x="14868" y="12456"/>
                    <a:pt x="14870" y="12449"/>
                  </a:cubicBezTo>
                  <a:cubicBezTo>
                    <a:pt x="14870" y="12448"/>
                    <a:pt x="14871" y="12445"/>
                    <a:pt x="14871" y="12444"/>
                  </a:cubicBezTo>
                  <a:cubicBezTo>
                    <a:pt x="14876" y="12435"/>
                    <a:pt x="14878" y="12426"/>
                    <a:pt x="14882" y="12417"/>
                  </a:cubicBezTo>
                  <a:cubicBezTo>
                    <a:pt x="14893" y="12379"/>
                    <a:pt x="14905" y="12341"/>
                    <a:pt x="14913" y="12302"/>
                  </a:cubicBezTo>
                  <a:cubicBezTo>
                    <a:pt x="14920" y="12264"/>
                    <a:pt x="14928" y="12224"/>
                    <a:pt x="14934" y="12185"/>
                  </a:cubicBezTo>
                  <a:cubicBezTo>
                    <a:pt x="14944" y="12132"/>
                    <a:pt x="14953" y="12079"/>
                    <a:pt x="14960" y="12025"/>
                  </a:cubicBezTo>
                  <a:cubicBezTo>
                    <a:pt x="14968" y="11971"/>
                    <a:pt x="14974" y="11915"/>
                    <a:pt x="14977" y="11860"/>
                  </a:cubicBezTo>
                  <a:cubicBezTo>
                    <a:pt x="14979" y="11830"/>
                    <a:pt x="14979" y="11799"/>
                    <a:pt x="14979" y="11769"/>
                  </a:cubicBezTo>
                  <a:cubicBezTo>
                    <a:pt x="14977" y="11741"/>
                    <a:pt x="14975" y="11713"/>
                    <a:pt x="14974" y="11686"/>
                  </a:cubicBezTo>
                  <a:lnTo>
                    <a:pt x="14974" y="11686"/>
                  </a:lnTo>
                  <a:cubicBezTo>
                    <a:pt x="14974" y="11687"/>
                    <a:pt x="14974" y="11687"/>
                    <a:pt x="14975" y="11688"/>
                  </a:cubicBezTo>
                  <a:lnTo>
                    <a:pt x="14975" y="11688"/>
                  </a:lnTo>
                  <a:cubicBezTo>
                    <a:pt x="14970" y="11654"/>
                    <a:pt x="14966" y="11619"/>
                    <a:pt x="14960" y="11585"/>
                  </a:cubicBezTo>
                  <a:cubicBezTo>
                    <a:pt x="14955" y="11556"/>
                    <a:pt x="14950" y="11527"/>
                    <a:pt x="14944" y="11497"/>
                  </a:cubicBezTo>
                  <a:cubicBezTo>
                    <a:pt x="14935" y="11466"/>
                    <a:pt x="14928" y="11435"/>
                    <a:pt x="14919" y="11404"/>
                  </a:cubicBezTo>
                  <a:cubicBezTo>
                    <a:pt x="14910" y="11375"/>
                    <a:pt x="14899" y="11346"/>
                    <a:pt x="14891" y="11316"/>
                  </a:cubicBezTo>
                  <a:cubicBezTo>
                    <a:pt x="14881" y="11293"/>
                    <a:pt x="14871" y="11268"/>
                    <a:pt x="14861" y="11244"/>
                  </a:cubicBezTo>
                  <a:cubicBezTo>
                    <a:pt x="14850" y="11218"/>
                    <a:pt x="14836" y="11194"/>
                    <a:pt x="14824" y="11169"/>
                  </a:cubicBezTo>
                  <a:cubicBezTo>
                    <a:pt x="14798" y="11123"/>
                    <a:pt x="14770" y="11079"/>
                    <a:pt x="14744" y="11036"/>
                  </a:cubicBezTo>
                  <a:cubicBezTo>
                    <a:pt x="14721" y="11031"/>
                    <a:pt x="14696" y="11029"/>
                    <a:pt x="14671" y="11025"/>
                  </a:cubicBezTo>
                  <a:cubicBezTo>
                    <a:pt x="14634" y="11020"/>
                    <a:pt x="14598" y="11014"/>
                    <a:pt x="14562" y="11007"/>
                  </a:cubicBezTo>
                  <a:cubicBezTo>
                    <a:pt x="14548" y="11005"/>
                    <a:pt x="14537" y="11001"/>
                    <a:pt x="14526" y="10999"/>
                  </a:cubicBezTo>
                  <a:cubicBezTo>
                    <a:pt x="14509" y="10995"/>
                    <a:pt x="14491" y="10993"/>
                    <a:pt x="14474" y="10988"/>
                  </a:cubicBezTo>
                  <a:lnTo>
                    <a:pt x="14393" y="10964"/>
                  </a:lnTo>
                  <a:cubicBezTo>
                    <a:pt x="14389" y="10963"/>
                    <a:pt x="14383" y="10962"/>
                    <a:pt x="14380" y="10959"/>
                  </a:cubicBezTo>
                  <a:cubicBezTo>
                    <a:pt x="14344" y="10947"/>
                    <a:pt x="14308" y="10934"/>
                    <a:pt x="14273" y="10921"/>
                  </a:cubicBezTo>
                  <a:cubicBezTo>
                    <a:pt x="14213" y="10898"/>
                    <a:pt x="14155" y="10877"/>
                    <a:pt x="14097" y="10854"/>
                  </a:cubicBezTo>
                  <a:cubicBezTo>
                    <a:pt x="13973" y="10803"/>
                    <a:pt x="13846" y="10751"/>
                    <a:pt x="13730" y="10681"/>
                  </a:cubicBezTo>
                  <a:cubicBezTo>
                    <a:pt x="13669" y="10644"/>
                    <a:pt x="13608" y="10608"/>
                    <a:pt x="13551" y="10568"/>
                  </a:cubicBezTo>
                  <a:cubicBezTo>
                    <a:pt x="13493" y="10529"/>
                    <a:pt x="13434" y="10489"/>
                    <a:pt x="13379" y="10447"/>
                  </a:cubicBezTo>
                  <a:cubicBezTo>
                    <a:pt x="13344" y="10422"/>
                    <a:pt x="13309" y="10395"/>
                    <a:pt x="13276" y="10367"/>
                  </a:cubicBezTo>
                  <a:cubicBezTo>
                    <a:pt x="13272" y="10377"/>
                    <a:pt x="13267" y="10387"/>
                    <a:pt x="13262" y="10397"/>
                  </a:cubicBezTo>
                  <a:cubicBezTo>
                    <a:pt x="13246" y="10423"/>
                    <a:pt x="13226" y="10447"/>
                    <a:pt x="13210" y="10472"/>
                  </a:cubicBezTo>
                  <a:cubicBezTo>
                    <a:pt x="13174" y="10521"/>
                    <a:pt x="13133" y="10567"/>
                    <a:pt x="13088" y="10612"/>
                  </a:cubicBezTo>
                  <a:cubicBezTo>
                    <a:pt x="13062" y="10639"/>
                    <a:pt x="13036" y="10666"/>
                    <a:pt x="13010" y="10695"/>
                  </a:cubicBezTo>
                  <a:cubicBezTo>
                    <a:pt x="12992" y="10716"/>
                    <a:pt x="12974" y="10737"/>
                    <a:pt x="12957" y="10759"/>
                  </a:cubicBezTo>
                  <a:cubicBezTo>
                    <a:pt x="12915" y="10810"/>
                    <a:pt x="12868" y="10856"/>
                    <a:pt x="12820" y="10901"/>
                  </a:cubicBezTo>
                  <a:cubicBezTo>
                    <a:pt x="12773" y="10945"/>
                    <a:pt x="12725" y="10988"/>
                    <a:pt x="12672" y="11024"/>
                  </a:cubicBezTo>
                  <a:cubicBezTo>
                    <a:pt x="12612" y="11063"/>
                    <a:pt x="12552" y="11097"/>
                    <a:pt x="12490" y="11129"/>
                  </a:cubicBezTo>
                  <a:cubicBezTo>
                    <a:pt x="12371" y="11191"/>
                    <a:pt x="12249" y="11243"/>
                    <a:pt x="12121" y="11285"/>
                  </a:cubicBezTo>
                  <a:cubicBezTo>
                    <a:pt x="11996" y="11329"/>
                    <a:pt x="11865" y="11347"/>
                    <a:pt x="11735" y="11373"/>
                  </a:cubicBezTo>
                  <a:cubicBezTo>
                    <a:pt x="11669" y="11387"/>
                    <a:pt x="11604" y="11401"/>
                    <a:pt x="11537" y="11408"/>
                  </a:cubicBezTo>
                  <a:cubicBezTo>
                    <a:pt x="11493" y="11414"/>
                    <a:pt x="11449" y="11416"/>
                    <a:pt x="11404" y="11416"/>
                  </a:cubicBezTo>
                  <a:cubicBezTo>
                    <a:pt x="11382" y="11416"/>
                    <a:pt x="11360" y="11415"/>
                    <a:pt x="11338" y="11414"/>
                  </a:cubicBezTo>
                  <a:cubicBezTo>
                    <a:pt x="11272" y="11413"/>
                    <a:pt x="11207" y="11409"/>
                    <a:pt x="11141" y="11407"/>
                  </a:cubicBezTo>
                  <a:cubicBezTo>
                    <a:pt x="11106" y="11406"/>
                    <a:pt x="11073" y="11404"/>
                    <a:pt x="11038" y="11402"/>
                  </a:cubicBezTo>
                  <a:lnTo>
                    <a:pt x="10933" y="11391"/>
                  </a:lnTo>
                  <a:cubicBezTo>
                    <a:pt x="10869" y="11381"/>
                    <a:pt x="10805" y="11370"/>
                    <a:pt x="10744" y="11355"/>
                  </a:cubicBezTo>
                  <a:cubicBezTo>
                    <a:pt x="10691" y="11344"/>
                    <a:pt x="10639" y="11329"/>
                    <a:pt x="10586" y="11313"/>
                  </a:cubicBezTo>
                  <a:cubicBezTo>
                    <a:pt x="10552" y="11403"/>
                    <a:pt x="10511" y="11490"/>
                    <a:pt x="10464" y="11573"/>
                  </a:cubicBezTo>
                  <a:cubicBezTo>
                    <a:pt x="10439" y="11615"/>
                    <a:pt x="10410" y="11656"/>
                    <a:pt x="10383" y="11695"/>
                  </a:cubicBezTo>
                  <a:cubicBezTo>
                    <a:pt x="10358" y="11731"/>
                    <a:pt x="10330" y="11767"/>
                    <a:pt x="10302" y="11803"/>
                  </a:cubicBezTo>
                  <a:cubicBezTo>
                    <a:pt x="10248" y="11874"/>
                    <a:pt x="10188" y="11943"/>
                    <a:pt x="10130" y="12010"/>
                  </a:cubicBezTo>
                  <a:lnTo>
                    <a:pt x="10053" y="12094"/>
                  </a:lnTo>
                  <a:cubicBezTo>
                    <a:pt x="10044" y="12105"/>
                    <a:pt x="10033" y="12114"/>
                    <a:pt x="10025" y="12123"/>
                  </a:cubicBezTo>
                  <a:cubicBezTo>
                    <a:pt x="10012" y="12136"/>
                    <a:pt x="10000" y="12147"/>
                    <a:pt x="9987" y="12159"/>
                  </a:cubicBezTo>
                  <a:cubicBezTo>
                    <a:pt x="9935" y="12203"/>
                    <a:pt x="9883" y="12245"/>
                    <a:pt x="9830" y="12286"/>
                  </a:cubicBezTo>
                  <a:cubicBezTo>
                    <a:pt x="9723" y="12368"/>
                    <a:pt x="9618" y="12451"/>
                    <a:pt x="9505" y="12526"/>
                  </a:cubicBezTo>
                  <a:cubicBezTo>
                    <a:pt x="9478" y="12543"/>
                    <a:pt x="9449" y="12560"/>
                    <a:pt x="9422" y="12575"/>
                  </a:cubicBezTo>
                  <a:cubicBezTo>
                    <a:pt x="9392" y="12591"/>
                    <a:pt x="9361" y="12608"/>
                    <a:pt x="9330" y="12621"/>
                  </a:cubicBezTo>
                  <a:cubicBezTo>
                    <a:pt x="9268" y="12647"/>
                    <a:pt x="9205" y="12668"/>
                    <a:pt x="9140" y="12687"/>
                  </a:cubicBezTo>
                  <a:cubicBezTo>
                    <a:pt x="9105" y="12697"/>
                    <a:pt x="9071" y="12706"/>
                    <a:pt x="9036" y="12713"/>
                  </a:cubicBezTo>
                  <a:cubicBezTo>
                    <a:pt x="9029" y="12735"/>
                    <a:pt x="9022" y="12758"/>
                    <a:pt x="9015" y="12780"/>
                  </a:cubicBezTo>
                  <a:cubicBezTo>
                    <a:pt x="9009" y="12800"/>
                    <a:pt x="8999" y="12820"/>
                    <a:pt x="8990" y="12838"/>
                  </a:cubicBezTo>
                  <a:cubicBezTo>
                    <a:pt x="8964" y="12895"/>
                    <a:pt x="8939" y="12954"/>
                    <a:pt x="8911" y="13009"/>
                  </a:cubicBezTo>
                  <a:cubicBezTo>
                    <a:pt x="8896" y="13039"/>
                    <a:pt x="8881" y="13068"/>
                    <a:pt x="8865" y="13096"/>
                  </a:cubicBezTo>
                  <a:cubicBezTo>
                    <a:pt x="8852" y="13121"/>
                    <a:pt x="8841" y="13145"/>
                    <a:pt x="8826" y="13168"/>
                  </a:cubicBezTo>
                  <a:cubicBezTo>
                    <a:pt x="8793" y="13224"/>
                    <a:pt x="8754" y="13277"/>
                    <a:pt x="8713" y="13328"/>
                  </a:cubicBezTo>
                  <a:cubicBezTo>
                    <a:pt x="8673" y="13378"/>
                    <a:pt x="8625" y="13424"/>
                    <a:pt x="8577" y="13467"/>
                  </a:cubicBezTo>
                  <a:cubicBezTo>
                    <a:pt x="8534" y="13507"/>
                    <a:pt x="8483" y="13539"/>
                    <a:pt x="8432" y="13569"/>
                  </a:cubicBezTo>
                  <a:cubicBezTo>
                    <a:pt x="8375" y="13604"/>
                    <a:pt x="8315" y="13637"/>
                    <a:pt x="8256" y="13668"/>
                  </a:cubicBezTo>
                  <a:cubicBezTo>
                    <a:pt x="8225" y="13685"/>
                    <a:pt x="8193" y="13699"/>
                    <a:pt x="8159" y="13709"/>
                  </a:cubicBezTo>
                  <a:cubicBezTo>
                    <a:pt x="8127" y="13720"/>
                    <a:pt x="8090" y="13723"/>
                    <a:pt x="8055" y="13726"/>
                  </a:cubicBezTo>
                  <a:cubicBezTo>
                    <a:pt x="8017" y="13731"/>
                    <a:pt x="7979" y="13733"/>
                    <a:pt x="7940" y="13733"/>
                  </a:cubicBezTo>
                  <a:cubicBezTo>
                    <a:pt x="7915" y="13733"/>
                    <a:pt x="7890" y="13732"/>
                    <a:pt x="7865" y="13731"/>
                  </a:cubicBezTo>
                  <a:cubicBezTo>
                    <a:pt x="7802" y="13730"/>
                    <a:pt x="7737" y="13724"/>
                    <a:pt x="7675" y="13716"/>
                  </a:cubicBezTo>
                  <a:cubicBezTo>
                    <a:pt x="7611" y="13708"/>
                    <a:pt x="7546" y="13700"/>
                    <a:pt x="7484" y="13682"/>
                  </a:cubicBezTo>
                  <a:cubicBezTo>
                    <a:pt x="7478" y="13680"/>
                    <a:pt x="7474" y="13678"/>
                    <a:pt x="7469" y="13677"/>
                  </a:cubicBezTo>
                  <a:cubicBezTo>
                    <a:pt x="7412" y="13659"/>
                    <a:pt x="7359" y="13637"/>
                    <a:pt x="7304" y="13615"/>
                  </a:cubicBezTo>
                  <a:cubicBezTo>
                    <a:pt x="7247" y="13591"/>
                    <a:pt x="7193" y="13566"/>
                    <a:pt x="7142" y="13533"/>
                  </a:cubicBezTo>
                  <a:cubicBezTo>
                    <a:pt x="7086" y="13497"/>
                    <a:pt x="7030" y="13458"/>
                    <a:pt x="6981" y="13415"/>
                  </a:cubicBezTo>
                  <a:cubicBezTo>
                    <a:pt x="6931" y="13374"/>
                    <a:pt x="6891" y="13328"/>
                    <a:pt x="6855" y="13275"/>
                  </a:cubicBezTo>
                  <a:cubicBezTo>
                    <a:pt x="6837" y="13250"/>
                    <a:pt x="6824" y="13223"/>
                    <a:pt x="6811" y="13194"/>
                  </a:cubicBezTo>
                  <a:cubicBezTo>
                    <a:pt x="6797" y="13168"/>
                    <a:pt x="6783" y="13140"/>
                    <a:pt x="6772" y="13110"/>
                  </a:cubicBezTo>
                  <a:cubicBezTo>
                    <a:pt x="6750" y="13053"/>
                    <a:pt x="6736" y="12993"/>
                    <a:pt x="6725" y="12933"/>
                  </a:cubicBezTo>
                  <a:cubicBezTo>
                    <a:pt x="6713" y="12928"/>
                    <a:pt x="6702" y="12920"/>
                    <a:pt x="6694" y="12908"/>
                  </a:cubicBezTo>
                  <a:cubicBezTo>
                    <a:pt x="6692" y="12903"/>
                    <a:pt x="6690" y="12900"/>
                    <a:pt x="6688" y="12898"/>
                  </a:cubicBezTo>
                  <a:cubicBezTo>
                    <a:pt x="6669" y="12873"/>
                    <a:pt x="6649" y="12849"/>
                    <a:pt x="6628" y="12826"/>
                  </a:cubicBezTo>
                  <a:cubicBezTo>
                    <a:pt x="6587" y="12782"/>
                    <a:pt x="6545" y="12740"/>
                    <a:pt x="6503" y="12699"/>
                  </a:cubicBezTo>
                  <a:cubicBezTo>
                    <a:pt x="6463" y="12661"/>
                    <a:pt x="6420" y="12625"/>
                    <a:pt x="6379" y="12589"/>
                  </a:cubicBezTo>
                  <a:cubicBezTo>
                    <a:pt x="6327" y="12546"/>
                    <a:pt x="6274" y="12506"/>
                    <a:pt x="6217" y="12470"/>
                  </a:cubicBezTo>
                  <a:cubicBezTo>
                    <a:pt x="6217" y="12470"/>
                    <a:pt x="6215" y="12469"/>
                    <a:pt x="6214" y="12469"/>
                  </a:cubicBezTo>
                  <a:cubicBezTo>
                    <a:pt x="6214" y="12469"/>
                    <a:pt x="6213" y="12467"/>
                    <a:pt x="6212" y="12467"/>
                  </a:cubicBezTo>
                  <a:cubicBezTo>
                    <a:pt x="6181" y="12449"/>
                    <a:pt x="6148" y="12433"/>
                    <a:pt x="6115" y="12417"/>
                  </a:cubicBezTo>
                  <a:lnTo>
                    <a:pt x="6116" y="12417"/>
                  </a:lnTo>
                  <a:cubicBezTo>
                    <a:pt x="6115" y="12415"/>
                    <a:pt x="6112" y="12415"/>
                    <a:pt x="6111" y="12414"/>
                  </a:cubicBezTo>
                  <a:cubicBezTo>
                    <a:pt x="6111" y="12414"/>
                    <a:pt x="6110" y="12414"/>
                    <a:pt x="6109" y="12413"/>
                  </a:cubicBezTo>
                  <a:cubicBezTo>
                    <a:pt x="6064" y="12394"/>
                    <a:pt x="6021" y="12378"/>
                    <a:pt x="5977" y="12364"/>
                  </a:cubicBezTo>
                  <a:cubicBezTo>
                    <a:pt x="5939" y="12352"/>
                    <a:pt x="5899" y="12341"/>
                    <a:pt x="5861" y="12332"/>
                  </a:cubicBezTo>
                  <a:cubicBezTo>
                    <a:pt x="5820" y="12322"/>
                    <a:pt x="5780" y="12314"/>
                    <a:pt x="5738" y="12305"/>
                  </a:cubicBezTo>
                  <a:cubicBezTo>
                    <a:pt x="5706" y="12300"/>
                    <a:pt x="5673" y="12295"/>
                    <a:pt x="5640" y="12289"/>
                  </a:cubicBezTo>
                  <a:cubicBezTo>
                    <a:pt x="5606" y="12285"/>
                    <a:pt x="5572" y="12283"/>
                    <a:pt x="5538" y="12280"/>
                  </a:cubicBezTo>
                  <a:cubicBezTo>
                    <a:pt x="5525" y="12280"/>
                    <a:pt x="5511" y="12280"/>
                    <a:pt x="5498" y="12280"/>
                  </a:cubicBezTo>
                  <a:cubicBezTo>
                    <a:pt x="5465" y="12280"/>
                    <a:pt x="5433" y="12280"/>
                    <a:pt x="5402" y="12281"/>
                  </a:cubicBezTo>
                  <a:cubicBezTo>
                    <a:pt x="5342" y="12286"/>
                    <a:pt x="5285" y="12300"/>
                    <a:pt x="5227" y="12311"/>
                  </a:cubicBezTo>
                  <a:cubicBezTo>
                    <a:pt x="5191" y="12319"/>
                    <a:pt x="5155" y="12328"/>
                    <a:pt x="5119" y="12341"/>
                  </a:cubicBezTo>
                  <a:cubicBezTo>
                    <a:pt x="5094" y="12350"/>
                    <a:pt x="5072" y="12361"/>
                    <a:pt x="5048" y="12372"/>
                  </a:cubicBezTo>
                  <a:cubicBezTo>
                    <a:pt x="4991" y="12402"/>
                    <a:pt x="4935" y="12435"/>
                    <a:pt x="4883" y="12471"/>
                  </a:cubicBezTo>
                  <a:lnTo>
                    <a:pt x="4882" y="12472"/>
                  </a:lnTo>
                  <a:lnTo>
                    <a:pt x="4881" y="12474"/>
                  </a:lnTo>
                  <a:lnTo>
                    <a:pt x="4878" y="12476"/>
                  </a:lnTo>
                  <a:lnTo>
                    <a:pt x="4877" y="12477"/>
                  </a:lnTo>
                  <a:cubicBezTo>
                    <a:pt x="4861" y="12490"/>
                    <a:pt x="4846" y="12501"/>
                    <a:pt x="4831" y="12512"/>
                  </a:cubicBezTo>
                  <a:cubicBezTo>
                    <a:pt x="4811" y="12532"/>
                    <a:pt x="4793" y="12554"/>
                    <a:pt x="4773" y="12575"/>
                  </a:cubicBezTo>
                  <a:cubicBezTo>
                    <a:pt x="4748" y="12609"/>
                    <a:pt x="4723" y="12642"/>
                    <a:pt x="4698" y="12677"/>
                  </a:cubicBezTo>
                  <a:lnTo>
                    <a:pt x="4625" y="12782"/>
                  </a:lnTo>
                  <a:lnTo>
                    <a:pt x="4624" y="12784"/>
                  </a:lnTo>
                  <a:lnTo>
                    <a:pt x="4623" y="12785"/>
                  </a:lnTo>
                  <a:cubicBezTo>
                    <a:pt x="4613" y="12800"/>
                    <a:pt x="4604" y="12815"/>
                    <a:pt x="4597" y="12831"/>
                  </a:cubicBezTo>
                  <a:cubicBezTo>
                    <a:pt x="4592" y="12844"/>
                    <a:pt x="4585" y="12858"/>
                    <a:pt x="4581" y="12873"/>
                  </a:cubicBezTo>
                  <a:cubicBezTo>
                    <a:pt x="4576" y="12889"/>
                    <a:pt x="4573" y="12905"/>
                    <a:pt x="4569" y="12921"/>
                  </a:cubicBezTo>
                  <a:cubicBezTo>
                    <a:pt x="4562" y="12977"/>
                    <a:pt x="4559" y="13031"/>
                    <a:pt x="4557" y="13086"/>
                  </a:cubicBezTo>
                  <a:lnTo>
                    <a:pt x="4557" y="13088"/>
                  </a:lnTo>
                  <a:lnTo>
                    <a:pt x="4557" y="13089"/>
                  </a:lnTo>
                  <a:cubicBezTo>
                    <a:pt x="4556" y="13127"/>
                    <a:pt x="4557" y="13167"/>
                    <a:pt x="4559" y="13205"/>
                  </a:cubicBezTo>
                  <a:cubicBezTo>
                    <a:pt x="4563" y="13234"/>
                    <a:pt x="4567" y="13261"/>
                    <a:pt x="4573" y="13287"/>
                  </a:cubicBezTo>
                  <a:lnTo>
                    <a:pt x="4573" y="13289"/>
                  </a:lnTo>
                  <a:cubicBezTo>
                    <a:pt x="4587" y="13342"/>
                    <a:pt x="4602" y="13393"/>
                    <a:pt x="4620" y="13442"/>
                  </a:cubicBezTo>
                  <a:cubicBezTo>
                    <a:pt x="4652" y="13530"/>
                    <a:pt x="4691" y="13617"/>
                    <a:pt x="4733" y="13700"/>
                  </a:cubicBezTo>
                  <a:cubicBezTo>
                    <a:pt x="4763" y="13756"/>
                    <a:pt x="4794" y="13812"/>
                    <a:pt x="4830" y="13864"/>
                  </a:cubicBezTo>
                  <a:cubicBezTo>
                    <a:pt x="4830" y="13864"/>
                    <a:pt x="4831" y="13865"/>
                    <a:pt x="4831" y="13867"/>
                  </a:cubicBezTo>
                  <a:cubicBezTo>
                    <a:pt x="4852" y="13895"/>
                    <a:pt x="4872" y="13922"/>
                    <a:pt x="4896" y="13948"/>
                  </a:cubicBezTo>
                  <a:lnTo>
                    <a:pt x="4898" y="13951"/>
                  </a:lnTo>
                  <a:cubicBezTo>
                    <a:pt x="4972" y="14029"/>
                    <a:pt x="5054" y="14101"/>
                    <a:pt x="5137" y="14169"/>
                  </a:cubicBezTo>
                  <a:cubicBezTo>
                    <a:pt x="5175" y="14200"/>
                    <a:pt x="5214" y="14230"/>
                    <a:pt x="5255" y="14254"/>
                  </a:cubicBezTo>
                  <a:cubicBezTo>
                    <a:pt x="5278" y="14267"/>
                    <a:pt x="5300" y="14280"/>
                    <a:pt x="5321" y="14292"/>
                  </a:cubicBezTo>
                  <a:cubicBezTo>
                    <a:pt x="5326" y="14297"/>
                    <a:pt x="5331" y="14299"/>
                    <a:pt x="5336" y="14302"/>
                  </a:cubicBezTo>
                  <a:cubicBezTo>
                    <a:pt x="5337" y="14303"/>
                    <a:pt x="5340" y="14304"/>
                    <a:pt x="5341" y="14306"/>
                  </a:cubicBezTo>
                  <a:cubicBezTo>
                    <a:pt x="5348" y="14311"/>
                    <a:pt x="5356" y="14318"/>
                    <a:pt x="5364" y="14323"/>
                  </a:cubicBezTo>
                  <a:cubicBezTo>
                    <a:pt x="5374" y="14332"/>
                    <a:pt x="5386" y="14337"/>
                    <a:pt x="5399" y="14342"/>
                  </a:cubicBezTo>
                  <a:cubicBezTo>
                    <a:pt x="5414" y="14348"/>
                    <a:pt x="5429" y="14354"/>
                    <a:pt x="5444" y="14359"/>
                  </a:cubicBezTo>
                  <a:cubicBezTo>
                    <a:pt x="5446" y="14360"/>
                    <a:pt x="5449" y="14360"/>
                    <a:pt x="5451" y="14361"/>
                  </a:cubicBezTo>
                  <a:cubicBezTo>
                    <a:pt x="5450" y="14373"/>
                    <a:pt x="5449" y="14385"/>
                    <a:pt x="5448" y="14397"/>
                  </a:cubicBezTo>
                  <a:cubicBezTo>
                    <a:pt x="5445" y="14419"/>
                    <a:pt x="5443" y="14441"/>
                    <a:pt x="5441" y="14463"/>
                  </a:cubicBezTo>
                  <a:cubicBezTo>
                    <a:pt x="5441" y="14468"/>
                    <a:pt x="5440" y="14473"/>
                    <a:pt x="5440" y="14477"/>
                  </a:cubicBezTo>
                  <a:cubicBezTo>
                    <a:pt x="5439" y="14477"/>
                    <a:pt x="5439" y="14477"/>
                    <a:pt x="5438" y="14476"/>
                  </a:cubicBezTo>
                  <a:lnTo>
                    <a:pt x="5423" y="14554"/>
                  </a:lnTo>
                  <a:cubicBezTo>
                    <a:pt x="5414" y="14602"/>
                    <a:pt x="5410" y="14653"/>
                    <a:pt x="5408" y="14703"/>
                  </a:cubicBezTo>
                  <a:lnTo>
                    <a:pt x="5408" y="14694"/>
                  </a:lnTo>
                  <a:cubicBezTo>
                    <a:pt x="5405" y="14750"/>
                    <a:pt x="5404" y="14803"/>
                    <a:pt x="5403" y="14858"/>
                  </a:cubicBezTo>
                  <a:cubicBezTo>
                    <a:pt x="5402" y="14907"/>
                    <a:pt x="5405" y="14956"/>
                    <a:pt x="5409" y="15005"/>
                  </a:cubicBezTo>
                  <a:cubicBezTo>
                    <a:pt x="5418" y="15072"/>
                    <a:pt x="5430" y="15140"/>
                    <a:pt x="5443" y="15207"/>
                  </a:cubicBezTo>
                  <a:cubicBezTo>
                    <a:pt x="5450" y="15245"/>
                    <a:pt x="5460" y="15282"/>
                    <a:pt x="5470" y="15318"/>
                  </a:cubicBezTo>
                  <a:cubicBezTo>
                    <a:pt x="5480" y="15357"/>
                    <a:pt x="5493" y="15396"/>
                    <a:pt x="5506" y="15434"/>
                  </a:cubicBezTo>
                  <a:cubicBezTo>
                    <a:pt x="5528" y="15500"/>
                    <a:pt x="5548" y="15567"/>
                    <a:pt x="5572" y="15633"/>
                  </a:cubicBezTo>
                  <a:cubicBezTo>
                    <a:pt x="5589" y="15679"/>
                    <a:pt x="5606" y="15723"/>
                    <a:pt x="5626" y="15767"/>
                  </a:cubicBezTo>
                  <a:cubicBezTo>
                    <a:pt x="5645" y="15811"/>
                    <a:pt x="5666" y="15852"/>
                    <a:pt x="5689" y="15895"/>
                  </a:cubicBezTo>
                  <a:cubicBezTo>
                    <a:pt x="5706" y="15924"/>
                    <a:pt x="5722" y="15954"/>
                    <a:pt x="5738" y="15985"/>
                  </a:cubicBezTo>
                  <a:cubicBezTo>
                    <a:pt x="5760" y="16031"/>
                    <a:pt x="5782" y="16079"/>
                    <a:pt x="5802" y="16127"/>
                  </a:cubicBezTo>
                  <a:cubicBezTo>
                    <a:pt x="5828" y="16184"/>
                    <a:pt x="5857" y="16239"/>
                    <a:pt x="5889" y="16294"/>
                  </a:cubicBezTo>
                  <a:cubicBezTo>
                    <a:pt x="5923" y="16351"/>
                    <a:pt x="5960" y="16408"/>
                    <a:pt x="5996" y="16464"/>
                  </a:cubicBezTo>
                  <a:cubicBezTo>
                    <a:pt x="6031" y="16518"/>
                    <a:pt x="6069" y="16571"/>
                    <a:pt x="6110" y="16621"/>
                  </a:cubicBezTo>
                  <a:cubicBezTo>
                    <a:pt x="6136" y="16654"/>
                    <a:pt x="6164" y="16686"/>
                    <a:pt x="6191" y="16717"/>
                  </a:cubicBezTo>
                  <a:cubicBezTo>
                    <a:pt x="6158" y="16690"/>
                    <a:pt x="6126" y="16661"/>
                    <a:pt x="6094" y="16634"/>
                  </a:cubicBezTo>
                  <a:cubicBezTo>
                    <a:pt x="6021" y="16568"/>
                    <a:pt x="5950" y="16497"/>
                    <a:pt x="5883" y="16425"/>
                  </a:cubicBezTo>
                  <a:cubicBezTo>
                    <a:pt x="5815" y="16351"/>
                    <a:pt x="5756" y="16270"/>
                    <a:pt x="5703" y="16184"/>
                  </a:cubicBezTo>
                  <a:cubicBezTo>
                    <a:pt x="5650" y="16097"/>
                    <a:pt x="5600" y="16007"/>
                    <a:pt x="5553" y="15917"/>
                  </a:cubicBezTo>
                  <a:cubicBezTo>
                    <a:pt x="5495" y="15804"/>
                    <a:pt x="5449" y="15687"/>
                    <a:pt x="5410" y="15567"/>
                  </a:cubicBezTo>
                  <a:cubicBezTo>
                    <a:pt x="5388" y="15500"/>
                    <a:pt x="5367" y="15433"/>
                    <a:pt x="5346" y="15366"/>
                  </a:cubicBezTo>
                  <a:cubicBezTo>
                    <a:pt x="5327" y="15302"/>
                    <a:pt x="5314" y="15237"/>
                    <a:pt x="5301" y="15171"/>
                  </a:cubicBezTo>
                  <a:cubicBezTo>
                    <a:pt x="5289" y="15111"/>
                    <a:pt x="5280" y="15049"/>
                    <a:pt x="5275" y="14987"/>
                  </a:cubicBezTo>
                  <a:cubicBezTo>
                    <a:pt x="5269" y="14917"/>
                    <a:pt x="5270" y="14848"/>
                    <a:pt x="5273" y="14778"/>
                  </a:cubicBezTo>
                  <a:cubicBezTo>
                    <a:pt x="5274" y="14716"/>
                    <a:pt x="5276" y="14653"/>
                    <a:pt x="5283" y="14591"/>
                  </a:cubicBezTo>
                  <a:cubicBezTo>
                    <a:pt x="5289" y="14536"/>
                    <a:pt x="5301" y="14482"/>
                    <a:pt x="5311" y="14430"/>
                  </a:cubicBezTo>
                  <a:cubicBezTo>
                    <a:pt x="5268" y="14410"/>
                    <a:pt x="5226" y="14389"/>
                    <a:pt x="5186" y="14364"/>
                  </a:cubicBezTo>
                  <a:cubicBezTo>
                    <a:pt x="5084" y="14302"/>
                    <a:pt x="4995" y="14220"/>
                    <a:pt x="4908" y="14141"/>
                  </a:cubicBezTo>
                  <a:cubicBezTo>
                    <a:pt x="4860" y="14096"/>
                    <a:pt x="4814" y="14051"/>
                    <a:pt x="4772" y="14003"/>
                  </a:cubicBezTo>
                  <a:cubicBezTo>
                    <a:pt x="4727" y="13948"/>
                    <a:pt x="4690" y="13890"/>
                    <a:pt x="4655" y="13829"/>
                  </a:cubicBezTo>
                  <a:cubicBezTo>
                    <a:pt x="4600" y="13735"/>
                    <a:pt x="4556" y="13636"/>
                    <a:pt x="4515" y="13534"/>
                  </a:cubicBezTo>
                  <a:cubicBezTo>
                    <a:pt x="4476" y="13436"/>
                    <a:pt x="4443" y="13333"/>
                    <a:pt x="4430" y="13229"/>
                  </a:cubicBezTo>
                  <a:cubicBezTo>
                    <a:pt x="4424" y="13169"/>
                    <a:pt x="4424" y="13109"/>
                    <a:pt x="4428" y="13048"/>
                  </a:cubicBezTo>
                  <a:cubicBezTo>
                    <a:pt x="4430" y="12997"/>
                    <a:pt x="4433" y="12945"/>
                    <a:pt x="4440" y="12894"/>
                  </a:cubicBezTo>
                  <a:cubicBezTo>
                    <a:pt x="4437" y="12892"/>
                    <a:pt x="4434" y="12888"/>
                    <a:pt x="4433" y="12884"/>
                  </a:cubicBezTo>
                  <a:lnTo>
                    <a:pt x="4432" y="12883"/>
                  </a:lnTo>
                  <a:cubicBezTo>
                    <a:pt x="4413" y="12859"/>
                    <a:pt x="4393" y="12837"/>
                    <a:pt x="4372" y="12816"/>
                  </a:cubicBezTo>
                  <a:cubicBezTo>
                    <a:pt x="4330" y="12776"/>
                    <a:pt x="4285" y="12738"/>
                    <a:pt x="4239" y="12702"/>
                  </a:cubicBezTo>
                  <a:cubicBezTo>
                    <a:pt x="4215" y="12684"/>
                    <a:pt x="4190" y="12667"/>
                    <a:pt x="4165" y="12651"/>
                  </a:cubicBezTo>
                  <a:cubicBezTo>
                    <a:pt x="4141" y="12637"/>
                    <a:pt x="4119" y="12626"/>
                    <a:pt x="4094" y="12615"/>
                  </a:cubicBezTo>
                  <a:cubicBezTo>
                    <a:pt x="4068" y="12604"/>
                    <a:pt x="4040" y="12595"/>
                    <a:pt x="4012" y="12588"/>
                  </a:cubicBezTo>
                  <a:cubicBezTo>
                    <a:pt x="4011" y="12588"/>
                    <a:pt x="4010" y="12586"/>
                    <a:pt x="4009" y="12586"/>
                  </a:cubicBezTo>
                  <a:cubicBezTo>
                    <a:pt x="4007" y="12586"/>
                    <a:pt x="4007" y="12586"/>
                    <a:pt x="4006" y="12585"/>
                  </a:cubicBezTo>
                  <a:cubicBezTo>
                    <a:pt x="3931" y="12554"/>
                    <a:pt x="3850" y="12542"/>
                    <a:pt x="3771" y="12527"/>
                  </a:cubicBezTo>
                  <a:cubicBezTo>
                    <a:pt x="3713" y="12515"/>
                    <a:pt x="3655" y="12502"/>
                    <a:pt x="3597" y="12490"/>
                  </a:cubicBezTo>
                  <a:cubicBezTo>
                    <a:pt x="3565" y="12482"/>
                    <a:pt x="3531" y="12479"/>
                    <a:pt x="3499" y="12475"/>
                  </a:cubicBezTo>
                  <a:cubicBezTo>
                    <a:pt x="3462" y="12470"/>
                    <a:pt x="3426" y="12466"/>
                    <a:pt x="3387" y="12461"/>
                  </a:cubicBezTo>
                  <a:cubicBezTo>
                    <a:pt x="3333" y="12451"/>
                    <a:pt x="3276" y="12441"/>
                    <a:pt x="3220" y="12438"/>
                  </a:cubicBezTo>
                  <a:cubicBezTo>
                    <a:pt x="3253" y="12428"/>
                    <a:pt x="3288" y="12420"/>
                    <a:pt x="3322" y="12414"/>
                  </a:cubicBezTo>
                  <a:cubicBezTo>
                    <a:pt x="3371" y="12406"/>
                    <a:pt x="3423" y="12401"/>
                    <a:pt x="3473" y="12401"/>
                  </a:cubicBezTo>
                  <a:cubicBezTo>
                    <a:pt x="3483" y="12401"/>
                    <a:pt x="3493" y="12402"/>
                    <a:pt x="3503" y="12402"/>
                  </a:cubicBezTo>
                  <a:cubicBezTo>
                    <a:pt x="3565" y="12404"/>
                    <a:pt x="3628" y="12408"/>
                    <a:pt x="3690" y="12409"/>
                  </a:cubicBezTo>
                  <a:cubicBezTo>
                    <a:pt x="3753" y="12410"/>
                    <a:pt x="3816" y="12417"/>
                    <a:pt x="3880" y="12426"/>
                  </a:cubicBezTo>
                  <a:cubicBezTo>
                    <a:pt x="3947" y="12436"/>
                    <a:pt x="4011" y="12450"/>
                    <a:pt x="4076" y="12469"/>
                  </a:cubicBezTo>
                  <a:cubicBezTo>
                    <a:pt x="4108" y="12477"/>
                    <a:pt x="4139" y="12490"/>
                    <a:pt x="4169" y="12503"/>
                  </a:cubicBezTo>
                  <a:cubicBezTo>
                    <a:pt x="4187" y="12512"/>
                    <a:pt x="4206" y="12523"/>
                    <a:pt x="4223" y="12533"/>
                  </a:cubicBezTo>
                  <a:cubicBezTo>
                    <a:pt x="4252" y="12548"/>
                    <a:pt x="4278" y="12568"/>
                    <a:pt x="4304" y="12586"/>
                  </a:cubicBezTo>
                  <a:cubicBezTo>
                    <a:pt x="4360" y="12626"/>
                    <a:pt x="4411" y="12671"/>
                    <a:pt x="4460" y="12718"/>
                  </a:cubicBezTo>
                  <a:cubicBezTo>
                    <a:pt x="4471" y="12728"/>
                    <a:pt x="4481" y="12739"/>
                    <a:pt x="4492" y="12751"/>
                  </a:cubicBezTo>
                  <a:cubicBezTo>
                    <a:pt x="4505" y="12727"/>
                    <a:pt x="4517" y="12704"/>
                    <a:pt x="4533" y="12682"/>
                  </a:cubicBezTo>
                  <a:cubicBezTo>
                    <a:pt x="4566" y="12634"/>
                    <a:pt x="4600" y="12586"/>
                    <a:pt x="4635" y="12539"/>
                  </a:cubicBezTo>
                  <a:cubicBezTo>
                    <a:pt x="4654" y="12515"/>
                    <a:pt x="4671" y="12492"/>
                    <a:pt x="4691" y="12469"/>
                  </a:cubicBezTo>
                  <a:cubicBezTo>
                    <a:pt x="4690" y="12466"/>
                    <a:pt x="4688" y="12464"/>
                    <a:pt x="4688" y="12461"/>
                  </a:cubicBezTo>
                  <a:cubicBezTo>
                    <a:pt x="4695" y="12457"/>
                    <a:pt x="4700" y="12454"/>
                    <a:pt x="4705" y="12448"/>
                  </a:cubicBezTo>
                  <a:cubicBezTo>
                    <a:pt x="4707" y="12445"/>
                    <a:pt x="4708" y="12443"/>
                    <a:pt x="4711" y="12440"/>
                  </a:cubicBezTo>
                  <a:lnTo>
                    <a:pt x="4711" y="12439"/>
                  </a:lnTo>
                  <a:cubicBezTo>
                    <a:pt x="4723" y="12428"/>
                    <a:pt x="4733" y="12414"/>
                    <a:pt x="4742" y="12399"/>
                  </a:cubicBezTo>
                  <a:cubicBezTo>
                    <a:pt x="4758" y="12373"/>
                    <a:pt x="4769" y="12345"/>
                    <a:pt x="4778" y="12315"/>
                  </a:cubicBezTo>
                  <a:cubicBezTo>
                    <a:pt x="4784" y="12289"/>
                    <a:pt x="4783" y="12264"/>
                    <a:pt x="4780" y="12238"/>
                  </a:cubicBezTo>
                  <a:cubicBezTo>
                    <a:pt x="4779" y="12228"/>
                    <a:pt x="4778" y="12217"/>
                    <a:pt x="4775" y="12206"/>
                  </a:cubicBezTo>
                  <a:cubicBezTo>
                    <a:pt x="4778" y="12185"/>
                    <a:pt x="4779" y="12166"/>
                    <a:pt x="4779" y="12145"/>
                  </a:cubicBezTo>
                  <a:cubicBezTo>
                    <a:pt x="4779" y="12101"/>
                    <a:pt x="4778" y="12057"/>
                    <a:pt x="4772" y="12012"/>
                  </a:cubicBezTo>
                  <a:cubicBezTo>
                    <a:pt x="4767" y="11974"/>
                    <a:pt x="4759" y="11935"/>
                    <a:pt x="4750" y="11897"/>
                  </a:cubicBezTo>
                  <a:lnTo>
                    <a:pt x="4750" y="11897"/>
                  </a:lnTo>
                  <a:cubicBezTo>
                    <a:pt x="4752" y="11899"/>
                    <a:pt x="4752" y="11902"/>
                    <a:pt x="4753" y="11904"/>
                  </a:cubicBezTo>
                  <a:cubicBezTo>
                    <a:pt x="4741" y="11862"/>
                    <a:pt x="4729" y="11820"/>
                    <a:pt x="4716" y="11778"/>
                  </a:cubicBezTo>
                  <a:cubicBezTo>
                    <a:pt x="4700" y="11734"/>
                    <a:pt x="4685" y="11692"/>
                    <a:pt x="4667" y="11650"/>
                  </a:cubicBezTo>
                  <a:cubicBezTo>
                    <a:pt x="4625" y="11552"/>
                    <a:pt x="4581" y="11455"/>
                    <a:pt x="4532" y="11360"/>
                  </a:cubicBezTo>
                  <a:cubicBezTo>
                    <a:pt x="4483" y="11278"/>
                    <a:pt x="4424" y="11203"/>
                    <a:pt x="4367" y="11128"/>
                  </a:cubicBezTo>
                  <a:cubicBezTo>
                    <a:pt x="4339" y="11091"/>
                    <a:pt x="4310" y="11053"/>
                    <a:pt x="4279" y="11019"/>
                  </a:cubicBezTo>
                  <a:cubicBezTo>
                    <a:pt x="4248" y="10983"/>
                    <a:pt x="4216" y="10948"/>
                    <a:pt x="4184" y="10913"/>
                  </a:cubicBezTo>
                  <a:cubicBezTo>
                    <a:pt x="4154" y="10883"/>
                    <a:pt x="4124" y="10855"/>
                    <a:pt x="4092" y="10828"/>
                  </a:cubicBezTo>
                  <a:cubicBezTo>
                    <a:pt x="4062" y="10802"/>
                    <a:pt x="4030" y="10778"/>
                    <a:pt x="3999" y="10753"/>
                  </a:cubicBezTo>
                  <a:cubicBezTo>
                    <a:pt x="3945" y="10715"/>
                    <a:pt x="3887" y="10680"/>
                    <a:pt x="3830" y="10644"/>
                  </a:cubicBezTo>
                  <a:lnTo>
                    <a:pt x="3830" y="10644"/>
                  </a:lnTo>
                  <a:lnTo>
                    <a:pt x="3831" y="10645"/>
                  </a:lnTo>
                  <a:cubicBezTo>
                    <a:pt x="3798" y="10627"/>
                    <a:pt x="3764" y="10607"/>
                    <a:pt x="3731" y="10591"/>
                  </a:cubicBezTo>
                  <a:cubicBezTo>
                    <a:pt x="3695" y="10571"/>
                    <a:pt x="3658" y="10555"/>
                    <a:pt x="3620" y="10537"/>
                  </a:cubicBezTo>
                  <a:cubicBezTo>
                    <a:pt x="3578" y="10521"/>
                    <a:pt x="3536" y="10504"/>
                    <a:pt x="3494" y="10489"/>
                  </a:cubicBezTo>
                  <a:cubicBezTo>
                    <a:pt x="3457" y="10474"/>
                    <a:pt x="3418" y="10463"/>
                    <a:pt x="3380" y="10451"/>
                  </a:cubicBezTo>
                  <a:cubicBezTo>
                    <a:pt x="3339" y="10441"/>
                    <a:pt x="3298" y="10432"/>
                    <a:pt x="3255" y="10426"/>
                  </a:cubicBezTo>
                  <a:cubicBezTo>
                    <a:pt x="3242" y="10416"/>
                    <a:pt x="3226" y="10413"/>
                    <a:pt x="3210" y="10411"/>
                  </a:cubicBezTo>
                  <a:lnTo>
                    <a:pt x="3207" y="10411"/>
                  </a:lnTo>
                  <a:cubicBezTo>
                    <a:pt x="3190" y="10408"/>
                    <a:pt x="3174" y="10405"/>
                    <a:pt x="3157" y="10402"/>
                  </a:cubicBezTo>
                  <a:cubicBezTo>
                    <a:pt x="3152" y="10401"/>
                    <a:pt x="3145" y="10401"/>
                    <a:pt x="3140" y="10400"/>
                  </a:cubicBezTo>
                  <a:cubicBezTo>
                    <a:pt x="3133" y="10397"/>
                    <a:pt x="3124" y="10396"/>
                    <a:pt x="3117" y="10393"/>
                  </a:cubicBezTo>
                  <a:cubicBezTo>
                    <a:pt x="3104" y="10391"/>
                    <a:pt x="3090" y="10390"/>
                    <a:pt x="3076" y="10390"/>
                  </a:cubicBezTo>
                  <a:lnTo>
                    <a:pt x="3071" y="10390"/>
                  </a:lnTo>
                  <a:cubicBezTo>
                    <a:pt x="3068" y="10374"/>
                    <a:pt x="3065" y="10360"/>
                    <a:pt x="3064" y="10344"/>
                  </a:cubicBezTo>
                  <a:cubicBezTo>
                    <a:pt x="3060" y="10315"/>
                    <a:pt x="3056" y="10287"/>
                    <a:pt x="3050" y="10258"/>
                  </a:cubicBezTo>
                  <a:lnTo>
                    <a:pt x="3052" y="10258"/>
                  </a:lnTo>
                  <a:cubicBezTo>
                    <a:pt x="3044" y="10212"/>
                    <a:pt x="3035" y="10165"/>
                    <a:pt x="3023" y="10118"/>
                  </a:cubicBezTo>
                  <a:cubicBezTo>
                    <a:pt x="3009" y="10068"/>
                    <a:pt x="2995" y="10018"/>
                    <a:pt x="2980" y="9967"/>
                  </a:cubicBezTo>
                  <a:cubicBezTo>
                    <a:pt x="2962" y="9904"/>
                    <a:pt x="2943" y="9839"/>
                    <a:pt x="2920" y="9778"/>
                  </a:cubicBezTo>
                  <a:cubicBezTo>
                    <a:pt x="2904" y="9740"/>
                    <a:pt x="2886" y="9705"/>
                    <a:pt x="2866" y="9672"/>
                  </a:cubicBezTo>
                  <a:cubicBezTo>
                    <a:pt x="2838" y="9623"/>
                    <a:pt x="2804" y="9577"/>
                    <a:pt x="2772" y="9530"/>
                  </a:cubicBezTo>
                  <a:cubicBezTo>
                    <a:pt x="2771" y="9529"/>
                    <a:pt x="2771" y="9529"/>
                    <a:pt x="2771" y="9528"/>
                  </a:cubicBezTo>
                  <a:lnTo>
                    <a:pt x="2770" y="9526"/>
                  </a:lnTo>
                  <a:cubicBezTo>
                    <a:pt x="2729" y="9473"/>
                    <a:pt x="2688" y="9422"/>
                    <a:pt x="2644" y="9370"/>
                  </a:cubicBezTo>
                  <a:cubicBezTo>
                    <a:pt x="2603" y="9321"/>
                    <a:pt x="2560" y="9275"/>
                    <a:pt x="2514" y="9230"/>
                  </a:cubicBezTo>
                  <a:cubicBezTo>
                    <a:pt x="2461" y="9178"/>
                    <a:pt x="2406" y="9126"/>
                    <a:pt x="2350" y="9077"/>
                  </a:cubicBezTo>
                  <a:lnTo>
                    <a:pt x="2350" y="9077"/>
                  </a:lnTo>
                  <a:cubicBezTo>
                    <a:pt x="2412" y="9102"/>
                    <a:pt x="2473" y="9130"/>
                    <a:pt x="2531" y="9161"/>
                  </a:cubicBezTo>
                  <a:cubicBezTo>
                    <a:pt x="2592" y="9194"/>
                    <a:pt x="2650" y="9235"/>
                    <a:pt x="2703" y="9277"/>
                  </a:cubicBezTo>
                  <a:lnTo>
                    <a:pt x="2703" y="9276"/>
                  </a:lnTo>
                  <a:lnTo>
                    <a:pt x="2704" y="9277"/>
                  </a:lnTo>
                  <a:cubicBezTo>
                    <a:pt x="2757" y="9323"/>
                    <a:pt x="2808" y="9374"/>
                    <a:pt x="2856" y="9428"/>
                  </a:cubicBezTo>
                  <a:cubicBezTo>
                    <a:pt x="2881" y="9462"/>
                    <a:pt x="2906" y="9495"/>
                    <a:pt x="2928" y="9529"/>
                  </a:cubicBezTo>
                  <a:cubicBezTo>
                    <a:pt x="2972" y="9590"/>
                    <a:pt x="3008" y="9655"/>
                    <a:pt x="3036" y="9722"/>
                  </a:cubicBezTo>
                  <a:cubicBezTo>
                    <a:pt x="3054" y="9765"/>
                    <a:pt x="3066" y="9809"/>
                    <a:pt x="3081" y="9853"/>
                  </a:cubicBezTo>
                  <a:cubicBezTo>
                    <a:pt x="3102" y="9917"/>
                    <a:pt x="3119" y="9982"/>
                    <a:pt x="3137" y="10046"/>
                  </a:cubicBezTo>
                  <a:cubicBezTo>
                    <a:pt x="3157" y="10123"/>
                    <a:pt x="3174" y="10202"/>
                    <a:pt x="3189" y="10282"/>
                  </a:cubicBezTo>
                  <a:cubicBezTo>
                    <a:pt x="3195" y="10283"/>
                    <a:pt x="3202" y="10284"/>
                    <a:pt x="3207" y="10286"/>
                  </a:cubicBezTo>
                  <a:cubicBezTo>
                    <a:pt x="3255" y="10295"/>
                    <a:pt x="3302" y="10302"/>
                    <a:pt x="3349" y="10312"/>
                  </a:cubicBezTo>
                  <a:cubicBezTo>
                    <a:pt x="3401" y="10322"/>
                    <a:pt x="3451" y="10338"/>
                    <a:pt x="3500" y="10354"/>
                  </a:cubicBezTo>
                  <a:cubicBezTo>
                    <a:pt x="3624" y="10396"/>
                    <a:pt x="3743" y="10448"/>
                    <a:pt x="3856" y="10511"/>
                  </a:cubicBezTo>
                  <a:cubicBezTo>
                    <a:pt x="3914" y="10545"/>
                    <a:pt x="3973" y="10578"/>
                    <a:pt x="4029" y="10617"/>
                  </a:cubicBezTo>
                  <a:cubicBezTo>
                    <a:pt x="4083" y="10651"/>
                    <a:pt x="4134" y="10691"/>
                    <a:pt x="4181" y="10732"/>
                  </a:cubicBezTo>
                  <a:cubicBezTo>
                    <a:pt x="4210" y="10758"/>
                    <a:pt x="4238" y="10784"/>
                    <a:pt x="4267" y="10811"/>
                  </a:cubicBezTo>
                  <a:cubicBezTo>
                    <a:pt x="4289" y="10833"/>
                    <a:pt x="4310" y="10856"/>
                    <a:pt x="4332" y="10880"/>
                  </a:cubicBezTo>
                  <a:cubicBezTo>
                    <a:pt x="4377" y="10927"/>
                    <a:pt x="4417" y="10979"/>
                    <a:pt x="4456" y="11030"/>
                  </a:cubicBezTo>
                  <a:cubicBezTo>
                    <a:pt x="4497" y="11083"/>
                    <a:pt x="4537" y="11136"/>
                    <a:pt x="4576" y="11190"/>
                  </a:cubicBezTo>
                  <a:cubicBezTo>
                    <a:pt x="4594" y="11215"/>
                    <a:pt x="4612" y="11238"/>
                    <a:pt x="4628" y="11264"/>
                  </a:cubicBezTo>
                  <a:cubicBezTo>
                    <a:pt x="4645" y="11294"/>
                    <a:pt x="4662" y="11321"/>
                    <a:pt x="4676" y="11354"/>
                  </a:cubicBezTo>
                  <a:cubicBezTo>
                    <a:pt x="4737" y="11479"/>
                    <a:pt x="4796" y="11605"/>
                    <a:pt x="4840" y="11738"/>
                  </a:cubicBezTo>
                  <a:cubicBezTo>
                    <a:pt x="4861" y="11799"/>
                    <a:pt x="4879" y="11862"/>
                    <a:pt x="4892" y="11925"/>
                  </a:cubicBezTo>
                  <a:cubicBezTo>
                    <a:pt x="4903" y="11982"/>
                    <a:pt x="4909" y="12042"/>
                    <a:pt x="4910" y="12101"/>
                  </a:cubicBezTo>
                  <a:cubicBezTo>
                    <a:pt x="4912" y="12160"/>
                    <a:pt x="4912" y="12219"/>
                    <a:pt x="4901" y="12279"/>
                  </a:cubicBezTo>
                  <a:cubicBezTo>
                    <a:pt x="4899" y="12289"/>
                    <a:pt x="4897" y="12299"/>
                    <a:pt x="4894" y="12309"/>
                  </a:cubicBezTo>
                  <a:cubicBezTo>
                    <a:pt x="4902" y="12304"/>
                    <a:pt x="4912" y="12300"/>
                    <a:pt x="4919" y="12295"/>
                  </a:cubicBezTo>
                  <a:cubicBezTo>
                    <a:pt x="4971" y="12264"/>
                    <a:pt x="5023" y="12235"/>
                    <a:pt x="5080" y="12216"/>
                  </a:cubicBezTo>
                  <a:cubicBezTo>
                    <a:pt x="5137" y="12197"/>
                    <a:pt x="5198" y="12183"/>
                    <a:pt x="5257" y="12172"/>
                  </a:cubicBezTo>
                  <a:cubicBezTo>
                    <a:pt x="5286" y="12166"/>
                    <a:pt x="5316" y="12160"/>
                    <a:pt x="5347" y="12156"/>
                  </a:cubicBezTo>
                  <a:cubicBezTo>
                    <a:pt x="5374" y="12152"/>
                    <a:pt x="5403" y="12151"/>
                    <a:pt x="5431" y="12151"/>
                  </a:cubicBezTo>
                  <a:cubicBezTo>
                    <a:pt x="5444" y="12151"/>
                    <a:pt x="5458" y="12151"/>
                    <a:pt x="5471" y="12151"/>
                  </a:cubicBezTo>
                  <a:cubicBezTo>
                    <a:pt x="5528" y="12151"/>
                    <a:pt x="5584" y="12153"/>
                    <a:pt x="5640" y="12160"/>
                  </a:cubicBezTo>
                  <a:cubicBezTo>
                    <a:pt x="5707" y="12168"/>
                    <a:pt x="5774" y="12178"/>
                    <a:pt x="5838" y="12196"/>
                  </a:cubicBezTo>
                  <a:cubicBezTo>
                    <a:pt x="5920" y="12214"/>
                    <a:pt x="6003" y="12235"/>
                    <a:pt x="6081" y="12265"/>
                  </a:cubicBezTo>
                  <a:cubicBezTo>
                    <a:pt x="6157" y="12294"/>
                    <a:pt x="6231" y="12328"/>
                    <a:pt x="6300" y="12373"/>
                  </a:cubicBezTo>
                  <a:cubicBezTo>
                    <a:pt x="6333" y="12394"/>
                    <a:pt x="6365" y="12415"/>
                    <a:pt x="6395" y="12440"/>
                  </a:cubicBezTo>
                  <a:cubicBezTo>
                    <a:pt x="6449" y="12484"/>
                    <a:pt x="6502" y="12527"/>
                    <a:pt x="6553" y="12573"/>
                  </a:cubicBezTo>
                  <a:cubicBezTo>
                    <a:pt x="6601" y="12619"/>
                    <a:pt x="6649" y="12665"/>
                    <a:pt x="6694" y="12714"/>
                  </a:cubicBezTo>
                  <a:cubicBezTo>
                    <a:pt x="6694" y="12714"/>
                    <a:pt x="6695" y="12715"/>
                    <a:pt x="6695" y="12717"/>
                  </a:cubicBezTo>
                  <a:cubicBezTo>
                    <a:pt x="6695" y="12663"/>
                    <a:pt x="6699" y="12609"/>
                    <a:pt x="6704" y="12557"/>
                  </a:cubicBezTo>
                  <a:cubicBezTo>
                    <a:pt x="6708" y="12526"/>
                    <a:pt x="6710" y="12496"/>
                    <a:pt x="6718" y="12465"/>
                  </a:cubicBezTo>
                  <a:cubicBezTo>
                    <a:pt x="6724" y="12436"/>
                    <a:pt x="6731" y="12409"/>
                    <a:pt x="6741" y="12382"/>
                  </a:cubicBezTo>
                  <a:cubicBezTo>
                    <a:pt x="6764" y="12321"/>
                    <a:pt x="6792" y="12264"/>
                    <a:pt x="6822" y="12208"/>
                  </a:cubicBezTo>
                  <a:cubicBezTo>
                    <a:pt x="6850" y="12155"/>
                    <a:pt x="6885" y="12106"/>
                    <a:pt x="6922" y="12059"/>
                  </a:cubicBezTo>
                  <a:cubicBezTo>
                    <a:pt x="6961" y="12012"/>
                    <a:pt x="7003" y="11965"/>
                    <a:pt x="7045" y="11919"/>
                  </a:cubicBezTo>
                  <a:cubicBezTo>
                    <a:pt x="7084" y="11876"/>
                    <a:pt x="7125" y="11832"/>
                    <a:pt x="7170" y="11794"/>
                  </a:cubicBezTo>
                  <a:cubicBezTo>
                    <a:pt x="7193" y="11774"/>
                    <a:pt x="7218" y="11757"/>
                    <a:pt x="7241" y="11739"/>
                  </a:cubicBezTo>
                  <a:cubicBezTo>
                    <a:pt x="7255" y="11729"/>
                    <a:pt x="7270" y="11721"/>
                    <a:pt x="7283" y="11710"/>
                  </a:cubicBezTo>
                  <a:lnTo>
                    <a:pt x="7283" y="11710"/>
                  </a:lnTo>
                  <a:cubicBezTo>
                    <a:pt x="7255" y="11749"/>
                    <a:pt x="7224" y="11786"/>
                    <a:pt x="7198" y="11826"/>
                  </a:cubicBezTo>
                  <a:cubicBezTo>
                    <a:pt x="7167" y="11868"/>
                    <a:pt x="7138" y="11913"/>
                    <a:pt x="7111" y="11959"/>
                  </a:cubicBezTo>
                  <a:cubicBezTo>
                    <a:pt x="7086" y="12002"/>
                    <a:pt x="7061" y="12046"/>
                    <a:pt x="7039" y="12089"/>
                  </a:cubicBezTo>
                  <a:cubicBezTo>
                    <a:pt x="7015" y="12129"/>
                    <a:pt x="6993" y="12172"/>
                    <a:pt x="6973" y="12213"/>
                  </a:cubicBezTo>
                  <a:cubicBezTo>
                    <a:pt x="6966" y="12222"/>
                    <a:pt x="6960" y="12230"/>
                    <a:pt x="6955" y="12239"/>
                  </a:cubicBezTo>
                  <a:lnTo>
                    <a:pt x="6951" y="12247"/>
                  </a:lnTo>
                  <a:cubicBezTo>
                    <a:pt x="6925" y="12291"/>
                    <a:pt x="6901" y="12340"/>
                    <a:pt x="6880" y="12387"/>
                  </a:cubicBezTo>
                  <a:cubicBezTo>
                    <a:pt x="6869" y="12413"/>
                    <a:pt x="6860" y="12440"/>
                    <a:pt x="6852" y="12466"/>
                  </a:cubicBezTo>
                  <a:cubicBezTo>
                    <a:pt x="6847" y="12488"/>
                    <a:pt x="6842" y="12508"/>
                    <a:pt x="6837" y="12531"/>
                  </a:cubicBezTo>
                  <a:cubicBezTo>
                    <a:pt x="6832" y="12589"/>
                    <a:pt x="6828" y="12648"/>
                    <a:pt x="6826" y="12707"/>
                  </a:cubicBezTo>
                  <a:cubicBezTo>
                    <a:pt x="6826" y="12739"/>
                    <a:pt x="6828" y="12770"/>
                    <a:pt x="6832" y="12802"/>
                  </a:cubicBezTo>
                  <a:cubicBezTo>
                    <a:pt x="6838" y="12859"/>
                    <a:pt x="6852" y="12915"/>
                    <a:pt x="6864" y="12971"/>
                  </a:cubicBezTo>
                  <a:cubicBezTo>
                    <a:pt x="6865" y="12972"/>
                    <a:pt x="6865" y="12973"/>
                    <a:pt x="6865" y="12975"/>
                  </a:cubicBezTo>
                  <a:cubicBezTo>
                    <a:pt x="6870" y="12997"/>
                    <a:pt x="6878" y="13019"/>
                    <a:pt x="6884" y="13042"/>
                  </a:cubicBezTo>
                  <a:cubicBezTo>
                    <a:pt x="6903" y="13090"/>
                    <a:pt x="6925" y="13138"/>
                    <a:pt x="6950" y="13184"/>
                  </a:cubicBezTo>
                  <a:cubicBezTo>
                    <a:pt x="6953" y="13191"/>
                    <a:pt x="6957" y="13199"/>
                    <a:pt x="6963" y="13205"/>
                  </a:cubicBezTo>
                  <a:cubicBezTo>
                    <a:pt x="6983" y="13233"/>
                    <a:pt x="7004" y="13258"/>
                    <a:pt x="7025" y="13282"/>
                  </a:cubicBezTo>
                  <a:cubicBezTo>
                    <a:pt x="7040" y="13297"/>
                    <a:pt x="7054" y="13310"/>
                    <a:pt x="7070" y="13322"/>
                  </a:cubicBezTo>
                  <a:cubicBezTo>
                    <a:pt x="7122" y="13364"/>
                    <a:pt x="7178" y="13404"/>
                    <a:pt x="7235" y="13441"/>
                  </a:cubicBezTo>
                  <a:cubicBezTo>
                    <a:pt x="7255" y="13452"/>
                    <a:pt x="7278" y="13465"/>
                    <a:pt x="7301" y="13475"/>
                  </a:cubicBezTo>
                  <a:cubicBezTo>
                    <a:pt x="7302" y="13476"/>
                    <a:pt x="7304" y="13476"/>
                    <a:pt x="7306" y="13477"/>
                  </a:cubicBezTo>
                  <a:lnTo>
                    <a:pt x="7307" y="13477"/>
                  </a:lnTo>
                  <a:cubicBezTo>
                    <a:pt x="7378" y="13508"/>
                    <a:pt x="7448" y="13538"/>
                    <a:pt x="7524" y="13561"/>
                  </a:cubicBezTo>
                  <a:cubicBezTo>
                    <a:pt x="7556" y="13569"/>
                    <a:pt x="7587" y="13575"/>
                    <a:pt x="7619" y="13580"/>
                  </a:cubicBezTo>
                  <a:cubicBezTo>
                    <a:pt x="7714" y="13595"/>
                    <a:pt x="7806" y="13604"/>
                    <a:pt x="7900" y="13605"/>
                  </a:cubicBezTo>
                  <a:cubicBezTo>
                    <a:pt x="7948" y="13605"/>
                    <a:pt x="7994" y="13605"/>
                    <a:pt x="8041" y="13600"/>
                  </a:cubicBezTo>
                  <a:cubicBezTo>
                    <a:pt x="8070" y="13597"/>
                    <a:pt x="8097" y="13592"/>
                    <a:pt x="8126" y="13587"/>
                  </a:cubicBezTo>
                  <a:cubicBezTo>
                    <a:pt x="8134" y="13585"/>
                    <a:pt x="8142" y="13581"/>
                    <a:pt x="8148" y="13579"/>
                  </a:cubicBezTo>
                  <a:cubicBezTo>
                    <a:pt x="8170" y="13569"/>
                    <a:pt x="8191" y="13558"/>
                    <a:pt x="8214" y="13545"/>
                  </a:cubicBezTo>
                  <a:cubicBezTo>
                    <a:pt x="8294" y="13501"/>
                    <a:pt x="8375" y="13457"/>
                    <a:pt x="8449" y="13404"/>
                  </a:cubicBezTo>
                  <a:cubicBezTo>
                    <a:pt x="8469" y="13389"/>
                    <a:pt x="8489" y="13373"/>
                    <a:pt x="8505" y="13358"/>
                  </a:cubicBezTo>
                  <a:cubicBezTo>
                    <a:pt x="8541" y="13322"/>
                    <a:pt x="8576" y="13287"/>
                    <a:pt x="8609" y="13251"/>
                  </a:cubicBezTo>
                  <a:cubicBezTo>
                    <a:pt x="8639" y="13214"/>
                    <a:pt x="8668" y="13177"/>
                    <a:pt x="8694" y="13137"/>
                  </a:cubicBezTo>
                  <a:cubicBezTo>
                    <a:pt x="8763" y="13021"/>
                    <a:pt x="8821" y="12897"/>
                    <a:pt x="8878" y="12773"/>
                  </a:cubicBezTo>
                  <a:cubicBezTo>
                    <a:pt x="8883" y="12760"/>
                    <a:pt x="8888" y="12748"/>
                    <a:pt x="8893" y="12733"/>
                  </a:cubicBezTo>
                  <a:lnTo>
                    <a:pt x="8887" y="12733"/>
                  </a:lnTo>
                  <a:cubicBezTo>
                    <a:pt x="8895" y="12722"/>
                    <a:pt x="8901" y="12712"/>
                    <a:pt x="8903" y="12696"/>
                  </a:cubicBezTo>
                  <a:lnTo>
                    <a:pt x="8903" y="12686"/>
                  </a:lnTo>
                  <a:cubicBezTo>
                    <a:pt x="8908" y="12676"/>
                    <a:pt x="8913" y="12667"/>
                    <a:pt x="8916" y="12658"/>
                  </a:cubicBezTo>
                  <a:lnTo>
                    <a:pt x="8916" y="12657"/>
                  </a:lnTo>
                  <a:cubicBezTo>
                    <a:pt x="8916" y="12656"/>
                    <a:pt x="8917" y="12655"/>
                    <a:pt x="8917" y="12653"/>
                  </a:cubicBezTo>
                  <a:cubicBezTo>
                    <a:pt x="8923" y="12635"/>
                    <a:pt x="8933" y="12617"/>
                    <a:pt x="8939" y="12598"/>
                  </a:cubicBezTo>
                  <a:cubicBezTo>
                    <a:pt x="8953" y="12595"/>
                    <a:pt x="8965" y="12591"/>
                    <a:pt x="8980" y="12588"/>
                  </a:cubicBezTo>
                  <a:cubicBezTo>
                    <a:pt x="9009" y="12580"/>
                    <a:pt x="9037" y="12574"/>
                    <a:pt x="9063" y="12567"/>
                  </a:cubicBezTo>
                  <a:lnTo>
                    <a:pt x="9063" y="12567"/>
                  </a:lnTo>
                  <a:cubicBezTo>
                    <a:pt x="9063" y="12568"/>
                    <a:pt x="9062" y="12570"/>
                    <a:pt x="9062" y="12572"/>
                  </a:cubicBezTo>
                  <a:cubicBezTo>
                    <a:pt x="9118" y="12558"/>
                    <a:pt x="9172" y="12541"/>
                    <a:pt x="9225" y="12522"/>
                  </a:cubicBezTo>
                  <a:cubicBezTo>
                    <a:pt x="9252" y="12510"/>
                    <a:pt x="9278" y="12500"/>
                    <a:pt x="9305" y="12488"/>
                  </a:cubicBezTo>
                  <a:cubicBezTo>
                    <a:pt x="9330" y="12476"/>
                    <a:pt x="9351" y="12465"/>
                    <a:pt x="9375" y="12451"/>
                  </a:cubicBezTo>
                  <a:lnTo>
                    <a:pt x="9375" y="12451"/>
                  </a:lnTo>
                  <a:lnTo>
                    <a:pt x="9367" y="12456"/>
                  </a:lnTo>
                  <a:cubicBezTo>
                    <a:pt x="9414" y="12429"/>
                    <a:pt x="9460" y="12398"/>
                    <a:pt x="9505" y="12366"/>
                  </a:cubicBezTo>
                  <a:cubicBezTo>
                    <a:pt x="9574" y="12315"/>
                    <a:pt x="9644" y="12263"/>
                    <a:pt x="9713" y="12209"/>
                  </a:cubicBezTo>
                  <a:cubicBezTo>
                    <a:pt x="9747" y="12185"/>
                    <a:pt x="9779" y="12159"/>
                    <a:pt x="9811" y="12134"/>
                  </a:cubicBezTo>
                  <a:cubicBezTo>
                    <a:pt x="9839" y="12110"/>
                    <a:pt x="9867" y="12087"/>
                    <a:pt x="9896" y="12062"/>
                  </a:cubicBezTo>
                  <a:cubicBezTo>
                    <a:pt x="9919" y="12041"/>
                    <a:pt x="9941" y="12020"/>
                    <a:pt x="9963" y="11996"/>
                  </a:cubicBezTo>
                  <a:cubicBezTo>
                    <a:pt x="9985" y="11974"/>
                    <a:pt x="10006" y="11950"/>
                    <a:pt x="10026" y="11927"/>
                  </a:cubicBezTo>
                  <a:cubicBezTo>
                    <a:pt x="10064" y="11883"/>
                    <a:pt x="10104" y="11837"/>
                    <a:pt x="10141" y="11794"/>
                  </a:cubicBezTo>
                  <a:cubicBezTo>
                    <a:pt x="10177" y="11750"/>
                    <a:pt x="10212" y="11706"/>
                    <a:pt x="10245" y="11661"/>
                  </a:cubicBezTo>
                  <a:cubicBezTo>
                    <a:pt x="10280" y="11612"/>
                    <a:pt x="10314" y="11564"/>
                    <a:pt x="10347" y="11514"/>
                  </a:cubicBezTo>
                  <a:cubicBezTo>
                    <a:pt x="10363" y="11489"/>
                    <a:pt x="10377" y="11463"/>
                    <a:pt x="10392" y="11435"/>
                  </a:cubicBezTo>
                  <a:cubicBezTo>
                    <a:pt x="10404" y="11411"/>
                    <a:pt x="10415" y="11385"/>
                    <a:pt x="10428" y="11361"/>
                  </a:cubicBezTo>
                  <a:cubicBezTo>
                    <a:pt x="10428" y="11360"/>
                    <a:pt x="10429" y="11360"/>
                    <a:pt x="10429" y="11358"/>
                  </a:cubicBezTo>
                  <a:lnTo>
                    <a:pt x="10429" y="11357"/>
                  </a:lnTo>
                  <a:lnTo>
                    <a:pt x="10429" y="11355"/>
                  </a:lnTo>
                  <a:lnTo>
                    <a:pt x="10460" y="11278"/>
                  </a:lnTo>
                  <a:lnTo>
                    <a:pt x="10459" y="11278"/>
                  </a:lnTo>
                  <a:cubicBezTo>
                    <a:pt x="10460" y="11274"/>
                    <a:pt x="10461" y="11269"/>
                    <a:pt x="10461" y="11265"/>
                  </a:cubicBezTo>
                  <a:cubicBezTo>
                    <a:pt x="10462" y="11258"/>
                    <a:pt x="10465" y="11253"/>
                    <a:pt x="10466" y="11247"/>
                  </a:cubicBezTo>
                  <a:lnTo>
                    <a:pt x="10466" y="11249"/>
                  </a:lnTo>
                  <a:cubicBezTo>
                    <a:pt x="10472" y="11229"/>
                    <a:pt x="10480" y="11208"/>
                    <a:pt x="10487" y="11187"/>
                  </a:cubicBezTo>
                  <a:cubicBezTo>
                    <a:pt x="10490" y="11180"/>
                    <a:pt x="10491" y="11172"/>
                    <a:pt x="10493" y="11166"/>
                  </a:cubicBezTo>
                  <a:cubicBezTo>
                    <a:pt x="10534" y="11174"/>
                    <a:pt x="10575" y="11181"/>
                    <a:pt x="10616" y="11190"/>
                  </a:cubicBezTo>
                  <a:lnTo>
                    <a:pt x="10617" y="11190"/>
                  </a:lnTo>
                  <a:cubicBezTo>
                    <a:pt x="10619" y="11190"/>
                    <a:pt x="10621" y="11191"/>
                    <a:pt x="10622" y="11191"/>
                  </a:cubicBezTo>
                  <a:lnTo>
                    <a:pt x="10625" y="11191"/>
                  </a:lnTo>
                  <a:cubicBezTo>
                    <a:pt x="10634" y="11192"/>
                    <a:pt x="10642" y="11196"/>
                    <a:pt x="10652" y="11197"/>
                  </a:cubicBezTo>
                  <a:cubicBezTo>
                    <a:pt x="10656" y="11198"/>
                    <a:pt x="10658" y="11200"/>
                    <a:pt x="10662" y="11200"/>
                  </a:cubicBezTo>
                  <a:cubicBezTo>
                    <a:pt x="10706" y="11212"/>
                    <a:pt x="10750" y="11223"/>
                    <a:pt x="10794" y="11233"/>
                  </a:cubicBezTo>
                  <a:cubicBezTo>
                    <a:pt x="10846" y="11243"/>
                    <a:pt x="10897" y="11252"/>
                    <a:pt x="10949" y="11259"/>
                  </a:cubicBezTo>
                  <a:cubicBezTo>
                    <a:pt x="10986" y="11265"/>
                    <a:pt x="11022" y="11270"/>
                    <a:pt x="11058" y="11273"/>
                  </a:cubicBezTo>
                  <a:cubicBezTo>
                    <a:pt x="11095" y="11275"/>
                    <a:pt x="11135" y="11277"/>
                    <a:pt x="11173" y="11278"/>
                  </a:cubicBezTo>
                  <a:cubicBezTo>
                    <a:pt x="11246" y="11280"/>
                    <a:pt x="11320" y="11284"/>
                    <a:pt x="11394" y="11285"/>
                  </a:cubicBezTo>
                  <a:cubicBezTo>
                    <a:pt x="11429" y="11285"/>
                    <a:pt x="11463" y="11283"/>
                    <a:pt x="11497" y="11282"/>
                  </a:cubicBezTo>
                  <a:cubicBezTo>
                    <a:pt x="11535" y="11278"/>
                    <a:pt x="11575" y="11273"/>
                    <a:pt x="11615" y="11265"/>
                  </a:cubicBezTo>
                  <a:cubicBezTo>
                    <a:pt x="11654" y="11257"/>
                    <a:pt x="11694" y="11248"/>
                    <a:pt x="11733" y="11242"/>
                  </a:cubicBezTo>
                  <a:cubicBezTo>
                    <a:pt x="11813" y="11226"/>
                    <a:pt x="11891" y="11212"/>
                    <a:pt x="11971" y="11196"/>
                  </a:cubicBezTo>
                  <a:cubicBezTo>
                    <a:pt x="12007" y="11185"/>
                    <a:pt x="12041" y="11176"/>
                    <a:pt x="12077" y="11165"/>
                  </a:cubicBezTo>
                  <a:cubicBezTo>
                    <a:pt x="12108" y="11154"/>
                    <a:pt x="12139" y="11144"/>
                    <a:pt x="12169" y="11133"/>
                  </a:cubicBezTo>
                  <a:lnTo>
                    <a:pt x="12170" y="11133"/>
                  </a:lnTo>
                  <a:cubicBezTo>
                    <a:pt x="12172" y="11133"/>
                    <a:pt x="12173" y="11130"/>
                    <a:pt x="12174" y="11130"/>
                  </a:cubicBezTo>
                  <a:cubicBezTo>
                    <a:pt x="12220" y="11112"/>
                    <a:pt x="12266" y="11094"/>
                    <a:pt x="12311" y="11074"/>
                  </a:cubicBezTo>
                  <a:cubicBezTo>
                    <a:pt x="12360" y="11051"/>
                    <a:pt x="12410" y="11026"/>
                    <a:pt x="12458" y="11000"/>
                  </a:cubicBezTo>
                  <a:cubicBezTo>
                    <a:pt x="12482" y="10988"/>
                    <a:pt x="12507" y="10974"/>
                    <a:pt x="12531" y="10959"/>
                  </a:cubicBezTo>
                  <a:cubicBezTo>
                    <a:pt x="12559" y="10944"/>
                    <a:pt x="12585" y="10927"/>
                    <a:pt x="12610" y="10909"/>
                  </a:cubicBezTo>
                  <a:lnTo>
                    <a:pt x="12610" y="10909"/>
                  </a:lnTo>
                  <a:lnTo>
                    <a:pt x="12608" y="10911"/>
                  </a:lnTo>
                  <a:cubicBezTo>
                    <a:pt x="12633" y="10891"/>
                    <a:pt x="12659" y="10870"/>
                    <a:pt x="12684" y="10850"/>
                  </a:cubicBezTo>
                  <a:cubicBezTo>
                    <a:pt x="12704" y="10831"/>
                    <a:pt x="12726" y="10813"/>
                    <a:pt x="12746" y="10793"/>
                  </a:cubicBezTo>
                  <a:cubicBezTo>
                    <a:pt x="12777" y="10763"/>
                    <a:pt x="12806" y="10733"/>
                    <a:pt x="12834" y="10701"/>
                  </a:cubicBezTo>
                  <a:cubicBezTo>
                    <a:pt x="12861" y="10671"/>
                    <a:pt x="12884" y="10640"/>
                    <a:pt x="12911" y="10611"/>
                  </a:cubicBezTo>
                  <a:cubicBezTo>
                    <a:pt x="12967" y="10549"/>
                    <a:pt x="13026" y="10491"/>
                    <a:pt x="13081" y="10428"/>
                  </a:cubicBezTo>
                  <a:cubicBezTo>
                    <a:pt x="13104" y="10398"/>
                    <a:pt x="13128" y="10369"/>
                    <a:pt x="13149" y="10336"/>
                  </a:cubicBezTo>
                  <a:lnTo>
                    <a:pt x="13149" y="10323"/>
                  </a:lnTo>
                  <a:cubicBezTo>
                    <a:pt x="13150" y="10308"/>
                    <a:pt x="13157" y="10295"/>
                    <a:pt x="13168" y="10284"/>
                  </a:cubicBezTo>
                  <a:cubicBezTo>
                    <a:pt x="13129" y="10252"/>
                    <a:pt x="13093" y="10220"/>
                    <a:pt x="13059" y="10186"/>
                  </a:cubicBezTo>
                  <a:cubicBezTo>
                    <a:pt x="13009" y="10139"/>
                    <a:pt x="12958" y="10088"/>
                    <a:pt x="12908" y="10040"/>
                  </a:cubicBezTo>
                  <a:cubicBezTo>
                    <a:pt x="12863" y="9994"/>
                    <a:pt x="12815" y="9949"/>
                    <a:pt x="12768" y="9904"/>
                  </a:cubicBezTo>
                  <a:cubicBezTo>
                    <a:pt x="12716" y="9853"/>
                    <a:pt x="12665" y="9799"/>
                    <a:pt x="12618" y="9745"/>
                  </a:cubicBezTo>
                  <a:cubicBezTo>
                    <a:pt x="12576" y="9696"/>
                    <a:pt x="12536" y="9649"/>
                    <a:pt x="12498" y="9598"/>
                  </a:cubicBezTo>
                  <a:cubicBezTo>
                    <a:pt x="12414" y="9492"/>
                    <a:pt x="12340" y="9376"/>
                    <a:pt x="12267" y="9262"/>
                  </a:cubicBezTo>
                  <a:lnTo>
                    <a:pt x="12167" y="9103"/>
                  </a:lnTo>
                  <a:cubicBezTo>
                    <a:pt x="12139" y="9059"/>
                    <a:pt x="12112" y="9017"/>
                    <a:pt x="12086" y="8973"/>
                  </a:cubicBezTo>
                  <a:cubicBezTo>
                    <a:pt x="11998" y="8952"/>
                    <a:pt x="11911" y="8930"/>
                    <a:pt x="11824" y="8907"/>
                  </a:cubicBezTo>
                  <a:cubicBezTo>
                    <a:pt x="11780" y="8895"/>
                    <a:pt x="11734" y="8881"/>
                    <a:pt x="11689" y="8868"/>
                  </a:cubicBezTo>
                  <a:cubicBezTo>
                    <a:pt x="11669" y="8862"/>
                    <a:pt x="11651" y="8857"/>
                    <a:pt x="11631" y="8849"/>
                  </a:cubicBezTo>
                  <a:cubicBezTo>
                    <a:pt x="11566" y="8827"/>
                    <a:pt x="11503" y="8800"/>
                    <a:pt x="11440" y="8772"/>
                  </a:cubicBezTo>
                  <a:cubicBezTo>
                    <a:pt x="11368" y="8741"/>
                    <a:pt x="11300" y="8704"/>
                    <a:pt x="11233" y="8667"/>
                  </a:cubicBezTo>
                  <a:cubicBezTo>
                    <a:pt x="11231" y="8689"/>
                    <a:pt x="11230" y="8710"/>
                    <a:pt x="11224" y="8733"/>
                  </a:cubicBezTo>
                  <a:cubicBezTo>
                    <a:pt x="11218" y="8764"/>
                    <a:pt x="11207" y="8795"/>
                    <a:pt x="11194" y="8823"/>
                  </a:cubicBezTo>
                  <a:cubicBezTo>
                    <a:pt x="11174" y="8874"/>
                    <a:pt x="11151" y="8921"/>
                    <a:pt x="11126" y="8968"/>
                  </a:cubicBezTo>
                  <a:cubicBezTo>
                    <a:pt x="11078" y="9063"/>
                    <a:pt x="11014" y="9148"/>
                    <a:pt x="10950" y="9231"/>
                  </a:cubicBezTo>
                  <a:cubicBezTo>
                    <a:pt x="10914" y="9277"/>
                    <a:pt x="10875" y="9321"/>
                    <a:pt x="10832" y="9361"/>
                  </a:cubicBezTo>
                  <a:cubicBezTo>
                    <a:pt x="10789" y="9402"/>
                    <a:pt x="10745" y="9443"/>
                    <a:pt x="10699" y="9483"/>
                  </a:cubicBezTo>
                  <a:cubicBezTo>
                    <a:pt x="10619" y="9555"/>
                    <a:pt x="10527" y="9611"/>
                    <a:pt x="10435" y="9668"/>
                  </a:cubicBezTo>
                  <a:cubicBezTo>
                    <a:pt x="10386" y="9698"/>
                    <a:pt x="10340" y="9731"/>
                    <a:pt x="10289" y="9760"/>
                  </a:cubicBezTo>
                  <a:cubicBezTo>
                    <a:pt x="10263" y="9775"/>
                    <a:pt x="10234" y="9789"/>
                    <a:pt x="10204" y="9799"/>
                  </a:cubicBezTo>
                  <a:cubicBezTo>
                    <a:pt x="10176" y="9809"/>
                    <a:pt x="10147" y="9817"/>
                    <a:pt x="10118" y="9823"/>
                  </a:cubicBezTo>
                  <a:cubicBezTo>
                    <a:pt x="10061" y="9834"/>
                    <a:pt x="10005" y="9843"/>
                    <a:pt x="9946" y="9853"/>
                  </a:cubicBezTo>
                  <a:cubicBezTo>
                    <a:pt x="9896" y="9861"/>
                    <a:pt x="9846" y="9874"/>
                    <a:pt x="9795" y="9881"/>
                  </a:cubicBezTo>
                  <a:cubicBezTo>
                    <a:pt x="9739" y="9889"/>
                    <a:pt x="9683" y="9895"/>
                    <a:pt x="9628" y="9899"/>
                  </a:cubicBezTo>
                  <a:cubicBezTo>
                    <a:pt x="9569" y="9904"/>
                    <a:pt x="9510" y="9910"/>
                    <a:pt x="9450" y="9911"/>
                  </a:cubicBezTo>
                  <a:cubicBezTo>
                    <a:pt x="9441" y="9911"/>
                    <a:pt x="9431" y="9911"/>
                    <a:pt x="9422" y="9911"/>
                  </a:cubicBezTo>
                  <a:cubicBezTo>
                    <a:pt x="9372" y="9911"/>
                    <a:pt x="9321" y="9909"/>
                    <a:pt x="9270" y="9902"/>
                  </a:cubicBezTo>
                  <a:cubicBezTo>
                    <a:pt x="9217" y="9896"/>
                    <a:pt x="9164" y="9889"/>
                    <a:pt x="9109" y="9882"/>
                  </a:cubicBezTo>
                  <a:cubicBezTo>
                    <a:pt x="9045" y="9875"/>
                    <a:pt x="8980" y="9868"/>
                    <a:pt x="8916" y="9856"/>
                  </a:cubicBezTo>
                  <a:cubicBezTo>
                    <a:pt x="8856" y="9845"/>
                    <a:pt x="8795" y="9833"/>
                    <a:pt x="8738" y="9817"/>
                  </a:cubicBezTo>
                  <a:cubicBezTo>
                    <a:pt x="8727" y="9813"/>
                    <a:pt x="8717" y="9810"/>
                    <a:pt x="8705" y="9806"/>
                  </a:cubicBezTo>
                  <a:cubicBezTo>
                    <a:pt x="8656" y="9791"/>
                    <a:pt x="8608" y="9773"/>
                    <a:pt x="8563" y="9753"/>
                  </a:cubicBezTo>
                  <a:cubicBezTo>
                    <a:pt x="8539" y="9742"/>
                    <a:pt x="8514" y="9731"/>
                    <a:pt x="8491" y="9720"/>
                  </a:cubicBezTo>
                  <a:cubicBezTo>
                    <a:pt x="8451" y="9765"/>
                    <a:pt x="8407" y="9806"/>
                    <a:pt x="8362" y="9845"/>
                  </a:cubicBezTo>
                  <a:cubicBezTo>
                    <a:pt x="8264" y="9930"/>
                    <a:pt x="8160" y="10008"/>
                    <a:pt x="8059" y="10087"/>
                  </a:cubicBezTo>
                  <a:cubicBezTo>
                    <a:pt x="8015" y="10122"/>
                    <a:pt x="7972" y="10157"/>
                    <a:pt x="7922" y="10184"/>
                  </a:cubicBezTo>
                  <a:cubicBezTo>
                    <a:pt x="7871" y="10212"/>
                    <a:pt x="7820" y="10236"/>
                    <a:pt x="7768" y="10261"/>
                  </a:cubicBezTo>
                  <a:cubicBezTo>
                    <a:pt x="7668" y="10307"/>
                    <a:pt x="7570" y="10360"/>
                    <a:pt x="7466" y="10400"/>
                  </a:cubicBezTo>
                  <a:cubicBezTo>
                    <a:pt x="7410" y="10420"/>
                    <a:pt x="7352" y="10438"/>
                    <a:pt x="7296" y="10457"/>
                  </a:cubicBezTo>
                  <a:cubicBezTo>
                    <a:pt x="7281" y="10462"/>
                    <a:pt x="7266" y="10465"/>
                    <a:pt x="7251" y="10470"/>
                  </a:cubicBezTo>
                  <a:cubicBezTo>
                    <a:pt x="7244" y="10472"/>
                    <a:pt x="7236" y="10475"/>
                    <a:pt x="7230" y="10477"/>
                  </a:cubicBezTo>
                  <a:cubicBezTo>
                    <a:pt x="7218" y="10480"/>
                    <a:pt x="7206" y="10483"/>
                    <a:pt x="7194" y="10486"/>
                  </a:cubicBezTo>
                  <a:cubicBezTo>
                    <a:pt x="7168" y="10494"/>
                    <a:pt x="7141" y="10500"/>
                    <a:pt x="7113" y="10508"/>
                  </a:cubicBezTo>
                  <a:cubicBezTo>
                    <a:pt x="7053" y="10524"/>
                    <a:pt x="6992" y="10536"/>
                    <a:pt x="6931" y="10545"/>
                  </a:cubicBezTo>
                  <a:cubicBezTo>
                    <a:pt x="6867" y="10555"/>
                    <a:pt x="6800" y="10565"/>
                    <a:pt x="6734" y="10567"/>
                  </a:cubicBezTo>
                  <a:cubicBezTo>
                    <a:pt x="6714" y="10568"/>
                    <a:pt x="6694" y="10568"/>
                    <a:pt x="6675" y="10568"/>
                  </a:cubicBezTo>
                  <a:cubicBezTo>
                    <a:pt x="6571" y="10568"/>
                    <a:pt x="6468" y="10559"/>
                    <a:pt x="6365" y="10546"/>
                  </a:cubicBezTo>
                  <a:cubicBezTo>
                    <a:pt x="6236" y="10531"/>
                    <a:pt x="6107" y="10508"/>
                    <a:pt x="5978" y="10494"/>
                  </a:cubicBezTo>
                  <a:lnTo>
                    <a:pt x="5897" y="10486"/>
                  </a:lnTo>
                  <a:cubicBezTo>
                    <a:pt x="5885" y="10484"/>
                    <a:pt x="5872" y="10483"/>
                    <a:pt x="5859" y="10482"/>
                  </a:cubicBezTo>
                  <a:cubicBezTo>
                    <a:pt x="5856" y="10482"/>
                    <a:pt x="5852" y="10482"/>
                    <a:pt x="5848" y="10480"/>
                  </a:cubicBezTo>
                  <a:cubicBezTo>
                    <a:pt x="5836" y="10480"/>
                    <a:pt x="5826" y="10478"/>
                    <a:pt x="5816" y="10477"/>
                  </a:cubicBezTo>
                  <a:cubicBezTo>
                    <a:pt x="5806" y="10475"/>
                    <a:pt x="5797" y="10475"/>
                    <a:pt x="5789" y="10474"/>
                  </a:cubicBezTo>
                  <a:cubicBezTo>
                    <a:pt x="5768" y="10472"/>
                    <a:pt x="5746" y="10468"/>
                    <a:pt x="5725" y="10464"/>
                  </a:cubicBezTo>
                  <a:cubicBezTo>
                    <a:pt x="5668" y="10452"/>
                    <a:pt x="5611" y="10438"/>
                    <a:pt x="5558" y="10420"/>
                  </a:cubicBezTo>
                  <a:cubicBezTo>
                    <a:pt x="5513" y="10406"/>
                    <a:pt x="5470" y="10391"/>
                    <a:pt x="5426" y="10374"/>
                  </a:cubicBezTo>
                  <a:cubicBezTo>
                    <a:pt x="5378" y="10355"/>
                    <a:pt x="5333" y="10336"/>
                    <a:pt x="5288" y="10312"/>
                  </a:cubicBezTo>
                  <a:lnTo>
                    <a:pt x="5160" y="10242"/>
                  </a:lnTo>
                  <a:cubicBezTo>
                    <a:pt x="5149" y="10233"/>
                    <a:pt x="5136" y="10224"/>
                    <a:pt x="5124" y="10216"/>
                  </a:cubicBezTo>
                  <a:cubicBezTo>
                    <a:pt x="5048" y="10162"/>
                    <a:pt x="4971" y="10111"/>
                    <a:pt x="4894" y="10055"/>
                  </a:cubicBezTo>
                  <a:cubicBezTo>
                    <a:pt x="4883" y="10045"/>
                    <a:pt x="4871" y="10035"/>
                    <a:pt x="4858" y="10024"/>
                  </a:cubicBezTo>
                  <a:cubicBezTo>
                    <a:pt x="4846" y="10014"/>
                    <a:pt x="4834" y="10000"/>
                    <a:pt x="4822" y="9989"/>
                  </a:cubicBezTo>
                  <a:cubicBezTo>
                    <a:pt x="4798" y="9964"/>
                    <a:pt x="4775" y="9938"/>
                    <a:pt x="4753" y="9913"/>
                  </a:cubicBezTo>
                  <a:lnTo>
                    <a:pt x="4726" y="9886"/>
                  </a:lnTo>
                  <a:lnTo>
                    <a:pt x="4726" y="9886"/>
                  </a:lnTo>
                  <a:cubicBezTo>
                    <a:pt x="4801" y="9936"/>
                    <a:pt x="4883" y="9978"/>
                    <a:pt x="4964" y="10019"/>
                  </a:cubicBezTo>
                  <a:cubicBezTo>
                    <a:pt x="5010" y="10042"/>
                    <a:pt x="5056" y="10061"/>
                    <a:pt x="5103" y="10082"/>
                  </a:cubicBezTo>
                  <a:cubicBezTo>
                    <a:pt x="5147" y="10102"/>
                    <a:pt x="5191" y="10121"/>
                    <a:pt x="5238" y="10139"/>
                  </a:cubicBezTo>
                  <a:lnTo>
                    <a:pt x="5239" y="10139"/>
                  </a:lnTo>
                  <a:lnTo>
                    <a:pt x="5324" y="10185"/>
                  </a:lnTo>
                  <a:cubicBezTo>
                    <a:pt x="5352" y="10201"/>
                    <a:pt x="5379" y="10215"/>
                    <a:pt x="5408" y="10228"/>
                  </a:cubicBezTo>
                  <a:cubicBezTo>
                    <a:pt x="5434" y="10240"/>
                    <a:pt x="5460" y="10250"/>
                    <a:pt x="5485" y="10258"/>
                  </a:cubicBezTo>
                  <a:cubicBezTo>
                    <a:pt x="5558" y="10284"/>
                    <a:pt x="5630" y="10308"/>
                    <a:pt x="5704" y="10326"/>
                  </a:cubicBezTo>
                  <a:cubicBezTo>
                    <a:pt x="5742" y="10335"/>
                    <a:pt x="5780" y="10341"/>
                    <a:pt x="5818" y="10346"/>
                  </a:cubicBezTo>
                  <a:lnTo>
                    <a:pt x="5846" y="10350"/>
                  </a:lnTo>
                  <a:cubicBezTo>
                    <a:pt x="5849" y="10350"/>
                    <a:pt x="5853" y="10350"/>
                    <a:pt x="5858" y="10351"/>
                  </a:cubicBezTo>
                  <a:cubicBezTo>
                    <a:pt x="5861" y="10351"/>
                    <a:pt x="5863" y="10351"/>
                    <a:pt x="5866" y="10353"/>
                  </a:cubicBezTo>
                  <a:lnTo>
                    <a:pt x="5863" y="10353"/>
                  </a:lnTo>
                  <a:cubicBezTo>
                    <a:pt x="5952" y="10362"/>
                    <a:pt x="6042" y="10370"/>
                    <a:pt x="6129" y="10382"/>
                  </a:cubicBezTo>
                  <a:cubicBezTo>
                    <a:pt x="6231" y="10397"/>
                    <a:pt x="6332" y="10412"/>
                    <a:pt x="6434" y="10424"/>
                  </a:cubicBezTo>
                  <a:cubicBezTo>
                    <a:pt x="6516" y="10433"/>
                    <a:pt x="6597" y="10438"/>
                    <a:pt x="6679" y="10438"/>
                  </a:cubicBezTo>
                  <a:cubicBezTo>
                    <a:pt x="6687" y="10438"/>
                    <a:pt x="6695" y="10438"/>
                    <a:pt x="6702" y="10438"/>
                  </a:cubicBezTo>
                  <a:cubicBezTo>
                    <a:pt x="6777" y="10437"/>
                    <a:pt x="6849" y="10427"/>
                    <a:pt x="6924" y="10416"/>
                  </a:cubicBezTo>
                  <a:cubicBezTo>
                    <a:pt x="6978" y="10407"/>
                    <a:pt x="7032" y="10396"/>
                    <a:pt x="7085" y="10382"/>
                  </a:cubicBezTo>
                  <a:cubicBezTo>
                    <a:pt x="7111" y="10376"/>
                    <a:pt x="7136" y="10370"/>
                    <a:pt x="7161" y="10364"/>
                  </a:cubicBezTo>
                  <a:cubicBezTo>
                    <a:pt x="7168" y="10362"/>
                    <a:pt x="7174" y="10360"/>
                    <a:pt x="7180" y="10357"/>
                  </a:cubicBezTo>
                  <a:lnTo>
                    <a:pt x="7196" y="10353"/>
                  </a:lnTo>
                  <a:cubicBezTo>
                    <a:pt x="7298" y="10323"/>
                    <a:pt x="7400" y="10291"/>
                    <a:pt x="7497" y="10248"/>
                  </a:cubicBezTo>
                  <a:cubicBezTo>
                    <a:pt x="7557" y="10220"/>
                    <a:pt x="7617" y="10189"/>
                    <a:pt x="7677" y="10160"/>
                  </a:cubicBezTo>
                  <a:cubicBezTo>
                    <a:pt x="7746" y="10129"/>
                    <a:pt x="7813" y="10099"/>
                    <a:pt x="7877" y="10060"/>
                  </a:cubicBezTo>
                  <a:cubicBezTo>
                    <a:pt x="7933" y="10023"/>
                    <a:pt x="7987" y="9980"/>
                    <a:pt x="8040" y="9938"/>
                  </a:cubicBezTo>
                  <a:cubicBezTo>
                    <a:pt x="8097" y="9892"/>
                    <a:pt x="8155" y="9846"/>
                    <a:pt x="8214" y="9801"/>
                  </a:cubicBezTo>
                  <a:lnTo>
                    <a:pt x="8215" y="9799"/>
                  </a:lnTo>
                  <a:lnTo>
                    <a:pt x="8215" y="9801"/>
                  </a:lnTo>
                  <a:lnTo>
                    <a:pt x="8216" y="9799"/>
                  </a:lnTo>
                  <a:cubicBezTo>
                    <a:pt x="8246" y="9773"/>
                    <a:pt x="8277" y="9750"/>
                    <a:pt x="8307" y="9722"/>
                  </a:cubicBezTo>
                  <a:cubicBezTo>
                    <a:pt x="8325" y="9706"/>
                    <a:pt x="8340" y="9690"/>
                    <a:pt x="8356" y="9673"/>
                  </a:cubicBezTo>
                  <a:cubicBezTo>
                    <a:pt x="8361" y="9670"/>
                    <a:pt x="8366" y="9668"/>
                    <a:pt x="8370" y="9665"/>
                  </a:cubicBezTo>
                  <a:lnTo>
                    <a:pt x="8369" y="9665"/>
                  </a:lnTo>
                  <a:cubicBezTo>
                    <a:pt x="8380" y="9658"/>
                    <a:pt x="8391" y="9646"/>
                    <a:pt x="8400" y="9637"/>
                  </a:cubicBezTo>
                  <a:cubicBezTo>
                    <a:pt x="8411" y="9626"/>
                    <a:pt x="8423" y="9616"/>
                    <a:pt x="8434" y="9603"/>
                  </a:cubicBezTo>
                  <a:cubicBezTo>
                    <a:pt x="8446" y="9592"/>
                    <a:pt x="8458" y="9581"/>
                    <a:pt x="8469" y="9570"/>
                  </a:cubicBezTo>
                  <a:cubicBezTo>
                    <a:pt x="8483" y="9577"/>
                    <a:pt x="8500" y="9586"/>
                    <a:pt x="8515" y="9593"/>
                  </a:cubicBezTo>
                  <a:lnTo>
                    <a:pt x="8555" y="9608"/>
                  </a:lnTo>
                  <a:lnTo>
                    <a:pt x="8573" y="9617"/>
                  </a:lnTo>
                  <a:lnTo>
                    <a:pt x="8572" y="9618"/>
                  </a:lnTo>
                  <a:cubicBezTo>
                    <a:pt x="8612" y="9636"/>
                    <a:pt x="8653" y="9654"/>
                    <a:pt x="8694" y="9669"/>
                  </a:cubicBezTo>
                  <a:cubicBezTo>
                    <a:pt x="8736" y="9685"/>
                    <a:pt x="8779" y="9696"/>
                    <a:pt x="8823" y="9706"/>
                  </a:cubicBezTo>
                  <a:cubicBezTo>
                    <a:pt x="8825" y="9706"/>
                    <a:pt x="8828" y="9708"/>
                    <a:pt x="8830" y="9708"/>
                  </a:cubicBezTo>
                  <a:cubicBezTo>
                    <a:pt x="8867" y="9716"/>
                    <a:pt x="8908" y="9725"/>
                    <a:pt x="8945" y="9732"/>
                  </a:cubicBezTo>
                  <a:cubicBezTo>
                    <a:pt x="8985" y="9740"/>
                    <a:pt x="9026" y="9746"/>
                    <a:pt x="9068" y="9750"/>
                  </a:cubicBezTo>
                  <a:cubicBezTo>
                    <a:pt x="9140" y="9757"/>
                    <a:pt x="9212" y="9768"/>
                    <a:pt x="9284" y="9777"/>
                  </a:cubicBezTo>
                  <a:lnTo>
                    <a:pt x="9282" y="9777"/>
                  </a:lnTo>
                  <a:cubicBezTo>
                    <a:pt x="9328" y="9781"/>
                    <a:pt x="9373" y="9783"/>
                    <a:pt x="9420" y="9783"/>
                  </a:cubicBezTo>
                  <a:cubicBezTo>
                    <a:pt x="9429" y="9783"/>
                    <a:pt x="9439" y="9783"/>
                    <a:pt x="9448" y="9783"/>
                  </a:cubicBezTo>
                  <a:cubicBezTo>
                    <a:pt x="9559" y="9779"/>
                    <a:pt x="9671" y="9768"/>
                    <a:pt x="9781" y="9753"/>
                  </a:cubicBezTo>
                  <a:cubicBezTo>
                    <a:pt x="9832" y="9745"/>
                    <a:pt x="9884" y="9734"/>
                    <a:pt x="9935" y="9725"/>
                  </a:cubicBezTo>
                  <a:cubicBezTo>
                    <a:pt x="9999" y="9714"/>
                    <a:pt x="10061" y="9705"/>
                    <a:pt x="10124" y="9690"/>
                  </a:cubicBezTo>
                  <a:cubicBezTo>
                    <a:pt x="10141" y="9685"/>
                    <a:pt x="10159" y="9678"/>
                    <a:pt x="10177" y="9672"/>
                  </a:cubicBezTo>
                  <a:cubicBezTo>
                    <a:pt x="10201" y="9662"/>
                    <a:pt x="10222" y="9650"/>
                    <a:pt x="10244" y="9638"/>
                  </a:cubicBezTo>
                  <a:cubicBezTo>
                    <a:pt x="10275" y="9619"/>
                    <a:pt x="10304" y="9600"/>
                    <a:pt x="10333" y="9581"/>
                  </a:cubicBezTo>
                  <a:cubicBezTo>
                    <a:pt x="10361" y="9564"/>
                    <a:pt x="10390" y="9546"/>
                    <a:pt x="10417" y="9530"/>
                  </a:cubicBezTo>
                  <a:cubicBezTo>
                    <a:pt x="10475" y="9494"/>
                    <a:pt x="10531" y="9456"/>
                    <a:pt x="10583" y="9414"/>
                  </a:cubicBezTo>
                  <a:cubicBezTo>
                    <a:pt x="10617" y="9386"/>
                    <a:pt x="10650" y="9355"/>
                    <a:pt x="10682" y="9327"/>
                  </a:cubicBezTo>
                  <a:cubicBezTo>
                    <a:pt x="10713" y="9297"/>
                    <a:pt x="10745" y="9268"/>
                    <a:pt x="10774" y="9237"/>
                  </a:cubicBezTo>
                  <a:cubicBezTo>
                    <a:pt x="10822" y="9185"/>
                    <a:pt x="10864" y="9132"/>
                    <a:pt x="10908" y="9076"/>
                  </a:cubicBezTo>
                  <a:cubicBezTo>
                    <a:pt x="10944" y="9025"/>
                    <a:pt x="10976" y="8977"/>
                    <a:pt x="11007" y="8922"/>
                  </a:cubicBezTo>
                  <a:cubicBezTo>
                    <a:pt x="11037" y="8865"/>
                    <a:pt x="11063" y="8809"/>
                    <a:pt x="11086" y="8749"/>
                  </a:cubicBezTo>
                  <a:cubicBezTo>
                    <a:pt x="11091" y="8735"/>
                    <a:pt x="11094" y="8723"/>
                    <a:pt x="11099" y="8708"/>
                  </a:cubicBezTo>
                  <a:lnTo>
                    <a:pt x="11099" y="8707"/>
                  </a:lnTo>
                  <a:lnTo>
                    <a:pt x="11099" y="8705"/>
                  </a:lnTo>
                  <a:cubicBezTo>
                    <a:pt x="11100" y="8702"/>
                    <a:pt x="11100" y="8697"/>
                    <a:pt x="11101" y="8694"/>
                  </a:cubicBezTo>
                  <a:cubicBezTo>
                    <a:pt x="11104" y="8672"/>
                    <a:pt x="11105" y="8652"/>
                    <a:pt x="11105" y="8630"/>
                  </a:cubicBezTo>
                  <a:cubicBezTo>
                    <a:pt x="11105" y="8618"/>
                    <a:pt x="11109" y="8606"/>
                    <a:pt x="11116" y="8597"/>
                  </a:cubicBezTo>
                  <a:cubicBezTo>
                    <a:pt x="11111" y="8595"/>
                    <a:pt x="11106" y="8591"/>
                    <a:pt x="11101" y="8589"/>
                  </a:cubicBezTo>
                  <a:cubicBezTo>
                    <a:pt x="10991" y="8523"/>
                    <a:pt x="10883" y="8458"/>
                    <a:pt x="10779" y="8384"/>
                  </a:cubicBezTo>
                  <a:cubicBezTo>
                    <a:pt x="10676" y="8312"/>
                    <a:pt x="10578" y="8236"/>
                    <a:pt x="10488" y="8151"/>
                  </a:cubicBezTo>
                  <a:cubicBezTo>
                    <a:pt x="10398" y="8064"/>
                    <a:pt x="10314" y="7973"/>
                    <a:pt x="10239" y="7871"/>
                  </a:cubicBezTo>
                  <a:cubicBezTo>
                    <a:pt x="10201" y="7820"/>
                    <a:pt x="10167" y="7765"/>
                    <a:pt x="10135" y="7709"/>
                  </a:cubicBezTo>
                  <a:cubicBezTo>
                    <a:pt x="10101" y="7653"/>
                    <a:pt x="10069" y="7596"/>
                    <a:pt x="10041" y="7537"/>
                  </a:cubicBezTo>
                  <a:cubicBezTo>
                    <a:pt x="9986" y="7423"/>
                    <a:pt x="9944" y="7304"/>
                    <a:pt x="9911" y="7181"/>
                  </a:cubicBezTo>
                  <a:cubicBezTo>
                    <a:pt x="9877" y="7056"/>
                    <a:pt x="9845" y="6929"/>
                    <a:pt x="9829" y="6800"/>
                  </a:cubicBezTo>
                  <a:cubicBezTo>
                    <a:pt x="9814" y="6679"/>
                    <a:pt x="9804" y="6556"/>
                    <a:pt x="9807" y="6433"/>
                  </a:cubicBezTo>
                  <a:cubicBezTo>
                    <a:pt x="9809" y="6370"/>
                    <a:pt x="9811" y="6308"/>
                    <a:pt x="9815" y="6244"/>
                  </a:cubicBezTo>
                  <a:cubicBezTo>
                    <a:pt x="9819" y="6180"/>
                    <a:pt x="9824" y="6117"/>
                    <a:pt x="9834" y="6053"/>
                  </a:cubicBezTo>
                  <a:cubicBezTo>
                    <a:pt x="9853" y="5927"/>
                    <a:pt x="9889" y="5803"/>
                    <a:pt x="9945" y="5689"/>
                  </a:cubicBezTo>
                  <a:cubicBezTo>
                    <a:pt x="10003" y="5568"/>
                    <a:pt x="10088" y="5465"/>
                    <a:pt x="10176" y="5367"/>
                  </a:cubicBezTo>
                  <a:cubicBezTo>
                    <a:pt x="10218" y="5319"/>
                    <a:pt x="10264" y="5274"/>
                    <a:pt x="10312" y="5233"/>
                  </a:cubicBezTo>
                  <a:cubicBezTo>
                    <a:pt x="10361" y="5191"/>
                    <a:pt x="10412" y="5154"/>
                    <a:pt x="10462" y="5117"/>
                  </a:cubicBezTo>
                  <a:cubicBezTo>
                    <a:pt x="10513" y="5081"/>
                    <a:pt x="10564" y="5042"/>
                    <a:pt x="10620" y="5014"/>
                  </a:cubicBezTo>
                  <a:cubicBezTo>
                    <a:pt x="10677" y="4984"/>
                    <a:pt x="10737" y="4957"/>
                    <a:pt x="10799" y="4937"/>
                  </a:cubicBezTo>
                  <a:cubicBezTo>
                    <a:pt x="10858" y="4920"/>
                    <a:pt x="10918" y="4905"/>
                    <a:pt x="10977" y="4890"/>
                  </a:cubicBezTo>
                  <a:cubicBezTo>
                    <a:pt x="11037" y="4875"/>
                    <a:pt x="11094" y="4858"/>
                    <a:pt x="11152" y="4837"/>
                  </a:cubicBezTo>
                  <a:cubicBezTo>
                    <a:pt x="11188" y="4824"/>
                    <a:pt x="11224" y="4808"/>
                    <a:pt x="11262" y="4794"/>
                  </a:cubicBezTo>
                  <a:cubicBezTo>
                    <a:pt x="11258" y="4788"/>
                    <a:pt x="11255" y="4782"/>
                    <a:pt x="11253" y="4775"/>
                  </a:cubicBezTo>
                  <a:cubicBezTo>
                    <a:pt x="11241" y="4751"/>
                    <a:pt x="11230" y="4725"/>
                    <a:pt x="11218" y="4699"/>
                  </a:cubicBezTo>
                  <a:cubicBezTo>
                    <a:pt x="11209" y="4678"/>
                    <a:pt x="11202" y="4657"/>
                    <a:pt x="11194" y="4636"/>
                  </a:cubicBezTo>
                  <a:cubicBezTo>
                    <a:pt x="11187" y="4617"/>
                    <a:pt x="11181" y="4598"/>
                    <a:pt x="11174" y="4579"/>
                  </a:cubicBezTo>
                  <a:cubicBezTo>
                    <a:pt x="11166" y="4552"/>
                    <a:pt x="11156" y="4526"/>
                    <a:pt x="11150" y="4499"/>
                  </a:cubicBezTo>
                  <a:cubicBezTo>
                    <a:pt x="11142" y="4472"/>
                    <a:pt x="11137" y="4443"/>
                    <a:pt x="11129" y="4415"/>
                  </a:cubicBezTo>
                  <a:cubicBezTo>
                    <a:pt x="11117" y="4368"/>
                    <a:pt x="11110" y="4318"/>
                    <a:pt x="11105" y="4271"/>
                  </a:cubicBezTo>
                  <a:lnTo>
                    <a:pt x="11104" y="4270"/>
                  </a:lnTo>
                  <a:cubicBezTo>
                    <a:pt x="11106" y="4250"/>
                    <a:pt x="11109" y="4231"/>
                    <a:pt x="11111" y="4210"/>
                  </a:cubicBezTo>
                  <a:cubicBezTo>
                    <a:pt x="11111" y="4209"/>
                    <a:pt x="11111" y="4205"/>
                    <a:pt x="11112" y="4204"/>
                  </a:cubicBezTo>
                  <a:cubicBezTo>
                    <a:pt x="11119" y="4165"/>
                    <a:pt x="11127" y="4126"/>
                    <a:pt x="11137" y="4087"/>
                  </a:cubicBezTo>
                  <a:lnTo>
                    <a:pt x="11137" y="4087"/>
                  </a:lnTo>
                  <a:cubicBezTo>
                    <a:pt x="11136" y="4090"/>
                    <a:pt x="11136" y="4092"/>
                    <a:pt x="11135" y="4095"/>
                  </a:cubicBezTo>
                  <a:cubicBezTo>
                    <a:pt x="11138" y="4077"/>
                    <a:pt x="11143" y="4060"/>
                    <a:pt x="11147" y="4044"/>
                  </a:cubicBezTo>
                  <a:cubicBezTo>
                    <a:pt x="11152" y="4028"/>
                    <a:pt x="11158" y="4014"/>
                    <a:pt x="11164" y="3998"/>
                  </a:cubicBezTo>
                  <a:cubicBezTo>
                    <a:pt x="11174" y="3981"/>
                    <a:pt x="11183" y="3962"/>
                    <a:pt x="11193" y="3946"/>
                  </a:cubicBezTo>
                  <a:cubicBezTo>
                    <a:pt x="11199" y="3937"/>
                    <a:pt x="11202" y="3930"/>
                    <a:pt x="11207" y="3921"/>
                  </a:cubicBezTo>
                  <a:cubicBezTo>
                    <a:pt x="11213" y="3930"/>
                    <a:pt x="11217" y="3942"/>
                    <a:pt x="11217" y="3955"/>
                  </a:cubicBezTo>
                  <a:cubicBezTo>
                    <a:pt x="11215" y="4001"/>
                    <a:pt x="11215" y="4048"/>
                    <a:pt x="11218" y="4095"/>
                  </a:cubicBezTo>
                  <a:lnTo>
                    <a:pt x="11225" y="4215"/>
                  </a:lnTo>
                  <a:lnTo>
                    <a:pt x="11224" y="4214"/>
                  </a:lnTo>
                  <a:lnTo>
                    <a:pt x="11224" y="4214"/>
                  </a:lnTo>
                  <a:cubicBezTo>
                    <a:pt x="11229" y="4242"/>
                    <a:pt x="11231" y="4271"/>
                    <a:pt x="11236" y="4298"/>
                  </a:cubicBezTo>
                  <a:cubicBezTo>
                    <a:pt x="11240" y="4323"/>
                    <a:pt x="11245" y="4350"/>
                    <a:pt x="11250" y="4376"/>
                  </a:cubicBezTo>
                  <a:lnTo>
                    <a:pt x="11250" y="4379"/>
                  </a:lnTo>
                  <a:lnTo>
                    <a:pt x="11250" y="4381"/>
                  </a:lnTo>
                  <a:cubicBezTo>
                    <a:pt x="11256" y="4410"/>
                    <a:pt x="11264" y="4440"/>
                    <a:pt x="11271" y="4467"/>
                  </a:cubicBezTo>
                  <a:lnTo>
                    <a:pt x="11298" y="4556"/>
                  </a:lnTo>
                  <a:cubicBezTo>
                    <a:pt x="11303" y="4570"/>
                    <a:pt x="11308" y="4582"/>
                    <a:pt x="11312" y="4597"/>
                  </a:cubicBezTo>
                  <a:cubicBezTo>
                    <a:pt x="11318" y="4612"/>
                    <a:pt x="11322" y="4628"/>
                    <a:pt x="11329" y="4642"/>
                  </a:cubicBezTo>
                  <a:cubicBezTo>
                    <a:pt x="11342" y="4669"/>
                    <a:pt x="11353" y="4696"/>
                    <a:pt x="11367" y="4724"/>
                  </a:cubicBezTo>
                  <a:cubicBezTo>
                    <a:pt x="11373" y="4735"/>
                    <a:pt x="11378" y="4747"/>
                    <a:pt x="11384" y="4757"/>
                  </a:cubicBezTo>
                  <a:cubicBezTo>
                    <a:pt x="11403" y="4752"/>
                    <a:pt x="11422" y="4748"/>
                    <a:pt x="11440" y="4746"/>
                  </a:cubicBezTo>
                  <a:cubicBezTo>
                    <a:pt x="11528" y="4729"/>
                    <a:pt x="11616" y="4723"/>
                    <a:pt x="11705" y="4723"/>
                  </a:cubicBezTo>
                  <a:cubicBezTo>
                    <a:pt x="11719" y="4723"/>
                    <a:pt x="11733" y="4724"/>
                    <a:pt x="11747" y="4724"/>
                  </a:cubicBezTo>
                  <a:cubicBezTo>
                    <a:pt x="11806" y="4724"/>
                    <a:pt x="11867" y="4727"/>
                    <a:pt x="11926" y="4730"/>
                  </a:cubicBezTo>
                  <a:cubicBezTo>
                    <a:pt x="11961" y="4737"/>
                    <a:pt x="11996" y="4746"/>
                    <a:pt x="12030" y="4751"/>
                  </a:cubicBezTo>
                  <a:cubicBezTo>
                    <a:pt x="12115" y="4765"/>
                    <a:pt x="12199" y="4781"/>
                    <a:pt x="12278" y="4808"/>
                  </a:cubicBezTo>
                  <a:cubicBezTo>
                    <a:pt x="12301" y="4818"/>
                    <a:pt x="12323" y="4828"/>
                    <a:pt x="12344" y="4835"/>
                  </a:cubicBezTo>
                  <a:cubicBezTo>
                    <a:pt x="12345" y="4837"/>
                    <a:pt x="12345" y="4837"/>
                    <a:pt x="12347" y="4837"/>
                  </a:cubicBezTo>
                  <a:lnTo>
                    <a:pt x="12354" y="4840"/>
                  </a:lnTo>
                  <a:cubicBezTo>
                    <a:pt x="12353" y="4839"/>
                    <a:pt x="12352" y="4839"/>
                    <a:pt x="12352" y="4838"/>
                  </a:cubicBezTo>
                  <a:lnTo>
                    <a:pt x="12352" y="4838"/>
                  </a:lnTo>
                  <a:cubicBezTo>
                    <a:pt x="12354" y="4839"/>
                    <a:pt x="12359" y="4843"/>
                    <a:pt x="12363" y="4844"/>
                  </a:cubicBezTo>
                  <a:cubicBezTo>
                    <a:pt x="12364" y="4845"/>
                    <a:pt x="12366" y="4846"/>
                    <a:pt x="12368" y="4846"/>
                  </a:cubicBezTo>
                  <a:cubicBezTo>
                    <a:pt x="12369" y="4846"/>
                    <a:pt x="12371" y="4848"/>
                    <a:pt x="12374" y="4849"/>
                  </a:cubicBezTo>
                  <a:lnTo>
                    <a:pt x="12375" y="4850"/>
                  </a:lnTo>
                  <a:cubicBezTo>
                    <a:pt x="12376" y="4851"/>
                    <a:pt x="12376" y="4851"/>
                    <a:pt x="12378" y="4851"/>
                  </a:cubicBezTo>
                  <a:cubicBezTo>
                    <a:pt x="12379" y="4853"/>
                    <a:pt x="12380" y="4853"/>
                    <a:pt x="12381" y="4853"/>
                  </a:cubicBezTo>
                  <a:lnTo>
                    <a:pt x="12383" y="4854"/>
                  </a:lnTo>
                  <a:cubicBezTo>
                    <a:pt x="12401" y="4863"/>
                    <a:pt x="12417" y="4874"/>
                    <a:pt x="12436" y="4885"/>
                  </a:cubicBezTo>
                  <a:cubicBezTo>
                    <a:pt x="12451" y="4896"/>
                    <a:pt x="12466" y="4908"/>
                    <a:pt x="12481" y="4920"/>
                  </a:cubicBezTo>
                  <a:cubicBezTo>
                    <a:pt x="12478" y="4920"/>
                    <a:pt x="12475" y="4921"/>
                    <a:pt x="12472" y="4921"/>
                  </a:cubicBezTo>
                  <a:cubicBezTo>
                    <a:pt x="12466" y="4921"/>
                    <a:pt x="12461" y="4920"/>
                    <a:pt x="12456" y="4918"/>
                  </a:cubicBezTo>
                  <a:cubicBezTo>
                    <a:pt x="12433" y="4912"/>
                    <a:pt x="12410" y="4907"/>
                    <a:pt x="12386" y="4901"/>
                  </a:cubicBezTo>
                  <a:lnTo>
                    <a:pt x="12385" y="4901"/>
                  </a:lnTo>
                  <a:lnTo>
                    <a:pt x="12323" y="4890"/>
                  </a:lnTo>
                  <a:cubicBezTo>
                    <a:pt x="12322" y="4890"/>
                    <a:pt x="12319" y="4890"/>
                    <a:pt x="12318" y="4889"/>
                  </a:cubicBezTo>
                  <a:cubicBezTo>
                    <a:pt x="12298" y="4886"/>
                    <a:pt x="12277" y="4885"/>
                    <a:pt x="12257" y="4882"/>
                  </a:cubicBezTo>
                  <a:cubicBezTo>
                    <a:pt x="12240" y="4881"/>
                    <a:pt x="12223" y="4879"/>
                    <a:pt x="12205" y="4877"/>
                  </a:cubicBezTo>
                  <a:cubicBezTo>
                    <a:pt x="12161" y="4875"/>
                    <a:pt x="12117" y="4870"/>
                    <a:pt x="12072" y="4866"/>
                  </a:cubicBezTo>
                  <a:lnTo>
                    <a:pt x="11824" y="4851"/>
                  </a:lnTo>
                  <a:lnTo>
                    <a:pt x="11828" y="4851"/>
                  </a:lnTo>
                  <a:cubicBezTo>
                    <a:pt x="11802" y="4850"/>
                    <a:pt x="11776" y="4850"/>
                    <a:pt x="11749" y="4850"/>
                  </a:cubicBezTo>
                  <a:cubicBezTo>
                    <a:pt x="11693" y="4850"/>
                    <a:pt x="11636" y="4851"/>
                    <a:pt x="11578" y="4855"/>
                  </a:cubicBezTo>
                  <a:cubicBezTo>
                    <a:pt x="11569" y="4856"/>
                    <a:pt x="11560" y="4858"/>
                    <a:pt x="11551" y="4858"/>
                  </a:cubicBezTo>
                  <a:cubicBezTo>
                    <a:pt x="11545" y="4857"/>
                    <a:pt x="11539" y="4856"/>
                    <a:pt x="11533" y="4856"/>
                  </a:cubicBezTo>
                  <a:cubicBezTo>
                    <a:pt x="11528" y="4856"/>
                    <a:pt x="11522" y="4857"/>
                    <a:pt x="11516" y="4858"/>
                  </a:cubicBezTo>
                  <a:cubicBezTo>
                    <a:pt x="11496" y="4859"/>
                    <a:pt x="11473" y="4863"/>
                    <a:pt x="11452" y="4866"/>
                  </a:cubicBezTo>
                  <a:cubicBezTo>
                    <a:pt x="11450" y="4866"/>
                    <a:pt x="11447" y="4868"/>
                    <a:pt x="11445" y="4868"/>
                  </a:cubicBezTo>
                  <a:cubicBezTo>
                    <a:pt x="11418" y="4874"/>
                    <a:pt x="11391" y="4881"/>
                    <a:pt x="11367" y="4891"/>
                  </a:cubicBezTo>
                  <a:cubicBezTo>
                    <a:pt x="11353" y="4896"/>
                    <a:pt x="11339" y="4901"/>
                    <a:pt x="11327" y="4908"/>
                  </a:cubicBezTo>
                  <a:cubicBezTo>
                    <a:pt x="11326" y="4907"/>
                    <a:pt x="11326" y="4905"/>
                    <a:pt x="11323" y="4905"/>
                  </a:cubicBezTo>
                  <a:cubicBezTo>
                    <a:pt x="11241" y="4936"/>
                    <a:pt x="11158" y="4972"/>
                    <a:pt x="11074" y="4994"/>
                  </a:cubicBezTo>
                  <a:cubicBezTo>
                    <a:pt x="10983" y="5020"/>
                    <a:pt x="10893" y="5040"/>
                    <a:pt x="10804" y="5070"/>
                  </a:cubicBezTo>
                  <a:cubicBezTo>
                    <a:pt x="10802" y="5070"/>
                    <a:pt x="10801" y="5070"/>
                    <a:pt x="10800" y="5071"/>
                  </a:cubicBezTo>
                  <a:cubicBezTo>
                    <a:pt x="10765" y="5083"/>
                    <a:pt x="10730" y="5098"/>
                    <a:pt x="10696" y="5114"/>
                  </a:cubicBezTo>
                  <a:cubicBezTo>
                    <a:pt x="10639" y="5145"/>
                    <a:pt x="10586" y="5183"/>
                    <a:pt x="10533" y="5219"/>
                  </a:cubicBezTo>
                  <a:lnTo>
                    <a:pt x="10534" y="5219"/>
                  </a:lnTo>
                  <a:cubicBezTo>
                    <a:pt x="10469" y="5266"/>
                    <a:pt x="10404" y="5315"/>
                    <a:pt x="10343" y="5370"/>
                  </a:cubicBezTo>
                  <a:lnTo>
                    <a:pt x="10341" y="5372"/>
                  </a:lnTo>
                  <a:cubicBezTo>
                    <a:pt x="10291" y="5420"/>
                    <a:pt x="10245" y="5473"/>
                    <a:pt x="10202" y="5526"/>
                  </a:cubicBezTo>
                  <a:cubicBezTo>
                    <a:pt x="10165" y="5571"/>
                    <a:pt x="10129" y="5618"/>
                    <a:pt x="10097" y="5666"/>
                  </a:cubicBezTo>
                  <a:cubicBezTo>
                    <a:pt x="10080" y="5694"/>
                    <a:pt x="10067" y="5720"/>
                    <a:pt x="10053" y="5747"/>
                  </a:cubicBezTo>
                  <a:cubicBezTo>
                    <a:pt x="10052" y="5748"/>
                    <a:pt x="10052" y="5748"/>
                    <a:pt x="10052" y="5749"/>
                  </a:cubicBezTo>
                  <a:lnTo>
                    <a:pt x="10052" y="5751"/>
                  </a:lnTo>
                  <a:cubicBezTo>
                    <a:pt x="10032" y="5794"/>
                    <a:pt x="10015" y="5839"/>
                    <a:pt x="9999" y="5886"/>
                  </a:cubicBezTo>
                  <a:cubicBezTo>
                    <a:pt x="9982" y="5942"/>
                    <a:pt x="9970" y="5996"/>
                    <a:pt x="9959" y="6052"/>
                  </a:cubicBezTo>
                  <a:cubicBezTo>
                    <a:pt x="9945" y="6150"/>
                    <a:pt x="9938" y="6248"/>
                    <a:pt x="9932" y="6346"/>
                  </a:cubicBezTo>
                  <a:cubicBezTo>
                    <a:pt x="9928" y="6452"/>
                    <a:pt x="9930" y="6558"/>
                    <a:pt x="9939" y="6664"/>
                  </a:cubicBezTo>
                  <a:lnTo>
                    <a:pt x="9939" y="6665"/>
                  </a:lnTo>
                  <a:cubicBezTo>
                    <a:pt x="9946" y="6755"/>
                    <a:pt x="9958" y="6843"/>
                    <a:pt x="9976" y="6930"/>
                  </a:cubicBezTo>
                  <a:cubicBezTo>
                    <a:pt x="10003" y="7054"/>
                    <a:pt x="10033" y="7178"/>
                    <a:pt x="10077" y="7299"/>
                  </a:cubicBezTo>
                  <a:cubicBezTo>
                    <a:pt x="10104" y="7374"/>
                    <a:pt x="10135" y="7449"/>
                    <a:pt x="10172" y="7521"/>
                  </a:cubicBezTo>
                  <a:cubicBezTo>
                    <a:pt x="10217" y="7605"/>
                    <a:pt x="10268" y="7689"/>
                    <a:pt x="10321" y="7769"/>
                  </a:cubicBezTo>
                  <a:cubicBezTo>
                    <a:pt x="10369" y="7835"/>
                    <a:pt x="10423" y="7898"/>
                    <a:pt x="10476" y="7959"/>
                  </a:cubicBezTo>
                  <a:cubicBezTo>
                    <a:pt x="10539" y="8026"/>
                    <a:pt x="10605" y="8089"/>
                    <a:pt x="10676" y="8147"/>
                  </a:cubicBezTo>
                  <a:cubicBezTo>
                    <a:pt x="10769" y="8222"/>
                    <a:pt x="10867" y="8293"/>
                    <a:pt x="10967" y="8356"/>
                  </a:cubicBezTo>
                  <a:cubicBezTo>
                    <a:pt x="11055" y="8410"/>
                    <a:pt x="11143" y="8463"/>
                    <a:pt x="11233" y="8516"/>
                  </a:cubicBezTo>
                  <a:cubicBezTo>
                    <a:pt x="11272" y="8540"/>
                    <a:pt x="11311" y="8565"/>
                    <a:pt x="11352" y="8586"/>
                  </a:cubicBezTo>
                  <a:cubicBezTo>
                    <a:pt x="11394" y="8607"/>
                    <a:pt x="11435" y="8627"/>
                    <a:pt x="11477" y="8646"/>
                  </a:cubicBezTo>
                  <a:cubicBezTo>
                    <a:pt x="11478" y="8646"/>
                    <a:pt x="11478" y="8648"/>
                    <a:pt x="11480" y="8648"/>
                  </a:cubicBezTo>
                  <a:cubicBezTo>
                    <a:pt x="11481" y="8648"/>
                    <a:pt x="11482" y="8649"/>
                    <a:pt x="11483" y="8649"/>
                  </a:cubicBezTo>
                  <a:cubicBezTo>
                    <a:pt x="11522" y="8664"/>
                    <a:pt x="11558" y="8682"/>
                    <a:pt x="11595" y="8695"/>
                  </a:cubicBezTo>
                  <a:cubicBezTo>
                    <a:pt x="11633" y="8710"/>
                    <a:pt x="11672" y="8724"/>
                    <a:pt x="11710" y="8736"/>
                  </a:cubicBezTo>
                  <a:cubicBezTo>
                    <a:pt x="11796" y="8762"/>
                    <a:pt x="11881" y="8786"/>
                    <a:pt x="11967" y="8807"/>
                  </a:cubicBezTo>
                  <a:cubicBezTo>
                    <a:pt x="11983" y="8817"/>
                    <a:pt x="12003" y="8819"/>
                    <a:pt x="12020" y="8823"/>
                  </a:cubicBezTo>
                  <a:cubicBezTo>
                    <a:pt x="12029" y="8824"/>
                    <a:pt x="12039" y="8827"/>
                    <a:pt x="12048" y="8828"/>
                  </a:cubicBezTo>
                  <a:cubicBezTo>
                    <a:pt x="12055" y="8829"/>
                    <a:pt x="12064" y="8831"/>
                    <a:pt x="12072" y="8832"/>
                  </a:cubicBezTo>
                  <a:cubicBezTo>
                    <a:pt x="12077" y="8833"/>
                    <a:pt x="12084" y="8833"/>
                    <a:pt x="12087" y="8834"/>
                  </a:cubicBezTo>
                  <a:cubicBezTo>
                    <a:pt x="12106" y="8837"/>
                    <a:pt x="12125" y="8839"/>
                    <a:pt x="12143" y="8842"/>
                  </a:cubicBezTo>
                  <a:cubicBezTo>
                    <a:pt x="12146" y="8845"/>
                    <a:pt x="12147" y="8848"/>
                    <a:pt x="12149" y="8852"/>
                  </a:cubicBezTo>
                  <a:cubicBezTo>
                    <a:pt x="12151" y="8853"/>
                    <a:pt x="12152" y="8855"/>
                    <a:pt x="12152" y="8857"/>
                  </a:cubicBezTo>
                  <a:cubicBezTo>
                    <a:pt x="12170" y="8885"/>
                    <a:pt x="12188" y="8912"/>
                    <a:pt x="12206" y="8941"/>
                  </a:cubicBezTo>
                  <a:cubicBezTo>
                    <a:pt x="12223" y="8963"/>
                    <a:pt x="12239" y="8987"/>
                    <a:pt x="12254" y="9010"/>
                  </a:cubicBezTo>
                  <a:cubicBezTo>
                    <a:pt x="12260" y="9018"/>
                    <a:pt x="12266" y="9027"/>
                    <a:pt x="12271" y="9035"/>
                  </a:cubicBezTo>
                  <a:lnTo>
                    <a:pt x="12278" y="9046"/>
                  </a:lnTo>
                  <a:cubicBezTo>
                    <a:pt x="12302" y="9082"/>
                    <a:pt x="12325" y="9120"/>
                    <a:pt x="12347" y="9156"/>
                  </a:cubicBezTo>
                  <a:cubicBezTo>
                    <a:pt x="12406" y="9250"/>
                    <a:pt x="12467" y="9343"/>
                    <a:pt x="12531" y="9435"/>
                  </a:cubicBezTo>
                  <a:cubicBezTo>
                    <a:pt x="12600" y="9528"/>
                    <a:pt x="12672" y="9616"/>
                    <a:pt x="12748" y="9701"/>
                  </a:cubicBezTo>
                  <a:cubicBezTo>
                    <a:pt x="12828" y="9787"/>
                    <a:pt x="12913" y="9866"/>
                    <a:pt x="12997" y="9948"/>
                  </a:cubicBezTo>
                  <a:cubicBezTo>
                    <a:pt x="13040" y="9989"/>
                    <a:pt x="13081" y="10031"/>
                    <a:pt x="13123" y="10073"/>
                  </a:cubicBezTo>
                  <a:cubicBezTo>
                    <a:pt x="13168" y="10114"/>
                    <a:pt x="13211" y="10154"/>
                    <a:pt x="13256" y="10194"/>
                  </a:cubicBezTo>
                  <a:cubicBezTo>
                    <a:pt x="13330" y="10255"/>
                    <a:pt x="13406" y="10312"/>
                    <a:pt x="13482" y="10369"/>
                  </a:cubicBezTo>
                  <a:cubicBezTo>
                    <a:pt x="13556" y="10423"/>
                    <a:pt x="13632" y="10473"/>
                    <a:pt x="13707" y="10521"/>
                  </a:cubicBezTo>
                  <a:cubicBezTo>
                    <a:pt x="13742" y="10542"/>
                    <a:pt x="13779" y="10563"/>
                    <a:pt x="13815" y="10584"/>
                  </a:cubicBezTo>
                  <a:cubicBezTo>
                    <a:pt x="13852" y="10604"/>
                    <a:pt x="13890" y="10624"/>
                    <a:pt x="13927" y="10643"/>
                  </a:cubicBezTo>
                  <a:lnTo>
                    <a:pt x="13928" y="10644"/>
                  </a:lnTo>
                  <a:cubicBezTo>
                    <a:pt x="13929" y="10644"/>
                    <a:pt x="13931" y="10645"/>
                    <a:pt x="13932" y="10645"/>
                  </a:cubicBezTo>
                  <a:cubicBezTo>
                    <a:pt x="14092" y="10718"/>
                    <a:pt x="14254" y="10780"/>
                    <a:pt x="14419" y="10838"/>
                  </a:cubicBezTo>
                  <a:cubicBezTo>
                    <a:pt x="14458" y="10849"/>
                    <a:pt x="14495" y="10860"/>
                    <a:pt x="14532" y="10869"/>
                  </a:cubicBezTo>
                  <a:cubicBezTo>
                    <a:pt x="14569" y="10878"/>
                    <a:pt x="14607" y="10886"/>
                    <a:pt x="14644" y="10891"/>
                  </a:cubicBezTo>
                  <a:cubicBezTo>
                    <a:pt x="14794" y="10913"/>
                    <a:pt x="14943" y="10931"/>
                    <a:pt x="15093" y="10942"/>
                  </a:cubicBezTo>
                  <a:cubicBezTo>
                    <a:pt x="15139" y="10944"/>
                    <a:pt x="15184" y="10945"/>
                    <a:pt x="15229" y="10945"/>
                  </a:cubicBezTo>
                  <a:cubicBezTo>
                    <a:pt x="15321" y="10945"/>
                    <a:pt x="15414" y="10941"/>
                    <a:pt x="15507" y="10934"/>
                  </a:cubicBezTo>
                  <a:cubicBezTo>
                    <a:pt x="15542" y="10931"/>
                    <a:pt x="15577" y="10928"/>
                    <a:pt x="15611" y="10923"/>
                  </a:cubicBezTo>
                  <a:cubicBezTo>
                    <a:pt x="15650" y="10918"/>
                    <a:pt x="15687" y="10912"/>
                    <a:pt x="15724" y="10903"/>
                  </a:cubicBezTo>
                  <a:cubicBezTo>
                    <a:pt x="15796" y="10890"/>
                    <a:pt x="15869" y="10877"/>
                    <a:pt x="15944" y="10862"/>
                  </a:cubicBezTo>
                  <a:cubicBezTo>
                    <a:pt x="15966" y="10857"/>
                    <a:pt x="15991" y="10854"/>
                    <a:pt x="16014" y="10846"/>
                  </a:cubicBezTo>
                  <a:cubicBezTo>
                    <a:pt x="16039" y="10838"/>
                    <a:pt x="16062" y="10831"/>
                    <a:pt x="16086" y="10825"/>
                  </a:cubicBezTo>
                  <a:cubicBezTo>
                    <a:pt x="16122" y="10811"/>
                    <a:pt x="16160" y="10798"/>
                    <a:pt x="16194" y="10782"/>
                  </a:cubicBezTo>
                  <a:cubicBezTo>
                    <a:pt x="16229" y="10766"/>
                    <a:pt x="16261" y="10749"/>
                    <a:pt x="16293" y="10732"/>
                  </a:cubicBezTo>
                  <a:cubicBezTo>
                    <a:pt x="16336" y="10709"/>
                    <a:pt x="16378" y="10686"/>
                    <a:pt x="16419" y="10661"/>
                  </a:cubicBezTo>
                  <a:cubicBezTo>
                    <a:pt x="16430" y="10660"/>
                    <a:pt x="16439" y="10658"/>
                    <a:pt x="16447" y="10654"/>
                  </a:cubicBezTo>
                  <a:cubicBezTo>
                    <a:pt x="16451" y="10651"/>
                    <a:pt x="16456" y="10649"/>
                    <a:pt x="16461" y="10645"/>
                  </a:cubicBezTo>
                  <a:cubicBezTo>
                    <a:pt x="16470" y="10643"/>
                    <a:pt x="16478" y="10639"/>
                    <a:pt x="16488" y="10634"/>
                  </a:cubicBezTo>
                  <a:cubicBezTo>
                    <a:pt x="16496" y="10630"/>
                    <a:pt x="16503" y="10625"/>
                    <a:pt x="16511" y="10620"/>
                  </a:cubicBezTo>
                  <a:cubicBezTo>
                    <a:pt x="16538" y="10603"/>
                    <a:pt x="16565" y="10586"/>
                    <a:pt x="16590" y="10566"/>
                  </a:cubicBezTo>
                  <a:cubicBezTo>
                    <a:pt x="16597" y="10573"/>
                    <a:pt x="16604" y="10581"/>
                    <a:pt x="16610" y="10589"/>
                  </a:cubicBezTo>
                  <a:cubicBezTo>
                    <a:pt x="16616" y="10594"/>
                    <a:pt x="16621" y="10601"/>
                    <a:pt x="16626" y="10606"/>
                  </a:cubicBezTo>
                  <a:cubicBezTo>
                    <a:pt x="16633" y="10615"/>
                    <a:pt x="16641" y="10624"/>
                    <a:pt x="16649" y="10632"/>
                  </a:cubicBezTo>
                  <a:cubicBezTo>
                    <a:pt x="16663" y="10648"/>
                    <a:pt x="16677" y="10664"/>
                    <a:pt x="16693" y="10680"/>
                  </a:cubicBezTo>
                  <a:cubicBezTo>
                    <a:pt x="16699" y="10686"/>
                    <a:pt x="16704" y="10692"/>
                    <a:pt x="16710" y="10699"/>
                  </a:cubicBezTo>
                  <a:cubicBezTo>
                    <a:pt x="16769" y="10756"/>
                    <a:pt x="16827" y="10813"/>
                    <a:pt x="16888" y="10866"/>
                  </a:cubicBezTo>
                  <a:lnTo>
                    <a:pt x="16884" y="10862"/>
                  </a:lnTo>
                  <a:lnTo>
                    <a:pt x="16884" y="10862"/>
                  </a:lnTo>
                  <a:cubicBezTo>
                    <a:pt x="16984" y="10944"/>
                    <a:pt x="17090" y="11017"/>
                    <a:pt x="17196" y="11091"/>
                  </a:cubicBezTo>
                  <a:cubicBezTo>
                    <a:pt x="17244" y="11124"/>
                    <a:pt x="17290" y="11160"/>
                    <a:pt x="17338" y="11196"/>
                  </a:cubicBezTo>
                  <a:cubicBezTo>
                    <a:pt x="17366" y="11216"/>
                    <a:pt x="17395" y="11237"/>
                    <a:pt x="17423" y="11256"/>
                  </a:cubicBezTo>
                  <a:cubicBezTo>
                    <a:pt x="17443" y="11272"/>
                    <a:pt x="17466" y="11284"/>
                    <a:pt x="17488" y="11299"/>
                  </a:cubicBezTo>
                  <a:lnTo>
                    <a:pt x="17489" y="11299"/>
                  </a:lnTo>
                  <a:cubicBezTo>
                    <a:pt x="17538" y="11325"/>
                    <a:pt x="17587" y="11349"/>
                    <a:pt x="17636" y="11372"/>
                  </a:cubicBezTo>
                  <a:cubicBezTo>
                    <a:pt x="17675" y="11391"/>
                    <a:pt x="17716" y="11407"/>
                    <a:pt x="17757" y="11422"/>
                  </a:cubicBezTo>
                  <a:cubicBezTo>
                    <a:pt x="17797" y="11433"/>
                    <a:pt x="17838" y="11440"/>
                    <a:pt x="17880" y="11449"/>
                  </a:cubicBezTo>
                  <a:cubicBezTo>
                    <a:pt x="17928" y="11458"/>
                    <a:pt x="17977" y="11466"/>
                    <a:pt x="18025" y="11470"/>
                  </a:cubicBezTo>
                  <a:cubicBezTo>
                    <a:pt x="18076" y="11475"/>
                    <a:pt x="18123" y="11478"/>
                    <a:pt x="18174" y="11479"/>
                  </a:cubicBezTo>
                  <a:cubicBezTo>
                    <a:pt x="18205" y="11480"/>
                    <a:pt x="18236" y="11480"/>
                    <a:pt x="18267" y="11480"/>
                  </a:cubicBezTo>
                  <a:cubicBezTo>
                    <a:pt x="18302" y="11480"/>
                    <a:pt x="18336" y="11479"/>
                    <a:pt x="18371" y="11476"/>
                  </a:cubicBezTo>
                  <a:cubicBezTo>
                    <a:pt x="18426" y="11469"/>
                    <a:pt x="18478" y="11460"/>
                    <a:pt x="18531" y="11449"/>
                  </a:cubicBezTo>
                  <a:cubicBezTo>
                    <a:pt x="18567" y="11439"/>
                    <a:pt x="18603" y="11430"/>
                    <a:pt x="18639" y="11418"/>
                  </a:cubicBezTo>
                  <a:cubicBezTo>
                    <a:pt x="18665" y="11408"/>
                    <a:pt x="18692" y="11398"/>
                    <a:pt x="18717" y="11385"/>
                  </a:cubicBezTo>
                  <a:cubicBezTo>
                    <a:pt x="18756" y="11365"/>
                    <a:pt x="18790" y="11341"/>
                    <a:pt x="18826" y="11318"/>
                  </a:cubicBezTo>
                  <a:cubicBezTo>
                    <a:pt x="18857" y="11295"/>
                    <a:pt x="18887" y="11270"/>
                    <a:pt x="18918" y="11246"/>
                  </a:cubicBezTo>
                  <a:cubicBezTo>
                    <a:pt x="18931" y="11234"/>
                    <a:pt x="18943" y="11223"/>
                    <a:pt x="18954" y="11211"/>
                  </a:cubicBezTo>
                  <a:cubicBezTo>
                    <a:pt x="18967" y="11198"/>
                    <a:pt x="18979" y="11184"/>
                    <a:pt x="18990" y="11171"/>
                  </a:cubicBezTo>
                  <a:cubicBezTo>
                    <a:pt x="19011" y="11145"/>
                    <a:pt x="19032" y="11119"/>
                    <a:pt x="19052" y="11092"/>
                  </a:cubicBezTo>
                  <a:cubicBezTo>
                    <a:pt x="19072" y="11062"/>
                    <a:pt x="19091" y="11035"/>
                    <a:pt x="19110" y="11005"/>
                  </a:cubicBezTo>
                  <a:cubicBezTo>
                    <a:pt x="19138" y="10959"/>
                    <a:pt x="19161" y="10912"/>
                    <a:pt x="19185" y="10864"/>
                  </a:cubicBezTo>
                  <a:cubicBezTo>
                    <a:pt x="19202" y="10820"/>
                    <a:pt x="19217" y="10777"/>
                    <a:pt x="19232" y="10730"/>
                  </a:cubicBezTo>
                  <a:cubicBezTo>
                    <a:pt x="19244" y="10686"/>
                    <a:pt x="19254" y="10643"/>
                    <a:pt x="19264" y="10598"/>
                  </a:cubicBezTo>
                  <a:cubicBezTo>
                    <a:pt x="19269" y="10562"/>
                    <a:pt x="19273" y="10527"/>
                    <a:pt x="19275" y="10491"/>
                  </a:cubicBezTo>
                  <a:cubicBezTo>
                    <a:pt x="19275" y="10452"/>
                    <a:pt x="19274" y="10415"/>
                    <a:pt x="19272" y="10376"/>
                  </a:cubicBezTo>
                  <a:cubicBezTo>
                    <a:pt x="19269" y="10345"/>
                    <a:pt x="19267" y="10313"/>
                    <a:pt x="19262" y="10281"/>
                  </a:cubicBezTo>
                  <a:lnTo>
                    <a:pt x="19246" y="10196"/>
                  </a:lnTo>
                  <a:lnTo>
                    <a:pt x="19246" y="10193"/>
                  </a:lnTo>
                  <a:cubicBezTo>
                    <a:pt x="19246" y="10191"/>
                    <a:pt x="19246" y="10191"/>
                    <a:pt x="19244" y="10190"/>
                  </a:cubicBezTo>
                  <a:lnTo>
                    <a:pt x="19244" y="10189"/>
                  </a:lnTo>
                  <a:cubicBezTo>
                    <a:pt x="19229" y="10128"/>
                    <a:pt x="19212" y="10071"/>
                    <a:pt x="19192" y="10013"/>
                  </a:cubicBezTo>
                  <a:cubicBezTo>
                    <a:pt x="19167" y="9946"/>
                    <a:pt x="19139" y="9880"/>
                    <a:pt x="19107" y="9815"/>
                  </a:cubicBezTo>
                  <a:cubicBezTo>
                    <a:pt x="19086" y="9777"/>
                    <a:pt x="19063" y="9737"/>
                    <a:pt x="19042" y="9699"/>
                  </a:cubicBezTo>
                  <a:cubicBezTo>
                    <a:pt x="19022" y="9665"/>
                    <a:pt x="19000" y="9633"/>
                    <a:pt x="18978" y="9600"/>
                  </a:cubicBezTo>
                  <a:cubicBezTo>
                    <a:pt x="18952" y="9564"/>
                    <a:pt x="18924" y="9529"/>
                    <a:pt x="18896" y="9494"/>
                  </a:cubicBezTo>
                  <a:lnTo>
                    <a:pt x="18838" y="9436"/>
                  </a:lnTo>
                  <a:cubicBezTo>
                    <a:pt x="18815" y="9416"/>
                    <a:pt x="18792" y="9400"/>
                    <a:pt x="18767" y="9381"/>
                  </a:cubicBezTo>
                  <a:cubicBezTo>
                    <a:pt x="18749" y="9369"/>
                    <a:pt x="18731" y="9358"/>
                    <a:pt x="18712" y="9347"/>
                  </a:cubicBezTo>
                  <a:cubicBezTo>
                    <a:pt x="18682" y="9330"/>
                    <a:pt x="18654" y="9314"/>
                    <a:pt x="18623" y="9301"/>
                  </a:cubicBezTo>
                  <a:cubicBezTo>
                    <a:pt x="18622" y="9301"/>
                    <a:pt x="18622" y="9299"/>
                    <a:pt x="18620" y="9299"/>
                  </a:cubicBezTo>
                  <a:cubicBezTo>
                    <a:pt x="18619" y="9299"/>
                    <a:pt x="18619" y="9299"/>
                    <a:pt x="18618" y="9298"/>
                  </a:cubicBezTo>
                  <a:cubicBezTo>
                    <a:pt x="18578" y="9281"/>
                    <a:pt x="18540" y="9266"/>
                    <a:pt x="18501" y="9249"/>
                  </a:cubicBezTo>
                  <a:cubicBezTo>
                    <a:pt x="18459" y="9234"/>
                    <a:pt x="18416" y="9218"/>
                    <a:pt x="18374" y="9205"/>
                  </a:cubicBezTo>
                  <a:cubicBezTo>
                    <a:pt x="18313" y="9188"/>
                    <a:pt x="18251" y="9172"/>
                    <a:pt x="18190" y="9154"/>
                  </a:cubicBezTo>
                  <a:cubicBezTo>
                    <a:pt x="18137" y="9141"/>
                    <a:pt x="18082" y="9130"/>
                    <a:pt x="18026" y="9120"/>
                  </a:cubicBezTo>
                  <a:cubicBezTo>
                    <a:pt x="17963" y="9110"/>
                    <a:pt x="17901" y="9101"/>
                    <a:pt x="17838" y="9092"/>
                  </a:cubicBezTo>
                  <a:cubicBezTo>
                    <a:pt x="17776" y="9085"/>
                    <a:pt x="17714" y="9081"/>
                    <a:pt x="17649" y="9077"/>
                  </a:cubicBezTo>
                  <a:cubicBezTo>
                    <a:pt x="17619" y="9076"/>
                    <a:pt x="17589" y="9076"/>
                    <a:pt x="17559" y="9076"/>
                  </a:cubicBezTo>
                  <a:cubicBezTo>
                    <a:pt x="17537" y="9076"/>
                    <a:pt x="17515" y="9076"/>
                    <a:pt x="17493" y="9077"/>
                  </a:cubicBezTo>
                  <a:cubicBezTo>
                    <a:pt x="17442" y="9080"/>
                    <a:pt x="17391" y="9082"/>
                    <a:pt x="17340" y="9086"/>
                  </a:cubicBezTo>
                  <a:cubicBezTo>
                    <a:pt x="17301" y="9091"/>
                    <a:pt x="17261" y="9095"/>
                    <a:pt x="17220" y="9102"/>
                  </a:cubicBezTo>
                  <a:cubicBezTo>
                    <a:pt x="17182" y="9107"/>
                    <a:pt x="17144" y="9116"/>
                    <a:pt x="17106" y="9123"/>
                  </a:cubicBezTo>
                  <a:cubicBezTo>
                    <a:pt x="17058" y="9137"/>
                    <a:pt x="17012" y="9149"/>
                    <a:pt x="16965" y="9165"/>
                  </a:cubicBezTo>
                  <a:cubicBezTo>
                    <a:pt x="16960" y="9167"/>
                    <a:pt x="16956" y="9168"/>
                    <a:pt x="16951" y="9170"/>
                  </a:cubicBezTo>
                  <a:cubicBezTo>
                    <a:pt x="16951" y="9172"/>
                    <a:pt x="16951" y="9174"/>
                    <a:pt x="16950" y="9175"/>
                  </a:cubicBezTo>
                  <a:cubicBezTo>
                    <a:pt x="16941" y="9177"/>
                    <a:pt x="16931" y="9179"/>
                    <a:pt x="16922" y="9180"/>
                  </a:cubicBezTo>
                  <a:lnTo>
                    <a:pt x="16917" y="9180"/>
                  </a:lnTo>
                  <a:cubicBezTo>
                    <a:pt x="16905" y="9183"/>
                    <a:pt x="16891" y="9184"/>
                    <a:pt x="16878" y="9185"/>
                  </a:cubicBezTo>
                  <a:cubicBezTo>
                    <a:pt x="16869" y="9187"/>
                    <a:pt x="16863" y="9188"/>
                    <a:pt x="16855" y="9189"/>
                  </a:cubicBezTo>
                  <a:cubicBezTo>
                    <a:pt x="16848" y="9190"/>
                    <a:pt x="16842" y="9192"/>
                    <a:pt x="16833" y="9194"/>
                  </a:cubicBezTo>
                  <a:cubicBezTo>
                    <a:pt x="16832" y="9194"/>
                    <a:pt x="16832" y="9194"/>
                    <a:pt x="16831" y="9196"/>
                  </a:cubicBezTo>
                  <a:lnTo>
                    <a:pt x="16823" y="9177"/>
                  </a:lnTo>
                  <a:cubicBezTo>
                    <a:pt x="16817" y="9162"/>
                    <a:pt x="16811" y="9147"/>
                    <a:pt x="16803" y="9133"/>
                  </a:cubicBezTo>
                  <a:cubicBezTo>
                    <a:pt x="16803" y="9132"/>
                    <a:pt x="16802" y="9132"/>
                    <a:pt x="16802" y="9130"/>
                  </a:cubicBezTo>
                  <a:cubicBezTo>
                    <a:pt x="16801" y="9126"/>
                    <a:pt x="16800" y="9123"/>
                    <a:pt x="16797" y="9120"/>
                  </a:cubicBezTo>
                  <a:cubicBezTo>
                    <a:pt x="16792" y="9110"/>
                    <a:pt x="16788" y="9097"/>
                    <a:pt x="16783" y="9087"/>
                  </a:cubicBezTo>
                  <a:cubicBezTo>
                    <a:pt x="16780" y="9080"/>
                    <a:pt x="16776" y="9071"/>
                    <a:pt x="16771" y="9064"/>
                  </a:cubicBezTo>
                  <a:cubicBezTo>
                    <a:pt x="16749" y="9017"/>
                    <a:pt x="16724" y="8971"/>
                    <a:pt x="16697" y="8926"/>
                  </a:cubicBezTo>
                  <a:cubicBezTo>
                    <a:pt x="16680" y="8901"/>
                    <a:pt x="16664" y="8879"/>
                    <a:pt x="16647" y="8855"/>
                  </a:cubicBezTo>
                  <a:cubicBezTo>
                    <a:pt x="16611" y="8816"/>
                    <a:pt x="16573" y="8780"/>
                    <a:pt x="16534" y="8743"/>
                  </a:cubicBezTo>
                  <a:cubicBezTo>
                    <a:pt x="16499" y="8714"/>
                    <a:pt x="16466" y="8684"/>
                    <a:pt x="16431" y="8656"/>
                  </a:cubicBezTo>
                  <a:cubicBezTo>
                    <a:pt x="16399" y="8628"/>
                    <a:pt x="16365" y="8602"/>
                    <a:pt x="16331" y="8578"/>
                  </a:cubicBezTo>
                  <a:lnTo>
                    <a:pt x="16114" y="8424"/>
                  </a:lnTo>
                  <a:cubicBezTo>
                    <a:pt x="16111" y="8422"/>
                    <a:pt x="16109" y="8420"/>
                    <a:pt x="16107" y="8418"/>
                  </a:cubicBezTo>
                  <a:lnTo>
                    <a:pt x="16107" y="8418"/>
                  </a:lnTo>
                  <a:lnTo>
                    <a:pt x="16110" y="8420"/>
                  </a:lnTo>
                  <a:cubicBezTo>
                    <a:pt x="16078" y="8399"/>
                    <a:pt x="16044" y="8378"/>
                    <a:pt x="16011" y="8360"/>
                  </a:cubicBezTo>
                  <a:cubicBezTo>
                    <a:pt x="15954" y="8332"/>
                    <a:pt x="15892" y="8310"/>
                    <a:pt x="15831" y="8286"/>
                  </a:cubicBezTo>
                  <a:cubicBezTo>
                    <a:pt x="15790" y="8272"/>
                    <a:pt x="15749" y="8261"/>
                    <a:pt x="15706" y="8250"/>
                  </a:cubicBezTo>
                  <a:cubicBezTo>
                    <a:pt x="15666" y="8240"/>
                    <a:pt x="15626" y="8231"/>
                    <a:pt x="15586" y="8222"/>
                  </a:cubicBezTo>
                  <a:cubicBezTo>
                    <a:pt x="15550" y="8215"/>
                    <a:pt x="15513" y="8208"/>
                    <a:pt x="15479" y="8202"/>
                  </a:cubicBezTo>
                  <a:cubicBezTo>
                    <a:pt x="15441" y="8197"/>
                    <a:pt x="15407" y="8191"/>
                    <a:pt x="15369" y="8187"/>
                  </a:cubicBezTo>
                  <a:lnTo>
                    <a:pt x="15368" y="8187"/>
                  </a:lnTo>
                  <a:cubicBezTo>
                    <a:pt x="15346" y="8185"/>
                    <a:pt x="15324" y="8183"/>
                    <a:pt x="15301" y="8183"/>
                  </a:cubicBezTo>
                  <a:cubicBezTo>
                    <a:pt x="15296" y="8183"/>
                    <a:pt x="15291" y="8183"/>
                    <a:pt x="15286" y="8183"/>
                  </a:cubicBezTo>
                  <a:lnTo>
                    <a:pt x="15197" y="8183"/>
                  </a:lnTo>
                  <a:cubicBezTo>
                    <a:pt x="15168" y="8184"/>
                    <a:pt x="15139" y="8187"/>
                    <a:pt x="15110" y="8189"/>
                  </a:cubicBezTo>
                  <a:cubicBezTo>
                    <a:pt x="15085" y="8189"/>
                    <a:pt x="15061" y="8189"/>
                    <a:pt x="15038" y="8191"/>
                  </a:cubicBezTo>
                  <a:cubicBezTo>
                    <a:pt x="15034" y="8191"/>
                    <a:pt x="15031" y="8190"/>
                    <a:pt x="15027" y="8190"/>
                  </a:cubicBezTo>
                  <a:cubicBezTo>
                    <a:pt x="15020" y="8190"/>
                    <a:pt x="15012" y="8192"/>
                    <a:pt x="15005" y="8192"/>
                  </a:cubicBezTo>
                  <a:cubicBezTo>
                    <a:pt x="15005" y="8192"/>
                    <a:pt x="15003" y="8192"/>
                    <a:pt x="15002" y="8193"/>
                  </a:cubicBezTo>
                  <a:lnTo>
                    <a:pt x="14992" y="8193"/>
                  </a:lnTo>
                  <a:cubicBezTo>
                    <a:pt x="14982" y="8194"/>
                    <a:pt x="14972" y="8194"/>
                    <a:pt x="14961" y="8197"/>
                  </a:cubicBezTo>
                  <a:cubicBezTo>
                    <a:pt x="14948" y="8198"/>
                    <a:pt x="14934" y="8199"/>
                    <a:pt x="14920" y="8202"/>
                  </a:cubicBezTo>
                  <a:cubicBezTo>
                    <a:pt x="14907" y="8203"/>
                    <a:pt x="14893" y="8204"/>
                    <a:pt x="14881" y="8207"/>
                  </a:cubicBezTo>
                  <a:cubicBezTo>
                    <a:pt x="14861" y="8210"/>
                    <a:pt x="14842" y="8213"/>
                    <a:pt x="14822" y="8217"/>
                  </a:cubicBezTo>
                  <a:lnTo>
                    <a:pt x="14822" y="8215"/>
                  </a:lnTo>
                  <a:cubicBezTo>
                    <a:pt x="14800" y="8219"/>
                    <a:pt x="14778" y="8223"/>
                    <a:pt x="14755" y="8227"/>
                  </a:cubicBezTo>
                  <a:cubicBezTo>
                    <a:pt x="14691" y="8238"/>
                    <a:pt x="14629" y="8253"/>
                    <a:pt x="14566" y="8269"/>
                  </a:cubicBezTo>
                  <a:cubicBezTo>
                    <a:pt x="14592" y="8244"/>
                    <a:pt x="14619" y="8222"/>
                    <a:pt x="14647" y="8200"/>
                  </a:cubicBezTo>
                  <a:cubicBezTo>
                    <a:pt x="14672" y="8181"/>
                    <a:pt x="14697" y="8162"/>
                    <a:pt x="14727" y="8151"/>
                  </a:cubicBezTo>
                  <a:cubicBezTo>
                    <a:pt x="14757" y="8138"/>
                    <a:pt x="14786" y="8125"/>
                    <a:pt x="14817" y="8116"/>
                  </a:cubicBezTo>
                  <a:cubicBezTo>
                    <a:pt x="14827" y="8114"/>
                    <a:pt x="14837" y="8110"/>
                    <a:pt x="14848" y="8107"/>
                  </a:cubicBezTo>
                  <a:cubicBezTo>
                    <a:pt x="14851" y="8089"/>
                    <a:pt x="14853" y="8073"/>
                    <a:pt x="14855" y="8054"/>
                  </a:cubicBezTo>
                  <a:cubicBezTo>
                    <a:pt x="14857" y="8009"/>
                    <a:pt x="14856" y="7964"/>
                    <a:pt x="14853" y="7919"/>
                  </a:cubicBezTo>
                  <a:cubicBezTo>
                    <a:pt x="14848" y="7872"/>
                    <a:pt x="14843" y="7827"/>
                    <a:pt x="14835" y="7781"/>
                  </a:cubicBezTo>
                  <a:cubicBezTo>
                    <a:pt x="14829" y="7746"/>
                    <a:pt x="14821" y="7711"/>
                    <a:pt x="14814" y="7677"/>
                  </a:cubicBezTo>
                  <a:cubicBezTo>
                    <a:pt x="14805" y="7646"/>
                    <a:pt x="14796" y="7619"/>
                    <a:pt x="14788" y="7588"/>
                  </a:cubicBezTo>
                  <a:cubicBezTo>
                    <a:pt x="14788" y="7586"/>
                    <a:pt x="14788" y="7586"/>
                    <a:pt x="14786" y="7585"/>
                  </a:cubicBezTo>
                  <a:cubicBezTo>
                    <a:pt x="14786" y="7584"/>
                    <a:pt x="14786" y="7584"/>
                    <a:pt x="14785" y="7582"/>
                  </a:cubicBezTo>
                  <a:cubicBezTo>
                    <a:pt x="14772" y="7544"/>
                    <a:pt x="14759" y="7511"/>
                    <a:pt x="14744" y="7475"/>
                  </a:cubicBezTo>
                  <a:cubicBezTo>
                    <a:pt x="14731" y="7444"/>
                    <a:pt x="14717" y="7413"/>
                    <a:pt x="14703" y="7383"/>
                  </a:cubicBezTo>
                  <a:cubicBezTo>
                    <a:pt x="14691" y="7361"/>
                    <a:pt x="14680" y="7338"/>
                    <a:pt x="14666" y="7315"/>
                  </a:cubicBezTo>
                  <a:lnTo>
                    <a:pt x="14667" y="7315"/>
                  </a:lnTo>
                  <a:cubicBezTo>
                    <a:pt x="14654" y="7294"/>
                    <a:pt x="14640" y="7270"/>
                    <a:pt x="14625" y="7249"/>
                  </a:cubicBezTo>
                  <a:cubicBezTo>
                    <a:pt x="14609" y="7227"/>
                    <a:pt x="14593" y="7204"/>
                    <a:pt x="14576" y="7182"/>
                  </a:cubicBezTo>
                  <a:cubicBezTo>
                    <a:pt x="14548" y="7151"/>
                    <a:pt x="14523" y="7120"/>
                    <a:pt x="14494" y="7090"/>
                  </a:cubicBezTo>
                  <a:cubicBezTo>
                    <a:pt x="14465" y="7062"/>
                    <a:pt x="14435" y="7033"/>
                    <a:pt x="14404" y="7007"/>
                  </a:cubicBezTo>
                  <a:lnTo>
                    <a:pt x="14401" y="7003"/>
                  </a:lnTo>
                  <a:cubicBezTo>
                    <a:pt x="14381" y="6986"/>
                    <a:pt x="14362" y="6968"/>
                    <a:pt x="14339" y="6953"/>
                  </a:cubicBezTo>
                  <a:cubicBezTo>
                    <a:pt x="14316" y="6935"/>
                    <a:pt x="14294" y="6918"/>
                    <a:pt x="14270" y="6901"/>
                  </a:cubicBezTo>
                  <a:cubicBezTo>
                    <a:pt x="14233" y="6876"/>
                    <a:pt x="14196" y="6851"/>
                    <a:pt x="14155" y="6826"/>
                  </a:cubicBezTo>
                  <a:cubicBezTo>
                    <a:pt x="14120" y="6804"/>
                    <a:pt x="14084" y="6786"/>
                    <a:pt x="14050" y="6767"/>
                  </a:cubicBezTo>
                  <a:cubicBezTo>
                    <a:pt x="14019" y="6753"/>
                    <a:pt x="13989" y="6738"/>
                    <a:pt x="13958" y="6726"/>
                  </a:cubicBezTo>
                  <a:lnTo>
                    <a:pt x="13869" y="6691"/>
                  </a:lnTo>
                  <a:cubicBezTo>
                    <a:pt x="13867" y="6690"/>
                    <a:pt x="13866" y="6690"/>
                    <a:pt x="13865" y="6690"/>
                  </a:cubicBezTo>
                  <a:cubicBezTo>
                    <a:pt x="13823" y="6675"/>
                    <a:pt x="13780" y="6660"/>
                    <a:pt x="13737" y="6649"/>
                  </a:cubicBezTo>
                  <a:cubicBezTo>
                    <a:pt x="13690" y="6635"/>
                    <a:pt x="13642" y="6624"/>
                    <a:pt x="13594" y="6612"/>
                  </a:cubicBezTo>
                  <a:cubicBezTo>
                    <a:pt x="13566" y="6607"/>
                    <a:pt x="13537" y="6600"/>
                    <a:pt x="13508" y="6597"/>
                  </a:cubicBezTo>
                  <a:cubicBezTo>
                    <a:pt x="13477" y="6593"/>
                    <a:pt x="13446" y="6589"/>
                    <a:pt x="13416" y="6585"/>
                  </a:cubicBezTo>
                  <a:cubicBezTo>
                    <a:pt x="13387" y="6584"/>
                    <a:pt x="13361" y="6581"/>
                    <a:pt x="13333" y="6578"/>
                  </a:cubicBezTo>
                  <a:cubicBezTo>
                    <a:pt x="13310" y="6576"/>
                    <a:pt x="13289" y="6576"/>
                    <a:pt x="13267" y="6576"/>
                  </a:cubicBezTo>
                  <a:cubicBezTo>
                    <a:pt x="13255" y="6576"/>
                    <a:pt x="13244" y="6576"/>
                    <a:pt x="13232" y="6576"/>
                  </a:cubicBezTo>
                  <a:cubicBezTo>
                    <a:pt x="13196" y="6576"/>
                    <a:pt x="13159" y="6578"/>
                    <a:pt x="13123" y="6578"/>
                  </a:cubicBezTo>
                  <a:cubicBezTo>
                    <a:pt x="12999" y="6585"/>
                    <a:pt x="12877" y="6592"/>
                    <a:pt x="12755" y="6598"/>
                  </a:cubicBezTo>
                  <a:cubicBezTo>
                    <a:pt x="12689" y="6602"/>
                    <a:pt x="12624" y="6607"/>
                    <a:pt x="12559" y="6612"/>
                  </a:cubicBezTo>
                  <a:cubicBezTo>
                    <a:pt x="12509" y="6616"/>
                    <a:pt x="12461" y="6623"/>
                    <a:pt x="12411" y="6631"/>
                  </a:cubicBezTo>
                  <a:cubicBezTo>
                    <a:pt x="12457" y="6610"/>
                    <a:pt x="12502" y="6592"/>
                    <a:pt x="12548" y="6573"/>
                  </a:cubicBezTo>
                  <a:cubicBezTo>
                    <a:pt x="12647" y="6540"/>
                    <a:pt x="12747" y="6510"/>
                    <a:pt x="12849" y="6489"/>
                  </a:cubicBezTo>
                  <a:cubicBezTo>
                    <a:pt x="12910" y="6475"/>
                    <a:pt x="12968" y="6465"/>
                    <a:pt x="13029" y="6455"/>
                  </a:cubicBezTo>
                  <a:cubicBezTo>
                    <a:pt x="13042" y="6455"/>
                    <a:pt x="13056" y="6453"/>
                    <a:pt x="13070" y="6453"/>
                  </a:cubicBezTo>
                  <a:cubicBezTo>
                    <a:pt x="13124" y="6450"/>
                    <a:pt x="13179" y="6447"/>
                    <a:pt x="13234" y="6447"/>
                  </a:cubicBezTo>
                  <a:cubicBezTo>
                    <a:pt x="13246" y="6447"/>
                    <a:pt x="13259" y="6447"/>
                    <a:pt x="13271" y="6447"/>
                  </a:cubicBezTo>
                  <a:cubicBezTo>
                    <a:pt x="13340" y="6448"/>
                    <a:pt x="13410" y="6453"/>
                    <a:pt x="13479" y="6463"/>
                  </a:cubicBezTo>
                  <a:cubicBezTo>
                    <a:pt x="13551" y="6471"/>
                    <a:pt x="13620" y="6485"/>
                    <a:pt x="13690" y="6501"/>
                  </a:cubicBezTo>
                  <a:cubicBezTo>
                    <a:pt x="13820" y="6531"/>
                    <a:pt x="13945" y="6577"/>
                    <a:pt x="14068" y="6631"/>
                  </a:cubicBezTo>
                  <a:cubicBezTo>
                    <a:pt x="14102" y="6645"/>
                    <a:pt x="14134" y="6662"/>
                    <a:pt x="14166" y="6679"/>
                  </a:cubicBezTo>
                  <a:cubicBezTo>
                    <a:pt x="14196" y="6695"/>
                    <a:pt x="14223" y="6713"/>
                    <a:pt x="14252" y="6729"/>
                  </a:cubicBezTo>
                  <a:cubicBezTo>
                    <a:pt x="14294" y="6755"/>
                    <a:pt x="14334" y="6784"/>
                    <a:pt x="14373" y="6812"/>
                  </a:cubicBezTo>
                  <a:cubicBezTo>
                    <a:pt x="14377" y="6806"/>
                    <a:pt x="14382" y="6803"/>
                    <a:pt x="14387" y="6799"/>
                  </a:cubicBezTo>
                  <a:cubicBezTo>
                    <a:pt x="14393" y="6795"/>
                    <a:pt x="14398" y="6793"/>
                    <a:pt x="14403" y="6790"/>
                  </a:cubicBezTo>
                  <a:cubicBezTo>
                    <a:pt x="14404" y="6789"/>
                    <a:pt x="14406" y="6789"/>
                    <a:pt x="14406" y="6789"/>
                  </a:cubicBezTo>
                  <a:lnTo>
                    <a:pt x="14407" y="6788"/>
                  </a:lnTo>
                  <a:cubicBezTo>
                    <a:pt x="14428" y="6773"/>
                    <a:pt x="14447" y="6758"/>
                    <a:pt x="14468" y="6742"/>
                  </a:cubicBezTo>
                  <a:cubicBezTo>
                    <a:pt x="14494" y="6722"/>
                    <a:pt x="14522" y="6702"/>
                    <a:pt x="14547" y="6681"/>
                  </a:cubicBezTo>
                  <a:cubicBezTo>
                    <a:pt x="14561" y="6669"/>
                    <a:pt x="14572" y="6657"/>
                    <a:pt x="14584" y="6644"/>
                  </a:cubicBezTo>
                  <a:cubicBezTo>
                    <a:pt x="14607" y="6619"/>
                    <a:pt x="14628" y="6592"/>
                    <a:pt x="14647" y="6563"/>
                  </a:cubicBezTo>
                  <a:cubicBezTo>
                    <a:pt x="14664" y="6538"/>
                    <a:pt x="14682" y="6514"/>
                    <a:pt x="14696" y="6489"/>
                  </a:cubicBezTo>
                  <a:cubicBezTo>
                    <a:pt x="14710" y="6463"/>
                    <a:pt x="14723" y="6435"/>
                    <a:pt x="14736" y="6409"/>
                  </a:cubicBezTo>
                  <a:cubicBezTo>
                    <a:pt x="14752" y="6377"/>
                    <a:pt x="14764" y="6345"/>
                    <a:pt x="14776" y="6311"/>
                  </a:cubicBezTo>
                  <a:cubicBezTo>
                    <a:pt x="14790" y="6270"/>
                    <a:pt x="14803" y="6227"/>
                    <a:pt x="14814" y="6184"/>
                  </a:cubicBezTo>
                  <a:lnTo>
                    <a:pt x="14814" y="6182"/>
                  </a:lnTo>
                  <a:cubicBezTo>
                    <a:pt x="14824" y="6135"/>
                    <a:pt x="14830" y="6087"/>
                    <a:pt x="14835" y="6040"/>
                  </a:cubicBezTo>
                  <a:cubicBezTo>
                    <a:pt x="14839" y="5983"/>
                    <a:pt x="14843" y="5926"/>
                    <a:pt x="14841" y="5869"/>
                  </a:cubicBezTo>
                  <a:cubicBezTo>
                    <a:pt x="14834" y="5774"/>
                    <a:pt x="14817" y="5682"/>
                    <a:pt x="14799" y="5591"/>
                  </a:cubicBezTo>
                  <a:lnTo>
                    <a:pt x="14799" y="5593"/>
                  </a:lnTo>
                  <a:cubicBezTo>
                    <a:pt x="14774" y="5468"/>
                    <a:pt x="14745" y="5343"/>
                    <a:pt x="14705" y="5221"/>
                  </a:cubicBezTo>
                  <a:cubicBezTo>
                    <a:pt x="14705" y="5221"/>
                    <a:pt x="14703" y="5220"/>
                    <a:pt x="14705" y="5220"/>
                  </a:cubicBezTo>
                  <a:lnTo>
                    <a:pt x="14703" y="5219"/>
                  </a:lnTo>
                  <a:cubicBezTo>
                    <a:pt x="14676" y="5143"/>
                    <a:pt x="14645" y="5068"/>
                    <a:pt x="14612" y="4994"/>
                  </a:cubicBezTo>
                  <a:cubicBezTo>
                    <a:pt x="14592" y="5013"/>
                    <a:pt x="14569" y="5029"/>
                    <a:pt x="14548" y="5046"/>
                  </a:cubicBezTo>
                  <a:cubicBezTo>
                    <a:pt x="14523" y="5066"/>
                    <a:pt x="14496" y="5086"/>
                    <a:pt x="14468" y="5103"/>
                  </a:cubicBezTo>
                  <a:cubicBezTo>
                    <a:pt x="14442" y="5118"/>
                    <a:pt x="14416" y="5135"/>
                    <a:pt x="14389" y="5149"/>
                  </a:cubicBezTo>
                  <a:cubicBezTo>
                    <a:pt x="14370" y="5159"/>
                    <a:pt x="14350" y="5170"/>
                    <a:pt x="14331" y="5178"/>
                  </a:cubicBezTo>
                  <a:cubicBezTo>
                    <a:pt x="14313" y="5185"/>
                    <a:pt x="14296" y="5193"/>
                    <a:pt x="14279" y="5200"/>
                  </a:cubicBezTo>
                  <a:cubicBezTo>
                    <a:pt x="14269" y="5204"/>
                    <a:pt x="14258" y="5209"/>
                    <a:pt x="14247" y="5212"/>
                  </a:cubicBezTo>
                  <a:cubicBezTo>
                    <a:pt x="14270" y="5191"/>
                    <a:pt x="14293" y="5171"/>
                    <a:pt x="14314" y="5149"/>
                  </a:cubicBezTo>
                  <a:cubicBezTo>
                    <a:pt x="14360" y="5104"/>
                    <a:pt x="14404" y="5057"/>
                    <a:pt x="14449" y="5011"/>
                  </a:cubicBezTo>
                  <a:cubicBezTo>
                    <a:pt x="14489" y="4972"/>
                    <a:pt x="14526" y="4928"/>
                    <a:pt x="14563" y="4887"/>
                  </a:cubicBezTo>
                  <a:cubicBezTo>
                    <a:pt x="14564" y="4885"/>
                    <a:pt x="14566" y="4885"/>
                    <a:pt x="14567" y="4882"/>
                  </a:cubicBezTo>
                  <a:cubicBezTo>
                    <a:pt x="14573" y="4875"/>
                    <a:pt x="14581" y="4866"/>
                    <a:pt x="14587" y="4859"/>
                  </a:cubicBezTo>
                  <a:cubicBezTo>
                    <a:pt x="14598" y="4845"/>
                    <a:pt x="14609" y="4830"/>
                    <a:pt x="14619" y="4815"/>
                  </a:cubicBezTo>
                  <a:cubicBezTo>
                    <a:pt x="14624" y="4807"/>
                    <a:pt x="14629" y="4798"/>
                    <a:pt x="14633" y="4791"/>
                  </a:cubicBezTo>
                  <a:lnTo>
                    <a:pt x="14636" y="4783"/>
                  </a:lnTo>
                  <a:lnTo>
                    <a:pt x="14644" y="4771"/>
                  </a:lnTo>
                  <a:lnTo>
                    <a:pt x="14645" y="4772"/>
                  </a:lnTo>
                  <a:cubicBezTo>
                    <a:pt x="14652" y="4766"/>
                    <a:pt x="14659" y="4758"/>
                    <a:pt x="14664" y="4750"/>
                  </a:cubicBezTo>
                  <a:cubicBezTo>
                    <a:pt x="14682" y="4725"/>
                    <a:pt x="14700" y="4700"/>
                    <a:pt x="14718" y="4674"/>
                  </a:cubicBezTo>
                  <a:cubicBezTo>
                    <a:pt x="14752" y="4627"/>
                    <a:pt x="14783" y="4577"/>
                    <a:pt x="14812" y="4528"/>
                  </a:cubicBezTo>
                  <a:cubicBezTo>
                    <a:pt x="14839" y="4481"/>
                    <a:pt x="14865" y="4433"/>
                    <a:pt x="14891" y="4385"/>
                  </a:cubicBezTo>
                  <a:cubicBezTo>
                    <a:pt x="14933" y="4298"/>
                    <a:pt x="14970" y="4209"/>
                    <a:pt x="15005" y="4117"/>
                  </a:cubicBezTo>
                  <a:cubicBezTo>
                    <a:pt x="15028" y="4044"/>
                    <a:pt x="15051" y="3971"/>
                    <a:pt x="15068" y="3894"/>
                  </a:cubicBezTo>
                  <a:cubicBezTo>
                    <a:pt x="15073" y="3862"/>
                    <a:pt x="15079" y="3831"/>
                    <a:pt x="15082" y="3798"/>
                  </a:cubicBezTo>
                  <a:cubicBezTo>
                    <a:pt x="15084" y="3764"/>
                    <a:pt x="15085" y="3731"/>
                    <a:pt x="15085" y="3697"/>
                  </a:cubicBezTo>
                  <a:cubicBezTo>
                    <a:pt x="15083" y="3657"/>
                    <a:pt x="15079" y="3618"/>
                    <a:pt x="15073" y="3579"/>
                  </a:cubicBezTo>
                  <a:cubicBezTo>
                    <a:pt x="15051" y="3450"/>
                    <a:pt x="15018" y="3322"/>
                    <a:pt x="14981" y="3199"/>
                  </a:cubicBezTo>
                  <a:cubicBezTo>
                    <a:pt x="14966" y="3153"/>
                    <a:pt x="14951" y="3109"/>
                    <a:pt x="14934" y="3064"/>
                  </a:cubicBezTo>
                  <a:cubicBezTo>
                    <a:pt x="14918" y="3022"/>
                    <a:pt x="14899" y="2980"/>
                    <a:pt x="14881" y="2936"/>
                  </a:cubicBezTo>
                  <a:cubicBezTo>
                    <a:pt x="14845" y="2853"/>
                    <a:pt x="14809" y="2768"/>
                    <a:pt x="14772" y="2684"/>
                  </a:cubicBezTo>
                  <a:cubicBezTo>
                    <a:pt x="14750" y="2635"/>
                    <a:pt x="14726" y="2589"/>
                    <a:pt x="14698" y="2543"/>
                  </a:cubicBezTo>
                  <a:cubicBezTo>
                    <a:pt x="14672" y="2502"/>
                    <a:pt x="14644" y="2464"/>
                    <a:pt x="14615" y="2425"/>
                  </a:cubicBezTo>
                  <a:cubicBezTo>
                    <a:pt x="14579" y="2384"/>
                    <a:pt x="14542" y="2346"/>
                    <a:pt x="14504" y="2310"/>
                  </a:cubicBezTo>
                  <a:cubicBezTo>
                    <a:pt x="14438" y="2250"/>
                    <a:pt x="14368" y="2195"/>
                    <a:pt x="14298" y="2144"/>
                  </a:cubicBezTo>
                  <a:cubicBezTo>
                    <a:pt x="14223" y="2092"/>
                    <a:pt x="14148" y="2047"/>
                    <a:pt x="14072" y="2000"/>
                  </a:cubicBezTo>
                  <a:cubicBezTo>
                    <a:pt x="13996" y="1954"/>
                    <a:pt x="13923" y="1908"/>
                    <a:pt x="13846" y="1866"/>
                  </a:cubicBezTo>
                  <a:cubicBezTo>
                    <a:pt x="13785" y="1836"/>
                    <a:pt x="13723" y="1811"/>
                    <a:pt x="13660" y="1788"/>
                  </a:cubicBezTo>
                  <a:cubicBezTo>
                    <a:pt x="13516" y="1738"/>
                    <a:pt x="13370" y="1700"/>
                    <a:pt x="13221" y="1666"/>
                  </a:cubicBezTo>
                  <a:cubicBezTo>
                    <a:pt x="13209" y="1664"/>
                    <a:pt x="13194" y="1662"/>
                    <a:pt x="13180" y="1660"/>
                  </a:cubicBezTo>
                  <a:cubicBezTo>
                    <a:pt x="13167" y="1660"/>
                    <a:pt x="13153" y="1659"/>
                    <a:pt x="13140" y="1659"/>
                  </a:cubicBezTo>
                  <a:cubicBezTo>
                    <a:pt x="13134" y="1659"/>
                    <a:pt x="13127" y="1660"/>
                    <a:pt x="13121" y="1660"/>
                  </a:cubicBezTo>
                  <a:cubicBezTo>
                    <a:pt x="13042" y="1664"/>
                    <a:pt x="12964" y="1666"/>
                    <a:pt x="12886" y="1671"/>
                  </a:cubicBezTo>
                  <a:cubicBezTo>
                    <a:pt x="12812" y="1675"/>
                    <a:pt x="12736" y="1679"/>
                    <a:pt x="12662" y="1688"/>
                  </a:cubicBezTo>
                  <a:cubicBezTo>
                    <a:pt x="12639" y="1692"/>
                    <a:pt x="12617" y="1697"/>
                    <a:pt x="12595" y="1703"/>
                  </a:cubicBezTo>
                  <a:cubicBezTo>
                    <a:pt x="12574" y="1710"/>
                    <a:pt x="12554" y="1718"/>
                    <a:pt x="12534" y="1727"/>
                  </a:cubicBezTo>
                  <a:cubicBezTo>
                    <a:pt x="12518" y="1734"/>
                    <a:pt x="12500" y="1742"/>
                    <a:pt x="12482" y="1750"/>
                  </a:cubicBezTo>
                  <a:cubicBezTo>
                    <a:pt x="12469" y="1757"/>
                    <a:pt x="12456" y="1762"/>
                    <a:pt x="12442" y="1768"/>
                  </a:cubicBezTo>
                  <a:cubicBezTo>
                    <a:pt x="12438" y="1768"/>
                    <a:pt x="12435" y="1769"/>
                    <a:pt x="12432" y="1769"/>
                  </a:cubicBezTo>
                  <a:cubicBezTo>
                    <a:pt x="12422" y="1772"/>
                    <a:pt x="12412" y="1778"/>
                    <a:pt x="12404" y="1781"/>
                  </a:cubicBezTo>
                  <a:cubicBezTo>
                    <a:pt x="12401" y="1783"/>
                    <a:pt x="12397" y="1785"/>
                    <a:pt x="12394" y="1786"/>
                  </a:cubicBezTo>
                  <a:cubicBezTo>
                    <a:pt x="12383" y="1791"/>
                    <a:pt x="12373" y="1798"/>
                    <a:pt x="12363" y="1803"/>
                  </a:cubicBezTo>
                  <a:cubicBezTo>
                    <a:pt x="12361" y="1803"/>
                    <a:pt x="12359" y="1804"/>
                    <a:pt x="12358" y="1805"/>
                  </a:cubicBezTo>
                  <a:cubicBezTo>
                    <a:pt x="12343" y="1811"/>
                    <a:pt x="12330" y="1817"/>
                    <a:pt x="12317" y="1825"/>
                  </a:cubicBezTo>
                  <a:lnTo>
                    <a:pt x="12282" y="1845"/>
                  </a:lnTo>
                  <a:cubicBezTo>
                    <a:pt x="12280" y="1846"/>
                    <a:pt x="12277" y="1847"/>
                    <a:pt x="12275" y="1850"/>
                  </a:cubicBezTo>
                  <a:cubicBezTo>
                    <a:pt x="12272" y="1847"/>
                    <a:pt x="12268" y="1846"/>
                    <a:pt x="12266" y="1843"/>
                  </a:cubicBezTo>
                  <a:cubicBezTo>
                    <a:pt x="12265" y="1841"/>
                    <a:pt x="12265" y="1841"/>
                    <a:pt x="12263" y="1841"/>
                  </a:cubicBezTo>
                  <a:cubicBezTo>
                    <a:pt x="12209" y="1812"/>
                    <a:pt x="12154" y="1786"/>
                    <a:pt x="12100" y="1762"/>
                  </a:cubicBezTo>
                  <a:cubicBezTo>
                    <a:pt x="12096" y="1760"/>
                    <a:pt x="12094" y="1759"/>
                    <a:pt x="12092" y="1759"/>
                  </a:cubicBezTo>
                  <a:cubicBezTo>
                    <a:pt x="12094" y="1760"/>
                    <a:pt x="12095" y="1760"/>
                    <a:pt x="12096" y="1762"/>
                  </a:cubicBezTo>
                  <a:cubicBezTo>
                    <a:pt x="12022" y="1732"/>
                    <a:pt x="11948" y="1702"/>
                    <a:pt x="11874" y="1672"/>
                  </a:cubicBezTo>
                  <a:cubicBezTo>
                    <a:pt x="11827" y="1656"/>
                    <a:pt x="11782" y="1639"/>
                    <a:pt x="11735" y="1623"/>
                  </a:cubicBezTo>
                  <a:cubicBezTo>
                    <a:pt x="11699" y="1609"/>
                    <a:pt x="11663" y="1598"/>
                    <a:pt x="11627" y="1587"/>
                  </a:cubicBezTo>
                  <a:cubicBezTo>
                    <a:pt x="11596" y="1577"/>
                    <a:pt x="11564" y="1569"/>
                    <a:pt x="11533" y="1561"/>
                  </a:cubicBezTo>
                  <a:cubicBezTo>
                    <a:pt x="11508" y="1554"/>
                    <a:pt x="11482" y="1548"/>
                    <a:pt x="11457" y="1543"/>
                  </a:cubicBezTo>
                  <a:cubicBezTo>
                    <a:pt x="11434" y="1538"/>
                    <a:pt x="11411" y="1533"/>
                    <a:pt x="11388" y="1531"/>
                  </a:cubicBezTo>
                  <a:cubicBezTo>
                    <a:pt x="11359" y="1527"/>
                    <a:pt x="11331" y="1523"/>
                    <a:pt x="11301" y="1517"/>
                  </a:cubicBezTo>
                  <a:cubicBezTo>
                    <a:pt x="11282" y="1516"/>
                    <a:pt x="11264" y="1515"/>
                    <a:pt x="11245" y="1514"/>
                  </a:cubicBezTo>
                  <a:cubicBezTo>
                    <a:pt x="11228" y="1512"/>
                    <a:pt x="11208" y="1510"/>
                    <a:pt x="11188" y="1509"/>
                  </a:cubicBezTo>
                  <a:cubicBezTo>
                    <a:pt x="11153" y="1507"/>
                    <a:pt x="11119" y="1507"/>
                    <a:pt x="11084" y="1506"/>
                  </a:cubicBezTo>
                  <a:lnTo>
                    <a:pt x="11080" y="1506"/>
                  </a:lnTo>
                  <a:cubicBezTo>
                    <a:pt x="11027" y="1507"/>
                    <a:pt x="10973" y="1510"/>
                    <a:pt x="10919" y="1512"/>
                  </a:cubicBezTo>
                  <a:cubicBezTo>
                    <a:pt x="10866" y="1516"/>
                    <a:pt x="10813" y="1522"/>
                    <a:pt x="10761" y="1528"/>
                  </a:cubicBezTo>
                  <a:cubicBezTo>
                    <a:pt x="10709" y="1536"/>
                    <a:pt x="10660" y="1542"/>
                    <a:pt x="10609" y="1553"/>
                  </a:cubicBezTo>
                  <a:cubicBezTo>
                    <a:pt x="10562" y="1562"/>
                    <a:pt x="10513" y="1573"/>
                    <a:pt x="10466" y="1585"/>
                  </a:cubicBezTo>
                  <a:cubicBezTo>
                    <a:pt x="10393" y="1605"/>
                    <a:pt x="10319" y="1626"/>
                    <a:pt x="10245" y="1651"/>
                  </a:cubicBezTo>
                  <a:cubicBezTo>
                    <a:pt x="10175" y="1675"/>
                    <a:pt x="10104" y="1700"/>
                    <a:pt x="10033" y="1727"/>
                  </a:cubicBezTo>
                  <a:cubicBezTo>
                    <a:pt x="9959" y="1758"/>
                    <a:pt x="9884" y="1793"/>
                    <a:pt x="9811" y="1826"/>
                  </a:cubicBezTo>
                  <a:cubicBezTo>
                    <a:pt x="9722" y="1866"/>
                    <a:pt x="9635" y="1910"/>
                    <a:pt x="9551" y="1956"/>
                  </a:cubicBezTo>
                  <a:cubicBezTo>
                    <a:pt x="9502" y="1984"/>
                    <a:pt x="9458" y="2011"/>
                    <a:pt x="9411" y="2039"/>
                  </a:cubicBezTo>
                  <a:cubicBezTo>
                    <a:pt x="9366" y="2068"/>
                    <a:pt x="9323" y="2098"/>
                    <a:pt x="9280" y="2129"/>
                  </a:cubicBezTo>
                  <a:cubicBezTo>
                    <a:pt x="9254" y="2150"/>
                    <a:pt x="9229" y="2171"/>
                    <a:pt x="9203" y="2192"/>
                  </a:cubicBezTo>
                  <a:cubicBezTo>
                    <a:pt x="9179" y="2213"/>
                    <a:pt x="9155" y="2235"/>
                    <a:pt x="9134" y="2257"/>
                  </a:cubicBezTo>
                  <a:cubicBezTo>
                    <a:pt x="9082" y="2307"/>
                    <a:pt x="9031" y="2359"/>
                    <a:pt x="8981" y="2409"/>
                  </a:cubicBezTo>
                  <a:cubicBezTo>
                    <a:pt x="8939" y="2453"/>
                    <a:pt x="8896" y="2497"/>
                    <a:pt x="8857" y="2544"/>
                  </a:cubicBezTo>
                  <a:cubicBezTo>
                    <a:pt x="8828" y="2582"/>
                    <a:pt x="8799" y="2622"/>
                    <a:pt x="8773" y="2663"/>
                  </a:cubicBezTo>
                  <a:lnTo>
                    <a:pt x="8773" y="2662"/>
                  </a:lnTo>
                  <a:cubicBezTo>
                    <a:pt x="8773" y="2663"/>
                    <a:pt x="8772" y="2663"/>
                    <a:pt x="8772" y="2665"/>
                  </a:cubicBezTo>
                  <a:cubicBezTo>
                    <a:pt x="8771" y="2666"/>
                    <a:pt x="8771" y="2667"/>
                    <a:pt x="8769" y="2668"/>
                  </a:cubicBezTo>
                  <a:lnTo>
                    <a:pt x="8768" y="2670"/>
                  </a:lnTo>
                  <a:cubicBezTo>
                    <a:pt x="8741" y="2719"/>
                    <a:pt x="8717" y="2769"/>
                    <a:pt x="8687" y="2817"/>
                  </a:cubicBezTo>
                  <a:cubicBezTo>
                    <a:pt x="8660" y="2861"/>
                    <a:pt x="8629" y="2903"/>
                    <a:pt x="8603" y="2947"/>
                  </a:cubicBezTo>
                  <a:cubicBezTo>
                    <a:pt x="8589" y="2969"/>
                    <a:pt x="8576" y="2993"/>
                    <a:pt x="8563" y="3016"/>
                  </a:cubicBezTo>
                  <a:cubicBezTo>
                    <a:pt x="8565" y="3017"/>
                    <a:pt x="8566" y="3017"/>
                    <a:pt x="8567" y="3019"/>
                  </a:cubicBezTo>
                  <a:cubicBezTo>
                    <a:pt x="8560" y="3027"/>
                    <a:pt x="8552" y="3038"/>
                    <a:pt x="8546" y="3048"/>
                  </a:cubicBezTo>
                  <a:cubicBezTo>
                    <a:pt x="8531" y="3080"/>
                    <a:pt x="8521" y="3114"/>
                    <a:pt x="8510" y="3148"/>
                  </a:cubicBezTo>
                  <a:lnTo>
                    <a:pt x="8475" y="3110"/>
                  </a:lnTo>
                  <a:cubicBezTo>
                    <a:pt x="8427" y="3062"/>
                    <a:pt x="8377" y="3014"/>
                    <a:pt x="8326" y="2969"/>
                  </a:cubicBezTo>
                  <a:cubicBezTo>
                    <a:pt x="8274" y="2924"/>
                    <a:pt x="8222" y="2882"/>
                    <a:pt x="8169" y="2837"/>
                  </a:cubicBezTo>
                  <a:cubicBezTo>
                    <a:pt x="8118" y="2799"/>
                    <a:pt x="8067" y="2760"/>
                    <a:pt x="8014" y="2723"/>
                  </a:cubicBezTo>
                  <a:cubicBezTo>
                    <a:pt x="7989" y="2706"/>
                    <a:pt x="7964" y="2688"/>
                    <a:pt x="7941" y="2672"/>
                  </a:cubicBezTo>
                  <a:cubicBezTo>
                    <a:pt x="7913" y="2656"/>
                    <a:pt x="7886" y="2639"/>
                    <a:pt x="7858" y="2622"/>
                  </a:cubicBezTo>
                  <a:cubicBezTo>
                    <a:pt x="7823" y="2603"/>
                    <a:pt x="7788" y="2582"/>
                    <a:pt x="7753" y="2565"/>
                  </a:cubicBezTo>
                  <a:lnTo>
                    <a:pt x="7649" y="2515"/>
                  </a:lnTo>
                  <a:lnTo>
                    <a:pt x="7649" y="2515"/>
                  </a:lnTo>
                  <a:cubicBezTo>
                    <a:pt x="7652" y="2516"/>
                    <a:pt x="7654" y="2517"/>
                    <a:pt x="7657" y="2517"/>
                  </a:cubicBezTo>
                  <a:cubicBezTo>
                    <a:pt x="7627" y="2505"/>
                    <a:pt x="7596" y="2492"/>
                    <a:pt x="7565" y="2479"/>
                  </a:cubicBezTo>
                  <a:cubicBezTo>
                    <a:pt x="7539" y="2469"/>
                    <a:pt x="7512" y="2460"/>
                    <a:pt x="7484" y="2449"/>
                  </a:cubicBezTo>
                  <a:cubicBezTo>
                    <a:pt x="7432" y="2430"/>
                    <a:pt x="7379" y="2414"/>
                    <a:pt x="7325" y="2398"/>
                  </a:cubicBezTo>
                  <a:cubicBezTo>
                    <a:pt x="7244" y="2374"/>
                    <a:pt x="7162" y="2352"/>
                    <a:pt x="7081" y="2333"/>
                  </a:cubicBezTo>
                  <a:cubicBezTo>
                    <a:pt x="7039" y="2322"/>
                    <a:pt x="6996" y="2314"/>
                    <a:pt x="6955" y="2305"/>
                  </a:cubicBezTo>
                  <a:cubicBezTo>
                    <a:pt x="6918" y="2297"/>
                    <a:pt x="6880" y="2292"/>
                    <a:pt x="6841" y="2286"/>
                  </a:cubicBezTo>
                  <a:lnTo>
                    <a:pt x="6841" y="2286"/>
                  </a:lnTo>
                  <a:cubicBezTo>
                    <a:pt x="6842" y="2286"/>
                    <a:pt x="6844" y="2286"/>
                    <a:pt x="6845" y="2286"/>
                  </a:cubicBezTo>
                  <a:lnTo>
                    <a:pt x="6845" y="2286"/>
                  </a:lnTo>
                  <a:cubicBezTo>
                    <a:pt x="6843" y="2286"/>
                    <a:pt x="6840" y="2285"/>
                    <a:pt x="6838" y="2285"/>
                  </a:cubicBezTo>
                  <a:cubicBezTo>
                    <a:pt x="6839" y="2285"/>
                    <a:pt x="6840" y="2286"/>
                    <a:pt x="6841" y="2286"/>
                  </a:cubicBezTo>
                  <a:lnTo>
                    <a:pt x="6841" y="2286"/>
                  </a:lnTo>
                  <a:cubicBezTo>
                    <a:pt x="6808" y="2283"/>
                    <a:pt x="6774" y="2278"/>
                    <a:pt x="6740" y="2275"/>
                  </a:cubicBezTo>
                  <a:cubicBezTo>
                    <a:pt x="6708" y="2274"/>
                    <a:pt x="6676" y="2273"/>
                    <a:pt x="6645" y="2271"/>
                  </a:cubicBezTo>
                  <a:cubicBezTo>
                    <a:pt x="6627" y="2271"/>
                    <a:pt x="6609" y="2270"/>
                    <a:pt x="6591" y="2270"/>
                  </a:cubicBezTo>
                  <a:cubicBezTo>
                    <a:pt x="6582" y="2270"/>
                    <a:pt x="6573" y="2270"/>
                    <a:pt x="6564" y="2271"/>
                  </a:cubicBezTo>
                  <a:cubicBezTo>
                    <a:pt x="6527" y="2273"/>
                    <a:pt x="6488" y="2275"/>
                    <a:pt x="6450" y="2278"/>
                  </a:cubicBezTo>
                  <a:cubicBezTo>
                    <a:pt x="6393" y="2283"/>
                    <a:pt x="6334" y="2289"/>
                    <a:pt x="6276" y="2297"/>
                  </a:cubicBezTo>
                  <a:cubicBezTo>
                    <a:pt x="6213" y="2305"/>
                    <a:pt x="6150" y="2314"/>
                    <a:pt x="6088" y="2324"/>
                  </a:cubicBezTo>
                  <a:cubicBezTo>
                    <a:pt x="6026" y="2335"/>
                    <a:pt x="5966" y="2348"/>
                    <a:pt x="5908" y="2363"/>
                  </a:cubicBezTo>
                  <a:cubicBezTo>
                    <a:pt x="5866" y="2376"/>
                    <a:pt x="5826" y="2389"/>
                    <a:pt x="5785" y="2403"/>
                  </a:cubicBezTo>
                  <a:cubicBezTo>
                    <a:pt x="5753" y="2417"/>
                    <a:pt x="5719" y="2431"/>
                    <a:pt x="5687" y="2446"/>
                  </a:cubicBezTo>
                  <a:cubicBezTo>
                    <a:pt x="5657" y="2461"/>
                    <a:pt x="5629" y="2476"/>
                    <a:pt x="5599" y="2493"/>
                  </a:cubicBezTo>
                  <a:cubicBezTo>
                    <a:pt x="5567" y="2512"/>
                    <a:pt x="5536" y="2531"/>
                    <a:pt x="5505" y="2552"/>
                  </a:cubicBezTo>
                  <a:cubicBezTo>
                    <a:pt x="5476" y="2570"/>
                    <a:pt x="5448" y="2591"/>
                    <a:pt x="5419" y="2611"/>
                  </a:cubicBezTo>
                  <a:cubicBezTo>
                    <a:pt x="5404" y="2625"/>
                    <a:pt x="5388" y="2636"/>
                    <a:pt x="5374" y="2650"/>
                  </a:cubicBezTo>
                  <a:cubicBezTo>
                    <a:pt x="5363" y="2661"/>
                    <a:pt x="5351" y="2671"/>
                    <a:pt x="5341" y="2683"/>
                  </a:cubicBezTo>
                  <a:cubicBezTo>
                    <a:pt x="5305" y="2722"/>
                    <a:pt x="5270" y="2760"/>
                    <a:pt x="5234" y="2799"/>
                  </a:cubicBezTo>
                  <a:cubicBezTo>
                    <a:pt x="5204" y="2831"/>
                    <a:pt x="5172" y="2863"/>
                    <a:pt x="5141" y="2895"/>
                  </a:cubicBezTo>
                  <a:cubicBezTo>
                    <a:pt x="5198" y="2920"/>
                    <a:pt x="5252" y="2949"/>
                    <a:pt x="5306" y="2977"/>
                  </a:cubicBezTo>
                  <a:cubicBezTo>
                    <a:pt x="5428" y="3043"/>
                    <a:pt x="5547" y="3110"/>
                    <a:pt x="5660" y="3189"/>
                  </a:cubicBezTo>
                  <a:cubicBezTo>
                    <a:pt x="5715" y="3229"/>
                    <a:pt x="5770" y="3267"/>
                    <a:pt x="5823" y="3311"/>
                  </a:cubicBezTo>
                  <a:cubicBezTo>
                    <a:pt x="5875" y="3353"/>
                    <a:pt x="5925" y="3395"/>
                    <a:pt x="5977" y="3437"/>
                  </a:cubicBezTo>
                  <a:cubicBezTo>
                    <a:pt x="6085" y="3529"/>
                    <a:pt x="6191" y="3625"/>
                    <a:pt x="6295" y="3721"/>
                  </a:cubicBezTo>
                  <a:cubicBezTo>
                    <a:pt x="6341" y="3765"/>
                    <a:pt x="6385" y="3808"/>
                    <a:pt x="6432" y="3852"/>
                  </a:cubicBezTo>
                  <a:cubicBezTo>
                    <a:pt x="6483" y="3896"/>
                    <a:pt x="6534" y="3941"/>
                    <a:pt x="6589" y="3983"/>
                  </a:cubicBezTo>
                  <a:cubicBezTo>
                    <a:pt x="6630" y="4022"/>
                    <a:pt x="6672" y="4058"/>
                    <a:pt x="6716" y="4092"/>
                  </a:cubicBezTo>
                  <a:cubicBezTo>
                    <a:pt x="6838" y="4194"/>
                    <a:pt x="6952" y="4306"/>
                    <a:pt x="7065" y="4416"/>
                  </a:cubicBezTo>
                  <a:cubicBezTo>
                    <a:pt x="7132" y="4481"/>
                    <a:pt x="7199" y="4545"/>
                    <a:pt x="7268" y="4607"/>
                  </a:cubicBezTo>
                  <a:cubicBezTo>
                    <a:pt x="7221" y="4587"/>
                    <a:pt x="7175" y="4564"/>
                    <a:pt x="7132" y="4536"/>
                  </a:cubicBezTo>
                  <a:lnTo>
                    <a:pt x="7061" y="4494"/>
                  </a:lnTo>
                  <a:cubicBezTo>
                    <a:pt x="7022" y="4468"/>
                    <a:pt x="6983" y="4441"/>
                    <a:pt x="6943" y="4414"/>
                  </a:cubicBezTo>
                  <a:cubicBezTo>
                    <a:pt x="6885" y="4374"/>
                    <a:pt x="6829" y="4330"/>
                    <a:pt x="6772" y="4286"/>
                  </a:cubicBezTo>
                  <a:cubicBezTo>
                    <a:pt x="6720" y="4246"/>
                    <a:pt x="6667" y="4205"/>
                    <a:pt x="6614" y="4165"/>
                  </a:cubicBezTo>
                  <a:cubicBezTo>
                    <a:pt x="6560" y="4123"/>
                    <a:pt x="6506" y="4082"/>
                    <a:pt x="6455" y="4039"/>
                  </a:cubicBezTo>
                  <a:cubicBezTo>
                    <a:pt x="6398" y="3992"/>
                    <a:pt x="6343" y="3943"/>
                    <a:pt x="6289" y="3891"/>
                  </a:cubicBezTo>
                  <a:cubicBezTo>
                    <a:pt x="6192" y="3801"/>
                    <a:pt x="6096" y="3709"/>
                    <a:pt x="5997" y="3622"/>
                  </a:cubicBezTo>
                  <a:cubicBezTo>
                    <a:pt x="5895" y="3534"/>
                    <a:pt x="5792" y="3446"/>
                    <a:pt x="5684" y="3363"/>
                  </a:cubicBezTo>
                  <a:lnTo>
                    <a:pt x="5684" y="3363"/>
                  </a:lnTo>
                  <a:cubicBezTo>
                    <a:pt x="5685" y="3363"/>
                    <a:pt x="5685" y="3363"/>
                    <a:pt x="5686" y="3363"/>
                  </a:cubicBezTo>
                  <a:cubicBezTo>
                    <a:pt x="5626" y="3320"/>
                    <a:pt x="5568" y="3276"/>
                    <a:pt x="5506" y="3238"/>
                  </a:cubicBezTo>
                  <a:cubicBezTo>
                    <a:pt x="5440" y="3197"/>
                    <a:pt x="5372" y="3156"/>
                    <a:pt x="5302" y="3119"/>
                  </a:cubicBezTo>
                  <a:cubicBezTo>
                    <a:pt x="5255" y="3094"/>
                    <a:pt x="5211" y="3069"/>
                    <a:pt x="5162" y="3047"/>
                  </a:cubicBezTo>
                  <a:cubicBezTo>
                    <a:pt x="5136" y="3033"/>
                    <a:pt x="5110" y="3019"/>
                    <a:pt x="5083" y="3009"/>
                  </a:cubicBezTo>
                  <a:cubicBezTo>
                    <a:pt x="5058" y="2998"/>
                    <a:pt x="5033" y="2988"/>
                    <a:pt x="5008" y="2977"/>
                  </a:cubicBezTo>
                  <a:cubicBezTo>
                    <a:pt x="4939" y="2951"/>
                    <a:pt x="4867" y="2925"/>
                    <a:pt x="4796" y="2900"/>
                  </a:cubicBezTo>
                  <a:cubicBezTo>
                    <a:pt x="4733" y="2879"/>
                    <a:pt x="4667" y="2861"/>
                    <a:pt x="4602" y="2843"/>
                  </a:cubicBezTo>
                  <a:lnTo>
                    <a:pt x="4598" y="2843"/>
                  </a:lnTo>
                  <a:cubicBezTo>
                    <a:pt x="4567" y="2836"/>
                    <a:pt x="4536" y="2827"/>
                    <a:pt x="4504" y="2823"/>
                  </a:cubicBezTo>
                  <a:cubicBezTo>
                    <a:pt x="4471" y="2818"/>
                    <a:pt x="4437" y="2815"/>
                    <a:pt x="4404" y="2810"/>
                  </a:cubicBezTo>
                  <a:cubicBezTo>
                    <a:pt x="4326" y="2801"/>
                    <a:pt x="4248" y="2794"/>
                    <a:pt x="4170" y="2789"/>
                  </a:cubicBezTo>
                  <a:cubicBezTo>
                    <a:pt x="4098" y="2784"/>
                    <a:pt x="4027" y="2784"/>
                    <a:pt x="3955" y="2782"/>
                  </a:cubicBezTo>
                  <a:cubicBezTo>
                    <a:pt x="3877" y="2786"/>
                    <a:pt x="3798" y="2789"/>
                    <a:pt x="3720" y="2797"/>
                  </a:cubicBezTo>
                  <a:cubicBezTo>
                    <a:pt x="3642" y="2806"/>
                    <a:pt x="3566" y="2816"/>
                    <a:pt x="3489" y="2827"/>
                  </a:cubicBezTo>
                  <a:cubicBezTo>
                    <a:pt x="3452" y="2833"/>
                    <a:pt x="3415" y="2840"/>
                    <a:pt x="3379" y="2846"/>
                  </a:cubicBezTo>
                  <a:cubicBezTo>
                    <a:pt x="3349" y="2851"/>
                    <a:pt x="3319" y="2857"/>
                    <a:pt x="3289" y="2863"/>
                  </a:cubicBezTo>
                  <a:cubicBezTo>
                    <a:pt x="3258" y="2869"/>
                    <a:pt x="3227" y="2877"/>
                    <a:pt x="3197" y="2885"/>
                  </a:cubicBezTo>
                  <a:cubicBezTo>
                    <a:pt x="3160" y="2895"/>
                    <a:pt x="3126" y="2904"/>
                    <a:pt x="3090" y="2915"/>
                  </a:cubicBezTo>
                  <a:cubicBezTo>
                    <a:pt x="3068" y="2923"/>
                    <a:pt x="3046" y="2929"/>
                    <a:pt x="3023" y="2936"/>
                  </a:cubicBezTo>
                  <a:cubicBezTo>
                    <a:pt x="3004" y="2944"/>
                    <a:pt x="2983" y="2949"/>
                    <a:pt x="2963" y="2957"/>
                  </a:cubicBezTo>
                  <a:cubicBezTo>
                    <a:pt x="2923" y="2973"/>
                    <a:pt x="2884" y="2990"/>
                    <a:pt x="2844" y="3006"/>
                  </a:cubicBezTo>
                  <a:lnTo>
                    <a:pt x="2843" y="3006"/>
                  </a:lnTo>
                  <a:cubicBezTo>
                    <a:pt x="2840" y="3006"/>
                    <a:pt x="2840" y="3007"/>
                    <a:pt x="2839" y="3007"/>
                  </a:cubicBezTo>
                  <a:cubicBezTo>
                    <a:pt x="2768" y="3039"/>
                    <a:pt x="2699" y="3071"/>
                    <a:pt x="2631" y="3105"/>
                  </a:cubicBezTo>
                  <a:cubicBezTo>
                    <a:pt x="2567" y="3136"/>
                    <a:pt x="2505" y="3171"/>
                    <a:pt x="2445" y="3205"/>
                  </a:cubicBezTo>
                  <a:cubicBezTo>
                    <a:pt x="2415" y="3223"/>
                    <a:pt x="2385" y="3241"/>
                    <a:pt x="2355" y="3258"/>
                  </a:cubicBezTo>
                  <a:cubicBezTo>
                    <a:pt x="2332" y="3274"/>
                    <a:pt x="2309" y="3290"/>
                    <a:pt x="2285" y="3306"/>
                  </a:cubicBezTo>
                  <a:cubicBezTo>
                    <a:pt x="2238" y="3338"/>
                    <a:pt x="2194" y="3374"/>
                    <a:pt x="2149" y="3408"/>
                  </a:cubicBezTo>
                  <a:lnTo>
                    <a:pt x="2149" y="3408"/>
                  </a:lnTo>
                  <a:cubicBezTo>
                    <a:pt x="2149" y="3408"/>
                    <a:pt x="2149" y="3408"/>
                    <a:pt x="2150" y="3408"/>
                  </a:cubicBezTo>
                  <a:lnTo>
                    <a:pt x="2150" y="3408"/>
                  </a:lnTo>
                  <a:cubicBezTo>
                    <a:pt x="2149" y="3408"/>
                    <a:pt x="2149" y="3409"/>
                    <a:pt x="2149" y="3409"/>
                  </a:cubicBezTo>
                  <a:lnTo>
                    <a:pt x="2149" y="3409"/>
                  </a:lnTo>
                  <a:cubicBezTo>
                    <a:pt x="2148" y="3409"/>
                    <a:pt x="2148" y="3410"/>
                    <a:pt x="2147" y="3410"/>
                  </a:cubicBezTo>
                  <a:cubicBezTo>
                    <a:pt x="2147" y="3410"/>
                    <a:pt x="2147" y="3410"/>
                    <a:pt x="2148" y="3410"/>
                  </a:cubicBezTo>
                  <a:lnTo>
                    <a:pt x="2148" y="3410"/>
                  </a:lnTo>
                  <a:cubicBezTo>
                    <a:pt x="2092" y="3458"/>
                    <a:pt x="2037" y="3505"/>
                    <a:pt x="1984" y="3558"/>
                  </a:cubicBezTo>
                  <a:lnTo>
                    <a:pt x="1984" y="3556"/>
                  </a:lnTo>
                  <a:cubicBezTo>
                    <a:pt x="1941" y="3601"/>
                    <a:pt x="1899" y="3651"/>
                    <a:pt x="1860" y="3700"/>
                  </a:cubicBezTo>
                  <a:cubicBezTo>
                    <a:pt x="1829" y="3743"/>
                    <a:pt x="1798" y="3786"/>
                    <a:pt x="1770" y="3831"/>
                  </a:cubicBezTo>
                  <a:cubicBezTo>
                    <a:pt x="1757" y="3852"/>
                    <a:pt x="1743" y="3870"/>
                    <a:pt x="1731" y="3891"/>
                  </a:cubicBezTo>
                  <a:cubicBezTo>
                    <a:pt x="1716" y="3919"/>
                    <a:pt x="1700" y="3945"/>
                    <a:pt x="1685" y="3971"/>
                  </a:cubicBezTo>
                  <a:cubicBezTo>
                    <a:pt x="1654" y="4029"/>
                    <a:pt x="1626" y="4090"/>
                    <a:pt x="1601" y="4152"/>
                  </a:cubicBezTo>
                  <a:cubicBezTo>
                    <a:pt x="1585" y="4195"/>
                    <a:pt x="1570" y="4240"/>
                    <a:pt x="1555" y="4285"/>
                  </a:cubicBezTo>
                  <a:cubicBezTo>
                    <a:pt x="1540" y="4330"/>
                    <a:pt x="1527" y="4375"/>
                    <a:pt x="1514" y="4420"/>
                  </a:cubicBezTo>
                  <a:cubicBezTo>
                    <a:pt x="1502" y="4473"/>
                    <a:pt x="1493" y="4528"/>
                    <a:pt x="1487" y="4581"/>
                  </a:cubicBezTo>
                  <a:cubicBezTo>
                    <a:pt x="1478" y="4673"/>
                    <a:pt x="1477" y="4765"/>
                    <a:pt x="1478" y="4856"/>
                  </a:cubicBezTo>
                  <a:cubicBezTo>
                    <a:pt x="1480" y="4871"/>
                    <a:pt x="1481" y="4889"/>
                    <a:pt x="1481" y="4905"/>
                  </a:cubicBezTo>
                  <a:cubicBezTo>
                    <a:pt x="1482" y="4922"/>
                    <a:pt x="1482" y="4937"/>
                    <a:pt x="1483" y="4954"/>
                  </a:cubicBezTo>
                  <a:cubicBezTo>
                    <a:pt x="1488" y="4983"/>
                    <a:pt x="1491" y="5013"/>
                    <a:pt x="1496" y="5042"/>
                  </a:cubicBezTo>
                  <a:cubicBezTo>
                    <a:pt x="1504" y="5098"/>
                    <a:pt x="1513" y="5154"/>
                    <a:pt x="1524" y="5211"/>
                  </a:cubicBezTo>
                  <a:cubicBezTo>
                    <a:pt x="1534" y="5262"/>
                    <a:pt x="1544" y="5312"/>
                    <a:pt x="1556" y="5362"/>
                  </a:cubicBezTo>
                  <a:cubicBezTo>
                    <a:pt x="1564" y="5384"/>
                    <a:pt x="1569" y="5407"/>
                    <a:pt x="1578" y="5431"/>
                  </a:cubicBezTo>
                  <a:cubicBezTo>
                    <a:pt x="1587" y="5453"/>
                    <a:pt x="1596" y="5475"/>
                    <a:pt x="1605" y="5499"/>
                  </a:cubicBezTo>
                  <a:cubicBezTo>
                    <a:pt x="1625" y="5541"/>
                    <a:pt x="1643" y="5584"/>
                    <a:pt x="1666" y="5625"/>
                  </a:cubicBezTo>
                  <a:cubicBezTo>
                    <a:pt x="1688" y="5668"/>
                    <a:pt x="1713" y="5709"/>
                    <a:pt x="1738" y="5751"/>
                  </a:cubicBezTo>
                  <a:cubicBezTo>
                    <a:pt x="1750" y="5768"/>
                    <a:pt x="1762" y="5788"/>
                    <a:pt x="1775" y="5805"/>
                  </a:cubicBezTo>
                  <a:lnTo>
                    <a:pt x="1814" y="5856"/>
                  </a:lnTo>
                  <a:cubicBezTo>
                    <a:pt x="1852" y="5902"/>
                    <a:pt x="1889" y="5949"/>
                    <a:pt x="1927" y="5995"/>
                  </a:cubicBezTo>
                  <a:cubicBezTo>
                    <a:pt x="1965" y="6040"/>
                    <a:pt x="2004" y="6081"/>
                    <a:pt x="2044" y="6122"/>
                  </a:cubicBezTo>
                  <a:cubicBezTo>
                    <a:pt x="2091" y="6166"/>
                    <a:pt x="2141" y="6210"/>
                    <a:pt x="2190" y="6251"/>
                  </a:cubicBezTo>
                  <a:cubicBezTo>
                    <a:pt x="2235" y="6287"/>
                    <a:pt x="2280" y="6321"/>
                    <a:pt x="2324" y="6356"/>
                  </a:cubicBezTo>
                  <a:lnTo>
                    <a:pt x="2323" y="6356"/>
                  </a:lnTo>
                  <a:cubicBezTo>
                    <a:pt x="2363" y="6385"/>
                    <a:pt x="2400" y="6413"/>
                    <a:pt x="2440" y="6439"/>
                  </a:cubicBezTo>
                  <a:cubicBezTo>
                    <a:pt x="2478" y="6464"/>
                    <a:pt x="2517" y="6489"/>
                    <a:pt x="2556" y="6510"/>
                  </a:cubicBezTo>
                  <a:cubicBezTo>
                    <a:pt x="2592" y="6530"/>
                    <a:pt x="2629" y="6547"/>
                    <a:pt x="2667" y="6564"/>
                  </a:cubicBezTo>
                  <a:cubicBezTo>
                    <a:pt x="2699" y="6579"/>
                    <a:pt x="2731" y="6593"/>
                    <a:pt x="2763" y="6607"/>
                  </a:cubicBezTo>
                  <a:cubicBezTo>
                    <a:pt x="2814" y="6626"/>
                    <a:pt x="2865" y="6645"/>
                    <a:pt x="2917" y="6661"/>
                  </a:cubicBezTo>
                  <a:cubicBezTo>
                    <a:pt x="2947" y="6670"/>
                    <a:pt x="2977" y="6679"/>
                    <a:pt x="3006" y="6687"/>
                  </a:cubicBezTo>
                  <a:cubicBezTo>
                    <a:pt x="3035" y="6693"/>
                    <a:pt x="3061" y="6701"/>
                    <a:pt x="3088" y="6707"/>
                  </a:cubicBezTo>
                  <a:cubicBezTo>
                    <a:pt x="3116" y="6714"/>
                    <a:pt x="3143" y="6719"/>
                    <a:pt x="3171" y="6724"/>
                  </a:cubicBezTo>
                  <a:cubicBezTo>
                    <a:pt x="3116" y="6729"/>
                    <a:pt x="3059" y="6731"/>
                    <a:pt x="3004" y="6732"/>
                  </a:cubicBezTo>
                  <a:lnTo>
                    <a:pt x="3003" y="6732"/>
                  </a:lnTo>
                  <a:cubicBezTo>
                    <a:pt x="3003" y="6732"/>
                    <a:pt x="3004" y="6732"/>
                    <a:pt x="3004" y="6731"/>
                  </a:cubicBezTo>
                  <a:lnTo>
                    <a:pt x="2974" y="6731"/>
                  </a:lnTo>
                  <a:cubicBezTo>
                    <a:pt x="2917" y="6729"/>
                    <a:pt x="2859" y="6726"/>
                    <a:pt x="2802" y="6719"/>
                  </a:cubicBezTo>
                  <a:cubicBezTo>
                    <a:pt x="2799" y="6719"/>
                    <a:pt x="2798" y="6719"/>
                    <a:pt x="2796" y="6718"/>
                  </a:cubicBezTo>
                  <a:cubicBezTo>
                    <a:pt x="2793" y="6718"/>
                    <a:pt x="2791" y="6718"/>
                    <a:pt x="2787" y="6717"/>
                  </a:cubicBezTo>
                  <a:lnTo>
                    <a:pt x="2781" y="6717"/>
                  </a:lnTo>
                  <a:cubicBezTo>
                    <a:pt x="2762" y="6712"/>
                    <a:pt x="2744" y="6707"/>
                    <a:pt x="2724" y="6701"/>
                  </a:cubicBezTo>
                  <a:lnTo>
                    <a:pt x="2724" y="6701"/>
                  </a:lnTo>
                  <a:cubicBezTo>
                    <a:pt x="2724" y="6701"/>
                    <a:pt x="2724" y="6701"/>
                    <a:pt x="2724" y="6701"/>
                  </a:cubicBezTo>
                  <a:cubicBezTo>
                    <a:pt x="2648" y="6674"/>
                    <a:pt x="2570" y="6652"/>
                    <a:pt x="2495" y="6625"/>
                  </a:cubicBezTo>
                  <a:cubicBezTo>
                    <a:pt x="2472" y="6613"/>
                    <a:pt x="2448" y="6600"/>
                    <a:pt x="2427" y="6585"/>
                  </a:cubicBezTo>
                  <a:cubicBezTo>
                    <a:pt x="2370" y="6547"/>
                    <a:pt x="2314" y="6510"/>
                    <a:pt x="2259" y="6470"/>
                  </a:cubicBezTo>
                  <a:cubicBezTo>
                    <a:pt x="2206" y="6432"/>
                    <a:pt x="2154" y="6392"/>
                    <a:pt x="2105" y="6350"/>
                  </a:cubicBezTo>
                  <a:cubicBezTo>
                    <a:pt x="2051" y="6306"/>
                    <a:pt x="1997" y="6262"/>
                    <a:pt x="1950" y="6212"/>
                  </a:cubicBezTo>
                  <a:cubicBezTo>
                    <a:pt x="1922" y="6185"/>
                    <a:pt x="1895" y="6156"/>
                    <a:pt x="1869" y="6128"/>
                  </a:cubicBezTo>
                  <a:cubicBezTo>
                    <a:pt x="1848" y="6104"/>
                    <a:pt x="1826" y="6079"/>
                    <a:pt x="1805" y="6053"/>
                  </a:cubicBezTo>
                  <a:cubicBezTo>
                    <a:pt x="1761" y="6001"/>
                    <a:pt x="1720" y="5949"/>
                    <a:pt x="1678" y="5896"/>
                  </a:cubicBezTo>
                  <a:cubicBezTo>
                    <a:pt x="1640" y="5846"/>
                    <a:pt x="1605" y="5792"/>
                    <a:pt x="1575" y="5735"/>
                  </a:cubicBezTo>
                  <a:cubicBezTo>
                    <a:pt x="1556" y="5700"/>
                    <a:pt x="1538" y="5665"/>
                    <a:pt x="1522" y="5629"/>
                  </a:cubicBezTo>
                  <a:cubicBezTo>
                    <a:pt x="1508" y="5602"/>
                    <a:pt x="1494" y="5573"/>
                    <a:pt x="1482" y="5545"/>
                  </a:cubicBezTo>
                  <a:cubicBezTo>
                    <a:pt x="1470" y="5511"/>
                    <a:pt x="1457" y="5479"/>
                    <a:pt x="1445" y="5446"/>
                  </a:cubicBezTo>
                  <a:cubicBezTo>
                    <a:pt x="1440" y="5429"/>
                    <a:pt x="1434" y="5412"/>
                    <a:pt x="1430" y="5396"/>
                  </a:cubicBezTo>
                  <a:cubicBezTo>
                    <a:pt x="1426" y="5379"/>
                    <a:pt x="1421" y="5364"/>
                    <a:pt x="1418" y="5346"/>
                  </a:cubicBezTo>
                  <a:cubicBezTo>
                    <a:pt x="1404" y="5284"/>
                    <a:pt x="1393" y="5220"/>
                    <a:pt x="1382" y="5157"/>
                  </a:cubicBezTo>
                  <a:cubicBezTo>
                    <a:pt x="1378" y="5134"/>
                    <a:pt x="1374" y="5112"/>
                    <a:pt x="1370" y="5088"/>
                  </a:cubicBezTo>
                  <a:cubicBezTo>
                    <a:pt x="1289" y="5108"/>
                    <a:pt x="1208" y="5126"/>
                    <a:pt x="1127" y="5150"/>
                  </a:cubicBezTo>
                  <a:cubicBezTo>
                    <a:pt x="1098" y="5160"/>
                    <a:pt x="1070" y="5173"/>
                    <a:pt x="1042" y="5184"/>
                  </a:cubicBezTo>
                  <a:cubicBezTo>
                    <a:pt x="990" y="5210"/>
                    <a:pt x="940" y="5238"/>
                    <a:pt x="892" y="5268"/>
                  </a:cubicBezTo>
                  <a:cubicBezTo>
                    <a:pt x="863" y="5286"/>
                    <a:pt x="837" y="5305"/>
                    <a:pt x="812" y="5326"/>
                  </a:cubicBezTo>
                  <a:cubicBezTo>
                    <a:pt x="791" y="5344"/>
                    <a:pt x="771" y="5364"/>
                    <a:pt x="754" y="5382"/>
                  </a:cubicBezTo>
                  <a:cubicBezTo>
                    <a:pt x="711" y="5432"/>
                    <a:pt x="672" y="5483"/>
                    <a:pt x="634" y="5536"/>
                  </a:cubicBezTo>
                  <a:cubicBezTo>
                    <a:pt x="632" y="5537"/>
                    <a:pt x="631" y="5539"/>
                    <a:pt x="630" y="5541"/>
                  </a:cubicBezTo>
                  <a:cubicBezTo>
                    <a:pt x="617" y="5562"/>
                    <a:pt x="601" y="5581"/>
                    <a:pt x="590" y="5602"/>
                  </a:cubicBezTo>
                  <a:cubicBezTo>
                    <a:pt x="577" y="5624"/>
                    <a:pt x="564" y="5645"/>
                    <a:pt x="553" y="5668"/>
                  </a:cubicBezTo>
                  <a:cubicBezTo>
                    <a:pt x="537" y="5699"/>
                    <a:pt x="522" y="5731"/>
                    <a:pt x="507" y="5762"/>
                  </a:cubicBezTo>
                  <a:cubicBezTo>
                    <a:pt x="492" y="5798"/>
                    <a:pt x="476" y="5833"/>
                    <a:pt x="460" y="5867"/>
                  </a:cubicBezTo>
                  <a:cubicBezTo>
                    <a:pt x="443" y="5902"/>
                    <a:pt x="428" y="5936"/>
                    <a:pt x="410" y="5969"/>
                  </a:cubicBezTo>
                  <a:cubicBezTo>
                    <a:pt x="465" y="5995"/>
                    <a:pt x="455" y="6023"/>
                    <a:pt x="443" y="6052"/>
                  </a:cubicBezTo>
                  <a:cubicBezTo>
                    <a:pt x="429" y="6094"/>
                    <a:pt x="417" y="6138"/>
                    <a:pt x="406" y="6181"/>
                  </a:cubicBezTo>
                  <a:cubicBezTo>
                    <a:pt x="396" y="6222"/>
                    <a:pt x="385" y="6264"/>
                    <a:pt x="376" y="6305"/>
                  </a:cubicBezTo>
                  <a:cubicBezTo>
                    <a:pt x="367" y="6345"/>
                    <a:pt x="361" y="6383"/>
                    <a:pt x="355" y="6424"/>
                  </a:cubicBezTo>
                  <a:cubicBezTo>
                    <a:pt x="346" y="6527"/>
                    <a:pt x="351" y="6631"/>
                    <a:pt x="351" y="6734"/>
                  </a:cubicBezTo>
                  <a:lnTo>
                    <a:pt x="351" y="6733"/>
                  </a:lnTo>
                  <a:cubicBezTo>
                    <a:pt x="352" y="6755"/>
                    <a:pt x="354" y="6778"/>
                    <a:pt x="354" y="6799"/>
                  </a:cubicBezTo>
                  <a:cubicBezTo>
                    <a:pt x="354" y="6817"/>
                    <a:pt x="356" y="6836"/>
                    <a:pt x="360" y="6855"/>
                  </a:cubicBezTo>
                  <a:cubicBezTo>
                    <a:pt x="363" y="6892"/>
                    <a:pt x="370" y="6927"/>
                    <a:pt x="375" y="6964"/>
                  </a:cubicBezTo>
                  <a:cubicBezTo>
                    <a:pt x="380" y="6989"/>
                    <a:pt x="383" y="7016"/>
                    <a:pt x="392" y="7041"/>
                  </a:cubicBezTo>
                  <a:cubicBezTo>
                    <a:pt x="398" y="7068"/>
                    <a:pt x="406" y="7093"/>
                    <a:pt x="412" y="7120"/>
                  </a:cubicBezTo>
                  <a:cubicBezTo>
                    <a:pt x="427" y="7162"/>
                    <a:pt x="439" y="7206"/>
                    <a:pt x="455" y="7248"/>
                  </a:cubicBezTo>
                  <a:cubicBezTo>
                    <a:pt x="468" y="7285"/>
                    <a:pt x="484" y="7321"/>
                    <a:pt x="500" y="7359"/>
                  </a:cubicBezTo>
                  <a:cubicBezTo>
                    <a:pt x="514" y="7386"/>
                    <a:pt x="526" y="7414"/>
                    <a:pt x="542" y="7440"/>
                  </a:cubicBezTo>
                  <a:cubicBezTo>
                    <a:pt x="558" y="7467"/>
                    <a:pt x="574" y="7495"/>
                    <a:pt x="590" y="7521"/>
                  </a:cubicBezTo>
                  <a:cubicBezTo>
                    <a:pt x="618" y="7562"/>
                    <a:pt x="644" y="7601"/>
                    <a:pt x="672" y="7640"/>
                  </a:cubicBezTo>
                  <a:cubicBezTo>
                    <a:pt x="700" y="7677"/>
                    <a:pt x="729" y="7714"/>
                    <a:pt x="758" y="7750"/>
                  </a:cubicBezTo>
                  <a:cubicBezTo>
                    <a:pt x="775" y="7769"/>
                    <a:pt x="793" y="7791"/>
                    <a:pt x="812" y="7810"/>
                  </a:cubicBezTo>
                  <a:cubicBezTo>
                    <a:pt x="832" y="7830"/>
                    <a:pt x="853" y="7849"/>
                    <a:pt x="874" y="7869"/>
                  </a:cubicBezTo>
                  <a:cubicBezTo>
                    <a:pt x="904" y="7898"/>
                    <a:pt x="935" y="7925"/>
                    <a:pt x="968" y="7951"/>
                  </a:cubicBezTo>
                  <a:cubicBezTo>
                    <a:pt x="1001" y="7978"/>
                    <a:pt x="1036" y="8004"/>
                    <a:pt x="1070" y="8028"/>
                  </a:cubicBezTo>
                  <a:lnTo>
                    <a:pt x="1072" y="8029"/>
                  </a:lnTo>
                  <a:lnTo>
                    <a:pt x="1073" y="8029"/>
                  </a:lnTo>
                  <a:cubicBezTo>
                    <a:pt x="1093" y="8044"/>
                    <a:pt x="1114" y="8058"/>
                    <a:pt x="1135" y="8071"/>
                  </a:cubicBezTo>
                  <a:cubicBezTo>
                    <a:pt x="1156" y="8084"/>
                    <a:pt x="1178" y="8096"/>
                    <a:pt x="1202" y="8111"/>
                  </a:cubicBezTo>
                  <a:cubicBezTo>
                    <a:pt x="1245" y="8135"/>
                    <a:pt x="1290" y="8156"/>
                    <a:pt x="1335" y="8178"/>
                  </a:cubicBezTo>
                  <a:cubicBezTo>
                    <a:pt x="1377" y="8199"/>
                    <a:pt x="1420" y="8215"/>
                    <a:pt x="1464" y="8233"/>
                  </a:cubicBezTo>
                  <a:cubicBezTo>
                    <a:pt x="1501" y="8244"/>
                    <a:pt x="1537" y="8255"/>
                    <a:pt x="1574" y="8266"/>
                  </a:cubicBezTo>
                  <a:cubicBezTo>
                    <a:pt x="1608" y="8275"/>
                    <a:pt x="1642" y="8284"/>
                    <a:pt x="1677" y="8293"/>
                  </a:cubicBezTo>
                  <a:lnTo>
                    <a:pt x="1678" y="8293"/>
                  </a:lnTo>
                  <a:cubicBezTo>
                    <a:pt x="1682" y="8295"/>
                    <a:pt x="1684" y="8295"/>
                    <a:pt x="1687" y="8295"/>
                  </a:cubicBezTo>
                  <a:cubicBezTo>
                    <a:pt x="1738" y="8306"/>
                    <a:pt x="1790" y="8320"/>
                    <a:pt x="1843" y="8328"/>
                  </a:cubicBezTo>
                  <a:cubicBezTo>
                    <a:pt x="1869" y="8332"/>
                    <a:pt x="1897" y="8338"/>
                    <a:pt x="1924" y="8341"/>
                  </a:cubicBezTo>
                  <a:cubicBezTo>
                    <a:pt x="1951" y="8343"/>
                    <a:pt x="1978" y="8347"/>
                    <a:pt x="2007" y="8349"/>
                  </a:cubicBezTo>
                  <a:cubicBezTo>
                    <a:pt x="2083" y="8355"/>
                    <a:pt x="2160" y="8360"/>
                    <a:pt x="2238" y="8360"/>
                  </a:cubicBezTo>
                  <a:cubicBezTo>
                    <a:pt x="2251" y="8360"/>
                    <a:pt x="2265" y="8360"/>
                    <a:pt x="2279" y="8360"/>
                  </a:cubicBezTo>
                  <a:cubicBezTo>
                    <a:pt x="2342" y="8358"/>
                    <a:pt x="2403" y="8349"/>
                    <a:pt x="2465" y="8341"/>
                  </a:cubicBezTo>
                  <a:cubicBezTo>
                    <a:pt x="2508" y="8333"/>
                    <a:pt x="2550" y="8326"/>
                    <a:pt x="2595" y="8317"/>
                  </a:cubicBezTo>
                  <a:cubicBezTo>
                    <a:pt x="2636" y="8310"/>
                    <a:pt x="2676" y="8300"/>
                    <a:pt x="2718" y="8291"/>
                  </a:cubicBezTo>
                  <a:cubicBezTo>
                    <a:pt x="2724" y="8289"/>
                    <a:pt x="2731" y="8287"/>
                    <a:pt x="2738" y="8286"/>
                  </a:cubicBezTo>
                  <a:lnTo>
                    <a:pt x="2738" y="8286"/>
                  </a:lnTo>
                  <a:cubicBezTo>
                    <a:pt x="2731" y="8289"/>
                    <a:pt x="2725" y="8291"/>
                    <a:pt x="2720" y="8296"/>
                  </a:cubicBezTo>
                  <a:cubicBezTo>
                    <a:pt x="2635" y="8332"/>
                    <a:pt x="2550" y="8365"/>
                    <a:pt x="2465" y="8395"/>
                  </a:cubicBezTo>
                  <a:cubicBezTo>
                    <a:pt x="2405" y="8413"/>
                    <a:pt x="2343" y="8426"/>
                    <a:pt x="2282" y="8437"/>
                  </a:cubicBezTo>
                  <a:lnTo>
                    <a:pt x="2282" y="8437"/>
                  </a:lnTo>
                  <a:cubicBezTo>
                    <a:pt x="2282" y="8437"/>
                    <a:pt x="2282" y="8437"/>
                    <a:pt x="2282" y="8436"/>
                  </a:cubicBezTo>
                  <a:lnTo>
                    <a:pt x="2282" y="8436"/>
                  </a:lnTo>
                  <a:cubicBezTo>
                    <a:pt x="2246" y="8442"/>
                    <a:pt x="2210" y="8447"/>
                    <a:pt x="2174" y="8451"/>
                  </a:cubicBezTo>
                  <a:cubicBezTo>
                    <a:pt x="2141" y="8456"/>
                    <a:pt x="2106" y="8457"/>
                    <a:pt x="2073" y="8460"/>
                  </a:cubicBezTo>
                  <a:lnTo>
                    <a:pt x="2069" y="8460"/>
                  </a:lnTo>
                  <a:cubicBezTo>
                    <a:pt x="2040" y="8461"/>
                    <a:pt x="2011" y="8462"/>
                    <a:pt x="1981" y="8462"/>
                  </a:cubicBezTo>
                  <a:cubicBezTo>
                    <a:pt x="1960" y="8462"/>
                    <a:pt x="1940" y="8462"/>
                    <a:pt x="1919" y="8463"/>
                  </a:cubicBezTo>
                  <a:cubicBezTo>
                    <a:pt x="1911" y="8463"/>
                    <a:pt x="1903" y="8465"/>
                    <a:pt x="1895" y="8465"/>
                  </a:cubicBezTo>
                  <a:cubicBezTo>
                    <a:pt x="1889" y="8463"/>
                    <a:pt x="1883" y="8462"/>
                    <a:pt x="1877" y="8462"/>
                  </a:cubicBezTo>
                  <a:cubicBezTo>
                    <a:pt x="1840" y="8457"/>
                    <a:pt x="1805" y="8450"/>
                    <a:pt x="1770" y="8442"/>
                  </a:cubicBezTo>
                  <a:cubicBezTo>
                    <a:pt x="1703" y="8429"/>
                    <a:pt x="1636" y="8413"/>
                    <a:pt x="1572" y="8396"/>
                  </a:cubicBezTo>
                  <a:cubicBezTo>
                    <a:pt x="1537" y="8387"/>
                    <a:pt x="1503" y="8378"/>
                    <a:pt x="1469" y="8367"/>
                  </a:cubicBezTo>
                  <a:cubicBezTo>
                    <a:pt x="1435" y="8356"/>
                    <a:pt x="1404" y="8344"/>
                    <a:pt x="1372" y="8332"/>
                  </a:cubicBezTo>
                  <a:cubicBezTo>
                    <a:pt x="1314" y="8310"/>
                    <a:pt x="1255" y="8282"/>
                    <a:pt x="1201" y="8253"/>
                  </a:cubicBezTo>
                  <a:cubicBezTo>
                    <a:pt x="1168" y="8236"/>
                    <a:pt x="1136" y="8219"/>
                    <a:pt x="1104" y="8200"/>
                  </a:cubicBezTo>
                  <a:cubicBezTo>
                    <a:pt x="1074" y="8182"/>
                    <a:pt x="1046" y="8164"/>
                    <a:pt x="1017" y="8145"/>
                  </a:cubicBezTo>
                  <a:cubicBezTo>
                    <a:pt x="987" y="8125"/>
                    <a:pt x="959" y="8104"/>
                    <a:pt x="930" y="8083"/>
                  </a:cubicBezTo>
                  <a:cubicBezTo>
                    <a:pt x="907" y="8064"/>
                    <a:pt x="883" y="8045"/>
                    <a:pt x="861" y="8026"/>
                  </a:cubicBezTo>
                  <a:cubicBezTo>
                    <a:pt x="835" y="8004"/>
                    <a:pt x="808" y="7982"/>
                    <a:pt x="785" y="7959"/>
                  </a:cubicBezTo>
                  <a:cubicBezTo>
                    <a:pt x="762" y="7936"/>
                    <a:pt x="738" y="7916"/>
                    <a:pt x="717" y="7892"/>
                  </a:cubicBezTo>
                  <a:cubicBezTo>
                    <a:pt x="693" y="7866"/>
                    <a:pt x="669" y="7840"/>
                    <a:pt x="646" y="7812"/>
                  </a:cubicBezTo>
                  <a:cubicBezTo>
                    <a:pt x="626" y="7786"/>
                    <a:pt x="605" y="7760"/>
                    <a:pt x="585" y="7733"/>
                  </a:cubicBezTo>
                  <a:lnTo>
                    <a:pt x="577" y="7722"/>
                  </a:lnTo>
                  <a:cubicBezTo>
                    <a:pt x="552" y="7743"/>
                    <a:pt x="525" y="7765"/>
                    <a:pt x="500" y="7789"/>
                  </a:cubicBezTo>
                  <a:cubicBezTo>
                    <a:pt x="474" y="7835"/>
                    <a:pt x="449" y="7882"/>
                    <a:pt x="423" y="7926"/>
                  </a:cubicBezTo>
                  <a:cubicBezTo>
                    <a:pt x="391" y="7982"/>
                    <a:pt x="352" y="8037"/>
                    <a:pt x="318" y="8090"/>
                  </a:cubicBezTo>
                  <a:lnTo>
                    <a:pt x="316" y="8091"/>
                  </a:lnTo>
                  <a:lnTo>
                    <a:pt x="316" y="8093"/>
                  </a:lnTo>
                  <a:cubicBezTo>
                    <a:pt x="316" y="8094"/>
                    <a:pt x="315" y="8094"/>
                    <a:pt x="315" y="8095"/>
                  </a:cubicBezTo>
                  <a:cubicBezTo>
                    <a:pt x="296" y="8130"/>
                    <a:pt x="275" y="8166"/>
                    <a:pt x="258" y="8203"/>
                  </a:cubicBezTo>
                  <a:lnTo>
                    <a:pt x="205" y="8318"/>
                  </a:lnTo>
                  <a:cubicBezTo>
                    <a:pt x="185" y="8365"/>
                    <a:pt x="163" y="8411"/>
                    <a:pt x="148" y="8460"/>
                  </a:cubicBezTo>
                  <a:cubicBezTo>
                    <a:pt x="133" y="8507"/>
                    <a:pt x="117" y="8555"/>
                    <a:pt x="102" y="8604"/>
                  </a:cubicBezTo>
                  <a:cubicBezTo>
                    <a:pt x="102" y="8602"/>
                    <a:pt x="103" y="8600"/>
                    <a:pt x="103" y="8597"/>
                  </a:cubicBezTo>
                  <a:lnTo>
                    <a:pt x="103" y="8597"/>
                  </a:lnTo>
                  <a:cubicBezTo>
                    <a:pt x="88" y="8648"/>
                    <a:pt x="73" y="8699"/>
                    <a:pt x="62" y="8750"/>
                  </a:cubicBezTo>
                  <a:cubicBezTo>
                    <a:pt x="52" y="8801"/>
                    <a:pt x="43" y="8853"/>
                    <a:pt x="34" y="8904"/>
                  </a:cubicBezTo>
                  <a:lnTo>
                    <a:pt x="34" y="8907"/>
                  </a:lnTo>
                  <a:cubicBezTo>
                    <a:pt x="14" y="9072"/>
                    <a:pt x="4" y="9237"/>
                    <a:pt x="0" y="9405"/>
                  </a:cubicBezTo>
                  <a:lnTo>
                    <a:pt x="0" y="9409"/>
                  </a:lnTo>
                  <a:lnTo>
                    <a:pt x="0" y="9411"/>
                  </a:lnTo>
                  <a:cubicBezTo>
                    <a:pt x="0" y="9468"/>
                    <a:pt x="1" y="9525"/>
                    <a:pt x="4" y="9581"/>
                  </a:cubicBezTo>
                  <a:cubicBezTo>
                    <a:pt x="5" y="9638"/>
                    <a:pt x="11" y="9694"/>
                    <a:pt x="16" y="9750"/>
                  </a:cubicBezTo>
                  <a:cubicBezTo>
                    <a:pt x="24" y="9797"/>
                    <a:pt x="32" y="9845"/>
                    <a:pt x="42" y="9894"/>
                  </a:cubicBezTo>
                  <a:cubicBezTo>
                    <a:pt x="52" y="9942"/>
                    <a:pt x="63" y="9989"/>
                    <a:pt x="77" y="10036"/>
                  </a:cubicBezTo>
                  <a:cubicBezTo>
                    <a:pt x="86" y="10070"/>
                    <a:pt x="94" y="10102"/>
                    <a:pt x="107" y="10134"/>
                  </a:cubicBezTo>
                  <a:cubicBezTo>
                    <a:pt x="118" y="10168"/>
                    <a:pt x="129" y="10200"/>
                    <a:pt x="141" y="10232"/>
                  </a:cubicBezTo>
                  <a:cubicBezTo>
                    <a:pt x="172" y="10305"/>
                    <a:pt x="206" y="10376"/>
                    <a:pt x="239" y="10449"/>
                  </a:cubicBezTo>
                  <a:cubicBezTo>
                    <a:pt x="272" y="10519"/>
                    <a:pt x="303" y="10586"/>
                    <a:pt x="337" y="10653"/>
                  </a:cubicBezTo>
                  <a:cubicBezTo>
                    <a:pt x="355" y="10684"/>
                    <a:pt x="375" y="10715"/>
                    <a:pt x="394" y="10743"/>
                  </a:cubicBezTo>
                  <a:cubicBezTo>
                    <a:pt x="412" y="10771"/>
                    <a:pt x="432" y="10797"/>
                    <a:pt x="450" y="10824"/>
                  </a:cubicBezTo>
                  <a:lnTo>
                    <a:pt x="452" y="10825"/>
                  </a:lnTo>
                  <a:lnTo>
                    <a:pt x="453" y="10826"/>
                  </a:lnTo>
                  <a:cubicBezTo>
                    <a:pt x="479" y="10859"/>
                    <a:pt x="506" y="10891"/>
                    <a:pt x="533" y="10922"/>
                  </a:cubicBezTo>
                  <a:lnTo>
                    <a:pt x="603" y="10999"/>
                  </a:lnTo>
                  <a:cubicBezTo>
                    <a:pt x="629" y="11024"/>
                    <a:pt x="656" y="11050"/>
                    <a:pt x="685" y="11074"/>
                  </a:cubicBezTo>
                  <a:cubicBezTo>
                    <a:pt x="716" y="11102"/>
                    <a:pt x="747" y="11125"/>
                    <a:pt x="779" y="11151"/>
                  </a:cubicBezTo>
                  <a:cubicBezTo>
                    <a:pt x="845" y="11202"/>
                    <a:pt x="912" y="11252"/>
                    <a:pt x="984" y="11298"/>
                  </a:cubicBezTo>
                  <a:cubicBezTo>
                    <a:pt x="985" y="11299"/>
                    <a:pt x="987" y="11300"/>
                    <a:pt x="989" y="11301"/>
                  </a:cubicBezTo>
                  <a:lnTo>
                    <a:pt x="987" y="11300"/>
                  </a:lnTo>
                  <a:lnTo>
                    <a:pt x="987" y="11300"/>
                  </a:lnTo>
                  <a:cubicBezTo>
                    <a:pt x="1021" y="11319"/>
                    <a:pt x="1054" y="11336"/>
                    <a:pt x="1090" y="11351"/>
                  </a:cubicBezTo>
                  <a:cubicBezTo>
                    <a:pt x="1114" y="11361"/>
                    <a:pt x="1139" y="11370"/>
                    <a:pt x="1162" y="11376"/>
                  </a:cubicBezTo>
                  <a:cubicBezTo>
                    <a:pt x="1206" y="11387"/>
                    <a:pt x="1248" y="11397"/>
                    <a:pt x="1290" y="11407"/>
                  </a:cubicBezTo>
                  <a:cubicBezTo>
                    <a:pt x="1289" y="11397"/>
                    <a:pt x="1289" y="11385"/>
                    <a:pt x="1289" y="11375"/>
                  </a:cubicBezTo>
                  <a:cubicBezTo>
                    <a:pt x="1289" y="11344"/>
                    <a:pt x="1290" y="11313"/>
                    <a:pt x="1290" y="11280"/>
                  </a:cubicBezTo>
                  <a:cubicBezTo>
                    <a:pt x="1290" y="11257"/>
                    <a:pt x="1290" y="11234"/>
                    <a:pt x="1289" y="11211"/>
                  </a:cubicBezTo>
                  <a:cubicBezTo>
                    <a:pt x="1289" y="11206"/>
                    <a:pt x="1289" y="11200"/>
                    <a:pt x="1290" y="11194"/>
                  </a:cubicBezTo>
                  <a:cubicBezTo>
                    <a:pt x="1296" y="11202"/>
                    <a:pt x="1300" y="11210"/>
                    <a:pt x="1304" y="11216"/>
                  </a:cubicBezTo>
                  <a:cubicBezTo>
                    <a:pt x="1319" y="11252"/>
                    <a:pt x="1333" y="11288"/>
                    <a:pt x="1347" y="11325"/>
                  </a:cubicBezTo>
                  <a:cubicBezTo>
                    <a:pt x="1362" y="11360"/>
                    <a:pt x="1374" y="11396"/>
                    <a:pt x="1384" y="11433"/>
                  </a:cubicBezTo>
                  <a:cubicBezTo>
                    <a:pt x="1387" y="11443"/>
                    <a:pt x="1392" y="11452"/>
                    <a:pt x="1394" y="11464"/>
                  </a:cubicBezTo>
                  <a:cubicBezTo>
                    <a:pt x="1397" y="11470"/>
                    <a:pt x="1399" y="11478"/>
                    <a:pt x="1400" y="11484"/>
                  </a:cubicBezTo>
                  <a:cubicBezTo>
                    <a:pt x="1410" y="11517"/>
                    <a:pt x="1420" y="11553"/>
                    <a:pt x="1431" y="11587"/>
                  </a:cubicBezTo>
                  <a:lnTo>
                    <a:pt x="1450" y="11652"/>
                  </a:lnTo>
                  <a:cubicBezTo>
                    <a:pt x="1453" y="11662"/>
                    <a:pt x="1455" y="11672"/>
                    <a:pt x="1456" y="11683"/>
                  </a:cubicBezTo>
                  <a:cubicBezTo>
                    <a:pt x="1469" y="11758"/>
                    <a:pt x="1486" y="11831"/>
                    <a:pt x="1503" y="11904"/>
                  </a:cubicBezTo>
                  <a:lnTo>
                    <a:pt x="1503" y="11904"/>
                  </a:lnTo>
                  <a:cubicBezTo>
                    <a:pt x="1503" y="11903"/>
                    <a:pt x="1502" y="11902"/>
                    <a:pt x="1502" y="11902"/>
                  </a:cubicBezTo>
                  <a:lnTo>
                    <a:pt x="1502" y="11902"/>
                  </a:lnTo>
                  <a:cubicBezTo>
                    <a:pt x="1527" y="11992"/>
                    <a:pt x="1549" y="12084"/>
                    <a:pt x="1577" y="12173"/>
                  </a:cubicBezTo>
                  <a:cubicBezTo>
                    <a:pt x="1593" y="12222"/>
                    <a:pt x="1608" y="12271"/>
                    <a:pt x="1625" y="12319"/>
                  </a:cubicBezTo>
                  <a:cubicBezTo>
                    <a:pt x="1639" y="12358"/>
                    <a:pt x="1655" y="12397"/>
                    <a:pt x="1668" y="12435"/>
                  </a:cubicBezTo>
                  <a:lnTo>
                    <a:pt x="1670" y="12436"/>
                  </a:lnTo>
                  <a:cubicBezTo>
                    <a:pt x="1670" y="12438"/>
                    <a:pt x="1671" y="12439"/>
                    <a:pt x="1671" y="12440"/>
                  </a:cubicBezTo>
                  <a:lnTo>
                    <a:pt x="1671" y="12441"/>
                  </a:lnTo>
                  <a:cubicBezTo>
                    <a:pt x="1718" y="12549"/>
                    <a:pt x="1765" y="12657"/>
                    <a:pt x="1820" y="12761"/>
                  </a:cubicBezTo>
                  <a:cubicBezTo>
                    <a:pt x="1874" y="12866"/>
                    <a:pt x="1926" y="12971"/>
                    <a:pt x="1985" y="13074"/>
                  </a:cubicBezTo>
                  <a:cubicBezTo>
                    <a:pt x="1998" y="13094"/>
                    <a:pt x="2012" y="13114"/>
                    <a:pt x="2026" y="13135"/>
                  </a:cubicBezTo>
                  <a:cubicBezTo>
                    <a:pt x="2068" y="13186"/>
                    <a:pt x="2110" y="13239"/>
                    <a:pt x="2152" y="13290"/>
                  </a:cubicBezTo>
                  <a:cubicBezTo>
                    <a:pt x="2198" y="13347"/>
                    <a:pt x="2245" y="13401"/>
                    <a:pt x="2297" y="13455"/>
                  </a:cubicBezTo>
                  <a:cubicBezTo>
                    <a:pt x="2322" y="13480"/>
                    <a:pt x="2347" y="13506"/>
                    <a:pt x="2374" y="13530"/>
                  </a:cubicBezTo>
                  <a:cubicBezTo>
                    <a:pt x="2403" y="13555"/>
                    <a:pt x="2430" y="13578"/>
                    <a:pt x="2458" y="13602"/>
                  </a:cubicBezTo>
                  <a:cubicBezTo>
                    <a:pt x="2504" y="13635"/>
                    <a:pt x="2550" y="13667"/>
                    <a:pt x="2596" y="13702"/>
                  </a:cubicBezTo>
                  <a:cubicBezTo>
                    <a:pt x="2641" y="13736"/>
                    <a:pt x="2687" y="13774"/>
                    <a:pt x="2733" y="13811"/>
                  </a:cubicBezTo>
                  <a:cubicBezTo>
                    <a:pt x="2831" y="13880"/>
                    <a:pt x="2932" y="13943"/>
                    <a:pt x="3035" y="14005"/>
                  </a:cubicBezTo>
                  <a:cubicBezTo>
                    <a:pt x="3071" y="14027"/>
                    <a:pt x="3108" y="14048"/>
                    <a:pt x="3146" y="14064"/>
                  </a:cubicBezTo>
                  <a:cubicBezTo>
                    <a:pt x="3165" y="14074"/>
                    <a:pt x="3185" y="14080"/>
                    <a:pt x="3205" y="14086"/>
                  </a:cubicBezTo>
                  <a:cubicBezTo>
                    <a:pt x="3206" y="14086"/>
                    <a:pt x="3209" y="14087"/>
                    <a:pt x="3210" y="14089"/>
                  </a:cubicBezTo>
                  <a:cubicBezTo>
                    <a:pt x="3213" y="14090"/>
                    <a:pt x="3215" y="14091"/>
                    <a:pt x="3219" y="14091"/>
                  </a:cubicBezTo>
                  <a:cubicBezTo>
                    <a:pt x="3235" y="14096"/>
                    <a:pt x="3250" y="14103"/>
                    <a:pt x="3265" y="14110"/>
                  </a:cubicBezTo>
                  <a:cubicBezTo>
                    <a:pt x="3277" y="14113"/>
                    <a:pt x="3290" y="14117"/>
                    <a:pt x="3303" y="14122"/>
                  </a:cubicBezTo>
                  <a:cubicBezTo>
                    <a:pt x="3316" y="14126"/>
                    <a:pt x="3328" y="14131"/>
                    <a:pt x="3340" y="14134"/>
                  </a:cubicBezTo>
                  <a:cubicBezTo>
                    <a:pt x="3342" y="14134"/>
                    <a:pt x="3342" y="14134"/>
                    <a:pt x="3343" y="14136"/>
                  </a:cubicBezTo>
                  <a:cubicBezTo>
                    <a:pt x="3339" y="14149"/>
                    <a:pt x="3337" y="14163"/>
                    <a:pt x="3334" y="14175"/>
                  </a:cubicBezTo>
                  <a:lnTo>
                    <a:pt x="3322" y="14230"/>
                  </a:lnTo>
                  <a:lnTo>
                    <a:pt x="3317" y="14230"/>
                  </a:lnTo>
                  <a:cubicBezTo>
                    <a:pt x="3311" y="14260"/>
                    <a:pt x="3304" y="14288"/>
                    <a:pt x="3299" y="14317"/>
                  </a:cubicBezTo>
                  <a:cubicBezTo>
                    <a:pt x="3293" y="14363"/>
                    <a:pt x="3286" y="14407"/>
                    <a:pt x="3280" y="14454"/>
                  </a:cubicBezTo>
                  <a:cubicBezTo>
                    <a:pt x="3276" y="14495"/>
                    <a:pt x="3272" y="14538"/>
                    <a:pt x="3271" y="14579"/>
                  </a:cubicBezTo>
                  <a:cubicBezTo>
                    <a:pt x="3270" y="14623"/>
                    <a:pt x="3270" y="14665"/>
                    <a:pt x="3270" y="14709"/>
                  </a:cubicBezTo>
                  <a:cubicBezTo>
                    <a:pt x="3271" y="14731"/>
                    <a:pt x="3272" y="14755"/>
                    <a:pt x="3275" y="14777"/>
                  </a:cubicBezTo>
                  <a:lnTo>
                    <a:pt x="3282" y="14846"/>
                  </a:lnTo>
                  <a:lnTo>
                    <a:pt x="3282" y="14850"/>
                  </a:lnTo>
                  <a:lnTo>
                    <a:pt x="3282" y="14853"/>
                  </a:lnTo>
                  <a:cubicBezTo>
                    <a:pt x="3296" y="14933"/>
                    <a:pt x="3311" y="15016"/>
                    <a:pt x="3327" y="15096"/>
                  </a:cubicBezTo>
                  <a:cubicBezTo>
                    <a:pt x="3343" y="15180"/>
                    <a:pt x="3368" y="15261"/>
                    <a:pt x="3391" y="15341"/>
                  </a:cubicBezTo>
                  <a:cubicBezTo>
                    <a:pt x="3423" y="15442"/>
                    <a:pt x="3457" y="15542"/>
                    <a:pt x="3498" y="15640"/>
                  </a:cubicBezTo>
                  <a:cubicBezTo>
                    <a:pt x="3561" y="15780"/>
                    <a:pt x="3629" y="15916"/>
                    <a:pt x="3706" y="16047"/>
                  </a:cubicBezTo>
                  <a:cubicBezTo>
                    <a:pt x="3748" y="16115"/>
                    <a:pt x="3793" y="16181"/>
                    <a:pt x="3840" y="16243"/>
                  </a:cubicBezTo>
                  <a:cubicBezTo>
                    <a:pt x="3865" y="16274"/>
                    <a:pt x="3891" y="16303"/>
                    <a:pt x="3920" y="16330"/>
                  </a:cubicBezTo>
                  <a:cubicBezTo>
                    <a:pt x="3987" y="16393"/>
                    <a:pt x="4057" y="16454"/>
                    <a:pt x="4132" y="16509"/>
                  </a:cubicBezTo>
                  <a:lnTo>
                    <a:pt x="4129" y="16509"/>
                  </a:lnTo>
                  <a:cubicBezTo>
                    <a:pt x="4170" y="16537"/>
                    <a:pt x="4210" y="16564"/>
                    <a:pt x="4251" y="16589"/>
                  </a:cubicBezTo>
                  <a:cubicBezTo>
                    <a:pt x="4250" y="16589"/>
                    <a:pt x="4248" y="16588"/>
                    <a:pt x="4246" y="16587"/>
                  </a:cubicBezTo>
                  <a:lnTo>
                    <a:pt x="4246" y="16587"/>
                  </a:lnTo>
                  <a:cubicBezTo>
                    <a:pt x="4274" y="16602"/>
                    <a:pt x="4304" y="16615"/>
                    <a:pt x="4333" y="16628"/>
                  </a:cubicBezTo>
                  <a:cubicBezTo>
                    <a:pt x="4381" y="16645"/>
                    <a:pt x="4432" y="16660"/>
                    <a:pt x="4482" y="16671"/>
                  </a:cubicBezTo>
                  <a:cubicBezTo>
                    <a:pt x="4479" y="16652"/>
                    <a:pt x="4477" y="16631"/>
                    <a:pt x="4475" y="16612"/>
                  </a:cubicBezTo>
                  <a:cubicBezTo>
                    <a:pt x="4469" y="16546"/>
                    <a:pt x="4464" y="16480"/>
                    <a:pt x="4464" y="16414"/>
                  </a:cubicBezTo>
                  <a:cubicBezTo>
                    <a:pt x="4464" y="16351"/>
                    <a:pt x="4473" y="16288"/>
                    <a:pt x="4479" y="16226"/>
                  </a:cubicBezTo>
                  <a:cubicBezTo>
                    <a:pt x="4482" y="16208"/>
                    <a:pt x="4483" y="16190"/>
                    <a:pt x="4484" y="16172"/>
                  </a:cubicBezTo>
                  <a:cubicBezTo>
                    <a:pt x="4495" y="16212"/>
                    <a:pt x="4506" y="16252"/>
                    <a:pt x="4516" y="16290"/>
                  </a:cubicBezTo>
                  <a:cubicBezTo>
                    <a:pt x="4530" y="16332"/>
                    <a:pt x="4544" y="16373"/>
                    <a:pt x="4556" y="16414"/>
                  </a:cubicBezTo>
                  <a:cubicBezTo>
                    <a:pt x="4567" y="16460"/>
                    <a:pt x="4576" y="16507"/>
                    <a:pt x="4587" y="16554"/>
                  </a:cubicBezTo>
                  <a:cubicBezTo>
                    <a:pt x="4594" y="16587"/>
                    <a:pt x="4601" y="16619"/>
                    <a:pt x="4607" y="16651"/>
                  </a:cubicBezTo>
                  <a:cubicBezTo>
                    <a:pt x="4607" y="16657"/>
                    <a:pt x="4607" y="16662"/>
                    <a:pt x="4608" y="16669"/>
                  </a:cubicBezTo>
                  <a:cubicBezTo>
                    <a:pt x="4609" y="16680"/>
                    <a:pt x="4612" y="16691"/>
                    <a:pt x="4613" y="16701"/>
                  </a:cubicBezTo>
                  <a:cubicBezTo>
                    <a:pt x="4614" y="16713"/>
                    <a:pt x="4618" y="16726"/>
                    <a:pt x="4620" y="16737"/>
                  </a:cubicBezTo>
                  <a:lnTo>
                    <a:pt x="4620" y="16739"/>
                  </a:lnTo>
                  <a:cubicBezTo>
                    <a:pt x="4622" y="16752"/>
                    <a:pt x="4624" y="16763"/>
                    <a:pt x="4627" y="16773"/>
                  </a:cubicBezTo>
                  <a:cubicBezTo>
                    <a:pt x="4630" y="16794"/>
                    <a:pt x="4634" y="16815"/>
                    <a:pt x="4639" y="16835"/>
                  </a:cubicBezTo>
                  <a:lnTo>
                    <a:pt x="4634" y="16835"/>
                  </a:lnTo>
                  <a:cubicBezTo>
                    <a:pt x="4653" y="16935"/>
                    <a:pt x="4674" y="17038"/>
                    <a:pt x="4701" y="17137"/>
                  </a:cubicBezTo>
                  <a:cubicBezTo>
                    <a:pt x="4736" y="17245"/>
                    <a:pt x="4778" y="17352"/>
                    <a:pt x="4823" y="17459"/>
                  </a:cubicBezTo>
                  <a:cubicBezTo>
                    <a:pt x="4854" y="17524"/>
                    <a:pt x="4887" y="17586"/>
                    <a:pt x="4919" y="17652"/>
                  </a:cubicBezTo>
                  <a:cubicBezTo>
                    <a:pt x="4953" y="17719"/>
                    <a:pt x="4986" y="17787"/>
                    <a:pt x="5025" y="17853"/>
                  </a:cubicBezTo>
                  <a:cubicBezTo>
                    <a:pt x="5060" y="17908"/>
                    <a:pt x="5096" y="17959"/>
                    <a:pt x="5136" y="18011"/>
                  </a:cubicBezTo>
                  <a:cubicBezTo>
                    <a:pt x="5139" y="18014"/>
                    <a:pt x="5141" y="18017"/>
                    <a:pt x="5145" y="18021"/>
                  </a:cubicBezTo>
                  <a:cubicBezTo>
                    <a:pt x="5146" y="18021"/>
                    <a:pt x="5149" y="18022"/>
                    <a:pt x="5150" y="18023"/>
                  </a:cubicBezTo>
                  <a:cubicBezTo>
                    <a:pt x="5160" y="18038"/>
                    <a:pt x="5171" y="18053"/>
                    <a:pt x="5182" y="18068"/>
                  </a:cubicBezTo>
                  <a:cubicBezTo>
                    <a:pt x="5184" y="18070"/>
                    <a:pt x="5186" y="18073"/>
                    <a:pt x="5189" y="18075"/>
                  </a:cubicBezTo>
                  <a:lnTo>
                    <a:pt x="5191" y="18078"/>
                  </a:lnTo>
                  <a:cubicBezTo>
                    <a:pt x="5203" y="18090"/>
                    <a:pt x="5213" y="18105"/>
                    <a:pt x="5225" y="18116"/>
                  </a:cubicBezTo>
                  <a:cubicBezTo>
                    <a:pt x="5229" y="18121"/>
                    <a:pt x="5232" y="18125"/>
                    <a:pt x="5234" y="18132"/>
                  </a:cubicBezTo>
                  <a:cubicBezTo>
                    <a:pt x="5236" y="18135"/>
                    <a:pt x="5237" y="18136"/>
                    <a:pt x="5238" y="18138"/>
                  </a:cubicBezTo>
                  <a:cubicBezTo>
                    <a:pt x="5246" y="18152"/>
                    <a:pt x="5257" y="18163"/>
                    <a:pt x="5270" y="18168"/>
                  </a:cubicBezTo>
                  <a:cubicBezTo>
                    <a:pt x="5298" y="18199"/>
                    <a:pt x="5324" y="18229"/>
                    <a:pt x="5352" y="18256"/>
                  </a:cubicBezTo>
                  <a:cubicBezTo>
                    <a:pt x="5398" y="18300"/>
                    <a:pt x="5444" y="18338"/>
                    <a:pt x="5494" y="18375"/>
                  </a:cubicBezTo>
                  <a:cubicBezTo>
                    <a:pt x="5548" y="18415"/>
                    <a:pt x="5604" y="18455"/>
                    <a:pt x="5664" y="18492"/>
                  </a:cubicBezTo>
                  <a:cubicBezTo>
                    <a:pt x="5695" y="18508"/>
                    <a:pt x="5726" y="18525"/>
                    <a:pt x="5758" y="18539"/>
                  </a:cubicBezTo>
                  <a:cubicBezTo>
                    <a:pt x="5790" y="18554"/>
                    <a:pt x="5822" y="18568"/>
                    <a:pt x="5856" y="18580"/>
                  </a:cubicBezTo>
                  <a:lnTo>
                    <a:pt x="5857" y="18580"/>
                  </a:lnTo>
                  <a:cubicBezTo>
                    <a:pt x="5857" y="18580"/>
                    <a:pt x="5857" y="18581"/>
                    <a:pt x="5858" y="18581"/>
                  </a:cubicBezTo>
                  <a:cubicBezTo>
                    <a:pt x="5858" y="18581"/>
                    <a:pt x="5858" y="18581"/>
                    <a:pt x="5858" y="18580"/>
                  </a:cubicBezTo>
                  <a:cubicBezTo>
                    <a:pt x="5924" y="18604"/>
                    <a:pt x="5990" y="18625"/>
                    <a:pt x="6057" y="18642"/>
                  </a:cubicBezTo>
                  <a:cubicBezTo>
                    <a:pt x="6128" y="18662"/>
                    <a:pt x="6201" y="18679"/>
                    <a:pt x="6273" y="18697"/>
                  </a:cubicBezTo>
                  <a:cubicBezTo>
                    <a:pt x="6272" y="18697"/>
                    <a:pt x="6271" y="18697"/>
                    <a:pt x="6271" y="18697"/>
                  </a:cubicBezTo>
                  <a:lnTo>
                    <a:pt x="6271" y="18697"/>
                  </a:lnTo>
                  <a:cubicBezTo>
                    <a:pt x="6321" y="18710"/>
                    <a:pt x="6370" y="18721"/>
                    <a:pt x="6420" y="18731"/>
                  </a:cubicBezTo>
                  <a:cubicBezTo>
                    <a:pt x="6472" y="18741"/>
                    <a:pt x="6523" y="18751"/>
                    <a:pt x="6574" y="18759"/>
                  </a:cubicBezTo>
                  <a:cubicBezTo>
                    <a:pt x="6626" y="18764"/>
                    <a:pt x="6676" y="18767"/>
                    <a:pt x="6728" y="18770"/>
                  </a:cubicBezTo>
                  <a:cubicBezTo>
                    <a:pt x="6779" y="18771"/>
                    <a:pt x="6828" y="18772"/>
                    <a:pt x="6878" y="18772"/>
                  </a:cubicBezTo>
                  <a:cubicBezTo>
                    <a:pt x="6897" y="18772"/>
                    <a:pt x="6916" y="18772"/>
                    <a:pt x="6935" y="18771"/>
                  </a:cubicBezTo>
                  <a:cubicBezTo>
                    <a:pt x="6954" y="18769"/>
                    <a:pt x="6973" y="18767"/>
                    <a:pt x="6992" y="18765"/>
                  </a:cubicBezTo>
                  <a:cubicBezTo>
                    <a:pt x="7029" y="18759"/>
                    <a:pt x="7069" y="18751"/>
                    <a:pt x="7107" y="18740"/>
                  </a:cubicBezTo>
                  <a:lnTo>
                    <a:pt x="7223" y="18709"/>
                  </a:lnTo>
                  <a:cubicBezTo>
                    <a:pt x="7225" y="18708"/>
                    <a:pt x="7229" y="18708"/>
                    <a:pt x="7231" y="18707"/>
                  </a:cubicBezTo>
                  <a:cubicBezTo>
                    <a:pt x="7276" y="18693"/>
                    <a:pt x="7320" y="18679"/>
                    <a:pt x="7364" y="18661"/>
                  </a:cubicBezTo>
                  <a:cubicBezTo>
                    <a:pt x="7382" y="18652"/>
                    <a:pt x="7400" y="18642"/>
                    <a:pt x="7418" y="18632"/>
                  </a:cubicBezTo>
                  <a:cubicBezTo>
                    <a:pt x="7430" y="18626"/>
                    <a:pt x="7440" y="18618"/>
                    <a:pt x="7450" y="18610"/>
                  </a:cubicBezTo>
                  <a:cubicBezTo>
                    <a:pt x="7462" y="18600"/>
                    <a:pt x="7475" y="18590"/>
                    <a:pt x="7487" y="18578"/>
                  </a:cubicBezTo>
                  <a:cubicBezTo>
                    <a:pt x="7498" y="18566"/>
                    <a:pt x="7508" y="18554"/>
                    <a:pt x="7519" y="18540"/>
                  </a:cubicBezTo>
                  <a:cubicBezTo>
                    <a:pt x="7485" y="18421"/>
                    <a:pt x="7466" y="18296"/>
                    <a:pt x="7456" y="18171"/>
                  </a:cubicBezTo>
                  <a:cubicBezTo>
                    <a:pt x="7445" y="18035"/>
                    <a:pt x="7434" y="17898"/>
                    <a:pt x="7435" y="17763"/>
                  </a:cubicBezTo>
                  <a:cubicBezTo>
                    <a:pt x="7435" y="17694"/>
                    <a:pt x="7435" y="17627"/>
                    <a:pt x="7439" y="17559"/>
                  </a:cubicBezTo>
                  <a:cubicBezTo>
                    <a:pt x="7440" y="17523"/>
                    <a:pt x="7441" y="17487"/>
                    <a:pt x="7445" y="17451"/>
                  </a:cubicBezTo>
                  <a:cubicBezTo>
                    <a:pt x="7449" y="17417"/>
                    <a:pt x="7450" y="17383"/>
                    <a:pt x="7456" y="17348"/>
                  </a:cubicBezTo>
                  <a:cubicBezTo>
                    <a:pt x="7461" y="17314"/>
                    <a:pt x="7466" y="17279"/>
                    <a:pt x="7472" y="17244"/>
                  </a:cubicBezTo>
                  <a:cubicBezTo>
                    <a:pt x="7478" y="17211"/>
                    <a:pt x="7485" y="17177"/>
                    <a:pt x="7492" y="17142"/>
                  </a:cubicBezTo>
                  <a:cubicBezTo>
                    <a:pt x="7504" y="17073"/>
                    <a:pt x="7523" y="17006"/>
                    <a:pt x="7540" y="16939"/>
                  </a:cubicBezTo>
                  <a:cubicBezTo>
                    <a:pt x="7549" y="16905"/>
                    <a:pt x="7563" y="16871"/>
                    <a:pt x="7574" y="16837"/>
                  </a:cubicBezTo>
                  <a:cubicBezTo>
                    <a:pt x="7584" y="16809"/>
                    <a:pt x="7596" y="16780"/>
                    <a:pt x="7607" y="16752"/>
                  </a:cubicBezTo>
                  <a:cubicBezTo>
                    <a:pt x="7633" y="16688"/>
                    <a:pt x="7662" y="16626"/>
                    <a:pt x="7693" y="16564"/>
                  </a:cubicBezTo>
                  <a:cubicBezTo>
                    <a:pt x="7724" y="16502"/>
                    <a:pt x="7756" y="16442"/>
                    <a:pt x="7788" y="16381"/>
                  </a:cubicBezTo>
                  <a:cubicBezTo>
                    <a:pt x="7821" y="16324"/>
                    <a:pt x="7857" y="16265"/>
                    <a:pt x="7900" y="16215"/>
                  </a:cubicBezTo>
                  <a:cubicBezTo>
                    <a:pt x="7920" y="16191"/>
                    <a:pt x="7940" y="16169"/>
                    <a:pt x="7961" y="16146"/>
                  </a:cubicBezTo>
                  <a:cubicBezTo>
                    <a:pt x="8013" y="16093"/>
                    <a:pt x="8067" y="16042"/>
                    <a:pt x="8122" y="15993"/>
                  </a:cubicBezTo>
                  <a:cubicBezTo>
                    <a:pt x="8170" y="15952"/>
                    <a:pt x="8220" y="15914"/>
                    <a:pt x="8273" y="15880"/>
                  </a:cubicBezTo>
                  <a:cubicBezTo>
                    <a:pt x="8333" y="15839"/>
                    <a:pt x="8391" y="15800"/>
                    <a:pt x="8450" y="15762"/>
                  </a:cubicBezTo>
                  <a:cubicBezTo>
                    <a:pt x="8478" y="15744"/>
                    <a:pt x="8512" y="15722"/>
                    <a:pt x="8546" y="15706"/>
                  </a:cubicBezTo>
                  <a:lnTo>
                    <a:pt x="8546" y="15706"/>
                  </a:lnTo>
                  <a:cubicBezTo>
                    <a:pt x="8536" y="15716"/>
                    <a:pt x="8528" y="15726"/>
                    <a:pt x="8517" y="15735"/>
                  </a:cubicBezTo>
                  <a:cubicBezTo>
                    <a:pt x="8498" y="15751"/>
                    <a:pt x="8477" y="15766"/>
                    <a:pt x="8458" y="15782"/>
                  </a:cubicBezTo>
                  <a:cubicBezTo>
                    <a:pt x="8417" y="15813"/>
                    <a:pt x="8380" y="15847"/>
                    <a:pt x="8344" y="15883"/>
                  </a:cubicBezTo>
                  <a:cubicBezTo>
                    <a:pt x="8272" y="15955"/>
                    <a:pt x="8204" y="16031"/>
                    <a:pt x="8141" y="16112"/>
                  </a:cubicBezTo>
                  <a:cubicBezTo>
                    <a:pt x="8108" y="16151"/>
                    <a:pt x="8076" y="16191"/>
                    <a:pt x="8046" y="16233"/>
                  </a:cubicBezTo>
                  <a:cubicBezTo>
                    <a:pt x="8029" y="16254"/>
                    <a:pt x="8013" y="16278"/>
                    <a:pt x="7997" y="16301"/>
                  </a:cubicBezTo>
                  <a:cubicBezTo>
                    <a:pt x="7987" y="16313"/>
                    <a:pt x="7978" y="16325"/>
                    <a:pt x="7968" y="16337"/>
                  </a:cubicBezTo>
                  <a:cubicBezTo>
                    <a:pt x="7950" y="16366"/>
                    <a:pt x="7931" y="16394"/>
                    <a:pt x="7914" y="16423"/>
                  </a:cubicBezTo>
                  <a:cubicBezTo>
                    <a:pt x="7872" y="16497"/>
                    <a:pt x="7832" y="16572"/>
                    <a:pt x="7795" y="16649"/>
                  </a:cubicBezTo>
                  <a:cubicBezTo>
                    <a:pt x="7760" y="16719"/>
                    <a:pt x="7730" y="16790"/>
                    <a:pt x="7702" y="16862"/>
                  </a:cubicBezTo>
                  <a:cubicBezTo>
                    <a:pt x="7702" y="16863"/>
                    <a:pt x="7702" y="16863"/>
                    <a:pt x="7700" y="16865"/>
                  </a:cubicBezTo>
                  <a:cubicBezTo>
                    <a:pt x="7695" y="16882"/>
                    <a:pt x="7689" y="16898"/>
                    <a:pt x="7684" y="16915"/>
                  </a:cubicBezTo>
                  <a:cubicBezTo>
                    <a:pt x="7678" y="16930"/>
                    <a:pt x="7673" y="16945"/>
                    <a:pt x="7668" y="16959"/>
                  </a:cubicBezTo>
                  <a:cubicBezTo>
                    <a:pt x="7659" y="16994"/>
                    <a:pt x="7651" y="17027"/>
                    <a:pt x="7640" y="17063"/>
                  </a:cubicBezTo>
                  <a:cubicBezTo>
                    <a:pt x="7626" y="17129"/>
                    <a:pt x="7609" y="17196"/>
                    <a:pt x="7599" y="17263"/>
                  </a:cubicBezTo>
                  <a:cubicBezTo>
                    <a:pt x="7594" y="17297"/>
                    <a:pt x="7586" y="17332"/>
                    <a:pt x="7584" y="17367"/>
                  </a:cubicBezTo>
                  <a:cubicBezTo>
                    <a:pt x="7580" y="17399"/>
                    <a:pt x="7576" y="17430"/>
                    <a:pt x="7573" y="17462"/>
                  </a:cubicBezTo>
                  <a:cubicBezTo>
                    <a:pt x="7569" y="17531"/>
                    <a:pt x="7565" y="17599"/>
                    <a:pt x="7564" y="17668"/>
                  </a:cubicBezTo>
                  <a:cubicBezTo>
                    <a:pt x="7561" y="17732"/>
                    <a:pt x="7564" y="17794"/>
                    <a:pt x="7565" y="17857"/>
                  </a:cubicBezTo>
                  <a:lnTo>
                    <a:pt x="7565" y="17858"/>
                  </a:lnTo>
                  <a:cubicBezTo>
                    <a:pt x="7568" y="17941"/>
                    <a:pt x="7574" y="18022"/>
                    <a:pt x="7580" y="18105"/>
                  </a:cubicBezTo>
                  <a:cubicBezTo>
                    <a:pt x="7585" y="18150"/>
                    <a:pt x="7589" y="18195"/>
                    <a:pt x="7594" y="18239"/>
                  </a:cubicBezTo>
                  <a:cubicBezTo>
                    <a:pt x="7597" y="18274"/>
                    <a:pt x="7602" y="18310"/>
                    <a:pt x="7607" y="18346"/>
                  </a:cubicBezTo>
                  <a:cubicBezTo>
                    <a:pt x="7617" y="18389"/>
                    <a:pt x="7625" y="18431"/>
                    <a:pt x="7636" y="18475"/>
                  </a:cubicBezTo>
                  <a:cubicBezTo>
                    <a:pt x="7646" y="18516"/>
                    <a:pt x="7658" y="18556"/>
                    <a:pt x="7671" y="18596"/>
                  </a:cubicBezTo>
                  <a:cubicBezTo>
                    <a:pt x="7672" y="18600"/>
                    <a:pt x="7673" y="18602"/>
                    <a:pt x="7673" y="18606"/>
                  </a:cubicBezTo>
                  <a:cubicBezTo>
                    <a:pt x="7677" y="18635"/>
                    <a:pt x="7682" y="18662"/>
                    <a:pt x="7685" y="18690"/>
                  </a:cubicBezTo>
                  <a:cubicBezTo>
                    <a:pt x="7694" y="18749"/>
                    <a:pt x="7705" y="18805"/>
                    <a:pt x="7719" y="18862"/>
                  </a:cubicBezTo>
                  <a:cubicBezTo>
                    <a:pt x="7731" y="18916"/>
                    <a:pt x="7747" y="18971"/>
                    <a:pt x="7761" y="19024"/>
                  </a:cubicBezTo>
                  <a:cubicBezTo>
                    <a:pt x="7761" y="19025"/>
                    <a:pt x="7762" y="19028"/>
                    <a:pt x="7762" y="19029"/>
                  </a:cubicBezTo>
                  <a:lnTo>
                    <a:pt x="7764" y="19030"/>
                  </a:lnTo>
                  <a:cubicBezTo>
                    <a:pt x="7765" y="19039"/>
                    <a:pt x="7767" y="19046"/>
                    <a:pt x="7770" y="19055"/>
                  </a:cubicBezTo>
                  <a:lnTo>
                    <a:pt x="7769" y="19054"/>
                  </a:lnTo>
                  <a:lnTo>
                    <a:pt x="7769" y="19054"/>
                  </a:lnTo>
                  <a:cubicBezTo>
                    <a:pt x="7770" y="19058"/>
                    <a:pt x="7770" y="19060"/>
                    <a:pt x="7771" y="19064"/>
                  </a:cubicBezTo>
                  <a:lnTo>
                    <a:pt x="7771" y="19066"/>
                  </a:lnTo>
                  <a:lnTo>
                    <a:pt x="7772" y="19067"/>
                  </a:lnTo>
                  <a:cubicBezTo>
                    <a:pt x="7772" y="19070"/>
                    <a:pt x="7774" y="19071"/>
                    <a:pt x="7774" y="19072"/>
                  </a:cubicBezTo>
                  <a:cubicBezTo>
                    <a:pt x="7774" y="19074"/>
                    <a:pt x="7775" y="19076"/>
                    <a:pt x="7775" y="19077"/>
                  </a:cubicBezTo>
                  <a:cubicBezTo>
                    <a:pt x="7777" y="19080"/>
                    <a:pt x="7777" y="19082"/>
                    <a:pt x="7777" y="19085"/>
                  </a:cubicBezTo>
                  <a:lnTo>
                    <a:pt x="7777" y="19086"/>
                  </a:lnTo>
                  <a:lnTo>
                    <a:pt x="7777" y="19087"/>
                  </a:lnTo>
                  <a:lnTo>
                    <a:pt x="7796" y="19165"/>
                  </a:lnTo>
                  <a:cubicBezTo>
                    <a:pt x="7791" y="19161"/>
                    <a:pt x="7787" y="19156"/>
                    <a:pt x="7783" y="19151"/>
                  </a:cubicBezTo>
                  <a:cubicBezTo>
                    <a:pt x="7755" y="19108"/>
                    <a:pt x="7728" y="19066"/>
                    <a:pt x="7704" y="19020"/>
                  </a:cubicBezTo>
                  <a:cubicBezTo>
                    <a:pt x="7677" y="18971"/>
                    <a:pt x="7654" y="18920"/>
                    <a:pt x="7631" y="18868"/>
                  </a:cubicBezTo>
                  <a:cubicBezTo>
                    <a:pt x="7602" y="18805"/>
                    <a:pt x="7579" y="18740"/>
                    <a:pt x="7560" y="18674"/>
                  </a:cubicBezTo>
                  <a:cubicBezTo>
                    <a:pt x="7543" y="18692"/>
                    <a:pt x="7524" y="18707"/>
                    <a:pt x="7503" y="18720"/>
                  </a:cubicBezTo>
                  <a:cubicBezTo>
                    <a:pt x="7447" y="18755"/>
                    <a:pt x="7390" y="18785"/>
                    <a:pt x="7327" y="18803"/>
                  </a:cubicBezTo>
                  <a:cubicBezTo>
                    <a:pt x="7261" y="18823"/>
                    <a:pt x="7197" y="18844"/>
                    <a:pt x="7130" y="18859"/>
                  </a:cubicBezTo>
                  <a:cubicBezTo>
                    <a:pt x="7065" y="18875"/>
                    <a:pt x="7003" y="18890"/>
                    <a:pt x="6935" y="18893"/>
                  </a:cubicBezTo>
                  <a:cubicBezTo>
                    <a:pt x="6910" y="18894"/>
                    <a:pt x="6885" y="18894"/>
                    <a:pt x="6860" y="18894"/>
                  </a:cubicBezTo>
                  <a:cubicBezTo>
                    <a:pt x="6814" y="18894"/>
                    <a:pt x="6769" y="18893"/>
                    <a:pt x="6723" y="18891"/>
                  </a:cubicBezTo>
                  <a:cubicBezTo>
                    <a:pt x="6661" y="18890"/>
                    <a:pt x="6599" y="18886"/>
                    <a:pt x="6537" y="18878"/>
                  </a:cubicBezTo>
                  <a:cubicBezTo>
                    <a:pt x="6465" y="18865"/>
                    <a:pt x="6393" y="18852"/>
                    <a:pt x="6321" y="18836"/>
                  </a:cubicBezTo>
                  <a:cubicBezTo>
                    <a:pt x="6259" y="18822"/>
                    <a:pt x="6199" y="18806"/>
                    <a:pt x="6138" y="18792"/>
                  </a:cubicBezTo>
                  <a:cubicBezTo>
                    <a:pt x="6071" y="18776"/>
                    <a:pt x="6004" y="18760"/>
                    <a:pt x="5939" y="18739"/>
                  </a:cubicBezTo>
                  <a:lnTo>
                    <a:pt x="5899" y="18728"/>
                  </a:lnTo>
                  <a:cubicBezTo>
                    <a:pt x="5880" y="18721"/>
                    <a:pt x="5861" y="18716"/>
                    <a:pt x="5842" y="18708"/>
                  </a:cubicBezTo>
                  <a:cubicBezTo>
                    <a:pt x="5811" y="18697"/>
                    <a:pt x="5780" y="18685"/>
                    <a:pt x="5749" y="18672"/>
                  </a:cubicBezTo>
                  <a:cubicBezTo>
                    <a:pt x="5693" y="18649"/>
                    <a:pt x="5637" y="18623"/>
                    <a:pt x="5585" y="18591"/>
                  </a:cubicBezTo>
                  <a:cubicBezTo>
                    <a:pt x="5475" y="18524"/>
                    <a:pt x="5371" y="18447"/>
                    <a:pt x="5276" y="18362"/>
                  </a:cubicBezTo>
                  <a:lnTo>
                    <a:pt x="5276" y="18362"/>
                  </a:lnTo>
                  <a:cubicBezTo>
                    <a:pt x="5310" y="18450"/>
                    <a:pt x="5348" y="18538"/>
                    <a:pt x="5388" y="18626"/>
                  </a:cubicBezTo>
                  <a:cubicBezTo>
                    <a:pt x="5426" y="18703"/>
                    <a:pt x="5471" y="18778"/>
                    <a:pt x="5517" y="18850"/>
                  </a:cubicBezTo>
                  <a:cubicBezTo>
                    <a:pt x="5536" y="18876"/>
                    <a:pt x="5554" y="18900"/>
                    <a:pt x="5573" y="18925"/>
                  </a:cubicBezTo>
                  <a:cubicBezTo>
                    <a:pt x="5595" y="18947"/>
                    <a:pt x="5616" y="18969"/>
                    <a:pt x="5637" y="18989"/>
                  </a:cubicBezTo>
                  <a:lnTo>
                    <a:pt x="5640" y="18992"/>
                  </a:lnTo>
                  <a:cubicBezTo>
                    <a:pt x="5689" y="19034"/>
                    <a:pt x="5739" y="19074"/>
                    <a:pt x="5789" y="19116"/>
                  </a:cubicBezTo>
                  <a:cubicBezTo>
                    <a:pt x="5836" y="19157"/>
                    <a:pt x="5883" y="19201"/>
                    <a:pt x="5929" y="19245"/>
                  </a:cubicBezTo>
                  <a:cubicBezTo>
                    <a:pt x="5931" y="19246"/>
                    <a:pt x="5933" y="19249"/>
                    <a:pt x="5935" y="19250"/>
                  </a:cubicBezTo>
                  <a:lnTo>
                    <a:pt x="5933" y="19247"/>
                  </a:lnTo>
                  <a:lnTo>
                    <a:pt x="5933" y="19247"/>
                  </a:lnTo>
                  <a:cubicBezTo>
                    <a:pt x="5956" y="19267"/>
                    <a:pt x="5981" y="19287"/>
                    <a:pt x="6006" y="19306"/>
                  </a:cubicBezTo>
                  <a:cubicBezTo>
                    <a:pt x="6048" y="19334"/>
                    <a:pt x="6093" y="19359"/>
                    <a:pt x="6137" y="19384"/>
                  </a:cubicBezTo>
                  <a:cubicBezTo>
                    <a:pt x="6176" y="19406"/>
                    <a:pt x="6213" y="19428"/>
                    <a:pt x="6253" y="19448"/>
                  </a:cubicBezTo>
                  <a:cubicBezTo>
                    <a:pt x="6310" y="19477"/>
                    <a:pt x="6369" y="19500"/>
                    <a:pt x="6429" y="19523"/>
                  </a:cubicBezTo>
                  <a:cubicBezTo>
                    <a:pt x="6489" y="19544"/>
                    <a:pt x="6548" y="19566"/>
                    <a:pt x="6609" y="19585"/>
                  </a:cubicBezTo>
                  <a:cubicBezTo>
                    <a:pt x="6673" y="19603"/>
                    <a:pt x="6738" y="19619"/>
                    <a:pt x="6803" y="19633"/>
                  </a:cubicBezTo>
                  <a:cubicBezTo>
                    <a:pt x="6864" y="19647"/>
                    <a:pt x="6926" y="19657"/>
                    <a:pt x="6988" y="19663"/>
                  </a:cubicBezTo>
                  <a:cubicBezTo>
                    <a:pt x="7039" y="19667"/>
                    <a:pt x="7090" y="19670"/>
                    <a:pt x="7141" y="19670"/>
                  </a:cubicBezTo>
                  <a:cubicBezTo>
                    <a:pt x="7157" y="19670"/>
                    <a:pt x="7173" y="19670"/>
                    <a:pt x="7189" y="19669"/>
                  </a:cubicBezTo>
                  <a:cubicBezTo>
                    <a:pt x="7240" y="19667"/>
                    <a:pt x="7290" y="19659"/>
                    <a:pt x="7340" y="19652"/>
                  </a:cubicBezTo>
                  <a:cubicBezTo>
                    <a:pt x="7340" y="19652"/>
                    <a:pt x="7341" y="19651"/>
                    <a:pt x="7342" y="19651"/>
                  </a:cubicBezTo>
                  <a:cubicBezTo>
                    <a:pt x="7342" y="19651"/>
                    <a:pt x="7343" y="19651"/>
                    <a:pt x="7343" y="19652"/>
                  </a:cubicBezTo>
                  <a:cubicBezTo>
                    <a:pt x="7343" y="19652"/>
                    <a:pt x="7344" y="19651"/>
                    <a:pt x="7344" y="19651"/>
                  </a:cubicBezTo>
                  <a:cubicBezTo>
                    <a:pt x="7344" y="19651"/>
                    <a:pt x="7345" y="19651"/>
                    <a:pt x="7345" y="19652"/>
                  </a:cubicBezTo>
                  <a:cubicBezTo>
                    <a:pt x="7347" y="19650"/>
                    <a:pt x="7348" y="19650"/>
                    <a:pt x="7349" y="19650"/>
                  </a:cubicBezTo>
                  <a:cubicBezTo>
                    <a:pt x="7390" y="19642"/>
                    <a:pt x="7431" y="19631"/>
                    <a:pt x="7471" y="19619"/>
                  </a:cubicBezTo>
                  <a:cubicBezTo>
                    <a:pt x="7488" y="19612"/>
                    <a:pt x="7504" y="19606"/>
                    <a:pt x="7520" y="19598"/>
                  </a:cubicBezTo>
                  <a:lnTo>
                    <a:pt x="7521" y="19597"/>
                  </a:lnTo>
                  <a:cubicBezTo>
                    <a:pt x="7535" y="19592"/>
                    <a:pt x="7549" y="19586"/>
                    <a:pt x="7562" y="19580"/>
                  </a:cubicBezTo>
                  <a:cubicBezTo>
                    <a:pt x="7566" y="19579"/>
                    <a:pt x="7570" y="19576"/>
                    <a:pt x="7574" y="19575"/>
                  </a:cubicBezTo>
                  <a:cubicBezTo>
                    <a:pt x="7587" y="19569"/>
                    <a:pt x="7601" y="19564"/>
                    <a:pt x="7613" y="19559"/>
                  </a:cubicBezTo>
                  <a:cubicBezTo>
                    <a:pt x="7628" y="19552"/>
                    <a:pt x="7641" y="19545"/>
                    <a:pt x="7654" y="19539"/>
                  </a:cubicBezTo>
                  <a:cubicBezTo>
                    <a:pt x="7660" y="19535"/>
                    <a:pt x="7665" y="19533"/>
                    <a:pt x="7672" y="19530"/>
                  </a:cubicBezTo>
                  <a:cubicBezTo>
                    <a:pt x="7675" y="19528"/>
                    <a:pt x="7680" y="19526"/>
                    <a:pt x="7685" y="19524"/>
                  </a:cubicBezTo>
                  <a:cubicBezTo>
                    <a:pt x="7706" y="19541"/>
                    <a:pt x="7730" y="19559"/>
                    <a:pt x="7753" y="19575"/>
                  </a:cubicBezTo>
                  <a:cubicBezTo>
                    <a:pt x="7787" y="19597"/>
                    <a:pt x="7822" y="19618"/>
                    <a:pt x="7856" y="19637"/>
                  </a:cubicBezTo>
                  <a:cubicBezTo>
                    <a:pt x="7935" y="19679"/>
                    <a:pt x="8018" y="19716"/>
                    <a:pt x="8102" y="19747"/>
                  </a:cubicBezTo>
                  <a:cubicBezTo>
                    <a:pt x="8127" y="19756"/>
                    <a:pt x="8154" y="19762"/>
                    <a:pt x="8183" y="19768"/>
                  </a:cubicBezTo>
                  <a:cubicBezTo>
                    <a:pt x="8236" y="19781"/>
                    <a:pt x="8289" y="19789"/>
                    <a:pt x="8345" y="19796"/>
                  </a:cubicBezTo>
                  <a:cubicBezTo>
                    <a:pt x="8346" y="19796"/>
                    <a:pt x="8349" y="19796"/>
                    <a:pt x="8350" y="19797"/>
                  </a:cubicBezTo>
                  <a:lnTo>
                    <a:pt x="8353" y="19797"/>
                  </a:lnTo>
                  <a:cubicBezTo>
                    <a:pt x="8375" y="19798"/>
                    <a:pt x="8396" y="19799"/>
                    <a:pt x="8417" y="19799"/>
                  </a:cubicBezTo>
                  <a:cubicBezTo>
                    <a:pt x="8426" y="19799"/>
                    <a:pt x="8435" y="19799"/>
                    <a:pt x="8444" y="19798"/>
                  </a:cubicBezTo>
                  <a:cubicBezTo>
                    <a:pt x="8480" y="19799"/>
                    <a:pt x="8516" y="19799"/>
                    <a:pt x="8552" y="19801"/>
                  </a:cubicBezTo>
                  <a:cubicBezTo>
                    <a:pt x="8561" y="19801"/>
                    <a:pt x="8571" y="19802"/>
                    <a:pt x="8581" y="19802"/>
                  </a:cubicBezTo>
                  <a:cubicBezTo>
                    <a:pt x="8642" y="19802"/>
                    <a:pt x="8704" y="19799"/>
                    <a:pt x="8764" y="19797"/>
                  </a:cubicBezTo>
                  <a:lnTo>
                    <a:pt x="8763" y="19797"/>
                  </a:lnTo>
                  <a:cubicBezTo>
                    <a:pt x="8811" y="19794"/>
                    <a:pt x="8859" y="19792"/>
                    <a:pt x="8906" y="19784"/>
                  </a:cubicBezTo>
                  <a:cubicBezTo>
                    <a:pt x="8971" y="19772"/>
                    <a:pt x="9036" y="19753"/>
                    <a:pt x="9099" y="19731"/>
                  </a:cubicBezTo>
                  <a:cubicBezTo>
                    <a:pt x="9140" y="19717"/>
                    <a:pt x="9181" y="19701"/>
                    <a:pt x="9221" y="19685"/>
                  </a:cubicBezTo>
                  <a:lnTo>
                    <a:pt x="9222" y="19684"/>
                  </a:lnTo>
                  <a:cubicBezTo>
                    <a:pt x="9253" y="19669"/>
                    <a:pt x="9282" y="19653"/>
                    <a:pt x="9311" y="19633"/>
                  </a:cubicBezTo>
                  <a:cubicBezTo>
                    <a:pt x="9360" y="19600"/>
                    <a:pt x="9406" y="19567"/>
                    <a:pt x="9454" y="19535"/>
                  </a:cubicBezTo>
                  <a:cubicBezTo>
                    <a:pt x="9502" y="19503"/>
                    <a:pt x="9552" y="19472"/>
                    <a:pt x="9600" y="19441"/>
                  </a:cubicBezTo>
                  <a:cubicBezTo>
                    <a:pt x="9662" y="19400"/>
                    <a:pt x="9722" y="19354"/>
                    <a:pt x="9779" y="19308"/>
                  </a:cubicBezTo>
                  <a:cubicBezTo>
                    <a:pt x="9826" y="19266"/>
                    <a:pt x="9874" y="19223"/>
                    <a:pt x="9918" y="19177"/>
                  </a:cubicBezTo>
                  <a:cubicBezTo>
                    <a:pt x="9922" y="19173"/>
                    <a:pt x="9924" y="19168"/>
                    <a:pt x="9928" y="19164"/>
                  </a:cubicBezTo>
                  <a:cubicBezTo>
                    <a:pt x="9944" y="19139"/>
                    <a:pt x="9960" y="19115"/>
                    <a:pt x="9977" y="19090"/>
                  </a:cubicBezTo>
                  <a:lnTo>
                    <a:pt x="9977" y="19089"/>
                  </a:lnTo>
                  <a:cubicBezTo>
                    <a:pt x="9963" y="19084"/>
                    <a:pt x="9949" y="19077"/>
                    <a:pt x="9934" y="19070"/>
                  </a:cubicBezTo>
                  <a:cubicBezTo>
                    <a:pt x="9894" y="19050"/>
                    <a:pt x="9856" y="19023"/>
                    <a:pt x="9822" y="18993"/>
                  </a:cubicBezTo>
                  <a:cubicBezTo>
                    <a:pt x="9775" y="18953"/>
                    <a:pt x="9731" y="18912"/>
                    <a:pt x="9692" y="18864"/>
                  </a:cubicBezTo>
                  <a:cubicBezTo>
                    <a:pt x="9681" y="18850"/>
                    <a:pt x="9667" y="18836"/>
                    <a:pt x="9657" y="18821"/>
                  </a:cubicBezTo>
                  <a:lnTo>
                    <a:pt x="9634" y="18786"/>
                  </a:lnTo>
                  <a:cubicBezTo>
                    <a:pt x="9619" y="18762"/>
                    <a:pt x="9604" y="18739"/>
                    <a:pt x="9590" y="18715"/>
                  </a:cubicBezTo>
                  <a:cubicBezTo>
                    <a:pt x="9533" y="18621"/>
                    <a:pt x="9505" y="18513"/>
                    <a:pt x="9486" y="18405"/>
                  </a:cubicBezTo>
                  <a:cubicBezTo>
                    <a:pt x="9463" y="18274"/>
                    <a:pt x="9450" y="18141"/>
                    <a:pt x="9455" y="18007"/>
                  </a:cubicBezTo>
                  <a:cubicBezTo>
                    <a:pt x="9456" y="17939"/>
                    <a:pt x="9468" y="17869"/>
                    <a:pt x="9476" y="17802"/>
                  </a:cubicBezTo>
                  <a:cubicBezTo>
                    <a:pt x="9486" y="17740"/>
                    <a:pt x="9504" y="17681"/>
                    <a:pt x="9522" y="17620"/>
                  </a:cubicBezTo>
                  <a:cubicBezTo>
                    <a:pt x="9540" y="17560"/>
                    <a:pt x="9563" y="17502"/>
                    <a:pt x="9588" y="17444"/>
                  </a:cubicBezTo>
                  <a:cubicBezTo>
                    <a:pt x="9614" y="17383"/>
                    <a:pt x="9640" y="17321"/>
                    <a:pt x="9674" y="17264"/>
                  </a:cubicBezTo>
                  <a:cubicBezTo>
                    <a:pt x="9691" y="17235"/>
                    <a:pt x="9710" y="17208"/>
                    <a:pt x="9729" y="17182"/>
                  </a:cubicBezTo>
                  <a:cubicBezTo>
                    <a:pt x="9749" y="17156"/>
                    <a:pt x="9768" y="17131"/>
                    <a:pt x="9789" y="17108"/>
                  </a:cubicBezTo>
                  <a:cubicBezTo>
                    <a:pt x="9812" y="17080"/>
                    <a:pt x="9835" y="17054"/>
                    <a:pt x="9860" y="17031"/>
                  </a:cubicBezTo>
                  <a:cubicBezTo>
                    <a:pt x="9881" y="17011"/>
                    <a:pt x="9902" y="16990"/>
                    <a:pt x="9922" y="16970"/>
                  </a:cubicBezTo>
                  <a:lnTo>
                    <a:pt x="9922" y="16970"/>
                  </a:lnTo>
                  <a:cubicBezTo>
                    <a:pt x="9913" y="16985"/>
                    <a:pt x="9904" y="17000"/>
                    <a:pt x="9897" y="17015"/>
                  </a:cubicBezTo>
                  <a:lnTo>
                    <a:pt x="9896" y="17016"/>
                  </a:lnTo>
                  <a:cubicBezTo>
                    <a:pt x="9858" y="17088"/>
                    <a:pt x="9822" y="17163"/>
                    <a:pt x="9793" y="17239"/>
                  </a:cubicBezTo>
                  <a:cubicBezTo>
                    <a:pt x="9765" y="17307"/>
                    <a:pt x="9734" y="17376"/>
                    <a:pt x="9713" y="17446"/>
                  </a:cubicBezTo>
                  <a:cubicBezTo>
                    <a:pt x="9705" y="17472"/>
                    <a:pt x="9697" y="17501"/>
                    <a:pt x="9691" y="17528"/>
                  </a:cubicBezTo>
                  <a:lnTo>
                    <a:pt x="9675" y="17567"/>
                  </a:lnTo>
                  <a:cubicBezTo>
                    <a:pt x="9674" y="17568"/>
                    <a:pt x="9674" y="17568"/>
                    <a:pt x="9674" y="17569"/>
                  </a:cubicBezTo>
                  <a:cubicBezTo>
                    <a:pt x="9674" y="17570"/>
                    <a:pt x="9672" y="17572"/>
                    <a:pt x="9672" y="17573"/>
                  </a:cubicBezTo>
                  <a:cubicBezTo>
                    <a:pt x="9650" y="17639"/>
                    <a:pt x="9629" y="17704"/>
                    <a:pt x="9612" y="17773"/>
                  </a:cubicBezTo>
                  <a:cubicBezTo>
                    <a:pt x="9600" y="17836"/>
                    <a:pt x="9593" y="17899"/>
                    <a:pt x="9587" y="17964"/>
                  </a:cubicBezTo>
                  <a:cubicBezTo>
                    <a:pt x="9584" y="17995"/>
                    <a:pt x="9581" y="18026"/>
                    <a:pt x="9583" y="18058"/>
                  </a:cubicBezTo>
                  <a:cubicBezTo>
                    <a:pt x="9583" y="18091"/>
                    <a:pt x="9584" y="18124"/>
                    <a:pt x="9585" y="18157"/>
                  </a:cubicBezTo>
                  <a:cubicBezTo>
                    <a:pt x="9593" y="18243"/>
                    <a:pt x="9603" y="18328"/>
                    <a:pt x="9619" y="18413"/>
                  </a:cubicBezTo>
                  <a:cubicBezTo>
                    <a:pt x="9626" y="18446"/>
                    <a:pt x="9634" y="18481"/>
                    <a:pt x="9644" y="18514"/>
                  </a:cubicBezTo>
                  <a:cubicBezTo>
                    <a:pt x="9650" y="18529"/>
                    <a:pt x="9654" y="18544"/>
                    <a:pt x="9660" y="18559"/>
                  </a:cubicBezTo>
                  <a:cubicBezTo>
                    <a:pt x="9666" y="18574"/>
                    <a:pt x="9672" y="18589"/>
                    <a:pt x="9680" y="18604"/>
                  </a:cubicBezTo>
                  <a:cubicBezTo>
                    <a:pt x="9696" y="18636"/>
                    <a:pt x="9713" y="18666"/>
                    <a:pt x="9731" y="18697"/>
                  </a:cubicBezTo>
                  <a:cubicBezTo>
                    <a:pt x="9741" y="18713"/>
                    <a:pt x="9752" y="18729"/>
                    <a:pt x="9763" y="18744"/>
                  </a:cubicBezTo>
                  <a:cubicBezTo>
                    <a:pt x="9773" y="18757"/>
                    <a:pt x="9785" y="18771"/>
                    <a:pt x="9795" y="18785"/>
                  </a:cubicBezTo>
                  <a:lnTo>
                    <a:pt x="9872" y="18865"/>
                  </a:lnTo>
                  <a:cubicBezTo>
                    <a:pt x="9898" y="18888"/>
                    <a:pt x="9924" y="18910"/>
                    <a:pt x="9951" y="18929"/>
                  </a:cubicBezTo>
                  <a:cubicBezTo>
                    <a:pt x="9965" y="18938"/>
                    <a:pt x="9980" y="18947"/>
                    <a:pt x="9995" y="18955"/>
                  </a:cubicBezTo>
                  <a:cubicBezTo>
                    <a:pt x="10012" y="18963"/>
                    <a:pt x="10028" y="18971"/>
                    <a:pt x="10047" y="18977"/>
                  </a:cubicBezTo>
                  <a:cubicBezTo>
                    <a:pt x="10092" y="18993"/>
                    <a:pt x="10139" y="19005"/>
                    <a:pt x="10186" y="19015"/>
                  </a:cubicBezTo>
                  <a:cubicBezTo>
                    <a:pt x="10186" y="19015"/>
                    <a:pt x="10186" y="19015"/>
                    <a:pt x="10186" y="19015"/>
                  </a:cubicBezTo>
                  <a:lnTo>
                    <a:pt x="10186" y="19015"/>
                  </a:lnTo>
                  <a:cubicBezTo>
                    <a:pt x="10225" y="19023"/>
                    <a:pt x="10261" y="19029"/>
                    <a:pt x="10300" y="19034"/>
                  </a:cubicBezTo>
                  <a:cubicBezTo>
                    <a:pt x="10325" y="19035"/>
                    <a:pt x="10351" y="19036"/>
                    <a:pt x="10376" y="19036"/>
                  </a:cubicBezTo>
                  <a:cubicBezTo>
                    <a:pt x="10387" y="19036"/>
                    <a:pt x="10398" y="19036"/>
                    <a:pt x="10408" y="19036"/>
                  </a:cubicBezTo>
                  <a:cubicBezTo>
                    <a:pt x="10428" y="19035"/>
                    <a:pt x="10446" y="19032"/>
                    <a:pt x="10466" y="19029"/>
                  </a:cubicBezTo>
                  <a:lnTo>
                    <a:pt x="10472" y="19029"/>
                  </a:lnTo>
                  <a:cubicBezTo>
                    <a:pt x="10496" y="19025"/>
                    <a:pt x="10517" y="19019"/>
                    <a:pt x="10541" y="19013"/>
                  </a:cubicBezTo>
                  <a:cubicBezTo>
                    <a:pt x="10574" y="19002"/>
                    <a:pt x="10606" y="18987"/>
                    <a:pt x="10639" y="18973"/>
                  </a:cubicBezTo>
                  <a:cubicBezTo>
                    <a:pt x="10653" y="18966"/>
                    <a:pt x="10670" y="18958"/>
                    <a:pt x="10686" y="18952"/>
                  </a:cubicBezTo>
                  <a:cubicBezTo>
                    <a:pt x="10701" y="18946"/>
                    <a:pt x="10718" y="18941"/>
                    <a:pt x="10733" y="18935"/>
                  </a:cubicBezTo>
                  <a:lnTo>
                    <a:pt x="10733" y="18911"/>
                  </a:lnTo>
                  <a:cubicBezTo>
                    <a:pt x="10734" y="18860"/>
                    <a:pt x="10744" y="18812"/>
                    <a:pt x="10751" y="18762"/>
                  </a:cubicBezTo>
                  <a:lnTo>
                    <a:pt x="10751" y="18762"/>
                  </a:lnTo>
                  <a:cubicBezTo>
                    <a:pt x="10751" y="18762"/>
                    <a:pt x="10751" y="18762"/>
                    <a:pt x="10751" y="18762"/>
                  </a:cubicBezTo>
                  <a:lnTo>
                    <a:pt x="10751" y="18762"/>
                  </a:lnTo>
                  <a:cubicBezTo>
                    <a:pt x="10759" y="18694"/>
                    <a:pt x="10764" y="18625"/>
                    <a:pt x="10774" y="18559"/>
                  </a:cubicBezTo>
                  <a:cubicBezTo>
                    <a:pt x="10784" y="18506"/>
                    <a:pt x="10796" y="18453"/>
                    <a:pt x="10811" y="18400"/>
                  </a:cubicBezTo>
                  <a:cubicBezTo>
                    <a:pt x="10818" y="18370"/>
                    <a:pt x="10828" y="18343"/>
                    <a:pt x="10841" y="18315"/>
                  </a:cubicBezTo>
                  <a:cubicBezTo>
                    <a:pt x="10835" y="18312"/>
                    <a:pt x="10828" y="18310"/>
                    <a:pt x="10823" y="18305"/>
                  </a:cubicBezTo>
                  <a:cubicBezTo>
                    <a:pt x="10807" y="18292"/>
                    <a:pt x="10791" y="18280"/>
                    <a:pt x="10774" y="18267"/>
                  </a:cubicBezTo>
                  <a:cubicBezTo>
                    <a:pt x="10761" y="18255"/>
                    <a:pt x="10749" y="18244"/>
                    <a:pt x="10735" y="18231"/>
                  </a:cubicBezTo>
                  <a:cubicBezTo>
                    <a:pt x="10708" y="18204"/>
                    <a:pt x="10683" y="18176"/>
                    <a:pt x="10660" y="18146"/>
                  </a:cubicBezTo>
                  <a:cubicBezTo>
                    <a:pt x="10644" y="18125"/>
                    <a:pt x="10627" y="18104"/>
                    <a:pt x="10613" y="18080"/>
                  </a:cubicBezTo>
                  <a:cubicBezTo>
                    <a:pt x="10598" y="18055"/>
                    <a:pt x="10585" y="18029"/>
                    <a:pt x="10572" y="18004"/>
                  </a:cubicBezTo>
                  <a:cubicBezTo>
                    <a:pt x="10557" y="17975"/>
                    <a:pt x="10542" y="17945"/>
                    <a:pt x="10531" y="17914"/>
                  </a:cubicBezTo>
                  <a:cubicBezTo>
                    <a:pt x="10515" y="17877"/>
                    <a:pt x="10501" y="17837"/>
                    <a:pt x="10490" y="17799"/>
                  </a:cubicBezTo>
                  <a:cubicBezTo>
                    <a:pt x="10475" y="17754"/>
                    <a:pt x="10467" y="17706"/>
                    <a:pt x="10465" y="17658"/>
                  </a:cubicBezTo>
                  <a:cubicBezTo>
                    <a:pt x="10462" y="17605"/>
                    <a:pt x="10464" y="17552"/>
                    <a:pt x="10467" y="17498"/>
                  </a:cubicBezTo>
                  <a:cubicBezTo>
                    <a:pt x="10472" y="17434"/>
                    <a:pt x="10487" y="17371"/>
                    <a:pt x="10505" y="17309"/>
                  </a:cubicBezTo>
                  <a:cubicBezTo>
                    <a:pt x="10524" y="17243"/>
                    <a:pt x="10543" y="17176"/>
                    <a:pt x="10569" y="17113"/>
                  </a:cubicBezTo>
                  <a:cubicBezTo>
                    <a:pt x="10617" y="16996"/>
                    <a:pt x="10682" y="16888"/>
                    <a:pt x="10756" y="16786"/>
                  </a:cubicBezTo>
                  <a:cubicBezTo>
                    <a:pt x="10794" y="16736"/>
                    <a:pt x="10832" y="16690"/>
                    <a:pt x="10874" y="16643"/>
                  </a:cubicBezTo>
                  <a:cubicBezTo>
                    <a:pt x="10909" y="16605"/>
                    <a:pt x="10944" y="16567"/>
                    <a:pt x="10981" y="16533"/>
                  </a:cubicBezTo>
                  <a:cubicBezTo>
                    <a:pt x="11026" y="16494"/>
                    <a:pt x="11075" y="16459"/>
                    <a:pt x="11126" y="16427"/>
                  </a:cubicBezTo>
                  <a:cubicBezTo>
                    <a:pt x="11172" y="16398"/>
                    <a:pt x="11217" y="16370"/>
                    <a:pt x="11264" y="16344"/>
                  </a:cubicBezTo>
                  <a:cubicBezTo>
                    <a:pt x="11368" y="16285"/>
                    <a:pt x="11477" y="16232"/>
                    <a:pt x="11594" y="16202"/>
                  </a:cubicBezTo>
                  <a:cubicBezTo>
                    <a:pt x="11649" y="16187"/>
                    <a:pt x="11705" y="16180"/>
                    <a:pt x="11761" y="16175"/>
                  </a:cubicBezTo>
                  <a:cubicBezTo>
                    <a:pt x="11826" y="16170"/>
                    <a:pt x="11889" y="16164"/>
                    <a:pt x="11952" y="16158"/>
                  </a:cubicBezTo>
                  <a:cubicBezTo>
                    <a:pt x="12023" y="16152"/>
                    <a:pt x="12094" y="16149"/>
                    <a:pt x="12165" y="16149"/>
                  </a:cubicBezTo>
                  <a:cubicBezTo>
                    <a:pt x="12225" y="16149"/>
                    <a:pt x="12284" y="16151"/>
                    <a:pt x="12343" y="16153"/>
                  </a:cubicBezTo>
                  <a:cubicBezTo>
                    <a:pt x="12409" y="16155"/>
                    <a:pt x="12476" y="16164"/>
                    <a:pt x="12541" y="16171"/>
                  </a:cubicBezTo>
                  <a:cubicBezTo>
                    <a:pt x="12607" y="16179"/>
                    <a:pt x="12674" y="16187"/>
                    <a:pt x="12740" y="16203"/>
                  </a:cubicBezTo>
                  <a:cubicBezTo>
                    <a:pt x="12869" y="16233"/>
                    <a:pt x="12998" y="16265"/>
                    <a:pt x="13126" y="16301"/>
                  </a:cubicBezTo>
                  <a:cubicBezTo>
                    <a:pt x="13190" y="16319"/>
                    <a:pt x="13256" y="16337"/>
                    <a:pt x="13318" y="16361"/>
                  </a:cubicBezTo>
                  <a:cubicBezTo>
                    <a:pt x="13382" y="16385"/>
                    <a:pt x="13447" y="16411"/>
                    <a:pt x="13511" y="16438"/>
                  </a:cubicBezTo>
                  <a:cubicBezTo>
                    <a:pt x="13571" y="16464"/>
                    <a:pt x="13629" y="16494"/>
                    <a:pt x="13686" y="16525"/>
                  </a:cubicBezTo>
                  <a:cubicBezTo>
                    <a:pt x="13746" y="16557"/>
                    <a:pt x="13804" y="16590"/>
                    <a:pt x="13860" y="16629"/>
                  </a:cubicBezTo>
                  <a:cubicBezTo>
                    <a:pt x="13964" y="16702"/>
                    <a:pt x="14068" y="16779"/>
                    <a:pt x="14170" y="16856"/>
                  </a:cubicBezTo>
                  <a:cubicBezTo>
                    <a:pt x="14182" y="16865"/>
                    <a:pt x="14194" y="16874"/>
                    <a:pt x="14206" y="16884"/>
                  </a:cubicBezTo>
                  <a:cubicBezTo>
                    <a:pt x="14197" y="16879"/>
                    <a:pt x="14187" y="16876"/>
                    <a:pt x="14179" y="16870"/>
                  </a:cubicBezTo>
                  <a:cubicBezTo>
                    <a:pt x="14115" y="16837"/>
                    <a:pt x="14052" y="16807"/>
                    <a:pt x="13986" y="16780"/>
                  </a:cubicBezTo>
                  <a:lnTo>
                    <a:pt x="13986" y="16780"/>
                  </a:lnTo>
                  <a:cubicBezTo>
                    <a:pt x="13988" y="16780"/>
                    <a:pt x="13990" y="16781"/>
                    <a:pt x="13991" y="16781"/>
                  </a:cubicBezTo>
                  <a:cubicBezTo>
                    <a:pt x="13923" y="16752"/>
                    <a:pt x="13854" y="16722"/>
                    <a:pt x="13785" y="16692"/>
                  </a:cubicBezTo>
                  <a:cubicBezTo>
                    <a:pt x="13784" y="16691"/>
                    <a:pt x="13782" y="16691"/>
                    <a:pt x="13779" y="16690"/>
                  </a:cubicBezTo>
                  <a:lnTo>
                    <a:pt x="13779" y="16690"/>
                  </a:lnTo>
                  <a:lnTo>
                    <a:pt x="13780" y="16691"/>
                  </a:lnTo>
                  <a:cubicBezTo>
                    <a:pt x="13690" y="16651"/>
                    <a:pt x="13601" y="16609"/>
                    <a:pt x="13506" y="16578"/>
                  </a:cubicBezTo>
                  <a:cubicBezTo>
                    <a:pt x="13494" y="16572"/>
                    <a:pt x="13479" y="16566"/>
                    <a:pt x="13467" y="16559"/>
                  </a:cubicBezTo>
                  <a:cubicBezTo>
                    <a:pt x="13403" y="16532"/>
                    <a:pt x="13339" y="16504"/>
                    <a:pt x="13273" y="16481"/>
                  </a:cubicBezTo>
                  <a:cubicBezTo>
                    <a:pt x="13209" y="16460"/>
                    <a:pt x="13142" y="16439"/>
                    <a:pt x="13075" y="16419"/>
                  </a:cubicBezTo>
                  <a:cubicBezTo>
                    <a:pt x="12989" y="16397"/>
                    <a:pt x="12904" y="16375"/>
                    <a:pt x="12818" y="16352"/>
                  </a:cubicBezTo>
                  <a:cubicBezTo>
                    <a:pt x="12773" y="16341"/>
                    <a:pt x="12730" y="16332"/>
                    <a:pt x="12685" y="16324"/>
                  </a:cubicBezTo>
                  <a:cubicBezTo>
                    <a:pt x="12639" y="16315"/>
                    <a:pt x="12596" y="16308"/>
                    <a:pt x="12549" y="16301"/>
                  </a:cubicBezTo>
                  <a:cubicBezTo>
                    <a:pt x="12497" y="16295"/>
                    <a:pt x="12442" y="16288"/>
                    <a:pt x="12389" y="16284"/>
                  </a:cubicBezTo>
                  <a:cubicBezTo>
                    <a:pt x="12327" y="16280"/>
                    <a:pt x="12266" y="16278"/>
                    <a:pt x="12204" y="16277"/>
                  </a:cubicBezTo>
                  <a:cubicBezTo>
                    <a:pt x="12123" y="16277"/>
                    <a:pt x="12044" y="16277"/>
                    <a:pt x="11963" y="16284"/>
                  </a:cubicBezTo>
                  <a:cubicBezTo>
                    <a:pt x="11885" y="16290"/>
                    <a:pt x="11807" y="16298"/>
                    <a:pt x="11730" y="16306"/>
                  </a:cubicBezTo>
                  <a:cubicBezTo>
                    <a:pt x="11694" y="16310"/>
                    <a:pt x="11658" y="16318"/>
                    <a:pt x="11622" y="16326"/>
                  </a:cubicBezTo>
                  <a:cubicBezTo>
                    <a:pt x="11596" y="16332"/>
                    <a:pt x="11569" y="16341"/>
                    <a:pt x="11543" y="16350"/>
                  </a:cubicBezTo>
                  <a:cubicBezTo>
                    <a:pt x="11471" y="16378"/>
                    <a:pt x="11401" y="16412"/>
                    <a:pt x="11333" y="16449"/>
                  </a:cubicBezTo>
                  <a:cubicBezTo>
                    <a:pt x="11260" y="16491"/>
                    <a:pt x="11186" y="16537"/>
                    <a:pt x="11116" y="16587"/>
                  </a:cubicBezTo>
                  <a:cubicBezTo>
                    <a:pt x="11091" y="16604"/>
                    <a:pt x="11070" y="16624"/>
                    <a:pt x="11048" y="16644"/>
                  </a:cubicBezTo>
                  <a:cubicBezTo>
                    <a:pt x="10992" y="16698"/>
                    <a:pt x="10941" y="16755"/>
                    <a:pt x="10892" y="16815"/>
                  </a:cubicBezTo>
                  <a:cubicBezTo>
                    <a:pt x="10847" y="16873"/>
                    <a:pt x="10805" y="16933"/>
                    <a:pt x="10766" y="16996"/>
                  </a:cubicBezTo>
                  <a:cubicBezTo>
                    <a:pt x="10739" y="17042"/>
                    <a:pt x="10717" y="17087"/>
                    <a:pt x="10696" y="17135"/>
                  </a:cubicBezTo>
                  <a:cubicBezTo>
                    <a:pt x="10666" y="17203"/>
                    <a:pt x="10644" y="17275"/>
                    <a:pt x="10624" y="17347"/>
                  </a:cubicBezTo>
                  <a:cubicBezTo>
                    <a:pt x="10611" y="17389"/>
                    <a:pt x="10603" y="17431"/>
                    <a:pt x="10595" y="17474"/>
                  </a:cubicBezTo>
                  <a:lnTo>
                    <a:pt x="10595" y="17475"/>
                  </a:lnTo>
                  <a:cubicBezTo>
                    <a:pt x="10590" y="17511"/>
                    <a:pt x="10589" y="17548"/>
                    <a:pt x="10588" y="17586"/>
                  </a:cubicBezTo>
                  <a:cubicBezTo>
                    <a:pt x="10588" y="17620"/>
                    <a:pt x="10589" y="17655"/>
                    <a:pt x="10591" y="17688"/>
                  </a:cubicBezTo>
                  <a:lnTo>
                    <a:pt x="10590" y="17687"/>
                  </a:lnTo>
                  <a:lnTo>
                    <a:pt x="10590" y="17687"/>
                  </a:lnTo>
                  <a:cubicBezTo>
                    <a:pt x="10590" y="17689"/>
                    <a:pt x="10591" y="17691"/>
                    <a:pt x="10591" y="17693"/>
                  </a:cubicBezTo>
                  <a:cubicBezTo>
                    <a:pt x="10594" y="17708"/>
                    <a:pt x="10596" y="17724"/>
                    <a:pt x="10600" y="17739"/>
                  </a:cubicBezTo>
                  <a:cubicBezTo>
                    <a:pt x="10613" y="17789"/>
                    <a:pt x="10632" y="17835"/>
                    <a:pt x="10651" y="17882"/>
                  </a:cubicBezTo>
                  <a:cubicBezTo>
                    <a:pt x="10666" y="17920"/>
                    <a:pt x="10686" y="17956"/>
                    <a:pt x="10704" y="17993"/>
                  </a:cubicBezTo>
                  <a:cubicBezTo>
                    <a:pt x="10715" y="18013"/>
                    <a:pt x="10728" y="18031"/>
                    <a:pt x="10740" y="18050"/>
                  </a:cubicBezTo>
                  <a:cubicBezTo>
                    <a:pt x="10759" y="18074"/>
                    <a:pt x="10777" y="18096"/>
                    <a:pt x="10797" y="18119"/>
                  </a:cubicBezTo>
                  <a:cubicBezTo>
                    <a:pt x="10817" y="18140"/>
                    <a:pt x="10837" y="18160"/>
                    <a:pt x="10859" y="18178"/>
                  </a:cubicBezTo>
                  <a:cubicBezTo>
                    <a:pt x="10868" y="18186"/>
                    <a:pt x="10879" y="18192"/>
                    <a:pt x="10888" y="18199"/>
                  </a:cubicBezTo>
                  <a:cubicBezTo>
                    <a:pt x="10889" y="18195"/>
                    <a:pt x="10892" y="18191"/>
                    <a:pt x="10893" y="18188"/>
                  </a:cubicBezTo>
                  <a:cubicBezTo>
                    <a:pt x="10906" y="18164"/>
                    <a:pt x="10921" y="18142"/>
                    <a:pt x="10936" y="18120"/>
                  </a:cubicBezTo>
                  <a:cubicBezTo>
                    <a:pt x="10973" y="18075"/>
                    <a:pt x="11012" y="18037"/>
                    <a:pt x="11052" y="17996"/>
                  </a:cubicBezTo>
                  <a:cubicBezTo>
                    <a:pt x="11091" y="17957"/>
                    <a:pt x="11132" y="17918"/>
                    <a:pt x="11177" y="17885"/>
                  </a:cubicBezTo>
                  <a:cubicBezTo>
                    <a:pt x="11235" y="17844"/>
                    <a:pt x="11297" y="17808"/>
                    <a:pt x="11362" y="17776"/>
                  </a:cubicBezTo>
                  <a:cubicBezTo>
                    <a:pt x="11446" y="17734"/>
                    <a:pt x="11536" y="17706"/>
                    <a:pt x="11627" y="17682"/>
                  </a:cubicBezTo>
                  <a:cubicBezTo>
                    <a:pt x="11678" y="17667"/>
                    <a:pt x="11733" y="17657"/>
                    <a:pt x="11786" y="17650"/>
                  </a:cubicBezTo>
                  <a:cubicBezTo>
                    <a:pt x="11843" y="17640"/>
                    <a:pt x="11899" y="17630"/>
                    <a:pt x="11956" y="17624"/>
                  </a:cubicBezTo>
                  <a:cubicBezTo>
                    <a:pt x="12017" y="17617"/>
                    <a:pt x="12079" y="17615"/>
                    <a:pt x="12139" y="17615"/>
                  </a:cubicBezTo>
                  <a:cubicBezTo>
                    <a:pt x="12163" y="17615"/>
                    <a:pt x="12188" y="17614"/>
                    <a:pt x="12212" y="17614"/>
                  </a:cubicBezTo>
                  <a:cubicBezTo>
                    <a:pt x="12249" y="17614"/>
                    <a:pt x="12286" y="17615"/>
                    <a:pt x="12322" y="17617"/>
                  </a:cubicBezTo>
                  <a:cubicBezTo>
                    <a:pt x="12389" y="17621"/>
                    <a:pt x="12452" y="17629"/>
                    <a:pt x="12516" y="17645"/>
                  </a:cubicBezTo>
                  <a:cubicBezTo>
                    <a:pt x="12534" y="17651"/>
                    <a:pt x="12554" y="17655"/>
                    <a:pt x="12571" y="17660"/>
                  </a:cubicBezTo>
                  <a:cubicBezTo>
                    <a:pt x="12590" y="17666"/>
                    <a:pt x="12609" y="17672"/>
                    <a:pt x="12627" y="17679"/>
                  </a:cubicBezTo>
                  <a:cubicBezTo>
                    <a:pt x="12654" y="17688"/>
                    <a:pt x="12680" y="17699"/>
                    <a:pt x="12705" y="17709"/>
                  </a:cubicBezTo>
                  <a:cubicBezTo>
                    <a:pt x="12768" y="17737"/>
                    <a:pt x="12830" y="17766"/>
                    <a:pt x="12892" y="17799"/>
                  </a:cubicBezTo>
                  <a:cubicBezTo>
                    <a:pt x="12922" y="17815"/>
                    <a:pt x="12951" y="17833"/>
                    <a:pt x="12978" y="17854"/>
                  </a:cubicBezTo>
                  <a:cubicBezTo>
                    <a:pt x="12982" y="17858"/>
                    <a:pt x="12987" y="17861"/>
                    <a:pt x="12992" y="17864"/>
                  </a:cubicBezTo>
                  <a:cubicBezTo>
                    <a:pt x="12975" y="17859"/>
                    <a:pt x="12959" y="17856"/>
                    <a:pt x="12943" y="17851"/>
                  </a:cubicBezTo>
                  <a:cubicBezTo>
                    <a:pt x="12896" y="17837"/>
                    <a:pt x="12850" y="17827"/>
                    <a:pt x="12803" y="17817"/>
                  </a:cubicBezTo>
                  <a:cubicBezTo>
                    <a:pt x="12784" y="17813"/>
                    <a:pt x="12765" y="17810"/>
                    <a:pt x="12746" y="17806"/>
                  </a:cubicBezTo>
                  <a:cubicBezTo>
                    <a:pt x="12731" y="17802"/>
                    <a:pt x="12717" y="17797"/>
                    <a:pt x="12703" y="17794"/>
                  </a:cubicBezTo>
                  <a:cubicBezTo>
                    <a:pt x="12647" y="17779"/>
                    <a:pt x="12587" y="17768"/>
                    <a:pt x="12528" y="17759"/>
                  </a:cubicBezTo>
                  <a:cubicBezTo>
                    <a:pt x="12487" y="17754"/>
                    <a:pt x="12442" y="17751"/>
                    <a:pt x="12400" y="17751"/>
                  </a:cubicBezTo>
                  <a:cubicBezTo>
                    <a:pt x="12342" y="17745"/>
                    <a:pt x="12285" y="17743"/>
                    <a:pt x="12227" y="17743"/>
                  </a:cubicBezTo>
                  <a:lnTo>
                    <a:pt x="12227" y="17743"/>
                  </a:lnTo>
                  <a:cubicBezTo>
                    <a:pt x="12134" y="17743"/>
                    <a:pt x="12039" y="17743"/>
                    <a:pt x="11946" y="17754"/>
                  </a:cubicBezTo>
                  <a:cubicBezTo>
                    <a:pt x="11854" y="17766"/>
                    <a:pt x="11762" y="17781"/>
                    <a:pt x="11671" y="17801"/>
                  </a:cubicBezTo>
                  <a:cubicBezTo>
                    <a:pt x="11609" y="17817"/>
                    <a:pt x="11549" y="17835"/>
                    <a:pt x="11491" y="17857"/>
                  </a:cubicBezTo>
                  <a:cubicBezTo>
                    <a:pt x="11444" y="17875"/>
                    <a:pt x="11399" y="17898"/>
                    <a:pt x="11354" y="17923"/>
                  </a:cubicBezTo>
                  <a:cubicBezTo>
                    <a:pt x="11313" y="17947"/>
                    <a:pt x="11272" y="17972"/>
                    <a:pt x="11233" y="18002"/>
                  </a:cubicBezTo>
                  <a:cubicBezTo>
                    <a:pt x="11233" y="18001"/>
                    <a:pt x="11233" y="18001"/>
                    <a:pt x="11233" y="18001"/>
                  </a:cubicBezTo>
                  <a:lnTo>
                    <a:pt x="11233" y="18001"/>
                  </a:lnTo>
                  <a:cubicBezTo>
                    <a:pt x="11207" y="18021"/>
                    <a:pt x="11186" y="18043"/>
                    <a:pt x="11162" y="18064"/>
                  </a:cubicBezTo>
                  <a:cubicBezTo>
                    <a:pt x="11138" y="18089"/>
                    <a:pt x="11112" y="18114"/>
                    <a:pt x="11088" y="18138"/>
                  </a:cubicBezTo>
                  <a:cubicBezTo>
                    <a:pt x="11070" y="18156"/>
                    <a:pt x="11053" y="18177"/>
                    <a:pt x="11037" y="18197"/>
                  </a:cubicBezTo>
                  <a:lnTo>
                    <a:pt x="11033" y="18199"/>
                  </a:lnTo>
                  <a:cubicBezTo>
                    <a:pt x="11033" y="18199"/>
                    <a:pt x="11033" y="18200"/>
                    <a:pt x="11032" y="18200"/>
                  </a:cubicBezTo>
                  <a:cubicBezTo>
                    <a:pt x="11023" y="18213"/>
                    <a:pt x="11014" y="18225"/>
                    <a:pt x="11007" y="18240"/>
                  </a:cubicBezTo>
                  <a:cubicBezTo>
                    <a:pt x="10985" y="18280"/>
                    <a:pt x="10966" y="18322"/>
                    <a:pt x="10950" y="18365"/>
                  </a:cubicBezTo>
                  <a:cubicBezTo>
                    <a:pt x="10940" y="18389"/>
                    <a:pt x="10931" y="18413"/>
                    <a:pt x="10925" y="18437"/>
                  </a:cubicBezTo>
                  <a:cubicBezTo>
                    <a:pt x="10910" y="18499"/>
                    <a:pt x="10894" y="18563"/>
                    <a:pt x="10887" y="18626"/>
                  </a:cubicBezTo>
                  <a:cubicBezTo>
                    <a:pt x="10882" y="18664"/>
                    <a:pt x="10879" y="18703"/>
                    <a:pt x="10875" y="18740"/>
                  </a:cubicBezTo>
                  <a:cubicBezTo>
                    <a:pt x="10871" y="18781"/>
                    <a:pt x="10864" y="18819"/>
                    <a:pt x="10859" y="18859"/>
                  </a:cubicBezTo>
                  <a:cubicBezTo>
                    <a:pt x="10859" y="18862"/>
                    <a:pt x="10858" y="18864"/>
                    <a:pt x="10858" y="18867"/>
                  </a:cubicBezTo>
                  <a:cubicBezTo>
                    <a:pt x="10856" y="18888"/>
                    <a:pt x="10854" y="18907"/>
                    <a:pt x="10854" y="18927"/>
                  </a:cubicBezTo>
                  <a:cubicBezTo>
                    <a:pt x="10854" y="18971"/>
                    <a:pt x="10857" y="19013"/>
                    <a:pt x="10862" y="19055"/>
                  </a:cubicBezTo>
                  <a:cubicBezTo>
                    <a:pt x="10867" y="19091"/>
                    <a:pt x="10875" y="19127"/>
                    <a:pt x="10883" y="19164"/>
                  </a:cubicBezTo>
                  <a:cubicBezTo>
                    <a:pt x="10892" y="19203"/>
                    <a:pt x="10899" y="19241"/>
                    <a:pt x="10909" y="19278"/>
                  </a:cubicBezTo>
                  <a:cubicBezTo>
                    <a:pt x="10918" y="19312"/>
                    <a:pt x="10931" y="19344"/>
                    <a:pt x="10944" y="19378"/>
                  </a:cubicBezTo>
                  <a:cubicBezTo>
                    <a:pt x="10956" y="19412"/>
                    <a:pt x="10967" y="19448"/>
                    <a:pt x="10981" y="19483"/>
                  </a:cubicBezTo>
                  <a:lnTo>
                    <a:pt x="10982" y="19485"/>
                  </a:lnTo>
                  <a:cubicBezTo>
                    <a:pt x="10987" y="19498"/>
                    <a:pt x="10993" y="19510"/>
                    <a:pt x="11000" y="19525"/>
                  </a:cubicBezTo>
                  <a:cubicBezTo>
                    <a:pt x="11002" y="19525"/>
                    <a:pt x="11003" y="19525"/>
                    <a:pt x="11004" y="19526"/>
                  </a:cubicBezTo>
                  <a:cubicBezTo>
                    <a:pt x="11006" y="19529"/>
                    <a:pt x="11007" y="19531"/>
                    <a:pt x="11007" y="19534"/>
                  </a:cubicBezTo>
                  <a:cubicBezTo>
                    <a:pt x="11008" y="19538"/>
                    <a:pt x="11008" y="19541"/>
                    <a:pt x="11009" y="19546"/>
                  </a:cubicBezTo>
                  <a:cubicBezTo>
                    <a:pt x="11011" y="19551"/>
                    <a:pt x="11011" y="19555"/>
                    <a:pt x="11012" y="19560"/>
                  </a:cubicBezTo>
                  <a:cubicBezTo>
                    <a:pt x="11022" y="19611"/>
                    <a:pt x="11042" y="19660"/>
                    <a:pt x="11060" y="19709"/>
                  </a:cubicBezTo>
                  <a:cubicBezTo>
                    <a:pt x="11070" y="19736"/>
                    <a:pt x="11080" y="19762"/>
                    <a:pt x="11090" y="19789"/>
                  </a:cubicBezTo>
                  <a:cubicBezTo>
                    <a:pt x="11093" y="19799"/>
                    <a:pt x="11096" y="19810"/>
                    <a:pt x="11100" y="19820"/>
                  </a:cubicBezTo>
                  <a:cubicBezTo>
                    <a:pt x="11107" y="19845"/>
                    <a:pt x="11115" y="19868"/>
                    <a:pt x="11122" y="19892"/>
                  </a:cubicBezTo>
                  <a:cubicBezTo>
                    <a:pt x="11127" y="19907"/>
                    <a:pt x="11132" y="19920"/>
                    <a:pt x="11137" y="19932"/>
                  </a:cubicBezTo>
                  <a:cubicBezTo>
                    <a:pt x="11135" y="19932"/>
                    <a:pt x="11133" y="19931"/>
                    <a:pt x="11131" y="19931"/>
                  </a:cubicBezTo>
                  <a:cubicBezTo>
                    <a:pt x="11136" y="19951"/>
                    <a:pt x="11141" y="19970"/>
                    <a:pt x="11146" y="19988"/>
                  </a:cubicBezTo>
                  <a:cubicBezTo>
                    <a:pt x="11161" y="20047"/>
                    <a:pt x="11173" y="20109"/>
                    <a:pt x="11177" y="20170"/>
                  </a:cubicBezTo>
                  <a:cubicBezTo>
                    <a:pt x="11179" y="20202"/>
                    <a:pt x="11179" y="20235"/>
                    <a:pt x="11176" y="20266"/>
                  </a:cubicBezTo>
                  <a:cubicBezTo>
                    <a:pt x="11172" y="20298"/>
                    <a:pt x="11166" y="20331"/>
                    <a:pt x="11155" y="20362"/>
                  </a:cubicBezTo>
                  <a:cubicBezTo>
                    <a:pt x="11136" y="20422"/>
                    <a:pt x="11114" y="20480"/>
                    <a:pt x="11084" y="20537"/>
                  </a:cubicBezTo>
                  <a:cubicBezTo>
                    <a:pt x="11054" y="20594"/>
                    <a:pt x="11017" y="20648"/>
                    <a:pt x="10980" y="20700"/>
                  </a:cubicBezTo>
                  <a:cubicBezTo>
                    <a:pt x="10943" y="20751"/>
                    <a:pt x="10896" y="20794"/>
                    <a:pt x="10848" y="20835"/>
                  </a:cubicBezTo>
                  <a:cubicBezTo>
                    <a:pt x="10796" y="20880"/>
                    <a:pt x="10739" y="20914"/>
                    <a:pt x="10685" y="20949"/>
                  </a:cubicBezTo>
                  <a:cubicBezTo>
                    <a:pt x="10572" y="21019"/>
                    <a:pt x="10454" y="21074"/>
                    <a:pt x="10339" y="21139"/>
                  </a:cubicBezTo>
                  <a:cubicBezTo>
                    <a:pt x="10222" y="21203"/>
                    <a:pt x="10108" y="21268"/>
                    <a:pt x="9994" y="21336"/>
                  </a:cubicBezTo>
                  <a:cubicBezTo>
                    <a:pt x="9820" y="21444"/>
                    <a:pt x="9646" y="21559"/>
                    <a:pt x="9486" y="21686"/>
                  </a:cubicBezTo>
                  <a:cubicBezTo>
                    <a:pt x="9340" y="21810"/>
                    <a:pt x="9205" y="21946"/>
                    <a:pt x="9072" y="22083"/>
                  </a:cubicBezTo>
                  <a:cubicBezTo>
                    <a:pt x="8979" y="22181"/>
                    <a:pt x="8888" y="22280"/>
                    <a:pt x="8797" y="22381"/>
                  </a:cubicBezTo>
                  <a:cubicBezTo>
                    <a:pt x="8746" y="22438"/>
                    <a:pt x="8693" y="22496"/>
                    <a:pt x="8643" y="22554"/>
                  </a:cubicBezTo>
                  <a:cubicBezTo>
                    <a:pt x="8598" y="22606"/>
                    <a:pt x="8557" y="22661"/>
                    <a:pt x="8515" y="22717"/>
                  </a:cubicBezTo>
                  <a:cubicBezTo>
                    <a:pt x="8444" y="22812"/>
                    <a:pt x="8375" y="22908"/>
                    <a:pt x="8307" y="23006"/>
                  </a:cubicBezTo>
                  <a:cubicBezTo>
                    <a:pt x="8238" y="23104"/>
                    <a:pt x="8174" y="23203"/>
                    <a:pt x="8109" y="23303"/>
                  </a:cubicBezTo>
                  <a:cubicBezTo>
                    <a:pt x="8036" y="23416"/>
                    <a:pt x="7966" y="23532"/>
                    <a:pt x="7891" y="23643"/>
                  </a:cubicBezTo>
                  <a:cubicBezTo>
                    <a:pt x="7817" y="23756"/>
                    <a:pt x="7740" y="23869"/>
                    <a:pt x="7667" y="23983"/>
                  </a:cubicBezTo>
                  <a:cubicBezTo>
                    <a:pt x="7593" y="24095"/>
                    <a:pt x="7528" y="24213"/>
                    <a:pt x="7458" y="24328"/>
                  </a:cubicBezTo>
                  <a:cubicBezTo>
                    <a:pt x="7391" y="24437"/>
                    <a:pt x="7325" y="24549"/>
                    <a:pt x="7262" y="24660"/>
                  </a:cubicBezTo>
                  <a:cubicBezTo>
                    <a:pt x="7175" y="24818"/>
                    <a:pt x="7092" y="24979"/>
                    <a:pt x="7009" y="25138"/>
                  </a:cubicBezTo>
                  <a:cubicBezTo>
                    <a:pt x="6946" y="25256"/>
                    <a:pt x="6880" y="25372"/>
                    <a:pt x="6818" y="25491"/>
                  </a:cubicBezTo>
                  <a:cubicBezTo>
                    <a:pt x="6754" y="25614"/>
                    <a:pt x="6690" y="25737"/>
                    <a:pt x="6628" y="25860"/>
                  </a:cubicBezTo>
                  <a:cubicBezTo>
                    <a:pt x="6569" y="25979"/>
                    <a:pt x="6511" y="26099"/>
                    <a:pt x="6457" y="26218"/>
                  </a:cubicBezTo>
                  <a:cubicBezTo>
                    <a:pt x="6429" y="26284"/>
                    <a:pt x="6398" y="26349"/>
                    <a:pt x="6368" y="26414"/>
                  </a:cubicBezTo>
                  <a:cubicBezTo>
                    <a:pt x="6353" y="26448"/>
                    <a:pt x="6338" y="26480"/>
                    <a:pt x="6326" y="26512"/>
                  </a:cubicBezTo>
                  <a:cubicBezTo>
                    <a:pt x="6313" y="26542"/>
                    <a:pt x="6302" y="26571"/>
                    <a:pt x="6291" y="26599"/>
                  </a:cubicBezTo>
                  <a:cubicBezTo>
                    <a:pt x="6256" y="26703"/>
                    <a:pt x="6225" y="26810"/>
                    <a:pt x="6197" y="26917"/>
                  </a:cubicBezTo>
                  <a:cubicBezTo>
                    <a:pt x="6167" y="27021"/>
                    <a:pt x="6138" y="27125"/>
                    <a:pt x="6112" y="27232"/>
                  </a:cubicBezTo>
                  <a:cubicBezTo>
                    <a:pt x="6081" y="27364"/>
                    <a:pt x="6052" y="27498"/>
                    <a:pt x="6023" y="27631"/>
                  </a:cubicBezTo>
                  <a:cubicBezTo>
                    <a:pt x="6009" y="27696"/>
                    <a:pt x="5993" y="27761"/>
                    <a:pt x="5982" y="27826"/>
                  </a:cubicBezTo>
                  <a:cubicBezTo>
                    <a:pt x="5971" y="27884"/>
                    <a:pt x="5962" y="27942"/>
                    <a:pt x="5956" y="28002"/>
                  </a:cubicBezTo>
                  <a:lnTo>
                    <a:pt x="5956" y="28003"/>
                  </a:lnTo>
                  <a:cubicBezTo>
                    <a:pt x="5952" y="28065"/>
                    <a:pt x="5949" y="28127"/>
                    <a:pt x="5950" y="28191"/>
                  </a:cubicBezTo>
                  <a:cubicBezTo>
                    <a:pt x="5951" y="28214"/>
                    <a:pt x="5954" y="28236"/>
                    <a:pt x="5957" y="28259"/>
                  </a:cubicBezTo>
                  <a:cubicBezTo>
                    <a:pt x="5960" y="28269"/>
                    <a:pt x="5961" y="28279"/>
                    <a:pt x="5964" y="28291"/>
                  </a:cubicBezTo>
                  <a:cubicBezTo>
                    <a:pt x="5971" y="28308"/>
                    <a:pt x="5976" y="28326"/>
                    <a:pt x="5983" y="28343"/>
                  </a:cubicBezTo>
                  <a:cubicBezTo>
                    <a:pt x="5990" y="28357"/>
                    <a:pt x="5996" y="28370"/>
                    <a:pt x="6004" y="28383"/>
                  </a:cubicBezTo>
                  <a:lnTo>
                    <a:pt x="6006" y="28384"/>
                  </a:lnTo>
                  <a:lnTo>
                    <a:pt x="6007" y="28385"/>
                  </a:lnTo>
                  <a:cubicBezTo>
                    <a:pt x="6018" y="28404"/>
                    <a:pt x="6031" y="28422"/>
                    <a:pt x="6044" y="28440"/>
                  </a:cubicBezTo>
                  <a:cubicBezTo>
                    <a:pt x="6053" y="28451"/>
                    <a:pt x="6062" y="28461"/>
                    <a:pt x="6073" y="28471"/>
                  </a:cubicBezTo>
                  <a:cubicBezTo>
                    <a:pt x="6078" y="28475"/>
                    <a:pt x="6081" y="28478"/>
                    <a:pt x="6086" y="28482"/>
                  </a:cubicBezTo>
                  <a:cubicBezTo>
                    <a:pt x="6091" y="28487"/>
                    <a:pt x="6096" y="28489"/>
                    <a:pt x="6101" y="28493"/>
                  </a:cubicBezTo>
                  <a:lnTo>
                    <a:pt x="6116" y="28501"/>
                  </a:lnTo>
                  <a:cubicBezTo>
                    <a:pt x="6133" y="28506"/>
                    <a:pt x="6148" y="28511"/>
                    <a:pt x="6166" y="28517"/>
                  </a:cubicBezTo>
                  <a:cubicBezTo>
                    <a:pt x="6182" y="28519"/>
                    <a:pt x="6198" y="28523"/>
                    <a:pt x="6214" y="28525"/>
                  </a:cubicBezTo>
                  <a:cubicBezTo>
                    <a:pt x="6230" y="28527"/>
                    <a:pt x="6245" y="28528"/>
                    <a:pt x="6261" y="28528"/>
                  </a:cubicBezTo>
                  <a:cubicBezTo>
                    <a:pt x="6266" y="28528"/>
                    <a:pt x="6271" y="28528"/>
                    <a:pt x="6276" y="28528"/>
                  </a:cubicBezTo>
                  <a:cubicBezTo>
                    <a:pt x="6291" y="28528"/>
                    <a:pt x="6307" y="28527"/>
                    <a:pt x="6322" y="28524"/>
                  </a:cubicBezTo>
                  <a:cubicBezTo>
                    <a:pt x="6331" y="28523"/>
                    <a:pt x="6338" y="28520"/>
                    <a:pt x="6347" y="28519"/>
                  </a:cubicBezTo>
                  <a:cubicBezTo>
                    <a:pt x="6360" y="28514"/>
                    <a:pt x="6373" y="28509"/>
                    <a:pt x="6385" y="28504"/>
                  </a:cubicBezTo>
                  <a:cubicBezTo>
                    <a:pt x="6398" y="28499"/>
                    <a:pt x="6408" y="28494"/>
                    <a:pt x="6418" y="28488"/>
                  </a:cubicBezTo>
                  <a:cubicBezTo>
                    <a:pt x="6425" y="28484"/>
                    <a:pt x="6430" y="28481"/>
                    <a:pt x="6435" y="28477"/>
                  </a:cubicBezTo>
                  <a:cubicBezTo>
                    <a:pt x="6449" y="28467"/>
                    <a:pt x="6462" y="28456"/>
                    <a:pt x="6473" y="28442"/>
                  </a:cubicBezTo>
                  <a:cubicBezTo>
                    <a:pt x="6480" y="28436"/>
                    <a:pt x="6487" y="28427"/>
                    <a:pt x="6493" y="28421"/>
                  </a:cubicBezTo>
                  <a:cubicBezTo>
                    <a:pt x="6511" y="28396"/>
                    <a:pt x="6527" y="28373"/>
                    <a:pt x="6542" y="28347"/>
                  </a:cubicBezTo>
                  <a:cubicBezTo>
                    <a:pt x="6566" y="28302"/>
                    <a:pt x="6589" y="28256"/>
                    <a:pt x="6610" y="28210"/>
                  </a:cubicBezTo>
                  <a:cubicBezTo>
                    <a:pt x="6630" y="28167"/>
                    <a:pt x="6646" y="28124"/>
                    <a:pt x="6663" y="28080"/>
                  </a:cubicBezTo>
                  <a:cubicBezTo>
                    <a:pt x="6730" y="27900"/>
                    <a:pt x="6793" y="27720"/>
                    <a:pt x="6868" y="27544"/>
                  </a:cubicBezTo>
                  <a:lnTo>
                    <a:pt x="7096" y="27000"/>
                  </a:lnTo>
                  <a:cubicBezTo>
                    <a:pt x="7151" y="26871"/>
                    <a:pt x="7211" y="26743"/>
                    <a:pt x="7271" y="26616"/>
                  </a:cubicBezTo>
                  <a:cubicBezTo>
                    <a:pt x="7329" y="26491"/>
                    <a:pt x="7384" y="26363"/>
                    <a:pt x="7442" y="26239"/>
                  </a:cubicBezTo>
                  <a:cubicBezTo>
                    <a:pt x="7560" y="25990"/>
                    <a:pt x="7685" y="25746"/>
                    <a:pt x="7819" y="25506"/>
                  </a:cubicBezTo>
                  <a:cubicBezTo>
                    <a:pt x="7886" y="25385"/>
                    <a:pt x="7956" y="25267"/>
                    <a:pt x="8025" y="25147"/>
                  </a:cubicBezTo>
                  <a:cubicBezTo>
                    <a:pt x="8095" y="25026"/>
                    <a:pt x="8165" y="24907"/>
                    <a:pt x="8233" y="24787"/>
                  </a:cubicBezTo>
                  <a:cubicBezTo>
                    <a:pt x="8302" y="24667"/>
                    <a:pt x="8372" y="24549"/>
                    <a:pt x="8446" y="24431"/>
                  </a:cubicBezTo>
                  <a:cubicBezTo>
                    <a:pt x="8521" y="24312"/>
                    <a:pt x="8599" y="24195"/>
                    <a:pt x="8681" y="24080"/>
                  </a:cubicBezTo>
                  <a:cubicBezTo>
                    <a:pt x="8761" y="23966"/>
                    <a:pt x="8844" y="23855"/>
                    <a:pt x="8931" y="23747"/>
                  </a:cubicBezTo>
                  <a:cubicBezTo>
                    <a:pt x="9021" y="23637"/>
                    <a:pt x="9110" y="23528"/>
                    <a:pt x="9200" y="23416"/>
                  </a:cubicBezTo>
                  <a:cubicBezTo>
                    <a:pt x="9284" y="23310"/>
                    <a:pt x="9375" y="23209"/>
                    <a:pt x="9471" y="23112"/>
                  </a:cubicBezTo>
                  <a:cubicBezTo>
                    <a:pt x="9566" y="23018"/>
                    <a:pt x="9661" y="22926"/>
                    <a:pt x="9764" y="22843"/>
                  </a:cubicBezTo>
                  <a:cubicBezTo>
                    <a:pt x="9765" y="22842"/>
                    <a:pt x="9768" y="22841"/>
                    <a:pt x="9769" y="22839"/>
                  </a:cubicBezTo>
                  <a:cubicBezTo>
                    <a:pt x="9779" y="22832"/>
                    <a:pt x="9786" y="22825"/>
                    <a:pt x="9795" y="22818"/>
                  </a:cubicBezTo>
                  <a:lnTo>
                    <a:pt x="9811" y="22807"/>
                  </a:lnTo>
                  <a:cubicBezTo>
                    <a:pt x="9814" y="22805"/>
                    <a:pt x="9815" y="22804"/>
                    <a:pt x="9816" y="22802"/>
                  </a:cubicBezTo>
                  <a:cubicBezTo>
                    <a:pt x="9822" y="22797"/>
                    <a:pt x="9830" y="22792"/>
                    <a:pt x="9836" y="22787"/>
                  </a:cubicBezTo>
                  <a:cubicBezTo>
                    <a:pt x="9837" y="22786"/>
                    <a:pt x="9839" y="22785"/>
                    <a:pt x="9842" y="22784"/>
                  </a:cubicBezTo>
                  <a:cubicBezTo>
                    <a:pt x="9846" y="22780"/>
                    <a:pt x="9850" y="22777"/>
                    <a:pt x="9853" y="22773"/>
                  </a:cubicBezTo>
                  <a:cubicBezTo>
                    <a:pt x="9961" y="22692"/>
                    <a:pt x="10073" y="22615"/>
                    <a:pt x="10191" y="22550"/>
                  </a:cubicBezTo>
                  <a:cubicBezTo>
                    <a:pt x="10250" y="22519"/>
                    <a:pt x="10310" y="22488"/>
                    <a:pt x="10371" y="22461"/>
                  </a:cubicBezTo>
                  <a:cubicBezTo>
                    <a:pt x="10438" y="22431"/>
                    <a:pt x="10506" y="22402"/>
                    <a:pt x="10574" y="22373"/>
                  </a:cubicBezTo>
                  <a:lnTo>
                    <a:pt x="10683" y="22331"/>
                  </a:lnTo>
                  <a:cubicBezTo>
                    <a:pt x="10715" y="22319"/>
                    <a:pt x="10748" y="22309"/>
                    <a:pt x="10780" y="22297"/>
                  </a:cubicBezTo>
                  <a:cubicBezTo>
                    <a:pt x="10842" y="22276"/>
                    <a:pt x="10904" y="22261"/>
                    <a:pt x="10966" y="22245"/>
                  </a:cubicBezTo>
                  <a:cubicBezTo>
                    <a:pt x="11037" y="22228"/>
                    <a:pt x="11105" y="22209"/>
                    <a:pt x="11174" y="22191"/>
                  </a:cubicBezTo>
                  <a:cubicBezTo>
                    <a:pt x="11236" y="22176"/>
                    <a:pt x="11298" y="22162"/>
                    <a:pt x="11362" y="22145"/>
                  </a:cubicBezTo>
                  <a:cubicBezTo>
                    <a:pt x="11413" y="22128"/>
                    <a:pt x="11465" y="22110"/>
                    <a:pt x="11516" y="22090"/>
                  </a:cubicBezTo>
                  <a:cubicBezTo>
                    <a:pt x="11597" y="22054"/>
                    <a:pt x="11674" y="22015"/>
                    <a:pt x="11752" y="21971"/>
                  </a:cubicBezTo>
                  <a:cubicBezTo>
                    <a:pt x="11817" y="21930"/>
                    <a:pt x="11879" y="21888"/>
                    <a:pt x="11940" y="21843"/>
                  </a:cubicBezTo>
                  <a:cubicBezTo>
                    <a:pt x="11981" y="21810"/>
                    <a:pt x="12020" y="21776"/>
                    <a:pt x="12059" y="21739"/>
                  </a:cubicBezTo>
                  <a:cubicBezTo>
                    <a:pt x="12095" y="21705"/>
                    <a:pt x="12131" y="21670"/>
                    <a:pt x="12165" y="21635"/>
                  </a:cubicBezTo>
                  <a:cubicBezTo>
                    <a:pt x="12188" y="21609"/>
                    <a:pt x="12213" y="21584"/>
                    <a:pt x="12234" y="21557"/>
                  </a:cubicBezTo>
                  <a:cubicBezTo>
                    <a:pt x="12256" y="21528"/>
                    <a:pt x="12278" y="21500"/>
                    <a:pt x="12301" y="21471"/>
                  </a:cubicBezTo>
                  <a:cubicBezTo>
                    <a:pt x="12317" y="21447"/>
                    <a:pt x="12335" y="21423"/>
                    <a:pt x="12352" y="21398"/>
                  </a:cubicBezTo>
                  <a:cubicBezTo>
                    <a:pt x="12368" y="21375"/>
                    <a:pt x="12381" y="21351"/>
                    <a:pt x="12396" y="21329"/>
                  </a:cubicBezTo>
                  <a:cubicBezTo>
                    <a:pt x="12410" y="21303"/>
                    <a:pt x="12422" y="21275"/>
                    <a:pt x="12433" y="21248"/>
                  </a:cubicBezTo>
                  <a:lnTo>
                    <a:pt x="12433" y="21247"/>
                  </a:lnTo>
                  <a:lnTo>
                    <a:pt x="12433" y="21246"/>
                  </a:lnTo>
                  <a:lnTo>
                    <a:pt x="12433" y="21244"/>
                  </a:lnTo>
                  <a:cubicBezTo>
                    <a:pt x="12440" y="21227"/>
                    <a:pt x="12446" y="21208"/>
                    <a:pt x="12451" y="21189"/>
                  </a:cubicBezTo>
                  <a:cubicBezTo>
                    <a:pt x="12451" y="21189"/>
                    <a:pt x="12451" y="21187"/>
                    <a:pt x="12452" y="21186"/>
                  </a:cubicBezTo>
                  <a:lnTo>
                    <a:pt x="12452" y="21185"/>
                  </a:lnTo>
                  <a:cubicBezTo>
                    <a:pt x="12457" y="21171"/>
                    <a:pt x="12459" y="21158"/>
                    <a:pt x="12463" y="21144"/>
                  </a:cubicBezTo>
                  <a:cubicBezTo>
                    <a:pt x="12469" y="21115"/>
                    <a:pt x="12473" y="21087"/>
                    <a:pt x="12477" y="21057"/>
                  </a:cubicBezTo>
                  <a:cubicBezTo>
                    <a:pt x="12477" y="21053"/>
                    <a:pt x="12477" y="21051"/>
                    <a:pt x="12478" y="21047"/>
                  </a:cubicBezTo>
                  <a:cubicBezTo>
                    <a:pt x="12476" y="21033"/>
                    <a:pt x="12477" y="21017"/>
                    <a:pt x="12483" y="21006"/>
                  </a:cubicBezTo>
                  <a:cubicBezTo>
                    <a:pt x="12459" y="20996"/>
                    <a:pt x="12436" y="20988"/>
                    <a:pt x="12412" y="20976"/>
                  </a:cubicBezTo>
                  <a:cubicBezTo>
                    <a:pt x="12365" y="20952"/>
                    <a:pt x="12318" y="20927"/>
                    <a:pt x="12273" y="20898"/>
                  </a:cubicBezTo>
                  <a:cubicBezTo>
                    <a:pt x="12268" y="20896"/>
                    <a:pt x="12265" y="20892"/>
                    <a:pt x="12261" y="20888"/>
                  </a:cubicBezTo>
                  <a:lnTo>
                    <a:pt x="12261" y="20888"/>
                  </a:lnTo>
                  <a:cubicBezTo>
                    <a:pt x="12292" y="20895"/>
                    <a:pt x="12323" y="20900"/>
                    <a:pt x="12355" y="20906"/>
                  </a:cubicBezTo>
                  <a:lnTo>
                    <a:pt x="12355" y="20906"/>
                  </a:lnTo>
                  <a:cubicBezTo>
                    <a:pt x="12355" y="20906"/>
                    <a:pt x="12355" y="20906"/>
                    <a:pt x="12354" y="20906"/>
                  </a:cubicBezTo>
                  <a:lnTo>
                    <a:pt x="12354" y="20906"/>
                  </a:lnTo>
                  <a:lnTo>
                    <a:pt x="12401" y="20913"/>
                  </a:lnTo>
                  <a:lnTo>
                    <a:pt x="12405" y="20913"/>
                  </a:lnTo>
                  <a:cubicBezTo>
                    <a:pt x="12451" y="20919"/>
                    <a:pt x="12498" y="20926"/>
                    <a:pt x="12544" y="20933"/>
                  </a:cubicBezTo>
                  <a:cubicBezTo>
                    <a:pt x="12590" y="20940"/>
                    <a:pt x="12634" y="20944"/>
                    <a:pt x="12680" y="20949"/>
                  </a:cubicBezTo>
                  <a:cubicBezTo>
                    <a:pt x="12727" y="20954"/>
                    <a:pt x="12777" y="20960"/>
                    <a:pt x="12824" y="20964"/>
                  </a:cubicBezTo>
                  <a:cubicBezTo>
                    <a:pt x="12838" y="20967"/>
                    <a:pt x="12851" y="20969"/>
                    <a:pt x="12865" y="20971"/>
                  </a:cubicBezTo>
                  <a:cubicBezTo>
                    <a:pt x="12913" y="20975"/>
                    <a:pt x="12958" y="20979"/>
                    <a:pt x="13006" y="20979"/>
                  </a:cubicBezTo>
                  <a:cubicBezTo>
                    <a:pt x="13067" y="20979"/>
                    <a:pt x="13127" y="20975"/>
                    <a:pt x="13186" y="20967"/>
                  </a:cubicBezTo>
                  <a:lnTo>
                    <a:pt x="13186" y="20967"/>
                  </a:lnTo>
                  <a:lnTo>
                    <a:pt x="13185" y="20969"/>
                  </a:lnTo>
                  <a:cubicBezTo>
                    <a:pt x="13221" y="20963"/>
                    <a:pt x="13256" y="20959"/>
                    <a:pt x="13293" y="20953"/>
                  </a:cubicBezTo>
                  <a:cubicBezTo>
                    <a:pt x="13329" y="20945"/>
                    <a:pt x="13366" y="20938"/>
                    <a:pt x="13402" y="20929"/>
                  </a:cubicBezTo>
                  <a:lnTo>
                    <a:pt x="13488" y="20907"/>
                  </a:lnTo>
                  <a:cubicBezTo>
                    <a:pt x="13519" y="20897"/>
                    <a:pt x="13547" y="20886"/>
                    <a:pt x="13577" y="20876"/>
                  </a:cubicBezTo>
                  <a:cubicBezTo>
                    <a:pt x="13675" y="20831"/>
                    <a:pt x="13772" y="20783"/>
                    <a:pt x="13866" y="20730"/>
                  </a:cubicBezTo>
                  <a:cubicBezTo>
                    <a:pt x="13900" y="20711"/>
                    <a:pt x="13934" y="20690"/>
                    <a:pt x="13967" y="20668"/>
                  </a:cubicBezTo>
                  <a:cubicBezTo>
                    <a:pt x="14002" y="20644"/>
                    <a:pt x="14035" y="20620"/>
                    <a:pt x="14068" y="20596"/>
                  </a:cubicBezTo>
                  <a:cubicBezTo>
                    <a:pt x="14083" y="20582"/>
                    <a:pt x="14100" y="20570"/>
                    <a:pt x="14114" y="20555"/>
                  </a:cubicBezTo>
                  <a:cubicBezTo>
                    <a:pt x="14128" y="20540"/>
                    <a:pt x="14141" y="20527"/>
                    <a:pt x="14155" y="20514"/>
                  </a:cubicBezTo>
                  <a:cubicBezTo>
                    <a:pt x="14196" y="20470"/>
                    <a:pt x="14236" y="20426"/>
                    <a:pt x="14274" y="20380"/>
                  </a:cubicBezTo>
                  <a:cubicBezTo>
                    <a:pt x="14309" y="20340"/>
                    <a:pt x="14341" y="20299"/>
                    <a:pt x="14373" y="20257"/>
                  </a:cubicBezTo>
                  <a:lnTo>
                    <a:pt x="14373" y="20256"/>
                  </a:lnTo>
                  <a:cubicBezTo>
                    <a:pt x="14392" y="20232"/>
                    <a:pt x="14408" y="20207"/>
                    <a:pt x="14427" y="20181"/>
                  </a:cubicBezTo>
                  <a:cubicBezTo>
                    <a:pt x="14444" y="20153"/>
                    <a:pt x="14461" y="20124"/>
                    <a:pt x="14478" y="20096"/>
                  </a:cubicBezTo>
                  <a:cubicBezTo>
                    <a:pt x="14500" y="20057"/>
                    <a:pt x="14521" y="20019"/>
                    <a:pt x="14542" y="19980"/>
                  </a:cubicBezTo>
                  <a:cubicBezTo>
                    <a:pt x="14563" y="19941"/>
                    <a:pt x="14583" y="19899"/>
                    <a:pt x="14600" y="19856"/>
                  </a:cubicBezTo>
                  <a:cubicBezTo>
                    <a:pt x="14605" y="19843"/>
                    <a:pt x="14610" y="19828"/>
                    <a:pt x="14615" y="19814"/>
                  </a:cubicBezTo>
                  <a:cubicBezTo>
                    <a:pt x="14620" y="19796"/>
                    <a:pt x="14624" y="19777"/>
                    <a:pt x="14626" y="19757"/>
                  </a:cubicBezTo>
                  <a:cubicBezTo>
                    <a:pt x="14629" y="19740"/>
                    <a:pt x="14630" y="19724"/>
                    <a:pt x="14631" y="19706"/>
                  </a:cubicBezTo>
                  <a:cubicBezTo>
                    <a:pt x="14631" y="19681"/>
                    <a:pt x="14631" y="19654"/>
                    <a:pt x="14630" y="19627"/>
                  </a:cubicBezTo>
                  <a:cubicBezTo>
                    <a:pt x="14630" y="19618"/>
                    <a:pt x="14631" y="19608"/>
                    <a:pt x="14634" y="19601"/>
                  </a:cubicBezTo>
                  <a:cubicBezTo>
                    <a:pt x="14541" y="19530"/>
                    <a:pt x="14445" y="19463"/>
                    <a:pt x="14361" y="19383"/>
                  </a:cubicBezTo>
                  <a:cubicBezTo>
                    <a:pt x="14270" y="19297"/>
                    <a:pt x="14175" y="19215"/>
                    <a:pt x="14096" y="19117"/>
                  </a:cubicBezTo>
                  <a:cubicBezTo>
                    <a:pt x="14058" y="19071"/>
                    <a:pt x="14025" y="19023"/>
                    <a:pt x="13994" y="18974"/>
                  </a:cubicBezTo>
                  <a:cubicBezTo>
                    <a:pt x="13963" y="18926"/>
                    <a:pt x="13932" y="18880"/>
                    <a:pt x="13902" y="18831"/>
                  </a:cubicBezTo>
                  <a:cubicBezTo>
                    <a:pt x="13871" y="18781"/>
                    <a:pt x="13850" y="18726"/>
                    <a:pt x="13829" y="18671"/>
                  </a:cubicBezTo>
                  <a:cubicBezTo>
                    <a:pt x="13814" y="18625"/>
                    <a:pt x="13800" y="18578"/>
                    <a:pt x="13783" y="18532"/>
                  </a:cubicBezTo>
                  <a:lnTo>
                    <a:pt x="13783" y="18532"/>
                  </a:lnTo>
                  <a:lnTo>
                    <a:pt x="13790" y="18543"/>
                  </a:lnTo>
                  <a:cubicBezTo>
                    <a:pt x="13810" y="18575"/>
                    <a:pt x="13829" y="18606"/>
                    <a:pt x="13850" y="18636"/>
                  </a:cubicBezTo>
                  <a:cubicBezTo>
                    <a:pt x="13895" y="18698"/>
                    <a:pt x="13944" y="18756"/>
                    <a:pt x="13993" y="18816"/>
                  </a:cubicBezTo>
                  <a:lnTo>
                    <a:pt x="13991" y="18814"/>
                  </a:lnTo>
                  <a:lnTo>
                    <a:pt x="13991" y="18814"/>
                  </a:lnTo>
                  <a:cubicBezTo>
                    <a:pt x="14048" y="18884"/>
                    <a:pt x="14108" y="18951"/>
                    <a:pt x="14170" y="19015"/>
                  </a:cubicBezTo>
                  <a:lnTo>
                    <a:pt x="14213" y="19059"/>
                  </a:lnTo>
                  <a:cubicBezTo>
                    <a:pt x="14232" y="19080"/>
                    <a:pt x="14251" y="19102"/>
                    <a:pt x="14270" y="19122"/>
                  </a:cubicBezTo>
                  <a:cubicBezTo>
                    <a:pt x="14272" y="19123"/>
                    <a:pt x="14274" y="19125"/>
                    <a:pt x="14274" y="19127"/>
                  </a:cubicBezTo>
                  <a:lnTo>
                    <a:pt x="14275" y="19128"/>
                  </a:lnTo>
                  <a:cubicBezTo>
                    <a:pt x="14318" y="19172"/>
                    <a:pt x="14365" y="19213"/>
                    <a:pt x="14408" y="19255"/>
                  </a:cubicBezTo>
                  <a:cubicBezTo>
                    <a:pt x="14452" y="19296"/>
                    <a:pt x="14495" y="19337"/>
                    <a:pt x="14541" y="19374"/>
                  </a:cubicBezTo>
                  <a:cubicBezTo>
                    <a:pt x="14585" y="19407"/>
                    <a:pt x="14630" y="19440"/>
                    <a:pt x="14672" y="19473"/>
                  </a:cubicBezTo>
                  <a:cubicBezTo>
                    <a:pt x="14721" y="19509"/>
                    <a:pt x="14768" y="19545"/>
                    <a:pt x="14819" y="19576"/>
                  </a:cubicBezTo>
                  <a:lnTo>
                    <a:pt x="14820" y="19577"/>
                  </a:lnTo>
                  <a:cubicBezTo>
                    <a:pt x="14821" y="19577"/>
                    <a:pt x="14821" y="19579"/>
                    <a:pt x="14822" y="19579"/>
                  </a:cubicBezTo>
                  <a:cubicBezTo>
                    <a:pt x="14914" y="19632"/>
                    <a:pt x="15010" y="19679"/>
                    <a:pt x="15105" y="19721"/>
                  </a:cubicBezTo>
                  <a:lnTo>
                    <a:pt x="15104" y="19720"/>
                  </a:lnTo>
                  <a:lnTo>
                    <a:pt x="15104" y="19720"/>
                  </a:lnTo>
                  <a:cubicBezTo>
                    <a:pt x="15139" y="19734"/>
                    <a:pt x="15175" y="19748"/>
                    <a:pt x="15211" y="19761"/>
                  </a:cubicBezTo>
                  <a:cubicBezTo>
                    <a:pt x="15238" y="19770"/>
                    <a:pt x="15264" y="19778"/>
                    <a:pt x="15290" y="19786"/>
                  </a:cubicBezTo>
                  <a:cubicBezTo>
                    <a:pt x="15330" y="19797"/>
                    <a:pt x="15368" y="19806"/>
                    <a:pt x="15408" y="19814"/>
                  </a:cubicBezTo>
                  <a:cubicBezTo>
                    <a:pt x="15412" y="19814"/>
                    <a:pt x="15414" y="19815"/>
                    <a:pt x="15418" y="19815"/>
                  </a:cubicBezTo>
                  <a:lnTo>
                    <a:pt x="15425" y="19815"/>
                  </a:lnTo>
                  <a:cubicBezTo>
                    <a:pt x="15428" y="19815"/>
                    <a:pt x="15431" y="19817"/>
                    <a:pt x="15434" y="19817"/>
                  </a:cubicBezTo>
                  <a:cubicBezTo>
                    <a:pt x="15475" y="19822"/>
                    <a:pt x="15516" y="19825"/>
                    <a:pt x="15559" y="19827"/>
                  </a:cubicBezTo>
                  <a:cubicBezTo>
                    <a:pt x="15609" y="19827"/>
                    <a:pt x="15660" y="19824"/>
                    <a:pt x="15709" y="19819"/>
                  </a:cubicBezTo>
                  <a:cubicBezTo>
                    <a:pt x="15737" y="19815"/>
                    <a:pt x="15765" y="19813"/>
                    <a:pt x="15792" y="19808"/>
                  </a:cubicBezTo>
                  <a:lnTo>
                    <a:pt x="15869" y="19792"/>
                  </a:lnTo>
                  <a:cubicBezTo>
                    <a:pt x="15926" y="19782"/>
                    <a:pt x="15983" y="19777"/>
                    <a:pt x="16040" y="19765"/>
                  </a:cubicBezTo>
                  <a:cubicBezTo>
                    <a:pt x="16069" y="19757"/>
                    <a:pt x="16095" y="19748"/>
                    <a:pt x="16124" y="19739"/>
                  </a:cubicBezTo>
                  <a:cubicBezTo>
                    <a:pt x="16147" y="19732"/>
                    <a:pt x="16171" y="19725"/>
                    <a:pt x="16193" y="19716"/>
                  </a:cubicBezTo>
                  <a:lnTo>
                    <a:pt x="16194" y="19716"/>
                  </a:lnTo>
                  <a:cubicBezTo>
                    <a:pt x="16197" y="19715"/>
                    <a:pt x="16198" y="19715"/>
                    <a:pt x="16199" y="19715"/>
                  </a:cubicBezTo>
                  <a:cubicBezTo>
                    <a:pt x="16219" y="19704"/>
                    <a:pt x="16239" y="19694"/>
                    <a:pt x="16258" y="19684"/>
                  </a:cubicBezTo>
                  <a:cubicBezTo>
                    <a:pt x="16277" y="19672"/>
                    <a:pt x="16296" y="19659"/>
                    <a:pt x="16313" y="19647"/>
                  </a:cubicBezTo>
                  <a:cubicBezTo>
                    <a:pt x="16334" y="19631"/>
                    <a:pt x="16354" y="19617"/>
                    <a:pt x="16375" y="19603"/>
                  </a:cubicBezTo>
                  <a:cubicBezTo>
                    <a:pt x="16374" y="19602"/>
                    <a:pt x="16374" y="19602"/>
                    <a:pt x="16374" y="19601"/>
                  </a:cubicBezTo>
                  <a:cubicBezTo>
                    <a:pt x="16384" y="19593"/>
                    <a:pt x="16394" y="19585"/>
                    <a:pt x="16404" y="19576"/>
                  </a:cubicBezTo>
                  <a:cubicBezTo>
                    <a:pt x="16413" y="19569"/>
                    <a:pt x="16421" y="19562"/>
                    <a:pt x="16430" y="19555"/>
                  </a:cubicBezTo>
                  <a:cubicBezTo>
                    <a:pt x="16435" y="19551"/>
                    <a:pt x="16440" y="19546"/>
                    <a:pt x="16445" y="19544"/>
                  </a:cubicBezTo>
                  <a:lnTo>
                    <a:pt x="16446" y="19544"/>
                  </a:lnTo>
                  <a:cubicBezTo>
                    <a:pt x="16447" y="19543"/>
                    <a:pt x="16449" y="19543"/>
                    <a:pt x="16450" y="19543"/>
                  </a:cubicBezTo>
                  <a:cubicBezTo>
                    <a:pt x="16455" y="19545"/>
                    <a:pt x="16460" y="19548"/>
                    <a:pt x="16463" y="19551"/>
                  </a:cubicBezTo>
                  <a:cubicBezTo>
                    <a:pt x="16468" y="19555"/>
                    <a:pt x="16475" y="19557"/>
                    <a:pt x="16481" y="19561"/>
                  </a:cubicBezTo>
                  <a:cubicBezTo>
                    <a:pt x="16482" y="19562"/>
                    <a:pt x="16482" y="19562"/>
                    <a:pt x="16483" y="19562"/>
                  </a:cubicBezTo>
                  <a:cubicBezTo>
                    <a:pt x="16497" y="19571"/>
                    <a:pt x="16508" y="19583"/>
                    <a:pt x="16520" y="19592"/>
                  </a:cubicBezTo>
                  <a:cubicBezTo>
                    <a:pt x="16523" y="19595"/>
                    <a:pt x="16525" y="19596"/>
                    <a:pt x="16528" y="19598"/>
                  </a:cubicBezTo>
                  <a:cubicBezTo>
                    <a:pt x="16542" y="19608"/>
                    <a:pt x="16558" y="19618"/>
                    <a:pt x="16571" y="19628"/>
                  </a:cubicBezTo>
                  <a:cubicBezTo>
                    <a:pt x="16573" y="19628"/>
                    <a:pt x="16573" y="19629"/>
                    <a:pt x="16574" y="19629"/>
                  </a:cubicBezTo>
                  <a:cubicBezTo>
                    <a:pt x="16580" y="19633"/>
                    <a:pt x="16589" y="19638"/>
                    <a:pt x="16596" y="19643"/>
                  </a:cubicBezTo>
                  <a:cubicBezTo>
                    <a:pt x="16599" y="19644"/>
                    <a:pt x="16600" y="19647"/>
                    <a:pt x="16602" y="19648"/>
                  </a:cubicBezTo>
                  <a:cubicBezTo>
                    <a:pt x="16601" y="19648"/>
                    <a:pt x="16601" y="19647"/>
                    <a:pt x="16600" y="19647"/>
                  </a:cubicBezTo>
                  <a:lnTo>
                    <a:pt x="16600" y="19647"/>
                  </a:lnTo>
                  <a:cubicBezTo>
                    <a:pt x="16608" y="19653"/>
                    <a:pt x="16616" y="19659"/>
                    <a:pt x="16623" y="19663"/>
                  </a:cubicBezTo>
                  <a:cubicBezTo>
                    <a:pt x="16628" y="19667"/>
                    <a:pt x="16633" y="19668"/>
                    <a:pt x="16640" y="19670"/>
                  </a:cubicBezTo>
                  <a:cubicBezTo>
                    <a:pt x="16657" y="19683"/>
                    <a:pt x="16674" y="19695"/>
                    <a:pt x="16692" y="19706"/>
                  </a:cubicBezTo>
                  <a:cubicBezTo>
                    <a:pt x="16740" y="19735"/>
                    <a:pt x="16791" y="19760"/>
                    <a:pt x="16842" y="19786"/>
                  </a:cubicBezTo>
                  <a:cubicBezTo>
                    <a:pt x="16893" y="19813"/>
                    <a:pt x="16945" y="19840"/>
                    <a:pt x="16997" y="19864"/>
                  </a:cubicBezTo>
                  <a:cubicBezTo>
                    <a:pt x="17050" y="19885"/>
                    <a:pt x="17102" y="19901"/>
                    <a:pt x="17156" y="19917"/>
                  </a:cubicBezTo>
                  <a:cubicBezTo>
                    <a:pt x="17234" y="19938"/>
                    <a:pt x="17309" y="19957"/>
                    <a:pt x="17389" y="19973"/>
                  </a:cubicBezTo>
                  <a:cubicBezTo>
                    <a:pt x="17468" y="19984"/>
                    <a:pt x="17546" y="19993"/>
                    <a:pt x="17627" y="20005"/>
                  </a:cubicBezTo>
                  <a:cubicBezTo>
                    <a:pt x="17667" y="20010"/>
                    <a:pt x="17708" y="20016"/>
                    <a:pt x="17750" y="20020"/>
                  </a:cubicBezTo>
                  <a:cubicBezTo>
                    <a:pt x="17787" y="20023"/>
                    <a:pt x="17824" y="20024"/>
                    <a:pt x="17861" y="20025"/>
                  </a:cubicBezTo>
                  <a:cubicBezTo>
                    <a:pt x="17921" y="20024"/>
                    <a:pt x="17980" y="20021"/>
                    <a:pt x="18041" y="20016"/>
                  </a:cubicBezTo>
                  <a:cubicBezTo>
                    <a:pt x="18072" y="20013"/>
                    <a:pt x="18103" y="20009"/>
                    <a:pt x="18133" y="20004"/>
                  </a:cubicBezTo>
                  <a:cubicBezTo>
                    <a:pt x="18165" y="19997"/>
                    <a:pt x="18197" y="19990"/>
                    <a:pt x="18228" y="19984"/>
                  </a:cubicBezTo>
                  <a:cubicBezTo>
                    <a:pt x="18294" y="19967"/>
                    <a:pt x="18357" y="19949"/>
                    <a:pt x="18423" y="19931"/>
                  </a:cubicBezTo>
                  <a:cubicBezTo>
                    <a:pt x="18488" y="19915"/>
                    <a:pt x="18551" y="19895"/>
                    <a:pt x="18615" y="19875"/>
                  </a:cubicBezTo>
                  <a:cubicBezTo>
                    <a:pt x="18751" y="19819"/>
                    <a:pt x="18881" y="19750"/>
                    <a:pt x="19011" y="19680"/>
                  </a:cubicBezTo>
                  <a:cubicBezTo>
                    <a:pt x="19042" y="19662"/>
                    <a:pt x="19073" y="19642"/>
                    <a:pt x="19103" y="19623"/>
                  </a:cubicBezTo>
                  <a:cubicBezTo>
                    <a:pt x="19144" y="19591"/>
                    <a:pt x="19180" y="19556"/>
                    <a:pt x="19217" y="19520"/>
                  </a:cubicBezTo>
                  <a:lnTo>
                    <a:pt x="19217" y="19521"/>
                  </a:lnTo>
                  <a:lnTo>
                    <a:pt x="19218" y="19520"/>
                  </a:lnTo>
                  <a:lnTo>
                    <a:pt x="19221" y="19518"/>
                  </a:lnTo>
                  <a:cubicBezTo>
                    <a:pt x="19246" y="19493"/>
                    <a:pt x="19270" y="19467"/>
                    <a:pt x="19294" y="19440"/>
                  </a:cubicBezTo>
                  <a:cubicBezTo>
                    <a:pt x="19318" y="19411"/>
                    <a:pt x="19341" y="19383"/>
                    <a:pt x="19365" y="19353"/>
                  </a:cubicBezTo>
                  <a:cubicBezTo>
                    <a:pt x="19381" y="19332"/>
                    <a:pt x="19397" y="19309"/>
                    <a:pt x="19411" y="19286"/>
                  </a:cubicBezTo>
                  <a:cubicBezTo>
                    <a:pt x="19422" y="19268"/>
                    <a:pt x="19430" y="19250"/>
                    <a:pt x="19439" y="19231"/>
                  </a:cubicBezTo>
                  <a:cubicBezTo>
                    <a:pt x="19440" y="19224"/>
                    <a:pt x="19443" y="19216"/>
                    <a:pt x="19447" y="19211"/>
                  </a:cubicBezTo>
                  <a:cubicBezTo>
                    <a:pt x="19439" y="19204"/>
                    <a:pt x="19432" y="19198"/>
                    <a:pt x="19423" y="19189"/>
                  </a:cubicBezTo>
                  <a:cubicBezTo>
                    <a:pt x="19373" y="19149"/>
                    <a:pt x="19327" y="19107"/>
                    <a:pt x="19285" y="19058"/>
                  </a:cubicBezTo>
                  <a:cubicBezTo>
                    <a:pt x="19206" y="18967"/>
                    <a:pt x="19140" y="18865"/>
                    <a:pt x="19086" y="18759"/>
                  </a:cubicBezTo>
                  <a:cubicBezTo>
                    <a:pt x="19056" y="18778"/>
                    <a:pt x="19025" y="18796"/>
                    <a:pt x="18993" y="18811"/>
                  </a:cubicBezTo>
                  <a:cubicBezTo>
                    <a:pt x="18897" y="18857"/>
                    <a:pt x="18799" y="18898"/>
                    <a:pt x="18699" y="18931"/>
                  </a:cubicBezTo>
                  <a:cubicBezTo>
                    <a:pt x="18656" y="18946"/>
                    <a:pt x="18612" y="18956"/>
                    <a:pt x="18567" y="18965"/>
                  </a:cubicBezTo>
                  <a:cubicBezTo>
                    <a:pt x="18521" y="18973"/>
                    <a:pt x="18475" y="18982"/>
                    <a:pt x="18429" y="18987"/>
                  </a:cubicBezTo>
                  <a:cubicBezTo>
                    <a:pt x="18399" y="18990"/>
                    <a:pt x="18370" y="18992"/>
                    <a:pt x="18340" y="18992"/>
                  </a:cubicBezTo>
                  <a:cubicBezTo>
                    <a:pt x="18306" y="18992"/>
                    <a:pt x="18272" y="18990"/>
                    <a:pt x="18237" y="18986"/>
                  </a:cubicBezTo>
                  <a:cubicBezTo>
                    <a:pt x="18181" y="18978"/>
                    <a:pt x="18124" y="18967"/>
                    <a:pt x="18070" y="18958"/>
                  </a:cubicBezTo>
                  <a:cubicBezTo>
                    <a:pt x="18010" y="18950"/>
                    <a:pt x="17949" y="18938"/>
                    <a:pt x="17891" y="18926"/>
                  </a:cubicBezTo>
                  <a:cubicBezTo>
                    <a:pt x="17864" y="18920"/>
                    <a:pt x="17837" y="18915"/>
                    <a:pt x="17810" y="18910"/>
                  </a:cubicBezTo>
                  <a:cubicBezTo>
                    <a:pt x="17788" y="18905"/>
                    <a:pt x="17765" y="18896"/>
                    <a:pt x="17741" y="18890"/>
                  </a:cubicBezTo>
                  <a:cubicBezTo>
                    <a:pt x="17722" y="18884"/>
                    <a:pt x="17704" y="18879"/>
                    <a:pt x="17686" y="18873"/>
                  </a:cubicBezTo>
                  <a:cubicBezTo>
                    <a:pt x="17684" y="18870"/>
                    <a:pt x="17681" y="18870"/>
                    <a:pt x="17677" y="18869"/>
                  </a:cubicBezTo>
                  <a:cubicBezTo>
                    <a:pt x="17668" y="18867"/>
                    <a:pt x="17658" y="18863"/>
                    <a:pt x="17649" y="18860"/>
                  </a:cubicBezTo>
                  <a:cubicBezTo>
                    <a:pt x="17580" y="18836"/>
                    <a:pt x="17513" y="18811"/>
                    <a:pt x="17447" y="18781"/>
                  </a:cubicBezTo>
                  <a:cubicBezTo>
                    <a:pt x="17390" y="18754"/>
                    <a:pt x="17332" y="18725"/>
                    <a:pt x="17278" y="18688"/>
                  </a:cubicBezTo>
                  <a:cubicBezTo>
                    <a:pt x="17275" y="18684"/>
                    <a:pt x="17270" y="18682"/>
                    <a:pt x="17266" y="18677"/>
                  </a:cubicBezTo>
                  <a:cubicBezTo>
                    <a:pt x="17262" y="18674"/>
                    <a:pt x="17257" y="18672"/>
                    <a:pt x="17255" y="18669"/>
                  </a:cubicBezTo>
                  <a:lnTo>
                    <a:pt x="17209" y="18631"/>
                  </a:lnTo>
                  <a:cubicBezTo>
                    <a:pt x="17205" y="18627"/>
                    <a:pt x="17201" y="18625"/>
                    <a:pt x="17198" y="18621"/>
                  </a:cubicBezTo>
                  <a:cubicBezTo>
                    <a:pt x="17198" y="18621"/>
                    <a:pt x="17196" y="18620"/>
                    <a:pt x="17194" y="18620"/>
                  </a:cubicBezTo>
                  <a:lnTo>
                    <a:pt x="17192" y="18617"/>
                  </a:lnTo>
                  <a:cubicBezTo>
                    <a:pt x="17167" y="18595"/>
                    <a:pt x="17142" y="18573"/>
                    <a:pt x="17117" y="18550"/>
                  </a:cubicBezTo>
                  <a:lnTo>
                    <a:pt x="17117" y="18550"/>
                  </a:lnTo>
                  <a:cubicBezTo>
                    <a:pt x="17221" y="18602"/>
                    <a:pt x="17332" y="18648"/>
                    <a:pt x="17441" y="18687"/>
                  </a:cubicBezTo>
                  <a:lnTo>
                    <a:pt x="17442" y="18687"/>
                  </a:lnTo>
                  <a:cubicBezTo>
                    <a:pt x="17442" y="18687"/>
                    <a:pt x="17443" y="18687"/>
                    <a:pt x="17443" y="18687"/>
                  </a:cubicBezTo>
                  <a:cubicBezTo>
                    <a:pt x="17443" y="18687"/>
                    <a:pt x="17443" y="18687"/>
                    <a:pt x="17443" y="18687"/>
                  </a:cubicBezTo>
                  <a:cubicBezTo>
                    <a:pt x="17452" y="18690"/>
                    <a:pt x="17462" y="18693"/>
                    <a:pt x="17471" y="18697"/>
                  </a:cubicBezTo>
                  <a:cubicBezTo>
                    <a:pt x="17497" y="18705"/>
                    <a:pt x="17521" y="18714"/>
                    <a:pt x="17546" y="18721"/>
                  </a:cubicBezTo>
                  <a:cubicBezTo>
                    <a:pt x="17575" y="18730"/>
                    <a:pt x="17603" y="18739"/>
                    <a:pt x="17632" y="18747"/>
                  </a:cubicBezTo>
                  <a:cubicBezTo>
                    <a:pt x="17690" y="18764"/>
                    <a:pt x="17750" y="18776"/>
                    <a:pt x="17809" y="18786"/>
                  </a:cubicBezTo>
                  <a:cubicBezTo>
                    <a:pt x="17861" y="18796"/>
                    <a:pt x="17916" y="18805"/>
                    <a:pt x="17970" y="18814"/>
                  </a:cubicBezTo>
                  <a:cubicBezTo>
                    <a:pt x="18009" y="18819"/>
                    <a:pt x="18047" y="18826"/>
                    <a:pt x="18085" y="18831"/>
                  </a:cubicBezTo>
                  <a:cubicBezTo>
                    <a:pt x="18134" y="18840"/>
                    <a:pt x="18183" y="18847"/>
                    <a:pt x="18232" y="18855"/>
                  </a:cubicBezTo>
                  <a:lnTo>
                    <a:pt x="18233" y="18855"/>
                  </a:lnTo>
                  <a:cubicBezTo>
                    <a:pt x="18268" y="18860"/>
                    <a:pt x="18303" y="18863"/>
                    <a:pt x="18338" y="18864"/>
                  </a:cubicBezTo>
                  <a:cubicBezTo>
                    <a:pt x="18365" y="18863"/>
                    <a:pt x="18392" y="18862"/>
                    <a:pt x="18421" y="18858"/>
                  </a:cubicBezTo>
                  <a:cubicBezTo>
                    <a:pt x="18483" y="18849"/>
                    <a:pt x="18546" y="18837"/>
                    <a:pt x="18609" y="18823"/>
                  </a:cubicBezTo>
                  <a:lnTo>
                    <a:pt x="18611" y="18823"/>
                  </a:lnTo>
                  <a:cubicBezTo>
                    <a:pt x="18668" y="18806"/>
                    <a:pt x="18726" y="18786"/>
                    <a:pt x="18780" y="18764"/>
                  </a:cubicBezTo>
                  <a:cubicBezTo>
                    <a:pt x="18815" y="18750"/>
                    <a:pt x="18850" y="18734"/>
                    <a:pt x="18885" y="18719"/>
                  </a:cubicBezTo>
                  <a:cubicBezTo>
                    <a:pt x="18911" y="18707"/>
                    <a:pt x="18937" y="18695"/>
                    <a:pt x="18962" y="18683"/>
                  </a:cubicBezTo>
                  <a:cubicBezTo>
                    <a:pt x="18995" y="18669"/>
                    <a:pt x="19030" y="18654"/>
                    <a:pt x="19063" y="18637"/>
                  </a:cubicBezTo>
                  <a:cubicBezTo>
                    <a:pt x="19166" y="18587"/>
                    <a:pt x="19263" y="18528"/>
                    <a:pt x="19355" y="18462"/>
                  </a:cubicBezTo>
                  <a:cubicBezTo>
                    <a:pt x="19382" y="18442"/>
                    <a:pt x="19409" y="18424"/>
                    <a:pt x="19438" y="18404"/>
                  </a:cubicBezTo>
                  <a:lnTo>
                    <a:pt x="19438" y="18404"/>
                  </a:lnTo>
                  <a:cubicBezTo>
                    <a:pt x="19434" y="18434"/>
                    <a:pt x="19409" y="18460"/>
                    <a:pt x="19391" y="18483"/>
                  </a:cubicBezTo>
                  <a:cubicBezTo>
                    <a:pt x="19371" y="18507"/>
                    <a:pt x="19352" y="18530"/>
                    <a:pt x="19334" y="18554"/>
                  </a:cubicBezTo>
                  <a:cubicBezTo>
                    <a:pt x="19309" y="18580"/>
                    <a:pt x="19287" y="18609"/>
                    <a:pt x="19260" y="18631"/>
                  </a:cubicBezTo>
                  <a:cubicBezTo>
                    <a:pt x="19238" y="18651"/>
                    <a:pt x="19215" y="18668"/>
                    <a:pt x="19191" y="18685"/>
                  </a:cubicBezTo>
                  <a:cubicBezTo>
                    <a:pt x="19206" y="18718"/>
                    <a:pt x="19222" y="18749"/>
                    <a:pt x="19241" y="18778"/>
                  </a:cubicBezTo>
                  <a:cubicBezTo>
                    <a:pt x="19274" y="18834"/>
                    <a:pt x="19313" y="18886"/>
                    <a:pt x="19351" y="18938"/>
                  </a:cubicBezTo>
                  <a:cubicBezTo>
                    <a:pt x="19373" y="18965"/>
                    <a:pt x="19397" y="18992"/>
                    <a:pt x="19423" y="19017"/>
                  </a:cubicBezTo>
                  <a:cubicBezTo>
                    <a:pt x="19469" y="19063"/>
                    <a:pt x="19520" y="19103"/>
                    <a:pt x="19568" y="19146"/>
                  </a:cubicBezTo>
                  <a:cubicBezTo>
                    <a:pt x="19619" y="19188"/>
                    <a:pt x="19667" y="19232"/>
                    <a:pt x="19721" y="19271"/>
                  </a:cubicBezTo>
                  <a:cubicBezTo>
                    <a:pt x="19755" y="19297"/>
                    <a:pt x="19790" y="19319"/>
                    <a:pt x="19825" y="19343"/>
                  </a:cubicBezTo>
                  <a:cubicBezTo>
                    <a:pt x="19826" y="19344"/>
                    <a:pt x="19827" y="19344"/>
                    <a:pt x="19829" y="19345"/>
                  </a:cubicBezTo>
                  <a:cubicBezTo>
                    <a:pt x="19879" y="19374"/>
                    <a:pt x="19930" y="19399"/>
                    <a:pt x="19984" y="19425"/>
                  </a:cubicBezTo>
                  <a:cubicBezTo>
                    <a:pt x="20032" y="19447"/>
                    <a:pt x="20082" y="19472"/>
                    <a:pt x="20131" y="19495"/>
                  </a:cubicBezTo>
                  <a:cubicBezTo>
                    <a:pt x="20192" y="19521"/>
                    <a:pt x="20255" y="19544"/>
                    <a:pt x="20320" y="19564"/>
                  </a:cubicBezTo>
                  <a:cubicBezTo>
                    <a:pt x="20381" y="19577"/>
                    <a:pt x="20439" y="19588"/>
                    <a:pt x="20501" y="19597"/>
                  </a:cubicBezTo>
                  <a:lnTo>
                    <a:pt x="20501" y="19597"/>
                  </a:lnTo>
                  <a:cubicBezTo>
                    <a:pt x="20500" y="19597"/>
                    <a:pt x="20499" y="19596"/>
                    <a:pt x="20498" y="19596"/>
                  </a:cubicBezTo>
                  <a:lnTo>
                    <a:pt x="20498" y="19596"/>
                  </a:lnTo>
                  <a:cubicBezTo>
                    <a:pt x="20525" y="19600"/>
                    <a:pt x="20553" y="19602"/>
                    <a:pt x="20579" y="19605"/>
                  </a:cubicBezTo>
                  <a:cubicBezTo>
                    <a:pt x="20603" y="19606"/>
                    <a:pt x="20625" y="19606"/>
                    <a:pt x="20647" y="19607"/>
                  </a:cubicBezTo>
                  <a:lnTo>
                    <a:pt x="20655" y="19607"/>
                  </a:lnTo>
                  <a:cubicBezTo>
                    <a:pt x="20654" y="19607"/>
                    <a:pt x="20654" y="19607"/>
                    <a:pt x="20654" y="19607"/>
                  </a:cubicBezTo>
                  <a:lnTo>
                    <a:pt x="20654" y="19607"/>
                  </a:lnTo>
                  <a:cubicBezTo>
                    <a:pt x="20710" y="19606"/>
                    <a:pt x="20764" y="19603"/>
                    <a:pt x="20820" y="19600"/>
                  </a:cubicBezTo>
                  <a:cubicBezTo>
                    <a:pt x="20858" y="19595"/>
                    <a:pt x="20897" y="19587"/>
                    <a:pt x="20934" y="19580"/>
                  </a:cubicBezTo>
                  <a:cubicBezTo>
                    <a:pt x="20962" y="19574"/>
                    <a:pt x="20991" y="19565"/>
                    <a:pt x="21018" y="19556"/>
                  </a:cubicBezTo>
                  <a:cubicBezTo>
                    <a:pt x="21045" y="19546"/>
                    <a:pt x="21073" y="19536"/>
                    <a:pt x="21099" y="19525"/>
                  </a:cubicBezTo>
                  <a:cubicBezTo>
                    <a:pt x="21125" y="19512"/>
                    <a:pt x="21153" y="19500"/>
                    <a:pt x="21181" y="19488"/>
                  </a:cubicBezTo>
                  <a:cubicBezTo>
                    <a:pt x="21207" y="19474"/>
                    <a:pt x="21231" y="19462"/>
                    <a:pt x="21256" y="19447"/>
                  </a:cubicBezTo>
                  <a:cubicBezTo>
                    <a:pt x="21284" y="19431"/>
                    <a:pt x="21311" y="19414"/>
                    <a:pt x="21337" y="19397"/>
                  </a:cubicBezTo>
                  <a:cubicBezTo>
                    <a:pt x="21359" y="19383"/>
                    <a:pt x="21379" y="19368"/>
                    <a:pt x="21400" y="19352"/>
                  </a:cubicBezTo>
                  <a:cubicBezTo>
                    <a:pt x="21432" y="19327"/>
                    <a:pt x="21465" y="19301"/>
                    <a:pt x="21493" y="19273"/>
                  </a:cubicBezTo>
                  <a:cubicBezTo>
                    <a:pt x="21522" y="19247"/>
                    <a:pt x="21550" y="19219"/>
                    <a:pt x="21576" y="19190"/>
                  </a:cubicBezTo>
                  <a:lnTo>
                    <a:pt x="21579" y="19188"/>
                  </a:lnTo>
                  <a:cubicBezTo>
                    <a:pt x="21609" y="19158"/>
                    <a:pt x="21638" y="19127"/>
                    <a:pt x="21667" y="19095"/>
                  </a:cubicBezTo>
                  <a:cubicBezTo>
                    <a:pt x="21695" y="19061"/>
                    <a:pt x="21724" y="19029"/>
                    <a:pt x="21751" y="18996"/>
                  </a:cubicBezTo>
                  <a:lnTo>
                    <a:pt x="21751" y="18996"/>
                  </a:lnTo>
                  <a:cubicBezTo>
                    <a:pt x="21751" y="18997"/>
                    <a:pt x="21750" y="18997"/>
                    <a:pt x="21750" y="18998"/>
                  </a:cubicBezTo>
                  <a:cubicBezTo>
                    <a:pt x="21798" y="18930"/>
                    <a:pt x="21845" y="18863"/>
                    <a:pt x="21891" y="18793"/>
                  </a:cubicBezTo>
                  <a:cubicBezTo>
                    <a:pt x="21941" y="18720"/>
                    <a:pt x="21993" y="18649"/>
                    <a:pt x="22040" y="18571"/>
                  </a:cubicBezTo>
                  <a:cubicBezTo>
                    <a:pt x="22041" y="18570"/>
                    <a:pt x="22041" y="18569"/>
                    <a:pt x="22043" y="18568"/>
                  </a:cubicBezTo>
                  <a:cubicBezTo>
                    <a:pt x="22059" y="18538"/>
                    <a:pt x="22075" y="18507"/>
                    <a:pt x="22087" y="18475"/>
                  </a:cubicBezTo>
                  <a:cubicBezTo>
                    <a:pt x="22112" y="18410"/>
                    <a:pt x="22136" y="18346"/>
                    <a:pt x="22156" y="18279"/>
                  </a:cubicBezTo>
                  <a:cubicBezTo>
                    <a:pt x="22163" y="18251"/>
                    <a:pt x="22169" y="18225"/>
                    <a:pt x="22175" y="18199"/>
                  </a:cubicBezTo>
                  <a:cubicBezTo>
                    <a:pt x="22175" y="18195"/>
                    <a:pt x="22177" y="18191"/>
                    <a:pt x="22177" y="18188"/>
                  </a:cubicBezTo>
                  <a:lnTo>
                    <a:pt x="22177" y="18188"/>
                  </a:lnTo>
                  <a:cubicBezTo>
                    <a:pt x="22174" y="18189"/>
                    <a:pt x="22172" y="18189"/>
                    <a:pt x="22170" y="18191"/>
                  </a:cubicBezTo>
                  <a:cubicBezTo>
                    <a:pt x="22118" y="18204"/>
                    <a:pt x="22069" y="18217"/>
                    <a:pt x="22017" y="18230"/>
                  </a:cubicBezTo>
                  <a:cubicBezTo>
                    <a:pt x="22008" y="18230"/>
                    <a:pt x="21999" y="18231"/>
                    <a:pt x="21991" y="18233"/>
                  </a:cubicBezTo>
                  <a:cubicBezTo>
                    <a:pt x="21969" y="18235"/>
                    <a:pt x="21946" y="18238"/>
                    <a:pt x="21924" y="18240"/>
                  </a:cubicBezTo>
                  <a:cubicBezTo>
                    <a:pt x="21917" y="18241"/>
                    <a:pt x="21911" y="18241"/>
                    <a:pt x="21905" y="18243"/>
                  </a:cubicBezTo>
                  <a:cubicBezTo>
                    <a:pt x="21901" y="18241"/>
                    <a:pt x="21898" y="18239"/>
                    <a:pt x="21895" y="18238"/>
                  </a:cubicBezTo>
                  <a:cubicBezTo>
                    <a:pt x="21906" y="18234"/>
                    <a:pt x="21915" y="18229"/>
                    <a:pt x="21925" y="18224"/>
                  </a:cubicBezTo>
                  <a:cubicBezTo>
                    <a:pt x="21960" y="18209"/>
                    <a:pt x="21993" y="18189"/>
                    <a:pt x="22027" y="18172"/>
                  </a:cubicBezTo>
                  <a:cubicBezTo>
                    <a:pt x="22061" y="18152"/>
                    <a:pt x="22096" y="18135"/>
                    <a:pt x="22132" y="18116"/>
                  </a:cubicBezTo>
                  <a:cubicBezTo>
                    <a:pt x="22151" y="18106"/>
                    <a:pt x="22170" y="18095"/>
                    <a:pt x="22189" y="18086"/>
                  </a:cubicBezTo>
                  <a:cubicBezTo>
                    <a:pt x="22206" y="18078"/>
                    <a:pt x="22223" y="18070"/>
                    <a:pt x="22240" y="18060"/>
                  </a:cubicBezTo>
                  <a:cubicBezTo>
                    <a:pt x="22241" y="18059"/>
                    <a:pt x="22242" y="18059"/>
                    <a:pt x="22245" y="18058"/>
                  </a:cubicBezTo>
                  <a:cubicBezTo>
                    <a:pt x="22246" y="18058"/>
                    <a:pt x="22247" y="18057"/>
                    <a:pt x="22250" y="18055"/>
                  </a:cubicBezTo>
                  <a:cubicBezTo>
                    <a:pt x="22285" y="18037"/>
                    <a:pt x="22319" y="18017"/>
                    <a:pt x="22352" y="17996"/>
                  </a:cubicBezTo>
                  <a:cubicBezTo>
                    <a:pt x="22385" y="17976"/>
                    <a:pt x="22419" y="17954"/>
                    <a:pt x="22451" y="17930"/>
                  </a:cubicBezTo>
                  <a:cubicBezTo>
                    <a:pt x="22467" y="17920"/>
                    <a:pt x="22482" y="17909"/>
                    <a:pt x="22497" y="17895"/>
                  </a:cubicBezTo>
                  <a:cubicBezTo>
                    <a:pt x="22524" y="17878"/>
                    <a:pt x="22548" y="17858"/>
                    <a:pt x="22575" y="17841"/>
                  </a:cubicBezTo>
                  <a:lnTo>
                    <a:pt x="22576" y="17838"/>
                  </a:lnTo>
                  <a:cubicBezTo>
                    <a:pt x="22617" y="17806"/>
                    <a:pt x="22654" y="17774"/>
                    <a:pt x="22690" y="17738"/>
                  </a:cubicBezTo>
                  <a:cubicBezTo>
                    <a:pt x="22721" y="17704"/>
                    <a:pt x="22752" y="17670"/>
                    <a:pt x="22781" y="17634"/>
                  </a:cubicBezTo>
                  <a:cubicBezTo>
                    <a:pt x="22806" y="17600"/>
                    <a:pt x="22833" y="17565"/>
                    <a:pt x="22859" y="17532"/>
                  </a:cubicBezTo>
                  <a:cubicBezTo>
                    <a:pt x="22892" y="17487"/>
                    <a:pt x="22925" y="17439"/>
                    <a:pt x="22954" y="17392"/>
                  </a:cubicBezTo>
                  <a:cubicBezTo>
                    <a:pt x="22980" y="17345"/>
                    <a:pt x="23008" y="17299"/>
                    <a:pt x="23030" y="17250"/>
                  </a:cubicBezTo>
                  <a:cubicBezTo>
                    <a:pt x="23052" y="17206"/>
                    <a:pt x="23075" y="17159"/>
                    <a:pt x="23093" y="17111"/>
                  </a:cubicBezTo>
                  <a:cubicBezTo>
                    <a:pt x="23126" y="17032"/>
                    <a:pt x="23153" y="16953"/>
                    <a:pt x="23176" y="16870"/>
                  </a:cubicBezTo>
                  <a:cubicBezTo>
                    <a:pt x="23183" y="16842"/>
                    <a:pt x="23186" y="16815"/>
                    <a:pt x="23191" y="16786"/>
                  </a:cubicBezTo>
                  <a:cubicBezTo>
                    <a:pt x="23195" y="16755"/>
                    <a:pt x="23196" y="16724"/>
                    <a:pt x="23197" y="16692"/>
                  </a:cubicBezTo>
                  <a:cubicBezTo>
                    <a:pt x="23197" y="16626"/>
                    <a:pt x="23195" y="16561"/>
                    <a:pt x="23186" y="16495"/>
                  </a:cubicBezTo>
                  <a:lnTo>
                    <a:pt x="23179" y="16448"/>
                  </a:lnTo>
                  <a:cubicBezTo>
                    <a:pt x="23137" y="16409"/>
                    <a:pt x="23095" y="16370"/>
                    <a:pt x="23055" y="16329"/>
                  </a:cubicBezTo>
                  <a:cubicBezTo>
                    <a:pt x="23010" y="16282"/>
                    <a:pt x="22964" y="16236"/>
                    <a:pt x="22922" y="16186"/>
                  </a:cubicBezTo>
                  <a:cubicBezTo>
                    <a:pt x="22877" y="16135"/>
                    <a:pt x="22833" y="16083"/>
                    <a:pt x="22793" y="16027"/>
                  </a:cubicBezTo>
                  <a:cubicBezTo>
                    <a:pt x="22716" y="15919"/>
                    <a:pt x="22642" y="15808"/>
                    <a:pt x="22574" y="15694"/>
                  </a:cubicBezTo>
                  <a:cubicBezTo>
                    <a:pt x="22509" y="15586"/>
                    <a:pt x="22450" y="15475"/>
                    <a:pt x="22404" y="15360"/>
                  </a:cubicBezTo>
                  <a:cubicBezTo>
                    <a:pt x="22368" y="15272"/>
                    <a:pt x="22333" y="15183"/>
                    <a:pt x="22316" y="15088"/>
                  </a:cubicBezTo>
                  <a:cubicBezTo>
                    <a:pt x="22307" y="15036"/>
                    <a:pt x="22299" y="14982"/>
                    <a:pt x="22294" y="14927"/>
                  </a:cubicBezTo>
                  <a:cubicBezTo>
                    <a:pt x="22241" y="14901"/>
                    <a:pt x="22192" y="14874"/>
                    <a:pt x="22146" y="14839"/>
                  </a:cubicBezTo>
                  <a:cubicBezTo>
                    <a:pt x="22091" y="14801"/>
                    <a:pt x="22041" y="14758"/>
                    <a:pt x="21991" y="14715"/>
                  </a:cubicBezTo>
                  <a:cubicBezTo>
                    <a:pt x="21945" y="14673"/>
                    <a:pt x="21901" y="14628"/>
                    <a:pt x="21860" y="14583"/>
                  </a:cubicBezTo>
                  <a:cubicBezTo>
                    <a:pt x="21818" y="14538"/>
                    <a:pt x="21780" y="14492"/>
                    <a:pt x="21744" y="14441"/>
                  </a:cubicBezTo>
                  <a:cubicBezTo>
                    <a:pt x="21705" y="14386"/>
                    <a:pt x="21669" y="14333"/>
                    <a:pt x="21637" y="14276"/>
                  </a:cubicBezTo>
                  <a:cubicBezTo>
                    <a:pt x="21604" y="14218"/>
                    <a:pt x="21571" y="14158"/>
                    <a:pt x="21542" y="14097"/>
                  </a:cubicBezTo>
                  <a:cubicBezTo>
                    <a:pt x="21514" y="14043"/>
                    <a:pt x="21492" y="13983"/>
                    <a:pt x="21471" y="13924"/>
                  </a:cubicBezTo>
                  <a:cubicBezTo>
                    <a:pt x="21426" y="13803"/>
                    <a:pt x="21394" y="13682"/>
                    <a:pt x="21363" y="13556"/>
                  </a:cubicBezTo>
                  <a:cubicBezTo>
                    <a:pt x="21348" y="13496"/>
                    <a:pt x="21337" y="13434"/>
                    <a:pt x="21329" y="13372"/>
                  </a:cubicBezTo>
                  <a:cubicBezTo>
                    <a:pt x="21321" y="13310"/>
                    <a:pt x="21317" y="13248"/>
                    <a:pt x="21312" y="13184"/>
                  </a:cubicBezTo>
                  <a:lnTo>
                    <a:pt x="21312" y="13181"/>
                  </a:lnTo>
                  <a:cubicBezTo>
                    <a:pt x="21308" y="13178"/>
                    <a:pt x="21306" y="13176"/>
                    <a:pt x="21303" y="13174"/>
                  </a:cubicBezTo>
                  <a:cubicBezTo>
                    <a:pt x="21282" y="13162"/>
                    <a:pt x="21262" y="13152"/>
                    <a:pt x="21241" y="13142"/>
                  </a:cubicBezTo>
                  <a:cubicBezTo>
                    <a:pt x="21240" y="13141"/>
                    <a:pt x="21239" y="13141"/>
                    <a:pt x="21238" y="13140"/>
                  </a:cubicBezTo>
                  <a:cubicBezTo>
                    <a:pt x="21236" y="13140"/>
                    <a:pt x="21236" y="13140"/>
                    <a:pt x="21235" y="13138"/>
                  </a:cubicBezTo>
                  <a:cubicBezTo>
                    <a:pt x="21178" y="13114"/>
                    <a:pt x="21120" y="13090"/>
                    <a:pt x="21066" y="13062"/>
                  </a:cubicBezTo>
                  <a:cubicBezTo>
                    <a:pt x="21037" y="13047"/>
                    <a:pt x="21007" y="13028"/>
                    <a:pt x="20977" y="13011"/>
                  </a:cubicBezTo>
                  <a:cubicBezTo>
                    <a:pt x="20946" y="12991"/>
                    <a:pt x="20916" y="12970"/>
                    <a:pt x="20887" y="12946"/>
                  </a:cubicBezTo>
                  <a:cubicBezTo>
                    <a:pt x="20836" y="12908"/>
                    <a:pt x="20786" y="12867"/>
                    <a:pt x="20737" y="12827"/>
                  </a:cubicBezTo>
                  <a:cubicBezTo>
                    <a:pt x="20686" y="12785"/>
                    <a:pt x="20635" y="12739"/>
                    <a:pt x="20586" y="12694"/>
                  </a:cubicBezTo>
                  <a:cubicBezTo>
                    <a:pt x="20563" y="12672"/>
                    <a:pt x="20539" y="12652"/>
                    <a:pt x="20519" y="12629"/>
                  </a:cubicBezTo>
                  <a:cubicBezTo>
                    <a:pt x="20498" y="12604"/>
                    <a:pt x="20477" y="12578"/>
                    <a:pt x="20457" y="12553"/>
                  </a:cubicBezTo>
                  <a:cubicBezTo>
                    <a:pt x="20436" y="12524"/>
                    <a:pt x="20415" y="12497"/>
                    <a:pt x="20398" y="12466"/>
                  </a:cubicBezTo>
                  <a:cubicBezTo>
                    <a:pt x="20379" y="12436"/>
                    <a:pt x="20363" y="12407"/>
                    <a:pt x="20348" y="12376"/>
                  </a:cubicBezTo>
                  <a:cubicBezTo>
                    <a:pt x="20292" y="12258"/>
                    <a:pt x="20239" y="12139"/>
                    <a:pt x="20188" y="12018"/>
                  </a:cubicBezTo>
                  <a:cubicBezTo>
                    <a:pt x="20163" y="11956"/>
                    <a:pt x="20139" y="11894"/>
                    <a:pt x="20114" y="11832"/>
                  </a:cubicBezTo>
                  <a:cubicBezTo>
                    <a:pt x="20090" y="11772"/>
                    <a:pt x="20072" y="11708"/>
                    <a:pt x="20054" y="11646"/>
                  </a:cubicBezTo>
                  <a:cubicBezTo>
                    <a:pt x="20038" y="11584"/>
                    <a:pt x="20022" y="11522"/>
                    <a:pt x="20007" y="11459"/>
                  </a:cubicBezTo>
                  <a:cubicBezTo>
                    <a:pt x="19992" y="11398"/>
                    <a:pt x="19982" y="11337"/>
                    <a:pt x="19972" y="11275"/>
                  </a:cubicBezTo>
                  <a:cubicBezTo>
                    <a:pt x="19972" y="11274"/>
                    <a:pt x="19971" y="11273"/>
                    <a:pt x="19971" y="11272"/>
                  </a:cubicBezTo>
                  <a:cubicBezTo>
                    <a:pt x="19970" y="11270"/>
                    <a:pt x="19970" y="11269"/>
                    <a:pt x="19970" y="11268"/>
                  </a:cubicBezTo>
                  <a:lnTo>
                    <a:pt x="19966" y="11265"/>
                  </a:lnTo>
                  <a:lnTo>
                    <a:pt x="19963" y="11262"/>
                  </a:lnTo>
                  <a:cubicBezTo>
                    <a:pt x="19948" y="11248"/>
                    <a:pt x="19929" y="11238"/>
                    <a:pt x="19913" y="11226"/>
                  </a:cubicBezTo>
                  <a:cubicBezTo>
                    <a:pt x="19897" y="11217"/>
                    <a:pt x="19882" y="11208"/>
                    <a:pt x="19866" y="11201"/>
                  </a:cubicBezTo>
                  <a:cubicBezTo>
                    <a:pt x="19800" y="11171"/>
                    <a:pt x="19734" y="11144"/>
                    <a:pt x="19669" y="11117"/>
                  </a:cubicBezTo>
                  <a:cubicBezTo>
                    <a:pt x="19687" y="11114"/>
                    <a:pt x="19706" y="11112"/>
                    <a:pt x="19724" y="11109"/>
                  </a:cubicBezTo>
                  <a:lnTo>
                    <a:pt x="19728" y="11109"/>
                  </a:lnTo>
                  <a:cubicBezTo>
                    <a:pt x="19736" y="11109"/>
                    <a:pt x="19744" y="11109"/>
                    <a:pt x="19750" y="11108"/>
                  </a:cubicBezTo>
                  <a:cubicBezTo>
                    <a:pt x="19793" y="11108"/>
                    <a:pt x="19832" y="11112"/>
                    <a:pt x="19876" y="11117"/>
                  </a:cubicBezTo>
                  <a:cubicBezTo>
                    <a:pt x="19881" y="11118"/>
                    <a:pt x="19886" y="11118"/>
                    <a:pt x="19891" y="11119"/>
                  </a:cubicBezTo>
                  <a:cubicBezTo>
                    <a:pt x="19908" y="11122"/>
                    <a:pt x="19924" y="11127"/>
                    <a:pt x="19941" y="11133"/>
                  </a:cubicBezTo>
                  <a:cubicBezTo>
                    <a:pt x="19959" y="11139"/>
                    <a:pt x="19975" y="11146"/>
                    <a:pt x="19992" y="11154"/>
                  </a:cubicBezTo>
                  <a:cubicBezTo>
                    <a:pt x="20006" y="11161"/>
                    <a:pt x="20017" y="11169"/>
                    <a:pt x="20028" y="11176"/>
                  </a:cubicBezTo>
                  <a:cubicBezTo>
                    <a:pt x="20028" y="11176"/>
                    <a:pt x="20030" y="11176"/>
                    <a:pt x="20030" y="11177"/>
                  </a:cubicBezTo>
                  <a:lnTo>
                    <a:pt x="20031" y="11179"/>
                  </a:lnTo>
                  <a:cubicBezTo>
                    <a:pt x="20051" y="11194"/>
                    <a:pt x="20070" y="11207"/>
                    <a:pt x="20089" y="11222"/>
                  </a:cubicBezTo>
                  <a:cubicBezTo>
                    <a:pt x="20097" y="11244"/>
                    <a:pt x="20101" y="11269"/>
                    <a:pt x="20105" y="11293"/>
                  </a:cubicBezTo>
                  <a:cubicBezTo>
                    <a:pt x="20113" y="11345"/>
                    <a:pt x="20124" y="11398"/>
                    <a:pt x="20136" y="11449"/>
                  </a:cubicBezTo>
                  <a:cubicBezTo>
                    <a:pt x="20163" y="11561"/>
                    <a:pt x="20192" y="11671"/>
                    <a:pt x="20230" y="11779"/>
                  </a:cubicBezTo>
                  <a:cubicBezTo>
                    <a:pt x="20269" y="11879"/>
                    <a:pt x="20310" y="11980"/>
                    <a:pt x="20352" y="12079"/>
                  </a:cubicBezTo>
                  <a:cubicBezTo>
                    <a:pt x="20395" y="12177"/>
                    <a:pt x="20439" y="12275"/>
                    <a:pt x="20488" y="12369"/>
                  </a:cubicBezTo>
                  <a:cubicBezTo>
                    <a:pt x="20502" y="12394"/>
                    <a:pt x="20518" y="12418"/>
                    <a:pt x="20534" y="12441"/>
                  </a:cubicBezTo>
                  <a:cubicBezTo>
                    <a:pt x="20563" y="12479"/>
                    <a:pt x="20591" y="12516"/>
                    <a:pt x="20622" y="12553"/>
                  </a:cubicBezTo>
                  <a:cubicBezTo>
                    <a:pt x="20676" y="12605"/>
                    <a:pt x="20734" y="12657"/>
                    <a:pt x="20791" y="12707"/>
                  </a:cubicBezTo>
                  <a:cubicBezTo>
                    <a:pt x="20867" y="12769"/>
                    <a:pt x="20944" y="12831"/>
                    <a:pt x="21022" y="12888"/>
                  </a:cubicBezTo>
                  <a:cubicBezTo>
                    <a:pt x="21058" y="12910"/>
                    <a:pt x="21096" y="12933"/>
                    <a:pt x="21136" y="12952"/>
                  </a:cubicBezTo>
                  <a:cubicBezTo>
                    <a:pt x="21163" y="12965"/>
                    <a:pt x="21191" y="12977"/>
                    <a:pt x="21218" y="12990"/>
                  </a:cubicBezTo>
                  <a:cubicBezTo>
                    <a:pt x="21230" y="12998"/>
                    <a:pt x="21245" y="13007"/>
                    <a:pt x="21260" y="13013"/>
                  </a:cubicBezTo>
                  <a:cubicBezTo>
                    <a:pt x="21303" y="13037"/>
                    <a:pt x="21347" y="13058"/>
                    <a:pt x="21393" y="13079"/>
                  </a:cubicBezTo>
                  <a:cubicBezTo>
                    <a:pt x="21398" y="13083"/>
                    <a:pt x="21401" y="13086"/>
                    <a:pt x="21405" y="13091"/>
                  </a:cubicBezTo>
                  <a:cubicBezTo>
                    <a:pt x="21410" y="13099"/>
                    <a:pt x="21414" y="13105"/>
                    <a:pt x="21418" y="13110"/>
                  </a:cubicBezTo>
                  <a:cubicBezTo>
                    <a:pt x="21419" y="13117"/>
                    <a:pt x="21421" y="13125"/>
                    <a:pt x="21424" y="13133"/>
                  </a:cubicBezTo>
                  <a:cubicBezTo>
                    <a:pt x="21426" y="13147"/>
                    <a:pt x="21429" y="13162"/>
                    <a:pt x="21431" y="13178"/>
                  </a:cubicBezTo>
                  <a:cubicBezTo>
                    <a:pt x="21435" y="13204"/>
                    <a:pt x="21439" y="13229"/>
                    <a:pt x="21444" y="13253"/>
                  </a:cubicBezTo>
                  <a:cubicBezTo>
                    <a:pt x="21444" y="13261"/>
                    <a:pt x="21445" y="13270"/>
                    <a:pt x="21445" y="13277"/>
                  </a:cubicBezTo>
                  <a:cubicBezTo>
                    <a:pt x="21453" y="13358"/>
                    <a:pt x="21465" y="13435"/>
                    <a:pt x="21481" y="13512"/>
                  </a:cubicBezTo>
                  <a:cubicBezTo>
                    <a:pt x="21482" y="13514"/>
                    <a:pt x="21482" y="13518"/>
                    <a:pt x="21483" y="13522"/>
                  </a:cubicBezTo>
                  <a:cubicBezTo>
                    <a:pt x="21498" y="13584"/>
                    <a:pt x="21513" y="13643"/>
                    <a:pt x="21532" y="13704"/>
                  </a:cubicBezTo>
                  <a:cubicBezTo>
                    <a:pt x="21550" y="13769"/>
                    <a:pt x="21571" y="13832"/>
                    <a:pt x="21595" y="13895"/>
                  </a:cubicBezTo>
                  <a:cubicBezTo>
                    <a:pt x="21610" y="13935"/>
                    <a:pt x="21627" y="13976"/>
                    <a:pt x="21643" y="14014"/>
                  </a:cubicBezTo>
                  <a:cubicBezTo>
                    <a:pt x="21659" y="14051"/>
                    <a:pt x="21679" y="14087"/>
                    <a:pt x="21698" y="14123"/>
                  </a:cubicBezTo>
                  <a:cubicBezTo>
                    <a:pt x="21721" y="14167"/>
                    <a:pt x="21746" y="14208"/>
                    <a:pt x="21770" y="14250"/>
                  </a:cubicBezTo>
                  <a:cubicBezTo>
                    <a:pt x="21795" y="14288"/>
                    <a:pt x="21821" y="14328"/>
                    <a:pt x="21847" y="14366"/>
                  </a:cubicBezTo>
                  <a:cubicBezTo>
                    <a:pt x="21862" y="14389"/>
                    <a:pt x="21878" y="14409"/>
                    <a:pt x="21894" y="14430"/>
                  </a:cubicBezTo>
                  <a:cubicBezTo>
                    <a:pt x="21909" y="14447"/>
                    <a:pt x="21922" y="14464"/>
                    <a:pt x="21938" y="14481"/>
                  </a:cubicBezTo>
                  <a:lnTo>
                    <a:pt x="21941" y="14483"/>
                  </a:lnTo>
                  <a:cubicBezTo>
                    <a:pt x="21941" y="14483"/>
                    <a:pt x="21942" y="14484"/>
                    <a:pt x="21942" y="14487"/>
                  </a:cubicBezTo>
                  <a:cubicBezTo>
                    <a:pt x="21967" y="14514"/>
                    <a:pt x="21994" y="14543"/>
                    <a:pt x="22022" y="14570"/>
                  </a:cubicBezTo>
                  <a:cubicBezTo>
                    <a:pt x="22051" y="14598"/>
                    <a:pt x="22081" y="14626"/>
                    <a:pt x="22111" y="14653"/>
                  </a:cubicBezTo>
                  <a:cubicBezTo>
                    <a:pt x="22163" y="14694"/>
                    <a:pt x="22214" y="14734"/>
                    <a:pt x="22270" y="14771"/>
                  </a:cubicBezTo>
                  <a:lnTo>
                    <a:pt x="22297" y="14787"/>
                  </a:lnTo>
                  <a:cubicBezTo>
                    <a:pt x="22299" y="14789"/>
                    <a:pt x="22302" y="14791"/>
                    <a:pt x="22304" y="14793"/>
                  </a:cubicBezTo>
                  <a:lnTo>
                    <a:pt x="22316" y="14801"/>
                  </a:lnTo>
                  <a:cubicBezTo>
                    <a:pt x="22322" y="14806"/>
                    <a:pt x="22329" y="14809"/>
                    <a:pt x="22337" y="14814"/>
                  </a:cubicBezTo>
                  <a:cubicBezTo>
                    <a:pt x="22356" y="14825"/>
                    <a:pt x="22378" y="14837"/>
                    <a:pt x="22399" y="14848"/>
                  </a:cubicBezTo>
                  <a:lnTo>
                    <a:pt x="22414" y="14855"/>
                  </a:lnTo>
                  <a:cubicBezTo>
                    <a:pt x="22415" y="14876"/>
                    <a:pt x="22417" y="14896"/>
                    <a:pt x="22421" y="14917"/>
                  </a:cubicBezTo>
                  <a:cubicBezTo>
                    <a:pt x="22425" y="14947"/>
                    <a:pt x="22428" y="14978"/>
                    <a:pt x="22435" y="15008"/>
                  </a:cubicBezTo>
                  <a:cubicBezTo>
                    <a:pt x="22433" y="15006"/>
                    <a:pt x="22432" y="15006"/>
                    <a:pt x="22432" y="15005"/>
                  </a:cubicBezTo>
                  <a:lnTo>
                    <a:pt x="22431" y="15004"/>
                  </a:lnTo>
                  <a:lnTo>
                    <a:pt x="22431" y="15004"/>
                  </a:lnTo>
                  <a:cubicBezTo>
                    <a:pt x="22435" y="15035"/>
                    <a:pt x="22441" y="15067"/>
                    <a:pt x="22447" y="15097"/>
                  </a:cubicBezTo>
                  <a:cubicBezTo>
                    <a:pt x="22462" y="15157"/>
                    <a:pt x="22483" y="15214"/>
                    <a:pt x="22505" y="15272"/>
                  </a:cubicBezTo>
                  <a:cubicBezTo>
                    <a:pt x="22534" y="15345"/>
                    <a:pt x="22567" y="15417"/>
                    <a:pt x="22603" y="15488"/>
                  </a:cubicBezTo>
                  <a:cubicBezTo>
                    <a:pt x="22685" y="15637"/>
                    <a:pt x="22777" y="15778"/>
                    <a:pt x="22872" y="15918"/>
                  </a:cubicBezTo>
                  <a:cubicBezTo>
                    <a:pt x="22905" y="15963"/>
                    <a:pt x="22939" y="16007"/>
                    <a:pt x="22974" y="16051"/>
                  </a:cubicBezTo>
                  <a:cubicBezTo>
                    <a:pt x="23006" y="16089"/>
                    <a:pt x="23041" y="16128"/>
                    <a:pt x="23075" y="16166"/>
                  </a:cubicBezTo>
                  <a:lnTo>
                    <a:pt x="23076" y="16167"/>
                  </a:lnTo>
                  <a:lnTo>
                    <a:pt x="23077" y="16169"/>
                  </a:lnTo>
                  <a:cubicBezTo>
                    <a:pt x="23179" y="16275"/>
                    <a:pt x="23287" y="16377"/>
                    <a:pt x="23401" y="16474"/>
                  </a:cubicBezTo>
                  <a:cubicBezTo>
                    <a:pt x="23441" y="16507"/>
                    <a:pt x="23482" y="16540"/>
                    <a:pt x="23524" y="16572"/>
                  </a:cubicBezTo>
                  <a:cubicBezTo>
                    <a:pt x="23562" y="16602"/>
                    <a:pt x="23601" y="16629"/>
                    <a:pt x="23642" y="16656"/>
                  </a:cubicBezTo>
                  <a:cubicBezTo>
                    <a:pt x="23696" y="16688"/>
                    <a:pt x="23752" y="16719"/>
                    <a:pt x="23809" y="16748"/>
                  </a:cubicBezTo>
                  <a:cubicBezTo>
                    <a:pt x="23845" y="16764"/>
                    <a:pt x="23881" y="16781"/>
                    <a:pt x="23918" y="16794"/>
                  </a:cubicBezTo>
                  <a:cubicBezTo>
                    <a:pt x="23955" y="16806"/>
                    <a:pt x="23991" y="16820"/>
                    <a:pt x="24030" y="16832"/>
                  </a:cubicBezTo>
                  <a:cubicBezTo>
                    <a:pt x="24050" y="16837"/>
                    <a:pt x="24071" y="16845"/>
                    <a:pt x="24091" y="16850"/>
                  </a:cubicBezTo>
                  <a:cubicBezTo>
                    <a:pt x="24110" y="16855"/>
                    <a:pt x="24131" y="16858"/>
                    <a:pt x="24151" y="16862"/>
                  </a:cubicBezTo>
                  <a:cubicBezTo>
                    <a:pt x="24174" y="16866"/>
                    <a:pt x="24196" y="16870"/>
                    <a:pt x="24216" y="16873"/>
                  </a:cubicBezTo>
                  <a:cubicBezTo>
                    <a:pt x="24239" y="16874"/>
                    <a:pt x="24262" y="16877"/>
                    <a:pt x="24283" y="16879"/>
                  </a:cubicBezTo>
                  <a:cubicBezTo>
                    <a:pt x="24306" y="16879"/>
                    <a:pt x="24328" y="16880"/>
                    <a:pt x="24351" y="16880"/>
                  </a:cubicBezTo>
                  <a:cubicBezTo>
                    <a:pt x="24475" y="16880"/>
                    <a:pt x="24601" y="16871"/>
                    <a:pt x="24724" y="16860"/>
                  </a:cubicBezTo>
                  <a:lnTo>
                    <a:pt x="24731" y="16860"/>
                  </a:lnTo>
                  <a:cubicBezTo>
                    <a:pt x="24776" y="16855"/>
                    <a:pt x="24821" y="16851"/>
                    <a:pt x="24867" y="16843"/>
                  </a:cubicBezTo>
                  <a:cubicBezTo>
                    <a:pt x="24918" y="16835"/>
                    <a:pt x="24966" y="16825"/>
                    <a:pt x="25016" y="16815"/>
                  </a:cubicBezTo>
                  <a:cubicBezTo>
                    <a:pt x="25039" y="16809"/>
                    <a:pt x="25063" y="16803"/>
                    <a:pt x="25087" y="16795"/>
                  </a:cubicBezTo>
                  <a:cubicBezTo>
                    <a:pt x="25111" y="16788"/>
                    <a:pt x="25136" y="16779"/>
                    <a:pt x="25160" y="16770"/>
                  </a:cubicBezTo>
                  <a:cubicBezTo>
                    <a:pt x="25213" y="16750"/>
                    <a:pt x="25265" y="16729"/>
                    <a:pt x="25315" y="16703"/>
                  </a:cubicBezTo>
                  <a:cubicBezTo>
                    <a:pt x="25337" y="16692"/>
                    <a:pt x="25358" y="16680"/>
                    <a:pt x="25377" y="16666"/>
                  </a:cubicBezTo>
                  <a:lnTo>
                    <a:pt x="25378" y="16665"/>
                  </a:lnTo>
                  <a:lnTo>
                    <a:pt x="25379" y="16665"/>
                  </a:lnTo>
                  <a:cubicBezTo>
                    <a:pt x="25398" y="16652"/>
                    <a:pt x="25414" y="16636"/>
                    <a:pt x="25431" y="16623"/>
                  </a:cubicBezTo>
                  <a:cubicBezTo>
                    <a:pt x="25455" y="16600"/>
                    <a:pt x="25475" y="16578"/>
                    <a:pt x="25496" y="16554"/>
                  </a:cubicBezTo>
                  <a:cubicBezTo>
                    <a:pt x="25508" y="16540"/>
                    <a:pt x="25521" y="16525"/>
                    <a:pt x="25532" y="16509"/>
                  </a:cubicBezTo>
                  <a:cubicBezTo>
                    <a:pt x="25481" y="16480"/>
                    <a:pt x="25433" y="16449"/>
                    <a:pt x="25382" y="16418"/>
                  </a:cubicBezTo>
                  <a:lnTo>
                    <a:pt x="25382" y="16418"/>
                  </a:lnTo>
                  <a:cubicBezTo>
                    <a:pt x="25408" y="16424"/>
                    <a:pt x="25434" y="16428"/>
                    <a:pt x="25460" y="16433"/>
                  </a:cubicBezTo>
                  <a:cubicBezTo>
                    <a:pt x="25527" y="16445"/>
                    <a:pt x="25593" y="16459"/>
                    <a:pt x="25660" y="16473"/>
                  </a:cubicBezTo>
                  <a:cubicBezTo>
                    <a:pt x="25706" y="16483"/>
                    <a:pt x="25753" y="16499"/>
                    <a:pt x="25799" y="16505"/>
                  </a:cubicBezTo>
                  <a:cubicBezTo>
                    <a:pt x="25826" y="16509"/>
                    <a:pt x="25853" y="16511"/>
                    <a:pt x="25879" y="16511"/>
                  </a:cubicBezTo>
                  <a:lnTo>
                    <a:pt x="25882" y="16511"/>
                  </a:lnTo>
                  <a:cubicBezTo>
                    <a:pt x="25894" y="16512"/>
                    <a:pt x="25906" y="16514"/>
                    <a:pt x="25919" y="16515"/>
                  </a:cubicBezTo>
                  <a:cubicBezTo>
                    <a:pt x="25981" y="16515"/>
                    <a:pt x="26043" y="16509"/>
                    <a:pt x="26105" y="16505"/>
                  </a:cubicBezTo>
                  <a:lnTo>
                    <a:pt x="26244" y="16494"/>
                  </a:lnTo>
                  <a:cubicBezTo>
                    <a:pt x="26328" y="16484"/>
                    <a:pt x="26411" y="16475"/>
                    <a:pt x="26493" y="16458"/>
                  </a:cubicBezTo>
                  <a:cubicBezTo>
                    <a:pt x="26517" y="16450"/>
                    <a:pt x="26538" y="16444"/>
                    <a:pt x="26561" y="16437"/>
                  </a:cubicBezTo>
                  <a:cubicBezTo>
                    <a:pt x="26582" y="16428"/>
                    <a:pt x="26604" y="16418"/>
                    <a:pt x="26623" y="16408"/>
                  </a:cubicBezTo>
                  <a:cubicBezTo>
                    <a:pt x="26646" y="16396"/>
                    <a:pt x="26667" y="16381"/>
                    <a:pt x="26688" y="16367"/>
                  </a:cubicBezTo>
                  <a:lnTo>
                    <a:pt x="26689" y="16366"/>
                  </a:lnTo>
                  <a:cubicBezTo>
                    <a:pt x="26690" y="16366"/>
                    <a:pt x="26692" y="16365"/>
                    <a:pt x="26692" y="16365"/>
                  </a:cubicBezTo>
                  <a:cubicBezTo>
                    <a:pt x="26695" y="16362"/>
                    <a:pt x="26699" y="16358"/>
                    <a:pt x="26703" y="16355"/>
                  </a:cubicBezTo>
                  <a:cubicBezTo>
                    <a:pt x="26711" y="16349"/>
                    <a:pt x="26720" y="16342"/>
                    <a:pt x="26729" y="16337"/>
                  </a:cubicBezTo>
                  <a:lnTo>
                    <a:pt x="26730" y="16337"/>
                  </a:lnTo>
                  <a:cubicBezTo>
                    <a:pt x="26731" y="16337"/>
                    <a:pt x="26731" y="16336"/>
                    <a:pt x="26733" y="16336"/>
                  </a:cubicBezTo>
                  <a:cubicBezTo>
                    <a:pt x="26813" y="16278"/>
                    <a:pt x="26890" y="16215"/>
                    <a:pt x="26963" y="16148"/>
                  </a:cubicBezTo>
                  <a:lnTo>
                    <a:pt x="26966" y="16145"/>
                  </a:lnTo>
                  <a:cubicBezTo>
                    <a:pt x="27004" y="16109"/>
                    <a:pt x="27040" y="16071"/>
                    <a:pt x="27074" y="16030"/>
                  </a:cubicBezTo>
                  <a:cubicBezTo>
                    <a:pt x="27091" y="16009"/>
                    <a:pt x="27111" y="15986"/>
                    <a:pt x="27127" y="15963"/>
                  </a:cubicBezTo>
                  <a:cubicBezTo>
                    <a:pt x="27144" y="15940"/>
                    <a:pt x="27159" y="15918"/>
                    <a:pt x="27174" y="15893"/>
                  </a:cubicBezTo>
                  <a:cubicBezTo>
                    <a:pt x="27189" y="15866"/>
                    <a:pt x="27204" y="15841"/>
                    <a:pt x="27218" y="15814"/>
                  </a:cubicBezTo>
                  <a:cubicBezTo>
                    <a:pt x="27244" y="15758"/>
                    <a:pt x="27267" y="15704"/>
                    <a:pt x="27286" y="15645"/>
                  </a:cubicBezTo>
                  <a:cubicBezTo>
                    <a:pt x="27292" y="15624"/>
                    <a:pt x="27297" y="15603"/>
                    <a:pt x="27302" y="15581"/>
                  </a:cubicBezTo>
                  <a:lnTo>
                    <a:pt x="27302" y="15578"/>
                  </a:lnTo>
                  <a:lnTo>
                    <a:pt x="27302" y="15576"/>
                  </a:lnTo>
                  <a:cubicBezTo>
                    <a:pt x="27306" y="15546"/>
                    <a:pt x="27309" y="15519"/>
                    <a:pt x="27312" y="15488"/>
                  </a:cubicBezTo>
                  <a:cubicBezTo>
                    <a:pt x="27312" y="15436"/>
                    <a:pt x="27309" y="15385"/>
                    <a:pt x="27309" y="15334"/>
                  </a:cubicBezTo>
                  <a:cubicBezTo>
                    <a:pt x="27309" y="15310"/>
                    <a:pt x="27311" y="15289"/>
                    <a:pt x="27316" y="15269"/>
                  </a:cubicBezTo>
                  <a:cubicBezTo>
                    <a:pt x="27313" y="15258"/>
                    <a:pt x="27312" y="15248"/>
                    <a:pt x="27313" y="15240"/>
                  </a:cubicBezTo>
                  <a:cubicBezTo>
                    <a:pt x="27292" y="15181"/>
                    <a:pt x="27272" y="15123"/>
                    <a:pt x="27256" y="15064"/>
                  </a:cubicBezTo>
                  <a:cubicBezTo>
                    <a:pt x="27239" y="14997"/>
                    <a:pt x="27221" y="14930"/>
                    <a:pt x="27208" y="14861"/>
                  </a:cubicBezTo>
                  <a:cubicBezTo>
                    <a:pt x="27193" y="14798"/>
                    <a:pt x="27180" y="14734"/>
                    <a:pt x="27167" y="14670"/>
                  </a:cubicBezTo>
                  <a:cubicBezTo>
                    <a:pt x="27157" y="14636"/>
                    <a:pt x="27149" y="14602"/>
                    <a:pt x="27139" y="14567"/>
                  </a:cubicBezTo>
                  <a:cubicBezTo>
                    <a:pt x="27127" y="14531"/>
                    <a:pt x="27116" y="14495"/>
                    <a:pt x="27102" y="14459"/>
                  </a:cubicBezTo>
                  <a:cubicBezTo>
                    <a:pt x="27086" y="14419"/>
                    <a:pt x="27071" y="14379"/>
                    <a:pt x="27053" y="14340"/>
                  </a:cubicBezTo>
                  <a:cubicBezTo>
                    <a:pt x="27038" y="14304"/>
                    <a:pt x="27019" y="14270"/>
                    <a:pt x="27003" y="14236"/>
                  </a:cubicBezTo>
                  <a:cubicBezTo>
                    <a:pt x="26971" y="14178"/>
                    <a:pt x="26935" y="14121"/>
                    <a:pt x="26898" y="14065"/>
                  </a:cubicBezTo>
                  <a:cubicBezTo>
                    <a:pt x="26898" y="14064"/>
                    <a:pt x="26896" y="14064"/>
                    <a:pt x="26896" y="14064"/>
                  </a:cubicBezTo>
                  <a:lnTo>
                    <a:pt x="26895" y="14063"/>
                  </a:lnTo>
                  <a:lnTo>
                    <a:pt x="26895" y="14061"/>
                  </a:lnTo>
                  <a:cubicBezTo>
                    <a:pt x="26876" y="14036"/>
                    <a:pt x="26858" y="14010"/>
                    <a:pt x="26838" y="13984"/>
                  </a:cubicBezTo>
                  <a:cubicBezTo>
                    <a:pt x="26822" y="13963"/>
                    <a:pt x="26802" y="13942"/>
                    <a:pt x="26785" y="13921"/>
                  </a:cubicBezTo>
                  <a:lnTo>
                    <a:pt x="26783" y="13920"/>
                  </a:lnTo>
                  <a:cubicBezTo>
                    <a:pt x="26783" y="13920"/>
                    <a:pt x="26782" y="13919"/>
                    <a:pt x="26781" y="13919"/>
                  </a:cubicBezTo>
                  <a:cubicBezTo>
                    <a:pt x="26781" y="13919"/>
                    <a:pt x="26780" y="13917"/>
                    <a:pt x="26780" y="13916"/>
                  </a:cubicBezTo>
                  <a:cubicBezTo>
                    <a:pt x="26699" y="13833"/>
                    <a:pt x="26616" y="13756"/>
                    <a:pt x="26528" y="13683"/>
                  </a:cubicBezTo>
                  <a:cubicBezTo>
                    <a:pt x="26456" y="13625"/>
                    <a:pt x="26378" y="13570"/>
                    <a:pt x="26300" y="13519"/>
                  </a:cubicBezTo>
                  <a:cubicBezTo>
                    <a:pt x="26265" y="13498"/>
                    <a:pt x="26230" y="13477"/>
                    <a:pt x="26193" y="13460"/>
                  </a:cubicBezTo>
                  <a:lnTo>
                    <a:pt x="26192" y="13460"/>
                  </a:lnTo>
                  <a:cubicBezTo>
                    <a:pt x="26184" y="13452"/>
                    <a:pt x="26177" y="13446"/>
                    <a:pt x="26168" y="13441"/>
                  </a:cubicBezTo>
                  <a:lnTo>
                    <a:pt x="26160" y="13437"/>
                  </a:lnTo>
                  <a:cubicBezTo>
                    <a:pt x="26145" y="13431"/>
                    <a:pt x="26130" y="13425"/>
                    <a:pt x="26112" y="13419"/>
                  </a:cubicBezTo>
                  <a:cubicBezTo>
                    <a:pt x="26109" y="13418"/>
                    <a:pt x="26104" y="13415"/>
                    <a:pt x="26100" y="13414"/>
                  </a:cubicBezTo>
                  <a:cubicBezTo>
                    <a:pt x="26076" y="13405"/>
                    <a:pt x="26053" y="13398"/>
                    <a:pt x="26029" y="13391"/>
                  </a:cubicBezTo>
                  <a:cubicBezTo>
                    <a:pt x="26027" y="13352"/>
                    <a:pt x="26026" y="13313"/>
                    <a:pt x="26023" y="13274"/>
                  </a:cubicBezTo>
                  <a:cubicBezTo>
                    <a:pt x="26021" y="13249"/>
                    <a:pt x="26018" y="13224"/>
                    <a:pt x="26014" y="13200"/>
                  </a:cubicBezTo>
                  <a:cubicBezTo>
                    <a:pt x="26012" y="13176"/>
                    <a:pt x="26007" y="13152"/>
                    <a:pt x="26003" y="13129"/>
                  </a:cubicBezTo>
                  <a:cubicBezTo>
                    <a:pt x="25996" y="13089"/>
                    <a:pt x="25987" y="13050"/>
                    <a:pt x="25980" y="13011"/>
                  </a:cubicBezTo>
                  <a:cubicBezTo>
                    <a:pt x="25980" y="13009"/>
                    <a:pt x="25978" y="13008"/>
                    <a:pt x="25978" y="13007"/>
                  </a:cubicBezTo>
                  <a:cubicBezTo>
                    <a:pt x="25957" y="12923"/>
                    <a:pt x="25935" y="12838"/>
                    <a:pt x="25911" y="12756"/>
                  </a:cubicBezTo>
                  <a:cubicBezTo>
                    <a:pt x="25889" y="12684"/>
                    <a:pt x="25863" y="12611"/>
                    <a:pt x="25837" y="12541"/>
                  </a:cubicBezTo>
                  <a:cubicBezTo>
                    <a:pt x="25830" y="12522"/>
                    <a:pt x="25822" y="12502"/>
                    <a:pt x="25813" y="12482"/>
                  </a:cubicBezTo>
                  <a:cubicBezTo>
                    <a:pt x="25801" y="12461"/>
                    <a:pt x="25791" y="12439"/>
                    <a:pt x="25780" y="12415"/>
                  </a:cubicBezTo>
                  <a:cubicBezTo>
                    <a:pt x="25764" y="12389"/>
                    <a:pt x="25750" y="12362"/>
                    <a:pt x="25734" y="12333"/>
                  </a:cubicBezTo>
                  <a:cubicBezTo>
                    <a:pt x="25719" y="12307"/>
                    <a:pt x="25702" y="12281"/>
                    <a:pt x="25687" y="12257"/>
                  </a:cubicBezTo>
                  <a:cubicBezTo>
                    <a:pt x="25657" y="12217"/>
                    <a:pt x="25626" y="12177"/>
                    <a:pt x="25594" y="12140"/>
                  </a:cubicBezTo>
                  <a:cubicBezTo>
                    <a:pt x="25566" y="12106"/>
                    <a:pt x="25537" y="12074"/>
                    <a:pt x="25507" y="12042"/>
                  </a:cubicBezTo>
                  <a:cubicBezTo>
                    <a:pt x="25413" y="11946"/>
                    <a:pt x="25315" y="11855"/>
                    <a:pt x="25213" y="11767"/>
                  </a:cubicBezTo>
                  <a:cubicBezTo>
                    <a:pt x="25185" y="11745"/>
                    <a:pt x="25156" y="11723"/>
                    <a:pt x="25127" y="11702"/>
                  </a:cubicBezTo>
                  <a:cubicBezTo>
                    <a:pt x="25093" y="11682"/>
                    <a:pt x="25058" y="11664"/>
                    <a:pt x="25025" y="11645"/>
                  </a:cubicBezTo>
                  <a:cubicBezTo>
                    <a:pt x="25022" y="11644"/>
                    <a:pt x="25020" y="11641"/>
                    <a:pt x="25017" y="11640"/>
                  </a:cubicBezTo>
                  <a:cubicBezTo>
                    <a:pt x="25016" y="11639"/>
                    <a:pt x="25014" y="11639"/>
                    <a:pt x="25012" y="11638"/>
                  </a:cubicBezTo>
                  <a:cubicBezTo>
                    <a:pt x="25011" y="11638"/>
                    <a:pt x="25009" y="11636"/>
                    <a:pt x="25007" y="11635"/>
                  </a:cubicBezTo>
                  <a:cubicBezTo>
                    <a:pt x="25006" y="11635"/>
                    <a:pt x="25005" y="11634"/>
                    <a:pt x="25002" y="11633"/>
                  </a:cubicBezTo>
                  <a:lnTo>
                    <a:pt x="24944" y="11609"/>
                  </a:lnTo>
                  <a:cubicBezTo>
                    <a:pt x="24939" y="11605"/>
                    <a:pt x="24932" y="11602"/>
                    <a:pt x="24927" y="11598"/>
                  </a:cubicBezTo>
                  <a:lnTo>
                    <a:pt x="24926" y="11598"/>
                  </a:lnTo>
                  <a:cubicBezTo>
                    <a:pt x="24916" y="11592"/>
                    <a:pt x="24906" y="11588"/>
                    <a:pt x="24893" y="11584"/>
                  </a:cubicBezTo>
                  <a:cubicBezTo>
                    <a:pt x="24891" y="11583"/>
                    <a:pt x="24887" y="11581"/>
                    <a:pt x="24883" y="11579"/>
                  </a:cubicBezTo>
                  <a:cubicBezTo>
                    <a:pt x="24879" y="11578"/>
                    <a:pt x="24875" y="11576"/>
                    <a:pt x="24869" y="11576"/>
                  </a:cubicBezTo>
                  <a:lnTo>
                    <a:pt x="24869" y="11573"/>
                  </a:lnTo>
                  <a:cubicBezTo>
                    <a:pt x="24865" y="11572"/>
                    <a:pt x="24862" y="11571"/>
                    <a:pt x="24858" y="11569"/>
                  </a:cubicBezTo>
                  <a:cubicBezTo>
                    <a:pt x="24858" y="11566"/>
                    <a:pt x="24858" y="11561"/>
                    <a:pt x="24857" y="11558"/>
                  </a:cubicBezTo>
                  <a:cubicBezTo>
                    <a:pt x="24856" y="11553"/>
                    <a:pt x="24855" y="11546"/>
                    <a:pt x="24853" y="11541"/>
                  </a:cubicBezTo>
                  <a:cubicBezTo>
                    <a:pt x="24853" y="11526"/>
                    <a:pt x="24850" y="11511"/>
                    <a:pt x="24846" y="11496"/>
                  </a:cubicBezTo>
                  <a:cubicBezTo>
                    <a:pt x="24842" y="11481"/>
                    <a:pt x="24836" y="11466"/>
                    <a:pt x="24831" y="11452"/>
                  </a:cubicBezTo>
                  <a:cubicBezTo>
                    <a:pt x="24827" y="11443"/>
                    <a:pt x="24825" y="11434"/>
                    <a:pt x="24821" y="11427"/>
                  </a:cubicBezTo>
                  <a:lnTo>
                    <a:pt x="24824" y="11427"/>
                  </a:lnTo>
                  <a:cubicBezTo>
                    <a:pt x="24812" y="11392"/>
                    <a:pt x="24799" y="11357"/>
                    <a:pt x="24788" y="11323"/>
                  </a:cubicBezTo>
                  <a:cubicBezTo>
                    <a:pt x="24759" y="11247"/>
                    <a:pt x="24728" y="11174"/>
                    <a:pt x="24697" y="11097"/>
                  </a:cubicBezTo>
                  <a:cubicBezTo>
                    <a:pt x="24683" y="11061"/>
                    <a:pt x="24669" y="11025"/>
                    <a:pt x="24654" y="10989"/>
                  </a:cubicBezTo>
                  <a:cubicBezTo>
                    <a:pt x="24635" y="10947"/>
                    <a:pt x="24616" y="10906"/>
                    <a:pt x="24597" y="10864"/>
                  </a:cubicBezTo>
                  <a:cubicBezTo>
                    <a:pt x="24587" y="10846"/>
                    <a:pt x="24577" y="10828"/>
                    <a:pt x="24566" y="10811"/>
                  </a:cubicBezTo>
                  <a:cubicBezTo>
                    <a:pt x="24554" y="10793"/>
                    <a:pt x="24542" y="10777"/>
                    <a:pt x="24531" y="10758"/>
                  </a:cubicBezTo>
                  <a:lnTo>
                    <a:pt x="24530" y="10757"/>
                  </a:lnTo>
                  <a:lnTo>
                    <a:pt x="24528" y="10756"/>
                  </a:lnTo>
                  <a:cubicBezTo>
                    <a:pt x="24476" y="10686"/>
                    <a:pt x="24424" y="10619"/>
                    <a:pt x="24367" y="10553"/>
                  </a:cubicBezTo>
                  <a:cubicBezTo>
                    <a:pt x="24313" y="10491"/>
                    <a:pt x="24260" y="10429"/>
                    <a:pt x="24203" y="10367"/>
                  </a:cubicBezTo>
                  <a:cubicBezTo>
                    <a:pt x="24202" y="10366"/>
                    <a:pt x="24202" y="10365"/>
                    <a:pt x="24201" y="10365"/>
                  </a:cubicBezTo>
                  <a:cubicBezTo>
                    <a:pt x="24200" y="10364"/>
                    <a:pt x="24200" y="10362"/>
                    <a:pt x="24199" y="10362"/>
                  </a:cubicBezTo>
                  <a:lnTo>
                    <a:pt x="24031" y="10184"/>
                  </a:lnTo>
                  <a:cubicBezTo>
                    <a:pt x="23999" y="10150"/>
                    <a:pt x="23967" y="10118"/>
                    <a:pt x="23932" y="10087"/>
                  </a:cubicBezTo>
                  <a:cubicBezTo>
                    <a:pt x="23843" y="10015"/>
                    <a:pt x="23748" y="9947"/>
                    <a:pt x="23650" y="9885"/>
                  </a:cubicBezTo>
                  <a:lnTo>
                    <a:pt x="23652" y="9885"/>
                  </a:lnTo>
                  <a:lnTo>
                    <a:pt x="23612" y="9861"/>
                  </a:lnTo>
                  <a:cubicBezTo>
                    <a:pt x="23575" y="9832"/>
                    <a:pt x="23535" y="9803"/>
                    <a:pt x="23495" y="9777"/>
                  </a:cubicBezTo>
                  <a:cubicBezTo>
                    <a:pt x="23394" y="9705"/>
                    <a:pt x="23287" y="9643"/>
                    <a:pt x="23179" y="9585"/>
                  </a:cubicBezTo>
                  <a:cubicBezTo>
                    <a:pt x="23142" y="9564"/>
                    <a:pt x="23103" y="9543"/>
                    <a:pt x="23064" y="9524"/>
                  </a:cubicBezTo>
                  <a:lnTo>
                    <a:pt x="23064" y="9524"/>
                  </a:lnTo>
                  <a:cubicBezTo>
                    <a:pt x="23161" y="9538"/>
                    <a:pt x="23255" y="9562"/>
                    <a:pt x="23347" y="9593"/>
                  </a:cubicBezTo>
                  <a:cubicBezTo>
                    <a:pt x="23400" y="9611"/>
                    <a:pt x="23451" y="9634"/>
                    <a:pt x="23502" y="9659"/>
                  </a:cubicBezTo>
                  <a:cubicBezTo>
                    <a:pt x="23548" y="9681"/>
                    <a:pt x="23593" y="9704"/>
                    <a:pt x="23638" y="9729"/>
                  </a:cubicBezTo>
                  <a:cubicBezTo>
                    <a:pt x="23677" y="9750"/>
                    <a:pt x="23715" y="9771"/>
                    <a:pt x="23751" y="9796"/>
                  </a:cubicBezTo>
                  <a:cubicBezTo>
                    <a:pt x="23753" y="9775"/>
                    <a:pt x="23755" y="9755"/>
                    <a:pt x="23755" y="9734"/>
                  </a:cubicBezTo>
                  <a:cubicBezTo>
                    <a:pt x="23755" y="9667"/>
                    <a:pt x="23753" y="9601"/>
                    <a:pt x="23747" y="9534"/>
                  </a:cubicBezTo>
                  <a:cubicBezTo>
                    <a:pt x="23745" y="9517"/>
                    <a:pt x="23743" y="9500"/>
                    <a:pt x="23740" y="9484"/>
                  </a:cubicBezTo>
                  <a:cubicBezTo>
                    <a:pt x="23741" y="9452"/>
                    <a:pt x="23743" y="9422"/>
                    <a:pt x="23741" y="9390"/>
                  </a:cubicBezTo>
                  <a:cubicBezTo>
                    <a:pt x="23739" y="9317"/>
                    <a:pt x="23736" y="9245"/>
                    <a:pt x="23731" y="9172"/>
                  </a:cubicBezTo>
                  <a:lnTo>
                    <a:pt x="23731" y="9174"/>
                  </a:lnTo>
                  <a:cubicBezTo>
                    <a:pt x="23731" y="9165"/>
                    <a:pt x="23730" y="9154"/>
                    <a:pt x="23730" y="9146"/>
                  </a:cubicBezTo>
                  <a:lnTo>
                    <a:pt x="23730" y="9146"/>
                  </a:lnTo>
                  <a:cubicBezTo>
                    <a:pt x="23752" y="9182"/>
                    <a:pt x="23774" y="9216"/>
                    <a:pt x="23795" y="9252"/>
                  </a:cubicBezTo>
                  <a:cubicBezTo>
                    <a:pt x="23830" y="9312"/>
                    <a:pt x="23854" y="9380"/>
                    <a:pt x="23865" y="9448"/>
                  </a:cubicBezTo>
                  <a:cubicBezTo>
                    <a:pt x="23876" y="9517"/>
                    <a:pt x="23881" y="9586"/>
                    <a:pt x="23882" y="9654"/>
                  </a:cubicBezTo>
                  <a:cubicBezTo>
                    <a:pt x="23884" y="9693"/>
                    <a:pt x="23884" y="9731"/>
                    <a:pt x="23881" y="9770"/>
                  </a:cubicBezTo>
                  <a:cubicBezTo>
                    <a:pt x="23880" y="9788"/>
                    <a:pt x="23879" y="9804"/>
                    <a:pt x="23877" y="9823"/>
                  </a:cubicBezTo>
                  <a:cubicBezTo>
                    <a:pt x="23875" y="9839"/>
                    <a:pt x="23873" y="9858"/>
                    <a:pt x="23866" y="9874"/>
                  </a:cubicBezTo>
                  <a:cubicBezTo>
                    <a:pt x="23866" y="9875"/>
                    <a:pt x="23866" y="9875"/>
                    <a:pt x="23865" y="9876"/>
                  </a:cubicBezTo>
                  <a:cubicBezTo>
                    <a:pt x="23881" y="9887"/>
                    <a:pt x="23897" y="9899"/>
                    <a:pt x="23913" y="9911"/>
                  </a:cubicBezTo>
                  <a:cubicBezTo>
                    <a:pt x="23962" y="9947"/>
                    <a:pt x="24012" y="9984"/>
                    <a:pt x="24057" y="10026"/>
                  </a:cubicBezTo>
                  <a:cubicBezTo>
                    <a:pt x="24100" y="10067"/>
                    <a:pt x="24138" y="10111"/>
                    <a:pt x="24177" y="10152"/>
                  </a:cubicBezTo>
                  <a:cubicBezTo>
                    <a:pt x="24213" y="10189"/>
                    <a:pt x="24248" y="10226"/>
                    <a:pt x="24283" y="10264"/>
                  </a:cubicBezTo>
                  <a:cubicBezTo>
                    <a:pt x="24321" y="10305"/>
                    <a:pt x="24360" y="10348"/>
                    <a:pt x="24396" y="10390"/>
                  </a:cubicBezTo>
                  <a:cubicBezTo>
                    <a:pt x="24439" y="10441"/>
                    <a:pt x="24485" y="10491"/>
                    <a:pt x="24527" y="10544"/>
                  </a:cubicBezTo>
                  <a:cubicBezTo>
                    <a:pt x="24568" y="10594"/>
                    <a:pt x="24608" y="10644"/>
                    <a:pt x="24644" y="10699"/>
                  </a:cubicBezTo>
                  <a:cubicBezTo>
                    <a:pt x="24681" y="10754"/>
                    <a:pt x="24716" y="10811"/>
                    <a:pt x="24743" y="10872"/>
                  </a:cubicBezTo>
                  <a:cubicBezTo>
                    <a:pt x="24769" y="10938"/>
                    <a:pt x="24795" y="11000"/>
                    <a:pt x="24821" y="11065"/>
                  </a:cubicBezTo>
                  <a:cubicBezTo>
                    <a:pt x="24867" y="11184"/>
                    <a:pt x="24917" y="11300"/>
                    <a:pt x="24956" y="11422"/>
                  </a:cubicBezTo>
                  <a:cubicBezTo>
                    <a:pt x="24963" y="11440"/>
                    <a:pt x="24970" y="11460"/>
                    <a:pt x="24974" y="11479"/>
                  </a:cubicBezTo>
                  <a:cubicBezTo>
                    <a:pt x="25011" y="11495"/>
                    <a:pt x="25047" y="11511"/>
                    <a:pt x="25083" y="11530"/>
                  </a:cubicBezTo>
                  <a:cubicBezTo>
                    <a:pt x="25120" y="11547"/>
                    <a:pt x="25156" y="11568"/>
                    <a:pt x="25191" y="11590"/>
                  </a:cubicBezTo>
                  <a:cubicBezTo>
                    <a:pt x="25223" y="11609"/>
                    <a:pt x="25253" y="11634"/>
                    <a:pt x="25281" y="11657"/>
                  </a:cubicBezTo>
                  <a:cubicBezTo>
                    <a:pt x="25346" y="11710"/>
                    <a:pt x="25407" y="11765"/>
                    <a:pt x="25467" y="11824"/>
                  </a:cubicBezTo>
                  <a:cubicBezTo>
                    <a:pt x="25523" y="11877"/>
                    <a:pt x="25579" y="11929"/>
                    <a:pt x="25630" y="11989"/>
                  </a:cubicBezTo>
                  <a:cubicBezTo>
                    <a:pt x="25673" y="12039"/>
                    <a:pt x="25718" y="12089"/>
                    <a:pt x="25759" y="12144"/>
                  </a:cubicBezTo>
                  <a:cubicBezTo>
                    <a:pt x="25782" y="12173"/>
                    <a:pt x="25802" y="12204"/>
                    <a:pt x="25823" y="12235"/>
                  </a:cubicBezTo>
                  <a:cubicBezTo>
                    <a:pt x="25841" y="12260"/>
                    <a:pt x="25853" y="12288"/>
                    <a:pt x="25867" y="12314"/>
                  </a:cubicBezTo>
                  <a:cubicBezTo>
                    <a:pt x="25899" y="12373"/>
                    <a:pt x="25933" y="12433"/>
                    <a:pt x="25956" y="12496"/>
                  </a:cubicBezTo>
                  <a:cubicBezTo>
                    <a:pt x="25980" y="12559"/>
                    <a:pt x="26002" y="12622"/>
                    <a:pt x="26023" y="12687"/>
                  </a:cubicBezTo>
                  <a:cubicBezTo>
                    <a:pt x="26043" y="12748"/>
                    <a:pt x="26060" y="12810"/>
                    <a:pt x="26076" y="12871"/>
                  </a:cubicBezTo>
                  <a:cubicBezTo>
                    <a:pt x="26085" y="12906"/>
                    <a:pt x="26094" y="12941"/>
                    <a:pt x="26102" y="12976"/>
                  </a:cubicBezTo>
                  <a:cubicBezTo>
                    <a:pt x="26110" y="13011"/>
                    <a:pt x="26116" y="13045"/>
                    <a:pt x="26124" y="13080"/>
                  </a:cubicBezTo>
                  <a:cubicBezTo>
                    <a:pt x="26131" y="13112"/>
                    <a:pt x="26136" y="13146"/>
                    <a:pt x="26141" y="13178"/>
                  </a:cubicBezTo>
                  <a:cubicBezTo>
                    <a:pt x="26143" y="13192"/>
                    <a:pt x="26145" y="13208"/>
                    <a:pt x="26146" y="13222"/>
                  </a:cubicBezTo>
                  <a:cubicBezTo>
                    <a:pt x="26148" y="13239"/>
                    <a:pt x="26151" y="13255"/>
                    <a:pt x="26151" y="13272"/>
                  </a:cubicBezTo>
                  <a:cubicBezTo>
                    <a:pt x="26152" y="13286"/>
                    <a:pt x="26152" y="13301"/>
                    <a:pt x="26153" y="13313"/>
                  </a:cubicBezTo>
                  <a:cubicBezTo>
                    <a:pt x="26155" y="13313"/>
                    <a:pt x="26158" y="13313"/>
                    <a:pt x="26160" y="13313"/>
                  </a:cubicBezTo>
                  <a:cubicBezTo>
                    <a:pt x="26167" y="13313"/>
                    <a:pt x="26175" y="13314"/>
                    <a:pt x="26182" y="13317"/>
                  </a:cubicBezTo>
                  <a:cubicBezTo>
                    <a:pt x="26256" y="13346"/>
                    <a:pt x="26326" y="13383"/>
                    <a:pt x="26391" y="13427"/>
                  </a:cubicBezTo>
                  <a:cubicBezTo>
                    <a:pt x="26456" y="13470"/>
                    <a:pt x="26519" y="13513"/>
                    <a:pt x="26579" y="13561"/>
                  </a:cubicBezTo>
                  <a:cubicBezTo>
                    <a:pt x="26679" y="13641"/>
                    <a:pt x="26775" y="13726"/>
                    <a:pt x="26862" y="13819"/>
                  </a:cubicBezTo>
                  <a:cubicBezTo>
                    <a:pt x="26951" y="13912"/>
                    <a:pt x="27027" y="14019"/>
                    <a:pt x="27089" y="14132"/>
                  </a:cubicBezTo>
                  <a:cubicBezTo>
                    <a:pt x="27122" y="14192"/>
                    <a:pt x="27153" y="14252"/>
                    <a:pt x="27180" y="14317"/>
                  </a:cubicBezTo>
                  <a:cubicBezTo>
                    <a:pt x="27195" y="14349"/>
                    <a:pt x="27206" y="14381"/>
                    <a:pt x="27219" y="14414"/>
                  </a:cubicBezTo>
                  <a:cubicBezTo>
                    <a:pt x="27230" y="14443"/>
                    <a:pt x="27242" y="14472"/>
                    <a:pt x="27250" y="14502"/>
                  </a:cubicBezTo>
                  <a:cubicBezTo>
                    <a:pt x="27287" y="14628"/>
                    <a:pt x="27313" y="14757"/>
                    <a:pt x="27340" y="14886"/>
                  </a:cubicBezTo>
                  <a:cubicBezTo>
                    <a:pt x="27342" y="14889"/>
                    <a:pt x="27342" y="14891"/>
                    <a:pt x="27343" y="14895"/>
                  </a:cubicBezTo>
                  <a:cubicBezTo>
                    <a:pt x="27365" y="14984"/>
                    <a:pt x="27386" y="15075"/>
                    <a:pt x="27417" y="15160"/>
                  </a:cubicBezTo>
                  <a:cubicBezTo>
                    <a:pt x="27436" y="15210"/>
                    <a:pt x="27456" y="15257"/>
                    <a:pt x="27478" y="15304"/>
                  </a:cubicBezTo>
                  <a:lnTo>
                    <a:pt x="27518" y="15366"/>
                  </a:lnTo>
                  <a:cubicBezTo>
                    <a:pt x="27520" y="15369"/>
                    <a:pt x="27521" y="15371"/>
                    <a:pt x="27524" y="15374"/>
                  </a:cubicBezTo>
                  <a:cubicBezTo>
                    <a:pt x="27528" y="15376"/>
                    <a:pt x="27530" y="15380"/>
                    <a:pt x="27534" y="15382"/>
                  </a:cubicBezTo>
                  <a:cubicBezTo>
                    <a:pt x="27536" y="15384"/>
                    <a:pt x="27539" y="15386"/>
                    <a:pt x="27541" y="15387"/>
                  </a:cubicBezTo>
                  <a:cubicBezTo>
                    <a:pt x="27556" y="15397"/>
                    <a:pt x="27570" y="15405"/>
                    <a:pt x="27585" y="15411"/>
                  </a:cubicBezTo>
                  <a:cubicBezTo>
                    <a:pt x="27616" y="15424"/>
                    <a:pt x="27644" y="15434"/>
                    <a:pt x="27677" y="15446"/>
                  </a:cubicBezTo>
                  <a:cubicBezTo>
                    <a:pt x="27708" y="15455"/>
                    <a:pt x="27737" y="15464"/>
                    <a:pt x="27767" y="15472"/>
                  </a:cubicBezTo>
                  <a:cubicBezTo>
                    <a:pt x="27799" y="15480"/>
                    <a:pt x="27832" y="15488"/>
                    <a:pt x="27865" y="15495"/>
                  </a:cubicBezTo>
                  <a:cubicBezTo>
                    <a:pt x="27868" y="15495"/>
                    <a:pt x="27869" y="15496"/>
                    <a:pt x="27872" y="15496"/>
                  </a:cubicBezTo>
                  <a:cubicBezTo>
                    <a:pt x="27907" y="15501"/>
                    <a:pt x="27942" y="15505"/>
                    <a:pt x="27977" y="15509"/>
                  </a:cubicBezTo>
                  <a:cubicBezTo>
                    <a:pt x="27998" y="15510"/>
                    <a:pt x="28018" y="15510"/>
                    <a:pt x="28038" y="15510"/>
                  </a:cubicBezTo>
                  <a:cubicBezTo>
                    <a:pt x="28053" y="15510"/>
                    <a:pt x="28068" y="15510"/>
                    <a:pt x="28083" y="15509"/>
                  </a:cubicBezTo>
                  <a:cubicBezTo>
                    <a:pt x="28118" y="15505"/>
                    <a:pt x="28152" y="15500"/>
                    <a:pt x="28185" y="15494"/>
                  </a:cubicBezTo>
                  <a:cubicBezTo>
                    <a:pt x="28186" y="15494"/>
                    <a:pt x="28188" y="15493"/>
                    <a:pt x="28189" y="15493"/>
                  </a:cubicBezTo>
                  <a:lnTo>
                    <a:pt x="28190" y="15491"/>
                  </a:lnTo>
                  <a:cubicBezTo>
                    <a:pt x="28191" y="15490"/>
                    <a:pt x="28191" y="15490"/>
                    <a:pt x="28191" y="15490"/>
                  </a:cubicBezTo>
                  <a:cubicBezTo>
                    <a:pt x="28191" y="15490"/>
                    <a:pt x="28191" y="15490"/>
                    <a:pt x="28191" y="15490"/>
                  </a:cubicBezTo>
                  <a:cubicBezTo>
                    <a:pt x="28210" y="15484"/>
                    <a:pt x="28230" y="15479"/>
                    <a:pt x="28247" y="15473"/>
                  </a:cubicBezTo>
                  <a:cubicBezTo>
                    <a:pt x="28273" y="15463"/>
                    <a:pt x="28300" y="15451"/>
                    <a:pt x="28325" y="15438"/>
                  </a:cubicBezTo>
                  <a:cubicBezTo>
                    <a:pt x="28348" y="15427"/>
                    <a:pt x="28370" y="15412"/>
                    <a:pt x="28391" y="15398"/>
                  </a:cubicBezTo>
                  <a:cubicBezTo>
                    <a:pt x="28412" y="15381"/>
                    <a:pt x="28433" y="15365"/>
                    <a:pt x="28453" y="15346"/>
                  </a:cubicBezTo>
                  <a:lnTo>
                    <a:pt x="28457" y="15343"/>
                  </a:lnTo>
                  <a:lnTo>
                    <a:pt x="28458" y="15341"/>
                  </a:lnTo>
                  <a:cubicBezTo>
                    <a:pt x="28494" y="15307"/>
                    <a:pt x="28531" y="15272"/>
                    <a:pt x="28563" y="15233"/>
                  </a:cubicBezTo>
                  <a:cubicBezTo>
                    <a:pt x="28607" y="15179"/>
                    <a:pt x="28649" y="15122"/>
                    <a:pt x="28687" y="15062"/>
                  </a:cubicBezTo>
                  <a:cubicBezTo>
                    <a:pt x="28699" y="15045"/>
                    <a:pt x="28709" y="15025"/>
                    <a:pt x="28718" y="15006"/>
                  </a:cubicBezTo>
                  <a:cubicBezTo>
                    <a:pt x="28735" y="14967"/>
                    <a:pt x="28751" y="14926"/>
                    <a:pt x="28763" y="14886"/>
                  </a:cubicBezTo>
                  <a:cubicBezTo>
                    <a:pt x="28767" y="14869"/>
                    <a:pt x="28771" y="14851"/>
                    <a:pt x="28775" y="14834"/>
                  </a:cubicBezTo>
                  <a:lnTo>
                    <a:pt x="28775" y="14834"/>
                  </a:lnTo>
                  <a:cubicBezTo>
                    <a:pt x="28775" y="14837"/>
                    <a:pt x="28773" y="14839"/>
                    <a:pt x="28773" y="14844"/>
                  </a:cubicBezTo>
                  <a:cubicBezTo>
                    <a:pt x="28780" y="14804"/>
                    <a:pt x="28788" y="14766"/>
                    <a:pt x="28792" y="14727"/>
                  </a:cubicBezTo>
                  <a:cubicBezTo>
                    <a:pt x="28795" y="14686"/>
                    <a:pt x="28799" y="14644"/>
                    <a:pt x="28800" y="14603"/>
                  </a:cubicBezTo>
                  <a:cubicBezTo>
                    <a:pt x="28800" y="14561"/>
                    <a:pt x="28802" y="14520"/>
                    <a:pt x="28800" y="14478"/>
                  </a:cubicBezTo>
                  <a:cubicBezTo>
                    <a:pt x="28799" y="14440"/>
                    <a:pt x="28797" y="14400"/>
                    <a:pt x="28793" y="14361"/>
                  </a:cubicBezTo>
                  <a:cubicBezTo>
                    <a:pt x="28789" y="14332"/>
                    <a:pt x="28787" y="14302"/>
                    <a:pt x="28780" y="14272"/>
                  </a:cubicBezTo>
                  <a:lnTo>
                    <a:pt x="28764" y="14190"/>
                  </a:lnTo>
                  <a:cubicBezTo>
                    <a:pt x="28752" y="14137"/>
                    <a:pt x="28737" y="14081"/>
                    <a:pt x="28721" y="14028"/>
                  </a:cubicBezTo>
                  <a:cubicBezTo>
                    <a:pt x="28704" y="13978"/>
                    <a:pt x="28687" y="13929"/>
                    <a:pt x="28669" y="13880"/>
                  </a:cubicBezTo>
                  <a:cubicBezTo>
                    <a:pt x="28658" y="13853"/>
                    <a:pt x="28648" y="13826"/>
                    <a:pt x="28634" y="13800"/>
                  </a:cubicBezTo>
                  <a:cubicBezTo>
                    <a:pt x="28622" y="13776"/>
                    <a:pt x="28609" y="13751"/>
                    <a:pt x="28598" y="13726"/>
                  </a:cubicBezTo>
                  <a:cubicBezTo>
                    <a:pt x="28584" y="13702"/>
                    <a:pt x="28571" y="13677"/>
                    <a:pt x="28556" y="13654"/>
                  </a:cubicBezTo>
                  <a:cubicBezTo>
                    <a:pt x="28541" y="13633"/>
                    <a:pt x="28527" y="13611"/>
                    <a:pt x="28514" y="13591"/>
                  </a:cubicBezTo>
                  <a:cubicBezTo>
                    <a:pt x="28489" y="13556"/>
                    <a:pt x="28463" y="13524"/>
                    <a:pt x="28434" y="13492"/>
                  </a:cubicBezTo>
                  <a:cubicBezTo>
                    <a:pt x="28395" y="13449"/>
                    <a:pt x="28350" y="13411"/>
                    <a:pt x="28305" y="13373"/>
                  </a:cubicBezTo>
                  <a:cubicBezTo>
                    <a:pt x="28276" y="13349"/>
                    <a:pt x="28245" y="13327"/>
                    <a:pt x="28214" y="13303"/>
                  </a:cubicBezTo>
                  <a:cubicBezTo>
                    <a:pt x="28185" y="13284"/>
                    <a:pt x="28158" y="13265"/>
                    <a:pt x="28130" y="13245"/>
                  </a:cubicBezTo>
                  <a:cubicBezTo>
                    <a:pt x="28111" y="13234"/>
                    <a:pt x="28091" y="13222"/>
                    <a:pt x="28071" y="13210"/>
                  </a:cubicBezTo>
                  <a:cubicBezTo>
                    <a:pt x="28067" y="13204"/>
                    <a:pt x="28061" y="13198"/>
                    <a:pt x="28054" y="13192"/>
                  </a:cubicBezTo>
                  <a:lnTo>
                    <a:pt x="28052" y="13192"/>
                  </a:lnTo>
                  <a:cubicBezTo>
                    <a:pt x="28050" y="13191"/>
                    <a:pt x="28049" y="13189"/>
                    <a:pt x="28046" y="13188"/>
                  </a:cubicBezTo>
                  <a:cubicBezTo>
                    <a:pt x="28044" y="13187"/>
                    <a:pt x="28041" y="13186"/>
                    <a:pt x="28040" y="13184"/>
                  </a:cubicBezTo>
                  <a:cubicBezTo>
                    <a:pt x="28014" y="13168"/>
                    <a:pt x="27988" y="13151"/>
                    <a:pt x="27963" y="13133"/>
                  </a:cubicBezTo>
                  <a:cubicBezTo>
                    <a:pt x="27961" y="13105"/>
                    <a:pt x="27959" y="13075"/>
                    <a:pt x="27956" y="13047"/>
                  </a:cubicBezTo>
                  <a:cubicBezTo>
                    <a:pt x="27953" y="13029"/>
                    <a:pt x="27947" y="13014"/>
                    <a:pt x="27939" y="12998"/>
                  </a:cubicBezTo>
                  <a:cubicBezTo>
                    <a:pt x="27941" y="12966"/>
                    <a:pt x="27941" y="12934"/>
                    <a:pt x="27939" y="12902"/>
                  </a:cubicBezTo>
                  <a:cubicBezTo>
                    <a:pt x="27939" y="12862"/>
                    <a:pt x="27935" y="12822"/>
                    <a:pt x="27931" y="12782"/>
                  </a:cubicBezTo>
                  <a:cubicBezTo>
                    <a:pt x="27922" y="12701"/>
                    <a:pt x="27912" y="12621"/>
                    <a:pt x="27894" y="12541"/>
                  </a:cubicBezTo>
                  <a:cubicBezTo>
                    <a:pt x="27869" y="12444"/>
                    <a:pt x="27835" y="12348"/>
                    <a:pt x="27802" y="12254"/>
                  </a:cubicBezTo>
                  <a:cubicBezTo>
                    <a:pt x="27786" y="12211"/>
                    <a:pt x="27768" y="12167"/>
                    <a:pt x="27751" y="12124"/>
                  </a:cubicBezTo>
                  <a:cubicBezTo>
                    <a:pt x="27731" y="12079"/>
                    <a:pt x="27709" y="12036"/>
                    <a:pt x="27689" y="11991"/>
                  </a:cubicBezTo>
                  <a:cubicBezTo>
                    <a:pt x="27665" y="11949"/>
                    <a:pt x="27643" y="11907"/>
                    <a:pt x="27619" y="11865"/>
                  </a:cubicBezTo>
                  <a:cubicBezTo>
                    <a:pt x="27595" y="11822"/>
                    <a:pt x="27567" y="11783"/>
                    <a:pt x="27540" y="11741"/>
                  </a:cubicBezTo>
                  <a:cubicBezTo>
                    <a:pt x="27526" y="11723"/>
                    <a:pt x="27513" y="11705"/>
                    <a:pt x="27499" y="11686"/>
                  </a:cubicBezTo>
                  <a:cubicBezTo>
                    <a:pt x="27476" y="11654"/>
                    <a:pt x="27450" y="11624"/>
                    <a:pt x="27423" y="11595"/>
                  </a:cubicBezTo>
                  <a:cubicBezTo>
                    <a:pt x="27371" y="11541"/>
                    <a:pt x="27314" y="11492"/>
                    <a:pt x="27260" y="11443"/>
                  </a:cubicBezTo>
                  <a:cubicBezTo>
                    <a:pt x="27239" y="11427"/>
                    <a:pt x="27218" y="11412"/>
                    <a:pt x="27196" y="11398"/>
                  </a:cubicBezTo>
                  <a:cubicBezTo>
                    <a:pt x="27041" y="11305"/>
                    <a:pt x="26885" y="11215"/>
                    <a:pt x="26723" y="11136"/>
                  </a:cubicBezTo>
                  <a:cubicBezTo>
                    <a:pt x="26689" y="11122"/>
                    <a:pt x="26656" y="11107"/>
                    <a:pt x="26621" y="11093"/>
                  </a:cubicBezTo>
                  <a:cubicBezTo>
                    <a:pt x="26585" y="11079"/>
                    <a:pt x="26550" y="11068"/>
                    <a:pt x="26513" y="11055"/>
                  </a:cubicBezTo>
                  <a:cubicBezTo>
                    <a:pt x="26465" y="11041"/>
                    <a:pt x="26414" y="11026"/>
                    <a:pt x="26364" y="11016"/>
                  </a:cubicBezTo>
                  <a:lnTo>
                    <a:pt x="26358" y="11016"/>
                  </a:lnTo>
                  <a:cubicBezTo>
                    <a:pt x="26354" y="11015"/>
                    <a:pt x="26352" y="11014"/>
                    <a:pt x="26348" y="11014"/>
                  </a:cubicBezTo>
                  <a:cubicBezTo>
                    <a:pt x="26333" y="11009"/>
                    <a:pt x="26316" y="11006"/>
                    <a:pt x="26298" y="11006"/>
                  </a:cubicBezTo>
                  <a:cubicBezTo>
                    <a:pt x="26293" y="11006"/>
                    <a:pt x="26287" y="11006"/>
                    <a:pt x="26283" y="11007"/>
                  </a:cubicBezTo>
                  <a:lnTo>
                    <a:pt x="26281" y="11007"/>
                  </a:lnTo>
                  <a:cubicBezTo>
                    <a:pt x="26277" y="11006"/>
                    <a:pt x="26273" y="11006"/>
                    <a:pt x="26269" y="11006"/>
                  </a:cubicBezTo>
                  <a:lnTo>
                    <a:pt x="26269" y="11005"/>
                  </a:lnTo>
                  <a:lnTo>
                    <a:pt x="26269" y="11001"/>
                  </a:lnTo>
                  <a:lnTo>
                    <a:pt x="26268" y="11001"/>
                  </a:lnTo>
                  <a:cubicBezTo>
                    <a:pt x="26265" y="10986"/>
                    <a:pt x="26263" y="10971"/>
                    <a:pt x="26260" y="10954"/>
                  </a:cubicBezTo>
                  <a:cubicBezTo>
                    <a:pt x="26259" y="10945"/>
                    <a:pt x="26255" y="10938"/>
                    <a:pt x="26254" y="10929"/>
                  </a:cubicBezTo>
                  <a:lnTo>
                    <a:pt x="26247" y="10907"/>
                  </a:lnTo>
                  <a:cubicBezTo>
                    <a:pt x="26244" y="10900"/>
                    <a:pt x="26242" y="10892"/>
                    <a:pt x="26239" y="10886"/>
                  </a:cubicBezTo>
                  <a:lnTo>
                    <a:pt x="26238" y="10885"/>
                  </a:lnTo>
                  <a:lnTo>
                    <a:pt x="26238" y="10883"/>
                  </a:lnTo>
                  <a:cubicBezTo>
                    <a:pt x="26224" y="10790"/>
                    <a:pt x="26209" y="10697"/>
                    <a:pt x="26188" y="10606"/>
                  </a:cubicBezTo>
                  <a:cubicBezTo>
                    <a:pt x="26152" y="10462"/>
                    <a:pt x="26106" y="10319"/>
                    <a:pt x="26053" y="10180"/>
                  </a:cubicBezTo>
                  <a:cubicBezTo>
                    <a:pt x="25996" y="10037"/>
                    <a:pt x="25928" y="9897"/>
                    <a:pt x="25856" y="9762"/>
                  </a:cubicBezTo>
                  <a:cubicBezTo>
                    <a:pt x="25789" y="9641"/>
                    <a:pt x="25707" y="9526"/>
                    <a:pt x="25628" y="9412"/>
                  </a:cubicBezTo>
                  <a:cubicBezTo>
                    <a:pt x="25551" y="9308"/>
                    <a:pt x="25470" y="9206"/>
                    <a:pt x="25389" y="9105"/>
                  </a:cubicBezTo>
                  <a:cubicBezTo>
                    <a:pt x="25346" y="9053"/>
                    <a:pt x="25304" y="8999"/>
                    <a:pt x="25263" y="8947"/>
                  </a:cubicBezTo>
                  <a:cubicBezTo>
                    <a:pt x="25225" y="8899"/>
                    <a:pt x="25186" y="8854"/>
                    <a:pt x="25146" y="8809"/>
                  </a:cubicBezTo>
                  <a:cubicBezTo>
                    <a:pt x="25107" y="8769"/>
                    <a:pt x="25063" y="8731"/>
                    <a:pt x="25021" y="8694"/>
                  </a:cubicBezTo>
                  <a:cubicBezTo>
                    <a:pt x="24994" y="8673"/>
                    <a:pt x="24969" y="8652"/>
                    <a:pt x="24940" y="8632"/>
                  </a:cubicBezTo>
                  <a:cubicBezTo>
                    <a:pt x="24910" y="8610"/>
                    <a:pt x="24878" y="8591"/>
                    <a:pt x="24849" y="8571"/>
                  </a:cubicBezTo>
                  <a:lnTo>
                    <a:pt x="24849" y="8571"/>
                  </a:lnTo>
                  <a:cubicBezTo>
                    <a:pt x="24851" y="8573"/>
                    <a:pt x="24852" y="8574"/>
                    <a:pt x="24855" y="8576"/>
                  </a:cubicBezTo>
                  <a:cubicBezTo>
                    <a:pt x="24777" y="8528"/>
                    <a:pt x="24694" y="8481"/>
                    <a:pt x="24612" y="8437"/>
                  </a:cubicBezTo>
                  <a:cubicBezTo>
                    <a:pt x="24536" y="8396"/>
                    <a:pt x="24458" y="8358"/>
                    <a:pt x="24379" y="8321"/>
                  </a:cubicBezTo>
                  <a:cubicBezTo>
                    <a:pt x="24304" y="8286"/>
                    <a:pt x="24228" y="8253"/>
                    <a:pt x="24150" y="8225"/>
                  </a:cubicBezTo>
                  <a:cubicBezTo>
                    <a:pt x="24096" y="8209"/>
                    <a:pt x="24044" y="8192"/>
                    <a:pt x="23989" y="8178"/>
                  </a:cubicBezTo>
                  <a:cubicBezTo>
                    <a:pt x="23935" y="8164"/>
                    <a:pt x="23880" y="8155"/>
                    <a:pt x="23824" y="8146"/>
                  </a:cubicBezTo>
                  <a:cubicBezTo>
                    <a:pt x="23748" y="8135"/>
                    <a:pt x="23670" y="8125"/>
                    <a:pt x="23594" y="8122"/>
                  </a:cubicBezTo>
                  <a:cubicBezTo>
                    <a:pt x="23564" y="8122"/>
                    <a:pt x="23535" y="8121"/>
                    <a:pt x="23506" y="8121"/>
                  </a:cubicBezTo>
                  <a:cubicBezTo>
                    <a:pt x="23423" y="8121"/>
                    <a:pt x="23340" y="8124"/>
                    <a:pt x="23257" y="8132"/>
                  </a:cubicBezTo>
                  <a:cubicBezTo>
                    <a:pt x="23221" y="8137"/>
                    <a:pt x="23187" y="8143"/>
                    <a:pt x="23152" y="8151"/>
                  </a:cubicBezTo>
                  <a:cubicBezTo>
                    <a:pt x="23101" y="8164"/>
                    <a:pt x="23050" y="8181"/>
                    <a:pt x="22999" y="8199"/>
                  </a:cubicBezTo>
                  <a:cubicBezTo>
                    <a:pt x="22949" y="8217"/>
                    <a:pt x="22897" y="8234"/>
                    <a:pt x="22848" y="8253"/>
                  </a:cubicBezTo>
                  <a:cubicBezTo>
                    <a:pt x="22781" y="8279"/>
                    <a:pt x="22715" y="8310"/>
                    <a:pt x="22652" y="8343"/>
                  </a:cubicBezTo>
                  <a:cubicBezTo>
                    <a:pt x="22604" y="8369"/>
                    <a:pt x="22555" y="8396"/>
                    <a:pt x="22508" y="8426"/>
                  </a:cubicBezTo>
                  <a:cubicBezTo>
                    <a:pt x="22465" y="8451"/>
                    <a:pt x="22424" y="8480"/>
                    <a:pt x="22381" y="8508"/>
                  </a:cubicBezTo>
                  <a:cubicBezTo>
                    <a:pt x="22301" y="8563"/>
                    <a:pt x="22216" y="8610"/>
                    <a:pt x="22138" y="8666"/>
                  </a:cubicBezTo>
                  <a:cubicBezTo>
                    <a:pt x="22104" y="8692"/>
                    <a:pt x="22069" y="8719"/>
                    <a:pt x="22038" y="8747"/>
                  </a:cubicBezTo>
                  <a:cubicBezTo>
                    <a:pt x="22017" y="8766"/>
                    <a:pt x="21997" y="8787"/>
                    <a:pt x="21978" y="8809"/>
                  </a:cubicBezTo>
                  <a:cubicBezTo>
                    <a:pt x="21962" y="8828"/>
                    <a:pt x="21948" y="8848"/>
                    <a:pt x="21935" y="8867"/>
                  </a:cubicBezTo>
                  <a:cubicBezTo>
                    <a:pt x="21917" y="8898"/>
                    <a:pt x="21899" y="8929"/>
                    <a:pt x="21884" y="8961"/>
                  </a:cubicBezTo>
                  <a:cubicBezTo>
                    <a:pt x="21884" y="8961"/>
                    <a:pt x="21884" y="8962"/>
                    <a:pt x="21883" y="8962"/>
                  </a:cubicBezTo>
                  <a:cubicBezTo>
                    <a:pt x="21857" y="9019"/>
                    <a:pt x="21832" y="9076"/>
                    <a:pt x="21813" y="9136"/>
                  </a:cubicBezTo>
                  <a:cubicBezTo>
                    <a:pt x="21796" y="9189"/>
                    <a:pt x="21783" y="9244"/>
                    <a:pt x="21767" y="9298"/>
                  </a:cubicBezTo>
                  <a:cubicBezTo>
                    <a:pt x="21756" y="9342"/>
                    <a:pt x="21745" y="9385"/>
                    <a:pt x="21735" y="9431"/>
                  </a:cubicBezTo>
                  <a:cubicBezTo>
                    <a:pt x="21719" y="9524"/>
                    <a:pt x="21714" y="9618"/>
                    <a:pt x="21708" y="9712"/>
                  </a:cubicBezTo>
                  <a:cubicBezTo>
                    <a:pt x="21704" y="9823"/>
                    <a:pt x="21707" y="9932"/>
                    <a:pt x="21709" y="10044"/>
                  </a:cubicBezTo>
                  <a:cubicBezTo>
                    <a:pt x="21711" y="10099"/>
                    <a:pt x="21716" y="10153"/>
                    <a:pt x="21720" y="10209"/>
                  </a:cubicBezTo>
                  <a:cubicBezTo>
                    <a:pt x="21724" y="10255"/>
                    <a:pt x="21726" y="10302"/>
                    <a:pt x="21730" y="10348"/>
                  </a:cubicBezTo>
                  <a:cubicBezTo>
                    <a:pt x="21731" y="10357"/>
                    <a:pt x="21731" y="10366"/>
                    <a:pt x="21733" y="10375"/>
                  </a:cubicBezTo>
                  <a:cubicBezTo>
                    <a:pt x="21739" y="10384"/>
                    <a:pt x="21745" y="10397"/>
                    <a:pt x="21745" y="10410"/>
                  </a:cubicBezTo>
                  <a:cubicBezTo>
                    <a:pt x="21747" y="10441"/>
                    <a:pt x="21751" y="10472"/>
                    <a:pt x="21756" y="10503"/>
                  </a:cubicBezTo>
                  <a:cubicBezTo>
                    <a:pt x="21760" y="10506"/>
                    <a:pt x="21765" y="10510"/>
                    <a:pt x="21769" y="10513"/>
                  </a:cubicBezTo>
                  <a:cubicBezTo>
                    <a:pt x="21871" y="10599"/>
                    <a:pt x="21975" y="10686"/>
                    <a:pt x="22071" y="10778"/>
                  </a:cubicBezTo>
                  <a:cubicBezTo>
                    <a:pt x="22116" y="10820"/>
                    <a:pt x="22158" y="10865"/>
                    <a:pt x="22200" y="10911"/>
                  </a:cubicBezTo>
                  <a:cubicBezTo>
                    <a:pt x="22227" y="10942"/>
                    <a:pt x="22252" y="10973"/>
                    <a:pt x="22280" y="11005"/>
                  </a:cubicBezTo>
                  <a:cubicBezTo>
                    <a:pt x="22298" y="11026"/>
                    <a:pt x="22314" y="11051"/>
                    <a:pt x="22333" y="11074"/>
                  </a:cubicBezTo>
                  <a:cubicBezTo>
                    <a:pt x="22373" y="11127"/>
                    <a:pt x="22409" y="11184"/>
                    <a:pt x="22445" y="11239"/>
                  </a:cubicBezTo>
                  <a:cubicBezTo>
                    <a:pt x="22478" y="11294"/>
                    <a:pt x="22513" y="11347"/>
                    <a:pt x="22544" y="11404"/>
                  </a:cubicBezTo>
                  <a:cubicBezTo>
                    <a:pt x="22611" y="11525"/>
                    <a:pt x="22672" y="11646"/>
                    <a:pt x="22734" y="11769"/>
                  </a:cubicBezTo>
                  <a:cubicBezTo>
                    <a:pt x="22797" y="11894"/>
                    <a:pt x="22860" y="12018"/>
                    <a:pt x="22916" y="12147"/>
                  </a:cubicBezTo>
                  <a:cubicBezTo>
                    <a:pt x="22942" y="12206"/>
                    <a:pt x="22964" y="12266"/>
                    <a:pt x="22985" y="12328"/>
                  </a:cubicBezTo>
                  <a:cubicBezTo>
                    <a:pt x="23008" y="12393"/>
                    <a:pt x="23030" y="12459"/>
                    <a:pt x="23049" y="12524"/>
                  </a:cubicBezTo>
                  <a:cubicBezTo>
                    <a:pt x="23066" y="12590"/>
                    <a:pt x="23083" y="12655"/>
                    <a:pt x="23101" y="12720"/>
                  </a:cubicBezTo>
                  <a:cubicBezTo>
                    <a:pt x="23106" y="12744"/>
                    <a:pt x="23112" y="12766"/>
                    <a:pt x="23117" y="12790"/>
                  </a:cubicBezTo>
                  <a:cubicBezTo>
                    <a:pt x="23145" y="12799"/>
                    <a:pt x="23174" y="12806"/>
                    <a:pt x="23204" y="12815"/>
                  </a:cubicBezTo>
                  <a:cubicBezTo>
                    <a:pt x="23266" y="12831"/>
                    <a:pt x="23329" y="12846"/>
                    <a:pt x="23392" y="12862"/>
                  </a:cubicBezTo>
                  <a:cubicBezTo>
                    <a:pt x="23455" y="12879"/>
                    <a:pt x="23516" y="12898"/>
                    <a:pt x="23578" y="12920"/>
                  </a:cubicBezTo>
                  <a:cubicBezTo>
                    <a:pt x="23638" y="12941"/>
                    <a:pt x="23696" y="12965"/>
                    <a:pt x="23752" y="12992"/>
                  </a:cubicBezTo>
                  <a:cubicBezTo>
                    <a:pt x="23783" y="13008"/>
                    <a:pt x="23813" y="13023"/>
                    <a:pt x="23842" y="13040"/>
                  </a:cubicBezTo>
                  <a:cubicBezTo>
                    <a:pt x="23867" y="13055"/>
                    <a:pt x="23893" y="13074"/>
                    <a:pt x="23918" y="13090"/>
                  </a:cubicBezTo>
                  <a:cubicBezTo>
                    <a:pt x="23974" y="13127"/>
                    <a:pt x="24025" y="13172"/>
                    <a:pt x="24077" y="13214"/>
                  </a:cubicBezTo>
                  <a:cubicBezTo>
                    <a:pt x="24125" y="13255"/>
                    <a:pt x="24175" y="13297"/>
                    <a:pt x="24221" y="13341"/>
                  </a:cubicBezTo>
                  <a:cubicBezTo>
                    <a:pt x="24320" y="13432"/>
                    <a:pt x="24416" y="13529"/>
                    <a:pt x="24499" y="13635"/>
                  </a:cubicBezTo>
                  <a:cubicBezTo>
                    <a:pt x="24582" y="13739"/>
                    <a:pt x="24650" y="13853"/>
                    <a:pt x="24712" y="13971"/>
                  </a:cubicBezTo>
                  <a:cubicBezTo>
                    <a:pt x="24776" y="14091"/>
                    <a:pt x="24836" y="14215"/>
                    <a:pt x="24883" y="14344"/>
                  </a:cubicBezTo>
                  <a:cubicBezTo>
                    <a:pt x="24896" y="14380"/>
                    <a:pt x="24909" y="14415"/>
                    <a:pt x="24922" y="14451"/>
                  </a:cubicBezTo>
                  <a:cubicBezTo>
                    <a:pt x="24956" y="14451"/>
                    <a:pt x="24989" y="14466"/>
                    <a:pt x="25020" y="14478"/>
                  </a:cubicBezTo>
                  <a:cubicBezTo>
                    <a:pt x="25044" y="14490"/>
                    <a:pt x="25070" y="14500"/>
                    <a:pt x="25094" y="14512"/>
                  </a:cubicBezTo>
                  <a:cubicBezTo>
                    <a:pt x="25111" y="14525"/>
                    <a:pt x="25126" y="14536"/>
                    <a:pt x="25144" y="14550"/>
                  </a:cubicBezTo>
                  <a:cubicBezTo>
                    <a:pt x="25171" y="14571"/>
                    <a:pt x="25198" y="14591"/>
                    <a:pt x="25223" y="14616"/>
                  </a:cubicBezTo>
                  <a:lnTo>
                    <a:pt x="25224" y="14617"/>
                  </a:lnTo>
                  <a:lnTo>
                    <a:pt x="25227" y="14618"/>
                  </a:lnTo>
                  <a:cubicBezTo>
                    <a:pt x="25257" y="14652"/>
                    <a:pt x="25286" y="14685"/>
                    <a:pt x="25310" y="14724"/>
                  </a:cubicBezTo>
                  <a:cubicBezTo>
                    <a:pt x="25311" y="14726"/>
                    <a:pt x="25312" y="14729"/>
                    <a:pt x="25315" y="14731"/>
                  </a:cubicBezTo>
                  <a:cubicBezTo>
                    <a:pt x="25327" y="14751"/>
                    <a:pt x="25337" y="14768"/>
                    <a:pt x="25346" y="14788"/>
                  </a:cubicBezTo>
                  <a:cubicBezTo>
                    <a:pt x="25359" y="14814"/>
                    <a:pt x="25369" y="14843"/>
                    <a:pt x="25379" y="14869"/>
                  </a:cubicBezTo>
                  <a:cubicBezTo>
                    <a:pt x="25389" y="14895"/>
                    <a:pt x="25397" y="14922"/>
                    <a:pt x="25402" y="14949"/>
                  </a:cubicBezTo>
                  <a:cubicBezTo>
                    <a:pt x="25381" y="14916"/>
                    <a:pt x="25359" y="14884"/>
                    <a:pt x="25335" y="14853"/>
                  </a:cubicBezTo>
                  <a:cubicBezTo>
                    <a:pt x="25326" y="14843"/>
                    <a:pt x="25315" y="14830"/>
                    <a:pt x="25305" y="14820"/>
                  </a:cubicBezTo>
                  <a:cubicBezTo>
                    <a:pt x="25296" y="14810"/>
                    <a:pt x="25286" y="14799"/>
                    <a:pt x="25276" y="14791"/>
                  </a:cubicBezTo>
                  <a:cubicBezTo>
                    <a:pt x="25264" y="14778"/>
                    <a:pt x="25252" y="14766"/>
                    <a:pt x="25238" y="14755"/>
                  </a:cubicBezTo>
                  <a:lnTo>
                    <a:pt x="25237" y="14753"/>
                  </a:lnTo>
                  <a:lnTo>
                    <a:pt x="25233" y="14750"/>
                  </a:lnTo>
                  <a:cubicBezTo>
                    <a:pt x="25218" y="14736"/>
                    <a:pt x="25203" y="14725"/>
                    <a:pt x="25187" y="14714"/>
                  </a:cubicBezTo>
                  <a:cubicBezTo>
                    <a:pt x="25150" y="14688"/>
                    <a:pt x="25110" y="14664"/>
                    <a:pt x="25069" y="14643"/>
                  </a:cubicBezTo>
                  <a:cubicBezTo>
                    <a:pt x="25036" y="14627"/>
                    <a:pt x="25002" y="14611"/>
                    <a:pt x="24969" y="14596"/>
                  </a:cubicBezTo>
                  <a:lnTo>
                    <a:pt x="24969" y="14596"/>
                  </a:lnTo>
                  <a:cubicBezTo>
                    <a:pt x="24970" y="14602"/>
                    <a:pt x="24972" y="14607"/>
                    <a:pt x="24974" y="14613"/>
                  </a:cubicBezTo>
                  <a:cubicBezTo>
                    <a:pt x="24979" y="14655"/>
                    <a:pt x="24982" y="14696"/>
                    <a:pt x="24987" y="14737"/>
                  </a:cubicBezTo>
                  <a:cubicBezTo>
                    <a:pt x="24994" y="14799"/>
                    <a:pt x="24994" y="14865"/>
                    <a:pt x="24990" y="14927"/>
                  </a:cubicBezTo>
                  <a:lnTo>
                    <a:pt x="24990" y="14928"/>
                  </a:lnTo>
                  <a:lnTo>
                    <a:pt x="24990" y="14931"/>
                  </a:lnTo>
                  <a:lnTo>
                    <a:pt x="24990" y="14932"/>
                  </a:lnTo>
                  <a:cubicBezTo>
                    <a:pt x="24990" y="14938"/>
                    <a:pt x="24990" y="14941"/>
                    <a:pt x="24989" y="14946"/>
                  </a:cubicBezTo>
                  <a:cubicBezTo>
                    <a:pt x="24989" y="14951"/>
                    <a:pt x="24989" y="14954"/>
                    <a:pt x="24987" y="14958"/>
                  </a:cubicBezTo>
                  <a:cubicBezTo>
                    <a:pt x="24981" y="15019"/>
                    <a:pt x="24970" y="15077"/>
                    <a:pt x="24954" y="15137"/>
                  </a:cubicBezTo>
                  <a:cubicBezTo>
                    <a:pt x="24930" y="15009"/>
                    <a:pt x="24907" y="14882"/>
                    <a:pt x="24878" y="14758"/>
                  </a:cubicBezTo>
                  <a:cubicBezTo>
                    <a:pt x="24862" y="14696"/>
                    <a:pt x="24846" y="14634"/>
                    <a:pt x="24826" y="14574"/>
                  </a:cubicBezTo>
                  <a:cubicBezTo>
                    <a:pt x="24804" y="14507"/>
                    <a:pt x="24780" y="14440"/>
                    <a:pt x="24757" y="14373"/>
                  </a:cubicBezTo>
                  <a:cubicBezTo>
                    <a:pt x="24744" y="14339"/>
                    <a:pt x="24731" y="14306"/>
                    <a:pt x="24717" y="14273"/>
                  </a:cubicBezTo>
                  <a:cubicBezTo>
                    <a:pt x="24702" y="14241"/>
                    <a:pt x="24688" y="14209"/>
                    <a:pt x="24672" y="14178"/>
                  </a:cubicBezTo>
                  <a:cubicBezTo>
                    <a:pt x="24647" y="14118"/>
                    <a:pt x="24615" y="14061"/>
                    <a:pt x="24585" y="14007"/>
                  </a:cubicBezTo>
                  <a:cubicBezTo>
                    <a:pt x="24562" y="13963"/>
                    <a:pt x="24538" y="13919"/>
                    <a:pt x="24511" y="13878"/>
                  </a:cubicBezTo>
                  <a:cubicBezTo>
                    <a:pt x="24485" y="13834"/>
                    <a:pt x="24456" y="13793"/>
                    <a:pt x="24427" y="13751"/>
                  </a:cubicBezTo>
                  <a:cubicBezTo>
                    <a:pt x="24401" y="13719"/>
                    <a:pt x="24376" y="13687"/>
                    <a:pt x="24349" y="13654"/>
                  </a:cubicBezTo>
                  <a:cubicBezTo>
                    <a:pt x="24320" y="13622"/>
                    <a:pt x="24293" y="13590"/>
                    <a:pt x="24263" y="13559"/>
                  </a:cubicBezTo>
                  <a:cubicBezTo>
                    <a:pt x="24213" y="13508"/>
                    <a:pt x="24165" y="13461"/>
                    <a:pt x="24113" y="13413"/>
                  </a:cubicBezTo>
                  <a:cubicBezTo>
                    <a:pt x="24060" y="13364"/>
                    <a:pt x="24006" y="13320"/>
                    <a:pt x="23950" y="13274"/>
                  </a:cubicBezTo>
                  <a:cubicBezTo>
                    <a:pt x="23902" y="13235"/>
                    <a:pt x="23854" y="13199"/>
                    <a:pt x="23803" y="13164"/>
                  </a:cubicBezTo>
                  <a:cubicBezTo>
                    <a:pt x="23767" y="13142"/>
                    <a:pt x="23731" y="13122"/>
                    <a:pt x="23694" y="13104"/>
                  </a:cubicBezTo>
                  <a:cubicBezTo>
                    <a:pt x="23692" y="13102"/>
                    <a:pt x="23692" y="13102"/>
                    <a:pt x="23691" y="13102"/>
                  </a:cubicBezTo>
                  <a:cubicBezTo>
                    <a:pt x="23650" y="13083"/>
                    <a:pt x="23607" y="13063"/>
                    <a:pt x="23563" y="13048"/>
                  </a:cubicBezTo>
                  <a:cubicBezTo>
                    <a:pt x="23521" y="13032"/>
                    <a:pt x="23477" y="13017"/>
                    <a:pt x="23433" y="13003"/>
                  </a:cubicBezTo>
                  <a:lnTo>
                    <a:pt x="23433" y="13003"/>
                  </a:lnTo>
                  <a:cubicBezTo>
                    <a:pt x="23434" y="13003"/>
                    <a:pt x="23435" y="13003"/>
                    <a:pt x="23436" y="13004"/>
                  </a:cubicBezTo>
                  <a:lnTo>
                    <a:pt x="23436" y="13004"/>
                  </a:lnTo>
                  <a:cubicBezTo>
                    <a:pt x="23397" y="12991"/>
                    <a:pt x="23357" y="12981"/>
                    <a:pt x="23317" y="12972"/>
                  </a:cubicBezTo>
                  <a:cubicBezTo>
                    <a:pt x="23273" y="12960"/>
                    <a:pt x="23230" y="12951"/>
                    <a:pt x="23187" y="12940"/>
                  </a:cubicBezTo>
                  <a:cubicBezTo>
                    <a:pt x="23172" y="12935"/>
                    <a:pt x="23155" y="12930"/>
                    <a:pt x="23139" y="12925"/>
                  </a:cubicBezTo>
                  <a:lnTo>
                    <a:pt x="23139" y="12925"/>
                  </a:lnTo>
                  <a:cubicBezTo>
                    <a:pt x="23141" y="12928"/>
                    <a:pt x="23141" y="12931"/>
                    <a:pt x="23141" y="12934"/>
                  </a:cubicBezTo>
                  <a:cubicBezTo>
                    <a:pt x="23137" y="12933"/>
                    <a:pt x="23132" y="12933"/>
                    <a:pt x="23127" y="12933"/>
                  </a:cubicBezTo>
                  <a:cubicBezTo>
                    <a:pt x="23103" y="12921"/>
                    <a:pt x="23076" y="12916"/>
                    <a:pt x="23049" y="12910"/>
                  </a:cubicBezTo>
                  <a:cubicBezTo>
                    <a:pt x="23038" y="12908"/>
                    <a:pt x="23025" y="12905"/>
                    <a:pt x="23014" y="12903"/>
                  </a:cubicBezTo>
                  <a:cubicBezTo>
                    <a:pt x="23013" y="12892"/>
                    <a:pt x="23010" y="12882"/>
                    <a:pt x="23008" y="12871"/>
                  </a:cubicBezTo>
                  <a:cubicBezTo>
                    <a:pt x="23004" y="12853"/>
                    <a:pt x="22998" y="12833"/>
                    <a:pt x="22993" y="12816"/>
                  </a:cubicBezTo>
                  <a:cubicBezTo>
                    <a:pt x="22989" y="12801"/>
                    <a:pt x="22986" y="12787"/>
                    <a:pt x="22981" y="12774"/>
                  </a:cubicBezTo>
                  <a:cubicBezTo>
                    <a:pt x="22981" y="12773"/>
                    <a:pt x="22981" y="12771"/>
                    <a:pt x="22979" y="12770"/>
                  </a:cubicBezTo>
                  <a:cubicBezTo>
                    <a:pt x="22978" y="12764"/>
                    <a:pt x="22976" y="12758"/>
                    <a:pt x="22973" y="12751"/>
                  </a:cubicBezTo>
                  <a:lnTo>
                    <a:pt x="22974" y="12751"/>
                  </a:lnTo>
                  <a:cubicBezTo>
                    <a:pt x="22957" y="12682"/>
                    <a:pt x="22940" y="12610"/>
                    <a:pt x="22919" y="12541"/>
                  </a:cubicBezTo>
                  <a:cubicBezTo>
                    <a:pt x="22905" y="12493"/>
                    <a:pt x="22890" y="12445"/>
                    <a:pt x="22874" y="12398"/>
                  </a:cubicBezTo>
                  <a:lnTo>
                    <a:pt x="22827" y="12270"/>
                  </a:lnTo>
                  <a:lnTo>
                    <a:pt x="22827" y="12270"/>
                  </a:lnTo>
                  <a:lnTo>
                    <a:pt x="22828" y="12271"/>
                  </a:lnTo>
                  <a:cubicBezTo>
                    <a:pt x="22802" y="12207"/>
                    <a:pt x="22776" y="12144"/>
                    <a:pt x="22746" y="12082"/>
                  </a:cubicBezTo>
                  <a:cubicBezTo>
                    <a:pt x="22714" y="12016"/>
                    <a:pt x="22682" y="11949"/>
                    <a:pt x="22648" y="11883"/>
                  </a:cubicBezTo>
                  <a:cubicBezTo>
                    <a:pt x="22587" y="11762"/>
                    <a:pt x="22528" y="11640"/>
                    <a:pt x="22463" y="11522"/>
                  </a:cubicBezTo>
                  <a:cubicBezTo>
                    <a:pt x="22462" y="11521"/>
                    <a:pt x="22462" y="11520"/>
                    <a:pt x="22461" y="11517"/>
                  </a:cubicBezTo>
                  <a:cubicBezTo>
                    <a:pt x="22427" y="11458"/>
                    <a:pt x="22393" y="11397"/>
                    <a:pt x="22354" y="11339"/>
                  </a:cubicBezTo>
                  <a:cubicBezTo>
                    <a:pt x="22315" y="11275"/>
                    <a:pt x="22274" y="11213"/>
                    <a:pt x="22230" y="11151"/>
                  </a:cubicBezTo>
                  <a:cubicBezTo>
                    <a:pt x="22208" y="11122"/>
                    <a:pt x="22186" y="11093"/>
                    <a:pt x="22163" y="11065"/>
                  </a:cubicBezTo>
                  <a:cubicBezTo>
                    <a:pt x="22138" y="11036"/>
                    <a:pt x="22115" y="11007"/>
                    <a:pt x="22089" y="10979"/>
                  </a:cubicBezTo>
                  <a:lnTo>
                    <a:pt x="22086" y="10976"/>
                  </a:lnTo>
                  <a:lnTo>
                    <a:pt x="22085" y="10975"/>
                  </a:lnTo>
                  <a:cubicBezTo>
                    <a:pt x="22017" y="10903"/>
                    <a:pt x="21949" y="10834"/>
                    <a:pt x="21874" y="10769"/>
                  </a:cubicBezTo>
                  <a:lnTo>
                    <a:pt x="21785" y="10692"/>
                  </a:lnTo>
                  <a:lnTo>
                    <a:pt x="21785" y="10694"/>
                  </a:lnTo>
                  <a:cubicBezTo>
                    <a:pt x="21782" y="10691"/>
                    <a:pt x="21780" y="10689"/>
                    <a:pt x="21776" y="10686"/>
                  </a:cubicBezTo>
                  <a:cubicBezTo>
                    <a:pt x="21768" y="10680"/>
                    <a:pt x="21761" y="10671"/>
                    <a:pt x="21754" y="10666"/>
                  </a:cubicBezTo>
                  <a:lnTo>
                    <a:pt x="21730" y="10648"/>
                  </a:lnTo>
                  <a:cubicBezTo>
                    <a:pt x="21715" y="10634"/>
                    <a:pt x="21698" y="10623"/>
                    <a:pt x="21682" y="10609"/>
                  </a:cubicBezTo>
                  <a:cubicBezTo>
                    <a:pt x="21667" y="10599"/>
                    <a:pt x="21652" y="10588"/>
                    <a:pt x="21635" y="10578"/>
                  </a:cubicBezTo>
                  <a:cubicBezTo>
                    <a:pt x="21634" y="10575"/>
                    <a:pt x="21634" y="10570"/>
                    <a:pt x="21632" y="10565"/>
                  </a:cubicBezTo>
                  <a:cubicBezTo>
                    <a:pt x="21605" y="10542"/>
                    <a:pt x="21578" y="10520"/>
                    <a:pt x="21550" y="10500"/>
                  </a:cubicBezTo>
                  <a:cubicBezTo>
                    <a:pt x="21518" y="10477"/>
                    <a:pt x="21486" y="10455"/>
                    <a:pt x="21450" y="10434"/>
                  </a:cubicBezTo>
                  <a:cubicBezTo>
                    <a:pt x="21425" y="10418"/>
                    <a:pt x="21400" y="10403"/>
                    <a:pt x="21374" y="10390"/>
                  </a:cubicBezTo>
                  <a:cubicBezTo>
                    <a:pt x="21348" y="10375"/>
                    <a:pt x="21322" y="10362"/>
                    <a:pt x="21297" y="10349"/>
                  </a:cubicBezTo>
                  <a:cubicBezTo>
                    <a:pt x="21216" y="10312"/>
                    <a:pt x="21135" y="10276"/>
                    <a:pt x="21051" y="10242"/>
                  </a:cubicBezTo>
                  <a:cubicBezTo>
                    <a:pt x="20972" y="10211"/>
                    <a:pt x="20892" y="10183"/>
                    <a:pt x="20812" y="10158"/>
                  </a:cubicBezTo>
                  <a:cubicBezTo>
                    <a:pt x="20752" y="10140"/>
                    <a:pt x="20690" y="10123"/>
                    <a:pt x="20628" y="10108"/>
                  </a:cubicBezTo>
                  <a:cubicBezTo>
                    <a:pt x="20597" y="10101"/>
                    <a:pt x="20564" y="10093"/>
                    <a:pt x="20532" y="10086"/>
                  </a:cubicBezTo>
                  <a:cubicBezTo>
                    <a:pt x="20516" y="10083"/>
                    <a:pt x="20502" y="10080"/>
                    <a:pt x="20487" y="10077"/>
                  </a:cubicBezTo>
                  <a:cubicBezTo>
                    <a:pt x="20465" y="10073"/>
                    <a:pt x="20442" y="10070"/>
                    <a:pt x="20423" y="10057"/>
                  </a:cubicBezTo>
                  <a:cubicBezTo>
                    <a:pt x="20376" y="10033"/>
                    <a:pt x="20344" y="9993"/>
                    <a:pt x="20313" y="9951"/>
                  </a:cubicBezTo>
                  <a:cubicBezTo>
                    <a:pt x="20295" y="9926"/>
                    <a:pt x="20277" y="9901"/>
                    <a:pt x="20260" y="9877"/>
                  </a:cubicBezTo>
                  <a:cubicBezTo>
                    <a:pt x="20258" y="9876"/>
                    <a:pt x="20258" y="9876"/>
                    <a:pt x="20258" y="9875"/>
                  </a:cubicBezTo>
                  <a:cubicBezTo>
                    <a:pt x="20244" y="9849"/>
                    <a:pt x="20232" y="9823"/>
                    <a:pt x="20217" y="9798"/>
                  </a:cubicBezTo>
                  <a:cubicBezTo>
                    <a:pt x="20181" y="9734"/>
                    <a:pt x="20141" y="9669"/>
                    <a:pt x="20103" y="9607"/>
                  </a:cubicBezTo>
                  <a:cubicBezTo>
                    <a:pt x="20091" y="9588"/>
                    <a:pt x="20079" y="9570"/>
                    <a:pt x="20068" y="9552"/>
                  </a:cubicBezTo>
                  <a:cubicBezTo>
                    <a:pt x="20046" y="9519"/>
                    <a:pt x="20022" y="9488"/>
                    <a:pt x="19999" y="9456"/>
                  </a:cubicBezTo>
                  <a:cubicBezTo>
                    <a:pt x="19964" y="9407"/>
                    <a:pt x="19931" y="9359"/>
                    <a:pt x="19893" y="9313"/>
                  </a:cubicBezTo>
                  <a:cubicBezTo>
                    <a:pt x="19858" y="9268"/>
                    <a:pt x="19817" y="9227"/>
                    <a:pt x="19780" y="9183"/>
                  </a:cubicBezTo>
                  <a:lnTo>
                    <a:pt x="19780" y="9183"/>
                  </a:lnTo>
                  <a:cubicBezTo>
                    <a:pt x="19780" y="9183"/>
                    <a:pt x="19780" y="9183"/>
                    <a:pt x="19780" y="9183"/>
                  </a:cubicBezTo>
                  <a:cubicBezTo>
                    <a:pt x="19780" y="9183"/>
                    <a:pt x="19779" y="9183"/>
                    <a:pt x="19779" y="9182"/>
                  </a:cubicBezTo>
                  <a:lnTo>
                    <a:pt x="19779" y="9182"/>
                  </a:lnTo>
                  <a:cubicBezTo>
                    <a:pt x="19779" y="9183"/>
                    <a:pt x="19779" y="9183"/>
                    <a:pt x="19780" y="9183"/>
                  </a:cubicBezTo>
                  <a:lnTo>
                    <a:pt x="19780" y="9183"/>
                  </a:lnTo>
                  <a:cubicBezTo>
                    <a:pt x="19779" y="9181"/>
                    <a:pt x="19777" y="9179"/>
                    <a:pt x="19776" y="9178"/>
                  </a:cubicBezTo>
                  <a:lnTo>
                    <a:pt x="19776" y="9178"/>
                  </a:lnTo>
                  <a:cubicBezTo>
                    <a:pt x="19777" y="9179"/>
                    <a:pt x="19778" y="9181"/>
                    <a:pt x="19779" y="9182"/>
                  </a:cubicBezTo>
                  <a:lnTo>
                    <a:pt x="19779" y="9182"/>
                  </a:lnTo>
                  <a:cubicBezTo>
                    <a:pt x="19778" y="9181"/>
                    <a:pt x="19776" y="9179"/>
                    <a:pt x="19774" y="9177"/>
                  </a:cubicBezTo>
                  <a:lnTo>
                    <a:pt x="19774" y="9177"/>
                  </a:lnTo>
                  <a:cubicBezTo>
                    <a:pt x="19775" y="9177"/>
                    <a:pt x="19775" y="9178"/>
                    <a:pt x="19776" y="9178"/>
                  </a:cubicBezTo>
                  <a:lnTo>
                    <a:pt x="19776" y="9178"/>
                  </a:lnTo>
                  <a:cubicBezTo>
                    <a:pt x="19774" y="9177"/>
                    <a:pt x="19773" y="9175"/>
                    <a:pt x="19772" y="9174"/>
                  </a:cubicBezTo>
                  <a:lnTo>
                    <a:pt x="19772" y="9174"/>
                  </a:lnTo>
                  <a:cubicBezTo>
                    <a:pt x="19805" y="9198"/>
                    <a:pt x="19840" y="9219"/>
                    <a:pt x="19870" y="9244"/>
                  </a:cubicBezTo>
                  <a:cubicBezTo>
                    <a:pt x="19902" y="9268"/>
                    <a:pt x="19933" y="9294"/>
                    <a:pt x="19964" y="9321"/>
                  </a:cubicBezTo>
                  <a:cubicBezTo>
                    <a:pt x="20021" y="9373"/>
                    <a:pt x="20076" y="9428"/>
                    <a:pt x="20127" y="9484"/>
                  </a:cubicBezTo>
                  <a:cubicBezTo>
                    <a:pt x="20231" y="9596"/>
                    <a:pt x="20310" y="9726"/>
                    <a:pt x="20397" y="9850"/>
                  </a:cubicBezTo>
                  <a:lnTo>
                    <a:pt x="20398" y="9851"/>
                  </a:lnTo>
                  <a:cubicBezTo>
                    <a:pt x="20399" y="9853"/>
                    <a:pt x="20399" y="9854"/>
                    <a:pt x="20401" y="9855"/>
                  </a:cubicBezTo>
                  <a:cubicBezTo>
                    <a:pt x="20417" y="9879"/>
                    <a:pt x="20435" y="9901"/>
                    <a:pt x="20455" y="9923"/>
                  </a:cubicBezTo>
                  <a:lnTo>
                    <a:pt x="20469" y="9938"/>
                  </a:lnTo>
                  <a:cubicBezTo>
                    <a:pt x="20471" y="9941"/>
                    <a:pt x="20474" y="9942"/>
                    <a:pt x="20476" y="9943"/>
                  </a:cubicBezTo>
                  <a:cubicBezTo>
                    <a:pt x="20478" y="9944"/>
                    <a:pt x="20478" y="9944"/>
                    <a:pt x="20479" y="9944"/>
                  </a:cubicBezTo>
                  <a:cubicBezTo>
                    <a:pt x="20484" y="9946"/>
                    <a:pt x="20489" y="9947"/>
                    <a:pt x="20492" y="9948"/>
                  </a:cubicBezTo>
                  <a:cubicBezTo>
                    <a:pt x="20573" y="9964"/>
                    <a:pt x="20654" y="9982"/>
                    <a:pt x="20733" y="10004"/>
                  </a:cubicBezTo>
                  <a:cubicBezTo>
                    <a:pt x="20814" y="10025"/>
                    <a:pt x="20893" y="10050"/>
                    <a:pt x="20971" y="10077"/>
                  </a:cubicBezTo>
                  <a:cubicBezTo>
                    <a:pt x="21052" y="10106"/>
                    <a:pt x="21132" y="10138"/>
                    <a:pt x="21211" y="10170"/>
                  </a:cubicBezTo>
                  <a:cubicBezTo>
                    <a:pt x="21248" y="10185"/>
                    <a:pt x="21285" y="10202"/>
                    <a:pt x="21321" y="10220"/>
                  </a:cubicBezTo>
                  <a:cubicBezTo>
                    <a:pt x="21357" y="10237"/>
                    <a:pt x="21392" y="10252"/>
                    <a:pt x="21425" y="10272"/>
                  </a:cubicBezTo>
                  <a:cubicBezTo>
                    <a:pt x="21484" y="10305"/>
                    <a:pt x="21542" y="10340"/>
                    <a:pt x="21598" y="10379"/>
                  </a:cubicBezTo>
                  <a:cubicBezTo>
                    <a:pt x="21593" y="10330"/>
                    <a:pt x="21590" y="10282"/>
                    <a:pt x="21586" y="10233"/>
                  </a:cubicBezTo>
                  <a:cubicBezTo>
                    <a:pt x="21580" y="10164"/>
                    <a:pt x="21575" y="10093"/>
                    <a:pt x="21574" y="10024"/>
                  </a:cubicBezTo>
                  <a:cubicBezTo>
                    <a:pt x="21570" y="9887"/>
                    <a:pt x="21570" y="9750"/>
                    <a:pt x="21579" y="9612"/>
                  </a:cubicBezTo>
                  <a:cubicBezTo>
                    <a:pt x="21586" y="9517"/>
                    <a:pt x="21595" y="9422"/>
                    <a:pt x="21620" y="9329"/>
                  </a:cubicBezTo>
                  <a:cubicBezTo>
                    <a:pt x="21621" y="9322"/>
                    <a:pt x="21622" y="9317"/>
                    <a:pt x="21625" y="9312"/>
                  </a:cubicBezTo>
                  <a:cubicBezTo>
                    <a:pt x="21615" y="9312"/>
                    <a:pt x="21604" y="9311"/>
                    <a:pt x="21594" y="9309"/>
                  </a:cubicBezTo>
                  <a:cubicBezTo>
                    <a:pt x="21565" y="9306"/>
                    <a:pt x="21537" y="9303"/>
                    <a:pt x="21510" y="9294"/>
                  </a:cubicBezTo>
                  <a:cubicBezTo>
                    <a:pt x="21500" y="9291"/>
                    <a:pt x="21490" y="9287"/>
                    <a:pt x="21479" y="9285"/>
                  </a:cubicBezTo>
                  <a:cubicBezTo>
                    <a:pt x="21466" y="9281"/>
                    <a:pt x="21454" y="9276"/>
                    <a:pt x="21441" y="9271"/>
                  </a:cubicBezTo>
                  <a:cubicBezTo>
                    <a:pt x="21383" y="9246"/>
                    <a:pt x="21330" y="9218"/>
                    <a:pt x="21275" y="9185"/>
                  </a:cubicBezTo>
                  <a:cubicBezTo>
                    <a:pt x="21224" y="9154"/>
                    <a:pt x="21175" y="9121"/>
                    <a:pt x="21124" y="9087"/>
                  </a:cubicBezTo>
                  <a:cubicBezTo>
                    <a:pt x="21073" y="9053"/>
                    <a:pt x="21025" y="9015"/>
                    <a:pt x="20979" y="8974"/>
                  </a:cubicBezTo>
                  <a:cubicBezTo>
                    <a:pt x="20932" y="8934"/>
                    <a:pt x="20887" y="8894"/>
                    <a:pt x="20843" y="8850"/>
                  </a:cubicBezTo>
                  <a:cubicBezTo>
                    <a:pt x="20759" y="8766"/>
                    <a:pt x="20676" y="8682"/>
                    <a:pt x="20597" y="8595"/>
                  </a:cubicBezTo>
                  <a:cubicBezTo>
                    <a:pt x="20553" y="8548"/>
                    <a:pt x="20515" y="8497"/>
                    <a:pt x="20481" y="8442"/>
                  </a:cubicBezTo>
                  <a:cubicBezTo>
                    <a:pt x="20466" y="8416"/>
                    <a:pt x="20449" y="8391"/>
                    <a:pt x="20435" y="8364"/>
                  </a:cubicBezTo>
                  <a:lnTo>
                    <a:pt x="20435" y="8364"/>
                  </a:lnTo>
                  <a:cubicBezTo>
                    <a:pt x="20445" y="8373"/>
                    <a:pt x="20456" y="8382"/>
                    <a:pt x="20468" y="8393"/>
                  </a:cubicBezTo>
                  <a:lnTo>
                    <a:pt x="20470" y="8395"/>
                  </a:lnTo>
                  <a:cubicBezTo>
                    <a:pt x="20471" y="8396"/>
                    <a:pt x="20473" y="8396"/>
                    <a:pt x="20474" y="8399"/>
                  </a:cubicBezTo>
                  <a:cubicBezTo>
                    <a:pt x="20501" y="8422"/>
                    <a:pt x="20528" y="8445"/>
                    <a:pt x="20554" y="8470"/>
                  </a:cubicBezTo>
                  <a:cubicBezTo>
                    <a:pt x="20567" y="8481"/>
                    <a:pt x="20578" y="8492"/>
                    <a:pt x="20592" y="8502"/>
                  </a:cubicBezTo>
                  <a:cubicBezTo>
                    <a:pt x="20626" y="8533"/>
                    <a:pt x="20661" y="8564"/>
                    <a:pt x="20695" y="8596"/>
                  </a:cubicBezTo>
                  <a:lnTo>
                    <a:pt x="20693" y="8596"/>
                  </a:lnTo>
                  <a:cubicBezTo>
                    <a:pt x="20695" y="8597"/>
                    <a:pt x="20697" y="8599"/>
                    <a:pt x="20697" y="8600"/>
                  </a:cubicBezTo>
                  <a:lnTo>
                    <a:pt x="20698" y="8601"/>
                  </a:lnTo>
                  <a:cubicBezTo>
                    <a:pt x="20711" y="8611"/>
                    <a:pt x="20722" y="8622"/>
                    <a:pt x="20733" y="8633"/>
                  </a:cubicBezTo>
                  <a:lnTo>
                    <a:pt x="20734" y="8635"/>
                  </a:lnTo>
                  <a:lnTo>
                    <a:pt x="20737" y="8637"/>
                  </a:lnTo>
                  <a:lnTo>
                    <a:pt x="20738" y="8638"/>
                  </a:lnTo>
                  <a:cubicBezTo>
                    <a:pt x="20776" y="8671"/>
                    <a:pt x="20816" y="8703"/>
                    <a:pt x="20856" y="8735"/>
                  </a:cubicBezTo>
                  <a:cubicBezTo>
                    <a:pt x="20892" y="8764"/>
                    <a:pt x="20927" y="8792"/>
                    <a:pt x="20963" y="8821"/>
                  </a:cubicBezTo>
                  <a:cubicBezTo>
                    <a:pt x="20965" y="8822"/>
                    <a:pt x="20969" y="8824"/>
                    <a:pt x="20970" y="8826"/>
                  </a:cubicBezTo>
                  <a:cubicBezTo>
                    <a:pt x="21007" y="8854"/>
                    <a:pt x="21043" y="8881"/>
                    <a:pt x="21080" y="8907"/>
                  </a:cubicBezTo>
                  <a:cubicBezTo>
                    <a:pt x="21095" y="8917"/>
                    <a:pt x="21113" y="8927"/>
                    <a:pt x="21128" y="8938"/>
                  </a:cubicBezTo>
                  <a:lnTo>
                    <a:pt x="21129" y="8940"/>
                  </a:lnTo>
                  <a:cubicBezTo>
                    <a:pt x="21203" y="8993"/>
                    <a:pt x="21280" y="9043"/>
                    <a:pt x="21358" y="9090"/>
                  </a:cubicBezTo>
                  <a:cubicBezTo>
                    <a:pt x="21390" y="9110"/>
                    <a:pt x="21422" y="9126"/>
                    <a:pt x="21457" y="9143"/>
                  </a:cubicBezTo>
                  <a:cubicBezTo>
                    <a:pt x="21488" y="9156"/>
                    <a:pt x="21519" y="9168"/>
                    <a:pt x="21550" y="9177"/>
                  </a:cubicBezTo>
                  <a:cubicBezTo>
                    <a:pt x="21563" y="9179"/>
                    <a:pt x="21574" y="9180"/>
                    <a:pt x="21587" y="9183"/>
                  </a:cubicBezTo>
                  <a:cubicBezTo>
                    <a:pt x="21611" y="9185"/>
                    <a:pt x="21635" y="9187"/>
                    <a:pt x="21658" y="9189"/>
                  </a:cubicBezTo>
                  <a:cubicBezTo>
                    <a:pt x="21669" y="9143"/>
                    <a:pt x="21683" y="9096"/>
                    <a:pt x="21699" y="9051"/>
                  </a:cubicBezTo>
                  <a:cubicBezTo>
                    <a:pt x="21719" y="8999"/>
                    <a:pt x="21741" y="8950"/>
                    <a:pt x="21764" y="8899"/>
                  </a:cubicBezTo>
                  <a:cubicBezTo>
                    <a:pt x="21790" y="8844"/>
                    <a:pt x="21821" y="8791"/>
                    <a:pt x="21858" y="8743"/>
                  </a:cubicBezTo>
                  <a:cubicBezTo>
                    <a:pt x="21927" y="8656"/>
                    <a:pt x="22015" y="8587"/>
                    <a:pt x="22107" y="8525"/>
                  </a:cubicBezTo>
                  <a:cubicBezTo>
                    <a:pt x="22152" y="8496"/>
                    <a:pt x="22198" y="8468"/>
                    <a:pt x="22244" y="8440"/>
                  </a:cubicBezTo>
                  <a:cubicBezTo>
                    <a:pt x="22290" y="8410"/>
                    <a:pt x="22335" y="8379"/>
                    <a:pt x="22381" y="8349"/>
                  </a:cubicBezTo>
                  <a:cubicBezTo>
                    <a:pt x="22478" y="8286"/>
                    <a:pt x="22579" y="8231"/>
                    <a:pt x="22684" y="8181"/>
                  </a:cubicBezTo>
                  <a:cubicBezTo>
                    <a:pt x="22741" y="8152"/>
                    <a:pt x="22803" y="8130"/>
                    <a:pt x="22864" y="8109"/>
                  </a:cubicBezTo>
                  <a:cubicBezTo>
                    <a:pt x="22927" y="8086"/>
                    <a:pt x="22989" y="8063"/>
                    <a:pt x="23052" y="8044"/>
                  </a:cubicBezTo>
                  <a:cubicBezTo>
                    <a:pt x="23112" y="8026"/>
                    <a:pt x="23171" y="8014"/>
                    <a:pt x="23232" y="8006"/>
                  </a:cubicBezTo>
                  <a:cubicBezTo>
                    <a:pt x="23263" y="8001"/>
                    <a:pt x="23295" y="8000"/>
                    <a:pt x="23328" y="7998"/>
                  </a:cubicBezTo>
                  <a:cubicBezTo>
                    <a:pt x="23361" y="7997"/>
                    <a:pt x="23393" y="7995"/>
                    <a:pt x="23427" y="7993"/>
                  </a:cubicBezTo>
                  <a:cubicBezTo>
                    <a:pt x="23444" y="7993"/>
                    <a:pt x="23460" y="7993"/>
                    <a:pt x="23477" y="7993"/>
                  </a:cubicBezTo>
                  <a:cubicBezTo>
                    <a:pt x="23585" y="7993"/>
                    <a:pt x="23692" y="7999"/>
                    <a:pt x="23798" y="8014"/>
                  </a:cubicBezTo>
                  <a:cubicBezTo>
                    <a:pt x="23841" y="8021"/>
                    <a:pt x="23883" y="8028"/>
                    <a:pt x="23927" y="8037"/>
                  </a:cubicBezTo>
                  <a:cubicBezTo>
                    <a:pt x="23926" y="8032"/>
                    <a:pt x="23926" y="8027"/>
                    <a:pt x="23927" y="8023"/>
                  </a:cubicBezTo>
                  <a:cubicBezTo>
                    <a:pt x="23928" y="8013"/>
                    <a:pt x="23928" y="8003"/>
                    <a:pt x="23928" y="7992"/>
                  </a:cubicBezTo>
                  <a:cubicBezTo>
                    <a:pt x="23929" y="7916"/>
                    <a:pt x="23922" y="7838"/>
                    <a:pt x="23916" y="7764"/>
                  </a:cubicBezTo>
                  <a:cubicBezTo>
                    <a:pt x="23914" y="7751"/>
                    <a:pt x="23913" y="7738"/>
                    <a:pt x="23912" y="7727"/>
                  </a:cubicBezTo>
                  <a:lnTo>
                    <a:pt x="23912" y="7719"/>
                  </a:lnTo>
                  <a:cubicBezTo>
                    <a:pt x="23906" y="7665"/>
                    <a:pt x="23900" y="7610"/>
                    <a:pt x="23891" y="7557"/>
                  </a:cubicBezTo>
                  <a:cubicBezTo>
                    <a:pt x="23883" y="7502"/>
                    <a:pt x="23873" y="7450"/>
                    <a:pt x="23862" y="7398"/>
                  </a:cubicBezTo>
                  <a:lnTo>
                    <a:pt x="23862" y="7397"/>
                  </a:lnTo>
                  <a:lnTo>
                    <a:pt x="23862" y="7395"/>
                  </a:lnTo>
                  <a:cubicBezTo>
                    <a:pt x="23846" y="7324"/>
                    <a:pt x="23825" y="7253"/>
                    <a:pt x="23803" y="7183"/>
                  </a:cubicBezTo>
                  <a:cubicBezTo>
                    <a:pt x="23783" y="7119"/>
                    <a:pt x="23761" y="7057"/>
                    <a:pt x="23736" y="6994"/>
                  </a:cubicBezTo>
                  <a:cubicBezTo>
                    <a:pt x="23717" y="6946"/>
                    <a:pt x="23699" y="6899"/>
                    <a:pt x="23679" y="6853"/>
                  </a:cubicBezTo>
                  <a:cubicBezTo>
                    <a:pt x="23659" y="6808"/>
                    <a:pt x="23637" y="6764"/>
                    <a:pt x="23615" y="6719"/>
                  </a:cubicBezTo>
                  <a:cubicBezTo>
                    <a:pt x="23576" y="6638"/>
                    <a:pt x="23534" y="6558"/>
                    <a:pt x="23491" y="6478"/>
                  </a:cubicBezTo>
                  <a:cubicBezTo>
                    <a:pt x="23467" y="6437"/>
                    <a:pt x="23443" y="6396"/>
                    <a:pt x="23419" y="6355"/>
                  </a:cubicBezTo>
                  <a:cubicBezTo>
                    <a:pt x="23394" y="6315"/>
                    <a:pt x="23368" y="6275"/>
                    <a:pt x="23342" y="6237"/>
                  </a:cubicBezTo>
                  <a:lnTo>
                    <a:pt x="23342" y="6237"/>
                  </a:lnTo>
                  <a:lnTo>
                    <a:pt x="23345" y="6241"/>
                  </a:lnTo>
                  <a:cubicBezTo>
                    <a:pt x="23292" y="6166"/>
                    <a:pt x="23236" y="6091"/>
                    <a:pt x="23175" y="6021"/>
                  </a:cubicBezTo>
                  <a:cubicBezTo>
                    <a:pt x="23112" y="5948"/>
                    <a:pt x="23049" y="5877"/>
                    <a:pt x="22983" y="5805"/>
                  </a:cubicBezTo>
                  <a:cubicBezTo>
                    <a:pt x="22922" y="5742"/>
                    <a:pt x="22863" y="5679"/>
                    <a:pt x="22800" y="5619"/>
                  </a:cubicBezTo>
                  <a:cubicBezTo>
                    <a:pt x="22765" y="5586"/>
                    <a:pt x="22731" y="5553"/>
                    <a:pt x="22695" y="5521"/>
                  </a:cubicBezTo>
                  <a:cubicBezTo>
                    <a:pt x="22666" y="5494"/>
                    <a:pt x="22636" y="5469"/>
                    <a:pt x="22606" y="5442"/>
                  </a:cubicBezTo>
                  <a:cubicBezTo>
                    <a:pt x="22559" y="5403"/>
                    <a:pt x="22511" y="5366"/>
                    <a:pt x="22461" y="5331"/>
                  </a:cubicBezTo>
                  <a:cubicBezTo>
                    <a:pt x="22409" y="5297"/>
                    <a:pt x="22357" y="5262"/>
                    <a:pt x="22302" y="5226"/>
                  </a:cubicBezTo>
                  <a:cubicBezTo>
                    <a:pt x="22193" y="5160"/>
                    <a:pt x="22085" y="5096"/>
                    <a:pt x="21976" y="5031"/>
                  </a:cubicBezTo>
                  <a:lnTo>
                    <a:pt x="21821" y="4939"/>
                  </a:lnTo>
                  <a:cubicBezTo>
                    <a:pt x="21812" y="4931"/>
                    <a:pt x="21800" y="4925"/>
                    <a:pt x="21790" y="4917"/>
                  </a:cubicBezTo>
                  <a:cubicBezTo>
                    <a:pt x="21787" y="4916"/>
                    <a:pt x="21785" y="4913"/>
                    <a:pt x="21782" y="4912"/>
                  </a:cubicBezTo>
                  <a:cubicBezTo>
                    <a:pt x="21766" y="4900"/>
                    <a:pt x="21750" y="4890"/>
                    <a:pt x="21733" y="4879"/>
                  </a:cubicBezTo>
                  <a:cubicBezTo>
                    <a:pt x="21713" y="4864"/>
                    <a:pt x="21692" y="4851"/>
                    <a:pt x="21671" y="4838"/>
                  </a:cubicBezTo>
                  <a:cubicBezTo>
                    <a:pt x="21673" y="4829"/>
                    <a:pt x="21676" y="4822"/>
                    <a:pt x="21679" y="4813"/>
                  </a:cubicBezTo>
                  <a:cubicBezTo>
                    <a:pt x="21689" y="4781"/>
                    <a:pt x="21697" y="4747"/>
                    <a:pt x="21704" y="4714"/>
                  </a:cubicBezTo>
                  <a:cubicBezTo>
                    <a:pt x="21705" y="4715"/>
                    <a:pt x="21707" y="4715"/>
                    <a:pt x="21708" y="4716"/>
                  </a:cubicBezTo>
                  <a:cubicBezTo>
                    <a:pt x="21726" y="4658"/>
                    <a:pt x="21745" y="4600"/>
                    <a:pt x="21762" y="4540"/>
                  </a:cubicBezTo>
                  <a:cubicBezTo>
                    <a:pt x="21787" y="4458"/>
                    <a:pt x="21813" y="4375"/>
                    <a:pt x="21840" y="4292"/>
                  </a:cubicBezTo>
                  <a:cubicBezTo>
                    <a:pt x="21857" y="4240"/>
                    <a:pt x="21873" y="4185"/>
                    <a:pt x="21884" y="4131"/>
                  </a:cubicBezTo>
                  <a:cubicBezTo>
                    <a:pt x="21896" y="4075"/>
                    <a:pt x="21909" y="4017"/>
                    <a:pt x="21920" y="3960"/>
                  </a:cubicBezTo>
                  <a:cubicBezTo>
                    <a:pt x="21921" y="3957"/>
                    <a:pt x="21921" y="3955"/>
                    <a:pt x="21921" y="3952"/>
                  </a:cubicBezTo>
                  <a:cubicBezTo>
                    <a:pt x="21930" y="3898"/>
                    <a:pt x="21938" y="3844"/>
                    <a:pt x="21940" y="3788"/>
                  </a:cubicBezTo>
                  <a:cubicBezTo>
                    <a:pt x="21942" y="3721"/>
                    <a:pt x="21942" y="3654"/>
                    <a:pt x="21942" y="3586"/>
                  </a:cubicBezTo>
                  <a:cubicBezTo>
                    <a:pt x="21941" y="3520"/>
                    <a:pt x="21937" y="3452"/>
                    <a:pt x="21931" y="3387"/>
                  </a:cubicBezTo>
                  <a:cubicBezTo>
                    <a:pt x="21924" y="3308"/>
                    <a:pt x="21915" y="3231"/>
                    <a:pt x="21901" y="3152"/>
                  </a:cubicBezTo>
                  <a:cubicBezTo>
                    <a:pt x="21889" y="3074"/>
                    <a:pt x="21874" y="2996"/>
                    <a:pt x="21857" y="2919"/>
                  </a:cubicBezTo>
                  <a:cubicBezTo>
                    <a:pt x="21838" y="2849"/>
                    <a:pt x="21819" y="2779"/>
                    <a:pt x="21797" y="2709"/>
                  </a:cubicBezTo>
                  <a:cubicBezTo>
                    <a:pt x="21777" y="2645"/>
                    <a:pt x="21755" y="2582"/>
                    <a:pt x="21730" y="2517"/>
                  </a:cubicBezTo>
                  <a:cubicBezTo>
                    <a:pt x="21715" y="2481"/>
                    <a:pt x="21700" y="2446"/>
                    <a:pt x="21685" y="2412"/>
                  </a:cubicBezTo>
                  <a:cubicBezTo>
                    <a:pt x="21669" y="2377"/>
                    <a:pt x="21652" y="2343"/>
                    <a:pt x="21635" y="2310"/>
                  </a:cubicBezTo>
                  <a:cubicBezTo>
                    <a:pt x="21610" y="2268"/>
                    <a:pt x="21585" y="2224"/>
                    <a:pt x="21559" y="2182"/>
                  </a:cubicBezTo>
                  <a:cubicBezTo>
                    <a:pt x="21535" y="2145"/>
                    <a:pt x="21512" y="2109"/>
                    <a:pt x="21488" y="2072"/>
                  </a:cubicBezTo>
                  <a:lnTo>
                    <a:pt x="21465" y="2041"/>
                  </a:lnTo>
                  <a:cubicBezTo>
                    <a:pt x="21457" y="2028"/>
                    <a:pt x="21449" y="2017"/>
                    <a:pt x="21439" y="2007"/>
                  </a:cubicBezTo>
                  <a:cubicBezTo>
                    <a:pt x="21424" y="1990"/>
                    <a:pt x="21409" y="1972"/>
                    <a:pt x="21395" y="1955"/>
                  </a:cubicBezTo>
                  <a:cubicBezTo>
                    <a:pt x="21359" y="1919"/>
                    <a:pt x="21324" y="1882"/>
                    <a:pt x="21285" y="1847"/>
                  </a:cubicBezTo>
                  <a:cubicBezTo>
                    <a:pt x="21245" y="1810"/>
                    <a:pt x="21204" y="1773"/>
                    <a:pt x="21161" y="1738"/>
                  </a:cubicBezTo>
                  <a:cubicBezTo>
                    <a:pt x="21140" y="1722"/>
                    <a:pt x="21119" y="1705"/>
                    <a:pt x="21095" y="1690"/>
                  </a:cubicBezTo>
                  <a:lnTo>
                    <a:pt x="21095" y="1690"/>
                  </a:lnTo>
                  <a:cubicBezTo>
                    <a:pt x="21107" y="1801"/>
                    <a:pt x="21115" y="1914"/>
                    <a:pt x="21110" y="2027"/>
                  </a:cubicBezTo>
                  <a:cubicBezTo>
                    <a:pt x="21105" y="2146"/>
                    <a:pt x="21088" y="2265"/>
                    <a:pt x="21062" y="2381"/>
                  </a:cubicBezTo>
                  <a:cubicBezTo>
                    <a:pt x="21048" y="2443"/>
                    <a:pt x="21034" y="2503"/>
                    <a:pt x="21014" y="2563"/>
                  </a:cubicBezTo>
                  <a:cubicBezTo>
                    <a:pt x="20993" y="2629"/>
                    <a:pt x="20971" y="2693"/>
                    <a:pt x="20947" y="2756"/>
                  </a:cubicBezTo>
                  <a:cubicBezTo>
                    <a:pt x="20900" y="2880"/>
                    <a:pt x="20852" y="3004"/>
                    <a:pt x="20797" y="3124"/>
                  </a:cubicBezTo>
                  <a:cubicBezTo>
                    <a:pt x="20765" y="3194"/>
                    <a:pt x="20733" y="3265"/>
                    <a:pt x="20701" y="3336"/>
                  </a:cubicBezTo>
                  <a:cubicBezTo>
                    <a:pt x="20672" y="3396"/>
                    <a:pt x="20642" y="3456"/>
                    <a:pt x="20611" y="3514"/>
                  </a:cubicBezTo>
                  <a:cubicBezTo>
                    <a:pt x="20596" y="3545"/>
                    <a:pt x="20579" y="3576"/>
                    <a:pt x="20563" y="3609"/>
                  </a:cubicBezTo>
                  <a:cubicBezTo>
                    <a:pt x="20550" y="3633"/>
                    <a:pt x="20537" y="3658"/>
                    <a:pt x="20523" y="3683"/>
                  </a:cubicBezTo>
                  <a:cubicBezTo>
                    <a:pt x="20502" y="3718"/>
                    <a:pt x="20484" y="3752"/>
                    <a:pt x="20462" y="3786"/>
                  </a:cubicBezTo>
                  <a:lnTo>
                    <a:pt x="20400" y="3879"/>
                  </a:lnTo>
                  <a:cubicBezTo>
                    <a:pt x="20364" y="3932"/>
                    <a:pt x="20325" y="3986"/>
                    <a:pt x="20285" y="4038"/>
                  </a:cubicBezTo>
                  <a:cubicBezTo>
                    <a:pt x="20239" y="4096"/>
                    <a:pt x="20192" y="4154"/>
                    <a:pt x="20146" y="4213"/>
                  </a:cubicBezTo>
                  <a:cubicBezTo>
                    <a:pt x="20108" y="4260"/>
                    <a:pt x="20069" y="4308"/>
                    <a:pt x="20027" y="4353"/>
                  </a:cubicBezTo>
                  <a:cubicBezTo>
                    <a:pt x="20002" y="4383"/>
                    <a:pt x="19976" y="4415"/>
                    <a:pt x="19948" y="4443"/>
                  </a:cubicBezTo>
                  <a:cubicBezTo>
                    <a:pt x="19922" y="4471"/>
                    <a:pt x="19894" y="4498"/>
                    <a:pt x="19868" y="4525"/>
                  </a:cubicBezTo>
                  <a:cubicBezTo>
                    <a:pt x="19776" y="4621"/>
                    <a:pt x="19672" y="4705"/>
                    <a:pt x="19571" y="4791"/>
                  </a:cubicBezTo>
                  <a:cubicBezTo>
                    <a:pt x="19537" y="4820"/>
                    <a:pt x="19502" y="4849"/>
                    <a:pt x="19469" y="4879"/>
                  </a:cubicBezTo>
                  <a:cubicBezTo>
                    <a:pt x="19542" y="4921"/>
                    <a:pt x="19610" y="4969"/>
                    <a:pt x="19671" y="5029"/>
                  </a:cubicBezTo>
                  <a:cubicBezTo>
                    <a:pt x="19736" y="5092"/>
                    <a:pt x="19798" y="5159"/>
                    <a:pt x="19858" y="5225"/>
                  </a:cubicBezTo>
                  <a:cubicBezTo>
                    <a:pt x="19919" y="5292"/>
                    <a:pt x="19976" y="5362"/>
                    <a:pt x="20025" y="5437"/>
                  </a:cubicBezTo>
                  <a:cubicBezTo>
                    <a:pt x="20072" y="5509"/>
                    <a:pt x="20111" y="5587"/>
                    <a:pt x="20149" y="5663"/>
                  </a:cubicBezTo>
                  <a:cubicBezTo>
                    <a:pt x="20168" y="5704"/>
                    <a:pt x="20186" y="5746"/>
                    <a:pt x="20202" y="5788"/>
                  </a:cubicBezTo>
                  <a:cubicBezTo>
                    <a:pt x="20217" y="5834"/>
                    <a:pt x="20234" y="5882"/>
                    <a:pt x="20245" y="5929"/>
                  </a:cubicBezTo>
                  <a:cubicBezTo>
                    <a:pt x="20263" y="5996"/>
                    <a:pt x="20278" y="6065"/>
                    <a:pt x="20290" y="6133"/>
                  </a:cubicBezTo>
                  <a:lnTo>
                    <a:pt x="20314" y="6128"/>
                  </a:lnTo>
                  <a:cubicBezTo>
                    <a:pt x="20373" y="6121"/>
                    <a:pt x="20432" y="6117"/>
                    <a:pt x="20491" y="6117"/>
                  </a:cubicBezTo>
                  <a:cubicBezTo>
                    <a:pt x="20544" y="6117"/>
                    <a:pt x="20598" y="6121"/>
                    <a:pt x="20651" y="6128"/>
                  </a:cubicBezTo>
                  <a:cubicBezTo>
                    <a:pt x="20706" y="6138"/>
                    <a:pt x="20761" y="6146"/>
                    <a:pt x="20817" y="6158"/>
                  </a:cubicBezTo>
                  <a:cubicBezTo>
                    <a:pt x="20878" y="6171"/>
                    <a:pt x="20939" y="6186"/>
                    <a:pt x="20996" y="6205"/>
                  </a:cubicBezTo>
                  <a:cubicBezTo>
                    <a:pt x="21055" y="6223"/>
                    <a:pt x="21116" y="6243"/>
                    <a:pt x="21176" y="6263"/>
                  </a:cubicBezTo>
                  <a:cubicBezTo>
                    <a:pt x="21233" y="6282"/>
                    <a:pt x="21289" y="6300"/>
                    <a:pt x="21342" y="6327"/>
                  </a:cubicBezTo>
                  <a:cubicBezTo>
                    <a:pt x="21395" y="6354"/>
                    <a:pt x="21444" y="6387"/>
                    <a:pt x="21492" y="6423"/>
                  </a:cubicBezTo>
                  <a:cubicBezTo>
                    <a:pt x="21542" y="6459"/>
                    <a:pt x="21590" y="6495"/>
                    <a:pt x="21640" y="6531"/>
                  </a:cubicBezTo>
                  <a:cubicBezTo>
                    <a:pt x="21718" y="6584"/>
                    <a:pt x="21796" y="6634"/>
                    <a:pt x="21871" y="6691"/>
                  </a:cubicBezTo>
                  <a:cubicBezTo>
                    <a:pt x="21945" y="6747"/>
                    <a:pt x="22014" y="6810"/>
                    <a:pt x="22075" y="6879"/>
                  </a:cubicBezTo>
                  <a:cubicBezTo>
                    <a:pt x="22137" y="6950"/>
                    <a:pt x="22189" y="7031"/>
                    <a:pt x="22236" y="7113"/>
                  </a:cubicBezTo>
                  <a:cubicBezTo>
                    <a:pt x="22251" y="7140"/>
                    <a:pt x="22266" y="7167"/>
                    <a:pt x="22279" y="7193"/>
                  </a:cubicBezTo>
                  <a:cubicBezTo>
                    <a:pt x="22255" y="7170"/>
                    <a:pt x="22234" y="7145"/>
                    <a:pt x="22210" y="7120"/>
                  </a:cubicBezTo>
                  <a:cubicBezTo>
                    <a:pt x="22164" y="7073"/>
                    <a:pt x="22114" y="7028"/>
                    <a:pt x="22063" y="6985"/>
                  </a:cubicBezTo>
                  <a:cubicBezTo>
                    <a:pt x="22017" y="6945"/>
                    <a:pt x="21965" y="6909"/>
                    <a:pt x="21916" y="6872"/>
                  </a:cubicBezTo>
                  <a:cubicBezTo>
                    <a:pt x="21828" y="6806"/>
                    <a:pt x="21739" y="6745"/>
                    <a:pt x="21651" y="6681"/>
                  </a:cubicBezTo>
                  <a:lnTo>
                    <a:pt x="21651" y="6681"/>
                  </a:lnTo>
                  <a:cubicBezTo>
                    <a:pt x="21652" y="6681"/>
                    <a:pt x="21652" y="6682"/>
                    <a:pt x="21653" y="6682"/>
                  </a:cubicBezTo>
                  <a:cubicBezTo>
                    <a:pt x="21594" y="6638"/>
                    <a:pt x="21536" y="6594"/>
                    <a:pt x="21472" y="6556"/>
                  </a:cubicBezTo>
                  <a:cubicBezTo>
                    <a:pt x="21449" y="6541"/>
                    <a:pt x="21426" y="6527"/>
                    <a:pt x="21401" y="6515"/>
                  </a:cubicBezTo>
                  <a:cubicBezTo>
                    <a:pt x="21394" y="6510"/>
                    <a:pt x="21386" y="6505"/>
                    <a:pt x="21378" y="6499"/>
                  </a:cubicBezTo>
                  <a:cubicBezTo>
                    <a:pt x="21348" y="6478"/>
                    <a:pt x="21318" y="6460"/>
                    <a:pt x="21287" y="6442"/>
                  </a:cubicBezTo>
                  <a:cubicBezTo>
                    <a:pt x="21267" y="6432"/>
                    <a:pt x="21245" y="6421"/>
                    <a:pt x="21223" y="6413"/>
                  </a:cubicBezTo>
                  <a:cubicBezTo>
                    <a:pt x="21153" y="6387"/>
                    <a:pt x="21084" y="6367"/>
                    <a:pt x="21013" y="6344"/>
                  </a:cubicBezTo>
                  <a:cubicBezTo>
                    <a:pt x="20949" y="6323"/>
                    <a:pt x="20884" y="6304"/>
                    <a:pt x="20818" y="6288"/>
                  </a:cubicBezTo>
                  <a:cubicBezTo>
                    <a:pt x="20740" y="6272"/>
                    <a:pt x="20662" y="6257"/>
                    <a:pt x="20583" y="6248"/>
                  </a:cubicBezTo>
                  <a:lnTo>
                    <a:pt x="20580" y="6248"/>
                  </a:lnTo>
                  <a:cubicBezTo>
                    <a:pt x="20546" y="6245"/>
                    <a:pt x="20512" y="6243"/>
                    <a:pt x="20477" y="6243"/>
                  </a:cubicBezTo>
                  <a:cubicBezTo>
                    <a:pt x="20461" y="6243"/>
                    <a:pt x="20445" y="6244"/>
                    <a:pt x="20430" y="6244"/>
                  </a:cubicBezTo>
                  <a:lnTo>
                    <a:pt x="20434" y="6244"/>
                  </a:lnTo>
                  <a:cubicBezTo>
                    <a:pt x="20424" y="6244"/>
                    <a:pt x="20413" y="6246"/>
                    <a:pt x="20403" y="6247"/>
                  </a:cubicBezTo>
                  <a:cubicBezTo>
                    <a:pt x="20394" y="6245"/>
                    <a:pt x="20384" y="6244"/>
                    <a:pt x="20375" y="6244"/>
                  </a:cubicBezTo>
                  <a:cubicBezTo>
                    <a:pt x="20358" y="6244"/>
                    <a:pt x="20340" y="6246"/>
                    <a:pt x="20324" y="6247"/>
                  </a:cubicBezTo>
                  <a:cubicBezTo>
                    <a:pt x="20317" y="6247"/>
                    <a:pt x="20314" y="6248"/>
                    <a:pt x="20309" y="6248"/>
                  </a:cubicBezTo>
                  <a:cubicBezTo>
                    <a:pt x="20277" y="6251"/>
                    <a:pt x="20244" y="6256"/>
                    <a:pt x="20212" y="6258"/>
                  </a:cubicBezTo>
                  <a:cubicBezTo>
                    <a:pt x="20203" y="6259"/>
                    <a:pt x="20192" y="6262"/>
                    <a:pt x="20184" y="6263"/>
                  </a:cubicBezTo>
                  <a:cubicBezTo>
                    <a:pt x="20180" y="6244"/>
                    <a:pt x="20176" y="6225"/>
                    <a:pt x="20172" y="6206"/>
                  </a:cubicBezTo>
                  <a:cubicBezTo>
                    <a:pt x="20172" y="6205"/>
                    <a:pt x="20172" y="6202"/>
                    <a:pt x="20171" y="6201"/>
                  </a:cubicBezTo>
                  <a:cubicBezTo>
                    <a:pt x="20167" y="6184"/>
                    <a:pt x="20164" y="6167"/>
                    <a:pt x="20158" y="6150"/>
                  </a:cubicBezTo>
                  <a:cubicBezTo>
                    <a:pt x="20159" y="6150"/>
                    <a:pt x="20159" y="6150"/>
                    <a:pt x="20160" y="6149"/>
                  </a:cubicBezTo>
                  <a:cubicBezTo>
                    <a:pt x="20154" y="6115"/>
                    <a:pt x="20148" y="6081"/>
                    <a:pt x="20140" y="6047"/>
                  </a:cubicBezTo>
                  <a:cubicBezTo>
                    <a:pt x="20134" y="6017"/>
                    <a:pt x="20127" y="5986"/>
                    <a:pt x="20119" y="5957"/>
                  </a:cubicBezTo>
                  <a:cubicBezTo>
                    <a:pt x="20113" y="5932"/>
                    <a:pt x="20105" y="5907"/>
                    <a:pt x="20099" y="5882"/>
                  </a:cubicBezTo>
                  <a:cubicBezTo>
                    <a:pt x="20091" y="5859"/>
                    <a:pt x="20084" y="5834"/>
                    <a:pt x="20074" y="5813"/>
                  </a:cubicBezTo>
                  <a:cubicBezTo>
                    <a:pt x="20066" y="5789"/>
                    <a:pt x="20055" y="5766"/>
                    <a:pt x="20045" y="5742"/>
                  </a:cubicBezTo>
                  <a:cubicBezTo>
                    <a:pt x="20007" y="5663"/>
                    <a:pt x="19967" y="5584"/>
                    <a:pt x="19921" y="5509"/>
                  </a:cubicBezTo>
                  <a:lnTo>
                    <a:pt x="19919" y="5508"/>
                  </a:lnTo>
                  <a:lnTo>
                    <a:pt x="19918" y="5506"/>
                  </a:lnTo>
                  <a:cubicBezTo>
                    <a:pt x="19916" y="5501"/>
                    <a:pt x="19911" y="5496"/>
                    <a:pt x="19908" y="5491"/>
                  </a:cubicBezTo>
                  <a:lnTo>
                    <a:pt x="19908" y="5491"/>
                  </a:lnTo>
                  <a:lnTo>
                    <a:pt x="19909" y="5493"/>
                  </a:lnTo>
                  <a:cubicBezTo>
                    <a:pt x="19878" y="5444"/>
                    <a:pt x="19842" y="5401"/>
                    <a:pt x="19805" y="5359"/>
                  </a:cubicBezTo>
                  <a:cubicBezTo>
                    <a:pt x="19764" y="5310"/>
                    <a:pt x="19722" y="5266"/>
                    <a:pt x="19680" y="5220"/>
                  </a:cubicBezTo>
                  <a:cubicBezTo>
                    <a:pt x="19636" y="5175"/>
                    <a:pt x="19594" y="5129"/>
                    <a:pt x="19547" y="5087"/>
                  </a:cubicBezTo>
                  <a:cubicBezTo>
                    <a:pt x="19522" y="5065"/>
                    <a:pt x="19496" y="5045"/>
                    <a:pt x="19468" y="5025"/>
                  </a:cubicBezTo>
                  <a:cubicBezTo>
                    <a:pt x="19455" y="5016"/>
                    <a:pt x="19443" y="5009"/>
                    <a:pt x="19431" y="5000"/>
                  </a:cubicBezTo>
                  <a:cubicBezTo>
                    <a:pt x="19421" y="4993"/>
                    <a:pt x="19410" y="4987"/>
                    <a:pt x="19400" y="4979"/>
                  </a:cubicBezTo>
                  <a:lnTo>
                    <a:pt x="19353" y="4948"/>
                  </a:lnTo>
                  <a:cubicBezTo>
                    <a:pt x="19320" y="4928"/>
                    <a:pt x="19289" y="4910"/>
                    <a:pt x="19257" y="4890"/>
                  </a:cubicBezTo>
                  <a:cubicBezTo>
                    <a:pt x="19277" y="4874"/>
                    <a:pt x="19295" y="4856"/>
                    <a:pt x="19314" y="4839"/>
                  </a:cubicBezTo>
                  <a:cubicBezTo>
                    <a:pt x="19325" y="4829"/>
                    <a:pt x="19336" y="4820"/>
                    <a:pt x="19346" y="4810"/>
                  </a:cubicBezTo>
                  <a:cubicBezTo>
                    <a:pt x="19365" y="4793"/>
                    <a:pt x="19382" y="4776"/>
                    <a:pt x="19400" y="4761"/>
                  </a:cubicBezTo>
                  <a:cubicBezTo>
                    <a:pt x="19410" y="4752"/>
                    <a:pt x="19421" y="4741"/>
                    <a:pt x="19431" y="4732"/>
                  </a:cubicBezTo>
                  <a:cubicBezTo>
                    <a:pt x="19477" y="4694"/>
                    <a:pt x="19522" y="4654"/>
                    <a:pt x="19568" y="4616"/>
                  </a:cubicBezTo>
                  <a:cubicBezTo>
                    <a:pt x="19597" y="4592"/>
                    <a:pt x="19624" y="4567"/>
                    <a:pt x="19653" y="4543"/>
                  </a:cubicBezTo>
                  <a:cubicBezTo>
                    <a:pt x="19676" y="4523"/>
                    <a:pt x="19700" y="4498"/>
                    <a:pt x="19723" y="4476"/>
                  </a:cubicBezTo>
                  <a:cubicBezTo>
                    <a:pt x="19768" y="4435"/>
                    <a:pt x="19810" y="4391"/>
                    <a:pt x="19851" y="4347"/>
                  </a:cubicBezTo>
                  <a:lnTo>
                    <a:pt x="19852" y="4345"/>
                  </a:lnTo>
                  <a:cubicBezTo>
                    <a:pt x="19852" y="4345"/>
                    <a:pt x="19853" y="4344"/>
                    <a:pt x="19853" y="4343"/>
                  </a:cubicBezTo>
                  <a:cubicBezTo>
                    <a:pt x="19927" y="4259"/>
                    <a:pt x="19999" y="4175"/>
                    <a:pt x="20069" y="4089"/>
                  </a:cubicBezTo>
                  <a:cubicBezTo>
                    <a:pt x="20109" y="4040"/>
                    <a:pt x="20147" y="3989"/>
                    <a:pt x="20187" y="3937"/>
                  </a:cubicBezTo>
                  <a:cubicBezTo>
                    <a:pt x="20219" y="3895"/>
                    <a:pt x="20249" y="3853"/>
                    <a:pt x="20280" y="3812"/>
                  </a:cubicBezTo>
                  <a:cubicBezTo>
                    <a:pt x="20301" y="3780"/>
                    <a:pt x="20322" y="3747"/>
                    <a:pt x="20343" y="3715"/>
                  </a:cubicBezTo>
                  <a:cubicBezTo>
                    <a:pt x="20363" y="3685"/>
                    <a:pt x="20379" y="3653"/>
                    <a:pt x="20398" y="3622"/>
                  </a:cubicBezTo>
                  <a:cubicBezTo>
                    <a:pt x="20430" y="3568"/>
                    <a:pt x="20460" y="3509"/>
                    <a:pt x="20490" y="3452"/>
                  </a:cubicBezTo>
                  <a:cubicBezTo>
                    <a:pt x="20557" y="3317"/>
                    <a:pt x="20624" y="3182"/>
                    <a:pt x="20683" y="3044"/>
                  </a:cubicBezTo>
                  <a:cubicBezTo>
                    <a:pt x="20745" y="2900"/>
                    <a:pt x="20802" y="2758"/>
                    <a:pt x="20854" y="2610"/>
                  </a:cubicBezTo>
                  <a:cubicBezTo>
                    <a:pt x="20871" y="2559"/>
                    <a:pt x="20888" y="2508"/>
                    <a:pt x="20902" y="2457"/>
                  </a:cubicBezTo>
                  <a:cubicBezTo>
                    <a:pt x="20916" y="2405"/>
                    <a:pt x="20928" y="2352"/>
                    <a:pt x="20940" y="2301"/>
                  </a:cubicBezTo>
                  <a:cubicBezTo>
                    <a:pt x="20955" y="2217"/>
                    <a:pt x="20966" y="2131"/>
                    <a:pt x="20973" y="2047"/>
                  </a:cubicBezTo>
                  <a:lnTo>
                    <a:pt x="20973" y="2046"/>
                  </a:lnTo>
                  <a:lnTo>
                    <a:pt x="20973" y="2042"/>
                  </a:lnTo>
                  <a:lnTo>
                    <a:pt x="20973" y="2041"/>
                  </a:lnTo>
                  <a:cubicBezTo>
                    <a:pt x="20977" y="1968"/>
                    <a:pt x="20977" y="1897"/>
                    <a:pt x="20972" y="1825"/>
                  </a:cubicBezTo>
                  <a:cubicBezTo>
                    <a:pt x="20964" y="1705"/>
                    <a:pt x="20950" y="1587"/>
                    <a:pt x="20928" y="1469"/>
                  </a:cubicBezTo>
                  <a:lnTo>
                    <a:pt x="20928" y="1469"/>
                  </a:lnTo>
                  <a:lnTo>
                    <a:pt x="20929" y="1470"/>
                  </a:lnTo>
                  <a:cubicBezTo>
                    <a:pt x="20919" y="1421"/>
                    <a:pt x="20908" y="1372"/>
                    <a:pt x="20890" y="1324"/>
                  </a:cubicBezTo>
                  <a:cubicBezTo>
                    <a:pt x="20878" y="1287"/>
                    <a:pt x="20861" y="1251"/>
                    <a:pt x="20846" y="1215"/>
                  </a:cubicBezTo>
                  <a:cubicBezTo>
                    <a:pt x="20802" y="1125"/>
                    <a:pt x="20754" y="1040"/>
                    <a:pt x="20702" y="954"/>
                  </a:cubicBezTo>
                  <a:lnTo>
                    <a:pt x="20702" y="954"/>
                  </a:lnTo>
                  <a:lnTo>
                    <a:pt x="20703" y="955"/>
                  </a:lnTo>
                  <a:cubicBezTo>
                    <a:pt x="20681" y="921"/>
                    <a:pt x="20656" y="887"/>
                    <a:pt x="20631" y="852"/>
                  </a:cubicBezTo>
                  <a:cubicBezTo>
                    <a:pt x="20609" y="821"/>
                    <a:pt x="20585" y="792"/>
                    <a:pt x="20562" y="761"/>
                  </a:cubicBezTo>
                  <a:cubicBezTo>
                    <a:pt x="20529" y="725"/>
                    <a:pt x="20496" y="686"/>
                    <a:pt x="20461" y="653"/>
                  </a:cubicBezTo>
                  <a:cubicBezTo>
                    <a:pt x="20424" y="617"/>
                    <a:pt x="20386" y="578"/>
                    <a:pt x="20348" y="544"/>
                  </a:cubicBezTo>
                  <a:cubicBezTo>
                    <a:pt x="20320" y="518"/>
                    <a:pt x="20292" y="494"/>
                    <a:pt x="20261" y="470"/>
                  </a:cubicBezTo>
                  <a:cubicBezTo>
                    <a:pt x="20234" y="448"/>
                    <a:pt x="20206" y="428"/>
                    <a:pt x="20177" y="408"/>
                  </a:cubicBezTo>
                  <a:cubicBezTo>
                    <a:pt x="20147" y="389"/>
                    <a:pt x="20119" y="370"/>
                    <a:pt x="20088" y="353"/>
                  </a:cubicBezTo>
                  <a:cubicBezTo>
                    <a:pt x="20057" y="335"/>
                    <a:pt x="20026" y="318"/>
                    <a:pt x="19995" y="302"/>
                  </a:cubicBezTo>
                  <a:cubicBezTo>
                    <a:pt x="19939" y="271"/>
                    <a:pt x="19881" y="242"/>
                    <a:pt x="19825" y="213"/>
                  </a:cubicBezTo>
                  <a:lnTo>
                    <a:pt x="19825" y="213"/>
                  </a:lnTo>
                  <a:cubicBezTo>
                    <a:pt x="19825" y="213"/>
                    <a:pt x="19826" y="213"/>
                    <a:pt x="19826" y="214"/>
                  </a:cubicBezTo>
                  <a:lnTo>
                    <a:pt x="19826" y="214"/>
                  </a:lnTo>
                  <a:cubicBezTo>
                    <a:pt x="19777" y="189"/>
                    <a:pt x="19728" y="164"/>
                    <a:pt x="19676" y="147"/>
                  </a:cubicBezTo>
                  <a:cubicBezTo>
                    <a:pt x="19608" y="124"/>
                    <a:pt x="19538" y="111"/>
                    <a:pt x="19470" y="93"/>
                  </a:cubicBezTo>
                  <a:cubicBezTo>
                    <a:pt x="19414" y="81"/>
                    <a:pt x="19360" y="66"/>
                    <a:pt x="19304" y="54"/>
                  </a:cubicBezTo>
                  <a:cubicBezTo>
                    <a:pt x="19267" y="46"/>
                    <a:pt x="19228" y="41"/>
                    <a:pt x="19189" y="36"/>
                  </a:cubicBezTo>
                  <a:cubicBezTo>
                    <a:pt x="19153" y="30"/>
                    <a:pt x="19115" y="26"/>
                    <a:pt x="19078" y="24"/>
                  </a:cubicBezTo>
                  <a:cubicBezTo>
                    <a:pt x="19005" y="16"/>
                    <a:pt x="18929" y="9"/>
                    <a:pt x="18855" y="4"/>
                  </a:cubicBezTo>
                  <a:cubicBezTo>
                    <a:pt x="18826" y="0"/>
                    <a:pt x="18797" y="0"/>
                    <a:pt x="18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1703025" y="2755875"/>
              <a:ext cx="193550" cy="108200"/>
            </a:xfrm>
            <a:custGeom>
              <a:avLst/>
              <a:gdLst/>
              <a:ahLst/>
              <a:cxnLst/>
              <a:rect l="l" t="t" r="r" b="b"/>
              <a:pathLst>
                <a:path w="7742" h="4328" extrusionOk="0">
                  <a:moveTo>
                    <a:pt x="6119" y="14"/>
                  </a:moveTo>
                  <a:cubicBezTo>
                    <a:pt x="6118" y="14"/>
                    <a:pt x="6118" y="14"/>
                    <a:pt x="6117" y="14"/>
                  </a:cubicBezTo>
                  <a:lnTo>
                    <a:pt x="6117" y="14"/>
                  </a:lnTo>
                  <a:cubicBezTo>
                    <a:pt x="6118" y="14"/>
                    <a:pt x="6118" y="14"/>
                    <a:pt x="6119" y="14"/>
                  </a:cubicBezTo>
                  <a:close/>
                  <a:moveTo>
                    <a:pt x="7398" y="220"/>
                  </a:moveTo>
                  <a:cubicBezTo>
                    <a:pt x="7398" y="221"/>
                    <a:pt x="7399" y="221"/>
                    <a:pt x="7400" y="221"/>
                  </a:cubicBezTo>
                  <a:cubicBezTo>
                    <a:pt x="7400" y="221"/>
                    <a:pt x="7398" y="220"/>
                    <a:pt x="7398" y="220"/>
                  </a:cubicBezTo>
                  <a:close/>
                  <a:moveTo>
                    <a:pt x="7647" y="1303"/>
                  </a:moveTo>
                  <a:lnTo>
                    <a:pt x="7647" y="1303"/>
                  </a:lnTo>
                  <a:cubicBezTo>
                    <a:pt x="7647" y="1303"/>
                    <a:pt x="7647" y="1304"/>
                    <a:pt x="7646" y="1304"/>
                  </a:cubicBezTo>
                  <a:lnTo>
                    <a:pt x="7646" y="1304"/>
                  </a:lnTo>
                  <a:cubicBezTo>
                    <a:pt x="7647" y="1304"/>
                    <a:pt x="7647" y="1303"/>
                    <a:pt x="7647" y="1303"/>
                  </a:cubicBezTo>
                  <a:close/>
                  <a:moveTo>
                    <a:pt x="6406" y="1"/>
                  </a:moveTo>
                  <a:cubicBezTo>
                    <a:pt x="6382" y="1"/>
                    <a:pt x="6358" y="1"/>
                    <a:pt x="6335" y="2"/>
                  </a:cubicBezTo>
                  <a:cubicBezTo>
                    <a:pt x="6261" y="3"/>
                    <a:pt x="6188" y="8"/>
                    <a:pt x="6115" y="15"/>
                  </a:cubicBezTo>
                  <a:lnTo>
                    <a:pt x="6115" y="15"/>
                  </a:lnTo>
                  <a:cubicBezTo>
                    <a:pt x="6116" y="15"/>
                    <a:pt x="6116" y="14"/>
                    <a:pt x="6117" y="14"/>
                  </a:cubicBezTo>
                  <a:lnTo>
                    <a:pt x="6117" y="14"/>
                  </a:lnTo>
                  <a:cubicBezTo>
                    <a:pt x="5984" y="31"/>
                    <a:pt x="5851" y="48"/>
                    <a:pt x="5719" y="79"/>
                  </a:cubicBezTo>
                  <a:cubicBezTo>
                    <a:pt x="5627" y="103"/>
                    <a:pt x="5537" y="136"/>
                    <a:pt x="5448" y="170"/>
                  </a:cubicBezTo>
                  <a:cubicBezTo>
                    <a:pt x="5387" y="195"/>
                    <a:pt x="5327" y="219"/>
                    <a:pt x="5271" y="250"/>
                  </a:cubicBezTo>
                  <a:lnTo>
                    <a:pt x="5270" y="251"/>
                  </a:lnTo>
                  <a:cubicBezTo>
                    <a:pt x="5249" y="265"/>
                    <a:pt x="5227" y="277"/>
                    <a:pt x="5208" y="292"/>
                  </a:cubicBezTo>
                  <a:lnTo>
                    <a:pt x="5209" y="293"/>
                  </a:lnTo>
                  <a:cubicBezTo>
                    <a:pt x="5197" y="298"/>
                    <a:pt x="5187" y="308"/>
                    <a:pt x="5177" y="317"/>
                  </a:cubicBezTo>
                  <a:cubicBezTo>
                    <a:pt x="5156" y="337"/>
                    <a:pt x="5135" y="354"/>
                    <a:pt x="5115" y="373"/>
                  </a:cubicBezTo>
                  <a:lnTo>
                    <a:pt x="5114" y="373"/>
                  </a:lnTo>
                  <a:lnTo>
                    <a:pt x="5113" y="371"/>
                  </a:lnTo>
                  <a:cubicBezTo>
                    <a:pt x="5111" y="371"/>
                    <a:pt x="5110" y="371"/>
                    <a:pt x="5109" y="370"/>
                  </a:cubicBezTo>
                  <a:cubicBezTo>
                    <a:pt x="5099" y="366"/>
                    <a:pt x="5089" y="361"/>
                    <a:pt x="5080" y="358"/>
                  </a:cubicBezTo>
                  <a:lnTo>
                    <a:pt x="5079" y="358"/>
                  </a:lnTo>
                  <a:cubicBezTo>
                    <a:pt x="5069" y="353"/>
                    <a:pt x="5061" y="349"/>
                    <a:pt x="5051" y="345"/>
                  </a:cubicBezTo>
                  <a:cubicBezTo>
                    <a:pt x="5023" y="335"/>
                    <a:pt x="4996" y="327"/>
                    <a:pt x="4968" y="318"/>
                  </a:cubicBezTo>
                  <a:lnTo>
                    <a:pt x="4966" y="318"/>
                  </a:lnTo>
                  <a:cubicBezTo>
                    <a:pt x="4961" y="316"/>
                    <a:pt x="4956" y="314"/>
                    <a:pt x="4951" y="313"/>
                  </a:cubicBezTo>
                  <a:cubicBezTo>
                    <a:pt x="4918" y="303"/>
                    <a:pt x="4884" y="296"/>
                    <a:pt x="4850" y="288"/>
                  </a:cubicBezTo>
                  <a:cubicBezTo>
                    <a:pt x="4765" y="278"/>
                    <a:pt x="4682" y="271"/>
                    <a:pt x="4599" y="263"/>
                  </a:cubicBezTo>
                  <a:cubicBezTo>
                    <a:pt x="4510" y="255"/>
                    <a:pt x="4422" y="246"/>
                    <a:pt x="4334" y="240"/>
                  </a:cubicBezTo>
                  <a:cubicBezTo>
                    <a:pt x="4309" y="239"/>
                    <a:pt x="4285" y="239"/>
                    <a:pt x="4261" y="237"/>
                  </a:cubicBezTo>
                  <a:cubicBezTo>
                    <a:pt x="4238" y="237"/>
                    <a:pt x="4217" y="239"/>
                    <a:pt x="4195" y="239"/>
                  </a:cubicBezTo>
                  <a:cubicBezTo>
                    <a:pt x="4174" y="239"/>
                    <a:pt x="4151" y="239"/>
                    <a:pt x="4129" y="241"/>
                  </a:cubicBezTo>
                  <a:lnTo>
                    <a:pt x="4052" y="249"/>
                  </a:lnTo>
                  <a:cubicBezTo>
                    <a:pt x="4017" y="254"/>
                    <a:pt x="3981" y="257"/>
                    <a:pt x="3947" y="265"/>
                  </a:cubicBezTo>
                  <a:cubicBezTo>
                    <a:pt x="3910" y="272"/>
                    <a:pt x="3874" y="278"/>
                    <a:pt x="3838" y="286"/>
                  </a:cubicBezTo>
                  <a:lnTo>
                    <a:pt x="3745" y="309"/>
                  </a:lnTo>
                  <a:cubicBezTo>
                    <a:pt x="3717" y="316"/>
                    <a:pt x="3690" y="327"/>
                    <a:pt x="3663" y="334"/>
                  </a:cubicBezTo>
                  <a:cubicBezTo>
                    <a:pt x="3608" y="349"/>
                    <a:pt x="3556" y="369"/>
                    <a:pt x="3505" y="389"/>
                  </a:cubicBezTo>
                  <a:cubicBezTo>
                    <a:pt x="3465" y="404"/>
                    <a:pt x="3425" y="419"/>
                    <a:pt x="3386" y="438"/>
                  </a:cubicBezTo>
                  <a:cubicBezTo>
                    <a:pt x="3346" y="458"/>
                    <a:pt x="3307" y="476"/>
                    <a:pt x="3267" y="495"/>
                  </a:cubicBezTo>
                  <a:cubicBezTo>
                    <a:pt x="3235" y="513"/>
                    <a:pt x="3201" y="530"/>
                    <a:pt x="3169" y="548"/>
                  </a:cubicBezTo>
                  <a:cubicBezTo>
                    <a:pt x="3137" y="566"/>
                    <a:pt x="3106" y="585"/>
                    <a:pt x="3074" y="603"/>
                  </a:cubicBezTo>
                  <a:cubicBezTo>
                    <a:pt x="3019" y="636"/>
                    <a:pt x="2964" y="670"/>
                    <a:pt x="2910" y="704"/>
                  </a:cubicBezTo>
                  <a:cubicBezTo>
                    <a:pt x="2853" y="740"/>
                    <a:pt x="2796" y="776"/>
                    <a:pt x="2740" y="813"/>
                  </a:cubicBezTo>
                  <a:cubicBezTo>
                    <a:pt x="2709" y="833"/>
                    <a:pt x="2678" y="853"/>
                    <a:pt x="2648" y="875"/>
                  </a:cubicBezTo>
                  <a:cubicBezTo>
                    <a:pt x="2621" y="892"/>
                    <a:pt x="2595" y="912"/>
                    <a:pt x="2569" y="931"/>
                  </a:cubicBezTo>
                  <a:lnTo>
                    <a:pt x="2567" y="932"/>
                  </a:lnTo>
                  <a:lnTo>
                    <a:pt x="2566" y="933"/>
                  </a:lnTo>
                  <a:cubicBezTo>
                    <a:pt x="2541" y="954"/>
                    <a:pt x="2514" y="974"/>
                    <a:pt x="2491" y="995"/>
                  </a:cubicBezTo>
                  <a:lnTo>
                    <a:pt x="2417" y="1061"/>
                  </a:lnTo>
                  <a:cubicBezTo>
                    <a:pt x="2364" y="1113"/>
                    <a:pt x="2311" y="1167"/>
                    <a:pt x="2260" y="1220"/>
                  </a:cubicBezTo>
                  <a:cubicBezTo>
                    <a:pt x="2231" y="1251"/>
                    <a:pt x="2203" y="1281"/>
                    <a:pt x="2175" y="1312"/>
                  </a:cubicBezTo>
                  <a:cubicBezTo>
                    <a:pt x="2149" y="1340"/>
                    <a:pt x="2126" y="1369"/>
                    <a:pt x="2101" y="1397"/>
                  </a:cubicBezTo>
                  <a:cubicBezTo>
                    <a:pt x="2076" y="1431"/>
                    <a:pt x="2053" y="1464"/>
                    <a:pt x="2028" y="1499"/>
                  </a:cubicBezTo>
                  <a:cubicBezTo>
                    <a:pt x="2023" y="1506"/>
                    <a:pt x="2018" y="1513"/>
                    <a:pt x="2013" y="1521"/>
                  </a:cubicBezTo>
                  <a:cubicBezTo>
                    <a:pt x="2012" y="1522"/>
                    <a:pt x="2009" y="1522"/>
                    <a:pt x="2008" y="1524"/>
                  </a:cubicBezTo>
                  <a:cubicBezTo>
                    <a:pt x="2001" y="1529"/>
                    <a:pt x="1993" y="1537"/>
                    <a:pt x="1987" y="1545"/>
                  </a:cubicBezTo>
                  <a:cubicBezTo>
                    <a:pt x="1983" y="1551"/>
                    <a:pt x="1979" y="1556"/>
                    <a:pt x="1976" y="1561"/>
                  </a:cubicBezTo>
                  <a:cubicBezTo>
                    <a:pt x="1952" y="1586"/>
                    <a:pt x="1930" y="1612"/>
                    <a:pt x="1908" y="1639"/>
                  </a:cubicBezTo>
                  <a:cubicBezTo>
                    <a:pt x="1903" y="1648"/>
                    <a:pt x="1898" y="1654"/>
                    <a:pt x="1893" y="1661"/>
                  </a:cubicBezTo>
                  <a:cubicBezTo>
                    <a:pt x="1890" y="1664"/>
                    <a:pt x="1889" y="1665"/>
                    <a:pt x="1888" y="1668"/>
                  </a:cubicBezTo>
                  <a:cubicBezTo>
                    <a:pt x="1883" y="1673"/>
                    <a:pt x="1878" y="1679"/>
                    <a:pt x="1873" y="1685"/>
                  </a:cubicBezTo>
                  <a:cubicBezTo>
                    <a:pt x="1868" y="1691"/>
                    <a:pt x="1863" y="1698"/>
                    <a:pt x="1858" y="1702"/>
                  </a:cubicBezTo>
                  <a:cubicBezTo>
                    <a:pt x="1857" y="1704"/>
                    <a:pt x="1855" y="1706"/>
                    <a:pt x="1854" y="1707"/>
                  </a:cubicBezTo>
                  <a:cubicBezTo>
                    <a:pt x="1846" y="1709"/>
                    <a:pt x="1839" y="1712"/>
                    <a:pt x="1832" y="1713"/>
                  </a:cubicBezTo>
                  <a:cubicBezTo>
                    <a:pt x="1824" y="1716"/>
                    <a:pt x="1815" y="1717"/>
                    <a:pt x="1806" y="1720"/>
                  </a:cubicBezTo>
                  <a:cubicBezTo>
                    <a:pt x="1790" y="1722"/>
                    <a:pt x="1771" y="1723"/>
                    <a:pt x="1755" y="1728"/>
                  </a:cubicBezTo>
                  <a:lnTo>
                    <a:pt x="1755" y="1727"/>
                  </a:lnTo>
                  <a:cubicBezTo>
                    <a:pt x="1721" y="1736"/>
                    <a:pt x="1687" y="1746"/>
                    <a:pt x="1653" y="1753"/>
                  </a:cubicBezTo>
                  <a:cubicBezTo>
                    <a:pt x="1612" y="1763"/>
                    <a:pt x="1573" y="1778"/>
                    <a:pt x="1533" y="1792"/>
                  </a:cubicBezTo>
                  <a:cubicBezTo>
                    <a:pt x="1491" y="1808"/>
                    <a:pt x="1450" y="1823"/>
                    <a:pt x="1409" y="1842"/>
                  </a:cubicBezTo>
                  <a:cubicBezTo>
                    <a:pt x="1367" y="1861"/>
                    <a:pt x="1325" y="1882"/>
                    <a:pt x="1284" y="1902"/>
                  </a:cubicBezTo>
                  <a:cubicBezTo>
                    <a:pt x="1212" y="1943"/>
                    <a:pt x="1141" y="1983"/>
                    <a:pt x="1072" y="2026"/>
                  </a:cubicBezTo>
                  <a:cubicBezTo>
                    <a:pt x="1002" y="2072"/>
                    <a:pt x="933" y="2115"/>
                    <a:pt x="866" y="2165"/>
                  </a:cubicBezTo>
                  <a:cubicBezTo>
                    <a:pt x="763" y="2246"/>
                    <a:pt x="665" y="2331"/>
                    <a:pt x="569" y="2422"/>
                  </a:cubicBezTo>
                  <a:cubicBezTo>
                    <a:pt x="568" y="2422"/>
                    <a:pt x="568" y="2423"/>
                    <a:pt x="568" y="2423"/>
                  </a:cubicBezTo>
                  <a:cubicBezTo>
                    <a:pt x="567" y="2423"/>
                    <a:pt x="565" y="2424"/>
                    <a:pt x="565" y="2424"/>
                  </a:cubicBezTo>
                  <a:lnTo>
                    <a:pt x="564" y="2425"/>
                  </a:lnTo>
                  <a:cubicBezTo>
                    <a:pt x="489" y="2500"/>
                    <a:pt x="419" y="2578"/>
                    <a:pt x="352" y="2659"/>
                  </a:cubicBezTo>
                  <a:lnTo>
                    <a:pt x="351" y="2660"/>
                  </a:lnTo>
                  <a:cubicBezTo>
                    <a:pt x="284" y="2744"/>
                    <a:pt x="223" y="2831"/>
                    <a:pt x="165" y="2923"/>
                  </a:cubicBezTo>
                  <a:cubicBezTo>
                    <a:pt x="155" y="2943"/>
                    <a:pt x="142" y="2961"/>
                    <a:pt x="133" y="2982"/>
                  </a:cubicBezTo>
                  <a:cubicBezTo>
                    <a:pt x="124" y="3002"/>
                    <a:pt x="116" y="3020"/>
                    <a:pt x="108" y="3038"/>
                  </a:cubicBezTo>
                  <a:cubicBezTo>
                    <a:pt x="95" y="3067"/>
                    <a:pt x="84" y="3094"/>
                    <a:pt x="73" y="3124"/>
                  </a:cubicBezTo>
                  <a:cubicBezTo>
                    <a:pt x="64" y="3151"/>
                    <a:pt x="56" y="3178"/>
                    <a:pt x="48" y="3204"/>
                  </a:cubicBezTo>
                  <a:cubicBezTo>
                    <a:pt x="30" y="3270"/>
                    <a:pt x="15" y="3335"/>
                    <a:pt x="2" y="3402"/>
                  </a:cubicBezTo>
                  <a:cubicBezTo>
                    <a:pt x="1" y="3403"/>
                    <a:pt x="1" y="3405"/>
                    <a:pt x="1" y="3407"/>
                  </a:cubicBezTo>
                  <a:cubicBezTo>
                    <a:pt x="1" y="3405"/>
                    <a:pt x="2" y="3404"/>
                    <a:pt x="2" y="3404"/>
                  </a:cubicBezTo>
                  <a:lnTo>
                    <a:pt x="2" y="3404"/>
                  </a:lnTo>
                  <a:cubicBezTo>
                    <a:pt x="1" y="3410"/>
                    <a:pt x="0" y="3416"/>
                    <a:pt x="0" y="3423"/>
                  </a:cubicBezTo>
                  <a:cubicBezTo>
                    <a:pt x="66" y="3441"/>
                    <a:pt x="129" y="3464"/>
                    <a:pt x="192" y="3488"/>
                  </a:cubicBezTo>
                  <a:cubicBezTo>
                    <a:pt x="309" y="3534"/>
                    <a:pt x="414" y="3599"/>
                    <a:pt x="520" y="3665"/>
                  </a:cubicBezTo>
                  <a:cubicBezTo>
                    <a:pt x="620" y="3728"/>
                    <a:pt x="724" y="3787"/>
                    <a:pt x="820" y="3859"/>
                  </a:cubicBezTo>
                  <a:cubicBezTo>
                    <a:pt x="869" y="3897"/>
                    <a:pt x="919" y="3935"/>
                    <a:pt x="965" y="3976"/>
                  </a:cubicBezTo>
                  <a:cubicBezTo>
                    <a:pt x="992" y="3997"/>
                    <a:pt x="1017" y="4022"/>
                    <a:pt x="1041" y="4047"/>
                  </a:cubicBezTo>
                  <a:cubicBezTo>
                    <a:pt x="1063" y="4069"/>
                    <a:pt x="1085" y="4090"/>
                    <a:pt x="1105" y="4115"/>
                  </a:cubicBezTo>
                  <a:cubicBezTo>
                    <a:pt x="1162" y="4181"/>
                    <a:pt x="1210" y="4252"/>
                    <a:pt x="1251" y="4328"/>
                  </a:cubicBezTo>
                  <a:cubicBezTo>
                    <a:pt x="1306" y="4298"/>
                    <a:pt x="1357" y="4265"/>
                    <a:pt x="1410" y="4234"/>
                  </a:cubicBezTo>
                  <a:cubicBezTo>
                    <a:pt x="1486" y="4189"/>
                    <a:pt x="1563" y="4147"/>
                    <a:pt x="1640" y="4107"/>
                  </a:cubicBezTo>
                  <a:cubicBezTo>
                    <a:pt x="1677" y="4086"/>
                    <a:pt x="1715" y="4070"/>
                    <a:pt x="1755" y="4053"/>
                  </a:cubicBezTo>
                  <a:cubicBezTo>
                    <a:pt x="1797" y="4035"/>
                    <a:pt x="1839" y="4016"/>
                    <a:pt x="1884" y="4002"/>
                  </a:cubicBezTo>
                  <a:cubicBezTo>
                    <a:pt x="1939" y="3983"/>
                    <a:pt x="1994" y="3966"/>
                    <a:pt x="2053" y="3956"/>
                  </a:cubicBezTo>
                  <a:cubicBezTo>
                    <a:pt x="2081" y="3951"/>
                    <a:pt x="2108" y="3947"/>
                    <a:pt x="2135" y="3944"/>
                  </a:cubicBezTo>
                  <a:cubicBezTo>
                    <a:pt x="2175" y="3937"/>
                    <a:pt x="2215" y="3930"/>
                    <a:pt x="2255" y="3925"/>
                  </a:cubicBezTo>
                  <a:cubicBezTo>
                    <a:pt x="2267" y="3923"/>
                    <a:pt x="2280" y="3920"/>
                    <a:pt x="2291" y="3918"/>
                  </a:cubicBezTo>
                  <a:cubicBezTo>
                    <a:pt x="2298" y="3898"/>
                    <a:pt x="2307" y="3878"/>
                    <a:pt x="2314" y="3858"/>
                  </a:cubicBezTo>
                  <a:cubicBezTo>
                    <a:pt x="2354" y="3755"/>
                    <a:pt x="2399" y="3655"/>
                    <a:pt x="2442" y="3553"/>
                  </a:cubicBezTo>
                  <a:cubicBezTo>
                    <a:pt x="2463" y="3503"/>
                    <a:pt x="2484" y="3455"/>
                    <a:pt x="2508" y="3407"/>
                  </a:cubicBezTo>
                  <a:cubicBezTo>
                    <a:pt x="2536" y="3350"/>
                    <a:pt x="2569" y="3295"/>
                    <a:pt x="2601" y="3239"/>
                  </a:cubicBezTo>
                  <a:cubicBezTo>
                    <a:pt x="2627" y="3197"/>
                    <a:pt x="2653" y="3152"/>
                    <a:pt x="2682" y="3110"/>
                  </a:cubicBezTo>
                  <a:cubicBezTo>
                    <a:pt x="2711" y="3064"/>
                    <a:pt x="2745" y="3021"/>
                    <a:pt x="2778" y="2979"/>
                  </a:cubicBezTo>
                  <a:cubicBezTo>
                    <a:pt x="2854" y="2883"/>
                    <a:pt x="2920" y="2784"/>
                    <a:pt x="2995" y="2690"/>
                  </a:cubicBezTo>
                  <a:cubicBezTo>
                    <a:pt x="3036" y="2639"/>
                    <a:pt x="3081" y="2588"/>
                    <a:pt x="3127" y="2541"/>
                  </a:cubicBezTo>
                  <a:cubicBezTo>
                    <a:pt x="3168" y="2500"/>
                    <a:pt x="3212" y="2463"/>
                    <a:pt x="3258" y="2427"/>
                  </a:cubicBezTo>
                  <a:cubicBezTo>
                    <a:pt x="3303" y="2391"/>
                    <a:pt x="3349" y="2358"/>
                    <a:pt x="3396" y="2328"/>
                  </a:cubicBezTo>
                  <a:cubicBezTo>
                    <a:pt x="3451" y="2293"/>
                    <a:pt x="3506" y="2261"/>
                    <a:pt x="3562" y="2227"/>
                  </a:cubicBezTo>
                  <a:cubicBezTo>
                    <a:pt x="3617" y="2191"/>
                    <a:pt x="3674" y="2155"/>
                    <a:pt x="3733" y="2127"/>
                  </a:cubicBezTo>
                  <a:cubicBezTo>
                    <a:pt x="3778" y="2106"/>
                    <a:pt x="3825" y="2085"/>
                    <a:pt x="3871" y="2062"/>
                  </a:cubicBezTo>
                  <a:cubicBezTo>
                    <a:pt x="3916" y="2041"/>
                    <a:pt x="3958" y="2016"/>
                    <a:pt x="3999" y="1990"/>
                  </a:cubicBezTo>
                  <a:cubicBezTo>
                    <a:pt x="4046" y="1962"/>
                    <a:pt x="4092" y="1938"/>
                    <a:pt x="4140" y="1915"/>
                  </a:cubicBezTo>
                  <a:cubicBezTo>
                    <a:pt x="4187" y="1891"/>
                    <a:pt x="4235" y="1865"/>
                    <a:pt x="4285" y="1848"/>
                  </a:cubicBezTo>
                  <a:cubicBezTo>
                    <a:pt x="4344" y="1827"/>
                    <a:pt x="4406" y="1815"/>
                    <a:pt x="4465" y="1798"/>
                  </a:cubicBezTo>
                  <a:cubicBezTo>
                    <a:pt x="4533" y="1779"/>
                    <a:pt x="4599" y="1757"/>
                    <a:pt x="4667" y="1740"/>
                  </a:cubicBezTo>
                  <a:cubicBezTo>
                    <a:pt x="4733" y="1724"/>
                    <a:pt x="4799" y="1712"/>
                    <a:pt x="4865" y="1700"/>
                  </a:cubicBezTo>
                  <a:cubicBezTo>
                    <a:pt x="4953" y="1684"/>
                    <a:pt x="5041" y="1660"/>
                    <a:pt x="5131" y="1655"/>
                  </a:cubicBezTo>
                  <a:cubicBezTo>
                    <a:pt x="5145" y="1654"/>
                    <a:pt x="5158" y="1653"/>
                    <a:pt x="5172" y="1653"/>
                  </a:cubicBezTo>
                  <a:cubicBezTo>
                    <a:pt x="5205" y="1653"/>
                    <a:pt x="5238" y="1656"/>
                    <a:pt x="5271" y="1659"/>
                  </a:cubicBezTo>
                  <a:cubicBezTo>
                    <a:pt x="5322" y="1664"/>
                    <a:pt x="5374" y="1668"/>
                    <a:pt x="5425" y="1673"/>
                  </a:cubicBezTo>
                  <a:cubicBezTo>
                    <a:pt x="5461" y="1676"/>
                    <a:pt x="5500" y="1681"/>
                    <a:pt x="5537" y="1685"/>
                  </a:cubicBezTo>
                  <a:cubicBezTo>
                    <a:pt x="5565" y="1687"/>
                    <a:pt x="5595" y="1690"/>
                    <a:pt x="5624" y="1695"/>
                  </a:cubicBezTo>
                  <a:cubicBezTo>
                    <a:pt x="5657" y="1701"/>
                    <a:pt x="5691" y="1706"/>
                    <a:pt x="5724" y="1715"/>
                  </a:cubicBezTo>
                  <a:cubicBezTo>
                    <a:pt x="5756" y="1722"/>
                    <a:pt x="5790" y="1731"/>
                    <a:pt x="5823" y="1738"/>
                  </a:cubicBezTo>
                  <a:cubicBezTo>
                    <a:pt x="5889" y="1756"/>
                    <a:pt x="5957" y="1772"/>
                    <a:pt x="6024" y="1788"/>
                  </a:cubicBezTo>
                  <a:cubicBezTo>
                    <a:pt x="6120" y="1812"/>
                    <a:pt x="6207" y="1856"/>
                    <a:pt x="6292" y="1901"/>
                  </a:cubicBezTo>
                  <a:cubicBezTo>
                    <a:pt x="6356" y="1933"/>
                    <a:pt x="6418" y="1966"/>
                    <a:pt x="6480" y="1999"/>
                  </a:cubicBezTo>
                  <a:cubicBezTo>
                    <a:pt x="6537" y="2030"/>
                    <a:pt x="6592" y="2064"/>
                    <a:pt x="6643" y="2102"/>
                  </a:cubicBezTo>
                  <a:cubicBezTo>
                    <a:pt x="6647" y="2100"/>
                    <a:pt x="6652" y="2099"/>
                    <a:pt x="6658" y="2098"/>
                  </a:cubicBezTo>
                  <a:cubicBezTo>
                    <a:pt x="6666" y="2096"/>
                    <a:pt x="6674" y="2095"/>
                    <a:pt x="6682" y="2092"/>
                  </a:cubicBezTo>
                  <a:cubicBezTo>
                    <a:pt x="6726" y="2081"/>
                    <a:pt x="6770" y="2067"/>
                    <a:pt x="6813" y="2054"/>
                  </a:cubicBezTo>
                  <a:cubicBezTo>
                    <a:pt x="6838" y="2046"/>
                    <a:pt x="6862" y="2040"/>
                    <a:pt x="6885" y="2031"/>
                  </a:cubicBezTo>
                  <a:cubicBezTo>
                    <a:pt x="6908" y="2022"/>
                    <a:pt x="6932" y="2014"/>
                    <a:pt x="6956" y="2005"/>
                  </a:cubicBezTo>
                  <a:cubicBezTo>
                    <a:pt x="6982" y="1994"/>
                    <a:pt x="7006" y="1983"/>
                    <a:pt x="7030" y="1970"/>
                  </a:cubicBezTo>
                  <a:cubicBezTo>
                    <a:pt x="7081" y="1938"/>
                    <a:pt x="7130" y="1906"/>
                    <a:pt x="7178" y="1870"/>
                  </a:cubicBezTo>
                  <a:cubicBezTo>
                    <a:pt x="7215" y="1843"/>
                    <a:pt x="7250" y="1813"/>
                    <a:pt x="7283" y="1781"/>
                  </a:cubicBezTo>
                  <a:cubicBezTo>
                    <a:pt x="7317" y="1746"/>
                    <a:pt x="7349" y="1712"/>
                    <a:pt x="7381" y="1675"/>
                  </a:cubicBezTo>
                  <a:cubicBezTo>
                    <a:pt x="7410" y="1643"/>
                    <a:pt x="7436" y="1611"/>
                    <a:pt x="7463" y="1579"/>
                  </a:cubicBezTo>
                  <a:lnTo>
                    <a:pt x="7536" y="1487"/>
                  </a:lnTo>
                  <a:cubicBezTo>
                    <a:pt x="7559" y="1456"/>
                    <a:pt x="7579" y="1425"/>
                    <a:pt x="7600" y="1394"/>
                  </a:cubicBezTo>
                  <a:cubicBezTo>
                    <a:pt x="7616" y="1363"/>
                    <a:pt x="7631" y="1334"/>
                    <a:pt x="7646" y="1304"/>
                  </a:cubicBezTo>
                  <a:lnTo>
                    <a:pt x="7646" y="1304"/>
                  </a:lnTo>
                  <a:cubicBezTo>
                    <a:pt x="7646" y="1305"/>
                    <a:pt x="7646" y="1306"/>
                    <a:pt x="7646" y="1307"/>
                  </a:cubicBezTo>
                  <a:cubicBezTo>
                    <a:pt x="7646" y="1306"/>
                    <a:pt x="7647" y="1304"/>
                    <a:pt x="7647" y="1303"/>
                  </a:cubicBezTo>
                  <a:lnTo>
                    <a:pt x="7647" y="1303"/>
                  </a:lnTo>
                  <a:cubicBezTo>
                    <a:pt x="7647" y="1303"/>
                    <a:pt x="7647" y="1303"/>
                    <a:pt x="7647" y="1303"/>
                  </a:cubicBezTo>
                  <a:lnTo>
                    <a:pt x="7647" y="1303"/>
                  </a:lnTo>
                  <a:cubicBezTo>
                    <a:pt x="7647" y="1303"/>
                    <a:pt x="7647" y="1303"/>
                    <a:pt x="7647" y="1303"/>
                  </a:cubicBezTo>
                  <a:lnTo>
                    <a:pt x="7647" y="1302"/>
                  </a:lnTo>
                  <a:lnTo>
                    <a:pt x="7647" y="1300"/>
                  </a:lnTo>
                  <a:cubicBezTo>
                    <a:pt x="7653" y="1286"/>
                    <a:pt x="7662" y="1272"/>
                    <a:pt x="7667" y="1256"/>
                  </a:cubicBezTo>
                  <a:cubicBezTo>
                    <a:pt x="7673" y="1240"/>
                    <a:pt x="7678" y="1221"/>
                    <a:pt x="7684" y="1205"/>
                  </a:cubicBezTo>
                  <a:cubicBezTo>
                    <a:pt x="7698" y="1154"/>
                    <a:pt x="7709" y="1106"/>
                    <a:pt x="7719" y="1055"/>
                  </a:cubicBezTo>
                  <a:cubicBezTo>
                    <a:pt x="7726" y="1010"/>
                    <a:pt x="7732" y="966"/>
                    <a:pt x="7735" y="921"/>
                  </a:cubicBezTo>
                  <a:cubicBezTo>
                    <a:pt x="7737" y="876"/>
                    <a:pt x="7740" y="831"/>
                    <a:pt x="7741" y="784"/>
                  </a:cubicBezTo>
                  <a:cubicBezTo>
                    <a:pt x="7741" y="766"/>
                    <a:pt x="7740" y="747"/>
                    <a:pt x="7739" y="728"/>
                  </a:cubicBezTo>
                  <a:cubicBezTo>
                    <a:pt x="7736" y="714"/>
                    <a:pt x="7733" y="699"/>
                    <a:pt x="7735" y="679"/>
                  </a:cubicBezTo>
                  <a:cubicBezTo>
                    <a:pt x="7728" y="658"/>
                    <a:pt x="7722" y="639"/>
                    <a:pt x="7715" y="621"/>
                  </a:cubicBezTo>
                  <a:cubicBezTo>
                    <a:pt x="7697" y="575"/>
                    <a:pt x="7676" y="533"/>
                    <a:pt x="7654" y="490"/>
                  </a:cubicBezTo>
                  <a:cubicBezTo>
                    <a:pt x="7644" y="472"/>
                    <a:pt x="7634" y="454"/>
                    <a:pt x="7621" y="437"/>
                  </a:cubicBezTo>
                  <a:cubicBezTo>
                    <a:pt x="7587" y="394"/>
                    <a:pt x="7552" y="350"/>
                    <a:pt x="7515" y="311"/>
                  </a:cubicBezTo>
                  <a:cubicBezTo>
                    <a:pt x="7503" y="298"/>
                    <a:pt x="7489" y="286"/>
                    <a:pt x="7475" y="273"/>
                  </a:cubicBezTo>
                  <a:cubicBezTo>
                    <a:pt x="7452" y="255"/>
                    <a:pt x="7428" y="240"/>
                    <a:pt x="7405" y="224"/>
                  </a:cubicBezTo>
                  <a:lnTo>
                    <a:pt x="7403" y="224"/>
                  </a:lnTo>
                  <a:cubicBezTo>
                    <a:pt x="7402" y="224"/>
                    <a:pt x="7402" y="224"/>
                    <a:pt x="7401" y="223"/>
                  </a:cubicBezTo>
                  <a:lnTo>
                    <a:pt x="7398" y="220"/>
                  </a:lnTo>
                  <a:lnTo>
                    <a:pt x="7398" y="220"/>
                  </a:lnTo>
                  <a:cubicBezTo>
                    <a:pt x="7398" y="220"/>
                    <a:pt x="7398" y="220"/>
                    <a:pt x="7398" y="220"/>
                  </a:cubicBezTo>
                  <a:lnTo>
                    <a:pt x="7398" y="220"/>
                  </a:lnTo>
                  <a:cubicBezTo>
                    <a:pt x="7355" y="195"/>
                    <a:pt x="7312" y="175"/>
                    <a:pt x="7267" y="154"/>
                  </a:cubicBezTo>
                  <a:cubicBezTo>
                    <a:pt x="7215" y="132"/>
                    <a:pt x="7163" y="106"/>
                    <a:pt x="7111" y="81"/>
                  </a:cubicBezTo>
                  <a:cubicBezTo>
                    <a:pt x="7083" y="69"/>
                    <a:pt x="7055" y="58"/>
                    <a:pt x="7026" y="49"/>
                  </a:cubicBezTo>
                  <a:cubicBezTo>
                    <a:pt x="6990" y="40"/>
                    <a:pt x="6956" y="32"/>
                    <a:pt x="6920" y="27"/>
                  </a:cubicBezTo>
                  <a:cubicBezTo>
                    <a:pt x="6802" y="10"/>
                    <a:pt x="6682" y="7"/>
                    <a:pt x="6564" y="3"/>
                  </a:cubicBezTo>
                  <a:cubicBezTo>
                    <a:pt x="6511" y="2"/>
                    <a:pt x="6458" y="1"/>
                    <a:pt x="6406" y="1"/>
                  </a:cubicBezTo>
                  <a:close/>
                </a:path>
              </a:pathLst>
            </a:custGeom>
            <a:solidFill>
              <a:srgbClr val="FFA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1628075" y="2721775"/>
              <a:ext cx="186325" cy="121125"/>
            </a:xfrm>
            <a:custGeom>
              <a:avLst/>
              <a:gdLst/>
              <a:ahLst/>
              <a:cxnLst/>
              <a:rect l="l" t="t" r="r" b="b"/>
              <a:pathLst>
                <a:path w="7453" h="4845" extrusionOk="0">
                  <a:moveTo>
                    <a:pt x="2947" y="0"/>
                  </a:moveTo>
                  <a:cubicBezTo>
                    <a:pt x="2881" y="0"/>
                    <a:pt x="2814" y="3"/>
                    <a:pt x="2749" y="8"/>
                  </a:cubicBezTo>
                  <a:cubicBezTo>
                    <a:pt x="2682" y="15"/>
                    <a:pt x="2615" y="26"/>
                    <a:pt x="2548" y="40"/>
                  </a:cubicBezTo>
                  <a:cubicBezTo>
                    <a:pt x="2450" y="64"/>
                    <a:pt x="2353" y="88"/>
                    <a:pt x="2255" y="114"/>
                  </a:cubicBezTo>
                  <a:cubicBezTo>
                    <a:pt x="2163" y="138"/>
                    <a:pt x="2070" y="160"/>
                    <a:pt x="1982" y="193"/>
                  </a:cubicBezTo>
                  <a:lnTo>
                    <a:pt x="1981" y="193"/>
                  </a:lnTo>
                  <a:cubicBezTo>
                    <a:pt x="1979" y="193"/>
                    <a:pt x="1977" y="194"/>
                    <a:pt x="1975" y="194"/>
                  </a:cubicBezTo>
                  <a:lnTo>
                    <a:pt x="1979" y="194"/>
                  </a:lnTo>
                  <a:cubicBezTo>
                    <a:pt x="1911" y="220"/>
                    <a:pt x="1848" y="248"/>
                    <a:pt x="1785" y="281"/>
                  </a:cubicBezTo>
                  <a:cubicBezTo>
                    <a:pt x="1723" y="313"/>
                    <a:pt x="1662" y="350"/>
                    <a:pt x="1600" y="384"/>
                  </a:cubicBezTo>
                  <a:cubicBezTo>
                    <a:pt x="1537" y="420"/>
                    <a:pt x="1472" y="456"/>
                    <a:pt x="1411" y="499"/>
                  </a:cubicBezTo>
                  <a:cubicBezTo>
                    <a:pt x="1392" y="513"/>
                    <a:pt x="1375" y="529"/>
                    <a:pt x="1357" y="544"/>
                  </a:cubicBezTo>
                  <a:cubicBezTo>
                    <a:pt x="1321" y="577"/>
                    <a:pt x="1284" y="609"/>
                    <a:pt x="1246" y="642"/>
                  </a:cubicBezTo>
                  <a:cubicBezTo>
                    <a:pt x="1199" y="685"/>
                    <a:pt x="1156" y="731"/>
                    <a:pt x="1114" y="778"/>
                  </a:cubicBezTo>
                  <a:cubicBezTo>
                    <a:pt x="1074" y="824"/>
                    <a:pt x="1033" y="867"/>
                    <a:pt x="995" y="912"/>
                  </a:cubicBezTo>
                  <a:cubicBezTo>
                    <a:pt x="966" y="948"/>
                    <a:pt x="940" y="983"/>
                    <a:pt x="914" y="1019"/>
                  </a:cubicBezTo>
                  <a:cubicBezTo>
                    <a:pt x="888" y="1055"/>
                    <a:pt x="862" y="1092"/>
                    <a:pt x="838" y="1128"/>
                  </a:cubicBezTo>
                  <a:cubicBezTo>
                    <a:pt x="812" y="1168"/>
                    <a:pt x="791" y="1210"/>
                    <a:pt x="768" y="1251"/>
                  </a:cubicBezTo>
                  <a:cubicBezTo>
                    <a:pt x="743" y="1294"/>
                    <a:pt x="718" y="1339"/>
                    <a:pt x="697" y="1385"/>
                  </a:cubicBezTo>
                  <a:cubicBezTo>
                    <a:pt x="687" y="1408"/>
                    <a:pt x="676" y="1432"/>
                    <a:pt x="667" y="1454"/>
                  </a:cubicBezTo>
                  <a:lnTo>
                    <a:pt x="663" y="1463"/>
                  </a:lnTo>
                  <a:cubicBezTo>
                    <a:pt x="665" y="1464"/>
                    <a:pt x="665" y="1466"/>
                    <a:pt x="665" y="1468"/>
                  </a:cubicBezTo>
                  <a:lnTo>
                    <a:pt x="665" y="1469"/>
                  </a:lnTo>
                  <a:cubicBezTo>
                    <a:pt x="657" y="1484"/>
                    <a:pt x="647" y="1502"/>
                    <a:pt x="645" y="1519"/>
                  </a:cubicBezTo>
                  <a:lnTo>
                    <a:pt x="645" y="1522"/>
                  </a:lnTo>
                  <a:cubicBezTo>
                    <a:pt x="644" y="1524"/>
                    <a:pt x="644" y="1524"/>
                    <a:pt x="644" y="1525"/>
                  </a:cubicBezTo>
                  <a:cubicBezTo>
                    <a:pt x="641" y="1537"/>
                    <a:pt x="637" y="1547"/>
                    <a:pt x="635" y="1559"/>
                  </a:cubicBezTo>
                  <a:cubicBezTo>
                    <a:pt x="616" y="1641"/>
                    <a:pt x="601" y="1723"/>
                    <a:pt x="593" y="1806"/>
                  </a:cubicBezTo>
                  <a:cubicBezTo>
                    <a:pt x="582" y="1930"/>
                    <a:pt x="573" y="2054"/>
                    <a:pt x="579" y="2178"/>
                  </a:cubicBezTo>
                  <a:cubicBezTo>
                    <a:pt x="583" y="2223"/>
                    <a:pt x="588" y="2270"/>
                    <a:pt x="595" y="2315"/>
                  </a:cubicBezTo>
                  <a:cubicBezTo>
                    <a:pt x="595" y="2317"/>
                    <a:pt x="595" y="2321"/>
                    <a:pt x="596" y="2324"/>
                  </a:cubicBezTo>
                  <a:cubicBezTo>
                    <a:pt x="598" y="2337"/>
                    <a:pt x="600" y="2348"/>
                    <a:pt x="601" y="2361"/>
                  </a:cubicBezTo>
                  <a:cubicBezTo>
                    <a:pt x="603" y="2368"/>
                    <a:pt x="603" y="2374"/>
                    <a:pt x="604" y="2381"/>
                  </a:cubicBezTo>
                  <a:cubicBezTo>
                    <a:pt x="605" y="2387"/>
                    <a:pt x="606" y="2392"/>
                    <a:pt x="608" y="2399"/>
                  </a:cubicBezTo>
                  <a:lnTo>
                    <a:pt x="608" y="2400"/>
                  </a:lnTo>
                  <a:cubicBezTo>
                    <a:pt x="609" y="2414"/>
                    <a:pt x="610" y="2430"/>
                    <a:pt x="613" y="2445"/>
                  </a:cubicBezTo>
                  <a:cubicBezTo>
                    <a:pt x="583" y="2466"/>
                    <a:pt x="554" y="2489"/>
                    <a:pt x="527" y="2512"/>
                  </a:cubicBezTo>
                  <a:cubicBezTo>
                    <a:pt x="521" y="2516"/>
                    <a:pt x="517" y="2520"/>
                    <a:pt x="512" y="2525"/>
                  </a:cubicBezTo>
                  <a:cubicBezTo>
                    <a:pt x="497" y="2538"/>
                    <a:pt x="482" y="2552"/>
                    <a:pt x="470" y="2567"/>
                  </a:cubicBezTo>
                  <a:lnTo>
                    <a:pt x="435" y="2601"/>
                  </a:lnTo>
                  <a:cubicBezTo>
                    <a:pt x="415" y="2624"/>
                    <a:pt x="397" y="2646"/>
                    <a:pt x="378" y="2670"/>
                  </a:cubicBezTo>
                  <a:cubicBezTo>
                    <a:pt x="361" y="2691"/>
                    <a:pt x="347" y="2712"/>
                    <a:pt x="332" y="2734"/>
                  </a:cubicBezTo>
                  <a:cubicBezTo>
                    <a:pt x="288" y="2800"/>
                    <a:pt x="245" y="2867"/>
                    <a:pt x="208" y="2936"/>
                  </a:cubicBezTo>
                  <a:cubicBezTo>
                    <a:pt x="182" y="2992"/>
                    <a:pt x="157" y="3048"/>
                    <a:pt x="135" y="3105"/>
                  </a:cubicBezTo>
                  <a:cubicBezTo>
                    <a:pt x="135" y="3106"/>
                    <a:pt x="135" y="3106"/>
                    <a:pt x="134" y="3110"/>
                  </a:cubicBezTo>
                  <a:cubicBezTo>
                    <a:pt x="119" y="3153"/>
                    <a:pt x="105" y="3198"/>
                    <a:pt x="90" y="3243"/>
                  </a:cubicBezTo>
                  <a:cubicBezTo>
                    <a:pt x="75" y="3287"/>
                    <a:pt x="59" y="3333"/>
                    <a:pt x="48" y="3379"/>
                  </a:cubicBezTo>
                  <a:cubicBezTo>
                    <a:pt x="32" y="3456"/>
                    <a:pt x="20" y="3534"/>
                    <a:pt x="12" y="3614"/>
                  </a:cubicBezTo>
                  <a:cubicBezTo>
                    <a:pt x="7" y="3662"/>
                    <a:pt x="4" y="3710"/>
                    <a:pt x="2" y="3760"/>
                  </a:cubicBezTo>
                  <a:cubicBezTo>
                    <a:pt x="1" y="3806"/>
                    <a:pt x="0" y="3853"/>
                    <a:pt x="1" y="3899"/>
                  </a:cubicBezTo>
                  <a:cubicBezTo>
                    <a:pt x="4" y="3936"/>
                    <a:pt x="10" y="3972"/>
                    <a:pt x="17" y="4008"/>
                  </a:cubicBezTo>
                  <a:cubicBezTo>
                    <a:pt x="26" y="4055"/>
                    <a:pt x="37" y="4101"/>
                    <a:pt x="52" y="4148"/>
                  </a:cubicBezTo>
                  <a:cubicBezTo>
                    <a:pt x="64" y="4189"/>
                    <a:pt x="74" y="4231"/>
                    <a:pt x="87" y="4272"/>
                  </a:cubicBezTo>
                  <a:lnTo>
                    <a:pt x="87" y="4273"/>
                  </a:lnTo>
                  <a:lnTo>
                    <a:pt x="87" y="4275"/>
                  </a:lnTo>
                  <a:cubicBezTo>
                    <a:pt x="87" y="4275"/>
                    <a:pt x="88" y="4276"/>
                    <a:pt x="88" y="4277"/>
                  </a:cubicBezTo>
                  <a:cubicBezTo>
                    <a:pt x="98" y="4309"/>
                    <a:pt x="113" y="4342"/>
                    <a:pt x="126" y="4373"/>
                  </a:cubicBezTo>
                  <a:cubicBezTo>
                    <a:pt x="151" y="4422"/>
                    <a:pt x="177" y="4472"/>
                    <a:pt x="207" y="4518"/>
                  </a:cubicBezTo>
                  <a:cubicBezTo>
                    <a:pt x="211" y="4523"/>
                    <a:pt x="213" y="4528"/>
                    <a:pt x="217" y="4533"/>
                  </a:cubicBezTo>
                  <a:cubicBezTo>
                    <a:pt x="221" y="4538"/>
                    <a:pt x="224" y="4543"/>
                    <a:pt x="226" y="4549"/>
                  </a:cubicBezTo>
                  <a:cubicBezTo>
                    <a:pt x="263" y="4545"/>
                    <a:pt x="300" y="4543"/>
                    <a:pt x="337" y="4540"/>
                  </a:cubicBezTo>
                  <a:cubicBezTo>
                    <a:pt x="383" y="4536"/>
                    <a:pt x="428" y="4535"/>
                    <a:pt x="474" y="4535"/>
                  </a:cubicBezTo>
                  <a:cubicBezTo>
                    <a:pt x="495" y="4535"/>
                    <a:pt x="516" y="4535"/>
                    <a:pt x="537" y="4536"/>
                  </a:cubicBezTo>
                  <a:cubicBezTo>
                    <a:pt x="603" y="4538"/>
                    <a:pt x="670" y="4540"/>
                    <a:pt x="734" y="4550"/>
                  </a:cubicBezTo>
                  <a:cubicBezTo>
                    <a:pt x="771" y="4555"/>
                    <a:pt x="807" y="4560"/>
                    <a:pt x="843" y="4567"/>
                  </a:cubicBezTo>
                  <a:cubicBezTo>
                    <a:pt x="879" y="4575"/>
                    <a:pt x="918" y="4581"/>
                    <a:pt x="952" y="4591"/>
                  </a:cubicBezTo>
                  <a:cubicBezTo>
                    <a:pt x="1019" y="4608"/>
                    <a:pt x="1088" y="4627"/>
                    <a:pt x="1153" y="4649"/>
                  </a:cubicBezTo>
                  <a:cubicBezTo>
                    <a:pt x="1284" y="4698"/>
                    <a:pt x="1414" y="4747"/>
                    <a:pt x="1543" y="4799"/>
                  </a:cubicBezTo>
                  <a:cubicBezTo>
                    <a:pt x="1554" y="4804"/>
                    <a:pt x="1566" y="4809"/>
                    <a:pt x="1576" y="4813"/>
                  </a:cubicBezTo>
                  <a:cubicBezTo>
                    <a:pt x="1570" y="4798"/>
                    <a:pt x="1565" y="4781"/>
                    <a:pt x="1560" y="4766"/>
                  </a:cubicBezTo>
                  <a:cubicBezTo>
                    <a:pt x="1545" y="4727"/>
                    <a:pt x="1533" y="4688"/>
                    <a:pt x="1518" y="4648"/>
                  </a:cubicBezTo>
                  <a:cubicBezTo>
                    <a:pt x="1499" y="4591"/>
                    <a:pt x="1472" y="4535"/>
                    <a:pt x="1462" y="4474"/>
                  </a:cubicBezTo>
                  <a:cubicBezTo>
                    <a:pt x="1455" y="4441"/>
                    <a:pt x="1452" y="4409"/>
                    <a:pt x="1449" y="4375"/>
                  </a:cubicBezTo>
                  <a:cubicBezTo>
                    <a:pt x="1445" y="4347"/>
                    <a:pt x="1441" y="4317"/>
                    <a:pt x="1441" y="4287"/>
                  </a:cubicBezTo>
                  <a:cubicBezTo>
                    <a:pt x="1440" y="4218"/>
                    <a:pt x="1445" y="4149"/>
                    <a:pt x="1452" y="4081"/>
                  </a:cubicBezTo>
                  <a:cubicBezTo>
                    <a:pt x="1459" y="4032"/>
                    <a:pt x="1472" y="3984"/>
                    <a:pt x="1482" y="3936"/>
                  </a:cubicBezTo>
                  <a:cubicBezTo>
                    <a:pt x="1492" y="3889"/>
                    <a:pt x="1502" y="3839"/>
                    <a:pt x="1512" y="3791"/>
                  </a:cubicBezTo>
                  <a:cubicBezTo>
                    <a:pt x="1522" y="3746"/>
                    <a:pt x="1534" y="3703"/>
                    <a:pt x="1548" y="3659"/>
                  </a:cubicBezTo>
                  <a:cubicBezTo>
                    <a:pt x="1585" y="3547"/>
                    <a:pt x="1627" y="3436"/>
                    <a:pt x="1688" y="3333"/>
                  </a:cubicBezTo>
                  <a:cubicBezTo>
                    <a:pt x="1717" y="3281"/>
                    <a:pt x="1752" y="3232"/>
                    <a:pt x="1787" y="3186"/>
                  </a:cubicBezTo>
                  <a:cubicBezTo>
                    <a:pt x="1829" y="3130"/>
                    <a:pt x="1873" y="3078"/>
                    <a:pt x="1919" y="3024"/>
                  </a:cubicBezTo>
                  <a:cubicBezTo>
                    <a:pt x="1961" y="2975"/>
                    <a:pt x="2006" y="2926"/>
                    <a:pt x="2056" y="2884"/>
                  </a:cubicBezTo>
                  <a:cubicBezTo>
                    <a:pt x="2084" y="2861"/>
                    <a:pt x="2111" y="2837"/>
                    <a:pt x="2139" y="2818"/>
                  </a:cubicBezTo>
                  <a:cubicBezTo>
                    <a:pt x="2167" y="2797"/>
                    <a:pt x="2197" y="2779"/>
                    <a:pt x="2228" y="2763"/>
                  </a:cubicBezTo>
                  <a:cubicBezTo>
                    <a:pt x="2259" y="2747"/>
                    <a:pt x="2290" y="2729"/>
                    <a:pt x="2323" y="2717"/>
                  </a:cubicBezTo>
                  <a:cubicBezTo>
                    <a:pt x="2384" y="2694"/>
                    <a:pt x="2446" y="2678"/>
                    <a:pt x="2509" y="2670"/>
                  </a:cubicBezTo>
                  <a:cubicBezTo>
                    <a:pt x="2529" y="2667"/>
                    <a:pt x="2546" y="2665"/>
                    <a:pt x="2565" y="2662"/>
                  </a:cubicBezTo>
                  <a:cubicBezTo>
                    <a:pt x="2561" y="2621"/>
                    <a:pt x="2559" y="2582"/>
                    <a:pt x="2555" y="2543"/>
                  </a:cubicBezTo>
                  <a:cubicBezTo>
                    <a:pt x="2551" y="2482"/>
                    <a:pt x="2559" y="2422"/>
                    <a:pt x="2569" y="2362"/>
                  </a:cubicBezTo>
                  <a:cubicBezTo>
                    <a:pt x="2579" y="2299"/>
                    <a:pt x="2592" y="2234"/>
                    <a:pt x="2605" y="2172"/>
                  </a:cubicBezTo>
                  <a:cubicBezTo>
                    <a:pt x="2618" y="2109"/>
                    <a:pt x="2639" y="2048"/>
                    <a:pt x="2667" y="1990"/>
                  </a:cubicBezTo>
                  <a:cubicBezTo>
                    <a:pt x="2695" y="1929"/>
                    <a:pt x="2725" y="1870"/>
                    <a:pt x="2757" y="1813"/>
                  </a:cubicBezTo>
                  <a:cubicBezTo>
                    <a:pt x="2782" y="1769"/>
                    <a:pt x="2809" y="1727"/>
                    <a:pt x="2842" y="1686"/>
                  </a:cubicBezTo>
                  <a:cubicBezTo>
                    <a:pt x="2874" y="1646"/>
                    <a:pt x="2906" y="1605"/>
                    <a:pt x="2942" y="1569"/>
                  </a:cubicBezTo>
                  <a:cubicBezTo>
                    <a:pt x="2953" y="1559"/>
                    <a:pt x="2964" y="1547"/>
                    <a:pt x="2977" y="1537"/>
                  </a:cubicBezTo>
                  <a:cubicBezTo>
                    <a:pt x="2980" y="1535"/>
                    <a:pt x="2984" y="1532"/>
                    <a:pt x="2989" y="1531"/>
                  </a:cubicBezTo>
                  <a:cubicBezTo>
                    <a:pt x="2990" y="1530"/>
                    <a:pt x="2990" y="1530"/>
                    <a:pt x="2992" y="1530"/>
                  </a:cubicBezTo>
                  <a:lnTo>
                    <a:pt x="2993" y="1528"/>
                  </a:lnTo>
                  <a:cubicBezTo>
                    <a:pt x="3004" y="1521"/>
                    <a:pt x="3018" y="1514"/>
                    <a:pt x="3030" y="1507"/>
                  </a:cubicBezTo>
                  <a:cubicBezTo>
                    <a:pt x="3031" y="1507"/>
                    <a:pt x="3031" y="1506"/>
                    <a:pt x="3033" y="1506"/>
                  </a:cubicBezTo>
                  <a:cubicBezTo>
                    <a:pt x="3034" y="1505"/>
                    <a:pt x="3036" y="1504"/>
                    <a:pt x="3038" y="1504"/>
                  </a:cubicBezTo>
                  <a:cubicBezTo>
                    <a:pt x="3039" y="1502"/>
                    <a:pt x="3042" y="1501"/>
                    <a:pt x="3044" y="1501"/>
                  </a:cubicBezTo>
                  <a:cubicBezTo>
                    <a:pt x="3045" y="1500"/>
                    <a:pt x="3046" y="1500"/>
                    <a:pt x="3047" y="1499"/>
                  </a:cubicBezTo>
                  <a:cubicBezTo>
                    <a:pt x="3049" y="1497"/>
                    <a:pt x="3051" y="1496"/>
                    <a:pt x="3054" y="1495"/>
                  </a:cubicBezTo>
                  <a:cubicBezTo>
                    <a:pt x="3057" y="1491"/>
                    <a:pt x="3060" y="1490"/>
                    <a:pt x="3064" y="1489"/>
                  </a:cubicBezTo>
                  <a:cubicBezTo>
                    <a:pt x="3103" y="1471"/>
                    <a:pt x="3145" y="1458"/>
                    <a:pt x="3186" y="1445"/>
                  </a:cubicBezTo>
                  <a:cubicBezTo>
                    <a:pt x="3257" y="1422"/>
                    <a:pt x="3330" y="1403"/>
                    <a:pt x="3406" y="1392"/>
                  </a:cubicBezTo>
                  <a:cubicBezTo>
                    <a:pt x="3411" y="1392"/>
                    <a:pt x="3416" y="1391"/>
                    <a:pt x="3421" y="1391"/>
                  </a:cubicBezTo>
                  <a:lnTo>
                    <a:pt x="3423" y="1391"/>
                  </a:lnTo>
                  <a:cubicBezTo>
                    <a:pt x="3408" y="1398"/>
                    <a:pt x="3394" y="1403"/>
                    <a:pt x="3380" y="1409"/>
                  </a:cubicBezTo>
                  <a:cubicBezTo>
                    <a:pt x="3343" y="1427"/>
                    <a:pt x="3305" y="1445"/>
                    <a:pt x="3271" y="1468"/>
                  </a:cubicBezTo>
                  <a:cubicBezTo>
                    <a:pt x="3210" y="1507"/>
                    <a:pt x="3153" y="1553"/>
                    <a:pt x="3096" y="1600"/>
                  </a:cubicBezTo>
                  <a:cubicBezTo>
                    <a:pt x="3067" y="1625"/>
                    <a:pt x="3040" y="1650"/>
                    <a:pt x="3015" y="1677"/>
                  </a:cubicBezTo>
                  <a:cubicBezTo>
                    <a:pt x="2977" y="1722"/>
                    <a:pt x="2938" y="1767"/>
                    <a:pt x="2905" y="1813"/>
                  </a:cubicBezTo>
                  <a:cubicBezTo>
                    <a:pt x="2881" y="1853"/>
                    <a:pt x="2856" y="1894"/>
                    <a:pt x="2834" y="1934"/>
                  </a:cubicBezTo>
                  <a:cubicBezTo>
                    <a:pt x="2804" y="1992"/>
                    <a:pt x="2777" y="2051"/>
                    <a:pt x="2753" y="2111"/>
                  </a:cubicBezTo>
                  <a:lnTo>
                    <a:pt x="2753" y="2113"/>
                  </a:lnTo>
                  <a:cubicBezTo>
                    <a:pt x="2753" y="2113"/>
                    <a:pt x="2752" y="2114"/>
                    <a:pt x="2753" y="2114"/>
                  </a:cubicBezTo>
                  <a:cubicBezTo>
                    <a:pt x="2745" y="2134"/>
                    <a:pt x="2739" y="2155"/>
                    <a:pt x="2734" y="2176"/>
                  </a:cubicBezTo>
                  <a:cubicBezTo>
                    <a:pt x="2711" y="2275"/>
                    <a:pt x="2691" y="2377"/>
                    <a:pt x="2680" y="2480"/>
                  </a:cubicBezTo>
                  <a:cubicBezTo>
                    <a:pt x="2680" y="2497"/>
                    <a:pt x="2679" y="2512"/>
                    <a:pt x="2680" y="2529"/>
                  </a:cubicBezTo>
                  <a:cubicBezTo>
                    <a:pt x="2682" y="2562"/>
                    <a:pt x="2684" y="2595"/>
                    <a:pt x="2688" y="2627"/>
                  </a:cubicBezTo>
                  <a:cubicBezTo>
                    <a:pt x="2688" y="2630"/>
                    <a:pt x="2688" y="2632"/>
                    <a:pt x="2689" y="2635"/>
                  </a:cubicBezTo>
                  <a:cubicBezTo>
                    <a:pt x="2685" y="2641"/>
                    <a:pt x="2685" y="2649"/>
                    <a:pt x="2685" y="2656"/>
                  </a:cubicBezTo>
                  <a:cubicBezTo>
                    <a:pt x="2685" y="2660"/>
                    <a:pt x="2688" y="2665"/>
                    <a:pt x="2688" y="2668"/>
                  </a:cubicBezTo>
                  <a:lnTo>
                    <a:pt x="2688" y="2670"/>
                  </a:lnTo>
                  <a:lnTo>
                    <a:pt x="2690" y="2679"/>
                  </a:lnTo>
                  <a:lnTo>
                    <a:pt x="2690" y="2679"/>
                  </a:lnTo>
                  <a:cubicBezTo>
                    <a:pt x="2690" y="2679"/>
                    <a:pt x="2690" y="2679"/>
                    <a:pt x="2690" y="2678"/>
                  </a:cubicBezTo>
                  <a:lnTo>
                    <a:pt x="2690" y="2678"/>
                  </a:lnTo>
                  <a:cubicBezTo>
                    <a:pt x="2690" y="2680"/>
                    <a:pt x="2690" y="2682"/>
                    <a:pt x="2691" y="2683"/>
                  </a:cubicBezTo>
                  <a:cubicBezTo>
                    <a:pt x="2693" y="2685"/>
                    <a:pt x="2693" y="2686"/>
                    <a:pt x="2693" y="2688"/>
                  </a:cubicBezTo>
                  <a:lnTo>
                    <a:pt x="2693" y="2689"/>
                  </a:lnTo>
                  <a:lnTo>
                    <a:pt x="2693" y="2692"/>
                  </a:lnTo>
                  <a:lnTo>
                    <a:pt x="2693" y="2693"/>
                  </a:lnTo>
                  <a:cubicBezTo>
                    <a:pt x="2699" y="2723"/>
                    <a:pt x="2701" y="2753"/>
                    <a:pt x="2708" y="2780"/>
                  </a:cubicBezTo>
                  <a:lnTo>
                    <a:pt x="2708" y="2783"/>
                  </a:lnTo>
                  <a:lnTo>
                    <a:pt x="2657" y="2783"/>
                  </a:lnTo>
                  <a:cubicBezTo>
                    <a:pt x="2639" y="2783"/>
                    <a:pt x="2623" y="2785"/>
                    <a:pt x="2606" y="2786"/>
                  </a:cubicBezTo>
                  <a:cubicBezTo>
                    <a:pt x="2600" y="2786"/>
                    <a:pt x="2593" y="2787"/>
                    <a:pt x="2585" y="2789"/>
                  </a:cubicBezTo>
                  <a:cubicBezTo>
                    <a:pt x="2576" y="2789"/>
                    <a:pt x="2566" y="2790"/>
                    <a:pt x="2556" y="2791"/>
                  </a:cubicBezTo>
                  <a:cubicBezTo>
                    <a:pt x="2538" y="2794"/>
                    <a:pt x="2518" y="2796"/>
                    <a:pt x="2500" y="2799"/>
                  </a:cubicBezTo>
                  <a:cubicBezTo>
                    <a:pt x="2499" y="2799"/>
                    <a:pt x="2497" y="2799"/>
                    <a:pt x="2495" y="2800"/>
                  </a:cubicBezTo>
                  <a:lnTo>
                    <a:pt x="2492" y="2800"/>
                  </a:lnTo>
                  <a:cubicBezTo>
                    <a:pt x="2463" y="2806"/>
                    <a:pt x="2432" y="2812"/>
                    <a:pt x="2402" y="2822"/>
                  </a:cubicBezTo>
                  <a:cubicBezTo>
                    <a:pt x="2381" y="2830"/>
                    <a:pt x="2360" y="2838"/>
                    <a:pt x="2338" y="2847"/>
                  </a:cubicBezTo>
                  <a:lnTo>
                    <a:pt x="2338" y="2847"/>
                  </a:lnTo>
                  <a:cubicBezTo>
                    <a:pt x="2339" y="2847"/>
                    <a:pt x="2339" y="2847"/>
                    <a:pt x="2339" y="2846"/>
                  </a:cubicBezTo>
                  <a:cubicBezTo>
                    <a:pt x="2338" y="2846"/>
                    <a:pt x="2338" y="2846"/>
                    <a:pt x="2337" y="2847"/>
                  </a:cubicBezTo>
                  <a:cubicBezTo>
                    <a:pt x="2337" y="2847"/>
                    <a:pt x="2338" y="2847"/>
                    <a:pt x="2338" y="2847"/>
                  </a:cubicBezTo>
                  <a:lnTo>
                    <a:pt x="2338" y="2847"/>
                  </a:lnTo>
                  <a:cubicBezTo>
                    <a:pt x="2337" y="2847"/>
                    <a:pt x="2336" y="2848"/>
                    <a:pt x="2334" y="2848"/>
                  </a:cubicBezTo>
                  <a:lnTo>
                    <a:pt x="2333" y="2851"/>
                  </a:lnTo>
                  <a:cubicBezTo>
                    <a:pt x="2301" y="2866"/>
                    <a:pt x="2270" y="2883"/>
                    <a:pt x="2239" y="2902"/>
                  </a:cubicBezTo>
                  <a:cubicBezTo>
                    <a:pt x="2215" y="2918"/>
                    <a:pt x="2193" y="2933"/>
                    <a:pt x="2173" y="2950"/>
                  </a:cubicBezTo>
                  <a:cubicBezTo>
                    <a:pt x="2151" y="2967"/>
                    <a:pt x="2128" y="2986"/>
                    <a:pt x="2108" y="3006"/>
                  </a:cubicBezTo>
                  <a:cubicBezTo>
                    <a:pt x="2087" y="3027"/>
                    <a:pt x="2068" y="3048"/>
                    <a:pt x="2048" y="3069"/>
                  </a:cubicBezTo>
                  <a:lnTo>
                    <a:pt x="2046" y="3070"/>
                  </a:lnTo>
                  <a:lnTo>
                    <a:pt x="2045" y="3072"/>
                  </a:lnTo>
                  <a:lnTo>
                    <a:pt x="2043" y="3075"/>
                  </a:lnTo>
                  <a:lnTo>
                    <a:pt x="2040" y="3076"/>
                  </a:lnTo>
                  <a:cubicBezTo>
                    <a:pt x="1972" y="3152"/>
                    <a:pt x="1906" y="3232"/>
                    <a:pt x="1846" y="3316"/>
                  </a:cubicBezTo>
                  <a:cubicBezTo>
                    <a:pt x="1821" y="3353"/>
                    <a:pt x="1797" y="3392"/>
                    <a:pt x="1775" y="3431"/>
                  </a:cubicBezTo>
                  <a:cubicBezTo>
                    <a:pt x="1744" y="3491"/>
                    <a:pt x="1719" y="3553"/>
                    <a:pt x="1694" y="3616"/>
                  </a:cubicBezTo>
                  <a:lnTo>
                    <a:pt x="1695" y="3615"/>
                  </a:lnTo>
                  <a:lnTo>
                    <a:pt x="1695" y="3615"/>
                  </a:lnTo>
                  <a:cubicBezTo>
                    <a:pt x="1672" y="3678"/>
                    <a:pt x="1650" y="3741"/>
                    <a:pt x="1635" y="3807"/>
                  </a:cubicBezTo>
                  <a:cubicBezTo>
                    <a:pt x="1626" y="3849"/>
                    <a:pt x="1617" y="3890"/>
                    <a:pt x="1610" y="3932"/>
                  </a:cubicBezTo>
                  <a:cubicBezTo>
                    <a:pt x="1602" y="3972"/>
                    <a:pt x="1592" y="4012"/>
                    <a:pt x="1583" y="4051"/>
                  </a:cubicBezTo>
                  <a:cubicBezTo>
                    <a:pt x="1575" y="4089"/>
                    <a:pt x="1571" y="4127"/>
                    <a:pt x="1569" y="4164"/>
                  </a:cubicBezTo>
                  <a:cubicBezTo>
                    <a:pt x="1566" y="4206"/>
                    <a:pt x="1564" y="4247"/>
                    <a:pt x="1565" y="4287"/>
                  </a:cubicBezTo>
                  <a:cubicBezTo>
                    <a:pt x="1569" y="4344"/>
                    <a:pt x="1575" y="4401"/>
                    <a:pt x="1584" y="4456"/>
                  </a:cubicBezTo>
                  <a:cubicBezTo>
                    <a:pt x="1586" y="4468"/>
                    <a:pt x="1590" y="4479"/>
                    <a:pt x="1594" y="4491"/>
                  </a:cubicBezTo>
                  <a:cubicBezTo>
                    <a:pt x="1610" y="4538"/>
                    <a:pt x="1628" y="4582"/>
                    <a:pt x="1642" y="4629"/>
                  </a:cubicBezTo>
                  <a:cubicBezTo>
                    <a:pt x="1653" y="4664"/>
                    <a:pt x="1667" y="4700"/>
                    <a:pt x="1679" y="4736"/>
                  </a:cubicBezTo>
                  <a:cubicBezTo>
                    <a:pt x="1690" y="4768"/>
                    <a:pt x="1704" y="4797"/>
                    <a:pt x="1717" y="4828"/>
                  </a:cubicBezTo>
                  <a:cubicBezTo>
                    <a:pt x="1720" y="4833"/>
                    <a:pt x="1721" y="4838"/>
                    <a:pt x="1721" y="4844"/>
                  </a:cubicBezTo>
                  <a:cubicBezTo>
                    <a:pt x="1725" y="4842"/>
                    <a:pt x="1728" y="4839"/>
                    <a:pt x="1731" y="4837"/>
                  </a:cubicBezTo>
                  <a:cubicBezTo>
                    <a:pt x="1762" y="4818"/>
                    <a:pt x="1797" y="4804"/>
                    <a:pt x="1831" y="4789"/>
                  </a:cubicBezTo>
                  <a:cubicBezTo>
                    <a:pt x="1854" y="4778"/>
                    <a:pt x="1875" y="4768"/>
                    <a:pt x="1899" y="4758"/>
                  </a:cubicBezTo>
                  <a:cubicBezTo>
                    <a:pt x="1953" y="4735"/>
                    <a:pt x="2010" y="4722"/>
                    <a:pt x="2068" y="4715"/>
                  </a:cubicBezTo>
                  <a:cubicBezTo>
                    <a:pt x="2126" y="4709"/>
                    <a:pt x="2185" y="4706"/>
                    <a:pt x="2245" y="4703"/>
                  </a:cubicBezTo>
                  <a:cubicBezTo>
                    <a:pt x="2308" y="4699"/>
                    <a:pt x="2373" y="4695"/>
                    <a:pt x="2436" y="4693"/>
                  </a:cubicBezTo>
                  <a:cubicBezTo>
                    <a:pt x="2471" y="4691"/>
                    <a:pt x="2508" y="4688"/>
                    <a:pt x="2544" y="4688"/>
                  </a:cubicBezTo>
                  <a:cubicBezTo>
                    <a:pt x="2572" y="4688"/>
                    <a:pt x="2600" y="4690"/>
                    <a:pt x="2627" y="4695"/>
                  </a:cubicBezTo>
                  <a:cubicBezTo>
                    <a:pt x="2693" y="4708"/>
                    <a:pt x="2756" y="4725"/>
                    <a:pt x="2822" y="4741"/>
                  </a:cubicBezTo>
                  <a:cubicBezTo>
                    <a:pt x="2834" y="4745"/>
                    <a:pt x="2849" y="4747"/>
                    <a:pt x="2861" y="4751"/>
                  </a:cubicBezTo>
                  <a:cubicBezTo>
                    <a:pt x="2861" y="4745"/>
                    <a:pt x="2863" y="4740"/>
                    <a:pt x="2864" y="4734"/>
                  </a:cubicBezTo>
                  <a:cubicBezTo>
                    <a:pt x="2871" y="4689"/>
                    <a:pt x="2881" y="4643"/>
                    <a:pt x="2892" y="4600"/>
                  </a:cubicBezTo>
                  <a:cubicBezTo>
                    <a:pt x="2900" y="4567"/>
                    <a:pt x="2909" y="4535"/>
                    <a:pt x="2920" y="4503"/>
                  </a:cubicBezTo>
                  <a:cubicBezTo>
                    <a:pt x="2928" y="4474"/>
                    <a:pt x="2936" y="4445"/>
                    <a:pt x="2948" y="4416"/>
                  </a:cubicBezTo>
                  <a:cubicBezTo>
                    <a:pt x="2962" y="4383"/>
                    <a:pt x="2974" y="4350"/>
                    <a:pt x="2990" y="4318"/>
                  </a:cubicBezTo>
                  <a:cubicBezTo>
                    <a:pt x="3005" y="4287"/>
                    <a:pt x="3021" y="4259"/>
                    <a:pt x="3038" y="4228"/>
                  </a:cubicBezTo>
                  <a:cubicBezTo>
                    <a:pt x="3052" y="4200"/>
                    <a:pt x="3070" y="4175"/>
                    <a:pt x="3087" y="4151"/>
                  </a:cubicBezTo>
                  <a:cubicBezTo>
                    <a:pt x="3107" y="4121"/>
                    <a:pt x="3127" y="4091"/>
                    <a:pt x="3148" y="4063"/>
                  </a:cubicBezTo>
                  <a:cubicBezTo>
                    <a:pt x="3186" y="4008"/>
                    <a:pt x="3227" y="3956"/>
                    <a:pt x="3272" y="3904"/>
                  </a:cubicBezTo>
                  <a:cubicBezTo>
                    <a:pt x="3356" y="3802"/>
                    <a:pt x="3449" y="3707"/>
                    <a:pt x="3547" y="3617"/>
                  </a:cubicBezTo>
                  <a:cubicBezTo>
                    <a:pt x="3596" y="3574"/>
                    <a:pt x="3644" y="3533"/>
                    <a:pt x="3695" y="3491"/>
                  </a:cubicBezTo>
                  <a:cubicBezTo>
                    <a:pt x="3722" y="3468"/>
                    <a:pt x="3748" y="3446"/>
                    <a:pt x="3777" y="3425"/>
                  </a:cubicBezTo>
                  <a:lnTo>
                    <a:pt x="3866" y="3363"/>
                  </a:lnTo>
                  <a:cubicBezTo>
                    <a:pt x="4088" y="3214"/>
                    <a:pt x="4323" y="3080"/>
                    <a:pt x="4579" y="3002"/>
                  </a:cubicBezTo>
                  <a:cubicBezTo>
                    <a:pt x="4639" y="2985"/>
                    <a:pt x="4701" y="2970"/>
                    <a:pt x="4762" y="2956"/>
                  </a:cubicBezTo>
                  <a:cubicBezTo>
                    <a:pt x="4777" y="2952"/>
                    <a:pt x="4794" y="2949"/>
                    <a:pt x="4809" y="2946"/>
                  </a:cubicBezTo>
                  <a:cubicBezTo>
                    <a:pt x="4834" y="2902"/>
                    <a:pt x="4860" y="2859"/>
                    <a:pt x="4888" y="2818"/>
                  </a:cubicBezTo>
                  <a:cubicBezTo>
                    <a:pt x="4920" y="2770"/>
                    <a:pt x="4953" y="2722"/>
                    <a:pt x="4990" y="2678"/>
                  </a:cubicBezTo>
                  <a:cubicBezTo>
                    <a:pt x="5026" y="2635"/>
                    <a:pt x="5063" y="2593"/>
                    <a:pt x="5102" y="2551"/>
                  </a:cubicBezTo>
                  <a:cubicBezTo>
                    <a:pt x="5147" y="2503"/>
                    <a:pt x="5193" y="2453"/>
                    <a:pt x="5242" y="2407"/>
                  </a:cubicBezTo>
                  <a:cubicBezTo>
                    <a:pt x="5268" y="2381"/>
                    <a:pt x="5293" y="2353"/>
                    <a:pt x="5320" y="2329"/>
                  </a:cubicBezTo>
                  <a:cubicBezTo>
                    <a:pt x="5345" y="2307"/>
                    <a:pt x="5369" y="2283"/>
                    <a:pt x="5394" y="2262"/>
                  </a:cubicBezTo>
                  <a:cubicBezTo>
                    <a:pt x="5423" y="2239"/>
                    <a:pt x="5450" y="2214"/>
                    <a:pt x="5481" y="2193"/>
                  </a:cubicBezTo>
                  <a:cubicBezTo>
                    <a:pt x="5511" y="2172"/>
                    <a:pt x="5541" y="2151"/>
                    <a:pt x="5570" y="2129"/>
                  </a:cubicBezTo>
                  <a:cubicBezTo>
                    <a:pt x="5629" y="2088"/>
                    <a:pt x="5689" y="2051"/>
                    <a:pt x="5749" y="2012"/>
                  </a:cubicBezTo>
                  <a:cubicBezTo>
                    <a:pt x="5804" y="1976"/>
                    <a:pt x="5858" y="1943"/>
                    <a:pt x="5913" y="1909"/>
                  </a:cubicBezTo>
                  <a:cubicBezTo>
                    <a:pt x="5970" y="1875"/>
                    <a:pt x="6028" y="1839"/>
                    <a:pt x="6088" y="1806"/>
                  </a:cubicBezTo>
                  <a:cubicBezTo>
                    <a:pt x="6122" y="1788"/>
                    <a:pt x="6158" y="1768"/>
                    <a:pt x="6194" y="1749"/>
                  </a:cubicBezTo>
                  <a:cubicBezTo>
                    <a:pt x="6227" y="1732"/>
                    <a:pt x="6260" y="1717"/>
                    <a:pt x="6292" y="1702"/>
                  </a:cubicBezTo>
                  <a:cubicBezTo>
                    <a:pt x="6321" y="1688"/>
                    <a:pt x="6351" y="1676"/>
                    <a:pt x="6379" y="1664"/>
                  </a:cubicBezTo>
                  <a:cubicBezTo>
                    <a:pt x="6406" y="1651"/>
                    <a:pt x="6432" y="1640"/>
                    <a:pt x="6459" y="1630"/>
                  </a:cubicBezTo>
                  <a:cubicBezTo>
                    <a:pt x="6496" y="1617"/>
                    <a:pt x="6530" y="1602"/>
                    <a:pt x="6566" y="1592"/>
                  </a:cubicBezTo>
                  <a:cubicBezTo>
                    <a:pt x="6604" y="1579"/>
                    <a:pt x="6641" y="1569"/>
                    <a:pt x="6677" y="1557"/>
                  </a:cubicBezTo>
                  <a:cubicBezTo>
                    <a:pt x="6713" y="1547"/>
                    <a:pt x="6751" y="1540"/>
                    <a:pt x="6787" y="1531"/>
                  </a:cubicBezTo>
                  <a:cubicBezTo>
                    <a:pt x="6818" y="1522"/>
                    <a:pt x="6849" y="1517"/>
                    <a:pt x="6880" y="1511"/>
                  </a:cubicBezTo>
                  <a:cubicBezTo>
                    <a:pt x="6945" y="1499"/>
                    <a:pt x="7010" y="1490"/>
                    <a:pt x="7076" y="1484"/>
                  </a:cubicBezTo>
                  <a:cubicBezTo>
                    <a:pt x="7113" y="1480"/>
                    <a:pt x="7151" y="1479"/>
                    <a:pt x="7188" y="1478"/>
                  </a:cubicBezTo>
                  <a:cubicBezTo>
                    <a:pt x="7214" y="1474"/>
                    <a:pt x="7238" y="1473"/>
                    <a:pt x="7261" y="1473"/>
                  </a:cubicBezTo>
                  <a:cubicBezTo>
                    <a:pt x="7271" y="1473"/>
                    <a:pt x="7281" y="1474"/>
                    <a:pt x="7291" y="1474"/>
                  </a:cubicBezTo>
                  <a:cubicBezTo>
                    <a:pt x="7345" y="1475"/>
                    <a:pt x="7400" y="1480"/>
                    <a:pt x="7452" y="1484"/>
                  </a:cubicBezTo>
                  <a:lnTo>
                    <a:pt x="7452" y="1483"/>
                  </a:lnTo>
                  <a:cubicBezTo>
                    <a:pt x="7452" y="1481"/>
                    <a:pt x="7451" y="1481"/>
                    <a:pt x="7451" y="1480"/>
                  </a:cubicBezTo>
                  <a:cubicBezTo>
                    <a:pt x="7432" y="1444"/>
                    <a:pt x="7410" y="1409"/>
                    <a:pt x="7388" y="1377"/>
                  </a:cubicBezTo>
                  <a:cubicBezTo>
                    <a:pt x="7366" y="1346"/>
                    <a:pt x="7343" y="1316"/>
                    <a:pt x="7318" y="1285"/>
                  </a:cubicBezTo>
                  <a:cubicBezTo>
                    <a:pt x="7297" y="1259"/>
                    <a:pt x="7274" y="1233"/>
                    <a:pt x="7251" y="1210"/>
                  </a:cubicBezTo>
                  <a:cubicBezTo>
                    <a:pt x="7226" y="1185"/>
                    <a:pt x="7204" y="1159"/>
                    <a:pt x="7179" y="1135"/>
                  </a:cubicBezTo>
                  <a:cubicBezTo>
                    <a:pt x="7148" y="1108"/>
                    <a:pt x="7118" y="1079"/>
                    <a:pt x="7086" y="1052"/>
                  </a:cubicBezTo>
                  <a:cubicBezTo>
                    <a:pt x="7033" y="1004"/>
                    <a:pt x="6979" y="958"/>
                    <a:pt x="6924" y="912"/>
                  </a:cubicBezTo>
                  <a:cubicBezTo>
                    <a:pt x="6893" y="887"/>
                    <a:pt x="6862" y="862"/>
                    <a:pt x="6829" y="839"/>
                  </a:cubicBezTo>
                  <a:cubicBezTo>
                    <a:pt x="6797" y="815"/>
                    <a:pt x="6765" y="794"/>
                    <a:pt x="6733" y="772"/>
                  </a:cubicBezTo>
                  <a:cubicBezTo>
                    <a:pt x="6692" y="746"/>
                    <a:pt x="6650" y="719"/>
                    <a:pt x="6605" y="697"/>
                  </a:cubicBezTo>
                  <a:cubicBezTo>
                    <a:pt x="6580" y="684"/>
                    <a:pt x="6555" y="670"/>
                    <a:pt x="6532" y="660"/>
                  </a:cubicBezTo>
                  <a:cubicBezTo>
                    <a:pt x="6507" y="649"/>
                    <a:pt x="6482" y="638"/>
                    <a:pt x="6459" y="628"/>
                  </a:cubicBezTo>
                  <a:cubicBezTo>
                    <a:pt x="6411" y="608"/>
                    <a:pt x="6365" y="590"/>
                    <a:pt x="6317" y="572"/>
                  </a:cubicBezTo>
                  <a:cubicBezTo>
                    <a:pt x="6277" y="556"/>
                    <a:pt x="6238" y="545"/>
                    <a:pt x="6196" y="532"/>
                  </a:cubicBezTo>
                  <a:cubicBezTo>
                    <a:pt x="6048" y="493"/>
                    <a:pt x="5895" y="468"/>
                    <a:pt x="5744" y="442"/>
                  </a:cubicBezTo>
                  <a:cubicBezTo>
                    <a:pt x="5683" y="433"/>
                    <a:pt x="5623" y="423"/>
                    <a:pt x="5563" y="418"/>
                  </a:cubicBezTo>
                  <a:cubicBezTo>
                    <a:pt x="5507" y="413"/>
                    <a:pt x="5453" y="411"/>
                    <a:pt x="5399" y="408"/>
                  </a:cubicBezTo>
                  <a:cubicBezTo>
                    <a:pt x="5372" y="407"/>
                    <a:pt x="5345" y="407"/>
                    <a:pt x="5319" y="407"/>
                  </a:cubicBezTo>
                  <a:cubicBezTo>
                    <a:pt x="5233" y="407"/>
                    <a:pt x="5146" y="410"/>
                    <a:pt x="5061" y="416"/>
                  </a:cubicBezTo>
                  <a:cubicBezTo>
                    <a:pt x="5035" y="420"/>
                    <a:pt x="5007" y="422"/>
                    <a:pt x="4982" y="426"/>
                  </a:cubicBezTo>
                  <a:cubicBezTo>
                    <a:pt x="4963" y="428"/>
                    <a:pt x="4943" y="434"/>
                    <a:pt x="4924" y="438"/>
                  </a:cubicBezTo>
                  <a:cubicBezTo>
                    <a:pt x="4860" y="453"/>
                    <a:pt x="4795" y="472"/>
                    <a:pt x="4732" y="493"/>
                  </a:cubicBezTo>
                  <a:cubicBezTo>
                    <a:pt x="4685" y="509"/>
                    <a:pt x="4640" y="525"/>
                    <a:pt x="4597" y="542"/>
                  </a:cubicBezTo>
                  <a:cubicBezTo>
                    <a:pt x="4595" y="542"/>
                    <a:pt x="4594" y="542"/>
                    <a:pt x="4594" y="544"/>
                  </a:cubicBezTo>
                  <a:cubicBezTo>
                    <a:pt x="4584" y="546"/>
                    <a:pt x="4575" y="550"/>
                    <a:pt x="4567" y="554"/>
                  </a:cubicBezTo>
                  <a:cubicBezTo>
                    <a:pt x="4566" y="555"/>
                    <a:pt x="4566" y="555"/>
                    <a:pt x="4564" y="555"/>
                  </a:cubicBezTo>
                  <a:cubicBezTo>
                    <a:pt x="4539" y="566"/>
                    <a:pt x="4516" y="580"/>
                    <a:pt x="4494" y="592"/>
                  </a:cubicBezTo>
                  <a:cubicBezTo>
                    <a:pt x="4485" y="596"/>
                    <a:pt x="4478" y="601"/>
                    <a:pt x="4470" y="606"/>
                  </a:cubicBezTo>
                  <a:cubicBezTo>
                    <a:pt x="4466" y="608"/>
                    <a:pt x="4463" y="609"/>
                    <a:pt x="4458" y="611"/>
                  </a:cubicBezTo>
                  <a:lnTo>
                    <a:pt x="4454" y="607"/>
                  </a:lnTo>
                  <a:lnTo>
                    <a:pt x="4453" y="606"/>
                  </a:lnTo>
                  <a:lnTo>
                    <a:pt x="4452" y="604"/>
                  </a:lnTo>
                  <a:lnTo>
                    <a:pt x="4447" y="599"/>
                  </a:lnTo>
                  <a:lnTo>
                    <a:pt x="4438" y="590"/>
                  </a:lnTo>
                  <a:cubicBezTo>
                    <a:pt x="4417" y="571"/>
                    <a:pt x="4398" y="551"/>
                    <a:pt x="4376" y="534"/>
                  </a:cubicBezTo>
                  <a:cubicBezTo>
                    <a:pt x="4365" y="523"/>
                    <a:pt x="4354" y="513"/>
                    <a:pt x="4342" y="503"/>
                  </a:cubicBezTo>
                  <a:cubicBezTo>
                    <a:pt x="4328" y="489"/>
                    <a:pt x="4313" y="478"/>
                    <a:pt x="4295" y="467"/>
                  </a:cubicBezTo>
                  <a:cubicBezTo>
                    <a:pt x="4272" y="448"/>
                    <a:pt x="4248" y="428"/>
                    <a:pt x="4223" y="410"/>
                  </a:cubicBezTo>
                  <a:cubicBezTo>
                    <a:pt x="4161" y="361"/>
                    <a:pt x="4099" y="313"/>
                    <a:pt x="4034" y="271"/>
                  </a:cubicBezTo>
                  <a:cubicBezTo>
                    <a:pt x="3962" y="225"/>
                    <a:pt x="3888" y="183"/>
                    <a:pt x="3810" y="147"/>
                  </a:cubicBezTo>
                  <a:cubicBezTo>
                    <a:pt x="3747" y="119"/>
                    <a:pt x="3684" y="96"/>
                    <a:pt x="3618" y="76"/>
                  </a:cubicBezTo>
                  <a:cubicBezTo>
                    <a:pt x="3563" y="60"/>
                    <a:pt x="3506" y="49"/>
                    <a:pt x="3449" y="38"/>
                  </a:cubicBezTo>
                  <a:cubicBezTo>
                    <a:pt x="3345" y="21"/>
                    <a:pt x="3241" y="7"/>
                    <a:pt x="3134" y="2"/>
                  </a:cubicBezTo>
                  <a:cubicBezTo>
                    <a:pt x="3071" y="0"/>
                    <a:pt x="3010" y="0"/>
                    <a:pt x="29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0"/>
            <p:cNvSpPr/>
            <p:nvPr/>
          </p:nvSpPr>
          <p:spPr>
            <a:xfrm>
              <a:off x="1530950" y="2758975"/>
              <a:ext cx="109200" cy="114875"/>
            </a:xfrm>
            <a:custGeom>
              <a:avLst/>
              <a:gdLst/>
              <a:ahLst/>
              <a:cxnLst/>
              <a:rect l="l" t="t" r="r" b="b"/>
              <a:pathLst>
                <a:path w="4368" h="4595" extrusionOk="0">
                  <a:moveTo>
                    <a:pt x="3646" y="0"/>
                  </a:moveTo>
                  <a:cubicBezTo>
                    <a:pt x="3629" y="0"/>
                    <a:pt x="3612" y="1"/>
                    <a:pt x="3595" y="1"/>
                  </a:cubicBezTo>
                  <a:cubicBezTo>
                    <a:pt x="3557" y="4"/>
                    <a:pt x="3520" y="9"/>
                    <a:pt x="3483" y="15"/>
                  </a:cubicBezTo>
                  <a:cubicBezTo>
                    <a:pt x="3415" y="29"/>
                    <a:pt x="3349" y="49"/>
                    <a:pt x="3282" y="69"/>
                  </a:cubicBezTo>
                  <a:cubicBezTo>
                    <a:pt x="3235" y="85"/>
                    <a:pt x="3189" y="100"/>
                    <a:pt x="3143" y="120"/>
                  </a:cubicBezTo>
                  <a:cubicBezTo>
                    <a:pt x="3106" y="136"/>
                    <a:pt x="3070" y="152"/>
                    <a:pt x="3035" y="169"/>
                  </a:cubicBezTo>
                  <a:cubicBezTo>
                    <a:pt x="3034" y="169"/>
                    <a:pt x="3033" y="170"/>
                    <a:pt x="3033" y="170"/>
                  </a:cubicBezTo>
                  <a:cubicBezTo>
                    <a:pt x="2940" y="215"/>
                    <a:pt x="2850" y="265"/>
                    <a:pt x="2764" y="319"/>
                  </a:cubicBezTo>
                  <a:cubicBezTo>
                    <a:pt x="2689" y="370"/>
                    <a:pt x="2620" y="426"/>
                    <a:pt x="2550" y="483"/>
                  </a:cubicBezTo>
                  <a:cubicBezTo>
                    <a:pt x="2550" y="482"/>
                    <a:pt x="2551" y="481"/>
                    <a:pt x="2553" y="479"/>
                  </a:cubicBezTo>
                  <a:lnTo>
                    <a:pt x="2553" y="479"/>
                  </a:lnTo>
                  <a:cubicBezTo>
                    <a:pt x="2492" y="533"/>
                    <a:pt x="2434" y="586"/>
                    <a:pt x="2380" y="646"/>
                  </a:cubicBezTo>
                  <a:cubicBezTo>
                    <a:pt x="2339" y="690"/>
                    <a:pt x="2301" y="737"/>
                    <a:pt x="2267" y="786"/>
                  </a:cubicBezTo>
                  <a:cubicBezTo>
                    <a:pt x="2235" y="832"/>
                    <a:pt x="2205" y="879"/>
                    <a:pt x="2174" y="923"/>
                  </a:cubicBezTo>
                  <a:cubicBezTo>
                    <a:pt x="2137" y="982"/>
                    <a:pt x="2101" y="1036"/>
                    <a:pt x="2069" y="1097"/>
                  </a:cubicBezTo>
                  <a:cubicBezTo>
                    <a:pt x="2043" y="1148"/>
                    <a:pt x="2021" y="1198"/>
                    <a:pt x="2001" y="1250"/>
                  </a:cubicBezTo>
                  <a:cubicBezTo>
                    <a:pt x="1992" y="1277"/>
                    <a:pt x="1982" y="1304"/>
                    <a:pt x="1975" y="1331"/>
                  </a:cubicBezTo>
                  <a:cubicBezTo>
                    <a:pt x="1971" y="1336"/>
                    <a:pt x="1970" y="1343"/>
                    <a:pt x="1967" y="1349"/>
                  </a:cubicBezTo>
                  <a:cubicBezTo>
                    <a:pt x="1966" y="1353"/>
                    <a:pt x="1966" y="1356"/>
                    <a:pt x="1965" y="1360"/>
                  </a:cubicBezTo>
                  <a:cubicBezTo>
                    <a:pt x="1962" y="1367"/>
                    <a:pt x="1960" y="1374"/>
                    <a:pt x="1960" y="1380"/>
                  </a:cubicBezTo>
                  <a:lnTo>
                    <a:pt x="1960" y="1381"/>
                  </a:lnTo>
                  <a:cubicBezTo>
                    <a:pt x="1960" y="1386"/>
                    <a:pt x="1957" y="1392"/>
                    <a:pt x="1960" y="1398"/>
                  </a:cubicBezTo>
                  <a:cubicBezTo>
                    <a:pt x="1960" y="1401"/>
                    <a:pt x="1960" y="1402"/>
                    <a:pt x="1957" y="1405"/>
                  </a:cubicBezTo>
                  <a:cubicBezTo>
                    <a:pt x="1952" y="1423"/>
                    <a:pt x="1947" y="1442"/>
                    <a:pt x="1945" y="1460"/>
                  </a:cubicBezTo>
                  <a:cubicBezTo>
                    <a:pt x="1941" y="1460"/>
                    <a:pt x="1939" y="1462"/>
                    <a:pt x="1936" y="1462"/>
                  </a:cubicBezTo>
                  <a:cubicBezTo>
                    <a:pt x="1935" y="1463"/>
                    <a:pt x="1932" y="1463"/>
                    <a:pt x="1931" y="1463"/>
                  </a:cubicBezTo>
                  <a:cubicBezTo>
                    <a:pt x="1919" y="1463"/>
                    <a:pt x="1909" y="1464"/>
                    <a:pt x="1899" y="1465"/>
                  </a:cubicBezTo>
                  <a:cubicBezTo>
                    <a:pt x="1893" y="1467"/>
                    <a:pt x="1888" y="1467"/>
                    <a:pt x="1883" y="1467"/>
                  </a:cubicBezTo>
                  <a:cubicBezTo>
                    <a:pt x="1879" y="1468"/>
                    <a:pt x="1874" y="1468"/>
                    <a:pt x="1870" y="1468"/>
                  </a:cubicBezTo>
                  <a:cubicBezTo>
                    <a:pt x="1846" y="1469"/>
                    <a:pt x="1822" y="1472"/>
                    <a:pt x="1800" y="1472"/>
                  </a:cubicBezTo>
                  <a:lnTo>
                    <a:pt x="1800" y="1471"/>
                  </a:lnTo>
                  <a:cubicBezTo>
                    <a:pt x="1791" y="1472"/>
                    <a:pt x="1782" y="1473"/>
                    <a:pt x="1775" y="1473"/>
                  </a:cubicBezTo>
                  <a:lnTo>
                    <a:pt x="1770" y="1473"/>
                  </a:lnTo>
                  <a:cubicBezTo>
                    <a:pt x="1766" y="1473"/>
                    <a:pt x="1760" y="1473"/>
                    <a:pt x="1756" y="1474"/>
                  </a:cubicBezTo>
                  <a:cubicBezTo>
                    <a:pt x="1736" y="1475"/>
                    <a:pt x="1717" y="1477"/>
                    <a:pt x="1697" y="1479"/>
                  </a:cubicBezTo>
                  <a:cubicBezTo>
                    <a:pt x="1655" y="1484"/>
                    <a:pt x="1612" y="1493"/>
                    <a:pt x="1570" y="1499"/>
                  </a:cubicBezTo>
                  <a:cubicBezTo>
                    <a:pt x="1537" y="1504"/>
                    <a:pt x="1505" y="1510"/>
                    <a:pt x="1472" y="1518"/>
                  </a:cubicBezTo>
                  <a:cubicBezTo>
                    <a:pt x="1445" y="1525"/>
                    <a:pt x="1416" y="1535"/>
                    <a:pt x="1389" y="1542"/>
                  </a:cubicBezTo>
                  <a:lnTo>
                    <a:pt x="1388" y="1544"/>
                  </a:lnTo>
                  <a:cubicBezTo>
                    <a:pt x="1387" y="1545"/>
                    <a:pt x="1385" y="1545"/>
                    <a:pt x="1385" y="1545"/>
                  </a:cubicBezTo>
                  <a:cubicBezTo>
                    <a:pt x="1357" y="1556"/>
                    <a:pt x="1328" y="1566"/>
                    <a:pt x="1301" y="1579"/>
                  </a:cubicBezTo>
                  <a:cubicBezTo>
                    <a:pt x="1235" y="1613"/>
                    <a:pt x="1171" y="1649"/>
                    <a:pt x="1108" y="1690"/>
                  </a:cubicBezTo>
                  <a:cubicBezTo>
                    <a:pt x="1069" y="1719"/>
                    <a:pt x="1031" y="1746"/>
                    <a:pt x="993" y="1776"/>
                  </a:cubicBezTo>
                  <a:cubicBezTo>
                    <a:pt x="961" y="1802"/>
                    <a:pt x="929" y="1829"/>
                    <a:pt x="897" y="1856"/>
                  </a:cubicBezTo>
                  <a:cubicBezTo>
                    <a:pt x="856" y="1892"/>
                    <a:pt x="817" y="1928"/>
                    <a:pt x="779" y="1966"/>
                  </a:cubicBezTo>
                  <a:cubicBezTo>
                    <a:pt x="743" y="2002"/>
                    <a:pt x="708" y="2039"/>
                    <a:pt x="673" y="2076"/>
                  </a:cubicBezTo>
                  <a:cubicBezTo>
                    <a:pt x="651" y="2100"/>
                    <a:pt x="629" y="2123"/>
                    <a:pt x="609" y="2148"/>
                  </a:cubicBezTo>
                  <a:cubicBezTo>
                    <a:pt x="587" y="2173"/>
                    <a:pt x="567" y="2198"/>
                    <a:pt x="547" y="2222"/>
                  </a:cubicBezTo>
                  <a:cubicBezTo>
                    <a:pt x="510" y="2268"/>
                    <a:pt x="474" y="2317"/>
                    <a:pt x="439" y="2366"/>
                  </a:cubicBezTo>
                  <a:cubicBezTo>
                    <a:pt x="401" y="2423"/>
                    <a:pt x="361" y="2482"/>
                    <a:pt x="324" y="2542"/>
                  </a:cubicBezTo>
                  <a:cubicBezTo>
                    <a:pt x="288" y="2602"/>
                    <a:pt x="254" y="2663"/>
                    <a:pt x="222" y="2723"/>
                  </a:cubicBezTo>
                  <a:cubicBezTo>
                    <a:pt x="212" y="2745"/>
                    <a:pt x="201" y="2766"/>
                    <a:pt x="192" y="2788"/>
                  </a:cubicBezTo>
                  <a:cubicBezTo>
                    <a:pt x="182" y="2808"/>
                    <a:pt x="175" y="2828"/>
                    <a:pt x="166" y="2849"/>
                  </a:cubicBezTo>
                  <a:cubicBezTo>
                    <a:pt x="144" y="2911"/>
                    <a:pt x="124" y="2972"/>
                    <a:pt x="105" y="3035"/>
                  </a:cubicBezTo>
                  <a:cubicBezTo>
                    <a:pt x="87" y="3103"/>
                    <a:pt x="71" y="3170"/>
                    <a:pt x="55" y="3237"/>
                  </a:cubicBezTo>
                  <a:cubicBezTo>
                    <a:pt x="55" y="3234"/>
                    <a:pt x="57" y="3230"/>
                    <a:pt x="57" y="3227"/>
                  </a:cubicBezTo>
                  <a:lnTo>
                    <a:pt x="57" y="3227"/>
                  </a:lnTo>
                  <a:cubicBezTo>
                    <a:pt x="45" y="3283"/>
                    <a:pt x="32" y="3339"/>
                    <a:pt x="25" y="3394"/>
                  </a:cubicBezTo>
                  <a:cubicBezTo>
                    <a:pt x="16" y="3444"/>
                    <a:pt x="10" y="3495"/>
                    <a:pt x="5" y="3545"/>
                  </a:cubicBezTo>
                  <a:cubicBezTo>
                    <a:pt x="2" y="3590"/>
                    <a:pt x="1" y="3634"/>
                    <a:pt x="2" y="3679"/>
                  </a:cubicBezTo>
                  <a:cubicBezTo>
                    <a:pt x="4" y="3697"/>
                    <a:pt x="6" y="3716"/>
                    <a:pt x="9" y="3732"/>
                  </a:cubicBezTo>
                  <a:lnTo>
                    <a:pt x="9" y="3734"/>
                  </a:lnTo>
                  <a:cubicBezTo>
                    <a:pt x="10" y="3736"/>
                    <a:pt x="10" y="3736"/>
                    <a:pt x="10" y="3737"/>
                  </a:cubicBezTo>
                  <a:lnTo>
                    <a:pt x="10" y="3738"/>
                  </a:lnTo>
                  <a:lnTo>
                    <a:pt x="10" y="3739"/>
                  </a:lnTo>
                  <a:cubicBezTo>
                    <a:pt x="15" y="3758"/>
                    <a:pt x="20" y="3775"/>
                    <a:pt x="25" y="3794"/>
                  </a:cubicBezTo>
                  <a:cubicBezTo>
                    <a:pt x="26" y="3803"/>
                    <a:pt x="26" y="3810"/>
                    <a:pt x="25" y="3820"/>
                  </a:cubicBezTo>
                  <a:cubicBezTo>
                    <a:pt x="31" y="3820"/>
                    <a:pt x="38" y="3821"/>
                    <a:pt x="45" y="3821"/>
                  </a:cubicBezTo>
                  <a:cubicBezTo>
                    <a:pt x="82" y="3825"/>
                    <a:pt x="119" y="3827"/>
                    <a:pt x="156" y="3832"/>
                  </a:cubicBezTo>
                  <a:cubicBezTo>
                    <a:pt x="190" y="3837"/>
                    <a:pt x="223" y="3841"/>
                    <a:pt x="257" y="3850"/>
                  </a:cubicBezTo>
                  <a:cubicBezTo>
                    <a:pt x="321" y="3862"/>
                    <a:pt x="387" y="3877"/>
                    <a:pt x="451" y="3893"/>
                  </a:cubicBezTo>
                  <a:cubicBezTo>
                    <a:pt x="520" y="3912"/>
                    <a:pt x="589" y="3928"/>
                    <a:pt x="656" y="3949"/>
                  </a:cubicBezTo>
                  <a:cubicBezTo>
                    <a:pt x="693" y="3961"/>
                    <a:pt x="732" y="3974"/>
                    <a:pt x="771" y="3985"/>
                  </a:cubicBezTo>
                  <a:cubicBezTo>
                    <a:pt x="805" y="3995"/>
                    <a:pt x="837" y="4010"/>
                    <a:pt x="871" y="4021"/>
                  </a:cubicBezTo>
                  <a:cubicBezTo>
                    <a:pt x="931" y="4042"/>
                    <a:pt x="989" y="4069"/>
                    <a:pt x="1047" y="4097"/>
                  </a:cubicBezTo>
                  <a:cubicBezTo>
                    <a:pt x="1108" y="4125"/>
                    <a:pt x="1167" y="4155"/>
                    <a:pt x="1224" y="4190"/>
                  </a:cubicBezTo>
                  <a:cubicBezTo>
                    <a:pt x="1256" y="4209"/>
                    <a:pt x="1291" y="4228"/>
                    <a:pt x="1322" y="4250"/>
                  </a:cubicBezTo>
                  <a:cubicBezTo>
                    <a:pt x="1354" y="4274"/>
                    <a:pt x="1388" y="4295"/>
                    <a:pt x="1420" y="4319"/>
                  </a:cubicBezTo>
                  <a:cubicBezTo>
                    <a:pt x="1472" y="4356"/>
                    <a:pt x="1524" y="4398"/>
                    <a:pt x="1575" y="4439"/>
                  </a:cubicBezTo>
                  <a:cubicBezTo>
                    <a:pt x="1627" y="4481"/>
                    <a:pt x="1678" y="4526"/>
                    <a:pt x="1728" y="4570"/>
                  </a:cubicBezTo>
                  <a:cubicBezTo>
                    <a:pt x="1738" y="4578"/>
                    <a:pt x="1746" y="4585"/>
                    <a:pt x="1755" y="4595"/>
                  </a:cubicBezTo>
                  <a:cubicBezTo>
                    <a:pt x="1770" y="4569"/>
                    <a:pt x="1784" y="4544"/>
                    <a:pt x="1800" y="4522"/>
                  </a:cubicBezTo>
                  <a:cubicBezTo>
                    <a:pt x="1821" y="4487"/>
                    <a:pt x="1846" y="4454"/>
                    <a:pt x="1867" y="4420"/>
                  </a:cubicBezTo>
                  <a:lnTo>
                    <a:pt x="1868" y="4419"/>
                  </a:lnTo>
                  <a:cubicBezTo>
                    <a:pt x="1868" y="4419"/>
                    <a:pt x="1869" y="4418"/>
                    <a:pt x="1870" y="4416"/>
                  </a:cubicBezTo>
                  <a:lnTo>
                    <a:pt x="1870" y="4416"/>
                  </a:lnTo>
                  <a:cubicBezTo>
                    <a:pt x="1870" y="4417"/>
                    <a:pt x="1870" y="4417"/>
                    <a:pt x="1870" y="4417"/>
                  </a:cubicBezTo>
                  <a:cubicBezTo>
                    <a:pt x="1872" y="4415"/>
                    <a:pt x="1872" y="4415"/>
                    <a:pt x="1872" y="4414"/>
                  </a:cubicBezTo>
                  <a:lnTo>
                    <a:pt x="1872" y="4414"/>
                  </a:lnTo>
                  <a:cubicBezTo>
                    <a:pt x="1871" y="4415"/>
                    <a:pt x="1871" y="4416"/>
                    <a:pt x="1870" y="4416"/>
                  </a:cubicBezTo>
                  <a:lnTo>
                    <a:pt x="1870" y="4416"/>
                  </a:lnTo>
                  <a:cubicBezTo>
                    <a:pt x="1893" y="4376"/>
                    <a:pt x="1913" y="4335"/>
                    <a:pt x="1936" y="4295"/>
                  </a:cubicBezTo>
                  <a:cubicBezTo>
                    <a:pt x="1962" y="4254"/>
                    <a:pt x="1987" y="4213"/>
                    <a:pt x="2017" y="4175"/>
                  </a:cubicBezTo>
                  <a:cubicBezTo>
                    <a:pt x="2045" y="4139"/>
                    <a:pt x="2074" y="4100"/>
                    <a:pt x="2106" y="4067"/>
                  </a:cubicBezTo>
                  <a:cubicBezTo>
                    <a:pt x="2142" y="4028"/>
                    <a:pt x="2179" y="3991"/>
                    <a:pt x="2218" y="3954"/>
                  </a:cubicBezTo>
                  <a:cubicBezTo>
                    <a:pt x="2254" y="3917"/>
                    <a:pt x="2291" y="3879"/>
                    <a:pt x="2328" y="3842"/>
                  </a:cubicBezTo>
                  <a:cubicBezTo>
                    <a:pt x="2364" y="3806"/>
                    <a:pt x="2401" y="3772"/>
                    <a:pt x="2441" y="3739"/>
                  </a:cubicBezTo>
                  <a:cubicBezTo>
                    <a:pt x="2486" y="3705"/>
                    <a:pt x="2529" y="3671"/>
                    <a:pt x="2575" y="3640"/>
                  </a:cubicBezTo>
                  <a:cubicBezTo>
                    <a:pt x="2582" y="3634"/>
                    <a:pt x="2591" y="3629"/>
                    <a:pt x="2601" y="3623"/>
                  </a:cubicBezTo>
                  <a:cubicBezTo>
                    <a:pt x="2592" y="3615"/>
                    <a:pt x="2585" y="3609"/>
                    <a:pt x="2576" y="3603"/>
                  </a:cubicBezTo>
                  <a:cubicBezTo>
                    <a:pt x="2554" y="3587"/>
                    <a:pt x="2533" y="3568"/>
                    <a:pt x="2514" y="3547"/>
                  </a:cubicBezTo>
                  <a:cubicBezTo>
                    <a:pt x="2473" y="3506"/>
                    <a:pt x="2434" y="3468"/>
                    <a:pt x="2396" y="3423"/>
                  </a:cubicBezTo>
                  <a:cubicBezTo>
                    <a:pt x="2368" y="3388"/>
                    <a:pt x="2342" y="3349"/>
                    <a:pt x="2314" y="3314"/>
                  </a:cubicBezTo>
                  <a:cubicBezTo>
                    <a:pt x="2286" y="3282"/>
                    <a:pt x="2259" y="3252"/>
                    <a:pt x="2233" y="3218"/>
                  </a:cubicBezTo>
                  <a:cubicBezTo>
                    <a:pt x="2207" y="3184"/>
                    <a:pt x="2183" y="3148"/>
                    <a:pt x="2158" y="3113"/>
                  </a:cubicBezTo>
                  <a:cubicBezTo>
                    <a:pt x="2131" y="3076"/>
                    <a:pt x="2104" y="3036"/>
                    <a:pt x="2085" y="2994"/>
                  </a:cubicBezTo>
                  <a:cubicBezTo>
                    <a:pt x="2069" y="2955"/>
                    <a:pt x="2058" y="2914"/>
                    <a:pt x="2043" y="2874"/>
                  </a:cubicBezTo>
                  <a:cubicBezTo>
                    <a:pt x="2043" y="2871"/>
                    <a:pt x="2042" y="2870"/>
                    <a:pt x="2042" y="2867"/>
                  </a:cubicBezTo>
                  <a:cubicBezTo>
                    <a:pt x="2038" y="2839"/>
                    <a:pt x="2035" y="2810"/>
                    <a:pt x="2033" y="2783"/>
                  </a:cubicBezTo>
                  <a:cubicBezTo>
                    <a:pt x="2030" y="2743"/>
                    <a:pt x="2025" y="2706"/>
                    <a:pt x="2022" y="2668"/>
                  </a:cubicBezTo>
                  <a:cubicBezTo>
                    <a:pt x="2022" y="2647"/>
                    <a:pt x="2024" y="2627"/>
                    <a:pt x="2024" y="2606"/>
                  </a:cubicBezTo>
                  <a:lnTo>
                    <a:pt x="2024" y="2614"/>
                  </a:lnTo>
                  <a:cubicBezTo>
                    <a:pt x="2025" y="2596"/>
                    <a:pt x="2027" y="2577"/>
                    <a:pt x="2029" y="2560"/>
                  </a:cubicBezTo>
                  <a:cubicBezTo>
                    <a:pt x="2035" y="2526"/>
                    <a:pt x="2042" y="2494"/>
                    <a:pt x="2049" y="2462"/>
                  </a:cubicBezTo>
                  <a:cubicBezTo>
                    <a:pt x="2056" y="2436"/>
                    <a:pt x="2063" y="2408"/>
                    <a:pt x="2070" y="2382"/>
                  </a:cubicBezTo>
                  <a:cubicBezTo>
                    <a:pt x="2075" y="2371"/>
                    <a:pt x="2079" y="2359"/>
                    <a:pt x="2084" y="2348"/>
                  </a:cubicBezTo>
                  <a:cubicBezTo>
                    <a:pt x="2091" y="2336"/>
                    <a:pt x="2097" y="2323"/>
                    <a:pt x="2104" y="2311"/>
                  </a:cubicBezTo>
                  <a:cubicBezTo>
                    <a:pt x="2105" y="2318"/>
                    <a:pt x="2106" y="2324"/>
                    <a:pt x="2106" y="2331"/>
                  </a:cubicBezTo>
                  <a:lnTo>
                    <a:pt x="2106" y="2451"/>
                  </a:lnTo>
                  <a:cubicBezTo>
                    <a:pt x="2106" y="2495"/>
                    <a:pt x="2105" y="2540"/>
                    <a:pt x="2106" y="2583"/>
                  </a:cubicBezTo>
                  <a:cubicBezTo>
                    <a:pt x="2107" y="2606"/>
                    <a:pt x="2111" y="2626"/>
                    <a:pt x="2114" y="2646"/>
                  </a:cubicBezTo>
                  <a:lnTo>
                    <a:pt x="2114" y="2648"/>
                  </a:lnTo>
                  <a:lnTo>
                    <a:pt x="2114" y="2649"/>
                  </a:lnTo>
                  <a:cubicBezTo>
                    <a:pt x="2123" y="2694"/>
                    <a:pt x="2136" y="2736"/>
                    <a:pt x="2148" y="2778"/>
                  </a:cubicBezTo>
                  <a:cubicBezTo>
                    <a:pt x="2159" y="2810"/>
                    <a:pt x="2169" y="2841"/>
                    <a:pt x="2181" y="2874"/>
                  </a:cubicBezTo>
                  <a:cubicBezTo>
                    <a:pt x="2190" y="2900"/>
                    <a:pt x="2198" y="2927"/>
                    <a:pt x="2209" y="2953"/>
                  </a:cubicBezTo>
                  <a:cubicBezTo>
                    <a:pt x="2219" y="2968"/>
                    <a:pt x="2228" y="2984"/>
                    <a:pt x="2238" y="2999"/>
                  </a:cubicBezTo>
                  <a:cubicBezTo>
                    <a:pt x="2260" y="3029"/>
                    <a:pt x="2282" y="3058"/>
                    <a:pt x="2302" y="3089"/>
                  </a:cubicBezTo>
                  <a:cubicBezTo>
                    <a:pt x="2321" y="3114"/>
                    <a:pt x="2337" y="3138"/>
                    <a:pt x="2355" y="3160"/>
                  </a:cubicBezTo>
                  <a:lnTo>
                    <a:pt x="2357" y="3161"/>
                  </a:lnTo>
                  <a:cubicBezTo>
                    <a:pt x="2385" y="3195"/>
                    <a:pt x="2416" y="3227"/>
                    <a:pt x="2441" y="3263"/>
                  </a:cubicBezTo>
                  <a:cubicBezTo>
                    <a:pt x="2458" y="3287"/>
                    <a:pt x="2476" y="3311"/>
                    <a:pt x="2493" y="3334"/>
                  </a:cubicBezTo>
                  <a:cubicBezTo>
                    <a:pt x="2493" y="3333"/>
                    <a:pt x="2493" y="3333"/>
                    <a:pt x="2493" y="3333"/>
                  </a:cubicBezTo>
                  <a:lnTo>
                    <a:pt x="2493" y="3333"/>
                  </a:lnTo>
                  <a:lnTo>
                    <a:pt x="2494" y="3335"/>
                  </a:lnTo>
                  <a:cubicBezTo>
                    <a:pt x="2496" y="3335"/>
                    <a:pt x="2496" y="3336"/>
                    <a:pt x="2497" y="3337"/>
                  </a:cubicBezTo>
                  <a:cubicBezTo>
                    <a:pt x="2517" y="3361"/>
                    <a:pt x="2537" y="3381"/>
                    <a:pt x="2558" y="3403"/>
                  </a:cubicBezTo>
                  <a:cubicBezTo>
                    <a:pt x="2580" y="3424"/>
                    <a:pt x="2600" y="3448"/>
                    <a:pt x="2622" y="3469"/>
                  </a:cubicBezTo>
                  <a:cubicBezTo>
                    <a:pt x="2639" y="3484"/>
                    <a:pt x="2656" y="3499"/>
                    <a:pt x="2674" y="3511"/>
                  </a:cubicBezTo>
                  <a:cubicBezTo>
                    <a:pt x="2689" y="3523"/>
                    <a:pt x="2705" y="3533"/>
                    <a:pt x="2716" y="3546"/>
                  </a:cubicBezTo>
                  <a:cubicBezTo>
                    <a:pt x="2833" y="3476"/>
                    <a:pt x="2953" y="3417"/>
                    <a:pt x="3077" y="3362"/>
                  </a:cubicBezTo>
                  <a:cubicBezTo>
                    <a:pt x="3131" y="3339"/>
                    <a:pt x="3182" y="3313"/>
                    <a:pt x="3235" y="3290"/>
                  </a:cubicBezTo>
                  <a:cubicBezTo>
                    <a:pt x="3294" y="3266"/>
                    <a:pt x="3355" y="3244"/>
                    <a:pt x="3416" y="3222"/>
                  </a:cubicBezTo>
                  <a:cubicBezTo>
                    <a:pt x="3483" y="3197"/>
                    <a:pt x="3551" y="3176"/>
                    <a:pt x="3619" y="3155"/>
                  </a:cubicBezTo>
                  <a:cubicBezTo>
                    <a:pt x="3684" y="3134"/>
                    <a:pt x="3751" y="3119"/>
                    <a:pt x="3817" y="3104"/>
                  </a:cubicBezTo>
                  <a:cubicBezTo>
                    <a:pt x="3867" y="3091"/>
                    <a:pt x="3920" y="3083"/>
                    <a:pt x="3972" y="3076"/>
                  </a:cubicBezTo>
                  <a:cubicBezTo>
                    <a:pt x="3960" y="3057"/>
                    <a:pt x="3951" y="3040"/>
                    <a:pt x="3941" y="3020"/>
                  </a:cubicBezTo>
                  <a:cubicBezTo>
                    <a:pt x="3922" y="2986"/>
                    <a:pt x="3903" y="2953"/>
                    <a:pt x="3889" y="2918"/>
                  </a:cubicBezTo>
                  <a:cubicBezTo>
                    <a:pt x="3876" y="2888"/>
                    <a:pt x="3864" y="2859"/>
                    <a:pt x="3853" y="2829"/>
                  </a:cubicBezTo>
                  <a:cubicBezTo>
                    <a:pt x="3839" y="2790"/>
                    <a:pt x="3831" y="2749"/>
                    <a:pt x="3819" y="2709"/>
                  </a:cubicBezTo>
                  <a:cubicBezTo>
                    <a:pt x="3809" y="2674"/>
                    <a:pt x="3796" y="2639"/>
                    <a:pt x="3788" y="2603"/>
                  </a:cubicBezTo>
                  <a:cubicBezTo>
                    <a:pt x="3778" y="2558"/>
                    <a:pt x="3769" y="2513"/>
                    <a:pt x="3763" y="2468"/>
                  </a:cubicBezTo>
                  <a:cubicBezTo>
                    <a:pt x="3756" y="2413"/>
                    <a:pt x="3757" y="2361"/>
                    <a:pt x="3758" y="2307"/>
                  </a:cubicBezTo>
                  <a:cubicBezTo>
                    <a:pt x="3760" y="2250"/>
                    <a:pt x="3762" y="2194"/>
                    <a:pt x="3767" y="2139"/>
                  </a:cubicBezTo>
                  <a:cubicBezTo>
                    <a:pt x="3772" y="2080"/>
                    <a:pt x="3777" y="2021"/>
                    <a:pt x="3787" y="1963"/>
                  </a:cubicBezTo>
                  <a:cubicBezTo>
                    <a:pt x="3793" y="1928"/>
                    <a:pt x="3799" y="1894"/>
                    <a:pt x="3808" y="1860"/>
                  </a:cubicBezTo>
                  <a:cubicBezTo>
                    <a:pt x="3815" y="1828"/>
                    <a:pt x="3825" y="1796"/>
                    <a:pt x="3836" y="1763"/>
                  </a:cubicBezTo>
                  <a:cubicBezTo>
                    <a:pt x="3853" y="1710"/>
                    <a:pt x="3870" y="1658"/>
                    <a:pt x="3887" y="1605"/>
                  </a:cubicBezTo>
                  <a:cubicBezTo>
                    <a:pt x="3907" y="1546"/>
                    <a:pt x="3931" y="1489"/>
                    <a:pt x="3954" y="1436"/>
                  </a:cubicBezTo>
                  <a:cubicBezTo>
                    <a:pt x="3970" y="1404"/>
                    <a:pt x="3985" y="1370"/>
                    <a:pt x="4004" y="1339"/>
                  </a:cubicBezTo>
                  <a:cubicBezTo>
                    <a:pt x="4024" y="1308"/>
                    <a:pt x="4041" y="1277"/>
                    <a:pt x="4061" y="1246"/>
                  </a:cubicBezTo>
                  <a:cubicBezTo>
                    <a:pt x="4093" y="1194"/>
                    <a:pt x="4129" y="1143"/>
                    <a:pt x="4166" y="1094"/>
                  </a:cubicBezTo>
                  <a:cubicBezTo>
                    <a:pt x="4204" y="1046"/>
                    <a:pt x="4243" y="998"/>
                    <a:pt x="4290" y="960"/>
                  </a:cubicBezTo>
                  <a:cubicBezTo>
                    <a:pt x="4314" y="940"/>
                    <a:pt x="4336" y="920"/>
                    <a:pt x="4361" y="901"/>
                  </a:cubicBezTo>
                  <a:cubicBezTo>
                    <a:pt x="4355" y="872"/>
                    <a:pt x="4351" y="843"/>
                    <a:pt x="4346" y="817"/>
                  </a:cubicBezTo>
                  <a:cubicBezTo>
                    <a:pt x="4338" y="761"/>
                    <a:pt x="4333" y="706"/>
                    <a:pt x="4331" y="652"/>
                  </a:cubicBezTo>
                  <a:cubicBezTo>
                    <a:pt x="4331" y="600"/>
                    <a:pt x="4333" y="548"/>
                    <a:pt x="4335" y="498"/>
                  </a:cubicBezTo>
                  <a:cubicBezTo>
                    <a:pt x="4339" y="396"/>
                    <a:pt x="4347" y="292"/>
                    <a:pt x="4364" y="192"/>
                  </a:cubicBezTo>
                  <a:cubicBezTo>
                    <a:pt x="4365" y="185"/>
                    <a:pt x="4366" y="178"/>
                    <a:pt x="4367" y="172"/>
                  </a:cubicBezTo>
                  <a:lnTo>
                    <a:pt x="4367" y="172"/>
                  </a:lnTo>
                  <a:cubicBezTo>
                    <a:pt x="4365" y="173"/>
                    <a:pt x="4361" y="173"/>
                    <a:pt x="4359" y="173"/>
                  </a:cubicBezTo>
                  <a:cubicBezTo>
                    <a:pt x="4334" y="172"/>
                    <a:pt x="4314" y="158"/>
                    <a:pt x="4303" y="138"/>
                  </a:cubicBezTo>
                  <a:cubicBezTo>
                    <a:pt x="4294" y="130"/>
                    <a:pt x="4284" y="122"/>
                    <a:pt x="4273" y="116"/>
                  </a:cubicBezTo>
                  <a:cubicBezTo>
                    <a:pt x="4254" y="101"/>
                    <a:pt x="4233" y="87"/>
                    <a:pt x="4211" y="76"/>
                  </a:cubicBezTo>
                  <a:cubicBezTo>
                    <a:pt x="4202" y="72"/>
                    <a:pt x="4192" y="66"/>
                    <a:pt x="4181" y="63"/>
                  </a:cubicBezTo>
                  <a:cubicBezTo>
                    <a:pt x="4148" y="51"/>
                    <a:pt x="4113" y="43"/>
                    <a:pt x="4078" y="33"/>
                  </a:cubicBezTo>
                  <a:cubicBezTo>
                    <a:pt x="4026" y="23"/>
                    <a:pt x="3973" y="13"/>
                    <a:pt x="3920" y="8"/>
                  </a:cubicBezTo>
                  <a:cubicBezTo>
                    <a:pt x="3866" y="3"/>
                    <a:pt x="3813" y="3"/>
                    <a:pt x="3760" y="2"/>
                  </a:cubicBezTo>
                  <a:cubicBezTo>
                    <a:pt x="3723" y="2"/>
                    <a:pt x="3684" y="0"/>
                    <a:pt x="36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p:nvPr/>
          </p:nvSpPr>
          <p:spPr>
            <a:xfrm>
              <a:off x="2073675" y="2914850"/>
              <a:ext cx="52250" cy="163025"/>
            </a:xfrm>
            <a:custGeom>
              <a:avLst/>
              <a:gdLst/>
              <a:ahLst/>
              <a:cxnLst/>
              <a:rect l="l" t="t" r="r" b="b"/>
              <a:pathLst>
                <a:path w="2090" h="6521" extrusionOk="0">
                  <a:moveTo>
                    <a:pt x="1882" y="2508"/>
                  </a:moveTo>
                  <a:cubicBezTo>
                    <a:pt x="1882" y="2510"/>
                    <a:pt x="1882" y="2511"/>
                    <a:pt x="1882" y="2512"/>
                  </a:cubicBezTo>
                  <a:lnTo>
                    <a:pt x="1882" y="2512"/>
                  </a:lnTo>
                  <a:cubicBezTo>
                    <a:pt x="1882" y="2511"/>
                    <a:pt x="1882" y="2510"/>
                    <a:pt x="1882" y="2508"/>
                  </a:cubicBezTo>
                  <a:close/>
                  <a:moveTo>
                    <a:pt x="186" y="1"/>
                  </a:moveTo>
                  <a:cubicBezTo>
                    <a:pt x="184" y="4"/>
                    <a:pt x="181" y="7"/>
                    <a:pt x="179" y="11"/>
                  </a:cubicBezTo>
                  <a:cubicBezTo>
                    <a:pt x="156" y="56"/>
                    <a:pt x="135" y="103"/>
                    <a:pt x="114" y="149"/>
                  </a:cubicBezTo>
                  <a:lnTo>
                    <a:pt x="114" y="148"/>
                  </a:lnTo>
                  <a:cubicBezTo>
                    <a:pt x="113" y="154"/>
                    <a:pt x="111" y="160"/>
                    <a:pt x="108" y="166"/>
                  </a:cubicBezTo>
                  <a:cubicBezTo>
                    <a:pt x="101" y="205"/>
                    <a:pt x="93" y="243"/>
                    <a:pt x="86" y="282"/>
                  </a:cubicBezTo>
                  <a:cubicBezTo>
                    <a:pt x="86" y="284"/>
                    <a:pt x="85" y="285"/>
                    <a:pt x="85" y="289"/>
                  </a:cubicBezTo>
                  <a:cubicBezTo>
                    <a:pt x="76" y="337"/>
                    <a:pt x="70" y="387"/>
                    <a:pt x="65" y="437"/>
                  </a:cubicBezTo>
                  <a:cubicBezTo>
                    <a:pt x="62" y="500"/>
                    <a:pt x="65" y="564"/>
                    <a:pt x="66" y="628"/>
                  </a:cubicBezTo>
                  <a:cubicBezTo>
                    <a:pt x="67" y="683"/>
                    <a:pt x="68" y="739"/>
                    <a:pt x="73" y="794"/>
                  </a:cubicBezTo>
                  <a:cubicBezTo>
                    <a:pt x="83" y="876"/>
                    <a:pt x="96" y="956"/>
                    <a:pt x="111" y="1038"/>
                  </a:cubicBezTo>
                  <a:cubicBezTo>
                    <a:pt x="123" y="1094"/>
                    <a:pt x="137" y="1147"/>
                    <a:pt x="154" y="1202"/>
                  </a:cubicBezTo>
                  <a:cubicBezTo>
                    <a:pt x="156" y="1209"/>
                    <a:pt x="159" y="1216"/>
                    <a:pt x="161" y="1224"/>
                  </a:cubicBezTo>
                  <a:cubicBezTo>
                    <a:pt x="220" y="1341"/>
                    <a:pt x="287" y="1455"/>
                    <a:pt x="362" y="1563"/>
                  </a:cubicBezTo>
                  <a:cubicBezTo>
                    <a:pt x="395" y="1611"/>
                    <a:pt x="428" y="1658"/>
                    <a:pt x="462" y="1704"/>
                  </a:cubicBezTo>
                  <a:cubicBezTo>
                    <a:pt x="496" y="1754"/>
                    <a:pt x="536" y="1799"/>
                    <a:pt x="577" y="1844"/>
                  </a:cubicBezTo>
                  <a:cubicBezTo>
                    <a:pt x="615" y="1889"/>
                    <a:pt x="655" y="1935"/>
                    <a:pt x="695" y="1980"/>
                  </a:cubicBezTo>
                  <a:cubicBezTo>
                    <a:pt x="738" y="2026"/>
                    <a:pt x="780" y="2074"/>
                    <a:pt x="826" y="2117"/>
                  </a:cubicBezTo>
                  <a:cubicBezTo>
                    <a:pt x="824" y="2116"/>
                    <a:pt x="823" y="2114"/>
                    <a:pt x="820" y="2112"/>
                  </a:cubicBezTo>
                  <a:lnTo>
                    <a:pt x="820" y="2112"/>
                  </a:lnTo>
                  <a:cubicBezTo>
                    <a:pt x="832" y="2122"/>
                    <a:pt x="843" y="2135"/>
                    <a:pt x="855" y="2145"/>
                  </a:cubicBezTo>
                  <a:cubicBezTo>
                    <a:pt x="883" y="2172"/>
                    <a:pt x="914" y="2198"/>
                    <a:pt x="944" y="2223"/>
                  </a:cubicBezTo>
                  <a:cubicBezTo>
                    <a:pt x="975" y="2246"/>
                    <a:pt x="1006" y="2270"/>
                    <a:pt x="1038" y="2292"/>
                  </a:cubicBezTo>
                  <a:cubicBezTo>
                    <a:pt x="1114" y="2343"/>
                    <a:pt x="1195" y="2390"/>
                    <a:pt x="1277" y="2431"/>
                  </a:cubicBezTo>
                  <a:cubicBezTo>
                    <a:pt x="1314" y="2450"/>
                    <a:pt x="1351" y="2465"/>
                    <a:pt x="1387" y="2481"/>
                  </a:cubicBezTo>
                  <a:cubicBezTo>
                    <a:pt x="1425" y="2497"/>
                    <a:pt x="1466" y="2513"/>
                    <a:pt x="1507" y="2527"/>
                  </a:cubicBezTo>
                  <a:cubicBezTo>
                    <a:pt x="1511" y="2528"/>
                    <a:pt x="1513" y="2528"/>
                    <a:pt x="1516" y="2529"/>
                  </a:cubicBezTo>
                  <a:cubicBezTo>
                    <a:pt x="1537" y="2535"/>
                    <a:pt x="1559" y="2539"/>
                    <a:pt x="1582" y="2545"/>
                  </a:cubicBezTo>
                  <a:cubicBezTo>
                    <a:pt x="1568" y="2590"/>
                    <a:pt x="1557" y="2635"/>
                    <a:pt x="1548" y="2682"/>
                  </a:cubicBezTo>
                  <a:cubicBezTo>
                    <a:pt x="1542" y="2714"/>
                    <a:pt x="1535" y="2745"/>
                    <a:pt x="1532" y="2777"/>
                  </a:cubicBezTo>
                  <a:cubicBezTo>
                    <a:pt x="1528" y="2816"/>
                    <a:pt x="1526" y="2853"/>
                    <a:pt x="1525" y="2891"/>
                  </a:cubicBezTo>
                  <a:cubicBezTo>
                    <a:pt x="1521" y="2961"/>
                    <a:pt x="1526" y="3031"/>
                    <a:pt x="1531" y="3100"/>
                  </a:cubicBezTo>
                  <a:cubicBezTo>
                    <a:pt x="1536" y="3167"/>
                    <a:pt x="1547" y="3234"/>
                    <a:pt x="1558" y="3299"/>
                  </a:cubicBezTo>
                  <a:cubicBezTo>
                    <a:pt x="1568" y="3368"/>
                    <a:pt x="1587" y="3433"/>
                    <a:pt x="1608" y="3499"/>
                  </a:cubicBezTo>
                  <a:cubicBezTo>
                    <a:pt x="1615" y="3528"/>
                    <a:pt x="1625" y="3555"/>
                    <a:pt x="1637" y="3582"/>
                  </a:cubicBezTo>
                  <a:cubicBezTo>
                    <a:pt x="1644" y="3598"/>
                    <a:pt x="1651" y="3616"/>
                    <a:pt x="1657" y="3632"/>
                  </a:cubicBezTo>
                  <a:cubicBezTo>
                    <a:pt x="1659" y="3636"/>
                    <a:pt x="1662" y="3638"/>
                    <a:pt x="1664" y="3643"/>
                  </a:cubicBezTo>
                  <a:lnTo>
                    <a:pt x="1662" y="3644"/>
                  </a:lnTo>
                  <a:cubicBezTo>
                    <a:pt x="1647" y="3659"/>
                    <a:pt x="1633" y="3675"/>
                    <a:pt x="1619" y="3690"/>
                  </a:cubicBezTo>
                  <a:lnTo>
                    <a:pt x="1618" y="3691"/>
                  </a:lnTo>
                  <a:cubicBezTo>
                    <a:pt x="1604" y="3703"/>
                    <a:pt x="1590" y="3715"/>
                    <a:pt x="1578" y="3726"/>
                  </a:cubicBezTo>
                  <a:cubicBezTo>
                    <a:pt x="1528" y="3768"/>
                    <a:pt x="1482" y="3813"/>
                    <a:pt x="1438" y="3860"/>
                  </a:cubicBezTo>
                  <a:cubicBezTo>
                    <a:pt x="1393" y="3908"/>
                    <a:pt x="1352" y="3959"/>
                    <a:pt x="1309" y="4009"/>
                  </a:cubicBezTo>
                  <a:cubicBezTo>
                    <a:pt x="1267" y="4056"/>
                    <a:pt x="1228" y="4107"/>
                    <a:pt x="1190" y="4158"/>
                  </a:cubicBezTo>
                  <a:cubicBezTo>
                    <a:pt x="1150" y="4210"/>
                    <a:pt x="1117" y="4266"/>
                    <a:pt x="1083" y="4321"/>
                  </a:cubicBezTo>
                  <a:cubicBezTo>
                    <a:pt x="1051" y="4375"/>
                    <a:pt x="1023" y="4431"/>
                    <a:pt x="995" y="4486"/>
                  </a:cubicBezTo>
                  <a:cubicBezTo>
                    <a:pt x="937" y="4606"/>
                    <a:pt x="880" y="4727"/>
                    <a:pt x="841" y="4855"/>
                  </a:cubicBezTo>
                  <a:cubicBezTo>
                    <a:pt x="823" y="4916"/>
                    <a:pt x="809" y="4978"/>
                    <a:pt x="799" y="5041"/>
                  </a:cubicBezTo>
                  <a:cubicBezTo>
                    <a:pt x="798" y="5042"/>
                    <a:pt x="794" y="5043"/>
                    <a:pt x="792" y="5045"/>
                  </a:cubicBezTo>
                  <a:cubicBezTo>
                    <a:pt x="737" y="5078"/>
                    <a:pt x="689" y="5122"/>
                    <a:pt x="644" y="5169"/>
                  </a:cubicBezTo>
                  <a:cubicBezTo>
                    <a:pt x="599" y="5215"/>
                    <a:pt x="560" y="5265"/>
                    <a:pt x="522" y="5315"/>
                  </a:cubicBezTo>
                  <a:cubicBezTo>
                    <a:pt x="484" y="5367"/>
                    <a:pt x="448" y="5418"/>
                    <a:pt x="413" y="5470"/>
                  </a:cubicBezTo>
                  <a:cubicBezTo>
                    <a:pt x="339" y="5580"/>
                    <a:pt x="263" y="5688"/>
                    <a:pt x="202" y="5806"/>
                  </a:cubicBezTo>
                  <a:cubicBezTo>
                    <a:pt x="140" y="5925"/>
                    <a:pt x="83" y="6051"/>
                    <a:pt x="42" y="6178"/>
                  </a:cubicBezTo>
                  <a:cubicBezTo>
                    <a:pt x="19" y="6249"/>
                    <a:pt x="12" y="6326"/>
                    <a:pt x="6" y="6399"/>
                  </a:cubicBezTo>
                  <a:cubicBezTo>
                    <a:pt x="2" y="6439"/>
                    <a:pt x="1" y="6481"/>
                    <a:pt x="1" y="6521"/>
                  </a:cubicBezTo>
                  <a:cubicBezTo>
                    <a:pt x="16" y="6503"/>
                    <a:pt x="32" y="6488"/>
                    <a:pt x="47" y="6472"/>
                  </a:cubicBezTo>
                  <a:cubicBezTo>
                    <a:pt x="62" y="6459"/>
                    <a:pt x="74" y="6444"/>
                    <a:pt x="88" y="6431"/>
                  </a:cubicBezTo>
                  <a:cubicBezTo>
                    <a:pt x="99" y="6407"/>
                    <a:pt x="112" y="6384"/>
                    <a:pt x="125" y="6359"/>
                  </a:cubicBezTo>
                  <a:cubicBezTo>
                    <a:pt x="167" y="6279"/>
                    <a:pt x="215" y="6202"/>
                    <a:pt x="262" y="6123"/>
                  </a:cubicBezTo>
                  <a:cubicBezTo>
                    <a:pt x="264" y="6119"/>
                    <a:pt x="267" y="6114"/>
                    <a:pt x="269" y="6110"/>
                  </a:cubicBezTo>
                  <a:cubicBezTo>
                    <a:pt x="278" y="6096"/>
                    <a:pt x="291" y="6084"/>
                    <a:pt x="305" y="6079"/>
                  </a:cubicBezTo>
                  <a:cubicBezTo>
                    <a:pt x="320" y="6052"/>
                    <a:pt x="334" y="6026"/>
                    <a:pt x="347" y="6001"/>
                  </a:cubicBezTo>
                  <a:cubicBezTo>
                    <a:pt x="370" y="5956"/>
                    <a:pt x="396" y="5914"/>
                    <a:pt x="422" y="5872"/>
                  </a:cubicBezTo>
                  <a:cubicBezTo>
                    <a:pt x="432" y="5853"/>
                    <a:pt x="444" y="5837"/>
                    <a:pt x="454" y="5820"/>
                  </a:cubicBezTo>
                  <a:cubicBezTo>
                    <a:pt x="455" y="5820"/>
                    <a:pt x="457" y="5820"/>
                    <a:pt x="458" y="5820"/>
                  </a:cubicBezTo>
                  <a:cubicBezTo>
                    <a:pt x="471" y="5820"/>
                    <a:pt x="485" y="5816"/>
                    <a:pt x="496" y="5806"/>
                  </a:cubicBezTo>
                  <a:cubicBezTo>
                    <a:pt x="544" y="5763"/>
                    <a:pt x="585" y="5712"/>
                    <a:pt x="626" y="5661"/>
                  </a:cubicBezTo>
                  <a:cubicBezTo>
                    <a:pt x="655" y="5626"/>
                    <a:pt x="683" y="5592"/>
                    <a:pt x="711" y="5557"/>
                  </a:cubicBezTo>
                  <a:cubicBezTo>
                    <a:pt x="721" y="5548"/>
                    <a:pt x="729" y="5538"/>
                    <a:pt x="740" y="5530"/>
                  </a:cubicBezTo>
                  <a:cubicBezTo>
                    <a:pt x="748" y="5533"/>
                    <a:pt x="756" y="5534"/>
                    <a:pt x="764" y="5534"/>
                  </a:cubicBezTo>
                  <a:cubicBezTo>
                    <a:pt x="775" y="5534"/>
                    <a:pt x="786" y="5531"/>
                    <a:pt x="795" y="5525"/>
                  </a:cubicBezTo>
                  <a:cubicBezTo>
                    <a:pt x="841" y="5492"/>
                    <a:pt x="881" y="5455"/>
                    <a:pt x="920" y="5419"/>
                  </a:cubicBezTo>
                  <a:cubicBezTo>
                    <a:pt x="949" y="5393"/>
                    <a:pt x="978" y="5368"/>
                    <a:pt x="1004" y="5341"/>
                  </a:cubicBezTo>
                  <a:cubicBezTo>
                    <a:pt x="1017" y="5327"/>
                    <a:pt x="1031" y="5314"/>
                    <a:pt x="1041" y="5299"/>
                  </a:cubicBezTo>
                  <a:cubicBezTo>
                    <a:pt x="1047" y="5290"/>
                    <a:pt x="1050" y="5280"/>
                    <a:pt x="1052" y="5270"/>
                  </a:cubicBezTo>
                  <a:cubicBezTo>
                    <a:pt x="1063" y="5254"/>
                    <a:pt x="1069" y="5237"/>
                    <a:pt x="1076" y="5218"/>
                  </a:cubicBezTo>
                  <a:cubicBezTo>
                    <a:pt x="1081" y="5205"/>
                    <a:pt x="1081" y="5191"/>
                    <a:pt x="1077" y="5177"/>
                  </a:cubicBezTo>
                  <a:cubicBezTo>
                    <a:pt x="1099" y="5120"/>
                    <a:pt x="1120" y="5065"/>
                    <a:pt x="1141" y="5008"/>
                  </a:cubicBezTo>
                  <a:cubicBezTo>
                    <a:pt x="1157" y="4969"/>
                    <a:pt x="1174" y="4928"/>
                    <a:pt x="1191" y="4888"/>
                  </a:cubicBezTo>
                  <a:cubicBezTo>
                    <a:pt x="1206" y="4853"/>
                    <a:pt x="1221" y="4818"/>
                    <a:pt x="1236" y="4783"/>
                  </a:cubicBezTo>
                  <a:cubicBezTo>
                    <a:pt x="1234" y="4783"/>
                    <a:pt x="1236" y="4781"/>
                    <a:pt x="1236" y="4781"/>
                  </a:cubicBezTo>
                  <a:cubicBezTo>
                    <a:pt x="1247" y="4757"/>
                    <a:pt x="1257" y="4733"/>
                    <a:pt x="1252" y="4707"/>
                  </a:cubicBezTo>
                  <a:cubicBezTo>
                    <a:pt x="1252" y="4706"/>
                    <a:pt x="1250" y="4702"/>
                    <a:pt x="1250" y="4701"/>
                  </a:cubicBezTo>
                  <a:cubicBezTo>
                    <a:pt x="1263" y="4675"/>
                    <a:pt x="1277" y="4647"/>
                    <a:pt x="1293" y="4621"/>
                  </a:cubicBezTo>
                  <a:cubicBezTo>
                    <a:pt x="1304" y="4603"/>
                    <a:pt x="1315" y="4584"/>
                    <a:pt x="1326" y="4566"/>
                  </a:cubicBezTo>
                  <a:cubicBezTo>
                    <a:pt x="1327" y="4566"/>
                    <a:pt x="1327" y="4564"/>
                    <a:pt x="1327" y="4564"/>
                  </a:cubicBezTo>
                  <a:cubicBezTo>
                    <a:pt x="1407" y="4446"/>
                    <a:pt x="1492" y="4331"/>
                    <a:pt x="1580" y="4219"/>
                  </a:cubicBezTo>
                  <a:cubicBezTo>
                    <a:pt x="1641" y="4145"/>
                    <a:pt x="1704" y="4074"/>
                    <a:pt x="1774" y="4010"/>
                  </a:cubicBezTo>
                  <a:cubicBezTo>
                    <a:pt x="1789" y="3997"/>
                    <a:pt x="1805" y="3983"/>
                    <a:pt x="1820" y="3970"/>
                  </a:cubicBezTo>
                  <a:cubicBezTo>
                    <a:pt x="1835" y="3957"/>
                    <a:pt x="1853" y="3944"/>
                    <a:pt x="1863" y="3926"/>
                  </a:cubicBezTo>
                  <a:cubicBezTo>
                    <a:pt x="1864" y="3922"/>
                    <a:pt x="1866" y="3919"/>
                    <a:pt x="1867" y="3916"/>
                  </a:cubicBezTo>
                  <a:cubicBezTo>
                    <a:pt x="1868" y="3915"/>
                    <a:pt x="1871" y="3913"/>
                    <a:pt x="1873" y="3911"/>
                  </a:cubicBezTo>
                  <a:cubicBezTo>
                    <a:pt x="1884" y="3903"/>
                    <a:pt x="1895" y="3895"/>
                    <a:pt x="1907" y="3889"/>
                  </a:cubicBezTo>
                  <a:cubicBezTo>
                    <a:pt x="1916" y="3892"/>
                    <a:pt x="1926" y="3896"/>
                    <a:pt x="1936" y="3896"/>
                  </a:cubicBezTo>
                  <a:cubicBezTo>
                    <a:pt x="1938" y="3896"/>
                    <a:pt x="1939" y="3896"/>
                    <a:pt x="1940" y="3895"/>
                  </a:cubicBezTo>
                  <a:cubicBezTo>
                    <a:pt x="1959" y="3895"/>
                    <a:pt x="1977" y="3887"/>
                    <a:pt x="1991" y="3871"/>
                  </a:cubicBezTo>
                  <a:cubicBezTo>
                    <a:pt x="2007" y="3856"/>
                    <a:pt x="2017" y="3833"/>
                    <a:pt x="2023" y="3812"/>
                  </a:cubicBezTo>
                  <a:cubicBezTo>
                    <a:pt x="2037" y="3801"/>
                    <a:pt x="2050" y="3789"/>
                    <a:pt x="2063" y="3776"/>
                  </a:cubicBezTo>
                  <a:cubicBezTo>
                    <a:pt x="2089" y="3745"/>
                    <a:pt x="2090" y="3698"/>
                    <a:pt x="2064" y="3667"/>
                  </a:cubicBezTo>
                  <a:cubicBezTo>
                    <a:pt x="2040" y="3638"/>
                    <a:pt x="2009" y="3622"/>
                    <a:pt x="1981" y="3601"/>
                  </a:cubicBezTo>
                  <a:cubicBezTo>
                    <a:pt x="1983" y="3592"/>
                    <a:pt x="1985" y="3583"/>
                    <a:pt x="1983" y="3572"/>
                  </a:cubicBezTo>
                  <a:cubicBezTo>
                    <a:pt x="1982" y="3564"/>
                    <a:pt x="1978" y="3556"/>
                    <a:pt x="1975" y="3547"/>
                  </a:cubicBezTo>
                  <a:cubicBezTo>
                    <a:pt x="1973" y="3545"/>
                    <a:pt x="1972" y="3540"/>
                    <a:pt x="1971" y="3538"/>
                  </a:cubicBezTo>
                  <a:cubicBezTo>
                    <a:pt x="1970" y="3533"/>
                    <a:pt x="1967" y="3526"/>
                    <a:pt x="1965" y="3521"/>
                  </a:cubicBezTo>
                  <a:cubicBezTo>
                    <a:pt x="1954" y="3493"/>
                    <a:pt x="1945" y="3467"/>
                    <a:pt x="1936" y="3438"/>
                  </a:cubicBezTo>
                  <a:cubicBezTo>
                    <a:pt x="1927" y="3411"/>
                    <a:pt x="1920" y="3384"/>
                    <a:pt x="1913" y="3355"/>
                  </a:cubicBezTo>
                  <a:cubicBezTo>
                    <a:pt x="1904" y="3307"/>
                    <a:pt x="1895" y="3258"/>
                    <a:pt x="1887" y="3209"/>
                  </a:cubicBezTo>
                  <a:cubicBezTo>
                    <a:pt x="1879" y="3162"/>
                    <a:pt x="1874" y="3113"/>
                    <a:pt x="1869" y="3066"/>
                  </a:cubicBezTo>
                  <a:lnTo>
                    <a:pt x="1869" y="3069"/>
                  </a:lnTo>
                  <a:cubicBezTo>
                    <a:pt x="1865" y="3027"/>
                    <a:pt x="1863" y="2986"/>
                    <a:pt x="1859" y="2943"/>
                  </a:cubicBezTo>
                  <a:cubicBezTo>
                    <a:pt x="1858" y="2902"/>
                    <a:pt x="1857" y="2860"/>
                    <a:pt x="1857" y="2819"/>
                  </a:cubicBezTo>
                  <a:lnTo>
                    <a:pt x="1857" y="2819"/>
                  </a:lnTo>
                  <a:cubicBezTo>
                    <a:pt x="1858" y="2772"/>
                    <a:pt x="1858" y="2723"/>
                    <a:pt x="1863" y="2675"/>
                  </a:cubicBezTo>
                  <a:cubicBezTo>
                    <a:pt x="1865" y="2647"/>
                    <a:pt x="1867" y="2618"/>
                    <a:pt x="1870" y="2591"/>
                  </a:cubicBezTo>
                  <a:cubicBezTo>
                    <a:pt x="1874" y="2564"/>
                    <a:pt x="1878" y="2538"/>
                    <a:pt x="1882" y="2512"/>
                  </a:cubicBezTo>
                  <a:lnTo>
                    <a:pt x="1882" y="2512"/>
                  </a:lnTo>
                  <a:cubicBezTo>
                    <a:pt x="1881" y="2512"/>
                    <a:pt x="1881" y="2513"/>
                    <a:pt x="1881" y="2513"/>
                  </a:cubicBezTo>
                  <a:lnTo>
                    <a:pt x="1881" y="2513"/>
                  </a:lnTo>
                  <a:cubicBezTo>
                    <a:pt x="1884" y="2494"/>
                    <a:pt x="1887" y="2476"/>
                    <a:pt x="1891" y="2457"/>
                  </a:cubicBezTo>
                  <a:cubicBezTo>
                    <a:pt x="1895" y="2431"/>
                    <a:pt x="1899" y="2406"/>
                    <a:pt x="1900" y="2380"/>
                  </a:cubicBezTo>
                  <a:cubicBezTo>
                    <a:pt x="1900" y="2352"/>
                    <a:pt x="1877" y="2326"/>
                    <a:pt x="1849" y="2321"/>
                  </a:cubicBezTo>
                  <a:cubicBezTo>
                    <a:pt x="1844" y="2319"/>
                    <a:pt x="1839" y="2319"/>
                    <a:pt x="1834" y="2319"/>
                  </a:cubicBezTo>
                  <a:cubicBezTo>
                    <a:pt x="1808" y="2319"/>
                    <a:pt x="1784" y="2336"/>
                    <a:pt x="1775" y="2360"/>
                  </a:cubicBezTo>
                  <a:cubicBezTo>
                    <a:pt x="1770" y="2373"/>
                    <a:pt x="1765" y="2386"/>
                    <a:pt x="1760" y="2399"/>
                  </a:cubicBezTo>
                  <a:cubicBezTo>
                    <a:pt x="1763" y="2388"/>
                    <a:pt x="1766" y="2377"/>
                    <a:pt x="1769" y="2365"/>
                  </a:cubicBezTo>
                  <a:lnTo>
                    <a:pt x="1769" y="2365"/>
                  </a:lnTo>
                  <a:cubicBezTo>
                    <a:pt x="1768" y="2366"/>
                    <a:pt x="1767" y="2366"/>
                    <a:pt x="1767" y="2367"/>
                  </a:cubicBezTo>
                  <a:lnTo>
                    <a:pt x="1767" y="2367"/>
                  </a:lnTo>
                  <a:cubicBezTo>
                    <a:pt x="1774" y="2337"/>
                    <a:pt x="1763" y="2308"/>
                    <a:pt x="1736" y="2293"/>
                  </a:cubicBezTo>
                  <a:cubicBezTo>
                    <a:pt x="1726" y="2288"/>
                    <a:pt x="1715" y="2285"/>
                    <a:pt x="1705" y="2285"/>
                  </a:cubicBezTo>
                  <a:cubicBezTo>
                    <a:pt x="1682" y="2285"/>
                    <a:pt x="1659" y="2297"/>
                    <a:pt x="1648" y="2319"/>
                  </a:cubicBezTo>
                  <a:cubicBezTo>
                    <a:pt x="1647" y="2322"/>
                    <a:pt x="1647" y="2323"/>
                    <a:pt x="1646" y="2326"/>
                  </a:cubicBezTo>
                  <a:lnTo>
                    <a:pt x="1611" y="2306"/>
                  </a:lnTo>
                  <a:cubicBezTo>
                    <a:pt x="1555" y="2274"/>
                    <a:pt x="1500" y="2239"/>
                    <a:pt x="1446" y="2204"/>
                  </a:cubicBezTo>
                  <a:cubicBezTo>
                    <a:pt x="1354" y="2146"/>
                    <a:pt x="1263" y="2085"/>
                    <a:pt x="1173" y="2022"/>
                  </a:cubicBezTo>
                  <a:lnTo>
                    <a:pt x="1175" y="2022"/>
                  </a:lnTo>
                  <a:cubicBezTo>
                    <a:pt x="1073" y="1950"/>
                    <a:pt x="977" y="1872"/>
                    <a:pt x="887" y="1786"/>
                  </a:cubicBezTo>
                  <a:cubicBezTo>
                    <a:pt x="832" y="1733"/>
                    <a:pt x="778" y="1678"/>
                    <a:pt x="727" y="1620"/>
                  </a:cubicBezTo>
                  <a:cubicBezTo>
                    <a:pt x="707" y="1596"/>
                    <a:pt x="687" y="1572"/>
                    <a:pt x="666" y="1549"/>
                  </a:cubicBezTo>
                  <a:cubicBezTo>
                    <a:pt x="665" y="1539"/>
                    <a:pt x="662" y="1531"/>
                    <a:pt x="659" y="1521"/>
                  </a:cubicBezTo>
                  <a:cubicBezTo>
                    <a:pt x="656" y="1511"/>
                    <a:pt x="650" y="1503"/>
                    <a:pt x="646" y="1496"/>
                  </a:cubicBezTo>
                  <a:cubicBezTo>
                    <a:pt x="643" y="1487"/>
                    <a:pt x="637" y="1476"/>
                    <a:pt x="631" y="1467"/>
                  </a:cubicBezTo>
                  <a:cubicBezTo>
                    <a:pt x="618" y="1440"/>
                    <a:pt x="602" y="1414"/>
                    <a:pt x="588" y="1388"/>
                  </a:cubicBezTo>
                  <a:cubicBezTo>
                    <a:pt x="552" y="1322"/>
                    <a:pt x="516" y="1258"/>
                    <a:pt x="481" y="1193"/>
                  </a:cubicBezTo>
                  <a:cubicBezTo>
                    <a:pt x="448" y="1131"/>
                    <a:pt x="413" y="1070"/>
                    <a:pt x="378" y="1008"/>
                  </a:cubicBezTo>
                  <a:cubicBezTo>
                    <a:pt x="361" y="979"/>
                    <a:pt x="341" y="949"/>
                    <a:pt x="324" y="918"/>
                  </a:cubicBezTo>
                  <a:cubicBezTo>
                    <a:pt x="315" y="903"/>
                    <a:pt x="305" y="887"/>
                    <a:pt x="296" y="873"/>
                  </a:cubicBezTo>
                  <a:cubicBezTo>
                    <a:pt x="295" y="873"/>
                    <a:pt x="295" y="872"/>
                    <a:pt x="295" y="872"/>
                  </a:cubicBezTo>
                  <a:lnTo>
                    <a:pt x="295" y="860"/>
                  </a:lnTo>
                  <a:cubicBezTo>
                    <a:pt x="286" y="804"/>
                    <a:pt x="274" y="747"/>
                    <a:pt x="264" y="691"/>
                  </a:cubicBezTo>
                  <a:cubicBezTo>
                    <a:pt x="253" y="628"/>
                    <a:pt x="241" y="566"/>
                    <a:pt x="230" y="502"/>
                  </a:cubicBezTo>
                  <a:cubicBezTo>
                    <a:pt x="219" y="445"/>
                    <a:pt x="209" y="391"/>
                    <a:pt x="197" y="334"/>
                  </a:cubicBezTo>
                  <a:cubicBezTo>
                    <a:pt x="196" y="326"/>
                    <a:pt x="195" y="320"/>
                    <a:pt x="193" y="311"/>
                  </a:cubicBezTo>
                  <a:cubicBezTo>
                    <a:pt x="193" y="303"/>
                    <a:pt x="192" y="293"/>
                    <a:pt x="191" y="282"/>
                  </a:cubicBezTo>
                  <a:cubicBezTo>
                    <a:pt x="197" y="274"/>
                    <a:pt x="202" y="268"/>
                    <a:pt x="205" y="258"/>
                  </a:cubicBezTo>
                  <a:lnTo>
                    <a:pt x="212" y="227"/>
                  </a:lnTo>
                  <a:cubicBezTo>
                    <a:pt x="218" y="193"/>
                    <a:pt x="223" y="160"/>
                    <a:pt x="223" y="124"/>
                  </a:cubicBezTo>
                  <a:cubicBezTo>
                    <a:pt x="223" y="108"/>
                    <a:pt x="222" y="91"/>
                    <a:pt x="219" y="74"/>
                  </a:cubicBezTo>
                  <a:cubicBezTo>
                    <a:pt x="218" y="62"/>
                    <a:pt x="215" y="48"/>
                    <a:pt x="210" y="36"/>
                  </a:cubicBezTo>
                  <a:cubicBezTo>
                    <a:pt x="205" y="25"/>
                    <a:pt x="202" y="16"/>
                    <a:pt x="195" y="9"/>
                  </a:cubicBezTo>
                  <a:cubicBezTo>
                    <a:pt x="192" y="6"/>
                    <a:pt x="189" y="4"/>
                    <a:pt x="186"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2075825" y="2921950"/>
              <a:ext cx="50" cy="175"/>
            </a:xfrm>
            <a:custGeom>
              <a:avLst/>
              <a:gdLst/>
              <a:ahLst/>
              <a:cxnLst/>
              <a:rect l="l" t="t" r="r" b="b"/>
              <a:pathLst>
                <a:path w="2" h="7" extrusionOk="0">
                  <a:moveTo>
                    <a:pt x="2" y="0"/>
                  </a:moveTo>
                  <a:cubicBezTo>
                    <a:pt x="2" y="1"/>
                    <a:pt x="0" y="5"/>
                    <a:pt x="0" y="6"/>
                  </a:cubicBezTo>
                  <a:lnTo>
                    <a:pt x="0" y="7"/>
                  </a:lnTo>
                  <a:cubicBezTo>
                    <a:pt x="0" y="6"/>
                    <a:pt x="2" y="4"/>
                    <a:pt x="2"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2094925" y="2968300"/>
              <a:ext cx="200" cy="175"/>
            </a:xfrm>
            <a:custGeom>
              <a:avLst/>
              <a:gdLst/>
              <a:ahLst/>
              <a:cxnLst/>
              <a:rect l="l" t="t" r="r" b="b"/>
              <a:pathLst>
                <a:path w="8" h="7" extrusionOk="0">
                  <a:moveTo>
                    <a:pt x="0" y="1"/>
                  </a:moveTo>
                  <a:lnTo>
                    <a:pt x="0" y="1"/>
                  </a:lnTo>
                  <a:cubicBezTo>
                    <a:pt x="1" y="3"/>
                    <a:pt x="4" y="5"/>
                    <a:pt x="6" y="6"/>
                  </a:cubicBezTo>
                  <a:lnTo>
                    <a:pt x="7" y="6"/>
                  </a:lnTo>
                  <a:cubicBezTo>
                    <a:pt x="5" y="5"/>
                    <a:pt x="2" y="3"/>
                    <a:pt x="0"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2078150" y="2915100"/>
              <a:ext cx="125" cy="250"/>
            </a:xfrm>
            <a:custGeom>
              <a:avLst/>
              <a:gdLst/>
              <a:ahLst/>
              <a:cxnLst/>
              <a:rect l="l" t="t" r="r" b="b"/>
              <a:pathLst>
                <a:path w="5" h="10" extrusionOk="0">
                  <a:moveTo>
                    <a:pt x="5" y="1"/>
                  </a:moveTo>
                  <a:cubicBezTo>
                    <a:pt x="4" y="2"/>
                    <a:pt x="3" y="3"/>
                    <a:pt x="2" y="4"/>
                  </a:cubicBezTo>
                  <a:lnTo>
                    <a:pt x="2" y="4"/>
                  </a:lnTo>
                  <a:cubicBezTo>
                    <a:pt x="2" y="4"/>
                    <a:pt x="2" y="4"/>
                    <a:pt x="2" y="4"/>
                  </a:cubicBezTo>
                  <a:cubicBezTo>
                    <a:pt x="2" y="4"/>
                    <a:pt x="5" y="2"/>
                    <a:pt x="5" y="1"/>
                  </a:cubicBezTo>
                  <a:close/>
                  <a:moveTo>
                    <a:pt x="2" y="4"/>
                  </a:moveTo>
                  <a:cubicBezTo>
                    <a:pt x="2" y="5"/>
                    <a:pt x="2" y="5"/>
                    <a:pt x="1" y="7"/>
                  </a:cubicBezTo>
                  <a:lnTo>
                    <a:pt x="1" y="7"/>
                  </a:lnTo>
                  <a:cubicBezTo>
                    <a:pt x="2" y="6"/>
                    <a:pt x="2" y="5"/>
                    <a:pt x="2" y="4"/>
                  </a:cubicBezTo>
                  <a:close/>
                  <a:moveTo>
                    <a:pt x="1" y="7"/>
                  </a:moveTo>
                  <a:lnTo>
                    <a:pt x="1" y="7"/>
                  </a:lnTo>
                  <a:cubicBezTo>
                    <a:pt x="1" y="7"/>
                    <a:pt x="1" y="8"/>
                    <a:pt x="0" y="9"/>
                  </a:cubicBezTo>
                  <a:cubicBezTo>
                    <a:pt x="1" y="8"/>
                    <a:pt x="1" y="7"/>
                    <a:pt x="1" y="7"/>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2075575" y="2934725"/>
              <a:ext cx="25" cy="225"/>
            </a:xfrm>
            <a:custGeom>
              <a:avLst/>
              <a:gdLst/>
              <a:ahLst/>
              <a:cxnLst/>
              <a:rect l="l" t="t" r="r" b="b"/>
              <a:pathLst>
                <a:path w="1" h="9" extrusionOk="0">
                  <a:moveTo>
                    <a:pt x="0" y="0"/>
                  </a:moveTo>
                  <a:cubicBezTo>
                    <a:pt x="0" y="0"/>
                    <a:pt x="0" y="1"/>
                    <a:pt x="0" y="0"/>
                  </a:cubicBezTo>
                  <a:lnTo>
                    <a:pt x="0" y="9"/>
                  </a:ln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2010200" y="2908900"/>
              <a:ext cx="71050" cy="82225"/>
            </a:xfrm>
            <a:custGeom>
              <a:avLst/>
              <a:gdLst/>
              <a:ahLst/>
              <a:cxnLst/>
              <a:rect l="l" t="t" r="r" b="b"/>
              <a:pathLst>
                <a:path w="2842" h="3289" extrusionOk="0">
                  <a:moveTo>
                    <a:pt x="2598" y="0"/>
                  </a:moveTo>
                  <a:cubicBezTo>
                    <a:pt x="2569" y="0"/>
                    <a:pt x="2539" y="5"/>
                    <a:pt x="2509" y="7"/>
                  </a:cubicBezTo>
                  <a:cubicBezTo>
                    <a:pt x="2476" y="13"/>
                    <a:pt x="2442" y="18"/>
                    <a:pt x="2409" y="25"/>
                  </a:cubicBezTo>
                  <a:cubicBezTo>
                    <a:pt x="2381" y="30"/>
                    <a:pt x="2354" y="35"/>
                    <a:pt x="2327" y="43"/>
                  </a:cubicBezTo>
                  <a:cubicBezTo>
                    <a:pt x="2297" y="52"/>
                    <a:pt x="2267" y="64"/>
                    <a:pt x="2240" y="77"/>
                  </a:cubicBezTo>
                  <a:cubicBezTo>
                    <a:pt x="2184" y="99"/>
                    <a:pt x="2132" y="130"/>
                    <a:pt x="2081" y="161"/>
                  </a:cubicBezTo>
                  <a:cubicBezTo>
                    <a:pt x="2025" y="195"/>
                    <a:pt x="1973" y="233"/>
                    <a:pt x="1925" y="276"/>
                  </a:cubicBezTo>
                  <a:cubicBezTo>
                    <a:pt x="1878" y="317"/>
                    <a:pt x="1831" y="357"/>
                    <a:pt x="1786" y="403"/>
                  </a:cubicBezTo>
                  <a:cubicBezTo>
                    <a:pt x="1744" y="445"/>
                    <a:pt x="1705" y="493"/>
                    <a:pt x="1668" y="542"/>
                  </a:cubicBezTo>
                  <a:cubicBezTo>
                    <a:pt x="1628" y="596"/>
                    <a:pt x="1590" y="652"/>
                    <a:pt x="1557" y="711"/>
                  </a:cubicBezTo>
                  <a:cubicBezTo>
                    <a:pt x="1521" y="775"/>
                    <a:pt x="1487" y="840"/>
                    <a:pt x="1456" y="905"/>
                  </a:cubicBezTo>
                  <a:cubicBezTo>
                    <a:pt x="1428" y="966"/>
                    <a:pt x="1408" y="1033"/>
                    <a:pt x="1388" y="1098"/>
                  </a:cubicBezTo>
                  <a:lnTo>
                    <a:pt x="1373" y="1156"/>
                  </a:lnTo>
                  <a:cubicBezTo>
                    <a:pt x="1348" y="1163"/>
                    <a:pt x="1324" y="1170"/>
                    <a:pt x="1300" y="1179"/>
                  </a:cubicBezTo>
                  <a:cubicBezTo>
                    <a:pt x="1254" y="1195"/>
                    <a:pt x="1208" y="1218"/>
                    <a:pt x="1163" y="1242"/>
                  </a:cubicBezTo>
                  <a:cubicBezTo>
                    <a:pt x="1108" y="1274"/>
                    <a:pt x="1054" y="1308"/>
                    <a:pt x="1000" y="1342"/>
                  </a:cubicBezTo>
                  <a:cubicBezTo>
                    <a:pt x="947" y="1375"/>
                    <a:pt x="899" y="1416"/>
                    <a:pt x="853" y="1460"/>
                  </a:cubicBezTo>
                  <a:cubicBezTo>
                    <a:pt x="809" y="1500"/>
                    <a:pt x="767" y="1543"/>
                    <a:pt x="724" y="1586"/>
                  </a:cubicBezTo>
                  <a:cubicBezTo>
                    <a:pt x="679" y="1632"/>
                    <a:pt x="635" y="1677"/>
                    <a:pt x="592" y="1726"/>
                  </a:cubicBezTo>
                  <a:cubicBezTo>
                    <a:pt x="511" y="1821"/>
                    <a:pt x="431" y="1916"/>
                    <a:pt x="359" y="2018"/>
                  </a:cubicBezTo>
                  <a:cubicBezTo>
                    <a:pt x="355" y="2023"/>
                    <a:pt x="352" y="2027"/>
                    <a:pt x="348" y="2032"/>
                  </a:cubicBezTo>
                  <a:cubicBezTo>
                    <a:pt x="348" y="2039"/>
                    <a:pt x="347" y="2048"/>
                    <a:pt x="343" y="2054"/>
                  </a:cubicBezTo>
                  <a:cubicBezTo>
                    <a:pt x="337" y="2066"/>
                    <a:pt x="326" y="2077"/>
                    <a:pt x="314" y="2084"/>
                  </a:cubicBezTo>
                  <a:cubicBezTo>
                    <a:pt x="295" y="2111"/>
                    <a:pt x="279" y="2138"/>
                    <a:pt x="260" y="2164"/>
                  </a:cubicBezTo>
                  <a:cubicBezTo>
                    <a:pt x="227" y="2218"/>
                    <a:pt x="197" y="2274"/>
                    <a:pt x="167" y="2331"/>
                  </a:cubicBezTo>
                  <a:cubicBezTo>
                    <a:pt x="154" y="2359"/>
                    <a:pt x="138" y="2389"/>
                    <a:pt x="124" y="2418"/>
                  </a:cubicBezTo>
                  <a:cubicBezTo>
                    <a:pt x="123" y="2421"/>
                    <a:pt x="122" y="2422"/>
                    <a:pt x="122" y="2423"/>
                  </a:cubicBezTo>
                  <a:cubicBezTo>
                    <a:pt x="98" y="2487"/>
                    <a:pt x="79" y="2552"/>
                    <a:pt x="61" y="2618"/>
                  </a:cubicBezTo>
                  <a:lnTo>
                    <a:pt x="61" y="2616"/>
                  </a:lnTo>
                  <a:cubicBezTo>
                    <a:pt x="61" y="2618"/>
                    <a:pt x="60" y="2622"/>
                    <a:pt x="60" y="2623"/>
                  </a:cubicBezTo>
                  <a:lnTo>
                    <a:pt x="60" y="2624"/>
                  </a:lnTo>
                  <a:cubicBezTo>
                    <a:pt x="51" y="2663"/>
                    <a:pt x="41" y="2702"/>
                    <a:pt x="34" y="2741"/>
                  </a:cubicBezTo>
                  <a:cubicBezTo>
                    <a:pt x="24" y="2804"/>
                    <a:pt x="11" y="2869"/>
                    <a:pt x="4" y="2932"/>
                  </a:cubicBezTo>
                  <a:cubicBezTo>
                    <a:pt x="1" y="2964"/>
                    <a:pt x="0" y="2996"/>
                    <a:pt x="0" y="3029"/>
                  </a:cubicBezTo>
                  <a:cubicBezTo>
                    <a:pt x="1" y="3089"/>
                    <a:pt x="2" y="3151"/>
                    <a:pt x="7" y="3212"/>
                  </a:cubicBezTo>
                  <a:cubicBezTo>
                    <a:pt x="10" y="3238"/>
                    <a:pt x="12" y="3263"/>
                    <a:pt x="16" y="3288"/>
                  </a:cubicBezTo>
                  <a:cubicBezTo>
                    <a:pt x="35" y="3226"/>
                    <a:pt x="53" y="3163"/>
                    <a:pt x="72" y="3099"/>
                  </a:cubicBezTo>
                  <a:cubicBezTo>
                    <a:pt x="83" y="3067"/>
                    <a:pt x="93" y="3036"/>
                    <a:pt x="103" y="3004"/>
                  </a:cubicBezTo>
                  <a:cubicBezTo>
                    <a:pt x="112" y="2978"/>
                    <a:pt x="123" y="2950"/>
                    <a:pt x="133" y="2923"/>
                  </a:cubicBezTo>
                  <a:cubicBezTo>
                    <a:pt x="153" y="2872"/>
                    <a:pt x="175" y="2824"/>
                    <a:pt x="196" y="2774"/>
                  </a:cubicBezTo>
                  <a:cubicBezTo>
                    <a:pt x="210" y="2745"/>
                    <a:pt x="226" y="2715"/>
                    <a:pt x="242" y="2686"/>
                  </a:cubicBezTo>
                  <a:cubicBezTo>
                    <a:pt x="253" y="2663"/>
                    <a:pt x="266" y="2640"/>
                    <a:pt x="279" y="2617"/>
                  </a:cubicBezTo>
                  <a:cubicBezTo>
                    <a:pt x="292" y="2595"/>
                    <a:pt x="308" y="2570"/>
                    <a:pt x="324" y="2548"/>
                  </a:cubicBezTo>
                  <a:cubicBezTo>
                    <a:pt x="341" y="2526"/>
                    <a:pt x="357" y="2500"/>
                    <a:pt x="383" y="2491"/>
                  </a:cubicBezTo>
                  <a:cubicBezTo>
                    <a:pt x="398" y="2463"/>
                    <a:pt x="414" y="2436"/>
                    <a:pt x="429" y="2407"/>
                  </a:cubicBezTo>
                  <a:cubicBezTo>
                    <a:pt x="524" y="2250"/>
                    <a:pt x="620" y="2095"/>
                    <a:pt x="728" y="1946"/>
                  </a:cubicBezTo>
                  <a:cubicBezTo>
                    <a:pt x="730" y="1946"/>
                    <a:pt x="732" y="1946"/>
                    <a:pt x="734" y="1946"/>
                  </a:cubicBezTo>
                  <a:cubicBezTo>
                    <a:pt x="739" y="1946"/>
                    <a:pt x="745" y="1945"/>
                    <a:pt x="749" y="1942"/>
                  </a:cubicBezTo>
                  <a:cubicBezTo>
                    <a:pt x="783" y="1932"/>
                    <a:pt x="812" y="1913"/>
                    <a:pt x="842" y="1896"/>
                  </a:cubicBezTo>
                  <a:cubicBezTo>
                    <a:pt x="871" y="1880"/>
                    <a:pt x="898" y="1863"/>
                    <a:pt x="925" y="1846"/>
                  </a:cubicBezTo>
                  <a:cubicBezTo>
                    <a:pt x="985" y="1806"/>
                    <a:pt x="1042" y="1762"/>
                    <a:pt x="1100" y="1720"/>
                  </a:cubicBezTo>
                  <a:cubicBezTo>
                    <a:pt x="1153" y="1681"/>
                    <a:pt x="1207" y="1642"/>
                    <a:pt x="1258" y="1602"/>
                  </a:cubicBezTo>
                  <a:cubicBezTo>
                    <a:pt x="1280" y="1585"/>
                    <a:pt x="1301" y="1568"/>
                    <a:pt x="1322" y="1549"/>
                  </a:cubicBezTo>
                  <a:cubicBezTo>
                    <a:pt x="1333" y="1539"/>
                    <a:pt x="1346" y="1529"/>
                    <a:pt x="1357" y="1517"/>
                  </a:cubicBezTo>
                  <a:cubicBezTo>
                    <a:pt x="1369" y="1506"/>
                    <a:pt x="1375" y="1490"/>
                    <a:pt x="1378" y="1473"/>
                  </a:cubicBezTo>
                  <a:cubicBezTo>
                    <a:pt x="1404" y="1472"/>
                    <a:pt x="1428" y="1455"/>
                    <a:pt x="1437" y="1431"/>
                  </a:cubicBezTo>
                  <a:cubicBezTo>
                    <a:pt x="1459" y="1377"/>
                    <a:pt x="1478" y="1321"/>
                    <a:pt x="1502" y="1269"/>
                  </a:cubicBezTo>
                  <a:lnTo>
                    <a:pt x="1502" y="1269"/>
                  </a:lnTo>
                  <a:cubicBezTo>
                    <a:pt x="1501" y="1269"/>
                    <a:pt x="1501" y="1269"/>
                    <a:pt x="1501" y="1269"/>
                  </a:cubicBezTo>
                  <a:lnTo>
                    <a:pt x="1501" y="1269"/>
                  </a:lnTo>
                  <a:cubicBezTo>
                    <a:pt x="1549" y="1155"/>
                    <a:pt x="1604" y="1039"/>
                    <a:pt x="1666" y="931"/>
                  </a:cubicBezTo>
                  <a:cubicBezTo>
                    <a:pt x="1687" y="894"/>
                    <a:pt x="1712" y="858"/>
                    <a:pt x="1736" y="822"/>
                  </a:cubicBezTo>
                  <a:cubicBezTo>
                    <a:pt x="1740" y="822"/>
                    <a:pt x="1743" y="823"/>
                    <a:pt x="1747" y="823"/>
                  </a:cubicBezTo>
                  <a:cubicBezTo>
                    <a:pt x="1768" y="823"/>
                    <a:pt x="1788" y="813"/>
                    <a:pt x="1800" y="795"/>
                  </a:cubicBezTo>
                  <a:cubicBezTo>
                    <a:pt x="1818" y="766"/>
                    <a:pt x="1838" y="739"/>
                    <a:pt x="1859" y="712"/>
                  </a:cubicBezTo>
                  <a:cubicBezTo>
                    <a:pt x="1888" y="680"/>
                    <a:pt x="1914" y="646"/>
                    <a:pt x="1942" y="614"/>
                  </a:cubicBezTo>
                  <a:cubicBezTo>
                    <a:pt x="1971" y="582"/>
                    <a:pt x="2001" y="551"/>
                    <a:pt x="2032" y="520"/>
                  </a:cubicBezTo>
                  <a:cubicBezTo>
                    <a:pt x="2059" y="495"/>
                    <a:pt x="2087" y="471"/>
                    <a:pt x="2117" y="449"/>
                  </a:cubicBezTo>
                  <a:cubicBezTo>
                    <a:pt x="2163" y="417"/>
                    <a:pt x="2211" y="389"/>
                    <a:pt x="2260" y="361"/>
                  </a:cubicBezTo>
                  <a:lnTo>
                    <a:pt x="2260" y="361"/>
                  </a:lnTo>
                  <a:lnTo>
                    <a:pt x="2252" y="366"/>
                  </a:lnTo>
                  <a:cubicBezTo>
                    <a:pt x="2329" y="324"/>
                    <a:pt x="2407" y="281"/>
                    <a:pt x="2483" y="238"/>
                  </a:cubicBezTo>
                  <a:cubicBezTo>
                    <a:pt x="2511" y="223"/>
                    <a:pt x="2537" y="211"/>
                    <a:pt x="2565" y="198"/>
                  </a:cubicBezTo>
                  <a:lnTo>
                    <a:pt x="2588" y="191"/>
                  </a:lnTo>
                  <a:cubicBezTo>
                    <a:pt x="2594" y="190"/>
                    <a:pt x="2597" y="190"/>
                    <a:pt x="2602" y="188"/>
                  </a:cubicBezTo>
                  <a:lnTo>
                    <a:pt x="2606" y="188"/>
                  </a:lnTo>
                  <a:cubicBezTo>
                    <a:pt x="2611" y="190"/>
                    <a:pt x="2617" y="190"/>
                    <a:pt x="2624" y="190"/>
                  </a:cubicBezTo>
                  <a:cubicBezTo>
                    <a:pt x="2637" y="188"/>
                    <a:pt x="2651" y="183"/>
                    <a:pt x="2662" y="175"/>
                  </a:cubicBezTo>
                  <a:cubicBezTo>
                    <a:pt x="2668" y="168"/>
                    <a:pt x="2674" y="161"/>
                    <a:pt x="2678" y="152"/>
                  </a:cubicBezTo>
                  <a:cubicBezTo>
                    <a:pt x="2680" y="153"/>
                    <a:pt x="2682" y="154"/>
                    <a:pt x="2684" y="154"/>
                  </a:cubicBezTo>
                  <a:lnTo>
                    <a:pt x="2684" y="154"/>
                  </a:lnTo>
                  <a:cubicBezTo>
                    <a:pt x="2688" y="156"/>
                    <a:pt x="2692" y="157"/>
                    <a:pt x="2695" y="160"/>
                  </a:cubicBezTo>
                  <a:cubicBezTo>
                    <a:pt x="2715" y="175"/>
                    <a:pt x="2735" y="193"/>
                    <a:pt x="2762" y="195"/>
                  </a:cubicBezTo>
                  <a:cubicBezTo>
                    <a:pt x="2763" y="195"/>
                    <a:pt x="2765" y="195"/>
                    <a:pt x="2767" y="195"/>
                  </a:cubicBezTo>
                  <a:cubicBezTo>
                    <a:pt x="2791" y="195"/>
                    <a:pt x="2814" y="181"/>
                    <a:pt x="2826" y="155"/>
                  </a:cubicBezTo>
                  <a:cubicBezTo>
                    <a:pt x="2841" y="124"/>
                    <a:pt x="2828" y="84"/>
                    <a:pt x="2797" y="68"/>
                  </a:cubicBezTo>
                  <a:cubicBezTo>
                    <a:pt x="2795" y="67"/>
                    <a:pt x="2793" y="67"/>
                    <a:pt x="2791" y="66"/>
                  </a:cubicBezTo>
                  <a:cubicBezTo>
                    <a:pt x="2770" y="52"/>
                    <a:pt x="2751" y="38"/>
                    <a:pt x="2729" y="30"/>
                  </a:cubicBezTo>
                  <a:cubicBezTo>
                    <a:pt x="2688" y="15"/>
                    <a:pt x="2650" y="2"/>
                    <a:pt x="2607" y="0"/>
                  </a:cubicBezTo>
                  <a:cubicBezTo>
                    <a:pt x="2604" y="0"/>
                    <a:pt x="2601" y="0"/>
                    <a:pt x="2598"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2010325" y="2989250"/>
              <a:ext cx="25" cy="225"/>
            </a:xfrm>
            <a:custGeom>
              <a:avLst/>
              <a:gdLst/>
              <a:ahLst/>
              <a:cxnLst/>
              <a:rect l="l" t="t" r="r" b="b"/>
              <a:pathLst>
                <a:path w="1" h="9" extrusionOk="0">
                  <a:moveTo>
                    <a:pt x="0" y="1"/>
                  </a:moveTo>
                  <a:lnTo>
                    <a:pt x="0" y="2"/>
                  </a:lnTo>
                  <a:lnTo>
                    <a:pt x="0" y="8"/>
                  </a:ln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2010275" y="2982150"/>
              <a:ext cx="25" cy="225"/>
            </a:xfrm>
            <a:custGeom>
              <a:avLst/>
              <a:gdLst/>
              <a:ahLst/>
              <a:cxnLst/>
              <a:rect l="l" t="t" r="r" b="b"/>
              <a:pathLst>
                <a:path w="1" h="9" extrusionOk="0">
                  <a:moveTo>
                    <a:pt x="0" y="0"/>
                  </a:moveTo>
                  <a:lnTo>
                    <a:pt x="0" y="7"/>
                  </a:lnTo>
                  <a:lnTo>
                    <a:pt x="0" y="8"/>
                  </a:ln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2150525" y="2898825"/>
              <a:ext cx="150" cy="75"/>
            </a:xfrm>
            <a:custGeom>
              <a:avLst/>
              <a:gdLst/>
              <a:ahLst/>
              <a:cxnLst/>
              <a:rect l="l" t="t" r="r" b="b"/>
              <a:pathLst>
                <a:path w="6" h="3" extrusionOk="0">
                  <a:moveTo>
                    <a:pt x="0" y="1"/>
                  </a:moveTo>
                  <a:cubicBezTo>
                    <a:pt x="1" y="2"/>
                    <a:pt x="4" y="3"/>
                    <a:pt x="5" y="3"/>
                  </a:cubicBezTo>
                  <a:cubicBezTo>
                    <a:pt x="4" y="2"/>
                    <a:pt x="1" y="2"/>
                    <a:pt x="0"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0"/>
            <p:cNvSpPr/>
            <p:nvPr/>
          </p:nvSpPr>
          <p:spPr>
            <a:xfrm>
              <a:off x="2128050" y="3044325"/>
              <a:ext cx="3650" cy="3250"/>
            </a:xfrm>
            <a:custGeom>
              <a:avLst/>
              <a:gdLst/>
              <a:ahLst/>
              <a:cxnLst/>
              <a:rect l="l" t="t" r="r" b="b"/>
              <a:pathLst>
                <a:path w="146" h="130" extrusionOk="0">
                  <a:moveTo>
                    <a:pt x="74" y="0"/>
                  </a:moveTo>
                  <a:cubicBezTo>
                    <a:pt x="46" y="0"/>
                    <a:pt x="21" y="18"/>
                    <a:pt x="12" y="45"/>
                  </a:cubicBezTo>
                  <a:cubicBezTo>
                    <a:pt x="0" y="79"/>
                    <a:pt x="19" y="116"/>
                    <a:pt x="53" y="126"/>
                  </a:cubicBezTo>
                  <a:cubicBezTo>
                    <a:pt x="59" y="128"/>
                    <a:pt x="66" y="129"/>
                    <a:pt x="72" y="129"/>
                  </a:cubicBezTo>
                  <a:cubicBezTo>
                    <a:pt x="99" y="129"/>
                    <a:pt x="124" y="112"/>
                    <a:pt x="134" y="85"/>
                  </a:cubicBezTo>
                  <a:cubicBezTo>
                    <a:pt x="146" y="52"/>
                    <a:pt x="126" y="14"/>
                    <a:pt x="93" y="3"/>
                  </a:cubicBezTo>
                  <a:cubicBezTo>
                    <a:pt x="87" y="1"/>
                    <a:pt x="80" y="0"/>
                    <a:pt x="74"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0"/>
            <p:cNvSpPr/>
            <p:nvPr/>
          </p:nvSpPr>
          <p:spPr>
            <a:xfrm>
              <a:off x="2131725" y="3039025"/>
              <a:ext cx="3650" cy="3250"/>
            </a:xfrm>
            <a:custGeom>
              <a:avLst/>
              <a:gdLst/>
              <a:ahLst/>
              <a:cxnLst/>
              <a:rect l="l" t="t" r="r" b="b"/>
              <a:pathLst>
                <a:path w="146" h="130" extrusionOk="0">
                  <a:moveTo>
                    <a:pt x="74" y="1"/>
                  </a:moveTo>
                  <a:cubicBezTo>
                    <a:pt x="47" y="1"/>
                    <a:pt x="21" y="18"/>
                    <a:pt x="11" y="45"/>
                  </a:cubicBezTo>
                  <a:cubicBezTo>
                    <a:pt x="1" y="78"/>
                    <a:pt x="20" y="115"/>
                    <a:pt x="52" y="127"/>
                  </a:cubicBezTo>
                  <a:cubicBezTo>
                    <a:pt x="59" y="128"/>
                    <a:pt x="65" y="129"/>
                    <a:pt x="72" y="129"/>
                  </a:cubicBezTo>
                  <a:cubicBezTo>
                    <a:pt x="99" y="129"/>
                    <a:pt x="125" y="112"/>
                    <a:pt x="134" y="85"/>
                  </a:cubicBezTo>
                  <a:cubicBezTo>
                    <a:pt x="145" y="52"/>
                    <a:pt x="127" y="14"/>
                    <a:pt x="93" y="4"/>
                  </a:cubicBezTo>
                  <a:cubicBezTo>
                    <a:pt x="86" y="2"/>
                    <a:pt x="80" y="1"/>
                    <a:pt x="74"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p:nvPr/>
          </p:nvSpPr>
          <p:spPr>
            <a:xfrm>
              <a:off x="2153075" y="2957550"/>
              <a:ext cx="3650" cy="3225"/>
            </a:xfrm>
            <a:custGeom>
              <a:avLst/>
              <a:gdLst/>
              <a:ahLst/>
              <a:cxnLst/>
              <a:rect l="l" t="t" r="r" b="b"/>
              <a:pathLst>
                <a:path w="146" h="129" extrusionOk="0">
                  <a:moveTo>
                    <a:pt x="73" y="0"/>
                  </a:moveTo>
                  <a:cubicBezTo>
                    <a:pt x="46" y="0"/>
                    <a:pt x="21" y="18"/>
                    <a:pt x="12" y="45"/>
                  </a:cubicBezTo>
                  <a:cubicBezTo>
                    <a:pt x="0" y="78"/>
                    <a:pt x="19" y="115"/>
                    <a:pt x="53" y="125"/>
                  </a:cubicBezTo>
                  <a:cubicBezTo>
                    <a:pt x="59" y="127"/>
                    <a:pt x="66" y="128"/>
                    <a:pt x="72" y="128"/>
                  </a:cubicBezTo>
                  <a:cubicBezTo>
                    <a:pt x="99" y="128"/>
                    <a:pt x="124" y="112"/>
                    <a:pt x="134" y="84"/>
                  </a:cubicBezTo>
                  <a:cubicBezTo>
                    <a:pt x="146" y="51"/>
                    <a:pt x="126" y="14"/>
                    <a:pt x="93" y="4"/>
                  </a:cubicBezTo>
                  <a:cubicBezTo>
                    <a:pt x="87" y="1"/>
                    <a:pt x="80" y="0"/>
                    <a:pt x="73"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2098625" y="2892500"/>
              <a:ext cx="3675" cy="3250"/>
            </a:xfrm>
            <a:custGeom>
              <a:avLst/>
              <a:gdLst/>
              <a:ahLst/>
              <a:cxnLst/>
              <a:rect l="l" t="t" r="r" b="b"/>
              <a:pathLst>
                <a:path w="147" h="130" extrusionOk="0">
                  <a:moveTo>
                    <a:pt x="74" y="0"/>
                  </a:moveTo>
                  <a:cubicBezTo>
                    <a:pt x="47" y="0"/>
                    <a:pt x="21" y="17"/>
                    <a:pt x="12" y="44"/>
                  </a:cubicBezTo>
                  <a:cubicBezTo>
                    <a:pt x="1" y="78"/>
                    <a:pt x="19" y="115"/>
                    <a:pt x="53" y="126"/>
                  </a:cubicBezTo>
                  <a:cubicBezTo>
                    <a:pt x="60" y="128"/>
                    <a:pt x="67" y="129"/>
                    <a:pt x="74" y="129"/>
                  </a:cubicBezTo>
                  <a:cubicBezTo>
                    <a:pt x="101" y="129"/>
                    <a:pt x="127" y="112"/>
                    <a:pt x="135" y="85"/>
                  </a:cubicBezTo>
                  <a:cubicBezTo>
                    <a:pt x="146" y="52"/>
                    <a:pt x="127" y="13"/>
                    <a:pt x="94" y="3"/>
                  </a:cubicBezTo>
                  <a:cubicBezTo>
                    <a:pt x="87" y="1"/>
                    <a:pt x="81" y="0"/>
                    <a:pt x="74"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2097650" y="2886150"/>
              <a:ext cx="3675" cy="3225"/>
            </a:xfrm>
            <a:custGeom>
              <a:avLst/>
              <a:gdLst/>
              <a:ahLst/>
              <a:cxnLst/>
              <a:rect l="l" t="t" r="r" b="b"/>
              <a:pathLst>
                <a:path w="147" h="129" extrusionOk="0">
                  <a:moveTo>
                    <a:pt x="75" y="0"/>
                  </a:moveTo>
                  <a:cubicBezTo>
                    <a:pt x="48" y="0"/>
                    <a:pt x="22" y="18"/>
                    <a:pt x="12" y="44"/>
                  </a:cubicBezTo>
                  <a:cubicBezTo>
                    <a:pt x="1" y="78"/>
                    <a:pt x="20" y="116"/>
                    <a:pt x="53" y="126"/>
                  </a:cubicBezTo>
                  <a:cubicBezTo>
                    <a:pt x="60" y="128"/>
                    <a:pt x="66" y="129"/>
                    <a:pt x="72" y="129"/>
                  </a:cubicBezTo>
                  <a:cubicBezTo>
                    <a:pt x="100" y="129"/>
                    <a:pt x="126" y="111"/>
                    <a:pt x="135" y="85"/>
                  </a:cubicBezTo>
                  <a:cubicBezTo>
                    <a:pt x="146" y="51"/>
                    <a:pt x="127" y="13"/>
                    <a:pt x="93" y="3"/>
                  </a:cubicBezTo>
                  <a:cubicBezTo>
                    <a:pt x="87" y="1"/>
                    <a:pt x="81" y="0"/>
                    <a:pt x="75"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2092725" y="2890650"/>
              <a:ext cx="3650" cy="3250"/>
            </a:xfrm>
            <a:custGeom>
              <a:avLst/>
              <a:gdLst/>
              <a:ahLst/>
              <a:cxnLst/>
              <a:rect l="l" t="t" r="r" b="b"/>
              <a:pathLst>
                <a:path w="146" h="130" extrusionOk="0">
                  <a:moveTo>
                    <a:pt x="74" y="1"/>
                  </a:moveTo>
                  <a:cubicBezTo>
                    <a:pt x="47" y="1"/>
                    <a:pt x="21" y="18"/>
                    <a:pt x="12" y="45"/>
                  </a:cubicBezTo>
                  <a:cubicBezTo>
                    <a:pt x="0" y="79"/>
                    <a:pt x="20" y="116"/>
                    <a:pt x="53" y="127"/>
                  </a:cubicBezTo>
                  <a:cubicBezTo>
                    <a:pt x="59" y="128"/>
                    <a:pt x="66" y="129"/>
                    <a:pt x="72" y="129"/>
                  </a:cubicBezTo>
                  <a:cubicBezTo>
                    <a:pt x="100" y="129"/>
                    <a:pt x="125" y="112"/>
                    <a:pt x="135" y="85"/>
                  </a:cubicBezTo>
                  <a:cubicBezTo>
                    <a:pt x="146" y="51"/>
                    <a:pt x="126" y="14"/>
                    <a:pt x="93" y="4"/>
                  </a:cubicBezTo>
                  <a:cubicBezTo>
                    <a:pt x="87" y="2"/>
                    <a:pt x="80" y="1"/>
                    <a:pt x="74"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1937650" y="3028625"/>
              <a:ext cx="114725" cy="158075"/>
            </a:xfrm>
            <a:custGeom>
              <a:avLst/>
              <a:gdLst/>
              <a:ahLst/>
              <a:cxnLst/>
              <a:rect l="l" t="t" r="r" b="b"/>
              <a:pathLst>
                <a:path w="4589" h="6323" extrusionOk="0">
                  <a:moveTo>
                    <a:pt x="1844" y="2166"/>
                  </a:moveTo>
                  <a:cubicBezTo>
                    <a:pt x="1844" y="2167"/>
                    <a:pt x="1844" y="2167"/>
                    <a:pt x="1844" y="2168"/>
                  </a:cubicBezTo>
                  <a:cubicBezTo>
                    <a:pt x="1844" y="2167"/>
                    <a:pt x="1844" y="2167"/>
                    <a:pt x="1844" y="2166"/>
                  </a:cubicBezTo>
                  <a:close/>
                  <a:moveTo>
                    <a:pt x="2473" y="2738"/>
                  </a:moveTo>
                  <a:cubicBezTo>
                    <a:pt x="2473" y="2738"/>
                    <a:pt x="2474" y="2739"/>
                    <a:pt x="2475" y="2740"/>
                  </a:cubicBezTo>
                  <a:cubicBezTo>
                    <a:pt x="2474" y="2739"/>
                    <a:pt x="2473" y="2739"/>
                    <a:pt x="2473" y="2738"/>
                  </a:cubicBezTo>
                  <a:close/>
                  <a:moveTo>
                    <a:pt x="2891" y="3326"/>
                  </a:moveTo>
                  <a:lnTo>
                    <a:pt x="2891" y="3326"/>
                  </a:lnTo>
                  <a:cubicBezTo>
                    <a:pt x="2891" y="3327"/>
                    <a:pt x="2891" y="3328"/>
                    <a:pt x="2892" y="3328"/>
                  </a:cubicBezTo>
                  <a:cubicBezTo>
                    <a:pt x="2891" y="3327"/>
                    <a:pt x="2891" y="3326"/>
                    <a:pt x="2891" y="3326"/>
                  </a:cubicBezTo>
                  <a:close/>
                  <a:moveTo>
                    <a:pt x="4588" y="6253"/>
                  </a:moveTo>
                  <a:lnTo>
                    <a:pt x="4588" y="6253"/>
                  </a:lnTo>
                  <a:cubicBezTo>
                    <a:pt x="4588" y="6254"/>
                    <a:pt x="4588" y="6256"/>
                    <a:pt x="4588" y="6258"/>
                  </a:cubicBezTo>
                  <a:cubicBezTo>
                    <a:pt x="4588" y="6256"/>
                    <a:pt x="4588" y="6254"/>
                    <a:pt x="4588" y="6253"/>
                  </a:cubicBezTo>
                  <a:close/>
                  <a:moveTo>
                    <a:pt x="703" y="1"/>
                  </a:moveTo>
                  <a:lnTo>
                    <a:pt x="703" y="1"/>
                  </a:lnTo>
                  <a:cubicBezTo>
                    <a:pt x="704" y="16"/>
                    <a:pt x="707" y="33"/>
                    <a:pt x="709" y="48"/>
                  </a:cubicBezTo>
                  <a:cubicBezTo>
                    <a:pt x="713" y="73"/>
                    <a:pt x="715" y="97"/>
                    <a:pt x="718" y="120"/>
                  </a:cubicBezTo>
                  <a:cubicBezTo>
                    <a:pt x="719" y="143"/>
                    <a:pt x="723" y="162"/>
                    <a:pt x="718" y="182"/>
                  </a:cubicBezTo>
                  <a:cubicBezTo>
                    <a:pt x="717" y="191"/>
                    <a:pt x="713" y="200"/>
                    <a:pt x="708" y="206"/>
                  </a:cubicBezTo>
                  <a:lnTo>
                    <a:pt x="708" y="215"/>
                  </a:lnTo>
                  <a:cubicBezTo>
                    <a:pt x="717" y="228"/>
                    <a:pt x="726" y="242"/>
                    <a:pt x="734" y="255"/>
                  </a:cubicBezTo>
                  <a:cubicBezTo>
                    <a:pt x="749" y="284"/>
                    <a:pt x="765" y="311"/>
                    <a:pt x="777" y="341"/>
                  </a:cubicBezTo>
                  <a:cubicBezTo>
                    <a:pt x="787" y="363"/>
                    <a:pt x="795" y="387"/>
                    <a:pt x="802" y="409"/>
                  </a:cubicBezTo>
                  <a:cubicBezTo>
                    <a:pt x="805" y="422"/>
                    <a:pt x="807" y="434"/>
                    <a:pt x="810" y="448"/>
                  </a:cubicBezTo>
                  <a:cubicBezTo>
                    <a:pt x="812" y="471"/>
                    <a:pt x="813" y="495"/>
                    <a:pt x="813" y="520"/>
                  </a:cubicBezTo>
                  <a:lnTo>
                    <a:pt x="813" y="526"/>
                  </a:lnTo>
                  <a:cubicBezTo>
                    <a:pt x="784" y="512"/>
                    <a:pt x="756" y="499"/>
                    <a:pt x="726" y="486"/>
                  </a:cubicBezTo>
                  <a:cubicBezTo>
                    <a:pt x="695" y="473"/>
                    <a:pt x="664" y="461"/>
                    <a:pt x="632" y="451"/>
                  </a:cubicBezTo>
                  <a:cubicBezTo>
                    <a:pt x="570" y="429"/>
                    <a:pt x="507" y="413"/>
                    <a:pt x="442" y="397"/>
                  </a:cubicBezTo>
                  <a:cubicBezTo>
                    <a:pt x="377" y="383"/>
                    <a:pt x="310" y="375"/>
                    <a:pt x="243" y="367"/>
                  </a:cubicBezTo>
                  <a:cubicBezTo>
                    <a:pt x="215" y="365"/>
                    <a:pt x="187" y="362"/>
                    <a:pt x="160" y="361"/>
                  </a:cubicBezTo>
                  <a:cubicBezTo>
                    <a:pt x="143" y="363"/>
                    <a:pt x="125" y="367"/>
                    <a:pt x="108" y="370"/>
                  </a:cubicBezTo>
                  <a:cubicBezTo>
                    <a:pt x="72" y="375"/>
                    <a:pt x="36" y="378"/>
                    <a:pt x="0" y="382"/>
                  </a:cubicBezTo>
                  <a:cubicBezTo>
                    <a:pt x="3" y="383"/>
                    <a:pt x="7" y="383"/>
                    <a:pt x="11" y="384"/>
                  </a:cubicBezTo>
                  <a:cubicBezTo>
                    <a:pt x="34" y="389"/>
                    <a:pt x="57" y="394"/>
                    <a:pt x="78" y="406"/>
                  </a:cubicBezTo>
                  <a:cubicBezTo>
                    <a:pt x="93" y="415"/>
                    <a:pt x="108" y="427"/>
                    <a:pt x="122" y="438"/>
                  </a:cubicBezTo>
                  <a:cubicBezTo>
                    <a:pt x="165" y="456"/>
                    <a:pt x="209" y="477"/>
                    <a:pt x="250" y="499"/>
                  </a:cubicBezTo>
                  <a:cubicBezTo>
                    <a:pt x="272" y="501"/>
                    <a:pt x="294" y="506"/>
                    <a:pt x="316" y="510"/>
                  </a:cubicBezTo>
                  <a:cubicBezTo>
                    <a:pt x="323" y="521"/>
                    <a:pt x="336" y="531"/>
                    <a:pt x="349" y="535"/>
                  </a:cubicBezTo>
                  <a:cubicBezTo>
                    <a:pt x="379" y="542"/>
                    <a:pt x="409" y="549"/>
                    <a:pt x="437" y="558"/>
                  </a:cubicBezTo>
                  <a:cubicBezTo>
                    <a:pt x="462" y="566"/>
                    <a:pt x="488" y="575"/>
                    <a:pt x="514" y="584"/>
                  </a:cubicBezTo>
                  <a:cubicBezTo>
                    <a:pt x="539" y="594"/>
                    <a:pt x="564" y="604"/>
                    <a:pt x="586" y="615"/>
                  </a:cubicBezTo>
                  <a:cubicBezTo>
                    <a:pt x="614" y="626"/>
                    <a:pt x="640" y="641"/>
                    <a:pt x="666" y="654"/>
                  </a:cubicBezTo>
                  <a:cubicBezTo>
                    <a:pt x="694" y="669"/>
                    <a:pt x="723" y="685"/>
                    <a:pt x="749" y="700"/>
                  </a:cubicBezTo>
                  <a:cubicBezTo>
                    <a:pt x="765" y="708"/>
                    <a:pt x="777" y="718"/>
                    <a:pt x="791" y="727"/>
                  </a:cubicBezTo>
                  <a:cubicBezTo>
                    <a:pt x="803" y="735"/>
                    <a:pt x="815" y="744"/>
                    <a:pt x="828" y="752"/>
                  </a:cubicBezTo>
                  <a:cubicBezTo>
                    <a:pt x="852" y="769"/>
                    <a:pt x="874" y="785"/>
                    <a:pt x="898" y="804"/>
                  </a:cubicBezTo>
                  <a:cubicBezTo>
                    <a:pt x="920" y="820"/>
                    <a:pt x="941" y="841"/>
                    <a:pt x="963" y="858"/>
                  </a:cubicBezTo>
                  <a:cubicBezTo>
                    <a:pt x="1018" y="910"/>
                    <a:pt x="1071" y="962"/>
                    <a:pt x="1126" y="1016"/>
                  </a:cubicBezTo>
                  <a:cubicBezTo>
                    <a:pt x="1180" y="1070"/>
                    <a:pt x="1231" y="1126"/>
                    <a:pt x="1283" y="1182"/>
                  </a:cubicBezTo>
                  <a:cubicBezTo>
                    <a:pt x="1285" y="1185"/>
                    <a:pt x="1287" y="1187"/>
                    <a:pt x="1288" y="1189"/>
                  </a:cubicBezTo>
                  <a:cubicBezTo>
                    <a:pt x="1290" y="1192"/>
                    <a:pt x="1291" y="1193"/>
                    <a:pt x="1292" y="1194"/>
                  </a:cubicBezTo>
                  <a:cubicBezTo>
                    <a:pt x="1295" y="1198"/>
                    <a:pt x="1298" y="1202"/>
                    <a:pt x="1301" y="1204"/>
                  </a:cubicBezTo>
                  <a:cubicBezTo>
                    <a:pt x="1306" y="1209"/>
                    <a:pt x="1308" y="1213"/>
                    <a:pt x="1312" y="1217"/>
                  </a:cubicBezTo>
                  <a:cubicBezTo>
                    <a:pt x="1318" y="1225"/>
                    <a:pt x="1324" y="1234"/>
                    <a:pt x="1331" y="1240"/>
                  </a:cubicBezTo>
                  <a:cubicBezTo>
                    <a:pt x="1333" y="1243"/>
                    <a:pt x="1334" y="1245"/>
                    <a:pt x="1337" y="1247"/>
                  </a:cubicBezTo>
                  <a:lnTo>
                    <a:pt x="1337" y="1247"/>
                  </a:lnTo>
                  <a:cubicBezTo>
                    <a:pt x="1337" y="1247"/>
                    <a:pt x="1337" y="1247"/>
                    <a:pt x="1337" y="1247"/>
                  </a:cubicBezTo>
                  <a:lnTo>
                    <a:pt x="1337" y="1247"/>
                  </a:lnTo>
                  <a:lnTo>
                    <a:pt x="1338" y="1248"/>
                  </a:lnTo>
                  <a:cubicBezTo>
                    <a:pt x="1337" y="1248"/>
                    <a:pt x="1337" y="1248"/>
                    <a:pt x="1337" y="1247"/>
                  </a:cubicBezTo>
                  <a:lnTo>
                    <a:pt x="1337" y="1247"/>
                  </a:lnTo>
                  <a:cubicBezTo>
                    <a:pt x="1338" y="1247"/>
                    <a:pt x="1338" y="1248"/>
                    <a:pt x="1339" y="1249"/>
                  </a:cubicBezTo>
                  <a:cubicBezTo>
                    <a:pt x="1340" y="1249"/>
                    <a:pt x="1340" y="1251"/>
                    <a:pt x="1342" y="1253"/>
                  </a:cubicBezTo>
                  <a:lnTo>
                    <a:pt x="1340" y="1251"/>
                  </a:lnTo>
                  <a:lnTo>
                    <a:pt x="1340" y="1251"/>
                  </a:lnTo>
                  <a:cubicBezTo>
                    <a:pt x="1374" y="1291"/>
                    <a:pt x="1404" y="1335"/>
                    <a:pt x="1435" y="1377"/>
                  </a:cubicBezTo>
                  <a:lnTo>
                    <a:pt x="1430" y="1369"/>
                  </a:lnTo>
                  <a:lnTo>
                    <a:pt x="1430" y="1369"/>
                  </a:lnTo>
                  <a:cubicBezTo>
                    <a:pt x="1492" y="1470"/>
                    <a:pt x="1550" y="1574"/>
                    <a:pt x="1613" y="1674"/>
                  </a:cubicBezTo>
                  <a:cubicBezTo>
                    <a:pt x="1662" y="1751"/>
                    <a:pt x="1706" y="1829"/>
                    <a:pt x="1747" y="1910"/>
                  </a:cubicBezTo>
                  <a:cubicBezTo>
                    <a:pt x="1749" y="1913"/>
                    <a:pt x="1750" y="1916"/>
                    <a:pt x="1751" y="1919"/>
                  </a:cubicBezTo>
                  <a:cubicBezTo>
                    <a:pt x="1770" y="1961"/>
                    <a:pt x="1787" y="2003"/>
                    <a:pt x="1802" y="2044"/>
                  </a:cubicBezTo>
                  <a:cubicBezTo>
                    <a:pt x="1817" y="2085"/>
                    <a:pt x="1829" y="2125"/>
                    <a:pt x="1844" y="2166"/>
                  </a:cubicBezTo>
                  <a:lnTo>
                    <a:pt x="1844" y="2166"/>
                  </a:lnTo>
                  <a:cubicBezTo>
                    <a:pt x="1850" y="2188"/>
                    <a:pt x="1856" y="2212"/>
                    <a:pt x="1864" y="2235"/>
                  </a:cubicBezTo>
                  <a:cubicBezTo>
                    <a:pt x="1873" y="2264"/>
                    <a:pt x="1879" y="2292"/>
                    <a:pt x="1890" y="2319"/>
                  </a:cubicBezTo>
                  <a:cubicBezTo>
                    <a:pt x="1896" y="2338"/>
                    <a:pt x="1911" y="2352"/>
                    <a:pt x="1928" y="2357"/>
                  </a:cubicBezTo>
                  <a:cubicBezTo>
                    <a:pt x="1934" y="2358"/>
                    <a:pt x="1939" y="2359"/>
                    <a:pt x="1945" y="2359"/>
                  </a:cubicBezTo>
                  <a:cubicBezTo>
                    <a:pt x="1953" y="2359"/>
                    <a:pt x="1961" y="2357"/>
                    <a:pt x="1969" y="2355"/>
                  </a:cubicBezTo>
                  <a:cubicBezTo>
                    <a:pt x="1971" y="2364"/>
                    <a:pt x="1972" y="2371"/>
                    <a:pt x="1973" y="2381"/>
                  </a:cubicBezTo>
                  <a:lnTo>
                    <a:pt x="1973" y="2391"/>
                  </a:lnTo>
                  <a:cubicBezTo>
                    <a:pt x="1972" y="2420"/>
                    <a:pt x="1993" y="2446"/>
                    <a:pt x="2020" y="2454"/>
                  </a:cubicBezTo>
                  <a:cubicBezTo>
                    <a:pt x="2025" y="2456"/>
                    <a:pt x="2031" y="2457"/>
                    <a:pt x="2036" y="2457"/>
                  </a:cubicBezTo>
                  <a:cubicBezTo>
                    <a:pt x="2060" y="2457"/>
                    <a:pt x="2080" y="2443"/>
                    <a:pt x="2091" y="2426"/>
                  </a:cubicBezTo>
                  <a:cubicBezTo>
                    <a:pt x="2133" y="2457"/>
                    <a:pt x="2174" y="2488"/>
                    <a:pt x="2215" y="2519"/>
                  </a:cubicBezTo>
                  <a:cubicBezTo>
                    <a:pt x="2303" y="2585"/>
                    <a:pt x="2387" y="2661"/>
                    <a:pt x="2469" y="2735"/>
                  </a:cubicBezTo>
                  <a:lnTo>
                    <a:pt x="2469" y="2735"/>
                  </a:lnTo>
                  <a:cubicBezTo>
                    <a:pt x="2469" y="2735"/>
                    <a:pt x="2469" y="2735"/>
                    <a:pt x="2469" y="2735"/>
                  </a:cubicBezTo>
                  <a:lnTo>
                    <a:pt x="2469" y="2735"/>
                  </a:lnTo>
                  <a:cubicBezTo>
                    <a:pt x="2488" y="2754"/>
                    <a:pt x="2509" y="2773"/>
                    <a:pt x="2529" y="2792"/>
                  </a:cubicBezTo>
                  <a:cubicBezTo>
                    <a:pt x="2549" y="2819"/>
                    <a:pt x="2571" y="2845"/>
                    <a:pt x="2591" y="2871"/>
                  </a:cubicBezTo>
                  <a:cubicBezTo>
                    <a:pt x="2621" y="2907"/>
                    <a:pt x="2649" y="2946"/>
                    <a:pt x="2678" y="2983"/>
                  </a:cubicBezTo>
                  <a:cubicBezTo>
                    <a:pt x="2722" y="3041"/>
                    <a:pt x="2764" y="3101"/>
                    <a:pt x="2804" y="3162"/>
                  </a:cubicBezTo>
                  <a:cubicBezTo>
                    <a:pt x="2807" y="3167"/>
                    <a:pt x="2809" y="3170"/>
                    <a:pt x="2812" y="3174"/>
                  </a:cubicBezTo>
                  <a:cubicBezTo>
                    <a:pt x="2840" y="3224"/>
                    <a:pt x="2866" y="3274"/>
                    <a:pt x="2891" y="3326"/>
                  </a:cubicBezTo>
                  <a:lnTo>
                    <a:pt x="2891" y="3326"/>
                  </a:lnTo>
                  <a:cubicBezTo>
                    <a:pt x="2891" y="3325"/>
                    <a:pt x="2891" y="3325"/>
                    <a:pt x="2891" y="3325"/>
                  </a:cubicBezTo>
                  <a:lnTo>
                    <a:pt x="2891" y="3325"/>
                  </a:lnTo>
                  <a:cubicBezTo>
                    <a:pt x="2907" y="3361"/>
                    <a:pt x="2923" y="3399"/>
                    <a:pt x="2937" y="3435"/>
                  </a:cubicBezTo>
                  <a:cubicBezTo>
                    <a:pt x="2934" y="3445"/>
                    <a:pt x="2934" y="3457"/>
                    <a:pt x="2937" y="3467"/>
                  </a:cubicBezTo>
                  <a:cubicBezTo>
                    <a:pt x="2964" y="3562"/>
                    <a:pt x="2990" y="3657"/>
                    <a:pt x="3014" y="3753"/>
                  </a:cubicBezTo>
                  <a:cubicBezTo>
                    <a:pt x="3036" y="3845"/>
                    <a:pt x="3060" y="3937"/>
                    <a:pt x="3078" y="4030"/>
                  </a:cubicBezTo>
                  <a:cubicBezTo>
                    <a:pt x="3082" y="4056"/>
                    <a:pt x="3087" y="4082"/>
                    <a:pt x="3089" y="4109"/>
                  </a:cubicBezTo>
                  <a:cubicBezTo>
                    <a:pt x="3086" y="4123"/>
                    <a:pt x="3086" y="4137"/>
                    <a:pt x="3091" y="4149"/>
                  </a:cubicBezTo>
                  <a:cubicBezTo>
                    <a:pt x="3094" y="4158"/>
                    <a:pt x="3097" y="4166"/>
                    <a:pt x="3103" y="4174"/>
                  </a:cubicBezTo>
                  <a:cubicBezTo>
                    <a:pt x="3116" y="4191"/>
                    <a:pt x="3136" y="4201"/>
                    <a:pt x="3156" y="4201"/>
                  </a:cubicBezTo>
                  <a:cubicBezTo>
                    <a:pt x="3161" y="4201"/>
                    <a:pt x="3166" y="4200"/>
                    <a:pt x="3170" y="4199"/>
                  </a:cubicBezTo>
                  <a:cubicBezTo>
                    <a:pt x="3170" y="4197"/>
                    <a:pt x="3171" y="4197"/>
                    <a:pt x="3174" y="4197"/>
                  </a:cubicBezTo>
                  <a:cubicBezTo>
                    <a:pt x="3163" y="4217"/>
                    <a:pt x="3164" y="4242"/>
                    <a:pt x="3179" y="4263"/>
                  </a:cubicBezTo>
                  <a:cubicBezTo>
                    <a:pt x="3186" y="4274"/>
                    <a:pt x="3197" y="4283"/>
                    <a:pt x="3211" y="4287"/>
                  </a:cubicBezTo>
                  <a:cubicBezTo>
                    <a:pt x="3217" y="4289"/>
                    <a:pt x="3223" y="4290"/>
                    <a:pt x="3230" y="4290"/>
                  </a:cubicBezTo>
                  <a:cubicBezTo>
                    <a:pt x="3243" y="4290"/>
                    <a:pt x="3256" y="4286"/>
                    <a:pt x="3267" y="4277"/>
                  </a:cubicBezTo>
                  <a:cubicBezTo>
                    <a:pt x="3269" y="4274"/>
                    <a:pt x="3274" y="4272"/>
                    <a:pt x="3277" y="4269"/>
                  </a:cubicBezTo>
                  <a:cubicBezTo>
                    <a:pt x="3279" y="4267"/>
                    <a:pt x="3279" y="4263"/>
                    <a:pt x="3282" y="4261"/>
                  </a:cubicBezTo>
                  <a:cubicBezTo>
                    <a:pt x="3316" y="4287"/>
                    <a:pt x="3351" y="4313"/>
                    <a:pt x="3386" y="4339"/>
                  </a:cubicBezTo>
                  <a:cubicBezTo>
                    <a:pt x="3443" y="4383"/>
                    <a:pt x="3501" y="4426"/>
                    <a:pt x="3557" y="4469"/>
                  </a:cubicBezTo>
                  <a:cubicBezTo>
                    <a:pt x="3613" y="4512"/>
                    <a:pt x="3666" y="4556"/>
                    <a:pt x="3718" y="4601"/>
                  </a:cubicBezTo>
                  <a:cubicBezTo>
                    <a:pt x="3749" y="4627"/>
                    <a:pt x="3779" y="4655"/>
                    <a:pt x="3808" y="4685"/>
                  </a:cubicBezTo>
                  <a:cubicBezTo>
                    <a:pt x="3829" y="4708"/>
                    <a:pt x="3847" y="4733"/>
                    <a:pt x="3866" y="4761"/>
                  </a:cubicBezTo>
                  <a:cubicBezTo>
                    <a:pt x="3865" y="4758"/>
                    <a:pt x="3862" y="4756"/>
                    <a:pt x="3861" y="4753"/>
                  </a:cubicBezTo>
                  <a:lnTo>
                    <a:pt x="3861" y="4753"/>
                  </a:lnTo>
                  <a:cubicBezTo>
                    <a:pt x="3913" y="4830"/>
                    <a:pt x="3964" y="4909"/>
                    <a:pt x="4007" y="4991"/>
                  </a:cubicBezTo>
                  <a:cubicBezTo>
                    <a:pt x="4046" y="5068"/>
                    <a:pt x="4083" y="5144"/>
                    <a:pt x="4121" y="5219"/>
                  </a:cubicBezTo>
                  <a:lnTo>
                    <a:pt x="4118" y="5211"/>
                  </a:lnTo>
                  <a:lnTo>
                    <a:pt x="4118" y="5211"/>
                  </a:lnTo>
                  <a:cubicBezTo>
                    <a:pt x="4139" y="5254"/>
                    <a:pt x="4159" y="5298"/>
                    <a:pt x="4178" y="5340"/>
                  </a:cubicBezTo>
                  <a:cubicBezTo>
                    <a:pt x="4198" y="5386"/>
                    <a:pt x="4222" y="5430"/>
                    <a:pt x="4240" y="5477"/>
                  </a:cubicBezTo>
                  <a:cubicBezTo>
                    <a:pt x="4247" y="5500"/>
                    <a:pt x="4253" y="5525"/>
                    <a:pt x="4258" y="5548"/>
                  </a:cubicBezTo>
                  <a:cubicBezTo>
                    <a:pt x="4258" y="5544"/>
                    <a:pt x="4257" y="5542"/>
                    <a:pt x="4257" y="5538"/>
                  </a:cubicBezTo>
                  <a:lnTo>
                    <a:pt x="4257" y="5538"/>
                  </a:lnTo>
                  <a:cubicBezTo>
                    <a:pt x="4269" y="5609"/>
                    <a:pt x="4283" y="5677"/>
                    <a:pt x="4295" y="5747"/>
                  </a:cubicBezTo>
                  <a:cubicBezTo>
                    <a:pt x="4306" y="5804"/>
                    <a:pt x="4314" y="5860"/>
                    <a:pt x="4321" y="5917"/>
                  </a:cubicBezTo>
                  <a:cubicBezTo>
                    <a:pt x="4329" y="5976"/>
                    <a:pt x="4336" y="6036"/>
                    <a:pt x="4343" y="6095"/>
                  </a:cubicBezTo>
                  <a:cubicBezTo>
                    <a:pt x="4348" y="6135"/>
                    <a:pt x="4348" y="6176"/>
                    <a:pt x="4356" y="6214"/>
                  </a:cubicBezTo>
                  <a:cubicBezTo>
                    <a:pt x="4363" y="6246"/>
                    <a:pt x="4387" y="6271"/>
                    <a:pt x="4419" y="6271"/>
                  </a:cubicBezTo>
                  <a:cubicBezTo>
                    <a:pt x="4422" y="6271"/>
                    <a:pt x="4425" y="6271"/>
                    <a:pt x="4428" y="6270"/>
                  </a:cubicBezTo>
                  <a:cubicBezTo>
                    <a:pt x="4439" y="6269"/>
                    <a:pt x="4449" y="6265"/>
                    <a:pt x="4458" y="6259"/>
                  </a:cubicBezTo>
                  <a:cubicBezTo>
                    <a:pt x="4459" y="6261"/>
                    <a:pt x="4459" y="6265"/>
                    <a:pt x="4459" y="6268"/>
                  </a:cubicBezTo>
                  <a:cubicBezTo>
                    <a:pt x="4461" y="6292"/>
                    <a:pt x="4481" y="6312"/>
                    <a:pt x="4505" y="6321"/>
                  </a:cubicBezTo>
                  <a:cubicBezTo>
                    <a:pt x="4511" y="6322"/>
                    <a:pt x="4516" y="6323"/>
                    <a:pt x="4522" y="6323"/>
                  </a:cubicBezTo>
                  <a:cubicBezTo>
                    <a:pt x="4556" y="6323"/>
                    <a:pt x="4584" y="6296"/>
                    <a:pt x="4587" y="6263"/>
                  </a:cubicBezTo>
                  <a:cubicBezTo>
                    <a:pt x="4588" y="6259"/>
                    <a:pt x="4587" y="6254"/>
                    <a:pt x="4587" y="6249"/>
                  </a:cubicBezTo>
                  <a:lnTo>
                    <a:pt x="4587" y="6249"/>
                  </a:lnTo>
                  <a:cubicBezTo>
                    <a:pt x="4588" y="6251"/>
                    <a:pt x="4588" y="6252"/>
                    <a:pt x="4588" y="6253"/>
                  </a:cubicBezTo>
                  <a:lnTo>
                    <a:pt x="4588" y="6253"/>
                  </a:lnTo>
                  <a:cubicBezTo>
                    <a:pt x="4585" y="6195"/>
                    <a:pt x="4582" y="6138"/>
                    <a:pt x="4578" y="6080"/>
                  </a:cubicBezTo>
                  <a:cubicBezTo>
                    <a:pt x="4574" y="6016"/>
                    <a:pt x="4572" y="5950"/>
                    <a:pt x="4564" y="5886"/>
                  </a:cubicBezTo>
                  <a:cubicBezTo>
                    <a:pt x="4559" y="5855"/>
                    <a:pt x="4556" y="5822"/>
                    <a:pt x="4552" y="5791"/>
                  </a:cubicBezTo>
                  <a:cubicBezTo>
                    <a:pt x="4547" y="5758"/>
                    <a:pt x="4543" y="5724"/>
                    <a:pt x="4537" y="5691"/>
                  </a:cubicBezTo>
                  <a:cubicBezTo>
                    <a:pt x="4523" y="5629"/>
                    <a:pt x="4507" y="5568"/>
                    <a:pt x="4487" y="5510"/>
                  </a:cubicBezTo>
                  <a:cubicBezTo>
                    <a:pt x="4467" y="5445"/>
                    <a:pt x="4444" y="5381"/>
                    <a:pt x="4420" y="5317"/>
                  </a:cubicBezTo>
                  <a:cubicBezTo>
                    <a:pt x="4409" y="5286"/>
                    <a:pt x="4397" y="5254"/>
                    <a:pt x="4384" y="5223"/>
                  </a:cubicBezTo>
                  <a:cubicBezTo>
                    <a:pt x="4372" y="5191"/>
                    <a:pt x="4356" y="5159"/>
                    <a:pt x="4341" y="5126"/>
                  </a:cubicBezTo>
                  <a:cubicBezTo>
                    <a:pt x="4285" y="5007"/>
                    <a:pt x="4223" y="4892"/>
                    <a:pt x="4149" y="4785"/>
                  </a:cubicBezTo>
                  <a:cubicBezTo>
                    <a:pt x="4114" y="4736"/>
                    <a:pt x="4078" y="4684"/>
                    <a:pt x="4038" y="4634"/>
                  </a:cubicBezTo>
                  <a:cubicBezTo>
                    <a:pt x="4001" y="4588"/>
                    <a:pt x="3963" y="4542"/>
                    <a:pt x="3920" y="4498"/>
                  </a:cubicBezTo>
                  <a:cubicBezTo>
                    <a:pt x="3878" y="4454"/>
                    <a:pt x="3835" y="4416"/>
                    <a:pt x="3790" y="4375"/>
                  </a:cubicBezTo>
                  <a:cubicBezTo>
                    <a:pt x="3747" y="4338"/>
                    <a:pt x="3705" y="4299"/>
                    <a:pt x="3661" y="4263"/>
                  </a:cubicBezTo>
                  <a:cubicBezTo>
                    <a:pt x="3619" y="4230"/>
                    <a:pt x="3574" y="4201"/>
                    <a:pt x="3527" y="4175"/>
                  </a:cubicBezTo>
                  <a:cubicBezTo>
                    <a:pt x="3479" y="4148"/>
                    <a:pt x="3433" y="4119"/>
                    <a:pt x="3383" y="4093"/>
                  </a:cubicBezTo>
                  <a:cubicBezTo>
                    <a:pt x="3357" y="4078"/>
                    <a:pt x="3331" y="4068"/>
                    <a:pt x="3306" y="4056"/>
                  </a:cubicBezTo>
                  <a:cubicBezTo>
                    <a:pt x="3304" y="4021"/>
                    <a:pt x="3299" y="3985"/>
                    <a:pt x="3295" y="3951"/>
                  </a:cubicBezTo>
                  <a:cubicBezTo>
                    <a:pt x="3288" y="3884"/>
                    <a:pt x="3277" y="3817"/>
                    <a:pt x="3261" y="3751"/>
                  </a:cubicBezTo>
                  <a:cubicBezTo>
                    <a:pt x="3247" y="3688"/>
                    <a:pt x="3226" y="3627"/>
                    <a:pt x="3207" y="3565"/>
                  </a:cubicBezTo>
                  <a:cubicBezTo>
                    <a:pt x="3189" y="3504"/>
                    <a:pt x="3168" y="3443"/>
                    <a:pt x="3148" y="3385"/>
                  </a:cubicBezTo>
                  <a:cubicBezTo>
                    <a:pt x="3125" y="3322"/>
                    <a:pt x="3098" y="3261"/>
                    <a:pt x="3070" y="3200"/>
                  </a:cubicBezTo>
                  <a:cubicBezTo>
                    <a:pt x="3011" y="3080"/>
                    <a:pt x="2936" y="2969"/>
                    <a:pt x="2860" y="2859"/>
                  </a:cubicBezTo>
                  <a:cubicBezTo>
                    <a:pt x="2805" y="2783"/>
                    <a:pt x="2743" y="2713"/>
                    <a:pt x="2680" y="2644"/>
                  </a:cubicBezTo>
                  <a:cubicBezTo>
                    <a:pt x="2648" y="2610"/>
                    <a:pt x="2611" y="2580"/>
                    <a:pt x="2575" y="2551"/>
                  </a:cubicBezTo>
                  <a:cubicBezTo>
                    <a:pt x="2540" y="2524"/>
                    <a:pt x="2505" y="2497"/>
                    <a:pt x="2472" y="2470"/>
                  </a:cubicBezTo>
                  <a:cubicBezTo>
                    <a:pt x="2397" y="2411"/>
                    <a:pt x="2320" y="2359"/>
                    <a:pt x="2241" y="2311"/>
                  </a:cubicBezTo>
                  <a:cubicBezTo>
                    <a:pt x="2203" y="2288"/>
                    <a:pt x="2164" y="2265"/>
                    <a:pt x="2123" y="2245"/>
                  </a:cubicBezTo>
                  <a:cubicBezTo>
                    <a:pt x="2111" y="2239"/>
                    <a:pt x="2096" y="2234"/>
                    <a:pt x="2082" y="2228"/>
                  </a:cubicBezTo>
                  <a:cubicBezTo>
                    <a:pt x="2082" y="2224"/>
                    <a:pt x="2081" y="2220"/>
                    <a:pt x="2081" y="2215"/>
                  </a:cubicBezTo>
                  <a:cubicBezTo>
                    <a:pt x="2069" y="2146"/>
                    <a:pt x="2051" y="2078"/>
                    <a:pt x="2033" y="2011"/>
                  </a:cubicBezTo>
                  <a:cubicBezTo>
                    <a:pt x="2016" y="1950"/>
                    <a:pt x="1995" y="1890"/>
                    <a:pt x="1973" y="1833"/>
                  </a:cubicBezTo>
                  <a:cubicBezTo>
                    <a:pt x="1951" y="1771"/>
                    <a:pt x="1926" y="1710"/>
                    <a:pt x="1896" y="1652"/>
                  </a:cubicBezTo>
                  <a:cubicBezTo>
                    <a:pt x="1866" y="1594"/>
                    <a:pt x="1833" y="1536"/>
                    <a:pt x="1801" y="1480"/>
                  </a:cubicBezTo>
                  <a:cubicBezTo>
                    <a:pt x="1766" y="1418"/>
                    <a:pt x="1729" y="1358"/>
                    <a:pt x="1688" y="1299"/>
                  </a:cubicBezTo>
                  <a:cubicBezTo>
                    <a:pt x="1652" y="1244"/>
                    <a:pt x="1613" y="1193"/>
                    <a:pt x="1575" y="1141"/>
                  </a:cubicBezTo>
                  <a:cubicBezTo>
                    <a:pt x="1534" y="1088"/>
                    <a:pt x="1489" y="1039"/>
                    <a:pt x="1445" y="990"/>
                  </a:cubicBezTo>
                  <a:cubicBezTo>
                    <a:pt x="1398" y="941"/>
                    <a:pt x="1350" y="893"/>
                    <a:pt x="1300" y="848"/>
                  </a:cubicBezTo>
                  <a:cubicBezTo>
                    <a:pt x="1252" y="806"/>
                    <a:pt x="1204" y="762"/>
                    <a:pt x="1154" y="722"/>
                  </a:cubicBezTo>
                  <a:cubicBezTo>
                    <a:pt x="1104" y="682"/>
                    <a:pt x="1049" y="649"/>
                    <a:pt x="993" y="618"/>
                  </a:cubicBezTo>
                  <a:lnTo>
                    <a:pt x="993" y="589"/>
                  </a:lnTo>
                  <a:cubicBezTo>
                    <a:pt x="991" y="528"/>
                    <a:pt x="982" y="469"/>
                    <a:pt x="960" y="413"/>
                  </a:cubicBezTo>
                  <a:cubicBezTo>
                    <a:pt x="942" y="367"/>
                    <a:pt x="927" y="324"/>
                    <a:pt x="908" y="280"/>
                  </a:cubicBezTo>
                  <a:cubicBezTo>
                    <a:pt x="870" y="195"/>
                    <a:pt x="812" y="115"/>
                    <a:pt x="749" y="46"/>
                  </a:cubicBezTo>
                  <a:cubicBezTo>
                    <a:pt x="735" y="31"/>
                    <a:pt x="719" y="15"/>
                    <a:pt x="703"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2052375" y="3185125"/>
              <a:ext cx="50" cy="100"/>
            </a:xfrm>
            <a:custGeom>
              <a:avLst/>
              <a:gdLst/>
              <a:ahLst/>
              <a:cxnLst/>
              <a:rect l="l" t="t" r="r" b="b"/>
              <a:pathLst>
                <a:path w="2" h="4" extrusionOk="0">
                  <a:moveTo>
                    <a:pt x="1" y="1"/>
                  </a:moveTo>
                  <a:cubicBezTo>
                    <a:pt x="1" y="1"/>
                    <a:pt x="0" y="3"/>
                    <a:pt x="1" y="4"/>
                  </a:cubicBezTo>
                  <a:lnTo>
                    <a:pt x="1" y="1"/>
                  </a:ln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2052375" y="3185200"/>
              <a:ext cx="25" cy="150"/>
            </a:xfrm>
            <a:custGeom>
              <a:avLst/>
              <a:gdLst/>
              <a:ahLst/>
              <a:cxnLst/>
              <a:rect l="l" t="t" r="r" b="b"/>
              <a:pathLst>
                <a:path w="1" h="6" extrusionOk="0">
                  <a:moveTo>
                    <a:pt x="0" y="5"/>
                  </a:moveTo>
                  <a:lnTo>
                    <a:pt x="0" y="2"/>
                  </a:lnTo>
                  <a:lnTo>
                    <a:pt x="0" y="1"/>
                  </a:ln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1862600" y="3035925"/>
              <a:ext cx="75" cy="75"/>
            </a:xfrm>
            <a:custGeom>
              <a:avLst/>
              <a:gdLst/>
              <a:ahLst/>
              <a:cxnLst/>
              <a:rect l="l" t="t" r="r" b="b"/>
              <a:pathLst>
                <a:path w="3" h="3" extrusionOk="0">
                  <a:moveTo>
                    <a:pt x="2" y="3"/>
                  </a:moveTo>
                  <a:cubicBezTo>
                    <a:pt x="2" y="3"/>
                    <a:pt x="1" y="3"/>
                    <a:pt x="2" y="3"/>
                  </a:cubicBezTo>
                  <a:lnTo>
                    <a:pt x="0" y="1"/>
                  </a:ln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1899800" y="2802900"/>
              <a:ext cx="102850" cy="105425"/>
            </a:xfrm>
            <a:custGeom>
              <a:avLst/>
              <a:gdLst/>
              <a:ahLst/>
              <a:cxnLst/>
              <a:rect l="l" t="t" r="r" b="b"/>
              <a:pathLst>
                <a:path w="4114" h="4217" extrusionOk="0">
                  <a:moveTo>
                    <a:pt x="485" y="444"/>
                  </a:moveTo>
                  <a:lnTo>
                    <a:pt x="485" y="444"/>
                  </a:lnTo>
                  <a:cubicBezTo>
                    <a:pt x="486" y="445"/>
                    <a:pt x="487" y="446"/>
                    <a:pt x="488" y="447"/>
                  </a:cubicBezTo>
                  <a:lnTo>
                    <a:pt x="488" y="447"/>
                  </a:lnTo>
                  <a:cubicBezTo>
                    <a:pt x="487" y="446"/>
                    <a:pt x="486" y="445"/>
                    <a:pt x="485" y="444"/>
                  </a:cubicBezTo>
                  <a:close/>
                  <a:moveTo>
                    <a:pt x="488" y="447"/>
                  </a:moveTo>
                  <a:lnTo>
                    <a:pt x="488" y="447"/>
                  </a:lnTo>
                  <a:cubicBezTo>
                    <a:pt x="489" y="447"/>
                    <a:pt x="490" y="448"/>
                    <a:pt x="490" y="449"/>
                  </a:cubicBezTo>
                  <a:cubicBezTo>
                    <a:pt x="490" y="448"/>
                    <a:pt x="489" y="447"/>
                    <a:pt x="488" y="447"/>
                  </a:cubicBezTo>
                  <a:close/>
                  <a:moveTo>
                    <a:pt x="1006" y="755"/>
                  </a:moveTo>
                  <a:cubicBezTo>
                    <a:pt x="1007" y="755"/>
                    <a:pt x="1008" y="756"/>
                    <a:pt x="1008" y="756"/>
                  </a:cubicBezTo>
                  <a:lnTo>
                    <a:pt x="1008" y="756"/>
                  </a:lnTo>
                  <a:cubicBezTo>
                    <a:pt x="1008" y="755"/>
                    <a:pt x="1007" y="755"/>
                    <a:pt x="1006" y="755"/>
                  </a:cubicBezTo>
                  <a:close/>
                  <a:moveTo>
                    <a:pt x="2493" y="908"/>
                  </a:moveTo>
                  <a:cubicBezTo>
                    <a:pt x="2494" y="909"/>
                    <a:pt x="2495" y="910"/>
                    <a:pt x="2495" y="912"/>
                  </a:cubicBezTo>
                  <a:lnTo>
                    <a:pt x="2495" y="912"/>
                  </a:lnTo>
                  <a:cubicBezTo>
                    <a:pt x="2495" y="910"/>
                    <a:pt x="2494" y="909"/>
                    <a:pt x="2493" y="908"/>
                  </a:cubicBezTo>
                  <a:close/>
                  <a:moveTo>
                    <a:pt x="2495" y="912"/>
                  </a:moveTo>
                  <a:lnTo>
                    <a:pt x="2495" y="912"/>
                  </a:lnTo>
                  <a:cubicBezTo>
                    <a:pt x="2495" y="912"/>
                    <a:pt x="2496" y="912"/>
                    <a:pt x="2496" y="912"/>
                  </a:cubicBezTo>
                  <a:cubicBezTo>
                    <a:pt x="2496" y="912"/>
                    <a:pt x="2495" y="912"/>
                    <a:pt x="2495" y="912"/>
                  </a:cubicBezTo>
                  <a:close/>
                  <a:moveTo>
                    <a:pt x="0" y="1"/>
                  </a:moveTo>
                  <a:lnTo>
                    <a:pt x="0" y="1"/>
                  </a:lnTo>
                  <a:cubicBezTo>
                    <a:pt x="9" y="27"/>
                    <a:pt x="20" y="52"/>
                    <a:pt x="29" y="77"/>
                  </a:cubicBezTo>
                  <a:cubicBezTo>
                    <a:pt x="51" y="134"/>
                    <a:pt x="81" y="188"/>
                    <a:pt x="113" y="239"/>
                  </a:cubicBezTo>
                  <a:cubicBezTo>
                    <a:pt x="148" y="295"/>
                    <a:pt x="183" y="350"/>
                    <a:pt x="220" y="403"/>
                  </a:cubicBezTo>
                  <a:cubicBezTo>
                    <a:pt x="256" y="455"/>
                    <a:pt x="296" y="502"/>
                    <a:pt x="338" y="551"/>
                  </a:cubicBezTo>
                  <a:cubicBezTo>
                    <a:pt x="381" y="599"/>
                    <a:pt x="425" y="651"/>
                    <a:pt x="472" y="697"/>
                  </a:cubicBezTo>
                  <a:cubicBezTo>
                    <a:pt x="516" y="744"/>
                    <a:pt x="565" y="786"/>
                    <a:pt x="616" y="825"/>
                  </a:cubicBezTo>
                  <a:cubicBezTo>
                    <a:pt x="671" y="868"/>
                    <a:pt x="730" y="907"/>
                    <a:pt x="790" y="941"/>
                  </a:cubicBezTo>
                  <a:cubicBezTo>
                    <a:pt x="818" y="955"/>
                    <a:pt x="845" y="969"/>
                    <a:pt x="872" y="981"/>
                  </a:cubicBezTo>
                  <a:cubicBezTo>
                    <a:pt x="903" y="996"/>
                    <a:pt x="934" y="1008"/>
                    <a:pt x="965" y="1021"/>
                  </a:cubicBezTo>
                  <a:cubicBezTo>
                    <a:pt x="1024" y="1044"/>
                    <a:pt x="1081" y="1068"/>
                    <a:pt x="1140" y="1089"/>
                  </a:cubicBezTo>
                  <a:cubicBezTo>
                    <a:pt x="1149" y="1093"/>
                    <a:pt x="1156" y="1095"/>
                    <a:pt x="1165" y="1098"/>
                  </a:cubicBezTo>
                  <a:cubicBezTo>
                    <a:pt x="1215" y="1113"/>
                    <a:pt x="1266" y="1125"/>
                    <a:pt x="1316" y="1136"/>
                  </a:cubicBezTo>
                  <a:cubicBezTo>
                    <a:pt x="1373" y="1150"/>
                    <a:pt x="1430" y="1162"/>
                    <a:pt x="1488" y="1171"/>
                  </a:cubicBezTo>
                  <a:cubicBezTo>
                    <a:pt x="1546" y="1181"/>
                    <a:pt x="1605" y="1187"/>
                    <a:pt x="1662" y="1196"/>
                  </a:cubicBezTo>
                  <a:cubicBezTo>
                    <a:pt x="1696" y="1201"/>
                    <a:pt x="1731" y="1206"/>
                    <a:pt x="1764" y="1209"/>
                  </a:cubicBezTo>
                  <a:cubicBezTo>
                    <a:pt x="1793" y="1213"/>
                    <a:pt x="1821" y="1214"/>
                    <a:pt x="1850" y="1218"/>
                  </a:cubicBezTo>
                  <a:cubicBezTo>
                    <a:pt x="1858" y="1218"/>
                    <a:pt x="1868" y="1218"/>
                    <a:pt x="1877" y="1218"/>
                  </a:cubicBezTo>
                  <a:cubicBezTo>
                    <a:pt x="1895" y="1218"/>
                    <a:pt x="1914" y="1218"/>
                    <a:pt x="1932" y="1218"/>
                  </a:cubicBezTo>
                  <a:cubicBezTo>
                    <a:pt x="1961" y="1218"/>
                    <a:pt x="1992" y="1217"/>
                    <a:pt x="2023" y="1217"/>
                  </a:cubicBezTo>
                  <a:cubicBezTo>
                    <a:pt x="2084" y="1214"/>
                    <a:pt x="2144" y="1213"/>
                    <a:pt x="2204" y="1208"/>
                  </a:cubicBezTo>
                  <a:cubicBezTo>
                    <a:pt x="2232" y="1206"/>
                    <a:pt x="2260" y="1204"/>
                    <a:pt x="2289" y="1202"/>
                  </a:cubicBezTo>
                  <a:cubicBezTo>
                    <a:pt x="2305" y="1201"/>
                    <a:pt x="2319" y="1199"/>
                    <a:pt x="2333" y="1198"/>
                  </a:cubicBezTo>
                  <a:lnTo>
                    <a:pt x="2333" y="1198"/>
                  </a:lnTo>
                  <a:cubicBezTo>
                    <a:pt x="2321" y="1225"/>
                    <a:pt x="2311" y="1253"/>
                    <a:pt x="2299" y="1279"/>
                  </a:cubicBezTo>
                  <a:cubicBezTo>
                    <a:pt x="2274" y="1332"/>
                    <a:pt x="2248" y="1383"/>
                    <a:pt x="2221" y="1434"/>
                  </a:cubicBezTo>
                  <a:cubicBezTo>
                    <a:pt x="2202" y="1469"/>
                    <a:pt x="2183" y="1503"/>
                    <a:pt x="2164" y="1537"/>
                  </a:cubicBezTo>
                  <a:cubicBezTo>
                    <a:pt x="2146" y="1544"/>
                    <a:pt x="2130" y="1559"/>
                    <a:pt x="2125" y="1580"/>
                  </a:cubicBezTo>
                  <a:cubicBezTo>
                    <a:pt x="2124" y="1585"/>
                    <a:pt x="2123" y="1589"/>
                    <a:pt x="2123" y="1594"/>
                  </a:cubicBezTo>
                  <a:cubicBezTo>
                    <a:pt x="2115" y="1601"/>
                    <a:pt x="2108" y="1609"/>
                    <a:pt x="2099" y="1616"/>
                  </a:cubicBezTo>
                  <a:cubicBezTo>
                    <a:pt x="2099" y="1616"/>
                    <a:pt x="2100" y="1616"/>
                    <a:pt x="2100" y="1616"/>
                  </a:cubicBezTo>
                  <a:lnTo>
                    <a:pt x="2100" y="1616"/>
                  </a:lnTo>
                  <a:cubicBezTo>
                    <a:pt x="2074" y="1639"/>
                    <a:pt x="2047" y="1663"/>
                    <a:pt x="2018" y="1684"/>
                  </a:cubicBezTo>
                  <a:cubicBezTo>
                    <a:pt x="1984" y="1710"/>
                    <a:pt x="1949" y="1736"/>
                    <a:pt x="1912" y="1761"/>
                  </a:cubicBezTo>
                  <a:cubicBezTo>
                    <a:pt x="1875" y="1787"/>
                    <a:pt x="1836" y="1812"/>
                    <a:pt x="1796" y="1837"/>
                  </a:cubicBezTo>
                  <a:cubicBezTo>
                    <a:pt x="1782" y="1846"/>
                    <a:pt x="1767" y="1854"/>
                    <a:pt x="1753" y="1863"/>
                  </a:cubicBezTo>
                  <a:cubicBezTo>
                    <a:pt x="1749" y="1868"/>
                    <a:pt x="1746" y="1872"/>
                    <a:pt x="1742" y="1875"/>
                  </a:cubicBezTo>
                  <a:cubicBezTo>
                    <a:pt x="1702" y="1914"/>
                    <a:pt x="1656" y="1946"/>
                    <a:pt x="1608" y="1975"/>
                  </a:cubicBezTo>
                  <a:cubicBezTo>
                    <a:pt x="1569" y="1998"/>
                    <a:pt x="1531" y="2018"/>
                    <a:pt x="1491" y="2040"/>
                  </a:cubicBezTo>
                  <a:cubicBezTo>
                    <a:pt x="1427" y="2075"/>
                    <a:pt x="1361" y="2106"/>
                    <a:pt x="1294" y="2132"/>
                  </a:cubicBezTo>
                  <a:cubicBezTo>
                    <a:pt x="1308" y="2132"/>
                    <a:pt x="1319" y="2133"/>
                    <a:pt x="1331" y="2133"/>
                  </a:cubicBezTo>
                  <a:cubicBezTo>
                    <a:pt x="1344" y="2134"/>
                    <a:pt x="1357" y="2134"/>
                    <a:pt x="1370" y="2134"/>
                  </a:cubicBezTo>
                  <a:cubicBezTo>
                    <a:pt x="1421" y="2134"/>
                    <a:pt x="1471" y="2129"/>
                    <a:pt x="1521" y="2123"/>
                  </a:cubicBezTo>
                  <a:cubicBezTo>
                    <a:pt x="1577" y="2116"/>
                    <a:pt x="1633" y="2105"/>
                    <a:pt x="1685" y="2090"/>
                  </a:cubicBezTo>
                  <a:cubicBezTo>
                    <a:pt x="1737" y="2074"/>
                    <a:pt x="1789" y="2056"/>
                    <a:pt x="1839" y="2037"/>
                  </a:cubicBezTo>
                  <a:cubicBezTo>
                    <a:pt x="1949" y="1997"/>
                    <a:pt x="2048" y="1939"/>
                    <a:pt x="2141" y="1869"/>
                  </a:cubicBezTo>
                  <a:cubicBezTo>
                    <a:pt x="2186" y="1834"/>
                    <a:pt x="2227" y="1792"/>
                    <a:pt x="2265" y="1749"/>
                  </a:cubicBezTo>
                  <a:cubicBezTo>
                    <a:pt x="2309" y="1702"/>
                    <a:pt x="2348" y="1652"/>
                    <a:pt x="2388" y="1604"/>
                  </a:cubicBezTo>
                  <a:cubicBezTo>
                    <a:pt x="2405" y="1583"/>
                    <a:pt x="2423" y="1560"/>
                    <a:pt x="2439" y="1538"/>
                  </a:cubicBezTo>
                  <a:cubicBezTo>
                    <a:pt x="2456" y="1514"/>
                    <a:pt x="2472" y="1488"/>
                    <a:pt x="2487" y="1461"/>
                  </a:cubicBezTo>
                  <a:cubicBezTo>
                    <a:pt x="2490" y="1457"/>
                    <a:pt x="2491" y="1454"/>
                    <a:pt x="2495" y="1450"/>
                  </a:cubicBezTo>
                  <a:cubicBezTo>
                    <a:pt x="2517" y="1493"/>
                    <a:pt x="2542" y="1536"/>
                    <a:pt x="2567" y="1579"/>
                  </a:cubicBezTo>
                  <a:cubicBezTo>
                    <a:pt x="2598" y="1632"/>
                    <a:pt x="2635" y="1686"/>
                    <a:pt x="2675" y="1736"/>
                  </a:cubicBezTo>
                  <a:cubicBezTo>
                    <a:pt x="2714" y="1787"/>
                    <a:pt x="2756" y="1838"/>
                    <a:pt x="2797" y="1888"/>
                  </a:cubicBezTo>
                  <a:cubicBezTo>
                    <a:pt x="2837" y="1936"/>
                    <a:pt x="2879" y="1981"/>
                    <a:pt x="2923" y="2027"/>
                  </a:cubicBezTo>
                  <a:cubicBezTo>
                    <a:pt x="2966" y="2071"/>
                    <a:pt x="3008" y="2117"/>
                    <a:pt x="3053" y="2162"/>
                  </a:cubicBezTo>
                  <a:cubicBezTo>
                    <a:pt x="3099" y="2208"/>
                    <a:pt x="3147" y="2254"/>
                    <a:pt x="3197" y="2296"/>
                  </a:cubicBezTo>
                  <a:cubicBezTo>
                    <a:pt x="3250" y="2341"/>
                    <a:pt x="3302" y="2386"/>
                    <a:pt x="3358" y="2426"/>
                  </a:cubicBezTo>
                  <a:cubicBezTo>
                    <a:pt x="3393" y="2452"/>
                    <a:pt x="3430" y="2476"/>
                    <a:pt x="3466" y="2499"/>
                  </a:cubicBezTo>
                  <a:cubicBezTo>
                    <a:pt x="3506" y="2527"/>
                    <a:pt x="3548" y="2554"/>
                    <a:pt x="3592" y="2576"/>
                  </a:cubicBezTo>
                  <a:cubicBezTo>
                    <a:pt x="3615" y="2586"/>
                    <a:pt x="3638" y="2595"/>
                    <a:pt x="3662" y="2606"/>
                  </a:cubicBezTo>
                  <a:cubicBezTo>
                    <a:pt x="3645" y="2623"/>
                    <a:pt x="3628" y="2643"/>
                    <a:pt x="3611" y="2662"/>
                  </a:cubicBezTo>
                  <a:cubicBezTo>
                    <a:pt x="3571" y="2710"/>
                    <a:pt x="3533" y="2759"/>
                    <a:pt x="3492" y="2807"/>
                  </a:cubicBezTo>
                  <a:cubicBezTo>
                    <a:pt x="3457" y="2848"/>
                    <a:pt x="3423" y="2889"/>
                    <a:pt x="3390" y="2933"/>
                  </a:cubicBezTo>
                  <a:cubicBezTo>
                    <a:pt x="3362" y="2974"/>
                    <a:pt x="3334" y="3017"/>
                    <a:pt x="3306" y="3059"/>
                  </a:cubicBezTo>
                  <a:cubicBezTo>
                    <a:pt x="3279" y="3098"/>
                    <a:pt x="3254" y="3138"/>
                    <a:pt x="3229" y="3179"/>
                  </a:cubicBezTo>
                  <a:cubicBezTo>
                    <a:pt x="3201" y="3229"/>
                    <a:pt x="3176" y="3277"/>
                    <a:pt x="3150" y="3328"/>
                  </a:cubicBezTo>
                  <a:cubicBezTo>
                    <a:pt x="3127" y="3370"/>
                    <a:pt x="3106" y="3413"/>
                    <a:pt x="3088" y="3458"/>
                  </a:cubicBezTo>
                  <a:cubicBezTo>
                    <a:pt x="3054" y="3536"/>
                    <a:pt x="3026" y="3619"/>
                    <a:pt x="3003" y="3704"/>
                  </a:cubicBezTo>
                  <a:cubicBezTo>
                    <a:pt x="2987" y="3771"/>
                    <a:pt x="2966" y="3836"/>
                    <a:pt x="2956" y="3905"/>
                  </a:cubicBezTo>
                  <a:cubicBezTo>
                    <a:pt x="2954" y="3923"/>
                    <a:pt x="2949" y="3944"/>
                    <a:pt x="2950" y="3963"/>
                  </a:cubicBezTo>
                  <a:cubicBezTo>
                    <a:pt x="2951" y="3982"/>
                    <a:pt x="2961" y="4000"/>
                    <a:pt x="2971" y="4015"/>
                  </a:cubicBezTo>
                  <a:cubicBezTo>
                    <a:pt x="2985" y="4034"/>
                    <a:pt x="2997" y="4051"/>
                    <a:pt x="3012" y="4068"/>
                  </a:cubicBezTo>
                  <a:cubicBezTo>
                    <a:pt x="3033" y="4097"/>
                    <a:pt x="3054" y="4127"/>
                    <a:pt x="3072" y="4158"/>
                  </a:cubicBezTo>
                  <a:cubicBezTo>
                    <a:pt x="3075" y="4163"/>
                    <a:pt x="3078" y="4166"/>
                    <a:pt x="3080" y="4171"/>
                  </a:cubicBezTo>
                  <a:cubicBezTo>
                    <a:pt x="3081" y="4175"/>
                    <a:pt x="3083" y="4178"/>
                    <a:pt x="3084" y="4180"/>
                  </a:cubicBezTo>
                  <a:cubicBezTo>
                    <a:pt x="3091" y="4196"/>
                    <a:pt x="3105" y="4209"/>
                    <a:pt x="3122" y="4214"/>
                  </a:cubicBezTo>
                  <a:cubicBezTo>
                    <a:pt x="3127" y="4215"/>
                    <a:pt x="3132" y="4217"/>
                    <a:pt x="3137" y="4217"/>
                  </a:cubicBezTo>
                  <a:cubicBezTo>
                    <a:pt x="3158" y="4217"/>
                    <a:pt x="3179" y="4211"/>
                    <a:pt x="3192" y="4195"/>
                  </a:cubicBezTo>
                  <a:cubicBezTo>
                    <a:pt x="3205" y="4178"/>
                    <a:pt x="3209" y="4159"/>
                    <a:pt x="3211" y="4137"/>
                  </a:cubicBezTo>
                  <a:cubicBezTo>
                    <a:pt x="3218" y="4096"/>
                    <a:pt x="3223" y="4054"/>
                    <a:pt x="3228" y="4013"/>
                  </a:cubicBezTo>
                  <a:cubicBezTo>
                    <a:pt x="3239" y="3932"/>
                    <a:pt x="3250" y="3850"/>
                    <a:pt x="3270" y="3771"/>
                  </a:cubicBezTo>
                  <a:cubicBezTo>
                    <a:pt x="3291" y="3688"/>
                    <a:pt x="3317" y="3608"/>
                    <a:pt x="3348" y="3530"/>
                  </a:cubicBezTo>
                  <a:lnTo>
                    <a:pt x="3348" y="3530"/>
                  </a:lnTo>
                  <a:cubicBezTo>
                    <a:pt x="3351" y="3523"/>
                    <a:pt x="3353" y="3514"/>
                    <a:pt x="3357" y="3508"/>
                  </a:cubicBezTo>
                  <a:cubicBezTo>
                    <a:pt x="3379" y="3468"/>
                    <a:pt x="3400" y="3430"/>
                    <a:pt x="3421" y="3391"/>
                  </a:cubicBezTo>
                  <a:lnTo>
                    <a:pt x="3421" y="3391"/>
                  </a:lnTo>
                  <a:cubicBezTo>
                    <a:pt x="3420" y="3392"/>
                    <a:pt x="3419" y="3395"/>
                    <a:pt x="3417" y="3397"/>
                  </a:cubicBezTo>
                  <a:cubicBezTo>
                    <a:pt x="3442" y="3354"/>
                    <a:pt x="3467" y="3309"/>
                    <a:pt x="3489" y="3266"/>
                  </a:cubicBezTo>
                  <a:cubicBezTo>
                    <a:pt x="3492" y="3261"/>
                    <a:pt x="3495" y="3257"/>
                    <a:pt x="3498" y="3253"/>
                  </a:cubicBezTo>
                  <a:cubicBezTo>
                    <a:pt x="3517" y="3226"/>
                    <a:pt x="3536" y="3199"/>
                    <a:pt x="3554" y="3172"/>
                  </a:cubicBezTo>
                  <a:cubicBezTo>
                    <a:pt x="3593" y="3116"/>
                    <a:pt x="3633" y="3060"/>
                    <a:pt x="3672" y="3003"/>
                  </a:cubicBezTo>
                  <a:cubicBezTo>
                    <a:pt x="3715" y="2940"/>
                    <a:pt x="3760" y="2879"/>
                    <a:pt x="3804" y="2818"/>
                  </a:cubicBezTo>
                  <a:cubicBezTo>
                    <a:pt x="3854" y="2756"/>
                    <a:pt x="3904" y="2695"/>
                    <a:pt x="3959" y="2640"/>
                  </a:cubicBezTo>
                  <a:cubicBezTo>
                    <a:pt x="3978" y="2621"/>
                    <a:pt x="3996" y="2605"/>
                    <a:pt x="4015" y="2589"/>
                  </a:cubicBezTo>
                  <a:cubicBezTo>
                    <a:pt x="4025" y="2583"/>
                    <a:pt x="4034" y="2576"/>
                    <a:pt x="4045" y="2569"/>
                  </a:cubicBezTo>
                  <a:cubicBezTo>
                    <a:pt x="4053" y="2565"/>
                    <a:pt x="4059" y="2562"/>
                    <a:pt x="4065" y="2559"/>
                  </a:cubicBezTo>
                  <a:cubicBezTo>
                    <a:pt x="4066" y="2558"/>
                    <a:pt x="4066" y="2558"/>
                    <a:pt x="4064" y="2554"/>
                  </a:cubicBezTo>
                  <a:cubicBezTo>
                    <a:pt x="4086" y="2548"/>
                    <a:pt x="4102" y="2527"/>
                    <a:pt x="4107" y="2504"/>
                  </a:cubicBezTo>
                  <a:cubicBezTo>
                    <a:pt x="4114" y="2464"/>
                    <a:pt x="4082" y="2429"/>
                    <a:pt x="4043" y="2429"/>
                  </a:cubicBezTo>
                  <a:cubicBezTo>
                    <a:pt x="4038" y="2429"/>
                    <a:pt x="4034" y="2429"/>
                    <a:pt x="4030" y="2430"/>
                  </a:cubicBezTo>
                  <a:cubicBezTo>
                    <a:pt x="4020" y="2431"/>
                    <a:pt x="4008" y="2435"/>
                    <a:pt x="3998" y="2440"/>
                  </a:cubicBezTo>
                  <a:cubicBezTo>
                    <a:pt x="3997" y="2426"/>
                    <a:pt x="3992" y="2414"/>
                    <a:pt x="3983" y="2403"/>
                  </a:cubicBezTo>
                  <a:cubicBezTo>
                    <a:pt x="3970" y="2389"/>
                    <a:pt x="3952" y="2382"/>
                    <a:pt x="3934" y="2382"/>
                  </a:cubicBezTo>
                  <a:cubicBezTo>
                    <a:pt x="3927" y="2382"/>
                    <a:pt x="3921" y="2383"/>
                    <a:pt x="3915" y="2385"/>
                  </a:cubicBezTo>
                  <a:lnTo>
                    <a:pt x="3888" y="2373"/>
                  </a:lnTo>
                  <a:cubicBezTo>
                    <a:pt x="3849" y="2357"/>
                    <a:pt x="3807" y="2342"/>
                    <a:pt x="3767" y="2328"/>
                  </a:cubicBezTo>
                  <a:cubicBezTo>
                    <a:pt x="3740" y="2318"/>
                    <a:pt x="3714" y="2306"/>
                    <a:pt x="3689" y="2293"/>
                  </a:cubicBezTo>
                  <a:cubicBezTo>
                    <a:pt x="3679" y="2290"/>
                    <a:pt x="3672" y="2285"/>
                    <a:pt x="3664" y="2279"/>
                  </a:cubicBezTo>
                  <a:cubicBezTo>
                    <a:pt x="3666" y="2279"/>
                    <a:pt x="3666" y="2280"/>
                    <a:pt x="3667" y="2280"/>
                  </a:cubicBezTo>
                  <a:cubicBezTo>
                    <a:pt x="3666" y="2279"/>
                    <a:pt x="3664" y="2279"/>
                    <a:pt x="3663" y="2277"/>
                  </a:cubicBezTo>
                  <a:cubicBezTo>
                    <a:pt x="3662" y="2277"/>
                    <a:pt x="3661" y="2276"/>
                    <a:pt x="3660" y="2276"/>
                  </a:cubicBezTo>
                  <a:lnTo>
                    <a:pt x="3660" y="2276"/>
                  </a:lnTo>
                  <a:cubicBezTo>
                    <a:pt x="3630" y="2255"/>
                    <a:pt x="3605" y="2233"/>
                    <a:pt x="3578" y="2209"/>
                  </a:cubicBezTo>
                  <a:lnTo>
                    <a:pt x="3578" y="2209"/>
                  </a:lnTo>
                  <a:lnTo>
                    <a:pt x="3580" y="2212"/>
                  </a:lnTo>
                  <a:cubicBezTo>
                    <a:pt x="3578" y="2210"/>
                    <a:pt x="3576" y="2209"/>
                    <a:pt x="3575" y="2208"/>
                  </a:cubicBezTo>
                  <a:cubicBezTo>
                    <a:pt x="3511" y="2148"/>
                    <a:pt x="3449" y="2089"/>
                    <a:pt x="3388" y="2027"/>
                  </a:cubicBezTo>
                  <a:cubicBezTo>
                    <a:pt x="3328" y="1966"/>
                    <a:pt x="3269" y="1906"/>
                    <a:pt x="3209" y="1847"/>
                  </a:cubicBezTo>
                  <a:cubicBezTo>
                    <a:pt x="3145" y="1782"/>
                    <a:pt x="3080" y="1717"/>
                    <a:pt x="3016" y="1650"/>
                  </a:cubicBezTo>
                  <a:cubicBezTo>
                    <a:pt x="2957" y="1590"/>
                    <a:pt x="2904" y="1526"/>
                    <a:pt x="2849" y="1463"/>
                  </a:cubicBezTo>
                  <a:lnTo>
                    <a:pt x="2849" y="1463"/>
                  </a:lnTo>
                  <a:cubicBezTo>
                    <a:pt x="2818" y="1424"/>
                    <a:pt x="2786" y="1386"/>
                    <a:pt x="2756" y="1346"/>
                  </a:cubicBezTo>
                  <a:cubicBezTo>
                    <a:pt x="2724" y="1301"/>
                    <a:pt x="2693" y="1259"/>
                    <a:pt x="2663" y="1213"/>
                  </a:cubicBezTo>
                  <a:cubicBezTo>
                    <a:pt x="2645" y="1186"/>
                    <a:pt x="2629" y="1157"/>
                    <a:pt x="2610" y="1129"/>
                  </a:cubicBezTo>
                  <a:cubicBezTo>
                    <a:pt x="2595" y="1103"/>
                    <a:pt x="2580" y="1075"/>
                    <a:pt x="2567" y="1049"/>
                  </a:cubicBezTo>
                  <a:cubicBezTo>
                    <a:pt x="2539" y="1002"/>
                    <a:pt x="2516" y="954"/>
                    <a:pt x="2492" y="907"/>
                  </a:cubicBezTo>
                  <a:lnTo>
                    <a:pt x="2492" y="907"/>
                  </a:lnTo>
                  <a:cubicBezTo>
                    <a:pt x="2493" y="907"/>
                    <a:pt x="2493" y="907"/>
                    <a:pt x="2493" y="908"/>
                  </a:cubicBezTo>
                  <a:lnTo>
                    <a:pt x="2493" y="908"/>
                  </a:lnTo>
                  <a:cubicBezTo>
                    <a:pt x="2485" y="890"/>
                    <a:pt x="2476" y="873"/>
                    <a:pt x="2466" y="856"/>
                  </a:cubicBezTo>
                  <a:cubicBezTo>
                    <a:pt x="2455" y="839"/>
                    <a:pt x="2435" y="830"/>
                    <a:pt x="2415" y="830"/>
                  </a:cubicBezTo>
                  <a:cubicBezTo>
                    <a:pt x="2407" y="830"/>
                    <a:pt x="2399" y="832"/>
                    <a:pt x="2391" y="835"/>
                  </a:cubicBezTo>
                  <a:cubicBezTo>
                    <a:pt x="2362" y="846"/>
                    <a:pt x="2350" y="873"/>
                    <a:pt x="2352" y="902"/>
                  </a:cubicBezTo>
                  <a:cubicBezTo>
                    <a:pt x="2343" y="903"/>
                    <a:pt x="2336" y="905"/>
                    <a:pt x="2329" y="909"/>
                  </a:cubicBezTo>
                  <a:cubicBezTo>
                    <a:pt x="2320" y="905"/>
                    <a:pt x="2311" y="903"/>
                    <a:pt x="2302" y="903"/>
                  </a:cubicBezTo>
                  <a:cubicBezTo>
                    <a:pt x="2285" y="903"/>
                    <a:pt x="2269" y="904"/>
                    <a:pt x="2252" y="905"/>
                  </a:cubicBezTo>
                  <a:cubicBezTo>
                    <a:pt x="2232" y="907"/>
                    <a:pt x="2214" y="908"/>
                    <a:pt x="2196" y="909"/>
                  </a:cubicBezTo>
                  <a:cubicBezTo>
                    <a:pt x="2152" y="912"/>
                    <a:pt x="2108" y="915"/>
                    <a:pt x="2063" y="919"/>
                  </a:cubicBezTo>
                  <a:cubicBezTo>
                    <a:pt x="2028" y="922"/>
                    <a:pt x="1994" y="925"/>
                    <a:pt x="1959" y="929"/>
                  </a:cubicBezTo>
                  <a:cubicBezTo>
                    <a:pt x="1948" y="928"/>
                    <a:pt x="1935" y="928"/>
                    <a:pt x="1924" y="928"/>
                  </a:cubicBezTo>
                  <a:cubicBezTo>
                    <a:pt x="1867" y="925"/>
                    <a:pt x="1811" y="922"/>
                    <a:pt x="1755" y="918"/>
                  </a:cubicBezTo>
                  <a:lnTo>
                    <a:pt x="1751" y="918"/>
                  </a:lnTo>
                  <a:cubicBezTo>
                    <a:pt x="1708" y="913"/>
                    <a:pt x="1666" y="909"/>
                    <a:pt x="1624" y="904"/>
                  </a:cubicBezTo>
                  <a:cubicBezTo>
                    <a:pt x="1587" y="900"/>
                    <a:pt x="1550" y="893"/>
                    <a:pt x="1514" y="887"/>
                  </a:cubicBezTo>
                  <a:cubicBezTo>
                    <a:pt x="1476" y="881"/>
                    <a:pt x="1440" y="874"/>
                    <a:pt x="1404" y="867"/>
                  </a:cubicBezTo>
                  <a:lnTo>
                    <a:pt x="1269" y="836"/>
                  </a:lnTo>
                  <a:cubicBezTo>
                    <a:pt x="1223" y="822"/>
                    <a:pt x="1180" y="811"/>
                    <a:pt x="1134" y="799"/>
                  </a:cubicBezTo>
                  <a:cubicBezTo>
                    <a:pt x="1117" y="793"/>
                    <a:pt x="1099" y="786"/>
                    <a:pt x="1082" y="780"/>
                  </a:cubicBezTo>
                  <a:cubicBezTo>
                    <a:pt x="1058" y="773"/>
                    <a:pt x="1032" y="764"/>
                    <a:pt x="1008" y="756"/>
                  </a:cubicBezTo>
                  <a:lnTo>
                    <a:pt x="1008" y="756"/>
                  </a:lnTo>
                  <a:cubicBezTo>
                    <a:pt x="1009" y="756"/>
                    <a:pt x="1009" y="757"/>
                    <a:pt x="1010" y="757"/>
                  </a:cubicBezTo>
                  <a:lnTo>
                    <a:pt x="1010" y="757"/>
                  </a:lnTo>
                  <a:cubicBezTo>
                    <a:pt x="956" y="736"/>
                    <a:pt x="901" y="716"/>
                    <a:pt x="846" y="692"/>
                  </a:cubicBezTo>
                  <a:cubicBezTo>
                    <a:pt x="829" y="685"/>
                    <a:pt x="809" y="677"/>
                    <a:pt x="792" y="670"/>
                  </a:cubicBezTo>
                  <a:cubicBezTo>
                    <a:pt x="746" y="641"/>
                    <a:pt x="702" y="611"/>
                    <a:pt x="659" y="582"/>
                  </a:cubicBezTo>
                  <a:cubicBezTo>
                    <a:pt x="656" y="580"/>
                    <a:pt x="655" y="579"/>
                    <a:pt x="654" y="578"/>
                  </a:cubicBezTo>
                  <a:lnTo>
                    <a:pt x="654" y="578"/>
                  </a:lnTo>
                  <a:cubicBezTo>
                    <a:pt x="626" y="558"/>
                    <a:pt x="600" y="538"/>
                    <a:pt x="572" y="517"/>
                  </a:cubicBezTo>
                  <a:cubicBezTo>
                    <a:pt x="541" y="494"/>
                    <a:pt x="513" y="468"/>
                    <a:pt x="484" y="444"/>
                  </a:cubicBezTo>
                  <a:lnTo>
                    <a:pt x="484" y="444"/>
                  </a:lnTo>
                  <a:cubicBezTo>
                    <a:pt x="485" y="444"/>
                    <a:pt x="485" y="444"/>
                    <a:pt x="485" y="444"/>
                  </a:cubicBezTo>
                  <a:lnTo>
                    <a:pt x="485" y="444"/>
                  </a:lnTo>
                  <a:cubicBezTo>
                    <a:pt x="441" y="403"/>
                    <a:pt x="399" y="360"/>
                    <a:pt x="359" y="315"/>
                  </a:cubicBezTo>
                  <a:lnTo>
                    <a:pt x="344" y="295"/>
                  </a:lnTo>
                  <a:cubicBezTo>
                    <a:pt x="312" y="283"/>
                    <a:pt x="282" y="259"/>
                    <a:pt x="255" y="237"/>
                  </a:cubicBezTo>
                  <a:cubicBezTo>
                    <a:pt x="232" y="219"/>
                    <a:pt x="212" y="201"/>
                    <a:pt x="190" y="181"/>
                  </a:cubicBezTo>
                  <a:cubicBezTo>
                    <a:pt x="162" y="156"/>
                    <a:pt x="134" y="129"/>
                    <a:pt x="108" y="103"/>
                  </a:cubicBezTo>
                  <a:cubicBezTo>
                    <a:pt x="74" y="69"/>
                    <a:pt x="38" y="36"/>
                    <a:pt x="3" y="4"/>
                  </a:cubicBezTo>
                  <a:lnTo>
                    <a:pt x="0" y="1"/>
                  </a:ln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2088500" y="3106200"/>
              <a:ext cx="3625" cy="3250"/>
            </a:xfrm>
            <a:custGeom>
              <a:avLst/>
              <a:gdLst/>
              <a:ahLst/>
              <a:cxnLst/>
              <a:rect l="l" t="t" r="r" b="b"/>
              <a:pathLst>
                <a:path w="145" h="130" extrusionOk="0">
                  <a:moveTo>
                    <a:pt x="73" y="1"/>
                  </a:moveTo>
                  <a:cubicBezTo>
                    <a:pt x="47" y="1"/>
                    <a:pt x="23" y="14"/>
                    <a:pt x="12" y="41"/>
                  </a:cubicBezTo>
                  <a:cubicBezTo>
                    <a:pt x="0" y="74"/>
                    <a:pt x="16" y="116"/>
                    <a:pt x="50" y="126"/>
                  </a:cubicBezTo>
                  <a:cubicBezTo>
                    <a:pt x="57" y="128"/>
                    <a:pt x="64" y="129"/>
                    <a:pt x="72" y="129"/>
                  </a:cubicBezTo>
                  <a:cubicBezTo>
                    <a:pt x="98" y="129"/>
                    <a:pt x="123" y="115"/>
                    <a:pt x="133" y="88"/>
                  </a:cubicBezTo>
                  <a:cubicBezTo>
                    <a:pt x="145" y="56"/>
                    <a:pt x="129" y="14"/>
                    <a:pt x="96" y="4"/>
                  </a:cubicBezTo>
                  <a:cubicBezTo>
                    <a:pt x="88" y="2"/>
                    <a:pt x="81" y="1"/>
                    <a:pt x="73"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2064400" y="3029000"/>
              <a:ext cx="3625" cy="3225"/>
            </a:xfrm>
            <a:custGeom>
              <a:avLst/>
              <a:gdLst/>
              <a:ahLst/>
              <a:cxnLst/>
              <a:rect l="l" t="t" r="r" b="b"/>
              <a:pathLst>
                <a:path w="145" h="129" extrusionOk="0">
                  <a:moveTo>
                    <a:pt x="73" y="1"/>
                  </a:moveTo>
                  <a:cubicBezTo>
                    <a:pt x="47" y="1"/>
                    <a:pt x="22" y="14"/>
                    <a:pt x="13" y="41"/>
                  </a:cubicBezTo>
                  <a:cubicBezTo>
                    <a:pt x="0" y="73"/>
                    <a:pt x="16" y="115"/>
                    <a:pt x="50" y="125"/>
                  </a:cubicBezTo>
                  <a:cubicBezTo>
                    <a:pt x="57" y="127"/>
                    <a:pt x="65" y="129"/>
                    <a:pt x="73" y="129"/>
                  </a:cubicBezTo>
                  <a:cubicBezTo>
                    <a:pt x="98" y="129"/>
                    <a:pt x="122" y="115"/>
                    <a:pt x="133" y="88"/>
                  </a:cubicBezTo>
                  <a:cubicBezTo>
                    <a:pt x="145" y="56"/>
                    <a:pt x="129" y="15"/>
                    <a:pt x="96" y="4"/>
                  </a:cubicBezTo>
                  <a:cubicBezTo>
                    <a:pt x="89" y="2"/>
                    <a:pt x="81" y="1"/>
                    <a:pt x="73"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2067875" y="3023125"/>
              <a:ext cx="3650" cy="3250"/>
            </a:xfrm>
            <a:custGeom>
              <a:avLst/>
              <a:gdLst/>
              <a:ahLst/>
              <a:cxnLst/>
              <a:rect l="l" t="t" r="r" b="b"/>
              <a:pathLst>
                <a:path w="146" h="130" extrusionOk="0">
                  <a:moveTo>
                    <a:pt x="73" y="1"/>
                  </a:moveTo>
                  <a:cubicBezTo>
                    <a:pt x="47" y="1"/>
                    <a:pt x="23" y="14"/>
                    <a:pt x="13" y="41"/>
                  </a:cubicBezTo>
                  <a:cubicBezTo>
                    <a:pt x="1" y="72"/>
                    <a:pt x="16" y="113"/>
                    <a:pt x="50" y="126"/>
                  </a:cubicBezTo>
                  <a:cubicBezTo>
                    <a:pt x="57" y="128"/>
                    <a:pt x="65" y="129"/>
                    <a:pt x="72" y="129"/>
                  </a:cubicBezTo>
                  <a:cubicBezTo>
                    <a:pt x="99" y="129"/>
                    <a:pt x="124" y="115"/>
                    <a:pt x="134" y="88"/>
                  </a:cubicBezTo>
                  <a:cubicBezTo>
                    <a:pt x="145" y="56"/>
                    <a:pt x="130" y="14"/>
                    <a:pt x="97" y="4"/>
                  </a:cubicBezTo>
                  <a:cubicBezTo>
                    <a:pt x="89" y="2"/>
                    <a:pt x="81" y="1"/>
                    <a:pt x="73"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2062250" y="3022875"/>
              <a:ext cx="3650" cy="3225"/>
            </a:xfrm>
            <a:custGeom>
              <a:avLst/>
              <a:gdLst/>
              <a:ahLst/>
              <a:cxnLst/>
              <a:rect l="l" t="t" r="r" b="b"/>
              <a:pathLst>
                <a:path w="146" h="129" extrusionOk="0">
                  <a:moveTo>
                    <a:pt x="73" y="0"/>
                  </a:moveTo>
                  <a:cubicBezTo>
                    <a:pt x="47" y="0"/>
                    <a:pt x="22" y="14"/>
                    <a:pt x="12" y="41"/>
                  </a:cubicBezTo>
                  <a:cubicBezTo>
                    <a:pt x="1" y="72"/>
                    <a:pt x="16" y="115"/>
                    <a:pt x="49" y="125"/>
                  </a:cubicBezTo>
                  <a:cubicBezTo>
                    <a:pt x="57" y="128"/>
                    <a:pt x="64" y="129"/>
                    <a:pt x="72" y="129"/>
                  </a:cubicBezTo>
                  <a:cubicBezTo>
                    <a:pt x="98" y="129"/>
                    <a:pt x="123" y="115"/>
                    <a:pt x="133" y="87"/>
                  </a:cubicBezTo>
                  <a:cubicBezTo>
                    <a:pt x="145" y="56"/>
                    <a:pt x="130" y="15"/>
                    <a:pt x="96" y="4"/>
                  </a:cubicBezTo>
                  <a:cubicBezTo>
                    <a:pt x="88" y="1"/>
                    <a:pt x="81" y="0"/>
                    <a:pt x="73"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2062050" y="2947000"/>
              <a:ext cx="3650" cy="3200"/>
            </a:xfrm>
            <a:custGeom>
              <a:avLst/>
              <a:gdLst/>
              <a:ahLst/>
              <a:cxnLst/>
              <a:rect l="l" t="t" r="r" b="b"/>
              <a:pathLst>
                <a:path w="146" h="128" extrusionOk="0">
                  <a:moveTo>
                    <a:pt x="73" y="0"/>
                  </a:moveTo>
                  <a:cubicBezTo>
                    <a:pt x="47" y="0"/>
                    <a:pt x="22" y="14"/>
                    <a:pt x="12" y="41"/>
                  </a:cubicBezTo>
                  <a:cubicBezTo>
                    <a:pt x="0" y="73"/>
                    <a:pt x="16" y="114"/>
                    <a:pt x="50" y="124"/>
                  </a:cubicBezTo>
                  <a:cubicBezTo>
                    <a:pt x="57" y="127"/>
                    <a:pt x="65" y="128"/>
                    <a:pt x="73" y="128"/>
                  </a:cubicBezTo>
                  <a:cubicBezTo>
                    <a:pt x="99" y="128"/>
                    <a:pt x="123" y="114"/>
                    <a:pt x="134" y="87"/>
                  </a:cubicBezTo>
                  <a:cubicBezTo>
                    <a:pt x="146" y="56"/>
                    <a:pt x="130" y="15"/>
                    <a:pt x="96" y="4"/>
                  </a:cubicBezTo>
                  <a:cubicBezTo>
                    <a:pt x="89" y="1"/>
                    <a:pt x="81" y="0"/>
                    <a:pt x="73"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1983050" y="2988075"/>
              <a:ext cx="3625" cy="3225"/>
            </a:xfrm>
            <a:custGeom>
              <a:avLst/>
              <a:gdLst/>
              <a:ahLst/>
              <a:cxnLst/>
              <a:rect l="l" t="t" r="r" b="b"/>
              <a:pathLst>
                <a:path w="145" h="129" extrusionOk="0">
                  <a:moveTo>
                    <a:pt x="73" y="0"/>
                  </a:moveTo>
                  <a:cubicBezTo>
                    <a:pt x="47" y="0"/>
                    <a:pt x="21" y="14"/>
                    <a:pt x="12" y="42"/>
                  </a:cubicBezTo>
                  <a:cubicBezTo>
                    <a:pt x="0" y="74"/>
                    <a:pt x="16" y="115"/>
                    <a:pt x="49" y="125"/>
                  </a:cubicBezTo>
                  <a:cubicBezTo>
                    <a:pt x="56" y="128"/>
                    <a:pt x="64" y="129"/>
                    <a:pt x="71" y="129"/>
                  </a:cubicBezTo>
                  <a:cubicBezTo>
                    <a:pt x="97" y="129"/>
                    <a:pt x="121" y="115"/>
                    <a:pt x="133" y="88"/>
                  </a:cubicBezTo>
                  <a:cubicBezTo>
                    <a:pt x="145" y="55"/>
                    <a:pt x="129" y="14"/>
                    <a:pt x="95" y="4"/>
                  </a:cubicBezTo>
                  <a:cubicBezTo>
                    <a:pt x="88" y="1"/>
                    <a:pt x="81" y="0"/>
                    <a:pt x="73"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1982300" y="2982875"/>
              <a:ext cx="3625" cy="3250"/>
            </a:xfrm>
            <a:custGeom>
              <a:avLst/>
              <a:gdLst/>
              <a:ahLst/>
              <a:cxnLst/>
              <a:rect l="l" t="t" r="r" b="b"/>
              <a:pathLst>
                <a:path w="145" h="130" extrusionOk="0">
                  <a:moveTo>
                    <a:pt x="73" y="1"/>
                  </a:moveTo>
                  <a:cubicBezTo>
                    <a:pt x="47" y="1"/>
                    <a:pt x="22" y="15"/>
                    <a:pt x="12" y="41"/>
                  </a:cubicBezTo>
                  <a:cubicBezTo>
                    <a:pt x="1" y="74"/>
                    <a:pt x="16" y="116"/>
                    <a:pt x="49" y="126"/>
                  </a:cubicBezTo>
                  <a:cubicBezTo>
                    <a:pt x="56" y="128"/>
                    <a:pt x="64" y="129"/>
                    <a:pt x="71" y="129"/>
                  </a:cubicBezTo>
                  <a:cubicBezTo>
                    <a:pt x="98" y="129"/>
                    <a:pt x="122" y="115"/>
                    <a:pt x="134" y="88"/>
                  </a:cubicBezTo>
                  <a:cubicBezTo>
                    <a:pt x="145" y="56"/>
                    <a:pt x="130" y="14"/>
                    <a:pt x="95" y="4"/>
                  </a:cubicBezTo>
                  <a:cubicBezTo>
                    <a:pt x="88" y="2"/>
                    <a:pt x="81" y="1"/>
                    <a:pt x="73"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2026125" y="2886550"/>
              <a:ext cx="3650" cy="3225"/>
            </a:xfrm>
            <a:custGeom>
              <a:avLst/>
              <a:gdLst/>
              <a:ahLst/>
              <a:cxnLst/>
              <a:rect l="l" t="t" r="r" b="b"/>
              <a:pathLst>
                <a:path w="146" h="129" extrusionOk="0">
                  <a:moveTo>
                    <a:pt x="74" y="0"/>
                  </a:moveTo>
                  <a:cubicBezTo>
                    <a:pt x="47" y="0"/>
                    <a:pt x="22" y="14"/>
                    <a:pt x="12" y="42"/>
                  </a:cubicBezTo>
                  <a:cubicBezTo>
                    <a:pt x="1" y="74"/>
                    <a:pt x="16" y="115"/>
                    <a:pt x="49" y="125"/>
                  </a:cubicBezTo>
                  <a:cubicBezTo>
                    <a:pt x="57" y="128"/>
                    <a:pt x="64" y="129"/>
                    <a:pt x="72" y="129"/>
                  </a:cubicBezTo>
                  <a:cubicBezTo>
                    <a:pt x="98" y="129"/>
                    <a:pt x="123" y="115"/>
                    <a:pt x="133" y="88"/>
                  </a:cubicBezTo>
                  <a:cubicBezTo>
                    <a:pt x="145" y="55"/>
                    <a:pt x="130" y="14"/>
                    <a:pt x="96" y="4"/>
                  </a:cubicBezTo>
                  <a:cubicBezTo>
                    <a:pt x="89" y="1"/>
                    <a:pt x="81" y="0"/>
                    <a:pt x="74"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1936375" y="2915125"/>
              <a:ext cx="3625" cy="3200"/>
            </a:xfrm>
            <a:custGeom>
              <a:avLst/>
              <a:gdLst/>
              <a:ahLst/>
              <a:cxnLst/>
              <a:rect l="l" t="t" r="r" b="b"/>
              <a:pathLst>
                <a:path w="145" h="128" extrusionOk="0">
                  <a:moveTo>
                    <a:pt x="73" y="1"/>
                  </a:moveTo>
                  <a:cubicBezTo>
                    <a:pt x="47" y="1"/>
                    <a:pt x="22" y="15"/>
                    <a:pt x="12" y="41"/>
                  </a:cubicBezTo>
                  <a:cubicBezTo>
                    <a:pt x="1" y="72"/>
                    <a:pt x="16" y="113"/>
                    <a:pt x="49" y="124"/>
                  </a:cubicBezTo>
                  <a:cubicBezTo>
                    <a:pt x="56" y="126"/>
                    <a:pt x="64" y="127"/>
                    <a:pt x="71" y="127"/>
                  </a:cubicBezTo>
                  <a:cubicBezTo>
                    <a:pt x="97" y="127"/>
                    <a:pt x="122" y="113"/>
                    <a:pt x="132" y="87"/>
                  </a:cubicBezTo>
                  <a:cubicBezTo>
                    <a:pt x="144" y="56"/>
                    <a:pt x="127" y="14"/>
                    <a:pt x="94" y="4"/>
                  </a:cubicBezTo>
                  <a:cubicBezTo>
                    <a:pt x="87" y="2"/>
                    <a:pt x="80" y="1"/>
                    <a:pt x="73"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1933950" y="2910775"/>
              <a:ext cx="3600" cy="3175"/>
            </a:xfrm>
            <a:custGeom>
              <a:avLst/>
              <a:gdLst/>
              <a:ahLst/>
              <a:cxnLst/>
              <a:rect l="l" t="t" r="r" b="b"/>
              <a:pathLst>
                <a:path w="144" h="127" extrusionOk="0">
                  <a:moveTo>
                    <a:pt x="73" y="0"/>
                  </a:moveTo>
                  <a:cubicBezTo>
                    <a:pt x="47" y="0"/>
                    <a:pt x="22" y="15"/>
                    <a:pt x="12" y="41"/>
                  </a:cubicBezTo>
                  <a:cubicBezTo>
                    <a:pt x="1" y="74"/>
                    <a:pt x="16" y="113"/>
                    <a:pt x="50" y="123"/>
                  </a:cubicBezTo>
                  <a:cubicBezTo>
                    <a:pt x="57" y="126"/>
                    <a:pt x="65" y="127"/>
                    <a:pt x="72" y="127"/>
                  </a:cubicBezTo>
                  <a:cubicBezTo>
                    <a:pt x="98" y="127"/>
                    <a:pt x="122" y="113"/>
                    <a:pt x="133" y="86"/>
                  </a:cubicBezTo>
                  <a:cubicBezTo>
                    <a:pt x="144" y="55"/>
                    <a:pt x="129" y="14"/>
                    <a:pt x="94" y="4"/>
                  </a:cubicBezTo>
                  <a:cubicBezTo>
                    <a:pt x="87" y="1"/>
                    <a:pt x="80" y="0"/>
                    <a:pt x="73"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1931175" y="2914075"/>
              <a:ext cx="3600" cy="3175"/>
            </a:xfrm>
            <a:custGeom>
              <a:avLst/>
              <a:gdLst/>
              <a:ahLst/>
              <a:cxnLst/>
              <a:rect l="l" t="t" r="r" b="b"/>
              <a:pathLst>
                <a:path w="144" h="127" extrusionOk="0">
                  <a:moveTo>
                    <a:pt x="72" y="0"/>
                  </a:moveTo>
                  <a:cubicBezTo>
                    <a:pt x="46" y="0"/>
                    <a:pt x="22" y="14"/>
                    <a:pt x="12" y="41"/>
                  </a:cubicBezTo>
                  <a:cubicBezTo>
                    <a:pt x="0" y="72"/>
                    <a:pt x="17" y="113"/>
                    <a:pt x="50" y="123"/>
                  </a:cubicBezTo>
                  <a:cubicBezTo>
                    <a:pt x="57" y="126"/>
                    <a:pt x="64" y="127"/>
                    <a:pt x="72" y="127"/>
                  </a:cubicBezTo>
                  <a:cubicBezTo>
                    <a:pt x="98" y="127"/>
                    <a:pt x="122" y="112"/>
                    <a:pt x="132" y="86"/>
                  </a:cubicBezTo>
                  <a:cubicBezTo>
                    <a:pt x="144" y="55"/>
                    <a:pt x="128" y="14"/>
                    <a:pt x="95" y="4"/>
                  </a:cubicBezTo>
                  <a:cubicBezTo>
                    <a:pt x="88" y="2"/>
                    <a:pt x="80" y="0"/>
                    <a:pt x="72"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1924375" y="2840950"/>
              <a:ext cx="3625" cy="3200"/>
            </a:xfrm>
            <a:custGeom>
              <a:avLst/>
              <a:gdLst/>
              <a:ahLst/>
              <a:cxnLst/>
              <a:rect l="l" t="t" r="r" b="b"/>
              <a:pathLst>
                <a:path w="145" h="128" extrusionOk="0">
                  <a:moveTo>
                    <a:pt x="73" y="1"/>
                  </a:moveTo>
                  <a:cubicBezTo>
                    <a:pt x="47" y="1"/>
                    <a:pt x="23" y="15"/>
                    <a:pt x="12" y="41"/>
                  </a:cubicBezTo>
                  <a:cubicBezTo>
                    <a:pt x="1" y="72"/>
                    <a:pt x="16" y="113"/>
                    <a:pt x="49" y="124"/>
                  </a:cubicBezTo>
                  <a:cubicBezTo>
                    <a:pt x="56" y="126"/>
                    <a:pt x="64" y="127"/>
                    <a:pt x="71" y="127"/>
                  </a:cubicBezTo>
                  <a:cubicBezTo>
                    <a:pt x="98" y="127"/>
                    <a:pt x="122" y="113"/>
                    <a:pt x="132" y="87"/>
                  </a:cubicBezTo>
                  <a:cubicBezTo>
                    <a:pt x="144" y="56"/>
                    <a:pt x="129" y="14"/>
                    <a:pt x="95" y="4"/>
                  </a:cubicBezTo>
                  <a:cubicBezTo>
                    <a:pt x="88" y="2"/>
                    <a:pt x="80" y="1"/>
                    <a:pt x="73"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1936075" y="2801525"/>
              <a:ext cx="3600" cy="3225"/>
            </a:xfrm>
            <a:custGeom>
              <a:avLst/>
              <a:gdLst/>
              <a:ahLst/>
              <a:cxnLst/>
              <a:rect l="l" t="t" r="r" b="b"/>
              <a:pathLst>
                <a:path w="144" h="129" extrusionOk="0">
                  <a:moveTo>
                    <a:pt x="73" y="1"/>
                  </a:moveTo>
                  <a:cubicBezTo>
                    <a:pt x="47" y="1"/>
                    <a:pt x="22" y="16"/>
                    <a:pt x="13" y="42"/>
                  </a:cubicBezTo>
                  <a:cubicBezTo>
                    <a:pt x="0" y="73"/>
                    <a:pt x="17" y="115"/>
                    <a:pt x="50" y="125"/>
                  </a:cubicBezTo>
                  <a:cubicBezTo>
                    <a:pt x="57" y="127"/>
                    <a:pt x="64" y="128"/>
                    <a:pt x="72" y="128"/>
                  </a:cubicBezTo>
                  <a:cubicBezTo>
                    <a:pt x="98" y="128"/>
                    <a:pt x="123" y="114"/>
                    <a:pt x="132" y="87"/>
                  </a:cubicBezTo>
                  <a:cubicBezTo>
                    <a:pt x="144" y="56"/>
                    <a:pt x="128" y="15"/>
                    <a:pt x="95" y="4"/>
                  </a:cubicBezTo>
                  <a:cubicBezTo>
                    <a:pt x="88" y="2"/>
                    <a:pt x="81" y="1"/>
                    <a:pt x="73"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1931150" y="2800350"/>
              <a:ext cx="3600" cy="3175"/>
            </a:xfrm>
            <a:custGeom>
              <a:avLst/>
              <a:gdLst/>
              <a:ahLst/>
              <a:cxnLst/>
              <a:rect l="l" t="t" r="r" b="b"/>
              <a:pathLst>
                <a:path w="144" h="127" extrusionOk="0">
                  <a:moveTo>
                    <a:pt x="73" y="0"/>
                  </a:moveTo>
                  <a:cubicBezTo>
                    <a:pt x="47" y="0"/>
                    <a:pt x="22" y="15"/>
                    <a:pt x="12" y="41"/>
                  </a:cubicBezTo>
                  <a:cubicBezTo>
                    <a:pt x="0" y="72"/>
                    <a:pt x="16" y="113"/>
                    <a:pt x="50" y="123"/>
                  </a:cubicBezTo>
                  <a:cubicBezTo>
                    <a:pt x="57" y="126"/>
                    <a:pt x="64" y="127"/>
                    <a:pt x="72" y="127"/>
                  </a:cubicBezTo>
                  <a:cubicBezTo>
                    <a:pt x="98" y="127"/>
                    <a:pt x="123" y="113"/>
                    <a:pt x="132" y="86"/>
                  </a:cubicBezTo>
                  <a:cubicBezTo>
                    <a:pt x="144" y="55"/>
                    <a:pt x="128" y="14"/>
                    <a:pt x="95" y="4"/>
                  </a:cubicBezTo>
                  <a:cubicBezTo>
                    <a:pt x="88" y="2"/>
                    <a:pt x="80" y="0"/>
                    <a:pt x="73"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013075" y="2835800"/>
              <a:ext cx="3625" cy="3175"/>
            </a:xfrm>
            <a:custGeom>
              <a:avLst/>
              <a:gdLst/>
              <a:ahLst/>
              <a:cxnLst/>
              <a:rect l="l" t="t" r="r" b="b"/>
              <a:pathLst>
                <a:path w="145" h="127" extrusionOk="0">
                  <a:moveTo>
                    <a:pt x="74" y="0"/>
                  </a:moveTo>
                  <a:cubicBezTo>
                    <a:pt x="47" y="0"/>
                    <a:pt x="23" y="15"/>
                    <a:pt x="13" y="41"/>
                  </a:cubicBezTo>
                  <a:cubicBezTo>
                    <a:pt x="1" y="72"/>
                    <a:pt x="17" y="113"/>
                    <a:pt x="50" y="123"/>
                  </a:cubicBezTo>
                  <a:cubicBezTo>
                    <a:pt x="58" y="126"/>
                    <a:pt x="65" y="127"/>
                    <a:pt x="72" y="127"/>
                  </a:cubicBezTo>
                  <a:cubicBezTo>
                    <a:pt x="99" y="127"/>
                    <a:pt x="124" y="112"/>
                    <a:pt x="133" y="86"/>
                  </a:cubicBezTo>
                  <a:cubicBezTo>
                    <a:pt x="144" y="55"/>
                    <a:pt x="129" y="14"/>
                    <a:pt x="96" y="4"/>
                  </a:cubicBezTo>
                  <a:cubicBezTo>
                    <a:pt x="88" y="1"/>
                    <a:pt x="81" y="0"/>
                    <a:pt x="74"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1878200" y="2923950"/>
              <a:ext cx="3600" cy="3225"/>
            </a:xfrm>
            <a:custGeom>
              <a:avLst/>
              <a:gdLst/>
              <a:ahLst/>
              <a:cxnLst/>
              <a:rect l="l" t="t" r="r" b="b"/>
              <a:pathLst>
                <a:path w="144" h="129" extrusionOk="0">
                  <a:moveTo>
                    <a:pt x="73" y="0"/>
                  </a:moveTo>
                  <a:cubicBezTo>
                    <a:pt x="45" y="0"/>
                    <a:pt x="19" y="17"/>
                    <a:pt x="11" y="44"/>
                  </a:cubicBezTo>
                  <a:cubicBezTo>
                    <a:pt x="0" y="78"/>
                    <a:pt x="20" y="115"/>
                    <a:pt x="52" y="126"/>
                  </a:cubicBezTo>
                  <a:cubicBezTo>
                    <a:pt x="58" y="128"/>
                    <a:pt x="65" y="129"/>
                    <a:pt x="71" y="129"/>
                  </a:cubicBezTo>
                  <a:cubicBezTo>
                    <a:pt x="98" y="129"/>
                    <a:pt x="124" y="111"/>
                    <a:pt x="133" y="85"/>
                  </a:cubicBezTo>
                  <a:cubicBezTo>
                    <a:pt x="144" y="50"/>
                    <a:pt x="125" y="13"/>
                    <a:pt x="92" y="3"/>
                  </a:cubicBezTo>
                  <a:cubicBezTo>
                    <a:pt x="86" y="1"/>
                    <a:pt x="79" y="0"/>
                    <a:pt x="73"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1906050" y="2993575"/>
              <a:ext cx="3625" cy="3225"/>
            </a:xfrm>
            <a:custGeom>
              <a:avLst/>
              <a:gdLst/>
              <a:ahLst/>
              <a:cxnLst/>
              <a:rect l="l" t="t" r="r" b="b"/>
              <a:pathLst>
                <a:path w="145" h="129" extrusionOk="0">
                  <a:moveTo>
                    <a:pt x="73" y="0"/>
                  </a:moveTo>
                  <a:cubicBezTo>
                    <a:pt x="45" y="0"/>
                    <a:pt x="20" y="17"/>
                    <a:pt x="11" y="45"/>
                  </a:cubicBezTo>
                  <a:cubicBezTo>
                    <a:pt x="1" y="78"/>
                    <a:pt x="19" y="116"/>
                    <a:pt x="53" y="125"/>
                  </a:cubicBezTo>
                  <a:cubicBezTo>
                    <a:pt x="59" y="127"/>
                    <a:pt x="65" y="128"/>
                    <a:pt x="72" y="128"/>
                  </a:cubicBezTo>
                  <a:cubicBezTo>
                    <a:pt x="99" y="128"/>
                    <a:pt x="125" y="111"/>
                    <a:pt x="134" y="84"/>
                  </a:cubicBezTo>
                  <a:cubicBezTo>
                    <a:pt x="144" y="51"/>
                    <a:pt x="126" y="14"/>
                    <a:pt x="93" y="3"/>
                  </a:cubicBezTo>
                  <a:cubicBezTo>
                    <a:pt x="86" y="1"/>
                    <a:pt x="80" y="0"/>
                    <a:pt x="73"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1902250" y="2996950"/>
              <a:ext cx="3600" cy="3250"/>
            </a:xfrm>
            <a:custGeom>
              <a:avLst/>
              <a:gdLst/>
              <a:ahLst/>
              <a:cxnLst/>
              <a:rect l="l" t="t" r="r" b="b"/>
              <a:pathLst>
                <a:path w="144" h="130" extrusionOk="0">
                  <a:moveTo>
                    <a:pt x="73" y="1"/>
                  </a:moveTo>
                  <a:cubicBezTo>
                    <a:pt x="46" y="1"/>
                    <a:pt x="19" y="18"/>
                    <a:pt x="11" y="45"/>
                  </a:cubicBezTo>
                  <a:cubicBezTo>
                    <a:pt x="0" y="78"/>
                    <a:pt x="19" y="116"/>
                    <a:pt x="52" y="126"/>
                  </a:cubicBezTo>
                  <a:cubicBezTo>
                    <a:pt x="58" y="129"/>
                    <a:pt x="65" y="130"/>
                    <a:pt x="72" y="130"/>
                  </a:cubicBezTo>
                  <a:cubicBezTo>
                    <a:pt x="99" y="130"/>
                    <a:pt x="125" y="112"/>
                    <a:pt x="133" y="85"/>
                  </a:cubicBezTo>
                  <a:cubicBezTo>
                    <a:pt x="144" y="51"/>
                    <a:pt x="126" y="14"/>
                    <a:pt x="92" y="4"/>
                  </a:cubicBezTo>
                  <a:cubicBezTo>
                    <a:pt x="86" y="2"/>
                    <a:pt x="80" y="1"/>
                    <a:pt x="73"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1835425" y="2950925"/>
              <a:ext cx="3600" cy="3250"/>
            </a:xfrm>
            <a:custGeom>
              <a:avLst/>
              <a:gdLst/>
              <a:ahLst/>
              <a:cxnLst/>
              <a:rect l="l" t="t" r="r" b="b"/>
              <a:pathLst>
                <a:path w="144" h="130" extrusionOk="0">
                  <a:moveTo>
                    <a:pt x="72" y="0"/>
                  </a:moveTo>
                  <a:cubicBezTo>
                    <a:pt x="44" y="0"/>
                    <a:pt x="17" y="22"/>
                    <a:pt x="10" y="49"/>
                  </a:cubicBezTo>
                  <a:cubicBezTo>
                    <a:pt x="0" y="84"/>
                    <a:pt x="23" y="117"/>
                    <a:pt x="56" y="127"/>
                  </a:cubicBezTo>
                  <a:cubicBezTo>
                    <a:pt x="61" y="129"/>
                    <a:pt x="67" y="130"/>
                    <a:pt x="72" y="130"/>
                  </a:cubicBezTo>
                  <a:cubicBezTo>
                    <a:pt x="100" y="130"/>
                    <a:pt x="128" y="109"/>
                    <a:pt x="135" y="81"/>
                  </a:cubicBezTo>
                  <a:cubicBezTo>
                    <a:pt x="144" y="47"/>
                    <a:pt x="122" y="13"/>
                    <a:pt x="88" y="2"/>
                  </a:cubicBezTo>
                  <a:cubicBezTo>
                    <a:pt x="83" y="1"/>
                    <a:pt x="78" y="0"/>
                    <a:pt x="72"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1832150" y="2947450"/>
              <a:ext cx="3600" cy="3300"/>
            </a:xfrm>
            <a:custGeom>
              <a:avLst/>
              <a:gdLst/>
              <a:ahLst/>
              <a:cxnLst/>
              <a:rect l="l" t="t" r="r" b="b"/>
              <a:pathLst>
                <a:path w="144" h="132" extrusionOk="0">
                  <a:moveTo>
                    <a:pt x="72" y="1"/>
                  </a:moveTo>
                  <a:cubicBezTo>
                    <a:pt x="43" y="1"/>
                    <a:pt x="17" y="23"/>
                    <a:pt x="10" y="50"/>
                  </a:cubicBezTo>
                  <a:cubicBezTo>
                    <a:pt x="0" y="85"/>
                    <a:pt x="22" y="119"/>
                    <a:pt x="56" y="129"/>
                  </a:cubicBezTo>
                  <a:cubicBezTo>
                    <a:pt x="61" y="130"/>
                    <a:pt x="66" y="131"/>
                    <a:pt x="71" y="131"/>
                  </a:cubicBezTo>
                  <a:cubicBezTo>
                    <a:pt x="99" y="131"/>
                    <a:pt x="127" y="110"/>
                    <a:pt x="134" y="83"/>
                  </a:cubicBezTo>
                  <a:cubicBezTo>
                    <a:pt x="144" y="48"/>
                    <a:pt x="121" y="13"/>
                    <a:pt x="88" y="3"/>
                  </a:cubicBezTo>
                  <a:cubicBezTo>
                    <a:pt x="83" y="2"/>
                    <a:pt x="77" y="1"/>
                    <a:pt x="72"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1830375" y="2953825"/>
              <a:ext cx="3600" cy="3275"/>
            </a:xfrm>
            <a:custGeom>
              <a:avLst/>
              <a:gdLst/>
              <a:ahLst/>
              <a:cxnLst/>
              <a:rect l="l" t="t" r="r" b="b"/>
              <a:pathLst>
                <a:path w="144" h="131" extrusionOk="0">
                  <a:moveTo>
                    <a:pt x="72" y="1"/>
                  </a:moveTo>
                  <a:cubicBezTo>
                    <a:pt x="44" y="1"/>
                    <a:pt x="17" y="22"/>
                    <a:pt x="9" y="49"/>
                  </a:cubicBezTo>
                  <a:cubicBezTo>
                    <a:pt x="0" y="84"/>
                    <a:pt x="22" y="118"/>
                    <a:pt x="56" y="128"/>
                  </a:cubicBezTo>
                  <a:cubicBezTo>
                    <a:pt x="61" y="130"/>
                    <a:pt x="66" y="130"/>
                    <a:pt x="71" y="130"/>
                  </a:cubicBezTo>
                  <a:cubicBezTo>
                    <a:pt x="100" y="130"/>
                    <a:pt x="126" y="108"/>
                    <a:pt x="134" y="81"/>
                  </a:cubicBezTo>
                  <a:cubicBezTo>
                    <a:pt x="144" y="46"/>
                    <a:pt x="122" y="12"/>
                    <a:pt x="88" y="3"/>
                  </a:cubicBezTo>
                  <a:cubicBezTo>
                    <a:pt x="83" y="1"/>
                    <a:pt x="77" y="1"/>
                    <a:pt x="72"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868375" y="2845525"/>
              <a:ext cx="3575" cy="3275"/>
            </a:xfrm>
            <a:custGeom>
              <a:avLst/>
              <a:gdLst/>
              <a:ahLst/>
              <a:cxnLst/>
              <a:rect l="l" t="t" r="r" b="b"/>
              <a:pathLst>
                <a:path w="143" h="131" extrusionOk="0">
                  <a:moveTo>
                    <a:pt x="72" y="0"/>
                  </a:moveTo>
                  <a:cubicBezTo>
                    <a:pt x="43" y="0"/>
                    <a:pt x="16" y="22"/>
                    <a:pt x="8" y="49"/>
                  </a:cubicBezTo>
                  <a:cubicBezTo>
                    <a:pt x="0" y="84"/>
                    <a:pt x="22" y="117"/>
                    <a:pt x="55" y="128"/>
                  </a:cubicBezTo>
                  <a:cubicBezTo>
                    <a:pt x="60" y="129"/>
                    <a:pt x="66" y="130"/>
                    <a:pt x="71" y="130"/>
                  </a:cubicBezTo>
                  <a:cubicBezTo>
                    <a:pt x="100" y="130"/>
                    <a:pt x="127" y="109"/>
                    <a:pt x="134" y="81"/>
                  </a:cubicBezTo>
                  <a:cubicBezTo>
                    <a:pt x="143" y="45"/>
                    <a:pt x="121" y="13"/>
                    <a:pt x="88" y="3"/>
                  </a:cubicBezTo>
                  <a:cubicBezTo>
                    <a:pt x="83" y="1"/>
                    <a:pt x="77" y="0"/>
                    <a:pt x="72"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1867000" y="2840775"/>
              <a:ext cx="3600" cy="3300"/>
            </a:xfrm>
            <a:custGeom>
              <a:avLst/>
              <a:gdLst/>
              <a:ahLst/>
              <a:cxnLst/>
              <a:rect l="l" t="t" r="r" b="b"/>
              <a:pathLst>
                <a:path w="144" h="132" extrusionOk="0">
                  <a:moveTo>
                    <a:pt x="71" y="0"/>
                  </a:moveTo>
                  <a:cubicBezTo>
                    <a:pt x="44" y="0"/>
                    <a:pt x="18" y="22"/>
                    <a:pt x="10" y="49"/>
                  </a:cubicBezTo>
                  <a:cubicBezTo>
                    <a:pt x="1" y="84"/>
                    <a:pt x="22" y="118"/>
                    <a:pt x="56" y="129"/>
                  </a:cubicBezTo>
                  <a:cubicBezTo>
                    <a:pt x="61" y="130"/>
                    <a:pt x="67" y="131"/>
                    <a:pt x="72" y="131"/>
                  </a:cubicBezTo>
                  <a:cubicBezTo>
                    <a:pt x="100" y="131"/>
                    <a:pt x="127" y="109"/>
                    <a:pt x="135" y="82"/>
                  </a:cubicBezTo>
                  <a:cubicBezTo>
                    <a:pt x="144" y="47"/>
                    <a:pt x="122" y="13"/>
                    <a:pt x="88" y="3"/>
                  </a:cubicBezTo>
                  <a:cubicBezTo>
                    <a:pt x="83" y="1"/>
                    <a:pt x="77" y="0"/>
                    <a:pt x="71"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1793850" y="2847700"/>
              <a:ext cx="3625" cy="3250"/>
            </a:xfrm>
            <a:custGeom>
              <a:avLst/>
              <a:gdLst/>
              <a:ahLst/>
              <a:cxnLst/>
              <a:rect l="l" t="t" r="r" b="b"/>
              <a:pathLst>
                <a:path w="145" h="130" extrusionOk="0">
                  <a:moveTo>
                    <a:pt x="73" y="0"/>
                  </a:moveTo>
                  <a:cubicBezTo>
                    <a:pt x="45" y="0"/>
                    <a:pt x="18" y="22"/>
                    <a:pt x="10" y="49"/>
                  </a:cubicBezTo>
                  <a:cubicBezTo>
                    <a:pt x="1" y="84"/>
                    <a:pt x="22" y="117"/>
                    <a:pt x="57" y="127"/>
                  </a:cubicBezTo>
                  <a:cubicBezTo>
                    <a:pt x="62" y="129"/>
                    <a:pt x="67" y="130"/>
                    <a:pt x="72" y="130"/>
                  </a:cubicBezTo>
                  <a:cubicBezTo>
                    <a:pt x="100" y="130"/>
                    <a:pt x="127" y="108"/>
                    <a:pt x="135" y="81"/>
                  </a:cubicBezTo>
                  <a:cubicBezTo>
                    <a:pt x="144" y="46"/>
                    <a:pt x="122" y="13"/>
                    <a:pt x="89" y="2"/>
                  </a:cubicBezTo>
                  <a:cubicBezTo>
                    <a:pt x="83" y="1"/>
                    <a:pt x="78" y="0"/>
                    <a:pt x="73"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1995325" y="3210150"/>
              <a:ext cx="5725" cy="6800"/>
            </a:xfrm>
            <a:custGeom>
              <a:avLst/>
              <a:gdLst/>
              <a:ahLst/>
              <a:cxnLst/>
              <a:rect l="l" t="t" r="r" b="b"/>
              <a:pathLst>
                <a:path w="229" h="272" extrusionOk="0">
                  <a:moveTo>
                    <a:pt x="1" y="1"/>
                  </a:moveTo>
                  <a:cubicBezTo>
                    <a:pt x="1" y="4"/>
                    <a:pt x="2" y="6"/>
                    <a:pt x="2" y="9"/>
                  </a:cubicBezTo>
                  <a:cubicBezTo>
                    <a:pt x="9" y="44"/>
                    <a:pt x="16" y="78"/>
                    <a:pt x="24" y="112"/>
                  </a:cubicBezTo>
                  <a:cubicBezTo>
                    <a:pt x="35" y="147"/>
                    <a:pt x="48" y="181"/>
                    <a:pt x="61" y="217"/>
                  </a:cubicBezTo>
                  <a:cubicBezTo>
                    <a:pt x="69" y="235"/>
                    <a:pt x="76" y="252"/>
                    <a:pt x="84" y="269"/>
                  </a:cubicBezTo>
                  <a:cubicBezTo>
                    <a:pt x="90" y="271"/>
                    <a:pt x="97" y="272"/>
                    <a:pt x="104" y="272"/>
                  </a:cubicBezTo>
                  <a:cubicBezTo>
                    <a:pt x="117" y="272"/>
                    <a:pt x="130" y="269"/>
                    <a:pt x="140" y="262"/>
                  </a:cubicBezTo>
                  <a:cubicBezTo>
                    <a:pt x="152" y="254"/>
                    <a:pt x="162" y="241"/>
                    <a:pt x="166" y="228"/>
                  </a:cubicBezTo>
                  <a:cubicBezTo>
                    <a:pt x="174" y="228"/>
                    <a:pt x="183" y="226"/>
                    <a:pt x="192" y="222"/>
                  </a:cubicBezTo>
                  <a:cubicBezTo>
                    <a:pt x="215" y="210"/>
                    <a:pt x="229" y="185"/>
                    <a:pt x="228" y="159"/>
                  </a:cubicBezTo>
                  <a:cubicBezTo>
                    <a:pt x="226" y="130"/>
                    <a:pt x="204" y="107"/>
                    <a:pt x="178" y="101"/>
                  </a:cubicBezTo>
                  <a:cubicBezTo>
                    <a:pt x="177" y="101"/>
                    <a:pt x="177" y="99"/>
                    <a:pt x="176" y="98"/>
                  </a:cubicBezTo>
                  <a:cubicBezTo>
                    <a:pt x="172" y="93"/>
                    <a:pt x="169" y="88"/>
                    <a:pt x="167" y="82"/>
                  </a:cubicBezTo>
                  <a:cubicBezTo>
                    <a:pt x="125" y="63"/>
                    <a:pt x="82" y="41"/>
                    <a:pt x="38" y="18"/>
                  </a:cubicBezTo>
                  <a:cubicBezTo>
                    <a:pt x="24" y="13"/>
                    <a:pt x="13" y="6"/>
                    <a:pt x="1"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996800" y="3215550"/>
              <a:ext cx="125" cy="225"/>
            </a:xfrm>
            <a:custGeom>
              <a:avLst/>
              <a:gdLst/>
              <a:ahLst/>
              <a:cxnLst/>
              <a:rect l="l" t="t" r="r" b="b"/>
              <a:pathLst>
                <a:path w="5" h="9" extrusionOk="0">
                  <a:moveTo>
                    <a:pt x="0" y="1"/>
                  </a:moveTo>
                  <a:cubicBezTo>
                    <a:pt x="0" y="1"/>
                    <a:pt x="0" y="1"/>
                    <a:pt x="1" y="1"/>
                  </a:cubicBezTo>
                  <a:lnTo>
                    <a:pt x="1" y="1"/>
                  </a:lnTo>
                  <a:lnTo>
                    <a:pt x="0" y="1"/>
                  </a:lnTo>
                  <a:close/>
                  <a:moveTo>
                    <a:pt x="1" y="1"/>
                  </a:moveTo>
                  <a:lnTo>
                    <a:pt x="5" y="9"/>
                  </a:lnTo>
                  <a:cubicBezTo>
                    <a:pt x="4" y="6"/>
                    <a:pt x="4" y="5"/>
                    <a:pt x="2" y="2"/>
                  </a:cubicBezTo>
                  <a:cubicBezTo>
                    <a:pt x="1" y="2"/>
                    <a:pt x="1" y="2"/>
                    <a:pt x="1"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854425" y="3078850"/>
              <a:ext cx="89375" cy="142000"/>
            </a:xfrm>
            <a:custGeom>
              <a:avLst/>
              <a:gdLst/>
              <a:ahLst/>
              <a:cxnLst/>
              <a:rect l="l" t="t" r="r" b="b"/>
              <a:pathLst>
                <a:path w="3575" h="5680" extrusionOk="0">
                  <a:moveTo>
                    <a:pt x="12" y="30"/>
                  </a:moveTo>
                  <a:lnTo>
                    <a:pt x="12" y="30"/>
                  </a:lnTo>
                  <a:cubicBezTo>
                    <a:pt x="13" y="32"/>
                    <a:pt x="14" y="34"/>
                    <a:pt x="16" y="35"/>
                  </a:cubicBezTo>
                  <a:lnTo>
                    <a:pt x="16" y="35"/>
                  </a:lnTo>
                  <a:cubicBezTo>
                    <a:pt x="15" y="34"/>
                    <a:pt x="13" y="32"/>
                    <a:pt x="12" y="30"/>
                  </a:cubicBezTo>
                  <a:close/>
                  <a:moveTo>
                    <a:pt x="130" y="0"/>
                  </a:moveTo>
                  <a:cubicBezTo>
                    <a:pt x="120" y="6"/>
                    <a:pt x="110" y="9"/>
                    <a:pt x="98" y="9"/>
                  </a:cubicBezTo>
                  <a:cubicBezTo>
                    <a:pt x="96" y="9"/>
                    <a:pt x="93" y="9"/>
                    <a:pt x="90" y="8"/>
                  </a:cubicBezTo>
                  <a:cubicBezTo>
                    <a:pt x="76" y="5"/>
                    <a:pt x="63" y="4"/>
                    <a:pt x="49" y="2"/>
                  </a:cubicBezTo>
                  <a:lnTo>
                    <a:pt x="23" y="9"/>
                  </a:lnTo>
                  <a:cubicBezTo>
                    <a:pt x="14" y="12"/>
                    <a:pt x="7" y="13"/>
                    <a:pt x="1" y="13"/>
                  </a:cubicBezTo>
                  <a:cubicBezTo>
                    <a:pt x="7" y="21"/>
                    <a:pt x="12" y="29"/>
                    <a:pt x="17" y="36"/>
                  </a:cubicBezTo>
                  <a:cubicBezTo>
                    <a:pt x="17" y="36"/>
                    <a:pt x="16" y="36"/>
                    <a:pt x="16" y="35"/>
                  </a:cubicBezTo>
                  <a:lnTo>
                    <a:pt x="16" y="35"/>
                  </a:lnTo>
                  <a:cubicBezTo>
                    <a:pt x="31" y="59"/>
                    <a:pt x="45" y="85"/>
                    <a:pt x="59" y="110"/>
                  </a:cubicBezTo>
                  <a:cubicBezTo>
                    <a:pt x="80" y="157"/>
                    <a:pt x="99" y="204"/>
                    <a:pt x="117" y="252"/>
                  </a:cubicBezTo>
                  <a:cubicBezTo>
                    <a:pt x="117" y="251"/>
                    <a:pt x="116" y="250"/>
                    <a:pt x="116" y="248"/>
                  </a:cubicBezTo>
                  <a:lnTo>
                    <a:pt x="116" y="248"/>
                  </a:lnTo>
                  <a:cubicBezTo>
                    <a:pt x="132" y="297"/>
                    <a:pt x="145" y="346"/>
                    <a:pt x="157" y="396"/>
                  </a:cubicBezTo>
                  <a:cubicBezTo>
                    <a:pt x="182" y="518"/>
                    <a:pt x="194" y="642"/>
                    <a:pt x="221" y="763"/>
                  </a:cubicBezTo>
                  <a:cubicBezTo>
                    <a:pt x="249" y="890"/>
                    <a:pt x="274" y="1016"/>
                    <a:pt x="323" y="1134"/>
                  </a:cubicBezTo>
                  <a:cubicBezTo>
                    <a:pt x="348" y="1192"/>
                    <a:pt x="372" y="1249"/>
                    <a:pt x="399" y="1305"/>
                  </a:cubicBezTo>
                  <a:cubicBezTo>
                    <a:pt x="425" y="1360"/>
                    <a:pt x="451" y="1416"/>
                    <a:pt x="483" y="1468"/>
                  </a:cubicBezTo>
                  <a:cubicBezTo>
                    <a:pt x="520" y="1524"/>
                    <a:pt x="559" y="1581"/>
                    <a:pt x="601" y="1635"/>
                  </a:cubicBezTo>
                  <a:cubicBezTo>
                    <a:pt x="620" y="1661"/>
                    <a:pt x="642" y="1685"/>
                    <a:pt x="663" y="1711"/>
                  </a:cubicBezTo>
                  <a:lnTo>
                    <a:pt x="730" y="1788"/>
                  </a:lnTo>
                  <a:cubicBezTo>
                    <a:pt x="780" y="1847"/>
                    <a:pt x="830" y="1904"/>
                    <a:pt x="886" y="1956"/>
                  </a:cubicBezTo>
                  <a:cubicBezTo>
                    <a:pt x="941" y="2005"/>
                    <a:pt x="1000" y="2049"/>
                    <a:pt x="1059" y="2094"/>
                  </a:cubicBezTo>
                  <a:cubicBezTo>
                    <a:pt x="1118" y="2139"/>
                    <a:pt x="1177" y="2185"/>
                    <a:pt x="1241" y="2223"/>
                  </a:cubicBezTo>
                  <a:cubicBezTo>
                    <a:pt x="1275" y="2243"/>
                    <a:pt x="1308" y="2260"/>
                    <a:pt x="1344" y="2279"/>
                  </a:cubicBezTo>
                  <a:cubicBezTo>
                    <a:pt x="1356" y="2286"/>
                    <a:pt x="1371" y="2290"/>
                    <a:pt x="1386" y="2296"/>
                  </a:cubicBezTo>
                  <a:lnTo>
                    <a:pt x="1382" y="2324"/>
                  </a:lnTo>
                  <a:cubicBezTo>
                    <a:pt x="1380" y="2347"/>
                    <a:pt x="1381" y="2371"/>
                    <a:pt x="1382" y="2394"/>
                  </a:cubicBezTo>
                  <a:cubicBezTo>
                    <a:pt x="1386" y="2453"/>
                    <a:pt x="1391" y="2511"/>
                    <a:pt x="1397" y="2569"/>
                  </a:cubicBezTo>
                  <a:cubicBezTo>
                    <a:pt x="1401" y="2599"/>
                    <a:pt x="1404" y="2626"/>
                    <a:pt x="1411" y="2655"/>
                  </a:cubicBezTo>
                  <a:cubicBezTo>
                    <a:pt x="1417" y="2687"/>
                    <a:pt x="1426" y="2719"/>
                    <a:pt x="1433" y="2753"/>
                  </a:cubicBezTo>
                  <a:cubicBezTo>
                    <a:pt x="1441" y="2781"/>
                    <a:pt x="1447" y="2810"/>
                    <a:pt x="1454" y="2838"/>
                  </a:cubicBezTo>
                  <a:cubicBezTo>
                    <a:pt x="1462" y="2868"/>
                    <a:pt x="1473" y="2898"/>
                    <a:pt x="1483" y="2926"/>
                  </a:cubicBezTo>
                  <a:cubicBezTo>
                    <a:pt x="1504" y="2982"/>
                    <a:pt x="1520" y="3042"/>
                    <a:pt x="1544" y="3098"/>
                  </a:cubicBezTo>
                  <a:cubicBezTo>
                    <a:pt x="1570" y="3157"/>
                    <a:pt x="1603" y="3214"/>
                    <a:pt x="1642" y="3277"/>
                  </a:cubicBezTo>
                  <a:cubicBezTo>
                    <a:pt x="1671" y="3329"/>
                    <a:pt x="1704" y="3381"/>
                    <a:pt x="1736" y="3431"/>
                  </a:cubicBezTo>
                  <a:cubicBezTo>
                    <a:pt x="1772" y="3487"/>
                    <a:pt x="1810" y="3538"/>
                    <a:pt x="1855" y="3585"/>
                  </a:cubicBezTo>
                  <a:cubicBezTo>
                    <a:pt x="1902" y="3633"/>
                    <a:pt x="1955" y="3674"/>
                    <a:pt x="2004" y="3719"/>
                  </a:cubicBezTo>
                  <a:lnTo>
                    <a:pt x="2005" y="3720"/>
                  </a:lnTo>
                  <a:lnTo>
                    <a:pt x="2006" y="3720"/>
                  </a:lnTo>
                  <a:cubicBezTo>
                    <a:pt x="2035" y="3745"/>
                    <a:pt x="2062" y="3772"/>
                    <a:pt x="2091" y="3798"/>
                  </a:cubicBezTo>
                  <a:cubicBezTo>
                    <a:pt x="2120" y="3827"/>
                    <a:pt x="2154" y="3849"/>
                    <a:pt x="2189" y="3873"/>
                  </a:cubicBezTo>
                  <a:lnTo>
                    <a:pt x="2187" y="3871"/>
                  </a:lnTo>
                  <a:lnTo>
                    <a:pt x="2187" y="3871"/>
                  </a:lnTo>
                  <a:cubicBezTo>
                    <a:pt x="2236" y="3905"/>
                    <a:pt x="2284" y="3940"/>
                    <a:pt x="2335" y="3969"/>
                  </a:cubicBezTo>
                  <a:cubicBezTo>
                    <a:pt x="2335" y="3971"/>
                    <a:pt x="2336" y="3971"/>
                    <a:pt x="2336" y="3971"/>
                  </a:cubicBezTo>
                  <a:cubicBezTo>
                    <a:pt x="2346" y="3979"/>
                    <a:pt x="2354" y="3989"/>
                    <a:pt x="2362" y="3998"/>
                  </a:cubicBezTo>
                  <a:cubicBezTo>
                    <a:pt x="2366" y="4003"/>
                    <a:pt x="2371" y="4007"/>
                    <a:pt x="2376" y="4010"/>
                  </a:cubicBezTo>
                  <a:cubicBezTo>
                    <a:pt x="2385" y="4050"/>
                    <a:pt x="2393" y="4090"/>
                    <a:pt x="2405" y="4128"/>
                  </a:cubicBezTo>
                  <a:cubicBezTo>
                    <a:pt x="2416" y="4162"/>
                    <a:pt x="2426" y="4195"/>
                    <a:pt x="2437" y="4229"/>
                  </a:cubicBezTo>
                  <a:cubicBezTo>
                    <a:pt x="2439" y="4234"/>
                    <a:pt x="2442" y="4237"/>
                    <a:pt x="2443" y="4243"/>
                  </a:cubicBezTo>
                  <a:cubicBezTo>
                    <a:pt x="2450" y="4263"/>
                    <a:pt x="2455" y="4284"/>
                    <a:pt x="2463" y="4304"/>
                  </a:cubicBezTo>
                  <a:cubicBezTo>
                    <a:pt x="2486" y="4366"/>
                    <a:pt x="2512" y="4427"/>
                    <a:pt x="2540" y="4488"/>
                  </a:cubicBezTo>
                  <a:cubicBezTo>
                    <a:pt x="2565" y="4546"/>
                    <a:pt x="2596" y="4601"/>
                    <a:pt x="2625" y="4655"/>
                  </a:cubicBezTo>
                  <a:cubicBezTo>
                    <a:pt x="2690" y="4774"/>
                    <a:pt x="2757" y="4893"/>
                    <a:pt x="2841" y="5000"/>
                  </a:cubicBezTo>
                  <a:cubicBezTo>
                    <a:pt x="2881" y="5052"/>
                    <a:pt x="2924" y="5101"/>
                    <a:pt x="2965" y="5153"/>
                  </a:cubicBezTo>
                  <a:cubicBezTo>
                    <a:pt x="3005" y="5204"/>
                    <a:pt x="3040" y="5258"/>
                    <a:pt x="3079" y="5310"/>
                  </a:cubicBezTo>
                  <a:cubicBezTo>
                    <a:pt x="3131" y="5377"/>
                    <a:pt x="3193" y="5438"/>
                    <a:pt x="3255" y="5495"/>
                  </a:cubicBezTo>
                  <a:cubicBezTo>
                    <a:pt x="3286" y="5525"/>
                    <a:pt x="3319" y="5553"/>
                    <a:pt x="3352" y="5582"/>
                  </a:cubicBezTo>
                  <a:cubicBezTo>
                    <a:pt x="3374" y="5600"/>
                    <a:pt x="3397" y="5618"/>
                    <a:pt x="3422" y="5634"/>
                  </a:cubicBezTo>
                  <a:cubicBezTo>
                    <a:pt x="3427" y="5651"/>
                    <a:pt x="3439" y="5667"/>
                    <a:pt x="3456" y="5674"/>
                  </a:cubicBezTo>
                  <a:cubicBezTo>
                    <a:pt x="3459" y="5675"/>
                    <a:pt x="3461" y="5675"/>
                    <a:pt x="3464" y="5676"/>
                  </a:cubicBezTo>
                  <a:cubicBezTo>
                    <a:pt x="3468" y="5678"/>
                    <a:pt x="3472" y="5679"/>
                    <a:pt x="3476" y="5679"/>
                  </a:cubicBezTo>
                  <a:cubicBezTo>
                    <a:pt x="3477" y="5679"/>
                    <a:pt x="3479" y="5679"/>
                    <a:pt x="3481" y="5679"/>
                  </a:cubicBezTo>
                  <a:cubicBezTo>
                    <a:pt x="3506" y="5679"/>
                    <a:pt x="3527" y="5666"/>
                    <a:pt x="3539" y="5645"/>
                  </a:cubicBezTo>
                  <a:cubicBezTo>
                    <a:pt x="3548" y="5638"/>
                    <a:pt x="3556" y="5627"/>
                    <a:pt x="3559" y="5614"/>
                  </a:cubicBezTo>
                  <a:cubicBezTo>
                    <a:pt x="3564" y="5596"/>
                    <a:pt x="3558" y="5573"/>
                    <a:pt x="3546" y="5557"/>
                  </a:cubicBezTo>
                  <a:cubicBezTo>
                    <a:pt x="3559" y="5547"/>
                    <a:pt x="3570" y="5534"/>
                    <a:pt x="3573" y="5515"/>
                  </a:cubicBezTo>
                  <a:cubicBezTo>
                    <a:pt x="3575" y="5495"/>
                    <a:pt x="3572" y="5482"/>
                    <a:pt x="3563" y="5464"/>
                  </a:cubicBezTo>
                  <a:cubicBezTo>
                    <a:pt x="3559" y="5458"/>
                    <a:pt x="3554" y="5451"/>
                    <a:pt x="3551" y="5444"/>
                  </a:cubicBezTo>
                  <a:cubicBezTo>
                    <a:pt x="3547" y="5437"/>
                    <a:pt x="3542" y="5427"/>
                    <a:pt x="3538" y="5420"/>
                  </a:cubicBezTo>
                  <a:cubicBezTo>
                    <a:pt x="3525" y="5397"/>
                    <a:pt x="3512" y="5375"/>
                    <a:pt x="3499" y="5353"/>
                  </a:cubicBezTo>
                  <a:cubicBezTo>
                    <a:pt x="3499" y="5351"/>
                    <a:pt x="3497" y="5351"/>
                    <a:pt x="3497" y="5350"/>
                  </a:cubicBezTo>
                  <a:cubicBezTo>
                    <a:pt x="3491" y="5335"/>
                    <a:pt x="3485" y="5324"/>
                    <a:pt x="3476" y="5310"/>
                  </a:cubicBezTo>
                  <a:cubicBezTo>
                    <a:pt x="3472" y="5304"/>
                    <a:pt x="3469" y="5301"/>
                    <a:pt x="3465" y="5296"/>
                  </a:cubicBezTo>
                  <a:cubicBezTo>
                    <a:pt x="3440" y="5254"/>
                    <a:pt x="3414" y="5212"/>
                    <a:pt x="3387" y="5172"/>
                  </a:cubicBezTo>
                  <a:cubicBezTo>
                    <a:pt x="3370" y="5148"/>
                    <a:pt x="3355" y="5123"/>
                    <a:pt x="3336" y="5099"/>
                  </a:cubicBezTo>
                  <a:cubicBezTo>
                    <a:pt x="3316" y="5070"/>
                    <a:pt x="3294" y="5040"/>
                    <a:pt x="3272" y="5012"/>
                  </a:cubicBezTo>
                  <a:cubicBezTo>
                    <a:pt x="3250" y="4984"/>
                    <a:pt x="3227" y="4956"/>
                    <a:pt x="3203" y="4928"/>
                  </a:cubicBezTo>
                  <a:cubicBezTo>
                    <a:pt x="3191" y="4911"/>
                    <a:pt x="3176" y="4895"/>
                    <a:pt x="3162" y="4879"/>
                  </a:cubicBezTo>
                  <a:cubicBezTo>
                    <a:pt x="3151" y="4868"/>
                    <a:pt x="3139" y="4853"/>
                    <a:pt x="3126" y="4843"/>
                  </a:cubicBezTo>
                  <a:cubicBezTo>
                    <a:pt x="3116" y="4835"/>
                    <a:pt x="3104" y="4829"/>
                    <a:pt x="3094" y="4822"/>
                  </a:cubicBezTo>
                  <a:cubicBezTo>
                    <a:pt x="3067" y="4772"/>
                    <a:pt x="3038" y="4724"/>
                    <a:pt x="3010" y="4677"/>
                  </a:cubicBezTo>
                  <a:lnTo>
                    <a:pt x="2952" y="4580"/>
                  </a:lnTo>
                  <a:cubicBezTo>
                    <a:pt x="2921" y="4533"/>
                    <a:pt x="2893" y="4479"/>
                    <a:pt x="2851" y="4440"/>
                  </a:cubicBezTo>
                  <a:cubicBezTo>
                    <a:pt x="2840" y="4427"/>
                    <a:pt x="2824" y="4421"/>
                    <a:pt x="2809" y="4420"/>
                  </a:cubicBezTo>
                  <a:cubicBezTo>
                    <a:pt x="2800" y="4398"/>
                    <a:pt x="2792" y="4375"/>
                    <a:pt x="2784" y="4353"/>
                  </a:cubicBezTo>
                  <a:cubicBezTo>
                    <a:pt x="2789" y="4347"/>
                    <a:pt x="2795" y="4340"/>
                    <a:pt x="2798" y="4332"/>
                  </a:cubicBezTo>
                  <a:cubicBezTo>
                    <a:pt x="2804" y="4317"/>
                    <a:pt x="2806" y="4302"/>
                    <a:pt x="2803" y="4286"/>
                  </a:cubicBezTo>
                  <a:cubicBezTo>
                    <a:pt x="2798" y="4268"/>
                    <a:pt x="2788" y="4256"/>
                    <a:pt x="2776" y="4243"/>
                  </a:cubicBezTo>
                  <a:lnTo>
                    <a:pt x="2776" y="4243"/>
                  </a:lnTo>
                  <a:cubicBezTo>
                    <a:pt x="2759" y="4221"/>
                    <a:pt x="2740" y="4199"/>
                    <a:pt x="2722" y="4178"/>
                  </a:cubicBezTo>
                  <a:cubicBezTo>
                    <a:pt x="2692" y="4057"/>
                    <a:pt x="2661" y="3937"/>
                    <a:pt x="2622" y="3819"/>
                  </a:cubicBezTo>
                  <a:cubicBezTo>
                    <a:pt x="2615" y="3802"/>
                    <a:pt x="2600" y="3788"/>
                    <a:pt x="2582" y="3783"/>
                  </a:cubicBezTo>
                  <a:lnTo>
                    <a:pt x="2579" y="3781"/>
                  </a:lnTo>
                  <a:cubicBezTo>
                    <a:pt x="2577" y="3777"/>
                    <a:pt x="2573" y="3773"/>
                    <a:pt x="2569" y="3770"/>
                  </a:cubicBezTo>
                  <a:cubicBezTo>
                    <a:pt x="2547" y="3739"/>
                    <a:pt x="2521" y="3709"/>
                    <a:pt x="2495" y="3680"/>
                  </a:cubicBezTo>
                  <a:cubicBezTo>
                    <a:pt x="2465" y="3649"/>
                    <a:pt x="2433" y="3621"/>
                    <a:pt x="2401" y="3594"/>
                  </a:cubicBezTo>
                  <a:cubicBezTo>
                    <a:pt x="2371" y="3570"/>
                    <a:pt x="2340" y="3546"/>
                    <a:pt x="2307" y="3528"/>
                  </a:cubicBezTo>
                  <a:cubicBezTo>
                    <a:pt x="2298" y="3524"/>
                    <a:pt x="2289" y="3522"/>
                    <a:pt x="2280" y="3520"/>
                  </a:cubicBezTo>
                  <a:cubicBezTo>
                    <a:pt x="2254" y="3492"/>
                    <a:pt x="2228" y="3462"/>
                    <a:pt x="2204" y="3435"/>
                  </a:cubicBezTo>
                  <a:lnTo>
                    <a:pt x="2204" y="3435"/>
                  </a:lnTo>
                  <a:lnTo>
                    <a:pt x="2205" y="3436"/>
                  </a:lnTo>
                  <a:cubicBezTo>
                    <a:pt x="2171" y="3395"/>
                    <a:pt x="2137" y="3357"/>
                    <a:pt x="2104" y="3316"/>
                  </a:cubicBezTo>
                  <a:cubicBezTo>
                    <a:pt x="2088" y="3295"/>
                    <a:pt x="2071" y="3272"/>
                    <a:pt x="2055" y="3252"/>
                  </a:cubicBezTo>
                  <a:cubicBezTo>
                    <a:pt x="2053" y="3251"/>
                    <a:pt x="2052" y="3249"/>
                    <a:pt x="2050" y="3247"/>
                  </a:cubicBezTo>
                  <a:cubicBezTo>
                    <a:pt x="2025" y="3205"/>
                    <a:pt x="1996" y="3167"/>
                    <a:pt x="1968" y="3128"/>
                  </a:cubicBezTo>
                  <a:cubicBezTo>
                    <a:pt x="1958" y="3116"/>
                    <a:pt x="1944" y="3106"/>
                    <a:pt x="1929" y="3104"/>
                  </a:cubicBezTo>
                  <a:cubicBezTo>
                    <a:pt x="1923" y="3091"/>
                    <a:pt x="1915" y="3079"/>
                    <a:pt x="1908" y="3066"/>
                  </a:cubicBezTo>
                  <a:cubicBezTo>
                    <a:pt x="1887" y="3024"/>
                    <a:pt x="1866" y="2981"/>
                    <a:pt x="1844" y="2938"/>
                  </a:cubicBezTo>
                  <a:lnTo>
                    <a:pt x="1844" y="2938"/>
                  </a:lnTo>
                  <a:cubicBezTo>
                    <a:pt x="1829" y="2902"/>
                    <a:pt x="1814" y="2866"/>
                    <a:pt x="1800" y="2832"/>
                  </a:cubicBezTo>
                  <a:cubicBezTo>
                    <a:pt x="1794" y="2804"/>
                    <a:pt x="1788" y="2776"/>
                    <a:pt x="1783" y="2749"/>
                  </a:cubicBezTo>
                  <a:lnTo>
                    <a:pt x="1783" y="2750"/>
                  </a:lnTo>
                  <a:cubicBezTo>
                    <a:pt x="1763" y="2649"/>
                    <a:pt x="1742" y="2548"/>
                    <a:pt x="1720" y="2446"/>
                  </a:cubicBezTo>
                  <a:cubicBezTo>
                    <a:pt x="1711" y="2403"/>
                    <a:pt x="1701" y="2357"/>
                    <a:pt x="1690" y="2314"/>
                  </a:cubicBezTo>
                  <a:cubicBezTo>
                    <a:pt x="1678" y="2259"/>
                    <a:pt x="1663" y="2203"/>
                    <a:pt x="1648" y="2151"/>
                  </a:cubicBezTo>
                  <a:cubicBezTo>
                    <a:pt x="1645" y="2143"/>
                    <a:pt x="1642" y="2136"/>
                    <a:pt x="1637" y="2130"/>
                  </a:cubicBezTo>
                  <a:cubicBezTo>
                    <a:pt x="1639" y="2110"/>
                    <a:pt x="1634" y="2092"/>
                    <a:pt x="1619" y="2076"/>
                  </a:cubicBezTo>
                  <a:cubicBezTo>
                    <a:pt x="1607" y="2062"/>
                    <a:pt x="1591" y="2052"/>
                    <a:pt x="1576" y="2041"/>
                  </a:cubicBezTo>
                  <a:cubicBezTo>
                    <a:pt x="1552" y="2026"/>
                    <a:pt x="1530" y="2010"/>
                    <a:pt x="1509" y="1995"/>
                  </a:cubicBezTo>
                  <a:cubicBezTo>
                    <a:pt x="1506" y="1992"/>
                    <a:pt x="1504" y="1988"/>
                    <a:pt x="1500" y="1986"/>
                  </a:cubicBezTo>
                  <a:cubicBezTo>
                    <a:pt x="1454" y="1935"/>
                    <a:pt x="1404" y="1890"/>
                    <a:pt x="1351" y="1847"/>
                  </a:cubicBezTo>
                  <a:cubicBezTo>
                    <a:pt x="1307" y="1812"/>
                    <a:pt x="1260" y="1783"/>
                    <a:pt x="1210" y="1755"/>
                  </a:cubicBezTo>
                  <a:cubicBezTo>
                    <a:pt x="1191" y="1744"/>
                    <a:pt x="1170" y="1735"/>
                    <a:pt x="1149" y="1727"/>
                  </a:cubicBezTo>
                  <a:cubicBezTo>
                    <a:pt x="1134" y="1721"/>
                    <a:pt x="1121" y="1717"/>
                    <a:pt x="1105" y="1714"/>
                  </a:cubicBezTo>
                  <a:cubicBezTo>
                    <a:pt x="1102" y="1712"/>
                    <a:pt x="1098" y="1711"/>
                    <a:pt x="1096" y="1708"/>
                  </a:cubicBezTo>
                  <a:cubicBezTo>
                    <a:pt x="1090" y="1704"/>
                    <a:pt x="1085" y="1701"/>
                    <a:pt x="1077" y="1697"/>
                  </a:cubicBezTo>
                  <a:cubicBezTo>
                    <a:pt x="1048" y="1671"/>
                    <a:pt x="1013" y="1649"/>
                    <a:pt x="978" y="1630"/>
                  </a:cubicBezTo>
                  <a:cubicBezTo>
                    <a:pt x="969" y="1624"/>
                    <a:pt x="959" y="1620"/>
                    <a:pt x="948" y="1616"/>
                  </a:cubicBezTo>
                  <a:cubicBezTo>
                    <a:pt x="923" y="1587"/>
                    <a:pt x="899" y="1558"/>
                    <a:pt x="874" y="1530"/>
                  </a:cubicBezTo>
                  <a:cubicBezTo>
                    <a:pt x="835" y="1482"/>
                    <a:pt x="795" y="1434"/>
                    <a:pt x="760" y="1383"/>
                  </a:cubicBezTo>
                  <a:cubicBezTo>
                    <a:pt x="747" y="1363"/>
                    <a:pt x="737" y="1345"/>
                    <a:pt x="725" y="1324"/>
                  </a:cubicBezTo>
                  <a:cubicBezTo>
                    <a:pt x="665" y="1200"/>
                    <a:pt x="617" y="1071"/>
                    <a:pt x="565" y="943"/>
                  </a:cubicBezTo>
                  <a:cubicBezTo>
                    <a:pt x="540" y="878"/>
                    <a:pt x="511" y="816"/>
                    <a:pt x="484" y="752"/>
                  </a:cubicBezTo>
                  <a:cubicBezTo>
                    <a:pt x="471" y="718"/>
                    <a:pt x="457" y="684"/>
                    <a:pt x="443" y="650"/>
                  </a:cubicBezTo>
                  <a:cubicBezTo>
                    <a:pt x="439" y="640"/>
                    <a:pt x="435" y="629"/>
                    <a:pt x="431" y="618"/>
                  </a:cubicBezTo>
                  <a:cubicBezTo>
                    <a:pt x="431" y="612"/>
                    <a:pt x="428" y="607"/>
                    <a:pt x="426" y="602"/>
                  </a:cubicBezTo>
                  <a:cubicBezTo>
                    <a:pt x="422" y="591"/>
                    <a:pt x="420" y="581"/>
                    <a:pt x="416" y="571"/>
                  </a:cubicBezTo>
                  <a:cubicBezTo>
                    <a:pt x="416" y="568"/>
                    <a:pt x="415" y="567"/>
                    <a:pt x="415" y="566"/>
                  </a:cubicBezTo>
                  <a:cubicBezTo>
                    <a:pt x="415" y="565"/>
                    <a:pt x="413" y="562"/>
                    <a:pt x="413" y="561"/>
                  </a:cubicBezTo>
                  <a:cubicBezTo>
                    <a:pt x="405" y="535"/>
                    <a:pt x="399" y="508"/>
                    <a:pt x="391" y="480"/>
                  </a:cubicBezTo>
                  <a:cubicBezTo>
                    <a:pt x="391" y="479"/>
                    <a:pt x="390" y="477"/>
                    <a:pt x="390" y="474"/>
                  </a:cubicBezTo>
                  <a:cubicBezTo>
                    <a:pt x="401" y="461"/>
                    <a:pt x="407" y="443"/>
                    <a:pt x="405" y="425"/>
                  </a:cubicBezTo>
                  <a:cubicBezTo>
                    <a:pt x="404" y="412"/>
                    <a:pt x="399" y="399"/>
                    <a:pt x="396" y="387"/>
                  </a:cubicBezTo>
                  <a:cubicBezTo>
                    <a:pt x="394" y="375"/>
                    <a:pt x="390" y="361"/>
                    <a:pt x="388" y="349"/>
                  </a:cubicBezTo>
                  <a:cubicBezTo>
                    <a:pt x="383" y="328"/>
                    <a:pt x="378" y="307"/>
                    <a:pt x="372" y="286"/>
                  </a:cubicBezTo>
                  <a:cubicBezTo>
                    <a:pt x="363" y="246"/>
                    <a:pt x="354" y="204"/>
                    <a:pt x="345" y="164"/>
                  </a:cubicBezTo>
                  <a:cubicBezTo>
                    <a:pt x="345" y="162"/>
                    <a:pt x="344" y="160"/>
                    <a:pt x="344" y="158"/>
                  </a:cubicBezTo>
                  <a:cubicBezTo>
                    <a:pt x="344" y="155"/>
                    <a:pt x="343" y="154"/>
                    <a:pt x="343" y="152"/>
                  </a:cubicBezTo>
                  <a:cubicBezTo>
                    <a:pt x="338" y="123"/>
                    <a:pt x="314" y="100"/>
                    <a:pt x="286" y="97"/>
                  </a:cubicBezTo>
                  <a:cubicBezTo>
                    <a:pt x="282" y="91"/>
                    <a:pt x="278" y="86"/>
                    <a:pt x="274" y="81"/>
                  </a:cubicBezTo>
                  <a:cubicBezTo>
                    <a:pt x="261" y="64"/>
                    <a:pt x="241" y="55"/>
                    <a:pt x="222" y="55"/>
                  </a:cubicBezTo>
                  <a:cubicBezTo>
                    <a:pt x="210" y="55"/>
                    <a:pt x="197" y="59"/>
                    <a:pt x="187" y="67"/>
                  </a:cubicBezTo>
                  <a:cubicBezTo>
                    <a:pt x="185" y="69"/>
                    <a:pt x="184" y="71"/>
                    <a:pt x="183" y="72"/>
                  </a:cubicBezTo>
                  <a:cubicBezTo>
                    <a:pt x="171" y="50"/>
                    <a:pt x="162" y="26"/>
                    <a:pt x="149" y="4"/>
                  </a:cubicBezTo>
                  <a:cubicBezTo>
                    <a:pt x="143" y="4"/>
                    <a:pt x="140" y="3"/>
                    <a:pt x="135" y="2"/>
                  </a:cubicBezTo>
                  <a:cubicBezTo>
                    <a:pt x="133" y="2"/>
                    <a:pt x="131" y="0"/>
                    <a:pt x="130"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1893700" y="3129700"/>
              <a:ext cx="50" cy="75"/>
            </a:xfrm>
            <a:custGeom>
              <a:avLst/>
              <a:gdLst/>
              <a:ahLst/>
              <a:cxnLst/>
              <a:rect l="l" t="t" r="r" b="b"/>
              <a:pathLst>
                <a:path w="2" h="3" extrusionOk="0">
                  <a:moveTo>
                    <a:pt x="1" y="0"/>
                  </a:moveTo>
                  <a:cubicBezTo>
                    <a:pt x="1" y="0"/>
                    <a:pt x="1" y="2"/>
                    <a:pt x="2" y="2"/>
                  </a:cubicBezTo>
                  <a:lnTo>
                    <a:pt x="1" y="0"/>
                  </a:ln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2034125" y="3108225"/>
              <a:ext cx="3650" cy="3275"/>
            </a:xfrm>
            <a:custGeom>
              <a:avLst/>
              <a:gdLst/>
              <a:ahLst/>
              <a:cxnLst/>
              <a:rect l="l" t="t" r="r" b="b"/>
              <a:pathLst>
                <a:path w="146" h="131" extrusionOk="0">
                  <a:moveTo>
                    <a:pt x="73" y="1"/>
                  </a:moveTo>
                  <a:cubicBezTo>
                    <a:pt x="46" y="1"/>
                    <a:pt x="20" y="18"/>
                    <a:pt x="11" y="46"/>
                  </a:cubicBezTo>
                  <a:cubicBezTo>
                    <a:pt x="1" y="79"/>
                    <a:pt x="19" y="117"/>
                    <a:pt x="53" y="127"/>
                  </a:cubicBezTo>
                  <a:cubicBezTo>
                    <a:pt x="60" y="129"/>
                    <a:pt x="66" y="130"/>
                    <a:pt x="72" y="130"/>
                  </a:cubicBezTo>
                  <a:cubicBezTo>
                    <a:pt x="99" y="130"/>
                    <a:pt x="125" y="113"/>
                    <a:pt x="135" y="84"/>
                  </a:cubicBezTo>
                  <a:cubicBezTo>
                    <a:pt x="145" y="51"/>
                    <a:pt x="126" y="14"/>
                    <a:pt x="92" y="4"/>
                  </a:cubicBezTo>
                  <a:cubicBezTo>
                    <a:pt x="85" y="2"/>
                    <a:pt x="79" y="1"/>
                    <a:pt x="73"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2030800" y="3103775"/>
              <a:ext cx="3650" cy="3250"/>
            </a:xfrm>
            <a:custGeom>
              <a:avLst/>
              <a:gdLst/>
              <a:ahLst/>
              <a:cxnLst/>
              <a:rect l="l" t="t" r="r" b="b"/>
              <a:pathLst>
                <a:path w="146" h="130" extrusionOk="0">
                  <a:moveTo>
                    <a:pt x="73" y="0"/>
                  </a:moveTo>
                  <a:cubicBezTo>
                    <a:pt x="45" y="0"/>
                    <a:pt x="19" y="18"/>
                    <a:pt x="11" y="45"/>
                  </a:cubicBezTo>
                  <a:cubicBezTo>
                    <a:pt x="1" y="79"/>
                    <a:pt x="18" y="117"/>
                    <a:pt x="53" y="127"/>
                  </a:cubicBezTo>
                  <a:cubicBezTo>
                    <a:pt x="59" y="129"/>
                    <a:pt x="66" y="130"/>
                    <a:pt x="72" y="130"/>
                  </a:cubicBezTo>
                  <a:cubicBezTo>
                    <a:pt x="100" y="130"/>
                    <a:pt x="126" y="112"/>
                    <a:pt x="135" y="85"/>
                  </a:cubicBezTo>
                  <a:cubicBezTo>
                    <a:pt x="145" y="50"/>
                    <a:pt x="126" y="13"/>
                    <a:pt x="93" y="3"/>
                  </a:cubicBezTo>
                  <a:cubicBezTo>
                    <a:pt x="86" y="1"/>
                    <a:pt x="80" y="0"/>
                    <a:pt x="73"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1970425" y="3027850"/>
              <a:ext cx="3650" cy="3250"/>
            </a:xfrm>
            <a:custGeom>
              <a:avLst/>
              <a:gdLst/>
              <a:ahLst/>
              <a:cxnLst/>
              <a:rect l="l" t="t" r="r" b="b"/>
              <a:pathLst>
                <a:path w="146" h="130" extrusionOk="0">
                  <a:moveTo>
                    <a:pt x="73" y="1"/>
                  </a:moveTo>
                  <a:cubicBezTo>
                    <a:pt x="45" y="1"/>
                    <a:pt x="19" y="19"/>
                    <a:pt x="11" y="46"/>
                  </a:cubicBezTo>
                  <a:cubicBezTo>
                    <a:pt x="1" y="79"/>
                    <a:pt x="20" y="117"/>
                    <a:pt x="53" y="127"/>
                  </a:cubicBezTo>
                  <a:cubicBezTo>
                    <a:pt x="60" y="129"/>
                    <a:pt x="67" y="130"/>
                    <a:pt x="73" y="130"/>
                  </a:cubicBezTo>
                  <a:cubicBezTo>
                    <a:pt x="101" y="130"/>
                    <a:pt x="127" y="112"/>
                    <a:pt x="135" y="84"/>
                  </a:cubicBezTo>
                  <a:cubicBezTo>
                    <a:pt x="145" y="51"/>
                    <a:pt x="126" y="14"/>
                    <a:pt x="93" y="4"/>
                  </a:cubicBezTo>
                  <a:cubicBezTo>
                    <a:pt x="86" y="2"/>
                    <a:pt x="79" y="1"/>
                    <a:pt x="73"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1942450" y="3056550"/>
              <a:ext cx="3625" cy="3275"/>
            </a:xfrm>
            <a:custGeom>
              <a:avLst/>
              <a:gdLst/>
              <a:ahLst/>
              <a:cxnLst/>
              <a:rect l="l" t="t" r="r" b="b"/>
              <a:pathLst>
                <a:path w="145" h="131" extrusionOk="0">
                  <a:moveTo>
                    <a:pt x="73" y="1"/>
                  </a:moveTo>
                  <a:cubicBezTo>
                    <a:pt x="45" y="1"/>
                    <a:pt x="19" y="19"/>
                    <a:pt x="10" y="46"/>
                  </a:cubicBezTo>
                  <a:cubicBezTo>
                    <a:pt x="0" y="80"/>
                    <a:pt x="20" y="117"/>
                    <a:pt x="53" y="127"/>
                  </a:cubicBezTo>
                  <a:cubicBezTo>
                    <a:pt x="59" y="129"/>
                    <a:pt x="65" y="130"/>
                    <a:pt x="71" y="130"/>
                  </a:cubicBezTo>
                  <a:cubicBezTo>
                    <a:pt x="99" y="130"/>
                    <a:pt x="126" y="112"/>
                    <a:pt x="134" y="85"/>
                  </a:cubicBezTo>
                  <a:cubicBezTo>
                    <a:pt x="145" y="51"/>
                    <a:pt x="125" y="14"/>
                    <a:pt x="91" y="3"/>
                  </a:cubicBezTo>
                  <a:cubicBezTo>
                    <a:pt x="85" y="2"/>
                    <a:pt x="79" y="1"/>
                    <a:pt x="73"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1938375" y="3053550"/>
              <a:ext cx="3625" cy="3275"/>
            </a:xfrm>
            <a:custGeom>
              <a:avLst/>
              <a:gdLst/>
              <a:ahLst/>
              <a:cxnLst/>
              <a:rect l="l" t="t" r="r" b="b"/>
              <a:pathLst>
                <a:path w="145" h="131" extrusionOk="0">
                  <a:moveTo>
                    <a:pt x="74" y="1"/>
                  </a:moveTo>
                  <a:cubicBezTo>
                    <a:pt x="46" y="1"/>
                    <a:pt x="19" y="19"/>
                    <a:pt x="10" y="46"/>
                  </a:cubicBezTo>
                  <a:cubicBezTo>
                    <a:pt x="0" y="80"/>
                    <a:pt x="20" y="116"/>
                    <a:pt x="54" y="128"/>
                  </a:cubicBezTo>
                  <a:cubicBezTo>
                    <a:pt x="60" y="129"/>
                    <a:pt x="66" y="130"/>
                    <a:pt x="72" y="130"/>
                  </a:cubicBezTo>
                  <a:cubicBezTo>
                    <a:pt x="99" y="130"/>
                    <a:pt x="126" y="112"/>
                    <a:pt x="134" y="85"/>
                  </a:cubicBezTo>
                  <a:cubicBezTo>
                    <a:pt x="145" y="51"/>
                    <a:pt x="126" y="14"/>
                    <a:pt x="92" y="4"/>
                  </a:cubicBezTo>
                  <a:cubicBezTo>
                    <a:pt x="86" y="2"/>
                    <a:pt x="80" y="1"/>
                    <a:pt x="74"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1937575" y="3059150"/>
              <a:ext cx="3625" cy="3275"/>
            </a:xfrm>
            <a:custGeom>
              <a:avLst/>
              <a:gdLst/>
              <a:ahLst/>
              <a:cxnLst/>
              <a:rect l="l" t="t" r="r" b="b"/>
              <a:pathLst>
                <a:path w="145" h="131" extrusionOk="0">
                  <a:moveTo>
                    <a:pt x="73" y="1"/>
                  </a:moveTo>
                  <a:cubicBezTo>
                    <a:pt x="45" y="1"/>
                    <a:pt x="19" y="19"/>
                    <a:pt x="10" y="47"/>
                  </a:cubicBezTo>
                  <a:cubicBezTo>
                    <a:pt x="0" y="80"/>
                    <a:pt x="20" y="117"/>
                    <a:pt x="53" y="128"/>
                  </a:cubicBezTo>
                  <a:cubicBezTo>
                    <a:pt x="59" y="129"/>
                    <a:pt x="65" y="130"/>
                    <a:pt x="72" y="130"/>
                  </a:cubicBezTo>
                  <a:cubicBezTo>
                    <a:pt x="100" y="130"/>
                    <a:pt x="126" y="113"/>
                    <a:pt x="134" y="85"/>
                  </a:cubicBezTo>
                  <a:cubicBezTo>
                    <a:pt x="145" y="52"/>
                    <a:pt x="125" y="14"/>
                    <a:pt x="92" y="4"/>
                  </a:cubicBezTo>
                  <a:cubicBezTo>
                    <a:pt x="86" y="2"/>
                    <a:pt x="79" y="1"/>
                    <a:pt x="73"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1976775" y="3119275"/>
              <a:ext cx="3650" cy="3250"/>
            </a:xfrm>
            <a:custGeom>
              <a:avLst/>
              <a:gdLst/>
              <a:ahLst/>
              <a:cxnLst/>
              <a:rect l="l" t="t" r="r" b="b"/>
              <a:pathLst>
                <a:path w="146" h="130" extrusionOk="0">
                  <a:moveTo>
                    <a:pt x="74" y="0"/>
                  </a:moveTo>
                  <a:cubicBezTo>
                    <a:pt x="46" y="0"/>
                    <a:pt x="20" y="19"/>
                    <a:pt x="11" y="47"/>
                  </a:cubicBezTo>
                  <a:cubicBezTo>
                    <a:pt x="1" y="80"/>
                    <a:pt x="20" y="117"/>
                    <a:pt x="53" y="127"/>
                  </a:cubicBezTo>
                  <a:cubicBezTo>
                    <a:pt x="60" y="129"/>
                    <a:pt x="66" y="130"/>
                    <a:pt x="72" y="130"/>
                  </a:cubicBezTo>
                  <a:cubicBezTo>
                    <a:pt x="100" y="130"/>
                    <a:pt x="126" y="112"/>
                    <a:pt x="135" y="85"/>
                  </a:cubicBezTo>
                  <a:cubicBezTo>
                    <a:pt x="145" y="52"/>
                    <a:pt x="126" y="14"/>
                    <a:pt x="93" y="3"/>
                  </a:cubicBezTo>
                  <a:cubicBezTo>
                    <a:pt x="86" y="1"/>
                    <a:pt x="80" y="0"/>
                    <a:pt x="74"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1988325" y="3193875"/>
              <a:ext cx="3650" cy="3250"/>
            </a:xfrm>
            <a:custGeom>
              <a:avLst/>
              <a:gdLst/>
              <a:ahLst/>
              <a:cxnLst/>
              <a:rect l="l" t="t" r="r" b="b"/>
              <a:pathLst>
                <a:path w="146" h="130" extrusionOk="0">
                  <a:moveTo>
                    <a:pt x="71" y="0"/>
                  </a:moveTo>
                  <a:cubicBezTo>
                    <a:pt x="45" y="0"/>
                    <a:pt x="20" y="18"/>
                    <a:pt x="10" y="46"/>
                  </a:cubicBezTo>
                  <a:cubicBezTo>
                    <a:pt x="1" y="79"/>
                    <a:pt x="20" y="116"/>
                    <a:pt x="54" y="127"/>
                  </a:cubicBezTo>
                  <a:cubicBezTo>
                    <a:pt x="60" y="129"/>
                    <a:pt x="66" y="129"/>
                    <a:pt x="72" y="129"/>
                  </a:cubicBezTo>
                  <a:cubicBezTo>
                    <a:pt x="100" y="129"/>
                    <a:pt x="127" y="112"/>
                    <a:pt x="135" y="84"/>
                  </a:cubicBezTo>
                  <a:cubicBezTo>
                    <a:pt x="145" y="51"/>
                    <a:pt x="126" y="13"/>
                    <a:pt x="92" y="4"/>
                  </a:cubicBezTo>
                  <a:cubicBezTo>
                    <a:pt x="85" y="1"/>
                    <a:pt x="78" y="0"/>
                    <a:pt x="71"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1983225" y="3194175"/>
              <a:ext cx="3650" cy="3250"/>
            </a:xfrm>
            <a:custGeom>
              <a:avLst/>
              <a:gdLst/>
              <a:ahLst/>
              <a:cxnLst/>
              <a:rect l="l" t="t" r="r" b="b"/>
              <a:pathLst>
                <a:path w="146" h="130" extrusionOk="0">
                  <a:moveTo>
                    <a:pt x="74" y="0"/>
                  </a:moveTo>
                  <a:cubicBezTo>
                    <a:pt x="46" y="0"/>
                    <a:pt x="19" y="18"/>
                    <a:pt x="11" y="45"/>
                  </a:cubicBezTo>
                  <a:cubicBezTo>
                    <a:pt x="1" y="78"/>
                    <a:pt x="20" y="117"/>
                    <a:pt x="53" y="127"/>
                  </a:cubicBezTo>
                  <a:cubicBezTo>
                    <a:pt x="59" y="129"/>
                    <a:pt x="66" y="130"/>
                    <a:pt x="72" y="130"/>
                  </a:cubicBezTo>
                  <a:cubicBezTo>
                    <a:pt x="100" y="130"/>
                    <a:pt x="126" y="112"/>
                    <a:pt x="135" y="84"/>
                  </a:cubicBezTo>
                  <a:cubicBezTo>
                    <a:pt x="145" y="51"/>
                    <a:pt x="126" y="13"/>
                    <a:pt x="93" y="3"/>
                  </a:cubicBezTo>
                  <a:cubicBezTo>
                    <a:pt x="86" y="1"/>
                    <a:pt x="80" y="0"/>
                    <a:pt x="74"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1927975" y="3153850"/>
              <a:ext cx="3625" cy="3250"/>
            </a:xfrm>
            <a:custGeom>
              <a:avLst/>
              <a:gdLst/>
              <a:ahLst/>
              <a:cxnLst/>
              <a:rect l="l" t="t" r="r" b="b"/>
              <a:pathLst>
                <a:path w="145" h="130" extrusionOk="0">
                  <a:moveTo>
                    <a:pt x="73" y="0"/>
                  </a:moveTo>
                  <a:cubicBezTo>
                    <a:pt x="45" y="0"/>
                    <a:pt x="19" y="19"/>
                    <a:pt x="10" y="46"/>
                  </a:cubicBezTo>
                  <a:cubicBezTo>
                    <a:pt x="0" y="79"/>
                    <a:pt x="19" y="117"/>
                    <a:pt x="53" y="127"/>
                  </a:cubicBezTo>
                  <a:cubicBezTo>
                    <a:pt x="59" y="129"/>
                    <a:pt x="65" y="130"/>
                    <a:pt x="71" y="130"/>
                  </a:cubicBezTo>
                  <a:cubicBezTo>
                    <a:pt x="98" y="130"/>
                    <a:pt x="124" y="112"/>
                    <a:pt x="134" y="85"/>
                  </a:cubicBezTo>
                  <a:cubicBezTo>
                    <a:pt x="145" y="50"/>
                    <a:pt x="125" y="13"/>
                    <a:pt x="91" y="3"/>
                  </a:cubicBezTo>
                  <a:cubicBezTo>
                    <a:pt x="85" y="1"/>
                    <a:pt x="79" y="0"/>
                    <a:pt x="73"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1923400" y="3150750"/>
              <a:ext cx="3625" cy="3275"/>
            </a:xfrm>
            <a:custGeom>
              <a:avLst/>
              <a:gdLst/>
              <a:ahLst/>
              <a:cxnLst/>
              <a:rect l="l" t="t" r="r" b="b"/>
              <a:pathLst>
                <a:path w="145" h="131" extrusionOk="0">
                  <a:moveTo>
                    <a:pt x="74" y="1"/>
                  </a:moveTo>
                  <a:cubicBezTo>
                    <a:pt x="46" y="1"/>
                    <a:pt x="19" y="19"/>
                    <a:pt x="11" y="47"/>
                  </a:cubicBezTo>
                  <a:cubicBezTo>
                    <a:pt x="0" y="80"/>
                    <a:pt x="20" y="117"/>
                    <a:pt x="53" y="127"/>
                  </a:cubicBezTo>
                  <a:cubicBezTo>
                    <a:pt x="60" y="130"/>
                    <a:pt x="66" y="131"/>
                    <a:pt x="73" y="131"/>
                  </a:cubicBezTo>
                  <a:cubicBezTo>
                    <a:pt x="101" y="131"/>
                    <a:pt x="126" y="111"/>
                    <a:pt x="135" y="85"/>
                  </a:cubicBezTo>
                  <a:cubicBezTo>
                    <a:pt x="145" y="52"/>
                    <a:pt x="125" y="14"/>
                    <a:pt x="92" y="3"/>
                  </a:cubicBezTo>
                  <a:cubicBezTo>
                    <a:pt x="86" y="1"/>
                    <a:pt x="80" y="1"/>
                    <a:pt x="74"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1929600" y="3148400"/>
              <a:ext cx="3625" cy="3250"/>
            </a:xfrm>
            <a:custGeom>
              <a:avLst/>
              <a:gdLst/>
              <a:ahLst/>
              <a:cxnLst/>
              <a:rect l="l" t="t" r="r" b="b"/>
              <a:pathLst>
                <a:path w="145" h="130" extrusionOk="0">
                  <a:moveTo>
                    <a:pt x="73" y="1"/>
                  </a:moveTo>
                  <a:cubicBezTo>
                    <a:pt x="45" y="1"/>
                    <a:pt x="19" y="19"/>
                    <a:pt x="10" y="46"/>
                  </a:cubicBezTo>
                  <a:cubicBezTo>
                    <a:pt x="0" y="81"/>
                    <a:pt x="20" y="117"/>
                    <a:pt x="54" y="127"/>
                  </a:cubicBezTo>
                  <a:cubicBezTo>
                    <a:pt x="60" y="129"/>
                    <a:pt x="66" y="130"/>
                    <a:pt x="72" y="130"/>
                  </a:cubicBezTo>
                  <a:cubicBezTo>
                    <a:pt x="99" y="130"/>
                    <a:pt x="126" y="112"/>
                    <a:pt x="134" y="85"/>
                  </a:cubicBezTo>
                  <a:cubicBezTo>
                    <a:pt x="145" y="51"/>
                    <a:pt x="126" y="14"/>
                    <a:pt x="92" y="3"/>
                  </a:cubicBezTo>
                  <a:cubicBezTo>
                    <a:pt x="86" y="2"/>
                    <a:pt x="80" y="1"/>
                    <a:pt x="73"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1897150" y="3087100"/>
              <a:ext cx="3650" cy="3250"/>
            </a:xfrm>
            <a:custGeom>
              <a:avLst/>
              <a:gdLst/>
              <a:ahLst/>
              <a:cxnLst/>
              <a:rect l="l" t="t" r="r" b="b"/>
              <a:pathLst>
                <a:path w="146" h="130" extrusionOk="0">
                  <a:moveTo>
                    <a:pt x="74" y="1"/>
                  </a:moveTo>
                  <a:cubicBezTo>
                    <a:pt x="46" y="1"/>
                    <a:pt x="20" y="19"/>
                    <a:pt x="11" y="46"/>
                  </a:cubicBezTo>
                  <a:cubicBezTo>
                    <a:pt x="1" y="80"/>
                    <a:pt x="20" y="116"/>
                    <a:pt x="54" y="127"/>
                  </a:cubicBezTo>
                  <a:cubicBezTo>
                    <a:pt x="60" y="129"/>
                    <a:pt x="66" y="130"/>
                    <a:pt x="72" y="130"/>
                  </a:cubicBezTo>
                  <a:cubicBezTo>
                    <a:pt x="100" y="130"/>
                    <a:pt x="127" y="112"/>
                    <a:pt x="135" y="85"/>
                  </a:cubicBezTo>
                  <a:cubicBezTo>
                    <a:pt x="145" y="51"/>
                    <a:pt x="126" y="14"/>
                    <a:pt x="93" y="3"/>
                  </a:cubicBezTo>
                  <a:cubicBezTo>
                    <a:pt x="87" y="1"/>
                    <a:pt x="80" y="1"/>
                    <a:pt x="74"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1839650" y="3104300"/>
              <a:ext cx="3650" cy="3275"/>
            </a:xfrm>
            <a:custGeom>
              <a:avLst/>
              <a:gdLst/>
              <a:ahLst/>
              <a:cxnLst/>
              <a:rect l="l" t="t" r="r" b="b"/>
              <a:pathLst>
                <a:path w="146" h="131" extrusionOk="0">
                  <a:moveTo>
                    <a:pt x="74" y="1"/>
                  </a:moveTo>
                  <a:cubicBezTo>
                    <a:pt x="46" y="1"/>
                    <a:pt x="19" y="19"/>
                    <a:pt x="11" y="47"/>
                  </a:cubicBezTo>
                  <a:cubicBezTo>
                    <a:pt x="1" y="80"/>
                    <a:pt x="20" y="116"/>
                    <a:pt x="53" y="128"/>
                  </a:cubicBezTo>
                  <a:cubicBezTo>
                    <a:pt x="60" y="129"/>
                    <a:pt x="66" y="130"/>
                    <a:pt x="72" y="130"/>
                  </a:cubicBezTo>
                  <a:cubicBezTo>
                    <a:pt x="100" y="130"/>
                    <a:pt x="126" y="113"/>
                    <a:pt x="135" y="85"/>
                  </a:cubicBezTo>
                  <a:cubicBezTo>
                    <a:pt x="145" y="50"/>
                    <a:pt x="125" y="14"/>
                    <a:pt x="92" y="4"/>
                  </a:cubicBezTo>
                  <a:cubicBezTo>
                    <a:pt x="86" y="2"/>
                    <a:pt x="80" y="1"/>
                    <a:pt x="74"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1841450" y="3109700"/>
              <a:ext cx="3650" cy="3250"/>
            </a:xfrm>
            <a:custGeom>
              <a:avLst/>
              <a:gdLst/>
              <a:ahLst/>
              <a:cxnLst/>
              <a:rect l="l" t="t" r="r" b="b"/>
              <a:pathLst>
                <a:path w="146" h="130" extrusionOk="0">
                  <a:moveTo>
                    <a:pt x="74" y="1"/>
                  </a:moveTo>
                  <a:cubicBezTo>
                    <a:pt x="46" y="1"/>
                    <a:pt x="20" y="19"/>
                    <a:pt x="11" y="46"/>
                  </a:cubicBezTo>
                  <a:cubicBezTo>
                    <a:pt x="1" y="80"/>
                    <a:pt x="20" y="117"/>
                    <a:pt x="53" y="127"/>
                  </a:cubicBezTo>
                  <a:cubicBezTo>
                    <a:pt x="60" y="129"/>
                    <a:pt x="66" y="130"/>
                    <a:pt x="72" y="130"/>
                  </a:cubicBezTo>
                  <a:cubicBezTo>
                    <a:pt x="100" y="130"/>
                    <a:pt x="126" y="112"/>
                    <a:pt x="135" y="85"/>
                  </a:cubicBezTo>
                  <a:cubicBezTo>
                    <a:pt x="145" y="51"/>
                    <a:pt x="126" y="14"/>
                    <a:pt x="93" y="3"/>
                  </a:cubicBezTo>
                  <a:cubicBezTo>
                    <a:pt x="87" y="2"/>
                    <a:pt x="80" y="1"/>
                    <a:pt x="74"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1874850" y="3161125"/>
              <a:ext cx="3625" cy="3250"/>
            </a:xfrm>
            <a:custGeom>
              <a:avLst/>
              <a:gdLst/>
              <a:ahLst/>
              <a:cxnLst/>
              <a:rect l="l" t="t" r="r" b="b"/>
              <a:pathLst>
                <a:path w="145" h="130" extrusionOk="0">
                  <a:moveTo>
                    <a:pt x="73" y="0"/>
                  </a:moveTo>
                  <a:cubicBezTo>
                    <a:pt x="45" y="0"/>
                    <a:pt x="19" y="18"/>
                    <a:pt x="11" y="45"/>
                  </a:cubicBezTo>
                  <a:cubicBezTo>
                    <a:pt x="0" y="78"/>
                    <a:pt x="20" y="117"/>
                    <a:pt x="53" y="127"/>
                  </a:cubicBezTo>
                  <a:cubicBezTo>
                    <a:pt x="59" y="129"/>
                    <a:pt x="65" y="130"/>
                    <a:pt x="71" y="130"/>
                  </a:cubicBezTo>
                  <a:cubicBezTo>
                    <a:pt x="100" y="130"/>
                    <a:pt x="126" y="112"/>
                    <a:pt x="134" y="84"/>
                  </a:cubicBezTo>
                  <a:cubicBezTo>
                    <a:pt x="145" y="51"/>
                    <a:pt x="125" y="13"/>
                    <a:pt x="92" y="3"/>
                  </a:cubicBezTo>
                  <a:cubicBezTo>
                    <a:pt x="86" y="1"/>
                    <a:pt x="79" y="0"/>
                    <a:pt x="73"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1674775" y="2923725"/>
              <a:ext cx="150" cy="150"/>
            </a:xfrm>
            <a:custGeom>
              <a:avLst/>
              <a:gdLst/>
              <a:ahLst/>
              <a:cxnLst/>
              <a:rect l="l" t="t" r="r" b="b"/>
              <a:pathLst>
                <a:path w="6" h="6" extrusionOk="0">
                  <a:moveTo>
                    <a:pt x="0" y="1"/>
                  </a:moveTo>
                  <a:cubicBezTo>
                    <a:pt x="0" y="2"/>
                    <a:pt x="1" y="3"/>
                    <a:pt x="2" y="6"/>
                  </a:cubicBezTo>
                  <a:lnTo>
                    <a:pt x="5" y="6"/>
                  </a:lnTo>
                  <a:cubicBezTo>
                    <a:pt x="4" y="3"/>
                    <a:pt x="1" y="2"/>
                    <a:pt x="0"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1760225" y="2914250"/>
              <a:ext cx="3625" cy="3250"/>
            </a:xfrm>
            <a:custGeom>
              <a:avLst/>
              <a:gdLst/>
              <a:ahLst/>
              <a:cxnLst/>
              <a:rect l="l" t="t" r="r" b="b"/>
              <a:pathLst>
                <a:path w="145" h="130" extrusionOk="0">
                  <a:moveTo>
                    <a:pt x="74" y="0"/>
                  </a:moveTo>
                  <a:cubicBezTo>
                    <a:pt x="46" y="0"/>
                    <a:pt x="19" y="18"/>
                    <a:pt x="10" y="45"/>
                  </a:cubicBezTo>
                  <a:cubicBezTo>
                    <a:pt x="0" y="79"/>
                    <a:pt x="19" y="115"/>
                    <a:pt x="54" y="127"/>
                  </a:cubicBezTo>
                  <a:cubicBezTo>
                    <a:pt x="60" y="129"/>
                    <a:pt x="66" y="130"/>
                    <a:pt x="72" y="130"/>
                  </a:cubicBezTo>
                  <a:cubicBezTo>
                    <a:pt x="99" y="130"/>
                    <a:pt x="126" y="112"/>
                    <a:pt x="134" y="85"/>
                  </a:cubicBezTo>
                  <a:cubicBezTo>
                    <a:pt x="145" y="50"/>
                    <a:pt x="126" y="13"/>
                    <a:pt x="92" y="3"/>
                  </a:cubicBezTo>
                  <a:cubicBezTo>
                    <a:pt x="86" y="1"/>
                    <a:pt x="80" y="0"/>
                    <a:pt x="74"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1760300" y="2920625"/>
              <a:ext cx="3625" cy="3250"/>
            </a:xfrm>
            <a:custGeom>
              <a:avLst/>
              <a:gdLst/>
              <a:ahLst/>
              <a:cxnLst/>
              <a:rect l="l" t="t" r="r" b="b"/>
              <a:pathLst>
                <a:path w="145" h="130" extrusionOk="0">
                  <a:moveTo>
                    <a:pt x="73" y="0"/>
                  </a:moveTo>
                  <a:cubicBezTo>
                    <a:pt x="45" y="0"/>
                    <a:pt x="19" y="18"/>
                    <a:pt x="11" y="46"/>
                  </a:cubicBezTo>
                  <a:cubicBezTo>
                    <a:pt x="0" y="79"/>
                    <a:pt x="20" y="116"/>
                    <a:pt x="53" y="127"/>
                  </a:cubicBezTo>
                  <a:cubicBezTo>
                    <a:pt x="59" y="129"/>
                    <a:pt x="66" y="130"/>
                    <a:pt x="72" y="130"/>
                  </a:cubicBezTo>
                  <a:cubicBezTo>
                    <a:pt x="100" y="130"/>
                    <a:pt x="126" y="112"/>
                    <a:pt x="134" y="84"/>
                  </a:cubicBezTo>
                  <a:cubicBezTo>
                    <a:pt x="145" y="50"/>
                    <a:pt x="125" y="15"/>
                    <a:pt x="92" y="3"/>
                  </a:cubicBezTo>
                  <a:cubicBezTo>
                    <a:pt x="86" y="1"/>
                    <a:pt x="80" y="0"/>
                    <a:pt x="73"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1528025" y="2759350"/>
              <a:ext cx="112675" cy="114675"/>
            </a:xfrm>
            <a:custGeom>
              <a:avLst/>
              <a:gdLst/>
              <a:ahLst/>
              <a:cxnLst/>
              <a:rect l="l" t="t" r="r" b="b"/>
              <a:pathLst>
                <a:path w="4507" h="4587" extrusionOk="0">
                  <a:moveTo>
                    <a:pt x="1361" y="3906"/>
                  </a:moveTo>
                  <a:lnTo>
                    <a:pt x="1361" y="3906"/>
                  </a:lnTo>
                  <a:cubicBezTo>
                    <a:pt x="1362" y="3906"/>
                    <a:pt x="1362" y="3906"/>
                    <a:pt x="1363" y="3907"/>
                  </a:cubicBezTo>
                  <a:lnTo>
                    <a:pt x="1363" y="3907"/>
                  </a:lnTo>
                  <a:cubicBezTo>
                    <a:pt x="1362" y="3906"/>
                    <a:pt x="1362" y="3906"/>
                    <a:pt x="1361" y="3906"/>
                  </a:cubicBezTo>
                  <a:close/>
                  <a:moveTo>
                    <a:pt x="876" y="4021"/>
                  </a:moveTo>
                  <a:cubicBezTo>
                    <a:pt x="877" y="4021"/>
                    <a:pt x="877" y="4021"/>
                    <a:pt x="877" y="4021"/>
                  </a:cubicBezTo>
                  <a:cubicBezTo>
                    <a:pt x="877" y="4021"/>
                    <a:pt x="877" y="4021"/>
                    <a:pt x="876" y="4021"/>
                  </a:cubicBezTo>
                  <a:close/>
                  <a:moveTo>
                    <a:pt x="4309" y="0"/>
                  </a:moveTo>
                  <a:cubicBezTo>
                    <a:pt x="4280" y="0"/>
                    <a:pt x="4253" y="20"/>
                    <a:pt x="4246" y="49"/>
                  </a:cubicBezTo>
                  <a:cubicBezTo>
                    <a:pt x="4236" y="91"/>
                    <a:pt x="4224" y="132"/>
                    <a:pt x="4219" y="173"/>
                  </a:cubicBezTo>
                  <a:cubicBezTo>
                    <a:pt x="4213" y="219"/>
                    <a:pt x="4209" y="262"/>
                    <a:pt x="4205" y="306"/>
                  </a:cubicBezTo>
                  <a:cubicBezTo>
                    <a:pt x="4198" y="395"/>
                    <a:pt x="4208" y="483"/>
                    <a:pt x="4215" y="571"/>
                  </a:cubicBezTo>
                  <a:cubicBezTo>
                    <a:pt x="4219" y="619"/>
                    <a:pt x="4220" y="669"/>
                    <a:pt x="4228" y="715"/>
                  </a:cubicBezTo>
                  <a:cubicBezTo>
                    <a:pt x="4233" y="756"/>
                    <a:pt x="4242" y="798"/>
                    <a:pt x="4251" y="839"/>
                  </a:cubicBezTo>
                  <a:cubicBezTo>
                    <a:pt x="4221" y="869"/>
                    <a:pt x="4193" y="898"/>
                    <a:pt x="4163" y="928"/>
                  </a:cubicBezTo>
                  <a:cubicBezTo>
                    <a:pt x="4120" y="973"/>
                    <a:pt x="4081" y="1020"/>
                    <a:pt x="4042" y="1070"/>
                  </a:cubicBezTo>
                  <a:cubicBezTo>
                    <a:pt x="4004" y="1118"/>
                    <a:pt x="3972" y="1173"/>
                    <a:pt x="3940" y="1226"/>
                  </a:cubicBezTo>
                  <a:cubicBezTo>
                    <a:pt x="3903" y="1285"/>
                    <a:pt x="3865" y="1343"/>
                    <a:pt x="3832" y="1403"/>
                  </a:cubicBezTo>
                  <a:cubicBezTo>
                    <a:pt x="3801" y="1459"/>
                    <a:pt x="3779" y="1519"/>
                    <a:pt x="3757" y="1579"/>
                  </a:cubicBezTo>
                  <a:cubicBezTo>
                    <a:pt x="3733" y="1643"/>
                    <a:pt x="3714" y="1708"/>
                    <a:pt x="3697" y="1774"/>
                  </a:cubicBezTo>
                  <a:cubicBezTo>
                    <a:pt x="3681" y="1832"/>
                    <a:pt x="3667" y="1891"/>
                    <a:pt x="3655" y="1950"/>
                  </a:cubicBezTo>
                  <a:cubicBezTo>
                    <a:pt x="3645" y="2006"/>
                    <a:pt x="3638" y="2062"/>
                    <a:pt x="3637" y="2118"/>
                  </a:cubicBezTo>
                  <a:cubicBezTo>
                    <a:pt x="3636" y="2172"/>
                    <a:pt x="3638" y="2226"/>
                    <a:pt x="3641" y="2279"/>
                  </a:cubicBezTo>
                  <a:cubicBezTo>
                    <a:pt x="3646" y="2373"/>
                    <a:pt x="3657" y="2466"/>
                    <a:pt x="3672" y="2559"/>
                  </a:cubicBezTo>
                  <a:lnTo>
                    <a:pt x="3707" y="2764"/>
                  </a:lnTo>
                  <a:cubicBezTo>
                    <a:pt x="3709" y="2778"/>
                    <a:pt x="3712" y="2789"/>
                    <a:pt x="3714" y="2802"/>
                  </a:cubicBezTo>
                  <a:lnTo>
                    <a:pt x="3713" y="2802"/>
                  </a:lnTo>
                  <a:cubicBezTo>
                    <a:pt x="3673" y="2814"/>
                    <a:pt x="3632" y="2825"/>
                    <a:pt x="3591" y="2840"/>
                  </a:cubicBezTo>
                  <a:cubicBezTo>
                    <a:pt x="3533" y="2858"/>
                    <a:pt x="3475" y="2883"/>
                    <a:pt x="3416" y="2907"/>
                  </a:cubicBezTo>
                  <a:cubicBezTo>
                    <a:pt x="3353" y="2931"/>
                    <a:pt x="3289" y="2955"/>
                    <a:pt x="3225" y="2979"/>
                  </a:cubicBezTo>
                  <a:cubicBezTo>
                    <a:pt x="3165" y="3002"/>
                    <a:pt x="3105" y="3029"/>
                    <a:pt x="3048" y="3058"/>
                  </a:cubicBezTo>
                  <a:cubicBezTo>
                    <a:pt x="2992" y="3085"/>
                    <a:pt x="2936" y="3113"/>
                    <a:pt x="2883" y="3142"/>
                  </a:cubicBezTo>
                  <a:cubicBezTo>
                    <a:pt x="2826" y="3173"/>
                    <a:pt x="2771" y="3207"/>
                    <a:pt x="2717" y="3242"/>
                  </a:cubicBezTo>
                  <a:cubicBezTo>
                    <a:pt x="2661" y="3278"/>
                    <a:pt x="2606" y="3320"/>
                    <a:pt x="2553" y="3361"/>
                  </a:cubicBezTo>
                  <a:cubicBezTo>
                    <a:pt x="2549" y="3363"/>
                    <a:pt x="2547" y="3366"/>
                    <a:pt x="2544" y="3368"/>
                  </a:cubicBezTo>
                  <a:cubicBezTo>
                    <a:pt x="2525" y="3341"/>
                    <a:pt x="2505" y="3317"/>
                    <a:pt x="2484" y="3291"/>
                  </a:cubicBezTo>
                  <a:cubicBezTo>
                    <a:pt x="2458" y="3259"/>
                    <a:pt x="2433" y="3228"/>
                    <a:pt x="2407" y="3197"/>
                  </a:cubicBezTo>
                  <a:cubicBezTo>
                    <a:pt x="2397" y="3187"/>
                    <a:pt x="2388" y="3177"/>
                    <a:pt x="2381" y="3167"/>
                  </a:cubicBezTo>
                  <a:cubicBezTo>
                    <a:pt x="2379" y="3166"/>
                    <a:pt x="2381" y="3165"/>
                    <a:pt x="2379" y="3163"/>
                  </a:cubicBezTo>
                  <a:cubicBezTo>
                    <a:pt x="2357" y="3119"/>
                    <a:pt x="2336" y="3073"/>
                    <a:pt x="2314" y="3028"/>
                  </a:cubicBezTo>
                  <a:cubicBezTo>
                    <a:pt x="2304" y="3008"/>
                    <a:pt x="2294" y="2987"/>
                    <a:pt x="2285" y="2969"/>
                  </a:cubicBezTo>
                  <a:cubicBezTo>
                    <a:pt x="2273" y="2941"/>
                    <a:pt x="2260" y="2913"/>
                    <a:pt x="2242" y="2889"/>
                  </a:cubicBezTo>
                  <a:cubicBezTo>
                    <a:pt x="2231" y="2876"/>
                    <a:pt x="2216" y="2871"/>
                    <a:pt x="2198" y="2868"/>
                  </a:cubicBezTo>
                  <a:cubicBezTo>
                    <a:pt x="2195" y="2835"/>
                    <a:pt x="2190" y="2800"/>
                    <a:pt x="2187" y="2764"/>
                  </a:cubicBezTo>
                  <a:cubicBezTo>
                    <a:pt x="2186" y="2727"/>
                    <a:pt x="2183" y="2691"/>
                    <a:pt x="2185" y="2655"/>
                  </a:cubicBezTo>
                  <a:cubicBezTo>
                    <a:pt x="2185" y="2640"/>
                    <a:pt x="2187" y="2623"/>
                    <a:pt x="2190" y="2606"/>
                  </a:cubicBezTo>
                  <a:lnTo>
                    <a:pt x="2190" y="2605"/>
                  </a:lnTo>
                  <a:lnTo>
                    <a:pt x="2190" y="2604"/>
                  </a:lnTo>
                  <a:cubicBezTo>
                    <a:pt x="2192" y="2592"/>
                    <a:pt x="2195" y="2579"/>
                    <a:pt x="2198" y="2567"/>
                  </a:cubicBezTo>
                  <a:cubicBezTo>
                    <a:pt x="2201" y="2558"/>
                    <a:pt x="2203" y="2551"/>
                    <a:pt x="2208" y="2542"/>
                  </a:cubicBezTo>
                  <a:cubicBezTo>
                    <a:pt x="2208" y="2518"/>
                    <a:pt x="2209" y="2495"/>
                    <a:pt x="2209" y="2471"/>
                  </a:cubicBezTo>
                  <a:lnTo>
                    <a:pt x="2209" y="2470"/>
                  </a:lnTo>
                  <a:cubicBezTo>
                    <a:pt x="2209" y="2459"/>
                    <a:pt x="2211" y="2448"/>
                    <a:pt x="2211" y="2435"/>
                  </a:cubicBezTo>
                  <a:cubicBezTo>
                    <a:pt x="2209" y="2429"/>
                    <a:pt x="2209" y="2422"/>
                    <a:pt x="2209" y="2415"/>
                  </a:cubicBezTo>
                  <a:lnTo>
                    <a:pt x="2209" y="2408"/>
                  </a:lnTo>
                  <a:cubicBezTo>
                    <a:pt x="2208" y="2371"/>
                    <a:pt x="2208" y="2334"/>
                    <a:pt x="2209" y="2296"/>
                  </a:cubicBezTo>
                  <a:lnTo>
                    <a:pt x="2209" y="2291"/>
                  </a:lnTo>
                  <a:cubicBezTo>
                    <a:pt x="2209" y="2283"/>
                    <a:pt x="2211" y="2273"/>
                    <a:pt x="2211" y="2263"/>
                  </a:cubicBezTo>
                  <a:lnTo>
                    <a:pt x="2211" y="2263"/>
                  </a:lnTo>
                  <a:cubicBezTo>
                    <a:pt x="2196" y="2279"/>
                    <a:pt x="2182" y="2298"/>
                    <a:pt x="2169" y="2315"/>
                  </a:cubicBezTo>
                  <a:cubicBezTo>
                    <a:pt x="2142" y="2350"/>
                    <a:pt x="2118" y="2387"/>
                    <a:pt x="2097" y="2427"/>
                  </a:cubicBezTo>
                  <a:cubicBezTo>
                    <a:pt x="2079" y="2460"/>
                    <a:pt x="2067" y="2496"/>
                    <a:pt x="2054" y="2532"/>
                  </a:cubicBezTo>
                  <a:cubicBezTo>
                    <a:pt x="2035" y="2593"/>
                    <a:pt x="2026" y="2656"/>
                    <a:pt x="2016" y="2719"/>
                  </a:cubicBezTo>
                  <a:cubicBezTo>
                    <a:pt x="2006" y="2780"/>
                    <a:pt x="2001" y="2841"/>
                    <a:pt x="2004" y="2902"/>
                  </a:cubicBezTo>
                  <a:cubicBezTo>
                    <a:pt x="2007" y="2979"/>
                    <a:pt x="2030" y="3052"/>
                    <a:pt x="2057" y="3125"/>
                  </a:cubicBezTo>
                  <a:cubicBezTo>
                    <a:pt x="2080" y="3183"/>
                    <a:pt x="2105" y="3242"/>
                    <a:pt x="2135" y="3299"/>
                  </a:cubicBezTo>
                  <a:cubicBezTo>
                    <a:pt x="2164" y="3353"/>
                    <a:pt x="2196" y="3405"/>
                    <a:pt x="2233" y="3455"/>
                  </a:cubicBezTo>
                  <a:cubicBezTo>
                    <a:pt x="2262" y="3492"/>
                    <a:pt x="2295" y="3527"/>
                    <a:pt x="2329" y="3562"/>
                  </a:cubicBezTo>
                  <a:cubicBezTo>
                    <a:pt x="2306" y="3583"/>
                    <a:pt x="2283" y="3605"/>
                    <a:pt x="2259" y="3625"/>
                  </a:cubicBezTo>
                  <a:cubicBezTo>
                    <a:pt x="2214" y="3666"/>
                    <a:pt x="2167" y="3709"/>
                    <a:pt x="2126" y="3754"/>
                  </a:cubicBezTo>
                  <a:cubicBezTo>
                    <a:pt x="2038" y="3852"/>
                    <a:pt x="1955" y="3952"/>
                    <a:pt x="1875" y="4056"/>
                  </a:cubicBezTo>
                  <a:cubicBezTo>
                    <a:pt x="1846" y="4092"/>
                    <a:pt x="1824" y="4130"/>
                    <a:pt x="1800" y="4167"/>
                  </a:cubicBezTo>
                  <a:cubicBezTo>
                    <a:pt x="1796" y="4164"/>
                    <a:pt x="1793" y="4161"/>
                    <a:pt x="1789" y="4158"/>
                  </a:cubicBezTo>
                  <a:cubicBezTo>
                    <a:pt x="1746" y="4126"/>
                    <a:pt x="1701" y="4095"/>
                    <a:pt x="1655" y="4066"/>
                  </a:cubicBezTo>
                  <a:cubicBezTo>
                    <a:pt x="1609" y="4038"/>
                    <a:pt x="1563" y="4009"/>
                    <a:pt x="1515" y="3982"/>
                  </a:cubicBezTo>
                  <a:cubicBezTo>
                    <a:pt x="1465" y="3955"/>
                    <a:pt x="1415" y="3930"/>
                    <a:pt x="1363" y="3907"/>
                  </a:cubicBezTo>
                  <a:lnTo>
                    <a:pt x="1363" y="3907"/>
                  </a:lnTo>
                  <a:cubicBezTo>
                    <a:pt x="1363" y="3907"/>
                    <a:pt x="1364" y="3907"/>
                    <a:pt x="1364" y="3907"/>
                  </a:cubicBezTo>
                  <a:lnTo>
                    <a:pt x="1364" y="3907"/>
                  </a:lnTo>
                  <a:cubicBezTo>
                    <a:pt x="1315" y="3885"/>
                    <a:pt x="1268" y="3862"/>
                    <a:pt x="1222" y="3839"/>
                  </a:cubicBezTo>
                  <a:cubicBezTo>
                    <a:pt x="1171" y="3813"/>
                    <a:pt x="1122" y="3787"/>
                    <a:pt x="1068" y="3766"/>
                  </a:cubicBezTo>
                  <a:cubicBezTo>
                    <a:pt x="965" y="3723"/>
                    <a:pt x="856" y="3692"/>
                    <a:pt x="747" y="3663"/>
                  </a:cubicBezTo>
                  <a:cubicBezTo>
                    <a:pt x="633" y="3634"/>
                    <a:pt x="518" y="3604"/>
                    <a:pt x="402" y="3581"/>
                  </a:cubicBezTo>
                  <a:cubicBezTo>
                    <a:pt x="293" y="3560"/>
                    <a:pt x="185" y="3550"/>
                    <a:pt x="74" y="3543"/>
                  </a:cubicBezTo>
                  <a:cubicBezTo>
                    <a:pt x="73" y="3542"/>
                    <a:pt x="71" y="3542"/>
                    <a:pt x="69" y="3542"/>
                  </a:cubicBezTo>
                  <a:cubicBezTo>
                    <a:pt x="36" y="3542"/>
                    <a:pt x="7" y="3567"/>
                    <a:pt x="4" y="3600"/>
                  </a:cubicBezTo>
                  <a:cubicBezTo>
                    <a:pt x="0" y="3634"/>
                    <a:pt x="28" y="3667"/>
                    <a:pt x="62" y="3671"/>
                  </a:cubicBezTo>
                  <a:cubicBezTo>
                    <a:pt x="70" y="3672"/>
                    <a:pt x="80" y="3673"/>
                    <a:pt x="87" y="3673"/>
                  </a:cubicBezTo>
                  <a:cubicBezTo>
                    <a:pt x="70" y="3697"/>
                    <a:pt x="69" y="3733"/>
                    <a:pt x="88" y="3754"/>
                  </a:cubicBezTo>
                  <a:cubicBezTo>
                    <a:pt x="85" y="3761"/>
                    <a:pt x="81" y="3771"/>
                    <a:pt x="81" y="3780"/>
                  </a:cubicBezTo>
                  <a:lnTo>
                    <a:pt x="81" y="3782"/>
                  </a:lnTo>
                  <a:cubicBezTo>
                    <a:pt x="78" y="3817"/>
                    <a:pt x="102" y="3848"/>
                    <a:pt x="138" y="3852"/>
                  </a:cubicBezTo>
                  <a:cubicBezTo>
                    <a:pt x="144" y="3853"/>
                    <a:pt x="151" y="3853"/>
                    <a:pt x="157" y="3853"/>
                  </a:cubicBezTo>
                  <a:cubicBezTo>
                    <a:pt x="172" y="3853"/>
                    <a:pt x="187" y="3852"/>
                    <a:pt x="201" y="3851"/>
                  </a:cubicBezTo>
                  <a:lnTo>
                    <a:pt x="263" y="3847"/>
                  </a:lnTo>
                  <a:cubicBezTo>
                    <a:pt x="293" y="3846"/>
                    <a:pt x="323" y="3846"/>
                    <a:pt x="353" y="3846"/>
                  </a:cubicBezTo>
                  <a:cubicBezTo>
                    <a:pt x="407" y="3856"/>
                    <a:pt x="461" y="3869"/>
                    <a:pt x="514" y="3884"/>
                  </a:cubicBezTo>
                  <a:cubicBezTo>
                    <a:pt x="573" y="3903"/>
                    <a:pt x="632" y="3920"/>
                    <a:pt x="690" y="3941"/>
                  </a:cubicBezTo>
                  <a:cubicBezTo>
                    <a:pt x="717" y="3951"/>
                    <a:pt x="747" y="3961"/>
                    <a:pt x="774" y="3973"/>
                  </a:cubicBezTo>
                  <a:cubicBezTo>
                    <a:pt x="807" y="3988"/>
                    <a:pt x="839" y="4003"/>
                    <a:pt x="871" y="4017"/>
                  </a:cubicBezTo>
                  <a:lnTo>
                    <a:pt x="870" y="4017"/>
                  </a:lnTo>
                  <a:cubicBezTo>
                    <a:pt x="870" y="4018"/>
                    <a:pt x="871" y="4018"/>
                    <a:pt x="871" y="4018"/>
                  </a:cubicBezTo>
                  <a:cubicBezTo>
                    <a:pt x="874" y="4019"/>
                    <a:pt x="875" y="4019"/>
                    <a:pt x="876" y="4021"/>
                  </a:cubicBezTo>
                  <a:lnTo>
                    <a:pt x="876" y="4021"/>
                  </a:lnTo>
                  <a:cubicBezTo>
                    <a:pt x="876" y="4020"/>
                    <a:pt x="876" y="4020"/>
                    <a:pt x="876" y="4020"/>
                  </a:cubicBezTo>
                  <a:lnTo>
                    <a:pt x="876" y="4020"/>
                  </a:lnTo>
                  <a:cubicBezTo>
                    <a:pt x="984" y="4073"/>
                    <a:pt x="1092" y="4126"/>
                    <a:pt x="1199" y="4179"/>
                  </a:cubicBezTo>
                  <a:cubicBezTo>
                    <a:pt x="1299" y="4230"/>
                    <a:pt x="1396" y="4287"/>
                    <a:pt x="1490" y="4344"/>
                  </a:cubicBezTo>
                  <a:cubicBezTo>
                    <a:pt x="1535" y="4373"/>
                    <a:pt x="1578" y="4400"/>
                    <a:pt x="1619" y="4430"/>
                  </a:cubicBezTo>
                  <a:cubicBezTo>
                    <a:pt x="1641" y="4445"/>
                    <a:pt x="1661" y="4461"/>
                    <a:pt x="1681" y="4477"/>
                  </a:cubicBezTo>
                  <a:cubicBezTo>
                    <a:pt x="1692" y="4498"/>
                    <a:pt x="1708" y="4518"/>
                    <a:pt x="1726" y="4533"/>
                  </a:cubicBezTo>
                  <a:cubicBezTo>
                    <a:pt x="1737" y="4544"/>
                    <a:pt x="1749" y="4555"/>
                    <a:pt x="1764" y="4560"/>
                  </a:cubicBezTo>
                  <a:lnTo>
                    <a:pt x="1765" y="4561"/>
                  </a:lnTo>
                  <a:cubicBezTo>
                    <a:pt x="1772" y="4574"/>
                    <a:pt x="1784" y="4581"/>
                    <a:pt x="1798" y="4585"/>
                  </a:cubicBezTo>
                  <a:cubicBezTo>
                    <a:pt x="1803" y="4586"/>
                    <a:pt x="1809" y="4587"/>
                    <a:pt x="1815" y="4587"/>
                  </a:cubicBezTo>
                  <a:cubicBezTo>
                    <a:pt x="1836" y="4587"/>
                    <a:pt x="1853" y="4579"/>
                    <a:pt x="1866" y="4563"/>
                  </a:cubicBezTo>
                  <a:lnTo>
                    <a:pt x="1924" y="4493"/>
                  </a:lnTo>
                  <a:cubicBezTo>
                    <a:pt x="1932" y="4497"/>
                    <a:pt x="1941" y="4499"/>
                    <a:pt x="1950" y="4499"/>
                  </a:cubicBezTo>
                  <a:cubicBezTo>
                    <a:pt x="1958" y="4499"/>
                    <a:pt x="1966" y="4498"/>
                    <a:pt x="1974" y="4494"/>
                  </a:cubicBezTo>
                  <a:cubicBezTo>
                    <a:pt x="1996" y="4487"/>
                    <a:pt x="2013" y="4477"/>
                    <a:pt x="2026" y="4457"/>
                  </a:cubicBezTo>
                  <a:cubicBezTo>
                    <a:pt x="2038" y="4437"/>
                    <a:pt x="2053" y="4420"/>
                    <a:pt x="2067" y="4400"/>
                  </a:cubicBezTo>
                  <a:cubicBezTo>
                    <a:pt x="2087" y="4375"/>
                    <a:pt x="2104" y="4350"/>
                    <a:pt x="2123" y="4324"/>
                  </a:cubicBezTo>
                  <a:lnTo>
                    <a:pt x="2123" y="4326"/>
                  </a:lnTo>
                  <a:cubicBezTo>
                    <a:pt x="2126" y="4321"/>
                    <a:pt x="2129" y="4316"/>
                    <a:pt x="2133" y="4310"/>
                  </a:cubicBezTo>
                  <a:cubicBezTo>
                    <a:pt x="2144" y="4299"/>
                    <a:pt x="2151" y="4285"/>
                    <a:pt x="2160" y="4271"/>
                  </a:cubicBezTo>
                  <a:cubicBezTo>
                    <a:pt x="2167" y="4261"/>
                    <a:pt x="2177" y="4250"/>
                    <a:pt x="2183" y="4238"/>
                  </a:cubicBezTo>
                  <a:cubicBezTo>
                    <a:pt x="2185" y="4236"/>
                    <a:pt x="2185" y="4235"/>
                    <a:pt x="2186" y="4234"/>
                  </a:cubicBezTo>
                  <a:lnTo>
                    <a:pt x="2187" y="4233"/>
                  </a:lnTo>
                  <a:cubicBezTo>
                    <a:pt x="2188" y="4231"/>
                    <a:pt x="2188" y="4230"/>
                    <a:pt x="2190" y="4229"/>
                  </a:cubicBezTo>
                  <a:lnTo>
                    <a:pt x="2248" y="4140"/>
                  </a:lnTo>
                  <a:cubicBezTo>
                    <a:pt x="2262" y="4117"/>
                    <a:pt x="2275" y="4096"/>
                    <a:pt x="2289" y="4074"/>
                  </a:cubicBezTo>
                  <a:cubicBezTo>
                    <a:pt x="2302" y="4054"/>
                    <a:pt x="2314" y="4034"/>
                    <a:pt x="2324" y="4013"/>
                  </a:cubicBezTo>
                  <a:cubicBezTo>
                    <a:pt x="2332" y="3997"/>
                    <a:pt x="2340" y="3980"/>
                    <a:pt x="2346" y="3962"/>
                  </a:cubicBezTo>
                  <a:lnTo>
                    <a:pt x="2412" y="3877"/>
                  </a:lnTo>
                  <a:cubicBezTo>
                    <a:pt x="2412" y="3875"/>
                    <a:pt x="2412" y="3875"/>
                    <a:pt x="2413" y="3874"/>
                  </a:cubicBezTo>
                  <a:lnTo>
                    <a:pt x="2433" y="3863"/>
                  </a:lnTo>
                  <a:cubicBezTo>
                    <a:pt x="2453" y="3852"/>
                    <a:pt x="2474" y="3839"/>
                    <a:pt x="2494" y="3827"/>
                  </a:cubicBezTo>
                  <a:lnTo>
                    <a:pt x="2579" y="3778"/>
                  </a:lnTo>
                  <a:cubicBezTo>
                    <a:pt x="2647" y="3737"/>
                    <a:pt x="2714" y="3693"/>
                    <a:pt x="2781" y="3650"/>
                  </a:cubicBezTo>
                  <a:cubicBezTo>
                    <a:pt x="2846" y="3609"/>
                    <a:pt x="2908" y="3564"/>
                    <a:pt x="2971" y="3521"/>
                  </a:cubicBezTo>
                  <a:cubicBezTo>
                    <a:pt x="3018" y="3489"/>
                    <a:pt x="3065" y="3455"/>
                    <a:pt x="3109" y="3417"/>
                  </a:cubicBezTo>
                  <a:cubicBezTo>
                    <a:pt x="3125" y="3402"/>
                    <a:pt x="3142" y="3387"/>
                    <a:pt x="3157" y="3372"/>
                  </a:cubicBezTo>
                  <a:cubicBezTo>
                    <a:pt x="3166" y="3365"/>
                    <a:pt x="3176" y="3355"/>
                    <a:pt x="3182" y="3344"/>
                  </a:cubicBezTo>
                  <a:cubicBezTo>
                    <a:pt x="3189" y="3341"/>
                    <a:pt x="3196" y="3337"/>
                    <a:pt x="3203" y="3335"/>
                  </a:cubicBezTo>
                  <a:cubicBezTo>
                    <a:pt x="3285" y="3301"/>
                    <a:pt x="3368" y="3269"/>
                    <a:pt x="3449" y="3237"/>
                  </a:cubicBezTo>
                  <a:cubicBezTo>
                    <a:pt x="3481" y="3224"/>
                    <a:pt x="3514" y="3211"/>
                    <a:pt x="3547" y="3198"/>
                  </a:cubicBezTo>
                  <a:cubicBezTo>
                    <a:pt x="3554" y="3213"/>
                    <a:pt x="3568" y="3227"/>
                    <a:pt x="3584" y="3232"/>
                  </a:cubicBezTo>
                  <a:cubicBezTo>
                    <a:pt x="3584" y="3233"/>
                    <a:pt x="3585" y="3233"/>
                    <a:pt x="3586" y="3233"/>
                  </a:cubicBezTo>
                  <a:cubicBezTo>
                    <a:pt x="3596" y="3235"/>
                    <a:pt x="3605" y="3237"/>
                    <a:pt x="3615" y="3237"/>
                  </a:cubicBezTo>
                  <a:cubicBezTo>
                    <a:pt x="3645" y="3237"/>
                    <a:pt x="3674" y="3226"/>
                    <a:pt x="3702" y="3217"/>
                  </a:cubicBezTo>
                  <a:cubicBezTo>
                    <a:pt x="3736" y="3203"/>
                    <a:pt x="3769" y="3185"/>
                    <a:pt x="3802" y="3166"/>
                  </a:cubicBezTo>
                  <a:cubicBezTo>
                    <a:pt x="3808" y="3162"/>
                    <a:pt x="3816" y="3159"/>
                    <a:pt x="3824" y="3156"/>
                  </a:cubicBezTo>
                  <a:cubicBezTo>
                    <a:pt x="3846" y="3148"/>
                    <a:pt x="3869" y="3141"/>
                    <a:pt x="3891" y="3136"/>
                  </a:cubicBezTo>
                  <a:cubicBezTo>
                    <a:pt x="3904" y="3134"/>
                    <a:pt x="3917" y="3131"/>
                    <a:pt x="3931" y="3130"/>
                  </a:cubicBezTo>
                  <a:lnTo>
                    <a:pt x="3935" y="3130"/>
                  </a:lnTo>
                  <a:cubicBezTo>
                    <a:pt x="3966" y="3128"/>
                    <a:pt x="3991" y="3104"/>
                    <a:pt x="3997" y="3074"/>
                  </a:cubicBezTo>
                  <a:cubicBezTo>
                    <a:pt x="4063" y="3066"/>
                    <a:pt x="4130" y="3057"/>
                    <a:pt x="4193" y="3043"/>
                  </a:cubicBezTo>
                  <a:lnTo>
                    <a:pt x="4195" y="3043"/>
                  </a:lnTo>
                  <a:lnTo>
                    <a:pt x="4194" y="3042"/>
                  </a:lnTo>
                  <a:cubicBezTo>
                    <a:pt x="4173" y="3036"/>
                    <a:pt x="4152" y="3029"/>
                    <a:pt x="4131" y="3018"/>
                  </a:cubicBezTo>
                  <a:cubicBezTo>
                    <a:pt x="4110" y="3008"/>
                    <a:pt x="4092" y="2984"/>
                    <a:pt x="4095" y="2959"/>
                  </a:cubicBezTo>
                  <a:cubicBezTo>
                    <a:pt x="4096" y="2944"/>
                    <a:pt x="4097" y="2931"/>
                    <a:pt x="4105" y="2918"/>
                  </a:cubicBezTo>
                  <a:cubicBezTo>
                    <a:pt x="4105" y="2917"/>
                    <a:pt x="4104" y="2915"/>
                    <a:pt x="4104" y="2913"/>
                  </a:cubicBezTo>
                  <a:cubicBezTo>
                    <a:pt x="4074" y="2871"/>
                    <a:pt x="4058" y="2816"/>
                    <a:pt x="4050" y="2764"/>
                  </a:cubicBezTo>
                  <a:lnTo>
                    <a:pt x="4046" y="2738"/>
                  </a:lnTo>
                  <a:cubicBezTo>
                    <a:pt x="4022" y="2740"/>
                    <a:pt x="3997" y="2743"/>
                    <a:pt x="3972" y="2747"/>
                  </a:cubicBezTo>
                  <a:cubicBezTo>
                    <a:pt x="3967" y="2748"/>
                    <a:pt x="3961" y="2748"/>
                    <a:pt x="3956" y="2749"/>
                  </a:cubicBezTo>
                  <a:cubicBezTo>
                    <a:pt x="3948" y="2722"/>
                    <a:pt x="3941" y="2693"/>
                    <a:pt x="3935" y="2665"/>
                  </a:cubicBezTo>
                  <a:cubicBezTo>
                    <a:pt x="3935" y="2662"/>
                    <a:pt x="3934" y="2660"/>
                    <a:pt x="3934" y="2657"/>
                  </a:cubicBezTo>
                  <a:lnTo>
                    <a:pt x="3934" y="2659"/>
                  </a:lnTo>
                  <a:cubicBezTo>
                    <a:pt x="3913" y="2559"/>
                    <a:pt x="3895" y="2460"/>
                    <a:pt x="3886" y="2358"/>
                  </a:cubicBezTo>
                  <a:cubicBezTo>
                    <a:pt x="3883" y="2290"/>
                    <a:pt x="3883" y="2222"/>
                    <a:pt x="3884" y="2154"/>
                  </a:cubicBezTo>
                  <a:cubicBezTo>
                    <a:pt x="3886" y="2107"/>
                    <a:pt x="3889" y="2061"/>
                    <a:pt x="3895" y="2014"/>
                  </a:cubicBezTo>
                  <a:lnTo>
                    <a:pt x="3899" y="1986"/>
                  </a:lnTo>
                  <a:cubicBezTo>
                    <a:pt x="3916" y="1978"/>
                    <a:pt x="3930" y="1964"/>
                    <a:pt x="3934" y="1944"/>
                  </a:cubicBezTo>
                  <a:cubicBezTo>
                    <a:pt x="3941" y="1909"/>
                    <a:pt x="3948" y="1876"/>
                    <a:pt x="3956" y="1841"/>
                  </a:cubicBezTo>
                  <a:cubicBezTo>
                    <a:pt x="3962" y="1811"/>
                    <a:pt x="3971" y="1782"/>
                    <a:pt x="3978" y="1752"/>
                  </a:cubicBezTo>
                  <a:cubicBezTo>
                    <a:pt x="4002" y="1685"/>
                    <a:pt x="4027" y="1620"/>
                    <a:pt x="4056" y="1556"/>
                  </a:cubicBezTo>
                  <a:cubicBezTo>
                    <a:pt x="4084" y="1495"/>
                    <a:pt x="4112" y="1436"/>
                    <a:pt x="4142" y="1377"/>
                  </a:cubicBezTo>
                  <a:cubicBezTo>
                    <a:pt x="4158" y="1345"/>
                    <a:pt x="4175" y="1314"/>
                    <a:pt x="4193" y="1282"/>
                  </a:cubicBezTo>
                  <a:cubicBezTo>
                    <a:pt x="4210" y="1252"/>
                    <a:pt x="4228" y="1223"/>
                    <a:pt x="4246" y="1195"/>
                  </a:cubicBezTo>
                  <a:cubicBezTo>
                    <a:pt x="4277" y="1148"/>
                    <a:pt x="4309" y="1102"/>
                    <a:pt x="4340" y="1056"/>
                  </a:cubicBezTo>
                  <a:cubicBezTo>
                    <a:pt x="4348" y="1059"/>
                    <a:pt x="4357" y="1061"/>
                    <a:pt x="4366" y="1061"/>
                  </a:cubicBezTo>
                  <a:cubicBezTo>
                    <a:pt x="4383" y="1061"/>
                    <a:pt x="4400" y="1054"/>
                    <a:pt x="4412" y="1041"/>
                  </a:cubicBezTo>
                  <a:cubicBezTo>
                    <a:pt x="4432" y="1021"/>
                    <a:pt x="4435" y="995"/>
                    <a:pt x="4438" y="969"/>
                  </a:cubicBezTo>
                  <a:cubicBezTo>
                    <a:pt x="4441" y="956"/>
                    <a:pt x="4442" y="943"/>
                    <a:pt x="4442" y="929"/>
                  </a:cubicBezTo>
                  <a:lnTo>
                    <a:pt x="4450" y="921"/>
                  </a:lnTo>
                  <a:cubicBezTo>
                    <a:pt x="4466" y="906"/>
                    <a:pt x="4479" y="889"/>
                    <a:pt x="4487" y="869"/>
                  </a:cubicBezTo>
                  <a:cubicBezTo>
                    <a:pt x="4492" y="853"/>
                    <a:pt x="4499" y="836"/>
                    <a:pt x="4502" y="818"/>
                  </a:cubicBezTo>
                  <a:cubicBezTo>
                    <a:pt x="4507" y="793"/>
                    <a:pt x="4505" y="768"/>
                    <a:pt x="4505" y="742"/>
                  </a:cubicBezTo>
                  <a:cubicBezTo>
                    <a:pt x="4505" y="706"/>
                    <a:pt x="4503" y="670"/>
                    <a:pt x="4500" y="633"/>
                  </a:cubicBezTo>
                  <a:cubicBezTo>
                    <a:pt x="4499" y="591"/>
                    <a:pt x="4497" y="549"/>
                    <a:pt x="4494" y="505"/>
                  </a:cubicBezTo>
                  <a:lnTo>
                    <a:pt x="4494" y="360"/>
                  </a:lnTo>
                  <a:cubicBezTo>
                    <a:pt x="4494" y="323"/>
                    <a:pt x="4497" y="287"/>
                    <a:pt x="4494" y="250"/>
                  </a:cubicBezTo>
                  <a:cubicBezTo>
                    <a:pt x="4494" y="231"/>
                    <a:pt x="4491" y="215"/>
                    <a:pt x="4487" y="198"/>
                  </a:cubicBezTo>
                  <a:cubicBezTo>
                    <a:pt x="4484" y="186"/>
                    <a:pt x="4476" y="175"/>
                    <a:pt x="4468" y="167"/>
                  </a:cubicBezTo>
                  <a:lnTo>
                    <a:pt x="4461" y="160"/>
                  </a:lnTo>
                  <a:cubicBezTo>
                    <a:pt x="4455" y="141"/>
                    <a:pt x="4445" y="122"/>
                    <a:pt x="4429" y="107"/>
                  </a:cubicBezTo>
                  <a:cubicBezTo>
                    <a:pt x="4419" y="97"/>
                    <a:pt x="4405" y="87"/>
                    <a:pt x="4390" y="84"/>
                  </a:cubicBezTo>
                  <a:cubicBezTo>
                    <a:pt x="4384" y="82"/>
                    <a:pt x="4378" y="81"/>
                    <a:pt x="4370" y="81"/>
                  </a:cubicBezTo>
                  <a:cubicBezTo>
                    <a:pt x="4371" y="80"/>
                    <a:pt x="4371" y="80"/>
                    <a:pt x="4371" y="79"/>
                  </a:cubicBezTo>
                  <a:cubicBezTo>
                    <a:pt x="4379" y="45"/>
                    <a:pt x="4358" y="9"/>
                    <a:pt x="4323" y="2"/>
                  </a:cubicBezTo>
                  <a:cubicBezTo>
                    <a:pt x="4318" y="1"/>
                    <a:pt x="4314" y="0"/>
                    <a:pt x="4309"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1718850" y="2829575"/>
              <a:ext cx="3575" cy="3275"/>
            </a:xfrm>
            <a:custGeom>
              <a:avLst/>
              <a:gdLst/>
              <a:ahLst/>
              <a:cxnLst/>
              <a:rect l="l" t="t" r="r" b="b"/>
              <a:pathLst>
                <a:path w="143" h="131" extrusionOk="0">
                  <a:moveTo>
                    <a:pt x="72" y="1"/>
                  </a:moveTo>
                  <a:cubicBezTo>
                    <a:pt x="44" y="1"/>
                    <a:pt x="17" y="22"/>
                    <a:pt x="9" y="48"/>
                  </a:cubicBezTo>
                  <a:cubicBezTo>
                    <a:pt x="1" y="83"/>
                    <a:pt x="21" y="118"/>
                    <a:pt x="54" y="128"/>
                  </a:cubicBezTo>
                  <a:cubicBezTo>
                    <a:pt x="60" y="130"/>
                    <a:pt x="66" y="130"/>
                    <a:pt x="71" y="130"/>
                  </a:cubicBezTo>
                  <a:cubicBezTo>
                    <a:pt x="100" y="130"/>
                    <a:pt x="127" y="109"/>
                    <a:pt x="133" y="82"/>
                  </a:cubicBezTo>
                  <a:cubicBezTo>
                    <a:pt x="142" y="47"/>
                    <a:pt x="122" y="14"/>
                    <a:pt x="89" y="3"/>
                  </a:cubicBezTo>
                  <a:cubicBezTo>
                    <a:pt x="83" y="1"/>
                    <a:pt x="77" y="1"/>
                    <a:pt x="72"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1722875" y="2827050"/>
              <a:ext cx="3575" cy="3275"/>
            </a:xfrm>
            <a:custGeom>
              <a:avLst/>
              <a:gdLst/>
              <a:ahLst/>
              <a:cxnLst/>
              <a:rect l="l" t="t" r="r" b="b"/>
              <a:pathLst>
                <a:path w="143" h="131" extrusionOk="0">
                  <a:moveTo>
                    <a:pt x="70" y="1"/>
                  </a:moveTo>
                  <a:cubicBezTo>
                    <a:pt x="43" y="1"/>
                    <a:pt x="17" y="21"/>
                    <a:pt x="10" y="49"/>
                  </a:cubicBezTo>
                  <a:cubicBezTo>
                    <a:pt x="1" y="84"/>
                    <a:pt x="21" y="117"/>
                    <a:pt x="54" y="128"/>
                  </a:cubicBezTo>
                  <a:cubicBezTo>
                    <a:pt x="60" y="129"/>
                    <a:pt x="66" y="130"/>
                    <a:pt x="71" y="130"/>
                  </a:cubicBezTo>
                  <a:cubicBezTo>
                    <a:pt x="100" y="130"/>
                    <a:pt x="126" y="110"/>
                    <a:pt x="134" y="82"/>
                  </a:cubicBezTo>
                  <a:cubicBezTo>
                    <a:pt x="142" y="48"/>
                    <a:pt x="122" y="14"/>
                    <a:pt x="89" y="4"/>
                  </a:cubicBezTo>
                  <a:cubicBezTo>
                    <a:pt x="82" y="2"/>
                    <a:pt x="76" y="1"/>
                    <a:pt x="70"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1794075" y="2776600"/>
              <a:ext cx="3550" cy="3250"/>
            </a:xfrm>
            <a:custGeom>
              <a:avLst/>
              <a:gdLst/>
              <a:ahLst/>
              <a:cxnLst/>
              <a:rect l="l" t="t" r="r" b="b"/>
              <a:pathLst>
                <a:path w="142" h="130" extrusionOk="0">
                  <a:moveTo>
                    <a:pt x="71" y="1"/>
                  </a:moveTo>
                  <a:cubicBezTo>
                    <a:pt x="43" y="1"/>
                    <a:pt x="16" y="21"/>
                    <a:pt x="8" y="49"/>
                  </a:cubicBezTo>
                  <a:cubicBezTo>
                    <a:pt x="0" y="83"/>
                    <a:pt x="21" y="117"/>
                    <a:pt x="54" y="127"/>
                  </a:cubicBezTo>
                  <a:cubicBezTo>
                    <a:pt x="59" y="129"/>
                    <a:pt x="65" y="130"/>
                    <a:pt x="70" y="130"/>
                  </a:cubicBezTo>
                  <a:cubicBezTo>
                    <a:pt x="99" y="130"/>
                    <a:pt x="125" y="109"/>
                    <a:pt x="132" y="82"/>
                  </a:cubicBezTo>
                  <a:cubicBezTo>
                    <a:pt x="141" y="47"/>
                    <a:pt x="121" y="14"/>
                    <a:pt x="88" y="3"/>
                  </a:cubicBezTo>
                  <a:cubicBezTo>
                    <a:pt x="82" y="2"/>
                    <a:pt x="76" y="1"/>
                    <a:pt x="71"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1790150" y="2778800"/>
              <a:ext cx="3575" cy="3250"/>
            </a:xfrm>
            <a:custGeom>
              <a:avLst/>
              <a:gdLst/>
              <a:ahLst/>
              <a:cxnLst/>
              <a:rect l="l" t="t" r="r" b="b"/>
              <a:pathLst>
                <a:path w="143" h="130" extrusionOk="0">
                  <a:moveTo>
                    <a:pt x="71" y="0"/>
                  </a:moveTo>
                  <a:cubicBezTo>
                    <a:pt x="44" y="0"/>
                    <a:pt x="17" y="21"/>
                    <a:pt x="10" y="47"/>
                  </a:cubicBezTo>
                  <a:cubicBezTo>
                    <a:pt x="0" y="82"/>
                    <a:pt x="21" y="117"/>
                    <a:pt x="55" y="127"/>
                  </a:cubicBezTo>
                  <a:cubicBezTo>
                    <a:pt x="60" y="128"/>
                    <a:pt x="66" y="129"/>
                    <a:pt x="71" y="129"/>
                  </a:cubicBezTo>
                  <a:cubicBezTo>
                    <a:pt x="99" y="129"/>
                    <a:pt x="127" y="108"/>
                    <a:pt x="133" y="81"/>
                  </a:cubicBezTo>
                  <a:cubicBezTo>
                    <a:pt x="143" y="46"/>
                    <a:pt x="122" y="13"/>
                    <a:pt x="88" y="3"/>
                  </a:cubicBezTo>
                  <a:cubicBezTo>
                    <a:pt x="82" y="1"/>
                    <a:pt x="77" y="0"/>
                    <a:pt x="71"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1794500" y="2781000"/>
              <a:ext cx="3600" cy="3225"/>
            </a:xfrm>
            <a:custGeom>
              <a:avLst/>
              <a:gdLst/>
              <a:ahLst/>
              <a:cxnLst/>
              <a:rect l="l" t="t" r="r" b="b"/>
              <a:pathLst>
                <a:path w="144" h="129" extrusionOk="0">
                  <a:moveTo>
                    <a:pt x="72" y="0"/>
                  </a:moveTo>
                  <a:cubicBezTo>
                    <a:pt x="44" y="0"/>
                    <a:pt x="18" y="21"/>
                    <a:pt x="10" y="48"/>
                  </a:cubicBezTo>
                  <a:cubicBezTo>
                    <a:pt x="1" y="82"/>
                    <a:pt x="21" y="116"/>
                    <a:pt x="55" y="127"/>
                  </a:cubicBezTo>
                  <a:cubicBezTo>
                    <a:pt x="61" y="128"/>
                    <a:pt x="66" y="129"/>
                    <a:pt x="71" y="129"/>
                  </a:cubicBezTo>
                  <a:cubicBezTo>
                    <a:pt x="100" y="129"/>
                    <a:pt x="127" y="108"/>
                    <a:pt x="134" y="81"/>
                  </a:cubicBezTo>
                  <a:cubicBezTo>
                    <a:pt x="143" y="46"/>
                    <a:pt x="121" y="13"/>
                    <a:pt x="88" y="3"/>
                  </a:cubicBezTo>
                  <a:cubicBezTo>
                    <a:pt x="83" y="1"/>
                    <a:pt x="77" y="0"/>
                    <a:pt x="72"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1872775" y="2778075"/>
              <a:ext cx="3575" cy="3250"/>
            </a:xfrm>
            <a:custGeom>
              <a:avLst/>
              <a:gdLst/>
              <a:ahLst/>
              <a:cxnLst/>
              <a:rect l="l" t="t" r="r" b="b"/>
              <a:pathLst>
                <a:path w="143" h="130" extrusionOk="0">
                  <a:moveTo>
                    <a:pt x="72" y="1"/>
                  </a:moveTo>
                  <a:cubicBezTo>
                    <a:pt x="43" y="1"/>
                    <a:pt x="17" y="22"/>
                    <a:pt x="10" y="49"/>
                  </a:cubicBezTo>
                  <a:cubicBezTo>
                    <a:pt x="1" y="84"/>
                    <a:pt x="21" y="117"/>
                    <a:pt x="54" y="127"/>
                  </a:cubicBezTo>
                  <a:cubicBezTo>
                    <a:pt x="60" y="129"/>
                    <a:pt x="66" y="129"/>
                    <a:pt x="71" y="129"/>
                  </a:cubicBezTo>
                  <a:cubicBezTo>
                    <a:pt x="100" y="129"/>
                    <a:pt x="127" y="109"/>
                    <a:pt x="134" y="83"/>
                  </a:cubicBezTo>
                  <a:cubicBezTo>
                    <a:pt x="142" y="47"/>
                    <a:pt x="121" y="13"/>
                    <a:pt x="88" y="3"/>
                  </a:cubicBezTo>
                  <a:cubicBezTo>
                    <a:pt x="83" y="1"/>
                    <a:pt x="77" y="1"/>
                    <a:pt x="72"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1701825" y="2763175"/>
              <a:ext cx="50" cy="25"/>
            </a:xfrm>
            <a:custGeom>
              <a:avLst/>
              <a:gdLst/>
              <a:ahLst/>
              <a:cxnLst/>
              <a:rect l="l" t="t" r="r" b="b"/>
              <a:pathLst>
                <a:path w="2" h="1" extrusionOk="0">
                  <a:moveTo>
                    <a:pt x="2" y="1"/>
                  </a:moveTo>
                  <a:cubicBezTo>
                    <a:pt x="2" y="1"/>
                    <a:pt x="1" y="1"/>
                    <a:pt x="2" y="1"/>
                  </a:cubicBezTo>
                  <a:cubicBezTo>
                    <a:pt x="1" y="1"/>
                    <a:pt x="1" y="1"/>
                    <a:pt x="2" y="1"/>
                  </a:cubicBezTo>
                  <a:cubicBezTo>
                    <a:pt x="1" y="1"/>
                    <a:pt x="2" y="1"/>
                    <a:pt x="2"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1677225" y="2819750"/>
              <a:ext cx="3625" cy="3250"/>
            </a:xfrm>
            <a:custGeom>
              <a:avLst/>
              <a:gdLst/>
              <a:ahLst/>
              <a:cxnLst/>
              <a:rect l="l" t="t" r="r" b="b"/>
              <a:pathLst>
                <a:path w="145" h="130" extrusionOk="0">
                  <a:moveTo>
                    <a:pt x="73" y="0"/>
                  </a:moveTo>
                  <a:cubicBezTo>
                    <a:pt x="45" y="0"/>
                    <a:pt x="19" y="18"/>
                    <a:pt x="11" y="46"/>
                  </a:cubicBezTo>
                  <a:cubicBezTo>
                    <a:pt x="0" y="79"/>
                    <a:pt x="20" y="115"/>
                    <a:pt x="53" y="127"/>
                  </a:cubicBezTo>
                  <a:cubicBezTo>
                    <a:pt x="59" y="129"/>
                    <a:pt x="66" y="129"/>
                    <a:pt x="72" y="129"/>
                  </a:cubicBezTo>
                  <a:cubicBezTo>
                    <a:pt x="100" y="129"/>
                    <a:pt x="126" y="112"/>
                    <a:pt x="134" y="84"/>
                  </a:cubicBezTo>
                  <a:cubicBezTo>
                    <a:pt x="145" y="51"/>
                    <a:pt x="125" y="13"/>
                    <a:pt x="92" y="3"/>
                  </a:cubicBezTo>
                  <a:cubicBezTo>
                    <a:pt x="86" y="1"/>
                    <a:pt x="80" y="0"/>
                    <a:pt x="73"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1730800" y="2766950"/>
              <a:ext cx="3650" cy="3250"/>
            </a:xfrm>
            <a:custGeom>
              <a:avLst/>
              <a:gdLst/>
              <a:ahLst/>
              <a:cxnLst/>
              <a:rect l="l" t="t" r="r" b="b"/>
              <a:pathLst>
                <a:path w="146" h="130" extrusionOk="0">
                  <a:moveTo>
                    <a:pt x="74" y="1"/>
                  </a:moveTo>
                  <a:cubicBezTo>
                    <a:pt x="47" y="1"/>
                    <a:pt x="19" y="19"/>
                    <a:pt x="11" y="46"/>
                  </a:cubicBezTo>
                  <a:cubicBezTo>
                    <a:pt x="1" y="80"/>
                    <a:pt x="20" y="117"/>
                    <a:pt x="54" y="127"/>
                  </a:cubicBezTo>
                  <a:cubicBezTo>
                    <a:pt x="60" y="129"/>
                    <a:pt x="66" y="130"/>
                    <a:pt x="73" y="130"/>
                  </a:cubicBezTo>
                  <a:cubicBezTo>
                    <a:pt x="100" y="130"/>
                    <a:pt x="126" y="112"/>
                    <a:pt x="135" y="85"/>
                  </a:cubicBezTo>
                  <a:cubicBezTo>
                    <a:pt x="145" y="51"/>
                    <a:pt x="127" y="14"/>
                    <a:pt x="92" y="3"/>
                  </a:cubicBezTo>
                  <a:cubicBezTo>
                    <a:pt x="86" y="1"/>
                    <a:pt x="80" y="1"/>
                    <a:pt x="74"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1731325" y="2772475"/>
              <a:ext cx="3625" cy="3250"/>
            </a:xfrm>
            <a:custGeom>
              <a:avLst/>
              <a:gdLst/>
              <a:ahLst/>
              <a:cxnLst/>
              <a:rect l="l" t="t" r="r" b="b"/>
              <a:pathLst>
                <a:path w="145" h="130" extrusionOk="0">
                  <a:moveTo>
                    <a:pt x="74" y="0"/>
                  </a:moveTo>
                  <a:cubicBezTo>
                    <a:pt x="46" y="0"/>
                    <a:pt x="19" y="18"/>
                    <a:pt x="11" y="45"/>
                  </a:cubicBezTo>
                  <a:cubicBezTo>
                    <a:pt x="0" y="80"/>
                    <a:pt x="20" y="117"/>
                    <a:pt x="54" y="127"/>
                  </a:cubicBezTo>
                  <a:cubicBezTo>
                    <a:pt x="60" y="129"/>
                    <a:pt x="66" y="130"/>
                    <a:pt x="73" y="130"/>
                  </a:cubicBezTo>
                  <a:cubicBezTo>
                    <a:pt x="100" y="130"/>
                    <a:pt x="125" y="112"/>
                    <a:pt x="134" y="85"/>
                  </a:cubicBezTo>
                  <a:cubicBezTo>
                    <a:pt x="145" y="51"/>
                    <a:pt x="125" y="13"/>
                    <a:pt x="92" y="3"/>
                  </a:cubicBezTo>
                  <a:cubicBezTo>
                    <a:pt x="86" y="1"/>
                    <a:pt x="80" y="0"/>
                    <a:pt x="74"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1736275" y="2769575"/>
              <a:ext cx="3625" cy="3300"/>
            </a:xfrm>
            <a:custGeom>
              <a:avLst/>
              <a:gdLst/>
              <a:ahLst/>
              <a:cxnLst/>
              <a:rect l="l" t="t" r="r" b="b"/>
              <a:pathLst>
                <a:path w="145" h="132" extrusionOk="0">
                  <a:moveTo>
                    <a:pt x="73" y="1"/>
                  </a:moveTo>
                  <a:cubicBezTo>
                    <a:pt x="46" y="1"/>
                    <a:pt x="19" y="19"/>
                    <a:pt x="11" y="47"/>
                  </a:cubicBezTo>
                  <a:cubicBezTo>
                    <a:pt x="0" y="80"/>
                    <a:pt x="19" y="118"/>
                    <a:pt x="53" y="128"/>
                  </a:cubicBezTo>
                  <a:cubicBezTo>
                    <a:pt x="59" y="130"/>
                    <a:pt x="65" y="131"/>
                    <a:pt x="71" y="131"/>
                  </a:cubicBezTo>
                  <a:cubicBezTo>
                    <a:pt x="98" y="131"/>
                    <a:pt x="124" y="113"/>
                    <a:pt x="135" y="85"/>
                  </a:cubicBezTo>
                  <a:cubicBezTo>
                    <a:pt x="145" y="52"/>
                    <a:pt x="125" y="15"/>
                    <a:pt x="91" y="4"/>
                  </a:cubicBezTo>
                  <a:cubicBezTo>
                    <a:pt x="85" y="2"/>
                    <a:pt x="79" y="1"/>
                    <a:pt x="73"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1657875" y="2770125"/>
              <a:ext cx="3625" cy="3250"/>
            </a:xfrm>
            <a:custGeom>
              <a:avLst/>
              <a:gdLst/>
              <a:ahLst/>
              <a:cxnLst/>
              <a:rect l="l" t="t" r="r" b="b"/>
              <a:pathLst>
                <a:path w="145" h="130" extrusionOk="0">
                  <a:moveTo>
                    <a:pt x="73" y="0"/>
                  </a:moveTo>
                  <a:cubicBezTo>
                    <a:pt x="45" y="0"/>
                    <a:pt x="19" y="18"/>
                    <a:pt x="11" y="46"/>
                  </a:cubicBezTo>
                  <a:cubicBezTo>
                    <a:pt x="0" y="81"/>
                    <a:pt x="20" y="117"/>
                    <a:pt x="53" y="127"/>
                  </a:cubicBezTo>
                  <a:cubicBezTo>
                    <a:pt x="59" y="129"/>
                    <a:pt x="65" y="130"/>
                    <a:pt x="71" y="130"/>
                  </a:cubicBezTo>
                  <a:cubicBezTo>
                    <a:pt x="99" y="130"/>
                    <a:pt x="125" y="112"/>
                    <a:pt x="134" y="84"/>
                  </a:cubicBezTo>
                  <a:cubicBezTo>
                    <a:pt x="145" y="51"/>
                    <a:pt x="125" y="14"/>
                    <a:pt x="92" y="3"/>
                  </a:cubicBezTo>
                  <a:cubicBezTo>
                    <a:pt x="86" y="1"/>
                    <a:pt x="79" y="0"/>
                    <a:pt x="73"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1657925" y="2775025"/>
              <a:ext cx="3625" cy="3250"/>
            </a:xfrm>
            <a:custGeom>
              <a:avLst/>
              <a:gdLst/>
              <a:ahLst/>
              <a:cxnLst/>
              <a:rect l="l" t="t" r="r" b="b"/>
              <a:pathLst>
                <a:path w="145" h="130" extrusionOk="0">
                  <a:moveTo>
                    <a:pt x="73" y="0"/>
                  </a:moveTo>
                  <a:cubicBezTo>
                    <a:pt x="45" y="0"/>
                    <a:pt x="19" y="18"/>
                    <a:pt x="11" y="46"/>
                  </a:cubicBezTo>
                  <a:cubicBezTo>
                    <a:pt x="0" y="79"/>
                    <a:pt x="20" y="117"/>
                    <a:pt x="54" y="127"/>
                  </a:cubicBezTo>
                  <a:cubicBezTo>
                    <a:pt x="60" y="129"/>
                    <a:pt x="66" y="130"/>
                    <a:pt x="72" y="130"/>
                  </a:cubicBezTo>
                  <a:cubicBezTo>
                    <a:pt x="99" y="130"/>
                    <a:pt x="126" y="112"/>
                    <a:pt x="134" y="84"/>
                  </a:cubicBezTo>
                  <a:cubicBezTo>
                    <a:pt x="145" y="51"/>
                    <a:pt x="126" y="14"/>
                    <a:pt x="92" y="3"/>
                  </a:cubicBezTo>
                  <a:cubicBezTo>
                    <a:pt x="86" y="1"/>
                    <a:pt x="79" y="0"/>
                    <a:pt x="73"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1626425" y="2826075"/>
              <a:ext cx="25" cy="50"/>
            </a:xfrm>
            <a:custGeom>
              <a:avLst/>
              <a:gdLst/>
              <a:ahLst/>
              <a:cxnLst/>
              <a:rect l="l" t="t" r="r" b="b"/>
              <a:pathLst>
                <a:path w="1" h="2" extrusionOk="0">
                  <a:moveTo>
                    <a:pt x="0" y="2"/>
                  </a:moveTo>
                  <a:lnTo>
                    <a:pt x="0" y="2"/>
                  </a:lnTo>
                  <a:lnTo>
                    <a:pt x="0" y="1"/>
                  </a:ln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1598700" y="2825525"/>
              <a:ext cx="3650" cy="3250"/>
            </a:xfrm>
            <a:custGeom>
              <a:avLst/>
              <a:gdLst/>
              <a:ahLst/>
              <a:cxnLst/>
              <a:rect l="l" t="t" r="r" b="b"/>
              <a:pathLst>
                <a:path w="146" h="130" extrusionOk="0">
                  <a:moveTo>
                    <a:pt x="75" y="1"/>
                  </a:moveTo>
                  <a:cubicBezTo>
                    <a:pt x="48" y="1"/>
                    <a:pt x="23" y="15"/>
                    <a:pt x="12" y="42"/>
                  </a:cubicBezTo>
                  <a:cubicBezTo>
                    <a:pt x="1" y="74"/>
                    <a:pt x="16" y="115"/>
                    <a:pt x="50" y="126"/>
                  </a:cubicBezTo>
                  <a:cubicBezTo>
                    <a:pt x="57" y="128"/>
                    <a:pt x="65" y="129"/>
                    <a:pt x="72" y="129"/>
                  </a:cubicBezTo>
                  <a:cubicBezTo>
                    <a:pt x="98" y="129"/>
                    <a:pt x="123" y="115"/>
                    <a:pt x="134" y="89"/>
                  </a:cubicBezTo>
                  <a:cubicBezTo>
                    <a:pt x="145" y="56"/>
                    <a:pt x="130" y="14"/>
                    <a:pt x="97" y="4"/>
                  </a:cubicBezTo>
                  <a:cubicBezTo>
                    <a:pt x="90" y="2"/>
                    <a:pt x="82" y="1"/>
                    <a:pt x="75"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1603050" y="2823250"/>
              <a:ext cx="3625" cy="3225"/>
            </a:xfrm>
            <a:custGeom>
              <a:avLst/>
              <a:gdLst/>
              <a:ahLst/>
              <a:cxnLst/>
              <a:rect l="l" t="t" r="r" b="b"/>
              <a:pathLst>
                <a:path w="145" h="129" extrusionOk="0">
                  <a:moveTo>
                    <a:pt x="73" y="1"/>
                  </a:moveTo>
                  <a:cubicBezTo>
                    <a:pt x="47" y="1"/>
                    <a:pt x="22" y="15"/>
                    <a:pt x="12" y="41"/>
                  </a:cubicBezTo>
                  <a:cubicBezTo>
                    <a:pt x="0" y="73"/>
                    <a:pt x="16" y="115"/>
                    <a:pt x="49" y="125"/>
                  </a:cubicBezTo>
                  <a:cubicBezTo>
                    <a:pt x="57" y="128"/>
                    <a:pt x="65" y="129"/>
                    <a:pt x="72" y="129"/>
                  </a:cubicBezTo>
                  <a:cubicBezTo>
                    <a:pt x="98" y="129"/>
                    <a:pt x="122" y="115"/>
                    <a:pt x="133" y="88"/>
                  </a:cubicBezTo>
                  <a:cubicBezTo>
                    <a:pt x="145" y="56"/>
                    <a:pt x="129" y="14"/>
                    <a:pt x="95" y="4"/>
                  </a:cubicBezTo>
                  <a:cubicBezTo>
                    <a:pt x="88" y="2"/>
                    <a:pt x="80" y="1"/>
                    <a:pt x="73"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1558300" y="2845950"/>
              <a:ext cx="3625" cy="3200"/>
            </a:xfrm>
            <a:custGeom>
              <a:avLst/>
              <a:gdLst/>
              <a:ahLst/>
              <a:cxnLst/>
              <a:rect l="l" t="t" r="r" b="b"/>
              <a:pathLst>
                <a:path w="145" h="128" extrusionOk="0">
                  <a:moveTo>
                    <a:pt x="73" y="1"/>
                  </a:moveTo>
                  <a:cubicBezTo>
                    <a:pt x="47" y="1"/>
                    <a:pt x="23" y="15"/>
                    <a:pt x="12" y="41"/>
                  </a:cubicBezTo>
                  <a:cubicBezTo>
                    <a:pt x="1" y="72"/>
                    <a:pt x="16" y="114"/>
                    <a:pt x="50" y="124"/>
                  </a:cubicBezTo>
                  <a:cubicBezTo>
                    <a:pt x="58" y="127"/>
                    <a:pt x="65" y="128"/>
                    <a:pt x="72" y="128"/>
                  </a:cubicBezTo>
                  <a:cubicBezTo>
                    <a:pt x="98" y="128"/>
                    <a:pt x="122" y="113"/>
                    <a:pt x="133" y="87"/>
                  </a:cubicBezTo>
                  <a:cubicBezTo>
                    <a:pt x="144" y="56"/>
                    <a:pt x="129" y="15"/>
                    <a:pt x="95" y="4"/>
                  </a:cubicBezTo>
                  <a:cubicBezTo>
                    <a:pt x="87" y="2"/>
                    <a:pt x="80" y="1"/>
                    <a:pt x="73"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1490200" y="2867025"/>
              <a:ext cx="52100" cy="47250"/>
            </a:xfrm>
            <a:custGeom>
              <a:avLst/>
              <a:gdLst/>
              <a:ahLst/>
              <a:cxnLst/>
              <a:rect l="l" t="t" r="r" b="b"/>
              <a:pathLst>
                <a:path w="2084" h="1890" extrusionOk="0">
                  <a:moveTo>
                    <a:pt x="195" y="1"/>
                  </a:moveTo>
                  <a:cubicBezTo>
                    <a:pt x="185" y="1"/>
                    <a:pt x="175" y="2"/>
                    <a:pt x="165" y="7"/>
                  </a:cubicBezTo>
                  <a:cubicBezTo>
                    <a:pt x="133" y="21"/>
                    <a:pt x="120" y="61"/>
                    <a:pt x="134" y="92"/>
                  </a:cubicBezTo>
                  <a:cubicBezTo>
                    <a:pt x="124" y="104"/>
                    <a:pt x="118" y="118"/>
                    <a:pt x="118" y="133"/>
                  </a:cubicBezTo>
                  <a:cubicBezTo>
                    <a:pt x="110" y="133"/>
                    <a:pt x="101" y="134"/>
                    <a:pt x="93" y="136"/>
                  </a:cubicBezTo>
                  <a:cubicBezTo>
                    <a:pt x="65" y="141"/>
                    <a:pt x="35" y="149"/>
                    <a:pt x="19" y="174"/>
                  </a:cubicBezTo>
                  <a:cubicBezTo>
                    <a:pt x="3" y="195"/>
                    <a:pt x="0" y="228"/>
                    <a:pt x="16" y="252"/>
                  </a:cubicBezTo>
                  <a:cubicBezTo>
                    <a:pt x="26" y="268"/>
                    <a:pt x="42" y="278"/>
                    <a:pt x="57" y="288"/>
                  </a:cubicBezTo>
                  <a:cubicBezTo>
                    <a:pt x="74" y="300"/>
                    <a:pt x="92" y="310"/>
                    <a:pt x="110" y="319"/>
                  </a:cubicBezTo>
                  <a:cubicBezTo>
                    <a:pt x="153" y="340"/>
                    <a:pt x="195" y="360"/>
                    <a:pt x="237" y="382"/>
                  </a:cubicBezTo>
                  <a:cubicBezTo>
                    <a:pt x="279" y="403"/>
                    <a:pt x="323" y="421"/>
                    <a:pt x="365" y="442"/>
                  </a:cubicBezTo>
                  <a:cubicBezTo>
                    <a:pt x="409" y="465"/>
                    <a:pt x="453" y="489"/>
                    <a:pt x="496" y="514"/>
                  </a:cubicBezTo>
                  <a:cubicBezTo>
                    <a:pt x="531" y="535"/>
                    <a:pt x="567" y="557"/>
                    <a:pt x="602" y="581"/>
                  </a:cubicBezTo>
                  <a:cubicBezTo>
                    <a:pt x="641" y="608"/>
                    <a:pt x="679" y="636"/>
                    <a:pt x="717" y="666"/>
                  </a:cubicBezTo>
                  <a:cubicBezTo>
                    <a:pt x="779" y="717"/>
                    <a:pt x="841" y="768"/>
                    <a:pt x="899" y="824"/>
                  </a:cubicBezTo>
                  <a:cubicBezTo>
                    <a:pt x="964" y="884"/>
                    <a:pt x="1027" y="945"/>
                    <a:pt x="1089" y="1008"/>
                  </a:cubicBezTo>
                  <a:cubicBezTo>
                    <a:pt x="1180" y="1102"/>
                    <a:pt x="1271" y="1193"/>
                    <a:pt x="1362" y="1286"/>
                  </a:cubicBezTo>
                  <a:cubicBezTo>
                    <a:pt x="1494" y="1424"/>
                    <a:pt x="1623" y="1565"/>
                    <a:pt x="1758" y="1702"/>
                  </a:cubicBezTo>
                  <a:cubicBezTo>
                    <a:pt x="1773" y="1711"/>
                    <a:pt x="1790" y="1719"/>
                    <a:pt x="1805" y="1728"/>
                  </a:cubicBezTo>
                  <a:cubicBezTo>
                    <a:pt x="1829" y="1742"/>
                    <a:pt x="1853" y="1756"/>
                    <a:pt x="1877" y="1770"/>
                  </a:cubicBezTo>
                  <a:cubicBezTo>
                    <a:pt x="1915" y="1792"/>
                    <a:pt x="1951" y="1816"/>
                    <a:pt x="1988" y="1836"/>
                  </a:cubicBezTo>
                  <a:cubicBezTo>
                    <a:pt x="2019" y="1854"/>
                    <a:pt x="2052" y="1872"/>
                    <a:pt x="2084" y="1890"/>
                  </a:cubicBezTo>
                  <a:cubicBezTo>
                    <a:pt x="2070" y="1876"/>
                    <a:pt x="2058" y="1863"/>
                    <a:pt x="2048" y="1848"/>
                  </a:cubicBezTo>
                  <a:cubicBezTo>
                    <a:pt x="2038" y="1836"/>
                    <a:pt x="2036" y="1822"/>
                    <a:pt x="2037" y="1807"/>
                  </a:cubicBezTo>
                  <a:cubicBezTo>
                    <a:pt x="2005" y="1773"/>
                    <a:pt x="1972" y="1738"/>
                    <a:pt x="1939" y="1704"/>
                  </a:cubicBezTo>
                  <a:cubicBezTo>
                    <a:pt x="1929" y="1692"/>
                    <a:pt x="1920" y="1678"/>
                    <a:pt x="1909" y="1666"/>
                  </a:cubicBezTo>
                  <a:cubicBezTo>
                    <a:pt x="1909" y="1665"/>
                    <a:pt x="1908" y="1663"/>
                    <a:pt x="1907" y="1662"/>
                  </a:cubicBezTo>
                  <a:cubicBezTo>
                    <a:pt x="1907" y="1661"/>
                    <a:pt x="1905" y="1660"/>
                    <a:pt x="1904" y="1658"/>
                  </a:cubicBezTo>
                  <a:cubicBezTo>
                    <a:pt x="1861" y="1598"/>
                    <a:pt x="1816" y="1538"/>
                    <a:pt x="1771" y="1477"/>
                  </a:cubicBezTo>
                  <a:lnTo>
                    <a:pt x="1771" y="1477"/>
                  </a:lnTo>
                  <a:lnTo>
                    <a:pt x="1773" y="1479"/>
                  </a:lnTo>
                  <a:cubicBezTo>
                    <a:pt x="1733" y="1424"/>
                    <a:pt x="1694" y="1371"/>
                    <a:pt x="1655" y="1316"/>
                  </a:cubicBezTo>
                  <a:cubicBezTo>
                    <a:pt x="1614" y="1263"/>
                    <a:pt x="1574" y="1212"/>
                    <a:pt x="1532" y="1161"/>
                  </a:cubicBezTo>
                  <a:cubicBezTo>
                    <a:pt x="1486" y="1108"/>
                    <a:pt x="1440" y="1056"/>
                    <a:pt x="1394" y="1003"/>
                  </a:cubicBezTo>
                  <a:cubicBezTo>
                    <a:pt x="1352" y="954"/>
                    <a:pt x="1309" y="906"/>
                    <a:pt x="1263" y="863"/>
                  </a:cubicBezTo>
                  <a:cubicBezTo>
                    <a:pt x="1173" y="765"/>
                    <a:pt x="1077" y="675"/>
                    <a:pt x="981" y="583"/>
                  </a:cubicBezTo>
                  <a:cubicBezTo>
                    <a:pt x="932" y="536"/>
                    <a:pt x="882" y="491"/>
                    <a:pt x="830" y="445"/>
                  </a:cubicBezTo>
                  <a:cubicBezTo>
                    <a:pt x="780" y="404"/>
                    <a:pt x="729" y="363"/>
                    <a:pt x="679" y="321"/>
                  </a:cubicBezTo>
                  <a:cubicBezTo>
                    <a:pt x="634" y="284"/>
                    <a:pt x="588" y="247"/>
                    <a:pt x="542" y="212"/>
                  </a:cubicBezTo>
                  <a:cubicBezTo>
                    <a:pt x="495" y="176"/>
                    <a:pt x="445" y="144"/>
                    <a:pt x="396" y="112"/>
                  </a:cubicBezTo>
                  <a:cubicBezTo>
                    <a:pt x="349" y="82"/>
                    <a:pt x="305" y="50"/>
                    <a:pt x="257" y="21"/>
                  </a:cubicBezTo>
                  <a:cubicBezTo>
                    <a:pt x="237" y="10"/>
                    <a:pt x="216" y="1"/>
                    <a:pt x="195"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1467850" y="2946875"/>
              <a:ext cx="117650" cy="73000"/>
            </a:xfrm>
            <a:custGeom>
              <a:avLst/>
              <a:gdLst/>
              <a:ahLst/>
              <a:cxnLst/>
              <a:rect l="l" t="t" r="r" b="b"/>
              <a:pathLst>
                <a:path w="4706" h="2920" extrusionOk="0">
                  <a:moveTo>
                    <a:pt x="2090" y="386"/>
                  </a:moveTo>
                  <a:lnTo>
                    <a:pt x="2090" y="386"/>
                  </a:lnTo>
                  <a:cubicBezTo>
                    <a:pt x="2090" y="386"/>
                    <a:pt x="2090" y="386"/>
                    <a:pt x="2090" y="386"/>
                  </a:cubicBezTo>
                  <a:lnTo>
                    <a:pt x="2090" y="386"/>
                  </a:lnTo>
                  <a:close/>
                  <a:moveTo>
                    <a:pt x="2478" y="542"/>
                  </a:moveTo>
                  <a:cubicBezTo>
                    <a:pt x="2481" y="544"/>
                    <a:pt x="2482" y="545"/>
                    <a:pt x="2484" y="545"/>
                  </a:cubicBezTo>
                  <a:lnTo>
                    <a:pt x="2484" y="545"/>
                  </a:lnTo>
                  <a:cubicBezTo>
                    <a:pt x="2482" y="544"/>
                    <a:pt x="2480" y="543"/>
                    <a:pt x="2478" y="542"/>
                  </a:cubicBezTo>
                  <a:close/>
                  <a:moveTo>
                    <a:pt x="1613" y="0"/>
                  </a:moveTo>
                  <a:cubicBezTo>
                    <a:pt x="1604" y="0"/>
                    <a:pt x="1594" y="0"/>
                    <a:pt x="1585" y="0"/>
                  </a:cubicBezTo>
                  <a:cubicBezTo>
                    <a:pt x="1513" y="2"/>
                    <a:pt x="1441" y="6"/>
                    <a:pt x="1370" y="10"/>
                  </a:cubicBezTo>
                  <a:cubicBezTo>
                    <a:pt x="1236" y="16"/>
                    <a:pt x="1102" y="25"/>
                    <a:pt x="968" y="36"/>
                  </a:cubicBezTo>
                  <a:cubicBezTo>
                    <a:pt x="883" y="45"/>
                    <a:pt x="796" y="52"/>
                    <a:pt x="712" y="60"/>
                  </a:cubicBezTo>
                  <a:cubicBezTo>
                    <a:pt x="671" y="62"/>
                    <a:pt x="632" y="66"/>
                    <a:pt x="594" y="69"/>
                  </a:cubicBezTo>
                  <a:cubicBezTo>
                    <a:pt x="555" y="72"/>
                    <a:pt x="518" y="72"/>
                    <a:pt x="479" y="72"/>
                  </a:cubicBezTo>
                  <a:cubicBezTo>
                    <a:pt x="415" y="69"/>
                    <a:pt x="352" y="64"/>
                    <a:pt x="290" y="57"/>
                  </a:cubicBezTo>
                  <a:cubicBezTo>
                    <a:pt x="232" y="52"/>
                    <a:pt x="175" y="46"/>
                    <a:pt x="116" y="39"/>
                  </a:cubicBezTo>
                  <a:cubicBezTo>
                    <a:pt x="94" y="34"/>
                    <a:pt x="73" y="29"/>
                    <a:pt x="51" y="24"/>
                  </a:cubicBezTo>
                  <a:cubicBezTo>
                    <a:pt x="34" y="21"/>
                    <a:pt x="17" y="20"/>
                    <a:pt x="1" y="18"/>
                  </a:cubicBezTo>
                  <a:lnTo>
                    <a:pt x="1" y="18"/>
                  </a:lnTo>
                  <a:cubicBezTo>
                    <a:pt x="11" y="25"/>
                    <a:pt x="22" y="32"/>
                    <a:pt x="33" y="41"/>
                  </a:cubicBezTo>
                  <a:cubicBezTo>
                    <a:pt x="90" y="82"/>
                    <a:pt x="152" y="121"/>
                    <a:pt x="212" y="159"/>
                  </a:cubicBezTo>
                  <a:cubicBezTo>
                    <a:pt x="219" y="164"/>
                    <a:pt x="227" y="173"/>
                    <a:pt x="232" y="184"/>
                  </a:cubicBezTo>
                  <a:cubicBezTo>
                    <a:pt x="281" y="187"/>
                    <a:pt x="333" y="193"/>
                    <a:pt x="383" y="196"/>
                  </a:cubicBezTo>
                  <a:cubicBezTo>
                    <a:pt x="383" y="206"/>
                    <a:pt x="384" y="216"/>
                    <a:pt x="390" y="224"/>
                  </a:cubicBezTo>
                  <a:cubicBezTo>
                    <a:pt x="402" y="242"/>
                    <a:pt x="417" y="251"/>
                    <a:pt x="438" y="260"/>
                  </a:cubicBezTo>
                  <a:cubicBezTo>
                    <a:pt x="459" y="269"/>
                    <a:pt x="482" y="274"/>
                    <a:pt x="505" y="278"/>
                  </a:cubicBezTo>
                  <a:cubicBezTo>
                    <a:pt x="531" y="283"/>
                    <a:pt x="557" y="286"/>
                    <a:pt x="583" y="287"/>
                  </a:cubicBezTo>
                  <a:cubicBezTo>
                    <a:pt x="590" y="288"/>
                    <a:pt x="597" y="288"/>
                    <a:pt x="604" y="288"/>
                  </a:cubicBezTo>
                  <a:cubicBezTo>
                    <a:pt x="621" y="288"/>
                    <a:pt x="638" y="287"/>
                    <a:pt x="656" y="286"/>
                  </a:cubicBezTo>
                  <a:cubicBezTo>
                    <a:pt x="688" y="284"/>
                    <a:pt x="722" y="282"/>
                    <a:pt x="754" y="279"/>
                  </a:cubicBezTo>
                  <a:cubicBezTo>
                    <a:pt x="804" y="287"/>
                    <a:pt x="856" y="293"/>
                    <a:pt x="906" y="300"/>
                  </a:cubicBezTo>
                  <a:cubicBezTo>
                    <a:pt x="930" y="304"/>
                    <a:pt x="955" y="305"/>
                    <a:pt x="978" y="307"/>
                  </a:cubicBezTo>
                  <a:cubicBezTo>
                    <a:pt x="1002" y="309"/>
                    <a:pt x="1024" y="310"/>
                    <a:pt x="1048" y="312"/>
                  </a:cubicBezTo>
                  <a:cubicBezTo>
                    <a:pt x="1105" y="313"/>
                    <a:pt x="1162" y="315"/>
                    <a:pt x="1218" y="316"/>
                  </a:cubicBezTo>
                  <a:cubicBezTo>
                    <a:pt x="1280" y="318"/>
                    <a:pt x="1343" y="318"/>
                    <a:pt x="1406" y="319"/>
                  </a:cubicBezTo>
                  <a:cubicBezTo>
                    <a:pt x="1468" y="319"/>
                    <a:pt x="1532" y="317"/>
                    <a:pt x="1594" y="315"/>
                  </a:cubicBezTo>
                  <a:lnTo>
                    <a:pt x="1623" y="315"/>
                  </a:lnTo>
                  <a:cubicBezTo>
                    <a:pt x="1636" y="317"/>
                    <a:pt x="1648" y="319"/>
                    <a:pt x="1661" y="320"/>
                  </a:cubicBezTo>
                  <a:lnTo>
                    <a:pt x="2090" y="386"/>
                  </a:lnTo>
                  <a:lnTo>
                    <a:pt x="2090" y="386"/>
                  </a:lnTo>
                  <a:cubicBezTo>
                    <a:pt x="2089" y="386"/>
                    <a:pt x="2089" y="386"/>
                    <a:pt x="2088" y="386"/>
                  </a:cubicBezTo>
                  <a:lnTo>
                    <a:pt x="2088" y="386"/>
                  </a:lnTo>
                  <a:cubicBezTo>
                    <a:pt x="2124" y="392"/>
                    <a:pt x="2160" y="397"/>
                    <a:pt x="2199" y="403"/>
                  </a:cubicBezTo>
                  <a:cubicBezTo>
                    <a:pt x="2219" y="412"/>
                    <a:pt x="2240" y="419"/>
                    <a:pt x="2261" y="429"/>
                  </a:cubicBezTo>
                  <a:cubicBezTo>
                    <a:pt x="2258" y="429"/>
                    <a:pt x="2255" y="428"/>
                    <a:pt x="2252" y="427"/>
                  </a:cubicBezTo>
                  <a:lnTo>
                    <a:pt x="2252" y="427"/>
                  </a:lnTo>
                  <a:cubicBezTo>
                    <a:pt x="2333" y="463"/>
                    <a:pt x="2410" y="501"/>
                    <a:pt x="2487" y="546"/>
                  </a:cubicBezTo>
                  <a:cubicBezTo>
                    <a:pt x="2485" y="546"/>
                    <a:pt x="2484" y="546"/>
                    <a:pt x="2484" y="545"/>
                  </a:cubicBezTo>
                  <a:lnTo>
                    <a:pt x="2484" y="545"/>
                  </a:lnTo>
                  <a:cubicBezTo>
                    <a:pt x="2526" y="571"/>
                    <a:pt x="2564" y="596"/>
                    <a:pt x="2603" y="624"/>
                  </a:cubicBezTo>
                  <a:lnTo>
                    <a:pt x="2618" y="638"/>
                  </a:lnTo>
                  <a:cubicBezTo>
                    <a:pt x="2679" y="700"/>
                    <a:pt x="2735" y="767"/>
                    <a:pt x="2788" y="837"/>
                  </a:cubicBezTo>
                  <a:cubicBezTo>
                    <a:pt x="2788" y="837"/>
                    <a:pt x="2789" y="837"/>
                    <a:pt x="2789" y="839"/>
                  </a:cubicBezTo>
                  <a:cubicBezTo>
                    <a:pt x="2844" y="912"/>
                    <a:pt x="2891" y="987"/>
                    <a:pt x="2941" y="1062"/>
                  </a:cubicBezTo>
                  <a:cubicBezTo>
                    <a:pt x="2953" y="1083"/>
                    <a:pt x="2968" y="1104"/>
                    <a:pt x="2980" y="1124"/>
                  </a:cubicBezTo>
                  <a:cubicBezTo>
                    <a:pt x="2988" y="1137"/>
                    <a:pt x="2995" y="1150"/>
                    <a:pt x="3005" y="1162"/>
                  </a:cubicBezTo>
                  <a:cubicBezTo>
                    <a:pt x="2983" y="1175"/>
                    <a:pt x="2964" y="1195"/>
                    <a:pt x="2959" y="1218"/>
                  </a:cubicBezTo>
                  <a:cubicBezTo>
                    <a:pt x="2956" y="1237"/>
                    <a:pt x="2958" y="1254"/>
                    <a:pt x="2964" y="1271"/>
                  </a:cubicBezTo>
                  <a:cubicBezTo>
                    <a:pt x="2975" y="1296"/>
                    <a:pt x="2988" y="1320"/>
                    <a:pt x="3001" y="1343"/>
                  </a:cubicBezTo>
                  <a:cubicBezTo>
                    <a:pt x="3006" y="1351"/>
                    <a:pt x="3010" y="1361"/>
                    <a:pt x="3015" y="1368"/>
                  </a:cubicBezTo>
                  <a:cubicBezTo>
                    <a:pt x="3015" y="1381"/>
                    <a:pt x="3018" y="1395"/>
                    <a:pt x="3018" y="1407"/>
                  </a:cubicBezTo>
                  <a:cubicBezTo>
                    <a:pt x="3021" y="1461"/>
                    <a:pt x="3028" y="1513"/>
                    <a:pt x="3028" y="1568"/>
                  </a:cubicBezTo>
                  <a:lnTo>
                    <a:pt x="3028" y="1568"/>
                  </a:lnTo>
                  <a:cubicBezTo>
                    <a:pt x="3028" y="1575"/>
                    <a:pt x="3028" y="1581"/>
                    <a:pt x="3026" y="1589"/>
                  </a:cubicBezTo>
                  <a:cubicBezTo>
                    <a:pt x="3021" y="1615"/>
                    <a:pt x="3013" y="1642"/>
                    <a:pt x="3020" y="1668"/>
                  </a:cubicBezTo>
                  <a:cubicBezTo>
                    <a:pt x="3019" y="1681"/>
                    <a:pt x="3018" y="1696"/>
                    <a:pt x="3016" y="1709"/>
                  </a:cubicBezTo>
                  <a:cubicBezTo>
                    <a:pt x="3005" y="1732"/>
                    <a:pt x="2995" y="1755"/>
                    <a:pt x="2988" y="1777"/>
                  </a:cubicBezTo>
                  <a:cubicBezTo>
                    <a:pt x="2968" y="1832"/>
                    <a:pt x="2956" y="1893"/>
                    <a:pt x="2943" y="1951"/>
                  </a:cubicBezTo>
                  <a:cubicBezTo>
                    <a:pt x="2933" y="1989"/>
                    <a:pt x="2928" y="2026"/>
                    <a:pt x="2922" y="2063"/>
                  </a:cubicBezTo>
                  <a:cubicBezTo>
                    <a:pt x="2915" y="2104"/>
                    <a:pt x="2912" y="2145"/>
                    <a:pt x="2910" y="2186"/>
                  </a:cubicBezTo>
                  <a:cubicBezTo>
                    <a:pt x="2910" y="2188"/>
                    <a:pt x="2911" y="2191"/>
                    <a:pt x="2911" y="2193"/>
                  </a:cubicBezTo>
                  <a:cubicBezTo>
                    <a:pt x="2866" y="2226"/>
                    <a:pt x="2827" y="2260"/>
                    <a:pt x="2789" y="2301"/>
                  </a:cubicBezTo>
                  <a:cubicBezTo>
                    <a:pt x="2775" y="2305"/>
                    <a:pt x="2761" y="2309"/>
                    <a:pt x="2748" y="2315"/>
                  </a:cubicBezTo>
                  <a:cubicBezTo>
                    <a:pt x="2721" y="2326"/>
                    <a:pt x="2696" y="2340"/>
                    <a:pt x="2671" y="2355"/>
                  </a:cubicBezTo>
                  <a:cubicBezTo>
                    <a:pt x="2618" y="2388"/>
                    <a:pt x="2570" y="2435"/>
                    <a:pt x="2525" y="2481"/>
                  </a:cubicBezTo>
                  <a:cubicBezTo>
                    <a:pt x="2503" y="2505"/>
                    <a:pt x="2480" y="2529"/>
                    <a:pt x="2460" y="2554"/>
                  </a:cubicBezTo>
                  <a:cubicBezTo>
                    <a:pt x="2393" y="2554"/>
                    <a:pt x="2326" y="2562"/>
                    <a:pt x="2261" y="2573"/>
                  </a:cubicBezTo>
                  <a:cubicBezTo>
                    <a:pt x="2231" y="2578"/>
                    <a:pt x="2202" y="2584"/>
                    <a:pt x="2174" y="2593"/>
                  </a:cubicBezTo>
                  <a:cubicBezTo>
                    <a:pt x="2138" y="2601"/>
                    <a:pt x="2102" y="2610"/>
                    <a:pt x="2067" y="2625"/>
                  </a:cubicBezTo>
                  <a:cubicBezTo>
                    <a:pt x="2035" y="2637"/>
                    <a:pt x="2001" y="2651"/>
                    <a:pt x="1973" y="2670"/>
                  </a:cubicBezTo>
                  <a:cubicBezTo>
                    <a:pt x="1963" y="2676"/>
                    <a:pt x="1957" y="2684"/>
                    <a:pt x="1952" y="2693"/>
                  </a:cubicBezTo>
                  <a:cubicBezTo>
                    <a:pt x="1923" y="2699"/>
                    <a:pt x="1895" y="2713"/>
                    <a:pt x="1882" y="2740"/>
                  </a:cubicBezTo>
                  <a:cubicBezTo>
                    <a:pt x="1853" y="2730"/>
                    <a:pt x="1823" y="2722"/>
                    <a:pt x="1794" y="2709"/>
                  </a:cubicBezTo>
                  <a:lnTo>
                    <a:pt x="1796" y="2709"/>
                  </a:lnTo>
                  <a:cubicBezTo>
                    <a:pt x="1759" y="2693"/>
                    <a:pt x="1724" y="2675"/>
                    <a:pt x="1689" y="2656"/>
                  </a:cubicBezTo>
                  <a:cubicBezTo>
                    <a:pt x="1675" y="2646"/>
                    <a:pt x="1663" y="2639"/>
                    <a:pt x="1650" y="2630"/>
                  </a:cubicBezTo>
                  <a:lnTo>
                    <a:pt x="1649" y="2630"/>
                  </a:lnTo>
                  <a:cubicBezTo>
                    <a:pt x="1627" y="2626"/>
                    <a:pt x="1604" y="2622"/>
                    <a:pt x="1582" y="2619"/>
                  </a:cubicBezTo>
                  <a:cubicBezTo>
                    <a:pt x="1555" y="2619"/>
                    <a:pt x="1528" y="2616"/>
                    <a:pt x="1501" y="2614"/>
                  </a:cubicBezTo>
                  <a:cubicBezTo>
                    <a:pt x="1467" y="2611"/>
                    <a:pt x="1435" y="2608"/>
                    <a:pt x="1401" y="2604"/>
                  </a:cubicBezTo>
                  <a:lnTo>
                    <a:pt x="1400" y="2604"/>
                  </a:lnTo>
                  <a:cubicBezTo>
                    <a:pt x="1405" y="2609"/>
                    <a:pt x="1411" y="2615"/>
                    <a:pt x="1417" y="2621"/>
                  </a:cubicBezTo>
                  <a:cubicBezTo>
                    <a:pt x="1466" y="2663"/>
                    <a:pt x="1523" y="2697"/>
                    <a:pt x="1575" y="2733"/>
                  </a:cubicBezTo>
                  <a:cubicBezTo>
                    <a:pt x="1631" y="2771"/>
                    <a:pt x="1688" y="2804"/>
                    <a:pt x="1750" y="2828"/>
                  </a:cubicBezTo>
                  <a:cubicBezTo>
                    <a:pt x="1791" y="2844"/>
                    <a:pt x="1832" y="2859"/>
                    <a:pt x="1875" y="2872"/>
                  </a:cubicBezTo>
                  <a:cubicBezTo>
                    <a:pt x="1895" y="2879"/>
                    <a:pt x="1916" y="2885"/>
                    <a:pt x="1937" y="2890"/>
                  </a:cubicBezTo>
                  <a:cubicBezTo>
                    <a:pt x="1995" y="2905"/>
                    <a:pt x="2059" y="2913"/>
                    <a:pt x="2121" y="2918"/>
                  </a:cubicBezTo>
                  <a:cubicBezTo>
                    <a:pt x="2139" y="2919"/>
                    <a:pt x="2157" y="2919"/>
                    <a:pt x="2175" y="2919"/>
                  </a:cubicBezTo>
                  <a:cubicBezTo>
                    <a:pt x="2222" y="2919"/>
                    <a:pt x="2271" y="2916"/>
                    <a:pt x="2318" y="2913"/>
                  </a:cubicBezTo>
                  <a:cubicBezTo>
                    <a:pt x="2382" y="2907"/>
                    <a:pt x="2449" y="2899"/>
                    <a:pt x="2511" y="2879"/>
                  </a:cubicBezTo>
                  <a:cubicBezTo>
                    <a:pt x="2574" y="2858"/>
                    <a:pt x="2633" y="2831"/>
                    <a:pt x="2691" y="2800"/>
                  </a:cubicBezTo>
                  <a:cubicBezTo>
                    <a:pt x="2747" y="2771"/>
                    <a:pt x="2800" y="2739"/>
                    <a:pt x="2851" y="2703"/>
                  </a:cubicBezTo>
                  <a:cubicBezTo>
                    <a:pt x="2901" y="2667"/>
                    <a:pt x="2947" y="2626"/>
                    <a:pt x="2990" y="2582"/>
                  </a:cubicBezTo>
                  <a:cubicBezTo>
                    <a:pt x="3037" y="2534"/>
                    <a:pt x="3082" y="2486"/>
                    <a:pt x="3124" y="2435"/>
                  </a:cubicBezTo>
                  <a:cubicBezTo>
                    <a:pt x="3158" y="2394"/>
                    <a:pt x="3185" y="2350"/>
                    <a:pt x="3209" y="2304"/>
                  </a:cubicBezTo>
                  <a:cubicBezTo>
                    <a:pt x="3226" y="2271"/>
                    <a:pt x="3240" y="2240"/>
                    <a:pt x="3253" y="2208"/>
                  </a:cubicBezTo>
                  <a:cubicBezTo>
                    <a:pt x="3279" y="2151"/>
                    <a:pt x="3305" y="2093"/>
                    <a:pt x="3325" y="2032"/>
                  </a:cubicBezTo>
                  <a:cubicBezTo>
                    <a:pt x="3345" y="1970"/>
                    <a:pt x="3366" y="1907"/>
                    <a:pt x="3381" y="1842"/>
                  </a:cubicBezTo>
                  <a:cubicBezTo>
                    <a:pt x="3390" y="1814"/>
                    <a:pt x="3396" y="1784"/>
                    <a:pt x="3402" y="1754"/>
                  </a:cubicBezTo>
                  <a:cubicBezTo>
                    <a:pt x="3470" y="1753"/>
                    <a:pt x="3537" y="1748"/>
                    <a:pt x="3606" y="1737"/>
                  </a:cubicBezTo>
                  <a:cubicBezTo>
                    <a:pt x="3674" y="1727"/>
                    <a:pt x="3742" y="1713"/>
                    <a:pt x="3809" y="1697"/>
                  </a:cubicBezTo>
                  <a:cubicBezTo>
                    <a:pt x="3869" y="1681"/>
                    <a:pt x="3928" y="1660"/>
                    <a:pt x="3988" y="1638"/>
                  </a:cubicBezTo>
                  <a:cubicBezTo>
                    <a:pt x="4113" y="1593"/>
                    <a:pt x="4238" y="1542"/>
                    <a:pt x="4350" y="1469"/>
                  </a:cubicBezTo>
                  <a:cubicBezTo>
                    <a:pt x="4404" y="1433"/>
                    <a:pt x="4454" y="1387"/>
                    <a:pt x="4496" y="1339"/>
                  </a:cubicBezTo>
                  <a:cubicBezTo>
                    <a:pt x="4529" y="1301"/>
                    <a:pt x="4565" y="1262"/>
                    <a:pt x="4594" y="1219"/>
                  </a:cubicBezTo>
                  <a:cubicBezTo>
                    <a:pt x="4623" y="1177"/>
                    <a:pt x="4649" y="1133"/>
                    <a:pt x="4670" y="1087"/>
                  </a:cubicBezTo>
                  <a:cubicBezTo>
                    <a:pt x="4682" y="1063"/>
                    <a:pt x="4695" y="1038"/>
                    <a:pt x="4705" y="1012"/>
                  </a:cubicBezTo>
                  <a:lnTo>
                    <a:pt x="4705" y="999"/>
                  </a:lnTo>
                  <a:cubicBezTo>
                    <a:pt x="4691" y="1007"/>
                    <a:pt x="4678" y="1015"/>
                    <a:pt x="4664" y="1022"/>
                  </a:cubicBezTo>
                  <a:cubicBezTo>
                    <a:pt x="4645" y="1032"/>
                    <a:pt x="4624" y="1043"/>
                    <a:pt x="4604" y="1053"/>
                  </a:cubicBezTo>
                  <a:cubicBezTo>
                    <a:pt x="4573" y="1068"/>
                    <a:pt x="4545" y="1086"/>
                    <a:pt x="4516" y="1101"/>
                  </a:cubicBezTo>
                  <a:cubicBezTo>
                    <a:pt x="4512" y="1105"/>
                    <a:pt x="4511" y="1108"/>
                    <a:pt x="4509" y="1112"/>
                  </a:cubicBezTo>
                  <a:cubicBezTo>
                    <a:pt x="4492" y="1136"/>
                    <a:pt x="4474" y="1160"/>
                    <a:pt x="4456" y="1185"/>
                  </a:cubicBezTo>
                  <a:cubicBezTo>
                    <a:pt x="4442" y="1203"/>
                    <a:pt x="4427" y="1220"/>
                    <a:pt x="4411" y="1238"/>
                  </a:cubicBezTo>
                  <a:cubicBezTo>
                    <a:pt x="4398" y="1224"/>
                    <a:pt x="4381" y="1216"/>
                    <a:pt x="4363" y="1216"/>
                  </a:cubicBezTo>
                  <a:cubicBezTo>
                    <a:pt x="4354" y="1216"/>
                    <a:pt x="4345" y="1218"/>
                    <a:pt x="4336" y="1222"/>
                  </a:cubicBezTo>
                  <a:cubicBezTo>
                    <a:pt x="4329" y="1226"/>
                    <a:pt x="4322" y="1230"/>
                    <a:pt x="4314" y="1236"/>
                  </a:cubicBezTo>
                  <a:cubicBezTo>
                    <a:pt x="4273" y="1257"/>
                    <a:pt x="4231" y="1277"/>
                    <a:pt x="4186" y="1296"/>
                  </a:cubicBezTo>
                  <a:cubicBezTo>
                    <a:pt x="4164" y="1305"/>
                    <a:pt x="4140" y="1313"/>
                    <a:pt x="4115" y="1320"/>
                  </a:cubicBezTo>
                  <a:cubicBezTo>
                    <a:pt x="4093" y="1328"/>
                    <a:pt x="4071" y="1333"/>
                    <a:pt x="4048" y="1339"/>
                  </a:cubicBezTo>
                  <a:lnTo>
                    <a:pt x="4048" y="1339"/>
                  </a:lnTo>
                  <a:cubicBezTo>
                    <a:pt x="4048" y="1339"/>
                    <a:pt x="4048" y="1339"/>
                    <a:pt x="4048" y="1339"/>
                  </a:cubicBezTo>
                  <a:lnTo>
                    <a:pt x="4048" y="1339"/>
                  </a:lnTo>
                  <a:cubicBezTo>
                    <a:pt x="3989" y="1351"/>
                    <a:pt x="3930" y="1363"/>
                    <a:pt x="3872" y="1372"/>
                  </a:cubicBezTo>
                  <a:cubicBezTo>
                    <a:pt x="3841" y="1375"/>
                    <a:pt x="3810" y="1377"/>
                    <a:pt x="3778" y="1378"/>
                  </a:cubicBezTo>
                  <a:cubicBezTo>
                    <a:pt x="3768" y="1379"/>
                    <a:pt x="3758" y="1379"/>
                    <a:pt x="3748" y="1379"/>
                  </a:cubicBezTo>
                  <a:cubicBezTo>
                    <a:pt x="3728" y="1379"/>
                    <a:pt x="3708" y="1378"/>
                    <a:pt x="3688" y="1378"/>
                  </a:cubicBezTo>
                  <a:lnTo>
                    <a:pt x="3696" y="1378"/>
                  </a:lnTo>
                  <a:lnTo>
                    <a:pt x="3592" y="1375"/>
                  </a:lnTo>
                  <a:cubicBezTo>
                    <a:pt x="3558" y="1372"/>
                    <a:pt x="3523" y="1370"/>
                    <a:pt x="3490" y="1366"/>
                  </a:cubicBezTo>
                  <a:cubicBezTo>
                    <a:pt x="3465" y="1363"/>
                    <a:pt x="3442" y="1357"/>
                    <a:pt x="3419" y="1354"/>
                  </a:cubicBezTo>
                  <a:cubicBezTo>
                    <a:pt x="3407" y="1248"/>
                    <a:pt x="3381" y="1145"/>
                    <a:pt x="3341" y="1047"/>
                  </a:cubicBezTo>
                  <a:cubicBezTo>
                    <a:pt x="3315" y="985"/>
                    <a:pt x="3287" y="926"/>
                    <a:pt x="3254" y="866"/>
                  </a:cubicBezTo>
                  <a:cubicBezTo>
                    <a:pt x="3222" y="807"/>
                    <a:pt x="3187" y="749"/>
                    <a:pt x="3151" y="692"/>
                  </a:cubicBezTo>
                  <a:cubicBezTo>
                    <a:pt x="3135" y="665"/>
                    <a:pt x="3118" y="639"/>
                    <a:pt x="3100" y="613"/>
                  </a:cubicBezTo>
                  <a:cubicBezTo>
                    <a:pt x="3089" y="598"/>
                    <a:pt x="3078" y="583"/>
                    <a:pt x="3068" y="570"/>
                  </a:cubicBezTo>
                  <a:cubicBezTo>
                    <a:pt x="3055" y="552"/>
                    <a:pt x="3041" y="536"/>
                    <a:pt x="3026" y="520"/>
                  </a:cubicBezTo>
                  <a:cubicBezTo>
                    <a:pt x="3009" y="500"/>
                    <a:pt x="2989" y="479"/>
                    <a:pt x="2969" y="460"/>
                  </a:cubicBezTo>
                  <a:cubicBezTo>
                    <a:pt x="2942" y="433"/>
                    <a:pt x="2913" y="407"/>
                    <a:pt x="2885" y="381"/>
                  </a:cubicBezTo>
                  <a:cubicBezTo>
                    <a:pt x="2834" y="336"/>
                    <a:pt x="2780" y="294"/>
                    <a:pt x="2726" y="253"/>
                  </a:cubicBezTo>
                  <a:cubicBezTo>
                    <a:pt x="2674" y="215"/>
                    <a:pt x="2619" y="183"/>
                    <a:pt x="2561" y="154"/>
                  </a:cubicBezTo>
                  <a:cubicBezTo>
                    <a:pt x="2504" y="126"/>
                    <a:pt x="2443" y="104"/>
                    <a:pt x="2382" y="85"/>
                  </a:cubicBezTo>
                  <a:cubicBezTo>
                    <a:pt x="2353" y="75"/>
                    <a:pt x="2323" y="65"/>
                    <a:pt x="2293" y="56"/>
                  </a:cubicBezTo>
                  <a:cubicBezTo>
                    <a:pt x="2258" y="46"/>
                    <a:pt x="2221" y="40"/>
                    <a:pt x="2186" y="33"/>
                  </a:cubicBezTo>
                  <a:cubicBezTo>
                    <a:pt x="2123" y="21"/>
                    <a:pt x="2056" y="16"/>
                    <a:pt x="1992" y="13"/>
                  </a:cubicBezTo>
                  <a:cubicBezTo>
                    <a:pt x="1923" y="7"/>
                    <a:pt x="1856" y="4"/>
                    <a:pt x="1788" y="3"/>
                  </a:cubicBezTo>
                  <a:cubicBezTo>
                    <a:pt x="1730" y="3"/>
                    <a:pt x="1672" y="0"/>
                    <a:pt x="1613"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1390425" y="2925725"/>
              <a:ext cx="46850" cy="43150"/>
            </a:xfrm>
            <a:custGeom>
              <a:avLst/>
              <a:gdLst/>
              <a:ahLst/>
              <a:cxnLst/>
              <a:rect l="l" t="t" r="r" b="b"/>
              <a:pathLst>
                <a:path w="1874" h="1726" extrusionOk="0">
                  <a:moveTo>
                    <a:pt x="222" y="0"/>
                  </a:moveTo>
                  <a:cubicBezTo>
                    <a:pt x="209" y="0"/>
                    <a:pt x="197" y="4"/>
                    <a:pt x="184" y="9"/>
                  </a:cubicBezTo>
                  <a:cubicBezTo>
                    <a:pt x="166" y="18"/>
                    <a:pt x="151" y="38"/>
                    <a:pt x="141" y="55"/>
                  </a:cubicBezTo>
                  <a:cubicBezTo>
                    <a:pt x="138" y="59"/>
                    <a:pt x="136" y="64"/>
                    <a:pt x="133" y="69"/>
                  </a:cubicBezTo>
                  <a:cubicBezTo>
                    <a:pt x="127" y="71"/>
                    <a:pt x="123" y="75"/>
                    <a:pt x="120" y="79"/>
                  </a:cubicBezTo>
                  <a:cubicBezTo>
                    <a:pt x="116" y="76"/>
                    <a:pt x="112" y="74"/>
                    <a:pt x="109" y="72"/>
                  </a:cubicBezTo>
                  <a:cubicBezTo>
                    <a:pt x="99" y="68"/>
                    <a:pt x="88" y="65"/>
                    <a:pt x="77" y="65"/>
                  </a:cubicBezTo>
                  <a:cubicBezTo>
                    <a:pt x="66" y="65"/>
                    <a:pt x="55" y="68"/>
                    <a:pt x="45" y="72"/>
                  </a:cubicBezTo>
                  <a:cubicBezTo>
                    <a:pt x="14" y="87"/>
                    <a:pt x="1" y="127"/>
                    <a:pt x="17" y="158"/>
                  </a:cubicBezTo>
                  <a:cubicBezTo>
                    <a:pt x="18" y="160"/>
                    <a:pt x="19" y="163"/>
                    <a:pt x="22" y="165"/>
                  </a:cubicBezTo>
                  <a:cubicBezTo>
                    <a:pt x="26" y="211"/>
                    <a:pt x="40" y="256"/>
                    <a:pt x="53" y="298"/>
                  </a:cubicBezTo>
                  <a:cubicBezTo>
                    <a:pt x="70" y="353"/>
                    <a:pt x="93" y="406"/>
                    <a:pt x="115" y="458"/>
                  </a:cubicBezTo>
                  <a:cubicBezTo>
                    <a:pt x="138" y="519"/>
                    <a:pt x="160" y="578"/>
                    <a:pt x="188" y="637"/>
                  </a:cubicBezTo>
                  <a:cubicBezTo>
                    <a:pt x="215" y="692"/>
                    <a:pt x="246" y="746"/>
                    <a:pt x="277" y="799"/>
                  </a:cubicBezTo>
                  <a:cubicBezTo>
                    <a:pt x="310" y="857"/>
                    <a:pt x="347" y="911"/>
                    <a:pt x="384" y="965"/>
                  </a:cubicBezTo>
                  <a:cubicBezTo>
                    <a:pt x="424" y="1022"/>
                    <a:pt x="465" y="1075"/>
                    <a:pt x="508" y="1127"/>
                  </a:cubicBezTo>
                  <a:cubicBezTo>
                    <a:pt x="550" y="1177"/>
                    <a:pt x="594" y="1223"/>
                    <a:pt x="636" y="1272"/>
                  </a:cubicBezTo>
                  <a:cubicBezTo>
                    <a:pt x="683" y="1321"/>
                    <a:pt x="731" y="1366"/>
                    <a:pt x="783" y="1412"/>
                  </a:cubicBezTo>
                  <a:cubicBezTo>
                    <a:pt x="831" y="1453"/>
                    <a:pt x="883" y="1488"/>
                    <a:pt x="937" y="1520"/>
                  </a:cubicBezTo>
                  <a:cubicBezTo>
                    <a:pt x="992" y="1553"/>
                    <a:pt x="1048" y="1586"/>
                    <a:pt x="1106" y="1614"/>
                  </a:cubicBezTo>
                  <a:cubicBezTo>
                    <a:pt x="1147" y="1634"/>
                    <a:pt x="1188" y="1650"/>
                    <a:pt x="1230" y="1667"/>
                  </a:cubicBezTo>
                  <a:lnTo>
                    <a:pt x="1265" y="1679"/>
                  </a:lnTo>
                  <a:cubicBezTo>
                    <a:pt x="1294" y="1687"/>
                    <a:pt x="1325" y="1696"/>
                    <a:pt x="1355" y="1703"/>
                  </a:cubicBezTo>
                  <a:cubicBezTo>
                    <a:pt x="1383" y="1710"/>
                    <a:pt x="1411" y="1717"/>
                    <a:pt x="1440" y="1724"/>
                  </a:cubicBezTo>
                  <a:cubicBezTo>
                    <a:pt x="1457" y="1726"/>
                    <a:pt x="1476" y="1726"/>
                    <a:pt x="1495" y="1726"/>
                  </a:cubicBezTo>
                  <a:lnTo>
                    <a:pt x="1495" y="1726"/>
                  </a:lnTo>
                  <a:cubicBezTo>
                    <a:pt x="1563" y="1726"/>
                    <a:pt x="1631" y="1724"/>
                    <a:pt x="1699" y="1721"/>
                  </a:cubicBezTo>
                  <a:lnTo>
                    <a:pt x="1690" y="1721"/>
                  </a:lnTo>
                  <a:cubicBezTo>
                    <a:pt x="1751" y="1718"/>
                    <a:pt x="1813" y="1716"/>
                    <a:pt x="1874" y="1712"/>
                  </a:cubicBezTo>
                  <a:cubicBezTo>
                    <a:pt x="1860" y="1707"/>
                    <a:pt x="1846" y="1702"/>
                    <a:pt x="1833" y="1697"/>
                  </a:cubicBezTo>
                  <a:cubicBezTo>
                    <a:pt x="1807" y="1686"/>
                    <a:pt x="1778" y="1676"/>
                    <a:pt x="1750" y="1665"/>
                  </a:cubicBezTo>
                  <a:cubicBezTo>
                    <a:pt x="1730" y="1655"/>
                    <a:pt x="1711" y="1646"/>
                    <a:pt x="1693" y="1638"/>
                  </a:cubicBezTo>
                  <a:cubicBezTo>
                    <a:pt x="1684" y="1634"/>
                    <a:pt x="1675" y="1630"/>
                    <a:pt x="1668" y="1624"/>
                  </a:cubicBezTo>
                  <a:cubicBezTo>
                    <a:pt x="1664" y="1622"/>
                    <a:pt x="1662" y="1620"/>
                    <a:pt x="1659" y="1618"/>
                  </a:cubicBezTo>
                  <a:cubicBezTo>
                    <a:pt x="1644" y="1617"/>
                    <a:pt x="1627" y="1615"/>
                    <a:pt x="1610" y="1613"/>
                  </a:cubicBezTo>
                  <a:lnTo>
                    <a:pt x="1610" y="1613"/>
                  </a:lnTo>
                  <a:cubicBezTo>
                    <a:pt x="1573" y="1607"/>
                    <a:pt x="1538" y="1598"/>
                    <a:pt x="1502" y="1587"/>
                  </a:cubicBezTo>
                  <a:cubicBezTo>
                    <a:pt x="1473" y="1578"/>
                    <a:pt x="1445" y="1569"/>
                    <a:pt x="1416" y="1558"/>
                  </a:cubicBezTo>
                  <a:cubicBezTo>
                    <a:pt x="1379" y="1543"/>
                    <a:pt x="1342" y="1527"/>
                    <a:pt x="1306" y="1512"/>
                  </a:cubicBezTo>
                  <a:cubicBezTo>
                    <a:pt x="1285" y="1502"/>
                    <a:pt x="1266" y="1491"/>
                    <a:pt x="1245" y="1483"/>
                  </a:cubicBezTo>
                  <a:cubicBezTo>
                    <a:pt x="1227" y="1473"/>
                    <a:pt x="1208" y="1462"/>
                    <a:pt x="1189" y="1450"/>
                  </a:cubicBezTo>
                  <a:lnTo>
                    <a:pt x="1189" y="1450"/>
                  </a:lnTo>
                  <a:lnTo>
                    <a:pt x="1190" y="1452"/>
                  </a:lnTo>
                  <a:cubicBezTo>
                    <a:pt x="1189" y="1450"/>
                    <a:pt x="1188" y="1450"/>
                    <a:pt x="1187" y="1449"/>
                  </a:cubicBezTo>
                  <a:cubicBezTo>
                    <a:pt x="1187" y="1449"/>
                    <a:pt x="1185" y="1448"/>
                    <a:pt x="1184" y="1448"/>
                  </a:cubicBezTo>
                  <a:lnTo>
                    <a:pt x="1185" y="1448"/>
                  </a:lnTo>
                  <a:cubicBezTo>
                    <a:pt x="1168" y="1437"/>
                    <a:pt x="1151" y="1425"/>
                    <a:pt x="1133" y="1414"/>
                  </a:cubicBezTo>
                  <a:cubicBezTo>
                    <a:pt x="1113" y="1402"/>
                    <a:pt x="1094" y="1387"/>
                    <a:pt x="1075" y="1373"/>
                  </a:cubicBezTo>
                  <a:cubicBezTo>
                    <a:pt x="1038" y="1343"/>
                    <a:pt x="1000" y="1314"/>
                    <a:pt x="963" y="1283"/>
                  </a:cubicBezTo>
                  <a:cubicBezTo>
                    <a:pt x="947" y="1268"/>
                    <a:pt x="931" y="1254"/>
                    <a:pt x="916" y="1240"/>
                  </a:cubicBezTo>
                  <a:cubicBezTo>
                    <a:pt x="915" y="1221"/>
                    <a:pt x="906" y="1203"/>
                    <a:pt x="889" y="1193"/>
                  </a:cubicBezTo>
                  <a:cubicBezTo>
                    <a:pt x="869" y="1181"/>
                    <a:pt x="852" y="1169"/>
                    <a:pt x="832" y="1158"/>
                  </a:cubicBezTo>
                  <a:cubicBezTo>
                    <a:pt x="819" y="1144"/>
                    <a:pt x="805" y="1129"/>
                    <a:pt x="792" y="1115"/>
                  </a:cubicBezTo>
                  <a:cubicBezTo>
                    <a:pt x="771" y="1090"/>
                    <a:pt x="752" y="1066"/>
                    <a:pt x="733" y="1041"/>
                  </a:cubicBezTo>
                  <a:cubicBezTo>
                    <a:pt x="733" y="1040"/>
                    <a:pt x="731" y="1038"/>
                    <a:pt x="731" y="1038"/>
                  </a:cubicBezTo>
                  <a:lnTo>
                    <a:pt x="730" y="1037"/>
                  </a:lnTo>
                  <a:cubicBezTo>
                    <a:pt x="697" y="992"/>
                    <a:pt x="664" y="946"/>
                    <a:pt x="633" y="898"/>
                  </a:cubicBezTo>
                  <a:cubicBezTo>
                    <a:pt x="602" y="850"/>
                    <a:pt x="575" y="801"/>
                    <a:pt x="547" y="752"/>
                  </a:cubicBezTo>
                  <a:cubicBezTo>
                    <a:pt x="493" y="652"/>
                    <a:pt x="440" y="551"/>
                    <a:pt x="396" y="446"/>
                  </a:cubicBezTo>
                  <a:cubicBezTo>
                    <a:pt x="370" y="377"/>
                    <a:pt x="349" y="309"/>
                    <a:pt x="332" y="237"/>
                  </a:cubicBezTo>
                  <a:cubicBezTo>
                    <a:pt x="320" y="184"/>
                    <a:pt x="307" y="131"/>
                    <a:pt x="292" y="78"/>
                  </a:cubicBezTo>
                  <a:cubicBezTo>
                    <a:pt x="286" y="60"/>
                    <a:pt x="282" y="38"/>
                    <a:pt x="270" y="24"/>
                  </a:cubicBezTo>
                  <a:cubicBezTo>
                    <a:pt x="261" y="11"/>
                    <a:pt x="246" y="4"/>
                    <a:pt x="233" y="1"/>
                  </a:cubicBezTo>
                  <a:cubicBezTo>
                    <a:pt x="229" y="1"/>
                    <a:pt x="226" y="0"/>
                    <a:pt x="222" y="0"/>
                  </a:cubicBezTo>
                  <a:close/>
                  <a:moveTo>
                    <a:pt x="1495" y="1726"/>
                  </a:moveTo>
                  <a:cubicBezTo>
                    <a:pt x="1494" y="1726"/>
                    <a:pt x="1494" y="1726"/>
                    <a:pt x="1494" y="1726"/>
                  </a:cubicBezTo>
                  <a:lnTo>
                    <a:pt x="1497" y="1726"/>
                  </a:lnTo>
                  <a:cubicBezTo>
                    <a:pt x="1496" y="1726"/>
                    <a:pt x="1495" y="1726"/>
                    <a:pt x="1495" y="1726"/>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1370200" y="2993425"/>
              <a:ext cx="62900" cy="22900"/>
            </a:xfrm>
            <a:custGeom>
              <a:avLst/>
              <a:gdLst/>
              <a:ahLst/>
              <a:cxnLst/>
              <a:rect l="l" t="t" r="r" b="b"/>
              <a:pathLst>
                <a:path w="2516" h="916" extrusionOk="0">
                  <a:moveTo>
                    <a:pt x="198" y="0"/>
                  </a:moveTo>
                  <a:cubicBezTo>
                    <a:pt x="171" y="0"/>
                    <a:pt x="146" y="15"/>
                    <a:pt x="135" y="38"/>
                  </a:cubicBezTo>
                  <a:cubicBezTo>
                    <a:pt x="128" y="54"/>
                    <a:pt x="128" y="69"/>
                    <a:pt x="132" y="84"/>
                  </a:cubicBezTo>
                  <a:cubicBezTo>
                    <a:pt x="119" y="88"/>
                    <a:pt x="108" y="97"/>
                    <a:pt x="97" y="105"/>
                  </a:cubicBezTo>
                  <a:cubicBezTo>
                    <a:pt x="83" y="119"/>
                    <a:pt x="77" y="138"/>
                    <a:pt x="75" y="157"/>
                  </a:cubicBezTo>
                  <a:cubicBezTo>
                    <a:pt x="65" y="157"/>
                    <a:pt x="56" y="159"/>
                    <a:pt x="46" y="164"/>
                  </a:cubicBezTo>
                  <a:cubicBezTo>
                    <a:pt x="15" y="180"/>
                    <a:pt x="0" y="220"/>
                    <a:pt x="17" y="251"/>
                  </a:cubicBezTo>
                  <a:cubicBezTo>
                    <a:pt x="30" y="275"/>
                    <a:pt x="53" y="294"/>
                    <a:pt x="75" y="314"/>
                  </a:cubicBezTo>
                  <a:cubicBezTo>
                    <a:pt x="120" y="360"/>
                    <a:pt x="166" y="407"/>
                    <a:pt x="214" y="449"/>
                  </a:cubicBezTo>
                  <a:cubicBezTo>
                    <a:pt x="266" y="493"/>
                    <a:pt x="319" y="535"/>
                    <a:pt x="374" y="574"/>
                  </a:cubicBezTo>
                  <a:cubicBezTo>
                    <a:pt x="428" y="613"/>
                    <a:pt x="484" y="649"/>
                    <a:pt x="542" y="681"/>
                  </a:cubicBezTo>
                  <a:cubicBezTo>
                    <a:pt x="598" y="712"/>
                    <a:pt x="656" y="739"/>
                    <a:pt x="715" y="763"/>
                  </a:cubicBezTo>
                  <a:cubicBezTo>
                    <a:pt x="775" y="787"/>
                    <a:pt x="837" y="809"/>
                    <a:pt x="899" y="830"/>
                  </a:cubicBezTo>
                  <a:cubicBezTo>
                    <a:pt x="904" y="831"/>
                    <a:pt x="909" y="832"/>
                    <a:pt x="913" y="834"/>
                  </a:cubicBezTo>
                  <a:cubicBezTo>
                    <a:pt x="975" y="853"/>
                    <a:pt x="1038" y="868"/>
                    <a:pt x="1101" y="882"/>
                  </a:cubicBezTo>
                  <a:cubicBezTo>
                    <a:pt x="1161" y="896"/>
                    <a:pt x="1223" y="903"/>
                    <a:pt x="1285" y="909"/>
                  </a:cubicBezTo>
                  <a:cubicBezTo>
                    <a:pt x="1327" y="914"/>
                    <a:pt x="1368" y="915"/>
                    <a:pt x="1410" y="915"/>
                  </a:cubicBezTo>
                  <a:cubicBezTo>
                    <a:pt x="1437" y="915"/>
                    <a:pt x="1464" y="915"/>
                    <a:pt x="1492" y="913"/>
                  </a:cubicBezTo>
                  <a:cubicBezTo>
                    <a:pt x="1545" y="912"/>
                    <a:pt x="1600" y="907"/>
                    <a:pt x="1654" y="903"/>
                  </a:cubicBezTo>
                  <a:cubicBezTo>
                    <a:pt x="1707" y="898"/>
                    <a:pt x="1760" y="893"/>
                    <a:pt x="1814" y="886"/>
                  </a:cubicBezTo>
                  <a:cubicBezTo>
                    <a:pt x="1921" y="868"/>
                    <a:pt x="2023" y="828"/>
                    <a:pt x="2120" y="779"/>
                  </a:cubicBezTo>
                  <a:cubicBezTo>
                    <a:pt x="2173" y="753"/>
                    <a:pt x="2224" y="727"/>
                    <a:pt x="2276" y="699"/>
                  </a:cubicBezTo>
                  <a:cubicBezTo>
                    <a:pt x="2327" y="672"/>
                    <a:pt x="2374" y="641"/>
                    <a:pt x="2422" y="610"/>
                  </a:cubicBezTo>
                  <a:cubicBezTo>
                    <a:pt x="2456" y="587"/>
                    <a:pt x="2487" y="561"/>
                    <a:pt x="2515" y="535"/>
                  </a:cubicBezTo>
                  <a:lnTo>
                    <a:pt x="2515" y="535"/>
                  </a:lnTo>
                  <a:cubicBezTo>
                    <a:pt x="2471" y="550"/>
                    <a:pt x="2425" y="566"/>
                    <a:pt x="2379" y="582"/>
                  </a:cubicBezTo>
                  <a:cubicBezTo>
                    <a:pt x="2340" y="595"/>
                    <a:pt x="2302" y="609"/>
                    <a:pt x="2265" y="624"/>
                  </a:cubicBezTo>
                  <a:cubicBezTo>
                    <a:pt x="2229" y="639"/>
                    <a:pt x="2192" y="654"/>
                    <a:pt x="2156" y="666"/>
                  </a:cubicBezTo>
                  <a:lnTo>
                    <a:pt x="2154" y="666"/>
                  </a:lnTo>
                  <a:cubicBezTo>
                    <a:pt x="2150" y="668"/>
                    <a:pt x="2146" y="668"/>
                    <a:pt x="2142" y="668"/>
                  </a:cubicBezTo>
                  <a:cubicBezTo>
                    <a:pt x="2136" y="668"/>
                    <a:pt x="2131" y="667"/>
                    <a:pt x="2125" y="666"/>
                  </a:cubicBezTo>
                  <a:cubicBezTo>
                    <a:pt x="2122" y="666"/>
                    <a:pt x="2121" y="665"/>
                    <a:pt x="2120" y="665"/>
                  </a:cubicBezTo>
                  <a:cubicBezTo>
                    <a:pt x="2111" y="662"/>
                    <a:pt x="2102" y="655"/>
                    <a:pt x="2095" y="649"/>
                  </a:cubicBezTo>
                  <a:cubicBezTo>
                    <a:pt x="2092" y="645"/>
                    <a:pt x="2089" y="643"/>
                    <a:pt x="2086" y="639"/>
                  </a:cubicBezTo>
                  <a:cubicBezTo>
                    <a:pt x="2085" y="639"/>
                    <a:pt x="2084" y="640"/>
                    <a:pt x="2082" y="640"/>
                  </a:cubicBezTo>
                  <a:cubicBezTo>
                    <a:pt x="2075" y="644"/>
                    <a:pt x="2065" y="646"/>
                    <a:pt x="2058" y="650"/>
                  </a:cubicBezTo>
                  <a:cubicBezTo>
                    <a:pt x="2038" y="660"/>
                    <a:pt x="2014" y="671"/>
                    <a:pt x="1991" y="676"/>
                  </a:cubicBezTo>
                  <a:cubicBezTo>
                    <a:pt x="1986" y="676"/>
                    <a:pt x="1981" y="677"/>
                    <a:pt x="1977" y="677"/>
                  </a:cubicBezTo>
                  <a:cubicBezTo>
                    <a:pt x="1970" y="677"/>
                    <a:pt x="1964" y="676"/>
                    <a:pt x="1958" y="675"/>
                  </a:cubicBezTo>
                  <a:cubicBezTo>
                    <a:pt x="1911" y="685"/>
                    <a:pt x="1862" y="695"/>
                    <a:pt x="1813" y="703"/>
                  </a:cubicBezTo>
                  <a:cubicBezTo>
                    <a:pt x="1777" y="708"/>
                    <a:pt x="1740" y="713"/>
                    <a:pt x="1704" y="717"/>
                  </a:cubicBezTo>
                  <a:cubicBezTo>
                    <a:pt x="1666" y="721"/>
                    <a:pt x="1627" y="724"/>
                    <a:pt x="1589" y="727"/>
                  </a:cubicBezTo>
                  <a:cubicBezTo>
                    <a:pt x="1566" y="727"/>
                    <a:pt x="1544" y="727"/>
                    <a:pt x="1522" y="728"/>
                  </a:cubicBezTo>
                  <a:cubicBezTo>
                    <a:pt x="1502" y="728"/>
                    <a:pt x="1481" y="726"/>
                    <a:pt x="1462" y="726"/>
                  </a:cubicBezTo>
                  <a:cubicBezTo>
                    <a:pt x="1419" y="724"/>
                    <a:pt x="1377" y="720"/>
                    <a:pt x="1334" y="716"/>
                  </a:cubicBezTo>
                  <a:cubicBezTo>
                    <a:pt x="1305" y="711"/>
                    <a:pt x="1274" y="707"/>
                    <a:pt x="1243" y="703"/>
                  </a:cubicBezTo>
                  <a:cubicBezTo>
                    <a:pt x="1238" y="703"/>
                    <a:pt x="1231" y="702"/>
                    <a:pt x="1225" y="701"/>
                  </a:cubicBezTo>
                  <a:cubicBezTo>
                    <a:pt x="1222" y="697"/>
                    <a:pt x="1218" y="693"/>
                    <a:pt x="1213" y="690"/>
                  </a:cubicBezTo>
                  <a:cubicBezTo>
                    <a:pt x="1167" y="660"/>
                    <a:pt x="1116" y="636"/>
                    <a:pt x="1068" y="610"/>
                  </a:cubicBezTo>
                  <a:cubicBezTo>
                    <a:pt x="1033" y="593"/>
                    <a:pt x="1001" y="575"/>
                    <a:pt x="967" y="558"/>
                  </a:cubicBezTo>
                  <a:cubicBezTo>
                    <a:pt x="903" y="524"/>
                    <a:pt x="840" y="491"/>
                    <a:pt x="777" y="458"/>
                  </a:cubicBezTo>
                  <a:cubicBezTo>
                    <a:pt x="678" y="403"/>
                    <a:pt x="579" y="350"/>
                    <a:pt x="485" y="288"/>
                  </a:cubicBezTo>
                  <a:cubicBezTo>
                    <a:pt x="482" y="284"/>
                    <a:pt x="480" y="279"/>
                    <a:pt x="476" y="275"/>
                  </a:cubicBezTo>
                  <a:cubicBezTo>
                    <a:pt x="467" y="263"/>
                    <a:pt x="457" y="252"/>
                    <a:pt x="446" y="242"/>
                  </a:cubicBezTo>
                  <a:cubicBezTo>
                    <a:pt x="431" y="224"/>
                    <a:pt x="417" y="209"/>
                    <a:pt x="402" y="193"/>
                  </a:cubicBezTo>
                  <a:cubicBezTo>
                    <a:pt x="382" y="174"/>
                    <a:pt x="362" y="154"/>
                    <a:pt x="341" y="135"/>
                  </a:cubicBezTo>
                  <a:cubicBezTo>
                    <a:pt x="324" y="121"/>
                    <a:pt x="306" y="104"/>
                    <a:pt x="285" y="94"/>
                  </a:cubicBezTo>
                  <a:cubicBezTo>
                    <a:pt x="281" y="90"/>
                    <a:pt x="275" y="88"/>
                    <a:pt x="270" y="85"/>
                  </a:cubicBezTo>
                  <a:cubicBezTo>
                    <a:pt x="275" y="63"/>
                    <a:pt x="268" y="38"/>
                    <a:pt x="249" y="23"/>
                  </a:cubicBezTo>
                  <a:cubicBezTo>
                    <a:pt x="235" y="10"/>
                    <a:pt x="217" y="1"/>
                    <a:pt x="198"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1602900" y="3047475"/>
              <a:ext cx="0" cy="25"/>
            </a:xfrm>
            <a:custGeom>
              <a:avLst/>
              <a:gdLst/>
              <a:ahLst/>
              <a:cxnLst/>
              <a:rect l="l" t="t" r="r" b="b"/>
              <a:pathLst>
                <a:path h="1" extrusionOk="0">
                  <a:moveTo>
                    <a:pt x="0" y="0"/>
                  </a:moveTo>
                  <a:lnTo>
                    <a:pt x="0" y="0"/>
                  </a:lnTo>
                  <a:lnTo>
                    <a:pt x="0" y="0"/>
                  </a:ln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1784925" y="2991625"/>
              <a:ext cx="3650" cy="3225"/>
            </a:xfrm>
            <a:custGeom>
              <a:avLst/>
              <a:gdLst/>
              <a:ahLst/>
              <a:cxnLst/>
              <a:rect l="l" t="t" r="r" b="b"/>
              <a:pathLst>
                <a:path w="146" h="129" extrusionOk="0">
                  <a:moveTo>
                    <a:pt x="73" y="0"/>
                  </a:moveTo>
                  <a:cubicBezTo>
                    <a:pt x="46" y="0"/>
                    <a:pt x="19" y="18"/>
                    <a:pt x="11" y="45"/>
                  </a:cubicBezTo>
                  <a:cubicBezTo>
                    <a:pt x="1" y="78"/>
                    <a:pt x="20" y="116"/>
                    <a:pt x="53" y="126"/>
                  </a:cubicBezTo>
                  <a:cubicBezTo>
                    <a:pt x="60" y="128"/>
                    <a:pt x="67" y="129"/>
                    <a:pt x="73" y="129"/>
                  </a:cubicBezTo>
                  <a:cubicBezTo>
                    <a:pt x="101" y="129"/>
                    <a:pt x="127" y="111"/>
                    <a:pt x="135" y="83"/>
                  </a:cubicBezTo>
                  <a:cubicBezTo>
                    <a:pt x="145" y="50"/>
                    <a:pt x="126" y="13"/>
                    <a:pt x="93" y="3"/>
                  </a:cubicBezTo>
                  <a:cubicBezTo>
                    <a:pt x="86" y="1"/>
                    <a:pt x="80" y="0"/>
                    <a:pt x="73"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1758400" y="3051500"/>
              <a:ext cx="3650" cy="3250"/>
            </a:xfrm>
            <a:custGeom>
              <a:avLst/>
              <a:gdLst/>
              <a:ahLst/>
              <a:cxnLst/>
              <a:rect l="l" t="t" r="r" b="b"/>
              <a:pathLst>
                <a:path w="146" h="130" extrusionOk="0">
                  <a:moveTo>
                    <a:pt x="74" y="0"/>
                  </a:moveTo>
                  <a:cubicBezTo>
                    <a:pt x="47" y="0"/>
                    <a:pt x="20" y="18"/>
                    <a:pt x="11" y="46"/>
                  </a:cubicBezTo>
                  <a:cubicBezTo>
                    <a:pt x="1" y="79"/>
                    <a:pt x="20" y="117"/>
                    <a:pt x="55" y="127"/>
                  </a:cubicBezTo>
                  <a:cubicBezTo>
                    <a:pt x="61" y="129"/>
                    <a:pt x="67" y="130"/>
                    <a:pt x="73" y="130"/>
                  </a:cubicBezTo>
                  <a:cubicBezTo>
                    <a:pt x="100" y="130"/>
                    <a:pt x="127" y="112"/>
                    <a:pt x="135" y="85"/>
                  </a:cubicBezTo>
                  <a:cubicBezTo>
                    <a:pt x="145" y="51"/>
                    <a:pt x="128" y="14"/>
                    <a:pt x="93" y="3"/>
                  </a:cubicBezTo>
                  <a:cubicBezTo>
                    <a:pt x="87" y="1"/>
                    <a:pt x="81" y="0"/>
                    <a:pt x="74"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1753200" y="3052275"/>
              <a:ext cx="3625" cy="3250"/>
            </a:xfrm>
            <a:custGeom>
              <a:avLst/>
              <a:gdLst/>
              <a:ahLst/>
              <a:cxnLst/>
              <a:rect l="l" t="t" r="r" b="b"/>
              <a:pathLst>
                <a:path w="145" h="130" extrusionOk="0">
                  <a:moveTo>
                    <a:pt x="74" y="0"/>
                  </a:moveTo>
                  <a:cubicBezTo>
                    <a:pt x="46" y="0"/>
                    <a:pt x="19" y="18"/>
                    <a:pt x="11" y="45"/>
                  </a:cubicBezTo>
                  <a:cubicBezTo>
                    <a:pt x="0" y="78"/>
                    <a:pt x="20" y="117"/>
                    <a:pt x="53" y="127"/>
                  </a:cubicBezTo>
                  <a:cubicBezTo>
                    <a:pt x="59" y="129"/>
                    <a:pt x="66" y="130"/>
                    <a:pt x="72" y="130"/>
                  </a:cubicBezTo>
                  <a:cubicBezTo>
                    <a:pt x="100" y="130"/>
                    <a:pt x="126" y="112"/>
                    <a:pt x="135" y="85"/>
                  </a:cubicBezTo>
                  <a:cubicBezTo>
                    <a:pt x="145" y="51"/>
                    <a:pt x="125" y="13"/>
                    <a:pt x="92" y="3"/>
                  </a:cubicBezTo>
                  <a:cubicBezTo>
                    <a:pt x="86" y="1"/>
                    <a:pt x="80" y="0"/>
                    <a:pt x="74"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1755325" y="3047475"/>
              <a:ext cx="3625" cy="3250"/>
            </a:xfrm>
            <a:custGeom>
              <a:avLst/>
              <a:gdLst/>
              <a:ahLst/>
              <a:cxnLst/>
              <a:rect l="l" t="t" r="r" b="b"/>
              <a:pathLst>
                <a:path w="145" h="130" extrusionOk="0">
                  <a:moveTo>
                    <a:pt x="73" y="0"/>
                  </a:moveTo>
                  <a:cubicBezTo>
                    <a:pt x="46" y="0"/>
                    <a:pt x="19" y="18"/>
                    <a:pt x="10" y="46"/>
                  </a:cubicBezTo>
                  <a:cubicBezTo>
                    <a:pt x="0" y="79"/>
                    <a:pt x="20" y="117"/>
                    <a:pt x="54" y="127"/>
                  </a:cubicBezTo>
                  <a:cubicBezTo>
                    <a:pt x="60" y="129"/>
                    <a:pt x="66" y="130"/>
                    <a:pt x="72" y="130"/>
                  </a:cubicBezTo>
                  <a:cubicBezTo>
                    <a:pt x="99" y="130"/>
                    <a:pt x="126" y="112"/>
                    <a:pt x="134" y="84"/>
                  </a:cubicBezTo>
                  <a:cubicBezTo>
                    <a:pt x="145" y="51"/>
                    <a:pt x="126" y="14"/>
                    <a:pt x="92" y="3"/>
                  </a:cubicBezTo>
                  <a:cubicBezTo>
                    <a:pt x="86" y="1"/>
                    <a:pt x="79" y="0"/>
                    <a:pt x="73"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1696150" y="3014950"/>
              <a:ext cx="3650" cy="3250"/>
            </a:xfrm>
            <a:custGeom>
              <a:avLst/>
              <a:gdLst/>
              <a:ahLst/>
              <a:cxnLst/>
              <a:rect l="l" t="t" r="r" b="b"/>
              <a:pathLst>
                <a:path w="146" h="130" extrusionOk="0">
                  <a:moveTo>
                    <a:pt x="72" y="1"/>
                  </a:moveTo>
                  <a:cubicBezTo>
                    <a:pt x="45" y="1"/>
                    <a:pt x="19" y="19"/>
                    <a:pt x="11" y="46"/>
                  </a:cubicBezTo>
                  <a:cubicBezTo>
                    <a:pt x="1" y="79"/>
                    <a:pt x="19" y="117"/>
                    <a:pt x="53" y="127"/>
                  </a:cubicBezTo>
                  <a:cubicBezTo>
                    <a:pt x="60" y="129"/>
                    <a:pt x="66" y="130"/>
                    <a:pt x="73" y="130"/>
                  </a:cubicBezTo>
                  <a:cubicBezTo>
                    <a:pt x="100" y="130"/>
                    <a:pt x="126" y="112"/>
                    <a:pt x="135" y="84"/>
                  </a:cubicBezTo>
                  <a:cubicBezTo>
                    <a:pt x="145" y="51"/>
                    <a:pt x="126" y="15"/>
                    <a:pt x="91" y="4"/>
                  </a:cubicBezTo>
                  <a:cubicBezTo>
                    <a:pt x="85" y="2"/>
                    <a:pt x="79" y="1"/>
                    <a:pt x="72"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1691250" y="3011950"/>
              <a:ext cx="3650" cy="3250"/>
            </a:xfrm>
            <a:custGeom>
              <a:avLst/>
              <a:gdLst/>
              <a:ahLst/>
              <a:cxnLst/>
              <a:rect l="l" t="t" r="r" b="b"/>
              <a:pathLst>
                <a:path w="146" h="130" extrusionOk="0">
                  <a:moveTo>
                    <a:pt x="73" y="0"/>
                  </a:moveTo>
                  <a:cubicBezTo>
                    <a:pt x="46" y="0"/>
                    <a:pt x="19" y="19"/>
                    <a:pt x="11" y="46"/>
                  </a:cubicBezTo>
                  <a:cubicBezTo>
                    <a:pt x="1" y="80"/>
                    <a:pt x="19" y="117"/>
                    <a:pt x="53" y="127"/>
                  </a:cubicBezTo>
                  <a:cubicBezTo>
                    <a:pt x="59" y="129"/>
                    <a:pt x="66" y="130"/>
                    <a:pt x="72" y="130"/>
                  </a:cubicBezTo>
                  <a:cubicBezTo>
                    <a:pt x="100" y="130"/>
                    <a:pt x="126" y="112"/>
                    <a:pt x="135" y="85"/>
                  </a:cubicBezTo>
                  <a:cubicBezTo>
                    <a:pt x="145" y="52"/>
                    <a:pt x="125" y="16"/>
                    <a:pt x="91" y="3"/>
                  </a:cubicBezTo>
                  <a:cubicBezTo>
                    <a:pt x="85" y="1"/>
                    <a:pt x="79" y="0"/>
                    <a:pt x="73"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1639850" y="2968900"/>
              <a:ext cx="3675" cy="3275"/>
            </a:xfrm>
            <a:custGeom>
              <a:avLst/>
              <a:gdLst/>
              <a:ahLst/>
              <a:cxnLst/>
              <a:rect l="l" t="t" r="r" b="b"/>
              <a:pathLst>
                <a:path w="147" h="131" extrusionOk="0">
                  <a:moveTo>
                    <a:pt x="75" y="1"/>
                  </a:moveTo>
                  <a:cubicBezTo>
                    <a:pt x="48" y="1"/>
                    <a:pt x="22" y="18"/>
                    <a:pt x="13" y="46"/>
                  </a:cubicBezTo>
                  <a:cubicBezTo>
                    <a:pt x="1" y="80"/>
                    <a:pt x="20" y="117"/>
                    <a:pt x="56" y="128"/>
                  </a:cubicBezTo>
                  <a:cubicBezTo>
                    <a:pt x="62" y="129"/>
                    <a:pt x="68" y="130"/>
                    <a:pt x="74" y="130"/>
                  </a:cubicBezTo>
                  <a:cubicBezTo>
                    <a:pt x="101" y="130"/>
                    <a:pt x="129" y="112"/>
                    <a:pt x="137" y="84"/>
                  </a:cubicBezTo>
                  <a:cubicBezTo>
                    <a:pt x="146" y="51"/>
                    <a:pt x="128" y="14"/>
                    <a:pt x="94" y="4"/>
                  </a:cubicBezTo>
                  <a:cubicBezTo>
                    <a:pt x="88" y="2"/>
                    <a:pt x="81" y="1"/>
                    <a:pt x="75"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1690150" y="2899925"/>
              <a:ext cx="3625" cy="3250"/>
            </a:xfrm>
            <a:custGeom>
              <a:avLst/>
              <a:gdLst/>
              <a:ahLst/>
              <a:cxnLst/>
              <a:rect l="l" t="t" r="r" b="b"/>
              <a:pathLst>
                <a:path w="145" h="130" extrusionOk="0">
                  <a:moveTo>
                    <a:pt x="73" y="0"/>
                  </a:moveTo>
                  <a:cubicBezTo>
                    <a:pt x="45" y="0"/>
                    <a:pt x="19" y="19"/>
                    <a:pt x="11" y="46"/>
                  </a:cubicBezTo>
                  <a:cubicBezTo>
                    <a:pt x="0" y="79"/>
                    <a:pt x="20" y="117"/>
                    <a:pt x="53" y="127"/>
                  </a:cubicBezTo>
                  <a:cubicBezTo>
                    <a:pt x="59" y="129"/>
                    <a:pt x="65" y="130"/>
                    <a:pt x="72" y="130"/>
                  </a:cubicBezTo>
                  <a:cubicBezTo>
                    <a:pt x="99" y="130"/>
                    <a:pt x="126" y="112"/>
                    <a:pt x="134" y="85"/>
                  </a:cubicBezTo>
                  <a:cubicBezTo>
                    <a:pt x="145" y="51"/>
                    <a:pt x="125" y="15"/>
                    <a:pt x="92" y="3"/>
                  </a:cubicBezTo>
                  <a:cubicBezTo>
                    <a:pt x="86" y="1"/>
                    <a:pt x="80" y="0"/>
                    <a:pt x="73"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1684950" y="2898550"/>
              <a:ext cx="3650" cy="3275"/>
            </a:xfrm>
            <a:custGeom>
              <a:avLst/>
              <a:gdLst/>
              <a:ahLst/>
              <a:cxnLst/>
              <a:rect l="l" t="t" r="r" b="b"/>
              <a:pathLst>
                <a:path w="146" h="131" extrusionOk="0">
                  <a:moveTo>
                    <a:pt x="74" y="1"/>
                  </a:moveTo>
                  <a:cubicBezTo>
                    <a:pt x="46" y="1"/>
                    <a:pt x="20" y="19"/>
                    <a:pt x="11" y="47"/>
                  </a:cubicBezTo>
                  <a:cubicBezTo>
                    <a:pt x="1" y="80"/>
                    <a:pt x="20" y="117"/>
                    <a:pt x="53" y="127"/>
                  </a:cubicBezTo>
                  <a:cubicBezTo>
                    <a:pt x="60" y="129"/>
                    <a:pt x="66" y="130"/>
                    <a:pt x="73" y="130"/>
                  </a:cubicBezTo>
                  <a:cubicBezTo>
                    <a:pt x="100" y="130"/>
                    <a:pt x="127" y="113"/>
                    <a:pt x="135" y="85"/>
                  </a:cubicBezTo>
                  <a:cubicBezTo>
                    <a:pt x="145" y="52"/>
                    <a:pt x="126" y="14"/>
                    <a:pt x="93" y="4"/>
                  </a:cubicBezTo>
                  <a:cubicBezTo>
                    <a:pt x="86" y="2"/>
                    <a:pt x="80" y="1"/>
                    <a:pt x="74"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1688225" y="2894250"/>
              <a:ext cx="3675" cy="3250"/>
            </a:xfrm>
            <a:custGeom>
              <a:avLst/>
              <a:gdLst/>
              <a:ahLst/>
              <a:cxnLst/>
              <a:rect l="l" t="t" r="r" b="b"/>
              <a:pathLst>
                <a:path w="147" h="130" extrusionOk="0">
                  <a:moveTo>
                    <a:pt x="76" y="0"/>
                  </a:moveTo>
                  <a:cubicBezTo>
                    <a:pt x="48" y="0"/>
                    <a:pt x="22" y="18"/>
                    <a:pt x="13" y="45"/>
                  </a:cubicBezTo>
                  <a:cubicBezTo>
                    <a:pt x="1" y="80"/>
                    <a:pt x="20" y="117"/>
                    <a:pt x="56" y="127"/>
                  </a:cubicBezTo>
                  <a:cubicBezTo>
                    <a:pt x="62" y="129"/>
                    <a:pt x="68" y="130"/>
                    <a:pt x="74" y="130"/>
                  </a:cubicBezTo>
                  <a:cubicBezTo>
                    <a:pt x="102" y="130"/>
                    <a:pt x="129" y="112"/>
                    <a:pt x="137" y="85"/>
                  </a:cubicBezTo>
                  <a:cubicBezTo>
                    <a:pt x="146" y="51"/>
                    <a:pt x="128" y="13"/>
                    <a:pt x="94" y="3"/>
                  </a:cubicBezTo>
                  <a:cubicBezTo>
                    <a:pt x="88" y="1"/>
                    <a:pt x="82" y="0"/>
                    <a:pt x="76"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1594575" y="2890900"/>
              <a:ext cx="3650" cy="3250"/>
            </a:xfrm>
            <a:custGeom>
              <a:avLst/>
              <a:gdLst/>
              <a:ahLst/>
              <a:cxnLst/>
              <a:rect l="l" t="t" r="r" b="b"/>
              <a:pathLst>
                <a:path w="146" h="130" extrusionOk="0">
                  <a:moveTo>
                    <a:pt x="74" y="0"/>
                  </a:moveTo>
                  <a:cubicBezTo>
                    <a:pt x="47" y="0"/>
                    <a:pt x="19" y="18"/>
                    <a:pt x="11" y="45"/>
                  </a:cubicBezTo>
                  <a:cubicBezTo>
                    <a:pt x="1" y="78"/>
                    <a:pt x="20" y="116"/>
                    <a:pt x="53" y="127"/>
                  </a:cubicBezTo>
                  <a:cubicBezTo>
                    <a:pt x="60" y="129"/>
                    <a:pt x="66" y="130"/>
                    <a:pt x="72" y="130"/>
                  </a:cubicBezTo>
                  <a:cubicBezTo>
                    <a:pt x="100" y="130"/>
                    <a:pt x="126" y="112"/>
                    <a:pt x="135" y="85"/>
                  </a:cubicBezTo>
                  <a:cubicBezTo>
                    <a:pt x="145" y="50"/>
                    <a:pt x="126" y="13"/>
                    <a:pt x="93" y="3"/>
                  </a:cubicBezTo>
                  <a:cubicBezTo>
                    <a:pt x="87" y="1"/>
                    <a:pt x="80" y="0"/>
                    <a:pt x="74"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1518825" y="2928150"/>
              <a:ext cx="3575" cy="3250"/>
            </a:xfrm>
            <a:custGeom>
              <a:avLst/>
              <a:gdLst/>
              <a:ahLst/>
              <a:cxnLst/>
              <a:rect l="l" t="t" r="r" b="b"/>
              <a:pathLst>
                <a:path w="143" h="130" extrusionOk="0">
                  <a:moveTo>
                    <a:pt x="72" y="1"/>
                  </a:moveTo>
                  <a:cubicBezTo>
                    <a:pt x="44" y="1"/>
                    <a:pt x="18" y="21"/>
                    <a:pt x="10" y="48"/>
                  </a:cubicBezTo>
                  <a:cubicBezTo>
                    <a:pt x="1" y="83"/>
                    <a:pt x="22" y="117"/>
                    <a:pt x="55" y="127"/>
                  </a:cubicBezTo>
                  <a:cubicBezTo>
                    <a:pt x="61" y="128"/>
                    <a:pt x="66" y="129"/>
                    <a:pt x="71" y="129"/>
                  </a:cubicBezTo>
                  <a:cubicBezTo>
                    <a:pt x="99" y="129"/>
                    <a:pt x="126" y="109"/>
                    <a:pt x="134" y="82"/>
                  </a:cubicBezTo>
                  <a:cubicBezTo>
                    <a:pt x="142" y="47"/>
                    <a:pt x="122" y="13"/>
                    <a:pt x="88" y="3"/>
                  </a:cubicBezTo>
                  <a:cubicBezTo>
                    <a:pt x="83" y="2"/>
                    <a:pt x="77" y="1"/>
                    <a:pt x="72"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1513650" y="2927050"/>
              <a:ext cx="3575" cy="3250"/>
            </a:xfrm>
            <a:custGeom>
              <a:avLst/>
              <a:gdLst/>
              <a:ahLst/>
              <a:cxnLst/>
              <a:rect l="l" t="t" r="r" b="b"/>
              <a:pathLst>
                <a:path w="143" h="130" extrusionOk="0">
                  <a:moveTo>
                    <a:pt x="73" y="0"/>
                  </a:moveTo>
                  <a:cubicBezTo>
                    <a:pt x="45" y="0"/>
                    <a:pt x="18" y="21"/>
                    <a:pt x="11" y="48"/>
                  </a:cubicBezTo>
                  <a:cubicBezTo>
                    <a:pt x="0" y="83"/>
                    <a:pt x="22" y="116"/>
                    <a:pt x="56" y="127"/>
                  </a:cubicBezTo>
                  <a:cubicBezTo>
                    <a:pt x="62" y="128"/>
                    <a:pt x="67" y="129"/>
                    <a:pt x="73" y="129"/>
                  </a:cubicBezTo>
                  <a:cubicBezTo>
                    <a:pt x="100" y="129"/>
                    <a:pt x="127" y="109"/>
                    <a:pt x="134" y="81"/>
                  </a:cubicBezTo>
                  <a:cubicBezTo>
                    <a:pt x="143" y="47"/>
                    <a:pt x="122" y="13"/>
                    <a:pt x="89" y="3"/>
                  </a:cubicBezTo>
                  <a:cubicBezTo>
                    <a:pt x="84" y="1"/>
                    <a:pt x="78" y="0"/>
                    <a:pt x="73"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1569175" y="3007250"/>
              <a:ext cx="3575" cy="3250"/>
            </a:xfrm>
            <a:custGeom>
              <a:avLst/>
              <a:gdLst/>
              <a:ahLst/>
              <a:cxnLst/>
              <a:rect l="l" t="t" r="r" b="b"/>
              <a:pathLst>
                <a:path w="143" h="130" extrusionOk="0">
                  <a:moveTo>
                    <a:pt x="71" y="1"/>
                  </a:moveTo>
                  <a:cubicBezTo>
                    <a:pt x="44" y="1"/>
                    <a:pt x="17" y="21"/>
                    <a:pt x="9" y="49"/>
                  </a:cubicBezTo>
                  <a:cubicBezTo>
                    <a:pt x="0" y="83"/>
                    <a:pt x="21" y="117"/>
                    <a:pt x="55" y="127"/>
                  </a:cubicBezTo>
                  <a:cubicBezTo>
                    <a:pt x="60" y="129"/>
                    <a:pt x="66" y="130"/>
                    <a:pt x="71" y="130"/>
                  </a:cubicBezTo>
                  <a:cubicBezTo>
                    <a:pt x="99" y="130"/>
                    <a:pt x="126" y="109"/>
                    <a:pt x="133" y="82"/>
                  </a:cubicBezTo>
                  <a:cubicBezTo>
                    <a:pt x="143" y="47"/>
                    <a:pt x="122" y="14"/>
                    <a:pt x="88" y="3"/>
                  </a:cubicBezTo>
                  <a:cubicBezTo>
                    <a:pt x="82" y="2"/>
                    <a:pt x="77" y="1"/>
                    <a:pt x="71"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1563175" y="3006725"/>
              <a:ext cx="3575" cy="3225"/>
            </a:xfrm>
            <a:custGeom>
              <a:avLst/>
              <a:gdLst/>
              <a:ahLst/>
              <a:cxnLst/>
              <a:rect l="l" t="t" r="r" b="b"/>
              <a:pathLst>
                <a:path w="143" h="129" extrusionOk="0">
                  <a:moveTo>
                    <a:pt x="71" y="0"/>
                  </a:moveTo>
                  <a:cubicBezTo>
                    <a:pt x="43" y="0"/>
                    <a:pt x="17" y="20"/>
                    <a:pt x="10" y="47"/>
                  </a:cubicBezTo>
                  <a:cubicBezTo>
                    <a:pt x="1" y="82"/>
                    <a:pt x="21" y="116"/>
                    <a:pt x="54" y="126"/>
                  </a:cubicBezTo>
                  <a:cubicBezTo>
                    <a:pt x="60" y="128"/>
                    <a:pt x="65" y="129"/>
                    <a:pt x="71" y="129"/>
                  </a:cubicBezTo>
                  <a:cubicBezTo>
                    <a:pt x="99" y="129"/>
                    <a:pt x="126" y="108"/>
                    <a:pt x="134" y="81"/>
                  </a:cubicBezTo>
                  <a:cubicBezTo>
                    <a:pt x="142" y="46"/>
                    <a:pt x="120" y="12"/>
                    <a:pt x="88" y="3"/>
                  </a:cubicBezTo>
                  <a:cubicBezTo>
                    <a:pt x="83" y="1"/>
                    <a:pt x="77" y="0"/>
                    <a:pt x="71"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1565500" y="3012575"/>
              <a:ext cx="3575" cy="3250"/>
            </a:xfrm>
            <a:custGeom>
              <a:avLst/>
              <a:gdLst/>
              <a:ahLst/>
              <a:cxnLst/>
              <a:rect l="l" t="t" r="r" b="b"/>
              <a:pathLst>
                <a:path w="143" h="130" extrusionOk="0">
                  <a:moveTo>
                    <a:pt x="71" y="0"/>
                  </a:moveTo>
                  <a:cubicBezTo>
                    <a:pt x="43" y="0"/>
                    <a:pt x="17" y="21"/>
                    <a:pt x="10" y="48"/>
                  </a:cubicBezTo>
                  <a:cubicBezTo>
                    <a:pt x="1" y="83"/>
                    <a:pt x="21" y="116"/>
                    <a:pt x="54" y="127"/>
                  </a:cubicBezTo>
                  <a:cubicBezTo>
                    <a:pt x="60" y="128"/>
                    <a:pt x="65" y="129"/>
                    <a:pt x="71" y="129"/>
                  </a:cubicBezTo>
                  <a:cubicBezTo>
                    <a:pt x="99" y="129"/>
                    <a:pt x="126" y="108"/>
                    <a:pt x="133" y="81"/>
                  </a:cubicBezTo>
                  <a:cubicBezTo>
                    <a:pt x="142" y="46"/>
                    <a:pt x="121" y="13"/>
                    <a:pt x="88" y="3"/>
                  </a:cubicBezTo>
                  <a:cubicBezTo>
                    <a:pt x="83" y="1"/>
                    <a:pt x="77" y="0"/>
                    <a:pt x="71"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1467050" y="2995600"/>
              <a:ext cx="3650" cy="3225"/>
            </a:xfrm>
            <a:custGeom>
              <a:avLst/>
              <a:gdLst/>
              <a:ahLst/>
              <a:cxnLst/>
              <a:rect l="l" t="t" r="r" b="b"/>
              <a:pathLst>
                <a:path w="146" h="129" extrusionOk="0">
                  <a:moveTo>
                    <a:pt x="72" y="1"/>
                  </a:moveTo>
                  <a:cubicBezTo>
                    <a:pt x="45" y="1"/>
                    <a:pt x="20" y="16"/>
                    <a:pt x="11" y="43"/>
                  </a:cubicBezTo>
                  <a:cubicBezTo>
                    <a:pt x="1" y="76"/>
                    <a:pt x="17" y="115"/>
                    <a:pt x="50" y="126"/>
                  </a:cubicBezTo>
                  <a:cubicBezTo>
                    <a:pt x="57" y="128"/>
                    <a:pt x="64" y="129"/>
                    <a:pt x="71" y="129"/>
                  </a:cubicBezTo>
                  <a:cubicBezTo>
                    <a:pt x="98" y="129"/>
                    <a:pt x="124" y="113"/>
                    <a:pt x="133" y="86"/>
                  </a:cubicBezTo>
                  <a:cubicBezTo>
                    <a:pt x="145" y="53"/>
                    <a:pt x="127" y="14"/>
                    <a:pt x="93" y="4"/>
                  </a:cubicBezTo>
                  <a:cubicBezTo>
                    <a:pt x="86" y="2"/>
                    <a:pt x="79" y="1"/>
                    <a:pt x="72"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1463100" y="2991225"/>
              <a:ext cx="3625" cy="3225"/>
            </a:xfrm>
            <a:custGeom>
              <a:avLst/>
              <a:gdLst/>
              <a:ahLst/>
              <a:cxnLst/>
              <a:rect l="l" t="t" r="r" b="b"/>
              <a:pathLst>
                <a:path w="145" h="129" extrusionOk="0">
                  <a:moveTo>
                    <a:pt x="73" y="0"/>
                  </a:moveTo>
                  <a:cubicBezTo>
                    <a:pt x="46" y="0"/>
                    <a:pt x="20" y="16"/>
                    <a:pt x="11" y="43"/>
                  </a:cubicBezTo>
                  <a:cubicBezTo>
                    <a:pt x="1" y="76"/>
                    <a:pt x="17" y="115"/>
                    <a:pt x="51" y="125"/>
                  </a:cubicBezTo>
                  <a:cubicBezTo>
                    <a:pt x="58" y="127"/>
                    <a:pt x="65" y="128"/>
                    <a:pt x="72" y="128"/>
                  </a:cubicBezTo>
                  <a:cubicBezTo>
                    <a:pt x="99" y="128"/>
                    <a:pt x="125" y="113"/>
                    <a:pt x="134" y="86"/>
                  </a:cubicBezTo>
                  <a:cubicBezTo>
                    <a:pt x="144" y="53"/>
                    <a:pt x="128" y="15"/>
                    <a:pt x="94" y="3"/>
                  </a:cubicBezTo>
                  <a:cubicBezTo>
                    <a:pt x="87" y="1"/>
                    <a:pt x="80" y="0"/>
                    <a:pt x="73"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1421850" y="2752975"/>
              <a:ext cx="662600" cy="463450"/>
            </a:xfrm>
            <a:custGeom>
              <a:avLst/>
              <a:gdLst/>
              <a:ahLst/>
              <a:cxnLst/>
              <a:rect l="l" t="t" r="r" b="b"/>
              <a:pathLst>
                <a:path w="26504" h="18538" extrusionOk="0">
                  <a:moveTo>
                    <a:pt x="15752" y="1727"/>
                  </a:moveTo>
                  <a:lnTo>
                    <a:pt x="15752" y="1727"/>
                  </a:lnTo>
                  <a:cubicBezTo>
                    <a:pt x="15726" y="1737"/>
                    <a:pt x="15701" y="1744"/>
                    <a:pt x="15676" y="1753"/>
                  </a:cubicBezTo>
                  <a:lnTo>
                    <a:pt x="15673" y="1749"/>
                  </a:lnTo>
                  <a:cubicBezTo>
                    <a:pt x="15699" y="1741"/>
                    <a:pt x="15725" y="1734"/>
                    <a:pt x="15752" y="1727"/>
                  </a:cubicBezTo>
                  <a:close/>
                  <a:moveTo>
                    <a:pt x="15213" y="2176"/>
                  </a:moveTo>
                  <a:cubicBezTo>
                    <a:pt x="15212" y="2177"/>
                    <a:pt x="15212" y="2177"/>
                    <a:pt x="15211" y="2177"/>
                  </a:cubicBezTo>
                  <a:lnTo>
                    <a:pt x="15211" y="2177"/>
                  </a:lnTo>
                  <a:cubicBezTo>
                    <a:pt x="15212" y="2177"/>
                    <a:pt x="15212" y="2177"/>
                    <a:pt x="15213" y="2176"/>
                  </a:cubicBezTo>
                  <a:close/>
                  <a:moveTo>
                    <a:pt x="9794" y="2472"/>
                  </a:moveTo>
                  <a:lnTo>
                    <a:pt x="9794" y="2472"/>
                  </a:lnTo>
                  <a:cubicBezTo>
                    <a:pt x="9794" y="2473"/>
                    <a:pt x="9793" y="2474"/>
                    <a:pt x="9793" y="2476"/>
                  </a:cubicBezTo>
                  <a:cubicBezTo>
                    <a:pt x="9794" y="2475"/>
                    <a:pt x="9794" y="2473"/>
                    <a:pt x="9794" y="2472"/>
                  </a:cubicBezTo>
                  <a:close/>
                  <a:moveTo>
                    <a:pt x="11316" y="3616"/>
                  </a:moveTo>
                  <a:lnTo>
                    <a:pt x="11316" y="3616"/>
                  </a:lnTo>
                  <a:cubicBezTo>
                    <a:pt x="11316" y="3616"/>
                    <a:pt x="11317" y="3616"/>
                    <a:pt x="11317" y="3616"/>
                  </a:cubicBezTo>
                  <a:lnTo>
                    <a:pt x="11317" y="3616"/>
                  </a:lnTo>
                  <a:cubicBezTo>
                    <a:pt x="11317" y="3616"/>
                    <a:pt x="11316" y="3616"/>
                    <a:pt x="11316" y="3616"/>
                  </a:cubicBezTo>
                  <a:close/>
                  <a:moveTo>
                    <a:pt x="12858" y="3976"/>
                  </a:moveTo>
                  <a:cubicBezTo>
                    <a:pt x="12858" y="3976"/>
                    <a:pt x="12857" y="3976"/>
                    <a:pt x="12857" y="3977"/>
                  </a:cubicBezTo>
                  <a:lnTo>
                    <a:pt x="12857" y="3977"/>
                  </a:lnTo>
                  <a:cubicBezTo>
                    <a:pt x="12857" y="3976"/>
                    <a:pt x="12858" y="3976"/>
                    <a:pt x="12858" y="3976"/>
                  </a:cubicBezTo>
                  <a:close/>
                  <a:moveTo>
                    <a:pt x="12563" y="4101"/>
                  </a:moveTo>
                  <a:cubicBezTo>
                    <a:pt x="12563" y="4101"/>
                    <a:pt x="12563" y="4102"/>
                    <a:pt x="12564" y="4102"/>
                  </a:cubicBezTo>
                  <a:lnTo>
                    <a:pt x="12564" y="4102"/>
                  </a:lnTo>
                  <a:cubicBezTo>
                    <a:pt x="12564" y="4102"/>
                    <a:pt x="12563" y="4101"/>
                    <a:pt x="12563" y="4101"/>
                  </a:cubicBezTo>
                  <a:close/>
                  <a:moveTo>
                    <a:pt x="19594" y="4806"/>
                  </a:moveTo>
                  <a:cubicBezTo>
                    <a:pt x="19594" y="4810"/>
                    <a:pt x="19594" y="4812"/>
                    <a:pt x="19596" y="4814"/>
                  </a:cubicBezTo>
                  <a:cubicBezTo>
                    <a:pt x="19595" y="4811"/>
                    <a:pt x="19595" y="4809"/>
                    <a:pt x="19594" y="4806"/>
                  </a:cubicBezTo>
                  <a:close/>
                  <a:moveTo>
                    <a:pt x="18065" y="5635"/>
                  </a:moveTo>
                  <a:cubicBezTo>
                    <a:pt x="18064" y="5636"/>
                    <a:pt x="18062" y="5638"/>
                    <a:pt x="18061" y="5640"/>
                  </a:cubicBezTo>
                  <a:lnTo>
                    <a:pt x="18061" y="5640"/>
                  </a:lnTo>
                  <a:cubicBezTo>
                    <a:pt x="18062" y="5638"/>
                    <a:pt x="18063" y="5637"/>
                    <a:pt x="18065" y="5635"/>
                  </a:cubicBezTo>
                  <a:close/>
                  <a:moveTo>
                    <a:pt x="19734" y="6123"/>
                  </a:moveTo>
                  <a:lnTo>
                    <a:pt x="19715" y="6227"/>
                  </a:lnTo>
                  <a:cubicBezTo>
                    <a:pt x="19717" y="6205"/>
                    <a:pt x="19721" y="6185"/>
                    <a:pt x="19723" y="6162"/>
                  </a:cubicBezTo>
                  <a:cubicBezTo>
                    <a:pt x="19725" y="6150"/>
                    <a:pt x="19726" y="6135"/>
                    <a:pt x="19728" y="6123"/>
                  </a:cubicBezTo>
                  <a:close/>
                  <a:moveTo>
                    <a:pt x="9277" y="6607"/>
                  </a:moveTo>
                  <a:cubicBezTo>
                    <a:pt x="9288" y="6607"/>
                    <a:pt x="9300" y="6607"/>
                    <a:pt x="9311" y="6608"/>
                  </a:cubicBezTo>
                  <a:lnTo>
                    <a:pt x="9314" y="6608"/>
                  </a:lnTo>
                  <a:cubicBezTo>
                    <a:pt x="9342" y="6610"/>
                    <a:pt x="9368" y="6613"/>
                    <a:pt x="9394" y="6616"/>
                  </a:cubicBezTo>
                  <a:cubicBezTo>
                    <a:pt x="9437" y="6625"/>
                    <a:pt x="9481" y="6637"/>
                    <a:pt x="9525" y="6647"/>
                  </a:cubicBezTo>
                  <a:cubicBezTo>
                    <a:pt x="9494" y="6646"/>
                    <a:pt x="9464" y="6646"/>
                    <a:pt x="9433" y="6645"/>
                  </a:cubicBezTo>
                  <a:lnTo>
                    <a:pt x="9427" y="6645"/>
                  </a:lnTo>
                  <a:lnTo>
                    <a:pt x="9376" y="6641"/>
                  </a:lnTo>
                  <a:cubicBezTo>
                    <a:pt x="9365" y="6623"/>
                    <a:pt x="9344" y="6613"/>
                    <a:pt x="9323" y="6613"/>
                  </a:cubicBezTo>
                  <a:cubicBezTo>
                    <a:pt x="9288" y="6614"/>
                    <a:pt x="9252" y="6614"/>
                    <a:pt x="9216" y="6614"/>
                  </a:cubicBezTo>
                  <a:cubicBezTo>
                    <a:pt x="9214" y="6611"/>
                    <a:pt x="9211" y="6609"/>
                    <a:pt x="9209" y="6608"/>
                  </a:cubicBezTo>
                  <a:cubicBezTo>
                    <a:pt x="9231" y="6608"/>
                    <a:pt x="9254" y="6607"/>
                    <a:pt x="9277" y="6607"/>
                  </a:cubicBezTo>
                  <a:close/>
                  <a:moveTo>
                    <a:pt x="12144" y="7041"/>
                  </a:moveTo>
                  <a:cubicBezTo>
                    <a:pt x="12143" y="7041"/>
                    <a:pt x="12143" y="7041"/>
                    <a:pt x="12142" y="7041"/>
                  </a:cubicBezTo>
                  <a:cubicBezTo>
                    <a:pt x="12143" y="7041"/>
                    <a:pt x="12143" y="7041"/>
                    <a:pt x="12144" y="7041"/>
                  </a:cubicBezTo>
                  <a:close/>
                  <a:moveTo>
                    <a:pt x="7399" y="7619"/>
                  </a:moveTo>
                  <a:cubicBezTo>
                    <a:pt x="7399" y="7620"/>
                    <a:pt x="7399" y="7622"/>
                    <a:pt x="7400" y="7624"/>
                  </a:cubicBezTo>
                  <a:cubicBezTo>
                    <a:pt x="7385" y="7653"/>
                    <a:pt x="7370" y="7682"/>
                    <a:pt x="7358" y="7713"/>
                  </a:cubicBezTo>
                  <a:lnTo>
                    <a:pt x="7358" y="7713"/>
                  </a:lnTo>
                  <a:cubicBezTo>
                    <a:pt x="7359" y="7710"/>
                    <a:pt x="7360" y="7707"/>
                    <a:pt x="7361" y="7705"/>
                  </a:cubicBezTo>
                  <a:cubicBezTo>
                    <a:pt x="7372" y="7677"/>
                    <a:pt x="7386" y="7648"/>
                    <a:pt x="7399" y="7619"/>
                  </a:cubicBezTo>
                  <a:close/>
                  <a:moveTo>
                    <a:pt x="7353" y="7725"/>
                  </a:moveTo>
                  <a:cubicBezTo>
                    <a:pt x="7348" y="7738"/>
                    <a:pt x="7344" y="7751"/>
                    <a:pt x="7340" y="7765"/>
                  </a:cubicBezTo>
                  <a:cubicBezTo>
                    <a:pt x="7340" y="7766"/>
                    <a:pt x="7338" y="7767"/>
                    <a:pt x="7338" y="7767"/>
                  </a:cubicBezTo>
                  <a:cubicBezTo>
                    <a:pt x="7336" y="7770"/>
                    <a:pt x="7336" y="7772"/>
                    <a:pt x="7333" y="7776"/>
                  </a:cubicBezTo>
                  <a:cubicBezTo>
                    <a:pt x="7340" y="7760"/>
                    <a:pt x="7346" y="7742"/>
                    <a:pt x="7353" y="7725"/>
                  </a:cubicBezTo>
                  <a:close/>
                  <a:moveTo>
                    <a:pt x="19510" y="8425"/>
                  </a:moveTo>
                  <a:lnTo>
                    <a:pt x="19510" y="8425"/>
                  </a:lnTo>
                  <a:cubicBezTo>
                    <a:pt x="19511" y="8426"/>
                    <a:pt x="19511" y="8426"/>
                    <a:pt x="19512" y="8427"/>
                  </a:cubicBezTo>
                  <a:lnTo>
                    <a:pt x="19512" y="8427"/>
                  </a:lnTo>
                  <a:cubicBezTo>
                    <a:pt x="19511" y="8426"/>
                    <a:pt x="19511" y="8425"/>
                    <a:pt x="19510" y="8425"/>
                  </a:cubicBezTo>
                  <a:close/>
                  <a:moveTo>
                    <a:pt x="21290" y="8453"/>
                  </a:moveTo>
                  <a:cubicBezTo>
                    <a:pt x="21290" y="8455"/>
                    <a:pt x="21291" y="8457"/>
                    <a:pt x="21293" y="8460"/>
                  </a:cubicBezTo>
                  <a:cubicBezTo>
                    <a:pt x="21292" y="8458"/>
                    <a:pt x="21291" y="8455"/>
                    <a:pt x="21290" y="8453"/>
                  </a:cubicBezTo>
                  <a:close/>
                  <a:moveTo>
                    <a:pt x="21733" y="8522"/>
                  </a:moveTo>
                  <a:cubicBezTo>
                    <a:pt x="21733" y="8523"/>
                    <a:pt x="21733" y="8523"/>
                    <a:pt x="21733" y="8523"/>
                  </a:cubicBezTo>
                  <a:lnTo>
                    <a:pt x="21733" y="8523"/>
                  </a:lnTo>
                  <a:cubicBezTo>
                    <a:pt x="21733" y="8523"/>
                    <a:pt x="21733" y="8522"/>
                    <a:pt x="21733" y="8522"/>
                  </a:cubicBezTo>
                  <a:close/>
                  <a:moveTo>
                    <a:pt x="19734" y="8757"/>
                  </a:moveTo>
                  <a:lnTo>
                    <a:pt x="19736" y="8762"/>
                  </a:lnTo>
                  <a:cubicBezTo>
                    <a:pt x="19736" y="8760"/>
                    <a:pt x="19735" y="8759"/>
                    <a:pt x="19734" y="8757"/>
                  </a:cubicBezTo>
                  <a:close/>
                  <a:moveTo>
                    <a:pt x="19793" y="8866"/>
                  </a:moveTo>
                  <a:lnTo>
                    <a:pt x="19794" y="8868"/>
                  </a:lnTo>
                  <a:lnTo>
                    <a:pt x="19794" y="8868"/>
                  </a:lnTo>
                  <a:cubicBezTo>
                    <a:pt x="19794" y="8867"/>
                    <a:pt x="19794" y="8867"/>
                    <a:pt x="19793" y="8866"/>
                  </a:cubicBezTo>
                  <a:close/>
                  <a:moveTo>
                    <a:pt x="21348" y="9946"/>
                  </a:moveTo>
                  <a:lnTo>
                    <a:pt x="21348" y="9946"/>
                  </a:lnTo>
                  <a:cubicBezTo>
                    <a:pt x="21349" y="9946"/>
                    <a:pt x="21350" y="9946"/>
                    <a:pt x="21350" y="9946"/>
                  </a:cubicBezTo>
                  <a:cubicBezTo>
                    <a:pt x="21350" y="9946"/>
                    <a:pt x="21349" y="9946"/>
                    <a:pt x="21348" y="9946"/>
                  </a:cubicBezTo>
                  <a:close/>
                  <a:moveTo>
                    <a:pt x="22553" y="10488"/>
                  </a:moveTo>
                  <a:lnTo>
                    <a:pt x="22553" y="10488"/>
                  </a:lnTo>
                  <a:cubicBezTo>
                    <a:pt x="22554" y="10489"/>
                    <a:pt x="22556" y="10490"/>
                    <a:pt x="22558" y="10491"/>
                  </a:cubicBezTo>
                  <a:cubicBezTo>
                    <a:pt x="22556" y="10490"/>
                    <a:pt x="22555" y="10489"/>
                    <a:pt x="22553" y="10488"/>
                  </a:cubicBezTo>
                  <a:close/>
                  <a:moveTo>
                    <a:pt x="18379" y="10557"/>
                  </a:moveTo>
                  <a:cubicBezTo>
                    <a:pt x="18381" y="10559"/>
                    <a:pt x="18382" y="10561"/>
                    <a:pt x="18383" y="10562"/>
                  </a:cubicBezTo>
                  <a:cubicBezTo>
                    <a:pt x="18383" y="10561"/>
                    <a:pt x="18381" y="10559"/>
                    <a:pt x="18379" y="10557"/>
                  </a:cubicBezTo>
                  <a:close/>
                  <a:moveTo>
                    <a:pt x="19359" y="10980"/>
                  </a:moveTo>
                  <a:lnTo>
                    <a:pt x="19359" y="10980"/>
                  </a:lnTo>
                  <a:cubicBezTo>
                    <a:pt x="19358" y="10981"/>
                    <a:pt x="19358" y="10981"/>
                    <a:pt x="19358" y="10982"/>
                  </a:cubicBezTo>
                  <a:lnTo>
                    <a:pt x="19358" y="10982"/>
                  </a:lnTo>
                  <a:cubicBezTo>
                    <a:pt x="19358" y="10981"/>
                    <a:pt x="19359" y="10981"/>
                    <a:pt x="19359" y="10980"/>
                  </a:cubicBezTo>
                  <a:close/>
                  <a:moveTo>
                    <a:pt x="18740" y="11219"/>
                  </a:moveTo>
                  <a:cubicBezTo>
                    <a:pt x="18740" y="11220"/>
                    <a:pt x="18742" y="11222"/>
                    <a:pt x="18744" y="11223"/>
                  </a:cubicBezTo>
                  <a:cubicBezTo>
                    <a:pt x="18742" y="11222"/>
                    <a:pt x="18741" y="11220"/>
                    <a:pt x="18740" y="11219"/>
                  </a:cubicBezTo>
                  <a:close/>
                  <a:moveTo>
                    <a:pt x="6759" y="11779"/>
                  </a:moveTo>
                  <a:cubicBezTo>
                    <a:pt x="6759" y="11779"/>
                    <a:pt x="6759" y="11779"/>
                    <a:pt x="6759" y="11779"/>
                  </a:cubicBezTo>
                  <a:lnTo>
                    <a:pt x="6759" y="11779"/>
                  </a:lnTo>
                  <a:cubicBezTo>
                    <a:pt x="6759" y="11779"/>
                    <a:pt x="6759" y="11779"/>
                    <a:pt x="6759" y="11779"/>
                  </a:cubicBezTo>
                  <a:close/>
                  <a:moveTo>
                    <a:pt x="10540" y="11866"/>
                  </a:moveTo>
                  <a:cubicBezTo>
                    <a:pt x="10540" y="11866"/>
                    <a:pt x="10541" y="11866"/>
                    <a:pt x="10541" y="11866"/>
                  </a:cubicBezTo>
                  <a:lnTo>
                    <a:pt x="10541" y="11866"/>
                  </a:lnTo>
                  <a:cubicBezTo>
                    <a:pt x="10541" y="11866"/>
                    <a:pt x="10540" y="11866"/>
                    <a:pt x="10540" y="11866"/>
                  </a:cubicBezTo>
                  <a:close/>
                  <a:moveTo>
                    <a:pt x="23648" y="11876"/>
                  </a:moveTo>
                  <a:lnTo>
                    <a:pt x="23648" y="11876"/>
                  </a:lnTo>
                  <a:cubicBezTo>
                    <a:pt x="23648" y="11877"/>
                    <a:pt x="23648" y="11878"/>
                    <a:pt x="23648" y="11878"/>
                  </a:cubicBezTo>
                  <a:cubicBezTo>
                    <a:pt x="23648" y="11878"/>
                    <a:pt x="23648" y="11877"/>
                    <a:pt x="23648" y="11876"/>
                  </a:cubicBezTo>
                  <a:close/>
                  <a:moveTo>
                    <a:pt x="2869" y="12103"/>
                  </a:moveTo>
                  <a:cubicBezTo>
                    <a:pt x="2870" y="12103"/>
                    <a:pt x="2870" y="12104"/>
                    <a:pt x="2870" y="12104"/>
                  </a:cubicBezTo>
                  <a:lnTo>
                    <a:pt x="2870" y="12104"/>
                  </a:lnTo>
                  <a:lnTo>
                    <a:pt x="2869" y="12103"/>
                  </a:lnTo>
                  <a:close/>
                  <a:moveTo>
                    <a:pt x="3456" y="12287"/>
                  </a:moveTo>
                  <a:cubicBezTo>
                    <a:pt x="3456" y="12287"/>
                    <a:pt x="3457" y="12287"/>
                    <a:pt x="3458" y="12287"/>
                  </a:cubicBezTo>
                  <a:lnTo>
                    <a:pt x="3458" y="12287"/>
                  </a:lnTo>
                  <a:cubicBezTo>
                    <a:pt x="3457" y="12287"/>
                    <a:pt x="3456" y="12287"/>
                    <a:pt x="3456" y="12287"/>
                  </a:cubicBezTo>
                  <a:close/>
                  <a:moveTo>
                    <a:pt x="11926" y="12805"/>
                  </a:moveTo>
                  <a:cubicBezTo>
                    <a:pt x="11927" y="12805"/>
                    <a:pt x="11928" y="12805"/>
                    <a:pt x="11928" y="12806"/>
                  </a:cubicBezTo>
                  <a:lnTo>
                    <a:pt x="11928" y="12806"/>
                  </a:lnTo>
                  <a:cubicBezTo>
                    <a:pt x="11928" y="12805"/>
                    <a:pt x="11926" y="12805"/>
                    <a:pt x="11926" y="12805"/>
                  </a:cubicBezTo>
                  <a:close/>
                  <a:moveTo>
                    <a:pt x="13724" y="12823"/>
                  </a:moveTo>
                  <a:cubicBezTo>
                    <a:pt x="13723" y="12823"/>
                    <a:pt x="13723" y="12824"/>
                    <a:pt x="13722" y="12824"/>
                  </a:cubicBezTo>
                  <a:lnTo>
                    <a:pt x="13722" y="12824"/>
                  </a:lnTo>
                  <a:cubicBezTo>
                    <a:pt x="13723" y="12824"/>
                    <a:pt x="13723" y="12824"/>
                    <a:pt x="13724" y="12823"/>
                  </a:cubicBezTo>
                  <a:close/>
                  <a:moveTo>
                    <a:pt x="14496" y="12870"/>
                  </a:moveTo>
                  <a:cubicBezTo>
                    <a:pt x="14497" y="12871"/>
                    <a:pt x="14498" y="12871"/>
                    <a:pt x="14499" y="12872"/>
                  </a:cubicBezTo>
                  <a:lnTo>
                    <a:pt x="14499" y="12872"/>
                  </a:lnTo>
                  <a:lnTo>
                    <a:pt x="14496" y="12870"/>
                  </a:lnTo>
                  <a:close/>
                  <a:moveTo>
                    <a:pt x="9971" y="13037"/>
                  </a:moveTo>
                  <a:cubicBezTo>
                    <a:pt x="9970" y="13037"/>
                    <a:pt x="9970" y="13037"/>
                    <a:pt x="9970" y="13037"/>
                  </a:cubicBezTo>
                  <a:lnTo>
                    <a:pt x="9970" y="13037"/>
                  </a:lnTo>
                  <a:cubicBezTo>
                    <a:pt x="9970" y="13037"/>
                    <a:pt x="9970" y="13037"/>
                    <a:pt x="9971" y="13037"/>
                  </a:cubicBezTo>
                  <a:close/>
                  <a:moveTo>
                    <a:pt x="19948" y="13086"/>
                  </a:moveTo>
                  <a:cubicBezTo>
                    <a:pt x="19949" y="13088"/>
                    <a:pt x="19950" y="13089"/>
                    <a:pt x="19951" y="13090"/>
                  </a:cubicBezTo>
                  <a:lnTo>
                    <a:pt x="19951" y="13090"/>
                  </a:lnTo>
                  <a:cubicBezTo>
                    <a:pt x="19950" y="13089"/>
                    <a:pt x="19949" y="13087"/>
                    <a:pt x="19948" y="13086"/>
                  </a:cubicBezTo>
                  <a:close/>
                  <a:moveTo>
                    <a:pt x="12906" y="13305"/>
                  </a:moveTo>
                  <a:cubicBezTo>
                    <a:pt x="12908" y="13306"/>
                    <a:pt x="12908" y="13307"/>
                    <a:pt x="12909" y="13307"/>
                  </a:cubicBezTo>
                  <a:cubicBezTo>
                    <a:pt x="12911" y="13312"/>
                    <a:pt x="12913" y="13317"/>
                    <a:pt x="12913" y="13322"/>
                  </a:cubicBezTo>
                  <a:cubicBezTo>
                    <a:pt x="12910" y="13317"/>
                    <a:pt x="12908" y="13311"/>
                    <a:pt x="12905" y="13305"/>
                  </a:cubicBezTo>
                  <a:close/>
                  <a:moveTo>
                    <a:pt x="15783" y="13476"/>
                  </a:moveTo>
                  <a:cubicBezTo>
                    <a:pt x="15783" y="13476"/>
                    <a:pt x="15784" y="13476"/>
                    <a:pt x="15784" y="13476"/>
                  </a:cubicBezTo>
                  <a:lnTo>
                    <a:pt x="15784" y="13476"/>
                  </a:lnTo>
                  <a:cubicBezTo>
                    <a:pt x="15784" y="13476"/>
                    <a:pt x="15783" y="13476"/>
                    <a:pt x="15783" y="13476"/>
                  </a:cubicBezTo>
                  <a:close/>
                  <a:moveTo>
                    <a:pt x="16255" y="13493"/>
                  </a:moveTo>
                  <a:cubicBezTo>
                    <a:pt x="16254" y="13493"/>
                    <a:pt x="16252" y="13494"/>
                    <a:pt x="16250" y="13494"/>
                  </a:cubicBezTo>
                  <a:cubicBezTo>
                    <a:pt x="16252" y="13494"/>
                    <a:pt x="16253" y="13494"/>
                    <a:pt x="16255" y="13493"/>
                  </a:cubicBezTo>
                  <a:close/>
                  <a:moveTo>
                    <a:pt x="8454" y="13547"/>
                  </a:moveTo>
                  <a:cubicBezTo>
                    <a:pt x="8453" y="13548"/>
                    <a:pt x="8453" y="13548"/>
                    <a:pt x="8453" y="13549"/>
                  </a:cubicBezTo>
                  <a:cubicBezTo>
                    <a:pt x="8453" y="13548"/>
                    <a:pt x="8453" y="13548"/>
                    <a:pt x="8454" y="13547"/>
                  </a:cubicBezTo>
                  <a:close/>
                  <a:moveTo>
                    <a:pt x="4432" y="14372"/>
                  </a:moveTo>
                  <a:cubicBezTo>
                    <a:pt x="4432" y="14373"/>
                    <a:pt x="4431" y="14375"/>
                    <a:pt x="4431" y="14376"/>
                  </a:cubicBezTo>
                  <a:cubicBezTo>
                    <a:pt x="4431" y="14374"/>
                    <a:pt x="4432" y="14373"/>
                    <a:pt x="4432" y="14372"/>
                  </a:cubicBezTo>
                  <a:close/>
                  <a:moveTo>
                    <a:pt x="7102" y="14415"/>
                  </a:moveTo>
                  <a:cubicBezTo>
                    <a:pt x="7101" y="14415"/>
                    <a:pt x="7101" y="14415"/>
                    <a:pt x="7100" y="14415"/>
                  </a:cubicBezTo>
                  <a:lnTo>
                    <a:pt x="7100" y="14415"/>
                  </a:lnTo>
                  <a:cubicBezTo>
                    <a:pt x="7101" y="14415"/>
                    <a:pt x="7101" y="14415"/>
                    <a:pt x="7102" y="14415"/>
                  </a:cubicBezTo>
                  <a:close/>
                  <a:moveTo>
                    <a:pt x="6882" y="14821"/>
                  </a:moveTo>
                  <a:cubicBezTo>
                    <a:pt x="6881" y="14822"/>
                    <a:pt x="6880" y="14822"/>
                    <a:pt x="6879" y="14822"/>
                  </a:cubicBezTo>
                  <a:cubicBezTo>
                    <a:pt x="6880" y="14822"/>
                    <a:pt x="6881" y="14822"/>
                    <a:pt x="6882" y="14821"/>
                  </a:cubicBezTo>
                  <a:close/>
                  <a:moveTo>
                    <a:pt x="16622" y="15921"/>
                  </a:moveTo>
                  <a:cubicBezTo>
                    <a:pt x="16622" y="15923"/>
                    <a:pt x="16622" y="15926"/>
                    <a:pt x="16623" y="15928"/>
                  </a:cubicBezTo>
                  <a:cubicBezTo>
                    <a:pt x="16623" y="15925"/>
                    <a:pt x="16623" y="15923"/>
                    <a:pt x="16622" y="15921"/>
                  </a:cubicBezTo>
                  <a:close/>
                  <a:moveTo>
                    <a:pt x="22662" y="16396"/>
                  </a:moveTo>
                  <a:lnTo>
                    <a:pt x="22663" y="16397"/>
                  </a:lnTo>
                  <a:cubicBezTo>
                    <a:pt x="22663" y="16398"/>
                    <a:pt x="22663" y="16399"/>
                    <a:pt x="22662" y="16401"/>
                  </a:cubicBezTo>
                  <a:lnTo>
                    <a:pt x="22662" y="16396"/>
                  </a:lnTo>
                  <a:close/>
                  <a:moveTo>
                    <a:pt x="22823" y="16605"/>
                  </a:moveTo>
                  <a:cubicBezTo>
                    <a:pt x="22824" y="16607"/>
                    <a:pt x="22826" y="16609"/>
                    <a:pt x="22827" y="16610"/>
                  </a:cubicBezTo>
                  <a:lnTo>
                    <a:pt x="22827" y="16610"/>
                  </a:lnTo>
                  <a:cubicBezTo>
                    <a:pt x="22826" y="16608"/>
                    <a:pt x="22824" y="16606"/>
                    <a:pt x="22823" y="16605"/>
                  </a:cubicBezTo>
                  <a:close/>
                  <a:moveTo>
                    <a:pt x="2935" y="16627"/>
                  </a:moveTo>
                  <a:lnTo>
                    <a:pt x="2935" y="16627"/>
                  </a:lnTo>
                  <a:cubicBezTo>
                    <a:pt x="2935" y="16628"/>
                    <a:pt x="2935" y="16630"/>
                    <a:pt x="2935" y="16632"/>
                  </a:cubicBezTo>
                  <a:cubicBezTo>
                    <a:pt x="2935" y="16630"/>
                    <a:pt x="2935" y="16628"/>
                    <a:pt x="2935" y="16627"/>
                  </a:cubicBezTo>
                  <a:close/>
                  <a:moveTo>
                    <a:pt x="3650" y="18490"/>
                  </a:moveTo>
                  <a:cubicBezTo>
                    <a:pt x="3651" y="18491"/>
                    <a:pt x="3651" y="18491"/>
                    <a:pt x="3652" y="18491"/>
                  </a:cubicBezTo>
                  <a:cubicBezTo>
                    <a:pt x="3651" y="18491"/>
                    <a:pt x="3651" y="18491"/>
                    <a:pt x="3650" y="18490"/>
                  </a:cubicBezTo>
                  <a:close/>
                  <a:moveTo>
                    <a:pt x="14920" y="1"/>
                  </a:moveTo>
                  <a:cubicBezTo>
                    <a:pt x="14869" y="10"/>
                    <a:pt x="14819" y="21"/>
                    <a:pt x="14770" y="31"/>
                  </a:cubicBezTo>
                  <a:cubicBezTo>
                    <a:pt x="14703" y="46"/>
                    <a:pt x="14636" y="61"/>
                    <a:pt x="14570" y="78"/>
                  </a:cubicBezTo>
                  <a:cubicBezTo>
                    <a:pt x="14505" y="96"/>
                    <a:pt x="14442" y="118"/>
                    <a:pt x="14380" y="139"/>
                  </a:cubicBezTo>
                  <a:cubicBezTo>
                    <a:pt x="14317" y="161"/>
                    <a:pt x="14252" y="185"/>
                    <a:pt x="14192" y="212"/>
                  </a:cubicBezTo>
                  <a:cubicBezTo>
                    <a:pt x="14127" y="243"/>
                    <a:pt x="14067" y="277"/>
                    <a:pt x="14005" y="314"/>
                  </a:cubicBezTo>
                  <a:cubicBezTo>
                    <a:pt x="13891" y="382"/>
                    <a:pt x="13775" y="444"/>
                    <a:pt x="13666" y="519"/>
                  </a:cubicBezTo>
                  <a:cubicBezTo>
                    <a:pt x="13610" y="557"/>
                    <a:pt x="13556" y="599"/>
                    <a:pt x="13504" y="644"/>
                  </a:cubicBezTo>
                  <a:cubicBezTo>
                    <a:pt x="13450" y="689"/>
                    <a:pt x="13396" y="734"/>
                    <a:pt x="13344" y="782"/>
                  </a:cubicBezTo>
                  <a:cubicBezTo>
                    <a:pt x="13297" y="824"/>
                    <a:pt x="13250" y="868"/>
                    <a:pt x="13209" y="917"/>
                  </a:cubicBezTo>
                  <a:cubicBezTo>
                    <a:pt x="13166" y="968"/>
                    <a:pt x="13122" y="1021"/>
                    <a:pt x="13081" y="1073"/>
                  </a:cubicBezTo>
                  <a:cubicBezTo>
                    <a:pt x="13043" y="1123"/>
                    <a:pt x="13007" y="1172"/>
                    <a:pt x="12969" y="1223"/>
                  </a:cubicBezTo>
                  <a:cubicBezTo>
                    <a:pt x="12931" y="1274"/>
                    <a:pt x="12894" y="1326"/>
                    <a:pt x="12862" y="1381"/>
                  </a:cubicBezTo>
                  <a:cubicBezTo>
                    <a:pt x="12835" y="1387"/>
                    <a:pt x="12807" y="1393"/>
                    <a:pt x="12780" y="1401"/>
                  </a:cubicBezTo>
                  <a:cubicBezTo>
                    <a:pt x="12713" y="1420"/>
                    <a:pt x="12647" y="1444"/>
                    <a:pt x="12579" y="1469"/>
                  </a:cubicBezTo>
                  <a:cubicBezTo>
                    <a:pt x="12519" y="1492"/>
                    <a:pt x="12460" y="1520"/>
                    <a:pt x="12401" y="1547"/>
                  </a:cubicBezTo>
                  <a:cubicBezTo>
                    <a:pt x="12341" y="1575"/>
                    <a:pt x="12280" y="1604"/>
                    <a:pt x="12220" y="1634"/>
                  </a:cubicBezTo>
                  <a:cubicBezTo>
                    <a:pt x="12163" y="1664"/>
                    <a:pt x="12106" y="1701"/>
                    <a:pt x="12050" y="1737"/>
                  </a:cubicBezTo>
                  <a:cubicBezTo>
                    <a:pt x="11995" y="1773"/>
                    <a:pt x="11939" y="1810"/>
                    <a:pt x="11884" y="1847"/>
                  </a:cubicBezTo>
                  <a:cubicBezTo>
                    <a:pt x="11833" y="1883"/>
                    <a:pt x="11784" y="1919"/>
                    <a:pt x="11738" y="1961"/>
                  </a:cubicBezTo>
                  <a:cubicBezTo>
                    <a:pt x="11689" y="2006"/>
                    <a:pt x="11641" y="2054"/>
                    <a:pt x="11593" y="2101"/>
                  </a:cubicBezTo>
                  <a:cubicBezTo>
                    <a:pt x="11550" y="2142"/>
                    <a:pt x="11510" y="2187"/>
                    <a:pt x="11470" y="2230"/>
                  </a:cubicBezTo>
                  <a:cubicBezTo>
                    <a:pt x="11433" y="2273"/>
                    <a:pt x="11398" y="2318"/>
                    <a:pt x="11361" y="2362"/>
                  </a:cubicBezTo>
                  <a:cubicBezTo>
                    <a:pt x="11286" y="2452"/>
                    <a:pt x="11221" y="2549"/>
                    <a:pt x="11156" y="2646"/>
                  </a:cubicBezTo>
                  <a:cubicBezTo>
                    <a:pt x="11124" y="2694"/>
                    <a:pt x="11093" y="2744"/>
                    <a:pt x="11066" y="2795"/>
                  </a:cubicBezTo>
                  <a:cubicBezTo>
                    <a:pt x="11037" y="2846"/>
                    <a:pt x="11011" y="2899"/>
                    <a:pt x="10985" y="2954"/>
                  </a:cubicBezTo>
                  <a:cubicBezTo>
                    <a:pt x="10960" y="3008"/>
                    <a:pt x="10939" y="3064"/>
                    <a:pt x="10918" y="3120"/>
                  </a:cubicBezTo>
                  <a:cubicBezTo>
                    <a:pt x="10914" y="3128"/>
                    <a:pt x="10912" y="3137"/>
                    <a:pt x="10908" y="3146"/>
                  </a:cubicBezTo>
                  <a:cubicBezTo>
                    <a:pt x="10904" y="3146"/>
                    <a:pt x="10900" y="3145"/>
                    <a:pt x="10896" y="3145"/>
                  </a:cubicBezTo>
                  <a:cubicBezTo>
                    <a:pt x="10767" y="3123"/>
                    <a:pt x="10637" y="3116"/>
                    <a:pt x="10506" y="3116"/>
                  </a:cubicBezTo>
                  <a:cubicBezTo>
                    <a:pt x="10440" y="3116"/>
                    <a:pt x="10376" y="3122"/>
                    <a:pt x="10311" y="3131"/>
                  </a:cubicBezTo>
                  <a:cubicBezTo>
                    <a:pt x="10250" y="3140"/>
                    <a:pt x="10189" y="3154"/>
                    <a:pt x="10128" y="3166"/>
                  </a:cubicBezTo>
                  <a:cubicBezTo>
                    <a:pt x="10068" y="3177"/>
                    <a:pt x="10007" y="3192"/>
                    <a:pt x="9948" y="3210"/>
                  </a:cubicBezTo>
                  <a:cubicBezTo>
                    <a:pt x="9937" y="3214"/>
                    <a:pt x="9924" y="3218"/>
                    <a:pt x="9913" y="3221"/>
                  </a:cubicBezTo>
                  <a:cubicBezTo>
                    <a:pt x="9906" y="3224"/>
                    <a:pt x="9897" y="3226"/>
                    <a:pt x="9891" y="3229"/>
                  </a:cubicBezTo>
                  <a:cubicBezTo>
                    <a:pt x="9878" y="3233"/>
                    <a:pt x="9866" y="3238"/>
                    <a:pt x="9854" y="3243"/>
                  </a:cubicBezTo>
                  <a:cubicBezTo>
                    <a:pt x="9831" y="3252"/>
                    <a:pt x="9811" y="3262"/>
                    <a:pt x="9789" y="3271"/>
                  </a:cubicBezTo>
                  <a:cubicBezTo>
                    <a:pt x="9788" y="3272"/>
                    <a:pt x="9785" y="3274"/>
                    <a:pt x="9784" y="3274"/>
                  </a:cubicBezTo>
                  <a:cubicBezTo>
                    <a:pt x="9768" y="3265"/>
                    <a:pt x="9752" y="3257"/>
                    <a:pt x="9735" y="3251"/>
                  </a:cubicBezTo>
                  <a:cubicBezTo>
                    <a:pt x="9730" y="3249"/>
                    <a:pt x="9726" y="3247"/>
                    <a:pt x="9721" y="3244"/>
                  </a:cubicBezTo>
                  <a:cubicBezTo>
                    <a:pt x="9716" y="3192"/>
                    <a:pt x="9713" y="3137"/>
                    <a:pt x="9712" y="3085"/>
                  </a:cubicBezTo>
                  <a:lnTo>
                    <a:pt x="9712" y="3090"/>
                  </a:lnTo>
                  <a:cubicBezTo>
                    <a:pt x="9712" y="3050"/>
                    <a:pt x="9711" y="3011"/>
                    <a:pt x="9713" y="2972"/>
                  </a:cubicBezTo>
                  <a:cubicBezTo>
                    <a:pt x="9716" y="2929"/>
                    <a:pt x="9721" y="2885"/>
                    <a:pt x="9725" y="2842"/>
                  </a:cubicBezTo>
                  <a:cubicBezTo>
                    <a:pt x="9733" y="2781"/>
                    <a:pt x="9741" y="2722"/>
                    <a:pt x="9753" y="2661"/>
                  </a:cubicBezTo>
                  <a:cubicBezTo>
                    <a:pt x="9758" y="2632"/>
                    <a:pt x="9762" y="2606"/>
                    <a:pt x="9769" y="2578"/>
                  </a:cubicBezTo>
                  <a:cubicBezTo>
                    <a:pt x="9779" y="2544"/>
                    <a:pt x="9787" y="2511"/>
                    <a:pt x="9793" y="2477"/>
                  </a:cubicBezTo>
                  <a:lnTo>
                    <a:pt x="9793" y="2476"/>
                  </a:lnTo>
                  <a:cubicBezTo>
                    <a:pt x="9793" y="2475"/>
                    <a:pt x="9794" y="2473"/>
                    <a:pt x="9794" y="2472"/>
                  </a:cubicBezTo>
                  <a:lnTo>
                    <a:pt x="9794" y="2472"/>
                  </a:lnTo>
                  <a:cubicBezTo>
                    <a:pt x="9794" y="2472"/>
                    <a:pt x="9794" y="2472"/>
                    <a:pt x="9794" y="2472"/>
                  </a:cubicBezTo>
                  <a:lnTo>
                    <a:pt x="9794" y="2472"/>
                  </a:lnTo>
                  <a:cubicBezTo>
                    <a:pt x="9804" y="2438"/>
                    <a:pt x="9815" y="2403"/>
                    <a:pt x="9825" y="2369"/>
                  </a:cubicBezTo>
                  <a:cubicBezTo>
                    <a:pt x="9834" y="2337"/>
                    <a:pt x="9847" y="2306"/>
                    <a:pt x="9859" y="2275"/>
                  </a:cubicBezTo>
                  <a:cubicBezTo>
                    <a:pt x="9860" y="2274"/>
                    <a:pt x="9860" y="2274"/>
                    <a:pt x="9860" y="2273"/>
                  </a:cubicBezTo>
                  <a:lnTo>
                    <a:pt x="9860" y="2271"/>
                  </a:lnTo>
                  <a:cubicBezTo>
                    <a:pt x="9875" y="2237"/>
                    <a:pt x="9891" y="2202"/>
                    <a:pt x="9908" y="2167"/>
                  </a:cubicBezTo>
                  <a:cubicBezTo>
                    <a:pt x="9949" y="2095"/>
                    <a:pt x="9996" y="2027"/>
                    <a:pt x="10045" y="1959"/>
                  </a:cubicBezTo>
                  <a:cubicBezTo>
                    <a:pt x="10086" y="1899"/>
                    <a:pt x="10125" y="1838"/>
                    <a:pt x="10169" y="1779"/>
                  </a:cubicBezTo>
                  <a:cubicBezTo>
                    <a:pt x="10181" y="1764"/>
                    <a:pt x="10192" y="1748"/>
                    <a:pt x="10205" y="1733"/>
                  </a:cubicBezTo>
                  <a:cubicBezTo>
                    <a:pt x="10216" y="1717"/>
                    <a:pt x="10231" y="1704"/>
                    <a:pt x="10243" y="1690"/>
                  </a:cubicBezTo>
                  <a:cubicBezTo>
                    <a:pt x="10259" y="1676"/>
                    <a:pt x="10274" y="1661"/>
                    <a:pt x="10288" y="1647"/>
                  </a:cubicBezTo>
                  <a:cubicBezTo>
                    <a:pt x="10303" y="1635"/>
                    <a:pt x="10316" y="1623"/>
                    <a:pt x="10331" y="1611"/>
                  </a:cubicBezTo>
                  <a:cubicBezTo>
                    <a:pt x="10352" y="1594"/>
                    <a:pt x="10375" y="1577"/>
                    <a:pt x="10398" y="1559"/>
                  </a:cubicBezTo>
                  <a:cubicBezTo>
                    <a:pt x="10423" y="1542"/>
                    <a:pt x="10448" y="1525"/>
                    <a:pt x="10474" y="1508"/>
                  </a:cubicBezTo>
                  <a:cubicBezTo>
                    <a:pt x="10487" y="1500"/>
                    <a:pt x="10501" y="1494"/>
                    <a:pt x="10514" y="1486"/>
                  </a:cubicBezTo>
                  <a:cubicBezTo>
                    <a:pt x="10518" y="1487"/>
                    <a:pt x="10521" y="1487"/>
                    <a:pt x="10525" y="1487"/>
                  </a:cubicBezTo>
                  <a:cubicBezTo>
                    <a:pt x="10534" y="1487"/>
                    <a:pt x="10544" y="1484"/>
                    <a:pt x="10553" y="1480"/>
                  </a:cubicBezTo>
                  <a:cubicBezTo>
                    <a:pt x="10561" y="1476"/>
                    <a:pt x="10569" y="1471"/>
                    <a:pt x="10577" y="1466"/>
                  </a:cubicBezTo>
                  <a:cubicBezTo>
                    <a:pt x="10592" y="1460"/>
                    <a:pt x="10605" y="1454"/>
                    <a:pt x="10619" y="1448"/>
                  </a:cubicBezTo>
                  <a:cubicBezTo>
                    <a:pt x="10627" y="1451"/>
                    <a:pt x="10635" y="1452"/>
                    <a:pt x="10644" y="1452"/>
                  </a:cubicBezTo>
                  <a:cubicBezTo>
                    <a:pt x="10656" y="1452"/>
                    <a:pt x="10667" y="1449"/>
                    <a:pt x="10678" y="1443"/>
                  </a:cubicBezTo>
                  <a:cubicBezTo>
                    <a:pt x="10686" y="1449"/>
                    <a:pt x="10696" y="1453"/>
                    <a:pt x="10705" y="1458"/>
                  </a:cubicBezTo>
                  <a:cubicBezTo>
                    <a:pt x="10717" y="1468"/>
                    <a:pt x="10733" y="1473"/>
                    <a:pt x="10748" y="1473"/>
                  </a:cubicBezTo>
                  <a:cubicBezTo>
                    <a:pt x="10752" y="1473"/>
                    <a:pt x="10756" y="1472"/>
                    <a:pt x="10760" y="1471"/>
                  </a:cubicBezTo>
                  <a:cubicBezTo>
                    <a:pt x="10794" y="1464"/>
                    <a:pt x="10815" y="1432"/>
                    <a:pt x="10811" y="1398"/>
                  </a:cubicBezTo>
                  <a:cubicBezTo>
                    <a:pt x="10812" y="1350"/>
                    <a:pt x="10817" y="1300"/>
                    <a:pt x="10822" y="1253"/>
                  </a:cubicBezTo>
                  <a:lnTo>
                    <a:pt x="10822" y="1259"/>
                  </a:lnTo>
                  <a:cubicBezTo>
                    <a:pt x="10826" y="1236"/>
                    <a:pt x="10829" y="1211"/>
                    <a:pt x="10832" y="1188"/>
                  </a:cubicBezTo>
                  <a:cubicBezTo>
                    <a:pt x="10840" y="1160"/>
                    <a:pt x="10845" y="1133"/>
                    <a:pt x="10850" y="1104"/>
                  </a:cubicBezTo>
                  <a:cubicBezTo>
                    <a:pt x="10850" y="1103"/>
                    <a:pt x="10850" y="1103"/>
                    <a:pt x="10851" y="1102"/>
                  </a:cubicBezTo>
                  <a:cubicBezTo>
                    <a:pt x="10858" y="1072"/>
                    <a:pt x="10866" y="1042"/>
                    <a:pt x="10873" y="1012"/>
                  </a:cubicBezTo>
                  <a:cubicBezTo>
                    <a:pt x="10879" y="985"/>
                    <a:pt x="10888" y="959"/>
                    <a:pt x="10896" y="933"/>
                  </a:cubicBezTo>
                  <a:cubicBezTo>
                    <a:pt x="10914" y="875"/>
                    <a:pt x="10934" y="819"/>
                    <a:pt x="10955" y="763"/>
                  </a:cubicBezTo>
                  <a:lnTo>
                    <a:pt x="10994" y="666"/>
                  </a:lnTo>
                  <a:cubicBezTo>
                    <a:pt x="11003" y="644"/>
                    <a:pt x="11011" y="622"/>
                    <a:pt x="11020" y="599"/>
                  </a:cubicBezTo>
                  <a:lnTo>
                    <a:pt x="11031" y="568"/>
                  </a:lnTo>
                  <a:cubicBezTo>
                    <a:pt x="11038" y="552"/>
                    <a:pt x="11041" y="537"/>
                    <a:pt x="11042" y="519"/>
                  </a:cubicBezTo>
                  <a:cubicBezTo>
                    <a:pt x="11047" y="514"/>
                    <a:pt x="11053" y="510"/>
                    <a:pt x="11058" y="505"/>
                  </a:cubicBezTo>
                  <a:lnTo>
                    <a:pt x="11059" y="503"/>
                  </a:lnTo>
                  <a:cubicBezTo>
                    <a:pt x="11061" y="503"/>
                    <a:pt x="11061" y="501"/>
                    <a:pt x="11062" y="501"/>
                  </a:cubicBezTo>
                  <a:cubicBezTo>
                    <a:pt x="11106" y="467"/>
                    <a:pt x="11149" y="433"/>
                    <a:pt x="11196" y="403"/>
                  </a:cubicBezTo>
                  <a:lnTo>
                    <a:pt x="11197" y="403"/>
                  </a:lnTo>
                  <a:lnTo>
                    <a:pt x="11198" y="402"/>
                  </a:lnTo>
                  <a:cubicBezTo>
                    <a:pt x="11199" y="401"/>
                    <a:pt x="11202" y="400"/>
                    <a:pt x="11203" y="398"/>
                  </a:cubicBezTo>
                  <a:lnTo>
                    <a:pt x="11203" y="398"/>
                  </a:lnTo>
                  <a:lnTo>
                    <a:pt x="11202" y="400"/>
                  </a:lnTo>
                  <a:cubicBezTo>
                    <a:pt x="11232" y="382"/>
                    <a:pt x="11263" y="366"/>
                    <a:pt x="11295" y="351"/>
                  </a:cubicBezTo>
                  <a:cubicBezTo>
                    <a:pt x="11315" y="341"/>
                    <a:pt x="11335" y="334"/>
                    <a:pt x="11353" y="326"/>
                  </a:cubicBezTo>
                  <a:cubicBezTo>
                    <a:pt x="11357" y="325"/>
                    <a:pt x="11358" y="325"/>
                    <a:pt x="11361" y="324"/>
                  </a:cubicBezTo>
                  <a:cubicBezTo>
                    <a:pt x="11367" y="311"/>
                    <a:pt x="11374" y="302"/>
                    <a:pt x="11386" y="290"/>
                  </a:cubicBezTo>
                  <a:cubicBezTo>
                    <a:pt x="11392" y="285"/>
                    <a:pt x="11398" y="282"/>
                    <a:pt x="11404" y="276"/>
                  </a:cubicBezTo>
                  <a:cubicBezTo>
                    <a:pt x="11415" y="266"/>
                    <a:pt x="11430" y="257"/>
                    <a:pt x="11443" y="247"/>
                  </a:cubicBezTo>
                  <a:cubicBezTo>
                    <a:pt x="11462" y="233"/>
                    <a:pt x="11481" y="220"/>
                    <a:pt x="11501" y="207"/>
                  </a:cubicBezTo>
                  <a:cubicBezTo>
                    <a:pt x="11533" y="189"/>
                    <a:pt x="11564" y="170"/>
                    <a:pt x="11598" y="154"/>
                  </a:cubicBezTo>
                  <a:cubicBezTo>
                    <a:pt x="11595" y="153"/>
                    <a:pt x="11593" y="153"/>
                    <a:pt x="11590" y="153"/>
                  </a:cubicBezTo>
                  <a:cubicBezTo>
                    <a:pt x="11572" y="150"/>
                    <a:pt x="11559" y="148"/>
                    <a:pt x="11539" y="148"/>
                  </a:cubicBezTo>
                  <a:cubicBezTo>
                    <a:pt x="11526" y="148"/>
                    <a:pt x="11511" y="151"/>
                    <a:pt x="11497" y="153"/>
                  </a:cubicBezTo>
                  <a:cubicBezTo>
                    <a:pt x="11469" y="156"/>
                    <a:pt x="11441" y="164"/>
                    <a:pt x="11413" y="173"/>
                  </a:cubicBezTo>
                  <a:cubicBezTo>
                    <a:pt x="11345" y="192"/>
                    <a:pt x="11278" y="217"/>
                    <a:pt x="11214" y="249"/>
                  </a:cubicBezTo>
                  <a:cubicBezTo>
                    <a:pt x="11131" y="289"/>
                    <a:pt x="11057" y="345"/>
                    <a:pt x="10986" y="402"/>
                  </a:cubicBezTo>
                  <a:cubicBezTo>
                    <a:pt x="10961" y="422"/>
                    <a:pt x="10939" y="443"/>
                    <a:pt x="10917" y="464"/>
                  </a:cubicBezTo>
                  <a:cubicBezTo>
                    <a:pt x="10889" y="489"/>
                    <a:pt x="10862" y="514"/>
                    <a:pt x="10837" y="541"/>
                  </a:cubicBezTo>
                  <a:cubicBezTo>
                    <a:pt x="10826" y="555"/>
                    <a:pt x="10814" y="568"/>
                    <a:pt x="10801" y="583"/>
                  </a:cubicBezTo>
                  <a:cubicBezTo>
                    <a:pt x="10790" y="596"/>
                    <a:pt x="10781" y="610"/>
                    <a:pt x="10770" y="624"/>
                  </a:cubicBezTo>
                  <a:cubicBezTo>
                    <a:pt x="10753" y="650"/>
                    <a:pt x="10734" y="676"/>
                    <a:pt x="10721" y="703"/>
                  </a:cubicBezTo>
                  <a:cubicBezTo>
                    <a:pt x="10702" y="736"/>
                    <a:pt x="10685" y="768"/>
                    <a:pt x="10667" y="801"/>
                  </a:cubicBezTo>
                  <a:cubicBezTo>
                    <a:pt x="10652" y="832"/>
                    <a:pt x="10640" y="865"/>
                    <a:pt x="10629" y="898"/>
                  </a:cubicBezTo>
                  <a:cubicBezTo>
                    <a:pt x="10605" y="960"/>
                    <a:pt x="10589" y="1026"/>
                    <a:pt x="10577" y="1090"/>
                  </a:cubicBezTo>
                  <a:cubicBezTo>
                    <a:pt x="10567" y="1141"/>
                    <a:pt x="10558" y="1195"/>
                    <a:pt x="10556" y="1248"/>
                  </a:cubicBezTo>
                  <a:cubicBezTo>
                    <a:pt x="10541" y="1253"/>
                    <a:pt x="10528" y="1259"/>
                    <a:pt x="10514" y="1265"/>
                  </a:cubicBezTo>
                  <a:cubicBezTo>
                    <a:pt x="10494" y="1270"/>
                    <a:pt x="10474" y="1277"/>
                    <a:pt x="10454" y="1283"/>
                  </a:cubicBezTo>
                  <a:cubicBezTo>
                    <a:pt x="10391" y="1300"/>
                    <a:pt x="10331" y="1329"/>
                    <a:pt x="10273" y="1360"/>
                  </a:cubicBezTo>
                  <a:cubicBezTo>
                    <a:pt x="10216" y="1391"/>
                    <a:pt x="10160" y="1427"/>
                    <a:pt x="10110" y="1466"/>
                  </a:cubicBezTo>
                  <a:cubicBezTo>
                    <a:pt x="10004" y="1551"/>
                    <a:pt x="9911" y="1651"/>
                    <a:pt x="9828" y="1758"/>
                  </a:cubicBezTo>
                  <a:cubicBezTo>
                    <a:pt x="9789" y="1809"/>
                    <a:pt x="9754" y="1863"/>
                    <a:pt x="9725" y="1918"/>
                  </a:cubicBezTo>
                  <a:cubicBezTo>
                    <a:pt x="9691" y="1980"/>
                    <a:pt x="9659" y="2041"/>
                    <a:pt x="9627" y="2103"/>
                  </a:cubicBezTo>
                  <a:cubicBezTo>
                    <a:pt x="9594" y="2162"/>
                    <a:pt x="9567" y="2224"/>
                    <a:pt x="9544" y="2287"/>
                  </a:cubicBezTo>
                  <a:cubicBezTo>
                    <a:pt x="9524" y="2348"/>
                    <a:pt x="9504" y="2410"/>
                    <a:pt x="9491" y="2473"/>
                  </a:cubicBezTo>
                  <a:cubicBezTo>
                    <a:pt x="9477" y="2534"/>
                    <a:pt x="9465" y="2596"/>
                    <a:pt x="9457" y="2658"/>
                  </a:cubicBezTo>
                  <a:cubicBezTo>
                    <a:pt x="9448" y="2712"/>
                    <a:pt x="9441" y="2764"/>
                    <a:pt x="9436" y="2816"/>
                  </a:cubicBezTo>
                  <a:cubicBezTo>
                    <a:pt x="9428" y="2896"/>
                    <a:pt x="9424" y="2977"/>
                    <a:pt x="9433" y="3059"/>
                  </a:cubicBezTo>
                  <a:cubicBezTo>
                    <a:pt x="9436" y="3081"/>
                    <a:pt x="9439" y="3105"/>
                    <a:pt x="9443" y="3128"/>
                  </a:cubicBezTo>
                  <a:cubicBezTo>
                    <a:pt x="9424" y="3121"/>
                    <a:pt x="9406" y="3114"/>
                    <a:pt x="9386" y="3107"/>
                  </a:cubicBezTo>
                  <a:cubicBezTo>
                    <a:pt x="9329" y="3089"/>
                    <a:pt x="9269" y="3068"/>
                    <a:pt x="9210" y="3049"/>
                  </a:cubicBezTo>
                  <a:cubicBezTo>
                    <a:pt x="9145" y="3032"/>
                    <a:pt x="9081" y="3017"/>
                    <a:pt x="9015" y="3007"/>
                  </a:cubicBezTo>
                  <a:cubicBezTo>
                    <a:pt x="8951" y="2997"/>
                    <a:pt x="8885" y="2993"/>
                    <a:pt x="8820" y="2989"/>
                  </a:cubicBezTo>
                  <a:cubicBezTo>
                    <a:pt x="8762" y="2985"/>
                    <a:pt x="8704" y="2981"/>
                    <a:pt x="8647" y="2980"/>
                  </a:cubicBezTo>
                  <a:lnTo>
                    <a:pt x="8647" y="2980"/>
                  </a:lnTo>
                  <a:cubicBezTo>
                    <a:pt x="8652" y="2997"/>
                    <a:pt x="8655" y="3014"/>
                    <a:pt x="8660" y="3032"/>
                  </a:cubicBezTo>
                  <a:cubicBezTo>
                    <a:pt x="8668" y="3058"/>
                    <a:pt x="8678" y="3083"/>
                    <a:pt x="8688" y="3107"/>
                  </a:cubicBezTo>
                  <a:cubicBezTo>
                    <a:pt x="8698" y="3135"/>
                    <a:pt x="8706" y="3162"/>
                    <a:pt x="8716" y="3190"/>
                  </a:cubicBezTo>
                  <a:cubicBezTo>
                    <a:pt x="8722" y="3210"/>
                    <a:pt x="8730" y="3231"/>
                    <a:pt x="8737" y="3254"/>
                  </a:cubicBezTo>
                  <a:cubicBezTo>
                    <a:pt x="8741" y="3264"/>
                    <a:pt x="8745" y="3274"/>
                    <a:pt x="8745" y="3285"/>
                  </a:cubicBezTo>
                  <a:lnTo>
                    <a:pt x="8755" y="3285"/>
                  </a:lnTo>
                  <a:cubicBezTo>
                    <a:pt x="8809" y="3292"/>
                    <a:pt x="8863" y="3297"/>
                    <a:pt x="8916" y="3303"/>
                  </a:cubicBezTo>
                  <a:cubicBezTo>
                    <a:pt x="8984" y="3312"/>
                    <a:pt x="9052" y="3321"/>
                    <a:pt x="9121" y="3329"/>
                  </a:cubicBezTo>
                  <a:cubicBezTo>
                    <a:pt x="9124" y="3347"/>
                    <a:pt x="9135" y="3360"/>
                    <a:pt x="9150" y="3369"/>
                  </a:cubicBezTo>
                  <a:cubicBezTo>
                    <a:pt x="9158" y="3374"/>
                    <a:pt x="9169" y="3383"/>
                    <a:pt x="9179" y="3384"/>
                  </a:cubicBezTo>
                  <a:lnTo>
                    <a:pt x="9217" y="3391"/>
                  </a:lnTo>
                  <a:lnTo>
                    <a:pt x="9215" y="3391"/>
                  </a:lnTo>
                  <a:cubicBezTo>
                    <a:pt x="9396" y="3445"/>
                    <a:pt x="9576" y="3496"/>
                    <a:pt x="9761" y="3535"/>
                  </a:cubicBezTo>
                  <a:cubicBezTo>
                    <a:pt x="9766" y="3545"/>
                    <a:pt x="9771" y="3553"/>
                    <a:pt x="9779" y="3558"/>
                  </a:cubicBezTo>
                  <a:cubicBezTo>
                    <a:pt x="9808" y="3579"/>
                    <a:pt x="9842" y="3587"/>
                    <a:pt x="9877" y="3594"/>
                  </a:cubicBezTo>
                  <a:cubicBezTo>
                    <a:pt x="9904" y="3599"/>
                    <a:pt x="9931" y="3602"/>
                    <a:pt x="9958" y="3603"/>
                  </a:cubicBezTo>
                  <a:cubicBezTo>
                    <a:pt x="9961" y="3603"/>
                    <a:pt x="9964" y="3603"/>
                    <a:pt x="9967" y="3603"/>
                  </a:cubicBezTo>
                  <a:cubicBezTo>
                    <a:pt x="9989" y="3603"/>
                    <a:pt x="10012" y="3597"/>
                    <a:pt x="10033" y="3592"/>
                  </a:cubicBezTo>
                  <a:cubicBezTo>
                    <a:pt x="10061" y="3586"/>
                    <a:pt x="10088" y="3575"/>
                    <a:pt x="10115" y="3563"/>
                  </a:cubicBezTo>
                  <a:cubicBezTo>
                    <a:pt x="10150" y="3558"/>
                    <a:pt x="10184" y="3551"/>
                    <a:pt x="10218" y="3544"/>
                  </a:cubicBezTo>
                  <a:cubicBezTo>
                    <a:pt x="10233" y="3541"/>
                    <a:pt x="10246" y="3538"/>
                    <a:pt x="10260" y="3534"/>
                  </a:cubicBezTo>
                  <a:cubicBezTo>
                    <a:pt x="10287" y="3528"/>
                    <a:pt x="10313" y="3524"/>
                    <a:pt x="10339" y="3514"/>
                  </a:cubicBezTo>
                  <a:cubicBezTo>
                    <a:pt x="10341" y="3513"/>
                    <a:pt x="10342" y="3512"/>
                    <a:pt x="10345" y="3510"/>
                  </a:cubicBezTo>
                  <a:cubicBezTo>
                    <a:pt x="10349" y="3509"/>
                    <a:pt x="10355" y="3509"/>
                    <a:pt x="10358" y="3509"/>
                  </a:cubicBezTo>
                  <a:cubicBezTo>
                    <a:pt x="10389" y="3505"/>
                    <a:pt x="10420" y="3499"/>
                    <a:pt x="10450" y="3498"/>
                  </a:cubicBezTo>
                  <a:cubicBezTo>
                    <a:pt x="10514" y="3494"/>
                    <a:pt x="10577" y="3491"/>
                    <a:pt x="10640" y="3486"/>
                  </a:cubicBezTo>
                  <a:cubicBezTo>
                    <a:pt x="10690" y="3484"/>
                    <a:pt x="10739" y="3482"/>
                    <a:pt x="10789" y="3481"/>
                  </a:cubicBezTo>
                  <a:cubicBezTo>
                    <a:pt x="10816" y="3481"/>
                    <a:pt x="10842" y="3479"/>
                    <a:pt x="10867" y="3478"/>
                  </a:cubicBezTo>
                  <a:cubicBezTo>
                    <a:pt x="10883" y="3478"/>
                    <a:pt x="10899" y="3477"/>
                    <a:pt x="10915" y="3477"/>
                  </a:cubicBezTo>
                  <a:cubicBezTo>
                    <a:pt x="10929" y="3482"/>
                    <a:pt x="10943" y="3487"/>
                    <a:pt x="10955" y="3492"/>
                  </a:cubicBezTo>
                  <a:lnTo>
                    <a:pt x="11021" y="3515"/>
                  </a:lnTo>
                  <a:cubicBezTo>
                    <a:pt x="11061" y="3529"/>
                    <a:pt x="11101" y="3543"/>
                    <a:pt x="11141" y="3556"/>
                  </a:cubicBezTo>
                  <a:cubicBezTo>
                    <a:pt x="11200" y="3576"/>
                    <a:pt x="11257" y="3595"/>
                    <a:pt x="11314" y="3615"/>
                  </a:cubicBezTo>
                  <a:lnTo>
                    <a:pt x="11314" y="3615"/>
                  </a:lnTo>
                  <a:cubicBezTo>
                    <a:pt x="11314" y="3615"/>
                    <a:pt x="11314" y="3615"/>
                    <a:pt x="11314" y="3615"/>
                  </a:cubicBezTo>
                  <a:lnTo>
                    <a:pt x="11314" y="3615"/>
                  </a:lnTo>
                  <a:cubicBezTo>
                    <a:pt x="11315" y="3615"/>
                    <a:pt x="11315" y="3615"/>
                    <a:pt x="11316" y="3616"/>
                  </a:cubicBezTo>
                  <a:lnTo>
                    <a:pt x="11316" y="3616"/>
                  </a:lnTo>
                  <a:cubicBezTo>
                    <a:pt x="11316" y="3615"/>
                    <a:pt x="11316" y="3615"/>
                    <a:pt x="11316" y="3615"/>
                  </a:cubicBezTo>
                  <a:lnTo>
                    <a:pt x="11316" y="3615"/>
                  </a:lnTo>
                  <a:cubicBezTo>
                    <a:pt x="11316" y="3616"/>
                    <a:pt x="11317" y="3616"/>
                    <a:pt x="11317" y="3616"/>
                  </a:cubicBezTo>
                  <a:cubicBezTo>
                    <a:pt x="11317" y="3616"/>
                    <a:pt x="11317" y="3616"/>
                    <a:pt x="11317" y="3616"/>
                  </a:cubicBezTo>
                  <a:lnTo>
                    <a:pt x="11317" y="3616"/>
                  </a:lnTo>
                  <a:cubicBezTo>
                    <a:pt x="11340" y="3624"/>
                    <a:pt x="11364" y="3633"/>
                    <a:pt x="11388" y="3641"/>
                  </a:cubicBezTo>
                  <a:cubicBezTo>
                    <a:pt x="11439" y="3662"/>
                    <a:pt x="11492" y="3684"/>
                    <a:pt x="11543" y="3706"/>
                  </a:cubicBezTo>
                  <a:cubicBezTo>
                    <a:pt x="11630" y="3744"/>
                    <a:pt x="11717" y="3781"/>
                    <a:pt x="11801" y="3819"/>
                  </a:cubicBezTo>
                  <a:cubicBezTo>
                    <a:pt x="11835" y="3835"/>
                    <a:pt x="11868" y="3850"/>
                    <a:pt x="11902" y="3865"/>
                  </a:cubicBezTo>
                  <a:cubicBezTo>
                    <a:pt x="11915" y="3873"/>
                    <a:pt x="11928" y="3881"/>
                    <a:pt x="11940" y="3889"/>
                  </a:cubicBezTo>
                  <a:cubicBezTo>
                    <a:pt x="11952" y="3899"/>
                    <a:pt x="11966" y="3907"/>
                    <a:pt x="11981" y="3916"/>
                  </a:cubicBezTo>
                  <a:cubicBezTo>
                    <a:pt x="11983" y="3932"/>
                    <a:pt x="11991" y="3946"/>
                    <a:pt x="12004" y="3956"/>
                  </a:cubicBezTo>
                  <a:cubicBezTo>
                    <a:pt x="12028" y="3974"/>
                    <a:pt x="12053" y="3994"/>
                    <a:pt x="12078" y="4014"/>
                  </a:cubicBezTo>
                  <a:cubicBezTo>
                    <a:pt x="12088" y="4024"/>
                    <a:pt x="12099" y="4034"/>
                    <a:pt x="12109" y="4043"/>
                  </a:cubicBezTo>
                  <a:cubicBezTo>
                    <a:pt x="12192" y="4122"/>
                    <a:pt x="12276" y="4201"/>
                    <a:pt x="12351" y="4289"/>
                  </a:cubicBezTo>
                  <a:lnTo>
                    <a:pt x="12351" y="4291"/>
                  </a:lnTo>
                  <a:cubicBezTo>
                    <a:pt x="12339" y="4322"/>
                    <a:pt x="12352" y="4358"/>
                    <a:pt x="12380" y="4371"/>
                  </a:cubicBezTo>
                  <a:cubicBezTo>
                    <a:pt x="12372" y="4385"/>
                    <a:pt x="12367" y="4400"/>
                    <a:pt x="12369" y="4417"/>
                  </a:cubicBezTo>
                  <a:cubicBezTo>
                    <a:pt x="12373" y="4438"/>
                    <a:pt x="12388" y="4458"/>
                    <a:pt x="12409" y="4467"/>
                  </a:cubicBezTo>
                  <a:cubicBezTo>
                    <a:pt x="12411" y="4468"/>
                    <a:pt x="12413" y="4468"/>
                    <a:pt x="12415" y="4469"/>
                  </a:cubicBezTo>
                  <a:cubicBezTo>
                    <a:pt x="12422" y="4471"/>
                    <a:pt x="12428" y="4472"/>
                    <a:pt x="12434" y="4472"/>
                  </a:cubicBezTo>
                  <a:cubicBezTo>
                    <a:pt x="12455" y="4472"/>
                    <a:pt x="12475" y="4461"/>
                    <a:pt x="12494" y="4448"/>
                  </a:cubicBezTo>
                  <a:cubicBezTo>
                    <a:pt x="12501" y="4444"/>
                    <a:pt x="12508" y="4440"/>
                    <a:pt x="12515" y="4437"/>
                  </a:cubicBezTo>
                  <a:lnTo>
                    <a:pt x="12515" y="4437"/>
                  </a:lnTo>
                  <a:cubicBezTo>
                    <a:pt x="12515" y="4437"/>
                    <a:pt x="12515" y="4437"/>
                    <a:pt x="12514" y="4437"/>
                  </a:cubicBezTo>
                  <a:lnTo>
                    <a:pt x="12514" y="4437"/>
                  </a:lnTo>
                  <a:cubicBezTo>
                    <a:pt x="12515" y="4437"/>
                    <a:pt x="12515" y="4437"/>
                    <a:pt x="12515" y="4437"/>
                  </a:cubicBezTo>
                  <a:lnTo>
                    <a:pt x="12515" y="4437"/>
                  </a:lnTo>
                  <a:cubicBezTo>
                    <a:pt x="12515" y="4437"/>
                    <a:pt x="12515" y="4437"/>
                    <a:pt x="12515" y="4437"/>
                  </a:cubicBezTo>
                  <a:lnTo>
                    <a:pt x="12515" y="4437"/>
                  </a:lnTo>
                  <a:cubicBezTo>
                    <a:pt x="12517" y="4437"/>
                    <a:pt x="12518" y="4436"/>
                    <a:pt x="12519" y="4436"/>
                  </a:cubicBezTo>
                  <a:lnTo>
                    <a:pt x="12519" y="4436"/>
                  </a:lnTo>
                  <a:cubicBezTo>
                    <a:pt x="12518" y="4436"/>
                    <a:pt x="12516" y="4437"/>
                    <a:pt x="12515" y="4437"/>
                  </a:cubicBezTo>
                  <a:lnTo>
                    <a:pt x="12515" y="4437"/>
                  </a:lnTo>
                  <a:cubicBezTo>
                    <a:pt x="12517" y="4437"/>
                    <a:pt x="12518" y="4436"/>
                    <a:pt x="12520" y="4435"/>
                  </a:cubicBezTo>
                  <a:lnTo>
                    <a:pt x="12520" y="4435"/>
                  </a:lnTo>
                  <a:cubicBezTo>
                    <a:pt x="12519" y="4436"/>
                    <a:pt x="12519" y="4436"/>
                    <a:pt x="12519" y="4436"/>
                  </a:cubicBezTo>
                  <a:lnTo>
                    <a:pt x="12519" y="4436"/>
                  </a:lnTo>
                  <a:cubicBezTo>
                    <a:pt x="12521" y="4435"/>
                    <a:pt x="12523" y="4435"/>
                    <a:pt x="12524" y="4433"/>
                  </a:cubicBezTo>
                  <a:cubicBezTo>
                    <a:pt x="12537" y="4529"/>
                    <a:pt x="12556" y="4626"/>
                    <a:pt x="12576" y="4720"/>
                  </a:cubicBezTo>
                  <a:lnTo>
                    <a:pt x="12642" y="5014"/>
                  </a:lnTo>
                  <a:cubicBezTo>
                    <a:pt x="12663" y="5103"/>
                    <a:pt x="12684" y="5194"/>
                    <a:pt x="12702" y="5284"/>
                  </a:cubicBezTo>
                  <a:cubicBezTo>
                    <a:pt x="12715" y="5349"/>
                    <a:pt x="12728" y="5412"/>
                    <a:pt x="12740" y="5476"/>
                  </a:cubicBezTo>
                  <a:cubicBezTo>
                    <a:pt x="12759" y="5566"/>
                    <a:pt x="12771" y="5658"/>
                    <a:pt x="12781" y="5749"/>
                  </a:cubicBezTo>
                  <a:cubicBezTo>
                    <a:pt x="12783" y="5770"/>
                    <a:pt x="12785" y="5789"/>
                    <a:pt x="12786" y="5810"/>
                  </a:cubicBezTo>
                  <a:cubicBezTo>
                    <a:pt x="12783" y="5813"/>
                    <a:pt x="12782" y="5815"/>
                    <a:pt x="12781" y="5819"/>
                  </a:cubicBezTo>
                  <a:cubicBezTo>
                    <a:pt x="12764" y="5850"/>
                    <a:pt x="12749" y="5881"/>
                    <a:pt x="12734" y="5913"/>
                  </a:cubicBezTo>
                  <a:cubicBezTo>
                    <a:pt x="12726" y="5933"/>
                    <a:pt x="12718" y="5953"/>
                    <a:pt x="12710" y="5973"/>
                  </a:cubicBezTo>
                  <a:cubicBezTo>
                    <a:pt x="12690" y="6020"/>
                    <a:pt x="12672" y="6066"/>
                    <a:pt x="12654" y="6112"/>
                  </a:cubicBezTo>
                  <a:cubicBezTo>
                    <a:pt x="12623" y="6195"/>
                    <a:pt x="12596" y="6280"/>
                    <a:pt x="12576" y="6366"/>
                  </a:cubicBezTo>
                  <a:cubicBezTo>
                    <a:pt x="12570" y="6392"/>
                    <a:pt x="12566" y="6418"/>
                    <a:pt x="12564" y="6444"/>
                  </a:cubicBezTo>
                  <a:cubicBezTo>
                    <a:pt x="12561" y="6444"/>
                    <a:pt x="12559" y="6445"/>
                    <a:pt x="12558" y="6446"/>
                  </a:cubicBezTo>
                  <a:cubicBezTo>
                    <a:pt x="12544" y="6451"/>
                    <a:pt x="12533" y="6456"/>
                    <a:pt x="12522" y="6461"/>
                  </a:cubicBezTo>
                  <a:cubicBezTo>
                    <a:pt x="12511" y="6466"/>
                    <a:pt x="12503" y="6474"/>
                    <a:pt x="12494" y="6481"/>
                  </a:cubicBezTo>
                  <a:cubicBezTo>
                    <a:pt x="12484" y="6490"/>
                    <a:pt x="12475" y="6500"/>
                    <a:pt x="12467" y="6511"/>
                  </a:cubicBezTo>
                  <a:cubicBezTo>
                    <a:pt x="12449" y="6530"/>
                    <a:pt x="12431" y="6551"/>
                    <a:pt x="12415" y="6572"/>
                  </a:cubicBezTo>
                  <a:cubicBezTo>
                    <a:pt x="12388" y="6608"/>
                    <a:pt x="12358" y="6645"/>
                    <a:pt x="12334" y="6685"/>
                  </a:cubicBezTo>
                  <a:cubicBezTo>
                    <a:pt x="12326" y="6699"/>
                    <a:pt x="12320" y="6712"/>
                    <a:pt x="12312" y="6727"/>
                  </a:cubicBezTo>
                  <a:cubicBezTo>
                    <a:pt x="12306" y="6743"/>
                    <a:pt x="12305" y="6760"/>
                    <a:pt x="12303" y="6778"/>
                  </a:cubicBezTo>
                  <a:cubicBezTo>
                    <a:pt x="12303" y="6781"/>
                    <a:pt x="12302" y="6785"/>
                    <a:pt x="12303" y="6789"/>
                  </a:cubicBezTo>
                  <a:cubicBezTo>
                    <a:pt x="12292" y="6799"/>
                    <a:pt x="12280" y="6809"/>
                    <a:pt x="12269" y="6817"/>
                  </a:cubicBezTo>
                  <a:cubicBezTo>
                    <a:pt x="12254" y="6819"/>
                    <a:pt x="12240" y="6821"/>
                    <a:pt x="12228" y="6824"/>
                  </a:cubicBezTo>
                  <a:cubicBezTo>
                    <a:pt x="12226" y="6824"/>
                    <a:pt x="12224" y="6824"/>
                    <a:pt x="12223" y="6825"/>
                  </a:cubicBezTo>
                  <a:cubicBezTo>
                    <a:pt x="12218" y="6833"/>
                    <a:pt x="12213" y="6840"/>
                    <a:pt x="12208" y="6847"/>
                  </a:cubicBezTo>
                  <a:cubicBezTo>
                    <a:pt x="12191" y="6869"/>
                    <a:pt x="12173" y="6889"/>
                    <a:pt x="12155" y="6910"/>
                  </a:cubicBezTo>
                  <a:cubicBezTo>
                    <a:pt x="12138" y="6930"/>
                    <a:pt x="12119" y="6949"/>
                    <a:pt x="12100" y="6969"/>
                  </a:cubicBezTo>
                  <a:cubicBezTo>
                    <a:pt x="12085" y="6982"/>
                    <a:pt x="12071" y="6998"/>
                    <a:pt x="12055" y="7010"/>
                  </a:cubicBezTo>
                  <a:cubicBezTo>
                    <a:pt x="12044" y="7018"/>
                    <a:pt x="12030" y="7023"/>
                    <a:pt x="12016" y="7023"/>
                  </a:cubicBezTo>
                  <a:cubicBezTo>
                    <a:pt x="12010" y="7023"/>
                    <a:pt x="12004" y="7022"/>
                    <a:pt x="11998" y="7021"/>
                  </a:cubicBezTo>
                  <a:lnTo>
                    <a:pt x="11993" y="7026"/>
                  </a:lnTo>
                  <a:lnTo>
                    <a:pt x="11977" y="7042"/>
                  </a:lnTo>
                  <a:cubicBezTo>
                    <a:pt x="11978" y="7043"/>
                    <a:pt x="11978" y="7044"/>
                    <a:pt x="11980" y="7047"/>
                  </a:cubicBezTo>
                  <a:cubicBezTo>
                    <a:pt x="11986" y="7062"/>
                    <a:pt x="11997" y="7072"/>
                    <a:pt x="12012" y="7077"/>
                  </a:cubicBezTo>
                  <a:cubicBezTo>
                    <a:pt x="11995" y="7080"/>
                    <a:pt x="11980" y="7085"/>
                    <a:pt x="11962" y="7086"/>
                  </a:cubicBezTo>
                  <a:cubicBezTo>
                    <a:pt x="11950" y="7089"/>
                    <a:pt x="11937" y="7090"/>
                    <a:pt x="11924" y="7091"/>
                  </a:cubicBezTo>
                  <a:cubicBezTo>
                    <a:pt x="11919" y="7095"/>
                    <a:pt x="11915" y="7100"/>
                    <a:pt x="11910" y="7104"/>
                  </a:cubicBezTo>
                  <a:cubicBezTo>
                    <a:pt x="11887" y="7126"/>
                    <a:pt x="11861" y="7146"/>
                    <a:pt x="11836" y="7167"/>
                  </a:cubicBezTo>
                  <a:cubicBezTo>
                    <a:pt x="11810" y="7189"/>
                    <a:pt x="11782" y="7212"/>
                    <a:pt x="11755" y="7234"/>
                  </a:cubicBezTo>
                  <a:cubicBezTo>
                    <a:pt x="11759" y="7234"/>
                    <a:pt x="11762" y="7234"/>
                    <a:pt x="11766" y="7234"/>
                  </a:cubicBezTo>
                  <a:cubicBezTo>
                    <a:pt x="11819" y="7234"/>
                    <a:pt x="11871" y="7228"/>
                    <a:pt x="11924" y="7222"/>
                  </a:cubicBezTo>
                  <a:cubicBezTo>
                    <a:pt x="11983" y="7215"/>
                    <a:pt x="12043" y="7203"/>
                    <a:pt x="12101" y="7189"/>
                  </a:cubicBezTo>
                  <a:cubicBezTo>
                    <a:pt x="12163" y="7175"/>
                    <a:pt x="12222" y="7152"/>
                    <a:pt x="12280" y="7122"/>
                  </a:cubicBezTo>
                  <a:cubicBezTo>
                    <a:pt x="12329" y="7096"/>
                    <a:pt x="12375" y="7067"/>
                    <a:pt x="12422" y="7034"/>
                  </a:cubicBezTo>
                  <a:lnTo>
                    <a:pt x="12437" y="7069"/>
                  </a:lnTo>
                  <a:cubicBezTo>
                    <a:pt x="12439" y="7073"/>
                    <a:pt x="12441" y="7078"/>
                    <a:pt x="12442" y="7082"/>
                  </a:cubicBezTo>
                  <a:cubicBezTo>
                    <a:pt x="12445" y="7092"/>
                    <a:pt x="12449" y="7102"/>
                    <a:pt x="12453" y="7112"/>
                  </a:cubicBezTo>
                  <a:lnTo>
                    <a:pt x="12453" y="7112"/>
                  </a:lnTo>
                  <a:cubicBezTo>
                    <a:pt x="12453" y="7111"/>
                    <a:pt x="12453" y="7111"/>
                    <a:pt x="12453" y="7111"/>
                  </a:cubicBezTo>
                  <a:lnTo>
                    <a:pt x="12453" y="7111"/>
                  </a:lnTo>
                  <a:cubicBezTo>
                    <a:pt x="12467" y="7158"/>
                    <a:pt x="12482" y="7204"/>
                    <a:pt x="12496" y="7253"/>
                  </a:cubicBezTo>
                  <a:cubicBezTo>
                    <a:pt x="12512" y="7318"/>
                    <a:pt x="12529" y="7383"/>
                    <a:pt x="12543" y="7449"/>
                  </a:cubicBezTo>
                  <a:cubicBezTo>
                    <a:pt x="12558" y="7527"/>
                    <a:pt x="12568" y="7605"/>
                    <a:pt x="12573" y="7684"/>
                  </a:cubicBezTo>
                  <a:cubicBezTo>
                    <a:pt x="12576" y="7751"/>
                    <a:pt x="12578" y="7820"/>
                    <a:pt x="12578" y="7887"/>
                  </a:cubicBezTo>
                  <a:lnTo>
                    <a:pt x="12578" y="7986"/>
                  </a:lnTo>
                  <a:lnTo>
                    <a:pt x="12578" y="8013"/>
                  </a:lnTo>
                  <a:cubicBezTo>
                    <a:pt x="12576" y="8032"/>
                    <a:pt x="12575" y="8049"/>
                    <a:pt x="12574" y="8069"/>
                  </a:cubicBezTo>
                  <a:cubicBezTo>
                    <a:pt x="12573" y="8083"/>
                    <a:pt x="12573" y="8099"/>
                    <a:pt x="12573" y="8112"/>
                  </a:cubicBezTo>
                  <a:cubicBezTo>
                    <a:pt x="12564" y="8151"/>
                    <a:pt x="12554" y="8188"/>
                    <a:pt x="12543" y="8224"/>
                  </a:cubicBezTo>
                  <a:lnTo>
                    <a:pt x="12532" y="8235"/>
                  </a:lnTo>
                  <a:cubicBezTo>
                    <a:pt x="12523" y="8247"/>
                    <a:pt x="12514" y="8259"/>
                    <a:pt x="12506" y="8271"/>
                  </a:cubicBezTo>
                  <a:cubicBezTo>
                    <a:pt x="12493" y="8290"/>
                    <a:pt x="12481" y="8306"/>
                    <a:pt x="12468" y="8324"/>
                  </a:cubicBezTo>
                  <a:cubicBezTo>
                    <a:pt x="12447" y="8354"/>
                    <a:pt x="12427" y="8385"/>
                    <a:pt x="12406" y="8416"/>
                  </a:cubicBezTo>
                  <a:cubicBezTo>
                    <a:pt x="12385" y="8450"/>
                    <a:pt x="12365" y="8482"/>
                    <a:pt x="12343" y="8514"/>
                  </a:cubicBezTo>
                  <a:cubicBezTo>
                    <a:pt x="12324" y="8545"/>
                    <a:pt x="12305" y="8577"/>
                    <a:pt x="12287" y="8608"/>
                  </a:cubicBezTo>
                  <a:lnTo>
                    <a:pt x="12256" y="8643"/>
                  </a:lnTo>
                  <a:lnTo>
                    <a:pt x="12250" y="8649"/>
                  </a:lnTo>
                  <a:cubicBezTo>
                    <a:pt x="12213" y="8616"/>
                    <a:pt x="12177" y="8581"/>
                    <a:pt x="12138" y="8550"/>
                  </a:cubicBezTo>
                  <a:cubicBezTo>
                    <a:pt x="12033" y="8463"/>
                    <a:pt x="11915" y="8395"/>
                    <a:pt x="11792" y="8336"/>
                  </a:cubicBezTo>
                  <a:cubicBezTo>
                    <a:pt x="11734" y="8308"/>
                    <a:pt x="11675" y="8283"/>
                    <a:pt x="11615" y="8262"/>
                  </a:cubicBezTo>
                  <a:cubicBezTo>
                    <a:pt x="11553" y="8241"/>
                    <a:pt x="11491" y="8225"/>
                    <a:pt x="11429" y="8210"/>
                  </a:cubicBezTo>
                  <a:cubicBezTo>
                    <a:pt x="11372" y="8198"/>
                    <a:pt x="11315" y="8185"/>
                    <a:pt x="11257" y="8179"/>
                  </a:cubicBezTo>
                  <a:cubicBezTo>
                    <a:pt x="11233" y="8178"/>
                    <a:pt x="11210" y="8177"/>
                    <a:pt x="11186" y="8177"/>
                  </a:cubicBezTo>
                  <a:cubicBezTo>
                    <a:pt x="11162" y="8177"/>
                    <a:pt x="11139" y="8178"/>
                    <a:pt x="11115" y="8178"/>
                  </a:cubicBezTo>
                  <a:cubicBezTo>
                    <a:pt x="10991" y="8182"/>
                    <a:pt x="10868" y="8193"/>
                    <a:pt x="10747" y="8218"/>
                  </a:cubicBezTo>
                  <a:cubicBezTo>
                    <a:pt x="10643" y="8238"/>
                    <a:pt x="10538" y="8256"/>
                    <a:pt x="10435" y="8282"/>
                  </a:cubicBezTo>
                  <a:cubicBezTo>
                    <a:pt x="10386" y="8293"/>
                    <a:pt x="10339" y="8311"/>
                    <a:pt x="10294" y="8329"/>
                  </a:cubicBezTo>
                  <a:cubicBezTo>
                    <a:pt x="10252" y="8348"/>
                    <a:pt x="10212" y="8369"/>
                    <a:pt x="10175" y="8395"/>
                  </a:cubicBezTo>
                  <a:cubicBezTo>
                    <a:pt x="10177" y="8393"/>
                    <a:pt x="10180" y="8391"/>
                    <a:pt x="10181" y="8390"/>
                  </a:cubicBezTo>
                  <a:lnTo>
                    <a:pt x="10181" y="8390"/>
                  </a:lnTo>
                  <a:cubicBezTo>
                    <a:pt x="10169" y="8398"/>
                    <a:pt x="10156" y="8407"/>
                    <a:pt x="10144" y="8415"/>
                  </a:cubicBezTo>
                  <a:cubicBezTo>
                    <a:pt x="10092" y="8442"/>
                    <a:pt x="10043" y="8472"/>
                    <a:pt x="9998" y="8508"/>
                  </a:cubicBezTo>
                  <a:lnTo>
                    <a:pt x="9971" y="8530"/>
                  </a:lnTo>
                  <a:cubicBezTo>
                    <a:pt x="9999" y="8529"/>
                    <a:pt x="10027" y="8528"/>
                    <a:pt x="10056" y="8528"/>
                  </a:cubicBezTo>
                  <a:cubicBezTo>
                    <a:pt x="10103" y="8518"/>
                    <a:pt x="10148" y="8509"/>
                    <a:pt x="10195" y="8502"/>
                  </a:cubicBezTo>
                  <a:cubicBezTo>
                    <a:pt x="10197" y="8502"/>
                    <a:pt x="10199" y="8502"/>
                    <a:pt x="10201" y="8502"/>
                  </a:cubicBezTo>
                  <a:cubicBezTo>
                    <a:pt x="10208" y="8502"/>
                    <a:pt x="10214" y="8503"/>
                    <a:pt x="10220" y="8505"/>
                  </a:cubicBezTo>
                  <a:cubicBezTo>
                    <a:pt x="10231" y="8504"/>
                    <a:pt x="10242" y="8502"/>
                    <a:pt x="10253" y="8501"/>
                  </a:cubicBezTo>
                  <a:cubicBezTo>
                    <a:pt x="10257" y="8499"/>
                    <a:pt x="10262" y="8499"/>
                    <a:pt x="10265" y="8498"/>
                  </a:cubicBezTo>
                  <a:cubicBezTo>
                    <a:pt x="10267" y="8498"/>
                    <a:pt x="10268" y="8497"/>
                    <a:pt x="10270" y="8496"/>
                  </a:cubicBezTo>
                  <a:cubicBezTo>
                    <a:pt x="10325" y="8472"/>
                    <a:pt x="10377" y="8450"/>
                    <a:pt x="10433" y="8431"/>
                  </a:cubicBezTo>
                  <a:cubicBezTo>
                    <a:pt x="10483" y="8415"/>
                    <a:pt x="10535" y="8400"/>
                    <a:pt x="10588" y="8386"/>
                  </a:cubicBezTo>
                  <a:lnTo>
                    <a:pt x="10588" y="8386"/>
                  </a:lnTo>
                  <a:cubicBezTo>
                    <a:pt x="10583" y="8409"/>
                    <a:pt x="10588" y="8432"/>
                    <a:pt x="10605" y="8450"/>
                  </a:cubicBezTo>
                  <a:cubicBezTo>
                    <a:pt x="10614" y="8457"/>
                    <a:pt x="10624" y="8463"/>
                    <a:pt x="10634" y="8466"/>
                  </a:cubicBezTo>
                  <a:cubicBezTo>
                    <a:pt x="10640" y="8468"/>
                    <a:pt x="10649" y="8468"/>
                    <a:pt x="10656" y="8468"/>
                  </a:cubicBezTo>
                  <a:cubicBezTo>
                    <a:pt x="10675" y="8467"/>
                    <a:pt x="10695" y="8465"/>
                    <a:pt x="10714" y="8462"/>
                  </a:cubicBezTo>
                  <a:cubicBezTo>
                    <a:pt x="10758" y="8456"/>
                    <a:pt x="10804" y="8451"/>
                    <a:pt x="10846" y="8437"/>
                  </a:cubicBezTo>
                  <a:cubicBezTo>
                    <a:pt x="10867" y="8431"/>
                    <a:pt x="10882" y="8415"/>
                    <a:pt x="10887" y="8395"/>
                  </a:cubicBezTo>
                  <a:cubicBezTo>
                    <a:pt x="10896" y="8394"/>
                    <a:pt x="10905" y="8393"/>
                    <a:pt x="10914" y="8393"/>
                  </a:cubicBezTo>
                  <a:lnTo>
                    <a:pt x="10905" y="8393"/>
                  </a:lnTo>
                  <a:cubicBezTo>
                    <a:pt x="10938" y="8390"/>
                    <a:pt x="10969" y="8388"/>
                    <a:pt x="11001" y="8385"/>
                  </a:cubicBezTo>
                  <a:lnTo>
                    <a:pt x="11006" y="8385"/>
                  </a:lnTo>
                  <a:cubicBezTo>
                    <a:pt x="11008" y="8385"/>
                    <a:pt x="11011" y="8385"/>
                    <a:pt x="11013" y="8385"/>
                  </a:cubicBezTo>
                  <a:cubicBezTo>
                    <a:pt x="11032" y="8385"/>
                    <a:pt x="11048" y="8376"/>
                    <a:pt x="11059" y="8360"/>
                  </a:cubicBezTo>
                  <a:cubicBezTo>
                    <a:pt x="11145" y="8383"/>
                    <a:pt x="11229" y="8410"/>
                    <a:pt x="11312" y="8437"/>
                  </a:cubicBezTo>
                  <a:cubicBezTo>
                    <a:pt x="11350" y="8450"/>
                    <a:pt x="11386" y="8461"/>
                    <a:pt x="11424" y="8473"/>
                  </a:cubicBezTo>
                  <a:cubicBezTo>
                    <a:pt x="11470" y="8487"/>
                    <a:pt x="11517" y="8501"/>
                    <a:pt x="11562" y="8517"/>
                  </a:cubicBezTo>
                  <a:cubicBezTo>
                    <a:pt x="11562" y="8517"/>
                    <a:pt x="11561" y="8517"/>
                    <a:pt x="11561" y="8516"/>
                  </a:cubicBezTo>
                  <a:lnTo>
                    <a:pt x="11561" y="8516"/>
                  </a:lnTo>
                  <a:cubicBezTo>
                    <a:pt x="11574" y="8521"/>
                    <a:pt x="11587" y="8526"/>
                    <a:pt x="11600" y="8532"/>
                  </a:cubicBezTo>
                  <a:cubicBezTo>
                    <a:pt x="11619" y="8543"/>
                    <a:pt x="11637" y="8551"/>
                    <a:pt x="11656" y="8561"/>
                  </a:cubicBezTo>
                  <a:cubicBezTo>
                    <a:pt x="11692" y="8581"/>
                    <a:pt x="11727" y="8601"/>
                    <a:pt x="11761" y="8620"/>
                  </a:cubicBezTo>
                  <a:cubicBezTo>
                    <a:pt x="11796" y="8639"/>
                    <a:pt x="11831" y="8658"/>
                    <a:pt x="11866" y="8679"/>
                  </a:cubicBezTo>
                  <a:cubicBezTo>
                    <a:pt x="11889" y="8692"/>
                    <a:pt x="11914" y="8706"/>
                    <a:pt x="11939" y="8719"/>
                  </a:cubicBezTo>
                  <a:cubicBezTo>
                    <a:pt x="11966" y="8735"/>
                    <a:pt x="11993" y="8749"/>
                    <a:pt x="12023" y="8759"/>
                  </a:cubicBezTo>
                  <a:cubicBezTo>
                    <a:pt x="12054" y="8782"/>
                    <a:pt x="12084" y="8808"/>
                    <a:pt x="12114" y="8834"/>
                  </a:cubicBezTo>
                  <a:cubicBezTo>
                    <a:pt x="12121" y="8852"/>
                    <a:pt x="12136" y="8866"/>
                    <a:pt x="12156" y="8871"/>
                  </a:cubicBezTo>
                  <a:cubicBezTo>
                    <a:pt x="12203" y="8914"/>
                    <a:pt x="12246" y="8959"/>
                    <a:pt x="12287" y="9007"/>
                  </a:cubicBezTo>
                  <a:cubicBezTo>
                    <a:pt x="12315" y="9039"/>
                    <a:pt x="12341" y="9072"/>
                    <a:pt x="12365" y="9107"/>
                  </a:cubicBezTo>
                  <a:cubicBezTo>
                    <a:pt x="12363" y="9115"/>
                    <a:pt x="12362" y="9124"/>
                    <a:pt x="12363" y="9134"/>
                  </a:cubicBezTo>
                  <a:cubicBezTo>
                    <a:pt x="12364" y="9149"/>
                    <a:pt x="12365" y="9163"/>
                    <a:pt x="12370" y="9177"/>
                  </a:cubicBezTo>
                  <a:cubicBezTo>
                    <a:pt x="12377" y="9196"/>
                    <a:pt x="12384" y="9216"/>
                    <a:pt x="12393" y="9235"/>
                  </a:cubicBezTo>
                  <a:cubicBezTo>
                    <a:pt x="12403" y="9260"/>
                    <a:pt x="12411" y="9283"/>
                    <a:pt x="12422" y="9307"/>
                  </a:cubicBezTo>
                  <a:cubicBezTo>
                    <a:pt x="12434" y="9333"/>
                    <a:pt x="12444" y="9360"/>
                    <a:pt x="12457" y="9386"/>
                  </a:cubicBezTo>
                  <a:cubicBezTo>
                    <a:pt x="12471" y="9417"/>
                    <a:pt x="12487" y="9447"/>
                    <a:pt x="12502" y="9478"/>
                  </a:cubicBezTo>
                  <a:cubicBezTo>
                    <a:pt x="12535" y="9549"/>
                    <a:pt x="12574" y="9618"/>
                    <a:pt x="12613" y="9686"/>
                  </a:cubicBezTo>
                  <a:cubicBezTo>
                    <a:pt x="12615" y="9690"/>
                    <a:pt x="12615" y="9694"/>
                    <a:pt x="12616" y="9699"/>
                  </a:cubicBezTo>
                  <a:cubicBezTo>
                    <a:pt x="12609" y="9702"/>
                    <a:pt x="12604" y="9707"/>
                    <a:pt x="12599" y="9712"/>
                  </a:cubicBezTo>
                  <a:cubicBezTo>
                    <a:pt x="12589" y="9725"/>
                    <a:pt x="12581" y="9740"/>
                    <a:pt x="12579" y="9757"/>
                  </a:cubicBezTo>
                  <a:cubicBezTo>
                    <a:pt x="12578" y="9791"/>
                    <a:pt x="12587" y="9826"/>
                    <a:pt x="12597" y="9859"/>
                  </a:cubicBezTo>
                  <a:cubicBezTo>
                    <a:pt x="12596" y="9859"/>
                    <a:pt x="12595" y="9860"/>
                    <a:pt x="12594" y="9860"/>
                  </a:cubicBezTo>
                  <a:cubicBezTo>
                    <a:pt x="12534" y="9885"/>
                    <a:pt x="12475" y="9913"/>
                    <a:pt x="12421" y="9949"/>
                  </a:cubicBezTo>
                  <a:cubicBezTo>
                    <a:pt x="12365" y="9985"/>
                    <a:pt x="12310" y="10025"/>
                    <a:pt x="12256" y="10066"/>
                  </a:cubicBezTo>
                  <a:cubicBezTo>
                    <a:pt x="12219" y="10094"/>
                    <a:pt x="12183" y="10124"/>
                    <a:pt x="12147" y="10155"/>
                  </a:cubicBezTo>
                  <a:cubicBezTo>
                    <a:pt x="12151" y="10155"/>
                    <a:pt x="12156" y="10154"/>
                    <a:pt x="12160" y="10154"/>
                  </a:cubicBezTo>
                  <a:lnTo>
                    <a:pt x="12164" y="10154"/>
                  </a:lnTo>
                  <a:cubicBezTo>
                    <a:pt x="12205" y="10148"/>
                    <a:pt x="12245" y="10140"/>
                    <a:pt x="12285" y="10140"/>
                  </a:cubicBezTo>
                  <a:cubicBezTo>
                    <a:pt x="12289" y="10140"/>
                    <a:pt x="12293" y="10140"/>
                    <a:pt x="12298" y="10140"/>
                  </a:cubicBezTo>
                  <a:lnTo>
                    <a:pt x="12306" y="10140"/>
                  </a:lnTo>
                  <a:lnTo>
                    <a:pt x="12348" y="10129"/>
                  </a:lnTo>
                  <a:cubicBezTo>
                    <a:pt x="12362" y="10125"/>
                    <a:pt x="12374" y="10123"/>
                    <a:pt x="12388" y="10120"/>
                  </a:cubicBezTo>
                  <a:cubicBezTo>
                    <a:pt x="12391" y="10120"/>
                    <a:pt x="12394" y="10119"/>
                    <a:pt x="12398" y="10119"/>
                  </a:cubicBezTo>
                  <a:cubicBezTo>
                    <a:pt x="12400" y="10119"/>
                    <a:pt x="12401" y="10119"/>
                    <a:pt x="12403" y="10120"/>
                  </a:cubicBezTo>
                  <a:cubicBezTo>
                    <a:pt x="12444" y="10091"/>
                    <a:pt x="12487" y="10062"/>
                    <a:pt x="12529" y="10036"/>
                  </a:cubicBezTo>
                  <a:cubicBezTo>
                    <a:pt x="12547" y="10026"/>
                    <a:pt x="12566" y="10018"/>
                    <a:pt x="12585" y="10009"/>
                  </a:cubicBezTo>
                  <a:cubicBezTo>
                    <a:pt x="12587" y="10010"/>
                    <a:pt x="12589" y="10013"/>
                    <a:pt x="12591" y="10014"/>
                  </a:cubicBezTo>
                  <a:lnTo>
                    <a:pt x="12592" y="10014"/>
                  </a:lnTo>
                  <a:cubicBezTo>
                    <a:pt x="12604" y="10018"/>
                    <a:pt x="12615" y="10018"/>
                    <a:pt x="12626" y="10018"/>
                  </a:cubicBezTo>
                  <a:lnTo>
                    <a:pt x="12635" y="10018"/>
                  </a:lnTo>
                  <a:cubicBezTo>
                    <a:pt x="12645" y="10047"/>
                    <a:pt x="12671" y="10063"/>
                    <a:pt x="12699" y="10063"/>
                  </a:cubicBezTo>
                  <a:cubicBezTo>
                    <a:pt x="12705" y="10063"/>
                    <a:pt x="12710" y="10062"/>
                    <a:pt x="12716" y="10061"/>
                  </a:cubicBezTo>
                  <a:cubicBezTo>
                    <a:pt x="12724" y="10058"/>
                    <a:pt x="12731" y="10057"/>
                    <a:pt x="12739" y="10055"/>
                  </a:cubicBezTo>
                  <a:lnTo>
                    <a:pt x="12738" y="10055"/>
                  </a:lnTo>
                  <a:cubicBezTo>
                    <a:pt x="12776" y="10045"/>
                    <a:pt x="12813" y="10036"/>
                    <a:pt x="12850" y="10030"/>
                  </a:cubicBezTo>
                  <a:cubicBezTo>
                    <a:pt x="12896" y="10022"/>
                    <a:pt x="12942" y="10015"/>
                    <a:pt x="12988" y="10009"/>
                  </a:cubicBezTo>
                  <a:cubicBezTo>
                    <a:pt x="13028" y="10005"/>
                    <a:pt x="13069" y="10003"/>
                    <a:pt x="13108" y="10003"/>
                  </a:cubicBezTo>
                  <a:cubicBezTo>
                    <a:pt x="13153" y="10004"/>
                    <a:pt x="13199" y="10008"/>
                    <a:pt x="13244" y="10014"/>
                  </a:cubicBezTo>
                  <a:cubicBezTo>
                    <a:pt x="13312" y="10025"/>
                    <a:pt x="13379" y="10037"/>
                    <a:pt x="13446" y="10056"/>
                  </a:cubicBezTo>
                  <a:cubicBezTo>
                    <a:pt x="13474" y="10065"/>
                    <a:pt x="13503" y="10073"/>
                    <a:pt x="13531" y="10084"/>
                  </a:cubicBezTo>
                  <a:cubicBezTo>
                    <a:pt x="13543" y="10093"/>
                    <a:pt x="13555" y="10101"/>
                    <a:pt x="13566" y="10108"/>
                  </a:cubicBezTo>
                  <a:cubicBezTo>
                    <a:pt x="13591" y="10125"/>
                    <a:pt x="13617" y="10143"/>
                    <a:pt x="13642" y="10160"/>
                  </a:cubicBezTo>
                  <a:cubicBezTo>
                    <a:pt x="13696" y="10195"/>
                    <a:pt x="13751" y="10231"/>
                    <a:pt x="13804" y="10264"/>
                  </a:cubicBezTo>
                  <a:cubicBezTo>
                    <a:pt x="13854" y="10297"/>
                    <a:pt x="13905" y="10326"/>
                    <a:pt x="13954" y="10359"/>
                  </a:cubicBezTo>
                  <a:cubicBezTo>
                    <a:pt x="13988" y="10381"/>
                    <a:pt x="14021" y="10402"/>
                    <a:pt x="14055" y="10423"/>
                  </a:cubicBezTo>
                  <a:cubicBezTo>
                    <a:pt x="14056" y="10424"/>
                    <a:pt x="14057" y="10426"/>
                    <a:pt x="14059" y="10426"/>
                  </a:cubicBezTo>
                  <a:cubicBezTo>
                    <a:pt x="14073" y="10439"/>
                    <a:pt x="14088" y="10452"/>
                    <a:pt x="14103" y="10464"/>
                  </a:cubicBezTo>
                  <a:cubicBezTo>
                    <a:pt x="14109" y="10476"/>
                    <a:pt x="14117" y="10488"/>
                    <a:pt x="14123" y="10498"/>
                  </a:cubicBezTo>
                  <a:cubicBezTo>
                    <a:pt x="14137" y="10520"/>
                    <a:pt x="14150" y="10541"/>
                    <a:pt x="14164" y="10562"/>
                  </a:cubicBezTo>
                  <a:cubicBezTo>
                    <a:pt x="14190" y="10607"/>
                    <a:pt x="14220" y="10648"/>
                    <a:pt x="14248" y="10690"/>
                  </a:cubicBezTo>
                  <a:cubicBezTo>
                    <a:pt x="14276" y="10729"/>
                    <a:pt x="14305" y="10768"/>
                    <a:pt x="14334" y="10806"/>
                  </a:cubicBezTo>
                  <a:lnTo>
                    <a:pt x="14384" y="10872"/>
                  </a:lnTo>
                  <a:cubicBezTo>
                    <a:pt x="14393" y="10883"/>
                    <a:pt x="14402" y="10896"/>
                    <a:pt x="14412" y="10907"/>
                  </a:cubicBezTo>
                  <a:cubicBezTo>
                    <a:pt x="14428" y="10927"/>
                    <a:pt x="14444" y="10942"/>
                    <a:pt x="14465" y="10956"/>
                  </a:cubicBezTo>
                  <a:cubicBezTo>
                    <a:pt x="14477" y="10963"/>
                    <a:pt x="14490" y="10967"/>
                    <a:pt x="14502" y="10967"/>
                  </a:cubicBezTo>
                  <a:cubicBezTo>
                    <a:pt x="14514" y="10967"/>
                    <a:pt x="14526" y="10964"/>
                    <a:pt x="14536" y="10958"/>
                  </a:cubicBezTo>
                  <a:cubicBezTo>
                    <a:pt x="14537" y="10958"/>
                    <a:pt x="14537" y="10956"/>
                    <a:pt x="14539" y="10956"/>
                  </a:cubicBezTo>
                  <a:cubicBezTo>
                    <a:pt x="14553" y="10973"/>
                    <a:pt x="14567" y="10991"/>
                    <a:pt x="14587" y="11002"/>
                  </a:cubicBezTo>
                  <a:cubicBezTo>
                    <a:pt x="14592" y="11006"/>
                    <a:pt x="14598" y="11009"/>
                    <a:pt x="14603" y="11010"/>
                  </a:cubicBezTo>
                  <a:cubicBezTo>
                    <a:pt x="14609" y="11012"/>
                    <a:pt x="14614" y="11013"/>
                    <a:pt x="14620" y="11013"/>
                  </a:cubicBezTo>
                  <a:cubicBezTo>
                    <a:pt x="14631" y="11013"/>
                    <a:pt x="14642" y="11010"/>
                    <a:pt x="14653" y="11004"/>
                  </a:cubicBezTo>
                  <a:cubicBezTo>
                    <a:pt x="14654" y="11006"/>
                    <a:pt x="14654" y="11009"/>
                    <a:pt x="14655" y="11012"/>
                  </a:cubicBezTo>
                  <a:cubicBezTo>
                    <a:pt x="14655" y="11014"/>
                    <a:pt x="14655" y="11016"/>
                    <a:pt x="14656" y="11017"/>
                  </a:cubicBezTo>
                  <a:cubicBezTo>
                    <a:pt x="14656" y="11018"/>
                    <a:pt x="14656" y="11019"/>
                    <a:pt x="14656" y="11020"/>
                  </a:cubicBezTo>
                  <a:lnTo>
                    <a:pt x="14656" y="11020"/>
                  </a:lnTo>
                  <a:lnTo>
                    <a:pt x="14656" y="11020"/>
                  </a:lnTo>
                  <a:lnTo>
                    <a:pt x="14656" y="11020"/>
                  </a:lnTo>
                  <a:cubicBezTo>
                    <a:pt x="14658" y="11025"/>
                    <a:pt x="14658" y="11031"/>
                    <a:pt x="14659" y="11036"/>
                  </a:cubicBezTo>
                  <a:cubicBezTo>
                    <a:pt x="14668" y="11035"/>
                    <a:pt x="14679" y="11032"/>
                    <a:pt x="14687" y="11031"/>
                  </a:cubicBezTo>
                  <a:cubicBezTo>
                    <a:pt x="14692" y="11016"/>
                    <a:pt x="14704" y="11004"/>
                    <a:pt x="14718" y="10996"/>
                  </a:cubicBezTo>
                  <a:cubicBezTo>
                    <a:pt x="14732" y="10989"/>
                    <a:pt x="14749" y="10985"/>
                    <a:pt x="14766" y="10984"/>
                  </a:cubicBezTo>
                  <a:cubicBezTo>
                    <a:pt x="14771" y="10984"/>
                    <a:pt x="14775" y="10984"/>
                    <a:pt x="14780" y="10985"/>
                  </a:cubicBezTo>
                  <a:cubicBezTo>
                    <a:pt x="14778" y="10973"/>
                    <a:pt x="14773" y="10961"/>
                    <a:pt x="14771" y="10948"/>
                  </a:cubicBezTo>
                  <a:cubicBezTo>
                    <a:pt x="14769" y="10944"/>
                    <a:pt x="14768" y="10939"/>
                    <a:pt x="14767" y="10935"/>
                  </a:cubicBezTo>
                  <a:cubicBezTo>
                    <a:pt x="14799" y="10932"/>
                    <a:pt x="14833" y="10929"/>
                    <a:pt x="14865" y="10925"/>
                  </a:cubicBezTo>
                  <a:cubicBezTo>
                    <a:pt x="14883" y="10923"/>
                    <a:pt x="14902" y="10921"/>
                    <a:pt x="14921" y="10918"/>
                  </a:cubicBezTo>
                  <a:cubicBezTo>
                    <a:pt x="14938" y="10916"/>
                    <a:pt x="14957" y="10914"/>
                    <a:pt x="14974" y="10912"/>
                  </a:cubicBezTo>
                  <a:cubicBezTo>
                    <a:pt x="15012" y="10914"/>
                    <a:pt x="15052" y="10918"/>
                    <a:pt x="15091" y="10921"/>
                  </a:cubicBezTo>
                  <a:cubicBezTo>
                    <a:pt x="15164" y="10927"/>
                    <a:pt x="15234" y="10932"/>
                    <a:pt x="15306" y="10938"/>
                  </a:cubicBezTo>
                  <a:cubicBezTo>
                    <a:pt x="15442" y="10949"/>
                    <a:pt x="15576" y="10968"/>
                    <a:pt x="15712" y="10984"/>
                  </a:cubicBezTo>
                  <a:lnTo>
                    <a:pt x="15886" y="11011"/>
                  </a:lnTo>
                  <a:cubicBezTo>
                    <a:pt x="15943" y="11021"/>
                    <a:pt x="16000" y="11033"/>
                    <a:pt x="16056" y="11045"/>
                  </a:cubicBezTo>
                  <a:cubicBezTo>
                    <a:pt x="16110" y="11056"/>
                    <a:pt x="16165" y="11069"/>
                    <a:pt x="16218" y="11081"/>
                  </a:cubicBezTo>
                  <a:cubicBezTo>
                    <a:pt x="16266" y="11093"/>
                    <a:pt x="16314" y="11107"/>
                    <a:pt x="16362" y="11120"/>
                  </a:cubicBezTo>
                  <a:lnTo>
                    <a:pt x="16359" y="11120"/>
                  </a:lnTo>
                  <a:lnTo>
                    <a:pt x="16471" y="11159"/>
                  </a:lnTo>
                  <a:cubicBezTo>
                    <a:pt x="16510" y="11171"/>
                    <a:pt x="16546" y="11192"/>
                    <a:pt x="16586" y="11198"/>
                  </a:cubicBezTo>
                  <a:cubicBezTo>
                    <a:pt x="16583" y="11221"/>
                    <a:pt x="16593" y="11241"/>
                    <a:pt x="16608" y="11255"/>
                  </a:cubicBezTo>
                  <a:cubicBezTo>
                    <a:pt x="16605" y="11265"/>
                    <a:pt x="16604" y="11278"/>
                    <a:pt x="16606" y="11289"/>
                  </a:cubicBezTo>
                  <a:cubicBezTo>
                    <a:pt x="16606" y="11295"/>
                    <a:pt x="16609" y="11300"/>
                    <a:pt x="16611" y="11306"/>
                  </a:cubicBezTo>
                  <a:cubicBezTo>
                    <a:pt x="16617" y="11326"/>
                    <a:pt x="16624" y="11343"/>
                    <a:pt x="16641" y="11353"/>
                  </a:cubicBezTo>
                  <a:cubicBezTo>
                    <a:pt x="16652" y="11360"/>
                    <a:pt x="16663" y="11363"/>
                    <a:pt x="16676" y="11365"/>
                  </a:cubicBezTo>
                  <a:cubicBezTo>
                    <a:pt x="16675" y="11370"/>
                    <a:pt x="16673" y="11377"/>
                    <a:pt x="16675" y="11382"/>
                  </a:cubicBezTo>
                  <a:cubicBezTo>
                    <a:pt x="16676" y="11393"/>
                    <a:pt x="16676" y="11404"/>
                    <a:pt x="16682" y="11415"/>
                  </a:cubicBezTo>
                  <a:cubicBezTo>
                    <a:pt x="16688" y="11432"/>
                    <a:pt x="16703" y="11449"/>
                    <a:pt x="16722" y="11454"/>
                  </a:cubicBezTo>
                  <a:cubicBezTo>
                    <a:pt x="16724" y="11455"/>
                    <a:pt x="16728" y="11455"/>
                    <a:pt x="16732" y="11456"/>
                  </a:cubicBezTo>
                  <a:cubicBezTo>
                    <a:pt x="16737" y="11457"/>
                    <a:pt x="16741" y="11458"/>
                    <a:pt x="16745" y="11458"/>
                  </a:cubicBezTo>
                  <a:cubicBezTo>
                    <a:pt x="16750" y="11458"/>
                    <a:pt x="16755" y="11457"/>
                    <a:pt x="16760" y="11455"/>
                  </a:cubicBezTo>
                  <a:cubicBezTo>
                    <a:pt x="16766" y="11472"/>
                    <a:pt x="16774" y="11489"/>
                    <a:pt x="16781" y="11505"/>
                  </a:cubicBezTo>
                  <a:cubicBezTo>
                    <a:pt x="16802" y="11553"/>
                    <a:pt x="16826" y="11601"/>
                    <a:pt x="16849" y="11650"/>
                  </a:cubicBezTo>
                  <a:cubicBezTo>
                    <a:pt x="16862" y="11680"/>
                    <a:pt x="16875" y="11709"/>
                    <a:pt x="16887" y="11739"/>
                  </a:cubicBezTo>
                  <a:cubicBezTo>
                    <a:pt x="16899" y="11773"/>
                    <a:pt x="16910" y="11806"/>
                    <a:pt x="16920" y="11840"/>
                  </a:cubicBezTo>
                  <a:cubicBezTo>
                    <a:pt x="16947" y="11940"/>
                    <a:pt x="16970" y="12042"/>
                    <a:pt x="16988" y="12144"/>
                  </a:cubicBezTo>
                  <a:cubicBezTo>
                    <a:pt x="16990" y="12152"/>
                    <a:pt x="16991" y="12161"/>
                    <a:pt x="16992" y="12168"/>
                  </a:cubicBezTo>
                  <a:lnTo>
                    <a:pt x="16992" y="12187"/>
                  </a:lnTo>
                  <a:cubicBezTo>
                    <a:pt x="16992" y="12218"/>
                    <a:pt x="16993" y="12249"/>
                    <a:pt x="16995" y="12279"/>
                  </a:cubicBezTo>
                  <a:cubicBezTo>
                    <a:pt x="16996" y="12294"/>
                    <a:pt x="16997" y="12307"/>
                    <a:pt x="17001" y="12323"/>
                  </a:cubicBezTo>
                  <a:cubicBezTo>
                    <a:pt x="17002" y="12332"/>
                    <a:pt x="17004" y="12342"/>
                    <a:pt x="17007" y="12351"/>
                  </a:cubicBezTo>
                  <a:lnTo>
                    <a:pt x="17007" y="12389"/>
                  </a:lnTo>
                  <a:cubicBezTo>
                    <a:pt x="17007" y="12403"/>
                    <a:pt x="17006" y="12416"/>
                    <a:pt x="17004" y="12430"/>
                  </a:cubicBezTo>
                  <a:cubicBezTo>
                    <a:pt x="17003" y="12450"/>
                    <a:pt x="17002" y="12469"/>
                    <a:pt x="17001" y="12490"/>
                  </a:cubicBezTo>
                  <a:cubicBezTo>
                    <a:pt x="16995" y="12531"/>
                    <a:pt x="16987" y="12571"/>
                    <a:pt x="16978" y="12612"/>
                  </a:cubicBezTo>
                  <a:cubicBezTo>
                    <a:pt x="16965" y="12655"/>
                    <a:pt x="16954" y="12698"/>
                    <a:pt x="16940" y="12740"/>
                  </a:cubicBezTo>
                  <a:cubicBezTo>
                    <a:pt x="16926" y="12779"/>
                    <a:pt x="16913" y="12817"/>
                    <a:pt x="16898" y="12856"/>
                  </a:cubicBezTo>
                  <a:cubicBezTo>
                    <a:pt x="16880" y="12903"/>
                    <a:pt x="16861" y="12947"/>
                    <a:pt x="16839" y="12993"/>
                  </a:cubicBezTo>
                  <a:cubicBezTo>
                    <a:pt x="16808" y="13024"/>
                    <a:pt x="16779" y="13056"/>
                    <a:pt x="16750" y="13090"/>
                  </a:cubicBezTo>
                  <a:cubicBezTo>
                    <a:pt x="16718" y="13128"/>
                    <a:pt x="16688" y="13169"/>
                    <a:pt x="16663" y="13214"/>
                  </a:cubicBezTo>
                  <a:cubicBezTo>
                    <a:pt x="16660" y="13220"/>
                    <a:pt x="16657" y="13226"/>
                    <a:pt x="16653" y="13233"/>
                  </a:cubicBezTo>
                  <a:cubicBezTo>
                    <a:pt x="16626" y="13252"/>
                    <a:pt x="16598" y="13270"/>
                    <a:pt x="16569" y="13288"/>
                  </a:cubicBezTo>
                  <a:cubicBezTo>
                    <a:pt x="16529" y="13305"/>
                    <a:pt x="16490" y="13321"/>
                    <a:pt x="16448" y="13332"/>
                  </a:cubicBezTo>
                  <a:cubicBezTo>
                    <a:pt x="16433" y="13336"/>
                    <a:pt x="16417" y="13338"/>
                    <a:pt x="16402" y="13343"/>
                  </a:cubicBezTo>
                  <a:cubicBezTo>
                    <a:pt x="16395" y="13344"/>
                    <a:pt x="16389" y="13344"/>
                    <a:pt x="16382" y="13345"/>
                  </a:cubicBezTo>
                  <a:cubicBezTo>
                    <a:pt x="16375" y="13342"/>
                    <a:pt x="16367" y="13341"/>
                    <a:pt x="16359" y="13341"/>
                  </a:cubicBezTo>
                  <a:cubicBezTo>
                    <a:pt x="16331" y="13341"/>
                    <a:pt x="16304" y="13358"/>
                    <a:pt x="16295" y="13386"/>
                  </a:cubicBezTo>
                  <a:cubicBezTo>
                    <a:pt x="16291" y="13396"/>
                    <a:pt x="16291" y="13407"/>
                    <a:pt x="16292" y="13416"/>
                  </a:cubicBezTo>
                  <a:cubicBezTo>
                    <a:pt x="16275" y="13431"/>
                    <a:pt x="16268" y="13456"/>
                    <a:pt x="16273" y="13478"/>
                  </a:cubicBezTo>
                  <a:cubicBezTo>
                    <a:pt x="16274" y="13482"/>
                    <a:pt x="16275" y="13483"/>
                    <a:pt x="16276" y="13487"/>
                  </a:cubicBezTo>
                  <a:cubicBezTo>
                    <a:pt x="16269" y="13489"/>
                    <a:pt x="16262" y="13491"/>
                    <a:pt x="16255" y="13493"/>
                  </a:cubicBezTo>
                  <a:lnTo>
                    <a:pt x="16255" y="13493"/>
                  </a:lnTo>
                  <a:cubicBezTo>
                    <a:pt x="16255" y="13493"/>
                    <a:pt x="16256" y="13493"/>
                    <a:pt x="16256" y="13493"/>
                  </a:cubicBezTo>
                  <a:lnTo>
                    <a:pt x="16256" y="13493"/>
                  </a:lnTo>
                  <a:cubicBezTo>
                    <a:pt x="16242" y="13497"/>
                    <a:pt x="16229" y="13499"/>
                    <a:pt x="16216" y="13501"/>
                  </a:cubicBezTo>
                  <a:cubicBezTo>
                    <a:pt x="16210" y="13473"/>
                    <a:pt x="16185" y="13450"/>
                    <a:pt x="16156" y="13450"/>
                  </a:cubicBezTo>
                  <a:cubicBezTo>
                    <a:pt x="16154" y="13450"/>
                    <a:pt x="16152" y="13451"/>
                    <a:pt x="16149" y="13451"/>
                  </a:cubicBezTo>
                  <a:cubicBezTo>
                    <a:pt x="16139" y="13452"/>
                    <a:pt x="16130" y="13453"/>
                    <a:pt x="16121" y="13458"/>
                  </a:cubicBezTo>
                  <a:cubicBezTo>
                    <a:pt x="16108" y="13466"/>
                    <a:pt x="16095" y="13479"/>
                    <a:pt x="16085" y="13492"/>
                  </a:cubicBezTo>
                  <a:cubicBezTo>
                    <a:pt x="16074" y="13475"/>
                    <a:pt x="16054" y="13463"/>
                    <a:pt x="16033" y="13463"/>
                  </a:cubicBezTo>
                  <a:cubicBezTo>
                    <a:pt x="16028" y="13463"/>
                    <a:pt x="16023" y="13464"/>
                    <a:pt x="16018" y="13465"/>
                  </a:cubicBezTo>
                  <a:cubicBezTo>
                    <a:pt x="15997" y="13471"/>
                    <a:pt x="15982" y="13484"/>
                    <a:pt x="15975" y="13501"/>
                  </a:cubicBezTo>
                  <a:cubicBezTo>
                    <a:pt x="15964" y="13492"/>
                    <a:pt x="15951" y="13487"/>
                    <a:pt x="15936" y="13486"/>
                  </a:cubicBezTo>
                  <a:cubicBezTo>
                    <a:pt x="15920" y="13486"/>
                    <a:pt x="15907" y="13491"/>
                    <a:pt x="15894" y="13501"/>
                  </a:cubicBezTo>
                  <a:cubicBezTo>
                    <a:pt x="15858" y="13492"/>
                    <a:pt x="15821" y="13484"/>
                    <a:pt x="15784" y="13476"/>
                  </a:cubicBezTo>
                  <a:lnTo>
                    <a:pt x="15784" y="13476"/>
                  </a:lnTo>
                  <a:cubicBezTo>
                    <a:pt x="15784" y="13476"/>
                    <a:pt x="15784" y="13476"/>
                    <a:pt x="15785" y="13477"/>
                  </a:cubicBezTo>
                  <a:lnTo>
                    <a:pt x="15685" y="13453"/>
                  </a:lnTo>
                  <a:cubicBezTo>
                    <a:pt x="15652" y="13446"/>
                    <a:pt x="15620" y="13436"/>
                    <a:pt x="15588" y="13427"/>
                  </a:cubicBezTo>
                  <a:cubicBezTo>
                    <a:pt x="15523" y="13410"/>
                    <a:pt x="15460" y="13389"/>
                    <a:pt x="15397" y="13368"/>
                  </a:cubicBezTo>
                  <a:cubicBezTo>
                    <a:pt x="15345" y="13349"/>
                    <a:pt x="15294" y="13331"/>
                    <a:pt x="15243" y="13308"/>
                  </a:cubicBezTo>
                  <a:cubicBezTo>
                    <a:pt x="15181" y="13282"/>
                    <a:pt x="15119" y="13256"/>
                    <a:pt x="15057" y="13228"/>
                  </a:cubicBezTo>
                  <a:cubicBezTo>
                    <a:pt x="15009" y="13204"/>
                    <a:pt x="14960" y="13182"/>
                    <a:pt x="14912" y="13158"/>
                  </a:cubicBezTo>
                  <a:cubicBezTo>
                    <a:pt x="14877" y="13136"/>
                    <a:pt x="14844" y="13114"/>
                    <a:pt x="14810" y="13091"/>
                  </a:cubicBezTo>
                  <a:cubicBezTo>
                    <a:pt x="14759" y="13056"/>
                    <a:pt x="14707" y="13023"/>
                    <a:pt x="14659" y="12987"/>
                  </a:cubicBezTo>
                  <a:lnTo>
                    <a:pt x="14501" y="12873"/>
                  </a:lnTo>
                  <a:lnTo>
                    <a:pt x="14501" y="12873"/>
                  </a:lnTo>
                  <a:cubicBezTo>
                    <a:pt x="14502" y="12874"/>
                    <a:pt x="14503" y="12875"/>
                    <a:pt x="14504" y="12875"/>
                  </a:cubicBezTo>
                  <a:cubicBezTo>
                    <a:pt x="14462" y="12844"/>
                    <a:pt x="14418" y="12812"/>
                    <a:pt x="14376" y="12781"/>
                  </a:cubicBezTo>
                  <a:cubicBezTo>
                    <a:pt x="14371" y="12777"/>
                    <a:pt x="14367" y="12775"/>
                    <a:pt x="14362" y="12771"/>
                  </a:cubicBezTo>
                  <a:cubicBezTo>
                    <a:pt x="14353" y="12756"/>
                    <a:pt x="14340" y="12748"/>
                    <a:pt x="14325" y="12743"/>
                  </a:cubicBezTo>
                  <a:cubicBezTo>
                    <a:pt x="14317" y="12738"/>
                    <a:pt x="14310" y="12733"/>
                    <a:pt x="14303" y="12725"/>
                  </a:cubicBezTo>
                  <a:cubicBezTo>
                    <a:pt x="14292" y="12717"/>
                    <a:pt x="14279" y="12707"/>
                    <a:pt x="14268" y="12698"/>
                  </a:cubicBezTo>
                  <a:cubicBezTo>
                    <a:pt x="14288" y="12678"/>
                    <a:pt x="14295" y="12647"/>
                    <a:pt x="14282" y="12620"/>
                  </a:cubicBezTo>
                  <a:cubicBezTo>
                    <a:pt x="14271" y="12599"/>
                    <a:pt x="14248" y="12586"/>
                    <a:pt x="14225" y="12586"/>
                  </a:cubicBezTo>
                  <a:cubicBezTo>
                    <a:pt x="14215" y="12586"/>
                    <a:pt x="14205" y="12589"/>
                    <a:pt x="14196" y="12593"/>
                  </a:cubicBezTo>
                  <a:cubicBezTo>
                    <a:pt x="14054" y="12663"/>
                    <a:pt x="13911" y="12735"/>
                    <a:pt x="13767" y="12805"/>
                  </a:cubicBezTo>
                  <a:cubicBezTo>
                    <a:pt x="13763" y="12806"/>
                    <a:pt x="13760" y="12808"/>
                    <a:pt x="13757" y="12810"/>
                  </a:cubicBezTo>
                  <a:cubicBezTo>
                    <a:pt x="13746" y="12815"/>
                    <a:pt x="13733" y="12820"/>
                    <a:pt x="13721" y="12825"/>
                  </a:cubicBezTo>
                  <a:lnTo>
                    <a:pt x="13721" y="12825"/>
                  </a:lnTo>
                  <a:cubicBezTo>
                    <a:pt x="13722" y="12825"/>
                    <a:pt x="13722" y="12825"/>
                    <a:pt x="13722" y="12824"/>
                  </a:cubicBezTo>
                  <a:lnTo>
                    <a:pt x="13722" y="12824"/>
                  </a:lnTo>
                  <a:cubicBezTo>
                    <a:pt x="13693" y="12836"/>
                    <a:pt x="13664" y="12848"/>
                    <a:pt x="13634" y="12860"/>
                  </a:cubicBezTo>
                  <a:cubicBezTo>
                    <a:pt x="13628" y="12863"/>
                    <a:pt x="13623" y="12865"/>
                    <a:pt x="13617" y="12868"/>
                  </a:cubicBezTo>
                  <a:cubicBezTo>
                    <a:pt x="13559" y="12877"/>
                    <a:pt x="13502" y="12887"/>
                    <a:pt x="13445" y="12898"/>
                  </a:cubicBezTo>
                  <a:lnTo>
                    <a:pt x="13442" y="12898"/>
                  </a:lnTo>
                  <a:cubicBezTo>
                    <a:pt x="13385" y="12906"/>
                    <a:pt x="13328" y="12915"/>
                    <a:pt x="13270" y="12921"/>
                  </a:cubicBezTo>
                  <a:lnTo>
                    <a:pt x="13138" y="12937"/>
                  </a:lnTo>
                  <a:cubicBezTo>
                    <a:pt x="13081" y="12944"/>
                    <a:pt x="13025" y="12946"/>
                    <a:pt x="12969" y="12949"/>
                  </a:cubicBezTo>
                  <a:lnTo>
                    <a:pt x="12940" y="12949"/>
                  </a:lnTo>
                  <a:cubicBezTo>
                    <a:pt x="12916" y="12947"/>
                    <a:pt x="12891" y="12947"/>
                    <a:pt x="12868" y="12946"/>
                  </a:cubicBezTo>
                  <a:cubicBezTo>
                    <a:pt x="12765" y="12942"/>
                    <a:pt x="12662" y="12932"/>
                    <a:pt x="12559" y="12921"/>
                  </a:cubicBezTo>
                  <a:cubicBezTo>
                    <a:pt x="12538" y="12918"/>
                    <a:pt x="12517" y="12914"/>
                    <a:pt x="12496" y="12910"/>
                  </a:cubicBezTo>
                  <a:cubicBezTo>
                    <a:pt x="12456" y="12903"/>
                    <a:pt x="12416" y="12894"/>
                    <a:pt x="12377" y="12885"/>
                  </a:cubicBezTo>
                  <a:cubicBezTo>
                    <a:pt x="12344" y="12877"/>
                    <a:pt x="12311" y="12869"/>
                    <a:pt x="12279" y="12859"/>
                  </a:cubicBezTo>
                  <a:cubicBezTo>
                    <a:pt x="12234" y="12843"/>
                    <a:pt x="12187" y="12828"/>
                    <a:pt x="12142" y="12811"/>
                  </a:cubicBezTo>
                  <a:cubicBezTo>
                    <a:pt x="12136" y="12809"/>
                    <a:pt x="12130" y="12808"/>
                    <a:pt x="12123" y="12808"/>
                  </a:cubicBezTo>
                  <a:cubicBezTo>
                    <a:pt x="12103" y="12808"/>
                    <a:pt x="12084" y="12819"/>
                    <a:pt x="12071" y="12836"/>
                  </a:cubicBezTo>
                  <a:cubicBezTo>
                    <a:pt x="12070" y="12836"/>
                    <a:pt x="12070" y="12836"/>
                    <a:pt x="12069" y="12834"/>
                  </a:cubicBezTo>
                  <a:cubicBezTo>
                    <a:pt x="12057" y="12831"/>
                    <a:pt x="12044" y="12823"/>
                    <a:pt x="12031" y="12822"/>
                  </a:cubicBezTo>
                  <a:cubicBezTo>
                    <a:pt x="12024" y="12822"/>
                    <a:pt x="12017" y="12822"/>
                    <a:pt x="12011" y="12822"/>
                  </a:cubicBezTo>
                  <a:cubicBezTo>
                    <a:pt x="12000" y="12822"/>
                    <a:pt x="11990" y="12823"/>
                    <a:pt x="11980" y="12827"/>
                  </a:cubicBezTo>
                  <a:cubicBezTo>
                    <a:pt x="11962" y="12819"/>
                    <a:pt x="11946" y="12812"/>
                    <a:pt x="11928" y="12806"/>
                  </a:cubicBezTo>
                  <a:lnTo>
                    <a:pt x="11928" y="12806"/>
                  </a:lnTo>
                  <a:cubicBezTo>
                    <a:pt x="11928" y="12806"/>
                    <a:pt x="11928" y="12806"/>
                    <a:pt x="11928" y="12806"/>
                  </a:cubicBezTo>
                  <a:cubicBezTo>
                    <a:pt x="11926" y="12806"/>
                    <a:pt x="11925" y="12805"/>
                    <a:pt x="11924" y="12805"/>
                  </a:cubicBezTo>
                  <a:cubicBezTo>
                    <a:pt x="11923" y="12805"/>
                    <a:pt x="11921" y="12803"/>
                    <a:pt x="11920" y="12803"/>
                  </a:cubicBezTo>
                  <a:lnTo>
                    <a:pt x="11921" y="12803"/>
                  </a:lnTo>
                  <a:cubicBezTo>
                    <a:pt x="11869" y="12779"/>
                    <a:pt x="11817" y="12754"/>
                    <a:pt x="11764" y="12730"/>
                  </a:cubicBezTo>
                  <a:cubicBezTo>
                    <a:pt x="11712" y="12705"/>
                    <a:pt x="11661" y="12676"/>
                    <a:pt x="11609" y="12648"/>
                  </a:cubicBezTo>
                  <a:cubicBezTo>
                    <a:pt x="11513" y="12598"/>
                    <a:pt x="11423" y="12543"/>
                    <a:pt x="11328" y="12488"/>
                  </a:cubicBezTo>
                  <a:cubicBezTo>
                    <a:pt x="11274" y="12454"/>
                    <a:pt x="11219" y="12420"/>
                    <a:pt x="11166" y="12385"/>
                  </a:cubicBezTo>
                  <a:cubicBezTo>
                    <a:pt x="11119" y="12356"/>
                    <a:pt x="11075" y="12325"/>
                    <a:pt x="11030" y="12294"/>
                  </a:cubicBezTo>
                  <a:cubicBezTo>
                    <a:pt x="10984" y="12263"/>
                    <a:pt x="10938" y="12230"/>
                    <a:pt x="10891" y="12198"/>
                  </a:cubicBezTo>
                  <a:cubicBezTo>
                    <a:pt x="10867" y="12182"/>
                    <a:pt x="10846" y="12166"/>
                    <a:pt x="10822" y="12150"/>
                  </a:cubicBezTo>
                  <a:cubicBezTo>
                    <a:pt x="10817" y="12144"/>
                    <a:pt x="10812" y="12140"/>
                    <a:pt x="10807" y="12135"/>
                  </a:cubicBezTo>
                  <a:cubicBezTo>
                    <a:pt x="10780" y="12110"/>
                    <a:pt x="10753" y="12085"/>
                    <a:pt x="10727" y="12059"/>
                  </a:cubicBezTo>
                  <a:cubicBezTo>
                    <a:pt x="10698" y="12029"/>
                    <a:pt x="10669" y="12002"/>
                    <a:pt x="10640" y="11971"/>
                  </a:cubicBezTo>
                  <a:cubicBezTo>
                    <a:pt x="10608" y="11936"/>
                    <a:pt x="10574" y="11900"/>
                    <a:pt x="10541" y="11866"/>
                  </a:cubicBezTo>
                  <a:lnTo>
                    <a:pt x="10541" y="11866"/>
                  </a:lnTo>
                  <a:cubicBezTo>
                    <a:pt x="10542" y="11867"/>
                    <a:pt x="10543" y="11869"/>
                    <a:pt x="10543" y="11871"/>
                  </a:cubicBezTo>
                  <a:cubicBezTo>
                    <a:pt x="10538" y="11864"/>
                    <a:pt x="10532" y="11859"/>
                    <a:pt x="10527" y="11852"/>
                  </a:cubicBezTo>
                  <a:cubicBezTo>
                    <a:pt x="10525" y="11843"/>
                    <a:pt x="10521" y="11835"/>
                    <a:pt x="10514" y="11827"/>
                  </a:cubicBezTo>
                  <a:cubicBezTo>
                    <a:pt x="10458" y="11754"/>
                    <a:pt x="10393" y="11688"/>
                    <a:pt x="10334" y="11619"/>
                  </a:cubicBezTo>
                  <a:cubicBezTo>
                    <a:pt x="10321" y="11605"/>
                    <a:pt x="10309" y="11590"/>
                    <a:pt x="10298" y="11577"/>
                  </a:cubicBezTo>
                  <a:cubicBezTo>
                    <a:pt x="10294" y="11572"/>
                    <a:pt x="10289" y="11566"/>
                    <a:pt x="10284" y="11561"/>
                  </a:cubicBezTo>
                  <a:cubicBezTo>
                    <a:pt x="10251" y="11521"/>
                    <a:pt x="10221" y="11479"/>
                    <a:pt x="10189" y="11439"/>
                  </a:cubicBezTo>
                  <a:cubicBezTo>
                    <a:pt x="10160" y="11401"/>
                    <a:pt x="10134" y="11362"/>
                    <a:pt x="10107" y="11324"/>
                  </a:cubicBezTo>
                  <a:lnTo>
                    <a:pt x="10056" y="11250"/>
                  </a:lnTo>
                  <a:cubicBezTo>
                    <a:pt x="10040" y="11226"/>
                    <a:pt x="10025" y="11201"/>
                    <a:pt x="10007" y="11177"/>
                  </a:cubicBezTo>
                  <a:cubicBezTo>
                    <a:pt x="9998" y="11166"/>
                    <a:pt x="9986" y="11159"/>
                    <a:pt x="9973" y="11156"/>
                  </a:cubicBezTo>
                  <a:cubicBezTo>
                    <a:pt x="9937" y="11105"/>
                    <a:pt x="9901" y="11057"/>
                    <a:pt x="9865" y="11006"/>
                  </a:cubicBezTo>
                  <a:lnTo>
                    <a:pt x="9865" y="11007"/>
                  </a:lnTo>
                  <a:cubicBezTo>
                    <a:pt x="9842" y="10974"/>
                    <a:pt x="9819" y="10940"/>
                    <a:pt x="9797" y="10906"/>
                  </a:cubicBezTo>
                  <a:cubicBezTo>
                    <a:pt x="9782" y="10881"/>
                    <a:pt x="9767" y="10851"/>
                    <a:pt x="9743" y="10837"/>
                  </a:cubicBezTo>
                  <a:cubicBezTo>
                    <a:pt x="9734" y="10832"/>
                    <a:pt x="9724" y="10830"/>
                    <a:pt x="9715" y="10830"/>
                  </a:cubicBezTo>
                  <a:cubicBezTo>
                    <a:pt x="9702" y="10830"/>
                    <a:pt x="9689" y="10834"/>
                    <a:pt x="9679" y="10840"/>
                  </a:cubicBezTo>
                  <a:cubicBezTo>
                    <a:pt x="9676" y="10840"/>
                    <a:pt x="9676" y="10841"/>
                    <a:pt x="9675" y="10841"/>
                  </a:cubicBezTo>
                  <a:cubicBezTo>
                    <a:pt x="9670" y="10839"/>
                    <a:pt x="9666" y="10836"/>
                    <a:pt x="9660" y="10835"/>
                  </a:cubicBezTo>
                  <a:cubicBezTo>
                    <a:pt x="9653" y="10832"/>
                    <a:pt x="9647" y="10831"/>
                    <a:pt x="9640" y="10831"/>
                  </a:cubicBezTo>
                  <a:cubicBezTo>
                    <a:pt x="9638" y="10831"/>
                    <a:pt x="9635" y="10831"/>
                    <a:pt x="9633" y="10832"/>
                  </a:cubicBezTo>
                  <a:cubicBezTo>
                    <a:pt x="9418" y="10758"/>
                    <a:pt x="9205" y="10681"/>
                    <a:pt x="8990" y="10607"/>
                  </a:cubicBezTo>
                  <a:cubicBezTo>
                    <a:pt x="8978" y="10600"/>
                    <a:pt x="8963" y="10593"/>
                    <a:pt x="8951" y="10587"/>
                  </a:cubicBezTo>
                  <a:cubicBezTo>
                    <a:pt x="8889" y="10553"/>
                    <a:pt x="8827" y="10521"/>
                    <a:pt x="8765" y="10488"/>
                  </a:cubicBezTo>
                  <a:cubicBezTo>
                    <a:pt x="8736" y="10473"/>
                    <a:pt x="8708" y="10455"/>
                    <a:pt x="8681" y="10440"/>
                  </a:cubicBezTo>
                  <a:cubicBezTo>
                    <a:pt x="8654" y="10417"/>
                    <a:pt x="8626" y="10396"/>
                    <a:pt x="8596" y="10375"/>
                  </a:cubicBezTo>
                  <a:cubicBezTo>
                    <a:pt x="8565" y="10350"/>
                    <a:pt x="8533" y="10326"/>
                    <a:pt x="8502" y="10302"/>
                  </a:cubicBezTo>
                  <a:cubicBezTo>
                    <a:pt x="8443" y="10257"/>
                    <a:pt x="8386" y="10211"/>
                    <a:pt x="8329" y="10166"/>
                  </a:cubicBezTo>
                  <a:cubicBezTo>
                    <a:pt x="8304" y="10147"/>
                    <a:pt x="8280" y="10128"/>
                    <a:pt x="8255" y="10107"/>
                  </a:cubicBezTo>
                  <a:cubicBezTo>
                    <a:pt x="8251" y="10102"/>
                    <a:pt x="8247" y="10098"/>
                    <a:pt x="8242" y="10094"/>
                  </a:cubicBezTo>
                  <a:cubicBezTo>
                    <a:pt x="8184" y="10042"/>
                    <a:pt x="8125" y="9993"/>
                    <a:pt x="8067" y="9941"/>
                  </a:cubicBezTo>
                  <a:cubicBezTo>
                    <a:pt x="8045" y="9920"/>
                    <a:pt x="8022" y="9900"/>
                    <a:pt x="8002" y="9877"/>
                  </a:cubicBezTo>
                  <a:cubicBezTo>
                    <a:pt x="7984" y="9859"/>
                    <a:pt x="7966" y="9839"/>
                    <a:pt x="7948" y="9819"/>
                  </a:cubicBezTo>
                  <a:lnTo>
                    <a:pt x="7948" y="9819"/>
                  </a:lnTo>
                  <a:cubicBezTo>
                    <a:pt x="7953" y="9822"/>
                    <a:pt x="7958" y="9823"/>
                    <a:pt x="7962" y="9824"/>
                  </a:cubicBezTo>
                  <a:cubicBezTo>
                    <a:pt x="7967" y="9826"/>
                    <a:pt x="7972" y="9826"/>
                    <a:pt x="7977" y="9826"/>
                  </a:cubicBezTo>
                  <a:cubicBezTo>
                    <a:pt x="7988" y="9826"/>
                    <a:pt x="7999" y="9824"/>
                    <a:pt x="8009" y="9819"/>
                  </a:cubicBezTo>
                  <a:cubicBezTo>
                    <a:pt x="7994" y="9802"/>
                    <a:pt x="7982" y="9782"/>
                    <a:pt x="7969" y="9763"/>
                  </a:cubicBezTo>
                  <a:cubicBezTo>
                    <a:pt x="7956" y="9743"/>
                    <a:pt x="7942" y="9724"/>
                    <a:pt x="7930" y="9704"/>
                  </a:cubicBezTo>
                  <a:cubicBezTo>
                    <a:pt x="7906" y="9660"/>
                    <a:pt x="7880" y="9617"/>
                    <a:pt x="7859" y="9572"/>
                  </a:cubicBezTo>
                  <a:cubicBezTo>
                    <a:pt x="7857" y="9566"/>
                    <a:pt x="7855" y="9561"/>
                    <a:pt x="7854" y="9555"/>
                  </a:cubicBezTo>
                  <a:cubicBezTo>
                    <a:pt x="7845" y="9540"/>
                    <a:pt x="7836" y="9524"/>
                    <a:pt x="7828" y="9509"/>
                  </a:cubicBezTo>
                  <a:cubicBezTo>
                    <a:pt x="7822" y="9494"/>
                    <a:pt x="7821" y="9479"/>
                    <a:pt x="7826" y="9463"/>
                  </a:cubicBezTo>
                  <a:cubicBezTo>
                    <a:pt x="7802" y="9433"/>
                    <a:pt x="7781" y="9402"/>
                    <a:pt x="7759" y="9371"/>
                  </a:cubicBezTo>
                  <a:lnTo>
                    <a:pt x="7704" y="9294"/>
                  </a:lnTo>
                  <a:cubicBezTo>
                    <a:pt x="7698" y="9268"/>
                    <a:pt x="7692" y="9242"/>
                    <a:pt x="7684" y="9217"/>
                  </a:cubicBezTo>
                  <a:cubicBezTo>
                    <a:pt x="7671" y="9170"/>
                    <a:pt x="7656" y="9124"/>
                    <a:pt x="7641" y="9079"/>
                  </a:cubicBezTo>
                  <a:lnTo>
                    <a:pt x="7606" y="8974"/>
                  </a:lnTo>
                  <a:cubicBezTo>
                    <a:pt x="7591" y="8931"/>
                    <a:pt x="7576" y="8886"/>
                    <a:pt x="7560" y="8843"/>
                  </a:cubicBezTo>
                  <a:cubicBezTo>
                    <a:pt x="7556" y="8832"/>
                    <a:pt x="7551" y="8819"/>
                    <a:pt x="7547" y="8807"/>
                  </a:cubicBezTo>
                  <a:cubicBezTo>
                    <a:pt x="7559" y="8783"/>
                    <a:pt x="7569" y="8757"/>
                    <a:pt x="7576" y="8732"/>
                  </a:cubicBezTo>
                  <a:cubicBezTo>
                    <a:pt x="7566" y="8720"/>
                    <a:pt x="7558" y="8709"/>
                    <a:pt x="7550" y="8694"/>
                  </a:cubicBezTo>
                  <a:cubicBezTo>
                    <a:pt x="7528" y="8685"/>
                    <a:pt x="7511" y="8663"/>
                    <a:pt x="7508" y="8638"/>
                  </a:cubicBezTo>
                  <a:cubicBezTo>
                    <a:pt x="7507" y="8618"/>
                    <a:pt x="7506" y="8597"/>
                    <a:pt x="7506" y="8577"/>
                  </a:cubicBezTo>
                  <a:cubicBezTo>
                    <a:pt x="7504" y="8564"/>
                    <a:pt x="7504" y="8551"/>
                    <a:pt x="7503" y="8540"/>
                  </a:cubicBezTo>
                  <a:cubicBezTo>
                    <a:pt x="7503" y="8539"/>
                    <a:pt x="7502" y="8538"/>
                    <a:pt x="7502" y="8536"/>
                  </a:cubicBezTo>
                  <a:cubicBezTo>
                    <a:pt x="7498" y="8509"/>
                    <a:pt x="7494" y="8482"/>
                    <a:pt x="7491" y="8456"/>
                  </a:cubicBezTo>
                  <a:cubicBezTo>
                    <a:pt x="7488" y="8427"/>
                    <a:pt x="7486" y="8400"/>
                    <a:pt x="7489" y="8372"/>
                  </a:cubicBezTo>
                  <a:cubicBezTo>
                    <a:pt x="7493" y="8344"/>
                    <a:pt x="7511" y="8319"/>
                    <a:pt x="7540" y="8313"/>
                  </a:cubicBezTo>
                  <a:cubicBezTo>
                    <a:pt x="7544" y="8312"/>
                    <a:pt x="7548" y="8312"/>
                    <a:pt x="7552" y="8312"/>
                  </a:cubicBezTo>
                  <a:cubicBezTo>
                    <a:pt x="7556" y="8312"/>
                    <a:pt x="7559" y="8312"/>
                    <a:pt x="7563" y="8313"/>
                  </a:cubicBezTo>
                  <a:cubicBezTo>
                    <a:pt x="7549" y="8251"/>
                    <a:pt x="7530" y="8190"/>
                    <a:pt x="7513" y="8130"/>
                  </a:cubicBezTo>
                  <a:lnTo>
                    <a:pt x="7502" y="8091"/>
                  </a:lnTo>
                  <a:cubicBezTo>
                    <a:pt x="7504" y="8081"/>
                    <a:pt x="7508" y="8073"/>
                    <a:pt x="7511" y="8065"/>
                  </a:cubicBezTo>
                  <a:cubicBezTo>
                    <a:pt x="7538" y="7988"/>
                    <a:pt x="7560" y="7909"/>
                    <a:pt x="7578" y="7829"/>
                  </a:cubicBezTo>
                  <a:cubicBezTo>
                    <a:pt x="7590" y="7813"/>
                    <a:pt x="7600" y="7798"/>
                    <a:pt x="7610" y="7784"/>
                  </a:cubicBezTo>
                  <a:cubicBezTo>
                    <a:pt x="7656" y="7718"/>
                    <a:pt x="7689" y="7643"/>
                    <a:pt x="7716" y="7569"/>
                  </a:cubicBezTo>
                  <a:cubicBezTo>
                    <a:pt x="7744" y="7544"/>
                    <a:pt x="7769" y="7518"/>
                    <a:pt x="7793" y="7491"/>
                  </a:cubicBezTo>
                  <a:cubicBezTo>
                    <a:pt x="7828" y="7451"/>
                    <a:pt x="7860" y="7409"/>
                    <a:pt x="7889" y="7364"/>
                  </a:cubicBezTo>
                  <a:cubicBezTo>
                    <a:pt x="7940" y="7326"/>
                    <a:pt x="7987" y="7282"/>
                    <a:pt x="8028" y="7234"/>
                  </a:cubicBezTo>
                  <a:cubicBezTo>
                    <a:pt x="8050" y="7208"/>
                    <a:pt x="8071" y="7183"/>
                    <a:pt x="8089" y="7155"/>
                  </a:cubicBezTo>
                  <a:cubicBezTo>
                    <a:pt x="8113" y="7139"/>
                    <a:pt x="8138" y="7124"/>
                    <a:pt x="8163" y="7106"/>
                  </a:cubicBezTo>
                  <a:cubicBezTo>
                    <a:pt x="8185" y="7090"/>
                    <a:pt x="8210" y="7073"/>
                    <a:pt x="8232" y="7055"/>
                  </a:cubicBezTo>
                  <a:cubicBezTo>
                    <a:pt x="8235" y="7054"/>
                    <a:pt x="8237" y="7054"/>
                    <a:pt x="8240" y="7053"/>
                  </a:cubicBezTo>
                  <a:cubicBezTo>
                    <a:pt x="8313" y="7029"/>
                    <a:pt x="8386" y="7006"/>
                    <a:pt x="8461" y="6984"/>
                  </a:cubicBezTo>
                  <a:cubicBezTo>
                    <a:pt x="8523" y="6965"/>
                    <a:pt x="8585" y="6945"/>
                    <a:pt x="8644" y="6924"/>
                  </a:cubicBezTo>
                  <a:cubicBezTo>
                    <a:pt x="8670" y="6913"/>
                    <a:pt x="8696" y="6902"/>
                    <a:pt x="8722" y="6888"/>
                  </a:cubicBezTo>
                  <a:cubicBezTo>
                    <a:pt x="8739" y="6881"/>
                    <a:pt x="8756" y="6873"/>
                    <a:pt x="8770" y="6863"/>
                  </a:cubicBezTo>
                  <a:cubicBezTo>
                    <a:pt x="8786" y="6853"/>
                    <a:pt x="8801" y="6843"/>
                    <a:pt x="8812" y="6830"/>
                  </a:cubicBezTo>
                  <a:cubicBezTo>
                    <a:pt x="8820" y="6819"/>
                    <a:pt x="8828" y="6809"/>
                    <a:pt x="8834" y="6797"/>
                  </a:cubicBezTo>
                  <a:cubicBezTo>
                    <a:pt x="8923" y="6789"/>
                    <a:pt x="9011" y="6781"/>
                    <a:pt x="9101" y="6773"/>
                  </a:cubicBezTo>
                  <a:cubicBezTo>
                    <a:pt x="9128" y="6770"/>
                    <a:pt x="9157" y="6768"/>
                    <a:pt x="9186" y="6768"/>
                  </a:cubicBezTo>
                  <a:cubicBezTo>
                    <a:pt x="9194" y="6759"/>
                    <a:pt x="9201" y="6754"/>
                    <a:pt x="9210" y="6750"/>
                  </a:cubicBezTo>
                  <a:cubicBezTo>
                    <a:pt x="9225" y="6743"/>
                    <a:pt x="9241" y="6738"/>
                    <a:pt x="9257" y="6735"/>
                  </a:cubicBezTo>
                  <a:lnTo>
                    <a:pt x="9312" y="6727"/>
                  </a:lnTo>
                  <a:cubicBezTo>
                    <a:pt x="9337" y="6725"/>
                    <a:pt x="9362" y="6724"/>
                    <a:pt x="9387" y="6724"/>
                  </a:cubicBezTo>
                  <a:cubicBezTo>
                    <a:pt x="9409" y="6724"/>
                    <a:pt x="9431" y="6725"/>
                    <a:pt x="9453" y="6726"/>
                  </a:cubicBezTo>
                  <a:cubicBezTo>
                    <a:pt x="9482" y="6727"/>
                    <a:pt x="9513" y="6730"/>
                    <a:pt x="9544" y="6734"/>
                  </a:cubicBezTo>
                  <a:cubicBezTo>
                    <a:pt x="9552" y="6733"/>
                    <a:pt x="9559" y="6733"/>
                    <a:pt x="9567" y="6733"/>
                  </a:cubicBezTo>
                  <a:cubicBezTo>
                    <a:pt x="9591" y="6733"/>
                    <a:pt x="9615" y="6735"/>
                    <a:pt x="9638" y="6738"/>
                  </a:cubicBezTo>
                  <a:cubicBezTo>
                    <a:pt x="9642" y="6730"/>
                    <a:pt x="9643" y="6721"/>
                    <a:pt x="9643" y="6713"/>
                  </a:cubicBezTo>
                  <a:cubicBezTo>
                    <a:pt x="9643" y="6701"/>
                    <a:pt x="9638" y="6688"/>
                    <a:pt x="9630" y="6678"/>
                  </a:cubicBezTo>
                  <a:lnTo>
                    <a:pt x="9630" y="6678"/>
                  </a:lnTo>
                  <a:cubicBezTo>
                    <a:pt x="9643" y="6682"/>
                    <a:pt x="9658" y="6686"/>
                    <a:pt x="9670" y="6690"/>
                  </a:cubicBezTo>
                  <a:cubicBezTo>
                    <a:pt x="9717" y="6706"/>
                    <a:pt x="9763" y="6723"/>
                    <a:pt x="9808" y="6744"/>
                  </a:cubicBezTo>
                  <a:cubicBezTo>
                    <a:pt x="9829" y="6755"/>
                    <a:pt x="9850" y="6769"/>
                    <a:pt x="9870" y="6783"/>
                  </a:cubicBezTo>
                  <a:lnTo>
                    <a:pt x="9882" y="6790"/>
                  </a:lnTo>
                  <a:lnTo>
                    <a:pt x="9891" y="6790"/>
                  </a:lnTo>
                  <a:cubicBezTo>
                    <a:pt x="9899" y="6790"/>
                    <a:pt x="9907" y="6790"/>
                    <a:pt x="9915" y="6790"/>
                  </a:cubicBezTo>
                  <a:cubicBezTo>
                    <a:pt x="9940" y="6790"/>
                    <a:pt x="9966" y="6791"/>
                    <a:pt x="9991" y="6795"/>
                  </a:cubicBezTo>
                  <a:cubicBezTo>
                    <a:pt x="10024" y="6797"/>
                    <a:pt x="10056" y="6801"/>
                    <a:pt x="10087" y="6811"/>
                  </a:cubicBezTo>
                  <a:cubicBezTo>
                    <a:pt x="10092" y="6812"/>
                    <a:pt x="10098" y="6815"/>
                    <a:pt x="10102" y="6819"/>
                  </a:cubicBezTo>
                  <a:cubicBezTo>
                    <a:pt x="10079" y="6797"/>
                    <a:pt x="10058" y="6773"/>
                    <a:pt x="10036" y="6752"/>
                  </a:cubicBezTo>
                  <a:cubicBezTo>
                    <a:pt x="9990" y="6709"/>
                    <a:pt x="9940" y="6676"/>
                    <a:pt x="9886" y="6644"/>
                  </a:cubicBezTo>
                  <a:cubicBezTo>
                    <a:pt x="9861" y="6628"/>
                    <a:pt x="9834" y="6618"/>
                    <a:pt x="9808" y="6606"/>
                  </a:cubicBezTo>
                  <a:cubicBezTo>
                    <a:pt x="9778" y="6594"/>
                    <a:pt x="9747" y="6583"/>
                    <a:pt x="9717" y="6573"/>
                  </a:cubicBezTo>
                  <a:cubicBezTo>
                    <a:pt x="9658" y="6552"/>
                    <a:pt x="9597" y="6537"/>
                    <a:pt x="9536" y="6521"/>
                  </a:cubicBezTo>
                  <a:cubicBezTo>
                    <a:pt x="9477" y="6506"/>
                    <a:pt x="9418" y="6491"/>
                    <a:pt x="9360" y="6485"/>
                  </a:cubicBezTo>
                  <a:cubicBezTo>
                    <a:pt x="9316" y="6481"/>
                    <a:pt x="9273" y="6479"/>
                    <a:pt x="9229" y="6479"/>
                  </a:cubicBezTo>
                  <a:cubicBezTo>
                    <a:pt x="9211" y="6479"/>
                    <a:pt x="9193" y="6479"/>
                    <a:pt x="9175" y="6480"/>
                  </a:cubicBezTo>
                  <a:cubicBezTo>
                    <a:pt x="9111" y="6481"/>
                    <a:pt x="9046" y="6486"/>
                    <a:pt x="8983" y="6489"/>
                  </a:cubicBezTo>
                  <a:cubicBezTo>
                    <a:pt x="8943" y="6491"/>
                    <a:pt x="8905" y="6496"/>
                    <a:pt x="8864" y="6500"/>
                  </a:cubicBezTo>
                  <a:cubicBezTo>
                    <a:pt x="8858" y="6469"/>
                    <a:pt x="8849" y="6438"/>
                    <a:pt x="8843" y="6408"/>
                  </a:cubicBezTo>
                  <a:cubicBezTo>
                    <a:pt x="8837" y="6383"/>
                    <a:pt x="8832" y="6360"/>
                    <a:pt x="8825" y="6335"/>
                  </a:cubicBezTo>
                  <a:cubicBezTo>
                    <a:pt x="8822" y="6317"/>
                    <a:pt x="8818" y="6299"/>
                    <a:pt x="8812" y="6283"/>
                  </a:cubicBezTo>
                  <a:cubicBezTo>
                    <a:pt x="8809" y="6273"/>
                    <a:pt x="8803" y="6267"/>
                    <a:pt x="8798" y="6260"/>
                  </a:cubicBezTo>
                  <a:cubicBezTo>
                    <a:pt x="8802" y="6242"/>
                    <a:pt x="8807" y="6224"/>
                    <a:pt x="8810" y="6207"/>
                  </a:cubicBezTo>
                  <a:cubicBezTo>
                    <a:pt x="8822" y="6166"/>
                    <a:pt x="8834" y="6124"/>
                    <a:pt x="8850" y="6083"/>
                  </a:cubicBezTo>
                  <a:cubicBezTo>
                    <a:pt x="8845" y="6069"/>
                    <a:pt x="8840" y="6056"/>
                    <a:pt x="8837" y="6041"/>
                  </a:cubicBezTo>
                  <a:cubicBezTo>
                    <a:pt x="8824" y="5994"/>
                    <a:pt x="8814" y="5943"/>
                    <a:pt x="8814" y="5893"/>
                  </a:cubicBezTo>
                  <a:cubicBezTo>
                    <a:pt x="8814" y="5871"/>
                    <a:pt x="8814" y="5849"/>
                    <a:pt x="8815" y="5825"/>
                  </a:cubicBezTo>
                  <a:cubicBezTo>
                    <a:pt x="8810" y="5821"/>
                    <a:pt x="8807" y="5816"/>
                    <a:pt x="8801" y="5813"/>
                  </a:cubicBezTo>
                  <a:cubicBezTo>
                    <a:pt x="8799" y="5815"/>
                    <a:pt x="8797" y="5819"/>
                    <a:pt x="8794" y="5821"/>
                  </a:cubicBezTo>
                  <a:cubicBezTo>
                    <a:pt x="8772" y="5854"/>
                    <a:pt x="8753" y="5886"/>
                    <a:pt x="8732" y="5918"/>
                  </a:cubicBezTo>
                  <a:cubicBezTo>
                    <a:pt x="8711" y="5956"/>
                    <a:pt x="8689" y="5994"/>
                    <a:pt x="8669" y="6032"/>
                  </a:cubicBezTo>
                  <a:cubicBezTo>
                    <a:pt x="8634" y="6102"/>
                    <a:pt x="8614" y="6176"/>
                    <a:pt x="8598" y="6253"/>
                  </a:cubicBezTo>
                  <a:cubicBezTo>
                    <a:pt x="8579" y="6347"/>
                    <a:pt x="8570" y="6443"/>
                    <a:pt x="8581" y="6538"/>
                  </a:cubicBezTo>
                  <a:lnTo>
                    <a:pt x="8581" y="6542"/>
                  </a:lnTo>
                  <a:cubicBezTo>
                    <a:pt x="8525" y="6552"/>
                    <a:pt x="8469" y="6562"/>
                    <a:pt x="8416" y="6578"/>
                  </a:cubicBezTo>
                  <a:cubicBezTo>
                    <a:pt x="8358" y="6594"/>
                    <a:pt x="8302" y="6619"/>
                    <a:pt x="8244" y="6641"/>
                  </a:cubicBezTo>
                  <a:cubicBezTo>
                    <a:pt x="8179" y="6666"/>
                    <a:pt x="8116" y="6688"/>
                    <a:pt x="8054" y="6718"/>
                  </a:cubicBezTo>
                  <a:cubicBezTo>
                    <a:pt x="7997" y="6745"/>
                    <a:pt x="7945" y="6784"/>
                    <a:pt x="7894" y="6820"/>
                  </a:cubicBezTo>
                  <a:cubicBezTo>
                    <a:pt x="7845" y="6855"/>
                    <a:pt x="7795" y="6892"/>
                    <a:pt x="7749" y="6929"/>
                  </a:cubicBezTo>
                  <a:cubicBezTo>
                    <a:pt x="7699" y="6969"/>
                    <a:pt x="7652" y="7010"/>
                    <a:pt x="7609" y="7057"/>
                  </a:cubicBezTo>
                  <a:cubicBezTo>
                    <a:pt x="7564" y="7104"/>
                    <a:pt x="7522" y="7156"/>
                    <a:pt x="7482" y="7208"/>
                  </a:cubicBezTo>
                  <a:cubicBezTo>
                    <a:pt x="7442" y="7263"/>
                    <a:pt x="7408" y="7320"/>
                    <a:pt x="7375" y="7378"/>
                  </a:cubicBezTo>
                  <a:cubicBezTo>
                    <a:pt x="7344" y="7433"/>
                    <a:pt x="7316" y="7491"/>
                    <a:pt x="7291" y="7549"/>
                  </a:cubicBezTo>
                  <a:cubicBezTo>
                    <a:pt x="7262" y="7611"/>
                    <a:pt x="7236" y="7674"/>
                    <a:pt x="7212" y="7738"/>
                  </a:cubicBezTo>
                  <a:cubicBezTo>
                    <a:pt x="7188" y="7798"/>
                    <a:pt x="7164" y="7857"/>
                    <a:pt x="7148" y="7919"/>
                  </a:cubicBezTo>
                  <a:cubicBezTo>
                    <a:pt x="7141" y="7951"/>
                    <a:pt x="7133" y="7983"/>
                    <a:pt x="7130" y="8016"/>
                  </a:cubicBezTo>
                  <a:cubicBezTo>
                    <a:pt x="7124" y="8053"/>
                    <a:pt x="7120" y="8089"/>
                    <a:pt x="7117" y="8125"/>
                  </a:cubicBezTo>
                  <a:cubicBezTo>
                    <a:pt x="7111" y="8190"/>
                    <a:pt x="7106" y="8256"/>
                    <a:pt x="7101" y="8322"/>
                  </a:cubicBezTo>
                  <a:cubicBezTo>
                    <a:pt x="7096" y="8386"/>
                    <a:pt x="7100" y="8451"/>
                    <a:pt x="7101" y="8517"/>
                  </a:cubicBezTo>
                  <a:cubicBezTo>
                    <a:pt x="7102" y="8586"/>
                    <a:pt x="7104" y="8654"/>
                    <a:pt x="7109" y="8724"/>
                  </a:cubicBezTo>
                  <a:cubicBezTo>
                    <a:pt x="7114" y="8783"/>
                    <a:pt x="7127" y="8842"/>
                    <a:pt x="7141" y="8900"/>
                  </a:cubicBezTo>
                  <a:cubicBezTo>
                    <a:pt x="7155" y="8961"/>
                    <a:pt x="7168" y="9021"/>
                    <a:pt x="7182" y="9082"/>
                  </a:cubicBezTo>
                  <a:cubicBezTo>
                    <a:pt x="7193" y="9133"/>
                    <a:pt x="7204" y="9183"/>
                    <a:pt x="7222" y="9231"/>
                  </a:cubicBezTo>
                  <a:cubicBezTo>
                    <a:pt x="7240" y="9281"/>
                    <a:pt x="7262" y="9328"/>
                    <a:pt x="7284" y="9373"/>
                  </a:cubicBezTo>
                  <a:cubicBezTo>
                    <a:pt x="7306" y="9418"/>
                    <a:pt x="7329" y="9462"/>
                    <a:pt x="7352" y="9506"/>
                  </a:cubicBezTo>
                  <a:cubicBezTo>
                    <a:pt x="7377" y="9554"/>
                    <a:pt x="7403" y="9598"/>
                    <a:pt x="7431" y="9644"/>
                  </a:cubicBezTo>
                  <a:cubicBezTo>
                    <a:pt x="7482" y="9724"/>
                    <a:pt x="7540" y="9800"/>
                    <a:pt x="7597" y="9876"/>
                  </a:cubicBezTo>
                  <a:cubicBezTo>
                    <a:pt x="7627" y="9915"/>
                    <a:pt x="7656" y="9952"/>
                    <a:pt x="7687" y="9989"/>
                  </a:cubicBezTo>
                  <a:cubicBezTo>
                    <a:pt x="7718" y="10024"/>
                    <a:pt x="7750" y="10057"/>
                    <a:pt x="7782" y="10091"/>
                  </a:cubicBezTo>
                  <a:cubicBezTo>
                    <a:pt x="7814" y="10124"/>
                    <a:pt x="7847" y="10159"/>
                    <a:pt x="7881" y="10191"/>
                  </a:cubicBezTo>
                  <a:cubicBezTo>
                    <a:pt x="7915" y="10222"/>
                    <a:pt x="7950" y="10253"/>
                    <a:pt x="7986" y="10282"/>
                  </a:cubicBezTo>
                  <a:cubicBezTo>
                    <a:pt x="8025" y="10314"/>
                    <a:pt x="8066" y="10346"/>
                    <a:pt x="8106" y="10377"/>
                  </a:cubicBezTo>
                  <a:cubicBezTo>
                    <a:pt x="8144" y="10408"/>
                    <a:pt x="8187" y="10434"/>
                    <a:pt x="8229" y="10463"/>
                  </a:cubicBezTo>
                  <a:cubicBezTo>
                    <a:pt x="8317" y="10522"/>
                    <a:pt x="8410" y="10576"/>
                    <a:pt x="8502" y="10630"/>
                  </a:cubicBezTo>
                  <a:cubicBezTo>
                    <a:pt x="8555" y="10663"/>
                    <a:pt x="8608" y="10697"/>
                    <a:pt x="8664" y="10726"/>
                  </a:cubicBezTo>
                  <a:cubicBezTo>
                    <a:pt x="8691" y="10742"/>
                    <a:pt x="8719" y="10756"/>
                    <a:pt x="8746" y="10770"/>
                  </a:cubicBezTo>
                  <a:cubicBezTo>
                    <a:pt x="8722" y="10801"/>
                    <a:pt x="8699" y="10834"/>
                    <a:pt x="8678" y="10865"/>
                  </a:cubicBezTo>
                  <a:cubicBezTo>
                    <a:pt x="8652" y="10901"/>
                    <a:pt x="8627" y="10939"/>
                    <a:pt x="8601" y="10975"/>
                  </a:cubicBezTo>
                  <a:cubicBezTo>
                    <a:pt x="8541" y="11064"/>
                    <a:pt x="8482" y="11154"/>
                    <a:pt x="8425" y="11242"/>
                  </a:cubicBezTo>
                  <a:cubicBezTo>
                    <a:pt x="8420" y="11252"/>
                    <a:pt x="8415" y="11260"/>
                    <a:pt x="8414" y="11270"/>
                  </a:cubicBezTo>
                  <a:cubicBezTo>
                    <a:pt x="8395" y="11294"/>
                    <a:pt x="8375" y="11319"/>
                    <a:pt x="8356" y="11342"/>
                  </a:cubicBezTo>
                  <a:cubicBezTo>
                    <a:pt x="8353" y="11346"/>
                    <a:pt x="8350" y="11348"/>
                    <a:pt x="8348" y="11352"/>
                  </a:cubicBezTo>
                  <a:cubicBezTo>
                    <a:pt x="8317" y="11377"/>
                    <a:pt x="8286" y="11401"/>
                    <a:pt x="8254" y="11425"/>
                  </a:cubicBezTo>
                  <a:cubicBezTo>
                    <a:pt x="8229" y="11445"/>
                    <a:pt x="8203" y="11463"/>
                    <a:pt x="8177" y="11480"/>
                  </a:cubicBezTo>
                  <a:cubicBezTo>
                    <a:pt x="8095" y="11523"/>
                    <a:pt x="8012" y="11563"/>
                    <a:pt x="7926" y="11598"/>
                  </a:cubicBezTo>
                  <a:cubicBezTo>
                    <a:pt x="7862" y="11624"/>
                    <a:pt x="7798" y="11650"/>
                    <a:pt x="7735" y="11676"/>
                  </a:cubicBezTo>
                  <a:lnTo>
                    <a:pt x="7744" y="11672"/>
                  </a:lnTo>
                  <a:lnTo>
                    <a:pt x="7744" y="11672"/>
                  </a:lnTo>
                  <a:cubicBezTo>
                    <a:pt x="7702" y="11687"/>
                    <a:pt x="7662" y="11704"/>
                    <a:pt x="7621" y="11719"/>
                  </a:cubicBezTo>
                  <a:cubicBezTo>
                    <a:pt x="7498" y="11747"/>
                    <a:pt x="7374" y="11766"/>
                    <a:pt x="7250" y="11784"/>
                  </a:cubicBezTo>
                  <a:lnTo>
                    <a:pt x="7250" y="11784"/>
                  </a:lnTo>
                  <a:cubicBezTo>
                    <a:pt x="7250" y="11784"/>
                    <a:pt x="7250" y="11784"/>
                    <a:pt x="7250" y="11783"/>
                  </a:cubicBezTo>
                  <a:cubicBezTo>
                    <a:pt x="7249" y="11783"/>
                    <a:pt x="7248" y="11784"/>
                    <a:pt x="7246" y="11784"/>
                  </a:cubicBezTo>
                  <a:lnTo>
                    <a:pt x="7245" y="11784"/>
                  </a:lnTo>
                  <a:cubicBezTo>
                    <a:pt x="7197" y="11790"/>
                    <a:pt x="7147" y="11797"/>
                    <a:pt x="7099" y="11802"/>
                  </a:cubicBezTo>
                  <a:cubicBezTo>
                    <a:pt x="7089" y="11802"/>
                    <a:pt x="7081" y="11802"/>
                    <a:pt x="7074" y="11804"/>
                  </a:cubicBezTo>
                  <a:cubicBezTo>
                    <a:pt x="7057" y="11805"/>
                    <a:pt x="7040" y="11806"/>
                    <a:pt x="7023" y="11806"/>
                  </a:cubicBezTo>
                  <a:cubicBezTo>
                    <a:pt x="7006" y="11805"/>
                    <a:pt x="6986" y="11802"/>
                    <a:pt x="6966" y="11801"/>
                  </a:cubicBezTo>
                  <a:cubicBezTo>
                    <a:pt x="6897" y="11795"/>
                    <a:pt x="6828" y="11786"/>
                    <a:pt x="6759" y="11779"/>
                  </a:cubicBezTo>
                  <a:lnTo>
                    <a:pt x="6759" y="11779"/>
                  </a:lnTo>
                  <a:cubicBezTo>
                    <a:pt x="6760" y="11779"/>
                    <a:pt x="6760" y="11780"/>
                    <a:pt x="6761" y="11780"/>
                  </a:cubicBezTo>
                  <a:lnTo>
                    <a:pt x="6761" y="11780"/>
                  </a:lnTo>
                  <a:cubicBezTo>
                    <a:pt x="6708" y="11771"/>
                    <a:pt x="6657" y="11762"/>
                    <a:pt x="6605" y="11754"/>
                  </a:cubicBezTo>
                  <a:cubicBezTo>
                    <a:pt x="6557" y="11747"/>
                    <a:pt x="6508" y="11735"/>
                    <a:pt x="6460" y="11724"/>
                  </a:cubicBezTo>
                  <a:cubicBezTo>
                    <a:pt x="6451" y="11723"/>
                    <a:pt x="6444" y="11722"/>
                    <a:pt x="6436" y="11719"/>
                  </a:cubicBezTo>
                  <a:cubicBezTo>
                    <a:pt x="6438" y="11712"/>
                    <a:pt x="6436" y="11704"/>
                    <a:pt x="6434" y="11698"/>
                  </a:cubicBezTo>
                  <a:cubicBezTo>
                    <a:pt x="6425" y="11669"/>
                    <a:pt x="6399" y="11654"/>
                    <a:pt x="6372" y="11654"/>
                  </a:cubicBezTo>
                  <a:cubicBezTo>
                    <a:pt x="6366" y="11654"/>
                    <a:pt x="6359" y="11654"/>
                    <a:pt x="6352" y="11656"/>
                  </a:cubicBezTo>
                  <a:cubicBezTo>
                    <a:pt x="6347" y="11657"/>
                    <a:pt x="6342" y="11659"/>
                    <a:pt x="6338" y="11660"/>
                  </a:cubicBezTo>
                  <a:cubicBezTo>
                    <a:pt x="6337" y="11660"/>
                    <a:pt x="6337" y="11660"/>
                    <a:pt x="6336" y="11661"/>
                  </a:cubicBezTo>
                  <a:cubicBezTo>
                    <a:pt x="6327" y="11662"/>
                    <a:pt x="6316" y="11665"/>
                    <a:pt x="6307" y="11666"/>
                  </a:cubicBezTo>
                  <a:lnTo>
                    <a:pt x="6304" y="11666"/>
                  </a:lnTo>
                  <a:cubicBezTo>
                    <a:pt x="6285" y="11668"/>
                    <a:pt x="6268" y="11670"/>
                    <a:pt x="6249" y="11671"/>
                  </a:cubicBezTo>
                  <a:cubicBezTo>
                    <a:pt x="6245" y="11646"/>
                    <a:pt x="6238" y="11623"/>
                    <a:pt x="6218" y="11606"/>
                  </a:cubicBezTo>
                  <a:cubicBezTo>
                    <a:pt x="6203" y="11592"/>
                    <a:pt x="6184" y="11585"/>
                    <a:pt x="6164" y="11585"/>
                  </a:cubicBezTo>
                  <a:cubicBezTo>
                    <a:pt x="6147" y="11585"/>
                    <a:pt x="6131" y="11589"/>
                    <a:pt x="6116" y="11598"/>
                  </a:cubicBezTo>
                  <a:cubicBezTo>
                    <a:pt x="6092" y="11614"/>
                    <a:pt x="6075" y="11634"/>
                    <a:pt x="6068" y="11660"/>
                  </a:cubicBezTo>
                  <a:cubicBezTo>
                    <a:pt x="6052" y="11661"/>
                    <a:pt x="6037" y="11665"/>
                    <a:pt x="6020" y="11666"/>
                  </a:cubicBezTo>
                  <a:cubicBezTo>
                    <a:pt x="5981" y="11672"/>
                    <a:pt x="5959" y="11716"/>
                    <a:pt x="5971" y="11752"/>
                  </a:cubicBezTo>
                  <a:cubicBezTo>
                    <a:pt x="5964" y="11755"/>
                    <a:pt x="5959" y="11758"/>
                    <a:pt x="5954" y="11763"/>
                  </a:cubicBezTo>
                  <a:cubicBezTo>
                    <a:pt x="5924" y="11781"/>
                    <a:pt x="5896" y="11801"/>
                    <a:pt x="5866" y="11821"/>
                  </a:cubicBezTo>
                  <a:cubicBezTo>
                    <a:pt x="5843" y="11837"/>
                    <a:pt x="5820" y="11855"/>
                    <a:pt x="5799" y="11873"/>
                  </a:cubicBezTo>
                  <a:cubicBezTo>
                    <a:pt x="5788" y="11882"/>
                    <a:pt x="5780" y="11893"/>
                    <a:pt x="5770" y="11903"/>
                  </a:cubicBezTo>
                  <a:cubicBezTo>
                    <a:pt x="5721" y="11926"/>
                    <a:pt x="5671" y="11950"/>
                    <a:pt x="5621" y="11975"/>
                  </a:cubicBezTo>
                  <a:cubicBezTo>
                    <a:pt x="5535" y="12019"/>
                    <a:pt x="5449" y="12064"/>
                    <a:pt x="5363" y="12109"/>
                  </a:cubicBezTo>
                  <a:cubicBezTo>
                    <a:pt x="5329" y="12127"/>
                    <a:pt x="5294" y="12146"/>
                    <a:pt x="5257" y="12165"/>
                  </a:cubicBezTo>
                  <a:cubicBezTo>
                    <a:pt x="5197" y="12196"/>
                    <a:pt x="5134" y="12225"/>
                    <a:pt x="5079" y="12266"/>
                  </a:cubicBezTo>
                  <a:cubicBezTo>
                    <a:pt x="5071" y="12273"/>
                    <a:pt x="5066" y="12282"/>
                    <a:pt x="5061" y="12292"/>
                  </a:cubicBezTo>
                  <a:cubicBezTo>
                    <a:pt x="5036" y="12304"/>
                    <a:pt x="5010" y="12317"/>
                    <a:pt x="4984" y="12328"/>
                  </a:cubicBezTo>
                  <a:cubicBezTo>
                    <a:pt x="4974" y="12321"/>
                    <a:pt x="4961" y="12316"/>
                    <a:pt x="4947" y="12316"/>
                  </a:cubicBezTo>
                  <a:cubicBezTo>
                    <a:pt x="4945" y="12316"/>
                    <a:pt x="4944" y="12316"/>
                    <a:pt x="4943" y="12316"/>
                  </a:cubicBezTo>
                  <a:cubicBezTo>
                    <a:pt x="4867" y="12323"/>
                    <a:pt x="4794" y="12335"/>
                    <a:pt x="4721" y="12347"/>
                  </a:cubicBezTo>
                  <a:cubicBezTo>
                    <a:pt x="4643" y="12358"/>
                    <a:pt x="4567" y="12369"/>
                    <a:pt x="4489" y="12383"/>
                  </a:cubicBezTo>
                  <a:lnTo>
                    <a:pt x="4482" y="12383"/>
                  </a:lnTo>
                  <a:cubicBezTo>
                    <a:pt x="4439" y="12388"/>
                    <a:pt x="4396" y="12393"/>
                    <a:pt x="4353" y="12395"/>
                  </a:cubicBezTo>
                  <a:cubicBezTo>
                    <a:pt x="4305" y="12398"/>
                    <a:pt x="4259" y="12400"/>
                    <a:pt x="4211" y="12402"/>
                  </a:cubicBezTo>
                  <a:lnTo>
                    <a:pt x="4209" y="12402"/>
                  </a:lnTo>
                  <a:cubicBezTo>
                    <a:pt x="4158" y="12400"/>
                    <a:pt x="4109" y="12399"/>
                    <a:pt x="4059" y="12397"/>
                  </a:cubicBezTo>
                  <a:cubicBezTo>
                    <a:pt x="4006" y="12394"/>
                    <a:pt x="3953" y="12388"/>
                    <a:pt x="3900" y="12383"/>
                  </a:cubicBezTo>
                  <a:cubicBezTo>
                    <a:pt x="3829" y="12372"/>
                    <a:pt x="3757" y="12361"/>
                    <a:pt x="3686" y="12346"/>
                  </a:cubicBezTo>
                  <a:cubicBezTo>
                    <a:pt x="3609" y="12327"/>
                    <a:pt x="3532" y="12308"/>
                    <a:pt x="3458" y="12287"/>
                  </a:cubicBezTo>
                  <a:lnTo>
                    <a:pt x="3458" y="12287"/>
                  </a:lnTo>
                  <a:cubicBezTo>
                    <a:pt x="3458" y="12288"/>
                    <a:pt x="3458" y="12288"/>
                    <a:pt x="3459" y="12289"/>
                  </a:cubicBezTo>
                  <a:cubicBezTo>
                    <a:pt x="3389" y="12268"/>
                    <a:pt x="3317" y="12248"/>
                    <a:pt x="3247" y="12225"/>
                  </a:cubicBezTo>
                  <a:cubicBezTo>
                    <a:pt x="3175" y="12203"/>
                    <a:pt x="3106" y="12177"/>
                    <a:pt x="3036" y="12150"/>
                  </a:cubicBezTo>
                  <a:cubicBezTo>
                    <a:pt x="3003" y="12134"/>
                    <a:pt x="2971" y="12117"/>
                    <a:pt x="2938" y="12100"/>
                  </a:cubicBezTo>
                  <a:cubicBezTo>
                    <a:pt x="2927" y="12108"/>
                    <a:pt x="2914" y="12112"/>
                    <a:pt x="2901" y="12112"/>
                  </a:cubicBezTo>
                  <a:cubicBezTo>
                    <a:pt x="2892" y="12112"/>
                    <a:pt x="2882" y="12110"/>
                    <a:pt x="2874" y="12105"/>
                  </a:cubicBezTo>
                  <a:cubicBezTo>
                    <a:pt x="2873" y="12104"/>
                    <a:pt x="2871" y="12104"/>
                    <a:pt x="2870" y="12104"/>
                  </a:cubicBezTo>
                  <a:lnTo>
                    <a:pt x="2870" y="12104"/>
                  </a:lnTo>
                  <a:lnTo>
                    <a:pt x="2873" y="12105"/>
                  </a:lnTo>
                  <a:cubicBezTo>
                    <a:pt x="2795" y="12065"/>
                    <a:pt x="2719" y="12024"/>
                    <a:pt x="2642" y="11982"/>
                  </a:cubicBezTo>
                  <a:cubicBezTo>
                    <a:pt x="2597" y="11959"/>
                    <a:pt x="2554" y="11934"/>
                    <a:pt x="2508" y="11910"/>
                  </a:cubicBezTo>
                  <a:lnTo>
                    <a:pt x="2508" y="11912"/>
                  </a:lnTo>
                  <a:lnTo>
                    <a:pt x="2458" y="11884"/>
                  </a:lnTo>
                  <a:lnTo>
                    <a:pt x="2458" y="11884"/>
                  </a:lnTo>
                  <a:cubicBezTo>
                    <a:pt x="2470" y="11903"/>
                    <a:pt x="2482" y="11919"/>
                    <a:pt x="2494" y="11936"/>
                  </a:cubicBezTo>
                  <a:cubicBezTo>
                    <a:pt x="2498" y="11941"/>
                    <a:pt x="2503" y="11946"/>
                    <a:pt x="2508" y="11951"/>
                  </a:cubicBezTo>
                  <a:lnTo>
                    <a:pt x="2508" y="11953"/>
                  </a:lnTo>
                  <a:cubicBezTo>
                    <a:pt x="2522" y="11969"/>
                    <a:pt x="2535" y="11982"/>
                    <a:pt x="2550" y="11997"/>
                  </a:cubicBezTo>
                  <a:cubicBezTo>
                    <a:pt x="2547" y="11996"/>
                    <a:pt x="2545" y="11993"/>
                    <a:pt x="2543" y="11992"/>
                  </a:cubicBezTo>
                  <a:lnTo>
                    <a:pt x="2543" y="11992"/>
                  </a:lnTo>
                  <a:cubicBezTo>
                    <a:pt x="2587" y="12033"/>
                    <a:pt x="2631" y="12073"/>
                    <a:pt x="2674" y="12113"/>
                  </a:cubicBezTo>
                  <a:cubicBezTo>
                    <a:pt x="2719" y="12152"/>
                    <a:pt x="2764" y="12191"/>
                    <a:pt x="2812" y="12227"/>
                  </a:cubicBezTo>
                  <a:cubicBezTo>
                    <a:pt x="2813" y="12228"/>
                    <a:pt x="2815" y="12229"/>
                    <a:pt x="2817" y="12231"/>
                  </a:cubicBezTo>
                  <a:lnTo>
                    <a:pt x="2817" y="12231"/>
                  </a:lnTo>
                  <a:cubicBezTo>
                    <a:pt x="2817" y="12230"/>
                    <a:pt x="2817" y="12230"/>
                    <a:pt x="2817" y="12230"/>
                  </a:cubicBezTo>
                  <a:lnTo>
                    <a:pt x="2817" y="12230"/>
                  </a:lnTo>
                  <a:lnTo>
                    <a:pt x="2817" y="12231"/>
                  </a:lnTo>
                  <a:lnTo>
                    <a:pt x="2817" y="12231"/>
                  </a:lnTo>
                  <a:cubicBezTo>
                    <a:pt x="2817" y="12231"/>
                    <a:pt x="2817" y="12231"/>
                    <a:pt x="2817" y="12231"/>
                  </a:cubicBezTo>
                  <a:lnTo>
                    <a:pt x="2817" y="12231"/>
                  </a:lnTo>
                  <a:cubicBezTo>
                    <a:pt x="2817" y="12232"/>
                    <a:pt x="2818" y="12232"/>
                    <a:pt x="2818" y="12232"/>
                  </a:cubicBezTo>
                  <a:lnTo>
                    <a:pt x="2817" y="12231"/>
                  </a:lnTo>
                  <a:lnTo>
                    <a:pt x="2817" y="12231"/>
                  </a:lnTo>
                  <a:cubicBezTo>
                    <a:pt x="2852" y="12255"/>
                    <a:pt x="2887" y="12280"/>
                    <a:pt x="2922" y="12302"/>
                  </a:cubicBezTo>
                  <a:cubicBezTo>
                    <a:pt x="2924" y="12304"/>
                    <a:pt x="2925" y="12304"/>
                    <a:pt x="2926" y="12305"/>
                  </a:cubicBezTo>
                  <a:cubicBezTo>
                    <a:pt x="2942" y="12316"/>
                    <a:pt x="2957" y="12327"/>
                    <a:pt x="2974" y="12337"/>
                  </a:cubicBezTo>
                  <a:cubicBezTo>
                    <a:pt x="3028" y="12374"/>
                    <a:pt x="3084" y="12404"/>
                    <a:pt x="3141" y="12436"/>
                  </a:cubicBezTo>
                  <a:cubicBezTo>
                    <a:pt x="3156" y="12444"/>
                    <a:pt x="3172" y="12449"/>
                    <a:pt x="3185" y="12455"/>
                  </a:cubicBezTo>
                  <a:cubicBezTo>
                    <a:pt x="3213" y="12465"/>
                    <a:pt x="3240" y="12477"/>
                    <a:pt x="3267" y="12486"/>
                  </a:cubicBezTo>
                  <a:cubicBezTo>
                    <a:pt x="3272" y="12487"/>
                    <a:pt x="3278" y="12490"/>
                    <a:pt x="3283" y="12491"/>
                  </a:cubicBezTo>
                  <a:cubicBezTo>
                    <a:pt x="3308" y="12498"/>
                    <a:pt x="3332" y="12506"/>
                    <a:pt x="3356" y="12512"/>
                  </a:cubicBezTo>
                  <a:lnTo>
                    <a:pt x="3476" y="12558"/>
                  </a:lnTo>
                  <a:cubicBezTo>
                    <a:pt x="3505" y="12570"/>
                    <a:pt x="3535" y="12580"/>
                    <a:pt x="3565" y="12591"/>
                  </a:cubicBezTo>
                  <a:lnTo>
                    <a:pt x="3588" y="12600"/>
                  </a:lnTo>
                  <a:cubicBezTo>
                    <a:pt x="3614" y="12607"/>
                    <a:pt x="3641" y="12615"/>
                    <a:pt x="3668" y="12622"/>
                  </a:cubicBezTo>
                  <a:cubicBezTo>
                    <a:pt x="3725" y="12640"/>
                    <a:pt x="3782" y="12656"/>
                    <a:pt x="3840" y="12668"/>
                  </a:cubicBezTo>
                  <a:cubicBezTo>
                    <a:pt x="3905" y="12681"/>
                    <a:pt x="3969" y="12693"/>
                    <a:pt x="4035" y="12705"/>
                  </a:cubicBezTo>
                  <a:cubicBezTo>
                    <a:pt x="4096" y="12715"/>
                    <a:pt x="4158" y="12722"/>
                    <a:pt x="4220" y="12727"/>
                  </a:cubicBezTo>
                  <a:cubicBezTo>
                    <a:pt x="4286" y="12734"/>
                    <a:pt x="4352" y="12738"/>
                    <a:pt x="4418" y="12738"/>
                  </a:cubicBezTo>
                  <a:cubicBezTo>
                    <a:pt x="4473" y="12738"/>
                    <a:pt x="4528" y="12735"/>
                    <a:pt x="4583" y="12727"/>
                  </a:cubicBezTo>
                  <a:cubicBezTo>
                    <a:pt x="4648" y="12718"/>
                    <a:pt x="4712" y="12707"/>
                    <a:pt x="4777" y="12697"/>
                  </a:cubicBezTo>
                  <a:cubicBezTo>
                    <a:pt x="4809" y="12691"/>
                    <a:pt x="4840" y="12686"/>
                    <a:pt x="4870" y="12679"/>
                  </a:cubicBezTo>
                  <a:cubicBezTo>
                    <a:pt x="4908" y="12672"/>
                    <a:pt x="4944" y="12662"/>
                    <a:pt x="4981" y="12652"/>
                  </a:cubicBezTo>
                  <a:cubicBezTo>
                    <a:pt x="5104" y="12620"/>
                    <a:pt x="5227" y="12586"/>
                    <a:pt x="5345" y="12544"/>
                  </a:cubicBezTo>
                  <a:cubicBezTo>
                    <a:pt x="5424" y="12516"/>
                    <a:pt x="5500" y="12483"/>
                    <a:pt x="5573" y="12446"/>
                  </a:cubicBezTo>
                  <a:cubicBezTo>
                    <a:pt x="5647" y="12410"/>
                    <a:pt x="5718" y="12367"/>
                    <a:pt x="5786" y="12323"/>
                  </a:cubicBezTo>
                  <a:cubicBezTo>
                    <a:pt x="5851" y="12282"/>
                    <a:pt x="5914" y="12237"/>
                    <a:pt x="5976" y="12191"/>
                  </a:cubicBezTo>
                  <a:cubicBezTo>
                    <a:pt x="6042" y="12141"/>
                    <a:pt x="6105" y="12090"/>
                    <a:pt x="6170" y="12041"/>
                  </a:cubicBezTo>
                  <a:lnTo>
                    <a:pt x="6170" y="12041"/>
                  </a:lnTo>
                  <a:cubicBezTo>
                    <a:pt x="6168" y="12042"/>
                    <a:pt x="6167" y="12043"/>
                    <a:pt x="6166" y="12043"/>
                  </a:cubicBezTo>
                  <a:lnTo>
                    <a:pt x="6254" y="11977"/>
                  </a:lnTo>
                  <a:cubicBezTo>
                    <a:pt x="6266" y="11969"/>
                    <a:pt x="6278" y="11959"/>
                    <a:pt x="6289" y="11949"/>
                  </a:cubicBezTo>
                  <a:cubicBezTo>
                    <a:pt x="6353" y="11974"/>
                    <a:pt x="6418" y="11998"/>
                    <a:pt x="6482" y="12021"/>
                  </a:cubicBezTo>
                  <a:lnTo>
                    <a:pt x="6518" y="12032"/>
                  </a:lnTo>
                  <a:cubicBezTo>
                    <a:pt x="6563" y="12046"/>
                    <a:pt x="6609" y="12058"/>
                    <a:pt x="6655" y="12069"/>
                  </a:cubicBezTo>
                  <a:cubicBezTo>
                    <a:pt x="6708" y="12082"/>
                    <a:pt x="6764" y="12094"/>
                    <a:pt x="6821" y="12105"/>
                  </a:cubicBezTo>
                  <a:cubicBezTo>
                    <a:pt x="6937" y="12126"/>
                    <a:pt x="7058" y="12144"/>
                    <a:pt x="7178" y="12144"/>
                  </a:cubicBezTo>
                  <a:cubicBezTo>
                    <a:pt x="7181" y="12144"/>
                    <a:pt x="7184" y="12144"/>
                    <a:pt x="7187" y="12144"/>
                  </a:cubicBezTo>
                  <a:cubicBezTo>
                    <a:pt x="7246" y="12142"/>
                    <a:pt x="7307" y="12137"/>
                    <a:pt x="7367" y="12132"/>
                  </a:cubicBezTo>
                  <a:cubicBezTo>
                    <a:pt x="7430" y="12126"/>
                    <a:pt x="7493" y="12120"/>
                    <a:pt x="7554" y="12104"/>
                  </a:cubicBezTo>
                  <a:cubicBezTo>
                    <a:pt x="7607" y="12091"/>
                    <a:pt x="7663" y="12077"/>
                    <a:pt x="7718" y="12060"/>
                  </a:cubicBezTo>
                  <a:cubicBezTo>
                    <a:pt x="7777" y="12043"/>
                    <a:pt x="7833" y="12021"/>
                    <a:pt x="7890" y="11995"/>
                  </a:cubicBezTo>
                  <a:cubicBezTo>
                    <a:pt x="8002" y="11946"/>
                    <a:pt x="8112" y="11897"/>
                    <a:pt x="8216" y="11835"/>
                  </a:cubicBezTo>
                  <a:cubicBezTo>
                    <a:pt x="8270" y="11804"/>
                    <a:pt x="8321" y="11773"/>
                    <a:pt x="8373" y="11739"/>
                  </a:cubicBezTo>
                  <a:cubicBezTo>
                    <a:pt x="8422" y="11707"/>
                    <a:pt x="8468" y="11668"/>
                    <a:pt x="8513" y="11630"/>
                  </a:cubicBezTo>
                  <a:cubicBezTo>
                    <a:pt x="8562" y="11590"/>
                    <a:pt x="8608" y="11548"/>
                    <a:pt x="8653" y="11503"/>
                  </a:cubicBezTo>
                  <a:cubicBezTo>
                    <a:pt x="8696" y="11458"/>
                    <a:pt x="8737" y="11410"/>
                    <a:pt x="8778" y="11361"/>
                  </a:cubicBezTo>
                  <a:cubicBezTo>
                    <a:pt x="8813" y="11317"/>
                    <a:pt x="8846" y="11272"/>
                    <a:pt x="8877" y="11226"/>
                  </a:cubicBezTo>
                  <a:cubicBezTo>
                    <a:pt x="8907" y="11181"/>
                    <a:pt x="8933" y="11134"/>
                    <a:pt x="8961" y="11088"/>
                  </a:cubicBezTo>
                  <a:cubicBezTo>
                    <a:pt x="8985" y="11045"/>
                    <a:pt x="9009" y="11002"/>
                    <a:pt x="9028" y="10958"/>
                  </a:cubicBezTo>
                  <a:cubicBezTo>
                    <a:pt x="9034" y="10945"/>
                    <a:pt x="9036" y="10934"/>
                    <a:pt x="9039" y="10921"/>
                  </a:cubicBezTo>
                  <a:cubicBezTo>
                    <a:pt x="9077" y="10938"/>
                    <a:pt x="9116" y="10953"/>
                    <a:pt x="9154" y="10970"/>
                  </a:cubicBezTo>
                  <a:cubicBezTo>
                    <a:pt x="9248" y="11010"/>
                    <a:pt x="9344" y="11048"/>
                    <a:pt x="9441" y="11082"/>
                  </a:cubicBezTo>
                  <a:cubicBezTo>
                    <a:pt x="9493" y="11102"/>
                    <a:pt x="9542" y="11123"/>
                    <a:pt x="9593" y="11143"/>
                  </a:cubicBezTo>
                  <a:cubicBezTo>
                    <a:pt x="9608" y="11170"/>
                    <a:pt x="9624" y="11197"/>
                    <a:pt x="9639" y="11223"/>
                  </a:cubicBezTo>
                  <a:cubicBezTo>
                    <a:pt x="9669" y="11273"/>
                    <a:pt x="9700" y="11324"/>
                    <a:pt x="9733" y="11372"/>
                  </a:cubicBezTo>
                  <a:cubicBezTo>
                    <a:pt x="9767" y="11420"/>
                    <a:pt x="9801" y="11466"/>
                    <a:pt x="9836" y="11513"/>
                  </a:cubicBezTo>
                  <a:lnTo>
                    <a:pt x="9836" y="11513"/>
                  </a:lnTo>
                  <a:cubicBezTo>
                    <a:pt x="9836" y="11513"/>
                    <a:pt x="9836" y="11513"/>
                    <a:pt x="9835" y="11513"/>
                  </a:cubicBezTo>
                  <a:lnTo>
                    <a:pt x="9835" y="11513"/>
                  </a:lnTo>
                  <a:cubicBezTo>
                    <a:pt x="9836" y="11514"/>
                    <a:pt x="9837" y="11515"/>
                    <a:pt x="9838" y="11517"/>
                  </a:cubicBezTo>
                  <a:lnTo>
                    <a:pt x="9838" y="11517"/>
                  </a:lnTo>
                  <a:cubicBezTo>
                    <a:pt x="9837" y="11516"/>
                    <a:pt x="9837" y="11515"/>
                    <a:pt x="9836" y="11513"/>
                  </a:cubicBezTo>
                  <a:lnTo>
                    <a:pt x="9836" y="11513"/>
                  </a:lnTo>
                  <a:cubicBezTo>
                    <a:pt x="9836" y="11515"/>
                    <a:pt x="9837" y="11516"/>
                    <a:pt x="9838" y="11517"/>
                  </a:cubicBezTo>
                  <a:lnTo>
                    <a:pt x="9838" y="11517"/>
                  </a:lnTo>
                  <a:cubicBezTo>
                    <a:pt x="9838" y="11517"/>
                    <a:pt x="9838" y="11517"/>
                    <a:pt x="9838" y="11517"/>
                  </a:cubicBezTo>
                  <a:lnTo>
                    <a:pt x="9838" y="11517"/>
                  </a:lnTo>
                  <a:cubicBezTo>
                    <a:pt x="9838" y="11517"/>
                    <a:pt x="9838" y="11517"/>
                    <a:pt x="9838" y="11517"/>
                  </a:cubicBezTo>
                  <a:lnTo>
                    <a:pt x="9838" y="11517"/>
                  </a:lnTo>
                  <a:cubicBezTo>
                    <a:pt x="9838" y="11517"/>
                    <a:pt x="9838" y="11517"/>
                    <a:pt x="9838" y="11517"/>
                  </a:cubicBezTo>
                  <a:lnTo>
                    <a:pt x="9838" y="11517"/>
                  </a:lnTo>
                  <a:cubicBezTo>
                    <a:pt x="9915" y="11626"/>
                    <a:pt x="9990" y="11736"/>
                    <a:pt x="10076" y="11838"/>
                  </a:cubicBezTo>
                  <a:cubicBezTo>
                    <a:pt x="10119" y="11892"/>
                    <a:pt x="10167" y="11941"/>
                    <a:pt x="10216" y="11992"/>
                  </a:cubicBezTo>
                  <a:cubicBezTo>
                    <a:pt x="10260" y="12038"/>
                    <a:pt x="10305" y="12085"/>
                    <a:pt x="10351" y="12130"/>
                  </a:cubicBezTo>
                  <a:cubicBezTo>
                    <a:pt x="10361" y="12137"/>
                    <a:pt x="10368" y="12145"/>
                    <a:pt x="10377" y="12155"/>
                  </a:cubicBezTo>
                  <a:cubicBezTo>
                    <a:pt x="10399" y="12177"/>
                    <a:pt x="10420" y="12201"/>
                    <a:pt x="10442" y="12224"/>
                  </a:cubicBezTo>
                  <a:cubicBezTo>
                    <a:pt x="10514" y="12300"/>
                    <a:pt x="10590" y="12372"/>
                    <a:pt x="10669" y="12442"/>
                  </a:cubicBezTo>
                  <a:cubicBezTo>
                    <a:pt x="10685" y="12456"/>
                    <a:pt x="10700" y="12469"/>
                    <a:pt x="10716" y="12482"/>
                  </a:cubicBezTo>
                  <a:cubicBezTo>
                    <a:pt x="10703" y="12495"/>
                    <a:pt x="10692" y="12508"/>
                    <a:pt x="10681" y="12520"/>
                  </a:cubicBezTo>
                  <a:lnTo>
                    <a:pt x="10681" y="12520"/>
                  </a:lnTo>
                  <a:cubicBezTo>
                    <a:pt x="10681" y="12520"/>
                    <a:pt x="10681" y="12520"/>
                    <a:pt x="10682" y="12519"/>
                  </a:cubicBezTo>
                  <a:lnTo>
                    <a:pt x="10682" y="12519"/>
                  </a:lnTo>
                  <a:cubicBezTo>
                    <a:pt x="10638" y="12562"/>
                    <a:pt x="10593" y="12605"/>
                    <a:pt x="10547" y="12646"/>
                  </a:cubicBezTo>
                  <a:cubicBezTo>
                    <a:pt x="10535" y="12652"/>
                    <a:pt x="10522" y="12660"/>
                    <a:pt x="10509" y="12667"/>
                  </a:cubicBezTo>
                  <a:cubicBezTo>
                    <a:pt x="10454" y="12697"/>
                    <a:pt x="10402" y="12731"/>
                    <a:pt x="10347" y="12764"/>
                  </a:cubicBezTo>
                  <a:cubicBezTo>
                    <a:pt x="10316" y="12782"/>
                    <a:pt x="10287" y="12806"/>
                    <a:pt x="10256" y="12827"/>
                  </a:cubicBezTo>
                  <a:cubicBezTo>
                    <a:pt x="10210" y="12859"/>
                    <a:pt x="10165" y="12891"/>
                    <a:pt x="10122" y="12927"/>
                  </a:cubicBezTo>
                  <a:cubicBezTo>
                    <a:pt x="10107" y="12939"/>
                    <a:pt x="10092" y="12950"/>
                    <a:pt x="10078" y="12963"/>
                  </a:cubicBezTo>
                  <a:cubicBezTo>
                    <a:pt x="10068" y="12973"/>
                    <a:pt x="10061" y="12985"/>
                    <a:pt x="10056" y="12998"/>
                  </a:cubicBezTo>
                  <a:cubicBezTo>
                    <a:pt x="10028" y="13012"/>
                    <a:pt x="9999" y="13024"/>
                    <a:pt x="9969" y="13038"/>
                  </a:cubicBezTo>
                  <a:lnTo>
                    <a:pt x="9969" y="13038"/>
                  </a:lnTo>
                  <a:cubicBezTo>
                    <a:pt x="9970" y="13038"/>
                    <a:pt x="9970" y="13038"/>
                    <a:pt x="9970" y="13037"/>
                  </a:cubicBezTo>
                  <a:lnTo>
                    <a:pt x="9970" y="13037"/>
                  </a:lnTo>
                  <a:cubicBezTo>
                    <a:pt x="9911" y="13061"/>
                    <a:pt x="9851" y="13086"/>
                    <a:pt x="9790" y="13107"/>
                  </a:cubicBezTo>
                  <a:cubicBezTo>
                    <a:pt x="9733" y="13129"/>
                    <a:pt x="9674" y="13147"/>
                    <a:pt x="9617" y="13166"/>
                  </a:cubicBezTo>
                  <a:lnTo>
                    <a:pt x="9617" y="13166"/>
                  </a:lnTo>
                  <a:cubicBezTo>
                    <a:pt x="9618" y="13165"/>
                    <a:pt x="9619" y="13165"/>
                    <a:pt x="9620" y="13164"/>
                  </a:cubicBezTo>
                  <a:lnTo>
                    <a:pt x="9620" y="13164"/>
                  </a:lnTo>
                  <a:cubicBezTo>
                    <a:pt x="9609" y="13167"/>
                    <a:pt x="9598" y="13171"/>
                    <a:pt x="9588" y="13173"/>
                  </a:cubicBezTo>
                  <a:cubicBezTo>
                    <a:pt x="9563" y="13177"/>
                    <a:pt x="9540" y="13182"/>
                    <a:pt x="9515" y="13187"/>
                  </a:cubicBezTo>
                  <a:cubicBezTo>
                    <a:pt x="9482" y="13193"/>
                    <a:pt x="9448" y="13202"/>
                    <a:pt x="9416" y="13210"/>
                  </a:cubicBezTo>
                  <a:cubicBezTo>
                    <a:pt x="9406" y="13214"/>
                    <a:pt x="9396" y="13218"/>
                    <a:pt x="9385" y="13220"/>
                  </a:cubicBezTo>
                  <a:cubicBezTo>
                    <a:pt x="9362" y="13224"/>
                    <a:pt x="9340" y="13228"/>
                    <a:pt x="9317" y="13229"/>
                  </a:cubicBezTo>
                  <a:cubicBezTo>
                    <a:pt x="9276" y="13233"/>
                    <a:pt x="9235" y="13238"/>
                    <a:pt x="9194" y="13239"/>
                  </a:cubicBezTo>
                  <a:cubicBezTo>
                    <a:pt x="9121" y="13243"/>
                    <a:pt x="9049" y="13247"/>
                    <a:pt x="8978" y="13250"/>
                  </a:cubicBezTo>
                  <a:cubicBezTo>
                    <a:pt x="8933" y="13249"/>
                    <a:pt x="8889" y="13249"/>
                    <a:pt x="8845" y="13246"/>
                  </a:cubicBezTo>
                  <a:cubicBezTo>
                    <a:pt x="8745" y="13243"/>
                    <a:pt x="8643" y="13236"/>
                    <a:pt x="8543" y="13231"/>
                  </a:cubicBezTo>
                  <a:cubicBezTo>
                    <a:pt x="8541" y="13216"/>
                    <a:pt x="8535" y="13200"/>
                    <a:pt x="8524" y="13190"/>
                  </a:cubicBezTo>
                  <a:cubicBezTo>
                    <a:pt x="8511" y="13180"/>
                    <a:pt x="8497" y="13175"/>
                    <a:pt x="8483" y="13175"/>
                  </a:cubicBezTo>
                  <a:cubicBezTo>
                    <a:pt x="8470" y="13175"/>
                    <a:pt x="8457" y="13179"/>
                    <a:pt x="8445" y="13187"/>
                  </a:cubicBezTo>
                  <a:cubicBezTo>
                    <a:pt x="8427" y="13198"/>
                    <a:pt x="8412" y="13213"/>
                    <a:pt x="8399" y="13226"/>
                  </a:cubicBezTo>
                  <a:cubicBezTo>
                    <a:pt x="8378" y="13226"/>
                    <a:pt x="8359" y="13224"/>
                    <a:pt x="8338" y="13224"/>
                  </a:cubicBezTo>
                  <a:cubicBezTo>
                    <a:pt x="8329" y="13207"/>
                    <a:pt x="8316" y="13190"/>
                    <a:pt x="8298" y="13182"/>
                  </a:cubicBezTo>
                  <a:cubicBezTo>
                    <a:pt x="8288" y="13177"/>
                    <a:pt x="8277" y="13175"/>
                    <a:pt x="8265" y="13175"/>
                  </a:cubicBezTo>
                  <a:cubicBezTo>
                    <a:pt x="8251" y="13175"/>
                    <a:pt x="8237" y="13178"/>
                    <a:pt x="8225" y="13184"/>
                  </a:cubicBezTo>
                  <a:cubicBezTo>
                    <a:pt x="8220" y="13187"/>
                    <a:pt x="8214" y="13189"/>
                    <a:pt x="8209" y="13193"/>
                  </a:cubicBezTo>
                  <a:cubicBezTo>
                    <a:pt x="8206" y="13192"/>
                    <a:pt x="8205" y="13192"/>
                    <a:pt x="8203" y="13190"/>
                  </a:cubicBezTo>
                  <a:cubicBezTo>
                    <a:pt x="8196" y="13188"/>
                    <a:pt x="8190" y="13187"/>
                    <a:pt x="8183" y="13187"/>
                  </a:cubicBezTo>
                  <a:cubicBezTo>
                    <a:pt x="8156" y="13187"/>
                    <a:pt x="8131" y="13205"/>
                    <a:pt x="8121" y="13231"/>
                  </a:cubicBezTo>
                  <a:cubicBezTo>
                    <a:pt x="8108" y="13265"/>
                    <a:pt x="8098" y="13298"/>
                    <a:pt x="8085" y="13332"/>
                  </a:cubicBezTo>
                  <a:cubicBezTo>
                    <a:pt x="8080" y="13345"/>
                    <a:pt x="8076" y="13359"/>
                    <a:pt x="8071" y="13372"/>
                  </a:cubicBezTo>
                  <a:cubicBezTo>
                    <a:pt x="8070" y="13375"/>
                    <a:pt x="8069" y="13379"/>
                    <a:pt x="8067" y="13381"/>
                  </a:cubicBezTo>
                  <a:cubicBezTo>
                    <a:pt x="8059" y="13399"/>
                    <a:pt x="8051" y="13419"/>
                    <a:pt x="8046" y="13437"/>
                  </a:cubicBezTo>
                  <a:cubicBezTo>
                    <a:pt x="8027" y="13465"/>
                    <a:pt x="8009" y="13492"/>
                    <a:pt x="7994" y="13520"/>
                  </a:cubicBezTo>
                  <a:cubicBezTo>
                    <a:pt x="7983" y="13543"/>
                    <a:pt x="7972" y="13564"/>
                    <a:pt x="7971" y="13590"/>
                  </a:cubicBezTo>
                  <a:cubicBezTo>
                    <a:pt x="7971" y="13600"/>
                    <a:pt x="7972" y="13607"/>
                    <a:pt x="7974" y="13615"/>
                  </a:cubicBezTo>
                  <a:cubicBezTo>
                    <a:pt x="7932" y="13668"/>
                    <a:pt x="7890" y="13719"/>
                    <a:pt x="7847" y="13770"/>
                  </a:cubicBezTo>
                  <a:cubicBezTo>
                    <a:pt x="7816" y="13804"/>
                    <a:pt x="7785" y="13839"/>
                    <a:pt x="7751" y="13874"/>
                  </a:cubicBezTo>
                  <a:lnTo>
                    <a:pt x="7635" y="13994"/>
                  </a:lnTo>
                  <a:cubicBezTo>
                    <a:pt x="7636" y="13992"/>
                    <a:pt x="7638" y="13990"/>
                    <a:pt x="7640" y="13988"/>
                  </a:cubicBezTo>
                  <a:lnTo>
                    <a:pt x="7640" y="13988"/>
                  </a:lnTo>
                  <a:cubicBezTo>
                    <a:pt x="7625" y="14003"/>
                    <a:pt x="7607" y="14019"/>
                    <a:pt x="7592" y="14033"/>
                  </a:cubicBezTo>
                  <a:cubicBezTo>
                    <a:pt x="7584" y="14039"/>
                    <a:pt x="7573" y="14045"/>
                    <a:pt x="7564" y="14052"/>
                  </a:cubicBezTo>
                  <a:cubicBezTo>
                    <a:pt x="7549" y="14062"/>
                    <a:pt x="7533" y="14075"/>
                    <a:pt x="7519" y="14087"/>
                  </a:cubicBezTo>
                  <a:cubicBezTo>
                    <a:pt x="7491" y="14107"/>
                    <a:pt x="7462" y="14129"/>
                    <a:pt x="7434" y="14152"/>
                  </a:cubicBezTo>
                  <a:cubicBezTo>
                    <a:pt x="7398" y="14178"/>
                    <a:pt x="7363" y="14209"/>
                    <a:pt x="7328" y="14240"/>
                  </a:cubicBezTo>
                  <a:cubicBezTo>
                    <a:pt x="7303" y="14262"/>
                    <a:pt x="7280" y="14286"/>
                    <a:pt x="7259" y="14310"/>
                  </a:cubicBezTo>
                  <a:cubicBezTo>
                    <a:pt x="7249" y="14320"/>
                    <a:pt x="7241" y="14330"/>
                    <a:pt x="7236" y="14343"/>
                  </a:cubicBezTo>
                  <a:cubicBezTo>
                    <a:pt x="7228" y="14349"/>
                    <a:pt x="7217" y="14356"/>
                    <a:pt x="7208" y="14363"/>
                  </a:cubicBezTo>
                  <a:cubicBezTo>
                    <a:pt x="7200" y="14369"/>
                    <a:pt x="7193" y="14377"/>
                    <a:pt x="7188" y="14386"/>
                  </a:cubicBezTo>
                  <a:cubicBezTo>
                    <a:pt x="7159" y="14397"/>
                    <a:pt x="7130" y="14405"/>
                    <a:pt x="7100" y="14415"/>
                  </a:cubicBezTo>
                  <a:lnTo>
                    <a:pt x="7100" y="14415"/>
                  </a:lnTo>
                  <a:cubicBezTo>
                    <a:pt x="7100" y="14415"/>
                    <a:pt x="7100" y="14415"/>
                    <a:pt x="7100" y="14415"/>
                  </a:cubicBezTo>
                  <a:lnTo>
                    <a:pt x="7100" y="14415"/>
                  </a:lnTo>
                  <a:cubicBezTo>
                    <a:pt x="7003" y="14443"/>
                    <a:pt x="6905" y="14469"/>
                    <a:pt x="6808" y="14498"/>
                  </a:cubicBezTo>
                  <a:cubicBezTo>
                    <a:pt x="6796" y="14503"/>
                    <a:pt x="6787" y="14509"/>
                    <a:pt x="6780" y="14519"/>
                  </a:cubicBezTo>
                  <a:cubicBezTo>
                    <a:pt x="6778" y="14519"/>
                    <a:pt x="6777" y="14519"/>
                    <a:pt x="6776" y="14519"/>
                  </a:cubicBezTo>
                  <a:cubicBezTo>
                    <a:pt x="6755" y="14519"/>
                    <a:pt x="6734" y="14526"/>
                    <a:pt x="6722" y="14544"/>
                  </a:cubicBezTo>
                  <a:cubicBezTo>
                    <a:pt x="6707" y="14561"/>
                    <a:pt x="6693" y="14580"/>
                    <a:pt x="6679" y="14598"/>
                  </a:cubicBezTo>
                  <a:cubicBezTo>
                    <a:pt x="6675" y="14606"/>
                    <a:pt x="6671" y="14612"/>
                    <a:pt x="6668" y="14618"/>
                  </a:cubicBezTo>
                  <a:cubicBezTo>
                    <a:pt x="6647" y="14654"/>
                    <a:pt x="6624" y="14691"/>
                    <a:pt x="6603" y="14730"/>
                  </a:cubicBezTo>
                  <a:cubicBezTo>
                    <a:pt x="6572" y="14778"/>
                    <a:pt x="6543" y="14828"/>
                    <a:pt x="6521" y="14880"/>
                  </a:cubicBezTo>
                  <a:cubicBezTo>
                    <a:pt x="6518" y="14885"/>
                    <a:pt x="6517" y="14890"/>
                    <a:pt x="6517" y="14895"/>
                  </a:cubicBezTo>
                  <a:lnTo>
                    <a:pt x="6505" y="14917"/>
                  </a:lnTo>
                  <a:lnTo>
                    <a:pt x="6505" y="14918"/>
                  </a:lnTo>
                  <a:cubicBezTo>
                    <a:pt x="6490" y="14920"/>
                    <a:pt x="6472" y="14926"/>
                    <a:pt x="6461" y="14938"/>
                  </a:cubicBezTo>
                  <a:cubicBezTo>
                    <a:pt x="6445" y="14954"/>
                    <a:pt x="6434" y="14973"/>
                    <a:pt x="6423" y="14993"/>
                  </a:cubicBezTo>
                  <a:cubicBezTo>
                    <a:pt x="6414" y="15003"/>
                    <a:pt x="6408" y="15014"/>
                    <a:pt x="6402" y="15025"/>
                  </a:cubicBezTo>
                  <a:cubicBezTo>
                    <a:pt x="6388" y="15046"/>
                    <a:pt x="6374" y="15067"/>
                    <a:pt x="6361" y="15089"/>
                  </a:cubicBezTo>
                  <a:cubicBezTo>
                    <a:pt x="6352" y="15101"/>
                    <a:pt x="6346" y="15111"/>
                    <a:pt x="6338" y="15123"/>
                  </a:cubicBezTo>
                  <a:cubicBezTo>
                    <a:pt x="6316" y="15150"/>
                    <a:pt x="6295" y="15175"/>
                    <a:pt x="6271" y="15201"/>
                  </a:cubicBezTo>
                  <a:cubicBezTo>
                    <a:pt x="6237" y="15238"/>
                    <a:pt x="6202" y="15274"/>
                    <a:pt x="6165" y="15310"/>
                  </a:cubicBezTo>
                  <a:cubicBezTo>
                    <a:pt x="6115" y="15354"/>
                    <a:pt x="6063" y="15392"/>
                    <a:pt x="6012" y="15432"/>
                  </a:cubicBezTo>
                  <a:cubicBezTo>
                    <a:pt x="5981" y="15455"/>
                    <a:pt x="5948" y="15478"/>
                    <a:pt x="5917" y="15499"/>
                  </a:cubicBezTo>
                  <a:lnTo>
                    <a:pt x="5918" y="15498"/>
                  </a:lnTo>
                  <a:lnTo>
                    <a:pt x="5918" y="15498"/>
                  </a:lnTo>
                  <a:cubicBezTo>
                    <a:pt x="5887" y="15517"/>
                    <a:pt x="5856" y="15537"/>
                    <a:pt x="5824" y="15555"/>
                  </a:cubicBezTo>
                  <a:cubicBezTo>
                    <a:pt x="5805" y="15565"/>
                    <a:pt x="5788" y="15574"/>
                    <a:pt x="5769" y="15583"/>
                  </a:cubicBezTo>
                  <a:cubicBezTo>
                    <a:pt x="5753" y="15592"/>
                    <a:pt x="5732" y="15600"/>
                    <a:pt x="5718" y="15614"/>
                  </a:cubicBezTo>
                  <a:cubicBezTo>
                    <a:pt x="5712" y="15622"/>
                    <a:pt x="5706" y="15629"/>
                    <a:pt x="5703" y="15639"/>
                  </a:cubicBezTo>
                  <a:cubicBezTo>
                    <a:pt x="5693" y="15639"/>
                    <a:pt x="5682" y="15640"/>
                    <a:pt x="5671" y="15640"/>
                  </a:cubicBezTo>
                  <a:cubicBezTo>
                    <a:pt x="5582" y="15636"/>
                    <a:pt x="5491" y="15629"/>
                    <a:pt x="5401" y="15618"/>
                  </a:cubicBezTo>
                  <a:cubicBezTo>
                    <a:pt x="5397" y="15617"/>
                    <a:pt x="5393" y="15617"/>
                    <a:pt x="5389" y="15615"/>
                  </a:cubicBezTo>
                  <a:cubicBezTo>
                    <a:pt x="5380" y="15603"/>
                    <a:pt x="5366" y="15592"/>
                    <a:pt x="5350" y="15588"/>
                  </a:cubicBezTo>
                  <a:cubicBezTo>
                    <a:pt x="5293" y="15577"/>
                    <a:pt x="5236" y="15563"/>
                    <a:pt x="5179" y="15550"/>
                  </a:cubicBezTo>
                  <a:cubicBezTo>
                    <a:pt x="5122" y="15532"/>
                    <a:pt x="5066" y="15515"/>
                    <a:pt x="5009" y="15496"/>
                  </a:cubicBezTo>
                  <a:cubicBezTo>
                    <a:pt x="4934" y="15473"/>
                    <a:pt x="4860" y="15450"/>
                    <a:pt x="4789" y="15419"/>
                  </a:cubicBezTo>
                  <a:cubicBezTo>
                    <a:pt x="4764" y="15408"/>
                    <a:pt x="4741" y="15396"/>
                    <a:pt x="4720" y="15383"/>
                  </a:cubicBezTo>
                  <a:cubicBezTo>
                    <a:pt x="4689" y="15364"/>
                    <a:pt x="4659" y="15342"/>
                    <a:pt x="4629" y="15320"/>
                  </a:cubicBezTo>
                  <a:cubicBezTo>
                    <a:pt x="4630" y="15313"/>
                    <a:pt x="4630" y="15305"/>
                    <a:pt x="4629" y="15298"/>
                  </a:cubicBezTo>
                  <a:cubicBezTo>
                    <a:pt x="4624" y="15273"/>
                    <a:pt x="4607" y="15253"/>
                    <a:pt x="4594" y="15231"/>
                  </a:cubicBezTo>
                  <a:cubicBezTo>
                    <a:pt x="4583" y="15211"/>
                    <a:pt x="4568" y="15194"/>
                    <a:pt x="4556" y="15175"/>
                  </a:cubicBezTo>
                  <a:cubicBezTo>
                    <a:pt x="4532" y="15143"/>
                    <a:pt x="4508" y="15112"/>
                    <a:pt x="4485" y="15081"/>
                  </a:cubicBezTo>
                  <a:cubicBezTo>
                    <a:pt x="4462" y="15051"/>
                    <a:pt x="4439" y="15020"/>
                    <a:pt x="4421" y="14988"/>
                  </a:cubicBezTo>
                  <a:cubicBezTo>
                    <a:pt x="4413" y="14973"/>
                    <a:pt x="4407" y="14959"/>
                    <a:pt x="4402" y="14944"/>
                  </a:cubicBezTo>
                  <a:cubicBezTo>
                    <a:pt x="4397" y="14929"/>
                    <a:pt x="4393" y="14915"/>
                    <a:pt x="4388" y="14900"/>
                  </a:cubicBezTo>
                  <a:cubicBezTo>
                    <a:pt x="4388" y="14825"/>
                    <a:pt x="4390" y="14748"/>
                    <a:pt x="4391" y="14674"/>
                  </a:cubicBezTo>
                  <a:lnTo>
                    <a:pt x="4391" y="14681"/>
                  </a:lnTo>
                  <a:cubicBezTo>
                    <a:pt x="4392" y="14650"/>
                    <a:pt x="4395" y="14618"/>
                    <a:pt x="4396" y="14587"/>
                  </a:cubicBezTo>
                  <a:cubicBezTo>
                    <a:pt x="4397" y="14559"/>
                    <a:pt x="4402" y="14530"/>
                    <a:pt x="4405" y="14503"/>
                  </a:cubicBezTo>
                  <a:cubicBezTo>
                    <a:pt x="4408" y="14478"/>
                    <a:pt x="4412" y="14453"/>
                    <a:pt x="4417" y="14430"/>
                  </a:cubicBezTo>
                  <a:cubicBezTo>
                    <a:pt x="4421" y="14410"/>
                    <a:pt x="4428" y="14390"/>
                    <a:pt x="4433" y="14369"/>
                  </a:cubicBezTo>
                  <a:lnTo>
                    <a:pt x="4433" y="14369"/>
                  </a:lnTo>
                  <a:cubicBezTo>
                    <a:pt x="4437" y="14354"/>
                    <a:pt x="4442" y="14337"/>
                    <a:pt x="4444" y="14322"/>
                  </a:cubicBezTo>
                  <a:cubicBezTo>
                    <a:pt x="4447" y="14301"/>
                    <a:pt x="4444" y="14282"/>
                    <a:pt x="4431" y="14266"/>
                  </a:cubicBezTo>
                  <a:lnTo>
                    <a:pt x="4428" y="14263"/>
                  </a:lnTo>
                  <a:cubicBezTo>
                    <a:pt x="4429" y="14257"/>
                    <a:pt x="4431" y="14252"/>
                    <a:pt x="4433" y="14247"/>
                  </a:cubicBezTo>
                  <a:cubicBezTo>
                    <a:pt x="4439" y="14225"/>
                    <a:pt x="4447" y="14204"/>
                    <a:pt x="4455" y="14184"/>
                  </a:cubicBezTo>
                  <a:lnTo>
                    <a:pt x="4455" y="14184"/>
                  </a:lnTo>
                  <a:cubicBezTo>
                    <a:pt x="4455" y="14185"/>
                    <a:pt x="4454" y="14186"/>
                    <a:pt x="4454" y="14188"/>
                  </a:cubicBezTo>
                  <a:cubicBezTo>
                    <a:pt x="4455" y="14185"/>
                    <a:pt x="4455" y="14184"/>
                    <a:pt x="4457" y="14181"/>
                  </a:cubicBezTo>
                  <a:cubicBezTo>
                    <a:pt x="4461" y="14171"/>
                    <a:pt x="4466" y="14163"/>
                    <a:pt x="4471" y="14154"/>
                  </a:cubicBezTo>
                  <a:lnTo>
                    <a:pt x="4471" y="14154"/>
                  </a:lnTo>
                  <a:cubicBezTo>
                    <a:pt x="4476" y="14146"/>
                    <a:pt x="4482" y="14138"/>
                    <a:pt x="4489" y="14129"/>
                  </a:cubicBezTo>
                  <a:cubicBezTo>
                    <a:pt x="4500" y="14116"/>
                    <a:pt x="4514" y="14101"/>
                    <a:pt x="4527" y="14087"/>
                  </a:cubicBezTo>
                  <a:cubicBezTo>
                    <a:pt x="4536" y="14082"/>
                    <a:pt x="4544" y="14075"/>
                    <a:pt x="4551" y="14066"/>
                  </a:cubicBezTo>
                  <a:lnTo>
                    <a:pt x="4558" y="14055"/>
                  </a:lnTo>
                  <a:cubicBezTo>
                    <a:pt x="4575" y="14031"/>
                    <a:pt x="4572" y="13999"/>
                    <a:pt x="4555" y="13976"/>
                  </a:cubicBezTo>
                  <a:cubicBezTo>
                    <a:pt x="4553" y="13974"/>
                    <a:pt x="4553" y="13974"/>
                    <a:pt x="4552" y="13974"/>
                  </a:cubicBezTo>
                  <a:cubicBezTo>
                    <a:pt x="4607" y="13926"/>
                    <a:pt x="4665" y="13879"/>
                    <a:pt x="4726" y="13835"/>
                  </a:cubicBezTo>
                  <a:lnTo>
                    <a:pt x="4772" y="13804"/>
                  </a:lnTo>
                  <a:cubicBezTo>
                    <a:pt x="4773" y="13799"/>
                    <a:pt x="4775" y="13793"/>
                    <a:pt x="4778" y="13787"/>
                  </a:cubicBezTo>
                  <a:cubicBezTo>
                    <a:pt x="4797" y="13747"/>
                    <a:pt x="4825" y="13713"/>
                    <a:pt x="4854" y="13678"/>
                  </a:cubicBezTo>
                  <a:cubicBezTo>
                    <a:pt x="4865" y="13664"/>
                    <a:pt x="4877" y="13648"/>
                    <a:pt x="4890" y="13634"/>
                  </a:cubicBezTo>
                  <a:cubicBezTo>
                    <a:pt x="4891" y="13632"/>
                    <a:pt x="4892" y="13627"/>
                    <a:pt x="4893" y="13623"/>
                  </a:cubicBezTo>
                  <a:cubicBezTo>
                    <a:pt x="4886" y="13621"/>
                    <a:pt x="4880" y="13617"/>
                    <a:pt x="4875" y="13612"/>
                  </a:cubicBezTo>
                  <a:cubicBezTo>
                    <a:pt x="4856" y="13616"/>
                    <a:pt x="4836" y="13625"/>
                    <a:pt x="4820" y="13632"/>
                  </a:cubicBezTo>
                  <a:cubicBezTo>
                    <a:pt x="4763" y="13654"/>
                    <a:pt x="4712" y="13688"/>
                    <a:pt x="4661" y="13723"/>
                  </a:cubicBezTo>
                  <a:cubicBezTo>
                    <a:pt x="4608" y="13759"/>
                    <a:pt x="4558" y="13799"/>
                    <a:pt x="4509" y="13840"/>
                  </a:cubicBezTo>
                  <a:cubicBezTo>
                    <a:pt x="4483" y="13863"/>
                    <a:pt x="4459" y="13884"/>
                    <a:pt x="4434" y="13909"/>
                  </a:cubicBezTo>
                  <a:cubicBezTo>
                    <a:pt x="4410" y="13933"/>
                    <a:pt x="4390" y="13961"/>
                    <a:pt x="4369" y="13988"/>
                  </a:cubicBezTo>
                  <a:cubicBezTo>
                    <a:pt x="4350" y="14010"/>
                    <a:pt x="4334" y="14036"/>
                    <a:pt x="4315" y="14061"/>
                  </a:cubicBezTo>
                  <a:cubicBezTo>
                    <a:pt x="4298" y="14087"/>
                    <a:pt x="4278" y="14112"/>
                    <a:pt x="4263" y="14139"/>
                  </a:cubicBezTo>
                  <a:cubicBezTo>
                    <a:pt x="4250" y="14160"/>
                    <a:pt x="4240" y="14181"/>
                    <a:pt x="4228" y="14203"/>
                  </a:cubicBezTo>
                  <a:cubicBezTo>
                    <a:pt x="4195" y="14180"/>
                    <a:pt x="4163" y="14155"/>
                    <a:pt x="4127" y="14133"/>
                  </a:cubicBezTo>
                  <a:cubicBezTo>
                    <a:pt x="4072" y="14097"/>
                    <a:pt x="4016" y="14061"/>
                    <a:pt x="3957" y="14030"/>
                  </a:cubicBezTo>
                  <a:cubicBezTo>
                    <a:pt x="3896" y="13999"/>
                    <a:pt x="3834" y="13969"/>
                    <a:pt x="3771" y="13943"/>
                  </a:cubicBezTo>
                  <a:cubicBezTo>
                    <a:pt x="3704" y="13917"/>
                    <a:pt x="3637" y="13894"/>
                    <a:pt x="3567" y="13875"/>
                  </a:cubicBezTo>
                  <a:cubicBezTo>
                    <a:pt x="3503" y="13860"/>
                    <a:pt x="3437" y="13848"/>
                    <a:pt x="3371" y="13840"/>
                  </a:cubicBezTo>
                  <a:cubicBezTo>
                    <a:pt x="3307" y="13833"/>
                    <a:pt x="3241" y="13832"/>
                    <a:pt x="3177" y="13829"/>
                  </a:cubicBezTo>
                  <a:cubicBezTo>
                    <a:pt x="3163" y="13828"/>
                    <a:pt x="3149" y="13828"/>
                    <a:pt x="3135" y="13828"/>
                  </a:cubicBezTo>
                  <a:cubicBezTo>
                    <a:pt x="3083" y="13828"/>
                    <a:pt x="3031" y="13830"/>
                    <a:pt x="2982" y="13835"/>
                  </a:cubicBezTo>
                  <a:cubicBezTo>
                    <a:pt x="2919" y="13842"/>
                    <a:pt x="2857" y="13852"/>
                    <a:pt x="2795" y="13868"/>
                  </a:cubicBezTo>
                  <a:cubicBezTo>
                    <a:pt x="2791" y="13869"/>
                    <a:pt x="2787" y="13870"/>
                    <a:pt x="2782" y="13871"/>
                  </a:cubicBezTo>
                  <a:cubicBezTo>
                    <a:pt x="2781" y="13863"/>
                    <a:pt x="2780" y="13854"/>
                    <a:pt x="2778" y="13845"/>
                  </a:cubicBezTo>
                  <a:cubicBezTo>
                    <a:pt x="2770" y="13807"/>
                    <a:pt x="2761" y="13771"/>
                    <a:pt x="2751" y="13732"/>
                  </a:cubicBezTo>
                  <a:cubicBezTo>
                    <a:pt x="2735" y="13669"/>
                    <a:pt x="2714" y="13608"/>
                    <a:pt x="2689" y="13548"/>
                  </a:cubicBezTo>
                  <a:cubicBezTo>
                    <a:pt x="2664" y="13488"/>
                    <a:pt x="2638" y="13427"/>
                    <a:pt x="2610" y="13369"/>
                  </a:cubicBezTo>
                  <a:cubicBezTo>
                    <a:pt x="2561" y="13270"/>
                    <a:pt x="2508" y="13173"/>
                    <a:pt x="2450" y="13079"/>
                  </a:cubicBezTo>
                  <a:cubicBezTo>
                    <a:pt x="2442" y="13059"/>
                    <a:pt x="2434" y="13038"/>
                    <a:pt x="2424" y="13019"/>
                  </a:cubicBezTo>
                  <a:cubicBezTo>
                    <a:pt x="2394" y="12956"/>
                    <a:pt x="2348" y="12900"/>
                    <a:pt x="2305" y="12847"/>
                  </a:cubicBezTo>
                  <a:cubicBezTo>
                    <a:pt x="2285" y="12823"/>
                    <a:pt x="2264" y="12801"/>
                    <a:pt x="2241" y="12779"/>
                  </a:cubicBezTo>
                  <a:cubicBezTo>
                    <a:pt x="2222" y="12753"/>
                    <a:pt x="2202" y="12727"/>
                    <a:pt x="2182" y="12702"/>
                  </a:cubicBezTo>
                  <a:cubicBezTo>
                    <a:pt x="2141" y="12648"/>
                    <a:pt x="2096" y="12595"/>
                    <a:pt x="2052" y="12545"/>
                  </a:cubicBezTo>
                  <a:cubicBezTo>
                    <a:pt x="2008" y="12497"/>
                    <a:pt x="1960" y="12454"/>
                    <a:pt x="1911" y="12411"/>
                  </a:cubicBezTo>
                  <a:cubicBezTo>
                    <a:pt x="1863" y="12369"/>
                    <a:pt x="1810" y="12332"/>
                    <a:pt x="1758" y="12296"/>
                  </a:cubicBezTo>
                  <a:cubicBezTo>
                    <a:pt x="1702" y="12259"/>
                    <a:pt x="1645" y="12223"/>
                    <a:pt x="1586" y="12191"/>
                  </a:cubicBezTo>
                  <a:cubicBezTo>
                    <a:pt x="1466" y="12126"/>
                    <a:pt x="1341" y="12072"/>
                    <a:pt x="1212" y="12024"/>
                  </a:cubicBezTo>
                  <a:cubicBezTo>
                    <a:pt x="1150" y="12001"/>
                    <a:pt x="1087" y="11981"/>
                    <a:pt x="1022" y="11964"/>
                  </a:cubicBezTo>
                  <a:cubicBezTo>
                    <a:pt x="1010" y="11960"/>
                    <a:pt x="996" y="11957"/>
                    <a:pt x="984" y="11955"/>
                  </a:cubicBezTo>
                  <a:cubicBezTo>
                    <a:pt x="980" y="11943"/>
                    <a:pt x="977" y="11931"/>
                    <a:pt x="974" y="11919"/>
                  </a:cubicBezTo>
                  <a:cubicBezTo>
                    <a:pt x="964" y="11893"/>
                    <a:pt x="954" y="11866"/>
                    <a:pt x="943" y="11838"/>
                  </a:cubicBezTo>
                  <a:cubicBezTo>
                    <a:pt x="927" y="11802"/>
                    <a:pt x="910" y="11765"/>
                    <a:pt x="893" y="11729"/>
                  </a:cubicBezTo>
                  <a:cubicBezTo>
                    <a:pt x="867" y="11676"/>
                    <a:pt x="841" y="11623"/>
                    <a:pt x="806" y="11573"/>
                  </a:cubicBezTo>
                  <a:cubicBezTo>
                    <a:pt x="800" y="11559"/>
                    <a:pt x="793" y="11547"/>
                    <a:pt x="785" y="11536"/>
                  </a:cubicBezTo>
                  <a:cubicBezTo>
                    <a:pt x="713" y="11423"/>
                    <a:pt x="630" y="11314"/>
                    <a:pt x="532" y="11223"/>
                  </a:cubicBezTo>
                  <a:cubicBezTo>
                    <a:pt x="485" y="11177"/>
                    <a:pt x="428" y="11143"/>
                    <a:pt x="371" y="11110"/>
                  </a:cubicBezTo>
                  <a:cubicBezTo>
                    <a:pt x="314" y="11078"/>
                    <a:pt x="254" y="11048"/>
                    <a:pt x="192" y="11025"/>
                  </a:cubicBezTo>
                  <a:cubicBezTo>
                    <a:pt x="128" y="10997"/>
                    <a:pt x="67" y="10984"/>
                    <a:pt x="5" y="10974"/>
                  </a:cubicBezTo>
                  <a:lnTo>
                    <a:pt x="0" y="10974"/>
                  </a:lnTo>
                  <a:cubicBezTo>
                    <a:pt x="28" y="10995"/>
                    <a:pt x="54" y="11017"/>
                    <a:pt x="80" y="11041"/>
                  </a:cubicBezTo>
                  <a:cubicBezTo>
                    <a:pt x="117" y="11073"/>
                    <a:pt x="154" y="11105"/>
                    <a:pt x="190" y="11138"/>
                  </a:cubicBezTo>
                  <a:cubicBezTo>
                    <a:pt x="220" y="11164"/>
                    <a:pt x="250" y="11192"/>
                    <a:pt x="279" y="11221"/>
                  </a:cubicBezTo>
                  <a:cubicBezTo>
                    <a:pt x="307" y="11247"/>
                    <a:pt x="334" y="11270"/>
                    <a:pt x="357" y="11299"/>
                  </a:cubicBezTo>
                  <a:cubicBezTo>
                    <a:pt x="372" y="11319"/>
                    <a:pt x="372" y="11343"/>
                    <a:pt x="364" y="11363"/>
                  </a:cubicBezTo>
                  <a:cubicBezTo>
                    <a:pt x="403" y="11402"/>
                    <a:pt x="439" y="11444"/>
                    <a:pt x="475" y="11486"/>
                  </a:cubicBezTo>
                  <a:cubicBezTo>
                    <a:pt x="508" y="11526"/>
                    <a:pt x="537" y="11569"/>
                    <a:pt x="568" y="11610"/>
                  </a:cubicBezTo>
                  <a:cubicBezTo>
                    <a:pt x="582" y="11628"/>
                    <a:pt x="592" y="11647"/>
                    <a:pt x="603" y="11665"/>
                  </a:cubicBezTo>
                  <a:cubicBezTo>
                    <a:pt x="607" y="11671"/>
                    <a:pt x="611" y="11677"/>
                    <a:pt x="615" y="11682"/>
                  </a:cubicBezTo>
                  <a:cubicBezTo>
                    <a:pt x="618" y="11688"/>
                    <a:pt x="620" y="11693"/>
                    <a:pt x="623" y="11701"/>
                  </a:cubicBezTo>
                  <a:cubicBezTo>
                    <a:pt x="635" y="11732"/>
                    <a:pt x="648" y="11763"/>
                    <a:pt x="660" y="11794"/>
                  </a:cubicBezTo>
                  <a:cubicBezTo>
                    <a:pt x="661" y="11795"/>
                    <a:pt x="661" y="11796"/>
                    <a:pt x="663" y="11797"/>
                  </a:cubicBezTo>
                  <a:cubicBezTo>
                    <a:pt x="673" y="11815"/>
                    <a:pt x="684" y="11833"/>
                    <a:pt x="694" y="11850"/>
                  </a:cubicBezTo>
                  <a:cubicBezTo>
                    <a:pt x="702" y="11864"/>
                    <a:pt x="709" y="11879"/>
                    <a:pt x="717" y="11895"/>
                  </a:cubicBezTo>
                  <a:cubicBezTo>
                    <a:pt x="717" y="11895"/>
                    <a:pt x="717" y="11897"/>
                    <a:pt x="718" y="11897"/>
                  </a:cubicBezTo>
                  <a:cubicBezTo>
                    <a:pt x="725" y="11909"/>
                    <a:pt x="731" y="11923"/>
                    <a:pt x="736" y="11936"/>
                  </a:cubicBezTo>
                  <a:cubicBezTo>
                    <a:pt x="740" y="11946"/>
                    <a:pt x="740" y="11961"/>
                    <a:pt x="741" y="11972"/>
                  </a:cubicBezTo>
                  <a:cubicBezTo>
                    <a:pt x="744" y="11995"/>
                    <a:pt x="733" y="12013"/>
                    <a:pt x="718" y="12027"/>
                  </a:cubicBezTo>
                  <a:cubicBezTo>
                    <a:pt x="718" y="12028"/>
                    <a:pt x="720" y="12029"/>
                    <a:pt x="720" y="12032"/>
                  </a:cubicBezTo>
                  <a:cubicBezTo>
                    <a:pt x="735" y="12034"/>
                    <a:pt x="752" y="12037"/>
                    <a:pt x="767" y="12039"/>
                  </a:cubicBezTo>
                  <a:cubicBezTo>
                    <a:pt x="763" y="12042"/>
                    <a:pt x="759" y="12046"/>
                    <a:pt x="757" y="12048"/>
                  </a:cubicBezTo>
                  <a:cubicBezTo>
                    <a:pt x="753" y="12054"/>
                    <a:pt x="749" y="12059"/>
                    <a:pt x="747" y="12064"/>
                  </a:cubicBezTo>
                  <a:cubicBezTo>
                    <a:pt x="741" y="12069"/>
                    <a:pt x="736" y="12075"/>
                    <a:pt x="733" y="12082"/>
                  </a:cubicBezTo>
                  <a:cubicBezTo>
                    <a:pt x="735" y="12086"/>
                    <a:pt x="735" y="12090"/>
                    <a:pt x="736" y="12093"/>
                  </a:cubicBezTo>
                  <a:cubicBezTo>
                    <a:pt x="740" y="12109"/>
                    <a:pt x="746" y="12125"/>
                    <a:pt x="749" y="12140"/>
                  </a:cubicBezTo>
                  <a:cubicBezTo>
                    <a:pt x="752" y="12150"/>
                    <a:pt x="754" y="12157"/>
                    <a:pt x="756" y="12166"/>
                  </a:cubicBezTo>
                  <a:cubicBezTo>
                    <a:pt x="758" y="12167"/>
                    <a:pt x="759" y="12168"/>
                    <a:pt x="762" y="12170"/>
                  </a:cubicBezTo>
                  <a:cubicBezTo>
                    <a:pt x="799" y="12187"/>
                    <a:pt x="838" y="12203"/>
                    <a:pt x="877" y="12222"/>
                  </a:cubicBezTo>
                  <a:cubicBezTo>
                    <a:pt x="880" y="12230"/>
                    <a:pt x="882" y="12239"/>
                    <a:pt x="888" y="12248"/>
                  </a:cubicBezTo>
                  <a:cubicBezTo>
                    <a:pt x="896" y="12256"/>
                    <a:pt x="906" y="12261"/>
                    <a:pt x="916" y="12265"/>
                  </a:cubicBezTo>
                  <a:cubicBezTo>
                    <a:pt x="921" y="12267"/>
                    <a:pt x="926" y="12267"/>
                    <a:pt x="931" y="12267"/>
                  </a:cubicBezTo>
                  <a:cubicBezTo>
                    <a:pt x="941" y="12267"/>
                    <a:pt x="952" y="12264"/>
                    <a:pt x="962" y="12260"/>
                  </a:cubicBezTo>
                  <a:cubicBezTo>
                    <a:pt x="1007" y="12281"/>
                    <a:pt x="1051" y="12300"/>
                    <a:pt x="1094" y="12322"/>
                  </a:cubicBezTo>
                  <a:cubicBezTo>
                    <a:pt x="1149" y="12348"/>
                    <a:pt x="1205" y="12372"/>
                    <a:pt x="1259" y="12400"/>
                  </a:cubicBezTo>
                  <a:lnTo>
                    <a:pt x="1433" y="12493"/>
                  </a:lnTo>
                  <a:cubicBezTo>
                    <a:pt x="1464" y="12513"/>
                    <a:pt x="1496" y="12532"/>
                    <a:pt x="1527" y="12550"/>
                  </a:cubicBezTo>
                  <a:cubicBezTo>
                    <a:pt x="1554" y="12568"/>
                    <a:pt x="1583" y="12583"/>
                    <a:pt x="1609" y="12601"/>
                  </a:cubicBezTo>
                  <a:cubicBezTo>
                    <a:pt x="1647" y="12626"/>
                    <a:pt x="1685" y="12652"/>
                    <a:pt x="1723" y="12678"/>
                  </a:cubicBezTo>
                  <a:cubicBezTo>
                    <a:pt x="1747" y="12694"/>
                    <a:pt x="1769" y="12712"/>
                    <a:pt x="1793" y="12727"/>
                  </a:cubicBezTo>
                  <a:cubicBezTo>
                    <a:pt x="1809" y="12738"/>
                    <a:pt x="1824" y="12745"/>
                    <a:pt x="1840" y="12753"/>
                  </a:cubicBezTo>
                  <a:cubicBezTo>
                    <a:pt x="1857" y="12762"/>
                    <a:pt x="1882" y="12765"/>
                    <a:pt x="1901" y="12767"/>
                  </a:cubicBezTo>
                  <a:cubicBezTo>
                    <a:pt x="1907" y="12769"/>
                    <a:pt x="1912" y="12769"/>
                    <a:pt x="1915" y="12769"/>
                  </a:cubicBezTo>
                  <a:lnTo>
                    <a:pt x="1958" y="12815"/>
                  </a:lnTo>
                  <a:cubicBezTo>
                    <a:pt x="1980" y="12839"/>
                    <a:pt x="2002" y="12864"/>
                    <a:pt x="2025" y="12885"/>
                  </a:cubicBezTo>
                  <a:cubicBezTo>
                    <a:pt x="2036" y="12905"/>
                    <a:pt x="2046" y="12925"/>
                    <a:pt x="2054" y="12944"/>
                  </a:cubicBezTo>
                  <a:cubicBezTo>
                    <a:pt x="2074" y="12983"/>
                    <a:pt x="2094" y="13025"/>
                    <a:pt x="2114" y="13065"/>
                  </a:cubicBezTo>
                  <a:cubicBezTo>
                    <a:pt x="2150" y="13140"/>
                    <a:pt x="2185" y="13212"/>
                    <a:pt x="2218" y="13286"/>
                  </a:cubicBezTo>
                  <a:lnTo>
                    <a:pt x="2218" y="13286"/>
                  </a:lnTo>
                  <a:cubicBezTo>
                    <a:pt x="2218" y="13286"/>
                    <a:pt x="2218" y="13286"/>
                    <a:pt x="2218" y="13286"/>
                  </a:cubicBezTo>
                  <a:cubicBezTo>
                    <a:pt x="2244" y="13345"/>
                    <a:pt x="2270" y="13404"/>
                    <a:pt x="2297" y="13463"/>
                  </a:cubicBezTo>
                  <a:cubicBezTo>
                    <a:pt x="2320" y="13518"/>
                    <a:pt x="2341" y="13574"/>
                    <a:pt x="2363" y="13627"/>
                  </a:cubicBezTo>
                  <a:cubicBezTo>
                    <a:pt x="2383" y="13679"/>
                    <a:pt x="2403" y="13731"/>
                    <a:pt x="2423" y="13782"/>
                  </a:cubicBezTo>
                  <a:cubicBezTo>
                    <a:pt x="2434" y="13813"/>
                    <a:pt x="2445" y="13845"/>
                    <a:pt x="2457" y="13876"/>
                  </a:cubicBezTo>
                  <a:cubicBezTo>
                    <a:pt x="2467" y="13905"/>
                    <a:pt x="2477" y="13932"/>
                    <a:pt x="2491" y="13959"/>
                  </a:cubicBezTo>
                  <a:cubicBezTo>
                    <a:pt x="2492" y="13962"/>
                    <a:pt x="2495" y="13966"/>
                    <a:pt x="2496" y="13968"/>
                  </a:cubicBezTo>
                  <a:lnTo>
                    <a:pt x="2496" y="13971"/>
                  </a:lnTo>
                  <a:cubicBezTo>
                    <a:pt x="2476" y="13981"/>
                    <a:pt x="2456" y="13990"/>
                    <a:pt x="2436" y="14000"/>
                  </a:cubicBezTo>
                  <a:cubicBezTo>
                    <a:pt x="2409" y="14014"/>
                    <a:pt x="2382" y="14031"/>
                    <a:pt x="2357" y="14046"/>
                  </a:cubicBezTo>
                  <a:cubicBezTo>
                    <a:pt x="2330" y="14062"/>
                    <a:pt x="2304" y="14079"/>
                    <a:pt x="2278" y="14097"/>
                  </a:cubicBezTo>
                  <a:cubicBezTo>
                    <a:pt x="2233" y="14131"/>
                    <a:pt x="2188" y="14165"/>
                    <a:pt x="2152" y="14208"/>
                  </a:cubicBezTo>
                  <a:cubicBezTo>
                    <a:pt x="2120" y="14247"/>
                    <a:pt x="2090" y="14287"/>
                    <a:pt x="2062" y="14329"/>
                  </a:cubicBezTo>
                  <a:cubicBezTo>
                    <a:pt x="2039" y="14318"/>
                    <a:pt x="2016" y="14304"/>
                    <a:pt x="1992" y="14293"/>
                  </a:cubicBezTo>
                  <a:cubicBezTo>
                    <a:pt x="1965" y="14281"/>
                    <a:pt x="1939" y="14266"/>
                    <a:pt x="1910" y="14256"/>
                  </a:cubicBezTo>
                  <a:cubicBezTo>
                    <a:pt x="1851" y="14235"/>
                    <a:pt x="1791" y="14216"/>
                    <a:pt x="1731" y="14203"/>
                  </a:cubicBezTo>
                  <a:cubicBezTo>
                    <a:pt x="1698" y="14196"/>
                    <a:pt x="1665" y="14189"/>
                    <a:pt x="1633" y="14185"/>
                  </a:cubicBezTo>
                  <a:cubicBezTo>
                    <a:pt x="1598" y="14180"/>
                    <a:pt x="1562" y="14177"/>
                    <a:pt x="1527" y="14174"/>
                  </a:cubicBezTo>
                  <a:cubicBezTo>
                    <a:pt x="1506" y="14173"/>
                    <a:pt x="1485" y="14172"/>
                    <a:pt x="1464" y="14172"/>
                  </a:cubicBezTo>
                  <a:cubicBezTo>
                    <a:pt x="1418" y="14172"/>
                    <a:pt x="1372" y="14175"/>
                    <a:pt x="1327" y="14180"/>
                  </a:cubicBezTo>
                  <a:cubicBezTo>
                    <a:pt x="1264" y="14186"/>
                    <a:pt x="1198" y="14190"/>
                    <a:pt x="1136" y="14206"/>
                  </a:cubicBezTo>
                  <a:cubicBezTo>
                    <a:pt x="1078" y="14222"/>
                    <a:pt x="1021" y="14246"/>
                    <a:pt x="969" y="14273"/>
                  </a:cubicBezTo>
                  <a:cubicBezTo>
                    <a:pt x="938" y="14289"/>
                    <a:pt x="908" y="14306"/>
                    <a:pt x="878" y="14322"/>
                  </a:cubicBezTo>
                  <a:cubicBezTo>
                    <a:pt x="866" y="14329"/>
                    <a:pt x="854" y="14335"/>
                    <a:pt x="842" y="14343"/>
                  </a:cubicBezTo>
                  <a:cubicBezTo>
                    <a:pt x="841" y="14343"/>
                    <a:pt x="841" y="14344"/>
                    <a:pt x="840" y="14344"/>
                  </a:cubicBezTo>
                  <a:cubicBezTo>
                    <a:pt x="835" y="14346"/>
                    <a:pt x="831" y="14348"/>
                    <a:pt x="828" y="14350"/>
                  </a:cubicBezTo>
                  <a:lnTo>
                    <a:pt x="841" y="14350"/>
                  </a:lnTo>
                  <a:cubicBezTo>
                    <a:pt x="866" y="14349"/>
                    <a:pt x="892" y="14349"/>
                    <a:pt x="917" y="14348"/>
                  </a:cubicBezTo>
                  <a:cubicBezTo>
                    <a:pt x="932" y="14348"/>
                    <a:pt x="948" y="14346"/>
                    <a:pt x="963" y="14346"/>
                  </a:cubicBezTo>
                  <a:cubicBezTo>
                    <a:pt x="969" y="14345"/>
                    <a:pt x="975" y="14345"/>
                    <a:pt x="980" y="14345"/>
                  </a:cubicBezTo>
                  <a:cubicBezTo>
                    <a:pt x="984" y="14345"/>
                    <a:pt x="988" y="14346"/>
                    <a:pt x="990" y="14346"/>
                  </a:cubicBezTo>
                  <a:cubicBezTo>
                    <a:pt x="1017" y="14345"/>
                    <a:pt x="1043" y="14345"/>
                    <a:pt x="1069" y="14344"/>
                  </a:cubicBezTo>
                  <a:cubicBezTo>
                    <a:pt x="1072" y="14343"/>
                    <a:pt x="1076" y="14343"/>
                    <a:pt x="1079" y="14343"/>
                  </a:cubicBezTo>
                  <a:cubicBezTo>
                    <a:pt x="1087" y="14343"/>
                    <a:pt x="1094" y="14344"/>
                    <a:pt x="1102" y="14345"/>
                  </a:cubicBezTo>
                  <a:lnTo>
                    <a:pt x="1112" y="14345"/>
                  </a:lnTo>
                  <a:cubicBezTo>
                    <a:pt x="1128" y="14348"/>
                    <a:pt x="1143" y="14356"/>
                    <a:pt x="1151" y="14369"/>
                  </a:cubicBezTo>
                  <a:cubicBezTo>
                    <a:pt x="1171" y="14364"/>
                    <a:pt x="1190" y="14359"/>
                    <a:pt x="1210" y="14355"/>
                  </a:cubicBezTo>
                  <a:lnTo>
                    <a:pt x="1212" y="14355"/>
                  </a:lnTo>
                  <a:cubicBezTo>
                    <a:pt x="1213" y="14354"/>
                    <a:pt x="1215" y="14354"/>
                    <a:pt x="1216" y="14354"/>
                  </a:cubicBezTo>
                  <a:cubicBezTo>
                    <a:pt x="1216" y="14354"/>
                    <a:pt x="1215" y="14354"/>
                    <a:pt x="1213" y="14355"/>
                  </a:cubicBezTo>
                  <a:cubicBezTo>
                    <a:pt x="1246" y="14349"/>
                    <a:pt x="1277" y="14344"/>
                    <a:pt x="1310" y="14339"/>
                  </a:cubicBezTo>
                  <a:cubicBezTo>
                    <a:pt x="1331" y="14339"/>
                    <a:pt x="1350" y="14338"/>
                    <a:pt x="1369" y="14338"/>
                  </a:cubicBezTo>
                  <a:cubicBezTo>
                    <a:pt x="1377" y="14338"/>
                    <a:pt x="1386" y="14338"/>
                    <a:pt x="1394" y="14338"/>
                  </a:cubicBezTo>
                  <a:lnTo>
                    <a:pt x="1396" y="14338"/>
                  </a:lnTo>
                  <a:cubicBezTo>
                    <a:pt x="1425" y="14339"/>
                    <a:pt x="1454" y="14344"/>
                    <a:pt x="1481" y="14349"/>
                  </a:cubicBezTo>
                  <a:lnTo>
                    <a:pt x="1483" y="14349"/>
                  </a:lnTo>
                  <a:cubicBezTo>
                    <a:pt x="1485" y="14349"/>
                    <a:pt x="1487" y="14349"/>
                    <a:pt x="1489" y="14350"/>
                  </a:cubicBezTo>
                  <a:lnTo>
                    <a:pt x="1486" y="14350"/>
                  </a:lnTo>
                  <a:cubicBezTo>
                    <a:pt x="1522" y="14358"/>
                    <a:pt x="1558" y="14366"/>
                    <a:pt x="1593" y="14376"/>
                  </a:cubicBezTo>
                  <a:cubicBezTo>
                    <a:pt x="1598" y="14381"/>
                    <a:pt x="1603" y="14386"/>
                    <a:pt x="1610" y="14390"/>
                  </a:cubicBezTo>
                  <a:lnTo>
                    <a:pt x="1619" y="14394"/>
                  </a:lnTo>
                  <a:lnTo>
                    <a:pt x="1620" y="14394"/>
                  </a:lnTo>
                  <a:cubicBezTo>
                    <a:pt x="1664" y="14415"/>
                    <a:pt x="1708" y="14431"/>
                    <a:pt x="1754" y="14449"/>
                  </a:cubicBezTo>
                  <a:cubicBezTo>
                    <a:pt x="1791" y="14463"/>
                    <a:pt x="1827" y="14482"/>
                    <a:pt x="1863" y="14498"/>
                  </a:cubicBezTo>
                  <a:lnTo>
                    <a:pt x="1856" y="14494"/>
                  </a:lnTo>
                  <a:lnTo>
                    <a:pt x="1856" y="14494"/>
                  </a:lnTo>
                  <a:cubicBezTo>
                    <a:pt x="1876" y="14504"/>
                    <a:pt x="1894" y="14513"/>
                    <a:pt x="1914" y="14523"/>
                  </a:cubicBezTo>
                  <a:cubicBezTo>
                    <a:pt x="1920" y="14525"/>
                    <a:pt x="1927" y="14528"/>
                    <a:pt x="1934" y="14529"/>
                  </a:cubicBezTo>
                  <a:cubicBezTo>
                    <a:pt x="1941" y="14533"/>
                    <a:pt x="1946" y="14536"/>
                    <a:pt x="1953" y="14540"/>
                  </a:cubicBezTo>
                  <a:cubicBezTo>
                    <a:pt x="1945" y="14557"/>
                    <a:pt x="1938" y="14575"/>
                    <a:pt x="1930" y="14592"/>
                  </a:cubicBezTo>
                  <a:cubicBezTo>
                    <a:pt x="1925" y="14606"/>
                    <a:pt x="1925" y="14619"/>
                    <a:pt x="1928" y="14632"/>
                  </a:cubicBezTo>
                  <a:cubicBezTo>
                    <a:pt x="1912" y="14675"/>
                    <a:pt x="1894" y="14717"/>
                    <a:pt x="1882" y="14763"/>
                  </a:cubicBezTo>
                  <a:cubicBezTo>
                    <a:pt x="1874" y="14789"/>
                    <a:pt x="1866" y="14817"/>
                    <a:pt x="1861" y="14845"/>
                  </a:cubicBezTo>
                  <a:cubicBezTo>
                    <a:pt x="1855" y="14877"/>
                    <a:pt x="1847" y="14911"/>
                    <a:pt x="1846" y="14943"/>
                  </a:cubicBezTo>
                  <a:cubicBezTo>
                    <a:pt x="1842" y="15009"/>
                    <a:pt x="1840" y="15076"/>
                    <a:pt x="1845" y="15142"/>
                  </a:cubicBezTo>
                  <a:cubicBezTo>
                    <a:pt x="1847" y="15173"/>
                    <a:pt x="1850" y="15204"/>
                    <a:pt x="1854" y="15235"/>
                  </a:cubicBezTo>
                  <a:cubicBezTo>
                    <a:pt x="1861" y="15268"/>
                    <a:pt x="1868" y="15300"/>
                    <a:pt x="1878" y="15333"/>
                  </a:cubicBezTo>
                  <a:cubicBezTo>
                    <a:pt x="1895" y="15396"/>
                    <a:pt x="1918" y="15457"/>
                    <a:pt x="1939" y="15519"/>
                  </a:cubicBezTo>
                  <a:cubicBezTo>
                    <a:pt x="1955" y="15568"/>
                    <a:pt x="1975" y="15615"/>
                    <a:pt x="1996" y="15664"/>
                  </a:cubicBezTo>
                  <a:cubicBezTo>
                    <a:pt x="2021" y="15715"/>
                    <a:pt x="2052" y="15764"/>
                    <a:pt x="2083" y="15810"/>
                  </a:cubicBezTo>
                  <a:cubicBezTo>
                    <a:pt x="2114" y="15855"/>
                    <a:pt x="2144" y="15901"/>
                    <a:pt x="2175" y="15945"/>
                  </a:cubicBezTo>
                  <a:cubicBezTo>
                    <a:pt x="2208" y="15996"/>
                    <a:pt x="2248" y="16042"/>
                    <a:pt x="2289" y="16089"/>
                  </a:cubicBezTo>
                  <a:cubicBezTo>
                    <a:pt x="2370" y="16180"/>
                    <a:pt x="2455" y="16269"/>
                    <a:pt x="2559" y="16334"/>
                  </a:cubicBezTo>
                  <a:cubicBezTo>
                    <a:pt x="2602" y="16362"/>
                    <a:pt x="2648" y="16387"/>
                    <a:pt x="2694" y="16413"/>
                  </a:cubicBezTo>
                  <a:lnTo>
                    <a:pt x="2694" y="16417"/>
                  </a:lnTo>
                  <a:cubicBezTo>
                    <a:pt x="2692" y="16432"/>
                    <a:pt x="2689" y="16448"/>
                    <a:pt x="2688" y="16463"/>
                  </a:cubicBezTo>
                  <a:cubicBezTo>
                    <a:pt x="2683" y="16497"/>
                    <a:pt x="2680" y="16533"/>
                    <a:pt x="2676" y="16570"/>
                  </a:cubicBezTo>
                  <a:cubicBezTo>
                    <a:pt x="2670" y="16637"/>
                    <a:pt x="2673" y="16703"/>
                    <a:pt x="2677" y="16770"/>
                  </a:cubicBezTo>
                  <a:cubicBezTo>
                    <a:pt x="2682" y="16837"/>
                    <a:pt x="2694" y="16903"/>
                    <a:pt x="2707" y="16967"/>
                  </a:cubicBezTo>
                  <a:cubicBezTo>
                    <a:pt x="2722" y="17033"/>
                    <a:pt x="2736" y="17099"/>
                    <a:pt x="2753" y="17163"/>
                  </a:cubicBezTo>
                  <a:cubicBezTo>
                    <a:pt x="2768" y="17232"/>
                    <a:pt x="2786" y="17299"/>
                    <a:pt x="2808" y="17366"/>
                  </a:cubicBezTo>
                  <a:cubicBezTo>
                    <a:pt x="2827" y="17426"/>
                    <a:pt x="2856" y="17486"/>
                    <a:pt x="2885" y="17543"/>
                  </a:cubicBezTo>
                  <a:cubicBezTo>
                    <a:pt x="2917" y="17605"/>
                    <a:pt x="2952" y="17667"/>
                    <a:pt x="2987" y="17728"/>
                  </a:cubicBezTo>
                  <a:cubicBezTo>
                    <a:pt x="3020" y="17782"/>
                    <a:pt x="3058" y="17836"/>
                    <a:pt x="3096" y="17887"/>
                  </a:cubicBezTo>
                  <a:cubicBezTo>
                    <a:pt x="3138" y="17941"/>
                    <a:pt x="3179" y="17996"/>
                    <a:pt x="3221" y="18049"/>
                  </a:cubicBezTo>
                  <a:cubicBezTo>
                    <a:pt x="3304" y="18154"/>
                    <a:pt x="3394" y="18255"/>
                    <a:pt x="3490" y="18347"/>
                  </a:cubicBezTo>
                  <a:cubicBezTo>
                    <a:pt x="3526" y="18381"/>
                    <a:pt x="3564" y="18414"/>
                    <a:pt x="3601" y="18447"/>
                  </a:cubicBezTo>
                  <a:cubicBezTo>
                    <a:pt x="3605" y="18452"/>
                    <a:pt x="3610" y="18457"/>
                    <a:pt x="3614" y="18462"/>
                  </a:cubicBezTo>
                  <a:cubicBezTo>
                    <a:pt x="3625" y="18470"/>
                    <a:pt x="3634" y="18478"/>
                    <a:pt x="3645" y="18486"/>
                  </a:cubicBezTo>
                  <a:lnTo>
                    <a:pt x="3645" y="18486"/>
                  </a:lnTo>
                  <a:cubicBezTo>
                    <a:pt x="3645" y="18486"/>
                    <a:pt x="3645" y="18486"/>
                    <a:pt x="3644" y="18486"/>
                  </a:cubicBezTo>
                  <a:lnTo>
                    <a:pt x="3644" y="18486"/>
                  </a:lnTo>
                  <a:cubicBezTo>
                    <a:pt x="3665" y="18502"/>
                    <a:pt x="3685" y="18517"/>
                    <a:pt x="3706" y="18529"/>
                  </a:cubicBezTo>
                  <a:cubicBezTo>
                    <a:pt x="3711" y="18532"/>
                    <a:pt x="3715" y="18535"/>
                    <a:pt x="3720" y="18538"/>
                  </a:cubicBezTo>
                  <a:lnTo>
                    <a:pt x="3712" y="18525"/>
                  </a:lnTo>
                  <a:cubicBezTo>
                    <a:pt x="3698" y="18504"/>
                    <a:pt x="3683" y="18482"/>
                    <a:pt x="3668" y="18458"/>
                  </a:cubicBezTo>
                  <a:cubicBezTo>
                    <a:pt x="3644" y="18424"/>
                    <a:pt x="3622" y="18388"/>
                    <a:pt x="3600" y="18350"/>
                  </a:cubicBezTo>
                  <a:cubicBezTo>
                    <a:pt x="3599" y="18349"/>
                    <a:pt x="3599" y="18348"/>
                    <a:pt x="3597" y="18347"/>
                  </a:cubicBezTo>
                  <a:cubicBezTo>
                    <a:pt x="3586" y="18329"/>
                    <a:pt x="3574" y="18313"/>
                    <a:pt x="3564" y="18296"/>
                  </a:cubicBezTo>
                  <a:cubicBezTo>
                    <a:pt x="3545" y="18269"/>
                    <a:pt x="3528" y="18241"/>
                    <a:pt x="3511" y="18215"/>
                  </a:cubicBezTo>
                  <a:cubicBezTo>
                    <a:pt x="3491" y="18180"/>
                    <a:pt x="3470" y="18146"/>
                    <a:pt x="3450" y="18112"/>
                  </a:cubicBezTo>
                  <a:cubicBezTo>
                    <a:pt x="3422" y="18065"/>
                    <a:pt x="3398" y="18016"/>
                    <a:pt x="3369" y="17970"/>
                  </a:cubicBezTo>
                  <a:cubicBezTo>
                    <a:pt x="3363" y="17958"/>
                    <a:pt x="3354" y="17946"/>
                    <a:pt x="3347" y="17936"/>
                  </a:cubicBezTo>
                  <a:cubicBezTo>
                    <a:pt x="3334" y="17916"/>
                    <a:pt x="3333" y="17893"/>
                    <a:pt x="3343" y="17872"/>
                  </a:cubicBezTo>
                  <a:lnTo>
                    <a:pt x="3293" y="17786"/>
                  </a:lnTo>
                  <a:cubicBezTo>
                    <a:pt x="3246" y="17708"/>
                    <a:pt x="3203" y="17629"/>
                    <a:pt x="3158" y="17548"/>
                  </a:cubicBezTo>
                  <a:lnTo>
                    <a:pt x="3158" y="17549"/>
                  </a:lnTo>
                  <a:cubicBezTo>
                    <a:pt x="3127" y="17487"/>
                    <a:pt x="3100" y="17425"/>
                    <a:pt x="3073" y="17362"/>
                  </a:cubicBezTo>
                  <a:cubicBezTo>
                    <a:pt x="3044" y="17294"/>
                    <a:pt x="3016" y="17227"/>
                    <a:pt x="2990" y="17157"/>
                  </a:cubicBezTo>
                  <a:cubicBezTo>
                    <a:pt x="2988" y="17156"/>
                    <a:pt x="2988" y="17155"/>
                    <a:pt x="2988" y="17153"/>
                  </a:cubicBezTo>
                  <a:cubicBezTo>
                    <a:pt x="3013" y="17148"/>
                    <a:pt x="3034" y="17130"/>
                    <a:pt x="3040" y="17105"/>
                  </a:cubicBezTo>
                  <a:cubicBezTo>
                    <a:pt x="3044" y="17089"/>
                    <a:pt x="3042" y="17073"/>
                    <a:pt x="3037" y="17058"/>
                  </a:cubicBezTo>
                  <a:cubicBezTo>
                    <a:pt x="3029" y="17036"/>
                    <a:pt x="3023" y="17015"/>
                    <a:pt x="3017" y="16995"/>
                  </a:cubicBezTo>
                  <a:cubicBezTo>
                    <a:pt x="2996" y="16930"/>
                    <a:pt x="2975" y="16866"/>
                    <a:pt x="2959" y="16799"/>
                  </a:cubicBezTo>
                  <a:cubicBezTo>
                    <a:pt x="2951" y="16764"/>
                    <a:pt x="2946" y="16730"/>
                    <a:pt x="2942" y="16696"/>
                  </a:cubicBezTo>
                  <a:cubicBezTo>
                    <a:pt x="2940" y="16672"/>
                    <a:pt x="2937" y="16649"/>
                    <a:pt x="2934" y="16624"/>
                  </a:cubicBezTo>
                  <a:lnTo>
                    <a:pt x="2934" y="16624"/>
                  </a:lnTo>
                  <a:cubicBezTo>
                    <a:pt x="2935" y="16625"/>
                    <a:pt x="2935" y="16626"/>
                    <a:pt x="2935" y="16627"/>
                  </a:cubicBezTo>
                  <a:lnTo>
                    <a:pt x="2935" y="16627"/>
                  </a:lnTo>
                  <a:cubicBezTo>
                    <a:pt x="2933" y="16591"/>
                    <a:pt x="2930" y="16557"/>
                    <a:pt x="2930" y="16522"/>
                  </a:cubicBezTo>
                  <a:lnTo>
                    <a:pt x="2930" y="16522"/>
                  </a:lnTo>
                  <a:cubicBezTo>
                    <a:pt x="2936" y="16524"/>
                    <a:pt x="2941" y="16524"/>
                    <a:pt x="2946" y="16524"/>
                  </a:cubicBezTo>
                  <a:cubicBezTo>
                    <a:pt x="2981" y="16524"/>
                    <a:pt x="3011" y="16497"/>
                    <a:pt x="3011" y="16460"/>
                  </a:cubicBezTo>
                  <a:cubicBezTo>
                    <a:pt x="3011" y="16453"/>
                    <a:pt x="3009" y="16445"/>
                    <a:pt x="3007" y="16439"/>
                  </a:cubicBezTo>
                  <a:cubicBezTo>
                    <a:pt x="2998" y="16408"/>
                    <a:pt x="2996" y="16368"/>
                    <a:pt x="2972" y="16346"/>
                  </a:cubicBezTo>
                  <a:cubicBezTo>
                    <a:pt x="2949" y="16325"/>
                    <a:pt x="2918" y="16312"/>
                    <a:pt x="2890" y="16296"/>
                  </a:cubicBezTo>
                  <a:cubicBezTo>
                    <a:pt x="2863" y="16281"/>
                    <a:pt x="2835" y="16264"/>
                    <a:pt x="2808" y="16248"/>
                  </a:cubicBezTo>
                  <a:cubicBezTo>
                    <a:pt x="2773" y="16223"/>
                    <a:pt x="2738" y="16200"/>
                    <a:pt x="2706" y="16172"/>
                  </a:cubicBezTo>
                  <a:lnTo>
                    <a:pt x="2706" y="16172"/>
                  </a:lnTo>
                  <a:lnTo>
                    <a:pt x="2708" y="16175"/>
                  </a:lnTo>
                  <a:cubicBezTo>
                    <a:pt x="2707" y="16174"/>
                    <a:pt x="2706" y="16172"/>
                    <a:pt x="2703" y="16171"/>
                  </a:cubicBezTo>
                  <a:cubicBezTo>
                    <a:pt x="2702" y="16171"/>
                    <a:pt x="2702" y="16170"/>
                    <a:pt x="2701" y="16170"/>
                  </a:cubicBezTo>
                  <a:cubicBezTo>
                    <a:pt x="2701" y="16170"/>
                    <a:pt x="2702" y="16170"/>
                    <a:pt x="2702" y="16171"/>
                  </a:cubicBezTo>
                  <a:cubicBezTo>
                    <a:pt x="2671" y="16143"/>
                    <a:pt x="2641" y="16113"/>
                    <a:pt x="2611" y="16084"/>
                  </a:cubicBezTo>
                  <a:cubicBezTo>
                    <a:pt x="2621" y="16063"/>
                    <a:pt x="2619" y="16037"/>
                    <a:pt x="2604" y="16017"/>
                  </a:cubicBezTo>
                  <a:cubicBezTo>
                    <a:pt x="2567" y="15969"/>
                    <a:pt x="2531" y="15919"/>
                    <a:pt x="2493" y="15871"/>
                  </a:cubicBezTo>
                  <a:cubicBezTo>
                    <a:pt x="2467" y="15837"/>
                    <a:pt x="2444" y="15803"/>
                    <a:pt x="2419" y="15768"/>
                  </a:cubicBezTo>
                  <a:cubicBezTo>
                    <a:pt x="2400" y="15737"/>
                    <a:pt x="2381" y="15707"/>
                    <a:pt x="2363" y="15676"/>
                  </a:cubicBezTo>
                  <a:cubicBezTo>
                    <a:pt x="2332" y="15627"/>
                    <a:pt x="2304" y="15576"/>
                    <a:pt x="2276" y="15524"/>
                  </a:cubicBezTo>
                  <a:lnTo>
                    <a:pt x="2276" y="15524"/>
                  </a:lnTo>
                  <a:cubicBezTo>
                    <a:pt x="2278" y="15526"/>
                    <a:pt x="2279" y="15529"/>
                    <a:pt x="2280" y="15530"/>
                  </a:cubicBezTo>
                  <a:cubicBezTo>
                    <a:pt x="2247" y="15463"/>
                    <a:pt x="2217" y="15395"/>
                    <a:pt x="2191" y="15325"/>
                  </a:cubicBezTo>
                  <a:cubicBezTo>
                    <a:pt x="2170" y="15261"/>
                    <a:pt x="2150" y="15196"/>
                    <a:pt x="2135" y="15129"/>
                  </a:cubicBezTo>
                  <a:lnTo>
                    <a:pt x="2135" y="15128"/>
                  </a:lnTo>
                  <a:cubicBezTo>
                    <a:pt x="2135" y="15127"/>
                    <a:pt x="2134" y="15124"/>
                    <a:pt x="2134" y="15123"/>
                  </a:cubicBezTo>
                  <a:lnTo>
                    <a:pt x="2134" y="15124"/>
                  </a:lnTo>
                  <a:cubicBezTo>
                    <a:pt x="2121" y="15068"/>
                    <a:pt x="2114" y="15013"/>
                    <a:pt x="2108" y="14957"/>
                  </a:cubicBezTo>
                  <a:cubicBezTo>
                    <a:pt x="2105" y="14922"/>
                    <a:pt x="2101" y="14886"/>
                    <a:pt x="2100" y="14853"/>
                  </a:cubicBezTo>
                  <a:cubicBezTo>
                    <a:pt x="2099" y="14829"/>
                    <a:pt x="2099" y="14804"/>
                    <a:pt x="2098" y="14779"/>
                  </a:cubicBezTo>
                  <a:lnTo>
                    <a:pt x="2098" y="14747"/>
                  </a:lnTo>
                  <a:cubicBezTo>
                    <a:pt x="2104" y="14741"/>
                    <a:pt x="2109" y="14735"/>
                    <a:pt x="2114" y="14727"/>
                  </a:cubicBezTo>
                  <a:cubicBezTo>
                    <a:pt x="2144" y="14696"/>
                    <a:pt x="2173" y="14662"/>
                    <a:pt x="2203" y="14628"/>
                  </a:cubicBezTo>
                  <a:cubicBezTo>
                    <a:pt x="2280" y="14540"/>
                    <a:pt x="2362" y="14453"/>
                    <a:pt x="2449" y="14375"/>
                  </a:cubicBezTo>
                  <a:cubicBezTo>
                    <a:pt x="2479" y="14349"/>
                    <a:pt x="2511" y="14324"/>
                    <a:pt x="2543" y="14301"/>
                  </a:cubicBezTo>
                  <a:lnTo>
                    <a:pt x="2543" y="14303"/>
                  </a:lnTo>
                  <a:cubicBezTo>
                    <a:pt x="2544" y="14306"/>
                    <a:pt x="2544" y="14307"/>
                    <a:pt x="2546" y="14310"/>
                  </a:cubicBezTo>
                  <a:cubicBezTo>
                    <a:pt x="2555" y="14294"/>
                    <a:pt x="2569" y="14282"/>
                    <a:pt x="2580" y="14270"/>
                  </a:cubicBezTo>
                  <a:cubicBezTo>
                    <a:pt x="2598" y="14255"/>
                    <a:pt x="2615" y="14240"/>
                    <a:pt x="2632" y="14226"/>
                  </a:cubicBezTo>
                  <a:cubicBezTo>
                    <a:pt x="2641" y="14220"/>
                    <a:pt x="2650" y="14215"/>
                    <a:pt x="2658" y="14211"/>
                  </a:cubicBezTo>
                  <a:cubicBezTo>
                    <a:pt x="2661" y="14210"/>
                    <a:pt x="2663" y="14210"/>
                    <a:pt x="2666" y="14210"/>
                  </a:cubicBezTo>
                  <a:cubicBezTo>
                    <a:pt x="2672" y="14210"/>
                    <a:pt x="2678" y="14208"/>
                    <a:pt x="2684" y="14208"/>
                  </a:cubicBezTo>
                  <a:cubicBezTo>
                    <a:pt x="2687" y="14208"/>
                    <a:pt x="2689" y="14208"/>
                    <a:pt x="2691" y="14208"/>
                  </a:cubicBezTo>
                  <a:cubicBezTo>
                    <a:pt x="2701" y="14209"/>
                    <a:pt x="2712" y="14214"/>
                    <a:pt x="2720" y="14220"/>
                  </a:cubicBezTo>
                  <a:cubicBezTo>
                    <a:pt x="2722" y="14220"/>
                    <a:pt x="2723" y="14220"/>
                    <a:pt x="2725" y="14221"/>
                  </a:cubicBezTo>
                  <a:cubicBezTo>
                    <a:pt x="2727" y="14221"/>
                    <a:pt x="2729" y="14220"/>
                    <a:pt x="2730" y="14220"/>
                  </a:cubicBezTo>
                  <a:cubicBezTo>
                    <a:pt x="2739" y="14217"/>
                    <a:pt x="2748" y="14217"/>
                    <a:pt x="2756" y="14217"/>
                  </a:cubicBezTo>
                  <a:cubicBezTo>
                    <a:pt x="2771" y="14210"/>
                    <a:pt x="2786" y="14199"/>
                    <a:pt x="2792" y="14185"/>
                  </a:cubicBezTo>
                  <a:cubicBezTo>
                    <a:pt x="2795" y="14178"/>
                    <a:pt x="2799" y="14170"/>
                    <a:pt x="2800" y="14163"/>
                  </a:cubicBezTo>
                  <a:cubicBezTo>
                    <a:pt x="2801" y="14154"/>
                    <a:pt x="2801" y="14146"/>
                    <a:pt x="2801" y="14137"/>
                  </a:cubicBezTo>
                  <a:cubicBezTo>
                    <a:pt x="2812" y="14129"/>
                    <a:pt x="2823" y="14122"/>
                    <a:pt x="2832" y="14111"/>
                  </a:cubicBezTo>
                  <a:cubicBezTo>
                    <a:pt x="2843" y="14119"/>
                    <a:pt x="2857" y="14124"/>
                    <a:pt x="2872" y="14124"/>
                  </a:cubicBezTo>
                  <a:cubicBezTo>
                    <a:pt x="2911" y="14124"/>
                    <a:pt x="2950" y="14122"/>
                    <a:pt x="2990" y="14121"/>
                  </a:cubicBezTo>
                  <a:cubicBezTo>
                    <a:pt x="3032" y="14119"/>
                    <a:pt x="3075" y="14118"/>
                    <a:pt x="3119" y="14117"/>
                  </a:cubicBezTo>
                  <a:cubicBezTo>
                    <a:pt x="3143" y="14116"/>
                    <a:pt x="3167" y="14115"/>
                    <a:pt x="3191" y="14115"/>
                  </a:cubicBezTo>
                  <a:cubicBezTo>
                    <a:pt x="3245" y="14115"/>
                    <a:pt x="3301" y="14117"/>
                    <a:pt x="3357" y="14119"/>
                  </a:cubicBezTo>
                  <a:lnTo>
                    <a:pt x="3363" y="14119"/>
                  </a:lnTo>
                  <a:lnTo>
                    <a:pt x="3416" y="14123"/>
                  </a:lnTo>
                  <a:cubicBezTo>
                    <a:pt x="3456" y="14129"/>
                    <a:pt x="3494" y="14134"/>
                    <a:pt x="3533" y="14141"/>
                  </a:cubicBezTo>
                  <a:cubicBezTo>
                    <a:pt x="3547" y="14143"/>
                    <a:pt x="3561" y="14148"/>
                    <a:pt x="3575" y="14150"/>
                  </a:cubicBezTo>
                  <a:cubicBezTo>
                    <a:pt x="3597" y="14162"/>
                    <a:pt x="3620" y="14173"/>
                    <a:pt x="3642" y="14184"/>
                  </a:cubicBezTo>
                  <a:cubicBezTo>
                    <a:pt x="3689" y="14209"/>
                    <a:pt x="3735" y="14235"/>
                    <a:pt x="3781" y="14262"/>
                  </a:cubicBezTo>
                  <a:cubicBezTo>
                    <a:pt x="3849" y="14303"/>
                    <a:pt x="3916" y="14345"/>
                    <a:pt x="3982" y="14387"/>
                  </a:cubicBezTo>
                  <a:cubicBezTo>
                    <a:pt x="4009" y="14406"/>
                    <a:pt x="4036" y="14423"/>
                    <a:pt x="4063" y="14444"/>
                  </a:cubicBezTo>
                  <a:cubicBezTo>
                    <a:pt x="4083" y="14459"/>
                    <a:pt x="4103" y="14475"/>
                    <a:pt x="4122" y="14492"/>
                  </a:cubicBezTo>
                  <a:cubicBezTo>
                    <a:pt x="4108" y="14557"/>
                    <a:pt x="4101" y="14624"/>
                    <a:pt x="4098" y="14691"/>
                  </a:cubicBezTo>
                  <a:cubicBezTo>
                    <a:pt x="4096" y="14758"/>
                    <a:pt x="4102" y="14828"/>
                    <a:pt x="4113" y="14893"/>
                  </a:cubicBezTo>
                  <a:cubicBezTo>
                    <a:pt x="4119" y="14926"/>
                    <a:pt x="4127" y="14958"/>
                    <a:pt x="4138" y="14989"/>
                  </a:cubicBezTo>
                  <a:cubicBezTo>
                    <a:pt x="4147" y="15016"/>
                    <a:pt x="4158" y="15045"/>
                    <a:pt x="4170" y="15073"/>
                  </a:cubicBezTo>
                  <a:lnTo>
                    <a:pt x="4170" y="15070"/>
                  </a:lnTo>
                  <a:cubicBezTo>
                    <a:pt x="4171" y="15072"/>
                    <a:pt x="4171" y="15075"/>
                    <a:pt x="4173" y="15076"/>
                  </a:cubicBezTo>
                  <a:lnTo>
                    <a:pt x="4174" y="15077"/>
                  </a:lnTo>
                  <a:cubicBezTo>
                    <a:pt x="4193" y="15132"/>
                    <a:pt x="4210" y="15189"/>
                    <a:pt x="4241" y="15237"/>
                  </a:cubicBezTo>
                  <a:cubicBezTo>
                    <a:pt x="4264" y="15277"/>
                    <a:pt x="4293" y="15311"/>
                    <a:pt x="4325" y="15344"/>
                  </a:cubicBezTo>
                  <a:cubicBezTo>
                    <a:pt x="4344" y="15375"/>
                    <a:pt x="4366" y="15406"/>
                    <a:pt x="4391" y="15433"/>
                  </a:cubicBezTo>
                  <a:cubicBezTo>
                    <a:pt x="4460" y="15516"/>
                    <a:pt x="4541" y="15586"/>
                    <a:pt x="4628" y="15649"/>
                  </a:cubicBezTo>
                  <a:cubicBezTo>
                    <a:pt x="4672" y="15681"/>
                    <a:pt x="4720" y="15708"/>
                    <a:pt x="4767" y="15734"/>
                  </a:cubicBezTo>
                  <a:cubicBezTo>
                    <a:pt x="4814" y="15758"/>
                    <a:pt x="4864" y="15777"/>
                    <a:pt x="4915" y="15794"/>
                  </a:cubicBezTo>
                  <a:cubicBezTo>
                    <a:pt x="4930" y="15799"/>
                    <a:pt x="4946" y="15804"/>
                    <a:pt x="4959" y="15809"/>
                  </a:cubicBezTo>
                  <a:cubicBezTo>
                    <a:pt x="5046" y="15836"/>
                    <a:pt x="5134" y="15856"/>
                    <a:pt x="5221" y="15870"/>
                  </a:cubicBezTo>
                  <a:cubicBezTo>
                    <a:pt x="5248" y="15873"/>
                    <a:pt x="5274" y="15878"/>
                    <a:pt x="5300" y="15882"/>
                  </a:cubicBezTo>
                  <a:cubicBezTo>
                    <a:pt x="5329" y="15886"/>
                    <a:pt x="5357" y="15888"/>
                    <a:pt x="5386" y="15892"/>
                  </a:cubicBezTo>
                  <a:cubicBezTo>
                    <a:pt x="5426" y="15897"/>
                    <a:pt x="5467" y="15900"/>
                    <a:pt x="5508" y="15900"/>
                  </a:cubicBezTo>
                  <a:cubicBezTo>
                    <a:pt x="5522" y="15900"/>
                    <a:pt x="5537" y="15900"/>
                    <a:pt x="5552" y="15899"/>
                  </a:cubicBezTo>
                  <a:cubicBezTo>
                    <a:pt x="5582" y="15898"/>
                    <a:pt x="5610" y="15893"/>
                    <a:pt x="5639" y="15887"/>
                  </a:cubicBezTo>
                  <a:cubicBezTo>
                    <a:pt x="5671" y="15882"/>
                    <a:pt x="5703" y="15876"/>
                    <a:pt x="5734" y="15870"/>
                  </a:cubicBezTo>
                  <a:cubicBezTo>
                    <a:pt x="5798" y="15855"/>
                    <a:pt x="5860" y="15842"/>
                    <a:pt x="5921" y="15819"/>
                  </a:cubicBezTo>
                  <a:cubicBezTo>
                    <a:pt x="5976" y="15799"/>
                    <a:pt x="6033" y="15778"/>
                    <a:pt x="6085" y="15749"/>
                  </a:cubicBezTo>
                  <a:cubicBezTo>
                    <a:pt x="6141" y="15721"/>
                    <a:pt x="6195" y="15686"/>
                    <a:pt x="6244" y="15650"/>
                  </a:cubicBezTo>
                  <a:cubicBezTo>
                    <a:pt x="6350" y="15576"/>
                    <a:pt x="6444" y="15488"/>
                    <a:pt x="6528" y="15388"/>
                  </a:cubicBezTo>
                  <a:cubicBezTo>
                    <a:pt x="6562" y="15349"/>
                    <a:pt x="6590" y="15304"/>
                    <a:pt x="6618" y="15259"/>
                  </a:cubicBezTo>
                  <a:cubicBezTo>
                    <a:pt x="6646" y="15210"/>
                    <a:pt x="6667" y="15159"/>
                    <a:pt x="6691" y="15107"/>
                  </a:cubicBezTo>
                  <a:cubicBezTo>
                    <a:pt x="6695" y="15099"/>
                    <a:pt x="6697" y="15091"/>
                    <a:pt x="6701" y="15082"/>
                  </a:cubicBezTo>
                  <a:cubicBezTo>
                    <a:pt x="6712" y="15049"/>
                    <a:pt x="6726" y="15015"/>
                    <a:pt x="6737" y="14982"/>
                  </a:cubicBezTo>
                  <a:cubicBezTo>
                    <a:pt x="6737" y="14980"/>
                    <a:pt x="6738" y="14979"/>
                    <a:pt x="6738" y="14978"/>
                  </a:cubicBezTo>
                  <a:cubicBezTo>
                    <a:pt x="6748" y="14955"/>
                    <a:pt x="6756" y="14931"/>
                    <a:pt x="6765" y="14907"/>
                  </a:cubicBezTo>
                  <a:cubicBezTo>
                    <a:pt x="6764" y="14906"/>
                    <a:pt x="6761" y="14906"/>
                    <a:pt x="6759" y="14905"/>
                  </a:cubicBezTo>
                  <a:cubicBezTo>
                    <a:pt x="6760" y="14898"/>
                    <a:pt x="6763" y="14892"/>
                    <a:pt x="6764" y="14885"/>
                  </a:cubicBezTo>
                  <a:cubicBezTo>
                    <a:pt x="6766" y="14874"/>
                    <a:pt x="6770" y="14864"/>
                    <a:pt x="6775" y="14851"/>
                  </a:cubicBezTo>
                  <a:lnTo>
                    <a:pt x="6779" y="14851"/>
                  </a:lnTo>
                  <a:cubicBezTo>
                    <a:pt x="6815" y="14843"/>
                    <a:pt x="6847" y="14831"/>
                    <a:pt x="6883" y="14821"/>
                  </a:cubicBezTo>
                  <a:lnTo>
                    <a:pt x="6883" y="14821"/>
                  </a:lnTo>
                  <a:cubicBezTo>
                    <a:pt x="6883" y="14821"/>
                    <a:pt x="6883" y="14821"/>
                    <a:pt x="6882" y="14821"/>
                  </a:cubicBezTo>
                  <a:lnTo>
                    <a:pt x="6882" y="14821"/>
                  </a:lnTo>
                  <a:cubicBezTo>
                    <a:pt x="6942" y="14803"/>
                    <a:pt x="7000" y="14787"/>
                    <a:pt x="7058" y="14768"/>
                  </a:cubicBezTo>
                  <a:cubicBezTo>
                    <a:pt x="7121" y="14747"/>
                    <a:pt x="7183" y="14721"/>
                    <a:pt x="7244" y="14696"/>
                  </a:cubicBezTo>
                  <a:cubicBezTo>
                    <a:pt x="7367" y="14644"/>
                    <a:pt x="7480" y="14578"/>
                    <a:pt x="7593" y="14508"/>
                  </a:cubicBezTo>
                  <a:cubicBezTo>
                    <a:pt x="7644" y="14475"/>
                    <a:pt x="7693" y="14438"/>
                    <a:pt x="7741" y="14399"/>
                  </a:cubicBezTo>
                  <a:cubicBezTo>
                    <a:pt x="7769" y="14379"/>
                    <a:pt x="7795" y="14358"/>
                    <a:pt x="7821" y="14337"/>
                  </a:cubicBezTo>
                  <a:cubicBezTo>
                    <a:pt x="7848" y="14314"/>
                    <a:pt x="7874" y="14289"/>
                    <a:pt x="7899" y="14266"/>
                  </a:cubicBezTo>
                  <a:cubicBezTo>
                    <a:pt x="7993" y="14175"/>
                    <a:pt x="8080" y="14077"/>
                    <a:pt x="8159" y="13974"/>
                  </a:cubicBezTo>
                  <a:cubicBezTo>
                    <a:pt x="8213" y="13905"/>
                    <a:pt x="8265" y="13834"/>
                    <a:pt x="8317" y="13765"/>
                  </a:cubicBezTo>
                  <a:cubicBezTo>
                    <a:pt x="8343" y="13731"/>
                    <a:pt x="8368" y="13695"/>
                    <a:pt x="8390" y="13659"/>
                  </a:cubicBezTo>
                  <a:cubicBezTo>
                    <a:pt x="8412" y="13622"/>
                    <a:pt x="8435" y="13584"/>
                    <a:pt x="8456" y="13545"/>
                  </a:cubicBezTo>
                  <a:lnTo>
                    <a:pt x="8456" y="13545"/>
                  </a:lnTo>
                  <a:cubicBezTo>
                    <a:pt x="8455" y="13545"/>
                    <a:pt x="8454" y="13546"/>
                    <a:pt x="8454" y="13546"/>
                  </a:cubicBezTo>
                  <a:lnTo>
                    <a:pt x="8454" y="13546"/>
                  </a:lnTo>
                  <a:cubicBezTo>
                    <a:pt x="8468" y="13521"/>
                    <a:pt x="8482" y="13498"/>
                    <a:pt x="8497" y="13473"/>
                  </a:cubicBezTo>
                  <a:cubicBezTo>
                    <a:pt x="8515" y="13476"/>
                    <a:pt x="8534" y="13479"/>
                    <a:pt x="8554" y="13482"/>
                  </a:cubicBezTo>
                  <a:cubicBezTo>
                    <a:pt x="8622" y="13491"/>
                    <a:pt x="8690" y="13499"/>
                    <a:pt x="8758" y="13505"/>
                  </a:cubicBezTo>
                  <a:cubicBezTo>
                    <a:pt x="8792" y="13508"/>
                    <a:pt x="8824" y="13510"/>
                    <a:pt x="8858" y="13512"/>
                  </a:cubicBezTo>
                  <a:cubicBezTo>
                    <a:pt x="8896" y="13513"/>
                    <a:pt x="8936" y="13514"/>
                    <a:pt x="8974" y="13514"/>
                  </a:cubicBezTo>
                  <a:cubicBezTo>
                    <a:pt x="9012" y="13514"/>
                    <a:pt x="9047" y="13513"/>
                    <a:pt x="9085" y="13512"/>
                  </a:cubicBezTo>
                  <a:cubicBezTo>
                    <a:pt x="9105" y="13512"/>
                    <a:pt x="9124" y="13512"/>
                    <a:pt x="9144" y="13512"/>
                  </a:cubicBezTo>
                  <a:cubicBezTo>
                    <a:pt x="9188" y="13512"/>
                    <a:pt x="9232" y="13511"/>
                    <a:pt x="9276" y="13508"/>
                  </a:cubicBezTo>
                  <a:cubicBezTo>
                    <a:pt x="9293" y="13507"/>
                    <a:pt x="9309" y="13503"/>
                    <a:pt x="9326" y="13501"/>
                  </a:cubicBezTo>
                  <a:cubicBezTo>
                    <a:pt x="9348" y="13499"/>
                    <a:pt x="9369" y="13498"/>
                    <a:pt x="9391" y="13497"/>
                  </a:cubicBezTo>
                  <a:cubicBezTo>
                    <a:pt x="9458" y="13491"/>
                    <a:pt x="9524" y="13479"/>
                    <a:pt x="9588" y="13462"/>
                  </a:cubicBezTo>
                  <a:cubicBezTo>
                    <a:pt x="9609" y="13457"/>
                    <a:pt x="9633" y="13450"/>
                    <a:pt x="9655" y="13443"/>
                  </a:cubicBezTo>
                  <a:cubicBezTo>
                    <a:pt x="9661" y="13442"/>
                    <a:pt x="9669" y="13441"/>
                    <a:pt x="9675" y="13440"/>
                  </a:cubicBezTo>
                  <a:cubicBezTo>
                    <a:pt x="9737" y="13425"/>
                    <a:pt x="9799" y="13409"/>
                    <a:pt x="9860" y="13388"/>
                  </a:cubicBezTo>
                  <a:cubicBezTo>
                    <a:pt x="9923" y="13367"/>
                    <a:pt x="9988" y="13347"/>
                    <a:pt x="10050" y="13324"/>
                  </a:cubicBezTo>
                  <a:cubicBezTo>
                    <a:pt x="10100" y="13306"/>
                    <a:pt x="10149" y="13287"/>
                    <a:pt x="10200" y="13266"/>
                  </a:cubicBezTo>
                  <a:cubicBezTo>
                    <a:pt x="10251" y="13245"/>
                    <a:pt x="10303" y="13221"/>
                    <a:pt x="10351" y="13195"/>
                  </a:cubicBezTo>
                  <a:cubicBezTo>
                    <a:pt x="10399" y="13169"/>
                    <a:pt x="10444" y="13140"/>
                    <a:pt x="10489" y="13109"/>
                  </a:cubicBezTo>
                  <a:cubicBezTo>
                    <a:pt x="10533" y="13078"/>
                    <a:pt x="10578" y="13048"/>
                    <a:pt x="10625" y="13017"/>
                  </a:cubicBezTo>
                  <a:cubicBezTo>
                    <a:pt x="10670" y="12988"/>
                    <a:pt x="10713" y="12958"/>
                    <a:pt x="10757" y="12926"/>
                  </a:cubicBezTo>
                  <a:cubicBezTo>
                    <a:pt x="10801" y="12894"/>
                    <a:pt x="10845" y="12856"/>
                    <a:pt x="10884" y="12817"/>
                  </a:cubicBezTo>
                  <a:cubicBezTo>
                    <a:pt x="10923" y="12780"/>
                    <a:pt x="10958" y="12740"/>
                    <a:pt x="10990" y="12699"/>
                  </a:cubicBezTo>
                  <a:cubicBezTo>
                    <a:pt x="11005" y="12708"/>
                    <a:pt x="11017" y="12718"/>
                    <a:pt x="11031" y="12727"/>
                  </a:cubicBezTo>
                  <a:cubicBezTo>
                    <a:pt x="11075" y="12758"/>
                    <a:pt x="11123" y="12785"/>
                    <a:pt x="11170" y="12811"/>
                  </a:cubicBezTo>
                  <a:cubicBezTo>
                    <a:pt x="11214" y="12837"/>
                    <a:pt x="11261" y="12859"/>
                    <a:pt x="11307" y="12880"/>
                  </a:cubicBezTo>
                  <a:cubicBezTo>
                    <a:pt x="11315" y="12884"/>
                    <a:pt x="11325" y="12888"/>
                    <a:pt x="11332" y="12893"/>
                  </a:cubicBezTo>
                  <a:cubicBezTo>
                    <a:pt x="11335" y="12894"/>
                    <a:pt x="11336" y="12895"/>
                    <a:pt x="11338" y="12896"/>
                  </a:cubicBezTo>
                  <a:cubicBezTo>
                    <a:pt x="11371" y="12911"/>
                    <a:pt x="11402" y="12929"/>
                    <a:pt x="11434" y="12942"/>
                  </a:cubicBezTo>
                  <a:cubicBezTo>
                    <a:pt x="11457" y="12952"/>
                    <a:pt x="11480" y="12962"/>
                    <a:pt x="11504" y="12972"/>
                  </a:cubicBezTo>
                  <a:cubicBezTo>
                    <a:pt x="11546" y="12992"/>
                    <a:pt x="11588" y="13011"/>
                    <a:pt x="11631" y="13030"/>
                  </a:cubicBezTo>
                  <a:cubicBezTo>
                    <a:pt x="11672" y="13048"/>
                    <a:pt x="11716" y="13064"/>
                    <a:pt x="11758" y="13079"/>
                  </a:cubicBezTo>
                  <a:cubicBezTo>
                    <a:pt x="11791" y="13095"/>
                    <a:pt x="11825" y="13111"/>
                    <a:pt x="11860" y="13123"/>
                  </a:cubicBezTo>
                  <a:cubicBezTo>
                    <a:pt x="11861" y="13123"/>
                    <a:pt x="11862" y="13125"/>
                    <a:pt x="11863" y="13125"/>
                  </a:cubicBezTo>
                  <a:cubicBezTo>
                    <a:pt x="11868" y="13126"/>
                    <a:pt x="11876" y="13126"/>
                    <a:pt x="11881" y="13126"/>
                  </a:cubicBezTo>
                  <a:cubicBezTo>
                    <a:pt x="11894" y="13131"/>
                    <a:pt x="11909" y="13137"/>
                    <a:pt x="11923" y="13141"/>
                  </a:cubicBezTo>
                  <a:cubicBezTo>
                    <a:pt x="11943" y="13148"/>
                    <a:pt x="11961" y="13154"/>
                    <a:pt x="11980" y="13161"/>
                  </a:cubicBezTo>
                  <a:lnTo>
                    <a:pt x="12003" y="13168"/>
                  </a:lnTo>
                  <a:cubicBezTo>
                    <a:pt x="12010" y="13171"/>
                    <a:pt x="12016" y="13171"/>
                    <a:pt x="12022" y="13173"/>
                  </a:cubicBezTo>
                  <a:cubicBezTo>
                    <a:pt x="12039" y="13179"/>
                    <a:pt x="12056" y="13187"/>
                    <a:pt x="12074" y="13192"/>
                  </a:cubicBezTo>
                  <a:cubicBezTo>
                    <a:pt x="12082" y="13194"/>
                    <a:pt x="12090" y="13197"/>
                    <a:pt x="12099" y="13199"/>
                  </a:cubicBezTo>
                  <a:cubicBezTo>
                    <a:pt x="12125" y="13208"/>
                    <a:pt x="12154" y="13215"/>
                    <a:pt x="12181" y="13224"/>
                  </a:cubicBezTo>
                  <a:cubicBezTo>
                    <a:pt x="12243" y="13241"/>
                    <a:pt x="12306" y="13254"/>
                    <a:pt x="12369" y="13264"/>
                  </a:cubicBezTo>
                  <a:cubicBezTo>
                    <a:pt x="12436" y="13274"/>
                    <a:pt x="12503" y="13285"/>
                    <a:pt x="12572" y="13293"/>
                  </a:cubicBezTo>
                  <a:cubicBezTo>
                    <a:pt x="12599" y="13297"/>
                    <a:pt x="12627" y="13300"/>
                    <a:pt x="12656" y="13303"/>
                  </a:cubicBezTo>
                  <a:cubicBezTo>
                    <a:pt x="12658" y="13323"/>
                    <a:pt x="12661" y="13343"/>
                    <a:pt x="12666" y="13360"/>
                  </a:cubicBezTo>
                  <a:lnTo>
                    <a:pt x="12673" y="13391"/>
                  </a:lnTo>
                  <a:cubicBezTo>
                    <a:pt x="12666" y="13406"/>
                    <a:pt x="12660" y="13421"/>
                    <a:pt x="12658" y="13437"/>
                  </a:cubicBezTo>
                  <a:cubicBezTo>
                    <a:pt x="12658" y="13461"/>
                    <a:pt x="12665" y="13482"/>
                    <a:pt x="12671" y="13504"/>
                  </a:cubicBezTo>
                  <a:cubicBezTo>
                    <a:pt x="12681" y="13536"/>
                    <a:pt x="12689" y="13569"/>
                    <a:pt x="12699" y="13600"/>
                  </a:cubicBezTo>
                  <a:cubicBezTo>
                    <a:pt x="12702" y="13608"/>
                    <a:pt x="12706" y="13616"/>
                    <a:pt x="12708" y="13625"/>
                  </a:cubicBezTo>
                  <a:cubicBezTo>
                    <a:pt x="12691" y="13641"/>
                    <a:pt x="12671" y="13658"/>
                    <a:pt x="12663" y="13682"/>
                  </a:cubicBezTo>
                  <a:cubicBezTo>
                    <a:pt x="12655" y="13709"/>
                    <a:pt x="12652" y="13737"/>
                    <a:pt x="12651" y="13767"/>
                  </a:cubicBezTo>
                  <a:cubicBezTo>
                    <a:pt x="12651" y="13771"/>
                    <a:pt x="12650" y="13775"/>
                    <a:pt x="12650" y="13778"/>
                  </a:cubicBezTo>
                  <a:cubicBezTo>
                    <a:pt x="12648" y="13804"/>
                    <a:pt x="12647" y="13830"/>
                    <a:pt x="12644" y="13855"/>
                  </a:cubicBezTo>
                  <a:cubicBezTo>
                    <a:pt x="12641" y="13894"/>
                    <a:pt x="12641" y="13931"/>
                    <a:pt x="12642" y="13967"/>
                  </a:cubicBezTo>
                  <a:cubicBezTo>
                    <a:pt x="12644" y="14013"/>
                    <a:pt x="12646" y="14060"/>
                    <a:pt x="12647" y="14105"/>
                  </a:cubicBezTo>
                  <a:cubicBezTo>
                    <a:pt x="12650" y="14164"/>
                    <a:pt x="12651" y="14224"/>
                    <a:pt x="12662" y="14282"/>
                  </a:cubicBezTo>
                  <a:cubicBezTo>
                    <a:pt x="12658" y="14282"/>
                    <a:pt x="12655" y="14281"/>
                    <a:pt x="12651" y="14281"/>
                  </a:cubicBezTo>
                  <a:cubicBezTo>
                    <a:pt x="12649" y="14280"/>
                    <a:pt x="12647" y="14280"/>
                    <a:pt x="12645" y="14280"/>
                  </a:cubicBezTo>
                  <a:cubicBezTo>
                    <a:pt x="12627" y="14280"/>
                    <a:pt x="12609" y="14290"/>
                    <a:pt x="12599" y="14306"/>
                  </a:cubicBezTo>
                  <a:cubicBezTo>
                    <a:pt x="12572" y="14315"/>
                    <a:pt x="12553" y="14344"/>
                    <a:pt x="12557" y="14375"/>
                  </a:cubicBezTo>
                  <a:cubicBezTo>
                    <a:pt x="12558" y="14386"/>
                    <a:pt x="12559" y="14396"/>
                    <a:pt x="12564" y="14407"/>
                  </a:cubicBezTo>
                  <a:cubicBezTo>
                    <a:pt x="12572" y="14421"/>
                    <a:pt x="12579" y="14433"/>
                    <a:pt x="12589" y="14447"/>
                  </a:cubicBezTo>
                  <a:cubicBezTo>
                    <a:pt x="12600" y="14464"/>
                    <a:pt x="12611" y="14484"/>
                    <a:pt x="12625" y="14500"/>
                  </a:cubicBezTo>
                  <a:cubicBezTo>
                    <a:pt x="12639" y="14520"/>
                    <a:pt x="12652" y="14539"/>
                    <a:pt x="12667" y="14556"/>
                  </a:cubicBezTo>
                  <a:cubicBezTo>
                    <a:pt x="12679" y="14572"/>
                    <a:pt x="12692" y="14585"/>
                    <a:pt x="12706" y="14597"/>
                  </a:cubicBezTo>
                  <a:cubicBezTo>
                    <a:pt x="12718" y="14609"/>
                    <a:pt x="12730" y="14614"/>
                    <a:pt x="12748" y="14618"/>
                  </a:cubicBezTo>
                  <a:cubicBezTo>
                    <a:pt x="12754" y="14619"/>
                    <a:pt x="12760" y="14620"/>
                    <a:pt x="12766" y="14620"/>
                  </a:cubicBezTo>
                  <a:cubicBezTo>
                    <a:pt x="12779" y="14620"/>
                    <a:pt x="12791" y="14617"/>
                    <a:pt x="12801" y="14608"/>
                  </a:cubicBezTo>
                  <a:cubicBezTo>
                    <a:pt x="12807" y="14604"/>
                    <a:pt x="12812" y="14598"/>
                    <a:pt x="12816" y="14593"/>
                  </a:cubicBezTo>
                  <a:cubicBezTo>
                    <a:pt x="12848" y="14619"/>
                    <a:pt x="12882" y="14644"/>
                    <a:pt x="12914" y="14670"/>
                  </a:cubicBezTo>
                  <a:cubicBezTo>
                    <a:pt x="12930" y="14683"/>
                    <a:pt x="12949" y="14696"/>
                    <a:pt x="12965" y="14709"/>
                  </a:cubicBezTo>
                  <a:cubicBezTo>
                    <a:pt x="12957" y="14730"/>
                    <a:pt x="12959" y="14752"/>
                    <a:pt x="12973" y="14771"/>
                  </a:cubicBezTo>
                  <a:cubicBezTo>
                    <a:pt x="13033" y="14846"/>
                    <a:pt x="13094" y="14920"/>
                    <a:pt x="13154" y="14994"/>
                  </a:cubicBezTo>
                  <a:cubicBezTo>
                    <a:pt x="13209" y="15060"/>
                    <a:pt x="13265" y="15124"/>
                    <a:pt x="13321" y="15186"/>
                  </a:cubicBezTo>
                  <a:lnTo>
                    <a:pt x="13321" y="15197"/>
                  </a:lnTo>
                  <a:cubicBezTo>
                    <a:pt x="13324" y="15222"/>
                    <a:pt x="13342" y="15246"/>
                    <a:pt x="13366" y="15252"/>
                  </a:cubicBezTo>
                  <a:cubicBezTo>
                    <a:pt x="13373" y="15253"/>
                    <a:pt x="13378" y="15254"/>
                    <a:pt x="13384" y="15254"/>
                  </a:cubicBezTo>
                  <a:cubicBezTo>
                    <a:pt x="13443" y="15252"/>
                    <a:pt x="13502" y="15242"/>
                    <a:pt x="13560" y="15237"/>
                  </a:cubicBezTo>
                  <a:cubicBezTo>
                    <a:pt x="13607" y="15232"/>
                    <a:pt x="13656" y="15230"/>
                    <a:pt x="13704" y="15227"/>
                  </a:cubicBezTo>
                  <a:lnTo>
                    <a:pt x="13710" y="15227"/>
                  </a:lnTo>
                  <a:cubicBezTo>
                    <a:pt x="13723" y="15227"/>
                    <a:pt x="13736" y="15226"/>
                    <a:pt x="13750" y="15226"/>
                  </a:cubicBezTo>
                  <a:lnTo>
                    <a:pt x="13781" y="15226"/>
                  </a:lnTo>
                  <a:lnTo>
                    <a:pt x="13966" y="15233"/>
                  </a:lnTo>
                  <a:cubicBezTo>
                    <a:pt x="14095" y="15243"/>
                    <a:pt x="14224" y="15257"/>
                    <a:pt x="14355" y="15266"/>
                  </a:cubicBezTo>
                  <a:lnTo>
                    <a:pt x="14353" y="15266"/>
                  </a:lnTo>
                  <a:cubicBezTo>
                    <a:pt x="14370" y="15267"/>
                    <a:pt x="14385" y="15268"/>
                    <a:pt x="14402" y="15268"/>
                  </a:cubicBezTo>
                  <a:cubicBezTo>
                    <a:pt x="14410" y="15280"/>
                    <a:pt x="14423" y="15289"/>
                    <a:pt x="14437" y="15293"/>
                  </a:cubicBezTo>
                  <a:cubicBezTo>
                    <a:pt x="14440" y="15293"/>
                    <a:pt x="14442" y="15294"/>
                    <a:pt x="14445" y="15294"/>
                  </a:cubicBezTo>
                  <a:lnTo>
                    <a:pt x="14447" y="15294"/>
                  </a:lnTo>
                  <a:cubicBezTo>
                    <a:pt x="14490" y="15303"/>
                    <a:pt x="14534" y="15307"/>
                    <a:pt x="14576" y="15314"/>
                  </a:cubicBezTo>
                  <a:cubicBezTo>
                    <a:pt x="14623" y="15320"/>
                    <a:pt x="14669" y="15329"/>
                    <a:pt x="14716" y="15335"/>
                  </a:cubicBezTo>
                  <a:cubicBezTo>
                    <a:pt x="14720" y="15336"/>
                    <a:pt x="14722" y="15336"/>
                    <a:pt x="14726" y="15338"/>
                  </a:cubicBezTo>
                  <a:cubicBezTo>
                    <a:pt x="14731" y="15340"/>
                    <a:pt x="14737" y="15340"/>
                    <a:pt x="14743" y="15340"/>
                  </a:cubicBezTo>
                  <a:cubicBezTo>
                    <a:pt x="14747" y="15340"/>
                    <a:pt x="14751" y="15340"/>
                    <a:pt x="14755" y="15339"/>
                  </a:cubicBezTo>
                  <a:lnTo>
                    <a:pt x="14761" y="15339"/>
                  </a:lnTo>
                  <a:cubicBezTo>
                    <a:pt x="14763" y="15340"/>
                    <a:pt x="14764" y="15340"/>
                    <a:pt x="14766" y="15340"/>
                  </a:cubicBezTo>
                  <a:cubicBezTo>
                    <a:pt x="14773" y="15340"/>
                    <a:pt x="14780" y="15338"/>
                    <a:pt x="14787" y="15334"/>
                  </a:cubicBezTo>
                  <a:cubicBezTo>
                    <a:pt x="14789" y="15335"/>
                    <a:pt x="14791" y="15336"/>
                    <a:pt x="14793" y="15338"/>
                  </a:cubicBezTo>
                  <a:cubicBezTo>
                    <a:pt x="14834" y="15369"/>
                    <a:pt x="14876" y="15400"/>
                    <a:pt x="14916" y="15432"/>
                  </a:cubicBezTo>
                  <a:lnTo>
                    <a:pt x="15047" y="15494"/>
                  </a:lnTo>
                  <a:cubicBezTo>
                    <a:pt x="15052" y="15496"/>
                    <a:pt x="15059" y="15499"/>
                    <a:pt x="15066" y="15501"/>
                  </a:cubicBezTo>
                  <a:cubicBezTo>
                    <a:pt x="15091" y="15512"/>
                    <a:pt x="15117" y="15524"/>
                    <a:pt x="15143" y="15535"/>
                  </a:cubicBezTo>
                  <a:cubicBezTo>
                    <a:pt x="15155" y="15540"/>
                    <a:pt x="15169" y="15545"/>
                    <a:pt x="15183" y="15548"/>
                  </a:cubicBezTo>
                  <a:cubicBezTo>
                    <a:pt x="15194" y="15552"/>
                    <a:pt x="15204" y="15556"/>
                    <a:pt x="15212" y="15560"/>
                  </a:cubicBezTo>
                  <a:lnTo>
                    <a:pt x="15212" y="15558"/>
                  </a:lnTo>
                  <a:cubicBezTo>
                    <a:pt x="15175" y="15515"/>
                    <a:pt x="15138" y="15473"/>
                    <a:pt x="15099" y="15429"/>
                  </a:cubicBezTo>
                  <a:cubicBezTo>
                    <a:pt x="15085" y="15413"/>
                    <a:pt x="15070" y="15397"/>
                    <a:pt x="15055" y="15381"/>
                  </a:cubicBezTo>
                  <a:cubicBezTo>
                    <a:pt x="15005" y="15339"/>
                    <a:pt x="14953" y="15299"/>
                    <a:pt x="14901" y="15259"/>
                  </a:cubicBezTo>
                  <a:cubicBezTo>
                    <a:pt x="14846" y="15218"/>
                    <a:pt x="14788" y="15180"/>
                    <a:pt x="14730" y="15143"/>
                  </a:cubicBezTo>
                  <a:cubicBezTo>
                    <a:pt x="14674" y="15109"/>
                    <a:pt x="14615" y="15078"/>
                    <a:pt x="14556" y="15052"/>
                  </a:cubicBezTo>
                  <a:cubicBezTo>
                    <a:pt x="14491" y="15021"/>
                    <a:pt x="14426" y="14991"/>
                    <a:pt x="14360" y="14965"/>
                  </a:cubicBezTo>
                  <a:cubicBezTo>
                    <a:pt x="14298" y="14941"/>
                    <a:pt x="14235" y="14922"/>
                    <a:pt x="14172" y="14905"/>
                  </a:cubicBezTo>
                  <a:cubicBezTo>
                    <a:pt x="14104" y="14886"/>
                    <a:pt x="14037" y="14867"/>
                    <a:pt x="13969" y="14854"/>
                  </a:cubicBezTo>
                  <a:cubicBezTo>
                    <a:pt x="13937" y="14848"/>
                    <a:pt x="13906" y="14843"/>
                    <a:pt x="13872" y="14838"/>
                  </a:cubicBezTo>
                  <a:cubicBezTo>
                    <a:pt x="13837" y="14833"/>
                    <a:pt x="13801" y="14831"/>
                    <a:pt x="13766" y="14830"/>
                  </a:cubicBezTo>
                  <a:cubicBezTo>
                    <a:pt x="13753" y="14829"/>
                    <a:pt x="13740" y="14829"/>
                    <a:pt x="13727" y="14829"/>
                  </a:cubicBezTo>
                  <a:cubicBezTo>
                    <a:pt x="13683" y="14829"/>
                    <a:pt x="13640" y="14831"/>
                    <a:pt x="13597" y="14831"/>
                  </a:cubicBezTo>
                  <a:cubicBezTo>
                    <a:pt x="13579" y="14831"/>
                    <a:pt x="13561" y="14830"/>
                    <a:pt x="13543" y="14830"/>
                  </a:cubicBezTo>
                  <a:lnTo>
                    <a:pt x="13539" y="14822"/>
                  </a:lnTo>
                  <a:cubicBezTo>
                    <a:pt x="13523" y="14786"/>
                    <a:pt x="13502" y="14751"/>
                    <a:pt x="13480" y="14719"/>
                  </a:cubicBezTo>
                  <a:cubicBezTo>
                    <a:pt x="13427" y="14643"/>
                    <a:pt x="13369" y="14570"/>
                    <a:pt x="13306" y="14500"/>
                  </a:cubicBezTo>
                  <a:cubicBezTo>
                    <a:pt x="13243" y="14435"/>
                    <a:pt x="13177" y="14374"/>
                    <a:pt x="13106" y="14317"/>
                  </a:cubicBezTo>
                  <a:cubicBezTo>
                    <a:pt x="13102" y="14314"/>
                    <a:pt x="13100" y="14312"/>
                    <a:pt x="13095" y="14309"/>
                  </a:cubicBezTo>
                  <a:cubicBezTo>
                    <a:pt x="13097" y="14306"/>
                    <a:pt x="13097" y="14302"/>
                    <a:pt x="13099" y="14299"/>
                  </a:cubicBezTo>
                  <a:cubicBezTo>
                    <a:pt x="13111" y="14237"/>
                    <a:pt x="13122" y="14177"/>
                    <a:pt x="13132" y="14116"/>
                  </a:cubicBezTo>
                  <a:cubicBezTo>
                    <a:pt x="13142" y="14049"/>
                    <a:pt x="13152" y="13983"/>
                    <a:pt x="13156" y="13917"/>
                  </a:cubicBezTo>
                  <a:cubicBezTo>
                    <a:pt x="13160" y="13853"/>
                    <a:pt x="13155" y="13788"/>
                    <a:pt x="13150" y="13724"/>
                  </a:cubicBezTo>
                  <a:cubicBezTo>
                    <a:pt x="13145" y="13658"/>
                    <a:pt x="13131" y="13592"/>
                    <a:pt x="13121" y="13528"/>
                  </a:cubicBezTo>
                  <a:cubicBezTo>
                    <a:pt x="13115" y="13483"/>
                    <a:pt x="13107" y="13437"/>
                    <a:pt x="13095" y="13394"/>
                  </a:cubicBezTo>
                  <a:cubicBezTo>
                    <a:pt x="13088" y="13364"/>
                    <a:pt x="13074" y="13337"/>
                    <a:pt x="13060" y="13311"/>
                  </a:cubicBezTo>
                  <a:cubicBezTo>
                    <a:pt x="13169" y="13306"/>
                    <a:pt x="13279" y="13303"/>
                    <a:pt x="13384" y="13287"/>
                  </a:cubicBezTo>
                  <a:cubicBezTo>
                    <a:pt x="13473" y="13272"/>
                    <a:pt x="13561" y="13251"/>
                    <a:pt x="13648" y="13226"/>
                  </a:cubicBezTo>
                  <a:cubicBezTo>
                    <a:pt x="13733" y="13202"/>
                    <a:pt x="13818" y="13171"/>
                    <a:pt x="13898" y="13135"/>
                  </a:cubicBezTo>
                  <a:cubicBezTo>
                    <a:pt x="13936" y="13117"/>
                    <a:pt x="13974" y="13099"/>
                    <a:pt x="14009" y="13078"/>
                  </a:cubicBezTo>
                  <a:cubicBezTo>
                    <a:pt x="14051" y="13053"/>
                    <a:pt x="14092" y="13027"/>
                    <a:pt x="14134" y="13001"/>
                  </a:cubicBezTo>
                  <a:cubicBezTo>
                    <a:pt x="14144" y="12994"/>
                    <a:pt x="14154" y="12987"/>
                    <a:pt x="14165" y="12980"/>
                  </a:cubicBezTo>
                  <a:cubicBezTo>
                    <a:pt x="14215" y="13025"/>
                    <a:pt x="14268" y="13070"/>
                    <a:pt x="14319" y="13112"/>
                  </a:cubicBezTo>
                  <a:cubicBezTo>
                    <a:pt x="14369" y="13153"/>
                    <a:pt x="14416" y="13194"/>
                    <a:pt x="14467" y="13231"/>
                  </a:cubicBezTo>
                  <a:cubicBezTo>
                    <a:pt x="14524" y="13274"/>
                    <a:pt x="14583" y="13313"/>
                    <a:pt x="14642" y="13352"/>
                  </a:cubicBezTo>
                  <a:cubicBezTo>
                    <a:pt x="14752" y="13421"/>
                    <a:pt x="14866" y="13483"/>
                    <a:pt x="14985" y="13535"/>
                  </a:cubicBezTo>
                  <a:cubicBezTo>
                    <a:pt x="15109" y="13589"/>
                    <a:pt x="15236" y="13639"/>
                    <a:pt x="15365" y="13680"/>
                  </a:cubicBezTo>
                  <a:cubicBezTo>
                    <a:pt x="15367" y="13682"/>
                    <a:pt x="15371" y="13683"/>
                    <a:pt x="15374" y="13683"/>
                  </a:cubicBezTo>
                  <a:cubicBezTo>
                    <a:pt x="15535" y="13734"/>
                    <a:pt x="15701" y="13762"/>
                    <a:pt x="15871" y="13762"/>
                  </a:cubicBezTo>
                  <a:cubicBezTo>
                    <a:pt x="15873" y="13852"/>
                    <a:pt x="15876" y="13942"/>
                    <a:pt x="15882" y="14033"/>
                  </a:cubicBezTo>
                  <a:cubicBezTo>
                    <a:pt x="15887" y="14100"/>
                    <a:pt x="15896" y="14167"/>
                    <a:pt x="15906" y="14234"/>
                  </a:cubicBezTo>
                  <a:cubicBezTo>
                    <a:pt x="15914" y="14297"/>
                    <a:pt x="15924" y="14361"/>
                    <a:pt x="15937" y="14425"/>
                  </a:cubicBezTo>
                  <a:cubicBezTo>
                    <a:pt x="15959" y="14547"/>
                    <a:pt x="15984" y="14671"/>
                    <a:pt x="16020" y="14791"/>
                  </a:cubicBezTo>
                  <a:cubicBezTo>
                    <a:pt x="16040" y="14851"/>
                    <a:pt x="16057" y="14913"/>
                    <a:pt x="16082" y="14973"/>
                  </a:cubicBezTo>
                  <a:cubicBezTo>
                    <a:pt x="16108" y="15039"/>
                    <a:pt x="16138" y="15102"/>
                    <a:pt x="16167" y="15165"/>
                  </a:cubicBezTo>
                  <a:cubicBezTo>
                    <a:pt x="16203" y="15246"/>
                    <a:pt x="16246" y="15320"/>
                    <a:pt x="16298" y="15391"/>
                  </a:cubicBezTo>
                  <a:cubicBezTo>
                    <a:pt x="16315" y="15417"/>
                    <a:pt x="16336" y="15440"/>
                    <a:pt x="16356" y="15463"/>
                  </a:cubicBezTo>
                  <a:cubicBezTo>
                    <a:pt x="16355" y="15505"/>
                    <a:pt x="16352" y="15545"/>
                    <a:pt x="16355" y="15586"/>
                  </a:cubicBezTo>
                  <a:cubicBezTo>
                    <a:pt x="16356" y="15633"/>
                    <a:pt x="16360" y="15677"/>
                    <a:pt x="16363" y="15721"/>
                  </a:cubicBezTo>
                  <a:cubicBezTo>
                    <a:pt x="16367" y="15772"/>
                    <a:pt x="16371" y="15821"/>
                    <a:pt x="16377" y="15871"/>
                  </a:cubicBezTo>
                  <a:cubicBezTo>
                    <a:pt x="16383" y="15924"/>
                    <a:pt x="16394" y="15976"/>
                    <a:pt x="16411" y="16027"/>
                  </a:cubicBezTo>
                  <a:cubicBezTo>
                    <a:pt x="16428" y="16079"/>
                    <a:pt x="16445" y="16133"/>
                    <a:pt x="16463" y="16186"/>
                  </a:cubicBezTo>
                  <a:cubicBezTo>
                    <a:pt x="16476" y="16229"/>
                    <a:pt x="16492" y="16272"/>
                    <a:pt x="16509" y="16315"/>
                  </a:cubicBezTo>
                  <a:cubicBezTo>
                    <a:pt x="16522" y="16350"/>
                    <a:pt x="16537" y="16384"/>
                    <a:pt x="16553" y="16417"/>
                  </a:cubicBezTo>
                  <a:cubicBezTo>
                    <a:pt x="16572" y="16455"/>
                    <a:pt x="16598" y="16489"/>
                    <a:pt x="16620" y="16526"/>
                  </a:cubicBezTo>
                  <a:lnTo>
                    <a:pt x="16619" y="16525"/>
                  </a:lnTo>
                  <a:lnTo>
                    <a:pt x="16619" y="16525"/>
                  </a:lnTo>
                  <a:cubicBezTo>
                    <a:pt x="16620" y="16527"/>
                    <a:pt x="16623" y="16531"/>
                    <a:pt x="16624" y="16533"/>
                  </a:cubicBezTo>
                  <a:cubicBezTo>
                    <a:pt x="16629" y="16548"/>
                    <a:pt x="16638" y="16559"/>
                    <a:pt x="16652" y="16568"/>
                  </a:cubicBezTo>
                  <a:lnTo>
                    <a:pt x="16652" y="16553"/>
                  </a:lnTo>
                  <a:lnTo>
                    <a:pt x="16652" y="16543"/>
                  </a:lnTo>
                  <a:lnTo>
                    <a:pt x="16652" y="16521"/>
                  </a:lnTo>
                  <a:lnTo>
                    <a:pt x="16649" y="16312"/>
                  </a:lnTo>
                  <a:cubicBezTo>
                    <a:pt x="16649" y="16238"/>
                    <a:pt x="16650" y="16165"/>
                    <a:pt x="16654" y="16092"/>
                  </a:cubicBezTo>
                  <a:lnTo>
                    <a:pt x="16654" y="16089"/>
                  </a:lnTo>
                  <a:cubicBezTo>
                    <a:pt x="16641" y="16032"/>
                    <a:pt x="16630" y="15976"/>
                    <a:pt x="16621" y="15919"/>
                  </a:cubicBezTo>
                  <a:lnTo>
                    <a:pt x="16621" y="15919"/>
                  </a:lnTo>
                  <a:cubicBezTo>
                    <a:pt x="16621" y="15920"/>
                    <a:pt x="16622" y="15921"/>
                    <a:pt x="16622" y="15921"/>
                  </a:cubicBezTo>
                  <a:lnTo>
                    <a:pt x="16622" y="15921"/>
                  </a:lnTo>
                  <a:cubicBezTo>
                    <a:pt x="16612" y="15859"/>
                    <a:pt x="16604" y="15798"/>
                    <a:pt x="16602" y="15734"/>
                  </a:cubicBezTo>
                  <a:lnTo>
                    <a:pt x="16602" y="15723"/>
                  </a:lnTo>
                  <a:cubicBezTo>
                    <a:pt x="16618" y="15723"/>
                    <a:pt x="16631" y="15720"/>
                    <a:pt x="16643" y="15710"/>
                  </a:cubicBezTo>
                  <a:cubicBezTo>
                    <a:pt x="16666" y="15689"/>
                    <a:pt x="16671" y="15651"/>
                    <a:pt x="16652" y="15624"/>
                  </a:cubicBezTo>
                  <a:cubicBezTo>
                    <a:pt x="16651" y="15623"/>
                    <a:pt x="16650" y="15620"/>
                    <a:pt x="16648" y="15619"/>
                  </a:cubicBezTo>
                  <a:cubicBezTo>
                    <a:pt x="16647" y="15617"/>
                    <a:pt x="16646" y="15615"/>
                    <a:pt x="16645" y="15613"/>
                  </a:cubicBezTo>
                  <a:lnTo>
                    <a:pt x="16614" y="15555"/>
                  </a:lnTo>
                  <a:lnTo>
                    <a:pt x="16614" y="15552"/>
                  </a:lnTo>
                  <a:cubicBezTo>
                    <a:pt x="16615" y="15540"/>
                    <a:pt x="16619" y="15525"/>
                    <a:pt x="16617" y="15512"/>
                  </a:cubicBezTo>
                  <a:cubicBezTo>
                    <a:pt x="16622" y="15510"/>
                    <a:pt x="16629" y="15509"/>
                    <a:pt x="16632" y="15505"/>
                  </a:cubicBezTo>
                  <a:cubicBezTo>
                    <a:pt x="16691" y="15452"/>
                    <a:pt x="16626" y="15375"/>
                    <a:pt x="16595" y="15325"/>
                  </a:cubicBezTo>
                  <a:cubicBezTo>
                    <a:pt x="16588" y="15314"/>
                    <a:pt x="16581" y="15303"/>
                    <a:pt x="16573" y="15292"/>
                  </a:cubicBezTo>
                  <a:cubicBezTo>
                    <a:pt x="16564" y="15271"/>
                    <a:pt x="16555" y="15249"/>
                    <a:pt x="16544" y="15228"/>
                  </a:cubicBezTo>
                  <a:cubicBezTo>
                    <a:pt x="16512" y="15155"/>
                    <a:pt x="16475" y="15086"/>
                    <a:pt x="16440" y="15014"/>
                  </a:cubicBezTo>
                  <a:cubicBezTo>
                    <a:pt x="16410" y="14954"/>
                    <a:pt x="16381" y="14893"/>
                    <a:pt x="16348" y="14834"/>
                  </a:cubicBezTo>
                  <a:cubicBezTo>
                    <a:pt x="16340" y="14815"/>
                    <a:pt x="16330" y="14798"/>
                    <a:pt x="16320" y="14779"/>
                  </a:cubicBezTo>
                  <a:cubicBezTo>
                    <a:pt x="16314" y="14761"/>
                    <a:pt x="16309" y="14742"/>
                    <a:pt x="16302" y="14722"/>
                  </a:cubicBezTo>
                  <a:cubicBezTo>
                    <a:pt x="16286" y="14668"/>
                    <a:pt x="16273" y="14611"/>
                    <a:pt x="16261" y="14554"/>
                  </a:cubicBezTo>
                  <a:cubicBezTo>
                    <a:pt x="16253" y="14516"/>
                    <a:pt x="16245" y="14478"/>
                    <a:pt x="16238" y="14441"/>
                  </a:cubicBezTo>
                  <a:cubicBezTo>
                    <a:pt x="16227" y="14359"/>
                    <a:pt x="16213" y="14277"/>
                    <a:pt x="16203" y="14195"/>
                  </a:cubicBezTo>
                  <a:cubicBezTo>
                    <a:pt x="16192" y="14117"/>
                    <a:pt x="16180" y="14038"/>
                    <a:pt x="16166" y="13961"/>
                  </a:cubicBezTo>
                  <a:cubicBezTo>
                    <a:pt x="16162" y="13942"/>
                    <a:pt x="16159" y="13925"/>
                    <a:pt x="16155" y="13906"/>
                  </a:cubicBezTo>
                  <a:cubicBezTo>
                    <a:pt x="16156" y="13886"/>
                    <a:pt x="16157" y="13868"/>
                    <a:pt x="16159" y="13847"/>
                  </a:cubicBezTo>
                  <a:cubicBezTo>
                    <a:pt x="16163" y="13807"/>
                    <a:pt x="16168" y="13768"/>
                    <a:pt x="16173" y="13729"/>
                  </a:cubicBezTo>
                  <a:cubicBezTo>
                    <a:pt x="16197" y="13723"/>
                    <a:pt x="16218" y="13719"/>
                    <a:pt x="16242" y="13714"/>
                  </a:cubicBezTo>
                  <a:cubicBezTo>
                    <a:pt x="16286" y="13703"/>
                    <a:pt x="16330" y="13687"/>
                    <a:pt x="16372" y="13669"/>
                  </a:cubicBezTo>
                  <a:cubicBezTo>
                    <a:pt x="16418" y="13649"/>
                    <a:pt x="16464" y="13630"/>
                    <a:pt x="16507" y="13606"/>
                  </a:cubicBezTo>
                  <a:cubicBezTo>
                    <a:pt x="16508" y="13605"/>
                    <a:pt x="16510" y="13603"/>
                    <a:pt x="16511" y="13603"/>
                  </a:cubicBezTo>
                  <a:cubicBezTo>
                    <a:pt x="16555" y="13584"/>
                    <a:pt x="16600" y="13565"/>
                    <a:pt x="16642" y="13541"/>
                  </a:cubicBezTo>
                  <a:cubicBezTo>
                    <a:pt x="16694" y="13512"/>
                    <a:pt x="16739" y="13476"/>
                    <a:pt x="16785" y="13436"/>
                  </a:cubicBezTo>
                  <a:cubicBezTo>
                    <a:pt x="16826" y="13400"/>
                    <a:pt x="16872" y="13368"/>
                    <a:pt x="16911" y="13328"/>
                  </a:cubicBezTo>
                  <a:cubicBezTo>
                    <a:pt x="16956" y="13285"/>
                    <a:pt x="16996" y="13236"/>
                    <a:pt x="17034" y="13187"/>
                  </a:cubicBezTo>
                  <a:cubicBezTo>
                    <a:pt x="17073" y="13132"/>
                    <a:pt x="17105" y="13075"/>
                    <a:pt x="17127" y="13013"/>
                  </a:cubicBezTo>
                  <a:cubicBezTo>
                    <a:pt x="17150" y="12951"/>
                    <a:pt x="17169" y="12888"/>
                    <a:pt x="17186" y="12826"/>
                  </a:cubicBezTo>
                  <a:cubicBezTo>
                    <a:pt x="17203" y="12759"/>
                    <a:pt x="17218" y="12693"/>
                    <a:pt x="17233" y="12627"/>
                  </a:cubicBezTo>
                  <a:cubicBezTo>
                    <a:pt x="17245" y="12564"/>
                    <a:pt x="17253" y="12500"/>
                    <a:pt x="17260" y="12435"/>
                  </a:cubicBezTo>
                  <a:cubicBezTo>
                    <a:pt x="17265" y="12384"/>
                    <a:pt x="17269" y="12333"/>
                    <a:pt x="17269" y="12282"/>
                  </a:cubicBezTo>
                  <a:cubicBezTo>
                    <a:pt x="17269" y="12229"/>
                    <a:pt x="17262" y="12175"/>
                    <a:pt x="17256" y="12124"/>
                  </a:cubicBezTo>
                  <a:cubicBezTo>
                    <a:pt x="17251" y="12072"/>
                    <a:pt x="17245" y="12019"/>
                    <a:pt x="17235" y="11967"/>
                  </a:cubicBezTo>
                  <a:cubicBezTo>
                    <a:pt x="17224" y="11917"/>
                    <a:pt x="17210" y="11867"/>
                    <a:pt x="17195" y="11817"/>
                  </a:cubicBezTo>
                  <a:cubicBezTo>
                    <a:pt x="17181" y="11769"/>
                    <a:pt x="17162" y="11723"/>
                    <a:pt x="17141" y="11677"/>
                  </a:cubicBezTo>
                  <a:cubicBezTo>
                    <a:pt x="17131" y="11655"/>
                    <a:pt x="17120" y="11636"/>
                    <a:pt x="17109" y="11614"/>
                  </a:cubicBezTo>
                  <a:cubicBezTo>
                    <a:pt x="17094" y="11588"/>
                    <a:pt x="17081" y="11562"/>
                    <a:pt x="17066" y="11538"/>
                  </a:cubicBezTo>
                  <a:cubicBezTo>
                    <a:pt x="17039" y="11495"/>
                    <a:pt x="17011" y="11455"/>
                    <a:pt x="16980" y="11415"/>
                  </a:cubicBezTo>
                  <a:cubicBezTo>
                    <a:pt x="16964" y="11396"/>
                    <a:pt x="16949" y="11377"/>
                    <a:pt x="16934" y="11357"/>
                  </a:cubicBezTo>
                  <a:cubicBezTo>
                    <a:pt x="16923" y="11343"/>
                    <a:pt x="16914" y="11327"/>
                    <a:pt x="16904" y="11312"/>
                  </a:cubicBezTo>
                  <a:cubicBezTo>
                    <a:pt x="16944" y="11262"/>
                    <a:pt x="16983" y="11210"/>
                    <a:pt x="17019" y="11157"/>
                  </a:cubicBezTo>
                  <a:cubicBezTo>
                    <a:pt x="17095" y="11046"/>
                    <a:pt x="17163" y="10928"/>
                    <a:pt x="17209" y="10801"/>
                  </a:cubicBezTo>
                  <a:cubicBezTo>
                    <a:pt x="17235" y="10733"/>
                    <a:pt x="17259" y="10665"/>
                    <a:pt x="17281" y="10597"/>
                  </a:cubicBezTo>
                  <a:cubicBezTo>
                    <a:pt x="17301" y="10537"/>
                    <a:pt x="17318" y="10475"/>
                    <a:pt x="17329" y="10412"/>
                  </a:cubicBezTo>
                  <a:cubicBezTo>
                    <a:pt x="17342" y="10346"/>
                    <a:pt x="17352" y="10279"/>
                    <a:pt x="17357" y="10211"/>
                  </a:cubicBezTo>
                  <a:cubicBezTo>
                    <a:pt x="17359" y="10175"/>
                    <a:pt x="17360" y="10140"/>
                    <a:pt x="17360" y="10106"/>
                  </a:cubicBezTo>
                  <a:cubicBezTo>
                    <a:pt x="17360" y="10072"/>
                    <a:pt x="17357" y="10037"/>
                    <a:pt x="17353" y="10004"/>
                  </a:cubicBezTo>
                  <a:cubicBezTo>
                    <a:pt x="17352" y="9984"/>
                    <a:pt x="17348" y="9967"/>
                    <a:pt x="17346" y="9947"/>
                  </a:cubicBezTo>
                  <a:cubicBezTo>
                    <a:pt x="17344" y="9936"/>
                    <a:pt x="17342" y="9923"/>
                    <a:pt x="17341" y="9911"/>
                  </a:cubicBezTo>
                  <a:cubicBezTo>
                    <a:pt x="17333" y="9874"/>
                    <a:pt x="17326" y="9836"/>
                    <a:pt x="17316" y="9799"/>
                  </a:cubicBezTo>
                  <a:cubicBezTo>
                    <a:pt x="17308" y="9771"/>
                    <a:pt x="17300" y="9742"/>
                    <a:pt x="17290" y="9714"/>
                  </a:cubicBezTo>
                  <a:cubicBezTo>
                    <a:pt x="17276" y="9678"/>
                    <a:pt x="17264" y="9642"/>
                    <a:pt x="17246" y="9608"/>
                  </a:cubicBezTo>
                  <a:cubicBezTo>
                    <a:pt x="17218" y="9549"/>
                    <a:pt x="17188" y="9492"/>
                    <a:pt x="17150" y="9441"/>
                  </a:cubicBezTo>
                  <a:cubicBezTo>
                    <a:pt x="17110" y="9387"/>
                    <a:pt x="17066" y="9337"/>
                    <a:pt x="17019" y="9288"/>
                  </a:cubicBezTo>
                  <a:cubicBezTo>
                    <a:pt x="16997" y="9265"/>
                    <a:pt x="16975" y="9241"/>
                    <a:pt x="16951" y="9219"/>
                  </a:cubicBezTo>
                  <a:cubicBezTo>
                    <a:pt x="16949" y="9216"/>
                    <a:pt x="16947" y="9211"/>
                    <a:pt x="16945" y="9209"/>
                  </a:cubicBezTo>
                  <a:cubicBezTo>
                    <a:pt x="16925" y="9183"/>
                    <a:pt x="16906" y="9155"/>
                    <a:pt x="16885" y="9129"/>
                  </a:cubicBezTo>
                  <a:cubicBezTo>
                    <a:pt x="16863" y="9102"/>
                    <a:pt x="16839" y="9077"/>
                    <a:pt x="16815" y="9055"/>
                  </a:cubicBezTo>
                  <a:cubicBezTo>
                    <a:pt x="16768" y="9010"/>
                    <a:pt x="16714" y="8974"/>
                    <a:pt x="16662" y="8937"/>
                  </a:cubicBezTo>
                  <a:cubicBezTo>
                    <a:pt x="16609" y="8900"/>
                    <a:pt x="16554" y="8866"/>
                    <a:pt x="16497" y="8835"/>
                  </a:cubicBezTo>
                  <a:cubicBezTo>
                    <a:pt x="16443" y="8807"/>
                    <a:pt x="16383" y="8783"/>
                    <a:pt x="16327" y="8762"/>
                  </a:cubicBezTo>
                  <a:cubicBezTo>
                    <a:pt x="16265" y="8737"/>
                    <a:pt x="16203" y="8713"/>
                    <a:pt x="16139" y="8695"/>
                  </a:cubicBezTo>
                  <a:cubicBezTo>
                    <a:pt x="16121" y="8692"/>
                    <a:pt x="16104" y="8687"/>
                    <a:pt x="16087" y="8682"/>
                  </a:cubicBezTo>
                  <a:cubicBezTo>
                    <a:pt x="16057" y="8674"/>
                    <a:pt x="16027" y="8670"/>
                    <a:pt x="15997" y="8668"/>
                  </a:cubicBezTo>
                  <a:cubicBezTo>
                    <a:pt x="15975" y="8665"/>
                    <a:pt x="15952" y="8664"/>
                    <a:pt x="15929" y="8664"/>
                  </a:cubicBezTo>
                  <a:cubicBezTo>
                    <a:pt x="15903" y="8664"/>
                    <a:pt x="15877" y="8665"/>
                    <a:pt x="15852" y="8668"/>
                  </a:cubicBezTo>
                  <a:cubicBezTo>
                    <a:pt x="15795" y="8672"/>
                    <a:pt x="15739" y="8680"/>
                    <a:pt x="15686" y="8694"/>
                  </a:cubicBezTo>
                  <a:cubicBezTo>
                    <a:pt x="15650" y="8705"/>
                    <a:pt x="15615" y="8716"/>
                    <a:pt x="15579" y="8730"/>
                  </a:cubicBezTo>
                  <a:cubicBezTo>
                    <a:pt x="15541" y="8744"/>
                    <a:pt x="15502" y="8760"/>
                    <a:pt x="15464" y="8776"/>
                  </a:cubicBezTo>
                  <a:cubicBezTo>
                    <a:pt x="15461" y="8772"/>
                    <a:pt x="15458" y="8767"/>
                    <a:pt x="15455" y="8763"/>
                  </a:cubicBezTo>
                  <a:cubicBezTo>
                    <a:pt x="15434" y="8736"/>
                    <a:pt x="15412" y="8710"/>
                    <a:pt x="15392" y="8683"/>
                  </a:cubicBezTo>
                  <a:cubicBezTo>
                    <a:pt x="15370" y="8656"/>
                    <a:pt x="15347" y="8630"/>
                    <a:pt x="15326" y="8603"/>
                  </a:cubicBezTo>
                  <a:cubicBezTo>
                    <a:pt x="15294" y="8564"/>
                    <a:pt x="15256" y="8532"/>
                    <a:pt x="15215" y="8502"/>
                  </a:cubicBezTo>
                  <a:lnTo>
                    <a:pt x="15197" y="8484"/>
                  </a:lnTo>
                  <a:cubicBezTo>
                    <a:pt x="15234" y="8434"/>
                    <a:pt x="15272" y="8383"/>
                    <a:pt x="15303" y="8327"/>
                  </a:cubicBezTo>
                  <a:cubicBezTo>
                    <a:pt x="15337" y="8265"/>
                    <a:pt x="15370" y="8204"/>
                    <a:pt x="15401" y="8140"/>
                  </a:cubicBezTo>
                  <a:cubicBezTo>
                    <a:pt x="15430" y="8078"/>
                    <a:pt x="15454" y="8013"/>
                    <a:pt x="15474" y="7947"/>
                  </a:cubicBezTo>
                  <a:cubicBezTo>
                    <a:pt x="15495" y="7884"/>
                    <a:pt x="15510" y="7821"/>
                    <a:pt x="15523" y="7756"/>
                  </a:cubicBezTo>
                  <a:cubicBezTo>
                    <a:pt x="15536" y="7689"/>
                    <a:pt x="15549" y="7624"/>
                    <a:pt x="15557" y="7557"/>
                  </a:cubicBezTo>
                  <a:cubicBezTo>
                    <a:pt x="15564" y="7490"/>
                    <a:pt x="15563" y="7424"/>
                    <a:pt x="15562" y="7357"/>
                  </a:cubicBezTo>
                  <a:cubicBezTo>
                    <a:pt x="15561" y="7295"/>
                    <a:pt x="15561" y="7233"/>
                    <a:pt x="15553" y="7172"/>
                  </a:cubicBezTo>
                  <a:cubicBezTo>
                    <a:pt x="15546" y="7119"/>
                    <a:pt x="15536" y="7065"/>
                    <a:pt x="15526" y="7011"/>
                  </a:cubicBezTo>
                  <a:cubicBezTo>
                    <a:pt x="15517" y="6960"/>
                    <a:pt x="15506" y="6908"/>
                    <a:pt x="15494" y="6856"/>
                  </a:cubicBezTo>
                  <a:cubicBezTo>
                    <a:pt x="15480" y="6804"/>
                    <a:pt x="15464" y="6753"/>
                    <a:pt x="15444" y="6703"/>
                  </a:cubicBezTo>
                  <a:cubicBezTo>
                    <a:pt x="15425" y="6651"/>
                    <a:pt x="15406" y="6599"/>
                    <a:pt x="15378" y="6552"/>
                  </a:cubicBezTo>
                  <a:cubicBezTo>
                    <a:pt x="15367" y="6532"/>
                    <a:pt x="15355" y="6513"/>
                    <a:pt x="15342" y="6494"/>
                  </a:cubicBezTo>
                  <a:cubicBezTo>
                    <a:pt x="15330" y="6474"/>
                    <a:pt x="15316" y="6453"/>
                    <a:pt x="15305" y="6432"/>
                  </a:cubicBezTo>
                  <a:cubicBezTo>
                    <a:pt x="15301" y="6424"/>
                    <a:pt x="15296" y="6418"/>
                    <a:pt x="15293" y="6410"/>
                  </a:cubicBezTo>
                  <a:cubicBezTo>
                    <a:pt x="15316" y="6394"/>
                    <a:pt x="15341" y="6379"/>
                    <a:pt x="15365" y="6362"/>
                  </a:cubicBezTo>
                  <a:cubicBezTo>
                    <a:pt x="15417" y="6324"/>
                    <a:pt x="15470" y="6283"/>
                    <a:pt x="15520" y="6239"/>
                  </a:cubicBezTo>
                  <a:cubicBezTo>
                    <a:pt x="15545" y="6217"/>
                    <a:pt x="15571" y="6193"/>
                    <a:pt x="15595" y="6170"/>
                  </a:cubicBezTo>
                  <a:cubicBezTo>
                    <a:pt x="15620" y="6146"/>
                    <a:pt x="15641" y="6121"/>
                    <a:pt x="15665" y="6097"/>
                  </a:cubicBezTo>
                  <a:cubicBezTo>
                    <a:pt x="15754" y="6000"/>
                    <a:pt x="15834" y="5894"/>
                    <a:pt x="15899" y="5779"/>
                  </a:cubicBezTo>
                  <a:cubicBezTo>
                    <a:pt x="15915" y="5753"/>
                    <a:pt x="15927" y="5723"/>
                    <a:pt x="15940" y="5695"/>
                  </a:cubicBezTo>
                  <a:cubicBezTo>
                    <a:pt x="15954" y="5664"/>
                    <a:pt x="15966" y="5633"/>
                    <a:pt x="15980" y="5602"/>
                  </a:cubicBezTo>
                  <a:cubicBezTo>
                    <a:pt x="16006" y="5542"/>
                    <a:pt x="16027" y="5481"/>
                    <a:pt x="16049" y="5421"/>
                  </a:cubicBezTo>
                  <a:cubicBezTo>
                    <a:pt x="16070" y="5360"/>
                    <a:pt x="16087" y="5297"/>
                    <a:pt x="16101" y="5235"/>
                  </a:cubicBezTo>
                  <a:cubicBezTo>
                    <a:pt x="16115" y="5173"/>
                    <a:pt x="16121" y="5109"/>
                    <a:pt x="16126" y="5047"/>
                  </a:cubicBezTo>
                  <a:cubicBezTo>
                    <a:pt x="16132" y="4985"/>
                    <a:pt x="16137" y="4924"/>
                    <a:pt x="16137" y="4862"/>
                  </a:cubicBezTo>
                  <a:lnTo>
                    <a:pt x="16137" y="4855"/>
                  </a:lnTo>
                  <a:cubicBezTo>
                    <a:pt x="16140" y="4854"/>
                    <a:pt x="16142" y="4854"/>
                    <a:pt x="16145" y="4853"/>
                  </a:cubicBezTo>
                  <a:cubicBezTo>
                    <a:pt x="16180" y="4836"/>
                    <a:pt x="16212" y="4818"/>
                    <a:pt x="16245" y="4800"/>
                  </a:cubicBezTo>
                  <a:cubicBezTo>
                    <a:pt x="16270" y="4786"/>
                    <a:pt x="16294" y="4769"/>
                    <a:pt x="16316" y="4752"/>
                  </a:cubicBezTo>
                  <a:cubicBezTo>
                    <a:pt x="16345" y="4732"/>
                    <a:pt x="16372" y="4711"/>
                    <a:pt x="16400" y="4689"/>
                  </a:cubicBezTo>
                  <a:cubicBezTo>
                    <a:pt x="16452" y="4648"/>
                    <a:pt x="16503" y="4606"/>
                    <a:pt x="16553" y="4559"/>
                  </a:cubicBezTo>
                  <a:cubicBezTo>
                    <a:pt x="16603" y="4510"/>
                    <a:pt x="16652" y="4459"/>
                    <a:pt x="16697" y="4406"/>
                  </a:cubicBezTo>
                  <a:cubicBezTo>
                    <a:pt x="16739" y="4358"/>
                    <a:pt x="16779" y="4304"/>
                    <a:pt x="16816" y="4252"/>
                  </a:cubicBezTo>
                  <a:cubicBezTo>
                    <a:pt x="16837" y="4221"/>
                    <a:pt x="16856" y="4188"/>
                    <a:pt x="16877" y="4155"/>
                  </a:cubicBezTo>
                  <a:cubicBezTo>
                    <a:pt x="16916" y="4127"/>
                    <a:pt x="16956" y="4098"/>
                    <a:pt x="16993" y="4067"/>
                  </a:cubicBezTo>
                  <a:cubicBezTo>
                    <a:pt x="17022" y="4044"/>
                    <a:pt x="17048" y="4019"/>
                    <a:pt x="17073" y="3995"/>
                  </a:cubicBezTo>
                  <a:lnTo>
                    <a:pt x="17088" y="3983"/>
                  </a:lnTo>
                  <a:cubicBezTo>
                    <a:pt x="17100" y="3968"/>
                    <a:pt x="17111" y="3951"/>
                    <a:pt x="17121" y="3935"/>
                  </a:cubicBezTo>
                  <a:cubicBezTo>
                    <a:pt x="17122" y="3933"/>
                    <a:pt x="17124" y="3932"/>
                    <a:pt x="17124" y="3930"/>
                  </a:cubicBezTo>
                  <a:lnTo>
                    <a:pt x="17124" y="3930"/>
                  </a:lnTo>
                  <a:cubicBezTo>
                    <a:pt x="17123" y="3930"/>
                    <a:pt x="17123" y="3931"/>
                    <a:pt x="17122" y="3931"/>
                  </a:cubicBezTo>
                  <a:lnTo>
                    <a:pt x="17122" y="3931"/>
                  </a:lnTo>
                  <a:cubicBezTo>
                    <a:pt x="17136" y="3906"/>
                    <a:pt x="17148" y="3881"/>
                    <a:pt x="17162" y="3855"/>
                  </a:cubicBezTo>
                  <a:cubicBezTo>
                    <a:pt x="17163" y="3854"/>
                    <a:pt x="17163" y="3852"/>
                    <a:pt x="17164" y="3850"/>
                  </a:cubicBezTo>
                  <a:lnTo>
                    <a:pt x="17164" y="3850"/>
                  </a:lnTo>
                  <a:cubicBezTo>
                    <a:pt x="17163" y="3852"/>
                    <a:pt x="17163" y="3853"/>
                    <a:pt x="17162" y="3854"/>
                  </a:cubicBezTo>
                  <a:cubicBezTo>
                    <a:pt x="17174" y="3823"/>
                    <a:pt x="17184" y="3792"/>
                    <a:pt x="17194" y="3760"/>
                  </a:cubicBezTo>
                  <a:cubicBezTo>
                    <a:pt x="17199" y="3740"/>
                    <a:pt x="17203" y="3718"/>
                    <a:pt x="17207" y="3695"/>
                  </a:cubicBezTo>
                  <a:cubicBezTo>
                    <a:pt x="17209" y="3662"/>
                    <a:pt x="17209" y="3627"/>
                    <a:pt x="17208" y="3594"/>
                  </a:cubicBezTo>
                  <a:lnTo>
                    <a:pt x="17208" y="3594"/>
                  </a:lnTo>
                  <a:cubicBezTo>
                    <a:pt x="17199" y="3611"/>
                    <a:pt x="17189" y="3628"/>
                    <a:pt x="17179" y="3646"/>
                  </a:cubicBezTo>
                  <a:cubicBezTo>
                    <a:pt x="17174" y="3654"/>
                    <a:pt x="17169" y="3663"/>
                    <a:pt x="17163" y="3672"/>
                  </a:cubicBezTo>
                  <a:cubicBezTo>
                    <a:pt x="17145" y="3699"/>
                    <a:pt x="17125" y="3725"/>
                    <a:pt x="17104" y="3751"/>
                  </a:cubicBezTo>
                  <a:cubicBezTo>
                    <a:pt x="17083" y="3775"/>
                    <a:pt x="17060" y="3797"/>
                    <a:pt x="17038" y="3817"/>
                  </a:cubicBezTo>
                  <a:cubicBezTo>
                    <a:pt x="17047" y="3791"/>
                    <a:pt x="17057" y="3767"/>
                    <a:pt x="17065" y="3741"/>
                  </a:cubicBezTo>
                  <a:cubicBezTo>
                    <a:pt x="17083" y="3679"/>
                    <a:pt x="17094" y="3615"/>
                    <a:pt x="17102" y="3550"/>
                  </a:cubicBezTo>
                  <a:cubicBezTo>
                    <a:pt x="17111" y="3484"/>
                    <a:pt x="17110" y="3416"/>
                    <a:pt x="17107" y="3350"/>
                  </a:cubicBezTo>
                  <a:cubicBezTo>
                    <a:pt x="17107" y="3339"/>
                    <a:pt x="17106" y="3328"/>
                    <a:pt x="17106" y="3318"/>
                  </a:cubicBezTo>
                  <a:cubicBezTo>
                    <a:pt x="17094" y="3341"/>
                    <a:pt x="17081" y="3364"/>
                    <a:pt x="17069" y="3388"/>
                  </a:cubicBezTo>
                  <a:cubicBezTo>
                    <a:pt x="17045" y="3427"/>
                    <a:pt x="17021" y="3467"/>
                    <a:pt x="16996" y="3508"/>
                  </a:cubicBezTo>
                  <a:cubicBezTo>
                    <a:pt x="16988" y="3520"/>
                    <a:pt x="16981" y="3533"/>
                    <a:pt x="16972" y="3546"/>
                  </a:cubicBezTo>
                  <a:lnTo>
                    <a:pt x="16964" y="3605"/>
                  </a:lnTo>
                  <a:lnTo>
                    <a:pt x="16964" y="3603"/>
                  </a:lnTo>
                  <a:cubicBezTo>
                    <a:pt x="16964" y="3605"/>
                    <a:pt x="16962" y="3606"/>
                    <a:pt x="16962" y="3607"/>
                  </a:cubicBezTo>
                  <a:lnTo>
                    <a:pt x="16962" y="3608"/>
                  </a:lnTo>
                  <a:lnTo>
                    <a:pt x="16962" y="3610"/>
                  </a:lnTo>
                  <a:cubicBezTo>
                    <a:pt x="16954" y="3654"/>
                    <a:pt x="16942" y="3698"/>
                    <a:pt x="16929" y="3741"/>
                  </a:cubicBezTo>
                  <a:cubicBezTo>
                    <a:pt x="16908" y="3808"/>
                    <a:pt x="16882" y="3873"/>
                    <a:pt x="16852" y="3937"/>
                  </a:cubicBezTo>
                  <a:lnTo>
                    <a:pt x="16852" y="3936"/>
                  </a:lnTo>
                  <a:cubicBezTo>
                    <a:pt x="16848" y="3942"/>
                    <a:pt x="16844" y="3948"/>
                    <a:pt x="16841" y="3957"/>
                  </a:cubicBezTo>
                  <a:cubicBezTo>
                    <a:pt x="16831" y="3962"/>
                    <a:pt x="16823" y="3967"/>
                    <a:pt x="16815" y="3972"/>
                  </a:cubicBezTo>
                  <a:cubicBezTo>
                    <a:pt x="16785" y="3989"/>
                    <a:pt x="16750" y="4005"/>
                    <a:pt x="16728" y="4034"/>
                  </a:cubicBezTo>
                  <a:cubicBezTo>
                    <a:pt x="16724" y="4040"/>
                    <a:pt x="16720" y="4046"/>
                    <a:pt x="16719" y="4055"/>
                  </a:cubicBezTo>
                  <a:cubicBezTo>
                    <a:pt x="16702" y="4066"/>
                    <a:pt x="16688" y="4077"/>
                    <a:pt x="16672" y="4091"/>
                  </a:cubicBezTo>
                  <a:cubicBezTo>
                    <a:pt x="16662" y="4100"/>
                    <a:pt x="16652" y="4108"/>
                    <a:pt x="16642" y="4118"/>
                  </a:cubicBezTo>
                  <a:cubicBezTo>
                    <a:pt x="16614" y="4144"/>
                    <a:pt x="16583" y="4173"/>
                    <a:pt x="16555" y="4204"/>
                  </a:cubicBezTo>
                  <a:cubicBezTo>
                    <a:pt x="16542" y="4220"/>
                    <a:pt x="16536" y="4237"/>
                    <a:pt x="16538" y="4258"/>
                  </a:cubicBezTo>
                  <a:lnTo>
                    <a:pt x="16538" y="4262"/>
                  </a:lnTo>
                  <a:cubicBezTo>
                    <a:pt x="16507" y="4294"/>
                    <a:pt x="16475" y="4324"/>
                    <a:pt x="16444" y="4355"/>
                  </a:cubicBezTo>
                  <a:cubicBezTo>
                    <a:pt x="16443" y="4358"/>
                    <a:pt x="16440" y="4359"/>
                    <a:pt x="16438" y="4360"/>
                  </a:cubicBezTo>
                  <a:lnTo>
                    <a:pt x="16435" y="4360"/>
                  </a:lnTo>
                  <a:cubicBezTo>
                    <a:pt x="16415" y="4368"/>
                    <a:pt x="16398" y="4382"/>
                    <a:pt x="16381" y="4392"/>
                  </a:cubicBezTo>
                  <a:lnTo>
                    <a:pt x="16338" y="4420"/>
                  </a:lnTo>
                  <a:cubicBezTo>
                    <a:pt x="16304" y="4443"/>
                    <a:pt x="16269" y="4464"/>
                    <a:pt x="16234" y="4487"/>
                  </a:cubicBezTo>
                  <a:cubicBezTo>
                    <a:pt x="16204" y="4506"/>
                    <a:pt x="16175" y="4525"/>
                    <a:pt x="16145" y="4544"/>
                  </a:cubicBezTo>
                  <a:cubicBezTo>
                    <a:pt x="16126" y="4555"/>
                    <a:pt x="16110" y="4566"/>
                    <a:pt x="16093" y="4578"/>
                  </a:cubicBezTo>
                  <a:cubicBezTo>
                    <a:pt x="16085" y="4585"/>
                    <a:pt x="16077" y="4590"/>
                    <a:pt x="16069" y="4596"/>
                  </a:cubicBezTo>
                  <a:cubicBezTo>
                    <a:pt x="16061" y="4602"/>
                    <a:pt x="16056" y="4608"/>
                    <a:pt x="16051" y="4614"/>
                  </a:cubicBezTo>
                  <a:cubicBezTo>
                    <a:pt x="16042" y="4617"/>
                    <a:pt x="16034" y="4622"/>
                    <a:pt x="16027" y="4628"/>
                  </a:cubicBezTo>
                  <a:cubicBezTo>
                    <a:pt x="16014" y="4617"/>
                    <a:pt x="15998" y="4611"/>
                    <a:pt x="15981" y="4611"/>
                  </a:cubicBezTo>
                  <a:cubicBezTo>
                    <a:pt x="15965" y="4611"/>
                    <a:pt x="15949" y="4617"/>
                    <a:pt x="15938" y="4629"/>
                  </a:cubicBezTo>
                  <a:cubicBezTo>
                    <a:pt x="15932" y="4637"/>
                    <a:pt x="15925" y="4642"/>
                    <a:pt x="15923" y="4648"/>
                  </a:cubicBezTo>
                  <a:cubicBezTo>
                    <a:pt x="15913" y="4666"/>
                    <a:pt x="15909" y="4686"/>
                    <a:pt x="15905" y="4705"/>
                  </a:cubicBezTo>
                  <a:cubicBezTo>
                    <a:pt x="15899" y="4727"/>
                    <a:pt x="15897" y="4751"/>
                    <a:pt x="15893" y="4774"/>
                  </a:cubicBezTo>
                  <a:cubicBezTo>
                    <a:pt x="15887" y="4810"/>
                    <a:pt x="15881" y="4848"/>
                    <a:pt x="15874" y="4884"/>
                  </a:cubicBezTo>
                  <a:cubicBezTo>
                    <a:pt x="15860" y="4954"/>
                    <a:pt x="15846" y="5026"/>
                    <a:pt x="15829" y="5097"/>
                  </a:cubicBezTo>
                  <a:cubicBezTo>
                    <a:pt x="15820" y="5132"/>
                    <a:pt x="15811" y="5168"/>
                    <a:pt x="15801" y="5202"/>
                  </a:cubicBezTo>
                  <a:cubicBezTo>
                    <a:pt x="15793" y="5236"/>
                    <a:pt x="15783" y="5267"/>
                    <a:pt x="15772" y="5299"/>
                  </a:cubicBezTo>
                  <a:cubicBezTo>
                    <a:pt x="15733" y="5400"/>
                    <a:pt x="15692" y="5499"/>
                    <a:pt x="15647" y="5597"/>
                  </a:cubicBezTo>
                  <a:lnTo>
                    <a:pt x="15651" y="5589"/>
                  </a:lnTo>
                  <a:lnTo>
                    <a:pt x="15651" y="5589"/>
                  </a:lnTo>
                  <a:cubicBezTo>
                    <a:pt x="15643" y="5605"/>
                    <a:pt x="15635" y="5622"/>
                    <a:pt x="15628" y="5639"/>
                  </a:cubicBezTo>
                  <a:cubicBezTo>
                    <a:pt x="15621" y="5654"/>
                    <a:pt x="15613" y="5669"/>
                    <a:pt x="15603" y="5682"/>
                  </a:cubicBezTo>
                  <a:cubicBezTo>
                    <a:pt x="15567" y="5736"/>
                    <a:pt x="15530" y="5787"/>
                    <a:pt x="15491" y="5839"/>
                  </a:cubicBezTo>
                  <a:cubicBezTo>
                    <a:pt x="15450" y="5892"/>
                    <a:pt x="15412" y="5944"/>
                    <a:pt x="15371" y="5996"/>
                  </a:cubicBezTo>
                  <a:cubicBezTo>
                    <a:pt x="15345" y="6026"/>
                    <a:pt x="15319" y="6053"/>
                    <a:pt x="15293" y="6079"/>
                  </a:cubicBezTo>
                  <a:cubicBezTo>
                    <a:pt x="15253" y="6112"/>
                    <a:pt x="15212" y="6140"/>
                    <a:pt x="15172" y="6171"/>
                  </a:cubicBezTo>
                  <a:cubicBezTo>
                    <a:pt x="15154" y="6185"/>
                    <a:pt x="15136" y="6198"/>
                    <a:pt x="15119" y="6214"/>
                  </a:cubicBezTo>
                  <a:lnTo>
                    <a:pt x="15119" y="6216"/>
                  </a:lnTo>
                  <a:cubicBezTo>
                    <a:pt x="15116" y="6215"/>
                    <a:pt x="15114" y="6215"/>
                    <a:pt x="15111" y="6215"/>
                  </a:cubicBezTo>
                  <a:cubicBezTo>
                    <a:pt x="15106" y="6215"/>
                    <a:pt x="15100" y="6216"/>
                    <a:pt x="15093" y="6218"/>
                  </a:cubicBezTo>
                  <a:cubicBezTo>
                    <a:pt x="15088" y="6217"/>
                    <a:pt x="15083" y="6214"/>
                    <a:pt x="15078" y="6214"/>
                  </a:cubicBezTo>
                  <a:cubicBezTo>
                    <a:pt x="15076" y="6213"/>
                    <a:pt x="15074" y="6213"/>
                    <a:pt x="15073" y="6213"/>
                  </a:cubicBezTo>
                  <a:cubicBezTo>
                    <a:pt x="15058" y="6213"/>
                    <a:pt x="15041" y="6217"/>
                    <a:pt x="15027" y="6221"/>
                  </a:cubicBezTo>
                  <a:lnTo>
                    <a:pt x="14985" y="6232"/>
                  </a:lnTo>
                  <a:cubicBezTo>
                    <a:pt x="14968" y="6238"/>
                    <a:pt x="14948" y="6243"/>
                    <a:pt x="14933" y="6255"/>
                  </a:cubicBezTo>
                  <a:cubicBezTo>
                    <a:pt x="14914" y="6272"/>
                    <a:pt x="14906" y="6299"/>
                    <a:pt x="14913" y="6324"/>
                  </a:cubicBezTo>
                  <a:cubicBezTo>
                    <a:pt x="14916" y="6329"/>
                    <a:pt x="14917" y="6334"/>
                    <a:pt x="14919" y="6339"/>
                  </a:cubicBezTo>
                  <a:cubicBezTo>
                    <a:pt x="14924" y="6351"/>
                    <a:pt x="14934" y="6361"/>
                    <a:pt x="14943" y="6370"/>
                  </a:cubicBezTo>
                  <a:cubicBezTo>
                    <a:pt x="14960" y="6392"/>
                    <a:pt x="14983" y="6410"/>
                    <a:pt x="15004" y="6430"/>
                  </a:cubicBezTo>
                  <a:cubicBezTo>
                    <a:pt x="15006" y="6433"/>
                    <a:pt x="15007" y="6435"/>
                    <a:pt x="15010" y="6438"/>
                  </a:cubicBezTo>
                  <a:cubicBezTo>
                    <a:pt x="15009" y="6450"/>
                    <a:pt x="15009" y="6461"/>
                    <a:pt x="15010" y="6474"/>
                  </a:cubicBezTo>
                  <a:cubicBezTo>
                    <a:pt x="15014" y="6517"/>
                    <a:pt x="15035" y="6557"/>
                    <a:pt x="15055" y="6595"/>
                  </a:cubicBezTo>
                  <a:cubicBezTo>
                    <a:pt x="15067" y="6619"/>
                    <a:pt x="15081" y="6644"/>
                    <a:pt x="15095" y="6668"/>
                  </a:cubicBezTo>
                  <a:lnTo>
                    <a:pt x="15095" y="6668"/>
                  </a:lnTo>
                  <a:cubicBezTo>
                    <a:pt x="15095" y="6668"/>
                    <a:pt x="15095" y="6668"/>
                    <a:pt x="15094" y="6668"/>
                  </a:cubicBezTo>
                  <a:lnTo>
                    <a:pt x="15094" y="6668"/>
                  </a:lnTo>
                  <a:cubicBezTo>
                    <a:pt x="15104" y="6686"/>
                    <a:pt x="15113" y="6703"/>
                    <a:pt x="15120" y="6721"/>
                  </a:cubicBezTo>
                  <a:cubicBezTo>
                    <a:pt x="15129" y="6738"/>
                    <a:pt x="15135" y="6757"/>
                    <a:pt x="15143" y="6774"/>
                  </a:cubicBezTo>
                  <a:cubicBezTo>
                    <a:pt x="15148" y="6789"/>
                    <a:pt x="15153" y="6805"/>
                    <a:pt x="15156" y="6819"/>
                  </a:cubicBezTo>
                  <a:cubicBezTo>
                    <a:pt x="15146" y="6837"/>
                    <a:pt x="15144" y="6859"/>
                    <a:pt x="15153" y="6879"/>
                  </a:cubicBezTo>
                  <a:cubicBezTo>
                    <a:pt x="15159" y="6895"/>
                    <a:pt x="15169" y="6913"/>
                    <a:pt x="15177" y="6928"/>
                  </a:cubicBezTo>
                  <a:cubicBezTo>
                    <a:pt x="15184" y="6998"/>
                    <a:pt x="15190" y="7069"/>
                    <a:pt x="15198" y="7139"/>
                  </a:cubicBezTo>
                  <a:lnTo>
                    <a:pt x="15198" y="7131"/>
                  </a:lnTo>
                  <a:cubicBezTo>
                    <a:pt x="15205" y="7197"/>
                    <a:pt x="15213" y="7263"/>
                    <a:pt x="15220" y="7328"/>
                  </a:cubicBezTo>
                  <a:cubicBezTo>
                    <a:pt x="15222" y="7366"/>
                    <a:pt x="15223" y="7404"/>
                    <a:pt x="15223" y="7442"/>
                  </a:cubicBezTo>
                  <a:cubicBezTo>
                    <a:pt x="15222" y="7488"/>
                    <a:pt x="15218" y="7534"/>
                    <a:pt x="15212" y="7580"/>
                  </a:cubicBezTo>
                  <a:lnTo>
                    <a:pt x="15212" y="7579"/>
                  </a:lnTo>
                  <a:cubicBezTo>
                    <a:pt x="15202" y="7645"/>
                    <a:pt x="15186" y="7709"/>
                    <a:pt x="15169" y="7775"/>
                  </a:cubicBezTo>
                  <a:cubicBezTo>
                    <a:pt x="15148" y="7839"/>
                    <a:pt x="15127" y="7905"/>
                    <a:pt x="15104" y="7970"/>
                  </a:cubicBezTo>
                  <a:cubicBezTo>
                    <a:pt x="15092" y="8001"/>
                    <a:pt x="15082" y="8033"/>
                    <a:pt x="15071" y="8064"/>
                  </a:cubicBezTo>
                  <a:cubicBezTo>
                    <a:pt x="15055" y="8102"/>
                    <a:pt x="15038" y="8142"/>
                    <a:pt x="15022" y="8183"/>
                  </a:cubicBezTo>
                  <a:cubicBezTo>
                    <a:pt x="15007" y="8219"/>
                    <a:pt x="14990" y="8255"/>
                    <a:pt x="14973" y="8290"/>
                  </a:cubicBezTo>
                  <a:cubicBezTo>
                    <a:pt x="14969" y="8297"/>
                    <a:pt x="14964" y="8303"/>
                    <a:pt x="14960" y="8312"/>
                  </a:cubicBezTo>
                  <a:cubicBezTo>
                    <a:pt x="14898" y="8274"/>
                    <a:pt x="14834" y="8240"/>
                    <a:pt x="14766" y="8218"/>
                  </a:cubicBezTo>
                  <a:cubicBezTo>
                    <a:pt x="14639" y="8172"/>
                    <a:pt x="14504" y="8156"/>
                    <a:pt x="14371" y="8152"/>
                  </a:cubicBezTo>
                  <a:cubicBezTo>
                    <a:pt x="14336" y="8151"/>
                    <a:pt x="14300" y="8150"/>
                    <a:pt x="14265" y="8150"/>
                  </a:cubicBezTo>
                  <a:cubicBezTo>
                    <a:pt x="14235" y="8150"/>
                    <a:pt x="14205" y="8151"/>
                    <a:pt x="14176" y="8153"/>
                  </a:cubicBezTo>
                  <a:cubicBezTo>
                    <a:pt x="14145" y="8154"/>
                    <a:pt x="14116" y="8157"/>
                    <a:pt x="14085" y="8159"/>
                  </a:cubicBezTo>
                  <a:cubicBezTo>
                    <a:pt x="14067" y="8161"/>
                    <a:pt x="14049" y="8161"/>
                    <a:pt x="14031" y="8162"/>
                  </a:cubicBezTo>
                  <a:lnTo>
                    <a:pt x="14026" y="8162"/>
                  </a:lnTo>
                  <a:cubicBezTo>
                    <a:pt x="13973" y="8168"/>
                    <a:pt x="13917" y="8174"/>
                    <a:pt x="13863" y="8176"/>
                  </a:cubicBezTo>
                  <a:cubicBezTo>
                    <a:pt x="13854" y="8177"/>
                    <a:pt x="13845" y="8178"/>
                    <a:pt x="13835" y="8182"/>
                  </a:cubicBezTo>
                  <a:cubicBezTo>
                    <a:pt x="13839" y="8183"/>
                    <a:pt x="13843" y="8183"/>
                    <a:pt x="13845" y="8184"/>
                  </a:cubicBezTo>
                  <a:cubicBezTo>
                    <a:pt x="13850" y="8185"/>
                    <a:pt x="13854" y="8187"/>
                    <a:pt x="13858" y="8188"/>
                  </a:cubicBezTo>
                  <a:cubicBezTo>
                    <a:pt x="13874" y="8193"/>
                    <a:pt x="13887" y="8198"/>
                    <a:pt x="13902" y="8203"/>
                  </a:cubicBezTo>
                  <a:cubicBezTo>
                    <a:pt x="13936" y="8215"/>
                    <a:pt x="13969" y="8226"/>
                    <a:pt x="14001" y="8239"/>
                  </a:cubicBezTo>
                  <a:cubicBezTo>
                    <a:pt x="14040" y="8255"/>
                    <a:pt x="14077" y="8270"/>
                    <a:pt x="14116" y="8287"/>
                  </a:cubicBezTo>
                  <a:cubicBezTo>
                    <a:pt x="14139" y="8287"/>
                    <a:pt x="14164" y="8286"/>
                    <a:pt x="14186" y="8286"/>
                  </a:cubicBezTo>
                  <a:cubicBezTo>
                    <a:pt x="14241" y="8287"/>
                    <a:pt x="14294" y="8290"/>
                    <a:pt x="14346" y="8297"/>
                  </a:cubicBezTo>
                  <a:cubicBezTo>
                    <a:pt x="14372" y="8302"/>
                    <a:pt x="14400" y="8307"/>
                    <a:pt x="14426" y="8314"/>
                  </a:cubicBezTo>
                  <a:cubicBezTo>
                    <a:pt x="14428" y="8316"/>
                    <a:pt x="14431" y="8316"/>
                    <a:pt x="14433" y="8317"/>
                  </a:cubicBezTo>
                  <a:cubicBezTo>
                    <a:pt x="14432" y="8319"/>
                    <a:pt x="14431" y="8321"/>
                    <a:pt x="14431" y="8322"/>
                  </a:cubicBezTo>
                  <a:cubicBezTo>
                    <a:pt x="14421" y="8354"/>
                    <a:pt x="14437" y="8388"/>
                    <a:pt x="14468" y="8400"/>
                  </a:cubicBezTo>
                  <a:cubicBezTo>
                    <a:pt x="14474" y="8405"/>
                    <a:pt x="14480" y="8410"/>
                    <a:pt x="14489" y="8411"/>
                  </a:cubicBezTo>
                  <a:cubicBezTo>
                    <a:pt x="14494" y="8413"/>
                    <a:pt x="14501" y="8414"/>
                    <a:pt x="14507" y="8414"/>
                  </a:cubicBezTo>
                  <a:cubicBezTo>
                    <a:pt x="14509" y="8414"/>
                    <a:pt x="14511" y="8414"/>
                    <a:pt x="14513" y="8414"/>
                  </a:cubicBezTo>
                  <a:lnTo>
                    <a:pt x="14520" y="8414"/>
                  </a:lnTo>
                  <a:cubicBezTo>
                    <a:pt x="14532" y="8412"/>
                    <a:pt x="14544" y="8407"/>
                    <a:pt x="14553" y="8399"/>
                  </a:cubicBezTo>
                  <a:cubicBezTo>
                    <a:pt x="14575" y="8414"/>
                    <a:pt x="14598" y="8429"/>
                    <a:pt x="14620" y="8443"/>
                  </a:cubicBezTo>
                  <a:cubicBezTo>
                    <a:pt x="14651" y="8463"/>
                    <a:pt x="14684" y="8486"/>
                    <a:pt x="14713" y="8508"/>
                  </a:cubicBezTo>
                  <a:cubicBezTo>
                    <a:pt x="14782" y="8558"/>
                    <a:pt x="14851" y="8607"/>
                    <a:pt x="14921" y="8658"/>
                  </a:cubicBezTo>
                  <a:lnTo>
                    <a:pt x="14921" y="8658"/>
                  </a:lnTo>
                  <a:cubicBezTo>
                    <a:pt x="14920" y="8658"/>
                    <a:pt x="14919" y="8657"/>
                    <a:pt x="14918" y="8657"/>
                  </a:cubicBezTo>
                  <a:lnTo>
                    <a:pt x="14918" y="8657"/>
                  </a:lnTo>
                  <a:lnTo>
                    <a:pt x="15004" y="8723"/>
                  </a:lnTo>
                  <a:cubicBezTo>
                    <a:pt x="15020" y="8736"/>
                    <a:pt x="15037" y="8749"/>
                    <a:pt x="15053" y="8763"/>
                  </a:cubicBezTo>
                  <a:cubicBezTo>
                    <a:pt x="15077" y="8782"/>
                    <a:pt x="15102" y="8798"/>
                    <a:pt x="15127" y="8812"/>
                  </a:cubicBezTo>
                  <a:cubicBezTo>
                    <a:pt x="15130" y="8813"/>
                    <a:pt x="15134" y="8814"/>
                    <a:pt x="15136" y="8816"/>
                  </a:cubicBezTo>
                  <a:lnTo>
                    <a:pt x="15237" y="8943"/>
                  </a:lnTo>
                  <a:cubicBezTo>
                    <a:pt x="15234" y="8956"/>
                    <a:pt x="15232" y="8967"/>
                    <a:pt x="15234" y="8978"/>
                  </a:cubicBezTo>
                  <a:cubicBezTo>
                    <a:pt x="15238" y="8994"/>
                    <a:pt x="15246" y="9007"/>
                    <a:pt x="15259" y="9017"/>
                  </a:cubicBezTo>
                  <a:cubicBezTo>
                    <a:pt x="15272" y="9028"/>
                    <a:pt x="15285" y="9031"/>
                    <a:pt x="15301" y="9033"/>
                  </a:cubicBezTo>
                  <a:cubicBezTo>
                    <a:pt x="15304" y="9033"/>
                    <a:pt x="15306" y="9031"/>
                    <a:pt x="15310" y="9031"/>
                  </a:cubicBezTo>
                  <a:cubicBezTo>
                    <a:pt x="15314" y="9038"/>
                    <a:pt x="15319" y="9043"/>
                    <a:pt x="15325" y="9046"/>
                  </a:cubicBezTo>
                  <a:cubicBezTo>
                    <a:pt x="15326" y="9072"/>
                    <a:pt x="15341" y="9098"/>
                    <a:pt x="15367" y="9106"/>
                  </a:cubicBezTo>
                  <a:cubicBezTo>
                    <a:pt x="15372" y="9107"/>
                    <a:pt x="15377" y="9108"/>
                    <a:pt x="15383" y="9108"/>
                  </a:cubicBezTo>
                  <a:cubicBezTo>
                    <a:pt x="15411" y="9108"/>
                    <a:pt x="15438" y="9106"/>
                    <a:pt x="15465" y="9103"/>
                  </a:cubicBezTo>
                  <a:cubicBezTo>
                    <a:pt x="15502" y="9101"/>
                    <a:pt x="15538" y="9097"/>
                    <a:pt x="15576" y="9092"/>
                  </a:cubicBezTo>
                  <a:cubicBezTo>
                    <a:pt x="15649" y="9081"/>
                    <a:pt x="15734" y="9059"/>
                    <a:pt x="15779" y="8994"/>
                  </a:cubicBezTo>
                  <a:cubicBezTo>
                    <a:pt x="15783" y="8988"/>
                    <a:pt x="15785" y="8981"/>
                    <a:pt x="15786" y="8973"/>
                  </a:cubicBezTo>
                  <a:cubicBezTo>
                    <a:pt x="15826" y="8979"/>
                    <a:pt x="15866" y="8988"/>
                    <a:pt x="15907" y="8994"/>
                  </a:cubicBezTo>
                  <a:cubicBezTo>
                    <a:pt x="15909" y="8994"/>
                    <a:pt x="15912" y="8995"/>
                    <a:pt x="15914" y="8995"/>
                  </a:cubicBezTo>
                  <a:cubicBezTo>
                    <a:pt x="15915" y="8995"/>
                    <a:pt x="15917" y="8997"/>
                    <a:pt x="15918" y="8997"/>
                  </a:cubicBezTo>
                  <a:cubicBezTo>
                    <a:pt x="15948" y="9009"/>
                    <a:pt x="15976" y="9023"/>
                    <a:pt x="16006" y="9035"/>
                  </a:cubicBezTo>
                  <a:cubicBezTo>
                    <a:pt x="16034" y="9046"/>
                    <a:pt x="16062" y="9060"/>
                    <a:pt x="16090" y="9072"/>
                  </a:cubicBezTo>
                  <a:cubicBezTo>
                    <a:pt x="16139" y="9098"/>
                    <a:pt x="16185" y="9126"/>
                    <a:pt x="16233" y="9152"/>
                  </a:cubicBezTo>
                  <a:cubicBezTo>
                    <a:pt x="16261" y="9167"/>
                    <a:pt x="16289" y="9184"/>
                    <a:pt x="16319" y="9199"/>
                  </a:cubicBezTo>
                  <a:cubicBezTo>
                    <a:pt x="16348" y="9216"/>
                    <a:pt x="16378" y="9231"/>
                    <a:pt x="16408" y="9248"/>
                  </a:cubicBezTo>
                  <a:cubicBezTo>
                    <a:pt x="16446" y="9268"/>
                    <a:pt x="16488" y="9284"/>
                    <a:pt x="16529" y="9299"/>
                  </a:cubicBezTo>
                  <a:cubicBezTo>
                    <a:pt x="16536" y="9302"/>
                    <a:pt x="16543" y="9303"/>
                    <a:pt x="16550" y="9303"/>
                  </a:cubicBezTo>
                  <a:cubicBezTo>
                    <a:pt x="16558" y="9303"/>
                    <a:pt x="16566" y="9301"/>
                    <a:pt x="16573" y="9298"/>
                  </a:cubicBezTo>
                  <a:cubicBezTo>
                    <a:pt x="16603" y="9323"/>
                    <a:pt x="16631" y="9349"/>
                    <a:pt x="16658" y="9376"/>
                  </a:cubicBezTo>
                  <a:cubicBezTo>
                    <a:pt x="16684" y="9400"/>
                    <a:pt x="16708" y="9426"/>
                    <a:pt x="16733" y="9452"/>
                  </a:cubicBezTo>
                  <a:cubicBezTo>
                    <a:pt x="16807" y="9578"/>
                    <a:pt x="16879" y="9706"/>
                    <a:pt x="16945" y="9838"/>
                  </a:cubicBezTo>
                  <a:cubicBezTo>
                    <a:pt x="16949" y="9855"/>
                    <a:pt x="16951" y="9874"/>
                    <a:pt x="16955" y="9892"/>
                  </a:cubicBezTo>
                  <a:cubicBezTo>
                    <a:pt x="16960" y="9920"/>
                    <a:pt x="16965" y="9949"/>
                    <a:pt x="16971" y="9978"/>
                  </a:cubicBezTo>
                  <a:cubicBezTo>
                    <a:pt x="16965" y="10000"/>
                    <a:pt x="16965" y="10025"/>
                    <a:pt x="16962" y="10045"/>
                  </a:cubicBezTo>
                  <a:cubicBezTo>
                    <a:pt x="16961" y="10075"/>
                    <a:pt x="16961" y="10106"/>
                    <a:pt x="16961" y="10135"/>
                  </a:cubicBezTo>
                  <a:cubicBezTo>
                    <a:pt x="16961" y="10187"/>
                    <a:pt x="16964" y="10237"/>
                    <a:pt x="16966" y="10288"/>
                  </a:cubicBezTo>
                  <a:cubicBezTo>
                    <a:pt x="16970" y="10333"/>
                    <a:pt x="16973" y="10380"/>
                    <a:pt x="16977" y="10426"/>
                  </a:cubicBezTo>
                  <a:cubicBezTo>
                    <a:pt x="16977" y="10431"/>
                    <a:pt x="16978" y="10437"/>
                    <a:pt x="16978" y="10444"/>
                  </a:cubicBezTo>
                  <a:cubicBezTo>
                    <a:pt x="16976" y="10453"/>
                    <a:pt x="16975" y="10460"/>
                    <a:pt x="16972" y="10469"/>
                  </a:cubicBezTo>
                  <a:cubicBezTo>
                    <a:pt x="16973" y="10467"/>
                    <a:pt x="16973" y="10464"/>
                    <a:pt x="16975" y="10462"/>
                  </a:cubicBezTo>
                  <a:lnTo>
                    <a:pt x="16975" y="10462"/>
                  </a:lnTo>
                  <a:cubicBezTo>
                    <a:pt x="16952" y="10542"/>
                    <a:pt x="16930" y="10620"/>
                    <a:pt x="16906" y="10700"/>
                  </a:cubicBezTo>
                  <a:cubicBezTo>
                    <a:pt x="16897" y="10729"/>
                    <a:pt x="16887" y="10759"/>
                    <a:pt x="16877" y="10789"/>
                  </a:cubicBezTo>
                  <a:cubicBezTo>
                    <a:pt x="16864" y="10795"/>
                    <a:pt x="16856" y="10803"/>
                    <a:pt x="16849" y="10813"/>
                  </a:cubicBezTo>
                  <a:cubicBezTo>
                    <a:pt x="16837" y="10832"/>
                    <a:pt x="16827" y="10851"/>
                    <a:pt x="16817" y="10871"/>
                  </a:cubicBezTo>
                  <a:cubicBezTo>
                    <a:pt x="16784" y="10928"/>
                    <a:pt x="16746" y="10983"/>
                    <a:pt x="16707" y="11037"/>
                  </a:cubicBezTo>
                  <a:cubicBezTo>
                    <a:pt x="16675" y="10991"/>
                    <a:pt x="16630" y="10956"/>
                    <a:pt x="16585" y="10923"/>
                  </a:cubicBezTo>
                  <a:cubicBezTo>
                    <a:pt x="16560" y="10904"/>
                    <a:pt x="16532" y="10891"/>
                    <a:pt x="16506" y="10873"/>
                  </a:cubicBezTo>
                  <a:cubicBezTo>
                    <a:pt x="16479" y="10858"/>
                    <a:pt x="16450" y="10841"/>
                    <a:pt x="16421" y="10827"/>
                  </a:cubicBezTo>
                  <a:cubicBezTo>
                    <a:pt x="16364" y="10799"/>
                    <a:pt x="16306" y="10772"/>
                    <a:pt x="16245" y="10752"/>
                  </a:cubicBezTo>
                  <a:cubicBezTo>
                    <a:pt x="16183" y="10732"/>
                    <a:pt x="16121" y="10711"/>
                    <a:pt x="16059" y="10694"/>
                  </a:cubicBezTo>
                  <a:cubicBezTo>
                    <a:pt x="15996" y="10677"/>
                    <a:pt x="15933" y="10661"/>
                    <a:pt x="15871" y="10648"/>
                  </a:cubicBezTo>
                  <a:cubicBezTo>
                    <a:pt x="15810" y="10635"/>
                    <a:pt x="15749" y="10617"/>
                    <a:pt x="15687" y="10604"/>
                  </a:cubicBezTo>
                  <a:cubicBezTo>
                    <a:pt x="15623" y="10589"/>
                    <a:pt x="15557" y="10578"/>
                    <a:pt x="15491" y="10571"/>
                  </a:cubicBezTo>
                  <a:cubicBezTo>
                    <a:pt x="15427" y="10562"/>
                    <a:pt x="15361" y="10553"/>
                    <a:pt x="15295" y="10553"/>
                  </a:cubicBezTo>
                  <a:cubicBezTo>
                    <a:pt x="15277" y="10553"/>
                    <a:pt x="15259" y="10553"/>
                    <a:pt x="15241" y="10553"/>
                  </a:cubicBezTo>
                  <a:cubicBezTo>
                    <a:pt x="15110" y="10553"/>
                    <a:pt x="14978" y="10562"/>
                    <a:pt x="14846" y="10578"/>
                  </a:cubicBezTo>
                  <a:cubicBezTo>
                    <a:pt x="14777" y="10586"/>
                    <a:pt x="14704" y="10593"/>
                    <a:pt x="14635" y="10612"/>
                  </a:cubicBezTo>
                  <a:cubicBezTo>
                    <a:pt x="14622" y="10615"/>
                    <a:pt x="14608" y="10619"/>
                    <a:pt x="14594" y="10624"/>
                  </a:cubicBezTo>
                  <a:cubicBezTo>
                    <a:pt x="14536" y="10538"/>
                    <a:pt x="14474" y="10454"/>
                    <a:pt x="14408" y="10375"/>
                  </a:cubicBezTo>
                  <a:cubicBezTo>
                    <a:pt x="14367" y="10324"/>
                    <a:pt x="14324" y="10274"/>
                    <a:pt x="14276" y="10232"/>
                  </a:cubicBezTo>
                  <a:cubicBezTo>
                    <a:pt x="14248" y="10209"/>
                    <a:pt x="14222" y="10189"/>
                    <a:pt x="14195" y="10168"/>
                  </a:cubicBezTo>
                  <a:cubicBezTo>
                    <a:pt x="14168" y="10147"/>
                    <a:pt x="14138" y="10128"/>
                    <a:pt x="14109" y="10108"/>
                  </a:cubicBezTo>
                  <a:cubicBezTo>
                    <a:pt x="13995" y="10032"/>
                    <a:pt x="13877" y="9969"/>
                    <a:pt x="13753" y="9912"/>
                  </a:cubicBezTo>
                  <a:cubicBezTo>
                    <a:pt x="13634" y="9856"/>
                    <a:pt x="13508" y="9818"/>
                    <a:pt x="13379" y="9799"/>
                  </a:cubicBezTo>
                  <a:cubicBezTo>
                    <a:pt x="13309" y="9788"/>
                    <a:pt x="13240" y="9779"/>
                    <a:pt x="13170" y="9776"/>
                  </a:cubicBezTo>
                  <a:cubicBezTo>
                    <a:pt x="13151" y="9775"/>
                    <a:pt x="13131" y="9774"/>
                    <a:pt x="13112" y="9774"/>
                  </a:cubicBezTo>
                  <a:cubicBezTo>
                    <a:pt x="13064" y="9774"/>
                    <a:pt x="13016" y="9777"/>
                    <a:pt x="12969" y="9781"/>
                  </a:cubicBezTo>
                  <a:cubicBezTo>
                    <a:pt x="12937" y="9783"/>
                    <a:pt x="12905" y="9787"/>
                    <a:pt x="12873" y="9792"/>
                  </a:cubicBezTo>
                  <a:cubicBezTo>
                    <a:pt x="12871" y="9777"/>
                    <a:pt x="12869" y="9763"/>
                    <a:pt x="12868" y="9748"/>
                  </a:cubicBezTo>
                  <a:cubicBezTo>
                    <a:pt x="12863" y="9717"/>
                    <a:pt x="12858" y="9685"/>
                    <a:pt x="12853" y="9654"/>
                  </a:cubicBezTo>
                  <a:cubicBezTo>
                    <a:pt x="12845" y="9617"/>
                    <a:pt x="12836" y="9581"/>
                    <a:pt x="12826" y="9544"/>
                  </a:cubicBezTo>
                  <a:cubicBezTo>
                    <a:pt x="12818" y="9515"/>
                    <a:pt x="12808" y="9487"/>
                    <a:pt x="12798" y="9458"/>
                  </a:cubicBezTo>
                  <a:cubicBezTo>
                    <a:pt x="12788" y="9425"/>
                    <a:pt x="12775" y="9390"/>
                    <a:pt x="12760" y="9358"/>
                  </a:cubicBezTo>
                  <a:cubicBezTo>
                    <a:pt x="12734" y="9297"/>
                    <a:pt x="12707" y="9236"/>
                    <a:pt x="12674" y="9179"/>
                  </a:cubicBezTo>
                  <a:cubicBezTo>
                    <a:pt x="12657" y="9147"/>
                    <a:pt x="12637" y="9117"/>
                    <a:pt x="12618" y="9086"/>
                  </a:cubicBezTo>
                  <a:cubicBezTo>
                    <a:pt x="12600" y="9057"/>
                    <a:pt x="12581" y="9030"/>
                    <a:pt x="12561" y="9003"/>
                  </a:cubicBezTo>
                  <a:cubicBezTo>
                    <a:pt x="12543" y="8977"/>
                    <a:pt x="12523" y="8952"/>
                    <a:pt x="12502" y="8928"/>
                  </a:cubicBezTo>
                  <a:cubicBezTo>
                    <a:pt x="12476" y="8897"/>
                    <a:pt x="12450" y="8868"/>
                    <a:pt x="12425" y="8838"/>
                  </a:cubicBezTo>
                  <a:lnTo>
                    <a:pt x="12421" y="8834"/>
                  </a:lnTo>
                  <a:lnTo>
                    <a:pt x="12452" y="8803"/>
                  </a:lnTo>
                  <a:cubicBezTo>
                    <a:pt x="12496" y="8755"/>
                    <a:pt x="12535" y="8705"/>
                    <a:pt x="12574" y="8653"/>
                  </a:cubicBezTo>
                  <a:cubicBezTo>
                    <a:pt x="12595" y="8625"/>
                    <a:pt x="12616" y="8596"/>
                    <a:pt x="12635" y="8569"/>
                  </a:cubicBezTo>
                  <a:cubicBezTo>
                    <a:pt x="12673" y="8513"/>
                    <a:pt x="12704" y="8453"/>
                    <a:pt x="12733" y="8391"/>
                  </a:cubicBezTo>
                  <a:cubicBezTo>
                    <a:pt x="12740" y="8375"/>
                    <a:pt x="12746" y="8358"/>
                    <a:pt x="12752" y="8343"/>
                  </a:cubicBezTo>
                  <a:cubicBezTo>
                    <a:pt x="12757" y="8331"/>
                    <a:pt x="12762" y="8318"/>
                    <a:pt x="12766" y="8305"/>
                  </a:cubicBezTo>
                  <a:cubicBezTo>
                    <a:pt x="12778" y="8271"/>
                    <a:pt x="12788" y="8238"/>
                    <a:pt x="12798" y="8204"/>
                  </a:cubicBezTo>
                  <a:cubicBezTo>
                    <a:pt x="12817" y="8138"/>
                    <a:pt x="12834" y="8073"/>
                    <a:pt x="12847" y="8006"/>
                  </a:cubicBezTo>
                  <a:cubicBezTo>
                    <a:pt x="12858" y="7935"/>
                    <a:pt x="12868" y="7863"/>
                    <a:pt x="12876" y="7790"/>
                  </a:cubicBezTo>
                  <a:cubicBezTo>
                    <a:pt x="12884" y="7723"/>
                    <a:pt x="12881" y="7657"/>
                    <a:pt x="12876" y="7590"/>
                  </a:cubicBezTo>
                  <a:cubicBezTo>
                    <a:pt x="12874" y="7555"/>
                    <a:pt x="12869" y="7521"/>
                    <a:pt x="12865" y="7487"/>
                  </a:cubicBezTo>
                  <a:cubicBezTo>
                    <a:pt x="12862" y="7456"/>
                    <a:pt x="12859" y="7425"/>
                    <a:pt x="12853" y="7394"/>
                  </a:cubicBezTo>
                  <a:cubicBezTo>
                    <a:pt x="12848" y="7368"/>
                    <a:pt x="12844" y="7341"/>
                    <a:pt x="12839" y="7315"/>
                  </a:cubicBezTo>
                  <a:cubicBezTo>
                    <a:pt x="12823" y="7250"/>
                    <a:pt x="12803" y="7188"/>
                    <a:pt x="12777" y="7127"/>
                  </a:cubicBezTo>
                  <a:cubicBezTo>
                    <a:pt x="12751" y="7069"/>
                    <a:pt x="12719" y="7015"/>
                    <a:pt x="12684" y="6962"/>
                  </a:cubicBezTo>
                  <a:cubicBezTo>
                    <a:pt x="12671" y="6943"/>
                    <a:pt x="12657" y="6925"/>
                    <a:pt x="12642" y="6905"/>
                  </a:cubicBezTo>
                  <a:cubicBezTo>
                    <a:pt x="12636" y="6898"/>
                    <a:pt x="12630" y="6888"/>
                    <a:pt x="12622" y="6881"/>
                  </a:cubicBezTo>
                  <a:cubicBezTo>
                    <a:pt x="12661" y="6846"/>
                    <a:pt x="12698" y="6810"/>
                    <a:pt x="12733" y="6771"/>
                  </a:cubicBezTo>
                  <a:cubicBezTo>
                    <a:pt x="12822" y="6676"/>
                    <a:pt x="12888" y="6559"/>
                    <a:pt x="12950" y="6445"/>
                  </a:cubicBezTo>
                  <a:cubicBezTo>
                    <a:pt x="12981" y="6387"/>
                    <a:pt x="13009" y="6325"/>
                    <a:pt x="13030" y="6263"/>
                  </a:cubicBezTo>
                  <a:cubicBezTo>
                    <a:pt x="13054" y="6201"/>
                    <a:pt x="13070" y="6138"/>
                    <a:pt x="13082" y="6073"/>
                  </a:cubicBezTo>
                  <a:cubicBezTo>
                    <a:pt x="13095" y="6011"/>
                    <a:pt x="13108" y="5948"/>
                    <a:pt x="13120" y="5885"/>
                  </a:cubicBezTo>
                  <a:cubicBezTo>
                    <a:pt x="13132" y="5818"/>
                    <a:pt x="13139" y="5749"/>
                    <a:pt x="13146" y="5682"/>
                  </a:cubicBezTo>
                  <a:cubicBezTo>
                    <a:pt x="13152" y="5619"/>
                    <a:pt x="13153" y="5553"/>
                    <a:pt x="13149" y="5489"/>
                  </a:cubicBezTo>
                  <a:cubicBezTo>
                    <a:pt x="13146" y="5424"/>
                    <a:pt x="13136" y="5361"/>
                    <a:pt x="13123" y="5297"/>
                  </a:cubicBezTo>
                  <a:cubicBezTo>
                    <a:pt x="13100" y="5165"/>
                    <a:pt x="13072" y="5034"/>
                    <a:pt x="13028" y="4907"/>
                  </a:cubicBezTo>
                  <a:cubicBezTo>
                    <a:pt x="13004" y="4836"/>
                    <a:pt x="12978" y="4767"/>
                    <a:pt x="12946" y="4700"/>
                  </a:cubicBezTo>
                  <a:cubicBezTo>
                    <a:pt x="12910" y="4624"/>
                    <a:pt x="12873" y="4552"/>
                    <a:pt x="12828" y="4483"/>
                  </a:cubicBezTo>
                  <a:cubicBezTo>
                    <a:pt x="12811" y="4454"/>
                    <a:pt x="12792" y="4426"/>
                    <a:pt x="12775" y="4399"/>
                  </a:cubicBezTo>
                  <a:cubicBezTo>
                    <a:pt x="12760" y="4380"/>
                    <a:pt x="12746" y="4359"/>
                    <a:pt x="12731" y="4339"/>
                  </a:cubicBezTo>
                  <a:cubicBezTo>
                    <a:pt x="12746" y="4333"/>
                    <a:pt x="12761" y="4325"/>
                    <a:pt x="12776" y="4319"/>
                  </a:cubicBezTo>
                  <a:lnTo>
                    <a:pt x="12818" y="4299"/>
                  </a:lnTo>
                  <a:cubicBezTo>
                    <a:pt x="12864" y="4279"/>
                    <a:pt x="12911" y="4260"/>
                    <a:pt x="12957" y="4240"/>
                  </a:cubicBezTo>
                  <a:cubicBezTo>
                    <a:pt x="12988" y="4226"/>
                    <a:pt x="13019" y="4211"/>
                    <a:pt x="13051" y="4199"/>
                  </a:cubicBezTo>
                  <a:cubicBezTo>
                    <a:pt x="13074" y="4190"/>
                    <a:pt x="13094" y="4179"/>
                    <a:pt x="13116" y="4169"/>
                  </a:cubicBezTo>
                  <a:cubicBezTo>
                    <a:pt x="13131" y="4162"/>
                    <a:pt x="13144" y="4155"/>
                    <a:pt x="13158" y="4144"/>
                  </a:cubicBezTo>
                  <a:cubicBezTo>
                    <a:pt x="13168" y="4138"/>
                    <a:pt x="13178" y="4131"/>
                    <a:pt x="13187" y="4124"/>
                  </a:cubicBezTo>
                  <a:cubicBezTo>
                    <a:pt x="13206" y="4115"/>
                    <a:pt x="13224" y="4107"/>
                    <a:pt x="13244" y="4100"/>
                  </a:cubicBezTo>
                  <a:cubicBezTo>
                    <a:pt x="13252" y="4111"/>
                    <a:pt x="13265" y="4122"/>
                    <a:pt x="13278" y="4126"/>
                  </a:cubicBezTo>
                  <a:cubicBezTo>
                    <a:pt x="13283" y="4127"/>
                    <a:pt x="13291" y="4128"/>
                    <a:pt x="13297" y="4128"/>
                  </a:cubicBezTo>
                  <a:cubicBezTo>
                    <a:pt x="13314" y="4128"/>
                    <a:pt x="13330" y="4123"/>
                    <a:pt x="13348" y="4119"/>
                  </a:cubicBezTo>
                  <a:cubicBezTo>
                    <a:pt x="13365" y="4113"/>
                    <a:pt x="13380" y="4108"/>
                    <a:pt x="13397" y="4103"/>
                  </a:cubicBezTo>
                  <a:cubicBezTo>
                    <a:pt x="13407" y="4106"/>
                    <a:pt x="13416" y="4108"/>
                    <a:pt x="13427" y="4108"/>
                  </a:cubicBezTo>
                  <a:cubicBezTo>
                    <a:pt x="13433" y="4108"/>
                    <a:pt x="13439" y="4108"/>
                    <a:pt x="13445" y="4106"/>
                  </a:cubicBezTo>
                  <a:cubicBezTo>
                    <a:pt x="13467" y="4101"/>
                    <a:pt x="13488" y="4093"/>
                    <a:pt x="13509" y="4086"/>
                  </a:cubicBezTo>
                  <a:cubicBezTo>
                    <a:pt x="13554" y="4069"/>
                    <a:pt x="13605" y="4034"/>
                    <a:pt x="13607" y="3982"/>
                  </a:cubicBezTo>
                  <a:lnTo>
                    <a:pt x="13607" y="3964"/>
                  </a:lnTo>
                  <a:cubicBezTo>
                    <a:pt x="13629" y="3956"/>
                    <a:pt x="13652" y="3946"/>
                    <a:pt x="13673" y="3936"/>
                  </a:cubicBezTo>
                  <a:cubicBezTo>
                    <a:pt x="13699" y="3922"/>
                    <a:pt x="13716" y="3897"/>
                    <a:pt x="13712" y="3868"/>
                  </a:cubicBezTo>
                  <a:cubicBezTo>
                    <a:pt x="13710" y="3847"/>
                    <a:pt x="13696" y="3829"/>
                    <a:pt x="13679" y="3819"/>
                  </a:cubicBezTo>
                  <a:cubicBezTo>
                    <a:pt x="13675" y="3806"/>
                    <a:pt x="13668" y="3792"/>
                    <a:pt x="13657" y="3783"/>
                  </a:cubicBezTo>
                  <a:cubicBezTo>
                    <a:pt x="13679" y="3750"/>
                    <a:pt x="13701" y="3718"/>
                    <a:pt x="13724" y="3684"/>
                  </a:cubicBezTo>
                  <a:cubicBezTo>
                    <a:pt x="13734" y="3682"/>
                    <a:pt x="13743" y="3677"/>
                    <a:pt x="13751" y="3669"/>
                  </a:cubicBezTo>
                  <a:cubicBezTo>
                    <a:pt x="13760" y="3659"/>
                    <a:pt x="13767" y="3651"/>
                    <a:pt x="13777" y="3641"/>
                  </a:cubicBezTo>
                  <a:cubicBezTo>
                    <a:pt x="13787" y="3628"/>
                    <a:pt x="13797" y="3612"/>
                    <a:pt x="13807" y="3597"/>
                  </a:cubicBezTo>
                  <a:cubicBezTo>
                    <a:pt x="13817" y="3581"/>
                    <a:pt x="13827" y="3565"/>
                    <a:pt x="13837" y="3550"/>
                  </a:cubicBezTo>
                  <a:cubicBezTo>
                    <a:pt x="13855" y="3522"/>
                    <a:pt x="13874" y="3494"/>
                    <a:pt x="13891" y="3466"/>
                  </a:cubicBezTo>
                  <a:cubicBezTo>
                    <a:pt x="13936" y="3398"/>
                    <a:pt x="13978" y="3328"/>
                    <a:pt x="14019" y="3260"/>
                  </a:cubicBezTo>
                  <a:cubicBezTo>
                    <a:pt x="14056" y="3200"/>
                    <a:pt x="14091" y="3141"/>
                    <a:pt x="14127" y="3080"/>
                  </a:cubicBezTo>
                  <a:cubicBezTo>
                    <a:pt x="14139" y="3069"/>
                    <a:pt x="14149" y="3058"/>
                    <a:pt x="14160" y="3044"/>
                  </a:cubicBezTo>
                  <a:cubicBezTo>
                    <a:pt x="14209" y="2993"/>
                    <a:pt x="14255" y="2939"/>
                    <a:pt x="14302" y="2885"/>
                  </a:cubicBezTo>
                  <a:cubicBezTo>
                    <a:pt x="14345" y="2836"/>
                    <a:pt x="14390" y="2785"/>
                    <a:pt x="14432" y="2735"/>
                  </a:cubicBezTo>
                  <a:cubicBezTo>
                    <a:pt x="14448" y="2715"/>
                    <a:pt x="14465" y="2696"/>
                    <a:pt x="14480" y="2678"/>
                  </a:cubicBezTo>
                  <a:cubicBezTo>
                    <a:pt x="14529" y="2642"/>
                    <a:pt x="14576" y="2606"/>
                    <a:pt x="14623" y="2569"/>
                  </a:cubicBezTo>
                  <a:cubicBezTo>
                    <a:pt x="14674" y="2527"/>
                    <a:pt x="14726" y="2487"/>
                    <a:pt x="14778" y="2446"/>
                  </a:cubicBezTo>
                  <a:cubicBezTo>
                    <a:pt x="14805" y="2424"/>
                    <a:pt x="14833" y="2399"/>
                    <a:pt x="14860" y="2377"/>
                  </a:cubicBezTo>
                  <a:lnTo>
                    <a:pt x="15000" y="2256"/>
                  </a:lnTo>
                  <a:cubicBezTo>
                    <a:pt x="15020" y="2238"/>
                    <a:pt x="15042" y="2219"/>
                    <a:pt x="15062" y="2199"/>
                  </a:cubicBezTo>
                  <a:lnTo>
                    <a:pt x="15102" y="2180"/>
                  </a:lnTo>
                  <a:cubicBezTo>
                    <a:pt x="15110" y="2186"/>
                    <a:pt x="15119" y="2189"/>
                    <a:pt x="15130" y="2191"/>
                  </a:cubicBezTo>
                  <a:cubicBezTo>
                    <a:pt x="15134" y="2191"/>
                    <a:pt x="15138" y="2191"/>
                    <a:pt x="15142" y="2191"/>
                  </a:cubicBezTo>
                  <a:cubicBezTo>
                    <a:pt x="15166" y="2191"/>
                    <a:pt x="15188" y="2185"/>
                    <a:pt x="15211" y="2177"/>
                  </a:cubicBezTo>
                  <a:lnTo>
                    <a:pt x="15211" y="2177"/>
                  </a:lnTo>
                  <a:cubicBezTo>
                    <a:pt x="15210" y="2177"/>
                    <a:pt x="15209" y="2177"/>
                    <a:pt x="15208" y="2178"/>
                  </a:cubicBezTo>
                  <a:lnTo>
                    <a:pt x="15208" y="2178"/>
                  </a:lnTo>
                  <a:cubicBezTo>
                    <a:pt x="15256" y="2162"/>
                    <a:pt x="15306" y="2149"/>
                    <a:pt x="15355" y="2132"/>
                  </a:cubicBezTo>
                  <a:cubicBezTo>
                    <a:pt x="15404" y="2115"/>
                    <a:pt x="15455" y="2098"/>
                    <a:pt x="15505" y="2080"/>
                  </a:cubicBezTo>
                  <a:cubicBezTo>
                    <a:pt x="15595" y="2049"/>
                    <a:pt x="15685" y="2015"/>
                    <a:pt x="15775" y="1982"/>
                  </a:cubicBezTo>
                  <a:cubicBezTo>
                    <a:pt x="15815" y="1969"/>
                    <a:pt x="15856" y="1950"/>
                    <a:pt x="15894" y="1934"/>
                  </a:cubicBezTo>
                  <a:cubicBezTo>
                    <a:pt x="15932" y="1918"/>
                    <a:pt x="15971" y="1904"/>
                    <a:pt x="16008" y="1887"/>
                  </a:cubicBezTo>
                  <a:cubicBezTo>
                    <a:pt x="16017" y="1883"/>
                    <a:pt x="16027" y="1878"/>
                    <a:pt x="16037" y="1874"/>
                  </a:cubicBezTo>
                  <a:cubicBezTo>
                    <a:pt x="16041" y="1876"/>
                    <a:pt x="16047" y="1877"/>
                    <a:pt x="16053" y="1877"/>
                  </a:cubicBezTo>
                  <a:cubicBezTo>
                    <a:pt x="16055" y="1877"/>
                    <a:pt x="16057" y="1877"/>
                    <a:pt x="16058" y="1877"/>
                  </a:cubicBezTo>
                  <a:cubicBezTo>
                    <a:pt x="16214" y="1868"/>
                    <a:pt x="16371" y="1858"/>
                    <a:pt x="16526" y="1852"/>
                  </a:cubicBezTo>
                  <a:lnTo>
                    <a:pt x="16653" y="1848"/>
                  </a:lnTo>
                  <a:lnTo>
                    <a:pt x="16667" y="1848"/>
                  </a:lnTo>
                  <a:cubicBezTo>
                    <a:pt x="16683" y="1849"/>
                    <a:pt x="16699" y="1849"/>
                    <a:pt x="16716" y="1849"/>
                  </a:cubicBezTo>
                  <a:cubicBezTo>
                    <a:pt x="16773" y="1849"/>
                    <a:pt x="16831" y="1846"/>
                    <a:pt x="16888" y="1843"/>
                  </a:cubicBezTo>
                  <a:cubicBezTo>
                    <a:pt x="16895" y="1843"/>
                    <a:pt x="16904" y="1842"/>
                    <a:pt x="16911" y="1841"/>
                  </a:cubicBezTo>
                  <a:lnTo>
                    <a:pt x="16925" y="1841"/>
                  </a:lnTo>
                  <a:cubicBezTo>
                    <a:pt x="16960" y="1851"/>
                    <a:pt x="16995" y="1862"/>
                    <a:pt x="17029" y="1873"/>
                  </a:cubicBezTo>
                  <a:cubicBezTo>
                    <a:pt x="17094" y="1893"/>
                    <a:pt x="17157" y="1912"/>
                    <a:pt x="17222" y="1933"/>
                  </a:cubicBezTo>
                  <a:cubicBezTo>
                    <a:pt x="17267" y="1946"/>
                    <a:pt x="17311" y="1961"/>
                    <a:pt x="17357" y="1975"/>
                  </a:cubicBezTo>
                  <a:cubicBezTo>
                    <a:pt x="17385" y="1990"/>
                    <a:pt x="17414" y="2005"/>
                    <a:pt x="17444" y="2021"/>
                  </a:cubicBezTo>
                  <a:cubicBezTo>
                    <a:pt x="17511" y="2057"/>
                    <a:pt x="17579" y="2093"/>
                    <a:pt x="17648" y="2129"/>
                  </a:cubicBezTo>
                  <a:cubicBezTo>
                    <a:pt x="17708" y="2161"/>
                    <a:pt x="17769" y="2192"/>
                    <a:pt x="17829" y="2223"/>
                  </a:cubicBezTo>
                  <a:cubicBezTo>
                    <a:pt x="17862" y="2239"/>
                    <a:pt x="17895" y="2254"/>
                    <a:pt x="17927" y="2269"/>
                  </a:cubicBezTo>
                  <a:cubicBezTo>
                    <a:pt x="17955" y="2282"/>
                    <a:pt x="17983" y="2292"/>
                    <a:pt x="18012" y="2302"/>
                  </a:cubicBezTo>
                  <a:cubicBezTo>
                    <a:pt x="18022" y="2306"/>
                    <a:pt x="18033" y="2309"/>
                    <a:pt x="18043" y="2312"/>
                  </a:cubicBezTo>
                  <a:cubicBezTo>
                    <a:pt x="18029" y="2333"/>
                    <a:pt x="18033" y="2362"/>
                    <a:pt x="18049" y="2384"/>
                  </a:cubicBezTo>
                  <a:cubicBezTo>
                    <a:pt x="18063" y="2402"/>
                    <a:pt x="18080" y="2418"/>
                    <a:pt x="18095" y="2434"/>
                  </a:cubicBezTo>
                  <a:cubicBezTo>
                    <a:pt x="18112" y="2451"/>
                    <a:pt x="18129" y="2467"/>
                    <a:pt x="18147" y="2485"/>
                  </a:cubicBezTo>
                  <a:cubicBezTo>
                    <a:pt x="18167" y="2502"/>
                    <a:pt x="18185" y="2519"/>
                    <a:pt x="18205" y="2538"/>
                  </a:cubicBezTo>
                  <a:cubicBezTo>
                    <a:pt x="18206" y="2539"/>
                    <a:pt x="18208" y="2540"/>
                    <a:pt x="18209" y="2540"/>
                  </a:cubicBezTo>
                  <a:cubicBezTo>
                    <a:pt x="18236" y="2573"/>
                    <a:pt x="18262" y="2606"/>
                    <a:pt x="18287" y="2640"/>
                  </a:cubicBezTo>
                  <a:cubicBezTo>
                    <a:pt x="18313" y="2677"/>
                    <a:pt x="18338" y="2713"/>
                    <a:pt x="18364" y="2750"/>
                  </a:cubicBezTo>
                  <a:cubicBezTo>
                    <a:pt x="18375" y="2767"/>
                    <a:pt x="18385" y="2784"/>
                    <a:pt x="18396" y="2802"/>
                  </a:cubicBezTo>
                  <a:cubicBezTo>
                    <a:pt x="18412" y="2829"/>
                    <a:pt x="18428" y="2854"/>
                    <a:pt x="18445" y="2880"/>
                  </a:cubicBezTo>
                  <a:cubicBezTo>
                    <a:pt x="18493" y="2958"/>
                    <a:pt x="18536" y="3037"/>
                    <a:pt x="18579" y="3117"/>
                  </a:cubicBezTo>
                  <a:lnTo>
                    <a:pt x="18579" y="3117"/>
                  </a:lnTo>
                  <a:cubicBezTo>
                    <a:pt x="18579" y="3116"/>
                    <a:pt x="18578" y="3116"/>
                    <a:pt x="18577" y="3115"/>
                  </a:cubicBezTo>
                  <a:lnTo>
                    <a:pt x="18577" y="3115"/>
                  </a:lnTo>
                  <a:cubicBezTo>
                    <a:pt x="18588" y="3135"/>
                    <a:pt x="18598" y="3154"/>
                    <a:pt x="18610" y="3173"/>
                  </a:cubicBezTo>
                  <a:cubicBezTo>
                    <a:pt x="18618" y="3188"/>
                    <a:pt x="18628" y="3198"/>
                    <a:pt x="18638" y="3209"/>
                  </a:cubicBezTo>
                  <a:cubicBezTo>
                    <a:pt x="18618" y="3209"/>
                    <a:pt x="18598" y="3215"/>
                    <a:pt x="18586" y="3233"/>
                  </a:cubicBezTo>
                  <a:cubicBezTo>
                    <a:pt x="18567" y="3259"/>
                    <a:pt x="18570" y="3296"/>
                    <a:pt x="18595" y="3317"/>
                  </a:cubicBezTo>
                  <a:cubicBezTo>
                    <a:pt x="18606" y="3327"/>
                    <a:pt x="18621" y="3333"/>
                    <a:pt x="18634" y="3338"/>
                  </a:cubicBezTo>
                  <a:cubicBezTo>
                    <a:pt x="18633" y="3353"/>
                    <a:pt x="18636" y="3367"/>
                    <a:pt x="18643" y="3380"/>
                  </a:cubicBezTo>
                  <a:cubicBezTo>
                    <a:pt x="18655" y="3401"/>
                    <a:pt x="18672" y="3420"/>
                    <a:pt x="18689" y="3437"/>
                  </a:cubicBezTo>
                  <a:cubicBezTo>
                    <a:pt x="18694" y="3445"/>
                    <a:pt x="18700" y="3450"/>
                    <a:pt x="18705" y="3456"/>
                  </a:cubicBezTo>
                  <a:cubicBezTo>
                    <a:pt x="18701" y="3467"/>
                    <a:pt x="18699" y="3479"/>
                    <a:pt x="18698" y="3491"/>
                  </a:cubicBezTo>
                  <a:cubicBezTo>
                    <a:pt x="18694" y="3544"/>
                    <a:pt x="18696" y="3596"/>
                    <a:pt x="18695" y="3649"/>
                  </a:cubicBezTo>
                  <a:cubicBezTo>
                    <a:pt x="18694" y="3699"/>
                    <a:pt x="18690" y="3749"/>
                    <a:pt x="18688" y="3798"/>
                  </a:cubicBezTo>
                  <a:lnTo>
                    <a:pt x="18688" y="3792"/>
                  </a:lnTo>
                  <a:cubicBezTo>
                    <a:pt x="18678" y="3921"/>
                    <a:pt x="18668" y="4050"/>
                    <a:pt x="18652" y="4179"/>
                  </a:cubicBezTo>
                  <a:cubicBezTo>
                    <a:pt x="18643" y="4247"/>
                    <a:pt x="18634" y="4313"/>
                    <a:pt x="18626" y="4380"/>
                  </a:cubicBezTo>
                  <a:cubicBezTo>
                    <a:pt x="18621" y="4415"/>
                    <a:pt x="18616" y="4451"/>
                    <a:pt x="18610" y="4485"/>
                  </a:cubicBezTo>
                  <a:cubicBezTo>
                    <a:pt x="18606" y="4489"/>
                    <a:pt x="18603" y="4494"/>
                    <a:pt x="18600" y="4498"/>
                  </a:cubicBezTo>
                  <a:cubicBezTo>
                    <a:pt x="18577" y="4539"/>
                    <a:pt x="18561" y="4581"/>
                    <a:pt x="18543" y="4622"/>
                  </a:cubicBezTo>
                  <a:cubicBezTo>
                    <a:pt x="18525" y="4663"/>
                    <a:pt x="18508" y="4704"/>
                    <a:pt x="18492" y="4745"/>
                  </a:cubicBezTo>
                  <a:cubicBezTo>
                    <a:pt x="18452" y="4841"/>
                    <a:pt x="18410" y="4938"/>
                    <a:pt x="18368" y="5036"/>
                  </a:cubicBezTo>
                  <a:cubicBezTo>
                    <a:pt x="18330" y="5125"/>
                    <a:pt x="18291" y="5212"/>
                    <a:pt x="18251" y="5300"/>
                  </a:cubicBezTo>
                  <a:cubicBezTo>
                    <a:pt x="18231" y="5349"/>
                    <a:pt x="18209" y="5395"/>
                    <a:pt x="18185" y="5443"/>
                  </a:cubicBezTo>
                  <a:cubicBezTo>
                    <a:pt x="18170" y="5469"/>
                    <a:pt x="18154" y="5496"/>
                    <a:pt x="18137" y="5524"/>
                  </a:cubicBezTo>
                  <a:cubicBezTo>
                    <a:pt x="18111" y="5562"/>
                    <a:pt x="18086" y="5603"/>
                    <a:pt x="18060" y="5641"/>
                  </a:cubicBezTo>
                  <a:cubicBezTo>
                    <a:pt x="18060" y="5641"/>
                    <a:pt x="18061" y="5640"/>
                    <a:pt x="18061" y="5640"/>
                  </a:cubicBezTo>
                  <a:lnTo>
                    <a:pt x="18061" y="5640"/>
                  </a:lnTo>
                  <a:cubicBezTo>
                    <a:pt x="18017" y="5705"/>
                    <a:pt x="17972" y="5770"/>
                    <a:pt x="17929" y="5835"/>
                  </a:cubicBezTo>
                  <a:cubicBezTo>
                    <a:pt x="17910" y="5863"/>
                    <a:pt x="17889" y="5888"/>
                    <a:pt x="17869" y="5916"/>
                  </a:cubicBezTo>
                  <a:cubicBezTo>
                    <a:pt x="17840" y="5956"/>
                    <a:pt x="17811" y="5997"/>
                    <a:pt x="17781" y="6037"/>
                  </a:cubicBezTo>
                  <a:cubicBezTo>
                    <a:pt x="17734" y="6100"/>
                    <a:pt x="17684" y="6161"/>
                    <a:pt x="17635" y="6223"/>
                  </a:cubicBezTo>
                  <a:cubicBezTo>
                    <a:pt x="17617" y="6247"/>
                    <a:pt x="17597" y="6269"/>
                    <a:pt x="17578" y="6291"/>
                  </a:cubicBezTo>
                  <a:cubicBezTo>
                    <a:pt x="17568" y="6303"/>
                    <a:pt x="17558" y="6315"/>
                    <a:pt x="17548" y="6325"/>
                  </a:cubicBezTo>
                  <a:cubicBezTo>
                    <a:pt x="17538" y="6335"/>
                    <a:pt x="17529" y="6345"/>
                    <a:pt x="17520" y="6355"/>
                  </a:cubicBezTo>
                  <a:cubicBezTo>
                    <a:pt x="17491" y="6383"/>
                    <a:pt x="17462" y="6412"/>
                    <a:pt x="17431" y="6438"/>
                  </a:cubicBezTo>
                  <a:cubicBezTo>
                    <a:pt x="17390" y="6476"/>
                    <a:pt x="17348" y="6512"/>
                    <a:pt x="17307" y="6548"/>
                  </a:cubicBezTo>
                  <a:cubicBezTo>
                    <a:pt x="17233" y="6611"/>
                    <a:pt x="17157" y="6672"/>
                    <a:pt x="17084" y="6735"/>
                  </a:cubicBezTo>
                  <a:cubicBezTo>
                    <a:pt x="17069" y="6748"/>
                    <a:pt x="17059" y="6765"/>
                    <a:pt x="17059" y="6785"/>
                  </a:cubicBezTo>
                  <a:cubicBezTo>
                    <a:pt x="17059" y="6805"/>
                    <a:pt x="17069" y="6825"/>
                    <a:pt x="17085" y="6837"/>
                  </a:cubicBezTo>
                  <a:cubicBezTo>
                    <a:pt x="17085" y="6837"/>
                    <a:pt x="17086" y="6837"/>
                    <a:pt x="17086" y="6838"/>
                  </a:cubicBezTo>
                  <a:cubicBezTo>
                    <a:pt x="17098" y="6846"/>
                    <a:pt x="17111" y="6851"/>
                    <a:pt x="17124" y="6851"/>
                  </a:cubicBezTo>
                  <a:cubicBezTo>
                    <a:pt x="17130" y="6851"/>
                    <a:pt x="17135" y="6850"/>
                    <a:pt x="17141" y="6848"/>
                  </a:cubicBezTo>
                  <a:lnTo>
                    <a:pt x="17141" y="6848"/>
                  </a:lnTo>
                  <a:cubicBezTo>
                    <a:pt x="17137" y="6867"/>
                    <a:pt x="17141" y="6887"/>
                    <a:pt x="17152" y="6903"/>
                  </a:cubicBezTo>
                  <a:cubicBezTo>
                    <a:pt x="17161" y="6913"/>
                    <a:pt x="17172" y="6920"/>
                    <a:pt x="17183" y="6925"/>
                  </a:cubicBezTo>
                  <a:cubicBezTo>
                    <a:pt x="17189" y="6926"/>
                    <a:pt x="17195" y="6927"/>
                    <a:pt x="17201" y="6927"/>
                  </a:cubicBezTo>
                  <a:cubicBezTo>
                    <a:pt x="17210" y="6927"/>
                    <a:pt x="17218" y="6926"/>
                    <a:pt x="17226" y="6923"/>
                  </a:cubicBezTo>
                  <a:cubicBezTo>
                    <a:pt x="17234" y="6934"/>
                    <a:pt x="17245" y="6943"/>
                    <a:pt x="17259" y="6946"/>
                  </a:cubicBezTo>
                  <a:cubicBezTo>
                    <a:pt x="17264" y="6948"/>
                    <a:pt x="17270" y="6949"/>
                    <a:pt x="17276" y="6949"/>
                  </a:cubicBezTo>
                  <a:cubicBezTo>
                    <a:pt x="17279" y="6949"/>
                    <a:pt x="17282" y="6949"/>
                    <a:pt x="17285" y="6948"/>
                  </a:cubicBezTo>
                  <a:cubicBezTo>
                    <a:pt x="17287" y="6948"/>
                    <a:pt x="17290" y="6945"/>
                    <a:pt x="17292" y="6945"/>
                  </a:cubicBezTo>
                  <a:cubicBezTo>
                    <a:pt x="17311" y="6965"/>
                    <a:pt x="17331" y="6985"/>
                    <a:pt x="17349" y="7005"/>
                  </a:cubicBezTo>
                  <a:lnTo>
                    <a:pt x="17400" y="7063"/>
                  </a:lnTo>
                  <a:cubicBezTo>
                    <a:pt x="17413" y="7078"/>
                    <a:pt x="17427" y="7093"/>
                    <a:pt x="17439" y="7108"/>
                  </a:cubicBezTo>
                  <a:cubicBezTo>
                    <a:pt x="17470" y="7150"/>
                    <a:pt x="17502" y="7192"/>
                    <a:pt x="17533" y="7233"/>
                  </a:cubicBezTo>
                  <a:cubicBezTo>
                    <a:pt x="17576" y="7297"/>
                    <a:pt x="17620" y="7361"/>
                    <a:pt x="17659" y="7426"/>
                  </a:cubicBezTo>
                  <a:cubicBezTo>
                    <a:pt x="17679" y="7459"/>
                    <a:pt x="17700" y="7491"/>
                    <a:pt x="17719" y="7524"/>
                  </a:cubicBezTo>
                  <a:cubicBezTo>
                    <a:pt x="17728" y="7543"/>
                    <a:pt x="17736" y="7559"/>
                    <a:pt x="17747" y="7578"/>
                  </a:cubicBezTo>
                  <a:cubicBezTo>
                    <a:pt x="17746" y="7586"/>
                    <a:pt x="17746" y="7596"/>
                    <a:pt x="17749" y="7606"/>
                  </a:cubicBezTo>
                  <a:cubicBezTo>
                    <a:pt x="17751" y="7619"/>
                    <a:pt x="17755" y="7630"/>
                    <a:pt x="17757" y="7643"/>
                  </a:cubicBezTo>
                  <a:cubicBezTo>
                    <a:pt x="17766" y="7679"/>
                    <a:pt x="17772" y="7715"/>
                    <a:pt x="17782" y="7751"/>
                  </a:cubicBezTo>
                  <a:cubicBezTo>
                    <a:pt x="17790" y="7782"/>
                    <a:pt x="17797" y="7813"/>
                    <a:pt x="17805" y="7843"/>
                  </a:cubicBezTo>
                  <a:cubicBezTo>
                    <a:pt x="17813" y="7870"/>
                    <a:pt x="17822" y="7899"/>
                    <a:pt x="17831" y="7926"/>
                  </a:cubicBezTo>
                  <a:cubicBezTo>
                    <a:pt x="17834" y="7939"/>
                    <a:pt x="17840" y="7949"/>
                    <a:pt x="17845" y="7961"/>
                  </a:cubicBezTo>
                  <a:cubicBezTo>
                    <a:pt x="17847" y="7962"/>
                    <a:pt x="17848" y="7965"/>
                    <a:pt x="17848" y="7966"/>
                  </a:cubicBezTo>
                  <a:cubicBezTo>
                    <a:pt x="17850" y="7975"/>
                    <a:pt x="17852" y="7982"/>
                    <a:pt x="17854" y="7992"/>
                  </a:cubicBezTo>
                  <a:cubicBezTo>
                    <a:pt x="17860" y="8017"/>
                    <a:pt x="17884" y="8034"/>
                    <a:pt x="17909" y="8038"/>
                  </a:cubicBezTo>
                  <a:cubicBezTo>
                    <a:pt x="17922" y="8051"/>
                    <a:pt x="17939" y="8059"/>
                    <a:pt x="17957" y="8059"/>
                  </a:cubicBezTo>
                  <a:cubicBezTo>
                    <a:pt x="17964" y="8059"/>
                    <a:pt x="17970" y="8058"/>
                    <a:pt x="17977" y="8056"/>
                  </a:cubicBezTo>
                  <a:cubicBezTo>
                    <a:pt x="17977" y="8058"/>
                    <a:pt x="17978" y="8059"/>
                    <a:pt x="17978" y="8059"/>
                  </a:cubicBezTo>
                  <a:cubicBezTo>
                    <a:pt x="17986" y="8073"/>
                    <a:pt x="17998" y="8081"/>
                    <a:pt x="18013" y="8086"/>
                  </a:cubicBezTo>
                  <a:cubicBezTo>
                    <a:pt x="18021" y="8088"/>
                    <a:pt x="18028" y="8089"/>
                    <a:pt x="18036" y="8089"/>
                  </a:cubicBezTo>
                  <a:cubicBezTo>
                    <a:pt x="18038" y="8089"/>
                    <a:pt x="18041" y="8089"/>
                    <a:pt x="18043" y="8089"/>
                  </a:cubicBezTo>
                  <a:cubicBezTo>
                    <a:pt x="18071" y="8085"/>
                    <a:pt x="18092" y="8061"/>
                    <a:pt x="18097" y="8033"/>
                  </a:cubicBezTo>
                  <a:lnTo>
                    <a:pt x="18097" y="8024"/>
                  </a:lnTo>
                  <a:cubicBezTo>
                    <a:pt x="18105" y="8024"/>
                    <a:pt x="18113" y="8023"/>
                    <a:pt x="18121" y="8023"/>
                  </a:cubicBezTo>
                  <a:cubicBezTo>
                    <a:pt x="18127" y="8032"/>
                    <a:pt x="18136" y="8039"/>
                    <a:pt x="18146" y="8044"/>
                  </a:cubicBezTo>
                  <a:cubicBezTo>
                    <a:pt x="18187" y="8064"/>
                    <a:pt x="18234" y="8070"/>
                    <a:pt x="18277" y="8080"/>
                  </a:cubicBezTo>
                  <a:cubicBezTo>
                    <a:pt x="18311" y="8089"/>
                    <a:pt x="18343" y="8096"/>
                    <a:pt x="18376" y="8104"/>
                  </a:cubicBezTo>
                  <a:lnTo>
                    <a:pt x="18446" y="8123"/>
                  </a:lnTo>
                  <a:cubicBezTo>
                    <a:pt x="18468" y="8128"/>
                    <a:pt x="18490" y="8133"/>
                    <a:pt x="18510" y="8140"/>
                  </a:cubicBezTo>
                  <a:cubicBezTo>
                    <a:pt x="18561" y="8157"/>
                    <a:pt x="18610" y="8174"/>
                    <a:pt x="18660" y="8193"/>
                  </a:cubicBezTo>
                  <a:cubicBezTo>
                    <a:pt x="18720" y="8219"/>
                    <a:pt x="18781" y="8243"/>
                    <a:pt x="18839" y="8271"/>
                  </a:cubicBezTo>
                  <a:cubicBezTo>
                    <a:pt x="18910" y="8306"/>
                    <a:pt x="18980" y="8341"/>
                    <a:pt x="19052" y="8376"/>
                  </a:cubicBezTo>
                  <a:lnTo>
                    <a:pt x="19126" y="8411"/>
                  </a:lnTo>
                  <a:cubicBezTo>
                    <a:pt x="19140" y="8417"/>
                    <a:pt x="19154" y="8422"/>
                    <a:pt x="19170" y="8427"/>
                  </a:cubicBezTo>
                  <a:cubicBezTo>
                    <a:pt x="19178" y="8430"/>
                    <a:pt x="19184" y="8432"/>
                    <a:pt x="19191" y="8434"/>
                  </a:cubicBezTo>
                  <a:cubicBezTo>
                    <a:pt x="19200" y="8441"/>
                    <a:pt x="19209" y="8448"/>
                    <a:pt x="19216" y="8456"/>
                  </a:cubicBezTo>
                  <a:lnTo>
                    <a:pt x="19274" y="8510"/>
                  </a:lnTo>
                  <a:cubicBezTo>
                    <a:pt x="19308" y="8545"/>
                    <a:pt x="19341" y="8579"/>
                    <a:pt x="19375" y="8613"/>
                  </a:cubicBezTo>
                  <a:cubicBezTo>
                    <a:pt x="19400" y="8639"/>
                    <a:pt x="19426" y="8665"/>
                    <a:pt x="19453" y="8689"/>
                  </a:cubicBezTo>
                  <a:cubicBezTo>
                    <a:pt x="19463" y="8699"/>
                    <a:pt x="19477" y="8704"/>
                    <a:pt x="19491" y="8704"/>
                  </a:cubicBezTo>
                  <a:cubicBezTo>
                    <a:pt x="19505" y="8704"/>
                    <a:pt x="19520" y="8699"/>
                    <a:pt x="19531" y="8690"/>
                  </a:cubicBezTo>
                  <a:cubicBezTo>
                    <a:pt x="19532" y="8690"/>
                    <a:pt x="19534" y="8693"/>
                    <a:pt x="19535" y="8693"/>
                  </a:cubicBezTo>
                  <a:cubicBezTo>
                    <a:pt x="19537" y="8694"/>
                    <a:pt x="19540" y="8694"/>
                    <a:pt x="19542" y="8694"/>
                  </a:cubicBezTo>
                  <a:cubicBezTo>
                    <a:pt x="19544" y="8694"/>
                    <a:pt x="19546" y="8694"/>
                    <a:pt x="19548" y="8694"/>
                  </a:cubicBezTo>
                  <a:cubicBezTo>
                    <a:pt x="19575" y="8736"/>
                    <a:pt x="19601" y="8777"/>
                    <a:pt x="19627" y="8818"/>
                  </a:cubicBezTo>
                  <a:cubicBezTo>
                    <a:pt x="19649" y="8843"/>
                    <a:pt x="19671" y="8866"/>
                    <a:pt x="19692" y="8891"/>
                  </a:cubicBezTo>
                  <a:cubicBezTo>
                    <a:pt x="19699" y="8897"/>
                    <a:pt x="19706" y="8904"/>
                    <a:pt x="19715" y="8910"/>
                  </a:cubicBezTo>
                  <a:cubicBezTo>
                    <a:pt x="19731" y="8925"/>
                    <a:pt x="19747" y="8938"/>
                    <a:pt x="19761" y="8952"/>
                  </a:cubicBezTo>
                  <a:cubicBezTo>
                    <a:pt x="19787" y="8977"/>
                    <a:pt x="19811" y="9002"/>
                    <a:pt x="19835" y="9028"/>
                  </a:cubicBezTo>
                  <a:cubicBezTo>
                    <a:pt x="19842" y="9018"/>
                    <a:pt x="19847" y="9008"/>
                    <a:pt x="19849" y="8998"/>
                  </a:cubicBezTo>
                  <a:cubicBezTo>
                    <a:pt x="19847" y="8995"/>
                    <a:pt x="19846" y="8993"/>
                    <a:pt x="19846" y="8990"/>
                  </a:cubicBezTo>
                  <a:lnTo>
                    <a:pt x="19846" y="8990"/>
                  </a:lnTo>
                  <a:cubicBezTo>
                    <a:pt x="19846" y="8990"/>
                    <a:pt x="19846" y="8992"/>
                    <a:pt x="19847" y="8992"/>
                  </a:cubicBezTo>
                  <a:cubicBezTo>
                    <a:pt x="19833" y="8957"/>
                    <a:pt x="19819" y="8923"/>
                    <a:pt x="19803" y="8889"/>
                  </a:cubicBezTo>
                  <a:lnTo>
                    <a:pt x="19803" y="8889"/>
                  </a:lnTo>
                  <a:cubicBezTo>
                    <a:pt x="19803" y="8891"/>
                    <a:pt x="19804" y="8892"/>
                    <a:pt x="19804" y="8894"/>
                  </a:cubicBezTo>
                  <a:lnTo>
                    <a:pt x="19794" y="8868"/>
                  </a:lnTo>
                  <a:lnTo>
                    <a:pt x="19794" y="8868"/>
                  </a:lnTo>
                  <a:cubicBezTo>
                    <a:pt x="19794" y="8868"/>
                    <a:pt x="19794" y="8869"/>
                    <a:pt x="19794" y="8869"/>
                  </a:cubicBezTo>
                  <a:lnTo>
                    <a:pt x="19794" y="8869"/>
                  </a:lnTo>
                  <a:cubicBezTo>
                    <a:pt x="19794" y="8867"/>
                    <a:pt x="19792" y="8864"/>
                    <a:pt x="19790" y="8861"/>
                  </a:cubicBezTo>
                  <a:cubicBezTo>
                    <a:pt x="19772" y="8825"/>
                    <a:pt x="19753" y="8790"/>
                    <a:pt x="19733" y="8756"/>
                  </a:cubicBezTo>
                  <a:lnTo>
                    <a:pt x="19733" y="8756"/>
                  </a:lnTo>
                  <a:cubicBezTo>
                    <a:pt x="19723" y="8738"/>
                    <a:pt x="19714" y="8719"/>
                    <a:pt x="19702" y="8701"/>
                  </a:cubicBezTo>
                  <a:cubicBezTo>
                    <a:pt x="19696" y="8688"/>
                    <a:pt x="19689" y="8675"/>
                    <a:pt x="19681" y="8663"/>
                  </a:cubicBezTo>
                  <a:lnTo>
                    <a:pt x="19681" y="8663"/>
                  </a:lnTo>
                  <a:lnTo>
                    <a:pt x="19685" y="8672"/>
                  </a:lnTo>
                  <a:cubicBezTo>
                    <a:pt x="19639" y="8601"/>
                    <a:pt x="19591" y="8532"/>
                    <a:pt x="19540" y="8463"/>
                  </a:cubicBezTo>
                  <a:cubicBezTo>
                    <a:pt x="19530" y="8451"/>
                    <a:pt x="19521" y="8439"/>
                    <a:pt x="19512" y="8427"/>
                  </a:cubicBezTo>
                  <a:lnTo>
                    <a:pt x="19512" y="8427"/>
                  </a:lnTo>
                  <a:cubicBezTo>
                    <a:pt x="19512" y="8427"/>
                    <a:pt x="19512" y="8427"/>
                    <a:pt x="19512" y="8428"/>
                  </a:cubicBezTo>
                  <a:lnTo>
                    <a:pt x="19512" y="8428"/>
                  </a:lnTo>
                  <a:cubicBezTo>
                    <a:pt x="19484" y="8392"/>
                    <a:pt x="19456" y="8358"/>
                    <a:pt x="19426" y="8324"/>
                  </a:cubicBezTo>
                  <a:cubicBezTo>
                    <a:pt x="19372" y="8270"/>
                    <a:pt x="19314" y="8223"/>
                    <a:pt x="19253" y="8177"/>
                  </a:cubicBezTo>
                  <a:cubicBezTo>
                    <a:pt x="19209" y="8145"/>
                    <a:pt x="19161" y="8117"/>
                    <a:pt x="19113" y="8090"/>
                  </a:cubicBezTo>
                  <a:lnTo>
                    <a:pt x="19098" y="8081"/>
                  </a:lnTo>
                  <a:cubicBezTo>
                    <a:pt x="19077" y="8068"/>
                    <a:pt x="19057" y="8053"/>
                    <a:pt x="19037" y="8039"/>
                  </a:cubicBezTo>
                  <a:cubicBezTo>
                    <a:pt x="19009" y="8022"/>
                    <a:pt x="18979" y="8002"/>
                    <a:pt x="18949" y="7985"/>
                  </a:cubicBezTo>
                  <a:cubicBezTo>
                    <a:pt x="18916" y="7966"/>
                    <a:pt x="18881" y="7946"/>
                    <a:pt x="18848" y="7930"/>
                  </a:cubicBezTo>
                  <a:cubicBezTo>
                    <a:pt x="18789" y="7899"/>
                    <a:pt x="18729" y="7874"/>
                    <a:pt x="18668" y="7848"/>
                  </a:cubicBezTo>
                  <a:cubicBezTo>
                    <a:pt x="18607" y="7822"/>
                    <a:pt x="18544" y="7801"/>
                    <a:pt x="18481" y="7781"/>
                  </a:cubicBezTo>
                  <a:cubicBezTo>
                    <a:pt x="18420" y="7762"/>
                    <a:pt x="18355" y="7745"/>
                    <a:pt x="18291" y="7736"/>
                  </a:cubicBezTo>
                  <a:cubicBezTo>
                    <a:pt x="18267" y="7733"/>
                    <a:pt x="18244" y="7732"/>
                    <a:pt x="18220" y="7732"/>
                  </a:cubicBezTo>
                  <a:cubicBezTo>
                    <a:pt x="18175" y="7732"/>
                    <a:pt x="18130" y="7736"/>
                    <a:pt x="18086" y="7740"/>
                  </a:cubicBezTo>
                  <a:cubicBezTo>
                    <a:pt x="18082" y="7740"/>
                    <a:pt x="18077" y="7741"/>
                    <a:pt x="18072" y="7741"/>
                  </a:cubicBezTo>
                  <a:cubicBezTo>
                    <a:pt x="18067" y="7717"/>
                    <a:pt x="18060" y="7693"/>
                    <a:pt x="18054" y="7669"/>
                  </a:cubicBezTo>
                  <a:cubicBezTo>
                    <a:pt x="18018" y="7544"/>
                    <a:pt x="17972" y="7423"/>
                    <a:pt x="17920" y="7302"/>
                  </a:cubicBezTo>
                  <a:cubicBezTo>
                    <a:pt x="17871" y="7188"/>
                    <a:pt x="17803" y="7080"/>
                    <a:pt x="17726" y="6982"/>
                  </a:cubicBezTo>
                  <a:cubicBezTo>
                    <a:pt x="17684" y="6929"/>
                    <a:pt x="17640" y="6876"/>
                    <a:pt x="17596" y="6824"/>
                  </a:cubicBezTo>
                  <a:lnTo>
                    <a:pt x="17545" y="6766"/>
                  </a:lnTo>
                  <a:cubicBezTo>
                    <a:pt x="17554" y="6759"/>
                    <a:pt x="17561" y="6754"/>
                    <a:pt x="17569" y="6748"/>
                  </a:cubicBezTo>
                  <a:cubicBezTo>
                    <a:pt x="17671" y="6666"/>
                    <a:pt x="17765" y="6572"/>
                    <a:pt x="17858" y="6479"/>
                  </a:cubicBezTo>
                  <a:cubicBezTo>
                    <a:pt x="17905" y="6432"/>
                    <a:pt x="17948" y="6381"/>
                    <a:pt x="17991" y="6330"/>
                  </a:cubicBezTo>
                  <a:cubicBezTo>
                    <a:pt x="18036" y="6278"/>
                    <a:pt x="18077" y="6223"/>
                    <a:pt x="18118" y="6169"/>
                  </a:cubicBezTo>
                  <a:cubicBezTo>
                    <a:pt x="18157" y="6118"/>
                    <a:pt x="18194" y="6064"/>
                    <a:pt x="18229" y="6010"/>
                  </a:cubicBezTo>
                  <a:cubicBezTo>
                    <a:pt x="18267" y="5952"/>
                    <a:pt x="18306" y="5896"/>
                    <a:pt x="18344" y="5837"/>
                  </a:cubicBezTo>
                  <a:cubicBezTo>
                    <a:pt x="18421" y="5722"/>
                    <a:pt x="18490" y="5603"/>
                    <a:pt x="18555" y="5481"/>
                  </a:cubicBezTo>
                  <a:cubicBezTo>
                    <a:pt x="18619" y="5360"/>
                    <a:pt x="18678" y="5236"/>
                    <a:pt x="18732" y="5111"/>
                  </a:cubicBezTo>
                  <a:cubicBezTo>
                    <a:pt x="18761" y="5046"/>
                    <a:pt x="18788" y="4980"/>
                    <a:pt x="18814" y="4915"/>
                  </a:cubicBezTo>
                  <a:cubicBezTo>
                    <a:pt x="18840" y="4851"/>
                    <a:pt x="18859" y="4786"/>
                    <a:pt x="18879" y="4721"/>
                  </a:cubicBezTo>
                  <a:cubicBezTo>
                    <a:pt x="18897" y="4654"/>
                    <a:pt x="18915" y="4587"/>
                    <a:pt x="18930" y="4520"/>
                  </a:cubicBezTo>
                  <a:cubicBezTo>
                    <a:pt x="18938" y="4488"/>
                    <a:pt x="18946" y="4457"/>
                    <a:pt x="18953" y="4425"/>
                  </a:cubicBezTo>
                  <a:cubicBezTo>
                    <a:pt x="18961" y="4390"/>
                    <a:pt x="18968" y="4355"/>
                    <a:pt x="18975" y="4319"/>
                  </a:cubicBezTo>
                  <a:cubicBezTo>
                    <a:pt x="18988" y="4255"/>
                    <a:pt x="18994" y="4189"/>
                    <a:pt x="19001" y="4124"/>
                  </a:cubicBezTo>
                  <a:cubicBezTo>
                    <a:pt x="19009" y="4061"/>
                    <a:pt x="19015" y="3998"/>
                    <a:pt x="19021" y="3935"/>
                  </a:cubicBezTo>
                  <a:cubicBezTo>
                    <a:pt x="19024" y="3902"/>
                    <a:pt x="19025" y="3870"/>
                    <a:pt x="19026" y="3839"/>
                  </a:cubicBezTo>
                  <a:cubicBezTo>
                    <a:pt x="19028" y="3819"/>
                    <a:pt x="19026" y="3802"/>
                    <a:pt x="19028" y="3782"/>
                  </a:cubicBezTo>
                  <a:cubicBezTo>
                    <a:pt x="19051" y="3809"/>
                    <a:pt x="19073" y="3837"/>
                    <a:pt x="19097" y="3864"/>
                  </a:cubicBezTo>
                  <a:cubicBezTo>
                    <a:pt x="19135" y="3912"/>
                    <a:pt x="19174" y="3961"/>
                    <a:pt x="19214" y="4009"/>
                  </a:cubicBezTo>
                  <a:cubicBezTo>
                    <a:pt x="19212" y="4008"/>
                    <a:pt x="19212" y="4007"/>
                    <a:pt x="19211" y="4007"/>
                  </a:cubicBezTo>
                  <a:lnTo>
                    <a:pt x="19211" y="4007"/>
                  </a:lnTo>
                  <a:cubicBezTo>
                    <a:pt x="19212" y="4008"/>
                    <a:pt x="19214" y="4009"/>
                    <a:pt x="19214" y="4010"/>
                  </a:cubicBezTo>
                  <a:lnTo>
                    <a:pt x="19216" y="4013"/>
                  </a:lnTo>
                  <a:lnTo>
                    <a:pt x="19215" y="4012"/>
                  </a:lnTo>
                  <a:lnTo>
                    <a:pt x="19215" y="4012"/>
                  </a:lnTo>
                  <a:cubicBezTo>
                    <a:pt x="19235" y="4039"/>
                    <a:pt x="19253" y="4065"/>
                    <a:pt x="19273" y="4092"/>
                  </a:cubicBezTo>
                  <a:cubicBezTo>
                    <a:pt x="19303" y="4150"/>
                    <a:pt x="19331" y="4206"/>
                    <a:pt x="19361" y="4265"/>
                  </a:cubicBezTo>
                  <a:cubicBezTo>
                    <a:pt x="19406" y="4355"/>
                    <a:pt x="19446" y="4448"/>
                    <a:pt x="19486" y="4540"/>
                  </a:cubicBezTo>
                  <a:cubicBezTo>
                    <a:pt x="19493" y="4555"/>
                    <a:pt x="19506" y="4566"/>
                    <a:pt x="19522" y="4573"/>
                  </a:cubicBezTo>
                  <a:cubicBezTo>
                    <a:pt x="19531" y="4597"/>
                    <a:pt x="19539" y="4623"/>
                    <a:pt x="19548" y="4649"/>
                  </a:cubicBezTo>
                  <a:cubicBezTo>
                    <a:pt x="19565" y="4701"/>
                    <a:pt x="19580" y="4753"/>
                    <a:pt x="19594" y="4806"/>
                  </a:cubicBezTo>
                  <a:lnTo>
                    <a:pt x="19594" y="4806"/>
                  </a:lnTo>
                  <a:cubicBezTo>
                    <a:pt x="19594" y="4806"/>
                    <a:pt x="19594" y="4805"/>
                    <a:pt x="19594" y="4805"/>
                  </a:cubicBezTo>
                  <a:lnTo>
                    <a:pt x="19594" y="4805"/>
                  </a:lnTo>
                  <a:cubicBezTo>
                    <a:pt x="19602" y="4839"/>
                    <a:pt x="19608" y="4872"/>
                    <a:pt x="19618" y="4906"/>
                  </a:cubicBezTo>
                  <a:cubicBezTo>
                    <a:pt x="19629" y="4959"/>
                    <a:pt x="19638" y="5011"/>
                    <a:pt x="19645" y="5065"/>
                  </a:cubicBezTo>
                  <a:cubicBezTo>
                    <a:pt x="19645" y="5089"/>
                    <a:pt x="19646" y="5113"/>
                    <a:pt x="19646" y="5138"/>
                  </a:cubicBezTo>
                  <a:cubicBezTo>
                    <a:pt x="19649" y="5235"/>
                    <a:pt x="19645" y="5331"/>
                    <a:pt x="19645" y="5428"/>
                  </a:cubicBezTo>
                  <a:lnTo>
                    <a:pt x="19645" y="5428"/>
                  </a:lnTo>
                  <a:cubicBezTo>
                    <a:pt x="19645" y="5426"/>
                    <a:pt x="19645" y="5423"/>
                    <a:pt x="19646" y="5419"/>
                  </a:cubicBezTo>
                  <a:lnTo>
                    <a:pt x="19646" y="5419"/>
                  </a:lnTo>
                  <a:cubicBezTo>
                    <a:pt x="19642" y="5500"/>
                    <a:pt x="19638" y="5582"/>
                    <a:pt x="19635" y="5661"/>
                  </a:cubicBezTo>
                  <a:cubicBezTo>
                    <a:pt x="19629" y="5700"/>
                    <a:pt x="19623" y="5736"/>
                    <a:pt x="19617" y="5773"/>
                  </a:cubicBezTo>
                  <a:cubicBezTo>
                    <a:pt x="19604" y="5845"/>
                    <a:pt x="19592" y="5917"/>
                    <a:pt x="19581" y="5991"/>
                  </a:cubicBezTo>
                  <a:cubicBezTo>
                    <a:pt x="19568" y="6062"/>
                    <a:pt x="19556" y="6133"/>
                    <a:pt x="19545" y="6203"/>
                  </a:cubicBezTo>
                  <a:lnTo>
                    <a:pt x="19537" y="6262"/>
                  </a:lnTo>
                  <a:cubicBezTo>
                    <a:pt x="19527" y="6278"/>
                    <a:pt x="19522" y="6295"/>
                    <a:pt x="19517" y="6314"/>
                  </a:cubicBezTo>
                  <a:cubicBezTo>
                    <a:pt x="19506" y="6345"/>
                    <a:pt x="19496" y="6373"/>
                    <a:pt x="19486" y="6404"/>
                  </a:cubicBezTo>
                  <a:cubicBezTo>
                    <a:pt x="19479" y="6425"/>
                    <a:pt x="19473" y="6446"/>
                    <a:pt x="19467" y="6468"/>
                  </a:cubicBezTo>
                  <a:cubicBezTo>
                    <a:pt x="19463" y="6482"/>
                    <a:pt x="19459" y="6496"/>
                    <a:pt x="19457" y="6512"/>
                  </a:cubicBezTo>
                  <a:cubicBezTo>
                    <a:pt x="19434" y="6513"/>
                    <a:pt x="19413" y="6523"/>
                    <a:pt x="19402" y="6544"/>
                  </a:cubicBezTo>
                  <a:cubicBezTo>
                    <a:pt x="19388" y="6570"/>
                    <a:pt x="19395" y="6603"/>
                    <a:pt x="19415" y="6621"/>
                  </a:cubicBezTo>
                  <a:cubicBezTo>
                    <a:pt x="19424" y="6629"/>
                    <a:pt x="19433" y="6637"/>
                    <a:pt x="19443" y="6644"/>
                  </a:cubicBezTo>
                  <a:cubicBezTo>
                    <a:pt x="19444" y="6646"/>
                    <a:pt x="19446" y="6649"/>
                    <a:pt x="19447" y="6650"/>
                  </a:cubicBezTo>
                  <a:cubicBezTo>
                    <a:pt x="19449" y="6660"/>
                    <a:pt x="19454" y="6671"/>
                    <a:pt x="19462" y="6678"/>
                  </a:cubicBezTo>
                  <a:cubicBezTo>
                    <a:pt x="19484" y="6704"/>
                    <a:pt x="19517" y="6721"/>
                    <a:pt x="19544" y="6739"/>
                  </a:cubicBezTo>
                  <a:cubicBezTo>
                    <a:pt x="19558" y="6748"/>
                    <a:pt x="19572" y="6758"/>
                    <a:pt x="19587" y="6768"/>
                  </a:cubicBezTo>
                  <a:cubicBezTo>
                    <a:pt x="19608" y="6780"/>
                    <a:pt x="19629" y="6796"/>
                    <a:pt x="19651" y="6806"/>
                  </a:cubicBezTo>
                  <a:cubicBezTo>
                    <a:pt x="19680" y="6831"/>
                    <a:pt x="19712" y="6850"/>
                    <a:pt x="19743" y="6871"/>
                  </a:cubicBezTo>
                  <a:lnTo>
                    <a:pt x="19820" y="6925"/>
                  </a:lnTo>
                  <a:cubicBezTo>
                    <a:pt x="19865" y="6956"/>
                    <a:pt x="19911" y="6986"/>
                    <a:pt x="19954" y="7017"/>
                  </a:cubicBezTo>
                  <a:cubicBezTo>
                    <a:pt x="20005" y="7054"/>
                    <a:pt x="20055" y="7089"/>
                    <a:pt x="20104" y="7125"/>
                  </a:cubicBezTo>
                  <a:cubicBezTo>
                    <a:pt x="20138" y="7151"/>
                    <a:pt x="20172" y="7176"/>
                    <a:pt x="20206" y="7202"/>
                  </a:cubicBezTo>
                  <a:cubicBezTo>
                    <a:pt x="20218" y="7212"/>
                    <a:pt x="20232" y="7223"/>
                    <a:pt x="20246" y="7232"/>
                  </a:cubicBezTo>
                  <a:cubicBezTo>
                    <a:pt x="20265" y="7248"/>
                    <a:pt x="20283" y="7261"/>
                    <a:pt x="20303" y="7276"/>
                  </a:cubicBezTo>
                  <a:cubicBezTo>
                    <a:pt x="20318" y="7290"/>
                    <a:pt x="20335" y="7301"/>
                    <a:pt x="20351" y="7313"/>
                  </a:cubicBezTo>
                  <a:cubicBezTo>
                    <a:pt x="20363" y="7323"/>
                    <a:pt x="20375" y="7333"/>
                    <a:pt x="20388" y="7340"/>
                  </a:cubicBezTo>
                  <a:cubicBezTo>
                    <a:pt x="20394" y="7344"/>
                    <a:pt x="20401" y="7348"/>
                    <a:pt x="20408" y="7351"/>
                  </a:cubicBezTo>
                  <a:cubicBezTo>
                    <a:pt x="20416" y="7353"/>
                    <a:pt x="20425" y="7354"/>
                    <a:pt x="20434" y="7356"/>
                  </a:cubicBezTo>
                  <a:cubicBezTo>
                    <a:pt x="20444" y="7364"/>
                    <a:pt x="20455" y="7375"/>
                    <a:pt x="20465" y="7384"/>
                  </a:cubicBezTo>
                  <a:cubicBezTo>
                    <a:pt x="20464" y="7397"/>
                    <a:pt x="20468" y="7411"/>
                    <a:pt x="20474" y="7424"/>
                  </a:cubicBezTo>
                  <a:cubicBezTo>
                    <a:pt x="20489" y="7447"/>
                    <a:pt x="20506" y="7469"/>
                    <a:pt x="20525" y="7491"/>
                  </a:cubicBezTo>
                  <a:cubicBezTo>
                    <a:pt x="20538" y="7509"/>
                    <a:pt x="20554" y="7527"/>
                    <a:pt x="20568" y="7547"/>
                  </a:cubicBezTo>
                  <a:cubicBezTo>
                    <a:pt x="20593" y="7578"/>
                    <a:pt x="20619" y="7610"/>
                    <a:pt x="20643" y="7641"/>
                  </a:cubicBezTo>
                  <a:cubicBezTo>
                    <a:pt x="20697" y="7709"/>
                    <a:pt x="20750" y="7779"/>
                    <a:pt x="20801" y="7848"/>
                  </a:cubicBezTo>
                  <a:cubicBezTo>
                    <a:pt x="20841" y="7903"/>
                    <a:pt x="20879" y="7958"/>
                    <a:pt x="20919" y="8011"/>
                  </a:cubicBezTo>
                  <a:cubicBezTo>
                    <a:pt x="20939" y="8038"/>
                    <a:pt x="20959" y="8065"/>
                    <a:pt x="20981" y="8091"/>
                  </a:cubicBezTo>
                  <a:cubicBezTo>
                    <a:pt x="21001" y="8114"/>
                    <a:pt x="21018" y="8138"/>
                    <a:pt x="21043" y="8157"/>
                  </a:cubicBezTo>
                  <a:cubicBezTo>
                    <a:pt x="21068" y="8176"/>
                    <a:pt x="21099" y="8195"/>
                    <a:pt x="21131" y="8195"/>
                  </a:cubicBezTo>
                  <a:cubicBezTo>
                    <a:pt x="21138" y="8195"/>
                    <a:pt x="21144" y="8195"/>
                    <a:pt x="21150" y="8193"/>
                  </a:cubicBezTo>
                  <a:cubicBezTo>
                    <a:pt x="21177" y="8234"/>
                    <a:pt x="21205" y="8275"/>
                    <a:pt x="21233" y="8317"/>
                  </a:cubicBezTo>
                  <a:cubicBezTo>
                    <a:pt x="21252" y="8362"/>
                    <a:pt x="21271" y="8407"/>
                    <a:pt x="21290" y="8453"/>
                  </a:cubicBezTo>
                  <a:lnTo>
                    <a:pt x="21290" y="8453"/>
                  </a:lnTo>
                  <a:cubicBezTo>
                    <a:pt x="21290" y="8452"/>
                    <a:pt x="21290" y="8452"/>
                    <a:pt x="21290" y="8452"/>
                  </a:cubicBezTo>
                  <a:lnTo>
                    <a:pt x="21290" y="8452"/>
                  </a:lnTo>
                  <a:cubicBezTo>
                    <a:pt x="21314" y="8518"/>
                    <a:pt x="21339" y="8582"/>
                    <a:pt x="21363" y="8648"/>
                  </a:cubicBezTo>
                  <a:cubicBezTo>
                    <a:pt x="21387" y="8710"/>
                    <a:pt x="21407" y="8775"/>
                    <a:pt x="21428" y="8838"/>
                  </a:cubicBezTo>
                  <a:cubicBezTo>
                    <a:pt x="21440" y="8876"/>
                    <a:pt x="21455" y="8915"/>
                    <a:pt x="21468" y="8953"/>
                  </a:cubicBezTo>
                  <a:cubicBezTo>
                    <a:pt x="21485" y="9005"/>
                    <a:pt x="21501" y="9057"/>
                    <a:pt x="21528" y="9105"/>
                  </a:cubicBezTo>
                  <a:cubicBezTo>
                    <a:pt x="21533" y="9113"/>
                    <a:pt x="21538" y="9123"/>
                    <a:pt x="21543" y="9131"/>
                  </a:cubicBezTo>
                  <a:cubicBezTo>
                    <a:pt x="21546" y="9146"/>
                    <a:pt x="21549" y="9162"/>
                    <a:pt x="21553" y="9177"/>
                  </a:cubicBezTo>
                  <a:cubicBezTo>
                    <a:pt x="21564" y="9240"/>
                    <a:pt x="21574" y="9303"/>
                    <a:pt x="21585" y="9365"/>
                  </a:cubicBezTo>
                  <a:cubicBezTo>
                    <a:pt x="21586" y="9369"/>
                    <a:pt x="21586" y="9373"/>
                    <a:pt x="21588" y="9377"/>
                  </a:cubicBezTo>
                  <a:cubicBezTo>
                    <a:pt x="21595" y="9431"/>
                    <a:pt x="21603" y="9485"/>
                    <a:pt x="21611" y="9539"/>
                  </a:cubicBezTo>
                  <a:cubicBezTo>
                    <a:pt x="21619" y="9578"/>
                    <a:pt x="21625" y="9617"/>
                    <a:pt x="21630" y="9657"/>
                  </a:cubicBezTo>
                  <a:lnTo>
                    <a:pt x="21637" y="9707"/>
                  </a:lnTo>
                  <a:cubicBezTo>
                    <a:pt x="21615" y="9702"/>
                    <a:pt x="21593" y="9697"/>
                    <a:pt x="21569" y="9693"/>
                  </a:cubicBezTo>
                  <a:cubicBezTo>
                    <a:pt x="21508" y="9685"/>
                    <a:pt x="21446" y="9680"/>
                    <a:pt x="21387" y="9676"/>
                  </a:cubicBezTo>
                  <a:cubicBezTo>
                    <a:pt x="21301" y="9669"/>
                    <a:pt x="21216" y="9666"/>
                    <a:pt x="21132" y="9666"/>
                  </a:cubicBezTo>
                  <a:cubicBezTo>
                    <a:pt x="21086" y="9666"/>
                    <a:pt x="21040" y="9667"/>
                    <a:pt x="20994" y="9669"/>
                  </a:cubicBezTo>
                  <a:cubicBezTo>
                    <a:pt x="20930" y="9670"/>
                    <a:pt x="20867" y="9671"/>
                    <a:pt x="20804" y="9675"/>
                  </a:cubicBezTo>
                  <a:cubicBezTo>
                    <a:pt x="20733" y="9679"/>
                    <a:pt x="20665" y="9690"/>
                    <a:pt x="20595" y="9704"/>
                  </a:cubicBezTo>
                  <a:cubicBezTo>
                    <a:pt x="20530" y="9715"/>
                    <a:pt x="20465" y="9732"/>
                    <a:pt x="20401" y="9750"/>
                  </a:cubicBezTo>
                  <a:cubicBezTo>
                    <a:pt x="20340" y="9768"/>
                    <a:pt x="20282" y="9792"/>
                    <a:pt x="20224" y="9818"/>
                  </a:cubicBezTo>
                  <a:cubicBezTo>
                    <a:pt x="20167" y="9844"/>
                    <a:pt x="20110" y="9871"/>
                    <a:pt x="20055" y="9898"/>
                  </a:cubicBezTo>
                  <a:cubicBezTo>
                    <a:pt x="19995" y="9928"/>
                    <a:pt x="19935" y="9958"/>
                    <a:pt x="19876" y="9991"/>
                  </a:cubicBezTo>
                  <a:cubicBezTo>
                    <a:pt x="19818" y="10024"/>
                    <a:pt x="19763" y="10060"/>
                    <a:pt x="19714" y="10101"/>
                  </a:cubicBezTo>
                  <a:cubicBezTo>
                    <a:pt x="19660" y="10144"/>
                    <a:pt x="19607" y="10189"/>
                    <a:pt x="19556" y="10232"/>
                  </a:cubicBezTo>
                  <a:cubicBezTo>
                    <a:pt x="19508" y="10273"/>
                    <a:pt x="19463" y="10316"/>
                    <a:pt x="19417" y="10361"/>
                  </a:cubicBezTo>
                  <a:cubicBezTo>
                    <a:pt x="19375" y="10405"/>
                    <a:pt x="19338" y="10453"/>
                    <a:pt x="19299" y="10500"/>
                  </a:cubicBezTo>
                  <a:cubicBezTo>
                    <a:pt x="19214" y="10608"/>
                    <a:pt x="19149" y="10727"/>
                    <a:pt x="19092" y="10852"/>
                  </a:cubicBezTo>
                  <a:cubicBezTo>
                    <a:pt x="19067" y="10908"/>
                    <a:pt x="19045" y="10965"/>
                    <a:pt x="19025" y="11022"/>
                  </a:cubicBezTo>
                  <a:cubicBezTo>
                    <a:pt x="19018" y="11046"/>
                    <a:pt x="19010" y="11071"/>
                    <a:pt x="19004" y="11097"/>
                  </a:cubicBezTo>
                  <a:cubicBezTo>
                    <a:pt x="18987" y="11084"/>
                    <a:pt x="18969" y="11072"/>
                    <a:pt x="18952" y="11059"/>
                  </a:cubicBezTo>
                  <a:cubicBezTo>
                    <a:pt x="18901" y="11026"/>
                    <a:pt x="18852" y="10990"/>
                    <a:pt x="18795" y="10966"/>
                  </a:cubicBezTo>
                  <a:cubicBezTo>
                    <a:pt x="18786" y="10962"/>
                    <a:pt x="18776" y="10960"/>
                    <a:pt x="18767" y="10960"/>
                  </a:cubicBezTo>
                  <a:cubicBezTo>
                    <a:pt x="18759" y="10960"/>
                    <a:pt x="18752" y="10961"/>
                    <a:pt x="18745" y="10964"/>
                  </a:cubicBezTo>
                  <a:cubicBezTo>
                    <a:pt x="18729" y="10950"/>
                    <a:pt x="18715" y="10937"/>
                    <a:pt x="18700" y="10924"/>
                  </a:cubicBezTo>
                  <a:cubicBezTo>
                    <a:pt x="18585" y="10808"/>
                    <a:pt x="18478" y="10685"/>
                    <a:pt x="18378" y="10556"/>
                  </a:cubicBezTo>
                  <a:lnTo>
                    <a:pt x="18378" y="10556"/>
                  </a:lnTo>
                  <a:cubicBezTo>
                    <a:pt x="18379" y="10557"/>
                    <a:pt x="18379" y="10557"/>
                    <a:pt x="18379" y="10557"/>
                  </a:cubicBezTo>
                  <a:lnTo>
                    <a:pt x="18379" y="10557"/>
                  </a:lnTo>
                  <a:cubicBezTo>
                    <a:pt x="18371" y="10547"/>
                    <a:pt x="18364" y="10536"/>
                    <a:pt x="18357" y="10525"/>
                  </a:cubicBezTo>
                  <a:cubicBezTo>
                    <a:pt x="18344" y="10524"/>
                    <a:pt x="18333" y="10520"/>
                    <a:pt x="18323" y="10511"/>
                  </a:cubicBezTo>
                  <a:cubicBezTo>
                    <a:pt x="18287" y="10481"/>
                    <a:pt x="18251" y="10450"/>
                    <a:pt x="18218" y="10419"/>
                  </a:cubicBezTo>
                  <a:cubicBezTo>
                    <a:pt x="18202" y="10403"/>
                    <a:pt x="18183" y="10388"/>
                    <a:pt x="18167" y="10371"/>
                  </a:cubicBezTo>
                  <a:cubicBezTo>
                    <a:pt x="18140" y="10350"/>
                    <a:pt x="18112" y="10328"/>
                    <a:pt x="18084" y="10305"/>
                  </a:cubicBezTo>
                  <a:lnTo>
                    <a:pt x="18084" y="10305"/>
                  </a:lnTo>
                  <a:cubicBezTo>
                    <a:pt x="18085" y="10308"/>
                    <a:pt x="18086" y="10311"/>
                    <a:pt x="18088" y="10315"/>
                  </a:cubicBezTo>
                  <a:cubicBezTo>
                    <a:pt x="18093" y="10325"/>
                    <a:pt x="18099" y="10336"/>
                    <a:pt x="18101" y="10349"/>
                  </a:cubicBezTo>
                  <a:cubicBezTo>
                    <a:pt x="18106" y="10359"/>
                    <a:pt x="18112" y="10369"/>
                    <a:pt x="18117" y="10380"/>
                  </a:cubicBezTo>
                  <a:cubicBezTo>
                    <a:pt x="18121" y="10386"/>
                    <a:pt x="18124" y="10393"/>
                    <a:pt x="18125" y="10400"/>
                  </a:cubicBezTo>
                  <a:cubicBezTo>
                    <a:pt x="18136" y="10418"/>
                    <a:pt x="18146" y="10436"/>
                    <a:pt x="18156" y="10453"/>
                  </a:cubicBezTo>
                  <a:cubicBezTo>
                    <a:pt x="18161" y="10460"/>
                    <a:pt x="18164" y="10468"/>
                    <a:pt x="18168" y="10475"/>
                  </a:cubicBezTo>
                  <a:cubicBezTo>
                    <a:pt x="18192" y="10521"/>
                    <a:pt x="18217" y="10566"/>
                    <a:pt x="18241" y="10612"/>
                  </a:cubicBezTo>
                  <a:cubicBezTo>
                    <a:pt x="18262" y="10650"/>
                    <a:pt x="18284" y="10689"/>
                    <a:pt x="18310" y="10725"/>
                  </a:cubicBezTo>
                  <a:cubicBezTo>
                    <a:pt x="18374" y="10816"/>
                    <a:pt x="18441" y="10906"/>
                    <a:pt x="18517" y="10989"/>
                  </a:cubicBezTo>
                  <a:cubicBezTo>
                    <a:pt x="18553" y="11030"/>
                    <a:pt x="18589" y="11071"/>
                    <a:pt x="18626" y="11110"/>
                  </a:cubicBezTo>
                  <a:cubicBezTo>
                    <a:pt x="18642" y="11129"/>
                    <a:pt x="18662" y="11145"/>
                    <a:pt x="18680" y="11162"/>
                  </a:cubicBezTo>
                  <a:cubicBezTo>
                    <a:pt x="18701" y="11180"/>
                    <a:pt x="18720" y="11200"/>
                    <a:pt x="18740" y="11219"/>
                  </a:cubicBezTo>
                  <a:lnTo>
                    <a:pt x="18740" y="11219"/>
                  </a:lnTo>
                  <a:cubicBezTo>
                    <a:pt x="18739" y="11218"/>
                    <a:pt x="18739" y="11217"/>
                    <a:pt x="18738" y="11217"/>
                  </a:cubicBezTo>
                  <a:lnTo>
                    <a:pt x="18738" y="11217"/>
                  </a:lnTo>
                  <a:cubicBezTo>
                    <a:pt x="18745" y="11223"/>
                    <a:pt x="18752" y="11232"/>
                    <a:pt x="18759" y="11238"/>
                  </a:cubicBezTo>
                  <a:cubicBezTo>
                    <a:pt x="18766" y="11247"/>
                    <a:pt x="18776" y="11254"/>
                    <a:pt x="18782" y="11262"/>
                  </a:cubicBezTo>
                  <a:lnTo>
                    <a:pt x="18817" y="11296"/>
                  </a:lnTo>
                  <a:cubicBezTo>
                    <a:pt x="18839" y="11317"/>
                    <a:pt x="18862" y="11335"/>
                    <a:pt x="18886" y="11352"/>
                  </a:cubicBezTo>
                  <a:cubicBezTo>
                    <a:pt x="18904" y="11365"/>
                    <a:pt x="18924" y="11374"/>
                    <a:pt x="18943" y="11383"/>
                  </a:cubicBezTo>
                  <a:cubicBezTo>
                    <a:pt x="18941" y="11413"/>
                    <a:pt x="18940" y="11444"/>
                    <a:pt x="18937" y="11474"/>
                  </a:cubicBezTo>
                  <a:cubicBezTo>
                    <a:pt x="18935" y="11507"/>
                    <a:pt x="18932" y="11539"/>
                    <a:pt x="18931" y="11573"/>
                  </a:cubicBezTo>
                  <a:cubicBezTo>
                    <a:pt x="18930" y="11613"/>
                    <a:pt x="18935" y="11654"/>
                    <a:pt x="18938" y="11695"/>
                  </a:cubicBezTo>
                  <a:cubicBezTo>
                    <a:pt x="18941" y="11719"/>
                    <a:pt x="18942" y="11743"/>
                    <a:pt x="18945" y="11768"/>
                  </a:cubicBezTo>
                  <a:cubicBezTo>
                    <a:pt x="18907" y="11752"/>
                    <a:pt x="18868" y="11737"/>
                    <a:pt x="18829" y="11722"/>
                  </a:cubicBezTo>
                  <a:cubicBezTo>
                    <a:pt x="18740" y="11690"/>
                    <a:pt x="18652" y="11660"/>
                    <a:pt x="18561" y="11636"/>
                  </a:cubicBezTo>
                  <a:cubicBezTo>
                    <a:pt x="18482" y="11614"/>
                    <a:pt x="18401" y="11606"/>
                    <a:pt x="18320" y="11598"/>
                  </a:cubicBezTo>
                  <a:cubicBezTo>
                    <a:pt x="18280" y="11594"/>
                    <a:pt x="18240" y="11588"/>
                    <a:pt x="18200" y="11584"/>
                  </a:cubicBezTo>
                  <a:cubicBezTo>
                    <a:pt x="18174" y="11580"/>
                    <a:pt x="18147" y="11579"/>
                    <a:pt x="18120" y="11578"/>
                  </a:cubicBezTo>
                  <a:cubicBezTo>
                    <a:pt x="18115" y="11570"/>
                    <a:pt x="18109" y="11562"/>
                    <a:pt x="18104" y="11554"/>
                  </a:cubicBezTo>
                  <a:cubicBezTo>
                    <a:pt x="18047" y="11481"/>
                    <a:pt x="17981" y="11414"/>
                    <a:pt x="17915" y="11348"/>
                  </a:cubicBezTo>
                  <a:cubicBezTo>
                    <a:pt x="17885" y="11319"/>
                    <a:pt x="17856" y="11289"/>
                    <a:pt x="17823" y="11260"/>
                  </a:cubicBezTo>
                  <a:cubicBezTo>
                    <a:pt x="17785" y="11228"/>
                    <a:pt x="17744" y="11198"/>
                    <a:pt x="17701" y="11172"/>
                  </a:cubicBezTo>
                  <a:cubicBezTo>
                    <a:pt x="17627" y="11128"/>
                    <a:pt x="17545" y="11101"/>
                    <a:pt x="17467" y="11068"/>
                  </a:cubicBezTo>
                  <a:lnTo>
                    <a:pt x="17467" y="11068"/>
                  </a:lnTo>
                  <a:cubicBezTo>
                    <a:pt x="17468" y="11069"/>
                    <a:pt x="17470" y="11069"/>
                    <a:pt x="17471" y="11069"/>
                  </a:cubicBezTo>
                  <a:cubicBezTo>
                    <a:pt x="17433" y="11054"/>
                    <a:pt x="17394" y="11037"/>
                    <a:pt x="17356" y="11025"/>
                  </a:cubicBezTo>
                  <a:lnTo>
                    <a:pt x="17356" y="11025"/>
                  </a:lnTo>
                  <a:cubicBezTo>
                    <a:pt x="17358" y="11028"/>
                    <a:pt x="17359" y="11032"/>
                    <a:pt x="17362" y="11037"/>
                  </a:cubicBezTo>
                  <a:cubicBezTo>
                    <a:pt x="17366" y="11043"/>
                    <a:pt x="17368" y="11052"/>
                    <a:pt x="17372" y="11058"/>
                  </a:cubicBezTo>
                  <a:cubicBezTo>
                    <a:pt x="17408" y="11090"/>
                    <a:pt x="17441" y="11123"/>
                    <a:pt x="17476" y="11156"/>
                  </a:cubicBezTo>
                  <a:cubicBezTo>
                    <a:pt x="17508" y="11187"/>
                    <a:pt x="17541" y="11219"/>
                    <a:pt x="17572" y="11252"/>
                  </a:cubicBezTo>
                  <a:lnTo>
                    <a:pt x="17573" y="11252"/>
                  </a:lnTo>
                  <a:cubicBezTo>
                    <a:pt x="17585" y="11262"/>
                    <a:pt x="17595" y="11273"/>
                    <a:pt x="17606" y="11284"/>
                  </a:cubicBezTo>
                  <a:cubicBezTo>
                    <a:pt x="17616" y="11291"/>
                    <a:pt x="17625" y="11300"/>
                    <a:pt x="17634" y="11308"/>
                  </a:cubicBezTo>
                  <a:cubicBezTo>
                    <a:pt x="17641" y="11316"/>
                    <a:pt x="17651" y="11324"/>
                    <a:pt x="17656" y="11334"/>
                  </a:cubicBezTo>
                  <a:cubicBezTo>
                    <a:pt x="17665" y="11352"/>
                    <a:pt x="17666" y="11374"/>
                    <a:pt x="17658" y="11392"/>
                  </a:cubicBezTo>
                  <a:cubicBezTo>
                    <a:pt x="17673" y="11403"/>
                    <a:pt x="17689" y="11417"/>
                    <a:pt x="17703" y="11429"/>
                  </a:cubicBezTo>
                  <a:cubicBezTo>
                    <a:pt x="17713" y="11441"/>
                    <a:pt x="17723" y="11453"/>
                    <a:pt x="17732" y="11463"/>
                  </a:cubicBezTo>
                  <a:cubicBezTo>
                    <a:pt x="17763" y="11501"/>
                    <a:pt x="17796" y="11538"/>
                    <a:pt x="17828" y="11574"/>
                  </a:cubicBezTo>
                  <a:cubicBezTo>
                    <a:pt x="17844" y="11590"/>
                    <a:pt x="17858" y="11608"/>
                    <a:pt x="17873" y="11624"/>
                  </a:cubicBezTo>
                  <a:cubicBezTo>
                    <a:pt x="17873" y="11625"/>
                    <a:pt x="17872" y="11626"/>
                    <a:pt x="17872" y="11629"/>
                  </a:cubicBezTo>
                  <a:cubicBezTo>
                    <a:pt x="17868" y="11665"/>
                    <a:pt x="17895" y="11695"/>
                    <a:pt x="17931" y="11698"/>
                  </a:cubicBezTo>
                  <a:lnTo>
                    <a:pt x="17939" y="11698"/>
                  </a:lnTo>
                  <a:lnTo>
                    <a:pt x="17946" y="11706"/>
                  </a:lnTo>
                  <a:cubicBezTo>
                    <a:pt x="17945" y="11735"/>
                    <a:pt x="17965" y="11766"/>
                    <a:pt x="17996" y="11771"/>
                  </a:cubicBezTo>
                  <a:cubicBezTo>
                    <a:pt x="18006" y="11773"/>
                    <a:pt x="18013" y="11774"/>
                    <a:pt x="18022" y="11776"/>
                  </a:cubicBezTo>
                  <a:cubicBezTo>
                    <a:pt x="18029" y="11783"/>
                    <a:pt x="18039" y="11788"/>
                    <a:pt x="18048" y="11791"/>
                  </a:cubicBezTo>
                  <a:cubicBezTo>
                    <a:pt x="18054" y="11810"/>
                    <a:pt x="18068" y="11826"/>
                    <a:pt x="18085" y="11832"/>
                  </a:cubicBezTo>
                  <a:cubicBezTo>
                    <a:pt x="18147" y="11852"/>
                    <a:pt x="18209" y="11868"/>
                    <a:pt x="18272" y="11886"/>
                  </a:cubicBezTo>
                  <a:lnTo>
                    <a:pt x="18462" y="11940"/>
                  </a:lnTo>
                  <a:cubicBezTo>
                    <a:pt x="18520" y="11957"/>
                    <a:pt x="18578" y="11976"/>
                    <a:pt x="18635" y="11993"/>
                  </a:cubicBezTo>
                  <a:cubicBezTo>
                    <a:pt x="18663" y="12002"/>
                    <a:pt x="18690" y="12013"/>
                    <a:pt x="18719" y="12023"/>
                  </a:cubicBezTo>
                  <a:cubicBezTo>
                    <a:pt x="18751" y="12034"/>
                    <a:pt x="18782" y="12046"/>
                    <a:pt x="18814" y="12058"/>
                  </a:cubicBezTo>
                  <a:lnTo>
                    <a:pt x="18807" y="12054"/>
                  </a:lnTo>
                  <a:lnTo>
                    <a:pt x="18807" y="12054"/>
                  </a:lnTo>
                  <a:cubicBezTo>
                    <a:pt x="18869" y="12082"/>
                    <a:pt x="18935" y="12108"/>
                    <a:pt x="18996" y="12140"/>
                  </a:cubicBezTo>
                  <a:cubicBezTo>
                    <a:pt x="19003" y="12144"/>
                    <a:pt x="19009" y="12146"/>
                    <a:pt x="19015" y="12151"/>
                  </a:cubicBezTo>
                  <a:cubicBezTo>
                    <a:pt x="19017" y="12153"/>
                    <a:pt x="19017" y="12156"/>
                    <a:pt x="19018" y="12158"/>
                  </a:cubicBezTo>
                  <a:cubicBezTo>
                    <a:pt x="19023" y="12177"/>
                    <a:pt x="19039" y="12191"/>
                    <a:pt x="19055" y="12197"/>
                  </a:cubicBezTo>
                  <a:cubicBezTo>
                    <a:pt x="19066" y="12220"/>
                    <a:pt x="19077" y="12245"/>
                    <a:pt x="19089" y="12268"/>
                  </a:cubicBezTo>
                  <a:cubicBezTo>
                    <a:pt x="19098" y="12285"/>
                    <a:pt x="19112" y="12296"/>
                    <a:pt x="19129" y="12301"/>
                  </a:cubicBezTo>
                  <a:cubicBezTo>
                    <a:pt x="19135" y="12303"/>
                    <a:pt x="19141" y="12304"/>
                    <a:pt x="19147" y="12304"/>
                  </a:cubicBezTo>
                  <a:cubicBezTo>
                    <a:pt x="19154" y="12304"/>
                    <a:pt x="19160" y="12303"/>
                    <a:pt x="19167" y="12301"/>
                  </a:cubicBezTo>
                  <a:cubicBezTo>
                    <a:pt x="19180" y="12296"/>
                    <a:pt x="19192" y="12289"/>
                    <a:pt x="19201" y="12277"/>
                  </a:cubicBezTo>
                  <a:cubicBezTo>
                    <a:pt x="19206" y="12270"/>
                    <a:pt x="19209" y="12263"/>
                    <a:pt x="19210" y="12255"/>
                  </a:cubicBezTo>
                  <a:cubicBezTo>
                    <a:pt x="19223" y="12263"/>
                    <a:pt x="19237" y="12271"/>
                    <a:pt x="19251" y="12279"/>
                  </a:cubicBezTo>
                  <a:cubicBezTo>
                    <a:pt x="19255" y="12281"/>
                    <a:pt x="19259" y="12281"/>
                    <a:pt x="19264" y="12284"/>
                  </a:cubicBezTo>
                  <a:cubicBezTo>
                    <a:pt x="19266" y="12287"/>
                    <a:pt x="19267" y="12292"/>
                    <a:pt x="19270" y="12296"/>
                  </a:cubicBezTo>
                  <a:cubicBezTo>
                    <a:pt x="19290" y="12325"/>
                    <a:pt x="19314" y="12349"/>
                    <a:pt x="19338" y="12374"/>
                  </a:cubicBezTo>
                  <a:lnTo>
                    <a:pt x="19389" y="12428"/>
                  </a:lnTo>
                  <a:lnTo>
                    <a:pt x="19473" y="12521"/>
                  </a:lnTo>
                  <a:cubicBezTo>
                    <a:pt x="19525" y="12576"/>
                    <a:pt x="19575" y="12632"/>
                    <a:pt x="19624" y="12689"/>
                  </a:cubicBezTo>
                  <a:cubicBezTo>
                    <a:pt x="19685" y="12759"/>
                    <a:pt x="19745" y="12831"/>
                    <a:pt x="19802" y="12903"/>
                  </a:cubicBezTo>
                  <a:cubicBezTo>
                    <a:pt x="19854" y="12965"/>
                    <a:pt x="19903" y="13029"/>
                    <a:pt x="19953" y="13092"/>
                  </a:cubicBezTo>
                  <a:cubicBezTo>
                    <a:pt x="19952" y="13091"/>
                    <a:pt x="19952" y="13091"/>
                    <a:pt x="19951" y="13090"/>
                  </a:cubicBezTo>
                  <a:lnTo>
                    <a:pt x="19951" y="13090"/>
                  </a:lnTo>
                  <a:cubicBezTo>
                    <a:pt x="19990" y="13143"/>
                    <a:pt x="20030" y="13194"/>
                    <a:pt x="20067" y="13249"/>
                  </a:cubicBezTo>
                  <a:cubicBezTo>
                    <a:pt x="20112" y="13313"/>
                    <a:pt x="20155" y="13379"/>
                    <a:pt x="20200" y="13443"/>
                  </a:cubicBezTo>
                  <a:cubicBezTo>
                    <a:pt x="20201" y="13445"/>
                    <a:pt x="20201" y="13446"/>
                    <a:pt x="20202" y="13447"/>
                  </a:cubicBezTo>
                  <a:cubicBezTo>
                    <a:pt x="20227" y="13497"/>
                    <a:pt x="20252" y="13548"/>
                    <a:pt x="20277" y="13597"/>
                  </a:cubicBezTo>
                  <a:cubicBezTo>
                    <a:pt x="20320" y="13689"/>
                    <a:pt x="20362" y="13782"/>
                    <a:pt x="20403" y="13876"/>
                  </a:cubicBezTo>
                  <a:cubicBezTo>
                    <a:pt x="20428" y="13938"/>
                    <a:pt x="20454" y="14000"/>
                    <a:pt x="20476" y="14062"/>
                  </a:cubicBezTo>
                  <a:cubicBezTo>
                    <a:pt x="20501" y="14128"/>
                    <a:pt x="20525" y="14194"/>
                    <a:pt x="20548" y="14261"/>
                  </a:cubicBezTo>
                  <a:cubicBezTo>
                    <a:pt x="20571" y="14327"/>
                    <a:pt x="20591" y="14394"/>
                    <a:pt x="20611" y="14461"/>
                  </a:cubicBezTo>
                  <a:cubicBezTo>
                    <a:pt x="20620" y="14492"/>
                    <a:pt x="20631" y="14523"/>
                    <a:pt x="20640" y="14552"/>
                  </a:cubicBezTo>
                  <a:cubicBezTo>
                    <a:pt x="20642" y="14555"/>
                    <a:pt x="20643" y="14556"/>
                    <a:pt x="20643" y="14559"/>
                  </a:cubicBezTo>
                  <a:cubicBezTo>
                    <a:pt x="20645" y="14573"/>
                    <a:pt x="20650" y="14587"/>
                    <a:pt x="20660" y="14597"/>
                  </a:cubicBezTo>
                  <a:cubicBezTo>
                    <a:pt x="20666" y="14612"/>
                    <a:pt x="20671" y="14627"/>
                    <a:pt x="20679" y="14642"/>
                  </a:cubicBezTo>
                  <a:cubicBezTo>
                    <a:pt x="20690" y="14665"/>
                    <a:pt x="20711" y="14690"/>
                    <a:pt x="20733" y="14702"/>
                  </a:cubicBezTo>
                  <a:cubicBezTo>
                    <a:pt x="20745" y="14708"/>
                    <a:pt x="20757" y="14710"/>
                    <a:pt x="20768" y="14710"/>
                  </a:cubicBezTo>
                  <a:cubicBezTo>
                    <a:pt x="20770" y="14710"/>
                    <a:pt x="20772" y="14710"/>
                    <a:pt x="20775" y="14710"/>
                  </a:cubicBezTo>
                  <a:cubicBezTo>
                    <a:pt x="20783" y="14722"/>
                    <a:pt x="20794" y="14735"/>
                    <a:pt x="20803" y="14746"/>
                  </a:cubicBezTo>
                  <a:cubicBezTo>
                    <a:pt x="20816" y="14762"/>
                    <a:pt x="20830" y="14774"/>
                    <a:pt x="20849" y="14781"/>
                  </a:cubicBezTo>
                  <a:cubicBezTo>
                    <a:pt x="20854" y="14782"/>
                    <a:pt x="20859" y="14783"/>
                    <a:pt x="20863" y="14783"/>
                  </a:cubicBezTo>
                  <a:cubicBezTo>
                    <a:pt x="20864" y="14783"/>
                    <a:pt x="20865" y="14783"/>
                    <a:pt x="20866" y="14783"/>
                  </a:cubicBezTo>
                  <a:cubicBezTo>
                    <a:pt x="20891" y="14783"/>
                    <a:pt x="20913" y="14770"/>
                    <a:pt x="20926" y="14750"/>
                  </a:cubicBezTo>
                  <a:cubicBezTo>
                    <a:pt x="20931" y="14751"/>
                    <a:pt x="20937" y="14752"/>
                    <a:pt x="20940" y="14753"/>
                  </a:cubicBezTo>
                  <a:cubicBezTo>
                    <a:pt x="20959" y="14757"/>
                    <a:pt x="20979" y="14763"/>
                    <a:pt x="20998" y="14767"/>
                  </a:cubicBezTo>
                  <a:cubicBezTo>
                    <a:pt x="21037" y="14781"/>
                    <a:pt x="21076" y="14797"/>
                    <a:pt x="21114" y="14812"/>
                  </a:cubicBezTo>
                  <a:cubicBezTo>
                    <a:pt x="21114" y="14812"/>
                    <a:pt x="21114" y="14812"/>
                    <a:pt x="21114" y="14812"/>
                  </a:cubicBezTo>
                  <a:lnTo>
                    <a:pt x="21114" y="14812"/>
                  </a:lnTo>
                  <a:cubicBezTo>
                    <a:pt x="21149" y="14827"/>
                    <a:pt x="21182" y="14842"/>
                    <a:pt x="21216" y="14860"/>
                  </a:cubicBezTo>
                  <a:cubicBezTo>
                    <a:pt x="21254" y="14879"/>
                    <a:pt x="21291" y="14898"/>
                    <a:pt x="21328" y="14918"/>
                  </a:cubicBezTo>
                  <a:lnTo>
                    <a:pt x="21327" y="14918"/>
                  </a:lnTo>
                  <a:cubicBezTo>
                    <a:pt x="21373" y="14948"/>
                    <a:pt x="21423" y="14978"/>
                    <a:pt x="21466" y="15010"/>
                  </a:cubicBezTo>
                  <a:cubicBezTo>
                    <a:pt x="21525" y="15053"/>
                    <a:pt x="21584" y="15094"/>
                    <a:pt x="21641" y="15137"/>
                  </a:cubicBezTo>
                  <a:cubicBezTo>
                    <a:pt x="21641" y="15137"/>
                    <a:pt x="21640" y="15136"/>
                    <a:pt x="21640" y="15135"/>
                  </a:cubicBezTo>
                  <a:lnTo>
                    <a:pt x="21640" y="15135"/>
                  </a:lnTo>
                  <a:cubicBezTo>
                    <a:pt x="21688" y="15173"/>
                    <a:pt x="21736" y="15211"/>
                    <a:pt x="21785" y="15247"/>
                  </a:cubicBezTo>
                  <a:cubicBezTo>
                    <a:pt x="21807" y="15264"/>
                    <a:pt x="21829" y="15283"/>
                    <a:pt x="21851" y="15299"/>
                  </a:cubicBezTo>
                  <a:cubicBezTo>
                    <a:pt x="21890" y="15333"/>
                    <a:pt x="21930" y="15365"/>
                    <a:pt x="21966" y="15401"/>
                  </a:cubicBezTo>
                  <a:cubicBezTo>
                    <a:pt x="22010" y="15445"/>
                    <a:pt x="22050" y="15490"/>
                    <a:pt x="22089" y="15537"/>
                  </a:cubicBezTo>
                  <a:cubicBezTo>
                    <a:pt x="22120" y="15573"/>
                    <a:pt x="22151" y="15609"/>
                    <a:pt x="22182" y="15646"/>
                  </a:cubicBezTo>
                  <a:cubicBezTo>
                    <a:pt x="22209" y="15696"/>
                    <a:pt x="22235" y="15746"/>
                    <a:pt x="22261" y="15795"/>
                  </a:cubicBezTo>
                  <a:cubicBezTo>
                    <a:pt x="22310" y="15891"/>
                    <a:pt x="22357" y="15987"/>
                    <a:pt x="22399" y="16087"/>
                  </a:cubicBezTo>
                  <a:cubicBezTo>
                    <a:pt x="22409" y="16110"/>
                    <a:pt x="22420" y="16136"/>
                    <a:pt x="22429" y="16162"/>
                  </a:cubicBezTo>
                  <a:cubicBezTo>
                    <a:pt x="22429" y="16166"/>
                    <a:pt x="22430" y="16169"/>
                    <a:pt x="22430" y="16172"/>
                  </a:cubicBezTo>
                  <a:cubicBezTo>
                    <a:pt x="22427" y="16186"/>
                    <a:pt x="22429" y="16200"/>
                    <a:pt x="22434" y="16212"/>
                  </a:cubicBezTo>
                  <a:cubicBezTo>
                    <a:pt x="22442" y="16250"/>
                    <a:pt x="22449" y="16290"/>
                    <a:pt x="22457" y="16329"/>
                  </a:cubicBezTo>
                  <a:cubicBezTo>
                    <a:pt x="22462" y="16357"/>
                    <a:pt x="22467" y="16386"/>
                    <a:pt x="22471" y="16414"/>
                  </a:cubicBezTo>
                  <a:cubicBezTo>
                    <a:pt x="22473" y="16427"/>
                    <a:pt x="22475" y="16439"/>
                    <a:pt x="22478" y="16450"/>
                  </a:cubicBezTo>
                  <a:cubicBezTo>
                    <a:pt x="22481" y="16461"/>
                    <a:pt x="22486" y="16474"/>
                    <a:pt x="22488" y="16484"/>
                  </a:cubicBezTo>
                  <a:cubicBezTo>
                    <a:pt x="22491" y="16495"/>
                    <a:pt x="22499" y="16505"/>
                    <a:pt x="22507" y="16513"/>
                  </a:cubicBezTo>
                  <a:cubicBezTo>
                    <a:pt x="22514" y="16523"/>
                    <a:pt x="22527" y="16530"/>
                    <a:pt x="22539" y="16532"/>
                  </a:cubicBezTo>
                  <a:cubicBezTo>
                    <a:pt x="22537" y="16605"/>
                    <a:pt x="22530" y="16677"/>
                    <a:pt x="22523" y="16749"/>
                  </a:cubicBezTo>
                  <a:cubicBezTo>
                    <a:pt x="22534" y="16800"/>
                    <a:pt x="22544" y="16850"/>
                    <a:pt x="22554" y="16900"/>
                  </a:cubicBezTo>
                  <a:cubicBezTo>
                    <a:pt x="22559" y="16926"/>
                    <a:pt x="22563" y="16950"/>
                    <a:pt x="22568" y="16976"/>
                  </a:cubicBezTo>
                  <a:cubicBezTo>
                    <a:pt x="22569" y="16974"/>
                    <a:pt x="22571" y="16971"/>
                    <a:pt x="22573" y="16967"/>
                  </a:cubicBezTo>
                  <a:cubicBezTo>
                    <a:pt x="22578" y="16960"/>
                    <a:pt x="22585" y="16955"/>
                    <a:pt x="22591" y="16949"/>
                  </a:cubicBezTo>
                  <a:cubicBezTo>
                    <a:pt x="22599" y="16924"/>
                    <a:pt x="22605" y="16898"/>
                    <a:pt x="22611" y="16872"/>
                  </a:cubicBezTo>
                  <a:cubicBezTo>
                    <a:pt x="22611" y="16869"/>
                    <a:pt x="22611" y="16868"/>
                    <a:pt x="22613" y="16867"/>
                  </a:cubicBezTo>
                  <a:lnTo>
                    <a:pt x="22648" y="16708"/>
                  </a:lnTo>
                  <a:cubicBezTo>
                    <a:pt x="22653" y="16685"/>
                    <a:pt x="22657" y="16661"/>
                    <a:pt x="22662" y="16637"/>
                  </a:cubicBezTo>
                  <a:cubicBezTo>
                    <a:pt x="22664" y="16601"/>
                    <a:pt x="22667" y="16563"/>
                    <a:pt x="22668" y="16527"/>
                  </a:cubicBezTo>
                  <a:cubicBezTo>
                    <a:pt x="22669" y="16500"/>
                    <a:pt x="22669" y="16474"/>
                    <a:pt x="22669" y="16446"/>
                  </a:cubicBezTo>
                  <a:cubicBezTo>
                    <a:pt x="22674" y="16455"/>
                    <a:pt x="22682" y="16464"/>
                    <a:pt x="22690" y="16471"/>
                  </a:cubicBezTo>
                  <a:lnTo>
                    <a:pt x="22692" y="16472"/>
                  </a:lnTo>
                  <a:cubicBezTo>
                    <a:pt x="22707" y="16484"/>
                    <a:pt x="22721" y="16496"/>
                    <a:pt x="22735" y="16510"/>
                  </a:cubicBezTo>
                  <a:cubicBezTo>
                    <a:pt x="22740" y="16509"/>
                    <a:pt x="22744" y="16508"/>
                    <a:pt x="22748" y="16508"/>
                  </a:cubicBezTo>
                  <a:cubicBezTo>
                    <a:pt x="22754" y="16508"/>
                    <a:pt x="22759" y="16509"/>
                    <a:pt x="22764" y="16511"/>
                  </a:cubicBezTo>
                  <a:cubicBezTo>
                    <a:pt x="22790" y="16518"/>
                    <a:pt x="22807" y="16541"/>
                    <a:pt x="22809" y="16567"/>
                  </a:cubicBezTo>
                  <a:cubicBezTo>
                    <a:pt x="22809" y="16573"/>
                    <a:pt x="22811" y="16580"/>
                    <a:pt x="22811" y="16587"/>
                  </a:cubicBezTo>
                  <a:cubicBezTo>
                    <a:pt x="22812" y="16588"/>
                    <a:pt x="22812" y="16589"/>
                    <a:pt x="22813" y="16592"/>
                  </a:cubicBezTo>
                  <a:cubicBezTo>
                    <a:pt x="22818" y="16599"/>
                    <a:pt x="22823" y="16604"/>
                    <a:pt x="22828" y="16611"/>
                  </a:cubicBezTo>
                  <a:cubicBezTo>
                    <a:pt x="22828" y="16611"/>
                    <a:pt x="22828" y="16610"/>
                    <a:pt x="22827" y="16610"/>
                  </a:cubicBezTo>
                  <a:lnTo>
                    <a:pt x="22827" y="16610"/>
                  </a:lnTo>
                  <a:cubicBezTo>
                    <a:pt x="22834" y="16619"/>
                    <a:pt x="22841" y="16627"/>
                    <a:pt x="22848" y="16636"/>
                  </a:cubicBezTo>
                  <a:cubicBezTo>
                    <a:pt x="22853" y="16644"/>
                    <a:pt x="22858" y="16650"/>
                    <a:pt x="22863" y="16657"/>
                  </a:cubicBezTo>
                  <a:cubicBezTo>
                    <a:pt x="22868" y="16656"/>
                    <a:pt x="22873" y="16656"/>
                    <a:pt x="22878" y="16656"/>
                  </a:cubicBezTo>
                  <a:cubicBezTo>
                    <a:pt x="22900" y="16656"/>
                    <a:pt x="22922" y="16665"/>
                    <a:pt x="22932" y="16683"/>
                  </a:cubicBezTo>
                  <a:cubicBezTo>
                    <a:pt x="22955" y="16719"/>
                    <a:pt x="22977" y="16757"/>
                    <a:pt x="22998" y="16794"/>
                  </a:cubicBezTo>
                  <a:cubicBezTo>
                    <a:pt x="22992" y="16729"/>
                    <a:pt x="22983" y="16665"/>
                    <a:pt x="22971" y="16601"/>
                  </a:cubicBezTo>
                  <a:lnTo>
                    <a:pt x="22971" y="16601"/>
                  </a:lnTo>
                  <a:cubicBezTo>
                    <a:pt x="22972" y="16604"/>
                    <a:pt x="22972" y="16606"/>
                    <a:pt x="22973" y="16609"/>
                  </a:cubicBezTo>
                  <a:cubicBezTo>
                    <a:pt x="22972" y="16603"/>
                    <a:pt x="22971" y="16595"/>
                    <a:pt x="22969" y="16590"/>
                  </a:cubicBezTo>
                  <a:cubicBezTo>
                    <a:pt x="22969" y="16589"/>
                    <a:pt x="22968" y="16588"/>
                    <a:pt x="22968" y="16587"/>
                  </a:cubicBezTo>
                  <a:lnTo>
                    <a:pt x="22968" y="16585"/>
                  </a:lnTo>
                  <a:cubicBezTo>
                    <a:pt x="22968" y="16583"/>
                    <a:pt x="22967" y="16582"/>
                    <a:pt x="22967" y="16579"/>
                  </a:cubicBezTo>
                  <a:lnTo>
                    <a:pt x="22967" y="16580"/>
                  </a:lnTo>
                  <a:cubicBezTo>
                    <a:pt x="22953" y="16526"/>
                    <a:pt x="22937" y="16475"/>
                    <a:pt x="22917" y="16423"/>
                  </a:cubicBezTo>
                  <a:lnTo>
                    <a:pt x="22917" y="16423"/>
                  </a:lnTo>
                  <a:lnTo>
                    <a:pt x="22919" y="16424"/>
                  </a:lnTo>
                  <a:cubicBezTo>
                    <a:pt x="22904" y="16387"/>
                    <a:pt x="22885" y="16352"/>
                    <a:pt x="22865" y="16319"/>
                  </a:cubicBezTo>
                  <a:cubicBezTo>
                    <a:pt x="22862" y="16314"/>
                    <a:pt x="22857" y="16310"/>
                    <a:pt x="22853" y="16304"/>
                  </a:cubicBezTo>
                  <a:cubicBezTo>
                    <a:pt x="22819" y="16270"/>
                    <a:pt x="22785" y="16241"/>
                    <a:pt x="22747" y="16213"/>
                  </a:cubicBezTo>
                  <a:cubicBezTo>
                    <a:pt x="22713" y="16186"/>
                    <a:pt x="22673" y="16164"/>
                    <a:pt x="22635" y="16143"/>
                  </a:cubicBezTo>
                  <a:cubicBezTo>
                    <a:pt x="22633" y="16140"/>
                    <a:pt x="22633" y="16138"/>
                    <a:pt x="22633" y="16134"/>
                  </a:cubicBezTo>
                  <a:cubicBezTo>
                    <a:pt x="22616" y="16066"/>
                    <a:pt x="22597" y="15999"/>
                    <a:pt x="22578" y="15932"/>
                  </a:cubicBezTo>
                  <a:cubicBezTo>
                    <a:pt x="22540" y="15804"/>
                    <a:pt x="22486" y="15682"/>
                    <a:pt x="22422" y="15567"/>
                  </a:cubicBezTo>
                  <a:cubicBezTo>
                    <a:pt x="22359" y="15452"/>
                    <a:pt x="22281" y="15347"/>
                    <a:pt x="22197" y="15249"/>
                  </a:cubicBezTo>
                  <a:cubicBezTo>
                    <a:pt x="22151" y="15196"/>
                    <a:pt x="22104" y="15145"/>
                    <a:pt x="22053" y="15097"/>
                  </a:cubicBezTo>
                  <a:cubicBezTo>
                    <a:pt x="22008" y="15055"/>
                    <a:pt x="21960" y="15014"/>
                    <a:pt x="21913" y="14973"/>
                  </a:cubicBezTo>
                  <a:cubicBezTo>
                    <a:pt x="21859" y="14928"/>
                    <a:pt x="21804" y="14886"/>
                    <a:pt x="21748" y="14846"/>
                  </a:cubicBezTo>
                  <a:cubicBezTo>
                    <a:pt x="21722" y="14829"/>
                    <a:pt x="21696" y="14809"/>
                    <a:pt x="21668" y="14793"/>
                  </a:cubicBezTo>
                  <a:cubicBezTo>
                    <a:pt x="21636" y="14772"/>
                    <a:pt x="21604" y="14752"/>
                    <a:pt x="21572" y="14735"/>
                  </a:cubicBezTo>
                  <a:cubicBezTo>
                    <a:pt x="21544" y="14719"/>
                    <a:pt x="21517" y="14706"/>
                    <a:pt x="21490" y="14693"/>
                  </a:cubicBezTo>
                  <a:cubicBezTo>
                    <a:pt x="21461" y="14680"/>
                    <a:pt x="21433" y="14666"/>
                    <a:pt x="21404" y="14653"/>
                  </a:cubicBezTo>
                  <a:cubicBezTo>
                    <a:pt x="21342" y="14626"/>
                    <a:pt x="21280" y="14602"/>
                    <a:pt x="21214" y="14582"/>
                  </a:cubicBezTo>
                  <a:cubicBezTo>
                    <a:pt x="21171" y="14570"/>
                    <a:pt x="21126" y="14557"/>
                    <a:pt x="21083" y="14547"/>
                  </a:cubicBezTo>
                  <a:cubicBezTo>
                    <a:pt x="21042" y="14539"/>
                    <a:pt x="21001" y="14528"/>
                    <a:pt x="20959" y="14521"/>
                  </a:cubicBezTo>
                  <a:cubicBezTo>
                    <a:pt x="20944" y="14519"/>
                    <a:pt x="20928" y="14516"/>
                    <a:pt x="20913" y="14515"/>
                  </a:cubicBezTo>
                  <a:cubicBezTo>
                    <a:pt x="20912" y="14513"/>
                    <a:pt x="20912" y="14509"/>
                    <a:pt x="20910" y="14506"/>
                  </a:cubicBezTo>
                  <a:cubicBezTo>
                    <a:pt x="20897" y="14447"/>
                    <a:pt x="20886" y="14386"/>
                    <a:pt x="20868" y="14328"/>
                  </a:cubicBezTo>
                  <a:cubicBezTo>
                    <a:pt x="20852" y="14266"/>
                    <a:pt x="20830" y="14205"/>
                    <a:pt x="20810" y="14144"/>
                  </a:cubicBezTo>
                  <a:cubicBezTo>
                    <a:pt x="20789" y="14080"/>
                    <a:pt x="20768" y="14015"/>
                    <a:pt x="20744" y="13952"/>
                  </a:cubicBezTo>
                  <a:cubicBezTo>
                    <a:pt x="20737" y="13936"/>
                    <a:pt x="20729" y="13919"/>
                    <a:pt x="20722" y="13902"/>
                  </a:cubicBezTo>
                  <a:cubicBezTo>
                    <a:pt x="20722" y="13901"/>
                    <a:pt x="20721" y="13899"/>
                    <a:pt x="20721" y="13897"/>
                  </a:cubicBezTo>
                  <a:cubicBezTo>
                    <a:pt x="20702" y="13835"/>
                    <a:pt x="20685" y="13773"/>
                    <a:pt x="20662" y="13714"/>
                  </a:cubicBezTo>
                  <a:cubicBezTo>
                    <a:pt x="20639" y="13647"/>
                    <a:pt x="20614" y="13580"/>
                    <a:pt x="20585" y="13514"/>
                  </a:cubicBezTo>
                  <a:cubicBezTo>
                    <a:pt x="20556" y="13447"/>
                    <a:pt x="20523" y="13380"/>
                    <a:pt x="20491" y="13314"/>
                  </a:cubicBezTo>
                  <a:cubicBezTo>
                    <a:pt x="20433" y="13194"/>
                    <a:pt x="20365" y="13080"/>
                    <a:pt x="20294" y="12967"/>
                  </a:cubicBezTo>
                  <a:cubicBezTo>
                    <a:pt x="20258" y="12910"/>
                    <a:pt x="20220" y="12853"/>
                    <a:pt x="20181" y="12798"/>
                  </a:cubicBezTo>
                  <a:cubicBezTo>
                    <a:pt x="20145" y="12745"/>
                    <a:pt x="20104" y="12694"/>
                    <a:pt x="20064" y="12646"/>
                  </a:cubicBezTo>
                  <a:cubicBezTo>
                    <a:pt x="20025" y="12598"/>
                    <a:pt x="19986" y="12548"/>
                    <a:pt x="19945" y="12501"/>
                  </a:cubicBezTo>
                  <a:cubicBezTo>
                    <a:pt x="19901" y="12451"/>
                    <a:pt x="19855" y="12402"/>
                    <a:pt x="19809" y="12354"/>
                  </a:cubicBezTo>
                  <a:cubicBezTo>
                    <a:pt x="19720" y="12263"/>
                    <a:pt x="19624" y="12176"/>
                    <a:pt x="19526" y="12095"/>
                  </a:cubicBezTo>
                  <a:cubicBezTo>
                    <a:pt x="19431" y="12015"/>
                    <a:pt x="19324" y="11949"/>
                    <a:pt x="19215" y="11888"/>
                  </a:cubicBezTo>
                  <a:cubicBezTo>
                    <a:pt x="19215" y="11866"/>
                    <a:pt x="19214" y="11845"/>
                    <a:pt x="19214" y="11823"/>
                  </a:cubicBezTo>
                  <a:lnTo>
                    <a:pt x="19214" y="11823"/>
                  </a:lnTo>
                  <a:cubicBezTo>
                    <a:pt x="19216" y="11752"/>
                    <a:pt x="19220" y="11681"/>
                    <a:pt x="19222" y="11610"/>
                  </a:cubicBezTo>
                  <a:cubicBezTo>
                    <a:pt x="19224" y="11578"/>
                    <a:pt x="19226" y="11547"/>
                    <a:pt x="19228" y="11515"/>
                  </a:cubicBezTo>
                  <a:cubicBezTo>
                    <a:pt x="19231" y="11481"/>
                    <a:pt x="19235" y="11448"/>
                    <a:pt x="19238" y="11414"/>
                  </a:cubicBezTo>
                  <a:cubicBezTo>
                    <a:pt x="19244" y="11384"/>
                    <a:pt x="19250" y="11357"/>
                    <a:pt x="19258" y="11327"/>
                  </a:cubicBezTo>
                  <a:cubicBezTo>
                    <a:pt x="19266" y="11299"/>
                    <a:pt x="19273" y="11272"/>
                    <a:pt x="19279" y="11245"/>
                  </a:cubicBezTo>
                  <a:cubicBezTo>
                    <a:pt x="19295" y="11186"/>
                    <a:pt x="19308" y="11125"/>
                    <a:pt x="19325" y="11066"/>
                  </a:cubicBezTo>
                  <a:cubicBezTo>
                    <a:pt x="19335" y="11038"/>
                    <a:pt x="19346" y="11010"/>
                    <a:pt x="19358" y="10982"/>
                  </a:cubicBezTo>
                  <a:lnTo>
                    <a:pt x="19358" y="10982"/>
                  </a:lnTo>
                  <a:cubicBezTo>
                    <a:pt x="19357" y="10983"/>
                    <a:pt x="19357" y="10983"/>
                    <a:pt x="19357" y="10983"/>
                  </a:cubicBezTo>
                  <a:cubicBezTo>
                    <a:pt x="19357" y="10981"/>
                    <a:pt x="19359" y="10980"/>
                    <a:pt x="19359" y="10979"/>
                  </a:cubicBezTo>
                  <a:cubicBezTo>
                    <a:pt x="19403" y="10887"/>
                    <a:pt x="19455" y="10800"/>
                    <a:pt x="19506" y="10713"/>
                  </a:cubicBezTo>
                  <a:cubicBezTo>
                    <a:pt x="19527" y="10681"/>
                    <a:pt x="19550" y="10650"/>
                    <a:pt x="19572" y="10620"/>
                  </a:cubicBezTo>
                  <a:cubicBezTo>
                    <a:pt x="19624" y="10561"/>
                    <a:pt x="19675" y="10505"/>
                    <a:pt x="19730" y="10450"/>
                  </a:cubicBezTo>
                  <a:cubicBezTo>
                    <a:pt x="19751" y="10431"/>
                    <a:pt x="19772" y="10412"/>
                    <a:pt x="19794" y="10392"/>
                  </a:cubicBezTo>
                  <a:cubicBezTo>
                    <a:pt x="19818" y="10372"/>
                    <a:pt x="19842" y="10355"/>
                    <a:pt x="19865" y="10338"/>
                  </a:cubicBezTo>
                  <a:lnTo>
                    <a:pt x="19865" y="10338"/>
                  </a:lnTo>
                  <a:lnTo>
                    <a:pt x="19862" y="10340"/>
                  </a:lnTo>
                  <a:cubicBezTo>
                    <a:pt x="19926" y="10295"/>
                    <a:pt x="19990" y="10251"/>
                    <a:pt x="20057" y="10210"/>
                  </a:cubicBezTo>
                  <a:cubicBezTo>
                    <a:pt x="20103" y="10186"/>
                    <a:pt x="20150" y="10163"/>
                    <a:pt x="20197" y="10140"/>
                  </a:cubicBezTo>
                  <a:cubicBezTo>
                    <a:pt x="20252" y="10114"/>
                    <a:pt x="20308" y="10089"/>
                    <a:pt x="20365" y="10066"/>
                  </a:cubicBezTo>
                  <a:cubicBezTo>
                    <a:pt x="20389" y="10057"/>
                    <a:pt x="20414" y="10046"/>
                    <a:pt x="20440" y="10039"/>
                  </a:cubicBezTo>
                  <a:cubicBezTo>
                    <a:pt x="20466" y="10030"/>
                    <a:pt x="20494" y="10024"/>
                    <a:pt x="20521" y="10015"/>
                  </a:cubicBezTo>
                  <a:cubicBezTo>
                    <a:pt x="20582" y="10001"/>
                    <a:pt x="20640" y="9988"/>
                    <a:pt x="20701" y="9975"/>
                  </a:cubicBezTo>
                  <a:cubicBezTo>
                    <a:pt x="20760" y="9964"/>
                    <a:pt x="20821" y="9955"/>
                    <a:pt x="20882" y="9947"/>
                  </a:cubicBezTo>
                  <a:cubicBezTo>
                    <a:pt x="20990" y="9939"/>
                    <a:pt x="21096" y="9934"/>
                    <a:pt x="21204" y="9934"/>
                  </a:cubicBezTo>
                  <a:cubicBezTo>
                    <a:pt x="21214" y="9934"/>
                    <a:pt x="21224" y="9934"/>
                    <a:pt x="21234" y="9934"/>
                  </a:cubicBezTo>
                  <a:cubicBezTo>
                    <a:pt x="21252" y="9936"/>
                    <a:pt x="21271" y="9937"/>
                    <a:pt x="21290" y="9938"/>
                  </a:cubicBezTo>
                  <a:cubicBezTo>
                    <a:pt x="21309" y="9939"/>
                    <a:pt x="21328" y="9943"/>
                    <a:pt x="21348" y="9946"/>
                  </a:cubicBezTo>
                  <a:lnTo>
                    <a:pt x="21348" y="9946"/>
                  </a:lnTo>
                  <a:cubicBezTo>
                    <a:pt x="21347" y="9946"/>
                    <a:pt x="21346" y="9945"/>
                    <a:pt x="21345" y="9945"/>
                  </a:cubicBezTo>
                  <a:lnTo>
                    <a:pt x="21345" y="9945"/>
                  </a:lnTo>
                  <a:cubicBezTo>
                    <a:pt x="21433" y="9960"/>
                    <a:pt x="21518" y="9980"/>
                    <a:pt x="21604" y="10004"/>
                  </a:cubicBezTo>
                  <a:cubicBezTo>
                    <a:pt x="21602" y="10003"/>
                    <a:pt x="21599" y="10003"/>
                    <a:pt x="21597" y="10001"/>
                  </a:cubicBezTo>
                  <a:lnTo>
                    <a:pt x="21597" y="10001"/>
                  </a:lnTo>
                  <a:cubicBezTo>
                    <a:pt x="21683" y="10029"/>
                    <a:pt x="21769" y="10057"/>
                    <a:pt x="21858" y="10080"/>
                  </a:cubicBezTo>
                  <a:cubicBezTo>
                    <a:pt x="21898" y="10092"/>
                    <a:pt x="21939" y="10102"/>
                    <a:pt x="21979" y="10113"/>
                  </a:cubicBezTo>
                  <a:cubicBezTo>
                    <a:pt x="22000" y="10119"/>
                    <a:pt x="22020" y="10125"/>
                    <a:pt x="22041" y="10132"/>
                  </a:cubicBezTo>
                  <a:cubicBezTo>
                    <a:pt x="22057" y="10144"/>
                    <a:pt x="22075" y="10155"/>
                    <a:pt x="22093" y="10166"/>
                  </a:cubicBezTo>
                  <a:lnTo>
                    <a:pt x="22155" y="10205"/>
                  </a:lnTo>
                  <a:cubicBezTo>
                    <a:pt x="22199" y="10233"/>
                    <a:pt x="22242" y="10262"/>
                    <a:pt x="22284" y="10290"/>
                  </a:cubicBezTo>
                  <a:cubicBezTo>
                    <a:pt x="22325" y="10319"/>
                    <a:pt x="22366" y="10347"/>
                    <a:pt x="22405" y="10377"/>
                  </a:cubicBezTo>
                  <a:cubicBezTo>
                    <a:pt x="22455" y="10415"/>
                    <a:pt x="22504" y="10451"/>
                    <a:pt x="22553" y="10488"/>
                  </a:cubicBezTo>
                  <a:lnTo>
                    <a:pt x="22553" y="10488"/>
                  </a:lnTo>
                  <a:cubicBezTo>
                    <a:pt x="22553" y="10487"/>
                    <a:pt x="22552" y="10487"/>
                    <a:pt x="22552" y="10486"/>
                  </a:cubicBezTo>
                  <a:lnTo>
                    <a:pt x="22552" y="10486"/>
                  </a:lnTo>
                  <a:cubicBezTo>
                    <a:pt x="22605" y="10530"/>
                    <a:pt x="22660" y="10574"/>
                    <a:pt x="22715" y="10618"/>
                  </a:cubicBezTo>
                  <a:cubicBezTo>
                    <a:pt x="22755" y="10650"/>
                    <a:pt x="22794" y="10685"/>
                    <a:pt x="22833" y="10718"/>
                  </a:cubicBezTo>
                  <a:cubicBezTo>
                    <a:pt x="22877" y="10756"/>
                    <a:pt x="22920" y="10790"/>
                    <a:pt x="22960" y="10830"/>
                  </a:cubicBezTo>
                  <a:cubicBezTo>
                    <a:pt x="23012" y="10878"/>
                    <a:pt x="23064" y="10928"/>
                    <a:pt x="23115" y="10978"/>
                  </a:cubicBezTo>
                  <a:cubicBezTo>
                    <a:pt x="23168" y="11035"/>
                    <a:pt x="23220" y="11091"/>
                    <a:pt x="23268" y="11152"/>
                  </a:cubicBezTo>
                  <a:lnTo>
                    <a:pt x="23268" y="11152"/>
                  </a:lnTo>
                  <a:cubicBezTo>
                    <a:pt x="23267" y="11152"/>
                    <a:pt x="23266" y="11151"/>
                    <a:pt x="23266" y="11151"/>
                  </a:cubicBezTo>
                  <a:lnTo>
                    <a:pt x="23266" y="11151"/>
                  </a:lnTo>
                  <a:cubicBezTo>
                    <a:pt x="23296" y="11191"/>
                    <a:pt x="23326" y="11229"/>
                    <a:pt x="23354" y="11270"/>
                  </a:cubicBezTo>
                  <a:cubicBezTo>
                    <a:pt x="23378" y="11306"/>
                    <a:pt x="23404" y="11343"/>
                    <a:pt x="23431" y="11378"/>
                  </a:cubicBezTo>
                  <a:cubicBezTo>
                    <a:pt x="23435" y="11382"/>
                    <a:pt x="23439" y="11386"/>
                    <a:pt x="23442" y="11388"/>
                  </a:cubicBezTo>
                  <a:cubicBezTo>
                    <a:pt x="23451" y="11404"/>
                    <a:pt x="23460" y="11422"/>
                    <a:pt x="23467" y="11439"/>
                  </a:cubicBezTo>
                  <a:cubicBezTo>
                    <a:pt x="23507" y="11518"/>
                    <a:pt x="23545" y="11598"/>
                    <a:pt x="23585" y="11680"/>
                  </a:cubicBezTo>
                  <a:cubicBezTo>
                    <a:pt x="23582" y="11687"/>
                    <a:pt x="23581" y="11693"/>
                    <a:pt x="23581" y="11703"/>
                  </a:cubicBezTo>
                  <a:cubicBezTo>
                    <a:pt x="23582" y="11722"/>
                    <a:pt x="23591" y="11740"/>
                    <a:pt x="23601" y="11755"/>
                  </a:cubicBezTo>
                  <a:cubicBezTo>
                    <a:pt x="23613" y="11773"/>
                    <a:pt x="23625" y="11790"/>
                    <a:pt x="23636" y="11809"/>
                  </a:cubicBezTo>
                  <a:cubicBezTo>
                    <a:pt x="23638" y="11814"/>
                    <a:pt x="23641" y="11817"/>
                    <a:pt x="23642" y="11822"/>
                  </a:cubicBezTo>
                  <a:cubicBezTo>
                    <a:pt x="23643" y="11828"/>
                    <a:pt x="23646" y="11833"/>
                    <a:pt x="23648" y="11838"/>
                  </a:cubicBezTo>
                  <a:cubicBezTo>
                    <a:pt x="23649" y="11843"/>
                    <a:pt x="23651" y="11850"/>
                    <a:pt x="23651" y="11855"/>
                  </a:cubicBezTo>
                  <a:lnTo>
                    <a:pt x="23651" y="11867"/>
                  </a:lnTo>
                  <a:lnTo>
                    <a:pt x="23651" y="11869"/>
                  </a:lnTo>
                  <a:cubicBezTo>
                    <a:pt x="23650" y="11871"/>
                    <a:pt x="23649" y="11873"/>
                    <a:pt x="23649" y="11875"/>
                  </a:cubicBezTo>
                  <a:lnTo>
                    <a:pt x="23649" y="11875"/>
                  </a:lnTo>
                  <a:cubicBezTo>
                    <a:pt x="23649" y="11874"/>
                    <a:pt x="23649" y="11874"/>
                    <a:pt x="23649" y="11874"/>
                  </a:cubicBezTo>
                  <a:lnTo>
                    <a:pt x="23649" y="11874"/>
                  </a:lnTo>
                  <a:cubicBezTo>
                    <a:pt x="23638" y="11908"/>
                    <a:pt x="23653" y="11944"/>
                    <a:pt x="23688" y="11957"/>
                  </a:cubicBezTo>
                  <a:cubicBezTo>
                    <a:pt x="23689" y="11957"/>
                    <a:pt x="23689" y="11957"/>
                    <a:pt x="23690" y="11959"/>
                  </a:cubicBezTo>
                  <a:lnTo>
                    <a:pt x="23693" y="11959"/>
                  </a:lnTo>
                  <a:cubicBezTo>
                    <a:pt x="23713" y="12016"/>
                    <a:pt x="23731" y="12075"/>
                    <a:pt x="23752" y="12134"/>
                  </a:cubicBezTo>
                  <a:cubicBezTo>
                    <a:pt x="23757" y="12148"/>
                    <a:pt x="23761" y="12162"/>
                    <a:pt x="23766" y="12176"/>
                  </a:cubicBezTo>
                  <a:cubicBezTo>
                    <a:pt x="23770" y="12194"/>
                    <a:pt x="23774" y="12213"/>
                    <a:pt x="23778" y="12229"/>
                  </a:cubicBezTo>
                  <a:cubicBezTo>
                    <a:pt x="23790" y="12280"/>
                    <a:pt x="23802" y="12328"/>
                    <a:pt x="23816" y="12379"/>
                  </a:cubicBezTo>
                  <a:cubicBezTo>
                    <a:pt x="23826" y="12420"/>
                    <a:pt x="23839" y="12461"/>
                    <a:pt x="23849" y="12504"/>
                  </a:cubicBezTo>
                  <a:cubicBezTo>
                    <a:pt x="23855" y="12528"/>
                    <a:pt x="23863" y="12554"/>
                    <a:pt x="23869" y="12579"/>
                  </a:cubicBezTo>
                  <a:cubicBezTo>
                    <a:pt x="23877" y="12606"/>
                    <a:pt x="23885" y="12632"/>
                    <a:pt x="23894" y="12657"/>
                  </a:cubicBezTo>
                  <a:cubicBezTo>
                    <a:pt x="23901" y="12679"/>
                    <a:pt x="23912" y="12700"/>
                    <a:pt x="23921" y="12720"/>
                  </a:cubicBezTo>
                  <a:cubicBezTo>
                    <a:pt x="23927" y="12736"/>
                    <a:pt x="23942" y="12748"/>
                    <a:pt x="23957" y="12753"/>
                  </a:cubicBezTo>
                  <a:cubicBezTo>
                    <a:pt x="23963" y="12755"/>
                    <a:pt x="23971" y="12756"/>
                    <a:pt x="23977" y="12756"/>
                  </a:cubicBezTo>
                  <a:cubicBezTo>
                    <a:pt x="23977" y="12758"/>
                    <a:pt x="23977" y="12758"/>
                    <a:pt x="23978" y="12759"/>
                  </a:cubicBezTo>
                  <a:cubicBezTo>
                    <a:pt x="23982" y="12770"/>
                    <a:pt x="23985" y="12781"/>
                    <a:pt x="23992" y="12789"/>
                  </a:cubicBezTo>
                  <a:cubicBezTo>
                    <a:pt x="23997" y="12798"/>
                    <a:pt x="24004" y="12807"/>
                    <a:pt x="24011" y="12813"/>
                  </a:cubicBezTo>
                  <a:cubicBezTo>
                    <a:pt x="24019" y="12820"/>
                    <a:pt x="24028" y="12823"/>
                    <a:pt x="24038" y="12829"/>
                  </a:cubicBezTo>
                  <a:cubicBezTo>
                    <a:pt x="24040" y="12831"/>
                    <a:pt x="24044" y="12832"/>
                    <a:pt x="24046" y="12833"/>
                  </a:cubicBezTo>
                  <a:cubicBezTo>
                    <a:pt x="24053" y="12835"/>
                    <a:pt x="24060" y="12836"/>
                    <a:pt x="24067" y="12836"/>
                  </a:cubicBezTo>
                  <a:cubicBezTo>
                    <a:pt x="24079" y="12836"/>
                    <a:pt x="24091" y="12833"/>
                    <a:pt x="24102" y="12826"/>
                  </a:cubicBezTo>
                  <a:cubicBezTo>
                    <a:pt x="24107" y="12822"/>
                    <a:pt x="24110" y="12817"/>
                    <a:pt x="24112" y="12813"/>
                  </a:cubicBezTo>
                  <a:lnTo>
                    <a:pt x="24112" y="12815"/>
                  </a:lnTo>
                  <a:cubicBezTo>
                    <a:pt x="24115" y="12820"/>
                    <a:pt x="24118" y="12823"/>
                    <a:pt x="24123" y="12829"/>
                  </a:cubicBezTo>
                  <a:cubicBezTo>
                    <a:pt x="24136" y="12841"/>
                    <a:pt x="24147" y="12847"/>
                    <a:pt x="24162" y="12854"/>
                  </a:cubicBezTo>
                  <a:cubicBezTo>
                    <a:pt x="24170" y="12860"/>
                    <a:pt x="24180" y="12865"/>
                    <a:pt x="24189" y="12870"/>
                  </a:cubicBezTo>
                  <a:lnTo>
                    <a:pt x="24306" y="12936"/>
                  </a:lnTo>
                  <a:cubicBezTo>
                    <a:pt x="24374" y="12973"/>
                    <a:pt x="24443" y="13009"/>
                    <a:pt x="24513" y="13047"/>
                  </a:cubicBezTo>
                  <a:cubicBezTo>
                    <a:pt x="24591" y="13089"/>
                    <a:pt x="24669" y="13130"/>
                    <a:pt x="24746" y="13171"/>
                  </a:cubicBezTo>
                  <a:cubicBezTo>
                    <a:pt x="24772" y="13185"/>
                    <a:pt x="24799" y="13200"/>
                    <a:pt x="24827" y="13215"/>
                  </a:cubicBezTo>
                  <a:cubicBezTo>
                    <a:pt x="24863" y="13239"/>
                    <a:pt x="24899" y="13264"/>
                    <a:pt x="24936" y="13290"/>
                  </a:cubicBezTo>
                  <a:cubicBezTo>
                    <a:pt x="24978" y="13319"/>
                    <a:pt x="25021" y="13347"/>
                    <a:pt x="25067" y="13374"/>
                  </a:cubicBezTo>
                  <a:cubicBezTo>
                    <a:pt x="25078" y="13380"/>
                    <a:pt x="25088" y="13388"/>
                    <a:pt x="25102" y="13394"/>
                  </a:cubicBezTo>
                  <a:cubicBezTo>
                    <a:pt x="25102" y="13394"/>
                    <a:pt x="25102" y="13395"/>
                    <a:pt x="25103" y="13395"/>
                  </a:cubicBezTo>
                  <a:cubicBezTo>
                    <a:pt x="25108" y="13410"/>
                    <a:pt x="25112" y="13420"/>
                    <a:pt x="25119" y="13432"/>
                  </a:cubicBezTo>
                  <a:cubicBezTo>
                    <a:pt x="25123" y="13440"/>
                    <a:pt x="25129" y="13447"/>
                    <a:pt x="25133" y="13455"/>
                  </a:cubicBezTo>
                  <a:cubicBezTo>
                    <a:pt x="25142" y="13467"/>
                    <a:pt x="25149" y="13481"/>
                    <a:pt x="25158" y="13493"/>
                  </a:cubicBezTo>
                  <a:cubicBezTo>
                    <a:pt x="25178" y="13524"/>
                    <a:pt x="25199" y="13554"/>
                    <a:pt x="25217" y="13585"/>
                  </a:cubicBezTo>
                  <a:cubicBezTo>
                    <a:pt x="25253" y="13641"/>
                    <a:pt x="25290" y="13694"/>
                    <a:pt x="25328" y="13747"/>
                  </a:cubicBezTo>
                  <a:cubicBezTo>
                    <a:pt x="25364" y="13799"/>
                    <a:pt x="25400" y="13850"/>
                    <a:pt x="25434" y="13904"/>
                  </a:cubicBezTo>
                  <a:cubicBezTo>
                    <a:pt x="25448" y="13925"/>
                    <a:pt x="25462" y="13945"/>
                    <a:pt x="25475" y="13966"/>
                  </a:cubicBezTo>
                  <a:cubicBezTo>
                    <a:pt x="25478" y="13972"/>
                    <a:pt x="25480" y="13979"/>
                    <a:pt x="25484" y="13988"/>
                  </a:cubicBezTo>
                  <a:cubicBezTo>
                    <a:pt x="25508" y="14061"/>
                    <a:pt x="25529" y="14136"/>
                    <a:pt x="25549" y="14210"/>
                  </a:cubicBezTo>
                  <a:cubicBezTo>
                    <a:pt x="25562" y="14260"/>
                    <a:pt x="25574" y="14309"/>
                    <a:pt x="25588" y="14359"/>
                  </a:cubicBezTo>
                  <a:lnTo>
                    <a:pt x="25592" y="14406"/>
                  </a:lnTo>
                  <a:cubicBezTo>
                    <a:pt x="25596" y="14469"/>
                    <a:pt x="25600" y="14536"/>
                    <a:pt x="25607" y="14601"/>
                  </a:cubicBezTo>
                  <a:cubicBezTo>
                    <a:pt x="25609" y="14635"/>
                    <a:pt x="25614" y="14670"/>
                    <a:pt x="25618" y="14705"/>
                  </a:cubicBezTo>
                  <a:cubicBezTo>
                    <a:pt x="25620" y="14722"/>
                    <a:pt x="25622" y="14741"/>
                    <a:pt x="25624" y="14761"/>
                  </a:cubicBezTo>
                  <a:cubicBezTo>
                    <a:pt x="25626" y="14778"/>
                    <a:pt x="25630" y="14797"/>
                    <a:pt x="25634" y="14814"/>
                  </a:cubicBezTo>
                  <a:cubicBezTo>
                    <a:pt x="25638" y="14830"/>
                    <a:pt x="25642" y="14846"/>
                    <a:pt x="25649" y="14861"/>
                  </a:cubicBezTo>
                  <a:cubicBezTo>
                    <a:pt x="25648" y="14867"/>
                    <a:pt x="25646" y="14875"/>
                    <a:pt x="25645" y="14881"/>
                  </a:cubicBezTo>
                  <a:cubicBezTo>
                    <a:pt x="25641" y="14925"/>
                    <a:pt x="25667" y="14975"/>
                    <a:pt x="25715" y="14975"/>
                  </a:cubicBezTo>
                  <a:cubicBezTo>
                    <a:pt x="25717" y="14975"/>
                    <a:pt x="25719" y="14975"/>
                    <a:pt x="25721" y="14975"/>
                  </a:cubicBezTo>
                  <a:lnTo>
                    <a:pt x="25723" y="14975"/>
                  </a:lnTo>
                  <a:cubicBezTo>
                    <a:pt x="25723" y="14996"/>
                    <a:pt x="25733" y="15015"/>
                    <a:pt x="25752" y="15027"/>
                  </a:cubicBezTo>
                  <a:cubicBezTo>
                    <a:pt x="25767" y="15036"/>
                    <a:pt x="25783" y="15046"/>
                    <a:pt x="25798" y="15057"/>
                  </a:cubicBezTo>
                  <a:cubicBezTo>
                    <a:pt x="25822" y="15072"/>
                    <a:pt x="25846" y="15092"/>
                    <a:pt x="25873" y="15102"/>
                  </a:cubicBezTo>
                  <a:cubicBezTo>
                    <a:pt x="25879" y="15105"/>
                    <a:pt x="25886" y="15106"/>
                    <a:pt x="25892" y="15106"/>
                  </a:cubicBezTo>
                  <a:cubicBezTo>
                    <a:pt x="25898" y="15106"/>
                    <a:pt x="25903" y="15106"/>
                    <a:pt x="25908" y="15104"/>
                  </a:cubicBezTo>
                  <a:cubicBezTo>
                    <a:pt x="25920" y="15119"/>
                    <a:pt x="25932" y="15134"/>
                    <a:pt x="25944" y="15149"/>
                  </a:cubicBezTo>
                  <a:cubicBezTo>
                    <a:pt x="25981" y="15197"/>
                    <a:pt x="26016" y="15247"/>
                    <a:pt x="26054" y="15294"/>
                  </a:cubicBezTo>
                  <a:cubicBezTo>
                    <a:pt x="26065" y="15307"/>
                    <a:pt x="26075" y="15320"/>
                    <a:pt x="26087" y="15333"/>
                  </a:cubicBezTo>
                  <a:cubicBezTo>
                    <a:pt x="26098" y="15347"/>
                    <a:pt x="26111" y="15360"/>
                    <a:pt x="26124" y="15372"/>
                  </a:cubicBezTo>
                  <a:cubicBezTo>
                    <a:pt x="26150" y="15401"/>
                    <a:pt x="26178" y="15428"/>
                    <a:pt x="26203" y="15459"/>
                  </a:cubicBezTo>
                  <a:cubicBezTo>
                    <a:pt x="26204" y="15462"/>
                    <a:pt x="26207" y="15464"/>
                    <a:pt x="26208" y="15467"/>
                  </a:cubicBezTo>
                  <a:cubicBezTo>
                    <a:pt x="26209" y="15464"/>
                    <a:pt x="26211" y="15462"/>
                    <a:pt x="26213" y="15459"/>
                  </a:cubicBezTo>
                  <a:cubicBezTo>
                    <a:pt x="26214" y="15457"/>
                    <a:pt x="26217" y="15454"/>
                    <a:pt x="26219" y="15453"/>
                  </a:cubicBezTo>
                  <a:cubicBezTo>
                    <a:pt x="26221" y="15450"/>
                    <a:pt x="26223" y="15448"/>
                    <a:pt x="26227" y="15447"/>
                  </a:cubicBezTo>
                  <a:cubicBezTo>
                    <a:pt x="26228" y="15444"/>
                    <a:pt x="26231" y="15443"/>
                    <a:pt x="26234" y="15442"/>
                  </a:cubicBezTo>
                  <a:cubicBezTo>
                    <a:pt x="26235" y="15440"/>
                    <a:pt x="26235" y="15440"/>
                    <a:pt x="26237" y="15440"/>
                  </a:cubicBezTo>
                  <a:cubicBezTo>
                    <a:pt x="26239" y="15439"/>
                    <a:pt x="26242" y="15438"/>
                    <a:pt x="26245" y="15436"/>
                  </a:cubicBezTo>
                  <a:cubicBezTo>
                    <a:pt x="26290" y="15422"/>
                    <a:pt x="26335" y="15408"/>
                    <a:pt x="26378" y="15393"/>
                  </a:cubicBezTo>
                  <a:cubicBezTo>
                    <a:pt x="26387" y="15391"/>
                    <a:pt x="26394" y="15388"/>
                    <a:pt x="26400" y="15386"/>
                  </a:cubicBezTo>
                  <a:cubicBezTo>
                    <a:pt x="26426" y="15378"/>
                    <a:pt x="26452" y="15370"/>
                    <a:pt x="26477" y="15361"/>
                  </a:cubicBezTo>
                  <a:cubicBezTo>
                    <a:pt x="26486" y="15359"/>
                    <a:pt x="26495" y="15356"/>
                    <a:pt x="26503" y="15352"/>
                  </a:cubicBezTo>
                  <a:cubicBezTo>
                    <a:pt x="26481" y="15309"/>
                    <a:pt x="26455" y="15266"/>
                    <a:pt x="26428" y="15223"/>
                  </a:cubicBezTo>
                  <a:cubicBezTo>
                    <a:pt x="26410" y="15199"/>
                    <a:pt x="26392" y="15174"/>
                    <a:pt x="26372" y="15151"/>
                  </a:cubicBezTo>
                  <a:cubicBezTo>
                    <a:pt x="26350" y="15125"/>
                    <a:pt x="26328" y="15101"/>
                    <a:pt x="26305" y="15076"/>
                  </a:cubicBezTo>
                  <a:cubicBezTo>
                    <a:pt x="26261" y="15031"/>
                    <a:pt x="26213" y="14990"/>
                    <a:pt x="26163" y="14952"/>
                  </a:cubicBezTo>
                  <a:cubicBezTo>
                    <a:pt x="26116" y="14917"/>
                    <a:pt x="26068" y="14886"/>
                    <a:pt x="26017" y="14859"/>
                  </a:cubicBezTo>
                  <a:cubicBezTo>
                    <a:pt x="25982" y="14839"/>
                    <a:pt x="25946" y="14820"/>
                    <a:pt x="25910" y="14805"/>
                  </a:cubicBezTo>
                  <a:cubicBezTo>
                    <a:pt x="25910" y="14782"/>
                    <a:pt x="25909" y="14757"/>
                    <a:pt x="25909" y="14735"/>
                  </a:cubicBezTo>
                  <a:cubicBezTo>
                    <a:pt x="25907" y="14666"/>
                    <a:pt x="25901" y="14596"/>
                    <a:pt x="25896" y="14528"/>
                  </a:cubicBezTo>
                  <a:cubicBezTo>
                    <a:pt x="25889" y="14462"/>
                    <a:pt x="25879" y="14397"/>
                    <a:pt x="25866" y="14332"/>
                  </a:cubicBezTo>
                  <a:cubicBezTo>
                    <a:pt x="25855" y="14268"/>
                    <a:pt x="25836" y="14206"/>
                    <a:pt x="25820" y="14143"/>
                  </a:cubicBezTo>
                  <a:cubicBezTo>
                    <a:pt x="25803" y="14085"/>
                    <a:pt x="25788" y="14025"/>
                    <a:pt x="25768" y="13966"/>
                  </a:cubicBezTo>
                  <a:cubicBezTo>
                    <a:pt x="25748" y="13905"/>
                    <a:pt x="25722" y="13845"/>
                    <a:pt x="25693" y="13788"/>
                  </a:cubicBezTo>
                  <a:cubicBezTo>
                    <a:pt x="25664" y="13730"/>
                    <a:pt x="25631" y="13672"/>
                    <a:pt x="25595" y="13615"/>
                  </a:cubicBezTo>
                  <a:cubicBezTo>
                    <a:pt x="25562" y="13561"/>
                    <a:pt x="25527" y="13509"/>
                    <a:pt x="25494" y="13456"/>
                  </a:cubicBezTo>
                  <a:cubicBezTo>
                    <a:pt x="25459" y="13401"/>
                    <a:pt x="25420" y="13352"/>
                    <a:pt x="25380" y="13302"/>
                  </a:cubicBezTo>
                  <a:cubicBezTo>
                    <a:pt x="25337" y="13251"/>
                    <a:pt x="25291" y="13202"/>
                    <a:pt x="25246" y="13153"/>
                  </a:cubicBezTo>
                  <a:cubicBezTo>
                    <a:pt x="25226" y="13130"/>
                    <a:pt x="25205" y="13107"/>
                    <a:pt x="25181" y="13086"/>
                  </a:cubicBezTo>
                  <a:cubicBezTo>
                    <a:pt x="25156" y="13063"/>
                    <a:pt x="25131" y="13040"/>
                    <a:pt x="25104" y="13019"/>
                  </a:cubicBezTo>
                  <a:cubicBezTo>
                    <a:pt x="25055" y="12978"/>
                    <a:pt x="25006" y="12940"/>
                    <a:pt x="24954" y="12903"/>
                  </a:cubicBezTo>
                  <a:cubicBezTo>
                    <a:pt x="24903" y="12865"/>
                    <a:pt x="24846" y="12832"/>
                    <a:pt x="24789" y="12801"/>
                  </a:cubicBezTo>
                  <a:cubicBezTo>
                    <a:pt x="24735" y="12772"/>
                    <a:pt x="24680" y="12749"/>
                    <a:pt x="24624" y="12723"/>
                  </a:cubicBezTo>
                  <a:cubicBezTo>
                    <a:pt x="24568" y="12698"/>
                    <a:pt x="24511" y="12674"/>
                    <a:pt x="24455" y="12653"/>
                  </a:cubicBezTo>
                  <a:cubicBezTo>
                    <a:pt x="24395" y="12632"/>
                    <a:pt x="24334" y="12610"/>
                    <a:pt x="24272" y="12590"/>
                  </a:cubicBezTo>
                  <a:cubicBezTo>
                    <a:pt x="24247" y="12583"/>
                    <a:pt x="24221" y="12574"/>
                    <a:pt x="24197" y="12564"/>
                  </a:cubicBezTo>
                  <a:lnTo>
                    <a:pt x="24197" y="12564"/>
                  </a:lnTo>
                  <a:lnTo>
                    <a:pt x="24205" y="12569"/>
                  </a:lnTo>
                  <a:cubicBezTo>
                    <a:pt x="24201" y="12568"/>
                    <a:pt x="24199" y="12565"/>
                    <a:pt x="24195" y="12564"/>
                  </a:cubicBezTo>
                  <a:cubicBezTo>
                    <a:pt x="24191" y="12535"/>
                    <a:pt x="24188" y="12506"/>
                    <a:pt x="24183" y="12476"/>
                  </a:cubicBezTo>
                  <a:cubicBezTo>
                    <a:pt x="24169" y="12406"/>
                    <a:pt x="24153" y="12337"/>
                    <a:pt x="24135" y="12269"/>
                  </a:cubicBezTo>
                  <a:cubicBezTo>
                    <a:pt x="24119" y="12207"/>
                    <a:pt x="24101" y="12146"/>
                    <a:pt x="24081" y="12085"/>
                  </a:cubicBezTo>
                  <a:cubicBezTo>
                    <a:pt x="24065" y="12031"/>
                    <a:pt x="24047" y="11975"/>
                    <a:pt x="24028" y="11920"/>
                  </a:cubicBezTo>
                  <a:cubicBezTo>
                    <a:pt x="24009" y="11862"/>
                    <a:pt x="23987" y="11804"/>
                    <a:pt x="23963" y="11745"/>
                  </a:cubicBezTo>
                  <a:cubicBezTo>
                    <a:pt x="24001" y="11717"/>
                    <a:pt x="24039" y="11687"/>
                    <a:pt x="24076" y="11659"/>
                  </a:cubicBezTo>
                  <a:cubicBezTo>
                    <a:pt x="24168" y="11587"/>
                    <a:pt x="24256" y="11512"/>
                    <a:pt x="24345" y="11439"/>
                  </a:cubicBezTo>
                  <a:cubicBezTo>
                    <a:pt x="24351" y="11434"/>
                    <a:pt x="24357" y="11429"/>
                    <a:pt x="24364" y="11425"/>
                  </a:cubicBezTo>
                  <a:cubicBezTo>
                    <a:pt x="24365" y="11425"/>
                    <a:pt x="24365" y="11424"/>
                    <a:pt x="24366" y="11424"/>
                  </a:cubicBezTo>
                  <a:cubicBezTo>
                    <a:pt x="24374" y="11435"/>
                    <a:pt x="24385" y="11445"/>
                    <a:pt x="24400" y="11449"/>
                  </a:cubicBezTo>
                  <a:cubicBezTo>
                    <a:pt x="24403" y="11450"/>
                    <a:pt x="24408" y="11451"/>
                    <a:pt x="24412" y="11451"/>
                  </a:cubicBezTo>
                  <a:cubicBezTo>
                    <a:pt x="24414" y="11451"/>
                    <a:pt x="24416" y="11451"/>
                    <a:pt x="24418" y="11451"/>
                  </a:cubicBezTo>
                  <a:cubicBezTo>
                    <a:pt x="24451" y="11451"/>
                    <a:pt x="24479" y="11426"/>
                    <a:pt x="24483" y="11393"/>
                  </a:cubicBezTo>
                  <a:cubicBezTo>
                    <a:pt x="24484" y="11386"/>
                    <a:pt x="24483" y="11377"/>
                    <a:pt x="24480" y="11368"/>
                  </a:cubicBezTo>
                  <a:lnTo>
                    <a:pt x="24480" y="11368"/>
                  </a:lnTo>
                  <a:cubicBezTo>
                    <a:pt x="24483" y="11370"/>
                    <a:pt x="24485" y="11370"/>
                    <a:pt x="24486" y="11371"/>
                  </a:cubicBezTo>
                  <a:cubicBezTo>
                    <a:pt x="24494" y="11384"/>
                    <a:pt x="24508" y="11394"/>
                    <a:pt x="24522" y="11399"/>
                  </a:cubicBezTo>
                  <a:cubicBezTo>
                    <a:pt x="24526" y="11401"/>
                    <a:pt x="24530" y="11402"/>
                    <a:pt x="24535" y="11402"/>
                  </a:cubicBezTo>
                  <a:cubicBezTo>
                    <a:pt x="24537" y="11402"/>
                    <a:pt x="24538" y="11403"/>
                    <a:pt x="24539" y="11403"/>
                  </a:cubicBezTo>
                  <a:cubicBezTo>
                    <a:pt x="24570" y="11403"/>
                    <a:pt x="24594" y="11381"/>
                    <a:pt x="24604" y="11352"/>
                  </a:cubicBezTo>
                  <a:cubicBezTo>
                    <a:pt x="24615" y="11316"/>
                    <a:pt x="24620" y="11280"/>
                    <a:pt x="24627" y="11242"/>
                  </a:cubicBezTo>
                  <a:cubicBezTo>
                    <a:pt x="24628" y="11237"/>
                    <a:pt x="24628" y="11231"/>
                    <a:pt x="24629" y="11226"/>
                  </a:cubicBezTo>
                  <a:lnTo>
                    <a:pt x="24633" y="11206"/>
                  </a:lnTo>
                  <a:cubicBezTo>
                    <a:pt x="24634" y="11200"/>
                    <a:pt x="24634" y="11195"/>
                    <a:pt x="24634" y="11188"/>
                  </a:cubicBezTo>
                  <a:cubicBezTo>
                    <a:pt x="24635" y="11179"/>
                    <a:pt x="24637" y="11171"/>
                    <a:pt x="24638" y="11162"/>
                  </a:cubicBezTo>
                  <a:cubicBezTo>
                    <a:pt x="24639" y="11155"/>
                    <a:pt x="24640" y="11146"/>
                    <a:pt x="24640" y="11140"/>
                  </a:cubicBezTo>
                  <a:cubicBezTo>
                    <a:pt x="24674" y="11076"/>
                    <a:pt x="24699" y="11007"/>
                    <a:pt x="24722" y="10938"/>
                  </a:cubicBezTo>
                  <a:cubicBezTo>
                    <a:pt x="24725" y="10930"/>
                    <a:pt x="24727" y="10921"/>
                    <a:pt x="24730" y="10913"/>
                  </a:cubicBezTo>
                  <a:cubicBezTo>
                    <a:pt x="24777" y="10845"/>
                    <a:pt x="24823" y="10775"/>
                    <a:pt x="24871" y="10707"/>
                  </a:cubicBezTo>
                  <a:cubicBezTo>
                    <a:pt x="24883" y="10689"/>
                    <a:pt x="24897" y="10670"/>
                    <a:pt x="24911" y="10651"/>
                  </a:cubicBezTo>
                  <a:cubicBezTo>
                    <a:pt x="24969" y="10571"/>
                    <a:pt x="25030" y="10493"/>
                    <a:pt x="25091" y="10414"/>
                  </a:cubicBezTo>
                  <a:cubicBezTo>
                    <a:pt x="25113" y="10387"/>
                    <a:pt x="25136" y="10360"/>
                    <a:pt x="25158" y="10334"/>
                  </a:cubicBezTo>
                  <a:cubicBezTo>
                    <a:pt x="25181" y="10307"/>
                    <a:pt x="25207" y="10282"/>
                    <a:pt x="25233" y="10256"/>
                  </a:cubicBezTo>
                  <a:cubicBezTo>
                    <a:pt x="25248" y="10240"/>
                    <a:pt x="25251" y="10217"/>
                    <a:pt x="25246" y="10197"/>
                  </a:cubicBezTo>
                  <a:cubicBezTo>
                    <a:pt x="25273" y="10179"/>
                    <a:pt x="25300" y="10161"/>
                    <a:pt x="25330" y="10145"/>
                  </a:cubicBezTo>
                  <a:cubicBezTo>
                    <a:pt x="25355" y="10133"/>
                    <a:pt x="25377" y="10122"/>
                    <a:pt x="25402" y="10112"/>
                  </a:cubicBezTo>
                  <a:cubicBezTo>
                    <a:pt x="25448" y="10096"/>
                    <a:pt x="25499" y="10082"/>
                    <a:pt x="25546" y="10071"/>
                  </a:cubicBezTo>
                  <a:cubicBezTo>
                    <a:pt x="25574" y="10065"/>
                    <a:pt x="25604" y="10060"/>
                    <a:pt x="25633" y="10056"/>
                  </a:cubicBezTo>
                  <a:lnTo>
                    <a:pt x="25634" y="10055"/>
                  </a:lnTo>
                  <a:cubicBezTo>
                    <a:pt x="25666" y="10036"/>
                    <a:pt x="25697" y="10016"/>
                    <a:pt x="25729" y="10000"/>
                  </a:cubicBezTo>
                  <a:cubicBezTo>
                    <a:pt x="25774" y="9975"/>
                    <a:pt x="25820" y="9953"/>
                    <a:pt x="25865" y="9932"/>
                  </a:cubicBezTo>
                  <a:cubicBezTo>
                    <a:pt x="25873" y="9928"/>
                    <a:pt x="25881" y="9924"/>
                    <a:pt x="25888" y="9918"/>
                  </a:cubicBezTo>
                  <a:cubicBezTo>
                    <a:pt x="25892" y="9916"/>
                    <a:pt x="25897" y="9913"/>
                    <a:pt x="25901" y="9911"/>
                  </a:cubicBezTo>
                  <a:cubicBezTo>
                    <a:pt x="25895" y="9909"/>
                    <a:pt x="25887" y="9907"/>
                    <a:pt x="25880" y="9907"/>
                  </a:cubicBezTo>
                  <a:cubicBezTo>
                    <a:pt x="25879" y="9907"/>
                    <a:pt x="25877" y="9907"/>
                    <a:pt x="25876" y="9907"/>
                  </a:cubicBezTo>
                  <a:cubicBezTo>
                    <a:pt x="25753" y="9913"/>
                    <a:pt x="25628" y="9917"/>
                    <a:pt x="25507" y="9948"/>
                  </a:cubicBezTo>
                  <a:cubicBezTo>
                    <a:pt x="25453" y="9963"/>
                    <a:pt x="25397" y="9977"/>
                    <a:pt x="25342" y="9998"/>
                  </a:cubicBezTo>
                  <a:cubicBezTo>
                    <a:pt x="25293" y="10016"/>
                    <a:pt x="25243" y="10045"/>
                    <a:pt x="25197" y="10073"/>
                  </a:cubicBezTo>
                  <a:cubicBezTo>
                    <a:pt x="25146" y="10104"/>
                    <a:pt x="25099" y="10139"/>
                    <a:pt x="25048" y="10171"/>
                  </a:cubicBezTo>
                  <a:cubicBezTo>
                    <a:pt x="24996" y="10205"/>
                    <a:pt x="24945" y="10240"/>
                    <a:pt x="24896" y="10278"/>
                  </a:cubicBezTo>
                  <a:cubicBezTo>
                    <a:pt x="24798" y="10352"/>
                    <a:pt x="24715" y="10440"/>
                    <a:pt x="24637" y="10536"/>
                  </a:cubicBezTo>
                  <a:cubicBezTo>
                    <a:pt x="24592" y="10591"/>
                    <a:pt x="24557" y="10654"/>
                    <a:pt x="24524" y="10717"/>
                  </a:cubicBezTo>
                  <a:cubicBezTo>
                    <a:pt x="24493" y="10777"/>
                    <a:pt x="24458" y="10835"/>
                    <a:pt x="24432" y="10898"/>
                  </a:cubicBezTo>
                  <a:cubicBezTo>
                    <a:pt x="24406" y="10959"/>
                    <a:pt x="24388" y="11025"/>
                    <a:pt x="24375" y="11089"/>
                  </a:cubicBezTo>
                  <a:cubicBezTo>
                    <a:pt x="24372" y="11102"/>
                    <a:pt x="24372" y="11116"/>
                    <a:pt x="24371" y="11129"/>
                  </a:cubicBezTo>
                  <a:cubicBezTo>
                    <a:pt x="24317" y="11152"/>
                    <a:pt x="24266" y="11181"/>
                    <a:pt x="24215" y="11208"/>
                  </a:cubicBezTo>
                  <a:cubicBezTo>
                    <a:pt x="24123" y="11260"/>
                    <a:pt x="24035" y="11315"/>
                    <a:pt x="23947" y="11372"/>
                  </a:cubicBezTo>
                  <a:cubicBezTo>
                    <a:pt x="23905" y="11399"/>
                    <a:pt x="23864" y="11432"/>
                    <a:pt x="23824" y="11461"/>
                  </a:cubicBezTo>
                  <a:cubicBezTo>
                    <a:pt x="23784" y="11384"/>
                    <a:pt x="23745" y="11305"/>
                    <a:pt x="23699" y="11229"/>
                  </a:cubicBezTo>
                  <a:cubicBezTo>
                    <a:pt x="23633" y="11118"/>
                    <a:pt x="23555" y="11014"/>
                    <a:pt x="23476" y="10909"/>
                  </a:cubicBezTo>
                  <a:cubicBezTo>
                    <a:pt x="23399" y="10806"/>
                    <a:pt x="23308" y="10713"/>
                    <a:pt x="23221" y="10619"/>
                  </a:cubicBezTo>
                  <a:cubicBezTo>
                    <a:pt x="23177" y="10571"/>
                    <a:pt x="23131" y="10522"/>
                    <a:pt x="23080" y="10478"/>
                  </a:cubicBezTo>
                  <a:cubicBezTo>
                    <a:pt x="23056" y="10457"/>
                    <a:pt x="23034" y="10437"/>
                    <a:pt x="23010" y="10417"/>
                  </a:cubicBezTo>
                  <a:cubicBezTo>
                    <a:pt x="22986" y="10395"/>
                    <a:pt x="22961" y="10372"/>
                    <a:pt x="22936" y="10352"/>
                  </a:cubicBezTo>
                  <a:cubicBezTo>
                    <a:pt x="22838" y="10268"/>
                    <a:pt x="22730" y="10196"/>
                    <a:pt x="22625" y="10124"/>
                  </a:cubicBezTo>
                  <a:cubicBezTo>
                    <a:pt x="22563" y="10081"/>
                    <a:pt x="22501" y="10042"/>
                    <a:pt x="22436" y="10006"/>
                  </a:cubicBezTo>
                  <a:cubicBezTo>
                    <a:pt x="22377" y="9974"/>
                    <a:pt x="22313" y="9948"/>
                    <a:pt x="22250" y="9924"/>
                  </a:cubicBezTo>
                  <a:cubicBezTo>
                    <a:pt x="22249" y="9924"/>
                    <a:pt x="22249" y="9923"/>
                    <a:pt x="22248" y="9923"/>
                  </a:cubicBezTo>
                  <a:cubicBezTo>
                    <a:pt x="22203" y="9898"/>
                    <a:pt x="22156" y="9877"/>
                    <a:pt x="22110" y="9859"/>
                  </a:cubicBezTo>
                  <a:cubicBezTo>
                    <a:pt x="22081" y="9846"/>
                    <a:pt x="22054" y="9835"/>
                    <a:pt x="22026" y="9823"/>
                  </a:cubicBezTo>
                  <a:cubicBezTo>
                    <a:pt x="21997" y="9810"/>
                    <a:pt x="21970" y="9798"/>
                    <a:pt x="21940" y="9787"/>
                  </a:cubicBezTo>
                  <a:cubicBezTo>
                    <a:pt x="21936" y="9786"/>
                    <a:pt x="21931" y="9784"/>
                    <a:pt x="21929" y="9783"/>
                  </a:cubicBezTo>
                  <a:cubicBezTo>
                    <a:pt x="21928" y="9720"/>
                    <a:pt x="21916" y="9655"/>
                    <a:pt x="21905" y="9592"/>
                  </a:cubicBezTo>
                  <a:cubicBezTo>
                    <a:pt x="21894" y="9528"/>
                    <a:pt x="21887" y="9463"/>
                    <a:pt x="21878" y="9399"/>
                  </a:cubicBezTo>
                  <a:cubicBezTo>
                    <a:pt x="21868" y="9334"/>
                    <a:pt x="21856" y="9270"/>
                    <a:pt x="21842" y="9205"/>
                  </a:cubicBezTo>
                  <a:cubicBezTo>
                    <a:pt x="21813" y="9075"/>
                    <a:pt x="21781" y="8943"/>
                    <a:pt x="21739" y="8817"/>
                  </a:cubicBezTo>
                  <a:cubicBezTo>
                    <a:pt x="21720" y="8756"/>
                    <a:pt x="21701" y="8698"/>
                    <a:pt x="21679" y="8638"/>
                  </a:cubicBezTo>
                  <a:cubicBezTo>
                    <a:pt x="21678" y="8636"/>
                    <a:pt x="21678" y="8634"/>
                    <a:pt x="21677" y="8631"/>
                  </a:cubicBezTo>
                  <a:cubicBezTo>
                    <a:pt x="21696" y="8596"/>
                    <a:pt x="21713" y="8559"/>
                    <a:pt x="21733" y="8523"/>
                  </a:cubicBezTo>
                  <a:lnTo>
                    <a:pt x="21733" y="8523"/>
                  </a:lnTo>
                  <a:cubicBezTo>
                    <a:pt x="21731" y="8525"/>
                    <a:pt x="21730" y="8527"/>
                    <a:pt x="21729" y="8528"/>
                  </a:cubicBezTo>
                  <a:cubicBezTo>
                    <a:pt x="21770" y="8455"/>
                    <a:pt x="21812" y="8381"/>
                    <a:pt x="21857" y="8311"/>
                  </a:cubicBezTo>
                  <a:cubicBezTo>
                    <a:pt x="21904" y="8238"/>
                    <a:pt x="21951" y="8164"/>
                    <a:pt x="22002" y="8094"/>
                  </a:cubicBezTo>
                  <a:cubicBezTo>
                    <a:pt x="22104" y="7946"/>
                    <a:pt x="22203" y="7798"/>
                    <a:pt x="22308" y="7655"/>
                  </a:cubicBezTo>
                  <a:lnTo>
                    <a:pt x="22308" y="7655"/>
                  </a:lnTo>
                  <a:cubicBezTo>
                    <a:pt x="22308" y="7656"/>
                    <a:pt x="22307" y="7656"/>
                    <a:pt x="22307" y="7657"/>
                  </a:cubicBezTo>
                  <a:cubicBezTo>
                    <a:pt x="22308" y="7656"/>
                    <a:pt x="22310" y="7653"/>
                    <a:pt x="22311" y="7652"/>
                  </a:cubicBezTo>
                  <a:cubicBezTo>
                    <a:pt x="22344" y="7617"/>
                    <a:pt x="22379" y="7581"/>
                    <a:pt x="22413" y="7547"/>
                  </a:cubicBezTo>
                  <a:lnTo>
                    <a:pt x="22413" y="7547"/>
                  </a:lnTo>
                  <a:lnTo>
                    <a:pt x="22410" y="7549"/>
                  </a:lnTo>
                  <a:lnTo>
                    <a:pt x="22410" y="7549"/>
                  </a:lnTo>
                  <a:lnTo>
                    <a:pt x="22415" y="7544"/>
                  </a:lnTo>
                  <a:lnTo>
                    <a:pt x="22416" y="7543"/>
                  </a:lnTo>
                  <a:cubicBezTo>
                    <a:pt x="22456" y="7506"/>
                    <a:pt x="22493" y="7467"/>
                    <a:pt x="22533" y="7433"/>
                  </a:cubicBezTo>
                  <a:cubicBezTo>
                    <a:pt x="22574" y="7396"/>
                    <a:pt x="22617" y="7361"/>
                    <a:pt x="22659" y="7325"/>
                  </a:cubicBezTo>
                  <a:lnTo>
                    <a:pt x="22659" y="7325"/>
                  </a:lnTo>
                  <a:cubicBezTo>
                    <a:pt x="22729" y="7273"/>
                    <a:pt x="22798" y="7218"/>
                    <a:pt x="22868" y="7168"/>
                  </a:cubicBezTo>
                  <a:cubicBezTo>
                    <a:pt x="22905" y="7144"/>
                    <a:pt x="22941" y="7120"/>
                    <a:pt x="22977" y="7096"/>
                  </a:cubicBezTo>
                  <a:cubicBezTo>
                    <a:pt x="22993" y="7085"/>
                    <a:pt x="23010" y="7074"/>
                    <a:pt x="23028" y="7064"/>
                  </a:cubicBezTo>
                  <a:cubicBezTo>
                    <a:pt x="23050" y="7052"/>
                    <a:pt x="23074" y="7037"/>
                    <a:pt x="23091" y="7018"/>
                  </a:cubicBezTo>
                  <a:cubicBezTo>
                    <a:pt x="23092" y="7017"/>
                    <a:pt x="23092" y="7016"/>
                    <a:pt x="23094" y="7016"/>
                  </a:cubicBezTo>
                  <a:cubicBezTo>
                    <a:pt x="23097" y="7017"/>
                    <a:pt x="23101" y="7018"/>
                    <a:pt x="23103" y="7021"/>
                  </a:cubicBezTo>
                  <a:cubicBezTo>
                    <a:pt x="23110" y="7023"/>
                    <a:pt x="23117" y="7024"/>
                    <a:pt x="23123" y="7024"/>
                  </a:cubicBezTo>
                  <a:cubicBezTo>
                    <a:pt x="23148" y="7024"/>
                    <a:pt x="23170" y="7009"/>
                    <a:pt x="23180" y="6986"/>
                  </a:cubicBezTo>
                  <a:cubicBezTo>
                    <a:pt x="23194" y="6962"/>
                    <a:pt x="23203" y="6936"/>
                    <a:pt x="23213" y="6912"/>
                  </a:cubicBezTo>
                  <a:cubicBezTo>
                    <a:pt x="23223" y="6887"/>
                    <a:pt x="23234" y="6862"/>
                    <a:pt x="23244" y="6837"/>
                  </a:cubicBezTo>
                  <a:cubicBezTo>
                    <a:pt x="23251" y="6816"/>
                    <a:pt x="23245" y="6791"/>
                    <a:pt x="23232" y="6775"/>
                  </a:cubicBezTo>
                  <a:cubicBezTo>
                    <a:pt x="23252" y="6742"/>
                    <a:pt x="23275" y="6707"/>
                    <a:pt x="23297" y="6673"/>
                  </a:cubicBezTo>
                  <a:cubicBezTo>
                    <a:pt x="23296" y="6657"/>
                    <a:pt x="23299" y="6641"/>
                    <a:pt x="23303" y="6624"/>
                  </a:cubicBezTo>
                  <a:cubicBezTo>
                    <a:pt x="23308" y="6599"/>
                    <a:pt x="23314" y="6575"/>
                    <a:pt x="23322" y="6551"/>
                  </a:cubicBezTo>
                  <a:cubicBezTo>
                    <a:pt x="23330" y="6517"/>
                    <a:pt x="23339" y="6485"/>
                    <a:pt x="23348" y="6453"/>
                  </a:cubicBezTo>
                  <a:cubicBezTo>
                    <a:pt x="23354" y="6428"/>
                    <a:pt x="23360" y="6403"/>
                    <a:pt x="23365" y="6379"/>
                  </a:cubicBezTo>
                  <a:lnTo>
                    <a:pt x="23365" y="6379"/>
                  </a:lnTo>
                  <a:cubicBezTo>
                    <a:pt x="23365" y="6382"/>
                    <a:pt x="23364" y="6384"/>
                    <a:pt x="23364" y="6387"/>
                  </a:cubicBezTo>
                  <a:cubicBezTo>
                    <a:pt x="23365" y="6382"/>
                    <a:pt x="23365" y="6378"/>
                    <a:pt x="23366" y="6372"/>
                  </a:cubicBezTo>
                  <a:lnTo>
                    <a:pt x="23366" y="6372"/>
                  </a:lnTo>
                  <a:cubicBezTo>
                    <a:pt x="23363" y="6376"/>
                    <a:pt x="23359" y="6379"/>
                    <a:pt x="23355" y="6383"/>
                  </a:cubicBezTo>
                  <a:cubicBezTo>
                    <a:pt x="23313" y="6433"/>
                    <a:pt x="23273" y="6482"/>
                    <a:pt x="23234" y="6533"/>
                  </a:cubicBezTo>
                  <a:cubicBezTo>
                    <a:pt x="23199" y="6582"/>
                    <a:pt x="23168" y="6631"/>
                    <a:pt x="23137" y="6682"/>
                  </a:cubicBezTo>
                  <a:cubicBezTo>
                    <a:pt x="23103" y="6737"/>
                    <a:pt x="23069" y="6790"/>
                    <a:pt x="23033" y="6843"/>
                  </a:cubicBezTo>
                  <a:cubicBezTo>
                    <a:pt x="23023" y="6856"/>
                    <a:pt x="23014" y="6871"/>
                    <a:pt x="23005" y="6883"/>
                  </a:cubicBezTo>
                  <a:cubicBezTo>
                    <a:pt x="22997" y="6886"/>
                    <a:pt x="22991" y="6888"/>
                    <a:pt x="22983" y="6892"/>
                  </a:cubicBezTo>
                  <a:cubicBezTo>
                    <a:pt x="22948" y="6903"/>
                    <a:pt x="22915" y="6914"/>
                    <a:pt x="22880" y="6926"/>
                  </a:cubicBezTo>
                  <a:cubicBezTo>
                    <a:pt x="22822" y="6945"/>
                    <a:pt x="22766" y="6975"/>
                    <a:pt x="22715" y="7007"/>
                  </a:cubicBezTo>
                  <a:cubicBezTo>
                    <a:pt x="22659" y="7041"/>
                    <a:pt x="22607" y="7078"/>
                    <a:pt x="22558" y="7120"/>
                  </a:cubicBezTo>
                  <a:cubicBezTo>
                    <a:pt x="22457" y="7202"/>
                    <a:pt x="22357" y="7287"/>
                    <a:pt x="22265" y="7380"/>
                  </a:cubicBezTo>
                  <a:cubicBezTo>
                    <a:pt x="22218" y="7428"/>
                    <a:pt x="22173" y="7477"/>
                    <a:pt x="22130" y="7527"/>
                  </a:cubicBezTo>
                  <a:cubicBezTo>
                    <a:pt x="22086" y="7575"/>
                    <a:pt x="22044" y="7622"/>
                    <a:pt x="22002" y="7672"/>
                  </a:cubicBezTo>
                  <a:cubicBezTo>
                    <a:pt x="21939" y="7745"/>
                    <a:pt x="21884" y="7825"/>
                    <a:pt x="21828" y="7905"/>
                  </a:cubicBezTo>
                  <a:cubicBezTo>
                    <a:pt x="21770" y="7989"/>
                    <a:pt x="21714" y="8074"/>
                    <a:pt x="21668" y="8164"/>
                  </a:cubicBezTo>
                  <a:cubicBezTo>
                    <a:pt x="21647" y="8208"/>
                    <a:pt x="21627" y="8252"/>
                    <a:pt x="21609" y="8298"/>
                  </a:cubicBezTo>
                  <a:cubicBezTo>
                    <a:pt x="21598" y="8331"/>
                    <a:pt x="21588" y="8363"/>
                    <a:pt x="21577" y="8394"/>
                  </a:cubicBezTo>
                  <a:cubicBezTo>
                    <a:pt x="21562" y="8362"/>
                    <a:pt x="21548" y="8329"/>
                    <a:pt x="21531" y="8298"/>
                  </a:cubicBezTo>
                  <a:cubicBezTo>
                    <a:pt x="21502" y="8244"/>
                    <a:pt x="21475" y="8188"/>
                    <a:pt x="21446" y="8133"/>
                  </a:cubicBezTo>
                  <a:cubicBezTo>
                    <a:pt x="21419" y="8079"/>
                    <a:pt x="21392" y="8023"/>
                    <a:pt x="21359" y="7970"/>
                  </a:cubicBezTo>
                  <a:cubicBezTo>
                    <a:pt x="21327" y="7916"/>
                    <a:pt x="21291" y="7867"/>
                    <a:pt x="21254" y="7816"/>
                  </a:cubicBezTo>
                  <a:cubicBezTo>
                    <a:pt x="21177" y="7710"/>
                    <a:pt x="21093" y="7611"/>
                    <a:pt x="21001" y="7519"/>
                  </a:cubicBezTo>
                  <a:cubicBezTo>
                    <a:pt x="20954" y="7475"/>
                    <a:pt x="20908" y="7430"/>
                    <a:pt x="20860" y="7387"/>
                  </a:cubicBezTo>
                  <a:cubicBezTo>
                    <a:pt x="20817" y="7346"/>
                    <a:pt x="20774" y="7304"/>
                    <a:pt x="20729" y="7263"/>
                  </a:cubicBezTo>
                  <a:cubicBezTo>
                    <a:pt x="20681" y="7218"/>
                    <a:pt x="20631" y="7172"/>
                    <a:pt x="20582" y="7130"/>
                  </a:cubicBezTo>
                  <a:cubicBezTo>
                    <a:pt x="20528" y="7085"/>
                    <a:pt x="20473" y="7042"/>
                    <a:pt x="20417" y="7000"/>
                  </a:cubicBezTo>
                  <a:cubicBezTo>
                    <a:pt x="20311" y="6923"/>
                    <a:pt x="20206" y="6846"/>
                    <a:pt x="20094" y="6776"/>
                  </a:cubicBezTo>
                  <a:cubicBezTo>
                    <a:pt x="20043" y="6744"/>
                    <a:pt x="19991" y="6712"/>
                    <a:pt x="19938" y="6682"/>
                  </a:cubicBezTo>
                  <a:cubicBezTo>
                    <a:pt x="19892" y="6657"/>
                    <a:pt x="19849" y="6634"/>
                    <a:pt x="19800" y="6613"/>
                  </a:cubicBezTo>
                  <a:cubicBezTo>
                    <a:pt x="19784" y="6605"/>
                    <a:pt x="19766" y="6599"/>
                    <a:pt x="19749" y="6593"/>
                  </a:cubicBezTo>
                  <a:cubicBezTo>
                    <a:pt x="19766" y="6542"/>
                    <a:pt x="19783" y="6489"/>
                    <a:pt x="19797" y="6437"/>
                  </a:cubicBezTo>
                  <a:cubicBezTo>
                    <a:pt x="19814" y="6376"/>
                    <a:pt x="19829" y="6314"/>
                    <a:pt x="19841" y="6250"/>
                  </a:cubicBezTo>
                  <a:cubicBezTo>
                    <a:pt x="19866" y="6120"/>
                    <a:pt x="19885" y="5986"/>
                    <a:pt x="19898" y="5855"/>
                  </a:cubicBezTo>
                  <a:cubicBezTo>
                    <a:pt x="19906" y="5788"/>
                    <a:pt x="19913" y="5721"/>
                    <a:pt x="19917" y="5654"/>
                  </a:cubicBezTo>
                  <a:cubicBezTo>
                    <a:pt x="19921" y="5589"/>
                    <a:pt x="19921" y="5525"/>
                    <a:pt x="19921" y="5460"/>
                  </a:cubicBezTo>
                  <a:cubicBezTo>
                    <a:pt x="19919" y="5396"/>
                    <a:pt x="19917" y="5330"/>
                    <a:pt x="19914" y="5266"/>
                  </a:cubicBezTo>
                  <a:cubicBezTo>
                    <a:pt x="19911" y="5197"/>
                    <a:pt x="19909" y="5129"/>
                    <a:pt x="19898" y="5061"/>
                  </a:cubicBezTo>
                  <a:cubicBezTo>
                    <a:pt x="19893" y="5029"/>
                    <a:pt x="19890" y="4996"/>
                    <a:pt x="19883" y="4964"/>
                  </a:cubicBezTo>
                  <a:cubicBezTo>
                    <a:pt x="19877" y="4928"/>
                    <a:pt x="19869" y="4893"/>
                    <a:pt x="19861" y="4856"/>
                  </a:cubicBezTo>
                  <a:cubicBezTo>
                    <a:pt x="19847" y="4792"/>
                    <a:pt x="19830" y="4726"/>
                    <a:pt x="19813" y="4662"/>
                  </a:cubicBezTo>
                  <a:cubicBezTo>
                    <a:pt x="19797" y="4602"/>
                    <a:pt x="19778" y="4541"/>
                    <a:pt x="19758" y="4482"/>
                  </a:cubicBezTo>
                  <a:cubicBezTo>
                    <a:pt x="19748" y="4452"/>
                    <a:pt x="19735" y="4422"/>
                    <a:pt x="19723" y="4392"/>
                  </a:cubicBezTo>
                  <a:cubicBezTo>
                    <a:pt x="19711" y="4360"/>
                    <a:pt x="19696" y="4327"/>
                    <a:pt x="19683" y="4294"/>
                  </a:cubicBezTo>
                  <a:cubicBezTo>
                    <a:pt x="19655" y="4230"/>
                    <a:pt x="19627" y="4165"/>
                    <a:pt x="19596" y="4103"/>
                  </a:cubicBezTo>
                  <a:cubicBezTo>
                    <a:pt x="19569" y="4046"/>
                    <a:pt x="19535" y="3993"/>
                    <a:pt x="19502" y="3938"/>
                  </a:cubicBezTo>
                  <a:cubicBezTo>
                    <a:pt x="19467" y="3883"/>
                    <a:pt x="19431" y="3828"/>
                    <a:pt x="19395" y="3773"/>
                  </a:cubicBezTo>
                  <a:cubicBezTo>
                    <a:pt x="19357" y="3716"/>
                    <a:pt x="19317" y="3661"/>
                    <a:pt x="19271" y="3611"/>
                  </a:cubicBezTo>
                  <a:cubicBezTo>
                    <a:pt x="19230" y="3565"/>
                    <a:pt x="19186" y="3522"/>
                    <a:pt x="19139" y="3482"/>
                  </a:cubicBezTo>
                  <a:cubicBezTo>
                    <a:pt x="19087" y="3437"/>
                    <a:pt x="19035" y="3395"/>
                    <a:pt x="18979" y="3354"/>
                  </a:cubicBezTo>
                  <a:cubicBezTo>
                    <a:pt x="18938" y="3323"/>
                    <a:pt x="18895" y="3296"/>
                    <a:pt x="18850" y="3271"/>
                  </a:cubicBezTo>
                  <a:cubicBezTo>
                    <a:pt x="18849" y="3257"/>
                    <a:pt x="18849" y="3243"/>
                    <a:pt x="18845" y="3230"/>
                  </a:cubicBezTo>
                  <a:cubicBezTo>
                    <a:pt x="18837" y="3194"/>
                    <a:pt x="18828" y="3159"/>
                    <a:pt x="18818" y="3125"/>
                  </a:cubicBezTo>
                  <a:cubicBezTo>
                    <a:pt x="18799" y="3060"/>
                    <a:pt x="18780" y="2997"/>
                    <a:pt x="18756" y="2935"/>
                  </a:cubicBezTo>
                  <a:cubicBezTo>
                    <a:pt x="18731" y="2872"/>
                    <a:pt x="18705" y="2808"/>
                    <a:pt x="18674" y="2748"/>
                  </a:cubicBezTo>
                  <a:cubicBezTo>
                    <a:pt x="18643" y="2687"/>
                    <a:pt x="18607" y="2629"/>
                    <a:pt x="18569" y="2573"/>
                  </a:cubicBezTo>
                  <a:cubicBezTo>
                    <a:pt x="18533" y="2521"/>
                    <a:pt x="18493" y="2467"/>
                    <a:pt x="18446" y="2424"/>
                  </a:cubicBezTo>
                  <a:cubicBezTo>
                    <a:pt x="18432" y="2410"/>
                    <a:pt x="18416" y="2397"/>
                    <a:pt x="18402" y="2384"/>
                  </a:cubicBezTo>
                  <a:cubicBezTo>
                    <a:pt x="18454" y="2362"/>
                    <a:pt x="18508" y="2340"/>
                    <a:pt x="18556" y="2309"/>
                  </a:cubicBezTo>
                  <a:cubicBezTo>
                    <a:pt x="18608" y="2275"/>
                    <a:pt x="18659" y="2238"/>
                    <a:pt x="18708" y="2197"/>
                  </a:cubicBezTo>
                  <a:cubicBezTo>
                    <a:pt x="18733" y="2177"/>
                    <a:pt x="18755" y="2156"/>
                    <a:pt x="18777" y="2134"/>
                  </a:cubicBezTo>
                  <a:cubicBezTo>
                    <a:pt x="18801" y="2110"/>
                    <a:pt x="18824" y="2089"/>
                    <a:pt x="18848" y="2064"/>
                  </a:cubicBezTo>
                  <a:cubicBezTo>
                    <a:pt x="18894" y="2017"/>
                    <a:pt x="18935" y="1966"/>
                    <a:pt x="18976" y="1914"/>
                  </a:cubicBezTo>
                  <a:cubicBezTo>
                    <a:pt x="19055" y="1812"/>
                    <a:pt x="19127" y="1703"/>
                    <a:pt x="19189" y="1588"/>
                  </a:cubicBezTo>
                  <a:cubicBezTo>
                    <a:pt x="19220" y="1531"/>
                    <a:pt x="19249" y="1474"/>
                    <a:pt x="19271" y="1414"/>
                  </a:cubicBezTo>
                  <a:cubicBezTo>
                    <a:pt x="19293" y="1355"/>
                    <a:pt x="19314" y="1294"/>
                    <a:pt x="19328" y="1231"/>
                  </a:cubicBezTo>
                  <a:cubicBezTo>
                    <a:pt x="19335" y="1192"/>
                    <a:pt x="19340" y="1154"/>
                    <a:pt x="19347" y="1114"/>
                  </a:cubicBezTo>
                  <a:cubicBezTo>
                    <a:pt x="19353" y="1078"/>
                    <a:pt x="19360" y="1042"/>
                    <a:pt x="19366" y="1007"/>
                  </a:cubicBezTo>
                  <a:cubicBezTo>
                    <a:pt x="19375" y="958"/>
                    <a:pt x="19375" y="907"/>
                    <a:pt x="19371" y="856"/>
                  </a:cubicBezTo>
                  <a:lnTo>
                    <a:pt x="19371" y="856"/>
                  </a:lnTo>
                  <a:cubicBezTo>
                    <a:pt x="19355" y="863"/>
                    <a:pt x="19339" y="870"/>
                    <a:pt x="19323" y="876"/>
                  </a:cubicBezTo>
                  <a:cubicBezTo>
                    <a:pt x="19291" y="888"/>
                    <a:pt x="19258" y="902"/>
                    <a:pt x="19227" y="916"/>
                  </a:cubicBezTo>
                  <a:cubicBezTo>
                    <a:pt x="19198" y="930"/>
                    <a:pt x="19168" y="943"/>
                    <a:pt x="19138" y="955"/>
                  </a:cubicBezTo>
                  <a:cubicBezTo>
                    <a:pt x="19130" y="960"/>
                    <a:pt x="19121" y="961"/>
                    <a:pt x="19112" y="961"/>
                  </a:cubicBezTo>
                  <a:cubicBezTo>
                    <a:pt x="19105" y="961"/>
                    <a:pt x="19099" y="960"/>
                    <a:pt x="19092" y="959"/>
                  </a:cubicBezTo>
                  <a:lnTo>
                    <a:pt x="19092" y="971"/>
                  </a:lnTo>
                  <a:cubicBezTo>
                    <a:pt x="19090" y="985"/>
                    <a:pt x="19089" y="1001"/>
                    <a:pt x="19087" y="1016"/>
                  </a:cubicBezTo>
                  <a:cubicBezTo>
                    <a:pt x="19085" y="1032"/>
                    <a:pt x="19081" y="1047"/>
                    <a:pt x="19077" y="1063"/>
                  </a:cubicBezTo>
                  <a:cubicBezTo>
                    <a:pt x="19057" y="1135"/>
                    <a:pt x="19034" y="1206"/>
                    <a:pt x="19009" y="1275"/>
                  </a:cubicBezTo>
                  <a:cubicBezTo>
                    <a:pt x="18997" y="1305"/>
                    <a:pt x="18987" y="1335"/>
                    <a:pt x="18975" y="1365"/>
                  </a:cubicBezTo>
                  <a:cubicBezTo>
                    <a:pt x="18961" y="1398"/>
                    <a:pt x="18947" y="1432"/>
                    <a:pt x="18931" y="1465"/>
                  </a:cubicBezTo>
                  <a:cubicBezTo>
                    <a:pt x="18910" y="1507"/>
                    <a:pt x="18886" y="1548"/>
                    <a:pt x="18861" y="1588"/>
                  </a:cubicBezTo>
                  <a:cubicBezTo>
                    <a:pt x="18834" y="1630"/>
                    <a:pt x="18808" y="1673"/>
                    <a:pt x="18781" y="1714"/>
                  </a:cubicBezTo>
                  <a:cubicBezTo>
                    <a:pt x="18766" y="1735"/>
                    <a:pt x="18751" y="1755"/>
                    <a:pt x="18735" y="1776"/>
                  </a:cubicBezTo>
                  <a:cubicBezTo>
                    <a:pt x="18717" y="1800"/>
                    <a:pt x="18696" y="1822"/>
                    <a:pt x="18678" y="1846"/>
                  </a:cubicBezTo>
                  <a:cubicBezTo>
                    <a:pt x="18658" y="1868"/>
                    <a:pt x="18638" y="1888"/>
                    <a:pt x="18619" y="1909"/>
                  </a:cubicBezTo>
                  <a:cubicBezTo>
                    <a:pt x="18601" y="1929"/>
                    <a:pt x="18583" y="1944"/>
                    <a:pt x="18565" y="1962"/>
                  </a:cubicBezTo>
                  <a:cubicBezTo>
                    <a:pt x="18526" y="1998"/>
                    <a:pt x="18488" y="2033"/>
                    <a:pt x="18446" y="2067"/>
                  </a:cubicBezTo>
                  <a:cubicBezTo>
                    <a:pt x="18397" y="2106"/>
                    <a:pt x="18348" y="2146"/>
                    <a:pt x="18298" y="2187"/>
                  </a:cubicBezTo>
                  <a:cubicBezTo>
                    <a:pt x="18287" y="2196"/>
                    <a:pt x="18276" y="2203"/>
                    <a:pt x="18266" y="2212"/>
                  </a:cubicBezTo>
                  <a:cubicBezTo>
                    <a:pt x="18246" y="2184"/>
                    <a:pt x="18220" y="2160"/>
                    <a:pt x="18196" y="2136"/>
                  </a:cubicBezTo>
                  <a:cubicBezTo>
                    <a:pt x="18147" y="2089"/>
                    <a:pt x="18094" y="2046"/>
                    <a:pt x="18039" y="2005"/>
                  </a:cubicBezTo>
                  <a:cubicBezTo>
                    <a:pt x="17986" y="1965"/>
                    <a:pt x="17930" y="1928"/>
                    <a:pt x="17873" y="1895"/>
                  </a:cubicBezTo>
                  <a:cubicBezTo>
                    <a:pt x="17813" y="1863"/>
                    <a:pt x="17752" y="1835"/>
                    <a:pt x="17690" y="1807"/>
                  </a:cubicBezTo>
                  <a:cubicBezTo>
                    <a:pt x="17570" y="1755"/>
                    <a:pt x="17450" y="1707"/>
                    <a:pt x="17327" y="1670"/>
                  </a:cubicBezTo>
                  <a:cubicBezTo>
                    <a:pt x="17263" y="1650"/>
                    <a:pt x="17197" y="1631"/>
                    <a:pt x="17132" y="1613"/>
                  </a:cubicBezTo>
                  <a:cubicBezTo>
                    <a:pt x="17072" y="1594"/>
                    <a:pt x="17008" y="1579"/>
                    <a:pt x="16946" y="1567"/>
                  </a:cubicBezTo>
                  <a:cubicBezTo>
                    <a:pt x="16882" y="1556"/>
                    <a:pt x="16819" y="1544"/>
                    <a:pt x="16754" y="1538"/>
                  </a:cubicBezTo>
                  <a:cubicBezTo>
                    <a:pt x="16687" y="1530"/>
                    <a:pt x="16620" y="1522"/>
                    <a:pt x="16553" y="1520"/>
                  </a:cubicBezTo>
                  <a:cubicBezTo>
                    <a:pt x="16510" y="1517"/>
                    <a:pt x="16467" y="1517"/>
                    <a:pt x="16425" y="1517"/>
                  </a:cubicBezTo>
                  <a:cubicBezTo>
                    <a:pt x="16403" y="1517"/>
                    <a:pt x="16382" y="1517"/>
                    <a:pt x="16361" y="1517"/>
                  </a:cubicBezTo>
                  <a:cubicBezTo>
                    <a:pt x="16293" y="1517"/>
                    <a:pt x="16223" y="1517"/>
                    <a:pt x="16154" y="1521"/>
                  </a:cubicBezTo>
                  <a:cubicBezTo>
                    <a:pt x="16092" y="1525"/>
                    <a:pt x="16032" y="1533"/>
                    <a:pt x="15970" y="1546"/>
                  </a:cubicBezTo>
                  <a:cubicBezTo>
                    <a:pt x="15906" y="1557"/>
                    <a:pt x="15842" y="1570"/>
                    <a:pt x="15778" y="1583"/>
                  </a:cubicBezTo>
                  <a:cubicBezTo>
                    <a:pt x="15648" y="1609"/>
                    <a:pt x="15521" y="1650"/>
                    <a:pt x="15396" y="1691"/>
                  </a:cubicBezTo>
                  <a:cubicBezTo>
                    <a:pt x="15334" y="1712"/>
                    <a:pt x="15272" y="1732"/>
                    <a:pt x="15211" y="1755"/>
                  </a:cubicBezTo>
                  <a:cubicBezTo>
                    <a:pt x="15148" y="1781"/>
                    <a:pt x="15087" y="1810"/>
                    <a:pt x="15026" y="1841"/>
                  </a:cubicBezTo>
                  <a:cubicBezTo>
                    <a:pt x="14968" y="1872"/>
                    <a:pt x="14911" y="1905"/>
                    <a:pt x="14853" y="1940"/>
                  </a:cubicBezTo>
                  <a:cubicBezTo>
                    <a:pt x="14794" y="1975"/>
                    <a:pt x="14736" y="2011"/>
                    <a:pt x="14681" y="2048"/>
                  </a:cubicBezTo>
                  <a:cubicBezTo>
                    <a:pt x="14627" y="2088"/>
                    <a:pt x="14575" y="2126"/>
                    <a:pt x="14525" y="2168"/>
                  </a:cubicBezTo>
                  <a:cubicBezTo>
                    <a:pt x="14476" y="2209"/>
                    <a:pt x="14427" y="2255"/>
                    <a:pt x="14380" y="2299"/>
                  </a:cubicBezTo>
                  <a:cubicBezTo>
                    <a:pt x="14333" y="2344"/>
                    <a:pt x="14287" y="2393"/>
                    <a:pt x="14244" y="2444"/>
                  </a:cubicBezTo>
                  <a:cubicBezTo>
                    <a:pt x="14196" y="2496"/>
                    <a:pt x="14149" y="2550"/>
                    <a:pt x="14103" y="2605"/>
                  </a:cubicBezTo>
                  <a:cubicBezTo>
                    <a:pt x="14025" y="2693"/>
                    <a:pt x="13952" y="2786"/>
                    <a:pt x="13883" y="2882"/>
                  </a:cubicBezTo>
                  <a:cubicBezTo>
                    <a:pt x="13809" y="2985"/>
                    <a:pt x="13745" y="3094"/>
                    <a:pt x="13680" y="3202"/>
                  </a:cubicBezTo>
                  <a:cubicBezTo>
                    <a:pt x="13649" y="3255"/>
                    <a:pt x="13617" y="3308"/>
                    <a:pt x="13585" y="3362"/>
                  </a:cubicBezTo>
                  <a:cubicBezTo>
                    <a:pt x="13554" y="3415"/>
                    <a:pt x="13525" y="3468"/>
                    <a:pt x="13498" y="3523"/>
                  </a:cubicBezTo>
                  <a:cubicBezTo>
                    <a:pt x="13472" y="3576"/>
                    <a:pt x="13446" y="3628"/>
                    <a:pt x="13422" y="3682"/>
                  </a:cubicBezTo>
                  <a:cubicBezTo>
                    <a:pt x="13406" y="3716"/>
                    <a:pt x="13393" y="3751"/>
                    <a:pt x="13378" y="3786"/>
                  </a:cubicBezTo>
                  <a:cubicBezTo>
                    <a:pt x="13352" y="3791"/>
                    <a:pt x="13327" y="3799"/>
                    <a:pt x="13301" y="3807"/>
                  </a:cubicBezTo>
                  <a:cubicBezTo>
                    <a:pt x="13251" y="3821"/>
                    <a:pt x="13203" y="3837"/>
                    <a:pt x="13153" y="3852"/>
                  </a:cubicBezTo>
                  <a:cubicBezTo>
                    <a:pt x="13103" y="3868"/>
                    <a:pt x="13054" y="3885"/>
                    <a:pt x="13005" y="3906"/>
                  </a:cubicBezTo>
                  <a:cubicBezTo>
                    <a:pt x="12955" y="3927"/>
                    <a:pt x="12906" y="3952"/>
                    <a:pt x="12857" y="3977"/>
                  </a:cubicBezTo>
                  <a:cubicBezTo>
                    <a:pt x="12857" y="3977"/>
                    <a:pt x="12857" y="3977"/>
                    <a:pt x="12857" y="3977"/>
                  </a:cubicBezTo>
                  <a:lnTo>
                    <a:pt x="12857" y="3977"/>
                  </a:lnTo>
                  <a:cubicBezTo>
                    <a:pt x="12765" y="4021"/>
                    <a:pt x="12670" y="4065"/>
                    <a:pt x="12579" y="4117"/>
                  </a:cubicBezTo>
                  <a:cubicBezTo>
                    <a:pt x="12578" y="4118"/>
                    <a:pt x="12577" y="4118"/>
                    <a:pt x="12575" y="4119"/>
                  </a:cubicBezTo>
                  <a:cubicBezTo>
                    <a:pt x="12572" y="4113"/>
                    <a:pt x="12568" y="4108"/>
                    <a:pt x="12564" y="4102"/>
                  </a:cubicBezTo>
                  <a:lnTo>
                    <a:pt x="12564" y="4102"/>
                  </a:lnTo>
                  <a:cubicBezTo>
                    <a:pt x="12564" y="4103"/>
                    <a:pt x="12564" y="4104"/>
                    <a:pt x="12565" y="4106"/>
                  </a:cubicBezTo>
                  <a:cubicBezTo>
                    <a:pt x="12554" y="4090"/>
                    <a:pt x="12544" y="4077"/>
                    <a:pt x="12526" y="4069"/>
                  </a:cubicBezTo>
                  <a:cubicBezTo>
                    <a:pt x="12522" y="4066"/>
                    <a:pt x="12517" y="4066"/>
                    <a:pt x="12511" y="4065"/>
                  </a:cubicBezTo>
                  <a:lnTo>
                    <a:pt x="12510" y="4064"/>
                  </a:lnTo>
                  <a:cubicBezTo>
                    <a:pt x="12492" y="4043"/>
                    <a:pt x="12471" y="4023"/>
                    <a:pt x="12454" y="4002"/>
                  </a:cubicBezTo>
                  <a:cubicBezTo>
                    <a:pt x="12409" y="3953"/>
                    <a:pt x="12364" y="3906"/>
                    <a:pt x="12316" y="3861"/>
                  </a:cubicBezTo>
                  <a:cubicBezTo>
                    <a:pt x="12264" y="3813"/>
                    <a:pt x="12209" y="3767"/>
                    <a:pt x="12155" y="3720"/>
                  </a:cubicBezTo>
                  <a:cubicBezTo>
                    <a:pt x="12106" y="3679"/>
                    <a:pt x="12056" y="3637"/>
                    <a:pt x="12003" y="3597"/>
                  </a:cubicBezTo>
                  <a:cubicBezTo>
                    <a:pt x="11975" y="3579"/>
                    <a:pt x="11948" y="3559"/>
                    <a:pt x="11919" y="3540"/>
                  </a:cubicBezTo>
                  <a:cubicBezTo>
                    <a:pt x="11888" y="3519"/>
                    <a:pt x="11856" y="3502"/>
                    <a:pt x="11824" y="3484"/>
                  </a:cubicBezTo>
                  <a:cubicBezTo>
                    <a:pt x="11767" y="3453"/>
                    <a:pt x="11711" y="3425"/>
                    <a:pt x="11652" y="3396"/>
                  </a:cubicBezTo>
                  <a:cubicBezTo>
                    <a:pt x="11647" y="3394"/>
                    <a:pt x="11643" y="3391"/>
                    <a:pt x="11638" y="3389"/>
                  </a:cubicBezTo>
                  <a:lnTo>
                    <a:pt x="11610" y="3451"/>
                  </a:lnTo>
                  <a:cubicBezTo>
                    <a:pt x="11608" y="3456"/>
                    <a:pt x="11605" y="3462"/>
                    <a:pt x="11603" y="3467"/>
                  </a:cubicBezTo>
                  <a:cubicBezTo>
                    <a:pt x="11598" y="3481"/>
                    <a:pt x="11593" y="3493"/>
                    <a:pt x="11587" y="3508"/>
                  </a:cubicBezTo>
                  <a:cubicBezTo>
                    <a:pt x="11582" y="3519"/>
                    <a:pt x="11577" y="3529"/>
                    <a:pt x="11572" y="3541"/>
                  </a:cubicBezTo>
                  <a:cubicBezTo>
                    <a:pt x="11567" y="3551"/>
                    <a:pt x="11563" y="3561"/>
                    <a:pt x="11559" y="3572"/>
                  </a:cubicBezTo>
                  <a:cubicBezTo>
                    <a:pt x="11552" y="3590"/>
                    <a:pt x="11540" y="3603"/>
                    <a:pt x="11525" y="3616"/>
                  </a:cubicBezTo>
                  <a:cubicBezTo>
                    <a:pt x="11508" y="3629"/>
                    <a:pt x="11487" y="3634"/>
                    <a:pt x="11467" y="3634"/>
                  </a:cubicBezTo>
                  <a:cubicBezTo>
                    <a:pt x="11456" y="3634"/>
                    <a:pt x="11445" y="3633"/>
                    <a:pt x="11435" y="3630"/>
                  </a:cubicBezTo>
                  <a:cubicBezTo>
                    <a:pt x="11429" y="3632"/>
                    <a:pt x="11423" y="3633"/>
                    <a:pt x="11416" y="3633"/>
                  </a:cubicBezTo>
                  <a:cubicBezTo>
                    <a:pt x="11410" y="3633"/>
                    <a:pt x="11404" y="3632"/>
                    <a:pt x="11398" y="3630"/>
                  </a:cubicBezTo>
                  <a:cubicBezTo>
                    <a:pt x="11388" y="3627"/>
                    <a:pt x="11378" y="3621"/>
                    <a:pt x="11371" y="3613"/>
                  </a:cubicBezTo>
                  <a:cubicBezTo>
                    <a:pt x="11349" y="3606"/>
                    <a:pt x="11329" y="3596"/>
                    <a:pt x="11306" y="3586"/>
                  </a:cubicBezTo>
                  <a:cubicBezTo>
                    <a:pt x="11291" y="3579"/>
                    <a:pt x="11273" y="3571"/>
                    <a:pt x="11259" y="3561"/>
                  </a:cubicBezTo>
                  <a:cubicBezTo>
                    <a:pt x="11247" y="3554"/>
                    <a:pt x="11236" y="3545"/>
                    <a:pt x="11229" y="3532"/>
                  </a:cubicBezTo>
                  <a:cubicBezTo>
                    <a:pt x="11221" y="3518"/>
                    <a:pt x="11217" y="3502"/>
                    <a:pt x="11216" y="3486"/>
                  </a:cubicBezTo>
                  <a:cubicBezTo>
                    <a:pt x="11213" y="3456"/>
                    <a:pt x="11223" y="3426"/>
                    <a:pt x="11233" y="3398"/>
                  </a:cubicBezTo>
                  <a:cubicBezTo>
                    <a:pt x="11233" y="3389"/>
                    <a:pt x="11234" y="3380"/>
                    <a:pt x="11238" y="3372"/>
                  </a:cubicBezTo>
                  <a:cubicBezTo>
                    <a:pt x="11239" y="3369"/>
                    <a:pt x="11241" y="3365"/>
                    <a:pt x="11242" y="3363"/>
                  </a:cubicBezTo>
                  <a:cubicBezTo>
                    <a:pt x="11244" y="3357"/>
                    <a:pt x="11248" y="3349"/>
                    <a:pt x="11252" y="3343"/>
                  </a:cubicBezTo>
                  <a:cubicBezTo>
                    <a:pt x="11252" y="3341"/>
                    <a:pt x="11253" y="3339"/>
                    <a:pt x="11253" y="3339"/>
                  </a:cubicBezTo>
                  <a:cubicBezTo>
                    <a:pt x="11254" y="3336"/>
                    <a:pt x="11256" y="3333"/>
                    <a:pt x="11257" y="3331"/>
                  </a:cubicBezTo>
                  <a:lnTo>
                    <a:pt x="11293" y="3245"/>
                  </a:lnTo>
                  <a:cubicBezTo>
                    <a:pt x="11291" y="3245"/>
                    <a:pt x="11288" y="3244"/>
                    <a:pt x="11287" y="3244"/>
                  </a:cubicBezTo>
                  <a:lnTo>
                    <a:pt x="11206" y="3218"/>
                  </a:lnTo>
                  <a:cubicBezTo>
                    <a:pt x="11217" y="3218"/>
                    <a:pt x="11229" y="3215"/>
                    <a:pt x="11241" y="3208"/>
                  </a:cubicBezTo>
                  <a:cubicBezTo>
                    <a:pt x="11248" y="3203"/>
                    <a:pt x="11256" y="3195"/>
                    <a:pt x="11263" y="3189"/>
                  </a:cubicBezTo>
                  <a:cubicBezTo>
                    <a:pt x="11268" y="3184"/>
                    <a:pt x="11272" y="3177"/>
                    <a:pt x="11275" y="3171"/>
                  </a:cubicBezTo>
                  <a:cubicBezTo>
                    <a:pt x="11283" y="3159"/>
                    <a:pt x="11293" y="3147"/>
                    <a:pt x="11299" y="3135"/>
                  </a:cubicBezTo>
                  <a:cubicBezTo>
                    <a:pt x="11316" y="3107"/>
                    <a:pt x="11335" y="3080"/>
                    <a:pt x="11351" y="3053"/>
                  </a:cubicBezTo>
                  <a:cubicBezTo>
                    <a:pt x="11378" y="3008"/>
                    <a:pt x="11404" y="2965"/>
                    <a:pt x="11429" y="2921"/>
                  </a:cubicBezTo>
                  <a:cubicBezTo>
                    <a:pt x="11484" y="2853"/>
                    <a:pt x="11537" y="2786"/>
                    <a:pt x="11592" y="2719"/>
                  </a:cubicBezTo>
                  <a:lnTo>
                    <a:pt x="11592" y="2719"/>
                  </a:lnTo>
                  <a:lnTo>
                    <a:pt x="11589" y="2722"/>
                  </a:lnTo>
                  <a:cubicBezTo>
                    <a:pt x="11629" y="2676"/>
                    <a:pt x="11669" y="2627"/>
                    <a:pt x="11708" y="2581"/>
                  </a:cubicBezTo>
                  <a:cubicBezTo>
                    <a:pt x="11745" y="2540"/>
                    <a:pt x="11783" y="2500"/>
                    <a:pt x="11819" y="2460"/>
                  </a:cubicBezTo>
                  <a:cubicBezTo>
                    <a:pt x="11856" y="2419"/>
                    <a:pt x="11894" y="2380"/>
                    <a:pt x="11933" y="2340"/>
                  </a:cubicBezTo>
                  <a:cubicBezTo>
                    <a:pt x="11953" y="2321"/>
                    <a:pt x="11971" y="2301"/>
                    <a:pt x="11990" y="2282"/>
                  </a:cubicBezTo>
                  <a:cubicBezTo>
                    <a:pt x="12015" y="2256"/>
                    <a:pt x="12041" y="2232"/>
                    <a:pt x="12063" y="2204"/>
                  </a:cubicBezTo>
                  <a:cubicBezTo>
                    <a:pt x="12087" y="2178"/>
                    <a:pt x="12103" y="2150"/>
                    <a:pt x="12118" y="2120"/>
                  </a:cubicBezTo>
                  <a:cubicBezTo>
                    <a:pt x="12119" y="2116"/>
                    <a:pt x="12120" y="2115"/>
                    <a:pt x="12120" y="2113"/>
                  </a:cubicBezTo>
                  <a:cubicBezTo>
                    <a:pt x="12121" y="2111"/>
                    <a:pt x="12121" y="2111"/>
                    <a:pt x="12123" y="2111"/>
                  </a:cubicBezTo>
                  <a:cubicBezTo>
                    <a:pt x="12243" y="2048"/>
                    <a:pt x="12362" y="1985"/>
                    <a:pt x="12481" y="1924"/>
                  </a:cubicBezTo>
                  <a:cubicBezTo>
                    <a:pt x="12538" y="1894"/>
                    <a:pt x="12595" y="1864"/>
                    <a:pt x="12652" y="1833"/>
                  </a:cubicBezTo>
                  <a:cubicBezTo>
                    <a:pt x="12665" y="1825"/>
                    <a:pt x="12676" y="1820"/>
                    <a:pt x="12689" y="1814"/>
                  </a:cubicBezTo>
                  <a:cubicBezTo>
                    <a:pt x="12696" y="1816"/>
                    <a:pt x="12704" y="1817"/>
                    <a:pt x="12711" y="1817"/>
                  </a:cubicBezTo>
                  <a:cubicBezTo>
                    <a:pt x="12714" y="1817"/>
                    <a:pt x="12717" y="1816"/>
                    <a:pt x="12720" y="1816"/>
                  </a:cubicBezTo>
                  <a:cubicBezTo>
                    <a:pt x="12753" y="1811"/>
                    <a:pt x="12781" y="1799"/>
                    <a:pt x="12812" y="1785"/>
                  </a:cubicBezTo>
                  <a:cubicBezTo>
                    <a:pt x="12833" y="1776"/>
                    <a:pt x="12854" y="1769"/>
                    <a:pt x="12877" y="1759"/>
                  </a:cubicBezTo>
                  <a:cubicBezTo>
                    <a:pt x="12879" y="1758"/>
                    <a:pt x="12882" y="1758"/>
                    <a:pt x="12884" y="1757"/>
                  </a:cubicBezTo>
                  <a:cubicBezTo>
                    <a:pt x="12894" y="1755"/>
                    <a:pt x="12905" y="1753"/>
                    <a:pt x="12915" y="1749"/>
                  </a:cubicBezTo>
                  <a:lnTo>
                    <a:pt x="12926" y="1742"/>
                  </a:lnTo>
                  <a:cubicBezTo>
                    <a:pt x="12940" y="1738"/>
                    <a:pt x="12954" y="1733"/>
                    <a:pt x="12966" y="1727"/>
                  </a:cubicBezTo>
                  <a:cubicBezTo>
                    <a:pt x="12977" y="1734"/>
                    <a:pt x="12991" y="1738"/>
                    <a:pt x="13004" y="1738"/>
                  </a:cubicBezTo>
                  <a:cubicBezTo>
                    <a:pt x="13020" y="1738"/>
                    <a:pt x="13036" y="1732"/>
                    <a:pt x="13048" y="1718"/>
                  </a:cubicBezTo>
                  <a:cubicBezTo>
                    <a:pt x="13102" y="1654"/>
                    <a:pt x="13162" y="1595"/>
                    <a:pt x="13222" y="1539"/>
                  </a:cubicBezTo>
                  <a:cubicBezTo>
                    <a:pt x="13282" y="1482"/>
                    <a:pt x="13342" y="1425"/>
                    <a:pt x="13398" y="1363"/>
                  </a:cubicBezTo>
                  <a:cubicBezTo>
                    <a:pt x="13456" y="1299"/>
                    <a:pt x="13511" y="1234"/>
                    <a:pt x="13569" y="1170"/>
                  </a:cubicBezTo>
                  <a:cubicBezTo>
                    <a:pt x="13602" y="1134"/>
                    <a:pt x="13636" y="1097"/>
                    <a:pt x="13671" y="1062"/>
                  </a:cubicBezTo>
                  <a:cubicBezTo>
                    <a:pt x="13702" y="1030"/>
                    <a:pt x="13731" y="1000"/>
                    <a:pt x="13762" y="970"/>
                  </a:cubicBezTo>
                  <a:cubicBezTo>
                    <a:pt x="13762" y="969"/>
                    <a:pt x="13764" y="969"/>
                    <a:pt x="13764" y="969"/>
                  </a:cubicBezTo>
                  <a:lnTo>
                    <a:pt x="13765" y="968"/>
                  </a:lnTo>
                  <a:cubicBezTo>
                    <a:pt x="13816" y="922"/>
                    <a:pt x="13865" y="877"/>
                    <a:pt x="13919" y="836"/>
                  </a:cubicBezTo>
                  <a:cubicBezTo>
                    <a:pt x="13978" y="788"/>
                    <a:pt x="14039" y="742"/>
                    <a:pt x="14100" y="696"/>
                  </a:cubicBezTo>
                  <a:lnTo>
                    <a:pt x="14100" y="696"/>
                  </a:lnTo>
                  <a:cubicBezTo>
                    <a:pt x="14100" y="696"/>
                    <a:pt x="14099" y="696"/>
                    <a:pt x="14099" y="697"/>
                  </a:cubicBezTo>
                  <a:lnTo>
                    <a:pt x="14099" y="697"/>
                  </a:lnTo>
                  <a:cubicBezTo>
                    <a:pt x="14100" y="696"/>
                    <a:pt x="14101" y="695"/>
                    <a:pt x="14103" y="694"/>
                  </a:cubicBezTo>
                  <a:cubicBezTo>
                    <a:pt x="14134" y="672"/>
                    <a:pt x="14164" y="651"/>
                    <a:pt x="14195" y="629"/>
                  </a:cubicBezTo>
                  <a:cubicBezTo>
                    <a:pt x="14208" y="620"/>
                    <a:pt x="14221" y="614"/>
                    <a:pt x="14235" y="605"/>
                  </a:cubicBezTo>
                  <a:cubicBezTo>
                    <a:pt x="14254" y="593"/>
                    <a:pt x="14273" y="581"/>
                    <a:pt x="14293" y="568"/>
                  </a:cubicBezTo>
                  <a:cubicBezTo>
                    <a:pt x="14317" y="556"/>
                    <a:pt x="14342" y="543"/>
                    <a:pt x="14368" y="530"/>
                  </a:cubicBezTo>
                  <a:cubicBezTo>
                    <a:pt x="14392" y="517"/>
                    <a:pt x="14416" y="507"/>
                    <a:pt x="14441" y="495"/>
                  </a:cubicBezTo>
                  <a:cubicBezTo>
                    <a:pt x="14463" y="485"/>
                    <a:pt x="14484" y="475"/>
                    <a:pt x="14507" y="467"/>
                  </a:cubicBezTo>
                  <a:cubicBezTo>
                    <a:pt x="14538" y="454"/>
                    <a:pt x="14569" y="443"/>
                    <a:pt x="14601" y="429"/>
                  </a:cubicBezTo>
                  <a:cubicBezTo>
                    <a:pt x="14664" y="408"/>
                    <a:pt x="14729" y="385"/>
                    <a:pt x="14792" y="364"/>
                  </a:cubicBezTo>
                  <a:cubicBezTo>
                    <a:pt x="14860" y="341"/>
                    <a:pt x="14930" y="323"/>
                    <a:pt x="15000" y="303"/>
                  </a:cubicBezTo>
                  <a:cubicBezTo>
                    <a:pt x="15044" y="293"/>
                    <a:pt x="15086" y="284"/>
                    <a:pt x="15129" y="273"/>
                  </a:cubicBezTo>
                  <a:cubicBezTo>
                    <a:pt x="15153" y="268"/>
                    <a:pt x="15178" y="266"/>
                    <a:pt x="15202" y="262"/>
                  </a:cubicBezTo>
                  <a:lnTo>
                    <a:pt x="15230" y="258"/>
                  </a:lnTo>
                  <a:cubicBezTo>
                    <a:pt x="15223" y="252"/>
                    <a:pt x="15217" y="245"/>
                    <a:pt x="15212" y="240"/>
                  </a:cubicBezTo>
                  <a:cubicBezTo>
                    <a:pt x="15186" y="215"/>
                    <a:pt x="15160" y="189"/>
                    <a:pt x="15133" y="165"/>
                  </a:cubicBezTo>
                  <a:cubicBezTo>
                    <a:pt x="15109" y="145"/>
                    <a:pt x="15086" y="128"/>
                    <a:pt x="15062" y="108"/>
                  </a:cubicBezTo>
                  <a:cubicBezTo>
                    <a:pt x="15056" y="104"/>
                    <a:pt x="15051" y="99"/>
                    <a:pt x="15045" y="94"/>
                  </a:cubicBezTo>
                  <a:cubicBezTo>
                    <a:pt x="15040" y="91"/>
                    <a:pt x="15036" y="87"/>
                    <a:pt x="15030" y="83"/>
                  </a:cubicBezTo>
                  <a:cubicBezTo>
                    <a:pt x="14993" y="57"/>
                    <a:pt x="14957" y="29"/>
                    <a:pt x="14920"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1674800" y="3076025"/>
              <a:ext cx="25" cy="25"/>
            </a:xfrm>
            <a:custGeom>
              <a:avLst/>
              <a:gdLst/>
              <a:ahLst/>
              <a:cxnLst/>
              <a:rect l="l" t="t" r="r" b="b"/>
              <a:pathLst>
                <a:path w="1" h="1" extrusionOk="0">
                  <a:moveTo>
                    <a:pt x="0" y="1"/>
                  </a:moveTo>
                  <a:lnTo>
                    <a:pt x="0" y="1"/>
                  </a:lnTo>
                  <a:lnTo>
                    <a:pt x="0" y="1"/>
                  </a:ln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1640975" y="3057100"/>
              <a:ext cx="3625" cy="3250"/>
            </a:xfrm>
            <a:custGeom>
              <a:avLst/>
              <a:gdLst/>
              <a:ahLst/>
              <a:cxnLst/>
              <a:rect l="l" t="t" r="r" b="b"/>
              <a:pathLst>
                <a:path w="145" h="130" extrusionOk="0">
                  <a:moveTo>
                    <a:pt x="72" y="0"/>
                  </a:moveTo>
                  <a:cubicBezTo>
                    <a:pt x="45" y="0"/>
                    <a:pt x="18" y="19"/>
                    <a:pt x="11" y="48"/>
                  </a:cubicBezTo>
                  <a:cubicBezTo>
                    <a:pt x="0" y="83"/>
                    <a:pt x="21" y="117"/>
                    <a:pt x="54" y="127"/>
                  </a:cubicBezTo>
                  <a:cubicBezTo>
                    <a:pt x="60" y="129"/>
                    <a:pt x="66" y="130"/>
                    <a:pt x="72" y="130"/>
                  </a:cubicBezTo>
                  <a:cubicBezTo>
                    <a:pt x="100" y="130"/>
                    <a:pt x="127" y="111"/>
                    <a:pt x="134" y="84"/>
                  </a:cubicBezTo>
                  <a:cubicBezTo>
                    <a:pt x="145" y="50"/>
                    <a:pt x="124" y="16"/>
                    <a:pt x="90" y="3"/>
                  </a:cubicBezTo>
                  <a:cubicBezTo>
                    <a:pt x="84" y="1"/>
                    <a:pt x="78" y="0"/>
                    <a:pt x="72"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1566850" y="3072125"/>
              <a:ext cx="3600" cy="3250"/>
            </a:xfrm>
            <a:custGeom>
              <a:avLst/>
              <a:gdLst/>
              <a:ahLst/>
              <a:cxnLst/>
              <a:rect l="l" t="t" r="r" b="b"/>
              <a:pathLst>
                <a:path w="144" h="130" extrusionOk="0">
                  <a:moveTo>
                    <a:pt x="72" y="0"/>
                  </a:moveTo>
                  <a:cubicBezTo>
                    <a:pt x="44" y="0"/>
                    <a:pt x="17" y="19"/>
                    <a:pt x="10" y="46"/>
                  </a:cubicBezTo>
                  <a:cubicBezTo>
                    <a:pt x="0" y="79"/>
                    <a:pt x="21" y="116"/>
                    <a:pt x="54" y="127"/>
                  </a:cubicBezTo>
                  <a:cubicBezTo>
                    <a:pt x="59" y="128"/>
                    <a:pt x="65" y="129"/>
                    <a:pt x="71" y="129"/>
                  </a:cubicBezTo>
                  <a:cubicBezTo>
                    <a:pt x="99" y="129"/>
                    <a:pt x="126" y="109"/>
                    <a:pt x="133" y="82"/>
                  </a:cubicBezTo>
                  <a:cubicBezTo>
                    <a:pt x="144" y="47"/>
                    <a:pt x="123" y="13"/>
                    <a:pt x="90" y="3"/>
                  </a:cubicBezTo>
                  <a:cubicBezTo>
                    <a:pt x="84" y="1"/>
                    <a:pt x="78" y="0"/>
                    <a:pt x="72"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1562725" y="3075425"/>
              <a:ext cx="3625" cy="3250"/>
            </a:xfrm>
            <a:custGeom>
              <a:avLst/>
              <a:gdLst/>
              <a:ahLst/>
              <a:cxnLst/>
              <a:rect l="l" t="t" r="r" b="b"/>
              <a:pathLst>
                <a:path w="145" h="130" extrusionOk="0">
                  <a:moveTo>
                    <a:pt x="73" y="0"/>
                  </a:moveTo>
                  <a:cubicBezTo>
                    <a:pt x="45" y="0"/>
                    <a:pt x="18" y="19"/>
                    <a:pt x="11" y="47"/>
                  </a:cubicBezTo>
                  <a:cubicBezTo>
                    <a:pt x="0" y="82"/>
                    <a:pt x="21" y="116"/>
                    <a:pt x="55" y="127"/>
                  </a:cubicBezTo>
                  <a:cubicBezTo>
                    <a:pt x="61" y="128"/>
                    <a:pt x="66" y="129"/>
                    <a:pt x="72" y="129"/>
                  </a:cubicBezTo>
                  <a:cubicBezTo>
                    <a:pt x="100" y="129"/>
                    <a:pt x="128" y="110"/>
                    <a:pt x="134" y="83"/>
                  </a:cubicBezTo>
                  <a:cubicBezTo>
                    <a:pt x="145" y="48"/>
                    <a:pt x="124" y="13"/>
                    <a:pt x="91" y="3"/>
                  </a:cubicBezTo>
                  <a:cubicBezTo>
                    <a:pt x="85" y="1"/>
                    <a:pt x="79" y="0"/>
                    <a:pt x="73"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1567600" y="3077175"/>
              <a:ext cx="3625" cy="3250"/>
            </a:xfrm>
            <a:custGeom>
              <a:avLst/>
              <a:gdLst/>
              <a:ahLst/>
              <a:cxnLst/>
              <a:rect l="l" t="t" r="r" b="b"/>
              <a:pathLst>
                <a:path w="145" h="130" extrusionOk="0">
                  <a:moveTo>
                    <a:pt x="73" y="0"/>
                  </a:moveTo>
                  <a:cubicBezTo>
                    <a:pt x="45" y="0"/>
                    <a:pt x="18" y="19"/>
                    <a:pt x="11" y="46"/>
                  </a:cubicBezTo>
                  <a:cubicBezTo>
                    <a:pt x="0" y="81"/>
                    <a:pt x="21" y="117"/>
                    <a:pt x="55" y="127"/>
                  </a:cubicBezTo>
                  <a:cubicBezTo>
                    <a:pt x="61" y="129"/>
                    <a:pt x="67" y="130"/>
                    <a:pt x="73" y="130"/>
                  </a:cubicBezTo>
                  <a:cubicBezTo>
                    <a:pt x="100" y="130"/>
                    <a:pt x="127" y="111"/>
                    <a:pt x="134" y="82"/>
                  </a:cubicBezTo>
                  <a:cubicBezTo>
                    <a:pt x="145" y="49"/>
                    <a:pt x="124" y="14"/>
                    <a:pt x="91" y="3"/>
                  </a:cubicBezTo>
                  <a:cubicBezTo>
                    <a:pt x="85" y="1"/>
                    <a:pt x="79" y="0"/>
                    <a:pt x="73"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1427850" y="3088575"/>
              <a:ext cx="3650" cy="3250"/>
            </a:xfrm>
            <a:custGeom>
              <a:avLst/>
              <a:gdLst/>
              <a:ahLst/>
              <a:cxnLst/>
              <a:rect l="l" t="t" r="r" b="b"/>
              <a:pathLst>
                <a:path w="146" h="130" extrusionOk="0">
                  <a:moveTo>
                    <a:pt x="73" y="1"/>
                  </a:moveTo>
                  <a:cubicBezTo>
                    <a:pt x="46" y="1"/>
                    <a:pt x="19" y="19"/>
                    <a:pt x="11" y="48"/>
                  </a:cubicBezTo>
                  <a:cubicBezTo>
                    <a:pt x="1" y="83"/>
                    <a:pt x="22" y="117"/>
                    <a:pt x="55" y="127"/>
                  </a:cubicBezTo>
                  <a:cubicBezTo>
                    <a:pt x="61" y="129"/>
                    <a:pt x="67" y="130"/>
                    <a:pt x="73" y="130"/>
                  </a:cubicBezTo>
                  <a:cubicBezTo>
                    <a:pt x="101" y="130"/>
                    <a:pt x="127" y="111"/>
                    <a:pt x="135" y="84"/>
                  </a:cubicBezTo>
                  <a:cubicBezTo>
                    <a:pt x="145" y="49"/>
                    <a:pt x="125" y="13"/>
                    <a:pt x="91" y="3"/>
                  </a:cubicBezTo>
                  <a:cubicBezTo>
                    <a:pt x="85" y="1"/>
                    <a:pt x="79" y="1"/>
                    <a:pt x="73"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1474350" y="3174075"/>
              <a:ext cx="3650" cy="3250"/>
            </a:xfrm>
            <a:custGeom>
              <a:avLst/>
              <a:gdLst/>
              <a:ahLst/>
              <a:cxnLst/>
              <a:rect l="l" t="t" r="r" b="b"/>
              <a:pathLst>
                <a:path w="146" h="130" extrusionOk="0">
                  <a:moveTo>
                    <a:pt x="74" y="1"/>
                  </a:moveTo>
                  <a:cubicBezTo>
                    <a:pt x="45" y="1"/>
                    <a:pt x="19" y="20"/>
                    <a:pt x="11" y="48"/>
                  </a:cubicBezTo>
                  <a:cubicBezTo>
                    <a:pt x="1" y="82"/>
                    <a:pt x="21" y="117"/>
                    <a:pt x="55" y="127"/>
                  </a:cubicBezTo>
                  <a:cubicBezTo>
                    <a:pt x="61" y="129"/>
                    <a:pt x="67" y="130"/>
                    <a:pt x="73" y="130"/>
                  </a:cubicBezTo>
                  <a:cubicBezTo>
                    <a:pt x="101" y="130"/>
                    <a:pt x="128" y="111"/>
                    <a:pt x="135" y="84"/>
                  </a:cubicBezTo>
                  <a:cubicBezTo>
                    <a:pt x="145" y="49"/>
                    <a:pt x="124" y="14"/>
                    <a:pt x="91" y="3"/>
                  </a:cubicBezTo>
                  <a:cubicBezTo>
                    <a:pt x="86" y="1"/>
                    <a:pt x="80" y="1"/>
                    <a:pt x="74"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1474600" y="3179575"/>
              <a:ext cx="3650" cy="3250"/>
            </a:xfrm>
            <a:custGeom>
              <a:avLst/>
              <a:gdLst/>
              <a:ahLst/>
              <a:cxnLst/>
              <a:rect l="l" t="t" r="r" b="b"/>
              <a:pathLst>
                <a:path w="146" h="130" extrusionOk="0">
                  <a:moveTo>
                    <a:pt x="74" y="0"/>
                  </a:moveTo>
                  <a:cubicBezTo>
                    <a:pt x="46" y="0"/>
                    <a:pt x="20" y="20"/>
                    <a:pt x="11" y="46"/>
                  </a:cubicBezTo>
                  <a:cubicBezTo>
                    <a:pt x="1" y="81"/>
                    <a:pt x="22" y="117"/>
                    <a:pt x="56" y="127"/>
                  </a:cubicBezTo>
                  <a:cubicBezTo>
                    <a:pt x="61" y="129"/>
                    <a:pt x="67" y="129"/>
                    <a:pt x="72" y="129"/>
                  </a:cubicBezTo>
                  <a:cubicBezTo>
                    <a:pt x="101" y="129"/>
                    <a:pt x="128" y="109"/>
                    <a:pt x="135" y="82"/>
                  </a:cubicBezTo>
                  <a:cubicBezTo>
                    <a:pt x="145" y="47"/>
                    <a:pt x="125" y="12"/>
                    <a:pt x="92" y="3"/>
                  </a:cubicBezTo>
                  <a:cubicBezTo>
                    <a:pt x="86" y="1"/>
                    <a:pt x="80" y="0"/>
                    <a:pt x="74"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1491225" y="3194050"/>
              <a:ext cx="81700" cy="88075"/>
            </a:xfrm>
            <a:custGeom>
              <a:avLst/>
              <a:gdLst/>
              <a:ahLst/>
              <a:cxnLst/>
              <a:rect l="l" t="t" r="r" b="b"/>
              <a:pathLst>
                <a:path w="3268" h="3523" extrusionOk="0">
                  <a:moveTo>
                    <a:pt x="2989" y="254"/>
                  </a:moveTo>
                  <a:lnTo>
                    <a:pt x="2989" y="254"/>
                  </a:lnTo>
                  <a:cubicBezTo>
                    <a:pt x="2987" y="255"/>
                    <a:pt x="2985" y="257"/>
                    <a:pt x="2983" y="258"/>
                  </a:cubicBezTo>
                  <a:cubicBezTo>
                    <a:pt x="2985" y="257"/>
                    <a:pt x="2987" y="256"/>
                    <a:pt x="2989" y="254"/>
                  </a:cubicBezTo>
                  <a:close/>
                  <a:moveTo>
                    <a:pt x="800" y="2962"/>
                  </a:moveTo>
                  <a:lnTo>
                    <a:pt x="800" y="2962"/>
                  </a:lnTo>
                  <a:cubicBezTo>
                    <a:pt x="803" y="2963"/>
                    <a:pt x="805" y="2963"/>
                    <a:pt x="808" y="2964"/>
                  </a:cubicBezTo>
                  <a:lnTo>
                    <a:pt x="808" y="2964"/>
                  </a:lnTo>
                  <a:cubicBezTo>
                    <a:pt x="805" y="2963"/>
                    <a:pt x="803" y="2963"/>
                    <a:pt x="800" y="2962"/>
                  </a:cubicBezTo>
                  <a:close/>
                  <a:moveTo>
                    <a:pt x="3268" y="1"/>
                  </a:moveTo>
                  <a:lnTo>
                    <a:pt x="3268" y="1"/>
                  </a:lnTo>
                  <a:cubicBezTo>
                    <a:pt x="3230" y="19"/>
                    <a:pt x="3190" y="39"/>
                    <a:pt x="3152" y="57"/>
                  </a:cubicBezTo>
                  <a:cubicBezTo>
                    <a:pt x="3042" y="108"/>
                    <a:pt x="2936" y="168"/>
                    <a:pt x="2839" y="242"/>
                  </a:cubicBezTo>
                  <a:cubicBezTo>
                    <a:pt x="2751" y="308"/>
                    <a:pt x="2664" y="377"/>
                    <a:pt x="2585" y="452"/>
                  </a:cubicBezTo>
                  <a:cubicBezTo>
                    <a:pt x="2582" y="457"/>
                    <a:pt x="2577" y="462"/>
                    <a:pt x="2574" y="467"/>
                  </a:cubicBezTo>
                  <a:cubicBezTo>
                    <a:pt x="2562" y="481"/>
                    <a:pt x="2550" y="495"/>
                    <a:pt x="2536" y="510"/>
                  </a:cubicBezTo>
                  <a:cubicBezTo>
                    <a:pt x="2493" y="560"/>
                    <a:pt x="2450" y="612"/>
                    <a:pt x="2410" y="664"/>
                  </a:cubicBezTo>
                  <a:cubicBezTo>
                    <a:pt x="2390" y="692"/>
                    <a:pt x="2368" y="721"/>
                    <a:pt x="2347" y="749"/>
                  </a:cubicBezTo>
                  <a:cubicBezTo>
                    <a:pt x="2327" y="778"/>
                    <a:pt x="2307" y="806"/>
                    <a:pt x="2287" y="836"/>
                  </a:cubicBezTo>
                  <a:cubicBezTo>
                    <a:pt x="2271" y="861"/>
                    <a:pt x="2255" y="887"/>
                    <a:pt x="2241" y="914"/>
                  </a:cubicBezTo>
                  <a:cubicBezTo>
                    <a:pt x="2223" y="948"/>
                    <a:pt x="2205" y="980"/>
                    <a:pt x="2188" y="1014"/>
                  </a:cubicBezTo>
                  <a:cubicBezTo>
                    <a:pt x="2157" y="1077"/>
                    <a:pt x="2129" y="1140"/>
                    <a:pt x="2102" y="1205"/>
                  </a:cubicBezTo>
                  <a:cubicBezTo>
                    <a:pt x="2074" y="1269"/>
                    <a:pt x="2052" y="1336"/>
                    <a:pt x="2029" y="1403"/>
                  </a:cubicBezTo>
                  <a:cubicBezTo>
                    <a:pt x="1988" y="1530"/>
                    <a:pt x="1969" y="1661"/>
                    <a:pt x="1959" y="1795"/>
                  </a:cubicBezTo>
                  <a:cubicBezTo>
                    <a:pt x="1954" y="1862"/>
                    <a:pt x="1951" y="1928"/>
                    <a:pt x="1951" y="1993"/>
                  </a:cubicBezTo>
                  <a:cubicBezTo>
                    <a:pt x="1951" y="2060"/>
                    <a:pt x="1957" y="2126"/>
                    <a:pt x="1962" y="2192"/>
                  </a:cubicBezTo>
                  <a:cubicBezTo>
                    <a:pt x="1973" y="2322"/>
                    <a:pt x="1985" y="2455"/>
                    <a:pt x="2021" y="2581"/>
                  </a:cubicBezTo>
                  <a:cubicBezTo>
                    <a:pt x="2048" y="2674"/>
                    <a:pt x="2084" y="2764"/>
                    <a:pt x="2121" y="2852"/>
                  </a:cubicBezTo>
                  <a:cubicBezTo>
                    <a:pt x="2140" y="2894"/>
                    <a:pt x="2157" y="2934"/>
                    <a:pt x="2177" y="2973"/>
                  </a:cubicBezTo>
                  <a:cubicBezTo>
                    <a:pt x="2187" y="2994"/>
                    <a:pt x="2198" y="3013"/>
                    <a:pt x="2208" y="3034"/>
                  </a:cubicBezTo>
                  <a:cubicBezTo>
                    <a:pt x="2203" y="3034"/>
                    <a:pt x="2199" y="3035"/>
                    <a:pt x="2195" y="3037"/>
                  </a:cubicBezTo>
                  <a:cubicBezTo>
                    <a:pt x="2130" y="3048"/>
                    <a:pt x="2062" y="3055"/>
                    <a:pt x="1995" y="3061"/>
                  </a:cubicBezTo>
                  <a:lnTo>
                    <a:pt x="1996" y="3061"/>
                  </a:lnTo>
                  <a:cubicBezTo>
                    <a:pt x="1929" y="3065"/>
                    <a:pt x="1862" y="3069"/>
                    <a:pt x="1795" y="3070"/>
                  </a:cubicBezTo>
                  <a:cubicBezTo>
                    <a:pt x="1765" y="3071"/>
                    <a:pt x="1736" y="3071"/>
                    <a:pt x="1706" y="3071"/>
                  </a:cubicBezTo>
                  <a:cubicBezTo>
                    <a:pt x="1676" y="3071"/>
                    <a:pt x="1647" y="3071"/>
                    <a:pt x="1617" y="3070"/>
                  </a:cubicBezTo>
                  <a:cubicBezTo>
                    <a:pt x="1485" y="3068"/>
                    <a:pt x="1351" y="3066"/>
                    <a:pt x="1218" y="3059"/>
                  </a:cubicBezTo>
                  <a:cubicBezTo>
                    <a:pt x="1194" y="3058"/>
                    <a:pt x="1171" y="3055"/>
                    <a:pt x="1146" y="3053"/>
                  </a:cubicBezTo>
                  <a:cubicBezTo>
                    <a:pt x="1124" y="3049"/>
                    <a:pt x="1101" y="3045"/>
                    <a:pt x="1078" y="3042"/>
                  </a:cubicBezTo>
                  <a:cubicBezTo>
                    <a:pt x="1056" y="3037"/>
                    <a:pt x="1034" y="3033"/>
                    <a:pt x="1012" y="3028"/>
                  </a:cubicBezTo>
                  <a:cubicBezTo>
                    <a:pt x="987" y="3023"/>
                    <a:pt x="963" y="3013"/>
                    <a:pt x="939" y="3007"/>
                  </a:cubicBezTo>
                  <a:cubicBezTo>
                    <a:pt x="895" y="2994"/>
                    <a:pt x="851" y="2979"/>
                    <a:pt x="808" y="2964"/>
                  </a:cubicBezTo>
                  <a:lnTo>
                    <a:pt x="808" y="2964"/>
                  </a:lnTo>
                  <a:cubicBezTo>
                    <a:pt x="808" y="2964"/>
                    <a:pt x="808" y="2965"/>
                    <a:pt x="809" y="2965"/>
                  </a:cubicBezTo>
                  <a:cubicBezTo>
                    <a:pt x="784" y="2956"/>
                    <a:pt x="758" y="2947"/>
                    <a:pt x="733" y="2939"/>
                  </a:cubicBezTo>
                  <a:lnTo>
                    <a:pt x="733" y="2939"/>
                  </a:lnTo>
                  <a:cubicBezTo>
                    <a:pt x="736" y="2940"/>
                    <a:pt x="738" y="2940"/>
                    <a:pt x="742" y="2941"/>
                  </a:cubicBezTo>
                  <a:cubicBezTo>
                    <a:pt x="731" y="2937"/>
                    <a:pt x="721" y="2932"/>
                    <a:pt x="708" y="2930"/>
                  </a:cubicBezTo>
                  <a:cubicBezTo>
                    <a:pt x="706" y="2929"/>
                    <a:pt x="703" y="2929"/>
                    <a:pt x="701" y="2927"/>
                  </a:cubicBezTo>
                  <a:cubicBezTo>
                    <a:pt x="687" y="2921"/>
                    <a:pt x="672" y="2918"/>
                    <a:pt x="657" y="2913"/>
                  </a:cubicBezTo>
                  <a:cubicBezTo>
                    <a:pt x="628" y="2904"/>
                    <a:pt x="598" y="2896"/>
                    <a:pt x="568" y="2888"/>
                  </a:cubicBezTo>
                  <a:cubicBezTo>
                    <a:pt x="509" y="2873"/>
                    <a:pt x="448" y="2859"/>
                    <a:pt x="391" y="2839"/>
                  </a:cubicBezTo>
                  <a:cubicBezTo>
                    <a:pt x="351" y="2825"/>
                    <a:pt x="315" y="2807"/>
                    <a:pt x="278" y="2789"/>
                  </a:cubicBezTo>
                  <a:cubicBezTo>
                    <a:pt x="264" y="2781"/>
                    <a:pt x="249" y="2772"/>
                    <a:pt x="236" y="2764"/>
                  </a:cubicBezTo>
                  <a:lnTo>
                    <a:pt x="236" y="2764"/>
                  </a:lnTo>
                  <a:lnTo>
                    <a:pt x="234" y="2762"/>
                  </a:lnTo>
                  <a:cubicBezTo>
                    <a:pt x="233" y="2762"/>
                    <a:pt x="233" y="2760"/>
                    <a:pt x="232" y="2760"/>
                  </a:cubicBezTo>
                  <a:cubicBezTo>
                    <a:pt x="232" y="2761"/>
                    <a:pt x="232" y="2761"/>
                    <a:pt x="232" y="2761"/>
                  </a:cubicBezTo>
                  <a:lnTo>
                    <a:pt x="232" y="2761"/>
                  </a:lnTo>
                  <a:cubicBezTo>
                    <a:pt x="199" y="2735"/>
                    <a:pt x="168" y="2709"/>
                    <a:pt x="135" y="2684"/>
                  </a:cubicBezTo>
                  <a:cubicBezTo>
                    <a:pt x="134" y="2683"/>
                    <a:pt x="131" y="2683"/>
                    <a:pt x="130" y="2682"/>
                  </a:cubicBezTo>
                  <a:cubicBezTo>
                    <a:pt x="125" y="2662"/>
                    <a:pt x="115" y="2645"/>
                    <a:pt x="97" y="2637"/>
                  </a:cubicBezTo>
                  <a:cubicBezTo>
                    <a:pt x="87" y="2633"/>
                    <a:pt x="77" y="2630"/>
                    <a:pt x="66" y="2630"/>
                  </a:cubicBezTo>
                  <a:cubicBezTo>
                    <a:pt x="60" y="2630"/>
                    <a:pt x="54" y="2631"/>
                    <a:pt x="48" y="2633"/>
                  </a:cubicBezTo>
                  <a:cubicBezTo>
                    <a:pt x="16" y="2642"/>
                    <a:pt x="1" y="2675"/>
                    <a:pt x="7" y="2717"/>
                  </a:cubicBezTo>
                  <a:cubicBezTo>
                    <a:pt x="10" y="2730"/>
                    <a:pt x="18" y="2741"/>
                    <a:pt x="26" y="2753"/>
                  </a:cubicBezTo>
                  <a:cubicBezTo>
                    <a:pt x="18" y="2777"/>
                    <a:pt x="26" y="2805"/>
                    <a:pt x="47" y="2821"/>
                  </a:cubicBezTo>
                  <a:cubicBezTo>
                    <a:pt x="65" y="2836"/>
                    <a:pt x="84" y="2849"/>
                    <a:pt x="104" y="2863"/>
                  </a:cubicBezTo>
                  <a:cubicBezTo>
                    <a:pt x="101" y="2867"/>
                    <a:pt x="99" y="2870"/>
                    <a:pt x="98" y="2874"/>
                  </a:cubicBezTo>
                  <a:cubicBezTo>
                    <a:pt x="90" y="2896"/>
                    <a:pt x="99" y="2918"/>
                    <a:pt x="113" y="2934"/>
                  </a:cubicBezTo>
                  <a:cubicBezTo>
                    <a:pt x="111" y="2939"/>
                    <a:pt x="110" y="2945"/>
                    <a:pt x="111" y="2951"/>
                  </a:cubicBezTo>
                  <a:cubicBezTo>
                    <a:pt x="115" y="2980"/>
                    <a:pt x="137" y="3001"/>
                    <a:pt x="165" y="3006"/>
                  </a:cubicBezTo>
                  <a:cubicBezTo>
                    <a:pt x="166" y="3006"/>
                    <a:pt x="168" y="3007"/>
                    <a:pt x="171" y="3007"/>
                  </a:cubicBezTo>
                  <a:cubicBezTo>
                    <a:pt x="182" y="3013"/>
                    <a:pt x="194" y="3022"/>
                    <a:pt x="206" y="3029"/>
                  </a:cubicBezTo>
                  <a:cubicBezTo>
                    <a:pt x="224" y="3042"/>
                    <a:pt x="245" y="3054"/>
                    <a:pt x="266" y="3064"/>
                  </a:cubicBezTo>
                  <a:cubicBezTo>
                    <a:pt x="317" y="3090"/>
                    <a:pt x="372" y="3109"/>
                    <a:pt x="426" y="3130"/>
                  </a:cubicBezTo>
                  <a:cubicBezTo>
                    <a:pt x="474" y="3147"/>
                    <a:pt x="521" y="3167"/>
                    <a:pt x="569" y="3184"/>
                  </a:cubicBezTo>
                  <a:cubicBezTo>
                    <a:pt x="617" y="3200"/>
                    <a:pt x="667" y="3216"/>
                    <a:pt x="715" y="3233"/>
                  </a:cubicBezTo>
                  <a:cubicBezTo>
                    <a:pt x="714" y="3232"/>
                    <a:pt x="714" y="3232"/>
                    <a:pt x="714" y="3231"/>
                  </a:cubicBezTo>
                  <a:lnTo>
                    <a:pt x="714" y="3231"/>
                  </a:lnTo>
                  <a:cubicBezTo>
                    <a:pt x="738" y="3240"/>
                    <a:pt x="764" y="3249"/>
                    <a:pt x="787" y="3256"/>
                  </a:cubicBezTo>
                  <a:cubicBezTo>
                    <a:pt x="916" y="3296"/>
                    <a:pt x="1048" y="3326"/>
                    <a:pt x="1183" y="3337"/>
                  </a:cubicBezTo>
                  <a:cubicBezTo>
                    <a:pt x="1269" y="3345"/>
                    <a:pt x="1355" y="3347"/>
                    <a:pt x="1440" y="3347"/>
                  </a:cubicBezTo>
                  <a:cubicBezTo>
                    <a:pt x="1519" y="3347"/>
                    <a:pt x="1597" y="3347"/>
                    <a:pt x="1676" y="3341"/>
                  </a:cubicBezTo>
                  <a:cubicBezTo>
                    <a:pt x="1831" y="3331"/>
                    <a:pt x="1986" y="3314"/>
                    <a:pt x="2137" y="3280"/>
                  </a:cubicBezTo>
                  <a:cubicBezTo>
                    <a:pt x="2201" y="3264"/>
                    <a:pt x="2266" y="3243"/>
                    <a:pt x="2325" y="3212"/>
                  </a:cubicBezTo>
                  <a:cubicBezTo>
                    <a:pt x="2355" y="3243"/>
                    <a:pt x="2385" y="3272"/>
                    <a:pt x="2417" y="3301"/>
                  </a:cubicBezTo>
                  <a:cubicBezTo>
                    <a:pt x="2454" y="3332"/>
                    <a:pt x="2489" y="3365"/>
                    <a:pt x="2524" y="3398"/>
                  </a:cubicBezTo>
                  <a:cubicBezTo>
                    <a:pt x="2559" y="3431"/>
                    <a:pt x="2593" y="3465"/>
                    <a:pt x="2629" y="3496"/>
                  </a:cubicBezTo>
                  <a:cubicBezTo>
                    <a:pt x="2636" y="3501"/>
                    <a:pt x="2643" y="3508"/>
                    <a:pt x="2650" y="3513"/>
                  </a:cubicBezTo>
                  <a:cubicBezTo>
                    <a:pt x="2657" y="3515"/>
                    <a:pt x="2663" y="3519"/>
                    <a:pt x="2669" y="3522"/>
                  </a:cubicBezTo>
                  <a:cubicBezTo>
                    <a:pt x="2655" y="3494"/>
                    <a:pt x="2641" y="3467"/>
                    <a:pt x="2627" y="3440"/>
                  </a:cubicBezTo>
                  <a:cubicBezTo>
                    <a:pt x="2596" y="3376"/>
                    <a:pt x="2564" y="3312"/>
                    <a:pt x="2543" y="3244"/>
                  </a:cubicBezTo>
                  <a:cubicBezTo>
                    <a:pt x="2540" y="3235"/>
                    <a:pt x="2539" y="3226"/>
                    <a:pt x="2540" y="3216"/>
                  </a:cubicBezTo>
                  <a:cubicBezTo>
                    <a:pt x="2524" y="3195"/>
                    <a:pt x="2508" y="3174"/>
                    <a:pt x="2493" y="3154"/>
                  </a:cubicBezTo>
                  <a:cubicBezTo>
                    <a:pt x="2477" y="3131"/>
                    <a:pt x="2463" y="3107"/>
                    <a:pt x="2450" y="3083"/>
                  </a:cubicBezTo>
                  <a:cubicBezTo>
                    <a:pt x="2454" y="3071"/>
                    <a:pt x="2456" y="3060"/>
                    <a:pt x="2454" y="3048"/>
                  </a:cubicBezTo>
                  <a:cubicBezTo>
                    <a:pt x="2454" y="3047"/>
                    <a:pt x="2453" y="3047"/>
                    <a:pt x="2453" y="3045"/>
                  </a:cubicBezTo>
                  <a:cubicBezTo>
                    <a:pt x="2457" y="3035"/>
                    <a:pt x="2458" y="3025"/>
                    <a:pt x="2457" y="3014"/>
                  </a:cubicBezTo>
                  <a:cubicBezTo>
                    <a:pt x="2452" y="2975"/>
                    <a:pt x="2440" y="2937"/>
                    <a:pt x="2430" y="2900"/>
                  </a:cubicBezTo>
                  <a:cubicBezTo>
                    <a:pt x="2425" y="2879"/>
                    <a:pt x="2417" y="2859"/>
                    <a:pt x="2412" y="2838"/>
                  </a:cubicBezTo>
                  <a:cubicBezTo>
                    <a:pt x="2400" y="2789"/>
                    <a:pt x="2387" y="2740"/>
                    <a:pt x="2374" y="2692"/>
                  </a:cubicBezTo>
                  <a:cubicBezTo>
                    <a:pt x="2349" y="2596"/>
                    <a:pt x="2328" y="2500"/>
                    <a:pt x="2306" y="2404"/>
                  </a:cubicBezTo>
                  <a:cubicBezTo>
                    <a:pt x="2297" y="2352"/>
                    <a:pt x="2285" y="2300"/>
                    <a:pt x="2276" y="2249"/>
                  </a:cubicBezTo>
                  <a:cubicBezTo>
                    <a:pt x="2267" y="2115"/>
                    <a:pt x="2266" y="1981"/>
                    <a:pt x="2270" y="1848"/>
                  </a:cubicBezTo>
                  <a:lnTo>
                    <a:pt x="2270" y="1848"/>
                  </a:lnTo>
                  <a:lnTo>
                    <a:pt x="2270" y="1856"/>
                  </a:lnTo>
                  <a:cubicBezTo>
                    <a:pt x="2275" y="1719"/>
                    <a:pt x="2291" y="1584"/>
                    <a:pt x="2312" y="1449"/>
                  </a:cubicBezTo>
                  <a:lnTo>
                    <a:pt x="2312" y="1449"/>
                  </a:lnTo>
                  <a:cubicBezTo>
                    <a:pt x="2312" y="1453"/>
                    <a:pt x="2311" y="1455"/>
                    <a:pt x="2311" y="1458"/>
                  </a:cubicBezTo>
                  <a:cubicBezTo>
                    <a:pt x="2316" y="1427"/>
                    <a:pt x="2323" y="1396"/>
                    <a:pt x="2329" y="1365"/>
                  </a:cubicBezTo>
                  <a:cubicBezTo>
                    <a:pt x="2333" y="1353"/>
                    <a:pt x="2336" y="1341"/>
                    <a:pt x="2339" y="1330"/>
                  </a:cubicBezTo>
                  <a:cubicBezTo>
                    <a:pt x="2351" y="1298"/>
                    <a:pt x="2363" y="1264"/>
                    <a:pt x="2374" y="1232"/>
                  </a:cubicBezTo>
                  <a:cubicBezTo>
                    <a:pt x="2384" y="1202"/>
                    <a:pt x="2395" y="1171"/>
                    <a:pt x="2406" y="1141"/>
                  </a:cubicBezTo>
                  <a:cubicBezTo>
                    <a:pt x="2424" y="1103"/>
                    <a:pt x="2439" y="1064"/>
                    <a:pt x="2456" y="1026"/>
                  </a:cubicBezTo>
                  <a:cubicBezTo>
                    <a:pt x="2461" y="1014"/>
                    <a:pt x="2464" y="1002"/>
                    <a:pt x="2469" y="992"/>
                  </a:cubicBezTo>
                  <a:cubicBezTo>
                    <a:pt x="2478" y="970"/>
                    <a:pt x="2488" y="948"/>
                    <a:pt x="2498" y="928"/>
                  </a:cubicBezTo>
                  <a:cubicBezTo>
                    <a:pt x="2509" y="903"/>
                    <a:pt x="2519" y="880"/>
                    <a:pt x="2527" y="855"/>
                  </a:cubicBezTo>
                  <a:cubicBezTo>
                    <a:pt x="2540" y="835"/>
                    <a:pt x="2555" y="813"/>
                    <a:pt x="2568" y="792"/>
                  </a:cubicBezTo>
                  <a:cubicBezTo>
                    <a:pt x="2582" y="769"/>
                    <a:pt x="2597" y="746"/>
                    <a:pt x="2613" y="722"/>
                  </a:cubicBezTo>
                  <a:cubicBezTo>
                    <a:pt x="2638" y="686"/>
                    <a:pt x="2665" y="649"/>
                    <a:pt x="2691" y="613"/>
                  </a:cubicBezTo>
                  <a:cubicBezTo>
                    <a:pt x="2714" y="583"/>
                    <a:pt x="2735" y="552"/>
                    <a:pt x="2757" y="521"/>
                  </a:cubicBezTo>
                  <a:cubicBezTo>
                    <a:pt x="2772" y="499"/>
                    <a:pt x="2788" y="478"/>
                    <a:pt x="2802" y="454"/>
                  </a:cubicBezTo>
                  <a:cubicBezTo>
                    <a:pt x="2812" y="438"/>
                    <a:pt x="2822" y="423"/>
                    <a:pt x="2829" y="406"/>
                  </a:cubicBezTo>
                  <a:cubicBezTo>
                    <a:pt x="2835" y="393"/>
                    <a:pt x="2841" y="380"/>
                    <a:pt x="2846" y="365"/>
                  </a:cubicBezTo>
                  <a:cubicBezTo>
                    <a:pt x="2858" y="355"/>
                    <a:pt x="2869" y="346"/>
                    <a:pt x="2880" y="335"/>
                  </a:cubicBezTo>
                  <a:cubicBezTo>
                    <a:pt x="2897" y="321"/>
                    <a:pt x="2916" y="308"/>
                    <a:pt x="2933" y="293"/>
                  </a:cubicBezTo>
                  <a:cubicBezTo>
                    <a:pt x="2952" y="279"/>
                    <a:pt x="2972" y="266"/>
                    <a:pt x="2990" y="253"/>
                  </a:cubicBezTo>
                  <a:lnTo>
                    <a:pt x="2990" y="253"/>
                  </a:lnTo>
                  <a:cubicBezTo>
                    <a:pt x="2990" y="253"/>
                    <a:pt x="2990" y="254"/>
                    <a:pt x="2989" y="254"/>
                  </a:cubicBezTo>
                  <a:lnTo>
                    <a:pt x="2989" y="254"/>
                  </a:lnTo>
                  <a:cubicBezTo>
                    <a:pt x="3015" y="237"/>
                    <a:pt x="3042" y="219"/>
                    <a:pt x="3068" y="204"/>
                  </a:cubicBezTo>
                  <a:cubicBezTo>
                    <a:pt x="3086" y="194"/>
                    <a:pt x="3104" y="182"/>
                    <a:pt x="3122" y="171"/>
                  </a:cubicBezTo>
                  <a:cubicBezTo>
                    <a:pt x="3126" y="168"/>
                    <a:pt x="3130" y="163"/>
                    <a:pt x="3135" y="159"/>
                  </a:cubicBezTo>
                  <a:lnTo>
                    <a:pt x="3236" y="39"/>
                  </a:lnTo>
                  <a:cubicBezTo>
                    <a:pt x="3246" y="26"/>
                    <a:pt x="3258" y="14"/>
                    <a:pt x="3268"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1533125" y="3277425"/>
              <a:ext cx="50" cy="25"/>
            </a:xfrm>
            <a:custGeom>
              <a:avLst/>
              <a:gdLst/>
              <a:ahLst/>
              <a:cxnLst/>
              <a:rect l="l" t="t" r="r" b="b"/>
              <a:pathLst>
                <a:path w="2" h="1" extrusionOk="0">
                  <a:moveTo>
                    <a:pt x="0" y="0"/>
                  </a:moveTo>
                  <a:lnTo>
                    <a:pt x="0" y="0"/>
                  </a:lnTo>
                  <a:lnTo>
                    <a:pt x="2" y="0"/>
                  </a:ln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1534600" y="3188150"/>
              <a:ext cx="3600" cy="3200"/>
            </a:xfrm>
            <a:custGeom>
              <a:avLst/>
              <a:gdLst/>
              <a:ahLst/>
              <a:cxnLst/>
              <a:rect l="l" t="t" r="r" b="b"/>
              <a:pathLst>
                <a:path w="144" h="128" extrusionOk="0">
                  <a:moveTo>
                    <a:pt x="73" y="0"/>
                  </a:moveTo>
                  <a:cubicBezTo>
                    <a:pt x="47" y="0"/>
                    <a:pt x="22" y="15"/>
                    <a:pt x="13" y="42"/>
                  </a:cubicBezTo>
                  <a:cubicBezTo>
                    <a:pt x="0" y="74"/>
                    <a:pt x="18" y="114"/>
                    <a:pt x="50" y="124"/>
                  </a:cubicBezTo>
                  <a:cubicBezTo>
                    <a:pt x="57" y="127"/>
                    <a:pt x="64" y="128"/>
                    <a:pt x="71" y="128"/>
                  </a:cubicBezTo>
                  <a:cubicBezTo>
                    <a:pt x="97" y="128"/>
                    <a:pt x="122" y="113"/>
                    <a:pt x="132" y="86"/>
                  </a:cubicBezTo>
                  <a:cubicBezTo>
                    <a:pt x="144" y="55"/>
                    <a:pt x="128" y="14"/>
                    <a:pt x="95" y="4"/>
                  </a:cubicBezTo>
                  <a:cubicBezTo>
                    <a:pt x="88" y="1"/>
                    <a:pt x="81" y="0"/>
                    <a:pt x="73"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1609000" y="3193100"/>
              <a:ext cx="3625" cy="3175"/>
            </a:xfrm>
            <a:custGeom>
              <a:avLst/>
              <a:gdLst/>
              <a:ahLst/>
              <a:cxnLst/>
              <a:rect l="l" t="t" r="r" b="b"/>
              <a:pathLst>
                <a:path w="145" h="127" extrusionOk="0">
                  <a:moveTo>
                    <a:pt x="72" y="0"/>
                  </a:moveTo>
                  <a:cubicBezTo>
                    <a:pt x="47" y="0"/>
                    <a:pt x="22" y="14"/>
                    <a:pt x="12" y="41"/>
                  </a:cubicBezTo>
                  <a:cubicBezTo>
                    <a:pt x="1" y="72"/>
                    <a:pt x="16" y="113"/>
                    <a:pt x="50" y="124"/>
                  </a:cubicBezTo>
                  <a:cubicBezTo>
                    <a:pt x="57" y="126"/>
                    <a:pt x="64" y="127"/>
                    <a:pt x="72" y="127"/>
                  </a:cubicBezTo>
                  <a:cubicBezTo>
                    <a:pt x="98" y="127"/>
                    <a:pt x="122" y="112"/>
                    <a:pt x="133" y="86"/>
                  </a:cubicBezTo>
                  <a:cubicBezTo>
                    <a:pt x="144" y="55"/>
                    <a:pt x="129" y="13"/>
                    <a:pt x="94" y="4"/>
                  </a:cubicBezTo>
                  <a:cubicBezTo>
                    <a:pt x="87" y="2"/>
                    <a:pt x="80" y="0"/>
                    <a:pt x="72"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1603950" y="3198250"/>
              <a:ext cx="3600" cy="3200"/>
            </a:xfrm>
            <a:custGeom>
              <a:avLst/>
              <a:gdLst/>
              <a:ahLst/>
              <a:cxnLst/>
              <a:rect l="l" t="t" r="r" b="b"/>
              <a:pathLst>
                <a:path w="144" h="128" extrusionOk="0">
                  <a:moveTo>
                    <a:pt x="72" y="1"/>
                  </a:moveTo>
                  <a:cubicBezTo>
                    <a:pt x="46" y="1"/>
                    <a:pt x="22" y="15"/>
                    <a:pt x="12" y="41"/>
                  </a:cubicBezTo>
                  <a:cubicBezTo>
                    <a:pt x="0" y="72"/>
                    <a:pt x="16" y="114"/>
                    <a:pt x="49" y="124"/>
                  </a:cubicBezTo>
                  <a:cubicBezTo>
                    <a:pt x="56" y="126"/>
                    <a:pt x="63" y="127"/>
                    <a:pt x="71" y="127"/>
                  </a:cubicBezTo>
                  <a:cubicBezTo>
                    <a:pt x="97" y="127"/>
                    <a:pt x="122" y="113"/>
                    <a:pt x="131" y="87"/>
                  </a:cubicBezTo>
                  <a:cubicBezTo>
                    <a:pt x="144" y="56"/>
                    <a:pt x="128" y="14"/>
                    <a:pt x="94" y="4"/>
                  </a:cubicBezTo>
                  <a:cubicBezTo>
                    <a:pt x="87" y="2"/>
                    <a:pt x="80" y="1"/>
                    <a:pt x="72"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1602400" y="3125150"/>
              <a:ext cx="282950" cy="103825"/>
            </a:xfrm>
            <a:custGeom>
              <a:avLst/>
              <a:gdLst/>
              <a:ahLst/>
              <a:cxnLst/>
              <a:rect l="l" t="t" r="r" b="b"/>
              <a:pathLst>
                <a:path w="11318" h="4153" extrusionOk="0">
                  <a:moveTo>
                    <a:pt x="2424" y="187"/>
                  </a:moveTo>
                  <a:cubicBezTo>
                    <a:pt x="2422" y="187"/>
                    <a:pt x="2421" y="188"/>
                    <a:pt x="2419" y="188"/>
                  </a:cubicBezTo>
                  <a:cubicBezTo>
                    <a:pt x="2421" y="188"/>
                    <a:pt x="2422" y="188"/>
                    <a:pt x="2424" y="187"/>
                  </a:cubicBezTo>
                  <a:close/>
                  <a:moveTo>
                    <a:pt x="4714" y="1451"/>
                  </a:moveTo>
                  <a:cubicBezTo>
                    <a:pt x="4714" y="1451"/>
                    <a:pt x="4714" y="1452"/>
                    <a:pt x="4714" y="1452"/>
                  </a:cubicBezTo>
                  <a:cubicBezTo>
                    <a:pt x="4714" y="1452"/>
                    <a:pt x="4714" y="1451"/>
                    <a:pt x="4714" y="1451"/>
                  </a:cubicBezTo>
                  <a:close/>
                  <a:moveTo>
                    <a:pt x="10058" y="2100"/>
                  </a:moveTo>
                  <a:cubicBezTo>
                    <a:pt x="10059" y="2100"/>
                    <a:pt x="10061" y="2100"/>
                    <a:pt x="10062" y="2101"/>
                  </a:cubicBezTo>
                  <a:cubicBezTo>
                    <a:pt x="10061" y="2101"/>
                    <a:pt x="10059" y="2100"/>
                    <a:pt x="10058" y="2100"/>
                  </a:cubicBezTo>
                  <a:close/>
                  <a:moveTo>
                    <a:pt x="2530" y="1"/>
                  </a:moveTo>
                  <a:cubicBezTo>
                    <a:pt x="2496" y="1"/>
                    <a:pt x="2461" y="1"/>
                    <a:pt x="2427" y="3"/>
                  </a:cubicBezTo>
                  <a:cubicBezTo>
                    <a:pt x="2366" y="4"/>
                    <a:pt x="2304" y="10"/>
                    <a:pt x="2244" y="19"/>
                  </a:cubicBezTo>
                  <a:cubicBezTo>
                    <a:pt x="2182" y="28"/>
                    <a:pt x="2122" y="47"/>
                    <a:pt x="2063" y="70"/>
                  </a:cubicBezTo>
                  <a:cubicBezTo>
                    <a:pt x="2007" y="90"/>
                    <a:pt x="1948" y="109"/>
                    <a:pt x="1893" y="134"/>
                  </a:cubicBezTo>
                  <a:cubicBezTo>
                    <a:pt x="1860" y="148"/>
                    <a:pt x="1831" y="165"/>
                    <a:pt x="1800" y="183"/>
                  </a:cubicBezTo>
                  <a:cubicBezTo>
                    <a:pt x="1749" y="166"/>
                    <a:pt x="1697" y="153"/>
                    <a:pt x="1643" y="142"/>
                  </a:cubicBezTo>
                  <a:cubicBezTo>
                    <a:pt x="1614" y="135"/>
                    <a:pt x="1583" y="132"/>
                    <a:pt x="1554" y="129"/>
                  </a:cubicBezTo>
                  <a:cubicBezTo>
                    <a:pt x="1535" y="128"/>
                    <a:pt x="1518" y="126"/>
                    <a:pt x="1501" y="126"/>
                  </a:cubicBezTo>
                  <a:lnTo>
                    <a:pt x="1439" y="126"/>
                  </a:lnTo>
                  <a:cubicBezTo>
                    <a:pt x="1408" y="126"/>
                    <a:pt x="1378" y="128"/>
                    <a:pt x="1347" y="132"/>
                  </a:cubicBezTo>
                  <a:cubicBezTo>
                    <a:pt x="1315" y="134"/>
                    <a:pt x="1282" y="138"/>
                    <a:pt x="1249" y="142"/>
                  </a:cubicBezTo>
                  <a:cubicBezTo>
                    <a:pt x="1183" y="152"/>
                    <a:pt x="1117" y="162"/>
                    <a:pt x="1054" y="180"/>
                  </a:cubicBezTo>
                  <a:cubicBezTo>
                    <a:pt x="1022" y="189"/>
                    <a:pt x="988" y="199"/>
                    <a:pt x="956" y="209"/>
                  </a:cubicBezTo>
                  <a:cubicBezTo>
                    <a:pt x="923" y="219"/>
                    <a:pt x="890" y="232"/>
                    <a:pt x="857" y="243"/>
                  </a:cubicBezTo>
                  <a:cubicBezTo>
                    <a:pt x="831" y="253"/>
                    <a:pt x="804" y="266"/>
                    <a:pt x="779" y="278"/>
                  </a:cubicBezTo>
                  <a:cubicBezTo>
                    <a:pt x="744" y="294"/>
                    <a:pt x="712" y="310"/>
                    <a:pt x="680" y="328"/>
                  </a:cubicBezTo>
                  <a:cubicBezTo>
                    <a:pt x="616" y="360"/>
                    <a:pt x="555" y="396"/>
                    <a:pt x="496" y="437"/>
                  </a:cubicBezTo>
                  <a:cubicBezTo>
                    <a:pt x="441" y="475"/>
                    <a:pt x="393" y="520"/>
                    <a:pt x="345" y="566"/>
                  </a:cubicBezTo>
                  <a:cubicBezTo>
                    <a:pt x="320" y="589"/>
                    <a:pt x="301" y="614"/>
                    <a:pt x="280" y="640"/>
                  </a:cubicBezTo>
                  <a:cubicBezTo>
                    <a:pt x="260" y="665"/>
                    <a:pt x="243" y="692"/>
                    <a:pt x="226" y="720"/>
                  </a:cubicBezTo>
                  <a:cubicBezTo>
                    <a:pt x="170" y="848"/>
                    <a:pt x="110" y="967"/>
                    <a:pt x="69" y="1093"/>
                  </a:cubicBezTo>
                  <a:cubicBezTo>
                    <a:pt x="49" y="1154"/>
                    <a:pt x="27" y="1217"/>
                    <a:pt x="16" y="1280"/>
                  </a:cubicBezTo>
                  <a:cubicBezTo>
                    <a:pt x="5" y="1348"/>
                    <a:pt x="0" y="1419"/>
                    <a:pt x="0" y="1490"/>
                  </a:cubicBezTo>
                  <a:cubicBezTo>
                    <a:pt x="0" y="1541"/>
                    <a:pt x="15" y="1592"/>
                    <a:pt x="32" y="1639"/>
                  </a:cubicBezTo>
                  <a:cubicBezTo>
                    <a:pt x="44" y="1671"/>
                    <a:pt x="56" y="1705"/>
                    <a:pt x="69" y="1736"/>
                  </a:cubicBezTo>
                  <a:cubicBezTo>
                    <a:pt x="92" y="1795"/>
                    <a:pt x="121" y="1850"/>
                    <a:pt x="157" y="1898"/>
                  </a:cubicBezTo>
                  <a:cubicBezTo>
                    <a:pt x="178" y="1927"/>
                    <a:pt x="201" y="1955"/>
                    <a:pt x="221" y="1984"/>
                  </a:cubicBezTo>
                  <a:cubicBezTo>
                    <a:pt x="300" y="2087"/>
                    <a:pt x="398" y="2177"/>
                    <a:pt x="510" y="2242"/>
                  </a:cubicBezTo>
                  <a:cubicBezTo>
                    <a:pt x="567" y="2274"/>
                    <a:pt x="630" y="2299"/>
                    <a:pt x="692" y="2319"/>
                  </a:cubicBezTo>
                  <a:cubicBezTo>
                    <a:pt x="698" y="2321"/>
                    <a:pt x="703" y="2322"/>
                    <a:pt x="709" y="2325"/>
                  </a:cubicBezTo>
                  <a:cubicBezTo>
                    <a:pt x="765" y="2342"/>
                    <a:pt x="821" y="2357"/>
                    <a:pt x="878" y="2368"/>
                  </a:cubicBezTo>
                  <a:cubicBezTo>
                    <a:pt x="923" y="2378"/>
                    <a:pt x="969" y="2381"/>
                    <a:pt x="1015" y="2381"/>
                  </a:cubicBezTo>
                  <a:cubicBezTo>
                    <a:pt x="1037" y="2381"/>
                    <a:pt x="1058" y="2381"/>
                    <a:pt x="1080" y="2379"/>
                  </a:cubicBezTo>
                  <a:cubicBezTo>
                    <a:pt x="1146" y="2376"/>
                    <a:pt x="1213" y="2369"/>
                    <a:pt x="1279" y="2357"/>
                  </a:cubicBezTo>
                  <a:cubicBezTo>
                    <a:pt x="1408" y="2332"/>
                    <a:pt x="1534" y="2296"/>
                    <a:pt x="1658" y="2253"/>
                  </a:cubicBezTo>
                  <a:cubicBezTo>
                    <a:pt x="1756" y="2219"/>
                    <a:pt x="1853" y="2181"/>
                    <a:pt x="1947" y="2137"/>
                  </a:cubicBezTo>
                  <a:cubicBezTo>
                    <a:pt x="2041" y="2093"/>
                    <a:pt x="2137" y="2051"/>
                    <a:pt x="2235" y="2013"/>
                  </a:cubicBezTo>
                  <a:cubicBezTo>
                    <a:pt x="2278" y="1997"/>
                    <a:pt x="2323" y="1986"/>
                    <a:pt x="2369" y="1975"/>
                  </a:cubicBezTo>
                  <a:lnTo>
                    <a:pt x="2365" y="1975"/>
                  </a:lnTo>
                  <a:cubicBezTo>
                    <a:pt x="2464" y="1954"/>
                    <a:pt x="2564" y="1940"/>
                    <a:pt x="2664" y="1930"/>
                  </a:cubicBezTo>
                  <a:lnTo>
                    <a:pt x="2662" y="1930"/>
                  </a:lnTo>
                  <a:cubicBezTo>
                    <a:pt x="2720" y="1926"/>
                    <a:pt x="2778" y="1925"/>
                    <a:pt x="2836" y="1925"/>
                  </a:cubicBezTo>
                  <a:cubicBezTo>
                    <a:pt x="2852" y="1925"/>
                    <a:pt x="2869" y="1925"/>
                    <a:pt x="2886" y="1925"/>
                  </a:cubicBezTo>
                  <a:cubicBezTo>
                    <a:pt x="2946" y="1929"/>
                    <a:pt x="3004" y="1933"/>
                    <a:pt x="3062" y="1940"/>
                  </a:cubicBezTo>
                  <a:cubicBezTo>
                    <a:pt x="3119" y="1946"/>
                    <a:pt x="3176" y="1955"/>
                    <a:pt x="3233" y="1965"/>
                  </a:cubicBezTo>
                  <a:lnTo>
                    <a:pt x="3235" y="1965"/>
                  </a:lnTo>
                  <a:cubicBezTo>
                    <a:pt x="3236" y="1965"/>
                    <a:pt x="3238" y="1966"/>
                    <a:pt x="3240" y="1966"/>
                  </a:cubicBezTo>
                  <a:lnTo>
                    <a:pt x="3238" y="1966"/>
                  </a:lnTo>
                  <a:cubicBezTo>
                    <a:pt x="3336" y="1987"/>
                    <a:pt x="3434" y="2012"/>
                    <a:pt x="3530" y="2042"/>
                  </a:cubicBezTo>
                  <a:cubicBezTo>
                    <a:pt x="3568" y="2054"/>
                    <a:pt x="3607" y="2069"/>
                    <a:pt x="3644" y="2085"/>
                  </a:cubicBezTo>
                  <a:cubicBezTo>
                    <a:pt x="3685" y="2103"/>
                    <a:pt x="3723" y="2120"/>
                    <a:pt x="3762" y="2140"/>
                  </a:cubicBezTo>
                  <a:cubicBezTo>
                    <a:pt x="3790" y="2155"/>
                    <a:pt x="3816" y="2170"/>
                    <a:pt x="3841" y="2186"/>
                  </a:cubicBezTo>
                  <a:cubicBezTo>
                    <a:pt x="3881" y="2212"/>
                    <a:pt x="3917" y="2239"/>
                    <a:pt x="3953" y="2268"/>
                  </a:cubicBezTo>
                  <a:cubicBezTo>
                    <a:pt x="3978" y="2285"/>
                    <a:pt x="4000" y="2305"/>
                    <a:pt x="4026" y="2321"/>
                  </a:cubicBezTo>
                  <a:cubicBezTo>
                    <a:pt x="4035" y="2327"/>
                    <a:pt x="4046" y="2330"/>
                    <a:pt x="4057" y="2330"/>
                  </a:cubicBezTo>
                  <a:cubicBezTo>
                    <a:pt x="4067" y="2330"/>
                    <a:pt x="4078" y="2327"/>
                    <a:pt x="4088" y="2322"/>
                  </a:cubicBezTo>
                  <a:cubicBezTo>
                    <a:pt x="4073" y="2309"/>
                    <a:pt x="4058" y="2294"/>
                    <a:pt x="4043" y="2279"/>
                  </a:cubicBezTo>
                  <a:cubicBezTo>
                    <a:pt x="4079" y="2275"/>
                    <a:pt x="4115" y="2269"/>
                    <a:pt x="4150" y="2264"/>
                  </a:cubicBezTo>
                  <a:cubicBezTo>
                    <a:pt x="4190" y="2257"/>
                    <a:pt x="4231" y="2250"/>
                    <a:pt x="4269" y="2243"/>
                  </a:cubicBezTo>
                  <a:cubicBezTo>
                    <a:pt x="4288" y="2239"/>
                    <a:pt x="4306" y="2235"/>
                    <a:pt x="4325" y="2230"/>
                  </a:cubicBezTo>
                  <a:cubicBezTo>
                    <a:pt x="4354" y="2223"/>
                    <a:pt x="4380" y="2216"/>
                    <a:pt x="4398" y="2190"/>
                  </a:cubicBezTo>
                  <a:cubicBezTo>
                    <a:pt x="4401" y="2186"/>
                    <a:pt x="4402" y="2183"/>
                    <a:pt x="4404" y="2180"/>
                  </a:cubicBezTo>
                  <a:cubicBezTo>
                    <a:pt x="4429" y="2176"/>
                    <a:pt x="4453" y="2171"/>
                    <a:pt x="4479" y="2167"/>
                  </a:cubicBezTo>
                  <a:lnTo>
                    <a:pt x="4478" y="2167"/>
                  </a:lnTo>
                  <a:cubicBezTo>
                    <a:pt x="4514" y="2161"/>
                    <a:pt x="4550" y="2156"/>
                    <a:pt x="4587" y="2152"/>
                  </a:cubicBezTo>
                  <a:cubicBezTo>
                    <a:pt x="4590" y="2154"/>
                    <a:pt x="4595" y="2154"/>
                    <a:pt x="4599" y="2155"/>
                  </a:cubicBezTo>
                  <a:cubicBezTo>
                    <a:pt x="4594" y="2183"/>
                    <a:pt x="4607" y="2213"/>
                    <a:pt x="4634" y="2226"/>
                  </a:cubicBezTo>
                  <a:cubicBezTo>
                    <a:pt x="4636" y="2228"/>
                    <a:pt x="4639" y="2229"/>
                    <a:pt x="4641" y="2229"/>
                  </a:cubicBezTo>
                  <a:cubicBezTo>
                    <a:pt x="4647" y="2230"/>
                    <a:pt x="4654" y="2231"/>
                    <a:pt x="4660" y="2231"/>
                  </a:cubicBezTo>
                  <a:cubicBezTo>
                    <a:pt x="4685" y="2231"/>
                    <a:pt x="4709" y="2218"/>
                    <a:pt x="4719" y="2196"/>
                  </a:cubicBezTo>
                  <a:cubicBezTo>
                    <a:pt x="4722" y="2190"/>
                    <a:pt x="4724" y="2183"/>
                    <a:pt x="4727" y="2178"/>
                  </a:cubicBezTo>
                  <a:lnTo>
                    <a:pt x="4793" y="2190"/>
                  </a:lnTo>
                  <a:cubicBezTo>
                    <a:pt x="4873" y="2203"/>
                    <a:pt x="4955" y="2214"/>
                    <a:pt x="5037" y="2226"/>
                  </a:cubicBezTo>
                  <a:cubicBezTo>
                    <a:pt x="5105" y="2237"/>
                    <a:pt x="5176" y="2245"/>
                    <a:pt x="5245" y="2253"/>
                  </a:cubicBezTo>
                  <a:cubicBezTo>
                    <a:pt x="5295" y="2259"/>
                    <a:pt x="5343" y="2265"/>
                    <a:pt x="5394" y="2270"/>
                  </a:cubicBezTo>
                  <a:cubicBezTo>
                    <a:pt x="5398" y="2273"/>
                    <a:pt x="5402" y="2275"/>
                    <a:pt x="5407" y="2278"/>
                  </a:cubicBezTo>
                  <a:cubicBezTo>
                    <a:pt x="5424" y="2286"/>
                    <a:pt x="5440" y="2296"/>
                    <a:pt x="5456" y="2306"/>
                  </a:cubicBezTo>
                  <a:lnTo>
                    <a:pt x="5537" y="2352"/>
                  </a:lnTo>
                  <a:cubicBezTo>
                    <a:pt x="5538" y="2352"/>
                    <a:pt x="5539" y="2353"/>
                    <a:pt x="5539" y="2353"/>
                  </a:cubicBezTo>
                  <a:cubicBezTo>
                    <a:pt x="5541" y="2359"/>
                    <a:pt x="5542" y="2363"/>
                    <a:pt x="5544" y="2367"/>
                  </a:cubicBezTo>
                  <a:cubicBezTo>
                    <a:pt x="5558" y="2392"/>
                    <a:pt x="5579" y="2404"/>
                    <a:pt x="5601" y="2419"/>
                  </a:cubicBezTo>
                  <a:cubicBezTo>
                    <a:pt x="5627" y="2438"/>
                    <a:pt x="5653" y="2459"/>
                    <a:pt x="5678" y="2476"/>
                  </a:cubicBezTo>
                  <a:cubicBezTo>
                    <a:pt x="5712" y="2501"/>
                    <a:pt x="5744" y="2526"/>
                    <a:pt x="5779" y="2548"/>
                  </a:cubicBezTo>
                  <a:cubicBezTo>
                    <a:pt x="5807" y="2568"/>
                    <a:pt x="5836" y="2589"/>
                    <a:pt x="5866" y="2606"/>
                  </a:cubicBezTo>
                  <a:cubicBezTo>
                    <a:pt x="5864" y="2622"/>
                    <a:pt x="5869" y="2636"/>
                    <a:pt x="5878" y="2651"/>
                  </a:cubicBezTo>
                  <a:cubicBezTo>
                    <a:pt x="5890" y="2670"/>
                    <a:pt x="5911" y="2683"/>
                    <a:pt x="5931" y="2698"/>
                  </a:cubicBezTo>
                  <a:cubicBezTo>
                    <a:pt x="5945" y="2707"/>
                    <a:pt x="5956" y="2718"/>
                    <a:pt x="5969" y="2725"/>
                  </a:cubicBezTo>
                  <a:cubicBezTo>
                    <a:pt x="5986" y="2737"/>
                    <a:pt x="6001" y="2749"/>
                    <a:pt x="6018" y="2760"/>
                  </a:cubicBezTo>
                  <a:cubicBezTo>
                    <a:pt x="6033" y="2770"/>
                    <a:pt x="6049" y="2781"/>
                    <a:pt x="6065" y="2790"/>
                  </a:cubicBezTo>
                  <a:cubicBezTo>
                    <a:pt x="6069" y="2791"/>
                    <a:pt x="6073" y="2792"/>
                    <a:pt x="6075" y="2795"/>
                  </a:cubicBezTo>
                  <a:cubicBezTo>
                    <a:pt x="6078" y="2796"/>
                    <a:pt x="6079" y="2799"/>
                    <a:pt x="6081" y="2800"/>
                  </a:cubicBezTo>
                  <a:cubicBezTo>
                    <a:pt x="6094" y="2811"/>
                    <a:pt x="6113" y="2817"/>
                    <a:pt x="6130" y="2817"/>
                  </a:cubicBezTo>
                  <a:cubicBezTo>
                    <a:pt x="6136" y="2817"/>
                    <a:pt x="6142" y="2816"/>
                    <a:pt x="6147" y="2815"/>
                  </a:cubicBezTo>
                  <a:cubicBezTo>
                    <a:pt x="6177" y="2806"/>
                    <a:pt x="6192" y="2781"/>
                    <a:pt x="6208" y="2758"/>
                  </a:cubicBezTo>
                  <a:lnTo>
                    <a:pt x="6208" y="2759"/>
                  </a:lnTo>
                  <a:cubicBezTo>
                    <a:pt x="6219" y="2742"/>
                    <a:pt x="6233" y="2727"/>
                    <a:pt x="6245" y="2712"/>
                  </a:cubicBezTo>
                  <a:lnTo>
                    <a:pt x="6245" y="2712"/>
                  </a:lnTo>
                  <a:lnTo>
                    <a:pt x="6276" y="2681"/>
                  </a:lnTo>
                  <a:cubicBezTo>
                    <a:pt x="6301" y="2660"/>
                    <a:pt x="6327" y="2641"/>
                    <a:pt x="6352" y="2625"/>
                  </a:cubicBezTo>
                  <a:cubicBezTo>
                    <a:pt x="6359" y="2621"/>
                    <a:pt x="6367" y="2617"/>
                    <a:pt x="6373" y="2611"/>
                  </a:cubicBezTo>
                  <a:cubicBezTo>
                    <a:pt x="6399" y="2608"/>
                    <a:pt x="6425" y="2604"/>
                    <a:pt x="6450" y="2599"/>
                  </a:cubicBezTo>
                  <a:cubicBezTo>
                    <a:pt x="6502" y="2589"/>
                    <a:pt x="6553" y="2579"/>
                    <a:pt x="6602" y="2567"/>
                  </a:cubicBezTo>
                  <a:cubicBezTo>
                    <a:pt x="6625" y="2567"/>
                    <a:pt x="6645" y="2567"/>
                    <a:pt x="6667" y="2568"/>
                  </a:cubicBezTo>
                  <a:cubicBezTo>
                    <a:pt x="6685" y="2569"/>
                    <a:pt x="6701" y="2570"/>
                    <a:pt x="6718" y="2570"/>
                  </a:cubicBezTo>
                  <a:cubicBezTo>
                    <a:pt x="6725" y="2570"/>
                    <a:pt x="6732" y="2569"/>
                    <a:pt x="6739" y="2569"/>
                  </a:cubicBezTo>
                  <a:cubicBezTo>
                    <a:pt x="6813" y="2568"/>
                    <a:pt x="6888" y="2567"/>
                    <a:pt x="6961" y="2562"/>
                  </a:cubicBezTo>
                  <a:cubicBezTo>
                    <a:pt x="6998" y="2559"/>
                    <a:pt x="7036" y="2555"/>
                    <a:pt x="7074" y="2548"/>
                  </a:cubicBezTo>
                  <a:cubicBezTo>
                    <a:pt x="7099" y="2544"/>
                    <a:pt x="7126" y="2539"/>
                    <a:pt x="7152" y="2533"/>
                  </a:cubicBezTo>
                  <a:cubicBezTo>
                    <a:pt x="7152" y="2533"/>
                    <a:pt x="7153" y="2533"/>
                    <a:pt x="7154" y="2532"/>
                  </a:cubicBezTo>
                  <a:cubicBezTo>
                    <a:pt x="7180" y="2543"/>
                    <a:pt x="7205" y="2555"/>
                    <a:pt x="7231" y="2565"/>
                  </a:cubicBezTo>
                  <a:cubicBezTo>
                    <a:pt x="7294" y="2594"/>
                    <a:pt x="7357" y="2620"/>
                    <a:pt x="7421" y="2645"/>
                  </a:cubicBezTo>
                  <a:cubicBezTo>
                    <a:pt x="7463" y="2662"/>
                    <a:pt x="7503" y="2677"/>
                    <a:pt x="7544" y="2692"/>
                  </a:cubicBezTo>
                  <a:cubicBezTo>
                    <a:pt x="7576" y="2703"/>
                    <a:pt x="7611" y="2713"/>
                    <a:pt x="7646" y="2717"/>
                  </a:cubicBezTo>
                  <a:cubicBezTo>
                    <a:pt x="7651" y="2717"/>
                    <a:pt x="7655" y="2717"/>
                    <a:pt x="7660" y="2717"/>
                  </a:cubicBezTo>
                  <a:cubicBezTo>
                    <a:pt x="7664" y="2717"/>
                    <a:pt x="7669" y="2717"/>
                    <a:pt x="7674" y="2717"/>
                  </a:cubicBezTo>
                  <a:cubicBezTo>
                    <a:pt x="7710" y="2734"/>
                    <a:pt x="7748" y="2753"/>
                    <a:pt x="7784" y="2768"/>
                  </a:cubicBezTo>
                  <a:cubicBezTo>
                    <a:pt x="7788" y="2789"/>
                    <a:pt x="7798" y="2804"/>
                    <a:pt x="7815" y="2818"/>
                  </a:cubicBezTo>
                  <a:cubicBezTo>
                    <a:pt x="7828" y="2828"/>
                    <a:pt x="7840" y="2841"/>
                    <a:pt x="7855" y="2851"/>
                  </a:cubicBezTo>
                  <a:cubicBezTo>
                    <a:pt x="7876" y="2875"/>
                    <a:pt x="7894" y="2900"/>
                    <a:pt x="7913" y="2925"/>
                  </a:cubicBezTo>
                  <a:cubicBezTo>
                    <a:pt x="7921" y="2940"/>
                    <a:pt x="7928" y="2955"/>
                    <a:pt x="7942" y="2965"/>
                  </a:cubicBezTo>
                  <a:cubicBezTo>
                    <a:pt x="7953" y="2974"/>
                    <a:pt x="7967" y="2979"/>
                    <a:pt x="7981" y="2979"/>
                  </a:cubicBezTo>
                  <a:cubicBezTo>
                    <a:pt x="7987" y="2979"/>
                    <a:pt x="7993" y="2978"/>
                    <a:pt x="7998" y="2977"/>
                  </a:cubicBezTo>
                  <a:cubicBezTo>
                    <a:pt x="8010" y="2975"/>
                    <a:pt x="8019" y="2967"/>
                    <a:pt x="8026" y="2960"/>
                  </a:cubicBezTo>
                  <a:cubicBezTo>
                    <a:pt x="8039" y="2965"/>
                    <a:pt x="8052" y="2967"/>
                    <a:pt x="8066" y="2970"/>
                  </a:cubicBezTo>
                  <a:cubicBezTo>
                    <a:pt x="8075" y="2970"/>
                    <a:pt x="8081" y="2967"/>
                    <a:pt x="8088" y="2965"/>
                  </a:cubicBezTo>
                  <a:lnTo>
                    <a:pt x="8088" y="2965"/>
                  </a:lnTo>
                  <a:cubicBezTo>
                    <a:pt x="8088" y="2971"/>
                    <a:pt x="8088" y="2976"/>
                    <a:pt x="8087" y="2981"/>
                  </a:cubicBezTo>
                  <a:cubicBezTo>
                    <a:pt x="8087" y="2992"/>
                    <a:pt x="8086" y="3003"/>
                    <a:pt x="8086" y="3013"/>
                  </a:cubicBezTo>
                  <a:cubicBezTo>
                    <a:pt x="8082" y="3076"/>
                    <a:pt x="8080" y="3140"/>
                    <a:pt x="8075" y="3202"/>
                  </a:cubicBezTo>
                  <a:cubicBezTo>
                    <a:pt x="8071" y="3271"/>
                    <a:pt x="8064" y="3341"/>
                    <a:pt x="8057" y="3410"/>
                  </a:cubicBezTo>
                  <a:cubicBezTo>
                    <a:pt x="8051" y="3480"/>
                    <a:pt x="8045" y="3548"/>
                    <a:pt x="8041" y="3618"/>
                  </a:cubicBezTo>
                  <a:cubicBezTo>
                    <a:pt x="8036" y="3640"/>
                    <a:pt x="8030" y="3661"/>
                    <a:pt x="8025" y="3683"/>
                  </a:cubicBezTo>
                  <a:cubicBezTo>
                    <a:pt x="8021" y="3697"/>
                    <a:pt x="8016" y="3710"/>
                    <a:pt x="8013" y="3724"/>
                  </a:cubicBezTo>
                  <a:lnTo>
                    <a:pt x="8013" y="3725"/>
                  </a:lnTo>
                  <a:cubicBezTo>
                    <a:pt x="8015" y="3735"/>
                    <a:pt x="8016" y="3744"/>
                    <a:pt x="8016" y="3755"/>
                  </a:cubicBezTo>
                  <a:cubicBezTo>
                    <a:pt x="8016" y="3766"/>
                    <a:pt x="8015" y="3778"/>
                    <a:pt x="8013" y="3790"/>
                  </a:cubicBezTo>
                  <a:cubicBezTo>
                    <a:pt x="8005" y="3857"/>
                    <a:pt x="8000" y="3925"/>
                    <a:pt x="7990" y="3992"/>
                  </a:cubicBezTo>
                  <a:cubicBezTo>
                    <a:pt x="7985" y="4027"/>
                    <a:pt x="7980" y="4061"/>
                    <a:pt x="7974" y="4096"/>
                  </a:cubicBezTo>
                  <a:cubicBezTo>
                    <a:pt x="7969" y="4113"/>
                    <a:pt x="7967" y="4132"/>
                    <a:pt x="7963" y="4148"/>
                  </a:cubicBezTo>
                  <a:cubicBezTo>
                    <a:pt x="7963" y="4149"/>
                    <a:pt x="7963" y="4151"/>
                    <a:pt x="7962" y="4152"/>
                  </a:cubicBezTo>
                  <a:lnTo>
                    <a:pt x="7963" y="4151"/>
                  </a:lnTo>
                  <a:cubicBezTo>
                    <a:pt x="7975" y="4141"/>
                    <a:pt x="7987" y="4131"/>
                    <a:pt x="7997" y="4120"/>
                  </a:cubicBezTo>
                  <a:cubicBezTo>
                    <a:pt x="8034" y="4086"/>
                    <a:pt x="8070" y="4050"/>
                    <a:pt x="8098" y="4010"/>
                  </a:cubicBezTo>
                  <a:cubicBezTo>
                    <a:pt x="8117" y="3986"/>
                    <a:pt x="8134" y="3958"/>
                    <a:pt x="8149" y="3932"/>
                  </a:cubicBezTo>
                  <a:cubicBezTo>
                    <a:pt x="8166" y="3906"/>
                    <a:pt x="8183" y="3880"/>
                    <a:pt x="8199" y="3853"/>
                  </a:cubicBezTo>
                  <a:cubicBezTo>
                    <a:pt x="8262" y="3739"/>
                    <a:pt x="8312" y="3617"/>
                    <a:pt x="8341" y="3491"/>
                  </a:cubicBezTo>
                  <a:cubicBezTo>
                    <a:pt x="8349" y="3458"/>
                    <a:pt x="8351" y="3425"/>
                    <a:pt x="8355" y="3393"/>
                  </a:cubicBezTo>
                  <a:cubicBezTo>
                    <a:pt x="8360" y="3359"/>
                    <a:pt x="8362" y="3326"/>
                    <a:pt x="8364" y="3290"/>
                  </a:cubicBezTo>
                  <a:cubicBezTo>
                    <a:pt x="8367" y="3228"/>
                    <a:pt x="8366" y="3164"/>
                    <a:pt x="8361" y="3101"/>
                  </a:cubicBezTo>
                  <a:cubicBezTo>
                    <a:pt x="8355" y="3033"/>
                    <a:pt x="8343" y="2966"/>
                    <a:pt x="8329" y="2900"/>
                  </a:cubicBezTo>
                  <a:cubicBezTo>
                    <a:pt x="8315" y="2841"/>
                    <a:pt x="8295" y="2784"/>
                    <a:pt x="8278" y="2724"/>
                  </a:cubicBezTo>
                  <a:cubicBezTo>
                    <a:pt x="8277" y="2720"/>
                    <a:pt x="8277" y="2718"/>
                    <a:pt x="8276" y="2715"/>
                  </a:cubicBezTo>
                  <a:cubicBezTo>
                    <a:pt x="8273" y="2701"/>
                    <a:pt x="8269" y="2688"/>
                    <a:pt x="8267" y="2673"/>
                  </a:cubicBezTo>
                  <a:lnTo>
                    <a:pt x="8273" y="2667"/>
                  </a:lnTo>
                  <a:cubicBezTo>
                    <a:pt x="8291" y="2653"/>
                    <a:pt x="8309" y="2639"/>
                    <a:pt x="8328" y="2626"/>
                  </a:cubicBezTo>
                  <a:lnTo>
                    <a:pt x="8346" y="2614"/>
                  </a:lnTo>
                  <a:cubicBezTo>
                    <a:pt x="8389" y="2598"/>
                    <a:pt x="8432" y="2580"/>
                    <a:pt x="8473" y="2562"/>
                  </a:cubicBezTo>
                  <a:cubicBezTo>
                    <a:pt x="8491" y="2553"/>
                    <a:pt x="8510" y="2543"/>
                    <a:pt x="8529" y="2533"/>
                  </a:cubicBezTo>
                  <a:cubicBezTo>
                    <a:pt x="8556" y="2528"/>
                    <a:pt x="8582" y="2522"/>
                    <a:pt x="8611" y="2515"/>
                  </a:cubicBezTo>
                  <a:cubicBezTo>
                    <a:pt x="8624" y="2516"/>
                    <a:pt x="8635" y="2516"/>
                    <a:pt x="8647" y="2517"/>
                  </a:cubicBezTo>
                  <a:cubicBezTo>
                    <a:pt x="8696" y="2522"/>
                    <a:pt x="8743" y="2524"/>
                    <a:pt x="8792" y="2524"/>
                  </a:cubicBezTo>
                  <a:cubicBezTo>
                    <a:pt x="8866" y="2524"/>
                    <a:pt x="8940" y="2516"/>
                    <a:pt x="9012" y="2500"/>
                  </a:cubicBezTo>
                  <a:cubicBezTo>
                    <a:pt x="9036" y="2495"/>
                    <a:pt x="9056" y="2486"/>
                    <a:pt x="9078" y="2475"/>
                  </a:cubicBezTo>
                  <a:cubicBezTo>
                    <a:pt x="9097" y="2466"/>
                    <a:pt x="9119" y="2450"/>
                    <a:pt x="9130" y="2431"/>
                  </a:cubicBezTo>
                  <a:cubicBezTo>
                    <a:pt x="9135" y="2425"/>
                    <a:pt x="9139" y="2418"/>
                    <a:pt x="9141" y="2412"/>
                  </a:cubicBezTo>
                  <a:cubicBezTo>
                    <a:pt x="9176" y="2430"/>
                    <a:pt x="9210" y="2449"/>
                    <a:pt x="9243" y="2470"/>
                  </a:cubicBezTo>
                  <a:lnTo>
                    <a:pt x="9244" y="2471"/>
                  </a:lnTo>
                  <a:cubicBezTo>
                    <a:pt x="9247" y="2465"/>
                    <a:pt x="9251" y="2459"/>
                    <a:pt x="9254" y="2451"/>
                  </a:cubicBezTo>
                  <a:cubicBezTo>
                    <a:pt x="9258" y="2446"/>
                    <a:pt x="9263" y="2441"/>
                    <a:pt x="9268" y="2436"/>
                  </a:cubicBezTo>
                  <a:cubicBezTo>
                    <a:pt x="9272" y="2429"/>
                    <a:pt x="9277" y="2420"/>
                    <a:pt x="9282" y="2414"/>
                  </a:cubicBezTo>
                  <a:cubicBezTo>
                    <a:pt x="9294" y="2398"/>
                    <a:pt x="9308" y="2383"/>
                    <a:pt x="9321" y="2369"/>
                  </a:cubicBezTo>
                  <a:cubicBezTo>
                    <a:pt x="9299" y="2352"/>
                    <a:pt x="9274" y="2338"/>
                    <a:pt x="9249" y="2325"/>
                  </a:cubicBezTo>
                  <a:cubicBezTo>
                    <a:pt x="9262" y="2319"/>
                    <a:pt x="9274" y="2315"/>
                    <a:pt x="9287" y="2310"/>
                  </a:cubicBezTo>
                  <a:cubicBezTo>
                    <a:pt x="9337" y="2286"/>
                    <a:pt x="9381" y="2250"/>
                    <a:pt x="9425" y="2216"/>
                  </a:cubicBezTo>
                  <a:cubicBezTo>
                    <a:pt x="9447" y="2198"/>
                    <a:pt x="9469" y="2181"/>
                    <a:pt x="9491" y="2162"/>
                  </a:cubicBezTo>
                  <a:lnTo>
                    <a:pt x="9492" y="2162"/>
                  </a:lnTo>
                  <a:cubicBezTo>
                    <a:pt x="9504" y="2166"/>
                    <a:pt x="9517" y="2167"/>
                    <a:pt x="9530" y="2167"/>
                  </a:cubicBezTo>
                  <a:cubicBezTo>
                    <a:pt x="9535" y="2167"/>
                    <a:pt x="9540" y="2167"/>
                    <a:pt x="9545" y="2167"/>
                  </a:cubicBezTo>
                  <a:cubicBezTo>
                    <a:pt x="9571" y="2166"/>
                    <a:pt x="9597" y="2165"/>
                    <a:pt x="9621" y="2162"/>
                  </a:cubicBezTo>
                  <a:cubicBezTo>
                    <a:pt x="9671" y="2160"/>
                    <a:pt x="9721" y="2154"/>
                    <a:pt x="9769" y="2149"/>
                  </a:cubicBezTo>
                  <a:cubicBezTo>
                    <a:pt x="9808" y="2145"/>
                    <a:pt x="9847" y="2139"/>
                    <a:pt x="9884" y="2132"/>
                  </a:cubicBezTo>
                  <a:cubicBezTo>
                    <a:pt x="9914" y="2126"/>
                    <a:pt x="9943" y="2120"/>
                    <a:pt x="9972" y="2114"/>
                  </a:cubicBezTo>
                  <a:cubicBezTo>
                    <a:pt x="9994" y="2110"/>
                    <a:pt x="10016" y="2104"/>
                    <a:pt x="10037" y="2095"/>
                  </a:cubicBezTo>
                  <a:cubicBezTo>
                    <a:pt x="10044" y="2097"/>
                    <a:pt x="10049" y="2099"/>
                    <a:pt x="10056" y="2100"/>
                  </a:cubicBezTo>
                  <a:lnTo>
                    <a:pt x="10056" y="2100"/>
                  </a:lnTo>
                  <a:cubicBezTo>
                    <a:pt x="10055" y="2100"/>
                    <a:pt x="10055" y="2100"/>
                    <a:pt x="10054" y="2100"/>
                  </a:cubicBezTo>
                  <a:cubicBezTo>
                    <a:pt x="10101" y="2110"/>
                    <a:pt x="10149" y="2119"/>
                    <a:pt x="10195" y="2129"/>
                  </a:cubicBezTo>
                  <a:cubicBezTo>
                    <a:pt x="10228" y="2137"/>
                    <a:pt x="10263" y="2144"/>
                    <a:pt x="10296" y="2151"/>
                  </a:cubicBezTo>
                  <a:cubicBezTo>
                    <a:pt x="10321" y="2157"/>
                    <a:pt x="10346" y="2162"/>
                    <a:pt x="10372" y="2167"/>
                  </a:cubicBezTo>
                  <a:cubicBezTo>
                    <a:pt x="10384" y="2169"/>
                    <a:pt x="10396" y="2170"/>
                    <a:pt x="10408" y="2170"/>
                  </a:cubicBezTo>
                  <a:cubicBezTo>
                    <a:pt x="10414" y="2170"/>
                    <a:pt x="10420" y="2170"/>
                    <a:pt x="10426" y="2170"/>
                  </a:cubicBezTo>
                  <a:cubicBezTo>
                    <a:pt x="10451" y="2182"/>
                    <a:pt x="10479" y="2197"/>
                    <a:pt x="10506" y="2211"/>
                  </a:cubicBezTo>
                  <a:cubicBezTo>
                    <a:pt x="10529" y="2222"/>
                    <a:pt x="10552" y="2234"/>
                    <a:pt x="10574" y="2244"/>
                  </a:cubicBezTo>
                  <a:cubicBezTo>
                    <a:pt x="10589" y="2250"/>
                    <a:pt x="10603" y="2258"/>
                    <a:pt x="10615" y="2265"/>
                  </a:cubicBezTo>
                  <a:cubicBezTo>
                    <a:pt x="10632" y="2273"/>
                    <a:pt x="10650" y="2276"/>
                    <a:pt x="10667" y="2278"/>
                  </a:cubicBezTo>
                  <a:cubicBezTo>
                    <a:pt x="10669" y="2278"/>
                    <a:pt x="10670" y="2278"/>
                    <a:pt x="10672" y="2278"/>
                  </a:cubicBezTo>
                  <a:cubicBezTo>
                    <a:pt x="10687" y="2278"/>
                    <a:pt x="10704" y="2274"/>
                    <a:pt x="10717" y="2265"/>
                  </a:cubicBezTo>
                  <a:cubicBezTo>
                    <a:pt x="10728" y="2271"/>
                    <a:pt x="10737" y="2278"/>
                    <a:pt x="10749" y="2284"/>
                  </a:cubicBezTo>
                  <a:cubicBezTo>
                    <a:pt x="10823" y="2358"/>
                    <a:pt x="10894" y="2433"/>
                    <a:pt x="10965" y="2510"/>
                  </a:cubicBezTo>
                  <a:cubicBezTo>
                    <a:pt x="10985" y="2533"/>
                    <a:pt x="11002" y="2555"/>
                    <a:pt x="11021" y="2579"/>
                  </a:cubicBezTo>
                  <a:cubicBezTo>
                    <a:pt x="11040" y="2605"/>
                    <a:pt x="11057" y="2630"/>
                    <a:pt x="11074" y="2657"/>
                  </a:cubicBezTo>
                  <a:lnTo>
                    <a:pt x="11089" y="2684"/>
                  </a:lnTo>
                  <a:cubicBezTo>
                    <a:pt x="11102" y="2694"/>
                    <a:pt x="11112" y="2707"/>
                    <a:pt x="11124" y="2719"/>
                  </a:cubicBezTo>
                  <a:cubicBezTo>
                    <a:pt x="11141" y="2735"/>
                    <a:pt x="11156" y="2754"/>
                    <a:pt x="11173" y="2770"/>
                  </a:cubicBezTo>
                  <a:cubicBezTo>
                    <a:pt x="11198" y="2796"/>
                    <a:pt x="11222" y="2825"/>
                    <a:pt x="11245" y="2852"/>
                  </a:cubicBezTo>
                  <a:cubicBezTo>
                    <a:pt x="11270" y="2879"/>
                    <a:pt x="11292" y="2908"/>
                    <a:pt x="11317" y="2934"/>
                  </a:cubicBezTo>
                  <a:cubicBezTo>
                    <a:pt x="11315" y="2926"/>
                    <a:pt x="11312" y="2920"/>
                    <a:pt x="11310" y="2913"/>
                  </a:cubicBezTo>
                  <a:cubicBezTo>
                    <a:pt x="11310" y="2913"/>
                    <a:pt x="11310" y="2911"/>
                    <a:pt x="11308" y="2911"/>
                  </a:cubicBezTo>
                  <a:cubicBezTo>
                    <a:pt x="11308" y="2910"/>
                    <a:pt x="11307" y="2909"/>
                    <a:pt x="11307" y="2908"/>
                  </a:cubicBezTo>
                  <a:cubicBezTo>
                    <a:pt x="11306" y="2906"/>
                    <a:pt x="11306" y="2904"/>
                    <a:pt x="11305" y="2902"/>
                  </a:cubicBezTo>
                  <a:lnTo>
                    <a:pt x="11305" y="2902"/>
                  </a:lnTo>
                  <a:lnTo>
                    <a:pt x="11306" y="2903"/>
                  </a:lnTo>
                  <a:cubicBezTo>
                    <a:pt x="11303" y="2898"/>
                    <a:pt x="11301" y="2892"/>
                    <a:pt x="11298" y="2885"/>
                  </a:cubicBezTo>
                  <a:cubicBezTo>
                    <a:pt x="11272" y="2830"/>
                    <a:pt x="11241" y="2775"/>
                    <a:pt x="11212" y="2722"/>
                  </a:cubicBezTo>
                  <a:cubicBezTo>
                    <a:pt x="11179" y="2665"/>
                    <a:pt x="11148" y="2609"/>
                    <a:pt x="11114" y="2554"/>
                  </a:cubicBezTo>
                  <a:cubicBezTo>
                    <a:pt x="11078" y="2497"/>
                    <a:pt x="11040" y="2443"/>
                    <a:pt x="10998" y="2388"/>
                  </a:cubicBezTo>
                  <a:cubicBezTo>
                    <a:pt x="10982" y="2368"/>
                    <a:pt x="10965" y="2347"/>
                    <a:pt x="10947" y="2327"/>
                  </a:cubicBezTo>
                  <a:cubicBezTo>
                    <a:pt x="10947" y="2327"/>
                    <a:pt x="10947" y="2326"/>
                    <a:pt x="10949" y="2326"/>
                  </a:cubicBezTo>
                  <a:cubicBezTo>
                    <a:pt x="10931" y="2305"/>
                    <a:pt x="10914" y="2284"/>
                    <a:pt x="10895" y="2264"/>
                  </a:cubicBezTo>
                  <a:cubicBezTo>
                    <a:pt x="10890" y="2258"/>
                    <a:pt x="10887" y="2252"/>
                    <a:pt x="10882" y="2247"/>
                  </a:cubicBezTo>
                  <a:lnTo>
                    <a:pt x="10831" y="2192"/>
                  </a:lnTo>
                  <a:cubicBezTo>
                    <a:pt x="10822" y="2183"/>
                    <a:pt x="10813" y="2173"/>
                    <a:pt x="10802" y="2165"/>
                  </a:cubicBezTo>
                  <a:cubicBezTo>
                    <a:pt x="10794" y="2155"/>
                    <a:pt x="10785" y="2145"/>
                    <a:pt x="10775" y="2136"/>
                  </a:cubicBezTo>
                  <a:cubicBezTo>
                    <a:pt x="10738" y="2105"/>
                    <a:pt x="10701" y="2074"/>
                    <a:pt x="10660" y="2047"/>
                  </a:cubicBezTo>
                  <a:cubicBezTo>
                    <a:pt x="10609" y="2013"/>
                    <a:pt x="10558" y="1979"/>
                    <a:pt x="10505" y="1949"/>
                  </a:cubicBezTo>
                  <a:cubicBezTo>
                    <a:pt x="10477" y="1933"/>
                    <a:pt x="10449" y="1918"/>
                    <a:pt x="10419" y="1904"/>
                  </a:cubicBezTo>
                  <a:cubicBezTo>
                    <a:pt x="10386" y="1889"/>
                    <a:pt x="10351" y="1877"/>
                    <a:pt x="10316" y="1863"/>
                  </a:cubicBezTo>
                  <a:cubicBezTo>
                    <a:pt x="10257" y="1843"/>
                    <a:pt x="10197" y="1826"/>
                    <a:pt x="10135" y="1815"/>
                  </a:cubicBezTo>
                  <a:cubicBezTo>
                    <a:pt x="10072" y="1803"/>
                    <a:pt x="10006" y="1795"/>
                    <a:pt x="9941" y="1791"/>
                  </a:cubicBezTo>
                  <a:cubicBezTo>
                    <a:pt x="9921" y="1790"/>
                    <a:pt x="9901" y="1789"/>
                    <a:pt x="9881" y="1789"/>
                  </a:cubicBezTo>
                  <a:cubicBezTo>
                    <a:pt x="9839" y="1789"/>
                    <a:pt x="9797" y="1792"/>
                    <a:pt x="9757" y="1798"/>
                  </a:cubicBezTo>
                  <a:cubicBezTo>
                    <a:pt x="9693" y="1806"/>
                    <a:pt x="9633" y="1822"/>
                    <a:pt x="9571" y="1837"/>
                  </a:cubicBezTo>
                  <a:cubicBezTo>
                    <a:pt x="9510" y="1853"/>
                    <a:pt x="9450" y="1872"/>
                    <a:pt x="9394" y="1901"/>
                  </a:cubicBezTo>
                  <a:cubicBezTo>
                    <a:pt x="9341" y="1928"/>
                    <a:pt x="9290" y="1959"/>
                    <a:pt x="9246" y="1996"/>
                  </a:cubicBezTo>
                  <a:cubicBezTo>
                    <a:pt x="9198" y="2036"/>
                    <a:pt x="9153" y="2078"/>
                    <a:pt x="9112" y="2123"/>
                  </a:cubicBezTo>
                  <a:cubicBezTo>
                    <a:pt x="9082" y="2155"/>
                    <a:pt x="9055" y="2188"/>
                    <a:pt x="9027" y="2223"/>
                  </a:cubicBezTo>
                  <a:cubicBezTo>
                    <a:pt x="9005" y="2216"/>
                    <a:pt x="8983" y="2209"/>
                    <a:pt x="8959" y="2203"/>
                  </a:cubicBezTo>
                  <a:cubicBezTo>
                    <a:pt x="8897" y="2187"/>
                    <a:pt x="8833" y="2180"/>
                    <a:pt x="8769" y="2175"/>
                  </a:cubicBezTo>
                  <a:cubicBezTo>
                    <a:pt x="8739" y="2173"/>
                    <a:pt x="8710" y="2171"/>
                    <a:pt x="8680" y="2171"/>
                  </a:cubicBezTo>
                  <a:cubicBezTo>
                    <a:pt x="8644" y="2171"/>
                    <a:pt x="8609" y="2173"/>
                    <a:pt x="8573" y="2177"/>
                  </a:cubicBezTo>
                  <a:cubicBezTo>
                    <a:pt x="8515" y="2185"/>
                    <a:pt x="8459" y="2202"/>
                    <a:pt x="8405" y="2223"/>
                  </a:cubicBezTo>
                  <a:cubicBezTo>
                    <a:pt x="8343" y="2247"/>
                    <a:pt x="8282" y="2273"/>
                    <a:pt x="8222" y="2301"/>
                  </a:cubicBezTo>
                  <a:cubicBezTo>
                    <a:pt x="8194" y="2314"/>
                    <a:pt x="8168" y="2328"/>
                    <a:pt x="8140" y="2343"/>
                  </a:cubicBezTo>
                  <a:cubicBezTo>
                    <a:pt x="8111" y="2361"/>
                    <a:pt x="8082" y="2382"/>
                    <a:pt x="8055" y="2403"/>
                  </a:cubicBezTo>
                  <a:cubicBezTo>
                    <a:pt x="8016" y="2431"/>
                    <a:pt x="7979" y="2464"/>
                    <a:pt x="7944" y="2497"/>
                  </a:cubicBezTo>
                  <a:cubicBezTo>
                    <a:pt x="7873" y="2449"/>
                    <a:pt x="7797" y="2407"/>
                    <a:pt x="7722" y="2367"/>
                  </a:cubicBezTo>
                  <a:cubicBezTo>
                    <a:pt x="7660" y="2333"/>
                    <a:pt x="7598" y="2304"/>
                    <a:pt x="7534" y="2276"/>
                  </a:cubicBezTo>
                  <a:cubicBezTo>
                    <a:pt x="7473" y="2250"/>
                    <a:pt x="7409" y="2232"/>
                    <a:pt x="7345" y="2212"/>
                  </a:cubicBezTo>
                  <a:cubicBezTo>
                    <a:pt x="7281" y="2192"/>
                    <a:pt x="7215" y="2181"/>
                    <a:pt x="7149" y="2171"/>
                  </a:cubicBezTo>
                  <a:cubicBezTo>
                    <a:pt x="7090" y="2161"/>
                    <a:pt x="7029" y="2154"/>
                    <a:pt x="6968" y="2151"/>
                  </a:cubicBezTo>
                  <a:cubicBezTo>
                    <a:pt x="6936" y="2150"/>
                    <a:pt x="6904" y="2148"/>
                    <a:pt x="6873" y="2148"/>
                  </a:cubicBezTo>
                  <a:cubicBezTo>
                    <a:pt x="6823" y="2148"/>
                    <a:pt x="6774" y="2151"/>
                    <a:pt x="6724" y="2159"/>
                  </a:cubicBezTo>
                  <a:cubicBezTo>
                    <a:pt x="6684" y="2166"/>
                    <a:pt x="6645" y="2176"/>
                    <a:pt x="6606" y="2185"/>
                  </a:cubicBezTo>
                  <a:cubicBezTo>
                    <a:pt x="6570" y="2193"/>
                    <a:pt x="6534" y="2206"/>
                    <a:pt x="6499" y="2217"/>
                  </a:cubicBezTo>
                  <a:cubicBezTo>
                    <a:pt x="6426" y="2243"/>
                    <a:pt x="6354" y="2273"/>
                    <a:pt x="6285" y="2309"/>
                  </a:cubicBezTo>
                  <a:cubicBezTo>
                    <a:pt x="6235" y="2335"/>
                    <a:pt x="6184" y="2363"/>
                    <a:pt x="6136" y="2390"/>
                  </a:cubicBezTo>
                  <a:cubicBezTo>
                    <a:pt x="6098" y="2357"/>
                    <a:pt x="6059" y="2322"/>
                    <a:pt x="6021" y="2290"/>
                  </a:cubicBezTo>
                  <a:cubicBezTo>
                    <a:pt x="5998" y="2273"/>
                    <a:pt x="5978" y="2254"/>
                    <a:pt x="5955" y="2239"/>
                  </a:cubicBezTo>
                  <a:cubicBezTo>
                    <a:pt x="5923" y="2216"/>
                    <a:pt x="5892" y="2193"/>
                    <a:pt x="5859" y="2173"/>
                  </a:cubicBezTo>
                  <a:cubicBezTo>
                    <a:pt x="5830" y="2155"/>
                    <a:pt x="5797" y="2140"/>
                    <a:pt x="5766" y="2124"/>
                  </a:cubicBezTo>
                  <a:cubicBezTo>
                    <a:pt x="5735" y="2109"/>
                    <a:pt x="5703" y="2095"/>
                    <a:pt x="5672" y="2083"/>
                  </a:cubicBezTo>
                  <a:cubicBezTo>
                    <a:pt x="5610" y="2058"/>
                    <a:pt x="5547" y="2038"/>
                    <a:pt x="5482" y="2021"/>
                  </a:cubicBezTo>
                  <a:cubicBezTo>
                    <a:pt x="5418" y="2003"/>
                    <a:pt x="5352" y="1990"/>
                    <a:pt x="5288" y="1974"/>
                  </a:cubicBezTo>
                  <a:cubicBezTo>
                    <a:pt x="5224" y="1958"/>
                    <a:pt x="5161" y="1945"/>
                    <a:pt x="5098" y="1935"/>
                  </a:cubicBezTo>
                  <a:cubicBezTo>
                    <a:pt x="5033" y="1927"/>
                    <a:pt x="4968" y="1923"/>
                    <a:pt x="4903" y="1918"/>
                  </a:cubicBezTo>
                  <a:lnTo>
                    <a:pt x="4888" y="1918"/>
                  </a:lnTo>
                  <a:cubicBezTo>
                    <a:pt x="4892" y="1902"/>
                    <a:pt x="4896" y="1887"/>
                    <a:pt x="4898" y="1870"/>
                  </a:cubicBezTo>
                  <a:cubicBezTo>
                    <a:pt x="4908" y="1824"/>
                    <a:pt x="4913" y="1778"/>
                    <a:pt x="4917" y="1729"/>
                  </a:cubicBezTo>
                  <a:cubicBezTo>
                    <a:pt x="4925" y="1644"/>
                    <a:pt x="4933" y="1559"/>
                    <a:pt x="4932" y="1473"/>
                  </a:cubicBezTo>
                  <a:cubicBezTo>
                    <a:pt x="4930" y="1391"/>
                    <a:pt x="4914" y="1308"/>
                    <a:pt x="4891" y="1227"/>
                  </a:cubicBezTo>
                  <a:cubicBezTo>
                    <a:pt x="4879" y="1189"/>
                    <a:pt x="4866" y="1151"/>
                    <a:pt x="4850" y="1114"/>
                  </a:cubicBezTo>
                  <a:cubicBezTo>
                    <a:pt x="4831" y="1072"/>
                    <a:pt x="4806" y="1032"/>
                    <a:pt x="4784" y="994"/>
                  </a:cubicBezTo>
                  <a:cubicBezTo>
                    <a:pt x="4783" y="991"/>
                    <a:pt x="4781" y="990"/>
                    <a:pt x="4780" y="988"/>
                  </a:cubicBezTo>
                  <a:cubicBezTo>
                    <a:pt x="4769" y="1045"/>
                    <a:pt x="4757" y="1103"/>
                    <a:pt x="4747" y="1159"/>
                  </a:cubicBezTo>
                  <a:cubicBezTo>
                    <a:pt x="4747" y="1166"/>
                    <a:pt x="4747" y="1172"/>
                    <a:pt x="4744" y="1180"/>
                  </a:cubicBezTo>
                  <a:cubicBezTo>
                    <a:pt x="4744" y="1185"/>
                    <a:pt x="4744" y="1190"/>
                    <a:pt x="4743" y="1194"/>
                  </a:cubicBezTo>
                  <a:cubicBezTo>
                    <a:pt x="4742" y="1220"/>
                    <a:pt x="4741" y="1246"/>
                    <a:pt x="4732" y="1270"/>
                  </a:cubicBezTo>
                  <a:cubicBezTo>
                    <a:pt x="4729" y="1278"/>
                    <a:pt x="4724" y="1285"/>
                    <a:pt x="4719" y="1293"/>
                  </a:cubicBezTo>
                  <a:cubicBezTo>
                    <a:pt x="4721" y="1303"/>
                    <a:pt x="4721" y="1313"/>
                    <a:pt x="4721" y="1323"/>
                  </a:cubicBezTo>
                  <a:cubicBezTo>
                    <a:pt x="4721" y="1365"/>
                    <a:pt x="4719" y="1408"/>
                    <a:pt x="4714" y="1451"/>
                  </a:cubicBezTo>
                  <a:lnTo>
                    <a:pt x="4714" y="1451"/>
                  </a:lnTo>
                  <a:cubicBezTo>
                    <a:pt x="4714" y="1449"/>
                    <a:pt x="4715" y="1448"/>
                    <a:pt x="4715" y="1446"/>
                  </a:cubicBezTo>
                  <a:lnTo>
                    <a:pt x="4715" y="1446"/>
                  </a:lnTo>
                  <a:cubicBezTo>
                    <a:pt x="4707" y="1524"/>
                    <a:pt x="4696" y="1604"/>
                    <a:pt x="4676" y="1682"/>
                  </a:cubicBezTo>
                  <a:cubicBezTo>
                    <a:pt x="4674" y="1696"/>
                    <a:pt x="4670" y="1712"/>
                    <a:pt x="4666" y="1727"/>
                  </a:cubicBezTo>
                  <a:cubicBezTo>
                    <a:pt x="4662" y="1732"/>
                    <a:pt x="4659" y="1737"/>
                    <a:pt x="4656" y="1742"/>
                  </a:cubicBezTo>
                  <a:cubicBezTo>
                    <a:pt x="4638" y="1785"/>
                    <a:pt x="4621" y="1829"/>
                    <a:pt x="4605" y="1872"/>
                  </a:cubicBezTo>
                  <a:cubicBezTo>
                    <a:pt x="4599" y="1889"/>
                    <a:pt x="4597" y="1907"/>
                    <a:pt x="4592" y="1923"/>
                  </a:cubicBezTo>
                  <a:cubicBezTo>
                    <a:pt x="4522" y="1930"/>
                    <a:pt x="4452" y="1943"/>
                    <a:pt x="4382" y="1958"/>
                  </a:cubicBezTo>
                  <a:cubicBezTo>
                    <a:pt x="4341" y="1968"/>
                    <a:pt x="4299" y="1979"/>
                    <a:pt x="4257" y="1989"/>
                  </a:cubicBezTo>
                  <a:cubicBezTo>
                    <a:pt x="4216" y="1999"/>
                    <a:pt x="4175" y="2010"/>
                    <a:pt x="4134" y="2023"/>
                  </a:cubicBezTo>
                  <a:cubicBezTo>
                    <a:pt x="4094" y="2037"/>
                    <a:pt x="4056" y="2052"/>
                    <a:pt x="4019" y="2069"/>
                  </a:cubicBezTo>
                  <a:cubicBezTo>
                    <a:pt x="3999" y="2077"/>
                    <a:pt x="3981" y="2085"/>
                    <a:pt x="3962" y="2093"/>
                  </a:cubicBezTo>
                  <a:cubicBezTo>
                    <a:pt x="3947" y="2101"/>
                    <a:pt x="3928" y="2108"/>
                    <a:pt x="3913" y="2116"/>
                  </a:cubicBezTo>
                  <a:cubicBezTo>
                    <a:pt x="3905" y="2121"/>
                    <a:pt x="3898" y="2129"/>
                    <a:pt x="3893" y="2137"/>
                  </a:cubicBezTo>
                  <a:cubicBezTo>
                    <a:pt x="3881" y="2125"/>
                    <a:pt x="3869" y="2114"/>
                    <a:pt x="3856" y="2103"/>
                  </a:cubicBezTo>
                  <a:cubicBezTo>
                    <a:pt x="3854" y="2100"/>
                    <a:pt x="3850" y="2097"/>
                    <a:pt x="3847" y="2094"/>
                  </a:cubicBezTo>
                  <a:cubicBezTo>
                    <a:pt x="3846" y="2093"/>
                    <a:pt x="3844" y="2092"/>
                    <a:pt x="3841" y="2090"/>
                  </a:cubicBezTo>
                  <a:cubicBezTo>
                    <a:pt x="3839" y="2089"/>
                    <a:pt x="3838" y="2087"/>
                    <a:pt x="3835" y="2085"/>
                  </a:cubicBezTo>
                  <a:cubicBezTo>
                    <a:pt x="3814" y="2068"/>
                    <a:pt x="3811" y="2036"/>
                    <a:pt x="3823" y="2011"/>
                  </a:cubicBezTo>
                  <a:lnTo>
                    <a:pt x="3741" y="1964"/>
                  </a:lnTo>
                  <a:cubicBezTo>
                    <a:pt x="3705" y="1945"/>
                    <a:pt x="3669" y="1928"/>
                    <a:pt x="3632" y="1912"/>
                  </a:cubicBezTo>
                  <a:cubicBezTo>
                    <a:pt x="3586" y="1891"/>
                    <a:pt x="3537" y="1871"/>
                    <a:pt x="3490" y="1857"/>
                  </a:cubicBezTo>
                  <a:cubicBezTo>
                    <a:pt x="3428" y="1837"/>
                    <a:pt x="3366" y="1816"/>
                    <a:pt x="3303" y="1800"/>
                  </a:cubicBezTo>
                  <a:cubicBezTo>
                    <a:pt x="3260" y="1790"/>
                    <a:pt x="3217" y="1780"/>
                    <a:pt x="3174" y="1768"/>
                  </a:cubicBezTo>
                  <a:cubicBezTo>
                    <a:pt x="3145" y="1760"/>
                    <a:pt x="3116" y="1757"/>
                    <a:pt x="3086" y="1752"/>
                  </a:cubicBezTo>
                  <a:cubicBezTo>
                    <a:pt x="3055" y="1747"/>
                    <a:pt x="3023" y="1738"/>
                    <a:pt x="2992" y="1733"/>
                  </a:cubicBezTo>
                  <a:cubicBezTo>
                    <a:pt x="2949" y="1728"/>
                    <a:pt x="2908" y="1723"/>
                    <a:pt x="2865" y="1718"/>
                  </a:cubicBezTo>
                  <a:cubicBezTo>
                    <a:pt x="2839" y="1714"/>
                    <a:pt x="2813" y="1712"/>
                    <a:pt x="2787" y="1710"/>
                  </a:cubicBezTo>
                  <a:cubicBezTo>
                    <a:pt x="2767" y="1708"/>
                    <a:pt x="2750" y="1706"/>
                    <a:pt x="2730" y="1705"/>
                  </a:cubicBezTo>
                  <a:cubicBezTo>
                    <a:pt x="2726" y="1702"/>
                    <a:pt x="2721" y="1701"/>
                    <a:pt x="2716" y="1700"/>
                  </a:cubicBezTo>
                  <a:cubicBezTo>
                    <a:pt x="2705" y="1697"/>
                    <a:pt x="2695" y="1695"/>
                    <a:pt x="2685" y="1695"/>
                  </a:cubicBezTo>
                  <a:cubicBezTo>
                    <a:pt x="2670" y="1695"/>
                    <a:pt x="2655" y="1697"/>
                    <a:pt x="2641" y="1701"/>
                  </a:cubicBezTo>
                  <a:cubicBezTo>
                    <a:pt x="2615" y="1700"/>
                    <a:pt x="2591" y="1700"/>
                    <a:pt x="2565" y="1700"/>
                  </a:cubicBezTo>
                  <a:cubicBezTo>
                    <a:pt x="2554" y="1700"/>
                    <a:pt x="2543" y="1701"/>
                    <a:pt x="2531" y="1701"/>
                  </a:cubicBezTo>
                  <a:cubicBezTo>
                    <a:pt x="2505" y="1702"/>
                    <a:pt x="2478" y="1703"/>
                    <a:pt x="2452" y="1705"/>
                  </a:cubicBezTo>
                  <a:cubicBezTo>
                    <a:pt x="2421" y="1706"/>
                    <a:pt x="2392" y="1712"/>
                    <a:pt x="2363" y="1714"/>
                  </a:cubicBezTo>
                  <a:cubicBezTo>
                    <a:pt x="2344" y="1717"/>
                    <a:pt x="2327" y="1718"/>
                    <a:pt x="2307" y="1721"/>
                  </a:cubicBezTo>
                  <a:cubicBezTo>
                    <a:pt x="2291" y="1723"/>
                    <a:pt x="2276" y="1727"/>
                    <a:pt x="2260" y="1729"/>
                  </a:cubicBezTo>
                  <a:cubicBezTo>
                    <a:pt x="2231" y="1734"/>
                    <a:pt x="2199" y="1739"/>
                    <a:pt x="2169" y="1748"/>
                  </a:cubicBezTo>
                  <a:cubicBezTo>
                    <a:pt x="2131" y="1758"/>
                    <a:pt x="2092" y="1767"/>
                    <a:pt x="2055" y="1775"/>
                  </a:cubicBezTo>
                  <a:cubicBezTo>
                    <a:pt x="2002" y="1789"/>
                    <a:pt x="1950" y="1805"/>
                    <a:pt x="1898" y="1822"/>
                  </a:cubicBezTo>
                  <a:cubicBezTo>
                    <a:pt x="1832" y="1843"/>
                    <a:pt x="1766" y="1862"/>
                    <a:pt x="1700" y="1883"/>
                  </a:cubicBezTo>
                  <a:cubicBezTo>
                    <a:pt x="1672" y="1892"/>
                    <a:pt x="1643" y="1901"/>
                    <a:pt x="1617" y="1909"/>
                  </a:cubicBezTo>
                  <a:cubicBezTo>
                    <a:pt x="1575" y="1922"/>
                    <a:pt x="1533" y="1932"/>
                    <a:pt x="1494" y="1950"/>
                  </a:cubicBezTo>
                  <a:cubicBezTo>
                    <a:pt x="1489" y="1953"/>
                    <a:pt x="1483" y="1955"/>
                    <a:pt x="1480" y="1959"/>
                  </a:cubicBezTo>
                  <a:cubicBezTo>
                    <a:pt x="1476" y="1959"/>
                    <a:pt x="1473" y="1960"/>
                    <a:pt x="1471" y="1960"/>
                  </a:cubicBezTo>
                  <a:cubicBezTo>
                    <a:pt x="1460" y="1956"/>
                    <a:pt x="1449" y="1953"/>
                    <a:pt x="1436" y="1950"/>
                  </a:cubicBezTo>
                  <a:cubicBezTo>
                    <a:pt x="1382" y="1938"/>
                    <a:pt x="1328" y="1935"/>
                    <a:pt x="1272" y="1933"/>
                  </a:cubicBezTo>
                  <a:cubicBezTo>
                    <a:pt x="1255" y="1933"/>
                    <a:pt x="1239" y="1932"/>
                    <a:pt x="1220" y="1932"/>
                  </a:cubicBezTo>
                  <a:cubicBezTo>
                    <a:pt x="1219" y="1932"/>
                    <a:pt x="1219" y="1930"/>
                    <a:pt x="1218" y="1930"/>
                  </a:cubicBezTo>
                  <a:cubicBezTo>
                    <a:pt x="1151" y="1892"/>
                    <a:pt x="1071" y="1878"/>
                    <a:pt x="996" y="1863"/>
                  </a:cubicBezTo>
                  <a:cubicBezTo>
                    <a:pt x="936" y="1853"/>
                    <a:pt x="874" y="1846"/>
                    <a:pt x="815" y="1841"/>
                  </a:cubicBezTo>
                  <a:cubicBezTo>
                    <a:pt x="816" y="1837"/>
                    <a:pt x="818" y="1835"/>
                    <a:pt x="820" y="1832"/>
                  </a:cubicBezTo>
                  <a:cubicBezTo>
                    <a:pt x="828" y="1816"/>
                    <a:pt x="831" y="1793"/>
                    <a:pt x="823" y="1774"/>
                  </a:cubicBezTo>
                  <a:cubicBezTo>
                    <a:pt x="818" y="1763"/>
                    <a:pt x="813" y="1753"/>
                    <a:pt x="805" y="1743"/>
                  </a:cubicBezTo>
                  <a:cubicBezTo>
                    <a:pt x="796" y="1734"/>
                    <a:pt x="789" y="1728"/>
                    <a:pt x="780" y="1719"/>
                  </a:cubicBezTo>
                  <a:cubicBezTo>
                    <a:pt x="761" y="1703"/>
                    <a:pt x="744" y="1690"/>
                    <a:pt x="728" y="1675"/>
                  </a:cubicBezTo>
                  <a:cubicBezTo>
                    <a:pt x="692" y="1644"/>
                    <a:pt x="652" y="1619"/>
                    <a:pt x="613" y="1592"/>
                  </a:cubicBezTo>
                  <a:cubicBezTo>
                    <a:pt x="594" y="1577"/>
                    <a:pt x="572" y="1566"/>
                    <a:pt x="553" y="1553"/>
                  </a:cubicBezTo>
                  <a:cubicBezTo>
                    <a:pt x="526" y="1536"/>
                    <a:pt x="498" y="1521"/>
                    <a:pt x="470" y="1505"/>
                  </a:cubicBezTo>
                  <a:cubicBezTo>
                    <a:pt x="469" y="1500"/>
                    <a:pt x="466" y="1495"/>
                    <a:pt x="464" y="1490"/>
                  </a:cubicBezTo>
                  <a:cubicBezTo>
                    <a:pt x="459" y="1476"/>
                    <a:pt x="451" y="1463"/>
                    <a:pt x="446" y="1449"/>
                  </a:cubicBezTo>
                  <a:cubicBezTo>
                    <a:pt x="439" y="1430"/>
                    <a:pt x="431" y="1409"/>
                    <a:pt x="422" y="1392"/>
                  </a:cubicBezTo>
                  <a:cubicBezTo>
                    <a:pt x="413" y="1372"/>
                    <a:pt x="403" y="1351"/>
                    <a:pt x="393" y="1332"/>
                  </a:cubicBezTo>
                  <a:lnTo>
                    <a:pt x="373" y="1294"/>
                  </a:lnTo>
                  <a:cubicBezTo>
                    <a:pt x="364" y="1277"/>
                    <a:pt x="352" y="1262"/>
                    <a:pt x="342" y="1247"/>
                  </a:cubicBezTo>
                  <a:cubicBezTo>
                    <a:pt x="336" y="1238"/>
                    <a:pt x="327" y="1232"/>
                    <a:pt x="316" y="1226"/>
                  </a:cubicBezTo>
                  <a:cubicBezTo>
                    <a:pt x="317" y="1190"/>
                    <a:pt x="322" y="1154"/>
                    <a:pt x="328" y="1118"/>
                  </a:cubicBezTo>
                  <a:cubicBezTo>
                    <a:pt x="333" y="1094"/>
                    <a:pt x="338" y="1072"/>
                    <a:pt x="345" y="1050"/>
                  </a:cubicBezTo>
                  <a:cubicBezTo>
                    <a:pt x="352" y="1027"/>
                    <a:pt x="362" y="1007"/>
                    <a:pt x="372" y="985"/>
                  </a:cubicBezTo>
                  <a:cubicBezTo>
                    <a:pt x="378" y="974"/>
                    <a:pt x="383" y="962"/>
                    <a:pt x="389" y="952"/>
                  </a:cubicBezTo>
                  <a:cubicBezTo>
                    <a:pt x="439" y="897"/>
                    <a:pt x="492" y="845"/>
                    <a:pt x="546" y="795"/>
                  </a:cubicBezTo>
                  <a:cubicBezTo>
                    <a:pt x="609" y="741"/>
                    <a:pt x="676" y="690"/>
                    <a:pt x="746" y="642"/>
                  </a:cubicBezTo>
                  <a:lnTo>
                    <a:pt x="746" y="642"/>
                  </a:lnTo>
                  <a:cubicBezTo>
                    <a:pt x="746" y="642"/>
                    <a:pt x="746" y="642"/>
                    <a:pt x="745" y="642"/>
                  </a:cubicBezTo>
                  <a:cubicBezTo>
                    <a:pt x="746" y="642"/>
                    <a:pt x="747" y="642"/>
                    <a:pt x="747" y="641"/>
                  </a:cubicBezTo>
                  <a:lnTo>
                    <a:pt x="747" y="641"/>
                  </a:lnTo>
                  <a:cubicBezTo>
                    <a:pt x="747" y="642"/>
                    <a:pt x="746" y="642"/>
                    <a:pt x="746" y="642"/>
                  </a:cubicBezTo>
                  <a:lnTo>
                    <a:pt x="746" y="642"/>
                  </a:lnTo>
                  <a:cubicBezTo>
                    <a:pt x="748" y="642"/>
                    <a:pt x="748" y="642"/>
                    <a:pt x="749" y="640"/>
                  </a:cubicBezTo>
                  <a:lnTo>
                    <a:pt x="749" y="640"/>
                  </a:lnTo>
                  <a:cubicBezTo>
                    <a:pt x="748" y="641"/>
                    <a:pt x="748" y="641"/>
                    <a:pt x="747" y="641"/>
                  </a:cubicBezTo>
                  <a:lnTo>
                    <a:pt x="747" y="641"/>
                  </a:lnTo>
                  <a:cubicBezTo>
                    <a:pt x="748" y="641"/>
                    <a:pt x="748" y="641"/>
                    <a:pt x="749" y="640"/>
                  </a:cubicBezTo>
                  <a:lnTo>
                    <a:pt x="749" y="640"/>
                  </a:lnTo>
                  <a:cubicBezTo>
                    <a:pt x="749" y="640"/>
                    <a:pt x="749" y="640"/>
                    <a:pt x="749" y="640"/>
                  </a:cubicBezTo>
                  <a:lnTo>
                    <a:pt x="749" y="640"/>
                  </a:lnTo>
                  <a:cubicBezTo>
                    <a:pt x="802" y="606"/>
                    <a:pt x="855" y="573"/>
                    <a:pt x="911" y="542"/>
                  </a:cubicBezTo>
                  <a:cubicBezTo>
                    <a:pt x="949" y="522"/>
                    <a:pt x="987" y="503"/>
                    <a:pt x="1024" y="482"/>
                  </a:cubicBezTo>
                  <a:cubicBezTo>
                    <a:pt x="1075" y="459"/>
                    <a:pt x="1124" y="436"/>
                    <a:pt x="1173" y="412"/>
                  </a:cubicBezTo>
                  <a:cubicBezTo>
                    <a:pt x="1191" y="410"/>
                    <a:pt x="1210" y="407"/>
                    <a:pt x="1230" y="406"/>
                  </a:cubicBezTo>
                  <a:cubicBezTo>
                    <a:pt x="1261" y="405"/>
                    <a:pt x="1293" y="404"/>
                    <a:pt x="1324" y="404"/>
                  </a:cubicBezTo>
                  <a:cubicBezTo>
                    <a:pt x="1373" y="404"/>
                    <a:pt x="1422" y="405"/>
                    <a:pt x="1471" y="406"/>
                  </a:cubicBezTo>
                  <a:cubicBezTo>
                    <a:pt x="1473" y="407"/>
                    <a:pt x="1475" y="407"/>
                    <a:pt x="1477" y="407"/>
                  </a:cubicBezTo>
                  <a:cubicBezTo>
                    <a:pt x="1533" y="415"/>
                    <a:pt x="1587" y="423"/>
                    <a:pt x="1642" y="428"/>
                  </a:cubicBezTo>
                  <a:cubicBezTo>
                    <a:pt x="1682" y="432"/>
                    <a:pt x="1720" y="437"/>
                    <a:pt x="1759" y="438"/>
                  </a:cubicBezTo>
                  <a:cubicBezTo>
                    <a:pt x="1775" y="439"/>
                    <a:pt x="1791" y="440"/>
                    <a:pt x="1807" y="440"/>
                  </a:cubicBezTo>
                  <a:cubicBezTo>
                    <a:pt x="1817" y="440"/>
                    <a:pt x="1828" y="439"/>
                    <a:pt x="1838" y="438"/>
                  </a:cubicBezTo>
                  <a:cubicBezTo>
                    <a:pt x="1851" y="439"/>
                    <a:pt x="1863" y="440"/>
                    <a:pt x="1876" y="440"/>
                  </a:cubicBezTo>
                  <a:cubicBezTo>
                    <a:pt x="1884" y="440"/>
                    <a:pt x="1893" y="440"/>
                    <a:pt x="1901" y="437"/>
                  </a:cubicBezTo>
                  <a:cubicBezTo>
                    <a:pt x="1914" y="433"/>
                    <a:pt x="1926" y="429"/>
                    <a:pt x="1935" y="422"/>
                  </a:cubicBezTo>
                  <a:lnTo>
                    <a:pt x="1974" y="386"/>
                  </a:lnTo>
                  <a:cubicBezTo>
                    <a:pt x="1987" y="376"/>
                    <a:pt x="1999" y="366"/>
                    <a:pt x="2013" y="356"/>
                  </a:cubicBezTo>
                  <a:cubicBezTo>
                    <a:pt x="2033" y="344"/>
                    <a:pt x="2054" y="331"/>
                    <a:pt x="2075" y="319"/>
                  </a:cubicBezTo>
                  <a:cubicBezTo>
                    <a:pt x="2115" y="308"/>
                    <a:pt x="2156" y="295"/>
                    <a:pt x="2194" y="279"/>
                  </a:cubicBezTo>
                  <a:cubicBezTo>
                    <a:pt x="2213" y="273"/>
                    <a:pt x="2231" y="264"/>
                    <a:pt x="2249" y="256"/>
                  </a:cubicBezTo>
                  <a:cubicBezTo>
                    <a:pt x="2259" y="252"/>
                    <a:pt x="2267" y="246"/>
                    <a:pt x="2275" y="240"/>
                  </a:cubicBezTo>
                  <a:cubicBezTo>
                    <a:pt x="2291" y="233"/>
                    <a:pt x="2307" y="227"/>
                    <a:pt x="2323" y="222"/>
                  </a:cubicBezTo>
                  <a:cubicBezTo>
                    <a:pt x="2359" y="210"/>
                    <a:pt x="2392" y="199"/>
                    <a:pt x="2427" y="185"/>
                  </a:cubicBezTo>
                  <a:lnTo>
                    <a:pt x="2427" y="185"/>
                  </a:lnTo>
                  <a:cubicBezTo>
                    <a:pt x="2426" y="186"/>
                    <a:pt x="2425" y="186"/>
                    <a:pt x="2424" y="187"/>
                  </a:cubicBezTo>
                  <a:lnTo>
                    <a:pt x="2424" y="187"/>
                  </a:lnTo>
                  <a:cubicBezTo>
                    <a:pt x="2466" y="172"/>
                    <a:pt x="2509" y="158"/>
                    <a:pt x="2550" y="142"/>
                  </a:cubicBezTo>
                  <a:cubicBezTo>
                    <a:pt x="2559" y="139"/>
                    <a:pt x="2565" y="134"/>
                    <a:pt x="2570" y="128"/>
                  </a:cubicBezTo>
                  <a:cubicBezTo>
                    <a:pt x="2591" y="128"/>
                    <a:pt x="2612" y="128"/>
                    <a:pt x="2633" y="129"/>
                  </a:cubicBezTo>
                  <a:cubicBezTo>
                    <a:pt x="2668" y="133"/>
                    <a:pt x="2703" y="135"/>
                    <a:pt x="2737" y="139"/>
                  </a:cubicBezTo>
                  <a:cubicBezTo>
                    <a:pt x="2763" y="142"/>
                    <a:pt x="2789" y="145"/>
                    <a:pt x="2815" y="149"/>
                  </a:cubicBezTo>
                  <a:cubicBezTo>
                    <a:pt x="2822" y="145"/>
                    <a:pt x="2828" y="143"/>
                    <a:pt x="2834" y="140"/>
                  </a:cubicBezTo>
                  <a:cubicBezTo>
                    <a:pt x="2870" y="133"/>
                    <a:pt x="2906" y="128"/>
                    <a:pt x="2943" y="126"/>
                  </a:cubicBezTo>
                  <a:cubicBezTo>
                    <a:pt x="2961" y="126"/>
                    <a:pt x="2979" y="123"/>
                    <a:pt x="2998" y="123"/>
                  </a:cubicBezTo>
                  <a:cubicBezTo>
                    <a:pt x="3034" y="123"/>
                    <a:pt x="3072" y="123"/>
                    <a:pt x="3109" y="126"/>
                  </a:cubicBezTo>
                  <a:cubicBezTo>
                    <a:pt x="3119" y="126"/>
                    <a:pt x="3129" y="127"/>
                    <a:pt x="3139" y="128"/>
                  </a:cubicBezTo>
                  <a:cubicBezTo>
                    <a:pt x="3145" y="128"/>
                    <a:pt x="3153" y="128"/>
                    <a:pt x="3159" y="127"/>
                  </a:cubicBezTo>
                  <a:cubicBezTo>
                    <a:pt x="3169" y="127"/>
                    <a:pt x="3176" y="126"/>
                    <a:pt x="3185" y="126"/>
                  </a:cubicBezTo>
                  <a:cubicBezTo>
                    <a:pt x="3158" y="107"/>
                    <a:pt x="3123" y="97"/>
                    <a:pt x="3093" y="87"/>
                  </a:cubicBezTo>
                  <a:cubicBezTo>
                    <a:pt x="3065" y="78"/>
                    <a:pt x="3039" y="70"/>
                    <a:pt x="3009" y="61"/>
                  </a:cubicBezTo>
                  <a:cubicBezTo>
                    <a:pt x="2979" y="54"/>
                    <a:pt x="2949" y="46"/>
                    <a:pt x="2920" y="40"/>
                  </a:cubicBezTo>
                  <a:cubicBezTo>
                    <a:pt x="2885" y="31"/>
                    <a:pt x="2850" y="25"/>
                    <a:pt x="2815" y="20"/>
                  </a:cubicBezTo>
                  <a:cubicBezTo>
                    <a:pt x="2720" y="6"/>
                    <a:pt x="2625" y="1"/>
                    <a:pt x="2530"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1592350" y="3225550"/>
              <a:ext cx="20275" cy="57725"/>
            </a:xfrm>
            <a:custGeom>
              <a:avLst/>
              <a:gdLst/>
              <a:ahLst/>
              <a:cxnLst/>
              <a:rect l="l" t="t" r="r" b="b"/>
              <a:pathLst>
                <a:path w="811" h="2309" extrusionOk="0">
                  <a:moveTo>
                    <a:pt x="325" y="631"/>
                  </a:moveTo>
                  <a:cubicBezTo>
                    <a:pt x="325" y="632"/>
                    <a:pt x="324" y="633"/>
                    <a:pt x="324" y="634"/>
                  </a:cubicBezTo>
                  <a:cubicBezTo>
                    <a:pt x="324" y="633"/>
                    <a:pt x="324" y="632"/>
                    <a:pt x="325" y="631"/>
                  </a:cubicBezTo>
                  <a:close/>
                  <a:moveTo>
                    <a:pt x="651" y="1"/>
                  </a:moveTo>
                  <a:lnTo>
                    <a:pt x="651" y="1"/>
                  </a:lnTo>
                  <a:cubicBezTo>
                    <a:pt x="635" y="6"/>
                    <a:pt x="616" y="14"/>
                    <a:pt x="601" y="24"/>
                  </a:cubicBezTo>
                  <a:cubicBezTo>
                    <a:pt x="575" y="38"/>
                    <a:pt x="552" y="58"/>
                    <a:pt x="530" y="75"/>
                  </a:cubicBezTo>
                  <a:cubicBezTo>
                    <a:pt x="517" y="86"/>
                    <a:pt x="505" y="97"/>
                    <a:pt x="491" y="107"/>
                  </a:cubicBezTo>
                  <a:cubicBezTo>
                    <a:pt x="461" y="133"/>
                    <a:pt x="434" y="159"/>
                    <a:pt x="408" y="185"/>
                  </a:cubicBezTo>
                  <a:cubicBezTo>
                    <a:pt x="312" y="281"/>
                    <a:pt x="232" y="391"/>
                    <a:pt x="165" y="508"/>
                  </a:cubicBezTo>
                  <a:cubicBezTo>
                    <a:pt x="134" y="561"/>
                    <a:pt x="105" y="617"/>
                    <a:pt x="82" y="672"/>
                  </a:cubicBezTo>
                  <a:cubicBezTo>
                    <a:pt x="68" y="704"/>
                    <a:pt x="57" y="736"/>
                    <a:pt x="45" y="770"/>
                  </a:cubicBezTo>
                  <a:cubicBezTo>
                    <a:pt x="28" y="819"/>
                    <a:pt x="20" y="871"/>
                    <a:pt x="12" y="925"/>
                  </a:cubicBezTo>
                  <a:cubicBezTo>
                    <a:pt x="5" y="993"/>
                    <a:pt x="2" y="1061"/>
                    <a:pt x="1" y="1131"/>
                  </a:cubicBezTo>
                  <a:cubicBezTo>
                    <a:pt x="1" y="1196"/>
                    <a:pt x="2" y="1262"/>
                    <a:pt x="10" y="1327"/>
                  </a:cubicBezTo>
                  <a:cubicBezTo>
                    <a:pt x="25" y="1448"/>
                    <a:pt x="46" y="1570"/>
                    <a:pt x="85" y="1685"/>
                  </a:cubicBezTo>
                  <a:cubicBezTo>
                    <a:pt x="105" y="1745"/>
                    <a:pt x="129" y="1800"/>
                    <a:pt x="156" y="1855"/>
                  </a:cubicBezTo>
                  <a:cubicBezTo>
                    <a:pt x="182" y="1907"/>
                    <a:pt x="208" y="1957"/>
                    <a:pt x="241" y="2004"/>
                  </a:cubicBezTo>
                  <a:cubicBezTo>
                    <a:pt x="273" y="2051"/>
                    <a:pt x="314" y="2094"/>
                    <a:pt x="355" y="2134"/>
                  </a:cubicBezTo>
                  <a:cubicBezTo>
                    <a:pt x="396" y="2174"/>
                    <a:pt x="437" y="2216"/>
                    <a:pt x="486" y="2247"/>
                  </a:cubicBezTo>
                  <a:cubicBezTo>
                    <a:pt x="507" y="2259"/>
                    <a:pt x="528" y="2269"/>
                    <a:pt x="551" y="2282"/>
                  </a:cubicBezTo>
                  <a:cubicBezTo>
                    <a:pt x="566" y="2289"/>
                    <a:pt x="584" y="2299"/>
                    <a:pt x="601" y="2304"/>
                  </a:cubicBezTo>
                  <a:cubicBezTo>
                    <a:pt x="610" y="2307"/>
                    <a:pt x="619" y="2309"/>
                    <a:pt x="628" y="2309"/>
                  </a:cubicBezTo>
                  <a:cubicBezTo>
                    <a:pt x="670" y="2307"/>
                    <a:pt x="703" y="2279"/>
                    <a:pt x="732" y="2249"/>
                  </a:cubicBezTo>
                  <a:cubicBezTo>
                    <a:pt x="753" y="2226"/>
                    <a:pt x="779" y="2202"/>
                    <a:pt x="796" y="2174"/>
                  </a:cubicBezTo>
                  <a:cubicBezTo>
                    <a:pt x="810" y="2153"/>
                    <a:pt x="810" y="2127"/>
                    <a:pt x="797" y="2103"/>
                  </a:cubicBezTo>
                  <a:cubicBezTo>
                    <a:pt x="797" y="2102"/>
                    <a:pt x="796" y="2101"/>
                    <a:pt x="796" y="2099"/>
                  </a:cubicBezTo>
                  <a:cubicBezTo>
                    <a:pt x="785" y="2081"/>
                    <a:pt x="765" y="2072"/>
                    <a:pt x="745" y="2070"/>
                  </a:cubicBezTo>
                  <a:cubicBezTo>
                    <a:pt x="745" y="2065"/>
                    <a:pt x="744" y="2060"/>
                    <a:pt x="743" y="2055"/>
                  </a:cubicBezTo>
                  <a:cubicBezTo>
                    <a:pt x="739" y="2035"/>
                    <a:pt x="724" y="2024"/>
                    <a:pt x="709" y="2013"/>
                  </a:cubicBezTo>
                  <a:cubicBezTo>
                    <a:pt x="701" y="2008"/>
                    <a:pt x="691" y="2000"/>
                    <a:pt x="682" y="1994"/>
                  </a:cubicBezTo>
                  <a:cubicBezTo>
                    <a:pt x="659" y="1974"/>
                    <a:pt x="639" y="1955"/>
                    <a:pt x="618" y="1934"/>
                  </a:cubicBezTo>
                  <a:cubicBezTo>
                    <a:pt x="559" y="1874"/>
                    <a:pt x="506" y="1809"/>
                    <a:pt x="448" y="1747"/>
                  </a:cubicBezTo>
                  <a:cubicBezTo>
                    <a:pt x="428" y="1728"/>
                    <a:pt x="407" y="1705"/>
                    <a:pt x="381" y="1690"/>
                  </a:cubicBezTo>
                  <a:cubicBezTo>
                    <a:pt x="381" y="1690"/>
                    <a:pt x="381" y="1689"/>
                    <a:pt x="379" y="1688"/>
                  </a:cubicBezTo>
                  <a:cubicBezTo>
                    <a:pt x="377" y="1684"/>
                    <a:pt x="373" y="1679"/>
                    <a:pt x="372" y="1675"/>
                  </a:cubicBezTo>
                  <a:cubicBezTo>
                    <a:pt x="358" y="1633"/>
                    <a:pt x="347" y="1588"/>
                    <a:pt x="336" y="1545"/>
                  </a:cubicBezTo>
                  <a:cubicBezTo>
                    <a:pt x="312" y="1430"/>
                    <a:pt x="293" y="1313"/>
                    <a:pt x="279" y="1195"/>
                  </a:cubicBezTo>
                  <a:cubicBezTo>
                    <a:pt x="270" y="1121"/>
                    <a:pt x="265" y="1046"/>
                    <a:pt x="267" y="971"/>
                  </a:cubicBezTo>
                  <a:cubicBezTo>
                    <a:pt x="268" y="932"/>
                    <a:pt x="270" y="894"/>
                    <a:pt x="275" y="855"/>
                  </a:cubicBezTo>
                  <a:cubicBezTo>
                    <a:pt x="279" y="844"/>
                    <a:pt x="281" y="832"/>
                    <a:pt x="283" y="818"/>
                  </a:cubicBezTo>
                  <a:cubicBezTo>
                    <a:pt x="294" y="756"/>
                    <a:pt x="309" y="693"/>
                    <a:pt x="325" y="631"/>
                  </a:cubicBezTo>
                  <a:lnTo>
                    <a:pt x="325" y="631"/>
                  </a:lnTo>
                  <a:cubicBezTo>
                    <a:pt x="331" y="613"/>
                    <a:pt x="335" y="594"/>
                    <a:pt x="332" y="577"/>
                  </a:cubicBezTo>
                  <a:cubicBezTo>
                    <a:pt x="355" y="530"/>
                    <a:pt x="376" y="483"/>
                    <a:pt x="401" y="436"/>
                  </a:cubicBezTo>
                  <a:cubicBezTo>
                    <a:pt x="399" y="436"/>
                    <a:pt x="399" y="438"/>
                    <a:pt x="399" y="438"/>
                  </a:cubicBezTo>
                  <a:lnTo>
                    <a:pt x="399" y="438"/>
                  </a:lnTo>
                  <a:cubicBezTo>
                    <a:pt x="399" y="437"/>
                    <a:pt x="400" y="437"/>
                    <a:pt x="400" y="436"/>
                  </a:cubicBezTo>
                  <a:lnTo>
                    <a:pt x="400" y="436"/>
                  </a:lnTo>
                  <a:cubicBezTo>
                    <a:pt x="401" y="436"/>
                    <a:pt x="401" y="436"/>
                    <a:pt x="401" y="435"/>
                  </a:cubicBezTo>
                  <a:lnTo>
                    <a:pt x="401" y="435"/>
                  </a:lnTo>
                  <a:cubicBezTo>
                    <a:pt x="401" y="435"/>
                    <a:pt x="401" y="435"/>
                    <a:pt x="401" y="435"/>
                  </a:cubicBezTo>
                  <a:lnTo>
                    <a:pt x="402" y="434"/>
                  </a:lnTo>
                  <a:cubicBezTo>
                    <a:pt x="403" y="434"/>
                    <a:pt x="403" y="434"/>
                    <a:pt x="403" y="434"/>
                  </a:cubicBezTo>
                  <a:lnTo>
                    <a:pt x="403" y="434"/>
                  </a:lnTo>
                  <a:cubicBezTo>
                    <a:pt x="403" y="434"/>
                    <a:pt x="403" y="433"/>
                    <a:pt x="403" y="432"/>
                  </a:cubicBezTo>
                  <a:lnTo>
                    <a:pt x="403" y="434"/>
                  </a:lnTo>
                  <a:lnTo>
                    <a:pt x="430" y="395"/>
                  </a:lnTo>
                  <a:cubicBezTo>
                    <a:pt x="456" y="363"/>
                    <a:pt x="485" y="331"/>
                    <a:pt x="515" y="301"/>
                  </a:cubicBezTo>
                  <a:cubicBezTo>
                    <a:pt x="530" y="287"/>
                    <a:pt x="533" y="266"/>
                    <a:pt x="530" y="247"/>
                  </a:cubicBezTo>
                  <a:cubicBezTo>
                    <a:pt x="546" y="234"/>
                    <a:pt x="559" y="221"/>
                    <a:pt x="575" y="208"/>
                  </a:cubicBezTo>
                  <a:cubicBezTo>
                    <a:pt x="575" y="204"/>
                    <a:pt x="577" y="202"/>
                    <a:pt x="577" y="199"/>
                  </a:cubicBezTo>
                  <a:cubicBezTo>
                    <a:pt x="583" y="168"/>
                    <a:pt x="594" y="138"/>
                    <a:pt x="605" y="109"/>
                  </a:cubicBezTo>
                  <a:cubicBezTo>
                    <a:pt x="613" y="87"/>
                    <a:pt x="621" y="65"/>
                    <a:pt x="631" y="44"/>
                  </a:cubicBezTo>
                  <a:cubicBezTo>
                    <a:pt x="639" y="29"/>
                    <a:pt x="645" y="14"/>
                    <a:pt x="651"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1617500" y="3198375"/>
              <a:ext cx="88025" cy="79250"/>
            </a:xfrm>
            <a:custGeom>
              <a:avLst/>
              <a:gdLst/>
              <a:ahLst/>
              <a:cxnLst/>
              <a:rect l="l" t="t" r="r" b="b"/>
              <a:pathLst>
                <a:path w="3521" h="3170" extrusionOk="0">
                  <a:moveTo>
                    <a:pt x="1271" y="356"/>
                  </a:moveTo>
                  <a:lnTo>
                    <a:pt x="1271" y="356"/>
                  </a:lnTo>
                  <a:cubicBezTo>
                    <a:pt x="1269" y="357"/>
                    <a:pt x="1268" y="357"/>
                    <a:pt x="1265" y="357"/>
                  </a:cubicBezTo>
                  <a:cubicBezTo>
                    <a:pt x="1267" y="357"/>
                    <a:pt x="1269" y="357"/>
                    <a:pt x="1271" y="356"/>
                  </a:cubicBezTo>
                  <a:close/>
                  <a:moveTo>
                    <a:pt x="1264" y="358"/>
                  </a:moveTo>
                  <a:cubicBezTo>
                    <a:pt x="1262" y="358"/>
                    <a:pt x="1260" y="358"/>
                    <a:pt x="1259" y="358"/>
                  </a:cubicBezTo>
                  <a:cubicBezTo>
                    <a:pt x="1261" y="358"/>
                    <a:pt x="1262" y="358"/>
                    <a:pt x="1264" y="358"/>
                  </a:cubicBezTo>
                  <a:close/>
                  <a:moveTo>
                    <a:pt x="1649" y="0"/>
                  </a:moveTo>
                  <a:cubicBezTo>
                    <a:pt x="1584" y="3"/>
                    <a:pt x="1518" y="14"/>
                    <a:pt x="1453" y="27"/>
                  </a:cubicBezTo>
                  <a:cubicBezTo>
                    <a:pt x="1386" y="42"/>
                    <a:pt x="1321" y="58"/>
                    <a:pt x="1255" y="80"/>
                  </a:cubicBezTo>
                  <a:cubicBezTo>
                    <a:pt x="1194" y="99"/>
                    <a:pt x="1133" y="122"/>
                    <a:pt x="1076" y="151"/>
                  </a:cubicBezTo>
                  <a:cubicBezTo>
                    <a:pt x="1049" y="163"/>
                    <a:pt x="1019" y="178"/>
                    <a:pt x="991" y="193"/>
                  </a:cubicBezTo>
                  <a:cubicBezTo>
                    <a:pt x="955" y="213"/>
                    <a:pt x="919" y="233"/>
                    <a:pt x="884" y="254"/>
                  </a:cubicBezTo>
                  <a:cubicBezTo>
                    <a:pt x="828" y="289"/>
                    <a:pt x="774" y="325"/>
                    <a:pt x="723" y="364"/>
                  </a:cubicBezTo>
                  <a:cubicBezTo>
                    <a:pt x="617" y="442"/>
                    <a:pt x="514" y="528"/>
                    <a:pt x="429" y="628"/>
                  </a:cubicBezTo>
                  <a:cubicBezTo>
                    <a:pt x="384" y="679"/>
                    <a:pt x="343" y="734"/>
                    <a:pt x="305" y="792"/>
                  </a:cubicBezTo>
                  <a:cubicBezTo>
                    <a:pt x="268" y="846"/>
                    <a:pt x="235" y="901"/>
                    <a:pt x="207" y="958"/>
                  </a:cubicBezTo>
                  <a:cubicBezTo>
                    <a:pt x="189" y="988"/>
                    <a:pt x="173" y="1019"/>
                    <a:pt x="158" y="1050"/>
                  </a:cubicBezTo>
                  <a:cubicBezTo>
                    <a:pt x="145" y="1082"/>
                    <a:pt x="130" y="1115"/>
                    <a:pt x="117" y="1148"/>
                  </a:cubicBezTo>
                  <a:cubicBezTo>
                    <a:pt x="95" y="1205"/>
                    <a:pt x="75" y="1265"/>
                    <a:pt x="58" y="1324"/>
                  </a:cubicBezTo>
                  <a:cubicBezTo>
                    <a:pt x="49" y="1355"/>
                    <a:pt x="37" y="1389"/>
                    <a:pt x="29" y="1421"/>
                  </a:cubicBezTo>
                  <a:cubicBezTo>
                    <a:pt x="23" y="1451"/>
                    <a:pt x="18" y="1479"/>
                    <a:pt x="12" y="1509"/>
                  </a:cubicBezTo>
                  <a:cubicBezTo>
                    <a:pt x="2" y="1575"/>
                    <a:pt x="0" y="1643"/>
                    <a:pt x="0" y="1709"/>
                  </a:cubicBezTo>
                  <a:cubicBezTo>
                    <a:pt x="0" y="1770"/>
                    <a:pt x="5" y="1829"/>
                    <a:pt x="11" y="1889"/>
                  </a:cubicBezTo>
                  <a:cubicBezTo>
                    <a:pt x="18" y="1951"/>
                    <a:pt x="28" y="2013"/>
                    <a:pt x="47" y="2071"/>
                  </a:cubicBezTo>
                  <a:cubicBezTo>
                    <a:pt x="64" y="2129"/>
                    <a:pt x="84" y="2190"/>
                    <a:pt x="115" y="2245"/>
                  </a:cubicBezTo>
                  <a:cubicBezTo>
                    <a:pt x="146" y="2302"/>
                    <a:pt x="178" y="2356"/>
                    <a:pt x="214" y="2410"/>
                  </a:cubicBezTo>
                  <a:cubicBezTo>
                    <a:pt x="230" y="2434"/>
                    <a:pt x="249" y="2457"/>
                    <a:pt x="266" y="2480"/>
                  </a:cubicBezTo>
                  <a:cubicBezTo>
                    <a:pt x="284" y="2504"/>
                    <a:pt x="299" y="2526"/>
                    <a:pt x="317" y="2547"/>
                  </a:cubicBezTo>
                  <a:lnTo>
                    <a:pt x="328" y="2560"/>
                  </a:lnTo>
                  <a:cubicBezTo>
                    <a:pt x="326" y="2566"/>
                    <a:pt x="323" y="2571"/>
                    <a:pt x="322" y="2576"/>
                  </a:cubicBezTo>
                  <a:cubicBezTo>
                    <a:pt x="305" y="2628"/>
                    <a:pt x="296" y="2681"/>
                    <a:pt x="289" y="2736"/>
                  </a:cubicBezTo>
                  <a:cubicBezTo>
                    <a:pt x="281" y="2789"/>
                    <a:pt x="276" y="2840"/>
                    <a:pt x="276" y="2893"/>
                  </a:cubicBezTo>
                  <a:cubicBezTo>
                    <a:pt x="276" y="2942"/>
                    <a:pt x="279" y="2990"/>
                    <a:pt x="290" y="3037"/>
                  </a:cubicBezTo>
                  <a:lnTo>
                    <a:pt x="306" y="3096"/>
                  </a:lnTo>
                  <a:cubicBezTo>
                    <a:pt x="307" y="3103"/>
                    <a:pt x="310" y="3112"/>
                    <a:pt x="312" y="3119"/>
                  </a:cubicBezTo>
                  <a:cubicBezTo>
                    <a:pt x="317" y="3133"/>
                    <a:pt x="325" y="3145"/>
                    <a:pt x="337" y="3155"/>
                  </a:cubicBezTo>
                  <a:cubicBezTo>
                    <a:pt x="344" y="3160"/>
                    <a:pt x="351" y="3164"/>
                    <a:pt x="358" y="3166"/>
                  </a:cubicBezTo>
                  <a:cubicBezTo>
                    <a:pt x="365" y="3168"/>
                    <a:pt x="372" y="3169"/>
                    <a:pt x="379" y="3169"/>
                  </a:cubicBezTo>
                  <a:cubicBezTo>
                    <a:pt x="386" y="3169"/>
                    <a:pt x="393" y="3168"/>
                    <a:pt x="401" y="3165"/>
                  </a:cubicBezTo>
                  <a:cubicBezTo>
                    <a:pt x="410" y="3163"/>
                    <a:pt x="416" y="3160"/>
                    <a:pt x="424" y="3155"/>
                  </a:cubicBezTo>
                  <a:cubicBezTo>
                    <a:pt x="440" y="3145"/>
                    <a:pt x="452" y="3128"/>
                    <a:pt x="465" y="3114"/>
                  </a:cubicBezTo>
                  <a:cubicBezTo>
                    <a:pt x="478" y="3096"/>
                    <a:pt x="491" y="3077"/>
                    <a:pt x="501" y="3056"/>
                  </a:cubicBezTo>
                  <a:cubicBezTo>
                    <a:pt x="513" y="3030"/>
                    <a:pt x="526" y="3003"/>
                    <a:pt x="533" y="2973"/>
                  </a:cubicBezTo>
                  <a:cubicBezTo>
                    <a:pt x="537" y="2953"/>
                    <a:pt x="539" y="2931"/>
                    <a:pt x="542" y="2908"/>
                  </a:cubicBezTo>
                  <a:cubicBezTo>
                    <a:pt x="545" y="2870"/>
                    <a:pt x="548" y="2833"/>
                    <a:pt x="550" y="2794"/>
                  </a:cubicBezTo>
                  <a:cubicBezTo>
                    <a:pt x="555" y="2785"/>
                    <a:pt x="563" y="2777"/>
                    <a:pt x="566" y="2769"/>
                  </a:cubicBezTo>
                  <a:cubicBezTo>
                    <a:pt x="604" y="2707"/>
                    <a:pt x="635" y="2640"/>
                    <a:pt x="663" y="2573"/>
                  </a:cubicBezTo>
                  <a:cubicBezTo>
                    <a:pt x="693" y="2503"/>
                    <a:pt x="720" y="2432"/>
                    <a:pt x="749" y="2360"/>
                  </a:cubicBezTo>
                  <a:cubicBezTo>
                    <a:pt x="762" y="2327"/>
                    <a:pt x="776" y="2293"/>
                    <a:pt x="790" y="2260"/>
                  </a:cubicBezTo>
                  <a:cubicBezTo>
                    <a:pt x="796" y="2243"/>
                    <a:pt x="802" y="2226"/>
                    <a:pt x="807" y="2209"/>
                  </a:cubicBezTo>
                  <a:cubicBezTo>
                    <a:pt x="808" y="2202"/>
                    <a:pt x="811" y="2196"/>
                    <a:pt x="812" y="2190"/>
                  </a:cubicBezTo>
                  <a:lnTo>
                    <a:pt x="874" y="2121"/>
                  </a:lnTo>
                  <a:lnTo>
                    <a:pt x="875" y="2121"/>
                  </a:lnTo>
                  <a:cubicBezTo>
                    <a:pt x="890" y="2107"/>
                    <a:pt x="904" y="2092"/>
                    <a:pt x="919" y="2080"/>
                  </a:cubicBezTo>
                  <a:lnTo>
                    <a:pt x="925" y="2080"/>
                  </a:lnTo>
                  <a:cubicBezTo>
                    <a:pt x="951" y="2077"/>
                    <a:pt x="975" y="2060"/>
                    <a:pt x="998" y="2049"/>
                  </a:cubicBezTo>
                  <a:cubicBezTo>
                    <a:pt x="1025" y="2035"/>
                    <a:pt x="1053" y="2021"/>
                    <a:pt x="1080" y="2009"/>
                  </a:cubicBezTo>
                  <a:cubicBezTo>
                    <a:pt x="1140" y="1979"/>
                    <a:pt x="1199" y="1951"/>
                    <a:pt x="1259" y="1921"/>
                  </a:cubicBezTo>
                  <a:cubicBezTo>
                    <a:pt x="1322" y="1891"/>
                    <a:pt x="1385" y="1860"/>
                    <a:pt x="1447" y="1829"/>
                  </a:cubicBezTo>
                  <a:cubicBezTo>
                    <a:pt x="1455" y="1825"/>
                    <a:pt x="1461" y="1823"/>
                    <a:pt x="1469" y="1819"/>
                  </a:cubicBezTo>
                  <a:cubicBezTo>
                    <a:pt x="1517" y="1808"/>
                    <a:pt x="1566" y="1799"/>
                    <a:pt x="1614" y="1790"/>
                  </a:cubicBezTo>
                  <a:lnTo>
                    <a:pt x="1614" y="1790"/>
                  </a:lnTo>
                  <a:cubicBezTo>
                    <a:pt x="1614" y="1790"/>
                    <a:pt x="1614" y="1790"/>
                    <a:pt x="1613" y="1791"/>
                  </a:cubicBezTo>
                  <a:cubicBezTo>
                    <a:pt x="1675" y="1781"/>
                    <a:pt x="1736" y="1772"/>
                    <a:pt x="1798" y="1768"/>
                  </a:cubicBezTo>
                  <a:cubicBezTo>
                    <a:pt x="1807" y="1768"/>
                    <a:pt x="1816" y="1767"/>
                    <a:pt x="1825" y="1767"/>
                  </a:cubicBezTo>
                  <a:cubicBezTo>
                    <a:pt x="1841" y="1767"/>
                    <a:pt x="1857" y="1768"/>
                    <a:pt x="1873" y="1770"/>
                  </a:cubicBezTo>
                  <a:lnTo>
                    <a:pt x="1871" y="1770"/>
                  </a:lnTo>
                  <a:cubicBezTo>
                    <a:pt x="1905" y="1773"/>
                    <a:pt x="1938" y="1780"/>
                    <a:pt x="1971" y="1788"/>
                  </a:cubicBezTo>
                  <a:cubicBezTo>
                    <a:pt x="1976" y="1789"/>
                    <a:pt x="1980" y="1790"/>
                    <a:pt x="1985" y="1790"/>
                  </a:cubicBezTo>
                  <a:cubicBezTo>
                    <a:pt x="2007" y="1790"/>
                    <a:pt x="2027" y="1774"/>
                    <a:pt x="2038" y="1755"/>
                  </a:cubicBezTo>
                  <a:lnTo>
                    <a:pt x="2107" y="1777"/>
                  </a:lnTo>
                  <a:cubicBezTo>
                    <a:pt x="2157" y="1794"/>
                    <a:pt x="2209" y="1813"/>
                    <a:pt x="2257" y="1832"/>
                  </a:cubicBezTo>
                  <a:cubicBezTo>
                    <a:pt x="2281" y="1840"/>
                    <a:pt x="2302" y="1850"/>
                    <a:pt x="2324" y="1859"/>
                  </a:cubicBezTo>
                  <a:cubicBezTo>
                    <a:pt x="2343" y="1858"/>
                    <a:pt x="2362" y="1857"/>
                    <a:pt x="2380" y="1857"/>
                  </a:cubicBezTo>
                  <a:cubicBezTo>
                    <a:pt x="2389" y="1857"/>
                    <a:pt x="2397" y="1857"/>
                    <a:pt x="2406" y="1858"/>
                  </a:cubicBezTo>
                  <a:cubicBezTo>
                    <a:pt x="2475" y="1860"/>
                    <a:pt x="2549" y="1868"/>
                    <a:pt x="2617" y="1884"/>
                  </a:cubicBezTo>
                  <a:cubicBezTo>
                    <a:pt x="2630" y="1886"/>
                    <a:pt x="2642" y="1889"/>
                    <a:pt x="2653" y="1892"/>
                  </a:cubicBezTo>
                  <a:cubicBezTo>
                    <a:pt x="2634" y="1878"/>
                    <a:pt x="2613" y="1865"/>
                    <a:pt x="2594" y="1853"/>
                  </a:cubicBezTo>
                  <a:cubicBezTo>
                    <a:pt x="2484" y="1778"/>
                    <a:pt x="2359" y="1734"/>
                    <a:pt x="2236" y="1688"/>
                  </a:cubicBezTo>
                  <a:cubicBezTo>
                    <a:pt x="2176" y="1664"/>
                    <a:pt x="2114" y="1643"/>
                    <a:pt x="2054" y="1624"/>
                  </a:cubicBezTo>
                  <a:cubicBezTo>
                    <a:pt x="1989" y="1602"/>
                    <a:pt x="1922" y="1590"/>
                    <a:pt x="1855" y="1580"/>
                  </a:cubicBezTo>
                  <a:cubicBezTo>
                    <a:pt x="1791" y="1572"/>
                    <a:pt x="1726" y="1569"/>
                    <a:pt x="1662" y="1569"/>
                  </a:cubicBezTo>
                  <a:cubicBezTo>
                    <a:pt x="1600" y="1569"/>
                    <a:pt x="1535" y="1570"/>
                    <a:pt x="1472" y="1580"/>
                  </a:cubicBezTo>
                  <a:cubicBezTo>
                    <a:pt x="1407" y="1591"/>
                    <a:pt x="1342" y="1602"/>
                    <a:pt x="1278" y="1626"/>
                  </a:cubicBezTo>
                  <a:cubicBezTo>
                    <a:pt x="1215" y="1649"/>
                    <a:pt x="1152" y="1677"/>
                    <a:pt x="1090" y="1708"/>
                  </a:cubicBezTo>
                  <a:cubicBezTo>
                    <a:pt x="1027" y="1740"/>
                    <a:pt x="965" y="1772"/>
                    <a:pt x="904" y="1808"/>
                  </a:cubicBezTo>
                  <a:cubicBezTo>
                    <a:pt x="849" y="1842"/>
                    <a:pt x="796" y="1878"/>
                    <a:pt x="749" y="1921"/>
                  </a:cubicBezTo>
                  <a:cubicBezTo>
                    <a:pt x="650" y="2011"/>
                    <a:pt x="564" y="2113"/>
                    <a:pt x="490" y="2226"/>
                  </a:cubicBezTo>
                  <a:cubicBezTo>
                    <a:pt x="478" y="2246"/>
                    <a:pt x="467" y="2267"/>
                    <a:pt x="455" y="2286"/>
                  </a:cubicBezTo>
                  <a:lnTo>
                    <a:pt x="455" y="2283"/>
                  </a:lnTo>
                  <a:cubicBezTo>
                    <a:pt x="447" y="2262"/>
                    <a:pt x="439" y="2243"/>
                    <a:pt x="429" y="2222"/>
                  </a:cubicBezTo>
                  <a:cubicBezTo>
                    <a:pt x="429" y="2207"/>
                    <a:pt x="424" y="2193"/>
                    <a:pt x="421" y="2178"/>
                  </a:cubicBezTo>
                  <a:cubicBezTo>
                    <a:pt x="418" y="2160"/>
                    <a:pt x="415" y="2145"/>
                    <a:pt x="411" y="2128"/>
                  </a:cubicBezTo>
                  <a:cubicBezTo>
                    <a:pt x="404" y="2096"/>
                    <a:pt x="395" y="2062"/>
                    <a:pt x="389" y="2030"/>
                  </a:cubicBezTo>
                  <a:cubicBezTo>
                    <a:pt x="375" y="1964"/>
                    <a:pt x="361" y="1897"/>
                    <a:pt x="347" y="1832"/>
                  </a:cubicBezTo>
                  <a:cubicBezTo>
                    <a:pt x="337" y="1783"/>
                    <a:pt x="326" y="1735"/>
                    <a:pt x="311" y="1688"/>
                  </a:cubicBezTo>
                  <a:cubicBezTo>
                    <a:pt x="300" y="1654"/>
                    <a:pt x="287" y="1622"/>
                    <a:pt x="272" y="1590"/>
                  </a:cubicBezTo>
                  <a:cubicBezTo>
                    <a:pt x="269" y="1585"/>
                    <a:pt x="268" y="1581"/>
                    <a:pt x="265" y="1577"/>
                  </a:cubicBezTo>
                  <a:cubicBezTo>
                    <a:pt x="279" y="1574"/>
                    <a:pt x="291" y="1565"/>
                    <a:pt x="297" y="1551"/>
                  </a:cubicBezTo>
                  <a:cubicBezTo>
                    <a:pt x="327" y="1500"/>
                    <a:pt x="352" y="1446"/>
                    <a:pt x="379" y="1393"/>
                  </a:cubicBezTo>
                  <a:cubicBezTo>
                    <a:pt x="411" y="1328"/>
                    <a:pt x="442" y="1264"/>
                    <a:pt x="475" y="1199"/>
                  </a:cubicBezTo>
                  <a:cubicBezTo>
                    <a:pt x="503" y="1142"/>
                    <a:pt x="532" y="1085"/>
                    <a:pt x="560" y="1028"/>
                  </a:cubicBezTo>
                  <a:cubicBezTo>
                    <a:pt x="573" y="1004"/>
                    <a:pt x="585" y="982"/>
                    <a:pt x="599" y="960"/>
                  </a:cubicBezTo>
                  <a:cubicBezTo>
                    <a:pt x="637" y="900"/>
                    <a:pt x="676" y="839"/>
                    <a:pt x="714" y="780"/>
                  </a:cubicBezTo>
                  <a:cubicBezTo>
                    <a:pt x="730" y="757"/>
                    <a:pt x="745" y="733"/>
                    <a:pt x="761" y="709"/>
                  </a:cubicBezTo>
                  <a:cubicBezTo>
                    <a:pt x="841" y="628"/>
                    <a:pt x="926" y="552"/>
                    <a:pt x="1015" y="481"/>
                  </a:cubicBezTo>
                  <a:cubicBezTo>
                    <a:pt x="1053" y="451"/>
                    <a:pt x="1091" y="421"/>
                    <a:pt x="1131" y="393"/>
                  </a:cubicBezTo>
                  <a:cubicBezTo>
                    <a:pt x="1154" y="384"/>
                    <a:pt x="1177" y="377"/>
                    <a:pt x="1199" y="368"/>
                  </a:cubicBezTo>
                  <a:cubicBezTo>
                    <a:pt x="1221" y="364"/>
                    <a:pt x="1243" y="361"/>
                    <a:pt x="1266" y="357"/>
                  </a:cubicBezTo>
                  <a:lnTo>
                    <a:pt x="1266" y="357"/>
                  </a:lnTo>
                  <a:cubicBezTo>
                    <a:pt x="1269" y="357"/>
                    <a:pt x="1271" y="357"/>
                    <a:pt x="1273" y="356"/>
                  </a:cubicBezTo>
                  <a:cubicBezTo>
                    <a:pt x="1272" y="356"/>
                    <a:pt x="1272" y="356"/>
                    <a:pt x="1272" y="356"/>
                  </a:cubicBezTo>
                  <a:lnTo>
                    <a:pt x="1272" y="356"/>
                  </a:lnTo>
                  <a:cubicBezTo>
                    <a:pt x="1275" y="356"/>
                    <a:pt x="1278" y="355"/>
                    <a:pt x="1281" y="354"/>
                  </a:cubicBezTo>
                  <a:cubicBezTo>
                    <a:pt x="1291" y="353"/>
                    <a:pt x="1300" y="352"/>
                    <a:pt x="1310" y="351"/>
                  </a:cubicBezTo>
                  <a:cubicBezTo>
                    <a:pt x="1316" y="350"/>
                    <a:pt x="1323" y="348"/>
                    <a:pt x="1330" y="347"/>
                  </a:cubicBezTo>
                  <a:cubicBezTo>
                    <a:pt x="1332" y="346"/>
                    <a:pt x="1334" y="346"/>
                    <a:pt x="1338" y="346"/>
                  </a:cubicBezTo>
                  <a:cubicBezTo>
                    <a:pt x="1339" y="346"/>
                    <a:pt x="1341" y="344"/>
                    <a:pt x="1342" y="344"/>
                  </a:cubicBezTo>
                  <a:cubicBezTo>
                    <a:pt x="1349" y="343"/>
                    <a:pt x="1358" y="342"/>
                    <a:pt x="1366" y="341"/>
                  </a:cubicBezTo>
                  <a:cubicBezTo>
                    <a:pt x="1378" y="340"/>
                    <a:pt x="1388" y="337"/>
                    <a:pt x="1398" y="336"/>
                  </a:cubicBezTo>
                  <a:lnTo>
                    <a:pt x="1397" y="336"/>
                  </a:lnTo>
                  <a:cubicBezTo>
                    <a:pt x="1400" y="335"/>
                    <a:pt x="1404" y="335"/>
                    <a:pt x="1408" y="333"/>
                  </a:cubicBezTo>
                  <a:lnTo>
                    <a:pt x="1408" y="333"/>
                  </a:lnTo>
                  <a:cubicBezTo>
                    <a:pt x="1524" y="314"/>
                    <a:pt x="1643" y="300"/>
                    <a:pt x="1761" y="288"/>
                  </a:cubicBezTo>
                  <a:cubicBezTo>
                    <a:pt x="1815" y="281"/>
                    <a:pt x="1870" y="275"/>
                    <a:pt x="1925" y="269"/>
                  </a:cubicBezTo>
                  <a:cubicBezTo>
                    <a:pt x="1953" y="265"/>
                    <a:pt x="1982" y="262"/>
                    <a:pt x="2011" y="258"/>
                  </a:cubicBezTo>
                  <a:cubicBezTo>
                    <a:pt x="2039" y="259"/>
                    <a:pt x="2069" y="262"/>
                    <a:pt x="2097" y="264"/>
                  </a:cubicBezTo>
                  <a:cubicBezTo>
                    <a:pt x="2147" y="270"/>
                    <a:pt x="2197" y="274"/>
                    <a:pt x="2246" y="279"/>
                  </a:cubicBezTo>
                  <a:lnTo>
                    <a:pt x="2424" y="306"/>
                  </a:lnTo>
                  <a:cubicBezTo>
                    <a:pt x="2481" y="314"/>
                    <a:pt x="2536" y="325"/>
                    <a:pt x="2592" y="336"/>
                  </a:cubicBezTo>
                  <a:cubicBezTo>
                    <a:pt x="2612" y="340"/>
                    <a:pt x="2631" y="342"/>
                    <a:pt x="2649" y="346"/>
                  </a:cubicBezTo>
                  <a:cubicBezTo>
                    <a:pt x="2664" y="355"/>
                    <a:pt x="2680" y="360"/>
                    <a:pt x="2698" y="367"/>
                  </a:cubicBezTo>
                  <a:lnTo>
                    <a:pt x="2689" y="362"/>
                  </a:lnTo>
                  <a:lnTo>
                    <a:pt x="2689" y="362"/>
                  </a:lnTo>
                  <a:cubicBezTo>
                    <a:pt x="2793" y="405"/>
                    <a:pt x="2896" y="446"/>
                    <a:pt x="3000" y="486"/>
                  </a:cubicBezTo>
                  <a:lnTo>
                    <a:pt x="3314" y="603"/>
                  </a:lnTo>
                  <a:cubicBezTo>
                    <a:pt x="3377" y="629"/>
                    <a:pt x="3439" y="655"/>
                    <a:pt x="3501" y="686"/>
                  </a:cubicBezTo>
                  <a:cubicBezTo>
                    <a:pt x="3508" y="688"/>
                    <a:pt x="3514" y="689"/>
                    <a:pt x="3520" y="693"/>
                  </a:cubicBezTo>
                  <a:cubicBezTo>
                    <a:pt x="3481" y="664"/>
                    <a:pt x="3443" y="637"/>
                    <a:pt x="3404" y="610"/>
                  </a:cubicBezTo>
                  <a:cubicBezTo>
                    <a:pt x="3403" y="610"/>
                    <a:pt x="3403" y="609"/>
                    <a:pt x="3402" y="609"/>
                  </a:cubicBezTo>
                  <a:lnTo>
                    <a:pt x="3402" y="609"/>
                  </a:lnTo>
                  <a:lnTo>
                    <a:pt x="3403" y="610"/>
                  </a:lnTo>
                  <a:cubicBezTo>
                    <a:pt x="3334" y="564"/>
                    <a:pt x="3264" y="518"/>
                    <a:pt x="3194" y="475"/>
                  </a:cubicBezTo>
                  <a:cubicBezTo>
                    <a:pt x="3139" y="441"/>
                    <a:pt x="3086" y="410"/>
                    <a:pt x="3030" y="379"/>
                  </a:cubicBezTo>
                  <a:cubicBezTo>
                    <a:pt x="2974" y="348"/>
                    <a:pt x="2919" y="317"/>
                    <a:pt x="2862" y="290"/>
                  </a:cubicBezTo>
                  <a:cubicBezTo>
                    <a:pt x="2803" y="261"/>
                    <a:pt x="2745" y="235"/>
                    <a:pt x="2684" y="210"/>
                  </a:cubicBezTo>
                  <a:cubicBezTo>
                    <a:pt x="2629" y="188"/>
                    <a:pt x="2571" y="171"/>
                    <a:pt x="2514" y="152"/>
                  </a:cubicBezTo>
                  <a:cubicBezTo>
                    <a:pt x="2451" y="131"/>
                    <a:pt x="2387" y="112"/>
                    <a:pt x="2323" y="96"/>
                  </a:cubicBezTo>
                  <a:cubicBezTo>
                    <a:pt x="2261" y="80"/>
                    <a:pt x="2198" y="67"/>
                    <a:pt x="2134" y="53"/>
                  </a:cubicBezTo>
                  <a:cubicBezTo>
                    <a:pt x="2070" y="38"/>
                    <a:pt x="2005" y="26"/>
                    <a:pt x="1940" y="19"/>
                  </a:cubicBezTo>
                  <a:cubicBezTo>
                    <a:pt x="1874" y="13"/>
                    <a:pt x="1808" y="6"/>
                    <a:pt x="1742" y="2"/>
                  </a:cubicBezTo>
                  <a:lnTo>
                    <a:pt x="1741" y="2"/>
                  </a:lnTo>
                  <a:cubicBezTo>
                    <a:pt x="1737" y="1"/>
                    <a:pt x="1734" y="1"/>
                    <a:pt x="1729" y="1"/>
                  </a:cubicBezTo>
                  <a:cubicBezTo>
                    <a:pt x="1731" y="2"/>
                    <a:pt x="1733" y="2"/>
                    <a:pt x="1735" y="2"/>
                  </a:cubicBezTo>
                  <a:lnTo>
                    <a:pt x="1735" y="2"/>
                  </a:lnTo>
                  <a:cubicBezTo>
                    <a:pt x="1723" y="2"/>
                    <a:pt x="1711" y="1"/>
                    <a:pt x="1699" y="1"/>
                  </a:cubicBezTo>
                  <a:lnTo>
                    <a:pt x="1701" y="1"/>
                  </a:lnTo>
                  <a:cubicBezTo>
                    <a:pt x="1688" y="1"/>
                    <a:pt x="1674" y="0"/>
                    <a:pt x="1660"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1707400" y="3217075"/>
              <a:ext cx="2900" cy="2400"/>
            </a:xfrm>
            <a:custGeom>
              <a:avLst/>
              <a:gdLst/>
              <a:ahLst/>
              <a:cxnLst/>
              <a:rect l="l" t="t" r="r" b="b"/>
              <a:pathLst>
                <a:path w="116" h="96" extrusionOk="0">
                  <a:moveTo>
                    <a:pt x="1" y="0"/>
                  </a:moveTo>
                  <a:lnTo>
                    <a:pt x="1" y="0"/>
                  </a:lnTo>
                  <a:cubicBezTo>
                    <a:pt x="21" y="21"/>
                    <a:pt x="41" y="42"/>
                    <a:pt x="58" y="63"/>
                  </a:cubicBezTo>
                  <a:cubicBezTo>
                    <a:pt x="76" y="74"/>
                    <a:pt x="96" y="85"/>
                    <a:pt x="115" y="95"/>
                  </a:cubicBezTo>
                  <a:cubicBezTo>
                    <a:pt x="110" y="90"/>
                    <a:pt x="104" y="85"/>
                    <a:pt x="99" y="80"/>
                  </a:cubicBezTo>
                  <a:cubicBezTo>
                    <a:pt x="69" y="54"/>
                    <a:pt x="38" y="31"/>
                    <a:pt x="7" y="7"/>
                  </a:cubicBezTo>
                  <a:cubicBezTo>
                    <a:pt x="6" y="5"/>
                    <a:pt x="3" y="1"/>
                    <a:pt x="1"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1571225" y="3263625"/>
              <a:ext cx="3650" cy="3250"/>
            </a:xfrm>
            <a:custGeom>
              <a:avLst/>
              <a:gdLst/>
              <a:ahLst/>
              <a:cxnLst/>
              <a:rect l="l" t="t" r="r" b="b"/>
              <a:pathLst>
                <a:path w="146" h="130" extrusionOk="0">
                  <a:moveTo>
                    <a:pt x="74" y="0"/>
                  </a:moveTo>
                  <a:cubicBezTo>
                    <a:pt x="46" y="0"/>
                    <a:pt x="21" y="18"/>
                    <a:pt x="11" y="47"/>
                  </a:cubicBezTo>
                  <a:cubicBezTo>
                    <a:pt x="1" y="80"/>
                    <a:pt x="20" y="117"/>
                    <a:pt x="54" y="127"/>
                  </a:cubicBezTo>
                  <a:cubicBezTo>
                    <a:pt x="61" y="129"/>
                    <a:pt x="67" y="130"/>
                    <a:pt x="73" y="130"/>
                  </a:cubicBezTo>
                  <a:cubicBezTo>
                    <a:pt x="100" y="130"/>
                    <a:pt x="127" y="113"/>
                    <a:pt x="135" y="85"/>
                  </a:cubicBezTo>
                  <a:cubicBezTo>
                    <a:pt x="145" y="52"/>
                    <a:pt x="127" y="14"/>
                    <a:pt x="93" y="3"/>
                  </a:cubicBezTo>
                  <a:cubicBezTo>
                    <a:pt x="86" y="1"/>
                    <a:pt x="80" y="0"/>
                    <a:pt x="74"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1704550" y="3140600"/>
              <a:ext cx="3625" cy="3250"/>
            </a:xfrm>
            <a:custGeom>
              <a:avLst/>
              <a:gdLst/>
              <a:ahLst/>
              <a:cxnLst/>
              <a:rect l="l" t="t" r="r" b="b"/>
              <a:pathLst>
                <a:path w="145" h="130" extrusionOk="0">
                  <a:moveTo>
                    <a:pt x="72" y="1"/>
                  </a:moveTo>
                  <a:cubicBezTo>
                    <a:pt x="45" y="1"/>
                    <a:pt x="19" y="18"/>
                    <a:pt x="10" y="46"/>
                  </a:cubicBezTo>
                  <a:cubicBezTo>
                    <a:pt x="0" y="79"/>
                    <a:pt x="19" y="117"/>
                    <a:pt x="53" y="127"/>
                  </a:cubicBezTo>
                  <a:cubicBezTo>
                    <a:pt x="59" y="129"/>
                    <a:pt x="66" y="130"/>
                    <a:pt x="72" y="130"/>
                  </a:cubicBezTo>
                  <a:cubicBezTo>
                    <a:pt x="99" y="130"/>
                    <a:pt x="126" y="112"/>
                    <a:pt x="134" y="84"/>
                  </a:cubicBezTo>
                  <a:cubicBezTo>
                    <a:pt x="145" y="51"/>
                    <a:pt x="125" y="14"/>
                    <a:pt x="91" y="4"/>
                  </a:cubicBezTo>
                  <a:cubicBezTo>
                    <a:pt x="85" y="2"/>
                    <a:pt x="78" y="1"/>
                    <a:pt x="72"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1703500" y="3146050"/>
              <a:ext cx="3650" cy="3275"/>
            </a:xfrm>
            <a:custGeom>
              <a:avLst/>
              <a:gdLst/>
              <a:ahLst/>
              <a:cxnLst/>
              <a:rect l="l" t="t" r="r" b="b"/>
              <a:pathLst>
                <a:path w="146" h="131" extrusionOk="0">
                  <a:moveTo>
                    <a:pt x="73" y="1"/>
                  </a:moveTo>
                  <a:cubicBezTo>
                    <a:pt x="46" y="1"/>
                    <a:pt x="19" y="18"/>
                    <a:pt x="11" y="46"/>
                  </a:cubicBezTo>
                  <a:cubicBezTo>
                    <a:pt x="1" y="79"/>
                    <a:pt x="19" y="117"/>
                    <a:pt x="53" y="127"/>
                  </a:cubicBezTo>
                  <a:cubicBezTo>
                    <a:pt x="59" y="129"/>
                    <a:pt x="66" y="130"/>
                    <a:pt x="72" y="130"/>
                  </a:cubicBezTo>
                  <a:cubicBezTo>
                    <a:pt x="99" y="130"/>
                    <a:pt x="126" y="112"/>
                    <a:pt x="135" y="85"/>
                  </a:cubicBezTo>
                  <a:cubicBezTo>
                    <a:pt x="145" y="51"/>
                    <a:pt x="126" y="14"/>
                    <a:pt x="92" y="3"/>
                  </a:cubicBezTo>
                  <a:cubicBezTo>
                    <a:pt x="85" y="2"/>
                    <a:pt x="79" y="1"/>
                    <a:pt x="73"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1699325" y="3142950"/>
              <a:ext cx="3650" cy="3275"/>
            </a:xfrm>
            <a:custGeom>
              <a:avLst/>
              <a:gdLst/>
              <a:ahLst/>
              <a:cxnLst/>
              <a:rect l="l" t="t" r="r" b="b"/>
              <a:pathLst>
                <a:path w="146" h="131" extrusionOk="0">
                  <a:moveTo>
                    <a:pt x="74" y="1"/>
                  </a:moveTo>
                  <a:cubicBezTo>
                    <a:pt x="46" y="1"/>
                    <a:pt x="19" y="19"/>
                    <a:pt x="11" y="46"/>
                  </a:cubicBezTo>
                  <a:cubicBezTo>
                    <a:pt x="1" y="80"/>
                    <a:pt x="20" y="117"/>
                    <a:pt x="54" y="127"/>
                  </a:cubicBezTo>
                  <a:cubicBezTo>
                    <a:pt x="61" y="130"/>
                    <a:pt x="67" y="131"/>
                    <a:pt x="74" y="131"/>
                  </a:cubicBezTo>
                  <a:cubicBezTo>
                    <a:pt x="100" y="131"/>
                    <a:pt x="126" y="113"/>
                    <a:pt x="135" y="85"/>
                  </a:cubicBezTo>
                  <a:cubicBezTo>
                    <a:pt x="145" y="51"/>
                    <a:pt x="127" y="14"/>
                    <a:pt x="92" y="4"/>
                  </a:cubicBezTo>
                  <a:cubicBezTo>
                    <a:pt x="86" y="2"/>
                    <a:pt x="80" y="1"/>
                    <a:pt x="74"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1704450" y="3094450"/>
              <a:ext cx="3650" cy="3275"/>
            </a:xfrm>
            <a:custGeom>
              <a:avLst/>
              <a:gdLst/>
              <a:ahLst/>
              <a:cxnLst/>
              <a:rect l="l" t="t" r="r" b="b"/>
              <a:pathLst>
                <a:path w="146" h="131" extrusionOk="0">
                  <a:moveTo>
                    <a:pt x="74" y="1"/>
                  </a:moveTo>
                  <a:cubicBezTo>
                    <a:pt x="46" y="1"/>
                    <a:pt x="20" y="18"/>
                    <a:pt x="11" y="46"/>
                  </a:cubicBezTo>
                  <a:cubicBezTo>
                    <a:pt x="1" y="80"/>
                    <a:pt x="21" y="117"/>
                    <a:pt x="54" y="127"/>
                  </a:cubicBezTo>
                  <a:cubicBezTo>
                    <a:pt x="60" y="129"/>
                    <a:pt x="66" y="130"/>
                    <a:pt x="72" y="130"/>
                  </a:cubicBezTo>
                  <a:cubicBezTo>
                    <a:pt x="100" y="130"/>
                    <a:pt x="127" y="112"/>
                    <a:pt x="135" y="85"/>
                  </a:cubicBezTo>
                  <a:cubicBezTo>
                    <a:pt x="145" y="51"/>
                    <a:pt x="126" y="14"/>
                    <a:pt x="93" y="3"/>
                  </a:cubicBezTo>
                  <a:cubicBezTo>
                    <a:pt x="86" y="2"/>
                    <a:pt x="80" y="1"/>
                    <a:pt x="74"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1515200" y="3322175"/>
              <a:ext cx="158850" cy="193525"/>
            </a:xfrm>
            <a:custGeom>
              <a:avLst/>
              <a:gdLst/>
              <a:ahLst/>
              <a:cxnLst/>
              <a:rect l="l" t="t" r="r" b="b"/>
              <a:pathLst>
                <a:path w="6354" h="7741" extrusionOk="0">
                  <a:moveTo>
                    <a:pt x="3554" y="1654"/>
                  </a:moveTo>
                  <a:cubicBezTo>
                    <a:pt x="3553" y="1654"/>
                    <a:pt x="3552" y="1655"/>
                    <a:pt x="3552" y="1656"/>
                  </a:cubicBezTo>
                  <a:lnTo>
                    <a:pt x="3552" y="1656"/>
                  </a:lnTo>
                  <a:cubicBezTo>
                    <a:pt x="3552" y="1655"/>
                    <a:pt x="3553" y="1654"/>
                    <a:pt x="3554" y="1654"/>
                  </a:cubicBezTo>
                  <a:close/>
                  <a:moveTo>
                    <a:pt x="97" y="7372"/>
                  </a:moveTo>
                  <a:cubicBezTo>
                    <a:pt x="96" y="7374"/>
                    <a:pt x="95" y="7375"/>
                    <a:pt x="95" y="7376"/>
                  </a:cubicBezTo>
                  <a:cubicBezTo>
                    <a:pt x="96" y="7375"/>
                    <a:pt x="96" y="7374"/>
                    <a:pt x="97" y="7372"/>
                  </a:cubicBezTo>
                  <a:close/>
                  <a:moveTo>
                    <a:pt x="6032" y="1"/>
                  </a:moveTo>
                  <a:lnTo>
                    <a:pt x="6032" y="3"/>
                  </a:lnTo>
                  <a:cubicBezTo>
                    <a:pt x="6027" y="59"/>
                    <a:pt x="6018" y="112"/>
                    <a:pt x="6007" y="167"/>
                  </a:cubicBezTo>
                  <a:cubicBezTo>
                    <a:pt x="5998" y="207"/>
                    <a:pt x="5988" y="246"/>
                    <a:pt x="5976" y="286"/>
                  </a:cubicBezTo>
                  <a:cubicBezTo>
                    <a:pt x="5969" y="301"/>
                    <a:pt x="5964" y="316"/>
                    <a:pt x="5957" y="329"/>
                  </a:cubicBezTo>
                  <a:cubicBezTo>
                    <a:pt x="5953" y="337"/>
                    <a:pt x="5948" y="345"/>
                    <a:pt x="5944" y="353"/>
                  </a:cubicBezTo>
                  <a:lnTo>
                    <a:pt x="5944" y="353"/>
                  </a:lnTo>
                  <a:cubicBezTo>
                    <a:pt x="5928" y="373"/>
                    <a:pt x="5913" y="391"/>
                    <a:pt x="5897" y="411"/>
                  </a:cubicBezTo>
                  <a:cubicBezTo>
                    <a:pt x="5860" y="450"/>
                    <a:pt x="5822" y="484"/>
                    <a:pt x="5781" y="520"/>
                  </a:cubicBezTo>
                  <a:cubicBezTo>
                    <a:pt x="5702" y="588"/>
                    <a:pt x="5624" y="653"/>
                    <a:pt x="5540" y="714"/>
                  </a:cubicBezTo>
                  <a:lnTo>
                    <a:pt x="5540" y="714"/>
                  </a:lnTo>
                  <a:cubicBezTo>
                    <a:pt x="5540" y="714"/>
                    <a:pt x="5540" y="714"/>
                    <a:pt x="5540" y="714"/>
                  </a:cubicBezTo>
                  <a:lnTo>
                    <a:pt x="5540" y="714"/>
                  </a:lnTo>
                  <a:cubicBezTo>
                    <a:pt x="5540" y="714"/>
                    <a:pt x="5540" y="714"/>
                    <a:pt x="5539" y="714"/>
                  </a:cubicBezTo>
                  <a:lnTo>
                    <a:pt x="5539" y="714"/>
                  </a:lnTo>
                  <a:cubicBezTo>
                    <a:pt x="5540" y="714"/>
                    <a:pt x="5540" y="714"/>
                    <a:pt x="5540" y="714"/>
                  </a:cubicBezTo>
                  <a:lnTo>
                    <a:pt x="5540" y="714"/>
                  </a:lnTo>
                  <a:cubicBezTo>
                    <a:pt x="5539" y="714"/>
                    <a:pt x="5538" y="715"/>
                    <a:pt x="5538" y="716"/>
                  </a:cubicBezTo>
                  <a:lnTo>
                    <a:pt x="5538" y="716"/>
                  </a:lnTo>
                  <a:cubicBezTo>
                    <a:pt x="5538" y="715"/>
                    <a:pt x="5539" y="715"/>
                    <a:pt x="5539" y="714"/>
                  </a:cubicBezTo>
                  <a:lnTo>
                    <a:pt x="5539" y="714"/>
                  </a:lnTo>
                  <a:cubicBezTo>
                    <a:pt x="5538" y="715"/>
                    <a:pt x="5537" y="716"/>
                    <a:pt x="5536" y="716"/>
                  </a:cubicBezTo>
                  <a:lnTo>
                    <a:pt x="5536" y="716"/>
                  </a:lnTo>
                  <a:cubicBezTo>
                    <a:pt x="5537" y="716"/>
                    <a:pt x="5537" y="716"/>
                    <a:pt x="5538" y="716"/>
                  </a:cubicBezTo>
                  <a:lnTo>
                    <a:pt x="5538" y="716"/>
                  </a:lnTo>
                  <a:cubicBezTo>
                    <a:pt x="5516" y="730"/>
                    <a:pt x="5493" y="744"/>
                    <a:pt x="5471" y="757"/>
                  </a:cubicBezTo>
                  <a:cubicBezTo>
                    <a:pt x="5449" y="771"/>
                    <a:pt x="5425" y="782"/>
                    <a:pt x="5404" y="793"/>
                  </a:cubicBezTo>
                  <a:cubicBezTo>
                    <a:pt x="5348" y="821"/>
                    <a:pt x="5291" y="847"/>
                    <a:pt x="5235" y="871"/>
                  </a:cubicBezTo>
                  <a:cubicBezTo>
                    <a:pt x="5171" y="899"/>
                    <a:pt x="5106" y="924"/>
                    <a:pt x="5039" y="950"/>
                  </a:cubicBezTo>
                  <a:cubicBezTo>
                    <a:pt x="4922" y="997"/>
                    <a:pt x="4803" y="1041"/>
                    <a:pt x="4684" y="1086"/>
                  </a:cubicBezTo>
                  <a:cubicBezTo>
                    <a:pt x="4615" y="1113"/>
                    <a:pt x="4546" y="1138"/>
                    <a:pt x="4478" y="1165"/>
                  </a:cubicBezTo>
                  <a:cubicBezTo>
                    <a:pt x="4417" y="1189"/>
                    <a:pt x="4357" y="1217"/>
                    <a:pt x="4300" y="1245"/>
                  </a:cubicBezTo>
                  <a:cubicBezTo>
                    <a:pt x="4180" y="1304"/>
                    <a:pt x="4061" y="1368"/>
                    <a:pt x="3944" y="1431"/>
                  </a:cubicBezTo>
                  <a:cubicBezTo>
                    <a:pt x="3854" y="1480"/>
                    <a:pt x="3764" y="1531"/>
                    <a:pt x="3676" y="1585"/>
                  </a:cubicBezTo>
                  <a:lnTo>
                    <a:pt x="3670" y="1585"/>
                  </a:lnTo>
                  <a:cubicBezTo>
                    <a:pt x="3655" y="1586"/>
                    <a:pt x="3643" y="1590"/>
                    <a:pt x="3629" y="1596"/>
                  </a:cubicBezTo>
                  <a:cubicBezTo>
                    <a:pt x="3600" y="1608"/>
                    <a:pt x="3576" y="1633"/>
                    <a:pt x="3554" y="1654"/>
                  </a:cubicBezTo>
                  <a:lnTo>
                    <a:pt x="3554" y="1654"/>
                  </a:lnTo>
                  <a:cubicBezTo>
                    <a:pt x="3555" y="1653"/>
                    <a:pt x="3555" y="1653"/>
                    <a:pt x="3555" y="1653"/>
                  </a:cubicBezTo>
                  <a:lnTo>
                    <a:pt x="3555" y="1653"/>
                  </a:lnTo>
                  <a:cubicBezTo>
                    <a:pt x="3554" y="1654"/>
                    <a:pt x="3553" y="1655"/>
                    <a:pt x="3551" y="1656"/>
                  </a:cubicBezTo>
                  <a:lnTo>
                    <a:pt x="3551" y="1656"/>
                  </a:lnTo>
                  <a:cubicBezTo>
                    <a:pt x="3551" y="1656"/>
                    <a:pt x="3552" y="1656"/>
                    <a:pt x="3552" y="1656"/>
                  </a:cubicBezTo>
                  <a:lnTo>
                    <a:pt x="3552" y="1656"/>
                  </a:lnTo>
                  <a:cubicBezTo>
                    <a:pt x="3551" y="1656"/>
                    <a:pt x="3551" y="1657"/>
                    <a:pt x="3551" y="1657"/>
                  </a:cubicBezTo>
                  <a:lnTo>
                    <a:pt x="3551" y="1657"/>
                  </a:lnTo>
                  <a:cubicBezTo>
                    <a:pt x="3546" y="1661"/>
                    <a:pt x="3541" y="1665"/>
                    <a:pt x="3536" y="1670"/>
                  </a:cubicBezTo>
                  <a:cubicBezTo>
                    <a:pt x="3500" y="1693"/>
                    <a:pt x="3465" y="1716"/>
                    <a:pt x="3429" y="1741"/>
                  </a:cubicBezTo>
                  <a:cubicBezTo>
                    <a:pt x="3375" y="1778"/>
                    <a:pt x="3323" y="1819"/>
                    <a:pt x="3272" y="1860"/>
                  </a:cubicBezTo>
                  <a:cubicBezTo>
                    <a:pt x="3168" y="1943"/>
                    <a:pt x="3067" y="2029"/>
                    <a:pt x="2969" y="2117"/>
                  </a:cubicBezTo>
                  <a:cubicBezTo>
                    <a:pt x="2919" y="2164"/>
                    <a:pt x="2871" y="2214"/>
                    <a:pt x="2824" y="2263"/>
                  </a:cubicBezTo>
                  <a:cubicBezTo>
                    <a:pt x="2777" y="2312"/>
                    <a:pt x="2730" y="2359"/>
                    <a:pt x="2683" y="2407"/>
                  </a:cubicBezTo>
                  <a:cubicBezTo>
                    <a:pt x="2614" y="2480"/>
                    <a:pt x="2554" y="2557"/>
                    <a:pt x="2493" y="2633"/>
                  </a:cubicBezTo>
                  <a:cubicBezTo>
                    <a:pt x="2426" y="2716"/>
                    <a:pt x="2369" y="2803"/>
                    <a:pt x="2309" y="2890"/>
                  </a:cubicBezTo>
                  <a:cubicBezTo>
                    <a:pt x="2309" y="2890"/>
                    <a:pt x="2310" y="2890"/>
                    <a:pt x="2310" y="2889"/>
                  </a:cubicBezTo>
                  <a:lnTo>
                    <a:pt x="2310" y="2889"/>
                  </a:lnTo>
                  <a:cubicBezTo>
                    <a:pt x="2274" y="2943"/>
                    <a:pt x="2238" y="2996"/>
                    <a:pt x="2200" y="3047"/>
                  </a:cubicBezTo>
                  <a:cubicBezTo>
                    <a:pt x="2159" y="3105"/>
                    <a:pt x="2117" y="3164"/>
                    <a:pt x="2077" y="3222"/>
                  </a:cubicBezTo>
                  <a:cubicBezTo>
                    <a:pt x="2003" y="3329"/>
                    <a:pt x="1935" y="3438"/>
                    <a:pt x="1869" y="3551"/>
                  </a:cubicBezTo>
                  <a:cubicBezTo>
                    <a:pt x="1798" y="3667"/>
                    <a:pt x="1726" y="3785"/>
                    <a:pt x="1657" y="3904"/>
                  </a:cubicBezTo>
                  <a:cubicBezTo>
                    <a:pt x="1585" y="4024"/>
                    <a:pt x="1518" y="4146"/>
                    <a:pt x="1455" y="4270"/>
                  </a:cubicBezTo>
                  <a:cubicBezTo>
                    <a:pt x="1394" y="4389"/>
                    <a:pt x="1336" y="4508"/>
                    <a:pt x="1272" y="4625"/>
                  </a:cubicBezTo>
                  <a:cubicBezTo>
                    <a:pt x="1240" y="4683"/>
                    <a:pt x="1207" y="4743"/>
                    <a:pt x="1177" y="4803"/>
                  </a:cubicBezTo>
                  <a:cubicBezTo>
                    <a:pt x="1145" y="4867"/>
                    <a:pt x="1114" y="4930"/>
                    <a:pt x="1083" y="4994"/>
                  </a:cubicBezTo>
                  <a:cubicBezTo>
                    <a:pt x="1026" y="5111"/>
                    <a:pt x="970" y="5229"/>
                    <a:pt x="915" y="5348"/>
                  </a:cubicBezTo>
                  <a:cubicBezTo>
                    <a:pt x="855" y="5473"/>
                    <a:pt x="795" y="5599"/>
                    <a:pt x="735" y="5725"/>
                  </a:cubicBezTo>
                  <a:cubicBezTo>
                    <a:pt x="695" y="5812"/>
                    <a:pt x="661" y="5900"/>
                    <a:pt x="627" y="5988"/>
                  </a:cubicBezTo>
                  <a:cubicBezTo>
                    <a:pt x="596" y="6067"/>
                    <a:pt x="565" y="6145"/>
                    <a:pt x="536" y="6226"/>
                  </a:cubicBezTo>
                  <a:lnTo>
                    <a:pt x="493" y="6338"/>
                  </a:lnTo>
                  <a:cubicBezTo>
                    <a:pt x="477" y="6380"/>
                    <a:pt x="459" y="6421"/>
                    <a:pt x="442" y="6460"/>
                  </a:cubicBezTo>
                  <a:cubicBezTo>
                    <a:pt x="411" y="6536"/>
                    <a:pt x="383" y="6612"/>
                    <a:pt x="356" y="6689"/>
                  </a:cubicBezTo>
                  <a:lnTo>
                    <a:pt x="356" y="6688"/>
                  </a:lnTo>
                  <a:cubicBezTo>
                    <a:pt x="317" y="6794"/>
                    <a:pt x="269" y="6898"/>
                    <a:pt x="226" y="7004"/>
                  </a:cubicBezTo>
                  <a:cubicBezTo>
                    <a:pt x="177" y="7125"/>
                    <a:pt x="139" y="7250"/>
                    <a:pt x="97" y="7372"/>
                  </a:cubicBezTo>
                  <a:lnTo>
                    <a:pt x="97" y="7372"/>
                  </a:lnTo>
                  <a:cubicBezTo>
                    <a:pt x="97" y="7371"/>
                    <a:pt x="98" y="7369"/>
                    <a:pt x="99" y="7367"/>
                  </a:cubicBezTo>
                  <a:lnTo>
                    <a:pt x="99" y="7367"/>
                  </a:lnTo>
                  <a:cubicBezTo>
                    <a:pt x="69" y="7455"/>
                    <a:pt x="35" y="7544"/>
                    <a:pt x="11" y="7633"/>
                  </a:cubicBezTo>
                  <a:cubicBezTo>
                    <a:pt x="0" y="7669"/>
                    <a:pt x="2" y="7711"/>
                    <a:pt x="37" y="7732"/>
                  </a:cubicBezTo>
                  <a:cubicBezTo>
                    <a:pt x="43" y="7734"/>
                    <a:pt x="47" y="7737"/>
                    <a:pt x="52" y="7738"/>
                  </a:cubicBezTo>
                  <a:cubicBezTo>
                    <a:pt x="58" y="7740"/>
                    <a:pt x="65" y="7741"/>
                    <a:pt x="72" y="7741"/>
                  </a:cubicBezTo>
                  <a:cubicBezTo>
                    <a:pt x="90" y="7741"/>
                    <a:pt x="109" y="7733"/>
                    <a:pt x="123" y="7720"/>
                  </a:cubicBezTo>
                  <a:cubicBezTo>
                    <a:pt x="135" y="7708"/>
                    <a:pt x="146" y="7695"/>
                    <a:pt x="156" y="7681"/>
                  </a:cubicBezTo>
                  <a:cubicBezTo>
                    <a:pt x="165" y="7685"/>
                    <a:pt x="175" y="7688"/>
                    <a:pt x="187" y="7688"/>
                  </a:cubicBezTo>
                  <a:cubicBezTo>
                    <a:pt x="192" y="7688"/>
                    <a:pt x="197" y="7687"/>
                    <a:pt x="203" y="7686"/>
                  </a:cubicBezTo>
                  <a:cubicBezTo>
                    <a:pt x="219" y="7683"/>
                    <a:pt x="233" y="7676"/>
                    <a:pt x="248" y="7666"/>
                  </a:cubicBezTo>
                  <a:cubicBezTo>
                    <a:pt x="274" y="7649"/>
                    <a:pt x="299" y="7628"/>
                    <a:pt x="322" y="7608"/>
                  </a:cubicBezTo>
                  <a:cubicBezTo>
                    <a:pt x="361" y="7573"/>
                    <a:pt x="394" y="7530"/>
                    <a:pt x="428" y="7489"/>
                  </a:cubicBezTo>
                  <a:cubicBezTo>
                    <a:pt x="464" y="7444"/>
                    <a:pt x="495" y="7396"/>
                    <a:pt x="522" y="7347"/>
                  </a:cubicBezTo>
                  <a:cubicBezTo>
                    <a:pt x="551" y="7295"/>
                    <a:pt x="574" y="7239"/>
                    <a:pt x="595" y="7186"/>
                  </a:cubicBezTo>
                  <a:cubicBezTo>
                    <a:pt x="616" y="7126"/>
                    <a:pt x="637" y="7066"/>
                    <a:pt x="656" y="7005"/>
                  </a:cubicBezTo>
                  <a:cubicBezTo>
                    <a:pt x="693" y="6883"/>
                    <a:pt x="727" y="6761"/>
                    <a:pt x="764" y="6640"/>
                  </a:cubicBezTo>
                  <a:cubicBezTo>
                    <a:pt x="769" y="6624"/>
                    <a:pt x="773" y="6609"/>
                    <a:pt x="778" y="6593"/>
                  </a:cubicBezTo>
                  <a:cubicBezTo>
                    <a:pt x="796" y="6552"/>
                    <a:pt x="814" y="6510"/>
                    <a:pt x="831" y="6467"/>
                  </a:cubicBezTo>
                  <a:cubicBezTo>
                    <a:pt x="851" y="6418"/>
                    <a:pt x="871" y="6367"/>
                    <a:pt x="889" y="6316"/>
                  </a:cubicBezTo>
                  <a:cubicBezTo>
                    <a:pt x="899" y="6290"/>
                    <a:pt x="908" y="6263"/>
                    <a:pt x="918" y="6236"/>
                  </a:cubicBezTo>
                  <a:cubicBezTo>
                    <a:pt x="923" y="6222"/>
                    <a:pt x="926" y="6207"/>
                    <a:pt x="931" y="6192"/>
                  </a:cubicBezTo>
                  <a:cubicBezTo>
                    <a:pt x="939" y="6189"/>
                    <a:pt x="946" y="6184"/>
                    <a:pt x="951" y="6176"/>
                  </a:cubicBezTo>
                  <a:cubicBezTo>
                    <a:pt x="960" y="6165"/>
                    <a:pt x="970" y="6154"/>
                    <a:pt x="978" y="6140"/>
                  </a:cubicBezTo>
                  <a:cubicBezTo>
                    <a:pt x="987" y="6124"/>
                    <a:pt x="995" y="6107"/>
                    <a:pt x="1003" y="6091"/>
                  </a:cubicBezTo>
                  <a:cubicBezTo>
                    <a:pt x="1013" y="6071"/>
                    <a:pt x="1022" y="6050"/>
                    <a:pt x="1032" y="6031"/>
                  </a:cubicBezTo>
                  <a:cubicBezTo>
                    <a:pt x="1054" y="5988"/>
                    <a:pt x="1075" y="5944"/>
                    <a:pt x="1095" y="5902"/>
                  </a:cubicBezTo>
                  <a:cubicBezTo>
                    <a:pt x="1126" y="5840"/>
                    <a:pt x="1157" y="5777"/>
                    <a:pt x="1187" y="5714"/>
                  </a:cubicBezTo>
                  <a:cubicBezTo>
                    <a:pt x="1251" y="5581"/>
                    <a:pt x="1316" y="5448"/>
                    <a:pt x="1380" y="5314"/>
                  </a:cubicBezTo>
                  <a:cubicBezTo>
                    <a:pt x="1503" y="5061"/>
                    <a:pt x="1622" y="4807"/>
                    <a:pt x="1743" y="4554"/>
                  </a:cubicBezTo>
                  <a:cubicBezTo>
                    <a:pt x="1749" y="4540"/>
                    <a:pt x="1757" y="4524"/>
                    <a:pt x="1764" y="4510"/>
                  </a:cubicBezTo>
                  <a:cubicBezTo>
                    <a:pt x="1765" y="4508"/>
                    <a:pt x="1767" y="4504"/>
                    <a:pt x="1769" y="4502"/>
                  </a:cubicBezTo>
                  <a:cubicBezTo>
                    <a:pt x="1829" y="4388"/>
                    <a:pt x="1891" y="4275"/>
                    <a:pt x="1953" y="4162"/>
                  </a:cubicBezTo>
                  <a:cubicBezTo>
                    <a:pt x="2014" y="4048"/>
                    <a:pt x="2077" y="3935"/>
                    <a:pt x="2141" y="3822"/>
                  </a:cubicBezTo>
                  <a:cubicBezTo>
                    <a:pt x="2145" y="3828"/>
                    <a:pt x="2152" y="3836"/>
                    <a:pt x="2161" y="3841"/>
                  </a:cubicBezTo>
                  <a:cubicBezTo>
                    <a:pt x="2171" y="3847"/>
                    <a:pt x="2182" y="3850"/>
                    <a:pt x="2193" y="3850"/>
                  </a:cubicBezTo>
                  <a:cubicBezTo>
                    <a:pt x="2215" y="3850"/>
                    <a:pt x="2236" y="3838"/>
                    <a:pt x="2248" y="3818"/>
                  </a:cubicBezTo>
                  <a:cubicBezTo>
                    <a:pt x="2284" y="3761"/>
                    <a:pt x="2318" y="3703"/>
                    <a:pt x="2354" y="3645"/>
                  </a:cubicBezTo>
                  <a:lnTo>
                    <a:pt x="2502" y="3404"/>
                  </a:lnTo>
                  <a:cubicBezTo>
                    <a:pt x="2536" y="3348"/>
                    <a:pt x="2575" y="3294"/>
                    <a:pt x="2611" y="3238"/>
                  </a:cubicBezTo>
                  <a:cubicBezTo>
                    <a:pt x="2654" y="3173"/>
                    <a:pt x="2698" y="3106"/>
                    <a:pt x="2741" y="3040"/>
                  </a:cubicBezTo>
                  <a:lnTo>
                    <a:pt x="2741" y="3040"/>
                  </a:lnTo>
                  <a:cubicBezTo>
                    <a:pt x="2741" y="3041"/>
                    <a:pt x="2740" y="3043"/>
                    <a:pt x="2739" y="3044"/>
                  </a:cubicBezTo>
                  <a:cubicBezTo>
                    <a:pt x="2807" y="2948"/>
                    <a:pt x="2876" y="2851"/>
                    <a:pt x="2946" y="2754"/>
                  </a:cubicBezTo>
                  <a:cubicBezTo>
                    <a:pt x="2972" y="2718"/>
                    <a:pt x="2998" y="2681"/>
                    <a:pt x="3024" y="2645"/>
                  </a:cubicBezTo>
                  <a:cubicBezTo>
                    <a:pt x="3028" y="2639"/>
                    <a:pt x="3032" y="2631"/>
                    <a:pt x="3038" y="2625"/>
                  </a:cubicBezTo>
                  <a:cubicBezTo>
                    <a:pt x="3107" y="2562"/>
                    <a:pt x="3174" y="2499"/>
                    <a:pt x="3239" y="2434"/>
                  </a:cubicBezTo>
                  <a:lnTo>
                    <a:pt x="3382" y="2295"/>
                  </a:lnTo>
                  <a:cubicBezTo>
                    <a:pt x="3414" y="2264"/>
                    <a:pt x="3444" y="2231"/>
                    <a:pt x="3475" y="2199"/>
                  </a:cubicBezTo>
                  <a:cubicBezTo>
                    <a:pt x="3515" y="2156"/>
                    <a:pt x="3558" y="2113"/>
                    <a:pt x="3599" y="2070"/>
                  </a:cubicBezTo>
                  <a:cubicBezTo>
                    <a:pt x="3698" y="1995"/>
                    <a:pt x="3796" y="1918"/>
                    <a:pt x="3896" y="1842"/>
                  </a:cubicBezTo>
                  <a:cubicBezTo>
                    <a:pt x="3934" y="1823"/>
                    <a:pt x="3973" y="1805"/>
                    <a:pt x="4012" y="1786"/>
                  </a:cubicBezTo>
                  <a:cubicBezTo>
                    <a:pt x="4213" y="1687"/>
                    <a:pt x="4414" y="1588"/>
                    <a:pt x="4614" y="1488"/>
                  </a:cubicBezTo>
                  <a:cubicBezTo>
                    <a:pt x="4620" y="1484"/>
                    <a:pt x="4627" y="1481"/>
                    <a:pt x="4634" y="1478"/>
                  </a:cubicBezTo>
                  <a:cubicBezTo>
                    <a:pt x="4638" y="1478"/>
                    <a:pt x="4641" y="1478"/>
                    <a:pt x="4645" y="1477"/>
                  </a:cubicBezTo>
                  <a:cubicBezTo>
                    <a:pt x="4662" y="1473"/>
                    <a:pt x="4676" y="1469"/>
                    <a:pt x="4694" y="1466"/>
                  </a:cubicBezTo>
                  <a:cubicBezTo>
                    <a:pt x="4712" y="1461"/>
                    <a:pt x="4730" y="1454"/>
                    <a:pt x="4748" y="1447"/>
                  </a:cubicBezTo>
                  <a:cubicBezTo>
                    <a:pt x="4761" y="1460"/>
                    <a:pt x="4778" y="1468"/>
                    <a:pt x="4795" y="1468"/>
                  </a:cubicBezTo>
                  <a:cubicBezTo>
                    <a:pt x="4799" y="1468"/>
                    <a:pt x="4802" y="1468"/>
                    <a:pt x="4805" y="1467"/>
                  </a:cubicBezTo>
                  <a:cubicBezTo>
                    <a:pt x="4840" y="1461"/>
                    <a:pt x="4875" y="1455"/>
                    <a:pt x="4908" y="1446"/>
                  </a:cubicBezTo>
                  <a:cubicBezTo>
                    <a:pt x="4948" y="1433"/>
                    <a:pt x="4984" y="1417"/>
                    <a:pt x="5021" y="1402"/>
                  </a:cubicBezTo>
                  <a:cubicBezTo>
                    <a:pt x="5054" y="1389"/>
                    <a:pt x="5089" y="1371"/>
                    <a:pt x="5123" y="1356"/>
                  </a:cubicBezTo>
                  <a:cubicBezTo>
                    <a:pt x="5154" y="1342"/>
                    <a:pt x="5186" y="1328"/>
                    <a:pt x="5217" y="1314"/>
                  </a:cubicBezTo>
                  <a:cubicBezTo>
                    <a:pt x="5249" y="1299"/>
                    <a:pt x="5281" y="1280"/>
                    <a:pt x="5314" y="1263"/>
                  </a:cubicBezTo>
                  <a:cubicBezTo>
                    <a:pt x="5341" y="1250"/>
                    <a:pt x="5368" y="1237"/>
                    <a:pt x="5393" y="1222"/>
                  </a:cubicBezTo>
                  <a:cubicBezTo>
                    <a:pt x="5429" y="1200"/>
                    <a:pt x="5464" y="1179"/>
                    <a:pt x="5498" y="1159"/>
                  </a:cubicBezTo>
                  <a:cubicBezTo>
                    <a:pt x="5505" y="1155"/>
                    <a:pt x="5512" y="1151"/>
                    <a:pt x="5520" y="1146"/>
                  </a:cubicBezTo>
                  <a:cubicBezTo>
                    <a:pt x="5527" y="1144"/>
                    <a:pt x="5533" y="1142"/>
                    <a:pt x="5539" y="1139"/>
                  </a:cubicBezTo>
                  <a:cubicBezTo>
                    <a:pt x="5563" y="1131"/>
                    <a:pt x="5583" y="1118"/>
                    <a:pt x="5605" y="1107"/>
                  </a:cubicBezTo>
                  <a:cubicBezTo>
                    <a:pt x="5629" y="1095"/>
                    <a:pt x="5651" y="1080"/>
                    <a:pt x="5675" y="1067"/>
                  </a:cubicBezTo>
                  <a:cubicBezTo>
                    <a:pt x="5680" y="1064"/>
                    <a:pt x="5687" y="1060"/>
                    <a:pt x="5693" y="1056"/>
                  </a:cubicBezTo>
                  <a:cubicBezTo>
                    <a:pt x="5708" y="1066"/>
                    <a:pt x="5727" y="1071"/>
                    <a:pt x="5744" y="1074"/>
                  </a:cubicBezTo>
                  <a:cubicBezTo>
                    <a:pt x="5748" y="1075"/>
                    <a:pt x="5752" y="1075"/>
                    <a:pt x="5756" y="1075"/>
                  </a:cubicBezTo>
                  <a:cubicBezTo>
                    <a:pt x="5797" y="1075"/>
                    <a:pt x="5833" y="1046"/>
                    <a:pt x="5863" y="1025"/>
                  </a:cubicBezTo>
                  <a:cubicBezTo>
                    <a:pt x="5888" y="1008"/>
                    <a:pt x="5909" y="984"/>
                    <a:pt x="5933" y="964"/>
                  </a:cubicBezTo>
                  <a:cubicBezTo>
                    <a:pt x="5964" y="935"/>
                    <a:pt x="5993" y="904"/>
                    <a:pt x="6023" y="873"/>
                  </a:cubicBezTo>
                  <a:cubicBezTo>
                    <a:pt x="6078" y="813"/>
                    <a:pt x="6127" y="751"/>
                    <a:pt x="6176" y="687"/>
                  </a:cubicBezTo>
                  <a:cubicBezTo>
                    <a:pt x="6217" y="629"/>
                    <a:pt x="6254" y="572"/>
                    <a:pt x="6287" y="510"/>
                  </a:cubicBezTo>
                  <a:cubicBezTo>
                    <a:pt x="6303" y="482"/>
                    <a:pt x="6315" y="452"/>
                    <a:pt x="6326" y="422"/>
                  </a:cubicBezTo>
                  <a:cubicBezTo>
                    <a:pt x="6333" y="405"/>
                    <a:pt x="6337" y="389"/>
                    <a:pt x="6341" y="372"/>
                  </a:cubicBezTo>
                  <a:cubicBezTo>
                    <a:pt x="6343" y="360"/>
                    <a:pt x="6343" y="348"/>
                    <a:pt x="6344" y="334"/>
                  </a:cubicBezTo>
                  <a:cubicBezTo>
                    <a:pt x="6344" y="318"/>
                    <a:pt x="6341" y="296"/>
                    <a:pt x="6334" y="280"/>
                  </a:cubicBezTo>
                  <a:cubicBezTo>
                    <a:pt x="6333" y="279"/>
                    <a:pt x="6332" y="276"/>
                    <a:pt x="6332" y="275"/>
                  </a:cubicBezTo>
                  <a:cubicBezTo>
                    <a:pt x="6336" y="264"/>
                    <a:pt x="6341" y="252"/>
                    <a:pt x="6344" y="239"/>
                  </a:cubicBezTo>
                  <a:cubicBezTo>
                    <a:pt x="6349" y="223"/>
                    <a:pt x="6353" y="200"/>
                    <a:pt x="6353" y="182"/>
                  </a:cubicBezTo>
                  <a:cubicBezTo>
                    <a:pt x="6353" y="159"/>
                    <a:pt x="6346" y="136"/>
                    <a:pt x="6338" y="114"/>
                  </a:cubicBezTo>
                  <a:cubicBezTo>
                    <a:pt x="6333" y="100"/>
                    <a:pt x="6325" y="89"/>
                    <a:pt x="6313" y="79"/>
                  </a:cubicBezTo>
                  <a:cubicBezTo>
                    <a:pt x="6292" y="79"/>
                    <a:pt x="6272" y="78"/>
                    <a:pt x="6251" y="75"/>
                  </a:cubicBezTo>
                  <a:cubicBezTo>
                    <a:pt x="6228" y="73"/>
                    <a:pt x="6207" y="68"/>
                    <a:pt x="6184" y="63"/>
                  </a:cubicBezTo>
                  <a:lnTo>
                    <a:pt x="6183" y="63"/>
                  </a:lnTo>
                  <a:cubicBezTo>
                    <a:pt x="6172" y="66"/>
                    <a:pt x="6160" y="75"/>
                    <a:pt x="6152" y="84"/>
                  </a:cubicBezTo>
                  <a:cubicBezTo>
                    <a:pt x="6153" y="75"/>
                    <a:pt x="6155" y="65"/>
                    <a:pt x="6156" y="56"/>
                  </a:cubicBezTo>
                  <a:cubicBezTo>
                    <a:pt x="6143" y="53"/>
                    <a:pt x="6130" y="50"/>
                    <a:pt x="6117" y="47"/>
                  </a:cubicBezTo>
                  <a:cubicBezTo>
                    <a:pt x="6114" y="45"/>
                    <a:pt x="6111" y="44"/>
                    <a:pt x="6107" y="43"/>
                  </a:cubicBezTo>
                  <a:cubicBezTo>
                    <a:pt x="6093" y="37"/>
                    <a:pt x="6081" y="25"/>
                    <a:pt x="6075" y="11"/>
                  </a:cubicBezTo>
                  <a:cubicBezTo>
                    <a:pt x="6063" y="8"/>
                    <a:pt x="6050" y="4"/>
                    <a:pt x="6038" y="2"/>
                  </a:cubicBezTo>
                  <a:cubicBezTo>
                    <a:pt x="6037" y="2"/>
                    <a:pt x="6036" y="1"/>
                    <a:pt x="6034"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1665925" y="3321925"/>
              <a:ext cx="100" cy="25"/>
            </a:xfrm>
            <a:custGeom>
              <a:avLst/>
              <a:gdLst/>
              <a:ahLst/>
              <a:cxnLst/>
              <a:rect l="l" t="t" r="r" b="b"/>
              <a:pathLst>
                <a:path w="4" h="1" extrusionOk="0">
                  <a:moveTo>
                    <a:pt x="0" y="0"/>
                  </a:moveTo>
                  <a:lnTo>
                    <a:pt x="0" y="0"/>
                  </a:lnTo>
                  <a:cubicBezTo>
                    <a:pt x="2" y="0"/>
                    <a:pt x="2" y="0"/>
                    <a:pt x="0" y="0"/>
                  </a:cubicBezTo>
                  <a:lnTo>
                    <a:pt x="3" y="0"/>
                  </a:ln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1885225" y="3197975"/>
              <a:ext cx="50" cy="75"/>
            </a:xfrm>
            <a:custGeom>
              <a:avLst/>
              <a:gdLst/>
              <a:ahLst/>
              <a:cxnLst/>
              <a:rect l="l" t="t" r="r" b="b"/>
              <a:pathLst>
                <a:path w="2" h="3" extrusionOk="0">
                  <a:moveTo>
                    <a:pt x="0" y="1"/>
                  </a:moveTo>
                  <a:lnTo>
                    <a:pt x="0" y="2"/>
                  </a:lnTo>
                  <a:lnTo>
                    <a:pt x="1" y="3"/>
                  </a:lnTo>
                  <a:cubicBezTo>
                    <a:pt x="1" y="2"/>
                    <a:pt x="0" y="2"/>
                    <a:pt x="0"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0"/>
            <p:cNvSpPr/>
            <p:nvPr/>
          </p:nvSpPr>
          <p:spPr>
            <a:xfrm>
              <a:off x="1796300" y="3161175"/>
              <a:ext cx="3650" cy="3250"/>
            </a:xfrm>
            <a:custGeom>
              <a:avLst/>
              <a:gdLst/>
              <a:ahLst/>
              <a:cxnLst/>
              <a:rect l="l" t="t" r="r" b="b"/>
              <a:pathLst>
                <a:path w="146" h="130" extrusionOk="0">
                  <a:moveTo>
                    <a:pt x="74" y="1"/>
                  </a:moveTo>
                  <a:cubicBezTo>
                    <a:pt x="46" y="1"/>
                    <a:pt x="20" y="20"/>
                    <a:pt x="11" y="48"/>
                  </a:cubicBezTo>
                  <a:cubicBezTo>
                    <a:pt x="1" y="81"/>
                    <a:pt x="22" y="116"/>
                    <a:pt x="56" y="127"/>
                  </a:cubicBezTo>
                  <a:cubicBezTo>
                    <a:pt x="61" y="129"/>
                    <a:pt x="67" y="130"/>
                    <a:pt x="73" y="130"/>
                  </a:cubicBezTo>
                  <a:cubicBezTo>
                    <a:pt x="100" y="130"/>
                    <a:pt x="127" y="111"/>
                    <a:pt x="135" y="84"/>
                  </a:cubicBezTo>
                  <a:cubicBezTo>
                    <a:pt x="145" y="49"/>
                    <a:pt x="125" y="14"/>
                    <a:pt x="92" y="3"/>
                  </a:cubicBezTo>
                  <a:cubicBezTo>
                    <a:pt x="86" y="1"/>
                    <a:pt x="80" y="1"/>
                    <a:pt x="74"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0"/>
            <p:cNvSpPr/>
            <p:nvPr/>
          </p:nvSpPr>
          <p:spPr>
            <a:xfrm>
              <a:off x="1790150" y="3160600"/>
              <a:ext cx="3625" cy="3275"/>
            </a:xfrm>
            <a:custGeom>
              <a:avLst/>
              <a:gdLst/>
              <a:ahLst/>
              <a:cxnLst/>
              <a:rect l="l" t="t" r="r" b="b"/>
              <a:pathLst>
                <a:path w="145" h="131" extrusionOk="0">
                  <a:moveTo>
                    <a:pt x="73" y="1"/>
                  </a:moveTo>
                  <a:cubicBezTo>
                    <a:pt x="45" y="1"/>
                    <a:pt x="19" y="20"/>
                    <a:pt x="11" y="47"/>
                  </a:cubicBezTo>
                  <a:cubicBezTo>
                    <a:pt x="0" y="81"/>
                    <a:pt x="21" y="115"/>
                    <a:pt x="55" y="127"/>
                  </a:cubicBezTo>
                  <a:cubicBezTo>
                    <a:pt x="61" y="129"/>
                    <a:pt x="67" y="130"/>
                    <a:pt x="72" y="130"/>
                  </a:cubicBezTo>
                  <a:cubicBezTo>
                    <a:pt x="100" y="130"/>
                    <a:pt x="126" y="111"/>
                    <a:pt x="134" y="83"/>
                  </a:cubicBezTo>
                  <a:cubicBezTo>
                    <a:pt x="145" y="48"/>
                    <a:pt x="124" y="14"/>
                    <a:pt x="91" y="4"/>
                  </a:cubicBezTo>
                  <a:cubicBezTo>
                    <a:pt x="85" y="2"/>
                    <a:pt x="79" y="1"/>
                    <a:pt x="73"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1906125" y="3254300"/>
              <a:ext cx="11825" cy="5125"/>
            </a:xfrm>
            <a:custGeom>
              <a:avLst/>
              <a:gdLst/>
              <a:ahLst/>
              <a:cxnLst/>
              <a:rect l="l" t="t" r="r" b="b"/>
              <a:pathLst>
                <a:path w="473" h="205" extrusionOk="0">
                  <a:moveTo>
                    <a:pt x="350" y="1"/>
                  </a:moveTo>
                  <a:cubicBezTo>
                    <a:pt x="328" y="9"/>
                    <a:pt x="308" y="15"/>
                    <a:pt x="286" y="21"/>
                  </a:cubicBezTo>
                  <a:cubicBezTo>
                    <a:pt x="248" y="36"/>
                    <a:pt x="210" y="50"/>
                    <a:pt x="170" y="62"/>
                  </a:cubicBezTo>
                  <a:cubicBezTo>
                    <a:pt x="148" y="70"/>
                    <a:pt x="126" y="77"/>
                    <a:pt x="102" y="84"/>
                  </a:cubicBezTo>
                  <a:lnTo>
                    <a:pt x="79" y="91"/>
                  </a:lnTo>
                  <a:cubicBezTo>
                    <a:pt x="58" y="98"/>
                    <a:pt x="37" y="103"/>
                    <a:pt x="17" y="110"/>
                  </a:cubicBezTo>
                  <a:cubicBezTo>
                    <a:pt x="14" y="111"/>
                    <a:pt x="11" y="111"/>
                    <a:pt x="9" y="112"/>
                  </a:cubicBezTo>
                  <a:cubicBezTo>
                    <a:pt x="8" y="117"/>
                    <a:pt x="5" y="122"/>
                    <a:pt x="7" y="127"/>
                  </a:cubicBezTo>
                  <a:cubicBezTo>
                    <a:pt x="4" y="133"/>
                    <a:pt x="3" y="138"/>
                    <a:pt x="0" y="144"/>
                  </a:cubicBezTo>
                  <a:cubicBezTo>
                    <a:pt x="26" y="148"/>
                    <a:pt x="52" y="150"/>
                    <a:pt x="77" y="154"/>
                  </a:cubicBezTo>
                  <a:cubicBezTo>
                    <a:pt x="127" y="160"/>
                    <a:pt x="178" y="164"/>
                    <a:pt x="227" y="170"/>
                  </a:cubicBezTo>
                  <a:cubicBezTo>
                    <a:pt x="252" y="173"/>
                    <a:pt x="276" y="175"/>
                    <a:pt x="299" y="179"/>
                  </a:cubicBezTo>
                  <a:cubicBezTo>
                    <a:pt x="328" y="184"/>
                    <a:pt x="356" y="188"/>
                    <a:pt x="384" y="196"/>
                  </a:cubicBezTo>
                  <a:cubicBezTo>
                    <a:pt x="392" y="200"/>
                    <a:pt x="401" y="202"/>
                    <a:pt x="411" y="205"/>
                  </a:cubicBezTo>
                  <a:cubicBezTo>
                    <a:pt x="412" y="204"/>
                    <a:pt x="415" y="204"/>
                    <a:pt x="416" y="204"/>
                  </a:cubicBezTo>
                  <a:cubicBezTo>
                    <a:pt x="437" y="197"/>
                    <a:pt x="456" y="183"/>
                    <a:pt x="463" y="162"/>
                  </a:cubicBezTo>
                  <a:cubicBezTo>
                    <a:pt x="473" y="131"/>
                    <a:pt x="459" y="98"/>
                    <a:pt x="431" y="82"/>
                  </a:cubicBezTo>
                  <a:cubicBezTo>
                    <a:pt x="431" y="80"/>
                    <a:pt x="430" y="77"/>
                    <a:pt x="428" y="75"/>
                  </a:cubicBezTo>
                  <a:lnTo>
                    <a:pt x="428" y="72"/>
                  </a:lnTo>
                  <a:cubicBezTo>
                    <a:pt x="431" y="39"/>
                    <a:pt x="405" y="4"/>
                    <a:pt x="369" y="3"/>
                  </a:cubicBezTo>
                  <a:cubicBezTo>
                    <a:pt x="363" y="1"/>
                    <a:pt x="356" y="1"/>
                    <a:pt x="350"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0"/>
            <p:cNvSpPr/>
            <p:nvPr/>
          </p:nvSpPr>
          <p:spPr>
            <a:xfrm>
              <a:off x="1789225" y="3261125"/>
              <a:ext cx="59700" cy="24425"/>
            </a:xfrm>
            <a:custGeom>
              <a:avLst/>
              <a:gdLst/>
              <a:ahLst/>
              <a:cxnLst/>
              <a:rect l="l" t="t" r="r" b="b"/>
              <a:pathLst>
                <a:path w="2388" h="977" extrusionOk="0">
                  <a:moveTo>
                    <a:pt x="2325" y="0"/>
                  </a:moveTo>
                  <a:cubicBezTo>
                    <a:pt x="2322" y="3"/>
                    <a:pt x="2320" y="4"/>
                    <a:pt x="2317" y="7"/>
                  </a:cubicBezTo>
                  <a:cubicBezTo>
                    <a:pt x="2232" y="82"/>
                    <a:pt x="2135" y="142"/>
                    <a:pt x="2036" y="199"/>
                  </a:cubicBezTo>
                  <a:cubicBezTo>
                    <a:pt x="2027" y="203"/>
                    <a:pt x="2019" y="209"/>
                    <a:pt x="2010" y="212"/>
                  </a:cubicBezTo>
                  <a:cubicBezTo>
                    <a:pt x="2002" y="216"/>
                    <a:pt x="1992" y="217"/>
                    <a:pt x="1983" y="217"/>
                  </a:cubicBezTo>
                  <a:cubicBezTo>
                    <a:pt x="1981" y="219"/>
                    <a:pt x="1980" y="221"/>
                    <a:pt x="1979" y="222"/>
                  </a:cubicBezTo>
                  <a:cubicBezTo>
                    <a:pt x="1950" y="258"/>
                    <a:pt x="1919" y="292"/>
                    <a:pt x="1884" y="324"/>
                  </a:cubicBezTo>
                  <a:cubicBezTo>
                    <a:pt x="1873" y="334"/>
                    <a:pt x="1861" y="344"/>
                    <a:pt x="1848" y="354"/>
                  </a:cubicBezTo>
                  <a:cubicBezTo>
                    <a:pt x="1843" y="355"/>
                    <a:pt x="1837" y="356"/>
                    <a:pt x="1832" y="359"/>
                  </a:cubicBezTo>
                  <a:cubicBezTo>
                    <a:pt x="1826" y="362"/>
                    <a:pt x="1823" y="371"/>
                    <a:pt x="1817" y="376"/>
                  </a:cubicBezTo>
                  <a:lnTo>
                    <a:pt x="1791" y="391"/>
                  </a:lnTo>
                  <a:cubicBezTo>
                    <a:pt x="1763" y="406"/>
                    <a:pt x="1733" y="418"/>
                    <a:pt x="1703" y="430"/>
                  </a:cubicBezTo>
                  <a:lnTo>
                    <a:pt x="1706" y="430"/>
                  </a:lnTo>
                  <a:cubicBezTo>
                    <a:pt x="1704" y="430"/>
                    <a:pt x="1703" y="431"/>
                    <a:pt x="1702" y="431"/>
                  </a:cubicBezTo>
                  <a:cubicBezTo>
                    <a:pt x="1701" y="432"/>
                    <a:pt x="1699" y="432"/>
                    <a:pt x="1698" y="434"/>
                  </a:cubicBezTo>
                  <a:cubicBezTo>
                    <a:pt x="1698" y="434"/>
                    <a:pt x="1698" y="434"/>
                    <a:pt x="1698" y="434"/>
                  </a:cubicBezTo>
                  <a:lnTo>
                    <a:pt x="1698" y="434"/>
                  </a:lnTo>
                  <a:cubicBezTo>
                    <a:pt x="1671" y="442"/>
                    <a:pt x="1645" y="451"/>
                    <a:pt x="1618" y="458"/>
                  </a:cubicBezTo>
                  <a:cubicBezTo>
                    <a:pt x="1588" y="464"/>
                    <a:pt x="1558" y="470"/>
                    <a:pt x="1528" y="475"/>
                  </a:cubicBezTo>
                  <a:cubicBezTo>
                    <a:pt x="1439" y="483"/>
                    <a:pt x="1348" y="487"/>
                    <a:pt x="1258" y="487"/>
                  </a:cubicBezTo>
                  <a:cubicBezTo>
                    <a:pt x="1193" y="484"/>
                    <a:pt x="1130" y="480"/>
                    <a:pt x="1066" y="474"/>
                  </a:cubicBezTo>
                  <a:cubicBezTo>
                    <a:pt x="999" y="468"/>
                    <a:pt x="932" y="457"/>
                    <a:pt x="866" y="447"/>
                  </a:cubicBezTo>
                  <a:lnTo>
                    <a:pt x="867" y="447"/>
                  </a:lnTo>
                  <a:cubicBezTo>
                    <a:pt x="814" y="438"/>
                    <a:pt x="762" y="427"/>
                    <a:pt x="710" y="416"/>
                  </a:cubicBezTo>
                  <a:cubicBezTo>
                    <a:pt x="653" y="405"/>
                    <a:pt x="597" y="394"/>
                    <a:pt x="541" y="379"/>
                  </a:cubicBezTo>
                  <a:cubicBezTo>
                    <a:pt x="493" y="364"/>
                    <a:pt x="447" y="349"/>
                    <a:pt x="400" y="329"/>
                  </a:cubicBezTo>
                  <a:cubicBezTo>
                    <a:pt x="400" y="328"/>
                    <a:pt x="398" y="328"/>
                    <a:pt x="398" y="328"/>
                  </a:cubicBezTo>
                  <a:cubicBezTo>
                    <a:pt x="397" y="327"/>
                    <a:pt x="397" y="327"/>
                    <a:pt x="396" y="327"/>
                  </a:cubicBezTo>
                  <a:lnTo>
                    <a:pt x="395" y="327"/>
                  </a:lnTo>
                  <a:cubicBezTo>
                    <a:pt x="380" y="318"/>
                    <a:pt x="365" y="309"/>
                    <a:pt x="347" y="303"/>
                  </a:cubicBezTo>
                  <a:cubicBezTo>
                    <a:pt x="342" y="303"/>
                    <a:pt x="336" y="302"/>
                    <a:pt x="331" y="302"/>
                  </a:cubicBezTo>
                  <a:cubicBezTo>
                    <a:pt x="328" y="302"/>
                    <a:pt x="326" y="302"/>
                    <a:pt x="324" y="302"/>
                  </a:cubicBezTo>
                  <a:cubicBezTo>
                    <a:pt x="321" y="301"/>
                    <a:pt x="320" y="298"/>
                    <a:pt x="318" y="296"/>
                  </a:cubicBezTo>
                  <a:cubicBezTo>
                    <a:pt x="315" y="297"/>
                    <a:pt x="312" y="297"/>
                    <a:pt x="309" y="297"/>
                  </a:cubicBezTo>
                  <a:cubicBezTo>
                    <a:pt x="303" y="297"/>
                    <a:pt x="298" y="296"/>
                    <a:pt x="293" y="294"/>
                  </a:cubicBezTo>
                  <a:cubicBezTo>
                    <a:pt x="287" y="293"/>
                    <a:pt x="282" y="292"/>
                    <a:pt x="275" y="289"/>
                  </a:cubicBezTo>
                  <a:cubicBezTo>
                    <a:pt x="256" y="283"/>
                    <a:pt x="235" y="274"/>
                    <a:pt x="217" y="263"/>
                  </a:cubicBezTo>
                  <a:cubicBezTo>
                    <a:pt x="200" y="255"/>
                    <a:pt x="182" y="246"/>
                    <a:pt x="165" y="236"/>
                  </a:cubicBezTo>
                  <a:cubicBezTo>
                    <a:pt x="129" y="216"/>
                    <a:pt x="93" y="194"/>
                    <a:pt x="58" y="172"/>
                  </a:cubicBezTo>
                  <a:cubicBezTo>
                    <a:pt x="50" y="165"/>
                    <a:pt x="40" y="160"/>
                    <a:pt x="23" y="154"/>
                  </a:cubicBezTo>
                  <a:cubicBezTo>
                    <a:pt x="16" y="154"/>
                    <a:pt x="7" y="153"/>
                    <a:pt x="0" y="153"/>
                  </a:cubicBezTo>
                  <a:cubicBezTo>
                    <a:pt x="43" y="201"/>
                    <a:pt x="88" y="252"/>
                    <a:pt x="134" y="299"/>
                  </a:cubicBezTo>
                  <a:cubicBezTo>
                    <a:pt x="193" y="361"/>
                    <a:pt x="255" y="422"/>
                    <a:pt x="326" y="473"/>
                  </a:cubicBezTo>
                  <a:cubicBezTo>
                    <a:pt x="362" y="500"/>
                    <a:pt x="404" y="521"/>
                    <a:pt x="443" y="544"/>
                  </a:cubicBezTo>
                  <a:cubicBezTo>
                    <a:pt x="469" y="559"/>
                    <a:pt x="496" y="573"/>
                    <a:pt x="523" y="585"/>
                  </a:cubicBezTo>
                  <a:cubicBezTo>
                    <a:pt x="553" y="598"/>
                    <a:pt x="583" y="611"/>
                    <a:pt x="614" y="622"/>
                  </a:cubicBezTo>
                  <a:cubicBezTo>
                    <a:pt x="650" y="637"/>
                    <a:pt x="687" y="648"/>
                    <a:pt x="723" y="661"/>
                  </a:cubicBezTo>
                  <a:cubicBezTo>
                    <a:pt x="732" y="664"/>
                    <a:pt x="738" y="665"/>
                    <a:pt x="744" y="668"/>
                  </a:cubicBezTo>
                  <a:cubicBezTo>
                    <a:pt x="802" y="685"/>
                    <a:pt x="862" y="702"/>
                    <a:pt x="921" y="719"/>
                  </a:cubicBezTo>
                  <a:cubicBezTo>
                    <a:pt x="950" y="727"/>
                    <a:pt x="976" y="733"/>
                    <a:pt x="1005" y="738"/>
                  </a:cubicBezTo>
                  <a:cubicBezTo>
                    <a:pt x="1041" y="745"/>
                    <a:pt x="1079" y="747"/>
                    <a:pt x="1116" y="748"/>
                  </a:cubicBezTo>
                  <a:cubicBezTo>
                    <a:pt x="1123" y="749"/>
                    <a:pt x="1131" y="749"/>
                    <a:pt x="1138" y="749"/>
                  </a:cubicBezTo>
                  <a:cubicBezTo>
                    <a:pt x="1190" y="749"/>
                    <a:pt x="1242" y="740"/>
                    <a:pt x="1294" y="733"/>
                  </a:cubicBezTo>
                  <a:cubicBezTo>
                    <a:pt x="1359" y="725"/>
                    <a:pt x="1421" y="709"/>
                    <a:pt x="1485" y="692"/>
                  </a:cubicBezTo>
                  <a:cubicBezTo>
                    <a:pt x="1502" y="686"/>
                    <a:pt x="1519" y="680"/>
                    <a:pt x="1537" y="674"/>
                  </a:cubicBezTo>
                  <a:cubicBezTo>
                    <a:pt x="1548" y="670"/>
                    <a:pt x="1559" y="666"/>
                    <a:pt x="1571" y="661"/>
                  </a:cubicBezTo>
                  <a:cubicBezTo>
                    <a:pt x="1606" y="645"/>
                    <a:pt x="1640" y="630"/>
                    <a:pt x="1673" y="613"/>
                  </a:cubicBezTo>
                  <a:cubicBezTo>
                    <a:pt x="1692" y="604"/>
                    <a:pt x="1709" y="596"/>
                    <a:pt x="1728" y="585"/>
                  </a:cubicBezTo>
                  <a:cubicBezTo>
                    <a:pt x="1727" y="585"/>
                    <a:pt x="1727" y="585"/>
                    <a:pt x="1726" y="585"/>
                  </a:cubicBezTo>
                  <a:lnTo>
                    <a:pt x="1726" y="585"/>
                  </a:lnTo>
                  <a:cubicBezTo>
                    <a:pt x="1756" y="570"/>
                    <a:pt x="1786" y="555"/>
                    <a:pt x="1813" y="539"/>
                  </a:cubicBezTo>
                  <a:cubicBezTo>
                    <a:pt x="1824" y="534"/>
                    <a:pt x="1833" y="526"/>
                    <a:pt x="1842" y="520"/>
                  </a:cubicBezTo>
                  <a:cubicBezTo>
                    <a:pt x="1854" y="540"/>
                    <a:pt x="1864" y="559"/>
                    <a:pt x="1877" y="577"/>
                  </a:cubicBezTo>
                  <a:cubicBezTo>
                    <a:pt x="1909" y="626"/>
                    <a:pt x="1942" y="675"/>
                    <a:pt x="1981" y="719"/>
                  </a:cubicBezTo>
                  <a:cubicBezTo>
                    <a:pt x="1994" y="733"/>
                    <a:pt x="2006" y="747"/>
                    <a:pt x="2019" y="762"/>
                  </a:cubicBezTo>
                  <a:cubicBezTo>
                    <a:pt x="2029" y="772"/>
                    <a:pt x="2038" y="783"/>
                    <a:pt x="2049" y="794"/>
                  </a:cubicBezTo>
                  <a:cubicBezTo>
                    <a:pt x="2069" y="815"/>
                    <a:pt x="2091" y="838"/>
                    <a:pt x="2113" y="860"/>
                  </a:cubicBezTo>
                  <a:cubicBezTo>
                    <a:pt x="2133" y="879"/>
                    <a:pt x="2156" y="900"/>
                    <a:pt x="2178" y="918"/>
                  </a:cubicBezTo>
                  <a:cubicBezTo>
                    <a:pt x="2189" y="928"/>
                    <a:pt x="2202" y="938"/>
                    <a:pt x="2214" y="948"/>
                  </a:cubicBezTo>
                  <a:cubicBezTo>
                    <a:pt x="2225" y="959"/>
                    <a:pt x="2238" y="969"/>
                    <a:pt x="2254" y="974"/>
                  </a:cubicBezTo>
                  <a:cubicBezTo>
                    <a:pt x="2255" y="974"/>
                    <a:pt x="2256" y="975"/>
                    <a:pt x="2258" y="975"/>
                  </a:cubicBezTo>
                  <a:cubicBezTo>
                    <a:pt x="2263" y="976"/>
                    <a:pt x="2268" y="977"/>
                    <a:pt x="2273" y="977"/>
                  </a:cubicBezTo>
                  <a:cubicBezTo>
                    <a:pt x="2293" y="977"/>
                    <a:pt x="2313" y="969"/>
                    <a:pt x="2324" y="953"/>
                  </a:cubicBezTo>
                  <a:cubicBezTo>
                    <a:pt x="2326" y="950"/>
                    <a:pt x="2327" y="948"/>
                    <a:pt x="2328" y="946"/>
                  </a:cubicBezTo>
                  <a:cubicBezTo>
                    <a:pt x="2338" y="944"/>
                    <a:pt x="2348" y="941"/>
                    <a:pt x="2356" y="934"/>
                  </a:cubicBezTo>
                  <a:cubicBezTo>
                    <a:pt x="2375" y="921"/>
                    <a:pt x="2387" y="892"/>
                    <a:pt x="2379" y="867"/>
                  </a:cubicBezTo>
                  <a:cubicBezTo>
                    <a:pt x="2378" y="862"/>
                    <a:pt x="2375" y="857"/>
                    <a:pt x="2374" y="850"/>
                  </a:cubicBezTo>
                  <a:cubicBezTo>
                    <a:pt x="2375" y="839"/>
                    <a:pt x="2373" y="828"/>
                    <a:pt x="2366" y="817"/>
                  </a:cubicBezTo>
                  <a:cubicBezTo>
                    <a:pt x="2338" y="772"/>
                    <a:pt x="2302" y="730"/>
                    <a:pt x="2270" y="686"/>
                  </a:cubicBezTo>
                  <a:cubicBezTo>
                    <a:pt x="2249" y="657"/>
                    <a:pt x="2225" y="628"/>
                    <a:pt x="2203" y="598"/>
                  </a:cubicBezTo>
                  <a:cubicBezTo>
                    <a:pt x="2179" y="566"/>
                    <a:pt x="2155" y="534"/>
                    <a:pt x="2131" y="501"/>
                  </a:cubicBezTo>
                  <a:cubicBezTo>
                    <a:pt x="2132" y="499"/>
                    <a:pt x="2131" y="497"/>
                    <a:pt x="2131" y="494"/>
                  </a:cubicBezTo>
                  <a:cubicBezTo>
                    <a:pt x="2114" y="485"/>
                    <a:pt x="2101" y="469"/>
                    <a:pt x="2098" y="449"/>
                  </a:cubicBezTo>
                  <a:cubicBezTo>
                    <a:pt x="2095" y="443"/>
                    <a:pt x="2094" y="436"/>
                    <a:pt x="2094" y="428"/>
                  </a:cubicBezTo>
                  <a:cubicBezTo>
                    <a:pt x="2086" y="417"/>
                    <a:pt x="2079" y="407"/>
                    <a:pt x="2070" y="396"/>
                  </a:cubicBezTo>
                  <a:cubicBezTo>
                    <a:pt x="2064" y="387"/>
                    <a:pt x="2058" y="380"/>
                    <a:pt x="2052" y="371"/>
                  </a:cubicBezTo>
                  <a:cubicBezTo>
                    <a:pt x="2063" y="360"/>
                    <a:pt x="2073" y="351"/>
                    <a:pt x="2085" y="343"/>
                  </a:cubicBezTo>
                  <a:cubicBezTo>
                    <a:pt x="2130" y="302"/>
                    <a:pt x="2176" y="261"/>
                    <a:pt x="2218" y="219"/>
                  </a:cubicBezTo>
                  <a:cubicBezTo>
                    <a:pt x="2227" y="210"/>
                    <a:pt x="2234" y="199"/>
                    <a:pt x="2244" y="189"/>
                  </a:cubicBezTo>
                  <a:cubicBezTo>
                    <a:pt x="2248" y="181"/>
                    <a:pt x="2253" y="174"/>
                    <a:pt x="2256" y="167"/>
                  </a:cubicBezTo>
                  <a:cubicBezTo>
                    <a:pt x="2276" y="132"/>
                    <a:pt x="2295" y="96"/>
                    <a:pt x="2311" y="59"/>
                  </a:cubicBezTo>
                  <a:cubicBezTo>
                    <a:pt x="2316" y="44"/>
                    <a:pt x="2322" y="31"/>
                    <a:pt x="2327" y="18"/>
                  </a:cubicBezTo>
                  <a:cubicBezTo>
                    <a:pt x="2326" y="12"/>
                    <a:pt x="2325" y="7"/>
                    <a:pt x="2325"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a:off x="1845700" y="3265250"/>
              <a:ext cx="100" cy="225"/>
            </a:xfrm>
            <a:custGeom>
              <a:avLst/>
              <a:gdLst/>
              <a:ahLst/>
              <a:cxnLst/>
              <a:rect l="l" t="t" r="r" b="b"/>
              <a:pathLst>
                <a:path w="4" h="9" extrusionOk="0">
                  <a:moveTo>
                    <a:pt x="3" y="0"/>
                  </a:moveTo>
                  <a:lnTo>
                    <a:pt x="0" y="8"/>
                  </a:lnTo>
                  <a:cubicBezTo>
                    <a:pt x="1" y="7"/>
                    <a:pt x="1" y="5"/>
                    <a:pt x="2" y="3"/>
                  </a:cubicBezTo>
                  <a:cubicBezTo>
                    <a:pt x="2" y="2"/>
                    <a:pt x="3" y="2"/>
                    <a:pt x="3"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p:cNvSpPr/>
            <p:nvPr/>
          </p:nvSpPr>
          <p:spPr>
            <a:xfrm>
              <a:off x="1799250" y="3269325"/>
              <a:ext cx="50" cy="25"/>
            </a:xfrm>
            <a:custGeom>
              <a:avLst/>
              <a:gdLst/>
              <a:ahLst/>
              <a:cxnLst/>
              <a:rect l="l" t="t" r="r" b="b"/>
              <a:pathLst>
                <a:path w="2" h="1" extrusionOk="0">
                  <a:moveTo>
                    <a:pt x="1" y="0"/>
                  </a:moveTo>
                  <a:lnTo>
                    <a:pt x="1" y="0"/>
                  </a:lnTo>
                  <a:cubicBezTo>
                    <a:pt x="2" y="0"/>
                    <a:pt x="1" y="0"/>
                    <a:pt x="1"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p:cNvSpPr/>
            <p:nvPr/>
          </p:nvSpPr>
          <p:spPr>
            <a:xfrm>
              <a:off x="1738550" y="3223300"/>
              <a:ext cx="3550" cy="3275"/>
            </a:xfrm>
            <a:custGeom>
              <a:avLst/>
              <a:gdLst/>
              <a:ahLst/>
              <a:cxnLst/>
              <a:rect l="l" t="t" r="r" b="b"/>
              <a:pathLst>
                <a:path w="142" h="131" extrusionOk="0">
                  <a:moveTo>
                    <a:pt x="68" y="0"/>
                  </a:moveTo>
                  <a:cubicBezTo>
                    <a:pt x="40" y="0"/>
                    <a:pt x="14" y="23"/>
                    <a:pt x="8" y="51"/>
                  </a:cubicBezTo>
                  <a:cubicBezTo>
                    <a:pt x="0" y="86"/>
                    <a:pt x="23" y="118"/>
                    <a:pt x="56" y="128"/>
                  </a:cubicBezTo>
                  <a:cubicBezTo>
                    <a:pt x="61" y="130"/>
                    <a:pt x="66" y="130"/>
                    <a:pt x="72" y="130"/>
                  </a:cubicBezTo>
                  <a:cubicBezTo>
                    <a:pt x="100" y="130"/>
                    <a:pt x="127" y="108"/>
                    <a:pt x="133" y="81"/>
                  </a:cubicBezTo>
                  <a:cubicBezTo>
                    <a:pt x="142" y="46"/>
                    <a:pt x="119" y="14"/>
                    <a:pt x="86" y="3"/>
                  </a:cubicBezTo>
                  <a:cubicBezTo>
                    <a:pt x="80" y="1"/>
                    <a:pt x="74" y="0"/>
                    <a:pt x="68"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a:off x="1733075" y="3223250"/>
              <a:ext cx="3525" cy="3300"/>
            </a:xfrm>
            <a:custGeom>
              <a:avLst/>
              <a:gdLst/>
              <a:ahLst/>
              <a:cxnLst/>
              <a:rect l="l" t="t" r="r" b="b"/>
              <a:pathLst>
                <a:path w="141" h="132" extrusionOk="0">
                  <a:moveTo>
                    <a:pt x="70" y="1"/>
                  </a:moveTo>
                  <a:cubicBezTo>
                    <a:pt x="41" y="1"/>
                    <a:pt x="15" y="23"/>
                    <a:pt x="8" y="52"/>
                  </a:cubicBezTo>
                  <a:cubicBezTo>
                    <a:pt x="0" y="86"/>
                    <a:pt x="22" y="119"/>
                    <a:pt x="56" y="129"/>
                  </a:cubicBezTo>
                  <a:cubicBezTo>
                    <a:pt x="61" y="131"/>
                    <a:pt x="66" y="131"/>
                    <a:pt x="71" y="131"/>
                  </a:cubicBezTo>
                  <a:cubicBezTo>
                    <a:pt x="100" y="131"/>
                    <a:pt x="127" y="109"/>
                    <a:pt x="134" y="81"/>
                  </a:cubicBezTo>
                  <a:cubicBezTo>
                    <a:pt x="141" y="46"/>
                    <a:pt x="119" y="14"/>
                    <a:pt x="85" y="3"/>
                  </a:cubicBezTo>
                  <a:cubicBezTo>
                    <a:pt x="80" y="2"/>
                    <a:pt x="75" y="1"/>
                    <a:pt x="70"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a:off x="1823600" y="3230725"/>
              <a:ext cx="3550" cy="3250"/>
            </a:xfrm>
            <a:custGeom>
              <a:avLst/>
              <a:gdLst/>
              <a:ahLst/>
              <a:cxnLst/>
              <a:rect l="l" t="t" r="r" b="b"/>
              <a:pathLst>
                <a:path w="142" h="130" extrusionOk="0">
                  <a:moveTo>
                    <a:pt x="70" y="0"/>
                  </a:moveTo>
                  <a:cubicBezTo>
                    <a:pt x="42" y="0"/>
                    <a:pt x="15" y="23"/>
                    <a:pt x="8" y="50"/>
                  </a:cubicBezTo>
                  <a:cubicBezTo>
                    <a:pt x="1" y="85"/>
                    <a:pt x="22" y="117"/>
                    <a:pt x="55" y="127"/>
                  </a:cubicBezTo>
                  <a:cubicBezTo>
                    <a:pt x="61" y="129"/>
                    <a:pt x="66" y="130"/>
                    <a:pt x="71" y="130"/>
                  </a:cubicBezTo>
                  <a:cubicBezTo>
                    <a:pt x="100" y="130"/>
                    <a:pt x="127" y="107"/>
                    <a:pt x="133" y="80"/>
                  </a:cubicBezTo>
                  <a:cubicBezTo>
                    <a:pt x="141" y="45"/>
                    <a:pt x="119" y="13"/>
                    <a:pt x="85" y="2"/>
                  </a:cubicBezTo>
                  <a:cubicBezTo>
                    <a:pt x="80" y="1"/>
                    <a:pt x="75" y="0"/>
                    <a:pt x="70"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a:off x="1671650" y="3283200"/>
              <a:ext cx="3525" cy="3250"/>
            </a:xfrm>
            <a:custGeom>
              <a:avLst/>
              <a:gdLst/>
              <a:ahLst/>
              <a:cxnLst/>
              <a:rect l="l" t="t" r="r" b="b"/>
              <a:pathLst>
                <a:path w="141" h="130" extrusionOk="0">
                  <a:moveTo>
                    <a:pt x="70" y="0"/>
                  </a:moveTo>
                  <a:cubicBezTo>
                    <a:pt x="42" y="0"/>
                    <a:pt x="15" y="22"/>
                    <a:pt x="7" y="49"/>
                  </a:cubicBezTo>
                  <a:cubicBezTo>
                    <a:pt x="0" y="84"/>
                    <a:pt x="21" y="117"/>
                    <a:pt x="54" y="127"/>
                  </a:cubicBezTo>
                  <a:cubicBezTo>
                    <a:pt x="60" y="129"/>
                    <a:pt x="65" y="130"/>
                    <a:pt x="71" y="130"/>
                  </a:cubicBezTo>
                  <a:cubicBezTo>
                    <a:pt x="99" y="130"/>
                    <a:pt x="126" y="109"/>
                    <a:pt x="132" y="81"/>
                  </a:cubicBezTo>
                  <a:cubicBezTo>
                    <a:pt x="141" y="46"/>
                    <a:pt x="120" y="13"/>
                    <a:pt x="86" y="3"/>
                  </a:cubicBezTo>
                  <a:cubicBezTo>
                    <a:pt x="81" y="1"/>
                    <a:pt x="75" y="0"/>
                    <a:pt x="70"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a:off x="1677650" y="3284350"/>
              <a:ext cx="3575" cy="3275"/>
            </a:xfrm>
            <a:custGeom>
              <a:avLst/>
              <a:gdLst/>
              <a:ahLst/>
              <a:cxnLst/>
              <a:rect l="l" t="t" r="r" b="b"/>
              <a:pathLst>
                <a:path w="143" h="131" extrusionOk="0">
                  <a:moveTo>
                    <a:pt x="71" y="0"/>
                  </a:moveTo>
                  <a:cubicBezTo>
                    <a:pt x="43" y="0"/>
                    <a:pt x="15" y="21"/>
                    <a:pt x="9" y="49"/>
                  </a:cubicBezTo>
                  <a:cubicBezTo>
                    <a:pt x="1" y="84"/>
                    <a:pt x="21" y="118"/>
                    <a:pt x="55" y="128"/>
                  </a:cubicBezTo>
                  <a:cubicBezTo>
                    <a:pt x="61" y="129"/>
                    <a:pt x="66" y="130"/>
                    <a:pt x="71" y="130"/>
                  </a:cubicBezTo>
                  <a:cubicBezTo>
                    <a:pt x="99" y="130"/>
                    <a:pt x="126" y="108"/>
                    <a:pt x="134" y="81"/>
                  </a:cubicBezTo>
                  <a:cubicBezTo>
                    <a:pt x="142" y="46"/>
                    <a:pt x="121" y="13"/>
                    <a:pt x="87" y="3"/>
                  </a:cubicBezTo>
                  <a:cubicBezTo>
                    <a:pt x="82" y="1"/>
                    <a:pt x="76" y="0"/>
                    <a:pt x="71"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a:off x="1673125" y="3288775"/>
              <a:ext cx="3525" cy="3250"/>
            </a:xfrm>
            <a:custGeom>
              <a:avLst/>
              <a:gdLst/>
              <a:ahLst/>
              <a:cxnLst/>
              <a:rect l="l" t="t" r="r" b="b"/>
              <a:pathLst>
                <a:path w="141" h="130" extrusionOk="0">
                  <a:moveTo>
                    <a:pt x="71" y="0"/>
                  </a:moveTo>
                  <a:cubicBezTo>
                    <a:pt x="42" y="0"/>
                    <a:pt x="15" y="22"/>
                    <a:pt x="8" y="49"/>
                  </a:cubicBezTo>
                  <a:cubicBezTo>
                    <a:pt x="0" y="84"/>
                    <a:pt x="21" y="117"/>
                    <a:pt x="55" y="127"/>
                  </a:cubicBezTo>
                  <a:cubicBezTo>
                    <a:pt x="60" y="129"/>
                    <a:pt x="65" y="130"/>
                    <a:pt x="71" y="130"/>
                  </a:cubicBezTo>
                  <a:cubicBezTo>
                    <a:pt x="99" y="130"/>
                    <a:pt x="125" y="109"/>
                    <a:pt x="133" y="81"/>
                  </a:cubicBezTo>
                  <a:cubicBezTo>
                    <a:pt x="140" y="47"/>
                    <a:pt x="120" y="13"/>
                    <a:pt x="87" y="2"/>
                  </a:cubicBezTo>
                  <a:cubicBezTo>
                    <a:pt x="81" y="1"/>
                    <a:pt x="76" y="0"/>
                    <a:pt x="71"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p:nvPr/>
          </p:nvSpPr>
          <p:spPr>
            <a:xfrm>
              <a:off x="1885225" y="3237675"/>
              <a:ext cx="3575" cy="3275"/>
            </a:xfrm>
            <a:custGeom>
              <a:avLst/>
              <a:gdLst/>
              <a:ahLst/>
              <a:cxnLst/>
              <a:rect l="l" t="t" r="r" b="b"/>
              <a:pathLst>
                <a:path w="143" h="131" extrusionOk="0">
                  <a:moveTo>
                    <a:pt x="72" y="1"/>
                  </a:moveTo>
                  <a:cubicBezTo>
                    <a:pt x="44" y="1"/>
                    <a:pt x="17" y="23"/>
                    <a:pt x="9" y="50"/>
                  </a:cubicBezTo>
                  <a:cubicBezTo>
                    <a:pt x="0" y="85"/>
                    <a:pt x="21" y="118"/>
                    <a:pt x="56" y="128"/>
                  </a:cubicBezTo>
                  <a:cubicBezTo>
                    <a:pt x="61" y="130"/>
                    <a:pt x="67" y="130"/>
                    <a:pt x="72" y="130"/>
                  </a:cubicBezTo>
                  <a:cubicBezTo>
                    <a:pt x="101" y="130"/>
                    <a:pt x="127" y="108"/>
                    <a:pt x="134" y="82"/>
                  </a:cubicBezTo>
                  <a:cubicBezTo>
                    <a:pt x="143" y="46"/>
                    <a:pt x="122" y="13"/>
                    <a:pt x="88" y="3"/>
                  </a:cubicBezTo>
                  <a:cubicBezTo>
                    <a:pt x="83" y="1"/>
                    <a:pt x="77" y="1"/>
                    <a:pt x="72" y="1"/>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p:cNvSpPr/>
            <p:nvPr/>
          </p:nvSpPr>
          <p:spPr>
            <a:xfrm>
              <a:off x="1881850" y="3243625"/>
              <a:ext cx="3550" cy="3250"/>
            </a:xfrm>
            <a:custGeom>
              <a:avLst/>
              <a:gdLst/>
              <a:ahLst/>
              <a:cxnLst/>
              <a:rect l="l" t="t" r="r" b="b"/>
              <a:pathLst>
                <a:path w="142" h="130" extrusionOk="0">
                  <a:moveTo>
                    <a:pt x="72" y="0"/>
                  </a:moveTo>
                  <a:cubicBezTo>
                    <a:pt x="43" y="0"/>
                    <a:pt x="15" y="22"/>
                    <a:pt x="9" y="49"/>
                  </a:cubicBezTo>
                  <a:cubicBezTo>
                    <a:pt x="1" y="84"/>
                    <a:pt x="22" y="117"/>
                    <a:pt x="56" y="127"/>
                  </a:cubicBezTo>
                  <a:cubicBezTo>
                    <a:pt x="61" y="129"/>
                    <a:pt x="66" y="130"/>
                    <a:pt x="72" y="130"/>
                  </a:cubicBezTo>
                  <a:cubicBezTo>
                    <a:pt x="100" y="130"/>
                    <a:pt x="126" y="109"/>
                    <a:pt x="134" y="81"/>
                  </a:cubicBezTo>
                  <a:cubicBezTo>
                    <a:pt x="141" y="47"/>
                    <a:pt x="122" y="13"/>
                    <a:pt x="88" y="2"/>
                  </a:cubicBezTo>
                  <a:cubicBezTo>
                    <a:pt x="82" y="1"/>
                    <a:pt x="77" y="0"/>
                    <a:pt x="72" y="0"/>
                  </a:cubicBezTo>
                  <a:close/>
                </a:path>
              </a:pathLst>
            </a:custGeom>
            <a:solidFill>
              <a:srgbClr val="F08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p:cNvSpPr/>
            <p:nvPr/>
          </p:nvSpPr>
          <p:spPr>
            <a:xfrm>
              <a:off x="2149325" y="2902000"/>
              <a:ext cx="175" cy="125"/>
            </a:xfrm>
            <a:custGeom>
              <a:avLst/>
              <a:gdLst/>
              <a:ahLst/>
              <a:cxnLst/>
              <a:rect l="l" t="t" r="r" b="b"/>
              <a:pathLst>
                <a:path w="7" h="5" extrusionOk="0">
                  <a:moveTo>
                    <a:pt x="1" y="1"/>
                  </a:moveTo>
                  <a:cubicBezTo>
                    <a:pt x="1" y="3"/>
                    <a:pt x="2" y="3"/>
                    <a:pt x="3" y="4"/>
                  </a:cubicBezTo>
                  <a:cubicBezTo>
                    <a:pt x="4" y="4"/>
                    <a:pt x="6" y="5"/>
                    <a:pt x="7" y="5"/>
                  </a:cubicBezTo>
                  <a:cubicBezTo>
                    <a:pt x="4" y="4"/>
                    <a:pt x="2" y="3"/>
                    <a:pt x="1" y="1"/>
                  </a:cubicBez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p:cNvSpPr/>
            <p:nvPr/>
          </p:nvSpPr>
          <p:spPr>
            <a:xfrm>
              <a:off x="2173575" y="2944775"/>
              <a:ext cx="25" cy="125"/>
            </a:xfrm>
            <a:custGeom>
              <a:avLst/>
              <a:gdLst/>
              <a:ahLst/>
              <a:cxnLst/>
              <a:rect l="l" t="t" r="r" b="b"/>
              <a:pathLst>
                <a:path w="1" h="5" extrusionOk="0">
                  <a:moveTo>
                    <a:pt x="1" y="1"/>
                  </a:moveTo>
                  <a:cubicBezTo>
                    <a:pt x="1" y="2"/>
                    <a:pt x="1" y="2"/>
                    <a:pt x="1" y="1"/>
                  </a:cubicBezTo>
                  <a:lnTo>
                    <a:pt x="1" y="5"/>
                  </a:ln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p:cNvSpPr/>
            <p:nvPr/>
          </p:nvSpPr>
          <p:spPr>
            <a:xfrm>
              <a:off x="2077525" y="2851125"/>
              <a:ext cx="25" cy="25"/>
            </a:xfrm>
            <a:custGeom>
              <a:avLst/>
              <a:gdLst/>
              <a:ahLst/>
              <a:cxnLst/>
              <a:rect l="l" t="t" r="r" b="b"/>
              <a:pathLst>
                <a:path w="1" h="1" extrusionOk="0">
                  <a:moveTo>
                    <a:pt x="1" y="1"/>
                  </a:move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p:cNvSpPr/>
            <p:nvPr/>
          </p:nvSpPr>
          <p:spPr>
            <a:xfrm>
              <a:off x="2102525" y="2951900"/>
              <a:ext cx="50" cy="25"/>
            </a:xfrm>
            <a:custGeom>
              <a:avLst/>
              <a:gdLst/>
              <a:ahLst/>
              <a:cxnLst/>
              <a:rect l="l" t="t" r="r" b="b"/>
              <a:pathLst>
                <a:path w="2" h="1" extrusionOk="0">
                  <a:moveTo>
                    <a:pt x="1" y="1"/>
                  </a:moveTo>
                  <a:cubicBezTo>
                    <a:pt x="2" y="1"/>
                    <a:pt x="2" y="1"/>
                    <a:pt x="1" y="1"/>
                  </a:cubicBezTo>
                  <a:cubicBezTo>
                    <a:pt x="2" y="1"/>
                    <a:pt x="2" y="1"/>
                    <a:pt x="1" y="1"/>
                  </a:cubicBez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p:cNvSpPr/>
            <p:nvPr/>
          </p:nvSpPr>
          <p:spPr>
            <a:xfrm>
              <a:off x="2016525" y="3059825"/>
              <a:ext cx="25" cy="50"/>
            </a:xfrm>
            <a:custGeom>
              <a:avLst/>
              <a:gdLst/>
              <a:ahLst/>
              <a:cxnLst/>
              <a:rect l="l" t="t" r="r" b="b"/>
              <a:pathLst>
                <a:path w="1" h="2" extrusionOk="0">
                  <a:moveTo>
                    <a:pt x="1" y="1"/>
                  </a:moveTo>
                  <a:cubicBezTo>
                    <a:pt x="1" y="0"/>
                    <a:pt x="1" y="0"/>
                    <a:pt x="1" y="1"/>
                  </a:cubicBezTo>
                  <a:cubicBezTo>
                    <a:pt x="1" y="0"/>
                    <a:pt x="1" y="0"/>
                    <a:pt x="1" y="1"/>
                  </a:cubicBezTo>
                  <a:cubicBezTo>
                    <a:pt x="1" y="0"/>
                    <a:pt x="1" y="0"/>
                    <a:pt x="1" y="1"/>
                  </a:cubicBez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p:cNvSpPr/>
            <p:nvPr/>
          </p:nvSpPr>
          <p:spPr>
            <a:xfrm>
              <a:off x="2016525" y="3059825"/>
              <a:ext cx="25" cy="25"/>
            </a:xfrm>
            <a:custGeom>
              <a:avLst/>
              <a:gdLst/>
              <a:ahLst/>
              <a:cxnLst/>
              <a:rect l="l" t="t" r="r" b="b"/>
              <a:pathLst>
                <a:path w="1" h="1" extrusionOk="0">
                  <a:moveTo>
                    <a:pt x="1" y="0"/>
                  </a:moveTo>
                  <a:lnTo>
                    <a:pt x="1" y="0"/>
                  </a:lnTo>
                  <a:lnTo>
                    <a:pt x="1" y="0"/>
                  </a:ln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p:cNvSpPr/>
            <p:nvPr/>
          </p:nvSpPr>
          <p:spPr>
            <a:xfrm>
              <a:off x="2010075" y="2910475"/>
              <a:ext cx="129275" cy="165925"/>
            </a:xfrm>
            <a:custGeom>
              <a:avLst/>
              <a:gdLst/>
              <a:ahLst/>
              <a:cxnLst/>
              <a:rect l="l" t="t" r="r" b="b"/>
              <a:pathLst>
                <a:path w="5171" h="6637" extrusionOk="0">
                  <a:moveTo>
                    <a:pt x="2997" y="132"/>
                  </a:moveTo>
                  <a:lnTo>
                    <a:pt x="2997" y="137"/>
                  </a:lnTo>
                  <a:cubicBezTo>
                    <a:pt x="2996" y="135"/>
                    <a:pt x="2993" y="134"/>
                    <a:pt x="2992" y="132"/>
                  </a:cubicBezTo>
                  <a:close/>
                  <a:moveTo>
                    <a:pt x="1010" y="2023"/>
                  </a:moveTo>
                  <a:cubicBezTo>
                    <a:pt x="1010" y="2023"/>
                    <a:pt x="1009" y="2024"/>
                    <a:pt x="1009" y="2024"/>
                  </a:cubicBezTo>
                  <a:lnTo>
                    <a:pt x="1009" y="2024"/>
                  </a:lnTo>
                  <a:cubicBezTo>
                    <a:pt x="1009" y="2024"/>
                    <a:pt x="1010" y="2024"/>
                    <a:pt x="1010" y="2023"/>
                  </a:cubicBezTo>
                  <a:close/>
                  <a:moveTo>
                    <a:pt x="4431" y="2071"/>
                  </a:moveTo>
                  <a:cubicBezTo>
                    <a:pt x="4432" y="2071"/>
                    <a:pt x="4433" y="2072"/>
                    <a:pt x="4434" y="2072"/>
                  </a:cubicBezTo>
                  <a:lnTo>
                    <a:pt x="4434" y="2072"/>
                  </a:lnTo>
                  <a:cubicBezTo>
                    <a:pt x="4433" y="2072"/>
                    <a:pt x="4432" y="2072"/>
                    <a:pt x="4431" y="2071"/>
                  </a:cubicBezTo>
                  <a:close/>
                  <a:moveTo>
                    <a:pt x="851" y="2142"/>
                  </a:moveTo>
                  <a:cubicBezTo>
                    <a:pt x="851" y="2142"/>
                    <a:pt x="851" y="2142"/>
                    <a:pt x="850" y="2143"/>
                  </a:cubicBezTo>
                  <a:lnTo>
                    <a:pt x="850" y="2143"/>
                  </a:lnTo>
                  <a:cubicBezTo>
                    <a:pt x="851" y="2142"/>
                    <a:pt x="851" y="2142"/>
                    <a:pt x="851" y="2142"/>
                  </a:cubicBezTo>
                  <a:close/>
                  <a:moveTo>
                    <a:pt x="4693" y="2240"/>
                  </a:moveTo>
                  <a:cubicBezTo>
                    <a:pt x="4697" y="2241"/>
                    <a:pt x="4701" y="2241"/>
                    <a:pt x="4705" y="2243"/>
                  </a:cubicBezTo>
                  <a:cubicBezTo>
                    <a:pt x="4704" y="2245"/>
                    <a:pt x="4704" y="2248"/>
                    <a:pt x="4704" y="2249"/>
                  </a:cubicBezTo>
                  <a:cubicBezTo>
                    <a:pt x="4701" y="2246"/>
                    <a:pt x="4700" y="2244"/>
                    <a:pt x="4697" y="2243"/>
                  </a:cubicBezTo>
                  <a:cubicBezTo>
                    <a:pt x="4696" y="2241"/>
                    <a:pt x="4694" y="2241"/>
                    <a:pt x="4693" y="2240"/>
                  </a:cubicBezTo>
                  <a:close/>
                  <a:moveTo>
                    <a:pt x="4203" y="4846"/>
                  </a:moveTo>
                  <a:cubicBezTo>
                    <a:pt x="4200" y="4851"/>
                    <a:pt x="4198" y="4856"/>
                    <a:pt x="4194" y="4860"/>
                  </a:cubicBezTo>
                  <a:cubicBezTo>
                    <a:pt x="4194" y="4859"/>
                    <a:pt x="4195" y="4857"/>
                    <a:pt x="4195" y="4856"/>
                  </a:cubicBezTo>
                  <a:cubicBezTo>
                    <a:pt x="4198" y="4853"/>
                    <a:pt x="4200" y="4850"/>
                    <a:pt x="4203" y="4846"/>
                  </a:cubicBezTo>
                  <a:close/>
                  <a:moveTo>
                    <a:pt x="3623" y="5857"/>
                  </a:moveTo>
                  <a:cubicBezTo>
                    <a:pt x="3622" y="5857"/>
                    <a:pt x="3621" y="5858"/>
                    <a:pt x="3619" y="5858"/>
                  </a:cubicBezTo>
                  <a:cubicBezTo>
                    <a:pt x="3621" y="5857"/>
                    <a:pt x="3622" y="5857"/>
                    <a:pt x="3622" y="5857"/>
                  </a:cubicBezTo>
                  <a:close/>
                  <a:moveTo>
                    <a:pt x="3014" y="0"/>
                  </a:moveTo>
                  <a:cubicBezTo>
                    <a:pt x="3014" y="0"/>
                    <a:pt x="3014" y="1"/>
                    <a:pt x="3013" y="1"/>
                  </a:cubicBezTo>
                  <a:cubicBezTo>
                    <a:pt x="2989" y="2"/>
                    <a:pt x="2964" y="2"/>
                    <a:pt x="2940" y="2"/>
                  </a:cubicBezTo>
                  <a:cubicBezTo>
                    <a:pt x="2920" y="4"/>
                    <a:pt x="2900" y="6"/>
                    <a:pt x="2880" y="11"/>
                  </a:cubicBezTo>
                  <a:cubicBezTo>
                    <a:pt x="2853" y="15"/>
                    <a:pt x="2827" y="22"/>
                    <a:pt x="2799" y="30"/>
                  </a:cubicBezTo>
                  <a:cubicBezTo>
                    <a:pt x="2771" y="37"/>
                    <a:pt x="2740" y="51"/>
                    <a:pt x="2734" y="85"/>
                  </a:cubicBezTo>
                  <a:cubicBezTo>
                    <a:pt x="2726" y="116"/>
                    <a:pt x="2744" y="149"/>
                    <a:pt x="2773" y="160"/>
                  </a:cubicBezTo>
                  <a:cubicBezTo>
                    <a:pt x="2775" y="160"/>
                    <a:pt x="2776" y="161"/>
                    <a:pt x="2777" y="161"/>
                  </a:cubicBezTo>
                  <a:cubicBezTo>
                    <a:pt x="2793" y="166"/>
                    <a:pt x="2811" y="166"/>
                    <a:pt x="2827" y="166"/>
                  </a:cubicBezTo>
                  <a:cubicBezTo>
                    <a:pt x="2834" y="166"/>
                    <a:pt x="2842" y="164"/>
                    <a:pt x="2849" y="161"/>
                  </a:cubicBezTo>
                  <a:lnTo>
                    <a:pt x="2849" y="161"/>
                  </a:lnTo>
                  <a:cubicBezTo>
                    <a:pt x="2849" y="167"/>
                    <a:pt x="2848" y="176"/>
                    <a:pt x="2849" y="182"/>
                  </a:cubicBezTo>
                  <a:cubicBezTo>
                    <a:pt x="2835" y="187"/>
                    <a:pt x="2823" y="196"/>
                    <a:pt x="2814" y="209"/>
                  </a:cubicBezTo>
                  <a:cubicBezTo>
                    <a:pt x="2794" y="243"/>
                    <a:pt x="2806" y="290"/>
                    <a:pt x="2813" y="326"/>
                  </a:cubicBezTo>
                  <a:cubicBezTo>
                    <a:pt x="2807" y="330"/>
                    <a:pt x="2802" y="336"/>
                    <a:pt x="2798" y="341"/>
                  </a:cubicBezTo>
                  <a:cubicBezTo>
                    <a:pt x="2798" y="340"/>
                    <a:pt x="2798" y="340"/>
                    <a:pt x="2797" y="338"/>
                  </a:cubicBezTo>
                  <a:cubicBezTo>
                    <a:pt x="2788" y="324"/>
                    <a:pt x="2776" y="315"/>
                    <a:pt x="2762" y="310"/>
                  </a:cubicBezTo>
                  <a:cubicBezTo>
                    <a:pt x="2765" y="290"/>
                    <a:pt x="2759" y="271"/>
                    <a:pt x="2751" y="253"/>
                  </a:cubicBezTo>
                  <a:cubicBezTo>
                    <a:pt x="2750" y="250"/>
                    <a:pt x="2750" y="248"/>
                    <a:pt x="2750" y="245"/>
                  </a:cubicBezTo>
                  <a:lnTo>
                    <a:pt x="2750" y="242"/>
                  </a:lnTo>
                  <a:cubicBezTo>
                    <a:pt x="2751" y="232"/>
                    <a:pt x="2754" y="222"/>
                    <a:pt x="2754" y="213"/>
                  </a:cubicBezTo>
                  <a:cubicBezTo>
                    <a:pt x="2754" y="206"/>
                    <a:pt x="2752" y="197"/>
                    <a:pt x="2751" y="191"/>
                  </a:cubicBezTo>
                  <a:cubicBezTo>
                    <a:pt x="2746" y="160"/>
                    <a:pt x="2717" y="142"/>
                    <a:pt x="2689" y="142"/>
                  </a:cubicBezTo>
                  <a:cubicBezTo>
                    <a:pt x="2681" y="142"/>
                    <a:pt x="2674" y="143"/>
                    <a:pt x="2667" y="146"/>
                  </a:cubicBezTo>
                  <a:cubicBezTo>
                    <a:pt x="2634" y="157"/>
                    <a:pt x="2605" y="175"/>
                    <a:pt x="2574" y="192"/>
                  </a:cubicBezTo>
                  <a:lnTo>
                    <a:pt x="2512" y="227"/>
                  </a:lnTo>
                  <a:lnTo>
                    <a:pt x="2504" y="231"/>
                  </a:lnTo>
                  <a:cubicBezTo>
                    <a:pt x="2499" y="228"/>
                    <a:pt x="2496" y="227"/>
                    <a:pt x="2492" y="226"/>
                  </a:cubicBezTo>
                  <a:cubicBezTo>
                    <a:pt x="2485" y="224"/>
                    <a:pt x="2478" y="223"/>
                    <a:pt x="2471" y="223"/>
                  </a:cubicBezTo>
                  <a:cubicBezTo>
                    <a:pt x="2450" y="223"/>
                    <a:pt x="2430" y="232"/>
                    <a:pt x="2411" y="242"/>
                  </a:cubicBezTo>
                  <a:lnTo>
                    <a:pt x="2410" y="243"/>
                  </a:lnTo>
                  <a:cubicBezTo>
                    <a:pt x="2407" y="244"/>
                    <a:pt x="2406" y="246"/>
                    <a:pt x="2403" y="246"/>
                  </a:cubicBezTo>
                  <a:cubicBezTo>
                    <a:pt x="2404" y="246"/>
                    <a:pt x="2406" y="244"/>
                    <a:pt x="2407" y="243"/>
                  </a:cubicBezTo>
                  <a:lnTo>
                    <a:pt x="2407" y="243"/>
                  </a:lnTo>
                  <a:cubicBezTo>
                    <a:pt x="2337" y="274"/>
                    <a:pt x="2272" y="312"/>
                    <a:pt x="2210" y="355"/>
                  </a:cubicBezTo>
                  <a:cubicBezTo>
                    <a:pt x="2189" y="371"/>
                    <a:pt x="2167" y="386"/>
                    <a:pt x="2146" y="402"/>
                  </a:cubicBezTo>
                  <a:cubicBezTo>
                    <a:pt x="2127" y="416"/>
                    <a:pt x="2107" y="433"/>
                    <a:pt x="2090" y="448"/>
                  </a:cubicBezTo>
                  <a:cubicBezTo>
                    <a:pt x="2075" y="459"/>
                    <a:pt x="2060" y="471"/>
                    <a:pt x="2045" y="484"/>
                  </a:cubicBezTo>
                  <a:cubicBezTo>
                    <a:pt x="2027" y="502"/>
                    <a:pt x="2007" y="521"/>
                    <a:pt x="1987" y="539"/>
                  </a:cubicBezTo>
                  <a:cubicBezTo>
                    <a:pt x="1951" y="572"/>
                    <a:pt x="1920" y="608"/>
                    <a:pt x="1888" y="644"/>
                  </a:cubicBezTo>
                  <a:cubicBezTo>
                    <a:pt x="1860" y="675"/>
                    <a:pt x="1836" y="708"/>
                    <a:pt x="1810" y="742"/>
                  </a:cubicBezTo>
                  <a:cubicBezTo>
                    <a:pt x="1795" y="762"/>
                    <a:pt x="1781" y="783"/>
                    <a:pt x="1769" y="803"/>
                  </a:cubicBezTo>
                  <a:cubicBezTo>
                    <a:pt x="1754" y="822"/>
                    <a:pt x="1743" y="842"/>
                    <a:pt x="1730" y="863"/>
                  </a:cubicBezTo>
                  <a:cubicBezTo>
                    <a:pt x="1705" y="904"/>
                    <a:pt x="1682" y="946"/>
                    <a:pt x="1658" y="987"/>
                  </a:cubicBezTo>
                  <a:lnTo>
                    <a:pt x="1632" y="1037"/>
                  </a:lnTo>
                  <a:cubicBezTo>
                    <a:pt x="1621" y="1056"/>
                    <a:pt x="1610" y="1075"/>
                    <a:pt x="1607" y="1095"/>
                  </a:cubicBezTo>
                  <a:cubicBezTo>
                    <a:pt x="1605" y="1116"/>
                    <a:pt x="1612" y="1136"/>
                    <a:pt x="1625" y="1151"/>
                  </a:cubicBezTo>
                  <a:cubicBezTo>
                    <a:pt x="1614" y="1169"/>
                    <a:pt x="1606" y="1190"/>
                    <a:pt x="1600" y="1209"/>
                  </a:cubicBezTo>
                  <a:lnTo>
                    <a:pt x="1595" y="1213"/>
                  </a:lnTo>
                  <a:cubicBezTo>
                    <a:pt x="1568" y="1243"/>
                    <a:pt x="1538" y="1270"/>
                    <a:pt x="1509" y="1299"/>
                  </a:cubicBezTo>
                  <a:cubicBezTo>
                    <a:pt x="1503" y="1306"/>
                    <a:pt x="1496" y="1312"/>
                    <a:pt x="1490" y="1317"/>
                  </a:cubicBezTo>
                  <a:cubicBezTo>
                    <a:pt x="1461" y="1340"/>
                    <a:pt x="1434" y="1359"/>
                    <a:pt x="1404" y="1381"/>
                  </a:cubicBezTo>
                  <a:cubicBezTo>
                    <a:pt x="1357" y="1414"/>
                    <a:pt x="1310" y="1448"/>
                    <a:pt x="1263" y="1481"/>
                  </a:cubicBezTo>
                  <a:cubicBezTo>
                    <a:pt x="1167" y="1549"/>
                    <a:pt x="1077" y="1623"/>
                    <a:pt x="987" y="1699"/>
                  </a:cubicBezTo>
                  <a:cubicBezTo>
                    <a:pt x="981" y="1704"/>
                    <a:pt x="976" y="1709"/>
                    <a:pt x="972" y="1715"/>
                  </a:cubicBezTo>
                  <a:cubicBezTo>
                    <a:pt x="964" y="1723"/>
                    <a:pt x="955" y="1729"/>
                    <a:pt x="944" y="1735"/>
                  </a:cubicBezTo>
                  <a:lnTo>
                    <a:pt x="951" y="1731"/>
                  </a:lnTo>
                  <a:lnTo>
                    <a:pt x="951" y="1731"/>
                  </a:lnTo>
                  <a:cubicBezTo>
                    <a:pt x="925" y="1748"/>
                    <a:pt x="898" y="1765"/>
                    <a:pt x="871" y="1782"/>
                  </a:cubicBezTo>
                  <a:cubicBezTo>
                    <a:pt x="853" y="1793"/>
                    <a:pt x="838" y="1803"/>
                    <a:pt x="820" y="1813"/>
                  </a:cubicBezTo>
                  <a:cubicBezTo>
                    <a:pt x="809" y="1821"/>
                    <a:pt x="799" y="1827"/>
                    <a:pt x="786" y="1833"/>
                  </a:cubicBezTo>
                  <a:cubicBezTo>
                    <a:pt x="759" y="1849"/>
                    <a:pt x="747" y="1884"/>
                    <a:pt x="758" y="1914"/>
                  </a:cubicBezTo>
                  <a:cubicBezTo>
                    <a:pt x="739" y="1931"/>
                    <a:pt x="721" y="1950"/>
                    <a:pt x="704" y="1968"/>
                  </a:cubicBezTo>
                  <a:cubicBezTo>
                    <a:pt x="611" y="2069"/>
                    <a:pt x="516" y="2172"/>
                    <a:pt x="439" y="2285"/>
                  </a:cubicBezTo>
                  <a:cubicBezTo>
                    <a:pt x="399" y="2343"/>
                    <a:pt x="360" y="2401"/>
                    <a:pt x="322" y="2458"/>
                  </a:cubicBezTo>
                  <a:cubicBezTo>
                    <a:pt x="288" y="2513"/>
                    <a:pt x="257" y="2569"/>
                    <a:pt x="229" y="2626"/>
                  </a:cubicBezTo>
                  <a:cubicBezTo>
                    <a:pt x="217" y="2652"/>
                    <a:pt x="206" y="2680"/>
                    <a:pt x="196" y="2708"/>
                  </a:cubicBezTo>
                  <a:cubicBezTo>
                    <a:pt x="186" y="2736"/>
                    <a:pt x="174" y="2765"/>
                    <a:pt x="164" y="2793"/>
                  </a:cubicBezTo>
                  <a:cubicBezTo>
                    <a:pt x="160" y="2803"/>
                    <a:pt x="156" y="2812"/>
                    <a:pt x="152" y="2823"/>
                  </a:cubicBezTo>
                  <a:cubicBezTo>
                    <a:pt x="143" y="2839"/>
                    <a:pt x="135" y="2856"/>
                    <a:pt x="128" y="2874"/>
                  </a:cubicBezTo>
                  <a:cubicBezTo>
                    <a:pt x="92" y="2953"/>
                    <a:pt x="54" y="3033"/>
                    <a:pt x="27" y="3116"/>
                  </a:cubicBezTo>
                  <a:cubicBezTo>
                    <a:pt x="20" y="3142"/>
                    <a:pt x="10" y="3167"/>
                    <a:pt x="4" y="3193"/>
                  </a:cubicBezTo>
                  <a:lnTo>
                    <a:pt x="4" y="3195"/>
                  </a:lnTo>
                  <a:cubicBezTo>
                    <a:pt x="7" y="3214"/>
                    <a:pt x="5" y="3234"/>
                    <a:pt x="4" y="3252"/>
                  </a:cubicBezTo>
                  <a:cubicBezTo>
                    <a:pt x="4" y="3265"/>
                    <a:pt x="2" y="3278"/>
                    <a:pt x="2" y="3292"/>
                  </a:cubicBezTo>
                  <a:cubicBezTo>
                    <a:pt x="1" y="3302"/>
                    <a:pt x="1" y="3314"/>
                    <a:pt x="3" y="3326"/>
                  </a:cubicBezTo>
                  <a:lnTo>
                    <a:pt x="3" y="3319"/>
                  </a:lnTo>
                  <a:cubicBezTo>
                    <a:pt x="3" y="3324"/>
                    <a:pt x="4" y="3329"/>
                    <a:pt x="4" y="3337"/>
                  </a:cubicBezTo>
                  <a:cubicBezTo>
                    <a:pt x="21" y="3306"/>
                    <a:pt x="36" y="3275"/>
                    <a:pt x="52" y="3243"/>
                  </a:cubicBezTo>
                  <a:cubicBezTo>
                    <a:pt x="78" y="3189"/>
                    <a:pt x="105" y="3135"/>
                    <a:pt x="133" y="3082"/>
                  </a:cubicBezTo>
                  <a:cubicBezTo>
                    <a:pt x="163" y="3027"/>
                    <a:pt x="195" y="2973"/>
                    <a:pt x="227" y="2921"/>
                  </a:cubicBezTo>
                  <a:cubicBezTo>
                    <a:pt x="256" y="2873"/>
                    <a:pt x="285" y="2827"/>
                    <a:pt x="319" y="2781"/>
                  </a:cubicBezTo>
                  <a:cubicBezTo>
                    <a:pt x="320" y="2778"/>
                    <a:pt x="321" y="2776"/>
                    <a:pt x="324" y="2774"/>
                  </a:cubicBezTo>
                  <a:cubicBezTo>
                    <a:pt x="339" y="2746"/>
                    <a:pt x="357" y="2723"/>
                    <a:pt x="375" y="2697"/>
                  </a:cubicBezTo>
                  <a:cubicBezTo>
                    <a:pt x="376" y="2695"/>
                    <a:pt x="376" y="2694"/>
                    <a:pt x="377" y="2694"/>
                  </a:cubicBezTo>
                  <a:cubicBezTo>
                    <a:pt x="377" y="2693"/>
                    <a:pt x="378" y="2691"/>
                    <a:pt x="379" y="2690"/>
                  </a:cubicBezTo>
                  <a:lnTo>
                    <a:pt x="379" y="2692"/>
                  </a:lnTo>
                  <a:cubicBezTo>
                    <a:pt x="423" y="2631"/>
                    <a:pt x="467" y="2570"/>
                    <a:pt x="514" y="2511"/>
                  </a:cubicBezTo>
                  <a:cubicBezTo>
                    <a:pt x="537" y="2482"/>
                    <a:pt x="558" y="2454"/>
                    <a:pt x="581" y="2425"/>
                  </a:cubicBezTo>
                  <a:cubicBezTo>
                    <a:pt x="605" y="2394"/>
                    <a:pt x="629" y="2365"/>
                    <a:pt x="656" y="2337"/>
                  </a:cubicBezTo>
                  <a:lnTo>
                    <a:pt x="655" y="2337"/>
                  </a:lnTo>
                  <a:cubicBezTo>
                    <a:pt x="686" y="2303"/>
                    <a:pt x="717" y="2270"/>
                    <a:pt x="748" y="2237"/>
                  </a:cubicBezTo>
                  <a:cubicBezTo>
                    <a:pt x="781" y="2204"/>
                    <a:pt x="815" y="2173"/>
                    <a:pt x="850" y="2143"/>
                  </a:cubicBezTo>
                  <a:lnTo>
                    <a:pt x="850" y="2143"/>
                  </a:lnTo>
                  <a:cubicBezTo>
                    <a:pt x="850" y="2143"/>
                    <a:pt x="850" y="2143"/>
                    <a:pt x="849" y="2143"/>
                  </a:cubicBezTo>
                  <a:lnTo>
                    <a:pt x="852" y="2140"/>
                  </a:lnTo>
                  <a:cubicBezTo>
                    <a:pt x="902" y="2099"/>
                    <a:pt x="955" y="2060"/>
                    <a:pt x="1009" y="2024"/>
                  </a:cubicBezTo>
                  <a:lnTo>
                    <a:pt x="1009" y="2024"/>
                  </a:lnTo>
                  <a:cubicBezTo>
                    <a:pt x="1008" y="2024"/>
                    <a:pt x="1008" y="2024"/>
                    <a:pt x="1007" y="2024"/>
                  </a:cubicBezTo>
                  <a:cubicBezTo>
                    <a:pt x="1010" y="2023"/>
                    <a:pt x="1011" y="2022"/>
                    <a:pt x="1014" y="2021"/>
                  </a:cubicBezTo>
                  <a:cubicBezTo>
                    <a:pt x="1046" y="2000"/>
                    <a:pt x="1079" y="1980"/>
                    <a:pt x="1112" y="1960"/>
                  </a:cubicBezTo>
                  <a:cubicBezTo>
                    <a:pt x="1149" y="1938"/>
                    <a:pt x="1187" y="1918"/>
                    <a:pt x="1226" y="1899"/>
                  </a:cubicBezTo>
                  <a:cubicBezTo>
                    <a:pt x="1289" y="1871"/>
                    <a:pt x="1353" y="1845"/>
                    <a:pt x="1419" y="1822"/>
                  </a:cubicBezTo>
                  <a:cubicBezTo>
                    <a:pt x="1477" y="1805"/>
                    <a:pt x="1533" y="1792"/>
                    <a:pt x="1592" y="1780"/>
                  </a:cubicBezTo>
                  <a:cubicBezTo>
                    <a:pt x="1598" y="1779"/>
                    <a:pt x="1604" y="1777"/>
                    <a:pt x="1610" y="1777"/>
                  </a:cubicBezTo>
                  <a:cubicBezTo>
                    <a:pt x="1613" y="1777"/>
                    <a:pt x="1614" y="1776"/>
                    <a:pt x="1616" y="1776"/>
                  </a:cubicBezTo>
                  <a:lnTo>
                    <a:pt x="1702" y="1754"/>
                  </a:lnTo>
                  <a:cubicBezTo>
                    <a:pt x="1717" y="1749"/>
                    <a:pt x="1734" y="1744"/>
                    <a:pt x="1749" y="1740"/>
                  </a:cubicBezTo>
                  <a:cubicBezTo>
                    <a:pt x="1750" y="1740"/>
                    <a:pt x="1752" y="1740"/>
                    <a:pt x="1753" y="1739"/>
                  </a:cubicBezTo>
                  <a:cubicBezTo>
                    <a:pt x="1754" y="1726"/>
                    <a:pt x="1755" y="1712"/>
                    <a:pt x="1757" y="1698"/>
                  </a:cubicBezTo>
                  <a:cubicBezTo>
                    <a:pt x="1768" y="1619"/>
                    <a:pt x="1780" y="1539"/>
                    <a:pt x="1796" y="1462"/>
                  </a:cubicBezTo>
                  <a:cubicBezTo>
                    <a:pt x="1806" y="1424"/>
                    <a:pt x="1816" y="1387"/>
                    <a:pt x="1830" y="1349"/>
                  </a:cubicBezTo>
                  <a:cubicBezTo>
                    <a:pt x="1840" y="1323"/>
                    <a:pt x="1851" y="1297"/>
                    <a:pt x="1863" y="1272"/>
                  </a:cubicBezTo>
                  <a:cubicBezTo>
                    <a:pt x="1877" y="1246"/>
                    <a:pt x="1890" y="1219"/>
                    <a:pt x="1905" y="1193"/>
                  </a:cubicBezTo>
                  <a:cubicBezTo>
                    <a:pt x="1923" y="1165"/>
                    <a:pt x="1941" y="1137"/>
                    <a:pt x="1960" y="1111"/>
                  </a:cubicBezTo>
                  <a:cubicBezTo>
                    <a:pt x="1991" y="1067"/>
                    <a:pt x="2022" y="1024"/>
                    <a:pt x="2055" y="983"/>
                  </a:cubicBezTo>
                  <a:cubicBezTo>
                    <a:pt x="2089" y="941"/>
                    <a:pt x="2125" y="902"/>
                    <a:pt x="2160" y="862"/>
                  </a:cubicBezTo>
                  <a:cubicBezTo>
                    <a:pt x="2203" y="815"/>
                    <a:pt x="2249" y="770"/>
                    <a:pt x="2294" y="725"/>
                  </a:cubicBezTo>
                  <a:cubicBezTo>
                    <a:pt x="2333" y="685"/>
                    <a:pt x="2372" y="644"/>
                    <a:pt x="2416" y="605"/>
                  </a:cubicBezTo>
                  <a:cubicBezTo>
                    <a:pt x="2430" y="594"/>
                    <a:pt x="2446" y="583"/>
                    <a:pt x="2461" y="573"/>
                  </a:cubicBezTo>
                  <a:cubicBezTo>
                    <a:pt x="2511" y="544"/>
                    <a:pt x="2562" y="518"/>
                    <a:pt x="2614" y="495"/>
                  </a:cubicBezTo>
                  <a:lnTo>
                    <a:pt x="2610" y="495"/>
                  </a:lnTo>
                  <a:cubicBezTo>
                    <a:pt x="2638" y="482"/>
                    <a:pt x="2667" y="470"/>
                    <a:pt x="2694" y="459"/>
                  </a:cubicBezTo>
                  <a:cubicBezTo>
                    <a:pt x="2720" y="449"/>
                    <a:pt x="2749" y="440"/>
                    <a:pt x="2774" y="427"/>
                  </a:cubicBezTo>
                  <a:cubicBezTo>
                    <a:pt x="2775" y="427"/>
                    <a:pt x="2775" y="425"/>
                    <a:pt x="2776" y="425"/>
                  </a:cubicBezTo>
                  <a:lnTo>
                    <a:pt x="2776" y="436"/>
                  </a:lnTo>
                  <a:cubicBezTo>
                    <a:pt x="2776" y="495"/>
                    <a:pt x="2781" y="549"/>
                    <a:pt x="2793" y="606"/>
                  </a:cubicBezTo>
                  <a:cubicBezTo>
                    <a:pt x="2801" y="646"/>
                    <a:pt x="2813" y="685"/>
                    <a:pt x="2828" y="724"/>
                  </a:cubicBezTo>
                  <a:cubicBezTo>
                    <a:pt x="2822" y="743"/>
                    <a:pt x="2821" y="760"/>
                    <a:pt x="2828" y="780"/>
                  </a:cubicBezTo>
                  <a:cubicBezTo>
                    <a:pt x="2834" y="799"/>
                    <a:pt x="2839" y="818"/>
                    <a:pt x="2846" y="836"/>
                  </a:cubicBezTo>
                  <a:cubicBezTo>
                    <a:pt x="2862" y="877"/>
                    <a:pt x="2878" y="918"/>
                    <a:pt x="2895" y="957"/>
                  </a:cubicBezTo>
                  <a:cubicBezTo>
                    <a:pt x="2927" y="1032"/>
                    <a:pt x="2965" y="1107"/>
                    <a:pt x="3001" y="1179"/>
                  </a:cubicBezTo>
                  <a:cubicBezTo>
                    <a:pt x="3035" y="1249"/>
                    <a:pt x="3070" y="1318"/>
                    <a:pt x="3106" y="1385"/>
                  </a:cubicBezTo>
                  <a:cubicBezTo>
                    <a:pt x="3128" y="1425"/>
                    <a:pt x="3151" y="1466"/>
                    <a:pt x="3172" y="1504"/>
                  </a:cubicBezTo>
                  <a:cubicBezTo>
                    <a:pt x="3197" y="1549"/>
                    <a:pt x="3224" y="1592"/>
                    <a:pt x="3252" y="1635"/>
                  </a:cubicBezTo>
                  <a:cubicBezTo>
                    <a:pt x="3266" y="1656"/>
                    <a:pt x="3281" y="1674"/>
                    <a:pt x="3297" y="1693"/>
                  </a:cubicBezTo>
                  <a:cubicBezTo>
                    <a:pt x="3310" y="1707"/>
                    <a:pt x="3327" y="1717"/>
                    <a:pt x="3342" y="1728"/>
                  </a:cubicBezTo>
                  <a:cubicBezTo>
                    <a:pt x="3350" y="1734"/>
                    <a:pt x="3359" y="1737"/>
                    <a:pt x="3369" y="1738"/>
                  </a:cubicBezTo>
                  <a:cubicBezTo>
                    <a:pt x="3369" y="1740"/>
                    <a:pt x="3370" y="1744"/>
                    <a:pt x="3371" y="1746"/>
                  </a:cubicBezTo>
                  <a:cubicBezTo>
                    <a:pt x="3387" y="1790"/>
                    <a:pt x="3408" y="1832"/>
                    <a:pt x="3430" y="1873"/>
                  </a:cubicBezTo>
                  <a:cubicBezTo>
                    <a:pt x="3461" y="1929"/>
                    <a:pt x="3504" y="1978"/>
                    <a:pt x="3546" y="2024"/>
                  </a:cubicBezTo>
                  <a:cubicBezTo>
                    <a:pt x="3603" y="2086"/>
                    <a:pt x="3666" y="2142"/>
                    <a:pt x="3733" y="2190"/>
                  </a:cubicBezTo>
                  <a:cubicBezTo>
                    <a:pt x="3807" y="2245"/>
                    <a:pt x="3885" y="2290"/>
                    <a:pt x="3967" y="2331"/>
                  </a:cubicBezTo>
                  <a:cubicBezTo>
                    <a:pt x="4011" y="2354"/>
                    <a:pt x="4058" y="2375"/>
                    <a:pt x="4103" y="2395"/>
                  </a:cubicBezTo>
                  <a:cubicBezTo>
                    <a:pt x="4134" y="2410"/>
                    <a:pt x="4164" y="2420"/>
                    <a:pt x="4195" y="2433"/>
                  </a:cubicBezTo>
                  <a:cubicBezTo>
                    <a:pt x="4210" y="2438"/>
                    <a:pt x="4225" y="2443"/>
                    <a:pt x="4240" y="2450"/>
                  </a:cubicBezTo>
                  <a:cubicBezTo>
                    <a:pt x="4249" y="2453"/>
                    <a:pt x="4259" y="2456"/>
                    <a:pt x="4268" y="2460"/>
                  </a:cubicBezTo>
                  <a:cubicBezTo>
                    <a:pt x="4300" y="2471"/>
                    <a:pt x="4333" y="2477"/>
                    <a:pt x="4366" y="2482"/>
                  </a:cubicBezTo>
                  <a:cubicBezTo>
                    <a:pt x="4370" y="2483"/>
                    <a:pt x="4373" y="2483"/>
                    <a:pt x="4376" y="2483"/>
                  </a:cubicBezTo>
                  <a:cubicBezTo>
                    <a:pt x="4389" y="2483"/>
                    <a:pt x="4401" y="2479"/>
                    <a:pt x="4412" y="2473"/>
                  </a:cubicBezTo>
                  <a:cubicBezTo>
                    <a:pt x="4436" y="2482"/>
                    <a:pt x="4459" y="2489"/>
                    <a:pt x="4484" y="2498"/>
                  </a:cubicBezTo>
                  <a:cubicBezTo>
                    <a:pt x="4489" y="2499"/>
                    <a:pt x="4494" y="2500"/>
                    <a:pt x="4498" y="2502"/>
                  </a:cubicBezTo>
                  <a:cubicBezTo>
                    <a:pt x="4495" y="2534"/>
                    <a:pt x="4491" y="2566"/>
                    <a:pt x="4491" y="2598"/>
                  </a:cubicBezTo>
                  <a:cubicBezTo>
                    <a:pt x="4485" y="2670"/>
                    <a:pt x="4481" y="2742"/>
                    <a:pt x="4479" y="2814"/>
                  </a:cubicBezTo>
                  <a:cubicBezTo>
                    <a:pt x="4464" y="2923"/>
                    <a:pt x="4463" y="3033"/>
                    <a:pt x="4470" y="3144"/>
                  </a:cubicBezTo>
                  <a:cubicBezTo>
                    <a:pt x="4478" y="3271"/>
                    <a:pt x="4493" y="3397"/>
                    <a:pt x="4511" y="3520"/>
                  </a:cubicBezTo>
                  <a:cubicBezTo>
                    <a:pt x="4516" y="3554"/>
                    <a:pt x="4522" y="3586"/>
                    <a:pt x="4529" y="3618"/>
                  </a:cubicBezTo>
                  <a:cubicBezTo>
                    <a:pt x="4537" y="3653"/>
                    <a:pt x="4552" y="3695"/>
                    <a:pt x="4578" y="3723"/>
                  </a:cubicBezTo>
                  <a:cubicBezTo>
                    <a:pt x="4581" y="3737"/>
                    <a:pt x="4583" y="3752"/>
                    <a:pt x="4587" y="3766"/>
                  </a:cubicBezTo>
                  <a:cubicBezTo>
                    <a:pt x="4597" y="3813"/>
                    <a:pt x="4614" y="3859"/>
                    <a:pt x="4640" y="3901"/>
                  </a:cubicBezTo>
                  <a:cubicBezTo>
                    <a:pt x="4653" y="3923"/>
                    <a:pt x="4674" y="3942"/>
                    <a:pt x="4697" y="3952"/>
                  </a:cubicBezTo>
                  <a:cubicBezTo>
                    <a:pt x="4687" y="3963"/>
                    <a:pt x="4677" y="3974"/>
                    <a:pt x="4669" y="3986"/>
                  </a:cubicBezTo>
                  <a:lnTo>
                    <a:pt x="4666" y="3989"/>
                  </a:lnTo>
                  <a:cubicBezTo>
                    <a:pt x="4666" y="3990"/>
                    <a:pt x="4665" y="3990"/>
                    <a:pt x="4665" y="3991"/>
                  </a:cubicBezTo>
                  <a:lnTo>
                    <a:pt x="4665" y="3991"/>
                  </a:lnTo>
                  <a:cubicBezTo>
                    <a:pt x="4665" y="3991"/>
                    <a:pt x="4665" y="3990"/>
                    <a:pt x="4666" y="3990"/>
                  </a:cubicBezTo>
                  <a:lnTo>
                    <a:pt x="4666" y="3990"/>
                  </a:lnTo>
                  <a:cubicBezTo>
                    <a:pt x="4648" y="4011"/>
                    <a:pt x="4629" y="4031"/>
                    <a:pt x="4612" y="4051"/>
                  </a:cubicBezTo>
                  <a:cubicBezTo>
                    <a:pt x="4600" y="4061"/>
                    <a:pt x="4587" y="4072"/>
                    <a:pt x="4576" y="4083"/>
                  </a:cubicBezTo>
                  <a:cubicBezTo>
                    <a:pt x="4535" y="4119"/>
                    <a:pt x="4493" y="4155"/>
                    <a:pt x="4453" y="4191"/>
                  </a:cubicBezTo>
                  <a:cubicBezTo>
                    <a:pt x="4402" y="4238"/>
                    <a:pt x="4354" y="4283"/>
                    <a:pt x="4304" y="4329"/>
                  </a:cubicBezTo>
                  <a:cubicBezTo>
                    <a:pt x="4265" y="4368"/>
                    <a:pt x="4225" y="4406"/>
                    <a:pt x="4184" y="4444"/>
                  </a:cubicBezTo>
                  <a:lnTo>
                    <a:pt x="4184" y="4444"/>
                  </a:lnTo>
                  <a:cubicBezTo>
                    <a:pt x="4184" y="4444"/>
                    <a:pt x="4184" y="4444"/>
                    <a:pt x="4185" y="4444"/>
                  </a:cubicBezTo>
                  <a:lnTo>
                    <a:pt x="4185" y="4444"/>
                  </a:lnTo>
                  <a:cubicBezTo>
                    <a:pt x="4183" y="4445"/>
                    <a:pt x="4182" y="4446"/>
                    <a:pt x="4180" y="4447"/>
                  </a:cubicBezTo>
                  <a:lnTo>
                    <a:pt x="4180" y="4447"/>
                  </a:lnTo>
                  <a:cubicBezTo>
                    <a:pt x="4181" y="4446"/>
                    <a:pt x="4182" y="4445"/>
                    <a:pt x="4184" y="4444"/>
                  </a:cubicBezTo>
                  <a:lnTo>
                    <a:pt x="4184" y="4444"/>
                  </a:lnTo>
                  <a:cubicBezTo>
                    <a:pt x="4182" y="4445"/>
                    <a:pt x="4181" y="4447"/>
                    <a:pt x="4179" y="4448"/>
                  </a:cubicBezTo>
                  <a:lnTo>
                    <a:pt x="4179" y="4448"/>
                  </a:lnTo>
                  <a:cubicBezTo>
                    <a:pt x="4180" y="4448"/>
                    <a:pt x="4180" y="4448"/>
                    <a:pt x="4180" y="4447"/>
                  </a:cubicBezTo>
                  <a:lnTo>
                    <a:pt x="4180" y="4447"/>
                  </a:lnTo>
                  <a:cubicBezTo>
                    <a:pt x="4180" y="4448"/>
                    <a:pt x="4179" y="4449"/>
                    <a:pt x="4178" y="4449"/>
                  </a:cubicBezTo>
                  <a:cubicBezTo>
                    <a:pt x="4179" y="4449"/>
                    <a:pt x="4179" y="4449"/>
                    <a:pt x="4179" y="4448"/>
                  </a:cubicBezTo>
                  <a:lnTo>
                    <a:pt x="4179" y="4448"/>
                  </a:lnTo>
                  <a:cubicBezTo>
                    <a:pt x="4168" y="4457"/>
                    <a:pt x="4158" y="4467"/>
                    <a:pt x="4149" y="4476"/>
                  </a:cubicBezTo>
                  <a:cubicBezTo>
                    <a:pt x="4127" y="4497"/>
                    <a:pt x="4118" y="4527"/>
                    <a:pt x="4130" y="4553"/>
                  </a:cubicBezTo>
                  <a:cubicBezTo>
                    <a:pt x="4123" y="4562"/>
                    <a:pt x="4115" y="4569"/>
                    <a:pt x="4107" y="4578"/>
                  </a:cubicBezTo>
                  <a:cubicBezTo>
                    <a:pt x="4083" y="4605"/>
                    <a:pt x="4058" y="4634"/>
                    <a:pt x="4039" y="4665"/>
                  </a:cubicBezTo>
                  <a:cubicBezTo>
                    <a:pt x="4015" y="4700"/>
                    <a:pt x="3993" y="4734"/>
                    <a:pt x="3970" y="4770"/>
                  </a:cubicBezTo>
                  <a:cubicBezTo>
                    <a:pt x="3951" y="4800"/>
                    <a:pt x="3933" y="4831"/>
                    <a:pt x="3915" y="4862"/>
                  </a:cubicBezTo>
                  <a:cubicBezTo>
                    <a:pt x="3896" y="4896"/>
                    <a:pt x="3875" y="4928"/>
                    <a:pt x="3859" y="4963"/>
                  </a:cubicBezTo>
                  <a:cubicBezTo>
                    <a:pt x="3839" y="5000"/>
                    <a:pt x="3818" y="5038"/>
                    <a:pt x="3799" y="5077"/>
                  </a:cubicBezTo>
                  <a:cubicBezTo>
                    <a:pt x="3777" y="5119"/>
                    <a:pt x="3758" y="5164"/>
                    <a:pt x="3742" y="5209"/>
                  </a:cubicBezTo>
                  <a:cubicBezTo>
                    <a:pt x="3735" y="5228"/>
                    <a:pt x="3730" y="5249"/>
                    <a:pt x="3726" y="5271"/>
                  </a:cubicBezTo>
                  <a:cubicBezTo>
                    <a:pt x="3725" y="5283"/>
                    <a:pt x="3726" y="5293"/>
                    <a:pt x="3728" y="5305"/>
                  </a:cubicBezTo>
                  <a:cubicBezTo>
                    <a:pt x="3722" y="5317"/>
                    <a:pt x="3717" y="5330"/>
                    <a:pt x="3714" y="5343"/>
                  </a:cubicBezTo>
                  <a:cubicBezTo>
                    <a:pt x="3709" y="5356"/>
                    <a:pt x="3705" y="5369"/>
                    <a:pt x="3700" y="5383"/>
                  </a:cubicBezTo>
                  <a:cubicBezTo>
                    <a:pt x="3694" y="5389"/>
                    <a:pt x="3689" y="5394"/>
                    <a:pt x="3684" y="5402"/>
                  </a:cubicBezTo>
                  <a:cubicBezTo>
                    <a:pt x="3637" y="5455"/>
                    <a:pt x="3590" y="5511"/>
                    <a:pt x="3542" y="5565"/>
                  </a:cubicBezTo>
                  <a:lnTo>
                    <a:pt x="3477" y="5639"/>
                  </a:lnTo>
                  <a:cubicBezTo>
                    <a:pt x="3473" y="5642"/>
                    <a:pt x="3468" y="5646"/>
                    <a:pt x="3464" y="5651"/>
                  </a:cubicBezTo>
                  <a:cubicBezTo>
                    <a:pt x="3454" y="5663"/>
                    <a:pt x="3442" y="5672"/>
                    <a:pt x="3432" y="5683"/>
                  </a:cubicBezTo>
                  <a:cubicBezTo>
                    <a:pt x="3427" y="5692"/>
                    <a:pt x="3421" y="5699"/>
                    <a:pt x="3417" y="5707"/>
                  </a:cubicBezTo>
                  <a:lnTo>
                    <a:pt x="3385" y="5739"/>
                  </a:lnTo>
                  <a:lnTo>
                    <a:pt x="3371" y="5753"/>
                  </a:lnTo>
                  <a:cubicBezTo>
                    <a:pt x="3343" y="5776"/>
                    <a:pt x="3313" y="5802"/>
                    <a:pt x="3283" y="5827"/>
                  </a:cubicBezTo>
                  <a:cubicBezTo>
                    <a:pt x="3258" y="5849"/>
                    <a:pt x="3232" y="5871"/>
                    <a:pt x="3208" y="5893"/>
                  </a:cubicBezTo>
                  <a:cubicBezTo>
                    <a:pt x="3183" y="5914"/>
                    <a:pt x="3157" y="5934"/>
                    <a:pt x="3131" y="5956"/>
                  </a:cubicBezTo>
                  <a:cubicBezTo>
                    <a:pt x="3107" y="5974"/>
                    <a:pt x="3086" y="5993"/>
                    <a:pt x="3062" y="6013"/>
                  </a:cubicBezTo>
                  <a:cubicBezTo>
                    <a:pt x="3046" y="6027"/>
                    <a:pt x="3031" y="6039"/>
                    <a:pt x="3015" y="6054"/>
                  </a:cubicBezTo>
                  <a:cubicBezTo>
                    <a:pt x="2998" y="6069"/>
                    <a:pt x="2982" y="6086"/>
                    <a:pt x="2968" y="6104"/>
                  </a:cubicBezTo>
                  <a:cubicBezTo>
                    <a:pt x="2964" y="6109"/>
                    <a:pt x="2962" y="6114"/>
                    <a:pt x="2961" y="6117"/>
                  </a:cubicBezTo>
                  <a:cubicBezTo>
                    <a:pt x="2946" y="6129"/>
                    <a:pt x="2931" y="6142"/>
                    <a:pt x="2916" y="6153"/>
                  </a:cubicBezTo>
                  <a:cubicBezTo>
                    <a:pt x="2910" y="6158"/>
                    <a:pt x="2905" y="6163"/>
                    <a:pt x="2899" y="6167"/>
                  </a:cubicBezTo>
                  <a:cubicBezTo>
                    <a:pt x="2876" y="6182"/>
                    <a:pt x="2854" y="6197"/>
                    <a:pt x="2834" y="6214"/>
                  </a:cubicBezTo>
                  <a:cubicBezTo>
                    <a:pt x="2801" y="6243"/>
                    <a:pt x="2806" y="6291"/>
                    <a:pt x="2839" y="6316"/>
                  </a:cubicBezTo>
                  <a:cubicBezTo>
                    <a:pt x="2806" y="6352"/>
                    <a:pt x="2772" y="6387"/>
                    <a:pt x="2744" y="6426"/>
                  </a:cubicBezTo>
                  <a:cubicBezTo>
                    <a:pt x="2716" y="6465"/>
                    <a:pt x="2693" y="6502"/>
                    <a:pt x="2668" y="6540"/>
                  </a:cubicBezTo>
                  <a:cubicBezTo>
                    <a:pt x="2646" y="6573"/>
                    <a:pt x="2623" y="6605"/>
                    <a:pt x="2603" y="6637"/>
                  </a:cubicBezTo>
                  <a:cubicBezTo>
                    <a:pt x="2628" y="6610"/>
                    <a:pt x="2654" y="6584"/>
                    <a:pt x="2682" y="6559"/>
                  </a:cubicBezTo>
                  <a:cubicBezTo>
                    <a:pt x="2715" y="6528"/>
                    <a:pt x="2751" y="6501"/>
                    <a:pt x="2786" y="6471"/>
                  </a:cubicBezTo>
                  <a:cubicBezTo>
                    <a:pt x="2825" y="6437"/>
                    <a:pt x="2865" y="6404"/>
                    <a:pt x="2906" y="6374"/>
                  </a:cubicBezTo>
                  <a:cubicBezTo>
                    <a:pt x="2948" y="6343"/>
                    <a:pt x="2993" y="6312"/>
                    <a:pt x="3039" y="6286"/>
                  </a:cubicBezTo>
                  <a:cubicBezTo>
                    <a:pt x="3060" y="6275"/>
                    <a:pt x="3081" y="6263"/>
                    <a:pt x="3101" y="6250"/>
                  </a:cubicBezTo>
                  <a:lnTo>
                    <a:pt x="3121" y="6239"/>
                  </a:lnTo>
                  <a:cubicBezTo>
                    <a:pt x="3137" y="6227"/>
                    <a:pt x="3155" y="6217"/>
                    <a:pt x="3173" y="6205"/>
                  </a:cubicBezTo>
                  <a:lnTo>
                    <a:pt x="3174" y="6205"/>
                  </a:lnTo>
                  <a:lnTo>
                    <a:pt x="3175" y="6204"/>
                  </a:lnTo>
                  <a:cubicBezTo>
                    <a:pt x="3175" y="6204"/>
                    <a:pt x="3177" y="6204"/>
                    <a:pt x="3177" y="6203"/>
                  </a:cubicBezTo>
                  <a:cubicBezTo>
                    <a:pt x="3251" y="6160"/>
                    <a:pt x="3325" y="6121"/>
                    <a:pt x="3404" y="6085"/>
                  </a:cubicBezTo>
                  <a:cubicBezTo>
                    <a:pt x="3402" y="6085"/>
                    <a:pt x="3401" y="6086"/>
                    <a:pt x="3399" y="6086"/>
                  </a:cubicBezTo>
                  <a:cubicBezTo>
                    <a:pt x="3401" y="6085"/>
                    <a:pt x="3402" y="6085"/>
                    <a:pt x="3406" y="6084"/>
                  </a:cubicBezTo>
                  <a:lnTo>
                    <a:pt x="3407" y="6084"/>
                  </a:lnTo>
                  <a:cubicBezTo>
                    <a:pt x="3451" y="6065"/>
                    <a:pt x="3494" y="6049"/>
                    <a:pt x="3539" y="6031"/>
                  </a:cubicBezTo>
                  <a:cubicBezTo>
                    <a:pt x="3585" y="6012"/>
                    <a:pt x="3632" y="5992"/>
                    <a:pt x="3680" y="5975"/>
                  </a:cubicBezTo>
                  <a:cubicBezTo>
                    <a:pt x="3732" y="5957"/>
                    <a:pt x="3783" y="5941"/>
                    <a:pt x="3835" y="5923"/>
                  </a:cubicBezTo>
                  <a:lnTo>
                    <a:pt x="3932" y="5888"/>
                  </a:lnTo>
                  <a:cubicBezTo>
                    <a:pt x="3933" y="5888"/>
                    <a:pt x="3934" y="5888"/>
                    <a:pt x="3936" y="5887"/>
                  </a:cubicBezTo>
                  <a:cubicBezTo>
                    <a:pt x="3948" y="5882"/>
                    <a:pt x="3963" y="5877"/>
                    <a:pt x="3975" y="5872"/>
                  </a:cubicBezTo>
                  <a:lnTo>
                    <a:pt x="3975" y="5866"/>
                  </a:lnTo>
                  <a:cubicBezTo>
                    <a:pt x="3973" y="5825"/>
                    <a:pt x="3972" y="5781"/>
                    <a:pt x="3974" y="5739"/>
                  </a:cubicBezTo>
                  <a:cubicBezTo>
                    <a:pt x="3973" y="5739"/>
                    <a:pt x="3972" y="5739"/>
                    <a:pt x="3970" y="5740"/>
                  </a:cubicBezTo>
                  <a:cubicBezTo>
                    <a:pt x="3972" y="5722"/>
                    <a:pt x="3972" y="5701"/>
                    <a:pt x="3973" y="5680"/>
                  </a:cubicBezTo>
                  <a:cubicBezTo>
                    <a:pt x="3977" y="5645"/>
                    <a:pt x="3983" y="5610"/>
                    <a:pt x="3991" y="5577"/>
                  </a:cubicBezTo>
                  <a:cubicBezTo>
                    <a:pt x="4005" y="5522"/>
                    <a:pt x="4022" y="5469"/>
                    <a:pt x="4041" y="5415"/>
                  </a:cubicBezTo>
                  <a:cubicBezTo>
                    <a:pt x="4071" y="5342"/>
                    <a:pt x="4103" y="5270"/>
                    <a:pt x="4140" y="5200"/>
                  </a:cubicBezTo>
                  <a:lnTo>
                    <a:pt x="4140" y="5200"/>
                  </a:lnTo>
                  <a:cubicBezTo>
                    <a:pt x="4140" y="5201"/>
                    <a:pt x="4140" y="5201"/>
                    <a:pt x="4139" y="5201"/>
                  </a:cubicBezTo>
                  <a:lnTo>
                    <a:pt x="4139" y="5201"/>
                  </a:lnTo>
                  <a:cubicBezTo>
                    <a:pt x="4185" y="5118"/>
                    <a:pt x="4237" y="5039"/>
                    <a:pt x="4288" y="4959"/>
                  </a:cubicBezTo>
                  <a:cubicBezTo>
                    <a:pt x="4341" y="4876"/>
                    <a:pt x="4396" y="4796"/>
                    <a:pt x="4453" y="4716"/>
                  </a:cubicBezTo>
                  <a:cubicBezTo>
                    <a:pt x="4522" y="4626"/>
                    <a:pt x="4596" y="4538"/>
                    <a:pt x="4675" y="4455"/>
                  </a:cubicBezTo>
                  <a:cubicBezTo>
                    <a:pt x="4732" y="4398"/>
                    <a:pt x="4790" y="4341"/>
                    <a:pt x="4849" y="4284"/>
                  </a:cubicBezTo>
                  <a:cubicBezTo>
                    <a:pt x="4877" y="4257"/>
                    <a:pt x="4904" y="4231"/>
                    <a:pt x="4933" y="4206"/>
                  </a:cubicBezTo>
                  <a:cubicBezTo>
                    <a:pt x="4965" y="4175"/>
                    <a:pt x="4999" y="4146"/>
                    <a:pt x="5033" y="4119"/>
                  </a:cubicBezTo>
                  <a:cubicBezTo>
                    <a:pt x="5078" y="4084"/>
                    <a:pt x="5124" y="4050"/>
                    <a:pt x="5170" y="4019"/>
                  </a:cubicBezTo>
                  <a:cubicBezTo>
                    <a:pt x="5164" y="4006"/>
                    <a:pt x="5159" y="3994"/>
                    <a:pt x="5154" y="3981"/>
                  </a:cubicBezTo>
                  <a:cubicBezTo>
                    <a:pt x="5143" y="3958"/>
                    <a:pt x="5133" y="3934"/>
                    <a:pt x="5124" y="3910"/>
                  </a:cubicBezTo>
                  <a:cubicBezTo>
                    <a:pt x="5123" y="3906"/>
                    <a:pt x="5120" y="3902"/>
                    <a:pt x="5119" y="3898"/>
                  </a:cubicBezTo>
                  <a:cubicBezTo>
                    <a:pt x="5112" y="3903"/>
                    <a:pt x="5104" y="3908"/>
                    <a:pt x="5098" y="3913"/>
                  </a:cubicBezTo>
                  <a:cubicBezTo>
                    <a:pt x="5107" y="3893"/>
                    <a:pt x="5105" y="3871"/>
                    <a:pt x="5095" y="3852"/>
                  </a:cubicBezTo>
                  <a:lnTo>
                    <a:pt x="5095" y="3852"/>
                  </a:lnTo>
                  <a:cubicBezTo>
                    <a:pt x="5096" y="3853"/>
                    <a:pt x="5097" y="3855"/>
                    <a:pt x="5098" y="3856"/>
                  </a:cubicBezTo>
                  <a:cubicBezTo>
                    <a:pt x="5095" y="3850"/>
                    <a:pt x="5092" y="3844"/>
                    <a:pt x="5089" y="3838"/>
                  </a:cubicBezTo>
                  <a:cubicBezTo>
                    <a:pt x="5089" y="3836"/>
                    <a:pt x="5088" y="3836"/>
                    <a:pt x="5088" y="3835"/>
                  </a:cubicBezTo>
                  <a:cubicBezTo>
                    <a:pt x="5061" y="3769"/>
                    <a:pt x="5040" y="3700"/>
                    <a:pt x="5017" y="3632"/>
                  </a:cubicBezTo>
                  <a:cubicBezTo>
                    <a:pt x="4996" y="3563"/>
                    <a:pt x="4973" y="3495"/>
                    <a:pt x="4952" y="3426"/>
                  </a:cubicBezTo>
                  <a:cubicBezTo>
                    <a:pt x="4932" y="3354"/>
                    <a:pt x="4914" y="3281"/>
                    <a:pt x="4896" y="3207"/>
                  </a:cubicBezTo>
                  <a:cubicBezTo>
                    <a:pt x="4885" y="3164"/>
                    <a:pt x="4873" y="3122"/>
                    <a:pt x="4863" y="3078"/>
                  </a:cubicBezTo>
                  <a:cubicBezTo>
                    <a:pt x="4854" y="3044"/>
                    <a:pt x="4850" y="3005"/>
                    <a:pt x="4844" y="2971"/>
                  </a:cubicBezTo>
                  <a:cubicBezTo>
                    <a:pt x="4834" y="2897"/>
                    <a:pt x="4826" y="2824"/>
                    <a:pt x="4823" y="2750"/>
                  </a:cubicBezTo>
                  <a:cubicBezTo>
                    <a:pt x="4821" y="2669"/>
                    <a:pt x="4823" y="2589"/>
                    <a:pt x="4825" y="2508"/>
                  </a:cubicBezTo>
                  <a:cubicBezTo>
                    <a:pt x="4825" y="2427"/>
                    <a:pt x="4827" y="2349"/>
                    <a:pt x="4834" y="2270"/>
                  </a:cubicBezTo>
                  <a:cubicBezTo>
                    <a:pt x="4834" y="2264"/>
                    <a:pt x="4834" y="2260"/>
                    <a:pt x="4835" y="2255"/>
                  </a:cubicBezTo>
                  <a:cubicBezTo>
                    <a:pt x="4837" y="2220"/>
                    <a:pt x="4841" y="2185"/>
                    <a:pt x="4845" y="2151"/>
                  </a:cubicBezTo>
                  <a:cubicBezTo>
                    <a:pt x="4845" y="2147"/>
                    <a:pt x="4845" y="2144"/>
                    <a:pt x="4846" y="2141"/>
                  </a:cubicBezTo>
                  <a:cubicBezTo>
                    <a:pt x="4801" y="2131"/>
                    <a:pt x="4756" y="2120"/>
                    <a:pt x="4708" y="2112"/>
                  </a:cubicBezTo>
                  <a:cubicBezTo>
                    <a:pt x="4658" y="2104"/>
                    <a:pt x="4609" y="2100"/>
                    <a:pt x="4558" y="2096"/>
                  </a:cubicBezTo>
                  <a:lnTo>
                    <a:pt x="4567" y="2096"/>
                  </a:lnTo>
                  <a:cubicBezTo>
                    <a:pt x="4546" y="2094"/>
                    <a:pt x="4525" y="2092"/>
                    <a:pt x="4506" y="2087"/>
                  </a:cubicBezTo>
                  <a:cubicBezTo>
                    <a:pt x="4481" y="2082"/>
                    <a:pt x="4458" y="2077"/>
                    <a:pt x="4435" y="2072"/>
                  </a:cubicBezTo>
                  <a:lnTo>
                    <a:pt x="4435" y="2072"/>
                  </a:lnTo>
                  <a:cubicBezTo>
                    <a:pt x="4411" y="2065"/>
                    <a:pt x="4386" y="2059"/>
                    <a:pt x="4361" y="2050"/>
                  </a:cubicBezTo>
                  <a:cubicBezTo>
                    <a:pt x="4344" y="2043"/>
                    <a:pt x="4325" y="2035"/>
                    <a:pt x="4307" y="2027"/>
                  </a:cubicBezTo>
                  <a:cubicBezTo>
                    <a:pt x="4289" y="2018"/>
                    <a:pt x="4269" y="2009"/>
                    <a:pt x="4250" y="1998"/>
                  </a:cubicBezTo>
                  <a:lnTo>
                    <a:pt x="4250" y="1998"/>
                  </a:lnTo>
                  <a:cubicBezTo>
                    <a:pt x="4251" y="1998"/>
                    <a:pt x="4251" y="1998"/>
                    <a:pt x="4252" y="1998"/>
                  </a:cubicBezTo>
                  <a:cubicBezTo>
                    <a:pt x="4159" y="1946"/>
                    <a:pt x="4067" y="1891"/>
                    <a:pt x="3974" y="1838"/>
                  </a:cubicBezTo>
                  <a:cubicBezTo>
                    <a:pt x="3900" y="1796"/>
                    <a:pt x="3823" y="1750"/>
                    <a:pt x="3753" y="1699"/>
                  </a:cubicBezTo>
                  <a:cubicBezTo>
                    <a:pt x="3737" y="1686"/>
                    <a:pt x="3720" y="1672"/>
                    <a:pt x="3704" y="1657"/>
                  </a:cubicBezTo>
                  <a:cubicBezTo>
                    <a:pt x="3684" y="1636"/>
                    <a:pt x="3666" y="1615"/>
                    <a:pt x="3648" y="1594"/>
                  </a:cubicBezTo>
                  <a:cubicBezTo>
                    <a:pt x="3601" y="1533"/>
                    <a:pt x="3557" y="1470"/>
                    <a:pt x="3515" y="1405"/>
                  </a:cubicBezTo>
                  <a:cubicBezTo>
                    <a:pt x="3468" y="1333"/>
                    <a:pt x="3422" y="1260"/>
                    <a:pt x="3377" y="1188"/>
                  </a:cubicBezTo>
                  <a:cubicBezTo>
                    <a:pt x="3368" y="1173"/>
                    <a:pt x="3359" y="1156"/>
                    <a:pt x="3351" y="1140"/>
                  </a:cubicBezTo>
                  <a:cubicBezTo>
                    <a:pt x="3313" y="1050"/>
                    <a:pt x="3278" y="959"/>
                    <a:pt x="3248" y="866"/>
                  </a:cubicBezTo>
                  <a:cubicBezTo>
                    <a:pt x="3230" y="801"/>
                    <a:pt x="3215" y="737"/>
                    <a:pt x="3199" y="671"/>
                  </a:cubicBezTo>
                  <a:cubicBezTo>
                    <a:pt x="3184" y="605"/>
                    <a:pt x="3169" y="539"/>
                    <a:pt x="3158" y="472"/>
                  </a:cubicBezTo>
                  <a:lnTo>
                    <a:pt x="3158" y="474"/>
                  </a:lnTo>
                  <a:cubicBezTo>
                    <a:pt x="3144" y="378"/>
                    <a:pt x="3132" y="281"/>
                    <a:pt x="3128" y="185"/>
                  </a:cubicBezTo>
                  <a:cubicBezTo>
                    <a:pt x="3128" y="186"/>
                    <a:pt x="3128" y="186"/>
                    <a:pt x="3127" y="187"/>
                  </a:cubicBezTo>
                  <a:lnTo>
                    <a:pt x="3127" y="142"/>
                  </a:lnTo>
                  <a:cubicBezTo>
                    <a:pt x="3127" y="140"/>
                    <a:pt x="3126" y="138"/>
                    <a:pt x="3127" y="135"/>
                  </a:cubicBezTo>
                  <a:cubicBezTo>
                    <a:pt x="3126" y="115"/>
                    <a:pt x="3124" y="97"/>
                    <a:pt x="3123" y="78"/>
                  </a:cubicBezTo>
                  <a:cubicBezTo>
                    <a:pt x="3123" y="71"/>
                    <a:pt x="3122" y="64"/>
                    <a:pt x="3122" y="58"/>
                  </a:cubicBezTo>
                  <a:cubicBezTo>
                    <a:pt x="3119" y="43"/>
                    <a:pt x="3119" y="26"/>
                    <a:pt x="3118" y="11"/>
                  </a:cubicBezTo>
                  <a:lnTo>
                    <a:pt x="3118" y="5"/>
                  </a:lnTo>
                  <a:cubicBezTo>
                    <a:pt x="3108" y="5"/>
                    <a:pt x="3101" y="4"/>
                    <a:pt x="3093" y="4"/>
                  </a:cubicBezTo>
                  <a:lnTo>
                    <a:pt x="3087" y="4"/>
                  </a:lnTo>
                  <a:cubicBezTo>
                    <a:pt x="3079" y="4"/>
                    <a:pt x="3071" y="4"/>
                    <a:pt x="3064" y="5"/>
                  </a:cubicBezTo>
                  <a:cubicBezTo>
                    <a:pt x="3056" y="6"/>
                    <a:pt x="3048" y="7"/>
                    <a:pt x="3040" y="7"/>
                  </a:cubicBezTo>
                  <a:cubicBezTo>
                    <a:pt x="3036" y="7"/>
                    <a:pt x="3034" y="6"/>
                    <a:pt x="3030" y="5"/>
                  </a:cubicBezTo>
                  <a:cubicBezTo>
                    <a:pt x="3025" y="4"/>
                    <a:pt x="3019" y="2"/>
                    <a:pt x="3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p:cNvSpPr/>
            <p:nvPr/>
          </p:nvSpPr>
          <p:spPr>
            <a:xfrm>
              <a:off x="2031325" y="2963875"/>
              <a:ext cx="50" cy="50"/>
            </a:xfrm>
            <a:custGeom>
              <a:avLst/>
              <a:gdLst/>
              <a:ahLst/>
              <a:cxnLst/>
              <a:rect l="l" t="t" r="r" b="b"/>
              <a:pathLst>
                <a:path w="2" h="2" extrusionOk="0">
                  <a:moveTo>
                    <a:pt x="1" y="0"/>
                  </a:moveTo>
                  <a:cubicBezTo>
                    <a:pt x="1" y="0"/>
                    <a:pt x="1" y="1"/>
                    <a:pt x="1" y="0"/>
                  </a:cubicBezTo>
                  <a:cubicBezTo>
                    <a:pt x="0" y="1"/>
                    <a:pt x="0" y="1"/>
                    <a:pt x="1" y="0"/>
                  </a:cubicBezTo>
                  <a:cubicBezTo>
                    <a:pt x="1" y="1"/>
                    <a:pt x="1" y="0"/>
                    <a:pt x="1" y="0"/>
                  </a:cubicBez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p:cNvSpPr/>
            <p:nvPr/>
          </p:nvSpPr>
          <p:spPr>
            <a:xfrm>
              <a:off x="2007175" y="2938800"/>
              <a:ext cx="75" cy="50"/>
            </a:xfrm>
            <a:custGeom>
              <a:avLst/>
              <a:gdLst/>
              <a:ahLst/>
              <a:cxnLst/>
              <a:rect l="l" t="t" r="r" b="b"/>
              <a:pathLst>
                <a:path w="3" h="2" extrusionOk="0">
                  <a:moveTo>
                    <a:pt x="0" y="0"/>
                  </a:moveTo>
                  <a:cubicBezTo>
                    <a:pt x="1" y="1"/>
                    <a:pt x="1" y="1"/>
                    <a:pt x="1" y="1"/>
                  </a:cubicBezTo>
                  <a:cubicBezTo>
                    <a:pt x="2" y="1"/>
                    <a:pt x="2" y="1"/>
                    <a:pt x="2" y="0"/>
                  </a:cubicBez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p:cNvSpPr/>
            <p:nvPr/>
          </p:nvSpPr>
          <p:spPr>
            <a:xfrm>
              <a:off x="1960750" y="2911375"/>
              <a:ext cx="48450" cy="92000"/>
            </a:xfrm>
            <a:custGeom>
              <a:avLst/>
              <a:gdLst/>
              <a:ahLst/>
              <a:cxnLst/>
              <a:rect l="l" t="t" r="r" b="b"/>
              <a:pathLst>
                <a:path w="1938" h="3680" extrusionOk="0">
                  <a:moveTo>
                    <a:pt x="1801" y="969"/>
                  </a:moveTo>
                  <a:cubicBezTo>
                    <a:pt x="1801" y="971"/>
                    <a:pt x="1801" y="976"/>
                    <a:pt x="1802" y="979"/>
                  </a:cubicBezTo>
                  <a:cubicBezTo>
                    <a:pt x="1799" y="980"/>
                    <a:pt x="1796" y="980"/>
                    <a:pt x="1793" y="980"/>
                  </a:cubicBezTo>
                  <a:cubicBezTo>
                    <a:pt x="1796" y="976"/>
                    <a:pt x="1799" y="974"/>
                    <a:pt x="1801" y="969"/>
                  </a:cubicBezTo>
                  <a:close/>
                  <a:moveTo>
                    <a:pt x="617" y="2375"/>
                  </a:moveTo>
                  <a:cubicBezTo>
                    <a:pt x="616" y="2377"/>
                    <a:pt x="615" y="2378"/>
                    <a:pt x="615" y="2379"/>
                  </a:cubicBezTo>
                  <a:cubicBezTo>
                    <a:pt x="616" y="2378"/>
                    <a:pt x="616" y="2377"/>
                    <a:pt x="617" y="2375"/>
                  </a:cubicBezTo>
                  <a:close/>
                  <a:moveTo>
                    <a:pt x="1823" y="0"/>
                  </a:moveTo>
                  <a:cubicBezTo>
                    <a:pt x="1813" y="32"/>
                    <a:pt x="1806" y="64"/>
                    <a:pt x="1799" y="98"/>
                  </a:cubicBezTo>
                  <a:cubicBezTo>
                    <a:pt x="1795" y="110"/>
                    <a:pt x="1792" y="121"/>
                    <a:pt x="1788" y="134"/>
                  </a:cubicBezTo>
                  <a:cubicBezTo>
                    <a:pt x="1777" y="173"/>
                    <a:pt x="1768" y="213"/>
                    <a:pt x="1759" y="253"/>
                  </a:cubicBezTo>
                  <a:cubicBezTo>
                    <a:pt x="1749" y="302"/>
                    <a:pt x="1736" y="351"/>
                    <a:pt x="1734" y="403"/>
                  </a:cubicBezTo>
                  <a:cubicBezTo>
                    <a:pt x="1734" y="411"/>
                    <a:pt x="1735" y="418"/>
                    <a:pt x="1737" y="424"/>
                  </a:cubicBezTo>
                  <a:lnTo>
                    <a:pt x="1737" y="428"/>
                  </a:lnTo>
                  <a:lnTo>
                    <a:pt x="1734" y="466"/>
                  </a:lnTo>
                  <a:cubicBezTo>
                    <a:pt x="1731" y="483"/>
                    <a:pt x="1728" y="501"/>
                    <a:pt x="1731" y="517"/>
                  </a:cubicBezTo>
                  <a:cubicBezTo>
                    <a:pt x="1728" y="542"/>
                    <a:pt x="1724" y="567"/>
                    <a:pt x="1720" y="590"/>
                  </a:cubicBezTo>
                  <a:cubicBezTo>
                    <a:pt x="1716" y="613"/>
                    <a:pt x="1713" y="638"/>
                    <a:pt x="1709" y="661"/>
                  </a:cubicBezTo>
                  <a:cubicBezTo>
                    <a:pt x="1698" y="664"/>
                    <a:pt x="1689" y="667"/>
                    <a:pt x="1679" y="672"/>
                  </a:cubicBezTo>
                  <a:cubicBezTo>
                    <a:pt x="1666" y="680"/>
                    <a:pt x="1652" y="690"/>
                    <a:pt x="1638" y="697"/>
                  </a:cubicBezTo>
                  <a:cubicBezTo>
                    <a:pt x="1617" y="697"/>
                    <a:pt x="1597" y="700"/>
                    <a:pt x="1579" y="702"/>
                  </a:cubicBezTo>
                  <a:cubicBezTo>
                    <a:pt x="1549" y="706"/>
                    <a:pt x="1520" y="712"/>
                    <a:pt x="1493" y="723"/>
                  </a:cubicBezTo>
                  <a:cubicBezTo>
                    <a:pt x="1467" y="732"/>
                    <a:pt x="1446" y="747"/>
                    <a:pt x="1422" y="763"/>
                  </a:cubicBezTo>
                  <a:cubicBezTo>
                    <a:pt x="1368" y="799"/>
                    <a:pt x="1319" y="846"/>
                    <a:pt x="1270" y="889"/>
                  </a:cubicBezTo>
                  <a:cubicBezTo>
                    <a:pt x="1221" y="934"/>
                    <a:pt x="1172" y="982"/>
                    <a:pt x="1125" y="1028"/>
                  </a:cubicBezTo>
                  <a:cubicBezTo>
                    <a:pt x="1075" y="1078"/>
                    <a:pt x="1030" y="1130"/>
                    <a:pt x="983" y="1182"/>
                  </a:cubicBezTo>
                  <a:cubicBezTo>
                    <a:pt x="906" y="1269"/>
                    <a:pt x="828" y="1353"/>
                    <a:pt x="752" y="1441"/>
                  </a:cubicBezTo>
                  <a:cubicBezTo>
                    <a:pt x="716" y="1483"/>
                    <a:pt x="682" y="1526"/>
                    <a:pt x="648" y="1569"/>
                  </a:cubicBezTo>
                  <a:cubicBezTo>
                    <a:pt x="629" y="1596"/>
                    <a:pt x="610" y="1624"/>
                    <a:pt x="591" y="1650"/>
                  </a:cubicBezTo>
                  <a:cubicBezTo>
                    <a:pt x="585" y="1659"/>
                    <a:pt x="579" y="1669"/>
                    <a:pt x="571" y="1679"/>
                  </a:cubicBezTo>
                  <a:cubicBezTo>
                    <a:pt x="565" y="1690"/>
                    <a:pt x="560" y="1699"/>
                    <a:pt x="554" y="1709"/>
                  </a:cubicBezTo>
                  <a:cubicBezTo>
                    <a:pt x="549" y="1719"/>
                    <a:pt x="546" y="1729"/>
                    <a:pt x="545" y="1739"/>
                  </a:cubicBezTo>
                  <a:cubicBezTo>
                    <a:pt x="541" y="1754"/>
                    <a:pt x="544" y="1767"/>
                    <a:pt x="549" y="1779"/>
                  </a:cubicBezTo>
                  <a:cubicBezTo>
                    <a:pt x="543" y="1790"/>
                    <a:pt x="536" y="1800"/>
                    <a:pt x="529" y="1811"/>
                  </a:cubicBezTo>
                  <a:cubicBezTo>
                    <a:pt x="502" y="1855"/>
                    <a:pt x="477" y="1899"/>
                    <a:pt x="451" y="1945"/>
                  </a:cubicBezTo>
                  <a:cubicBezTo>
                    <a:pt x="447" y="1951"/>
                    <a:pt x="441" y="1958"/>
                    <a:pt x="438" y="1965"/>
                  </a:cubicBezTo>
                  <a:cubicBezTo>
                    <a:pt x="423" y="1988"/>
                    <a:pt x="409" y="2012"/>
                    <a:pt x="395" y="2033"/>
                  </a:cubicBezTo>
                  <a:cubicBezTo>
                    <a:pt x="373" y="2068"/>
                    <a:pt x="354" y="2103"/>
                    <a:pt x="335" y="2139"/>
                  </a:cubicBezTo>
                  <a:cubicBezTo>
                    <a:pt x="312" y="2180"/>
                    <a:pt x="291" y="2221"/>
                    <a:pt x="270" y="2265"/>
                  </a:cubicBezTo>
                  <a:cubicBezTo>
                    <a:pt x="245" y="2316"/>
                    <a:pt x="223" y="2368"/>
                    <a:pt x="201" y="2419"/>
                  </a:cubicBezTo>
                  <a:cubicBezTo>
                    <a:pt x="166" y="2499"/>
                    <a:pt x="139" y="2582"/>
                    <a:pt x="110" y="2664"/>
                  </a:cubicBezTo>
                  <a:cubicBezTo>
                    <a:pt x="95" y="2706"/>
                    <a:pt x="79" y="2750"/>
                    <a:pt x="65" y="2793"/>
                  </a:cubicBezTo>
                  <a:cubicBezTo>
                    <a:pt x="48" y="2838"/>
                    <a:pt x="34" y="2885"/>
                    <a:pt x="18" y="2928"/>
                  </a:cubicBezTo>
                  <a:cubicBezTo>
                    <a:pt x="8" y="2958"/>
                    <a:pt x="18" y="2989"/>
                    <a:pt x="44" y="3006"/>
                  </a:cubicBezTo>
                  <a:cubicBezTo>
                    <a:pt x="41" y="3051"/>
                    <a:pt x="33" y="3095"/>
                    <a:pt x="31" y="3139"/>
                  </a:cubicBezTo>
                  <a:cubicBezTo>
                    <a:pt x="28" y="3181"/>
                    <a:pt x="29" y="3224"/>
                    <a:pt x="31" y="3268"/>
                  </a:cubicBezTo>
                  <a:cubicBezTo>
                    <a:pt x="21" y="3308"/>
                    <a:pt x="11" y="3349"/>
                    <a:pt x="5" y="3390"/>
                  </a:cubicBezTo>
                  <a:cubicBezTo>
                    <a:pt x="1" y="3418"/>
                    <a:pt x="20" y="3448"/>
                    <a:pt x="47" y="3459"/>
                  </a:cubicBezTo>
                  <a:cubicBezTo>
                    <a:pt x="49" y="3472"/>
                    <a:pt x="51" y="3483"/>
                    <a:pt x="53" y="3496"/>
                  </a:cubicBezTo>
                  <a:cubicBezTo>
                    <a:pt x="59" y="3524"/>
                    <a:pt x="64" y="3549"/>
                    <a:pt x="72" y="3575"/>
                  </a:cubicBezTo>
                  <a:cubicBezTo>
                    <a:pt x="77" y="3592"/>
                    <a:pt x="80" y="3609"/>
                    <a:pt x="87" y="3627"/>
                  </a:cubicBezTo>
                  <a:cubicBezTo>
                    <a:pt x="94" y="3643"/>
                    <a:pt x="101" y="3655"/>
                    <a:pt x="115" y="3666"/>
                  </a:cubicBezTo>
                  <a:cubicBezTo>
                    <a:pt x="121" y="3671"/>
                    <a:pt x="127" y="3674"/>
                    <a:pt x="135" y="3676"/>
                  </a:cubicBezTo>
                  <a:cubicBezTo>
                    <a:pt x="141" y="3678"/>
                    <a:pt x="148" y="3679"/>
                    <a:pt x="154" y="3679"/>
                  </a:cubicBezTo>
                  <a:cubicBezTo>
                    <a:pt x="174" y="3679"/>
                    <a:pt x="194" y="3670"/>
                    <a:pt x="206" y="3655"/>
                  </a:cubicBezTo>
                  <a:cubicBezTo>
                    <a:pt x="216" y="3642"/>
                    <a:pt x="220" y="3625"/>
                    <a:pt x="224" y="3608"/>
                  </a:cubicBezTo>
                  <a:cubicBezTo>
                    <a:pt x="227" y="3593"/>
                    <a:pt x="230" y="3578"/>
                    <a:pt x="233" y="3563"/>
                  </a:cubicBezTo>
                  <a:cubicBezTo>
                    <a:pt x="244" y="3503"/>
                    <a:pt x="254" y="3439"/>
                    <a:pt x="265" y="3376"/>
                  </a:cubicBezTo>
                  <a:cubicBezTo>
                    <a:pt x="275" y="3319"/>
                    <a:pt x="287" y="3262"/>
                    <a:pt x="301" y="3206"/>
                  </a:cubicBezTo>
                  <a:cubicBezTo>
                    <a:pt x="318" y="3143"/>
                    <a:pt x="337" y="3081"/>
                    <a:pt x="357" y="3018"/>
                  </a:cubicBezTo>
                  <a:lnTo>
                    <a:pt x="357" y="3018"/>
                  </a:lnTo>
                  <a:cubicBezTo>
                    <a:pt x="356" y="3020"/>
                    <a:pt x="356" y="3021"/>
                    <a:pt x="354" y="3023"/>
                  </a:cubicBezTo>
                  <a:cubicBezTo>
                    <a:pt x="392" y="2912"/>
                    <a:pt x="429" y="2801"/>
                    <a:pt x="477" y="2694"/>
                  </a:cubicBezTo>
                  <a:cubicBezTo>
                    <a:pt x="523" y="2587"/>
                    <a:pt x="567" y="2478"/>
                    <a:pt x="617" y="2374"/>
                  </a:cubicBezTo>
                  <a:lnTo>
                    <a:pt x="617" y="2374"/>
                  </a:lnTo>
                  <a:cubicBezTo>
                    <a:pt x="617" y="2374"/>
                    <a:pt x="617" y="2375"/>
                    <a:pt x="617" y="2375"/>
                  </a:cubicBezTo>
                  <a:lnTo>
                    <a:pt x="617" y="2375"/>
                  </a:lnTo>
                  <a:cubicBezTo>
                    <a:pt x="685" y="2233"/>
                    <a:pt x="766" y="2098"/>
                    <a:pt x="853" y="1966"/>
                  </a:cubicBezTo>
                  <a:lnTo>
                    <a:pt x="853" y="1966"/>
                  </a:lnTo>
                  <a:lnTo>
                    <a:pt x="852" y="1967"/>
                  </a:lnTo>
                  <a:cubicBezTo>
                    <a:pt x="853" y="1966"/>
                    <a:pt x="854" y="1964"/>
                    <a:pt x="856" y="1962"/>
                  </a:cubicBezTo>
                  <a:cubicBezTo>
                    <a:pt x="856" y="1961"/>
                    <a:pt x="857" y="1961"/>
                    <a:pt x="857" y="1960"/>
                  </a:cubicBezTo>
                  <a:cubicBezTo>
                    <a:pt x="910" y="1883"/>
                    <a:pt x="963" y="1805"/>
                    <a:pt x="1014" y="1728"/>
                  </a:cubicBezTo>
                  <a:lnTo>
                    <a:pt x="1014" y="1729"/>
                  </a:lnTo>
                  <a:cubicBezTo>
                    <a:pt x="1016" y="1728"/>
                    <a:pt x="1016" y="1726"/>
                    <a:pt x="1017" y="1725"/>
                  </a:cubicBezTo>
                  <a:cubicBezTo>
                    <a:pt x="1018" y="1724"/>
                    <a:pt x="1018" y="1723"/>
                    <a:pt x="1019" y="1723"/>
                  </a:cubicBezTo>
                  <a:cubicBezTo>
                    <a:pt x="1050" y="1676"/>
                    <a:pt x="1081" y="1631"/>
                    <a:pt x="1115" y="1587"/>
                  </a:cubicBezTo>
                  <a:cubicBezTo>
                    <a:pt x="1145" y="1548"/>
                    <a:pt x="1176" y="1509"/>
                    <a:pt x="1208" y="1474"/>
                  </a:cubicBezTo>
                  <a:cubicBezTo>
                    <a:pt x="1229" y="1451"/>
                    <a:pt x="1250" y="1430"/>
                    <a:pt x="1270" y="1409"/>
                  </a:cubicBezTo>
                  <a:cubicBezTo>
                    <a:pt x="1295" y="1389"/>
                    <a:pt x="1318" y="1369"/>
                    <a:pt x="1343" y="1351"/>
                  </a:cubicBezTo>
                  <a:cubicBezTo>
                    <a:pt x="1374" y="1329"/>
                    <a:pt x="1406" y="1307"/>
                    <a:pt x="1436" y="1286"/>
                  </a:cubicBezTo>
                  <a:lnTo>
                    <a:pt x="1440" y="1286"/>
                  </a:lnTo>
                  <a:cubicBezTo>
                    <a:pt x="1441" y="1286"/>
                    <a:pt x="1442" y="1285"/>
                    <a:pt x="1442" y="1284"/>
                  </a:cubicBezTo>
                  <a:cubicBezTo>
                    <a:pt x="1442" y="1284"/>
                    <a:pt x="1444" y="1284"/>
                    <a:pt x="1444" y="1282"/>
                  </a:cubicBezTo>
                  <a:cubicBezTo>
                    <a:pt x="1474" y="1263"/>
                    <a:pt x="1506" y="1245"/>
                    <a:pt x="1538" y="1227"/>
                  </a:cubicBezTo>
                  <a:cubicBezTo>
                    <a:pt x="1581" y="1204"/>
                    <a:pt x="1622" y="1178"/>
                    <a:pt x="1664" y="1156"/>
                  </a:cubicBezTo>
                  <a:lnTo>
                    <a:pt x="1663" y="1156"/>
                  </a:lnTo>
                  <a:cubicBezTo>
                    <a:pt x="1677" y="1151"/>
                    <a:pt x="1688" y="1146"/>
                    <a:pt x="1699" y="1141"/>
                  </a:cubicBezTo>
                  <a:cubicBezTo>
                    <a:pt x="1726" y="1132"/>
                    <a:pt x="1755" y="1126"/>
                    <a:pt x="1782" y="1119"/>
                  </a:cubicBezTo>
                  <a:cubicBezTo>
                    <a:pt x="1806" y="1112"/>
                    <a:pt x="1828" y="1106"/>
                    <a:pt x="1852" y="1100"/>
                  </a:cubicBezTo>
                  <a:cubicBezTo>
                    <a:pt x="1853" y="1100"/>
                    <a:pt x="1854" y="1099"/>
                    <a:pt x="1857" y="1099"/>
                  </a:cubicBezTo>
                  <a:lnTo>
                    <a:pt x="1858" y="1099"/>
                  </a:lnTo>
                  <a:cubicBezTo>
                    <a:pt x="1869" y="1098"/>
                    <a:pt x="1879" y="1096"/>
                    <a:pt x="1890" y="1095"/>
                  </a:cubicBezTo>
                  <a:cubicBezTo>
                    <a:pt x="1902" y="1094"/>
                    <a:pt x="1912" y="1094"/>
                    <a:pt x="1924" y="1094"/>
                  </a:cubicBezTo>
                  <a:cubicBezTo>
                    <a:pt x="1926" y="1094"/>
                    <a:pt x="1931" y="1095"/>
                    <a:pt x="1933" y="1095"/>
                  </a:cubicBezTo>
                  <a:cubicBezTo>
                    <a:pt x="1935" y="1074"/>
                    <a:pt x="1937" y="1052"/>
                    <a:pt x="1938" y="1028"/>
                  </a:cubicBezTo>
                  <a:cubicBezTo>
                    <a:pt x="1937" y="1008"/>
                    <a:pt x="1935" y="987"/>
                    <a:pt x="1933" y="965"/>
                  </a:cubicBezTo>
                  <a:lnTo>
                    <a:pt x="1928" y="965"/>
                  </a:lnTo>
                  <a:cubicBezTo>
                    <a:pt x="1930" y="949"/>
                    <a:pt x="1930" y="930"/>
                    <a:pt x="1931" y="914"/>
                  </a:cubicBezTo>
                  <a:cubicBezTo>
                    <a:pt x="1926" y="828"/>
                    <a:pt x="1928" y="742"/>
                    <a:pt x="1921" y="657"/>
                  </a:cubicBezTo>
                  <a:cubicBezTo>
                    <a:pt x="1920" y="646"/>
                    <a:pt x="1920" y="635"/>
                    <a:pt x="1919" y="625"/>
                  </a:cubicBezTo>
                  <a:lnTo>
                    <a:pt x="1919" y="627"/>
                  </a:lnTo>
                  <a:cubicBezTo>
                    <a:pt x="1915" y="592"/>
                    <a:pt x="1910" y="557"/>
                    <a:pt x="1905" y="521"/>
                  </a:cubicBezTo>
                  <a:cubicBezTo>
                    <a:pt x="1901" y="489"/>
                    <a:pt x="1899" y="456"/>
                    <a:pt x="1896" y="424"/>
                  </a:cubicBezTo>
                  <a:lnTo>
                    <a:pt x="1896" y="423"/>
                  </a:lnTo>
                  <a:cubicBezTo>
                    <a:pt x="1889" y="357"/>
                    <a:pt x="1880" y="293"/>
                    <a:pt x="1869" y="228"/>
                  </a:cubicBezTo>
                  <a:cubicBezTo>
                    <a:pt x="1864" y="198"/>
                    <a:pt x="1857" y="168"/>
                    <a:pt x="1852" y="139"/>
                  </a:cubicBezTo>
                  <a:cubicBezTo>
                    <a:pt x="1845" y="104"/>
                    <a:pt x="1840" y="68"/>
                    <a:pt x="1833" y="35"/>
                  </a:cubicBezTo>
                  <a:cubicBezTo>
                    <a:pt x="1833" y="33"/>
                    <a:pt x="1833" y="32"/>
                    <a:pt x="1832" y="31"/>
                  </a:cubicBezTo>
                  <a:lnTo>
                    <a:pt x="1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p:cNvSpPr/>
            <p:nvPr/>
          </p:nvSpPr>
          <p:spPr>
            <a:xfrm>
              <a:off x="1898975" y="2802200"/>
              <a:ext cx="124325" cy="120800"/>
            </a:xfrm>
            <a:custGeom>
              <a:avLst/>
              <a:gdLst/>
              <a:ahLst/>
              <a:cxnLst/>
              <a:rect l="l" t="t" r="r" b="b"/>
              <a:pathLst>
                <a:path w="4973" h="4832" extrusionOk="0">
                  <a:moveTo>
                    <a:pt x="0" y="1"/>
                  </a:moveTo>
                  <a:lnTo>
                    <a:pt x="0" y="1"/>
                  </a:lnTo>
                  <a:cubicBezTo>
                    <a:pt x="5" y="3"/>
                    <a:pt x="10" y="7"/>
                    <a:pt x="16" y="11"/>
                  </a:cubicBezTo>
                  <a:cubicBezTo>
                    <a:pt x="16" y="12"/>
                    <a:pt x="17" y="12"/>
                    <a:pt x="18" y="13"/>
                  </a:cubicBezTo>
                  <a:lnTo>
                    <a:pt x="18" y="13"/>
                  </a:lnTo>
                  <a:cubicBezTo>
                    <a:pt x="13" y="7"/>
                    <a:pt x="7" y="2"/>
                    <a:pt x="0" y="1"/>
                  </a:cubicBezTo>
                  <a:close/>
                  <a:moveTo>
                    <a:pt x="241" y="138"/>
                  </a:moveTo>
                  <a:cubicBezTo>
                    <a:pt x="242" y="139"/>
                    <a:pt x="242" y="139"/>
                    <a:pt x="243" y="139"/>
                  </a:cubicBezTo>
                  <a:lnTo>
                    <a:pt x="243" y="139"/>
                  </a:lnTo>
                  <a:cubicBezTo>
                    <a:pt x="243" y="138"/>
                    <a:pt x="242" y="138"/>
                    <a:pt x="241" y="138"/>
                  </a:cubicBezTo>
                  <a:close/>
                  <a:moveTo>
                    <a:pt x="2574" y="357"/>
                  </a:moveTo>
                  <a:lnTo>
                    <a:pt x="2577" y="372"/>
                  </a:lnTo>
                  <a:cubicBezTo>
                    <a:pt x="2576" y="371"/>
                    <a:pt x="2575" y="371"/>
                    <a:pt x="2574" y="369"/>
                  </a:cubicBezTo>
                  <a:cubicBezTo>
                    <a:pt x="2575" y="366"/>
                    <a:pt x="2574" y="361"/>
                    <a:pt x="2574" y="357"/>
                  </a:cubicBezTo>
                  <a:close/>
                  <a:moveTo>
                    <a:pt x="2407" y="388"/>
                  </a:moveTo>
                  <a:cubicBezTo>
                    <a:pt x="2406" y="388"/>
                    <a:pt x="2405" y="388"/>
                    <a:pt x="2404" y="388"/>
                  </a:cubicBezTo>
                  <a:lnTo>
                    <a:pt x="2404" y="388"/>
                  </a:lnTo>
                  <a:cubicBezTo>
                    <a:pt x="2405" y="388"/>
                    <a:pt x="2406" y="388"/>
                    <a:pt x="2407" y="388"/>
                  </a:cubicBezTo>
                  <a:close/>
                  <a:moveTo>
                    <a:pt x="2817" y="690"/>
                  </a:moveTo>
                  <a:cubicBezTo>
                    <a:pt x="2817" y="690"/>
                    <a:pt x="2817" y="690"/>
                    <a:pt x="2818" y="690"/>
                  </a:cubicBezTo>
                  <a:cubicBezTo>
                    <a:pt x="2818" y="690"/>
                    <a:pt x="2817" y="690"/>
                    <a:pt x="2817" y="690"/>
                  </a:cubicBezTo>
                  <a:close/>
                  <a:moveTo>
                    <a:pt x="2976" y="1226"/>
                  </a:moveTo>
                  <a:lnTo>
                    <a:pt x="2976" y="1226"/>
                  </a:lnTo>
                  <a:cubicBezTo>
                    <a:pt x="2985" y="1240"/>
                    <a:pt x="2994" y="1256"/>
                    <a:pt x="3003" y="1271"/>
                  </a:cubicBezTo>
                  <a:cubicBezTo>
                    <a:pt x="2998" y="1266"/>
                    <a:pt x="2993" y="1261"/>
                    <a:pt x="2989" y="1256"/>
                  </a:cubicBezTo>
                  <a:cubicBezTo>
                    <a:pt x="2985" y="1246"/>
                    <a:pt x="2980" y="1235"/>
                    <a:pt x="2976" y="1226"/>
                  </a:cubicBezTo>
                  <a:close/>
                  <a:moveTo>
                    <a:pt x="4458" y="2303"/>
                  </a:moveTo>
                  <a:lnTo>
                    <a:pt x="4458" y="2303"/>
                  </a:lnTo>
                  <a:cubicBezTo>
                    <a:pt x="4459" y="2303"/>
                    <a:pt x="4459" y="2304"/>
                    <a:pt x="4459" y="2304"/>
                  </a:cubicBezTo>
                  <a:lnTo>
                    <a:pt x="4459" y="2304"/>
                  </a:lnTo>
                  <a:cubicBezTo>
                    <a:pt x="4459" y="2304"/>
                    <a:pt x="4459" y="2303"/>
                    <a:pt x="4458" y="2303"/>
                  </a:cubicBezTo>
                  <a:close/>
                  <a:moveTo>
                    <a:pt x="4696" y="2417"/>
                  </a:moveTo>
                  <a:cubicBezTo>
                    <a:pt x="4697" y="2417"/>
                    <a:pt x="4698" y="2417"/>
                    <a:pt x="4699" y="2418"/>
                  </a:cubicBezTo>
                  <a:cubicBezTo>
                    <a:pt x="4698" y="2417"/>
                    <a:pt x="4697" y="2417"/>
                    <a:pt x="4696" y="2417"/>
                  </a:cubicBezTo>
                  <a:close/>
                  <a:moveTo>
                    <a:pt x="4925" y="2509"/>
                  </a:moveTo>
                  <a:lnTo>
                    <a:pt x="4926" y="2510"/>
                  </a:lnTo>
                  <a:lnTo>
                    <a:pt x="4928" y="2510"/>
                  </a:lnTo>
                  <a:cubicBezTo>
                    <a:pt x="4926" y="2510"/>
                    <a:pt x="4925" y="2509"/>
                    <a:pt x="4925" y="2509"/>
                  </a:cubicBezTo>
                  <a:close/>
                  <a:moveTo>
                    <a:pt x="4935" y="2536"/>
                  </a:moveTo>
                  <a:lnTo>
                    <a:pt x="4935" y="2536"/>
                  </a:lnTo>
                  <a:cubicBezTo>
                    <a:pt x="4936" y="2536"/>
                    <a:pt x="4937" y="2536"/>
                    <a:pt x="4938" y="2536"/>
                  </a:cubicBezTo>
                  <a:lnTo>
                    <a:pt x="4938" y="2536"/>
                  </a:lnTo>
                  <a:cubicBezTo>
                    <a:pt x="4937" y="2536"/>
                    <a:pt x="4936" y="2536"/>
                    <a:pt x="4935" y="2536"/>
                  </a:cubicBezTo>
                  <a:close/>
                  <a:moveTo>
                    <a:pt x="4450" y="2741"/>
                  </a:moveTo>
                  <a:cubicBezTo>
                    <a:pt x="4450" y="2741"/>
                    <a:pt x="4449" y="2742"/>
                    <a:pt x="4449" y="2742"/>
                  </a:cubicBezTo>
                  <a:lnTo>
                    <a:pt x="4449" y="2742"/>
                  </a:lnTo>
                  <a:cubicBezTo>
                    <a:pt x="4449" y="2742"/>
                    <a:pt x="4450" y="2741"/>
                    <a:pt x="4450" y="2741"/>
                  </a:cubicBezTo>
                  <a:close/>
                  <a:moveTo>
                    <a:pt x="2761" y="4043"/>
                  </a:moveTo>
                  <a:lnTo>
                    <a:pt x="2761" y="4043"/>
                  </a:lnTo>
                  <a:cubicBezTo>
                    <a:pt x="2762" y="4046"/>
                    <a:pt x="2763" y="4047"/>
                    <a:pt x="2766" y="4048"/>
                  </a:cubicBezTo>
                  <a:cubicBezTo>
                    <a:pt x="2764" y="4047"/>
                    <a:pt x="2763" y="4045"/>
                    <a:pt x="2761" y="4043"/>
                  </a:cubicBezTo>
                  <a:close/>
                  <a:moveTo>
                    <a:pt x="3099" y="4429"/>
                  </a:moveTo>
                  <a:lnTo>
                    <a:pt x="3099" y="4429"/>
                  </a:lnTo>
                  <a:cubicBezTo>
                    <a:pt x="3100" y="4431"/>
                    <a:pt x="3101" y="4432"/>
                    <a:pt x="3102" y="4432"/>
                  </a:cubicBezTo>
                  <a:lnTo>
                    <a:pt x="3102" y="4432"/>
                  </a:lnTo>
                  <a:cubicBezTo>
                    <a:pt x="3101" y="4431"/>
                    <a:pt x="3100" y="4430"/>
                    <a:pt x="3099" y="4429"/>
                  </a:cubicBezTo>
                  <a:close/>
                  <a:moveTo>
                    <a:pt x="3308" y="4684"/>
                  </a:moveTo>
                  <a:cubicBezTo>
                    <a:pt x="3308" y="4686"/>
                    <a:pt x="3309" y="4686"/>
                    <a:pt x="3309" y="4686"/>
                  </a:cubicBezTo>
                  <a:cubicBezTo>
                    <a:pt x="3308" y="4685"/>
                    <a:pt x="3308" y="4685"/>
                    <a:pt x="3308" y="4684"/>
                  </a:cubicBezTo>
                  <a:close/>
                  <a:moveTo>
                    <a:pt x="18" y="13"/>
                  </a:moveTo>
                  <a:cubicBezTo>
                    <a:pt x="21" y="16"/>
                    <a:pt x="24" y="19"/>
                    <a:pt x="27" y="23"/>
                  </a:cubicBezTo>
                  <a:cubicBezTo>
                    <a:pt x="38" y="32"/>
                    <a:pt x="49" y="42"/>
                    <a:pt x="59" y="53"/>
                  </a:cubicBezTo>
                  <a:cubicBezTo>
                    <a:pt x="57" y="52"/>
                    <a:pt x="56" y="48"/>
                    <a:pt x="53" y="47"/>
                  </a:cubicBezTo>
                  <a:lnTo>
                    <a:pt x="53" y="47"/>
                  </a:lnTo>
                  <a:cubicBezTo>
                    <a:pt x="85" y="78"/>
                    <a:pt x="118" y="110"/>
                    <a:pt x="151" y="139"/>
                  </a:cubicBezTo>
                  <a:cubicBezTo>
                    <a:pt x="187" y="170"/>
                    <a:pt x="227" y="197"/>
                    <a:pt x="267" y="224"/>
                  </a:cubicBezTo>
                  <a:cubicBezTo>
                    <a:pt x="279" y="232"/>
                    <a:pt x="290" y="238"/>
                    <a:pt x="302" y="245"/>
                  </a:cubicBezTo>
                  <a:cubicBezTo>
                    <a:pt x="303" y="249"/>
                    <a:pt x="305" y="254"/>
                    <a:pt x="306" y="256"/>
                  </a:cubicBezTo>
                  <a:cubicBezTo>
                    <a:pt x="321" y="282"/>
                    <a:pt x="338" y="306"/>
                    <a:pt x="359" y="327"/>
                  </a:cubicBezTo>
                  <a:cubicBezTo>
                    <a:pt x="394" y="361"/>
                    <a:pt x="431" y="388"/>
                    <a:pt x="471" y="414"/>
                  </a:cubicBezTo>
                  <a:cubicBezTo>
                    <a:pt x="480" y="421"/>
                    <a:pt x="488" y="429"/>
                    <a:pt x="497" y="435"/>
                  </a:cubicBezTo>
                  <a:cubicBezTo>
                    <a:pt x="547" y="478"/>
                    <a:pt x="599" y="516"/>
                    <a:pt x="653" y="549"/>
                  </a:cubicBezTo>
                  <a:cubicBezTo>
                    <a:pt x="769" y="619"/>
                    <a:pt x="889" y="683"/>
                    <a:pt x="1020" y="717"/>
                  </a:cubicBezTo>
                  <a:cubicBezTo>
                    <a:pt x="1058" y="727"/>
                    <a:pt x="1096" y="735"/>
                    <a:pt x="1135" y="744"/>
                  </a:cubicBezTo>
                  <a:cubicBezTo>
                    <a:pt x="1169" y="764"/>
                    <a:pt x="1209" y="772"/>
                    <a:pt x="1247" y="782"/>
                  </a:cubicBezTo>
                  <a:cubicBezTo>
                    <a:pt x="1277" y="790"/>
                    <a:pt x="1307" y="797"/>
                    <a:pt x="1337" y="803"/>
                  </a:cubicBezTo>
                  <a:cubicBezTo>
                    <a:pt x="1466" y="833"/>
                    <a:pt x="1597" y="851"/>
                    <a:pt x="1731" y="853"/>
                  </a:cubicBezTo>
                  <a:lnTo>
                    <a:pt x="1777" y="853"/>
                  </a:lnTo>
                  <a:cubicBezTo>
                    <a:pt x="1838" y="860"/>
                    <a:pt x="1899" y="867"/>
                    <a:pt x="1958" y="868"/>
                  </a:cubicBezTo>
                  <a:lnTo>
                    <a:pt x="2010" y="868"/>
                  </a:lnTo>
                  <a:cubicBezTo>
                    <a:pt x="2015" y="873"/>
                    <a:pt x="2020" y="875"/>
                    <a:pt x="2025" y="879"/>
                  </a:cubicBezTo>
                  <a:cubicBezTo>
                    <a:pt x="2040" y="888"/>
                    <a:pt x="2060" y="891"/>
                    <a:pt x="2078" y="891"/>
                  </a:cubicBezTo>
                  <a:cubicBezTo>
                    <a:pt x="2085" y="896"/>
                    <a:pt x="2093" y="900"/>
                    <a:pt x="2101" y="901"/>
                  </a:cubicBezTo>
                  <a:cubicBezTo>
                    <a:pt x="2111" y="903"/>
                    <a:pt x="2121" y="904"/>
                    <a:pt x="2130" y="904"/>
                  </a:cubicBezTo>
                  <a:cubicBezTo>
                    <a:pt x="2138" y="904"/>
                    <a:pt x="2146" y="903"/>
                    <a:pt x="2154" y="903"/>
                  </a:cubicBezTo>
                  <a:cubicBezTo>
                    <a:pt x="2183" y="900"/>
                    <a:pt x="2211" y="895"/>
                    <a:pt x="2238" y="890"/>
                  </a:cubicBezTo>
                  <a:cubicBezTo>
                    <a:pt x="2268" y="883"/>
                    <a:pt x="2298" y="877"/>
                    <a:pt x="2327" y="869"/>
                  </a:cubicBezTo>
                  <a:cubicBezTo>
                    <a:pt x="2341" y="868"/>
                    <a:pt x="2354" y="867"/>
                    <a:pt x="2369" y="864"/>
                  </a:cubicBezTo>
                  <a:cubicBezTo>
                    <a:pt x="2382" y="863"/>
                    <a:pt x="2394" y="854"/>
                    <a:pt x="2403" y="846"/>
                  </a:cubicBezTo>
                  <a:cubicBezTo>
                    <a:pt x="2408" y="844"/>
                    <a:pt x="2412" y="843"/>
                    <a:pt x="2417" y="841"/>
                  </a:cubicBezTo>
                  <a:cubicBezTo>
                    <a:pt x="2459" y="827"/>
                    <a:pt x="2501" y="810"/>
                    <a:pt x="2541" y="789"/>
                  </a:cubicBezTo>
                  <a:cubicBezTo>
                    <a:pt x="2544" y="797"/>
                    <a:pt x="2546" y="803"/>
                    <a:pt x="2549" y="811"/>
                  </a:cubicBezTo>
                  <a:cubicBezTo>
                    <a:pt x="2550" y="815"/>
                    <a:pt x="2551" y="820"/>
                    <a:pt x="2552" y="823"/>
                  </a:cubicBezTo>
                  <a:cubicBezTo>
                    <a:pt x="2557" y="842"/>
                    <a:pt x="2565" y="860"/>
                    <a:pt x="2571" y="877"/>
                  </a:cubicBezTo>
                  <a:cubicBezTo>
                    <a:pt x="2586" y="920"/>
                    <a:pt x="2603" y="963"/>
                    <a:pt x="2621" y="1006"/>
                  </a:cubicBezTo>
                  <a:cubicBezTo>
                    <a:pt x="2654" y="1085"/>
                    <a:pt x="2699" y="1158"/>
                    <a:pt x="2746" y="1229"/>
                  </a:cubicBezTo>
                  <a:cubicBezTo>
                    <a:pt x="2763" y="1251"/>
                    <a:pt x="2778" y="1272"/>
                    <a:pt x="2795" y="1295"/>
                  </a:cubicBezTo>
                  <a:cubicBezTo>
                    <a:pt x="2815" y="1328"/>
                    <a:pt x="2838" y="1360"/>
                    <a:pt x="2859" y="1394"/>
                  </a:cubicBezTo>
                  <a:cubicBezTo>
                    <a:pt x="2872" y="1416"/>
                    <a:pt x="2890" y="1435"/>
                    <a:pt x="2903" y="1457"/>
                  </a:cubicBezTo>
                  <a:cubicBezTo>
                    <a:pt x="2926" y="1487"/>
                    <a:pt x="2947" y="1517"/>
                    <a:pt x="2968" y="1545"/>
                  </a:cubicBezTo>
                  <a:cubicBezTo>
                    <a:pt x="3015" y="1602"/>
                    <a:pt x="3063" y="1656"/>
                    <a:pt x="3117" y="1706"/>
                  </a:cubicBezTo>
                  <a:cubicBezTo>
                    <a:pt x="3146" y="1736"/>
                    <a:pt x="3179" y="1763"/>
                    <a:pt x="3210" y="1790"/>
                  </a:cubicBezTo>
                  <a:cubicBezTo>
                    <a:pt x="3226" y="1804"/>
                    <a:pt x="3243" y="1819"/>
                    <a:pt x="3259" y="1833"/>
                  </a:cubicBezTo>
                  <a:cubicBezTo>
                    <a:pt x="3284" y="1850"/>
                    <a:pt x="3308" y="1871"/>
                    <a:pt x="3334" y="1888"/>
                  </a:cubicBezTo>
                  <a:cubicBezTo>
                    <a:pt x="3357" y="1905"/>
                    <a:pt x="3381" y="1921"/>
                    <a:pt x="3406" y="1937"/>
                  </a:cubicBezTo>
                  <a:cubicBezTo>
                    <a:pt x="3421" y="1946"/>
                    <a:pt x="3435" y="1956"/>
                    <a:pt x="3450" y="1964"/>
                  </a:cubicBezTo>
                  <a:cubicBezTo>
                    <a:pt x="3476" y="1989"/>
                    <a:pt x="3504" y="2014"/>
                    <a:pt x="3531" y="2039"/>
                  </a:cubicBezTo>
                  <a:cubicBezTo>
                    <a:pt x="3550" y="2057"/>
                    <a:pt x="3568" y="2074"/>
                    <a:pt x="3587" y="2092"/>
                  </a:cubicBezTo>
                  <a:lnTo>
                    <a:pt x="3607" y="2111"/>
                  </a:lnTo>
                  <a:cubicBezTo>
                    <a:pt x="3605" y="2134"/>
                    <a:pt x="3614" y="2158"/>
                    <a:pt x="3634" y="2172"/>
                  </a:cubicBezTo>
                  <a:cubicBezTo>
                    <a:pt x="3675" y="2201"/>
                    <a:pt x="3722" y="2224"/>
                    <a:pt x="3765" y="2248"/>
                  </a:cubicBezTo>
                  <a:cubicBezTo>
                    <a:pt x="3798" y="2266"/>
                    <a:pt x="3831" y="2282"/>
                    <a:pt x="3863" y="2298"/>
                  </a:cubicBezTo>
                  <a:cubicBezTo>
                    <a:pt x="3922" y="2328"/>
                    <a:pt x="3982" y="2356"/>
                    <a:pt x="4041" y="2384"/>
                  </a:cubicBezTo>
                  <a:cubicBezTo>
                    <a:pt x="4077" y="2400"/>
                    <a:pt x="4111" y="2417"/>
                    <a:pt x="4147" y="2432"/>
                  </a:cubicBezTo>
                  <a:cubicBezTo>
                    <a:pt x="4185" y="2448"/>
                    <a:pt x="4223" y="2463"/>
                    <a:pt x="4260" y="2479"/>
                  </a:cubicBezTo>
                  <a:lnTo>
                    <a:pt x="4291" y="2490"/>
                  </a:lnTo>
                  <a:lnTo>
                    <a:pt x="4291" y="2505"/>
                  </a:lnTo>
                  <a:cubicBezTo>
                    <a:pt x="4294" y="2518"/>
                    <a:pt x="4300" y="2529"/>
                    <a:pt x="4310" y="2539"/>
                  </a:cubicBezTo>
                  <a:cubicBezTo>
                    <a:pt x="4257" y="2566"/>
                    <a:pt x="4203" y="2593"/>
                    <a:pt x="4150" y="2619"/>
                  </a:cubicBezTo>
                  <a:cubicBezTo>
                    <a:pt x="4114" y="2638"/>
                    <a:pt x="4077" y="2655"/>
                    <a:pt x="4040" y="2674"/>
                  </a:cubicBezTo>
                  <a:cubicBezTo>
                    <a:pt x="4023" y="2683"/>
                    <a:pt x="4006" y="2690"/>
                    <a:pt x="3991" y="2699"/>
                  </a:cubicBezTo>
                  <a:cubicBezTo>
                    <a:pt x="3969" y="2710"/>
                    <a:pt x="3945" y="2719"/>
                    <a:pt x="3927" y="2735"/>
                  </a:cubicBezTo>
                  <a:cubicBezTo>
                    <a:pt x="3901" y="2753"/>
                    <a:pt x="3898" y="2793"/>
                    <a:pt x="3913" y="2818"/>
                  </a:cubicBezTo>
                  <a:cubicBezTo>
                    <a:pt x="3922" y="2829"/>
                    <a:pt x="3930" y="2836"/>
                    <a:pt x="3940" y="2841"/>
                  </a:cubicBezTo>
                  <a:cubicBezTo>
                    <a:pt x="3892" y="2891"/>
                    <a:pt x="3847" y="2944"/>
                    <a:pt x="3810" y="3003"/>
                  </a:cubicBezTo>
                  <a:cubicBezTo>
                    <a:pt x="3805" y="3011"/>
                    <a:pt x="3799" y="3021"/>
                    <a:pt x="3794" y="3031"/>
                  </a:cubicBezTo>
                  <a:cubicBezTo>
                    <a:pt x="3773" y="3057"/>
                    <a:pt x="3754" y="3081"/>
                    <a:pt x="3734" y="3108"/>
                  </a:cubicBezTo>
                  <a:cubicBezTo>
                    <a:pt x="3705" y="3150"/>
                    <a:pt x="3677" y="3195"/>
                    <a:pt x="3653" y="3240"/>
                  </a:cubicBezTo>
                  <a:cubicBezTo>
                    <a:pt x="3631" y="3279"/>
                    <a:pt x="3613" y="3320"/>
                    <a:pt x="3595" y="3361"/>
                  </a:cubicBezTo>
                  <a:cubicBezTo>
                    <a:pt x="3592" y="3371"/>
                    <a:pt x="3586" y="3381"/>
                    <a:pt x="3582" y="3392"/>
                  </a:cubicBezTo>
                  <a:cubicBezTo>
                    <a:pt x="3578" y="3391"/>
                    <a:pt x="3574" y="3391"/>
                    <a:pt x="3569" y="3391"/>
                  </a:cubicBezTo>
                  <a:cubicBezTo>
                    <a:pt x="3543" y="3391"/>
                    <a:pt x="3515" y="3407"/>
                    <a:pt x="3507" y="3433"/>
                  </a:cubicBezTo>
                  <a:cubicBezTo>
                    <a:pt x="3499" y="3464"/>
                    <a:pt x="3490" y="3495"/>
                    <a:pt x="3481" y="3526"/>
                  </a:cubicBezTo>
                  <a:cubicBezTo>
                    <a:pt x="3460" y="3551"/>
                    <a:pt x="3443" y="3577"/>
                    <a:pt x="3423" y="3603"/>
                  </a:cubicBezTo>
                  <a:cubicBezTo>
                    <a:pt x="3408" y="3608"/>
                    <a:pt x="3393" y="3618"/>
                    <a:pt x="3386" y="3634"/>
                  </a:cubicBezTo>
                  <a:cubicBezTo>
                    <a:pt x="3370" y="3671"/>
                    <a:pt x="3351" y="3711"/>
                    <a:pt x="3346" y="3752"/>
                  </a:cubicBezTo>
                  <a:cubicBezTo>
                    <a:pt x="3342" y="3777"/>
                    <a:pt x="3339" y="3803"/>
                    <a:pt x="3336" y="3827"/>
                  </a:cubicBezTo>
                  <a:cubicBezTo>
                    <a:pt x="3326" y="3906"/>
                    <a:pt x="3320" y="3984"/>
                    <a:pt x="3311" y="4063"/>
                  </a:cubicBezTo>
                  <a:cubicBezTo>
                    <a:pt x="3310" y="4069"/>
                    <a:pt x="3309" y="4074"/>
                    <a:pt x="3308" y="4081"/>
                  </a:cubicBezTo>
                  <a:cubicBezTo>
                    <a:pt x="3299" y="4104"/>
                    <a:pt x="3293" y="4129"/>
                    <a:pt x="3287" y="4154"/>
                  </a:cubicBezTo>
                  <a:cubicBezTo>
                    <a:pt x="3277" y="4191"/>
                    <a:pt x="3267" y="4228"/>
                    <a:pt x="3261" y="4267"/>
                  </a:cubicBezTo>
                  <a:cubicBezTo>
                    <a:pt x="3256" y="4281"/>
                    <a:pt x="3251" y="4294"/>
                    <a:pt x="3246" y="4306"/>
                  </a:cubicBezTo>
                  <a:cubicBezTo>
                    <a:pt x="3237" y="4326"/>
                    <a:pt x="3225" y="4347"/>
                    <a:pt x="3223" y="4367"/>
                  </a:cubicBezTo>
                  <a:cubicBezTo>
                    <a:pt x="3221" y="4396"/>
                    <a:pt x="3232" y="4419"/>
                    <a:pt x="3244" y="4445"/>
                  </a:cubicBezTo>
                  <a:cubicBezTo>
                    <a:pt x="3174" y="4343"/>
                    <a:pt x="3103" y="4239"/>
                    <a:pt x="3034" y="4138"/>
                  </a:cubicBezTo>
                  <a:cubicBezTo>
                    <a:pt x="2910" y="3959"/>
                    <a:pt x="2766" y="3790"/>
                    <a:pt x="2598" y="3651"/>
                  </a:cubicBezTo>
                  <a:cubicBezTo>
                    <a:pt x="2585" y="3641"/>
                    <a:pt x="2571" y="3635"/>
                    <a:pt x="2554" y="3635"/>
                  </a:cubicBezTo>
                  <a:cubicBezTo>
                    <a:pt x="2551" y="3635"/>
                    <a:pt x="2548" y="3635"/>
                    <a:pt x="2544" y="3636"/>
                  </a:cubicBezTo>
                  <a:cubicBezTo>
                    <a:pt x="2541" y="3636"/>
                    <a:pt x="2540" y="3638"/>
                    <a:pt x="2539" y="3638"/>
                  </a:cubicBezTo>
                  <a:cubicBezTo>
                    <a:pt x="2530" y="3627"/>
                    <a:pt x="2521" y="3618"/>
                    <a:pt x="2514" y="3609"/>
                  </a:cubicBezTo>
                  <a:cubicBezTo>
                    <a:pt x="2472" y="3558"/>
                    <a:pt x="2425" y="3511"/>
                    <a:pt x="2380" y="3462"/>
                  </a:cubicBezTo>
                  <a:cubicBezTo>
                    <a:pt x="2353" y="3449"/>
                    <a:pt x="2324" y="3436"/>
                    <a:pt x="2297" y="3423"/>
                  </a:cubicBezTo>
                  <a:cubicBezTo>
                    <a:pt x="2291" y="3421"/>
                    <a:pt x="2286" y="3419"/>
                    <a:pt x="2279" y="3418"/>
                  </a:cubicBezTo>
                  <a:cubicBezTo>
                    <a:pt x="2255" y="3411"/>
                    <a:pt x="2230" y="3400"/>
                    <a:pt x="2206" y="3390"/>
                  </a:cubicBezTo>
                  <a:cubicBezTo>
                    <a:pt x="2188" y="3382"/>
                    <a:pt x="2169" y="3372"/>
                    <a:pt x="2152" y="3365"/>
                  </a:cubicBezTo>
                  <a:lnTo>
                    <a:pt x="2152" y="3365"/>
                  </a:lnTo>
                  <a:cubicBezTo>
                    <a:pt x="2169" y="3388"/>
                    <a:pt x="2188" y="3411"/>
                    <a:pt x="2207" y="3432"/>
                  </a:cubicBezTo>
                  <a:cubicBezTo>
                    <a:pt x="2257" y="3490"/>
                    <a:pt x="2309" y="3548"/>
                    <a:pt x="2363" y="3604"/>
                  </a:cubicBezTo>
                  <a:cubicBezTo>
                    <a:pt x="2413" y="3656"/>
                    <a:pt x="2461" y="3710"/>
                    <a:pt x="2510" y="3764"/>
                  </a:cubicBezTo>
                  <a:cubicBezTo>
                    <a:pt x="2595" y="3856"/>
                    <a:pt x="2677" y="3950"/>
                    <a:pt x="2761" y="4043"/>
                  </a:cubicBezTo>
                  <a:lnTo>
                    <a:pt x="2761" y="4043"/>
                  </a:lnTo>
                  <a:cubicBezTo>
                    <a:pt x="2761" y="4043"/>
                    <a:pt x="2761" y="4043"/>
                    <a:pt x="2761" y="4042"/>
                  </a:cubicBezTo>
                  <a:lnTo>
                    <a:pt x="2761" y="4042"/>
                  </a:lnTo>
                  <a:cubicBezTo>
                    <a:pt x="2824" y="4113"/>
                    <a:pt x="2887" y="4186"/>
                    <a:pt x="2950" y="4257"/>
                  </a:cubicBezTo>
                  <a:cubicBezTo>
                    <a:pt x="3002" y="4314"/>
                    <a:pt x="3053" y="4374"/>
                    <a:pt x="3102" y="4432"/>
                  </a:cubicBezTo>
                  <a:lnTo>
                    <a:pt x="3102" y="4432"/>
                  </a:lnTo>
                  <a:cubicBezTo>
                    <a:pt x="3102" y="4432"/>
                    <a:pt x="3102" y="4432"/>
                    <a:pt x="3102" y="4432"/>
                  </a:cubicBezTo>
                  <a:lnTo>
                    <a:pt x="3102" y="4432"/>
                  </a:lnTo>
                  <a:cubicBezTo>
                    <a:pt x="3102" y="4433"/>
                    <a:pt x="3102" y="4433"/>
                    <a:pt x="3103" y="4433"/>
                  </a:cubicBezTo>
                  <a:lnTo>
                    <a:pt x="3103" y="4433"/>
                  </a:lnTo>
                  <a:cubicBezTo>
                    <a:pt x="3103" y="4434"/>
                    <a:pt x="3104" y="4435"/>
                    <a:pt x="3104" y="4435"/>
                  </a:cubicBezTo>
                  <a:cubicBezTo>
                    <a:pt x="3104" y="4435"/>
                    <a:pt x="3104" y="4435"/>
                    <a:pt x="3104" y="4435"/>
                  </a:cubicBezTo>
                  <a:lnTo>
                    <a:pt x="3104" y="4435"/>
                  </a:lnTo>
                  <a:cubicBezTo>
                    <a:pt x="3172" y="4516"/>
                    <a:pt x="3235" y="4600"/>
                    <a:pt x="3304" y="4680"/>
                  </a:cubicBezTo>
                  <a:cubicBezTo>
                    <a:pt x="3305" y="4682"/>
                    <a:pt x="3307" y="4683"/>
                    <a:pt x="3308" y="4684"/>
                  </a:cubicBezTo>
                  <a:lnTo>
                    <a:pt x="3308" y="4684"/>
                  </a:lnTo>
                  <a:cubicBezTo>
                    <a:pt x="3308" y="4684"/>
                    <a:pt x="3308" y="4684"/>
                    <a:pt x="3308" y="4683"/>
                  </a:cubicBezTo>
                  <a:lnTo>
                    <a:pt x="3308" y="4683"/>
                  </a:lnTo>
                  <a:cubicBezTo>
                    <a:pt x="3316" y="4693"/>
                    <a:pt x="3326" y="4704"/>
                    <a:pt x="3336" y="4716"/>
                  </a:cubicBezTo>
                  <a:cubicBezTo>
                    <a:pt x="3355" y="4738"/>
                    <a:pt x="3375" y="4758"/>
                    <a:pt x="3393" y="4780"/>
                  </a:cubicBezTo>
                  <a:cubicBezTo>
                    <a:pt x="3395" y="4783"/>
                    <a:pt x="3397" y="4784"/>
                    <a:pt x="3399" y="4785"/>
                  </a:cubicBezTo>
                  <a:cubicBezTo>
                    <a:pt x="3402" y="4789"/>
                    <a:pt x="3406" y="4794"/>
                    <a:pt x="3408" y="4796"/>
                  </a:cubicBezTo>
                  <a:cubicBezTo>
                    <a:pt x="3418" y="4807"/>
                    <a:pt x="3428" y="4820"/>
                    <a:pt x="3439" y="4832"/>
                  </a:cubicBezTo>
                  <a:cubicBezTo>
                    <a:pt x="3445" y="4825"/>
                    <a:pt x="3450" y="4814"/>
                    <a:pt x="3452" y="4804"/>
                  </a:cubicBezTo>
                  <a:cubicBezTo>
                    <a:pt x="3455" y="4776"/>
                    <a:pt x="3460" y="4748"/>
                    <a:pt x="3465" y="4721"/>
                  </a:cubicBezTo>
                  <a:cubicBezTo>
                    <a:pt x="3473" y="4667"/>
                    <a:pt x="3475" y="4613"/>
                    <a:pt x="3480" y="4558"/>
                  </a:cubicBezTo>
                  <a:cubicBezTo>
                    <a:pt x="3497" y="4445"/>
                    <a:pt x="3526" y="4334"/>
                    <a:pt x="3555" y="4223"/>
                  </a:cubicBezTo>
                  <a:cubicBezTo>
                    <a:pt x="3581" y="4124"/>
                    <a:pt x="3613" y="4026"/>
                    <a:pt x="3644" y="3927"/>
                  </a:cubicBezTo>
                  <a:cubicBezTo>
                    <a:pt x="3675" y="3827"/>
                    <a:pt x="3711" y="3727"/>
                    <a:pt x="3748" y="3629"/>
                  </a:cubicBezTo>
                  <a:lnTo>
                    <a:pt x="3748" y="3629"/>
                  </a:lnTo>
                  <a:lnTo>
                    <a:pt x="3744" y="3638"/>
                  </a:lnTo>
                  <a:cubicBezTo>
                    <a:pt x="3764" y="3589"/>
                    <a:pt x="3784" y="3542"/>
                    <a:pt x="3805" y="3495"/>
                  </a:cubicBezTo>
                  <a:cubicBezTo>
                    <a:pt x="3826" y="3449"/>
                    <a:pt x="3850" y="3403"/>
                    <a:pt x="3873" y="3360"/>
                  </a:cubicBezTo>
                  <a:cubicBezTo>
                    <a:pt x="3891" y="3333"/>
                    <a:pt x="3907" y="3307"/>
                    <a:pt x="3925" y="3280"/>
                  </a:cubicBezTo>
                  <a:cubicBezTo>
                    <a:pt x="3976" y="3213"/>
                    <a:pt x="4030" y="3150"/>
                    <a:pt x="4084" y="3085"/>
                  </a:cubicBezTo>
                  <a:cubicBezTo>
                    <a:pt x="4109" y="3056"/>
                    <a:pt x="4133" y="3026"/>
                    <a:pt x="4156" y="2996"/>
                  </a:cubicBezTo>
                  <a:cubicBezTo>
                    <a:pt x="4183" y="2963"/>
                    <a:pt x="4212" y="2929"/>
                    <a:pt x="4242" y="2897"/>
                  </a:cubicBezTo>
                  <a:cubicBezTo>
                    <a:pt x="4264" y="2875"/>
                    <a:pt x="4289" y="2853"/>
                    <a:pt x="4314" y="2833"/>
                  </a:cubicBezTo>
                  <a:cubicBezTo>
                    <a:pt x="4332" y="2818"/>
                    <a:pt x="4353" y="2803"/>
                    <a:pt x="4374" y="2789"/>
                  </a:cubicBezTo>
                  <a:cubicBezTo>
                    <a:pt x="4398" y="2773"/>
                    <a:pt x="4423" y="2758"/>
                    <a:pt x="4449" y="2742"/>
                  </a:cubicBezTo>
                  <a:lnTo>
                    <a:pt x="4449" y="2742"/>
                  </a:lnTo>
                  <a:cubicBezTo>
                    <a:pt x="4448" y="2742"/>
                    <a:pt x="4448" y="2742"/>
                    <a:pt x="4448" y="2742"/>
                  </a:cubicBezTo>
                  <a:cubicBezTo>
                    <a:pt x="4480" y="2722"/>
                    <a:pt x="4513" y="2704"/>
                    <a:pt x="4546" y="2684"/>
                  </a:cubicBezTo>
                  <a:cubicBezTo>
                    <a:pt x="4579" y="2664"/>
                    <a:pt x="4615" y="2645"/>
                    <a:pt x="4650" y="2628"/>
                  </a:cubicBezTo>
                  <a:cubicBezTo>
                    <a:pt x="4670" y="2620"/>
                    <a:pt x="4687" y="2613"/>
                    <a:pt x="4706" y="2606"/>
                  </a:cubicBezTo>
                  <a:cubicBezTo>
                    <a:pt x="4727" y="2597"/>
                    <a:pt x="4747" y="2590"/>
                    <a:pt x="4768" y="2583"/>
                  </a:cubicBezTo>
                  <a:cubicBezTo>
                    <a:pt x="4804" y="2571"/>
                    <a:pt x="4841" y="2560"/>
                    <a:pt x="4877" y="2549"/>
                  </a:cubicBezTo>
                  <a:cubicBezTo>
                    <a:pt x="4893" y="2545"/>
                    <a:pt x="4908" y="2540"/>
                    <a:pt x="4925" y="2537"/>
                  </a:cubicBezTo>
                  <a:cubicBezTo>
                    <a:pt x="4928" y="2537"/>
                    <a:pt x="4931" y="2537"/>
                    <a:pt x="4935" y="2536"/>
                  </a:cubicBezTo>
                  <a:cubicBezTo>
                    <a:pt x="4936" y="2536"/>
                    <a:pt x="4939" y="2536"/>
                    <a:pt x="4940" y="2536"/>
                  </a:cubicBezTo>
                  <a:lnTo>
                    <a:pt x="4940" y="2536"/>
                  </a:lnTo>
                  <a:cubicBezTo>
                    <a:pt x="4939" y="2536"/>
                    <a:pt x="4939" y="2536"/>
                    <a:pt x="4938" y="2536"/>
                  </a:cubicBezTo>
                  <a:lnTo>
                    <a:pt x="4938" y="2536"/>
                  </a:lnTo>
                  <a:cubicBezTo>
                    <a:pt x="4939" y="2536"/>
                    <a:pt x="4940" y="2537"/>
                    <a:pt x="4940" y="2537"/>
                  </a:cubicBezTo>
                  <a:cubicBezTo>
                    <a:pt x="4940" y="2537"/>
                    <a:pt x="4940" y="2536"/>
                    <a:pt x="4940" y="2536"/>
                  </a:cubicBezTo>
                  <a:lnTo>
                    <a:pt x="4940" y="2536"/>
                  </a:lnTo>
                  <a:cubicBezTo>
                    <a:pt x="4942" y="2537"/>
                    <a:pt x="4944" y="2537"/>
                    <a:pt x="4946" y="2537"/>
                  </a:cubicBezTo>
                  <a:cubicBezTo>
                    <a:pt x="4955" y="2537"/>
                    <a:pt x="4964" y="2534"/>
                    <a:pt x="4972" y="2530"/>
                  </a:cubicBezTo>
                  <a:cubicBezTo>
                    <a:pt x="4960" y="2525"/>
                    <a:pt x="4947" y="2519"/>
                    <a:pt x="4934" y="2514"/>
                  </a:cubicBezTo>
                  <a:lnTo>
                    <a:pt x="4934" y="2514"/>
                  </a:lnTo>
                  <a:lnTo>
                    <a:pt x="4935" y="2515"/>
                  </a:lnTo>
                  <a:cubicBezTo>
                    <a:pt x="4934" y="2515"/>
                    <a:pt x="4933" y="2514"/>
                    <a:pt x="4930" y="2513"/>
                  </a:cubicBezTo>
                  <a:lnTo>
                    <a:pt x="4929" y="2511"/>
                  </a:lnTo>
                  <a:lnTo>
                    <a:pt x="4928" y="2511"/>
                  </a:lnTo>
                  <a:lnTo>
                    <a:pt x="4926" y="2510"/>
                  </a:lnTo>
                  <a:cubicBezTo>
                    <a:pt x="4925" y="2510"/>
                    <a:pt x="4925" y="2510"/>
                    <a:pt x="4924" y="2509"/>
                  </a:cubicBezTo>
                  <a:cubicBezTo>
                    <a:pt x="4909" y="2503"/>
                    <a:pt x="4895" y="2497"/>
                    <a:pt x="4879" y="2490"/>
                  </a:cubicBezTo>
                  <a:cubicBezTo>
                    <a:pt x="4856" y="2480"/>
                    <a:pt x="4832" y="2469"/>
                    <a:pt x="4807" y="2461"/>
                  </a:cubicBezTo>
                  <a:cubicBezTo>
                    <a:pt x="4797" y="2457"/>
                    <a:pt x="4786" y="2452"/>
                    <a:pt x="4775" y="2448"/>
                  </a:cubicBezTo>
                  <a:cubicBezTo>
                    <a:pt x="4748" y="2436"/>
                    <a:pt x="4722" y="2426"/>
                    <a:pt x="4694" y="2414"/>
                  </a:cubicBezTo>
                  <a:lnTo>
                    <a:pt x="4693" y="2414"/>
                  </a:lnTo>
                  <a:cubicBezTo>
                    <a:pt x="4693" y="2414"/>
                    <a:pt x="4694" y="2414"/>
                    <a:pt x="4694" y="2416"/>
                  </a:cubicBezTo>
                  <a:lnTo>
                    <a:pt x="4694" y="2416"/>
                  </a:lnTo>
                  <a:cubicBezTo>
                    <a:pt x="4658" y="2401"/>
                    <a:pt x="4623" y="2385"/>
                    <a:pt x="4587" y="2368"/>
                  </a:cubicBezTo>
                  <a:cubicBezTo>
                    <a:pt x="4582" y="2365"/>
                    <a:pt x="4575" y="2363"/>
                    <a:pt x="4570" y="2360"/>
                  </a:cubicBezTo>
                  <a:cubicBezTo>
                    <a:pt x="4533" y="2343"/>
                    <a:pt x="4496" y="2323"/>
                    <a:pt x="4459" y="2304"/>
                  </a:cubicBezTo>
                  <a:lnTo>
                    <a:pt x="4459" y="2304"/>
                  </a:lnTo>
                  <a:cubicBezTo>
                    <a:pt x="4461" y="2305"/>
                    <a:pt x="4464" y="2307"/>
                    <a:pt x="4465" y="2307"/>
                  </a:cubicBezTo>
                  <a:cubicBezTo>
                    <a:pt x="4418" y="2283"/>
                    <a:pt x="4373" y="2257"/>
                    <a:pt x="4327" y="2231"/>
                  </a:cubicBezTo>
                  <a:lnTo>
                    <a:pt x="4326" y="2230"/>
                  </a:lnTo>
                  <a:lnTo>
                    <a:pt x="4327" y="2230"/>
                  </a:lnTo>
                  <a:cubicBezTo>
                    <a:pt x="4326" y="2229"/>
                    <a:pt x="4325" y="2229"/>
                    <a:pt x="4324" y="2227"/>
                  </a:cubicBezTo>
                  <a:cubicBezTo>
                    <a:pt x="4274" y="2198"/>
                    <a:pt x="4226" y="2167"/>
                    <a:pt x="4178" y="2136"/>
                  </a:cubicBezTo>
                  <a:cubicBezTo>
                    <a:pt x="4177" y="2136"/>
                    <a:pt x="4177" y="2134"/>
                    <a:pt x="4176" y="2134"/>
                  </a:cubicBezTo>
                  <a:cubicBezTo>
                    <a:pt x="4074" y="2078"/>
                    <a:pt x="3981" y="2013"/>
                    <a:pt x="3888" y="1947"/>
                  </a:cubicBezTo>
                  <a:lnTo>
                    <a:pt x="3889" y="1947"/>
                  </a:lnTo>
                  <a:cubicBezTo>
                    <a:pt x="3836" y="1910"/>
                    <a:pt x="3784" y="1871"/>
                    <a:pt x="3731" y="1836"/>
                  </a:cubicBezTo>
                  <a:cubicBezTo>
                    <a:pt x="3672" y="1799"/>
                    <a:pt x="3614" y="1763"/>
                    <a:pt x="3557" y="1724"/>
                  </a:cubicBezTo>
                  <a:cubicBezTo>
                    <a:pt x="3509" y="1688"/>
                    <a:pt x="3463" y="1651"/>
                    <a:pt x="3417" y="1611"/>
                  </a:cubicBezTo>
                  <a:cubicBezTo>
                    <a:pt x="3392" y="1588"/>
                    <a:pt x="3370" y="1565"/>
                    <a:pt x="3347" y="1541"/>
                  </a:cubicBezTo>
                  <a:cubicBezTo>
                    <a:pt x="3324" y="1514"/>
                    <a:pt x="3299" y="1487"/>
                    <a:pt x="3277" y="1459"/>
                  </a:cubicBezTo>
                  <a:cubicBezTo>
                    <a:pt x="3206" y="1368"/>
                    <a:pt x="3141" y="1272"/>
                    <a:pt x="3079" y="1174"/>
                  </a:cubicBezTo>
                  <a:lnTo>
                    <a:pt x="3079" y="1173"/>
                  </a:lnTo>
                  <a:cubicBezTo>
                    <a:pt x="3078" y="1172"/>
                    <a:pt x="3078" y="1171"/>
                    <a:pt x="3077" y="1170"/>
                  </a:cubicBezTo>
                  <a:lnTo>
                    <a:pt x="3077" y="1170"/>
                  </a:lnTo>
                  <a:cubicBezTo>
                    <a:pt x="3077" y="1170"/>
                    <a:pt x="3077" y="1170"/>
                    <a:pt x="3078" y="1170"/>
                  </a:cubicBezTo>
                  <a:cubicBezTo>
                    <a:pt x="3031" y="1093"/>
                    <a:pt x="2985" y="1014"/>
                    <a:pt x="2941" y="937"/>
                  </a:cubicBezTo>
                  <a:cubicBezTo>
                    <a:pt x="2918" y="896"/>
                    <a:pt x="2897" y="852"/>
                    <a:pt x="2876" y="809"/>
                  </a:cubicBezTo>
                  <a:lnTo>
                    <a:pt x="2819" y="693"/>
                  </a:lnTo>
                  <a:cubicBezTo>
                    <a:pt x="2818" y="692"/>
                    <a:pt x="2815" y="689"/>
                    <a:pt x="2815" y="688"/>
                  </a:cubicBezTo>
                  <a:lnTo>
                    <a:pt x="2815" y="688"/>
                  </a:lnTo>
                  <a:cubicBezTo>
                    <a:pt x="2815" y="688"/>
                    <a:pt x="2817" y="689"/>
                    <a:pt x="2817" y="690"/>
                  </a:cubicBezTo>
                  <a:lnTo>
                    <a:pt x="2817" y="690"/>
                  </a:lnTo>
                  <a:cubicBezTo>
                    <a:pt x="2773" y="589"/>
                    <a:pt x="2731" y="484"/>
                    <a:pt x="2700" y="379"/>
                  </a:cubicBezTo>
                  <a:cubicBezTo>
                    <a:pt x="2695" y="361"/>
                    <a:pt x="2690" y="343"/>
                    <a:pt x="2686" y="324"/>
                  </a:cubicBezTo>
                  <a:cubicBezTo>
                    <a:pt x="2686" y="320"/>
                    <a:pt x="2685" y="316"/>
                    <a:pt x="2685" y="311"/>
                  </a:cubicBezTo>
                  <a:cubicBezTo>
                    <a:pt x="2647" y="323"/>
                    <a:pt x="2608" y="334"/>
                    <a:pt x="2570" y="347"/>
                  </a:cubicBezTo>
                  <a:cubicBezTo>
                    <a:pt x="2568" y="347"/>
                    <a:pt x="2567" y="348"/>
                    <a:pt x="2566" y="348"/>
                  </a:cubicBezTo>
                  <a:cubicBezTo>
                    <a:pt x="2514" y="362"/>
                    <a:pt x="2461" y="378"/>
                    <a:pt x="2408" y="388"/>
                  </a:cubicBezTo>
                  <a:cubicBezTo>
                    <a:pt x="2406" y="388"/>
                    <a:pt x="2405" y="389"/>
                    <a:pt x="2402" y="389"/>
                  </a:cubicBezTo>
                  <a:cubicBezTo>
                    <a:pt x="2402" y="389"/>
                    <a:pt x="2403" y="389"/>
                    <a:pt x="2404" y="388"/>
                  </a:cubicBezTo>
                  <a:lnTo>
                    <a:pt x="2404" y="388"/>
                  </a:lnTo>
                  <a:cubicBezTo>
                    <a:pt x="2347" y="400"/>
                    <a:pt x="2291" y="409"/>
                    <a:pt x="2232" y="418"/>
                  </a:cubicBezTo>
                  <a:cubicBezTo>
                    <a:pt x="2178" y="425"/>
                    <a:pt x="2123" y="431"/>
                    <a:pt x="2067" y="436"/>
                  </a:cubicBezTo>
                  <a:cubicBezTo>
                    <a:pt x="2009" y="446"/>
                    <a:pt x="1952" y="454"/>
                    <a:pt x="1894" y="460"/>
                  </a:cubicBezTo>
                  <a:cubicBezTo>
                    <a:pt x="1834" y="467"/>
                    <a:pt x="1775" y="476"/>
                    <a:pt x="1715" y="480"/>
                  </a:cubicBezTo>
                  <a:cubicBezTo>
                    <a:pt x="1706" y="480"/>
                    <a:pt x="1696" y="480"/>
                    <a:pt x="1686" y="480"/>
                  </a:cubicBezTo>
                  <a:cubicBezTo>
                    <a:pt x="1627" y="480"/>
                    <a:pt x="1566" y="478"/>
                    <a:pt x="1507" y="477"/>
                  </a:cubicBezTo>
                  <a:cubicBezTo>
                    <a:pt x="1472" y="477"/>
                    <a:pt x="1436" y="476"/>
                    <a:pt x="1401" y="476"/>
                  </a:cubicBezTo>
                  <a:cubicBezTo>
                    <a:pt x="1364" y="475"/>
                    <a:pt x="1329" y="471"/>
                    <a:pt x="1293" y="466"/>
                  </a:cubicBezTo>
                  <a:cubicBezTo>
                    <a:pt x="1233" y="460"/>
                    <a:pt x="1174" y="452"/>
                    <a:pt x="1115" y="440"/>
                  </a:cubicBezTo>
                  <a:cubicBezTo>
                    <a:pt x="1053" y="426"/>
                    <a:pt x="991" y="414"/>
                    <a:pt x="929" y="399"/>
                  </a:cubicBezTo>
                  <a:lnTo>
                    <a:pt x="927" y="399"/>
                  </a:lnTo>
                  <a:cubicBezTo>
                    <a:pt x="926" y="399"/>
                    <a:pt x="924" y="399"/>
                    <a:pt x="922" y="398"/>
                  </a:cubicBezTo>
                  <a:lnTo>
                    <a:pt x="924" y="398"/>
                  </a:lnTo>
                  <a:cubicBezTo>
                    <a:pt x="888" y="389"/>
                    <a:pt x="853" y="378"/>
                    <a:pt x="818" y="364"/>
                  </a:cubicBezTo>
                  <a:cubicBezTo>
                    <a:pt x="776" y="348"/>
                    <a:pt x="735" y="332"/>
                    <a:pt x="694" y="316"/>
                  </a:cubicBezTo>
                  <a:cubicBezTo>
                    <a:pt x="678" y="312"/>
                    <a:pt x="663" y="306"/>
                    <a:pt x="648" y="301"/>
                  </a:cubicBezTo>
                  <a:cubicBezTo>
                    <a:pt x="602" y="287"/>
                    <a:pt x="557" y="270"/>
                    <a:pt x="512" y="255"/>
                  </a:cubicBezTo>
                  <a:lnTo>
                    <a:pt x="492" y="247"/>
                  </a:lnTo>
                  <a:cubicBezTo>
                    <a:pt x="449" y="230"/>
                    <a:pt x="406" y="213"/>
                    <a:pt x="362" y="193"/>
                  </a:cubicBezTo>
                  <a:cubicBezTo>
                    <a:pt x="352" y="189"/>
                    <a:pt x="343" y="185"/>
                    <a:pt x="334" y="179"/>
                  </a:cubicBezTo>
                  <a:cubicBezTo>
                    <a:pt x="303" y="167"/>
                    <a:pt x="273" y="153"/>
                    <a:pt x="243" y="139"/>
                  </a:cubicBezTo>
                  <a:lnTo>
                    <a:pt x="243" y="139"/>
                  </a:lnTo>
                  <a:cubicBezTo>
                    <a:pt x="243" y="140"/>
                    <a:pt x="244" y="140"/>
                    <a:pt x="244" y="140"/>
                  </a:cubicBezTo>
                  <a:cubicBezTo>
                    <a:pt x="184" y="110"/>
                    <a:pt x="126" y="79"/>
                    <a:pt x="70" y="45"/>
                  </a:cubicBezTo>
                  <a:cubicBezTo>
                    <a:pt x="53" y="34"/>
                    <a:pt x="35" y="24"/>
                    <a:pt x="18"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p:cNvSpPr/>
            <p:nvPr/>
          </p:nvSpPr>
          <p:spPr>
            <a:xfrm>
              <a:off x="2022425" y="2864775"/>
              <a:ext cx="50" cy="25"/>
            </a:xfrm>
            <a:custGeom>
              <a:avLst/>
              <a:gdLst/>
              <a:ahLst/>
              <a:cxnLst/>
              <a:rect l="l" t="t" r="r" b="b"/>
              <a:pathLst>
                <a:path w="2" h="1" extrusionOk="0">
                  <a:moveTo>
                    <a:pt x="0" y="1"/>
                  </a:moveTo>
                  <a:lnTo>
                    <a:pt x="0" y="1"/>
                  </a:lnTo>
                  <a:lnTo>
                    <a:pt x="1" y="1"/>
                  </a:ln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p:cNvSpPr/>
            <p:nvPr/>
          </p:nvSpPr>
          <p:spPr>
            <a:xfrm>
              <a:off x="2022325" y="2864700"/>
              <a:ext cx="50" cy="25"/>
            </a:xfrm>
            <a:custGeom>
              <a:avLst/>
              <a:gdLst/>
              <a:ahLst/>
              <a:cxnLst/>
              <a:rect l="l" t="t" r="r" b="b"/>
              <a:pathLst>
                <a:path w="2" h="1" extrusionOk="0">
                  <a:moveTo>
                    <a:pt x="1" y="0"/>
                  </a:moveTo>
                  <a:cubicBezTo>
                    <a:pt x="0" y="0"/>
                    <a:pt x="0" y="0"/>
                    <a:pt x="1" y="0"/>
                  </a:cubicBezTo>
                  <a:cubicBezTo>
                    <a:pt x="0" y="0"/>
                    <a:pt x="0" y="0"/>
                    <a:pt x="1" y="0"/>
                  </a:cubicBezTo>
                  <a:cubicBezTo>
                    <a:pt x="0" y="0"/>
                    <a:pt x="0" y="0"/>
                    <a:pt x="1" y="0"/>
                  </a:cubicBez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p:cNvSpPr/>
            <p:nvPr/>
          </p:nvSpPr>
          <p:spPr>
            <a:xfrm>
              <a:off x="1529425" y="2719725"/>
              <a:ext cx="670775" cy="430825"/>
            </a:xfrm>
            <a:custGeom>
              <a:avLst/>
              <a:gdLst/>
              <a:ahLst/>
              <a:cxnLst/>
              <a:rect l="l" t="t" r="r" b="b"/>
              <a:pathLst>
                <a:path w="26831" h="17233" extrusionOk="0">
                  <a:moveTo>
                    <a:pt x="4496" y="1873"/>
                  </a:moveTo>
                  <a:cubicBezTo>
                    <a:pt x="4492" y="1899"/>
                    <a:pt x="4488" y="1925"/>
                    <a:pt x="4485" y="1950"/>
                  </a:cubicBezTo>
                  <a:cubicBezTo>
                    <a:pt x="4484" y="1959"/>
                    <a:pt x="4484" y="1968"/>
                    <a:pt x="4484" y="1976"/>
                  </a:cubicBezTo>
                  <a:cubicBezTo>
                    <a:pt x="4478" y="1973"/>
                    <a:pt x="4469" y="1968"/>
                    <a:pt x="4462" y="1964"/>
                  </a:cubicBezTo>
                  <a:cubicBezTo>
                    <a:pt x="4444" y="1953"/>
                    <a:pt x="4427" y="1944"/>
                    <a:pt x="4410" y="1935"/>
                  </a:cubicBezTo>
                  <a:cubicBezTo>
                    <a:pt x="4391" y="1926"/>
                    <a:pt x="4373" y="1918"/>
                    <a:pt x="4355" y="1911"/>
                  </a:cubicBezTo>
                  <a:lnTo>
                    <a:pt x="4355" y="1911"/>
                  </a:lnTo>
                  <a:cubicBezTo>
                    <a:pt x="4370" y="1913"/>
                    <a:pt x="4386" y="1916"/>
                    <a:pt x="4402" y="1916"/>
                  </a:cubicBezTo>
                  <a:cubicBezTo>
                    <a:pt x="4404" y="1916"/>
                    <a:pt x="4407" y="1916"/>
                    <a:pt x="4409" y="1916"/>
                  </a:cubicBezTo>
                  <a:cubicBezTo>
                    <a:pt x="4422" y="1916"/>
                    <a:pt x="4435" y="1914"/>
                    <a:pt x="4449" y="1912"/>
                  </a:cubicBezTo>
                  <a:cubicBezTo>
                    <a:pt x="4472" y="1909"/>
                    <a:pt x="4488" y="1893"/>
                    <a:pt x="4496" y="1873"/>
                  </a:cubicBezTo>
                  <a:close/>
                  <a:moveTo>
                    <a:pt x="10663" y="1966"/>
                  </a:moveTo>
                  <a:cubicBezTo>
                    <a:pt x="10672" y="1968"/>
                    <a:pt x="10681" y="1968"/>
                    <a:pt x="10689" y="1968"/>
                  </a:cubicBezTo>
                  <a:cubicBezTo>
                    <a:pt x="10670" y="1971"/>
                    <a:pt x="10650" y="1976"/>
                    <a:pt x="10630" y="1983"/>
                  </a:cubicBezTo>
                  <a:cubicBezTo>
                    <a:pt x="10633" y="1981"/>
                    <a:pt x="10635" y="1980"/>
                    <a:pt x="10636" y="1979"/>
                  </a:cubicBezTo>
                  <a:lnTo>
                    <a:pt x="10648" y="1971"/>
                  </a:lnTo>
                  <a:cubicBezTo>
                    <a:pt x="10653" y="1970"/>
                    <a:pt x="10658" y="1969"/>
                    <a:pt x="10663" y="1966"/>
                  </a:cubicBezTo>
                  <a:close/>
                  <a:moveTo>
                    <a:pt x="2099" y="3161"/>
                  </a:moveTo>
                  <a:cubicBezTo>
                    <a:pt x="2099" y="3163"/>
                    <a:pt x="2098" y="3165"/>
                    <a:pt x="2098" y="3167"/>
                  </a:cubicBezTo>
                  <a:cubicBezTo>
                    <a:pt x="2094" y="3168"/>
                    <a:pt x="2090" y="3168"/>
                    <a:pt x="2088" y="3168"/>
                  </a:cubicBezTo>
                  <a:lnTo>
                    <a:pt x="2099" y="3161"/>
                  </a:lnTo>
                  <a:close/>
                  <a:moveTo>
                    <a:pt x="8212" y="3586"/>
                  </a:moveTo>
                  <a:cubicBezTo>
                    <a:pt x="8173" y="3610"/>
                    <a:pt x="8135" y="3634"/>
                    <a:pt x="8095" y="3657"/>
                  </a:cubicBezTo>
                  <a:cubicBezTo>
                    <a:pt x="8096" y="3655"/>
                    <a:pt x="8097" y="3653"/>
                    <a:pt x="8099" y="3651"/>
                  </a:cubicBezTo>
                  <a:cubicBezTo>
                    <a:pt x="8137" y="3630"/>
                    <a:pt x="8174" y="3609"/>
                    <a:pt x="8212" y="3586"/>
                  </a:cubicBezTo>
                  <a:close/>
                  <a:moveTo>
                    <a:pt x="412" y="5055"/>
                  </a:moveTo>
                  <a:lnTo>
                    <a:pt x="412" y="5055"/>
                  </a:lnTo>
                  <a:cubicBezTo>
                    <a:pt x="412" y="5056"/>
                    <a:pt x="411" y="5056"/>
                    <a:pt x="411" y="5057"/>
                  </a:cubicBezTo>
                  <a:lnTo>
                    <a:pt x="411" y="5057"/>
                  </a:lnTo>
                  <a:cubicBezTo>
                    <a:pt x="412" y="5056"/>
                    <a:pt x="412" y="5056"/>
                    <a:pt x="412" y="5055"/>
                  </a:cubicBezTo>
                  <a:close/>
                  <a:moveTo>
                    <a:pt x="24784" y="7135"/>
                  </a:moveTo>
                  <a:cubicBezTo>
                    <a:pt x="24800" y="7140"/>
                    <a:pt x="24814" y="7146"/>
                    <a:pt x="24830" y="7154"/>
                  </a:cubicBezTo>
                  <a:cubicBezTo>
                    <a:pt x="24826" y="7158"/>
                    <a:pt x="24823" y="7164"/>
                    <a:pt x="24822" y="7167"/>
                  </a:cubicBezTo>
                  <a:lnTo>
                    <a:pt x="24822" y="7169"/>
                  </a:lnTo>
                  <a:lnTo>
                    <a:pt x="24776" y="7145"/>
                  </a:lnTo>
                  <a:cubicBezTo>
                    <a:pt x="24779" y="7143"/>
                    <a:pt x="24782" y="7139"/>
                    <a:pt x="24784" y="7135"/>
                  </a:cubicBezTo>
                  <a:close/>
                  <a:moveTo>
                    <a:pt x="26155" y="9362"/>
                  </a:moveTo>
                  <a:lnTo>
                    <a:pt x="26182" y="9377"/>
                  </a:lnTo>
                  <a:cubicBezTo>
                    <a:pt x="26181" y="9379"/>
                    <a:pt x="26181" y="9383"/>
                    <a:pt x="26180" y="9386"/>
                  </a:cubicBezTo>
                  <a:cubicBezTo>
                    <a:pt x="26177" y="9389"/>
                    <a:pt x="26177" y="9391"/>
                    <a:pt x="26177" y="9394"/>
                  </a:cubicBezTo>
                  <a:cubicBezTo>
                    <a:pt x="26172" y="9388"/>
                    <a:pt x="26169" y="9380"/>
                    <a:pt x="26164" y="9373"/>
                  </a:cubicBezTo>
                  <a:cubicBezTo>
                    <a:pt x="26161" y="9370"/>
                    <a:pt x="26159" y="9367"/>
                    <a:pt x="26155" y="9362"/>
                  </a:cubicBezTo>
                  <a:close/>
                  <a:moveTo>
                    <a:pt x="25713" y="12549"/>
                  </a:moveTo>
                  <a:lnTo>
                    <a:pt x="25713" y="12549"/>
                  </a:lnTo>
                  <a:cubicBezTo>
                    <a:pt x="25714" y="12550"/>
                    <a:pt x="25714" y="12552"/>
                    <a:pt x="25715" y="12553"/>
                  </a:cubicBezTo>
                  <a:lnTo>
                    <a:pt x="25715" y="12553"/>
                  </a:lnTo>
                  <a:cubicBezTo>
                    <a:pt x="25713" y="12552"/>
                    <a:pt x="25713" y="12551"/>
                    <a:pt x="25713" y="12549"/>
                  </a:cubicBezTo>
                  <a:close/>
                  <a:moveTo>
                    <a:pt x="25716" y="12556"/>
                  </a:moveTo>
                  <a:cubicBezTo>
                    <a:pt x="25720" y="12568"/>
                    <a:pt x="25725" y="12581"/>
                    <a:pt x="25731" y="12593"/>
                  </a:cubicBezTo>
                  <a:cubicBezTo>
                    <a:pt x="25732" y="12598"/>
                    <a:pt x="25733" y="12603"/>
                    <a:pt x="25736" y="12609"/>
                  </a:cubicBezTo>
                  <a:cubicBezTo>
                    <a:pt x="25742" y="12629"/>
                    <a:pt x="25749" y="12650"/>
                    <a:pt x="25757" y="12670"/>
                  </a:cubicBezTo>
                  <a:cubicBezTo>
                    <a:pt x="25759" y="12676"/>
                    <a:pt x="25762" y="12680"/>
                    <a:pt x="25762" y="12685"/>
                  </a:cubicBezTo>
                  <a:lnTo>
                    <a:pt x="25764" y="12687"/>
                  </a:lnTo>
                  <a:cubicBezTo>
                    <a:pt x="25764" y="12688"/>
                    <a:pt x="25763" y="12691"/>
                    <a:pt x="25763" y="12692"/>
                  </a:cubicBezTo>
                  <a:cubicBezTo>
                    <a:pt x="25763" y="12697"/>
                    <a:pt x="25762" y="12704"/>
                    <a:pt x="25759" y="12709"/>
                  </a:cubicBezTo>
                  <a:lnTo>
                    <a:pt x="25759" y="12717"/>
                  </a:lnTo>
                  <a:cubicBezTo>
                    <a:pt x="25747" y="12680"/>
                    <a:pt x="25731" y="12641"/>
                    <a:pt x="25718" y="12602"/>
                  </a:cubicBezTo>
                  <a:cubicBezTo>
                    <a:pt x="25717" y="12594"/>
                    <a:pt x="25715" y="12588"/>
                    <a:pt x="25715" y="12580"/>
                  </a:cubicBezTo>
                  <a:cubicBezTo>
                    <a:pt x="25715" y="12578"/>
                    <a:pt x="25715" y="12573"/>
                    <a:pt x="25713" y="12571"/>
                  </a:cubicBezTo>
                  <a:cubicBezTo>
                    <a:pt x="25715" y="12565"/>
                    <a:pt x="25715" y="12561"/>
                    <a:pt x="25716" y="12556"/>
                  </a:cubicBezTo>
                  <a:close/>
                  <a:moveTo>
                    <a:pt x="25769" y="12747"/>
                  </a:moveTo>
                  <a:lnTo>
                    <a:pt x="25769" y="12747"/>
                  </a:lnTo>
                  <a:cubicBezTo>
                    <a:pt x="25773" y="12749"/>
                    <a:pt x="25774" y="12754"/>
                    <a:pt x="25777" y="12758"/>
                  </a:cubicBezTo>
                  <a:cubicBezTo>
                    <a:pt x="25784" y="12770"/>
                    <a:pt x="25790" y="12782"/>
                    <a:pt x="25798" y="12795"/>
                  </a:cubicBezTo>
                  <a:lnTo>
                    <a:pt x="25785" y="12804"/>
                  </a:lnTo>
                  <a:cubicBezTo>
                    <a:pt x="25780" y="12784"/>
                    <a:pt x="25775" y="12765"/>
                    <a:pt x="25769" y="12747"/>
                  </a:cubicBezTo>
                  <a:close/>
                  <a:moveTo>
                    <a:pt x="24485" y="14740"/>
                  </a:moveTo>
                  <a:cubicBezTo>
                    <a:pt x="24494" y="14759"/>
                    <a:pt x="24506" y="14778"/>
                    <a:pt x="24518" y="14796"/>
                  </a:cubicBezTo>
                  <a:cubicBezTo>
                    <a:pt x="24513" y="14795"/>
                    <a:pt x="24509" y="14794"/>
                    <a:pt x="24504" y="14794"/>
                  </a:cubicBezTo>
                  <a:cubicBezTo>
                    <a:pt x="24500" y="14794"/>
                    <a:pt x="24496" y="14795"/>
                    <a:pt x="24493" y="14796"/>
                  </a:cubicBezTo>
                  <a:cubicBezTo>
                    <a:pt x="24490" y="14777"/>
                    <a:pt x="24488" y="14759"/>
                    <a:pt x="24485" y="14740"/>
                  </a:cubicBezTo>
                  <a:close/>
                  <a:moveTo>
                    <a:pt x="22648" y="16511"/>
                  </a:moveTo>
                  <a:cubicBezTo>
                    <a:pt x="22648" y="16511"/>
                    <a:pt x="22647" y="16512"/>
                    <a:pt x="22647" y="16512"/>
                  </a:cubicBezTo>
                  <a:cubicBezTo>
                    <a:pt x="22647" y="16511"/>
                    <a:pt x="22648" y="16511"/>
                    <a:pt x="22648" y="16511"/>
                  </a:cubicBezTo>
                  <a:close/>
                  <a:moveTo>
                    <a:pt x="6887" y="1"/>
                  </a:moveTo>
                  <a:cubicBezTo>
                    <a:pt x="6834" y="1"/>
                    <a:pt x="6781" y="4"/>
                    <a:pt x="6727" y="7"/>
                  </a:cubicBezTo>
                  <a:cubicBezTo>
                    <a:pt x="6667" y="10"/>
                    <a:pt x="6605" y="15"/>
                    <a:pt x="6544" y="25"/>
                  </a:cubicBezTo>
                  <a:cubicBezTo>
                    <a:pt x="6475" y="38"/>
                    <a:pt x="6404" y="51"/>
                    <a:pt x="6336" y="69"/>
                  </a:cubicBezTo>
                  <a:cubicBezTo>
                    <a:pt x="6275" y="82"/>
                    <a:pt x="6214" y="101"/>
                    <a:pt x="6156" y="121"/>
                  </a:cubicBezTo>
                  <a:cubicBezTo>
                    <a:pt x="6093" y="144"/>
                    <a:pt x="6030" y="170"/>
                    <a:pt x="5969" y="200"/>
                  </a:cubicBezTo>
                  <a:cubicBezTo>
                    <a:pt x="5908" y="230"/>
                    <a:pt x="5847" y="260"/>
                    <a:pt x="5790" y="294"/>
                  </a:cubicBezTo>
                  <a:cubicBezTo>
                    <a:pt x="5731" y="330"/>
                    <a:pt x="5672" y="369"/>
                    <a:pt x="5614" y="409"/>
                  </a:cubicBezTo>
                  <a:cubicBezTo>
                    <a:pt x="5560" y="446"/>
                    <a:pt x="5507" y="488"/>
                    <a:pt x="5454" y="528"/>
                  </a:cubicBezTo>
                  <a:cubicBezTo>
                    <a:pt x="5398" y="569"/>
                    <a:pt x="5341" y="609"/>
                    <a:pt x="5288" y="650"/>
                  </a:cubicBezTo>
                  <a:cubicBezTo>
                    <a:pt x="5233" y="690"/>
                    <a:pt x="5179" y="731"/>
                    <a:pt x="5129" y="778"/>
                  </a:cubicBezTo>
                  <a:cubicBezTo>
                    <a:pt x="5078" y="825"/>
                    <a:pt x="5031" y="876"/>
                    <a:pt x="4985" y="928"/>
                  </a:cubicBezTo>
                  <a:cubicBezTo>
                    <a:pt x="4944" y="977"/>
                    <a:pt x="4903" y="1024"/>
                    <a:pt x="4865" y="1075"/>
                  </a:cubicBezTo>
                  <a:cubicBezTo>
                    <a:pt x="4783" y="1181"/>
                    <a:pt x="4711" y="1295"/>
                    <a:pt x="4647" y="1412"/>
                  </a:cubicBezTo>
                  <a:cubicBezTo>
                    <a:pt x="4617" y="1467"/>
                    <a:pt x="4590" y="1524"/>
                    <a:pt x="4567" y="1583"/>
                  </a:cubicBezTo>
                  <a:cubicBezTo>
                    <a:pt x="4546" y="1645"/>
                    <a:pt x="4530" y="1707"/>
                    <a:pt x="4516" y="1772"/>
                  </a:cubicBezTo>
                  <a:cubicBezTo>
                    <a:pt x="4511" y="1796"/>
                    <a:pt x="4506" y="1820"/>
                    <a:pt x="4501" y="1845"/>
                  </a:cubicBezTo>
                  <a:lnTo>
                    <a:pt x="4501" y="1845"/>
                  </a:lnTo>
                  <a:cubicBezTo>
                    <a:pt x="4501" y="1839"/>
                    <a:pt x="4500" y="1834"/>
                    <a:pt x="4498" y="1828"/>
                  </a:cubicBezTo>
                  <a:cubicBezTo>
                    <a:pt x="4495" y="1818"/>
                    <a:pt x="4492" y="1809"/>
                    <a:pt x="4484" y="1799"/>
                  </a:cubicBezTo>
                  <a:lnTo>
                    <a:pt x="4480" y="1795"/>
                  </a:lnTo>
                  <a:cubicBezTo>
                    <a:pt x="4479" y="1775"/>
                    <a:pt x="4469" y="1754"/>
                    <a:pt x="4454" y="1741"/>
                  </a:cubicBezTo>
                  <a:cubicBezTo>
                    <a:pt x="4426" y="1715"/>
                    <a:pt x="4387" y="1694"/>
                    <a:pt x="4353" y="1680"/>
                  </a:cubicBezTo>
                  <a:cubicBezTo>
                    <a:pt x="4340" y="1675"/>
                    <a:pt x="4329" y="1670"/>
                    <a:pt x="4318" y="1666"/>
                  </a:cubicBezTo>
                  <a:lnTo>
                    <a:pt x="4309" y="1651"/>
                  </a:lnTo>
                  <a:cubicBezTo>
                    <a:pt x="4301" y="1638"/>
                    <a:pt x="4288" y="1630"/>
                    <a:pt x="4275" y="1623"/>
                  </a:cubicBezTo>
                  <a:cubicBezTo>
                    <a:pt x="4268" y="1620"/>
                    <a:pt x="4262" y="1618"/>
                    <a:pt x="4255" y="1615"/>
                  </a:cubicBezTo>
                  <a:cubicBezTo>
                    <a:pt x="4246" y="1612"/>
                    <a:pt x="4236" y="1609"/>
                    <a:pt x="4227" y="1606"/>
                  </a:cubicBezTo>
                  <a:cubicBezTo>
                    <a:pt x="4198" y="1598"/>
                    <a:pt x="4169" y="1592"/>
                    <a:pt x="4139" y="1588"/>
                  </a:cubicBezTo>
                  <a:cubicBezTo>
                    <a:pt x="4092" y="1582"/>
                    <a:pt x="4043" y="1579"/>
                    <a:pt x="3995" y="1579"/>
                  </a:cubicBezTo>
                  <a:cubicBezTo>
                    <a:pt x="3956" y="1579"/>
                    <a:pt x="3918" y="1581"/>
                    <a:pt x="3879" y="1584"/>
                  </a:cubicBezTo>
                  <a:cubicBezTo>
                    <a:pt x="3873" y="1577"/>
                    <a:pt x="3864" y="1570"/>
                    <a:pt x="3853" y="1567"/>
                  </a:cubicBezTo>
                  <a:cubicBezTo>
                    <a:pt x="3816" y="1556"/>
                    <a:pt x="3778" y="1550"/>
                    <a:pt x="3740" y="1542"/>
                  </a:cubicBezTo>
                  <a:cubicBezTo>
                    <a:pt x="3718" y="1539"/>
                    <a:pt x="3696" y="1538"/>
                    <a:pt x="3674" y="1538"/>
                  </a:cubicBezTo>
                  <a:cubicBezTo>
                    <a:pt x="3624" y="1538"/>
                    <a:pt x="3573" y="1545"/>
                    <a:pt x="3524" y="1553"/>
                  </a:cubicBezTo>
                  <a:cubicBezTo>
                    <a:pt x="3446" y="1567"/>
                    <a:pt x="3368" y="1594"/>
                    <a:pt x="3295" y="1623"/>
                  </a:cubicBezTo>
                  <a:cubicBezTo>
                    <a:pt x="3216" y="1654"/>
                    <a:pt x="3140" y="1691"/>
                    <a:pt x="3064" y="1732"/>
                  </a:cubicBezTo>
                  <a:cubicBezTo>
                    <a:pt x="3024" y="1754"/>
                    <a:pt x="2983" y="1778"/>
                    <a:pt x="2945" y="1803"/>
                  </a:cubicBezTo>
                  <a:cubicBezTo>
                    <a:pt x="2940" y="1799"/>
                    <a:pt x="2934" y="1798"/>
                    <a:pt x="2927" y="1798"/>
                  </a:cubicBezTo>
                  <a:cubicBezTo>
                    <a:pt x="2919" y="1798"/>
                    <a:pt x="2910" y="1798"/>
                    <a:pt x="2902" y="1798"/>
                  </a:cubicBezTo>
                  <a:cubicBezTo>
                    <a:pt x="2887" y="1798"/>
                    <a:pt x="2872" y="1799"/>
                    <a:pt x="2859" y="1806"/>
                  </a:cubicBezTo>
                  <a:cubicBezTo>
                    <a:pt x="2831" y="1819"/>
                    <a:pt x="2807" y="1837"/>
                    <a:pt x="2784" y="1855"/>
                  </a:cubicBezTo>
                  <a:cubicBezTo>
                    <a:pt x="2708" y="1914"/>
                    <a:pt x="2637" y="1980"/>
                    <a:pt x="2569" y="2048"/>
                  </a:cubicBezTo>
                  <a:cubicBezTo>
                    <a:pt x="2513" y="2104"/>
                    <a:pt x="2461" y="2164"/>
                    <a:pt x="2410" y="2223"/>
                  </a:cubicBezTo>
                  <a:cubicBezTo>
                    <a:pt x="2400" y="2233"/>
                    <a:pt x="2392" y="2243"/>
                    <a:pt x="2382" y="2252"/>
                  </a:cubicBezTo>
                  <a:cubicBezTo>
                    <a:pt x="2280" y="2358"/>
                    <a:pt x="2187" y="2471"/>
                    <a:pt x="2108" y="2597"/>
                  </a:cubicBezTo>
                  <a:cubicBezTo>
                    <a:pt x="2064" y="2665"/>
                    <a:pt x="2028" y="2740"/>
                    <a:pt x="2002" y="2817"/>
                  </a:cubicBezTo>
                  <a:cubicBezTo>
                    <a:pt x="1996" y="2836"/>
                    <a:pt x="1991" y="2853"/>
                    <a:pt x="1986" y="2872"/>
                  </a:cubicBezTo>
                  <a:cubicBezTo>
                    <a:pt x="1979" y="2893"/>
                    <a:pt x="1972" y="2914"/>
                    <a:pt x="1966" y="2938"/>
                  </a:cubicBezTo>
                  <a:cubicBezTo>
                    <a:pt x="1950" y="2940"/>
                    <a:pt x="1935" y="2941"/>
                    <a:pt x="1919" y="2944"/>
                  </a:cubicBezTo>
                  <a:cubicBezTo>
                    <a:pt x="1894" y="2949"/>
                    <a:pt x="1869" y="2955"/>
                    <a:pt x="1845" y="2964"/>
                  </a:cubicBezTo>
                  <a:cubicBezTo>
                    <a:pt x="1837" y="2948"/>
                    <a:pt x="1824" y="2935"/>
                    <a:pt x="1809" y="2929"/>
                  </a:cubicBezTo>
                  <a:cubicBezTo>
                    <a:pt x="1790" y="2924"/>
                    <a:pt x="1770" y="2917"/>
                    <a:pt x="1750" y="2917"/>
                  </a:cubicBezTo>
                  <a:cubicBezTo>
                    <a:pt x="1746" y="2917"/>
                    <a:pt x="1741" y="2917"/>
                    <a:pt x="1737" y="2918"/>
                  </a:cubicBezTo>
                  <a:cubicBezTo>
                    <a:pt x="1699" y="2923"/>
                    <a:pt x="1666" y="2938"/>
                    <a:pt x="1630" y="2951"/>
                  </a:cubicBezTo>
                  <a:cubicBezTo>
                    <a:pt x="1539" y="2989"/>
                    <a:pt x="1451" y="3039"/>
                    <a:pt x="1367" y="3093"/>
                  </a:cubicBezTo>
                  <a:cubicBezTo>
                    <a:pt x="1286" y="3142"/>
                    <a:pt x="1208" y="3199"/>
                    <a:pt x="1133" y="3258"/>
                  </a:cubicBezTo>
                  <a:cubicBezTo>
                    <a:pt x="1079" y="3299"/>
                    <a:pt x="1027" y="3342"/>
                    <a:pt x="975" y="3387"/>
                  </a:cubicBezTo>
                  <a:cubicBezTo>
                    <a:pt x="968" y="3389"/>
                    <a:pt x="960" y="3392"/>
                    <a:pt x="953" y="3395"/>
                  </a:cubicBezTo>
                  <a:cubicBezTo>
                    <a:pt x="914" y="3410"/>
                    <a:pt x="878" y="3435"/>
                    <a:pt x="845" y="3461"/>
                  </a:cubicBezTo>
                  <a:cubicBezTo>
                    <a:pt x="810" y="3488"/>
                    <a:pt x="777" y="3518"/>
                    <a:pt x="744" y="3550"/>
                  </a:cubicBezTo>
                  <a:cubicBezTo>
                    <a:pt x="594" y="3697"/>
                    <a:pt x="464" y="3864"/>
                    <a:pt x="354" y="4043"/>
                  </a:cubicBezTo>
                  <a:cubicBezTo>
                    <a:pt x="202" y="4282"/>
                    <a:pt x="92" y="4548"/>
                    <a:pt x="27" y="4823"/>
                  </a:cubicBezTo>
                  <a:cubicBezTo>
                    <a:pt x="22" y="4848"/>
                    <a:pt x="32" y="4875"/>
                    <a:pt x="53" y="4890"/>
                  </a:cubicBezTo>
                  <a:cubicBezTo>
                    <a:pt x="60" y="4894"/>
                    <a:pt x="68" y="4899"/>
                    <a:pt x="75" y="4900"/>
                  </a:cubicBezTo>
                  <a:cubicBezTo>
                    <a:pt x="73" y="4920"/>
                    <a:pt x="76" y="4940"/>
                    <a:pt x="80" y="4958"/>
                  </a:cubicBezTo>
                  <a:cubicBezTo>
                    <a:pt x="68" y="5004"/>
                    <a:pt x="57" y="5050"/>
                    <a:pt x="45" y="5096"/>
                  </a:cubicBezTo>
                  <a:cubicBezTo>
                    <a:pt x="37" y="5127"/>
                    <a:pt x="31" y="5157"/>
                    <a:pt x="25" y="5187"/>
                  </a:cubicBezTo>
                  <a:cubicBezTo>
                    <a:pt x="14" y="5239"/>
                    <a:pt x="1" y="5292"/>
                    <a:pt x="4" y="5344"/>
                  </a:cubicBezTo>
                  <a:cubicBezTo>
                    <a:pt x="5" y="5384"/>
                    <a:pt x="13" y="5425"/>
                    <a:pt x="50" y="5443"/>
                  </a:cubicBezTo>
                  <a:cubicBezTo>
                    <a:pt x="55" y="5445"/>
                    <a:pt x="58" y="5448"/>
                    <a:pt x="62" y="5449"/>
                  </a:cubicBezTo>
                  <a:cubicBezTo>
                    <a:pt x="77" y="5454"/>
                    <a:pt x="96" y="5454"/>
                    <a:pt x="112" y="5454"/>
                  </a:cubicBezTo>
                  <a:cubicBezTo>
                    <a:pt x="124" y="5454"/>
                    <a:pt x="135" y="5454"/>
                    <a:pt x="146" y="5454"/>
                  </a:cubicBezTo>
                  <a:cubicBezTo>
                    <a:pt x="191" y="5454"/>
                    <a:pt x="236" y="5452"/>
                    <a:pt x="282" y="5452"/>
                  </a:cubicBezTo>
                  <a:cubicBezTo>
                    <a:pt x="314" y="5452"/>
                    <a:pt x="344" y="5443"/>
                    <a:pt x="362" y="5417"/>
                  </a:cubicBezTo>
                  <a:cubicBezTo>
                    <a:pt x="374" y="5400"/>
                    <a:pt x="374" y="5379"/>
                    <a:pt x="377" y="5360"/>
                  </a:cubicBezTo>
                  <a:cubicBezTo>
                    <a:pt x="381" y="5318"/>
                    <a:pt x="387" y="5273"/>
                    <a:pt x="391" y="5231"/>
                  </a:cubicBezTo>
                  <a:cubicBezTo>
                    <a:pt x="396" y="5172"/>
                    <a:pt x="402" y="5114"/>
                    <a:pt x="411" y="5057"/>
                  </a:cubicBezTo>
                  <a:lnTo>
                    <a:pt x="411" y="5057"/>
                  </a:lnTo>
                  <a:cubicBezTo>
                    <a:pt x="411" y="5057"/>
                    <a:pt x="411" y="5058"/>
                    <a:pt x="411" y="5058"/>
                  </a:cubicBezTo>
                  <a:cubicBezTo>
                    <a:pt x="419" y="5004"/>
                    <a:pt x="428" y="4948"/>
                    <a:pt x="440" y="4894"/>
                  </a:cubicBezTo>
                  <a:cubicBezTo>
                    <a:pt x="454" y="4837"/>
                    <a:pt x="468" y="4778"/>
                    <a:pt x="485" y="4721"/>
                  </a:cubicBezTo>
                  <a:cubicBezTo>
                    <a:pt x="496" y="4682"/>
                    <a:pt x="510" y="4642"/>
                    <a:pt x="522" y="4602"/>
                  </a:cubicBezTo>
                  <a:cubicBezTo>
                    <a:pt x="538" y="4559"/>
                    <a:pt x="556" y="4517"/>
                    <a:pt x="574" y="4475"/>
                  </a:cubicBezTo>
                  <a:cubicBezTo>
                    <a:pt x="619" y="4377"/>
                    <a:pt x="667" y="4280"/>
                    <a:pt x="721" y="4186"/>
                  </a:cubicBezTo>
                  <a:cubicBezTo>
                    <a:pt x="765" y="4115"/>
                    <a:pt x="813" y="4047"/>
                    <a:pt x="862" y="3981"/>
                  </a:cubicBezTo>
                  <a:cubicBezTo>
                    <a:pt x="922" y="3905"/>
                    <a:pt x="990" y="3832"/>
                    <a:pt x="1058" y="3761"/>
                  </a:cubicBezTo>
                  <a:cubicBezTo>
                    <a:pt x="1104" y="3717"/>
                    <a:pt x="1152" y="3674"/>
                    <a:pt x="1202" y="3634"/>
                  </a:cubicBezTo>
                  <a:cubicBezTo>
                    <a:pt x="1227" y="3619"/>
                    <a:pt x="1250" y="3603"/>
                    <a:pt x="1274" y="3589"/>
                  </a:cubicBezTo>
                  <a:cubicBezTo>
                    <a:pt x="1311" y="3567"/>
                    <a:pt x="1346" y="3544"/>
                    <a:pt x="1382" y="3522"/>
                  </a:cubicBezTo>
                  <a:cubicBezTo>
                    <a:pt x="1417" y="3500"/>
                    <a:pt x="1453" y="3481"/>
                    <a:pt x="1489" y="3460"/>
                  </a:cubicBezTo>
                  <a:lnTo>
                    <a:pt x="1489" y="3460"/>
                  </a:lnTo>
                  <a:lnTo>
                    <a:pt x="1487" y="3461"/>
                  </a:lnTo>
                  <a:cubicBezTo>
                    <a:pt x="1512" y="3449"/>
                    <a:pt x="1537" y="3434"/>
                    <a:pt x="1561" y="3421"/>
                  </a:cubicBezTo>
                  <a:cubicBezTo>
                    <a:pt x="1578" y="3415"/>
                    <a:pt x="1593" y="3407"/>
                    <a:pt x="1610" y="3400"/>
                  </a:cubicBezTo>
                  <a:cubicBezTo>
                    <a:pt x="1644" y="3389"/>
                    <a:pt x="1677" y="3377"/>
                    <a:pt x="1711" y="3367"/>
                  </a:cubicBezTo>
                  <a:cubicBezTo>
                    <a:pt x="1783" y="3348"/>
                    <a:pt x="1855" y="3335"/>
                    <a:pt x="1930" y="3323"/>
                  </a:cubicBezTo>
                  <a:cubicBezTo>
                    <a:pt x="1991" y="3309"/>
                    <a:pt x="2051" y="3296"/>
                    <a:pt x="2111" y="3283"/>
                  </a:cubicBezTo>
                  <a:cubicBezTo>
                    <a:pt x="2135" y="3278"/>
                    <a:pt x="2158" y="3274"/>
                    <a:pt x="2182" y="3270"/>
                  </a:cubicBezTo>
                  <a:cubicBezTo>
                    <a:pt x="2186" y="3254"/>
                    <a:pt x="2191" y="3238"/>
                    <a:pt x="2194" y="3222"/>
                  </a:cubicBezTo>
                  <a:cubicBezTo>
                    <a:pt x="2199" y="3202"/>
                    <a:pt x="2204" y="3181"/>
                    <a:pt x="2209" y="3162"/>
                  </a:cubicBezTo>
                  <a:cubicBezTo>
                    <a:pt x="2211" y="3160"/>
                    <a:pt x="2211" y="3155"/>
                    <a:pt x="2212" y="3152"/>
                  </a:cubicBezTo>
                  <a:cubicBezTo>
                    <a:pt x="2219" y="3131"/>
                    <a:pt x="2223" y="3110"/>
                    <a:pt x="2235" y="3089"/>
                  </a:cubicBezTo>
                  <a:cubicBezTo>
                    <a:pt x="2240" y="3082"/>
                    <a:pt x="2248" y="3077"/>
                    <a:pt x="2254" y="3072"/>
                  </a:cubicBezTo>
                  <a:lnTo>
                    <a:pt x="2254" y="3070"/>
                  </a:lnTo>
                  <a:cubicBezTo>
                    <a:pt x="2259" y="3053"/>
                    <a:pt x="2264" y="3037"/>
                    <a:pt x="2273" y="3022"/>
                  </a:cubicBezTo>
                  <a:cubicBezTo>
                    <a:pt x="2276" y="3017"/>
                    <a:pt x="2281" y="3012"/>
                    <a:pt x="2286" y="3008"/>
                  </a:cubicBezTo>
                  <a:cubicBezTo>
                    <a:pt x="2302" y="2967"/>
                    <a:pt x="2321" y="2927"/>
                    <a:pt x="2337" y="2887"/>
                  </a:cubicBezTo>
                  <a:lnTo>
                    <a:pt x="2337" y="2888"/>
                  </a:lnTo>
                  <a:cubicBezTo>
                    <a:pt x="2337" y="2887"/>
                    <a:pt x="2338" y="2886"/>
                    <a:pt x="2340" y="2883"/>
                  </a:cubicBezTo>
                  <a:cubicBezTo>
                    <a:pt x="2340" y="2882"/>
                    <a:pt x="2341" y="2882"/>
                    <a:pt x="2341" y="2881"/>
                  </a:cubicBezTo>
                  <a:cubicBezTo>
                    <a:pt x="2364" y="2830"/>
                    <a:pt x="2389" y="2780"/>
                    <a:pt x="2418" y="2732"/>
                  </a:cubicBezTo>
                  <a:cubicBezTo>
                    <a:pt x="2454" y="2674"/>
                    <a:pt x="2491" y="2617"/>
                    <a:pt x="2533" y="2562"/>
                  </a:cubicBezTo>
                  <a:lnTo>
                    <a:pt x="2533" y="2562"/>
                  </a:lnTo>
                  <a:cubicBezTo>
                    <a:pt x="2533" y="2562"/>
                    <a:pt x="2533" y="2562"/>
                    <a:pt x="2532" y="2562"/>
                  </a:cubicBezTo>
                  <a:cubicBezTo>
                    <a:pt x="2533" y="2561"/>
                    <a:pt x="2534" y="2560"/>
                    <a:pt x="2535" y="2559"/>
                  </a:cubicBezTo>
                  <a:lnTo>
                    <a:pt x="2535" y="2559"/>
                  </a:lnTo>
                  <a:cubicBezTo>
                    <a:pt x="2535" y="2560"/>
                    <a:pt x="2534" y="2561"/>
                    <a:pt x="2533" y="2562"/>
                  </a:cubicBezTo>
                  <a:lnTo>
                    <a:pt x="2533" y="2562"/>
                  </a:lnTo>
                  <a:cubicBezTo>
                    <a:pt x="2535" y="2561"/>
                    <a:pt x="2536" y="2558"/>
                    <a:pt x="2537" y="2557"/>
                  </a:cubicBezTo>
                  <a:lnTo>
                    <a:pt x="2537" y="2557"/>
                  </a:lnTo>
                  <a:cubicBezTo>
                    <a:pt x="2536" y="2557"/>
                    <a:pt x="2536" y="2558"/>
                    <a:pt x="2535" y="2559"/>
                  </a:cubicBezTo>
                  <a:lnTo>
                    <a:pt x="2535" y="2559"/>
                  </a:lnTo>
                  <a:cubicBezTo>
                    <a:pt x="2536" y="2558"/>
                    <a:pt x="2537" y="2557"/>
                    <a:pt x="2538" y="2556"/>
                  </a:cubicBezTo>
                  <a:lnTo>
                    <a:pt x="2538" y="2556"/>
                  </a:lnTo>
                  <a:cubicBezTo>
                    <a:pt x="2537" y="2556"/>
                    <a:pt x="2537" y="2556"/>
                    <a:pt x="2537" y="2557"/>
                  </a:cubicBezTo>
                  <a:lnTo>
                    <a:pt x="2537" y="2557"/>
                  </a:lnTo>
                  <a:cubicBezTo>
                    <a:pt x="2566" y="2525"/>
                    <a:pt x="2595" y="2494"/>
                    <a:pt x="2624" y="2464"/>
                  </a:cubicBezTo>
                  <a:cubicBezTo>
                    <a:pt x="2663" y="2425"/>
                    <a:pt x="2704" y="2387"/>
                    <a:pt x="2748" y="2352"/>
                  </a:cubicBezTo>
                  <a:cubicBezTo>
                    <a:pt x="2792" y="2314"/>
                    <a:pt x="2838" y="2278"/>
                    <a:pt x="2885" y="2242"/>
                  </a:cubicBezTo>
                  <a:cubicBezTo>
                    <a:pt x="2918" y="2218"/>
                    <a:pt x="2951" y="2197"/>
                    <a:pt x="2986" y="2176"/>
                  </a:cubicBezTo>
                  <a:cubicBezTo>
                    <a:pt x="3073" y="2130"/>
                    <a:pt x="3159" y="2083"/>
                    <a:pt x="3250" y="2043"/>
                  </a:cubicBezTo>
                  <a:cubicBezTo>
                    <a:pt x="3291" y="2027"/>
                    <a:pt x="3331" y="2015"/>
                    <a:pt x="3373" y="2004"/>
                  </a:cubicBezTo>
                  <a:cubicBezTo>
                    <a:pt x="3491" y="1979"/>
                    <a:pt x="3608" y="1958"/>
                    <a:pt x="3726" y="1943"/>
                  </a:cubicBezTo>
                  <a:lnTo>
                    <a:pt x="3734" y="1943"/>
                  </a:lnTo>
                  <a:cubicBezTo>
                    <a:pt x="3783" y="1939"/>
                    <a:pt x="3833" y="1937"/>
                    <a:pt x="3881" y="1935"/>
                  </a:cubicBezTo>
                  <a:lnTo>
                    <a:pt x="3883" y="1935"/>
                  </a:lnTo>
                  <a:cubicBezTo>
                    <a:pt x="3931" y="1938"/>
                    <a:pt x="3978" y="1942"/>
                    <a:pt x="4028" y="1949"/>
                  </a:cubicBezTo>
                  <a:lnTo>
                    <a:pt x="4026" y="1949"/>
                  </a:lnTo>
                  <a:cubicBezTo>
                    <a:pt x="4085" y="1959"/>
                    <a:pt x="4142" y="1973"/>
                    <a:pt x="4199" y="1988"/>
                  </a:cubicBezTo>
                  <a:cubicBezTo>
                    <a:pt x="4236" y="2000"/>
                    <a:pt x="4271" y="2012"/>
                    <a:pt x="4307" y="2027"/>
                  </a:cubicBezTo>
                  <a:cubicBezTo>
                    <a:pt x="4343" y="2045"/>
                    <a:pt x="4376" y="2063"/>
                    <a:pt x="4411" y="2082"/>
                  </a:cubicBezTo>
                  <a:cubicBezTo>
                    <a:pt x="4413" y="2083"/>
                    <a:pt x="4417" y="2086"/>
                    <a:pt x="4420" y="2087"/>
                  </a:cubicBezTo>
                  <a:cubicBezTo>
                    <a:pt x="4428" y="2099"/>
                    <a:pt x="4442" y="2107"/>
                    <a:pt x="4456" y="2110"/>
                  </a:cubicBezTo>
                  <a:cubicBezTo>
                    <a:pt x="4460" y="2111"/>
                    <a:pt x="4464" y="2112"/>
                    <a:pt x="4468" y="2112"/>
                  </a:cubicBezTo>
                  <a:cubicBezTo>
                    <a:pt x="4473" y="2112"/>
                    <a:pt x="4478" y="2111"/>
                    <a:pt x="4483" y="2110"/>
                  </a:cubicBezTo>
                  <a:lnTo>
                    <a:pt x="4483" y="2149"/>
                  </a:lnTo>
                  <a:cubicBezTo>
                    <a:pt x="4484" y="2227"/>
                    <a:pt x="4487" y="2303"/>
                    <a:pt x="4499" y="2378"/>
                  </a:cubicBezTo>
                  <a:cubicBezTo>
                    <a:pt x="4506" y="2420"/>
                    <a:pt x="4519" y="2460"/>
                    <a:pt x="4534" y="2500"/>
                  </a:cubicBezTo>
                  <a:cubicBezTo>
                    <a:pt x="4437" y="2593"/>
                    <a:pt x="4344" y="2690"/>
                    <a:pt x="4261" y="2796"/>
                  </a:cubicBezTo>
                  <a:cubicBezTo>
                    <a:pt x="4219" y="2852"/>
                    <a:pt x="4180" y="2910"/>
                    <a:pt x="4147" y="2971"/>
                  </a:cubicBezTo>
                  <a:cubicBezTo>
                    <a:pt x="4129" y="3003"/>
                    <a:pt x="4113" y="3036"/>
                    <a:pt x="4100" y="3068"/>
                  </a:cubicBezTo>
                  <a:cubicBezTo>
                    <a:pt x="4095" y="3079"/>
                    <a:pt x="4088" y="3090"/>
                    <a:pt x="4086" y="3103"/>
                  </a:cubicBezTo>
                  <a:lnTo>
                    <a:pt x="4086" y="3104"/>
                  </a:lnTo>
                  <a:cubicBezTo>
                    <a:pt x="4077" y="3121"/>
                    <a:pt x="4071" y="3140"/>
                    <a:pt x="4065" y="3158"/>
                  </a:cubicBezTo>
                  <a:cubicBezTo>
                    <a:pt x="4048" y="3206"/>
                    <a:pt x="4040" y="3256"/>
                    <a:pt x="4045" y="3306"/>
                  </a:cubicBezTo>
                  <a:cubicBezTo>
                    <a:pt x="4046" y="3315"/>
                    <a:pt x="4048" y="3326"/>
                    <a:pt x="4051" y="3335"/>
                  </a:cubicBezTo>
                  <a:cubicBezTo>
                    <a:pt x="4039" y="3368"/>
                    <a:pt x="4028" y="3400"/>
                    <a:pt x="4017" y="3434"/>
                  </a:cubicBezTo>
                  <a:cubicBezTo>
                    <a:pt x="4010" y="3456"/>
                    <a:pt x="4002" y="3477"/>
                    <a:pt x="3995" y="3500"/>
                  </a:cubicBezTo>
                  <a:cubicBezTo>
                    <a:pt x="3988" y="3529"/>
                    <a:pt x="3978" y="3560"/>
                    <a:pt x="3971" y="3590"/>
                  </a:cubicBezTo>
                  <a:cubicBezTo>
                    <a:pt x="3961" y="3626"/>
                    <a:pt x="3952" y="3662"/>
                    <a:pt x="3945" y="3699"/>
                  </a:cubicBezTo>
                  <a:cubicBezTo>
                    <a:pt x="3938" y="3733"/>
                    <a:pt x="3932" y="3768"/>
                    <a:pt x="3931" y="3802"/>
                  </a:cubicBezTo>
                  <a:lnTo>
                    <a:pt x="3927" y="3813"/>
                  </a:lnTo>
                  <a:cubicBezTo>
                    <a:pt x="3920" y="3839"/>
                    <a:pt x="3914" y="3864"/>
                    <a:pt x="3912" y="3892"/>
                  </a:cubicBezTo>
                  <a:cubicBezTo>
                    <a:pt x="3910" y="3919"/>
                    <a:pt x="3906" y="3951"/>
                    <a:pt x="3916" y="3978"/>
                  </a:cubicBezTo>
                  <a:cubicBezTo>
                    <a:pt x="3920" y="3987"/>
                    <a:pt x="3922" y="3998"/>
                    <a:pt x="3930" y="4007"/>
                  </a:cubicBezTo>
                  <a:cubicBezTo>
                    <a:pt x="3933" y="4013"/>
                    <a:pt x="3940" y="4018"/>
                    <a:pt x="3945" y="4024"/>
                  </a:cubicBezTo>
                  <a:cubicBezTo>
                    <a:pt x="3950" y="4030"/>
                    <a:pt x="3957" y="4034"/>
                    <a:pt x="3964" y="4038"/>
                  </a:cubicBezTo>
                  <a:cubicBezTo>
                    <a:pt x="3966" y="4040"/>
                    <a:pt x="3966" y="4043"/>
                    <a:pt x="3966" y="4045"/>
                  </a:cubicBezTo>
                  <a:cubicBezTo>
                    <a:pt x="3968" y="4058"/>
                    <a:pt x="3973" y="4071"/>
                    <a:pt x="3978" y="4084"/>
                  </a:cubicBezTo>
                  <a:cubicBezTo>
                    <a:pt x="3979" y="4085"/>
                    <a:pt x="3979" y="4086"/>
                    <a:pt x="3979" y="4088"/>
                  </a:cubicBezTo>
                  <a:cubicBezTo>
                    <a:pt x="3981" y="4094"/>
                    <a:pt x="3982" y="4099"/>
                    <a:pt x="3982" y="4104"/>
                  </a:cubicBezTo>
                  <a:cubicBezTo>
                    <a:pt x="3983" y="4132"/>
                    <a:pt x="3986" y="4162"/>
                    <a:pt x="3990" y="4190"/>
                  </a:cubicBezTo>
                  <a:cubicBezTo>
                    <a:pt x="3984" y="4238"/>
                    <a:pt x="3986" y="4287"/>
                    <a:pt x="3992" y="4334"/>
                  </a:cubicBezTo>
                  <a:lnTo>
                    <a:pt x="3995" y="4362"/>
                  </a:lnTo>
                  <a:cubicBezTo>
                    <a:pt x="4003" y="4413"/>
                    <a:pt x="4020" y="4467"/>
                    <a:pt x="4049" y="4509"/>
                  </a:cubicBezTo>
                  <a:cubicBezTo>
                    <a:pt x="4049" y="4513"/>
                    <a:pt x="4050" y="4514"/>
                    <a:pt x="4050" y="4515"/>
                  </a:cubicBezTo>
                  <a:cubicBezTo>
                    <a:pt x="4043" y="4528"/>
                    <a:pt x="4041" y="4540"/>
                    <a:pt x="4040" y="4555"/>
                  </a:cubicBezTo>
                  <a:cubicBezTo>
                    <a:pt x="4038" y="4581"/>
                    <a:pt x="4055" y="4605"/>
                    <a:pt x="4076" y="4616"/>
                  </a:cubicBezTo>
                  <a:cubicBezTo>
                    <a:pt x="4097" y="4626"/>
                    <a:pt x="4118" y="4632"/>
                    <a:pt x="4139" y="4637"/>
                  </a:cubicBezTo>
                  <a:lnTo>
                    <a:pt x="4141" y="4638"/>
                  </a:lnTo>
                  <a:cubicBezTo>
                    <a:pt x="4154" y="4648"/>
                    <a:pt x="4169" y="4656"/>
                    <a:pt x="4185" y="4659"/>
                  </a:cubicBezTo>
                  <a:cubicBezTo>
                    <a:pt x="4196" y="4663"/>
                    <a:pt x="4206" y="4666"/>
                    <a:pt x="4219" y="4666"/>
                  </a:cubicBezTo>
                  <a:cubicBezTo>
                    <a:pt x="4221" y="4667"/>
                    <a:pt x="4223" y="4667"/>
                    <a:pt x="4226" y="4667"/>
                  </a:cubicBezTo>
                  <a:cubicBezTo>
                    <a:pt x="4230" y="4667"/>
                    <a:pt x="4235" y="4666"/>
                    <a:pt x="4239" y="4666"/>
                  </a:cubicBezTo>
                  <a:cubicBezTo>
                    <a:pt x="4265" y="4673"/>
                    <a:pt x="4291" y="4679"/>
                    <a:pt x="4315" y="4685"/>
                  </a:cubicBezTo>
                  <a:cubicBezTo>
                    <a:pt x="4329" y="4688"/>
                    <a:pt x="4345" y="4691"/>
                    <a:pt x="4360" y="4691"/>
                  </a:cubicBezTo>
                  <a:cubicBezTo>
                    <a:pt x="4381" y="4691"/>
                    <a:pt x="4402" y="4686"/>
                    <a:pt x="4417" y="4668"/>
                  </a:cubicBezTo>
                  <a:cubicBezTo>
                    <a:pt x="4426" y="4658"/>
                    <a:pt x="4432" y="4644"/>
                    <a:pt x="4435" y="4631"/>
                  </a:cubicBezTo>
                  <a:cubicBezTo>
                    <a:pt x="4435" y="4627"/>
                    <a:pt x="4436" y="4625"/>
                    <a:pt x="4435" y="4621"/>
                  </a:cubicBezTo>
                  <a:cubicBezTo>
                    <a:pt x="4435" y="4611"/>
                    <a:pt x="4432" y="4600"/>
                    <a:pt x="4428" y="4590"/>
                  </a:cubicBezTo>
                  <a:cubicBezTo>
                    <a:pt x="4421" y="4569"/>
                    <a:pt x="4413" y="4549"/>
                    <a:pt x="4407" y="4527"/>
                  </a:cubicBezTo>
                  <a:cubicBezTo>
                    <a:pt x="4397" y="4499"/>
                    <a:pt x="4389" y="4471"/>
                    <a:pt x="4379" y="4444"/>
                  </a:cubicBezTo>
                  <a:cubicBezTo>
                    <a:pt x="4368" y="4420"/>
                    <a:pt x="4359" y="4394"/>
                    <a:pt x="4351" y="4368"/>
                  </a:cubicBezTo>
                  <a:cubicBezTo>
                    <a:pt x="4346" y="4352"/>
                    <a:pt x="4343" y="4333"/>
                    <a:pt x="4337" y="4316"/>
                  </a:cubicBezTo>
                  <a:cubicBezTo>
                    <a:pt x="4332" y="4295"/>
                    <a:pt x="4325" y="4271"/>
                    <a:pt x="4319" y="4249"/>
                  </a:cubicBezTo>
                  <a:cubicBezTo>
                    <a:pt x="4319" y="4226"/>
                    <a:pt x="4318" y="4202"/>
                    <a:pt x="4318" y="4177"/>
                  </a:cubicBezTo>
                  <a:cubicBezTo>
                    <a:pt x="4317" y="4143"/>
                    <a:pt x="4314" y="4110"/>
                    <a:pt x="4309" y="4076"/>
                  </a:cubicBezTo>
                  <a:cubicBezTo>
                    <a:pt x="4307" y="4054"/>
                    <a:pt x="4304" y="4033"/>
                    <a:pt x="4302" y="4009"/>
                  </a:cubicBezTo>
                  <a:cubicBezTo>
                    <a:pt x="4299" y="3993"/>
                    <a:pt x="4298" y="3980"/>
                    <a:pt x="4296" y="3966"/>
                  </a:cubicBezTo>
                  <a:cubicBezTo>
                    <a:pt x="4296" y="3961"/>
                    <a:pt x="4296" y="3956"/>
                    <a:pt x="4294" y="3952"/>
                  </a:cubicBezTo>
                  <a:cubicBezTo>
                    <a:pt x="4294" y="3910"/>
                    <a:pt x="4297" y="3868"/>
                    <a:pt x="4301" y="3825"/>
                  </a:cubicBezTo>
                  <a:cubicBezTo>
                    <a:pt x="4313" y="3739"/>
                    <a:pt x="4325" y="3653"/>
                    <a:pt x="4345" y="3568"/>
                  </a:cubicBezTo>
                  <a:cubicBezTo>
                    <a:pt x="4353" y="3538"/>
                    <a:pt x="4361" y="3512"/>
                    <a:pt x="4371" y="3483"/>
                  </a:cubicBezTo>
                  <a:cubicBezTo>
                    <a:pt x="4382" y="3455"/>
                    <a:pt x="4392" y="3428"/>
                    <a:pt x="4404" y="3400"/>
                  </a:cubicBezTo>
                  <a:lnTo>
                    <a:pt x="4404" y="3400"/>
                  </a:lnTo>
                  <a:lnTo>
                    <a:pt x="4400" y="3408"/>
                  </a:lnTo>
                  <a:cubicBezTo>
                    <a:pt x="4401" y="3405"/>
                    <a:pt x="4402" y="3403"/>
                    <a:pt x="4402" y="3400"/>
                  </a:cubicBezTo>
                  <a:cubicBezTo>
                    <a:pt x="4407" y="3394"/>
                    <a:pt x="4410" y="3387"/>
                    <a:pt x="4412" y="3378"/>
                  </a:cubicBezTo>
                  <a:lnTo>
                    <a:pt x="4423" y="3352"/>
                  </a:lnTo>
                  <a:cubicBezTo>
                    <a:pt x="4447" y="3295"/>
                    <a:pt x="4473" y="3240"/>
                    <a:pt x="4502" y="3186"/>
                  </a:cubicBezTo>
                  <a:cubicBezTo>
                    <a:pt x="4523" y="3151"/>
                    <a:pt x="4544" y="3115"/>
                    <a:pt x="4565" y="3082"/>
                  </a:cubicBezTo>
                  <a:cubicBezTo>
                    <a:pt x="4585" y="3049"/>
                    <a:pt x="4608" y="3020"/>
                    <a:pt x="4629" y="2989"/>
                  </a:cubicBezTo>
                  <a:cubicBezTo>
                    <a:pt x="4666" y="2945"/>
                    <a:pt x="4702" y="2902"/>
                    <a:pt x="4741" y="2860"/>
                  </a:cubicBezTo>
                  <a:cubicBezTo>
                    <a:pt x="4742" y="2857"/>
                    <a:pt x="4745" y="2856"/>
                    <a:pt x="4746" y="2855"/>
                  </a:cubicBezTo>
                  <a:cubicBezTo>
                    <a:pt x="4760" y="2841"/>
                    <a:pt x="4774" y="2827"/>
                    <a:pt x="4788" y="2815"/>
                  </a:cubicBezTo>
                  <a:lnTo>
                    <a:pt x="4792" y="2819"/>
                  </a:lnTo>
                  <a:lnTo>
                    <a:pt x="4819" y="2795"/>
                  </a:lnTo>
                  <a:cubicBezTo>
                    <a:pt x="4838" y="2780"/>
                    <a:pt x="4856" y="2764"/>
                    <a:pt x="4875" y="2750"/>
                  </a:cubicBezTo>
                  <a:cubicBezTo>
                    <a:pt x="4880" y="2745"/>
                    <a:pt x="4885" y="2740"/>
                    <a:pt x="4892" y="2734"/>
                  </a:cubicBezTo>
                  <a:cubicBezTo>
                    <a:pt x="4891" y="2727"/>
                    <a:pt x="4887" y="2721"/>
                    <a:pt x="4886" y="2713"/>
                  </a:cubicBezTo>
                  <a:cubicBezTo>
                    <a:pt x="4879" y="2680"/>
                    <a:pt x="4875" y="2646"/>
                    <a:pt x="4874" y="2611"/>
                  </a:cubicBezTo>
                  <a:lnTo>
                    <a:pt x="4874" y="2590"/>
                  </a:lnTo>
                  <a:cubicBezTo>
                    <a:pt x="4871" y="2592"/>
                    <a:pt x="4869" y="2593"/>
                    <a:pt x="4867" y="2594"/>
                  </a:cubicBezTo>
                  <a:cubicBezTo>
                    <a:pt x="4864" y="2564"/>
                    <a:pt x="4862" y="2536"/>
                    <a:pt x="4860" y="2506"/>
                  </a:cubicBezTo>
                  <a:cubicBezTo>
                    <a:pt x="4856" y="2468"/>
                    <a:pt x="4850" y="2430"/>
                    <a:pt x="4850" y="2393"/>
                  </a:cubicBezTo>
                  <a:cubicBezTo>
                    <a:pt x="4850" y="2367"/>
                    <a:pt x="4854" y="2340"/>
                    <a:pt x="4856" y="2314"/>
                  </a:cubicBezTo>
                  <a:cubicBezTo>
                    <a:pt x="4861" y="2267"/>
                    <a:pt x="4864" y="2218"/>
                    <a:pt x="4869" y="2172"/>
                  </a:cubicBezTo>
                  <a:cubicBezTo>
                    <a:pt x="4874" y="2133"/>
                    <a:pt x="4879" y="2091"/>
                    <a:pt x="4884" y="2051"/>
                  </a:cubicBezTo>
                  <a:lnTo>
                    <a:pt x="4892" y="2005"/>
                  </a:lnTo>
                  <a:cubicBezTo>
                    <a:pt x="4903" y="1964"/>
                    <a:pt x="4920" y="1924"/>
                    <a:pt x="4936" y="1885"/>
                  </a:cubicBezTo>
                  <a:cubicBezTo>
                    <a:pt x="4964" y="1819"/>
                    <a:pt x="4998" y="1756"/>
                    <a:pt x="5032" y="1692"/>
                  </a:cubicBezTo>
                  <a:cubicBezTo>
                    <a:pt x="5055" y="1655"/>
                    <a:pt x="5076" y="1619"/>
                    <a:pt x="5101" y="1583"/>
                  </a:cubicBezTo>
                  <a:cubicBezTo>
                    <a:pt x="5125" y="1547"/>
                    <a:pt x="5151" y="1512"/>
                    <a:pt x="5178" y="1477"/>
                  </a:cubicBezTo>
                  <a:cubicBezTo>
                    <a:pt x="5178" y="1475"/>
                    <a:pt x="5179" y="1475"/>
                    <a:pt x="5179" y="1474"/>
                  </a:cubicBezTo>
                  <a:cubicBezTo>
                    <a:pt x="5179" y="1473"/>
                    <a:pt x="5180" y="1473"/>
                    <a:pt x="5180" y="1472"/>
                  </a:cubicBezTo>
                  <a:cubicBezTo>
                    <a:pt x="5220" y="1424"/>
                    <a:pt x="5257" y="1376"/>
                    <a:pt x="5295" y="1330"/>
                  </a:cubicBezTo>
                  <a:cubicBezTo>
                    <a:pt x="5333" y="1284"/>
                    <a:pt x="5375" y="1242"/>
                    <a:pt x="5416" y="1201"/>
                  </a:cubicBezTo>
                  <a:cubicBezTo>
                    <a:pt x="5440" y="1178"/>
                    <a:pt x="5463" y="1154"/>
                    <a:pt x="5489" y="1134"/>
                  </a:cubicBezTo>
                  <a:cubicBezTo>
                    <a:pt x="5515" y="1112"/>
                    <a:pt x="5541" y="1091"/>
                    <a:pt x="5566" y="1071"/>
                  </a:cubicBezTo>
                  <a:cubicBezTo>
                    <a:pt x="5602" y="1045"/>
                    <a:pt x="5636" y="1020"/>
                    <a:pt x="5671" y="996"/>
                  </a:cubicBezTo>
                  <a:cubicBezTo>
                    <a:pt x="5708" y="970"/>
                    <a:pt x="5747" y="948"/>
                    <a:pt x="5785" y="926"/>
                  </a:cubicBezTo>
                  <a:cubicBezTo>
                    <a:pt x="5837" y="900"/>
                    <a:pt x="5888" y="871"/>
                    <a:pt x="5940" y="845"/>
                  </a:cubicBezTo>
                  <a:cubicBezTo>
                    <a:pt x="6001" y="815"/>
                    <a:pt x="6062" y="788"/>
                    <a:pt x="6123" y="762"/>
                  </a:cubicBezTo>
                  <a:cubicBezTo>
                    <a:pt x="6159" y="748"/>
                    <a:pt x="6193" y="735"/>
                    <a:pt x="6229" y="722"/>
                  </a:cubicBezTo>
                  <a:cubicBezTo>
                    <a:pt x="6268" y="709"/>
                    <a:pt x="6306" y="696"/>
                    <a:pt x="6347" y="684"/>
                  </a:cubicBezTo>
                  <a:cubicBezTo>
                    <a:pt x="6371" y="678"/>
                    <a:pt x="6394" y="670"/>
                    <a:pt x="6419" y="663"/>
                  </a:cubicBezTo>
                  <a:cubicBezTo>
                    <a:pt x="6445" y="657"/>
                    <a:pt x="6470" y="652"/>
                    <a:pt x="6497" y="647"/>
                  </a:cubicBezTo>
                  <a:cubicBezTo>
                    <a:pt x="6547" y="634"/>
                    <a:pt x="6598" y="629"/>
                    <a:pt x="6649" y="622"/>
                  </a:cubicBezTo>
                  <a:cubicBezTo>
                    <a:pt x="6779" y="606"/>
                    <a:pt x="6909" y="596"/>
                    <a:pt x="7038" y="591"/>
                  </a:cubicBezTo>
                  <a:cubicBezTo>
                    <a:pt x="7088" y="591"/>
                    <a:pt x="7136" y="592"/>
                    <a:pt x="7186" y="595"/>
                  </a:cubicBezTo>
                  <a:cubicBezTo>
                    <a:pt x="7234" y="596"/>
                    <a:pt x="7285" y="602"/>
                    <a:pt x="7333" y="609"/>
                  </a:cubicBezTo>
                  <a:cubicBezTo>
                    <a:pt x="7382" y="617"/>
                    <a:pt x="7429" y="624"/>
                    <a:pt x="7476" y="633"/>
                  </a:cubicBezTo>
                  <a:cubicBezTo>
                    <a:pt x="7519" y="643"/>
                    <a:pt x="7563" y="654"/>
                    <a:pt x="7606" y="664"/>
                  </a:cubicBezTo>
                  <a:cubicBezTo>
                    <a:pt x="7658" y="679"/>
                    <a:pt x="7712" y="693"/>
                    <a:pt x="7765" y="710"/>
                  </a:cubicBezTo>
                  <a:cubicBezTo>
                    <a:pt x="7812" y="725"/>
                    <a:pt x="7859" y="742"/>
                    <a:pt x="7904" y="760"/>
                  </a:cubicBezTo>
                  <a:cubicBezTo>
                    <a:pt x="7945" y="778"/>
                    <a:pt x="7988" y="796"/>
                    <a:pt x="8028" y="815"/>
                  </a:cubicBezTo>
                  <a:cubicBezTo>
                    <a:pt x="8074" y="839"/>
                    <a:pt x="8121" y="863"/>
                    <a:pt x="8167" y="890"/>
                  </a:cubicBezTo>
                  <a:cubicBezTo>
                    <a:pt x="8203" y="912"/>
                    <a:pt x="8239" y="934"/>
                    <a:pt x="8274" y="959"/>
                  </a:cubicBezTo>
                  <a:cubicBezTo>
                    <a:pt x="8298" y="979"/>
                    <a:pt x="8322" y="1000"/>
                    <a:pt x="8344" y="1020"/>
                  </a:cubicBezTo>
                  <a:cubicBezTo>
                    <a:pt x="8350" y="1026"/>
                    <a:pt x="8357" y="1035"/>
                    <a:pt x="8363" y="1042"/>
                  </a:cubicBezTo>
                  <a:lnTo>
                    <a:pt x="8417" y="1081"/>
                  </a:lnTo>
                  <a:cubicBezTo>
                    <a:pt x="8441" y="1101"/>
                    <a:pt x="8463" y="1119"/>
                    <a:pt x="8486" y="1140"/>
                  </a:cubicBezTo>
                  <a:cubicBezTo>
                    <a:pt x="8518" y="1127"/>
                    <a:pt x="8551" y="1114"/>
                    <a:pt x="8584" y="1101"/>
                  </a:cubicBezTo>
                  <a:cubicBezTo>
                    <a:pt x="8582" y="1098"/>
                    <a:pt x="8580" y="1096"/>
                    <a:pt x="8579" y="1094"/>
                  </a:cubicBezTo>
                  <a:cubicBezTo>
                    <a:pt x="8631" y="1067"/>
                    <a:pt x="8684" y="1042"/>
                    <a:pt x="8737" y="1019"/>
                  </a:cubicBezTo>
                  <a:cubicBezTo>
                    <a:pt x="8794" y="996"/>
                    <a:pt x="8852" y="975"/>
                    <a:pt x="8911" y="959"/>
                  </a:cubicBezTo>
                  <a:cubicBezTo>
                    <a:pt x="8979" y="942"/>
                    <a:pt x="9046" y="926"/>
                    <a:pt x="9115" y="915"/>
                  </a:cubicBezTo>
                  <a:cubicBezTo>
                    <a:pt x="9160" y="908"/>
                    <a:pt x="9205" y="905"/>
                    <a:pt x="9251" y="902"/>
                  </a:cubicBezTo>
                  <a:cubicBezTo>
                    <a:pt x="9312" y="902"/>
                    <a:pt x="9373" y="906"/>
                    <a:pt x="9433" y="911"/>
                  </a:cubicBezTo>
                  <a:cubicBezTo>
                    <a:pt x="9495" y="915"/>
                    <a:pt x="9559" y="920"/>
                    <a:pt x="9622" y="926"/>
                  </a:cubicBezTo>
                  <a:cubicBezTo>
                    <a:pt x="9668" y="932"/>
                    <a:pt x="9714" y="938"/>
                    <a:pt x="9760" y="944"/>
                  </a:cubicBezTo>
                  <a:cubicBezTo>
                    <a:pt x="9809" y="951"/>
                    <a:pt x="9856" y="962"/>
                    <a:pt x="9905" y="974"/>
                  </a:cubicBezTo>
                  <a:cubicBezTo>
                    <a:pt x="9968" y="992"/>
                    <a:pt x="10031" y="1014"/>
                    <a:pt x="10092" y="1037"/>
                  </a:cubicBezTo>
                  <a:cubicBezTo>
                    <a:pt x="10181" y="1075"/>
                    <a:pt x="10266" y="1118"/>
                    <a:pt x="10351" y="1165"/>
                  </a:cubicBezTo>
                  <a:cubicBezTo>
                    <a:pt x="10444" y="1219"/>
                    <a:pt x="10531" y="1279"/>
                    <a:pt x="10618" y="1344"/>
                  </a:cubicBezTo>
                  <a:cubicBezTo>
                    <a:pt x="10655" y="1371"/>
                    <a:pt x="10691" y="1398"/>
                    <a:pt x="10728" y="1427"/>
                  </a:cubicBezTo>
                  <a:cubicBezTo>
                    <a:pt x="10734" y="1431"/>
                    <a:pt x="10738" y="1434"/>
                    <a:pt x="10743" y="1437"/>
                  </a:cubicBezTo>
                  <a:cubicBezTo>
                    <a:pt x="10749" y="1441"/>
                    <a:pt x="10754" y="1446"/>
                    <a:pt x="10762" y="1452"/>
                  </a:cubicBezTo>
                  <a:cubicBezTo>
                    <a:pt x="10784" y="1470"/>
                    <a:pt x="10808" y="1489"/>
                    <a:pt x="10831" y="1508"/>
                  </a:cubicBezTo>
                  <a:cubicBezTo>
                    <a:pt x="10860" y="1531"/>
                    <a:pt x="10883" y="1557"/>
                    <a:pt x="10911" y="1583"/>
                  </a:cubicBezTo>
                  <a:cubicBezTo>
                    <a:pt x="10916" y="1589"/>
                    <a:pt x="10923" y="1594"/>
                    <a:pt x="10928" y="1601"/>
                  </a:cubicBezTo>
                  <a:cubicBezTo>
                    <a:pt x="10952" y="1627"/>
                    <a:pt x="10975" y="1653"/>
                    <a:pt x="10997" y="1681"/>
                  </a:cubicBezTo>
                  <a:cubicBezTo>
                    <a:pt x="10990" y="1682"/>
                    <a:pt x="10983" y="1684"/>
                    <a:pt x="10976" y="1685"/>
                  </a:cubicBezTo>
                  <a:cubicBezTo>
                    <a:pt x="10969" y="1682"/>
                    <a:pt x="10963" y="1681"/>
                    <a:pt x="10955" y="1680"/>
                  </a:cubicBezTo>
                  <a:cubicBezTo>
                    <a:pt x="10946" y="1679"/>
                    <a:pt x="10938" y="1678"/>
                    <a:pt x="10930" y="1678"/>
                  </a:cubicBezTo>
                  <a:cubicBezTo>
                    <a:pt x="10910" y="1678"/>
                    <a:pt x="10891" y="1681"/>
                    <a:pt x="10872" y="1684"/>
                  </a:cubicBezTo>
                  <a:cubicBezTo>
                    <a:pt x="10798" y="1694"/>
                    <a:pt x="10722" y="1712"/>
                    <a:pt x="10649" y="1730"/>
                  </a:cubicBezTo>
                  <a:cubicBezTo>
                    <a:pt x="10505" y="1767"/>
                    <a:pt x="10364" y="1816"/>
                    <a:pt x="10228" y="1876"/>
                  </a:cubicBezTo>
                  <a:cubicBezTo>
                    <a:pt x="10154" y="1908"/>
                    <a:pt x="10080" y="1944"/>
                    <a:pt x="10009" y="1981"/>
                  </a:cubicBezTo>
                  <a:cubicBezTo>
                    <a:pt x="9975" y="1994"/>
                    <a:pt x="9941" y="2007"/>
                    <a:pt x="9908" y="2021"/>
                  </a:cubicBezTo>
                  <a:cubicBezTo>
                    <a:pt x="9892" y="2030"/>
                    <a:pt x="9877" y="2043"/>
                    <a:pt x="9872" y="2058"/>
                  </a:cubicBezTo>
                  <a:cubicBezTo>
                    <a:pt x="9867" y="2062"/>
                    <a:pt x="9862" y="2066"/>
                    <a:pt x="9856" y="2068"/>
                  </a:cubicBezTo>
                  <a:cubicBezTo>
                    <a:pt x="9802" y="2102"/>
                    <a:pt x="9748" y="2138"/>
                    <a:pt x="9695" y="2175"/>
                  </a:cubicBezTo>
                  <a:cubicBezTo>
                    <a:pt x="9670" y="2193"/>
                    <a:pt x="9645" y="2212"/>
                    <a:pt x="9621" y="2233"/>
                  </a:cubicBezTo>
                  <a:cubicBezTo>
                    <a:pt x="9597" y="2252"/>
                    <a:pt x="9581" y="2277"/>
                    <a:pt x="9564" y="2301"/>
                  </a:cubicBezTo>
                  <a:cubicBezTo>
                    <a:pt x="9555" y="2314"/>
                    <a:pt x="9550" y="2329"/>
                    <a:pt x="9550" y="2344"/>
                  </a:cubicBezTo>
                  <a:cubicBezTo>
                    <a:pt x="9521" y="2370"/>
                    <a:pt x="9493" y="2396"/>
                    <a:pt x="9466" y="2423"/>
                  </a:cubicBezTo>
                  <a:cubicBezTo>
                    <a:pt x="9418" y="2468"/>
                    <a:pt x="9371" y="2515"/>
                    <a:pt x="9325" y="2562"/>
                  </a:cubicBezTo>
                  <a:cubicBezTo>
                    <a:pt x="9282" y="2607"/>
                    <a:pt x="9239" y="2652"/>
                    <a:pt x="9196" y="2698"/>
                  </a:cubicBezTo>
                  <a:cubicBezTo>
                    <a:pt x="9157" y="2744"/>
                    <a:pt x="9113" y="2788"/>
                    <a:pt x="9075" y="2835"/>
                  </a:cubicBezTo>
                  <a:cubicBezTo>
                    <a:pt x="9061" y="2845"/>
                    <a:pt x="9045" y="2856"/>
                    <a:pt x="9031" y="2868"/>
                  </a:cubicBezTo>
                  <a:cubicBezTo>
                    <a:pt x="8984" y="2905"/>
                    <a:pt x="8937" y="2944"/>
                    <a:pt x="8894" y="2984"/>
                  </a:cubicBezTo>
                  <a:cubicBezTo>
                    <a:pt x="8859" y="3016"/>
                    <a:pt x="8827" y="3049"/>
                    <a:pt x="8796" y="3084"/>
                  </a:cubicBezTo>
                  <a:cubicBezTo>
                    <a:pt x="8782" y="3099"/>
                    <a:pt x="8771" y="3114"/>
                    <a:pt x="8759" y="3130"/>
                  </a:cubicBezTo>
                  <a:cubicBezTo>
                    <a:pt x="8730" y="3139"/>
                    <a:pt x="8699" y="3147"/>
                    <a:pt x="8668" y="3158"/>
                  </a:cubicBezTo>
                  <a:cubicBezTo>
                    <a:pt x="8628" y="3172"/>
                    <a:pt x="8590" y="3185"/>
                    <a:pt x="8551" y="3199"/>
                  </a:cubicBezTo>
                  <a:cubicBezTo>
                    <a:pt x="8543" y="3203"/>
                    <a:pt x="8532" y="3206"/>
                    <a:pt x="8522" y="3209"/>
                  </a:cubicBezTo>
                  <a:lnTo>
                    <a:pt x="8513" y="3209"/>
                  </a:lnTo>
                  <a:cubicBezTo>
                    <a:pt x="8497" y="3211"/>
                    <a:pt x="8482" y="3211"/>
                    <a:pt x="8466" y="3213"/>
                  </a:cubicBezTo>
                  <a:cubicBezTo>
                    <a:pt x="8455" y="3214"/>
                    <a:pt x="8442" y="3219"/>
                    <a:pt x="8430" y="3225"/>
                  </a:cubicBezTo>
                  <a:cubicBezTo>
                    <a:pt x="8407" y="3233"/>
                    <a:pt x="8385" y="3248"/>
                    <a:pt x="8363" y="3260"/>
                  </a:cubicBezTo>
                  <a:cubicBezTo>
                    <a:pt x="8322" y="3281"/>
                    <a:pt x="8282" y="3305"/>
                    <a:pt x="8241" y="3327"/>
                  </a:cubicBezTo>
                  <a:cubicBezTo>
                    <a:pt x="8219" y="3340"/>
                    <a:pt x="8197" y="3353"/>
                    <a:pt x="8173" y="3367"/>
                  </a:cubicBezTo>
                  <a:lnTo>
                    <a:pt x="8151" y="3378"/>
                  </a:lnTo>
                  <a:cubicBezTo>
                    <a:pt x="8102" y="3405"/>
                    <a:pt x="8055" y="3431"/>
                    <a:pt x="8008" y="3457"/>
                  </a:cubicBezTo>
                  <a:cubicBezTo>
                    <a:pt x="7958" y="3485"/>
                    <a:pt x="7909" y="3513"/>
                    <a:pt x="7862" y="3542"/>
                  </a:cubicBezTo>
                  <a:cubicBezTo>
                    <a:pt x="7812" y="3572"/>
                    <a:pt x="7766" y="3604"/>
                    <a:pt x="7719" y="3637"/>
                  </a:cubicBezTo>
                  <a:cubicBezTo>
                    <a:pt x="7668" y="3677"/>
                    <a:pt x="7619" y="3717"/>
                    <a:pt x="7571" y="3758"/>
                  </a:cubicBezTo>
                  <a:cubicBezTo>
                    <a:pt x="7570" y="3759"/>
                    <a:pt x="7570" y="3760"/>
                    <a:pt x="7569" y="3761"/>
                  </a:cubicBezTo>
                  <a:lnTo>
                    <a:pt x="7567" y="3763"/>
                  </a:lnTo>
                  <a:cubicBezTo>
                    <a:pt x="7547" y="3780"/>
                    <a:pt x="7526" y="3796"/>
                    <a:pt x="7512" y="3818"/>
                  </a:cubicBezTo>
                  <a:cubicBezTo>
                    <a:pt x="7506" y="3828"/>
                    <a:pt x="7497" y="3839"/>
                    <a:pt x="7493" y="3851"/>
                  </a:cubicBezTo>
                  <a:cubicBezTo>
                    <a:pt x="7491" y="3862"/>
                    <a:pt x="7488" y="3873"/>
                    <a:pt x="7487" y="3884"/>
                  </a:cubicBezTo>
                  <a:cubicBezTo>
                    <a:pt x="7487" y="3890"/>
                    <a:pt x="7487" y="3897"/>
                    <a:pt x="7488" y="3904"/>
                  </a:cubicBezTo>
                  <a:cubicBezTo>
                    <a:pt x="7466" y="3929"/>
                    <a:pt x="7446" y="3955"/>
                    <a:pt x="7425" y="3982"/>
                  </a:cubicBezTo>
                  <a:cubicBezTo>
                    <a:pt x="7420" y="3987"/>
                    <a:pt x="7415" y="3991"/>
                    <a:pt x="7410" y="3997"/>
                  </a:cubicBezTo>
                  <a:cubicBezTo>
                    <a:pt x="7400" y="4006"/>
                    <a:pt x="7392" y="4014"/>
                    <a:pt x="7383" y="4024"/>
                  </a:cubicBezTo>
                  <a:cubicBezTo>
                    <a:pt x="7366" y="4043"/>
                    <a:pt x="7349" y="4060"/>
                    <a:pt x="7333" y="4078"/>
                  </a:cubicBezTo>
                  <a:cubicBezTo>
                    <a:pt x="7310" y="4104"/>
                    <a:pt x="7287" y="4132"/>
                    <a:pt x="7265" y="4159"/>
                  </a:cubicBezTo>
                  <a:cubicBezTo>
                    <a:pt x="7242" y="4186"/>
                    <a:pt x="7222" y="4214"/>
                    <a:pt x="7201" y="4243"/>
                  </a:cubicBezTo>
                  <a:cubicBezTo>
                    <a:pt x="7184" y="4265"/>
                    <a:pt x="7167" y="4288"/>
                    <a:pt x="7152" y="4312"/>
                  </a:cubicBezTo>
                  <a:cubicBezTo>
                    <a:pt x="7132" y="4342"/>
                    <a:pt x="7110" y="4370"/>
                    <a:pt x="7093" y="4401"/>
                  </a:cubicBezTo>
                  <a:cubicBezTo>
                    <a:pt x="7058" y="4461"/>
                    <a:pt x="7022" y="4520"/>
                    <a:pt x="6996" y="4584"/>
                  </a:cubicBezTo>
                  <a:cubicBezTo>
                    <a:pt x="6995" y="4586"/>
                    <a:pt x="6993" y="4590"/>
                    <a:pt x="6992" y="4592"/>
                  </a:cubicBezTo>
                  <a:lnTo>
                    <a:pt x="6957" y="4678"/>
                  </a:lnTo>
                  <a:cubicBezTo>
                    <a:pt x="6956" y="4682"/>
                    <a:pt x="6954" y="4684"/>
                    <a:pt x="6953" y="4687"/>
                  </a:cubicBezTo>
                  <a:cubicBezTo>
                    <a:pt x="6953" y="4688"/>
                    <a:pt x="6951" y="4689"/>
                    <a:pt x="6951" y="4689"/>
                  </a:cubicBezTo>
                  <a:cubicBezTo>
                    <a:pt x="6948" y="4695"/>
                    <a:pt x="6945" y="4703"/>
                    <a:pt x="6941" y="4710"/>
                  </a:cubicBezTo>
                  <a:cubicBezTo>
                    <a:pt x="6940" y="4713"/>
                    <a:pt x="6939" y="4716"/>
                    <a:pt x="6938" y="4719"/>
                  </a:cubicBezTo>
                  <a:cubicBezTo>
                    <a:pt x="6934" y="4726"/>
                    <a:pt x="6933" y="4735"/>
                    <a:pt x="6933" y="4745"/>
                  </a:cubicBezTo>
                  <a:cubicBezTo>
                    <a:pt x="6924" y="4773"/>
                    <a:pt x="6913" y="4803"/>
                    <a:pt x="6915" y="4832"/>
                  </a:cubicBezTo>
                  <a:cubicBezTo>
                    <a:pt x="6917" y="4849"/>
                    <a:pt x="6920" y="4863"/>
                    <a:pt x="6929" y="4879"/>
                  </a:cubicBezTo>
                  <a:cubicBezTo>
                    <a:pt x="6935" y="4891"/>
                    <a:pt x="6946" y="4901"/>
                    <a:pt x="6959" y="4909"/>
                  </a:cubicBezTo>
                  <a:cubicBezTo>
                    <a:pt x="6974" y="4917"/>
                    <a:pt x="6991" y="4925"/>
                    <a:pt x="7006" y="4933"/>
                  </a:cubicBezTo>
                  <a:cubicBezTo>
                    <a:pt x="7027" y="4943"/>
                    <a:pt x="7048" y="4952"/>
                    <a:pt x="7070" y="4960"/>
                  </a:cubicBezTo>
                  <a:cubicBezTo>
                    <a:pt x="7078" y="4968"/>
                    <a:pt x="7088" y="4974"/>
                    <a:pt x="7098" y="4977"/>
                  </a:cubicBezTo>
                  <a:cubicBezTo>
                    <a:pt x="7104" y="4979"/>
                    <a:pt x="7110" y="4980"/>
                    <a:pt x="7117" y="4980"/>
                  </a:cubicBezTo>
                  <a:cubicBezTo>
                    <a:pt x="7123" y="4980"/>
                    <a:pt x="7129" y="4979"/>
                    <a:pt x="7135" y="4977"/>
                  </a:cubicBezTo>
                  <a:cubicBezTo>
                    <a:pt x="7146" y="4979"/>
                    <a:pt x="7156" y="4980"/>
                    <a:pt x="7167" y="4980"/>
                  </a:cubicBezTo>
                  <a:cubicBezTo>
                    <a:pt x="7187" y="4980"/>
                    <a:pt x="7207" y="4975"/>
                    <a:pt x="7224" y="4962"/>
                  </a:cubicBezTo>
                  <a:cubicBezTo>
                    <a:pt x="7239" y="4951"/>
                    <a:pt x="7251" y="4937"/>
                    <a:pt x="7259" y="4919"/>
                  </a:cubicBezTo>
                  <a:cubicBezTo>
                    <a:pt x="7263" y="4909"/>
                    <a:pt x="7268" y="4899"/>
                    <a:pt x="7271" y="4888"/>
                  </a:cubicBezTo>
                  <a:cubicBezTo>
                    <a:pt x="7276" y="4876"/>
                    <a:pt x="7281" y="4865"/>
                    <a:pt x="7286" y="4854"/>
                  </a:cubicBezTo>
                  <a:cubicBezTo>
                    <a:pt x="7291" y="4842"/>
                    <a:pt x="7297" y="4828"/>
                    <a:pt x="7302" y="4814"/>
                  </a:cubicBezTo>
                  <a:cubicBezTo>
                    <a:pt x="7305" y="4808"/>
                    <a:pt x="7307" y="4803"/>
                    <a:pt x="7311" y="4797"/>
                  </a:cubicBezTo>
                  <a:lnTo>
                    <a:pt x="7337" y="4735"/>
                  </a:lnTo>
                  <a:cubicBezTo>
                    <a:pt x="7356" y="4693"/>
                    <a:pt x="7375" y="4651"/>
                    <a:pt x="7395" y="4607"/>
                  </a:cubicBezTo>
                  <a:cubicBezTo>
                    <a:pt x="7425" y="4553"/>
                    <a:pt x="7459" y="4498"/>
                    <a:pt x="7495" y="4445"/>
                  </a:cubicBezTo>
                  <a:cubicBezTo>
                    <a:pt x="7540" y="4383"/>
                    <a:pt x="7585" y="4321"/>
                    <a:pt x="7631" y="4259"/>
                  </a:cubicBezTo>
                  <a:cubicBezTo>
                    <a:pt x="7679" y="4195"/>
                    <a:pt x="7731" y="4136"/>
                    <a:pt x="7782" y="4076"/>
                  </a:cubicBezTo>
                  <a:lnTo>
                    <a:pt x="7784" y="4075"/>
                  </a:lnTo>
                  <a:lnTo>
                    <a:pt x="7787" y="4071"/>
                  </a:lnTo>
                  <a:lnTo>
                    <a:pt x="7789" y="4070"/>
                  </a:lnTo>
                  <a:cubicBezTo>
                    <a:pt x="7831" y="4024"/>
                    <a:pt x="7874" y="3981"/>
                    <a:pt x="7919" y="3940"/>
                  </a:cubicBezTo>
                  <a:cubicBezTo>
                    <a:pt x="7968" y="3900"/>
                    <a:pt x="8017" y="3863"/>
                    <a:pt x="8070" y="3830"/>
                  </a:cubicBezTo>
                  <a:cubicBezTo>
                    <a:pt x="8188" y="3758"/>
                    <a:pt x="8303" y="3684"/>
                    <a:pt x="8426" y="3624"/>
                  </a:cubicBezTo>
                  <a:cubicBezTo>
                    <a:pt x="8483" y="3599"/>
                    <a:pt x="8540" y="3575"/>
                    <a:pt x="8597" y="3555"/>
                  </a:cubicBezTo>
                  <a:cubicBezTo>
                    <a:pt x="8658" y="3537"/>
                    <a:pt x="8720" y="3523"/>
                    <a:pt x="8782" y="3512"/>
                  </a:cubicBezTo>
                  <a:cubicBezTo>
                    <a:pt x="8813" y="3507"/>
                    <a:pt x="8844" y="3503"/>
                    <a:pt x="8875" y="3501"/>
                  </a:cubicBezTo>
                  <a:cubicBezTo>
                    <a:pt x="8900" y="3501"/>
                    <a:pt x="8925" y="3500"/>
                    <a:pt x="8949" y="3500"/>
                  </a:cubicBezTo>
                  <a:cubicBezTo>
                    <a:pt x="8974" y="3500"/>
                    <a:pt x="8999" y="3501"/>
                    <a:pt x="9025" y="3501"/>
                  </a:cubicBezTo>
                  <a:cubicBezTo>
                    <a:pt x="9048" y="3469"/>
                    <a:pt x="9071" y="3438"/>
                    <a:pt x="9096" y="3407"/>
                  </a:cubicBezTo>
                  <a:cubicBezTo>
                    <a:pt x="9102" y="3398"/>
                    <a:pt x="9108" y="3388"/>
                    <a:pt x="9117" y="3378"/>
                  </a:cubicBezTo>
                  <a:lnTo>
                    <a:pt x="9113" y="3378"/>
                  </a:lnTo>
                  <a:cubicBezTo>
                    <a:pt x="9132" y="3357"/>
                    <a:pt x="9149" y="3333"/>
                    <a:pt x="9167" y="3311"/>
                  </a:cubicBezTo>
                  <a:lnTo>
                    <a:pt x="9168" y="3310"/>
                  </a:lnTo>
                  <a:cubicBezTo>
                    <a:pt x="9172" y="3300"/>
                    <a:pt x="9178" y="3292"/>
                    <a:pt x="9188" y="3287"/>
                  </a:cubicBezTo>
                  <a:cubicBezTo>
                    <a:pt x="9206" y="3263"/>
                    <a:pt x="9226" y="3237"/>
                    <a:pt x="9246" y="3212"/>
                  </a:cubicBezTo>
                  <a:cubicBezTo>
                    <a:pt x="9301" y="3141"/>
                    <a:pt x="9355" y="3070"/>
                    <a:pt x="9415" y="3003"/>
                  </a:cubicBezTo>
                  <a:lnTo>
                    <a:pt x="9417" y="3001"/>
                  </a:lnTo>
                  <a:cubicBezTo>
                    <a:pt x="9480" y="2933"/>
                    <a:pt x="9549" y="2867"/>
                    <a:pt x="9617" y="2801"/>
                  </a:cubicBezTo>
                  <a:cubicBezTo>
                    <a:pt x="9686" y="2734"/>
                    <a:pt x="9756" y="2667"/>
                    <a:pt x="9829" y="2603"/>
                  </a:cubicBezTo>
                  <a:cubicBezTo>
                    <a:pt x="9879" y="2561"/>
                    <a:pt x="9931" y="2521"/>
                    <a:pt x="9984" y="2484"/>
                  </a:cubicBezTo>
                  <a:cubicBezTo>
                    <a:pt x="10034" y="2450"/>
                    <a:pt x="10081" y="2419"/>
                    <a:pt x="10132" y="2387"/>
                  </a:cubicBezTo>
                  <a:cubicBezTo>
                    <a:pt x="10189" y="2351"/>
                    <a:pt x="10247" y="2313"/>
                    <a:pt x="10305" y="2279"/>
                  </a:cubicBezTo>
                  <a:cubicBezTo>
                    <a:pt x="10359" y="2248"/>
                    <a:pt x="10413" y="2222"/>
                    <a:pt x="10468" y="2195"/>
                  </a:cubicBezTo>
                  <a:cubicBezTo>
                    <a:pt x="10468" y="2195"/>
                    <a:pt x="10469" y="2193"/>
                    <a:pt x="10470" y="2193"/>
                  </a:cubicBezTo>
                  <a:lnTo>
                    <a:pt x="10473" y="2192"/>
                  </a:lnTo>
                  <a:lnTo>
                    <a:pt x="10474" y="2192"/>
                  </a:lnTo>
                  <a:cubicBezTo>
                    <a:pt x="10531" y="2166"/>
                    <a:pt x="10591" y="2141"/>
                    <a:pt x="10653" y="2120"/>
                  </a:cubicBezTo>
                  <a:cubicBezTo>
                    <a:pt x="10707" y="2104"/>
                    <a:pt x="10762" y="2091"/>
                    <a:pt x="10815" y="2079"/>
                  </a:cubicBezTo>
                  <a:cubicBezTo>
                    <a:pt x="10911" y="2062"/>
                    <a:pt x="11006" y="2047"/>
                    <a:pt x="11103" y="2041"/>
                  </a:cubicBezTo>
                  <a:cubicBezTo>
                    <a:pt x="11140" y="2040"/>
                    <a:pt x="11177" y="2039"/>
                    <a:pt x="11214" y="2039"/>
                  </a:cubicBezTo>
                  <a:cubicBezTo>
                    <a:pt x="11296" y="2039"/>
                    <a:pt x="11378" y="2042"/>
                    <a:pt x="11460" y="2046"/>
                  </a:cubicBezTo>
                  <a:cubicBezTo>
                    <a:pt x="11494" y="2048"/>
                    <a:pt x="11526" y="2051"/>
                    <a:pt x="11559" y="2055"/>
                  </a:cubicBezTo>
                  <a:cubicBezTo>
                    <a:pt x="11592" y="2058"/>
                    <a:pt x="11623" y="2066"/>
                    <a:pt x="11655" y="2071"/>
                  </a:cubicBezTo>
                  <a:lnTo>
                    <a:pt x="11660" y="2071"/>
                  </a:lnTo>
                  <a:cubicBezTo>
                    <a:pt x="11757" y="2091"/>
                    <a:pt x="11853" y="2112"/>
                    <a:pt x="11949" y="2141"/>
                  </a:cubicBezTo>
                  <a:lnTo>
                    <a:pt x="11950" y="2141"/>
                  </a:lnTo>
                  <a:cubicBezTo>
                    <a:pt x="11990" y="2155"/>
                    <a:pt x="12027" y="2171"/>
                    <a:pt x="12064" y="2187"/>
                  </a:cubicBezTo>
                  <a:cubicBezTo>
                    <a:pt x="12084" y="2175"/>
                    <a:pt x="12104" y="2164"/>
                    <a:pt x="12124" y="2151"/>
                  </a:cubicBezTo>
                  <a:lnTo>
                    <a:pt x="12173" y="2120"/>
                  </a:lnTo>
                  <a:cubicBezTo>
                    <a:pt x="12181" y="2117"/>
                    <a:pt x="12187" y="2112"/>
                    <a:pt x="12193" y="2108"/>
                  </a:cubicBezTo>
                  <a:cubicBezTo>
                    <a:pt x="12191" y="2107"/>
                    <a:pt x="12188" y="2105"/>
                    <a:pt x="12187" y="2105"/>
                  </a:cubicBezTo>
                  <a:cubicBezTo>
                    <a:pt x="12244" y="2071"/>
                    <a:pt x="12301" y="2032"/>
                    <a:pt x="12358" y="1994"/>
                  </a:cubicBezTo>
                  <a:cubicBezTo>
                    <a:pt x="12359" y="1993"/>
                    <a:pt x="12361" y="1993"/>
                    <a:pt x="12363" y="1991"/>
                  </a:cubicBezTo>
                  <a:cubicBezTo>
                    <a:pt x="12364" y="1990"/>
                    <a:pt x="12364" y="1990"/>
                    <a:pt x="12366" y="1990"/>
                  </a:cubicBezTo>
                  <a:cubicBezTo>
                    <a:pt x="12413" y="1962"/>
                    <a:pt x="12457" y="1935"/>
                    <a:pt x="12507" y="1911"/>
                  </a:cubicBezTo>
                  <a:cubicBezTo>
                    <a:pt x="12507" y="1911"/>
                    <a:pt x="12508" y="1909"/>
                    <a:pt x="12509" y="1909"/>
                  </a:cubicBezTo>
                  <a:lnTo>
                    <a:pt x="12511" y="1909"/>
                  </a:lnTo>
                  <a:cubicBezTo>
                    <a:pt x="12584" y="1875"/>
                    <a:pt x="12661" y="1845"/>
                    <a:pt x="12739" y="1819"/>
                  </a:cubicBezTo>
                  <a:cubicBezTo>
                    <a:pt x="12784" y="1805"/>
                    <a:pt x="12828" y="1790"/>
                    <a:pt x="12873" y="1779"/>
                  </a:cubicBezTo>
                  <a:cubicBezTo>
                    <a:pt x="12920" y="1766"/>
                    <a:pt x="12970" y="1757"/>
                    <a:pt x="13018" y="1747"/>
                  </a:cubicBezTo>
                  <a:cubicBezTo>
                    <a:pt x="13100" y="1732"/>
                    <a:pt x="13182" y="1721"/>
                    <a:pt x="13262" y="1715"/>
                  </a:cubicBezTo>
                  <a:cubicBezTo>
                    <a:pt x="13297" y="1713"/>
                    <a:pt x="13332" y="1712"/>
                    <a:pt x="13367" y="1712"/>
                  </a:cubicBezTo>
                  <a:cubicBezTo>
                    <a:pt x="13402" y="1712"/>
                    <a:pt x="13436" y="1713"/>
                    <a:pt x="13472" y="1715"/>
                  </a:cubicBezTo>
                  <a:lnTo>
                    <a:pt x="13481" y="1715"/>
                  </a:lnTo>
                  <a:cubicBezTo>
                    <a:pt x="13556" y="1721"/>
                    <a:pt x="13633" y="1731"/>
                    <a:pt x="13708" y="1746"/>
                  </a:cubicBezTo>
                  <a:cubicBezTo>
                    <a:pt x="13800" y="1764"/>
                    <a:pt x="13894" y="1788"/>
                    <a:pt x="13983" y="1818"/>
                  </a:cubicBezTo>
                  <a:cubicBezTo>
                    <a:pt x="14044" y="1841"/>
                    <a:pt x="14102" y="1870"/>
                    <a:pt x="14160" y="1898"/>
                  </a:cubicBezTo>
                  <a:cubicBezTo>
                    <a:pt x="14209" y="1924"/>
                    <a:pt x="14258" y="1950"/>
                    <a:pt x="14307" y="1978"/>
                  </a:cubicBezTo>
                  <a:cubicBezTo>
                    <a:pt x="14354" y="2004"/>
                    <a:pt x="14397" y="2031"/>
                    <a:pt x="14443" y="2058"/>
                  </a:cubicBezTo>
                  <a:cubicBezTo>
                    <a:pt x="14464" y="2074"/>
                    <a:pt x="14488" y="2089"/>
                    <a:pt x="14509" y="2107"/>
                  </a:cubicBezTo>
                  <a:cubicBezTo>
                    <a:pt x="14536" y="2128"/>
                    <a:pt x="14561" y="2148"/>
                    <a:pt x="14587" y="2169"/>
                  </a:cubicBezTo>
                  <a:cubicBezTo>
                    <a:pt x="14608" y="2185"/>
                    <a:pt x="14628" y="2203"/>
                    <a:pt x="14649" y="2222"/>
                  </a:cubicBezTo>
                  <a:cubicBezTo>
                    <a:pt x="14675" y="2242"/>
                    <a:pt x="14700" y="2269"/>
                    <a:pt x="14731" y="2283"/>
                  </a:cubicBezTo>
                  <a:cubicBezTo>
                    <a:pt x="14740" y="2289"/>
                    <a:pt x="14751" y="2292"/>
                    <a:pt x="14761" y="2292"/>
                  </a:cubicBezTo>
                  <a:cubicBezTo>
                    <a:pt x="14765" y="2292"/>
                    <a:pt x="14769" y="2291"/>
                    <a:pt x="14773" y="2291"/>
                  </a:cubicBezTo>
                  <a:cubicBezTo>
                    <a:pt x="14779" y="2298"/>
                    <a:pt x="14788" y="2303"/>
                    <a:pt x="14798" y="2305"/>
                  </a:cubicBezTo>
                  <a:cubicBezTo>
                    <a:pt x="14804" y="2307"/>
                    <a:pt x="14811" y="2308"/>
                    <a:pt x="14817" y="2308"/>
                  </a:cubicBezTo>
                  <a:cubicBezTo>
                    <a:pt x="14826" y="2308"/>
                    <a:pt x="14835" y="2307"/>
                    <a:pt x="14843" y="2303"/>
                  </a:cubicBezTo>
                  <a:cubicBezTo>
                    <a:pt x="14856" y="2296"/>
                    <a:pt x="14872" y="2290"/>
                    <a:pt x="14887" y="2283"/>
                  </a:cubicBezTo>
                  <a:cubicBezTo>
                    <a:pt x="14903" y="2277"/>
                    <a:pt x="14917" y="2270"/>
                    <a:pt x="14933" y="2263"/>
                  </a:cubicBezTo>
                  <a:cubicBezTo>
                    <a:pt x="14948" y="2255"/>
                    <a:pt x="14964" y="2248"/>
                    <a:pt x="14980" y="2242"/>
                  </a:cubicBezTo>
                  <a:cubicBezTo>
                    <a:pt x="14998" y="2236"/>
                    <a:pt x="15013" y="2229"/>
                    <a:pt x="15029" y="2223"/>
                  </a:cubicBezTo>
                  <a:cubicBezTo>
                    <a:pt x="15045" y="2215"/>
                    <a:pt x="15061" y="2208"/>
                    <a:pt x="15077" y="2202"/>
                  </a:cubicBezTo>
                  <a:cubicBezTo>
                    <a:pt x="15097" y="2195"/>
                    <a:pt x="15117" y="2185"/>
                    <a:pt x="15135" y="2177"/>
                  </a:cubicBezTo>
                  <a:cubicBezTo>
                    <a:pt x="15185" y="2160"/>
                    <a:pt x="15235" y="2143"/>
                    <a:pt x="15284" y="2122"/>
                  </a:cubicBezTo>
                  <a:cubicBezTo>
                    <a:pt x="15320" y="2107"/>
                    <a:pt x="15354" y="2091"/>
                    <a:pt x="15390" y="2077"/>
                  </a:cubicBezTo>
                  <a:cubicBezTo>
                    <a:pt x="15442" y="2057"/>
                    <a:pt x="15494" y="2041"/>
                    <a:pt x="15547" y="2025"/>
                  </a:cubicBezTo>
                  <a:cubicBezTo>
                    <a:pt x="15603" y="2009"/>
                    <a:pt x="15657" y="1993"/>
                    <a:pt x="15715" y="1980"/>
                  </a:cubicBezTo>
                  <a:cubicBezTo>
                    <a:pt x="15717" y="1979"/>
                    <a:pt x="15720" y="1979"/>
                    <a:pt x="15722" y="1978"/>
                  </a:cubicBezTo>
                  <a:cubicBezTo>
                    <a:pt x="15773" y="1968"/>
                    <a:pt x="15823" y="1959"/>
                    <a:pt x="15875" y="1954"/>
                  </a:cubicBezTo>
                  <a:cubicBezTo>
                    <a:pt x="15938" y="1949"/>
                    <a:pt x="16001" y="1946"/>
                    <a:pt x="16064" y="1946"/>
                  </a:cubicBezTo>
                  <a:cubicBezTo>
                    <a:pt x="16106" y="1946"/>
                    <a:pt x="16148" y="1947"/>
                    <a:pt x="16190" y="1949"/>
                  </a:cubicBezTo>
                  <a:cubicBezTo>
                    <a:pt x="16376" y="1957"/>
                    <a:pt x="16559" y="1981"/>
                    <a:pt x="16743" y="2012"/>
                  </a:cubicBezTo>
                  <a:cubicBezTo>
                    <a:pt x="16816" y="2026"/>
                    <a:pt x="16892" y="2041"/>
                    <a:pt x="16965" y="2058"/>
                  </a:cubicBezTo>
                  <a:cubicBezTo>
                    <a:pt x="17034" y="2076"/>
                    <a:pt x="17102" y="2097"/>
                    <a:pt x="17171" y="2117"/>
                  </a:cubicBezTo>
                  <a:cubicBezTo>
                    <a:pt x="17227" y="2135"/>
                    <a:pt x="17282" y="2153"/>
                    <a:pt x="17337" y="2172"/>
                  </a:cubicBezTo>
                  <a:cubicBezTo>
                    <a:pt x="17389" y="2192"/>
                    <a:pt x="17441" y="2215"/>
                    <a:pt x="17491" y="2238"/>
                  </a:cubicBezTo>
                  <a:cubicBezTo>
                    <a:pt x="17542" y="2263"/>
                    <a:pt x="17590" y="2288"/>
                    <a:pt x="17640" y="2313"/>
                  </a:cubicBezTo>
                  <a:cubicBezTo>
                    <a:pt x="17686" y="2339"/>
                    <a:pt x="17733" y="2366"/>
                    <a:pt x="17777" y="2393"/>
                  </a:cubicBezTo>
                  <a:cubicBezTo>
                    <a:pt x="17802" y="2409"/>
                    <a:pt x="17827" y="2425"/>
                    <a:pt x="17850" y="2442"/>
                  </a:cubicBezTo>
                  <a:cubicBezTo>
                    <a:pt x="17879" y="2463"/>
                    <a:pt x="17906" y="2484"/>
                    <a:pt x="17934" y="2505"/>
                  </a:cubicBezTo>
                  <a:cubicBezTo>
                    <a:pt x="17985" y="2551"/>
                    <a:pt x="18035" y="2595"/>
                    <a:pt x="18086" y="2642"/>
                  </a:cubicBezTo>
                  <a:cubicBezTo>
                    <a:pt x="18141" y="2695"/>
                    <a:pt x="18197" y="2747"/>
                    <a:pt x="18250" y="2800"/>
                  </a:cubicBezTo>
                  <a:cubicBezTo>
                    <a:pt x="18251" y="2801"/>
                    <a:pt x="18251" y="2801"/>
                    <a:pt x="18251" y="2804"/>
                  </a:cubicBezTo>
                  <a:cubicBezTo>
                    <a:pt x="18252" y="2804"/>
                    <a:pt x="18252" y="2804"/>
                    <a:pt x="18252" y="2805"/>
                  </a:cubicBezTo>
                  <a:cubicBezTo>
                    <a:pt x="18375" y="2938"/>
                    <a:pt x="18493" y="3074"/>
                    <a:pt x="18606" y="3217"/>
                  </a:cubicBezTo>
                  <a:lnTo>
                    <a:pt x="18606" y="3216"/>
                  </a:lnTo>
                  <a:cubicBezTo>
                    <a:pt x="18621" y="3238"/>
                    <a:pt x="18636" y="3259"/>
                    <a:pt x="18649" y="3279"/>
                  </a:cubicBezTo>
                  <a:cubicBezTo>
                    <a:pt x="18667" y="3302"/>
                    <a:pt x="18680" y="3327"/>
                    <a:pt x="18694" y="3351"/>
                  </a:cubicBezTo>
                  <a:cubicBezTo>
                    <a:pt x="18722" y="3397"/>
                    <a:pt x="18748" y="3444"/>
                    <a:pt x="18774" y="3490"/>
                  </a:cubicBezTo>
                  <a:lnTo>
                    <a:pt x="18774" y="3491"/>
                  </a:lnTo>
                  <a:cubicBezTo>
                    <a:pt x="18776" y="3498"/>
                    <a:pt x="18778" y="3505"/>
                    <a:pt x="18781" y="3513"/>
                  </a:cubicBezTo>
                  <a:cubicBezTo>
                    <a:pt x="18843" y="3508"/>
                    <a:pt x="18905" y="3505"/>
                    <a:pt x="18966" y="3503"/>
                  </a:cubicBezTo>
                  <a:cubicBezTo>
                    <a:pt x="18989" y="3503"/>
                    <a:pt x="19013" y="3503"/>
                    <a:pt x="19036" y="3503"/>
                  </a:cubicBezTo>
                  <a:cubicBezTo>
                    <a:pt x="19077" y="3503"/>
                    <a:pt x="19118" y="3503"/>
                    <a:pt x="19159" y="3505"/>
                  </a:cubicBezTo>
                  <a:cubicBezTo>
                    <a:pt x="19224" y="3507"/>
                    <a:pt x="19289" y="3507"/>
                    <a:pt x="19355" y="3510"/>
                  </a:cubicBezTo>
                  <a:cubicBezTo>
                    <a:pt x="19418" y="3512"/>
                    <a:pt x="19482" y="3514"/>
                    <a:pt x="19545" y="3521"/>
                  </a:cubicBezTo>
                  <a:cubicBezTo>
                    <a:pt x="19579" y="3526"/>
                    <a:pt x="19615" y="3528"/>
                    <a:pt x="19650" y="3534"/>
                  </a:cubicBezTo>
                  <a:cubicBezTo>
                    <a:pt x="19684" y="3541"/>
                    <a:pt x="19717" y="3549"/>
                    <a:pt x="19751" y="3558"/>
                  </a:cubicBezTo>
                  <a:cubicBezTo>
                    <a:pt x="19808" y="3572"/>
                    <a:pt x="19863" y="3594"/>
                    <a:pt x="19914" y="3620"/>
                  </a:cubicBezTo>
                  <a:cubicBezTo>
                    <a:pt x="19969" y="3634"/>
                    <a:pt x="20025" y="3650"/>
                    <a:pt x="20078" y="3666"/>
                  </a:cubicBezTo>
                  <a:cubicBezTo>
                    <a:pt x="20174" y="3697"/>
                    <a:pt x="20265" y="3738"/>
                    <a:pt x="20357" y="3780"/>
                  </a:cubicBezTo>
                  <a:cubicBezTo>
                    <a:pt x="20438" y="3817"/>
                    <a:pt x="20516" y="3856"/>
                    <a:pt x="20590" y="3901"/>
                  </a:cubicBezTo>
                  <a:cubicBezTo>
                    <a:pt x="20592" y="3901"/>
                    <a:pt x="20592" y="3901"/>
                    <a:pt x="20593" y="3903"/>
                  </a:cubicBezTo>
                  <a:cubicBezTo>
                    <a:pt x="20594" y="3903"/>
                    <a:pt x="20595" y="3904"/>
                    <a:pt x="20595" y="3905"/>
                  </a:cubicBezTo>
                  <a:cubicBezTo>
                    <a:pt x="20646" y="3936"/>
                    <a:pt x="20697" y="3970"/>
                    <a:pt x="20745" y="4003"/>
                  </a:cubicBezTo>
                  <a:cubicBezTo>
                    <a:pt x="20786" y="4029"/>
                    <a:pt x="20826" y="4055"/>
                    <a:pt x="20864" y="4084"/>
                  </a:cubicBezTo>
                  <a:lnTo>
                    <a:pt x="20866" y="4084"/>
                  </a:lnTo>
                  <a:cubicBezTo>
                    <a:pt x="20934" y="4136"/>
                    <a:pt x="20998" y="4192"/>
                    <a:pt x="21063" y="4249"/>
                  </a:cubicBezTo>
                  <a:cubicBezTo>
                    <a:pt x="21096" y="4279"/>
                    <a:pt x="21129" y="4308"/>
                    <a:pt x="21161" y="4339"/>
                  </a:cubicBezTo>
                  <a:cubicBezTo>
                    <a:pt x="21209" y="4386"/>
                    <a:pt x="21258" y="4434"/>
                    <a:pt x="21305" y="4483"/>
                  </a:cubicBezTo>
                  <a:cubicBezTo>
                    <a:pt x="21337" y="4518"/>
                    <a:pt x="21368" y="4554"/>
                    <a:pt x="21400" y="4589"/>
                  </a:cubicBezTo>
                  <a:cubicBezTo>
                    <a:pt x="21434" y="4626"/>
                    <a:pt x="21467" y="4663"/>
                    <a:pt x="21497" y="4703"/>
                  </a:cubicBezTo>
                  <a:cubicBezTo>
                    <a:pt x="21531" y="4751"/>
                    <a:pt x="21560" y="4798"/>
                    <a:pt x="21591" y="4848"/>
                  </a:cubicBezTo>
                  <a:cubicBezTo>
                    <a:pt x="21606" y="4871"/>
                    <a:pt x="21621" y="4894"/>
                    <a:pt x="21636" y="4916"/>
                  </a:cubicBezTo>
                  <a:cubicBezTo>
                    <a:pt x="21664" y="4951"/>
                    <a:pt x="21693" y="4987"/>
                    <a:pt x="21722" y="5022"/>
                  </a:cubicBezTo>
                  <a:cubicBezTo>
                    <a:pt x="21777" y="5090"/>
                    <a:pt x="21829" y="5163"/>
                    <a:pt x="21890" y="5227"/>
                  </a:cubicBezTo>
                  <a:lnTo>
                    <a:pt x="21916" y="5250"/>
                  </a:lnTo>
                  <a:cubicBezTo>
                    <a:pt x="21920" y="5255"/>
                    <a:pt x="21926" y="5257"/>
                    <a:pt x="21931" y="5260"/>
                  </a:cubicBezTo>
                  <a:lnTo>
                    <a:pt x="21935" y="5260"/>
                  </a:lnTo>
                  <a:cubicBezTo>
                    <a:pt x="21936" y="5261"/>
                    <a:pt x="21936" y="5261"/>
                    <a:pt x="21937" y="5261"/>
                  </a:cubicBezTo>
                  <a:lnTo>
                    <a:pt x="21936" y="5260"/>
                  </a:lnTo>
                  <a:lnTo>
                    <a:pt x="21936" y="5260"/>
                  </a:lnTo>
                  <a:cubicBezTo>
                    <a:pt x="21972" y="5278"/>
                    <a:pt x="22011" y="5296"/>
                    <a:pt x="22047" y="5314"/>
                  </a:cubicBezTo>
                  <a:cubicBezTo>
                    <a:pt x="22081" y="5333"/>
                    <a:pt x="22114" y="5354"/>
                    <a:pt x="22149" y="5370"/>
                  </a:cubicBezTo>
                  <a:cubicBezTo>
                    <a:pt x="22159" y="5373"/>
                    <a:pt x="22169" y="5374"/>
                    <a:pt x="22180" y="5374"/>
                  </a:cubicBezTo>
                  <a:lnTo>
                    <a:pt x="22180" y="5376"/>
                  </a:lnTo>
                  <a:cubicBezTo>
                    <a:pt x="22180" y="5380"/>
                    <a:pt x="22182" y="5384"/>
                    <a:pt x="22183" y="5387"/>
                  </a:cubicBezTo>
                  <a:cubicBezTo>
                    <a:pt x="22193" y="5392"/>
                    <a:pt x="22203" y="5396"/>
                    <a:pt x="22214" y="5401"/>
                  </a:cubicBezTo>
                  <a:cubicBezTo>
                    <a:pt x="22215" y="5401"/>
                    <a:pt x="22215" y="5401"/>
                    <a:pt x="22216" y="5402"/>
                  </a:cubicBezTo>
                  <a:lnTo>
                    <a:pt x="22225" y="5402"/>
                  </a:lnTo>
                  <a:cubicBezTo>
                    <a:pt x="22236" y="5402"/>
                    <a:pt x="22247" y="5405"/>
                    <a:pt x="22259" y="5406"/>
                  </a:cubicBezTo>
                  <a:cubicBezTo>
                    <a:pt x="22265" y="5406"/>
                    <a:pt x="22270" y="5406"/>
                    <a:pt x="22275" y="5409"/>
                  </a:cubicBezTo>
                  <a:cubicBezTo>
                    <a:pt x="22288" y="5411"/>
                    <a:pt x="22298" y="5421"/>
                    <a:pt x="22305" y="5431"/>
                  </a:cubicBezTo>
                  <a:cubicBezTo>
                    <a:pt x="22359" y="5447"/>
                    <a:pt x="22414" y="5462"/>
                    <a:pt x="22466" y="5478"/>
                  </a:cubicBezTo>
                  <a:cubicBezTo>
                    <a:pt x="22563" y="5507"/>
                    <a:pt x="22658" y="5538"/>
                    <a:pt x="22754" y="5571"/>
                  </a:cubicBezTo>
                  <a:cubicBezTo>
                    <a:pt x="22912" y="5631"/>
                    <a:pt x="23065" y="5701"/>
                    <a:pt x="23217" y="5778"/>
                  </a:cubicBezTo>
                  <a:cubicBezTo>
                    <a:pt x="23332" y="5839"/>
                    <a:pt x="23446" y="5901"/>
                    <a:pt x="23556" y="5968"/>
                  </a:cubicBezTo>
                  <a:cubicBezTo>
                    <a:pt x="23666" y="6035"/>
                    <a:pt x="23776" y="6104"/>
                    <a:pt x="23881" y="6178"/>
                  </a:cubicBezTo>
                  <a:cubicBezTo>
                    <a:pt x="23903" y="6195"/>
                    <a:pt x="23924" y="6210"/>
                    <a:pt x="23946" y="6227"/>
                  </a:cubicBezTo>
                  <a:cubicBezTo>
                    <a:pt x="23969" y="6245"/>
                    <a:pt x="23991" y="6264"/>
                    <a:pt x="24011" y="6284"/>
                  </a:cubicBezTo>
                  <a:cubicBezTo>
                    <a:pt x="24037" y="6309"/>
                    <a:pt x="24063" y="6335"/>
                    <a:pt x="24088" y="6364"/>
                  </a:cubicBezTo>
                  <a:cubicBezTo>
                    <a:pt x="24154" y="6442"/>
                    <a:pt x="24216" y="6524"/>
                    <a:pt x="24274" y="6608"/>
                  </a:cubicBezTo>
                  <a:cubicBezTo>
                    <a:pt x="24314" y="6666"/>
                    <a:pt x="24349" y="6727"/>
                    <a:pt x="24382" y="6789"/>
                  </a:cubicBezTo>
                  <a:cubicBezTo>
                    <a:pt x="24393" y="6814"/>
                    <a:pt x="24406" y="6840"/>
                    <a:pt x="24417" y="6865"/>
                  </a:cubicBezTo>
                  <a:cubicBezTo>
                    <a:pt x="24428" y="6886"/>
                    <a:pt x="24438" y="6909"/>
                    <a:pt x="24448" y="6929"/>
                  </a:cubicBezTo>
                  <a:cubicBezTo>
                    <a:pt x="24455" y="6944"/>
                    <a:pt x="24463" y="6959"/>
                    <a:pt x="24471" y="6974"/>
                  </a:cubicBezTo>
                  <a:cubicBezTo>
                    <a:pt x="24479" y="6990"/>
                    <a:pt x="24485" y="7006"/>
                    <a:pt x="24491" y="7022"/>
                  </a:cubicBezTo>
                  <a:cubicBezTo>
                    <a:pt x="24506" y="7062"/>
                    <a:pt x="24521" y="7099"/>
                    <a:pt x="24536" y="7136"/>
                  </a:cubicBezTo>
                  <a:cubicBezTo>
                    <a:pt x="24537" y="7140"/>
                    <a:pt x="24538" y="7144"/>
                    <a:pt x="24540" y="7146"/>
                  </a:cubicBezTo>
                  <a:cubicBezTo>
                    <a:pt x="24552" y="7151"/>
                    <a:pt x="24565" y="7157"/>
                    <a:pt x="24578" y="7164"/>
                  </a:cubicBezTo>
                  <a:cubicBezTo>
                    <a:pt x="24628" y="7185"/>
                    <a:pt x="24677" y="7212"/>
                    <a:pt x="24723" y="7241"/>
                  </a:cubicBezTo>
                  <a:cubicBezTo>
                    <a:pt x="24756" y="7260"/>
                    <a:pt x="24789" y="7280"/>
                    <a:pt x="24821" y="7301"/>
                  </a:cubicBezTo>
                  <a:cubicBezTo>
                    <a:pt x="24836" y="7310"/>
                    <a:pt x="24851" y="7319"/>
                    <a:pt x="24865" y="7327"/>
                  </a:cubicBezTo>
                  <a:cubicBezTo>
                    <a:pt x="24872" y="7332"/>
                    <a:pt x="24881" y="7339"/>
                    <a:pt x="24887" y="7346"/>
                  </a:cubicBezTo>
                  <a:cubicBezTo>
                    <a:pt x="24891" y="7350"/>
                    <a:pt x="24893" y="7353"/>
                    <a:pt x="24894" y="7356"/>
                  </a:cubicBezTo>
                  <a:cubicBezTo>
                    <a:pt x="24965" y="7401"/>
                    <a:pt x="25033" y="7450"/>
                    <a:pt x="25102" y="7497"/>
                  </a:cubicBezTo>
                  <a:cubicBezTo>
                    <a:pt x="25201" y="7567"/>
                    <a:pt x="25298" y="7642"/>
                    <a:pt x="25389" y="7723"/>
                  </a:cubicBezTo>
                  <a:cubicBezTo>
                    <a:pt x="25438" y="7767"/>
                    <a:pt x="25481" y="7814"/>
                    <a:pt x="25523" y="7862"/>
                  </a:cubicBezTo>
                  <a:cubicBezTo>
                    <a:pt x="25546" y="7889"/>
                    <a:pt x="25568" y="7917"/>
                    <a:pt x="25588" y="7945"/>
                  </a:cubicBezTo>
                  <a:cubicBezTo>
                    <a:pt x="25609" y="7971"/>
                    <a:pt x="25626" y="8000"/>
                    <a:pt x="25646" y="8029"/>
                  </a:cubicBezTo>
                  <a:cubicBezTo>
                    <a:pt x="25708" y="8127"/>
                    <a:pt x="25765" y="8229"/>
                    <a:pt x="25819" y="8333"/>
                  </a:cubicBezTo>
                  <a:cubicBezTo>
                    <a:pt x="25831" y="8357"/>
                    <a:pt x="25842" y="8383"/>
                    <a:pt x="25853" y="8407"/>
                  </a:cubicBezTo>
                  <a:cubicBezTo>
                    <a:pt x="25864" y="8434"/>
                    <a:pt x="25874" y="8461"/>
                    <a:pt x="25884" y="8490"/>
                  </a:cubicBezTo>
                  <a:cubicBezTo>
                    <a:pt x="25912" y="8573"/>
                    <a:pt x="25935" y="8657"/>
                    <a:pt x="25956" y="8743"/>
                  </a:cubicBezTo>
                  <a:cubicBezTo>
                    <a:pt x="25964" y="8782"/>
                    <a:pt x="25970" y="8821"/>
                    <a:pt x="25976" y="8862"/>
                  </a:cubicBezTo>
                  <a:cubicBezTo>
                    <a:pt x="25981" y="8901"/>
                    <a:pt x="25986" y="8942"/>
                    <a:pt x="25988" y="8982"/>
                  </a:cubicBezTo>
                  <a:cubicBezTo>
                    <a:pt x="25990" y="9011"/>
                    <a:pt x="25991" y="9039"/>
                    <a:pt x="25991" y="9068"/>
                  </a:cubicBezTo>
                  <a:lnTo>
                    <a:pt x="25991" y="9090"/>
                  </a:lnTo>
                  <a:cubicBezTo>
                    <a:pt x="25993" y="9110"/>
                    <a:pt x="25995" y="9130"/>
                    <a:pt x="25996" y="9150"/>
                  </a:cubicBezTo>
                  <a:cubicBezTo>
                    <a:pt x="26002" y="9215"/>
                    <a:pt x="25992" y="9284"/>
                    <a:pt x="25981" y="9350"/>
                  </a:cubicBezTo>
                  <a:lnTo>
                    <a:pt x="25970" y="9424"/>
                  </a:lnTo>
                  <a:cubicBezTo>
                    <a:pt x="25982" y="9460"/>
                    <a:pt x="25995" y="9494"/>
                    <a:pt x="26008" y="9530"/>
                  </a:cubicBezTo>
                  <a:cubicBezTo>
                    <a:pt x="26012" y="9540"/>
                    <a:pt x="26017" y="9554"/>
                    <a:pt x="26022" y="9564"/>
                  </a:cubicBezTo>
                  <a:lnTo>
                    <a:pt x="26023" y="9563"/>
                  </a:lnTo>
                  <a:cubicBezTo>
                    <a:pt x="26034" y="9586"/>
                    <a:pt x="26046" y="9611"/>
                    <a:pt x="26057" y="9635"/>
                  </a:cubicBezTo>
                  <a:cubicBezTo>
                    <a:pt x="26098" y="9735"/>
                    <a:pt x="26135" y="9837"/>
                    <a:pt x="26165" y="9941"/>
                  </a:cubicBezTo>
                  <a:cubicBezTo>
                    <a:pt x="26197" y="10062"/>
                    <a:pt x="26224" y="10183"/>
                    <a:pt x="26242" y="10306"/>
                  </a:cubicBezTo>
                  <a:lnTo>
                    <a:pt x="26242" y="10307"/>
                  </a:lnTo>
                  <a:cubicBezTo>
                    <a:pt x="26244" y="10308"/>
                    <a:pt x="26244" y="10309"/>
                    <a:pt x="26244" y="10311"/>
                  </a:cubicBezTo>
                  <a:lnTo>
                    <a:pt x="26244" y="10314"/>
                  </a:lnTo>
                  <a:cubicBezTo>
                    <a:pt x="26254" y="10400"/>
                    <a:pt x="26260" y="10484"/>
                    <a:pt x="26266" y="10569"/>
                  </a:cubicBezTo>
                  <a:cubicBezTo>
                    <a:pt x="26273" y="10654"/>
                    <a:pt x="26282" y="10740"/>
                    <a:pt x="26286" y="10825"/>
                  </a:cubicBezTo>
                  <a:lnTo>
                    <a:pt x="26286" y="10827"/>
                  </a:lnTo>
                  <a:cubicBezTo>
                    <a:pt x="26287" y="10956"/>
                    <a:pt x="26280" y="11083"/>
                    <a:pt x="26265" y="11212"/>
                  </a:cubicBezTo>
                  <a:cubicBezTo>
                    <a:pt x="26259" y="11254"/>
                    <a:pt x="26251" y="11295"/>
                    <a:pt x="26244" y="11336"/>
                  </a:cubicBezTo>
                  <a:cubicBezTo>
                    <a:pt x="26235" y="11377"/>
                    <a:pt x="26224" y="11418"/>
                    <a:pt x="26214" y="11460"/>
                  </a:cubicBezTo>
                  <a:lnTo>
                    <a:pt x="26214" y="11463"/>
                  </a:lnTo>
                  <a:cubicBezTo>
                    <a:pt x="26214" y="11464"/>
                    <a:pt x="26213" y="11467"/>
                    <a:pt x="26213" y="11468"/>
                  </a:cubicBezTo>
                  <a:cubicBezTo>
                    <a:pt x="26206" y="11495"/>
                    <a:pt x="26198" y="11522"/>
                    <a:pt x="26191" y="11550"/>
                  </a:cubicBezTo>
                  <a:cubicBezTo>
                    <a:pt x="26181" y="11582"/>
                    <a:pt x="26170" y="11614"/>
                    <a:pt x="26157" y="11648"/>
                  </a:cubicBezTo>
                  <a:cubicBezTo>
                    <a:pt x="26134" y="11700"/>
                    <a:pt x="26108" y="11752"/>
                    <a:pt x="26080" y="11804"/>
                  </a:cubicBezTo>
                  <a:cubicBezTo>
                    <a:pt x="26010" y="11928"/>
                    <a:pt x="25930" y="12047"/>
                    <a:pt x="25843" y="12164"/>
                  </a:cubicBezTo>
                  <a:cubicBezTo>
                    <a:pt x="25809" y="12208"/>
                    <a:pt x="25771" y="12253"/>
                    <a:pt x="25733" y="12295"/>
                  </a:cubicBezTo>
                  <a:cubicBezTo>
                    <a:pt x="25704" y="12324"/>
                    <a:pt x="25675" y="12350"/>
                    <a:pt x="25644" y="12375"/>
                  </a:cubicBezTo>
                  <a:cubicBezTo>
                    <a:pt x="25642" y="12375"/>
                    <a:pt x="25640" y="12377"/>
                    <a:pt x="25639" y="12378"/>
                  </a:cubicBezTo>
                  <a:cubicBezTo>
                    <a:pt x="25634" y="12384"/>
                    <a:pt x="25628" y="12388"/>
                    <a:pt x="25621" y="12393"/>
                  </a:cubicBezTo>
                  <a:cubicBezTo>
                    <a:pt x="25592" y="12418"/>
                    <a:pt x="25562" y="12442"/>
                    <a:pt x="25531" y="12465"/>
                  </a:cubicBezTo>
                  <a:cubicBezTo>
                    <a:pt x="25511" y="12480"/>
                    <a:pt x="25490" y="12495"/>
                    <a:pt x="25468" y="12509"/>
                  </a:cubicBezTo>
                  <a:cubicBezTo>
                    <a:pt x="25466" y="12517"/>
                    <a:pt x="25466" y="12523"/>
                    <a:pt x="25465" y="12531"/>
                  </a:cubicBezTo>
                  <a:lnTo>
                    <a:pt x="25461" y="12558"/>
                  </a:lnTo>
                  <a:cubicBezTo>
                    <a:pt x="25461" y="12562"/>
                    <a:pt x="25460" y="12567"/>
                    <a:pt x="25460" y="12571"/>
                  </a:cubicBezTo>
                  <a:cubicBezTo>
                    <a:pt x="25459" y="12588"/>
                    <a:pt x="25456" y="12604"/>
                    <a:pt x="25454" y="12621"/>
                  </a:cubicBezTo>
                  <a:cubicBezTo>
                    <a:pt x="25453" y="12634"/>
                    <a:pt x="25451" y="12647"/>
                    <a:pt x="25448" y="12659"/>
                  </a:cubicBezTo>
                  <a:cubicBezTo>
                    <a:pt x="25446" y="12665"/>
                    <a:pt x="25446" y="12673"/>
                    <a:pt x="25445" y="12680"/>
                  </a:cubicBezTo>
                  <a:cubicBezTo>
                    <a:pt x="25434" y="12750"/>
                    <a:pt x="25420" y="12819"/>
                    <a:pt x="25402" y="12887"/>
                  </a:cubicBezTo>
                  <a:cubicBezTo>
                    <a:pt x="25374" y="12980"/>
                    <a:pt x="25341" y="13072"/>
                    <a:pt x="25303" y="13163"/>
                  </a:cubicBezTo>
                  <a:cubicBezTo>
                    <a:pt x="25269" y="13240"/>
                    <a:pt x="25232" y="13315"/>
                    <a:pt x="25195" y="13389"/>
                  </a:cubicBezTo>
                  <a:cubicBezTo>
                    <a:pt x="25156" y="13464"/>
                    <a:pt x="25119" y="13538"/>
                    <a:pt x="25077" y="13612"/>
                  </a:cubicBezTo>
                  <a:cubicBezTo>
                    <a:pt x="25059" y="13643"/>
                    <a:pt x="25041" y="13673"/>
                    <a:pt x="25022" y="13704"/>
                  </a:cubicBezTo>
                  <a:cubicBezTo>
                    <a:pt x="25002" y="13734"/>
                    <a:pt x="24980" y="13764"/>
                    <a:pt x="24959" y="13794"/>
                  </a:cubicBezTo>
                  <a:cubicBezTo>
                    <a:pt x="24911" y="13853"/>
                    <a:pt x="24861" y="13910"/>
                    <a:pt x="24808" y="13965"/>
                  </a:cubicBezTo>
                  <a:cubicBezTo>
                    <a:pt x="24777" y="13992"/>
                    <a:pt x="24746" y="14021"/>
                    <a:pt x="24713" y="14047"/>
                  </a:cubicBezTo>
                  <a:cubicBezTo>
                    <a:pt x="24664" y="14085"/>
                    <a:pt x="24612" y="14120"/>
                    <a:pt x="24558" y="14153"/>
                  </a:cubicBezTo>
                  <a:cubicBezTo>
                    <a:pt x="24557" y="14153"/>
                    <a:pt x="24556" y="14156"/>
                    <a:pt x="24555" y="14156"/>
                  </a:cubicBezTo>
                  <a:cubicBezTo>
                    <a:pt x="24543" y="14166"/>
                    <a:pt x="24530" y="14173"/>
                    <a:pt x="24519" y="14182"/>
                  </a:cubicBezTo>
                  <a:cubicBezTo>
                    <a:pt x="24493" y="14199"/>
                    <a:pt x="24464" y="14213"/>
                    <a:pt x="24436" y="14228"/>
                  </a:cubicBezTo>
                  <a:cubicBezTo>
                    <a:pt x="24436" y="14228"/>
                    <a:pt x="24434" y="14228"/>
                    <a:pt x="24433" y="14229"/>
                  </a:cubicBezTo>
                  <a:cubicBezTo>
                    <a:pt x="24432" y="14229"/>
                    <a:pt x="24431" y="14230"/>
                    <a:pt x="24429" y="14231"/>
                  </a:cubicBezTo>
                  <a:cubicBezTo>
                    <a:pt x="24401" y="14243"/>
                    <a:pt x="24372" y="14256"/>
                    <a:pt x="24345" y="14267"/>
                  </a:cubicBezTo>
                  <a:lnTo>
                    <a:pt x="24345" y="14269"/>
                  </a:lnTo>
                  <a:cubicBezTo>
                    <a:pt x="24338" y="14311"/>
                    <a:pt x="24321" y="14354"/>
                    <a:pt x="24303" y="14394"/>
                  </a:cubicBezTo>
                  <a:lnTo>
                    <a:pt x="24304" y="14394"/>
                  </a:lnTo>
                  <a:cubicBezTo>
                    <a:pt x="24292" y="14436"/>
                    <a:pt x="24278" y="14476"/>
                    <a:pt x="24261" y="14518"/>
                  </a:cubicBezTo>
                  <a:cubicBezTo>
                    <a:pt x="24242" y="14566"/>
                    <a:pt x="24225" y="14616"/>
                    <a:pt x="24205" y="14664"/>
                  </a:cubicBezTo>
                  <a:cubicBezTo>
                    <a:pt x="24186" y="14710"/>
                    <a:pt x="24165" y="14752"/>
                    <a:pt x="24142" y="14795"/>
                  </a:cubicBezTo>
                  <a:cubicBezTo>
                    <a:pt x="24118" y="14840"/>
                    <a:pt x="24092" y="14884"/>
                    <a:pt x="24066" y="14931"/>
                  </a:cubicBezTo>
                  <a:cubicBezTo>
                    <a:pt x="24014" y="15019"/>
                    <a:pt x="23960" y="15107"/>
                    <a:pt x="23902" y="15193"/>
                  </a:cubicBezTo>
                  <a:cubicBezTo>
                    <a:pt x="23845" y="15276"/>
                    <a:pt x="23788" y="15358"/>
                    <a:pt x="23730" y="15438"/>
                  </a:cubicBezTo>
                  <a:cubicBezTo>
                    <a:pt x="23657" y="15533"/>
                    <a:pt x="23581" y="15624"/>
                    <a:pt x="23506" y="15715"/>
                  </a:cubicBezTo>
                  <a:cubicBezTo>
                    <a:pt x="23428" y="15809"/>
                    <a:pt x="23348" y="15897"/>
                    <a:pt x="23262" y="15983"/>
                  </a:cubicBezTo>
                  <a:cubicBezTo>
                    <a:pt x="23189" y="16057"/>
                    <a:pt x="23112" y="16132"/>
                    <a:pt x="23035" y="16202"/>
                  </a:cubicBezTo>
                  <a:cubicBezTo>
                    <a:pt x="22995" y="16240"/>
                    <a:pt x="22957" y="16277"/>
                    <a:pt x="22915" y="16312"/>
                  </a:cubicBezTo>
                  <a:cubicBezTo>
                    <a:pt x="22876" y="16346"/>
                    <a:pt x="22837" y="16381"/>
                    <a:pt x="22796" y="16412"/>
                  </a:cubicBezTo>
                  <a:cubicBezTo>
                    <a:pt x="22747" y="16447"/>
                    <a:pt x="22699" y="16479"/>
                    <a:pt x="22648" y="16511"/>
                  </a:cubicBezTo>
                  <a:lnTo>
                    <a:pt x="22648" y="16511"/>
                  </a:lnTo>
                  <a:cubicBezTo>
                    <a:pt x="22649" y="16511"/>
                    <a:pt x="22649" y="16511"/>
                    <a:pt x="22649" y="16511"/>
                  </a:cubicBezTo>
                  <a:lnTo>
                    <a:pt x="22649" y="16511"/>
                  </a:lnTo>
                  <a:cubicBezTo>
                    <a:pt x="22616" y="16530"/>
                    <a:pt x="22582" y="16550"/>
                    <a:pt x="22548" y="16567"/>
                  </a:cubicBezTo>
                  <a:cubicBezTo>
                    <a:pt x="22514" y="16586"/>
                    <a:pt x="22478" y="16599"/>
                    <a:pt x="22443" y="16615"/>
                  </a:cubicBezTo>
                  <a:cubicBezTo>
                    <a:pt x="22365" y="16645"/>
                    <a:pt x="22287" y="16672"/>
                    <a:pt x="22207" y="16697"/>
                  </a:cubicBezTo>
                  <a:cubicBezTo>
                    <a:pt x="22199" y="16700"/>
                    <a:pt x="22190" y="16702"/>
                    <a:pt x="22183" y="16706"/>
                  </a:cubicBezTo>
                  <a:cubicBezTo>
                    <a:pt x="22157" y="16715"/>
                    <a:pt x="22131" y="16722"/>
                    <a:pt x="22105" y="16730"/>
                  </a:cubicBezTo>
                  <a:lnTo>
                    <a:pt x="22094" y="16733"/>
                  </a:lnTo>
                  <a:lnTo>
                    <a:pt x="22081" y="16738"/>
                  </a:lnTo>
                  <a:cubicBezTo>
                    <a:pt x="22069" y="16742"/>
                    <a:pt x="22055" y="16746"/>
                    <a:pt x="22040" y="16751"/>
                  </a:cubicBezTo>
                  <a:cubicBezTo>
                    <a:pt x="22027" y="16754"/>
                    <a:pt x="22012" y="16759"/>
                    <a:pt x="21998" y="16764"/>
                  </a:cubicBezTo>
                  <a:cubicBezTo>
                    <a:pt x="21981" y="16770"/>
                    <a:pt x="21966" y="16775"/>
                    <a:pt x="21949" y="16780"/>
                  </a:cubicBezTo>
                  <a:cubicBezTo>
                    <a:pt x="21946" y="16782"/>
                    <a:pt x="21942" y="16783"/>
                    <a:pt x="21940" y="16784"/>
                  </a:cubicBezTo>
                  <a:cubicBezTo>
                    <a:pt x="21939" y="16784"/>
                    <a:pt x="21939" y="16784"/>
                    <a:pt x="21937" y="16785"/>
                  </a:cubicBezTo>
                  <a:cubicBezTo>
                    <a:pt x="21936" y="16785"/>
                    <a:pt x="21935" y="16787"/>
                    <a:pt x="21934" y="16788"/>
                  </a:cubicBezTo>
                  <a:cubicBezTo>
                    <a:pt x="21932" y="16789"/>
                    <a:pt x="21931" y="16789"/>
                    <a:pt x="21930" y="16790"/>
                  </a:cubicBezTo>
                  <a:lnTo>
                    <a:pt x="21924" y="16797"/>
                  </a:lnTo>
                  <a:cubicBezTo>
                    <a:pt x="21920" y="16799"/>
                    <a:pt x="21919" y="16803"/>
                    <a:pt x="21916" y="16804"/>
                  </a:cubicBezTo>
                  <a:cubicBezTo>
                    <a:pt x="21915" y="16806"/>
                    <a:pt x="21913" y="16809"/>
                    <a:pt x="21911" y="16811"/>
                  </a:cubicBezTo>
                  <a:cubicBezTo>
                    <a:pt x="21904" y="16825"/>
                    <a:pt x="21903" y="16845"/>
                    <a:pt x="21908" y="16860"/>
                  </a:cubicBezTo>
                  <a:cubicBezTo>
                    <a:pt x="21914" y="16881"/>
                    <a:pt x="21931" y="16895"/>
                    <a:pt x="21950" y="16901"/>
                  </a:cubicBezTo>
                  <a:cubicBezTo>
                    <a:pt x="21957" y="16903"/>
                    <a:pt x="21963" y="16903"/>
                    <a:pt x="21970" y="16903"/>
                  </a:cubicBezTo>
                  <a:cubicBezTo>
                    <a:pt x="21976" y="16903"/>
                    <a:pt x="21982" y="16902"/>
                    <a:pt x="21989" y="16899"/>
                  </a:cubicBezTo>
                  <a:cubicBezTo>
                    <a:pt x="21991" y="16899"/>
                    <a:pt x="21992" y="16899"/>
                    <a:pt x="21993" y="16898"/>
                  </a:cubicBezTo>
                  <a:lnTo>
                    <a:pt x="21993" y="16898"/>
                  </a:lnTo>
                  <a:cubicBezTo>
                    <a:pt x="21989" y="16908"/>
                    <a:pt x="21989" y="16919"/>
                    <a:pt x="21992" y="16930"/>
                  </a:cubicBezTo>
                  <a:cubicBezTo>
                    <a:pt x="21996" y="16945"/>
                    <a:pt x="22001" y="16960"/>
                    <a:pt x="22008" y="16978"/>
                  </a:cubicBezTo>
                  <a:cubicBezTo>
                    <a:pt x="22009" y="16978"/>
                    <a:pt x="22009" y="16979"/>
                    <a:pt x="22009" y="16980"/>
                  </a:cubicBezTo>
                  <a:cubicBezTo>
                    <a:pt x="22013" y="16990"/>
                    <a:pt x="22019" y="17001"/>
                    <a:pt x="22024" y="17011"/>
                  </a:cubicBezTo>
                  <a:cubicBezTo>
                    <a:pt x="22025" y="17014"/>
                    <a:pt x="22027" y="17015"/>
                    <a:pt x="22028" y="17017"/>
                  </a:cubicBezTo>
                  <a:cubicBezTo>
                    <a:pt x="22030" y="17024"/>
                    <a:pt x="22034" y="17031"/>
                    <a:pt x="22037" y="17037"/>
                  </a:cubicBezTo>
                  <a:cubicBezTo>
                    <a:pt x="22049" y="17062"/>
                    <a:pt x="22063" y="17084"/>
                    <a:pt x="22076" y="17109"/>
                  </a:cubicBezTo>
                  <a:cubicBezTo>
                    <a:pt x="22101" y="17153"/>
                    <a:pt x="22132" y="17197"/>
                    <a:pt x="22182" y="17212"/>
                  </a:cubicBezTo>
                  <a:cubicBezTo>
                    <a:pt x="22189" y="17215"/>
                    <a:pt x="22195" y="17216"/>
                    <a:pt x="22203" y="17217"/>
                  </a:cubicBezTo>
                  <a:cubicBezTo>
                    <a:pt x="22207" y="17217"/>
                    <a:pt x="22209" y="17218"/>
                    <a:pt x="22214" y="17218"/>
                  </a:cubicBezTo>
                  <a:cubicBezTo>
                    <a:pt x="22221" y="17221"/>
                    <a:pt x="22228" y="17222"/>
                    <a:pt x="22235" y="17223"/>
                  </a:cubicBezTo>
                  <a:cubicBezTo>
                    <a:pt x="22251" y="17224"/>
                    <a:pt x="22265" y="17227"/>
                    <a:pt x="22281" y="17229"/>
                  </a:cubicBezTo>
                  <a:cubicBezTo>
                    <a:pt x="22290" y="17231"/>
                    <a:pt x="22306" y="17232"/>
                    <a:pt x="22323" y="17232"/>
                  </a:cubicBezTo>
                  <a:cubicBezTo>
                    <a:pt x="22332" y="17232"/>
                    <a:pt x="22340" y="17232"/>
                    <a:pt x="22349" y="17232"/>
                  </a:cubicBezTo>
                  <a:cubicBezTo>
                    <a:pt x="22366" y="17232"/>
                    <a:pt x="22384" y="17232"/>
                    <a:pt x="22402" y="17229"/>
                  </a:cubicBezTo>
                  <a:cubicBezTo>
                    <a:pt x="22477" y="17216"/>
                    <a:pt x="22545" y="17188"/>
                    <a:pt x="22614" y="17159"/>
                  </a:cubicBezTo>
                  <a:cubicBezTo>
                    <a:pt x="22673" y="17131"/>
                    <a:pt x="22729" y="17097"/>
                    <a:pt x="22785" y="17063"/>
                  </a:cubicBezTo>
                  <a:cubicBezTo>
                    <a:pt x="22843" y="17028"/>
                    <a:pt x="22901" y="16988"/>
                    <a:pt x="22957" y="16949"/>
                  </a:cubicBezTo>
                  <a:cubicBezTo>
                    <a:pt x="23066" y="16872"/>
                    <a:pt x="23174" y="16794"/>
                    <a:pt x="23282" y="16713"/>
                  </a:cubicBezTo>
                  <a:cubicBezTo>
                    <a:pt x="23386" y="16633"/>
                    <a:pt x="23492" y="16553"/>
                    <a:pt x="23595" y="16470"/>
                  </a:cubicBezTo>
                  <a:cubicBezTo>
                    <a:pt x="23699" y="16387"/>
                    <a:pt x="23799" y="16300"/>
                    <a:pt x="23897" y="16211"/>
                  </a:cubicBezTo>
                  <a:cubicBezTo>
                    <a:pt x="24000" y="16117"/>
                    <a:pt x="24097" y="16013"/>
                    <a:pt x="24184" y="15903"/>
                  </a:cubicBezTo>
                  <a:cubicBezTo>
                    <a:pt x="24225" y="15850"/>
                    <a:pt x="24265" y="15797"/>
                    <a:pt x="24303" y="15743"/>
                  </a:cubicBezTo>
                  <a:cubicBezTo>
                    <a:pt x="24345" y="15684"/>
                    <a:pt x="24382" y="15622"/>
                    <a:pt x="24418" y="15560"/>
                  </a:cubicBezTo>
                  <a:cubicBezTo>
                    <a:pt x="24446" y="15514"/>
                    <a:pt x="24470" y="15464"/>
                    <a:pt x="24483" y="15412"/>
                  </a:cubicBezTo>
                  <a:cubicBezTo>
                    <a:pt x="24492" y="15374"/>
                    <a:pt x="24498" y="15337"/>
                    <a:pt x="24505" y="15297"/>
                  </a:cubicBezTo>
                  <a:cubicBezTo>
                    <a:pt x="24515" y="15232"/>
                    <a:pt x="24515" y="15167"/>
                    <a:pt x="24515" y="15101"/>
                  </a:cubicBezTo>
                  <a:cubicBezTo>
                    <a:pt x="24515" y="15046"/>
                    <a:pt x="24515" y="14992"/>
                    <a:pt x="24511" y="14938"/>
                  </a:cubicBezTo>
                  <a:lnTo>
                    <a:pt x="24511" y="14938"/>
                  </a:lnTo>
                  <a:cubicBezTo>
                    <a:pt x="24515" y="14939"/>
                    <a:pt x="24518" y="14940"/>
                    <a:pt x="24522" y="14940"/>
                  </a:cubicBezTo>
                  <a:cubicBezTo>
                    <a:pt x="24523" y="14940"/>
                    <a:pt x="24525" y="14940"/>
                    <a:pt x="24526" y="14940"/>
                  </a:cubicBezTo>
                  <a:cubicBezTo>
                    <a:pt x="24535" y="14947"/>
                    <a:pt x="24542" y="14952"/>
                    <a:pt x="24552" y="14956"/>
                  </a:cubicBezTo>
                  <a:cubicBezTo>
                    <a:pt x="24558" y="14958"/>
                    <a:pt x="24563" y="14959"/>
                    <a:pt x="24568" y="14959"/>
                  </a:cubicBezTo>
                  <a:cubicBezTo>
                    <a:pt x="24570" y="14959"/>
                    <a:pt x="24572" y="14959"/>
                    <a:pt x="24575" y="14958"/>
                  </a:cubicBezTo>
                  <a:cubicBezTo>
                    <a:pt x="24607" y="14955"/>
                    <a:pt x="24637" y="14942"/>
                    <a:pt x="24668" y="14931"/>
                  </a:cubicBezTo>
                  <a:cubicBezTo>
                    <a:pt x="24685" y="14924"/>
                    <a:pt x="24705" y="14916"/>
                    <a:pt x="24721" y="14907"/>
                  </a:cubicBezTo>
                  <a:cubicBezTo>
                    <a:pt x="24733" y="14902"/>
                    <a:pt x="24745" y="14896"/>
                    <a:pt x="24757" y="14890"/>
                  </a:cubicBezTo>
                  <a:cubicBezTo>
                    <a:pt x="24783" y="14879"/>
                    <a:pt x="24808" y="14866"/>
                    <a:pt x="24833" y="14854"/>
                  </a:cubicBezTo>
                  <a:lnTo>
                    <a:pt x="24855" y="14843"/>
                  </a:lnTo>
                  <a:cubicBezTo>
                    <a:pt x="24887" y="14826"/>
                    <a:pt x="24922" y="14807"/>
                    <a:pt x="24952" y="14788"/>
                  </a:cubicBezTo>
                  <a:cubicBezTo>
                    <a:pt x="25008" y="14757"/>
                    <a:pt x="25060" y="14719"/>
                    <a:pt x="25109" y="14680"/>
                  </a:cubicBezTo>
                  <a:lnTo>
                    <a:pt x="25191" y="14615"/>
                  </a:lnTo>
                  <a:cubicBezTo>
                    <a:pt x="25216" y="14595"/>
                    <a:pt x="25238" y="14575"/>
                    <a:pt x="25262" y="14553"/>
                  </a:cubicBezTo>
                  <a:cubicBezTo>
                    <a:pt x="25285" y="14530"/>
                    <a:pt x="25309" y="14507"/>
                    <a:pt x="25329" y="14484"/>
                  </a:cubicBezTo>
                  <a:cubicBezTo>
                    <a:pt x="25355" y="14456"/>
                    <a:pt x="25380" y="14427"/>
                    <a:pt x="25403" y="14398"/>
                  </a:cubicBezTo>
                  <a:cubicBezTo>
                    <a:pt x="25422" y="14377"/>
                    <a:pt x="25439" y="14355"/>
                    <a:pt x="25455" y="14334"/>
                  </a:cubicBezTo>
                  <a:cubicBezTo>
                    <a:pt x="25478" y="14306"/>
                    <a:pt x="25498" y="14276"/>
                    <a:pt x="25519" y="14246"/>
                  </a:cubicBezTo>
                  <a:cubicBezTo>
                    <a:pt x="25536" y="14223"/>
                    <a:pt x="25550" y="14195"/>
                    <a:pt x="25565" y="14169"/>
                  </a:cubicBezTo>
                  <a:cubicBezTo>
                    <a:pt x="25582" y="14140"/>
                    <a:pt x="25599" y="14111"/>
                    <a:pt x="25612" y="14081"/>
                  </a:cubicBezTo>
                  <a:cubicBezTo>
                    <a:pt x="25640" y="14019"/>
                    <a:pt x="25666" y="13957"/>
                    <a:pt x="25690" y="13893"/>
                  </a:cubicBezTo>
                  <a:cubicBezTo>
                    <a:pt x="25708" y="13844"/>
                    <a:pt x="25728" y="13795"/>
                    <a:pt x="25743" y="13745"/>
                  </a:cubicBezTo>
                  <a:cubicBezTo>
                    <a:pt x="25759" y="13686"/>
                    <a:pt x="25777" y="13626"/>
                    <a:pt x="25790" y="13565"/>
                  </a:cubicBezTo>
                  <a:cubicBezTo>
                    <a:pt x="25805" y="13508"/>
                    <a:pt x="25812" y="13450"/>
                    <a:pt x="25819" y="13393"/>
                  </a:cubicBezTo>
                  <a:cubicBezTo>
                    <a:pt x="25826" y="13337"/>
                    <a:pt x="25831" y="13281"/>
                    <a:pt x="25833" y="13225"/>
                  </a:cubicBezTo>
                  <a:cubicBezTo>
                    <a:pt x="25835" y="13197"/>
                    <a:pt x="25836" y="13168"/>
                    <a:pt x="25836" y="13139"/>
                  </a:cubicBezTo>
                  <a:cubicBezTo>
                    <a:pt x="25836" y="13111"/>
                    <a:pt x="25833" y="13083"/>
                    <a:pt x="25831" y="13056"/>
                  </a:cubicBezTo>
                  <a:cubicBezTo>
                    <a:pt x="25828" y="13016"/>
                    <a:pt x="25822" y="12976"/>
                    <a:pt x="25816" y="12938"/>
                  </a:cubicBezTo>
                  <a:cubicBezTo>
                    <a:pt x="25832" y="12931"/>
                    <a:pt x="25846" y="12920"/>
                    <a:pt x="25862" y="12912"/>
                  </a:cubicBezTo>
                  <a:cubicBezTo>
                    <a:pt x="25881" y="12900"/>
                    <a:pt x="25898" y="12888"/>
                    <a:pt x="25915" y="12876"/>
                  </a:cubicBezTo>
                  <a:cubicBezTo>
                    <a:pt x="25917" y="12876"/>
                    <a:pt x="25919" y="12873"/>
                    <a:pt x="25920" y="12872"/>
                  </a:cubicBezTo>
                  <a:cubicBezTo>
                    <a:pt x="25934" y="12861"/>
                    <a:pt x="25946" y="12852"/>
                    <a:pt x="25960" y="12842"/>
                  </a:cubicBezTo>
                  <a:lnTo>
                    <a:pt x="25960" y="12841"/>
                  </a:lnTo>
                  <a:cubicBezTo>
                    <a:pt x="25982" y="12824"/>
                    <a:pt x="26005" y="12806"/>
                    <a:pt x="26027" y="12785"/>
                  </a:cubicBezTo>
                  <a:cubicBezTo>
                    <a:pt x="26034" y="12778"/>
                    <a:pt x="26042" y="12771"/>
                    <a:pt x="26048" y="12764"/>
                  </a:cubicBezTo>
                  <a:cubicBezTo>
                    <a:pt x="26115" y="12704"/>
                    <a:pt x="26175" y="12641"/>
                    <a:pt x="26234" y="12575"/>
                  </a:cubicBezTo>
                  <a:cubicBezTo>
                    <a:pt x="26295" y="12505"/>
                    <a:pt x="26348" y="12429"/>
                    <a:pt x="26397" y="12351"/>
                  </a:cubicBezTo>
                  <a:cubicBezTo>
                    <a:pt x="26418" y="12317"/>
                    <a:pt x="26436" y="12282"/>
                    <a:pt x="26455" y="12246"/>
                  </a:cubicBezTo>
                  <a:cubicBezTo>
                    <a:pt x="26472" y="12239"/>
                    <a:pt x="26486" y="12227"/>
                    <a:pt x="26492" y="12210"/>
                  </a:cubicBezTo>
                  <a:cubicBezTo>
                    <a:pt x="26495" y="12205"/>
                    <a:pt x="26496" y="12200"/>
                    <a:pt x="26497" y="12193"/>
                  </a:cubicBezTo>
                  <a:cubicBezTo>
                    <a:pt x="26509" y="12188"/>
                    <a:pt x="26519" y="12181"/>
                    <a:pt x="26527" y="12170"/>
                  </a:cubicBezTo>
                  <a:cubicBezTo>
                    <a:pt x="26564" y="12117"/>
                    <a:pt x="26596" y="12063"/>
                    <a:pt x="26627" y="12005"/>
                  </a:cubicBezTo>
                  <a:cubicBezTo>
                    <a:pt x="26661" y="11942"/>
                    <a:pt x="26688" y="11875"/>
                    <a:pt x="26713" y="11809"/>
                  </a:cubicBezTo>
                  <a:cubicBezTo>
                    <a:pt x="26718" y="11793"/>
                    <a:pt x="26718" y="11778"/>
                    <a:pt x="26713" y="11763"/>
                  </a:cubicBezTo>
                  <a:cubicBezTo>
                    <a:pt x="26713" y="11762"/>
                    <a:pt x="26714" y="11758"/>
                    <a:pt x="26714" y="11757"/>
                  </a:cubicBezTo>
                  <a:cubicBezTo>
                    <a:pt x="26728" y="11700"/>
                    <a:pt x="26740" y="11644"/>
                    <a:pt x="26754" y="11587"/>
                  </a:cubicBezTo>
                  <a:cubicBezTo>
                    <a:pt x="26767" y="11532"/>
                    <a:pt x="26777" y="11475"/>
                    <a:pt x="26786" y="11421"/>
                  </a:cubicBezTo>
                  <a:cubicBezTo>
                    <a:pt x="26795" y="11366"/>
                    <a:pt x="26800" y="11310"/>
                    <a:pt x="26807" y="11257"/>
                  </a:cubicBezTo>
                  <a:cubicBezTo>
                    <a:pt x="26813" y="11199"/>
                    <a:pt x="26822" y="11142"/>
                    <a:pt x="26826" y="11083"/>
                  </a:cubicBezTo>
                  <a:cubicBezTo>
                    <a:pt x="26828" y="11029"/>
                    <a:pt x="26831" y="10974"/>
                    <a:pt x="26829" y="10920"/>
                  </a:cubicBezTo>
                  <a:cubicBezTo>
                    <a:pt x="26828" y="10858"/>
                    <a:pt x="26826" y="10796"/>
                    <a:pt x="26822" y="10734"/>
                  </a:cubicBezTo>
                  <a:cubicBezTo>
                    <a:pt x="26820" y="10675"/>
                    <a:pt x="26815" y="10614"/>
                    <a:pt x="26807" y="10556"/>
                  </a:cubicBezTo>
                  <a:cubicBezTo>
                    <a:pt x="26801" y="10503"/>
                    <a:pt x="26785" y="10453"/>
                    <a:pt x="26765" y="10405"/>
                  </a:cubicBezTo>
                  <a:cubicBezTo>
                    <a:pt x="26746" y="10363"/>
                    <a:pt x="26718" y="10327"/>
                    <a:pt x="26689" y="10291"/>
                  </a:cubicBezTo>
                  <a:lnTo>
                    <a:pt x="26688" y="10289"/>
                  </a:lnTo>
                  <a:cubicBezTo>
                    <a:pt x="26652" y="10237"/>
                    <a:pt x="26624" y="10180"/>
                    <a:pt x="26591" y="10127"/>
                  </a:cubicBezTo>
                  <a:cubicBezTo>
                    <a:pt x="26558" y="10070"/>
                    <a:pt x="26523" y="10012"/>
                    <a:pt x="26490" y="9955"/>
                  </a:cubicBezTo>
                  <a:cubicBezTo>
                    <a:pt x="26460" y="9902"/>
                    <a:pt x="26435" y="9847"/>
                    <a:pt x="26411" y="9791"/>
                  </a:cubicBezTo>
                  <a:cubicBezTo>
                    <a:pt x="26397" y="9757"/>
                    <a:pt x="26383" y="9723"/>
                    <a:pt x="26367" y="9689"/>
                  </a:cubicBezTo>
                  <a:cubicBezTo>
                    <a:pt x="26378" y="9685"/>
                    <a:pt x="26387" y="9678"/>
                    <a:pt x="26393" y="9667"/>
                  </a:cubicBezTo>
                  <a:cubicBezTo>
                    <a:pt x="26409" y="9641"/>
                    <a:pt x="26414" y="9610"/>
                    <a:pt x="26416" y="9579"/>
                  </a:cubicBezTo>
                  <a:cubicBezTo>
                    <a:pt x="26418" y="9561"/>
                    <a:pt x="26419" y="9546"/>
                    <a:pt x="26420" y="9532"/>
                  </a:cubicBezTo>
                  <a:cubicBezTo>
                    <a:pt x="26423" y="9499"/>
                    <a:pt x="26425" y="9468"/>
                    <a:pt x="26426" y="9436"/>
                  </a:cubicBezTo>
                  <a:cubicBezTo>
                    <a:pt x="26428" y="9399"/>
                    <a:pt x="26430" y="9362"/>
                    <a:pt x="26431" y="9326"/>
                  </a:cubicBezTo>
                  <a:cubicBezTo>
                    <a:pt x="26433" y="9291"/>
                    <a:pt x="26434" y="9256"/>
                    <a:pt x="26435" y="9219"/>
                  </a:cubicBezTo>
                  <a:cubicBezTo>
                    <a:pt x="26439" y="9089"/>
                    <a:pt x="26415" y="8957"/>
                    <a:pt x="26382" y="8831"/>
                  </a:cubicBezTo>
                  <a:cubicBezTo>
                    <a:pt x="26346" y="8698"/>
                    <a:pt x="26301" y="8567"/>
                    <a:pt x="26248" y="8440"/>
                  </a:cubicBezTo>
                  <a:cubicBezTo>
                    <a:pt x="26195" y="8314"/>
                    <a:pt x="26129" y="8193"/>
                    <a:pt x="26059" y="8075"/>
                  </a:cubicBezTo>
                  <a:cubicBezTo>
                    <a:pt x="26014" y="8001"/>
                    <a:pt x="25961" y="7931"/>
                    <a:pt x="25908" y="7861"/>
                  </a:cubicBezTo>
                  <a:cubicBezTo>
                    <a:pt x="25908" y="7861"/>
                    <a:pt x="25907" y="7861"/>
                    <a:pt x="25907" y="7860"/>
                  </a:cubicBezTo>
                  <a:cubicBezTo>
                    <a:pt x="25866" y="7807"/>
                    <a:pt x="25829" y="7752"/>
                    <a:pt x="25782" y="7702"/>
                  </a:cubicBezTo>
                  <a:cubicBezTo>
                    <a:pt x="25733" y="7650"/>
                    <a:pt x="25677" y="7600"/>
                    <a:pt x="25623" y="7552"/>
                  </a:cubicBezTo>
                  <a:cubicBezTo>
                    <a:pt x="25573" y="7506"/>
                    <a:pt x="25520" y="7464"/>
                    <a:pt x="25465" y="7423"/>
                  </a:cubicBezTo>
                  <a:cubicBezTo>
                    <a:pt x="25419" y="7388"/>
                    <a:pt x="25370" y="7360"/>
                    <a:pt x="25320" y="7331"/>
                  </a:cubicBezTo>
                  <a:lnTo>
                    <a:pt x="25320" y="7331"/>
                  </a:lnTo>
                  <a:lnTo>
                    <a:pt x="25328" y="7335"/>
                  </a:lnTo>
                  <a:cubicBezTo>
                    <a:pt x="25273" y="7303"/>
                    <a:pt x="25223" y="7268"/>
                    <a:pt x="25169" y="7238"/>
                  </a:cubicBezTo>
                  <a:cubicBezTo>
                    <a:pt x="25178" y="7232"/>
                    <a:pt x="25185" y="7223"/>
                    <a:pt x="25189" y="7211"/>
                  </a:cubicBezTo>
                  <a:cubicBezTo>
                    <a:pt x="25190" y="7207"/>
                    <a:pt x="25191" y="7203"/>
                    <a:pt x="25192" y="7198"/>
                  </a:cubicBezTo>
                  <a:cubicBezTo>
                    <a:pt x="25195" y="7184"/>
                    <a:pt x="25192" y="7172"/>
                    <a:pt x="25190" y="7157"/>
                  </a:cubicBezTo>
                  <a:cubicBezTo>
                    <a:pt x="25187" y="7144"/>
                    <a:pt x="25182" y="7129"/>
                    <a:pt x="25176" y="7114"/>
                  </a:cubicBezTo>
                  <a:cubicBezTo>
                    <a:pt x="25173" y="7104"/>
                    <a:pt x="25169" y="7092"/>
                    <a:pt x="25164" y="7081"/>
                  </a:cubicBezTo>
                  <a:cubicBezTo>
                    <a:pt x="25160" y="7072"/>
                    <a:pt x="25156" y="7064"/>
                    <a:pt x="25153" y="7055"/>
                  </a:cubicBezTo>
                  <a:cubicBezTo>
                    <a:pt x="25149" y="7045"/>
                    <a:pt x="25143" y="7037"/>
                    <a:pt x="25138" y="7026"/>
                  </a:cubicBezTo>
                  <a:cubicBezTo>
                    <a:pt x="25119" y="6989"/>
                    <a:pt x="25099" y="6952"/>
                    <a:pt x="25077" y="6916"/>
                  </a:cubicBezTo>
                  <a:cubicBezTo>
                    <a:pt x="25061" y="6886"/>
                    <a:pt x="25044" y="6856"/>
                    <a:pt x="25026" y="6828"/>
                  </a:cubicBezTo>
                  <a:cubicBezTo>
                    <a:pt x="24994" y="6775"/>
                    <a:pt x="24964" y="6720"/>
                    <a:pt x="24932" y="6666"/>
                  </a:cubicBezTo>
                  <a:cubicBezTo>
                    <a:pt x="24913" y="6638"/>
                    <a:pt x="24897" y="6609"/>
                    <a:pt x="24877" y="6582"/>
                  </a:cubicBezTo>
                  <a:cubicBezTo>
                    <a:pt x="24856" y="6551"/>
                    <a:pt x="24835" y="6522"/>
                    <a:pt x="24812" y="6494"/>
                  </a:cubicBezTo>
                  <a:cubicBezTo>
                    <a:pt x="24795" y="6472"/>
                    <a:pt x="24774" y="6450"/>
                    <a:pt x="24755" y="6431"/>
                  </a:cubicBezTo>
                  <a:cubicBezTo>
                    <a:pt x="24731" y="6402"/>
                    <a:pt x="24705" y="6375"/>
                    <a:pt x="24679" y="6350"/>
                  </a:cubicBezTo>
                  <a:cubicBezTo>
                    <a:pt x="24633" y="6300"/>
                    <a:pt x="24587" y="6250"/>
                    <a:pt x="24540" y="6201"/>
                  </a:cubicBezTo>
                  <a:cubicBezTo>
                    <a:pt x="24495" y="6155"/>
                    <a:pt x="24452" y="6109"/>
                    <a:pt x="24407" y="6063"/>
                  </a:cubicBezTo>
                  <a:cubicBezTo>
                    <a:pt x="24358" y="6011"/>
                    <a:pt x="24307" y="5964"/>
                    <a:pt x="24253" y="5917"/>
                  </a:cubicBezTo>
                  <a:cubicBezTo>
                    <a:pt x="24152" y="5829"/>
                    <a:pt x="24046" y="5745"/>
                    <a:pt x="23936" y="5668"/>
                  </a:cubicBezTo>
                  <a:cubicBezTo>
                    <a:pt x="23890" y="5636"/>
                    <a:pt x="23840" y="5605"/>
                    <a:pt x="23791" y="5578"/>
                  </a:cubicBezTo>
                  <a:cubicBezTo>
                    <a:pt x="23744" y="5551"/>
                    <a:pt x="23692" y="5531"/>
                    <a:pt x="23641" y="5514"/>
                  </a:cubicBezTo>
                  <a:cubicBezTo>
                    <a:pt x="23589" y="5495"/>
                    <a:pt x="23538" y="5480"/>
                    <a:pt x="23486" y="5463"/>
                  </a:cubicBezTo>
                  <a:cubicBezTo>
                    <a:pt x="23435" y="5447"/>
                    <a:pt x="23385" y="5432"/>
                    <a:pt x="23334" y="5417"/>
                  </a:cubicBezTo>
                  <a:cubicBezTo>
                    <a:pt x="23235" y="5389"/>
                    <a:pt x="23135" y="5370"/>
                    <a:pt x="23033" y="5356"/>
                  </a:cubicBezTo>
                  <a:cubicBezTo>
                    <a:pt x="22913" y="5340"/>
                    <a:pt x="22793" y="5334"/>
                    <a:pt x="22673" y="5320"/>
                  </a:cubicBezTo>
                  <a:cubicBezTo>
                    <a:pt x="22616" y="5312"/>
                    <a:pt x="22559" y="5304"/>
                    <a:pt x="22503" y="5294"/>
                  </a:cubicBezTo>
                  <a:cubicBezTo>
                    <a:pt x="22499" y="5293"/>
                    <a:pt x="22495" y="5293"/>
                    <a:pt x="22492" y="5293"/>
                  </a:cubicBezTo>
                  <a:cubicBezTo>
                    <a:pt x="22465" y="5293"/>
                    <a:pt x="22439" y="5309"/>
                    <a:pt x="22430" y="5334"/>
                  </a:cubicBezTo>
                  <a:lnTo>
                    <a:pt x="22388" y="5323"/>
                  </a:lnTo>
                  <a:cubicBezTo>
                    <a:pt x="22384" y="5318"/>
                    <a:pt x="22379" y="5312"/>
                    <a:pt x="22372" y="5307"/>
                  </a:cubicBezTo>
                  <a:cubicBezTo>
                    <a:pt x="22357" y="5296"/>
                    <a:pt x="22337" y="5292"/>
                    <a:pt x="22321" y="5286"/>
                  </a:cubicBezTo>
                  <a:cubicBezTo>
                    <a:pt x="22295" y="5276"/>
                    <a:pt x="22270" y="5265"/>
                    <a:pt x="22243" y="5258"/>
                  </a:cubicBezTo>
                  <a:cubicBezTo>
                    <a:pt x="22213" y="5249"/>
                    <a:pt x="22178" y="5247"/>
                    <a:pt x="22146" y="5242"/>
                  </a:cubicBezTo>
                  <a:cubicBezTo>
                    <a:pt x="22155" y="5226"/>
                    <a:pt x="22156" y="5208"/>
                    <a:pt x="22148" y="5191"/>
                  </a:cubicBezTo>
                  <a:cubicBezTo>
                    <a:pt x="22135" y="5160"/>
                    <a:pt x="22124" y="5128"/>
                    <a:pt x="22111" y="5097"/>
                  </a:cubicBezTo>
                  <a:cubicBezTo>
                    <a:pt x="22091" y="5038"/>
                    <a:pt x="22069" y="4978"/>
                    <a:pt x="22046" y="4919"/>
                  </a:cubicBezTo>
                  <a:cubicBezTo>
                    <a:pt x="22023" y="4862"/>
                    <a:pt x="21998" y="4806"/>
                    <a:pt x="21969" y="4749"/>
                  </a:cubicBezTo>
                  <a:cubicBezTo>
                    <a:pt x="21935" y="4687"/>
                    <a:pt x="21897" y="4627"/>
                    <a:pt x="21856" y="4569"/>
                  </a:cubicBezTo>
                  <a:cubicBezTo>
                    <a:pt x="21821" y="4518"/>
                    <a:pt x="21785" y="4466"/>
                    <a:pt x="21747" y="4417"/>
                  </a:cubicBezTo>
                  <a:cubicBezTo>
                    <a:pt x="21666" y="4312"/>
                    <a:pt x="21579" y="4212"/>
                    <a:pt x="21492" y="4111"/>
                  </a:cubicBezTo>
                  <a:cubicBezTo>
                    <a:pt x="21408" y="4013"/>
                    <a:pt x="21320" y="3916"/>
                    <a:pt x="21226" y="3826"/>
                  </a:cubicBezTo>
                  <a:cubicBezTo>
                    <a:pt x="21130" y="3735"/>
                    <a:pt x="21028" y="3652"/>
                    <a:pt x="20918" y="3581"/>
                  </a:cubicBezTo>
                  <a:cubicBezTo>
                    <a:pt x="20805" y="3508"/>
                    <a:pt x="20682" y="3455"/>
                    <a:pt x="20558" y="3402"/>
                  </a:cubicBezTo>
                  <a:cubicBezTo>
                    <a:pt x="20438" y="3351"/>
                    <a:pt x="20314" y="3305"/>
                    <a:pt x="20190" y="3261"/>
                  </a:cubicBezTo>
                  <a:cubicBezTo>
                    <a:pt x="20065" y="3217"/>
                    <a:pt x="19937" y="3183"/>
                    <a:pt x="19808" y="3150"/>
                  </a:cubicBezTo>
                  <a:cubicBezTo>
                    <a:pt x="19772" y="3141"/>
                    <a:pt x="19737" y="3131"/>
                    <a:pt x="19701" y="3125"/>
                  </a:cubicBezTo>
                  <a:cubicBezTo>
                    <a:pt x="19659" y="3115"/>
                    <a:pt x="19618" y="3109"/>
                    <a:pt x="19576" y="3105"/>
                  </a:cubicBezTo>
                  <a:cubicBezTo>
                    <a:pt x="19559" y="3103"/>
                    <a:pt x="19542" y="3102"/>
                    <a:pt x="19525" y="3102"/>
                  </a:cubicBezTo>
                  <a:cubicBezTo>
                    <a:pt x="19464" y="3102"/>
                    <a:pt x="19403" y="3113"/>
                    <a:pt x="19343" y="3120"/>
                  </a:cubicBezTo>
                  <a:cubicBezTo>
                    <a:pt x="19327" y="3122"/>
                    <a:pt x="19311" y="3123"/>
                    <a:pt x="19295" y="3123"/>
                  </a:cubicBezTo>
                  <a:cubicBezTo>
                    <a:pt x="19282" y="3123"/>
                    <a:pt x="19269" y="3122"/>
                    <a:pt x="19256" y="3121"/>
                  </a:cubicBezTo>
                  <a:cubicBezTo>
                    <a:pt x="19236" y="3120"/>
                    <a:pt x="19219" y="3118"/>
                    <a:pt x="19200" y="3115"/>
                  </a:cubicBezTo>
                  <a:cubicBezTo>
                    <a:pt x="19199" y="3115"/>
                    <a:pt x="19196" y="3114"/>
                    <a:pt x="19195" y="3114"/>
                  </a:cubicBezTo>
                  <a:lnTo>
                    <a:pt x="19194" y="3114"/>
                  </a:lnTo>
                  <a:cubicBezTo>
                    <a:pt x="19191" y="3113"/>
                    <a:pt x="19190" y="3109"/>
                    <a:pt x="19188" y="3108"/>
                  </a:cubicBezTo>
                  <a:lnTo>
                    <a:pt x="19186" y="3106"/>
                  </a:lnTo>
                  <a:lnTo>
                    <a:pt x="19183" y="3103"/>
                  </a:lnTo>
                  <a:cubicBezTo>
                    <a:pt x="19154" y="3059"/>
                    <a:pt x="19127" y="3016"/>
                    <a:pt x="19098" y="2974"/>
                  </a:cubicBezTo>
                  <a:cubicBezTo>
                    <a:pt x="19065" y="2920"/>
                    <a:pt x="19029" y="2869"/>
                    <a:pt x="18994" y="2819"/>
                  </a:cubicBezTo>
                  <a:cubicBezTo>
                    <a:pt x="18956" y="2760"/>
                    <a:pt x="18914" y="2706"/>
                    <a:pt x="18873" y="2650"/>
                  </a:cubicBezTo>
                  <a:cubicBezTo>
                    <a:pt x="18834" y="2597"/>
                    <a:pt x="18791" y="2548"/>
                    <a:pt x="18750" y="2497"/>
                  </a:cubicBezTo>
                  <a:cubicBezTo>
                    <a:pt x="18708" y="2445"/>
                    <a:pt x="18665" y="2396"/>
                    <a:pt x="18618" y="2347"/>
                  </a:cubicBezTo>
                  <a:cubicBezTo>
                    <a:pt x="18577" y="2305"/>
                    <a:pt x="18530" y="2264"/>
                    <a:pt x="18486" y="2224"/>
                  </a:cubicBezTo>
                  <a:cubicBezTo>
                    <a:pt x="18434" y="2179"/>
                    <a:pt x="18384" y="2133"/>
                    <a:pt x="18327" y="2093"/>
                  </a:cubicBezTo>
                  <a:cubicBezTo>
                    <a:pt x="18272" y="2052"/>
                    <a:pt x="18218" y="2016"/>
                    <a:pt x="18159" y="1981"/>
                  </a:cubicBezTo>
                  <a:cubicBezTo>
                    <a:pt x="18044" y="1911"/>
                    <a:pt x="17926" y="1845"/>
                    <a:pt x="17802" y="1790"/>
                  </a:cubicBezTo>
                  <a:cubicBezTo>
                    <a:pt x="17676" y="1736"/>
                    <a:pt x="17545" y="1690"/>
                    <a:pt x="17414" y="1648"/>
                  </a:cubicBezTo>
                  <a:cubicBezTo>
                    <a:pt x="17352" y="1628"/>
                    <a:pt x="17290" y="1610"/>
                    <a:pt x="17227" y="1592"/>
                  </a:cubicBezTo>
                  <a:cubicBezTo>
                    <a:pt x="17161" y="1573"/>
                    <a:pt x="17096" y="1556"/>
                    <a:pt x="17029" y="1541"/>
                  </a:cubicBezTo>
                  <a:cubicBezTo>
                    <a:pt x="16966" y="1527"/>
                    <a:pt x="16900" y="1514"/>
                    <a:pt x="16836" y="1503"/>
                  </a:cubicBezTo>
                  <a:cubicBezTo>
                    <a:pt x="16769" y="1491"/>
                    <a:pt x="16701" y="1483"/>
                    <a:pt x="16632" y="1475"/>
                  </a:cubicBezTo>
                  <a:cubicBezTo>
                    <a:pt x="16530" y="1465"/>
                    <a:pt x="16428" y="1460"/>
                    <a:pt x="16326" y="1458"/>
                  </a:cubicBezTo>
                  <a:cubicBezTo>
                    <a:pt x="16272" y="1455"/>
                    <a:pt x="16217" y="1455"/>
                    <a:pt x="16162" y="1455"/>
                  </a:cubicBezTo>
                  <a:cubicBezTo>
                    <a:pt x="16112" y="1455"/>
                    <a:pt x="16063" y="1458"/>
                    <a:pt x="16012" y="1462"/>
                  </a:cubicBezTo>
                  <a:cubicBezTo>
                    <a:pt x="15966" y="1465"/>
                    <a:pt x="15919" y="1472"/>
                    <a:pt x="15873" y="1480"/>
                  </a:cubicBezTo>
                  <a:cubicBezTo>
                    <a:pt x="15821" y="1489"/>
                    <a:pt x="15770" y="1498"/>
                    <a:pt x="15718" y="1509"/>
                  </a:cubicBezTo>
                  <a:cubicBezTo>
                    <a:pt x="15620" y="1530"/>
                    <a:pt x="15521" y="1553"/>
                    <a:pt x="15422" y="1573"/>
                  </a:cubicBezTo>
                  <a:cubicBezTo>
                    <a:pt x="15421" y="1573"/>
                    <a:pt x="15418" y="1575"/>
                    <a:pt x="15417" y="1575"/>
                  </a:cubicBezTo>
                  <a:cubicBezTo>
                    <a:pt x="15417" y="1575"/>
                    <a:pt x="15416" y="1576"/>
                    <a:pt x="15416" y="1576"/>
                  </a:cubicBezTo>
                  <a:cubicBezTo>
                    <a:pt x="15416" y="1576"/>
                    <a:pt x="15416" y="1576"/>
                    <a:pt x="15416" y="1575"/>
                  </a:cubicBezTo>
                  <a:cubicBezTo>
                    <a:pt x="15305" y="1598"/>
                    <a:pt x="15196" y="1624"/>
                    <a:pt x="15088" y="1649"/>
                  </a:cubicBezTo>
                  <a:cubicBezTo>
                    <a:pt x="14993" y="1671"/>
                    <a:pt x="14898" y="1697"/>
                    <a:pt x="14805" y="1730"/>
                  </a:cubicBezTo>
                  <a:cubicBezTo>
                    <a:pt x="14786" y="1738"/>
                    <a:pt x="14766" y="1744"/>
                    <a:pt x="14748" y="1757"/>
                  </a:cubicBezTo>
                  <a:cubicBezTo>
                    <a:pt x="14737" y="1767"/>
                    <a:pt x="14726" y="1779"/>
                    <a:pt x="14719" y="1793"/>
                  </a:cubicBezTo>
                  <a:cubicBezTo>
                    <a:pt x="14705" y="1823"/>
                    <a:pt x="14695" y="1852"/>
                    <a:pt x="14694" y="1885"/>
                  </a:cubicBezTo>
                  <a:cubicBezTo>
                    <a:pt x="14694" y="1908"/>
                    <a:pt x="14693" y="1932"/>
                    <a:pt x="14697" y="1955"/>
                  </a:cubicBezTo>
                  <a:cubicBezTo>
                    <a:pt x="14705" y="1996"/>
                    <a:pt x="14721" y="2035"/>
                    <a:pt x="14731" y="2073"/>
                  </a:cubicBezTo>
                  <a:cubicBezTo>
                    <a:pt x="14731" y="2077"/>
                    <a:pt x="14732" y="2079"/>
                    <a:pt x="14732" y="2083"/>
                  </a:cubicBezTo>
                  <a:cubicBezTo>
                    <a:pt x="14733" y="2104"/>
                    <a:pt x="14735" y="2126"/>
                    <a:pt x="14736" y="2146"/>
                  </a:cubicBezTo>
                  <a:cubicBezTo>
                    <a:pt x="14705" y="2119"/>
                    <a:pt x="14675" y="2093"/>
                    <a:pt x="14644" y="2067"/>
                  </a:cubicBezTo>
                  <a:cubicBezTo>
                    <a:pt x="14649" y="2062"/>
                    <a:pt x="14653" y="2053"/>
                    <a:pt x="14657" y="2047"/>
                  </a:cubicBezTo>
                  <a:cubicBezTo>
                    <a:pt x="14658" y="2046"/>
                    <a:pt x="14658" y="2045"/>
                    <a:pt x="14659" y="2043"/>
                  </a:cubicBezTo>
                  <a:cubicBezTo>
                    <a:pt x="14668" y="2027"/>
                    <a:pt x="14666" y="2009"/>
                    <a:pt x="14659" y="1991"/>
                  </a:cubicBezTo>
                  <a:cubicBezTo>
                    <a:pt x="14671" y="1973"/>
                    <a:pt x="14674" y="1948"/>
                    <a:pt x="14660" y="1927"/>
                  </a:cubicBezTo>
                  <a:cubicBezTo>
                    <a:pt x="14654" y="1917"/>
                    <a:pt x="14649" y="1908"/>
                    <a:pt x="14642" y="1898"/>
                  </a:cubicBezTo>
                  <a:cubicBezTo>
                    <a:pt x="14635" y="1891"/>
                    <a:pt x="14627" y="1883"/>
                    <a:pt x="14619" y="1876"/>
                  </a:cubicBezTo>
                  <a:cubicBezTo>
                    <a:pt x="14601" y="1856"/>
                    <a:pt x="14582" y="1839"/>
                    <a:pt x="14561" y="1820"/>
                  </a:cubicBezTo>
                  <a:cubicBezTo>
                    <a:pt x="14529" y="1790"/>
                    <a:pt x="14492" y="1764"/>
                    <a:pt x="14456" y="1741"/>
                  </a:cubicBezTo>
                  <a:cubicBezTo>
                    <a:pt x="14413" y="1711"/>
                    <a:pt x="14368" y="1685"/>
                    <a:pt x="14322" y="1659"/>
                  </a:cubicBezTo>
                  <a:cubicBezTo>
                    <a:pt x="14241" y="1615"/>
                    <a:pt x="14158" y="1579"/>
                    <a:pt x="14072" y="1550"/>
                  </a:cubicBezTo>
                  <a:cubicBezTo>
                    <a:pt x="14065" y="1547"/>
                    <a:pt x="14059" y="1545"/>
                    <a:pt x="14050" y="1541"/>
                  </a:cubicBezTo>
                  <a:cubicBezTo>
                    <a:pt x="14050" y="1517"/>
                    <a:pt x="14036" y="1491"/>
                    <a:pt x="14012" y="1481"/>
                  </a:cubicBezTo>
                  <a:cubicBezTo>
                    <a:pt x="13977" y="1468"/>
                    <a:pt x="13941" y="1458"/>
                    <a:pt x="13905" y="1450"/>
                  </a:cubicBezTo>
                  <a:cubicBezTo>
                    <a:pt x="13873" y="1442"/>
                    <a:pt x="13839" y="1434"/>
                    <a:pt x="13806" y="1429"/>
                  </a:cubicBezTo>
                  <a:cubicBezTo>
                    <a:pt x="13773" y="1423"/>
                    <a:pt x="13742" y="1419"/>
                    <a:pt x="13710" y="1417"/>
                  </a:cubicBezTo>
                  <a:cubicBezTo>
                    <a:pt x="13690" y="1413"/>
                    <a:pt x="13672" y="1412"/>
                    <a:pt x="13653" y="1411"/>
                  </a:cubicBezTo>
                  <a:cubicBezTo>
                    <a:pt x="13642" y="1411"/>
                    <a:pt x="13632" y="1410"/>
                    <a:pt x="13621" y="1410"/>
                  </a:cubicBezTo>
                  <a:cubicBezTo>
                    <a:pt x="13605" y="1410"/>
                    <a:pt x="13590" y="1412"/>
                    <a:pt x="13574" y="1417"/>
                  </a:cubicBezTo>
                  <a:cubicBezTo>
                    <a:pt x="13565" y="1419"/>
                    <a:pt x="13558" y="1423"/>
                    <a:pt x="13551" y="1428"/>
                  </a:cubicBezTo>
                  <a:cubicBezTo>
                    <a:pt x="13522" y="1426"/>
                    <a:pt x="13492" y="1424"/>
                    <a:pt x="13461" y="1422"/>
                  </a:cubicBezTo>
                  <a:lnTo>
                    <a:pt x="13456" y="1422"/>
                  </a:lnTo>
                  <a:cubicBezTo>
                    <a:pt x="13449" y="1421"/>
                    <a:pt x="13443" y="1421"/>
                    <a:pt x="13437" y="1421"/>
                  </a:cubicBezTo>
                  <a:cubicBezTo>
                    <a:pt x="13431" y="1421"/>
                    <a:pt x="13425" y="1421"/>
                    <a:pt x="13419" y="1421"/>
                  </a:cubicBezTo>
                  <a:lnTo>
                    <a:pt x="13326" y="1421"/>
                  </a:lnTo>
                  <a:cubicBezTo>
                    <a:pt x="13307" y="1421"/>
                    <a:pt x="13291" y="1421"/>
                    <a:pt x="13272" y="1422"/>
                  </a:cubicBezTo>
                  <a:cubicBezTo>
                    <a:pt x="13249" y="1423"/>
                    <a:pt x="13225" y="1426"/>
                    <a:pt x="13200" y="1427"/>
                  </a:cubicBezTo>
                  <a:cubicBezTo>
                    <a:pt x="13156" y="1431"/>
                    <a:pt x="13111" y="1433"/>
                    <a:pt x="13066" y="1439"/>
                  </a:cubicBezTo>
                  <a:cubicBezTo>
                    <a:pt x="13020" y="1446"/>
                    <a:pt x="12973" y="1452"/>
                    <a:pt x="12929" y="1462"/>
                  </a:cubicBezTo>
                  <a:cubicBezTo>
                    <a:pt x="12865" y="1474"/>
                    <a:pt x="12803" y="1489"/>
                    <a:pt x="12741" y="1504"/>
                  </a:cubicBezTo>
                  <a:lnTo>
                    <a:pt x="12691" y="1512"/>
                  </a:lnTo>
                  <a:cubicBezTo>
                    <a:pt x="12655" y="1517"/>
                    <a:pt x="12620" y="1525"/>
                    <a:pt x="12584" y="1532"/>
                  </a:cubicBezTo>
                  <a:cubicBezTo>
                    <a:pt x="12554" y="1539"/>
                    <a:pt x="12523" y="1547"/>
                    <a:pt x="12493" y="1557"/>
                  </a:cubicBezTo>
                  <a:cubicBezTo>
                    <a:pt x="12482" y="1561"/>
                    <a:pt x="12471" y="1565"/>
                    <a:pt x="12460" y="1571"/>
                  </a:cubicBezTo>
                  <a:cubicBezTo>
                    <a:pt x="12449" y="1577"/>
                    <a:pt x="12441" y="1583"/>
                    <a:pt x="12430" y="1591"/>
                  </a:cubicBezTo>
                  <a:cubicBezTo>
                    <a:pt x="12421" y="1598"/>
                    <a:pt x="12414" y="1607"/>
                    <a:pt x="12410" y="1618"/>
                  </a:cubicBezTo>
                  <a:cubicBezTo>
                    <a:pt x="12385" y="1628"/>
                    <a:pt x="12362" y="1641"/>
                    <a:pt x="12337" y="1651"/>
                  </a:cubicBezTo>
                  <a:cubicBezTo>
                    <a:pt x="12297" y="1670"/>
                    <a:pt x="12258" y="1691"/>
                    <a:pt x="12218" y="1711"/>
                  </a:cubicBezTo>
                  <a:cubicBezTo>
                    <a:pt x="12194" y="1722"/>
                    <a:pt x="12171" y="1735"/>
                    <a:pt x="12147" y="1747"/>
                  </a:cubicBezTo>
                  <a:cubicBezTo>
                    <a:pt x="12146" y="1748"/>
                    <a:pt x="12145" y="1748"/>
                    <a:pt x="12144" y="1749"/>
                  </a:cubicBezTo>
                  <a:cubicBezTo>
                    <a:pt x="12137" y="1744"/>
                    <a:pt x="12129" y="1741"/>
                    <a:pt x="12121" y="1736"/>
                  </a:cubicBezTo>
                  <a:cubicBezTo>
                    <a:pt x="12100" y="1727"/>
                    <a:pt x="12077" y="1721"/>
                    <a:pt x="12054" y="1716"/>
                  </a:cubicBezTo>
                  <a:cubicBezTo>
                    <a:pt x="12011" y="1702"/>
                    <a:pt x="11967" y="1695"/>
                    <a:pt x="11924" y="1689"/>
                  </a:cubicBezTo>
                  <a:cubicBezTo>
                    <a:pt x="11867" y="1679"/>
                    <a:pt x="11809" y="1670"/>
                    <a:pt x="11750" y="1668"/>
                  </a:cubicBezTo>
                  <a:cubicBezTo>
                    <a:pt x="11707" y="1665"/>
                    <a:pt x="11662" y="1664"/>
                    <a:pt x="11619" y="1661"/>
                  </a:cubicBezTo>
                  <a:cubicBezTo>
                    <a:pt x="11610" y="1661"/>
                    <a:pt x="11600" y="1660"/>
                    <a:pt x="11589" y="1660"/>
                  </a:cubicBezTo>
                  <a:cubicBezTo>
                    <a:pt x="11556" y="1655"/>
                    <a:pt x="11521" y="1651"/>
                    <a:pt x="11486" y="1648"/>
                  </a:cubicBezTo>
                  <a:cubicBezTo>
                    <a:pt x="11449" y="1645"/>
                    <a:pt x="11412" y="1644"/>
                    <a:pt x="11374" y="1644"/>
                  </a:cubicBezTo>
                  <a:cubicBezTo>
                    <a:pt x="11296" y="1644"/>
                    <a:pt x="11218" y="1649"/>
                    <a:pt x="11140" y="1659"/>
                  </a:cubicBezTo>
                  <a:cubicBezTo>
                    <a:pt x="11133" y="1648"/>
                    <a:pt x="11124" y="1635"/>
                    <a:pt x="11114" y="1624"/>
                  </a:cubicBezTo>
                  <a:cubicBezTo>
                    <a:pt x="11119" y="1624"/>
                    <a:pt x="11123" y="1623"/>
                    <a:pt x="11126" y="1622"/>
                  </a:cubicBezTo>
                  <a:cubicBezTo>
                    <a:pt x="11169" y="1606"/>
                    <a:pt x="11213" y="1592"/>
                    <a:pt x="11255" y="1578"/>
                  </a:cubicBezTo>
                  <a:cubicBezTo>
                    <a:pt x="11259" y="1577"/>
                    <a:pt x="11263" y="1575"/>
                    <a:pt x="11268" y="1573"/>
                  </a:cubicBezTo>
                  <a:cubicBezTo>
                    <a:pt x="11268" y="1575"/>
                    <a:pt x="11269" y="1577"/>
                    <a:pt x="11270" y="1578"/>
                  </a:cubicBezTo>
                  <a:cubicBezTo>
                    <a:pt x="11274" y="1584"/>
                    <a:pt x="11280" y="1592"/>
                    <a:pt x="11284" y="1598"/>
                  </a:cubicBezTo>
                  <a:cubicBezTo>
                    <a:pt x="11295" y="1617"/>
                    <a:pt x="11316" y="1627"/>
                    <a:pt x="11337" y="1627"/>
                  </a:cubicBezTo>
                  <a:cubicBezTo>
                    <a:pt x="11350" y="1627"/>
                    <a:pt x="11362" y="1624"/>
                    <a:pt x="11372" y="1617"/>
                  </a:cubicBezTo>
                  <a:cubicBezTo>
                    <a:pt x="11391" y="1604"/>
                    <a:pt x="11399" y="1586"/>
                    <a:pt x="11399" y="1565"/>
                  </a:cubicBezTo>
                  <a:cubicBezTo>
                    <a:pt x="11401" y="1552"/>
                    <a:pt x="11397" y="1539"/>
                    <a:pt x="11389" y="1527"/>
                  </a:cubicBezTo>
                  <a:cubicBezTo>
                    <a:pt x="11384" y="1520"/>
                    <a:pt x="11381" y="1512"/>
                    <a:pt x="11376" y="1505"/>
                  </a:cubicBezTo>
                  <a:cubicBezTo>
                    <a:pt x="11377" y="1501"/>
                    <a:pt x="11377" y="1496"/>
                    <a:pt x="11377" y="1491"/>
                  </a:cubicBezTo>
                  <a:cubicBezTo>
                    <a:pt x="11373" y="1464"/>
                    <a:pt x="11356" y="1442"/>
                    <a:pt x="11331" y="1434"/>
                  </a:cubicBezTo>
                  <a:cubicBezTo>
                    <a:pt x="11327" y="1428"/>
                    <a:pt x="11324" y="1423"/>
                    <a:pt x="11320" y="1417"/>
                  </a:cubicBezTo>
                  <a:cubicBezTo>
                    <a:pt x="11315" y="1408"/>
                    <a:pt x="11310" y="1401"/>
                    <a:pt x="11304" y="1392"/>
                  </a:cubicBezTo>
                  <a:cubicBezTo>
                    <a:pt x="11301" y="1388"/>
                    <a:pt x="11299" y="1385"/>
                    <a:pt x="11296" y="1379"/>
                  </a:cubicBezTo>
                  <a:cubicBezTo>
                    <a:pt x="11279" y="1351"/>
                    <a:pt x="11259" y="1323"/>
                    <a:pt x="11242" y="1293"/>
                  </a:cubicBezTo>
                  <a:cubicBezTo>
                    <a:pt x="11241" y="1290"/>
                    <a:pt x="11239" y="1288"/>
                    <a:pt x="11237" y="1284"/>
                  </a:cubicBezTo>
                  <a:cubicBezTo>
                    <a:pt x="11214" y="1246"/>
                    <a:pt x="11185" y="1214"/>
                    <a:pt x="11154" y="1181"/>
                  </a:cubicBezTo>
                  <a:cubicBezTo>
                    <a:pt x="11126" y="1153"/>
                    <a:pt x="11098" y="1125"/>
                    <a:pt x="11069" y="1098"/>
                  </a:cubicBezTo>
                  <a:cubicBezTo>
                    <a:pt x="10992" y="1025"/>
                    <a:pt x="10909" y="959"/>
                    <a:pt x="10824" y="896"/>
                  </a:cubicBezTo>
                  <a:cubicBezTo>
                    <a:pt x="10725" y="823"/>
                    <a:pt x="10623" y="755"/>
                    <a:pt x="10519" y="688"/>
                  </a:cubicBezTo>
                  <a:cubicBezTo>
                    <a:pt x="10467" y="653"/>
                    <a:pt x="10412" y="624"/>
                    <a:pt x="10356" y="597"/>
                  </a:cubicBezTo>
                  <a:cubicBezTo>
                    <a:pt x="10294" y="569"/>
                    <a:pt x="10233" y="539"/>
                    <a:pt x="10171" y="513"/>
                  </a:cubicBezTo>
                  <a:cubicBezTo>
                    <a:pt x="10165" y="509"/>
                    <a:pt x="10160" y="507"/>
                    <a:pt x="10154" y="504"/>
                  </a:cubicBezTo>
                  <a:cubicBezTo>
                    <a:pt x="10149" y="507"/>
                    <a:pt x="10143" y="508"/>
                    <a:pt x="10138" y="509"/>
                  </a:cubicBezTo>
                  <a:cubicBezTo>
                    <a:pt x="10130" y="510"/>
                    <a:pt x="10122" y="511"/>
                    <a:pt x="10114" y="511"/>
                  </a:cubicBezTo>
                  <a:cubicBezTo>
                    <a:pt x="10108" y="511"/>
                    <a:pt x="10101" y="510"/>
                    <a:pt x="10096" y="508"/>
                  </a:cubicBezTo>
                  <a:cubicBezTo>
                    <a:pt x="10080" y="504"/>
                    <a:pt x="10066" y="502"/>
                    <a:pt x="10050" y="498"/>
                  </a:cubicBezTo>
                  <a:cubicBezTo>
                    <a:pt x="10046" y="497"/>
                    <a:pt x="10042" y="497"/>
                    <a:pt x="10040" y="495"/>
                  </a:cubicBezTo>
                  <a:cubicBezTo>
                    <a:pt x="10032" y="494"/>
                    <a:pt x="10025" y="493"/>
                    <a:pt x="10016" y="490"/>
                  </a:cubicBezTo>
                  <a:cubicBezTo>
                    <a:pt x="10003" y="488"/>
                    <a:pt x="9989" y="485"/>
                    <a:pt x="9974" y="482"/>
                  </a:cubicBezTo>
                  <a:lnTo>
                    <a:pt x="9839" y="454"/>
                  </a:lnTo>
                  <a:cubicBezTo>
                    <a:pt x="9791" y="445"/>
                    <a:pt x="9741" y="438"/>
                    <a:pt x="9691" y="431"/>
                  </a:cubicBezTo>
                  <a:cubicBezTo>
                    <a:pt x="9644" y="423"/>
                    <a:pt x="9596" y="420"/>
                    <a:pt x="9549" y="412"/>
                  </a:cubicBezTo>
                  <a:lnTo>
                    <a:pt x="9510" y="409"/>
                  </a:lnTo>
                  <a:cubicBezTo>
                    <a:pt x="9356" y="404"/>
                    <a:pt x="9203" y="397"/>
                    <a:pt x="9049" y="386"/>
                  </a:cubicBezTo>
                  <a:cubicBezTo>
                    <a:pt x="9045" y="386"/>
                    <a:pt x="9041" y="385"/>
                    <a:pt x="9039" y="385"/>
                  </a:cubicBezTo>
                  <a:cubicBezTo>
                    <a:pt x="9021" y="389"/>
                    <a:pt x="9003" y="392"/>
                    <a:pt x="8986" y="396"/>
                  </a:cubicBezTo>
                  <a:cubicBezTo>
                    <a:pt x="8923" y="410"/>
                    <a:pt x="8863" y="431"/>
                    <a:pt x="8801" y="453"/>
                  </a:cubicBezTo>
                  <a:cubicBezTo>
                    <a:pt x="8742" y="472"/>
                    <a:pt x="8684" y="495"/>
                    <a:pt x="8627" y="519"/>
                  </a:cubicBezTo>
                  <a:cubicBezTo>
                    <a:pt x="8570" y="545"/>
                    <a:pt x="8514" y="577"/>
                    <a:pt x="8460" y="611"/>
                  </a:cubicBezTo>
                  <a:cubicBezTo>
                    <a:pt x="8430" y="626"/>
                    <a:pt x="8400" y="643"/>
                    <a:pt x="8369" y="655"/>
                  </a:cubicBezTo>
                  <a:lnTo>
                    <a:pt x="8358" y="659"/>
                  </a:lnTo>
                  <a:lnTo>
                    <a:pt x="8357" y="659"/>
                  </a:lnTo>
                  <a:cubicBezTo>
                    <a:pt x="8345" y="652"/>
                    <a:pt x="8333" y="644"/>
                    <a:pt x="8323" y="636"/>
                  </a:cubicBezTo>
                  <a:cubicBezTo>
                    <a:pt x="8278" y="598"/>
                    <a:pt x="8236" y="556"/>
                    <a:pt x="8195" y="515"/>
                  </a:cubicBezTo>
                  <a:cubicBezTo>
                    <a:pt x="8152" y="472"/>
                    <a:pt x="8105" y="433"/>
                    <a:pt x="8055" y="397"/>
                  </a:cubicBezTo>
                  <a:cubicBezTo>
                    <a:pt x="7949" y="320"/>
                    <a:pt x="7836" y="255"/>
                    <a:pt x="7718" y="195"/>
                  </a:cubicBezTo>
                  <a:cubicBezTo>
                    <a:pt x="7660" y="165"/>
                    <a:pt x="7598" y="138"/>
                    <a:pt x="7537" y="115"/>
                  </a:cubicBezTo>
                  <a:cubicBezTo>
                    <a:pt x="7470" y="91"/>
                    <a:pt x="7404" y="67"/>
                    <a:pt x="7337" y="50"/>
                  </a:cubicBezTo>
                  <a:cubicBezTo>
                    <a:pt x="7307" y="43"/>
                    <a:pt x="7280" y="35"/>
                    <a:pt x="7250" y="30"/>
                  </a:cubicBezTo>
                  <a:cubicBezTo>
                    <a:pt x="7214" y="23"/>
                    <a:pt x="7178" y="19"/>
                    <a:pt x="7142" y="15"/>
                  </a:cubicBezTo>
                  <a:cubicBezTo>
                    <a:pt x="7075" y="8"/>
                    <a:pt x="7007" y="5"/>
                    <a:pt x="6939" y="2"/>
                  </a:cubicBezTo>
                  <a:cubicBezTo>
                    <a:pt x="6922" y="1"/>
                    <a:pt x="6904" y="1"/>
                    <a:pt x="6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p:cNvSpPr/>
            <p:nvPr/>
          </p:nvSpPr>
          <p:spPr>
            <a:xfrm>
              <a:off x="1582825" y="2814475"/>
              <a:ext cx="25000" cy="34400"/>
            </a:xfrm>
            <a:custGeom>
              <a:avLst/>
              <a:gdLst/>
              <a:ahLst/>
              <a:cxnLst/>
              <a:rect l="l" t="t" r="r" b="b"/>
              <a:pathLst>
                <a:path w="1000" h="1376" extrusionOk="0">
                  <a:moveTo>
                    <a:pt x="883" y="1080"/>
                  </a:moveTo>
                  <a:cubicBezTo>
                    <a:pt x="885" y="1080"/>
                    <a:pt x="886" y="1081"/>
                    <a:pt x="887" y="1082"/>
                  </a:cubicBezTo>
                  <a:lnTo>
                    <a:pt x="887" y="1082"/>
                  </a:lnTo>
                  <a:cubicBezTo>
                    <a:pt x="886" y="1080"/>
                    <a:pt x="885" y="1080"/>
                    <a:pt x="883" y="1080"/>
                  </a:cubicBezTo>
                  <a:close/>
                  <a:moveTo>
                    <a:pt x="41" y="0"/>
                  </a:moveTo>
                  <a:cubicBezTo>
                    <a:pt x="27" y="18"/>
                    <a:pt x="14" y="36"/>
                    <a:pt x="0" y="54"/>
                  </a:cubicBezTo>
                  <a:cubicBezTo>
                    <a:pt x="1" y="54"/>
                    <a:pt x="0" y="56"/>
                    <a:pt x="1" y="56"/>
                  </a:cubicBezTo>
                  <a:cubicBezTo>
                    <a:pt x="0" y="83"/>
                    <a:pt x="2" y="109"/>
                    <a:pt x="2" y="135"/>
                  </a:cubicBezTo>
                  <a:lnTo>
                    <a:pt x="2" y="126"/>
                  </a:lnTo>
                  <a:cubicBezTo>
                    <a:pt x="2" y="159"/>
                    <a:pt x="4" y="191"/>
                    <a:pt x="5" y="223"/>
                  </a:cubicBezTo>
                  <a:cubicBezTo>
                    <a:pt x="6" y="259"/>
                    <a:pt x="12" y="295"/>
                    <a:pt x="18" y="331"/>
                  </a:cubicBezTo>
                  <a:cubicBezTo>
                    <a:pt x="25" y="377"/>
                    <a:pt x="32" y="422"/>
                    <a:pt x="42" y="466"/>
                  </a:cubicBezTo>
                  <a:lnTo>
                    <a:pt x="62" y="539"/>
                  </a:lnTo>
                  <a:cubicBezTo>
                    <a:pt x="67" y="563"/>
                    <a:pt x="73" y="586"/>
                    <a:pt x="82" y="610"/>
                  </a:cubicBezTo>
                  <a:cubicBezTo>
                    <a:pt x="95" y="656"/>
                    <a:pt x="113" y="703"/>
                    <a:pt x="133" y="747"/>
                  </a:cubicBezTo>
                  <a:cubicBezTo>
                    <a:pt x="155" y="795"/>
                    <a:pt x="180" y="841"/>
                    <a:pt x="207" y="887"/>
                  </a:cubicBezTo>
                  <a:cubicBezTo>
                    <a:pt x="252" y="960"/>
                    <a:pt x="298" y="1034"/>
                    <a:pt x="356" y="1099"/>
                  </a:cubicBezTo>
                  <a:cubicBezTo>
                    <a:pt x="374" y="1120"/>
                    <a:pt x="391" y="1141"/>
                    <a:pt x="409" y="1158"/>
                  </a:cubicBezTo>
                  <a:cubicBezTo>
                    <a:pt x="429" y="1179"/>
                    <a:pt x="449" y="1201"/>
                    <a:pt x="471" y="1220"/>
                  </a:cubicBezTo>
                  <a:cubicBezTo>
                    <a:pt x="508" y="1254"/>
                    <a:pt x="546" y="1289"/>
                    <a:pt x="585" y="1320"/>
                  </a:cubicBezTo>
                  <a:cubicBezTo>
                    <a:pt x="597" y="1328"/>
                    <a:pt x="607" y="1338"/>
                    <a:pt x="617" y="1346"/>
                  </a:cubicBezTo>
                  <a:cubicBezTo>
                    <a:pt x="630" y="1356"/>
                    <a:pt x="643" y="1368"/>
                    <a:pt x="660" y="1373"/>
                  </a:cubicBezTo>
                  <a:cubicBezTo>
                    <a:pt x="662" y="1373"/>
                    <a:pt x="663" y="1374"/>
                    <a:pt x="666" y="1374"/>
                  </a:cubicBezTo>
                  <a:cubicBezTo>
                    <a:pt x="670" y="1375"/>
                    <a:pt x="674" y="1375"/>
                    <a:pt x="678" y="1375"/>
                  </a:cubicBezTo>
                  <a:cubicBezTo>
                    <a:pt x="693" y="1375"/>
                    <a:pt x="707" y="1369"/>
                    <a:pt x="720" y="1361"/>
                  </a:cubicBezTo>
                  <a:lnTo>
                    <a:pt x="720" y="1361"/>
                  </a:lnTo>
                  <a:cubicBezTo>
                    <a:pt x="717" y="1363"/>
                    <a:pt x="715" y="1364"/>
                    <a:pt x="712" y="1367"/>
                  </a:cubicBezTo>
                  <a:cubicBezTo>
                    <a:pt x="744" y="1347"/>
                    <a:pt x="780" y="1332"/>
                    <a:pt x="815" y="1317"/>
                  </a:cubicBezTo>
                  <a:cubicBezTo>
                    <a:pt x="861" y="1296"/>
                    <a:pt x="906" y="1275"/>
                    <a:pt x="950" y="1250"/>
                  </a:cubicBezTo>
                  <a:cubicBezTo>
                    <a:pt x="971" y="1239"/>
                    <a:pt x="990" y="1222"/>
                    <a:pt x="995" y="1196"/>
                  </a:cubicBezTo>
                  <a:cubicBezTo>
                    <a:pt x="999" y="1176"/>
                    <a:pt x="992" y="1153"/>
                    <a:pt x="978" y="1137"/>
                  </a:cubicBezTo>
                  <a:cubicBezTo>
                    <a:pt x="968" y="1126"/>
                    <a:pt x="954" y="1120"/>
                    <a:pt x="940" y="1112"/>
                  </a:cubicBezTo>
                  <a:cubicBezTo>
                    <a:pt x="923" y="1102"/>
                    <a:pt x="905" y="1092"/>
                    <a:pt x="887" y="1082"/>
                  </a:cubicBezTo>
                  <a:lnTo>
                    <a:pt x="887" y="1082"/>
                  </a:lnTo>
                  <a:cubicBezTo>
                    <a:pt x="887" y="1082"/>
                    <a:pt x="887" y="1082"/>
                    <a:pt x="888" y="1083"/>
                  </a:cubicBezTo>
                  <a:cubicBezTo>
                    <a:pt x="846" y="1058"/>
                    <a:pt x="808" y="1032"/>
                    <a:pt x="769" y="1003"/>
                  </a:cubicBezTo>
                  <a:cubicBezTo>
                    <a:pt x="721" y="965"/>
                    <a:pt x="677" y="923"/>
                    <a:pt x="634" y="878"/>
                  </a:cubicBezTo>
                  <a:lnTo>
                    <a:pt x="552" y="794"/>
                  </a:lnTo>
                  <a:cubicBezTo>
                    <a:pt x="543" y="783"/>
                    <a:pt x="535" y="774"/>
                    <a:pt x="525" y="764"/>
                  </a:cubicBezTo>
                  <a:cubicBezTo>
                    <a:pt x="521" y="759"/>
                    <a:pt x="516" y="755"/>
                    <a:pt x="512" y="750"/>
                  </a:cubicBezTo>
                  <a:cubicBezTo>
                    <a:pt x="463" y="702"/>
                    <a:pt x="413" y="654"/>
                    <a:pt x="371" y="599"/>
                  </a:cubicBezTo>
                  <a:cubicBezTo>
                    <a:pt x="326" y="543"/>
                    <a:pt x="287" y="485"/>
                    <a:pt x="248" y="425"/>
                  </a:cubicBezTo>
                  <a:cubicBezTo>
                    <a:pt x="207" y="363"/>
                    <a:pt x="165" y="300"/>
                    <a:pt x="133" y="232"/>
                  </a:cubicBezTo>
                  <a:cubicBezTo>
                    <a:pt x="133" y="231"/>
                    <a:pt x="131" y="228"/>
                    <a:pt x="130" y="227"/>
                  </a:cubicBezTo>
                  <a:cubicBezTo>
                    <a:pt x="129" y="227"/>
                    <a:pt x="129" y="227"/>
                    <a:pt x="129" y="226"/>
                  </a:cubicBezTo>
                  <a:cubicBezTo>
                    <a:pt x="112" y="187"/>
                    <a:pt x="94" y="149"/>
                    <a:pt x="81" y="110"/>
                  </a:cubicBezTo>
                  <a:cubicBezTo>
                    <a:pt x="67" y="77"/>
                    <a:pt x="56" y="42"/>
                    <a:pt x="44" y="7"/>
                  </a:cubicBezTo>
                  <a:cubicBezTo>
                    <a:pt x="42" y="5"/>
                    <a:pt x="42" y="2"/>
                    <a:pt x="41" y="0"/>
                  </a:cubicBez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p:cNvSpPr/>
            <p:nvPr/>
          </p:nvSpPr>
          <p:spPr>
            <a:xfrm>
              <a:off x="1500450" y="2877400"/>
              <a:ext cx="25" cy="25"/>
            </a:xfrm>
            <a:custGeom>
              <a:avLst/>
              <a:gdLst/>
              <a:ahLst/>
              <a:cxnLst/>
              <a:rect l="l" t="t" r="r" b="b"/>
              <a:pathLst>
                <a:path w="1" h="1" extrusionOk="0">
                  <a:moveTo>
                    <a:pt x="1" y="0"/>
                  </a:moveTo>
                  <a:lnTo>
                    <a:pt x="1" y="0"/>
                  </a:lnTo>
                  <a:lnTo>
                    <a:pt x="1" y="0"/>
                  </a:ln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p:cNvSpPr/>
            <p:nvPr/>
          </p:nvSpPr>
          <p:spPr>
            <a:xfrm>
              <a:off x="1715825" y="2923350"/>
              <a:ext cx="19500" cy="49325"/>
            </a:xfrm>
            <a:custGeom>
              <a:avLst/>
              <a:gdLst/>
              <a:ahLst/>
              <a:cxnLst/>
              <a:rect l="l" t="t" r="r" b="b"/>
              <a:pathLst>
                <a:path w="780" h="1973" extrusionOk="0">
                  <a:moveTo>
                    <a:pt x="477" y="1"/>
                  </a:moveTo>
                  <a:cubicBezTo>
                    <a:pt x="474" y="1"/>
                    <a:pt x="471" y="1"/>
                    <a:pt x="468" y="1"/>
                  </a:cubicBezTo>
                  <a:cubicBezTo>
                    <a:pt x="459" y="12"/>
                    <a:pt x="453" y="22"/>
                    <a:pt x="445" y="32"/>
                  </a:cubicBezTo>
                  <a:cubicBezTo>
                    <a:pt x="431" y="52"/>
                    <a:pt x="416" y="69"/>
                    <a:pt x="401" y="85"/>
                  </a:cubicBezTo>
                  <a:lnTo>
                    <a:pt x="401" y="116"/>
                  </a:lnTo>
                  <a:cubicBezTo>
                    <a:pt x="397" y="111"/>
                    <a:pt x="395" y="104"/>
                    <a:pt x="391" y="98"/>
                  </a:cubicBezTo>
                  <a:cubicBezTo>
                    <a:pt x="376" y="116"/>
                    <a:pt x="357" y="133"/>
                    <a:pt x="340" y="151"/>
                  </a:cubicBezTo>
                  <a:cubicBezTo>
                    <a:pt x="325" y="164"/>
                    <a:pt x="313" y="180"/>
                    <a:pt x="297" y="191"/>
                  </a:cubicBezTo>
                  <a:cubicBezTo>
                    <a:pt x="311" y="218"/>
                    <a:pt x="325" y="245"/>
                    <a:pt x="339" y="273"/>
                  </a:cubicBezTo>
                  <a:cubicBezTo>
                    <a:pt x="364" y="332"/>
                    <a:pt x="386" y="394"/>
                    <a:pt x="407" y="456"/>
                  </a:cubicBezTo>
                  <a:cubicBezTo>
                    <a:pt x="429" y="535"/>
                    <a:pt x="449" y="614"/>
                    <a:pt x="463" y="694"/>
                  </a:cubicBezTo>
                  <a:cubicBezTo>
                    <a:pt x="465" y="717"/>
                    <a:pt x="469" y="739"/>
                    <a:pt x="470" y="762"/>
                  </a:cubicBezTo>
                  <a:cubicBezTo>
                    <a:pt x="473" y="837"/>
                    <a:pt x="471" y="913"/>
                    <a:pt x="464" y="988"/>
                  </a:cubicBezTo>
                  <a:cubicBezTo>
                    <a:pt x="460" y="1020"/>
                    <a:pt x="457" y="1053"/>
                    <a:pt x="452" y="1085"/>
                  </a:cubicBezTo>
                  <a:cubicBezTo>
                    <a:pt x="435" y="1161"/>
                    <a:pt x="414" y="1234"/>
                    <a:pt x="388" y="1308"/>
                  </a:cubicBezTo>
                  <a:cubicBezTo>
                    <a:pt x="371" y="1357"/>
                    <a:pt x="351" y="1405"/>
                    <a:pt x="328" y="1451"/>
                  </a:cubicBezTo>
                  <a:cubicBezTo>
                    <a:pt x="311" y="1482"/>
                    <a:pt x="293" y="1512"/>
                    <a:pt x="272" y="1541"/>
                  </a:cubicBezTo>
                  <a:cubicBezTo>
                    <a:pt x="236" y="1587"/>
                    <a:pt x="199" y="1633"/>
                    <a:pt x="159" y="1675"/>
                  </a:cubicBezTo>
                  <a:cubicBezTo>
                    <a:pt x="145" y="1689"/>
                    <a:pt x="132" y="1701"/>
                    <a:pt x="117" y="1714"/>
                  </a:cubicBezTo>
                  <a:lnTo>
                    <a:pt x="58" y="1753"/>
                  </a:lnTo>
                  <a:cubicBezTo>
                    <a:pt x="39" y="1757"/>
                    <a:pt x="22" y="1770"/>
                    <a:pt x="13" y="1789"/>
                  </a:cubicBezTo>
                  <a:cubicBezTo>
                    <a:pt x="0" y="1822"/>
                    <a:pt x="14" y="1861"/>
                    <a:pt x="46" y="1874"/>
                  </a:cubicBezTo>
                  <a:cubicBezTo>
                    <a:pt x="50" y="1875"/>
                    <a:pt x="52" y="1875"/>
                    <a:pt x="55" y="1876"/>
                  </a:cubicBezTo>
                  <a:cubicBezTo>
                    <a:pt x="62" y="1879"/>
                    <a:pt x="70" y="1880"/>
                    <a:pt x="79" y="1880"/>
                  </a:cubicBezTo>
                  <a:cubicBezTo>
                    <a:pt x="84" y="1880"/>
                    <a:pt x="89" y="1880"/>
                    <a:pt x="94" y="1878"/>
                  </a:cubicBezTo>
                  <a:cubicBezTo>
                    <a:pt x="103" y="1875"/>
                    <a:pt x="111" y="1870"/>
                    <a:pt x="119" y="1865"/>
                  </a:cubicBezTo>
                  <a:cubicBezTo>
                    <a:pt x="124" y="1873"/>
                    <a:pt x="130" y="1880"/>
                    <a:pt x="138" y="1886"/>
                  </a:cubicBezTo>
                  <a:cubicBezTo>
                    <a:pt x="150" y="1895"/>
                    <a:pt x="163" y="1899"/>
                    <a:pt x="175" y="1900"/>
                  </a:cubicBezTo>
                  <a:cubicBezTo>
                    <a:pt x="175" y="1905"/>
                    <a:pt x="177" y="1910"/>
                    <a:pt x="177" y="1916"/>
                  </a:cubicBezTo>
                  <a:cubicBezTo>
                    <a:pt x="180" y="1942"/>
                    <a:pt x="199" y="1962"/>
                    <a:pt x="222" y="1970"/>
                  </a:cubicBezTo>
                  <a:cubicBezTo>
                    <a:pt x="229" y="1972"/>
                    <a:pt x="236" y="1972"/>
                    <a:pt x="244" y="1972"/>
                  </a:cubicBezTo>
                  <a:cubicBezTo>
                    <a:pt x="248" y="1972"/>
                    <a:pt x="253" y="1972"/>
                    <a:pt x="257" y="1971"/>
                  </a:cubicBezTo>
                  <a:cubicBezTo>
                    <a:pt x="271" y="1968"/>
                    <a:pt x="283" y="1966"/>
                    <a:pt x="294" y="1958"/>
                  </a:cubicBezTo>
                  <a:cubicBezTo>
                    <a:pt x="315" y="1944"/>
                    <a:pt x="331" y="1927"/>
                    <a:pt x="350" y="1909"/>
                  </a:cubicBezTo>
                  <a:cubicBezTo>
                    <a:pt x="367" y="1890"/>
                    <a:pt x="383" y="1870"/>
                    <a:pt x="398" y="1852"/>
                  </a:cubicBezTo>
                  <a:lnTo>
                    <a:pt x="400" y="1852"/>
                  </a:lnTo>
                  <a:cubicBezTo>
                    <a:pt x="414" y="1850"/>
                    <a:pt x="431" y="1848"/>
                    <a:pt x="444" y="1841"/>
                  </a:cubicBezTo>
                  <a:cubicBezTo>
                    <a:pt x="460" y="1831"/>
                    <a:pt x="475" y="1818"/>
                    <a:pt x="488" y="1803"/>
                  </a:cubicBezTo>
                  <a:cubicBezTo>
                    <a:pt x="526" y="1761"/>
                    <a:pt x="556" y="1710"/>
                    <a:pt x="582" y="1659"/>
                  </a:cubicBezTo>
                  <a:cubicBezTo>
                    <a:pt x="654" y="1518"/>
                    <a:pt x="703" y="1367"/>
                    <a:pt x="737" y="1212"/>
                  </a:cubicBezTo>
                  <a:cubicBezTo>
                    <a:pt x="765" y="1081"/>
                    <a:pt x="779" y="947"/>
                    <a:pt x="773" y="814"/>
                  </a:cubicBezTo>
                  <a:cubicBezTo>
                    <a:pt x="770" y="749"/>
                    <a:pt x="763" y="686"/>
                    <a:pt x="744" y="625"/>
                  </a:cubicBezTo>
                  <a:cubicBezTo>
                    <a:pt x="739" y="609"/>
                    <a:pt x="732" y="594"/>
                    <a:pt x="720" y="582"/>
                  </a:cubicBezTo>
                  <a:cubicBezTo>
                    <a:pt x="712" y="574"/>
                    <a:pt x="703" y="569"/>
                    <a:pt x="695" y="567"/>
                  </a:cubicBezTo>
                  <a:cubicBezTo>
                    <a:pt x="695" y="565"/>
                    <a:pt x="693" y="564"/>
                    <a:pt x="693" y="563"/>
                  </a:cubicBezTo>
                  <a:cubicBezTo>
                    <a:pt x="684" y="521"/>
                    <a:pt x="676" y="479"/>
                    <a:pt x="667" y="438"/>
                  </a:cubicBezTo>
                  <a:cubicBezTo>
                    <a:pt x="659" y="394"/>
                    <a:pt x="648" y="353"/>
                    <a:pt x="638" y="311"/>
                  </a:cubicBezTo>
                  <a:cubicBezTo>
                    <a:pt x="629" y="274"/>
                    <a:pt x="617" y="238"/>
                    <a:pt x="607" y="201"/>
                  </a:cubicBezTo>
                  <a:cubicBezTo>
                    <a:pt x="597" y="165"/>
                    <a:pt x="583" y="130"/>
                    <a:pt x="572" y="95"/>
                  </a:cubicBezTo>
                  <a:cubicBezTo>
                    <a:pt x="567" y="82"/>
                    <a:pt x="560" y="68"/>
                    <a:pt x="552" y="54"/>
                  </a:cubicBezTo>
                  <a:cubicBezTo>
                    <a:pt x="546" y="41"/>
                    <a:pt x="535" y="31"/>
                    <a:pt x="524" y="21"/>
                  </a:cubicBezTo>
                  <a:cubicBezTo>
                    <a:pt x="511" y="8"/>
                    <a:pt x="494" y="1"/>
                    <a:pt x="477" y="1"/>
                  </a:cubicBez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p:cNvSpPr/>
            <p:nvPr/>
          </p:nvSpPr>
          <p:spPr>
            <a:xfrm>
              <a:off x="1412300" y="2904275"/>
              <a:ext cx="75" cy="75"/>
            </a:xfrm>
            <a:custGeom>
              <a:avLst/>
              <a:gdLst/>
              <a:ahLst/>
              <a:cxnLst/>
              <a:rect l="l" t="t" r="r" b="b"/>
              <a:pathLst>
                <a:path w="3" h="3" extrusionOk="0">
                  <a:moveTo>
                    <a:pt x="3" y="1"/>
                  </a:moveTo>
                  <a:cubicBezTo>
                    <a:pt x="2" y="1"/>
                    <a:pt x="2" y="1"/>
                    <a:pt x="2" y="1"/>
                  </a:cubicBezTo>
                  <a:lnTo>
                    <a:pt x="2" y="1"/>
                  </a:lnTo>
                  <a:cubicBezTo>
                    <a:pt x="2" y="1"/>
                    <a:pt x="2" y="1"/>
                    <a:pt x="3" y="1"/>
                  </a:cubicBezTo>
                  <a:close/>
                  <a:moveTo>
                    <a:pt x="3" y="1"/>
                  </a:moveTo>
                  <a:cubicBezTo>
                    <a:pt x="3" y="1"/>
                    <a:pt x="3" y="1"/>
                    <a:pt x="2" y="1"/>
                  </a:cubicBezTo>
                  <a:lnTo>
                    <a:pt x="2" y="1"/>
                  </a:lnTo>
                  <a:cubicBezTo>
                    <a:pt x="2" y="1"/>
                    <a:pt x="3" y="1"/>
                    <a:pt x="3" y="1"/>
                  </a:cubicBezTo>
                  <a:close/>
                  <a:moveTo>
                    <a:pt x="2" y="1"/>
                  </a:moveTo>
                  <a:cubicBezTo>
                    <a:pt x="2" y="1"/>
                    <a:pt x="2" y="1"/>
                    <a:pt x="1" y="1"/>
                  </a:cubicBezTo>
                  <a:lnTo>
                    <a:pt x="1" y="1"/>
                  </a:lnTo>
                  <a:cubicBezTo>
                    <a:pt x="2" y="1"/>
                    <a:pt x="2" y="1"/>
                    <a:pt x="2" y="1"/>
                  </a:cubicBezTo>
                  <a:lnTo>
                    <a:pt x="2" y="1"/>
                  </a:lnTo>
                  <a:cubicBezTo>
                    <a:pt x="2" y="1"/>
                    <a:pt x="2" y="1"/>
                    <a:pt x="2" y="1"/>
                  </a:cubicBezTo>
                  <a:cubicBezTo>
                    <a:pt x="2" y="1"/>
                    <a:pt x="2" y="1"/>
                    <a:pt x="2" y="1"/>
                  </a:cubicBezTo>
                  <a:close/>
                  <a:moveTo>
                    <a:pt x="1" y="1"/>
                  </a:moveTo>
                  <a:cubicBezTo>
                    <a:pt x="1" y="2"/>
                    <a:pt x="1" y="2"/>
                    <a:pt x="1" y="2"/>
                  </a:cubicBezTo>
                  <a:cubicBezTo>
                    <a:pt x="1" y="2"/>
                    <a:pt x="1" y="2"/>
                    <a:pt x="1" y="2"/>
                  </a:cubicBezTo>
                  <a:cubicBezTo>
                    <a:pt x="1" y="2"/>
                    <a:pt x="1" y="2"/>
                    <a:pt x="1" y="1"/>
                  </a:cubicBez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p:cNvSpPr/>
            <p:nvPr/>
          </p:nvSpPr>
          <p:spPr>
            <a:xfrm>
              <a:off x="1359650" y="2756250"/>
              <a:ext cx="601075" cy="514400"/>
            </a:xfrm>
            <a:custGeom>
              <a:avLst/>
              <a:gdLst/>
              <a:ahLst/>
              <a:cxnLst/>
              <a:rect l="l" t="t" r="r" b="b"/>
              <a:pathLst>
                <a:path w="24043" h="20576" extrusionOk="0">
                  <a:moveTo>
                    <a:pt x="14118" y="34"/>
                  </a:moveTo>
                  <a:cubicBezTo>
                    <a:pt x="14117" y="35"/>
                    <a:pt x="14117" y="36"/>
                    <a:pt x="14116" y="36"/>
                  </a:cubicBezTo>
                  <a:lnTo>
                    <a:pt x="14116" y="36"/>
                  </a:lnTo>
                  <a:cubicBezTo>
                    <a:pt x="14117" y="35"/>
                    <a:pt x="14117" y="35"/>
                    <a:pt x="14118" y="34"/>
                  </a:cubicBezTo>
                  <a:close/>
                  <a:moveTo>
                    <a:pt x="14116" y="36"/>
                  </a:moveTo>
                  <a:cubicBezTo>
                    <a:pt x="14115" y="37"/>
                    <a:pt x="14114" y="38"/>
                    <a:pt x="14113" y="39"/>
                  </a:cubicBezTo>
                  <a:lnTo>
                    <a:pt x="14113" y="39"/>
                  </a:lnTo>
                  <a:cubicBezTo>
                    <a:pt x="14114" y="39"/>
                    <a:pt x="14115" y="38"/>
                    <a:pt x="14116" y="36"/>
                  </a:cubicBezTo>
                  <a:close/>
                  <a:moveTo>
                    <a:pt x="13674" y="1509"/>
                  </a:moveTo>
                  <a:cubicBezTo>
                    <a:pt x="13679" y="1519"/>
                    <a:pt x="13684" y="1530"/>
                    <a:pt x="13689" y="1541"/>
                  </a:cubicBezTo>
                  <a:cubicBezTo>
                    <a:pt x="13684" y="1541"/>
                    <a:pt x="13677" y="1541"/>
                    <a:pt x="13670" y="1542"/>
                  </a:cubicBezTo>
                  <a:cubicBezTo>
                    <a:pt x="13673" y="1530"/>
                    <a:pt x="13673" y="1520"/>
                    <a:pt x="13674" y="1509"/>
                  </a:cubicBezTo>
                  <a:close/>
                  <a:moveTo>
                    <a:pt x="20806" y="3541"/>
                  </a:moveTo>
                  <a:lnTo>
                    <a:pt x="20806" y="3541"/>
                  </a:lnTo>
                  <a:cubicBezTo>
                    <a:pt x="20808" y="3546"/>
                    <a:pt x="20811" y="3552"/>
                    <a:pt x="20812" y="3557"/>
                  </a:cubicBezTo>
                  <a:cubicBezTo>
                    <a:pt x="20816" y="3569"/>
                    <a:pt x="20820" y="3579"/>
                    <a:pt x="20824" y="3590"/>
                  </a:cubicBezTo>
                  <a:cubicBezTo>
                    <a:pt x="20820" y="3603"/>
                    <a:pt x="20817" y="3613"/>
                    <a:pt x="20814" y="3624"/>
                  </a:cubicBezTo>
                  <a:cubicBezTo>
                    <a:pt x="20812" y="3595"/>
                    <a:pt x="20809" y="3569"/>
                    <a:pt x="20806" y="3541"/>
                  </a:cubicBezTo>
                  <a:close/>
                  <a:moveTo>
                    <a:pt x="11725" y="3603"/>
                  </a:moveTo>
                  <a:cubicBezTo>
                    <a:pt x="11732" y="3605"/>
                    <a:pt x="11738" y="3608"/>
                    <a:pt x="11744" y="3609"/>
                  </a:cubicBezTo>
                  <a:cubicBezTo>
                    <a:pt x="11760" y="3616"/>
                    <a:pt x="11775" y="3621"/>
                    <a:pt x="11791" y="3626"/>
                  </a:cubicBezTo>
                  <a:cubicBezTo>
                    <a:pt x="11758" y="3619"/>
                    <a:pt x="11724" y="3610"/>
                    <a:pt x="11692" y="3603"/>
                  </a:cubicBezTo>
                  <a:close/>
                  <a:moveTo>
                    <a:pt x="13121" y="3850"/>
                  </a:moveTo>
                  <a:cubicBezTo>
                    <a:pt x="13122" y="3850"/>
                    <a:pt x="13122" y="3850"/>
                    <a:pt x="13122" y="3850"/>
                  </a:cubicBezTo>
                  <a:cubicBezTo>
                    <a:pt x="13122" y="3850"/>
                    <a:pt x="13121" y="3850"/>
                    <a:pt x="13121" y="3850"/>
                  </a:cubicBezTo>
                  <a:close/>
                  <a:moveTo>
                    <a:pt x="12163" y="3872"/>
                  </a:moveTo>
                  <a:lnTo>
                    <a:pt x="12163" y="3872"/>
                  </a:lnTo>
                  <a:cubicBezTo>
                    <a:pt x="12164" y="3873"/>
                    <a:pt x="12164" y="3873"/>
                    <a:pt x="12166" y="3873"/>
                  </a:cubicBezTo>
                  <a:lnTo>
                    <a:pt x="12166" y="3873"/>
                  </a:lnTo>
                  <a:lnTo>
                    <a:pt x="12163" y="3872"/>
                  </a:lnTo>
                  <a:close/>
                  <a:moveTo>
                    <a:pt x="15902" y="4428"/>
                  </a:moveTo>
                  <a:cubicBezTo>
                    <a:pt x="15901" y="4429"/>
                    <a:pt x="15899" y="4429"/>
                    <a:pt x="15897" y="4430"/>
                  </a:cubicBezTo>
                  <a:lnTo>
                    <a:pt x="15897" y="4430"/>
                  </a:lnTo>
                  <a:cubicBezTo>
                    <a:pt x="15899" y="4430"/>
                    <a:pt x="15900" y="4429"/>
                    <a:pt x="15902" y="4428"/>
                  </a:cubicBezTo>
                  <a:close/>
                  <a:moveTo>
                    <a:pt x="9358" y="4352"/>
                  </a:moveTo>
                  <a:lnTo>
                    <a:pt x="9358" y="4352"/>
                  </a:lnTo>
                  <a:cubicBezTo>
                    <a:pt x="9335" y="4379"/>
                    <a:pt x="9310" y="4404"/>
                    <a:pt x="9287" y="4430"/>
                  </a:cubicBezTo>
                  <a:cubicBezTo>
                    <a:pt x="9268" y="4452"/>
                    <a:pt x="9250" y="4475"/>
                    <a:pt x="9231" y="4496"/>
                  </a:cubicBezTo>
                  <a:cubicBezTo>
                    <a:pt x="9238" y="4482"/>
                    <a:pt x="9247" y="4470"/>
                    <a:pt x="9255" y="4455"/>
                  </a:cubicBezTo>
                  <a:cubicBezTo>
                    <a:pt x="9258" y="4451"/>
                    <a:pt x="9263" y="4447"/>
                    <a:pt x="9267" y="4442"/>
                  </a:cubicBezTo>
                  <a:lnTo>
                    <a:pt x="9267" y="4444"/>
                  </a:lnTo>
                  <a:cubicBezTo>
                    <a:pt x="9287" y="4421"/>
                    <a:pt x="9309" y="4399"/>
                    <a:pt x="9330" y="4378"/>
                  </a:cubicBezTo>
                  <a:cubicBezTo>
                    <a:pt x="9339" y="4368"/>
                    <a:pt x="9349" y="4361"/>
                    <a:pt x="9358" y="4352"/>
                  </a:cubicBezTo>
                  <a:close/>
                  <a:moveTo>
                    <a:pt x="15000" y="4624"/>
                  </a:moveTo>
                  <a:cubicBezTo>
                    <a:pt x="15005" y="4624"/>
                    <a:pt x="15010" y="4625"/>
                    <a:pt x="15016" y="4625"/>
                  </a:cubicBezTo>
                  <a:cubicBezTo>
                    <a:pt x="15012" y="4629"/>
                    <a:pt x="15010" y="4633"/>
                    <a:pt x="15006" y="4638"/>
                  </a:cubicBezTo>
                  <a:cubicBezTo>
                    <a:pt x="15005" y="4633"/>
                    <a:pt x="15001" y="4627"/>
                    <a:pt x="15000" y="4624"/>
                  </a:cubicBezTo>
                  <a:close/>
                  <a:moveTo>
                    <a:pt x="5515" y="4674"/>
                  </a:moveTo>
                  <a:lnTo>
                    <a:pt x="5500" y="4686"/>
                  </a:lnTo>
                  <a:cubicBezTo>
                    <a:pt x="5499" y="4686"/>
                    <a:pt x="5499" y="4687"/>
                    <a:pt x="5497" y="4688"/>
                  </a:cubicBezTo>
                  <a:cubicBezTo>
                    <a:pt x="5496" y="4687"/>
                    <a:pt x="5494" y="4687"/>
                    <a:pt x="5492" y="4686"/>
                  </a:cubicBezTo>
                  <a:lnTo>
                    <a:pt x="5515" y="4674"/>
                  </a:lnTo>
                  <a:close/>
                  <a:moveTo>
                    <a:pt x="9239" y="4691"/>
                  </a:moveTo>
                  <a:cubicBezTo>
                    <a:pt x="9237" y="4693"/>
                    <a:pt x="9236" y="4695"/>
                    <a:pt x="9235" y="4697"/>
                  </a:cubicBezTo>
                  <a:lnTo>
                    <a:pt x="9235" y="4697"/>
                  </a:lnTo>
                  <a:cubicBezTo>
                    <a:pt x="9237" y="4696"/>
                    <a:pt x="9238" y="4693"/>
                    <a:pt x="9239" y="4691"/>
                  </a:cubicBezTo>
                  <a:close/>
                  <a:moveTo>
                    <a:pt x="7941" y="4820"/>
                  </a:moveTo>
                  <a:cubicBezTo>
                    <a:pt x="7942" y="4820"/>
                    <a:pt x="7942" y="4820"/>
                    <a:pt x="7943" y="4820"/>
                  </a:cubicBezTo>
                  <a:cubicBezTo>
                    <a:pt x="7942" y="4820"/>
                    <a:pt x="7942" y="4820"/>
                    <a:pt x="7941" y="4820"/>
                  </a:cubicBezTo>
                  <a:close/>
                  <a:moveTo>
                    <a:pt x="15132" y="4952"/>
                  </a:moveTo>
                  <a:lnTo>
                    <a:pt x="15132" y="4952"/>
                  </a:lnTo>
                  <a:cubicBezTo>
                    <a:pt x="15132" y="4954"/>
                    <a:pt x="15133" y="4955"/>
                    <a:pt x="15134" y="4957"/>
                  </a:cubicBezTo>
                  <a:cubicBezTo>
                    <a:pt x="15134" y="4955"/>
                    <a:pt x="15133" y="4954"/>
                    <a:pt x="15132" y="4952"/>
                  </a:cubicBezTo>
                  <a:close/>
                  <a:moveTo>
                    <a:pt x="4272" y="5030"/>
                  </a:moveTo>
                  <a:cubicBezTo>
                    <a:pt x="4273" y="5030"/>
                    <a:pt x="4273" y="5030"/>
                    <a:pt x="4274" y="5030"/>
                  </a:cubicBezTo>
                  <a:cubicBezTo>
                    <a:pt x="4273" y="5030"/>
                    <a:pt x="4273" y="5030"/>
                    <a:pt x="4272" y="5030"/>
                  </a:cubicBezTo>
                  <a:close/>
                  <a:moveTo>
                    <a:pt x="3229" y="5140"/>
                  </a:moveTo>
                  <a:lnTo>
                    <a:pt x="3229" y="5140"/>
                  </a:lnTo>
                  <a:cubicBezTo>
                    <a:pt x="3229" y="5140"/>
                    <a:pt x="3229" y="5140"/>
                    <a:pt x="3229" y="5141"/>
                  </a:cubicBezTo>
                  <a:lnTo>
                    <a:pt x="3229" y="5141"/>
                  </a:lnTo>
                  <a:cubicBezTo>
                    <a:pt x="3229" y="5140"/>
                    <a:pt x="3229" y="5140"/>
                    <a:pt x="3229" y="5140"/>
                  </a:cubicBezTo>
                  <a:close/>
                  <a:moveTo>
                    <a:pt x="2874" y="5153"/>
                  </a:moveTo>
                  <a:cubicBezTo>
                    <a:pt x="2848" y="5166"/>
                    <a:pt x="2821" y="5178"/>
                    <a:pt x="2793" y="5194"/>
                  </a:cubicBezTo>
                  <a:cubicBezTo>
                    <a:pt x="2817" y="5181"/>
                    <a:pt x="2838" y="5168"/>
                    <a:pt x="2862" y="5157"/>
                  </a:cubicBezTo>
                  <a:cubicBezTo>
                    <a:pt x="2865" y="5155"/>
                    <a:pt x="2870" y="5154"/>
                    <a:pt x="2874" y="5153"/>
                  </a:cubicBezTo>
                  <a:close/>
                  <a:moveTo>
                    <a:pt x="20125" y="5542"/>
                  </a:moveTo>
                  <a:lnTo>
                    <a:pt x="20125" y="5542"/>
                  </a:lnTo>
                  <a:cubicBezTo>
                    <a:pt x="20120" y="5551"/>
                    <a:pt x="20115" y="5560"/>
                    <a:pt x="20112" y="5570"/>
                  </a:cubicBezTo>
                  <a:lnTo>
                    <a:pt x="20099" y="5577"/>
                  </a:lnTo>
                  <a:cubicBezTo>
                    <a:pt x="20109" y="5565"/>
                    <a:pt x="20118" y="5554"/>
                    <a:pt x="20125" y="5542"/>
                  </a:cubicBezTo>
                  <a:close/>
                  <a:moveTo>
                    <a:pt x="14982" y="5626"/>
                  </a:moveTo>
                  <a:cubicBezTo>
                    <a:pt x="14982" y="5627"/>
                    <a:pt x="14982" y="5627"/>
                    <a:pt x="14982" y="5628"/>
                  </a:cubicBezTo>
                  <a:lnTo>
                    <a:pt x="14982" y="5628"/>
                  </a:lnTo>
                  <a:cubicBezTo>
                    <a:pt x="14982" y="5627"/>
                    <a:pt x="14982" y="5627"/>
                    <a:pt x="14982" y="5626"/>
                  </a:cubicBezTo>
                  <a:close/>
                  <a:moveTo>
                    <a:pt x="2113" y="5915"/>
                  </a:moveTo>
                  <a:cubicBezTo>
                    <a:pt x="2112" y="5916"/>
                    <a:pt x="2112" y="5917"/>
                    <a:pt x="2111" y="5917"/>
                  </a:cubicBezTo>
                  <a:lnTo>
                    <a:pt x="2113" y="5915"/>
                  </a:lnTo>
                  <a:close/>
                  <a:moveTo>
                    <a:pt x="6618" y="6021"/>
                  </a:moveTo>
                  <a:cubicBezTo>
                    <a:pt x="6620" y="6024"/>
                    <a:pt x="6622" y="6025"/>
                    <a:pt x="6625" y="6026"/>
                  </a:cubicBezTo>
                  <a:cubicBezTo>
                    <a:pt x="6623" y="6024"/>
                    <a:pt x="6620" y="6023"/>
                    <a:pt x="6618" y="6021"/>
                  </a:cubicBezTo>
                  <a:close/>
                  <a:moveTo>
                    <a:pt x="1924" y="6322"/>
                  </a:moveTo>
                  <a:cubicBezTo>
                    <a:pt x="1924" y="6323"/>
                    <a:pt x="1924" y="6323"/>
                    <a:pt x="1924" y="6324"/>
                  </a:cubicBezTo>
                  <a:lnTo>
                    <a:pt x="1924" y="6324"/>
                  </a:lnTo>
                  <a:cubicBezTo>
                    <a:pt x="1924" y="6323"/>
                    <a:pt x="1924" y="6323"/>
                    <a:pt x="1924" y="6322"/>
                  </a:cubicBezTo>
                  <a:close/>
                  <a:moveTo>
                    <a:pt x="18947" y="6735"/>
                  </a:moveTo>
                  <a:cubicBezTo>
                    <a:pt x="18948" y="6742"/>
                    <a:pt x="18949" y="6748"/>
                    <a:pt x="18952" y="6753"/>
                  </a:cubicBezTo>
                  <a:cubicBezTo>
                    <a:pt x="18944" y="6752"/>
                    <a:pt x="18935" y="6750"/>
                    <a:pt x="18926" y="6748"/>
                  </a:cubicBezTo>
                  <a:cubicBezTo>
                    <a:pt x="18932" y="6745"/>
                    <a:pt x="18940" y="6740"/>
                    <a:pt x="18947" y="6735"/>
                  </a:cubicBezTo>
                  <a:close/>
                  <a:moveTo>
                    <a:pt x="21502" y="6717"/>
                  </a:moveTo>
                  <a:cubicBezTo>
                    <a:pt x="21497" y="6734"/>
                    <a:pt x="21493" y="6750"/>
                    <a:pt x="21491" y="6767"/>
                  </a:cubicBezTo>
                  <a:cubicBezTo>
                    <a:pt x="21488" y="6765"/>
                    <a:pt x="21484" y="6764"/>
                    <a:pt x="21481" y="6763"/>
                  </a:cubicBezTo>
                  <a:cubicBezTo>
                    <a:pt x="21488" y="6747"/>
                    <a:pt x="21496" y="6732"/>
                    <a:pt x="21502" y="6717"/>
                  </a:cubicBezTo>
                  <a:close/>
                  <a:moveTo>
                    <a:pt x="21611" y="6818"/>
                  </a:moveTo>
                  <a:cubicBezTo>
                    <a:pt x="21617" y="6823"/>
                    <a:pt x="21620" y="6829"/>
                    <a:pt x="21625" y="6834"/>
                  </a:cubicBezTo>
                  <a:cubicBezTo>
                    <a:pt x="21620" y="6831"/>
                    <a:pt x="21613" y="6829"/>
                    <a:pt x="21608" y="6826"/>
                  </a:cubicBezTo>
                  <a:lnTo>
                    <a:pt x="21611" y="6818"/>
                  </a:lnTo>
                  <a:close/>
                  <a:moveTo>
                    <a:pt x="21806" y="7015"/>
                  </a:moveTo>
                  <a:cubicBezTo>
                    <a:pt x="21806" y="7015"/>
                    <a:pt x="21807" y="7015"/>
                    <a:pt x="21807" y="7015"/>
                  </a:cubicBezTo>
                  <a:cubicBezTo>
                    <a:pt x="21807" y="7015"/>
                    <a:pt x="21806" y="7015"/>
                    <a:pt x="21806" y="7015"/>
                  </a:cubicBezTo>
                  <a:close/>
                  <a:moveTo>
                    <a:pt x="19621" y="7358"/>
                  </a:moveTo>
                  <a:cubicBezTo>
                    <a:pt x="19621" y="7359"/>
                    <a:pt x="19621" y="7359"/>
                    <a:pt x="19623" y="7360"/>
                  </a:cubicBezTo>
                  <a:cubicBezTo>
                    <a:pt x="19622" y="7359"/>
                    <a:pt x="19621" y="7358"/>
                    <a:pt x="19621" y="7358"/>
                  </a:cubicBezTo>
                  <a:close/>
                  <a:moveTo>
                    <a:pt x="19878" y="7532"/>
                  </a:moveTo>
                  <a:cubicBezTo>
                    <a:pt x="19882" y="7536"/>
                    <a:pt x="19885" y="7538"/>
                    <a:pt x="19888" y="7541"/>
                  </a:cubicBezTo>
                  <a:cubicBezTo>
                    <a:pt x="19892" y="7551"/>
                    <a:pt x="19896" y="7561"/>
                    <a:pt x="19900" y="7571"/>
                  </a:cubicBezTo>
                  <a:cubicBezTo>
                    <a:pt x="19891" y="7557"/>
                    <a:pt x="19885" y="7545"/>
                    <a:pt x="19878" y="7532"/>
                  </a:cubicBezTo>
                  <a:close/>
                  <a:moveTo>
                    <a:pt x="20160" y="8285"/>
                  </a:moveTo>
                  <a:lnTo>
                    <a:pt x="20160" y="8285"/>
                  </a:lnTo>
                  <a:cubicBezTo>
                    <a:pt x="20164" y="8288"/>
                    <a:pt x="20169" y="8291"/>
                    <a:pt x="20174" y="8293"/>
                  </a:cubicBezTo>
                  <a:cubicBezTo>
                    <a:pt x="20175" y="8294"/>
                    <a:pt x="20176" y="8294"/>
                    <a:pt x="20177" y="8295"/>
                  </a:cubicBezTo>
                  <a:cubicBezTo>
                    <a:pt x="20172" y="8296"/>
                    <a:pt x="20169" y="8296"/>
                    <a:pt x="20163" y="8298"/>
                  </a:cubicBezTo>
                  <a:cubicBezTo>
                    <a:pt x="20161" y="8294"/>
                    <a:pt x="20161" y="8290"/>
                    <a:pt x="20160" y="8285"/>
                  </a:cubicBezTo>
                  <a:close/>
                  <a:moveTo>
                    <a:pt x="21386" y="8396"/>
                  </a:moveTo>
                  <a:cubicBezTo>
                    <a:pt x="21395" y="8402"/>
                    <a:pt x="21405" y="8408"/>
                    <a:pt x="21414" y="8414"/>
                  </a:cubicBezTo>
                  <a:cubicBezTo>
                    <a:pt x="21403" y="8410"/>
                    <a:pt x="21393" y="8408"/>
                    <a:pt x="21381" y="8403"/>
                  </a:cubicBezTo>
                  <a:cubicBezTo>
                    <a:pt x="21383" y="8399"/>
                    <a:pt x="21384" y="8398"/>
                    <a:pt x="21386" y="8396"/>
                  </a:cubicBezTo>
                  <a:close/>
                  <a:moveTo>
                    <a:pt x="3313" y="8427"/>
                  </a:moveTo>
                  <a:cubicBezTo>
                    <a:pt x="3314" y="8427"/>
                    <a:pt x="3314" y="8428"/>
                    <a:pt x="3315" y="8428"/>
                  </a:cubicBezTo>
                  <a:lnTo>
                    <a:pt x="3315" y="8428"/>
                  </a:lnTo>
                  <a:cubicBezTo>
                    <a:pt x="3314" y="8428"/>
                    <a:pt x="3314" y="8427"/>
                    <a:pt x="3313" y="8427"/>
                  </a:cubicBezTo>
                  <a:close/>
                  <a:moveTo>
                    <a:pt x="1029" y="9485"/>
                  </a:moveTo>
                  <a:lnTo>
                    <a:pt x="1029" y="9485"/>
                  </a:lnTo>
                  <a:cubicBezTo>
                    <a:pt x="1031" y="9487"/>
                    <a:pt x="1032" y="9488"/>
                    <a:pt x="1033" y="9490"/>
                  </a:cubicBezTo>
                  <a:lnTo>
                    <a:pt x="1033" y="9490"/>
                  </a:lnTo>
                  <a:cubicBezTo>
                    <a:pt x="1032" y="9488"/>
                    <a:pt x="1031" y="9486"/>
                    <a:pt x="1029" y="9485"/>
                  </a:cubicBezTo>
                  <a:close/>
                  <a:moveTo>
                    <a:pt x="606" y="10319"/>
                  </a:moveTo>
                  <a:cubicBezTo>
                    <a:pt x="606" y="10320"/>
                    <a:pt x="606" y="10320"/>
                    <a:pt x="605" y="10321"/>
                  </a:cubicBezTo>
                  <a:lnTo>
                    <a:pt x="605" y="10321"/>
                  </a:lnTo>
                  <a:cubicBezTo>
                    <a:pt x="606" y="10321"/>
                    <a:pt x="606" y="10320"/>
                    <a:pt x="606" y="10319"/>
                  </a:cubicBezTo>
                  <a:close/>
                  <a:moveTo>
                    <a:pt x="1106" y="12680"/>
                  </a:moveTo>
                  <a:cubicBezTo>
                    <a:pt x="1108" y="12681"/>
                    <a:pt x="1109" y="12682"/>
                    <a:pt x="1110" y="12683"/>
                  </a:cubicBezTo>
                  <a:lnTo>
                    <a:pt x="1110" y="12683"/>
                  </a:lnTo>
                  <a:cubicBezTo>
                    <a:pt x="1109" y="12682"/>
                    <a:pt x="1108" y="12681"/>
                    <a:pt x="1106" y="12680"/>
                  </a:cubicBezTo>
                  <a:close/>
                  <a:moveTo>
                    <a:pt x="1110" y="12683"/>
                  </a:moveTo>
                  <a:lnTo>
                    <a:pt x="1110" y="12683"/>
                  </a:lnTo>
                  <a:cubicBezTo>
                    <a:pt x="1110" y="12684"/>
                    <a:pt x="1111" y="12685"/>
                    <a:pt x="1112" y="12685"/>
                  </a:cubicBezTo>
                  <a:cubicBezTo>
                    <a:pt x="1111" y="12685"/>
                    <a:pt x="1110" y="12684"/>
                    <a:pt x="1110" y="12683"/>
                  </a:cubicBezTo>
                  <a:close/>
                  <a:moveTo>
                    <a:pt x="1384" y="13204"/>
                  </a:moveTo>
                  <a:lnTo>
                    <a:pt x="1384" y="13204"/>
                  </a:lnTo>
                  <a:cubicBezTo>
                    <a:pt x="1385" y="13205"/>
                    <a:pt x="1385" y="13206"/>
                    <a:pt x="1385" y="13206"/>
                  </a:cubicBezTo>
                  <a:cubicBezTo>
                    <a:pt x="1385" y="13206"/>
                    <a:pt x="1385" y="13205"/>
                    <a:pt x="1384" y="13204"/>
                  </a:cubicBezTo>
                  <a:close/>
                  <a:moveTo>
                    <a:pt x="3611" y="16581"/>
                  </a:moveTo>
                  <a:cubicBezTo>
                    <a:pt x="3612" y="16583"/>
                    <a:pt x="3612" y="16585"/>
                    <a:pt x="3612" y="16588"/>
                  </a:cubicBezTo>
                  <a:lnTo>
                    <a:pt x="3612" y="16588"/>
                  </a:lnTo>
                  <a:cubicBezTo>
                    <a:pt x="3612" y="16585"/>
                    <a:pt x="3612" y="16583"/>
                    <a:pt x="3611" y="16581"/>
                  </a:cubicBezTo>
                  <a:close/>
                  <a:moveTo>
                    <a:pt x="4628" y="18211"/>
                  </a:moveTo>
                  <a:cubicBezTo>
                    <a:pt x="4628" y="18212"/>
                    <a:pt x="4629" y="18214"/>
                    <a:pt x="4630" y="18216"/>
                  </a:cubicBezTo>
                  <a:lnTo>
                    <a:pt x="4630" y="18216"/>
                  </a:lnTo>
                  <a:cubicBezTo>
                    <a:pt x="4629" y="18214"/>
                    <a:pt x="4629" y="18212"/>
                    <a:pt x="4628" y="18211"/>
                  </a:cubicBezTo>
                  <a:close/>
                  <a:moveTo>
                    <a:pt x="5664" y="19816"/>
                  </a:moveTo>
                  <a:lnTo>
                    <a:pt x="5664" y="19816"/>
                  </a:lnTo>
                  <a:cubicBezTo>
                    <a:pt x="5665" y="19816"/>
                    <a:pt x="5665" y="19817"/>
                    <a:pt x="5666" y="19817"/>
                  </a:cubicBezTo>
                  <a:cubicBezTo>
                    <a:pt x="5666" y="19817"/>
                    <a:pt x="5665" y="19816"/>
                    <a:pt x="5664" y="19816"/>
                  </a:cubicBezTo>
                  <a:close/>
                  <a:moveTo>
                    <a:pt x="6501" y="20158"/>
                  </a:moveTo>
                  <a:cubicBezTo>
                    <a:pt x="6502" y="20158"/>
                    <a:pt x="6503" y="20158"/>
                    <a:pt x="6504" y="20158"/>
                  </a:cubicBezTo>
                  <a:lnTo>
                    <a:pt x="6504" y="20158"/>
                  </a:lnTo>
                  <a:cubicBezTo>
                    <a:pt x="6503" y="20158"/>
                    <a:pt x="6502" y="20158"/>
                    <a:pt x="6501" y="20158"/>
                  </a:cubicBezTo>
                  <a:close/>
                  <a:moveTo>
                    <a:pt x="14148" y="1"/>
                  </a:moveTo>
                  <a:lnTo>
                    <a:pt x="14148" y="1"/>
                  </a:lnTo>
                  <a:cubicBezTo>
                    <a:pt x="14125" y="11"/>
                    <a:pt x="14104" y="23"/>
                    <a:pt x="14083" y="37"/>
                  </a:cubicBezTo>
                  <a:cubicBezTo>
                    <a:pt x="14057" y="54"/>
                    <a:pt x="14030" y="71"/>
                    <a:pt x="14005" y="90"/>
                  </a:cubicBezTo>
                  <a:cubicBezTo>
                    <a:pt x="13976" y="109"/>
                    <a:pt x="13949" y="127"/>
                    <a:pt x="13922" y="149"/>
                  </a:cubicBezTo>
                  <a:cubicBezTo>
                    <a:pt x="13905" y="163"/>
                    <a:pt x="13888" y="180"/>
                    <a:pt x="13872" y="195"/>
                  </a:cubicBezTo>
                  <a:cubicBezTo>
                    <a:pt x="13870" y="194"/>
                    <a:pt x="13870" y="192"/>
                    <a:pt x="13867" y="190"/>
                  </a:cubicBezTo>
                  <a:cubicBezTo>
                    <a:pt x="13859" y="186"/>
                    <a:pt x="13851" y="185"/>
                    <a:pt x="13843" y="185"/>
                  </a:cubicBezTo>
                  <a:cubicBezTo>
                    <a:pt x="13821" y="185"/>
                    <a:pt x="13799" y="196"/>
                    <a:pt x="13787" y="216"/>
                  </a:cubicBezTo>
                  <a:cubicBezTo>
                    <a:pt x="13762" y="255"/>
                    <a:pt x="13741" y="297"/>
                    <a:pt x="13722" y="339"/>
                  </a:cubicBezTo>
                  <a:cubicBezTo>
                    <a:pt x="13709" y="363"/>
                    <a:pt x="13695" y="388"/>
                    <a:pt x="13682" y="412"/>
                  </a:cubicBezTo>
                  <a:cubicBezTo>
                    <a:pt x="13660" y="414"/>
                    <a:pt x="13643" y="425"/>
                    <a:pt x="13632" y="443"/>
                  </a:cubicBezTo>
                  <a:cubicBezTo>
                    <a:pt x="13604" y="482"/>
                    <a:pt x="13586" y="527"/>
                    <a:pt x="13566" y="570"/>
                  </a:cubicBezTo>
                  <a:cubicBezTo>
                    <a:pt x="13549" y="606"/>
                    <a:pt x="13534" y="642"/>
                    <a:pt x="13519" y="678"/>
                  </a:cubicBezTo>
                  <a:cubicBezTo>
                    <a:pt x="13490" y="751"/>
                    <a:pt x="13463" y="824"/>
                    <a:pt x="13441" y="901"/>
                  </a:cubicBezTo>
                  <a:cubicBezTo>
                    <a:pt x="13428" y="948"/>
                    <a:pt x="13417" y="998"/>
                    <a:pt x="13411" y="1048"/>
                  </a:cubicBezTo>
                  <a:cubicBezTo>
                    <a:pt x="13403" y="1096"/>
                    <a:pt x="13401" y="1148"/>
                    <a:pt x="13403" y="1195"/>
                  </a:cubicBezTo>
                  <a:cubicBezTo>
                    <a:pt x="13406" y="1236"/>
                    <a:pt x="13408" y="1279"/>
                    <a:pt x="13422" y="1319"/>
                  </a:cubicBezTo>
                  <a:cubicBezTo>
                    <a:pt x="13432" y="1348"/>
                    <a:pt x="13444" y="1381"/>
                    <a:pt x="13469" y="1400"/>
                  </a:cubicBezTo>
                  <a:lnTo>
                    <a:pt x="13442" y="1396"/>
                  </a:lnTo>
                  <a:cubicBezTo>
                    <a:pt x="13429" y="1394"/>
                    <a:pt x="13415" y="1393"/>
                    <a:pt x="13401" y="1393"/>
                  </a:cubicBezTo>
                  <a:cubicBezTo>
                    <a:pt x="13388" y="1393"/>
                    <a:pt x="13374" y="1394"/>
                    <a:pt x="13362" y="1396"/>
                  </a:cubicBezTo>
                  <a:cubicBezTo>
                    <a:pt x="13350" y="1392"/>
                    <a:pt x="13336" y="1390"/>
                    <a:pt x="13323" y="1390"/>
                  </a:cubicBezTo>
                  <a:cubicBezTo>
                    <a:pt x="13308" y="1390"/>
                    <a:pt x="13292" y="1392"/>
                    <a:pt x="13278" y="1395"/>
                  </a:cubicBezTo>
                  <a:cubicBezTo>
                    <a:pt x="13240" y="1402"/>
                    <a:pt x="13202" y="1416"/>
                    <a:pt x="13166" y="1428"/>
                  </a:cubicBezTo>
                  <a:cubicBezTo>
                    <a:pt x="13148" y="1435"/>
                    <a:pt x="13128" y="1443"/>
                    <a:pt x="13111" y="1451"/>
                  </a:cubicBezTo>
                  <a:cubicBezTo>
                    <a:pt x="13102" y="1454"/>
                    <a:pt x="13092" y="1459"/>
                    <a:pt x="13083" y="1463"/>
                  </a:cubicBezTo>
                  <a:cubicBezTo>
                    <a:pt x="13072" y="1466"/>
                    <a:pt x="13060" y="1469"/>
                    <a:pt x="13047" y="1473"/>
                  </a:cubicBezTo>
                  <a:cubicBezTo>
                    <a:pt x="13028" y="1477"/>
                    <a:pt x="13008" y="1479"/>
                    <a:pt x="12990" y="1488"/>
                  </a:cubicBezTo>
                  <a:cubicBezTo>
                    <a:pt x="12969" y="1499"/>
                    <a:pt x="12957" y="1520"/>
                    <a:pt x="12957" y="1542"/>
                  </a:cubicBezTo>
                  <a:cubicBezTo>
                    <a:pt x="12921" y="1570"/>
                    <a:pt x="12886" y="1596"/>
                    <a:pt x="12853" y="1626"/>
                  </a:cubicBezTo>
                  <a:cubicBezTo>
                    <a:pt x="12802" y="1669"/>
                    <a:pt x="12756" y="1715"/>
                    <a:pt x="12714" y="1766"/>
                  </a:cubicBezTo>
                  <a:cubicBezTo>
                    <a:pt x="12672" y="1814"/>
                    <a:pt x="12637" y="1869"/>
                    <a:pt x="12607" y="1926"/>
                  </a:cubicBezTo>
                  <a:cubicBezTo>
                    <a:pt x="12597" y="1938"/>
                    <a:pt x="12587" y="1952"/>
                    <a:pt x="12576" y="1965"/>
                  </a:cubicBezTo>
                  <a:cubicBezTo>
                    <a:pt x="12548" y="2001"/>
                    <a:pt x="12523" y="2041"/>
                    <a:pt x="12497" y="2080"/>
                  </a:cubicBezTo>
                  <a:cubicBezTo>
                    <a:pt x="12463" y="2133"/>
                    <a:pt x="12430" y="2186"/>
                    <a:pt x="12402" y="2241"/>
                  </a:cubicBezTo>
                  <a:cubicBezTo>
                    <a:pt x="12381" y="2285"/>
                    <a:pt x="12369" y="2331"/>
                    <a:pt x="12360" y="2380"/>
                  </a:cubicBezTo>
                  <a:cubicBezTo>
                    <a:pt x="12353" y="2419"/>
                    <a:pt x="12353" y="2460"/>
                    <a:pt x="12354" y="2501"/>
                  </a:cubicBezTo>
                  <a:cubicBezTo>
                    <a:pt x="12354" y="2507"/>
                    <a:pt x="12355" y="2512"/>
                    <a:pt x="12357" y="2517"/>
                  </a:cubicBezTo>
                  <a:cubicBezTo>
                    <a:pt x="12327" y="2638"/>
                    <a:pt x="12318" y="2763"/>
                    <a:pt x="12317" y="2886"/>
                  </a:cubicBezTo>
                  <a:cubicBezTo>
                    <a:pt x="12316" y="2947"/>
                    <a:pt x="12317" y="3009"/>
                    <a:pt x="12324" y="3069"/>
                  </a:cubicBezTo>
                  <a:cubicBezTo>
                    <a:pt x="12328" y="3097"/>
                    <a:pt x="12334" y="3126"/>
                    <a:pt x="12347" y="3152"/>
                  </a:cubicBezTo>
                  <a:cubicBezTo>
                    <a:pt x="12349" y="3205"/>
                    <a:pt x="12355" y="3260"/>
                    <a:pt x="12375" y="3310"/>
                  </a:cubicBezTo>
                  <a:cubicBezTo>
                    <a:pt x="12383" y="3330"/>
                    <a:pt x="12399" y="3350"/>
                    <a:pt x="12417" y="3362"/>
                  </a:cubicBezTo>
                  <a:cubicBezTo>
                    <a:pt x="12421" y="3378"/>
                    <a:pt x="12426" y="3392"/>
                    <a:pt x="12432" y="3408"/>
                  </a:cubicBezTo>
                  <a:cubicBezTo>
                    <a:pt x="12445" y="3441"/>
                    <a:pt x="12463" y="3477"/>
                    <a:pt x="12490" y="3501"/>
                  </a:cubicBezTo>
                  <a:cubicBezTo>
                    <a:pt x="12498" y="3510"/>
                    <a:pt x="12505" y="3516"/>
                    <a:pt x="12515" y="3521"/>
                  </a:cubicBezTo>
                  <a:cubicBezTo>
                    <a:pt x="12517" y="3522"/>
                    <a:pt x="12518" y="3522"/>
                    <a:pt x="12521" y="3522"/>
                  </a:cubicBezTo>
                  <a:cubicBezTo>
                    <a:pt x="12513" y="3525"/>
                    <a:pt x="12507" y="3527"/>
                    <a:pt x="12499" y="3530"/>
                  </a:cubicBezTo>
                  <a:cubicBezTo>
                    <a:pt x="12471" y="3541"/>
                    <a:pt x="12442" y="3552"/>
                    <a:pt x="12414" y="3563"/>
                  </a:cubicBezTo>
                  <a:cubicBezTo>
                    <a:pt x="12406" y="3567"/>
                    <a:pt x="12399" y="3572"/>
                    <a:pt x="12390" y="3575"/>
                  </a:cubicBezTo>
                  <a:cubicBezTo>
                    <a:pt x="12318" y="3538"/>
                    <a:pt x="12246" y="3501"/>
                    <a:pt x="12174" y="3466"/>
                  </a:cubicBezTo>
                  <a:cubicBezTo>
                    <a:pt x="12149" y="3455"/>
                    <a:pt x="12125" y="3445"/>
                    <a:pt x="12100" y="3433"/>
                  </a:cubicBezTo>
                  <a:cubicBezTo>
                    <a:pt x="12059" y="3415"/>
                    <a:pt x="12018" y="3396"/>
                    <a:pt x="11977" y="3379"/>
                  </a:cubicBezTo>
                  <a:cubicBezTo>
                    <a:pt x="11899" y="3347"/>
                    <a:pt x="11819" y="3319"/>
                    <a:pt x="11738" y="3296"/>
                  </a:cubicBezTo>
                  <a:cubicBezTo>
                    <a:pt x="11700" y="3286"/>
                    <a:pt x="11661" y="3279"/>
                    <a:pt x="11622" y="3273"/>
                  </a:cubicBezTo>
                  <a:cubicBezTo>
                    <a:pt x="11612" y="3272"/>
                    <a:pt x="11603" y="3272"/>
                    <a:pt x="11594" y="3272"/>
                  </a:cubicBezTo>
                  <a:cubicBezTo>
                    <a:pt x="11574" y="3272"/>
                    <a:pt x="11554" y="3274"/>
                    <a:pt x="11533" y="3275"/>
                  </a:cubicBezTo>
                  <a:cubicBezTo>
                    <a:pt x="11523" y="3278"/>
                    <a:pt x="11513" y="3280"/>
                    <a:pt x="11506" y="3285"/>
                  </a:cubicBezTo>
                  <a:cubicBezTo>
                    <a:pt x="11492" y="3284"/>
                    <a:pt x="11478" y="3283"/>
                    <a:pt x="11465" y="3280"/>
                  </a:cubicBezTo>
                  <a:cubicBezTo>
                    <a:pt x="11402" y="3273"/>
                    <a:pt x="11338" y="3270"/>
                    <a:pt x="11275" y="3270"/>
                  </a:cubicBezTo>
                  <a:cubicBezTo>
                    <a:pt x="11222" y="3270"/>
                    <a:pt x="11170" y="3272"/>
                    <a:pt x="11117" y="3274"/>
                  </a:cubicBezTo>
                  <a:cubicBezTo>
                    <a:pt x="10982" y="3281"/>
                    <a:pt x="10848" y="3300"/>
                    <a:pt x="10715" y="3329"/>
                  </a:cubicBezTo>
                  <a:cubicBezTo>
                    <a:pt x="10589" y="3355"/>
                    <a:pt x="10465" y="3389"/>
                    <a:pt x="10343" y="3429"/>
                  </a:cubicBezTo>
                  <a:cubicBezTo>
                    <a:pt x="10304" y="3444"/>
                    <a:pt x="10263" y="3456"/>
                    <a:pt x="10222" y="3474"/>
                  </a:cubicBezTo>
                  <a:cubicBezTo>
                    <a:pt x="10195" y="3485"/>
                    <a:pt x="10168" y="3495"/>
                    <a:pt x="10141" y="3507"/>
                  </a:cubicBezTo>
                  <a:cubicBezTo>
                    <a:pt x="10124" y="3515"/>
                    <a:pt x="10106" y="3521"/>
                    <a:pt x="10089" y="3528"/>
                  </a:cubicBezTo>
                  <a:cubicBezTo>
                    <a:pt x="10077" y="3513"/>
                    <a:pt x="10059" y="3503"/>
                    <a:pt x="10039" y="3503"/>
                  </a:cubicBezTo>
                  <a:cubicBezTo>
                    <a:pt x="10031" y="3503"/>
                    <a:pt x="10023" y="3505"/>
                    <a:pt x="10016" y="3508"/>
                  </a:cubicBezTo>
                  <a:cubicBezTo>
                    <a:pt x="10006" y="3512"/>
                    <a:pt x="9996" y="3516"/>
                    <a:pt x="9987" y="3521"/>
                  </a:cubicBezTo>
                  <a:cubicBezTo>
                    <a:pt x="9974" y="3530"/>
                    <a:pt x="9960" y="3539"/>
                    <a:pt x="9948" y="3548"/>
                  </a:cubicBezTo>
                  <a:cubicBezTo>
                    <a:pt x="9930" y="3559"/>
                    <a:pt x="9915" y="3570"/>
                    <a:pt x="9898" y="3582"/>
                  </a:cubicBezTo>
                  <a:cubicBezTo>
                    <a:pt x="9870" y="3601"/>
                    <a:pt x="9842" y="3621"/>
                    <a:pt x="9816" y="3642"/>
                  </a:cubicBezTo>
                  <a:cubicBezTo>
                    <a:pt x="9801" y="3652"/>
                    <a:pt x="9788" y="3665"/>
                    <a:pt x="9773" y="3675"/>
                  </a:cubicBezTo>
                  <a:cubicBezTo>
                    <a:pt x="9772" y="3675"/>
                    <a:pt x="9770" y="3676"/>
                    <a:pt x="9769" y="3676"/>
                  </a:cubicBezTo>
                  <a:cubicBezTo>
                    <a:pt x="9727" y="3701"/>
                    <a:pt x="9686" y="3724"/>
                    <a:pt x="9643" y="3749"/>
                  </a:cubicBezTo>
                  <a:cubicBezTo>
                    <a:pt x="9623" y="3761"/>
                    <a:pt x="9603" y="3774"/>
                    <a:pt x="9583" y="3786"/>
                  </a:cubicBezTo>
                  <a:cubicBezTo>
                    <a:pt x="9554" y="3807"/>
                    <a:pt x="9522" y="3827"/>
                    <a:pt x="9492" y="3848"/>
                  </a:cubicBezTo>
                  <a:cubicBezTo>
                    <a:pt x="9464" y="3871"/>
                    <a:pt x="9437" y="3892"/>
                    <a:pt x="9408" y="3913"/>
                  </a:cubicBezTo>
                  <a:cubicBezTo>
                    <a:pt x="9390" y="3928"/>
                    <a:pt x="9367" y="3940"/>
                    <a:pt x="9354" y="3960"/>
                  </a:cubicBezTo>
                  <a:cubicBezTo>
                    <a:pt x="9349" y="3969"/>
                    <a:pt x="9344" y="3976"/>
                    <a:pt x="9340" y="3986"/>
                  </a:cubicBezTo>
                  <a:cubicBezTo>
                    <a:pt x="9336" y="3988"/>
                    <a:pt x="9334" y="3992"/>
                    <a:pt x="9330" y="3995"/>
                  </a:cubicBezTo>
                  <a:cubicBezTo>
                    <a:pt x="9326" y="3997"/>
                    <a:pt x="9325" y="4000"/>
                    <a:pt x="9323" y="4001"/>
                  </a:cubicBezTo>
                  <a:cubicBezTo>
                    <a:pt x="9312" y="3993"/>
                    <a:pt x="9297" y="3988"/>
                    <a:pt x="9283" y="3988"/>
                  </a:cubicBezTo>
                  <a:cubicBezTo>
                    <a:pt x="9278" y="3988"/>
                    <a:pt x="9273" y="3989"/>
                    <a:pt x="9269" y="3990"/>
                  </a:cubicBezTo>
                  <a:cubicBezTo>
                    <a:pt x="9249" y="3993"/>
                    <a:pt x="9232" y="4003"/>
                    <a:pt x="9218" y="4017"/>
                  </a:cubicBezTo>
                  <a:cubicBezTo>
                    <a:pt x="9201" y="4036"/>
                    <a:pt x="9182" y="4055"/>
                    <a:pt x="9166" y="4074"/>
                  </a:cubicBezTo>
                  <a:cubicBezTo>
                    <a:pt x="9141" y="4101"/>
                    <a:pt x="9117" y="4129"/>
                    <a:pt x="9093" y="4157"/>
                  </a:cubicBezTo>
                  <a:cubicBezTo>
                    <a:pt x="9040" y="4220"/>
                    <a:pt x="8984" y="4284"/>
                    <a:pt x="8933" y="4349"/>
                  </a:cubicBezTo>
                  <a:cubicBezTo>
                    <a:pt x="8882" y="4415"/>
                    <a:pt x="8829" y="4482"/>
                    <a:pt x="8784" y="4553"/>
                  </a:cubicBezTo>
                  <a:lnTo>
                    <a:pt x="8745" y="4615"/>
                  </a:lnTo>
                  <a:cubicBezTo>
                    <a:pt x="8722" y="4655"/>
                    <a:pt x="8702" y="4694"/>
                    <a:pt x="8686" y="4739"/>
                  </a:cubicBezTo>
                  <a:cubicBezTo>
                    <a:pt x="8671" y="4777"/>
                    <a:pt x="8660" y="4817"/>
                    <a:pt x="8653" y="4858"/>
                  </a:cubicBezTo>
                  <a:lnTo>
                    <a:pt x="8653" y="4860"/>
                  </a:lnTo>
                  <a:cubicBezTo>
                    <a:pt x="8651" y="4859"/>
                    <a:pt x="8651" y="4858"/>
                    <a:pt x="8651" y="4854"/>
                  </a:cubicBezTo>
                  <a:cubicBezTo>
                    <a:pt x="8647" y="4844"/>
                    <a:pt x="8639" y="4836"/>
                    <a:pt x="8633" y="4826"/>
                  </a:cubicBezTo>
                  <a:cubicBezTo>
                    <a:pt x="8625" y="4813"/>
                    <a:pt x="8613" y="4803"/>
                    <a:pt x="8603" y="4791"/>
                  </a:cubicBezTo>
                  <a:cubicBezTo>
                    <a:pt x="8591" y="4779"/>
                    <a:pt x="8577" y="4766"/>
                    <a:pt x="8563" y="4754"/>
                  </a:cubicBezTo>
                  <a:cubicBezTo>
                    <a:pt x="8504" y="4702"/>
                    <a:pt x="8438" y="4656"/>
                    <a:pt x="8371" y="4614"/>
                  </a:cubicBezTo>
                  <a:cubicBezTo>
                    <a:pt x="8353" y="4602"/>
                    <a:pt x="8334" y="4590"/>
                    <a:pt x="8315" y="4579"/>
                  </a:cubicBezTo>
                  <a:cubicBezTo>
                    <a:pt x="8313" y="4573"/>
                    <a:pt x="8309" y="4565"/>
                    <a:pt x="8305" y="4559"/>
                  </a:cubicBezTo>
                  <a:cubicBezTo>
                    <a:pt x="8292" y="4544"/>
                    <a:pt x="8279" y="4529"/>
                    <a:pt x="8264" y="4516"/>
                  </a:cubicBezTo>
                  <a:cubicBezTo>
                    <a:pt x="8222" y="4476"/>
                    <a:pt x="8178" y="4442"/>
                    <a:pt x="8129" y="4410"/>
                  </a:cubicBezTo>
                  <a:cubicBezTo>
                    <a:pt x="8077" y="4374"/>
                    <a:pt x="8019" y="4343"/>
                    <a:pt x="7962" y="4313"/>
                  </a:cubicBezTo>
                  <a:cubicBezTo>
                    <a:pt x="7896" y="4280"/>
                    <a:pt x="7829" y="4250"/>
                    <a:pt x="7761" y="4224"/>
                  </a:cubicBezTo>
                  <a:cubicBezTo>
                    <a:pt x="7634" y="4173"/>
                    <a:pt x="7503" y="4136"/>
                    <a:pt x="7370" y="4106"/>
                  </a:cubicBezTo>
                  <a:cubicBezTo>
                    <a:pt x="7237" y="4075"/>
                    <a:pt x="7102" y="4055"/>
                    <a:pt x="6965" y="4043"/>
                  </a:cubicBezTo>
                  <a:cubicBezTo>
                    <a:pt x="6873" y="4035"/>
                    <a:pt x="6780" y="4031"/>
                    <a:pt x="6688" y="4031"/>
                  </a:cubicBezTo>
                  <a:cubicBezTo>
                    <a:pt x="6550" y="4031"/>
                    <a:pt x="6412" y="4040"/>
                    <a:pt x="6276" y="4059"/>
                  </a:cubicBezTo>
                  <a:cubicBezTo>
                    <a:pt x="6220" y="4067"/>
                    <a:pt x="6165" y="4074"/>
                    <a:pt x="6110" y="4080"/>
                  </a:cubicBezTo>
                  <a:cubicBezTo>
                    <a:pt x="6065" y="4086"/>
                    <a:pt x="6022" y="4095"/>
                    <a:pt x="5981" y="4110"/>
                  </a:cubicBezTo>
                  <a:cubicBezTo>
                    <a:pt x="5964" y="4117"/>
                    <a:pt x="5946" y="4126"/>
                    <a:pt x="5930" y="4136"/>
                  </a:cubicBezTo>
                  <a:cubicBezTo>
                    <a:pt x="5921" y="4141"/>
                    <a:pt x="5914" y="4148"/>
                    <a:pt x="5907" y="4155"/>
                  </a:cubicBezTo>
                  <a:cubicBezTo>
                    <a:pt x="5900" y="4161"/>
                    <a:pt x="5895" y="4168"/>
                    <a:pt x="5892" y="4176"/>
                  </a:cubicBezTo>
                  <a:cubicBezTo>
                    <a:pt x="5887" y="4184"/>
                    <a:pt x="5884" y="4192"/>
                    <a:pt x="5883" y="4199"/>
                  </a:cubicBezTo>
                  <a:cubicBezTo>
                    <a:pt x="5840" y="4214"/>
                    <a:pt x="5797" y="4227"/>
                    <a:pt x="5755" y="4240"/>
                  </a:cubicBezTo>
                  <a:cubicBezTo>
                    <a:pt x="5735" y="4248"/>
                    <a:pt x="5717" y="4255"/>
                    <a:pt x="5697" y="4263"/>
                  </a:cubicBezTo>
                  <a:cubicBezTo>
                    <a:pt x="5684" y="4268"/>
                    <a:pt x="5671" y="4273"/>
                    <a:pt x="5657" y="4279"/>
                  </a:cubicBezTo>
                  <a:lnTo>
                    <a:pt x="5630" y="4290"/>
                  </a:lnTo>
                  <a:cubicBezTo>
                    <a:pt x="5614" y="4297"/>
                    <a:pt x="5601" y="4305"/>
                    <a:pt x="5588" y="4315"/>
                  </a:cubicBezTo>
                  <a:cubicBezTo>
                    <a:pt x="5559" y="4333"/>
                    <a:pt x="5555" y="4369"/>
                    <a:pt x="5569" y="4397"/>
                  </a:cubicBezTo>
                  <a:cubicBezTo>
                    <a:pt x="5565" y="4399"/>
                    <a:pt x="5563" y="4402"/>
                    <a:pt x="5559" y="4404"/>
                  </a:cubicBezTo>
                  <a:cubicBezTo>
                    <a:pt x="5555" y="4408"/>
                    <a:pt x="5552" y="4411"/>
                    <a:pt x="5548" y="4415"/>
                  </a:cubicBezTo>
                  <a:cubicBezTo>
                    <a:pt x="5513" y="4436"/>
                    <a:pt x="5481" y="4459"/>
                    <a:pt x="5448" y="4482"/>
                  </a:cubicBezTo>
                  <a:cubicBezTo>
                    <a:pt x="5423" y="4500"/>
                    <a:pt x="5400" y="4521"/>
                    <a:pt x="5377" y="4542"/>
                  </a:cubicBezTo>
                  <a:cubicBezTo>
                    <a:pt x="5352" y="4563"/>
                    <a:pt x="5330" y="4584"/>
                    <a:pt x="5309" y="4609"/>
                  </a:cubicBezTo>
                  <a:cubicBezTo>
                    <a:pt x="5290" y="4627"/>
                    <a:pt x="5278" y="4647"/>
                    <a:pt x="5275" y="4673"/>
                  </a:cubicBezTo>
                  <a:cubicBezTo>
                    <a:pt x="5274" y="4687"/>
                    <a:pt x="5278" y="4702"/>
                    <a:pt x="5283" y="4714"/>
                  </a:cubicBezTo>
                  <a:cubicBezTo>
                    <a:pt x="5288" y="4729"/>
                    <a:pt x="5297" y="4740"/>
                    <a:pt x="5307" y="4750"/>
                  </a:cubicBezTo>
                  <a:cubicBezTo>
                    <a:pt x="5300" y="4746"/>
                    <a:pt x="5290" y="4743"/>
                    <a:pt x="5283" y="4740"/>
                  </a:cubicBezTo>
                  <a:lnTo>
                    <a:pt x="5109" y="4671"/>
                  </a:lnTo>
                  <a:cubicBezTo>
                    <a:pt x="5044" y="4645"/>
                    <a:pt x="4980" y="4619"/>
                    <a:pt x="4913" y="4601"/>
                  </a:cubicBezTo>
                  <a:cubicBezTo>
                    <a:pt x="4846" y="4581"/>
                    <a:pt x="4778" y="4565"/>
                    <a:pt x="4711" y="4553"/>
                  </a:cubicBezTo>
                  <a:cubicBezTo>
                    <a:pt x="4646" y="4540"/>
                    <a:pt x="4582" y="4527"/>
                    <a:pt x="4516" y="4521"/>
                  </a:cubicBezTo>
                  <a:cubicBezTo>
                    <a:pt x="4483" y="4517"/>
                    <a:pt x="4448" y="4513"/>
                    <a:pt x="4414" y="4511"/>
                  </a:cubicBezTo>
                  <a:cubicBezTo>
                    <a:pt x="4378" y="4508"/>
                    <a:pt x="4344" y="4508"/>
                    <a:pt x="4308" y="4508"/>
                  </a:cubicBezTo>
                  <a:cubicBezTo>
                    <a:pt x="4301" y="4508"/>
                    <a:pt x="4293" y="4508"/>
                    <a:pt x="4286" y="4508"/>
                  </a:cubicBezTo>
                  <a:cubicBezTo>
                    <a:pt x="4224" y="4508"/>
                    <a:pt x="4163" y="4511"/>
                    <a:pt x="4104" y="4514"/>
                  </a:cubicBezTo>
                  <a:cubicBezTo>
                    <a:pt x="3973" y="4522"/>
                    <a:pt x="3841" y="4540"/>
                    <a:pt x="3711" y="4555"/>
                  </a:cubicBezTo>
                  <a:cubicBezTo>
                    <a:pt x="3643" y="4563"/>
                    <a:pt x="3575" y="4571"/>
                    <a:pt x="3506" y="4585"/>
                  </a:cubicBezTo>
                  <a:cubicBezTo>
                    <a:pt x="3442" y="4599"/>
                    <a:pt x="3379" y="4616"/>
                    <a:pt x="3315" y="4635"/>
                  </a:cubicBezTo>
                  <a:cubicBezTo>
                    <a:pt x="3256" y="4651"/>
                    <a:pt x="3199" y="4673"/>
                    <a:pt x="3140" y="4693"/>
                  </a:cubicBezTo>
                  <a:lnTo>
                    <a:pt x="2931" y="4771"/>
                  </a:lnTo>
                  <a:cubicBezTo>
                    <a:pt x="2871" y="4793"/>
                    <a:pt x="2813" y="4815"/>
                    <a:pt x="2757" y="4843"/>
                  </a:cubicBezTo>
                  <a:cubicBezTo>
                    <a:pt x="2695" y="4875"/>
                    <a:pt x="2634" y="4909"/>
                    <a:pt x="2574" y="4945"/>
                  </a:cubicBezTo>
                  <a:cubicBezTo>
                    <a:pt x="2545" y="4962"/>
                    <a:pt x="2517" y="4977"/>
                    <a:pt x="2488" y="4994"/>
                  </a:cubicBezTo>
                  <a:cubicBezTo>
                    <a:pt x="2463" y="5009"/>
                    <a:pt x="2437" y="5027"/>
                    <a:pt x="2412" y="5043"/>
                  </a:cubicBezTo>
                  <a:cubicBezTo>
                    <a:pt x="2385" y="5063"/>
                    <a:pt x="2358" y="5080"/>
                    <a:pt x="2334" y="5101"/>
                  </a:cubicBezTo>
                  <a:cubicBezTo>
                    <a:pt x="2306" y="5125"/>
                    <a:pt x="2278" y="5148"/>
                    <a:pt x="2251" y="5172"/>
                  </a:cubicBezTo>
                  <a:cubicBezTo>
                    <a:pt x="2206" y="5214"/>
                    <a:pt x="2163" y="5257"/>
                    <a:pt x="2123" y="5303"/>
                  </a:cubicBezTo>
                  <a:cubicBezTo>
                    <a:pt x="2080" y="5353"/>
                    <a:pt x="2040" y="5404"/>
                    <a:pt x="1999" y="5457"/>
                  </a:cubicBezTo>
                  <a:cubicBezTo>
                    <a:pt x="1927" y="5553"/>
                    <a:pt x="1860" y="5654"/>
                    <a:pt x="1805" y="5761"/>
                  </a:cubicBezTo>
                  <a:lnTo>
                    <a:pt x="1808" y="5752"/>
                  </a:lnTo>
                  <a:lnTo>
                    <a:pt x="1808" y="5752"/>
                  </a:lnTo>
                  <a:cubicBezTo>
                    <a:pt x="1798" y="5773"/>
                    <a:pt x="1787" y="5793"/>
                    <a:pt x="1776" y="5813"/>
                  </a:cubicBezTo>
                  <a:cubicBezTo>
                    <a:pt x="1749" y="5869"/>
                    <a:pt x="1721" y="5925"/>
                    <a:pt x="1695" y="5981"/>
                  </a:cubicBezTo>
                  <a:cubicBezTo>
                    <a:pt x="1667" y="6044"/>
                    <a:pt x="1646" y="6108"/>
                    <a:pt x="1631" y="6177"/>
                  </a:cubicBezTo>
                  <a:cubicBezTo>
                    <a:pt x="1616" y="6237"/>
                    <a:pt x="1602" y="6299"/>
                    <a:pt x="1594" y="6361"/>
                  </a:cubicBezTo>
                  <a:cubicBezTo>
                    <a:pt x="1584" y="6427"/>
                    <a:pt x="1581" y="6494"/>
                    <a:pt x="1576" y="6561"/>
                  </a:cubicBezTo>
                  <a:cubicBezTo>
                    <a:pt x="1569" y="6632"/>
                    <a:pt x="1560" y="6700"/>
                    <a:pt x="1552" y="6768"/>
                  </a:cubicBezTo>
                  <a:lnTo>
                    <a:pt x="1548" y="6814"/>
                  </a:lnTo>
                  <a:cubicBezTo>
                    <a:pt x="1544" y="6814"/>
                    <a:pt x="1539" y="6815"/>
                    <a:pt x="1535" y="6815"/>
                  </a:cubicBezTo>
                  <a:cubicBezTo>
                    <a:pt x="1477" y="6822"/>
                    <a:pt x="1421" y="6844"/>
                    <a:pt x="1369" y="6867"/>
                  </a:cubicBezTo>
                  <a:cubicBezTo>
                    <a:pt x="1336" y="6881"/>
                    <a:pt x="1305" y="6897"/>
                    <a:pt x="1271" y="6912"/>
                  </a:cubicBezTo>
                  <a:cubicBezTo>
                    <a:pt x="1269" y="6913"/>
                    <a:pt x="1265" y="6915"/>
                    <a:pt x="1261" y="6916"/>
                  </a:cubicBezTo>
                  <a:cubicBezTo>
                    <a:pt x="1241" y="6923"/>
                    <a:pt x="1222" y="6929"/>
                    <a:pt x="1203" y="6936"/>
                  </a:cubicBezTo>
                  <a:cubicBezTo>
                    <a:pt x="1187" y="6942"/>
                    <a:pt x="1171" y="6948"/>
                    <a:pt x="1155" y="6957"/>
                  </a:cubicBezTo>
                  <a:cubicBezTo>
                    <a:pt x="1137" y="6967"/>
                    <a:pt x="1121" y="6978"/>
                    <a:pt x="1106" y="6993"/>
                  </a:cubicBezTo>
                  <a:cubicBezTo>
                    <a:pt x="1099" y="6999"/>
                    <a:pt x="1093" y="7006"/>
                    <a:pt x="1089" y="7014"/>
                  </a:cubicBezTo>
                  <a:cubicBezTo>
                    <a:pt x="1065" y="7031"/>
                    <a:pt x="1044" y="7047"/>
                    <a:pt x="1023" y="7067"/>
                  </a:cubicBezTo>
                  <a:cubicBezTo>
                    <a:pt x="971" y="7112"/>
                    <a:pt x="924" y="7160"/>
                    <a:pt x="877" y="7209"/>
                  </a:cubicBezTo>
                  <a:cubicBezTo>
                    <a:pt x="828" y="7259"/>
                    <a:pt x="785" y="7315"/>
                    <a:pt x="742" y="7369"/>
                  </a:cubicBezTo>
                  <a:cubicBezTo>
                    <a:pt x="728" y="7387"/>
                    <a:pt x="715" y="7406"/>
                    <a:pt x="703" y="7424"/>
                  </a:cubicBezTo>
                  <a:cubicBezTo>
                    <a:pt x="680" y="7447"/>
                    <a:pt x="658" y="7470"/>
                    <a:pt x="636" y="7493"/>
                  </a:cubicBezTo>
                  <a:cubicBezTo>
                    <a:pt x="586" y="7546"/>
                    <a:pt x="546" y="7607"/>
                    <a:pt x="512" y="7671"/>
                  </a:cubicBezTo>
                  <a:cubicBezTo>
                    <a:pt x="492" y="7712"/>
                    <a:pt x="475" y="7757"/>
                    <a:pt x="459" y="7800"/>
                  </a:cubicBezTo>
                  <a:cubicBezTo>
                    <a:pt x="410" y="7899"/>
                    <a:pt x="378" y="7992"/>
                    <a:pt x="363" y="8090"/>
                  </a:cubicBezTo>
                  <a:cubicBezTo>
                    <a:pt x="350" y="8169"/>
                    <a:pt x="346" y="8249"/>
                    <a:pt x="344" y="8328"/>
                  </a:cubicBezTo>
                  <a:cubicBezTo>
                    <a:pt x="342" y="8361"/>
                    <a:pt x="342" y="8393"/>
                    <a:pt x="342" y="8424"/>
                  </a:cubicBezTo>
                  <a:lnTo>
                    <a:pt x="342" y="8462"/>
                  </a:lnTo>
                  <a:cubicBezTo>
                    <a:pt x="342" y="8476"/>
                    <a:pt x="342" y="8490"/>
                    <a:pt x="345" y="8502"/>
                  </a:cubicBezTo>
                  <a:cubicBezTo>
                    <a:pt x="349" y="8522"/>
                    <a:pt x="357" y="8543"/>
                    <a:pt x="376" y="8554"/>
                  </a:cubicBezTo>
                  <a:cubicBezTo>
                    <a:pt x="390" y="8611"/>
                    <a:pt x="406" y="8668"/>
                    <a:pt x="419" y="8724"/>
                  </a:cubicBezTo>
                  <a:cubicBezTo>
                    <a:pt x="418" y="8722"/>
                    <a:pt x="418" y="8719"/>
                    <a:pt x="417" y="8717"/>
                  </a:cubicBezTo>
                  <a:lnTo>
                    <a:pt x="417" y="8717"/>
                  </a:lnTo>
                  <a:cubicBezTo>
                    <a:pt x="425" y="8749"/>
                    <a:pt x="433" y="8780"/>
                    <a:pt x="440" y="8812"/>
                  </a:cubicBezTo>
                  <a:cubicBezTo>
                    <a:pt x="441" y="8821"/>
                    <a:pt x="441" y="8831"/>
                    <a:pt x="444" y="8841"/>
                  </a:cubicBezTo>
                  <a:lnTo>
                    <a:pt x="444" y="8852"/>
                  </a:lnTo>
                  <a:cubicBezTo>
                    <a:pt x="441" y="8922"/>
                    <a:pt x="449" y="8993"/>
                    <a:pt x="467" y="9060"/>
                  </a:cubicBezTo>
                  <a:cubicBezTo>
                    <a:pt x="481" y="9113"/>
                    <a:pt x="508" y="9162"/>
                    <a:pt x="534" y="9212"/>
                  </a:cubicBezTo>
                  <a:cubicBezTo>
                    <a:pt x="551" y="9240"/>
                    <a:pt x="569" y="9269"/>
                    <a:pt x="589" y="9296"/>
                  </a:cubicBezTo>
                  <a:cubicBezTo>
                    <a:pt x="604" y="9318"/>
                    <a:pt x="620" y="9341"/>
                    <a:pt x="636" y="9361"/>
                  </a:cubicBezTo>
                  <a:cubicBezTo>
                    <a:pt x="645" y="9373"/>
                    <a:pt x="656" y="9384"/>
                    <a:pt x="666" y="9395"/>
                  </a:cubicBezTo>
                  <a:cubicBezTo>
                    <a:pt x="678" y="9410"/>
                    <a:pt x="692" y="9419"/>
                    <a:pt x="709" y="9425"/>
                  </a:cubicBezTo>
                  <a:cubicBezTo>
                    <a:pt x="716" y="9428"/>
                    <a:pt x="724" y="9429"/>
                    <a:pt x="732" y="9429"/>
                  </a:cubicBezTo>
                  <a:cubicBezTo>
                    <a:pt x="735" y="9429"/>
                    <a:pt x="739" y="9429"/>
                    <a:pt x="742" y="9428"/>
                  </a:cubicBezTo>
                  <a:cubicBezTo>
                    <a:pt x="755" y="9450"/>
                    <a:pt x="770" y="9471"/>
                    <a:pt x="785" y="9491"/>
                  </a:cubicBezTo>
                  <a:cubicBezTo>
                    <a:pt x="792" y="9503"/>
                    <a:pt x="801" y="9514"/>
                    <a:pt x="809" y="9526"/>
                  </a:cubicBezTo>
                  <a:cubicBezTo>
                    <a:pt x="816" y="9534"/>
                    <a:pt x="821" y="9542"/>
                    <a:pt x="827" y="9549"/>
                  </a:cubicBezTo>
                  <a:cubicBezTo>
                    <a:pt x="833" y="9559"/>
                    <a:pt x="841" y="9569"/>
                    <a:pt x="849" y="9579"/>
                  </a:cubicBezTo>
                  <a:cubicBezTo>
                    <a:pt x="851" y="9581"/>
                    <a:pt x="853" y="9584"/>
                    <a:pt x="854" y="9585"/>
                  </a:cubicBezTo>
                  <a:cubicBezTo>
                    <a:pt x="857" y="9589"/>
                    <a:pt x="858" y="9591"/>
                    <a:pt x="862" y="9595"/>
                  </a:cubicBezTo>
                  <a:cubicBezTo>
                    <a:pt x="871" y="9609"/>
                    <a:pt x="882" y="9620"/>
                    <a:pt x="890" y="9632"/>
                  </a:cubicBezTo>
                  <a:cubicBezTo>
                    <a:pt x="889" y="9632"/>
                    <a:pt x="888" y="9633"/>
                    <a:pt x="888" y="9633"/>
                  </a:cubicBezTo>
                  <a:cubicBezTo>
                    <a:pt x="861" y="9649"/>
                    <a:pt x="837" y="9670"/>
                    <a:pt x="815" y="9691"/>
                  </a:cubicBezTo>
                  <a:lnTo>
                    <a:pt x="815" y="9689"/>
                  </a:lnTo>
                  <a:cubicBezTo>
                    <a:pt x="820" y="9673"/>
                    <a:pt x="817" y="9654"/>
                    <a:pt x="813" y="9638"/>
                  </a:cubicBezTo>
                  <a:cubicBezTo>
                    <a:pt x="806" y="9605"/>
                    <a:pt x="768" y="9584"/>
                    <a:pt x="736" y="9584"/>
                  </a:cubicBezTo>
                  <a:cubicBezTo>
                    <a:pt x="733" y="9584"/>
                    <a:pt x="731" y="9584"/>
                    <a:pt x="728" y="9584"/>
                  </a:cubicBezTo>
                  <a:cubicBezTo>
                    <a:pt x="723" y="9584"/>
                    <a:pt x="719" y="9585"/>
                    <a:pt x="713" y="9586"/>
                  </a:cubicBezTo>
                  <a:cubicBezTo>
                    <a:pt x="715" y="9570"/>
                    <a:pt x="717" y="9553"/>
                    <a:pt x="715" y="9537"/>
                  </a:cubicBezTo>
                  <a:cubicBezTo>
                    <a:pt x="712" y="9506"/>
                    <a:pt x="686" y="9482"/>
                    <a:pt x="657" y="9480"/>
                  </a:cubicBezTo>
                  <a:cubicBezTo>
                    <a:pt x="652" y="9454"/>
                    <a:pt x="636" y="9433"/>
                    <a:pt x="610" y="9425"/>
                  </a:cubicBezTo>
                  <a:cubicBezTo>
                    <a:pt x="605" y="9424"/>
                    <a:pt x="599" y="9423"/>
                    <a:pt x="594" y="9423"/>
                  </a:cubicBezTo>
                  <a:cubicBezTo>
                    <a:pt x="571" y="9423"/>
                    <a:pt x="550" y="9435"/>
                    <a:pt x="537" y="9455"/>
                  </a:cubicBezTo>
                  <a:cubicBezTo>
                    <a:pt x="505" y="9507"/>
                    <a:pt x="471" y="9559"/>
                    <a:pt x="438" y="9611"/>
                  </a:cubicBezTo>
                  <a:cubicBezTo>
                    <a:pt x="426" y="9628"/>
                    <a:pt x="414" y="9647"/>
                    <a:pt x="403" y="9667"/>
                  </a:cubicBezTo>
                  <a:cubicBezTo>
                    <a:pt x="387" y="9692"/>
                    <a:pt x="371" y="9716"/>
                    <a:pt x="356" y="9742"/>
                  </a:cubicBezTo>
                  <a:cubicBezTo>
                    <a:pt x="328" y="9796"/>
                    <a:pt x="301" y="9848"/>
                    <a:pt x="275" y="9901"/>
                  </a:cubicBezTo>
                  <a:cubicBezTo>
                    <a:pt x="252" y="9950"/>
                    <a:pt x="232" y="10000"/>
                    <a:pt x="212" y="10051"/>
                  </a:cubicBezTo>
                  <a:lnTo>
                    <a:pt x="161" y="10190"/>
                  </a:lnTo>
                  <a:cubicBezTo>
                    <a:pt x="154" y="10214"/>
                    <a:pt x="145" y="10236"/>
                    <a:pt x="140" y="10260"/>
                  </a:cubicBezTo>
                  <a:cubicBezTo>
                    <a:pt x="131" y="10289"/>
                    <a:pt x="123" y="10319"/>
                    <a:pt x="118" y="10349"/>
                  </a:cubicBezTo>
                  <a:cubicBezTo>
                    <a:pt x="108" y="10405"/>
                    <a:pt x="97" y="10459"/>
                    <a:pt x="93" y="10516"/>
                  </a:cubicBezTo>
                  <a:cubicBezTo>
                    <a:pt x="92" y="10544"/>
                    <a:pt x="90" y="10571"/>
                    <a:pt x="90" y="10598"/>
                  </a:cubicBezTo>
                  <a:cubicBezTo>
                    <a:pt x="90" y="10609"/>
                    <a:pt x="90" y="10622"/>
                    <a:pt x="92" y="10634"/>
                  </a:cubicBezTo>
                  <a:cubicBezTo>
                    <a:pt x="93" y="10645"/>
                    <a:pt x="93" y="10658"/>
                    <a:pt x="98" y="10669"/>
                  </a:cubicBezTo>
                  <a:cubicBezTo>
                    <a:pt x="89" y="10675"/>
                    <a:pt x="83" y="10684"/>
                    <a:pt x="78" y="10696"/>
                  </a:cubicBezTo>
                  <a:cubicBezTo>
                    <a:pt x="72" y="10709"/>
                    <a:pt x="64" y="10721"/>
                    <a:pt x="61" y="10735"/>
                  </a:cubicBezTo>
                  <a:cubicBezTo>
                    <a:pt x="56" y="10757"/>
                    <a:pt x="52" y="10779"/>
                    <a:pt x="49" y="10802"/>
                  </a:cubicBezTo>
                  <a:cubicBezTo>
                    <a:pt x="43" y="10856"/>
                    <a:pt x="43" y="10910"/>
                    <a:pt x="42" y="10964"/>
                  </a:cubicBezTo>
                  <a:cubicBezTo>
                    <a:pt x="42" y="11016"/>
                    <a:pt x="44" y="11070"/>
                    <a:pt x="46" y="11123"/>
                  </a:cubicBezTo>
                  <a:cubicBezTo>
                    <a:pt x="27" y="11132"/>
                    <a:pt x="16" y="11150"/>
                    <a:pt x="12" y="11170"/>
                  </a:cubicBezTo>
                  <a:cubicBezTo>
                    <a:pt x="10" y="11189"/>
                    <a:pt x="6" y="11207"/>
                    <a:pt x="2" y="11227"/>
                  </a:cubicBezTo>
                  <a:cubicBezTo>
                    <a:pt x="0" y="11251"/>
                    <a:pt x="1" y="11274"/>
                    <a:pt x="2" y="11298"/>
                  </a:cubicBezTo>
                  <a:cubicBezTo>
                    <a:pt x="6" y="11346"/>
                    <a:pt x="11" y="11393"/>
                    <a:pt x="16" y="11442"/>
                  </a:cubicBezTo>
                  <a:cubicBezTo>
                    <a:pt x="28" y="11546"/>
                    <a:pt x="52" y="11650"/>
                    <a:pt x="82" y="11752"/>
                  </a:cubicBezTo>
                  <a:cubicBezTo>
                    <a:pt x="90" y="11782"/>
                    <a:pt x="99" y="11813"/>
                    <a:pt x="110" y="11842"/>
                  </a:cubicBezTo>
                  <a:cubicBezTo>
                    <a:pt x="111" y="11845"/>
                    <a:pt x="111" y="11847"/>
                    <a:pt x="111" y="11850"/>
                  </a:cubicBezTo>
                  <a:cubicBezTo>
                    <a:pt x="114" y="11863"/>
                    <a:pt x="115" y="11877"/>
                    <a:pt x="116" y="11891"/>
                  </a:cubicBezTo>
                  <a:cubicBezTo>
                    <a:pt x="119" y="11907"/>
                    <a:pt x="124" y="11923"/>
                    <a:pt x="129" y="11938"/>
                  </a:cubicBezTo>
                  <a:cubicBezTo>
                    <a:pt x="135" y="11950"/>
                    <a:pt x="144" y="11961"/>
                    <a:pt x="156" y="11969"/>
                  </a:cubicBezTo>
                  <a:cubicBezTo>
                    <a:pt x="168" y="12001"/>
                    <a:pt x="181" y="12033"/>
                    <a:pt x="193" y="12064"/>
                  </a:cubicBezTo>
                  <a:cubicBezTo>
                    <a:pt x="191" y="12073"/>
                    <a:pt x="190" y="12083"/>
                    <a:pt x="191" y="12092"/>
                  </a:cubicBezTo>
                  <a:lnTo>
                    <a:pt x="195" y="12119"/>
                  </a:lnTo>
                  <a:cubicBezTo>
                    <a:pt x="197" y="12135"/>
                    <a:pt x="203" y="12147"/>
                    <a:pt x="208" y="12164"/>
                  </a:cubicBezTo>
                  <a:cubicBezTo>
                    <a:pt x="213" y="12180"/>
                    <a:pt x="222" y="12195"/>
                    <a:pt x="228" y="12208"/>
                  </a:cubicBezTo>
                  <a:cubicBezTo>
                    <a:pt x="239" y="12228"/>
                    <a:pt x="249" y="12248"/>
                    <a:pt x="260" y="12267"/>
                  </a:cubicBezTo>
                  <a:cubicBezTo>
                    <a:pt x="273" y="12288"/>
                    <a:pt x="285" y="12306"/>
                    <a:pt x="299" y="12326"/>
                  </a:cubicBezTo>
                  <a:cubicBezTo>
                    <a:pt x="320" y="12381"/>
                    <a:pt x="342" y="12433"/>
                    <a:pt x="367" y="12486"/>
                  </a:cubicBezTo>
                  <a:cubicBezTo>
                    <a:pt x="377" y="12511"/>
                    <a:pt x="402" y="12527"/>
                    <a:pt x="428" y="12527"/>
                  </a:cubicBezTo>
                  <a:cubicBezTo>
                    <a:pt x="432" y="12527"/>
                    <a:pt x="437" y="12526"/>
                    <a:pt x="441" y="12525"/>
                  </a:cubicBezTo>
                  <a:lnTo>
                    <a:pt x="453" y="12541"/>
                  </a:lnTo>
                  <a:cubicBezTo>
                    <a:pt x="485" y="12584"/>
                    <a:pt x="518" y="12627"/>
                    <a:pt x="552" y="12668"/>
                  </a:cubicBezTo>
                  <a:cubicBezTo>
                    <a:pt x="595" y="12721"/>
                    <a:pt x="635" y="12774"/>
                    <a:pt x="680" y="12826"/>
                  </a:cubicBezTo>
                  <a:cubicBezTo>
                    <a:pt x="691" y="12836"/>
                    <a:pt x="702" y="12843"/>
                    <a:pt x="715" y="12847"/>
                  </a:cubicBezTo>
                  <a:cubicBezTo>
                    <a:pt x="800" y="12939"/>
                    <a:pt x="897" y="13022"/>
                    <a:pt x="998" y="13097"/>
                  </a:cubicBezTo>
                  <a:cubicBezTo>
                    <a:pt x="1043" y="13129"/>
                    <a:pt x="1090" y="13157"/>
                    <a:pt x="1141" y="13175"/>
                  </a:cubicBezTo>
                  <a:cubicBezTo>
                    <a:pt x="1143" y="13176"/>
                    <a:pt x="1146" y="13176"/>
                    <a:pt x="1148" y="13177"/>
                  </a:cubicBezTo>
                  <a:cubicBezTo>
                    <a:pt x="1159" y="13181"/>
                    <a:pt x="1171" y="13183"/>
                    <a:pt x="1182" y="13183"/>
                  </a:cubicBezTo>
                  <a:cubicBezTo>
                    <a:pt x="1186" y="13183"/>
                    <a:pt x="1190" y="13183"/>
                    <a:pt x="1193" y="13183"/>
                  </a:cubicBezTo>
                  <a:lnTo>
                    <a:pt x="1209" y="13180"/>
                  </a:lnTo>
                  <a:cubicBezTo>
                    <a:pt x="1218" y="13183"/>
                    <a:pt x="1225" y="13187"/>
                    <a:pt x="1235" y="13190"/>
                  </a:cubicBezTo>
                  <a:cubicBezTo>
                    <a:pt x="1253" y="13193"/>
                    <a:pt x="1270" y="13197"/>
                    <a:pt x="1287" y="13200"/>
                  </a:cubicBezTo>
                  <a:cubicBezTo>
                    <a:pt x="1290" y="13200"/>
                    <a:pt x="1292" y="13201"/>
                    <a:pt x="1294" y="13201"/>
                  </a:cubicBezTo>
                  <a:cubicBezTo>
                    <a:pt x="1320" y="13201"/>
                    <a:pt x="1347" y="13186"/>
                    <a:pt x="1356" y="13161"/>
                  </a:cubicBezTo>
                  <a:cubicBezTo>
                    <a:pt x="1358" y="13156"/>
                    <a:pt x="1358" y="13152"/>
                    <a:pt x="1359" y="13147"/>
                  </a:cubicBezTo>
                  <a:cubicBezTo>
                    <a:pt x="1368" y="13166"/>
                    <a:pt x="1376" y="13185"/>
                    <a:pt x="1384" y="13204"/>
                  </a:cubicBezTo>
                  <a:lnTo>
                    <a:pt x="1384" y="13204"/>
                  </a:lnTo>
                  <a:cubicBezTo>
                    <a:pt x="1384" y="13204"/>
                    <a:pt x="1384" y="13203"/>
                    <a:pt x="1384" y="13202"/>
                  </a:cubicBezTo>
                  <a:lnTo>
                    <a:pt x="1384" y="13202"/>
                  </a:lnTo>
                  <a:cubicBezTo>
                    <a:pt x="1391" y="13217"/>
                    <a:pt x="1398" y="13233"/>
                    <a:pt x="1405" y="13249"/>
                  </a:cubicBezTo>
                  <a:cubicBezTo>
                    <a:pt x="1409" y="13257"/>
                    <a:pt x="1415" y="13263"/>
                    <a:pt x="1420" y="13268"/>
                  </a:cubicBezTo>
                  <a:cubicBezTo>
                    <a:pt x="1445" y="13329"/>
                    <a:pt x="1468" y="13391"/>
                    <a:pt x="1492" y="13451"/>
                  </a:cubicBezTo>
                  <a:lnTo>
                    <a:pt x="1499" y="13482"/>
                  </a:lnTo>
                  <a:cubicBezTo>
                    <a:pt x="1486" y="13491"/>
                    <a:pt x="1477" y="13505"/>
                    <a:pt x="1473" y="13522"/>
                  </a:cubicBezTo>
                  <a:cubicBezTo>
                    <a:pt x="1472" y="13531"/>
                    <a:pt x="1471" y="13541"/>
                    <a:pt x="1470" y="13551"/>
                  </a:cubicBezTo>
                  <a:cubicBezTo>
                    <a:pt x="1470" y="13559"/>
                    <a:pt x="1471" y="13569"/>
                    <a:pt x="1472" y="13577"/>
                  </a:cubicBezTo>
                  <a:cubicBezTo>
                    <a:pt x="1475" y="13592"/>
                    <a:pt x="1477" y="13606"/>
                    <a:pt x="1481" y="13621"/>
                  </a:cubicBezTo>
                  <a:cubicBezTo>
                    <a:pt x="1486" y="13646"/>
                    <a:pt x="1493" y="13670"/>
                    <a:pt x="1499" y="13693"/>
                  </a:cubicBezTo>
                  <a:cubicBezTo>
                    <a:pt x="1507" y="13719"/>
                    <a:pt x="1513" y="13748"/>
                    <a:pt x="1523" y="13774"/>
                  </a:cubicBezTo>
                  <a:cubicBezTo>
                    <a:pt x="1534" y="13805"/>
                    <a:pt x="1544" y="13835"/>
                    <a:pt x="1555" y="13864"/>
                  </a:cubicBezTo>
                  <a:cubicBezTo>
                    <a:pt x="1563" y="13888"/>
                    <a:pt x="1570" y="13910"/>
                    <a:pt x="1579" y="13933"/>
                  </a:cubicBezTo>
                  <a:cubicBezTo>
                    <a:pt x="1591" y="13960"/>
                    <a:pt x="1601" y="13986"/>
                    <a:pt x="1612" y="14012"/>
                  </a:cubicBezTo>
                  <a:cubicBezTo>
                    <a:pt x="1631" y="14057"/>
                    <a:pt x="1648" y="14100"/>
                    <a:pt x="1669" y="14142"/>
                  </a:cubicBezTo>
                  <a:cubicBezTo>
                    <a:pt x="1669" y="14148"/>
                    <a:pt x="1671" y="14153"/>
                    <a:pt x="1671" y="14157"/>
                  </a:cubicBezTo>
                  <a:cubicBezTo>
                    <a:pt x="1673" y="14172"/>
                    <a:pt x="1679" y="14187"/>
                    <a:pt x="1685" y="14202"/>
                  </a:cubicBezTo>
                  <a:cubicBezTo>
                    <a:pt x="1692" y="14219"/>
                    <a:pt x="1699" y="14235"/>
                    <a:pt x="1707" y="14253"/>
                  </a:cubicBezTo>
                  <a:cubicBezTo>
                    <a:pt x="1719" y="14280"/>
                    <a:pt x="1730" y="14307"/>
                    <a:pt x="1743" y="14332"/>
                  </a:cubicBezTo>
                  <a:lnTo>
                    <a:pt x="1797" y="14441"/>
                  </a:lnTo>
                  <a:cubicBezTo>
                    <a:pt x="1812" y="14470"/>
                    <a:pt x="1829" y="14496"/>
                    <a:pt x="1845" y="14524"/>
                  </a:cubicBezTo>
                  <a:cubicBezTo>
                    <a:pt x="1859" y="14552"/>
                    <a:pt x="1873" y="14579"/>
                    <a:pt x="1890" y="14605"/>
                  </a:cubicBezTo>
                  <a:cubicBezTo>
                    <a:pt x="1901" y="14621"/>
                    <a:pt x="1912" y="14638"/>
                    <a:pt x="1922" y="14655"/>
                  </a:cubicBezTo>
                  <a:cubicBezTo>
                    <a:pt x="1922" y="14655"/>
                    <a:pt x="1921" y="14655"/>
                    <a:pt x="1920" y="14656"/>
                  </a:cubicBezTo>
                  <a:cubicBezTo>
                    <a:pt x="1885" y="14667"/>
                    <a:pt x="1870" y="14707"/>
                    <a:pt x="1881" y="14739"/>
                  </a:cubicBezTo>
                  <a:cubicBezTo>
                    <a:pt x="1889" y="14761"/>
                    <a:pt x="1896" y="14781"/>
                    <a:pt x="1906" y="14802"/>
                  </a:cubicBezTo>
                  <a:cubicBezTo>
                    <a:pt x="1919" y="14821"/>
                    <a:pt x="1932" y="14841"/>
                    <a:pt x="1946" y="14860"/>
                  </a:cubicBezTo>
                  <a:cubicBezTo>
                    <a:pt x="1965" y="14885"/>
                    <a:pt x="1984" y="14911"/>
                    <a:pt x="2003" y="14936"/>
                  </a:cubicBezTo>
                  <a:cubicBezTo>
                    <a:pt x="2034" y="14977"/>
                    <a:pt x="2066" y="15014"/>
                    <a:pt x="2100" y="15054"/>
                  </a:cubicBezTo>
                  <a:cubicBezTo>
                    <a:pt x="2123" y="15080"/>
                    <a:pt x="2146" y="15106"/>
                    <a:pt x="2168" y="15132"/>
                  </a:cubicBezTo>
                  <a:cubicBezTo>
                    <a:pt x="2194" y="15163"/>
                    <a:pt x="2223" y="15193"/>
                    <a:pt x="2250" y="15223"/>
                  </a:cubicBezTo>
                  <a:cubicBezTo>
                    <a:pt x="2301" y="15276"/>
                    <a:pt x="2353" y="15327"/>
                    <a:pt x="2407" y="15376"/>
                  </a:cubicBezTo>
                  <a:cubicBezTo>
                    <a:pt x="2436" y="15404"/>
                    <a:pt x="2466" y="15429"/>
                    <a:pt x="2495" y="15453"/>
                  </a:cubicBezTo>
                  <a:cubicBezTo>
                    <a:pt x="2518" y="15474"/>
                    <a:pt x="2543" y="15494"/>
                    <a:pt x="2567" y="15514"/>
                  </a:cubicBezTo>
                  <a:cubicBezTo>
                    <a:pt x="2619" y="15553"/>
                    <a:pt x="2669" y="15591"/>
                    <a:pt x="2721" y="15628"/>
                  </a:cubicBezTo>
                  <a:cubicBezTo>
                    <a:pt x="2761" y="15658"/>
                    <a:pt x="2802" y="15685"/>
                    <a:pt x="2845" y="15713"/>
                  </a:cubicBezTo>
                  <a:cubicBezTo>
                    <a:pt x="2869" y="15729"/>
                    <a:pt x="2892" y="15744"/>
                    <a:pt x="2917" y="15760"/>
                  </a:cubicBezTo>
                  <a:cubicBezTo>
                    <a:pt x="2936" y="15771"/>
                    <a:pt x="2956" y="15782"/>
                    <a:pt x="2977" y="15794"/>
                  </a:cubicBezTo>
                  <a:cubicBezTo>
                    <a:pt x="3002" y="15808"/>
                    <a:pt x="3028" y="15824"/>
                    <a:pt x="3054" y="15838"/>
                  </a:cubicBezTo>
                  <a:cubicBezTo>
                    <a:pt x="3081" y="15853"/>
                    <a:pt x="3109" y="15869"/>
                    <a:pt x="3138" y="15883"/>
                  </a:cubicBezTo>
                  <a:cubicBezTo>
                    <a:pt x="3162" y="15896"/>
                    <a:pt x="3188" y="15905"/>
                    <a:pt x="3214" y="15915"/>
                  </a:cubicBezTo>
                  <a:cubicBezTo>
                    <a:pt x="3215" y="15915"/>
                    <a:pt x="3216" y="15916"/>
                    <a:pt x="3217" y="15916"/>
                  </a:cubicBezTo>
                  <a:cubicBezTo>
                    <a:pt x="3223" y="15918"/>
                    <a:pt x="3229" y="15919"/>
                    <a:pt x="3234" y="15919"/>
                  </a:cubicBezTo>
                  <a:cubicBezTo>
                    <a:pt x="3243" y="15919"/>
                    <a:pt x="3252" y="15917"/>
                    <a:pt x="3260" y="15912"/>
                  </a:cubicBezTo>
                  <a:cubicBezTo>
                    <a:pt x="3304" y="15931"/>
                    <a:pt x="3349" y="15943"/>
                    <a:pt x="3396" y="15957"/>
                  </a:cubicBezTo>
                  <a:cubicBezTo>
                    <a:pt x="3393" y="15971"/>
                    <a:pt x="3390" y="15987"/>
                    <a:pt x="3387" y="16000"/>
                  </a:cubicBezTo>
                  <a:cubicBezTo>
                    <a:pt x="3385" y="16012"/>
                    <a:pt x="3385" y="16024"/>
                    <a:pt x="3382" y="16035"/>
                  </a:cubicBezTo>
                  <a:lnTo>
                    <a:pt x="3379" y="16066"/>
                  </a:lnTo>
                  <a:cubicBezTo>
                    <a:pt x="3377" y="16067"/>
                    <a:pt x="3375" y="16067"/>
                    <a:pt x="3372" y="16069"/>
                  </a:cubicBezTo>
                  <a:cubicBezTo>
                    <a:pt x="3355" y="16076"/>
                    <a:pt x="3343" y="16091"/>
                    <a:pt x="3338" y="16107"/>
                  </a:cubicBezTo>
                  <a:cubicBezTo>
                    <a:pt x="3334" y="16121"/>
                    <a:pt x="3333" y="16133"/>
                    <a:pt x="3333" y="16147"/>
                  </a:cubicBezTo>
                  <a:cubicBezTo>
                    <a:pt x="3333" y="16158"/>
                    <a:pt x="3331" y="16169"/>
                    <a:pt x="3330" y="16180"/>
                  </a:cubicBezTo>
                  <a:cubicBezTo>
                    <a:pt x="3325" y="16226"/>
                    <a:pt x="3322" y="16271"/>
                    <a:pt x="3320" y="16318"/>
                  </a:cubicBezTo>
                  <a:cubicBezTo>
                    <a:pt x="3315" y="16423"/>
                    <a:pt x="3323" y="16529"/>
                    <a:pt x="3334" y="16635"/>
                  </a:cubicBezTo>
                  <a:cubicBezTo>
                    <a:pt x="3345" y="16756"/>
                    <a:pt x="3366" y="16877"/>
                    <a:pt x="3393" y="16996"/>
                  </a:cubicBezTo>
                  <a:cubicBezTo>
                    <a:pt x="3417" y="17106"/>
                    <a:pt x="3459" y="17212"/>
                    <a:pt x="3503" y="17315"/>
                  </a:cubicBezTo>
                  <a:cubicBezTo>
                    <a:pt x="3519" y="17356"/>
                    <a:pt x="3539" y="17396"/>
                    <a:pt x="3558" y="17437"/>
                  </a:cubicBezTo>
                  <a:cubicBezTo>
                    <a:pt x="3545" y="17452"/>
                    <a:pt x="3539" y="17473"/>
                    <a:pt x="3542" y="17491"/>
                  </a:cubicBezTo>
                  <a:cubicBezTo>
                    <a:pt x="3549" y="17517"/>
                    <a:pt x="3556" y="17543"/>
                    <a:pt x="3566" y="17568"/>
                  </a:cubicBezTo>
                  <a:cubicBezTo>
                    <a:pt x="3578" y="17599"/>
                    <a:pt x="3597" y="17628"/>
                    <a:pt x="3613" y="17658"/>
                  </a:cubicBezTo>
                  <a:cubicBezTo>
                    <a:pt x="3644" y="17715"/>
                    <a:pt x="3679" y="17770"/>
                    <a:pt x="3715" y="17825"/>
                  </a:cubicBezTo>
                  <a:cubicBezTo>
                    <a:pt x="3788" y="17937"/>
                    <a:pt x="3872" y="18042"/>
                    <a:pt x="3963" y="18140"/>
                  </a:cubicBezTo>
                  <a:cubicBezTo>
                    <a:pt x="4052" y="18237"/>
                    <a:pt x="4150" y="18324"/>
                    <a:pt x="4257" y="18399"/>
                  </a:cubicBezTo>
                  <a:cubicBezTo>
                    <a:pt x="4305" y="18434"/>
                    <a:pt x="4356" y="18464"/>
                    <a:pt x="4409" y="18490"/>
                  </a:cubicBezTo>
                  <a:cubicBezTo>
                    <a:pt x="4430" y="18501"/>
                    <a:pt x="4450" y="18510"/>
                    <a:pt x="4471" y="18516"/>
                  </a:cubicBezTo>
                  <a:cubicBezTo>
                    <a:pt x="4492" y="18522"/>
                    <a:pt x="4512" y="18526"/>
                    <a:pt x="4531" y="18526"/>
                  </a:cubicBezTo>
                  <a:cubicBezTo>
                    <a:pt x="4533" y="18526"/>
                    <a:pt x="4535" y="18526"/>
                    <a:pt x="4537" y="18526"/>
                  </a:cubicBezTo>
                  <a:cubicBezTo>
                    <a:pt x="4558" y="18526"/>
                    <a:pt x="4577" y="18520"/>
                    <a:pt x="4590" y="18503"/>
                  </a:cubicBezTo>
                  <a:cubicBezTo>
                    <a:pt x="4600" y="18490"/>
                    <a:pt x="4607" y="18472"/>
                    <a:pt x="4605" y="18454"/>
                  </a:cubicBezTo>
                  <a:cubicBezTo>
                    <a:pt x="4618" y="18445"/>
                    <a:pt x="4625" y="18433"/>
                    <a:pt x="4633" y="18419"/>
                  </a:cubicBezTo>
                  <a:lnTo>
                    <a:pt x="4636" y="18430"/>
                  </a:lnTo>
                  <a:cubicBezTo>
                    <a:pt x="4651" y="18475"/>
                    <a:pt x="4665" y="18517"/>
                    <a:pt x="4679" y="18561"/>
                  </a:cubicBezTo>
                  <a:cubicBezTo>
                    <a:pt x="4660" y="18575"/>
                    <a:pt x="4649" y="18599"/>
                    <a:pt x="4654" y="18623"/>
                  </a:cubicBezTo>
                  <a:cubicBezTo>
                    <a:pt x="4661" y="18678"/>
                    <a:pt x="4681" y="18730"/>
                    <a:pt x="4701" y="18781"/>
                  </a:cubicBezTo>
                  <a:cubicBezTo>
                    <a:pt x="4716" y="18817"/>
                    <a:pt x="4729" y="18856"/>
                    <a:pt x="4743" y="18892"/>
                  </a:cubicBezTo>
                  <a:cubicBezTo>
                    <a:pt x="4738" y="18903"/>
                    <a:pt x="4736" y="18915"/>
                    <a:pt x="4737" y="18930"/>
                  </a:cubicBezTo>
                  <a:cubicBezTo>
                    <a:pt x="4739" y="18959"/>
                    <a:pt x="4750" y="18986"/>
                    <a:pt x="4758" y="19013"/>
                  </a:cubicBezTo>
                  <a:cubicBezTo>
                    <a:pt x="4765" y="19038"/>
                    <a:pt x="4773" y="19064"/>
                    <a:pt x="4783" y="19089"/>
                  </a:cubicBezTo>
                  <a:cubicBezTo>
                    <a:pt x="4798" y="19132"/>
                    <a:pt x="4819" y="19176"/>
                    <a:pt x="4839" y="19218"/>
                  </a:cubicBezTo>
                  <a:cubicBezTo>
                    <a:pt x="4853" y="19245"/>
                    <a:pt x="4867" y="19274"/>
                    <a:pt x="4882" y="19300"/>
                  </a:cubicBezTo>
                  <a:cubicBezTo>
                    <a:pt x="4892" y="19321"/>
                    <a:pt x="4906" y="19342"/>
                    <a:pt x="4918" y="19361"/>
                  </a:cubicBezTo>
                  <a:cubicBezTo>
                    <a:pt x="4933" y="19388"/>
                    <a:pt x="4950" y="19414"/>
                    <a:pt x="4965" y="19440"/>
                  </a:cubicBezTo>
                  <a:cubicBezTo>
                    <a:pt x="4976" y="19457"/>
                    <a:pt x="4989" y="19473"/>
                    <a:pt x="5000" y="19491"/>
                  </a:cubicBezTo>
                  <a:cubicBezTo>
                    <a:pt x="5028" y="19533"/>
                    <a:pt x="5057" y="19575"/>
                    <a:pt x="5087" y="19616"/>
                  </a:cubicBezTo>
                  <a:cubicBezTo>
                    <a:pt x="5108" y="19642"/>
                    <a:pt x="5126" y="19671"/>
                    <a:pt x="5147" y="19697"/>
                  </a:cubicBezTo>
                  <a:cubicBezTo>
                    <a:pt x="5140" y="19709"/>
                    <a:pt x="5136" y="19723"/>
                    <a:pt x="5139" y="19740"/>
                  </a:cubicBezTo>
                  <a:cubicBezTo>
                    <a:pt x="5142" y="19761"/>
                    <a:pt x="5155" y="19777"/>
                    <a:pt x="5165" y="19795"/>
                  </a:cubicBezTo>
                  <a:cubicBezTo>
                    <a:pt x="5190" y="19836"/>
                    <a:pt x="5217" y="19874"/>
                    <a:pt x="5245" y="19913"/>
                  </a:cubicBezTo>
                  <a:cubicBezTo>
                    <a:pt x="5305" y="19994"/>
                    <a:pt x="5377" y="20066"/>
                    <a:pt x="5451" y="20135"/>
                  </a:cubicBezTo>
                  <a:cubicBezTo>
                    <a:pt x="5527" y="20202"/>
                    <a:pt x="5610" y="20260"/>
                    <a:pt x="5697" y="20312"/>
                  </a:cubicBezTo>
                  <a:cubicBezTo>
                    <a:pt x="5799" y="20373"/>
                    <a:pt x="5909" y="20419"/>
                    <a:pt x="6022" y="20453"/>
                  </a:cubicBezTo>
                  <a:cubicBezTo>
                    <a:pt x="6115" y="20483"/>
                    <a:pt x="6209" y="20504"/>
                    <a:pt x="6306" y="20519"/>
                  </a:cubicBezTo>
                  <a:cubicBezTo>
                    <a:pt x="6351" y="20527"/>
                    <a:pt x="6395" y="20533"/>
                    <a:pt x="6440" y="20535"/>
                  </a:cubicBezTo>
                  <a:cubicBezTo>
                    <a:pt x="6459" y="20538"/>
                    <a:pt x="6479" y="20540"/>
                    <a:pt x="6498" y="20544"/>
                  </a:cubicBezTo>
                  <a:lnTo>
                    <a:pt x="6498" y="20544"/>
                  </a:lnTo>
                  <a:cubicBezTo>
                    <a:pt x="6498" y="20544"/>
                    <a:pt x="6497" y="20544"/>
                    <a:pt x="6497" y="20544"/>
                  </a:cubicBezTo>
                  <a:cubicBezTo>
                    <a:pt x="6498" y="20544"/>
                    <a:pt x="6500" y="20544"/>
                    <a:pt x="6501" y="20545"/>
                  </a:cubicBezTo>
                  <a:lnTo>
                    <a:pt x="6501" y="20545"/>
                  </a:lnTo>
                  <a:cubicBezTo>
                    <a:pt x="6501" y="20544"/>
                    <a:pt x="6500" y="20544"/>
                    <a:pt x="6500" y="20544"/>
                  </a:cubicBezTo>
                  <a:lnTo>
                    <a:pt x="6500" y="20544"/>
                  </a:lnTo>
                  <a:cubicBezTo>
                    <a:pt x="6501" y="20544"/>
                    <a:pt x="6501" y="20545"/>
                    <a:pt x="6502" y="20545"/>
                  </a:cubicBezTo>
                  <a:lnTo>
                    <a:pt x="6502" y="20545"/>
                  </a:lnTo>
                  <a:cubicBezTo>
                    <a:pt x="6502" y="20545"/>
                    <a:pt x="6501" y="20545"/>
                    <a:pt x="6501" y="20545"/>
                  </a:cubicBezTo>
                  <a:lnTo>
                    <a:pt x="6501" y="20545"/>
                  </a:lnTo>
                  <a:cubicBezTo>
                    <a:pt x="6502" y="20545"/>
                    <a:pt x="6503" y="20545"/>
                    <a:pt x="6503" y="20545"/>
                  </a:cubicBezTo>
                  <a:cubicBezTo>
                    <a:pt x="6503" y="20545"/>
                    <a:pt x="6502" y="20545"/>
                    <a:pt x="6502" y="20545"/>
                  </a:cubicBezTo>
                  <a:lnTo>
                    <a:pt x="6502" y="20545"/>
                  </a:lnTo>
                  <a:cubicBezTo>
                    <a:pt x="6570" y="20556"/>
                    <a:pt x="6639" y="20562"/>
                    <a:pt x="6708" y="20570"/>
                  </a:cubicBezTo>
                  <a:cubicBezTo>
                    <a:pt x="6777" y="20576"/>
                    <a:pt x="6849" y="20576"/>
                    <a:pt x="6919" y="20576"/>
                  </a:cubicBezTo>
                  <a:cubicBezTo>
                    <a:pt x="6984" y="20576"/>
                    <a:pt x="7049" y="20572"/>
                    <a:pt x="7113" y="20567"/>
                  </a:cubicBezTo>
                  <a:cubicBezTo>
                    <a:pt x="7190" y="20560"/>
                    <a:pt x="7268" y="20554"/>
                    <a:pt x="7345" y="20546"/>
                  </a:cubicBezTo>
                  <a:lnTo>
                    <a:pt x="7338" y="20546"/>
                  </a:lnTo>
                  <a:cubicBezTo>
                    <a:pt x="7375" y="20543"/>
                    <a:pt x="7412" y="20539"/>
                    <a:pt x="7448" y="20530"/>
                  </a:cubicBezTo>
                  <a:cubicBezTo>
                    <a:pt x="7481" y="20524"/>
                    <a:pt x="7510" y="20513"/>
                    <a:pt x="7540" y="20497"/>
                  </a:cubicBezTo>
                  <a:cubicBezTo>
                    <a:pt x="7562" y="20484"/>
                    <a:pt x="7582" y="20463"/>
                    <a:pt x="7596" y="20442"/>
                  </a:cubicBezTo>
                  <a:cubicBezTo>
                    <a:pt x="7602" y="20430"/>
                    <a:pt x="7608" y="20417"/>
                    <a:pt x="7612" y="20405"/>
                  </a:cubicBezTo>
                  <a:cubicBezTo>
                    <a:pt x="7619" y="20394"/>
                    <a:pt x="7622" y="20383"/>
                    <a:pt x="7623" y="20369"/>
                  </a:cubicBezTo>
                  <a:cubicBezTo>
                    <a:pt x="7623" y="20368"/>
                    <a:pt x="7623" y="20365"/>
                    <a:pt x="7624" y="20364"/>
                  </a:cubicBezTo>
                  <a:cubicBezTo>
                    <a:pt x="7634" y="20318"/>
                    <a:pt x="7629" y="20272"/>
                    <a:pt x="7626" y="20226"/>
                  </a:cubicBezTo>
                  <a:cubicBezTo>
                    <a:pt x="7623" y="20190"/>
                    <a:pt x="7621" y="20154"/>
                    <a:pt x="7613" y="20118"/>
                  </a:cubicBezTo>
                  <a:cubicBezTo>
                    <a:pt x="7608" y="20087"/>
                    <a:pt x="7602" y="20058"/>
                    <a:pt x="7596" y="20028"/>
                  </a:cubicBezTo>
                  <a:cubicBezTo>
                    <a:pt x="7596" y="20025"/>
                    <a:pt x="7595" y="20022"/>
                    <a:pt x="7595" y="20019"/>
                  </a:cubicBezTo>
                  <a:cubicBezTo>
                    <a:pt x="7615" y="20001"/>
                    <a:pt x="7623" y="19970"/>
                    <a:pt x="7611" y="19944"/>
                  </a:cubicBezTo>
                  <a:cubicBezTo>
                    <a:pt x="7601" y="19920"/>
                    <a:pt x="7577" y="19907"/>
                    <a:pt x="7551" y="19907"/>
                  </a:cubicBezTo>
                  <a:cubicBezTo>
                    <a:pt x="7543" y="19907"/>
                    <a:pt x="7534" y="19908"/>
                    <a:pt x="7526" y="19911"/>
                  </a:cubicBezTo>
                  <a:cubicBezTo>
                    <a:pt x="7517" y="19915"/>
                    <a:pt x="7509" y="19920"/>
                    <a:pt x="7502" y="19925"/>
                  </a:cubicBezTo>
                  <a:cubicBezTo>
                    <a:pt x="7489" y="19927"/>
                    <a:pt x="7477" y="19932"/>
                    <a:pt x="7466" y="19940"/>
                  </a:cubicBezTo>
                  <a:cubicBezTo>
                    <a:pt x="7453" y="19947"/>
                    <a:pt x="7442" y="19956"/>
                    <a:pt x="7430" y="19962"/>
                  </a:cubicBezTo>
                  <a:cubicBezTo>
                    <a:pt x="7386" y="19984"/>
                    <a:pt x="7344" y="20003"/>
                    <a:pt x="7301" y="20020"/>
                  </a:cubicBezTo>
                  <a:cubicBezTo>
                    <a:pt x="7286" y="20025"/>
                    <a:pt x="7273" y="20030"/>
                    <a:pt x="7259" y="20034"/>
                  </a:cubicBezTo>
                  <a:cubicBezTo>
                    <a:pt x="7203" y="20054"/>
                    <a:pt x="7146" y="20071"/>
                    <a:pt x="7089" y="20087"/>
                  </a:cubicBezTo>
                  <a:cubicBezTo>
                    <a:pt x="7014" y="20104"/>
                    <a:pt x="6937" y="20117"/>
                    <a:pt x="6862" y="20127"/>
                  </a:cubicBezTo>
                  <a:cubicBezTo>
                    <a:pt x="6781" y="20138"/>
                    <a:pt x="6699" y="20149"/>
                    <a:pt x="6618" y="20157"/>
                  </a:cubicBezTo>
                  <a:cubicBezTo>
                    <a:pt x="6589" y="20159"/>
                    <a:pt x="6560" y="20159"/>
                    <a:pt x="6530" y="20161"/>
                  </a:cubicBezTo>
                  <a:cubicBezTo>
                    <a:pt x="6520" y="20159"/>
                    <a:pt x="6513" y="20159"/>
                    <a:pt x="6504" y="20158"/>
                  </a:cubicBezTo>
                  <a:lnTo>
                    <a:pt x="6504" y="20158"/>
                  </a:lnTo>
                  <a:cubicBezTo>
                    <a:pt x="6505" y="20158"/>
                    <a:pt x="6505" y="20159"/>
                    <a:pt x="6506" y="20159"/>
                  </a:cubicBezTo>
                  <a:cubicBezTo>
                    <a:pt x="6463" y="20153"/>
                    <a:pt x="6421" y="20146"/>
                    <a:pt x="6379" y="20136"/>
                  </a:cubicBezTo>
                  <a:cubicBezTo>
                    <a:pt x="6337" y="20128"/>
                    <a:pt x="6294" y="20117"/>
                    <a:pt x="6253" y="20105"/>
                  </a:cubicBezTo>
                  <a:lnTo>
                    <a:pt x="6255" y="20105"/>
                  </a:lnTo>
                  <a:cubicBezTo>
                    <a:pt x="6217" y="20094"/>
                    <a:pt x="6177" y="20082"/>
                    <a:pt x="6138" y="20069"/>
                  </a:cubicBezTo>
                  <a:cubicBezTo>
                    <a:pt x="6095" y="20054"/>
                    <a:pt x="6054" y="20037"/>
                    <a:pt x="6013" y="20020"/>
                  </a:cubicBezTo>
                  <a:cubicBezTo>
                    <a:pt x="5981" y="20006"/>
                    <a:pt x="5950" y="19992"/>
                    <a:pt x="5919" y="19976"/>
                  </a:cubicBezTo>
                  <a:cubicBezTo>
                    <a:pt x="5888" y="19961"/>
                    <a:pt x="5858" y="19944"/>
                    <a:pt x="5828" y="19927"/>
                  </a:cubicBezTo>
                  <a:cubicBezTo>
                    <a:pt x="5771" y="19893"/>
                    <a:pt x="5717" y="19857"/>
                    <a:pt x="5663" y="19815"/>
                  </a:cubicBezTo>
                  <a:lnTo>
                    <a:pt x="5663" y="19815"/>
                  </a:lnTo>
                  <a:cubicBezTo>
                    <a:pt x="5663" y="19816"/>
                    <a:pt x="5664" y="19816"/>
                    <a:pt x="5664" y="19816"/>
                  </a:cubicBezTo>
                  <a:lnTo>
                    <a:pt x="5664" y="19816"/>
                  </a:lnTo>
                  <a:cubicBezTo>
                    <a:pt x="5619" y="19779"/>
                    <a:pt x="5574" y="19740"/>
                    <a:pt x="5531" y="19702"/>
                  </a:cubicBezTo>
                  <a:cubicBezTo>
                    <a:pt x="5480" y="19658"/>
                    <a:pt x="5433" y="19614"/>
                    <a:pt x="5386" y="19568"/>
                  </a:cubicBezTo>
                  <a:cubicBezTo>
                    <a:pt x="5307" y="19482"/>
                    <a:pt x="5235" y="19392"/>
                    <a:pt x="5165" y="19297"/>
                  </a:cubicBezTo>
                  <a:cubicBezTo>
                    <a:pt x="5150" y="19276"/>
                    <a:pt x="5135" y="19255"/>
                    <a:pt x="5120" y="19233"/>
                  </a:cubicBezTo>
                  <a:cubicBezTo>
                    <a:pt x="5104" y="19207"/>
                    <a:pt x="5088" y="19182"/>
                    <a:pt x="5073" y="19156"/>
                  </a:cubicBezTo>
                  <a:cubicBezTo>
                    <a:pt x="5028" y="19069"/>
                    <a:pt x="4987" y="18981"/>
                    <a:pt x="4951" y="18893"/>
                  </a:cubicBezTo>
                  <a:cubicBezTo>
                    <a:pt x="4941" y="18874"/>
                    <a:pt x="4930" y="18856"/>
                    <a:pt x="4920" y="18837"/>
                  </a:cubicBezTo>
                  <a:cubicBezTo>
                    <a:pt x="4919" y="18836"/>
                    <a:pt x="4919" y="18835"/>
                    <a:pt x="4918" y="18833"/>
                  </a:cubicBezTo>
                  <a:lnTo>
                    <a:pt x="4918" y="18832"/>
                  </a:lnTo>
                  <a:cubicBezTo>
                    <a:pt x="4917" y="18831"/>
                    <a:pt x="4917" y="18831"/>
                    <a:pt x="4917" y="18830"/>
                  </a:cubicBezTo>
                  <a:cubicBezTo>
                    <a:pt x="4894" y="18791"/>
                    <a:pt x="4870" y="18752"/>
                    <a:pt x="4849" y="18712"/>
                  </a:cubicBezTo>
                  <a:lnTo>
                    <a:pt x="4849" y="18712"/>
                  </a:lnTo>
                  <a:cubicBezTo>
                    <a:pt x="4849" y="18713"/>
                    <a:pt x="4850" y="18714"/>
                    <a:pt x="4851" y="18714"/>
                  </a:cubicBezTo>
                  <a:cubicBezTo>
                    <a:pt x="4835" y="18685"/>
                    <a:pt x="4820" y="18656"/>
                    <a:pt x="4804" y="18626"/>
                  </a:cubicBezTo>
                  <a:cubicBezTo>
                    <a:pt x="4783" y="18583"/>
                    <a:pt x="4762" y="18539"/>
                    <a:pt x="4741" y="18495"/>
                  </a:cubicBezTo>
                  <a:cubicBezTo>
                    <a:pt x="4719" y="18449"/>
                    <a:pt x="4697" y="18402"/>
                    <a:pt x="4679" y="18355"/>
                  </a:cubicBezTo>
                  <a:cubicBezTo>
                    <a:pt x="4662" y="18308"/>
                    <a:pt x="4646" y="18263"/>
                    <a:pt x="4630" y="18216"/>
                  </a:cubicBezTo>
                  <a:lnTo>
                    <a:pt x="4630" y="18216"/>
                  </a:lnTo>
                  <a:cubicBezTo>
                    <a:pt x="4630" y="18217"/>
                    <a:pt x="4630" y="18217"/>
                    <a:pt x="4630" y="18218"/>
                  </a:cubicBezTo>
                  <a:cubicBezTo>
                    <a:pt x="4619" y="18185"/>
                    <a:pt x="4607" y="18152"/>
                    <a:pt x="4597" y="18119"/>
                  </a:cubicBezTo>
                  <a:cubicBezTo>
                    <a:pt x="4588" y="18114"/>
                    <a:pt x="4581" y="18105"/>
                    <a:pt x="4574" y="18097"/>
                  </a:cubicBezTo>
                  <a:lnTo>
                    <a:pt x="4574" y="18097"/>
                  </a:lnTo>
                  <a:cubicBezTo>
                    <a:pt x="4577" y="18118"/>
                    <a:pt x="4579" y="18139"/>
                    <a:pt x="4581" y="18160"/>
                  </a:cubicBezTo>
                  <a:cubicBezTo>
                    <a:pt x="4582" y="18178"/>
                    <a:pt x="4582" y="18195"/>
                    <a:pt x="4578" y="18211"/>
                  </a:cubicBezTo>
                  <a:cubicBezTo>
                    <a:pt x="4581" y="18219"/>
                    <a:pt x="4582" y="18227"/>
                    <a:pt x="4584" y="18236"/>
                  </a:cubicBezTo>
                  <a:cubicBezTo>
                    <a:pt x="4583" y="18234"/>
                    <a:pt x="4581" y="18233"/>
                    <a:pt x="4579" y="18233"/>
                  </a:cubicBezTo>
                  <a:cubicBezTo>
                    <a:pt x="4516" y="18195"/>
                    <a:pt x="4452" y="18157"/>
                    <a:pt x="4390" y="18116"/>
                  </a:cubicBezTo>
                  <a:cubicBezTo>
                    <a:pt x="4351" y="18087"/>
                    <a:pt x="4314" y="18057"/>
                    <a:pt x="4278" y="18025"/>
                  </a:cubicBezTo>
                  <a:cubicBezTo>
                    <a:pt x="4218" y="17966"/>
                    <a:pt x="4163" y="17903"/>
                    <a:pt x="4109" y="17841"/>
                  </a:cubicBezTo>
                  <a:cubicBezTo>
                    <a:pt x="4082" y="17806"/>
                    <a:pt x="4055" y="17773"/>
                    <a:pt x="4029" y="17737"/>
                  </a:cubicBezTo>
                  <a:cubicBezTo>
                    <a:pt x="4004" y="17701"/>
                    <a:pt x="3981" y="17665"/>
                    <a:pt x="3957" y="17627"/>
                  </a:cubicBezTo>
                  <a:cubicBezTo>
                    <a:pt x="3955" y="17625"/>
                    <a:pt x="3955" y="17624"/>
                    <a:pt x="3954" y="17623"/>
                  </a:cubicBezTo>
                  <a:lnTo>
                    <a:pt x="3953" y="17622"/>
                  </a:lnTo>
                  <a:cubicBezTo>
                    <a:pt x="3896" y="17524"/>
                    <a:pt x="3844" y="17424"/>
                    <a:pt x="3795" y="17323"/>
                  </a:cubicBezTo>
                  <a:cubicBezTo>
                    <a:pt x="3761" y="17233"/>
                    <a:pt x="3730" y="17144"/>
                    <a:pt x="3702" y="17055"/>
                  </a:cubicBezTo>
                  <a:cubicBezTo>
                    <a:pt x="3692" y="17017"/>
                    <a:pt x="3681" y="16979"/>
                    <a:pt x="3674" y="16942"/>
                  </a:cubicBezTo>
                  <a:cubicBezTo>
                    <a:pt x="3666" y="16902"/>
                    <a:pt x="3660" y="16861"/>
                    <a:pt x="3653" y="16820"/>
                  </a:cubicBezTo>
                  <a:cubicBezTo>
                    <a:pt x="3639" y="16743"/>
                    <a:pt x="3624" y="16665"/>
                    <a:pt x="3612" y="16588"/>
                  </a:cubicBezTo>
                  <a:lnTo>
                    <a:pt x="3612" y="16588"/>
                  </a:lnTo>
                  <a:cubicBezTo>
                    <a:pt x="3612" y="16588"/>
                    <a:pt x="3612" y="16589"/>
                    <a:pt x="3612" y="16590"/>
                  </a:cubicBezTo>
                  <a:cubicBezTo>
                    <a:pt x="3607" y="16547"/>
                    <a:pt x="3602" y="16506"/>
                    <a:pt x="3599" y="16463"/>
                  </a:cubicBezTo>
                  <a:cubicBezTo>
                    <a:pt x="3597" y="16425"/>
                    <a:pt x="3597" y="16386"/>
                    <a:pt x="3596" y="16346"/>
                  </a:cubicBezTo>
                  <a:lnTo>
                    <a:pt x="3596" y="16330"/>
                  </a:lnTo>
                  <a:cubicBezTo>
                    <a:pt x="3593" y="16303"/>
                    <a:pt x="3593" y="16278"/>
                    <a:pt x="3593" y="16251"/>
                  </a:cubicBezTo>
                  <a:cubicBezTo>
                    <a:pt x="3594" y="16211"/>
                    <a:pt x="3598" y="16170"/>
                    <a:pt x="3602" y="16131"/>
                  </a:cubicBezTo>
                  <a:lnTo>
                    <a:pt x="3602" y="16129"/>
                  </a:lnTo>
                  <a:lnTo>
                    <a:pt x="3602" y="16126"/>
                  </a:lnTo>
                  <a:cubicBezTo>
                    <a:pt x="3607" y="16075"/>
                    <a:pt x="3616" y="16026"/>
                    <a:pt x="3625" y="15977"/>
                  </a:cubicBezTo>
                  <a:lnTo>
                    <a:pt x="3640" y="15904"/>
                  </a:lnTo>
                  <a:cubicBezTo>
                    <a:pt x="3647" y="15876"/>
                    <a:pt x="3654" y="15850"/>
                    <a:pt x="3663" y="15824"/>
                  </a:cubicBezTo>
                  <a:cubicBezTo>
                    <a:pt x="3669" y="15802"/>
                    <a:pt x="3678" y="15781"/>
                    <a:pt x="3687" y="15760"/>
                  </a:cubicBezTo>
                  <a:lnTo>
                    <a:pt x="3718" y="15685"/>
                  </a:lnTo>
                  <a:cubicBezTo>
                    <a:pt x="3722" y="15677"/>
                    <a:pt x="3726" y="15668"/>
                    <a:pt x="3731" y="15657"/>
                  </a:cubicBezTo>
                  <a:cubicBezTo>
                    <a:pt x="3704" y="15647"/>
                    <a:pt x="3676" y="15638"/>
                    <a:pt x="3649" y="15627"/>
                  </a:cubicBezTo>
                  <a:cubicBezTo>
                    <a:pt x="3609" y="15613"/>
                    <a:pt x="3570" y="15598"/>
                    <a:pt x="3531" y="15582"/>
                  </a:cubicBezTo>
                  <a:cubicBezTo>
                    <a:pt x="3491" y="15567"/>
                    <a:pt x="3449" y="15551"/>
                    <a:pt x="3408" y="15538"/>
                  </a:cubicBezTo>
                  <a:cubicBezTo>
                    <a:pt x="3406" y="15536"/>
                    <a:pt x="3403" y="15535"/>
                    <a:pt x="3402" y="15535"/>
                  </a:cubicBezTo>
                  <a:cubicBezTo>
                    <a:pt x="3403" y="15535"/>
                    <a:pt x="3403" y="15535"/>
                    <a:pt x="3406" y="15536"/>
                  </a:cubicBezTo>
                  <a:cubicBezTo>
                    <a:pt x="3354" y="15514"/>
                    <a:pt x="3304" y="15489"/>
                    <a:pt x="3253" y="15466"/>
                  </a:cubicBezTo>
                  <a:cubicBezTo>
                    <a:pt x="3202" y="15442"/>
                    <a:pt x="3152" y="15417"/>
                    <a:pt x="3102" y="15390"/>
                  </a:cubicBezTo>
                  <a:lnTo>
                    <a:pt x="3102" y="15390"/>
                  </a:lnTo>
                  <a:cubicBezTo>
                    <a:pt x="3103" y="15391"/>
                    <a:pt x="3104" y="15391"/>
                    <a:pt x="3106" y="15393"/>
                  </a:cubicBezTo>
                  <a:cubicBezTo>
                    <a:pt x="3055" y="15363"/>
                    <a:pt x="3006" y="15332"/>
                    <a:pt x="2956" y="15301"/>
                  </a:cubicBezTo>
                  <a:cubicBezTo>
                    <a:pt x="2904" y="15269"/>
                    <a:pt x="2854" y="15236"/>
                    <a:pt x="2804" y="15202"/>
                  </a:cubicBezTo>
                  <a:cubicBezTo>
                    <a:pt x="2727" y="15146"/>
                    <a:pt x="2653" y="15086"/>
                    <a:pt x="2582" y="15022"/>
                  </a:cubicBezTo>
                  <a:cubicBezTo>
                    <a:pt x="2556" y="14995"/>
                    <a:pt x="2533" y="14967"/>
                    <a:pt x="2509" y="14939"/>
                  </a:cubicBezTo>
                  <a:lnTo>
                    <a:pt x="2509" y="14939"/>
                  </a:lnTo>
                  <a:cubicBezTo>
                    <a:pt x="2509" y="14940"/>
                    <a:pt x="2509" y="14940"/>
                    <a:pt x="2509" y="14940"/>
                  </a:cubicBezTo>
                  <a:cubicBezTo>
                    <a:pt x="2508" y="14939"/>
                    <a:pt x="2508" y="14938"/>
                    <a:pt x="2507" y="14937"/>
                  </a:cubicBezTo>
                  <a:lnTo>
                    <a:pt x="2507" y="14937"/>
                  </a:lnTo>
                  <a:cubicBezTo>
                    <a:pt x="2508" y="14938"/>
                    <a:pt x="2508" y="14939"/>
                    <a:pt x="2509" y="14939"/>
                  </a:cubicBezTo>
                  <a:lnTo>
                    <a:pt x="2509" y="14939"/>
                  </a:lnTo>
                  <a:cubicBezTo>
                    <a:pt x="2508" y="14938"/>
                    <a:pt x="2507" y="14937"/>
                    <a:pt x="2506" y="14936"/>
                  </a:cubicBezTo>
                  <a:lnTo>
                    <a:pt x="2506" y="14936"/>
                  </a:lnTo>
                  <a:cubicBezTo>
                    <a:pt x="2507" y="14937"/>
                    <a:pt x="2507" y="14937"/>
                    <a:pt x="2507" y="14937"/>
                  </a:cubicBezTo>
                  <a:lnTo>
                    <a:pt x="2507" y="14937"/>
                  </a:lnTo>
                  <a:cubicBezTo>
                    <a:pt x="2507" y="14937"/>
                    <a:pt x="2506" y="14936"/>
                    <a:pt x="2506" y="14936"/>
                  </a:cubicBezTo>
                  <a:lnTo>
                    <a:pt x="2506" y="14936"/>
                  </a:lnTo>
                  <a:cubicBezTo>
                    <a:pt x="2506" y="14936"/>
                    <a:pt x="2506" y="14936"/>
                    <a:pt x="2506" y="14936"/>
                  </a:cubicBezTo>
                  <a:lnTo>
                    <a:pt x="2506" y="14936"/>
                  </a:lnTo>
                  <a:cubicBezTo>
                    <a:pt x="2480" y="14903"/>
                    <a:pt x="2454" y="14871"/>
                    <a:pt x="2427" y="14838"/>
                  </a:cubicBezTo>
                  <a:cubicBezTo>
                    <a:pt x="2381" y="14781"/>
                    <a:pt x="2339" y="14723"/>
                    <a:pt x="2297" y="14664"/>
                  </a:cubicBezTo>
                  <a:cubicBezTo>
                    <a:pt x="2255" y="14606"/>
                    <a:pt x="2218" y="14544"/>
                    <a:pt x="2179" y="14482"/>
                  </a:cubicBezTo>
                  <a:cubicBezTo>
                    <a:pt x="2137" y="14411"/>
                    <a:pt x="2099" y="14338"/>
                    <a:pt x="2063" y="14265"/>
                  </a:cubicBezTo>
                  <a:lnTo>
                    <a:pt x="2063" y="14265"/>
                  </a:lnTo>
                  <a:cubicBezTo>
                    <a:pt x="2063" y="14266"/>
                    <a:pt x="2064" y="14268"/>
                    <a:pt x="2064" y="14269"/>
                  </a:cubicBezTo>
                  <a:cubicBezTo>
                    <a:pt x="2040" y="14212"/>
                    <a:pt x="2019" y="14152"/>
                    <a:pt x="1998" y="14093"/>
                  </a:cubicBezTo>
                  <a:cubicBezTo>
                    <a:pt x="1979" y="14037"/>
                    <a:pt x="1962" y="13982"/>
                    <a:pt x="1946" y="13928"/>
                  </a:cubicBezTo>
                  <a:lnTo>
                    <a:pt x="1946" y="13928"/>
                  </a:lnTo>
                  <a:lnTo>
                    <a:pt x="1947" y="13929"/>
                  </a:lnTo>
                  <a:cubicBezTo>
                    <a:pt x="1931" y="13868"/>
                    <a:pt x="1920" y="13806"/>
                    <a:pt x="1901" y="13745"/>
                  </a:cubicBezTo>
                  <a:cubicBezTo>
                    <a:pt x="1885" y="13687"/>
                    <a:pt x="1868" y="13630"/>
                    <a:pt x="1852" y="13570"/>
                  </a:cubicBezTo>
                  <a:cubicBezTo>
                    <a:pt x="1834" y="13513"/>
                    <a:pt x="1817" y="13458"/>
                    <a:pt x="1797" y="13402"/>
                  </a:cubicBezTo>
                  <a:cubicBezTo>
                    <a:pt x="1777" y="13343"/>
                    <a:pt x="1759" y="13284"/>
                    <a:pt x="1726" y="13229"/>
                  </a:cubicBezTo>
                  <a:cubicBezTo>
                    <a:pt x="1700" y="13185"/>
                    <a:pt x="1662" y="13146"/>
                    <a:pt x="1626" y="13108"/>
                  </a:cubicBezTo>
                  <a:cubicBezTo>
                    <a:pt x="1589" y="13069"/>
                    <a:pt x="1549" y="13030"/>
                    <a:pt x="1511" y="12992"/>
                  </a:cubicBezTo>
                  <a:cubicBezTo>
                    <a:pt x="1499" y="12980"/>
                    <a:pt x="1486" y="12970"/>
                    <a:pt x="1475" y="12960"/>
                  </a:cubicBezTo>
                  <a:cubicBezTo>
                    <a:pt x="1465" y="12950"/>
                    <a:pt x="1455" y="12940"/>
                    <a:pt x="1445" y="12933"/>
                  </a:cubicBezTo>
                  <a:cubicBezTo>
                    <a:pt x="1437" y="12927"/>
                    <a:pt x="1430" y="12923"/>
                    <a:pt x="1423" y="12917"/>
                  </a:cubicBezTo>
                  <a:cubicBezTo>
                    <a:pt x="1409" y="12907"/>
                    <a:pt x="1395" y="12897"/>
                    <a:pt x="1382" y="12886"/>
                  </a:cubicBezTo>
                  <a:cubicBezTo>
                    <a:pt x="1359" y="12868"/>
                    <a:pt x="1337" y="12850"/>
                    <a:pt x="1313" y="12835"/>
                  </a:cubicBezTo>
                  <a:cubicBezTo>
                    <a:pt x="1305" y="12829"/>
                    <a:pt x="1294" y="12824"/>
                    <a:pt x="1285" y="12816"/>
                  </a:cubicBezTo>
                  <a:cubicBezTo>
                    <a:pt x="1274" y="12808"/>
                    <a:pt x="1261" y="12798"/>
                    <a:pt x="1250" y="12788"/>
                  </a:cubicBezTo>
                  <a:cubicBezTo>
                    <a:pt x="1234" y="12775"/>
                    <a:pt x="1215" y="12767"/>
                    <a:pt x="1196" y="12757"/>
                  </a:cubicBezTo>
                  <a:cubicBezTo>
                    <a:pt x="1165" y="12732"/>
                    <a:pt x="1136" y="12706"/>
                    <a:pt x="1106" y="12680"/>
                  </a:cubicBezTo>
                  <a:lnTo>
                    <a:pt x="1106" y="12680"/>
                  </a:lnTo>
                  <a:cubicBezTo>
                    <a:pt x="1106" y="12680"/>
                    <a:pt x="1106" y="12680"/>
                    <a:pt x="1106" y="12680"/>
                  </a:cubicBezTo>
                  <a:lnTo>
                    <a:pt x="1106" y="12680"/>
                  </a:lnTo>
                  <a:cubicBezTo>
                    <a:pt x="1050" y="12629"/>
                    <a:pt x="995" y="12575"/>
                    <a:pt x="944" y="12517"/>
                  </a:cubicBezTo>
                  <a:cubicBezTo>
                    <a:pt x="913" y="12479"/>
                    <a:pt x="883" y="12439"/>
                    <a:pt x="854" y="12398"/>
                  </a:cubicBezTo>
                  <a:cubicBezTo>
                    <a:pt x="809" y="12329"/>
                    <a:pt x="769" y="12258"/>
                    <a:pt x="732" y="12184"/>
                  </a:cubicBezTo>
                  <a:cubicBezTo>
                    <a:pt x="668" y="12056"/>
                    <a:pt x="616" y="11923"/>
                    <a:pt x="570" y="11787"/>
                  </a:cubicBezTo>
                  <a:cubicBezTo>
                    <a:pt x="559" y="11752"/>
                    <a:pt x="548" y="11716"/>
                    <a:pt x="537" y="11681"/>
                  </a:cubicBezTo>
                  <a:cubicBezTo>
                    <a:pt x="527" y="11645"/>
                    <a:pt x="518" y="11609"/>
                    <a:pt x="512" y="11572"/>
                  </a:cubicBezTo>
                  <a:cubicBezTo>
                    <a:pt x="502" y="11519"/>
                    <a:pt x="493" y="11466"/>
                    <a:pt x="484" y="11412"/>
                  </a:cubicBezTo>
                  <a:cubicBezTo>
                    <a:pt x="476" y="11360"/>
                    <a:pt x="472" y="11309"/>
                    <a:pt x="470" y="11256"/>
                  </a:cubicBezTo>
                  <a:cubicBezTo>
                    <a:pt x="467" y="11205"/>
                    <a:pt x="469" y="11155"/>
                    <a:pt x="471" y="11103"/>
                  </a:cubicBezTo>
                  <a:cubicBezTo>
                    <a:pt x="480" y="11014"/>
                    <a:pt x="487" y="10926"/>
                    <a:pt x="497" y="10837"/>
                  </a:cubicBezTo>
                  <a:cubicBezTo>
                    <a:pt x="501" y="10793"/>
                    <a:pt x="505" y="10747"/>
                    <a:pt x="512" y="10704"/>
                  </a:cubicBezTo>
                  <a:cubicBezTo>
                    <a:pt x="520" y="10652"/>
                    <a:pt x="531" y="10601"/>
                    <a:pt x="542" y="10549"/>
                  </a:cubicBezTo>
                  <a:lnTo>
                    <a:pt x="542" y="10549"/>
                  </a:lnTo>
                  <a:cubicBezTo>
                    <a:pt x="541" y="10551"/>
                    <a:pt x="541" y="10554"/>
                    <a:pt x="539" y="10556"/>
                  </a:cubicBezTo>
                  <a:cubicBezTo>
                    <a:pt x="557" y="10478"/>
                    <a:pt x="579" y="10400"/>
                    <a:pt x="605" y="10322"/>
                  </a:cubicBezTo>
                  <a:lnTo>
                    <a:pt x="605" y="10322"/>
                  </a:lnTo>
                  <a:cubicBezTo>
                    <a:pt x="605" y="10322"/>
                    <a:pt x="605" y="10322"/>
                    <a:pt x="605" y="10322"/>
                  </a:cubicBezTo>
                  <a:cubicBezTo>
                    <a:pt x="605" y="10322"/>
                    <a:pt x="605" y="10321"/>
                    <a:pt x="605" y="10321"/>
                  </a:cubicBezTo>
                  <a:lnTo>
                    <a:pt x="605" y="10321"/>
                  </a:lnTo>
                  <a:cubicBezTo>
                    <a:pt x="605" y="10321"/>
                    <a:pt x="605" y="10321"/>
                    <a:pt x="605" y="10321"/>
                  </a:cubicBezTo>
                  <a:lnTo>
                    <a:pt x="605" y="10321"/>
                  </a:lnTo>
                  <a:cubicBezTo>
                    <a:pt x="606" y="10320"/>
                    <a:pt x="606" y="10320"/>
                    <a:pt x="606" y="10319"/>
                  </a:cubicBezTo>
                  <a:lnTo>
                    <a:pt x="606" y="10319"/>
                  </a:lnTo>
                  <a:cubicBezTo>
                    <a:pt x="606" y="10319"/>
                    <a:pt x="606" y="10319"/>
                    <a:pt x="606" y="10319"/>
                  </a:cubicBezTo>
                  <a:lnTo>
                    <a:pt x="606" y="10319"/>
                  </a:lnTo>
                  <a:cubicBezTo>
                    <a:pt x="625" y="10267"/>
                    <a:pt x="645" y="10213"/>
                    <a:pt x="666" y="10162"/>
                  </a:cubicBezTo>
                  <a:cubicBezTo>
                    <a:pt x="688" y="10110"/>
                    <a:pt x="709" y="10060"/>
                    <a:pt x="735" y="10009"/>
                  </a:cubicBezTo>
                  <a:lnTo>
                    <a:pt x="735" y="10011"/>
                  </a:lnTo>
                  <a:cubicBezTo>
                    <a:pt x="748" y="9991"/>
                    <a:pt x="760" y="9970"/>
                    <a:pt x="771" y="9949"/>
                  </a:cubicBezTo>
                  <a:cubicBezTo>
                    <a:pt x="804" y="9905"/>
                    <a:pt x="835" y="9862"/>
                    <a:pt x="869" y="9820"/>
                  </a:cubicBezTo>
                  <a:cubicBezTo>
                    <a:pt x="885" y="9803"/>
                    <a:pt x="902" y="9786"/>
                    <a:pt x="919" y="9770"/>
                  </a:cubicBezTo>
                  <a:cubicBezTo>
                    <a:pt x="933" y="9758"/>
                    <a:pt x="946" y="9748"/>
                    <a:pt x="961" y="9739"/>
                  </a:cubicBezTo>
                  <a:cubicBezTo>
                    <a:pt x="965" y="9736"/>
                    <a:pt x="967" y="9735"/>
                    <a:pt x="971" y="9733"/>
                  </a:cubicBezTo>
                  <a:cubicBezTo>
                    <a:pt x="973" y="9731"/>
                    <a:pt x="976" y="9731"/>
                    <a:pt x="978" y="9730"/>
                  </a:cubicBezTo>
                  <a:cubicBezTo>
                    <a:pt x="980" y="9730"/>
                    <a:pt x="980" y="9729"/>
                    <a:pt x="981" y="9729"/>
                  </a:cubicBezTo>
                  <a:cubicBezTo>
                    <a:pt x="1011" y="9758"/>
                    <a:pt x="1042" y="9786"/>
                    <a:pt x="1074" y="9815"/>
                  </a:cubicBezTo>
                  <a:cubicBezTo>
                    <a:pt x="1114" y="9848"/>
                    <a:pt x="1156" y="9877"/>
                    <a:pt x="1199" y="9906"/>
                  </a:cubicBezTo>
                  <a:cubicBezTo>
                    <a:pt x="1241" y="9936"/>
                    <a:pt x="1285" y="9963"/>
                    <a:pt x="1329" y="9991"/>
                  </a:cubicBezTo>
                  <a:cubicBezTo>
                    <a:pt x="1372" y="10018"/>
                    <a:pt x="1416" y="10042"/>
                    <a:pt x="1462" y="10066"/>
                  </a:cubicBezTo>
                  <a:cubicBezTo>
                    <a:pt x="1471" y="10071"/>
                    <a:pt x="1480" y="10075"/>
                    <a:pt x="1488" y="10080"/>
                  </a:cubicBezTo>
                  <a:cubicBezTo>
                    <a:pt x="1544" y="10116"/>
                    <a:pt x="1603" y="10142"/>
                    <a:pt x="1662" y="10167"/>
                  </a:cubicBezTo>
                  <a:lnTo>
                    <a:pt x="1662" y="10167"/>
                  </a:lnTo>
                  <a:cubicBezTo>
                    <a:pt x="1660" y="10167"/>
                    <a:pt x="1658" y="10166"/>
                    <a:pt x="1657" y="10166"/>
                  </a:cubicBezTo>
                  <a:cubicBezTo>
                    <a:pt x="1687" y="10179"/>
                    <a:pt x="1715" y="10190"/>
                    <a:pt x="1745" y="10200"/>
                  </a:cubicBezTo>
                  <a:cubicBezTo>
                    <a:pt x="1749" y="10202"/>
                    <a:pt x="1751" y="10202"/>
                    <a:pt x="1754" y="10203"/>
                  </a:cubicBezTo>
                  <a:cubicBezTo>
                    <a:pt x="1765" y="10207"/>
                    <a:pt x="1777" y="10209"/>
                    <a:pt x="1790" y="10214"/>
                  </a:cubicBezTo>
                  <a:cubicBezTo>
                    <a:pt x="1810" y="10220"/>
                    <a:pt x="1829" y="10226"/>
                    <a:pt x="1849" y="10230"/>
                  </a:cubicBezTo>
                  <a:cubicBezTo>
                    <a:pt x="1853" y="10231"/>
                    <a:pt x="1857" y="10231"/>
                    <a:pt x="1861" y="10231"/>
                  </a:cubicBezTo>
                  <a:cubicBezTo>
                    <a:pt x="1882" y="10231"/>
                    <a:pt x="1903" y="10221"/>
                    <a:pt x="1915" y="10203"/>
                  </a:cubicBezTo>
                  <a:cubicBezTo>
                    <a:pt x="1929" y="10184"/>
                    <a:pt x="1930" y="10153"/>
                    <a:pt x="1916" y="10132"/>
                  </a:cubicBezTo>
                  <a:cubicBezTo>
                    <a:pt x="1909" y="10122"/>
                    <a:pt x="1900" y="10112"/>
                    <a:pt x="1889" y="10107"/>
                  </a:cubicBezTo>
                  <a:cubicBezTo>
                    <a:pt x="1869" y="10097"/>
                    <a:pt x="1848" y="10091"/>
                    <a:pt x="1827" y="10084"/>
                  </a:cubicBezTo>
                  <a:lnTo>
                    <a:pt x="1754" y="10056"/>
                  </a:lnTo>
                  <a:cubicBezTo>
                    <a:pt x="1736" y="10050"/>
                    <a:pt x="1720" y="10043"/>
                    <a:pt x="1703" y="10035"/>
                  </a:cubicBezTo>
                  <a:cubicBezTo>
                    <a:pt x="1699" y="10034"/>
                    <a:pt x="1695" y="10033"/>
                    <a:pt x="1692" y="10030"/>
                  </a:cubicBezTo>
                  <a:cubicBezTo>
                    <a:pt x="1681" y="10025"/>
                    <a:pt x="1668" y="10020"/>
                    <a:pt x="1658" y="10016"/>
                  </a:cubicBezTo>
                  <a:cubicBezTo>
                    <a:pt x="1645" y="10011"/>
                    <a:pt x="1632" y="10006"/>
                    <a:pt x="1620" y="9999"/>
                  </a:cubicBezTo>
                  <a:cubicBezTo>
                    <a:pt x="1596" y="9988"/>
                    <a:pt x="1574" y="9977"/>
                    <a:pt x="1550" y="9966"/>
                  </a:cubicBezTo>
                  <a:cubicBezTo>
                    <a:pt x="1509" y="9939"/>
                    <a:pt x="1471" y="9908"/>
                    <a:pt x="1432" y="9877"/>
                  </a:cubicBezTo>
                  <a:cubicBezTo>
                    <a:pt x="1378" y="9833"/>
                    <a:pt x="1326" y="9786"/>
                    <a:pt x="1274" y="9741"/>
                  </a:cubicBezTo>
                  <a:cubicBezTo>
                    <a:pt x="1225" y="9699"/>
                    <a:pt x="1178" y="9656"/>
                    <a:pt x="1135" y="9611"/>
                  </a:cubicBezTo>
                  <a:cubicBezTo>
                    <a:pt x="1098" y="9572"/>
                    <a:pt x="1066" y="9531"/>
                    <a:pt x="1033" y="9490"/>
                  </a:cubicBezTo>
                  <a:lnTo>
                    <a:pt x="1033" y="9490"/>
                  </a:lnTo>
                  <a:cubicBezTo>
                    <a:pt x="1034" y="9491"/>
                    <a:pt x="1034" y="9492"/>
                    <a:pt x="1034" y="9492"/>
                  </a:cubicBezTo>
                  <a:cubicBezTo>
                    <a:pt x="1018" y="9470"/>
                    <a:pt x="1000" y="9445"/>
                    <a:pt x="986" y="9421"/>
                  </a:cubicBezTo>
                  <a:cubicBezTo>
                    <a:pt x="969" y="9395"/>
                    <a:pt x="954" y="9368"/>
                    <a:pt x="939" y="9341"/>
                  </a:cubicBezTo>
                  <a:cubicBezTo>
                    <a:pt x="918" y="9299"/>
                    <a:pt x="897" y="9258"/>
                    <a:pt x="877" y="9217"/>
                  </a:cubicBezTo>
                  <a:cubicBezTo>
                    <a:pt x="856" y="9174"/>
                    <a:pt x="835" y="9132"/>
                    <a:pt x="817" y="9088"/>
                  </a:cubicBezTo>
                  <a:lnTo>
                    <a:pt x="817" y="9088"/>
                  </a:lnTo>
                  <a:cubicBezTo>
                    <a:pt x="817" y="9089"/>
                    <a:pt x="817" y="9089"/>
                    <a:pt x="818" y="9089"/>
                  </a:cubicBezTo>
                  <a:cubicBezTo>
                    <a:pt x="801" y="9043"/>
                    <a:pt x="786" y="8997"/>
                    <a:pt x="773" y="8950"/>
                  </a:cubicBezTo>
                  <a:cubicBezTo>
                    <a:pt x="761" y="8899"/>
                    <a:pt x="751" y="8847"/>
                    <a:pt x="744" y="8795"/>
                  </a:cubicBezTo>
                  <a:cubicBezTo>
                    <a:pt x="737" y="8739"/>
                    <a:pt x="730" y="8683"/>
                    <a:pt x="723" y="8628"/>
                  </a:cubicBezTo>
                  <a:cubicBezTo>
                    <a:pt x="719" y="8592"/>
                    <a:pt x="717" y="8557"/>
                    <a:pt x="717" y="8521"/>
                  </a:cubicBezTo>
                  <a:cubicBezTo>
                    <a:pt x="715" y="8481"/>
                    <a:pt x="717" y="8441"/>
                    <a:pt x="717" y="8401"/>
                  </a:cubicBezTo>
                  <a:lnTo>
                    <a:pt x="717" y="8410"/>
                  </a:lnTo>
                  <a:cubicBezTo>
                    <a:pt x="718" y="8379"/>
                    <a:pt x="720" y="8348"/>
                    <a:pt x="723" y="8316"/>
                  </a:cubicBezTo>
                  <a:cubicBezTo>
                    <a:pt x="732" y="8255"/>
                    <a:pt x="744" y="8196"/>
                    <a:pt x="755" y="8136"/>
                  </a:cubicBezTo>
                  <a:cubicBezTo>
                    <a:pt x="765" y="8077"/>
                    <a:pt x="776" y="8016"/>
                    <a:pt x="792" y="7959"/>
                  </a:cubicBezTo>
                  <a:cubicBezTo>
                    <a:pt x="799" y="7937"/>
                    <a:pt x="806" y="7913"/>
                    <a:pt x="816" y="7892"/>
                  </a:cubicBezTo>
                  <a:cubicBezTo>
                    <a:pt x="826" y="7863"/>
                    <a:pt x="837" y="7835"/>
                    <a:pt x="849" y="7805"/>
                  </a:cubicBezTo>
                  <a:lnTo>
                    <a:pt x="849" y="7805"/>
                  </a:lnTo>
                  <a:cubicBezTo>
                    <a:pt x="848" y="7808"/>
                    <a:pt x="847" y="7810"/>
                    <a:pt x="847" y="7813"/>
                  </a:cubicBezTo>
                  <a:cubicBezTo>
                    <a:pt x="868" y="7762"/>
                    <a:pt x="890" y="7710"/>
                    <a:pt x="916" y="7659"/>
                  </a:cubicBezTo>
                  <a:cubicBezTo>
                    <a:pt x="942" y="7608"/>
                    <a:pt x="969" y="7557"/>
                    <a:pt x="997" y="7507"/>
                  </a:cubicBezTo>
                  <a:cubicBezTo>
                    <a:pt x="1011" y="7488"/>
                    <a:pt x="1022" y="7468"/>
                    <a:pt x="1036" y="7449"/>
                  </a:cubicBezTo>
                  <a:cubicBezTo>
                    <a:pt x="1049" y="7432"/>
                    <a:pt x="1063" y="7417"/>
                    <a:pt x="1078" y="7401"/>
                  </a:cubicBezTo>
                  <a:cubicBezTo>
                    <a:pt x="1099" y="7380"/>
                    <a:pt x="1122" y="7359"/>
                    <a:pt x="1147" y="7339"/>
                  </a:cubicBezTo>
                  <a:cubicBezTo>
                    <a:pt x="1168" y="7325"/>
                    <a:pt x="1188" y="7314"/>
                    <a:pt x="1210" y="7300"/>
                  </a:cubicBezTo>
                  <a:lnTo>
                    <a:pt x="1210" y="7300"/>
                  </a:lnTo>
                  <a:cubicBezTo>
                    <a:pt x="1208" y="7302"/>
                    <a:pt x="1205" y="7303"/>
                    <a:pt x="1203" y="7305"/>
                  </a:cubicBezTo>
                  <a:cubicBezTo>
                    <a:pt x="1255" y="7279"/>
                    <a:pt x="1308" y="7252"/>
                    <a:pt x="1362" y="7222"/>
                  </a:cubicBezTo>
                  <a:cubicBezTo>
                    <a:pt x="1383" y="7212"/>
                    <a:pt x="1404" y="7200"/>
                    <a:pt x="1426" y="7191"/>
                  </a:cubicBezTo>
                  <a:cubicBezTo>
                    <a:pt x="1473" y="7173"/>
                    <a:pt x="1523" y="7160"/>
                    <a:pt x="1571" y="7149"/>
                  </a:cubicBezTo>
                  <a:lnTo>
                    <a:pt x="1570" y="7149"/>
                  </a:lnTo>
                  <a:cubicBezTo>
                    <a:pt x="1581" y="7145"/>
                    <a:pt x="1592" y="7144"/>
                    <a:pt x="1605" y="7142"/>
                  </a:cubicBezTo>
                  <a:cubicBezTo>
                    <a:pt x="1607" y="7151"/>
                    <a:pt x="1607" y="7161"/>
                    <a:pt x="1610" y="7170"/>
                  </a:cubicBezTo>
                  <a:cubicBezTo>
                    <a:pt x="1615" y="7187"/>
                    <a:pt x="1620" y="7204"/>
                    <a:pt x="1631" y="7218"/>
                  </a:cubicBezTo>
                  <a:cubicBezTo>
                    <a:pt x="1640" y="7228"/>
                    <a:pt x="1652" y="7236"/>
                    <a:pt x="1664" y="7241"/>
                  </a:cubicBezTo>
                  <a:cubicBezTo>
                    <a:pt x="1665" y="7242"/>
                    <a:pt x="1667" y="7242"/>
                    <a:pt x="1668" y="7242"/>
                  </a:cubicBezTo>
                  <a:cubicBezTo>
                    <a:pt x="1670" y="7242"/>
                    <a:pt x="1671" y="7242"/>
                    <a:pt x="1673" y="7242"/>
                  </a:cubicBezTo>
                  <a:cubicBezTo>
                    <a:pt x="1677" y="7261"/>
                    <a:pt x="1683" y="7278"/>
                    <a:pt x="1688" y="7293"/>
                  </a:cubicBezTo>
                  <a:cubicBezTo>
                    <a:pt x="1708" y="7357"/>
                    <a:pt x="1744" y="7417"/>
                    <a:pt x="1782" y="7471"/>
                  </a:cubicBezTo>
                  <a:cubicBezTo>
                    <a:pt x="1818" y="7525"/>
                    <a:pt x="1859" y="7574"/>
                    <a:pt x="1901" y="7622"/>
                  </a:cubicBezTo>
                  <a:cubicBezTo>
                    <a:pt x="1971" y="7701"/>
                    <a:pt x="2049" y="7773"/>
                    <a:pt x="2125" y="7845"/>
                  </a:cubicBezTo>
                  <a:cubicBezTo>
                    <a:pt x="2187" y="7918"/>
                    <a:pt x="2250" y="7990"/>
                    <a:pt x="2317" y="8058"/>
                  </a:cubicBezTo>
                  <a:cubicBezTo>
                    <a:pt x="2350" y="8092"/>
                    <a:pt x="2385" y="8124"/>
                    <a:pt x="2422" y="8155"/>
                  </a:cubicBezTo>
                  <a:cubicBezTo>
                    <a:pt x="2461" y="8186"/>
                    <a:pt x="2500" y="8216"/>
                    <a:pt x="2541" y="8239"/>
                  </a:cubicBezTo>
                  <a:cubicBezTo>
                    <a:pt x="2587" y="8265"/>
                    <a:pt x="2632" y="8291"/>
                    <a:pt x="2680" y="8311"/>
                  </a:cubicBezTo>
                  <a:cubicBezTo>
                    <a:pt x="2729" y="8330"/>
                    <a:pt x="2777" y="8348"/>
                    <a:pt x="2824" y="8370"/>
                  </a:cubicBezTo>
                  <a:cubicBezTo>
                    <a:pt x="2911" y="8412"/>
                    <a:pt x="2997" y="8453"/>
                    <a:pt x="3087" y="8482"/>
                  </a:cubicBezTo>
                  <a:cubicBezTo>
                    <a:pt x="3088" y="8482"/>
                    <a:pt x="3091" y="8484"/>
                    <a:pt x="3092" y="8484"/>
                  </a:cubicBezTo>
                  <a:cubicBezTo>
                    <a:pt x="3097" y="8485"/>
                    <a:pt x="3103" y="8487"/>
                    <a:pt x="3108" y="8489"/>
                  </a:cubicBezTo>
                  <a:lnTo>
                    <a:pt x="3118" y="8489"/>
                  </a:lnTo>
                  <a:cubicBezTo>
                    <a:pt x="3191" y="8484"/>
                    <a:pt x="3262" y="8474"/>
                    <a:pt x="3336" y="8465"/>
                  </a:cubicBezTo>
                  <a:cubicBezTo>
                    <a:pt x="3356" y="8463"/>
                    <a:pt x="3377" y="8460"/>
                    <a:pt x="3398" y="8459"/>
                  </a:cubicBezTo>
                  <a:cubicBezTo>
                    <a:pt x="3376" y="8451"/>
                    <a:pt x="3354" y="8442"/>
                    <a:pt x="3332" y="8433"/>
                  </a:cubicBezTo>
                  <a:lnTo>
                    <a:pt x="3332" y="8433"/>
                  </a:lnTo>
                  <a:cubicBezTo>
                    <a:pt x="3332" y="8433"/>
                    <a:pt x="3332" y="8433"/>
                    <a:pt x="3333" y="8433"/>
                  </a:cubicBezTo>
                  <a:cubicBezTo>
                    <a:pt x="3331" y="8433"/>
                    <a:pt x="3329" y="8432"/>
                    <a:pt x="3327" y="8431"/>
                  </a:cubicBezTo>
                  <a:lnTo>
                    <a:pt x="3327" y="8431"/>
                  </a:lnTo>
                  <a:cubicBezTo>
                    <a:pt x="3326" y="8431"/>
                    <a:pt x="3325" y="8431"/>
                    <a:pt x="3324" y="8430"/>
                  </a:cubicBezTo>
                  <a:lnTo>
                    <a:pt x="3324" y="8430"/>
                  </a:lnTo>
                  <a:cubicBezTo>
                    <a:pt x="3325" y="8430"/>
                    <a:pt x="3325" y="8431"/>
                    <a:pt x="3325" y="8431"/>
                  </a:cubicBezTo>
                  <a:lnTo>
                    <a:pt x="3325" y="8431"/>
                  </a:lnTo>
                  <a:cubicBezTo>
                    <a:pt x="3322" y="8430"/>
                    <a:pt x="3319" y="8429"/>
                    <a:pt x="3316" y="8428"/>
                  </a:cubicBezTo>
                  <a:lnTo>
                    <a:pt x="3316" y="8428"/>
                  </a:lnTo>
                  <a:cubicBezTo>
                    <a:pt x="3316" y="8428"/>
                    <a:pt x="3317" y="8428"/>
                    <a:pt x="3317" y="8428"/>
                  </a:cubicBezTo>
                  <a:lnTo>
                    <a:pt x="3305" y="8424"/>
                  </a:lnTo>
                  <a:lnTo>
                    <a:pt x="3305" y="8424"/>
                  </a:lnTo>
                  <a:cubicBezTo>
                    <a:pt x="3305" y="8424"/>
                    <a:pt x="3305" y="8424"/>
                    <a:pt x="3305" y="8424"/>
                  </a:cubicBezTo>
                  <a:lnTo>
                    <a:pt x="3305" y="8424"/>
                  </a:lnTo>
                  <a:cubicBezTo>
                    <a:pt x="3264" y="8411"/>
                    <a:pt x="3221" y="8397"/>
                    <a:pt x="3181" y="8381"/>
                  </a:cubicBezTo>
                  <a:cubicBezTo>
                    <a:pt x="3143" y="8363"/>
                    <a:pt x="3104" y="8346"/>
                    <a:pt x="3065" y="8326"/>
                  </a:cubicBezTo>
                  <a:cubicBezTo>
                    <a:pt x="3064" y="8326"/>
                    <a:pt x="3064" y="8325"/>
                    <a:pt x="3062" y="8325"/>
                  </a:cubicBezTo>
                  <a:cubicBezTo>
                    <a:pt x="3061" y="8325"/>
                    <a:pt x="3060" y="8324"/>
                    <a:pt x="3059" y="8324"/>
                  </a:cubicBezTo>
                  <a:lnTo>
                    <a:pt x="3060" y="8324"/>
                  </a:lnTo>
                  <a:cubicBezTo>
                    <a:pt x="3013" y="8303"/>
                    <a:pt x="2966" y="8280"/>
                    <a:pt x="2920" y="8257"/>
                  </a:cubicBezTo>
                  <a:cubicBezTo>
                    <a:pt x="2846" y="8217"/>
                    <a:pt x="2775" y="8171"/>
                    <a:pt x="2706" y="8123"/>
                  </a:cubicBezTo>
                  <a:cubicBezTo>
                    <a:pt x="2613" y="8054"/>
                    <a:pt x="2525" y="7979"/>
                    <a:pt x="2441" y="7899"/>
                  </a:cubicBezTo>
                  <a:cubicBezTo>
                    <a:pt x="2399" y="7858"/>
                    <a:pt x="2357" y="7815"/>
                    <a:pt x="2317" y="7770"/>
                  </a:cubicBezTo>
                  <a:cubicBezTo>
                    <a:pt x="2278" y="7725"/>
                    <a:pt x="2240" y="7679"/>
                    <a:pt x="2201" y="7634"/>
                  </a:cubicBezTo>
                  <a:cubicBezTo>
                    <a:pt x="2168" y="7592"/>
                    <a:pt x="2137" y="7550"/>
                    <a:pt x="2107" y="7505"/>
                  </a:cubicBezTo>
                  <a:cubicBezTo>
                    <a:pt x="2060" y="7427"/>
                    <a:pt x="2017" y="7350"/>
                    <a:pt x="1979" y="7267"/>
                  </a:cubicBezTo>
                  <a:cubicBezTo>
                    <a:pt x="1957" y="7216"/>
                    <a:pt x="1936" y="7163"/>
                    <a:pt x="1920" y="7108"/>
                  </a:cubicBezTo>
                  <a:cubicBezTo>
                    <a:pt x="1909" y="7063"/>
                    <a:pt x="1898" y="7019"/>
                    <a:pt x="1890" y="6973"/>
                  </a:cubicBezTo>
                  <a:cubicBezTo>
                    <a:pt x="1881" y="6912"/>
                    <a:pt x="1873" y="6851"/>
                    <a:pt x="1870" y="6792"/>
                  </a:cubicBezTo>
                  <a:cubicBezTo>
                    <a:pt x="1870" y="6719"/>
                    <a:pt x="1878" y="6648"/>
                    <a:pt x="1883" y="6577"/>
                  </a:cubicBezTo>
                  <a:cubicBezTo>
                    <a:pt x="1886" y="6536"/>
                    <a:pt x="1891" y="6495"/>
                    <a:pt x="1898" y="6454"/>
                  </a:cubicBezTo>
                  <a:cubicBezTo>
                    <a:pt x="1904" y="6411"/>
                    <a:pt x="1914" y="6368"/>
                    <a:pt x="1923" y="6326"/>
                  </a:cubicBezTo>
                  <a:lnTo>
                    <a:pt x="1923" y="6326"/>
                  </a:lnTo>
                  <a:cubicBezTo>
                    <a:pt x="1928" y="6309"/>
                    <a:pt x="1933" y="6291"/>
                    <a:pt x="1937" y="6273"/>
                  </a:cubicBezTo>
                  <a:cubicBezTo>
                    <a:pt x="1942" y="6258"/>
                    <a:pt x="1948" y="6245"/>
                    <a:pt x="1955" y="6229"/>
                  </a:cubicBezTo>
                  <a:lnTo>
                    <a:pt x="1955" y="6229"/>
                  </a:lnTo>
                  <a:lnTo>
                    <a:pt x="1953" y="6230"/>
                  </a:lnTo>
                  <a:cubicBezTo>
                    <a:pt x="1953" y="6229"/>
                    <a:pt x="1955" y="6229"/>
                    <a:pt x="1955" y="6227"/>
                  </a:cubicBezTo>
                  <a:lnTo>
                    <a:pt x="1955" y="6226"/>
                  </a:lnTo>
                  <a:cubicBezTo>
                    <a:pt x="1991" y="6142"/>
                    <a:pt x="2030" y="6060"/>
                    <a:pt x="2074" y="5978"/>
                  </a:cubicBezTo>
                  <a:cubicBezTo>
                    <a:pt x="2085" y="5959"/>
                    <a:pt x="2096" y="5941"/>
                    <a:pt x="2108" y="5922"/>
                  </a:cubicBezTo>
                  <a:lnTo>
                    <a:pt x="2110" y="5920"/>
                  </a:lnTo>
                  <a:lnTo>
                    <a:pt x="2111" y="5919"/>
                  </a:lnTo>
                  <a:cubicBezTo>
                    <a:pt x="2112" y="5918"/>
                    <a:pt x="2113" y="5917"/>
                    <a:pt x="2113" y="5915"/>
                  </a:cubicBezTo>
                  <a:lnTo>
                    <a:pt x="2113" y="5915"/>
                  </a:lnTo>
                  <a:lnTo>
                    <a:pt x="2138" y="5883"/>
                  </a:lnTo>
                  <a:cubicBezTo>
                    <a:pt x="2143" y="5880"/>
                    <a:pt x="2148" y="5878"/>
                    <a:pt x="2152" y="5873"/>
                  </a:cubicBezTo>
                  <a:cubicBezTo>
                    <a:pt x="2163" y="5863"/>
                    <a:pt x="2170" y="5847"/>
                    <a:pt x="2172" y="5833"/>
                  </a:cubicBezTo>
                  <a:lnTo>
                    <a:pt x="2174" y="5830"/>
                  </a:lnTo>
                  <a:cubicBezTo>
                    <a:pt x="2200" y="5799"/>
                    <a:pt x="2225" y="5770"/>
                    <a:pt x="2252" y="5739"/>
                  </a:cubicBezTo>
                  <a:cubicBezTo>
                    <a:pt x="2278" y="5710"/>
                    <a:pt x="2304" y="5683"/>
                    <a:pt x="2332" y="5656"/>
                  </a:cubicBezTo>
                  <a:cubicBezTo>
                    <a:pt x="2363" y="5625"/>
                    <a:pt x="2397" y="5596"/>
                    <a:pt x="2431" y="5569"/>
                  </a:cubicBezTo>
                  <a:cubicBezTo>
                    <a:pt x="2481" y="5530"/>
                    <a:pt x="2532" y="5491"/>
                    <a:pt x="2586" y="5456"/>
                  </a:cubicBezTo>
                  <a:lnTo>
                    <a:pt x="2586" y="5456"/>
                  </a:lnTo>
                  <a:cubicBezTo>
                    <a:pt x="2586" y="5456"/>
                    <a:pt x="2586" y="5456"/>
                    <a:pt x="2586" y="5456"/>
                  </a:cubicBezTo>
                  <a:cubicBezTo>
                    <a:pt x="2727" y="5368"/>
                    <a:pt x="2874" y="5290"/>
                    <a:pt x="3024" y="5218"/>
                  </a:cubicBezTo>
                  <a:cubicBezTo>
                    <a:pt x="3056" y="5203"/>
                    <a:pt x="3090" y="5189"/>
                    <a:pt x="3122" y="5177"/>
                  </a:cubicBezTo>
                  <a:cubicBezTo>
                    <a:pt x="3157" y="5163"/>
                    <a:pt x="3193" y="5152"/>
                    <a:pt x="3229" y="5141"/>
                  </a:cubicBezTo>
                  <a:lnTo>
                    <a:pt x="3229" y="5141"/>
                  </a:lnTo>
                  <a:cubicBezTo>
                    <a:pt x="3226" y="5141"/>
                    <a:pt x="3225" y="5141"/>
                    <a:pt x="3222" y="5142"/>
                  </a:cubicBezTo>
                  <a:lnTo>
                    <a:pt x="3222" y="5142"/>
                  </a:lnTo>
                  <a:cubicBezTo>
                    <a:pt x="3279" y="5125"/>
                    <a:pt x="3336" y="5106"/>
                    <a:pt x="3395" y="5092"/>
                  </a:cubicBezTo>
                  <a:cubicBezTo>
                    <a:pt x="3454" y="5076"/>
                    <a:pt x="3515" y="5064"/>
                    <a:pt x="3576" y="5053"/>
                  </a:cubicBezTo>
                  <a:cubicBezTo>
                    <a:pt x="3573" y="5053"/>
                    <a:pt x="3571" y="5054"/>
                    <a:pt x="3568" y="5054"/>
                  </a:cubicBezTo>
                  <a:cubicBezTo>
                    <a:pt x="3680" y="5035"/>
                    <a:pt x="3793" y="5023"/>
                    <a:pt x="3906" y="5016"/>
                  </a:cubicBezTo>
                  <a:lnTo>
                    <a:pt x="3901" y="5016"/>
                  </a:lnTo>
                  <a:cubicBezTo>
                    <a:pt x="3923" y="5016"/>
                    <a:pt x="3945" y="5016"/>
                    <a:pt x="3967" y="5016"/>
                  </a:cubicBezTo>
                  <a:cubicBezTo>
                    <a:pt x="4069" y="5016"/>
                    <a:pt x="4171" y="5021"/>
                    <a:pt x="4272" y="5030"/>
                  </a:cubicBezTo>
                  <a:lnTo>
                    <a:pt x="4272" y="5030"/>
                  </a:lnTo>
                  <a:cubicBezTo>
                    <a:pt x="4271" y="5030"/>
                    <a:pt x="4270" y="5029"/>
                    <a:pt x="4269" y="5029"/>
                  </a:cubicBezTo>
                  <a:lnTo>
                    <a:pt x="4269" y="5029"/>
                  </a:lnTo>
                  <a:cubicBezTo>
                    <a:pt x="4407" y="5041"/>
                    <a:pt x="4544" y="5059"/>
                    <a:pt x="4679" y="5086"/>
                  </a:cubicBezTo>
                  <a:cubicBezTo>
                    <a:pt x="4778" y="5107"/>
                    <a:pt x="4878" y="5130"/>
                    <a:pt x="4975" y="5162"/>
                  </a:cubicBezTo>
                  <a:cubicBezTo>
                    <a:pt x="5025" y="5182"/>
                    <a:pt x="5075" y="5200"/>
                    <a:pt x="5125" y="5221"/>
                  </a:cubicBezTo>
                  <a:cubicBezTo>
                    <a:pt x="5180" y="5241"/>
                    <a:pt x="5233" y="5264"/>
                    <a:pt x="5284" y="5286"/>
                  </a:cubicBezTo>
                  <a:cubicBezTo>
                    <a:pt x="5340" y="5311"/>
                    <a:pt x="5395" y="5334"/>
                    <a:pt x="5450" y="5358"/>
                  </a:cubicBezTo>
                  <a:cubicBezTo>
                    <a:pt x="5505" y="5380"/>
                    <a:pt x="5559" y="5403"/>
                    <a:pt x="5610" y="5429"/>
                  </a:cubicBezTo>
                  <a:cubicBezTo>
                    <a:pt x="5656" y="5452"/>
                    <a:pt x="5699" y="5477"/>
                    <a:pt x="5743" y="5502"/>
                  </a:cubicBezTo>
                  <a:cubicBezTo>
                    <a:pt x="5787" y="5525"/>
                    <a:pt x="5831" y="5553"/>
                    <a:pt x="5874" y="5577"/>
                  </a:cubicBezTo>
                  <a:cubicBezTo>
                    <a:pt x="5918" y="5603"/>
                    <a:pt x="5957" y="5628"/>
                    <a:pt x="5998" y="5656"/>
                  </a:cubicBezTo>
                  <a:cubicBezTo>
                    <a:pt x="6033" y="5679"/>
                    <a:pt x="6070" y="5703"/>
                    <a:pt x="6106" y="5725"/>
                  </a:cubicBezTo>
                  <a:cubicBezTo>
                    <a:pt x="6160" y="5754"/>
                    <a:pt x="6214" y="5782"/>
                    <a:pt x="6269" y="5813"/>
                  </a:cubicBezTo>
                  <a:cubicBezTo>
                    <a:pt x="6332" y="5848"/>
                    <a:pt x="6394" y="5883"/>
                    <a:pt x="6455" y="5919"/>
                  </a:cubicBezTo>
                  <a:cubicBezTo>
                    <a:pt x="6510" y="5951"/>
                    <a:pt x="6565" y="5987"/>
                    <a:pt x="6618" y="6021"/>
                  </a:cubicBezTo>
                  <a:lnTo>
                    <a:pt x="6618" y="6021"/>
                  </a:lnTo>
                  <a:cubicBezTo>
                    <a:pt x="6618" y="6021"/>
                    <a:pt x="6618" y="6021"/>
                    <a:pt x="6618" y="6021"/>
                  </a:cubicBezTo>
                  <a:lnTo>
                    <a:pt x="6618" y="6021"/>
                  </a:lnTo>
                  <a:cubicBezTo>
                    <a:pt x="6667" y="6052"/>
                    <a:pt x="6716" y="6083"/>
                    <a:pt x="6766" y="6112"/>
                  </a:cubicBezTo>
                  <a:lnTo>
                    <a:pt x="6765" y="6111"/>
                  </a:lnTo>
                  <a:lnTo>
                    <a:pt x="6765" y="6111"/>
                  </a:lnTo>
                  <a:cubicBezTo>
                    <a:pt x="6822" y="6144"/>
                    <a:pt x="6881" y="6178"/>
                    <a:pt x="6939" y="6210"/>
                  </a:cubicBezTo>
                  <a:lnTo>
                    <a:pt x="6939" y="6210"/>
                  </a:lnTo>
                  <a:cubicBezTo>
                    <a:pt x="6939" y="6210"/>
                    <a:pt x="6938" y="6210"/>
                    <a:pt x="6937" y="6209"/>
                  </a:cubicBezTo>
                  <a:lnTo>
                    <a:pt x="6937" y="6209"/>
                  </a:lnTo>
                  <a:cubicBezTo>
                    <a:pt x="6988" y="6236"/>
                    <a:pt x="7039" y="6261"/>
                    <a:pt x="7089" y="6284"/>
                  </a:cubicBezTo>
                  <a:cubicBezTo>
                    <a:pt x="7138" y="6307"/>
                    <a:pt x="7187" y="6330"/>
                    <a:pt x="7237" y="6350"/>
                  </a:cubicBezTo>
                  <a:cubicBezTo>
                    <a:pt x="7287" y="6370"/>
                    <a:pt x="7339" y="6390"/>
                    <a:pt x="7389" y="6410"/>
                  </a:cubicBezTo>
                  <a:cubicBezTo>
                    <a:pt x="7404" y="6415"/>
                    <a:pt x="7419" y="6421"/>
                    <a:pt x="7433" y="6426"/>
                  </a:cubicBezTo>
                  <a:cubicBezTo>
                    <a:pt x="7411" y="6410"/>
                    <a:pt x="7389" y="6392"/>
                    <a:pt x="7369" y="6376"/>
                  </a:cubicBezTo>
                  <a:cubicBezTo>
                    <a:pt x="7358" y="6368"/>
                    <a:pt x="7350" y="6358"/>
                    <a:pt x="7347" y="6348"/>
                  </a:cubicBezTo>
                  <a:lnTo>
                    <a:pt x="7345" y="6346"/>
                  </a:lnTo>
                  <a:cubicBezTo>
                    <a:pt x="7321" y="6323"/>
                    <a:pt x="7292" y="6299"/>
                    <a:pt x="7275" y="6271"/>
                  </a:cubicBezTo>
                  <a:lnTo>
                    <a:pt x="7273" y="6270"/>
                  </a:lnTo>
                  <a:cubicBezTo>
                    <a:pt x="7254" y="6256"/>
                    <a:pt x="7235" y="6242"/>
                    <a:pt x="7215" y="6229"/>
                  </a:cubicBezTo>
                  <a:cubicBezTo>
                    <a:pt x="7128" y="6168"/>
                    <a:pt x="7040" y="6112"/>
                    <a:pt x="6955" y="6054"/>
                  </a:cubicBezTo>
                  <a:cubicBezTo>
                    <a:pt x="6884" y="6003"/>
                    <a:pt x="6814" y="5951"/>
                    <a:pt x="6745" y="5899"/>
                  </a:cubicBezTo>
                  <a:cubicBezTo>
                    <a:pt x="6672" y="5842"/>
                    <a:pt x="6602" y="5780"/>
                    <a:pt x="6534" y="5718"/>
                  </a:cubicBezTo>
                  <a:lnTo>
                    <a:pt x="6534" y="5718"/>
                  </a:lnTo>
                  <a:lnTo>
                    <a:pt x="6537" y="5720"/>
                  </a:lnTo>
                  <a:cubicBezTo>
                    <a:pt x="6487" y="5674"/>
                    <a:pt x="6440" y="5627"/>
                    <a:pt x="6394" y="5579"/>
                  </a:cubicBezTo>
                  <a:cubicBezTo>
                    <a:pt x="6348" y="5530"/>
                    <a:pt x="6302" y="5483"/>
                    <a:pt x="6254" y="5436"/>
                  </a:cubicBezTo>
                  <a:cubicBezTo>
                    <a:pt x="6157" y="5344"/>
                    <a:pt x="6059" y="5254"/>
                    <a:pt x="5959" y="5166"/>
                  </a:cubicBezTo>
                  <a:cubicBezTo>
                    <a:pt x="5859" y="5079"/>
                    <a:pt x="5750" y="5007"/>
                    <a:pt x="5640" y="4935"/>
                  </a:cubicBezTo>
                  <a:cubicBezTo>
                    <a:pt x="5601" y="4909"/>
                    <a:pt x="5563" y="4884"/>
                    <a:pt x="5523" y="4860"/>
                  </a:cubicBezTo>
                  <a:cubicBezTo>
                    <a:pt x="5527" y="4860"/>
                    <a:pt x="5531" y="4862"/>
                    <a:pt x="5535" y="4862"/>
                  </a:cubicBezTo>
                  <a:cubicBezTo>
                    <a:pt x="5536" y="4862"/>
                    <a:pt x="5536" y="4862"/>
                    <a:pt x="5537" y="4862"/>
                  </a:cubicBezTo>
                  <a:cubicBezTo>
                    <a:pt x="5543" y="4860"/>
                    <a:pt x="5548" y="4857"/>
                    <a:pt x="5555" y="4853"/>
                  </a:cubicBezTo>
                  <a:lnTo>
                    <a:pt x="5557" y="4853"/>
                  </a:lnTo>
                  <a:cubicBezTo>
                    <a:pt x="5560" y="4854"/>
                    <a:pt x="5564" y="4858"/>
                    <a:pt x="5568" y="4859"/>
                  </a:cubicBezTo>
                  <a:cubicBezTo>
                    <a:pt x="5576" y="4861"/>
                    <a:pt x="5583" y="4862"/>
                    <a:pt x="5591" y="4862"/>
                  </a:cubicBezTo>
                  <a:cubicBezTo>
                    <a:pt x="5594" y="4862"/>
                    <a:pt x="5596" y="4862"/>
                    <a:pt x="5599" y="4862"/>
                  </a:cubicBezTo>
                  <a:cubicBezTo>
                    <a:pt x="5615" y="4860"/>
                    <a:pt x="5630" y="4851"/>
                    <a:pt x="5642" y="4839"/>
                  </a:cubicBezTo>
                  <a:cubicBezTo>
                    <a:pt x="5657" y="4828"/>
                    <a:pt x="5672" y="4817"/>
                    <a:pt x="5688" y="4806"/>
                  </a:cubicBezTo>
                  <a:cubicBezTo>
                    <a:pt x="5709" y="4790"/>
                    <a:pt x="5730" y="4775"/>
                    <a:pt x="5753" y="4760"/>
                  </a:cubicBezTo>
                  <a:cubicBezTo>
                    <a:pt x="5796" y="4728"/>
                    <a:pt x="5840" y="4693"/>
                    <a:pt x="5885" y="4664"/>
                  </a:cubicBezTo>
                  <a:cubicBezTo>
                    <a:pt x="5919" y="4643"/>
                    <a:pt x="5955" y="4626"/>
                    <a:pt x="5991" y="4610"/>
                  </a:cubicBezTo>
                  <a:lnTo>
                    <a:pt x="5991" y="4610"/>
                  </a:lnTo>
                  <a:lnTo>
                    <a:pt x="5983" y="4614"/>
                  </a:lnTo>
                  <a:cubicBezTo>
                    <a:pt x="6067" y="4575"/>
                    <a:pt x="6153" y="4544"/>
                    <a:pt x="6243" y="4516"/>
                  </a:cubicBezTo>
                  <a:cubicBezTo>
                    <a:pt x="6310" y="4496"/>
                    <a:pt x="6375" y="4481"/>
                    <a:pt x="6444" y="4466"/>
                  </a:cubicBezTo>
                  <a:cubicBezTo>
                    <a:pt x="6511" y="4454"/>
                    <a:pt x="6578" y="4441"/>
                    <a:pt x="6645" y="4429"/>
                  </a:cubicBezTo>
                  <a:cubicBezTo>
                    <a:pt x="6681" y="4430"/>
                    <a:pt x="6716" y="4431"/>
                    <a:pt x="6751" y="4434"/>
                  </a:cubicBezTo>
                  <a:lnTo>
                    <a:pt x="6749" y="4434"/>
                  </a:lnTo>
                  <a:cubicBezTo>
                    <a:pt x="6812" y="4440"/>
                    <a:pt x="6874" y="4447"/>
                    <a:pt x="6937" y="4456"/>
                  </a:cubicBezTo>
                  <a:cubicBezTo>
                    <a:pt x="7003" y="4465"/>
                    <a:pt x="7070" y="4480"/>
                    <a:pt x="7136" y="4493"/>
                  </a:cubicBezTo>
                  <a:cubicBezTo>
                    <a:pt x="7132" y="4492"/>
                    <a:pt x="7130" y="4492"/>
                    <a:pt x="7127" y="4491"/>
                  </a:cubicBezTo>
                  <a:lnTo>
                    <a:pt x="7127" y="4491"/>
                  </a:lnTo>
                  <a:cubicBezTo>
                    <a:pt x="7189" y="4506"/>
                    <a:pt x="7252" y="4519"/>
                    <a:pt x="7312" y="4540"/>
                  </a:cubicBezTo>
                  <a:cubicBezTo>
                    <a:pt x="7364" y="4558"/>
                    <a:pt x="7415" y="4580"/>
                    <a:pt x="7467" y="4602"/>
                  </a:cubicBezTo>
                  <a:cubicBezTo>
                    <a:pt x="7521" y="4625"/>
                    <a:pt x="7575" y="4647"/>
                    <a:pt x="7629" y="4671"/>
                  </a:cubicBezTo>
                  <a:cubicBezTo>
                    <a:pt x="7736" y="4715"/>
                    <a:pt x="7839" y="4768"/>
                    <a:pt x="7941" y="4820"/>
                  </a:cubicBezTo>
                  <a:lnTo>
                    <a:pt x="7941" y="4820"/>
                  </a:lnTo>
                  <a:cubicBezTo>
                    <a:pt x="7941" y="4819"/>
                    <a:pt x="7941" y="4819"/>
                    <a:pt x="7941" y="4818"/>
                  </a:cubicBezTo>
                  <a:lnTo>
                    <a:pt x="7941" y="4818"/>
                  </a:lnTo>
                  <a:cubicBezTo>
                    <a:pt x="8033" y="4868"/>
                    <a:pt x="8124" y="4918"/>
                    <a:pt x="8212" y="4975"/>
                  </a:cubicBezTo>
                  <a:cubicBezTo>
                    <a:pt x="8288" y="5028"/>
                    <a:pt x="8365" y="5084"/>
                    <a:pt x="8438" y="5140"/>
                  </a:cubicBezTo>
                  <a:cubicBezTo>
                    <a:pt x="8519" y="5202"/>
                    <a:pt x="8597" y="5266"/>
                    <a:pt x="8673" y="5334"/>
                  </a:cubicBezTo>
                  <a:lnTo>
                    <a:pt x="8674" y="5336"/>
                  </a:lnTo>
                  <a:cubicBezTo>
                    <a:pt x="8718" y="5376"/>
                    <a:pt x="8761" y="5419"/>
                    <a:pt x="8800" y="5462"/>
                  </a:cubicBezTo>
                  <a:cubicBezTo>
                    <a:pt x="8809" y="5445"/>
                    <a:pt x="8818" y="5426"/>
                    <a:pt x="8826" y="5409"/>
                  </a:cubicBezTo>
                  <a:cubicBezTo>
                    <a:pt x="8833" y="5394"/>
                    <a:pt x="8840" y="5380"/>
                    <a:pt x="8847" y="5365"/>
                  </a:cubicBezTo>
                  <a:cubicBezTo>
                    <a:pt x="8887" y="5286"/>
                    <a:pt x="8928" y="5204"/>
                    <a:pt x="8969" y="5125"/>
                  </a:cubicBezTo>
                  <a:cubicBezTo>
                    <a:pt x="8974" y="5118"/>
                    <a:pt x="8978" y="5111"/>
                    <a:pt x="8984" y="5106"/>
                  </a:cubicBezTo>
                  <a:cubicBezTo>
                    <a:pt x="9001" y="5069"/>
                    <a:pt x="9021" y="5033"/>
                    <a:pt x="9041" y="4996"/>
                  </a:cubicBezTo>
                  <a:cubicBezTo>
                    <a:pt x="9098" y="4892"/>
                    <a:pt x="9166" y="4791"/>
                    <a:pt x="9235" y="4697"/>
                  </a:cubicBezTo>
                  <a:lnTo>
                    <a:pt x="9235" y="4697"/>
                  </a:lnTo>
                  <a:cubicBezTo>
                    <a:pt x="9234" y="4697"/>
                    <a:pt x="9234" y="4697"/>
                    <a:pt x="9234" y="4698"/>
                  </a:cubicBezTo>
                  <a:cubicBezTo>
                    <a:pt x="9340" y="4562"/>
                    <a:pt x="9458" y="4434"/>
                    <a:pt x="9574" y="4311"/>
                  </a:cubicBezTo>
                  <a:lnTo>
                    <a:pt x="9578" y="4306"/>
                  </a:lnTo>
                  <a:lnTo>
                    <a:pt x="9579" y="4305"/>
                  </a:lnTo>
                  <a:cubicBezTo>
                    <a:pt x="9614" y="4269"/>
                    <a:pt x="9651" y="4233"/>
                    <a:pt x="9687" y="4199"/>
                  </a:cubicBezTo>
                  <a:cubicBezTo>
                    <a:pt x="9723" y="4167"/>
                    <a:pt x="9759" y="4136"/>
                    <a:pt x="9796" y="4106"/>
                  </a:cubicBezTo>
                  <a:cubicBezTo>
                    <a:pt x="9877" y="4046"/>
                    <a:pt x="9959" y="3990"/>
                    <a:pt x="10044" y="3935"/>
                  </a:cubicBezTo>
                  <a:lnTo>
                    <a:pt x="10044" y="3935"/>
                  </a:lnTo>
                  <a:lnTo>
                    <a:pt x="10043" y="3936"/>
                  </a:lnTo>
                  <a:cubicBezTo>
                    <a:pt x="10118" y="3893"/>
                    <a:pt x="10192" y="3851"/>
                    <a:pt x="10271" y="3815"/>
                  </a:cubicBezTo>
                  <a:cubicBezTo>
                    <a:pt x="10336" y="3788"/>
                    <a:pt x="10400" y="3764"/>
                    <a:pt x="10466" y="3743"/>
                  </a:cubicBezTo>
                  <a:cubicBezTo>
                    <a:pt x="10567" y="3713"/>
                    <a:pt x="10670" y="3690"/>
                    <a:pt x="10773" y="3672"/>
                  </a:cubicBezTo>
                  <a:cubicBezTo>
                    <a:pt x="10878" y="3656"/>
                    <a:pt x="10983" y="3645"/>
                    <a:pt x="11089" y="3642"/>
                  </a:cubicBezTo>
                  <a:cubicBezTo>
                    <a:pt x="11098" y="3642"/>
                    <a:pt x="11108" y="3642"/>
                    <a:pt x="11117" y="3642"/>
                  </a:cubicBezTo>
                  <a:cubicBezTo>
                    <a:pt x="11182" y="3642"/>
                    <a:pt x="11248" y="3645"/>
                    <a:pt x="11312" y="3651"/>
                  </a:cubicBezTo>
                  <a:cubicBezTo>
                    <a:pt x="11403" y="3661"/>
                    <a:pt x="11492" y="3677"/>
                    <a:pt x="11580" y="3698"/>
                  </a:cubicBezTo>
                  <a:cubicBezTo>
                    <a:pt x="11646" y="3714"/>
                    <a:pt x="11712" y="3730"/>
                    <a:pt x="11776" y="3745"/>
                  </a:cubicBezTo>
                  <a:cubicBezTo>
                    <a:pt x="11910" y="3779"/>
                    <a:pt x="12039" y="3825"/>
                    <a:pt x="12167" y="3873"/>
                  </a:cubicBezTo>
                  <a:cubicBezTo>
                    <a:pt x="12166" y="3873"/>
                    <a:pt x="12166" y="3873"/>
                    <a:pt x="12166" y="3873"/>
                  </a:cubicBezTo>
                  <a:lnTo>
                    <a:pt x="12166" y="3873"/>
                  </a:lnTo>
                  <a:lnTo>
                    <a:pt x="12283" y="3923"/>
                  </a:lnTo>
                  <a:cubicBezTo>
                    <a:pt x="12287" y="3924"/>
                    <a:pt x="12292" y="3926"/>
                    <a:pt x="12297" y="3928"/>
                  </a:cubicBezTo>
                  <a:cubicBezTo>
                    <a:pt x="12293" y="3929"/>
                    <a:pt x="12292" y="3930"/>
                    <a:pt x="12290" y="3930"/>
                  </a:cubicBezTo>
                  <a:cubicBezTo>
                    <a:pt x="12348" y="3946"/>
                    <a:pt x="12405" y="3969"/>
                    <a:pt x="12462" y="3991"/>
                  </a:cubicBezTo>
                  <a:cubicBezTo>
                    <a:pt x="12479" y="3981"/>
                    <a:pt x="12499" y="3972"/>
                    <a:pt x="12517" y="3964"/>
                  </a:cubicBezTo>
                  <a:lnTo>
                    <a:pt x="12517" y="3964"/>
                  </a:lnTo>
                  <a:lnTo>
                    <a:pt x="12509" y="3967"/>
                  </a:lnTo>
                  <a:cubicBezTo>
                    <a:pt x="12555" y="3945"/>
                    <a:pt x="12601" y="3925"/>
                    <a:pt x="12647" y="3908"/>
                  </a:cubicBezTo>
                  <a:cubicBezTo>
                    <a:pt x="12699" y="3893"/>
                    <a:pt x="12750" y="3879"/>
                    <a:pt x="12802" y="3868"/>
                  </a:cubicBezTo>
                  <a:cubicBezTo>
                    <a:pt x="12829" y="3863"/>
                    <a:pt x="12858" y="3859"/>
                    <a:pt x="12885" y="3857"/>
                  </a:cubicBezTo>
                  <a:cubicBezTo>
                    <a:pt x="12945" y="3853"/>
                    <a:pt x="13006" y="3849"/>
                    <a:pt x="13066" y="3849"/>
                  </a:cubicBezTo>
                  <a:cubicBezTo>
                    <a:pt x="13084" y="3849"/>
                    <a:pt x="13103" y="3850"/>
                    <a:pt x="13121" y="3850"/>
                  </a:cubicBezTo>
                  <a:lnTo>
                    <a:pt x="13121" y="3850"/>
                  </a:lnTo>
                  <a:cubicBezTo>
                    <a:pt x="13120" y="3850"/>
                    <a:pt x="13119" y="3850"/>
                    <a:pt x="13118" y="3848"/>
                  </a:cubicBezTo>
                  <a:cubicBezTo>
                    <a:pt x="13121" y="3848"/>
                    <a:pt x="13123" y="3848"/>
                    <a:pt x="13126" y="3850"/>
                  </a:cubicBezTo>
                  <a:lnTo>
                    <a:pt x="13127" y="3850"/>
                  </a:lnTo>
                  <a:cubicBezTo>
                    <a:pt x="13160" y="3852"/>
                    <a:pt x="13195" y="3853"/>
                    <a:pt x="13229" y="3859"/>
                  </a:cubicBezTo>
                  <a:cubicBezTo>
                    <a:pt x="13267" y="3864"/>
                    <a:pt x="13305" y="3871"/>
                    <a:pt x="13343" y="3877"/>
                  </a:cubicBezTo>
                  <a:cubicBezTo>
                    <a:pt x="13384" y="3886"/>
                    <a:pt x="13424" y="3895"/>
                    <a:pt x="13465" y="3905"/>
                  </a:cubicBezTo>
                  <a:cubicBezTo>
                    <a:pt x="13508" y="3915"/>
                    <a:pt x="13550" y="3930"/>
                    <a:pt x="13592" y="3941"/>
                  </a:cubicBezTo>
                  <a:cubicBezTo>
                    <a:pt x="13644" y="3961"/>
                    <a:pt x="13697" y="3979"/>
                    <a:pt x="13749" y="4002"/>
                  </a:cubicBezTo>
                  <a:cubicBezTo>
                    <a:pt x="13805" y="4027"/>
                    <a:pt x="13862" y="4054"/>
                    <a:pt x="13918" y="4079"/>
                  </a:cubicBezTo>
                  <a:lnTo>
                    <a:pt x="13917" y="4079"/>
                  </a:lnTo>
                  <a:cubicBezTo>
                    <a:pt x="13950" y="4096"/>
                    <a:pt x="13984" y="4115"/>
                    <a:pt x="14017" y="4132"/>
                  </a:cubicBezTo>
                  <a:cubicBezTo>
                    <a:pt x="14048" y="4150"/>
                    <a:pt x="14079" y="4168"/>
                    <a:pt x="14110" y="4188"/>
                  </a:cubicBezTo>
                  <a:cubicBezTo>
                    <a:pt x="14151" y="4217"/>
                    <a:pt x="14192" y="4246"/>
                    <a:pt x="14233" y="4275"/>
                  </a:cubicBezTo>
                  <a:cubicBezTo>
                    <a:pt x="14269" y="4302"/>
                    <a:pt x="14304" y="4332"/>
                    <a:pt x="14339" y="4362"/>
                  </a:cubicBezTo>
                  <a:cubicBezTo>
                    <a:pt x="14370" y="4389"/>
                    <a:pt x="14401" y="4416"/>
                    <a:pt x="14429" y="4445"/>
                  </a:cubicBezTo>
                  <a:cubicBezTo>
                    <a:pt x="14458" y="4473"/>
                    <a:pt x="14484" y="4503"/>
                    <a:pt x="14512" y="4532"/>
                  </a:cubicBezTo>
                  <a:cubicBezTo>
                    <a:pt x="14543" y="4571"/>
                    <a:pt x="14574" y="4609"/>
                    <a:pt x="14604" y="4647"/>
                  </a:cubicBezTo>
                  <a:cubicBezTo>
                    <a:pt x="14634" y="4688"/>
                    <a:pt x="14664" y="4730"/>
                    <a:pt x="14693" y="4772"/>
                  </a:cubicBezTo>
                  <a:cubicBezTo>
                    <a:pt x="14707" y="4795"/>
                    <a:pt x="14721" y="4817"/>
                    <a:pt x="14734" y="4839"/>
                  </a:cubicBezTo>
                  <a:cubicBezTo>
                    <a:pt x="14747" y="4859"/>
                    <a:pt x="14757" y="4879"/>
                    <a:pt x="14767" y="4900"/>
                  </a:cubicBezTo>
                  <a:cubicBezTo>
                    <a:pt x="14788" y="4944"/>
                    <a:pt x="14808" y="4988"/>
                    <a:pt x="14827" y="5032"/>
                  </a:cubicBezTo>
                  <a:cubicBezTo>
                    <a:pt x="14837" y="5055"/>
                    <a:pt x="14848" y="5079"/>
                    <a:pt x="14857" y="5104"/>
                  </a:cubicBezTo>
                  <a:cubicBezTo>
                    <a:pt x="14867" y="5127"/>
                    <a:pt x="14876" y="5152"/>
                    <a:pt x="14884" y="5176"/>
                  </a:cubicBezTo>
                  <a:lnTo>
                    <a:pt x="14883" y="5174"/>
                  </a:lnTo>
                  <a:lnTo>
                    <a:pt x="14883" y="5174"/>
                  </a:lnTo>
                  <a:cubicBezTo>
                    <a:pt x="14913" y="5271"/>
                    <a:pt x="14938" y="5367"/>
                    <a:pt x="14960" y="5465"/>
                  </a:cubicBezTo>
                  <a:cubicBezTo>
                    <a:pt x="14965" y="5492"/>
                    <a:pt x="14969" y="5519"/>
                    <a:pt x="14975" y="5546"/>
                  </a:cubicBezTo>
                  <a:lnTo>
                    <a:pt x="14979" y="5585"/>
                  </a:lnTo>
                  <a:cubicBezTo>
                    <a:pt x="14980" y="5601"/>
                    <a:pt x="14982" y="5617"/>
                    <a:pt x="14984" y="5634"/>
                  </a:cubicBezTo>
                  <a:lnTo>
                    <a:pt x="14984" y="5634"/>
                  </a:lnTo>
                  <a:cubicBezTo>
                    <a:pt x="14983" y="5632"/>
                    <a:pt x="14982" y="5630"/>
                    <a:pt x="14982" y="5628"/>
                  </a:cubicBezTo>
                  <a:lnTo>
                    <a:pt x="14982" y="5628"/>
                  </a:lnTo>
                  <a:cubicBezTo>
                    <a:pt x="14984" y="5669"/>
                    <a:pt x="14985" y="5711"/>
                    <a:pt x="14984" y="5754"/>
                  </a:cubicBezTo>
                  <a:cubicBezTo>
                    <a:pt x="14982" y="5799"/>
                    <a:pt x="14981" y="5843"/>
                    <a:pt x="14979" y="5889"/>
                  </a:cubicBezTo>
                  <a:lnTo>
                    <a:pt x="14979" y="5891"/>
                  </a:lnTo>
                  <a:lnTo>
                    <a:pt x="14979" y="5894"/>
                  </a:lnTo>
                  <a:cubicBezTo>
                    <a:pt x="14975" y="5946"/>
                    <a:pt x="14969" y="5999"/>
                    <a:pt x="14963" y="6052"/>
                  </a:cubicBezTo>
                  <a:cubicBezTo>
                    <a:pt x="14956" y="6101"/>
                    <a:pt x="14948" y="6149"/>
                    <a:pt x="14938" y="6196"/>
                  </a:cubicBezTo>
                  <a:lnTo>
                    <a:pt x="14938" y="6195"/>
                  </a:lnTo>
                  <a:cubicBezTo>
                    <a:pt x="14929" y="6231"/>
                    <a:pt x="14920" y="6267"/>
                    <a:pt x="14910" y="6303"/>
                  </a:cubicBezTo>
                  <a:cubicBezTo>
                    <a:pt x="14898" y="6337"/>
                    <a:pt x="14887" y="6370"/>
                    <a:pt x="14877" y="6406"/>
                  </a:cubicBezTo>
                  <a:cubicBezTo>
                    <a:pt x="14867" y="6438"/>
                    <a:pt x="14888" y="6473"/>
                    <a:pt x="14920" y="6483"/>
                  </a:cubicBezTo>
                  <a:cubicBezTo>
                    <a:pt x="14922" y="6483"/>
                    <a:pt x="14922" y="6483"/>
                    <a:pt x="14923" y="6484"/>
                  </a:cubicBezTo>
                  <a:cubicBezTo>
                    <a:pt x="14929" y="6485"/>
                    <a:pt x="14934" y="6486"/>
                    <a:pt x="14940" y="6486"/>
                  </a:cubicBezTo>
                  <a:cubicBezTo>
                    <a:pt x="14968" y="6486"/>
                    <a:pt x="14993" y="6467"/>
                    <a:pt x="15001" y="6438"/>
                  </a:cubicBezTo>
                  <a:cubicBezTo>
                    <a:pt x="15005" y="6430"/>
                    <a:pt x="15006" y="6422"/>
                    <a:pt x="15008" y="6415"/>
                  </a:cubicBezTo>
                  <a:cubicBezTo>
                    <a:pt x="15017" y="6386"/>
                    <a:pt x="15027" y="6358"/>
                    <a:pt x="15037" y="6329"/>
                  </a:cubicBezTo>
                  <a:cubicBezTo>
                    <a:pt x="15047" y="6296"/>
                    <a:pt x="15054" y="6262"/>
                    <a:pt x="15063" y="6229"/>
                  </a:cubicBezTo>
                  <a:cubicBezTo>
                    <a:pt x="15070" y="6200"/>
                    <a:pt x="15075" y="6170"/>
                    <a:pt x="15080" y="6141"/>
                  </a:cubicBezTo>
                  <a:cubicBezTo>
                    <a:pt x="15087" y="6103"/>
                    <a:pt x="15092" y="6067"/>
                    <a:pt x="15095" y="6030"/>
                  </a:cubicBezTo>
                  <a:lnTo>
                    <a:pt x="15095" y="6024"/>
                  </a:lnTo>
                  <a:cubicBezTo>
                    <a:pt x="15103" y="6025"/>
                    <a:pt x="15108" y="6026"/>
                    <a:pt x="15114" y="6026"/>
                  </a:cubicBezTo>
                  <a:cubicBezTo>
                    <a:pt x="15140" y="6026"/>
                    <a:pt x="15157" y="6013"/>
                    <a:pt x="15172" y="5993"/>
                  </a:cubicBezTo>
                  <a:cubicBezTo>
                    <a:pt x="15182" y="5977"/>
                    <a:pt x="15188" y="5958"/>
                    <a:pt x="15193" y="5941"/>
                  </a:cubicBezTo>
                  <a:cubicBezTo>
                    <a:pt x="15203" y="5912"/>
                    <a:pt x="15209" y="5883"/>
                    <a:pt x="15214" y="5853"/>
                  </a:cubicBezTo>
                  <a:cubicBezTo>
                    <a:pt x="15227" y="5787"/>
                    <a:pt x="15228" y="5719"/>
                    <a:pt x="15227" y="5653"/>
                  </a:cubicBezTo>
                  <a:cubicBezTo>
                    <a:pt x="15227" y="5633"/>
                    <a:pt x="15226" y="5612"/>
                    <a:pt x="15224" y="5591"/>
                  </a:cubicBezTo>
                  <a:cubicBezTo>
                    <a:pt x="15227" y="5569"/>
                    <a:pt x="15228" y="5545"/>
                    <a:pt x="15228" y="5522"/>
                  </a:cubicBezTo>
                  <a:cubicBezTo>
                    <a:pt x="15230" y="5435"/>
                    <a:pt x="15222" y="5350"/>
                    <a:pt x="15212" y="5264"/>
                  </a:cubicBezTo>
                  <a:cubicBezTo>
                    <a:pt x="15203" y="5199"/>
                    <a:pt x="15193" y="5135"/>
                    <a:pt x="15173" y="5073"/>
                  </a:cubicBezTo>
                  <a:lnTo>
                    <a:pt x="15130" y="4949"/>
                  </a:lnTo>
                  <a:lnTo>
                    <a:pt x="15130" y="4949"/>
                  </a:lnTo>
                  <a:cubicBezTo>
                    <a:pt x="15131" y="4950"/>
                    <a:pt x="15131" y="4951"/>
                    <a:pt x="15132" y="4952"/>
                  </a:cubicBezTo>
                  <a:lnTo>
                    <a:pt x="15132" y="4952"/>
                  </a:lnTo>
                  <a:cubicBezTo>
                    <a:pt x="15113" y="4900"/>
                    <a:pt x="15095" y="4846"/>
                    <a:pt x="15077" y="4793"/>
                  </a:cubicBezTo>
                  <a:cubicBezTo>
                    <a:pt x="15124" y="4756"/>
                    <a:pt x="15175" y="4724"/>
                    <a:pt x="15224" y="4689"/>
                  </a:cubicBezTo>
                  <a:cubicBezTo>
                    <a:pt x="15227" y="4688"/>
                    <a:pt x="15228" y="4687"/>
                    <a:pt x="15232" y="4684"/>
                  </a:cubicBezTo>
                  <a:cubicBezTo>
                    <a:pt x="15263" y="4669"/>
                    <a:pt x="15293" y="4653"/>
                    <a:pt x="15324" y="4640"/>
                  </a:cubicBezTo>
                  <a:cubicBezTo>
                    <a:pt x="15417" y="4595"/>
                    <a:pt x="15512" y="4557"/>
                    <a:pt x="15610" y="4523"/>
                  </a:cubicBezTo>
                  <a:cubicBezTo>
                    <a:pt x="15706" y="4492"/>
                    <a:pt x="15802" y="4461"/>
                    <a:pt x="15897" y="4430"/>
                  </a:cubicBezTo>
                  <a:lnTo>
                    <a:pt x="15897" y="4430"/>
                  </a:lnTo>
                  <a:cubicBezTo>
                    <a:pt x="15896" y="4430"/>
                    <a:pt x="15895" y="4430"/>
                    <a:pt x="15894" y="4430"/>
                  </a:cubicBezTo>
                  <a:cubicBezTo>
                    <a:pt x="15972" y="4406"/>
                    <a:pt x="16049" y="4383"/>
                    <a:pt x="16126" y="4362"/>
                  </a:cubicBezTo>
                  <a:cubicBezTo>
                    <a:pt x="16171" y="4351"/>
                    <a:pt x="16214" y="4343"/>
                    <a:pt x="16259" y="4332"/>
                  </a:cubicBezTo>
                  <a:lnTo>
                    <a:pt x="16259" y="4332"/>
                  </a:lnTo>
                  <a:cubicBezTo>
                    <a:pt x="16258" y="4342"/>
                    <a:pt x="16255" y="4351"/>
                    <a:pt x="16254" y="4359"/>
                  </a:cubicBezTo>
                  <a:cubicBezTo>
                    <a:pt x="16250" y="4394"/>
                    <a:pt x="16277" y="4426"/>
                    <a:pt x="16312" y="4429"/>
                  </a:cubicBezTo>
                  <a:cubicBezTo>
                    <a:pt x="16314" y="4430"/>
                    <a:pt x="16317" y="4430"/>
                    <a:pt x="16319" y="4430"/>
                  </a:cubicBezTo>
                  <a:cubicBezTo>
                    <a:pt x="16352" y="4430"/>
                    <a:pt x="16378" y="4403"/>
                    <a:pt x="16383" y="4373"/>
                  </a:cubicBezTo>
                  <a:cubicBezTo>
                    <a:pt x="16384" y="4366"/>
                    <a:pt x="16384" y="4359"/>
                    <a:pt x="16385" y="4353"/>
                  </a:cubicBezTo>
                  <a:cubicBezTo>
                    <a:pt x="16389" y="4336"/>
                    <a:pt x="16394" y="4321"/>
                    <a:pt x="16399" y="4304"/>
                  </a:cubicBezTo>
                  <a:cubicBezTo>
                    <a:pt x="16420" y="4300"/>
                    <a:pt x="16442" y="4296"/>
                    <a:pt x="16466" y="4295"/>
                  </a:cubicBezTo>
                  <a:lnTo>
                    <a:pt x="16470" y="4295"/>
                  </a:lnTo>
                  <a:cubicBezTo>
                    <a:pt x="16471" y="4296"/>
                    <a:pt x="16472" y="4296"/>
                    <a:pt x="16473" y="4297"/>
                  </a:cubicBezTo>
                  <a:cubicBezTo>
                    <a:pt x="16483" y="4303"/>
                    <a:pt x="16495" y="4306"/>
                    <a:pt x="16506" y="4306"/>
                  </a:cubicBezTo>
                  <a:cubicBezTo>
                    <a:pt x="16524" y="4306"/>
                    <a:pt x="16541" y="4299"/>
                    <a:pt x="16554" y="4286"/>
                  </a:cubicBezTo>
                  <a:lnTo>
                    <a:pt x="16554" y="4286"/>
                  </a:lnTo>
                  <a:cubicBezTo>
                    <a:pt x="16554" y="4287"/>
                    <a:pt x="16553" y="4288"/>
                    <a:pt x="16553" y="4289"/>
                  </a:cubicBezTo>
                  <a:lnTo>
                    <a:pt x="16555" y="4286"/>
                  </a:lnTo>
                  <a:lnTo>
                    <a:pt x="16555" y="4286"/>
                  </a:lnTo>
                  <a:cubicBezTo>
                    <a:pt x="16554" y="4286"/>
                    <a:pt x="16554" y="4286"/>
                    <a:pt x="16554" y="4286"/>
                  </a:cubicBezTo>
                  <a:lnTo>
                    <a:pt x="16554" y="4286"/>
                  </a:lnTo>
                  <a:cubicBezTo>
                    <a:pt x="16555" y="4286"/>
                    <a:pt x="16555" y="4285"/>
                    <a:pt x="16556" y="4284"/>
                  </a:cubicBezTo>
                  <a:cubicBezTo>
                    <a:pt x="16559" y="4281"/>
                    <a:pt x="16560" y="4279"/>
                    <a:pt x="16563" y="4274"/>
                  </a:cubicBezTo>
                  <a:cubicBezTo>
                    <a:pt x="16569" y="4264"/>
                    <a:pt x="16574" y="4253"/>
                    <a:pt x="16574" y="4239"/>
                  </a:cubicBezTo>
                  <a:cubicBezTo>
                    <a:pt x="16574" y="4225"/>
                    <a:pt x="16570" y="4212"/>
                    <a:pt x="16561" y="4198"/>
                  </a:cubicBezTo>
                  <a:cubicBezTo>
                    <a:pt x="16548" y="4182"/>
                    <a:pt x="16532" y="4173"/>
                    <a:pt x="16511" y="4167"/>
                  </a:cubicBezTo>
                  <a:cubicBezTo>
                    <a:pt x="16500" y="4164"/>
                    <a:pt x="16489" y="4163"/>
                    <a:pt x="16477" y="4163"/>
                  </a:cubicBezTo>
                  <a:cubicBezTo>
                    <a:pt x="16464" y="4163"/>
                    <a:pt x="16452" y="4164"/>
                    <a:pt x="16439" y="4166"/>
                  </a:cubicBezTo>
                  <a:cubicBezTo>
                    <a:pt x="16456" y="4119"/>
                    <a:pt x="16472" y="4072"/>
                    <a:pt x="16492" y="4026"/>
                  </a:cubicBezTo>
                  <a:cubicBezTo>
                    <a:pt x="16509" y="3986"/>
                    <a:pt x="16530" y="3945"/>
                    <a:pt x="16548" y="3905"/>
                  </a:cubicBezTo>
                  <a:cubicBezTo>
                    <a:pt x="16553" y="3897"/>
                    <a:pt x="16556" y="3887"/>
                    <a:pt x="16561" y="3878"/>
                  </a:cubicBezTo>
                  <a:cubicBezTo>
                    <a:pt x="16570" y="3864"/>
                    <a:pt x="16579" y="3850"/>
                    <a:pt x="16589" y="3835"/>
                  </a:cubicBezTo>
                  <a:cubicBezTo>
                    <a:pt x="16626" y="3769"/>
                    <a:pt x="16659" y="3701"/>
                    <a:pt x="16689" y="3629"/>
                  </a:cubicBezTo>
                  <a:cubicBezTo>
                    <a:pt x="16692" y="3624"/>
                    <a:pt x="16693" y="3620"/>
                    <a:pt x="16694" y="3615"/>
                  </a:cubicBezTo>
                  <a:cubicBezTo>
                    <a:pt x="16731" y="3554"/>
                    <a:pt x="16774" y="3495"/>
                    <a:pt x="16818" y="3439"/>
                  </a:cubicBezTo>
                  <a:cubicBezTo>
                    <a:pt x="16855" y="3393"/>
                    <a:pt x="16895" y="3350"/>
                    <a:pt x="16932" y="3304"/>
                  </a:cubicBezTo>
                  <a:cubicBezTo>
                    <a:pt x="16973" y="3255"/>
                    <a:pt x="17013" y="3207"/>
                    <a:pt x="17054" y="3160"/>
                  </a:cubicBezTo>
                  <a:cubicBezTo>
                    <a:pt x="17134" y="3068"/>
                    <a:pt x="17220" y="2981"/>
                    <a:pt x="17307" y="2898"/>
                  </a:cubicBezTo>
                  <a:cubicBezTo>
                    <a:pt x="17338" y="2870"/>
                    <a:pt x="17369" y="2840"/>
                    <a:pt x="17400" y="2810"/>
                  </a:cubicBezTo>
                  <a:lnTo>
                    <a:pt x="17400" y="2810"/>
                  </a:lnTo>
                  <a:lnTo>
                    <a:pt x="17399" y="2811"/>
                  </a:lnTo>
                  <a:cubicBezTo>
                    <a:pt x="17504" y="2711"/>
                    <a:pt x="17611" y="2610"/>
                    <a:pt x="17729" y="2522"/>
                  </a:cubicBezTo>
                  <a:cubicBezTo>
                    <a:pt x="17763" y="2498"/>
                    <a:pt x="17799" y="2478"/>
                    <a:pt x="17837" y="2457"/>
                  </a:cubicBezTo>
                  <a:cubicBezTo>
                    <a:pt x="17863" y="2444"/>
                    <a:pt x="17889" y="2432"/>
                    <a:pt x="17916" y="2422"/>
                  </a:cubicBezTo>
                  <a:cubicBezTo>
                    <a:pt x="17946" y="2411"/>
                    <a:pt x="17975" y="2398"/>
                    <a:pt x="18002" y="2385"/>
                  </a:cubicBezTo>
                  <a:cubicBezTo>
                    <a:pt x="18060" y="2356"/>
                    <a:pt x="18116" y="2324"/>
                    <a:pt x="18176" y="2300"/>
                  </a:cubicBezTo>
                  <a:cubicBezTo>
                    <a:pt x="18207" y="2289"/>
                    <a:pt x="18240" y="2280"/>
                    <a:pt x="18271" y="2266"/>
                  </a:cubicBezTo>
                  <a:cubicBezTo>
                    <a:pt x="18307" y="2252"/>
                    <a:pt x="18344" y="2235"/>
                    <a:pt x="18380" y="2221"/>
                  </a:cubicBezTo>
                  <a:lnTo>
                    <a:pt x="18380" y="2221"/>
                  </a:lnTo>
                  <a:lnTo>
                    <a:pt x="18372" y="2225"/>
                  </a:lnTo>
                  <a:cubicBezTo>
                    <a:pt x="18412" y="2212"/>
                    <a:pt x="18453" y="2200"/>
                    <a:pt x="18494" y="2189"/>
                  </a:cubicBezTo>
                  <a:cubicBezTo>
                    <a:pt x="18535" y="2175"/>
                    <a:pt x="18577" y="2163"/>
                    <a:pt x="18620" y="2153"/>
                  </a:cubicBezTo>
                  <a:cubicBezTo>
                    <a:pt x="18685" y="2138"/>
                    <a:pt x="18749" y="2128"/>
                    <a:pt x="18815" y="2122"/>
                  </a:cubicBezTo>
                  <a:lnTo>
                    <a:pt x="18805" y="2122"/>
                  </a:lnTo>
                  <a:cubicBezTo>
                    <a:pt x="18866" y="2118"/>
                    <a:pt x="18928" y="2114"/>
                    <a:pt x="18989" y="2109"/>
                  </a:cubicBezTo>
                  <a:cubicBezTo>
                    <a:pt x="19030" y="2107"/>
                    <a:pt x="19071" y="2105"/>
                    <a:pt x="19112" y="2105"/>
                  </a:cubicBezTo>
                  <a:cubicBezTo>
                    <a:pt x="19128" y="2105"/>
                    <a:pt x="19144" y="2106"/>
                    <a:pt x="19160" y="2106"/>
                  </a:cubicBezTo>
                  <a:cubicBezTo>
                    <a:pt x="19203" y="2108"/>
                    <a:pt x="19246" y="2112"/>
                    <a:pt x="19288" y="2119"/>
                  </a:cubicBezTo>
                  <a:cubicBezTo>
                    <a:pt x="19342" y="2128"/>
                    <a:pt x="19397" y="2140"/>
                    <a:pt x="19449" y="2155"/>
                  </a:cubicBezTo>
                  <a:cubicBezTo>
                    <a:pt x="19559" y="2191"/>
                    <a:pt x="19666" y="2236"/>
                    <a:pt x="19770" y="2283"/>
                  </a:cubicBezTo>
                  <a:cubicBezTo>
                    <a:pt x="19817" y="2304"/>
                    <a:pt x="19861" y="2326"/>
                    <a:pt x="19904" y="2352"/>
                  </a:cubicBezTo>
                  <a:cubicBezTo>
                    <a:pt x="19959" y="2387"/>
                    <a:pt x="20012" y="2427"/>
                    <a:pt x="20062" y="2468"/>
                  </a:cubicBezTo>
                  <a:cubicBezTo>
                    <a:pt x="20115" y="2514"/>
                    <a:pt x="20166" y="2561"/>
                    <a:pt x="20218" y="2608"/>
                  </a:cubicBezTo>
                  <a:cubicBezTo>
                    <a:pt x="20270" y="2654"/>
                    <a:pt x="20324" y="2696"/>
                    <a:pt x="20372" y="2744"/>
                  </a:cubicBezTo>
                  <a:cubicBezTo>
                    <a:pt x="20399" y="2774"/>
                    <a:pt x="20425" y="2805"/>
                    <a:pt x="20449" y="2839"/>
                  </a:cubicBezTo>
                  <a:cubicBezTo>
                    <a:pt x="20482" y="2891"/>
                    <a:pt x="20515" y="2943"/>
                    <a:pt x="20544" y="2996"/>
                  </a:cubicBezTo>
                  <a:cubicBezTo>
                    <a:pt x="20572" y="3051"/>
                    <a:pt x="20595" y="3104"/>
                    <a:pt x="20617" y="3160"/>
                  </a:cubicBezTo>
                  <a:cubicBezTo>
                    <a:pt x="20634" y="3205"/>
                    <a:pt x="20647" y="3250"/>
                    <a:pt x="20660" y="3296"/>
                  </a:cubicBezTo>
                  <a:cubicBezTo>
                    <a:pt x="20677" y="3379"/>
                    <a:pt x="20688" y="3463"/>
                    <a:pt x="20697" y="3548"/>
                  </a:cubicBezTo>
                  <a:lnTo>
                    <a:pt x="20697" y="3539"/>
                  </a:lnTo>
                  <a:cubicBezTo>
                    <a:pt x="20702" y="3595"/>
                    <a:pt x="20706" y="3652"/>
                    <a:pt x="20707" y="3709"/>
                  </a:cubicBezTo>
                  <a:cubicBezTo>
                    <a:pt x="20708" y="3775"/>
                    <a:pt x="20707" y="3841"/>
                    <a:pt x="20704" y="3908"/>
                  </a:cubicBezTo>
                  <a:lnTo>
                    <a:pt x="20704" y="3899"/>
                  </a:lnTo>
                  <a:cubicBezTo>
                    <a:pt x="20701" y="3955"/>
                    <a:pt x="20696" y="4010"/>
                    <a:pt x="20687" y="4065"/>
                  </a:cubicBezTo>
                  <a:lnTo>
                    <a:pt x="20687" y="4069"/>
                  </a:lnTo>
                  <a:cubicBezTo>
                    <a:pt x="20670" y="4157"/>
                    <a:pt x="20651" y="4244"/>
                    <a:pt x="20626" y="4328"/>
                  </a:cubicBezTo>
                  <a:cubicBezTo>
                    <a:pt x="20582" y="4465"/>
                    <a:pt x="20531" y="4600"/>
                    <a:pt x="20472" y="4731"/>
                  </a:cubicBezTo>
                  <a:cubicBezTo>
                    <a:pt x="20404" y="4877"/>
                    <a:pt x="20327" y="5019"/>
                    <a:pt x="20244" y="5157"/>
                  </a:cubicBezTo>
                  <a:lnTo>
                    <a:pt x="20244" y="5158"/>
                  </a:lnTo>
                  <a:lnTo>
                    <a:pt x="20244" y="5159"/>
                  </a:lnTo>
                  <a:lnTo>
                    <a:pt x="20243" y="5161"/>
                  </a:lnTo>
                  <a:cubicBezTo>
                    <a:pt x="20216" y="5205"/>
                    <a:pt x="20187" y="5250"/>
                    <a:pt x="20159" y="5293"/>
                  </a:cubicBezTo>
                  <a:cubicBezTo>
                    <a:pt x="20129" y="5339"/>
                    <a:pt x="20095" y="5385"/>
                    <a:pt x="20061" y="5430"/>
                  </a:cubicBezTo>
                  <a:cubicBezTo>
                    <a:pt x="19996" y="5514"/>
                    <a:pt x="19932" y="5601"/>
                    <a:pt x="19866" y="5684"/>
                  </a:cubicBezTo>
                  <a:cubicBezTo>
                    <a:pt x="19774" y="5797"/>
                    <a:pt x="19679" y="5904"/>
                    <a:pt x="19581" y="6009"/>
                  </a:cubicBezTo>
                  <a:cubicBezTo>
                    <a:pt x="19483" y="6113"/>
                    <a:pt x="19387" y="6220"/>
                    <a:pt x="19287" y="6320"/>
                  </a:cubicBezTo>
                  <a:cubicBezTo>
                    <a:pt x="19247" y="6356"/>
                    <a:pt x="19208" y="6392"/>
                    <a:pt x="19167" y="6426"/>
                  </a:cubicBezTo>
                  <a:cubicBezTo>
                    <a:pt x="19125" y="6459"/>
                    <a:pt x="19083" y="6490"/>
                    <a:pt x="19041" y="6521"/>
                  </a:cubicBezTo>
                  <a:cubicBezTo>
                    <a:pt x="18984" y="6560"/>
                    <a:pt x="18928" y="6599"/>
                    <a:pt x="18870" y="6637"/>
                  </a:cubicBezTo>
                  <a:cubicBezTo>
                    <a:pt x="18835" y="6658"/>
                    <a:pt x="18800" y="6680"/>
                    <a:pt x="18766" y="6701"/>
                  </a:cubicBezTo>
                  <a:cubicBezTo>
                    <a:pt x="18788" y="6709"/>
                    <a:pt x="18809" y="6719"/>
                    <a:pt x="18831" y="6730"/>
                  </a:cubicBezTo>
                  <a:cubicBezTo>
                    <a:pt x="18918" y="6766"/>
                    <a:pt x="19001" y="6809"/>
                    <a:pt x="19081" y="6861"/>
                  </a:cubicBezTo>
                  <a:cubicBezTo>
                    <a:pt x="19082" y="6862"/>
                    <a:pt x="19083" y="6862"/>
                    <a:pt x="19084" y="6864"/>
                  </a:cubicBezTo>
                  <a:cubicBezTo>
                    <a:pt x="19195" y="6936"/>
                    <a:pt x="19299" y="7019"/>
                    <a:pt x="19393" y="7112"/>
                  </a:cubicBezTo>
                  <a:cubicBezTo>
                    <a:pt x="19414" y="7134"/>
                    <a:pt x="19435" y="7158"/>
                    <a:pt x="19458" y="7181"/>
                  </a:cubicBezTo>
                  <a:cubicBezTo>
                    <a:pt x="19464" y="7186"/>
                    <a:pt x="19470" y="7191"/>
                    <a:pt x="19475" y="7197"/>
                  </a:cubicBezTo>
                  <a:cubicBezTo>
                    <a:pt x="19527" y="7248"/>
                    <a:pt x="19575" y="7302"/>
                    <a:pt x="19621" y="7358"/>
                  </a:cubicBezTo>
                  <a:lnTo>
                    <a:pt x="19621" y="7358"/>
                  </a:lnTo>
                  <a:cubicBezTo>
                    <a:pt x="19621" y="7357"/>
                    <a:pt x="19621" y="7357"/>
                    <a:pt x="19621" y="7357"/>
                  </a:cubicBezTo>
                  <a:lnTo>
                    <a:pt x="19621" y="7357"/>
                  </a:lnTo>
                  <a:cubicBezTo>
                    <a:pt x="19654" y="7398"/>
                    <a:pt x="19686" y="7440"/>
                    <a:pt x="19716" y="7483"/>
                  </a:cubicBezTo>
                  <a:cubicBezTo>
                    <a:pt x="19747" y="7527"/>
                    <a:pt x="19778" y="7576"/>
                    <a:pt x="19805" y="7623"/>
                  </a:cubicBezTo>
                  <a:cubicBezTo>
                    <a:pt x="19824" y="7655"/>
                    <a:pt x="19841" y="7689"/>
                    <a:pt x="19860" y="7722"/>
                  </a:cubicBezTo>
                  <a:cubicBezTo>
                    <a:pt x="19877" y="7754"/>
                    <a:pt x="19891" y="7788"/>
                    <a:pt x="19907" y="7823"/>
                  </a:cubicBezTo>
                  <a:cubicBezTo>
                    <a:pt x="19945" y="7923"/>
                    <a:pt x="19980" y="8025"/>
                    <a:pt x="20010" y="8128"/>
                  </a:cubicBezTo>
                  <a:lnTo>
                    <a:pt x="20010" y="8124"/>
                  </a:lnTo>
                  <a:cubicBezTo>
                    <a:pt x="20010" y="8125"/>
                    <a:pt x="20011" y="8126"/>
                    <a:pt x="20011" y="8128"/>
                  </a:cubicBezTo>
                  <a:cubicBezTo>
                    <a:pt x="20011" y="8129"/>
                    <a:pt x="20011" y="8129"/>
                    <a:pt x="20012" y="8130"/>
                  </a:cubicBezTo>
                  <a:lnTo>
                    <a:pt x="20012" y="8128"/>
                  </a:lnTo>
                  <a:cubicBezTo>
                    <a:pt x="20012" y="8129"/>
                    <a:pt x="20012" y="8129"/>
                    <a:pt x="20013" y="8130"/>
                  </a:cubicBezTo>
                  <a:cubicBezTo>
                    <a:pt x="20027" y="8188"/>
                    <a:pt x="20041" y="8247"/>
                    <a:pt x="20053" y="8304"/>
                  </a:cubicBezTo>
                  <a:lnTo>
                    <a:pt x="20046" y="8304"/>
                  </a:lnTo>
                  <a:cubicBezTo>
                    <a:pt x="20053" y="8331"/>
                    <a:pt x="20059" y="8360"/>
                    <a:pt x="20063" y="8387"/>
                  </a:cubicBezTo>
                  <a:cubicBezTo>
                    <a:pt x="20119" y="8376"/>
                    <a:pt x="20175" y="8366"/>
                    <a:pt x="20230" y="8360"/>
                  </a:cubicBezTo>
                  <a:cubicBezTo>
                    <a:pt x="20283" y="8352"/>
                    <a:pt x="20336" y="8347"/>
                    <a:pt x="20388" y="8342"/>
                  </a:cubicBezTo>
                  <a:cubicBezTo>
                    <a:pt x="20441" y="8337"/>
                    <a:pt x="20496" y="8335"/>
                    <a:pt x="20549" y="8334"/>
                  </a:cubicBezTo>
                  <a:cubicBezTo>
                    <a:pt x="20604" y="8332"/>
                    <a:pt x="20660" y="8332"/>
                    <a:pt x="20714" y="8332"/>
                  </a:cubicBezTo>
                  <a:cubicBezTo>
                    <a:pt x="20761" y="8332"/>
                    <a:pt x="20811" y="8334"/>
                    <a:pt x="20858" y="8336"/>
                  </a:cubicBezTo>
                  <a:lnTo>
                    <a:pt x="20867" y="8336"/>
                  </a:lnTo>
                  <a:cubicBezTo>
                    <a:pt x="20923" y="8341"/>
                    <a:pt x="20977" y="8346"/>
                    <a:pt x="21031" y="8353"/>
                  </a:cubicBezTo>
                  <a:cubicBezTo>
                    <a:pt x="21038" y="8355"/>
                    <a:pt x="21045" y="8356"/>
                    <a:pt x="21052" y="8357"/>
                  </a:cubicBezTo>
                  <a:cubicBezTo>
                    <a:pt x="21091" y="8363"/>
                    <a:pt x="21131" y="8373"/>
                    <a:pt x="21172" y="8383"/>
                  </a:cubicBezTo>
                  <a:cubicBezTo>
                    <a:pt x="21351" y="8430"/>
                    <a:pt x="21527" y="8490"/>
                    <a:pt x="21698" y="8563"/>
                  </a:cubicBezTo>
                  <a:cubicBezTo>
                    <a:pt x="21778" y="8597"/>
                    <a:pt x="21858" y="8635"/>
                    <a:pt x="21935" y="8675"/>
                  </a:cubicBezTo>
                  <a:cubicBezTo>
                    <a:pt x="21968" y="8691"/>
                    <a:pt x="22001" y="8711"/>
                    <a:pt x="22033" y="8730"/>
                  </a:cubicBezTo>
                  <a:cubicBezTo>
                    <a:pt x="22117" y="8778"/>
                    <a:pt x="22199" y="8828"/>
                    <a:pt x="22275" y="8886"/>
                  </a:cubicBezTo>
                  <a:cubicBezTo>
                    <a:pt x="22321" y="8921"/>
                    <a:pt x="22364" y="8960"/>
                    <a:pt x="22406" y="9000"/>
                  </a:cubicBezTo>
                  <a:cubicBezTo>
                    <a:pt x="22397" y="8966"/>
                    <a:pt x="22385" y="8933"/>
                    <a:pt x="22374" y="8899"/>
                  </a:cubicBezTo>
                  <a:cubicBezTo>
                    <a:pt x="22335" y="8859"/>
                    <a:pt x="22294" y="8821"/>
                    <a:pt x="22250" y="8786"/>
                  </a:cubicBezTo>
                  <a:cubicBezTo>
                    <a:pt x="22208" y="8753"/>
                    <a:pt x="22165" y="8719"/>
                    <a:pt x="22116" y="8697"/>
                  </a:cubicBezTo>
                  <a:cubicBezTo>
                    <a:pt x="22110" y="8693"/>
                    <a:pt x="22103" y="8690"/>
                    <a:pt x="22096" y="8687"/>
                  </a:cubicBezTo>
                  <a:cubicBezTo>
                    <a:pt x="22095" y="8685"/>
                    <a:pt x="22096" y="8682"/>
                    <a:pt x="22094" y="8681"/>
                  </a:cubicBezTo>
                  <a:cubicBezTo>
                    <a:pt x="22079" y="8661"/>
                    <a:pt x="22061" y="8645"/>
                    <a:pt x="22043" y="8628"/>
                  </a:cubicBezTo>
                  <a:cubicBezTo>
                    <a:pt x="22036" y="8621"/>
                    <a:pt x="22028" y="8615"/>
                    <a:pt x="22020" y="8609"/>
                  </a:cubicBezTo>
                  <a:cubicBezTo>
                    <a:pt x="22030" y="8583"/>
                    <a:pt x="22025" y="8552"/>
                    <a:pt x="22001" y="8534"/>
                  </a:cubicBezTo>
                  <a:cubicBezTo>
                    <a:pt x="21961" y="8505"/>
                    <a:pt x="21920" y="8476"/>
                    <a:pt x="21876" y="8450"/>
                  </a:cubicBezTo>
                  <a:cubicBezTo>
                    <a:pt x="21836" y="8425"/>
                    <a:pt x="21797" y="8401"/>
                    <a:pt x="21755" y="8378"/>
                  </a:cubicBezTo>
                  <a:cubicBezTo>
                    <a:pt x="21714" y="8356"/>
                    <a:pt x="21672" y="8334"/>
                    <a:pt x="21631" y="8315"/>
                  </a:cubicBezTo>
                  <a:cubicBezTo>
                    <a:pt x="21626" y="8311"/>
                    <a:pt x="21621" y="8309"/>
                    <a:pt x="21615" y="8304"/>
                  </a:cubicBezTo>
                  <a:cubicBezTo>
                    <a:pt x="21579" y="8283"/>
                    <a:pt x="21543" y="8263"/>
                    <a:pt x="21507" y="8241"/>
                  </a:cubicBezTo>
                  <a:lnTo>
                    <a:pt x="21399" y="8180"/>
                  </a:lnTo>
                  <a:cubicBezTo>
                    <a:pt x="21356" y="8154"/>
                    <a:pt x="21310" y="8131"/>
                    <a:pt x="21266" y="8109"/>
                  </a:cubicBezTo>
                  <a:cubicBezTo>
                    <a:pt x="21210" y="8081"/>
                    <a:pt x="21152" y="8057"/>
                    <a:pt x="21094" y="8032"/>
                  </a:cubicBezTo>
                  <a:cubicBezTo>
                    <a:pt x="20991" y="7989"/>
                    <a:pt x="20885" y="7955"/>
                    <a:pt x="20775" y="7932"/>
                  </a:cubicBezTo>
                  <a:cubicBezTo>
                    <a:pt x="20750" y="7927"/>
                    <a:pt x="20723" y="7922"/>
                    <a:pt x="20696" y="7917"/>
                  </a:cubicBezTo>
                  <a:cubicBezTo>
                    <a:pt x="20673" y="7914"/>
                    <a:pt x="20651" y="7908"/>
                    <a:pt x="20629" y="7908"/>
                  </a:cubicBezTo>
                  <a:cubicBezTo>
                    <a:pt x="20614" y="7908"/>
                    <a:pt x="20600" y="7908"/>
                    <a:pt x="20588" y="7914"/>
                  </a:cubicBezTo>
                  <a:cubicBezTo>
                    <a:pt x="20575" y="7919"/>
                    <a:pt x="20565" y="7927"/>
                    <a:pt x="20555" y="7934"/>
                  </a:cubicBezTo>
                  <a:cubicBezTo>
                    <a:pt x="20543" y="7943"/>
                    <a:pt x="20536" y="7955"/>
                    <a:pt x="20532" y="7969"/>
                  </a:cubicBezTo>
                  <a:cubicBezTo>
                    <a:pt x="20492" y="7960"/>
                    <a:pt x="20450" y="7952"/>
                    <a:pt x="20410" y="7945"/>
                  </a:cubicBezTo>
                  <a:cubicBezTo>
                    <a:pt x="20408" y="7945"/>
                    <a:pt x="20405" y="7945"/>
                    <a:pt x="20403" y="7945"/>
                  </a:cubicBezTo>
                  <a:cubicBezTo>
                    <a:pt x="20377" y="7945"/>
                    <a:pt x="20351" y="7961"/>
                    <a:pt x="20341" y="7984"/>
                  </a:cubicBezTo>
                  <a:cubicBezTo>
                    <a:pt x="20331" y="7960"/>
                    <a:pt x="20320" y="7934"/>
                    <a:pt x="20310" y="7909"/>
                  </a:cubicBezTo>
                  <a:cubicBezTo>
                    <a:pt x="20338" y="7901"/>
                    <a:pt x="20357" y="7871"/>
                    <a:pt x="20353" y="7841"/>
                  </a:cubicBezTo>
                  <a:cubicBezTo>
                    <a:pt x="20352" y="7830"/>
                    <a:pt x="20351" y="7819"/>
                    <a:pt x="20347" y="7808"/>
                  </a:cubicBezTo>
                  <a:cubicBezTo>
                    <a:pt x="20342" y="7794"/>
                    <a:pt x="20337" y="7780"/>
                    <a:pt x="20331" y="7767"/>
                  </a:cubicBezTo>
                  <a:cubicBezTo>
                    <a:pt x="20321" y="7747"/>
                    <a:pt x="20312" y="7726"/>
                    <a:pt x="20304" y="7707"/>
                  </a:cubicBezTo>
                  <a:cubicBezTo>
                    <a:pt x="20288" y="7672"/>
                    <a:pt x="20271" y="7639"/>
                    <a:pt x="20254" y="7604"/>
                  </a:cubicBezTo>
                  <a:cubicBezTo>
                    <a:pt x="20237" y="7568"/>
                    <a:pt x="20217" y="7532"/>
                    <a:pt x="20198" y="7496"/>
                  </a:cubicBezTo>
                  <a:cubicBezTo>
                    <a:pt x="20183" y="7470"/>
                    <a:pt x="20168" y="7442"/>
                    <a:pt x="20152" y="7414"/>
                  </a:cubicBezTo>
                  <a:lnTo>
                    <a:pt x="20028" y="7201"/>
                  </a:lnTo>
                  <a:cubicBezTo>
                    <a:pt x="20013" y="7174"/>
                    <a:pt x="19997" y="7148"/>
                    <a:pt x="19981" y="7120"/>
                  </a:cubicBezTo>
                  <a:cubicBezTo>
                    <a:pt x="19959" y="7076"/>
                    <a:pt x="19935" y="7034"/>
                    <a:pt x="19913" y="6991"/>
                  </a:cubicBezTo>
                  <a:cubicBezTo>
                    <a:pt x="19902" y="6970"/>
                    <a:pt x="19880" y="6958"/>
                    <a:pt x="19857" y="6958"/>
                  </a:cubicBezTo>
                  <a:cubicBezTo>
                    <a:pt x="19846" y="6958"/>
                    <a:pt x="19835" y="6961"/>
                    <a:pt x="19825" y="6967"/>
                  </a:cubicBezTo>
                  <a:cubicBezTo>
                    <a:pt x="19821" y="6969"/>
                    <a:pt x="19817" y="6972"/>
                    <a:pt x="19815" y="6974"/>
                  </a:cubicBezTo>
                  <a:cubicBezTo>
                    <a:pt x="19789" y="6946"/>
                    <a:pt x="19759" y="6917"/>
                    <a:pt x="19733" y="6890"/>
                  </a:cubicBezTo>
                  <a:cubicBezTo>
                    <a:pt x="19710" y="6865"/>
                    <a:pt x="19688" y="6841"/>
                    <a:pt x="19664" y="6818"/>
                  </a:cubicBezTo>
                  <a:cubicBezTo>
                    <a:pt x="19634" y="6792"/>
                    <a:pt x="19605" y="6762"/>
                    <a:pt x="19574" y="6736"/>
                  </a:cubicBezTo>
                  <a:cubicBezTo>
                    <a:pt x="19533" y="6701"/>
                    <a:pt x="19495" y="6665"/>
                    <a:pt x="19447" y="6638"/>
                  </a:cubicBezTo>
                  <a:cubicBezTo>
                    <a:pt x="19443" y="6637"/>
                    <a:pt x="19439" y="6637"/>
                    <a:pt x="19437" y="6635"/>
                  </a:cubicBezTo>
                  <a:cubicBezTo>
                    <a:pt x="19448" y="6626"/>
                    <a:pt x="19459" y="6617"/>
                    <a:pt x="19470" y="6607"/>
                  </a:cubicBezTo>
                  <a:cubicBezTo>
                    <a:pt x="19484" y="6596"/>
                    <a:pt x="19499" y="6585"/>
                    <a:pt x="19512" y="6575"/>
                  </a:cubicBezTo>
                  <a:cubicBezTo>
                    <a:pt x="19536" y="6559"/>
                    <a:pt x="19561" y="6542"/>
                    <a:pt x="19583" y="6525"/>
                  </a:cubicBezTo>
                  <a:cubicBezTo>
                    <a:pt x="19612" y="6505"/>
                    <a:pt x="19639" y="6483"/>
                    <a:pt x="19664" y="6459"/>
                  </a:cubicBezTo>
                  <a:cubicBezTo>
                    <a:pt x="19714" y="6416"/>
                    <a:pt x="19763" y="6369"/>
                    <a:pt x="19811" y="6324"/>
                  </a:cubicBezTo>
                  <a:cubicBezTo>
                    <a:pt x="19860" y="6279"/>
                    <a:pt x="19902" y="6227"/>
                    <a:pt x="19946" y="6177"/>
                  </a:cubicBezTo>
                  <a:cubicBezTo>
                    <a:pt x="19990" y="6126"/>
                    <a:pt x="20030" y="6072"/>
                    <a:pt x="20070" y="6019"/>
                  </a:cubicBezTo>
                  <a:cubicBezTo>
                    <a:pt x="20155" y="5906"/>
                    <a:pt x="20238" y="5794"/>
                    <a:pt x="20321" y="5682"/>
                  </a:cubicBezTo>
                  <a:cubicBezTo>
                    <a:pt x="20364" y="5623"/>
                    <a:pt x="20408" y="5565"/>
                    <a:pt x="20451" y="5508"/>
                  </a:cubicBezTo>
                  <a:cubicBezTo>
                    <a:pt x="20469" y="5484"/>
                    <a:pt x="20484" y="5462"/>
                    <a:pt x="20500" y="5438"/>
                  </a:cubicBezTo>
                  <a:cubicBezTo>
                    <a:pt x="20517" y="5410"/>
                    <a:pt x="20538" y="5383"/>
                    <a:pt x="20555" y="5353"/>
                  </a:cubicBezTo>
                  <a:cubicBezTo>
                    <a:pt x="20605" y="5265"/>
                    <a:pt x="20657" y="5178"/>
                    <a:pt x="20703" y="5089"/>
                  </a:cubicBezTo>
                  <a:cubicBezTo>
                    <a:pt x="20727" y="5044"/>
                    <a:pt x="20751" y="5001"/>
                    <a:pt x="20773" y="4957"/>
                  </a:cubicBezTo>
                  <a:cubicBezTo>
                    <a:pt x="20795" y="4910"/>
                    <a:pt x="20821" y="4865"/>
                    <a:pt x="20841" y="4817"/>
                  </a:cubicBezTo>
                  <a:cubicBezTo>
                    <a:pt x="20883" y="4723"/>
                    <a:pt x="20925" y="4627"/>
                    <a:pt x="20954" y="4528"/>
                  </a:cubicBezTo>
                  <a:cubicBezTo>
                    <a:pt x="20962" y="4497"/>
                    <a:pt x="20972" y="4465"/>
                    <a:pt x="20982" y="4434"/>
                  </a:cubicBezTo>
                  <a:cubicBezTo>
                    <a:pt x="20987" y="4418"/>
                    <a:pt x="20990" y="4400"/>
                    <a:pt x="20993" y="4384"/>
                  </a:cubicBezTo>
                  <a:cubicBezTo>
                    <a:pt x="21000" y="4366"/>
                    <a:pt x="21006" y="4349"/>
                    <a:pt x="21012" y="4331"/>
                  </a:cubicBezTo>
                  <a:cubicBezTo>
                    <a:pt x="21012" y="4331"/>
                    <a:pt x="21013" y="4331"/>
                    <a:pt x="21014" y="4330"/>
                  </a:cubicBezTo>
                  <a:cubicBezTo>
                    <a:pt x="21028" y="4320"/>
                    <a:pt x="21038" y="4306"/>
                    <a:pt x="21047" y="4292"/>
                  </a:cubicBezTo>
                  <a:cubicBezTo>
                    <a:pt x="21057" y="4284"/>
                    <a:pt x="21064" y="4273"/>
                    <a:pt x="21067" y="4260"/>
                  </a:cubicBezTo>
                  <a:cubicBezTo>
                    <a:pt x="21069" y="4255"/>
                    <a:pt x="21067" y="4250"/>
                    <a:pt x="21069" y="4244"/>
                  </a:cubicBezTo>
                  <a:cubicBezTo>
                    <a:pt x="21070" y="4238"/>
                    <a:pt x="21073" y="4233"/>
                    <a:pt x="21074" y="4228"/>
                  </a:cubicBezTo>
                  <a:cubicBezTo>
                    <a:pt x="21098" y="4162"/>
                    <a:pt x="21110" y="4091"/>
                    <a:pt x="21120" y="4022"/>
                  </a:cubicBezTo>
                  <a:cubicBezTo>
                    <a:pt x="21120" y="4017"/>
                    <a:pt x="21120" y="4012"/>
                    <a:pt x="21121" y="4008"/>
                  </a:cubicBezTo>
                  <a:cubicBezTo>
                    <a:pt x="21143" y="4029"/>
                    <a:pt x="21167" y="4048"/>
                    <a:pt x="21189" y="4069"/>
                  </a:cubicBezTo>
                  <a:cubicBezTo>
                    <a:pt x="21223" y="4099"/>
                    <a:pt x="21254" y="4131"/>
                    <a:pt x="21285" y="4163"/>
                  </a:cubicBezTo>
                  <a:cubicBezTo>
                    <a:pt x="21317" y="4199"/>
                    <a:pt x="21348" y="4235"/>
                    <a:pt x="21378" y="4273"/>
                  </a:cubicBezTo>
                  <a:cubicBezTo>
                    <a:pt x="21430" y="4347"/>
                    <a:pt x="21476" y="4421"/>
                    <a:pt x="21518" y="4500"/>
                  </a:cubicBezTo>
                  <a:cubicBezTo>
                    <a:pt x="21539" y="4539"/>
                    <a:pt x="21559" y="4579"/>
                    <a:pt x="21578" y="4617"/>
                  </a:cubicBezTo>
                  <a:cubicBezTo>
                    <a:pt x="21596" y="4655"/>
                    <a:pt x="21611" y="4693"/>
                    <a:pt x="21628" y="4733"/>
                  </a:cubicBezTo>
                  <a:cubicBezTo>
                    <a:pt x="21638" y="4760"/>
                    <a:pt x="21647" y="4786"/>
                    <a:pt x="21656" y="4813"/>
                  </a:cubicBezTo>
                  <a:lnTo>
                    <a:pt x="21678" y="4899"/>
                  </a:lnTo>
                  <a:cubicBezTo>
                    <a:pt x="21685" y="4929"/>
                    <a:pt x="21692" y="4958"/>
                    <a:pt x="21695" y="4988"/>
                  </a:cubicBezTo>
                  <a:cubicBezTo>
                    <a:pt x="21700" y="5019"/>
                    <a:pt x="21704" y="5049"/>
                    <a:pt x="21708" y="5081"/>
                  </a:cubicBezTo>
                  <a:lnTo>
                    <a:pt x="21708" y="5084"/>
                  </a:lnTo>
                  <a:lnTo>
                    <a:pt x="21708" y="5087"/>
                  </a:lnTo>
                  <a:cubicBezTo>
                    <a:pt x="21716" y="5188"/>
                    <a:pt x="21720" y="5287"/>
                    <a:pt x="21720" y="5386"/>
                  </a:cubicBezTo>
                  <a:cubicBezTo>
                    <a:pt x="21716" y="5486"/>
                    <a:pt x="21707" y="5585"/>
                    <a:pt x="21693" y="5683"/>
                  </a:cubicBezTo>
                  <a:cubicBezTo>
                    <a:pt x="21679" y="5757"/>
                    <a:pt x="21666" y="5832"/>
                    <a:pt x="21649" y="5905"/>
                  </a:cubicBezTo>
                  <a:cubicBezTo>
                    <a:pt x="21632" y="5982"/>
                    <a:pt x="21611" y="6057"/>
                    <a:pt x="21590" y="6133"/>
                  </a:cubicBezTo>
                  <a:cubicBezTo>
                    <a:pt x="21564" y="6215"/>
                    <a:pt x="21537" y="6293"/>
                    <a:pt x="21511" y="6375"/>
                  </a:cubicBezTo>
                  <a:cubicBezTo>
                    <a:pt x="21498" y="6416"/>
                    <a:pt x="21483" y="6457"/>
                    <a:pt x="21470" y="6498"/>
                  </a:cubicBezTo>
                  <a:cubicBezTo>
                    <a:pt x="21456" y="6540"/>
                    <a:pt x="21439" y="6580"/>
                    <a:pt x="21421" y="6619"/>
                  </a:cubicBezTo>
                  <a:cubicBezTo>
                    <a:pt x="21403" y="6663"/>
                    <a:pt x="21383" y="6705"/>
                    <a:pt x="21365" y="6747"/>
                  </a:cubicBezTo>
                  <a:cubicBezTo>
                    <a:pt x="21370" y="6750"/>
                    <a:pt x="21375" y="6752"/>
                    <a:pt x="21379" y="6755"/>
                  </a:cubicBezTo>
                  <a:cubicBezTo>
                    <a:pt x="21380" y="6755"/>
                    <a:pt x="21380" y="6756"/>
                    <a:pt x="21382" y="6756"/>
                  </a:cubicBezTo>
                  <a:cubicBezTo>
                    <a:pt x="21425" y="6781"/>
                    <a:pt x="21465" y="6808"/>
                    <a:pt x="21506" y="6834"/>
                  </a:cubicBezTo>
                  <a:cubicBezTo>
                    <a:pt x="21589" y="6887"/>
                    <a:pt x="21674" y="6936"/>
                    <a:pt x="21759" y="6986"/>
                  </a:cubicBezTo>
                  <a:cubicBezTo>
                    <a:pt x="21757" y="6986"/>
                    <a:pt x="21757" y="6984"/>
                    <a:pt x="21756" y="6984"/>
                  </a:cubicBezTo>
                  <a:lnTo>
                    <a:pt x="21756" y="6984"/>
                  </a:lnTo>
                  <a:cubicBezTo>
                    <a:pt x="21770" y="6993"/>
                    <a:pt x="21786" y="7002"/>
                    <a:pt x="21801" y="7011"/>
                  </a:cubicBezTo>
                  <a:lnTo>
                    <a:pt x="21801" y="7011"/>
                  </a:lnTo>
                  <a:cubicBezTo>
                    <a:pt x="21801" y="7011"/>
                    <a:pt x="21800" y="7011"/>
                    <a:pt x="21800" y="7011"/>
                  </a:cubicBezTo>
                  <a:cubicBezTo>
                    <a:pt x="21852" y="7044"/>
                    <a:pt x="21902" y="7078"/>
                    <a:pt x="21953" y="7113"/>
                  </a:cubicBezTo>
                  <a:lnTo>
                    <a:pt x="21953" y="7113"/>
                  </a:lnTo>
                  <a:cubicBezTo>
                    <a:pt x="21952" y="7113"/>
                    <a:pt x="21951" y="7112"/>
                    <a:pt x="21951" y="7112"/>
                  </a:cubicBezTo>
                  <a:cubicBezTo>
                    <a:pt x="22009" y="7150"/>
                    <a:pt x="22069" y="7187"/>
                    <a:pt x="22123" y="7227"/>
                  </a:cubicBezTo>
                  <a:cubicBezTo>
                    <a:pt x="22180" y="7268"/>
                    <a:pt x="22232" y="7316"/>
                    <a:pt x="22281" y="7365"/>
                  </a:cubicBezTo>
                  <a:cubicBezTo>
                    <a:pt x="22297" y="7377"/>
                    <a:pt x="22312" y="7388"/>
                    <a:pt x="22328" y="7401"/>
                  </a:cubicBezTo>
                  <a:cubicBezTo>
                    <a:pt x="22401" y="7464"/>
                    <a:pt x="22471" y="7531"/>
                    <a:pt x="22541" y="7597"/>
                  </a:cubicBezTo>
                  <a:cubicBezTo>
                    <a:pt x="22612" y="7665"/>
                    <a:pt x="22683" y="7733"/>
                    <a:pt x="22750" y="7803"/>
                  </a:cubicBezTo>
                  <a:cubicBezTo>
                    <a:pt x="22868" y="7925"/>
                    <a:pt x="22982" y="8047"/>
                    <a:pt x="23087" y="8180"/>
                  </a:cubicBezTo>
                  <a:lnTo>
                    <a:pt x="23087" y="8180"/>
                  </a:lnTo>
                  <a:cubicBezTo>
                    <a:pt x="23087" y="8180"/>
                    <a:pt x="23086" y="8180"/>
                    <a:pt x="23086" y="8180"/>
                  </a:cubicBezTo>
                  <a:lnTo>
                    <a:pt x="23086" y="8180"/>
                  </a:lnTo>
                  <a:cubicBezTo>
                    <a:pt x="23148" y="8263"/>
                    <a:pt x="23209" y="8348"/>
                    <a:pt x="23267" y="8435"/>
                  </a:cubicBezTo>
                  <a:cubicBezTo>
                    <a:pt x="23324" y="8523"/>
                    <a:pt x="23377" y="8614"/>
                    <a:pt x="23431" y="8706"/>
                  </a:cubicBezTo>
                  <a:cubicBezTo>
                    <a:pt x="23448" y="8739"/>
                    <a:pt x="23467" y="8773"/>
                    <a:pt x="23482" y="8807"/>
                  </a:cubicBezTo>
                  <a:cubicBezTo>
                    <a:pt x="23500" y="8846"/>
                    <a:pt x="23516" y="8886"/>
                    <a:pt x="23532" y="8926"/>
                  </a:cubicBezTo>
                  <a:cubicBezTo>
                    <a:pt x="23567" y="9022"/>
                    <a:pt x="23598" y="9119"/>
                    <a:pt x="23623" y="9218"/>
                  </a:cubicBezTo>
                  <a:cubicBezTo>
                    <a:pt x="23637" y="9281"/>
                    <a:pt x="23647" y="9346"/>
                    <a:pt x="23658" y="9410"/>
                  </a:cubicBezTo>
                  <a:cubicBezTo>
                    <a:pt x="23668" y="9478"/>
                    <a:pt x="23678" y="9547"/>
                    <a:pt x="23686" y="9615"/>
                  </a:cubicBezTo>
                  <a:cubicBezTo>
                    <a:pt x="23690" y="9651"/>
                    <a:pt x="23694" y="9686"/>
                    <a:pt x="23699" y="9722"/>
                  </a:cubicBezTo>
                  <a:cubicBezTo>
                    <a:pt x="23702" y="9756"/>
                    <a:pt x="23706" y="9800"/>
                    <a:pt x="23742" y="9817"/>
                  </a:cubicBezTo>
                  <a:cubicBezTo>
                    <a:pt x="23747" y="9818"/>
                    <a:pt x="23749" y="9820"/>
                    <a:pt x="23753" y="9821"/>
                  </a:cubicBezTo>
                  <a:cubicBezTo>
                    <a:pt x="23759" y="9824"/>
                    <a:pt x="23766" y="9825"/>
                    <a:pt x="23773" y="9825"/>
                  </a:cubicBezTo>
                  <a:cubicBezTo>
                    <a:pt x="23793" y="9825"/>
                    <a:pt x="23813" y="9815"/>
                    <a:pt x="23826" y="9797"/>
                  </a:cubicBezTo>
                  <a:cubicBezTo>
                    <a:pt x="23829" y="9795"/>
                    <a:pt x="23829" y="9790"/>
                    <a:pt x="23830" y="9786"/>
                  </a:cubicBezTo>
                  <a:cubicBezTo>
                    <a:pt x="23839" y="9792"/>
                    <a:pt x="23849" y="9797"/>
                    <a:pt x="23859" y="9801"/>
                  </a:cubicBezTo>
                  <a:cubicBezTo>
                    <a:pt x="23866" y="9803"/>
                    <a:pt x="23873" y="9805"/>
                    <a:pt x="23880" y="9805"/>
                  </a:cubicBezTo>
                  <a:cubicBezTo>
                    <a:pt x="23890" y="9805"/>
                    <a:pt x="23899" y="9802"/>
                    <a:pt x="23908" y="9798"/>
                  </a:cubicBezTo>
                  <a:cubicBezTo>
                    <a:pt x="23909" y="9800"/>
                    <a:pt x="23911" y="9802"/>
                    <a:pt x="23912" y="9803"/>
                  </a:cubicBezTo>
                  <a:cubicBezTo>
                    <a:pt x="23918" y="9811"/>
                    <a:pt x="23923" y="9818"/>
                    <a:pt x="23932" y="9826"/>
                  </a:cubicBezTo>
                  <a:cubicBezTo>
                    <a:pt x="23937" y="9829"/>
                    <a:pt x="23944" y="9832"/>
                    <a:pt x="23949" y="9833"/>
                  </a:cubicBezTo>
                  <a:cubicBezTo>
                    <a:pt x="23953" y="9834"/>
                    <a:pt x="23958" y="9836"/>
                    <a:pt x="23962" y="9837"/>
                  </a:cubicBezTo>
                  <a:cubicBezTo>
                    <a:pt x="23967" y="9838"/>
                    <a:pt x="23971" y="9839"/>
                    <a:pt x="23976" y="9839"/>
                  </a:cubicBezTo>
                  <a:cubicBezTo>
                    <a:pt x="24010" y="9839"/>
                    <a:pt x="24042" y="9808"/>
                    <a:pt x="24041" y="9772"/>
                  </a:cubicBezTo>
                  <a:cubicBezTo>
                    <a:pt x="24040" y="9743"/>
                    <a:pt x="24037" y="9714"/>
                    <a:pt x="24034" y="9686"/>
                  </a:cubicBezTo>
                  <a:cubicBezTo>
                    <a:pt x="24036" y="9676"/>
                    <a:pt x="24036" y="9664"/>
                    <a:pt x="24036" y="9653"/>
                  </a:cubicBezTo>
                  <a:cubicBezTo>
                    <a:pt x="24036" y="9637"/>
                    <a:pt x="24032" y="9619"/>
                    <a:pt x="24031" y="9601"/>
                  </a:cubicBezTo>
                  <a:cubicBezTo>
                    <a:pt x="24030" y="9575"/>
                    <a:pt x="24029" y="9548"/>
                    <a:pt x="24026" y="9522"/>
                  </a:cubicBezTo>
                  <a:cubicBezTo>
                    <a:pt x="24022" y="9476"/>
                    <a:pt x="24019" y="9429"/>
                    <a:pt x="24012" y="9384"/>
                  </a:cubicBezTo>
                  <a:cubicBezTo>
                    <a:pt x="24016" y="9367"/>
                    <a:pt x="24014" y="9351"/>
                    <a:pt x="24012" y="9335"/>
                  </a:cubicBezTo>
                  <a:cubicBezTo>
                    <a:pt x="24010" y="9305"/>
                    <a:pt x="24006" y="9276"/>
                    <a:pt x="24001" y="9245"/>
                  </a:cubicBezTo>
                  <a:cubicBezTo>
                    <a:pt x="23998" y="9208"/>
                    <a:pt x="23990" y="9172"/>
                    <a:pt x="23984" y="9136"/>
                  </a:cubicBezTo>
                  <a:cubicBezTo>
                    <a:pt x="23978" y="9105"/>
                    <a:pt x="23969" y="9073"/>
                    <a:pt x="23962" y="9042"/>
                  </a:cubicBezTo>
                  <a:cubicBezTo>
                    <a:pt x="23955" y="9012"/>
                    <a:pt x="23948" y="8984"/>
                    <a:pt x="23942" y="8955"/>
                  </a:cubicBezTo>
                  <a:cubicBezTo>
                    <a:pt x="23932" y="8918"/>
                    <a:pt x="23922" y="8881"/>
                    <a:pt x="23913" y="8845"/>
                  </a:cubicBezTo>
                  <a:cubicBezTo>
                    <a:pt x="23890" y="8754"/>
                    <a:pt x="23857" y="8666"/>
                    <a:pt x="23821" y="8580"/>
                  </a:cubicBezTo>
                  <a:cubicBezTo>
                    <a:pt x="23789" y="8502"/>
                    <a:pt x="23746" y="8427"/>
                    <a:pt x="23692" y="8361"/>
                  </a:cubicBezTo>
                  <a:cubicBezTo>
                    <a:pt x="23691" y="8360"/>
                    <a:pt x="23691" y="8358"/>
                    <a:pt x="23690" y="8357"/>
                  </a:cubicBezTo>
                  <a:cubicBezTo>
                    <a:pt x="23674" y="8330"/>
                    <a:pt x="23658" y="8304"/>
                    <a:pt x="23640" y="8278"/>
                  </a:cubicBezTo>
                  <a:lnTo>
                    <a:pt x="23544" y="8119"/>
                  </a:lnTo>
                  <a:cubicBezTo>
                    <a:pt x="23527" y="8092"/>
                    <a:pt x="23509" y="8064"/>
                    <a:pt x="23491" y="8038"/>
                  </a:cubicBezTo>
                  <a:cubicBezTo>
                    <a:pt x="23453" y="7983"/>
                    <a:pt x="23417" y="7927"/>
                    <a:pt x="23380" y="7871"/>
                  </a:cubicBezTo>
                  <a:cubicBezTo>
                    <a:pt x="23329" y="7794"/>
                    <a:pt x="23272" y="7718"/>
                    <a:pt x="23217" y="7644"/>
                  </a:cubicBezTo>
                  <a:cubicBezTo>
                    <a:pt x="23107" y="7491"/>
                    <a:pt x="22988" y="7344"/>
                    <a:pt x="22839" y="7225"/>
                  </a:cubicBezTo>
                  <a:cubicBezTo>
                    <a:pt x="22824" y="7212"/>
                    <a:pt x="22808" y="7196"/>
                    <a:pt x="22792" y="7185"/>
                  </a:cubicBezTo>
                  <a:cubicBezTo>
                    <a:pt x="22776" y="7174"/>
                    <a:pt x="22758" y="7160"/>
                    <a:pt x="22739" y="7158"/>
                  </a:cubicBezTo>
                  <a:cubicBezTo>
                    <a:pt x="22728" y="7156"/>
                    <a:pt x="22717" y="7153"/>
                    <a:pt x="22707" y="7153"/>
                  </a:cubicBezTo>
                  <a:cubicBezTo>
                    <a:pt x="22701" y="7153"/>
                    <a:pt x="22696" y="7154"/>
                    <a:pt x="22691" y="7156"/>
                  </a:cubicBezTo>
                  <a:cubicBezTo>
                    <a:pt x="22689" y="7158"/>
                    <a:pt x="22688" y="7158"/>
                    <a:pt x="22685" y="7159"/>
                  </a:cubicBezTo>
                  <a:cubicBezTo>
                    <a:pt x="22615" y="7093"/>
                    <a:pt x="22543" y="7030"/>
                    <a:pt x="22468" y="6972"/>
                  </a:cubicBezTo>
                  <a:cubicBezTo>
                    <a:pt x="22410" y="6927"/>
                    <a:pt x="22352" y="6880"/>
                    <a:pt x="22291" y="6838"/>
                  </a:cubicBezTo>
                  <a:cubicBezTo>
                    <a:pt x="22234" y="6797"/>
                    <a:pt x="22174" y="6756"/>
                    <a:pt x="22115" y="6717"/>
                  </a:cubicBezTo>
                  <a:cubicBezTo>
                    <a:pt x="22105" y="6711"/>
                    <a:pt x="22094" y="6704"/>
                    <a:pt x="22084" y="6697"/>
                  </a:cubicBezTo>
                  <a:cubicBezTo>
                    <a:pt x="22073" y="6690"/>
                    <a:pt x="22060" y="6686"/>
                    <a:pt x="22048" y="6686"/>
                  </a:cubicBezTo>
                  <a:cubicBezTo>
                    <a:pt x="22040" y="6686"/>
                    <a:pt x="22032" y="6688"/>
                    <a:pt x="22024" y="6690"/>
                  </a:cubicBezTo>
                  <a:cubicBezTo>
                    <a:pt x="22001" y="6673"/>
                    <a:pt x="21977" y="6654"/>
                    <a:pt x="21952" y="6638"/>
                  </a:cubicBezTo>
                  <a:cubicBezTo>
                    <a:pt x="21927" y="6621"/>
                    <a:pt x="21901" y="6607"/>
                    <a:pt x="21875" y="6592"/>
                  </a:cubicBezTo>
                  <a:cubicBezTo>
                    <a:pt x="21865" y="6587"/>
                    <a:pt x="21855" y="6585"/>
                    <a:pt x="21846" y="6585"/>
                  </a:cubicBezTo>
                  <a:cubicBezTo>
                    <a:pt x="21828" y="6585"/>
                    <a:pt x="21810" y="6593"/>
                    <a:pt x="21797" y="6607"/>
                  </a:cubicBezTo>
                  <a:cubicBezTo>
                    <a:pt x="21793" y="6612"/>
                    <a:pt x="21790" y="6617"/>
                    <a:pt x="21787" y="6622"/>
                  </a:cubicBezTo>
                  <a:cubicBezTo>
                    <a:pt x="21782" y="6618"/>
                    <a:pt x="21775" y="6616"/>
                    <a:pt x="21770" y="6612"/>
                  </a:cubicBezTo>
                  <a:cubicBezTo>
                    <a:pt x="21771" y="6607"/>
                    <a:pt x="21774" y="6603"/>
                    <a:pt x="21775" y="6597"/>
                  </a:cubicBezTo>
                  <a:cubicBezTo>
                    <a:pt x="21776" y="6597"/>
                    <a:pt x="21778" y="6597"/>
                    <a:pt x="21780" y="6596"/>
                  </a:cubicBezTo>
                  <a:cubicBezTo>
                    <a:pt x="21797" y="6591"/>
                    <a:pt x="21816" y="6585"/>
                    <a:pt x="21831" y="6573"/>
                  </a:cubicBezTo>
                  <a:cubicBezTo>
                    <a:pt x="21848" y="6559"/>
                    <a:pt x="21857" y="6537"/>
                    <a:pt x="21864" y="6516"/>
                  </a:cubicBezTo>
                  <a:cubicBezTo>
                    <a:pt x="21867" y="6508"/>
                    <a:pt x="21869" y="6498"/>
                    <a:pt x="21870" y="6490"/>
                  </a:cubicBezTo>
                  <a:cubicBezTo>
                    <a:pt x="21876" y="6472"/>
                    <a:pt x="21881" y="6452"/>
                    <a:pt x="21888" y="6431"/>
                  </a:cubicBezTo>
                  <a:cubicBezTo>
                    <a:pt x="21895" y="6402"/>
                    <a:pt x="21901" y="6374"/>
                    <a:pt x="21909" y="6344"/>
                  </a:cubicBezTo>
                  <a:cubicBezTo>
                    <a:pt x="21916" y="6297"/>
                    <a:pt x="21925" y="6251"/>
                    <a:pt x="21932" y="6204"/>
                  </a:cubicBezTo>
                  <a:cubicBezTo>
                    <a:pt x="21958" y="6189"/>
                    <a:pt x="21977" y="6169"/>
                    <a:pt x="21983" y="6139"/>
                  </a:cubicBezTo>
                  <a:cubicBezTo>
                    <a:pt x="21991" y="6110"/>
                    <a:pt x="21999" y="6079"/>
                    <a:pt x="22009" y="6049"/>
                  </a:cubicBezTo>
                  <a:cubicBezTo>
                    <a:pt x="22024" y="5998"/>
                    <a:pt x="22033" y="5943"/>
                    <a:pt x="22041" y="5891"/>
                  </a:cubicBezTo>
                  <a:cubicBezTo>
                    <a:pt x="22050" y="5830"/>
                    <a:pt x="22056" y="5770"/>
                    <a:pt x="22060" y="5709"/>
                  </a:cubicBezTo>
                  <a:cubicBezTo>
                    <a:pt x="22072" y="5698"/>
                    <a:pt x="22082" y="5683"/>
                    <a:pt x="22087" y="5668"/>
                  </a:cubicBezTo>
                  <a:cubicBezTo>
                    <a:pt x="22094" y="5649"/>
                    <a:pt x="22099" y="5632"/>
                    <a:pt x="22105" y="5613"/>
                  </a:cubicBezTo>
                  <a:cubicBezTo>
                    <a:pt x="22111" y="5590"/>
                    <a:pt x="22112" y="5564"/>
                    <a:pt x="22115" y="5540"/>
                  </a:cubicBezTo>
                  <a:cubicBezTo>
                    <a:pt x="22126" y="5426"/>
                    <a:pt x="22118" y="5312"/>
                    <a:pt x="22106" y="5199"/>
                  </a:cubicBezTo>
                  <a:cubicBezTo>
                    <a:pt x="22090" y="5058"/>
                    <a:pt x="22063" y="4915"/>
                    <a:pt x="22027" y="4777"/>
                  </a:cubicBezTo>
                  <a:cubicBezTo>
                    <a:pt x="22022" y="4728"/>
                    <a:pt x="22015" y="4678"/>
                    <a:pt x="22007" y="4627"/>
                  </a:cubicBezTo>
                  <a:cubicBezTo>
                    <a:pt x="21996" y="4568"/>
                    <a:pt x="21983" y="4508"/>
                    <a:pt x="21967" y="4449"/>
                  </a:cubicBezTo>
                  <a:cubicBezTo>
                    <a:pt x="21960" y="4419"/>
                    <a:pt x="21950" y="4390"/>
                    <a:pt x="21937" y="4362"/>
                  </a:cubicBezTo>
                  <a:cubicBezTo>
                    <a:pt x="21927" y="4337"/>
                    <a:pt x="21911" y="4317"/>
                    <a:pt x="21896" y="4295"/>
                  </a:cubicBezTo>
                  <a:cubicBezTo>
                    <a:pt x="21886" y="4279"/>
                    <a:pt x="21865" y="4268"/>
                    <a:pt x="21847" y="4265"/>
                  </a:cubicBezTo>
                  <a:cubicBezTo>
                    <a:pt x="21837" y="4249"/>
                    <a:pt x="21828" y="4230"/>
                    <a:pt x="21818" y="4214"/>
                  </a:cubicBezTo>
                  <a:cubicBezTo>
                    <a:pt x="21806" y="4194"/>
                    <a:pt x="21793" y="4173"/>
                    <a:pt x="21780" y="4156"/>
                  </a:cubicBezTo>
                  <a:cubicBezTo>
                    <a:pt x="21776" y="4152"/>
                    <a:pt x="21772" y="4148"/>
                    <a:pt x="21770" y="4142"/>
                  </a:cubicBezTo>
                  <a:cubicBezTo>
                    <a:pt x="21764" y="4127"/>
                    <a:pt x="21756" y="4110"/>
                    <a:pt x="21750" y="4095"/>
                  </a:cubicBezTo>
                  <a:cubicBezTo>
                    <a:pt x="21721" y="4029"/>
                    <a:pt x="21685" y="3966"/>
                    <a:pt x="21649" y="3904"/>
                  </a:cubicBezTo>
                  <a:cubicBezTo>
                    <a:pt x="21618" y="3851"/>
                    <a:pt x="21585" y="3800"/>
                    <a:pt x="21548" y="3750"/>
                  </a:cubicBezTo>
                  <a:cubicBezTo>
                    <a:pt x="21528" y="3719"/>
                    <a:pt x="21506" y="3690"/>
                    <a:pt x="21485" y="3660"/>
                  </a:cubicBezTo>
                  <a:cubicBezTo>
                    <a:pt x="21462" y="3628"/>
                    <a:pt x="21437" y="3597"/>
                    <a:pt x="21414" y="3567"/>
                  </a:cubicBezTo>
                  <a:cubicBezTo>
                    <a:pt x="21394" y="3541"/>
                    <a:pt x="21373" y="3515"/>
                    <a:pt x="21349" y="3491"/>
                  </a:cubicBezTo>
                  <a:cubicBezTo>
                    <a:pt x="21328" y="3470"/>
                    <a:pt x="21306" y="3445"/>
                    <a:pt x="21279" y="3429"/>
                  </a:cubicBezTo>
                  <a:cubicBezTo>
                    <a:pt x="21258" y="3417"/>
                    <a:pt x="21235" y="3404"/>
                    <a:pt x="21209" y="3404"/>
                  </a:cubicBezTo>
                  <a:cubicBezTo>
                    <a:pt x="21188" y="3407"/>
                    <a:pt x="21168" y="3414"/>
                    <a:pt x="21152" y="3427"/>
                  </a:cubicBezTo>
                  <a:cubicBezTo>
                    <a:pt x="21138" y="3440"/>
                    <a:pt x="21130" y="3456"/>
                    <a:pt x="21126" y="3474"/>
                  </a:cubicBezTo>
                  <a:lnTo>
                    <a:pt x="21126" y="3470"/>
                  </a:lnTo>
                  <a:cubicBezTo>
                    <a:pt x="21121" y="3430"/>
                    <a:pt x="21114" y="3393"/>
                    <a:pt x="21104" y="3356"/>
                  </a:cubicBezTo>
                  <a:cubicBezTo>
                    <a:pt x="21114" y="3347"/>
                    <a:pt x="21120" y="3334"/>
                    <a:pt x="21121" y="3321"/>
                  </a:cubicBezTo>
                  <a:cubicBezTo>
                    <a:pt x="21133" y="3205"/>
                    <a:pt x="21090" y="3094"/>
                    <a:pt x="21047" y="2990"/>
                  </a:cubicBezTo>
                  <a:cubicBezTo>
                    <a:pt x="21022" y="2930"/>
                    <a:pt x="20992" y="2871"/>
                    <a:pt x="20960" y="2815"/>
                  </a:cubicBezTo>
                  <a:cubicBezTo>
                    <a:pt x="20928" y="2758"/>
                    <a:pt x="20894" y="2702"/>
                    <a:pt x="20857" y="2649"/>
                  </a:cubicBezTo>
                  <a:cubicBezTo>
                    <a:pt x="20780" y="2540"/>
                    <a:pt x="20696" y="2433"/>
                    <a:pt x="20600" y="2338"/>
                  </a:cubicBezTo>
                  <a:cubicBezTo>
                    <a:pt x="20553" y="2292"/>
                    <a:pt x="20501" y="2249"/>
                    <a:pt x="20449" y="2207"/>
                  </a:cubicBezTo>
                  <a:cubicBezTo>
                    <a:pt x="20425" y="2190"/>
                    <a:pt x="20400" y="2171"/>
                    <a:pt x="20374" y="2155"/>
                  </a:cubicBezTo>
                  <a:cubicBezTo>
                    <a:pt x="20343" y="2134"/>
                    <a:pt x="20309" y="2112"/>
                    <a:pt x="20271" y="2106"/>
                  </a:cubicBezTo>
                  <a:cubicBezTo>
                    <a:pt x="20266" y="2105"/>
                    <a:pt x="20260" y="2104"/>
                    <a:pt x="20254" y="2104"/>
                  </a:cubicBezTo>
                  <a:cubicBezTo>
                    <a:pt x="20245" y="2104"/>
                    <a:pt x="20236" y="2106"/>
                    <a:pt x="20227" y="2108"/>
                  </a:cubicBezTo>
                  <a:cubicBezTo>
                    <a:pt x="20180" y="2075"/>
                    <a:pt x="20129" y="2044"/>
                    <a:pt x="20080" y="2013"/>
                  </a:cubicBezTo>
                  <a:cubicBezTo>
                    <a:pt x="20062" y="1999"/>
                    <a:pt x="20044" y="1983"/>
                    <a:pt x="20022" y="1975"/>
                  </a:cubicBezTo>
                  <a:cubicBezTo>
                    <a:pt x="20012" y="1972"/>
                    <a:pt x="20002" y="1968"/>
                    <a:pt x="19991" y="1968"/>
                  </a:cubicBezTo>
                  <a:cubicBezTo>
                    <a:pt x="19980" y="1968"/>
                    <a:pt x="19970" y="1970"/>
                    <a:pt x="19959" y="1974"/>
                  </a:cubicBezTo>
                  <a:cubicBezTo>
                    <a:pt x="19958" y="1974"/>
                    <a:pt x="19955" y="1975"/>
                    <a:pt x="19954" y="1977"/>
                  </a:cubicBezTo>
                  <a:cubicBezTo>
                    <a:pt x="19899" y="1952"/>
                    <a:pt x="19846" y="1928"/>
                    <a:pt x="19790" y="1905"/>
                  </a:cubicBezTo>
                  <a:cubicBezTo>
                    <a:pt x="19707" y="1870"/>
                    <a:pt x="19626" y="1836"/>
                    <a:pt x="19541" y="1809"/>
                  </a:cubicBezTo>
                  <a:cubicBezTo>
                    <a:pt x="19502" y="1797"/>
                    <a:pt x="19463" y="1787"/>
                    <a:pt x="19422" y="1779"/>
                  </a:cubicBezTo>
                  <a:cubicBezTo>
                    <a:pt x="19367" y="1758"/>
                    <a:pt x="19310" y="1742"/>
                    <a:pt x="19252" y="1726"/>
                  </a:cubicBezTo>
                  <a:cubicBezTo>
                    <a:pt x="19234" y="1721"/>
                    <a:pt x="19215" y="1716"/>
                    <a:pt x="19195" y="1716"/>
                  </a:cubicBezTo>
                  <a:cubicBezTo>
                    <a:pt x="19186" y="1715"/>
                    <a:pt x="19176" y="1715"/>
                    <a:pt x="19167" y="1715"/>
                  </a:cubicBezTo>
                  <a:cubicBezTo>
                    <a:pt x="19164" y="1715"/>
                    <a:pt x="19161" y="1716"/>
                    <a:pt x="19159" y="1716"/>
                  </a:cubicBezTo>
                  <a:cubicBezTo>
                    <a:pt x="19158" y="1716"/>
                    <a:pt x="19158" y="1716"/>
                    <a:pt x="19158" y="1715"/>
                  </a:cubicBezTo>
                  <a:cubicBezTo>
                    <a:pt x="19151" y="1712"/>
                    <a:pt x="19143" y="1712"/>
                    <a:pt x="19135" y="1712"/>
                  </a:cubicBezTo>
                  <a:cubicBezTo>
                    <a:pt x="19131" y="1712"/>
                    <a:pt x="19127" y="1712"/>
                    <a:pt x="19123" y="1712"/>
                  </a:cubicBezTo>
                  <a:cubicBezTo>
                    <a:pt x="19112" y="1712"/>
                    <a:pt x="19098" y="1714"/>
                    <a:pt x="19087" y="1716"/>
                  </a:cubicBezTo>
                  <a:lnTo>
                    <a:pt x="19006" y="1732"/>
                  </a:lnTo>
                  <a:cubicBezTo>
                    <a:pt x="18955" y="1742"/>
                    <a:pt x="18906" y="1755"/>
                    <a:pt x="18856" y="1767"/>
                  </a:cubicBezTo>
                  <a:cubicBezTo>
                    <a:pt x="18835" y="1772"/>
                    <a:pt x="18815" y="1777"/>
                    <a:pt x="18795" y="1782"/>
                  </a:cubicBezTo>
                  <a:cubicBezTo>
                    <a:pt x="18789" y="1782"/>
                    <a:pt x="18784" y="1782"/>
                    <a:pt x="18779" y="1782"/>
                  </a:cubicBezTo>
                  <a:cubicBezTo>
                    <a:pt x="18771" y="1782"/>
                    <a:pt x="18764" y="1782"/>
                    <a:pt x="18756" y="1783"/>
                  </a:cubicBezTo>
                  <a:cubicBezTo>
                    <a:pt x="18731" y="1786"/>
                    <a:pt x="18707" y="1795"/>
                    <a:pt x="18685" y="1802"/>
                  </a:cubicBezTo>
                  <a:cubicBezTo>
                    <a:pt x="18660" y="1809"/>
                    <a:pt x="18634" y="1815"/>
                    <a:pt x="18608" y="1823"/>
                  </a:cubicBezTo>
                  <a:cubicBezTo>
                    <a:pt x="18563" y="1836"/>
                    <a:pt x="18518" y="1849"/>
                    <a:pt x="18473" y="1864"/>
                  </a:cubicBezTo>
                  <a:cubicBezTo>
                    <a:pt x="18473" y="1862"/>
                    <a:pt x="18472" y="1862"/>
                    <a:pt x="18472" y="1861"/>
                  </a:cubicBezTo>
                  <a:cubicBezTo>
                    <a:pt x="18461" y="1840"/>
                    <a:pt x="18439" y="1828"/>
                    <a:pt x="18416" y="1828"/>
                  </a:cubicBezTo>
                  <a:cubicBezTo>
                    <a:pt x="18408" y="1828"/>
                    <a:pt x="18399" y="1830"/>
                    <a:pt x="18392" y="1833"/>
                  </a:cubicBezTo>
                  <a:cubicBezTo>
                    <a:pt x="18267" y="1876"/>
                    <a:pt x="18142" y="1920"/>
                    <a:pt x="18019" y="1970"/>
                  </a:cubicBezTo>
                  <a:cubicBezTo>
                    <a:pt x="17957" y="1996"/>
                    <a:pt x="17895" y="2025"/>
                    <a:pt x="17833" y="2052"/>
                  </a:cubicBezTo>
                  <a:cubicBezTo>
                    <a:pt x="17775" y="2077"/>
                    <a:pt x="17720" y="2107"/>
                    <a:pt x="17663" y="2137"/>
                  </a:cubicBezTo>
                  <a:cubicBezTo>
                    <a:pt x="17605" y="2165"/>
                    <a:pt x="17549" y="2197"/>
                    <a:pt x="17494" y="2228"/>
                  </a:cubicBezTo>
                  <a:cubicBezTo>
                    <a:pt x="17436" y="2261"/>
                    <a:pt x="17380" y="2294"/>
                    <a:pt x="17323" y="2326"/>
                  </a:cubicBezTo>
                  <a:cubicBezTo>
                    <a:pt x="17272" y="2357"/>
                    <a:pt x="17219" y="2387"/>
                    <a:pt x="17167" y="2418"/>
                  </a:cubicBezTo>
                  <a:cubicBezTo>
                    <a:pt x="17139" y="2433"/>
                    <a:pt x="17112" y="2450"/>
                    <a:pt x="17085" y="2465"/>
                  </a:cubicBezTo>
                  <a:cubicBezTo>
                    <a:pt x="17041" y="2493"/>
                    <a:pt x="16996" y="2519"/>
                    <a:pt x="16955" y="2550"/>
                  </a:cubicBezTo>
                  <a:cubicBezTo>
                    <a:pt x="16935" y="2563"/>
                    <a:pt x="16926" y="2588"/>
                    <a:pt x="16929" y="2610"/>
                  </a:cubicBezTo>
                  <a:cubicBezTo>
                    <a:pt x="16920" y="2619"/>
                    <a:pt x="16911" y="2627"/>
                    <a:pt x="16900" y="2636"/>
                  </a:cubicBezTo>
                  <a:cubicBezTo>
                    <a:pt x="16865" y="2669"/>
                    <a:pt x="16831" y="2702"/>
                    <a:pt x="16800" y="2737"/>
                  </a:cubicBezTo>
                  <a:cubicBezTo>
                    <a:pt x="16741" y="2800"/>
                    <a:pt x="16689" y="2867"/>
                    <a:pt x="16640" y="2937"/>
                  </a:cubicBezTo>
                  <a:cubicBezTo>
                    <a:pt x="16614" y="2973"/>
                    <a:pt x="16592" y="3010"/>
                    <a:pt x="16569" y="3047"/>
                  </a:cubicBezTo>
                  <a:cubicBezTo>
                    <a:pt x="16561" y="3061"/>
                    <a:pt x="16554" y="3073"/>
                    <a:pt x="16544" y="3087"/>
                  </a:cubicBezTo>
                  <a:cubicBezTo>
                    <a:pt x="16523" y="3113"/>
                    <a:pt x="16501" y="3139"/>
                    <a:pt x="16477" y="3166"/>
                  </a:cubicBezTo>
                  <a:cubicBezTo>
                    <a:pt x="16451" y="3197"/>
                    <a:pt x="16427" y="3231"/>
                    <a:pt x="16403" y="3264"/>
                  </a:cubicBezTo>
                  <a:cubicBezTo>
                    <a:pt x="16394" y="3278"/>
                    <a:pt x="16383" y="3290"/>
                    <a:pt x="16374" y="3303"/>
                  </a:cubicBezTo>
                  <a:cubicBezTo>
                    <a:pt x="16357" y="3327"/>
                    <a:pt x="16341" y="3351"/>
                    <a:pt x="16325" y="3376"/>
                  </a:cubicBezTo>
                  <a:cubicBezTo>
                    <a:pt x="16320" y="3386"/>
                    <a:pt x="16313" y="3397"/>
                    <a:pt x="16307" y="3408"/>
                  </a:cubicBezTo>
                  <a:cubicBezTo>
                    <a:pt x="16303" y="3414"/>
                    <a:pt x="16300" y="3422"/>
                    <a:pt x="16296" y="3429"/>
                  </a:cubicBezTo>
                  <a:cubicBezTo>
                    <a:pt x="16286" y="3451"/>
                    <a:pt x="16279" y="3474"/>
                    <a:pt x="16285" y="3497"/>
                  </a:cubicBezTo>
                  <a:cubicBezTo>
                    <a:pt x="16289" y="3516"/>
                    <a:pt x="16303" y="3530"/>
                    <a:pt x="16317" y="3541"/>
                  </a:cubicBezTo>
                  <a:cubicBezTo>
                    <a:pt x="16306" y="3559"/>
                    <a:pt x="16297" y="3579"/>
                    <a:pt x="16286" y="3599"/>
                  </a:cubicBezTo>
                  <a:cubicBezTo>
                    <a:pt x="16265" y="3639"/>
                    <a:pt x="16244" y="3677"/>
                    <a:pt x="16222" y="3717"/>
                  </a:cubicBezTo>
                  <a:cubicBezTo>
                    <a:pt x="16191" y="3775"/>
                    <a:pt x="16162" y="3836"/>
                    <a:pt x="16138" y="3898"/>
                  </a:cubicBezTo>
                  <a:cubicBezTo>
                    <a:pt x="16125" y="3931"/>
                    <a:pt x="16109" y="3966"/>
                    <a:pt x="16102" y="4001"/>
                  </a:cubicBezTo>
                  <a:lnTo>
                    <a:pt x="16102" y="4003"/>
                  </a:lnTo>
                  <a:cubicBezTo>
                    <a:pt x="16091" y="4006"/>
                    <a:pt x="16081" y="4010"/>
                    <a:pt x="16071" y="4012"/>
                  </a:cubicBezTo>
                  <a:cubicBezTo>
                    <a:pt x="16058" y="4016"/>
                    <a:pt x="16044" y="4022"/>
                    <a:pt x="16031" y="4026"/>
                  </a:cubicBezTo>
                  <a:cubicBezTo>
                    <a:pt x="16019" y="4011"/>
                    <a:pt x="15998" y="4002"/>
                    <a:pt x="15978" y="4002"/>
                  </a:cubicBezTo>
                  <a:cubicBezTo>
                    <a:pt x="15977" y="4002"/>
                    <a:pt x="15976" y="4002"/>
                    <a:pt x="15975" y="4002"/>
                  </a:cubicBezTo>
                  <a:cubicBezTo>
                    <a:pt x="15944" y="4003"/>
                    <a:pt x="15913" y="4013"/>
                    <a:pt x="15882" y="4022"/>
                  </a:cubicBezTo>
                  <a:cubicBezTo>
                    <a:pt x="15861" y="4027"/>
                    <a:pt x="15838" y="4033"/>
                    <a:pt x="15818" y="4039"/>
                  </a:cubicBezTo>
                  <a:cubicBezTo>
                    <a:pt x="15773" y="4054"/>
                    <a:pt x="15728" y="4068"/>
                    <a:pt x="15682" y="4083"/>
                  </a:cubicBezTo>
                  <a:cubicBezTo>
                    <a:pt x="15588" y="4111"/>
                    <a:pt x="15493" y="4142"/>
                    <a:pt x="15402" y="4182"/>
                  </a:cubicBezTo>
                  <a:cubicBezTo>
                    <a:pt x="15320" y="4215"/>
                    <a:pt x="15243" y="4256"/>
                    <a:pt x="15166" y="4300"/>
                  </a:cubicBezTo>
                  <a:cubicBezTo>
                    <a:pt x="15146" y="4311"/>
                    <a:pt x="15125" y="4322"/>
                    <a:pt x="15106" y="4335"/>
                  </a:cubicBezTo>
                  <a:lnTo>
                    <a:pt x="15063" y="4351"/>
                  </a:lnTo>
                  <a:lnTo>
                    <a:pt x="15064" y="4351"/>
                  </a:lnTo>
                  <a:cubicBezTo>
                    <a:pt x="15033" y="4359"/>
                    <a:pt x="14996" y="4369"/>
                    <a:pt x="14984" y="4402"/>
                  </a:cubicBezTo>
                  <a:cubicBezTo>
                    <a:pt x="14980" y="4411"/>
                    <a:pt x="14979" y="4420"/>
                    <a:pt x="14979" y="4428"/>
                  </a:cubicBezTo>
                  <a:cubicBezTo>
                    <a:pt x="14977" y="4429"/>
                    <a:pt x="14977" y="4429"/>
                    <a:pt x="14977" y="4430"/>
                  </a:cubicBezTo>
                  <a:cubicBezTo>
                    <a:pt x="14969" y="4444"/>
                    <a:pt x="14966" y="4456"/>
                    <a:pt x="14968" y="4471"/>
                  </a:cubicBezTo>
                  <a:cubicBezTo>
                    <a:pt x="14968" y="4483"/>
                    <a:pt x="14972" y="4495"/>
                    <a:pt x="14979" y="4507"/>
                  </a:cubicBezTo>
                  <a:cubicBezTo>
                    <a:pt x="14976" y="4511"/>
                    <a:pt x="14972" y="4514"/>
                    <a:pt x="14969" y="4518"/>
                  </a:cubicBezTo>
                  <a:cubicBezTo>
                    <a:pt x="14956" y="4488"/>
                    <a:pt x="14943" y="4460"/>
                    <a:pt x="14928" y="4431"/>
                  </a:cubicBezTo>
                  <a:cubicBezTo>
                    <a:pt x="14915" y="4408"/>
                    <a:pt x="14902" y="4383"/>
                    <a:pt x="14888" y="4359"/>
                  </a:cubicBezTo>
                  <a:cubicBezTo>
                    <a:pt x="14856" y="4305"/>
                    <a:pt x="14820" y="4255"/>
                    <a:pt x="14783" y="4206"/>
                  </a:cubicBezTo>
                  <a:cubicBezTo>
                    <a:pt x="14716" y="4119"/>
                    <a:pt x="14636" y="4037"/>
                    <a:pt x="14550" y="3969"/>
                  </a:cubicBezTo>
                  <a:cubicBezTo>
                    <a:pt x="14502" y="3930"/>
                    <a:pt x="14453" y="3893"/>
                    <a:pt x="14403" y="3857"/>
                  </a:cubicBezTo>
                  <a:cubicBezTo>
                    <a:pt x="14361" y="3817"/>
                    <a:pt x="14315" y="3780"/>
                    <a:pt x="14269" y="3745"/>
                  </a:cubicBezTo>
                  <a:cubicBezTo>
                    <a:pt x="14117" y="3630"/>
                    <a:pt x="13937" y="3553"/>
                    <a:pt x="13758" y="3494"/>
                  </a:cubicBezTo>
                  <a:cubicBezTo>
                    <a:pt x="13578" y="3433"/>
                    <a:pt x="13392" y="3397"/>
                    <a:pt x="13202" y="3387"/>
                  </a:cubicBezTo>
                  <a:cubicBezTo>
                    <a:pt x="13179" y="3386"/>
                    <a:pt x="13156" y="3385"/>
                    <a:pt x="13132" y="3385"/>
                  </a:cubicBezTo>
                  <a:cubicBezTo>
                    <a:pt x="13064" y="3385"/>
                    <a:pt x="12995" y="3391"/>
                    <a:pt x="12926" y="3401"/>
                  </a:cubicBezTo>
                  <a:cubicBezTo>
                    <a:pt x="12891" y="3407"/>
                    <a:pt x="12856" y="3415"/>
                    <a:pt x="12822" y="3424"/>
                  </a:cubicBezTo>
                  <a:cubicBezTo>
                    <a:pt x="12808" y="3428"/>
                    <a:pt x="12796" y="3433"/>
                    <a:pt x="12783" y="3439"/>
                  </a:cubicBezTo>
                  <a:cubicBezTo>
                    <a:pt x="12752" y="3446"/>
                    <a:pt x="12720" y="3454"/>
                    <a:pt x="12689" y="3464"/>
                  </a:cubicBezTo>
                  <a:cubicBezTo>
                    <a:pt x="12680" y="3466"/>
                    <a:pt x="12672" y="3470"/>
                    <a:pt x="12664" y="3472"/>
                  </a:cubicBezTo>
                  <a:cubicBezTo>
                    <a:pt x="12674" y="3450"/>
                    <a:pt x="12677" y="3425"/>
                    <a:pt x="12679" y="3402"/>
                  </a:cubicBezTo>
                  <a:lnTo>
                    <a:pt x="12679" y="3410"/>
                  </a:lnTo>
                  <a:cubicBezTo>
                    <a:pt x="12680" y="3396"/>
                    <a:pt x="12685" y="3382"/>
                    <a:pt x="12683" y="3367"/>
                  </a:cubicBezTo>
                  <a:cubicBezTo>
                    <a:pt x="12680" y="3353"/>
                    <a:pt x="12677" y="3337"/>
                    <a:pt x="12674" y="3322"/>
                  </a:cubicBezTo>
                  <a:cubicBezTo>
                    <a:pt x="12664" y="3268"/>
                    <a:pt x="12653" y="3214"/>
                    <a:pt x="12643" y="3160"/>
                  </a:cubicBezTo>
                  <a:cubicBezTo>
                    <a:pt x="12638" y="3125"/>
                    <a:pt x="12636" y="3090"/>
                    <a:pt x="12634" y="3057"/>
                  </a:cubicBezTo>
                  <a:cubicBezTo>
                    <a:pt x="12633" y="2987"/>
                    <a:pt x="12634" y="2917"/>
                    <a:pt x="12639" y="2849"/>
                  </a:cubicBezTo>
                  <a:cubicBezTo>
                    <a:pt x="12646" y="2789"/>
                    <a:pt x="12655" y="2733"/>
                    <a:pt x="12667" y="2676"/>
                  </a:cubicBezTo>
                  <a:lnTo>
                    <a:pt x="12667" y="2677"/>
                  </a:lnTo>
                  <a:cubicBezTo>
                    <a:pt x="12685" y="2597"/>
                    <a:pt x="12701" y="2519"/>
                    <a:pt x="12729" y="2442"/>
                  </a:cubicBezTo>
                  <a:cubicBezTo>
                    <a:pt x="12753" y="2381"/>
                    <a:pt x="12782" y="2323"/>
                    <a:pt x="12812" y="2264"/>
                  </a:cubicBezTo>
                  <a:cubicBezTo>
                    <a:pt x="12827" y="2236"/>
                    <a:pt x="12844" y="2207"/>
                    <a:pt x="12861" y="2181"/>
                  </a:cubicBezTo>
                  <a:cubicBezTo>
                    <a:pt x="12885" y="2150"/>
                    <a:pt x="12908" y="2120"/>
                    <a:pt x="12933" y="2092"/>
                  </a:cubicBezTo>
                  <a:cubicBezTo>
                    <a:pt x="12984" y="2039"/>
                    <a:pt x="13035" y="1989"/>
                    <a:pt x="13090" y="1941"/>
                  </a:cubicBezTo>
                  <a:cubicBezTo>
                    <a:pt x="13128" y="1908"/>
                    <a:pt x="13169" y="1877"/>
                    <a:pt x="13212" y="1850"/>
                  </a:cubicBezTo>
                  <a:cubicBezTo>
                    <a:pt x="13251" y="1825"/>
                    <a:pt x="13289" y="1799"/>
                    <a:pt x="13330" y="1774"/>
                  </a:cubicBezTo>
                  <a:cubicBezTo>
                    <a:pt x="13348" y="1764"/>
                    <a:pt x="13366" y="1755"/>
                    <a:pt x="13384" y="1746"/>
                  </a:cubicBezTo>
                  <a:lnTo>
                    <a:pt x="13382" y="1746"/>
                  </a:lnTo>
                  <a:cubicBezTo>
                    <a:pt x="13432" y="1724"/>
                    <a:pt x="13479" y="1705"/>
                    <a:pt x="13531" y="1688"/>
                  </a:cubicBezTo>
                  <a:lnTo>
                    <a:pt x="13531" y="1688"/>
                  </a:lnTo>
                  <a:cubicBezTo>
                    <a:pt x="13530" y="1689"/>
                    <a:pt x="13529" y="1689"/>
                    <a:pt x="13526" y="1690"/>
                  </a:cubicBezTo>
                  <a:cubicBezTo>
                    <a:pt x="13544" y="1686"/>
                    <a:pt x="13562" y="1682"/>
                    <a:pt x="13580" y="1679"/>
                  </a:cubicBezTo>
                  <a:lnTo>
                    <a:pt x="13580" y="1679"/>
                  </a:lnTo>
                  <a:cubicBezTo>
                    <a:pt x="13579" y="1679"/>
                    <a:pt x="13579" y="1679"/>
                    <a:pt x="13578" y="1679"/>
                  </a:cubicBezTo>
                  <a:cubicBezTo>
                    <a:pt x="13581" y="1679"/>
                    <a:pt x="13583" y="1678"/>
                    <a:pt x="13586" y="1678"/>
                  </a:cubicBezTo>
                  <a:lnTo>
                    <a:pt x="13586" y="1678"/>
                  </a:lnTo>
                  <a:cubicBezTo>
                    <a:pt x="13584" y="1678"/>
                    <a:pt x="13582" y="1679"/>
                    <a:pt x="13580" y="1679"/>
                  </a:cubicBezTo>
                  <a:lnTo>
                    <a:pt x="13580" y="1679"/>
                  </a:lnTo>
                  <a:cubicBezTo>
                    <a:pt x="13582" y="1679"/>
                    <a:pt x="13584" y="1679"/>
                    <a:pt x="13586" y="1678"/>
                  </a:cubicBezTo>
                  <a:lnTo>
                    <a:pt x="13586" y="1678"/>
                  </a:lnTo>
                  <a:cubicBezTo>
                    <a:pt x="13586" y="1678"/>
                    <a:pt x="13586" y="1678"/>
                    <a:pt x="13586" y="1678"/>
                  </a:cubicBezTo>
                  <a:lnTo>
                    <a:pt x="13586" y="1678"/>
                  </a:lnTo>
                  <a:cubicBezTo>
                    <a:pt x="13586" y="1678"/>
                    <a:pt x="13586" y="1678"/>
                    <a:pt x="13587" y="1678"/>
                  </a:cubicBezTo>
                  <a:lnTo>
                    <a:pt x="13587" y="1678"/>
                  </a:lnTo>
                  <a:cubicBezTo>
                    <a:pt x="13587" y="1678"/>
                    <a:pt x="13586" y="1678"/>
                    <a:pt x="13586" y="1678"/>
                  </a:cubicBezTo>
                  <a:lnTo>
                    <a:pt x="13586" y="1678"/>
                  </a:lnTo>
                  <a:cubicBezTo>
                    <a:pt x="13616" y="1675"/>
                    <a:pt x="13645" y="1673"/>
                    <a:pt x="13674" y="1670"/>
                  </a:cubicBezTo>
                  <a:lnTo>
                    <a:pt x="13763" y="1662"/>
                  </a:lnTo>
                  <a:cubicBezTo>
                    <a:pt x="13763" y="1664"/>
                    <a:pt x="13764" y="1665"/>
                    <a:pt x="13764" y="1665"/>
                  </a:cubicBezTo>
                  <a:cubicBezTo>
                    <a:pt x="13766" y="1668"/>
                    <a:pt x="13767" y="1669"/>
                    <a:pt x="13768" y="1671"/>
                  </a:cubicBezTo>
                  <a:cubicBezTo>
                    <a:pt x="13782" y="1671"/>
                    <a:pt x="13796" y="1670"/>
                    <a:pt x="13811" y="1670"/>
                  </a:cubicBezTo>
                  <a:cubicBezTo>
                    <a:pt x="13818" y="1670"/>
                    <a:pt x="13826" y="1670"/>
                    <a:pt x="13833" y="1671"/>
                  </a:cubicBezTo>
                  <a:cubicBezTo>
                    <a:pt x="13840" y="1671"/>
                    <a:pt x="13850" y="1671"/>
                    <a:pt x="13859" y="1673"/>
                  </a:cubicBezTo>
                  <a:cubicBezTo>
                    <a:pt x="13838" y="1617"/>
                    <a:pt x="13820" y="1561"/>
                    <a:pt x="13804" y="1504"/>
                  </a:cubicBezTo>
                  <a:cubicBezTo>
                    <a:pt x="13794" y="1461"/>
                    <a:pt x="13784" y="1418"/>
                    <a:pt x="13774" y="1376"/>
                  </a:cubicBezTo>
                  <a:cubicBezTo>
                    <a:pt x="13772" y="1369"/>
                    <a:pt x="13771" y="1363"/>
                    <a:pt x="13768" y="1358"/>
                  </a:cubicBezTo>
                  <a:cubicBezTo>
                    <a:pt x="13761" y="1327"/>
                    <a:pt x="13754" y="1296"/>
                    <a:pt x="13749" y="1263"/>
                  </a:cubicBezTo>
                  <a:cubicBezTo>
                    <a:pt x="13740" y="1204"/>
                    <a:pt x="13733" y="1144"/>
                    <a:pt x="13730" y="1082"/>
                  </a:cubicBezTo>
                  <a:cubicBezTo>
                    <a:pt x="13728" y="992"/>
                    <a:pt x="13727" y="900"/>
                    <a:pt x="13735" y="808"/>
                  </a:cubicBezTo>
                  <a:lnTo>
                    <a:pt x="13735" y="811"/>
                  </a:lnTo>
                  <a:cubicBezTo>
                    <a:pt x="13740" y="768"/>
                    <a:pt x="13747" y="726"/>
                    <a:pt x="13754" y="685"/>
                  </a:cubicBezTo>
                  <a:cubicBezTo>
                    <a:pt x="13762" y="652"/>
                    <a:pt x="13772" y="618"/>
                    <a:pt x="13783" y="585"/>
                  </a:cubicBezTo>
                  <a:lnTo>
                    <a:pt x="13783" y="585"/>
                  </a:lnTo>
                  <a:cubicBezTo>
                    <a:pt x="13783" y="585"/>
                    <a:pt x="13783" y="586"/>
                    <a:pt x="13783" y="586"/>
                  </a:cubicBezTo>
                  <a:cubicBezTo>
                    <a:pt x="13783" y="585"/>
                    <a:pt x="13784" y="582"/>
                    <a:pt x="13785" y="581"/>
                  </a:cubicBezTo>
                  <a:cubicBezTo>
                    <a:pt x="13803" y="535"/>
                    <a:pt x="13824" y="489"/>
                    <a:pt x="13846" y="445"/>
                  </a:cubicBezTo>
                  <a:cubicBezTo>
                    <a:pt x="13847" y="441"/>
                    <a:pt x="13850" y="436"/>
                    <a:pt x="13852" y="432"/>
                  </a:cubicBezTo>
                  <a:cubicBezTo>
                    <a:pt x="13855" y="427"/>
                    <a:pt x="13856" y="422"/>
                    <a:pt x="13859" y="417"/>
                  </a:cubicBezTo>
                  <a:cubicBezTo>
                    <a:pt x="13871" y="388"/>
                    <a:pt x="13888" y="359"/>
                    <a:pt x="13903" y="331"/>
                  </a:cubicBezTo>
                  <a:cubicBezTo>
                    <a:pt x="13932" y="277"/>
                    <a:pt x="13963" y="223"/>
                    <a:pt x="14000" y="174"/>
                  </a:cubicBezTo>
                  <a:cubicBezTo>
                    <a:pt x="14036" y="129"/>
                    <a:pt x="14073" y="83"/>
                    <a:pt x="14113" y="39"/>
                  </a:cubicBezTo>
                  <a:lnTo>
                    <a:pt x="14113" y="39"/>
                  </a:lnTo>
                  <a:cubicBezTo>
                    <a:pt x="14113" y="40"/>
                    <a:pt x="14112" y="40"/>
                    <a:pt x="14112" y="40"/>
                  </a:cubicBezTo>
                  <a:cubicBezTo>
                    <a:pt x="14123" y="27"/>
                    <a:pt x="14136" y="13"/>
                    <a:pt x="141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p:cNvSpPr/>
            <p:nvPr/>
          </p:nvSpPr>
          <p:spPr>
            <a:xfrm>
              <a:off x="1464525" y="2947000"/>
              <a:ext cx="121175" cy="67600"/>
            </a:xfrm>
            <a:custGeom>
              <a:avLst/>
              <a:gdLst/>
              <a:ahLst/>
              <a:cxnLst/>
              <a:rect l="l" t="t" r="r" b="b"/>
              <a:pathLst>
                <a:path w="4847" h="2704" extrusionOk="0">
                  <a:moveTo>
                    <a:pt x="1799" y="824"/>
                  </a:moveTo>
                  <a:cubicBezTo>
                    <a:pt x="1800" y="824"/>
                    <a:pt x="1801" y="824"/>
                    <a:pt x="1801" y="824"/>
                  </a:cubicBezTo>
                  <a:cubicBezTo>
                    <a:pt x="1801" y="824"/>
                    <a:pt x="1800" y="824"/>
                    <a:pt x="1799" y="824"/>
                  </a:cubicBezTo>
                  <a:close/>
                  <a:moveTo>
                    <a:pt x="0" y="1"/>
                  </a:moveTo>
                  <a:lnTo>
                    <a:pt x="0" y="1"/>
                  </a:lnTo>
                  <a:cubicBezTo>
                    <a:pt x="36" y="41"/>
                    <a:pt x="66" y="83"/>
                    <a:pt x="101" y="124"/>
                  </a:cubicBezTo>
                  <a:lnTo>
                    <a:pt x="167" y="202"/>
                  </a:lnTo>
                  <a:cubicBezTo>
                    <a:pt x="188" y="227"/>
                    <a:pt x="213" y="249"/>
                    <a:pt x="239" y="272"/>
                  </a:cubicBezTo>
                  <a:cubicBezTo>
                    <a:pt x="285" y="311"/>
                    <a:pt x="338" y="347"/>
                    <a:pt x="389" y="381"/>
                  </a:cubicBezTo>
                  <a:cubicBezTo>
                    <a:pt x="446" y="417"/>
                    <a:pt x="503" y="454"/>
                    <a:pt x="562" y="487"/>
                  </a:cubicBezTo>
                  <a:cubicBezTo>
                    <a:pt x="677" y="556"/>
                    <a:pt x="802" y="612"/>
                    <a:pt x="931" y="650"/>
                  </a:cubicBezTo>
                  <a:cubicBezTo>
                    <a:pt x="1058" y="687"/>
                    <a:pt x="1188" y="716"/>
                    <a:pt x="1317" y="745"/>
                  </a:cubicBezTo>
                  <a:cubicBezTo>
                    <a:pt x="1395" y="762"/>
                    <a:pt x="1472" y="780"/>
                    <a:pt x="1549" y="791"/>
                  </a:cubicBezTo>
                  <a:cubicBezTo>
                    <a:pt x="1632" y="804"/>
                    <a:pt x="1716" y="814"/>
                    <a:pt x="1799" y="824"/>
                  </a:cubicBezTo>
                  <a:lnTo>
                    <a:pt x="1799" y="824"/>
                  </a:lnTo>
                  <a:cubicBezTo>
                    <a:pt x="1798" y="823"/>
                    <a:pt x="1797" y="823"/>
                    <a:pt x="1795" y="822"/>
                  </a:cubicBezTo>
                  <a:lnTo>
                    <a:pt x="1795" y="822"/>
                  </a:lnTo>
                  <a:cubicBezTo>
                    <a:pt x="1843" y="830"/>
                    <a:pt x="1890" y="838"/>
                    <a:pt x="1935" y="848"/>
                  </a:cubicBezTo>
                  <a:cubicBezTo>
                    <a:pt x="1978" y="857"/>
                    <a:pt x="2020" y="868"/>
                    <a:pt x="2061" y="881"/>
                  </a:cubicBezTo>
                  <a:lnTo>
                    <a:pt x="2060" y="881"/>
                  </a:lnTo>
                  <a:cubicBezTo>
                    <a:pt x="2134" y="902"/>
                    <a:pt x="2206" y="928"/>
                    <a:pt x="2276" y="959"/>
                  </a:cubicBezTo>
                  <a:cubicBezTo>
                    <a:pt x="2306" y="972"/>
                    <a:pt x="2334" y="986"/>
                    <a:pt x="2363" y="1003"/>
                  </a:cubicBezTo>
                  <a:cubicBezTo>
                    <a:pt x="2397" y="1025"/>
                    <a:pt x="2432" y="1049"/>
                    <a:pt x="2464" y="1075"/>
                  </a:cubicBezTo>
                  <a:cubicBezTo>
                    <a:pt x="2496" y="1102"/>
                    <a:pt x="2526" y="1128"/>
                    <a:pt x="2555" y="1157"/>
                  </a:cubicBezTo>
                  <a:lnTo>
                    <a:pt x="2555" y="1157"/>
                  </a:lnTo>
                  <a:cubicBezTo>
                    <a:pt x="2571" y="1173"/>
                    <a:pt x="2586" y="1189"/>
                    <a:pt x="2600" y="1206"/>
                  </a:cubicBezTo>
                  <a:cubicBezTo>
                    <a:pt x="2612" y="1219"/>
                    <a:pt x="2624" y="1235"/>
                    <a:pt x="2636" y="1250"/>
                  </a:cubicBezTo>
                  <a:cubicBezTo>
                    <a:pt x="2652" y="1275"/>
                    <a:pt x="2667" y="1299"/>
                    <a:pt x="2681" y="1325"/>
                  </a:cubicBezTo>
                  <a:cubicBezTo>
                    <a:pt x="2704" y="1369"/>
                    <a:pt x="2725" y="1413"/>
                    <a:pt x="2744" y="1459"/>
                  </a:cubicBezTo>
                  <a:cubicBezTo>
                    <a:pt x="2755" y="1488"/>
                    <a:pt x="2765" y="1519"/>
                    <a:pt x="2772" y="1550"/>
                  </a:cubicBezTo>
                  <a:cubicBezTo>
                    <a:pt x="2778" y="1578"/>
                    <a:pt x="2783" y="1606"/>
                    <a:pt x="2787" y="1635"/>
                  </a:cubicBezTo>
                  <a:cubicBezTo>
                    <a:pt x="2789" y="1667"/>
                    <a:pt x="2791" y="1699"/>
                    <a:pt x="2791" y="1730"/>
                  </a:cubicBezTo>
                  <a:cubicBezTo>
                    <a:pt x="2788" y="1781"/>
                    <a:pt x="2783" y="1830"/>
                    <a:pt x="2776" y="1880"/>
                  </a:cubicBezTo>
                  <a:cubicBezTo>
                    <a:pt x="2772" y="1899"/>
                    <a:pt x="2770" y="1920"/>
                    <a:pt x="2765" y="1940"/>
                  </a:cubicBezTo>
                  <a:cubicBezTo>
                    <a:pt x="2765" y="1942"/>
                    <a:pt x="2765" y="1944"/>
                    <a:pt x="2763" y="1946"/>
                  </a:cubicBezTo>
                  <a:lnTo>
                    <a:pt x="2763" y="1942"/>
                  </a:lnTo>
                  <a:cubicBezTo>
                    <a:pt x="2747" y="1998"/>
                    <a:pt x="2729" y="2057"/>
                    <a:pt x="2706" y="2112"/>
                  </a:cubicBezTo>
                  <a:cubicBezTo>
                    <a:pt x="2701" y="2125"/>
                    <a:pt x="2695" y="2137"/>
                    <a:pt x="2688" y="2150"/>
                  </a:cubicBezTo>
                  <a:cubicBezTo>
                    <a:pt x="2679" y="2163"/>
                    <a:pt x="2669" y="2177"/>
                    <a:pt x="2660" y="2189"/>
                  </a:cubicBezTo>
                  <a:cubicBezTo>
                    <a:pt x="2636" y="2219"/>
                    <a:pt x="2611" y="2246"/>
                    <a:pt x="2586" y="2274"/>
                  </a:cubicBezTo>
                  <a:cubicBezTo>
                    <a:pt x="2561" y="2297"/>
                    <a:pt x="2537" y="2318"/>
                    <a:pt x="2512" y="2341"/>
                  </a:cubicBezTo>
                  <a:cubicBezTo>
                    <a:pt x="2499" y="2348"/>
                    <a:pt x="2485" y="2357"/>
                    <a:pt x="2472" y="2364"/>
                  </a:cubicBezTo>
                  <a:cubicBezTo>
                    <a:pt x="2468" y="2367"/>
                    <a:pt x="2466" y="2369"/>
                    <a:pt x="2463" y="2372"/>
                  </a:cubicBezTo>
                  <a:cubicBezTo>
                    <a:pt x="2449" y="2385"/>
                    <a:pt x="2434" y="2400"/>
                    <a:pt x="2417" y="2411"/>
                  </a:cubicBezTo>
                  <a:cubicBezTo>
                    <a:pt x="2383" y="2437"/>
                    <a:pt x="2347" y="2461"/>
                    <a:pt x="2309" y="2483"/>
                  </a:cubicBezTo>
                  <a:cubicBezTo>
                    <a:pt x="2272" y="2506"/>
                    <a:pt x="2236" y="2527"/>
                    <a:pt x="2195" y="2542"/>
                  </a:cubicBezTo>
                  <a:cubicBezTo>
                    <a:pt x="2162" y="2555"/>
                    <a:pt x="2128" y="2569"/>
                    <a:pt x="2096" y="2585"/>
                  </a:cubicBezTo>
                  <a:lnTo>
                    <a:pt x="2105" y="2581"/>
                  </a:lnTo>
                  <a:lnTo>
                    <a:pt x="2105" y="2581"/>
                  </a:lnTo>
                  <a:cubicBezTo>
                    <a:pt x="2079" y="2592"/>
                    <a:pt x="2054" y="2606"/>
                    <a:pt x="2027" y="2616"/>
                  </a:cubicBezTo>
                  <a:cubicBezTo>
                    <a:pt x="1999" y="2625"/>
                    <a:pt x="1970" y="2633"/>
                    <a:pt x="1942" y="2638"/>
                  </a:cubicBezTo>
                  <a:cubicBezTo>
                    <a:pt x="1914" y="2646"/>
                    <a:pt x="1884" y="2649"/>
                    <a:pt x="1854" y="2652"/>
                  </a:cubicBezTo>
                  <a:lnTo>
                    <a:pt x="1853" y="2652"/>
                  </a:lnTo>
                  <a:cubicBezTo>
                    <a:pt x="1856" y="2664"/>
                    <a:pt x="1862" y="2678"/>
                    <a:pt x="1872" y="2687"/>
                  </a:cubicBezTo>
                  <a:cubicBezTo>
                    <a:pt x="1880" y="2693"/>
                    <a:pt x="1888" y="2697"/>
                    <a:pt x="1897" y="2699"/>
                  </a:cubicBezTo>
                  <a:cubicBezTo>
                    <a:pt x="1904" y="2702"/>
                    <a:pt x="1914" y="2703"/>
                    <a:pt x="1923" y="2703"/>
                  </a:cubicBezTo>
                  <a:cubicBezTo>
                    <a:pt x="1925" y="2703"/>
                    <a:pt x="1929" y="2702"/>
                    <a:pt x="1931" y="2702"/>
                  </a:cubicBezTo>
                  <a:cubicBezTo>
                    <a:pt x="1946" y="2703"/>
                    <a:pt x="1960" y="2704"/>
                    <a:pt x="1976" y="2704"/>
                  </a:cubicBezTo>
                  <a:cubicBezTo>
                    <a:pt x="1982" y="2704"/>
                    <a:pt x="1989" y="2704"/>
                    <a:pt x="1995" y="2703"/>
                  </a:cubicBezTo>
                  <a:cubicBezTo>
                    <a:pt x="2022" y="2702"/>
                    <a:pt x="2049" y="2699"/>
                    <a:pt x="2078" y="2697"/>
                  </a:cubicBezTo>
                  <a:cubicBezTo>
                    <a:pt x="2124" y="2692"/>
                    <a:pt x="2171" y="2679"/>
                    <a:pt x="2214" y="2666"/>
                  </a:cubicBezTo>
                  <a:cubicBezTo>
                    <a:pt x="2275" y="2648"/>
                    <a:pt x="2332" y="2623"/>
                    <a:pt x="2387" y="2594"/>
                  </a:cubicBezTo>
                  <a:cubicBezTo>
                    <a:pt x="2444" y="2563"/>
                    <a:pt x="2494" y="2523"/>
                    <a:pt x="2544" y="2481"/>
                  </a:cubicBezTo>
                  <a:cubicBezTo>
                    <a:pt x="2560" y="2468"/>
                    <a:pt x="2575" y="2456"/>
                    <a:pt x="2590" y="2442"/>
                  </a:cubicBezTo>
                  <a:cubicBezTo>
                    <a:pt x="2637" y="2413"/>
                    <a:pt x="2683" y="2380"/>
                    <a:pt x="2725" y="2346"/>
                  </a:cubicBezTo>
                  <a:lnTo>
                    <a:pt x="2783" y="2296"/>
                  </a:lnTo>
                  <a:cubicBezTo>
                    <a:pt x="2795" y="2308"/>
                    <a:pt x="2814" y="2316"/>
                    <a:pt x="2832" y="2316"/>
                  </a:cubicBezTo>
                  <a:cubicBezTo>
                    <a:pt x="2847" y="2316"/>
                    <a:pt x="2861" y="2311"/>
                    <a:pt x="2872" y="2301"/>
                  </a:cubicBezTo>
                  <a:cubicBezTo>
                    <a:pt x="2898" y="2276"/>
                    <a:pt x="2922" y="2249"/>
                    <a:pt x="2946" y="2223"/>
                  </a:cubicBezTo>
                  <a:cubicBezTo>
                    <a:pt x="2968" y="2199"/>
                    <a:pt x="2986" y="2173"/>
                    <a:pt x="3002" y="2145"/>
                  </a:cubicBezTo>
                  <a:cubicBezTo>
                    <a:pt x="3019" y="2116"/>
                    <a:pt x="3030" y="2083"/>
                    <a:pt x="3041" y="2050"/>
                  </a:cubicBezTo>
                  <a:cubicBezTo>
                    <a:pt x="3054" y="2012"/>
                    <a:pt x="3061" y="1971"/>
                    <a:pt x="3070" y="1929"/>
                  </a:cubicBezTo>
                  <a:cubicBezTo>
                    <a:pt x="3086" y="1841"/>
                    <a:pt x="3090" y="1750"/>
                    <a:pt x="3084" y="1660"/>
                  </a:cubicBezTo>
                  <a:cubicBezTo>
                    <a:pt x="3092" y="1609"/>
                    <a:pt x="3090" y="1558"/>
                    <a:pt x="3077" y="1507"/>
                  </a:cubicBezTo>
                  <a:cubicBezTo>
                    <a:pt x="3074" y="1492"/>
                    <a:pt x="3070" y="1476"/>
                    <a:pt x="3064" y="1461"/>
                  </a:cubicBezTo>
                  <a:cubicBezTo>
                    <a:pt x="3079" y="1456"/>
                    <a:pt x="3091" y="1444"/>
                    <a:pt x="3099" y="1430"/>
                  </a:cubicBezTo>
                  <a:cubicBezTo>
                    <a:pt x="3105" y="1420"/>
                    <a:pt x="3111" y="1409"/>
                    <a:pt x="3113" y="1398"/>
                  </a:cubicBezTo>
                  <a:cubicBezTo>
                    <a:pt x="3116" y="1383"/>
                    <a:pt x="3115" y="1369"/>
                    <a:pt x="3112" y="1357"/>
                  </a:cubicBezTo>
                  <a:cubicBezTo>
                    <a:pt x="3110" y="1342"/>
                    <a:pt x="3105" y="1330"/>
                    <a:pt x="3101" y="1315"/>
                  </a:cubicBezTo>
                  <a:cubicBezTo>
                    <a:pt x="3094" y="1295"/>
                    <a:pt x="3085" y="1274"/>
                    <a:pt x="3077" y="1253"/>
                  </a:cubicBezTo>
                  <a:cubicBezTo>
                    <a:pt x="3044" y="1178"/>
                    <a:pt x="2996" y="1110"/>
                    <a:pt x="2943" y="1047"/>
                  </a:cubicBezTo>
                  <a:lnTo>
                    <a:pt x="2943" y="1047"/>
                  </a:lnTo>
                  <a:cubicBezTo>
                    <a:pt x="2948" y="1048"/>
                    <a:pt x="2953" y="1049"/>
                    <a:pt x="2959" y="1049"/>
                  </a:cubicBezTo>
                  <a:cubicBezTo>
                    <a:pt x="2969" y="1049"/>
                    <a:pt x="2980" y="1046"/>
                    <a:pt x="2989" y="1041"/>
                  </a:cubicBezTo>
                  <a:lnTo>
                    <a:pt x="2991" y="1039"/>
                  </a:lnTo>
                  <a:cubicBezTo>
                    <a:pt x="2992" y="1042"/>
                    <a:pt x="2992" y="1043"/>
                    <a:pt x="2993" y="1044"/>
                  </a:cubicBezTo>
                  <a:cubicBezTo>
                    <a:pt x="3014" y="1065"/>
                    <a:pt x="3043" y="1078"/>
                    <a:pt x="3066" y="1092"/>
                  </a:cubicBezTo>
                  <a:cubicBezTo>
                    <a:pt x="3069" y="1104"/>
                    <a:pt x="3075" y="1115"/>
                    <a:pt x="3085" y="1124"/>
                  </a:cubicBezTo>
                  <a:cubicBezTo>
                    <a:pt x="3107" y="1144"/>
                    <a:pt x="3133" y="1156"/>
                    <a:pt x="3159" y="1170"/>
                  </a:cubicBezTo>
                  <a:cubicBezTo>
                    <a:pt x="3195" y="1187"/>
                    <a:pt x="3236" y="1203"/>
                    <a:pt x="3275" y="1216"/>
                  </a:cubicBezTo>
                  <a:cubicBezTo>
                    <a:pt x="3286" y="1219"/>
                    <a:pt x="3297" y="1222"/>
                    <a:pt x="3308" y="1227"/>
                  </a:cubicBezTo>
                  <a:cubicBezTo>
                    <a:pt x="3355" y="1240"/>
                    <a:pt x="3402" y="1252"/>
                    <a:pt x="3450" y="1261"/>
                  </a:cubicBezTo>
                  <a:cubicBezTo>
                    <a:pt x="3513" y="1274"/>
                    <a:pt x="3577" y="1283"/>
                    <a:pt x="3642" y="1288"/>
                  </a:cubicBezTo>
                  <a:cubicBezTo>
                    <a:pt x="3681" y="1291"/>
                    <a:pt x="3719" y="1293"/>
                    <a:pt x="3757" y="1293"/>
                  </a:cubicBezTo>
                  <a:cubicBezTo>
                    <a:pt x="3786" y="1293"/>
                    <a:pt x="3815" y="1292"/>
                    <a:pt x="3845" y="1291"/>
                  </a:cubicBezTo>
                  <a:cubicBezTo>
                    <a:pt x="3912" y="1287"/>
                    <a:pt x="3980" y="1279"/>
                    <a:pt x="4047" y="1271"/>
                  </a:cubicBezTo>
                  <a:cubicBezTo>
                    <a:pt x="4065" y="1269"/>
                    <a:pt x="4082" y="1256"/>
                    <a:pt x="4091" y="1240"/>
                  </a:cubicBezTo>
                  <a:cubicBezTo>
                    <a:pt x="4152" y="1236"/>
                    <a:pt x="4212" y="1223"/>
                    <a:pt x="4272" y="1210"/>
                  </a:cubicBezTo>
                  <a:cubicBezTo>
                    <a:pt x="4305" y="1202"/>
                    <a:pt x="4338" y="1195"/>
                    <a:pt x="4370" y="1185"/>
                  </a:cubicBezTo>
                  <a:cubicBezTo>
                    <a:pt x="4406" y="1176"/>
                    <a:pt x="4441" y="1163"/>
                    <a:pt x="4474" y="1151"/>
                  </a:cubicBezTo>
                  <a:cubicBezTo>
                    <a:pt x="4478" y="1150"/>
                    <a:pt x="4482" y="1149"/>
                    <a:pt x="4484" y="1148"/>
                  </a:cubicBezTo>
                  <a:cubicBezTo>
                    <a:pt x="4493" y="1146"/>
                    <a:pt x="4500" y="1144"/>
                    <a:pt x="4508" y="1143"/>
                  </a:cubicBezTo>
                  <a:cubicBezTo>
                    <a:pt x="4546" y="1133"/>
                    <a:pt x="4582" y="1119"/>
                    <a:pt x="4619" y="1104"/>
                  </a:cubicBezTo>
                  <a:cubicBezTo>
                    <a:pt x="4630" y="1099"/>
                    <a:pt x="4640" y="1093"/>
                    <a:pt x="4651" y="1088"/>
                  </a:cubicBezTo>
                  <a:cubicBezTo>
                    <a:pt x="4658" y="1085"/>
                    <a:pt x="4665" y="1083"/>
                    <a:pt x="4671" y="1081"/>
                  </a:cubicBezTo>
                  <a:cubicBezTo>
                    <a:pt x="4709" y="1067"/>
                    <a:pt x="4746" y="1051"/>
                    <a:pt x="4783" y="1037"/>
                  </a:cubicBezTo>
                  <a:lnTo>
                    <a:pt x="4836" y="1014"/>
                  </a:lnTo>
                  <a:cubicBezTo>
                    <a:pt x="4834" y="994"/>
                    <a:pt x="4839" y="973"/>
                    <a:pt x="4847" y="953"/>
                  </a:cubicBezTo>
                  <a:lnTo>
                    <a:pt x="4847" y="953"/>
                  </a:lnTo>
                  <a:cubicBezTo>
                    <a:pt x="4791" y="963"/>
                    <a:pt x="4736" y="974"/>
                    <a:pt x="4675" y="994"/>
                  </a:cubicBezTo>
                  <a:lnTo>
                    <a:pt x="4676" y="994"/>
                  </a:lnTo>
                  <a:cubicBezTo>
                    <a:pt x="4620" y="1005"/>
                    <a:pt x="4562" y="1012"/>
                    <a:pt x="4505" y="1022"/>
                  </a:cubicBezTo>
                  <a:cubicBezTo>
                    <a:pt x="4479" y="1027"/>
                    <a:pt x="4455" y="1033"/>
                    <a:pt x="4429" y="1037"/>
                  </a:cubicBezTo>
                  <a:cubicBezTo>
                    <a:pt x="4355" y="1053"/>
                    <a:pt x="4282" y="1070"/>
                    <a:pt x="4207" y="1080"/>
                  </a:cubicBezTo>
                  <a:lnTo>
                    <a:pt x="4201" y="1080"/>
                  </a:lnTo>
                  <a:cubicBezTo>
                    <a:pt x="4163" y="1083"/>
                    <a:pt x="4126" y="1084"/>
                    <a:pt x="4088" y="1084"/>
                  </a:cubicBezTo>
                  <a:cubicBezTo>
                    <a:pt x="4062" y="1084"/>
                    <a:pt x="4036" y="1084"/>
                    <a:pt x="4010" y="1083"/>
                  </a:cubicBezTo>
                  <a:cubicBezTo>
                    <a:pt x="3897" y="1078"/>
                    <a:pt x="3785" y="1069"/>
                    <a:pt x="3673" y="1052"/>
                  </a:cubicBezTo>
                  <a:cubicBezTo>
                    <a:pt x="3572" y="1037"/>
                    <a:pt x="3474" y="1017"/>
                    <a:pt x="3375" y="989"/>
                  </a:cubicBezTo>
                  <a:cubicBezTo>
                    <a:pt x="3377" y="989"/>
                    <a:pt x="3380" y="990"/>
                    <a:pt x="3381" y="990"/>
                  </a:cubicBezTo>
                  <a:cubicBezTo>
                    <a:pt x="3333" y="976"/>
                    <a:pt x="3284" y="960"/>
                    <a:pt x="3236" y="943"/>
                  </a:cubicBezTo>
                  <a:cubicBezTo>
                    <a:pt x="3190" y="925"/>
                    <a:pt x="3145" y="908"/>
                    <a:pt x="3101" y="889"/>
                  </a:cubicBezTo>
                  <a:cubicBezTo>
                    <a:pt x="3055" y="873"/>
                    <a:pt x="3011" y="857"/>
                    <a:pt x="2966" y="841"/>
                  </a:cubicBezTo>
                  <a:cubicBezTo>
                    <a:pt x="2925" y="825"/>
                    <a:pt x="2886" y="809"/>
                    <a:pt x="2845" y="794"/>
                  </a:cubicBezTo>
                  <a:cubicBezTo>
                    <a:pt x="2837" y="792"/>
                    <a:pt x="2829" y="790"/>
                    <a:pt x="2822" y="790"/>
                  </a:cubicBezTo>
                  <a:cubicBezTo>
                    <a:pt x="2815" y="790"/>
                    <a:pt x="2808" y="792"/>
                    <a:pt x="2801" y="794"/>
                  </a:cubicBezTo>
                  <a:cubicBezTo>
                    <a:pt x="2782" y="773"/>
                    <a:pt x="2760" y="754"/>
                    <a:pt x="2737" y="736"/>
                  </a:cubicBezTo>
                  <a:cubicBezTo>
                    <a:pt x="2710" y="713"/>
                    <a:pt x="2683" y="692"/>
                    <a:pt x="2653" y="672"/>
                  </a:cubicBezTo>
                  <a:cubicBezTo>
                    <a:pt x="2636" y="660"/>
                    <a:pt x="2617" y="649"/>
                    <a:pt x="2598" y="636"/>
                  </a:cubicBezTo>
                  <a:cubicBezTo>
                    <a:pt x="2592" y="630"/>
                    <a:pt x="2585" y="626"/>
                    <a:pt x="2575" y="623"/>
                  </a:cubicBezTo>
                  <a:cubicBezTo>
                    <a:pt x="2574" y="621"/>
                    <a:pt x="2571" y="620"/>
                    <a:pt x="2570" y="620"/>
                  </a:cubicBezTo>
                  <a:cubicBezTo>
                    <a:pt x="2476" y="563"/>
                    <a:pt x="2375" y="517"/>
                    <a:pt x="2271" y="479"/>
                  </a:cubicBezTo>
                  <a:cubicBezTo>
                    <a:pt x="2139" y="430"/>
                    <a:pt x="1999" y="403"/>
                    <a:pt x="1860" y="392"/>
                  </a:cubicBezTo>
                  <a:cubicBezTo>
                    <a:pt x="1810" y="388"/>
                    <a:pt x="1760" y="386"/>
                    <a:pt x="1710" y="386"/>
                  </a:cubicBezTo>
                  <a:cubicBezTo>
                    <a:pt x="1695" y="386"/>
                    <a:pt x="1681" y="386"/>
                    <a:pt x="1666" y="386"/>
                  </a:cubicBezTo>
                  <a:cubicBezTo>
                    <a:pt x="1656" y="386"/>
                    <a:pt x="1646" y="386"/>
                    <a:pt x="1637" y="388"/>
                  </a:cubicBezTo>
                  <a:cubicBezTo>
                    <a:pt x="1509" y="367"/>
                    <a:pt x="1382" y="346"/>
                    <a:pt x="1254" y="327"/>
                  </a:cubicBezTo>
                  <a:cubicBezTo>
                    <a:pt x="1250" y="326"/>
                    <a:pt x="1246" y="325"/>
                    <a:pt x="1241" y="325"/>
                  </a:cubicBezTo>
                  <a:cubicBezTo>
                    <a:pt x="1217" y="325"/>
                    <a:pt x="1195" y="338"/>
                    <a:pt x="1183" y="361"/>
                  </a:cubicBezTo>
                  <a:cubicBezTo>
                    <a:pt x="1177" y="372"/>
                    <a:pt x="1174" y="386"/>
                    <a:pt x="1177" y="398"/>
                  </a:cubicBezTo>
                  <a:cubicBezTo>
                    <a:pt x="1111" y="389"/>
                    <a:pt x="1044" y="380"/>
                    <a:pt x="978" y="371"/>
                  </a:cubicBezTo>
                  <a:cubicBezTo>
                    <a:pt x="966" y="368"/>
                    <a:pt x="954" y="366"/>
                    <a:pt x="941" y="365"/>
                  </a:cubicBezTo>
                  <a:lnTo>
                    <a:pt x="942" y="365"/>
                  </a:lnTo>
                  <a:lnTo>
                    <a:pt x="864" y="349"/>
                  </a:lnTo>
                  <a:cubicBezTo>
                    <a:pt x="841" y="341"/>
                    <a:pt x="820" y="334"/>
                    <a:pt x="797" y="325"/>
                  </a:cubicBezTo>
                  <a:lnTo>
                    <a:pt x="797" y="325"/>
                  </a:lnTo>
                  <a:lnTo>
                    <a:pt x="805" y="329"/>
                  </a:lnTo>
                  <a:cubicBezTo>
                    <a:pt x="795" y="325"/>
                    <a:pt x="786" y="319"/>
                    <a:pt x="775" y="315"/>
                  </a:cubicBezTo>
                  <a:cubicBezTo>
                    <a:pt x="767" y="312"/>
                    <a:pt x="757" y="310"/>
                    <a:pt x="747" y="310"/>
                  </a:cubicBezTo>
                  <a:cubicBezTo>
                    <a:pt x="737" y="310"/>
                    <a:pt x="727" y="312"/>
                    <a:pt x="719" y="315"/>
                  </a:cubicBezTo>
                  <a:cubicBezTo>
                    <a:pt x="699" y="309"/>
                    <a:pt x="681" y="304"/>
                    <a:pt x="660" y="300"/>
                  </a:cubicBezTo>
                  <a:cubicBezTo>
                    <a:pt x="655" y="299"/>
                    <a:pt x="651" y="299"/>
                    <a:pt x="647" y="299"/>
                  </a:cubicBezTo>
                  <a:cubicBezTo>
                    <a:pt x="619" y="299"/>
                    <a:pt x="594" y="315"/>
                    <a:pt x="585" y="341"/>
                  </a:cubicBezTo>
                  <a:cubicBezTo>
                    <a:pt x="583" y="344"/>
                    <a:pt x="583" y="347"/>
                    <a:pt x="582" y="351"/>
                  </a:cubicBezTo>
                  <a:cubicBezTo>
                    <a:pt x="506" y="304"/>
                    <a:pt x="430" y="256"/>
                    <a:pt x="357" y="202"/>
                  </a:cubicBezTo>
                  <a:cubicBezTo>
                    <a:pt x="342" y="189"/>
                    <a:pt x="327" y="177"/>
                    <a:pt x="311" y="164"/>
                  </a:cubicBezTo>
                  <a:cubicBezTo>
                    <a:pt x="296" y="149"/>
                    <a:pt x="281" y="136"/>
                    <a:pt x="268" y="120"/>
                  </a:cubicBezTo>
                  <a:cubicBezTo>
                    <a:pt x="240" y="89"/>
                    <a:pt x="213" y="58"/>
                    <a:pt x="187" y="26"/>
                  </a:cubicBezTo>
                  <a:cubicBezTo>
                    <a:pt x="185" y="26"/>
                    <a:pt x="182" y="25"/>
                    <a:pt x="181" y="25"/>
                  </a:cubicBezTo>
                  <a:cubicBezTo>
                    <a:pt x="150" y="22"/>
                    <a:pt x="119" y="19"/>
                    <a:pt x="88" y="15"/>
                  </a:cubicBezTo>
                  <a:cubicBezTo>
                    <a:pt x="59" y="11"/>
                    <a:pt x="30" y="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p:cNvSpPr/>
            <p:nvPr/>
          </p:nvSpPr>
          <p:spPr>
            <a:xfrm>
              <a:off x="1569800" y="2973775"/>
              <a:ext cx="25" cy="25"/>
            </a:xfrm>
            <a:custGeom>
              <a:avLst/>
              <a:gdLst/>
              <a:ahLst/>
              <a:cxnLst/>
              <a:rect l="l" t="t" r="r" b="b"/>
              <a:pathLst>
                <a:path w="1" h="1" extrusionOk="0">
                  <a:moveTo>
                    <a:pt x="1" y="1"/>
                  </a:moveTo>
                  <a:lnTo>
                    <a:pt x="1" y="1"/>
                  </a:lnTo>
                  <a:lnTo>
                    <a:pt x="1" y="1"/>
                  </a:ln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p:cNvSpPr/>
            <p:nvPr/>
          </p:nvSpPr>
          <p:spPr>
            <a:xfrm>
              <a:off x="1609875" y="2968375"/>
              <a:ext cx="50" cy="150"/>
            </a:xfrm>
            <a:custGeom>
              <a:avLst/>
              <a:gdLst/>
              <a:ahLst/>
              <a:cxnLst/>
              <a:rect l="l" t="t" r="r" b="b"/>
              <a:pathLst>
                <a:path w="2" h="6" extrusionOk="0">
                  <a:moveTo>
                    <a:pt x="1" y="0"/>
                  </a:moveTo>
                  <a:lnTo>
                    <a:pt x="1" y="3"/>
                  </a:lnTo>
                  <a:lnTo>
                    <a:pt x="1" y="5"/>
                  </a:lnTo>
                  <a:cubicBezTo>
                    <a:pt x="2" y="4"/>
                    <a:pt x="1" y="2"/>
                    <a:pt x="1" y="0"/>
                  </a:cubicBez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p:cNvSpPr/>
            <p:nvPr/>
          </p:nvSpPr>
          <p:spPr>
            <a:xfrm>
              <a:off x="1478250" y="2897975"/>
              <a:ext cx="370200" cy="266125"/>
            </a:xfrm>
            <a:custGeom>
              <a:avLst/>
              <a:gdLst/>
              <a:ahLst/>
              <a:cxnLst/>
              <a:rect l="l" t="t" r="r" b="b"/>
              <a:pathLst>
                <a:path w="14808" h="10645" extrusionOk="0">
                  <a:moveTo>
                    <a:pt x="6862" y="872"/>
                  </a:moveTo>
                  <a:cubicBezTo>
                    <a:pt x="6866" y="875"/>
                    <a:pt x="6871" y="878"/>
                    <a:pt x="6876" y="881"/>
                  </a:cubicBezTo>
                  <a:cubicBezTo>
                    <a:pt x="6885" y="886"/>
                    <a:pt x="6893" y="890"/>
                    <a:pt x="6902" y="893"/>
                  </a:cubicBezTo>
                  <a:cubicBezTo>
                    <a:pt x="6887" y="901"/>
                    <a:pt x="6870" y="904"/>
                    <a:pt x="6854" y="909"/>
                  </a:cubicBezTo>
                  <a:cubicBezTo>
                    <a:pt x="6852" y="909"/>
                    <a:pt x="6851" y="911"/>
                    <a:pt x="6850" y="911"/>
                  </a:cubicBezTo>
                  <a:cubicBezTo>
                    <a:pt x="6852" y="907"/>
                    <a:pt x="6855" y="904"/>
                    <a:pt x="6857" y="899"/>
                  </a:cubicBezTo>
                  <a:cubicBezTo>
                    <a:pt x="6861" y="890"/>
                    <a:pt x="6862" y="881"/>
                    <a:pt x="6862" y="872"/>
                  </a:cubicBezTo>
                  <a:close/>
                  <a:moveTo>
                    <a:pt x="5698" y="1660"/>
                  </a:moveTo>
                  <a:lnTo>
                    <a:pt x="5698" y="1660"/>
                  </a:lnTo>
                  <a:cubicBezTo>
                    <a:pt x="5704" y="1664"/>
                    <a:pt x="5714" y="1665"/>
                    <a:pt x="5722" y="1665"/>
                  </a:cubicBezTo>
                  <a:cubicBezTo>
                    <a:pt x="5716" y="1672"/>
                    <a:pt x="5709" y="1678"/>
                    <a:pt x="5704" y="1685"/>
                  </a:cubicBezTo>
                  <a:cubicBezTo>
                    <a:pt x="5703" y="1677"/>
                    <a:pt x="5700" y="1667"/>
                    <a:pt x="5698" y="1660"/>
                  </a:cubicBezTo>
                  <a:close/>
                  <a:moveTo>
                    <a:pt x="5811" y="2335"/>
                  </a:moveTo>
                  <a:cubicBezTo>
                    <a:pt x="5811" y="2336"/>
                    <a:pt x="5810" y="2337"/>
                    <a:pt x="5810" y="2338"/>
                  </a:cubicBezTo>
                  <a:lnTo>
                    <a:pt x="5810" y="2338"/>
                  </a:lnTo>
                  <a:cubicBezTo>
                    <a:pt x="5810" y="2337"/>
                    <a:pt x="5810" y="2336"/>
                    <a:pt x="5811" y="2335"/>
                  </a:cubicBezTo>
                  <a:close/>
                  <a:moveTo>
                    <a:pt x="5818" y="3187"/>
                  </a:moveTo>
                  <a:lnTo>
                    <a:pt x="5818" y="3187"/>
                  </a:lnTo>
                  <a:cubicBezTo>
                    <a:pt x="5818" y="3188"/>
                    <a:pt x="5818" y="3188"/>
                    <a:pt x="5818" y="3189"/>
                  </a:cubicBezTo>
                  <a:cubicBezTo>
                    <a:pt x="5818" y="3188"/>
                    <a:pt x="5818" y="3188"/>
                    <a:pt x="5818" y="3187"/>
                  </a:cubicBezTo>
                  <a:close/>
                  <a:moveTo>
                    <a:pt x="5751" y="3503"/>
                  </a:moveTo>
                  <a:lnTo>
                    <a:pt x="5751" y="3503"/>
                  </a:lnTo>
                  <a:cubicBezTo>
                    <a:pt x="5757" y="3516"/>
                    <a:pt x="5761" y="3530"/>
                    <a:pt x="5767" y="3544"/>
                  </a:cubicBezTo>
                  <a:cubicBezTo>
                    <a:pt x="5762" y="3536"/>
                    <a:pt x="5757" y="3530"/>
                    <a:pt x="5752" y="3525"/>
                  </a:cubicBezTo>
                  <a:lnTo>
                    <a:pt x="5752" y="3516"/>
                  </a:lnTo>
                  <a:cubicBezTo>
                    <a:pt x="5752" y="3513"/>
                    <a:pt x="5751" y="3507"/>
                    <a:pt x="5751" y="3503"/>
                  </a:cubicBezTo>
                  <a:close/>
                  <a:moveTo>
                    <a:pt x="6199" y="4146"/>
                  </a:moveTo>
                  <a:lnTo>
                    <a:pt x="6199" y="4146"/>
                  </a:lnTo>
                  <a:cubicBezTo>
                    <a:pt x="6202" y="4151"/>
                    <a:pt x="6206" y="4156"/>
                    <a:pt x="6209" y="4162"/>
                  </a:cubicBezTo>
                  <a:cubicBezTo>
                    <a:pt x="6205" y="4157"/>
                    <a:pt x="6202" y="4151"/>
                    <a:pt x="6199" y="4146"/>
                  </a:cubicBezTo>
                  <a:close/>
                  <a:moveTo>
                    <a:pt x="7267" y="4602"/>
                  </a:moveTo>
                  <a:lnTo>
                    <a:pt x="7267" y="4602"/>
                  </a:lnTo>
                  <a:cubicBezTo>
                    <a:pt x="7283" y="4608"/>
                    <a:pt x="7299" y="4612"/>
                    <a:pt x="7315" y="4616"/>
                  </a:cubicBezTo>
                  <a:cubicBezTo>
                    <a:pt x="7310" y="4616"/>
                    <a:pt x="7305" y="4619"/>
                    <a:pt x="7300" y="4620"/>
                  </a:cubicBezTo>
                  <a:cubicBezTo>
                    <a:pt x="7288" y="4614"/>
                    <a:pt x="7278" y="4609"/>
                    <a:pt x="7267" y="4602"/>
                  </a:cubicBezTo>
                  <a:close/>
                  <a:moveTo>
                    <a:pt x="4027" y="5338"/>
                  </a:moveTo>
                  <a:cubicBezTo>
                    <a:pt x="4028" y="5338"/>
                    <a:pt x="4028" y="5339"/>
                    <a:pt x="4029" y="5339"/>
                  </a:cubicBezTo>
                  <a:lnTo>
                    <a:pt x="4029" y="5339"/>
                  </a:lnTo>
                  <a:cubicBezTo>
                    <a:pt x="4028" y="5338"/>
                    <a:pt x="4028" y="5338"/>
                    <a:pt x="4027" y="5338"/>
                  </a:cubicBezTo>
                  <a:close/>
                  <a:moveTo>
                    <a:pt x="9142" y="6278"/>
                  </a:moveTo>
                  <a:lnTo>
                    <a:pt x="9142" y="6278"/>
                  </a:lnTo>
                  <a:cubicBezTo>
                    <a:pt x="9143" y="6279"/>
                    <a:pt x="9144" y="6280"/>
                    <a:pt x="9146" y="6281"/>
                  </a:cubicBezTo>
                  <a:lnTo>
                    <a:pt x="9146" y="6281"/>
                  </a:lnTo>
                  <a:cubicBezTo>
                    <a:pt x="9144" y="6280"/>
                    <a:pt x="9143" y="6279"/>
                    <a:pt x="9142" y="6278"/>
                  </a:cubicBezTo>
                  <a:close/>
                  <a:moveTo>
                    <a:pt x="9813" y="7008"/>
                  </a:moveTo>
                  <a:lnTo>
                    <a:pt x="9813" y="7008"/>
                  </a:lnTo>
                  <a:cubicBezTo>
                    <a:pt x="9818" y="7010"/>
                    <a:pt x="9824" y="7011"/>
                    <a:pt x="9831" y="7013"/>
                  </a:cubicBezTo>
                  <a:cubicBezTo>
                    <a:pt x="9836" y="7037"/>
                    <a:pt x="9842" y="7059"/>
                    <a:pt x="9847" y="7081"/>
                  </a:cubicBezTo>
                  <a:cubicBezTo>
                    <a:pt x="9837" y="7063"/>
                    <a:pt x="9829" y="7042"/>
                    <a:pt x="9821" y="7022"/>
                  </a:cubicBezTo>
                  <a:cubicBezTo>
                    <a:pt x="9818" y="7017"/>
                    <a:pt x="9816" y="7012"/>
                    <a:pt x="9813" y="7008"/>
                  </a:cubicBezTo>
                  <a:close/>
                  <a:moveTo>
                    <a:pt x="14312" y="7402"/>
                  </a:moveTo>
                  <a:cubicBezTo>
                    <a:pt x="14312" y="7402"/>
                    <a:pt x="14312" y="7403"/>
                    <a:pt x="14312" y="7403"/>
                  </a:cubicBezTo>
                  <a:lnTo>
                    <a:pt x="14312" y="7403"/>
                  </a:lnTo>
                  <a:cubicBezTo>
                    <a:pt x="14312" y="7403"/>
                    <a:pt x="14312" y="7402"/>
                    <a:pt x="14312" y="7402"/>
                  </a:cubicBezTo>
                  <a:close/>
                  <a:moveTo>
                    <a:pt x="13777" y="7439"/>
                  </a:moveTo>
                  <a:lnTo>
                    <a:pt x="13777" y="7439"/>
                  </a:lnTo>
                  <a:cubicBezTo>
                    <a:pt x="13792" y="7443"/>
                    <a:pt x="13807" y="7447"/>
                    <a:pt x="13825" y="7450"/>
                  </a:cubicBezTo>
                  <a:cubicBezTo>
                    <a:pt x="13810" y="7451"/>
                    <a:pt x="13794" y="7451"/>
                    <a:pt x="13779" y="7451"/>
                  </a:cubicBezTo>
                  <a:cubicBezTo>
                    <a:pt x="13779" y="7447"/>
                    <a:pt x="13779" y="7443"/>
                    <a:pt x="13777" y="7439"/>
                  </a:cubicBezTo>
                  <a:close/>
                  <a:moveTo>
                    <a:pt x="6614" y="7455"/>
                  </a:moveTo>
                  <a:cubicBezTo>
                    <a:pt x="6614" y="7455"/>
                    <a:pt x="6615" y="7455"/>
                    <a:pt x="6616" y="7455"/>
                  </a:cubicBezTo>
                  <a:cubicBezTo>
                    <a:pt x="6615" y="7455"/>
                    <a:pt x="6614" y="7455"/>
                    <a:pt x="6614" y="7455"/>
                  </a:cubicBezTo>
                  <a:close/>
                  <a:moveTo>
                    <a:pt x="14168" y="7469"/>
                  </a:moveTo>
                  <a:lnTo>
                    <a:pt x="14168" y="7469"/>
                  </a:lnTo>
                  <a:cubicBezTo>
                    <a:pt x="14167" y="7477"/>
                    <a:pt x="14166" y="7486"/>
                    <a:pt x="14164" y="7493"/>
                  </a:cubicBezTo>
                  <a:lnTo>
                    <a:pt x="14164" y="7495"/>
                  </a:lnTo>
                  <a:cubicBezTo>
                    <a:pt x="14156" y="7490"/>
                    <a:pt x="14147" y="7488"/>
                    <a:pt x="14138" y="7486"/>
                  </a:cubicBezTo>
                  <a:cubicBezTo>
                    <a:pt x="14148" y="7481"/>
                    <a:pt x="14157" y="7475"/>
                    <a:pt x="14168" y="7469"/>
                  </a:cubicBezTo>
                  <a:close/>
                  <a:moveTo>
                    <a:pt x="3495" y="9277"/>
                  </a:moveTo>
                  <a:lnTo>
                    <a:pt x="3495" y="9277"/>
                  </a:lnTo>
                  <a:cubicBezTo>
                    <a:pt x="3495" y="9277"/>
                    <a:pt x="3494" y="9278"/>
                    <a:pt x="3494" y="9278"/>
                  </a:cubicBezTo>
                  <a:lnTo>
                    <a:pt x="3494" y="9278"/>
                  </a:lnTo>
                  <a:cubicBezTo>
                    <a:pt x="3494" y="9278"/>
                    <a:pt x="3495" y="9277"/>
                    <a:pt x="3495" y="9277"/>
                  </a:cubicBezTo>
                  <a:close/>
                  <a:moveTo>
                    <a:pt x="12172" y="9649"/>
                  </a:moveTo>
                  <a:lnTo>
                    <a:pt x="12200" y="9653"/>
                  </a:lnTo>
                  <a:cubicBezTo>
                    <a:pt x="12187" y="9653"/>
                    <a:pt x="12176" y="9653"/>
                    <a:pt x="12165" y="9654"/>
                  </a:cubicBezTo>
                  <a:cubicBezTo>
                    <a:pt x="12161" y="9654"/>
                    <a:pt x="12159" y="9655"/>
                    <a:pt x="12156" y="9655"/>
                  </a:cubicBezTo>
                  <a:cubicBezTo>
                    <a:pt x="12159" y="9654"/>
                    <a:pt x="12164" y="9653"/>
                    <a:pt x="12167" y="9652"/>
                  </a:cubicBezTo>
                  <a:cubicBezTo>
                    <a:pt x="12169" y="9650"/>
                    <a:pt x="12171" y="9649"/>
                    <a:pt x="12172" y="9649"/>
                  </a:cubicBezTo>
                  <a:close/>
                  <a:moveTo>
                    <a:pt x="12093" y="9773"/>
                  </a:moveTo>
                  <a:lnTo>
                    <a:pt x="12087" y="9774"/>
                  </a:lnTo>
                  <a:lnTo>
                    <a:pt x="12087" y="9774"/>
                  </a:lnTo>
                  <a:cubicBezTo>
                    <a:pt x="12089" y="9774"/>
                    <a:pt x="12091" y="9773"/>
                    <a:pt x="12093" y="9773"/>
                  </a:cubicBezTo>
                  <a:close/>
                  <a:moveTo>
                    <a:pt x="6533" y="1"/>
                  </a:moveTo>
                  <a:cubicBezTo>
                    <a:pt x="6545" y="37"/>
                    <a:pt x="6557" y="75"/>
                    <a:pt x="6571" y="112"/>
                  </a:cubicBezTo>
                  <a:cubicBezTo>
                    <a:pt x="6563" y="122"/>
                    <a:pt x="6558" y="135"/>
                    <a:pt x="6557" y="148"/>
                  </a:cubicBezTo>
                  <a:cubicBezTo>
                    <a:pt x="6554" y="169"/>
                    <a:pt x="6558" y="186"/>
                    <a:pt x="6562" y="207"/>
                  </a:cubicBezTo>
                  <a:cubicBezTo>
                    <a:pt x="6566" y="226"/>
                    <a:pt x="6568" y="242"/>
                    <a:pt x="6572" y="261"/>
                  </a:cubicBezTo>
                  <a:cubicBezTo>
                    <a:pt x="6577" y="285"/>
                    <a:pt x="6583" y="310"/>
                    <a:pt x="6588" y="335"/>
                  </a:cubicBezTo>
                  <a:lnTo>
                    <a:pt x="6584" y="343"/>
                  </a:lnTo>
                  <a:cubicBezTo>
                    <a:pt x="6576" y="362"/>
                    <a:pt x="6573" y="382"/>
                    <a:pt x="6578" y="402"/>
                  </a:cubicBezTo>
                  <a:cubicBezTo>
                    <a:pt x="6584" y="422"/>
                    <a:pt x="6588" y="442"/>
                    <a:pt x="6592" y="462"/>
                  </a:cubicBezTo>
                  <a:cubicBezTo>
                    <a:pt x="6593" y="467"/>
                    <a:pt x="6593" y="470"/>
                    <a:pt x="6594" y="475"/>
                  </a:cubicBezTo>
                  <a:cubicBezTo>
                    <a:pt x="6599" y="524"/>
                    <a:pt x="6605" y="571"/>
                    <a:pt x="6614" y="619"/>
                  </a:cubicBezTo>
                  <a:cubicBezTo>
                    <a:pt x="6626" y="680"/>
                    <a:pt x="6643" y="741"/>
                    <a:pt x="6667" y="795"/>
                  </a:cubicBezTo>
                  <a:cubicBezTo>
                    <a:pt x="6680" y="823"/>
                    <a:pt x="6692" y="850"/>
                    <a:pt x="6707" y="876"/>
                  </a:cubicBezTo>
                  <a:cubicBezTo>
                    <a:pt x="6721" y="898"/>
                    <a:pt x="6736" y="917"/>
                    <a:pt x="6757" y="933"/>
                  </a:cubicBezTo>
                  <a:cubicBezTo>
                    <a:pt x="6762" y="937"/>
                    <a:pt x="6768" y="939"/>
                    <a:pt x="6774" y="942"/>
                  </a:cubicBezTo>
                  <a:lnTo>
                    <a:pt x="6686" y="976"/>
                  </a:lnTo>
                  <a:cubicBezTo>
                    <a:pt x="6664" y="984"/>
                    <a:pt x="6641" y="994"/>
                    <a:pt x="6620" y="1002"/>
                  </a:cubicBezTo>
                  <a:lnTo>
                    <a:pt x="6612" y="1006"/>
                  </a:lnTo>
                  <a:cubicBezTo>
                    <a:pt x="6605" y="1000"/>
                    <a:pt x="6597" y="995"/>
                    <a:pt x="6587" y="990"/>
                  </a:cubicBezTo>
                  <a:lnTo>
                    <a:pt x="6552" y="983"/>
                  </a:lnTo>
                  <a:cubicBezTo>
                    <a:pt x="6547" y="982"/>
                    <a:pt x="6544" y="982"/>
                    <a:pt x="6540" y="982"/>
                  </a:cubicBezTo>
                  <a:cubicBezTo>
                    <a:pt x="6531" y="982"/>
                    <a:pt x="6522" y="984"/>
                    <a:pt x="6512" y="985"/>
                  </a:cubicBezTo>
                  <a:cubicBezTo>
                    <a:pt x="6496" y="988"/>
                    <a:pt x="6478" y="995"/>
                    <a:pt x="6461" y="1000"/>
                  </a:cubicBezTo>
                  <a:cubicBezTo>
                    <a:pt x="6444" y="1005"/>
                    <a:pt x="6427" y="1011"/>
                    <a:pt x="6408" y="1016"/>
                  </a:cubicBezTo>
                  <a:cubicBezTo>
                    <a:pt x="6375" y="1028"/>
                    <a:pt x="6342" y="1042"/>
                    <a:pt x="6309" y="1053"/>
                  </a:cubicBezTo>
                  <a:cubicBezTo>
                    <a:pt x="6273" y="1068"/>
                    <a:pt x="6237" y="1086"/>
                    <a:pt x="6201" y="1103"/>
                  </a:cubicBezTo>
                  <a:cubicBezTo>
                    <a:pt x="6159" y="1123"/>
                    <a:pt x="6119" y="1145"/>
                    <a:pt x="6081" y="1169"/>
                  </a:cubicBezTo>
                  <a:cubicBezTo>
                    <a:pt x="5998" y="1216"/>
                    <a:pt x="5919" y="1270"/>
                    <a:pt x="5842" y="1326"/>
                  </a:cubicBezTo>
                  <a:cubicBezTo>
                    <a:pt x="5769" y="1378"/>
                    <a:pt x="5700" y="1435"/>
                    <a:pt x="5633" y="1496"/>
                  </a:cubicBezTo>
                  <a:cubicBezTo>
                    <a:pt x="5601" y="1525"/>
                    <a:pt x="5572" y="1557"/>
                    <a:pt x="5544" y="1589"/>
                  </a:cubicBezTo>
                  <a:cubicBezTo>
                    <a:pt x="5514" y="1624"/>
                    <a:pt x="5485" y="1661"/>
                    <a:pt x="5465" y="1702"/>
                  </a:cubicBezTo>
                  <a:cubicBezTo>
                    <a:pt x="5448" y="1734"/>
                    <a:pt x="5436" y="1769"/>
                    <a:pt x="5427" y="1805"/>
                  </a:cubicBezTo>
                  <a:cubicBezTo>
                    <a:pt x="5424" y="1815"/>
                    <a:pt x="5423" y="1824"/>
                    <a:pt x="5422" y="1835"/>
                  </a:cubicBezTo>
                  <a:cubicBezTo>
                    <a:pt x="5391" y="1913"/>
                    <a:pt x="5367" y="1995"/>
                    <a:pt x="5348" y="2075"/>
                  </a:cubicBezTo>
                  <a:cubicBezTo>
                    <a:pt x="5319" y="2192"/>
                    <a:pt x="5302" y="2311"/>
                    <a:pt x="5299" y="2431"/>
                  </a:cubicBezTo>
                  <a:cubicBezTo>
                    <a:pt x="5286" y="2478"/>
                    <a:pt x="5276" y="2524"/>
                    <a:pt x="5264" y="2569"/>
                  </a:cubicBezTo>
                  <a:cubicBezTo>
                    <a:pt x="5256" y="2604"/>
                    <a:pt x="5273" y="2640"/>
                    <a:pt x="5308" y="2650"/>
                  </a:cubicBezTo>
                  <a:cubicBezTo>
                    <a:pt x="5309" y="2650"/>
                    <a:pt x="5309" y="2650"/>
                    <a:pt x="5310" y="2651"/>
                  </a:cubicBezTo>
                  <a:cubicBezTo>
                    <a:pt x="5313" y="2668"/>
                    <a:pt x="5315" y="2687"/>
                    <a:pt x="5319" y="2705"/>
                  </a:cubicBezTo>
                  <a:cubicBezTo>
                    <a:pt x="5312" y="2709"/>
                    <a:pt x="5305" y="2713"/>
                    <a:pt x="5299" y="2717"/>
                  </a:cubicBezTo>
                  <a:cubicBezTo>
                    <a:pt x="5287" y="2724"/>
                    <a:pt x="5279" y="2736"/>
                    <a:pt x="5276" y="2750"/>
                  </a:cubicBezTo>
                  <a:cubicBezTo>
                    <a:pt x="5273" y="2759"/>
                    <a:pt x="5268" y="2771"/>
                    <a:pt x="5268" y="2781"/>
                  </a:cubicBezTo>
                  <a:cubicBezTo>
                    <a:pt x="5268" y="2795"/>
                    <a:pt x="5269" y="2810"/>
                    <a:pt x="5269" y="2823"/>
                  </a:cubicBezTo>
                  <a:cubicBezTo>
                    <a:pt x="5271" y="2872"/>
                    <a:pt x="5276" y="2918"/>
                    <a:pt x="5279" y="2966"/>
                  </a:cubicBezTo>
                  <a:cubicBezTo>
                    <a:pt x="5284" y="3019"/>
                    <a:pt x="5289" y="3074"/>
                    <a:pt x="5298" y="3128"/>
                  </a:cubicBezTo>
                  <a:cubicBezTo>
                    <a:pt x="5310" y="3220"/>
                    <a:pt x="5329" y="3310"/>
                    <a:pt x="5354" y="3398"/>
                  </a:cubicBezTo>
                  <a:cubicBezTo>
                    <a:pt x="5366" y="3437"/>
                    <a:pt x="5379" y="3478"/>
                    <a:pt x="5395" y="3515"/>
                  </a:cubicBezTo>
                  <a:cubicBezTo>
                    <a:pt x="5407" y="3550"/>
                    <a:pt x="5426" y="3584"/>
                    <a:pt x="5448" y="3612"/>
                  </a:cubicBezTo>
                  <a:cubicBezTo>
                    <a:pt x="5467" y="3633"/>
                    <a:pt x="5494" y="3648"/>
                    <a:pt x="5521" y="3651"/>
                  </a:cubicBezTo>
                  <a:cubicBezTo>
                    <a:pt x="5527" y="3662"/>
                    <a:pt x="5535" y="3674"/>
                    <a:pt x="5542" y="3684"/>
                  </a:cubicBezTo>
                  <a:cubicBezTo>
                    <a:pt x="5547" y="3693"/>
                    <a:pt x="5553" y="3702"/>
                    <a:pt x="5557" y="3711"/>
                  </a:cubicBezTo>
                  <a:cubicBezTo>
                    <a:pt x="5584" y="3761"/>
                    <a:pt x="5612" y="3811"/>
                    <a:pt x="5642" y="3859"/>
                  </a:cubicBezTo>
                  <a:cubicBezTo>
                    <a:pt x="5668" y="3902"/>
                    <a:pt x="5697" y="3942"/>
                    <a:pt x="5727" y="3982"/>
                  </a:cubicBezTo>
                  <a:cubicBezTo>
                    <a:pt x="5756" y="4019"/>
                    <a:pt x="5787" y="4059"/>
                    <a:pt x="5819" y="4093"/>
                  </a:cubicBezTo>
                  <a:cubicBezTo>
                    <a:pt x="5835" y="4112"/>
                    <a:pt x="5852" y="4131"/>
                    <a:pt x="5869" y="4148"/>
                  </a:cubicBezTo>
                  <a:cubicBezTo>
                    <a:pt x="5888" y="4172"/>
                    <a:pt x="5908" y="4194"/>
                    <a:pt x="5927" y="4215"/>
                  </a:cubicBezTo>
                  <a:cubicBezTo>
                    <a:pt x="5948" y="4239"/>
                    <a:pt x="5969" y="4260"/>
                    <a:pt x="5993" y="4280"/>
                  </a:cubicBezTo>
                  <a:cubicBezTo>
                    <a:pt x="6009" y="4293"/>
                    <a:pt x="6024" y="4306"/>
                    <a:pt x="6038" y="4318"/>
                  </a:cubicBezTo>
                  <a:cubicBezTo>
                    <a:pt x="6043" y="4323"/>
                    <a:pt x="6050" y="4328"/>
                    <a:pt x="6056" y="4332"/>
                  </a:cubicBezTo>
                  <a:cubicBezTo>
                    <a:pt x="6082" y="4354"/>
                    <a:pt x="6107" y="4375"/>
                    <a:pt x="6134" y="4396"/>
                  </a:cubicBezTo>
                  <a:cubicBezTo>
                    <a:pt x="6156" y="4416"/>
                    <a:pt x="6180" y="4432"/>
                    <a:pt x="6206" y="4448"/>
                  </a:cubicBezTo>
                  <a:cubicBezTo>
                    <a:pt x="6220" y="4457"/>
                    <a:pt x="6234" y="4463"/>
                    <a:pt x="6251" y="4468"/>
                  </a:cubicBezTo>
                  <a:cubicBezTo>
                    <a:pt x="6257" y="4471"/>
                    <a:pt x="6264" y="4472"/>
                    <a:pt x="6270" y="4473"/>
                  </a:cubicBezTo>
                  <a:cubicBezTo>
                    <a:pt x="6274" y="4475"/>
                    <a:pt x="6278" y="4475"/>
                    <a:pt x="6283" y="4475"/>
                  </a:cubicBezTo>
                  <a:cubicBezTo>
                    <a:pt x="6291" y="4475"/>
                    <a:pt x="6300" y="4473"/>
                    <a:pt x="6308" y="4469"/>
                  </a:cubicBezTo>
                  <a:cubicBezTo>
                    <a:pt x="6319" y="4483"/>
                    <a:pt x="6332" y="4494"/>
                    <a:pt x="6345" y="4505"/>
                  </a:cubicBezTo>
                  <a:cubicBezTo>
                    <a:pt x="6352" y="4513"/>
                    <a:pt x="6360" y="4520"/>
                    <a:pt x="6367" y="4526"/>
                  </a:cubicBezTo>
                  <a:cubicBezTo>
                    <a:pt x="6366" y="4526"/>
                    <a:pt x="6365" y="4526"/>
                    <a:pt x="6364" y="4526"/>
                  </a:cubicBezTo>
                  <a:cubicBezTo>
                    <a:pt x="6339" y="4526"/>
                    <a:pt x="6316" y="4540"/>
                    <a:pt x="6303" y="4562"/>
                  </a:cubicBezTo>
                  <a:cubicBezTo>
                    <a:pt x="6295" y="4577"/>
                    <a:pt x="6289" y="4592"/>
                    <a:pt x="6282" y="4607"/>
                  </a:cubicBezTo>
                  <a:cubicBezTo>
                    <a:pt x="6268" y="4636"/>
                    <a:pt x="6257" y="4667"/>
                    <a:pt x="6243" y="4695"/>
                  </a:cubicBezTo>
                  <a:cubicBezTo>
                    <a:pt x="6234" y="4712"/>
                    <a:pt x="6225" y="4727"/>
                    <a:pt x="6216" y="4743"/>
                  </a:cubicBezTo>
                  <a:cubicBezTo>
                    <a:pt x="6207" y="4758"/>
                    <a:pt x="6198" y="4776"/>
                    <a:pt x="6189" y="4791"/>
                  </a:cubicBezTo>
                  <a:cubicBezTo>
                    <a:pt x="6169" y="4820"/>
                    <a:pt x="6146" y="4848"/>
                    <a:pt x="6125" y="4877"/>
                  </a:cubicBezTo>
                  <a:cubicBezTo>
                    <a:pt x="6097" y="4916"/>
                    <a:pt x="6068" y="4953"/>
                    <a:pt x="6037" y="4989"/>
                  </a:cubicBezTo>
                  <a:lnTo>
                    <a:pt x="6038" y="4988"/>
                  </a:lnTo>
                  <a:lnTo>
                    <a:pt x="6038" y="4988"/>
                  </a:lnTo>
                  <a:cubicBezTo>
                    <a:pt x="6001" y="5029"/>
                    <a:pt x="5965" y="5068"/>
                    <a:pt x="5926" y="5106"/>
                  </a:cubicBezTo>
                  <a:cubicBezTo>
                    <a:pt x="5896" y="5132"/>
                    <a:pt x="5865" y="5156"/>
                    <a:pt x="5833" y="5178"/>
                  </a:cubicBezTo>
                  <a:cubicBezTo>
                    <a:pt x="5751" y="5232"/>
                    <a:pt x="5665" y="5282"/>
                    <a:pt x="5577" y="5328"/>
                  </a:cubicBezTo>
                  <a:cubicBezTo>
                    <a:pt x="5504" y="5364"/>
                    <a:pt x="5429" y="5400"/>
                    <a:pt x="5351" y="5428"/>
                  </a:cubicBezTo>
                  <a:cubicBezTo>
                    <a:pt x="5322" y="5437"/>
                    <a:pt x="5293" y="5447"/>
                    <a:pt x="5263" y="5453"/>
                  </a:cubicBezTo>
                  <a:cubicBezTo>
                    <a:pt x="5178" y="5469"/>
                    <a:pt x="5091" y="5478"/>
                    <a:pt x="5005" y="5484"/>
                  </a:cubicBezTo>
                  <a:cubicBezTo>
                    <a:pt x="4967" y="5485"/>
                    <a:pt x="4930" y="5486"/>
                    <a:pt x="4892" y="5486"/>
                  </a:cubicBezTo>
                  <a:cubicBezTo>
                    <a:pt x="4810" y="5486"/>
                    <a:pt x="4729" y="5483"/>
                    <a:pt x="4648" y="5479"/>
                  </a:cubicBezTo>
                  <a:lnTo>
                    <a:pt x="4641" y="5479"/>
                  </a:lnTo>
                  <a:cubicBezTo>
                    <a:pt x="4565" y="5472"/>
                    <a:pt x="4489" y="5462"/>
                    <a:pt x="4412" y="5447"/>
                  </a:cubicBezTo>
                  <a:lnTo>
                    <a:pt x="4412" y="5447"/>
                  </a:lnTo>
                  <a:cubicBezTo>
                    <a:pt x="4415" y="5448"/>
                    <a:pt x="4417" y="5448"/>
                    <a:pt x="4420" y="5449"/>
                  </a:cubicBezTo>
                  <a:cubicBezTo>
                    <a:pt x="4353" y="5434"/>
                    <a:pt x="4285" y="5421"/>
                    <a:pt x="4219" y="5402"/>
                  </a:cubicBezTo>
                  <a:cubicBezTo>
                    <a:pt x="4187" y="5393"/>
                    <a:pt x="4154" y="5381"/>
                    <a:pt x="4122" y="5370"/>
                  </a:cubicBezTo>
                  <a:cubicBezTo>
                    <a:pt x="4092" y="5360"/>
                    <a:pt x="4060" y="5349"/>
                    <a:pt x="4029" y="5339"/>
                  </a:cubicBezTo>
                  <a:lnTo>
                    <a:pt x="4029" y="5339"/>
                  </a:lnTo>
                  <a:cubicBezTo>
                    <a:pt x="4029" y="5339"/>
                    <a:pt x="4029" y="5339"/>
                    <a:pt x="4029" y="5339"/>
                  </a:cubicBezTo>
                  <a:cubicBezTo>
                    <a:pt x="4027" y="5338"/>
                    <a:pt x="4024" y="5338"/>
                    <a:pt x="4023" y="5336"/>
                  </a:cubicBezTo>
                  <a:cubicBezTo>
                    <a:pt x="3971" y="5316"/>
                    <a:pt x="3920" y="5294"/>
                    <a:pt x="3868" y="5271"/>
                  </a:cubicBezTo>
                  <a:cubicBezTo>
                    <a:pt x="3869" y="5269"/>
                    <a:pt x="3870" y="5268"/>
                    <a:pt x="3870" y="5267"/>
                  </a:cubicBezTo>
                  <a:cubicBezTo>
                    <a:pt x="3853" y="5263"/>
                    <a:pt x="3833" y="5257"/>
                    <a:pt x="3816" y="5250"/>
                  </a:cubicBezTo>
                  <a:lnTo>
                    <a:pt x="3769" y="5231"/>
                  </a:lnTo>
                  <a:cubicBezTo>
                    <a:pt x="3766" y="5233"/>
                    <a:pt x="3762" y="5237"/>
                    <a:pt x="3760" y="5241"/>
                  </a:cubicBezTo>
                  <a:lnTo>
                    <a:pt x="3743" y="5258"/>
                  </a:lnTo>
                  <a:cubicBezTo>
                    <a:pt x="3734" y="5268"/>
                    <a:pt x="3724" y="5277"/>
                    <a:pt x="3715" y="5288"/>
                  </a:cubicBezTo>
                  <a:cubicBezTo>
                    <a:pt x="3679" y="5325"/>
                    <a:pt x="3643" y="5362"/>
                    <a:pt x="3607" y="5397"/>
                  </a:cubicBezTo>
                  <a:cubicBezTo>
                    <a:pt x="3591" y="5417"/>
                    <a:pt x="3575" y="5436"/>
                    <a:pt x="3559" y="5455"/>
                  </a:cubicBezTo>
                  <a:lnTo>
                    <a:pt x="3555" y="5459"/>
                  </a:lnTo>
                  <a:lnTo>
                    <a:pt x="3554" y="5460"/>
                  </a:lnTo>
                  <a:cubicBezTo>
                    <a:pt x="3501" y="5517"/>
                    <a:pt x="3446" y="5570"/>
                    <a:pt x="3390" y="5622"/>
                  </a:cubicBezTo>
                  <a:cubicBezTo>
                    <a:pt x="3332" y="5672"/>
                    <a:pt x="3272" y="5721"/>
                    <a:pt x="3208" y="5764"/>
                  </a:cubicBezTo>
                  <a:lnTo>
                    <a:pt x="3209" y="5763"/>
                  </a:lnTo>
                  <a:lnTo>
                    <a:pt x="3209" y="5763"/>
                  </a:lnTo>
                  <a:cubicBezTo>
                    <a:pt x="3146" y="5804"/>
                    <a:pt x="3079" y="5840"/>
                    <a:pt x="3013" y="5876"/>
                  </a:cubicBezTo>
                  <a:cubicBezTo>
                    <a:pt x="2951" y="5909"/>
                    <a:pt x="2889" y="5944"/>
                    <a:pt x="2826" y="5978"/>
                  </a:cubicBezTo>
                  <a:cubicBezTo>
                    <a:pt x="2779" y="6001"/>
                    <a:pt x="2730" y="6022"/>
                    <a:pt x="2682" y="6043"/>
                  </a:cubicBezTo>
                  <a:cubicBezTo>
                    <a:pt x="2634" y="6064"/>
                    <a:pt x="2584" y="6082"/>
                    <a:pt x="2533" y="6099"/>
                  </a:cubicBezTo>
                  <a:cubicBezTo>
                    <a:pt x="2479" y="6117"/>
                    <a:pt x="2426" y="6134"/>
                    <a:pt x="2371" y="6146"/>
                  </a:cubicBezTo>
                  <a:cubicBezTo>
                    <a:pt x="2314" y="6161"/>
                    <a:pt x="2257" y="6174"/>
                    <a:pt x="2201" y="6185"/>
                  </a:cubicBezTo>
                  <a:cubicBezTo>
                    <a:pt x="2030" y="6219"/>
                    <a:pt x="1857" y="6241"/>
                    <a:pt x="1685" y="6252"/>
                  </a:cubicBezTo>
                  <a:cubicBezTo>
                    <a:pt x="1613" y="6255"/>
                    <a:pt x="1542" y="6257"/>
                    <a:pt x="1471" y="6257"/>
                  </a:cubicBezTo>
                  <a:cubicBezTo>
                    <a:pt x="1409" y="6257"/>
                    <a:pt x="1347" y="6255"/>
                    <a:pt x="1285" y="6252"/>
                  </a:cubicBezTo>
                  <a:cubicBezTo>
                    <a:pt x="1210" y="6244"/>
                    <a:pt x="1135" y="6236"/>
                    <a:pt x="1058" y="6221"/>
                  </a:cubicBezTo>
                  <a:lnTo>
                    <a:pt x="1060" y="6221"/>
                  </a:lnTo>
                  <a:cubicBezTo>
                    <a:pt x="1020" y="6211"/>
                    <a:pt x="980" y="6202"/>
                    <a:pt x="940" y="6192"/>
                  </a:cubicBezTo>
                  <a:cubicBezTo>
                    <a:pt x="897" y="6181"/>
                    <a:pt x="856" y="6172"/>
                    <a:pt x="814" y="6160"/>
                  </a:cubicBezTo>
                  <a:cubicBezTo>
                    <a:pt x="798" y="6155"/>
                    <a:pt x="782" y="6150"/>
                    <a:pt x="766" y="6145"/>
                  </a:cubicBezTo>
                  <a:cubicBezTo>
                    <a:pt x="761" y="6144"/>
                    <a:pt x="754" y="6143"/>
                    <a:pt x="749" y="6141"/>
                  </a:cubicBezTo>
                  <a:cubicBezTo>
                    <a:pt x="720" y="6135"/>
                    <a:pt x="690" y="6128"/>
                    <a:pt x="660" y="6120"/>
                  </a:cubicBezTo>
                  <a:cubicBezTo>
                    <a:pt x="596" y="6105"/>
                    <a:pt x="530" y="6093"/>
                    <a:pt x="465" y="6077"/>
                  </a:cubicBezTo>
                  <a:lnTo>
                    <a:pt x="376" y="6053"/>
                  </a:lnTo>
                  <a:lnTo>
                    <a:pt x="283" y="6031"/>
                  </a:lnTo>
                  <a:cubicBezTo>
                    <a:pt x="243" y="6020"/>
                    <a:pt x="202" y="6009"/>
                    <a:pt x="162" y="5997"/>
                  </a:cubicBezTo>
                  <a:cubicBezTo>
                    <a:pt x="144" y="5990"/>
                    <a:pt x="124" y="5985"/>
                    <a:pt x="107" y="5978"/>
                  </a:cubicBezTo>
                  <a:cubicBezTo>
                    <a:pt x="78" y="5968"/>
                    <a:pt x="50" y="5955"/>
                    <a:pt x="21" y="5947"/>
                  </a:cubicBezTo>
                  <a:cubicBezTo>
                    <a:pt x="15" y="5944"/>
                    <a:pt x="8" y="5942"/>
                    <a:pt x="0" y="5940"/>
                  </a:cubicBezTo>
                  <a:lnTo>
                    <a:pt x="0" y="5940"/>
                  </a:lnTo>
                  <a:cubicBezTo>
                    <a:pt x="5" y="5958"/>
                    <a:pt x="15" y="5974"/>
                    <a:pt x="31" y="5983"/>
                  </a:cubicBezTo>
                  <a:cubicBezTo>
                    <a:pt x="37" y="5985"/>
                    <a:pt x="42" y="5986"/>
                    <a:pt x="47" y="5989"/>
                  </a:cubicBezTo>
                  <a:cubicBezTo>
                    <a:pt x="54" y="5995"/>
                    <a:pt x="60" y="6001"/>
                    <a:pt x="68" y="6005"/>
                  </a:cubicBezTo>
                  <a:cubicBezTo>
                    <a:pt x="82" y="6012"/>
                    <a:pt x="97" y="6019"/>
                    <a:pt x="112" y="6027"/>
                  </a:cubicBezTo>
                  <a:cubicBezTo>
                    <a:pt x="134" y="6038"/>
                    <a:pt x="153" y="6052"/>
                    <a:pt x="176" y="6063"/>
                  </a:cubicBezTo>
                  <a:cubicBezTo>
                    <a:pt x="206" y="6077"/>
                    <a:pt x="237" y="6090"/>
                    <a:pt x="268" y="6102"/>
                  </a:cubicBezTo>
                  <a:cubicBezTo>
                    <a:pt x="297" y="6113"/>
                    <a:pt x="324" y="6129"/>
                    <a:pt x="353" y="6140"/>
                  </a:cubicBezTo>
                  <a:cubicBezTo>
                    <a:pt x="381" y="6151"/>
                    <a:pt x="410" y="6162"/>
                    <a:pt x="438" y="6174"/>
                  </a:cubicBezTo>
                  <a:cubicBezTo>
                    <a:pt x="467" y="6184"/>
                    <a:pt x="494" y="6197"/>
                    <a:pt x="522" y="6208"/>
                  </a:cubicBezTo>
                  <a:cubicBezTo>
                    <a:pt x="532" y="6212"/>
                    <a:pt x="542" y="6216"/>
                    <a:pt x="553" y="6219"/>
                  </a:cubicBezTo>
                  <a:cubicBezTo>
                    <a:pt x="565" y="6223"/>
                    <a:pt x="576" y="6226"/>
                    <a:pt x="587" y="6229"/>
                  </a:cubicBezTo>
                  <a:cubicBezTo>
                    <a:pt x="581" y="6239"/>
                    <a:pt x="578" y="6252"/>
                    <a:pt x="581" y="6263"/>
                  </a:cubicBezTo>
                  <a:cubicBezTo>
                    <a:pt x="584" y="6280"/>
                    <a:pt x="592" y="6296"/>
                    <a:pt x="606" y="6308"/>
                  </a:cubicBezTo>
                  <a:cubicBezTo>
                    <a:pt x="617" y="6316"/>
                    <a:pt x="629" y="6321"/>
                    <a:pt x="642" y="6325"/>
                  </a:cubicBezTo>
                  <a:cubicBezTo>
                    <a:pt x="645" y="6326"/>
                    <a:pt x="650" y="6327"/>
                    <a:pt x="654" y="6327"/>
                  </a:cubicBezTo>
                  <a:cubicBezTo>
                    <a:pt x="690" y="6337"/>
                    <a:pt x="728" y="6345"/>
                    <a:pt x="766" y="6352"/>
                  </a:cubicBezTo>
                  <a:cubicBezTo>
                    <a:pt x="790" y="6357"/>
                    <a:pt x="814" y="6361"/>
                    <a:pt x="838" y="6365"/>
                  </a:cubicBezTo>
                  <a:cubicBezTo>
                    <a:pt x="839" y="6365"/>
                    <a:pt x="842" y="6366"/>
                    <a:pt x="844" y="6366"/>
                  </a:cubicBezTo>
                  <a:cubicBezTo>
                    <a:pt x="934" y="6401"/>
                    <a:pt x="1027" y="6424"/>
                    <a:pt x="1124" y="6437"/>
                  </a:cubicBezTo>
                  <a:cubicBezTo>
                    <a:pt x="1166" y="6442"/>
                    <a:pt x="1207" y="6446"/>
                    <a:pt x="1248" y="6449"/>
                  </a:cubicBezTo>
                  <a:cubicBezTo>
                    <a:pt x="1279" y="6450"/>
                    <a:pt x="1313" y="6453"/>
                    <a:pt x="1345" y="6453"/>
                  </a:cubicBezTo>
                  <a:cubicBezTo>
                    <a:pt x="1350" y="6453"/>
                    <a:pt x="1355" y="6453"/>
                    <a:pt x="1360" y="6453"/>
                  </a:cubicBezTo>
                  <a:cubicBezTo>
                    <a:pt x="1386" y="6463"/>
                    <a:pt x="1413" y="6468"/>
                    <a:pt x="1442" y="6471"/>
                  </a:cubicBezTo>
                  <a:cubicBezTo>
                    <a:pt x="1458" y="6474"/>
                    <a:pt x="1473" y="6477"/>
                    <a:pt x="1487" y="6480"/>
                  </a:cubicBezTo>
                  <a:cubicBezTo>
                    <a:pt x="1498" y="6503"/>
                    <a:pt x="1521" y="6517"/>
                    <a:pt x="1546" y="6517"/>
                  </a:cubicBezTo>
                  <a:cubicBezTo>
                    <a:pt x="1549" y="6517"/>
                    <a:pt x="1551" y="6517"/>
                    <a:pt x="1554" y="6517"/>
                  </a:cubicBezTo>
                  <a:cubicBezTo>
                    <a:pt x="1588" y="6515"/>
                    <a:pt x="1621" y="6511"/>
                    <a:pt x="1655" y="6505"/>
                  </a:cubicBezTo>
                  <a:cubicBezTo>
                    <a:pt x="1738" y="6518"/>
                    <a:pt x="1822" y="6528"/>
                    <a:pt x="1907" y="6536"/>
                  </a:cubicBezTo>
                  <a:cubicBezTo>
                    <a:pt x="1946" y="6540"/>
                    <a:pt x="1987" y="6542"/>
                    <a:pt x="2027" y="6543"/>
                  </a:cubicBezTo>
                  <a:cubicBezTo>
                    <a:pt x="2042" y="6544"/>
                    <a:pt x="2056" y="6544"/>
                    <a:pt x="2070" y="6544"/>
                  </a:cubicBezTo>
                  <a:cubicBezTo>
                    <a:pt x="2100" y="6544"/>
                    <a:pt x="2130" y="6542"/>
                    <a:pt x="2161" y="6542"/>
                  </a:cubicBezTo>
                  <a:cubicBezTo>
                    <a:pt x="2253" y="6538"/>
                    <a:pt x="2343" y="6526"/>
                    <a:pt x="2433" y="6501"/>
                  </a:cubicBezTo>
                  <a:cubicBezTo>
                    <a:pt x="2466" y="6492"/>
                    <a:pt x="2497" y="6480"/>
                    <a:pt x="2529" y="6468"/>
                  </a:cubicBezTo>
                  <a:cubicBezTo>
                    <a:pt x="2543" y="6463"/>
                    <a:pt x="2557" y="6456"/>
                    <a:pt x="2569" y="6450"/>
                  </a:cubicBezTo>
                  <a:cubicBezTo>
                    <a:pt x="2572" y="6449"/>
                    <a:pt x="2574" y="6448"/>
                    <a:pt x="2575" y="6446"/>
                  </a:cubicBezTo>
                  <a:cubicBezTo>
                    <a:pt x="2603" y="6438"/>
                    <a:pt x="2631" y="6430"/>
                    <a:pt x="2658" y="6423"/>
                  </a:cubicBezTo>
                  <a:cubicBezTo>
                    <a:pt x="2663" y="6422"/>
                    <a:pt x="2670" y="6420"/>
                    <a:pt x="2675" y="6418"/>
                  </a:cubicBezTo>
                  <a:cubicBezTo>
                    <a:pt x="2694" y="6417"/>
                    <a:pt x="2711" y="6409"/>
                    <a:pt x="2729" y="6404"/>
                  </a:cubicBezTo>
                  <a:cubicBezTo>
                    <a:pt x="2748" y="6399"/>
                    <a:pt x="2764" y="6394"/>
                    <a:pt x="2782" y="6389"/>
                  </a:cubicBezTo>
                  <a:cubicBezTo>
                    <a:pt x="2818" y="6378"/>
                    <a:pt x="2853" y="6367"/>
                    <a:pt x="2889" y="6357"/>
                  </a:cubicBezTo>
                  <a:cubicBezTo>
                    <a:pt x="2924" y="6345"/>
                    <a:pt x="2960" y="6334"/>
                    <a:pt x="2995" y="6322"/>
                  </a:cubicBezTo>
                  <a:cubicBezTo>
                    <a:pt x="3026" y="6310"/>
                    <a:pt x="3058" y="6300"/>
                    <a:pt x="3089" y="6286"/>
                  </a:cubicBezTo>
                  <a:cubicBezTo>
                    <a:pt x="3109" y="6278"/>
                    <a:pt x="3121" y="6262"/>
                    <a:pt x="3126" y="6242"/>
                  </a:cubicBezTo>
                  <a:cubicBezTo>
                    <a:pt x="3174" y="6216"/>
                    <a:pt x="3219" y="6190"/>
                    <a:pt x="3266" y="6162"/>
                  </a:cubicBezTo>
                  <a:cubicBezTo>
                    <a:pt x="3303" y="6140"/>
                    <a:pt x="3338" y="6115"/>
                    <a:pt x="3374" y="6092"/>
                  </a:cubicBezTo>
                  <a:cubicBezTo>
                    <a:pt x="3408" y="6069"/>
                    <a:pt x="3442" y="6047"/>
                    <a:pt x="3476" y="6022"/>
                  </a:cubicBezTo>
                  <a:cubicBezTo>
                    <a:pt x="3560" y="5963"/>
                    <a:pt x="3643" y="5902"/>
                    <a:pt x="3726" y="5839"/>
                  </a:cubicBezTo>
                  <a:cubicBezTo>
                    <a:pt x="3761" y="5813"/>
                    <a:pt x="3796" y="5787"/>
                    <a:pt x="3829" y="5759"/>
                  </a:cubicBezTo>
                  <a:cubicBezTo>
                    <a:pt x="3844" y="5749"/>
                    <a:pt x="3858" y="5739"/>
                    <a:pt x="3872" y="5727"/>
                  </a:cubicBezTo>
                  <a:lnTo>
                    <a:pt x="3895" y="5723"/>
                  </a:lnTo>
                  <a:cubicBezTo>
                    <a:pt x="3906" y="5722"/>
                    <a:pt x="3916" y="5722"/>
                    <a:pt x="3926" y="5721"/>
                  </a:cubicBezTo>
                  <a:cubicBezTo>
                    <a:pt x="3932" y="5726"/>
                    <a:pt x="3940" y="5728"/>
                    <a:pt x="3947" y="5731"/>
                  </a:cubicBezTo>
                  <a:cubicBezTo>
                    <a:pt x="3989" y="5744"/>
                    <a:pt x="4033" y="5756"/>
                    <a:pt x="4076" y="5769"/>
                  </a:cubicBezTo>
                  <a:cubicBezTo>
                    <a:pt x="4090" y="5773"/>
                    <a:pt x="4103" y="5777"/>
                    <a:pt x="4117" y="5782"/>
                  </a:cubicBezTo>
                  <a:cubicBezTo>
                    <a:pt x="4125" y="5797"/>
                    <a:pt x="4139" y="5809"/>
                    <a:pt x="4157" y="5813"/>
                  </a:cubicBezTo>
                  <a:cubicBezTo>
                    <a:pt x="4206" y="5824"/>
                    <a:pt x="4257" y="5828"/>
                    <a:pt x="4309" y="5832"/>
                  </a:cubicBezTo>
                  <a:cubicBezTo>
                    <a:pt x="4314" y="5834"/>
                    <a:pt x="4319" y="5835"/>
                    <a:pt x="4323" y="5836"/>
                  </a:cubicBezTo>
                  <a:cubicBezTo>
                    <a:pt x="4339" y="5840"/>
                    <a:pt x="4354" y="5842"/>
                    <a:pt x="4369" y="5845"/>
                  </a:cubicBezTo>
                  <a:cubicBezTo>
                    <a:pt x="4399" y="5850"/>
                    <a:pt x="4428" y="5856"/>
                    <a:pt x="4458" y="5861"/>
                  </a:cubicBezTo>
                  <a:cubicBezTo>
                    <a:pt x="4493" y="5868"/>
                    <a:pt x="4528" y="5871"/>
                    <a:pt x="4562" y="5875"/>
                  </a:cubicBezTo>
                  <a:cubicBezTo>
                    <a:pt x="4601" y="5878"/>
                    <a:pt x="4638" y="5882"/>
                    <a:pt x="4677" y="5883"/>
                  </a:cubicBezTo>
                  <a:cubicBezTo>
                    <a:pt x="4719" y="5886"/>
                    <a:pt x="4761" y="5887"/>
                    <a:pt x="4803" y="5887"/>
                  </a:cubicBezTo>
                  <a:cubicBezTo>
                    <a:pt x="4845" y="5887"/>
                    <a:pt x="4886" y="5886"/>
                    <a:pt x="4928" y="5883"/>
                  </a:cubicBezTo>
                  <a:cubicBezTo>
                    <a:pt x="4946" y="5883"/>
                    <a:pt x="4961" y="5878"/>
                    <a:pt x="4973" y="5867"/>
                  </a:cubicBezTo>
                  <a:cubicBezTo>
                    <a:pt x="4998" y="5867"/>
                    <a:pt x="5025" y="5869"/>
                    <a:pt x="5051" y="5869"/>
                  </a:cubicBezTo>
                  <a:cubicBezTo>
                    <a:pt x="5063" y="5869"/>
                    <a:pt x="5075" y="5868"/>
                    <a:pt x="5087" y="5868"/>
                  </a:cubicBezTo>
                  <a:cubicBezTo>
                    <a:pt x="5106" y="5868"/>
                    <a:pt x="5122" y="5860"/>
                    <a:pt x="5134" y="5849"/>
                  </a:cubicBezTo>
                  <a:cubicBezTo>
                    <a:pt x="5145" y="5849"/>
                    <a:pt x="5157" y="5849"/>
                    <a:pt x="5169" y="5849"/>
                  </a:cubicBezTo>
                  <a:cubicBezTo>
                    <a:pt x="5205" y="5849"/>
                    <a:pt x="5241" y="5848"/>
                    <a:pt x="5277" y="5846"/>
                  </a:cubicBezTo>
                  <a:cubicBezTo>
                    <a:pt x="5329" y="5844"/>
                    <a:pt x="5380" y="5841"/>
                    <a:pt x="5432" y="5836"/>
                  </a:cubicBezTo>
                  <a:cubicBezTo>
                    <a:pt x="5434" y="5836"/>
                    <a:pt x="5438" y="5836"/>
                    <a:pt x="5441" y="5835"/>
                  </a:cubicBezTo>
                  <a:cubicBezTo>
                    <a:pt x="5467" y="5832"/>
                    <a:pt x="5485" y="5814"/>
                    <a:pt x="5494" y="5790"/>
                  </a:cubicBezTo>
                  <a:cubicBezTo>
                    <a:pt x="5513" y="5780"/>
                    <a:pt x="5532" y="5772"/>
                    <a:pt x="5552" y="5761"/>
                  </a:cubicBezTo>
                  <a:cubicBezTo>
                    <a:pt x="5571" y="5751"/>
                    <a:pt x="5591" y="5741"/>
                    <a:pt x="5608" y="5730"/>
                  </a:cubicBezTo>
                  <a:cubicBezTo>
                    <a:pt x="5608" y="5730"/>
                    <a:pt x="5609" y="5730"/>
                    <a:pt x="5609" y="5728"/>
                  </a:cubicBezTo>
                  <a:cubicBezTo>
                    <a:pt x="5666" y="5699"/>
                    <a:pt x="5720" y="5663"/>
                    <a:pt x="5773" y="5627"/>
                  </a:cubicBezTo>
                  <a:cubicBezTo>
                    <a:pt x="5807" y="5603"/>
                    <a:pt x="5839" y="5579"/>
                    <a:pt x="5871" y="5555"/>
                  </a:cubicBezTo>
                  <a:cubicBezTo>
                    <a:pt x="5908" y="5526"/>
                    <a:pt x="5944" y="5496"/>
                    <a:pt x="5979" y="5465"/>
                  </a:cubicBezTo>
                  <a:cubicBezTo>
                    <a:pt x="5980" y="5464"/>
                    <a:pt x="5981" y="5464"/>
                    <a:pt x="5981" y="5463"/>
                  </a:cubicBezTo>
                  <a:cubicBezTo>
                    <a:pt x="5998" y="5449"/>
                    <a:pt x="6015" y="5436"/>
                    <a:pt x="6031" y="5422"/>
                  </a:cubicBezTo>
                  <a:cubicBezTo>
                    <a:pt x="6087" y="5376"/>
                    <a:pt x="6138" y="5326"/>
                    <a:pt x="6190" y="5278"/>
                  </a:cubicBezTo>
                  <a:cubicBezTo>
                    <a:pt x="6211" y="5261"/>
                    <a:pt x="6225" y="5241"/>
                    <a:pt x="6241" y="5217"/>
                  </a:cubicBezTo>
                  <a:cubicBezTo>
                    <a:pt x="6243" y="5214"/>
                    <a:pt x="6246" y="5209"/>
                    <a:pt x="6247" y="5202"/>
                  </a:cubicBezTo>
                  <a:cubicBezTo>
                    <a:pt x="6248" y="5197"/>
                    <a:pt x="6251" y="5192"/>
                    <a:pt x="6251" y="5187"/>
                  </a:cubicBezTo>
                  <a:cubicBezTo>
                    <a:pt x="6256" y="5181"/>
                    <a:pt x="6259" y="5176"/>
                    <a:pt x="6265" y="5171"/>
                  </a:cubicBezTo>
                  <a:cubicBezTo>
                    <a:pt x="6287" y="5148"/>
                    <a:pt x="6308" y="5124"/>
                    <a:pt x="6327" y="5098"/>
                  </a:cubicBezTo>
                  <a:cubicBezTo>
                    <a:pt x="6329" y="5097"/>
                    <a:pt x="6329" y="5096"/>
                    <a:pt x="6331" y="5094"/>
                  </a:cubicBezTo>
                  <a:cubicBezTo>
                    <a:pt x="6350" y="5071"/>
                    <a:pt x="6368" y="5049"/>
                    <a:pt x="6387" y="5024"/>
                  </a:cubicBezTo>
                  <a:cubicBezTo>
                    <a:pt x="6404" y="5006"/>
                    <a:pt x="6422" y="4987"/>
                    <a:pt x="6437" y="4965"/>
                  </a:cubicBezTo>
                  <a:cubicBezTo>
                    <a:pt x="6447" y="4951"/>
                    <a:pt x="6455" y="4934"/>
                    <a:pt x="6463" y="4918"/>
                  </a:cubicBezTo>
                  <a:cubicBezTo>
                    <a:pt x="6473" y="4905"/>
                    <a:pt x="6480" y="4887"/>
                    <a:pt x="6489" y="4872"/>
                  </a:cubicBezTo>
                  <a:cubicBezTo>
                    <a:pt x="6496" y="4856"/>
                    <a:pt x="6504" y="4839"/>
                    <a:pt x="6506" y="4822"/>
                  </a:cubicBezTo>
                  <a:cubicBezTo>
                    <a:pt x="6506" y="4819"/>
                    <a:pt x="6507" y="4817"/>
                    <a:pt x="6507" y="4813"/>
                  </a:cubicBezTo>
                  <a:cubicBezTo>
                    <a:pt x="6514" y="4797"/>
                    <a:pt x="6520" y="4783"/>
                    <a:pt x="6523" y="4768"/>
                  </a:cubicBezTo>
                  <a:cubicBezTo>
                    <a:pt x="6527" y="4752"/>
                    <a:pt x="6528" y="4732"/>
                    <a:pt x="6525" y="4717"/>
                  </a:cubicBezTo>
                  <a:cubicBezTo>
                    <a:pt x="6522" y="4710"/>
                    <a:pt x="6520" y="4701"/>
                    <a:pt x="6516" y="4695"/>
                  </a:cubicBezTo>
                  <a:cubicBezTo>
                    <a:pt x="6512" y="4685"/>
                    <a:pt x="6506" y="4679"/>
                    <a:pt x="6499" y="4671"/>
                  </a:cubicBezTo>
                  <a:cubicBezTo>
                    <a:pt x="6490" y="4660"/>
                    <a:pt x="6479" y="4652"/>
                    <a:pt x="6465" y="4648"/>
                  </a:cubicBezTo>
                  <a:cubicBezTo>
                    <a:pt x="6458" y="4645"/>
                    <a:pt x="6449" y="4645"/>
                    <a:pt x="6440" y="4645"/>
                  </a:cubicBezTo>
                  <a:cubicBezTo>
                    <a:pt x="6440" y="4636"/>
                    <a:pt x="6440" y="4627"/>
                    <a:pt x="6439" y="4618"/>
                  </a:cubicBezTo>
                  <a:cubicBezTo>
                    <a:pt x="6438" y="4605"/>
                    <a:pt x="6435" y="4592"/>
                    <a:pt x="6432" y="4580"/>
                  </a:cubicBezTo>
                  <a:lnTo>
                    <a:pt x="6432" y="4580"/>
                  </a:lnTo>
                  <a:cubicBezTo>
                    <a:pt x="6474" y="4616"/>
                    <a:pt x="6516" y="4650"/>
                    <a:pt x="6561" y="4684"/>
                  </a:cubicBezTo>
                  <a:cubicBezTo>
                    <a:pt x="6612" y="4724"/>
                    <a:pt x="6670" y="4758"/>
                    <a:pt x="6728" y="4788"/>
                  </a:cubicBezTo>
                  <a:cubicBezTo>
                    <a:pt x="6785" y="4818"/>
                    <a:pt x="6845" y="4845"/>
                    <a:pt x="6904" y="4869"/>
                  </a:cubicBezTo>
                  <a:cubicBezTo>
                    <a:pt x="6969" y="4892"/>
                    <a:pt x="7032" y="4917"/>
                    <a:pt x="7098" y="4938"/>
                  </a:cubicBezTo>
                  <a:lnTo>
                    <a:pt x="7134" y="4949"/>
                  </a:lnTo>
                  <a:cubicBezTo>
                    <a:pt x="7157" y="4957"/>
                    <a:pt x="7182" y="4964"/>
                    <a:pt x="7208" y="4965"/>
                  </a:cubicBezTo>
                  <a:cubicBezTo>
                    <a:pt x="7215" y="4966"/>
                    <a:pt x="7223" y="4967"/>
                    <a:pt x="7231" y="4967"/>
                  </a:cubicBezTo>
                  <a:cubicBezTo>
                    <a:pt x="7233" y="4967"/>
                    <a:pt x="7236" y="4967"/>
                    <a:pt x="7239" y="4967"/>
                  </a:cubicBezTo>
                  <a:cubicBezTo>
                    <a:pt x="7248" y="4967"/>
                    <a:pt x="7255" y="4964"/>
                    <a:pt x="7264" y="4962"/>
                  </a:cubicBezTo>
                  <a:cubicBezTo>
                    <a:pt x="7283" y="4956"/>
                    <a:pt x="7299" y="4939"/>
                    <a:pt x="7305" y="4921"/>
                  </a:cubicBezTo>
                  <a:cubicBezTo>
                    <a:pt x="7310" y="4908"/>
                    <a:pt x="7310" y="4897"/>
                    <a:pt x="7307" y="4885"/>
                  </a:cubicBezTo>
                  <a:lnTo>
                    <a:pt x="7307" y="4885"/>
                  </a:lnTo>
                  <a:cubicBezTo>
                    <a:pt x="7384" y="4942"/>
                    <a:pt x="7470" y="4987"/>
                    <a:pt x="7563" y="5010"/>
                  </a:cubicBezTo>
                  <a:cubicBezTo>
                    <a:pt x="7624" y="5121"/>
                    <a:pt x="7685" y="5232"/>
                    <a:pt x="7755" y="5338"/>
                  </a:cubicBezTo>
                  <a:cubicBezTo>
                    <a:pt x="7774" y="5369"/>
                    <a:pt x="7795" y="5398"/>
                    <a:pt x="7816" y="5429"/>
                  </a:cubicBezTo>
                  <a:cubicBezTo>
                    <a:pt x="7836" y="5460"/>
                    <a:pt x="7861" y="5489"/>
                    <a:pt x="7883" y="5519"/>
                  </a:cubicBezTo>
                  <a:cubicBezTo>
                    <a:pt x="7899" y="5540"/>
                    <a:pt x="7915" y="5562"/>
                    <a:pt x="7933" y="5583"/>
                  </a:cubicBezTo>
                  <a:cubicBezTo>
                    <a:pt x="7963" y="5618"/>
                    <a:pt x="7994" y="5653"/>
                    <a:pt x="8023" y="5686"/>
                  </a:cubicBezTo>
                  <a:cubicBezTo>
                    <a:pt x="8039" y="5705"/>
                    <a:pt x="8054" y="5723"/>
                    <a:pt x="8072" y="5741"/>
                  </a:cubicBezTo>
                  <a:cubicBezTo>
                    <a:pt x="8105" y="5774"/>
                    <a:pt x="8139" y="5809"/>
                    <a:pt x="8171" y="5842"/>
                  </a:cubicBezTo>
                  <a:cubicBezTo>
                    <a:pt x="8221" y="5893"/>
                    <a:pt x="8274" y="5942"/>
                    <a:pt x="8327" y="5990"/>
                  </a:cubicBezTo>
                  <a:cubicBezTo>
                    <a:pt x="8335" y="5997"/>
                    <a:pt x="8342" y="6005"/>
                    <a:pt x="8350" y="6011"/>
                  </a:cubicBezTo>
                  <a:cubicBezTo>
                    <a:pt x="8373" y="6035"/>
                    <a:pt x="8397" y="6056"/>
                    <a:pt x="8419" y="6078"/>
                  </a:cubicBezTo>
                  <a:cubicBezTo>
                    <a:pt x="8419" y="6079"/>
                    <a:pt x="8418" y="6081"/>
                    <a:pt x="8418" y="6081"/>
                  </a:cubicBezTo>
                  <a:cubicBezTo>
                    <a:pt x="8393" y="6124"/>
                    <a:pt x="8363" y="6164"/>
                    <a:pt x="8335" y="6203"/>
                  </a:cubicBezTo>
                  <a:cubicBezTo>
                    <a:pt x="8310" y="6239"/>
                    <a:pt x="8284" y="6277"/>
                    <a:pt x="8259" y="6313"/>
                  </a:cubicBezTo>
                  <a:cubicBezTo>
                    <a:pt x="8227" y="6357"/>
                    <a:pt x="8192" y="6398"/>
                    <a:pt x="8156" y="6438"/>
                  </a:cubicBezTo>
                  <a:cubicBezTo>
                    <a:pt x="8137" y="6459"/>
                    <a:pt x="8118" y="6479"/>
                    <a:pt x="8097" y="6497"/>
                  </a:cubicBezTo>
                  <a:cubicBezTo>
                    <a:pt x="8078" y="6517"/>
                    <a:pt x="8056" y="6533"/>
                    <a:pt x="8033" y="6552"/>
                  </a:cubicBezTo>
                  <a:cubicBezTo>
                    <a:pt x="7932" y="6633"/>
                    <a:pt x="7827" y="6711"/>
                    <a:pt x="7717" y="6779"/>
                  </a:cubicBezTo>
                  <a:lnTo>
                    <a:pt x="7719" y="6776"/>
                  </a:lnTo>
                  <a:lnTo>
                    <a:pt x="7719" y="6776"/>
                  </a:lnTo>
                  <a:cubicBezTo>
                    <a:pt x="7687" y="6795"/>
                    <a:pt x="7654" y="6814"/>
                    <a:pt x="7620" y="6832"/>
                  </a:cubicBezTo>
                  <a:cubicBezTo>
                    <a:pt x="7584" y="6850"/>
                    <a:pt x="7549" y="6868"/>
                    <a:pt x="7511" y="6883"/>
                  </a:cubicBezTo>
                  <a:lnTo>
                    <a:pt x="7511" y="6883"/>
                  </a:lnTo>
                  <a:cubicBezTo>
                    <a:pt x="7510" y="6883"/>
                    <a:pt x="7509" y="6884"/>
                    <a:pt x="7507" y="6884"/>
                  </a:cubicBezTo>
                  <a:lnTo>
                    <a:pt x="7506" y="6884"/>
                  </a:lnTo>
                  <a:cubicBezTo>
                    <a:pt x="7411" y="6924"/>
                    <a:pt x="7313" y="6962"/>
                    <a:pt x="7215" y="6995"/>
                  </a:cubicBezTo>
                  <a:cubicBezTo>
                    <a:pt x="7125" y="7018"/>
                    <a:pt x="7037" y="7038"/>
                    <a:pt x="6947" y="7053"/>
                  </a:cubicBezTo>
                  <a:cubicBezTo>
                    <a:pt x="6907" y="7059"/>
                    <a:pt x="6865" y="7062"/>
                    <a:pt x="6824" y="7062"/>
                  </a:cubicBezTo>
                  <a:lnTo>
                    <a:pt x="6811" y="7062"/>
                  </a:lnTo>
                  <a:cubicBezTo>
                    <a:pt x="6784" y="7065"/>
                    <a:pt x="6758" y="7068"/>
                    <a:pt x="6731" y="7070"/>
                  </a:cubicBezTo>
                  <a:cubicBezTo>
                    <a:pt x="6680" y="7075"/>
                    <a:pt x="6628" y="7080"/>
                    <a:pt x="6576" y="7082"/>
                  </a:cubicBezTo>
                  <a:cubicBezTo>
                    <a:pt x="6544" y="7083"/>
                    <a:pt x="6511" y="7084"/>
                    <a:pt x="6478" y="7084"/>
                  </a:cubicBezTo>
                  <a:cubicBezTo>
                    <a:pt x="6455" y="7084"/>
                    <a:pt x="6432" y="7084"/>
                    <a:pt x="6408" y="7083"/>
                  </a:cubicBezTo>
                  <a:cubicBezTo>
                    <a:pt x="6305" y="7080"/>
                    <a:pt x="6204" y="7069"/>
                    <a:pt x="6101" y="7053"/>
                  </a:cubicBezTo>
                  <a:cubicBezTo>
                    <a:pt x="6004" y="7039"/>
                    <a:pt x="5904" y="7027"/>
                    <a:pt x="5810" y="6998"/>
                  </a:cubicBezTo>
                  <a:cubicBezTo>
                    <a:pt x="5807" y="6997"/>
                    <a:pt x="5804" y="6997"/>
                    <a:pt x="5801" y="6996"/>
                  </a:cubicBezTo>
                  <a:cubicBezTo>
                    <a:pt x="5791" y="6992"/>
                    <a:pt x="5781" y="6989"/>
                    <a:pt x="5770" y="6985"/>
                  </a:cubicBezTo>
                  <a:cubicBezTo>
                    <a:pt x="5768" y="6991"/>
                    <a:pt x="5766" y="6998"/>
                    <a:pt x="5765" y="7005"/>
                  </a:cubicBezTo>
                  <a:cubicBezTo>
                    <a:pt x="5746" y="7068"/>
                    <a:pt x="5722" y="7130"/>
                    <a:pt x="5691" y="7188"/>
                  </a:cubicBezTo>
                  <a:cubicBezTo>
                    <a:pt x="5660" y="7247"/>
                    <a:pt x="5627" y="7304"/>
                    <a:pt x="5592" y="7361"/>
                  </a:cubicBezTo>
                  <a:cubicBezTo>
                    <a:pt x="5526" y="7469"/>
                    <a:pt x="5458" y="7579"/>
                    <a:pt x="5370" y="7672"/>
                  </a:cubicBezTo>
                  <a:cubicBezTo>
                    <a:pt x="5322" y="7723"/>
                    <a:pt x="5272" y="7772"/>
                    <a:pt x="5220" y="7818"/>
                  </a:cubicBezTo>
                  <a:cubicBezTo>
                    <a:pt x="5169" y="7865"/>
                    <a:pt x="5115" y="7910"/>
                    <a:pt x="5061" y="7954"/>
                  </a:cubicBezTo>
                  <a:cubicBezTo>
                    <a:pt x="5053" y="7962"/>
                    <a:pt x="5044" y="7970"/>
                    <a:pt x="5035" y="7976"/>
                  </a:cubicBezTo>
                  <a:cubicBezTo>
                    <a:pt x="4984" y="8017"/>
                    <a:pt x="4933" y="8057"/>
                    <a:pt x="4879" y="8093"/>
                  </a:cubicBezTo>
                  <a:lnTo>
                    <a:pt x="4879" y="8093"/>
                  </a:lnTo>
                  <a:cubicBezTo>
                    <a:pt x="4880" y="8092"/>
                    <a:pt x="4880" y="8092"/>
                    <a:pt x="4881" y="8092"/>
                  </a:cubicBezTo>
                  <a:lnTo>
                    <a:pt x="4881" y="8092"/>
                  </a:lnTo>
                  <a:cubicBezTo>
                    <a:pt x="4734" y="8194"/>
                    <a:pt x="4570" y="8271"/>
                    <a:pt x="4401" y="8329"/>
                  </a:cubicBezTo>
                  <a:cubicBezTo>
                    <a:pt x="4312" y="8360"/>
                    <a:pt x="4223" y="8391"/>
                    <a:pt x="4133" y="8414"/>
                  </a:cubicBezTo>
                  <a:cubicBezTo>
                    <a:pt x="4121" y="8416"/>
                    <a:pt x="4109" y="8420"/>
                    <a:pt x="4095" y="8422"/>
                  </a:cubicBezTo>
                  <a:cubicBezTo>
                    <a:pt x="4090" y="8424"/>
                    <a:pt x="4086" y="8425"/>
                    <a:pt x="4081" y="8426"/>
                  </a:cubicBezTo>
                  <a:cubicBezTo>
                    <a:pt x="4076" y="8445"/>
                    <a:pt x="4071" y="8461"/>
                    <a:pt x="4065" y="8479"/>
                  </a:cubicBezTo>
                  <a:cubicBezTo>
                    <a:pt x="4049" y="8533"/>
                    <a:pt x="4032" y="8587"/>
                    <a:pt x="4012" y="8641"/>
                  </a:cubicBezTo>
                  <a:cubicBezTo>
                    <a:pt x="3988" y="8695"/>
                    <a:pt x="3962" y="8750"/>
                    <a:pt x="3934" y="8802"/>
                  </a:cubicBezTo>
                  <a:cubicBezTo>
                    <a:pt x="3910" y="8843"/>
                    <a:pt x="3883" y="8884"/>
                    <a:pt x="3856" y="8923"/>
                  </a:cubicBezTo>
                  <a:lnTo>
                    <a:pt x="3856" y="8923"/>
                  </a:lnTo>
                  <a:cubicBezTo>
                    <a:pt x="3856" y="8923"/>
                    <a:pt x="3856" y="8922"/>
                    <a:pt x="3856" y="8922"/>
                  </a:cubicBezTo>
                  <a:lnTo>
                    <a:pt x="3856" y="8922"/>
                  </a:lnTo>
                  <a:cubicBezTo>
                    <a:pt x="3855" y="8923"/>
                    <a:pt x="3854" y="8924"/>
                    <a:pt x="3854" y="8925"/>
                  </a:cubicBezTo>
                  <a:lnTo>
                    <a:pt x="3854" y="8925"/>
                  </a:lnTo>
                  <a:cubicBezTo>
                    <a:pt x="3854" y="8925"/>
                    <a:pt x="3855" y="8924"/>
                    <a:pt x="3856" y="8923"/>
                  </a:cubicBezTo>
                  <a:lnTo>
                    <a:pt x="3856" y="8923"/>
                  </a:lnTo>
                  <a:cubicBezTo>
                    <a:pt x="3854" y="8925"/>
                    <a:pt x="3852" y="8926"/>
                    <a:pt x="3851" y="8929"/>
                  </a:cubicBezTo>
                  <a:lnTo>
                    <a:pt x="3851" y="8929"/>
                  </a:lnTo>
                  <a:cubicBezTo>
                    <a:pt x="3852" y="8928"/>
                    <a:pt x="3853" y="8927"/>
                    <a:pt x="3854" y="8925"/>
                  </a:cubicBezTo>
                  <a:lnTo>
                    <a:pt x="3854" y="8925"/>
                  </a:lnTo>
                  <a:cubicBezTo>
                    <a:pt x="3853" y="8927"/>
                    <a:pt x="3852" y="8928"/>
                    <a:pt x="3851" y="8930"/>
                  </a:cubicBezTo>
                  <a:cubicBezTo>
                    <a:pt x="3851" y="8929"/>
                    <a:pt x="3851" y="8929"/>
                    <a:pt x="3851" y="8929"/>
                  </a:cubicBezTo>
                  <a:lnTo>
                    <a:pt x="3851" y="8929"/>
                  </a:lnTo>
                  <a:cubicBezTo>
                    <a:pt x="3827" y="8962"/>
                    <a:pt x="3803" y="8995"/>
                    <a:pt x="3777" y="9025"/>
                  </a:cubicBezTo>
                  <a:cubicBezTo>
                    <a:pt x="3749" y="9060"/>
                    <a:pt x="3719" y="9093"/>
                    <a:pt x="3688" y="9127"/>
                  </a:cubicBezTo>
                  <a:cubicBezTo>
                    <a:pt x="3672" y="9141"/>
                    <a:pt x="3658" y="9157"/>
                    <a:pt x="3642" y="9170"/>
                  </a:cubicBezTo>
                  <a:cubicBezTo>
                    <a:pt x="3629" y="9183"/>
                    <a:pt x="3613" y="9195"/>
                    <a:pt x="3599" y="9208"/>
                  </a:cubicBezTo>
                  <a:cubicBezTo>
                    <a:pt x="3580" y="9221"/>
                    <a:pt x="3564" y="9232"/>
                    <a:pt x="3546" y="9245"/>
                  </a:cubicBezTo>
                  <a:cubicBezTo>
                    <a:pt x="3528" y="9258"/>
                    <a:pt x="3507" y="9270"/>
                    <a:pt x="3490" y="9281"/>
                  </a:cubicBezTo>
                  <a:cubicBezTo>
                    <a:pt x="3491" y="9281"/>
                    <a:pt x="3492" y="9279"/>
                    <a:pt x="3494" y="9278"/>
                  </a:cubicBezTo>
                  <a:lnTo>
                    <a:pt x="3494" y="9278"/>
                  </a:lnTo>
                  <a:cubicBezTo>
                    <a:pt x="3474" y="9289"/>
                    <a:pt x="3453" y="9299"/>
                    <a:pt x="3433" y="9311"/>
                  </a:cubicBezTo>
                  <a:cubicBezTo>
                    <a:pt x="3412" y="9323"/>
                    <a:pt x="3390" y="9330"/>
                    <a:pt x="3368" y="9340"/>
                  </a:cubicBezTo>
                  <a:cubicBezTo>
                    <a:pt x="3367" y="9342"/>
                    <a:pt x="3364" y="9342"/>
                    <a:pt x="3362" y="9343"/>
                  </a:cubicBezTo>
                  <a:lnTo>
                    <a:pt x="3362" y="9343"/>
                  </a:lnTo>
                  <a:cubicBezTo>
                    <a:pt x="3363" y="9343"/>
                    <a:pt x="3363" y="9343"/>
                    <a:pt x="3363" y="9342"/>
                  </a:cubicBezTo>
                  <a:lnTo>
                    <a:pt x="3363" y="9342"/>
                  </a:lnTo>
                  <a:cubicBezTo>
                    <a:pt x="3340" y="9350"/>
                    <a:pt x="3316" y="9359"/>
                    <a:pt x="3294" y="9366"/>
                  </a:cubicBezTo>
                  <a:cubicBezTo>
                    <a:pt x="3281" y="9370"/>
                    <a:pt x="3269" y="9374"/>
                    <a:pt x="3255" y="9376"/>
                  </a:cubicBezTo>
                  <a:lnTo>
                    <a:pt x="3252" y="9376"/>
                  </a:lnTo>
                  <a:cubicBezTo>
                    <a:pt x="3222" y="9381"/>
                    <a:pt x="3192" y="9382"/>
                    <a:pt x="3162" y="9385"/>
                  </a:cubicBezTo>
                  <a:lnTo>
                    <a:pt x="3111" y="9385"/>
                  </a:lnTo>
                  <a:cubicBezTo>
                    <a:pt x="3095" y="9385"/>
                    <a:pt x="3080" y="9382"/>
                    <a:pt x="3064" y="9381"/>
                  </a:cubicBezTo>
                  <a:cubicBezTo>
                    <a:pt x="3033" y="9376"/>
                    <a:pt x="3004" y="9370"/>
                    <a:pt x="2974" y="9364"/>
                  </a:cubicBezTo>
                  <a:cubicBezTo>
                    <a:pt x="2939" y="9355"/>
                    <a:pt x="2904" y="9344"/>
                    <a:pt x="2871" y="9332"/>
                  </a:cubicBezTo>
                  <a:cubicBezTo>
                    <a:pt x="2855" y="9325"/>
                    <a:pt x="2839" y="9318"/>
                    <a:pt x="2822" y="9308"/>
                  </a:cubicBezTo>
                  <a:cubicBezTo>
                    <a:pt x="2781" y="9284"/>
                    <a:pt x="2742" y="9258"/>
                    <a:pt x="2702" y="9231"/>
                  </a:cubicBezTo>
                  <a:lnTo>
                    <a:pt x="2702" y="9231"/>
                  </a:lnTo>
                  <a:lnTo>
                    <a:pt x="2705" y="9234"/>
                  </a:lnTo>
                  <a:cubicBezTo>
                    <a:pt x="2703" y="9232"/>
                    <a:pt x="2702" y="9232"/>
                    <a:pt x="2702" y="9231"/>
                  </a:cubicBezTo>
                  <a:lnTo>
                    <a:pt x="2702" y="9231"/>
                  </a:lnTo>
                  <a:cubicBezTo>
                    <a:pt x="2702" y="9231"/>
                    <a:pt x="2702" y="9231"/>
                    <a:pt x="2702" y="9231"/>
                  </a:cubicBezTo>
                  <a:cubicBezTo>
                    <a:pt x="2701" y="9230"/>
                    <a:pt x="2700" y="9230"/>
                    <a:pt x="2698" y="9229"/>
                  </a:cubicBezTo>
                  <a:cubicBezTo>
                    <a:pt x="2700" y="9229"/>
                    <a:pt x="2700" y="9230"/>
                    <a:pt x="2701" y="9230"/>
                  </a:cubicBezTo>
                  <a:cubicBezTo>
                    <a:pt x="2685" y="9216"/>
                    <a:pt x="2666" y="9203"/>
                    <a:pt x="2651" y="9189"/>
                  </a:cubicBezTo>
                  <a:cubicBezTo>
                    <a:pt x="2634" y="9172"/>
                    <a:pt x="2618" y="9154"/>
                    <a:pt x="2600" y="9134"/>
                  </a:cubicBezTo>
                  <a:cubicBezTo>
                    <a:pt x="2582" y="9111"/>
                    <a:pt x="2567" y="9087"/>
                    <a:pt x="2549" y="9064"/>
                  </a:cubicBezTo>
                  <a:cubicBezTo>
                    <a:pt x="2537" y="9041"/>
                    <a:pt x="2524" y="9017"/>
                    <a:pt x="2513" y="8993"/>
                  </a:cubicBezTo>
                  <a:lnTo>
                    <a:pt x="2513" y="8993"/>
                  </a:lnTo>
                  <a:cubicBezTo>
                    <a:pt x="2513" y="8993"/>
                    <a:pt x="2513" y="8994"/>
                    <a:pt x="2513" y="8994"/>
                  </a:cubicBezTo>
                  <a:cubicBezTo>
                    <a:pt x="2513" y="8993"/>
                    <a:pt x="2513" y="8993"/>
                    <a:pt x="2513" y="8992"/>
                  </a:cubicBezTo>
                  <a:lnTo>
                    <a:pt x="2513" y="8992"/>
                  </a:lnTo>
                  <a:cubicBezTo>
                    <a:pt x="2513" y="8993"/>
                    <a:pt x="2513" y="8993"/>
                    <a:pt x="2513" y="8993"/>
                  </a:cubicBezTo>
                  <a:lnTo>
                    <a:pt x="2513" y="8993"/>
                  </a:lnTo>
                  <a:cubicBezTo>
                    <a:pt x="2513" y="8993"/>
                    <a:pt x="2513" y="8993"/>
                    <a:pt x="2513" y="8992"/>
                  </a:cubicBezTo>
                  <a:lnTo>
                    <a:pt x="2513" y="8992"/>
                  </a:lnTo>
                  <a:cubicBezTo>
                    <a:pt x="2513" y="8992"/>
                    <a:pt x="2513" y="8992"/>
                    <a:pt x="2513" y="8992"/>
                  </a:cubicBezTo>
                  <a:lnTo>
                    <a:pt x="2513" y="8992"/>
                  </a:lnTo>
                  <a:cubicBezTo>
                    <a:pt x="2513" y="8992"/>
                    <a:pt x="2513" y="8992"/>
                    <a:pt x="2512" y="8992"/>
                  </a:cubicBezTo>
                  <a:lnTo>
                    <a:pt x="2512" y="8992"/>
                  </a:lnTo>
                  <a:cubicBezTo>
                    <a:pt x="2512" y="8991"/>
                    <a:pt x="2512" y="8990"/>
                    <a:pt x="2512" y="8989"/>
                  </a:cubicBezTo>
                  <a:cubicBezTo>
                    <a:pt x="2498" y="8957"/>
                    <a:pt x="2485" y="8925"/>
                    <a:pt x="2475" y="8891"/>
                  </a:cubicBezTo>
                  <a:cubicBezTo>
                    <a:pt x="2471" y="8874"/>
                    <a:pt x="2467" y="8857"/>
                    <a:pt x="2465" y="8840"/>
                  </a:cubicBezTo>
                  <a:cubicBezTo>
                    <a:pt x="2461" y="8812"/>
                    <a:pt x="2460" y="8783"/>
                    <a:pt x="2459" y="8754"/>
                  </a:cubicBezTo>
                  <a:cubicBezTo>
                    <a:pt x="2459" y="8699"/>
                    <a:pt x="2460" y="8644"/>
                    <a:pt x="2464" y="8590"/>
                  </a:cubicBezTo>
                  <a:cubicBezTo>
                    <a:pt x="2467" y="8540"/>
                    <a:pt x="2467" y="8492"/>
                    <a:pt x="2474" y="8442"/>
                  </a:cubicBezTo>
                  <a:cubicBezTo>
                    <a:pt x="2479" y="8403"/>
                    <a:pt x="2487" y="8364"/>
                    <a:pt x="2496" y="8326"/>
                  </a:cubicBezTo>
                  <a:cubicBezTo>
                    <a:pt x="2502" y="8305"/>
                    <a:pt x="2508" y="8282"/>
                    <a:pt x="2516" y="8262"/>
                  </a:cubicBezTo>
                  <a:cubicBezTo>
                    <a:pt x="2516" y="8259"/>
                    <a:pt x="2517" y="8254"/>
                    <a:pt x="2517" y="8249"/>
                  </a:cubicBezTo>
                  <a:cubicBezTo>
                    <a:pt x="2519" y="8230"/>
                    <a:pt x="2519" y="8210"/>
                    <a:pt x="2523" y="8192"/>
                  </a:cubicBezTo>
                  <a:cubicBezTo>
                    <a:pt x="2529" y="8152"/>
                    <a:pt x="2538" y="8115"/>
                    <a:pt x="2548" y="8076"/>
                  </a:cubicBezTo>
                  <a:cubicBezTo>
                    <a:pt x="2560" y="8034"/>
                    <a:pt x="2572" y="7990"/>
                    <a:pt x="2585" y="7947"/>
                  </a:cubicBezTo>
                  <a:cubicBezTo>
                    <a:pt x="2598" y="7905"/>
                    <a:pt x="2613" y="7864"/>
                    <a:pt x="2627" y="7822"/>
                  </a:cubicBezTo>
                  <a:cubicBezTo>
                    <a:pt x="2630" y="7816"/>
                    <a:pt x="2631" y="7810"/>
                    <a:pt x="2634" y="7805"/>
                  </a:cubicBezTo>
                  <a:cubicBezTo>
                    <a:pt x="2627" y="7802"/>
                    <a:pt x="2620" y="7797"/>
                    <a:pt x="2614" y="7792"/>
                  </a:cubicBezTo>
                  <a:cubicBezTo>
                    <a:pt x="2580" y="7838"/>
                    <a:pt x="2549" y="7883"/>
                    <a:pt x="2523" y="7931"/>
                  </a:cubicBezTo>
                  <a:cubicBezTo>
                    <a:pt x="2505" y="7959"/>
                    <a:pt x="2488" y="7986"/>
                    <a:pt x="2470" y="8014"/>
                  </a:cubicBezTo>
                  <a:cubicBezTo>
                    <a:pt x="2435" y="8069"/>
                    <a:pt x="2404" y="8127"/>
                    <a:pt x="2374" y="8184"/>
                  </a:cubicBezTo>
                  <a:cubicBezTo>
                    <a:pt x="2361" y="8213"/>
                    <a:pt x="2346" y="8243"/>
                    <a:pt x="2333" y="8272"/>
                  </a:cubicBezTo>
                  <a:cubicBezTo>
                    <a:pt x="2320" y="8302"/>
                    <a:pt x="2306" y="8333"/>
                    <a:pt x="2297" y="8365"/>
                  </a:cubicBezTo>
                  <a:cubicBezTo>
                    <a:pt x="2295" y="8372"/>
                    <a:pt x="2294" y="8377"/>
                    <a:pt x="2291" y="8384"/>
                  </a:cubicBezTo>
                  <a:cubicBezTo>
                    <a:pt x="2285" y="8381"/>
                    <a:pt x="2279" y="8380"/>
                    <a:pt x="2273" y="8380"/>
                  </a:cubicBezTo>
                  <a:cubicBezTo>
                    <a:pt x="2272" y="8379"/>
                    <a:pt x="2271" y="8379"/>
                    <a:pt x="2270" y="8379"/>
                  </a:cubicBezTo>
                  <a:cubicBezTo>
                    <a:pt x="2242" y="8379"/>
                    <a:pt x="2217" y="8397"/>
                    <a:pt x="2208" y="8425"/>
                  </a:cubicBezTo>
                  <a:cubicBezTo>
                    <a:pt x="2204" y="8436"/>
                    <a:pt x="2204" y="8451"/>
                    <a:pt x="2203" y="8463"/>
                  </a:cubicBezTo>
                  <a:cubicBezTo>
                    <a:pt x="2201" y="8478"/>
                    <a:pt x="2199" y="8492"/>
                    <a:pt x="2198" y="8507"/>
                  </a:cubicBezTo>
                  <a:cubicBezTo>
                    <a:pt x="2192" y="8556"/>
                    <a:pt x="2187" y="8606"/>
                    <a:pt x="2188" y="8654"/>
                  </a:cubicBezTo>
                  <a:cubicBezTo>
                    <a:pt x="2188" y="8673"/>
                    <a:pt x="2195" y="8693"/>
                    <a:pt x="2204" y="8711"/>
                  </a:cubicBezTo>
                  <a:cubicBezTo>
                    <a:pt x="2203" y="8726"/>
                    <a:pt x="2204" y="8742"/>
                    <a:pt x="2204" y="8759"/>
                  </a:cubicBezTo>
                  <a:cubicBezTo>
                    <a:pt x="2203" y="8770"/>
                    <a:pt x="2203" y="8780"/>
                    <a:pt x="2202" y="8790"/>
                  </a:cubicBezTo>
                  <a:cubicBezTo>
                    <a:pt x="2199" y="8833"/>
                    <a:pt x="2201" y="8878"/>
                    <a:pt x="2207" y="8921"/>
                  </a:cubicBezTo>
                  <a:lnTo>
                    <a:pt x="2207" y="8922"/>
                  </a:lnTo>
                  <a:cubicBezTo>
                    <a:pt x="2198" y="8942"/>
                    <a:pt x="2198" y="8966"/>
                    <a:pt x="2199" y="8986"/>
                  </a:cubicBezTo>
                  <a:cubicBezTo>
                    <a:pt x="2199" y="9000"/>
                    <a:pt x="2203" y="9015"/>
                    <a:pt x="2206" y="9029"/>
                  </a:cubicBezTo>
                  <a:cubicBezTo>
                    <a:pt x="2208" y="9046"/>
                    <a:pt x="2213" y="9064"/>
                    <a:pt x="2218" y="9080"/>
                  </a:cubicBezTo>
                  <a:cubicBezTo>
                    <a:pt x="2229" y="9122"/>
                    <a:pt x="2244" y="9162"/>
                    <a:pt x="2263" y="9199"/>
                  </a:cubicBezTo>
                  <a:cubicBezTo>
                    <a:pt x="2264" y="9209"/>
                    <a:pt x="2269" y="9220"/>
                    <a:pt x="2273" y="9230"/>
                  </a:cubicBezTo>
                  <a:cubicBezTo>
                    <a:pt x="2280" y="9246"/>
                    <a:pt x="2288" y="9263"/>
                    <a:pt x="2299" y="9277"/>
                  </a:cubicBezTo>
                  <a:cubicBezTo>
                    <a:pt x="2312" y="9299"/>
                    <a:pt x="2330" y="9320"/>
                    <a:pt x="2347" y="9339"/>
                  </a:cubicBezTo>
                  <a:cubicBezTo>
                    <a:pt x="2351" y="9345"/>
                    <a:pt x="2358" y="9350"/>
                    <a:pt x="2362" y="9356"/>
                  </a:cubicBezTo>
                  <a:cubicBezTo>
                    <a:pt x="2328" y="9382"/>
                    <a:pt x="2324" y="9431"/>
                    <a:pt x="2352" y="9462"/>
                  </a:cubicBezTo>
                  <a:cubicBezTo>
                    <a:pt x="2367" y="9478"/>
                    <a:pt x="2387" y="9488"/>
                    <a:pt x="2405" y="9497"/>
                  </a:cubicBezTo>
                  <a:cubicBezTo>
                    <a:pt x="2424" y="9505"/>
                    <a:pt x="2445" y="9513"/>
                    <a:pt x="2465" y="9518"/>
                  </a:cubicBezTo>
                  <a:cubicBezTo>
                    <a:pt x="2472" y="9520"/>
                    <a:pt x="2481" y="9523"/>
                    <a:pt x="2490" y="9524"/>
                  </a:cubicBezTo>
                  <a:cubicBezTo>
                    <a:pt x="2493" y="9534"/>
                    <a:pt x="2498" y="9542"/>
                    <a:pt x="2505" y="9551"/>
                  </a:cubicBezTo>
                  <a:cubicBezTo>
                    <a:pt x="2533" y="9583"/>
                    <a:pt x="2573" y="9597"/>
                    <a:pt x="2613" y="9608"/>
                  </a:cubicBezTo>
                  <a:cubicBezTo>
                    <a:pt x="2644" y="9617"/>
                    <a:pt x="2675" y="9624"/>
                    <a:pt x="2707" y="9631"/>
                  </a:cubicBezTo>
                  <a:cubicBezTo>
                    <a:pt x="2713" y="9634"/>
                    <a:pt x="2718" y="9639"/>
                    <a:pt x="2723" y="9642"/>
                  </a:cubicBezTo>
                  <a:cubicBezTo>
                    <a:pt x="2732" y="9647"/>
                    <a:pt x="2740" y="9649"/>
                    <a:pt x="2751" y="9653"/>
                  </a:cubicBezTo>
                  <a:cubicBezTo>
                    <a:pt x="2763" y="9657"/>
                    <a:pt x="2773" y="9660"/>
                    <a:pt x="2785" y="9664"/>
                  </a:cubicBezTo>
                  <a:cubicBezTo>
                    <a:pt x="2816" y="9675"/>
                    <a:pt x="2847" y="9683"/>
                    <a:pt x="2879" y="9690"/>
                  </a:cubicBezTo>
                  <a:cubicBezTo>
                    <a:pt x="2887" y="9699"/>
                    <a:pt x="2897" y="9707"/>
                    <a:pt x="2908" y="9714"/>
                  </a:cubicBezTo>
                  <a:cubicBezTo>
                    <a:pt x="2921" y="9722"/>
                    <a:pt x="2936" y="9730"/>
                    <a:pt x="2954" y="9736"/>
                  </a:cubicBezTo>
                  <a:cubicBezTo>
                    <a:pt x="2960" y="9738"/>
                    <a:pt x="2966" y="9740"/>
                    <a:pt x="2973" y="9741"/>
                  </a:cubicBezTo>
                  <a:cubicBezTo>
                    <a:pt x="3007" y="9748"/>
                    <a:pt x="3039" y="9753"/>
                    <a:pt x="3074" y="9755"/>
                  </a:cubicBezTo>
                  <a:cubicBezTo>
                    <a:pt x="3085" y="9756"/>
                    <a:pt x="3097" y="9756"/>
                    <a:pt x="3109" y="9756"/>
                  </a:cubicBezTo>
                  <a:cubicBezTo>
                    <a:pt x="3185" y="9756"/>
                    <a:pt x="3262" y="9743"/>
                    <a:pt x="3336" y="9729"/>
                  </a:cubicBezTo>
                  <a:cubicBezTo>
                    <a:pt x="3419" y="9714"/>
                    <a:pt x="3503" y="9691"/>
                    <a:pt x="3585" y="9663"/>
                  </a:cubicBezTo>
                  <a:cubicBezTo>
                    <a:pt x="3664" y="9636"/>
                    <a:pt x="3743" y="9600"/>
                    <a:pt x="3813" y="9552"/>
                  </a:cubicBezTo>
                  <a:cubicBezTo>
                    <a:pt x="3852" y="9525"/>
                    <a:pt x="3899" y="9493"/>
                    <a:pt x="3904" y="9441"/>
                  </a:cubicBezTo>
                  <a:cubicBezTo>
                    <a:pt x="3906" y="9430"/>
                    <a:pt x="3906" y="9417"/>
                    <a:pt x="3904" y="9404"/>
                  </a:cubicBezTo>
                  <a:cubicBezTo>
                    <a:pt x="3952" y="9374"/>
                    <a:pt x="3998" y="9340"/>
                    <a:pt x="4043" y="9303"/>
                  </a:cubicBezTo>
                  <a:cubicBezTo>
                    <a:pt x="4071" y="9280"/>
                    <a:pt x="4096" y="9255"/>
                    <a:pt x="4120" y="9227"/>
                  </a:cubicBezTo>
                  <a:cubicBezTo>
                    <a:pt x="4130" y="9216"/>
                    <a:pt x="4141" y="9205"/>
                    <a:pt x="4147" y="9193"/>
                  </a:cubicBezTo>
                  <a:cubicBezTo>
                    <a:pt x="4152" y="9184"/>
                    <a:pt x="4156" y="9178"/>
                    <a:pt x="4159" y="9170"/>
                  </a:cubicBezTo>
                  <a:cubicBezTo>
                    <a:pt x="4164" y="9163"/>
                    <a:pt x="4165" y="9155"/>
                    <a:pt x="4168" y="9147"/>
                  </a:cubicBezTo>
                  <a:cubicBezTo>
                    <a:pt x="4173" y="9129"/>
                    <a:pt x="4172" y="9108"/>
                    <a:pt x="4165" y="9091"/>
                  </a:cubicBezTo>
                  <a:cubicBezTo>
                    <a:pt x="4161" y="9081"/>
                    <a:pt x="4157" y="9072"/>
                    <a:pt x="4151" y="9065"/>
                  </a:cubicBezTo>
                  <a:cubicBezTo>
                    <a:pt x="4185" y="9019"/>
                    <a:pt x="4216" y="8973"/>
                    <a:pt x="4245" y="8924"/>
                  </a:cubicBezTo>
                  <a:cubicBezTo>
                    <a:pt x="4259" y="8899"/>
                    <a:pt x="4272" y="8873"/>
                    <a:pt x="4282" y="8845"/>
                  </a:cubicBezTo>
                  <a:cubicBezTo>
                    <a:pt x="4293" y="8822"/>
                    <a:pt x="4298" y="8797"/>
                    <a:pt x="4303" y="8772"/>
                  </a:cubicBezTo>
                  <a:cubicBezTo>
                    <a:pt x="4304" y="8768"/>
                    <a:pt x="4303" y="8762"/>
                    <a:pt x="4302" y="8759"/>
                  </a:cubicBezTo>
                  <a:cubicBezTo>
                    <a:pt x="4307" y="8756"/>
                    <a:pt x="4313" y="8755"/>
                    <a:pt x="4319" y="8752"/>
                  </a:cubicBezTo>
                  <a:cubicBezTo>
                    <a:pt x="4370" y="8733"/>
                    <a:pt x="4419" y="8709"/>
                    <a:pt x="4467" y="8687"/>
                  </a:cubicBezTo>
                  <a:cubicBezTo>
                    <a:pt x="4507" y="8668"/>
                    <a:pt x="4546" y="8649"/>
                    <a:pt x="4587" y="8630"/>
                  </a:cubicBezTo>
                  <a:cubicBezTo>
                    <a:pt x="4597" y="8625"/>
                    <a:pt x="4607" y="8618"/>
                    <a:pt x="4618" y="8612"/>
                  </a:cubicBezTo>
                  <a:cubicBezTo>
                    <a:pt x="4644" y="8597"/>
                    <a:pt x="4672" y="8582"/>
                    <a:pt x="4699" y="8566"/>
                  </a:cubicBezTo>
                  <a:lnTo>
                    <a:pt x="4768" y="8528"/>
                  </a:lnTo>
                  <a:cubicBezTo>
                    <a:pt x="4782" y="8522"/>
                    <a:pt x="4796" y="8514"/>
                    <a:pt x="4807" y="8506"/>
                  </a:cubicBezTo>
                  <a:cubicBezTo>
                    <a:pt x="4832" y="8491"/>
                    <a:pt x="4856" y="8475"/>
                    <a:pt x="4881" y="8458"/>
                  </a:cubicBezTo>
                  <a:cubicBezTo>
                    <a:pt x="4968" y="8406"/>
                    <a:pt x="5055" y="8352"/>
                    <a:pt x="5138" y="8292"/>
                  </a:cubicBezTo>
                  <a:cubicBezTo>
                    <a:pt x="5195" y="8251"/>
                    <a:pt x="5253" y="8209"/>
                    <a:pt x="5307" y="8164"/>
                  </a:cubicBezTo>
                  <a:cubicBezTo>
                    <a:pt x="5345" y="8131"/>
                    <a:pt x="5385" y="8097"/>
                    <a:pt x="5424" y="8064"/>
                  </a:cubicBezTo>
                  <a:cubicBezTo>
                    <a:pt x="5488" y="8009"/>
                    <a:pt x="5547" y="7952"/>
                    <a:pt x="5609" y="7894"/>
                  </a:cubicBezTo>
                  <a:cubicBezTo>
                    <a:pt x="5632" y="7875"/>
                    <a:pt x="5637" y="7843"/>
                    <a:pt x="5624" y="7817"/>
                  </a:cubicBezTo>
                  <a:cubicBezTo>
                    <a:pt x="5613" y="7796"/>
                    <a:pt x="5589" y="7782"/>
                    <a:pt x="5565" y="7782"/>
                  </a:cubicBezTo>
                  <a:cubicBezTo>
                    <a:pt x="5565" y="7782"/>
                    <a:pt x="5564" y="7782"/>
                    <a:pt x="5563" y="7782"/>
                  </a:cubicBezTo>
                  <a:cubicBezTo>
                    <a:pt x="5568" y="7776"/>
                    <a:pt x="5573" y="7770"/>
                    <a:pt x="5580" y="7763"/>
                  </a:cubicBezTo>
                  <a:cubicBezTo>
                    <a:pt x="5588" y="7754"/>
                    <a:pt x="5597" y="7745"/>
                    <a:pt x="5604" y="7736"/>
                  </a:cubicBezTo>
                  <a:cubicBezTo>
                    <a:pt x="5642" y="7696"/>
                    <a:pt x="5676" y="7652"/>
                    <a:pt x="5713" y="7611"/>
                  </a:cubicBezTo>
                  <a:lnTo>
                    <a:pt x="5759" y="7557"/>
                  </a:lnTo>
                  <a:cubicBezTo>
                    <a:pt x="5784" y="7528"/>
                    <a:pt x="5807" y="7500"/>
                    <a:pt x="5829" y="7471"/>
                  </a:cubicBezTo>
                  <a:cubicBezTo>
                    <a:pt x="5855" y="7438"/>
                    <a:pt x="5876" y="7403"/>
                    <a:pt x="5896" y="7366"/>
                  </a:cubicBezTo>
                  <a:cubicBezTo>
                    <a:pt x="5907" y="7348"/>
                    <a:pt x="5909" y="7328"/>
                    <a:pt x="5902" y="7309"/>
                  </a:cubicBezTo>
                  <a:cubicBezTo>
                    <a:pt x="5908" y="7301"/>
                    <a:pt x="5912" y="7292"/>
                    <a:pt x="5917" y="7285"/>
                  </a:cubicBezTo>
                  <a:cubicBezTo>
                    <a:pt x="5919" y="7296"/>
                    <a:pt x="5924" y="7306"/>
                    <a:pt x="5932" y="7316"/>
                  </a:cubicBezTo>
                  <a:cubicBezTo>
                    <a:pt x="5942" y="7325"/>
                    <a:pt x="5949" y="7335"/>
                    <a:pt x="5960" y="7341"/>
                  </a:cubicBezTo>
                  <a:cubicBezTo>
                    <a:pt x="5968" y="7346"/>
                    <a:pt x="5978" y="7349"/>
                    <a:pt x="5986" y="7353"/>
                  </a:cubicBezTo>
                  <a:cubicBezTo>
                    <a:pt x="5991" y="7354"/>
                    <a:pt x="5998" y="7357"/>
                    <a:pt x="6004" y="7358"/>
                  </a:cubicBezTo>
                  <a:cubicBezTo>
                    <a:pt x="6026" y="7363"/>
                    <a:pt x="6051" y="7368"/>
                    <a:pt x="6074" y="7374"/>
                  </a:cubicBezTo>
                  <a:cubicBezTo>
                    <a:pt x="6161" y="7395"/>
                    <a:pt x="6253" y="7400"/>
                    <a:pt x="6344" y="7400"/>
                  </a:cubicBezTo>
                  <a:cubicBezTo>
                    <a:pt x="6402" y="7400"/>
                    <a:pt x="6459" y="7398"/>
                    <a:pt x="6516" y="7393"/>
                  </a:cubicBezTo>
                  <a:cubicBezTo>
                    <a:pt x="6520" y="7403"/>
                    <a:pt x="6525" y="7413"/>
                    <a:pt x="6531" y="7420"/>
                  </a:cubicBezTo>
                  <a:cubicBezTo>
                    <a:pt x="6550" y="7446"/>
                    <a:pt x="6583" y="7452"/>
                    <a:pt x="6614" y="7455"/>
                  </a:cubicBezTo>
                  <a:lnTo>
                    <a:pt x="6614" y="7455"/>
                  </a:lnTo>
                  <a:cubicBezTo>
                    <a:pt x="6613" y="7455"/>
                    <a:pt x="6613" y="7454"/>
                    <a:pt x="6612" y="7454"/>
                  </a:cubicBezTo>
                  <a:lnTo>
                    <a:pt x="6612" y="7454"/>
                  </a:lnTo>
                  <a:cubicBezTo>
                    <a:pt x="6646" y="7458"/>
                    <a:pt x="6680" y="7460"/>
                    <a:pt x="6714" y="7460"/>
                  </a:cubicBezTo>
                  <a:cubicBezTo>
                    <a:pt x="6829" y="7460"/>
                    <a:pt x="6942" y="7439"/>
                    <a:pt x="7053" y="7409"/>
                  </a:cubicBezTo>
                  <a:cubicBezTo>
                    <a:pt x="7222" y="7366"/>
                    <a:pt x="7386" y="7304"/>
                    <a:pt x="7544" y="7233"/>
                  </a:cubicBezTo>
                  <a:lnTo>
                    <a:pt x="7553" y="7229"/>
                  </a:lnTo>
                  <a:cubicBezTo>
                    <a:pt x="7565" y="7234"/>
                    <a:pt x="7579" y="7238"/>
                    <a:pt x="7593" y="7238"/>
                  </a:cubicBezTo>
                  <a:cubicBezTo>
                    <a:pt x="7624" y="7235"/>
                    <a:pt x="7653" y="7224"/>
                    <a:pt x="7682" y="7211"/>
                  </a:cubicBezTo>
                  <a:cubicBezTo>
                    <a:pt x="7763" y="7177"/>
                    <a:pt x="7837" y="7127"/>
                    <a:pt x="7910" y="7077"/>
                  </a:cubicBezTo>
                  <a:cubicBezTo>
                    <a:pt x="7939" y="7058"/>
                    <a:pt x="7966" y="7036"/>
                    <a:pt x="7995" y="7013"/>
                  </a:cubicBezTo>
                  <a:cubicBezTo>
                    <a:pt x="8029" y="6987"/>
                    <a:pt x="8064" y="6962"/>
                    <a:pt x="8099" y="6935"/>
                  </a:cubicBezTo>
                  <a:cubicBezTo>
                    <a:pt x="8116" y="6920"/>
                    <a:pt x="8135" y="6904"/>
                    <a:pt x="8151" y="6889"/>
                  </a:cubicBezTo>
                  <a:cubicBezTo>
                    <a:pt x="8188" y="6857"/>
                    <a:pt x="8224" y="6825"/>
                    <a:pt x="8261" y="6794"/>
                  </a:cubicBezTo>
                  <a:cubicBezTo>
                    <a:pt x="8305" y="6755"/>
                    <a:pt x="8347" y="6716"/>
                    <a:pt x="8387" y="6673"/>
                  </a:cubicBezTo>
                  <a:cubicBezTo>
                    <a:pt x="8419" y="6636"/>
                    <a:pt x="8451" y="6600"/>
                    <a:pt x="8481" y="6562"/>
                  </a:cubicBezTo>
                  <a:cubicBezTo>
                    <a:pt x="8504" y="6531"/>
                    <a:pt x="8527" y="6495"/>
                    <a:pt x="8539" y="6459"/>
                  </a:cubicBezTo>
                  <a:cubicBezTo>
                    <a:pt x="8555" y="6417"/>
                    <a:pt x="8565" y="6362"/>
                    <a:pt x="8540" y="6321"/>
                  </a:cubicBezTo>
                  <a:cubicBezTo>
                    <a:pt x="8543" y="6310"/>
                    <a:pt x="8543" y="6300"/>
                    <a:pt x="8543" y="6289"/>
                  </a:cubicBezTo>
                  <a:cubicBezTo>
                    <a:pt x="8542" y="6272"/>
                    <a:pt x="8535" y="6259"/>
                    <a:pt x="8528" y="6246"/>
                  </a:cubicBezTo>
                  <a:cubicBezTo>
                    <a:pt x="8518" y="6229"/>
                    <a:pt x="8496" y="6218"/>
                    <a:pt x="8476" y="6218"/>
                  </a:cubicBezTo>
                  <a:cubicBezTo>
                    <a:pt x="8474" y="6218"/>
                    <a:pt x="8473" y="6218"/>
                    <a:pt x="8471" y="6219"/>
                  </a:cubicBezTo>
                  <a:cubicBezTo>
                    <a:pt x="8475" y="6215"/>
                    <a:pt x="8477" y="6210"/>
                    <a:pt x="8480" y="6206"/>
                  </a:cubicBezTo>
                  <a:cubicBezTo>
                    <a:pt x="8489" y="6193"/>
                    <a:pt x="8499" y="6179"/>
                    <a:pt x="8508" y="6165"/>
                  </a:cubicBezTo>
                  <a:cubicBezTo>
                    <a:pt x="8571" y="6224"/>
                    <a:pt x="8637" y="6282"/>
                    <a:pt x="8705" y="6336"/>
                  </a:cubicBezTo>
                  <a:cubicBezTo>
                    <a:pt x="8743" y="6367"/>
                    <a:pt x="8781" y="6399"/>
                    <a:pt x="8819" y="6428"/>
                  </a:cubicBezTo>
                  <a:lnTo>
                    <a:pt x="8912" y="6497"/>
                  </a:lnTo>
                  <a:cubicBezTo>
                    <a:pt x="8929" y="6510"/>
                    <a:pt x="8946" y="6523"/>
                    <a:pt x="8962" y="6535"/>
                  </a:cubicBezTo>
                  <a:cubicBezTo>
                    <a:pt x="9015" y="6569"/>
                    <a:pt x="9069" y="6603"/>
                    <a:pt x="9120" y="6639"/>
                  </a:cubicBezTo>
                  <a:cubicBezTo>
                    <a:pt x="9161" y="6665"/>
                    <a:pt x="9205" y="6688"/>
                    <a:pt x="9247" y="6713"/>
                  </a:cubicBezTo>
                  <a:cubicBezTo>
                    <a:pt x="9270" y="6726"/>
                    <a:pt x="9293" y="6739"/>
                    <a:pt x="9316" y="6752"/>
                  </a:cubicBezTo>
                  <a:cubicBezTo>
                    <a:pt x="9347" y="6769"/>
                    <a:pt x="9378" y="6784"/>
                    <a:pt x="9410" y="6800"/>
                  </a:cubicBezTo>
                  <a:cubicBezTo>
                    <a:pt x="9472" y="6835"/>
                    <a:pt x="9534" y="6867"/>
                    <a:pt x="9597" y="6899"/>
                  </a:cubicBezTo>
                  <a:lnTo>
                    <a:pt x="9608" y="6907"/>
                  </a:lnTo>
                  <a:cubicBezTo>
                    <a:pt x="9616" y="6910"/>
                    <a:pt x="9623" y="6913"/>
                    <a:pt x="9629" y="6915"/>
                  </a:cubicBezTo>
                  <a:cubicBezTo>
                    <a:pt x="9652" y="6953"/>
                    <a:pt x="9672" y="6990"/>
                    <a:pt x="9690" y="7029"/>
                  </a:cubicBezTo>
                  <a:cubicBezTo>
                    <a:pt x="9714" y="7075"/>
                    <a:pt x="9735" y="7124"/>
                    <a:pt x="9756" y="7170"/>
                  </a:cubicBezTo>
                  <a:cubicBezTo>
                    <a:pt x="9771" y="7206"/>
                    <a:pt x="9787" y="7242"/>
                    <a:pt x="9801" y="7276"/>
                  </a:cubicBezTo>
                  <a:cubicBezTo>
                    <a:pt x="9815" y="7312"/>
                    <a:pt x="9827" y="7351"/>
                    <a:pt x="9838" y="7387"/>
                  </a:cubicBezTo>
                  <a:cubicBezTo>
                    <a:pt x="9849" y="7421"/>
                    <a:pt x="9858" y="7456"/>
                    <a:pt x="9866" y="7492"/>
                  </a:cubicBezTo>
                  <a:cubicBezTo>
                    <a:pt x="9876" y="7527"/>
                    <a:pt x="9881" y="7563"/>
                    <a:pt x="9886" y="7598"/>
                  </a:cubicBezTo>
                  <a:cubicBezTo>
                    <a:pt x="9900" y="7701"/>
                    <a:pt x="9911" y="7803"/>
                    <a:pt x="9917" y="7908"/>
                  </a:cubicBezTo>
                  <a:cubicBezTo>
                    <a:pt x="9917" y="7940"/>
                    <a:pt x="9918" y="7971"/>
                    <a:pt x="9917" y="8002"/>
                  </a:cubicBezTo>
                  <a:cubicBezTo>
                    <a:pt x="9916" y="8033"/>
                    <a:pt x="9915" y="8064"/>
                    <a:pt x="9912" y="8096"/>
                  </a:cubicBezTo>
                  <a:cubicBezTo>
                    <a:pt x="9904" y="8166"/>
                    <a:pt x="9895" y="8236"/>
                    <a:pt x="9885" y="8306"/>
                  </a:cubicBezTo>
                  <a:cubicBezTo>
                    <a:pt x="9875" y="8377"/>
                    <a:pt x="9859" y="8447"/>
                    <a:pt x="9843" y="8515"/>
                  </a:cubicBezTo>
                  <a:lnTo>
                    <a:pt x="9807" y="8635"/>
                  </a:lnTo>
                  <a:cubicBezTo>
                    <a:pt x="9804" y="8657"/>
                    <a:pt x="9801" y="8679"/>
                    <a:pt x="9796" y="8699"/>
                  </a:cubicBezTo>
                  <a:cubicBezTo>
                    <a:pt x="9787" y="8735"/>
                    <a:pt x="9777" y="8768"/>
                    <a:pt x="9763" y="8803"/>
                  </a:cubicBezTo>
                  <a:cubicBezTo>
                    <a:pt x="9760" y="8814"/>
                    <a:pt x="9756" y="8826"/>
                    <a:pt x="9751" y="8838"/>
                  </a:cubicBezTo>
                  <a:cubicBezTo>
                    <a:pt x="9752" y="8839"/>
                    <a:pt x="9752" y="8840"/>
                    <a:pt x="9752" y="8840"/>
                  </a:cubicBezTo>
                  <a:cubicBezTo>
                    <a:pt x="9784" y="8853"/>
                    <a:pt x="9817" y="8868"/>
                    <a:pt x="9849" y="8881"/>
                  </a:cubicBezTo>
                  <a:cubicBezTo>
                    <a:pt x="9891" y="8901"/>
                    <a:pt x="9932" y="8921"/>
                    <a:pt x="9975" y="8942"/>
                  </a:cubicBezTo>
                  <a:cubicBezTo>
                    <a:pt x="9994" y="8952"/>
                    <a:pt x="10013" y="8963"/>
                    <a:pt x="10031" y="8974"/>
                  </a:cubicBezTo>
                  <a:cubicBezTo>
                    <a:pt x="10047" y="8983"/>
                    <a:pt x="10062" y="8994"/>
                    <a:pt x="10078" y="9004"/>
                  </a:cubicBezTo>
                  <a:cubicBezTo>
                    <a:pt x="10085" y="9008"/>
                    <a:pt x="10091" y="9012"/>
                    <a:pt x="10097" y="9017"/>
                  </a:cubicBezTo>
                  <a:cubicBezTo>
                    <a:pt x="10134" y="9040"/>
                    <a:pt x="10168" y="9064"/>
                    <a:pt x="10202" y="9087"/>
                  </a:cubicBezTo>
                  <a:cubicBezTo>
                    <a:pt x="10274" y="9139"/>
                    <a:pt x="10343" y="9194"/>
                    <a:pt x="10411" y="9252"/>
                  </a:cubicBezTo>
                  <a:lnTo>
                    <a:pt x="10410" y="9251"/>
                  </a:lnTo>
                  <a:lnTo>
                    <a:pt x="10410" y="9251"/>
                  </a:lnTo>
                  <a:cubicBezTo>
                    <a:pt x="10491" y="9319"/>
                    <a:pt x="10563" y="9397"/>
                    <a:pt x="10635" y="9474"/>
                  </a:cubicBezTo>
                  <a:cubicBezTo>
                    <a:pt x="10650" y="9489"/>
                    <a:pt x="10663" y="9505"/>
                    <a:pt x="10675" y="9520"/>
                  </a:cubicBezTo>
                  <a:cubicBezTo>
                    <a:pt x="10696" y="9544"/>
                    <a:pt x="10718" y="9567"/>
                    <a:pt x="10738" y="9592"/>
                  </a:cubicBezTo>
                  <a:cubicBezTo>
                    <a:pt x="10771" y="9631"/>
                    <a:pt x="10802" y="9673"/>
                    <a:pt x="10831" y="9715"/>
                  </a:cubicBezTo>
                  <a:cubicBezTo>
                    <a:pt x="10892" y="9803"/>
                    <a:pt x="10953" y="9891"/>
                    <a:pt x="11009" y="9982"/>
                  </a:cubicBezTo>
                  <a:cubicBezTo>
                    <a:pt x="11021" y="10003"/>
                    <a:pt x="11032" y="10023"/>
                    <a:pt x="11045" y="10044"/>
                  </a:cubicBezTo>
                  <a:lnTo>
                    <a:pt x="11125" y="10013"/>
                  </a:lnTo>
                  <a:lnTo>
                    <a:pt x="11125" y="10011"/>
                  </a:lnTo>
                  <a:cubicBezTo>
                    <a:pt x="11130" y="10010"/>
                    <a:pt x="11135" y="10008"/>
                    <a:pt x="11140" y="10006"/>
                  </a:cubicBezTo>
                  <a:lnTo>
                    <a:pt x="11141" y="10008"/>
                  </a:lnTo>
                  <a:cubicBezTo>
                    <a:pt x="11164" y="9999"/>
                    <a:pt x="11185" y="9989"/>
                    <a:pt x="11208" y="9980"/>
                  </a:cubicBezTo>
                  <a:cubicBezTo>
                    <a:pt x="11211" y="9979"/>
                    <a:pt x="11213" y="9978"/>
                    <a:pt x="11217" y="9977"/>
                  </a:cubicBezTo>
                  <a:cubicBezTo>
                    <a:pt x="11258" y="9959"/>
                    <a:pt x="11300" y="9942"/>
                    <a:pt x="11341" y="9927"/>
                  </a:cubicBezTo>
                  <a:cubicBezTo>
                    <a:pt x="11342" y="9926"/>
                    <a:pt x="11345" y="9926"/>
                    <a:pt x="11346" y="9925"/>
                  </a:cubicBezTo>
                  <a:cubicBezTo>
                    <a:pt x="11350" y="9923"/>
                    <a:pt x="11355" y="9922"/>
                    <a:pt x="11360" y="9921"/>
                  </a:cubicBezTo>
                  <a:cubicBezTo>
                    <a:pt x="11403" y="9907"/>
                    <a:pt x="11447" y="9892"/>
                    <a:pt x="11492" y="9882"/>
                  </a:cubicBezTo>
                  <a:cubicBezTo>
                    <a:pt x="11621" y="9850"/>
                    <a:pt x="11752" y="9818"/>
                    <a:pt x="11883" y="9797"/>
                  </a:cubicBezTo>
                  <a:cubicBezTo>
                    <a:pt x="11944" y="9788"/>
                    <a:pt x="12006" y="9782"/>
                    <a:pt x="12067" y="9777"/>
                  </a:cubicBezTo>
                  <a:lnTo>
                    <a:pt x="12087" y="9774"/>
                  </a:lnTo>
                  <a:lnTo>
                    <a:pt x="12087" y="9774"/>
                  </a:lnTo>
                  <a:cubicBezTo>
                    <a:pt x="12086" y="9774"/>
                    <a:pt x="12085" y="9774"/>
                    <a:pt x="12084" y="9774"/>
                  </a:cubicBezTo>
                  <a:cubicBezTo>
                    <a:pt x="12135" y="9768"/>
                    <a:pt x="12186" y="9761"/>
                    <a:pt x="12237" y="9757"/>
                  </a:cubicBezTo>
                  <a:cubicBezTo>
                    <a:pt x="12289" y="9753"/>
                    <a:pt x="12343" y="9751"/>
                    <a:pt x="12397" y="9751"/>
                  </a:cubicBezTo>
                  <a:lnTo>
                    <a:pt x="12403" y="9751"/>
                  </a:lnTo>
                  <a:cubicBezTo>
                    <a:pt x="12464" y="9751"/>
                    <a:pt x="12523" y="9753"/>
                    <a:pt x="12584" y="9757"/>
                  </a:cubicBezTo>
                  <a:cubicBezTo>
                    <a:pt x="12632" y="9763"/>
                    <a:pt x="12681" y="9774"/>
                    <a:pt x="12728" y="9786"/>
                  </a:cubicBezTo>
                  <a:cubicBezTo>
                    <a:pt x="12729" y="9786"/>
                    <a:pt x="12729" y="9786"/>
                    <a:pt x="12730" y="9787"/>
                  </a:cubicBezTo>
                  <a:cubicBezTo>
                    <a:pt x="12781" y="9791"/>
                    <a:pt x="12830" y="9796"/>
                    <a:pt x="12879" y="9804"/>
                  </a:cubicBezTo>
                  <a:cubicBezTo>
                    <a:pt x="12918" y="9810"/>
                    <a:pt x="12956" y="9815"/>
                    <a:pt x="12995" y="9822"/>
                  </a:cubicBezTo>
                  <a:cubicBezTo>
                    <a:pt x="13009" y="9824"/>
                    <a:pt x="13024" y="9828"/>
                    <a:pt x="13039" y="9830"/>
                  </a:cubicBezTo>
                  <a:cubicBezTo>
                    <a:pt x="13035" y="9827"/>
                    <a:pt x="13032" y="9823"/>
                    <a:pt x="13029" y="9818"/>
                  </a:cubicBezTo>
                  <a:lnTo>
                    <a:pt x="13027" y="9815"/>
                  </a:lnTo>
                  <a:cubicBezTo>
                    <a:pt x="13000" y="9782"/>
                    <a:pt x="12972" y="9748"/>
                    <a:pt x="12945" y="9716"/>
                  </a:cubicBezTo>
                  <a:cubicBezTo>
                    <a:pt x="12882" y="9695"/>
                    <a:pt x="12818" y="9676"/>
                    <a:pt x="12754" y="9659"/>
                  </a:cubicBezTo>
                  <a:cubicBezTo>
                    <a:pt x="12729" y="9653"/>
                    <a:pt x="12703" y="9648"/>
                    <a:pt x="12678" y="9643"/>
                  </a:cubicBezTo>
                  <a:cubicBezTo>
                    <a:pt x="12682" y="9634"/>
                    <a:pt x="12684" y="9627"/>
                    <a:pt x="12683" y="9618"/>
                  </a:cubicBezTo>
                  <a:cubicBezTo>
                    <a:pt x="12682" y="9595"/>
                    <a:pt x="12666" y="9576"/>
                    <a:pt x="12646" y="9565"/>
                  </a:cubicBezTo>
                  <a:cubicBezTo>
                    <a:pt x="12633" y="9558"/>
                    <a:pt x="12617" y="9557"/>
                    <a:pt x="12603" y="9557"/>
                  </a:cubicBezTo>
                  <a:cubicBezTo>
                    <a:pt x="12599" y="9557"/>
                    <a:pt x="12596" y="9557"/>
                    <a:pt x="12593" y="9557"/>
                  </a:cubicBezTo>
                  <a:lnTo>
                    <a:pt x="12589" y="9557"/>
                  </a:lnTo>
                  <a:cubicBezTo>
                    <a:pt x="12569" y="9555"/>
                    <a:pt x="12549" y="9551"/>
                    <a:pt x="12532" y="9549"/>
                  </a:cubicBezTo>
                  <a:cubicBezTo>
                    <a:pt x="12506" y="9545"/>
                    <a:pt x="12481" y="9540"/>
                    <a:pt x="12456" y="9538"/>
                  </a:cubicBezTo>
                  <a:cubicBezTo>
                    <a:pt x="12404" y="9531"/>
                    <a:pt x="12351" y="9524"/>
                    <a:pt x="12300" y="9518"/>
                  </a:cubicBezTo>
                  <a:cubicBezTo>
                    <a:pt x="12296" y="9518"/>
                    <a:pt x="12294" y="9516"/>
                    <a:pt x="12289" y="9516"/>
                  </a:cubicBezTo>
                  <a:cubicBezTo>
                    <a:pt x="12288" y="9510"/>
                    <a:pt x="12286" y="9503"/>
                    <a:pt x="12283" y="9497"/>
                  </a:cubicBezTo>
                  <a:cubicBezTo>
                    <a:pt x="12276" y="9483"/>
                    <a:pt x="12269" y="9469"/>
                    <a:pt x="12254" y="9461"/>
                  </a:cubicBezTo>
                  <a:cubicBezTo>
                    <a:pt x="12238" y="9451"/>
                    <a:pt x="12217" y="9447"/>
                    <a:pt x="12198" y="9441"/>
                  </a:cubicBezTo>
                  <a:cubicBezTo>
                    <a:pt x="12172" y="9436"/>
                    <a:pt x="12146" y="9431"/>
                    <a:pt x="12120" y="9427"/>
                  </a:cubicBezTo>
                  <a:cubicBezTo>
                    <a:pt x="12063" y="9420"/>
                    <a:pt x="12008" y="9413"/>
                    <a:pt x="11951" y="9411"/>
                  </a:cubicBezTo>
                  <a:cubicBezTo>
                    <a:pt x="11923" y="9411"/>
                    <a:pt x="11895" y="9411"/>
                    <a:pt x="11867" y="9411"/>
                  </a:cubicBezTo>
                  <a:cubicBezTo>
                    <a:pt x="11807" y="9411"/>
                    <a:pt x="11747" y="9412"/>
                    <a:pt x="11687" y="9416"/>
                  </a:cubicBezTo>
                  <a:cubicBezTo>
                    <a:pt x="11646" y="9418"/>
                    <a:pt x="11607" y="9423"/>
                    <a:pt x="11568" y="9430"/>
                  </a:cubicBezTo>
                  <a:cubicBezTo>
                    <a:pt x="11542" y="9426"/>
                    <a:pt x="11517" y="9422"/>
                    <a:pt x="11492" y="9418"/>
                  </a:cubicBezTo>
                  <a:cubicBezTo>
                    <a:pt x="11475" y="9416"/>
                    <a:pt x="11459" y="9415"/>
                    <a:pt x="11442" y="9411"/>
                  </a:cubicBezTo>
                  <a:cubicBezTo>
                    <a:pt x="11418" y="9408"/>
                    <a:pt x="11393" y="9404"/>
                    <a:pt x="11369" y="9404"/>
                  </a:cubicBezTo>
                  <a:cubicBezTo>
                    <a:pt x="11362" y="9404"/>
                    <a:pt x="11356" y="9405"/>
                    <a:pt x="11349" y="9405"/>
                  </a:cubicBezTo>
                  <a:cubicBezTo>
                    <a:pt x="11326" y="9407"/>
                    <a:pt x="11305" y="9422"/>
                    <a:pt x="11296" y="9442"/>
                  </a:cubicBezTo>
                  <a:cubicBezTo>
                    <a:pt x="11283" y="9438"/>
                    <a:pt x="11270" y="9435"/>
                    <a:pt x="11257" y="9435"/>
                  </a:cubicBezTo>
                  <a:cubicBezTo>
                    <a:pt x="11254" y="9435"/>
                    <a:pt x="11250" y="9435"/>
                    <a:pt x="11246" y="9435"/>
                  </a:cubicBezTo>
                  <a:cubicBezTo>
                    <a:pt x="11228" y="9435"/>
                    <a:pt x="11209" y="9439"/>
                    <a:pt x="11192" y="9448"/>
                  </a:cubicBezTo>
                  <a:cubicBezTo>
                    <a:pt x="11191" y="9449"/>
                    <a:pt x="11190" y="9449"/>
                    <a:pt x="11189" y="9451"/>
                  </a:cubicBezTo>
                  <a:cubicBezTo>
                    <a:pt x="11182" y="9448"/>
                    <a:pt x="11176" y="9447"/>
                    <a:pt x="11170" y="9443"/>
                  </a:cubicBezTo>
                  <a:cubicBezTo>
                    <a:pt x="11158" y="9440"/>
                    <a:pt x="11144" y="9440"/>
                    <a:pt x="11133" y="9438"/>
                  </a:cubicBezTo>
                  <a:cubicBezTo>
                    <a:pt x="11132" y="9438"/>
                    <a:pt x="11131" y="9438"/>
                    <a:pt x="11130" y="9438"/>
                  </a:cubicBezTo>
                  <a:cubicBezTo>
                    <a:pt x="11120" y="9438"/>
                    <a:pt x="11108" y="9443"/>
                    <a:pt x="11099" y="9443"/>
                  </a:cubicBezTo>
                  <a:cubicBezTo>
                    <a:pt x="11087" y="9446"/>
                    <a:pt x="11077" y="9452"/>
                    <a:pt x="11067" y="9457"/>
                  </a:cubicBezTo>
                  <a:cubicBezTo>
                    <a:pt x="11065" y="9458"/>
                    <a:pt x="11063" y="9458"/>
                    <a:pt x="11062" y="9459"/>
                  </a:cubicBezTo>
                  <a:cubicBezTo>
                    <a:pt x="11058" y="9454"/>
                    <a:pt x="11053" y="9449"/>
                    <a:pt x="11048" y="9443"/>
                  </a:cubicBezTo>
                  <a:cubicBezTo>
                    <a:pt x="11045" y="9436"/>
                    <a:pt x="11041" y="9430"/>
                    <a:pt x="11036" y="9422"/>
                  </a:cubicBezTo>
                  <a:cubicBezTo>
                    <a:pt x="11019" y="9392"/>
                    <a:pt x="10999" y="9364"/>
                    <a:pt x="10981" y="9334"/>
                  </a:cubicBezTo>
                  <a:cubicBezTo>
                    <a:pt x="10973" y="9319"/>
                    <a:pt x="10960" y="9304"/>
                    <a:pt x="10949" y="9291"/>
                  </a:cubicBezTo>
                  <a:cubicBezTo>
                    <a:pt x="10948" y="9288"/>
                    <a:pt x="10948" y="9284"/>
                    <a:pt x="10947" y="9282"/>
                  </a:cubicBezTo>
                  <a:cubicBezTo>
                    <a:pt x="10924" y="9224"/>
                    <a:pt x="10892" y="9169"/>
                    <a:pt x="10859" y="9117"/>
                  </a:cubicBezTo>
                  <a:cubicBezTo>
                    <a:pt x="10788" y="9008"/>
                    <a:pt x="10696" y="8915"/>
                    <a:pt x="10592" y="8838"/>
                  </a:cubicBezTo>
                  <a:cubicBezTo>
                    <a:pt x="10493" y="8762"/>
                    <a:pt x="10390" y="8689"/>
                    <a:pt x="10278" y="8632"/>
                  </a:cubicBezTo>
                  <a:cubicBezTo>
                    <a:pt x="10286" y="8590"/>
                    <a:pt x="10291" y="8548"/>
                    <a:pt x="10297" y="8504"/>
                  </a:cubicBezTo>
                  <a:cubicBezTo>
                    <a:pt x="10312" y="8447"/>
                    <a:pt x="10322" y="8389"/>
                    <a:pt x="10333" y="8331"/>
                  </a:cubicBezTo>
                  <a:cubicBezTo>
                    <a:pt x="10346" y="8255"/>
                    <a:pt x="10354" y="8178"/>
                    <a:pt x="10362" y="8102"/>
                  </a:cubicBezTo>
                  <a:cubicBezTo>
                    <a:pt x="10376" y="7949"/>
                    <a:pt x="10375" y="7794"/>
                    <a:pt x="10359" y="7642"/>
                  </a:cubicBezTo>
                  <a:cubicBezTo>
                    <a:pt x="10350" y="7572"/>
                    <a:pt x="10338" y="7503"/>
                    <a:pt x="10322" y="7435"/>
                  </a:cubicBezTo>
                  <a:cubicBezTo>
                    <a:pt x="10313" y="7398"/>
                    <a:pt x="10305" y="7362"/>
                    <a:pt x="10295" y="7326"/>
                  </a:cubicBezTo>
                  <a:cubicBezTo>
                    <a:pt x="10287" y="7297"/>
                    <a:pt x="10277" y="7270"/>
                    <a:pt x="10267" y="7243"/>
                  </a:cubicBezTo>
                  <a:cubicBezTo>
                    <a:pt x="10257" y="7219"/>
                    <a:pt x="10235" y="7202"/>
                    <a:pt x="10209" y="7202"/>
                  </a:cubicBezTo>
                  <a:cubicBezTo>
                    <a:pt x="10201" y="7202"/>
                    <a:pt x="10194" y="7203"/>
                    <a:pt x="10188" y="7204"/>
                  </a:cubicBezTo>
                  <a:cubicBezTo>
                    <a:pt x="10179" y="7173"/>
                    <a:pt x="10169" y="7142"/>
                    <a:pt x="10157" y="7111"/>
                  </a:cubicBezTo>
                  <a:cubicBezTo>
                    <a:pt x="10150" y="7095"/>
                    <a:pt x="10145" y="7078"/>
                    <a:pt x="10139" y="7062"/>
                  </a:cubicBezTo>
                  <a:lnTo>
                    <a:pt x="10139" y="7062"/>
                  </a:lnTo>
                  <a:cubicBezTo>
                    <a:pt x="10149" y="7063"/>
                    <a:pt x="10158" y="7065"/>
                    <a:pt x="10169" y="7067"/>
                  </a:cubicBezTo>
                  <a:cubicBezTo>
                    <a:pt x="10237" y="7077"/>
                    <a:pt x="10305" y="7082"/>
                    <a:pt x="10375" y="7087"/>
                  </a:cubicBezTo>
                  <a:cubicBezTo>
                    <a:pt x="10442" y="7093"/>
                    <a:pt x="10510" y="7095"/>
                    <a:pt x="10578" y="7096"/>
                  </a:cubicBezTo>
                  <a:cubicBezTo>
                    <a:pt x="10640" y="7096"/>
                    <a:pt x="10704" y="7091"/>
                    <a:pt x="10766" y="7087"/>
                  </a:cubicBezTo>
                  <a:cubicBezTo>
                    <a:pt x="10870" y="7079"/>
                    <a:pt x="10974" y="7059"/>
                    <a:pt x="11076" y="7036"/>
                  </a:cubicBezTo>
                  <a:cubicBezTo>
                    <a:pt x="11123" y="7026"/>
                    <a:pt x="11171" y="7013"/>
                    <a:pt x="11218" y="7002"/>
                  </a:cubicBezTo>
                  <a:cubicBezTo>
                    <a:pt x="11257" y="6992"/>
                    <a:pt x="11296" y="6980"/>
                    <a:pt x="11334" y="6966"/>
                  </a:cubicBezTo>
                  <a:cubicBezTo>
                    <a:pt x="11340" y="6970"/>
                    <a:pt x="11347" y="6973"/>
                    <a:pt x="11356" y="6973"/>
                  </a:cubicBezTo>
                  <a:cubicBezTo>
                    <a:pt x="11358" y="6973"/>
                    <a:pt x="11360" y="6972"/>
                    <a:pt x="11363" y="6972"/>
                  </a:cubicBezTo>
                  <a:cubicBezTo>
                    <a:pt x="11385" y="6971"/>
                    <a:pt x="11407" y="6965"/>
                    <a:pt x="11428" y="6959"/>
                  </a:cubicBezTo>
                  <a:cubicBezTo>
                    <a:pt x="11455" y="6951"/>
                    <a:pt x="11480" y="6943"/>
                    <a:pt x="11506" y="6935"/>
                  </a:cubicBezTo>
                  <a:cubicBezTo>
                    <a:pt x="11561" y="6917"/>
                    <a:pt x="11615" y="6897"/>
                    <a:pt x="11667" y="6873"/>
                  </a:cubicBezTo>
                  <a:cubicBezTo>
                    <a:pt x="11768" y="6829"/>
                    <a:pt x="11867" y="6780"/>
                    <a:pt x="11961" y="6723"/>
                  </a:cubicBezTo>
                  <a:cubicBezTo>
                    <a:pt x="11999" y="6763"/>
                    <a:pt x="12038" y="6804"/>
                    <a:pt x="12079" y="6840"/>
                  </a:cubicBezTo>
                  <a:cubicBezTo>
                    <a:pt x="12120" y="6876"/>
                    <a:pt x="12160" y="6913"/>
                    <a:pt x="12203" y="6946"/>
                  </a:cubicBezTo>
                  <a:cubicBezTo>
                    <a:pt x="12245" y="6980"/>
                    <a:pt x="12288" y="7016"/>
                    <a:pt x="12333" y="7047"/>
                  </a:cubicBezTo>
                  <a:cubicBezTo>
                    <a:pt x="12364" y="7069"/>
                    <a:pt x="12397" y="7090"/>
                    <a:pt x="12428" y="7111"/>
                  </a:cubicBezTo>
                  <a:cubicBezTo>
                    <a:pt x="12449" y="7127"/>
                    <a:pt x="12472" y="7144"/>
                    <a:pt x="12496" y="7158"/>
                  </a:cubicBezTo>
                  <a:cubicBezTo>
                    <a:pt x="12567" y="7203"/>
                    <a:pt x="12640" y="7244"/>
                    <a:pt x="12714" y="7285"/>
                  </a:cubicBezTo>
                  <a:cubicBezTo>
                    <a:pt x="12749" y="7302"/>
                    <a:pt x="12784" y="7320"/>
                    <a:pt x="12820" y="7336"/>
                  </a:cubicBezTo>
                  <a:lnTo>
                    <a:pt x="12858" y="7363"/>
                  </a:lnTo>
                  <a:cubicBezTo>
                    <a:pt x="12854" y="7383"/>
                    <a:pt x="12859" y="7402"/>
                    <a:pt x="12867" y="7421"/>
                  </a:cubicBezTo>
                  <a:cubicBezTo>
                    <a:pt x="12877" y="7443"/>
                    <a:pt x="12897" y="7457"/>
                    <a:pt x="12918" y="7467"/>
                  </a:cubicBezTo>
                  <a:cubicBezTo>
                    <a:pt x="12950" y="7485"/>
                    <a:pt x="12983" y="7498"/>
                    <a:pt x="13017" y="7511"/>
                  </a:cubicBezTo>
                  <a:cubicBezTo>
                    <a:pt x="13052" y="7523"/>
                    <a:pt x="13088" y="7537"/>
                    <a:pt x="13124" y="7549"/>
                  </a:cubicBezTo>
                  <a:cubicBezTo>
                    <a:pt x="13126" y="7550"/>
                    <a:pt x="13129" y="7550"/>
                    <a:pt x="13133" y="7552"/>
                  </a:cubicBezTo>
                  <a:cubicBezTo>
                    <a:pt x="13178" y="7564"/>
                    <a:pt x="13223" y="7579"/>
                    <a:pt x="13269" y="7591"/>
                  </a:cubicBezTo>
                  <a:cubicBezTo>
                    <a:pt x="13279" y="7595"/>
                    <a:pt x="13289" y="7596"/>
                    <a:pt x="13300" y="7599"/>
                  </a:cubicBezTo>
                  <a:cubicBezTo>
                    <a:pt x="13331" y="7606"/>
                    <a:pt x="13362" y="7614"/>
                    <a:pt x="13393" y="7621"/>
                  </a:cubicBezTo>
                  <a:cubicBezTo>
                    <a:pt x="13470" y="7640"/>
                    <a:pt x="13547" y="7652"/>
                    <a:pt x="13627" y="7657"/>
                  </a:cubicBezTo>
                  <a:cubicBezTo>
                    <a:pt x="13640" y="7658"/>
                    <a:pt x="13654" y="7659"/>
                    <a:pt x="13668" y="7659"/>
                  </a:cubicBezTo>
                  <a:cubicBezTo>
                    <a:pt x="13697" y="7659"/>
                    <a:pt x="13726" y="7656"/>
                    <a:pt x="13754" y="7653"/>
                  </a:cubicBezTo>
                  <a:cubicBezTo>
                    <a:pt x="13771" y="7652"/>
                    <a:pt x="13792" y="7647"/>
                    <a:pt x="13807" y="7641"/>
                  </a:cubicBezTo>
                  <a:cubicBezTo>
                    <a:pt x="13822" y="7634"/>
                    <a:pt x="13836" y="7625"/>
                    <a:pt x="13849" y="7615"/>
                  </a:cubicBezTo>
                  <a:cubicBezTo>
                    <a:pt x="13864" y="7604"/>
                    <a:pt x="13874" y="7583"/>
                    <a:pt x="13874" y="7564"/>
                  </a:cubicBezTo>
                  <a:lnTo>
                    <a:pt x="13874" y="7559"/>
                  </a:lnTo>
                  <a:cubicBezTo>
                    <a:pt x="13879" y="7558"/>
                    <a:pt x="13883" y="7557"/>
                    <a:pt x="13888" y="7555"/>
                  </a:cubicBezTo>
                  <a:cubicBezTo>
                    <a:pt x="13941" y="7549"/>
                    <a:pt x="13992" y="7534"/>
                    <a:pt x="14041" y="7517"/>
                  </a:cubicBezTo>
                  <a:lnTo>
                    <a:pt x="14041" y="7517"/>
                  </a:lnTo>
                  <a:cubicBezTo>
                    <a:pt x="14035" y="7522"/>
                    <a:pt x="14028" y="7527"/>
                    <a:pt x="14023" y="7534"/>
                  </a:cubicBezTo>
                  <a:cubicBezTo>
                    <a:pt x="14015" y="7548"/>
                    <a:pt x="14008" y="7559"/>
                    <a:pt x="14005" y="7574"/>
                  </a:cubicBezTo>
                  <a:cubicBezTo>
                    <a:pt x="13998" y="7598"/>
                    <a:pt x="13996" y="7621"/>
                    <a:pt x="13993" y="7647"/>
                  </a:cubicBezTo>
                  <a:cubicBezTo>
                    <a:pt x="13991" y="7678"/>
                    <a:pt x="13989" y="7709"/>
                    <a:pt x="13987" y="7740"/>
                  </a:cubicBezTo>
                  <a:cubicBezTo>
                    <a:pt x="13984" y="7791"/>
                    <a:pt x="13987" y="7844"/>
                    <a:pt x="13992" y="7895"/>
                  </a:cubicBezTo>
                  <a:cubicBezTo>
                    <a:pt x="13993" y="7906"/>
                    <a:pt x="13997" y="7915"/>
                    <a:pt x="14003" y="7923"/>
                  </a:cubicBezTo>
                  <a:cubicBezTo>
                    <a:pt x="14002" y="7950"/>
                    <a:pt x="13999" y="7977"/>
                    <a:pt x="14002" y="8004"/>
                  </a:cubicBezTo>
                  <a:cubicBezTo>
                    <a:pt x="14002" y="8037"/>
                    <a:pt x="14003" y="8068"/>
                    <a:pt x="14003" y="8099"/>
                  </a:cubicBezTo>
                  <a:lnTo>
                    <a:pt x="14003" y="8104"/>
                  </a:lnTo>
                  <a:cubicBezTo>
                    <a:pt x="14002" y="8147"/>
                    <a:pt x="13999" y="8192"/>
                    <a:pt x="13999" y="8236"/>
                  </a:cubicBezTo>
                  <a:cubicBezTo>
                    <a:pt x="13992" y="8249"/>
                    <a:pt x="13988" y="8264"/>
                    <a:pt x="13987" y="8279"/>
                  </a:cubicBezTo>
                  <a:cubicBezTo>
                    <a:pt x="13979" y="8334"/>
                    <a:pt x="13982" y="8393"/>
                    <a:pt x="13987" y="8448"/>
                  </a:cubicBezTo>
                  <a:cubicBezTo>
                    <a:pt x="13992" y="8514"/>
                    <a:pt x="14005" y="8579"/>
                    <a:pt x="14019" y="8642"/>
                  </a:cubicBezTo>
                  <a:cubicBezTo>
                    <a:pt x="14048" y="8764"/>
                    <a:pt x="14089" y="8884"/>
                    <a:pt x="14141" y="8999"/>
                  </a:cubicBezTo>
                  <a:cubicBezTo>
                    <a:pt x="14165" y="9054"/>
                    <a:pt x="14192" y="9108"/>
                    <a:pt x="14224" y="9160"/>
                  </a:cubicBezTo>
                  <a:cubicBezTo>
                    <a:pt x="14236" y="9178"/>
                    <a:pt x="14249" y="9195"/>
                    <a:pt x="14263" y="9210"/>
                  </a:cubicBezTo>
                  <a:cubicBezTo>
                    <a:pt x="14277" y="9225"/>
                    <a:pt x="14297" y="9234"/>
                    <a:pt x="14314" y="9240"/>
                  </a:cubicBezTo>
                  <a:cubicBezTo>
                    <a:pt x="14314" y="9241"/>
                    <a:pt x="14316" y="9242"/>
                    <a:pt x="14316" y="9244"/>
                  </a:cubicBezTo>
                  <a:cubicBezTo>
                    <a:pt x="14332" y="9314"/>
                    <a:pt x="14343" y="9387"/>
                    <a:pt x="14358" y="9459"/>
                  </a:cubicBezTo>
                  <a:cubicBezTo>
                    <a:pt x="14370" y="9525"/>
                    <a:pt x="14379" y="9592"/>
                    <a:pt x="14391" y="9659"/>
                  </a:cubicBezTo>
                  <a:cubicBezTo>
                    <a:pt x="14399" y="9712"/>
                    <a:pt x="14405" y="9763"/>
                    <a:pt x="14414" y="9817"/>
                  </a:cubicBezTo>
                  <a:cubicBezTo>
                    <a:pt x="14423" y="9875"/>
                    <a:pt x="14430" y="9934"/>
                    <a:pt x="14438" y="9993"/>
                  </a:cubicBezTo>
                  <a:cubicBezTo>
                    <a:pt x="14440" y="9996"/>
                    <a:pt x="14440" y="10001"/>
                    <a:pt x="14442" y="10006"/>
                  </a:cubicBezTo>
                  <a:cubicBezTo>
                    <a:pt x="14441" y="10015"/>
                    <a:pt x="14441" y="10026"/>
                    <a:pt x="14441" y="10036"/>
                  </a:cubicBezTo>
                  <a:cubicBezTo>
                    <a:pt x="14441" y="10039"/>
                    <a:pt x="14442" y="10041"/>
                    <a:pt x="14442" y="10044"/>
                  </a:cubicBezTo>
                  <a:cubicBezTo>
                    <a:pt x="14442" y="10050"/>
                    <a:pt x="14441" y="10056"/>
                    <a:pt x="14441" y="10063"/>
                  </a:cubicBezTo>
                  <a:cubicBezTo>
                    <a:pt x="14436" y="10117"/>
                    <a:pt x="14432" y="10173"/>
                    <a:pt x="14430" y="10228"/>
                  </a:cubicBezTo>
                  <a:cubicBezTo>
                    <a:pt x="14430" y="10237"/>
                    <a:pt x="14428" y="10247"/>
                    <a:pt x="14428" y="10257"/>
                  </a:cubicBezTo>
                  <a:cubicBezTo>
                    <a:pt x="14415" y="10323"/>
                    <a:pt x="14407" y="10388"/>
                    <a:pt x="14405" y="10455"/>
                  </a:cubicBezTo>
                  <a:cubicBezTo>
                    <a:pt x="14402" y="10511"/>
                    <a:pt x="14409" y="10566"/>
                    <a:pt x="14416" y="10622"/>
                  </a:cubicBezTo>
                  <a:lnTo>
                    <a:pt x="14420" y="10645"/>
                  </a:lnTo>
                  <a:cubicBezTo>
                    <a:pt x="14432" y="10594"/>
                    <a:pt x="14447" y="10546"/>
                    <a:pt x="14461" y="10496"/>
                  </a:cubicBezTo>
                  <a:cubicBezTo>
                    <a:pt x="14490" y="10381"/>
                    <a:pt x="14526" y="10267"/>
                    <a:pt x="14565" y="10155"/>
                  </a:cubicBezTo>
                  <a:cubicBezTo>
                    <a:pt x="14585" y="10098"/>
                    <a:pt x="14603" y="10040"/>
                    <a:pt x="14624" y="9983"/>
                  </a:cubicBezTo>
                  <a:cubicBezTo>
                    <a:pt x="14648" y="9918"/>
                    <a:pt x="14670" y="9854"/>
                    <a:pt x="14695" y="9789"/>
                  </a:cubicBezTo>
                  <a:cubicBezTo>
                    <a:pt x="14719" y="9729"/>
                    <a:pt x="14745" y="9669"/>
                    <a:pt x="14770" y="9611"/>
                  </a:cubicBezTo>
                  <a:cubicBezTo>
                    <a:pt x="14771" y="9608"/>
                    <a:pt x="14772" y="9607"/>
                    <a:pt x="14772" y="9603"/>
                  </a:cubicBezTo>
                  <a:cubicBezTo>
                    <a:pt x="14784" y="9580"/>
                    <a:pt x="14796" y="9556"/>
                    <a:pt x="14807" y="9533"/>
                  </a:cubicBezTo>
                  <a:cubicBezTo>
                    <a:pt x="14798" y="9520"/>
                    <a:pt x="14789" y="9507"/>
                    <a:pt x="14781" y="9495"/>
                  </a:cubicBezTo>
                  <a:cubicBezTo>
                    <a:pt x="14765" y="9473"/>
                    <a:pt x="14748" y="9452"/>
                    <a:pt x="14732" y="9430"/>
                  </a:cubicBezTo>
                  <a:lnTo>
                    <a:pt x="14730" y="9427"/>
                  </a:lnTo>
                  <a:cubicBezTo>
                    <a:pt x="14673" y="9354"/>
                    <a:pt x="14623" y="9277"/>
                    <a:pt x="14574" y="9199"/>
                  </a:cubicBezTo>
                  <a:lnTo>
                    <a:pt x="14574" y="9199"/>
                  </a:lnTo>
                  <a:lnTo>
                    <a:pt x="14575" y="9200"/>
                  </a:lnTo>
                  <a:cubicBezTo>
                    <a:pt x="14519" y="9106"/>
                    <a:pt x="14468" y="9008"/>
                    <a:pt x="14425" y="8909"/>
                  </a:cubicBezTo>
                  <a:cubicBezTo>
                    <a:pt x="14384" y="8812"/>
                    <a:pt x="14349" y="8713"/>
                    <a:pt x="14318" y="8612"/>
                  </a:cubicBezTo>
                  <a:cubicBezTo>
                    <a:pt x="14299" y="8545"/>
                    <a:pt x="14283" y="8478"/>
                    <a:pt x="14272" y="8409"/>
                  </a:cubicBezTo>
                  <a:lnTo>
                    <a:pt x="14272" y="8414"/>
                  </a:lnTo>
                  <a:cubicBezTo>
                    <a:pt x="14262" y="8341"/>
                    <a:pt x="14252" y="8269"/>
                    <a:pt x="14250" y="8197"/>
                  </a:cubicBezTo>
                  <a:lnTo>
                    <a:pt x="14250" y="8202"/>
                  </a:lnTo>
                  <a:cubicBezTo>
                    <a:pt x="14249" y="8116"/>
                    <a:pt x="14247" y="8032"/>
                    <a:pt x="14251" y="7947"/>
                  </a:cubicBezTo>
                  <a:cubicBezTo>
                    <a:pt x="14255" y="7857"/>
                    <a:pt x="14262" y="7766"/>
                    <a:pt x="14270" y="7677"/>
                  </a:cubicBezTo>
                  <a:cubicBezTo>
                    <a:pt x="14276" y="7630"/>
                    <a:pt x="14283" y="7585"/>
                    <a:pt x="14290" y="7538"/>
                  </a:cubicBezTo>
                  <a:cubicBezTo>
                    <a:pt x="14297" y="7492"/>
                    <a:pt x="14303" y="7447"/>
                    <a:pt x="14312" y="7403"/>
                  </a:cubicBezTo>
                  <a:lnTo>
                    <a:pt x="14312" y="7403"/>
                  </a:lnTo>
                  <a:cubicBezTo>
                    <a:pt x="14312" y="7404"/>
                    <a:pt x="14311" y="7404"/>
                    <a:pt x="14311" y="7405"/>
                  </a:cubicBezTo>
                  <a:lnTo>
                    <a:pt x="14311" y="7405"/>
                  </a:lnTo>
                  <a:cubicBezTo>
                    <a:pt x="14314" y="7387"/>
                    <a:pt x="14319" y="7369"/>
                    <a:pt x="14325" y="7353"/>
                  </a:cubicBezTo>
                  <a:cubicBezTo>
                    <a:pt x="14348" y="7336"/>
                    <a:pt x="14373" y="7321"/>
                    <a:pt x="14396" y="7302"/>
                  </a:cubicBezTo>
                  <a:cubicBezTo>
                    <a:pt x="14405" y="7295"/>
                    <a:pt x="14414" y="7289"/>
                    <a:pt x="14423" y="7280"/>
                  </a:cubicBezTo>
                  <a:cubicBezTo>
                    <a:pt x="14428" y="7279"/>
                    <a:pt x="14435" y="7278"/>
                    <a:pt x="14441" y="7276"/>
                  </a:cubicBezTo>
                  <a:cubicBezTo>
                    <a:pt x="14451" y="7273"/>
                    <a:pt x="14460" y="7268"/>
                    <a:pt x="14468" y="7263"/>
                  </a:cubicBezTo>
                  <a:cubicBezTo>
                    <a:pt x="14482" y="7254"/>
                    <a:pt x="14490" y="7242"/>
                    <a:pt x="14497" y="7228"/>
                  </a:cubicBezTo>
                  <a:cubicBezTo>
                    <a:pt x="14499" y="7223"/>
                    <a:pt x="14500" y="7217"/>
                    <a:pt x="14502" y="7211"/>
                  </a:cubicBezTo>
                  <a:cubicBezTo>
                    <a:pt x="14535" y="7177"/>
                    <a:pt x="14567" y="7141"/>
                    <a:pt x="14596" y="7104"/>
                  </a:cubicBezTo>
                  <a:cubicBezTo>
                    <a:pt x="14628" y="7062"/>
                    <a:pt x="14657" y="7017"/>
                    <a:pt x="14684" y="6972"/>
                  </a:cubicBezTo>
                  <a:cubicBezTo>
                    <a:pt x="14699" y="6948"/>
                    <a:pt x="14714" y="6922"/>
                    <a:pt x="14723" y="6893"/>
                  </a:cubicBezTo>
                  <a:cubicBezTo>
                    <a:pt x="14730" y="6868"/>
                    <a:pt x="14729" y="6845"/>
                    <a:pt x="14712" y="6822"/>
                  </a:cubicBezTo>
                  <a:cubicBezTo>
                    <a:pt x="14704" y="6811"/>
                    <a:pt x="14693" y="6804"/>
                    <a:pt x="14678" y="6801"/>
                  </a:cubicBezTo>
                  <a:cubicBezTo>
                    <a:pt x="14673" y="6811"/>
                    <a:pt x="14668" y="6821"/>
                    <a:pt x="14663" y="6830"/>
                  </a:cubicBezTo>
                  <a:cubicBezTo>
                    <a:pt x="14649" y="6855"/>
                    <a:pt x="14635" y="6878"/>
                    <a:pt x="14617" y="6899"/>
                  </a:cubicBezTo>
                  <a:cubicBezTo>
                    <a:pt x="14591" y="6940"/>
                    <a:pt x="14569" y="6962"/>
                    <a:pt x="14544" y="6982"/>
                  </a:cubicBezTo>
                  <a:cubicBezTo>
                    <a:pt x="14526" y="6998"/>
                    <a:pt x="14507" y="7013"/>
                    <a:pt x="14489" y="7031"/>
                  </a:cubicBezTo>
                  <a:cubicBezTo>
                    <a:pt x="14463" y="7052"/>
                    <a:pt x="14435" y="7074"/>
                    <a:pt x="14406" y="7091"/>
                  </a:cubicBezTo>
                  <a:cubicBezTo>
                    <a:pt x="14375" y="7109"/>
                    <a:pt x="14342" y="7125"/>
                    <a:pt x="14308" y="7137"/>
                  </a:cubicBezTo>
                  <a:cubicBezTo>
                    <a:pt x="14257" y="7156"/>
                    <a:pt x="14208" y="7172"/>
                    <a:pt x="14154" y="7183"/>
                  </a:cubicBezTo>
                  <a:cubicBezTo>
                    <a:pt x="14106" y="7194"/>
                    <a:pt x="14056" y="7201"/>
                    <a:pt x="14008" y="7208"/>
                  </a:cubicBezTo>
                  <a:cubicBezTo>
                    <a:pt x="13955" y="7217"/>
                    <a:pt x="13901" y="7224"/>
                    <a:pt x="13848" y="7225"/>
                  </a:cubicBezTo>
                  <a:cubicBezTo>
                    <a:pt x="13828" y="7226"/>
                    <a:pt x="13808" y="7226"/>
                    <a:pt x="13788" y="7226"/>
                  </a:cubicBezTo>
                  <a:cubicBezTo>
                    <a:pt x="13710" y="7226"/>
                    <a:pt x="13632" y="7220"/>
                    <a:pt x="13555" y="7207"/>
                  </a:cubicBezTo>
                  <a:cubicBezTo>
                    <a:pt x="13498" y="7198"/>
                    <a:pt x="13442" y="7185"/>
                    <a:pt x="13389" y="7168"/>
                  </a:cubicBezTo>
                  <a:cubicBezTo>
                    <a:pt x="13379" y="7166"/>
                    <a:pt x="13370" y="7163"/>
                    <a:pt x="13363" y="7160"/>
                  </a:cubicBezTo>
                  <a:cubicBezTo>
                    <a:pt x="13302" y="7139"/>
                    <a:pt x="13240" y="7119"/>
                    <a:pt x="13179" y="7098"/>
                  </a:cubicBezTo>
                  <a:cubicBezTo>
                    <a:pt x="13117" y="7074"/>
                    <a:pt x="13058" y="7049"/>
                    <a:pt x="13000" y="7016"/>
                  </a:cubicBezTo>
                  <a:cubicBezTo>
                    <a:pt x="12946" y="6984"/>
                    <a:pt x="12895" y="6948"/>
                    <a:pt x="12846" y="6912"/>
                  </a:cubicBezTo>
                  <a:cubicBezTo>
                    <a:pt x="12792" y="6873"/>
                    <a:pt x="12739" y="6836"/>
                    <a:pt x="12689" y="6795"/>
                  </a:cubicBezTo>
                  <a:cubicBezTo>
                    <a:pt x="12639" y="6757"/>
                    <a:pt x="12591" y="6716"/>
                    <a:pt x="12542" y="6676"/>
                  </a:cubicBezTo>
                  <a:cubicBezTo>
                    <a:pt x="12490" y="6631"/>
                    <a:pt x="12435" y="6589"/>
                    <a:pt x="12382" y="6546"/>
                  </a:cubicBezTo>
                  <a:cubicBezTo>
                    <a:pt x="12335" y="6506"/>
                    <a:pt x="12285" y="6468"/>
                    <a:pt x="12240" y="6425"/>
                  </a:cubicBezTo>
                  <a:lnTo>
                    <a:pt x="12240" y="6425"/>
                  </a:lnTo>
                  <a:lnTo>
                    <a:pt x="12243" y="6428"/>
                  </a:lnTo>
                  <a:cubicBezTo>
                    <a:pt x="12198" y="6386"/>
                    <a:pt x="12151" y="6341"/>
                    <a:pt x="12106" y="6298"/>
                  </a:cubicBezTo>
                  <a:cubicBezTo>
                    <a:pt x="12087" y="6279"/>
                    <a:pt x="12069" y="6260"/>
                    <a:pt x="12051" y="6241"/>
                  </a:cubicBezTo>
                  <a:cubicBezTo>
                    <a:pt x="12044" y="6243"/>
                    <a:pt x="12038" y="6248"/>
                    <a:pt x="12032" y="6253"/>
                  </a:cubicBezTo>
                  <a:cubicBezTo>
                    <a:pt x="12030" y="6255"/>
                    <a:pt x="12027" y="6259"/>
                    <a:pt x="12025" y="6262"/>
                  </a:cubicBezTo>
                  <a:cubicBezTo>
                    <a:pt x="11976" y="6279"/>
                    <a:pt x="11927" y="6301"/>
                    <a:pt x="11879" y="6324"/>
                  </a:cubicBezTo>
                  <a:cubicBezTo>
                    <a:pt x="11836" y="6344"/>
                    <a:pt x="11793" y="6365"/>
                    <a:pt x="11750" y="6386"/>
                  </a:cubicBezTo>
                  <a:cubicBezTo>
                    <a:pt x="11707" y="6406"/>
                    <a:pt x="11665" y="6430"/>
                    <a:pt x="11622" y="6452"/>
                  </a:cubicBezTo>
                  <a:lnTo>
                    <a:pt x="11622" y="6452"/>
                  </a:lnTo>
                  <a:cubicBezTo>
                    <a:pt x="11551" y="6486"/>
                    <a:pt x="11479" y="6517"/>
                    <a:pt x="11406" y="6544"/>
                  </a:cubicBezTo>
                  <a:cubicBezTo>
                    <a:pt x="11344" y="6564"/>
                    <a:pt x="11282" y="6585"/>
                    <a:pt x="11217" y="6598"/>
                  </a:cubicBezTo>
                  <a:lnTo>
                    <a:pt x="11221" y="6598"/>
                  </a:lnTo>
                  <a:cubicBezTo>
                    <a:pt x="11185" y="6606"/>
                    <a:pt x="11148" y="6611"/>
                    <a:pt x="11112" y="6616"/>
                  </a:cubicBezTo>
                  <a:cubicBezTo>
                    <a:pt x="11073" y="6623"/>
                    <a:pt x="11035" y="6630"/>
                    <a:pt x="10995" y="6639"/>
                  </a:cubicBezTo>
                  <a:cubicBezTo>
                    <a:pt x="10927" y="6651"/>
                    <a:pt x="10857" y="6657"/>
                    <a:pt x="10788" y="6662"/>
                  </a:cubicBezTo>
                  <a:cubicBezTo>
                    <a:pt x="10744" y="6666"/>
                    <a:pt x="10700" y="6667"/>
                    <a:pt x="10656" y="6667"/>
                  </a:cubicBezTo>
                  <a:cubicBezTo>
                    <a:pt x="10612" y="6667"/>
                    <a:pt x="10569" y="6666"/>
                    <a:pt x="10525" y="6664"/>
                  </a:cubicBezTo>
                  <a:lnTo>
                    <a:pt x="10519" y="6664"/>
                  </a:lnTo>
                  <a:cubicBezTo>
                    <a:pt x="10473" y="6661"/>
                    <a:pt x="10428" y="6657"/>
                    <a:pt x="10382" y="6654"/>
                  </a:cubicBezTo>
                  <a:cubicBezTo>
                    <a:pt x="10338" y="6650"/>
                    <a:pt x="10291" y="6649"/>
                    <a:pt x="10246" y="6644"/>
                  </a:cubicBezTo>
                  <a:cubicBezTo>
                    <a:pt x="10201" y="6639"/>
                    <a:pt x="10155" y="6629"/>
                    <a:pt x="10111" y="6620"/>
                  </a:cubicBezTo>
                  <a:cubicBezTo>
                    <a:pt x="10065" y="6613"/>
                    <a:pt x="10020" y="6606"/>
                    <a:pt x="9975" y="6597"/>
                  </a:cubicBezTo>
                  <a:lnTo>
                    <a:pt x="9972" y="6597"/>
                  </a:lnTo>
                  <a:cubicBezTo>
                    <a:pt x="9938" y="6589"/>
                    <a:pt x="9906" y="6582"/>
                    <a:pt x="9874" y="6572"/>
                  </a:cubicBezTo>
                  <a:cubicBezTo>
                    <a:pt x="9839" y="6562"/>
                    <a:pt x="9807" y="6552"/>
                    <a:pt x="9773" y="6543"/>
                  </a:cubicBezTo>
                  <a:cubicBezTo>
                    <a:pt x="9704" y="6523"/>
                    <a:pt x="9633" y="6506"/>
                    <a:pt x="9565" y="6485"/>
                  </a:cubicBezTo>
                  <a:cubicBezTo>
                    <a:pt x="9502" y="6464"/>
                    <a:pt x="9438" y="6442"/>
                    <a:pt x="9376" y="6419"/>
                  </a:cubicBezTo>
                  <a:cubicBezTo>
                    <a:pt x="9371" y="6417"/>
                    <a:pt x="9366" y="6414"/>
                    <a:pt x="9361" y="6413"/>
                  </a:cubicBezTo>
                  <a:cubicBezTo>
                    <a:pt x="9355" y="6409"/>
                    <a:pt x="9350" y="6407"/>
                    <a:pt x="9345" y="6403"/>
                  </a:cubicBezTo>
                  <a:cubicBezTo>
                    <a:pt x="9277" y="6366"/>
                    <a:pt x="9212" y="6322"/>
                    <a:pt x="9146" y="6281"/>
                  </a:cubicBezTo>
                  <a:lnTo>
                    <a:pt x="9146" y="6281"/>
                  </a:lnTo>
                  <a:cubicBezTo>
                    <a:pt x="9147" y="6281"/>
                    <a:pt x="9147" y="6282"/>
                    <a:pt x="9148" y="6284"/>
                  </a:cubicBezTo>
                  <a:cubicBezTo>
                    <a:pt x="9117" y="6263"/>
                    <a:pt x="9086" y="6242"/>
                    <a:pt x="9058" y="6221"/>
                  </a:cubicBezTo>
                  <a:cubicBezTo>
                    <a:pt x="9027" y="6198"/>
                    <a:pt x="8997" y="6172"/>
                    <a:pt x="8967" y="6149"/>
                  </a:cubicBezTo>
                  <a:cubicBezTo>
                    <a:pt x="8912" y="6105"/>
                    <a:pt x="8857" y="6061"/>
                    <a:pt x="8803" y="6014"/>
                  </a:cubicBezTo>
                  <a:lnTo>
                    <a:pt x="8803" y="6014"/>
                  </a:lnTo>
                  <a:cubicBezTo>
                    <a:pt x="8804" y="6015"/>
                    <a:pt x="8806" y="6015"/>
                    <a:pt x="8806" y="6016"/>
                  </a:cubicBezTo>
                  <a:lnTo>
                    <a:pt x="8802" y="6012"/>
                  </a:lnTo>
                  <a:cubicBezTo>
                    <a:pt x="8801" y="6012"/>
                    <a:pt x="8801" y="6011"/>
                    <a:pt x="8800" y="6011"/>
                  </a:cubicBezTo>
                  <a:lnTo>
                    <a:pt x="8800" y="6011"/>
                  </a:lnTo>
                  <a:lnTo>
                    <a:pt x="8801" y="6012"/>
                  </a:lnTo>
                  <a:cubicBezTo>
                    <a:pt x="8700" y="5923"/>
                    <a:pt x="8605" y="5832"/>
                    <a:pt x="8513" y="5737"/>
                  </a:cubicBezTo>
                  <a:cubicBezTo>
                    <a:pt x="8470" y="5687"/>
                    <a:pt x="8425" y="5637"/>
                    <a:pt x="8383" y="5586"/>
                  </a:cubicBezTo>
                  <a:cubicBezTo>
                    <a:pt x="8358" y="5553"/>
                    <a:pt x="8331" y="5522"/>
                    <a:pt x="8305" y="5490"/>
                  </a:cubicBezTo>
                  <a:cubicBezTo>
                    <a:pt x="8287" y="5468"/>
                    <a:pt x="8271" y="5447"/>
                    <a:pt x="8255" y="5424"/>
                  </a:cubicBezTo>
                  <a:cubicBezTo>
                    <a:pt x="8179" y="5309"/>
                    <a:pt x="8106" y="5194"/>
                    <a:pt x="8042" y="5072"/>
                  </a:cubicBezTo>
                  <a:cubicBezTo>
                    <a:pt x="8001" y="4990"/>
                    <a:pt x="7967" y="4908"/>
                    <a:pt x="7930" y="4825"/>
                  </a:cubicBezTo>
                  <a:cubicBezTo>
                    <a:pt x="7921" y="4804"/>
                    <a:pt x="7911" y="4783"/>
                    <a:pt x="7900" y="4762"/>
                  </a:cubicBezTo>
                  <a:cubicBezTo>
                    <a:pt x="7890" y="4741"/>
                    <a:pt x="7878" y="4717"/>
                    <a:pt x="7856" y="4705"/>
                  </a:cubicBezTo>
                  <a:cubicBezTo>
                    <a:pt x="7854" y="4700"/>
                    <a:pt x="7852" y="4696"/>
                    <a:pt x="7849" y="4694"/>
                  </a:cubicBezTo>
                  <a:cubicBezTo>
                    <a:pt x="7843" y="4676"/>
                    <a:pt x="7835" y="4659"/>
                    <a:pt x="7825" y="4644"/>
                  </a:cubicBezTo>
                  <a:cubicBezTo>
                    <a:pt x="7820" y="4636"/>
                    <a:pt x="7812" y="4628"/>
                    <a:pt x="7804" y="4623"/>
                  </a:cubicBezTo>
                  <a:cubicBezTo>
                    <a:pt x="7795" y="4600"/>
                    <a:pt x="7780" y="4585"/>
                    <a:pt x="7755" y="4578"/>
                  </a:cubicBezTo>
                  <a:cubicBezTo>
                    <a:pt x="7738" y="4572"/>
                    <a:pt x="7719" y="4570"/>
                    <a:pt x="7701" y="4567"/>
                  </a:cubicBezTo>
                  <a:cubicBezTo>
                    <a:pt x="7678" y="4564"/>
                    <a:pt x="7658" y="4560"/>
                    <a:pt x="7636" y="4556"/>
                  </a:cubicBezTo>
                  <a:cubicBezTo>
                    <a:pt x="7549" y="4539"/>
                    <a:pt x="7462" y="4525"/>
                    <a:pt x="7377" y="4504"/>
                  </a:cubicBezTo>
                  <a:cubicBezTo>
                    <a:pt x="7294" y="4485"/>
                    <a:pt x="7212" y="4460"/>
                    <a:pt x="7131" y="4438"/>
                  </a:cubicBezTo>
                  <a:lnTo>
                    <a:pt x="7131" y="4438"/>
                  </a:lnTo>
                  <a:cubicBezTo>
                    <a:pt x="7131" y="4438"/>
                    <a:pt x="7131" y="4438"/>
                    <a:pt x="7132" y="4438"/>
                  </a:cubicBezTo>
                  <a:cubicBezTo>
                    <a:pt x="7131" y="4438"/>
                    <a:pt x="7130" y="4438"/>
                    <a:pt x="7129" y="4437"/>
                  </a:cubicBezTo>
                  <a:lnTo>
                    <a:pt x="7129" y="4437"/>
                  </a:lnTo>
                  <a:cubicBezTo>
                    <a:pt x="7130" y="4438"/>
                    <a:pt x="7130" y="4438"/>
                    <a:pt x="7131" y="4438"/>
                  </a:cubicBezTo>
                  <a:lnTo>
                    <a:pt x="7131" y="4438"/>
                  </a:lnTo>
                  <a:cubicBezTo>
                    <a:pt x="7129" y="4437"/>
                    <a:pt x="7127" y="4436"/>
                    <a:pt x="7125" y="4436"/>
                  </a:cubicBezTo>
                  <a:lnTo>
                    <a:pt x="7125" y="4436"/>
                  </a:lnTo>
                  <a:cubicBezTo>
                    <a:pt x="7126" y="4437"/>
                    <a:pt x="7127" y="4437"/>
                    <a:pt x="7129" y="4437"/>
                  </a:cubicBezTo>
                  <a:lnTo>
                    <a:pt x="7129" y="4437"/>
                  </a:lnTo>
                  <a:cubicBezTo>
                    <a:pt x="7127" y="4437"/>
                    <a:pt x="7126" y="4437"/>
                    <a:pt x="7124" y="4436"/>
                  </a:cubicBezTo>
                  <a:cubicBezTo>
                    <a:pt x="7124" y="4436"/>
                    <a:pt x="7125" y="4436"/>
                    <a:pt x="7125" y="4436"/>
                  </a:cubicBezTo>
                  <a:lnTo>
                    <a:pt x="7125" y="4436"/>
                  </a:lnTo>
                  <a:cubicBezTo>
                    <a:pt x="7023" y="4405"/>
                    <a:pt x="6925" y="4365"/>
                    <a:pt x="6826" y="4325"/>
                  </a:cubicBezTo>
                  <a:cubicBezTo>
                    <a:pt x="6804" y="4317"/>
                    <a:pt x="6784" y="4306"/>
                    <a:pt x="6764" y="4296"/>
                  </a:cubicBezTo>
                  <a:cubicBezTo>
                    <a:pt x="6739" y="4282"/>
                    <a:pt x="6716" y="4268"/>
                    <a:pt x="6691" y="4255"/>
                  </a:cubicBezTo>
                  <a:cubicBezTo>
                    <a:pt x="6650" y="4229"/>
                    <a:pt x="6608" y="4201"/>
                    <a:pt x="6568" y="4173"/>
                  </a:cubicBezTo>
                  <a:cubicBezTo>
                    <a:pt x="6527" y="4143"/>
                    <a:pt x="6487" y="4111"/>
                    <a:pt x="6447" y="4079"/>
                  </a:cubicBezTo>
                  <a:cubicBezTo>
                    <a:pt x="6398" y="4038"/>
                    <a:pt x="6350" y="3997"/>
                    <a:pt x="6303" y="3952"/>
                  </a:cubicBezTo>
                  <a:cubicBezTo>
                    <a:pt x="6258" y="3912"/>
                    <a:pt x="6217" y="3870"/>
                    <a:pt x="6176" y="3827"/>
                  </a:cubicBezTo>
                  <a:lnTo>
                    <a:pt x="6176" y="3827"/>
                  </a:lnTo>
                  <a:lnTo>
                    <a:pt x="6177" y="3828"/>
                  </a:lnTo>
                  <a:cubicBezTo>
                    <a:pt x="6139" y="3787"/>
                    <a:pt x="6100" y="3746"/>
                    <a:pt x="6063" y="3702"/>
                  </a:cubicBezTo>
                  <a:cubicBezTo>
                    <a:pt x="6046" y="3680"/>
                    <a:pt x="6027" y="3658"/>
                    <a:pt x="6010" y="3635"/>
                  </a:cubicBezTo>
                  <a:cubicBezTo>
                    <a:pt x="5991" y="3613"/>
                    <a:pt x="5976" y="3590"/>
                    <a:pt x="5959" y="3566"/>
                  </a:cubicBezTo>
                  <a:lnTo>
                    <a:pt x="5959" y="3568"/>
                  </a:lnTo>
                  <a:cubicBezTo>
                    <a:pt x="5959" y="3566"/>
                    <a:pt x="5958" y="3566"/>
                    <a:pt x="5958" y="3565"/>
                  </a:cubicBezTo>
                  <a:cubicBezTo>
                    <a:pt x="5957" y="3564"/>
                    <a:pt x="5955" y="3563"/>
                    <a:pt x="5955" y="3561"/>
                  </a:cubicBezTo>
                  <a:lnTo>
                    <a:pt x="5955" y="3561"/>
                  </a:lnTo>
                  <a:lnTo>
                    <a:pt x="5957" y="3563"/>
                  </a:lnTo>
                  <a:cubicBezTo>
                    <a:pt x="5944" y="3544"/>
                    <a:pt x="5932" y="3524"/>
                    <a:pt x="5921" y="3504"/>
                  </a:cubicBezTo>
                  <a:cubicBezTo>
                    <a:pt x="5919" y="3502"/>
                    <a:pt x="5918" y="3501"/>
                    <a:pt x="5918" y="3498"/>
                  </a:cubicBezTo>
                  <a:cubicBezTo>
                    <a:pt x="5903" y="3466"/>
                    <a:pt x="5891" y="3432"/>
                    <a:pt x="5880" y="3400"/>
                  </a:cubicBezTo>
                  <a:cubicBezTo>
                    <a:pt x="5867" y="3367"/>
                    <a:pt x="5856" y="3332"/>
                    <a:pt x="5846" y="3297"/>
                  </a:cubicBezTo>
                  <a:cubicBezTo>
                    <a:pt x="5834" y="3260"/>
                    <a:pt x="5825" y="3223"/>
                    <a:pt x="5816" y="3184"/>
                  </a:cubicBezTo>
                  <a:lnTo>
                    <a:pt x="5816" y="3184"/>
                  </a:lnTo>
                  <a:cubicBezTo>
                    <a:pt x="5816" y="3185"/>
                    <a:pt x="5817" y="3186"/>
                    <a:pt x="5818" y="3187"/>
                  </a:cubicBezTo>
                  <a:lnTo>
                    <a:pt x="5818" y="3187"/>
                  </a:lnTo>
                  <a:cubicBezTo>
                    <a:pt x="5812" y="3162"/>
                    <a:pt x="5807" y="3135"/>
                    <a:pt x="5802" y="3109"/>
                  </a:cubicBezTo>
                  <a:cubicBezTo>
                    <a:pt x="5797" y="3080"/>
                    <a:pt x="5794" y="3052"/>
                    <a:pt x="5792" y="3023"/>
                  </a:cubicBezTo>
                  <a:lnTo>
                    <a:pt x="5792" y="3032"/>
                  </a:lnTo>
                  <a:cubicBezTo>
                    <a:pt x="5787" y="2973"/>
                    <a:pt x="5782" y="2914"/>
                    <a:pt x="5777" y="2856"/>
                  </a:cubicBezTo>
                  <a:cubicBezTo>
                    <a:pt x="5772" y="2796"/>
                    <a:pt x="5774" y="2738"/>
                    <a:pt x="5774" y="2678"/>
                  </a:cubicBezTo>
                  <a:cubicBezTo>
                    <a:pt x="5777" y="2650"/>
                    <a:pt x="5779" y="2621"/>
                    <a:pt x="5780" y="2593"/>
                  </a:cubicBezTo>
                  <a:cubicBezTo>
                    <a:pt x="5782" y="2565"/>
                    <a:pt x="5785" y="2537"/>
                    <a:pt x="5788" y="2511"/>
                  </a:cubicBezTo>
                  <a:cubicBezTo>
                    <a:pt x="5794" y="2453"/>
                    <a:pt x="5803" y="2397"/>
                    <a:pt x="5810" y="2340"/>
                  </a:cubicBezTo>
                  <a:lnTo>
                    <a:pt x="5810" y="2340"/>
                  </a:lnTo>
                  <a:cubicBezTo>
                    <a:pt x="5815" y="2313"/>
                    <a:pt x="5820" y="2284"/>
                    <a:pt x="5824" y="2256"/>
                  </a:cubicBezTo>
                  <a:cubicBezTo>
                    <a:pt x="5836" y="2225"/>
                    <a:pt x="5850" y="2193"/>
                    <a:pt x="5864" y="2162"/>
                  </a:cubicBezTo>
                  <a:cubicBezTo>
                    <a:pt x="5888" y="2109"/>
                    <a:pt x="5917" y="2057"/>
                    <a:pt x="5944" y="2006"/>
                  </a:cubicBezTo>
                  <a:cubicBezTo>
                    <a:pt x="5957" y="1982"/>
                    <a:pt x="5969" y="1959"/>
                    <a:pt x="5983" y="1938"/>
                  </a:cubicBezTo>
                  <a:cubicBezTo>
                    <a:pt x="5998" y="1912"/>
                    <a:pt x="6014" y="1887"/>
                    <a:pt x="6030" y="1862"/>
                  </a:cubicBezTo>
                  <a:cubicBezTo>
                    <a:pt x="6050" y="1836"/>
                    <a:pt x="6071" y="1809"/>
                    <a:pt x="6091" y="1781"/>
                  </a:cubicBezTo>
                  <a:cubicBezTo>
                    <a:pt x="6112" y="1755"/>
                    <a:pt x="6135" y="1731"/>
                    <a:pt x="6156" y="1707"/>
                  </a:cubicBezTo>
                  <a:lnTo>
                    <a:pt x="6160" y="1702"/>
                  </a:lnTo>
                  <a:lnTo>
                    <a:pt x="6164" y="1700"/>
                  </a:lnTo>
                  <a:cubicBezTo>
                    <a:pt x="6189" y="1673"/>
                    <a:pt x="6213" y="1646"/>
                    <a:pt x="6241" y="1620"/>
                  </a:cubicBezTo>
                  <a:cubicBezTo>
                    <a:pt x="6268" y="1594"/>
                    <a:pt x="6296" y="1569"/>
                    <a:pt x="6325" y="1546"/>
                  </a:cubicBezTo>
                  <a:cubicBezTo>
                    <a:pt x="6380" y="1500"/>
                    <a:pt x="6435" y="1456"/>
                    <a:pt x="6495" y="1418"/>
                  </a:cubicBezTo>
                  <a:cubicBezTo>
                    <a:pt x="6671" y="1306"/>
                    <a:pt x="6856" y="1206"/>
                    <a:pt x="7044" y="1115"/>
                  </a:cubicBezTo>
                  <a:lnTo>
                    <a:pt x="7044" y="1115"/>
                  </a:lnTo>
                  <a:lnTo>
                    <a:pt x="7037" y="1119"/>
                  </a:lnTo>
                  <a:cubicBezTo>
                    <a:pt x="7079" y="1100"/>
                    <a:pt x="7123" y="1081"/>
                    <a:pt x="7167" y="1064"/>
                  </a:cubicBezTo>
                  <a:cubicBezTo>
                    <a:pt x="7212" y="1046"/>
                    <a:pt x="7258" y="1027"/>
                    <a:pt x="7305" y="1011"/>
                  </a:cubicBezTo>
                  <a:cubicBezTo>
                    <a:pt x="7321" y="1006"/>
                    <a:pt x="7338" y="1002"/>
                    <a:pt x="7355" y="1000"/>
                  </a:cubicBezTo>
                  <a:lnTo>
                    <a:pt x="7359" y="1000"/>
                  </a:lnTo>
                  <a:cubicBezTo>
                    <a:pt x="7369" y="1000"/>
                    <a:pt x="7378" y="997"/>
                    <a:pt x="7387" y="991"/>
                  </a:cubicBezTo>
                  <a:cubicBezTo>
                    <a:pt x="7419" y="974"/>
                    <a:pt x="7428" y="937"/>
                    <a:pt x="7412" y="904"/>
                  </a:cubicBezTo>
                  <a:cubicBezTo>
                    <a:pt x="7401" y="882"/>
                    <a:pt x="7377" y="870"/>
                    <a:pt x="7353" y="870"/>
                  </a:cubicBezTo>
                  <a:cubicBezTo>
                    <a:pt x="7350" y="870"/>
                    <a:pt x="7348" y="870"/>
                    <a:pt x="7345" y="871"/>
                  </a:cubicBezTo>
                  <a:cubicBezTo>
                    <a:pt x="7317" y="873"/>
                    <a:pt x="7289" y="880"/>
                    <a:pt x="7265" y="888"/>
                  </a:cubicBezTo>
                  <a:cubicBezTo>
                    <a:pt x="7208" y="907"/>
                    <a:pt x="7155" y="930"/>
                    <a:pt x="7101" y="952"/>
                  </a:cubicBezTo>
                  <a:cubicBezTo>
                    <a:pt x="7101" y="948"/>
                    <a:pt x="7103" y="944"/>
                    <a:pt x="7103" y="940"/>
                  </a:cubicBezTo>
                  <a:cubicBezTo>
                    <a:pt x="7104" y="924"/>
                    <a:pt x="7097" y="908"/>
                    <a:pt x="7085" y="896"/>
                  </a:cubicBezTo>
                  <a:cubicBezTo>
                    <a:pt x="7095" y="873"/>
                    <a:pt x="7092" y="846"/>
                    <a:pt x="7078" y="824"/>
                  </a:cubicBezTo>
                  <a:cubicBezTo>
                    <a:pt x="7042" y="767"/>
                    <a:pt x="7007" y="710"/>
                    <a:pt x="6974" y="650"/>
                  </a:cubicBezTo>
                  <a:lnTo>
                    <a:pt x="6899" y="515"/>
                  </a:lnTo>
                  <a:cubicBezTo>
                    <a:pt x="6878" y="472"/>
                    <a:pt x="6860" y="428"/>
                    <a:pt x="6839" y="386"/>
                  </a:cubicBezTo>
                  <a:cubicBezTo>
                    <a:pt x="6829" y="372"/>
                    <a:pt x="6819" y="359"/>
                    <a:pt x="6810" y="344"/>
                  </a:cubicBezTo>
                  <a:cubicBezTo>
                    <a:pt x="6791" y="318"/>
                    <a:pt x="6775" y="289"/>
                    <a:pt x="6757" y="262"/>
                  </a:cubicBezTo>
                  <a:lnTo>
                    <a:pt x="6757" y="262"/>
                  </a:lnTo>
                  <a:cubicBezTo>
                    <a:pt x="6757" y="262"/>
                    <a:pt x="6758" y="263"/>
                    <a:pt x="6758" y="263"/>
                  </a:cubicBezTo>
                  <a:lnTo>
                    <a:pt x="6757" y="262"/>
                  </a:lnTo>
                  <a:lnTo>
                    <a:pt x="6757" y="262"/>
                  </a:lnTo>
                  <a:cubicBezTo>
                    <a:pt x="6757" y="262"/>
                    <a:pt x="6757" y="262"/>
                    <a:pt x="6757" y="262"/>
                  </a:cubicBezTo>
                  <a:lnTo>
                    <a:pt x="6757" y="262"/>
                  </a:lnTo>
                  <a:cubicBezTo>
                    <a:pt x="6756" y="261"/>
                    <a:pt x="6755" y="260"/>
                    <a:pt x="6755" y="259"/>
                  </a:cubicBezTo>
                  <a:lnTo>
                    <a:pt x="6755" y="259"/>
                  </a:lnTo>
                  <a:cubicBezTo>
                    <a:pt x="6755" y="259"/>
                    <a:pt x="6755" y="261"/>
                    <a:pt x="6757" y="261"/>
                  </a:cubicBezTo>
                  <a:cubicBezTo>
                    <a:pt x="6755" y="259"/>
                    <a:pt x="6754" y="257"/>
                    <a:pt x="6753" y="256"/>
                  </a:cubicBezTo>
                  <a:cubicBezTo>
                    <a:pt x="6734" y="230"/>
                    <a:pt x="6714" y="206"/>
                    <a:pt x="6696" y="180"/>
                  </a:cubicBezTo>
                  <a:cubicBezTo>
                    <a:pt x="6672" y="149"/>
                    <a:pt x="6651" y="118"/>
                    <a:pt x="6626" y="91"/>
                  </a:cubicBezTo>
                  <a:cubicBezTo>
                    <a:pt x="6598" y="60"/>
                    <a:pt x="6569" y="30"/>
                    <a:pt x="6537" y="3"/>
                  </a:cubicBezTo>
                  <a:cubicBezTo>
                    <a:pt x="6536" y="3"/>
                    <a:pt x="6535" y="1"/>
                    <a:pt x="6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p:cNvSpPr/>
            <p:nvPr/>
          </p:nvSpPr>
          <p:spPr>
            <a:xfrm>
              <a:off x="1674025" y="2838350"/>
              <a:ext cx="173300" cy="218500"/>
            </a:xfrm>
            <a:custGeom>
              <a:avLst/>
              <a:gdLst/>
              <a:ahLst/>
              <a:cxnLst/>
              <a:rect l="l" t="t" r="r" b="b"/>
              <a:pathLst>
                <a:path w="6932" h="8740" extrusionOk="0">
                  <a:moveTo>
                    <a:pt x="6077" y="687"/>
                  </a:moveTo>
                  <a:lnTo>
                    <a:pt x="6077" y="687"/>
                  </a:lnTo>
                  <a:cubicBezTo>
                    <a:pt x="6076" y="687"/>
                    <a:pt x="6075" y="688"/>
                    <a:pt x="6075" y="688"/>
                  </a:cubicBezTo>
                  <a:lnTo>
                    <a:pt x="6075" y="688"/>
                  </a:lnTo>
                  <a:cubicBezTo>
                    <a:pt x="6076" y="688"/>
                    <a:pt x="6077" y="688"/>
                    <a:pt x="6077" y="687"/>
                  </a:cubicBezTo>
                  <a:close/>
                  <a:moveTo>
                    <a:pt x="5789" y="887"/>
                  </a:moveTo>
                  <a:cubicBezTo>
                    <a:pt x="5779" y="897"/>
                    <a:pt x="5770" y="904"/>
                    <a:pt x="5762" y="912"/>
                  </a:cubicBezTo>
                  <a:cubicBezTo>
                    <a:pt x="5760" y="907"/>
                    <a:pt x="5758" y="903"/>
                    <a:pt x="5755" y="898"/>
                  </a:cubicBezTo>
                  <a:cubicBezTo>
                    <a:pt x="5767" y="894"/>
                    <a:pt x="5778" y="890"/>
                    <a:pt x="5789" y="887"/>
                  </a:cubicBezTo>
                  <a:close/>
                  <a:moveTo>
                    <a:pt x="5633" y="918"/>
                  </a:moveTo>
                  <a:lnTo>
                    <a:pt x="5633" y="918"/>
                  </a:lnTo>
                  <a:cubicBezTo>
                    <a:pt x="5631" y="920"/>
                    <a:pt x="5630" y="923"/>
                    <a:pt x="5630" y="928"/>
                  </a:cubicBezTo>
                  <a:cubicBezTo>
                    <a:pt x="5620" y="928"/>
                    <a:pt x="5612" y="931"/>
                    <a:pt x="5603" y="938"/>
                  </a:cubicBezTo>
                  <a:lnTo>
                    <a:pt x="5607" y="922"/>
                  </a:lnTo>
                  <a:cubicBezTo>
                    <a:pt x="5615" y="920"/>
                    <a:pt x="5625" y="919"/>
                    <a:pt x="5633" y="918"/>
                  </a:cubicBezTo>
                  <a:close/>
                  <a:moveTo>
                    <a:pt x="5344" y="1725"/>
                  </a:moveTo>
                  <a:lnTo>
                    <a:pt x="5344" y="1729"/>
                  </a:lnTo>
                  <a:cubicBezTo>
                    <a:pt x="5345" y="1736"/>
                    <a:pt x="5347" y="1742"/>
                    <a:pt x="5349" y="1749"/>
                  </a:cubicBezTo>
                  <a:cubicBezTo>
                    <a:pt x="5351" y="1755"/>
                    <a:pt x="5355" y="1761"/>
                    <a:pt x="5360" y="1767"/>
                  </a:cubicBezTo>
                  <a:cubicBezTo>
                    <a:pt x="5357" y="1767"/>
                    <a:pt x="5355" y="1767"/>
                    <a:pt x="5352" y="1768"/>
                  </a:cubicBezTo>
                  <a:cubicBezTo>
                    <a:pt x="5344" y="1768"/>
                    <a:pt x="5334" y="1770"/>
                    <a:pt x="5323" y="1774"/>
                  </a:cubicBezTo>
                  <a:cubicBezTo>
                    <a:pt x="5320" y="1775"/>
                    <a:pt x="5319" y="1777"/>
                    <a:pt x="5316" y="1777"/>
                  </a:cubicBezTo>
                  <a:cubicBezTo>
                    <a:pt x="5325" y="1760"/>
                    <a:pt x="5335" y="1742"/>
                    <a:pt x="5344" y="1725"/>
                  </a:cubicBezTo>
                  <a:close/>
                  <a:moveTo>
                    <a:pt x="4372" y="2713"/>
                  </a:moveTo>
                  <a:lnTo>
                    <a:pt x="4372" y="2713"/>
                  </a:lnTo>
                  <a:cubicBezTo>
                    <a:pt x="4372" y="2714"/>
                    <a:pt x="4374" y="2714"/>
                    <a:pt x="4374" y="2715"/>
                  </a:cubicBezTo>
                  <a:cubicBezTo>
                    <a:pt x="4372" y="2715"/>
                    <a:pt x="4372" y="2714"/>
                    <a:pt x="4372" y="2713"/>
                  </a:cubicBezTo>
                  <a:close/>
                  <a:moveTo>
                    <a:pt x="4424" y="4930"/>
                  </a:moveTo>
                  <a:lnTo>
                    <a:pt x="4424" y="4930"/>
                  </a:lnTo>
                  <a:cubicBezTo>
                    <a:pt x="4424" y="4930"/>
                    <a:pt x="4423" y="4931"/>
                    <a:pt x="4423" y="4932"/>
                  </a:cubicBezTo>
                  <a:cubicBezTo>
                    <a:pt x="4424" y="4931"/>
                    <a:pt x="4424" y="4930"/>
                    <a:pt x="4424" y="4930"/>
                  </a:cubicBezTo>
                  <a:close/>
                  <a:moveTo>
                    <a:pt x="1236" y="5319"/>
                  </a:moveTo>
                  <a:cubicBezTo>
                    <a:pt x="1237" y="5320"/>
                    <a:pt x="1237" y="5320"/>
                    <a:pt x="1238" y="5320"/>
                  </a:cubicBezTo>
                  <a:cubicBezTo>
                    <a:pt x="1237" y="5320"/>
                    <a:pt x="1237" y="5319"/>
                    <a:pt x="1236" y="5319"/>
                  </a:cubicBezTo>
                  <a:close/>
                  <a:moveTo>
                    <a:pt x="5065" y="5920"/>
                  </a:moveTo>
                  <a:cubicBezTo>
                    <a:pt x="5068" y="5920"/>
                    <a:pt x="5070" y="5923"/>
                    <a:pt x="5072" y="5925"/>
                  </a:cubicBezTo>
                  <a:cubicBezTo>
                    <a:pt x="5072" y="5928"/>
                    <a:pt x="5072" y="5929"/>
                    <a:pt x="5071" y="5930"/>
                  </a:cubicBezTo>
                  <a:cubicBezTo>
                    <a:pt x="5068" y="5927"/>
                    <a:pt x="5067" y="5923"/>
                    <a:pt x="5065" y="5920"/>
                  </a:cubicBezTo>
                  <a:close/>
                  <a:moveTo>
                    <a:pt x="6250" y="6203"/>
                  </a:moveTo>
                  <a:cubicBezTo>
                    <a:pt x="6259" y="6207"/>
                    <a:pt x="6268" y="6211"/>
                    <a:pt x="6276" y="6214"/>
                  </a:cubicBezTo>
                  <a:cubicBezTo>
                    <a:pt x="6285" y="6234"/>
                    <a:pt x="6294" y="6253"/>
                    <a:pt x="6302" y="6271"/>
                  </a:cubicBezTo>
                  <a:cubicBezTo>
                    <a:pt x="6286" y="6248"/>
                    <a:pt x="6269" y="6225"/>
                    <a:pt x="6250" y="6203"/>
                  </a:cubicBezTo>
                  <a:close/>
                  <a:moveTo>
                    <a:pt x="6270" y="6495"/>
                  </a:moveTo>
                  <a:cubicBezTo>
                    <a:pt x="6270" y="6497"/>
                    <a:pt x="6271" y="6499"/>
                    <a:pt x="6273" y="6501"/>
                  </a:cubicBezTo>
                  <a:cubicBezTo>
                    <a:pt x="6272" y="6499"/>
                    <a:pt x="6271" y="6497"/>
                    <a:pt x="6270" y="6495"/>
                  </a:cubicBezTo>
                  <a:close/>
                  <a:moveTo>
                    <a:pt x="6177" y="7752"/>
                  </a:moveTo>
                  <a:cubicBezTo>
                    <a:pt x="6177" y="7754"/>
                    <a:pt x="6178" y="7755"/>
                    <a:pt x="6179" y="7757"/>
                  </a:cubicBezTo>
                  <a:lnTo>
                    <a:pt x="6179" y="7757"/>
                  </a:lnTo>
                  <a:cubicBezTo>
                    <a:pt x="6177" y="7756"/>
                    <a:pt x="6176" y="7755"/>
                    <a:pt x="6175" y="7753"/>
                  </a:cubicBezTo>
                  <a:cubicBezTo>
                    <a:pt x="6176" y="7753"/>
                    <a:pt x="6176" y="7753"/>
                    <a:pt x="6177" y="7752"/>
                  </a:cubicBezTo>
                  <a:close/>
                  <a:moveTo>
                    <a:pt x="4194" y="7747"/>
                  </a:moveTo>
                  <a:lnTo>
                    <a:pt x="4194" y="7747"/>
                  </a:lnTo>
                  <a:cubicBezTo>
                    <a:pt x="4199" y="7753"/>
                    <a:pt x="4205" y="7760"/>
                    <a:pt x="4210" y="7766"/>
                  </a:cubicBezTo>
                  <a:cubicBezTo>
                    <a:pt x="4209" y="7766"/>
                    <a:pt x="4209" y="7767"/>
                    <a:pt x="4207" y="7767"/>
                  </a:cubicBezTo>
                  <a:cubicBezTo>
                    <a:pt x="4204" y="7760"/>
                    <a:pt x="4199" y="7754"/>
                    <a:pt x="4194" y="7747"/>
                  </a:cubicBezTo>
                  <a:close/>
                  <a:moveTo>
                    <a:pt x="6931" y="1"/>
                  </a:moveTo>
                  <a:lnTo>
                    <a:pt x="6930" y="2"/>
                  </a:lnTo>
                  <a:cubicBezTo>
                    <a:pt x="6877" y="73"/>
                    <a:pt x="6816" y="139"/>
                    <a:pt x="6748" y="198"/>
                  </a:cubicBezTo>
                  <a:cubicBezTo>
                    <a:pt x="6678" y="260"/>
                    <a:pt x="6605" y="320"/>
                    <a:pt x="6532" y="377"/>
                  </a:cubicBezTo>
                  <a:cubicBezTo>
                    <a:pt x="6465" y="430"/>
                    <a:pt x="6394" y="481"/>
                    <a:pt x="6325" y="531"/>
                  </a:cubicBezTo>
                  <a:cubicBezTo>
                    <a:pt x="6316" y="537"/>
                    <a:pt x="6309" y="543"/>
                    <a:pt x="6300" y="549"/>
                  </a:cubicBezTo>
                  <a:cubicBezTo>
                    <a:pt x="6255" y="580"/>
                    <a:pt x="6211" y="609"/>
                    <a:pt x="6165" y="636"/>
                  </a:cubicBezTo>
                  <a:cubicBezTo>
                    <a:pt x="6136" y="654"/>
                    <a:pt x="6110" y="671"/>
                    <a:pt x="6082" y="686"/>
                  </a:cubicBezTo>
                  <a:lnTo>
                    <a:pt x="6080" y="686"/>
                  </a:lnTo>
                  <a:cubicBezTo>
                    <a:pt x="6079" y="687"/>
                    <a:pt x="6077" y="688"/>
                    <a:pt x="6075" y="688"/>
                  </a:cubicBezTo>
                  <a:lnTo>
                    <a:pt x="6075" y="688"/>
                  </a:lnTo>
                  <a:cubicBezTo>
                    <a:pt x="6075" y="688"/>
                    <a:pt x="6075" y="688"/>
                    <a:pt x="6075" y="688"/>
                  </a:cubicBezTo>
                  <a:lnTo>
                    <a:pt x="6075" y="688"/>
                  </a:lnTo>
                  <a:cubicBezTo>
                    <a:pt x="6075" y="688"/>
                    <a:pt x="6075" y="688"/>
                    <a:pt x="6075" y="688"/>
                  </a:cubicBezTo>
                  <a:cubicBezTo>
                    <a:pt x="6075" y="688"/>
                    <a:pt x="6075" y="688"/>
                    <a:pt x="6075" y="688"/>
                  </a:cubicBezTo>
                  <a:lnTo>
                    <a:pt x="6075" y="688"/>
                  </a:lnTo>
                  <a:cubicBezTo>
                    <a:pt x="6062" y="696"/>
                    <a:pt x="6050" y="702"/>
                    <a:pt x="6036" y="709"/>
                  </a:cubicBezTo>
                  <a:lnTo>
                    <a:pt x="6035" y="709"/>
                  </a:lnTo>
                  <a:cubicBezTo>
                    <a:pt x="6013" y="722"/>
                    <a:pt x="5990" y="733"/>
                    <a:pt x="5968" y="745"/>
                  </a:cubicBezTo>
                  <a:cubicBezTo>
                    <a:pt x="5949" y="755"/>
                    <a:pt x="5930" y="765"/>
                    <a:pt x="5911" y="774"/>
                  </a:cubicBezTo>
                  <a:cubicBezTo>
                    <a:pt x="5867" y="792"/>
                    <a:pt x="5824" y="811"/>
                    <a:pt x="5779" y="826"/>
                  </a:cubicBezTo>
                  <a:cubicBezTo>
                    <a:pt x="5780" y="826"/>
                    <a:pt x="5782" y="825"/>
                    <a:pt x="5784" y="825"/>
                  </a:cubicBezTo>
                  <a:lnTo>
                    <a:pt x="5784" y="825"/>
                  </a:lnTo>
                  <a:cubicBezTo>
                    <a:pt x="5748" y="838"/>
                    <a:pt x="5715" y="851"/>
                    <a:pt x="5681" y="864"/>
                  </a:cubicBezTo>
                  <a:lnTo>
                    <a:pt x="5680" y="864"/>
                  </a:lnTo>
                  <a:lnTo>
                    <a:pt x="5661" y="872"/>
                  </a:lnTo>
                  <a:cubicBezTo>
                    <a:pt x="5661" y="872"/>
                    <a:pt x="5661" y="873"/>
                    <a:pt x="5660" y="873"/>
                  </a:cubicBezTo>
                  <a:cubicBezTo>
                    <a:pt x="5617" y="889"/>
                    <a:pt x="5573" y="905"/>
                    <a:pt x="5530" y="920"/>
                  </a:cubicBezTo>
                  <a:lnTo>
                    <a:pt x="5499" y="932"/>
                  </a:lnTo>
                  <a:cubicBezTo>
                    <a:pt x="5496" y="934"/>
                    <a:pt x="5494" y="934"/>
                    <a:pt x="5491" y="935"/>
                  </a:cubicBezTo>
                  <a:lnTo>
                    <a:pt x="5491" y="939"/>
                  </a:lnTo>
                  <a:cubicBezTo>
                    <a:pt x="5489" y="988"/>
                    <a:pt x="5485" y="1040"/>
                    <a:pt x="5480" y="1091"/>
                  </a:cubicBezTo>
                  <a:cubicBezTo>
                    <a:pt x="5474" y="1160"/>
                    <a:pt x="5463" y="1226"/>
                    <a:pt x="5450" y="1295"/>
                  </a:cubicBezTo>
                  <a:cubicBezTo>
                    <a:pt x="5440" y="1351"/>
                    <a:pt x="5426" y="1405"/>
                    <a:pt x="5408" y="1458"/>
                  </a:cubicBezTo>
                  <a:cubicBezTo>
                    <a:pt x="5390" y="1514"/>
                    <a:pt x="5371" y="1569"/>
                    <a:pt x="5346" y="1624"/>
                  </a:cubicBezTo>
                  <a:cubicBezTo>
                    <a:pt x="5325" y="1672"/>
                    <a:pt x="5303" y="1718"/>
                    <a:pt x="5279" y="1764"/>
                  </a:cubicBezTo>
                  <a:cubicBezTo>
                    <a:pt x="5257" y="1810"/>
                    <a:pt x="5236" y="1854"/>
                    <a:pt x="5213" y="1899"/>
                  </a:cubicBezTo>
                  <a:cubicBezTo>
                    <a:pt x="5213" y="1900"/>
                    <a:pt x="5212" y="1900"/>
                    <a:pt x="5212" y="1901"/>
                  </a:cubicBezTo>
                  <a:cubicBezTo>
                    <a:pt x="5190" y="1942"/>
                    <a:pt x="5164" y="1981"/>
                    <a:pt x="5139" y="2019"/>
                  </a:cubicBezTo>
                  <a:cubicBezTo>
                    <a:pt x="5109" y="2064"/>
                    <a:pt x="5078" y="2106"/>
                    <a:pt x="5045" y="2148"/>
                  </a:cubicBezTo>
                  <a:cubicBezTo>
                    <a:pt x="5034" y="2162"/>
                    <a:pt x="5022" y="2174"/>
                    <a:pt x="5012" y="2188"/>
                  </a:cubicBezTo>
                  <a:cubicBezTo>
                    <a:pt x="4985" y="2221"/>
                    <a:pt x="4958" y="2254"/>
                    <a:pt x="4928" y="2285"/>
                  </a:cubicBezTo>
                  <a:cubicBezTo>
                    <a:pt x="4911" y="2302"/>
                    <a:pt x="4893" y="2321"/>
                    <a:pt x="4875" y="2338"/>
                  </a:cubicBezTo>
                  <a:cubicBezTo>
                    <a:pt x="4857" y="2357"/>
                    <a:pt x="4839" y="2373"/>
                    <a:pt x="4820" y="2390"/>
                  </a:cubicBezTo>
                  <a:lnTo>
                    <a:pt x="4812" y="2398"/>
                  </a:lnTo>
                  <a:cubicBezTo>
                    <a:pt x="4769" y="2434"/>
                    <a:pt x="4726" y="2467"/>
                    <a:pt x="4679" y="2499"/>
                  </a:cubicBezTo>
                  <a:cubicBezTo>
                    <a:pt x="4638" y="2528"/>
                    <a:pt x="4596" y="2555"/>
                    <a:pt x="4552" y="2580"/>
                  </a:cubicBezTo>
                  <a:cubicBezTo>
                    <a:pt x="4542" y="2586"/>
                    <a:pt x="4532" y="2592"/>
                    <a:pt x="4520" y="2597"/>
                  </a:cubicBezTo>
                  <a:cubicBezTo>
                    <a:pt x="4475" y="2623"/>
                    <a:pt x="4431" y="2648"/>
                    <a:pt x="4382" y="2668"/>
                  </a:cubicBezTo>
                  <a:cubicBezTo>
                    <a:pt x="4365" y="2677"/>
                    <a:pt x="4346" y="2683"/>
                    <a:pt x="4328" y="2690"/>
                  </a:cubicBezTo>
                  <a:cubicBezTo>
                    <a:pt x="4293" y="2705"/>
                    <a:pt x="4258" y="2718"/>
                    <a:pt x="4222" y="2728"/>
                  </a:cubicBezTo>
                  <a:cubicBezTo>
                    <a:pt x="4243" y="2757"/>
                    <a:pt x="4262" y="2788"/>
                    <a:pt x="4282" y="2819"/>
                  </a:cubicBezTo>
                  <a:lnTo>
                    <a:pt x="4282" y="2818"/>
                  </a:lnTo>
                  <a:cubicBezTo>
                    <a:pt x="4366" y="2962"/>
                    <a:pt x="4442" y="3108"/>
                    <a:pt x="4509" y="3261"/>
                  </a:cubicBezTo>
                  <a:cubicBezTo>
                    <a:pt x="4509" y="3262"/>
                    <a:pt x="4510" y="3263"/>
                    <a:pt x="4510" y="3265"/>
                  </a:cubicBezTo>
                  <a:cubicBezTo>
                    <a:pt x="4534" y="3320"/>
                    <a:pt x="4552" y="3374"/>
                    <a:pt x="4571" y="3430"/>
                  </a:cubicBezTo>
                  <a:cubicBezTo>
                    <a:pt x="4603" y="3541"/>
                    <a:pt x="4630" y="3653"/>
                    <a:pt x="4650" y="3767"/>
                  </a:cubicBezTo>
                  <a:cubicBezTo>
                    <a:pt x="4664" y="3846"/>
                    <a:pt x="4673" y="3926"/>
                    <a:pt x="4676" y="4006"/>
                  </a:cubicBezTo>
                  <a:cubicBezTo>
                    <a:pt x="4678" y="4060"/>
                    <a:pt x="4678" y="4111"/>
                    <a:pt x="4674" y="4164"/>
                  </a:cubicBezTo>
                  <a:cubicBezTo>
                    <a:pt x="4663" y="4266"/>
                    <a:pt x="4645" y="4367"/>
                    <a:pt x="4623" y="4467"/>
                  </a:cubicBezTo>
                  <a:cubicBezTo>
                    <a:pt x="4609" y="4517"/>
                    <a:pt x="4594" y="4566"/>
                    <a:pt x="4576" y="4614"/>
                  </a:cubicBezTo>
                  <a:cubicBezTo>
                    <a:pt x="4544" y="4694"/>
                    <a:pt x="4508" y="4773"/>
                    <a:pt x="4468" y="4849"/>
                  </a:cubicBezTo>
                  <a:cubicBezTo>
                    <a:pt x="4462" y="4860"/>
                    <a:pt x="4454" y="4872"/>
                    <a:pt x="4449" y="4883"/>
                  </a:cubicBezTo>
                  <a:cubicBezTo>
                    <a:pt x="4448" y="4885"/>
                    <a:pt x="4447" y="4887"/>
                    <a:pt x="4447" y="4890"/>
                  </a:cubicBezTo>
                  <a:cubicBezTo>
                    <a:pt x="4442" y="4898"/>
                    <a:pt x="4437" y="4907"/>
                    <a:pt x="4433" y="4914"/>
                  </a:cubicBezTo>
                  <a:cubicBezTo>
                    <a:pt x="4429" y="4919"/>
                    <a:pt x="4427" y="4925"/>
                    <a:pt x="4424" y="4930"/>
                  </a:cubicBezTo>
                  <a:lnTo>
                    <a:pt x="4424" y="4930"/>
                  </a:lnTo>
                  <a:cubicBezTo>
                    <a:pt x="4425" y="4930"/>
                    <a:pt x="4425" y="4929"/>
                    <a:pt x="4425" y="4929"/>
                  </a:cubicBezTo>
                  <a:lnTo>
                    <a:pt x="4425" y="4929"/>
                  </a:lnTo>
                  <a:cubicBezTo>
                    <a:pt x="4405" y="4965"/>
                    <a:pt x="4384" y="5001"/>
                    <a:pt x="4361" y="5036"/>
                  </a:cubicBezTo>
                  <a:cubicBezTo>
                    <a:pt x="4356" y="5033"/>
                    <a:pt x="4351" y="5030"/>
                    <a:pt x="4346" y="5027"/>
                  </a:cubicBezTo>
                  <a:cubicBezTo>
                    <a:pt x="4292" y="4989"/>
                    <a:pt x="4237" y="4954"/>
                    <a:pt x="4184" y="4917"/>
                  </a:cubicBezTo>
                  <a:cubicBezTo>
                    <a:pt x="4153" y="4895"/>
                    <a:pt x="4123" y="4873"/>
                    <a:pt x="4092" y="4851"/>
                  </a:cubicBezTo>
                  <a:cubicBezTo>
                    <a:pt x="4080" y="4842"/>
                    <a:pt x="4065" y="4834"/>
                    <a:pt x="4050" y="4825"/>
                  </a:cubicBezTo>
                  <a:cubicBezTo>
                    <a:pt x="4040" y="4820"/>
                    <a:pt x="4028" y="4815"/>
                    <a:pt x="4018" y="4812"/>
                  </a:cubicBezTo>
                  <a:cubicBezTo>
                    <a:pt x="4013" y="4811"/>
                    <a:pt x="4009" y="4811"/>
                    <a:pt x="4005" y="4811"/>
                  </a:cubicBezTo>
                  <a:cubicBezTo>
                    <a:pt x="3999" y="4811"/>
                    <a:pt x="3993" y="4811"/>
                    <a:pt x="3987" y="4812"/>
                  </a:cubicBezTo>
                  <a:cubicBezTo>
                    <a:pt x="3966" y="4815"/>
                    <a:pt x="3953" y="4829"/>
                    <a:pt x="3943" y="4846"/>
                  </a:cubicBezTo>
                  <a:cubicBezTo>
                    <a:pt x="3896" y="4815"/>
                    <a:pt x="3849" y="4786"/>
                    <a:pt x="3799" y="4757"/>
                  </a:cubicBezTo>
                  <a:cubicBezTo>
                    <a:pt x="3798" y="4757"/>
                    <a:pt x="3798" y="4757"/>
                    <a:pt x="3797" y="4756"/>
                  </a:cubicBezTo>
                  <a:cubicBezTo>
                    <a:pt x="3796" y="4754"/>
                    <a:pt x="3796" y="4754"/>
                    <a:pt x="3794" y="4754"/>
                  </a:cubicBezTo>
                  <a:lnTo>
                    <a:pt x="3793" y="4754"/>
                  </a:lnTo>
                  <a:cubicBezTo>
                    <a:pt x="3777" y="4756"/>
                    <a:pt x="3762" y="4756"/>
                    <a:pt x="3745" y="4756"/>
                  </a:cubicBezTo>
                  <a:lnTo>
                    <a:pt x="3685" y="4756"/>
                  </a:lnTo>
                  <a:cubicBezTo>
                    <a:pt x="3737" y="4795"/>
                    <a:pt x="3788" y="4836"/>
                    <a:pt x="3839" y="4877"/>
                  </a:cubicBezTo>
                  <a:cubicBezTo>
                    <a:pt x="3887" y="4915"/>
                    <a:pt x="3933" y="4957"/>
                    <a:pt x="3983" y="4995"/>
                  </a:cubicBezTo>
                  <a:lnTo>
                    <a:pt x="3982" y="4993"/>
                  </a:lnTo>
                  <a:lnTo>
                    <a:pt x="3982" y="4993"/>
                  </a:lnTo>
                  <a:cubicBezTo>
                    <a:pt x="4077" y="5062"/>
                    <a:pt x="4173" y="5130"/>
                    <a:pt x="4262" y="5204"/>
                  </a:cubicBezTo>
                  <a:cubicBezTo>
                    <a:pt x="4305" y="5240"/>
                    <a:pt x="4346" y="5279"/>
                    <a:pt x="4387" y="5318"/>
                  </a:cubicBezTo>
                  <a:cubicBezTo>
                    <a:pt x="4431" y="5357"/>
                    <a:pt x="4473" y="5395"/>
                    <a:pt x="4514" y="5435"/>
                  </a:cubicBezTo>
                  <a:cubicBezTo>
                    <a:pt x="4511" y="5434"/>
                    <a:pt x="4510" y="5431"/>
                    <a:pt x="4508" y="5430"/>
                  </a:cubicBezTo>
                  <a:lnTo>
                    <a:pt x="4508" y="5430"/>
                  </a:lnTo>
                  <a:cubicBezTo>
                    <a:pt x="4573" y="5495"/>
                    <a:pt x="4640" y="5559"/>
                    <a:pt x="4706" y="5625"/>
                  </a:cubicBezTo>
                  <a:cubicBezTo>
                    <a:pt x="4773" y="5692"/>
                    <a:pt x="4840" y="5762"/>
                    <a:pt x="4896" y="5838"/>
                  </a:cubicBezTo>
                  <a:cubicBezTo>
                    <a:pt x="4949" y="5909"/>
                    <a:pt x="4995" y="5983"/>
                    <a:pt x="5036" y="6061"/>
                  </a:cubicBezTo>
                  <a:cubicBezTo>
                    <a:pt x="5043" y="6073"/>
                    <a:pt x="5047" y="6085"/>
                    <a:pt x="5052" y="6097"/>
                  </a:cubicBezTo>
                  <a:cubicBezTo>
                    <a:pt x="5056" y="6106"/>
                    <a:pt x="5060" y="6114"/>
                    <a:pt x="5062" y="6123"/>
                  </a:cubicBezTo>
                  <a:cubicBezTo>
                    <a:pt x="5063" y="6127"/>
                    <a:pt x="5065" y="6130"/>
                    <a:pt x="5066" y="6133"/>
                  </a:cubicBezTo>
                  <a:cubicBezTo>
                    <a:pt x="5077" y="6130"/>
                    <a:pt x="5087" y="6126"/>
                    <a:pt x="5097" y="6123"/>
                  </a:cubicBezTo>
                  <a:cubicBezTo>
                    <a:pt x="5097" y="6123"/>
                    <a:pt x="5098" y="6123"/>
                    <a:pt x="5098" y="6122"/>
                  </a:cubicBezTo>
                  <a:cubicBezTo>
                    <a:pt x="5174" y="6083"/>
                    <a:pt x="5252" y="6053"/>
                    <a:pt x="5335" y="6040"/>
                  </a:cubicBezTo>
                  <a:cubicBezTo>
                    <a:pt x="5367" y="6035"/>
                    <a:pt x="5402" y="6029"/>
                    <a:pt x="5435" y="6029"/>
                  </a:cubicBezTo>
                  <a:cubicBezTo>
                    <a:pt x="5440" y="6029"/>
                    <a:pt x="5445" y="6029"/>
                    <a:pt x="5449" y="6030"/>
                  </a:cubicBezTo>
                  <a:cubicBezTo>
                    <a:pt x="5470" y="6030"/>
                    <a:pt x="5491" y="6034"/>
                    <a:pt x="5510" y="6042"/>
                  </a:cubicBezTo>
                  <a:cubicBezTo>
                    <a:pt x="5547" y="6039"/>
                    <a:pt x="5586" y="6038"/>
                    <a:pt x="5624" y="6038"/>
                  </a:cubicBezTo>
                  <a:cubicBezTo>
                    <a:pt x="5661" y="6039"/>
                    <a:pt x="5698" y="6042"/>
                    <a:pt x="5736" y="6046"/>
                  </a:cubicBezTo>
                  <a:lnTo>
                    <a:pt x="5734" y="6046"/>
                  </a:lnTo>
                  <a:cubicBezTo>
                    <a:pt x="5772" y="6052"/>
                    <a:pt x="5809" y="6062"/>
                    <a:pt x="5845" y="6070"/>
                  </a:cubicBezTo>
                  <a:cubicBezTo>
                    <a:pt x="5861" y="6075"/>
                    <a:pt x="5877" y="6080"/>
                    <a:pt x="5893" y="6085"/>
                  </a:cubicBezTo>
                  <a:lnTo>
                    <a:pt x="5894" y="6085"/>
                  </a:lnTo>
                  <a:cubicBezTo>
                    <a:pt x="5901" y="6090"/>
                    <a:pt x="5908" y="6093"/>
                    <a:pt x="5917" y="6095"/>
                  </a:cubicBezTo>
                  <a:cubicBezTo>
                    <a:pt x="5924" y="6099"/>
                    <a:pt x="5933" y="6104"/>
                    <a:pt x="5942" y="6109"/>
                  </a:cubicBezTo>
                  <a:cubicBezTo>
                    <a:pt x="5970" y="6127"/>
                    <a:pt x="5997" y="6145"/>
                    <a:pt x="6025" y="6166"/>
                  </a:cubicBezTo>
                  <a:cubicBezTo>
                    <a:pt x="6047" y="6183"/>
                    <a:pt x="6067" y="6203"/>
                    <a:pt x="6088" y="6223"/>
                  </a:cubicBezTo>
                  <a:cubicBezTo>
                    <a:pt x="6115" y="6253"/>
                    <a:pt x="6142" y="6282"/>
                    <a:pt x="6166" y="6312"/>
                  </a:cubicBezTo>
                  <a:cubicBezTo>
                    <a:pt x="6182" y="6333"/>
                    <a:pt x="6196" y="6356"/>
                    <a:pt x="6211" y="6377"/>
                  </a:cubicBezTo>
                  <a:cubicBezTo>
                    <a:pt x="6231" y="6416"/>
                    <a:pt x="6251" y="6455"/>
                    <a:pt x="6270" y="6495"/>
                  </a:cubicBezTo>
                  <a:lnTo>
                    <a:pt x="6270" y="6495"/>
                  </a:lnTo>
                  <a:cubicBezTo>
                    <a:pt x="6270" y="6494"/>
                    <a:pt x="6270" y="6494"/>
                    <a:pt x="6270" y="6493"/>
                  </a:cubicBezTo>
                  <a:lnTo>
                    <a:pt x="6270" y="6493"/>
                  </a:lnTo>
                  <a:cubicBezTo>
                    <a:pt x="6279" y="6516"/>
                    <a:pt x="6288" y="6537"/>
                    <a:pt x="6295" y="6560"/>
                  </a:cubicBezTo>
                  <a:cubicBezTo>
                    <a:pt x="6302" y="6581"/>
                    <a:pt x="6307" y="6600"/>
                    <a:pt x="6314" y="6621"/>
                  </a:cubicBezTo>
                  <a:cubicBezTo>
                    <a:pt x="6325" y="6671"/>
                    <a:pt x="6335" y="6720"/>
                    <a:pt x="6341" y="6771"/>
                  </a:cubicBezTo>
                  <a:cubicBezTo>
                    <a:pt x="6348" y="6849"/>
                    <a:pt x="6350" y="6927"/>
                    <a:pt x="6350" y="7007"/>
                  </a:cubicBezTo>
                  <a:cubicBezTo>
                    <a:pt x="6348" y="7065"/>
                    <a:pt x="6346" y="7123"/>
                    <a:pt x="6340" y="7181"/>
                  </a:cubicBezTo>
                  <a:cubicBezTo>
                    <a:pt x="6333" y="7223"/>
                    <a:pt x="6324" y="7262"/>
                    <a:pt x="6314" y="7303"/>
                  </a:cubicBezTo>
                  <a:cubicBezTo>
                    <a:pt x="6306" y="7326"/>
                    <a:pt x="6298" y="7348"/>
                    <a:pt x="6289" y="7369"/>
                  </a:cubicBezTo>
                  <a:cubicBezTo>
                    <a:pt x="6274" y="7401"/>
                    <a:pt x="6257" y="7432"/>
                    <a:pt x="6238" y="7465"/>
                  </a:cubicBezTo>
                  <a:cubicBezTo>
                    <a:pt x="6208" y="7510"/>
                    <a:pt x="6178" y="7556"/>
                    <a:pt x="6146" y="7600"/>
                  </a:cubicBezTo>
                  <a:cubicBezTo>
                    <a:pt x="6136" y="7611"/>
                    <a:pt x="6129" y="7621"/>
                    <a:pt x="6120" y="7630"/>
                  </a:cubicBezTo>
                  <a:cubicBezTo>
                    <a:pt x="6116" y="7632"/>
                    <a:pt x="6113" y="7637"/>
                    <a:pt x="6110" y="7639"/>
                  </a:cubicBezTo>
                  <a:cubicBezTo>
                    <a:pt x="6105" y="7642"/>
                    <a:pt x="6103" y="7643"/>
                    <a:pt x="6100" y="7646"/>
                  </a:cubicBezTo>
                  <a:cubicBezTo>
                    <a:pt x="6082" y="7657"/>
                    <a:pt x="6069" y="7679"/>
                    <a:pt x="6071" y="7703"/>
                  </a:cubicBezTo>
                  <a:cubicBezTo>
                    <a:pt x="5982" y="7659"/>
                    <a:pt x="5887" y="7628"/>
                    <a:pt x="5791" y="7605"/>
                  </a:cubicBezTo>
                  <a:cubicBezTo>
                    <a:pt x="5630" y="7563"/>
                    <a:pt x="5465" y="7540"/>
                    <a:pt x="5298" y="7530"/>
                  </a:cubicBezTo>
                  <a:cubicBezTo>
                    <a:pt x="5273" y="7529"/>
                    <a:pt x="5248" y="7528"/>
                    <a:pt x="5222" y="7528"/>
                  </a:cubicBezTo>
                  <a:cubicBezTo>
                    <a:pt x="5173" y="7525"/>
                    <a:pt x="5124" y="7523"/>
                    <a:pt x="5075" y="7523"/>
                  </a:cubicBezTo>
                  <a:cubicBezTo>
                    <a:pt x="4946" y="7523"/>
                    <a:pt x="4817" y="7535"/>
                    <a:pt x="4691" y="7564"/>
                  </a:cubicBezTo>
                  <a:cubicBezTo>
                    <a:pt x="4652" y="7573"/>
                    <a:pt x="4614" y="7583"/>
                    <a:pt x="4578" y="7598"/>
                  </a:cubicBezTo>
                  <a:cubicBezTo>
                    <a:pt x="4558" y="7608"/>
                    <a:pt x="4534" y="7617"/>
                    <a:pt x="4519" y="7634"/>
                  </a:cubicBezTo>
                  <a:cubicBezTo>
                    <a:pt x="4515" y="7639"/>
                    <a:pt x="4513" y="7643"/>
                    <a:pt x="4510" y="7648"/>
                  </a:cubicBezTo>
                  <a:cubicBezTo>
                    <a:pt x="4505" y="7648"/>
                    <a:pt x="4500" y="7647"/>
                    <a:pt x="4494" y="7647"/>
                  </a:cubicBezTo>
                  <a:cubicBezTo>
                    <a:pt x="4467" y="7645"/>
                    <a:pt x="4439" y="7644"/>
                    <a:pt x="4411" y="7643"/>
                  </a:cubicBezTo>
                  <a:cubicBezTo>
                    <a:pt x="4354" y="7552"/>
                    <a:pt x="4293" y="7463"/>
                    <a:pt x="4229" y="7379"/>
                  </a:cubicBezTo>
                  <a:cubicBezTo>
                    <a:pt x="4210" y="7353"/>
                    <a:pt x="4189" y="7328"/>
                    <a:pt x="4169" y="7303"/>
                  </a:cubicBezTo>
                  <a:cubicBezTo>
                    <a:pt x="4149" y="7279"/>
                    <a:pt x="4127" y="7255"/>
                    <a:pt x="4105" y="7233"/>
                  </a:cubicBezTo>
                  <a:cubicBezTo>
                    <a:pt x="4055" y="7185"/>
                    <a:pt x="4002" y="7138"/>
                    <a:pt x="3947" y="7097"/>
                  </a:cubicBezTo>
                  <a:cubicBezTo>
                    <a:pt x="3891" y="7057"/>
                    <a:pt x="3834" y="7017"/>
                    <a:pt x="3776" y="6981"/>
                  </a:cubicBezTo>
                  <a:cubicBezTo>
                    <a:pt x="3746" y="6963"/>
                    <a:pt x="3718" y="6945"/>
                    <a:pt x="3689" y="6927"/>
                  </a:cubicBezTo>
                  <a:cubicBezTo>
                    <a:pt x="3657" y="6909"/>
                    <a:pt x="3624" y="6891"/>
                    <a:pt x="3592" y="6875"/>
                  </a:cubicBezTo>
                  <a:cubicBezTo>
                    <a:pt x="3530" y="6843"/>
                    <a:pt x="3466" y="6814"/>
                    <a:pt x="3401" y="6787"/>
                  </a:cubicBezTo>
                  <a:cubicBezTo>
                    <a:pt x="3370" y="6775"/>
                    <a:pt x="3339" y="6763"/>
                    <a:pt x="3308" y="6751"/>
                  </a:cubicBezTo>
                  <a:cubicBezTo>
                    <a:pt x="3245" y="6727"/>
                    <a:pt x="3180" y="6709"/>
                    <a:pt x="3115" y="6696"/>
                  </a:cubicBezTo>
                  <a:cubicBezTo>
                    <a:pt x="3020" y="6678"/>
                    <a:pt x="2924" y="6676"/>
                    <a:pt x="2828" y="6674"/>
                  </a:cubicBezTo>
                  <a:cubicBezTo>
                    <a:pt x="2794" y="6673"/>
                    <a:pt x="2760" y="6672"/>
                    <a:pt x="2726" y="6672"/>
                  </a:cubicBezTo>
                  <a:cubicBezTo>
                    <a:pt x="2711" y="6672"/>
                    <a:pt x="2697" y="6672"/>
                    <a:pt x="2683" y="6673"/>
                  </a:cubicBezTo>
                  <a:cubicBezTo>
                    <a:pt x="2636" y="6674"/>
                    <a:pt x="2586" y="6678"/>
                    <a:pt x="2539" y="6682"/>
                  </a:cubicBezTo>
                  <a:cubicBezTo>
                    <a:pt x="2477" y="6688"/>
                    <a:pt x="2415" y="6693"/>
                    <a:pt x="2353" y="6702"/>
                  </a:cubicBezTo>
                  <a:cubicBezTo>
                    <a:pt x="2351" y="6677"/>
                    <a:pt x="2347" y="6653"/>
                    <a:pt x="2344" y="6630"/>
                  </a:cubicBezTo>
                  <a:lnTo>
                    <a:pt x="2344" y="6630"/>
                  </a:lnTo>
                  <a:cubicBezTo>
                    <a:pt x="2350" y="6632"/>
                    <a:pt x="2356" y="6633"/>
                    <a:pt x="2362" y="6633"/>
                  </a:cubicBezTo>
                  <a:cubicBezTo>
                    <a:pt x="2380" y="6633"/>
                    <a:pt x="2397" y="6626"/>
                    <a:pt x="2409" y="6612"/>
                  </a:cubicBezTo>
                  <a:cubicBezTo>
                    <a:pt x="2411" y="6612"/>
                    <a:pt x="2414" y="6611"/>
                    <a:pt x="2416" y="6611"/>
                  </a:cubicBezTo>
                  <a:lnTo>
                    <a:pt x="2418" y="6611"/>
                  </a:lnTo>
                  <a:cubicBezTo>
                    <a:pt x="2450" y="6600"/>
                    <a:pt x="2467" y="6574"/>
                    <a:pt x="2465" y="6540"/>
                  </a:cubicBezTo>
                  <a:cubicBezTo>
                    <a:pt x="2459" y="6486"/>
                    <a:pt x="2445" y="6434"/>
                    <a:pt x="2432" y="6382"/>
                  </a:cubicBezTo>
                  <a:cubicBezTo>
                    <a:pt x="2416" y="6325"/>
                    <a:pt x="2400" y="6269"/>
                    <a:pt x="2382" y="6214"/>
                  </a:cubicBezTo>
                  <a:cubicBezTo>
                    <a:pt x="2342" y="6093"/>
                    <a:pt x="2297" y="5971"/>
                    <a:pt x="2251" y="5851"/>
                  </a:cubicBezTo>
                  <a:cubicBezTo>
                    <a:pt x="2244" y="5833"/>
                    <a:pt x="2229" y="5821"/>
                    <a:pt x="2213" y="5816"/>
                  </a:cubicBezTo>
                  <a:cubicBezTo>
                    <a:pt x="2204" y="5801"/>
                    <a:pt x="2194" y="5784"/>
                    <a:pt x="2184" y="5769"/>
                  </a:cubicBezTo>
                  <a:cubicBezTo>
                    <a:pt x="2147" y="5713"/>
                    <a:pt x="2107" y="5657"/>
                    <a:pt x="2063" y="5606"/>
                  </a:cubicBezTo>
                  <a:cubicBezTo>
                    <a:pt x="2041" y="5580"/>
                    <a:pt x="2019" y="5554"/>
                    <a:pt x="1996" y="5530"/>
                  </a:cubicBezTo>
                  <a:cubicBezTo>
                    <a:pt x="1971" y="5502"/>
                    <a:pt x="1944" y="5477"/>
                    <a:pt x="1919" y="5451"/>
                  </a:cubicBezTo>
                  <a:cubicBezTo>
                    <a:pt x="1897" y="5429"/>
                    <a:pt x="1872" y="5409"/>
                    <a:pt x="1849" y="5390"/>
                  </a:cubicBezTo>
                  <a:cubicBezTo>
                    <a:pt x="1796" y="5349"/>
                    <a:pt x="1742" y="5310"/>
                    <a:pt x="1682" y="5280"/>
                  </a:cubicBezTo>
                  <a:cubicBezTo>
                    <a:pt x="1646" y="5263"/>
                    <a:pt x="1609" y="5248"/>
                    <a:pt x="1573" y="5234"/>
                  </a:cubicBezTo>
                  <a:cubicBezTo>
                    <a:pt x="1542" y="5222"/>
                    <a:pt x="1512" y="5208"/>
                    <a:pt x="1481" y="5197"/>
                  </a:cubicBezTo>
                  <a:cubicBezTo>
                    <a:pt x="1418" y="5173"/>
                    <a:pt x="1355" y="5151"/>
                    <a:pt x="1288" y="5139"/>
                  </a:cubicBezTo>
                  <a:cubicBezTo>
                    <a:pt x="1221" y="5126"/>
                    <a:pt x="1155" y="5114"/>
                    <a:pt x="1088" y="5103"/>
                  </a:cubicBezTo>
                  <a:cubicBezTo>
                    <a:pt x="955" y="5079"/>
                    <a:pt x="821" y="5062"/>
                    <a:pt x="686" y="5059"/>
                  </a:cubicBezTo>
                  <a:cubicBezTo>
                    <a:pt x="676" y="5058"/>
                    <a:pt x="665" y="5058"/>
                    <a:pt x="655" y="5058"/>
                  </a:cubicBezTo>
                  <a:cubicBezTo>
                    <a:pt x="533" y="5058"/>
                    <a:pt x="412" y="5069"/>
                    <a:pt x="290" y="5083"/>
                  </a:cubicBezTo>
                  <a:cubicBezTo>
                    <a:pt x="223" y="5092"/>
                    <a:pt x="158" y="5098"/>
                    <a:pt x="91" y="5108"/>
                  </a:cubicBezTo>
                  <a:cubicBezTo>
                    <a:pt x="61" y="5113"/>
                    <a:pt x="30" y="5118"/>
                    <a:pt x="0" y="5125"/>
                  </a:cubicBezTo>
                  <a:cubicBezTo>
                    <a:pt x="37" y="5127"/>
                    <a:pt x="76" y="5132"/>
                    <a:pt x="113" y="5137"/>
                  </a:cubicBezTo>
                  <a:cubicBezTo>
                    <a:pt x="212" y="5151"/>
                    <a:pt x="310" y="5162"/>
                    <a:pt x="409" y="5173"/>
                  </a:cubicBezTo>
                  <a:cubicBezTo>
                    <a:pt x="522" y="5183"/>
                    <a:pt x="635" y="5193"/>
                    <a:pt x="747" y="5211"/>
                  </a:cubicBezTo>
                  <a:cubicBezTo>
                    <a:pt x="777" y="5216"/>
                    <a:pt x="805" y="5222"/>
                    <a:pt x="834" y="5229"/>
                  </a:cubicBezTo>
                  <a:cubicBezTo>
                    <a:pt x="878" y="5235"/>
                    <a:pt x="924" y="5242"/>
                    <a:pt x="969" y="5251"/>
                  </a:cubicBezTo>
                  <a:cubicBezTo>
                    <a:pt x="966" y="5250"/>
                    <a:pt x="964" y="5250"/>
                    <a:pt x="961" y="5248"/>
                  </a:cubicBezTo>
                  <a:lnTo>
                    <a:pt x="961" y="5248"/>
                  </a:lnTo>
                  <a:cubicBezTo>
                    <a:pt x="1053" y="5268"/>
                    <a:pt x="1146" y="5291"/>
                    <a:pt x="1236" y="5319"/>
                  </a:cubicBezTo>
                  <a:lnTo>
                    <a:pt x="1236" y="5319"/>
                  </a:lnTo>
                  <a:cubicBezTo>
                    <a:pt x="1235" y="5319"/>
                    <a:pt x="1233" y="5317"/>
                    <a:pt x="1232" y="5317"/>
                  </a:cubicBezTo>
                  <a:lnTo>
                    <a:pt x="1232" y="5317"/>
                  </a:lnTo>
                  <a:cubicBezTo>
                    <a:pt x="1276" y="5332"/>
                    <a:pt x="1317" y="5351"/>
                    <a:pt x="1358" y="5368"/>
                  </a:cubicBezTo>
                  <a:cubicBezTo>
                    <a:pt x="1431" y="5403"/>
                    <a:pt x="1502" y="5439"/>
                    <a:pt x="1570" y="5481"/>
                  </a:cubicBezTo>
                  <a:cubicBezTo>
                    <a:pt x="1621" y="5516"/>
                    <a:pt x="1671" y="5554"/>
                    <a:pt x="1720" y="5595"/>
                  </a:cubicBezTo>
                  <a:cubicBezTo>
                    <a:pt x="1750" y="5624"/>
                    <a:pt x="1781" y="5653"/>
                    <a:pt x="1811" y="5684"/>
                  </a:cubicBezTo>
                  <a:lnTo>
                    <a:pt x="1810" y="5683"/>
                  </a:lnTo>
                  <a:lnTo>
                    <a:pt x="1810" y="5683"/>
                  </a:lnTo>
                  <a:cubicBezTo>
                    <a:pt x="1811" y="5684"/>
                    <a:pt x="1811" y="5686"/>
                    <a:pt x="1812" y="5686"/>
                  </a:cubicBezTo>
                  <a:cubicBezTo>
                    <a:pt x="1814" y="5687"/>
                    <a:pt x="1815" y="5688"/>
                    <a:pt x="1816" y="5688"/>
                  </a:cubicBezTo>
                  <a:lnTo>
                    <a:pt x="1816" y="5688"/>
                  </a:lnTo>
                  <a:cubicBezTo>
                    <a:pt x="1873" y="5751"/>
                    <a:pt x="1926" y="5817"/>
                    <a:pt x="1975" y="5887"/>
                  </a:cubicBezTo>
                  <a:cubicBezTo>
                    <a:pt x="1997" y="5920"/>
                    <a:pt x="2018" y="5954"/>
                    <a:pt x="2037" y="5987"/>
                  </a:cubicBezTo>
                  <a:cubicBezTo>
                    <a:pt x="2075" y="6061"/>
                    <a:pt x="2104" y="6138"/>
                    <a:pt x="2131" y="6215"/>
                  </a:cubicBezTo>
                  <a:cubicBezTo>
                    <a:pt x="2146" y="6259"/>
                    <a:pt x="2157" y="6301"/>
                    <a:pt x="2167" y="6343"/>
                  </a:cubicBezTo>
                  <a:cubicBezTo>
                    <a:pt x="2187" y="6441"/>
                    <a:pt x="2205" y="6543"/>
                    <a:pt x="2219" y="6642"/>
                  </a:cubicBezTo>
                  <a:cubicBezTo>
                    <a:pt x="2223" y="6669"/>
                    <a:pt x="2227" y="6695"/>
                    <a:pt x="2229" y="6721"/>
                  </a:cubicBezTo>
                  <a:cubicBezTo>
                    <a:pt x="2214" y="6725"/>
                    <a:pt x="2198" y="6726"/>
                    <a:pt x="2183" y="6730"/>
                  </a:cubicBezTo>
                  <a:lnTo>
                    <a:pt x="2205" y="6730"/>
                  </a:lnTo>
                  <a:cubicBezTo>
                    <a:pt x="2223" y="6731"/>
                    <a:pt x="2240" y="6735"/>
                    <a:pt x="2258" y="6737"/>
                  </a:cubicBezTo>
                  <a:cubicBezTo>
                    <a:pt x="2261" y="6737"/>
                    <a:pt x="2266" y="6739"/>
                    <a:pt x="2271" y="6739"/>
                  </a:cubicBezTo>
                  <a:cubicBezTo>
                    <a:pt x="2282" y="6739"/>
                    <a:pt x="2292" y="6739"/>
                    <a:pt x="2305" y="6740"/>
                  </a:cubicBezTo>
                  <a:cubicBezTo>
                    <a:pt x="2318" y="6741"/>
                    <a:pt x="2334" y="6743"/>
                    <a:pt x="2348" y="6745"/>
                  </a:cubicBezTo>
                  <a:lnTo>
                    <a:pt x="2349" y="6745"/>
                  </a:lnTo>
                  <a:cubicBezTo>
                    <a:pt x="2359" y="6747"/>
                    <a:pt x="2369" y="6751"/>
                    <a:pt x="2377" y="6757"/>
                  </a:cubicBezTo>
                  <a:cubicBezTo>
                    <a:pt x="2394" y="6760"/>
                    <a:pt x="2411" y="6764"/>
                    <a:pt x="2428" y="6768"/>
                  </a:cubicBezTo>
                  <a:cubicBezTo>
                    <a:pt x="2431" y="6770"/>
                    <a:pt x="2434" y="6770"/>
                    <a:pt x="2436" y="6771"/>
                  </a:cubicBezTo>
                  <a:cubicBezTo>
                    <a:pt x="2441" y="6772"/>
                    <a:pt x="2447" y="6772"/>
                    <a:pt x="2451" y="6773"/>
                  </a:cubicBezTo>
                  <a:lnTo>
                    <a:pt x="2459" y="6773"/>
                  </a:lnTo>
                  <a:cubicBezTo>
                    <a:pt x="2472" y="6775"/>
                    <a:pt x="2485" y="6780"/>
                    <a:pt x="2496" y="6787"/>
                  </a:cubicBezTo>
                  <a:cubicBezTo>
                    <a:pt x="2533" y="6794"/>
                    <a:pt x="2571" y="6802"/>
                    <a:pt x="2607" y="6811"/>
                  </a:cubicBezTo>
                  <a:cubicBezTo>
                    <a:pt x="2673" y="6827"/>
                    <a:pt x="2739" y="6846"/>
                    <a:pt x="2803" y="6866"/>
                  </a:cubicBezTo>
                  <a:cubicBezTo>
                    <a:pt x="2932" y="6905"/>
                    <a:pt x="3059" y="6945"/>
                    <a:pt x="3183" y="6998"/>
                  </a:cubicBezTo>
                  <a:cubicBezTo>
                    <a:pt x="3244" y="7025"/>
                    <a:pt x="3303" y="7057"/>
                    <a:pt x="3359" y="7092"/>
                  </a:cubicBezTo>
                  <a:cubicBezTo>
                    <a:pt x="3414" y="7126"/>
                    <a:pt x="3468" y="7159"/>
                    <a:pt x="3519" y="7198"/>
                  </a:cubicBezTo>
                  <a:cubicBezTo>
                    <a:pt x="3518" y="7197"/>
                    <a:pt x="3518" y="7196"/>
                    <a:pt x="3517" y="7195"/>
                  </a:cubicBezTo>
                  <a:lnTo>
                    <a:pt x="3517" y="7195"/>
                  </a:lnTo>
                  <a:cubicBezTo>
                    <a:pt x="3547" y="7217"/>
                    <a:pt x="3577" y="7240"/>
                    <a:pt x="3606" y="7262"/>
                  </a:cubicBezTo>
                  <a:cubicBezTo>
                    <a:pt x="3684" y="7323"/>
                    <a:pt x="3756" y="7392"/>
                    <a:pt x="3827" y="7463"/>
                  </a:cubicBezTo>
                  <a:cubicBezTo>
                    <a:pt x="3899" y="7535"/>
                    <a:pt x="3964" y="7613"/>
                    <a:pt x="4028" y="7694"/>
                  </a:cubicBezTo>
                  <a:cubicBezTo>
                    <a:pt x="4088" y="7772"/>
                    <a:pt x="4145" y="7852"/>
                    <a:pt x="4196" y="7936"/>
                  </a:cubicBezTo>
                  <a:cubicBezTo>
                    <a:pt x="4198" y="7937"/>
                    <a:pt x="4198" y="7938"/>
                    <a:pt x="4199" y="7939"/>
                  </a:cubicBezTo>
                  <a:cubicBezTo>
                    <a:pt x="4226" y="7984"/>
                    <a:pt x="4252" y="8031"/>
                    <a:pt x="4274" y="8078"/>
                  </a:cubicBezTo>
                  <a:cubicBezTo>
                    <a:pt x="4283" y="8077"/>
                    <a:pt x="4293" y="8075"/>
                    <a:pt x="4303" y="8073"/>
                  </a:cubicBezTo>
                  <a:cubicBezTo>
                    <a:pt x="4305" y="8073"/>
                    <a:pt x="4308" y="8072"/>
                    <a:pt x="4309" y="8072"/>
                  </a:cubicBezTo>
                  <a:cubicBezTo>
                    <a:pt x="4335" y="8067"/>
                    <a:pt x="4360" y="8063"/>
                    <a:pt x="4385" y="8060"/>
                  </a:cubicBezTo>
                  <a:cubicBezTo>
                    <a:pt x="4387" y="8058"/>
                    <a:pt x="4391" y="8058"/>
                    <a:pt x="4394" y="8057"/>
                  </a:cubicBezTo>
                  <a:cubicBezTo>
                    <a:pt x="4492" y="8036"/>
                    <a:pt x="4592" y="8016"/>
                    <a:pt x="4691" y="7999"/>
                  </a:cubicBezTo>
                  <a:cubicBezTo>
                    <a:pt x="4695" y="7998"/>
                    <a:pt x="4699" y="7997"/>
                    <a:pt x="4703" y="7997"/>
                  </a:cubicBezTo>
                  <a:cubicBezTo>
                    <a:pt x="4710" y="7997"/>
                    <a:pt x="4718" y="7999"/>
                    <a:pt x="4725" y="8001"/>
                  </a:cubicBezTo>
                  <a:cubicBezTo>
                    <a:pt x="4771" y="7993"/>
                    <a:pt x="4818" y="7984"/>
                    <a:pt x="4864" y="7977"/>
                  </a:cubicBezTo>
                  <a:cubicBezTo>
                    <a:pt x="4943" y="7967"/>
                    <a:pt x="5024" y="7959"/>
                    <a:pt x="5103" y="7953"/>
                  </a:cubicBezTo>
                  <a:cubicBezTo>
                    <a:pt x="5145" y="7952"/>
                    <a:pt x="5186" y="7950"/>
                    <a:pt x="5227" y="7947"/>
                  </a:cubicBezTo>
                  <a:cubicBezTo>
                    <a:pt x="5266" y="7944"/>
                    <a:pt x="5305" y="7942"/>
                    <a:pt x="5344" y="7942"/>
                  </a:cubicBezTo>
                  <a:lnTo>
                    <a:pt x="5346" y="7942"/>
                  </a:lnTo>
                  <a:cubicBezTo>
                    <a:pt x="5418" y="7943"/>
                    <a:pt x="5490" y="7945"/>
                    <a:pt x="5563" y="7951"/>
                  </a:cubicBezTo>
                  <a:cubicBezTo>
                    <a:pt x="5620" y="7957"/>
                    <a:pt x="5680" y="7967"/>
                    <a:pt x="5737" y="7977"/>
                  </a:cubicBezTo>
                  <a:cubicBezTo>
                    <a:pt x="5796" y="7987"/>
                    <a:pt x="5855" y="7998"/>
                    <a:pt x="5913" y="8010"/>
                  </a:cubicBezTo>
                  <a:cubicBezTo>
                    <a:pt x="5915" y="8012"/>
                    <a:pt x="5917" y="8012"/>
                    <a:pt x="5919" y="8012"/>
                  </a:cubicBezTo>
                  <a:lnTo>
                    <a:pt x="5917" y="8012"/>
                  </a:lnTo>
                  <a:cubicBezTo>
                    <a:pt x="5985" y="8031"/>
                    <a:pt x="6052" y="8054"/>
                    <a:pt x="6119" y="8080"/>
                  </a:cubicBezTo>
                  <a:cubicBezTo>
                    <a:pt x="6155" y="8096"/>
                    <a:pt x="6190" y="8112"/>
                    <a:pt x="6224" y="8131"/>
                  </a:cubicBezTo>
                  <a:cubicBezTo>
                    <a:pt x="6293" y="8168"/>
                    <a:pt x="6360" y="8208"/>
                    <a:pt x="6425" y="8252"/>
                  </a:cubicBezTo>
                  <a:cubicBezTo>
                    <a:pt x="6459" y="8277"/>
                    <a:pt x="6491" y="8302"/>
                    <a:pt x="6522" y="8329"/>
                  </a:cubicBezTo>
                  <a:cubicBezTo>
                    <a:pt x="6556" y="8361"/>
                    <a:pt x="6588" y="8395"/>
                    <a:pt x="6619" y="8431"/>
                  </a:cubicBezTo>
                  <a:cubicBezTo>
                    <a:pt x="6634" y="8448"/>
                    <a:pt x="6646" y="8464"/>
                    <a:pt x="6660" y="8481"/>
                  </a:cubicBezTo>
                  <a:cubicBezTo>
                    <a:pt x="6675" y="8503"/>
                    <a:pt x="6691" y="8526"/>
                    <a:pt x="6706" y="8550"/>
                  </a:cubicBezTo>
                  <a:lnTo>
                    <a:pt x="6702" y="8542"/>
                  </a:lnTo>
                  <a:lnTo>
                    <a:pt x="6702" y="8542"/>
                  </a:lnTo>
                  <a:cubicBezTo>
                    <a:pt x="6734" y="8594"/>
                    <a:pt x="6766" y="8649"/>
                    <a:pt x="6792" y="8706"/>
                  </a:cubicBezTo>
                  <a:cubicBezTo>
                    <a:pt x="6803" y="8727"/>
                    <a:pt x="6826" y="8739"/>
                    <a:pt x="6849" y="8739"/>
                  </a:cubicBezTo>
                  <a:cubicBezTo>
                    <a:pt x="6859" y="8739"/>
                    <a:pt x="6869" y="8737"/>
                    <a:pt x="6878" y="8733"/>
                  </a:cubicBezTo>
                  <a:cubicBezTo>
                    <a:pt x="6910" y="8716"/>
                    <a:pt x="6921" y="8678"/>
                    <a:pt x="6905" y="8646"/>
                  </a:cubicBezTo>
                  <a:cubicBezTo>
                    <a:pt x="6882" y="8593"/>
                    <a:pt x="6851" y="8543"/>
                    <a:pt x="6821" y="8493"/>
                  </a:cubicBezTo>
                  <a:cubicBezTo>
                    <a:pt x="6794" y="8435"/>
                    <a:pt x="6758" y="8384"/>
                    <a:pt x="6714" y="8334"/>
                  </a:cubicBezTo>
                  <a:cubicBezTo>
                    <a:pt x="6675" y="8288"/>
                    <a:pt x="6632" y="8242"/>
                    <a:pt x="6584" y="8204"/>
                  </a:cubicBezTo>
                  <a:cubicBezTo>
                    <a:pt x="6603" y="8183"/>
                    <a:pt x="6606" y="8154"/>
                    <a:pt x="6599" y="8127"/>
                  </a:cubicBezTo>
                  <a:cubicBezTo>
                    <a:pt x="6583" y="8080"/>
                    <a:pt x="6549" y="8045"/>
                    <a:pt x="6515" y="8013"/>
                  </a:cubicBezTo>
                  <a:cubicBezTo>
                    <a:pt x="6476" y="7974"/>
                    <a:pt x="6431" y="7942"/>
                    <a:pt x="6387" y="7911"/>
                  </a:cubicBezTo>
                  <a:cubicBezTo>
                    <a:pt x="6362" y="7895"/>
                    <a:pt x="6337" y="7878"/>
                    <a:pt x="6311" y="7863"/>
                  </a:cubicBezTo>
                  <a:cubicBezTo>
                    <a:pt x="6288" y="7839"/>
                    <a:pt x="6263" y="7818"/>
                    <a:pt x="6238" y="7798"/>
                  </a:cubicBezTo>
                  <a:cubicBezTo>
                    <a:pt x="6222" y="7786"/>
                    <a:pt x="6207" y="7777"/>
                    <a:pt x="6190" y="7767"/>
                  </a:cubicBezTo>
                  <a:lnTo>
                    <a:pt x="6190" y="7767"/>
                  </a:lnTo>
                  <a:cubicBezTo>
                    <a:pt x="6196" y="7770"/>
                    <a:pt x="6201" y="7772"/>
                    <a:pt x="6208" y="7773"/>
                  </a:cubicBezTo>
                  <a:cubicBezTo>
                    <a:pt x="6212" y="7776"/>
                    <a:pt x="6217" y="7777"/>
                    <a:pt x="6221" y="7778"/>
                  </a:cubicBezTo>
                  <a:cubicBezTo>
                    <a:pt x="6228" y="7780"/>
                    <a:pt x="6235" y="7781"/>
                    <a:pt x="6242" y="7781"/>
                  </a:cubicBezTo>
                  <a:cubicBezTo>
                    <a:pt x="6248" y="7781"/>
                    <a:pt x="6254" y="7780"/>
                    <a:pt x="6260" y="7778"/>
                  </a:cubicBezTo>
                  <a:cubicBezTo>
                    <a:pt x="6283" y="7773"/>
                    <a:pt x="6298" y="7757"/>
                    <a:pt x="6312" y="7744"/>
                  </a:cubicBezTo>
                  <a:cubicBezTo>
                    <a:pt x="6326" y="7757"/>
                    <a:pt x="6345" y="7770"/>
                    <a:pt x="6363" y="7771"/>
                  </a:cubicBezTo>
                  <a:cubicBezTo>
                    <a:pt x="6366" y="7771"/>
                    <a:pt x="6369" y="7771"/>
                    <a:pt x="6372" y="7771"/>
                  </a:cubicBezTo>
                  <a:cubicBezTo>
                    <a:pt x="6386" y="7771"/>
                    <a:pt x="6399" y="7769"/>
                    <a:pt x="6410" y="7762"/>
                  </a:cubicBezTo>
                  <a:cubicBezTo>
                    <a:pt x="6423" y="7770"/>
                    <a:pt x="6438" y="7773"/>
                    <a:pt x="6452" y="7773"/>
                  </a:cubicBezTo>
                  <a:cubicBezTo>
                    <a:pt x="6466" y="7773"/>
                    <a:pt x="6479" y="7770"/>
                    <a:pt x="6491" y="7764"/>
                  </a:cubicBezTo>
                  <a:cubicBezTo>
                    <a:pt x="6527" y="7747"/>
                    <a:pt x="6551" y="7716"/>
                    <a:pt x="6574" y="7687"/>
                  </a:cubicBezTo>
                  <a:cubicBezTo>
                    <a:pt x="6589" y="7667"/>
                    <a:pt x="6601" y="7644"/>
                    <a:pt x="6612" y="7623"/>
                  </a:cubicBezTo>
                  <a:cubicBezTo>
                    <a:pt x="6630" y="7591"/>
                    <a:pt x="6642" y="7556"/>
                    <a:pt x="6656" y="7523"/>
                  </a:cubicBezTo>
                  <a:cubicBezTo>
                    <a:pt x="6669" y="7486"/>
                    <a:pt x="6678" y="7447"/>
                    <a:pt x="6687" y="7408"/>
                  </a:cubicBezTo>
                  <a:cubicBezTo>
                    <a:pt x="6693" y="7399"/>
                    <a:pt x="6698" y="7389"/>
                    <a:pt x="6703" y="7379"/>
                  </a:cubicBezTo>
                  <a:cubicBezTo>
                    <a:pt x="6709" y="7364"/>
                    <a:pt x="6712" y="7350"/>
                    <a:pt x="6712" y="7334"/>
                  </a:cubicBezTo>
                  <a:cubicBezTo>
                    <a:pt x="6713" y="7331"/>
                    <a:pt x="6712" y="7327"/>
                    <a:pt x="6713" y="7322"/>
                  </a:cubicBezTo>
                  <a:cubicBezTo>
                    <a:pt x="6713" y="7322"/>
                    <a:pt x="6714" y="7322"/>
                    <a:pt x="6714" y="7321"/>
                  </a:cubicBezTo>
                  <a:cubicBezTo>
                    <a:pt x="6732" y="7318"/>
                    <a:pt x="6745" y="7316"/>
                    <a:pt x="6759" y="7303"/>
                  </a:cubicBezTo>
                  <a:cubicBezTo>
                    <a:pt x="6763" y="7300"/>
                    <a:pt x="6766" y="7296"/>
                    <a:pt x="6769" y="7291"/>
                  </a:cubicBezTo>
                  <a:cubicBezTo>
                    <a:pt x="6774" y="7283"/>
                    <a:pt x="6781" y="7272"/>
                    <a:pt x="6786" y="7264"/>
                  </a:cubicBezTo>
                  <a:cubicBezTo>
                    <a:pt x="6792" y="7240"/>
                    <a:pt x="6799" y="7219"/>
                    <a:pt x="6801" y="7195"/>
                  </a:cubicBezTo>
                  <a:cubicBezTo>
                    <a:pt x="6803" y="7169"/>
                    <a:pt x="6806" y="7142"/>
                    <a:pt x="6807" y="7116"/>
                  </a:cubicBezTo>
                  <a:cubicBezTo>
                    <a:pt x="6814" y="7115"/>
                    <a:pt x="6821" y="7112"/>
                    <a:pt x="6825" y="7110"/>
                  </a:cubicBezTo>
                  <a:cubicBezTo>
                    <a:pt x="6835" y="7105"/>
                    <a:pt x="6845" y="7099"/>
                    <a:pt x="6853" y="7092"/>
                  </a:cubicBezTo>
                  <a:cubicBezTo>
                    <a:pt x="6861" y="7085"/>
                    <a:pt x="6866" y="7076"/>
                    <a:pt x="6872" y="7070"/>
                  </a:cubicBezTo>
                  <a:cubicBezTo>
                    <a:pt x="6877" y="7063"/>
                    <a:pt x="6883" y="7052"/>
                    <a:pt x="6885" y="7042"/>
                  </a:cubicBezTo>
                  <a:cubicBezTo>
                    <a:pt x="6890" y="7028"/>
                    <a:pt x="6893" y="7016"/>
                    <a:pt x="6897" y="7002"/>
                  </a:cubicBezTo>
                  <a:cubicBezTo>
                    <a:pt x="6907" y="6961"/>
                    <a:pt x="6902" y="6914"/>
                    <a:pt x="6898" y="6874"/>
                  </a:cubicBezTo>
                  <a:cubicBezTo>
                    <a:pt x="6889" y="6790"/>
                    <a:pt x="6862" y="6709"/>
                    <a:pt x="6835" y="6629"/>
                  </a:cubicBezTo>
                  <a:cubicBezTo>
                    <a:pt x="6805" y="6544"/>
                    <a:pt x="6765" y="6461"/>
                    <a:pt x="6718" y="6384"/>
                  </a:cubicBezTo>
                  <a:cubicBezTo>
                    <a:pt x="6698" y="6349"/>
                    <a:pt x="6674" y="6317"/>
                    <a:pt x="6650" y="6285"/>
                  </a:cubicBezTo>
                  <a:cubicBezTo>
                    <a:pt x="6642" y="6265"/>
                    <a:pt x="6635" y="6244"/>
                    <a:pt x="6626" y="6225"/>
                  </a:cubicBezTo>
                  <a:cubicBezTo>
                    <a:pt x="6615" y="6201"/>
                    <a:pt x="6605" y="6173"/>
                    <a:pt x="6591" y="6151"/>
                  </a:cubicBezTo>
                  <a:cubicBezTo>
                    <a:pt x="6584" y="6142"/>
                    <a:pt x="6578" y="6132"/>
                    <a:pt x="6570" y="6125"/>
                  </a:cubicBezTo>
                  <a:cubicBezTo>
                    <a:pt x="6560" y="6115"/>
                    <a:pt x="6551" y="6109"/>
                    <a:pt x="6541" y="6100"/>
                  </a:cubicBezTo>
                  <a:cubicBezTo>
                    <a:pt x="6539" y="6099"/>
                    <a:pt x="6537" y="6098"/>
                    <a:pt x="6536" y="6096"/>
                  </a:cubicBezTo>
                  <a:cubicBezTo>
                    <a:pt x="6515" y="6062"/>
                    <a:pt x="6489" y="6031"/>
                    <a:pt x="6462" y="6002"/>
                  </a:cubicBezTo>
                  <a:cubicBezTo>
                    <a:pt x="6426" y="5967"/>
                    <a:pt x="6387" y="5939"/>
                    <a:pt x="6345" y="5913"/>
                  </a:cubicBezTo>
                  <a:lnTo>
                    <a:pt x="6317" y="5889"/>
                  </a:lnTo>
                  <a:cubicBezTo>
                    <a:pt x="6302" y="5871"/>
                    <a:pt x="6284" y="5852"/>
                    <a:pt x="6265" y="5836"/>
                  </a:cubicBezTo>
                  <a:cubicBezTo>
                    <a:pt x="6206" y="5780"/>
                    <a:pt x="6133" y="5740"/>
                    <a:pt x="6056" y="5712"/>
                  </a:cubicBezTo>
                  <a:cubicBezTo>
                    <a:pt x="5995" y="5688"/>
                    <a:pt x="5929" y="5677"/>
                    <a:pt x="5865" y="5670"/>
                  </a:cubicBezTo>
                  <a:cubicBezTo>
                    <a:pt x="5821" y="5657"/>
                    <a:pt x="5775" y="5652"/>
                    <a:pt x="5732" y="5647"/>
                  </a:cubicBezTo>
                  <a:cubicBezTo>
                    <a:pt x="5693" y="5644"/>
                    <a:pt x="5655" y="5642"/>
                    <a:pt x="5614" y="5642"/>
                  </a:cubicBezTo>
                  <a:cubicBezTo>
                    <a:pt x="5568" y="5642"/>
                    <a:pt x="5519" y="5644"/>
                    <a:pt x="5473" y="5650"/>
                  </a:cubicBezTo>
                  <a:cubicBezTo>
                    <a:pt x="5408" y="5659"/>
                    <a:pt x="5340" y="5671"/>
                    <a:pt x="5284" y="5708"/>
                  </a:cubicBezTo>
                  <a:cubicBezTo>
                    <a:pt x="5266" y="5719"/>
                    <a:pt x="5251" y="5734"/>
                    <a:pt x="5241" y="5753"/>
                  </a:cubicBezTo>
                  <a:cubicBezTo>
                    <a:pt x="5215" y="5712"/>
                    <a:pt x="5185" y="5673"/>
                    <a:pt x="5155" y="5634"/>
                  </a:cubicBezTo>
                  <a:cubicBezTo>
                    <a:pt x="5108" y="5574"/>
                    <a:pt x="5057" y="5515"/>
                    <a:pt x="5001" y="5460"/>
                  </a:cubicBezTo>
                  <a:cubicBezTo>
                    <a:pt x="4979" y="5437"/>
                    <a:pt x="4953" y="5414"/>
                    <a:pt x="4927" y="5394"/>
                  </a:cubicBezTo>
                  <a:cubicBezTo>
                    <a:pt x="4917" y="5387"/>
                    <a:pt x="4906" y="5382"/>
                    <a:pt x="4893" y="5376"/>
                  </a:cubicBezTo>
                  <a:cubicBezTo>
                    <a:pt x="4854" y="5337"/>
                    <a:pt x="4810" y="5303"/>
                    <a:pt x="4767" y="5269"/>
                  </a:cubicBezTo>
                  <a:cubicBezTo>
                    <a:pt x="4737" y="5246"/>
                    <a:pt x="4705" y="5226"/>
                    <a:pt x="4673" y="5206"/>
                  </a:cubicBezTo>
                  <a:cubicBezTo>
                    <a:pt x="4648" y="5191"/>
                    <a:pt x="4623" y="5180"/>
                    <a:pt x="4597" y="5170"/>
                  </a:cubicBezTo>
                  <a:cubicBezTo>
                    <a:pt x="4591" y="5167"/>
                    <a:pt x="4581" y="5166"/>
                    <a:pt x="4573" y="5166"/>
                  </a:cubicBezTo>
                  <a:cubicBezTo>
                    <a:pt x="4544" y="5144"/>
                    <a:pt x="4513" y="5124"/>
                    <a:pt x="4480" y="5103"/>
                  </a:cubicBezTo>
                  <a:cubicBezTo>
                    <a:pt x="4478" y="5102"/>
                    <a:pt x="4477" y="5100"/>
                    <a:pt x="4474" y="5099"/>
                  </a:cubicBezTo>
                  <a:cubicBezTo>
                    <a:pt x="4484" y="5083"/>
                    <a:pt x="4494" y="5067"/>
                    <a:pt x="4504" y="5051"/>
                  </a:cubicBezTo>
                  <a:cubicBezTo>
                    <a:pt x="4506" y="5047"/>
                    <a:pt x="4509" y="5042"/>
                    <a:pt x="4511" y="5038"/>
                  </a:cubicBezTo>
                  <a:cubicBezTo>
                    <a:pt x="4511" y="5061"/>
                    <a:pt x="4519" y="5081"/>
                    <a:pt x="4540" y="5093"/>
                  </a:cubicBezTo>
                  <a:cubicBezTo>
                    <a:pt x="4549" y="5098"/>
                    <a:pt x="4561" y="5101"/>
                    <a:pt x="4573" y="5101"/>
                  </a:cubicBezTo>
                  <a:cubicBezTo>
                    <a:pt x="4577" y="5101"/>
                    <a:pt x="4581" y="5101"/>
                    <a:pt x="4585" y="5100"/>
                  </a:cubicBezTo>
                  <a:cubicBezTo>
                    <a:pt x="4587" y="5104"/>
                    <a:pt x="4588" y="5107"/>
                    <a:pt x="4592" y="5110"/>
                  </a:cubicBezTo>
                  <a:cubicBezTo>
                    <a:pt x="4599" y="5123"/>
                    <a:pt x="4611" y="5130"/>
                    <a:pt x="4624" y="5134"/>
                  </a:cubicBezTo>
                  <a:cubicBezTo>
                    <a:pt x="4630" y="5136"/>
                    <a:pt x="4637" y="5137"/>
                    <a:pt x="4644" y="5137"/>
                  </a:cubicBezTo>
                  <a:cubicBezTo>
                    <a:pt x="4663" y="5137"/>
                    <a:pt x="4682" y="5129"/>
                    <a:pt x="4694" y="5113"/>
                  </a:cubicBezTo>
                  <a:cubicBezTo>
                    <a:pt x="4730" y="5066"/>
                    <a:pt x="4759" y="5010"/>
                    <a:pt x="4787" y="4957"/>
                  </a:cubicBezTo>
                  <a:cubicBezTo>
                    <a:pt x="4788" y="4954"/>
                    <a:pt x="4789" y="4950"/>
                    <a:pt x="4792" y="4948"/>
                  </a:cubicBezTo>
                  <a:cubicBezTo>
                    <a:pt x="4803" y="4948"/>
                    <a:pt x="4814" y="4945"/>
                    <a:pt x="4825" y="4940"/>
                  </a:cubicBezTo>
                  <a:cubicBezTo>
                    <a:pt x="4836" y="4934"/>
                    <a:pt x="4846" y="4924"/>
                    <a:pt x="4856" y="4916"/>
                  </a:cubicBezTo>
                  <a:cubicBezTo>
                    <a:pt x="4875" y="4896"/>
                    <a:pt x="4891" y="4873"/>
                    <a:pt x="4905" y="4850"/>
                  </a:cubicBezTo>
                  <a:cubicBezTo>
                    <a:pt x="4923" y="4823"/>
                    <a:pt x="4936" y="4790"/>
                    <a:pt x="4948" y="4759"/>
                  </a:cubicBezTo>
                  <a:cubicBezTo>
                    <a:pt x="4960" y="4725"/>
                    <a:pt x="4970" y="4689"/>
                    <a:pt x="4980" y="4653"/>
                  </a:cubicBezTo>
                  <a:cubicBezTo>
                    <a:pt x="5008" y="4539"/>
                    <a:pt x="5022" y="4422"/>
                    <a:pt x="5029" y="4305"/>
                  </a:cubicBezTo>
                  <a:cubicBezTo>
                    <a:pt x="5030" y="4273"/>
                    <a:pt x="5032" y="4241"/>
                    <a:pt x="5034" y="4209"/>
                  </a:cubicBezTo>
                  <a:cubicBezTo>
                    <a:pt x="5039" y="4201"/>
                    <a:pt x="5046" y="4192"/>
                    <a:pt x="5047" y="4183"/>
                  </a:cubicBezTo>
                  <a:cubicBezTo>
                    <a:pt x="5050" y="4175"/>
                    <a:pt x="5052" y="4166"/>
                    <a:pt x="5052" y="4159"/>
                  </a:cubicBezTo>
                  <a:lnTo>
                    <a:pt x="5056" y="4119"/>
                  </a:lnTo>
                  <a:cubicBezTo>
                    <a:pt x="5060" y="4071"/>
                    <a:pt x="5061" y="4021"/>
                    <a:pt x="5061" y="3973"/>
                  </a:cubicBezTo>
                  <a:cubicBezTo>
                    <a:pt x="5061" y="3938"/>
                    <a:pt x="5062" y="3902"/>
                    <a:pt x="5060" y="3867"/>
                  </a:cubicBezTo>
                  <a:lnTo>
                    <a:pt x="5052" y="3762"/>
                  </a:lnTo>
                  <a:cubicBezTo>
                    <a:pt x="5050" y="3732"/>
                    <a:pt x="5048" y="3702"/>
                    <a:pt x="5045" y="3674"/>
                  </a:cubicBezTo>
                  <a:cubicBezTo>
                    <a:pt x="5037" y="3629"/>
                    <a:pt x="5031" y="3586"/>
                    <a:pt x="5026" y="3542"/>
                  </a:cubicBezTo>
                  <a:cubicBezTo>
                    <a:pt x="5019" y="3485"/>
                    <a:pt x="5008" y="3428"/>
                    <a:pt x="4995" y="3371"/>
                  </a:cubicBezTo>
                  <a:cubicBezTo>
                    <a:pt x="4979" y="3294"/>
                    <a:pt x="4954" y="3219"/>
                    <a:pt x="4919" y="3146"/>
                  </a:cubicBezTo>
                  <a:cubicBezTo>
                    <a:pt x="4906" y="3118"/>
                    <a:pt x="4888" y="3091"/>
                    <a:pt x="4869" y="3067"/>
                  </a:cubicBezTo>
                  <a:cubicBezTo>
                    <a:pt x="4864" y="3061"/>
                    <a:pt x="4860" y="3057"/>
                    <a:pt x="4855" y="3051"/>
                  </a:cubicBezTo>
                  <a:cubicBezTo>
                    <a:pt x="4852" y="3045"/>
                    <a:pt x="4850" y="3039"/>
                    <a:pt x="4845" y="3033"/>
                  </a:cubicBezTo>
                  <a:cubicBezTo>
                    <a:pt x="4830" y="3002"/>
                    <a:pt x="4815" y="2969"/>
                    <a:pt x="4795" y="2940"/>
                  </a:cubicBezTo>
                  <a:cubicBezTo>
                    <a:pt x="4778" y="2915"/>
                    <a:pt x="4759" y="2890"/>
                    <a:pt x="4732" y="2878"/>
                  </a:cubicBezTo>
                  <a:cubicBezTo>
                    <a:pt x="4740" y="2875"/>
                    <a:pt x="4747" y="2871"/>
                    <a:pt x="4753" y="2866"/>
                  </a:cubicBezTo>
                  <a:cubicBezTo>
                    <a:pt x="4768" y="2850"/>
                    <a:pt x="4782" y="2835"/>
                    <a:pt x="4797" y="2819"/>
                  </a:cubicBezTo>
                  <a:cubicBezTo>
                    <a:pt x="4808" y="2827"/>
                    <a:pt x="4822" y="2832"/>
                    <a:pt x="4836" y="2832"/>
                  </a:cubicBezTo>
                  <a:cubicBezTo>
                    <a:pt x="4843" y="2832"/>
                    <a:pt x="4850" y="2831"/>
                    <a:pt x="4857" y="2827"/>
                  </a:cubicBezTo>
                  <a:cubicBezTo>
                    <a:pt x="4870" y="2821"/>
                    <a:pt x="4882" y="2816"/>
                    <a:pt x="4893" y="2809"/>
                  </a:cubicBezTo>
                  <a:cubicBezTo>
                    <a:pt x="4903" y="2803"/>
                    <a:pt x="4913" y="2793"/>
                    <a:pt x="4922" y="2786"/>
                  </a:cubicBezTo>
                  <a:cubicBezTo>
                    <a:pt x="4927" y="2781"/>
                    <a:pt x="4932" y="2775"/>
                    <a:pt x="4937" y="2768"/>
                  </a:cubicBezTo>
                  <a:cubicBezTo>
                    <a:pt x="4949" y="2776"/>
                    <a:pt x="4963" y="2782"/>
                    <a:pt x="4981" y="2785"/>
                  </a:cubicBezTo>
                  <a:cubicBezTo>
                    <a:pt x="4984" y="2785"/>
                    <a:pt x="4987" y="2786"/>
                    <a:pt x="4990" y="2786"/>
                  </a:cubicBezTo>
                  <a:cubicBezTo>
                    <a:pt x="5007" y="2786"/>
                    <a:pt x="5025" y="2782"/>
                    <a:pt x="5037" y="2775"/>
                  </a:cubicBezTo>
                  <a:cubicBezTo>
                    <a:pt x="5047" y="2770"/>
                    <a:pt x="5057" y="2764"/>
                    <a:pt x="5066" y="2756"/>
                  </a:cubicBezTo>
                  <a:cubicBezTo>
                    <a:pt x="5081" y="2744"/>
                    <a:pt x="5093" y="2729"/>
                    <a:pt x="5107" y="2715"/>
                  </a:cubicBezTo>
                  <a:cubicBezTo>
                    <a:pt x="5129" y="2689"/>
                    <a:pt x="5150" y="2661"/>
                    <a:pt x="5169" y="2632"/>
                  </a:cubicBezTo>
                  <a:cubicBezTo>
                    <a:pt x="5175" y="2633"/>
                    <a:pt x="5180" y="2633"/>
                    <a:pt x="5185" y="2633"/>
                  </a:cubicBezTo>
                  <a:cubicBezTo>
                    <a:pt x="5190" y="2633"/>
                    <a:pt x="5195" y="2633"/>
                    <a:pt x="5200" y="2632"/>
                  </a:cubicBezTo>
                  <a:cubicBezTo>
                    <a:pt x="5221" y="2630"/>
                    <a:pt x="5239" y="2618"/>
                    <a:pt x="5256" y="2608"/>
                  </a:cubicBezTo>
                  <a:cubicBezTo>
                    <a:pt x="5289" y="2586"/>
                    <a:pt x="5315" y="2555"/>
                    <a:pt x="5342" y="2525"/>
                  </a:cubicBezTo>
                  <a:cubicBezTo>
                    <a:pt x="5367" y="2496"/>
                    <a:pt x="5388" y="2465"/>
                    <a:pt x="5411" y="2432"/>
                  </a:cubicBezTo>
                  <a:cubicBezTo>
                    <a:pt x="5438" y="2394"/>
                    <a:pt x="5460" y="2353"/>
                    <a:pt x="5484" y="2310"/>
                  </a:cubicBezTo>
                  <a:cubicBezTo>
                    <a:pt x="5531" y="2228"/>
                    <a:pt x="5568" y="2140"/>
                    <a:pt x="5597" y="2049"/>
                  </a:cubicBezTo>
                  <a:cubicBezTo>
                    <a:pt x="5619" y="1978"/>
                    <a:pt x="5634" y="1901"/>
                    <a:pt x="5620" y="1827"/>
                  </a:cubicBezTo>
                  <a:cubicBezTo>
                    <a:pt x="5618" y="1813"/>
                    <a:pt x="5613" y="1800"/>
                    <a:pt x="5605" y="1785"/>
                  </a:cubicBezTo>
                  <a:cubicBezTo>
                    <a:pt x="5613" y="1763"/>
                    <a:pt x="5619" y="1740"/>
                    <a:pt x="5628" y="1718"/>
                  </a:cubicBezTo>
                  <a:cubicBezTo>
                    <a:pt x="5643" y="1671"/>
                    <a:pt x="5660" y="1622"/>
                    <a:pt x="5675" y="1574"/>
                  </a:cubicBezTo>
                  <a:cubicBezTo>
                    <a:pt x="5692" y="1526"/>
                    <a:pt x="5707" y="1478"/>
                    <a:pt x="5723" y="1429"/>
                  </a:cubicBezTo>
                  <a:cubicBezTo>
                    <a:pt x="5733" y="1399"/>
                    <a:pt x="5743" y="1369"/>
                    <a:pt x="5753" y="1340"/>
                  </a:cubicBezTo>
                  <a:cubicBezTo>
                    <a:pt x="5769" y="1288"/>
                    <a:pt x="5786" y="1237"/>
                    <a:pt x="5802" y="1185"/>
                  </a:cubicBezTo>
                  <a:lnTo>
                    <a:pt x="5802" y="1185"/>
                  </a:lnTo>
                  <a:cubicBezTo>
                    <a:pt x="5802" y="1185"/>
                    <a:pt x="5801" y="1186"/>
                    <a:pt x="5801" y="1187"/>
                  </a:cubicBezTo>
                  <a:cubicBezTo>
                    <a:pt x="5801" y="1186"/>
                    <a:pt x="5802" y="1185"/>
                    <a:pt x="5802" y="1184"/>
                  </a:cubicBezTo>
                  <a:lnTo>
                    <a:pt x="5802" y="1184"/>
                  </a:lnTo>
                  <a:cubicBezTo>
                    <a:pt x="5802" y="1184"/>
                    <a:pt x="5802" y="1184"/>
                    <a:pt x="5802" y="1185"/>
                  </a:cubicBezTo>
                  <a:lnTo>
                    <a:pt x="5802" y="1185"/>
                  </a:lnTo>
                  <a:cubicBezTo>
                    <a:pt x="5802" y="1184"/>
                    <a:pt x="5803" y="1183"/>
                    <a:pt x="5803" y="1182"/>
                  </a:cubicBezTo>
                  <a:lnTo>
                    <a:pt x="5803" y="1182"/>
                  </a:lnTo>
                  <a:cubicBezTo>
                    <a:pt x="5803" y="1183"/>
                    <a:pt x="5802" y="1183"/>
                    <a:pt x="5802" y="1184"/>
                  </a:cubicBezTo>
                  <a:lnTo>
                    <a:pt x="5802" y="1184"/>
                  </a:lnTo>
                  <a:cubicBezTo>
                    <a:pt x="5803" y="1182"/>
                    <a:pt x="5803" y="1180"/>
                    <a:pt x="5804" y="1179"/>
                  </a:cubicBezTo>
                  <a:lnTo>
                    <a:pt x="5804" y="1179"/>
                  </a:lnTo>
                  <a:cubicBezTo>
                    <a:pt x="5803" y="1180"/>
                    <a:pt x="5803" y="1181"/>
                    <a:pt x="5803" y="1182"/>
                  </a:cubicBezTo>
                  <a:lnTo>
                    <a:pt x="5803" y="1182"/>
                  </a:lnTo>
                  <a:cubicBezTo>
                    <a:pt x="5806" y="1173"/>
                    <a:pt x="5810" y="1164"/>
                    <a:pt x="5813" y="1155"/>
                  </a:cubicBezTo>
                  <a:cubicBezTo>
                    <a:pt x="5820" y="1155"/>
                    <a:pt x="5826" y="1155"/>
                    <a:pt x="5832" y="1152"/>
                  </a:cubicBezTo>
                  <a:cubicBezTo>
                    <a:pt x="5845" y="1150"/>
                    <a:pt x="5855" y="1149"/>
                    <a:pt x="5866" y="1142"/>
                  </a:cubicBezTo>
                  <a:cubicBezTo>
                    <a:pt x="5878" y="1136"/>
                    <a:pt x="5889" y="1130"/>
                    <a:pt x="5902" y="1122"/>
                  </a:cubicBezTo>
                  <a:lnTo>
                    <a:pt x="5902" y="1122"/>
                  </a:lnTo>
                  <a:cubicBezTo>
                    <a:pt x="5899" y="1124"/>
                    <a:pt x="5897" y="1125"/>
                    <a:pt x="5896" y="1127"/>
                  </a:cubicBezTo>
                  <a:cubicBezTo>
                    <a:pt x="5949" y="1094"/>
                    <a:pt x="6001" y="1060"/>
                    <a:pt x="6052" y="1023"/>
                  </a:cubicBezTo>
                  <a:lnTo>
                    <a:pt x="6054" y="1023"/>
                  </a:lnTo>
                  <a:cubicBezTo>
                    <a:pt x="6072" y="1023"/>
                    <a:pt x="6088" y="1017"/>
                    <a:pt x="6103" y="1010"/>
                  </a:cubicBezTo>
                  <a:lnTo>
                    <a:pt x="6103" y="1010"/>
                  </a:lnTo>
                  <a:lnTo>
                    <a:pt x="6102" y="1011"/>
                  </a:lnTo>
                  <a:cubicBezTo>
                    <a:pt x="6104" y="1010"/>
                    <a:pt x="6105" y="1008"/>
                    <a:pt x="6109" y="1008"/>
                  </a:cubicBezTo>
                  <a:cubicBezTo>
                    <a:pt x="6141" y="993"/>
                    <a:pt x="6173" y="975"/>
                    <a:pt x="6204" y="956"/>
                  </a:cubicBezTo>
                  <a:cubicBezTo>
                    <a:pt x="6271" y="915"/>
                    <a:pt x="6330" y="866"/>
                    <a:pt x="6387" y="811"/>
                  </a:cubicBezTo>
                  <a:cubicBezTo>
                    <a:pt x="6415" y="785"/>
                    <a:pt x="6441" y="757"/>
                    <a:pt x="6467" y="728"/>
                  </a:cubicBezTo>
                  <a:cubicBezTo>
                    <a:pt x="6484" y="709"/>
                    <a:pt x="6502" y="691"/>
                    <a:pt x="6517" y="671"/>
                  </a:cubicBezTo>
                  <a:cubicBezTo>
                    <a:pt x="6539" y="644"/>
                    <a:pt x="6562" y="615"/>
                    <a:pt x="6584" y="587"/>
                  </a:cubicBezTo>
                  <a:cubicBezTo>
                    <a:pt x="6591" y="579"/>
                    <a:pt x="6598" y="571"/>
                    <a:pt x="6603" y="563"/>
                  </a:cubicBezTo>
                  <a:cubicBezTo>
                    <a:pt x="6624" y="544"/>
                    <a:pt x="6642" y="525"/>
                    <a:pt x="6663" y="506"/>
                  </a:cubicBezTo>
                  <a:cubicBezTo>
                    <a:pt x="6689" y="482"/>
                    <a:pt x="6714" y="459"/>
                    <a:pt x="6738" y="432"/>
                  </a:cubicBezTo>
                  <a:cubicBezTo>
                    <a:pt x="6758" y="408"/>
                    <a:pt x="6756" y="375"/>
                    <a:pt x="6738" y="352"/>
                  </a:cubicBezTo>
                  <a:cubicBezTo>
                    <a:pt x="6739" y="350"/>
                    <a:pt x="6740" y="345"/>
                    <a:pt x="6742" y="342"/>
                  </a:cubicBezTo>
                  <a:cubicBezTo>
                    <a:pt x="6750" y="324"/>
                    <a:pt x="6761" y="300"/>
                    <a:pt x="6761" y="278"/>
                  </a:cubicBezTo>
                  <a:cubicBezTo>
                    <a:pt x="6761" y="268"/>
                    <a:pt x="6758" y="260"/>
                    <a:pt x="6755" y="252"/>
                  </a:cubicBezTo>
                  <a:cubicBezTo>
                    <a:pt x="6776" y="226"/>
                    <a:pt x="6799" y="200"/>
                    <a:pt x="6818" y="172"/>
                  </a:cubicBezTo>
                  <a:cubicBezTo>
                    <a:pt x="6846" y="133"/>
                    <a:pt x="6874" y="93"/>
                    <a:pt x="6902" y="52"/>
                  </a:cubicBezTo>
                  <a:cubicBezTo>
                    <a:pt x="6913" y="36"/>
                    <a:pt x="6923" y="19"/>
                    <a:pt x="6931" y="1"/>
                  </a:cubicBez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p:cNvSpPr/>
            <p:nvPr/>
          </p:nvSpPr>
          <p:spPr>
            <a:xfrm>
              <a:off x="1740700" y="3012250"/>
              <a:ext cx="700" cy="225"/>
            </a:xfrm>
            <a:custGeom>
              <a:avLst/>
              <a:gdLst/>
              <a:ahLst/>
              <a:cxnLst/>
              <a:rect l="l" t="t" r="r" b="b"/>
              <a:pathLst>
                <a:path w="28" h="9" extrusionOk="0">
                  <a:moveTo>
                    <a:pt x="1" y="0"/>
                  </a:moveTo>
                  <a:cubicBezTo>
                    <a:pt x="2" y="4"/>
                    <a:pt x="4" y="5"/>
                    <a:pt x="5" y="7"/>
                  </a:cubicBezTo>
                  <a:cubicBezTo>
                    <a:pt x="12" y="7"/>
                    <a:pt x="21" y="9"/>
                    <a:pt x="28" y="9"/>
                  </a:cubicBezTo>
                  <a:lnTo>
                    <a:pt x="1" y="0"/>
                  </a:ln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p:cNvSpPr/>
            <p:nvPr/>
          </p:nvSpPr>
          <p:spPr>
            <a:xfrm>
              <a:off x="1855725" y="3000525"/>
              <a:ext cx="227525" cy="182850"/>
            </a:xfrm>
            <a:custGeom>
              <a:avLst/>
              <a:gdLst/>
              <a:ahLst/>
              <a:cxnLst/>
              <a:rect l="l" t="t" r="r" b="b"/>
              <a:pathLst>
                <a:path w="9101" h="7314" extrusionOk="0">
                  <a:moveTo>
                    <a:pt x="3557" y="604"/>
                  </a:moveTo>
                  <a:lnTo>
                    <a:pt x="3557" y="604"/>
                  </a:lnTo>
                  <a:cubicBezTo>
                    <a:pt x="3555" y="604"/>
                    <a:pt x="3554" y="604"/>
                    <a:pt x="3553" y="604"/>
                  </a:cubicBezTo>
                  <a:lnTo>
                    <a:pt x="3553" y="604"/>
                  </a:lnTo>
                  <a:cubicBezTo>
                    <a:pt x="3554" y="604"/>
                    <a:pt x="3555" y="604"/>
                    <a:pt x="3557" y="604"/>
                  </a:cubicBezTo>
                  <a:close/>
                  <a:moveTo>
                    <a:pt x="8003" y="641"/>
                  </a:moveTo>
                  <a:lnTo>
                    <a:pt x="8003" y="641"/>
                  </a:lnTo>
                  <a:cubicBezTo>
                    <a:pt x="8002" y="642"/>
                    <a:pt x="8001" y="644"/>
                    <a:pt x="8000" y="645"/>
                  </a:cubicBezTo>
                  <a:lnTo>
                    <a:pt x="8000" y="645"/>
                  </a:lnTo>
                  <a:cubicBezTo>
                    <a:pt x="8001" y="644"/>
                    <a:pt x="8002" y="643"/>
                    <a:pt x="8003" y="641"/>
                  </a:cubicBezTo>
                  <a:close/>
                  <a:moveTo>
                    <a:pt x="2768" y="828"/>
                  </a:moveTo>
                  <a:cubicBezTo>
                    <a:pt x="2752" y="844"/>
                    <a:pt x="2732" y="856"/>
                    <a:pt x="2715" y="871"/>
                  </a:cubicBezTo>
                  <a:cubicBezTo>
                    <a:pt x="2707" y="876"/>
                    <a:pt x="2701" y="882"/>
                    <a:pt x="2694" y="887"/>
                  </a:cubicBezTo>
                  <a:cubicBezTo>
                    <a:pt x="2695" y="886"/>
                    <a:pt x="2696" y="884"/>
                    <a:pt x="2697" y="882"/>
                  </a:cubicBezTo>
                  <a:cubicBezTo>
                    <a:pt x="2706" y="871"/>
                    <a:pt x="2716" y="860"/>
                    <a:pt x="2723" y="847"/>
                  </a:cubicBezTo>
                  <a:cubicBezTo>
                    <a:pt x="2738" y="841"/>
                    <a:pt x="2753" y="835"/>
                    <a:pt x="2768" y="828"/>
                  </a:cubicBezTo>
                  <a:close/>
                  <a:moveTo>
                    <a:pt x="2049" y="1073"/>
                  </a:moveTo>
                  <a:lnTo>
                    <a:pt x="2049" y="1073"/>
                  </a:lnTo>
                  <a:cubicBezTo>
                    <a:pt x="2047" y="1078"/>
                    <a:pt x="2046" y="1085"/>
                    <a:pt x="2045" y="1091"/>
                  </a:cubicBezTo>
                  <a:cubicBezTo>
                    <a:pt x="2044" y="1096"/>
                    <a:pt x="2042" y="1101"/>
                    <a:pt x="2041" y="1108"/>
                  </a:cubicBezTo>
                  <a:cubicBezTo>
                    <a:pt x="2040" y="1105"/>
                    <a:pt x="2041" y="1103"/>
                    <a:pt x="2040" y="1101"/>
                  </a:cubicBezTo>
                  <a:cubicBezTo>
                    <a:pt x="2034" y="1090"/>
                    <a:pt x="2026" y="1081"/>
                    <a:pt x="2018" y="1074"/>
                  </a:cubicBezTo>
                  <a:cubicBezTo>
                    <a:pt x="2028" y="1074"/>
                    <a:pt x="2038" y="1074"/>
                    <a:pt x="2049" y="1073"/>
                  </a:cubicBezTo>
                  <a:close/>
                  <a:moveTo>
                    <a:pt x="2355" y="1656"/>
                  </a:moveTo>
                  <a:lnTo>
                    <a:pt x="2355" y="1656"/>
                  </a:lnTo>
                  <a:cubicBezTo>
                    <a:pt x="2353" y="1657"/>
                    <a:pt x="2353" y="1658"/>
                    <a:pt x="2353" y="1659"/>
                  </a:cubicBezTo>
                  <a:lnTo>
                    <a:pt x="2353" y="1659"/>
                  </a:lnTo>
                  <a:cubicBezTo>
                    <a:pt x="2355" y="1657"/>
                    <a:pt x="2355" y="1657"/>
                    <a:pt x="2355" y="1656"/>
                  </a:cubicBezTo>
                  <a:close/>
                  <a:moveTo>
                    <a:pt x="5625" y="1848"/>
                  </a:moveTo>
                  <a:lnTo>
                    <a:pt x="5625" y="1848"/>
                  </a:lnTo>
                  <a:cubicBezTo>
                    <a:pt x="5626" y="1850"/>
                    <a:pt x="5627" y="1852"/>
                    <a:pt x="5629" y="1854"/>
                  </a:cubicBezTo>
                  <a:lnTo>
                    <a:pt x="5629" y="1854"/>
                  </a:lnTo>
                  <a:cubicBezTo>
                    <a:pt x="5628" y="1852"/>
                    <a:pt x="5626" y="1850"/>
                    <a:pt x="5625" y="1848"/>
                  </a:cubicBezTo>
                  <a:close/>
                  <a:moveTo>
                    <a:pt x="6802" y="2038"/>
                  </a:moveTo>
                  <a:lnTo>
                    <a:pt x="6802" y="2038"/>
                  </a:lnTo>
                  <a:cubicBezTo>
                    <a:pt x="6794" y="2044"/>
                    <a:pt x="6786" y="2053"/>
                    <a:pt x="6776" y="2059"/>
                  </a:cubicBezTo>
                  <a:cubicBezTo>
                    <a:pt x="6767" y="2064"/>
                    <a:pt x="6760" y="2070"/>
                    <a:pt x="6752" y="2075"/>
                  </a:cubicBezTo>
                  <a:cubicBezTo>
                    <a:pt x="6752" y="2072"/>
                    <a:pt x="6752" y="2068"/>
                    <a:pt x="6751" y="2065"/>
                  </a:cubicBezTo>
                  <a:cubicBezTo>
                    <a:pt x="6768" y="2058"/>
                    <a:pt x="6786" y="2047"/>
                    <a:pt x="6802" y="2038"/>
                  </a:cubicBezTo>
                  <a:close/>
                  <a:moveTo>
                    <a:pt x="6467" y="3148"/>
                  </a:moveTo>
                  <a:cubicBezTo>
                    <a:pt x="6474" y="3152"/>
                    <a:pt x="6481" y="3154"/>
                    <a:pt x="6489" y="3156"/>
                  </a:cubicBezTo>
                  <a:cubicBezTo>
                    <a:pt x="6490" y="3158"/>
                    <a:pt x="6490" y="3161"/>
                    <a:pt x="6491" y="3163"/>
                  </a:cubicBezTo>
                  <a:cubicBezTo>
                    <a:pt x="6488" y="3163"/>
                    <a:pt x="6484" y="3162"/>
                    <a:pt x="6481" y="3162"/>
                  </a:cubicBezTo>
                  <a:cubicBezTo>
                    <a:pt x="6468" y="3162"/>
                    <a:pt x="6456" y="3166"/>
                    <a:pt x="6444" y="3173"/>
                  </a:cubicBezTo>
                  <a:cubicBezTo>
                    <a:pt x="6454" y="3167"/>
                    <a:pt x="6462" y="3158"/>
                    <a:pt x="6467" y="3148"/>
                  </a:cubicBezTo>
                  <a:close/>
                  <a:moveTo>
                    <a:pt x="6508" y="3415"/>
                  </a:moveTo>
                  <a:cubicBezTo>
                    <a:pt x="6509" y="3415"/>
                    <a:pt x="6510" y="3415"/>
                    <a:pt x="6510" y="3415"/>
                  </a:cubicBezTo>
                  <a:lnTo>
                    <a:pt x="6510" y="3415"/>
                  </a:lnTo>
                  <a:cubicBezTo>
                    <a:pt x="6510" y="3415"/>
                    <a:pt x="6509" y="3415"/>
                    <a:pt x="6508" y="3415"/>
                  </a:cubicBezTo>
                  <a:close/>
                  <a:moveTo>
                    <a:pt x="7933" y="5139"/>
                  </a:moveTo>
                  <a:lnTo>
                    <a:pt x="7933" y="5139"/>
                  </a:lnTo>
                  <a:cubicBezTo>
                    <a:pt x="7943" y="5149"/>
                    <a:pt x="7952" y="5156"/>
                    <a:pt x="7960" y="5164"/>
                  </a:cubicBezTo>
                  <a:cubicBezTo>
                    <a:pt x="7954" y="5171"/>
                    <a:pt x="7948" y="5179"/>
                    <a:pt x="7944" y="5188"/>
                  </a:cubicBezTo>
                  <a:cubicBezTo>
                    <a:pt x="7943" y="5191"/>
                    <a:pt x="7944" y="5192"/>
                    <a:pt x="7943" y="5195"/>
                  </a:cubicBezTo>
                  <a:cubicBezTo>
                    <a:pt x="7940" y="5193"/>
                    <a:pt x="7938" y="5192"/>
                    <a:pt x="7935" y="5190"/>
                  </a:cubicBezTo>
                  <a:cubicBezTo>
                    <a:pt x="7935" y="5173"/>
                    <a:pt x="7933" y="5156"/>
                    <a:pt x="7933" y="5139"/>
                  </a:cubicBezTo>
                  <a:close/>
                  <a:moveTo>
                    <a:pt x="8516" y="1"/>
                  </a:moveTo>
                  <a:cubicBezTo>
                    <a:pt x="8505" y="6"/>
                    <a:pt x="8495" y="13"/>
                    <a:pt x="8485" y="18"/>
                  </a:cubicBezTo>
                  <a:cubicBezTo>
                    <a:pt x="8475" y="22"/>
                    <a:pt x="8467" y="27"/>
                    <a:pt x="8460" y="31"/>
                  </a:cubicBezTo>
                  <a:cubicBezTo>
                    <a:pt x="8426" y="49"/>
                    <a:pt x="8392" y="65"/>
                    <a:pt x="8359" y="86"/>
                  </a:cubicBezTo>
                  <a:cubicBezTo>
                    <a:pt x="8338" y="97"/>
                    <a:pt x="8319" y="111"/>
                    <a:pt x="8300" y="125"/>
                  </a:cubicBezTo>
                  <a:cubicBezTo>
                    <a:pt x="8259" y="150"/>
                    <a:pt x="8218" y="175"/>
                    <a:pt x="8178" y="201"/>
                  </a:cubicBezTo>
                  <a:cubicBezTo>
                    <a:pt x="8134" y="232"/>
                    <a:pt x="8088" y="266"/>
                    <a:pt x="8047" y="303"/>
                  </a:cubicBezTo>
                  <a:cubicBezTo>
                    <a:pt x="8003" y="341"/>
                    <a:pt x="7961" y="385"/>
                    <a:pt x="7920" y="427"/>
                  </a:cubicBezTo>
                  <a:cubicBezTo>
                    <a:pt x="7851" y="500"/>
                    <a:pt x="7788" y="581"/>
                    <a:pt x="7734" y="667"/>
                  </a:cubicBezTo>
                  <a:cubicBezTo>
                    <a:pt x="7727" y="667"/>
                    <a:pt x="7719" y="670"/>
                    <a:pt x="7712" y="672"/>
                  </a:cubicBezTo>
                  <a:cubicBezTo>
                    <a:pt x="7697" y="677"/>
                    <a:pt x="7688" y="686"/>
                    <a:pt x="7678" y="696"/>
                  </a:cubicBezTo>
                  <a:cubicBezTo>
                    <a:pt x="7675" y="700"/>
                    <a:pt x="7671" y="702"/>
                    <a:pt x="7669" y="706"/>
                  </a:cubicBezTo>
                  <a:cubicBezTo>
                    <a:pt x="7647" y="708"/>
                    <a:pt x="7629" y="718"/>
                    <a:pt x="7615" y="737"/>
                  </a:cubicBezTo>
                  <a:cubicBezTo>
                    <a:pt x="7599" y="754"/>
                    <a:pt x="7587" y="774"/>
                    <a:pt x="7573" y="793"/>
                  </a:cubicBezTo>
                  <a:cubicBezTo>
                    <a:pt x="7538" y="847"/>
                    <a:pt x="7511" y="906"/>
                    <a:pt x="7485" y="963"/>
                  </a:cubicBezTo>
                  <a:cubicBezTo>
                    <a:pt x="7476" y="978"/>
                    <a:pt x="7469" y="995"/>
                    <a:pt x="7463" y="1011"/>
                  </a:cubicBezTo>
                  <a:cubicBezTo>
                    <a:pt x="7432" y="1069"/>
                    <a:pt x="7402" y="1130"/>
                    <a:pt x="7375" y="1191"/>
                  </a:cubicBezTo>
                  <a:cubicBezTo>
                    <a:pt x="7315" y="1317"/>
                    <a:pt x="7268" y="1450"/>
                    <a:pt x="7213" y="1579"/>
                  </a:cubicBezTo>
                  <a:cubicBezTo>
                    <a:pt x="7211" y="1580"/>
                    <a:pt x="7208" y="1582"/>
                    <a:pt x="7205" y="1583"/>
                  </a:cubicBezTo>
                  <a:cubicBezTo>
                    <a:pt x="7193" y="1572"/>
                    <a:pt x="7178" y="1566"/>
                    <a:pt x="7163" y="1566"/>
                  </a:cubicBezTo>
                  <a:cubicBezTo>
                    <a:pt x="7148" y="1566"/>
                    <a:pt x="7133" y="1572"/>
                    <a:pt x="7120" y="1581"/>
                  </a:cubicBezTo>
                  <a:cubicBezTo>
                    <a:pt x="7055" y="1630"/>
                    <a:pt x="6990" y="1681"/>
                    <a:pt x="6926" y="1731"/>
                  </a:cubicBezTo>
                  <a:cubicBezTo>
                    <a:pt x="6908" y="1745"/>
                    <a:pt x="6890" y="1760"/>
                    <a:pt x="6871" y="1775"/>
                  </a:cubicBezTo>
                  <a:cubicBezTo>
                    <a:pt x="6861" y="1780"/>
                    <a:pt x="6852" y="1786"/>
                    <a:pt x="6844" y="1791"/>
                  </a:cubicBezTo>
                  <a:cubicBezTo>
                    <a:pt x="6790" y="1823"/>
                    <a:pt x="6737" y="1859"/>
                    <a:pt x="6686" y="1893"/>
                  </a:cubicBezTo>
                  <a:cubicBezTo>
                    <a:pt x="6625" y="1932"/>
                    <a:pt x="6565" y="1972"/>
                    <a:pt x="6505" y="2013"/>
                  </a:cubicBezTo>
                  <a:cubicBezTo>
                    <a:pt x="6493" y="2023"/>
                    <a:pt x="6483" y="2037"/>
                    <a:pt x="6478" y="2050"/>
                  </a:cubicBezTo>
                  <a:cubicBezTo>
                    <a:pt x="6475" y="2053"/>
                    <a:pt x="6473" y="2055"/>
                    <a:pt x="6470" y="2056"/>
                  </a:cubicBezTo>
                  <a:cubicBezTo>
                    <a:pt x="6464" y="2060"/>
                    <a:pt x="6459" y="2063"/>
                    <a:pt x="6453" y="2066"/>
                  </a:cubicBezTo>
                  <a:cubicBezTo>
                    <a:pt x="6447" y="2066"/>
                    <a:pt x="6442" y="2069"/>
                    <a:pt x="6437" y="2071"/>
                  </a:cubicBezTo>
                  <a:cubicBezTo>
                    <a:pt x="6428" y="2075"/>
                    <a:pt x="6421" y="2079"/>
                    <a:pt x="6412" y="2085"/>
                  </a:cubicBezTo>
                  <a:cubicBezTo>
                    <a:pt x="6382" y="2104"/>
                    <a:pt x="6375" y="2145"/>
                    <a:pt x="6392" y="2173"/>
                  </a:cubicBezTo>
                  <a:cubicBezTo>
                    <a:pt x="6395" y="2185"/>
                    <a:pt x="6400" y="2195"/>
                    <a:pt x="6405" y="2205"/>
                  </a:cubicBezTo>
                  <a:cubicBezTo>
                    <a:pt x="6412" y="2219"/>
                    <a:pt x="6422" y="2226"/>
                    <a:pt x="6433" y="2231"/>
                  </a:cubicBezTo>
                  <a:cubicBezTo>
                    <a:pt x="6426" y="2246"/>
                    <a:pt x="6422" y="2262"/>
                    <a:pt x="6421" y="2280"/>
                  </a:cubicBezTo>
                  <a:cubicBezTo>
                    <a:pt x="6419" y="2302"/>
                    <a:pt x="6428" y="2324"/>
                    <a:pt x="6447" y="2338"/>
                  </a:cubicBezTo>
                  <a:cubicBezTo>
                    <a:pt x="6452" y="2341"/>
                    <a:pt x="6457" y="2344"/>
                    <a:pt x="6460" y="2345"/>
                  </a:cubicBezTo>
                  <a:cubicBezTo>
                    <a:pt x="6453" y="2355"/>
                    <a:pt x="6443" y="2364"/>
                    <a:pt x="6436" y="2373"/>
                  </a:cubicBezTo>
                  <a:cubicBezTo>
                    <a:pt x="6436" y="2373"/>
                    <a:pt x="6437" y="2372"/>
                    <a:pt x="6438" y="2372"/>
                  </a:cubicBezTo>
                  <a:lnTo>
                    <a:pt x="6438" y="2372"/>
                  </a:lnTo>
                  <a:cubicBezTo>
                    <a:pt x="6432" y="2379"/>
                    <a:pt x="6428" y="2386"/>
                    <a:pt x="6424" y="2394"/>
                  </a:cubicBezTo>
                  <a:cubicBezTo>
                    <a:pt x="6398" y="2332"/>
                    <a:pt x="6374" y="2270"/>
                    <a:pt x="6348" y="2209"/>
                  </a:cubicBezTo>
                  <a:cubicBezTo>
                    <a:pt x="6320" y="2145"/>
                    <a:pt x="6288" y="2081"/>
                    <a:pt x="6255" y="2019"/>
                  </a:cubicBezTo>
                  <a:cubicBezTo>
                    <a:pt x="6233" y="1977"/>
                    <a:pt x="6209" y="1936"/>
                    <a:pt x="6184" y="1895"/>
                  </a:cubicBezTo>
                  <a:cubicBezTo>
                    <a:pt x="6161" y="1854"/>
                    <a:pt x="6133" y="1818"/>
                    <a:pt x="6106" y="1781"/>
                  </a:cubicBezTo>
                  <a:cubicBezTo>
                    <a:pt x="6098" y="1771"/>
                    <a:pt x="6090" y="1760"/>
                    <a:pt x="6082" y="1753"/>
                  </a:cubicBezTo>
                  <a:cubicBezTo>
                    <a:pt x="6049" y="1694"/>
                    <a:pt x="6016" y="1637"/>
                    <a:pt x="5982" y="1579"/>
                  </a:cubicBezTo>
                  <a:cubicBezTo>
                    <a:pt x="5958" y="1534"/>
                    <a:pt x="5932" y="1492"/>
                    <a:pt x="5908" y="1451"/>
                  </a:cubicBezTo>
                  <a:cubicBezTo>
                    <a:pt x="5835" y="1330"/>
                    <a:pt x="5756" y="1211"/>
                    <a:pt x="5669" y="1100"/>
                  </a:cubicBezTo>
                  <a:cubicBezTo>
                    <a:pt x="5647" y="1070"/>
                    <a:pt x="5623" y="1042"/>
                    <a:pt x="5597" y="1013"/>
                  </a:cubicBezTo>
                  <a:cubicBezTo>
                    <a:pt x="5566" y="975"/>
                    <a:pt x="5535" y="938"/>
                    <a:pt x="5503" y="900"/>
                  </a:cubicBezTo>
                  <a:cubicBezTo>
                    <a:pt x="5461" y="851"/>
                    <a:pt x="5414" y="806"/>
                    <a:pt x="5365" y="764"/>
                  </a:cubicBezTo>
                  <a:cubicBezTo>
                    <a:pt x="5348" y="749"/>
                    <a:pt x="5332" y="737"/>
                    <a:pt x="5313" y="724"/>
                  </a:cubicBezTo>
                  <a:cubicBezTo>
                    <a:pt x="5304" y="718"/>
                    <a:pt x="5296" y="713"/>
                    <a:pt x="5286" y="709"/>
                  </a:cubicBezTo>
                  <a:cubicBezTo>
                    <a:pt x="5265" y="701"/>
                    <a:pt x="5245" y="692"/>
                    <a:pt x="5223" y="686"/>
                  </a:cubicBezTo>
                  <a:cubicBezTo>
                    <a:pt x="5218" y="685"/>
                    <a:pt x="5214" y="683"/>
                    <a:pt x="5209" y="682"/>
                  </a:cubicBezTo>
                  <a:cubicBezTo>
                    <a:pt x="5193" y="668"/>
                    <a:pt x="5177" y="654"/>
                    <a:pt x="5162" y="641"/>
                  </a:cubicBezTo>
                  <a:cubicBezTo>
                    <a:pt x="5117" y="604"/>
                    <a:pt x="5075" y="566"/>
                    <a:pt x="5030" y="530"/>
                  </a:cubicBezTo>
                  <a:cubicBezTo>
                    <a:pt x="4988" y="494"/>
                    <a:pt x="4945" y="461"/>
                    <a:pt x="4899" y="428"/>
                  </a:cubicBezTo>
                  <a:cubicBezTo>
                    <a:pt x="4858" y="397"/>
                    <a:pt x="4813" y="368"/>
                    <a:pt x="4769" y="340"/>
                  </a:cubicBezTo>
                  <a:cubicBezTo>
                    <a:pt x="4729" y="315"/>
                    <a:pt x="4685" y="291"/>
                    <a:pt x="4642" y="268"/>
                  </a:cubicBezTo>
                  <a:cubicBezTo>
                    <a:pt x="4622" y="257"/>
                    <a:pt x="4600" y="248"/>
                    <a:pt x="4580" y="237"/>
                  </a:cubicBezTo>
                  <a:cubicBezTo>
                    <a:pt x="4542" y="219"/>
                    <a:pt x="4504" y="202"/>
                    <a:pt x="4466" y="187"/>
                  </a:cubicBezTo>
                  <a:cubicBezTo>
                    <a:pt x="4430" y="172"/>
                    <a:pt x="4391" y="161"/>
                    <a:pt x="4354" y="154"/>
                  </a:cubicBezTo>
                  <a:lnTo>
                    <a:pt x="4352" y="152"/>
                  </a:lnTo>
                  <a:cubicBezTo>
                    <a:pt x="4323" y="136"/>
                    <a:pt x="4292" y="123"/>
                    <a:pt x="4261" y="109"/>
                  </a:cubicBezTo>
                  <a:cubicBezTo>
                    <a:pt x="4234" y="98"/>
                    <a:pt x="4205" y="93"/>
                    <a:pt x="4178" y="85"/>
                  </a:cubicBezTo>
                  <a:cubicBezTo>
                    <a:pt x="4173" y="83"/>
                    <a:pt x="4168" y="83"/>
                    <a:pt x="4163" y="83"/>
                  </a:cubicBezTo>
                  <a:cubicBezTo>
                    <a:pt x="4140" y="83"/>
                    <a:pt x="4119" y="96"/>
                    <a:pt x="4107" y="114"/>
                  </a:cubicBezTo>
                  <a:cubicBezTo>
                    <a:pt x="4100" y="113"/>
                    <a:pt x="4091" y="112"/>
                    <a:pt x="4083" y="110"/>
                  </a:cubicBezTo>
                  <a:cubicBezTo>
                    <a:pt x="4004" y="94"/>
                    <a:pt x="3926" y="72"/>
                    <a:pt x="3847" y="59"/>
                  </a:cubicBezTo>
                  <a:cubicBezTo>
                    <a:pt x="3838" y="54"/>
                    <a:pt x="3827" y="50"/>
                    <a:pt x="3818" y="46"/>
                  </a:cubicBezTo>
                  <a:cubicBezTo>
                    <a:pt x="3811" y="43"/>
                    <a:pt x="3804" y="42"/>
                    <a:pt x="3796" y="42"/>
                  </a:cubicBezTo>
                  <a:cubicBezTo>
                    <a:pt x="3785" y="42"/>
                    <a:pt x="3774" y="45"/>
                    <a:pt x="3764" y="50"/>
                  </a:cubicBezTo>
                  <a:cubicBezTo>
                    <a:pt x="3756" y="50"/>
                    <a:pt x="3748" y="48"/>
                    <a:pt x="3739" y="48"/>
                  </a:cubicBezTo>
                  <a:cubicBezTo>
                    <a:pt x="3711" y="47"/>
                    <a:pt x="3682" y="47"/>
                    <a:pt x="3653" y="47"/>
                  </a:cubicBezTo>
                  <a:cubicBezTo>
                    <a:pt x="3584" y="47"/>
                    <a:pt x="3516" y="50"/>
                    <a:pt x="3448" y="59"/>
                  </a:cubicBezTo>
                  <a:cubicBezTo>
                    <a:pt x="3403" y="66"/>
                    <a:pt x="3361" y="74"/>
                    <a:pt x="3316" y="83"/>
                  </a:cubicBezTo>
                  <a:cubicBezTo>
                    <a:pt x="3273" y="93"/>
                    <a:pt x="3229" y="103"/>
                    <a:pt x="3186" y="119"/>
                  </a:cubicBezTo>
                  <a:cubicBezTo>
                    <a:pt x="3139" y="134"/>
                    <a:pt x="3090" y="151"/>
                    <a:pt x="3044" y="170"/>
                  </a:cubicBezTo>
                  <a:cubicBezTo>
                    <a:pt x="3000" y="190"/>
                    <a:pt x="2954" y="211"/>
                    <a:pt x="2914" y="241"/>
                  </a:cubicBezTo>
                  <a:cubicBezTo>
                    <a:pt x="2896" y="254"/>
                    <a:pt x="2880" y="268"/>
                    <a:pt x="2862" y="281"/>
                  </a:cubicBezTo>
                  <a:cubicBezTo>
                    <a:pt x="2820" y="309"/>
                    <a:pt x="2777" y="335"/>
                    <a:pt x="2731" y="360"/>
                  </a:cubicBezTo>
                  <a:cubicBezTo>
                    <a:pt x="2685" y="386"/>
                    <a:pt x="2638" y="412"/>
                    <a:pt x="2594" y="443"/>
                  </a:cubicBezTo>
                  <a:cubicBezTo>
                    <a:pt x="2539" y="481"/>
                    <a:pt x="2491" y="530"/>
                    <a:pt x="2447" y="583"/>
                  </a:cubicBezTo>
                  <a:cubicBezTo>
                    <a:pt x="2434" y="598"/>
                    <a:pt x="2423" y="615"/>
                    <a:pt x="2412" y="631"/>
                  </a:cubicBezTo>
                  <a:cubicBezTo>
                    <a:pt x="2400" y="641"/>
                    <a:pt x="2384" y="649"/>
                    <a:pt x="2372" y="660"/>
                  </a:cubicBezTo>
                  <a:cubicBezTo>
                    <a:pt x="2357" y="676"/>
                    <a:pt x="2350" y="699"/>
                    <a:pt x="2356" y="721"/>
                  </a:cubicBezTo>
                  <a:cubicBezTo>
                    <a:pt x="2353" y="726"/>
                    <a:pt x="2349" y="729"/>
                    <a:pt x="2346" y="735"/>
                  </a:cubicBezTo>
                  <a:cubicBezTo>
                    <a:pt x="2335" y="726"/>
                    <a:pt x="2321" y="722"/>
                    <a:pt x="2307" y="722"/>
                  </a:cubicBezTo>
                  <a:cubicBezTo>
                    <a:pt x="2293" y="722"/>
                    <a:pt x="2280" y="726"/>
                    <a:pt x="2268" y="735"/>
                  </a:cubicBezTo>
                  <a:cubicBezTo>
                    <a:pt x="2253" y="745"/>
                    <a:pt x="2240" y="757"/>
                    <a:pt x="2230" y="771"/>
                  </a:cubicBezTo>
                  <a:cubicBezTo>
                    <a:pt x="2224" y="778"/>
                    <a:pt x="2221" y="784"/>
                    <a:pt x="2217" y="790"/>
                  </a:cubicBezTo>
                  <a:cubicBezTo>
                    <a:pt x="2212" y="788"/>
                    <a:pt x="2207" y="785"/>
                    <a:pt x="2202" y="784"/>
                  </a:cubicBezTo>
                  <a:cubicBezTo>
                    <a:pt x="2196" y="783"/>
                    <a:pt x="2191" y="782"/>
                    <a:pt x="2185" y="782"/>
                  </a:cubicBezTo>
                  <a:cubicBezTo>
                    <a:pt x="2160" y="782"/>
                    <a:pt x="2137" y="798"/>
                    <a:pt x="2126" y="821"/>
                  </a:cubicBezTo>
                  <a:cubicBezTo>
                    <a:pt x="2107" y="863"/>
                    <a:pt x="2095" y="905"/>
                    <a:pt x="2083" y="949"/>
                  </a:cubicBezTo>
                  <a:cubicBezTo>
                    <a:pt x="2070" y="950"/>
                    <a:pt x="2055" y="951"/>
                    <a:pt x="2041" y="951"/>
                  </a:cubicBezTo>
                  <a:cubicBezTo>
                    <a:pt x="2021" y="951"/>
                    <a:pt x="2003" y="950"/>
                    <a:pt x="1984" y="950"/>
                  </a:cubicBezTo>
                  <a:cubicBezTo>
                    <a:pt x="1986" y="950"/>
                    <a:pt x="1987" y="951"/>
                    <a:pt x="1990" y="951"/>
                  </a:cubicBezTo>
                  <a:lnTo>
                    <a:pt x="1990" y="951"/>
                  </a:lnTo>
                  <a:cubicBezTo>
                    <a:pt x="1965" y="949"/>
                    <a:pt x="1938" y="948"/>
                    <a:pt x="1913" y="943"/>
                  </a:cubicBezTo>
                  <a:cubicBezTo>
                    <a:pt x="1880" y="938"/>
                    <a:pt x="1849" y="931"/>
                    <a:pt x="1817" y="924"/>
                  </a:cubicBezTo>
                  <a:cubicBezTo>
                    <a:pt x="1774" y="913"/>
                    <a:pt x="1734" y="902"/>
                    <a:pt x="1693" y="888"/>
                  </a:cubicBezTo>
                  <a:cubicBezTo>
                    <a:pt x="1626" y="864"/>
                    <a:pt x="1561" y="836"/>
                    <a:pt x="1498" y="804"/>
                  </a:cubicBezTo>
                  <a:cubicBezTo>
                    <a:pt x="1445" y="775"/>
                    <a:pt x="1392" y="743"/>
                    <a:pt x="1342" y="708"/>
                  </a:cubicBezTo>
                  <a:cubicBezTo>
                    <a:pt x="1293" y="673"/>
                    <a:pt x="1244" y="639"/>
                    <a:pt x="1194" y="605"/>
                  </a:cubicBezTo>
                  <a:cubicBezTo>
                    <a:pt x="1182" y="597"/>
                    <a:pt x="1170" y="589"/>
                    <a:pt x="1157" y="582"/>
                  </a:cubicBezTo>
                  <a:cubicBezTo>
                    <a:pt x="1147" y="574"/>
                    <a:pt x="1136" y="569"/>
                    <a:pt x="1125" y="564"/>
                  </a:cubicBezTo>
                  <a:lnTo>
                    <a:pt x="1125" y="564"/>
                  </a:lnTo>
                  <a:cubicBezTo>
                    <a:pt x="1126" y="564"/>
                    <a:pt x="1127" y="564"/>
                    <a:pt x="1127" y="564"/>
                  </a:cubicBezTo>
                  <a:cubicBezTo>
                    <a:pt x="1081" y="539"/>
                    <a:pt x="1038" y="511"/>
                    <a:pt x="993" y="482"/>
                  </a:cubicBezTo>
                  <a:cubicBezTo>
                    <a:pt x="986" y="477"/>
                    <a:pt x="977" y="471"/>
                    <a:pt x="971" y="466"/>
                  </a:cubicBezTo>
                  <a:cubicBezTo>
                    <a:pt x="931" y="444"/>
                    <a:pt x="891" y="422"/>
                    <a:pt x="853" y="399"/>
                  </a:cubicBezTo>
                  <a:cubicBezTo>
                    <a:pt x="808" y="373"/>
                    <a:pt x="762" y="347"/>
                    <a:pt x="719" y="320"/>
                  </a:cubicBezTo>
                  <a:lnTo>
                    <a:pt x="718" y="319"/>
                  </a:lnTo>
                  <a:lnTo>
                    <a:pt x="716" y="317"/>
                  </a:lnTo>
                  <a:lnTo>
                    <a:pt x="715" y="316"/>
                  </a:lnTo>
                  <a:cubicBezTo>
                    <a:pt x="715" y="316"/>
                    <a:pt x="714" y="316"/>
                    <a:pt x="714" y="315"/>
                  </a:cubicBezTo>
                  <a:lnTo>
                    <a:pt x="713" y="315"/>
                  </a:lnTo>
                  <a:cubicBezTo>
                    <a:pt x="711" y="315"/>
                    <a:pt x="711" y="314"/>
                    <a:pt x="711" y="314"/>
                  </a:cubicBezTo>
                  <a:lnTo>
                    <a:pt x="710" y="312"/>
                  </a:lnTo>
                  <a:lnTo>
                    <a:pt x="690" y="300"/>
                  </a:lnTo>
                  <a:lnTo>
                    <a:pt x="690" y="300"/>
                  </a:lnTo>
                  <a:cubicBezTo>
                    <a:pt x="692" y="301"/>
                    <a:pt x="692" y="301"/>
                    <a:pt x="693" y="301"/>
                  </a:cubicBezTo>
                  <a:cubicBezTo>
                    <a:pt x="692" y="300"/>
                    <a:pt x="689" y="299"/>
                    <a:pt x="688" y="299"/>
                  </a:cubicBezTo>
                  <a:lnTo>
                    <a:pt x="687" y="299"/>
                  </a:lnTo>
                  <a:lnTo>
                    <a:pt x="685" y="298"/>
                  </a:lnTo>
                  <a:lnTo>
                    <a:pt x="687" y="298"/>
                  </a:lnTo>
                  <a:cubicBezTo>
                    <a:pt x="678" y="291"/>
                    <a:pt x="667" y="286"/>
                    <a:pt x="658" y="281"/>
                  </a:cubicBezTo>
                  <a:lnTo>
                    <a:pt x="658" y="281"/>
                  </a:lnTo>
                  <a:cubicBezTo>
                    <a:pt x="671" y="304"/>
                    <a:pt x="684" y="326"/>
                    <a:pt x="695" y="351"/>
                  </a:cubicBezTo>
                  <a:cubicBezTo>
                    <a:pt x="708" y="373"/>
                    <a:pt x="719" y="397"/>
                    <a:pt x="730" y="422"/>
                  </a:cubicBezTo>
                  <a:cubicBezTo>
                    <a:pt x="735" y="432"/>
                    <a:pt x="740" y="444"/>
                    <a:pt x="744" y="455"/>
                  </a:cubicBezTo>
                  <a:cubicBezTo>
                    <a:pt x="749" y="465"/>
                    <a:pt x="755" y="476"/>
                    <a:pt x="760" y="486"/>
                  </a:cubicBezTo>
                  <a:cubicBezTo>
                    <a:pt x="762" y="490"/>
                    <a:pt x="764" y="494"/>
                    <a:pt x="765" y="497"/>
                  </a:cubicBezTo>
                  <a:cubicBezTo>
                    <a:pt x="802" y="531"/>
                    <a:pt x="840" y="563"/>
                    <a:pt x="879" y="595"/>
                  </a:cubicBezTo>
                  <a:cubicBezTo>
                    <a:pt x="984" y="683"/>
                    <a:pt x="1091" y="769"/>
                    <a:pt x="1203" y="850"/>
                  </a:cubicBezTo>
                  <a:cubicBezTo>
                    <a:pt x="1254" y="887"/>
                    <a:pt x="1308" y="924"/>
                    <a:pt x="1363" y="957"/>
                  </a:cubicBezTo>
                  <a:cubicBezTo>
                    <a:pt x="1392" y="975"/>
                    <a:pt x="1422" y="993"/>
                    <a:pt x="1453" y="1010"/>
                  </a:cubicBezTo>
                  <a:cubicBezTo>
                    <a:pt x="1485" y="1028"/>
                    <a:pt x="1518" y="1044"/>
                    <a:pt x="1550" y="1060"/>
                  </a:cubicBezTo>
                  <a:cubicBezTo>
                    <a:pt x="1575" y="1073"/>
                    <a:pt x="1601" y="1086"/>
                    <a:pt x="1627" y="1098"/>
                  </a:cubicBezTo>
                  <a:cubicBezTo>
                    <a:pt x="1659" y="1111"/>
                    <a:pt x="1693" y="1125"/>
                    <a:pt x="1726" y="1137"/>
                  </a:cubicBezTo>
                  <a:cubicBezTo>
                    <a:pt x="1734" y="1140"/>
                    <a:pt x="1743" y="1142"/>
                    <a:pt x="1751" y="1145"/>
                  </a:cubicBezTo>
                  <a:cubicBezTo>
                    <a:pt x="1771" y="1152"/>
                    <a:pt x="1792" y="1157"/>
                    <a:pt x="1813" y="1162"/>
                  </a:cubicBezTo>
                  <a:cubicBezTo>
                    <a:pt x="1845" y="1170"/>
                    <a:pt x="1876" y="1177"/>
                    <a:pt x="1908" y="1184"/>
                  </a:cubicBezTo>
                  <a:cubicBezTo>
                    <a:pt x="1930" y="1188"/>
                    <a:pt x="1952" y="1193"/>
                    <a:pt x="1974" y="1196"/>
                  </a:cubicBezTo>
                  <a:cubicBezTo>
                    <a:pt x="1976" y="1196"/>
                    <a:pt x="1978" y="1196"/>
                    <a:pt x="1980" y="1196"/>
                  </a:cubicBezTo>
                  <a:cubicBezTo>
                    <a:pt x="1998" y="1196"/>
                    <a:pt x="2014" y="1189"/>
                    <a:pt x="2026" y="1177"/>
                  </a:cubicBezTo>
                  <a:lnTo>
                    <a:pt x="2026" y="1177"/>
                  </a:lnTo>
                  <a:cubicBezTo>
                    <a:pt x="2023" y="1196"/>
                    <a:pt x="2019" y="1214"/>
                    <a:pt x="2015" y="1230"/>
                  </a:cubicBezTo>
                  <a:cubicBezTo>
                    <a:pt x="2006" y="1258"/>
                    <a:pt x="1997" y="1284"/>
                    <a:pt x="1988" y="1311"/>
                  </a:cubicBezTo>
                  <a:cubicBezTo>
                    <a:pt x="1964" y="1373"/>
                    <a:pt x="1939" y="1436"/>
                    <a:pt x="1917" y="1500"/>
                  </a:cubicBezTo>
                  <a:cubicBezTo>
                    <a:pt x="1907" y="1529"/>
                    <a:pt x="1917" y="1564"/>
                    <a:pt x="1946" y="1580"/>
                  </a:cubicBezTo>
                  <a:lnTo>
                    <a:pt x="1947" y="1580"/>
                  </a:lnTo>
                  <a:cubicBezTo>
                    <a:pt x="1951" y="1657"/>
                    <a:pt x="1958" y="1735"/>
                    <a:pt x="1969" y="1811"/>
                  </a:cubicBezTo>
                  <a:cubicBezTo>
                    <a:pt x="1959" y="1877"/>
                    <a:pt x="1951" y="1942"/>
                    <a:pt x="1941" y="2008"/>
                  </a:cubicBezTo>
                  <a:cubicBezTo>
                    <a:pt x="1932" y="2066"/>
                    <a:pt x="1927" y="2126"/>
                    <a:pt x="1923" y="2185"/>
                  </a:cubicBezTo>
                  <a:cubicBezTo>
                    <a:pt x="1921" y="2231"/>
                    <a:pt x="1921" y="2277"/>
                    <a:pt x="1923" y="2323"/>
                  </a:cubicBezTo>
                  <a:cubicBezTo>
                    <a:pt x="1925" y="2360"/>
                    <a:pt x="1933" y="2394"/>
                    <a:pt x="1944" y="2430"/>
                  </a:cubicBezTo>
                  <a:cubicBezTo>
                    <a:pt x="1944" y="2431"/>
                    <a:pt x="1946" y="2432"/>
                    <a:pt x="1947" y="2434"/>
                  </a:cubicBezTo>
                  <a:cubicBezTo>
                    <a:pt x="1946" y="2443"/>
                    <a:pt x="1946" y="2451"/>
                    <a:pt x="1944" y="2460"/>
                  </a:cubicBezTo>
                  <a:lnTo>
                    <a:pt x="1944" y="2466"/>
                  </a:lnTo>
                  <a:lnTo>
                    <a:pt x="1944" y="2473"/>
                  </a:lnTo>
                  <a:lnTo>
                    <a:pt x="1944" y="2483"/>
                  </a:lnTo>
                  <a:cubicBezTo>
                    <a:pt x="1944" y="2491"/>
                    <a:pt x="1943" y="2499"/>
                    <a:pt x="1943" y="2508"/>
                  </a:cubicBezTo>
                  <a:cubicBezTo>
                    <a:pt x="1943" y="2517"/>
                    <a:pt x="1943" y="2532"/>
                    <a:pt x="1946" y="2541"/>
                  </a:cubicBezTo>
                  <a:cubicBezTo>
                    <a:pt x="1948" y="2549"/>
                    <a:pt x="1952" y="2555"/>
                    <a:pt x="1956" y="2563"/>
                  </a:cubicBezTo>
                  <a:cubicBezTo>
                    <a:pt x="1953" y="2560"/>
                    <a:pt x="1951" y="2559"/>
                    <a:pt x="1948" y="2556"/>
                  </a:cubicBezTo>
                  <a:cubicBezTo>
                    <a:pt x="1917" y="2533"/>
                    <a:pt x="1887" y="2510"/>
                    <a:pt x="1856" y="2487"/>
                  </a:cubicBezTo>
                  <a:cubicBezTo>
                    <a:pt x="1840" y="2474"/>
                    <a:pt x="1823" y="2458"/>
                    <a:pt x="1803" y="2450"/>
                  </a:cubicBezTo>
                  <a:cubicBezTo>
                    <a:pt x="1794" y="2446"/>
                    <a:pt x="1786" y="2442"/>
                    <a:pt x="1776" y="2441"/>
                  </a:cubicBezTo>
                  <a:lnTo>
                    <a:pt x="1772" y="2441"/>
                  </a:lnTo>
                  <a:lnTo>
                    <a:pt x="1750" y="2425"/>
                  </a:lnTo>
                  <a:cubicBezTo>
                    <a:pt x="1690" y="2386"/>
                    <a:pt x="1629" y="2352"/>
                    <a:pt x="1565" y="2321"/>
                  </a:cubicBezTo>
                  <a:cubicBezTo>
                    <a:pt x="1508" y="2293"/>
                    <a:pt x="1451" y="2269"/>
                    <a:pt x="1394" y="2243"/>
                  </a:cubicBezTo>
                  <a:cubicBezTo>
                    <a:pt x="1342" y="2221"/>
                    <a:pt x="1291" y="2199"/>
                    <a:pt x="1237" y="2184"/>
                  </a:cubicBezTo>
                  <a:cubicBezTo>
                    <a:pt x="1180" y="2167"/>
                    <a:pt x="1122" y="2151"/>
                    <a:pt x="1064" y="2138"/>
                  </a:cubicBezTo>
                  <a:cubicBezTo>
                    <a:pt x="1038" y="2135"/>
                    <a:pt x="1012" y="2130"/>
                    <a:pt x="986" y="2126"/>
                  </a:cubicBezTo>
                  <a:cubicBezTo>
                    <a:pt x="957" y="2117"/>
                    <a:pt x="927" y="2107"/>
                    <a:pt x="899" y="2101"/>
                  </a:cubicBezTo>
                  <a:cubicBezTo>
                    <a:pt x="881" y="2096"/>
                    <a:pt x="858" y="2092"/>
                    <a:pt x="840" y="2092"/>
                  </a:cubicBezTo>
                  <a:cubicBezTo>
                    <a:pt x="829" y="2092"/>
                    <a:pt x="819" y="2094"/>
                    <a:pt x="809" y="2095"/>
                  </a:cubicBezTo>
                  <a:cubicBezTo>
                    <a:pt x="808" y="2095"/>
                    <a:pt x="807" y="2094"/>
                    <a:pt x="803" y="2094"/>
                  </a:cubicBezTo>
                  <a:cubicBezTo>
                    <a:pt x="785" y="2087"/>
                    <a:pt x="765" y="2080"/>
                    <a:pt x="746" y="2073"/>
                  </a:cubicBezTo>
                  <a:cubicBezTo>
                    <a:pt x="720" y="2060"/>
                    <a:pt x="695" y="2047"/>
                    <a:pt x="672" y="2033"/>
                  </a:cubicBezTo>
                  <a:cubicBezTo>
                    <a:pt x="663" y="2027"/>
                    <a:pt x="656" y="2019"/>
                    <a:pt x="648" y="2013"/>
                  </a:cubicBezTo>
                  <a:cubicBezTo>
                    <a:pt x="640" y="2007"/>
                    <a:pt x="633" y="2001"/>
                    <a:pt x="626" y="1993"/>
                  </a:cubicBezTo>
                  <a:cubicBezTo>
                    <a:pt x="590" y="1952"/>
                    <a:pt x="559" y="1909"/>
                    <a:pt x="527" y="1864"/>
                  </a:cubicBezTo>
                  <a:cubicBezTo>
                    <a:pt x="504" y="1834"/>
                    <a:pt x="484" y="1803"/>
                    <a:pt x="465" y="1771"/>
                  </a:cubicBezTo>
                  <a:cubicBezTo>
                    <a:pt x="442" y="1735"/>
                    <a:pt x="422" y="1698"/>
                    <a:pt x="399" y="1661"/>
                  </a:cubicBezTo>
                  <a:cubicBezTo>
                    <a:pt x="375" y="1622"/>
                    <a:pt x="349" y="1586"/>
                    <a:pt x="326" y="1548"/>
                  </a:cubicBezTo>
                  <a:cubicBezTo>
                    <a:pt x="302" y="1513"/>
                    <a:pt x="280" y="1478"/>
                    <a:pt x="256" y="1444"/>
                  </a:cubicBezTo>
                  <a:cubicBezTo>
                    <a:pt x="210" y="1377"/>
                    <a:pt x="162" y="1311"/>
                    <a:pt x="107" y="1249"/>
                  </a:cubicBezTo>
                  <a:cubicBezTo>
                    <a:pt x="80" y="1218"/>
                    <a:pt x="49" y="1188"/>
                    <a:pt x="19" y="1158"/>
                  </a:cubicBezTo>
                  <a:cubicBezTo>
                    <a:pt x="13" y="1152"/>
                    <a:pt x="7" y="1145"/>
                    <a:pt x="1" y="1140"/>
                  </a:cubicBezTo>
                  <a:lnTo>
                    <a:pt x="1" y="1141"/>
                  </a:lnTo>
                  <a:cubicBezTo>
                    <a:pt x="33" y="1203"/>
                    <a:pt x="62" y="1268"/>
                    <a:pt x="93" y="1331"/>
                  </a:cubicBezTo>
                  <a:cubicBezTo>
                    <a:pt x="145" y="1428"/>
                    <a:pt x="198" y="1523"/>
                    <a:pt x="246" y="1622"/>
                  </a:cubicBezTo>
                  <a:cubicBezTo>
                    <a:pt x="272" y="1674"/>
                    <a:pt x="297" y="1725"/>
                    <a:pt x="318" y="1780"/>
                  </a:cubicBezTo>
                  <a:lnTo>
                    <a:pt x="380" y="1939"/>
                  </a:lnTo>
                  <a:cubicBezTo>
                    <a:pt x="401" y="1993"/>
                    <a:pt x="422" y="2047"/>
                    <a:pt x="440" y="2102"/>
                  </a:cubicBezTo>
                  <a:cubicBezTo>
                    <a:pt x="445" y="2120"/>
                    <a:pt x="452" y="2136"/>
                    <a:pt x="456" y="2153"/>
                  </a:cubicBezTo>
                  <a:cubicBezTo>
                    <a:pt x="472" y="2178"/>
                    <a:pt x="491" y="2204"/>
                    <a:pt x="509" y="2229"/>
                  </a:cubicBezTo>
                  <a:cubicBezTo>
                    <a:pt x="550" y="2240"/>
                    <a:pt x="589" y="2252"/>
                    <a:pt x="627" y="2264"/>
                  </a:cubicBezTo>
                  <a:cubicBezTo>
                    <a:pt x="703" y="2287"/>
                    <a:pt x="780" y="2306"/>
                    <a:pt x="854" y="2329"/>
                  </a:cubicBezTo>
                  <a:cubicBezTo>
                    <a:pt x="911" y="2348"/>
                    <a:pt x="969" y="2369"/>
                    <a:pt x="1023" y="2394"/>
                  </a:cubicBezTo>
                  <a:cubicBezTo>
                    <a:pt x="1085" y="2421"/>
                    <a:pt x="1146" y="2450"/>
                    <a:pt x="1206" y="2479"/>
                  </a:cubicBezTo>
                  <a:cubicBezTo>
                    <a:pt x="1327" y="2539"/>
                    <a:pt x="1445" y="2599"/>
                    <a:pt x="1560" y="2669"/>
                  </a:cubicBezTo>
                  <a:cubicBezTo>
                    <a:pt x="1618" y="2704"/>
                    <a:pt x="1674" y="2741"/>
                    <a:pt x="1727" y="2785"/>
                  </a:cubicBezTo>
                  <a:cubicBezTo>
                    <a:pt x="1781" y="2828"/>
                    <a:pt x="1830" y="2873"/>
                    <a:pt x="1880" y="2919"/>
                  </a:cubicBezTo>
                  <a:cubicBezTo>
                    <a:pt x="1977" y="3009"/>
                    <a:pt x="2070" y="3105"/>
                    <a:pt x="2159" y="3201"/>
                  </a:cubicBezTo>
                  <a:cubicBezTo>
                    <a:pt x="2201" y="3246"/>
                    <a:pt x="2240" y="3293"/>
                    <a:pt x="2277" y="3340"/>
                  </a:cubicBezTo>
                  <a:cubicBezTo>
                    <a:pt x="2305" y="3377"/>
                    <a:pt x="2331" y="3415"/>
                    <a:pt x="2357" y="3452"/>
                  </a:cubicBezTo>
                  <a:cubicBezTo>
                    <a:pt x="2367" y="3467"/>
                    <a:pt x="2379" y="3483"/>
                    <a:pt x="2391" y="3498"/>
                  </a:cubicBezTo>
                  <a:cubicBezTo>
                    <a:pt x="2428" y="3551"/>
                    <a:pt x="2467" y="3606"/>
                    <a:pt x="2496" y="3662"/>
                  </a:cubicBezTo>
                  <a:cubicBezTo>
                    <a:pt x="2528" y="3722"/>
                    <a:pt x="2557" y="3783"/>
                    <a:pt x="2584" y="3846"/>
                  </a:cubicBezTo>
                  <a:cubicBezTo>
                    <a:pt x="2586" y="3850"/>
                    <a:pt x="2588" y="3854"/>
                    <a:pt x="2589" y="3859"/>
                  </a:cubicBezTo>
                  <a:cubicBezTo>
                    <a:pt x="2614" y="3917"/>
                    <a:pt x="2639" y="3975"/>
                    <a:pt x="2664" y="4036"/>
                  </a:cubicBezTo>
                  <a:cubicBezTo>
                    <a:pt x="2668" y="4046"/>
                    <a:pt x="2673" y="4057"/>
                    <a:pt x="2677" y="4068"/>
                  </a:cubicBezTo>
                  <a:cubicBezTo>
                    <a:pt x="2696" y="4107"/>
                    <a:pt x="2715" y="4147"/>
                    <a:pt x="2731" y="4187"/>
                  </a:cubicBezTo>
                  <a:cubicBezTo>
                    <a:pt x="2758" y="4247"/>
                    <a:pt x="2780" y="4308"/>
                    <a:pt x="2803" y="4367"/>
                  </a:cubicBezTo>
                  <a:lnTo>
                    <a:pt x="2803" y="4366"/>
                  </a:lnTo>
                  <a:cubicBezTo>
                    <a:pt x="2854" y="4507"/>
                    <a:pt x="2904" y="4648"/>
                    <a:pt x="2947" y="4789"/>
                  </a:cubicBezTo>
                  <a:cubicBezTo>
                    <a:pt x="2969" y="4863"/>
                    <a:pt x="2989" y="4938"/>
                    <a:pt x="3011" y="5011"/>
                  </a:cubicBezTo>
                  <a:cubicBezTo>
                    <a:pt x="3015" y="5023"/>
                    <a:pt x="3018" y="5035"/>
                    <a:pt x="3021" y="5046"/>
                  </a:cubicBezTo>
                  <a:cubicBezTo>
                    <a:pt x="3027" y="5047"/>
                    <a:pt x="3033" y="5048"/>
                    <a:pt x="3040" y="5048"/>
                  </a:cubicBezTo>
                  <a:cubicBezTo>
                    <a:pt x="3055" y="5052"/>
                    <a:pt x="3072" y="5054"/>
                    <a:pt x="3088" y="5057"/>
                  </a:cubicBezTo>
                  <a:cubicBezTo>
                    <a:pt x="3100" y="5059"/>
                    <a:pt x="3112" y="5061"/>
                    <a:pt x="3123" y="5063"/>
                  </a:cubicBezTo>
                  <a:cubicBezTo>
                    <a:pt x="3149" y="5067"/>
                    <a:pt x="3174" y="5072"/>
                    <a:pt x="3200" y="5076"/>
                  </a:cubicBezTo>
                  <a:cubicBezTo>
                    <a:pt x="3262" y="5089"/>
                    <a:pt x="3325" y="5104"/>
                    <a:pt x="3383" y="5124"/>
                  </a:cubicBezTo>
                  <a:cubicBezTo>
                    <a:pt x="3449" y="5145"/>
                    <a:pt x="3516" y="5167"/>
                    <a:pt x="3577" y="5195"/>
                  </a:cubicBezTo>
                  <a:cubicBezTo>
                    <a:pt x="3638" y="5222"/>
                    <a:pt x="3695" y="5254"/>
                    <a:pt x="3750" y="5289"/>
                  </a:cubicBezTo>
                  <a:cubicBezTo>
                    <a:pt x="3806" y="5322"/>
                    <a:pt x="3861" y="5357"/>
                    <a:pt x="3914" y="5393"/>
                  </a:cubicBezTo>
                  <a:cubicBezTo>
                    <a:pt x="4026" y="5470"/>
                    <a:pt x="4135" y="5553"/>
                    <a:pt x="4235" y="5645"/>
                  </a:cubicBezTo>
                  <a:cubicBezTo>
                    <a:pt x="4281" y="5687"/>
                    <a:pt x="4327" y="5730"/>
                    <a:pt x="4372" y="5774"/>
                  </a:cubicBezTo>
                  <a:cubicBezTo>
                    <a:pt x="4420" y="5820"/>
                    <a:pt x="4467" y="5868"/>
                    <a:pt x="4511" y="5918"/>
                  </a:cubicBezTo>
                  <a:cubicBezTo>
                    <a:pt x="4553" y="5966"/>
                    <a:pt x="4591" y="6013"/>
                    <a:pt x="4630" y="6063"/>
                  </a:cubicBezTo>
                  <a:cubicBezTo>
                    <a:pt x="4668" y="6111"/>
                    <a:pt x="4707" y="6160"/>
                    <a:pt x="4740" y="6211"/>
                  </a:cubicBezTo>
                  <a:cubicBezTo>
                    <a:pt x="4816" y="6322"/>
                    <a:pt x="4880" y="6436"/>
                    <a:pt x="4944" y="6555"/>
                  </a:cubicBezTo>
                  <a:cubicBezTo>
                    <a:pt x="5004" y="6671"/>
                    <a:pt x="5060" y="6787"/>
                    <a:pt x="5114" y="6905"/>
                  </a:cubicBezTo>
                  <a:cubicBezTo>
                    <a:pt x="5140" y="6963"/>
                    <a:pt x="5166" y="7022"/>
                    <a:pt x="5187" y="7081"/>
                  </a:cubicBezTo>
                  <a:cubicBezTo>
                    <a:pt x="5189" y="7089"/>
                    <a:pt x="5193" y="7095"/>
                    <a:pt x="5194" y="7101"/>
                  </a:cubicBezTo>
                  <a:cubicBezTo>
                    <a:pt x="5198" y="7094"/>
                    <a:pt x="5201" y="7087"/>
                    <a:pt x="5205" y="7079"/>
                  </a:cubicBezTo>
                  <a:cubicBezTo>
                    <a:pt x="5182" y="7028"/>
                    <a:pt x="5162" y="6976"/>
                    <a:pt x="5140" y="6925"/>
                  </a:cubicBezTo>
                  <a:cubicBezTo>
                    <a:pt x="5140" y="6924"/>
                    <a:pt x="5140" y="6924"/>
                    <a:pt x="5138" y="6921"/>
                  </a:cubicBezTo>
                  <a:lnTo>
                    <a:pt x="5140" y="6920"/>
                  </a:lnTo>
                  <a:cubicBezTo>
                    <a:pt x="5169" y="6908"/>
                    <a:pt x="5182" y="6874"/>
                    <a:pt x="5174" y="6843"/>
                  </a:cubicBezTo>
                  <a:cubicBezTo>
                    <a:pt x="5162" y="6790"/>
                    <a:pt x="5144" y="6739"/>
                    <a:pt x="5126" y="6688"/>
                  </a:cubicBezTo>
                  <a:cubicBezTo>
                    <a:pt x="5142" y="6674"/>
                    <a:pt x="5151" y="6652"/>
                    <a:pt x="5147" y="6631"/>
                  </a:cubicBezTo>
                  <a:cubicBezTo>
                    <a:pt x="5145" y="6614"/>
                    <a:pt x="5141" y="6601"/>
                    <a:pt x="5137" y="6584"/>
                  </a:cubicBezTo>
                  <a:cubicBezTo>
                    <a:pt x="5134" y="6575"/>
                    <a:pt x="5131" y="6565"/>
                    <a:pt x="5126" y="6557"/>
                  </a:cubicBezTo>
                  <a:cubicBezTo>
                    <a:pt x="5121" y="6542"/>
                    <a:pt x="5115" y="6524"/>
                    <a:pt x="5110" y="6508"/>
                  </a:cubicBezTo>
                  <a:cubicBezTo>
                    <a:pt x="5098" y="6475"/>
                    <a:pt x="5082" y="6442"/>
                    <a:pt x="5070" y="6410"/>
                  </a:cubicBezTo>
                  <a:cubicBezTo>
                    <a:pt x="5065" y="6397"/>
                    <a:pt x="5056" y="6385"/>
                    <a:pt x="5051" y="6373"/>
                  </a:cubicBezTo>
                  <a:cubicBezTo>
                    <a:pt x="5041" y="6353"/>
                    <a:pt x="5030" y="6331"/>
                    <a:pt x="5019" y="6310"/>
                  </a:cubicBezTo>
                  <a:cubicBezTo>
                    <a:pt x="5007" y="6285"/>
                    <a:pt x="4993" y="6263"/>
                    <a:pt x="4981" y="6239"/>
                  </a:cubicBezTo>
                  <a:cubicBezTo>
                    <a:pt x="4957" y="6201"/>
                    <a:pt x="4936" y="6163"/>
                    <a:pt x="4912" y="6125"/>
                  </a:cubicBezTo>
                  <a:cubicBezTo>
                    <a:pt x="4899" y="6103"/>
                    <a:pt x="4885" y="6083"/>
                    <a:pt x="4871" y="6063"/>
                  </a:cubicBezTo>
                  <a:cubicBezTo>
                    <a:pt x="4832" y="6008"/>
                    <a:pt x="4795" y="5950"/>
                    <a:pt x="4752" y="5899"/>
                  </a:cubicBezTo>
                  <a:cubicBezTo>
                    <a:pt x="4751" y="5898"/>
                    <a:pt x="4751" y="5897"/>
                    <a:pt x="4750" y="5897"/>
                  </a:cubicBezTo>
                  <a:cubicBezTo>
                    <a:pt x="4735" y="5873"/>
                    <a:pt x="4721" y="5850"/>
                    <a:pt x="4705" y="5828"/>
                  </a:cubicBezTo>
                  <a:lnTo>
                    <a:pt x="4674" y="5781"/>
                  </a:lnTo>
                  <a:cubicBezTo>
                    <a:pt x="4673" y="5764"/>
                    <a:pt x="4666" y="5749"/>
                    <a:pt x="4657" y="5733"/>
                  </a:cubicBezTo>
                  <a:cubicBezTo>
                    <a:pt x="4646" y="5713"/>
                    <a:pt x="4633" y="5692"/>
                    <a:pt x="4621" y="5673"/>
                  </a:cubicBezTo>
                  <a:cubicBezTo>
                    <a:pt x="4595" y="5630"/>
                    <a:pt x="4565" y="5589"/>
                    <a:pt x="4535" y="5548"/>
                  </a:cubicBezTo>
                  <a:cubicBezTo>
                    <a:pt x="4509" y="5512"/>
                    <a:pt x="4480" y="5480"/>
                    <a:pt x="4451" y="5448"/>
                  </a:cubicBezTo>
                  <a:cubicBezTo>
                    <a:pt x="4429" y="5424"/>
                    <a:pt x="4405" y="5399"/>
                    <a:pt x="4382" y="5377"/>
                  </a:cubicBezTo>
                  <a:cubicBezTo>
                    <a:pt x="4336" y="5331"/>
                    <a:pt x="4285" y="5289"/>
                    <a:pt x="4233" y="5249"/>
                  </a:cubicBezTo>
                  <a:cubicBezTo>
                    <a:pt x="4156" y="5191"/>
                    <a:pt x="4073" y="5144"/>
                    <a:pt x="3986" y="5103"/>
                  </a:cubicBezTo>
                  <a:cubicBezTo>
                    <a:pt x="3951" y="5085"/>
                    <a:pt x="3915" y="5068"/>
                    <a:pt x="3879" y="5055"/>
                  </a:cubicBezTo>
                  <a:lnTo>
                    <a:pt x="3872" y="5050"/>
                  </a:lnTo>
                  <a:cubicBezTo>
                    <a:pt x="3851" y="5040"/>
                    <a:pt x="3827" y="5034"/>
                    <a:pt x="3807" y="5025"/>
                  </a:cubicBezTo>
                  <a:cubicBezTo>
                    <a:pt x="3781" y="5014"/>
                    <a:pt x="3754" y="5004"/>
                    <a:pt x="3727" y="4994"/>
                  </a:cubicBezTo>
                  <a:cubicBezTo>
                    <a:pt x="3661" y="4957"/>
                    <a:pt x="3593" y="4923"/>
                    <a:pt x="3522" y="4893"/>
                  </a:cubicBezTo>
                  <a:cubicBezTo>
                    <a:pt x="3471" y="4871"/>
                    <a:pt x="3419" y="4853"/>
                    <a:pt x="3366" y="4843"/>
                  </a:cubicBezTo>
                  <a:cubicBezTo>
                    <a:pt x="3357" y="4841"/>
                    <a:pt x="3347" y="4840"/>
                    <a:pt x="3337" y="4840"/>
                  </a:cubicBezTo>
                  <a:cubicBezTo>
                    <a:pt x="3332" y="4840"/>
                    <a:pt x="3327" y="4840"/>
                    <a:pt x="3322" y="4841"/>
                  </a:cubicBezTo>
                  <a:cubicBezTo>
                    <a:pt x="3307" y="4844"/>
                    <a:pt x="3295" y="4849"/>
                    <a:pt x="3283" y="4854"/>
                  </a:cubicBezTo>
                  <a:cubicBezTo>
                    <a:pt x="3274" y="4808"/>
                    <a:pt x="3265" y="4762"/>
                    <a:pt x="3254" y="4716"/>
                  </a:cubicBezTo>
                  <a:cubicBezTo>
                    <a:pt x="3240" y="4653"/>
                    <a:pt x="3223" y="4591"/>
                    <a:pt x="3203" y="4530"/>
                  </a:cubicBezTo>
                  <a:cubicBezTo>
                    <a:pt x="3161" y="4404"/>
                    <a:pt x="3118" y="4276"/>
                    <a:pt x="3073" y="4150"/>
                  </a:cubicBezTo>
                  <a:cubicBezTo>
                    <a:pt x="3027" y="4023"/>
                    <a:pt x="2976" y="3896"/>
                    <a:pt x="2917" y="3775"/>
                  </a:cubicBezTo>
                  <a:cubicBezTo>
                    <a:pt x="2887" y="3714"/>
                    <a:pt x="2857" y="3654"/>
                    <a:pt x="2825" y="3595"/>
                  </a:cubicBezTo>
                  <a:cubicBezTo>
                    <a:pt x="2790" y="3530"/>
                    <a:pt x="2754" y="3467"/>
                    <a:pt x="2716" y="3405"/>
                  </a:cubicBezTo>
                  <a:cubicBezTo>
                    <a:pt x="2682" y="3352"/>
                    <a:pt x="2645" y="3300"/>
                    <a:pt x="2605" y="3247"/>
                  </a:cubicBezTo>
                  <a:cubicBezTo>
                    <a:pt x="2568" y="3195"/>
                    <a:pt x="2530" y="3145"/>
                    <a:pt x="2490" y="3095"/>
                  </a:cubicBezTo>
                  <a:cubicBezTo>
                    <a:pt x="2403" y="2985"/>
                    <a:pt x="2309" y="2882"/>
                    <a:pt x="2210" y="2784"/>
                  </a:cubicBezTo>
                  <a:cubicBezTo>
                    <a:pt x="2164" y="2739"/>
                    <a:pt x="2113" y="2696"/>
                    <a:pt x="2062" y="2656"/>
                  </a:cubicBezTo>
                  <a:cubicBezTo>
                    <a:pt x="2049" y="2645"/>
                    <a:pt x="2033" y="2633"/>
                    <a:pt x="2019" y="2621"/>
                  </a:cubicBezTo>
                  <a:cubicBezTo>
                    <a:pt x="2012" y="2615"/>
                    <a:pt x="2005" y="2610"/>
                    <a:pt x="1997" y="2604"/>
                  </a:cubicBezTo>
                  <a:lnTo>
                    <a:pt x="2000" y="2604"/>
                  </a:lnTo>
                  <a:cubicBezTo>
                    <a:pt x="2002" y="2604"/>
                    <a:pt x="2004" y="2604"/>
                    <a:pt x="2006" y="2604"/>
                  </a:cubicBezTo>
                  <a:cubicBezTo>
                    <a:pt x="2029" y="2604"/>
                    <a:pt x="2050" y="2595"/>
                    <a:pt x="2064" y="2579"/>
                  </a:cubicBezTo>
                  <a:cubicBezTo>
                    <a:pt x="2070" y="2578"/>
                    <a:pt x="2073" y="2574"/>
                    <a:pt x="2077" y="2573"/>
                  </a:cubicBezTo>
                  <a:cubicBezTo>
                    <a:pt x="2082" y="2594"/>
                    <a:pt x="2086" y="2615"/>
                    <a:pt x="2091" y="2637"/>
                  </a:cubicBezTo>
                  <a:cubicBezTo>
                    <a:pt x="2098" y="2662"/>
                    <a:pt x="2105" y="2686"/>
                    <a:pt x="2127" y="2703"/>
                  </a:cubicBezTo>
                  <a:cubicBezTo>
                    <a:pt x="2133" y="2707"/>
                    <a:pt x="2139" y="2710"/>
                    <a:pt x="2145" y="2713"/>
                  </a:cubicBezTo>
                  <a:cubicBezTo>
                    <a:pt x="2151" y="2715"/>
                    <a:pt x="2157" y="2716"/>
                    <a:pt x="2164" y="2716"/>
                  </a:cubicBezTo>
                  <a:cubicBezTo>
                    <a:pt x="2184" y="2716"/>
                    <a:pt x="2205" y="2707"/>
                    <a:pt x="2217" y="2689"/>
                  </a:cubicBezTo>
                  <a:cubicBezTo>
                    <a:pt x="2233" y="2668"/>
                    <a:pt x="2235" y="2641"/>
                    <a:pt x="2237" y="2615"/>
                  </a:cubicBezTo>
                  <a:cubicBezTo>
                    <a:pt x="2241" y="2575"/>
                    <a:pt x="2243" y="2537"/>
                    <a:pt x="2246" y="2497"/>
                  </a:cubicBezTo>
                  <a:cubicBezTo>
                    <a:pt x="2252" y="2408"/>
                    <a:pt x="2262" y="2317"/>
                    <a:pt x="2273" y="2227"/>
                  </a:cubicBezTo>
                  <a:cubicBezTo>
                    <a:pt x="2278" y="2184"/>
                    <a:pt x="2282" y="2140"/>
                    <a:pt x="2287" y="2098"/>
                  </a:cubicBezTo>
                  <a:cubicBezTo>
                    <a:pt x="2293" y="2047"/>
                    <a:pt x="2300" y="1998"/>
                    <a:pt x="2308" y="1948"/>
                  </a:cubicBezTo>
                  <a:cubicBezTo>
                    <a:pt x="2324" y="1853"/>
                    <a:pt x="2336" y="1758"/>
                    <a:pt x="2352" y="1664"/>
                  </a:cubicBezTo>
                  <a:lnTo>
                    <a:pt x="2352" y="1660"/>
                  </a:lnTo>
                  <a:cubicBezTo>
                    <a:pt x="2352" y="1660"/>
                    <a:pt x="2352" y="1660"/>
                    <a:pt x="2353" y="1659"/>
                  </a:cubicBezTo>
                  <a:lnTo>
                    <a:pt x="2353" y="1659"/>
                  </a:lnTo>
                  <a:cubicBezTo>
                    <a:pt x="2352" y="1659"/>
                    <a:pt x="2352" y="1659"/>
                    <a:pt x="2352" y="1659"/>
                  </a:cubicBezTo>
                  <a:cubicBezTo>
                    <a:pt x="2362" y="1615"/>
                    <a:pt x="2372" y="1573"/>
                    <a:pt x="2385" y="1530"/>
                  </a:cubicBezTo>
                  <a:cubicBezTo>
                    <a:pt x="2398" y="1491"/>
                    <a:pt x="2413" y="1453"/>
                    <a:pt x="2430" y="1417"/>
                  </a:cubicBezTo>
                  <a:cubicBezTo>
                    <a:pt x="2445" y="1384"/>
                    <a:pt x="2461" y="1353"/>
                    <a:pt x="2479" y="1322"/>
                  </a:cubicBezTo>
                  <a:cubicBezTo>
                    <a:pt x="2506" y="1280"/>
                    <a:pt x="2533" y="1238"/>
                    <a:pt x="2561" y="1197"/>
                  </a:cubicBezTo>
                  <a:lnTo>
                    <a:pt x="2561" y="1198"/>
                  </a:lnTo>
                  <a:cubicBezTo>
                    <a:pt x="2572" y="1180"/>
                    <a:pt x="2586" y="1162"/>
                    <a:pt x="2598" y="1145"/>
                  </a:cubicBezTo>
                  <a:cubicBezTo>
                    <a:pt x="2620" y="1123"/>
                    <a:pt x="2642" y="1100"/>
                    <a:pt x="2665" y="1078"/>
                  </a:cubicBezTo>
                  <a:cubicBezTo>
                    <a:pt x="2752" y="1002"/>
                    <a:pt x="2844" y="932"/>
                    <a:pt x="2936" y="862"/>
                  </a:cubicBezTo>
                  <a:lnTo>
                    <a:pt x="2936" y="862"/>
                  </a:lnTo>
                  <a:lnTo>
                    <a:pt x="2933" y="865"/>
                  </a:lnTo>
                  <a:cubicBezTo>
                    <a:pt x="2989" y="825"/>
                    <a:pt x="3046" y="790"/>
                    <a:pt x="3105" y="758"/>
                  </a:cubicBezTo>
                  <a:cubicBezTo>
                    <a:pt x="3115" y="753"/>
                    <a:pt x="3127" y="747"/>
                    <a:pt x="3139" y="741"/>
                  </a:cubicBezTo>
                  <a:lnTo>
                    <a:pt x="3139" y="741"/>
                  </a:lnTo>
                  <a:cubicBezTo>
                    <a:pt x="3139" y="741"/>
                    <a:pt x="3139" y="741"/>
                    <a:pt x="3138" y="741"/>
                  </a:cubicBezTo>
                  <a:lnTo>
                    <a:pt x="3138" y="741"/>
                  </a:lnTo>
                  <a:cubicBezTo>
                    <a:pt x="3179" y="720"/>
                    <a:pt x="3220" y="700"/>
                    <a:pt x="3264" y="682"/>
                  </a:cubicBezTo>
                  <a:cubicBezTo>
                    <a:pt x="3358" y="648"/>
                    <a:pt x="3456" y="626"/>
                    <a:pt x="3553" y="604"/>
                  </a:cubicBezTo>
                  <a:lnTo>
                    <a:pt x="3553" y="604"/>
                  </a:lnTo>
                  <a:cubicBezTo>
                    <a:pt x="3551" y="605"/>
                    <a:pt x="3550" y="605"/>
                    <a:pt x="3548" y="605"/>
                  </a:cubicBezTo>
                  <a:cubicBezTo>
                    <a:pt x="3586" y="597"/>
                    <a:pt x="3626" y="587"/>
                    <a:pt x="3666" y="582"/>
                  </a:cubicBezTo>
                  <a:cubicBezTo>
                    <a:pt x="3712" y="576"/>
                    <a:pt x="3756" y="569"/>
                    <a:pt x="3801" y="565"/>
                  </a:cubicBezTo>
                  <a:lnTo>
                    <a:pt x="3795" y="565"/>
                  </a:lnTo>
                  <a:cubicBezTo>
                    <a:pt x="3833" y="563"/>
                    <a:pt x="3872" y="561"/>
                    <a:pt x="3910" y="561"/>
                  </a:cubicBezTo>
                  <a:cubicBezTo>
                    <a:pt x="3918" y="561"/>
                    <a:pt x="3926" y="561"/>
                    <a:pt x="3935" y="561"/>
                  </a:cubicBezTo>
                  <a:cubicBezTo>
                    <a:pt x="3973" y="563"/>
                    <a:pt x="4011" y="567"/>
                    <a:pt x="4048" y="574"/>
                  </a:cubicBezTo>
                  <a:cubicBezTo>
                    <a:pt x="4139" y="592"/>
                    <a:pt x="4228" y="615"/>
                    <a:pt x="4316" y="641"/>
                  </a:cubicBezTo>
                  <a:cubicBezTo>
                    <a:pt x="4348" y="653"/>
                    <a:pt x="4379" y="666"/>
                    <a:pt x="4410" y="681"/>
                  </a:cubicBezTo>
                  <a:lnTo>
                    <a:pt x="4403" y="677"/>
                  </a:lnTo>
                  <a:lnTo>
                    <a:pt x="4403" y="677"/>
                  </a:lnTo>
                  <a:cubicBezTo>
                    <a:pt x="4487" y="718"/>
                    <a:pt x="4568" y="767"/>
                    <a:pt x="4648" y="815"/>
                  </a:cubicBezTo>
                  <a:cubicBezTo>
                    <a:pt x="4719" y="862"/>
                    <a:pt x="4787" y="911"/>
                    <a:pt x="4853" y="965"/>
                  </a:cubicBezTo>
                  <a:cubicBezTo>
                    <a:pt x="4920" y="1023"/>
                    <a:pt x="4983" y="1085"/>
                    <a:pt x="5048" y="1145"/>
                  </a:cubicBezTo>
                  <a:cubicBezTo>
                    <a:pt x="5112" y="1207"/>
                    <a:pt x="5177" y="1269"/>
                    <a:pt x="5239" y="1335"/>
                  </a:cubicBezTo>
                  <a:cubicBezTo>
                    <a:pt x="5266" y="1366"/>
                    <a:pt x="5295" y="1396"/>
                    <a:pt x="5318" y="1428"/>
                  </a:cubicBezTo>
                  <a:cubicBezTo>
                    <a:pt x="5347" y="1463"/>
                    <a:pt x="5374" y="1499"/>
                    <a:pt x="5400" y="1537"/>
                  </a:cubicBezTo>
                  <a:lnTo>
                    <a:pt x="5398" y="1533"/>
                  </a:lnTo>
                  <a:lnTo>
                    <a:pt x="5398" y="1533"/>
                  </a:lnTo>
                  <a:cubicBezTo>
                    <a:pt x="5435" y="1587"/>
                    <a:pt x="5472" y="1640"/>
                    <a:pt x="5511" y="1692"/>
                  </a:cubicBezTo>
                  <a:cubicBezTo>
                    <a:pt x="5551" y="1747"/>
                    <a:pt x="5591" y="1800"/>
                    <a:pt x="5630" y="1855"/>
                  </a:cubicBezTo>
                  <a:cubicBezTo>
                    <a:pt x="5630" y="1855"/>
                    <a:pt x="5629" y="1855"/>
                    <a:pt x="5629" y="1854"/>
                  </a:cubicBezTo>
                  <a:lnTo>
                    <a:pt x="5629" y="1854"/>
                  </a:lnTo>
                  <a:cubicBezTo>
                    <a:pt x="5671" y="1916"/>
                    <a:pt x="5714" y="1978"/>
                    <a:pt x="5756" y="2041"/>
                  </a:cubicBezTo>
                  <a:cubicBezTo>
                    <a:pt x="5778" y="2075"/>
                    <a:pt x="5802" y="2109"/>
                    <a:pt x="5823" y="2144"/>
                  </a:cubicBezTo>
                  <a:cubicBezTo>
                    <a:pt x="5847" y="2182"/>
                    <a:pt x="5867" y="2219"/>
                    <a:pt x="5888" y="2256"/>
                  </a:cubicBezTo>
                  <a:cubicBezTo>
                    <a:pt x="5912" y="2306"/>
                    <a:pt x="5937" y="2357"/>
                    <a:pt x="5958" y="2408"/>
                  </a:cubicBezTo>
                  <a:cubicBezTo>
                    <a:pt x="5981" y="2460"/>
                    <a:pt x="6000" y="2513"/>
                    <a:pt x="6020" y="2565"/>
                  </a:cubicBezTo>
                  <a:cubicBezTo>
                    <a:pt x="6022" y="2569"/>
                    <a:pt x="6022" y="2571"/>
                    <a:pt x="6023" y="2574"/>
                  </a:cubicBezTo>
                  <a:lnTo>
                    <a:pt x="6022" y="2573"/>
                  </a:lnTo>
                  <a:lnTo>
                    <a:pt x="6022" y="2573"/>
                  </a:lnTo>
                  <a:cubicBezTo>
                    <a:pt x="6033" y="2602"/>
                    <a:pt x="6043" y="2630"/>
                    <a:pt x="6053" y="2660"/>
                  </a:cubicBezTo>
                  <a:cubicBezTo>
                    <a:pt x="6060" y="2671"/>
                    <a:pt x="6067" y="2682"/>
                    <a:pt x="6074" y="2693"/>
                  </a:cubicBezTo>
                  <a:cubicBezTo>
                    <a:pt x="6089" y="2722"/>
                    <a:pt x="6103" y="2751"/>
                    <a:pt x="6113" y="2781"/>
                  </a:cubicBezTo>
                  <a:cubicBezTo>
                    <a:pt x="6125" y="2815"/>
                    <a:pt x="6136" y="2849"/>
                    <a:pt x="6144" y="2884"/>
                  </a:cubicBezTo>
                  <a:cubicBezTo>
                    <a:pt x="6163" y="2950"/>
                    <a:pt x="6180" y="3016"/>
                    <a:pt x="6194" y="3083"/>
                  </a:cubicBezTo>
                  <a:cubicBezTo>
                    <a:pt x="6205" y="3146"/>
                    <a:pt x="6213" y="3209"/>
                    <a:pt x="6218" y="3274"/>
                  </a:cubicBezTo>
                  <a:lnTo>
                    <a:pt x="6218" y="3281"/>
                  </a:lnTo>
                  <a:cubicBezTo>
                    <a:pt x="6219" y="3298"/>
                    <a:pt x="6220" y="3318"/>
                    <a:pt x="6221" y="3336"/>
                  </a:cubicBezTo>
                  <a:cubicBezTo>
                    <a:pt x="6226" y="3337"/>
                    <a:pt x="6231" y="3338"/>
                    <a:pt x="6235" y="3339"/>
                  </a:cubicBezTo>
                  <a:cubicBezTo>
                    <a:pt x="6256" y="3347"/>
                    <a:pt x="6277" y="3353"/>
                    <a:pt x="6299" y="3359"/>
                  </a:cubicBezTo>
                  <a:cubicBezTo>
                    <a:pt x="6309" y="3363"/>
                    <a:pt x="6322" y="3365"/>
                    <a:pt x="6332" y="3369"/>
                  </a:cubicBezTo>
                  <a:cubicBezTo>
                    <a:pt x="6337" y="3370"/>
                    <a:pt x="6340" y="3372"/>
                    <a:pt x="6345" y="3373"/>
                  </a:cubicBezTo>
                  <a:lnTo>
                    <a:pt x="6365" y="3378"/>
                  </a:lnTo>
                  <a:cubicBezTo>
                    <a:pt x="6416" y="3388"/>
                    <a:pt x="6465" y="3401"/>
                    <a:pt x="6513" y="3416"/>
                  </a:cubicBezTo>
                  <a:lnTo>
                    <a:pt x="6513" y="3416"/>
                  </a:lnTo>
                  <a:cubicBezTo>
                    <a:pt x="6512" y="3416"/>
                    <a:pt x="6511" y="3416"/>
                    <a:pt x="6510" y="3415"/>
                  </a:cubicBezTo>
                  <a:lnTo>
                    <a:pt x="6510" y="3415"/>
                  </a:lnTo>
                  <a:cubicBezTo>
                    <a:pt x="6560" y="3433"/>
                    <a:pt x="6609" y="3450"/>
                    <a:pt x="6659" y="3468"/>
                  </a:cubicBezTo>
                  <a:cubicBezTo>
                    <a:pt x="6709" y="3487"/>
                    <a:pt x="6756" y="3510"/>
                    <a:pt x="6804" y="3533"/>
                  </a:cubicBezTo>
                  <a:lnTo>
                    <a:pt x="6803" y="3533"/>
                  </a:lnTo>
                  <a:cubicBezTo>
                    <a:pt x="6858" y="3559"/>
                    <a:pt x="6910" y="3586"/>
                    <a:pt x="6958" y="3616"/>
                  </a:cubicBezTo>
                  <a:cubicBezTo>
                    <a:pt x="7029" y="3663"/>
                    <a:pt x="7097" y="3713"/>
                    <a:pt x="7163" y="3766"/>
                  </a:cubicBezTo>
                  <a:lnTo>
                    <a:pt x="7163" y="3766"/>
                  </a:lnTo>
                  <a:cubicBezTo>
                    <a:pt x="7163" y="3766"/>
                    <a:pt x="7163" y="3765"/>
                    <a:pt x="7163" y="3765"/>
                  </a:cubicBezTo>
                  <a:lnTo>
                    <a:pt x="7163" y="3765"/>
                  </a:lnTo>
                  <a:cubicBezTo>
                    <a:pt x="7163" y="3766"/>
                    <a:pt x="7164" y="3766"/>
                    <a:pt x="7164" y="3766"/>
                  </a:cubicBezTo>
                  <a:lnTo>
                    <a:pt x="7164" y="3766"/>
                  </a:lnTo>
                  <a:cubicBezTo>
                    <a:pt x="7164" y="3766"/>
                    <a:pt x="7163" y="3766"/>
                    <a:pt x="7163" y="3766"/>
                  </a:cubicBezTo>
                  <a:lnTo>
                    <a:pt x="7163" y="3766"/>
                  </a:lnTo>
                  <a:cubicBezTo>
                    <a:pt x="7164" y="3766"/>
                    <a:pt x="7165" y="3767"/>
                    <a:pt x="7165" y="3768"/>
                  </a:cubicBezTo>
                  <a:lnTo>
                    <a:pt x="7165" y="3768"/>
                  </a:lnTo>
                  <a:cubicBezTo>
                    <a:pt x="7165" y="3767"/>
                    <a:pt x="7164" y="3767"/>
                    <a:pt x="7164" y="3766"/>
                  </a:cubicBezTo>
                  <a:lnTo>
                    <a:pt x="7164" y="3766"/>
                  </a:lnTo>
                  <a:cubicBezTo>
                    <a:pt x="7165" y="3767"/>
                    <a:pt x="7165" y="3767"/>
                    <a:pt x="7166" y="3768"/>
                  </a:cubicBezTo>
                  <a:cubicBezTo>
                    <a:pt x="7166" y="3768"/>
                    <a:pt x="7166" y="3768"/>
                    <a:pt x="7165" y="3768"/>
                  </a:cubicBezTo>
                  <a:lnTo>
                    <a:pt x="7165" y="3768"/>
                  </a:lnTo>
                  <a:cubicBezTo>
                    <a:pt x="7237" y="3828"/>
                    <a:pt x="7305" y="3891"/>
                    <a:pt x="7369" y="3958"/>
                  </a:cubicBezTo>
                  <a:cubicBezTo>
                    <a:pt x="7395" y="3986"/>
                    <a:pt x="7419" y="4013"/>
                    <a:pt x="7442" y="4043"/>
                  </a:cubicBezTo>
                  <a:cubicBezTo>
                    <a:pt x="7472" y="4077"/>
                    <a:pt x="7499" y="4113"/>
                    <a:pt x="7526" y="4152"/>
                  </a:cubicBezTo>
                  <a:cubicBezTo>
                    <a:pt x="7555" y="4191"/>
                    <a:pt x="7581" y="4232"/>
                    <a:pt x="7603" y="4275"/>
                  </a:cubicBezTo>
                  <a:cubicBezTo>
                    <a:pt x="7614" y="4297"/>
                    <a:pt x="7625" y="4319"/>
                    <a:pt x="7635" y="4340"/>
                  </a:cubicBezTo>
                  <a:cubicBezTo>
                    <a:pt x="7646" y="4364"/>
                    <a:pt x="7655" y="4387"/>
                    <a:pt x="7664" y="4411"/>
                  </a:cubicBezTo>
                  <a:cubicBezTo>
                    <a:pt x="7669" y="4423"/>
                    <a:pt x="7673" y="4435"/>
                    <a:pt x="7677" y="4448"/>
                  </a:cubicBezTo>
                  <a:cubicBezTo>
                    <a:pt x="7679" y="4452"/>
                    <a:pt x="7679" y="4454"/>
                    <a:pt x="7680" y="4458"/>
                  </a:cubicBezTo>
                  <a:cubicBezTo>
                    <a:pt x="7694" y="4511"/>
                    <a:pt x="7706" y="4562"/>
                    <a:pt x="7722" y="4616"/>
                  </a:cubicBezTo>
                  <a:cubicBezTo>
                    <a:pt x="7726" y="4627"/>
                    <a:pt x="7728" y="4639"/>
                    <a:pt x="7732" y="4649"/>
                  </a:cubicBezTo>
                  <a:cubicBezTo>
                    <a:pt x="7752" y="4750"/>
                    <a:pt x="7769" y="4851"/>
                    <a:pt x="7784" y="4953"/>
                  </a:cubicBezTo>
                  <a:cubicBezTo>
                    <a:pt x="7792" y="4993"/>
                    <a:pt x="7798" y="5032"/>
                    <a:pt x="7802" y="5073"/>
                  </a:cubicBezTo>
                  <a:cubicBezTo>
                    <a:pt x="7810" y="5140"/>
                    <a:pt x="7815" y="5206"/>
                    <a:pt x="7818" y="5274"/>
                  </a:cubicBezTo>
                  <a:cubicBezTo>
                    <a:pt x="7828" y="5280"/>
                    <a:pt x="7836" y="5284"/>
                    <a:pt x="7846" y="5289"/>
                  </a:cubicBezTo>
                  <a:cubicBezTo>
                    <a:pt x="7867" y="5299"/>
                    <a:pt x="7888" y="5311"/>
                    <a:pt x="7908" y="5325"/>
                  </a:cubicBezTo>
                  <a:cubicBezTo>
                    <a:pt x="7909" y="5325"/>
                    <a:pt x="7909" y="5326"/>
                    <a:pt x="7911" y="5326"/>
                  </a:cubicBezTo>
                  <a:lnTo>
                    <a:pt x="7912" y="5328"/>
                  </a:lnTo>
                  <a:cubicBezTo>
                    <a:pt x="7928" y="5339"/>
                    <a:pt x="7944" y="5351"/>
                    <a:pt x="7957" y="5365"/>
                  </a:cubicBezTo>
                  <a:cubicBezTo>
                    <a:pt x="7963" y="5370"/>
                    <a:pt x="7970" y="5376"/>
                    <a:pt x="7978" y="5381"/>
                  </a:cubicBezTo>
                  <a:cubicBezTo>
                    <a:pt x="7986" y="5387"/>
                    <a:pt x="7995" y="5393"/>
                    <a:pt x="8004" y="5400"/>
                  </a:cubicBezTo>
                  <a:cubicBezTo>
                    <a:pt x="8005" y="5401"/>
                    <a:pt x="8007" y="5402"/>
                    <a:pt x="8009" y="5403"/>
                  </a:cubicBezTo>
                  <a:cubicBezTo>
                    <a:pt x="8032" y="5421"/>
                    <a:pt x="8053" y="5438"/>
                    <a:pt x="8077" y="5455"/>
                  </a:cubicBezTo>
                  <a:cubicBezTo>
                    <a:pt x="8113" y="5475"/>
                    <a:pt x="8144" y="5501"/>
                    <a:pt x="8176" y="5526"/>
                  </a:cubicBezTo>
                  <a:cubicBezTo>
                    <a:pt x="8206" y="5551"/>
                    <a:pt x="8237" y="5574"/>
                    <a:pt x="8267" y="5598"/>
                  </a:cubicBezTo>
                  <a:cubicBezTo>
                    <a:pt x="8311" y="5640"/>
                    <a:pt x="8356" y="5685"/>
                    <a:pt x="8398" y="5728"/>
                  </a:cubicBezTo>
                  <a:cubicBezTo>
                    <a:pt x="8426" y="5759"/>
                    <a:pt x="8452" y="5790"/>
                    <a:pt x="8476" y="5824"/>
                  </a:cubicBezTo>
                  <a:cubicBezTo>
                    <a:pt x="8511" y="5876"/>
                    <a:pt x="8545" y="5927"/>
                    <a:pt x="8575" y="5979"/>
                  </a:cubicBezTo>
                  <a:cubicBezTo>
                    <a:pt x="8621" y="6066"/>
                    <a:pt x="8658" y="6156"/>
                    <a:pt x="8692" y="6247"/>
                  </a:cubicBezTo>
                  <a:cubicBezTo>
                    <a:pt x="8709" y="6298"/>
                    <a:pt x="8724" y="6351"/>
                    <a:pt x="8737" y="6404"/>
                  </a:cubicBezTo>
                  <a:cubicBezTo>
                    <a:pt x="8745" y="6440"/>
                    <a:pt x="8751" y="6475"/>
                    <a:pt x="8756" y="6511"/>
                  </a:cubicBezTo>
                  <a:cubicBezTo>
                    <a:pt x="8761" y="6549"/>
                    <a:pt x="8765" y="6588"/>
                    <a:pt x="8769" y="6628"/>
                  </a:cubicBezTo>
                  <a:cubicBezTo>
                    <a:pt x="8769" y="6636"/>
                    <a:pt x="8769" y="6644"/>
                    <a:pt x="8770" y="6651"/>
                  </a:cubicBezTo>
                  <a:cubicBezTo>
                    <a:pt x="8774" y="6681"/>
                    <a:pt x="8775" y="6709"/>
                    <a:pt x="8777" y="6739"/>
                  </a:cubicBezTo>
                  <a:cubicBezTo>
                    <a:pt x="8780" y="6794"/>
                    <a:pt x="8780" y="6846"/>
                    <a:pt x="8777" y="6900"/>
                  </a:cubicBezTo>
                  <a:lnTo>
                    <a:pt x="8777" y="6891"/>
                  </a:lnTo>
                  <a:cubicBezTo>
                    <a:pt x="8775" y="6947"/>
                    <a:pt x="8769" y="7003"/>
                    <a:pt x="8765" y="7060"/>
                  </a:cubicBezTo>
                  <a:cubicBezTo>
                    <a:pt x="8761" y="7119"/>
                    <a:pt x="8761" y="7176"/>
                    <a:pt x="8759" y="7234"/>
                  </a:cubicBezTo>
                  <a:lnTo>
                    <a:pt x="8759" y="7242"/>
                  </a:lnTo>
                  <a:cubicBezTo>
                    <a:pt x="8756" y="7273"/>
                    <a:pt x="8775" y="7301"/>
                    <a:pt x="8802" y="7311"/>
                  </a:cubicBezTo>
                  <a:cubicBezTo>
                    <a:pt x="8807" y="7312"/>
                    <a:pt x="8811" y="7312"/>
                    <a:pt x="8815" y="7313"/>
                  </a:cubicBezTo>
                  <a:cubicBezTo>
                    <a:pt x="8817" y="7313"/>
                    <a:pt x="8819" y="7313"/>
                    <a:pt x="8822" y="7313"/>
                  </a:cubicBezTo>
                  <a:cubicBezTo>
                    <a:pt x="8853" y="7313"/>
                    <a:pt x="8883" y="7288"/>
                    <a:pt x="8885" y="7256"/>
                  </a:cubicBezTo>
                  <a:cubicBezTo>
                    <a:pt x="8889" y="7204"/>
                    <a:pt x="8889" y="7152"/>
                    <a:pt x="8890" y="7099"/>
                  </a:cubicBezTo>
                  <a:lnTo>
                    <a:pt x="8890" y="7108"/>
                  </a:lnTo>
                  <a:cubicBezTo>
                    <a:pt x="8892" y="7091"/>
                    <a:pt x="8892" y="7074"/>
                    <a:pt x="8893" y="7059"/>
                  </a:cubicBezTo>
                  <a:cubicBezTo>
                    <a:pt x="8899" y="7065"/>
                    <a:pt x="8908" y="7070"/>
                    <a:pt x="8915" y="7077"/>
                  </a:cubicBezTo>
                  <a:cubicBezTo>
                    <a:pt x="8920" y="7080"/>
                    <a:pt x="8925" y="7084"/>
                    <a:pt x="8930" y="7085"/>
                  </a:cubicBezTo>
                  <a:cubicBezTo>
                    <a:pt x="8936" y="7086"/>
                    <a:pt x="8942" y="7087"/>
                    <a:pt x="8948" y="7087"/>
                  </a:cubicBezTo>
                  <a:cubicBezTo>
                    <a:pt x="8968" y="7087"/>
                    <a:pt x="8987" y="7078"/>
                    <a:pt x="8999" y="7064"/>
                  </a:cubicBezTo>
                  <a:cubicBezTo>
                    <a:pt x="9004" y="7059"/>
                    <a:pt x="9009" y="7053"/>
                    <a:pt x="9013" y="7047"/>
                  </a:cubicBezTo>
                  <a:cubicBezTo>
                    <a:pt x="9018" y="7038"/>
                    <a:pt x="9021" y="7029"/>
                    <a:pt x="9024" y="7021"/>
                  </a:cubicBezTo>
                  <a:cubicBezTo>
                    <a:pt x="9029" y="7007"/>
                    <a:pt x="9032" y="6992"/>
                    <a:pt x="9034" y="6979"/>
                  </a:cubicBezTo>
                  <a:cubicBezTo>
                    <a:pt x="9042" y="6944"/>
                    <a:pt x="9048" y="6909"/>
                    <a:pt x="9053" y="6874"/>
                  </a:cubicBezTo>
                  <a:cubicBezTo>
                    <a:pt x="9058" y="6839"/>
                    <a:pt x="9059" y="6805"/>
                    <a:pt x="9060" y="6770"/>
                  </a:cubicBezTo>
                  <a:cubicBezTo>
                    <a:pt x="9070" y="6764"/>
                    <a:pt x="9078" y="6754"/>
                    <a:pt x="9083" y="6744"/>
                  </a:cubicBezTo>
                  <a:cubicBezTo>
                    <a:pt x="9088" y="6733"/>
                    <a:pt x="9096" y="6719"/>
                    <a:pt x="9099" y="6707"/>
                  </a:cubicBezTo>
                  <a:cubicBezTo>
                    <a:pt x="9101" y="6695"/>
                    <a:pt x="9101" y="6682"/>
                    <a:pt x="9100" y="6670"/>
                  </a:cubicBezTo>
                  <a:cubicBezTo>
                    <a:pt x="9099" y="6645"/>
                    <a:pt x="9097" y="6619"/>
                    <a:pt x="9096" y="6593"/>
                  </a:cubicBezTo>
                  <a:cubicBezTo>
                    <a:pt x="9091" y="6515"/>
                    <a:pt x="9075" y="6437"/>
                    <a:pt x="9057" y="6361"/>
                  </a:cubicBezTo>
                  <a:cubicBezTo>
                    <a:pt x="9050" y="6332"/>
                    <a:pt x="9043" y="6304"/>
                    <a:pt x="9035" y="6278"/>
                  </a:cubicBezTo>
                  <a:cubicBezTo>
                    <a:pt x="9032" y="6250"/>
                    <a:pt x="9027" y="6223"/>
                    <a:pt x="9022" y="6196"/>
                  </a:cubicBezTo>
                  <a:cubicBezTo>
                    <a:pt x="9017" y="6171"/>
                    <a:pt x="9006" y="6150"/>
                    <a:pt x="8993" y="6128"/>
                  </a:cubicBezTo>
                  <a:lnTo>
                    <a:pt x="8990" y="6115"/>
                  </a:lnTo>
                  <a:cubicBezTo>
                    <a:pt x="8981" y="6085"/>
                    <a:pt x="8970" y="6054"/>
                    <a:pt x="8959" y="6022"/>
                  </a:cubicBezTo>
                  <a:cubicBezTo>
                    <a:pt x="8947" y="5985"/>
                    <a:pt x="8935" y="5949"/>
                    <a:pt x="8923" y="5913"/>
                  </a:cubicBezTo>
                  <a:cubicBezTo>
                    <a:pt x="8909" y="5872"/>
                    <a:pt x="8892" y="5831"/>
                    <a:pt x="8874" y="5790"/>
                  </a:cubicBezTo>
                  <a:cubicBezTo>
                    <a:pt x="8854" y="5747"/>
                    <a:pt x="8833" y="5703"/>
                    <a:pt x="8811" y="5660"/>
                  </a:cubicBezTo>
                  <a:cubicBezTo>
                    <a:pt x="8800" y="5641"/>
                    <a:pt x="8789" y="5620"/>
                    <a:pt x="8776" y="5602"/>
                  </a:cubicBezTo>
                  <a:cubicBezTo>
                    <a:pt x="8776" y="5594"/>
                    <a:pt x="8776" y="5588"/>
                    <a:pt x="8775" y="5583"/>
                  </a:cubicBezTo>
                  <a:cubicBezTo>
                    <a:pt x="8768" y="5557"/>
                    <a:pt x="8751" y="5537"/>
                    <a:pt x="8734" y="5517"/>
                  </a:cubicBezTo>
                  <a:cubicBezTo>
                    <a:pt x="8701" y="5480"/>
                    <a:pt x="8670" y="5440"/>
                    <a:pt x="8635" y="5402"/>
                  </a:cubicBezTo>
                  <a:cubicBezTo>
                    <a:pt x="8573" y="5334"/>
                    <a:pt x="8503" y="5276"/>
                    <a:pt x="8426" y="5226"/>
                  </a:cubicBezTo>
                  <a:cubicBezTo>
                    <a:pt x="8399" y="5209"/>
                    <a:pt x="8371" y="5192"/>
                    <a:pt x="8342" y="5176"/>
                  </a:cubicBezTo>
                  <a:cubicBezTo>
                    <a:pt x="8328" y="5164"/>
                    <a:pt x="8312" y="5151"/>
                    <a:pt x="8299" y="5138"/>
                  </a:cubicBezTo>
                  <a:cubicBezTo>
                    <a:pt x="8269" y="5112"/>
                    <a:pt x="8239" y="5091"/>
                    <a:pt x="8204" y="5073"/>
                  </a:cubicBezTo>
                  <a:cubicBezTo>
                    <a:pt x="8203" y="5067"/>
                    <a:pt x="8202" y="5061"/>
                    <a:pt x="8199" y="5055"/>
                  </a:cubicBezTo>
                  <a:cubicBezTo>
                    <a:pt x="8196" y="5040"/>
                    <a:pt x="8193" y="5027"/>
                    <a:pt x="8188" y="5013"/>
                  </a:cubicBezTo>
                  <a:cubicBezTo>
                    <a:pt x="8207" y="4996"/>
                    <a:pt x="8219" y="4972"/>
                    <a:pt x="8228" y="4949"/>
                  </a:cubicBezTo>
                  <a:cubicBezTo>
                    <a:pt x="8237" y="4923"/>
                    <a:pt x="8235" y="4895"/>
                    <a:pt x="8234" y="4866"/>
                  </a:cubicBezTo>
                  <a:cubicBezTo>
                    <a:pt x="8232" y="4820"/>
                    <a:pt x="8225" y="4776"/>
                    <a:pt x="8214" y="4731"/>
                  </a:cubicBezTo>
                  <a:cubicBezTo>
                    <a:pt x="8206" y="4686"/>
                    <a:pt x="8194" y="4644"/>
                    <a:pt x="8182" y="4601"/>
                  </a:cubicBezTo>
                  <a:cubicBezTo>
                    <a:pt x="8173" y="4567"/>
                    <a:pt x="8166" y="4536"/>
                    <a:pt x="8154" y="4506"/>
                  </a:cubicBezTo>
                  <a:cubicBezTo>
                    <a:pt x="8141" y="4472"/>
                    <a:pt x="8130" y="4436"/>
                    <a:pt x="8116" y="4401"/>
                  </a:cubicBezTo>
                  <a:cubicBezTo>
                    <a:pt x="8103" y="4360"/>
                    <a:pt x="8087" y="4320"/>
                    <a:pt x="8073" y="4279"/>
                  </a:cubicBezTo>
                  <a:cubicBezTo>
                    <a:pt x="8048" y="4211"/>
                    <a:pt x="8018" y="4144"/>
                    <a:pt x="7986" y="4081"/>
                  </a:cubicBezTo>
                  <a:cubicBezTo>
                    <a:pt x="7948" y="4000"/>
                    <a:pt x="7901" y="3926"/>
                    <a:pt x="7850" y="3852"/>
                  </a:cubicBezTo>
                  <a:cubicBezTo>
                    <a:pt x="7846" y="3847"/>
                    <a:pt x="7842" y="3842"/>
                    <a:pt x="7836" y="3837"/>
                  </a:cubicBezTo>
                  <a:cubicBezTo>
                    <a:pt x="7812" y="3791"/>
                    <a:pt x="7785" y="3746"/>
                    <a:pt x="7757" y="3704"/>
                  </a:cubicBezTo>
                  <a:cubicBezTo>
                    <a:pt x="7734" y="3670"/>
                    <a:pt x="7712" y="3636"/>
                    <a:pt x="7685" y="3605"/>
                  </a:cubicBezTo>
                  <a:cubicBezTo>
                    <a:pt x="7672" y="3591"/>
                    <a:pt x="7661" y="3577"/>
                    <a:pt x="7647" y="3566"/>
                  </a:cubicBezTo>
                  <a:cubicBezTo>
                    <a:pt x="7628" y="3553"/>
                    <a:pt x="7608" y="3540"/>
                    <a:pt x="7588" y="3527"/>
                  </a:cubicBezTo>
                  <a:cubicBezTo>
                    <a:pt x="7578" y="3522"/>
                    <a:pt x="7568" y="3518"/>
                    <a:pt x="7558" y="3518"/>
                  </a:cubicBezTo>
                  <a:cubicBezTo>
                    <a:pt x="7553" y="3513"/>
                    <a:pt x="7546" y="3509"/>
                    <a:pt x="7541" y="3504"/>
                  </a:cubicBezTo>
                  <a:cubicBezTo>
                    <a:pt x="7528" y="3488"/>
                    <a:pt x="7514" y="3473"/>
                    <a:pt x="7501" y="3457"/>
                  </a:cubicBezTo>
                  <a:cubicBezTo>
                    <a:pt x="7480" y="3432"/>
                    <a:pt x="7456" y="3412"/>
                    <a:pt x="7429" y="3395"/>
                  </a:cubicBezTo>
                  <a:cubicBezTo>
                    <a:pt x="7414" y="3386"/>
                    <a:pt x="7399" y="3384"/>
                    <a:pt x="7383" y="3381"/>
                  </a:cubicBezTo>
                  <a:cubicBezTo>
                    <a:pt x="7378" y="3378"/>
                    <a:pt x="7372" y="3373"/>
                    <a:pt x="7367" y="3369"/>
                  </a:cubicBezTo>
                  <a:cubicBezTo>
                    <a:pt x="7349" y="3357"/>
                    <a:pt x="7331" y="3344"/>
                    <a:pt x="7313" y="3329"/>
                  </a:cubicBezTo>
                  <a:cubicBezTo>
                    <a:pt x="7313" y="3307"/>
                    <a:pt x="7303" y="3287"/>
                    <a:pt x="7284" y="3272"/>
                  </a:cubicBezTo>
                  <a:cubicBezTo>
                    <a:pt x="7249" y="3247"/>
                    <a:pt x="7213" y="3224"/>
                    <a:pt x="7177" y="3199"/>
                  </a:cubicBezTo>
                  <a:cubicBezTo>
                    <a:pt x="7141" y="3174"/>
                    <a:pt x="7104" y="3152"/>
                    <a:pt x="7068" y="3128"/>
                  </a:cubicBezTo>
                  <a:cubicBezTo>
                    <a:pt x="7035" y="3106"/>
                    <a:pt x="6999" y="3089"/>
                    <a:pt x="6963" y="3069"/>
                  </a:cubicBezTo>
                  <a:cubicBezTo>
                    <a:pt x="6942" y="3058"/>
                    <a:pt x="6921" y="3045"/>
                    <a:pt x="6897" y="3034"/>
                  </a:cubicBezTo>
                  <a:cubicBezTo>
                    <a:pt x="6876" y="3023"/>
                    <a:pt x="6852" y="3012"/>
                    <a:pt x="6829" y="3003"/>
                  </a:cubicBezTo>
                  <a:cubicBezTo>
                    <a:pt x="6809" y="2996"/>
                    <a:pt x="6785" y="2993"/>
                    <a:pt x="6764" y="2989"/>
                  </a:cubicBezTo>
                  <a:cubicBezTo>
                    <a:pt x="6761" y="2988"/>
                    <a:pt x="6758" y="2988"/>
                    <a:pt x="6755" y="2988"/>
                  </a:cubicBezTo>
                  <a:cubicBezTo>
                    <a:pt x="6747" y="2988"/>
                    <a:pt x="6739" y="2990"/>
                    <a:pt x="6731" y="2993"/>
                  </a:cubicBezTo>
                  <a:cubicBezTo>
                    <a:pt x="6727" y="2992"/>
                    <a:pt x="6722" y="2989"/>
                    <a:pt x="6718" y="2988"/>
                  </a:cubicBezTo>
                  <a:cubicBezTo>
                    <a:pt x="6685" y="2975"/>
                    <a:pt x="6651" y="2962"/>
                    <a:pt x="6617" y="2952"/>
                  </a:cubicBezTo>
                  <a:cubicBezTo>
                    <a:pt x="6607" y="2950"/>
                    <a:pt x="6598" y="2949"/>
                    <a:pt x="6588" y="2947"/>
                  </a:cubicBezTo>
                  <a:cubicBezTo>
                    <a:pt x="6586" y="2936"/>
                    <a:pt x="6584" y="2925"/>
                    <a:pt x="6582" y="2913"/>
                  </a:cubicBezTo>
                  <a:cubicBezTo>
                    <a:pt x="6576" y="2890"/>
                    <a:pt x="6571" y="2869"/>
                    <a:pt x="6566" y="2848"/>
                  </a:cubicBezTo>
                  <a:cubicBezTo>
                    <a:pt x="6555" y="2806"/>
                    <a:pt x="6542" y="2761"/>
                    <a:pt x="6532" y="2718"/>
                  </a:cubicBezTo>
                  <a:cubicBezTo>
                    <a:pt x="6526" y="2694"/>
                    <a:pt x="6519" y="2670"/>
                    <a:pt x="6510" y="2647"/>
                  </a:cubicBezTo>
                  <a:cubicBezTo>
                    <a:pt x="6495" y="2602"/>
                    <a:pt x="6479" y="2556"/>
                    <a:pt x="6464" y="2510"/>
                  </a:cubicBezTo>
                  <a:cubicBezTo>
                    <a:pt x="6460" y="2498"/>
                    <a:pt x="6457" y="2488"/>
                    <a:pt x="6453" y="2477"/>
                  </a:cubicBezTo>
                  <a:lnTo>
                    <a:pt x="6453" y="2477"/>
                  </a:lnTo>
                  <a:cubicBezTo>
                    <a:pt x="6455" y="2478"/>
                    <a:pt x="6458" y="2482"/>
                    <a:pt x="6462" y="2483"/>
                  </a:cubicBezTo>
                  <a:cubicBezTo>
                    <a:pt x="6467" y="2485"/>
                    <a:pt x="6472" y="2486"/>
                    <a:pt x="6478" y="2486"/>
                  </a:cubicBezTo>
                  <a:cubicBezTo>
                    <a:pt x="6482" y="2486"/>
                    <a:pt x="6486" y="2485"/>
                    <a:pt x="6490" y="2484"/>
                  </a:cubicBezTo>
                  <a:cubicBezTo>
                    <a:pt x="6504" y="2481"/>
                    <a:pt x="6516" y="2476"/>
                    <a:pt x="6527" y="2463"/>
                  </a:cubicBezTo>
                  <a:cubicBezTo>
                    <a:pt x="6537" y="2455"/>
                    <a:pt x="6544" y="2443"/>
                    <a:pt x="6552" y="2432"/>
                  </a:cubicBezTo>
                  <a:cubicBezTo>
                    <a:pt x="6593" y="2384"/>
                    <a:pt x="6638" y="2339"/>
                    <a:pt x="6684" y="2296"/>
                  </a:cubicBezTo>
                  <a:lnTo>
                    <a:pt x="6686" y="2293"/>
                  </a:lnTo>
                  <a:cubicBezTo>
                    <a:pt x="6687" y="2292"/>
                    <a:pt x="6687" y="2291"/>
                    <a:pt x="6688" y="2291"/>
                  </a:cubicBezTo>
                  <a:lnTo>
                    <a:pt x="6688" y="2291"/>
                  </a:lnTo>
                  <a:cubicBezTo>
                    <a:pt x="6688" y="2291"/>
                    <a:pt x="6687" y="2292"/>
                    <a:pt x="6687" y="2292"/>
                  </a:cubicBezTo>
                  <a:lnTo>
                    <a:pt x="6689" y="2291"/>
                  </a:lnTo>
                  <a:cubicBezTo>
                    <a:pt x="6688" y="2291"/>
                    <a:pt x="6688" y="2291"/>
                    <a:pt x="6688" y="2291"/>
                  </a:cubicBezTo>
                  <a:lnTo>
                    <a:pt x="6688" y="2291"/>
                  </a:lnTo>
                  <a:cubicBezTo>
                    <a:pt x="6712" y="2270"/>
                    <a:pt x="6737" y="2250"/>
                    <a:pt x="6762" y="2231"/>
                  </a:cubicBezTo>
                  <a:cubicBezTo>
                    <a:pt x="6802" y="2202"/>
                    <a:pt x="6842" y="2173"/>
                    <a:pt x="6881" y="2143"/>
                  </a:cubicBezTo>
                  <a:cubicBezTo>
                    <a:pt x="6924" y="2110"/>
                    <a:pt x="6968" y="2076"/>
                    <a:pt x="7011" y="2043"/>
                  </a:cubicBezTo>
                  <a:cubicBezTo>
                    <a:pt x="7056" y="2011"/>
                    <a:pt x="7104" y="1982"/>
                    <a:pt x="7150" y="1952"/>
                  </a:cubicBezTo>
                  <a:cubicBezTo>
                    <a:pt x="7200" y="1921"/>
                    <a:pt x="7249" y="1890"/>
                    <a:pt x="7301" y="1862"/>
                  </a:cubicBezTo>
                  <a:cubicBezTo>
                    <a:pt x="7344" y="1839"/>
                    <a:pt x="7387" y="1818"/>
                    <a:pt x="7430" y="1800"/>
                  </a:cubicBezTo>
                  <a:cubicBezTo>
                    <a:pt x="7470" y="1784"/>
                    <a:pt x="7511" y="1772"/>
                    <a:pt x="7553" y="1760"/>
                  </a:cubicBezTo>
                  <a:cubicBezTo>
                    <a:pt x="7556" y="1759"/>
                    <a:pt x="7557" y="1759"/>
                    <a:pt x="7559" y="1758"/>
                  </a:cubicBezTo>
                  <a:cubicBezTo>
                    <a:pt x="7562" y="1758"/>
                    <a:pt x="7563" y="1756"/>
                    <a:pt x="7566" y="1755"/>
                  </a:cubicBezTo>
                  <a:cubicBezTo>
                    <a:pt x="7604" y="1741"/>
                    <a:pt x="7641" y="1728"/>
                    <a:pt x="7681" y="1715"/>
                  </a:cubicBezTo>
                  <a:cubicBezTo>
                    <a:pt x="7682" y="1702"/>
                    <a:pt x="7682" y="1687"/>
                    <a:pt x="7683" y="1673"/>
                  </a:cubicBezTo>
                  <a:cubicBezTo>
                    <a:pt x="7686" y="1652"/>
                    <a:pt x="7688" y="1631"/>
                    <a:pt x="7691" y="1610"/>
                  </a:cubicBezTo>
                  <a:cubicBezTo>
                    <a:pt x="7693" y="1585"/>
                    <a:pt x="7695" y="1559"/>
                    <a:pt x="7698" y="1534"/>
                  </a:cubicBezTo>
                  <a:cubicBezTo>
                    <a:pt x="7707" y="1473"/>
                    <a:pt x="7719" y="1411"/>
                    <a:pt x="7728" y="1351"/>
                  </a:cubicBezTo>
                  <a:cubicBezTo>
                    <a:pt x="7737" y="1305"/>
                    <a:pt x="7748" y="1260"/>
                    <a:pt x="7759" y="1217"/>
                  </a:cubicBezTo>
                  <a:cubicBezTo>
                    <a:pt x="7774" y="1166"/>
                    <a:pt x="7786" y="1115"/>
                    <a:pt x="7800" y="1065"/>
                  </a:cubicBezTo>
                  <a:cubicBezTo>
                    <a:pt x="7819" y="1012"/>
                    <a:pt x="7840" y="962"/>
                    <a:pt x="7861" y="910"/>
                  </a:cubicBezTo>
                  <a:cubicBezTo>
                    <a:pt x="7904" y="821"/>
                    <a:pt x="7949" y="730"/>
                    <a:pt x="8000" y="645"/>
                  </a:cubicBezTo>
                  <a:lnTo>
                    <a:pt x="8000" y="645"/>
                  </a:lnTo>
                  <a:cubicBezTo>
                    <a:pt x="7999" y="646"/>
                    <a:pt x="7999" y="646"/>
                    <a:pt x="7997" y="647"/>
                  </a:cubicBezTo>
                  <a:cubicBezTo>
                    <a:pt x="8036" y="589"/>
                    <a:pt x="8072" y="528"/>
                    <a:pt x="8114" y="475"/>
                  </a:cubicBezTo>
                  <a:cubicBezTo>
                    <a:pt x="8145" y="436"/>
                    <a:pt x="8177" y="400"/>
                    <a:pt x="8211" y="365"/>
                  </a:cubicBezTo>
                  <a:lnTo>
                    <a:pt x="8211" y="365"/>
                  </a:lnTo>
                  <a:lnTo>
                    <a:pt x="8208" y="367"/>
                  </a:lnTo>
                  <a:lnTo>
                    <a:pt x="8212" y="364"/>
                  </a:lnTo>
                  <a:lnTo>
                    <a:pt x="8214" y="362"/>
                  </a:lnTo>
                  <a:lnTo>
                    <a:pt x="8214" y="362"/>
                  </a:lnTo>
                  <a:cubicBezTo>
                    <a:pt x="8213" y="362"/>
                    <a:pt x="8213" y="363"/>
                    <a:pt x="8213" y="364"/>
                  </a:cubicBezTo>
                  <a:cubicBezTo>
                    <a:pt x="8234" y="345"/>
                    <a:pt x="8254" y="325"/>
                    <a:pt x="8276" y="307"/>
                  </a:cubicBezTo>
                  <a:lnTo>
                    <a:pt x="8307" y="272"/>
                  </a:lnTo>
                  <a:lnTo>
                    <a:pt x="8312" y="267"/>
                  </a:lnTo>
                  <a:cubicBezTo>
                    <a:pt x="8327" y="252"/>
                    <a:pt x="8341" y="237"/>
                    <a:pt x="8357" y="222"/>
                  </a:cubicBezTo>
                  <a:cubicBezTo>
                    <a:pt x="8372" y="207"/>
                    <a:pt x="8389" y="194"/>
                    <a:pt x="8405" y="180"/>
                  </a:cubicBezTo>
                  <a:cubicBezTo>
                    <a:pt x="8436" y="156"/>
                    <a:pt x="8467" y="132"/>
                    <a:pt x="8497" y="106"/>
                  </a:cubicBezTo>
                  <a:cubicBezTo>
                    <a:pt x="8537" y="71"/>
                    <a:pt x="8577" y="37"/>
                    <a:pt x="8619" y="4"/>
                  </a:cubicBezTo>
                  <a:cubicBezTo>
                    <a:pt x="8590" y="3"/>
                    <a:pt x="8560" y="1"/>
                    <a:pt x="8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p:cNvSpPr/>
            <p:nvPr/>
          </p:nvSpPr>
          <p:spPr>
            <a:xfrm>
              <a:off x="1974975" y="3099425"/>
              <a:ext cx="75" cy="75"/>
            </a:xfrm>
            <a:custGeom>
              <a:avLst/>
              <a:gdLst/>
              <a:ahLst/>
              <a:cxnLst/>
              <a:rect l="l" t="t" r="r" b="b"/>
              <a:pathLst>
                <a:path w="3" h="3" extrusionOk="0">
                  <a:moveTo>
                    <a:pt x="0" y="1"/>
                  </a:moveTo>
                  <a:cubicBezTo>
                    <a:pt x="1" y="2"/>
                    <a:pt x="1" y="3"/>
                    <a:pt x="2" y="3"/>
                  </a:cubicBezTo>
                  <a:cubicBezTo>
                    <a:pt x="2" y="2"/>
                    <a:pt x="1" y="2"/>
                    <a:pt x="0" y="1"/>
                  </a:cubicBez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p:cNvSpPr/>
            <p:nvPr/>
          </p:nvSpPr>
          <p:spPr>
            <a:xfrm>
              <a:off x="1932875" y="3038200"/>
              <a:ext cx="112150" cy="178450"/>
            </a:xfrm>
            <a:custGeom>
              <a:avLst/>
              <a:gdLst/>
              <a:ahLst/>
              <a:cxnLst/>
              <a:rect l="l" t="t" r="r" b="b"/>
              <a:pathLst>
                <a:path w="4486" h="7138" extrusionOk="0">
                  <a:moveTo>
                    <a:pt x="908" y="594"/>
                  </a:moveTo>
                  <a:lnTo>
                    <a:pt x="908" y="594"/>
                  </a:lnTo>
                  <a:cubicBezTo>
                    <a:pt x="939" y="620"/>
                    <a:pt x="970" y="649"/>
                    <a:pt x="1001" y="676"/>
                  </a:cubicBezTo>
                  <a:cubicBezTo>
                    <a:pt x="999" y="679"/>
                    <a:pt x="999" y="682"/>
                    <a:pt x="999" y="686"/>
                  </a:cubicBezTo>
                  <a:cubicBezTo>
                    <a:pt x="970" y="654"/>
                    <a:pt x="937" y="625"/>
                    <a:pt x="908" y="594"/>
                  </a:cubicBezTo>
                  <a:close/>
                  <a:moveTo>
                    <a:pt x="232" y="1"/>
                  </a:moveTo>
                  <a:cubicBezTo>
                    <a:pt x="210" y="3"/>
                    <a:pt x="189" y="5"/>
                    <a:pt x="167" y="5"/>
                  </a:cubicBezTo>
                  <a:cubicBezTo>
                    <a:pt x="129" y="8"/>
                    <a:pt x="90" y="9"/>
                    <a:pt x="50" y="14"/>
                  </a:cubicBezTo>
                  <a:cubicBezTo>
                    <a:pt x="33" y="16"/>
                    <a:pt x="17" y="18"/>
                    <a:pt x="0" y="19"/>
                  </a:cubicBezTo>
                  <a:cubicBezTo>
                    <a:pt x="18" y="30"/>
                    <a:pt x="34" y="40"/>
                    <a:pt x="52" y="50"/>
                  </a:cubicBezTo>
                  <a:cubicBezTo>
                    <a:pt x="60" y="55"/>
                    <a:pt x="70" y="62"/>
                    <a:pt x="80" y="67"/>
                  </a:cubicBezTo>
                  <a:cubicBezTo>
                    <a:pt x="147" y="109"/>
                    <a:pt x="213" y="152"/>
                    <a:pt x="276" y="202"/>
                  </a:cubicBezTo>
                  <a:cubicBezTo>
                    <a:pt x="305" y="225"/>
                    <a:pt x="331" y="248"/>
                    <a:pt x="358" y="272"/>
                  </a:cubicBezTo>
                  <a:lnTo>
                    <a:pt x="416" y="323"/>
                  </a:lnTo>
                  <a:cubicBezTo>
                    <a:pt x="423" y="327"/>
                    <a:pt x="431" y="334"/>
                    <a:pt x="437" y="340"/>
                  </a:cubicBezTo>
                  <a:cubicBezTo>
                    <a:pt x="483" y="378"/>
                    <a:pt x="530" y="417"/>
                    <a:pt x="576" y="456"/>
                  </a:cubicBezTo>
                  <a:cubicBezTo>
                    <a:pt x="621" y="495"/>
                    <a:pt x="667" y="535"/>
                    <a:pt x="710" y="575"/>
                  </a:cubicBezTo>
                  <a:cubicBezTo>
                    <a:pt x="754" y="615"/>
                    <a:pt x="795" y="656"/>
                    <a:pt x="837" y="697"/>
                  </a:cubicBezTo>
                  <a:cubicBezTo>
                    <a:pt x="838" y="699"/>
                    <a:pt x="839" y="699"/>
                    <a:pt x="841" y="700"/>
                  </a:cubicBezTo>
                  <a:lnTo>
                    <a:pt x="843" y="702"/>
                  </a:lnTo>
                  <a:cubicBezTo>
                    <a:pt x="958" y="821"/>
                    <a:pt x="1068" y="945"/>
                    <a:pt x="1169" y="1076"/>
                  </a:cubicBezTo>
                  <a:cubicBezTo>
                    <a:pt x="1215" y="1139"/>
                    <a:pt x="1256" y="1205"/>
                    <a:pt x="1296" y="1273"/>
                  </a:cubicBezTo>
                  <a:cubicBezTo>
                    <a:pt x="1337" y="1340"/>
                    <a:pt x="1376" y="1408"/>
                    <a:pt x="1416" y="1476"/>
                  </a:cubicBezTo>
                  <a:cubicBezTo>
                    <a:pt x="1462" y="1559"/>
                    <a:pt x="1502" y="1643"/>
                    <a:pt x="1536" y="1731"/>
                  </a:cubicBezTo>
                  <a:cubicBezTo>
                    <a:pt x="1546" y="1759"/>
                    <a:pt x="1554" y="1788"/>
                    <a:pt x="1564" y="1816"/>
                  </a:cubicBezTo>
                  <a:cubicBezTo>
                    <a:pt x="1584" y="1904"/>
                    <a:pt x="1603" y="1992"/>
                    <a:pt x="1617" y="2083"/>
                  </a:cubicBezTo>
                  <a:cubicBezTo>
                    <a:pt x="1621" y="2104"/>
                    <a:pt x="1624" y="2126"/>
                    <a:pt x="1628" y="2146"/>
                  </a:cubicBezTo>
                  <a:cubicBezTo>
                    <a:pt x="1624" y="2147"/>
                    <a:pt x="1618" y="2147"/>
                    <a:pt x="1615" y="2149"/>
                  </a:cubicBezTo>
                  <a:cubicBezTo>
                    <a:pt x="1621" y="2171"/>
                    <a:pt x="1627" y="2192"/>
                    <a:pt x="1632" y="2212"/>
                  </a:cubicBezTo>
                  <a:cubicBezTo>
                    <a:pt x="1641" y="2218"/>
                    <a:pt x="1649" y="2225"/>
                    <a:pt x="1660" y="2230"/>
                  </a:cubicBezTo>
                  <a:cubicBezTo>
                    <a:pt x="1680" y="2243"/>
                    <a:pt x="1700" y="2256"/>
                    <a:pt x="1721" y="2270"/>
                  </a:cubicBezTo>
                  <a:cubicBezTo>
                    <a:pt x="1722" y="2271"/>
                    <a:pt x="1725" y="2273"/>
                    <a:pt x="1726" y="2274"/>
                  </a:cubicBezTo>
                  <a:cubicBezTo>
                    <a:pt x="1814" y="2336"/>
                    <a:pt x="1901" y="2399"/>
                    <a:pt x="1987" y="2466"/>
                  </a:cubicBezTo>
                  <a:cubicBezTo>
                    <a:pt x="2076" y="2536"/>
                    <a:pt x="2160" y="2611"/>
                    <a:pt x="2240" y="2692"/>
                  </a:cubicBezTo>
                  <a:cubicBezTo>
                    <a:pt x="2314" y="2771"/>
                    <a:pt x="2384" y="2857"/>
                    <a:pt x="2446" y="2946"/>
                  </a:cubicBezTo>
                  <a:cubicBezTo>
                    <a:pt x="2505" y="3033"/>
                    <a:pt x="2563" y="3120"/>
                    <a:pt x="2613" y="3212"/>
                  </a:cubicBezTo>
                  <a:cubicBezTo>
                    <a:pt x="2628" y="3238"/>
                    <a:pt x="2640" y="3264"/>
                    <a:pt x="2652" y="3290"/>
                  </a:cubicBezTo>
                  <a:cubicBezTo>
                    <a:pt x="2659" y="3303"/>
                    <a:pt x="2666" y="3317"/>
                    <a:pt x="2673" y="3333"/>
                  </a:cubicBezTo>
                  <a:cubicBezTo>
                    <a:pt x="2681" y="3355"/>
                    <a:pt x="2691" y="3375"/>
                    <a:pt x="2700" y="3398"/>
                  </a:cubicBezTo>
                  <a:cubicBezTo>
                    <a:pt x="2705" y="3411"/>
                    <a:pt x="2711" y="3426"/>
                    <a:pt x="2716" y="3440"/>
                  </a:cubicBezTo>
                  <a:cubicBezTo>
                    <a:pt x="2726" y="3465"/>
                    <a:pt x="2733" y="3489"/>
                    <a:pt x="2740" y="3515"/>
                  </a:cubicBezTo>
                  <a:cubicBezTo>
                    <a:pt x="2743" y="3526"/>
                    <a:pt x="2747" y="3538"/>
                    <a:pt x="2750" y="3551"/>
                  </a:cubicBezTo>
                  <a:cubicBezTo>
                    <a:pt x="2761" y="3588"/>
                    <a:pt x="2768" y="3626"/>
                    <a:pt x="2776" y="3663"/>
                  </a:cubicBezTo>
                  <a:cubicBezTo>
                    <a:pt x="2782" y="3703"/>
                    <a:pt x="2792" y="3745"/>
                    <a:pt x="2793" y="3786"/>
                  </a:cubicBezTo>
                  <a:cubicBezTo>
                    <a:pt x="2795" y="3828"/>
                    <a:pt x="2797" y="3871"/>
                    <a:pt x="2797" y="3915"/>
                  </a:cubicBezTo>
                  <a:cubicBezTo>
                    <a:pt x="2797" y="3939"/>
                    <a:pt x="2797" y="3965"/>
                    <a:pt x="2794" y="3989"/>
                  </a:cubicBezTo>
                  <a:cubicBezTo>
                    <a:pt x="2797" y="3990"/>
                    <a:pt x="2799" y="3993"/>
                    <a:pt x="2802" y="3994"/>
                  </a:cubicBezTo>
                  <a:cubicBezTo>
                    <a:pt x="2803" y="3995"/>
                    <a:pt x="2804" y="3995"/>
                    <a:pt x="2805" y="3998"/>
                  </a:cubicBezTo>
                  <a:cubicBezTo>
                    <a:pt x="2855" y="4033"/>
                    <a:pt x="2901" y="4072"/>
                    <a:pt x="2943" y="4115"/>
                  </a:cubicBezTo>
                  <a:cubicBezTo>
                    <a:pt x="2968" y="4138"/>
                    <a:pt x="2991" y="4163"/>
                    <a:pt x="3016" y="4185"/>
                  </a:cubicBezTo>
                  <a:cubicBezTo>
                    <a:pt x="3024" y="4193"/>
                    <a:pt x="3030" y="4197"/>
                    <a:pt x="3037" y="4202"/>
                  </a:cubicBezTo>
                  <a:cubicBezTo>
                    <a:pt x="3083" y="4241"/>
                    <a:pt x="3129" y="4285"/>
                    <a:pt x="3175" y="4330"/>
                  </a:cubicBezTo>
                  <a:cubicBezTo>
                    <a:pt x="3209" y="4366"/>
                    <a:pt x="3244" y="4402"/>
                    <a:pt x="3278" y="4441"/>
                  </a:cubicBezTo>
                  <a:cubicBezTo>
                    <a:pt x="3312" y="4479"/>
                    <a:pt x="3345" y="4521"/>
                    <a:pt x="3377" y="4562"/>
                  </a:cubicBezTo>
                  <a:cubicBezTo>
                    <a:pt x="3414" y="4614"/>
                    <a:pt x="3449" y="4665"/>
                    <a:pt x="3484" y="4720"/>
                  </a:cubicBezTo>
                  <a:cubicBezTo>
                    <a:pt x="3518" y="4777"/>
                    <a:pt x="3552" y="4834"/>
                    <a:pt x="3586" y="4892"/>
                  </a:cubicBezTo>
                  <a:cubicBezTo>
                    <a:pt x="3691" y="5085"/>
                    <a:pt x="3779" y="5287"/>
                    <a:pt x="3865" y="5488"/>
                  </a:cubicBezTo>
                  <a:cubicBezTo>
                    <a:pt x="3866" y="5489"/>
                    <a:pt x="3866" y="5490"/>
                    <a:pt x="3866" y="5491"/>
                  </a:cubicBezTo>
                  <a:lnTo>
                    <a:pt x="3865" y="5490"/>
                  </a:lnTo>
                  <a:lnTo>
                    <a:pt x="3865" y="5490"/>
                  </a:lnTo>
                  <a:cubicBezTo>
                    <a:pt x="3876" y="5520"/>
                    <a:pt x="3888" y="5550"/>
                    <a:pt x="3898" y="5581"/>
                  </a:cubicBezTo>
                  <a:cubicBezTo>
                    <a:pt x="3908" y="5612"/>
                    <a:pt x="3917" y="5645"/>
                    <a:pt x="3925" y="5676"/>
                  </a:cubicBezTo>
                  <a:cubicBezTo>
                    <a:pt x="3937" y="5731"/>
                    <a:pt x="3947" y="5787"/>
                    <a:pt x="3955" y="5842"/>
                  </a:cubicBezTo>
                  <a:cubicBezTo>
                    <a:pt x="3958" y="5878"/>
                    <a:pt x="3960" y="5914"/>
                    <a:pt x="3960" y="5949"/>
                  </a:cubicBezTo>
                  <a:lnTo>
                    <a:pt x="3960" y="5950"/>
                  </a:lnTo>
                  <a:lnTo>
                    <a:pt x="3960" y="5956"/>
                  </a:lnTo>
                  <a:cubicBezTo>
                    <a:pt x="3959" y="5991"/>
                    <a:pt x="3959" y="6027"/>
                    <a:pt x="3958" y="6063"/>
                  </a:cubicBezTo>
                  <a:cubicBezTo>
                    <a:pt x="3958" y="6102"/>
                    <a:pt x="3959" y="6139"/>
                    <a:pt x="3959" y="6176"/>
                  </a:cubicBezTo>
                  <a:cubicBezTo>
                    <a:pt x="3958" y="6207"/>
                    <a:pt x="3956" y="6237"/>
                    <a:pt x="3953" y="6266"/>
                  </a:cubicBezTo>
                  <a:cubicBezTo>
                    <a:pt x="3948" y="6284"/>
                    <a:pt x="3944" y="6302"/>
                    <a:pt x="3939" y="6321"/>
                  </a:cubicBezTo>
                  <a:cubicBezTo>
                    <a:pt x="3927" y="6360"/>
                    <a:pt x="3913" y="6397"/>
                    <a:pt x="3897" y="6434"/>
                  </a:cubicBezTo>
                  <a:cubicBezTo>
                    <a:pt x="3883" y="6460"/>
                    <a:pt x="3868" y="6485"/>
                    <a:pt x="3853" y="6508"/>
                  </a:cubicBezTo>
                  <a:cubicBezTo>
                    <a:pt x="3820" y="6558"/>
                    <a:pt x="3782" y="6604"/>
                    <a:pt x="3744" y="6650"/>
                  </a:cubicBezTo>
                  <a:lnTo>
                    <a:pt x="3743" y="6651"/>
                  </a:lnTo>
                  <a:cubicBezTo>
                    <a:pt x="3743" y="6651"/>
                    <a:pt x="3743" y="6651"/>
                    <a:pt x="3743" y="6651"/>
                  </a:cubicBezTo>
                  <a:lnTo>
                    <a:pt x="3743" y="6651"/>
                  </a:lnTo>
                  <a:cubicBezTo>
                    <a:pt x="3742" y="6651"/>
                    <a:pt x="3742" y="6652"/>
                    <a:pt x="3742" y="6652"/>
                  </a:cubicBezTo>
                  <a:lnTo>
                    <a:pt x="3743" y="6651"/>
                  </a:lnTo>
                  <a:lnTo>
                    <a:pt x="3743" y="6651"/>
                  </a:lnTo>
                  <a:cubicBezTo>
                    <a:pt x="3701" y="6698"/>
                    <a:pt x="3657" y="6744"/>
                    <a:pt x="3609" y="6786"/>
                  </a:cubicBezTo>
                  <a:cubicBezTo>
                    <a:pt x="3610" y="6786"/>
                    <a:pt x="3610" y="6785"/>
                    <a:pt x="3611" y="6785"/>
                  </a:cubicBezTo>
                  <a:lnTo>
                    <a:pt x="3611" y="6785"/>
                  </a:lnTo>
                  <a:cubicBezTo>
                    <a:pt x="3582" y="6811"/>
                    <a:pt x="3551" y="6836"/>
                    <a:pt x="3520" y="6858"/>
                  </a:cubicBezTo>
                  <a:cubicBezTo>
                    <a:pt x="3485" y="6880"/>
                    <a:pt x="3450" y="6901"/>
                    <a:pt x="3414" y="6919"/>
                  </a:cubicBezTo>
                  <a:cubicBezTo>
                    <a:pt x="3384" y="6932"/>
                    <a:pt x="3355" y="6944"/>
                    <a:pt x="3324" y="6956"/>
                  </a:cubicBezTo>
                  <a:cubicBezTo>
                    <a:pt x="3290" y="6971"/>
                    <a:pt x="3257" y="6985"/>
                    <a:pt x="3223" y="6998"/>
                  </a:cubicBezTo>
                  <a:cubicBezTo>
                    <a:pt x="3224" y="6998"/>
                    <a:pt x="3227" y="6997"/>
                    <a:pt x="3228" y="6997"/>
                  </a:cubicBezTo>
                  <a:lnTo>
                    <a:pt x="3228" y="6997"/>
                  </a:lnTo>
                  <a:cubicBezTo>
                    <a:pt x="3202" y="7006"/>
                    <a:pt x="3175" y="7012"/>
                    <a:pt x="3156" y="7035"/>
                  </a:cubicBezTo>
                  <a:cubicBezTo>
                    <a:pt x="3135" y="7064"/>
                    <a:pt x="3141" y="7104"/>
                    <a:pt x="3169" y="7126"/>
                  </a:cubicBezTo>
                  <a:cubicBezTo>
                    <a:pt x="3175" y="7130"/>
                    <a:pt x="3181" y="7134"/>
                    <a:pt x="3189" y="7135"/>
                  </a:cubicBezTo>
                  <a:cubicBezTo>
                    <a:pt x="3195" y="7137"/>
                    <a:pt x="3200" y="7137"/>
                    <a:pt x="3206" y="7137"/>
                  </a:cubicBezTo>
                  <a:cubicBezTo>
                    <a:pt x="3217" y="7137"/>
                    <a:pt x="3228" y="7134"/>
                    <a:pt x="3239" y="7129"/>
                  </a:cubicBezTo>
                  <a:cubicBezTo>
                    <a:pt x="3243" y="7129"/>
                    <a:pt x="3248" y="7130"/>
                    <a:pt x="3252" y="7130"/>
                  </a:cubicBezTo>
                  <a:cubicBezTo>
                    <a:pt x="3266" y="7127"/>
                    <a:pt x="3280" y="7121"/>
                    <a:pt x="3294" y="7118"/>
                  </a:cubicBezTo>
                  <a:cubicBezTo>
                    <a:pt x="3315" y="7113"/>
                    <a:pt x="3335" y="7106"/>
                    <a:pt x="3354" y="7099"/>
                  </a:cubicBezTo>
                  <a:cubicBezTo>
                    <a:pt x="3352" y="7099"/>
                    <a:pt x="3351" y="7100"/>
                    <a:pt x="3350" y="7100"/>
                  </a:cubicBezTo>
                  <a:cubicBezTo>
                    <a:pt x="3412" y="7079"/>
                    <a:pt x="3471" y="7056"/>
                    <a:pt x="3528" y="7025"/>
                  </a:cubicBezTo>
                  <a:cubicBezTo>
                    <a:pt x="3566" y="7005"/>
                    <a:pt x="3602" y="6980"/>
                    <a:pt x="3638" y="6955"/>
                  </a:cubicBezTo>
                  <a:cubicBezTo>
                    <a:pt x="3650" y="6969"/>
                    <a:pt x="3667" y="6978"/>
                    <a:pt x="3686" y="6978"/>
                  </a:cubicBezTo>
                  <a:cubicBezTo>
                    <a:pt x="3689" y="6978"/>
                    <a:pt x="3692" y="6977"/>
                    <a:pt x="3695" y="6977"/>
                  </a:cubicBezTo>
                  <a:cubicBezTo>
                    <a:pt x="3706" y="6976"/>
                    <a:pt x="3716" y="6971"/>
                    <a:pt x="3728" y="6966"/>
                  </a:cubicBezTo>
                  <a:cubicBezTo>
                    <a:pt x="3737" y="6961"/>
                    <a:pt x="3747" y="6958"/>
                    <a:pt x="3757" y="6953"/>
                  </a:cubicBezTo>
                  <a:cubicBezTo>
                    <a:pt x="3759" y="6951"/>
                    <a:pt x="3760" y="6950"/>
                    <a:pt x="3763" y="6949"/>
                  </a:cubicBezTo>
                  <a:cubicBezTo>
                    <a:pt x="3769" y="6951"/>
                    <a:pt x="3776" y="6952"/>
                    <a:pt x="3783" y="6952"/>
                  </a:cubicBezTo>
                  <a:cubicBezTo>
                    <a:pt x="3794" y="6952"/>
                    <a:pt x="3805" y="6950"/>
                    <a:pt x="3813" y="6944"/>
                  </a:cubicBezTo>
                  <a:cubicBezTo>
                    <a:pt x="3817" y="6941"/>
                    <a:pt x="3820" y="6940"/>
                    <a:pt x="3824" y="6938"/>
                  </a:cubicBezTo>
                  <a:lnTo>
                    <a:pt x="3834" y="6938"/>
                  </a:lnTo>
                  <a:cubicBezTo>
                    <a:pt x="3853" y="6935"/>
                    <a:pt x="3870" y="6924"/>
                    <a:pt x="3884" y="6913"/>
                  </a:cubicBezTo>
                  <a:cubicBezTo>
                    <a:pt x="3908" y="6894"/>
                    <a:pt x="3928" y="6869"/>
                    <a:pt x="3946" y="6845"/>
                  </a:cubicBezTo>
                  <a:cubicBezTo>
                    <a:pt x="3960" y="6825"/>
                    <a:pt x="3974" y="6806"/>
                    <a:pt x="3986" y="6785"/>
                  </a:cubicBezTo>
                  <a:lnTo>
                    <a:pt x="3992" y="6779"/>
                  </a:lnTo>
                  <a:cubicBezTo>
                    <a:pt x="4012" y="6758"/>
                    <a:pt x="4032" y="6739"/>
                    <a:pt x="4051" y="6717"/>
                  </a:cubicBezTo>
                  <a:cubicBezTo>
                    <a:pt x="4072" y="6692"/>
                    <a:pt x="4093" y="6667"/>
                    <a:pt x="4115" y="6644"/>
                  </a:cubicBezTo>
                  <a:cubicBezTo>
                    <a:pt x="4116" y="6644"/>
                    <a:pt x="4118" y="6644"/>
                    <a:pt x="4120" y="6644"/>
                  </a:cubicBezTo>
                  <a:cubicBezTo>
                    <a:pt x="4135" y="6644"/>
                    <a:pt x="4150" y="6639"/>
                    <a:pt x="4162" y="6630"/>
                  </a:cubicBezTo>
                  <a:cubicBezTo>
                    <a:pt x="4175" y="6621"/>
                    <a:pt x="4186" y="6614"/>
                    <a:pt x="4196" y="6602"/>
                  </a:cubicBezTo>
                  <a:cubicBezTo>
                    <a:pt x="4211" y="6588"/>
                    <a:pt x="4221" y="6569"/>
                    <a:pt x="4232" y="6553"/>
                  </a:cubicBezTo>
                  <a:cubicBezTo>
                    <a:pt x="4262" y="6507"/>
                    <a:pt x="4286" y="6460"/>
                    <a:pt x="4309" y="6411"/>
                  </a:cubicBezTo>
                  <a:cubicBezTo>
                    <a:pt x="4311" y="6408"/>
                    <a:pt x="4312" y="6406"/>
                    <a:pt x="4315" y="6402"/>
                  </a:cubicBezTo>
                  <a:cubicBezTo>
                    <a:pt x="4322" y="6389"/>
                    <a:pt x="4327" y="6378"/>
                    <a:pt x="4331" y="6366"/>
                  </a:cubicBezTo>
                  <a:cubicBezTo>
                    <a:pt x="4356" y="6329"/>
                    <a:pt x="4377" y="6290"/>
                    <a:pt x="4394" y="6249"/>
                  </a:cubicBezTo>
                  <a:cubicBezTo>
                    <a:pt x="4415" y="6205"/>
                    <a:pt x="4433" y="6156"/>
                    <a:pt x="4446" y="6109"/>
                  </a:cubicBezTo>
                  <a:cubicBezTo>
                    <a:pt x="4460" y="6061"/>
                    <a:pt x="4469" y="6010"/>
                    <a:pt x="4474" y="5958"/>
                  </a:cubicBezTo>
                  <a:cubicBezTo>
                    <a:pt x="4481" y="5896"/>
                    <a:pt x="4481" y="5833"/>
                    <a:pt x="4481" y="5769"/>
                  </a:cubicBezTo>
                  <a:cubicBezTo>
                    <a:pt x="4481" y="5752"/>
                    <a:pt x="4480" y="5733"/>
                    <a:pt x="4480" y="5716"/>
                  </a:cubicBezTo>
                  <a:cubicBezTo>
                    <a:pt x="4480" y="5711"/>
                    <a:pt x="4481" y="5706"/>
                    <a:pt x="4481" y="5700"/>
                  </a:cubicBezTo>
                  <a:cubicBezTo>
                    <a:pt x="4484" y="5660"/>
                    <a:pt x="4485" y="5619"/>
                    <a:pt x="4482" y="5579"/>
                  </a:cubicBezTo>
                  <a:cubicBezTo>
                    <a:pt x="4481" y="5552"/>
                    <a:pt x="4474" y="5529"/>
                    <a:pt x="4460" y="5504"/>
                  </a:cubicBezTo>
                  <a:cubicBezTo>
                    <a:pt x="4455" y="5495"/>
                    <a:pt x="4449" y="5489"/>
                    <a:pt x="4441" y="5484"/>
                  </a:cubicBezTo>
                  <a:cubicBezTo>
                    <a:pt x="4431" y="5400"/>
                    <a:pt x="4420" y="5317"/>
                    <a:pt x="4409" y="5235"/>
                  </a:cubicBezTo>
                  <a:cubicBezTo>
                    <a:pt x="4397" y="5138"/>
                    <a:pt x="4377" y="5042"/>
                    <a:pt x="4352" y="4949"/>
                  </a:cubicBezTo>
                  <a:cubicBezTo>
                    <a:pt x="4337" y="4891"/>
                    <a:pt x="4316" y="4834"/>
                    <a:pt x="4293" y="4779"/>
                  </a:cubicBezTo>
                  <a:cubicBezTo>
                    <a:pt x="4284" y="4760"/>
                    <a:pt x="4274" y="4741"/>
                    <a:pt x="4262" y="4722"/>
                  </a:cubicBezTo>
                  <a:cubicBezTo>
                    <a:pt x="4249" y="4704"/>
                    <a:pt x="4232" y="4689"/>
                    <a:pt x="4216" y="4675"/>
                  </a:cubicBezTo>
                  <a:cubicBezTo>
                    <a:pt x="4202" y="4663"/>
                    <a:pt x="4188" y="4658"/>
                    <a:pt x="4173" y="4658"/>
                  </a:cubicBezTo>
                  <a:cubicBezTo>
                    <a:pt x="4167" y="4658"/>
                    <a:pt x="4162" y="4659"/>
                    <a:pt x="4156" y="4660"/>
                  </a:cubicBezTo>
                  <a:cubicBezTo>
                    <a:pt x="4144" y="4636"/>
                    <a:pt x="4129" y="4612"/>
                    <a:pt x="4115" y="4587"/>
                  </a:cubicBezTo>
                  <a:cubicBezTo>
                    <a:pt x="4082" y="4531"/>
                    <a:pt x="4047" y="4477"/>
                    <a:pt x="4011" y="4425"/>
                  </a:cubicBezTo>
                  <a:cubicBezTo>
                    <a:pt x="3953" y="4340"/>
                    <a:pt x="3886" y="4257"/>
                    <a:pt x="3805" y="4194"/>
                  </a:cubicBezTo>
                  <a:cubicBezTo>
                    <a:pt x="3794" y="4184"/>
                    <a:pt x="3784" y="4175"/>
                    <a:pt x="3770" y="4169"/>
                  </a:cubicBezTo>
                  <a:cubicBezTo>
                    <a:pt x="3755" y="4160"/>
                    <a:pt x="3743" y="4156"/>
                    <a:pt x="3727" y="4152"/>
                  </a:cubicBezTo>
                  <a:cubicBezTo>
                    <a:pt x="3725" y="4152"/>
                    <a:pt x="3722" y="4152"/>
                    <a:pt x="3720" y="4152"/>
                  </a:cubicBezTo>
                  <a:cubicBezTo>
                    <a:pt x="3715" y="4152"/>
                    <a:pt x="3710" y="4152"/>
                    <a:pt x="3706" y="4152"/>
                  </a:cubicBezTo>
                  <a:cubicBezTo>
                    <a:pt x="3670" y="4120"/>
                    <a:pt x="3635" y="4089"/>
                    <a:pt x="3597" y="4060"/>
                  </a:cubicBezTo>
                  <a:cubicBezTo>
                    <a:pt x="3548" y="4025"/>
                    <a:pt x="3499" y="3993"/>
                    <a:pt x="3447" y="3966"/>
                  </a:cubicBezTo>
                  <a:cubicBezTo>
                    <a:pt x="3387" y="3910"/>
                    <a:pt x="3321" y="3859"/>
                    <a:pt x="3253" y="3814"/>
                  </a:cubicBezTo>
                  <a:cubicBezTo>
                    <a:pt x="3244" y="3808"/>
                    <a:pt x="3233" y="3801"/>
                    <a:pt x="3225" y="3796"/>
                  </a:cubicBezTo>
                  <a:cubicBezTo>
                    <a:pt x="3223" y="3793"/>
                    <a:pt x="3223" y="3790"/>
                    <a:pt x="3223" y="3787"/>
                  </a:cubicBezTo>
                  <a:cubicBezTo>
                    <a:pt x="3218" y="3761"/>
                    <a:pt x="3213" y="3735"/>
                    <a:pt x="3208" y="3711"/>
                  </a:cubicBezTo>
                  <a:cubicBezTo>
                    <a:pt x="3199" y="3671"/>
                    <a:pt x="3189" y="3631"/>
                    <a:pt x="3179" y="3591"/>
                  </a:cubicBezTo>
                  <a:cubicBezTo>
                    <a:pt x="3170" y="3560"/>
                    <a:pt x="3161" y="3530"/>
                    <a:pt x="3154" y="3499"/>
                  </a:cubicBezTo>
                  <a:cubicBezTo>
                    <a:pt x="3150" y="3487"/>
                    <a:pt x="3148" y="3472"/>
                    <a:pt x="3143" y="3460"/>
                  </a:cubicBezTo>
                  <a:cubicBezTo>
                    <a:pt x="3125" y="3410"/>
                    <a:pt x="3109" y="3362"/>
                    <a:pt x="3093" y="3312"/>
                  </a:cubicBezTo>
                  <a:cubicBezTo>
                    <a:pt x="3089" y="3302"/>
                    <a:pt x="3087" y="3292"/>
                    <a:pt x="3083" y="3282"/>
                  </a:cubicBezTo>
                  <a:cubicBezTo>
                    <a:pt x="3108" y="3282"/>
                    <a:pt x="3132" y="3267"/>
                    <a:pt x="3144" y="3245"/>
                  </a:cubicBezTo>
                  <a:cubicBezTo>
                    <a:pt x="3150" y="3233"/>
                    <a:pt x="3156" y="3220"/>
                    <a:pt x="3156" y="3207"/>
                  </a:cubicBezTo>
                  <a:cubicBezTo>
                    <a:pt x="3158" y="3193"/>
                    <a:pt x="3154" y="3177"/>
                    <a:pt x="3149" y="3164"/>
                  </a:cubicBezTo>
                  <a:cubicBezTo>
                    <a:pt x="3129" y="3115"/>
                    <a:pt x="3112" y="3066"/>
                    <a:pt x="3089" y="3018"/>
                  </a:cubicBezTo>
                  <a:cubicBezTo>
                    <a:pt x="3037" y="2909"/>
                    <a:pt x="2975" y="2808"/>
                    <a:pt x="2902" y="2712"/>
                  </a:cubicBezTo>
                  <a:cubicBezTo>
                    <a:pt x="2824" y="2608"/>
                    <a:pt x="2732" y="2517"/>
                    <a:pt x="2643" y="2424"/>
                  </a:cubicBezTo>
                  <a:cubicBezTo>
                    <a:pt x="2632" y="2410"/>
                    <a:pt x="2617" y="2399"/>
                    <a:pt x="2604" y="2387"/>
                  </a:cubicBezTo>
                  <a:lnTo>
                    <a:pt x="2535" y="2321"/>
                  </a:lnTo>
                  <a:cubicBezTo>
                    <a:pt x="2509" y="2296"/>
                    <a:pt x="2482" y="2271"/>
                    <a:pt x="2454" y="2248"/>
                  </a:cubicBezTo>
                  <a:cubicBezTo>
                    <a:pt x="2403" y="2203"/>
                    <a:pt x="2353" y="2160"/>
                    <a:pt x="2298" y="2116"/>
                  </a:cubicBezTo>
                  <a:cubicBezTo>
                    <a:pt x="2287" y="2109"/>
                    <a:pt x="2277" y="2100"/>
                    <a:pt x="2265" y="2090"/>
                  </a:cubicBezTo>
                  <a:cubicBezTo>
                    <a:pt x="2258" y="2085"/>
                    <a:pt x="2252" y="2079"/>
                    <a:pt x="2245" y="2074"/>
                  </a:cubicBezTo>
                  <a:cubicBezTo>
                    <a:pt x="2229" y="2065"/>
                    <a:pt x="2219" y="2058"/>
                    <a:pt x="2200" y="2054"/>
                  </a:cubicBezTo>
                  <a:cubicBezTo>
                    <a:pt x="2195" y="2053"/>
                    <a:pt x="2190" y="2053"/>
                    <a:pt x="2186" y="2053"/>
                  </a:cubicBezTo>
                  <a:cubicBezTo>
                    <a:pt x="2175" y="2053"/>
                    <a:pt x="2165" y="2055"/>
                    <a:pt x="2155" y="2059"/>
                  </a:cubicBezTo>
                  <a:cubicBezTo>
                    <a:pt x="2150" y="2053"/>
                    <a:pt x="2145" y="2046"/>
                    <a:pt x="2140" y="2039"/>
                  </a:cubicBezTo>
                  <a:cubicBezTo>
                    <a:pt x="2121" y="2013"/>
                    <a:pt x="2097" y="1990"/>
                    <a:pt x="2077" y="1967"/>
                  </a:cubicBezTo>
                  <a:cubicBezTo>
                    <a:pt x="2060" y="1946"/>
                    <a:pt x="2041" y="1928"/>
                    <a:pt x="2025" y="1910"/>
                  </a:cubicBezTo>
                  <a:cubicBezTo>
                    <a:pt x="2011" y="1876"/>
                    <a:pt x="1995" y="1841"/>
                    <a:pt x="1982" y="1806"/>
                  </a:cubicBezTo>
                  <a:cubicBezTo>
                    <a:pt x="1967" y="1770"/>
                    <a:pt x="1952" y="1736"/>
                    <a:pt x="1935" y="1702"/>
                  </a:cubicBezTo>
                  <a:cubicBezTo>
                    <a:pt x="1915" y="1659"/>
                    <a:pt x="1894" y="1614"/>
                    <a:pt x="1873" y="1569"/>
                  </a:cubicBezTo>
                  <a:cubicBezTo>
                    <a:pt x="1865" y="1554"/>
                    <a:pt x="1856" y="1538"/>
                    <a:pt x="1849" y="1523"/>
                  </a:cubicBezTo>
                  <a:cubicBezTo>
                    <a:pt x="1832" y="1492"/>
                    <a:pt x="1814" y="1463"/>
                    <a:pt x="1798" y="1432"/>
                  </a:cubicBezTo>
                  <a:cubicBezTo>
                    <a:pt x="1776" y="1392"/>
                    <a:pt x="1755" y="1355"/>
                    <a:pt x="1731" y="1316"/>
                  </a:cubicBezTo>
                  <a:cubicBezTo>
                    <a:pt x="1718" y="1296"/>
                    <a:pt x="1706" y="1274"/>
                    <a:pt x="1694" y="1253"/>
                  </a:cubicBezTo>
                  <a:cubicBezTo>
                    <a:pt x="1680" y="1233"/>
                    <a:pt x="1668" y="1212"/>
                    <a:pt x="1653" y="1193"/>
                  </a:cubicBezTo>
                  <a:cubicBezTo>
                    <a:pt x="1651" y="1189"/>
                    <a:pt x="1649" y="1186"/>
                    <a:pt x="1647" y="1184"/>
                  </a:cubicBezTo>
                  <a:cubicBezTo>
                    <a:pt x="1637" y="1164"/>
                    <a:pt x="1626" y="1141"/>
                    <a:pt x="1613" y="1120"/>
                  </a:cubicBezTo>
                  <a:cubicBezTo>
                    <a:pt x="1598" y="1092"/>
                    <a:pt x="1582" y="1064"/>
                    <a:pt x="1566" y="1035"/>
                  </a:cubicBezTo>
                  <a:cubicBezTo>
                    <a:pt x="1546" y="999"/>
                    <a:pt x="1528" y="960"/>
                    <a:pt x="1502" y="928"/>
                  </a:cubicBezTo>
                  <a:cubicBezTo>
                    <a:pt x="1488" y="912"/>
                    <a:pt x="1468" y="901"/>
                    <a:pt x="1448" y="901"/>
                  </a:cubicBezTo>
                  <a:cubicBezTo>
                    <a:pt x="1438" y="901"/>
                    <a:pt x="1428" y="904"/>
                    <a:pt x="1419" y="909"/>
                  </a:cubicBezTo>
                  <a:cubicBezTo>
                    <a:pt x="1407" y="916"/>
                    <a:pt x="1399" y="924"/>
                    <a:pt x="1393" y="937"/>
                  </a:cubicBezTo>
                  <a:cubicBezTo>
                    <a:pt x="1391" y="934"/>
                    <a:pt x="1390" y="931"/>
                    <a:pt x="1388" y="928"/>
                  </a:cubicBezTo>
                  <a:cubicBezTo>
                    <a:pt x="1380" y="913"/>
                    <a:pt x="1370" y="898"/>
                    <a:pt x="1360" y="885"/>
                  </a:cubicBezTo>
                  <a:cubicBezTo>
                    <a:pt x="1368" y="873"/>
                    <a:pt x="1371" y="860"/>
                    <a:pt x="1370" y="846"/>
                  </a:cubicBezTo>
                  <a:cubicBezTo>
                    <a:pt x="1369" y="834"/>
                    <a:pt x="1368" y="823"/>
                    <a:pt x="1359" y="813"/>
                  </a:cubicBezTo>
                  <a:cubicBezTo>
                    <a:pt x="1350" y="799"/>
                    <a:pt x="1342" y="788"/>
                    <a:pt x="1331" y="778"/>
                  </a:cubicBezTo>
                  <a:cubicBezTo>
                    <a:pt x="1292" y="735"/>
                    <a:pt x="1254" y="691"/>
                    <a:pt x="1214" y="648"/>
                  </a:cubicBezTo>
                  <a:cubicBezTo>
                    <a:pt x="1200" y="633"/>
                    <a:pt x="1183" y="625"/>
                    <a:pt x="1164" y="624"/>
                  </a:cubicBezTo>
                  <a:cubicBezTo>
                    <a:pt x="1157" y="613"/>
                    <a:pt x="1147" y="603"/>
                    <a:pt x="1136" y="596"/>
                  </a:cubicBezTo>
                  <a:cubicBezTo>
                    <a:pt x="1123" y="586"/>
                    <a:pt x="1111" y="575"/>
                    <a:pt x="1099" y="566"/>
                  </a:cubicBezTo>
                  <a:lnTo>
                    <a:pt x="956" y="446"/>
                  </a:lnTo>
                  <a:cubicBezTo>
                    <a:pt x="903" y="402"/>
                    <a:pt x="847" y="360"/>
                    <a:pt x="792" y="318"/>
                  </a:cubicBezTo>
                  <a:cubicBezTo>
                    <a:pt x="738" y="278"/>
                    <a:pt x="683" y="237"/>
                    <a:pt x="626" y="201"/>
                  </a:cubicBezTo>
                  <a:cubicBezTo>
                    <a:pt x="597" y="184"/>
                    <a:pt x="570" y="165"/>
                    <a:pt x="540" y="149"/>
                  </a:cubicBezTo>
                  <a:cubicBezTo>
                    <a:pt x="521" y="140"/>
                    <a:pt x="503" y="134"/>
                    <a:pt x="482" y="128"/>
                  </a:cubicBezTo>
                  <a:cubicBezTo>
                    <a:pt x="476" y="125"/>
                    <a:pt x="469" y="124"/>
                    <a:pt x="463" y="124"/>
                  </a:cubicBezTo>
                  <a:cubicBezTo>
                    <a:pt x="457" y="124"/>
                    <a:pt x="452" y="125"/>
                    <a:pt x="447" y="127"/>
                  </a:cubicBezTo>
                  <a:cubicBezTo>
                    <a:pt x="434" y="117"/>
                    <a:pt x="420" y="107"/>
                    <a:pt x="406" y="98"/>
                  </a:cubicBezTo>
                  <a:cubicBezTo>
                    <a:pt x="383" y="81"/>
                    <a:pt x="361" y="65"/>
                    <a:pt x="337" y="50"/>
                  </a:cubicBezTo>
                  <a:cubicBezTo>
                    <a:pt x="305" y="31"/>
                    <a:pt x="266" y="16"/>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p:cNvSpPr/>
            <p:nvPr/>
          </p:nvSpPr>
          <p:spPr>
            <a:xfrm>
              <a:off x="1873575" y="3008400"/>
              <a:ext cx="50" cy="25"/>
            </a:xfrm>
            <a:custGeom>
              <a:avLst/>
              <a:gdLst/>
              <a:ahLst/>
              <a:cxnLst/>
              <a:rect l="l" t="t" r="r" b="b"/>
              <a:pathLst>
                <a:path w="2" h="1" extrusionOk="0">
                  <a:moveTo>
                    <a:pt x="1" y="1"/>
                  </a:moveTo>
                  <a:cubicBezTo>
                    <a:pt x="1" y="1"/>
                    <a:pt x="2" y="1"/>
                    <a:pt x="1" y="1"/>
                  </a:cubicBezTo>
                  <a:cubicBezTo>
                    <a:pt x="2" y="1"/>
                    <a:pt x="2" y="1"/>
                    <a:pt x="1" y="1"/>
                  </a:cubicBez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p:cNvSpPr/>
            <p:nvPr/>
          </p:nvSpPr>
          <p:spPr>
            <a:xfrm>
              <a:off x="1873400" y="3008275"/>
              <a:ext cx="50" cy="50"/>
            </a:xfrm>
            <a:custGeom>
              <a:avLst/>
              <a:gdLst/>
              <a:ahLst/>
              <a:cxnLst/>
              <a:rect l="l" t="t" r="r" b="b"/>
              <a:pathLst>
                <a:path w="2" h="2" extrusionOk="0">
                  <a:moveTo>
                    <a:pt x="0" y="1"/>
                  </a:moveTo>
                  <a:cubicBezTo>
                    <a:pt x="0" y="2"/>
                    <a:pt x="0" y="2"/>
                    <a:pt x="1" y="2"/>
                  </a:cubicBezTo>
                  <a:lnTo>
                    <a:pt x="0" y="1"/>
                  </a:ln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p:cNvSpPr/>
            <p:nvPr/>
          </p:nvSpPr>
          <p:spPr>
            <a:xfrm>
              <a:off x="1984275" y="3164625"/>
              <a:ext cx="12375" cy="11575"/>
            </a:xfrm>
            <a:custGeom>
              <a:avLst/>
              <a:gdLst/>
              <a:ahLst/>
              <a:cxnLst/>
              <a:rect l="l" t="t" r="r" b="b"/>
              <a:pathLst>
                <a:path w="495" h="463" extrusionOk="0">
                  <a:moveTo>
                    <a:pt x="93" y="0"/>
                  </a:moveTo>
                  <a:cubicBezTo>
                    <a:pt x="84" y="0"/>
                    <a:pt x="75" y="2"/>
                    <a:pt x="66" y="5"/>
                  </a:cubicBezTo>
                  <a:cubicBezTo>
                    <a:pt x="16" y="20"/>
                    <a:pt x="1" y="76"/>
                    <a:pt x="19" y="119"/>
                  </a:cubicBezTo>
                  <a:cubicBezTo>
                    <a:pt x="26" y="140"/>
                    <a:pt x="42" y="154"/>
                    <a:pt x="60" y="168"/>
                  </a:cubicBezTo>
                  <a:cubicBezTo>
                    <a:pt x="52" y="195"/>
                    <a:pt x="65" y="225"/>
                    <a:pt x="89" y="238"/>
                  </a:cubicBezTo>
                  <a:cubicBezTo>
                    <a:pt x="109" y="249"/>
                    <a:pt x="130" y="262"/>
                    <a:pt x="150" y="273"/>
                  </a:cubicBezTo>
                  <a:cubicBezTo>
                    <a:pt x="165" y="283"/>
                    <a:pt x="180" y="292"/>
                    <a:pt x="194" y="304"/>
                  </a:cubicBezTo>
                  <a:cubicBezTo>
                    <a:pt x="200" y="308"/>
                    <a:pt x="205" y="313"/>
                    <a:pt x="210" y="318"/>
                  </a:cubicBezTo>
                  <a:cubicBezTo>
                    <a:pt x="222" y="332"/>
                    <a:pt x="232" y="345"/>
                    <a:pt x="243" y="360"/>
                  </a:cubicBezTo>
                  <a:cubicBezTo>
                    <a:pt x="263" y="385"/>
                    <a:pt x="284" y="408"/>
                    <a:pt x="309" y="429"/>
                  </a:cubicBezTo>
                  <a:cubicBezTo>
                    <a:pt x="323" y="440"/>
                    <a:pt x="339" y="450"/>
                    <a:pt x="359" y="458"/>
                  </a:cubicBezTo>
                  <a:cubicBezTo>
                    <a:pt x="367" y="461"/>
                    <a:pt x="377" y="463"/>
                    <a:pt x="386" y="463"/>
                  </a:cubicBezTo>
                  <a:cubicBezTo>
                    <a:pt x="398" y="463"/>
                    <a:pt x="411" y="461"/>
                    <a:pt x="424" y="456"/>
                  </a:cubicBezTo>
                  <a:cubicBezTo>
                    <a:pt x="434" y="453"/>
                    <a:pt x="444" y="447"/>
                    <a:pt x="453" y="440"/>
                  </a:cubicBezTo>
                  <a:cubicBezTo>
                    <a:pt x="468" y="428"/>
                    <a:pt x="481" y="411"/>
                    <a:pt x="488" y="392"/>
                  </a:cubicBezTo>
                  <a:cubicBezTo>
                    <a:pt x="493" y="373"/>
                    <a:pt x="494" y="354"/>
                    <a:pt x="488" y="336"/>
                  </a:cubicBezTo>
                  <a:cubicBezTo>
                    <a:pt x="484" y="325"/>
                    <a:pt x="480" y="318"/>
                    <a:pt x="476" y="309"/>
                  </a:cubicBezTo>
                  <a:cubicBezTo>
                    <a:pt x="445" y="244"/>
                    <a:pt x="408" y="181"/>
                    <a:pt x="351" y="138"/>
                  </a:cubicBezTo>
                  <a:cubicBezTo>
                    <a:pt x="324" y="117"/>
                    <a:pt x="295" y="99"/>
                    <a:pt x="266" y="84"/>
                  </a:cubicBezTo>
                  <a:cubicBezTo>
                    <a:pt x="258" y="79"/>
                    <a:pt x="252" y="73"/>
                    <a:pt x="243" y="67"/>
                  </a:cubicBezTo>
                  <a:cubicBezTo>
                    <a:pt x="221" y="51"/>
                    <a:pt x="197" y="37"/>
                    <a:pt x="173" y="24"/>
                  </a:cubicBezTo>
                  <a:cubicBezTo>
                    <a:pt x="148" y="12"/>
                    <a:pt x="121" y="0"/>
                    <a:pt x="93" y="0"/>
                  </a:cubicBez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p:cNvSpPr/>
            <p:nvPr/>
          </p:nvSpPr>
          <p:spPr>
            <a:xfrm>
              <a:off x="1865875" y="3080050"/>
              <a:ext cx="25" cy="25"/>
            </a:xfrm>
            <a:custGeom>
              <a:avLst/>
              <a:gdLst/>
              <a:ahLst/>
              <a:cxnLst/>
              <a:rect l="l" t="t" r="r" b="b"/>
              <a:pathLst>
                <a:path w="1" h="1" extrusionOk="0">
                  <a:moveTo>
                    <a:pt x="0" y="1"/>
                  </a:move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p:cNvSpPr/>
            <p:nvPr/>
          </p:nvSpPr>
          <p:spPr>
            <a:xfrm>
              <a:off x="1858425" y="3077650"/>
              <a:ext cx="250" cy="50"/>
            </a:xfrm>
            <a:custGeom>
              <a:avLst/>
              <a:gdLst/>
              <a:ahLst/>
              <a:cxnLst/>
              <a:rect l="l" t="t" r="r" b="b"/>
              <a:pathLst>
                <a:path w="10" h="2" extrusionOk="0">
                  <a:moveTo>
                    <a:pt x="9" y="1"/>
                  </a:moveTo>
                  <a:cubicBezTo>
                    <a:pt x="8" y="1"/>
                    <a:pt x="7" y="1"/>
                    <a:pt x="5" y="1"/>
                  </a:cubicBezTo>
                  <a:lnTo>
                    <a:pt x="5" y="1"/>
                  </a:lnTo>
                  <a:cubicBezTo>
                    <a:pt x="6" y="1"/>
                    <a:pt x="8" y="1"/>
                    <a:pt x="9" y="1"/>
                  </a:cubicBezTo>
                  <a:close/>
                  <a:moveTo>
                    <a:pt x="5" y="1"/>
                  </a:moveTo>
                  <a:cubicBezTo>
                    <a:pt x="3" y="2"/>
                    <a:pt x="2" y="2"/>
                    <a:pt x="1" y="2"/>
                  </a:cubicBezTo>
                  <a:lnTo>
                    <a:pt x="3" y="2"/>
                  </a:lnTo>
                  <a:cubicBezTo>
                    <a:pt x="4" y="2"/>
                    <a:pt x="4" y="2"/>
                    <a:pt x="5" y="1"/>
                  </a:cubicBez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p:cNvSpPr/>
            <p:nvPr/>
          </p:nvSpPr>
          <p:spPr>
            <a:xfrm>
              <a:off x="1862875" y="3077800"/>
              <a:ext cx="175" cy="125"/>
            </a:xfrm>
            <a:custGeom>
              <a:avLst/>
              <a:gdLst/>
              <a:ahLst/>
              <a:cxnLst/>
              <a:rect l="l" t="t" r="r" b="b"/>
              <a:pathLst>
                <a:path w="7" h="5" extrusionOk="0">
                  <a:moveTo>
                    <a:pt x="0" y="1"/>
                  </a:moveTo>
                  <a:cubicBezTo>
                    <a:pt x="3" y="2"/>
                    <a:pt x="4" y="3"/>
                    <a:pt x="6" y="4"/>
                  </a:cubicBezTo>
                  <a:lnTo>
                    <a:pt x="6" y="4"/>
                  </a:lnTo>
                  <a:cubicBezTo>
                    <a:pt x="6" y="4"/>
                    <a:pt x="6" y="4"/>
                    <a:pt x="6" y="4"/>
                  </a:cubicBezTo>
                  <a:cubicBezTo>
                    <a:pt x="5" y="3"/>
                    <a:pt x="1" y="1"/>
                    <a:pt x="0" y="1"/>
                  </a:cubicBezTo>
                  <a:close/>
                  <a:moveTo>
                    <a:pt x="6" y="4"/>
                  </a:moveTo>
                  <a:cubicBezTo>
                    <a:pt x="6" y="5"/>
                    <a:pt x="7" y="5"/>
                    <a:pt x="7" y="5"/>
                  </a:cubicBezTo>
                  <a:cubicBezTo>
                    <a:pt x="6" y="5"/>
                    <a:pt x="6" y="4"/>
                    <a:pt x="6" y="4"/>
                  </a:cubicBez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p:cNvSpPr/>
            <p:nvPr/>
          </p:nvSpPr>
          <p:spPr>
            <a:xfrm>
              <a:off x="1860300" y="3077500"/>
              <a:ext cx="250" cy="25"/>
            </a:xfrm>
            <a:custGeom>
              <a:avLst/>
              <a:gdLst/>
              <a:ahLst/>
              <a:cxnLst/>
              <a:rect l="l" t="t" r="r" b="b"/>
              <a:pathLst>
                <a:path w="10" h="1" extrusionOk="0">
                  <a:moveTo>
                    <a:pt x="10" y="0"/>
                  </a:moveTo>
                  <a:lnTo>
                    <a:pt x="1" y="0"/>
                  </a:lnTo>
                  <a:lnTo>
                    <a:pt x="0" y="0"/>
                  </a:ln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p:cNvSpPr/>
            <p:nvPr/>
          </p:nvSpPr>
          <p:spPr>
            <a:xfrm>
              <a:off x="1810900" y="2989400"/>
              <a:ext cx="350" cy="75"/>
            </a:xfrm>
            <a:custGeom>
              <a:avLst/>
              <a:gdLst/>
              <a:ahLst/>
              <a:cxnLst/>
              <a:rect l="l" t="t" r="r" b="b"/>
              <a:pathLst>
                <a:path w="14" h="3" extrusionOk="0">
                  <a:moveTo>
                    <a:pt x="13" y="0"/>
                  </a:moveTo>
                  <a:cubicBezTo>
                    <a:pt x="12" y="0"/>
                    <a:pt x="12" y="0"/>
                    <a:pt x="11" y="0"/>
                  </a:cubicBezTo>
                  <a:lnTo>
                    <a:pt x="11" y="0"/>
                  </a:lnTo>
                  <a:cubicBezTo>
                    <a:pt x="12" y="0"/>
                    <a:pt x="13" y="0"/>
                    <a:pt x="13" y="0"/>
                  </a:cubicBezTo>
                  <a:close/>
                  <a:moveTo>
                    <a:pt x="11" y="0"/>
                  </a:moveTo>
                  <a:lnTo>
                    <a:pt x="11" y="0"/>
                  </a:lnTo>
                  <a:cubicBezTo>
                    <a:pt x="9" y="0"/>
                    <a:pt x="7" y="1"/>
                    <a:pt x="4" y="1"/>
                  </a:cubicBezTo>
                  <a:lnTo>
                    <a:pt x="4" y="1"/>
                  </a:lnTo>
                  <a:cubicBezTo>
                    <a:pt x="6" y="1"/>
                    <a:pt x="7" y="1"/>
                    <a:pt x="9" y="1"/>
                  </a:cubicBezTo>
                  <a:cubicBezTo>
                    <a:pt x="10" y="1"/>
                    <a:pt x="10" y="0"/>
                    <a:pt x="11" y="0"/>
                  </a:cubicBezTo>
                  <a:close/>
                  <a:moveTo>
                    <a:pt x="4" y="1"/>
                  </a:moveTo>
                  <a:cubicBezTo>
                    <a:pt x="3" y="2"/>
                    <a:pt x="2" y="2"/>
                    <a:pt x="1" y="2"/>
                  </a:cubicBezTo>
                  <a:cubicBezTo>
                    <a:pt x="2" y="2"/>
                    <a:pt x="3" y="2"/>
                    <a:pt x="4" y="1"/>
                  </a:cubicBez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p:cNvSpPr/>
            <p:nvPr/>
          </p:nvSpPr>
          <p:spPr>
            <a:xfrm>
              <a:off x="1811500" y="2989375"/>
              <a:ext cx="200" cy="50"/>
            </a:xfrm>
            <a:custGeom>
              <a:avLst/>
              <a:gdLst/>
              <a:ahLst/>
              <a:cxnLst/>
              <a:rect l="l" t="t" r="r" b="b"/>
              <a:pathLst>
                <a:path w="8" h="2" extrusionOk="0">
                  <a:moveTo>
                    <a:pt x="3" y="1"/>
                  </a:moveTo>
                  <a:cubicBezTo>
                    <a:pt x="2" y="1"/>
                    <a:pt x="1" y="1"/>
                    <a:pt x="1" y="1"/>
                  </a:cubicBezTo>
                  <a:lnTo>
                    <a:pt x="8" y="1"/>
                  </a:lnTo>
                  <a:cubicBezTo>
                    <a:pt x="7" y="1"/>
                    <a:pt x="5" y="1"/>
                    <a:pt x="3" y="1"/>
                  </a:cubicBez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p:cNvSpPr/>
            <p:nvPr/>
          </p:nvSpPr>
          <p:spPr>
            <a:xfrm>
              <a:off x="1802350" y="2994925"/>
              <a:ext cx="475" cy="400"/>
            </a:xfrm>
            <a:custGeom>
              <a:avLst/>
              <a:gdLst/>
              <a:ahLst/>
              <a:cxnLst/>
              <a:rect l="l" t="t" r="r" b="b"/>
              <a:pathLst>
                <a:path w="19" h="16" extrusionOk="0">
                  <a:moveTo>
                    <a:pt x="19" y="1"/>
                  </a:moveTo>
                  <a:lnTo>
                    <a:pt x="19" y="1"/>
                  </a:lnTo>
                  <a:cubicBezTo>
                    <a:pt x="13" y="2"/>
                    <a:pt x="7" y="2"/>
                    <a:pt x="0" y="3"/>
                  </a:cubicBezTo>
                  <a:lnTo>
                    <a:pt x="0" y="5"/>
                  </a:lnTo>
                  <a:cubicBezTo>
                    <a:pt x="1" y="8"/>
                    <a:pt x="4" y="11"/>
                    <a:pt x="6" y="15"/>
                  </a:cubicBezTo>
                  <a:cubicBezTo>
                    <a:pt x="11" y="11"/>
                    <a:pt x="16" y="6"/>
                    <a:pt x="19" y="1"/>
                  </a:cubicBez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p:cNvSpPr/>
            <p:nvPr/>
          </p:nvSpPr>
          <p:spPr>
            <a:xfrm>
              <a:off x="1800525" y="2941225"/>
              <a:ext cx="50" cy="200"/>
            </a:xfrm>
            <a:custGeom>
              <a:avLst/>
              <a:gdLst/>
              <a:ahLst/>
              <a:cxnLst/>
              <a:rect l="l" t="t" r="r" b="b"/>
              <a:pathLst>
                <a:path w="2" h="8" extrusionOk="0">
                  <a:moveTo>
                    <a:pt x="0" y="0"/>
                  </a:moveTo>
                  <a:lnTo>
                    <a:pt x="0" y="3"/>
                  </a:lnTo>
                  <a:lnTo>
                    <a:pt x="0" y="8"/>
                  </a:lnTo>
                  <a:cubicBezTo>
                    <a:pt x="1" y="4"/>
                    <a:pt x="1" y="2"/>
                    <a:pt x="0" y="0"/>
                  </a:cubicBez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p:cNvSpPr/>
            <p:nvPr/>
          </p:nvSpPr>
          <p:spPr>
            <a:xfrm>
              <a:off x="1789800" y="3260825"/>
              <a:ext cx="57625" cy="12425"/>
            </a:xfrm>
            <a:custGeom>
              <a:avLst/>
              <a:gdLst/>
              <a:ahLst/>
              <a:cxnLst/>
              <a:rect l="l" t="t" r="r" b="b"/>
              <a:pathLst>
                <a:path w="2305" h="497" extrusionOk="0">
                  <a:moveTo>
                    <a:pt x="85" y="172"/>
                  </a:moveTo>
                  <a:cubicBezTo>
                    <a:pt x="86" y="172"/>
                    <a:pt x="87" y="172"/>
                    <a:pt x="88" y="172"/>
                  </a:cubicBezTo>
                  <a:lnTo>
                    <a:pt x="88" y="172"/>
                  </a:lnTo>
                  <a:cubicBezTo>
                    <a:pt x="87" y="172"/>
                    <a:pt x="86" y="172"/>
                    <a:pt x="85" y="172"/>
                  </a:cubicBezTo>
                  <a:close/>
                  <a:moveTo>
                    <a:pt x="2304" y="1"/>
                  </a:moveTo>
                  <a:lnTo>
                    <a:pt x="2304" y="1"/>
                  </a:lnTo>
                  <a:cubicBezTo>
                    <a:pt x="2110" y="62"/>
                    <a:pt x="1914" y="114"/>
                    <a:pt x="1716" y="154"/>
                  </a:cubicBezTo>
                  <a:cubicBezTo>
                    <a:pt x="1720" y="153"/>
                    <a:pt x="1722" y="153"/>
                    <a:pt x="1725" y="151"/>
                  </a:cubicBezTo>
                  <a:lnTo>
                    <a:pt x="1725" y="151"/>
                  </a:lnTo>
                  <a:cubicBezTo>
                    <a:pt x="1716" y="154"/>
                    <a:pt x="1707" y="156"/>
                    <a:pt x="1696" y="159"/>
                  </a:cubicBezTo>
                  <a:lnTo>
                    <a:pt x="1695" y="159"/>
                  </a:lnTo>
                  <a:cubicBezTo>
                    <a:pt x="1593" y="177"/>
                    <a:pt x="1492" y="197"/>
                    <a:pt x="1390" y="212"/>
                  </a:cubicBezTo>
                  <a:cubicBezTo>
                    <a:pt x="1282" y="229"/>
                    <a:pt x="1173" y="237"/>
                    <a:pt x="1063" y="242"/>
                  </a:cubicBezTo>
                  <a:cubicBezTo>
                    <a:pt x="1047" y="243"/>
                    <a:pt x="1031" y="243"/>
                    <a:pt x="1014" y="243"/>
                  </a:cubicBezTo>
                  <a:cubicBezTo>
                    <a:pt x="979" y="243"/>
                    <a:pt x="942" y="242"/>
                    <a:pt x="907" y="241"/>
                  </a:cubicBezTo>
                  <a:cubicBezTo>
                    <a:pt x="859" y="239"/>
                    <a:pt x="812" y="238"/>
                    <a:pt x="764" y="236"/>
                  </a:cubicBezTo>
                  <a:cubicBezTo>
                    <a:pt x="710" y="233"/>
                    <a:pt x="656" y="231"/>
                    <a:pt x="601" y="227"/>
                  </a:cubicBezTo>
                  <a:cubicBezTo>
                    <a:pt x="554" y="224"/>
                    <a:pt x="506" y="217"/>
                    <a:pt x="457" y="212"/>
                  </a:cubicBezTo>
                  <a:lnTo>
                    <a:pt x="466" y="212"/>
                  </a:lnTo>
                  <a:cubicBezTo>
                    <a:pt x="398" y="205"/>
                    <a:pt x="331" y="200"/>
                    <a:pt x="262" y="193"/>
                  </a:cubicBezTo>
                  <a:cubicBezTo>
                    <a:pt x="204" y="187"/>
                    <a:pt x="147" y="179"/>
                    <a:pt x="88" y="172"/>
                  </a:cubicBezTo>
                  <a:lnTo>
                    <a:pt x="88" y="172"/>
                  </a:lnTo>
                  <a:cubicBezTo>
                    <a:pt x="90" y="173"/>
                    <a:pt x="92" y="174"/>
                    <a:pt x="93" y="174"/>
                  </a:cubicBezTo>
                  <a:lnTo>
                    <a:pt x="93" y="174"/>
                  </a:lnTo>
                  <a:cubicBezTo>
                    <a:pt x="63" y="171"/>
                    <a:pt x="31" y="169"/>
                    <a:pt x="1" y="166"/>
                  </a:cubicBezTo>
                  <a:lnTo>
                    <a:pt x="1" y="166"/>
                  </a:lnTo>
                  <a:cubicBezTo>
                    <a:pt x="50" y="193"/>
                    <a:pt x="102" y="216"/>
                    <a:pt x="157" y="237"/>
                  </a:cubicBezTo>
                  <a:cubicBezTo>
                    <a:pt x="168" y="248"/>
                    <a:pt x="182" y="255"/>
                    <a:pt x="199" y="263"/>
                  </a:cubicBezTo>
                  <a:cubicBezTo>
                    <a:pt x="199" y="263"/>
                    <a:pt x="199" y="262"/>
                    <a:pt x="199" y="262"/>
                  </a:cubicBezTo>
                  <a:lnTo>
                    <a:pt x="199" y="262"/>
                  </a:lnTo>
                  <a:cubicBezTo>
                    <a:pt x="200" y="263"/>
                    <a:pt x="201" y="264"/>
                    <a:pt x="204" y="264"/>
                  </a:cubicBezTo>
                  <a:cubicBezTo>
                    <a:pt x="225" y="272"/>
                    <a:pt x="245" y="279"/>
                    <a:pt x="266" y="286"/>
                  </a:cubicBezTo>
                  <a:cubicBezTo>
                    <a:pt x="273" y="303"/>
                    <a:pt x="287" y="317"/>
                    <a:pt x="306" y="324"/>
                  </a:cubicBezTo>
                  <a:cubicBezTo>
                    <a:pt x="323" y="330"/>
                    <a:pt x="340" y="335"/>
                    <a:pt x="358" y="340"/>
                  </a:cubicBezTo>
                  <a:cubicBezTo>
                    <a:pt x="433" y="365"/>
                    <a:pt x="511" y="386"/>
                    <a:pt x="588" y="406"/>
                  </a:cubicBezTo>
                  <a:cubicBezTo>
                    <a:pt x="634" y="419"/>
                    <a:pt x="681" y="430"/>
                    <a:pt x="727" y="443"/>
                  </a:cubicBezTo>
                  <a:cubicBezTo>
                    <a:pt x="761" y="453"/>
                    <a:pt x="796" y="461"/>
                    <a:pt x="829" y="469"/>
                  </a:cubicBezTo>
                  <a:cubicBezTo>
                    <a:pt x="902" y="485"/>
                    <a:pt x="975" y="495"/>
                    <a:pt x="1050" y="496"/>
                  </a:cubicBezTo>
                  <a:cubicBezTo>
                    <a:pt x="1075" y="496"/>
                    <a:pt x="1101" y="496"/>
                    <a:pt x="1125" y="495"/>
                  </a:cubicBezTo>
                  <a:cubicBezTo>
                    <a:pt x="1158" y="492"/>
                    <a:pt x="1189" y="491"/>
                    <a:pt x="1220" y="487"/>
                  </a:cubicBezTo>
                  <a:cubicBezTo>
                    <a:pt x="1254" y="482"/>
                    <a:pt x="1288" y="479"/>
                    <a:pt x="1321" y="473"/>
                  </a:cubicBezTo>
                  <a:cubicBezTo>
                    <a:pt x="1367" y="465"/>
                    <a:pt x="1416" y="455"/>
                    <a:pt x="1462" y="444"/>
                  </a:cubicBezTo>
                  <a:cubicBezTo>
                    <a:pt x="1488" y="439"/>
                    <a:pt x="1514" y="430"/>
                    <a:pt x="1540" y="424"/>
                  </a:cubicBezTo>
                  <a:cubicBezTo>
                    <a:pt x="1560" y="419"/>
                    <a:pt x="1581" y="412"/>
                    <a:pt x="1602" y="404"/>
                  </a:cubicBezTo>
                  <a:cubicBezTo>
                    <a:pt x="1629" y="394"/>
                    <a:pt x="1658" y="386"/>
                    <a:pt x="1686" y="373"/>
                  </a:cubicBezTo>
                  <a:cubicBezTo>
                    <a:pt x="1711" y="365"/>
                    <a:pt x="1736" y="353"/>
                    <a:pt x="1759" y="341"/>
                  </a:cubicBezTo>
                  <a:cubicBezTo>
                    <a:pt x="1779" y="332"/>
                    <a:pt x="1794" y="321"/>
                    <a:pt x="1810" y="306"/>
                  </a:cubicBezTo>
                  <a:cubicBezTo>
                    <a:pt x="1823" y="295"/>
                    <a:pt x="1829" y="277"/>
                    <a:pt x="1829" y="260"/>
                  </a:cubicBezTo>
                  <a:cubicBezTo>
                    <a:pt x="1831" y="260"/>
                    <a:pt x="1834" y="259"/>
                    <a:pt x="1836" y="258"/>
                  </a:cubicBezTo>
                  <a:cubicBezTo>
                    <a:pt x="1940" y="212"/>
                    <a:pt x="2046" y="170"/>
                    <a:pt x="2146" y="114"/>
                  </a:cubicBezTo>
                  <a:cubicBezTo>
                    <a:pt x="2198" y="84"/>
                    <a:pt x="2252" y="56"/>
                    <a:pt x="2304" y="28"/>
                  </a:cubicBezTo>
                  <a:cubicBezTo>
                    <a:pt x="2303" y="20"/>
                    <a:pt x="2301" y="14"/>
                    <a:pt x="2303" y="6"/>
                  </a:cubicBezTo>
                  <a:cubicBezTo>
                    <a:pt x="2304" y="5"/>
                    <a:pt x="2304" y="4"/>
                    <a:pt x="2304" y="1"/>
                  </a:cubicBez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p:cNvSpPr/>
            <p:nvPr/>
          </p:nvSpPr>
          <p:spPr>
            <a:xfrm>
              <a:off x="1670950" y="3077425"/>
              <a:ext cx="320425" cy="249100"/>
            </a:xfrm>
            <a:custGeom>
              <a:avLst/>
              <a:gdLst/>
              <a:ahLst/>
              <a:cxnLst/>
              <a:rect l="l" t="t" r="r" b="b"/>
              <a:pathLst>
                <a:path w="12817" h="9964" extrusionOk="0">
                  <a:moveTo>
                    <a:pt x="7805" y="107"/>
                  </a:moveTo>
                  <a:lnTo>
                    <a:pt x="7805" y="108"/>
                  </a:lnTo>
                  <a:cubicBezTo>
                    <a:pt x="7805" y="107"/>
                    <a:pt x="7805" y="107"/>
                    <a:pt x="7805" y="107"/>
                  </a:cubicBezTo>
                  <a:close/>
                  <a:moveTo>
                    <a:pt x="8751" y="1543"/>
                  </a:moveTo>
                  <a:lnTo>
                    <a:pt x="8751" y="1543"/>
                  </a:lnTo>
                  <a:cubicBezTo>
                    <a:pt x="8751" y="1543"/>
                    <a:pt x="8751" y="1543"/>
                    <a:pt x="8752" y="1544"/>
                  </a:cubicBezTo>
                  <a:lnTo>
                    <a:pt x="8752" y="1544"/>
                  </a:lnTo>
                  <a:cubicBezTo>
                    <a:pt x="8751" y="1543"/>
                    <a:pt x="8751" y="1543"/>
                    <a:pt x="8751" y="1543"/>
                  </a:cubicBezTo>
                  <a:close/>
                  <a:moveTo>
                    <a:pt x="9255" y="1865"/>
                  </a:moveTo>
                  <a:cubicBezTo>
                    <a:pt x="9262" y="1866"/>
                    <a:pt x="9268" y="1867"/>
                    <a:pt x="9273" y="1868"/>
                  </a:cubicBezTo>
                  <a:cubicBezTo>
                    <a:pt x="9272" y="1873"/>
                    <a:pt x="9271" y="1878"/>
                    <a:pt x="9271" y="1884"/>
                  </a:cubicBezTo>
                  <a:lnTo>
                    <a:pt x="9271" y="1892"/>
                  </a:lnTo>
                  <a:cubicBezTo>
                    <a:pt x="9268" y="1882"/>
                    <a:pt x="9265" y="1871"/>
                    <a:pt x="9255" y="1865"/>
                  </a:cubicBezTo>
                  <a:close/>
                  <a:moveTo>
                    <a:pt x="9427" y="2203"/>
                  </a:moveTo>
                  <a:lnTo>
                    <a:pt x="9427" y="2203"/>
                  </a:lnTo>
                  <a:cubicBezTo>
                    <a:pt x="9427" y="2203"/>
                    <a:pt x="9427" y="2203"/>
                    <a:pt x="9427" y="2204"/>
                  </a:cubicBezTo>
                  <a:cubicBezTo>
                    <a:pt x="9427" y="2203"/>
                    <a:pt x="9427" y="2203"/>
                    <a:pt x="9427" y="2203"/>
                  </a:cubicBezTo>
                  <a:close/>
                  <a:moveTo>
                    <a:pt x="9509" y="2544"/>
                  </a:moveTo>
                  <a:lnTo>
                    <a:pt x="9509" y="2544"/>
                  </a:lnTo>
                  <a:cubicBezTo>
                    <a:pt x="9509" y="2544"/>
                    <a:pt x="9509" y="2545"/>
                    <a:pt x="9509" y="2545"/>
                  </a:cubicBezTo>
                  <a:cubicBezTo>
                    <a:pt x="9509" y="2545"/>
                    <a:pt x="9509" y="2544"/>
                    <a:pt x="9509" y="2544"/>
                  </a:cubicBezTo>
                  <a:close/>
                  <a:moveTo>
                    <a:pt x="9377" y="2558"/>
                  </a:moveTo>
                  <a:cubicBezTo>
                    <a:pt x="9386" y="2583"/>
                    <a:pt x="9394" y="2609"/>
                    <a:pt x="9402" y="2636"/>
                  </a:cubicBezTo>
                  <a:cubicBezTo>
                    <a:pt x="9403" y="2641"/>
                    <a:pt x="9406" y="2646"/>
                    <a:pt x="9407" y="2651"/>
                  </a:cubicBezTo>
                  <a:lnTo>
                    <a:pt x="9403" y="2644"/>
                  </a:lnTo>
                  <a:cubicBezTo>
                    <a:pt x="9393" y="2619"/>
                    <a:pt x="9380" y="2596"/>
                    <a:pt x="9369" y="2573"/>
                  </a:cubicBezTo>
                  <a:cubicBezTo>
                    <a:pt x="9373" y="2569"/>
                    <a:pt x="9375" y="2563"/>
                    <a:pt x="9377" y="2558"/>
                  </a:cubicBezTo>
                  <a:close/>
                  <a:moveTo>
                    <a:pt x="10769" y="5180"/>
                  </a:moveTo>
                  <a:cubicBezTo>
                    <a:pt x="10774" y="5185"/>
                    <a:pt x="10779" y="5189"/>
                    <a:pt x="10784" y="5193"/>
                  </a:cubicBezTo>
                  <a:cubicBezTo>
                    <a:pt x="10782" y="5193"/>
                    <a:pt x="10780" y="5191"/>
                    <a:pt x="10778" y="5191"/>
                  </a:cubicBezTo>
                  <a:cubicBezTo>
                    <a:pt x="10774" y="5193"/>
                    <a:pt x="10772" y="5193"/>
                    <a:pt x="10770" y="5193"/>
                  </a:cubicBezTo>
                  <a:cubicBezTo>
                    <a:pt x="10770" y="5189"/>
                    <a:pt x="10769" y="5185"/>
                    <a:pt x="10769" y="5180"/>
                  </a:cubicBezTo>
                  <a:close/>
                  <a:moveTo>
                    <a:pt x="12720" y="5838"/>
                  </a:moveTo>
                  <a:cubicBezTo>
                    <a:pt x="12720" y="5838"/>
                    <a:pt x="12720" y="5838"/>
                    <a:pt x="12720" y="5838"/>
                  </a:cubicBezTo>
                  <a:cubicBezTo>
                    <a:pt x="12720" y="5838"/>
                    <a:pt x="12720" y="5838"/>
                    <a:pt x="12720" y="5838"/>
                  </a:cubicBezTo>
                  <a:close/>
                  <a:moveTo>
                    <a:pt x="10450" y="5897"/>
                  </a:moveTo>
                  <a:lnTo>
                    <a:pt x="10450" y="5897"/>
                  </a:lnTo>
                  <a:cubicBezTo>
                    <a:pt x="10450" y="5898"/>
                    <a:pt x="10449" y="5899"/>
                    <a:pt x="10449" y="5899"/>
                  </a:cubicBezTo>
                  <a:cubicBezTo>
                    <a:pt x="10450" y="5898"/>
                    <a:pt x="10450" y="5898"/>
                    <a:pt x="10450" y="5897"/>
                  </a:cubicBezTo>
                  <a:close/>
                  <a:moveTo>
                    <a:pt x="8317" y="8214"/>
                  </a:moveTo>
                  <a:cubicBezTo>
                    <a:pt x="8316" y="8214"/>
                    <a:pt x="8315" y="8214"/>
                    <a:pt x="8314" y="8214"/>
                  </a:cubicBezTo>
                  <a:lnTo>
                    <a:pt x="8314" y="8214"/>
                  </a:lnTo>
                  <a:cubicBezTo>
                    <a:pt x="8315" y="8214"/>
                    <a:pt x="8316" y="8214"/>
                    <a:pt x="8317" y="8214"/>
                  </a:cubicBezTo>
                  <a:close/>
                  <a:moveTo>
                    <a:pt x="7606" y="8396"/>
                  </a:moveTo>
                  <a:lnTo>
                    <a:pt x="7606" y="8396"/>
                  </a:lnTo>
                  <a:cubicBezTo>
                    <a:pt x="7607" y="8396"/>
                    <a:pt x="7607" y="8396"/>
                    <a:pt x="7608" y="8396"/>
                  </a:cubicBezTo>
                  <a:lnTo>
                    <a:pt x="7608" y="8396"/>
                  </a:lnTo>
                  <a:cubicBezTo>
                    <a:pt x="7607" y="8396"/>
                    <a:pt x="7607" y="8396"/>
                    <a:pt x="7606" y="8396"/>
                  </a:cubicBezTo>
                  <a:close/>
                  <a:moveTo>
                    <a:pt x="7608" y="8396"/>
                  </a:moveTo>
                  <a:lnTo>
                    <a:pt x="7608" y="8396"/>
                  </a:lnTo>
                  <a:cubicBezTo>
                    <a:pt x="7610" y="8398"/>
                    <a:pt x="7612" y="8399"/>
                    <a:pt x="7614" y="8399"/>
                  </a:cubicBezTo>
                  <a:lnTo>
                    <a:pt x="7614" y="8399"/>
                  </a:lnTo>
                  <a:cubicBezTo>
                    <a:pt x="7612" y="8398"/>
                    <a:pt x="7610" y="8397"/>
                    <a:pt x="7608" y="8396"/>
                  </a:cubicBezTo>
                  <a:close/>
                  <a:moveTo>
                    <a:pt x="2784" y="8454"/>
                  </a:moveTo>
                  <a:lnTo>
                    <a:pt x="2784" y="8454"/>
                  </a:lnTo>
                  <a:cubicBezTo>
                    <a:pt x="2804" y="8457"/>
                    <a:pt x="2825" y="8463"/>
                    <a:pt x="2846" y="8467"/>
                  </a:cubicBezTo>
                  <a:cubicBezTo>
                    <a:pt x="2844" y="8470"/>
                    <a:pt x="2844" y="8472"/>
                    <a:pt x="2843" y="8476"/>
                  </a:cubicBezTo>
                  <a:cubicBezTo>
                    <a:pt x="2823" y="8468"/>
                    <a:pt x="2802" y="8461"/>
                    <a:pt x="2784" y="8454"/>
                  </a:cubicBezTo>
                  <a:close/>
                  <a:moveTo>
                    <a:pt x="1280" y="9309"/>
                  </a:moveTo>
                  <a:cubicBezTo>
                    <a:pt x="1279" y="9310"/>
                    <a:pt x="1278" y="9311"/>
                    <a:pt x="1276" y="9313"/>
                  </a:cubicBezTo>
                  <a:cubicBezTo>
                    <a:pt x="1277" y="9312"/>
                    <a:pt x="1279" y="9310"/>
                    <a:pt x="1280" y="9309"/>
                  </a:cubicBezTo>
                  <a:close/>
                  <a:moveTo>
                    <a:pt x="7565" y="0"/>
                  </a:moveTo>
                  <a:cubicBezTo>
                    <a:pt x="7544" y="3"/>
                    <a:pt x="7525" y="5"/>
                    <a:pt x="7504" y="10"/>
                  </a:cubicBezTo>
                  <a:cubicBezTo>
                    <a:pt x="7491" y="14"/>
                    <a:pt x="7475" y="16"/>
                    <a:pt x="7462" y="21"/>
                  </a:cubicBezTo>
                  <a:cubicBezTo>
                    <a:pt x="7441" y="27"/>
                    <a:pt x="7421" y="30"/>
                    <a:pt x="7403" y="34"/>
                  </a:cubicBezTo>
                  <a:cubicBezTo>
                    <a:pt x="7396" y="35"/>
                    <a:pt x="7389" y="36"/>
                    <a:pt x="7384" y="39"/>
                  </a:cubicBezTo>
                  <a:cubicBezTo>
                    <a:pt x="7383" y="39"/>
                    <a:pt x="7382" y="41"/>
                    <a:pt x="7380" y="41"/>
                  </a:cubicBezTo>
                  <a:cubicBezTo>
                    <a:pt x="7387" y="60"/>
                    <a:pt x="7403" y="77"/>
                    <a:pt x="7425" y="82"/>
                  </a:cubicBezTo>
                  <a:cubicBezTo>
                    <a:pt x="7428" y="82"/>
                    <a:pt x="7431" y="83"/>
                    <a:pt x="7434" y="83"/>
                  </a:cubicBezTo>
                  <a:lnTo>
                    <a:pt x="7434" y="83"/>
                  </a:lnTo>
                  <a:cubicBezTo>
                    <a:pt x="7437" y="84"/>
                    <a:pt x="7441" y="84"/>
                    <a:pt x="7445" y="86"/>
                  </a:cubicBezTo>
                  <a:cubicBezTo>
                    <a:pt x="7442" y="86"/>
                    <a:pt x="7439" y="84"/>
                    <a:pt x="7436" y="84"/>
                  </a:cubicBezTo>
                  <a:cubicBezTo>
                    <a:pt x="7446" y="87"/>
                    <a:pt x="7458" y="89"/>
                    <a:pt x="7468" y="91"/>
                  </a:cubicBezTo>
                  <a:cubicBezTo>
                    <a:pt x="7483" y="93"/>
                    <a:pt x="7499" y="93"/>
                    <a:pt x="7514" y="94"/>
                  </a:cubicBezTo>
                  <a:lnTo>
                    <a:pt x="7513" y="94"/>
                  </a:lnTo>
                  <a:cubicBezTo>
                    <a:pt x="7539" y="96"/>
                    <a:pt x="7565" y="98"/>
                    <a:pt x="7590" y="104"/>
                  </a:cubicBezTo>
                  <a:lnTo>
                    <a:pt x="7585" y="104"/>
                  </a:lnTo>
                  <a:cubicBezTo>
                    <a:pt x="7592" y="107"/>
                    <a:pt x="7599" y="109"/>
                    <a:pt x="7605" y="112"/>
                  </a:cubicBezTo>
                  <a:cubicBezTo>
                    <a:pt x="7612" y="115"/>
                    <a:pt x="7621" y="118"/>
                    <a:pt x="7628" y="123"/>
                  </a:cubicBezTo>
                  <a:cubicBezTo>
                    <a:pt x="7647" y="135"/>
                    <a:pt x="7667" y="148"/>
                    <a:pt x="7687" y="163"/>
                  </a:cubicBezTo>
                  <a:cubicBezTo>
                    <a:pt x="7690" y="166"/>
                    <a:pt x="7695" y="171"/>
                    <a:pt x="7699" y="175"/>
                  </a:cubicBezTo>
                  <a:cubicBezTo>
                    <a:pt x="7682" y="191"/>
                    <a:pt x="7673" y="217"/>
                    <a:pt x="7679" y="242"/>
                  </a:cubicBezTo>
                  <a:lnTo>
                    <a:pt x="7679" y="241"/>
                  </a:lnTo>
                  <a:cubicBezTo>
                    <a:pt x="7679" y="242"/>
                    <a:pt x="7679" y="242"/>
                    <a:pt x="7682" y="243"/>
                  </a:cubicBezTo>
                  <a:cubicBezTo>
                    <a:pt x="7692" y="275"/>
                    <a:pt x="7699" y="308"/>
                    <a:pt x="7707" y="340"/>
                  </a:cubicBezTo>
                  <a:cubicBezTo>
                    <a:pt x="7710" y="359"/>
                    <a:pt x="7725" y="375"/>
                    <a:pt x="7741" y="382"/>
                  </a:cubicBezTo>
                  <a:cubicBezTo>
                    <a:pt x="7752" y="398"/>
                    <a:pt x="7765" y="409"/>
                    <a:pt x="7781" y="417"/>
                  </a:cubicBezTo>
                  <a:cubicBezTo>
                    <a:pt x="7782" y="461"/>
                    <a:pt x="7783" y="505"/>
                    <a:pt x="7788" y="548"/>
                  </a:cubicBezTo>
                  <a:cubicBezTo>
                    <a:pt x="7800" y="643"/>
                    <a:pt x="7827" y="732"/>
                    <a:pt x="7864" y="819"/>
                  </a:cubicBezTo>
                  <a:cubicBezTo>
                    <a:pt x="7919" y="942"/>
                    <a:pt x="7994" y="1056"/>
                    <a:pt x="8066" y="1170"/>
                  </a:cubicBezTo>
                  <a:cubicBezTo>
                    <a:pt x="8079" y="1186"/>
                    <a:pt x="8090" y="1204"/>
                    <a:pt x="8102" y="1221"/>
                  </a:cubicBezTo>
                  <a:cubicBezTo>
                    <a:pt x="8086" y="1232"/>
                    <a:pt x="8079" y="1249"/>
                    <a:pt x="8076" y="1269"/>
                  </a:cubicBezTo>
                  <a:cubicBezTo>
                    <a:pt x="8074" y="1294"/>
                    <a:pt x="8082" y="1314"/>
                    <a:pt x="8096" y="1333"/>
                  </a:cubicBezTo>
                  <a:cubicBezTo>
                    <a:pt x="8111" y="1352"/>
                    <a:pt x="8123" y="1374"/>
                    <a:pt x="8138" y="1393"/>
                  </a:cubicBezTo>
                  <a:cubicBezTo>
                    <a:pt x="8168" y="1436"/>
                    <a:pt x="8200" y="1476"/>
                    <a:pt x="8232" y="1516"/>
                  </a:cubicBezTo>
                  <a:cubicBezTo>
                    <a:pt x="8263" y="1554"/>
                    <a:pt x="8298" y="1590"/>
                    <a:pt x="8332" y="1626"/>
                  </a:cubicBezTo>
                  <a:cubicBezTo>
                    <a:pt x="8364" y="1661"/>
                    <a:pt x="8399" y="1692"/>
                    <a:pt x="8433" y="1724"/>
                  </a:cubicBezTo>
                  <a:cubicBezTo>
                    <a:pt x="8452" y="1740"/>
                    <a:pt x="8473" y="1758"/>
                    <a:pt x="8494" y="1773"/>
                  </a:cubicBezTo>
                  <a:cubicBezTo>
                    <a:pt x="8514" y="1789"/>
                    <a:pt x="8538" y="1797"/>
                    <a:pt x="8564" y="1805"/>
                  </a:cubicBezTo>
                  <a:cubicBezTo>
                    <a:pt x="8570" y="1806"/>
                    <a:pt x="8576" y="1807"/>
                    <a:pt x="8582" y="1807"/>
                  </a:cubicBezTo>
                  <a:cubicBezTo>
                    <a:pt x="8586" y="1807"/>
                    <a:pt x="8589" y="1807"/>
                    <a:pt x="8593" y="1806"/>
                  </a:cubicBezTo>
                  <a:cubicBezTo>
                    <a:pt x="8613" y="1823"/>
                    <a:pt x="8636" y="1838"/>
                    <a:pt x="8657" y="1854"/>
                  </a:cubicBezTo>
                  <a:cubicBezTo>
                    <a:pt x="8675" y="1869"/>
                    <a:pt x="8698" y="1882"/>
                    <a:pt x="8719" y="1893"/>
                  </a:cubicBezTo>
                  <a:cubicBezTo>
                    <a:pt x="8736" y="1903"/>
                    <a:pt x="8758" y="1907"/>
                    <a:pt x="8778" y="1914"/>
                  </a:cubicBezTo>
                  <a:cubicBezTo>
                    <a:pt x="8783" y="1915"/>
                    <a:pt x="8787" y="1915"/>
                    <a:pt x="8792" y="1916"/>
                  </a:cubicBezTo>
                  <a:cubicBezTo>
                    <a:pt x="8810" y="1931"/>
                    <a:pt x="8827" y="1949"/>
                    <a:pt x="8844" y="1965"/>
                  </a:cubicBezTo>
                  <a:cubicBezTo>
                    <a:pt x="8840" y="1964"/>
                    <a:pt x="8839" y="1961"/>
                    <a:pt x="8837" y="1960"/>
                  </a:cubicBezTo>
                  <a:lnTo>
                    <a:pt x="8837" y="1960"/>
                  </a:lnTo>
                  <a:cubicBezTo>
                    <a:pt x="8880" y="2002"/>
                    <a:pt x="8920" y="2048"/>
                    <a:pt x="8957" y="2094"/>
                  </a:cubicBezTo>
                  <a:cubicBezTo>
                    <a:pt x="8992" y="2140"/>
                    <a:pt x="9024" y="2187"/>
                    <a:pt x="9055" y="2236"/>
                  </a:cubicBezTo>
                  <a:cubicBezTo>
                    <a:pt x="9059" y="2245"/>
                    <a:pt x="9064" y="2254"/>
                    <a:pt x="9070" y="2263"/>
                  </a:cubicBezTo>
                  <a:cubicBezTo>
                    <a:pt x="9072" y="2311"/>
                    <a:pt x="9080" y="2358"/>
                    <a:pt x="9085" y="2406"/>
                  </a:cubicBezTo>
                  <a:cubicBezTo>
                    <a:pt x="9088" y="2436"/>
                    <a:pt x="9095" y="2466"/>
                    <a:pt x="9098" y="2496"/>
                  </a:cubicBezTo>
                  <a:cubicBezTo>
                    <a:pt x="9109" y="2549"/>
                    <a:pt x="9119" y="2604"/>
                    <a:pt x="9134" y="2658"/>
                  </a:cubicBezTo>
                  <a:cubicBezTo>
                    <a:pt x="9169" y="2792"/>
                    <a:pt x="9220" y="2921"/>
                    <a:pt x="9286" y="3043"/>
                  </a:cubicBezTo>
                  <a:cubicBezTo>
                    <a:pt x="9314" y="3095"/>
                    <a:pt x="9348" y="3146"/>
                    <a:pt x="9380" y="3194"/>
                  </a:cubicBezTo>
                  <a:cubicBezTo>
                    <a:pt x="9386" y="3206"/>
                    <a:pt x="9395" y="3218"/>
                    <a:pt x="9403" y="3226"/>
                  </a:cubicBezTo>
                  <a:cubicBezTo>
                    <a:pt x="9408" y="3236"/>
                    <a:pt x="9413" y="3244"/>
                    <a:pt x="9418" y="3252"/>
                  </a:cubicBezTo>
                  <a:cubicBezTo>
                    <a:pt x="9421" y="3260"/>
                    <a:pt x="9426" y="3270"/>
                    <a:pt x="9428" y="3277"/>
                  </a:cubicBezTo>
                  <a:cubicBezTo>
                    <a:pt x="9434" y="3291"/>
                    <a:pt x="9444" y="3303"/>
                    <a:pt x="9457" y="3311"/>
                  </a:cubicBezTo>
                  <a:cubicBezTo>
                    <a:pt x="9467" y="3324"/>
                    <a:pt x="9475" y="3340"/>
                    <a:pt x="9488" y="3353"/>
                  </a:cubicBezTo>
                  <a:cubicBezTo>
                    <a:pt x="9496" y="3364"/>
                    <a:pt x="9505" y="3373"/>
                    <a:pt x="9514" y="3381"/>
                  </a:cubicBezTo>
                  <a:cubicBezTo>
                    <a:pt x="9518" y="3385"/>
                    <a:pt x="9522" y="3389"/>
                    <a:pt x="9527" y="3391"/>
                  </a:cubicBezTo>
                  <a:cubicBezTo>
                    <a:pt x="9545" y="3406"/>
                    <a:pt x="9565" y="3420"/>
                    <a:pt x="9582" y="3435"/>
                  </a:cubicBezTo>
                  <a:cubicBezTo>
                    <a:pt x="9582" y="3452"/>
                    <a:pt x="9591" y="3469"/>
                    <a:pt x="9604" y="3482"/>
                  </a:cubicBezTo>
                  <a:cubicBezTo>
                    <a:pt x="9637" y="3509"/>
                    <a:pt x="9671" y="3535"/>
                    <a:pt x="9705" y="3561"/>
                  </a:cubicBezTo>
                  <a:cubicBezTo>
                    <a:pt x="9709" y="3567"/>
                    <a:pt x="9715" y="3575"/>
                    <a:pt x="9718" y="3581"/>
                  </a:cubicBezTo>
                  <a:cubicBezTo>
                    <a:pt x="9718" y="3590"/>
                    <a:pt x="9721" y="3597"/>
                    <a:pt x="9725" y="3606"/>
                  </a:cubicBezTo>
                  <a:cubicBezTo>
                    <a:pt x="9731" y="3616"/>
                    <a:pt x="9736" y="3627"/>
                    <a:pt x="9746" y="3636"/>
                  </a:cubicBezTo>
                  <a:lnTo>
                    <a:pt x="9780" y="3663"/>
                  </a:lnTo>
                  <a:cubicBezTo>
                    <a:pt x="9830" y="3704"/>
                    <a:pt x="9882" y="3745"/>
                    <a:pt x="9932" y="3787"/>
                  </a:cubicBezTo>
                  <a:cubicBezTo>
                    <a:pt x="9959" y="3808"/>
                    <a:pt x="9985" y="3829"/>
                    <a:pt x="10012" y="3851"/>
                  </a:cubicBezTo>
                  <a:cubicBezTo>
                    <a:pt x="10020" y="3858"/>
                    <a:pt x="10029" y="3864"/>
                    <a:pt x="10037" y="3871"/>
                  </a:cubicBezTo>
                  <a:cubicBezTo>
                    <a:pt x="10034" y="3873"/>
                    <a:pt x="10030" y="3874"/>
                    <a:pt x="10027" y="3876"/>
                  </a:cubicBezTo>
                  <a:cubicBezTo>
                    <a:pt x="10004" y="3894"/>
                    <a:pt x="9994" y="3923"/>
                    <a:pt x="10001" y="3951"/>
                  </a:cubicBezTo>
                  <a:cubicBezTo>
                    <a:pt x="10011" y="3984"/>
                    <a:pt x="10022" y="4018"/>
                    <a:pt x="10034" y="4050"/>
                  </a:cubicBezTo>
                  <a:cubicBezTo>
                    <a:pt x="10047" y="4083"/>
                    <a:pt x="10058" y="4117"/>
                    <a:pt x="10073" y="4150"/>
                  </a:cubicBezTo>
                  <a:cubicBezTo>
                    <a:pt x="10088" y="4188"/>
                    <a:pt x="10104" y="4224"/>
                    <a:pt x="10119" y="4261"/>
                  </a:cubicBezTo>
                  <a:cubicBezTo>
                    <a:pt x="10135" y="4297"/>
                    <a:pt x="10153" y="4331"/>
                    <a:pt x="10170" y="4366"/>
                  </a:cubicBezTo>
                  <a:cubicBezTo>
                    <a:pt x="10181" y="4390"/>
                    <a:pt x="10192" y="4412"/>
                    <a:pt x="10206" y="4437"/>
                  </a:cubicBezTo>
                  <a:cubicBezTo>
                    <a:pt x="10222" y="4468"/>
                    <a:pt x="10239" y="4501"/>
                    <a:pt x="10257" y="4531"/>
                  </a:cubicBezTo>
                  <a:cubicBezTo>
                    <a:pt x="10294" y="4587"/>
                    <a:pt x="10327" y="4644"/>
                    <a:pt x="10366" y="4699"/>
                  </a:cubicBezTo>
                  <a:cubicBezTo>
                    <a:pt x="10391" y="4733"/>
                    <a:pt x="10416" y="4768"/>
                    <a:pt x="10440" y="4803"/>
                  </a:cubicBezTo>
                  <a:cubicBezTo>
                    <a:pt x="10458" y="4826"/>
                    <a:pt x="10476" y="4850"/>
                    <a:pt x="10495" y="4872"/>
                  </a:cubicBezTo>
                  <a:cubicBezTo>
                    <a:pt x="10517" y="4901"/>
                    <a:pt x="10540" y="4929"/>
                    <a:pt x="10563" y="4958"/>
                  </a:cubicBezTo>
                  <a:cubicBezTo>
                    <a:pt x="10569" y="4965"/>
                    <a:pt x="10577" y="4973"/>
                    <a:pt x="10584" y="4981"/>
                  </a:cubicBezTo>
                  <a:cubicBezTo>
                    <a:pt x="10582" y="4989"/>
                    <a:pt x="10581" y="4996"/>
                    <a:pt x="10582" y="5005"/>
                  </a:cubicBezTo>
                  <a:cubicBezTo>
                    <a:pt x="10582" y="5022"/>
                    <a:pt x="10584" y="5037"/>
                    <a:pt x="10584" y="5055"/>
                  </a:cubicBezTo>
                  <a:cubicBezTo>
                    <a:pt x="10585" y="5089"/>
                    <a:pt x="10587" y="5124"/>
                    <a:pt x="10584" y="5159"/>
                  </a:cubicBezTo>
                  <a:cubicBezTo>
                    <a:pt x="10578" y="5218"/>
                    <a:pt x="10576" y="5279"/>
                    <a:pt x="10571" y="5339"/>
                  </a:cubicBezTo>
                  <a:lnTo>
                    <a:pt x="10571" y="5335"/>
                  </a:lnTo>
                  <a:cubicBezTo>
                    <a:pt x="10559" y="5448"/>
                    <a:pt x="10541" y="5561"/>
                    <a:pt x="10516" y="5671"/>
                  </a:cubicBezTo>
                  <a:cubicBezTo>
                    <a:pt x="10516" y="5669"/>
                    <a:pt x="10517" y="5666"/>
                    <a:pt x="10517" y="5664"/>
                  </a:cubicBezTo>
                  <a:lnTo>
                    <a:pt x="10517" y="5664"/>
                  </a:lnTo>
                  <a:cubicBezTo>
                    <a:pt x="10499" y="5743"/>
                    <a:pt x="10477" y="5820"/>
                    <a:pt x="10450" y="5897"/>
                  </a:cubicBezTo>
                  <a:lnTo>
                    <a:pt x="10450" y="5897"/>
                  </a:lnTo>
                  <a:cubicBezTo>
                    <a:pt x="10451" y="5896"/>
                    <a:pt x="10451" y="5895"/>
                    <a:pt x="10452" y="5894"/>
                  </a:cubicBezTo>
                  <a:lnTo>
                    <a:pt x="10452" y="5894"/>
                  </a:lnTo>
                  <a:cubicBezTo>
                    <a:pt x="10432" y="5949"/>
                    <a:pt x="10411" y="6002"/>
                    <a:pt x="10391" y="6058"/>
                  </a:cubicBezTo>
                  <a:cubicBezTo>
                    <a:pt x="10370" y="6114"/>
                    <a:pt x="10345" y="6170"/>
                    <a:pt x="10318" y="6223"/>
                  </a:cubicBezTo>
                  <a:cubicBezTo>
                    <a:pt x="10287" y="6278"/>
                    <a:pt x="10254" y="6331"/>
                    <a:pt x="10220" y="6383"/>
                  </a:cubicBezTo>
                  <a:cubicBezTo>
                    <a:pt x="10186" y="6428"/>
                    <a:pt x="10151" y="6470"/>
                    <a:pt x="10114" y="6512"/>
                  </a:cubicBezTo>
                  <a:cubicBezTo>
                    <a:pt x="10079" y="6552"/>
                    <a:pt x="10046" y="6593"/>
                    <a:pt x="10011" y="6632"/>
                  </a:cubicBezTo>
                  <a:cubicBezTo>
                    <a:pt x="9950" y="6698"/>
                    <a:pt x="9883" y="6758"/>
                    <a:pt x="9816" y="6817"/>
                  </a:cubicBezTo>
                  <a:cubicBezTo>
                    <a:pt x="9748" y="6873"/>
                    <a:pt x="9678" y="6929"/>
                    <a:pt x="9606" y="6981"/>
                  </a:cubicBezTo>
                  <a:cubicBezTo>
                    <a:pt x="9557" y="7012"/>
                    <a:pt x="9505" y="7037"/>
                    <a:pt x="9453" y="7063"/>
                  </a:cubicBezTo>
                  <a:cubicBezTo>
                    <a:pt x="9448" y="7085"/>
                    <a:pt x="9441" y="7106"/>
                    <a:pt x="9436" y="7127"/>
                  </a:cubicBezTo>
                  <a:lnTo>
                    <a:pt x="9412" y="7202"/>
                  </a:lnTo>
                  <a:cubicBezTo>
                    <a:pt x="9410" y="7210"/>
                    <a:pt x="9407" y="7218"/>
                    <a:pt x="9403" y="7227"/>
                  </a:cubicBezTo>
                  <a:cubicBezTo>
                    <a:pt x="9397" y="7248"/>
                    <a:pt x="9389" y="7269"/>
                    <a:pt x="9382" y="7289"/>
                  </a:cubicBezTo>
                  <a:cubicBezTo>
                    <a:pt x="9377" y="7305"/>
                    <a:pt x="9372" y="7320"/>
                    <a:pt x="9367" y="7334"/>
                  </a:cubicBezTo>
                  <a:cubicBezTo>
                    <a:pt x="9362" y="7348"/>
                    <a:pt x="9359" y="7361"/>
                    <a:pt x="9349" y="7374"/>
                  </a:cubicBezTo>
                  <a:cubicBezTo>
                    <a:pt x="9346" y="7378"/>
                    <a:pt x="9344" y="7380"/>
                    <a:pt x="9340" y="7384"/>
                  </a:cubicBezTo>
                  <a:cubicBezTo>
                    <a:pt x="9339" y="7387"/>
                    <a:pt x="9338" y="7390"/>
                    <a:pt x="9336" y="7393"/>
                  </a:cubicBezTo>
                  <a:cubicBezTo>
                    <a:pt x="9314" y="7449"/>
                    <a:pt x="9292" y="7503"/>
                    <a:pt x="9266" y="7556"/>
                  </a:cubicBezTo>
                  <a:cubicBezTo>
                    <a:pt x="9241" y="7597"/>
                    <a:pt x="9215" y="7637"/>
                    <a:pt x="9186" y="7677"/>
                  </a:cubicBezTo>
                  <a:cubicBezTo>
                    <a:pt x="9157" y="7715"/>
                    <a:pt x="9126" y="7755"/>
                    <a:pt x="9093" y="7792"/>
                  </a:cubicBezTo>
                  <a:cubicBezTo>
                    <a:pt x="9062" y="7823"/>
                    <a:pt x="9030" y="7853"/>
                    <a:pt x="8997" y="7881"/>
                  </a:cubicBezTo>
                  <a:cubicBezTo>
                    <a:pt x="8963" y="7908"/>
                    <a:pt x="8928" y="7935"/>
                    <a:pt x="8894" y="7961"/>
                  </a:cubicBezTo>
                  <a:cubicBezTo>
                    <a:pt x="8856" y="7988"/>
                    <a:pt x="8817" y="8013"/>
                    <a:pt x="8778" y="8038"/>
                  </a:cubicBezTo>
                  <a:cubicBezTo>
                    <a:pt x="8724" y="8072"/>
                    <a:pt x="8667" y="8102"/>
                    <a:pt x="8610" y="8131"/>
                  </a:cubicBezTo>
                  <a:cubicBezTo>
                    <a:pt x="8581" y="8143"/>
                    <a:pt x="8555" y="8153"/>
                    <a:pt x="8526" y="8163"/>
                  </a:cubicBezTo>
                  <a:cubicBezTo>
                    <a:pt x="8454" y="8184"/>
                    <a:pt x="8382" y="8199"/>
                    <a:pt x="8311" y="8215"/>
                  </a:cubicBezTo>
                  <a:lnTo>
                    <a:pt x="8311" y="8215"/>
                  </a:lnTo>
                  <a:cubicBezTo>
                    <a:pt x="8291" y="8217"/>
                    <a:pt x="8270" y="8220"/>
                    <a:pt x="8250" y="8223"/>
                  </a:cubicBezTo>
                  <a:cubicBezTo>
                    <a:pt x="8224" y="8225"/>
                    <a:pt x="8199" y="8226"/>
                    <a:pt x="8173" y="8228"/>
                  </a:cubicBezTo>
                  <a:cubicBezTo>
                    <a:pt x="8125" y="8228"/>
                    <a:pt x="8077" y="8228"/>
                    <a:pt x="8029" y="8226"/>
                  </a:cubicBezTo>
                  <a:cubicBezTo>
                    <a:pt x="7981" y="8225"/>
                    <a:pt x="7930" y="8220"/>
                    <a:pt x="7881" y="8216"/>
                  </a:cubicBezTo>
                  <a:cubicBezTo>
                    <a:pt x="7833" y="8211"/>
                    <a:pt x="7786" y="8205"/>
                    <a:pt x="7738" y="8198"/>
                  </a:cubicBezTo>
                  <a:cubicBezTo>
                    <a:pt x="7685" y="8190"/>
                    <a:pt x="7635" y="8180"/>
                    <a:pt x="7581" y="8169"/>
                  </a:cubicBezTo>
                  <a:cubicBezTo>
                    <a:pt x="7554" y="8161"/>
                    <a:pt x="7527" y="8154"/>
                    <a:pt x="7498" y="8146"/>
                  </a:cubicBezTo>
                  <a:cubicBezTo>
                    <a:pt x="7468" y="8137"/>
                    <a:pt x="7439" y="8126"/>
                    <a:pt x="7409" y="8116"/>
                  </a:cubicBezTo>
                  <a:cubicBezTo>
                    <a:pt x="7384" y="8106"/>
                    <a:pt x="7359" y="8096"/>
                    <a:pt x="7334" y="8086"/>
                  </a:cubicBezTo>
                  <a:cubicBezTo>
                    <a:pt x="7303" y="8072"/>
                    <a:pt x="7274" y="8058"/>
                    <a:pt x="7244" y="8044"/>
                  </a:cubicBezTo>
                  <a:cubicBezTo>
                    <a:pt x="7212" y="8026"/>
                    <a:pt x="7178" y="8006"/>
                    <a:pt x="7145" y="7990"/>
                  </a:cubicBezTo>
                  <a:cubicBezTo>
                    <a:pt x="7115" y="7972"/>
                    <a:pt x="7086" y="7955"/>
                    <a:pt x="7055" y="7941"/>
                  </a:cubicBezTo>
                  <a:cubicBezTo>
                    <a:pt x="7048" y="7938"/>
                    <a:pt x="7040" y="7936"/>
                    <a:pt x="7032" y="7936"/>
                  </a:cubicBezTo>
                  <a:cubicBezTo>
                    <a:pt x="7018" y="7936"/>
                    <a:pt x="7005" y="7941"/>
                    <a:pt x="6993" y="7950"/>
                  </a:cubicBezTo>
                  <a:cubicBezTo>
                    <a:pt x="6993" y="7946"/>
                    <a:pt x="6992" y="7942"/>
                    <a:pt x="6992" y="7939"/>
                  </a:cubicBezTo>
                  <a:lnTo>
                    <a:pt x="6992" y="7939"/>
                  </a:lnTo>
                  <a:cubicBezTo>
                    <a:pt x="6992" y="7919"/>
                    <a:pt x="6993" y="7898"/>
                    <a:pt x="6983" y="7880"/>
                  </a:cubicBezTo>
                  <a:cubicBezTo>
                    <a:pt x="6975" y="7862"/>
                    <a:pt x="6956" y="7848"/>
                    <a:pt x="6935" y="7844"/>
                  </a:cubicBezTo>
                  <a:cubicBezTo>
                    <a:pt x="6932" y="7844"/>
                    <a:pt x="6928" y="7844"/>
                    <a:pt x="6925" y="7844"/>
                  </a:cubicBezTo>
                  <a:cubicBezTo>
                    <a:pt x="6908" y="7844"/>
                    <a:pt x="6891" y="7850"/>
                    <a:pt x="6879" y="7861"/>
                  </a:cubicBezTo>
                  <a:cubicBezTo>
                    <a:pt x="6871" y="7867"/>
                    <a:pt x="6866" y="7874"/>
                    <a:pt x="6859" y="7882"/>
                  </a:cubicBezTo>
                  <a:lnTo>
                    <a:pt x="6790" y="7955"/>
                  </a:lnTo>
                  <a:cubicBezTo>
                    <a:pt x="6761" y="7985"/>
                    <a:pt x="6734" y="8016"/>
                    <a:pt x="6706" y="8044"/>
                  </a:cubicBezTo>
                  <a:cubicBezTo>
                    <a:pt x="6684" y="8064"/>
                    <a:pt x="6662" y="8086"/>
                    <a:pt x="6639" y="8106"/>
                  </a:cubicBezTo>
                  <a:cubicBezTo>
                    <a:pt x="6613" y="8128"/>
                    <a:pt x="6585" y="8149"/>
                    <a:pt x="6558" y="8171"/>
                  </a:cubicBezTo>
                  <a:cubicBezTo>
                    <a:pt x="6505" y="8208"/>
                    <a:pt x="6449" y="8243"/>
                    <a:pt x="6394" y="8277"/>
                  </a:cubicBezTo>
                  <a:cubicBezTo>
                    <a:pt x="6338" y="8312"/>
                    <a:pt x="6284" y="8348"/>
                    <a:pt x="6228" y="8383"/>
                  </a:cubicBezTo>
                  <a:cubicBezTo>
                    <a:pt x="6181" y="8409"/>
                    <a:pt x="6131" y="8433"/>
                    <a:pt x="6082" y="8455"/>
                  </a:cubicBezTo>
                  <a:cubicBezTo>
                    <a:pt x="5975" y="8498"/>
                    <a:pt x="5866" y="8538"/>
                    <a:pt x="5755" y="8569"/>
                  </a:cubicBezTo>
                  <a:cubicBezTo>
                    <a:pt x="5690" y="8583"/>
                    <a:pt x="5625" y="8593"/>
                    <a:pt x="5559" y="8602"/>
                  </a:cubicBezTo>
                  <a:cubicBezTo>
                    <a:pt x="5504" y="8610"/>
                    <a:pt x="5450" y="8616"/>
                    <a:pt x="5396" y="8622"/>
                  </a:cubicBezTo>
                  <a:cubicBezTo>
                    <a:pt x="5342" y="8626"/>
                    <a:pt x="5290" y="8627"/>
                    <a:pt x="5238" y="8628"/>
                  </a:cubicBezTo>
                  <a:cubicBezTo>
                    <a:pt x="5174" y="8627"/>
                    <a:pt x="5112" y="8625"/>
                    <a:pt x="5047" y="8617"/>
                  </a:cubicBezTo>
                  <a:cubicBezTo>
                    <a:pt x="5011" y="8612"/>
                    <a:pt x="4976" y="8607"/>
                    <a:pt x="4942" y="8600"/>
                  </a:cubicBezTo>
                  <a:cubicBezTo>
                    <a:pt x="4902" y="8591"/>
                    <a:pt x="4865" y="8581"/>
                    <a:pt x="4828" y="8573"/>
                  </a:cubicBezTo>
                  <a:cubicBezTo>
                    <a:pt x="4797" y="8563"/>
                    <a:pt x="4764" y="8550"/>
                    <a:pt x="4735" y="8539"/>
                  </a:cubicBezTo>
                  <a:cubicBezTo>
                    <a:pt x="4660" y="8506"/>
                    <a:pt x="4588" y="8468"/>
                    <a:pt x="4516" y="8427"/>
                  </a:cubicBezTo>
                  <a:cubicBezTo>
                    <a:pt x="4478" y="8404"/>
                    <a:pt x="4439" y="8380"/>
                    <a:pt x="4401" y="8354"/>
                  </a:cubicBezTo>
                  <a:cubicBezTo>
                    <a:pt x="4381" y="8344"/>
                    <a:pt x="4362" y="8334"/>
                    <a:pt x="4343" y="8322"/>
                  </a:cubicBezTo>
                  <a:cubicBezTo>
                    <a:pt x="4323" y="8311"/>
                    <a:pt x="4303" y="8300"/>
                    <a:pt x="4283" y="8285"/>
                  </a:cubicBezTo>
                  <a:lnTo>
                    <a:pt x="4210" y="8235"/>
                  </a:lnTo>
                  <a:cubicBezTo>
                    <a:pt x="4190" y="8222"/>
                    <a:pt x="4171" y="8206"/>
                    <a:pt x="4153" y="8192"/>
                  </a:cubicBezTo>
                  <a:cubicBezTo>
                    <a:pt x="4128" y="8177"/>
                    <a:pt x="4104" y="8161"/>
                    <a:pt x="4081" y="8145"/>
                  </a:cubicBezTo>
                  <a:cubicBezTo>
                    <a:pt x="4071" y="8149"/>
                    <a:pt x="4060" y="8156"/>
                    <a:pt x="4050" y="8161"/>
                  </a:cubicBezTo>
                  <a:cubicBezTo>
                    <a:pt x="3995" y="8192"/>
                    <a:pt x="3938" y="8220"/>
                    <a:pt x="3882" y="8245"/>
                  </a:cubicBezTo>
                  <a:cubicBezTo>
                    <a:pt x="3818" y="8272"/>
                    <a:pt x="3752" y="8296"/>
                    <a:pt x="3685" y="8314"/>
                  </a:cubicBezTo>
                  <a:cubicBezTo>
                    <a:pt x="3622" y="8333"/>
                    <a:pt x="3557" y="8347"/>
                    <a:pt x="3492" y="8357"/>
                  </a:cubicBezTo>
                  <a:cubicBezTo>
                    <a:pt x="3402" y="8371"/>
                    <a:pt x="3312" y="8380"/>
                    <a:pt x="3221" y="8384"/>
                  </a:cubicBezTo>
                  <a:cubicBezTo>
                    <a:pt x="3206" y="8385"/>
                    <a:pt x="3190" y="8385"/>
                    <a:pt x="3175" y="8385"/>
                  </a:cubicBezTo>
                  <a:cubicBezTo>
                    <a:pt x="3110" y="8385"/>
                    <a:pt x="3044" y="8379"/>
                    <a:pt x="2981" y="8370"/>
                  </a:cubicBezTo>
                  <a:cubicBezTo>
                    <a:pt x="2858" y="8353"/>
                    <a:pt x="2738" y="8327"/>
                    <a:pt x="2620" y="8290"/>
                  </a:cubicBezTo>
                  <a:cubicBezTo>
                    <a:pt x="2578" y="8277"/>
                    <a:pt x="2537" y="8262"/>
                    <a:pt x="2496" y="8246"/>
                  </a:cubicBezTo>
                  <a:cubicBezTo>
                    <a:pt x="2491" y="8244"/>
                    <a:pt x="2486" y="8242"/>
                    <a:pt x="2481" y="8241"/>
                  </a:cubicBezTo>
                  <a:cubicBezTo>
                    <a:pt x="2475" y="8239"/>
                    <a:pt x="2468" y="8236"/>
                    <a:pt x="2462" y="8231"/>
                  </a:cubicBezTo>
                  <a:cubicBezTo>
                    <a:pt x="2401" y="8208"/>
                    <a:pt x="2342" y="8179"/>
                    <a:pt x="2284" y="8149"/>
                  </a:cubicBezTo>
                  <a:cubicBezTo>
                    <a:pt x="2225" y="8120"/>
                    <a:pt x="2167" y="8090"/>
                    <a:pt x="2110" y="8056"/>
                  </a:cubicBezTo>
                  <a:cubicBezTo>
                    <a:pt x="2050" y="8022"/>
                    <a:pt x="1992" y="7986"/>
                    <a:pt x="1934" y="7948"/>
                  </a:cubicBezTo>
                  <a:cubicBezTo>
                    <a:pt x="1879" y="7912"/>
                    <a:pt x="1827" y="7873"/>
                    <a:pt x="1773" y="7836"/>
                  </a:cubicBezTo>
                  <a:cubicBezTo>
                    <a:pt x="1715" y="7796"/>
                    <a:pt x="1657" y="7756"/>
                    <a:pt x="1600" y="7714"/>
                  </a:cubicBezTo>
                  <a:cubicBezTo>
                    <a:pt x="1547" y="7676"/>
                    <a:pt x="1497" y="7631"/>
                    <a:pt x="1450" y="7585"/>
                  </a:cubicBezTo>
                  <a:lnTo>
                    <a:pt x="1435" y="7570"/>
                  </a:lnTo>
                  <a:lnTo>
                    <a:pt x="1435" y="7570"/>
                  </a:lnTo>
                  <a:cubicBezTo>
                    <a:pt x="1445" y="7592"/>
                    <a:pt x="1456" y="7615"/>
                    <a:pt x="1462" y="7638"/>
                  </a:cubicBezTo>
                  <a:cubicBezTo>
                    <a:pt x="1464" y="7645"/>
                    <a:pt x="1466" y="7651"/>
                    <a:pt x="1466" y="7657"/>
                  </a:cubicBezTo>
                  <a:lnTo>
                    <a:pt x="1488" y="7678"/>
                  </a:lnTo>
                  <a:cubicBezTo>
                    <a:pt x="1582" y="7774"/>
                    <a:pt x="1675" y="7870"/>
                    <a:pt x="1776" y="7960"/>
                  </a:cubicBezTo>
                  <a:cubicBezTo>
                    <a:pt x="1812" y="7991"/>
                    <a:pt x="1849" y="8018"/>
                    <a:pt x="1887" y="8045"/>
                  </a:cubicBezTo>
                  <a:cubicBezTo>
                    <a:pt x="1853" y="8060"/>
                    <a:pt x="1840" y="8107"/>
                    <a:pt x="1862" y="8138"/>
                  </a:cubicBezTo>
                  <a:cubicBezTo>
                    <a:pt x="1884" y="8167"/>
                    <a:pt x="1913" y="8192"/>
                    <a:pt x="1941" y="8215"/>
                  </a:cubicBezTo>
                  <a:cubicBezTo>
                    <a:pt x="1934" y="8237"/>
                    <a:pt x="1929" y="8257"/>
                    <a:pt x="1924" y="8280"/>
                  </a:cubicBezTo>
                  <a:cubicBezTo>
                    <a:pt x="1909" y="8344"/>
                    <a:pt x="1889" y="8409"/>
                    <a:pt x="1868" y="8472"/>
                  </a:cubicBezTo>
                  <a:cubicBezTo>
                    <a:pt x="1833" y="8570"/>
                    <a:pt x="1790" y="8664"/>
                    <a:pt x="1743" y="8757"/>
                  </a:cubicBezTo>
                  <a:cubicBezTo>
                    <a:pt x="1712" y="8814"/>
                    <a:pt x="1680" y="8868"/>
                    <a:pt x="1645" y="8921"/>
                  </a:cubicBezTo>
                  <a:cubicBezTo>
                    <a:pt x="1626" y="8947"/>
                    <a:pt x="1608" y="8973"/>
                    <a:pt x="1589" y="8999"/>
                  </a:cubicBezTo>
                  <a:cubicBezTo>
                    <a:pt x="1569" y="9025"/>
                    <a:pt x="1547" y="9050"/>
                    <a:pt x="1526" y="9075"/>
                  </a:cubicBezTo>
                  <a:cubicBezTo>
                    <a:pt x="1448" y="9157"/>
                    <a:pt x="1366" y="9234"/>
                    <a:pt x="1280" y="9309"/>
                  </a:cubicBezTo>
                  <a:lnTo>
                    <a:pt x="1280" y="9309"/>
                  </a:lnTo>
                  <a:cubicBezTo>
                    <a:pt x="1281" y="9309"/>
                    <a:pt x="1282" y="9308"/>
                    <a:pt x="1283" y="9308"/>
                  </a:cubicBezTo>
                  <a:lnTo>
                    <a:pt x="1283" y="9308"/>
                  </a:lnTo>
                  <a:cubicBezTo>
                    <a:pt x="1257" y="9328"/>
                    <a:pt x="1232" y="9350"/>
                    <a:pt x="1204" y="9371"/>
                  </a:cubicBezTo>
                  <a:cubicBezTo>
                    <a:pt x="1183" y="9387"/>
                    <a:pt x="1160" y="9402"/>
                    <a:pt x="1139" y="9415"/>
                  </a:cubicBezTo>
                  <a:cubicBezTo>
                    <a:pt x="1131" y="9420"/>
                    <a:pt x="1124" y="9427"/>
                    <a:pt x="1118" y="9432"/>
                  </a:cubicBezTo>
                  <a:cubicBezTo>
                    <a:pt x="1088" y="9453"/>
                    <a:pt x="1059" y="9475"/>
                    <a:pt x="1030" y="9496"/>
                  </a:cubicBezTo>
                  <a:cubicBezTo>
                    <a:pt x="974" y="9536"/>
                    <a:pt x="914" y="9572"/>
                    <a:pt x="853" y="9607"/>
                  </a:cubicBezTo>
                  <a:cubicBezTo>
                    <a:pt x="786" y="9647"/>
                    <a:pt x="719" y="9685"/>
                    <a:pt x="650" y="9721"/>
                  </a:cubicBezTo>
                  <a:cubicBezTo>
                    <a:pt x="581" y="9757"/>
                    <a:pt x="511" y="9787"/>
                    <a:pt x="438" y="9808"/>
                  </a:cubicBezTo>
                  <a:cubicBezTo>
                    <a:pt x="363" y="9830"/>
                    <a:pt x="287" y="9852"/>
                    <a:pt x="210" y="9864"/>
                  </a:cubicBezTo>
                  <a:cubicBezTo>
                    <a:pt x="179" y="9868"/>
                    <a:pt x="149" y="9873"/>
                    <a:pt x="118" y="9873"/>
                  </a:cubicBezTo>
                  <a:cubicBezTo>
                    <a:pt x="113" y="9873"/>
                    <a:pt x="107" y="9873"/>
                    <a:pt x="102" y="9872"/>
                  </a:cubicBezTo>
                  <a:cubicBezTo>
                    <a:pt x="77" y="9870"/>
                    <a:pt x="49" y="9868"/>
                    <a:pt x="19" y="9865"/>
                  </a:cubicBezTo>
                  <a:cubicBezTo>
                    <a:pt x="13" y="9864"/>
                    <a:pt x="8" y="9864"/>
                    <a:pt x="0" y="9862"/>
                  </a:cubicBezTo>
                  <a:lnTo>
                    <a:pt x="0" y="9862"/>
                  </a:lnTo>
                  <a:cubicBezTo>
                    <a:pt x="6" y="9866"/>
                    <a:pt x="13" y="9869"/>
                    <a:pt x="20" y="9871"/>
                  </a:cubicBezTo>
                  <a:cubicBezTo>
                    <a:pt x="40" y="9878"/>
                    <a:pt x="61" y="9878"/>
                    <a:pt x="81" y="9882"/>
                  </a:cubicBezTo>
                  <a:cubicBezTo>
                    <a:pt x="111" y="9886"/>
                    <a:pt x="141" y="9889"/>
                    <a:pt x="171" y="9889"/>
                  </a:cubicBezTo>
                  <a:cubicBezTo>
                    <a:pt x="200" y="9889"/>
                    <a:pt x="229" y="9887"/>
                    <a:pt x="257" y="9883"/>
                  </a:cubicBezTo>
                  <a:cubicBezTo>
                    <a:pt x="266" y="9882"/>
                    <a:pt x="273" y="9882"/>
                    <a:pt x="281" y="9881"/>
                  </a:cubicBezTo>
                  <a:lnTo>
                    <a:pt x="281" y="9895"/>
                  </a:lnTo>
                  <a:cubicBezTo>
                    <a:pt x="284" y="9930"/>
                    <a:pt x="315" y="9952"/>
                    <a:pt x="347" y="9952"/>
                  </a:cubicBezTo>
                  <a:cubicBezTo>
                    <a:pt x="348" y="9952"/>
                    <a:pt x="350" y="9952"/>
                    <a:pt x="351" y="9952"/>
                  </a:cubicBezTo>
                  <a:lnTo>
                    <a:pt x="353" y="9952"/>
                  </a:lnTo>
                  <a:cubicBezTo>
                    <a:pt x="365" y="9959"/>
                    <a:pt x="377" y="9963"/>
                    <a:pt x="393" y="9963"/>
                  </a:cubicBezTo>
                  <a:cubicBezTo>
                    <a:pt x="415" y="9963"/>
                    <a:pt x="438" y="9958"/>
                    <a:pt x="460" y="9953"/>
                  </a:cubicBezTo>
                  <a:cubicBezTo>
                    <a:pt x="469" y="9958"/>
                    <a:pt x="480" y="9962"/>
                    <a:pt x="493" y="9962"/>
                  </a:cubicBezTo>
                  <a:cubicBezTo>
                    <a:pt x="550" y="9959"/>
                    <a:pt x="608" y="9947"/>
                    <a:pt x="664" y="9928"/>
                  </a:cubicBezTo>
                  <a:lnTo>
                    <a:pt x="665" y="9929"/>
                  </a:lnTo>
                  <a:cubicBezTo>
                    <a:pt x="681" y="9947"/>
                    <a:pt x="702" y="9960"/>
                    <a:pt x="727" y="9960"/>
                  </a:cubicBezTo>
                  <a:cubicBezTo>
                    <a:pt x="728" y="9960"/>
                    <a:pt x="730" y="9960"/>
                    <a:pt x="732" y="9960"/>
                  </a:cubicBezTo>
                  <a:cubicBezTo>
                    <a:pt x="749" y="9960"/>
                    <a:pt x="760" y="9957"/>
                    <a:pt x="776" y="9952"/>
                  </a:cubicBezTo>
                  <a:cubicBezTo>
                    <a:pt x="802" y="9943"/>
                    <a:pt x="829" y="9932"/>
                    <a:pt x="856" y="9922"/>
                  </a:cubicBezTo>
                  <a:cubicBezTo>
                    <a:pt x="865" y="9934"/>
                    <a:pt x="878" y="9945"/>
                    <a:pt x="892" y="9949"/>
                  </a:cubicBezTo>
                  <a:cubicBezTo>
                    <a:pt x="906" y="9953"/>
                    <a:pt x="918" y="9955"/>
                    <a:pt x="933" y="9958"/>
                  </a:cubicBezTo>
                  <a:cubicBezTo>
                    <a:pt x="937" y="9958"/>
                    <a:pt x="940" y="9958"/>
                    <a:pt x="944" y="9958"/>
                  </a:cubicBezTo>
                  <a:cubicBezTo>
                    <a:pt x="952" y="9958"/>
                    <a:pt x="960" y="9958"/>
                    <a:pt x="968" y="9957"/>
                  </a:cubicBezTo>
                  <a:cubicBezTo>
                    <a:pt x="984" y="9955"/>
                    <a:pt x="998" y="9951"/>
                    <a:pt x="1012" y="9947"/>
                  </a:cubicBezTo>
                  <a:cubicBezTo>
                    <a:pt x="1030" y="9941"/>
                    <a:pt x="1048" y="9935"/>
                    <a:pt x="1065" y="9928"/>
                  </a:cubicBezTo>
                  <a:cubicBezTo>
                    <a:pt x="1103" y="9916"/>
                    <a:pt x="1139" y="9897"/>
                    <a:pt x="1175" y="9880"/>
                  </a:cubicBezTo>
                  <a:cubicBezTo>
                    <a:pt x="1213" y="9860"/>
                    <a:pt x="1251" y="9838"/>
                    <a:pt x="1289" y="9817"/>
                  </a:cubicBezTo>
                  <a:cubicBezTo>
                    <a:pt x="1381" y="9761"/>
                    <a:pt x="1468" y="9698"/>
                    <a:pt x="1551" y="9629"/>
                  </a:cubicBezTo>
                  <a:cubicBezTo>
                    <a:pt x="1566" y="9624"/>
                    <a:pt x="1577" y="9621"/>
                    <a:pt x="1593" y="9615"/>
                  </a:cubicBezTo>
                  <a:cubicBezTo>
                    <a:pt x="1603" y="9611"/>
                    <a:pt x="1612" y="9603"/>
                    <a:pt x="1623" y="9597"/>
                  </a:cubicBezTo>
                  <a:cubicBezTo>
                    <a:pt x="1634" y="9588"/>
                    <a:pt x="1645" y="9576"/>
                    <a:pt x="1656" y="9565"/>
                  </a:cubicBezTo>
                  <a:cubicBezTo>
                    <a:pt x="1670" y="9549"/>
                    <a:pt x="1686" y="9534"/>
                    <a:pt x="1701" y="9518"/>
                  </a:cubicBezTo>
                  <a:cubicBezTo>
                    <a:pt x="1734" y="9483"/>
                    <a:pt x="1766" y="9445"/>
                    <a:pt x="1798" y="9407"/>
                  </a:cubicBezTo>
                  <a:cubicBezTo>
                    <a:pt x="1895" y="9308"/>
                    <a:pt x="1987" y="9201"/>
                    <a:pt x="2072" y="9087"/>
                  </a:cubicBezTo>
                  <a:cubicBezTo>
                    <a:pt x="2124" y="9015"/>
                    <a:pt x="2173" y="8939"/>
                    <a:pt x="2216" y="8859"/>
                  </a:cubicBezTo>
                  <a:cubicBezTo>
                    <a:pt x="2253" y="8788"/>
                    <a:pt x="2286" y="8710"/>
                    <a:pt x="2295" y="8630"/>
                  </a:cubicBezTo>
                  <a:cubicBezTo>
                    <a:pt x="2296" y="8615"/>
                    <a:pt x="2293" y="8601"/>
                    <a:pt x="2286" y="8590"/>
                  </a:cubicBezTo>
                  <a:cubicBezTo>
                    <a:pt x="2291" y="8570"/>
                    <a:pt x="2295" y="8553"/>
                    <a:pt x="2297" y="8533"/>
                  </a:cubicBezTo>
                  <a:cubicBezTo>
                    <a:pt x="2300" y="8518"/>
                    <a:pt x="2297" y="8503"/>
                    <a:pt x="2296" y="8488"/>
                  </a:cubicBezTo>
                  <a:cubicBezTo>
                    <a:pt x="2293" y="8456"/>
                    <a:pt x="2266" y="8435"/>
                    <a:pt x="2237" y="8432"/>
                  </a:cubicBezTo>
                  <a:cubicBezTo>
                    <a:pt x="2238" y="8427"/>
                    <a:pt x="2238" y="8420"/>
                    <a:pt x="2238" y="8415"/>
                  </a:cubicBezTo>
                  <a:cubicBezTo>
                    <a:pt x="2238" y="8411"/>
                    <a:pt x="2237" y="8408"/>
                    <a:pt x="2238" y="8404"/>
                  </a:cubicBezTo>
                  <a:cubicBezTo>
                    <a:pt x="2269" y="8419"/>
                    <a:pt x="2300" y="8435"/>
                    <a:pt x="2331" y="8449"/>
                  </a:cubicBezTo>
                  <a:cubicBezTo>
                    <a:pt x="2332" y="8451"/>
                    <a:pt x="2332" y="8454"/>
                    <a:pt x="2333" y="8456"/>
                  </a:cubicBezTo>
                  <a:cubicBezTo>
                    <a:pt x="2340" y="8476"/>
                    <a:pt x="2355" y="8492"/>
                    <a:pt x="2368" y="8507"/>
                  </a:cubicBezTo>
                  <a:cubicBezTo>
                    <a:pt x="2383" y="8525"/>
                    <a:pt x="2403" y="8540"/>
                    <a:pt x="2422" y="8554"/>
                  </a:cubicBezTo>
                  <a:cubicBezTo>
                    <a:pt x="2479" y="8597"/>
                    <a:pt x="2541" y="8630"/>
                    <a:pt x="2605" y="8659"/>
                  </a:cubicBezTo>
                  <a:cubicBezTo>
                    <a:pt x="2663" y="8687"/>
                    <a:pt x="2723" y="8708"/>
                    <a:pt x="2785" y="8728"/>
                  </a:cubicBezTo>
                  <a:cubicBezTo>
                    <a:pt x="2863" y="8752"/>
                    <a:pt x="2944" y="8771"/>
                    <a:pt x="3024" y="8786"/>
                  </a:cubicBezTo>
                  <a:cubicBezTo>
                    <a:pt x="3111" y="8802"/>
                    <a:pt x="3198" y="8809"/>
                    <a:pt x="3285" y="8809"/>
                  </a:cubicBezTo>
                  <a:cubicBezTo>
                    <a:pt x="3345" y="8809"/>
                    <a:pt x="3405" y="8806"/>
                    <a:pt x="3465" y="8798"/>
                  </a:cubicBezTo>
                  <a:cubicBezTo>
                    <a:pt x="3517" y="8792"/>
                    <a:pt x="3570" y="8780"/>
                    <a:pt x="3623" y="8766"/>
                  </a:cubicBezTo>
                  <a:cubicBezTo>
                    <a:pt x="3694" y="8752"/>
                    <a:pt x="3765" y="8734"/>
                    <a:pt x="3833" y="8709"/>
                  </a:cubicBezTo>
                  <a:cubicBezTo>
                    <a:pt x="3885" y="8692"/>
                    <a:pt x="3934" y="8669"/>
                    <a:pt x="3982" y="8643"/>
                  </a:cubicBezTo>
                  <a:cubicBezTo>
                    <a:pt x="3999" y="8635"/>
                    <a:pt x="4014" y="8622"/>
                    <a:pt x="4029" y="8610"/>
                  </a:cubicBezTo>
                  <a:cubicBezTo>
                    <a:pt x="4045" y="8597"/>
                    <a:pt x="4056" y="8578"/>
                    <a:pt x="4066" y="8561"/>
                  </a:cubicBezTo>
                  <a:cubicBezTo>
                    <a:pt x="4085" y="8566"/>
                    <a:pt x="4102" y="8571"/>
                    <a:pt x="4120" y="8575"/>
                  </a:cubicBezTo>
                  <a:cubicBezTo>
                    <a:pt x="4127" y="8584"/>
                    <a:pt x="4136" y="8592"/>
                    <a:pt x="4146" y="8601"/>
                  </a:cubicBezTo>
                  <a:cubicBezTo>
                    <a:pt x="4168" y="8621"/>
                    <a:pt x="4194" y="8636"/>
                    <a:pt x="4219" y="8653"/>
                  </a:cubicBezTo>
                  <a:cubicBezTo>
                    <a:pt x="4287" y="8697"/>
                    <a:pt x="4361" y="8731"/>
                    <a:pt x="4435" y="8764"/>
                  </a:cubicBezTo>
                  <a:cubicBezTo>
                    <a:pt x="4486" y="8787"/>
                    <a:pt x="4538" y="8807"/>
                    <a:pt x="4591" y="8827"/>
                  </a:cubicBezTo>
                  <a:cubicBezTo>
                    <a:pt x="4597" y="8836"/>
                    <a:pt x="4603" y="8844"/>
                    <a:pt x="4611" y="8853"/>
                  </a:cubicBezTo>
                  <a:cubicBezTo>
                    <a:pt x="4629" y="8869"/>
                    <a:pt x="4646" y="8884"/>
                    <a:pt x="4665" y="8898"/>
                  </a:cubicBezTo>
                  <a:cubicBezTo>
                    <a:pt x="4700" y="8924"/>
                    <a:pt x="4742" y="8940"/>
                    <a:pt x="4783" y="8956"/>
                  </a:cubicBezTo>
                  <a:cubicBezTo>
                    <a:pt x="4830" y="8973"/>
                    <a:pt x="4882" y="8983"/>
                    <a:pt x="4932" y="8991"/>
                  </a:cubicBezTo>
                  <a:cubicBezTo>
                    <a:pt x="5029" y="9008"/>
                    <a:pt x="5128" y="9013"/>
                    <a:pt x="5225" y="9013"/>
                  </a:cubicBezTo>
                  <a:cubicBezTo>
                    <a:pt x="5313" y="9013"/>
                    <a:pt x="5400" y="9008"/>
                    <a:pt x="5488" y="8997"/>
                  </a:cubicBezTo>
                  <a:cubicBezTo>
                    <a:pt x="5503" y="8997"/>
                    <a:pt x="5518" y="8998"/>
                    <a:pt x="5533" y="8998"/>
                  </a:cubicBezTo>
                  <a:cubicBezTo>
                    <a:pt x="5586" y="8998"/>
                    <a:pt x="5638" y="8996"/>
                    <a:pt x="5691" y="8992"/>
                  </a:cubicBezTo>
                  <a:cubicBezTo>
                    <a:pt x="5724" y="8989"/>
                    <a:pt x="5759" y="8987"/>
                    <a:pt x="5791" y="8982"/>
                  </a:cubicBezTo>
                  <a:cubicBezTo>
                    <a:pt x="5810" y="8978"/>
                    <a:pt x="5827" y="8977"/>
                    <a:pt x="5845" y="8970"/>
                  </a:cubicBezTo>
                  <a:cubicBezTo>
                    <a:pt x="5863" y="8963"/>
                    <a:pt x="5882" y="8957"/>
                    <a:pt x="5901" y="8950"/>
                  </a:cubicBezTo>
                  <a:cubicBezTo>
                    <a:pt x="5919" y="8941"/>
                    <a:pt x="5934" y="8927"/>
                    <a:pt x="5941" y="8909"/>
                  </a:cubicBezTo>
                  <a:cubicBezTo>
                    <a:pt x="5949" y="8912"/>
                    <a:pt x="5956" y="8914"/>
                    <a:pt x="5965" y="8915"/>
                  </a:cubicBezTo>
                  <a:cubicBezTo>
                    <a:pt x="5969" y="8915"/>
                    <a:pt x="5974" y="8915"/>
                    <a:pt x="5978" y="8915"/>
                  </a:cubicBezTo>
                  <a:cubicBezTo>
                    <a:pt x="6012" y="8915"/>
                    <a:pt x="6045" y="8898"/>
                    <a:pt x="6077" y="8889"/>
                  </a:cubicBezTo>
                  <a:cubicBezTo>
                    <a:pt x="6134" y="8870"/>
                    <a:pt x="6191" y="8854"/>
                    <a:pt x="6248" y="8834"/>
                  </a:cubicBezTo>
                  <a:cubicBezTo>
                    <a:pt x="6319" y="8810"/>
                    <a:pt x="6392" y="8786"/>
                    <a:pt x="6461" y="8757"/>
                  </a:cubicBezTo>
                  <a:cubicBezTo>
                    <a:pt x="6601" y="8700"/>
                    <a:pt x="6737" y="8631"/>
                    <a:pt x="6853" y="8532"/>
                  </a:cubicBezTo>
                  <a:cubicBezTo>
                    <a:pt x="6897" y="8493"/>
                    <a:pt x="6939" y="8447"/>
                    <a:pt x="6964" y="8395"/>
                  </a:cubicBezTo>
                  <a:cubicBezTo>
                    <a:pt x="6970" y="8380"/>
                    <a:pt x="6977" y="8364"/>
                    <a:pt x="6978" y="8348"/>
                  </a:cubicBezTo>
                  <a:cubicBezTo>
                    <a:pt x="7023" y="8305"/>
                    <a:pt x="7063" y="8258"/>
                    <a:pt x="7096" y="8204"/>
                  </a:cubicBezTo>
                  <a:cubicBezTo>
                    <a:pt x="7112" y="8179"/>
                    <a:pt x="7117" y="8148"/>
                    <a:pt x="7114" y="8120"/>
                  </a:cubicBezTo>
                  <a:lnTo>
                    <a:pt x="7114" y="8120"/>
                  </a:lnTo>
                  <a:cubicBezTo>
                    <a:pt x="7136" y="8132"/>
                    <a:pt x="7158" y="8145"/>
                    <a:pt x="7181" y="8157"/>
                  </a:cubicBezTo>
                  <a:cubicBezTo>
                    <a:pt x="7233" y="8186"/>
                    <a:pt x="7287" y="8210"/>
                    <a:pt x="7343" y="8230"/>
                  </a:cubicBezTo>
                  <a:cubicBezTo>
                    <a:pt x="7342" y="8256"/>
                    <a:pt x="7356" y="8282"/>
                    <a:pt x="7382" y="8294"/>
                  </a:cubicBezTo>
                  <a:cubicBezTo>
                    <a:pt x="7400" y="8302"/>
                    <a:pt x="7418" y="8308"/>
                    <a:pt x="7436" y="8316"/>
                  </a:cubicBezTo>
                  <a:cubicBezTo>
                    <a:pt x="7457" y="8325"/>
                    <a:pt x="7477" y="8336"/>
                    <a:pt x="7498" y="8344"/>
                  </a:cubicBezTo>
                  <a:cubicBezTo>
                    <a:pt x="7516" y="8352"/>
                    <a:pt x="7533" y="8359"/>
                    <a:pt x="7553" y="8367"/>
                  </a:cubicBezTo>
                  <a:cubicBezTo>
                    <a:pt x="7571" y="8378"/>
                    <a:pt x="7594" y="8388"/>
                    <a:pt x="7614" y="8400"/>
                  </a:cubicBezTo>
                  <a:cubicBezTo>
                    <a:pt x="7614" y="8400"/>
                    <a:pt x="7614" y="8400"/>
                    <a:pt x="7614" y="8399"/>
                  </a:cubicBezTo>
                  <a:lnTo>
                    <a:pt x="7614" y="8399"/>
                  </a:lnTo>
                  <a:cubicBezTo>
                    <a:pt x="7669" y="8428"/>
                    <a:pt x="7727" y="8451"/>
                    <a:pt x="7787" y="8465"/>
                  </a:cubicBezTo>
                  <a:cubicBezTo>
                    <a:pt x="7788" y="8465"/>
                    <a:pt x="7790" y="8465"/>
                    <a:pt x="7791" y="8466"/>
                  </a:cubicBezTo>
                  <a:cubicBezTo>
                    <a:pt x="7793" y="8473"/>
                    <a:pt x="7796" y="8481"/>
                    <a:pt x="7802" y="8487"/>
                  </a:cubicBezTo>
                  <a:cubicBezTo>
                    <a:pt x="7816" y="8504"/>
                    <a:pt x="7832" y="8514"/>
                    <a:pt x="7849" y="8524"/>
                  </a:cubicBezTo>
                  <a:cubicBezTo>
                    <a:pt x="7876" y="8538"/>
                    <a:pt x="7901" y="8550"/>
                    <a:pt x="7930" y="8563"/>
                  </a:cubicBezTo>
                  <a:cubicBezTo>
                    <a:pt x="7942" y="8568"/>
                    <a:pt x="7953" y="8570"/>
                    <a:pt x="7965" y="8574"/>
                  </a:cubicBezTo>
                  <a:cubicBezTo>
                    <a:pt x="8024" y="8592"/>
                    <a:pt x="8085" y="8599"/>
                    <a:pt x="8146" y="8599"/>
                  </a:cubicBezTo>
                  <a:cubicBezTo>
                    <a:pt x="8179" y="8599"/>
                    <a:pt x="8212" y="8597"/>
                    <a:pt x="8245" y="8594"/>
                  </a:cubicBezTo>
                  <a:cubicBezTo>
                    <a:pt x="8285" y="8590"/>
                    <a:pt x="8323" y="8581"/>
                    <a:pt x="8363" y="8574"/>
                  </a:cubicBezTo>
                  <a:lnTo>
                    <a:pt x="8364" y="8574"/>
                  </a:lnTo>
                  <a:cubicBezTo>
                    <a:pt x="8371" y="8575"/>
                    <a:pt x="8379" y="8576"/>
                    <a:pt x="8387" y="8576"/>
                  </a:cubicBezTo>
                  <a:cubicBezTo>
                    <a:pt x="8427" y="8576"/>
                    <a:pt x="8466" y="8564"/>
                    <a:pt x="8504" y="8552"/>
                  </a:cubicBezTo>
                  <a:cubicBezTo>
                    <a:pt x="8564" y="8534"/>
                    <a:pt x="8622" y="8509"/>
                    <a:pt x="8679" y="8483"/>
                  </a:cubicBezTo>
                  <a:cubicBezTo>
                    <a:pt x="8787" y="8436"/>
                    <a:pt x="8889" y="8377"/>
                    <a:pt x="8985" y="8311"/>
                  </a:cubicBezTo>
                  <a:cubicBezTo>
                    <a:pt x="8993" y="8313"/>
                    <a:pt x="8999" y="8315"/>
                    <a:pt x="9008" y="8315"/>
                  </a:cubicBezTo>
                  <a:cubicBezTo>
                    <a:pt x="9028" y="8315"/>
                    <a:pt x="9051" y="8312"/>
                    <a:pt x="9070" y="8301"/>
                  </a:cubicBezTo>
                  <a:cubicBezTo>
                    <a:pt x="9143" y="8256"/>
                    <a:pt x="9205" y="8197"/>
                    <a:pt x="9266" y="8137"/>
                  </a:cubicBezTo>
                  <a:cubicBezTo>
                    <a:pt x="9400" y="8005"/>
                    <a:pt x="9514" y="7852"/>
                    <a:pt x="9613" y="7692"/>
                  </a:cubicBezTo>
                  <a:cubicBezTo>
                    <a:pt x="9660" y="7616"/>
                    <a:pt x="9701" y="7539"/>
                    <a:pt x="9738" y="7460"/>
                  </a:cubicBezTo>
                  <a:cubicBezTo>
                    <a:pt x="9758" y="7417"/>
                    <a:pt x="9776" y="7374"/>
                    <a:pt x="9793" y="7331"/>
                  </a:cubicBezTo>
                  <a:cubicBezTo>
                    <a:pt x="9799" y="7314"/>
                    <a:pt x="9804" y="7296"/>
                    <a:pt x="9811" y="7280"/>
                  </a:cubicBezTo>
                  <a:cubicBezTo>
                    <a:pt x="9819" y="7257"/>
                    <a:pt x="9826" y="7231"/>
                    <a:pt x="9831" y="7207"/>
                  </a:cubicBezTo>
                  <a:cubicBezTo>
                    <a:pt x="9835" y="7187"/>
                    <a:pt x="9836" y="7173"/>
                    <a:pt x="9838" y="7154"/>
                  </a:cubicBezTo>
                  <a:cubicBezTo>
                    <a:pt x="9838" y="7149"/>
                    <a:pt x="9838" y="7142"/>
                    <a:pt x="9836" y="7135"/>
                  </a:cubicBezTo>
                  <a:cubicBezTo>
                    <a:pt x="9835" y="7123"/>
                    <a:pt x="9831" y="7110"/>
                    <a:pt x="9828" y="7098"/>
                  </a:cubicBezTo>
                  <a:cubicBezTo>
                    <a:pt x="9825" y="7088"/>
                    <a:pt x="9820" y="7079"/>
                    <a:pt x="9813" y="7073"/>
                  </a:cubicBezTo>
                  <a:cubicBezTo>
                    <a:pt x="9850" y="7057"/>
                    <a:pt x="9887" y="7041"/>
                    <a:pt x="9923" y="7021"/>
                  </a:cubicBezTo>
                  <a:cubicBezTo>
                    <a:pt x="10061" y="6948"/>
                    <a:pt x="10184" y="6842"/>
                    <a:pt x="10292" y="6733"/>
                  </a:cubicBezTo>
                  <a:cubicBezTo>
                    <a:pt x="10335" y="6690"/>
                    <a:pt x="10376" y="6643"/>
                    <a:pt x="10413" y="6595"/>
                  </a:cubicBezTo>
                  <a:cubicBezTo>
                    <a:pt x="10445" y="6563"/>
                    <a:pt x="10475" y="6530"/>
                    <a:pt x="10505" y="6495"/>
                  </a:cubicBezTo>
                  <a:cubicBezTo>
                    <a:pt x="10556" y="6434"/>
                    <a:pt x="10602" y="6367"/>
                    <a:pt x="10643" y="6300"/>
                  </a:cubicBezTo>
                  <a:cubicBezTo>
                    <a:pt x="10687" y="6228"/>
                    <a:pt x="10724" y="6155"/>
                    <a:pt x="10755" y="6078"/>
                  </a:cubicBezTo>
                  <a:cubicBezTo>
                    <a:pt x="10768" y="6046"/>
                    <a:pt x="10779" y="6014"/>
                    <a:pt x="10788" y="5981"/>
                  </a:cubicBezTo>
                  <a:cubicBezTo>
                    <a:pt x="10793" y="5964"/>
                    <a:pt x="10796" y="5948"/>
                    <a:pt x="10800" y="5929"/>
                  </a:cubicBezTo>
                  <a:cubicBezTo>
                    <a:pt x="10837" y="5840"/>
                    <a:pt x="10870" y="5751"/>
                    <a:pt x="10891" y="5656"/>
                  </a:cubicBezTo>
                  <a:cubicBezTo>
                    <a:pt x="10907" y="5593"/>
                    <a:pt x="10917" y="5527"/>
                    <a:pt x="10913" y="5462"/>
                  </a:cubicBezTo>
                  <a:cubicBezTo>
                    <a:pt x="10913" y="5452"/>
                    <a:pt x="10913" y="5443"/>
                    <a:pt x="10910" y="5434"/>
                  </a:cubicBezTo>
                  <a:cubicBezTo>
                    <a:pt x="10908" y="5417"/>
                    <a:pt x="10904" y="5408"/>
                    <a:pt x="10898" y="5395"/>
                  </a:cubicBezTo>
                  <a:cubicBezTo>
                    <a:pt x="10891" y="5377"/>
                    <a:pt x="10877" y="5361"/>
                    <a:pt x="10860" y="5351"/>
                  </a:cubicBezTo>
                  <a:lnTo>
                    <a:pt x="10852" y="5348"/>
                  </a:lnTo>
                  <a:cubicBezTo>
                    <a:pt x="10852" y="5341"/>
                    <a:pt x="10851" y="5335"/>
                    <a:pt x="10851" y="5328"/>
                  </a:cubicBezTo>
                  <a:cubicBezTo>
                    <a:pt x="10848" y="5302"/>
                    <a:pt x="10843" y="5278"/>
                    <a:pt x="10835" y="5252"/>
                  </a:cubicBezTo>
                  <a:lnTo>
                    <a:pt x="10835" y="5252"/>
                  </a:lnTo>
                  <a:cubicBezTo>
                    <a:pt x="10848" y="5263"/>
                    <a:pt x="10860" y="5277"/>
                    <a:pt x="10872" y="5288"/>
                  </a:cubicBezTo>
                  <a:cubicBezTo>
                    <a:pt x="10898" y="5318"/>
                    <a:pt x="10924" y="5346"/>
                    <a:pt x="10950" y="5375"/>
                  </a:cubicBezTo>
                  <a:cubicBezTo>
                    <a:pt x="10965" y="5392"/>
                    <a:pt x="10984" y="5408"/>
                    <a:pt x="11000" y="5425"/>
                  </a:cubicBezTo>
                  <a:cubicBezTo>
                    <a:pt x="11013" y="5438"/>
                    <a:pt x="11025" y="5451"/>
                    <a:pt x="11038" y="5463"/>
                  </a:cubicBezTo>
                  <a:cubicBezTo>
                    <a:pt x="11074" y="5498"/>
                    <a:pt x="11111" y="5532"/>
                    <a:pt x="11150" y="5563"/>
                  </a:cubicBezTo>
                  <a:cubicBezTo>
                    <a:pt x="11162" y="5574"/>
                    <a:pt x="11178" y="5579"/>
                    <a:pt x="11193" y="5579"/>
                  </a:cubicBezTo>
                  <a:cubicBezTo>
                    <a:pt x="11198" y="5579"/>
                    <a:pt x="11204" y="5578"/>
                    <a:pt x="11209" y="5577"/>
                  </a:cubicBezTo>
                  <a:cubicBezTo>
                    <a:pt x="11209" y="5577"/>
                    <a:pt x="11211" y="5577"/>
                    <a:pt x="11211" y="5578"/>
                  </a:cubicBezTo>
                  <a:cubicBezTo>
                    <a:pt x="11221" y="5587"/>
                    <a:pt x="11233" y="5598"/>
                    <a:pt x="11243" y="5607"/>
                  </a:cubicBezTo>
                  <a:cubicBezTo>
                    <a:pt x="11258" y="5622"/>
                    <a:pt x="11273" y="5629"/>
                    <a:pt x="11290" y="5639"/>
                  </a:cubicBezTo>
                  <a:cubicBezTo>
                    <a:pt x="11299" y="5644"/>
                    <a:pt x="11308" y="5647"/>
                    <a:pt x="11317" y="5647"/>
                  </a:cubicBezTo>
                  <a:cubicBezTo>
                    <a:pt x="11324" y="5647"/>
                    <a:pt x="11331" y="5645"/>
                    <a:pt x="11338" y="5643"/>
                  </a:cubicBezTo>
                  <a:cubicBezTo>
                    <a:pt x="11368" y="5661"/>
                    <a:pt x="11398" y="5676"/>
                    <a:pt x="11428" y="5691"/>
                  </a:cubicBezTo>
                  <a:cubicBezTo>
                    <a:pt x="11480" y="5716"/>
                    <a:pt x="11537" y="5737"/>
                    <a:pt x="11593" y="5756"/>
                  </a:cubicBezTo>
                  <a:cubicBezTo>
                    <a:pt x="11617" y="5763"/>
                    <a:pt x="11640" y="5769"/>
                    <a:pt x="11665" y="5776"/>
                  </a:cubicBezTo>
                  <a:cubicBezTo>
                    <a:pt x="11758" y="5800"/>
                    <a:pt x="11852" y="5821"/>
                    <a:pt x="11949" y="5826"/>
                  </a:cubicBezTo>
                  <a:cubicBezTo>
                    <a:pt x="11961" y="5827"/>
                    <a:pt x="11972" y="5828"/>
                    <a:pt x="11984" y="5828"/>
                  </a:cubicBezTo>
                  <a:cubicBezTo>
                    <a:pt x="11997" y="5828"/>
                    <a:pt x="12010" y="5827"/>
                    <a:pt x="12023" y="5824"/>
                  </a:cubicBezTo>
                  <a:cubicBezTo>
                    <a:pt x="12033" y="5825"/>
                    <a:pt x="12043" y="5826"/>
                    <a:pt x="12053" y="5828"/>
                  </a:cubicBezTo>
                  <a:cubicBezTo>
                    <a:pt x="12109" y="5835"/>
                    <a:pt x="12163" y="5839"/>
                    <a:pt x="12220" y="5840"/>
                  </a:cubicBezTo>
                  <a:cubicBezTo>
                    <a:pt x="12235" y="5840"/>
                    <a:pt x="12249" y="5840"/>
                    <a:pt x="12262" y="5839"/>
                  </a:cubicBezTo>
                  <a:cubicBezTo>
                    <a:pt x="12270" y="5840"/>
                    <a:pt x="12279" y="5840"/>
                    <a:pt x="12286" y="5841"/>
                  </a:cubicBezTo>
                  <a:cubicBezTo>
                    <a:pt x="12337" y="5847"/>
                    <a:pt x="12387" y="5850"/>
                    <a:pt x="12436" y="5854"/>
                  </a:cubicBezTo>
                  <a:cubicBezTo>
                    <a:pt x="12468" y="5856"/>
                    <a:pt x="12502" y="5855"/>
                    <a:pt x="12535" y="5856"/>
                  </a:cubicBezTo>
                  <a:cubicBezTo>
                    <a:pt x="12565" y="5856"/>
                    <a:pt x="12596" y="5855"/>
                    <a:pt x="12626" y="5851"/>
                  </a:cubicBezTo>
                  <a:cubicBezTo>
                    <a:pt x="12646" y="5849"/>
                    <a:pt x="12669" y="5847"/>
                    <a:pt x="12689" y="5838"/>
                  </a:cubicBezTo>
                  <a:cubicBezTo>
                    <a:pt x="12692" y="5836"/>
                    <a:pt x="12693" y="5836"/>
                    <a:pt x="12695" y="5835"/>
                  </a:cubicBezTo>
                  <a:cubicBezTo>
                    <a:pt x="12703" y="5836"/>
                    <a:pt x="12710" y="5838"/>
                    <a:pt x="12720" y="5838"/>
                  </a:cubicBezTo>
                  <a:lnTo>
                    <a:pt x="12720" y="5838"/>
                  </a:lnTo>
                  <a:cubicBezTo>
                    <a:pt x="12719" y="5838"/>
                    <a:pt x="12718" y="5838"/>
                    <a:pt x="12716" y="5836"/>
                  </a:cubicBezTo>
                  <a:cubicBezTo>
                    <a:pt x="12719" y="5836"/>
                    <a:pt x="12720" y="5838"/>
                    <a:pt x="12723" y="5838"/>
                  </a:cubicBezTo>
                  <a:lnTo>
                    <a:pt x="12724" y="5838"/>
                  </a:lnTo>
                  <a:cubicBezTo>
                    <a:pt x="12728" y="5839"/>
                    <a:pt x="12732" y="5839"/>
                    <a:pt x="12736" y="5839"/>
                  </a:cubicBezTo>
                  <a:cubicBezTo>
                    <a:pt x="12752" y="5839"/>
                    <a:pt x="12766" y="5835"/>
                    <a:pt x="12780" y="5824"/>
                  </a:cubicBezTo>
                  <a:cubicBezTo>
                    <a:pt x="12817" y="5790"/>
                    <a:pt x="12802" y="5722"/>
                    <a:pt x="12751" y="5712"/>
                  </a:cubicBezTo>
                  <a:cubicBezTo>
                    <a:pt x="12730" y="5709"/>
                    <a:pt x="12708" y="5706"/>
                    <a:pt x="12688" y="5701"/>
                  </a:cubicBezTo>
                  <a:cubicBezTo>
                    <a:pt x="12674" y="5699"/>
                    <a:pt x="12662" y="5694"/>
                    <a:pt x="12649" y="5691"/>
                  </a:cubicBezTo>
                  <a:cubicBezTo>
                    <a:pt x="12631" y="5687"/>
                    <a:pt x="12612" y="5684"/>
                    <a:pt x="12595" y="5680"/>
                  </a:cubicBezTo>
                  <a:cubicBezTo>
                    <a:pt x="12591" y="5679"/>
                    <a:pt x="12587" y="5679"/>
                    <a:pt x="12584" y="5678"/>
                  </a:cubicBezTo>
                  <a:cubicBezTo>
                    <a:pt x="12576" y="5675"/>
                    <a:pt x="12571" y="5671"/>
                    <a:pt x="12565" y="5671"/>
                  </a:cubicBezTo>
                  <a:cubicBezTo>
                    <a:pt x="12563" y="5670"/>
                    <a:pt x="12560" y="5670"/>
                    <a:pt x="12558" y="5670"/>
                  </a:cubicBezTo>
                  <a:lnTo>
                    <a:pt x="12559" y="5670"/>
                  </a:lnTo>
                  <a:cubicBezTo>
                    <a:pt x="12527" y="5663"/>
                    <a:pt x="12494" y="5654"/>
                    <a:pt x="12461" y="5644"/>
                  </a:cubicBezTo>
                  <a:cubicBezTo>
                    <a:pt x="12419" y="5635"/>
                    <a:pt x="12378" y="5628"/>
                    <a:pt x="12338" y="5618"/>
                  </a:cubicBezTo>
                  <a:lnTo>
                    <a:pt x="12336" y="5618"/>
                  </a:lnTo>
                  <a:cubicBezTo>
                    <a:pt x="12334" y="5618"/>
                    <a:pt x="12334" y="5618"/>
                    <a:pt x="12333" y="5617"/>
                  </a:cubicBezTo>
                  <a:lnTo>
                    <a:pt x="12332" y="5617"/>
                  </a:lnTo>
                  <a:cubicBezTo>
                    <a:pt x="12260" y="5599"/>
                    <a:pt x="12191" y="5573"/>
                    <a:pt x="12120" y="5549"/>
                  </a:cubicBezTo>
                  <a:cubicBezTo>
                    <a:pt x="12039" y="5520"/>
                    <a:pt x="11955" y="5495"/>
                    <a:pt x="11874" y="5463"/>
                  </a:cubicBezTo>
                  <a:cubicBezTo>
                    <a:pt x="11848" y="5451"/>
                    <a:pt x="11823" y="5439"/>
                    <a:pt x="11800" y="5428"/>
                  </a:cubicBezTo>
                  <a:cubicBezTo>
                    <a:pt x="11694" y="5370"/>
                    <a:pt x="11589" y="5313"/>
                    <a:pt x="11490" y="5245"/>
                  </a:cubicBezTo>
                  <a:cubicBezTo>
                    <a:pt x="11410" y="5186"/>
                    <a:pt x="11336" y="5123"/>
                    <a:pt x="11264" y="5056"/>
                  </a:cubicBezTo>
                  <a:lnTo>
                    <a:pt x="11264" y="5057"/>
                  </a:lnTo>
                  <a:cubicBezTo>
                    <a:pt x="11263" y="5056"/>
                    <a:pt x="11260" y="5055"/>
                    <a:pt x="11260" y="5054"/>
                  </a:cubicBezTo>
                  <a:cubicBezTo>
                    <a:pt x="11260" y="5054"/>
                    <a:pt x="11259" y="5054"/>
                    <a:pt x="11259" y="5052"/>
                  </a:cubicBezTo>
                  <a:cubicBezTo>
                    <a:pt x="11207" y="5000"/>
                    <a:pt x="11155" y="4949"/>
                    <a:pt x="11108" y="4894"/>
                  </a:cubicBezTo>
                  <a:cubicBezTo>
                    <a:pt x="11078" y="4856"/>
                    <a:pt x="11049" y="4819"/>
                    <a:pt x="11020" y="4781"/>
                  </a:cubicBezTo>
                  <a:cubicBezTo>
                    <a:pt x="10987" y="4741"/>
                    <a:pt x="10955" y="4701"/>
                    <a:pt x="10924" y="4659"/>
                  </a:cubicBezTo>
                  <a:cubicBezTo>
                    <a:pt x="10872" y="4584"/>
                    <a:pt x="10817" y="4513"/>
                    <a:pt x="10767" y="4437"/>
                  </a:cubicBezTo>
                  <a:lnTo>
                    <a:pt x="10767" y="4437"/>
                  </a:lnTo>
                  <a:cubicBezTo>
                    <a:pt x="10767" y="4437"/>
                    <a:pt x="10767" y="4437"/>
                    <a:pt x="10767" y="4437"/>
                  </a:cubicBezTo>
                  <a:cubicBezTo>
                    <a:pt x="10749" y="4409"/>
                    <a:pt x="10732" y="4379"/>
                    <a:pt x="10717" y="4350"/>
                  </a:cubicBezTo>
                  <a:cubicBezTo>
                    <a:pt x="10716" y="4349"/>
                    <a:pt x="10716" y="4348"/>
                    <a:pt x="10714" y="4345"/>
                  </a:cubicBezTo>
                  <a:cubicBezTo>
                    <a:pt x="10695" y="4308"/>
                    <a:pt x="10674" y="4271"/>
                    <a:pt x="10655" y="4234"/>
                  </a:cubicBezTo>
                  <a:cubicBezTo>
                    <a:pt x="10651" y="4224"/>
                    <a:pt x="10645" y="4216"/>
                    <a:pt x="10641" y="4208"/>
                  </a:cubicBezTo>
                  <a:lnTo>
                    <a:pt x="10638" y="4199"/>
                  </a:lnTo>
                  <a:lnTo>
                    <a:pt x="10638" y="4199"/>
                  </a:lnTo>
                  <a:cubicBezTo>
                    <a:pt x="10639" y="4200"/>
                    <a:pt x="10639" y="4203"/>
                    <a:pt x="10640" y="4204"/>
                  </a:cubicBezTo>
                  <a:cubicBezTo>
                    <a:pt x="10619" y="4153"/>
                    <a:pt x="10598" y="4102"/>
                    <a:pt x="10576" y="4052"/>
                  </a:cubicBezTo>
                  <a:cubicBezTo>
                    <a:pt x="10564" y="4028"/>
                    <a:pt x="10554" y="4002"/>
                    <a:pt x="10542" y="3978"/>
                  </a:cubicBezTo>
                  <a:cubicBezTo>
                    <a:pt x="10530" y="3949"/>
                    <a:pt x="10520" y="3919"/>
                    <a:pt x="10511" y="3891"/>
                  </a:cubicBezTo>
                  <a:lnTo>
                    <a:pt x="10511" y="3891"/>
                  </a:lnTo>
                  <a:cubicBezTo>
                    <a:pt x="10511" y="3891"/>
                    <a:pt x="10511" y="3892"/>
                    <a:pt x="10512" y="3893"/>
                  </a:cubicBezTo>
                  <a:lnTo>
                    <a:pt x="10512" y="3893"/>
                  </a:lnTo>
                  <a:cubicBezTo>
                    <a:pt x="10511" y="3891"/>
                    <a:pt x="10511" y="3890"/>
                    <a:pt x="10511" y="3889"/>
                  </a:cubicBezTo>
                  <a:lnTo>
                    <a:pt x="10511" y="3889"/>
                  </a:lnTo>
                  <a:cubicBezTo>
                    <a:pt x="10511" y="3889"/>
                    <a:pt x="10511" y="3890"/>
                    <a:pt x="10511" y="3891"/>
                  </a:cubicBezTo>
                  <a:lnTo>
                    <a:pt x="10511" y="3891"/>
                  </a:lnTo>
                  <a:cubicBezTo>
                    <a:pt x="10511" y="3890"/>
                    <a:pt x="10511" y="3889"/>
                    <a:pt x="10510" y="3888"/>
                  </a:cubicBezTo>
                  <a:lnTo>
                    <a:pt x="10510" y="3888"/>
                  </a:lnTo>
                  <a:cubicBezTo>
                    <a:pt x="10510" y="3888"/>
                    <a:pt x="10511" y="3889"/>
                    <a:pt x="10511" y="3889"/>
                  </a:cubicBezTo>
                  <a:lnTo>
                    <a:pt x="10511" y="3889"/>
                  </a:lnTo>
                  <a:cubicBezTo>
                    <a:pt x="10510" y="3889"/>
                    <a:pt x="10510" y="3888"/>
                    <a:pt x="10510" y="3888"/>
                  </a:cubicBezTo>
                  <a:lnTo>
                    <a:pt x="10510" y="3888"/>
                  </a:lnTo>
                  <a:cubicBezTo>
                    <a:pt x="10510" y="3888"/>
                    <a:pt x="10510" y="3888"/>
                    <a:pt x="10510" y="3888"/>
                  </a:cubicBezTo>
                  <a:lnTo>
                    <a:pt x="10510" y="3888"/>
                  </a:lnTo>
                  <a:cubicBezTo>
                    <a:pt x="10508" y="3880"/>
                    <a:pt x="10506" y="3873"/>
                    <a:pt x="10504" y="3865"/>
                  </a:cubicBezTo>
                  <a:cubicBezTo>
                    <a:pt x="10497" y="3853"/>
                    <a:pt x="10492" y="3839"/>
                    <a:pt x="10487" y="3826"/>
                  </a:cubicBezTo>
                  <a:cubicBezTo>
                    <a:pt x="10469" y="3783"/>
                    <a:pt x="10452" y="3739"/>
                    <a:pt x="10435" y="3695"/>
                  </a:cubicBezTo>
                  <a:cubicBezTo>
                    <a:pt x="10433" y="3688"/>
                    <a:pt x="10429" y="3679"/>
                    <a:pt x="10427" y="3672"/>
                  </a:cubicBezTo>
                  <a:cubicBezTo>
                    <a:pt x="10404" y="3659"/>
                    <a:pt x="10383" y="3645"/>
                    <a:pt x="10363" y="3632"/>
                  </a:cubicBezTo>
                  <a:cubicBezTo>
                    <a:pt x="10356" y="3630"/>
                    <a:pt x="10350" y="3626"/>
                    <a:pt x="10344" y="3622"/>
                  </a:cubicBezTo>
                  <a:cubicBezTo>
                    <a:pt x="10341" y="3621"/>
                    <a:pt x="10337" y="3619"/>
                    <a:pt x="10335" y="3617"/>
                  </a:cubicBezTo>
                  <a:cubicBezTo>
                    <a:pt x="10334" y="3619"/>
                    <a:pt x="10334" y="3621"/>
                    <a:pt x="10332" y="3622"/>
                  </a:cubicBezTo>
                  <a:cubicBezTo>
                    <a:pt x="10315" y="3612"/>
                    <a:pt x="10298" y="3605"/>
                    <a:pt x="10280" y="3596"/>
                  </a:cubicBezTo>
                  <a:cubicBezTo>
                    <a:pt x="10277" y="3594"/>
                    <a:pt x="10272" y="3590"/>
                    <a:pt x="10267" y="3586"/>
                  </a:cubicBezTo>
                  <a:cubicBezTo>
                    <a:pt x="10258" y="3578"/>
                    <a:pt x="10248" y="3571"/>
                    <a:pt x="10238" y="3569"/>
                  </a:cubicBezTo>
                  <a:cubicBezTo>
                    <a:pt x="10237" y="3568"/>
                    <a:pt x="10236" y="3568"/>
                    <a:pt x="10234" y="3566"/>
                  </a:cubicBezTo>
                  <a:cubicBezTo>
                    <a:pt x="10203" y="3543"/>
                    <a:pt x="10172" y="3519"/>
                    <a:pt x="10144" y="3494"/>
                  </a:cubicBezTo>
                  <a:lnTo>
                    <a:pt x="10143" y="3493"/>
                  </a:lnTo>
                  <a:cubicBezTo>
                    <a:pt x="10118" y="3475"/>
                    <a:pt x="10093" y="3455"/>
                    <a:pt x="10072" y="3433"/>
                  </a:cubicBezTo>
                  <a:lnTo>
                    <a:pt x="10065" y="3426"/>
                  </a:lnTo>
                  <a:lnTo>
                    <a:pt x="10062" y="3424"/>
                  </a:lnTo>
                  <a:cubicBezTo>
                    <a:pt x="10057" y="3420"/>
                    <a:pt x="10052" y="3416"/>
                    <a:pt x="10048" y="3412"/>
                  </a:cubicBezTo>
                  <a:cubicBezTo>
                    <a:pt x="10014" y="3379"/>
                    <a:pt x="9982" y="3344"/>
                    <a:pt x="9949" y="3308"/>
                  </a:cubicBezTo>
                  <a:cubicBezTo>
                    <a:pt x="9905" y="3254"/>
                    <a:pt x="9863" y="3199"/>
                    <a:pt x="9822" y="3143"/>
                  </a:cubicBezTo>
                  <a:cubicBezTo>
                    <a:pt x="9780" y="3088"/>
                    <a:pt x="9745" y="3029"/>
                    <a:pt x="9709" y="2973"/>
                  </a:cubicBezTo>
                  <a:lnTo>
                    <a:pt x="9709" y="2973"/>
                  </a:lnTo>
                  <a:cubicBezTo>
                    <a:pt x="9710" y="2973"/>
                    <a:pt x="9710" y="2973"/>
                    <a:pt x="9710" y="2973"/>
                  </a:cubicBezTo>
                  <a:cubicBezTo>
                    <a:pt x="9687" y="2936"/>
                    <a:pt x="9665" y="2899"/>
                    <a:pt x="9644" y="2860"/>
                  </a:cubicBezTo>
                  <a:cubicBezTo>
                    <a:pt x="9623" y="2819"/>
                    <a:pt x="9602" y="2778"/>
                    <a:pt x="9582" y="2736"/>
                  </a:cubicBezTo>
                  <a:cubicBezTo>
                    <a:pt x="9569" y="2705"/>
                    <a:pt x="9556" y="2673"/>
                    <a:pt x="9543" y="2642"/>
                  </a:cubicBezTo>
                  <a:cubicBezTo>
                    <a:pt x="9530" y="2613"/>
                    <a:pt x="9520" y="2580"/>
                    <a:pt x="9509" y="2549"/>
                  </a:cubicBezTo>
                  <a:lnTo>
                    <a:pt x="9509" y="2549"/>
                  </a:lnTo>
                  <a:lnTo>
                    <a:pt x="9510" y="2550"/>
                  </a:lnTo>
                  <a:cubicBezTo>
                    <a:pt x="9510" y="2550"/>
                    <a:pt x="9510" y="2549"/>
                    <a:pt x="9509" y="2548"/>
                  </a:cubicBezTo>
                  <a:cubicBezTo>
                    <a:pt x="9509" y="2547"/>
                    <a:pt x="9508" y="2544"/>
                    <a:pt x="9508" y="2542"/>
                  </a:cubicBezTo>
                  <a:lnTo>
                    <a:pt x="9508" y="2542"/>
                  </a:lnTo>
                  <a:cubicBezTo>
                    <a:pt x="9508" y="2543"/>
                    <a:pt x="9509" y="2543"/>
                    <a:pt x="9509" y="2544"/>
                  </a:cubicBezTo>
                  <a:lnTo>
                    <a:pt x="9509" y="2544"/>
                  </a:lnTo>
                  <a:cubicBezTo>
                    <a:pt x="9476" y="2431"/>
                    <a:pt x="9447" y="2318"/>
                    <a:pt x="9426" y="2202"/>
                  </a:cubicBezTo>
                  <a:lnTo>
                    <a:pt x="9426" y="2202"/>
                  </a:lnTo>
                  <a:cubicBezTo>
                    <a:pt x="9426" y="2203"/>
                    <a:pt x="9427" y="2203"/>
                    <a:pt x="9427" y="2203"/>
                  </a:cubicBezTo>
                  <a:lnTo>
                    <a:pt x="9427" y="2203"/>
                  </a:lnTo>
                  <a:cubicBezTo>
                    <a:pt x="9419" y="2147"/>
                    <a:pt x="9412" y="2091"/>
                    <a:pt x="9409" y="2033"/>
                  </a:cubicBezTo>
                  <a:cubicBezTo>
                    <a:pt x="9407" y="2016"/>
                    <a:pt x="9406" y="1997"/>
                    <a:pt x="9405" y="1978"/>
                  </a:cubicBezTo>
                  <a:lnTo>
                    <a:pt x="9405" y="1976"/>
                  </a:lnTo>
                  <a:cubicBezTo>
                    <a:pt x="9401" y="1941"/>
                    <a:pt x="9400" y="1908"/>
                    <a:pt x="9400" y="1873"/>
                  </a:cubicBezTo>
                  <a:lnTo>
                    <a:pt x="9400" y="1868"/>
                  </a:lnTo>
                  <a:cubicBezTo>
                    <a:pt x="9398" y="1843"/>
                    <a:pt x="9397" y="1818"/>
                    <a:pt x="9396" y="1794"/>
                  </a:cubicBezTo>
                  <a:cubicBezTo>
                    <a:pt x="9395" y="1781"/>
                    <a:pt x="9395" y="1771"/>
                    <a:pt x="9395" y="1760"/>
                  </a:cubicBezTo>
                  <a:cubicBezTo>
                    <a:pt x="9299" y="1742"/>
                    <a:pt x="9204" y="1722"/>
                    <a:pt x="9109" y="1698"/>
                  </a:cubicBezTo>
                  <a:cubicBezTo>
                    <a:pt x="9054" y="1681"/>
                    <a:pt x="8998" y="1660"/>
                    <a:pt x="8944" y="1637"/>
                  </a:cubicBezTo>
                  <a:cubicBezTo>
                    <a:pt x="8908" y="1622"/>
                    <a:pt x="8873" y="1606"/>
                    <a:pt x="8838" y="1590"/>
                  </a:cubicBezTo>
                  <a:cubicBezTo>
                    <a:pt x="8809" y="1575"/>
                    <a:pt x="8780" y="1559"/>
                    <a:pt x="8753" y="1544"/>
                  </a:cubicBezTo>
                  <a:lnTo>
                    <a:pt x="8753" y="1544"/>
                  </a:lnTo>
                  <a:cubicBezTo>
                    <a:pt x="8753" y="1544"/>
                    <a:pt x="8753" y="1544"/>
                    <a:pt x="8753" y="1544"/>
                  </a:cubicBezTo>
                  <a:cubicBezTo>
                    <a:pt x="8752" y="1544"/>
                    <a:pt x="8752" y="1544"/>
                    <a:pt x="8752" y="1544"/>
                  </a:cubicBezTo>
                  <a:lnTo>
                    <a:pt x="8752" y="1544"/>
                  </a:lnTo>
                  <a:cubicBezTo>
                    <a:pt x="8752" y="1544"/>
                    <a:pt x="8752" y="1544"/>
                    <a:pt x="8752" y="1544"/>
                  </a:cubicBezTo>
                  <a:lnTo>
                    <a:pt x="8752" y="1544"/>
                  </a:lnTo>
                  <a:cubicBezTo>
                    <a:pt x="8751" y="1544"/>
                    <a:pt x="8751" y="1543"/>
                    <a:pt x="8751" y="1543"/>
                  </a:cubicBezTo>
                  <a:lnTo>
                    <a:pt x="8751" y="1543"/>
                  </a:lnTo>
                  <a:cubicBezTo>
                    <a:pt x="8751" y="1543"/>
                    <a:pt x="8751" y="1543"/>
                    <a:pt x="8751" y="1543"/>
                  </a:cubicBezTo>
                  <a:lnTo>
                    <a:pt x="8751" y="1543"/>
                  </a:lnTo>
                  <a:cubicBezTo>
                    <a:pt x="8717" y="1525"/>
                    <a:pt x="8683" y="1505"/>
                    <a:pt x="8650" y="1485"/>
                  </a:cubicBezTo>
                  <a:cubicBezTo>
                    <a:pt x="8598" y="1454"/>
                    <a:pt x="8549" y="1419"/>
                    <a:pt x="8500" y="1383"/>
                  </a:cubicBezTo>
                  <a:cubicBezTo>
                    <a:pt x="8471" y="1360"/>
                    <a:pt x="8442" y="1336"/>
                    <a:pt x="8415" y="1311"/>
                  </a:cubicBezTo>
                  <a:cubicBezTo>
                    <a:pt x="8342" y="1237"/>
                    <a:pt x="8277" y="1152"/>
                    <a:pt x="8211" y="1069"/>
                  </a:cubicBezTo>
                  <a:cubicBezTo>
                    <a:pt x="8183" y="1032"/>
                    <a:pt x="8158" y="994"/>
                    <a:pt x="8134" y="954"/>
                  </a:cubicBezTo>
                  <a:cubicBezTo>
                    <a:pt x="8112" y="915"/>
                    <a:pt x="8091" y="875"/>
                    <a:pt x="8074" y="835"/>
                  </a:cubicBezTo>
                  <a:cubicBezTo>
                    <a:pt x="8061" y="806"/>
                    <a:pt x="8050" y="778"/>
                    <a:pt x="8041" y="748"/>
                  </a:cubicBezTo>
                  <a:cubicBezTo>
                    <a:pt x="8027" y="692"/>
                    <a:pt x="8014" y="636"/>
                    <a:pt x="7998" y="581"/>
                  </a:cubicBezTo>
                  <a:cubicBezTo>
                    <a:pt x="7982" y="519"/>
                    <a:pt x="7965" y="457"/>
                    <a:pt x="7946" y="396"/>
                  </a:cubicBezTo>
                  <a:cubicBezTo>
                    <a:pt x="7942" y="382"/>
                    <a:pt x="7936" y="371"/>
                    <a:pt x="7932" y="359"/>
                  </a:cubicBezTo>
                  <a:cubicBezTo>
                    <a:pt x="7934" y="355"/>
                    <a:pt x="7936" y="352"/>
                    <a:pt x="7936" y="349"/>
                  </a:cubicBezTo>
                  <a:cubicBezTo>
                    <a:pt x="7927" y="328"/>
                    <a:pt x="7919" y="306"/>
                    <a:pt x="7910" y="285"/>
                  </a:cubicBezTo>
                  <a:cubicBezTo>
                    <a:pt x="7907" y="279"/>
                    <a:pt x="7903" y="272"/>
                    <a:pt x="7899" y="264"/>
                  </a:cubicBezTo>
                  <a:lnTo>
                    <a:pt x="7899" y="262"/>
                  </a:lnTo>
                  <a:cubicBezTo>
                    <a:pt x="7896" y="257"/>
                    <a:pt x="7894" y="252"/>
                    <a:pt x="7891" y="246"/>
                  </a:cubicBezTo>
                  <a:cubicBezTo>
                    <a:pt x="7891" y="244"/>
                    <a:pt x="7890" y="244"/>
                    <a:pt x="7889" y="243"/>
                  </a:cubicBezTo>
                  <a:cubicBezTo>
                    <a:pt x="7885" y="233"/>
                    <a:pt x="7880" y="226"/>
                    <a:pt x="7876" y="217"/>
                  </a:cubicBezTo>
                  <a:cubicBezTo>
                    <a:pt x="7865" y="196"/>
                    <a:pt x="7857" y="176"/>
                    <a:pt x="7847" y="156"/>
                  </a:cubicBezTo>
                  <a:cubicBezTo>
                    <a:pt x="7843" y="151"/>
                    <a:pt x="7839" y="146"/>
                    <a:pt x="7836" y="141"/>
                  </a:cubicBezTo>
                  <a:cubicBezTo>
                    <a:pt x="7827" y="130"/>
                    <a:pt x="7819" y="122"/>
                    <a:pt x="7811" y="113"/>
                  </a:cubicBezTo>
                  <a:cubicBezTo>
                    <a:pt x="7807" y="112"/>
                    <a:pt x="7806" y="109"/>
                    <a:pt x="7803" y="107"/>
                  </a:cubicBezTo>
                  <a:lnTo>
                    <a:pt x="7803" y="107"/>
                  </a:lnTo>
                  <a:cubicBezTo>
                    <a:pt x="7803" y="107"/>
                    <a:pt x="7804" y="107"/>
                    <a:pt x="7805" y="107"/>
                  </a:cubicBezTo>
                  <a:lnTo>
                    <a:pt x="7805" y="107"/>
                  </a:lnTo>
                  <a:lnTo>
                    <a:pt x="7801" y="103"/>
                  </a:lnTo>
                  <a:cubicBezTo>
                    <a:pt x="7780" y="83"/>
                    <a:pt x="7756" y="62"/>
                    <a:pt x="7733" y="45"/>
                  </a:cubicBezTo>
                  <a:cubicBezTo>
                    <a:pt x="7718" y="34"/>
                    <a:pt x="7702" y="26"/>
                    <a:pt x="7687" y="17"/>
                  </a:cubicBezTo>
                  <a:cubicBezTo>
                    <a:pt x="7679" y="15"/>
                    <a:pt x="7674" y="12"/>
                    <a:pt x="7668" y="10"/>
                  </a:cubicBezTo>
                  <a:cubicBezTo>
                    <a:pt x="7638" y="4"/>
                    <a:pt x="7609" y="1"/>
                    <a:pt x="7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p:cNvSpPr/>
            <p:nvPr/>
          </p:nvSpPr>
          <p:spPr>
            <a:xfrm>
              <a:off x="1648025" y="3303175"/>
              <a:ext cx="25" cy="250"/>
            </a:xfrm>
            <a:custGeom>
              <a:avLst/>
              <a:gdLst/>
              <a:ahLst/>
              <a:cxnLst/>
              <a:rect l="l" t="t" r="r" b="b"/>
              <a:pathLst>
                <a:path w="1" h="10" extrusionOk="0">
                  <a:moveTo>
                    <a:pt x="1" y="10"/>
                  </a:moveTo>
                  <a:lnTo>
                    <a:pt x="1" y="5"/>
                  </a:lnTo>
                  <a:lnTo>
                    <a:pt x="1" y="0"/>
                  </a:ln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p:cNvSpPr/>
            <p:nvPr/>
          </p:nvSpPr>
          <p:spPr>
            <a:xfrm>
              <a:off x="1685225" y="3246025"/>
              <a:ext cx="2625" cy="750"/>
            </a:xfrm>
            <a:custGeom>
              <a:avLst/>
              <a:gdLst/>
              <a:ahLst/>
              <a:cxnLst/>
              <a:rect l="l" t="t" r="r" b="b"/>
              <a:pathLst>
                <a:path w="105" h="30" extrusionOk="0">
                  <a:moveTo>
                    <a:pt x="0" y="0"/>
                  </a:moveTo>
                  <a:lnTo>
                    <a:pt x="0" y="0"/>
                  </a:lnTo>
                  <a:cubicBezTo>
                    <a:pt x="12" y="6"/>
                    <a:pt x="26" y="10"/>
                    <a:pt x="38" y="15"/>
                  </a:cubicBezTo>
                  <a:cubicBezTo>
                    <a:pt x="37" y="15"/>
                    <a:pt x="34" y="14"/>
                    <a:pt x="33" y="14"/>
                  </a:cubicBezTo>
                  <a:lnTo>
                    <a:pt x="33" y="14"/>
                  </a:lnTo>
                  <a:cubicBezTo>
                    <a:pt x="38" y="15"/>
                    <a:pt x="43" y="18"/>
                    <a:pt x="49" y="19"/>
                  </a:cubicBezTo>
                  <a:cubicBezTo>
                    <a:pt x="53" y="20"/>
                    <a:pt x="58" y="21"/>
                    <a:pt x="63" y="23"/>
                  </a:cubicBezTo>
                  <a:cubicBezTo>
                    <a:pt x="74" y="25"/>
                    <a:pt x="86" y="26"/>
                    <a:pt x="98" y="28"/>
                  </a:cubicBezTo>
                  <a:cubicBezTo>
                    <a:pt x="100" y="29"/>
                    <a:pt x="102" y="29"/>
                    <a:pt x="104" y="29"/>
                  </a:cubicBezTo>
                  <a:cubicBezTo>
                    <a:pt x="80" y="19"/>
                    <a:pt x="53" y="14"/>
                    <a:pt x="27" y="8"/>
                  </a:cubicBezTo>
                  <a:cubicBezTo>
                    <a:pt x="20" y="4"/>
                    <a:pt x="10" y="2"/>
                    <a:pt x="0" y="0"/>
                  </a:cubicBez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p:nvPr/>
          </p:nvSpPr>
          <p:spPr>
            <a:xfrm>
              <a:off x="1612075" y="3127500"/>
              <a:ext cx="71950" cy="45250"/>
            </a:xfrm>
            <a:custGeom>
              <a:avLst/>
              <a:gdLst/>
              <a:ahLst/>
              <a:cxnLst/>
              <a:rect l="l" t="t" r="r" b="b"/>
              <a:pathLst>
                <a:path w="2878" h="1810" extrusionOk="0">
                  <a:moveTo>
                    <a:pt x="462" y="1092"/>
                  </a:moveTo>
                  <a:lnTo>
                    <a:pt x="462" y="1093"/>
                  </a:lnTo>
                  <a:lnTo>
                    <a:pt x="462" y="1093"/>
                  </a:lnTo>
                  <a:cubicBezTo>
                    <a:pt x="462" y="1093"/>
                    <a:pt x="462" y="1092"/>
                    <a:pt x="462" y="1092"/>
                  </a:cubicBezTo>
                  <a:close/>
                  <a:moveTo>
                    <a:pt x="2578" y="0"/>
                  </a:moveTo>
                  <a:cubicBezTo>
                    <a:pt x="2569" y="0"/>
                    <a:pt x="2559" y="1"/>
                    <a:pt x="2550" y="2"/>
                  </a:cubicBezTo>
                  <a:cubicBezTo>
                    <a:pt x="2513" y="6"/>
                    <a:pt x="2477" y="14"/>
                    <a:pt x="2441" y="23"/>
                  </a:cubicBezTo>
                  <a:cubicBezTo>
                    <a:pt x="2425" y="28"/>
                    <a:pt x="2406" y="31"/>
                    <a:pt x="2389" y="36"/>
                  </a:cubicBezTo>
                  <a:cubicBezTo>
                    <a:pt x="2381" y="36"/>
                    <a:pt x="2375" y="39"/>
                    <a:pt x="2367" y="40"/>
                  </a:cubicBezTo>
                  <a:cubicBezTo>
                    <a:pt x="2353" y="45"/>
                    <a:pt x="2340" y="50"/>
                    <a:pt x="2325" y="55"/>
                  </a:cubicBezTo>
                  <a:cubicBezTo>
                    <a:pt x="2310" y="60"/>
                    <a:pt x="2293" y="66"/>
                    <a:pt x="2278" y="72"/>
                  </a:cubicBezTo>
                  <a:cubicBezTo>
                    <a:pt x="2248" y="82"/>
                    <a:pt x="2220" y="93"/>
                    <a:pt x="2191" y="106"/>
                  </a:cubicBezTo>
                  <a:cubicBezTo>
                    <a:pt x="2147" y="123"/>
                    <a:pt x="2102" y="142"/>
                    <a:pt x="2056" y="162"/>
                  </a:cubicBezTo>
                  <a:cubicBezTo>
                    <a:pt x="1980" y="199"/>
                    <a:pt x="1906" y="238"/>
                    <a:pt x="1837" y="286"/>
                  </a:cubicBezTo>
                  <a:cubicBezTo>
                    <a:pt x="1835" y="287"/>
                    <a:pt x="1834" y="287"/>
                    <a:pt x="1833" y="288"/>
                  </a:cubicBezTo>
                  <a:cubicBezTo>
                    <a:pt x="1825" y="293"/>
                    <a:pt x="1817" y="299"/>
                    <a:pt x="1807" y="304"/>
                  </a:cubicBezTo>
                  <a:cubicBezTo>
                    <a:pt x="1803" y="308"/>
                    <a:pt x="1799" y="310"/>
                    <a:pt x="1794" y="313"/>
                  </a:cubicBezTo>
                  <a:cubicBezTo>
                    <a:pt x="1739" y="319"/>
                    <a:pt x="1685" y="328"/>
                    <a:pt x="1629" y="335"/>
                  </a:cubicBezTo>
                  <a:cubicBezTo>
                    <a:pt x="1513" y="351"/>
                    <a:pt x="1397" y="371"/>
                    <a:pt x="1286" y="412"/>
                  </a:cubicBezTo>
                  <a:cubicBezTo>
                    <a:pt x="1281" y="415"/>
                    <a:pt x="1277" y="416"/>
                    <a:pt x="1274" y="417"/>
                  </a:cubicBezTo>
                  <a:cubicBezTo>
                    <a:pt x="1272" y="411"/>
                    <a:pt x="1270" y="405"/>
                    <a:pt x="1266" y="398"/>
                  </a:cubicBezTo>
                  <a:cubicBezTo>
                    <a:pt x="1254" y="377"/>
                    <a:pt x="1239" y="356"/>
                    <a:pt x="1217" y="348"/>
                  </a:cubicBezTo>
                  <a:cubicBezTo>
                    <a:pt x="1203" y="342"/>
                    <a:pt x="1188" y="340"/>
                    <a:pt x="1173" y="340"/>
                  </a:cubicBezTo>
                  <a:cubicBezTo>
                    <a:pt x="1162" y="340"/>
                    <a:pt x="1150" y="342"/>
                    <a:pt x="1138" y="343"/>
                  </a:cubicBezTo>
                  <a:cubicBezTo>
                    <a:pt x="1116" y="345"/>
                    <a:pt x="1094" y="346"/>
                    <a:pt x="1074" y="349"/>
                  </a:cubicBezTo>
                  <a:cubicBezTo>
                    <a:pt x="1043" y="351"/>
                    <a:pt x="1011" y="358"/>
                    <a:pt x="980" y="362"/>
                  </a:cubicBezTo>
                  <a:cubicBezTo>
                    <a:pt x="924" y="371"/>
                    <a:pt x="867" y="380"/>
                    <a:pt x="813" y="391"/>
                  </a:cubicBezTo>
                  <a:cubicBezTo>
                    <a:pt x="717" y="413"/>
                    <a:pt x="621" y="439"/>
                    <a:pt x="529" y="480"/>
                  </a:cubicBezTo>
                  <a:cubicBezTo>
                    <a:pt x="492" y="498"/>
                    <a:pt x="457" y="516"/>
                    <a:pt x="425" y="541"/>
                  </a:cubicBezTo>
                  <a:cubicBezTo>
                    <a:pt x="412" y="551"/>
                    <a:pt x="403" y="563"/>
                    <a:pt x="394" y="575"/>
                  </a:cubicBezTo>
                  <a:cubicBezTo>
                    <a:pt x="371" y="582"/>
                    <a:pt x="346" y="592"/>
                    <a:pt x="322" y="601"/>
                  </a:cubicBezTo>
                  <a:lnTo>
                    <a:pt x="245" y="632"/>
                  </a:lnTo>
                  <a:cubicBezTo>
                    <a:pt x="219" y="642"/>
                    <a:pt x="191" y="649"/>
                    <a:pt x="168" y="665"/>
                  </a:cubicBezTo>
                  <a:cubicBezTo>
                    <a:pt x="144" y="680"/>
                    <a:pt x="130" y="710"/>
                    <a:pt x="139" y="738"/>
                  </a:cubicBezTo>
                  <a:cubicBezTo>
                    <a:pt x="124" y="757"/>
                    <a:pt x="113" y="776"/>
                    <a:pt x="100" y="795"/>
                  </a:cubicBezTo>
                  <a:cubicBezTo>
                    <a:pt x="82" y="829"/>
                    <a:pt x="67" y="865"/>
                    <a:pt x="58" y="902"/>
                  </a:cubicBezTo>
                  <a:cubicBezTo>
                    <a:pt x="51" y="909"/>
                    <a:pt x="46" y="917"/>
                    <a:pt x="42" y="926"/>
                  </a:cubicBezTo>
                  <a:cubicBezTo>
                    <a:pt x="27" y="954"/>
                    <a:pt x="18" y="981"/>
                    <a:pt x="11" y="1012"/>
                  </a:cubicBezTo>
                  <a:cubicBezTo>
                    <a:pt x="0" y="1055"/>
                    <a:pt x="1" y="1105"/>
                    <a:pt x="13" y="1148"/>
                  </a:cubicBezTo>
                  <a:cubicBezTo>
                    <a:pt x="31" y="1213"/>
                    <a:pt x="62" y="1272"/>
                    <a:pt x="104" y="1324"/>
                  </a:cubicBezTo>
                  <a:cubicBezTo>
                    <a:pt x="126" y="1409"/>
                    <a:pt x="177" y="1485"/>
                    <a:pt x="243" y="1545"/>
                  </a:cubicBezTo>
                  <a:cubicBezTo>
                    <a:pt x="293" y="1592"/>
                    <a:pt x="353" y="1628"/>
                    <a:pt x="412" y="1664"/>
                  </a:cubicBezTo>
                  <a:cubicBezTo>
                    <a:pt x="475" y="1702"/>
                    <a:pt x="538" y="1738"/>
                    <a:pt x="608" y="1763"/>
                  </a:cubicBezTo>
                  <a:cubicBezTo>
                    <a:pt x="612" y="1766"/>
                    <a:pt x="620" y="1768"/>
                    <a:pt x="625" y="1769"/>
                  </a:cubicBezTo>
                  <a:cubicBezTo>
                    <a:pt x="699" y="1794"/>
                    <a:pt x="779" y="1799"/>
                    <a:pt x="857" y="1805"/>
                  </a:cubicBezTo>
                  <a:cubicBezTo>
                    <a:pt x="888" y="1808"/>
                    <a:pt x="919" y="1810"/>
                    <a:pt x="952" y="1810"/>
                  </a:cubicBezTo>
                  <a:cubicBezTo>
                    <a:pt x="969" y="1810"/>
                    <a:pt x="986" y="1809"/>
                    <a:pt x="1003" y="1808"/>
                  </a:cubicBezTo>
                  <a:cubicBezTo>
                    <a:pt x="1016" y="1809"/>
                    <a:pt x="1029" y="1809"/>
                    <a:pt x="1042" y="1809"/>
                  </a:cubicBezTo>
                  <a:cubicBezTo>
                    <a:pt x="1055" y="1809"/>
                    <a:pt x="1068" y="1809"/>
                    <a:pt x="1081" y="1808"/>
                  </a:cubicBezTo>
                  <a:cubicBezTo>
                    <a:pt x="1109" y="1805"/>
                    <a:pt x="1137" y="1805"/>
                    <a:pt x="1163" y="1803"/>
                  </a:cubicBezTo>
                  <a:cubicBezTo>
                    <a:pt x="1187" y="1800"/>
                    <a:pt x="1209" y="1798"/>
                    <a:pt x="1233" y="1794"/>
                  </a:cubicBezTo>
                  <a:cubicBezTo>
                    <a:pt x="1258" y="1790"/>
                    <a:pt x="1289" y="1788"/>
                    <a:pt x="1308" y="1767"/>
                  </a:cubicBezTo>
                  <a:cubicBezTo>
                    <a:pt x="1323" y="1749"/>
                    <a:pt x="1332" y="1727"/>
                    <a:pt x="1325" y="1703"/>
                  </a:cubicBezTo>
                  <a:cubicBezTo>
                    <a:pt x="1323" y="1696"/>
                    <a:pt x="1320" y="1690"/>
                    <a:pt x="1316" y="1683"/>
                  </a:cubicBezTo>
                  <a:cubicBezTo>
                    <a:pt x="1308" y="1687"/>
                    <a:pt x="1301" y="1688"/>
                    <a:pt x="1291" y="1688"/>
                  </a:cubicBezTo>
                  <a:cubicBezTo>
                    <a:pt x="1263" y="1689"/>
                    <a:pt x="1234" y="1690"/>
                    <a:pt x="1205" y="1690"/>
                  </a:cubicBezTo>
                  <a:cubicBezTo>
                    <a:pt x="1142" y="1690"/>
                    <a:pt x="1079" y="1685"/>
                    <a:pt x="1018" y="1669"/>
                  </a:cubicBezTo>
                  <a:cubicBezTo>
                    <a:pt x="1012" y="1667"/>
                    <a:pt x="1006" y="1666"/>
                    <a:pt x="998" y="1664"/>
                  </a:cubicBezTo>
                  <a:cubicBezTo>
                    <a:pt x="991" y="1661"/>
                    <a:pt x="982" y="1657"/>
                    <a:pt x="974" y="1655"/>
                  </a:cubicBezTo>
                  <a:lnTo>
                    <a:pt x="973" y="1655"/>
                  </a:lnTo>
                  <a:cubicBezTo>
                    <a:pt x="955" y="1651"/>
                    <a:pt x="938" y="1646"/>
                    <a:pt x="921" y="1641"/>
                  </a:cubicBezTo>
                  <a:lnTo>
                    <a:pt x="883" y="1626"/>
                  </a:lnTo>
                  <a:cubicBezTo>
                    <a:pt x="841" y="1605"/>
                    <a:pt x="801" y="1581"/>
                    <a:pt x="763" y="1557"/>
                  </a:cubicBezTo>
                  <a:lnTo>
                    <a:pt x="763" y="1557"/>
                  </a:lnTo>
                  <a:lnTo>
                    <a:pt x="770" y="1561"/>
                  </a:lnTo>
                  <a:cubicBezTo>
                    <a:pt x="725" y="1531"/>
                    <a:pt x="682" y="1497"/>
                    <a:pt x="638" y="1463"/>
                  </a:cubicBezTo>
                  <a:cubicBezTo>
                    <a:pt x="626" y="1450"/>
                    <a:pt x="612" y="1438"/>
                    <a:pt x="601" y="1425"/>
                  </a:cubicBezTo>
                  <a:cubicBezTo>
                    <a:pt x="578" y="1398"/>
                    <a:pt x="554" y="1370"/>
                    <a:pt x="533" y="1340"/>
                  </a:cubicBezTo>
                  <a:cubicBezTo>
                    <a:pt x="527" y="1332"/>
                    <a:pt x="522" y="1323"/>
                    <a:pt x="517" y="1314"/>
                  </a:cubicBezTo>
                  <a:cubicBezTo>
                    <a:pt x="501" y="1277"/>
                    <a:pt x="486" y="1239"/>
                    <a:pt x="472" y="1202"/>
                  </a:cubicBezTo>
                  <a:cubicBezTo>
                    <a:pt x="467" y="1189"/>
                    <a:pt x="465" y="1176"/>
                    <a:pt x="461" y="1163"/>
                  </a:cubicBezTo>
                  <a:cubicBezTo>
                    <a:pt x="460" y="1156"/>
                    <a:pt x="460" y="1149"/>
                    <a:pt x="458" y="1143"/>
                  </a:cubicBezTo>
                  <a:lnTo>
                    <a:pt x="458" y="1130"/>
                  </a:lnTo>
                  <a:lnTo>
                    <a:pt x="462" y="1093"/>
                  </a:lnTo>
                  <a:lnTo>
                    <a:pt x="462" y="1093"/>
                  </a:lnTo>
                  <a:cubicBezTo>
                    <a:pt x="461" y="1094"/>
                    <a:pt x="461" y="1097"/>
                    <a:pt x="461" y="1097"/>
                  </a:cubicBezTo>
                  <a:cubicBezTo>
                    <a:pt x="461" y="1094"/>
                    <a:pt x="461" y="1092"/>
                    <a:pt x="462" y="1089"/>
                  </a:cubicBezTo>
                  <a:cubicBezTo>
                    <a:pt x="466" y="1067"/>
                    <a:pt x="471" y="1046"/>
                    <a:pt x="477" y="1025"/>
                  </a:cubicBezTo>
                  <a:cubicBezTo>
                    <a:pt x="478" y="1020"/>
                    <a:pt x="480" y="1015"/>
                    <a:pt x="482" y="1010"/>
                  </a:cubicBezTo>
                  <a:lnTo>
                    <a:pt x="482" y="1010"/>
                  </a:lnTo>
                  <a:cubicBezTo>
                    <a:pt x="482" y="1010"/>
                    <a:pt x="482" y="1010"/>
                    <a:pt x="482" y="1010"/>
                  </a:cubicBezTo>
                  <a:cubicBezTo>
                    <a:pt x="482" y="1010"/>
                    <a:pt x="482" y="1010"/>
                    <a:pt x="482" y="1010"/>
                  </a:cubicBezTo>
                  <a:lnTo>
                    <a:pt x="482" y="1010"/>
                  </a:lnTo>
                  <a:cubicBezTo>
                    <a:pt x="482" y="1010"/>
                    <a:pt x="482" y="1010"/>
                    <a:pt x="482" y="1010"/>
                  </a:cubicBezTo>
                  <a:lnTo>
                    <a:pt x="482" y="1010"/>
                  </a:lnTo>
                  <a:cubicBezTo>
                    <a:pt x="483" y="1009"/>
                    <a:pt x="483" y="1009"/>
                    <a:pt x="483" y="1008"/>
                  </a:cubicBezTo>
                  <a:lnTo>
                    <a:pt x="483" y="1008"/>
                  </a:lnTo>
                  <a:cubicBezTo>
                    <a:pt x="483" y="1009"/>
                    <a:pt x="483" y="1009"/>
                    <a:pt x="482" y="1010"/>
                  </a:cubicBezTo>
                  <a:lnTo>
                    <a:pt x="482" y="1010"/>
                  </a:lnTo>
                  <a:cubicBezTo>
                    <a:pt x="483" y="1009"/>
                    <a:pt x="483" y="1008"/>
                    <a:pt x="483" y="1007"/>
                  </a:cubicBezTo>
                  <a:lnTo>
                    <a:pt x="483" y="1007"/>
                  </a:lnTo>
                  <a:cubicBezTo>
                    <a:pt x="483" y="1007"/>
                    <a:pt x="483" y="1008"/>
                    <a:pt x="483" y="1008"/>
                  </a:cubicBezTo>
                  <a:lnTo>
                    <a:pt x="483" y="1008"/>
                  </a:lnTo>
                  <a:cubicBezTo>
                    <a:pt x="484" y="1007"/>
                    <a:pt x="484" y="1006"/>
                    <a:pt x="485" y="1006"/>
                  </a:cubicBezTo>
                  <a:lnTo>
                    <a:pt x="485" y="1004"/>
                  </a:lnTo>
                  <a:cubicBezTo>
                    <a:pt x="491" y="994"/>
                    <a:pt x="497" y="984"/>
                    <a:pt x="503" y="974"/>
                  </a:cubicBezTo>
                  <a:cubicBezTo>
                    <a:pt x="517" y="954"/>
                    <a:pt x="532" y="936"/>
                    <a:pt x="547" y="918"/>
                  </a:cubicBezTo>
                  <a:cubicBezTo>
                    <a:pt x="557" y="909"/>
                    <a:pt x="565" y="898"/>
                    <a:pt x="575" y="890"/>
                  </a:cubicBezTo>
                  <a:cubicBezTo>
                    <a:pt x="583" y="883"/>
                    <a:pt x="593" y="877"/>
                    <a:pt x="600" y="870"/>
                  </a:cubicBezTo>
                  <a:cubicBezTo>
                    <a:pt x="615" y="860"/>
                    <a:pt x="632" y="851"/>
                    <a:pt x="650" y="841"/>
                  </a:cubicBezTo>
                  <a:cubicBezTo>
                    <a:pt x="680" y="828"/>
                    <a:pt x="709" y="814"/>
                    <a:pt x="742" y="802"/>
                  </a:cubicBezTo>
                  <a:cubicBezTo>
                    <a:pt x="784" y="788"/>
                    <a:pt x="825" y="774"/>
                    <a:pt x="867" y="766"/>
                  </a:cubicBezTo>
                  <a:cubicBezTo>
                    <a:pt x="915" y="757"/>
                    <a:pt x="961" y="751"/>
                    <a:pt x="1011" y="745"/>
                  </a:cubicBezTo>
                  <a:cubicBezTo>
                    <a:pt x="1028" y="744"/>
                    <a:pt x="1045" y="744"/>
                    <a:pt x="1062" y="744"/>
                  </a:cubicBezTo>
                  <a:cubicBezTo>
                    <a:pt x="1080" y="744"/>
                    <a:pt x="1097" y="744"/>
                    <a:pt x="1115" y="745"/>
                  </a:cubicBezTo>
                  <a:cubicBezTo>
                    <a:pt x="1154" y="749"/>
                    <a:pt x="1194" y="754"/>
                    <a:pt x="1235" y="761"/>
                  </a:cubicBezTo>
                  <a:cubicBezTo>
                    <a:pt x="1236" y="762"/>
                    <a:pt x="1239" y="762"/>
                    <a:pt x="1240" y="762"/>
                  </a:cubicBezTo>
                  <a:lnTo>
                    <a:pt x="1236" y="762"/>
                  </a:lnTo>
                  <a:cubicBezTo>
                    <a:pt x="1265" y="768"/>
                    <a:pt x="1292" y="774"/>
                    <a:pt x="1320" y="783"/>
                  </a:cubicBezTo>
                  <a:lnTo>
                    <a:pt x="1367" y="798"/>
                  </a:lnTo>
                  <a:cubicBezTo>
                    <a:pt x="1370" y="798"/>
                    <a:pt x="1375" y="799"/>
                    <a:pt x="1379" y="800"/>
                  </a:cubicBezTo>
                  <a:cubicBezTo>
                    <a:pt x="1435" y="816"/>
                    <a:pt x="1492" y="830"/>
                    <a:pt x="1547" y="847"/>
                  </a:cubicBezTo>
                  <a:cubicBezTo>
                    <a:pt x="1559" y="835"/>
                    <a:pt x="1569" y="825"/>
                    <a:pt x="1580" y="815"/>
                  </a:cubicBezTo>
                  <a:lnTo>
                    <a:pt x="1603" y="792"/>
                  </a:lnTo>
                  <a:cubicBezTo>
                    <a:pt x="1662" y="736"/>
                    <a:pt x="1721" y="684"/>
                    <a:pt x="1782" y="630"/>
                  </a:cubicBezTo>
                  <a:cubicBezTo>
                    <a:pt x="1786" y="627"/>
                    <a:pt x="1790" y="624"/>
                    <a:pt x="1793" y="620"/>
                  </a:cubicBezTo>
                  <a:cubicBezTo>
                    <a:pt x="1856" y="566"/>
                    <a:pt x="1925" y="519"/>
                    <a:pt x="1994" y="474"/>
                  </a:cubicBezTo>
                  <a:cubicBezTo>
                    <a:pt x="2066" y="427"/>
                    <a:pt x="2139" y="380"/>
                    <a:pt x="2214" y="338"/>
                  </a:cubicBezTo>
                  <a:cubicBezTo>
                    <a:pt x="2281" y="299"/>
                    <a:pt x="2350" y="264"/>
                    <a:pt x="2421" y="229"/>
                  </a:cubicBezTo>
                  <a:cubicBezTo>
                    <a:pt x="2444" y="217"/>
                    <a:pt x="2469" y="207"/>
                    <a:pt x="2493" y="196"/>
                  </a:cubicBezTo>
                  <a:cubicBezTo>
                    <a:pt x="2544" y="173"/>
                    <a:pt x="2597" y="148"/>
                    <a:pt x="2650" y="126"/>
                  </a:cubicBezTo>
                  <a:cubicBezTo>
                    <a:pt x="2723" y="95"/>
                    <a:pt x="2799" y="70"/>
                    <a:pt x="2878" y="51"/>
                  </a:cubicBezTo>
                  <a:cubicBezTo>
                    <a:pt x="2865" y="47"/>
                    <a:pt x="2854" y="44"/>
                    <a:pt x="2840" y="40"/>
                  </a:cubicBezTo>
                  <a:cubicBezTo>
                    <a:pt x="2814" y="30"/>
                    <a:pt x="2787" y="21"/>
                    <a:pt x="2758" y="14"/>
                  </a:cubicBezTo>
                  <a:cubicBezTo>
                    <a:pt x="2743" y="16"/>
                    <a:pt x="2730" y="19"/>
                    <a:pt x="2716" y="23"/>
                  </a:cubicBezTo>
                  <a:cubicBezTo>
                    <a:pt x="2692" y="28"/>
                    <a:pt x="2669" y="35"/>
                    <a:pt x="2647" y="42"/>
                  </a:cubicBezTo>
                  <a:cubicBezTo>
                    <a:pt x="2645" y="41"/>
                    <a:pt x="2647" y="40"/>
                    <a:pt x="2645" y="39"/>
                  </a:cubicBezTo>
                  <a:cubicBezTo>
                    <a:pt x="2635" y="20"/>
                    <a:pt x="2620" y="8"/>
                    <a:pt x="2599" y="2"/>
                  </a:cubicBezTo>
                  <a:cubicBezTo>
                    <a:pt x="2592" y="1"/>
                    <a:pt x="2585" y="0"/>
                    <a:pt x="2578" y="0"/>
                  </a:cubicBez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p:cNvSpPr/>
            <p:nvPr/>
          </p:nvSpPr>
          <p:spPr>
            <a:xfrm>
              <a:off x="1829275" y="3197525"/>
              <a:ext cx="75" cy="25"/>
            </a:xfrm>
            <a:custGeom>
              <a:avLst/>
              <a:gdLst/>
              <a:ahLst/>
              <a:cxnLst/>
              <a:rect l="l" t="t" r="r" b="b"/>
              <a:pathLst>
                <a:path w="3" h="1" extrusionOk="0">
                  <a:moveTo>
                    <a:pt x="3" y="0"/>
                  </a:moveTo>
                  <a:lnTo>
                    <a:pt x="1" y="0"/>
                  </a:lnTo>
                  <a:lnTo>
                    <a:pt x="3" y="0"/>
                  </a:ln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a:off x="1664000" y="3148750"/>
              <a:ext cx="224475" cy="81725"/>
            </a:xfrm>
            <a:custGeom>
              <a:avLst/>
              <a:gdLst/>
              <a:ahLst/>
              <a:cxnLst/>
              <a:rect l="l" t="t" r="r" b="b"/>
              <a:pathLst>
                <a:path w="8979" h="3269" extrusionOk="0">
                  <a:moveTo>
                    <a:pt x="1515" y="1294"/>
                  </a:moveTo>
                  <a:lnTo>
                    <a:pt x="1515" y="1294"/>
                  </a:lnTo>
                  <a:cubicBezTo>
                    <a:pt x="1511" y="1303"/>
                    <a:pt x="1509" y="1311"/>
                    <a:pt x="1509" y="1322"/>
                  </a:cubicBezTo>
                  <a:cubicBezTo>
                    <a:pt x="1509" y="1332"/>
                    <a:pt x="1514" y="1341"/>
                    <a:pt x="1517" y="1351"/>
                  </a:cubicBezTo>
                  <a:cubicBezTo>
                    <a:pt x="1515" y="1346"/>
                    <a:pt x="1512" y="1342"/>
                    <a:pt x="1509" y="1340"/>
                  </a:cubicBezTo>
                  <a:cubicBezTo>
                    <a:pt x="1499" y="1332"/>
                    <a:pt x="1490" y="1325"/>
                    <a:pt x="1483" y="1317"/>
                  </a:cubicBezTo>
                  <a:cubicBezTo>
                    <a:pt x="1491" y="1310"/>
                    <a:pt x="1501" y="1304"/>
                    <a:pt x="1511" y="1296"/>
                  </a:cubicBezTo>
                  <a:cubicBezTo>
                    <a:pt x="1512" y="1295"/>
                    <a:pt x="1514" y="1295"/>
                    <a:pt x="1515" y="1294"/>
                  </a:cubicBezTo>
                  <a:close/>
                  <a:moveTo>
                    <a:pt x="1655" y="1345"/>
                  </a:moveTo>
                  <a:cubicBezTo>
                    <a:pt x="1658" y="1346"/>
                    <a:pt x="1659" y="1347"/>
                    <a:pt x="1661" y="1349"/>
                  </a:cubicBezTo>
                  <a:cubicBezTo>
                    <a:pt x="1663" y="1351"/>
                    <a:pt x="1665" y="1351"/>
                    <a:pt x="1666" y="1352"/>
                  </a:cubicBezTo>
                  <a:cubicBezTo>
                    <a:pt x="1659" y="1357"/>
                    <a:pt x="1651" y="1361"/>
                    <a:pt x="1644" y="1366"/>
                  </a:cubicBezTo>
                  <a:cubicBezTo>
                    <a:pt x="1619" y="1376"/>
                    <a:pt x="1594" y="1388"/>
                    <a:pt x="1571" y="1402"/>
                  </a:cubicBezTo>
                  <a:cubicBezTo>
                    <a:pt x="1567" y="1404"/>
                    <a:pt x="1563" y="1405"/>
                    <a:pt x="1560" y="1408"/>
                  </a:cubicBezTo>
                  <a:cubicBezTo>
                    <a:pt x="1558" y="1402"/>
                    <a:pt x="1556" y="1397"/>
                    <a:pt x="1552" y="1392"/>
                  </a:cubicBezTo>
                  <a:cubicBezTo>
                    <a:pt x="1550" y="1388"/>
                    <a:pt x="1546" y="1386"/>
                    <a:pt x="1543" y="1382"/>
                  </a:cubicBezTo>
                  <a:lnTo>
                    <a:pt x="1543" y="1382"/>
                  </a:lnTo>
                  <a:cubicBezTo>
                    <a:pt x="1552" y="1387"/>
                    <a:pt x="1563" y="1389"/>
                    <a:pt x="1573" y="1389"/>
                  </a:cubicBezTo>
                  <a:cubicBezTo>
                    <a:pt x="1584" y="1389"/>
                    <a:pt x="1594" y="1387"/>
                    <a:pt x="1603" y="1383"/>
                  </a:cubicBezTo>
                  <a:cubicBezTo>
                    <a:pt x="1622" y="1373"/>
                    <a:pt x="1639" y="1360"/>
                    <a:pt x="1655" y="1345"/>
                  </a:cubicBezTo>
                  <a:close/>
                  <a:moveTo>
                    <a:pt x="6904" y="1662"/>
                  </a:moveTo>
                  <a:lnTo>
                    <a:pt x="6901" y="1666"/>
                  </a:lnTo>
                  <a:lnTo>
                    <a:pt x="6901" y="1666"/>
                  </a:lnTo>
                  <a:cubicBezTo>
                    <a:pt x="6902" y="1665"/>
                    <a:pt x="6901" y="1664"/>
                    <a:pt x="6901" y="1664"/>
                  </a:cubicBezTo>
                  <a:cubicBezTo>
                    <a:pt x="6902" y="1664"/>
                    <a:pt x="6903" y="1662"/>
                    <a:pt x="6904" y="1662"/>
                  </a:cubicBezTo>
                  <a:close/>
                  <a:moveTo>
                    <a:pt x="1586" y="1675"/>
                  </a:moveTo>
                  <a:cubicBezTo>
                    <a:pt x="1587" y="1676"/>
                    <a:pt x="1588" y="1676"/>
                    <a:pt x="1589" y="1676"/>
                  </a:cubicBezTo>
                  <a:cubicBezTo>
                    <a:pt x="1581" y="1680"/>
                    <a:pt x="1571" y="1683"/>
                    <a:pt x="1561" y="1688"/>
                  </a:cubicBezTo>
                  <a:lnTo>
                    <a:pt x="1560" y="1688"/>
                  </a:lnTo>
                  <a:cubicBezTo>
                    <a:pt x="1568" y="1683"/>
                    <a:pt x="1577" y="1678"/>
                    <a:pt x="1586" y="1675"/>
                  </a:cubicBezTo>
                  <a:close/>
                  <a:moveTo>
                    <a:pt x="1510" y="1790"/>
                  </a:moveTo>
                  <a:cubicBezTo>
                    <a:pt x="1510" y="1791"/>
                    <a:pt x="1511" y="1792"/>
                    <a:pt x="1512" y="1794"/>
                  </a:cubicBezTo>
                  <a:lnTo>
                    <a:pt x="1512" y="1793"/>
                  </a:lnTo>
                  <a:lnTo>
                    <a:pt x="1510" y="1790"/>
                  </a:lnTo>
                  <a:close/>
                  <a:moveTo>
                    <a:pt x="2913" y="1800"/>
                  </a:moveTo>
                  <a:lnTo>
                    <a:pt x="2913" y="1800"/>
                  </a:lnTo>
                  <a:cubicBezTo>
                    <a:pt x="2914" y="1801"/>
                    <a:pt x="2914" y="1801"/>
                    <a:pt x="2915" y="1802"/>
                  </a:cubicBezTo>
                  <a:cubicBezTo>
                    <a:pt x="2915" y="1801"/>
                    <a:pt x="2914" y="1801"/>
                    <a:pt x="2913" y="1800"/>
                  </a:cubicBezTo>
                  <a:close/>
                  <a:moveTo>
                    <a:pt x="3298" y="2085"/>
                  </a:moveTo>
                  <a:lnTo>
                    <a:pt x="3298" y="2085"/>
                  </a:lnTo>
                  <a:cubicBezTo>
                    <a:pt x="3299" y="2086"/>
                    <a:pt x="3300" y="2088"/>
                    <a:pt x="3302" y="2089"/>
                  </a:cubicBezTo>
                  <a:lnTo>
                    <a:pt x="3302" y="2089"/>
                  </a:lnTo>
                  <a:cubicBezTo>
                    <a:pt x="3300" y="2087"/>
                    <a:pt x="3299" y="2086"/>
                    <a:pt x="3298" y="2085"/>
                  </a:cubicBezTo>
                  <a:close/>
                  <a:moveTo>
                    <a:pt x="3491" y="2217"/>
                  </a:moveTo>
                  <a:lnTo>
                    <a:pt x="3491" y="2217"/>
                  </a:lnTo>
                  <a:cubicBezTo>
                    <a:pt x="3497" y="2223"/>
                    <a:pt x="3503" y="2229"/>
                    <a:pt x="3511" y="2233"/>
                  </a:cubicBezTo>
                  <a:cubicBezTo>
                    <a:pt x="3514" y="2237"/>
                    <a:pt x="3518" y="2240"/>
                    <a:pt x="3523" y="2244"/>
                  </a:cubicBezTo>
                  <a:cubicBezTo>
                    <a:pt x="3524" y="2244"/>
                    <a:pt x="3524" y="2245"/>
                    <a:pt x="3526" y="2245"/>
                  </a:cubicBezTo>
                  <a:cubicBezTo>
                    <a:pt x="3522" y="2248"/>
                    <a:pt x="3519" y="2253"/>
                    <a:pt x="3516" y="2256"/>
                  </a:cubicBezTo>
                  <a:cubicBezTo>
                    <a:pt x="3511" y="2249"/>
                    <a:pt x="3508" y="2243"/>
                    <a:pt x="3503" y="2237"/>
                  </a:cubicBezTo>
                  <a:cubicBezTo>
                    <a:pt x="3500" y="2230"/>
                    <a:pt x="3495" y="2224"/>
                    <a:pt x="3491" y="2217"/>
                  </a:cubicBezTo>
                  <a:close/>
                  <a:moveTo>
                    <a:pt x="5242" y="2261"/>
                  </a:moveTo>
                  <a:cubicBezTo>
                    <a:pt x="5245" y="2261"/>
                    <a:pt x="5246" y="2263"/>
                    <a:pt x="5250" y="2264"/>
                  </a:cubicBezTo>
                  <a:cubicBezTo>
                    <a:pt x="5263" y="2285"/>
                    <a:pt x="5278" y="2304"/>
                    <a:pt x="5293" y="2322"/>
                  </a:cubicBezTo>
                  <a:cubicBezTo>
                    <a:pt x="5297" y="2330"/>
                    <a:pt x="5302" y="2338"/>
                    <a:pt x="5306" y="2346"/>
                  </a:cubicBezTo>
                  <a:cubicBezTo>
                    <a:pt x="5307" y="2349"/>
                    <a:pt x="5307" y="2351"/>
                    <a:pt x="5308" y="2353"/>
                  </a:cubicBezTo>
                  <a:cubicBezTo>
                    <a:pt x="5302" y="2342"/>
                    <a:pt x="5297" y="2332"/>
                    <a:pt x="5289" y="2322"/>
                  </a:cubicBezTo>
                  <a:cubicBezTo>
                    <a:pt x="5275" y="2301"/>
                    <a:pt x="5258" y="2281"/>
                    <a:pt x="5242" y="2261"/>
                  </a:cubicBezTo>
                  <a:close/>
                  <a:moveTo>
                    <a:pt x="2290" y="1"/>
                  </a:moveTo>
                  <a:cubicBezTo>
                    <a:pt x="2263" y="80"/>
                    <a:pt x="2228" y="158"/>
                    <a:pt x="2189" y="231"/>
                  </a:cubicBezTo>
                  <a:cubicBezTo>
                    <a:pt x="2173" y="259"/>
                    <a:pt x="2158" y="289"/>
                    <a:pt x="2142" y="318"/>
                  </a:cubicBezTo>
                  <a:cubicBezTo>
                    <a:pt x="2131" y="343"/>
                    <a:pt x="2118" y="369"/>
                    <a:pt x="2105" y="395"/>
                  </a:cubicBezTo>
                  <a:lnTo>
                    <a:pt x="2054" y="480"/>
                  </a:lnTo>
                  <a:cubicBezTo>
                    <a:pt x="2037" y="510"/>
                    <a:pt x="2020" y="540"/>
                    <a:pt x="2002" y="570"/>
                  </a:cubicBezTo>
                  <a:cubicBezTo>
                    <a:pt x="1967" y="628"/>
                    <a:pt x="1931" y="686"/>
                    <a:pt x="1893" y="742"/>
                  </a:cubicBezTo>
                  <a:lnTo>
                    <a:pt x="1893" y="741"/>
                  </a:lnTo>
                  <a:lnTo>
                    <a:pt x="1892" y="742"/>
                  </a:lnTo>
                  <a:cubicBezTo>
                    <a:pt x="1891" y="743"/>
                    <a:pt x="1890" y="744"/>
                    <a:pt x="1889" y="746"/>
                  </a:cubicBezTo>
                  <a:lnTo>
                    <a:pt x="1889" y="746"/>
                  </a:lnTo>
                  <a:cubicBezTo>
                    <a:pt x="1834" y="821"/>
                    <a:pt x="1774" y="892"/>
                    <a:pt x="1709" y="960"/>
                  </a:cubicBezTo>
                  <a:lnTo>
                    <a:pt x="1708" y="963"/>
                  </a:lnTo>
                  <a:lnTo>
                    <a:pt x="1707" y="964"/>
                  </a:lnTo>
                  <a:cubicBezTo>
                    <a:pt x="1685" y="986"/>
                    <a:pt x="1661" y="1010"/>
                    <a:pt x="1639" y="1033"/>
                  </a:cubicBezTo>
                  <a:cubicBezTo>
                    <a:pt x="1611" y="1059"/>
                    <a:pt x="1583" y="1083"/>
                    <a:pt x="1553" y="1107"/>
                  </a:cubicBezTo>
                  <a:cubicBezTo>
                    <a:pt x="1505" y="1144"/>
                    <a:pt x="1456" y="1181"/>
                    <a:pt x="1406" y="1215"/>
                  </a:cubicBezTo>
                  <a:lnTo>
                    <a:pt x="1403" y="1215"/>
                  </a:lnTo>
                  <a:cubicBezTo>
                    <a:pt x="1392" y="1216"/>
                    <a:pt x="1382" y="1222"/>
                    <a:pt x="1372" y="1228"/>
                  </a:cubicBezTo>
                  <a:cubicBezTo>
                    <a:pt x="1334" y="1196"/>
                    <a:pt x="1296" y="1165"/>
                    <a:pt x="1257" y="1134"/>
                  </a:cubicBezTo>
                  <a:cubicBezTo>
                    <a:pt x="1206" y="1094"/>
                    <a:pt x="1157" y="1053"/>
                    <a:pt x="1107" y="1015"/>
                  </a:cubicBezTo>
                  <a:cubicBezTo>
                    <a:pt x="1079" y="995"/>
                    <a:pt x="1052" y="974"/>
                    <a:pt x="1025" y="953"/>
                  </a:cubicBezTo>
                  <a:cubicBezTo>
                    <a:pt x="1002" y="937"/>
                    <a:pt x="979" y="919"/>
                    <a:pt x="955" y="906"/>
                  </a:cubicBezTo>
                  <a:cubicBezTo>
                    <a:pt x="944" y="899"/>
                    <a:pt x="932" y="896"/>
                    <a:pt x="920" y="896"/>
                  </a:cubicBezTo>
                  <a:cubicBezTo>
                    <a:pt x="902" y="896"/>
                    <a:pt x="884" y="904"/>
                    <a:pt x="872" y="919"/>
                  </a:cubicBezTo>
                  <a:cubicBezTo>
                    <a:pt x="840" y="899"/>
                    <a:pt x="806" y="878"/>
                    <a:pt x="772" y="862"/>
                  </a:cubicBezTo>
                  <a:cubicBezTo>
                    <a:pt x="763" y="859"/>
                    <a:pt x="755" y="857"/>
                    <a:pt x="747" y="857"/>
                  </a:cubicBezTo>
                  <a:cubicBezTo>
                    <a:pt x="727" y="857"/>
                    <a:pt x="708" y="867"/>
                    <a:pt x="695" y="882"/>
                  </a:cubicBezTo>
                  <a:cubicBezTo>
                    <a:pt x="671" y="868"/>
                    <a:pt x="646" y="854"/>
                    <a:pt x="620" y="841"/>
                  </a:cubicBezTo>
                  <a:cubicBezTo>
                    <a:pt x="560" y="810"/>
                    <a:pt x="500" y="780"/>
                    <a:pt x="437" y="756"/>
                  </a:cubicBezTo>
                  <a:cubicBezTo>
                    <a:pt x="382" y="736"/>
                    <a:pt x="328" y="713"/>
                    <a:pt x="271" y="695"/>
                  </a:cubicBezTo>
                  <a:cubicBezTo>
                    <a:pt x="233" y="684"/>
                    <a:pt x="195" y="674"/>
                    <a:pt x="156" y="665"/>
                  </a:cubicBezTo>
                  <a:cubicBezTo>
                    <a:pt x="130" y="660"/>
                    <a:pt x="104" y="658"/>
                    <a:pt x="78" y="654"/>
                  </a:cubicBezTo>
                  <a:cubicBezTo>
                    <a:pt x="75" y="653"/>
                    <a:pt x="72" y="653"/>
                    <a:pt x="68" y="653"/>
                  </a:cubicBezTo>
                  <a:cubicBezTo>
                    <a:pt x="38" y="653"/>
                    <a:pt x="11" y="678"/>
                    <a:pt x="6" y="708"/>
                  </a:cubicBezTo>
                  <a:cubicBezTo>
                    <a:pt x="1" y="743"/>
                    <a:pt x="27" y="775"/>
                    <a:pt x="62" y="780"/>
                  </a:cubicBezTo>
                  <a:cubicBezTo>
                    <a:pt x="91" y="785"/>
                    <a:pt x="118" y="789"/>
                    <a:pt x="147" y="794"/>
                  </a:cubicBezTo>
                  <a:cubicBezTo>
                    <a:pt x="183" y="799"/>
                    <a:pt x="215" y="809"/>
                    <a:pt x="248" y="819"/>
                  </a:cubicBezTo>
                  <a:lnTo>
                    <a:pt x="248" y="819"/>
                  </a:lnTo>
                  <a:cubicBezTo>
                    <a:pt x="248" y="819"/>
                    <a:pt x="247" y="819"/>
                    <a:pt x="247" y="819"/>
                  </a:cubicBezTo>
                  <a:lnTo>
                    <a:pt x="247" y="819"/>
                  </a:lnTo>
                  <a:cubicBezTo>
                    <a:pt x="248" y="819"/>
                    <a:pt x="249" y="820"/>
                    <a:pt x="249" y="820"/>
                  </a:cubicBezTo>
                  <a:lnTo>
                    <a:pt x="249" y="820"/>
                  </a:lnTo>
                  <a:cubicBezTo>
                    <a:pt x="249" y="820"/>
                    <a:pt x="248" y="820"/>
                    <a:pt x="248" y="819"/>
                  </a:cubicBezTo>
                  <a:lnTo>
                    <a:pt x="248" y="819"/>
                  </a:lnTo>
                  <a:cubicBezTo>
                    <a:pt x="249" y="820"/>
                    <a:pt x="250" y="820"/>
                    <a:pt x="250" y="820"/>
                  </a:cubicBezTo>
                  <a:lnTo>
                    <a:pt x="250" y="820"/>
                  </a:lnTo>
                  <a:cubicBezTo>
                    <a:pt x="250" y="820"/>
                    <a:pt x="250" y="820"/>
                    <a:pt x="249" y="820"/>
                  </a:cubicBezTo>
                  <a:lnTo>
                    <a:pt x="249" y="820"/>
                  </a:lnTo>
                  <a:cubicBezTo>
                    <a:pt x="250" y="820"/>
                    <a:pt x="250" y="820"/>
                    <a:pt x="251" y="820"/>
                  </a:cubicBezTo>
                  <a:cubicBezTo>
                    <a:pt x="250" y="820"/>
                    <a:pt x="250" y="820"/>
                    <a:pt x="250" y="820"/>
                  </a:cubicBezTo>
                  <a:lnTo>
                    <a:pt x="250" y="820"/>
                  </a:lnTo>
                  <a:cubicBezTo>
                    <a:pt x="337" y="851"/>
                    <a:pt x="424" y="883"/>
                    <a:pt x="506" y="923"/>
                  </a:cubicBezTo>
                  <a:cubicBezTo>
                    <a:pt x="564" y="952"/>
                    <a:pt x="620" y="983"/>
                    <a:pt x="675" y="1015"/>
                  </a:cubicBezTo>
                  <a:cubicBezTo>
                    <a:pt x="732" y="1050"/>
                    <a:pt x="790" y="1084"/>
                    <a:pt x="848" y="1121"/>
                  </a:cubicBezTo>
                  <a:cubicBezTo>
                    <a:pt x="890" y="1152"/>
                    <a:pt x="932" y="1186"/>
                    <a:pt x="973" y="1218"/>
                  </a:cubicBezTo>
                  <a:cubicBezTo>
                    <a:pt x="1018" y="1254"/>
                    <a:pt x="1062" y="1289"/>
                    <a:pt x="1106" y="1326"/>
                  </a:cubicBezTo>
                  <a:lnTo>
                    <a:pt x="1104" y="1326"/>
                  </a:lnTo>
                  <a:cubicBezTo>
                    <a:pt x="1124" y="1342"/>
                    <a:pt x="1143" y="1361"/>
                    <a:pt x="1161" y="1377"/>
                  </a:cubicBezTo>
                  <a:cubicBezTo>
                    <a:pt x="1181" y="1398"/>
                    <a:pt x="1201" y="1419"/>
                    <a:pt x="1220" y="1440"/>
                  </a:cubicBezTo>
                  <a:cubicBezTo>
                    <a:pt x="1237" y="1462"/>
                    <a:pt x="1254" y="1485"/>
                    <a:pt x="1271" y="1507"/>
                  </a:cubicBezTo>
                  <a:cubicBezTo>
                    <a:pt x="1307" y="1545"/>
                    <a:pt x="1341" y="1583"/>
                    <a:pt x="1375" y="1620"/>
                  </a:cubicBezTo>
                  <a:cubicBezTo>
                    <a:pt x="1405" y="1652"/>
                    <a:pt x="1433" y="1686"/>
                    <a:pt x="1460" y="1720"/>
                  </a:cubicBezTo>
                  <a:cubicBezTo>
                    <a:pt x="1460" y="1722"/>
                    <a:pt x="1461" y="1722"/>
                    <a:pt x="1461" y="1722"/>
                  </a:cubicBezTo>
                  <a:lnTo>
                    <a:pt x="1464" y="1724"/>
                  </a:lnTo>
                  <a:lnTo>
                    <a:pt x="1465" y="1726"/>
                  </a:lnTo>
                  <a:lnTo>
                    <a:pt x="1464" y="1726"/>
                  </a:lnTo>
                  <a:cubicBezTo>
                    <a:pt x="1470" y="1734"/>
                    <a:pt x="1477" y="1743"/>
                    <a:pt x="1483" y="1752"/>
                  </a:cubicBezTo>
                  <a:lnTo>
                    <a:pt x="1510" y="1790"/>
                  </a:lnTo>
                  <a:cubicBezTo>
                    <a:pt x="1510" y="1789"/>
                    <a:pt x="1509" y="1789"/>
                    <a:pt x="1509" y="1787"/>
                  </a:cubicBezTo>
                  <a:lnTo>
                    <a:pt x="1509" y="1787"/>
                  </a:lnTo>
                  <a:cubicBezTo>
                    <a:pt x="1510" y="1789"/>
                    <a:pt x="1511" y="1791"/>
                    <a:pt x="1512" y="1792"/>
                  </a:cubicBezTo>
                  <a:lnTo>
                    <a:pt x="1512" y="1793"/>
                  </a:lnTo>
                  <a:lnTo>
                    <a:pt x="1525" y="1813"/>
                  </a:lnTo>
                  <a:cubicBezTo>
                    <a:pt x="1532" y="1826"/>
                    <a:pt x="1542" y="1839"/>
                    <a:pt x="1550" y="1852"/>
                  </a:cubicBezTo>
                  <a:cubicBezTo>
                    <a:pt x="1559" y="1848"/>
                    <a:pt x="1567" y="1843"/>
                    <a:pt x="1575" y="1839"/>
                  </a:cubicBezTo>
                  <a:lnTo>
                    <a:pt x="1575" y="1839"/>
                  </a:lnTo>
                  <a:cubicBezTo>
                    <a:pt x="1589" y="1832"/>
                    <a:pt x="1602" y="1825"/>
                    <a:pt x="1617" y="1818"/>
                  </a:cubicBezTo>
                  <a:cubicBezTo>
                    <a:pt x="1614" y="1815"/>
                    <a:pt x="1613" y="1811"/>
                    <a:pt x="1610" y="1807"/>
                  </a:cubicBezTo>
                  <a:cubicBezTo>
                    <a:pt x="1650" y="1790"/>
                    <a:pt x="1689" y="1771"/>
                    <a:pt x="1727" y="1751"/>
                  </a:cubicBezTo>
                  <a:lnTo>
                    <a:pt x="1727" y="1751"/>
                  </a:lnTo>
                  <a:lnTo>
                    <a:pt x="1720" y="1755"/>
                  </a:lnTo>
                  <a:cubicBezTo>
                    <a:pt x="1746" y="1743"/>
                    <a:pt x="1772" y="1732"/>
                    <a:pt x="1799" y="1720"/>
                  </a:cubicBezTo>
                  <a:cubicBezTo>
                    <a:pt x="1824" y="1710"/>
                    <a:pt x="1850" y="1701"/>
                    <a:pt x="1876" y="1692"/>
                  </a:cubicBezTo>
                  <a:cubicBezTo>
                    <a:pt x="1918" y="1679"/>
                    <a:pt x="1963" y="1668"/>
                    <a:pt x="2005" y="1658"/>
                  </a:cubicBezTo>
                  <a:cubicBezTo>
                    <a:pt x="2027" y="1655"/>
                    <a:pt x="2048" y="1651"/>
                    <a:pt x="2070" y="1648"/>
                  </a:cubicBezTo>
                  <a:cubicBezTo>
                    <a:pt x="2089" y="1647"/>
                    <a:pt x="2104" y="1646"/>
                    <a:pt x="2122" y="1645"/>
                  </a:cubicBezTo>
                  <a:cubicBezTo>
                    <a:pt x="2143" y="1644"/>
                    <a:pt x="2164" y="1644"/>
                    <a:pt x="2186" y="1644"/>
                  </a:cubicBezTo>
                  <a:cubicBezTo>
                    <a:pt x="2262" y="1644"/>
                    <a:pt x="2338" y="1647"/>
                    <a:pt x="2415" y="1650"/>
                  </a:cubicBezTo>
                  <a:cubicBezTo>
                    <a:pt x="2446" y="1652"/>
                    <a:pt x="2477" y="1655"/>
                    <a:pt x="2508" y="1658"/>
                  </a:cubicBezTo>
                  <a:cubicBezTo>
                    <a:pt x="2537" y="1661"/>
                    <a:pt x="2567" y="1666"/>
                    <a:pt x="2595" y="1672"/>
                  </a:cubicBezTo>
                  <a:cubicBezTo>
                    <a:pt x="2614" y="1676"/>
                    <a:pt x="2630" y="1678"/>
                    <a:pt x="2648" y="1682"/>
                  </a:cubicBezTo>
                  <a:cubicBezTo>
                    <a:pt x="2665" y="1686"/>
                    <a:pt x="2681" y="1691"/>
                    <a:pt x="2697" y="1694"/>
                  </a:cubicBezTo>
                  <a:cubicBezTo>
                    <a:pt x="2714" y="1699"/>
                    <a:pt x="2729" y="1707"/>
                    <a:pt x="2746" y="1712"/>
                  </a:cubicBezTo>
                  <a:cubicBezTo>
                    <a:pt x="2763" y="1718"/>
                    <a:pt x="2780" y="1725"/>
                    <a:pt x="2795" y="1733"/>
                  </a:cubicBezTo>
                  <a:lnTo>
                    <a:pt x="2795" y="1733"/>
                  </a:lnTo>
                  <a:cubicBezTo>
                    <a:pt x="2792" y="1732"/>
                    <a:pt x="2790" y="1731"/>
                    <a:pt x="2787" y="1729"/>
                  </a:cubicBezTo>
                  <a:lnTo>
                    <a:pt x="2787" y="1729"/>
                  </a:lnTo>
                  <a:lnTo>
                    <a:pt x="2795" y="1733"/>
                  </a:lnTo>
                  <a:cubicBezTo>
                    <a:pt x="2795" y="1733"/>
                    <a:pt x="2795" y="1733"/>
                    <a:pt x="2795" y="1733"/>
                  </a:cubicBezTo>
                  <a:lnTo>
                    <a:pt x="2795" y="1733"/>
                  </a:lnTo>
                  <a:cubicBezTo>
                    <a:pt x="2815" y="1743"/>
                    <a:pt x="2834" y="1752"/>
                    <a:pt x="2852" y="1763"/>
                  </a:cubicBezTo>
                  <a:cubicBezTo>
                    <a:pt x="2873" y="1774"/>
                    <a:pt x="2893" y="1788"/>
                    <a:pt x="2913" y="1800"/>
                  </a:cubicBezTo>
                  <a:lnTo>
                    <a:pt x="2913" y="1800"/>
                  </a:lnTo>
                  <a:cubicBezTo>
                    <a:pt x="2912" y="1800"/>
                    <a:pt x="2911" y="1798"/>
                    <a:pt x="2909" y="1796"/>
                  </a:cubicBezTo>
                  <a:lnTo>
                    <a:pt x="2909" y="1796"/>
                  </a:lnTo>
                  <a:cubicBezTo>
                    <a:pt x="2938" y="1816"/>
                    <a:pt x="2965" y="1836"/>
                    <a:pt x="2993" y="1854"/>
                  </a:cubicBezTo>
                  <a:cubicBezTo>
                    <a:pt x="3021" y="1869"/>
                    <a:pt x="3048" y="1884"/>
                    <a:pt x="3074" y="1901"/>
                  </a:cubicBezTo>
                  <a:cubicBezTo>
                    <a:pt x="3111" y="1924"/>
                    <a:pt x="3145" y="1951"/>
                    <a:pt x="3178" y="1980"/>
                  </a:cubicBezTo>
                  <a:cubicBezTo>
                    <a:pt x="3221" y="2016"/>
                    <a:pt x="3264" y="2053"/>
                    <a:pt x="3305" y="2091"/>
                  </a:cubicBezTo>
                  <a:cubicBezTo>
                    <a:pt x="3304" y="2090"/>
                    <a:pt x="3303" y="2089"/>
                    <a:pt x="3302" y="2089"/>
                  </a:cubicBezTo>
                  <a:lnTo>
                    <a:pt x="3302" y="2089"/>
                  </a:lnTo>
                  <a:cubicBezTo>
                    <a:pt x="3343" y="2127"/>
                    <a:pt x="3382" y="2164"/>
                    <a:pt x="3417" y="2209"/>
                  </a:cubicBezTo>
                  <a:cubicBezTo>
                    <a:pt x="3441" y="2240"/>
                    <a:pt x="3465" y="2273"/>
                    <a:pt x="3488" y="2303"/>
                  </a:cubicBezTo>
                  <a:cubicBezTo>
                    <a:pt x="3530" y="2360"/>
                    <a:pt x="3568" y="2420"/>
                    <a:pt x="3605" y="2482"/>
                  </a:cubicBezTo>
                  <a:cubicBezTo>
                    <a:pt x="3610" y="2489"/>
                    <a:pt x="3613" y="2497"/>
                    <a:pt x="3618" y="2506"/>
                  </a:cubicBezTo>
                  <a:cubicBezTo>
                    <a:pt x="3632" y="2530"/>
                    <a:pt x="3647" y="2556"/>
                    <a:pt x="3661" y="2582"/>
                  </a:cubicBezTo>
                  <a:cubicBezTo>
                    <a:pt x="3672" y="2564"/>
                    <a:pt x="3682" y="2548"/>
                    <a:pt x="3692" y="2529"/>
                  </a:cubicBezTo>
                  <a:cubicBezTo>
                    <a:pt x="3704" y="2510"/>
                    <a:pt x="3714" y="2492"/>
                    <a:pt x="3724" y="2472"/>
                  </a:cubicBezTo>
                  <a:cubicBezTo>
                    <a:pt x="3726" y="2468"/>
                    <a:pt x="3729" y="2466"/>
                    <a:pt x="3730" y="2462"/>
                  </a:cubicBezTo>
                  <a:cubicBezTo>
                    <a:pt x="3747" y="2444"/>
                    <a:pt x="3766" y="2430"/>
                    <a:pt x="3783" y="2414"/>
                  </a:cubicBezTo>
                  <a:cubicBezTo>
                    <a:pt x="3809" y="2390"/>
                    <a:pt x="3837" y="2365"/>
                    <a:pt x="3863" y="2342"/>
                  </a:cubicBezTo>
                  <a:cubicBezTo>
                    <a:pt x="3897" y="2312"/>
                    <a:pt x="3935" y="2287"/>
                    <a:pt x="3972" y="2261"/>
                  </a:cubicBezTo>
                  <a:cubicBezTo>
                    <a:pt x="4014" y="2235"/>
                    <a:pt x="4057" y="2211"/>
                    <a:pt x="4101" y="2189"/>
                  </a:cubicBezTo>
                  <a:cubicBezTo>
                    <a:pt x="4147" y="2167"/>
                    <a:pt x="4194" y="2147"/>
                    <a:pt x="4241" y="2130"/>
                  </a:cubicBezTo>
                  <a:cubicBezTo>
                    <a:pt x="4304" y="2111"/>
                    <a:pt x="4368" y="2097"/>
                    <a:pt x="4431" y="2085"/>
                  </a:cubicBezTo>
                  <a:lnTo>
                    <a:pt x="4524" y="2074"/>
                  </a:lnTo>
                  <a:cubicBezTo>
                    <a:pt x="4552" y="2073"/>
                    <a:pt x="4580" y="2073"/>
                    <a:pt x="4607" y="2073"/>
                  </a:cubicBezTo>
                  <a:cubicBezTo>
                    <a:pt x="4631" y="2075"/>
                    <a:pt x="4655" y="2078"/>
                    <a:pt x="4681" y="2083"/>
                  </a:cubicBezTo>
                  <a:cubicBezTo>
                    <a:pt x="4682" y="2083"/>
                    <a:pt x="4684" y="2084"/>
                    <a:pt x="4685" y="2084"/>
                  </a:cubicBezTo>
                  <a:lnTo>
                    <a:pt x="4685" y="2084"/>
                  </a:lnTo>
                  <a:cubicBezTo>
                    <a:pt x="4684" y="2084"/>
                    <a:pt x="4684" y="2083"/>
                    <a:pt x="4684" y="2083"/>
                  </a:cubicBezTo>
                  <a:lnTo>
                    <a:pt x="4684" y="2083"/>
                  </a:lnTo>
                  <a:cubicBezTo>
                    <a:pt x="4685" y="2083"/>
                    <a:pt x="4686" y="2084"/>
                    <a:pt x="4688" y="2084"/>
                  </a:cubicBezTo>
                  <a:lnTo>
                    <a:pt x="4688" y="2084"/>
                  </a:lnTo>
                  <a:cubicBezTo>
                    <a:pt x="4687" y="2084"/>
                    <a:pt x="4686" y="2084"/>
                    <a:pt x="4685" y="2084"/>
                  </a:cubicBezTo>
                  <a:lnTo>
                    <a:pt x="4685" y="2084"/>
                  </a:lnTo>
                  <a:cubicBezTo>
                    <a:pt x="4686" y="2084"/>
                    <a:pt x="4687" y="2084"/>
                    <a:pt x="4688" y="2084"/>
                  </a:cubicBezTo>
                  <a:lnTo>
                    <a:pt x="4688" y="2084"/>
                  </a:lnTo>
                  <a:cubicBezTo>
                    <a:pt x="4688" y="2084"/>
                    <a:pt x="4688" y="2084"/>
                    <a:pt x="4688" y="2084"/>
                  </a:cubicBezTo>
                  <a:lnTo>
                    <a:pt x="4688" y="2084"/>
                  </a:lnTo>
                  <a:cubicBezTo>
                    <a:pt x="4688" y="2084"/>
                    <a:pt x="4689" y="2084"/>
                    <a:pt x="4689" y="2084"/>
                  </a:cubicBezTo>
                  <a:cubicBezTo>
                    <a:pt x="4689" y="2084"/>
                    <a:pt x="4688" y="2084"/>
                    <a:pt x="4688" y="2084"/>
                  </a:cubicBezTo>
                  <a:lnTo>
                    <a:pt x="4688" y="2084"/>
                  </a:lnTo>
                  <a:cubicBezTo>
                    <a:pt x="4689" y="2085"/>
                    <a:pt x="4689" y="2085"/>
                    <a:pt x="4690" y="2085"/>
                  </a:cubicBezTo>
                  <a:cubicBezTo>
                    <a:pt x="4691" y="2084"/>
                    <a:pt x="4693" y="2084"/>
                    <a:pt x="4694" y="2084"/>
                  </a:cubicBezTo>
                  <a:cubicBezTo>
                    <a:pt x="4700" y="2083"/>
                    <a:pt x="4706" y="2083"/>
                    <a:pt x="4712" y="2083"/>
                  </a:cubicBezTo>
                  <a:cubicBezTo>
                    <a:pt x="4747" y="2083"/>
                    <a:pt x="4783" y="2098"/>
                    <a:pt x="4815" y="2110"/>
                  </a:cubicBezTo>
                  <a:cubicBezTo>
                    <a:pt x="4851" y="2125"/>
                    <a:pt x="4886" y="2139"/>
                    <a:pt x="4921" y="2157"/>
                  </a:cubicBezTo>
                  <a:cubicBezTo>
                    <a:pt x="4957" y="2174"/>
                    <a:pt x="4990" y="2196"/>
                    <a:pt x="5024" y="2218"/>
                  </a:cubicBezTo>
                  <a:cubicBezTo>
                    <a:pt x="5054" y="2240"/>
                    <a:pt x="5083" y="2266"/>
                    <a:pt x="5112" y="2291"/>
                  </a:cubicBezTo>
                  <a:cubicBezTo>
                    <a:pt x="5149" y="2323"/>
                    <a:pt x="5185" y="2357"/>
                    <a:pt x="5220" y="2393"/>
                  </a:cubicBezTo>
                  <a:cubicBezTo>
                    <a:pt x="5246" y="2422"/>
                    <a:pt x="5269" y="2455"/>
                    <a:pt x="5292" y="2488"/>
                  </a:cubicBezTo>
                  <a:cubicBezTo>
                    <a:pt x="5335" y="2555"/>
                    <a:pt x="5372" y="2627"/>
                    <a:pt x="5403" y="2700"/>
                  </a:cubicBezTo>
                  <a:lnTo>
                    <a:pt x="5400" y="2693"/>
                  </a:lnTo>
                  <a:lnTo>
                    <a:pt x="5400" y="2693"/>
                  </a:lnTo>
                  <a:cubicBezTo>
                    <a:pt x="5423" y="2747"/>
                    <a:pt x="5444" y="2804"/>
                    <a:pt x="5459" y="2860"/>
                  </a:cubicBezTo>
                  <a:cubicBezTo>
                    <a:pt x="5459" y="2862"/>
                    <a:pt x="5460" y="2865"/>
                    <a:pt x="5460" y="2866"/>
                  </a:cubicBezTo>
                  <a:cubicBezTo>
                    <a:pt x="5460" y="2868"/>
                    <a:pt x="5462" y="2869"/>
                    <a:pt x="5462" y="2870"/>
                  </a:cubicBezTo>
                  <a:cubicBezTo>
                    <a:pt x="5470" y="2901"/>
                    <a:pt x="5478" y="2932"/>
                    <a:pt x="5484" y="2964"/>
                  </a:cubicBezTo>
                  <a:cubicBezTo>
                    <a:pt x="5489" y="2995"/>
                    <a:pt x="5490" y="3028"/>
                    <a:pt x="5493" y="3060"/>
                  </a:cubicBezTo>
                  <a:cubicBezTo>
                    <a:pt x="5494" y="3091"/>
                    <a:pt x="5494" y="3120"/>
                    <a:pt x="5494" y="3151"/>
                  </a:cubicBezTo>
                  <a:cubicBezTo>
                    <a:pt x="5494" y="3182"/>
                    <a:pt x="5494" y="3213"/>
                    <a:pt x="5489" y="3242"/>
                  </a:cubicBezTo>
                  <a:cubicBezTo>
                    <a:pt x="5488" y="3252"/>
                    <a:pt x="5486" y="3260"/>
                    <a:pt x="5484" y="3268"/>
                  </a:cubicBezTo>
                  <a:cubicBezTo>
                    <a:pt x="5486" y="3263"/>
                    <a:pt x="5488" y="3257"/>
                    <a:pt x="5489" y="3250"/>
                  </a:cubicBezTo>
                  <a:cubicBezTo>
                    <a:pt x="5495" y="3220"/>
                    <a:pt x="5499" y="3185"/>
                    <a:pt x="5503" y="3153"/>
                  </a:cubicBezTo>
                  <a:cubicBezTo>
                    <a:pt x="5510" y="3086"/>
                    <a:pt x="5511" y="3019"/>
                    <a:pt x="5509" y="2951"/>
                  </a:cubicBezTo>
                  <a:cubicBezTo>
                    <a:pt x="5509" y="2941"/>
                    <a:pt x="5509" y="2930"/>
                    <a:pt x="5506" y="2919"/>
                  </a:cubicBezTo>
                  <a:cubicBezTo>
                    <a:pt x="5510" y="2919"/>
                    <a:pt x="5511" y="2921"/>
                    <a:pt x="5514" y="2921"/>
                  </a:cubicBezTo>
                  <a:cubicBezTo>
                    <a:pt x="5517" y="2922"/>
                    <a:pt x="5520" y="2922"/>
                    <a:pt x="5523" y="2922"/>
                  </a:cubicBezTo>
                  <a:cubicBezTo>
                    <a:pt x="5547" y="2922"/>
                    <a:pt x="5573" y="2908"/>
                    <a:pt x="5582" y="2884"/>
                  </a:cubicBezTo>
                  <a:cubicBezTo>
                    <a:pt x="5587" y="2871"/>
                    <a:pt x="5588" y="2857"/>
                    <a:pt x="5588" y="2843"/>
                  </a:cubicBezTo>
                  <a:cubicBezTo>
                    <a:pt x="5588" y="2822"/>
                    <a:pt x="5589" y="2802"/>
                    <a:pt x="5589" y="2782"/>
                  </a:cubicBezTo>
                  <a:cubicBezTo>
                    <a:pt x="5591" y="2731"/>
                    <a:pt x="5594" y="2682"/>
                    <a:pt x="5592" y="2631"/>
                  </a:cubicBezTo>
                  <a:cubicBezTo>
                    <a:pt x="5589" y="2587"/>
                    <a:pt x="5584" y="2545"/>
                    <a:pt x="5576" y="2502"/>
                  </a:cubicBezTo>
                  <a:lnTo>
                    <a:pt x="5576" y="2502"/>
                  </a:lnTo>
                  <a:cubicBezTo>
                    <a:pt x="5577" y="2503"/>
                    <a:pt x="5579" y="2503"/>
                    <a:pt x="5581" y="2504"/>
                  </a:cubicBezTo>
                  <a:cubicBezTo>
                    <a:pt x="5587" y="2507"/>
                    <a:pt x="5594" y="2508"/>
                    <a:pt x="5601" y="2508"/>
                  </a:cubicBezTo>
                  <a:cubicBezTo>
                    <a:pt x="5623" y="2508"/>
                    <a:pt x="5646" y="2496"/>
                    <a:pt x="5656" y="2475"/>
                  </a:cubicBezTo>
                  <a:cubicBezTo>
                    <a:pt x="5659" y="2472"/>
                    <a:pt x="5660" y="2468"/>
                    <a:pt x="5661" y="2466"/>
                  </a:cubicBezTo>
                  <a:cubicBezTo>
                    <a:pt x="5672" y="2448"/>
                    <a:pt x="5682" y="2432"/>
                    <a:pt x="5694" y="2416"/>
                  </a:cubicBezTo>
                  <a:cubicBezTo>
                    <a:pt x="5736" y="2353"/>
                    <a:pt x="5784" y="2295"/>
                    <a:pt x="5834" y="2238"/>
                  </a:cubicBezTo>
                  <a:cubicBezTo>
                    <a:pt x="5860" y="2207"/>
                    <a:pt x="5888" y="2179"/>
                    <a:pt x="5919" y="2152"/>
                  </a:cubicBezTo>
                  <a:cubicBezTo>
                    <a:pt x="5947" y="2131"/>
                    <a:pt x="5974" y="2110"/>
                    <a:pt x="6002" y="2089"/>
                  </a:cubicBezTo>
                  <a:cubicBezTo>
                    <a:pt x="6034" y="2070"/>
                    <a:pt x="6064" y="2052"/>
                    <a:pt x="6097" y="2033"/>
                  </a:cubicBezTo>
                  <a:lnTo>
                    <a:pt x="6097" y="2033"/>
                  </a:lnTo>
                  <a:cubicBezTo>
                    <a:pt x="6115" y="2024"/>
                    <a:pt x="6132" y="2016"/>
                    <a:pt x="6150" y="2009"/>
                  </a:cubicBezTo>
                  <a:cubicBezTo>
                    <a:pt x="6181" y="2002"/>
                    <a:pt x="6212" y="1992"/>
                    <a:pt x="6242" y="1983"/>
                  </a:cubicBezTo>
                  <a:cubicBezTo>
                    <a:pt x="6248" y="1982"/>
                    <a:pt x="6257" y="1981"/>
                    <a:pt x="6263" y="1978"/>
                  </a:cubicBezTo>
                  <a:lnTo>
                    <a:pt x="6264" y="1978"/>
                  </a:lnTo>
                  <a:cubicBezTo>
                    <a:pt x="6306" y="1971"/>
                    <a:pt x="6350" y="1966"/>
                    <a:pt x="6393" y="1962"/>
                  </a:cubicBezTo>
                  <a:lnTo>
                    <a:pt x="6387" y="1962"/>
                  </a:lnTo>
                  <a:cubicBezTo>
                    <a:pt x="6443" y="1958"/>
                    <a:pt x="6499" y="1954"/>
                    <a:pt x="6555" y="1954"/>
                  </a:cubicBezTo>
                  <a:cubicBezTo>
                    <a:pt x="6573" y="1954"/>
                    <a:pt x="6591" y="1955"/>
                    <a:pt x="6609" y="1955"/>
                  </a:cubicBezTo>
                  <a:lnTo>
                    <a:pt x="6615" y="1955"/>
                  </a:lnTo>
                  <a:cubicBezTo>
                    <a:pt x="6637" y="1956"/>
                    <a:pt x="6657" y="1959"/>
                    <a:pt x="6680" y="1962"/>
                  </a:cubicBezTo>
                  <a:lnTo>
                    <a:pt x="6683" y="1962"/>
                  </a:lnTo>
                  <a:cubicBezTo>
                    <a:pt x="6711" y="1965"/>
                    <a:pt x="6737" y="1967"/>
                    <a:pt x="6762" y="1970"/>
                  </a:cubicBezTo>
                  <a:cubicBezTo>
                    <a:pt x="6781" y="1971"/>
                    <a:pt x="6800" y="1972"/>
                    <a:pt x="6819" y="1975"/>
                  </a:cubicBezTo>
                  <a:cubicBezTo>
                    <a:pt x="6824" y="1967"/>
                    <a:pt x="6830" y="1960"/>
                    <a:pt x="6835" y="1952"/>
                  </a:cubicBezTo>
                  <a:cubicBezTo>
                    <a:pt x="6852" y="1928"/>
                    <a:pt x="6869" y="1905"/>
                    <a:pt x="6887" y="1882"/>
                  </a:cubicBezTo>
                  <a:cubicBezTo>
                    <a:pt x="6886" y="1882"/>
                    <a:pt x="6886" y="1882"/>
                    <a:pt x="6884" y="1880"/>
                  </a:cubicBezTo>
                  <a:cubicBezTo>
                    <a:pt x="6899" y="1859"/>
                    <a:pt x="6914" y="1839"/>
                    <a:pt x="6931" y="1820"/>
                  </a:cubicBezTo>
                  <a:lnTo>
                    <a:pt x="6931" y="1820"/>
                  </a:lnTo>
                  <a:lnTo>
                    <a:pt x="6933" y="1818"/>
                  </a:lnTo>
                  <a:cubicBezTo>
                    <a:pt x="6934" y="1817"/>
                    <a:pt x="6934" y="1817"/>
                    <a:pt x="6934" y="1816"/>
                  </a:cubicBezTo>
                  <a:cubicBezTo>
                    <a:pt x="6967" y="1780"/>
                    <a:pt x="7001" y="1745"/>
                    <a:pt x="7037" y="1713"/>
                  </a:cubicBezTo>
                  <a:cubicBezTo>
                    <a:pt x="7064" y="1689"/>
                    <a:pt x="7091" y="1670"/>
                    <a:pt x="7118" y="1650"/>
                  </a:cubicBezTo>
                  <a:lnTo>
                    <a:pt x="7116" y="1650"/>
                  </a:lnTo>
                  <a:cubicBezTo>
                    <a:pt x="7116" y="1650"/>
                    <a:pt x="7118" y="1650"/>
                    <a:pt x="7118" y="1648"/>
                  </a:cubicBezTo>
                  <a:cubicBezTo>
                    <a:pt x="7119" y="1647"/>
                    <a:pt x="7122" y="1646"/>
                    <a:pt x="7124" y="1645"/>
                  </a:cubicBezTo>
                  <a:lnTo>
                    <a:pt x="7124" y="1645"/>
                  </a:lnTo>
                  <a:lnTo>
                    <a:pt x="7121" y="1647"/>
                  </a:lnTo>
                  <a:cubicBezTo>
                    <a:pt x="7158" y="1624"/>
                    <a:pt x="7198" y="1602"/>
                    <a:pt x="7238" y="1581"/>
                  </a:cubicBezTo>
                  <a:cubicBezTo>
                    <a:pt x="7265" y="1569"/>
                    <a:pt x="7292" y="1558"/>
                    <a:pt x="7320" y="1549"/>
                  </a:cubicBezTo>
                  <a:cubicBezTo>
                    <a:pt x="7342" y="1543"/>
                    <a:pt x="7366" y="1536"/>
                    <a:pt x="7390" y="1529"/>
                  </a:cubicBezTo>
                  <a:lnTo>
                    <a:pt x="7392" y="1529"/>
                  </a:lnTo>
                  <a:cubicBezTo>
                    <a:pt x="7392" y="1529"/>
                    <a:pt x="7392" y="1529"/>
                    <a:pt x="7393" y="1529"/>
                  </a:cubicBezTo>
                  <a:lnTo>
                    <a:pt x="7393" y="1529"/>
                  </a:lnTo>
                  <a:cubicBezTo>
                    <a:pt x="7392" y="1529"/>
                    <a:pt x="7392" y="1529"/>
                    <a:pt x="7392" y="1529"/>
                  </a:cubicBezTo>
                  <a:cubicBezTo>
                    <a:pt x="7393" y="1529"/>
                    <a:pt x="7393" y="1529"/>
                    <a:pt x="7394" y="1529"/>
                  </a:cubicBezTo>
                  <a:lnTo>
                    <a:pt x="7394" y="1529"/>
                  </a:lnTo>
                  <a:cubicBezTo>
                    <a:pt x="7393" y="1529"/>
                    <a:pt x="7393" y="1529"/>
                    <a:pt x="7393" y="1529"/>
                  </a:cubicBezTo>
                  <a:lnTo>
                    <a:pt x="7393" y="1529"/>
                  </a:lnTo>
                  <a:cubicBezTo>
                    <a:pt x="7394" y="1529"/>
                    <a:pt x="7395" y="1528"/>
                    <a:pt x="7397" y="1528"/>
                  </a:cubicBezTo>
                  <a:lnTo>
                    <a:pt x="7397" y="1528"/>
                  </a:lnTo>
                  <a:cubicBezTo>
                    <a:pt x="7396" y="1528"/>
                    <a:pt x="7395" y="1529"/>
                    <a:pt x="7394" y="1529"/>
                  </a:cubicBezTo>
                  <a:lnTo>
                    <a:pt x="7394" y="1529"/>
                  </a:lnTo>
                  <a:cubicBezTo>
                    <a:pt x="7416" y="1526"/>
                    <a:pt x="7437" y="1523"/>
                    <a:pt x="7459" y="1522"/>
                  </a:cubicBezTo>
                  <a:cubicBezTo>
                    <a:pt x="7503" y="1521"/>
                    <a:pt x="7548" y="1521"/>
                    <a:pt x="7591" y="1521"/>
                  </a:cubicBezTo>
                  <a:cubicBezTo>
                    <a:pt x="7637" y="1523"/>
                    <a:pt x="7682" y="1527"/>
                    <a:pt x="7728" y="1532"/>
                  </a:cubicBezTo>
                  <a:cubicBezTo>
                    <a:pt x="7771" y="1537"/>
                    <a:pt x="7812" y="1545"/>
                    <a:pt x="7853" y="1552"/>
                  </a:cubicBezTo>
                  <a:cubicBezTo>
                    <a:pt x="7875" y="1555"/>
                    <a:pt x="7899" y="1560"/>
                    <a:pt x="7920" y="1565"/>
                  </a:cubicBezTo>
                  <a:cubicBezTo>
                    <a:pt x="7949" y="1573"/>
                    <a:pt x="7976" y="1581"/>
                    <a:pt x="8004" y="1589"/>
                  </a:cubicBezTo>
                  <a:cubicBezTo>
                    <a:pt x="8039" y="1600"/>
                    <a:pt x="8073" y="1614"/>
                    <a:pt x="8106" y="1626"/>
                  </a:cubicBezTo>
                  <a:cubicBezTo>
                    <a:pt x="8130" y="1635"/>
                    <a:pt x="8151" y="1645"/>
                    <a:pt x="8173" y="1655"/>
                  </a:cubicBezTo>
                  <a:cubicBezTo>
                    <a:pt x="8194" y="1662"/>
                    <a:pt x="8214" y="1670"/>
                    <a:pt x="8235" y="1679"/>
                  </a:cubicBezTo>
                  <a:lnTo>
                    <a:pt x="8236" y="1679"/>
                  </a:lnTo>
                  <a:cubicBezTo>
                    <a:pt x="8238" y="1679"/>
                    <a:pt x="8240" y="1681"/>
                    <a:pt x="8241" y="1682"/>
                  </a:cubicBezTo>
                  <a:cubicBezTo>
                    <a:pt x="8348" y="1722"/>
                    <a:pt x="8446" y="1777"/>
                    <a:pt x="8544" y="1833"/>
                  </a:cubicBezTo>
                  <a:lnTo>
                    <a:pt x="8535" y="1829"/>
                  </a:lnTo>
                  <a:lnTo>
                    <a:pt x="8535" y="1829"/>
                  </a:lnTo>
                  <a:cubicBezTo>
                    <a:pt x="8590" y="1858"/>
                    <a:pt x="8646" y="1888"/>
                    <a:pt x="8697" y="1922"/>
                  </a:cubicBezTo>
                  <a:cubicBezTo>
                    <a:pt x="8752" y="1959"/>
                    <a:pt x="8807" y="2000"/>
                    <a:pt x="8858" y="2041"/>
                  </a:cubicBezTo>
                  <a:cubicBezTo>
                    <a:pt x="8900" y="2073"/>
                    <a:pt x="8940" y="2109"/>
                    <a:pt x="8978" y="2145"/>
                  </a:cubicBezTo>
                  <a:cubicBezTo>
                    <a:pt x="8967" y="2126"/>
                    <a:pt x="8956" y="2106"/>
                    <a:pt x="8945" y="2088"/>
                  </a:cubicBezTo>
                  <a:cubicBezTo>
                    <a:pt x="8925" y="2056"/>
                    <a:pt x="8906" y="2023"/>
                    <a:pt x="8888" y="1991"/>
                  </a:cubicBezTo>
                  <a:cubicBezTo>
                    <a:pt x="8879" y="1975"/>
                    <a:pt x="8869" y="1959"/>
                    <a:pt x="8859" y="1943"/>
                  </a:cubicBezTo>
                  <a:cubicBezTo>
                    <a:pt x="8848" y="1923"/>
                    <a:pt x="8837" y="1907"/>
                    <a:pt x="8828" y="1886"/>
                  </a:cubicBezTo>
                  <a:cubicBezTo>
                    <a:pt x="8790" y="1860"/>
                    <a:pt x="8750" y="1836"/>
                    <a:pt x="8711" y="1812"/>
                  </a:cubicBezTo>
                  <a:cubicBezTo>
                    <a:pt x="8651" y="1776"/>
                    <a:pt x="8589" y="1739"/>
                    <a:pt x="8528" y="1702"/>
                  </a:cubicBezTo>
                  <a:cubicBezTo>
                    <a:pt x="8500" y="1686"/>
                    <a:pt x="8471" y="1669"/>
                    <a:pt x="8441" y="1652"/>
                  </a:cubicBezTo>
                  <a:cubicBezTo>
                    <a:pt x="8457" y="1633"/>
                    <a:pt x="8457" y="1609"/>
                    <a:pt x="8449" y="1587"/>
                  </a:cubicBezTo>
                  <a:cubicBezTo>
                    <a:pt x="8452" y="1580"/>
                    <a:pt x="8455" y="1573"/>
                    <a:pt x="8456" y="1567"/>
                  </a:cubicBezTo>
                  <a:cubicBezTo>
                    <a:pt x="8462" y="1540"/>
                    <a:pt x="8451" y="1507"/>
                    <a:pt x="8425" y="1495"/>
                  </a:cubicBezTo>
                  <a:lnTo>
                    <a:pt x="8409" y="1487"/>
                  </a:lnTo>
                  <a:cubicBezTo>
                    <a:pt x="8409" y="1487"/>
                    <a:pt x="8409" y="1486"/>
                    <a:pt x="8408" y="1486"/>
                  </a:cubicBezTo>
                  <a:cubicBezTo>
                    <a:pt x="8398" y="1471"/>
                    <a:pt x="8389" y="1454"/>
                    <a:pt x="8373" y="1442"/>
                  </a:cubicBezTo>
                  <a:cubicBezTo>
                    <a:pt x="8349" y="1424"/>
                    <a:pt x="8322" y="1411"/>
                    <a:pt x="8295" y="1399"/>
                  </a:cubicBezTo>
                  <a:cubicBezTo>
                    <a:pt x="8255" y="1382"/>
                    <a:pt x="8213" y="1366"/>
                    <a:pt x="8173" y="1351"/>
                  </a:cubicBezTo>
                  <a:cubicBezTo>
                    <a:pt x="8116" y="1329"/>
                    <a:pt x="8059" y="1308"/>
                    <a:pt x="8001" y="1289"/>
                  </a:cubicBezTo>
                  <a:cubicBezTo>
                    <a:pt x="8000" y="1277"/>
                    <a:pt x="7996" y="1267"/>
                    <a:pt x="7987" y="1258"/>
                  </a:cubicBezTo>
                  <a:cubicBezTo>
                    <a:pt x="7979" y="1246"/>
                    <a:pt x="7969" y="1234"/>
                    <a:pt x="7956" y="1226"/>
                  </a:cubicBezTo>
                  <a:cubicBezTo>
                    <a:pt x="7936" y="1211"/>
                    <a:pt x="7912" y="1203"/>
                    <a:pt x="7888" y="1195"/>
                  </a:cubicBezTo>
                  <a:cubicBezTo>
                    <a:pt x="7847" y="1179"/>
                    <a:pt x="7805" y="1169"/>
                    <a:pt x="7760" y="1162"/>
                  </a:cubicBezTo>
                  <a:cubicBezTo>
                    <a:pt x="7750" y="1153"/>
                    <a:pt x="7739" y="1146"/>
                    <a:pt x="7724" y="1145"/>
                  </a:cubicBezTo>
                  <a:cubicBezTo>
                    <a:pt x="7709" y="1143"/>
                    <a:pt x="7692" y="1141"/>
                    <a:pt x="7676" y="1141"/>
                  </a:cubicBezTo>
                  <a:cubicBezTo>
                    <a:pt x="7673" y="1141"/>
                    <a:pt x="7670" y="1141"/>
                    <a:pt x="7667" y="1141"/>
                  </a:cubicBezTo>
                  <a:cubicBezTo>
                    <a:pt x="7651" y="1143"/>
                    <a:pt x="7634" y="1145"/>
                    <a:pt x="7617" y="1149"/>
                  </a:cubicBezTo>
                  <a:cubicBezTo>
                    <a:pt x="7607" y="1149"/>
                    <a:pt x="7596" y="1149"/>
                    <a:pt x="7586" y="1149"/>
                  </a:cubicBezTo>
                  <a:cubicBezTo>
                    <a:pt x="7497" y="1149"/>
                    <a:pt x="7409" y="1160"/>
                    <a:pt x="7323" y="1175"/>
                  </a:cubicBezTo>
                  <a:cubicBezTo>
                    <a:pt x="7206" y="1197"/>
                    <a:pt x="7090" y="1233"/>
                    <a:pt x="6982" y="1288"/>
                  </a:cubicBezTo>
                  <a:cubicBezTo>
                    <a:pt x="6959" y="1300"/>
                    <a:pt x="6936" y="1314"/>
                    <a:pt x="6913" y="1330"/>
                  </a:cubicBezTo>
                  <a:cubicBezTo>
                    <a:pt x="6897" y="1340"/>
                    <a:pt x="6877" y="1356"/>
                    <a:pt x="6864" y="1372"/>
                  </a:cubicBezTo>
                  <a:cubicBezTo>
                    <a:pt x="6852" y="1388"/>
                    <a:pt x="6842" y="1403"/>
                    <a:pt x="6837" y="1422"/>
                  </a:cubicBezTo>
                  <a:cubicBezTo>
                    <a:pt x="6835" y="1428"/>
                    <a:pt x="6833" y="1434"/>
                    <a:pt x="6832" y="1440"/>
                  </a:cubicBezTo>
                  <a:lnTo>
                    <a:pt x="6789" y="1460"/>
                  </a:lnTo>
                  <a:cubicBezTo>
                    <a:pt x="6771" y="1468"/>
                    <a:pt x="6753" y="1476"/>
                    <a:pt x="6738" y="1490"/>
                  </a:cubicBezTo>
                  <a:cubicBezTo>
                    <a:pt x="6723" y="1501"/>
                    <a:pt x="6714" y="1518"/>
                    <a:pt x="6713" y="1536"/>
                  </a:cubicBezTo>
                  <a:cubicBezTo>
                    <a:pt x="6695" y="1549"/>
                    <a:pt x="6678" y="1563"/>
                    <a:pt x="6660" y="1578"/>
                  </a:cubicBezTo>
                  <a:cubicBezTo>
                    <a:pt x="6656" y="1579"/>
                    <a:pt x="6652" y="1579"/>
                    <a:pt x="6649" y="1580"/>
                  </a:cubicBezTo>
                  <a:cubicBezTo>
                    <a:pt x="6646" y="1580"/>
                    <a:pt x="6645" y="1580"/>
                    <a:pt x="6642" y="1579"/>
                  </a:cubicBezTo>
                  <a:cubicBezTo>
                    <a:pt x="6577" y="1567"/>
                    <a:pt x="6508" y="1564"/>
                    <a:pt x="6440" y="1564"/>
                  </a:cubicBezTo>
                  <a:cubicBezTo>
                    <a:pt x="6426" y="1564"/>
                    <a:pt x="6412" y="1564"/>
                    <a:pt x="6398" y="1564"/>
                  </a:cubicBezTo>
                  <a:cubicBezTo>
                    <a:pt x="6306" y="1567"/>
                    <a:pt x="6215" y="1578"/>
                    <a:pt x="6125" y="1597"/>
                  </a:cubicBezTo>
                  <a:cubicBezTo>
                    <a:pt x="6047" y="1614"/>
                    <a:pt x="5974" y="1639"/>
                    <a:pt x="5904" y="1677"/>
                  </a:cubicBezTo>
                  <a:cubicBezTo>
                    <a:pt x="5886" y="1687"/>
                    <a:pt x="5871" y="1700"/>
                    <a:pt x="5855" y="1714"/>
                  </a:cubicBezTo>
                  <a:cubicBezTo>
                    <a:pt x="5809" y="1734"/>
                    <a:pt x="5758" y="1763"/>
                    <a:pt x="5725" y="1804"/>
                  </a:cubicBezTo>
                  <a:cubicBezTo>
                    <a:pt x="5710" y="1821"/>
                    <a:pt x="5695" y="1838"/>
                    <a:pt x="5689" y="1861"/>
                  </a:cubicBezTo>
                  <a:cubicBezTo>
                    <a:pt x="5682" y="1881"/>
                    <a:pt x="5680" y="1897"/>
                    <a:pt x="5682" y="1918"/>
                  </a:cubicBezTo>
                  <a:cubicBezTo>
                    <a:pt x="5682" y="1919"/>
                    <a:pt x="5684" y="1922"/>
                    <a:pt x="5684" y="1923"/>
                  </a:cubicBezTo>
                  <a:cubicBezTo>
                    <a:pt x="5682" y="1925"/>
                    <a:pt x="5682" y="1927"/>
                    <a:pt x="5681" y="1930"/>
                  </a:cubicBezTo>
                  <a:cubicBezTo>
                    <a:pt x="5676" y="1928"/>
                    <a:pt x="5671" y="1928"/>
                    <a:pt x="5666" y="1928"/>
                  </a:cubicBezTo>
                  <a:cubicBezTo>
                    <a:pt x="5649" y="1928"/>
                    <a:pt x="5633" y="1934"/>
                    <a:pt x="5620" y="1946"/>
                  </a:cubicBezTo>
                  <a:cubicBezTo>
                    <a:pt x="5607" y="1960"/>
                    <a:pt x="5599" y="1980"/>
                    <a:pt x="5602" y="2000"/>
                  </a:cubicBezTo>
                  <a:lnTo>
                    <a:pt x="5602" y="2002"/>
                  </a:lnTo>
                  <a:cubicBezTo>
                    <a:pt x="5601" y="2006"/>
                    <a:pt x="5599" y="2011"/>
                    <a:pt x="5599" y="2015"/>
                  </a:cubicBezTo>
                  <a:cubicBezTo>
                    <a:pt x="5593" y="2033"/>
                    <a:pt x="5586" y="2049"/>
                    <a:pt x="5579" y="2067"/>
                  </a:cubicBezTo>
                  <a:cubicBezTo>
                    <a:pt x="5568" y="2083"/>
                    <a:pt x="5560" y="2103"/>
                    <a:pt x="5552" y="2120"/>
                  </a:cubicBezTo>
                  <a:cubicBezTo>
                    <a:pt x="5542" y="2144"/>
                    <a:pt x="5530" y="2166"/>
                    <a:pt x="5522" y="2189"/>
                  </a:cubicBezTo>
                  <a:cubicBezTo>
                    <a:pt x="5512" y="2218"/>
                    <a:pt x="5521" y="2253"/>
                    <a:pt x="5551" y="2269"/>
                  </a:cubicBezTo>
                  <a:cubicBezTo>
                    <a:pt x="5561" y="2274"/>
                    <a:pt x="5572" y="2277"/>
                    <a:pt x="5583" y="2277"/>
                  </a:cubicBezTo>
                  <a:cubicBezTo>
                    <a:pt x="5597" y="2277"/>
                    <a:pt x="5612" y="2272"/>
                    <a:pt x="5623" y="2263"/>
                  </a:cubicBezTo>
                  <a:lnTo>
                    <a:pt x="5623" y="2263"/>
                  </a:lnTo>
                  <a:cubicBezTo>
                    <a:pt x="5598" y="2310"/>
                    <a:pt x="5576" y="2359"/>
                    <a:pt x="5551" y="2407"/>
                  </a:cubicBezTo>
                  <a:cubicBezTo>
                    <a:pt x="5546" y="2392"/>
                    <a:pt x="5541" y="2376"/>
                    <a:pt x="5535" y="2362"/>
                  </a:cubicBezTo>
                  <a:cubicBezTo>
                    <a:pt x="5532" y="2357"/>
                    <a:pt x="5531" y="2352"/>
                    <a:pt x="5529" y="2346"/>
                  </a:cubicBezTo>
                  <a:cubicBezTo>
                    <a:pt x="5527" y="2333"/>
                    <a:pt x="5525" y="2322"/>
                    <a:pt x="5521" y="2310"/>
                  </a:cubicBezTo>
                  <a:cubicBezTo>
                    <a:pt x="5511" y="2281"/>
                    <a:pt x="5499" y="2256"/>
                    <a:pt x="5485" y="2230"/>
                  </a:cubicBezTo>
                  <a:cubicBezTo>
                    <a:pt x="5488" y="2228"/>
                    <a:pt x="5489" y="2225"/>
                    <a:pt x="5490" y="2223"/>
                  </a:cubicBezTo>
                  <a:cubicBezTo>
                    <a:pt x="5501" y="2204"/>
                    <a:pt x="5509" y="2185"/>
                    <a:pt x="5503" y="2163"/>
                  </a:cubicBezTo>
                  <a:cubicBezTo>
                    <a:pt x="5498" y="2140"/>
                    <a:pt x="5480" y="2124"/>
                    <a:pt x="5463" y="2108"/>
                  </a:cubicBezTo>
                  <a:cubicBezTo>
                    <a:pt x="5458" y="2083"/>
                    <a:pt x="5448" y="2062"/>
                    <a:pt x="5427" y="2046"/>
                  </a:cubicBezTo>
                  <a:cubicBezTo>
                    <a:pt x="5413" y="2034"/>
                    <a:pt x="5397" y="2022"/>
                    <a:pt x="5381" y="2012"/>
                  </a:cubicBezTo>
                  <a:cubicBezTo>
                    <a:pt x="5355" y="1995"/>
                    <a:pt x="5330" y="1976"/>
                    <a:pt x="5304" y="1959"/>
                  </a:cubicBezTo>
                  <a:lnTo>
                    <a:pt x="5262" y="1933"/>
                  </a:lnTo>
                  <a:cubicBezTo>
                    <a:pt x="5248" y="1919"/>
                    <a:pt x="5236" y="1908"/>
                    <a:pt x="5223" y="1897"/>
                  </a:cubicBezTo>
                  <a:cubicBezTo>
                    <a:pt x="5159" y="1838"/>
                    <a:pt x="5081" y="1790"/>
                    <a:pt x="4999" y="1760"/>
                  </a:cubicBezTo>
                  <a:cubicBezTo>
                    <a:pt x="4956" y="1745"/>
                    <a:pt x="4913" y="1737"/>
                    <a:pt x="4870" y="1728"/>
                  </a:cubicBezTo>
                  <a:cubicBezTo>
                    <a:pt x="4824" y="1711"/>
                    <a:pt x="4778" y="1696"/>
                    <a:pt x="4731" y="1685"/>
                  </a:cubicBezTo>
                  <a:cubicBezTo>
                    <a:pt x="4707" y="1680"/>
                    <a:pt x="4684" y="1675"/>
                    <a:pt x="4659" y="1670"/>
                  </a:cubicBezTo>
                  <a:cubicBezTo>
                    <a:pt x="4653" y="1664"/>
                    <a:pt x="4647" y="1657"/>
                    <a:pt x="4640" y="1654"/>
                  </a:cubicBezTo>
                  <a:cubicBezTo>
                    <a:pt x="4622" y="1642"/>
                    <a:pt x="4603" y="1639"/>
                    <a:pt x="4583" y="1634"/>
                  </a:cubicBezTo>
                  <a:cubicBezTo>
                    <a:pt x="4561" y="1630"/>
                    <a:pt x="4536" y="1631"/>
                    <a:pt x="4515" y="1630"/>
                  </a:cubicBezTo>
                  <a:cubicBezTo>
                    <a:pt x="4509" y="1630"/>
                    <a:pt x="4504" y="1630"/>
                    <a:pt x="4498" y="1630"/>
                  </a:cubicBezTo>
                  <a:cubicBezTo>
                    <a:pt x="4473" y="1630"/>
                    <a:pt x="4448" y="1632"/>
                    <a:pt x="4423" y="1633"/>
                  </a:cubicBezTo>
                  <a:cubicBezTo>
                    <a:pt x="4412" y="1633"/>
                    <a:pt x="4400" y="1634"/>
                    <a:pt x="4389" y="1635"/>
                  </a:cubicBezTo>
                  <a:cubicBezTo>
                    <a:pt x="4365" y="1629"/>
                    <a:pt x="4342" y="1624"/>
                    <a:pt x="4319" y="1619"/>
                  </a:cubicBezTo>
                  <a:cubicBezTo>
                    <a:pt x="4292" y="1613"/>
                    <a:pt x="4263" y="1609"/>
                    <a:pt x="4235" y="1603"/>
                  </a:cubicBezTo>
                  <a:cubicBezTo>
                    <a:pt x="4225" y="1601"/>
                    <a:pt x="4216" y="1600"/>
                    <a:pt x="4207" y="1600"/>
                  </a:cubicBezTo>
                  <a:cubicBezTo>
                    <a:pt x="4198" y="1600"/>
                    <a:pt x="4189" y="1601"/>
                    <a:pt x="4179" y="1603"/>
                  </a:cubicBezTo>
                  <a:cubicBezTo>
                    <a:pt x="4154" y="1610"/>
                    <a:pt x="4138" y="1630"/>
                    <a:pt x="4127" y="1654"/>
                  </a:cubicBezTo>
                  <a:cubicBezTo>
                    <a:pt x="4123" y="1661"/>
                    <a:pt x="4121" y="1670"/>
                    <a:pt x="4122" y="1680"/>
                  </a:cubicBezTo>
                  <a:cubicBezTo>
                    <a:pt x="4090" y="1687"/>
                    <a:pt x="4056" y="1696"/>
                    <a:pt x="4025" y="1706"/>
                  </a:cubicBezTo>
                  <a:cubicBezTo>
                    <a:pt x="3964" y="1722"/>
                    <a:pt x="3905" y="1744"/>
                    <a:pt x="3847" y="1768"/>
                  </a:cubicBezTo>
                  <a:cubicBezTo>
                    <a:pt x="3823" y="1778"/>
                    <a:pt x="3799" y="1788"/>
                    <a:pt x="3777" y="1801"/>
                  </a:cubicBezTo>
                  <a:cubicBezTo>
                    <a:pt x="3751" y="1817"/>
                    <a:pt x="3729" y="1837"/>
                    <a:pt x="3706" y="1857"/>
                  </a:cubicBezTo>
                  <a:cubicBezTo>
                    <a:pt x="3688" y="1874"/>
                    <a:pt x="3682" y="1899"/>
                    <a:pt x="3688" y="1922"/>
                  </a:cubicBezTo>
                  <a:cubicBezTo>
                    <a:pt x="3679" y="1928"/>
                    <a:pt x="3669" y="1936"/>
                    <a:pt x="3659" y="1943"/>
                  </a:cubicBezTo>
                  <a:cubicBezTo>
                    <a:pt x="3638" y="1959"/>
                    <a:pt x="3625" y="1990"/>
                    <a:pt x="3637" y="2017"/>
                  </a:cubicBezTo>
                  <a:cubicBezTo>
                    <a:pt x="3623" y="2027"/>
                    <a:pt x="3611" y="2036"/>
                    <a:pt x="3599" y="2047"/>
                  </a:cubicBezTo>
                  <a:lnTo>
                    <a:pt x="3553" y="1989"/>
                  </a:lnTo>
                  <a:cubicBezTo>
                    <a:pt x="3534" y="1966"/>
                    <a:pt x="3513" y="1944"/>
                    <a:pt x="3493" y="1922"/>
                  </a:cubicBezTo>
                  <a:cubicBezTo>
                    <a:pt x="3488" y="1915"/>
                    <a:pt x="3482" y="1909"/>
                    <a:pt x="3477" y="1903"/>
                  </a:cubicBezTo>
                  <a:cubicBezTo>
                    <a:pt x="3476" y="1887"/>
                    <a:pt x="3472" y="1872"/>
                    <a:pt x="3466" y="1858"/>
                  </a:cubicBezTo>
                  <a:cubicBezTo>
                    <a:pt x="3456" y="1838"/>
                    <a:pt x="3440" y="1822"/>
                    <a:pt x="3425" y="1806"/>
                  </a:cubicBezTo>
                  <a:cubicBezTo>
                    <a:pt x="3373" y="1752"/>
                    <a:pt x="3312" y="1706"/>
                    <a:pt x="3254" y="1661"/>
                  </a:cubicBezTo>
                  <a:cubicBezTo>
                    <a:pt x="3115" y="1563"/>
                    <a:pt x="2968" y="1479"/>
                    <a:pt x="2813" y="1409"/>
                  </a:cubicBezTo>
                  <a:cubicBezTo>
                    <a:pt x="2774" y="1392"/>
                    <a:pt x="2732" y="1376"/>
                    <a:pt x="2691" y="1362"/>
                  </a:cubicBezTo>
                  <a:cubicBezTo>
                    <a:pt x="2576" y="1313"/>
                    <a:pt x="2457" y="1274"/>
                    <a:pt x="2333" y="1259"/>
                  </a:cubicBezTo>
                  <a:cubicBezTo>
                    <a:pt x="2314" y="1256"/>
                    <a:pt x="2294" y="1255"/>
                    <a:pt x="2274" y="1255"/>
                  </a:cubicBezTo>
                  <a:cubicBezTo>
                    <a:pt x="2244" y="1255"/>
                    <a:pt x="2213" y="1258"/>
                    <a:pt x="2183" y="1265"/>
                  </a:cubicBezTo>
                  <a:cubicBezTo>
                    <a:pt x="2171" y="1269"/>
                    <a:pt x="2157" y="1274"/>
                    <a:pt x="2146" y="1282"/>
                  </a:cubicBezTo>
                  <a:cubicBezTo>
                    <a:pt x="2141" y="1286"/>
                    <a:pt x="2137" y="1289"/>
                    <a:pt x="2134" y="1294"/>
                  </a:cubicBezTo>
                  <a:cubicBezTo>
                    <a:pt x="2080" y="1285"/>
                    <a:pt x="2026" y="1281"/>
                    <a:pt x="1971" y="1281"/>
                  </a:cubicBezTo>
                  <a:cubicBezTo>
                    <a:pt x="1953" y="1281"/>
                    <a:pt x="1934" y="1281"/>
                    <a:pt x="1915" y="1282"/>
                  </a:cubicBezTo>
                  <a:cubicBezTo>
                    <a:pt x="1876" y="1285"/>
                    <a:pt x="1836" y="1291"/>
                    <a:pt x="1796" y="1301"/>
                  </a:cubicBezTo>
                  <a:cubicBezTo>
                    <a:pt x="1802" y="1296"/>
                    <a:pt x="1807" y="1290"/>
                    <a:pt x="1814" y="1285"/>
                  </a:cubicBezTo>
                  <a:cubicBezTo>
                    <a:pt x="1836" y="1262"/>
                    <a:pt x="1856" y="1236"/>
                    <a:pt x="1878" y="1211"/>
                  </a:cubicBezTo>
                  <a:cubicBezTo>
                    <a:pt x="1919" y="1164"/>
                    <a:pt x="1956" y="1113"/>
                    <a:pt x="1995" y="1063"/>
                  </a:cubicBezTo>
                  <a:cubicBezTo>
                    <a:pt x="2072" y="960"/>
                    <a:pt x="2145" y="852"/>
                    <a:pt x="2192" y="731"/>
                  </a:cubicBezTo>
                  <a:cubicBezTo>
                    <a:pt x="2214" y="669"/>
                    <a:pt x="2235" y="608"/>
                    <a:pt x="2254" y="543"/>
                  </a:cubicBezTo>
                  <a:cubicBezTo>
                    <a:pt x="2271" y="480"/>
                    <a:pt x="2285" y="416"/>
                    <a:pt x="2299" y="351"/>
                  </a:cubicBezTo>
                  <a:cubicBezTo>
                    <a:pt x="2312" y="293"/>
                    <a:pt x="2326" y="233"/>
                    <a:pt x="2336" y="174"/>
                  </a:cubicBezTo>
                  <a:cubicBezTo>
                    <a:pt x="2340" y="154"/>
                    <a:pt x="2343" y="135"/>
                    <a:pt x="2347" y="116"/>
                  </a:cubicBezTo>
                  <a:cubicBezTo>
                    <a:pt x="2349" y="106"/>
                    <a:pt x="2352" y="96"/>
                    <a:pt x="2353" y="85"/>
                  </a:cubicBezTo>
                  <a:cubicBezTo>
                    <a:pt x="2340" y="66"/>
                    <a:pt x="2326" y="47"/>
                    <a:pt x="2311" y="30"/>
                  </a:cubicBezTo>
                  <a:cubicBezTo>
                    <a:pt x="2304" y="20"/>
                    <a:pt x="2297" y="10"/>
                    <a:pt x="22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1502175" y="3205475"/>
              <a:ext cx="203700" cy="301375"/>
            </a:xfrm>
            <a:custGeom>
              <a:avLst/>
              <a:gdLst/>
              <a:ahLst/>
              <a:cxnLst/>
              <a:rect l="l" t="t" r="r" b="b"/>
              <a:pathLst>
                <a:path w="8148" h="12055" extrusionOk="0">
                  <a:moveTo>
                    <a:pt x="4259" y="887"/>
                  </a:moveTo>
                  <a:cubicBezTo>
                    <a:pt x="4259" y="888"/>
                    <a:pt x="4258" y="889"/>
                    <a:pt x="4258" y="890"/>
                  </a:cubicBezTo>
                  <a:cubicBezTo>
                    <a:pt x="4258" y="889"/>
                    <a:pt x="4259" y="888"/>
                    <a:pt x="4259" y="887"/>
                  </a:cubicBezTo>
                  <a:close/>
                  <a:moveTo>
                    <a:pt x="6080" y="1803"/>
                  </a:moveTo>
                  <a:cubicBezTo>
                    <a:pt x="6063" y="1816"/>
                    <a:pt x="6047" y="1829"/>
                    <a:pt x="6029" y="1840"/>
                  </a:cubicBezTo>
                  <a:lnTo>
                    <a:pt x="6029" y="1824"/>
                  </a:lnTo>
                  <a:cubicBezTo>
                    <a:pt x="6047" y="1816"/>
                    <a:pt x="6063" y="1811"/>
                    <a:pt x="6080" y="1803"/>
                  </a:cubicBezTo>
                  <a:close/>
                  <a:moveTo>
                    <a:pt x="2121" y="3144"/>
                  </a:moveTo>
                  <a:cubicBezTo>
                    <a:pt x="2122" y="3144"/>
                    <a:pt x="2124" y="3145"/>
                    <a:pt x="2125" y="3146"/>
                  </a:cubicBezTo>
                  <a:lnTo>
                    <a:pt x="2125" y="3146"/>
                  </a:lnTo>
                  <a:cubicBezTo>
                    <a:pt x="2125" y="3145"/>
                    <a:pt x="2125" y="3145"/>
                    <a:pt x="2125" y="3145"/>
                  </a:cubicBezTo>
                  <a:lnTo>
                    <a:pt x="2125" y="3145"/>
                  </a:lnTo>
                  <a:cubicBezTo>
                    <a:pt x="2125" y="3145"/>
                    <a:pt x="2126" y="3146"/>
                    <a:pt x="2126" y="3146"/>
                  </a:cubicBezTo>
                  <a:lnTo>
                    <a:pt x="2126" y="3146"/>
                  </a:lnTo>
                  <a:cubicBezTo>
                    <a:pt x="2126" y="3145"/>
                    <a:pt x="2125" y="3145"/>
                    <a:pt x="2125" y="3145"/>
                  </a:cubicBezTo>
                  <a:lnTo>
                    <a:pt x="2125" y="3145"/>
                  </a:lnTo>
                  <a:cubicBezTo>
                    <a:pt x="2125" y="3145"/>
                    <a:pt x="2125" y="3145"/>
                    <a:pt x="2125" y="3145"/>
                  </a:cubicBezTo>
                  <a:lnTo>
                    <a:pt x="2125" y="3145"/>
                  </a:lnTo>
                  <a:cubicBezTo>
                    <a:pt x="2124" y="3145"/>
                    <a:pt x="2122" y="3144"/>
                    <a:pt x="2121" y="3144"/>
                  </a:cubicBezTo>
                  <a:close/>
                  <a:moveTo>
                    <a:pt x="2126" y="3146"/>
                  </a:moveTo>
                  <a:cubicBezTo>
                    <a:pt x="2126" y="3147"/>
                    <a:pt x="2126" y="3147"/>
                    <a:pt x="2126" y="3147"/>
                  </a:cubicBezTo>
                  <a:cubicBezTo>
                    <a:pt x="2126" y="3147"/>
                    <a:pt x="2126" y="3147"/>
                    <a:pt x="2126" y="3146"/>
                  </a:cubicBezTo>
                  <a:close/>
                  <a:moveTo>
                    <a:pt x="913" y="3227"/>
                  </a:moveTo>
                  <a:lnTo>
                    <a:pt x="915" y="3227"/>
                  </a:lnTo>
                  <a:lnTo>
                    <a:pt x="915" y="3227"/>
                  </a:lnTo>
                  <a:cubicBezTo>
                    <a:pt x="914" y="3227"/>
                    <a:pt x="914" y="3227"/>
                    <a:pt x="913" y="3227"/>
                  </a:cubicBezTo>
                  <a:close/>
                  <a:moveTo>
                    <a:pt x="1008" y="3241"/>
                  </a:moveTo>
                  <a:cubicBezTo>
                    <a:pt x="1009" y="3241"/>
                    <a:pt x="1010" y="3241"/>
                    <a:pt x="1011" y="3241"/>
                  </a:cubicBezTo>
                  <a:lnTo>
                    <a:pt x="1011" y="3241"/>
                  </a:lnTo>
                  <a:cubicBezTo>
                    <a:pt x="1010" y="3241"/>
                    <a:pt x="1010" y="3241"/>
                    <a:pt x="1008" y="3241"/>
                  </a:cubicBezTo>
                  <a:close/>
                  <a:moveTo>
                    <a:pt x="1079" y="3247"/>
                  </a:moveTo>
                  <a:cubicBezTo>
                    <a:pt x="1079" y="3247"/>
                    <a:pt x="1080" y="3247"/>
                    <a:pt x="1080" y="3247"/>
                  </a:cubicBezTo>
                  <a:lnTo>
                    <a:pt x="1080" y="3247"/>
                  </a:lnTo>
                  <a:cubicBezTo>
                    <a:pt x="1080" y="3247"/>
                    <a:pt x="1079" y="3247"/>
                    <a:pt x="1079" y="3247"/>
                  </a:cubicBezTo>
                  <a:close/>
                  <a:moveTo>
                    <a:pt x="3154" y="3305"/>
                  </a:moveTo>
                  <a:cubicBezTo>
                    <a:pt x="3153" y="3305"/>
                    <a:pt x="3152" y="3305"/>
                    <a:pt x="3152" y="3305"/>
                  </a:cubicBezTo>
                  <a:lnTo>
                    <a:pt x="3152" y="3305"/>
                  </a:lnTo>
                  <a:cubicBezTo>
                    <a:pt x="3152" y="3305"/>
                    <a:pt x="3153" y="3305"/>
                    <a:pt x="3154" y="3305"/>
                  </a:cubicBezTo>
                  <a:close/>
                  <a:moveTo>
                    <a:pt x="2523" y="3478"/>
                  </a:moveTo>
                  <a:cubicBezTo>
                    <a:pt x="2537" y="3483"/>
                    <a:pt x="2551" y="3489"/>
                    <a:pt x="2566" y="3493"/>
                  </a:cubicBezTo>
                  <a:cubicBezTo>
                    <a:pt x="2567" y="3493"/>
                    <a:pt x="2567" y="3493"/>
                    <a:pt x="2569" y="3494"/>
                  </a:cubicBezTo>
                  <a:cubicBezTo>
                    <a:pt x="2555" y="3493"/>
                    <a:pt x="2540" y="3490"/>
                    <a:pt x="2527" y="3486"/>
                  </a:cubicBezTo>
                  <a:lnTo>
                    <a:pt x="2527" y="3486"/>
                  </a:lnTo>
                  <a:cubicBezTo>
                    <a:pt x="2528" y="3487"/>
                    <a:pt x="2529" y="3487"/>
                    <a:pt x="2530" y="3487"/>
                  </a:cubicBezTo>
                  <a:cubicBezTo>
                    <a:pt x="2528" y="3487"/>
                    <a:pt x="2527" y="3486"/>
                    <a:pt x="2526" y="3486"/>
                  </a:cubicBezTo>
                  <a:lnTo>
                    <a:pt x="2526" y="3486"/>
                  </a:lnTo>
                  <a:cubicBezTo>
                    <a:pt x="2526" y="3486"/>
                    <a:pt x="2526" y="3486"/>
                    <a:pt x="2527" y="3486"/>
                  </a:cubicBezTo>
                  <a:lnTo>
                    <a:pt x="2527" y="3486"/>
                  </a:lnTo>
                  <a:cubicBezTo>
                    <a:pt x="2526" y="3486"/>
                    <a:pt x="2524" y="3485"/>
                    <a:pt x="2523" y="3485"/>
                  </a:cubicBezTo>
                  <a:lnTo>
                    <a:pt x="2523" y="3485"/>
                  </a:lnTo>
                  <a:cubicBezTo>
                    <a:pt x="2524" y="3485"/>
                    <a:pt x="2525" y="3485"/>
                    <a:pt x="2526" y="3486"/>
                  </a:cubicBezTo>
                  <a:lnTo>
                    <a:pt x="2526" y="3486"/>
                  </a:lnTo>
                  <a:cubicBezTo>
                    <a:pt x="2525" y="3486"/>
                    <a:pt x="2524" y="3485"/>
                    <a:pt x="2523" y="3485"/>
                  </a:cubicBezTo>
                  <a:lnTo>
                    <a:pt x="2523" y="3478"/>
                  </a:lnTo>
                  <a:close/>
                  <a:moveTo>
                    <a:pt x="5675" y="4283"/>
                  </a:moveTo>
                  <a:cubicBezTo>
                    <a:pt x="5672" y="4284"/>
                    <a:pt x="5672" y="4288"/>
                    <a:pt x="5671" y="4290"/>
                  </a:cubicBezTo>
                  <a:cubicBezTo>
                    <a:pt x="5665" y="4290"/>
                    <a:pt x="5657" y="4292"/>
                    <a:pt x="5651" y="4293"/>
                  </a:cubicBezTo>
                  <a:cubicBezTo>
                    <a:pt x="5652" y="4290"/>
                    <a:pt x="5654" y="4287"/>
                    <a:pt x="5655" y="4284"/>
                  </a:cubicBezTo>
                  <a:cubicBezTo>
                    <a:pt x="5662" y="4284"/>
                    <a:pt x="5667" y="4283"/>
                    <a:pt x="5673" y="4283"/>
                  </a:cubicBezTo>
                  <a:close/>
                  <a:moveTo>
                    <a:pt x="5455" y="4623"/>
                  </a:moveTo>
                  <a:cubicBezTo>
                    <a:pt x="5441" y="4645"/>
                    <a:pt x="5425" y="4666"/>
                    <a:pt x="5412" y="4686"/>
                  </a:cubicBezTo>
                  <a:cubicBezTo>
                    <a:pt x="5398" y="4700"/>
                    <a:pt x="5384" y="4712"/>
                    <a:pt x="5370" y="4724"/>
                  </a:cubicBezTo>
                  <a:cubicBezTo>
                    <a:pt x="5347" y="4745"/>
                    <a:pt x="5322" y="4764"/>
                    <a:pt x="5298" y="4783"/>
                  </a:cubicBezTo>
                  <a:lnTo>
                    <a:pt x="5298" y="4783"/>
                  </a:lnTo>
                  <a:cubicBezTo>
                    <a:pt x="5356" y="4737"/>
                    <a:pt x="5408" y="4681"/>
                    <a:pt x="5455" y="4623"/>
                  </a:cubicBezTo>
                  <a:close/>
                  <a:moveTo>
                    <a:pt x="5223" y="4841"/>
                  </a:moveTo>
                  <a:cubicBezTo>
                    <a:pt x="5222" y="4842"/>
                    <a:pt x="5221" y="4844"/>
                    <a:pt x="5218" y="4845"/>
                  </a:cubicBezTo>
                  <a:cubicBezTo>
                    <a:pt x="5219" y="4844"/>
                    <a:pt x="5221" y="4842"/>
                    <a:pt x="5222" y="4842"/>
                  </a:cubicBezTo>
                  <a:lnTo>
                    <a:pt x="5223" y="4841"/>
                  </a:lnTo>
                  <a:close/>
                  <a:moveTo>
                    <a:pt x="3585" y="6197"/>
                  </a:moveTo>
                  <a:lnTo>
                    <a:pt x="3585" y="6197"/>
                  </a:lnTo>
                  <a:cubicBezTo>
                    <a:pt x="3585" y="6197"/>
                    <a:pt x="3585" y="6198"/>
                    <a:pt x="3584" y="6198"/>
                  </a:cubicBezTo>
                  <a:lnTo>
                    <a:pt x="3584" y="6198"/>
                  </a:lnTo>
                  <a:cubicBezTo>
                    <a:pt x="3585" y="6198"/>
                    <a:pt x="3585" y="6197"/>
                    <a:pt x="3585" y="6197"/>
                  </a:cubicBezTo>
                  <a:close/>
                  <a:moveTo>
                    <a:pt x="1593" y="9010"/>
                  </a:moveTo>
                  <a:lnTo>
                    <a:pt x="1593" y="9010"/>
                  </a:lnTo>
                  <a:cubicBezTo>
                    <a:pt x="1593" y="9011"/>
                    <a:pt x="1593" y="9012"/>
                    <a:pt x="1592" y="9013"/>
                  </a:cubicBezTo>
                  <a:lnTo>
                    <a:pt x="1592" y="9013"/>
                  </a:lnTo>
                  <a:cubicBezTo>
                    <a:pt x="1593" y="9012"/>
                    <a:pt x="1593" y="9011"/>
                    <a:pt x="1593" y="9010"/>
                  </a:cubicBezTo>
                  <a:close/>
                  <a:moveTo>
                    <a:pt x="946" y="10278"/>
                  </a:moveTo>
                  <a:lnTo>
                    <a:pt x="946" y="10279"/>
                  </a:lnTo>
                  <a:lnTo>
                    <a:pt x="946" y="10279"/>
                  </a:lnTo>
                  <a:cubicBezTo>
                    <a:pt x="946" y="10278"/>
                    <a:pt x="946" y="10278"/>
                    <a:pt x="946" y="10278"/>
                  </a:cubicBezTo>
                  <a:close/>
                  <a:moveTo>
                    <a:pt x="6568" y="0"/>
                  </a:moveTo>
                  <a:cubicBezTo>
                    <a:pt x="6508" y="0"/>
                    <a:pt x="6450" y="6"/>
                    <a:pt x="6392" y="11"/>
                  </a:cubicBezTo>
                  <a:cubicBezTo>
                    <a:pt x="6286" y="22"/>
                    <a:pt x="6182" y="46"/>
                    <a:pt x="6083" y="81"/>
                  </a:cubicBezTo>
                  <a:cubicBezTo>
                    <a:pt x="6047" y="94"/>
                    <a:pt x="6011" y="106"/>
                    <a:pt x="5976" y="119"/>
                  </a:cubicBezTo>
                  <a:cubicBezTo>
                    <a:pt x="5954" y="126"/>
                    <a:pt x="5931" y="136"/>
                    <a:pt x="5909" y="147"/>
                  </a:cubicBezTo>
                  <a:cubicBezTo>
                    <a:pt x="5878" y="160"/>
                    <a:pt x="5848" y="172"/>
                    <a:pt x="5817" y="186"/>
                  </a:cubicBezTo>
                  <a:cubicBezTo>
                    <a:pt x="5750" y="214"/>
                    <a:pt x="5686" y="250"/>
                    <a:pt x="5624" y="287"/>
                  </a:cubicBezTo>
                  <a:cubicBezTo>
                    <a:pt x="5559" y="326"/>
                    <a:pt x="5497" y="368"/>
                    <a:pt x="5438" y="415"/>
                  </a:cubicBezTo>
                  <a:cubicBezTo>
                    <a:pt x="5373" y="465"/>
                    <a:pt x="5310" y="518"/>
                    <a:pt x="5253" y="578"/>
                  </a:cubicBezTo>
                  <a:cubicBezTo>
                    <a:pt x="5198" y="633"/>
                    <a:pt x="5149" y="694"/>
                    <a:pt x="5108" y="761"/>
                  </a:cubicBezTo>
                  <a:cubicBezTo>
                    <a:pt x="5094" y="784"/>
                    <a:pt x="5084" y="808"/>
                    <a:pt x="5073" y="834"/>
                  </a:cubicBezTo>
                  <a:cubicBezTo>
                    <a:pt x="5064" y="855"/>
                    <a:pt x="5062" y="875"/>
                    <a:pt x="5061" y="898"/>
                  </a:cubicBezTo>
                  <a:cubicBezTo>
                    <a:pt x="5035" y="937"/>
                    <a:pt x="5009" y="978"/>
                    <a:pt x="4987" y="1020"/>
                  </a:cubicBezTo>
                  <a:cubicBezTo>
                    <a:pt x="4960" y="1069"/>
                    <a:pt x="4938" y="1121"/>
                    <a:pt x="4919" y="1172"/>
                  </a:cubicBezTo>
                  <a:cubicBezTo>
                    <a:pt x="4898" y="1226"/>
                    <a:pt x="4882" y="1283"/>
                    <a:pt x="4876" y="1340"/>
                  </a:cubicBezTo>
                  <a:cubicBezTo>
                    <a:pt x="4871" y="1391"/>
                    <a:pt x="4871" y="1442"/>
                    <a:pt x="4880" y="1493"/>
                  </a:cubicBezTo>
                  <a:cubicBezTo>
                    <a:pt x="4883" y="1514"/>
                    <a:pt x="4891" y="1534"/>
                    <a:pt x="4897" y="1554"/>
                  </a:cubicBezTo>
                  <a:cubicBezTo>
                    <a:pt x="4902" y="1566"/>
                    <a:pt x="4908" y="1581"/>
                    <a:pt x="4919" y="1590"/>
                  </a:cubicBezTo>
                  <a:cubicBezTo>
                    <a:pt x="4930" y="1602"/>
                    <a:pt x="4940" y="1611"/>
                    <a:pt x="4954" y="1620"/>
                  </a:cubicBezTo>
                  <a:cubicBezTo>
                    <a:pt x="4960" y="1623"/>
                    <a:pt x="4966" y="1626"/>
                    <a:pt x="4973" y="1629"/>
                  </a:cubicBezTo>
                  <a:lnTo>
                    <a:pt x="4976" y="1664"/>
                  </a:lnTo>
                  <a:cubicBezTo>
                    <a:pt x="4984" y="1706"/>
                    <a:pt x="4991" y="1752"/>
                    <a:pt x="5009" y="1793"/>
                  </a:cubicBezTo>
                  <a:cubicBezTo>
                    <a:pt x="5021" y="1819"/>
                    <a:pt x="5036" y="1842"/>
                    <a:pt x="5054" y="1864"/>
                  </a:cubicBezTo>
                  <a:cubicBezTo>
                    <a:pt x="5063" y="1874"/>
                    <a:pt x="5073" y="1881"/>
                    <a:pt x="5085" y="1889"/>
                  </a:cubicBezTo>
                  <a:cubicBezTo>
                    <a:pt x="5088" y="1911"/>
                    <a:pt x="5094" y="1936"/>
                    <a:pt x="5103" y="1958"/>
                  </a:cubicBezTo>
                  <a:cubicBezTo>
                    <a:pt x="5119" y="1994"/>
                    <a:pt x="5146" y="2024"/>
                    <a:pt x="5185" y="2035"/>
                  </a:cubicBezTo>
                  <a:cubicBezTo>
                    <a:pt x="5188" y="2036"/>
                    <a:pt x="5192" y="2038"/>
                    <a:pt x="5196" y="2038"/>
                  </a:cubicBezTo>
                  <a:cubicBezTo>
                    <a:pt x="5203" y="2040"/>
                    <a:pt x="5210" y="2040"/>
                    <a:pt x="5217" y="2040"/>
                  </a:cubicBezTo>
                  <a:cubicBezTo>
                    <a:pt x="5237" y="2040"/>
                    <a:pt x="5256" y="2035"/>
                    <a:pt x="5276" y="2025"/>
                  </a:cubicBezTo>
                  <a:cubicBezTo>
                    <a:pt x="5286" y="2025"/>
                    <a:pt x="5296" y="2023"/>
                    <a:pt x="5307" y="2021"/>
                  </a:cubicBezTo>
                  <a:cubicBezTo>
                    <a:pt x="5331" y="2015"/>
                    <a:pt x="5353" y="1999"/>
                    <a:pt x="5374" y="1984"/>
                  </a:cubicBezTo>
                  <a:cubicBezTo>
                    <a:pt x="5389" y="1972"/>
                    <a:pt x="5404" y="1961"/>
                    <a:pt x="5418" y="1948"/>
                  </a:cubicBezTo>
                  <a:cubicBezTo>
                    <a:pt x="5422" y="1946"/>
                    <a:pt x="5424" y="1943"/>
                    <a:pt x="5427" y="1940"/>
                  </a:cubicBezTo>
                  <a:lnTo>
                    <a:pt x="5427" y="1940"/>
                  </a:lnTo>
                  <a:cubicBezTo>
                    <a:pt x="5418" y="1954"/>
                    <a:pt x="5408" y="1967"/>
                    <a:pt x="5398" y="1981"/>
                  </a:cubicBezTo>
                  <a:cubicBezTo>
                    <a:pt x="5345" y="2043"/>
                    <a:pt x="5295" y="2110"/>
                    <a:pt x="5255" y="2183"/>
                  </a:cubicBezTo>
                  <a:cubicBezTo>
                    <a:pt x="5227" y="2232"/>
                    <a:pt x="5205" y="2287"/>
                    <a:pt x="5186" y="2343"/>
                  </a:cubicBezTo>
                  <a:cubicBezTo>
                    <a:pt x="5177" y="2370"/>
                    <a:pt x="5167" y="2400"/>
                    <a:pt x="5166" y="2428"/>
                  </a:cubicBezTo>
                  <a:lnTo>
                    <a:pt x="5166" y="2438"/>
                  </a:lnTo>
                  <a:cubicBezTo>
                    <a:pt x="5161" y="2442"/>
                    <a:pt x="5157" y="2446"/>
                    <a:pt x="5152" y="2449"/>
                  </a:cubicBezTo>
                  <a:lnTo>
                    <a:pt x="5154" y="2448"/>
                  </a:lnTo>
                  <a:lnTo>
                    <a:pt x="5154" y="2448"/>
                  </a:lnTo>
                  <a:lnTo>
                    <a:pt x="5141" y="2456"/>
                  </a:lnTo>
                  <a:cubicBezTo>
                    <a:pt x="5120" y="2468"/>
                    <a:pt x="5098" y="2477"/>
                    <a:pt x="5076" y="2485"/>
                  </a:cubicBezTo>
                  <a:cubicBezTo>
                    <a:pt x="5066" y="2489"/>
                    <a:pt x="5054" y="2493"/>
                    <a:pt x="5043" y="2497"/>
                  </a:cubicBezTo>
                  <a:cubicBezTo>
                    <a:pt x="5016" y="2504"/>
                    <a:pt x="4989" y="2510"/>
                    <a:pt x="4960" y="2516"/>
                  </a:cubicBezTo>
                  <a:cubicBezTo>
                    <a:pt x="4961" y="2516"/>
                    <a:pt x="4964" y="2515"/>
                    <a:pt x="4965" y="2515"/>
                  </a:cubicBezTo>
                  <a:cubicBezTo>
                    <a:pt x="4938" y="2521"/>
                    <a:pt x="4912" y="2526"/>
                    <a:pt x="4886" y="2531"/>
                  </a:cubicBezTo>
                  <a:cubicBezTo>
                    <a:pt x="4867" y="2532"/>
                    <a:pt x="4847" y="2534"/>
                    <a:pt x="4830" y="2534"/>
                  </a:cubicBezTo>
                  <a:cubicBezTo>
                    <a:pt x="4816" y="2535"/>
                    <a:pt x="4803" y="2536"/>
                    <a:pt x="4790" y="2536"/>
                  </a:cubicBezTo>
                  <a:cubicBezTo>
                    <a:pt x="4782" y="2536"/>
                    <a:pt x="4774" y="2535"/>
                    <a:pt x="4765" y="2535"/>
                  </a:cubicBezTo>
                  <a:cubicBezTo>
                    <a:pt x="4743" y="2531"/>
                    <a:pt x="4721" y="2523"/>
                    <a:pt x="4700" y="2516"/>
                  </a:cubicBezTo>
                  <a:lnTo>
                    <a:pt x="4702" y="2516"/>
                  </a:lnTo>
                  <a:cubicBezTo>
                    <a:pt x="4670" y="2506"/>
                    <a:pt x="4636" y="2497"/>
                    <a:pt x="4604" y="2488"/>
                  </a:cubicBezTo>
                  <a:cubicBezTo>
                    <a:pt x="4571" y="2478"/>
                    <a:pt x="4538" y="2468"/>
                    <a:pt x="4506" y="2454"/>
                  </a:cubicBezTo>
                  <a:lnTo>
                    <a:pt x="4505" y="2454"/>
                  </a:lnTo>
                  <a:cubicBezTo>
                    <a:pt x="4504" y="2454"/>
                    <a:pt x="4502" y="2453"/>
                    <a:pt x="4501" y="2453"/>
                  </a:cubicBezTo>
                  <a:lnTo>
                    <a:pt x="4502" y="2453"/>
                  </a:lnTo>
                  <a:cubicBezTo>
                    <a:pt x="4490" y="2448"/>
                    <a:pt x="4479" y="2442"/>
                    <a:pt x="4468" y="2436"/>
                  </a:cubicBezTo>
                  <a:cubicBezTo>
                    <a:pt x="4433" y="2412"/>
                    <a:pt x="4397" y="2387"/>
                    <a:pt x="4364" y="2360"/>
                  </a:cubicBezTo>
                  <a:cubicBezTo>
                    <a:pt x="4346" y="2345"/>
                    <a:pt x="4328" y="2328"/>
                    <a:pt x="4311" y="2312"/>
                  </a:cubicBezTo>
                  <a:cubicBezTo>
                    <a:pt x="4299" y="2298"/>
                    <a:pt x="4289" y="2286"/>
                    <a:pt x="4279" y="2271"/>
                  </a:cubicBezTo>
                  <a:cubicBezTo>
                    <a:pt x="4266" y="2253"/>
                    <a:pt x="4253" y="2234"/>
                    <a:pt x="4243" y="2215"/>
                  </a:cubicBezTo>
                  <a:cubicBezTo>
                    <a:pt x="4234" y="2197"/>
                    <a:pt x="4226" y="2179"/>
                    <a:pt x="4218" y="2161"/>
                  </a:cubicBezTo>
                  <a:lnTo>
                    <a:pt x="4218" y="2161"/>
                  </a:lnTo>
                  <a:cubicBezTo>
                    <a:pt x="4218" y="2160"/>
                    <a:pt x="4218" y="2160"/>
                    <a:pt x="4217" y="2159"/>
                  </a:cubicBezTo>
                  <a:lnTo>
                    <a:pt x="4217" y="2159"/>
                  </a:lnTo>
                  <a:cubicBezTo>
                    <a:pt x="4217" y="2159"/>
                    <a:pt x="4217" y="2159"/>
                    <a:pt x="4217" y="2159"/>
                  </a:cubicBezTo>
                  <a:cubicBezTo>
                    <a:pt x="4217" y="2158"/>
                    <a:pt x="4216" y="2157"/>
                    <a:pt x="4216" y="2155"/>
                  </a:cubicBezTo>
                  <a:cubicBezTo>
                    <a:pt x="4208" y="2133"/>
                    <a:pt x="4200" y="2113"/>
                    <a:pt x="4194" y="2091"/>
                  </a:cubicBezTo>
                  <a:cubicBezTo>
                    <a:pt x="4184" y="2047"/>
                    <a:pt x="4175" y="2003"/>
                    <a:pt x="4168" y="1958"/>
                  </a:cubicBezTo>
                  <a:cubicBezTo>
                    <a:pt x="4163" y="1911"/>
                    <a:pt x="4158" y="1865"/>
                    <a:pt x="4156" y="1817"/>
                  </a:cubicBezTo>
                  <a:cubicBezTo>
                    <a:pt x="4154" y="1769"/>
                    <a:pt x="4154" y="1718"/>
                    <a:pt x="4155" y="1669"/>
                  </a:cubicBezTo>
                  <a:cubicBezTo>
                    <a:pt x="4156" y="1626"/>
                    <a:pt x="4159" y="1584"/>
                    <a:pt x="4164" y="1542"/>
                  </a:cubicBezTo>
                  <a:cubicBezTo>
                    <a:pt x="4164" y="1522"/>
                    <a:pt x="4165" y="1503"/>
                    <a:pt x="4165" y="1483"/>
                  </a:cubicBezTo>
                  <a:cubicBezTo>
                    <a:pt x="4166" y="1379"/>
                    <a:pt x="4181" y="1274"/>
                    <a:pt x="4196" y="1170"/>
                  </a:cubicBezTo>
                  <a:cubicBezTo>
                    <a:pt x="4211" y="1072"/>
                    <a:pt x="4236" y="976"/>
                    <a:pt x="4261" y="881"/>
                  </a:cubicBezTo>
                  <a:lnTo>
                    <a:pt x="4261" y="881"/>
                  </a:lnTo>
                  <a:cubicBezTo>
                    <a:pt x="4261" y="882"/>
                    <a:pt x="4260" y="883"/>
                    <a:pt x="4260" y="884"/>
                  </a:cubicBezTo>
                  <a:lnTo>
                    <a:pt x="4260" y="884"/>
                  </a:lnTo>
                  <a:cubicBezTo>
                    <a:pt x="4262" y="874"/>
                    <a:pt x="4265" y="865"/>
                    <a:pt x="4267" y="857"/>
                  </a:cubicBezTo>
                  <a:lnTo>
                    <a:pt x="4267" y="858"/>
                  </a:lnTo>
                  <a:cubicBezTo>
                    <a:pt x="4272" y="842"/>
                    <a:pt x="4277" y="827"/>
                    <a:pt x="4280" y="812"/>
                  </a:cubicBezTo>
                  <a:cubicBezTo>
                    <a:pt x="4287" y="792"/>
                    <a:pt x="4293" y="773"/>
                    <a:pt x="4299" y="752"/>
                  </a:cubicBezTo>
                  <a:lnTo>
                    <a:pt x="4308" y="729"/>
                  </a:lnTo>
                  <a:lnTo>
                    <a:pt x="4308" y="729"/>
                  </a:lnTo>
                  <a:cubicBezTo>
                    <a:pt x="4300" y="734"/>
                    <a:pt x="4295" y="739"/>
                    <a:pt x="4289" y="744"/>
                  </a:cubicBezTo>
                  <a:cubicBezTo>
                    <a:pt x="4257" y="771"/>
                    <a:pt x="4225" y="799"/>
                    <a:pt x="4192" y="827"/>
                  </a:cubicBezTo>
                  <a:cubicBezTo>
                    <a:pt x="4177" y="856"/>
                    <a:pt x="4163" y="883"/>
                    <a:pt x="4149" y="913"/>
                  </a:cubicBezTo>
                  <a:cubicBezTo>
                    <a:pt x="4134" y="941"/>
                    <a:pt x="4122" y="971"/>
                    <a:pt x="4109" y="1001"/>
                  </a:cubicBezTo>
                  <a:cubicBezTo>
                    <a:pt x="4097" y="1032"/>
                    <a:pt x="4084" y="1063"/>
                    <a:pt x="4072" y="1094"/>
                  </a:cubicBezTo>
                  <a:cubicBezTo>
                    <a:pt x="4061" y="1125"/>
                    <a:pt x="4048" y="1156"/>
                    <a:pt x="4039" y="1187"/>
                  </a:cubicBezTo>
                  <a:cubicBezTo>
                    <a:pt x="4029" y="1222"/>
                    <a:pt x="4017" y="1255"/>
                    <a:pt x="4008" y="1290"/>
                  </a:cubicBezTo>
                  <a:cubicBezTo>
                    <a:pt x="3991" y="1356"/>
                    <a:pt x="3974" y="1420"/>
                    <a:pt x="3963" y="1487"/>
                  </a:cubicBezTo>
                  <a:cubicBezTo>
                    <a:pt x="3952" y="1554"/>
                    <a:pt x="3938" y="1621"/>
                    <a:pt x="3933" y="1689"/>
                  </a:cubicBezTo>
                  <a:cubicBezTo>
                    <a:pt x="3931" y="1725"/>
                    <a:pt x="3928" y="1759"/>
                    <a:pt x="3928" y="1793"/>
                  </a:cubicBezTo>
                  <a:cubicBezTo>
                    <a:pt x="3928" y="1808"/>
                    <a:pt x="3927" y="1824"/>
                    <a:pt x="3928" y="1839"/>
                  </a:cubicBezTo>
                  <a:cubicBezTo>
                    <a:pt x="3929" y="1863"/>
                    <a:pt x="3931" y="1888"/>
                    <a:pt x="3933" y="1910"/>
                  </a:cubicBezTo>
                  <a:cubicBezTo>
                    <a:pt x="3936" y="1941"/>
                    <a:pt x="3941" y="1972"/>
                    <a:pt x="3946" y="2003"/>
                  </a:cubicBezTo>
                  <a:cubicBezTo>
                    <a:pt x="3947" y="2019"/>
                    <a:pt x="3953" y="2035"/>
                    <a:pt x="3955" y="2051"/>
                  </a:cubicBezTo>
                  <a:cubicBezTo>
                    <a:pt x="3959" y="2066"/>
                    <a:pt x="3962" y="2084"/>
                    <a:pt x="3965" y="2099"/>
                  </a:cubicBezTo>
                  <a:cubicBezTo>
                    <a:pt x="3975" y="2137"/>
                    <a:pt x="3986" y="2174"/>
                    <a:pt x="3998" y="2214"/>
                  </a:cubicBezTo>
                  <a:cubicBezTo>
                    <a:pt x="3990" y="2224"/>
                    <a:pt x="3985" y="2236"/>
                    <a:pt x="3979" y="2249"/>
                  </a:cubicBezTo>
                  <a:cubicBezTo>
                    <a:pt x="3974" y="2259"/>
                    <a:pt x="3975" y="2273"/>
                    <a:pt x="3974" y="2285"/>
                  </a:cubicBezTo>
                  <a:cubicBezTo>
                    <a:pt x="3973" y="2300"/>
                    <a:pt x="3977" y="2316"/>
                    <a:pt x="3983" y="2329"/>
                  </a:cubicBezTo>
                  <a:cubicBezTo>
                    <a:pt x="3993" y="2371"/>
                    <a:pt x="4005" y="2410"/>
                    <a:pt x="4022" y="2447"/>
                  </a:cubicBezTo>
                  <a:cubicBezTo>
                    <a:pt x="4037" y="2484"/>
                    <a:pt x="4060" y="2520"/>
                    <a:pt x="4082" y="2555"/>
                  </a:cubicBezTo>
                  <a:cubicBezTo>
                    <a:pt x="4115" y="2607"/>
                    <a:pt x="4158" y="2649"/>
                    <a:pt x="4202" y="2690"/>
                  </a:cubicBezTo>
                  <a:cubicBezTo>
                    <a:pt x="4181" y="2713"/>
                    <a:pt x="4159" y="2736"/>
                    <a:pt x="4135" y="2758"/>
                  </a:cubicBezTo>
                  <a:cubicBezTo>
                    <a:pt x="4084" y="2809"/>
                    <a:pt x="4032" y="2860"/>
                    <a:pt x="3978" y="2907"/>
                  </a:cubicBezTo>
                  <a:lnTo>
                    <a:pt x="3979" y="2906"/>
                  </a:lnTo>
                  <a:lnTo>
                    <a:pt x="3979" y="2906"/>
                  </a:lnTo>
                  <a:cubicBezTo>
                    <a:pt x="3979" y="2906"/>
                    <a:pt x="3978" y="2907"/>
                    <a:pt x="3977" y="2907"/>
                  </a:cubicBezTo>
                  <a:lnTo>
                    <a:pt x="3975" y="2909"/>
                  </a:lnTo>
                  <a:lnTo>
                    <a:pt x="3975" y="2909"/>
                  </a:lnTo>
                  <a:cubicBezTo>
                    <a:pt x="3932" y="2945"/>
                    <a:pt x="3887" y="2979"/>
                    <a:pt x="3839" y="3010"/>
                  </a:cubicBezTo>
                  <a:cubicBezTo>
                    <a:pt x="3737" y="3072"/>
                    <a:pt x="3633" y="3128"/>
                    <a:pt x="3524" y="3180"/>
                  </a:cubicBezTo>
                  <a:lnTo>
                    <a:pt x="3525" y="3180"/>
                  </a:lnTo>
                  <a:cubicBezTo>
                    <a:pt x="3461" y="3210"/>
                    <a:pt x="3394" y="3234"/>
                    <a:pt x="3327" y="3257"/>
                  </a:cubicBezTo>
                  <a:cubicBezTo>
                    <a:pt x="3268" y="3275"/>
                    <a:pt x="3208" y="3292"/>
                    <a:pt x="3149" y="3306"/>
                  </a:cubicBezTo>
                  <a:lnTo>
                    <a:pt x="3149" y="3306"/>
                  </a:lnTo>
                  <a:cubicBezTo>
                    <a:pt x="3150" y="3306"/>
                    <a:pt x="3151" y="3305"/>
                    <a:pt x="3152" y="3305"/>
                  </a:cubicBezTo>
                  <a:lnTo>
                    <a:pt x="3152" y="3305"/>
                  </a:lnTo>
                  <a:cubicBezTo>
                    <a:pt x="3120" y="3312"/>
                    <a:pt x="3090" y="3315"/>
                    <a:pt x="3059" y="3319"/>
                  </a:cubicBezTo>
                  <a:cubicBezTo>
                    <a:pt x="3029" y="3323"/>
                    <a:pt x="2997" y="3325"/>
                    <a:pt x="2967" y="3328"/>
                  </a:cubicBezTo>
                  <a:cubicBezTo>
                    <a:pt x="2943" y="3329"/>
                    <a:pt x="2919" y="3329"/>
                    <a:pt x="2896" y="3329"/>
                  </a:cubicBezTo>
                  <a:cubicBezTo>
                    <a:pt x="2878" y="3329"/>
                    <a:pt x="2861" y="3329"/>
                    <a:pt x="2843" y="3328"/>
                  </a:cubicBezTo>
                  <a:cubicBezTo>
                    <a:pt x="2802" y="3327"/>
                    <a:pt x="2761" y="3323"/>
                    <a:pt x="2720" y="3320"/>
                  </a:cubicBezTo>
                  <a:cubicBezTo>
                    <a:pt x="2696" y="3318"/>
                    <a:pt x="2673" y="3315"/>
                    <a:pt x="2648" y="3313"/>
                  </a:cubicBezTo>
                  <a:cubicBezTo>
                    <a:pt x="2627" y="3310"/>
                    <a:pt x="2605" y="3305"/>
                    <a:pt x="2582" y="3301"/>
                  </a:cubicBezTo>
                  <a:cubicBezTo>
                    <a:pt x="2581" y="3301"/>
                    <a:pt x="2580" y="3301"/>
                    <a:pt x="2577" y="3299"/>
                  </a:cubicBezTo>
                  <a:cubicBezTo>
                    <a:pt x="2574" y="3300"/>
                    <a:pt x="2570" y="3301"/>
                    <a:pt x="2566" y="3301"/>
                  </a:cubicBezTo>
                  <a:cubicBezTo>
                    <a:pt x="2561" y="3301"/>
                    <a:pt x="2556" y="3300"/>
                    <a:pt x="2550" y="3297"/>
                  </a:cubicBezTo>
                  <a:cubicBezTo>
                    <a:pt x="2538" y="3292"/>
                    <a:pt x="2523" y="3288"/>
                    <a:pt x="2510" y="3283"/>
                  </a:cubicBezTo>
                  <a:cubicBezTo>
                    <a:pt x="2483" y="3277"/>
                    <a:pt x="2456" y="3268"/>
                    <a:pt x="2427" y="3261"/>
                  </a:cubicBezTo>
                  <a:cubicBezTo>
                    <a:pt x="2407" y="3255"/>
                    <a:pt x="2386" y="3248"/>
                    <a:pt x="2364" y="3242"/>
                  </a:cubicBezTo>
                  <a:cubicBezTo>
                    <a:pt x="2353" y="3239"/>
                    <a:pt x="2343" y="3235"/>
                    <a:pt x="2331" y="3232"/>
                  </a:cubicBezTo>
                  <a:cubicBezTo>
                    <a:pt x="2323" y="3230"/>
                    <a:pt x="2316" y="3229"/>
                    <a:pt x="2308" y="3226"/>
                  </a:cubicBezTo>
                  <a:cubicBezTo>
                    <a:pt x="2280" y="3217"/>
                    <a:pt x="2251" y="3205"/>
                    <a:pt x="2224" y="3193"/>
                  </a:cubicBezTo>
                  <a:cubicBezTo>
                    <a:pt x="2192" y="3176"/>
                    <a:pt x="2160" y="3161"/>
                    <a:pt x="2126" y="3146"/>
                  </a:cubicBezTo>
                  <a:lnTo>
                    <a:pt x="2126" y="3146"/>
                  </a:lnTo>
                  <a:cubicBezTo>
                    <a:pt x="2126" y="3146"/>
                    <a:pt x="2126" y="3146"/>
                    <a:pt x="2126" y="3147"/>
                  </a:cubicBezTo>
                  <a:cubicBezTo>
                    <a:pt x="2126" y="3146"/>
                    <a:pt x="2125" y="3146"/>
                    <a:pt x="2125" y="3146"/>
                  </a:cubicBezTo>
                  <a:lnTo>
                    <a:pt x="2125" y="3146"/>
                  </a:lnTo>
                  <a:cubicBezTo>
                    <a:pt x="2125" y="3146"/>
                    <a:pt x="2125" y="3146"/>
                    <a:pt x="2126" y="3146"/>
                  </a:cubicBezTo>
                  <a:lnTo>
                    <a:pt x="2126" y="3146"/>
                  </a:lnTo>
                  <a:cubicBezTo>
                    <a:pt x="2076" y="3126"/>
                    <a:pt x="2029" y="3103"/>
                    <a:pt x="1983" y="3077"/>
                  </a:cubicBezTo>
                  <a:cubicBezTo>
                    <a:pt x="1982" y="3077"/>
                    <a:pt x="1982" y="3076"/>
                    <a:pt x="1980" y="3076"/>
                  </a:cubicBezTo>
                  <a:lnTo>
                    <a:pt x="1953" y="3061"/>
                  </a:lnTo>
                  <a:cubicBezTo>
                    <a:pt x="1947" y="3072"/>
                    <a:pt x="1939" y="3085"/>
                    <a:pt x="1927" y="3092"/>
                  </a:cubicBezTo>
                  <a:cubicBezTo>
                    <a:pt x="1919" y="3097"/>
                    <a:pt x="1909" y="3102"/>
                    <a:pt x="1899" y="3107"/>
                  </a:cubicBezTo>
                  <a:cubicBezTo>
                    <a:pt x="1882" y="3116"/>
                    <a:pt x="1867" y="3123"/>
                    <a:pt x="1849" y="3131"/>
                  </a:cubicBezTo>
                  <a:lnTo>
                    <a:pt x="1851" y="3131"/>
                  </a:lnTo>
                  <a:cubicBezTo>
                    <a:pt x="1849" y="3132"/>
                    <a:pt x="1847" y="3133"/>
                    <a:pt x="1844" y="3133"/>
                  </a:cubicBezTo>
                  <a:lnTo>
                    <a:pt x="1843" y="3133"/>
                  </a:lnTo>
                  <a:cubicBezTo>
                    <a:pt x="1782" y="3160"/>
                    <a:pt x="1719" y="3180"/>
                    <a:pt x="1656" y="3198"/>
                  </a:cubicBezTo>
                  <a:cubicBezTo>
                    <a:pt x="1596" y="3215"/>
                    <a:pt x="1532" y="3229"/>
                    <a:pt x="1470" y="3236"/>
                  </a:cubicBezTo>
                  <a:cubicBezTo>
                    <a:pt x="1403" y="3246"/>
                    <a:pt x="1337" y="3248"/>
                    <a:pt x="1269" y="3251"/>
                  </a:cubicBezTo>
                  <a:cubicBezTo>
                    <a:pt x="1250" y="3251"/>
                    <a:pt x="1230" y="3251"/>
                    <a:pt x="1211" y="3251"/>
                  </a:cubicBezTo>
                  <a:cubicBezTo>
                    <a:pt x="1167" y="3251"/>
                    <a:pt x="1123" y="3250"/>
                    <a:pt x="1080" y="3247"/>
                  </a:cubicBezTo>
                  <a:lnTo>
                    <a:pt x="1080" y="3247"/>
                  </a:lnTo>
                  <a:cubicBezTo>
                    <a:pt x="1081" y="3247"/>
                    <a:pt x="1083" y="3247"/>
                    <a:pt x="1084" y="3247"/>
                  </a:cubicBezTo>
                  <a:lnTo>
                    <a:pt x="1084" y="3247"/>
                  </a:lnTo>
                  <a:cubicBezTo>
                    <a:pt x="1061" y="3245"/>
                    <a:pt x="1037" y="3243"/>
                    <a:pt x="1011" y="3241"/>
                  </a:cubicBezTo>
                  <a:lnTo>
                    <a:pt x="1011" y="3241"/>
                  </a:lnTo>
                  <a:cubicBezTo>
                    <a:pt x="1012" y="3241"/>
                    <a:pt x="1012" y="3241"/>
                    <a:pt x="1012" y="3242"/>
                  </a:cubicBezTo>
                  <a:cubicBezTo>
                    <a:pt x="996" y="3239"/>
                    <a:pt x="980" y="3236"/>
                    <a:pt x="964" y="3235"/>
                  </a:cubicBezTo>
                  <a:lnTo>
                    <a:pt x="915" y="3227"/>
                  </a:lnTo>
                  <a:lnTo>
                    <a:pt x="915" y="3227"/>
                  </a:lnTo>
                  <a:cubicBezTo>
                    <a:pt x="916" y="3228"/>
                    <a:pt x="918" y="3228"/>
                    <a:pt x="920" y="3229"/>
                  </a:cubicBezTo>
                  <a:lnTo>
                    <a:pt x="920" y="3229"/>
                  </a:lnTo>
                  <a:cubicBezTo>
                    <a:pt x="786" y="3208"/>
                    <a:pt x="653" y="3184"/>
                    <a:pt x="523" y="3145"/>
                  </a:cubicBezTo>
                  <a:cubicBezTo>
                    <a:pt x="503" y="3138"/>
                    <a:pt x="484" y="3132"/>
                    <a:pt x="463" y="3124"/>
                  </a:cubicBezTo>
                  <a:cubicBezTo>
                    <a:pt x="388" y="3097"/>
                    <a:pt x="314" y="3067"/>
                    <a:pt x="238" y="3039"/>
                  </a:cubicBezTo>
                  <a:cubicBezTo>
                    <a:pt x="202" y="3025"/>
                    <a:pt x="167" y="3012"/>
                    <a:pt x="133" y="2997"/>
                  </a:cubicBezTo>
                  <a:cubicBezTo>
                    <a:pt x="111" y="2988"/>
                    <a:pt x="88" y="2976"/>
                    <a:pt x="72" y="2958"/>
                  </a:cubicBezTo>
                  <a:cubicBezTo>
                    <a:pt x="71" y="2957"/>
                    <a:pt x="71" y="2957"/>
                    <a:pt x="71" y="2956"/>
                  </a:cubicBezTo>
                  <a:cubicBezTo>
                    <a:pt x="67" y="2951"/>
                    <a:pt x="63" y="2943"/>
                    <a:pt x="61" y="2937"/>
                  </a:cubicBezTo>
                  <a:lnTo>
                    <a:pt x="61" y="2937"/>
                  </a:lnTo>
                  <a:cubicBezTo>
                    <a:pt x="62" y="2938"/>
                    <a:pt x="62" y="2940"/>
                    <a:pt x="63" y="2941"/>
                  </a:cubicBezTo>
                  <a:cubicBezTo>
                    <a:pt x="57" y="2927"/>
                    <a:pt x="56" y="2911"/>
                    <a:pt x="61" y="2896"/>
                  </a:cubicBezTo>
                  <a:lnTo>
                    <a:pt x="61" y="2896"/>
                  </a:lnTo>
                  <a:cubicBezTo>
                    <a:pt x="46" y="2902"/>
                    <a:pt x="27" y="2914"/>
                    <a:pt x="16" y="2933"/>
                  </a:cubicBezTo>
                  <a:cubicBezTo>
                    <a:pt x="0" y="2962"/>
                    <a:pt x="9" y="2998"/>
                    <a:pt x="35" y="3016"/>
                  </a:cubicBezTo>
                  <a:cubicBezTo>
                    <a:pt x="47" y="3025"/>
                    <a:pt x="61" y="3030"/>
                    <a:pt x="72" y="3038"/>
                  </a:cubicBezTo>
                  <a:cubicBezTo>
                    <a:pt x="84" y="3044"/>
                    <a:pt x="95" y="3052"/>
                    <a:pt x="107" y="3059"/>
                  </a:cubicBezTo>
                  <a:cubicBezTo>
                    <a:pt x="133" y="3075"/>
                    <a:pt x="156" y="3093"/>
                    <a:pt x="182" y="3110"/>
                  </a:cubicBezTo>
                  <a:cubicBezTo>
                    <a:pt x="228" y="3141"/>
                    <a:pt x="276" y="3170"/>
                    <a:pt x="325" y="3195"/>
                  </a:cubicBezTo>
                  <a:cubicBezTo>
                    <a:pt x="351" y="3209"/>
                    <a:pt x="379" y="3221"/>
                    <a:pt x="405" y="3232"/>
                  </a:cubicBezTo>
                  <a:cubicBezTo>
                    <a:pt x="438" y="3247"/>
                    <a:pt x="470" y="3261"/>
                    <a:pt x="503" y="3274"/>
                  </a:cubicBezTo>
                  <a:cubicBezTo>
                    <a:pt x="533" y="3284"/>
                    <a:pt x="560" y="3296"/>
                    <a:pt x="592" y="3305"/>
                  </a:cubicBezTo>
                  <a:cubicBezTo>
                    <a:pt x="618" y="3313"/>
                    <a:pt x="645" y="3320"/>
                    <a:pt x="672" y="3327"/>
                  </a:cubicBezTo>
                  <a:cubicBezTo>
                    <a:pt x="704" y="3334"/>
                    <a:pt x="735" y="3341"/>
                    <a:pt x="768" y="3346"/>
                  </a:cubicBezTo>
                  <a:cubicBezTo>
                    <a:pt x="805" y="3353"/>
                    <a:pt x="842" y="3356"/>
                    <a:pt x="878" y="3360"/>
                  </a:cubicBezTo>
                  <a:cubicBezTo>
                    <a:pt x="882" y="3360"/>
                    <a:pt x="886" y="3360"/>
                    <a:pt x="890" y="3361"/>
                  </a:cubicBezTo>
                  <a:cubicBezTo>
                    <a:pt x="887" y="3387"/>
                    <a:pt x="898" y="3416"/>
                    <a:pt x="923" y="3427"/>
                  </a:cubicBezTo>
                  <a:cubicBezTo>
                    <a:pt x="930" y="3431"/>
                    <a:pt x="936" y="3434"/>
                    <a:pt x="944" y="3437"/>
                  </a:cubicBezTo>
                  <a:cubicBezTo>
                    <a:pt x="956" y="3441"/>
                    <a:pt x="967" y="3443"/>
                    <a:pt x="979" y="3446"/>
                  </a:cubicBezTo>
                  <a:cubicBezTo>
                    <a:pt x="1000" y="3451"/>
                    <a:pt x="1021" y="3454"/>
                    <a:pt x="1041" y="3459"/>
                  </a:cubicBezTo>
                  <a:cubicBezTo>
                    <a:pt x="1068" y="3464"/>
                    <a:pt x="1096" y="3469"/>
                    <a:pt x="1125" y="3472"/>
                  </a:cubicBezTo>
                  <a:cubicBezTo>
                    <a:pt x="1131" y="3477"/>
                    <a:pt x="1137" y="3482"/>
                    <a:pt x="1146" y="3484"/>
                  </a:cubicBezTo>
                  <a:cubicBezTo>
                    <a:pt x="1157" y="3488"/>
                    <a:pt x="1168" y="3492"/>
                    <a:pt x="1179" y="3495"/>
                  </a:cubicBezTo>
                  <a:cubicBezTo>
                    <a:pt x="1217" y="3508"/>
                    <a:pt x="1254" y="3519"/>
                    <a:pt x="1292" y="3526"/>
                  </a:cubicBezTo>
                  <a:cubicBezTo>
                    <a:pt x="1332" y="3535"/>
                    <a:pt x="1373" y="3537"/>
                    <a:pt x="1414" y="3537"/>
                  </a:cubicBezTo>
                  <a:cubicBezTo>
                    <a:pt x="1466" y="3537"/>
                    <a:pt x="1517" y="3533"/>
                    <a:pt x="1569" y="3529"/>
                  </a:cubicBezTo>
                  <a:cubicBezTo>
                    <a:pt x="1597" y="3526"/>
                    <a:pt x="1625" y="3523"/>
                    <a:pt x="1652" y="3518"/>
                  </a:cubicBezTo>
                  <a:cubicBezTo>
                    <a:pt x="1682" y="3514"/>
                    <a:pt x="1710" y="3509"/>
                    <a:pt x="1739" y="3503"/>
                  </a:cubicBezTo>
                  <a:cubicBezTo>
                    <a:pt x="1788" y="3492"/>
                    <a:pt x="1836" y="3480"/>
                    <a:pt x="1882" y="3467"/>
                  </a:cubicBezTo>
                  <a:cubicBezTo>
                    <a:pt x="1910" y="3457"/>
                    <a:pt x="1939" y="3447"/>
                    <a:pt x="1965" y="3432"/>
                  </a:cubicBezTo>
                  <a:cubicBezTo>
                    <a:pt x="1993" y="3417"/>
                    <a:pt x="2018" y="3402"/>
                    <a:pt x="2037" y="3376"/>
                  </a:cubicBezTo>
                  <a:cubicBezTo>
                    <a:pt x="2042" y="3370"/>
                    <a:pt x="2046" y="3361"/>
                    <a:pt x="2049" y="3354"/>
                  </a:cubicBezTo>
                  <a:cubicBezTo>
                    <a:pt x="2060" y="3360"/>
                    <a:pt x="2071" y="3368"/>
                    <a:pt x="2084" y="3375"/>
                  </a:cubicBezTo>
                  <a:cubicBezTo>
                    <a:pt x="2080" y="3395"/>
                    <a:pt x="2085" y="3416"/>
                    <a:pt x="2099" y="3432"/>
                  </a:cubicBezTo>
                  <a:cubicBezTo>
                    <a:pt x="2104" y="3441"/>
                    <a:pt x="2111" y="3447"/>
                    <a:pt x="2117" y="3453"/>
                  </a:cubicBezTo>
                  <a:cubicBezTo>
                    <a:pt x="2127" y="3461"/>
                    <a:pt x="2136" y="3468"/>
                    <a:pt x="2147" y="3474"/>
                  </a:cubicBezTo>
                  <a:cubicBezTo>
                    <a:pt x="2158" y="3482"/>
                    <a:pt x="2169" y="3488"/>
                    <a:pt x="2182" y="3494"/>
                  </a:cubicBezTo>
                  <a:cubicBezTo>
                    <a:pt x="2190" y="3500"/>
                    <a:pt x="2199" y="3505"/>
                    <a:pt x="2209" y="3509"/>
                  </a:cubicBezTo>
                  <a:cubicBezTo>
                    <a:pt x="2221" y="3515"/>
                    <a:pt x="2234" y="3523"/>
                    <a:pt x="2249" y="3529"/>
                  </a:cubicBezTo>
                  <a:cubicBezTo>
                    <a:pt x="2281" y="3544"/>
                    <a:pt x="2314" y="3557"/>
                    <a:pt x="2348" y="3570"/>
                  </a:cubicBezTo>
                  <a:cubicBezTo>
                    <a:pt x="2364" y="3575"/>
                    <a:pt x="2380" y="3581"/>
                    <a:pt x="2396" y="3586"/>
                  </a:cubicBezTo>
                  <a:cubicBezTo>
                    <a:pt x="2440" y="3601"/>
                    <a:pt x="2484" y="3611"/>
                    <a:pt x="2530" y="3618"/>
                  </a:cubicBezTo>
                  <a:cubicBezTo>
                    <a:pt x="2563" y="3623"/>
                    <a:pt x="2597" y="3630"/>
                    <a:pt x="2631" y="3635"/>
                  </a:cubicBezTo>
                  <a:cubicBezTo>
                    <a:pt x="2643" y="3638"/>
                    <a:pt x="2656" y="3638"/>
                    <a:pt x="2669" y="3639"/>
                  </a:cubicBezTo>
                  <a:cubicBezTo>
                    <a:pt x="2689" y="3642"/>
                    <a:pt x="2710" y="3643"/>
                    <a:pt x="2731" y="3645"/>
                  </a:cubicBezTo>
                  <a:cubicBezTo>
                    <a:pt x="2756" y="3648"/>
                    <a:pt x="2781" y="3648"/>
                    <a:pt x="2807" y="3648"/>
                  </a:cubicBezTo>
                  <a:cubicBezTo>
                    <a:pt x="2842" y="3648"/>
                    <a:pt x="2878" y="3647"/>
                    <a:pt x="2912" y="3642"/>
                  </a:cubicBezTo>
                  <a:cubicBezTo>
                    <a:pt x="2928" y="3639"/>
                    <a:pt x="2943" y="3638"/>
                    <a:pt x="2958" y="3635"/>
                  </a:cubicBezTo>
                  <a:cubicBezTo>
                    <a:pt x="2982" y="3635"/>
                    <a:pt x="3003" y="3634"/>
                    <a:pt x="3025" y="3633"/>
                  </a:cubicBezTo>
                  <a:lnTo>
                    <a:pt x="3018" y="3633"/>
                  </a:lnTo>
                  <a:cubicBezTo>
                    <a:pt x="3036" y="3632"/>
                    <a:pt x="3057" y="3630"/>
                    <a:pt x="3078" y="3629"/>
                  </a:cubicBezTo>
                  <a:lnTo>
                    <a:pt x="3070" y="3629"/>
                  </a:lnTo>
                  <a:cubicBezTo>
                    <a:pt x="3170" y="3623"/>
                    <a:pt x="3272" y="3618"/>
                    <a:pt x="3371" y="3603"/>
                  </a:cubicBezTo>
                  <a:cubicBezTo>
                    <a:pt x="3472" y="3586"/>
                    <a:pt x="3567" y="3547"/>
                    <a:pt x="3657" y="3501"/>
                  </a:cubicBezTo>
                  <a:cubicBezTo>
                    <a:pt x="3702" y="3478"/>
                    <a:pt x="3747" y="3456"/>
                    <a:pt x="3792" y="3431"/>
                  </a:cubicBezTo>
                  <a:cubicBezTo>
                    <a:pt x="3835" y="3407"/>
                    <a:pt x="3879" y="3381"/>
                    <a:pt x="3922" y="3354"/>
                  </a:cubicBezTo>
                  <a:cubicBezTo>
                    <a:pt x="3965" y="3325"/>
                    <a:pt x="4009" y="3297"/>
                    <a:pt x="4052" y="3267"/>
                  </a:cubicBezTo>
                  <a:cubicBezTo>
                    <a:pt x="4094" y="3237"/>
                    <a:pt x="4134" y="3206"/>
                    <a:pt x="4175" y="3174"/>
                  </a:cubicBezTo>
                  <a:cubicBezTo>
                    <a:pt x="4195" y="3159"/>
                    <a:pt x="4213" y="3141"/>
                    <a:pt x="4232" y="3123"/>
                  </a:cubicBezTo>
                  <a:cubicBezTo>
                    <a:pt x="4242" y="3114"/>
                    <a:pt x="4252" y="3105"/>
                    <a:pt x="4262" y="3096"/>
                  </a:cubicBezTo>
                  <a:cubicBezTo>
                    <a:pt x="4269" y="3090"/>
                    <a:pt x="4277" y="3083"/>
                    <a:pt x="4283" y="3075"/>
                  </a:cubicBezTo>
                  <a:cubicBezTo>
                    <a:pt x="4295" y="3061"/>
                    <a:pt x="4304" y="3051"/>
                    <a:pt x="4314" y="3035"/>
                  </a:cubicBezTo>
                  <a:cubicBezTo>
                    <a:pt x="4316" y="3031"/>
                    <a:pt x="4319" y="3028"/>
                    <a:pt x="4320" y="3024"/>
                  </a:cubicBezTo>
                  <a:cubicBezTo>
                    <a:pt x="4325" y="3019"/>
                    <a:pt x="4329" y="3013"/>
                    <a:pt x="4334" y="3008"/>
                  </a:cubicBezTo>
                  <a:cubicBezTo>
                    <a:pt x="4355" y="2985"/>
                    <a:pt x="4376" y="2963"/>
                    <a:pt x="4392" y="2937"/>
                  </a:cubicBezTo>
                  <a:cubicBezTo>
                    <a:pt x="4406" y="2918"/>
                    <a:pt x="4418" y="2896"/>
                    <a:pt x="4427" y="2874"/>
                  </a:cubicBezTo>
                  <a:cubicBezTo>
                    <a:pt x="4433" y="2876"/>
                    <a:pt x="4438" y="2879"/>
                    <a:pt x="4444" y="2881"/>
                  </a:cubicBezTo>
                  <a:cubicBezTo>
                    <a:pt x="4445" y="2881"/>
                    <a:pt x="4445" y="2881"/>
                    <a:pt x="4447" y="2883"/>
                  </a:cubicBezTo>
                  <a:cubicBezTo>
                    <a:pt x="4457" y="2886"/>
                    <a:pt x="4467" y="2888"/>
                    <a:pt x="4478" y="2888"/>
                  </a:cubicBezTo>
                  <a:cubicBezTo>
                    <a:pt x="4487" y="2888"/>
                    <a:pt x="4496" y="2887"/>
                    <a:pt x="4504" y="2884"/>
                  </a:cubicBezTo>
                  <a:cubicBezTo>
                    <a:pt x="4517" y="2879"/>
                    <a:pt x="4531" y="2873"/>
                    <a:pt x="4541" y="2865"/>
                  </a:cubicBezTo>
                  <a:lnTo>
                    <a:pt x="4542" y="2864"/>
                  </a:lnTo>
                  <a:cubicBezTo>
                    <a:pt x="4564" y="2879"/>
                    <a:pt x="4586" y="2894"/>
                    <a:pt x="4610" y="2901"/>
                  </a:cubicBezTo>
                  <a:cubicBezTo>
                    <a:pt x="4622" y="2906"/>
                    <a:pt x="4637" y="2909"/>
                    <a:pt x="4650" y="2909"/>
                  </a:cubicBezTo>
                  <a:cubicBezTo>
                    <a:pt x="4651" y="2909"/>
                    <a:pt x="4653" y="2909"/>
                    <a:pt x="4654" y="2909"/>
                  </a:cubicBezTo>
                  <a:cubicBezTo>
                    <a:pt x="4669" y="2909"/>
                    <a:pt x="4682" y="2904"/>
                    <a:pt x="4697" y="2897"/>
                  </a:cubicBezTo>
                  <a:cubicBezTo>
                    <a:pt x="4705" y="2899"/>
                    <a:pt x="4712" y="2899"/>
                    <a:pt x="4718" y="2899"/>
                  </a:cubicBezTo>
                  <a:cubicBezTo>
                    <a:pt x="4729" y="2899"/>
                    <a:pt x="4739" y="2896"/>
                    <a:pt x="4749" y="2894"/>
                  </a:cubicBezTo>
                  <a:cubicBezTo>
                    <a:pt x="4757" y="2891"/>
                    <a:pt x="4763" y="2889"/>
                    <a:pt x="4769" y="2884"/>
                  </a:cubicBezTo>
                  <a:cubicBezTo>
                    <a:pt x="4790" y="2904"/>
                    <a:pt x="4814" y="2923"/>
                    <a:pt x="4844" y="2930"/>
                  </a:cubicBezTo>
                  <a:cubicBezTo>
                    <a:pt x="4854" y="2932"/>
                    <a:pt x="4863" y="2934"/>
                    <a:pt x="4872" y="2934"/>
                  </a:cubicBezTo>
                  <a:cubicBezTo>
                    <a:pt x="4882" y="2934"/>
                    <a:pt x="4892" y="2932"/>
                    <a:pt x="4902" y="2927"/>
                  </a:cubicBezTo>
                  <a:cubicBezTo>
                    <a:pt x="4923" y="2920"/>
                    <a:pt x="4939" y="2907"/>
                    <a:pt x="4953" y="2890"/>
                  </a:cubicBezTo>
                  <a:cubicBezTo>
                    <a:pt x="4954" y="2887"/>
                    <a:pt x="4956" y="2884"/>
                    <a:pt x="4958" y="2881"/>
                  </a:cubicBezTo>
                  <a:cubicBezTo>
                    <a:pt x="4995" y="2879"/>
                    <a:pt x="5028" y="2852"/>
                    <a:pt x="5051" y="2823"/>
                  </a:cubicBezTo>
                  <a:cubicBezTo>
                    <a:pt x="5054" y="2818"/>
                    <a:pt x="5057" y="2813"/>
                    <a:pt x="5058" y="2808"/>
                  </a:cubicBezTo>
                  <a:cubicBezTo>
                    <a:pt x="5072" y="2804"/>
                    <a:pt x="5084" y="2798"/>
                    <a:pt x="5095" y="2791"/>
                  </a:cubicBezTo>
                  <a:cubicBezTo>
                    <a:pt x="5103" y="2786"/>
                    <a:pt x="5111" y="2778"/>
                    <a:pt x="5119" y="2772"/>
                  </a:cubicBezTo>
                  <a:cubicBezTo>
                    <a:pt x="5133" y="2770"/>
                    <a:pt x="5146" y="2765"/>
                    <a:pt x="5156" y="2752"/>
                  </a:cubicBezTo>
                  <a:cubicBezTo>
                    <a:pt x="5172" y="2736"/>
                    <a:pt x="5178" y="2713"/>
                    <a:pt x="5183" y="2690"/>
                  </a:cubicBezTo>
                  <a:cubicBezTo>
                    <a:pt x="5185" y="2685"/>
                    <a:pt x="5186" y="2680"/>
                    <a:pt x="5186" y="2677"/>
                  </a:cubicBezTo>
                  <a:cubicBezTo>
                    <a:pt x="5195" y="2677"/>
                    <a:pt x="5203" y="2674"/>
                    <a:pt x="5212" y="2672"/>
                  </a:cubicBezTo>
                  <a:lnTo>
                    <a:pt x="5212" y="2672"/>
                  </a:lnTo>
                  <a:cubicBezTo>
                    <a:pt x="5212" y="2673"/>
                    <a:pt x="5211" y="2674"/>
                    <a:pt x="5211" y="2675"/>
                  </a:cubicBezTo>
                  <a:cubicBezTo>
                    <a:pt x="5182" y="2735"/>
                    <a:pt x="5155" y="2794"/>
                    <a:pt x="5130" y="2856"/>
                  </a:cubicBezTo>
                  <a:cubicBezTo>
                    <a:pt x="5120" y="2880"/>
                    <a:pt x="5125" y="2910"/>
                    <a:pt x="5145" y="2928"/>
                  </a:cubicBezTo>
                  <a:cubicBezTo>
                    <a:pt x="5144" y="2933"/>
                    <a:pt x="5141" y="2938"/>
                    <a:pt x="5140" y="2942"/>
                  </a:cubicBezTo>
                  <a:cubicBezTo>
                    <a:pt x="5135" y="2966"/>
                    <a:pt x="5139" y="2989"/>
                    <a:pt x="5156" y="3005"/>
                  </a:cubicBezTo>
                  <a:cubicBezTo>
                    <a:pt x="5169" y="3018"/>
                    <a:pt x="5185" y="3025"/>
                    <a:pt x="5203" y="3025"/>
                  </a:cubicBezTo>
                  <a:cubicBezTo>
                    <a:pt x="5207" y="3025"/>
                    <a:pt x="5212" y="3025"/>
                    <a:pt x="5216" y="3024"/>
                  </a:cubicBezTo>
                  <a:lnTo>
                    <a:pt x="5216" y="3034"/>
                  </a:lnTo>
                  <a:cubicBezTo>
                    <a:pt x="5214" y="3052"/>
                    <a:pt x="5212" y="3071"/>
                    <a:pt x="5214" y="3088"/>
                  </a:cubicBezTo>
                  <a:cubicBezTo>
                    <a:pt x="5217" y="3108"/>
                    <a:pt x="5222" y="3128"/>
                    <a:pt x="5227" y="3148"/>
                  </a:cubicBezTo>
                  <a:cubicBezTo>
                    <a:pt x="5229" y="3159"/>
                    <a:pt x="5237" y="3169"/>
                    <a:pt x="5245" y="3179"/>
                  </a:cubicBezTo>
                  <a:cubicBezTo>
                    <a:pt x="5240" y="3221"/>
                    <a:pt x="5239" y="3266"/>
                    <a:pt x="5242" y="3309"/>
                  </a:cubicBezTo>
                  <a:cubicBezTo>
                    <a:pt x="5243" y="3339"/>
                    <a:pt x="5247" y="3368"/>
                    <a:pt x="5257" y="3396"/>
                  </a:cubicBezTo>
                  <a:cubicBezTo>
                    <a:pt x="5265" y="3422"/>
                    <a:pt x="5276" y="3454"/>
                    <a:pt x="5298" y="3472"/>
                  </a:cubicBezTo>
                  <a:cubicBezTo>
                    <a:pt x="5312" y="3483"/>
                    <a:pt x="5327" y="3493"/>
                    <a:pt x="5347" y="3494"/>
                  </a:cubicBezTo>
                  <a:cubicBezTo>
                    <a:pt x="5363" y="3494"/>
                    <a:pt x="5379" y="3492"/>
                    <a:pt x="5393" y="3487"/>
                  </a:cubicBezTo>
                  <a:cubicBezTo>
                    <a:pt x="5396" y="3495"/>
                    <a:pt x="5398" y="3506"/>
                    <a:pt x="5403" y="3515"/>
                  </a:cubicBezTo>
                  <a:cubicBezTo>
                    <a:pt x="5410" y="3536"/>
                    <a:pt x="5420" y="3555"/>
                    <a:pt x="5429" y="3575"/>
                  </a:cubicBezTo>
                  <a:cubicBezTo>
                    <a:pt x="5434" y="3582"/>
                    <a:pt x="5439" y="3588"/>
                    <a:pt x="5445" y="3593"/>
                  </a:cubicBezTo>
                  <a:cubicBezTo>
                    <a:pt x="5450" y="3622"/>
                    <a:pt x="5455" y="3650"/>
                    <a:pt x="5463" y="3679"/>
                  </a:cubicBezTo>
                  <a:cubicBezTo>
                    <a:pt x="5472" y="3720"/>
                    <a:pt x="5485" y="3762"/>
                    <a:pt x="5501" y="3802"/>
                  </a:cubicBezTo>
                  <a:cubicBezTo>
                    <a:pt x="5508" y="3823"/>
                    <a:pt x="5516" y="3844"/>
                    <a:pt x="5533" y="3860"/>
                  </a:cubicBezTo>
                  <a:cubicBezTo>
                    <a:pt x="5525" y="3913"/>
                    <a:pt x="5520" y="3968"/>
                    <a:pt x="5520" y="4021"/>
                  </a:cubicBezTo>
                  <a:cubicBezTo>
                    <a:pt x="5518" y="4022"/>
                    <a:pt x="5518" y="4022"/>
                    <a:pt x="5518" y="4024"/>
                  </a:cubicBezTo>
                  <a:cubicBezTo>
                    <a:pt x="5476" y="4091"/>
                    <a:pt x="5445" y="4163"/>
                    <a:pt x="5425" y="4241"/>
                  </a:cubicBezTo>
                  <a:cubicBezTo>
                    <a:pt x="5418" y="4273"/>
                    <a:pt x="5415" y="4306"/>
                    <a:pt x="5415" y="4340"/>
                  </a:cubicBezTo>
                  <a:cubicBezTo>
                    <a:pt x="5415" y="4351"/>
                    <a:pt x="5417" y="4365"/>
                    <a:pt x="5420" y="4377"/>
                  </a:cubicBezTo>
                  <a:cubicBezTo>
                    <a:pt x="5419" y="4378"/>
                    <a:pt x="5419" y="4380"/>
                    <a:pt x="5418" y="4381"/>
                  </a:cubicBezTo>
                  <a:cubicBezTo>
                    <a:pt x="5388" y="4411"/>
                    <a:pt x="5360" y="4440"/>
                    <a:pt x="5330" y="4470"/>
                  </a:cubicBezTo>
                  <a:cubicBezTo>
                    <a:pt x="5295" y="4504"/>
                    <a:pt x="5262" y="4538"/>
                    <a:pt x="5227" y="4572"/>
                  </a:cubicBezTo>
                  <a:cubicBezTo>
                    <a:pt x="5209" y="4588"/>
                    <a:pt x="5192" y="4607"/>
                    <a:pt x="5175" y="4624"/>
                  </a:cubicBezTo>
                  <a:cubicBezTo>
                    <a:pt x="5150" y="4643"/>
                    <a:pt x="5124" y="4660"/>
                    <a:pt x="5099" y="4679"/>
                  </a:cubicBezTo>
                  <a:cubicBezTo>
                    <a:pt x="5072" y="4698"/>
                    <a:pt x="5046" y="4717"/>
                    <a:pt x="5020" y="4737"/>
                  </a:cubicBezTo>
                  <a:cubicBezTo>
                    <a:pt x="5016" y="4736"/>
                    <a:pt x="5012" y="4736"/>
                    <a:pt x="5008" y="4736"/>
                  </a:cubicBezTo>
                  <a:cubicBezTo>
                    <a:pt x="4998" y="4736"/>
                    <a:pt x="4988" y="4739"/>
                    <a:pt x="4978" y="4744"/>
                  </a:cubicBezTo>
                  <a:cubicBezTo>
                    <a:pt x="4938" y="4765"/>
                    <a:pt x="4902" y="4793"/>
                    <a:pt x="4865" y="4816"/>
                  </a:cubicBezTo>
                  <a:cubicBezTo>
                    <a:pt x="4830" y="4840"/>
                    <a:pt x="4796" y="4862"/>
                    <a:pt x="4762" y="4886"/>
                  </a:cubicBezTo>
                  <a:cubicBezTo>
                    <a:pt x="4720" y="4912"/>
                    <a:pt x="4680" y="4940"/>
                    <a:pt x="4639" y="4968"/>
                  </a:cubicBezTo>
                  <a:cubicBezTo>
                    <a:pt x="4605" y="4989"/>
                    <a:pt x="4572" y="5009"/>
                    <a:pt x="4540" y="5030"/>
                  </a:cubicBezTo>
                  <a:cubicBezTo>
                    <a:pt x="4479" y="5068"/>
                    <a:pt x="4418" y="5105"/>
                    <a:pt x="4359" y="5147"/>
                  </a:cubicBezTo>
                  <a:cubicBezTo>
                    <a:pt x="4289" y="5195"/>
                    <a:pt x="4220" y="5243"/>
                    <a:pt x="4150" y="5291"/>
                  </a:cubicBezTo>
                  <a:cubicBezTo>
                    <a:pt x="4128" y="5306"/>
                    <a:pt x="4107" y="5321"/>
                    <a:pt x="4086" y="5335"/>
                  </a:cubicBezTo>
                  <a:cubicBezTo>
                    <a:pt x="4039" y="5362"/>
                    <a:pt x="3994" y="5391"/>
                    <a:pt x="3949" y="5419"/>
                  </a:cubicBezTo>
                  <a:cubicBezTo>
                    <a:pt x="3937" y="5413"/>
                    <a:pt x="3925" y="5409"/>
                    <a:pt x="3911" y="5409"/>
                  </a:cubicBezTo>
                  <a:cubicBezTo>
                    <a:pt x="3909" y="5409"/>
                    <a:pt x="3908" y="5409"/>
                    <a:pt x="3906" y="5409"/>
                  </a:cubicBezTo>
                  <a:lnTo>
                    <a:pt x="3875" y="5413"/>
                  </a:lnTo>
                  <a:cubicBezTo>
                    <a:pt x="3864" y="5415"/>
                    <a:pt x="3854" y="5423"/>
                    <a:pt x="3844" y="5428"/>
                  </a:cubicBezTo>
                  <a:cubicBezTo>
                    <a:pt x="3828" y="5440"/>
                    <a:pt x="3813" y="5455"/>
                    <a:pt x="3798" y="5470"/>
                  </a:cubicBezTo>
                  <a:cubicBezTo>
                    <a:pt x="3773" y="5492"/>
                    <a:pt x="3747" y="5516"/>
                    <a:pt x="3723" y="5539"/>
                  </a:cubicBezTo>
                  <a:cubicBezTo>
                    <a:pt x="3676" y="5585"/>
                    <a:pt x="3629" y="5631"/>
                    <a:pt x="3582" y="5678"/>
                  </a:cubicBezTo>
                  <a:cubicBezTo>
                    <a:pt x="3523" y="5739"/>
                    <a:pt x="3465" y="5800"/>
                    <a:pt x="3406" y="5861"/>
                  </a:cubicBezTo>
                  <a:cubicBezTo>
                    <a:pt x="3356" y="5910"/>
                    <a:pt x="3310" y="5964"/>
                    <a:pt x="3262" y="6016"/>
                  </a:cubicBezTo>
                  <a:cubicBezTo>
                    <a:pt x="3165" y="6119"/>
                    <a:pt x="3072" y="6224"/>
                    <a:pt x="2978" y="6330"/>
                  </a:cubicBezTo>
                  <a:cubicBezTo>
                    <a:pt x="2932" y="6383"/>
                    <a:pt x="2887" y="6437"/>
                    <a:pt x="2840" y="6491"/>
                  </a:cubicBezTo>
                  <a:cubicBezTo>
                    <a:pt x="2797" y="6543"/>
                    <a:pt x="2756" y="6596"/>
                    <a:pt x="2713" y="6647"/>
                  </a:cubicBezTo>
                  <a:cubicBezTo>
                    <a:pt x="2670" y="6700"/>
                    <a:pt x="2629" y="6756"/>
                    <a:pt x="2587" y="6811"/>
                  </a:cubicBezTo>
                  <a:cubicBezTo>
                    <a:pt x="2576" y="6828"/>
                    <a:pt x="2571" y="6848"/>
                    <a:pt x="2576" y="6867"/>
                  </a:cubicBezTo>
                  <a:cubicBezTo>
                    <a:pt x="2574" y="6870"/>
                    <a:pt x="2570" y="6874"/>
                    <a:pt x="2567" y="6879"/>
                  </a:cubicBezTo>
                  <a:cubicBezTo>
                    <a:pt x="2544" y="6909"/>
                    <a:pt x="2519" y="6937"/>
                    <a:pt x="2502" y="6971"/>
                  </a:cubicBezTo>
                  <a:cubicBezTo>
                    <a:pt x="2491" y="6991"/>
                    <a:pt x="2489" y="7014"/>
                    <a:pt x="2499" y="7033"/>
                  </a:cubicBezTo>
                  <a:cubicBezTo>
                    <a:pt x="2484" y="7050"/>
                    <a:pt x="2471" y="7065"/>
                    <a:pt x="2456" y="7082"/>
                  </a:cubicBezTo>
                  <a:cubicBezTo>
                    <a:pt x="2411" y="7133"/>
                    <a:pt x="2365" y="7185"/>
                    <a:pt x="2322" y="7238"/>
                  </a:cubicBezTo>
                  <a:cubicBezTo>
                    <a:pt x="2301" y="7262"/>
                    <a:pt x="2304" y="7300"/>
                    <a:pt x="2326" y="7323"/>
                  </a:cubicBezTo>
                  <a:cubicBezTo>
                    <a:pt x="2332" y="7329"/>
                    <a:pt x="2339" y="7334"/>
                    <a:pt x="2348" y="7338"/>
                  </a:cubicBezTo>
                  <a:lnTo>
                    <a:pt x="2282" y="7442"/>
                  </a:lnTo>
                  <a:cubicBezTo>
                    <a:pt x="2265" y="7462"/>
                    <a:pt x="2250" y="7483"/>
                    <a:pt x="2233" y="7505"/>
                  </a:cubicBezTo>
                  <a:cubicBezTo>
                    <a:pt x="2214" y="7527"/>
                    <a:pt x="2194" y="7549"/>
                    <a:pt x="2177" y="7572"/>
                  </a:cubicBezTo>
                  <a:cubicBezTo>
                    <a:pt x="2133" y="7621"/>
                    <a:pt x="2090" y="7669"/>
                    <a:pt x="2054" y="7725"/>
                  </a:cubicBezTo>
                  <a:cubicBezTo>
                    <a:pt x="2050" y="7731"/>
                    <a:pt x="2050" y="7739"/>
                    <a:pt x="2049" y="7746"/>
                  </a:cubicBezTo>
                  <a:lnTo>
                    <a:pt x="2044" y="7750"/>
                  </a:lnTo>
                  <a:cubicBezTo>
                    <a:pt x="1980" y="7816"/>
                    <a:pt x="1917" y="7883"/>
                    <a:pt x="1854" y="7948"/>
                  </a:cubicBezTo>
                  <a:cubicBezTo>
                    <a:pt x="1832" y="7972"/>
                    <a:pt x="1828" y="8005"/>
                    <a:pt x="1846" y="8031"/>
                  </a:cubicBezTo>
                  <a:cubicBezTo>
                    <a:pt x="1807" y="8093"/>
                    <a:pt x="1770" y="8155"/>
                    <a:pt x="1733" y="8217"/>
                  </a:cubicBezTo>
                  <a:cubicBezTo>
                    <a:pt x="1659" y="8341"/>
                    <a:pt x="1586" y="8463"/>
                    <a:pt x="1514" y="8588"/>
                  </a:cubicBezTo>
                  <a:cubicBezTo>
                    <a:pt x="1445" y="8710"/>
                    <a:pt x="1377" y="8831"/>
                    <a:pt x="1311" y="8955"/>
                  </a:cubicBezTo>
                  <a:cubicBezTo>
                    <a:pt x="1250" y="9066"/>
                    <a:pt x="1184" y="9173"/>
                    <a:pt x="1125" y="9284"/>
                  </a:cubicBezTo>
                  <a:cubicBezTo>
                    <a:pt x="1104" y="9321"/>
                    <a:pt x="1084" y="9360"/>
                    <a:pt x="1064" y="9398"/>
                  </a:cubicBezTo>
                  <a:cubicBezTo>
                    <a:pt x="1055" y="9416"/>
                    <a:pt x="1047" y="9434"/>
                    <a:pt x="1038" y="9450"/>
                  </a:cubicBezTo>
                  <a:cubicBezTo>
                    <a:pt x="1029" y="9469"/>
                    <a:pt x="1019" y="9488"/>
                    <a:pt x="1012" y="9509"/>
                  </a:cubicBezTo>
                  <a:cubicBezTo>
                    <a:pt x="1006" y="9531"/>
                    <a:pt x="1012" y="9555"/>
                    <a:pt x="1028" y="9572"/>
                  </a:cubicBezTo>
                  <a:cubicBezTo>
                    <a:pt x="1018" y="9594"/>
                    <a:pt x="1006" y="9615"/>
                    <a:pt x="996" y="9638"/>
                  </a:cubicBezTo>
                  <a:cubicBezTo>
                    <a:pt x="967" y="9696"/>
                    <a:pt x="936" y="9752"/>
                    <a:pt x="908" y="9811"/>
                  </a:cubicBezTo>
                  <a:cubicBezTo>
                    <a:pt x="847" y="9934"/>
                    <a:pt x="790" y="10058"/>
                    <a:pt x="727" y="10180"/>
                  </a:cubicBezTo>
                  <a:cubicBezTo>
                    <a:pt x="719" y="10192"/>
                    <a:pt x="713" y="10203"/>
                    <a:pt x="707" y="10216"/>
                  </a:cubicBezTo>
                  <a:cubicBezTo>
                    <a:pt x="678" y="10269"/>
                    <a:pt x="650" y="10324"/>
                    <a:pt x="623" y="10378"/>
                  </a:cubicBezTo>
                  <a:lnTo>
                    <a:pt x="580" y="10463"/>
                  </a:lnTo>
                  <a:cubicBezTo>
                    <a:pt x="580" y="10463"/>
                    <a:pt x="580" y="10463"/>
                    <a:pt x="580" y="10463"/>
                  </a:cubicBezTo>
                  <a:lnTo>
                    <a:pt x="580" y="10463"/>
                  </a:lnTo>
                  <a:lnTo>
                    <a:pt x="579" y="10466"/>
                  </a:lnTo>
                  <a:cubicBezTo>
                    <a:pt x="572" y="10482"/>
                    <a:pt x="572" y="10501"/>
                    <a:pt x="579" y="10517"/>
                  </a:cubicBezTo>
                  <a:cubicBezTo>
                    <a:pt x="559" y="10580"/>
                    <a:pt x="542" y="10644"/>
                    <a:pt x="521" y="10706"/>
                  </a:cubicBezTo>
                  <a:cubicBezTo>
                    <a:pt x="502" y="10763"/>
                    <a:pt x="482" y="10820"/>
                    <a:pt x="463" y="10877"/>
                  </a:cubicBezTo>
                  <a:cubicBezTo>
                    <a:pt x="454" y="10908"/>
                    <a:pt x="444" y="10938"/>
                    <a:pt x="435" y="10969"/>
                  </a:cubicBezTo>
                  <a:cubicBezTo>
                    <a:pt x="430" y="10981"/>
                    <a:pt x="429" y="10993"/>
                    <a:pt x="425" y="11006"/>
                  </a:cubicBezTo>
                  <a:cubicBezTo>
                    <a:pt x="423" y="11019"/>
                    <a:pt x="420" y="11032"/>
                    <a:pt x="419" y="11047"/>
                  </a:cubicBezTo>
                  <a:cubicBezTo>
                    <a:pt x="418" y="11058"/>
                    <a:pt x="419" y="11069"/>
                    <a:pt x="419" y="11080"/>
                  </a:cubicBezTo>
                  <a:cubicBezTo>
                    <a:pt x="420" y="11104"/>
                    <a:pt x="438" y="11122"/>
                    <a:pt x="458" y="11131"/>
                  </a:cubicBezTo>
                  <a:cubicBezTo>
                    <a:pt x="435" y="11191"/>
                    <a:pt x="410" y="11250"/>
                    <a:pt x="387" y="11311"/>
                  </a:cubicBezTo>
                  <a:cubicBezTo>
                    <a:pt x="362" y="11374"/>
                    <a:pt x="340" y="11436"/>
                    <a:pt x="315" y="11499"/>
                  </a:cubicBezTo>
                  <a:cubicBezTo>
                    <a:pt x="293" y="11557"/>
                    <a:pt x="275" y="11615"/>
                    <a:pt x="258" y="11674"/>
                  </a:cubicBezTo>
                  <a:cubicBezTo>
                    <a:pt x="242" y="11733"/>
                    <a:pt x="224" y="11791"/>
                    <a:pt x="211" y="11849"/>
                  </a:cubicBezTo>
                  <a:cubicBezTo>
                    <a:pt x="198" y="11896"/>
                    <a:pt x="185" y="11944"/>
                    <a:pt x="187" y="11993"/>
                  </a:cubicBezTo>
                  <a:cubicBezTo>
                    <a:pt x="188" y="12020"/>
                    <a:pt x="208" y="12043"/>
                    <a:pt x="232" y="12053"/>
                  </a:cubicBezTo>
                  <a:cubicBezTo>
                    <a:pt x="238" y="12055"/>
                    <a:pt x="247" y="12055"/>
                    <a:pt x="254" y="12055"/>
                  </a:cubicBezTo>
                  <a:cubicBezTo>
                    <a:pt x="289" y="12054"/>
                    <a:pt x="317" y="12023"/>
                    <a:pt x="316" y="11988"/>
                  </a:cubicBezTo>
                  <a:lnTo>
                    <a:pt x="316" y="11976"/>
                  </a:lnTo>
                  <a:cubicBezTo>
                    <a:pt x="316" y="11972"/>
                    <a:pt x="317" y="11967"/>
                    <a:pt x="317" y="11963"/>
                  </a:cubicBezTo>
                  <a:cubicBezTo>
                    <a:pt x="325" y="11919"/>
                    <a:pt x="338" y="11873"/>
                    <a:pt x="350" y="11829"/>
                  </a:cubicBezTo>
                  <a:cubicBezTo>
                    <a:pt x="361" y="11786"/>
                    <a:pt x="373" y="11744"/>
                    <a:pt x="386" y="11702"/>
                  </a:cubicBezTo>
                  <a:cubicBezTo>
                    <a:pt x="403" y="11645"/>
                    <a:pt x="419" y="11589"/>
                    <a:pt x="441" y="11533"/>
                  </a:cubicBezTo>
                  <a:cubicBezTo>
                    <a:pt x="466" y="11470"/>
                    <a:pt x="489" y="11408"/>
                    <a:pt x="513" y="11344"/>
                  </a:cubicBezTo>
                  <a:cubicBezTo>
                    <a:pt x="559" y="11223"/>
                    <a:pt x="609" y="11103"/>
                    <a:pt x="657" y="10983"/>
                  </a:cubicBezTo>
                  <a:cubicBezTo>
                    <a:pt x="706" y="10866"/>
                    <a:pt x="753" y="10748"/>
                    <a:pt x="804" y="10631"/>
                  </a:cubicBezTo>
                  <a:cubicBezTo>
                    <a:pt x="830" y="10572"/>
                    <a:pt x="854" y="10511"/>
                    <a:pt x="877" y="10450"/>
                  </a:cubicBezTo>
                  <a:cubicBezTo>
                    <a:pt x="899" y="10393"/>
                    <a:pt x="922" y="10335"/>
                    <a:pt x="946" y="10279"/>
                  </a:cubicBezTo>
                  <a:lnTo>
                    <a:pt x="946" y="10279"/>
                  </a:lnTo>
                  <a:lnTo>
                    <a:pt x="946" y="10279"/>
                  </a:lnTo>
                  <a:lnTo>
                    <a:pt x="946" y="10279"/>
                  </a:lnTo>
                  <a:cubicBezTo>
                    <a:pt x="946" y="10279"/>
                    <a:pt x="946" y="10279"/>
                    <a:pt x="946" y="10279"/>
                  </a:cubicBezTo>
                  <a:lnTo>
                    <a:pt x="946" y="10279"/>
                  </a:lnTo>
                  <a:cubicBezTo>
                    <a:pt x="946" y="10278"/>
                    <a:pt x="946" y="10278"/>
                    <a:pt x="946" y="10278"/>
                  </a:cubicBezTo>
                  <a:lnTo>
                    <a:pt x="946" y="10278"/>
                  </a:lnTo>
                  <a:cubicBezTo>
                    <a:pt x="946" y="10278"/>
                    <a:pt x="946" y="10278"/>
                    <a:pt x="946" y="10278"/>
                  </a:cubicBezTo>
                  <a:lnTo>
                    <a:pt x="946" y="10278"/>
                  </a:lnTo>
                  <a:lnTo>
                    <a:pt x="950" y="10273"/>
                  </a:lnTo>
                  <a:cubicBezTo>
                    <a:pt x="996" y="10169"/>
                    <a:pt x="1042" y="10066"/>
                    <a:pt x="1088" y="9961"/>
                  </a:cubicBezTo>
                  <a:cubicBezTo>
                    <a:pt x="1136" y="9850"/>
                    <a:pt x="1198" y="9746"/>
                    <a:pt x="1255" y="9639"/>
                  </a:cubicBezTo>
                  <a:cubicBezTo>
                    <a:pt x="1282" y="9587"/>
                    <a:pt x="1307" y="9536"/>
                    <a:pt x="1333" y="9484"/>
                  </a:cubicBezTo>
                  <a:cubicBezTo>
                    <a:pt x="1361" y="9431"/>
                    <a:pt x="1390" y="9380"/>
                    <a:pt x="1419" y="9328"/>
                  </a:cubicBezTo>
                  <a:cubicBezTo>
                    <a:pt x="1476" y="9223"/>
                    <a:pt x="1532" y="9116"/>
                    <a:pt x="1592" y="9013"/>
                  </a:cubicBezTo>
                  <a:lnTo>
                    <a:pt x="1592" y="9013"/>
                  </a:lnTo>
                  <a:cubicBezTo>
                    <a:pt x="1592" y="9013"/>
                    <a:pt x="1591" y="9014"/>
                    <a:pt x="1591" y="9014"/>
                  </a:cubicBezTo>
                  <a:cubicBezTo>
                    <a:pt x="1624" y="8959"/>
                    <a:pt x="1657" y="8906"/>
                    <a:pt x="1689" y="8851"/>
                  </a:cubicBezTo>
                  <a:lnTo>
                    <a:pt x="1786" y="8685"/>
                  </a:lnTo>
                  <a:cubicBezTo>
                    <a:pt x="1855" y="8575"/>
                    <a:pt x="1926" y="8467"/>
                    <a:pt x="1993" y="8354"/>
                  </a:cubicBezTo>
                  <a:cubicBezTo>
                    <a:pt x="2061" y="8242"/>
                    <a:pt x="2131" y="8129"/>
                    <a:pt x="2200" y="8019"/>
                  </a:cubicBezTo>
                  <a:cubicBezTo>
                    <a:pt x="2272" y="7905"/>
                    <a:pt x="2347" y="7794"/>
                    <a:pt x="2420" y="7680"/>
                  </a:cubicBezTo>
                  <a:cubicBezTo>
                    <a:pt x="2455" y="7627"/>
                    <a:pt x="2489" y="7572"/>
                    <a:pt x="2527" y="7519"/>
                  </a:cubicBezTo>
                  <a:cubicBezTo>
                    <a:pt x="2564" y="7467"/>
                    <a:pt x="2601" y="7414"/>
                    <a:pt x="2637" y="7359"/>
                  </a:cubicBezTo>
                  <a:cubicBezTo>
                    <a:pt x="2684" y="7287"/>
                    <a:pt x="2732" y="7214"/>
                    <a:pt x="2781" y="7143"/>
                  </a:cubicBezTo>
                  <a:cubicBezTo>
                    <a:pt x="2828" y="7074"/>
                    <a:pt x="2878" y="7008"/>
                    <a:pt x="2930" y="6944"/>
                  </a:cubicBezTo>
                  <a:cubicBezTo>
                    <a:pt x="2978" y="6883"/>
                    <a:pt x="3028" y="6822"/>
                    <a:pt x="3076" y="6761"/>
                  </a:cubicBezTo>
                  <a:cubicBezTo>
                    <a:pt x="3131" y="6694"/>
                    <a:pt x="3188" y="6628"/>
                    <a:pt x="3245" y="6564"/>
                  </a:cubicBezTo>
                  <a:cubicBezTo>
                    <a:pt x="3298" y="6501"/>
                    <a:pt x="3354" y="6437"/>
                    <a:pt x="3411" y="6375"/>
                  </a:cubicBezTo>
                  <a:cubicBezTo>
                    <a:pt x="3466" y="6315"/>
                    <a:pt x="3525" y="6256"/>
                    <a:pt x="3584" y="6198"/>
                  </a:cubicBezTo>
                  <a:lnTo>
                    <a:pt x="3584" y="6198"/>
                  </a:lnTo>
                  <a:cubicBezTo>
                    <a:pt x="3584" y="6198"/>
                    <a:pt x="3584" y="6198"/>
                    <a:pt x="3583" y="6198"/>
                  </a:cubicBezTo>
                  <a:cubicBezTo>
                    <a:pt x="3648" y="6136"/>
                    <a:pt x="3712" y="6075"/>
                    <a:pt x="3779" y="6016"/>
                  </a:cubicBezTo>
                  <a:cubicBezTo>
                    <a:pt x="3849" y="5954"/>
                    <a:pt x="3921" y="5894"/>
                    <a:pt x="3993" y="5833"/>
                  </a:cubicBezTo>
                  <a:cubicBezTo>
                    <a:pt x="4060" y="5778"/>
                    <a:pt x="4130" y="5724"/>
                    <a:pt x="4200" y="5672"/>
                  </a:cubicBezTo>
                  <a:cubicBezTo>
                    <a:pt x="4272" y="5619"/>
                    <a:pt x="4342" y="5565"/>
                    <a:pt x="4413" y="5512"/>
                  </a:cubicBezTo>
                  <a:lnTo>
                    <a:pt x="4412" y="5512"/>
                  </a:lnTo>
                  <a:cubicBezTo>
                    <a:pt x="4502" y="5446"/>
                    <a:pt x="4595" y="5384"/>
                    <a:pt x="4689" y="5324"/>
                  </a:cubicBezTo>
                  <a:cubicBezTo>
                    <a:pt x="4736" y="5294"/>
                    <a:pt x="4783" y="5264"/>
                    <a:pt x="4832" y="5237"/>
                  </a:cubicBezTo>
                  <a:cubicBezTo>
                    <a:pt x="4878" y="5211"/>
                    <a:pt x="4928" y="5185"/>
                    <a:pt x="4975" y="5159"/>
                  </a:cubicBezTo>
                  <a:cubicBezTo>
                    <a:pt x="5079" y="5103"/>
                    <a:pt x="5186" y="5056"/>
                    <a:pt x="5284" y="4989"/>
                  </a:cubicBezTo>
                  <a:cubicBezTo>
                    <a:pt x="5336" y="4953"/>
                    <a:pt x="5384" y="4913"/>
                    <a:pt x="5429" y="4870"/>
                  </a:cubicBezTo>
                  <a:cubicBezTo>
                    <a:pt x="5465" y="4836"/>
                    <a:pt x="5494" y="4796"/>
                    <a:pt x="5522" y="4757"/>
                  </a:cubicBezTo>
                  <a:cubicBezTo>
                    <a:pt x="5554" y="4722"/>
                    <a:pt x="5585" y="4689"/>
                    <a:pt x="5614" y="4651"/>
                  </a:cubicBezTo>
                  <a:cubicBezTo>
                    <a:pt x="5649" y="4605"/>
                    <a:pt x="5680" y="4556"/>
                    <a:pt x="5708" y="4506"/>
                  </a:cubicBezTo>
                  <a:cubicBezTo>
                    <a:pt x="5739" y="4452"/>
                    <a:pt x="5770" y="4396"/>
                    <a:pt x="5792" y="4339"/>
                  </a:cubicBezTo>
                  <a:cubicBezTo>
                    <a:pt x="5817" y="4271"/>
                    <a:pt x="5836" y="4200"/>
                    <a:pt x="5843" y="4128"/>
                  </a:cubicBezTo>
                  <a:cubicBezTo>
                    <a:pt x="5847" y="4087"/>
                    <a:pt x="5843" y="4044"/>
                    <a:pt x="5841" y="4003"/>
                  </a:cubicBezTo>
                  <a:cubicBezTo>
                    <a:pt x="5838" y="3973"/>
                    <a:pt x="5837" y="3943"/>
                    <a:pt x="5836" y="3912"/>
                  </a:cubicBezTo>
                  <a:cubicBezTo>
                    <a:pt x="5833" y="3787"/>
                    <a:pt x="5823" y="3663"/>
                    <a:pt x="5799" y="3540"/>
                  </a:cubicBezTo>
                  <a:cubicBezTo>
                    <a:pt x="5785" y="3472"/>
                    <a:pt x="5765" y="3406"/>
                    <a:pt x="5748" y="3339"/>
                  </a:cubicBezTo>
                  <a:cubicBezTo>
                    <a:pt x="5739" y="3303"/>
                    <a:pt x="5733" y="3267"/>
                    <a:pt x="5723" y="3232"/>
                  </a:cubicBezTo>
                  <a:cubicBezTo>
                    <a:pt x="5713" y="3201"/>
                    <a:pt x="5703" y="3172"/>
                    <a:pt x="5693" y="3141"/>
                  </a:cubicBezTo>
                  <a:lnTo>
                    <a:pt x="5693" y="3142"/>
                  </a:lnTo>
                  <a:cubicBezTo>
                    <a:pt x="5671" y="3066"/>
                    <a:pt x="5657" y="2989"/>
                    <a:pt x="5645" y="2910"/>
                  </a:cubicBezTo>
                  <a:cubicBezTo>
                    <a:pt x="5641" y="2879"/>
                    <a:pt x="5637" y="2847"/>
                    <a:pt x="5635" y="2816"/>
                  </a:cubicBezTo>
                  <a:cubicBezTo>
                    <a:pt x="5631" y="2780"/>
                    <a:pt x="5626" y="2744"/>
                    <a:pt x="5619" y="2708"/>
                  </a:cubicBezTo>
                  <a:cubicBezTo>
                    <a:pt x="5619" y="2704"/>
                    <a:pt x="5618" y="2699"/>
                    <a:pt x="5618" y="2695"/>
                  </a:cubicBezTo>
                  <a:lnTo>
                    <a:pt x="5618" y="2678"/>
                  </a:lnTo>
                  <a:cubicBezTo>
                    <a:pt x="5624" y="2622"/>
                    <a:pt x="5639" y="2569"/>
                    <a:pt x="5650" y="2513"/>
                  </a:cubicBezTo>
                  <a:cubicBezTo>
                    <a:pt x="5650" y="2512"/>
                    <a:pt x="5650" y="2512"/>
                    <a:pt x="5651" y="2510"/>
                  </a:cubicBezTo>
                  <a:lnTo>
                    <a:pt x="5651" y="2509"/>
                  </a:lnTo>
                  <a:cubicBezTo>
                    <a:pt x="5655" y="2496"/>
                    <a:pt x="5660" y="2483"/>
                    <a:pt x="5665" y="2472"/>
                  </a:cubicBezTo>
                  <a:cubicBezTo>
                    <a:pt x="5667" y="2463"/>
                    <a:pt x="5671" y="2456"/>
                    <a:pt x="5673" y="2450"/>
                  </a:cubicBezTo>
                  <a:lnTo>
                    <a:pt x="5676" y="2447"/>
                  </a:lnTo>
                  <a:cubicBezTo>
                    <a:pt x="5681" y="2424"/>
                    <a:pt x="5686" y="2399"/>
                    <a:pt x="5693" y="2376"/>
                  </a:cubicBezTo>
                  <a:cubicBezTo>
                    <a:pt x="5694" y="2370"/>
                    <a:pt x="5696" y="2364"/>
                    <a:pt x="5697" y="2358"/>
                  </a:cubicBezTo>
                  <a:cubicBezTo>
                    <a:pt x="5712" y="2297"/>
                    <a:pt x="5738" y="2238"/>
                    <a:pt x="5769" y="2183"/>
                  </a:cubicBezTo>
                  <a:cubicBezTo>
                    <a:pt x="5785" y="2154"/>
                    <a:pt x="5804" y="2128"/>
                    <a:pt x="5825" y="2104"/>
                  </a:cubicBezTo>
                  <a:cubicBezTo>
                    <a:pt x="5845" y="2080"/>
                    <a:pt x="5866" y="2056"/>
                    <a:pt x="5887" y="2033"/>
                  </a:cubicBezTo>
                  <a:cubicBezTo>
                    <a:pt x="5930" y="1983"/>
                    <a:pt x="5975" y="1934"/>
                    <a:pt x="6029" y="1893"/>
                  </a:cubicBezTo>
                  <a:cubicBezTo>
                    <a:pt x="6084" y="1849"/>
                    <a:pt x="6139" y="1810"/>
                    <a:pt x="6198" y="1776"/>
                  </a:cubicBezTo>
                  <a:cubicBezTo>
                    <a:pt x="6258" y="1743"/>
                    <a:pt x="6317" y="1709"/>
                    <a:pt x="6380" y="1686"/>
                  </a:cubicBezTo>
                  <a:cubicBezTo>
                    <a:pt x="6445" y="1661"/>
                    <a:pt x="6511" y="1637"/>
                    <a:pt x="6578" y="1617"/>
                  </a:cubicBezTo>
                  <a:cubicBezTo>
                    <a:pt x="6581" y="1616"/>
                    <a:pt x="6585" y="1616"/>
                    <a:pt x="6588" y="1615"/>
                  </a:cubicBezTo>
                  <a:cubicBezTo>
                    <a:pt x="6641" y="1601"/>
                    <a:pt x="6694" y="1593"/>
                    <a:pt x="6748" y="1585"/>
                  </a:cubicBezTo>
                  <a:cubicBezTo>
                    <a:pt x="6757" y="1570"/>
                    <a:pt x="6760" y="1550"/>
                    <a:pt x="6751" y="1532"/>
                  </a:cubicBezTo>
                  <a:cubicBezTo>
                    <a:pt x="6750" y="1529"/>
                    <a:pt x="6750" y="1528"/>
                    <a:pt x="6749" y="1526"/>
                  </a:cubicBezTo>
                  <a:cubicBezTo>
                    <a:pt x="6737" y="1502"/>
                    <a:pt x="6717" y="1487"/>
                    <a:pt x="6692" y="1485"/>
                  </a:cubicBezTo>
                  <a:cubicBezTo>
                    <a:pt x="6686" y="1485"/>
                    <a:pt x="6680" y="1484"/>
                    <a:pt x="6674" y="1484"/>
                  </a:cubicBezTo>
                  <a:cubicBezTo>
                    <a:pt x="6669" y="1484"/>
                    <a:pt x="6664" y="1485"/>
                    <a:pt x="6660" y="1486"/>
                  </a:cubicBezTo>
                  <a:cubicBezTo>
                    <a:pt x="6647" y="1490"/>
                    <a:pt x="6634" y="1493"/>
                    <a:pt x="6621" y="1496"/>
                  </a:cubicBezTo>
                  <a:cubicBezTo>
                    <a:pt x="6600" y="1502"/>
                    <a:pt x="6576" y="1506"/>
                    <a:pt x="6554" y="1511"/>
                  </a:cubicBezTo>
                  <a:cubicBezTo>
                    <a:pt x="6550" y="1511"/>
                    <a:pt x="6548" y="1512"/>
                    <a:pt x="6544" y="1512"/>
                  </a:cubicBezTo>
                  <a:cubicBezTo>
                    <a:pt x="6535" y="1507"/>
                    <a:pt x="6525" y="1504"/>
                    <a:pt x="6515" y="1504"/>
                  </a:cubicBezTo>
                  <a:cubicBezTo>
                    <a:pt x="6511" y="1504"/>
                    <a:pt x="6506" y="1504"/>
                    <a:pt x="6502" y="1504"/>
                  </a:cubicBezTo>
                  <a:cubicBezTo>
                    <a:pt x="6495" y="1504"/>
                    <a:pt x="6488" y="1504"/>
                    <a:pt x="6481" y="1506"/>
                  </a:cubicBezTo>
                  <a:cubicBezTo>
                    <a:pt x="6468" y="1509"/>
                    <a:pt x="6455" y="1514"/>
                    <a:pt x="6442" y="1517"/>
                  </a:cubicBezTo>
                  <a:cubicBezTo>
                    <a:pt x="6410" y="1524"/>
                    <a:pt x="6378" y="1532"/>
                    <a:pt x="6345" y="1540"/>
                  </a:cubicBezTo>
                  <a:cubicBezTo>
                    <a:pt x="6272" y="1558"/>
                    <a:pt x="6198" y="1578"/>
                    <a:pt x="6125" y="1596"/>
                  </a:cubicBezTo>
                  <a:cubicBezTo>
                    <a:pt x="6105" y="1601"/>
                    <a:pt x="6087" y="1605"/>
                    <a:pt x="6069" y="1610"/>
                  </a:cubicBezTo>
                  <a:lnTo>
                    <a:pt x="5965" y="1633"/>
                  </a:lnTo>
                  <a:cubicBezTo>
                    <a:pt x="5955" y="1622"/>
                    <a:pt x="5943" y="1615"/>
                    <a:pt x="5928" y="1612"/>
                  </a:cubicBezTo>
                  <a:cubicBezTo>
                    <a:pt x="5916" y="1611"/>
                    <a:pt x="5904" y="1609"/>
                    <a:pt x="5892" y="1609"/>
                  </a:cubicBezTo>
                  <a:cubicBezTo>
                    <a:pt x="5887" y="1609"/>
                    <a:pt x="5882" y="1609"/>
                    <a:pt x="5877" y="1610"/>
                  </a:cubicBezTo>
                  <a:cubicBezTo>
                    <a:pt x="5859" y="1612"/>
                    <a:pt x="5841" y="1621"/>
                    <a:pt x="5826" y="1632"/>
                  </a:cubicBezTo>
                  <a:cubicBezTo>
                    <a:pt x="5801" y="1646"/>
                    <a:pt x="5777" y="1666"/>
                    <a:pt x="5754" y="1681"/>
                  </a:cubicBezTo>
                  <a:cubicBezTo>
                    <a:pt x="5748" y="1684"/>
                    <a:pt x="5743" y="1688"/>
                    <a:pt x="5736" y="1693"/>
                  </a:cubicBezTo>
                  <a:cubicBezTo>
                    <a:pt x="5704" y="1703"/>
                    <a:pt x="5673" y="1713"/>
                    <a:pt x="5641" y="1725"/>
                  </a:cubicBezTo>
                  <a:cubicBezTo>
                    <a:pt x="5627" y="1730"/>
                    <a:pt x="5617" y="1737"/>
                    <a:pt x="5611" y="1749"/>
                  </a:cubicBezTo>
                  <a:cubicBezTo>
                    <a:pt x="5580" y="1765"/>
                    <a:pt x="5555" y="1791"/>
                    <a:pt x="5532" y="1816"/>
                  </a:cubicBezTo>
                  <a:cubicBezTo>
                    <a:pt x="5532" y="1814"/>
                    <a:pt x="5533" y="1813"/>
                    <a:pt x="5532" y="1811"/>
                  </a:cubicBezTo>
                  <a:cubicBezTo>
                    <a:pt x="5530" y="1800"/>
                    <a:pt x="5526" y="1789"/>
                    <a:pt x="5521" y="1779"/>
                  </a:cubicBezTo>
                  <a:cubicBezTo>
                    <a:pt x="5512" y="1755"/>
                    <a:pt x="5504" y="1733"/>
                    <a:pt x="5497" y="1709"/>
                  </a:cubicBezTo>
                  <a:cubicBezTo>
                    <a:pt x="5486" y="1676"/>
                    <a:pt x="5475" y="1643"/>
                    <a:pt x="5465" y="1610"/>
                  </a:cubicBezTo>
                  <a:cubicBezTo>
                    <a:pt x="5459" y="1589"/>
                    <a:pt x="5452" y="1568"/>
                    <a:pt x="5447" y="1547"/>
                  </a:cubicBezTo>
                  <a:cubicBezTo>
                    <a:pt x="5441" y="1524"/>
                    <a:pt x="5434" y="1503"/>
                    <a:pt x="5426" y="1482"/>
                  </a:cubicBezTo>
                  <a:cubicBezTo>
                    <a:pt x="5423" y="1467"/>
                    <a:pt x="5420" y="1451"/>
                    <a:pt x="5418" y="1436"/>
                  </a:cubicBezTo>
                  <a:cubicBezTo>
                    <a:pt x="5415" y="1416"/>
                    <a:pt x="5415" y="1395"/>
                    <a:pt x="5415" y="1376"/>
                  </a:cubicBezTo>
                  <a:cubicBezTo>
                    <a:pt x="5416" y="1353"/>
                    <a:pt x="5418" y="1329"/>
                    <a:pt x="5420" y="1307"/>
                  </a:cubicBezTo>
                  <a:cubicBezTo>
                    <a:pt x="5426" y="1268"/>
                    <a:pt x="5435" y="1230"/>
                    <a:pt x="5444" y="1193"/>
                  </a:cubicBezTo>
                  <a:lnTo>
                    <a:pt x="5462" y="1139"/>
                  </a:lnTo>
                  <a:lnTo>
                    <a:pt x="5475" y="1112"/>
                  </a:lnTo>
                  <a:cubicBezTo>
                    <a:pt x="5516" y="1040"/>
                    <a:pt x="5554" y="968"/>
                    <a:pt x="5594" y="896"/>
                  </a:cubicBezTo>
                  <a:cubicBezTo>
                    <a:pt x="5611" y="874"/>
                    <a:pt x="5631" y="852"/>
                    <a:pt x="5650" y="832"/>
                  </a:cubicBezTo>
                  <a:cubicBezTo>
                    <a:pt x="5701" y="784"/>
                    <a:pt x="5753" y="739"/>
                    <a:pt x="5807" y="695"/>
                  </a:cubicBezTo>
                  <a:cubicBezTo>
                    <a:pt x="5869" y="648"/>
                    <a:pt x="5934" y="607"/>
                    <a:pt x="6001" y="568"/>
                  </a:cubicBezTo>
                  <a:cubicBezTo>
                    <a:pt x="6075" y="524"/>
                    <a:pt x="6153" y="483"/>
                    <a:pt x="6233" y="450"/>
                  </a:cubicBezTo>
                  <a:cubicBezTo>
                    <a:pt x="6294" y="426"/>
                    <a:pt x="6354" y="404"/>
                    <a:pt x="6416" y="383"/>
                  </a:cubicBezTo>
                  <a:cubicBezTo>
                    <a:pt x="6442" y="375"/>
                    <a:pt x="6467" y="367"/>
                    <a:pt x="6492" y="359"/>
                  </a:cubicBezTo>
                  <a:cubicBezTo>
                    <a:pt x="6576" y="339"/>
                    <a:pt x="6662" y="321"/>
                    <a:pt x="6746" y="310"/>
                  </a:cubicBezTo>
                  <a:cubicBezTo>
                    <a:pt x="6759" y="308"/>
                    <a:pt x="6770" y="307"/>
                    <a:pt x="6781" y="304"/>
                  </a:cubicBezTo>
                  <a:cubicBezTo>
                    <a:pt x="6786" y="304"/>
                    <a:pt x="6793" y="302"/>
                    <a:pt x="6798" y="301"/>
                  </a:cubicBezTo>
                  <a:lnTo>
                    <a:pt x="6796" y="301"/>
                  </a:lnTo>
                  <a:cubicBezTo>
                    <a:pt x="6882" y="294"/>
                    <a:pt x="6968" y="290"/>
                    <a:pt x="7055" y="289"/>
                  </a:cubicBezTo>
                  <a:lnTo>
                    <a:pt x="7056" y="289"/>
                  </a:lnTo>
                  <a:cubicBezTo>
                    <a:pt x="7089" y="290"/>
                    <a:pt x="7121" y="290"/>
                    <a:pt x="7153" y="294"/>
                  </a:cubicBezTo>
                  <a:lnTo>
                    <a:pt x="7257" y="306"/>
                  </a:lnTo>
                  <a:cubicBezTo>
                    <a:pt x="7334" y="318"/>
                    <a:pt x="7414" y="331"/>
                    <a:pt x="7491" y="342"/>
                  </a:cubicBezTo>
                  <a:cubicBezTo>
                    <a:pt x="7530" y="347"/>
                    <a:pt x="7569" y="352"/>
                    <a:pt x="7606" y="358"/>
                  </a:cubicBezTo>
                  <a:cubicBezTo>
                    <a:pt x="7628" y="362"/>
                    <a:pt x="7649" y="367"/>
                    <a:pt x="7672" y="372"/>
                  </a:cubicBezTo>
                  <a:cubicBezTo>
                    <a:pt x="7691" y="375"/>
                    <a:pt x="7710" y="380"/>
                    <a:pt x="7730" y="385"/>
                  </a:cubicBezTo>
                  <a:cubicBezTo>
                    <a:pt x="7732" y="387"/>
                    <a:pt x="7735" y="387"/>
                    <a:pt x="7737" y="387"/>
                  </a:cubicBezTo>
                  <a:cubicBezTo>
                    <a:pt x="7736" y="387"/>
                    <a:pt x="7735" y="387"/>
                    <a:pt x="7734" y="385"/>
                  </a:cubicBezTo>
                  <a:lnTo>
                    <a:pt x="7734" y="385"/>
                  </a:lnTo>
                  <a:lnTo>
                    <a:pt x="7889" y="431"/>
                  </a:lnTo>
                  <a:cubicBezTo>
                    <a:pt x="7938" y="447"/>
                    <a:pt x="7990" y="456"/>
                    <a:pt x="8041" y="468"/>
                  </a:cubicBezTo>
                  <a:cubicBezTo>
                    <a:pt x="8052" y="473"/>
                    <a:pt x="8063" y="476"/>
                    <a:pt x="8075" y="476"/>
                  </a:cubicBezTo>
                  <a:cubicBezTo>
                    <a:pt x="8084" y="476"/>
                    <a:pt x="8093" y="474"/>
                    <a:pt x="8102" y="470"/>
                  </a:cubicBezTo>
                  <a:cubicBezTo>
                    <a:pt x="8133" y="454"/>
                    <a:pt x="8148" y="414"/>
                    <a:pt x="8131" y="383"/>
                  </a:cubicBezTo>
                  <a:cubicBezTo>
                    <a:pt x="8114" y="351"/>
                    <a:pt x="8081" y="344"/>
                    <a:pt x="8047" y="338"/>
                  </a:cubicBezTo>
                  <a:cubicBezTo>
                    <a:pt x="8010" y="330"/>
                    <a:pt x="7976" y="322"/>
                    <a:pt x="7940" y="313"/>
                  </a:cubicBezTo>
                  <a:cubicBezTo>
                    <a:pt x="7895" y="299"/>
                    <a:pt x="7849" y="285"/>
                    <a:pt x="7803" y="271"/>
                  </a:cubicBezTo>
                  <a:cubicBezTo>
                    <a:pt x="7752" y="258"/>
                    <a:pt x="7704" y="245"/>
                    <a:pt x="7653" y="235"/>
                  </a:cubicBezTo>
                  <a:cubicBezTo>
                    <a:pt x="7605" y="227"/>
                    <a:pt x="7554" y="220"/>
                    <a:pt x="7504" y="213"/>
                  </a:cubicBezTo>
                  <a:cubicBezTo>
                    <a:pt x="7493" y="212"/>
                    <a:pt x="7483" y="210"/>
                    <a:pt x="7474" y="209"/>
                  </a:cubicBezTo>
                  <a:cubicBezTo>
                    <a:pt x="7466" y="197"/>
                    <a:pt x="7452" y="189"/>
                    <a:pt x="7437" y="186"/>
                  </a:cubicBezTo>
                  <a:cubicBezTo>
                    <a:pt x="7421" y="183"/>
                    <a:pt x="7406" y="179"/>
                    <a:pt x="7390" y="177"/>
                  </a:cubicBezTo>
                  <a:cubicBezTo>
                    <a:pt x="7375" y="168"/>
                    <a:pt x="7355" y="165"/>
                    <a:pt x="7339" y="161"/>
                  </a:cubicBezTo>
                  <a:cubicBezTo>
                    <a:pt x="7313" y="155"/>
                    <a:pt x="7288" y="150"/>
                    <a:pt x="7262" y="146"/>
                  </a:cubicBezTo>
                  <a:cubicBezTo>
                    <a:pt x="7213" y="136"/>
                    <a:pt x="7162" y="131"/>
                    <a:pt x="7112" y="126"/>
                  </a:cubicBezTo>
                  <a:cubicBezTo>
                    <a:pt x="7110" y="126"/>
                    <a:pt x="7109" y="126"/>
                    <a:pt x="7108" y="126"/>
                  </a:cubicBezTo>
                  <a:cubicBezTo>
                    <a:pt x="7096" y="126"/>
                    <a:pt x="7084" y="130"/>
                    <a:pt x="7074" y="135"/>
                  </a:cubicBezTo>
                  <a:cubicBezTo>
                    <a:pt x="7054" y="135"/>
                    <a:pt x="7034" y="134"/>
                    <a:pt x="7014" y="134"/>
                  </a:cubicBezTo>
                  <a:cubicBezTo>
                    <a:pt x="7013" y="131"/>
                    <a:pt x="7011" y="129"/>
                    <a:pt x="7009" y="127"/>
                  </a:cubicBezTo>
                  <a:cubicBezTo>
                    <a:pt x="7037" y="93"/>
                    <a:pt x="7024" y="42"/>
                    <a:pt x="6982" y="27"/>
                  </a:cubicBezTo>
                  <a:cubicBezTo>
                    <a:pt x="6962" y="19"/>
                    <a:pt x="6941" y="19"/>
                    <a:pt x="6922" y="18"/>
                  </a:cubicBezTo>
                  <a:cubicBezTo>
                    <a:pt x="6891" y="16"/>
                    <a:pt x="6862" y="13"/>
                    <a:pt x="6831" y="10"/>
                  </a:cubicBezTo>
                  <a:cubicBezTo>
                    <a:pt x="6798" y="7"/>
                    <a:pt x="6766" y="5"/>
                    <a:pt x="6734" y="3"/>
                  </a:cubicBezTo>
                  <a:cubicBezTo>
                    <a:pt x="6713" y="2"/>
                    <a:pt x="6693" y="2"/>
                    <a:pt x="6672" y="1"/>
                  </a:cubicBezTo>
                  <a:cubicBezTo>
                    <a:pt x="6662" y="1"/>
                    <a:pt x="6650" y="0"/>
                    <a:pt x="66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a:off x="1420225" y="3127125"/>
              <a:ext cx="50" cy="25"/>
            </a:xfrm>
            <a:custGeom>
              <a:avLst/>
              <a:gdLst/>
              <a:ahLst/>
              <a:cxnLst/>
              <a:rect l="l" t="t" r="r" b="b"/>
              <a:pathLst>
                <a:path w="2" h="1" extrusionOk="0">
                  <a:moveTo>
                    <a:pt x="0" y="1"/>
                  </a:moveTo>
                  <a:cubicBezTo>
                    <a:pt x="2" y="1"/>
                    <a:pt x="2" y="1"/>
                    <a:pt x="0" y="1"/>
                  </a:cubicBezTo>
                  <a:cubicBezTo>
                    <a:pt x="2" y="1"/>
                    <a:pt x="2" y="1"/>
                    <a:pt x="0" y="1"/>
                  </a:cubicBezTo>
                  <a:cubicBezTo>
                    <a:pt x="2" y="1"/>
                    <a:pt x="0" y="1"/>
                    <a:pt x="0" y="1"/>
                  </a:cubicBez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p:nvPr/>
          </p:nvSpPr>
          <p:spPr>
            <a:xfrm>
              <a:off x="1549275" y="3192100"/>
              <a:ext cx="28250" cy="86675"/>
            </a:xfrm>
            <a:custGeom>
              <a:avLst/>
              <a:gdLst/>
              <a:ahLst/>
              <a:cxnLst/>
              <a:rect l="l" t="t" r="r" b="b"/>
              <a:pathLst>
                <a:path w="1130" h="3467" extrusionOk="0">
                  <a:moveTo>
                    <a:pt x="906" y="160"/>
                  </a:moveTo>
                  <a:lnTo>
                    <a:pt x="906" y="160"/>
                  </a:lnTo>
                  <a:cubicBezTo>
                    <a:pt x="904" y="161"/>
                    <a:pt x="903" y="162"/>
                    <a:pt x="901" y="165"/>
                  </a:cubicBezTo>
                  <a:cubicBezTo>
                    <a:pt x="903" y="163"/>
                    <a:pt x="904" y="162"/>
                    <a:pt x="906" y="160"/>
                  </a:cubicBezTo>
                  <a:close/>
                  <a:moveTo>
                    <a:pt x="360" y="1557"/>
                  </a:moveTo>
                  <a:lnTo>
                    <a:pt x="360" y="1557"/>
                  </a:lnTo>
                  <a:cubicBezTo>
                    <a:pt x="352" y="1585"/>
                    <a:pt x="345" y="1615"/>
                    <a:pt x="339" y="1643"/>
                  </a:cubicBezTo>
                  <a:cubicBezTo>
                    <a:pt x="337" y="1641"/>
                    <a:pt x="335" y="1640"/>
                    <a:pt x="334" y="1640"/>
                  </a:cubicBezTo>
                  <a:cubicBezTo>
                    <a:pt x="332" y="1637"/>
                    <a:pt x="331" y="1635"/>
                    <a:pt x="328" y="1632"/>
                  </a:cubicBezTo>
                  <a:cubicBezTo>
                    <a:pt x="338" y="1608"/>
                    <a:pt x="348" y="1583"/>
                    <a:pt x="360" y="1557"/>
                  </a:cubicBezTo>
                  <a:close/>
                  <a:moveTo>
                    <a:pt x="1130" y="0"/>
                  </a:moveTo>
                  <a:cubicBezTo>
                    <a:pt x="1126" y="0"/>
                    <a:pt x="1124" y="4"/>
                    <a:pt x="1121" y="4"/>
                  </a:cubicBezTo>
                  <a:cubicBezTo>
                    <a:pt x="1111" y="6"/>
                    <a:pt x="1103" y="11"/>
                    <a:pt x="1093" y="19"/>
                  </a:cubicBezTo>
                  <a:cubicBezTo>
                    <a:pt x="1084" y="24"/>
                    <a:pt x="1075" y="26"/>
                    <a:pt x="1068" y="32"/>
                  </a:cubicBezTo>
                  <a:cubicBezTo>
                    <a:pt x="1043" y="51"/>
                    <a:pt x="1020" y="69"/>
                    <a:pt x="995" y="87"/>
                  </a:cubicBezTo>
                  <a:cubicBezTo>
                    <a:pt x="979" y="99"/>
                    <a:pt x="961" y="109"/>
                    <a:pt x="948" y="122"/>
                  </a:cubicBezTo>
                  <a:cubicBezTo>
                    <a:pt x="934" y="133"/>
                    <a:pt x="920" y="146"/>
                    <a:pt x="906" y="160"/>
                  </a:cubicBezTo>
                  <a:lnTo>
                    <a:pt x="906" y="160"/>
                  </a:lnTo>
                  <a:cubicBezTo>
                    <a:pt x="906" y="160"/>
                    <a:pt x="907" y="160"/>
                    <a:pt x="908" y="159"/>
                  </a:cubicBezTo>
                  <a:lnTo>
                    <a:pt x="908" y="159"/>
                  </a:lnTo>
                  <a:cubicBezTo>
                    <a:pt x="879" y="184"/>
                    <a:pt x="850" y="210"/>
                    <a:pt x="821" y="236"/>
                  </a:cubicBezTo>
                  <a:cubicBezTo>
                    <a:pt x="807" y="248"/>
                    <a:pt x="791" y="258"/>
                    <a:pt x="778" y="272"/>
                  </a:cubicBezTo>
                  <a:cubicBezTo>
                    <a:pt x="759" y="287"/>
                    <a:pt x="743" y="303"/>
                    <a:pt x="724" y="319"/>
                  </a:cubicBezTo>
                  <a:lnTo>
                    <a:pt x="731" y="313"/>
                  </a:lnTo>
                  <a:lnTo>
                    <a:pt x="657" y="378"/>
                  </a:lnTo>
                  <a:cubicBezTo>
                    <a:pt x="633" y="401"/>
                    <a:pt x="610" y="427"/>
                    <a:pt x="590" y="450"/>
                  </a:cubicBezTo>
                  <a:cubicBezTo>
                    <a:pt x="549" y="502"/>
                    <a:pt x="510" y="554"/>
                    <a:pt x="473" y="608"/>
                  </a:cubicBezTo>
                  <a:cubicBezTo>
                    <a:pt x="434" y="664"/>
                    <a:pt x="398" y="721"/>
                    <a:pt x="366" y="780"/>
                  </a:cubicBezTo>
                  <a:cubicBezTo>
                    <a:pt x="336" y="835"/>
                    <a:pt x="305" y="889"/>
                    <a:pt x="275" y="944"/>
                  </a:cubicBezTo>
                  <a:cubicBezTo>
                    <a:pt x="262" y="971"/>
                    <a:pt x="247" y="998"/>
                    <a:pt x="233" y="1024"/>
                  </a:cubicBezTo>
                  <a:cubicBezTo>
                    <a:pt x="217" y="1053"/>
                    <a:pt x="202" y="1083"/>
                    <a:pt x="189" y="1113"/>
                  </a:cubicBezTo>
                  <a:cubicBezTo>
                    <a:pt x="165" y="1171"/>
                    <a:pt x="145" y="1231"/>
                    <a:pt x="127" y="1290"/>
                  </a:cubicBezTo>
                  <a:cubicBezTo>
                    <a:pt x="108" y="1355"/>
                    <a:pt x="87" y="1418"/>
                    <a:pt x="69" y="1482"/>
                  </a:cubicBezTo>
                  <a:cubicBezTo>
                    <a:pt x="51" y="1547"/>
                    <a:pt x="40" y="1613"/>
                    <a:pt x="27" y="1679"/>
                  </a:cubicBezTo>
                  <a:cubicBezTo>
                    <a:pt x="16" y="1742"/>
                    <a:pt x="12" y="1806"/>
                    <a:pt x="10" y="1871"/>
                  </a:cubicBezTo>
                  <a:cubicBezTo>
                    <a:pt x="7" y="1939"/>
                    <a:pt x="5" y="2007"/>
                    <a:pt x="2" y="2075"/>
                  </a:cubicBezTo>
                  <a:cubicBezTo>
                    <a:pt x="1" y="2127"/>
                    <a:pt x="5" y="2179"/>
                    <a:pt x="9" y="2231"/>
                  </a:cubicBezTo>
                  <a:cubicBezTo>
                    <a:pt x="9" y="2235"/>
                    <a:pt x="9" y="2239"/>
                    <a:pt x="10" y="2241"/>
                  </a:cubicBezTo>
                  <a:cubicBezTo>
                    <a:pt x="10" y="2243"/>
                    <a:pt x="10" y="2243"/>
                    <a:pt x="11" y="2244"/>
                  </a:cubicBezTo>
                  <a:cubicBezTo>
                    <a:pt x="12" y="2254"/>
                    <a:pt x="12" y="2265"/>
                    <a:pt x="14" y="2275"/>
                  </a:cubicBezTo>
                  <a:lnTo>
                    <a:pt x="14" y="2279"/>
                  </a:lnTo>
                  <a:lnTo>
                    <a:pt x="14" y="2289"/>
                  </a:lnTo>
                  <a:cubicBezTo>
                    <a:pt x="20" y="2351"/>
                    <a:pt x="27" y="2414"/>
                    <a:pt x="37" y="2476"/>
                  </a:cubicBezTo>
                  <a:cubicBezTo>
                    <a:pt x="46" y="2538"/>
                    <a:pt x="53" y="2600"/>
                    <a:pt x="62" y="2663"/>
                  </a:cubicBezTo>
                  <a:cubicBezTo>
                    <a:pt x="71" y="2724"/>
                    <a:pt x="83" y="2785"/>
                    <a:pt x="98" y="2845"/>
                  </a:cubicBezTo>
                  <a:cubicBezTo>
                    <a:pt x="109" y="2896"/>
                    <a:pt x="125" y="2946"/>
                    <a:pt x="143" y="2996"/>
                  </a:cubicBezTo>
                  <a:cubicBezTo>
                    <a:pt x="158" y="3040"/>
                    <a:pt x="174" y="3083"/>
                    <a:pt x="188" y="3126"/>
                  </a:cubicBezTo>
                  <a:cubicBezTo>
                    <a:pt x="190" y="3129"/>
                    <a:pt x="191" y="3132"/>
                    <a:pt x="191" y="3135"/>
                  </a:cubicBezTo>
                  <a:lnTo>
                    <a:pt x="190" y="3133"/>
                  </a:lnTo>
                  <a:lnTo>
                    <a:pt x="190" y="3133"/>
                  </a:lnTo>
                  <a:cubicBezTo>
                    <a:pt x="192" y="3141"/>
                    <a:pt x="196" y="3148"/>
                    <a:pt x="200" y="3156"/>
                  </a:cubicBezTo>
                  <a:lnTo>
                    <a:pt x="200" y="3157"/>
                  </a:lnTo>
                  <a:cubicBezTo>
                    <a:pt x="201" y="3161"/>
                    <a:pt x="202" y="3167"/>
                    <a:pt x="203" y="3171"/>
                  </a:cubicBezTo>
                  <a:cubicBezTo>
                    <a:pt x="217" y="3208"/>
                    <a:pt x="233" y="3246"/>
                    <a:pt x="248" y="3283"/>
                  </a:cubicBezTo>
                  <a:cubicBezTo>
                    <a:pt x="249" y="3306"/>
                    <a:pt x="253" y="3327"/>
                    <a:pt x="259" y="3345"/>
                  </a:cubicBezTo>
                  <a:cubicBezTo>
                    <a:pt x="264" y="3363"/>
                    <a:pt x="269" y="3378"/>
                    <a:pt x="279" y="3392"/>
                  </a:cubicBezTo>
                  <a:cubicBezTo>
                    <a:pt x="282" y="3396"/>
                    <a:pt x="286" y="3399"/>
                    <a:pt x="291" y="3402"/>
                  </a:cubicBezTo>
                  <a:cubicBezTo>
                    <a:pt x="300" y="3425"/>
                    <a:pt x="313" y="3448"/>
                    <a:pt x="330" y="3467"/>
                  </a:cubicBezTo>
                  <a:cubicBezTo>
                    <a:pt x="326" y="3430"/>
                    <a:pt x="325" y="3392"/>
                    <a:pt x="325" y="3354"/>
                  </a:cubicBezTo>
                  <a:cubicBezTo>
                    <a:pt x="325" y="3307"/>
                    <a:pt x="325" y="3260"/>
                    <a:pt x="327" y="3213"/>
                  </a:cubicBezTo>
                  <a:lnTo>
                    <a:pt x="327" y="3211"/>
                  </a:lnTo>
                  <a:lnTo>
                    <a:pt x="331" y="3146"/>
                  </a:lnTo>
                  <a:lnTo>
                    <a:pt x="331" y="3144"/>
                  </a:lnTo>
                  <a:cubicBezTo>
                    <a:pt x="332" y="3121"/>
                    <a:pt x="334" y="3100"/>
                    <a:pt x="334" y="3076"/>
                  </a:cubicBezTo>
                  <a:cubicBezTo>
                    <a:pt x="335" y="3025"/>
                    <a:pt x="335" y="2974"/>
                    <a:pt x="336" y="2924"/>
                  </a:cubicBezTo>
                  <a:cubicBezTo>
                    <a:pt x="337" y="2876"/>
                    <a:pt x="340" y="2829"/>
                    <a:pt x="341" y="2782"/>
                  </a:cubicBezTo>
                  <a:cubicBezTo>
                    <a:pt x="342" y="2735"/>
                    <a:pt x="342" y="2689"/>
                    <a:pt x="342" y="2643"/>
                  </a:cubicBezTo>
                  <a:cubicBezTo>
                    <a:pt x="342" y="2600"/>
                    <a:pt x="346" y="2555"/>
                    <a:pt x="346" y="2511"/>
                  </a:cubicBezTo>
                  <a:cubicBezTo>
                    <a:pt x="347" y="2449"/>
                    <a:pt x="346" y="2385"/>
                    <a:pt x="349" y="2322"/>
                  </a:cubicBezTo>
                  <a:cubicBezTo>
                    <a:pt x="351" y="2261"/>
                    <a:pt x="357" y="2198"/>
                    <a:pt x="360" y="2135"/>
                  </a:cubicBezTo>
                  <a:cubicBezTo>
                    <a:pt x="362" y="2071"/>
                    <a:pt x="372" y="2008"/>
                    <a:pt x="378" y="1945"/>
                  </a:cubicBezTo>
                  <a:cubicBezTo>
                    <a:pt x="386" y="1879"/>
                    <a:pt x="392" y="1813"/>
                    <a:pt x="403" y="1749"/>
                  </a:cubicBezTo>
                  <a:cubicBezTo>
                    <a:pt x="416" y="1681"/>
                    <a:pt x="432" y="1611"/>
                    <a:pt x="448" y="1543"/>
                  </a:cubicBezTo>
                  <a:cubicBezTo>
                    <a:pt x="464" y="1481"/>
                    <a:pt x="483" y="1423"/>
                    <a:pt x="499" y="1361"/>
                  </a:cubicBezTo>
                  <a:cubicBezTo>
                    <a:pt x="506" y="1331"/>
                    <a:pt x="512" y="1302"/>
                    <a:pt x="523" y="1274"/>
                  </a:cubicBezTo>
                  <a:cubicBezTo>
                    <a:pt x="533" y="1242"/>
                    <a:pt x="543" y="1212"/>
                    <a:pt x="557" y="1181"/>
                  </a:cubicBezTo>
                  <a:cubicBezTo>
                    <a:pt x="569" y="1145"/>
                    <a:pt x="584" y="1109"/>
                    <a:pt x="599" y="1074"/>
                  </a:cubicBezTo>
                  <a:cubicBezTo>
                    <a:pt x="610" y="1048"/>
                    <a:pt x="625" y="1022"/>
                    <a:pt x="639" y="996"/>
                  </a:cubicBezTo>
                  <a:cubicBezTo>
                    <a:pt x="644" y="987"/>
                    <a:pt x="649" y="978"/>
                    <a:pt x="654" y="968"/>
                  </a:cubicBezTo>
                  <a:lnTo>
                    <a:pt x="654" y="968"/>
                  </a:lnTo>
                  <a:cubicBezTo>
                    <a:pt x="654" y="968"/>
                    <a:pt x="654" y="968"/>
                    <a:pt x="654" y="968"/>
                  </a:cubicBezTo>
                  <a:lnTo>
                    <a:pt x="655" y="966"/>
                  </a:lnTo>
                  <a:lnTo>
                    <a:pt x="655" y="966"/>
                  </a:lnTo>
                  <a:cubicBezTo>
                    <a:pt x="654" y="967"/>
                    <a:pt x="654" y="968"/>
                    <a:pt x="654" y="968"/>
                  </a:cubicBezTo>
                  <a:lnTo>
                    <a:pt x="654" y="968"/>
                  </a:lnTo>
                  <a:cubicBezTo>
                    <a:pt x="654" y="966"/>
                    <a:pt x="655" y="966"/>
                    <a:pt x="655" y="965"/>
                  </a:cubicBezTo>
                  <a:cubicBezTo>
                    <a:pt x="655" y="964"/>
                    <a:pt x="656" y="963"/>
                    <a:pt x="656" y="963"/>
                  </a:cubicBezTo>
                  <a:cubicBezTo>
                    <a:pt x="656" y="961"/>
                    <a:pt x="657" y="961"/>
                    <a:pt x="657" y="960"/>
                  </a:cubicBezTo>
                  <a:lnTo>
                    <a:pt x="657" y="960"/>
                  </a:lnTo>
                  <a:cubicBezTo>
                    <a:pt x="657" y="960"/>
                    <a:pt x="657" y="961"/>
                    <a:pt x="656" y="961"/>
                  </a:cubicBezTo>
                  <a:cubicBezTo>
                    <a:pt x="706" y="853"/>
                    <a:pt x="758" y="744"/>
                    <a:pt x="817" y="639"/>
                  </a:cubicBezTo>
                  <a:lnTo>
                    <a:pt x="817" y="639"/>
                  </a:lnTo>
                  <a:lnTo>
                    <a:pt x="816" y="640"/>
                  </a:lnTo>
                  <a:cubicBezTo>
                    <a:pt x="816" y="639"/>
                    <a:pt x="817" y="639"/>
                    <a:pt x="817" y="638"/>
                  </a:cubicBezTo>
                  <a:cubicBezTo>
                    <a:pt x="824" y="626"/>
                    <a:pt x="830" y="615"/>
                    <a:pt x="835" y="603"/>
                  </a:cubicBezTo>
                  <a:cubicBezTo>
                    <a:pt x="867" y="537"/>
                    <a:pt x="896" y="471"/>
                    <a:pt x="928" y="406"/>
                  </a:cubicBezTo>
                  <a:cubicBezTo>
                    <a:pt x="949" y="363"/>
                    <a:pt x="970" y="319"/>
                    <a:pt x="991" y="275"/>
                  </a:cubicBezTo>
                  <a:cubicBezTo>
                    <a:pt x="990" y="272"/>
                    <a:pt x="989" y="267"/>
                    <a:pt x="989" y="263"/>
                  </a:cubicBezTo>
                  <a:cubicBezTo>
                    <a:pt x="989" y="258"/>
                    <a:pt x="989" y="254"/>
                    <a:pt x="990" y="252"/>
                  </a:cubicBezTo>
                  <a:cubicBezTo>
                    <a:pt x="991" y="241"/>
                    <a:pt x="994" y="231"/>
                    <a:pt x="999" y="220"/>
                  </a:cubicBezTo>
                  <a:cubicBezTo>
                    <a:pt x="1001" y="218"/>
                    <a:pt x="1001" y="216"/>
                    <a:pt x="1002" y="215"/>
                  </a:cubicBezTo>
                  <a:cubicBezTo>
                    <a:pt x="1007" y="205"/>
                    <a:pt x="1012" y="196"/>
                    <a:pt x="1017" y="185"/>
                  </a:cubicBezTo>
                  <a:cubicBezTo>
                    <a:pt x="1036" y="154"/>
                    <a:pt x="1053" y="123"/>
                    <a:pt x="1073" y="92"/>
                  </a:cubicBezTo>
                  <a:cubicBezTo>
                    <a:pt x="1090" y="62"/>
                    <a:pt x="1109" y="32"/>
                    <a:pt x="1126" y="5"/>
                  </a:cubicBezTo>
                  <a:cubicBezTo>
                    <a:pt x="1128" y="4"/>
                    <a:pt x="1128" y="2"/>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a:off x="1565675" y="3216200"/>
              <a:ext cx="75" cy="100"/>
            </a:xfrm>
            <a:custGeom>
              <a:avLst/>
              <a:gdLst/>
              <a:ahLst/>
              <a:cxnLst/>
              <a:rect l="l" t="t" r="r" b="b"/>
              <a:pathLst>
                <a:path w="3" h="4" extrusionOk="0">
                  <a:moveTo>
                    <a:pt x="3" y="0"/>
                  </a:moveTo>
                  <a:lnTo>
                    <a:pt x="3" y="0"/>
                  </a:lnTo>
                  <a:cubicBezTo>
                    <a:pt x="3" y="0"/>
                    <a:pt x="1" y="1"/>
                    <a:pt x="1" y="3"/>
                  </a:cubicBezTo>
                  <a:cubicBezTo>
                    <a:pt x="3" y="1"/>
                    <a:pt x="3" y="0"/>
                    <a:pt x="3" y="0"/>
                  </a:cubicBez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1510275" y="3200975"/>
              <a:ext cx="25" cy="25"/>
            </a:xfrm>
            <a:custGeom>
              <a:avLst/>
              <a:gdLst/>
              <a:ahLst/>
              <a:cxnLst/>
              <a:rect l="l" t="t" r="r" b="b"/>
              <a:pathLst>
                <a:path w="1" h="1" extrusionOk="0">
                  <a:moveTo>
                    <a:pt x="0" y="0"/>
                  </a:moveTo>
                  <a:lnTo>
                    <a:pt x="0" y="0"/>
                  </a:ln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1510225" y="3201000"/>
              <a:ext cx="100" cy="175"/>
            </a:xfrm>
            <a:custGeom>
              <a:avLst/>
              <a:gdLst/>
              <a:ahLst/>
              <a:cxnLst/>
              <a:rect l="l" t="t" r="r" b="b"/>
              <a:pathLst>
                <a:path w="4" h="7" extrusionOk="0">
                  <a:moveTo>
                    <a:pt x="0" y="1"/>
                  </a:moveTo>
                  <a:lnTo>
                    <a:pt x="0" y="1"/>
                  </a:lnTo>
                  <a:cubicBezTo>
                    <a:pt x="2" y="3"/>
                    <a:pt x="2" y="5"/>
                    <a:pt x="2" y="6"/>
                  </a:cubicBezTo>
                  <a:lnTo>
                    <a:pt x="3" y="7"/>
                  </a:lnTo>
                  <a:cubicBezTo>
                    <a:pt x="3" y="5"/>
                    <a:pt x="2" y="3"/>
                    <a:pt x="0" y="1"/>
                  </a:cubicBez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1422575" y="3028725"/>
              <a:ext cx="94125" cy="188625"/>
            </a:xfrm>
            <a:custGeom>
              <a:avLst/>
              <a:gdLst/>
              <a:ahLst/>
              <a:cxnLst/>
              <a:rect l="l" t="t" r="r" b="b"/>
              <a:pathLst>
                <a:path w="3765" h="7545" extrusionOk="0">
                  <a:moveTo>
                    <a:pt x="0" y="1"/>
                  </a:moveTo>
                  <a:cubicBezTo>
                    <a:pt x="2" y="2"/>
                    <a:pt x="4" y="4"/>
                    <a:pt x="6" y="5"/>
                  </a:cubicBezTo>
                  <a:lnTo>
                    <a:pt x="6" y="5"/>
                  </a:lnTo>
                  <a:cubicBezTo>
                    <a:pt x="4" y="4"/>
                    <a:pt x="2" y="2"/>
                    <a:pt x="0" y="1"/>
                  </a:cubicBezTo>
                  <a:close/>
                  <a:moveTo>
                    <a:pt x="505" y="1216"/>
                  </a:moveTo>
                  <a:cubicBezTo>
                    <a:pt x="505" y="1218"/>
                    <a:pt x="505" y="1219"/>
                    <a:pt x="506" y="1220"/>
                  </a:cubicBezTo>
                  <a:cubicBezTo>
                    <a:pt x="506" y="1222"/>
                    <a:pt x="507" y="1225"/>
                    <a:pt x="507" y="1226"/>
                  </a:cubicBezTo>
                  <a:lnTo>
                    <a:pt x="507" y="1226"/>
                  </a:lnTo>
                  <a:cubicBezTo>
                    <a:pt x="507" y="1226"/>
                    <a:pt x="507" y="1225"/>
                    <a:pt x="506" y="1224"/>
                  </a:cubicBezTo>
                  <a:lnTo>
                    <a:pt x="506" y="1224"/>
                  </a:lnTo>
                  <a:cubicBezTo>
                    <a:pt x="508" y="1237"/>
                    <a:pt x="510" y="1252"/>
                    <a:pt x="511" y="1266"/>
                  </a:cubicBezTo>
                  <a:lnTo>
                    <a:pt x="506" y="1266"/>
                  </a:lnTo>
                  <a:cubicBezTo>
                    <a:pt x="505" y="1251"/>
                    <a:pt x="505" y="1233"/>
                    <a:pt x="505" y="1216"/>
                  </a:cubicBezTo>
                  <a:close/>
                  <a:moveTo>
                    <a:pt x="1175" y="3456"/>
                  </a:moveTo>
                  <a:cubicBezTo>
                    <a:pt x="1178" y="3458"/>
                    <a:pt x="1180" y="3458"/>
                    <a:pt x="1183" y="3459"/>
                  </a:cubicBezTo>
                  <a:cubicBezTo>
                    <a:pt x="1181" y="3458"/>
                    <a:pt x="1178" y="3457"/>
                    <a:pt x="1175" y="3456"/>
                  </a:cubicBezTo>
                  <a:close/>
                  <a:moveTo>
                    <a:pt x="3567" y="7113"/>
                  </a:moveTo>
                  <a:cubicBezTo>
                    <a:pt x="3567" y="7114"/>
                    <a:pt x="3568" y="7115"/>
                    <a:pt x="3568" y="7116"/>
                  </a:cubicBezTo>
                  <a:lnTo>
                    <a:pt x="3568" y="7116"/>
                  </a:lnTo>
                  <a:cubicBezTo>
                    <a:pt x="3568" y="7116"/>
                    <a:pt x="3568" y="7115"/>
                    <a:pt x="3567" y="7113"/>
                  </a:cubicBezTo>
                  <a:close/>
                  <a:moveTo>
                    <a:pt x="6" y="5"/>
                  </a:moveTo>
                  <a:cubicBezTo>
                    <a:pt x="13" y="10"/>
                    <a:pt x="17" y="14"/>
                    <a:pt x="20" y="18"/>
                  </a:cubicBezTo>
                  <a:cubicBezTo>
                    <a:pt x="51" y="55"/>
                    <a:pt x="83" y="93"/>
                    <a:pt x="109" y="132"/>
                  </a:cubicBezTo>
                  <a:lnTo>
                    <a:pt x="108" y="131"/>
                  </a:lnTo>
                  <a:lnTo>
                    <a:pt x="108" y="131"/>
                  </a:lnTo>
                  <a:cubicBezTo>
                    <a:pt x="128" y="162"/>
                    <a:pt x="146" y="194"/>
                    <a:pt x="164" y="225"/>
                  </a:cubicBezTo>
                  <a:lnTo>
                    <a:pt x="162" y="225"/>
                  </a:lnTo>
                  <a:cubicBezTo>
                    <a:pt x="186" y="266"/>
                    <a:pt x="207" y="307"/>
                    <a:pt x="227" y="350"/>
                  </a:cubicBezTo>
                  <a:cubicBezTo>
                    <a:pt x="247" y="392"/>
                    <a:pt x="268" y="432"/>
                    <a:pt x="284" y="474"/>
                  </a:cubicBezTo>
                  <a:cubicBezTo>
                    <a:pt x="311" y="539"/>
                    <a:pt x="334" y="606"/>
                    <a:pt x="350" y="674"/>
                  </a:cubicBezTo>
                  <a:cubicBezTo>
                    <a:pt x="351" y="679"/>
                    <a:pt x="352" y="684"/>
                    <a:pt x="354" y="689"/>
                  </a:cubicBezTo>
                  <a:cubicBezTo>
                    <a:pt x="362" y="710"/>
                    <a:pt x="368" y="729"/>
                    <a:pt x="374" y="750"/>
                  </a:cubicBezTo>
                  <a:lnTo>
                    <a:pt x="374" y="749"/>
                  </a:lnTo>
                  <a:cubicBezTo>
                    <a:pt x="374" y="749"/>
                    <a:pt x="374" y="750"/>
                    <a:pt x="374" y="750"/>
                  </a:cubicBezTo>
                  <a:lnTo>
                    <a:pt x="374" y="750"/>
                  </a:lnTo>
                  <a:cubicBezTo>
                    <a:pt x="374" y="750"/>
                    <a:pt x="374" y="750"/>
                    <a:pt x="374" y="750"/>
                  </a:cubicBezTo>
                  <a:lnTo>
                    <a:pt x="374" y="750"/>
                  </a:lnTo>
                  <a:cubicBezTo>
                    <a:pt x="380" y="775"/>
                    <a:pt x="385" y="801"/>
                    <a:pt x="389" y="825"/>
                  </a:cubicBezTo>
                  <a:lnTo>
                    <a:pt x="389" y="825"/>
                  </a:lnTo>
                  <a:cubicBezTo>
                    <a:pt x="389" y="825"/>
                    <a:pt x="389" y="824"/>
                    <a:pt x="388" y="823"/>
                  </a:cubicBezTo>
                  <a:lnTo>
                    <a:pt x="388" y="823"/>
                  </a:lnTo>
                  <a:cubicBezTo>
                    <a:pt x="389" y="834"/>
                    <a:pt x="392" y="843"/>
                    <a:pt x="394" y="853"/>
                  </a:cubicBezTo>
                  <a:cubicBezTo>
                    <a:pt x="397" y="856"/>
                    <a:pt x="398" y="860"/>
                    <a:pt x="399" y="864"/>
                  </a:cubicBezTo>
                  <a:cubicBezTo>
                    <a:pt x="405" y="881"/>
                    <a:pt x="409" y="901"/>
                    <a:pt x="413" y="919"/>
                  </a:cubicBezTo>
                  <a:cubicBezTo>
                    <a:pt x="424" y="964"/>
                    <a:pt x="434" y="1009"/>
                    <a:pt x="439" y="1056"/>
                  </a:cubicBezTo>
                  <a:cubicBezTo>
                    <a:pt x="445" y="1121"/>
                    <a:pt x="445" y="1186"/>
                    <a:pt x="437" y="1251"/>
                  </a:cubicBezTo>
                  <a:cubicBezTo>
                    <a:pt x="437" y="1257"/>
                    <a:pt x="437" y="1265"/>
                    <a:pt x="436" y="1271"/>
                  </a:cubicBezTo>
                  <a:cubicBezTo>
                    <a:pt x="435" y="1298"/>
                    <a:pt x="432" y="1324"/>
                    <a:pt x="427" y="1351"/>
                  </a:cubicBezTo>
                  <a:cubicBezTo>
                    <a:pt x="426" y="1363"/>
                    <a:pt x="419" y="1374"/>
                    <a:pt x="413" y="1384"/>
                  </a:cubicBezTo>
                  <a:cubicBezTo>
                    <a:pt x="411" y="1393"/>
                    <a:pt x="409" y="1401"/>
                    <a:pt x="406" y="1411"/>
                  </a:cubicBezTo>
                  <a:cubicBezTo>
                    <a:pt x="425" y="1417"/>
                    <a:pt x="442" y="1424"/>
                    <a:pt x="461" y="1428"/>
                  </a:cubicBezTo>
                  <a:cubicBezTo>
                    <a:pt x="476" y="1433"/>
                    <a:pt x="491" y="1438"/>
                    <a:pt x="506" y="1445"/>
                  </a:cubicBezTo>
                  <a:cubicBezTo>
                    <a:pt x="514" y="1447"/>
                    <a:pt x="525" y="1451"/>
                    <a:pt x="534" y="1454"/>
                  </a:cubicBezTo>
                  <a:cubicBezTo>
                    <a:pt x="555" y="1459"/>
                    <a:pt x="575" y="1466"/>
                    <a:pt x="596" y="1473"/>
                  </a:cubicBezTo>
                  <a:cubicBezTo>
                    <a:pt x="615" y="1478"/>
                    <a:pt x="633" y="1483"/>
                    <a:pt x="653" y="1489"/>
                  </a:cubicBezTo>
                  <a:lnTo>
                    <a:pt x="653" y="1488"/>
                  </a:lnTo>
                  <a:cubicBezTo>
                    <a:pt x="658" y="1489"/>
                    <a:pt x="664" y="1490"/>
                    <a:pt x="669" y="1492"/>
                  </a:cubicBezTo>
                  <a:lnTo>
                    <a:pt x="667" y="1492"/>
                  </a:lnTo>
                  <a:cubicBezTo>
                    <a:pt x="730" y="1510"/>
                    <a:pt x="793" y="1531"/>
                    <a:pt x="855" y="1555"/>
                  </a:cubicBezTo>
                  <a:cubicBezTo>
                    <a:pt x="919" y="1578"/>
                    <a:pt x="983" y="1602"/>
                    <a:pt x="1045" y="1626"/>
                  </a:cubicBezTo>
                  <a:cubicBezTo>
                    <a:pt x="1089" y="1647"/>
                    <a:pt x="1130" y="1668"/>
                    <a:pt x="1173" y="1690"/>
                  </a:cubicBezTo>
                  <a:lnTo>
                    <a:pt x="1172" y="1689"/>
                  </a:lnTo>
                  <a:lnTo>
                    <a:pt x="1172" y="1689"/>
                  </a:lnTo>
                  <a:cubicBezTo>
                    <a:pt x="1226" y="1722"/>
                    <a:pt x="1280" y="1757"/>
                    <a:pt x="1332" y="1797"/>
                  </a:cubicBezTo>
                  <a:cubicBezTo>
                    <a:pt x="1380" y="1835"/>
                    <a:pt x="1428" y="1877"/>
                    <a:pt x="1477" y="1916"/>
                  </a:cubicBezTo>
                  <a:cubicBezTo>
                    <a:pt x="1530" y="1959"/>
                    <a:pt x="1582" y="2000"/>
                    <a:pt x="1632" y="2046"/>
                  </a:cubicBezTo>
                  <a:cubicBezTo>
                    <a:pt x="1658" y="2075"/>
                    <a:pt x="1683" y="2104"/>
                    <a:pt x="1706" y="2135"/>
                  </a:cubicBezTo>
                  <a:cubicBezTo>
                    <a:pt x="1708" y="2137"/>
                    <a:pt x="1708" y="2138"/>
                    <a:pt x="1709" y="2138"/>
                  </a:cubicBezTo>
                  <a:cubicBezTo>
                    <a:pt x="1777" y="2231"/>
                    <a:pt x="1843" y="2329"/>
                    <a:pt x="1901" y="2428"/>
                  </a:cubicBezTo>
                  <a:cubicBezTo>
                    <a:pt x="1928" y="2479"/>
                    <a:pt x="1954" y="2529"/>
                    <a:pt x="1980" y="2579"/>
                  </a:cubicBezTo>
                  <a:cubicBezTo>
                    <a:pt x="2009" y="2634"/>
                    <a:pt x="2031" y="2691"/>
                    <a:pt x="2055" y="2748"/>
                  </a:cubicBezTo>
                  <a:cubicBezTo>
                    <a:pt x="2064" y="2771"/>
                    <a:pt x="2070" y="2794"/>
                    <a:pt x="2078" y="2818"/>
                  </a:cubicBezTo>
                  <a:lnTo>
                    <a:pt x="2078" y="2818"/>
                  </a:lnTo>
                  <a:cubicBezTo>
                    <a:pt x="2078" y="2817"/>
                    <a:pt x="2078" y="2817"/>
                    <a:pt x="2078" y="2816"/>
                  </a:cubicBezTo>
                  <a:lnTo>
                    <a:pt x="2078" y="2816"/>
                  </a:lnTo>
                  <a:lnTo>
                    <a:pt x="2080" y="2824"/>
                  </a:lnTo>
                  <a:lnTo>
                    <a:pt x="2080" y="2824"/>
                  </a:lnTo>
                  <a:cubicBezTo>
                    <a:pt x="2079" y="2822"/>
                    <a:pt x="2078" y="2820"/>
                    <a:pt x="2078" y="2818"/>
                  </a:cubicBezTo>
                  <a:lnTo>
                    <a:pt x="2078" y="2818"/>
                  </a:lnTo>
                  <a:cubicBezTo>
                    <a:pt x="2078" y="2820"/>
                    <a:pt x="2078" y="2822"/>
                    <a:pt x="2080" y="2824"/>
                  </a:cubicBezTo>
                  <a:lnTo>
                    <a:pt x="2080" y="2824"/>
                  </a:lnTo>
                  <a:lnTo>
                    <a:pt x="2080" y="2824"/>
                  </a:lnTo>
                  <a:lnTo>
                    <a:pt x="2080" y="2824"/>
                  </a:lnTo>
                  <a:cubicBezTo>
                    <a:pt x="2080" y="2824"/>
                    <a:pt x="2080" y="2824"/>
                    <a:pt x="2080" y="2824"/>
                  </a:cubicBezTo>
                  <a:cubicBezTo>
                    <a:pt x="2080" y="2824"/>
                    <a:pt x="2080" y="2824"/>
                    <a:pt x="2080" y="2824"/>
                  </a:cubicBezTo>
                  <a:lnTo>
                    <a:pt x="2080" y="2824"/>
                  </a:lnTo>
                  <a:lnTo>
                    <a:pt x="2106" y="2929"/>
                  </a:lnTo>
                  <a:cubicBezTo>
                    <a:pt x="2117" y="2974"/>
                    <a:pt x="2129" y="3019"/>
                    <a:pt x="2142" y="3063"/>
                  </a:cubicBezTo>
                  <a:cubicBezTo>
                    <a:pt x="2140" y="3061"/>
                    <a:pt x="2140" y="3058"/>
                    <a:pt x="2139" y="3056"/>
                  </a:cubicBezTo>
                  <a:lnTo>
                    <a:pt x="2139" y="3056"/>
                  </a:lnTo>
                  <a:cubicBezTo>
                    <a:pt x="2145" y="3083"/>
                    <a:pt x="2150" y="3113"/>
                    <a:pt x="2155" y="3143"/>
                  </a:cubicBezTo>
                  <a:cubicBezTo>
                    <a:pt x="2158" y="3171"/>
                    <a:pt x="2160" y="3198"/>
                    <a:pt x="2162" y="3226"/>
                  </a:cubicBezTo>
                  <a:cubicBezTo>
                    <a:pt x="2163" y="3259"/>
                    <a:pt x="2168" y="3292"/>
                    <a:pt x="2171" y="3325"/>
                  </a:cubicBezTo>
                  <a:lnTo>
                    <a:pt x="2171" y="3325"/>
                  </a:lnTo>
                  <a:cubicBezTo>
                    <a:pt x="2170" y="3325"/>
                    <a:pt x="2170" y="3324"/>
                    <a:pt x="2170" y="3324"/>
                  </a:cubicBezTo>
                  <a:lnTo>
                    <a:pt x="2170" y="3324"/>
                  </a:lnTo>
                  <a:cubicBezTo>
                    <a:pt x="2174" y="3353"/>
                    <a:pt x="2175" y="3383"/>
                    <a:pt x="2178" y="3413"/>
                  </a:cubicBezTo>
                  <a:cubicBezTo>
                    <a:pt x="2179" y="3437"/>
                    <a:pt x="2179" y="3463"/>
                    <a:pt x="2178" y="3487"/>
                  </a:cubicBezTo>
                  <a:cubicBezTo>
                    <a:pt x="2178" y="3505"/>
                    <a:pt x="2176" y="3521"/>
                    <a:pt x="2174" y="3538"/>
                  </a:cubicBezTo>
                  <a:cubicBezTo>
                    <a:pt x="2171" y="3554"/>
                    <a:pt x="2170" y="3570"/>
                    <a:pt x="2171" y="3587"/>
                  </a:cubicBezTo>
                  <a:cubicBezTo>
                    <a:pt x="2166" y="3604"/>
                    <a:pt x="2159" y="3619"/>
                    <a:pt x="2154" y="3636"/>
                  </a:cubicBezTo>
                  <a:cubicBezTo>
                    <a:pt x="2134" y="3709"/>
                    <a:pt x="2129" y="3786"/>
                    <a:pt x="2134" y="3864"/>
                  </a:cubicBezTo>
                  <a:cubicBezTo>
                    <a:pt x="2135" y="3887"/>
                    <a:pt x="2138" y="3909"/>
                    <a:pt x="2142" y="3933"/>
                  </a:cubicBezTo>
                  <a:cubicBezTo>
                    <a:pt x="2132" y="3934"/>
                    <a:pt x="2124" y="3938"/>
                    <a:pt x="2117" y="3943"/>
                  </a:cubicBezTo>
                  <a:cubicBezTo>
                    <a:pt x="2114" y="3940"/>
                    <a:pt x="2113" y="3938"/>
                    <a:pt x="2111" y="3935"/>
                  </a:cubicBezTo>
                  <a:cubicBezTo>
                    <a:pt x="2114" y="3931"/>
                    <a:pt x="2117" y="3928"/>
                    <a:pt x="2121" y="3924"/>
                  </a:cubicBezTo>
                  <a:cubicBezTo>
                    <a:pt x="2144" y="3894"/>
                    <a:pt x="2127" y="3852"/>
                    <a:pt x="2111" y="3822"/>
                  </a:cubicBezTo>
                  <a:cubicBezTo>
                    <a:pt x="2085" y="3776"/>
                    <a:pt x="2042" y="3738"/>
                    <a:pt x="2000" y="3703"/>
                  </a:cubicBezTo>
                  <a:lnTo>
                    <a:pt x="1974" y="3680"/>
                  </a:lnTo>
                  <a:cubicBezTo>
                    <a:pt x="1968" y="3675"/>
                    <a:pt x="1964" y="3670"/>
                    <a:pt x="1959" y="3664"/>
                  </a:cubicBezTo>
                  <a:cubicBezTo>
                    <a:pt x="1942" y="3645"/>
                    <a:pt x="1923" y="3626"/>
                    <a:pt x="1904" y="3609"/>
                  </a:cubicBezTo>
                  <a:cubicBezTo>
                    <a:pt x="1879" y="3584"/>
                    <a:pt x="1848" y="3564"/>
                    <a:pt x="1817" y="3547"/>
                  </a:cubicBezTo>
                  <a:cubicBezTo>
                    <a:pt x="1791" y="3531"/>
                    <a:pt x="1765" y="3517"/>
                    <a:pt x="1739" y="3501"/>
                  </a:cubicBezTo>
                  <a:cubicBezTo>
                    <a:pt x="1714" y="3486"/>
                    <a:pt x="1685" y="3470"/>
                    <a:pt x="1658" y="3459"/>
                  </a:cubicBezTo>
                  <a:cubicBezTo>
                    <a:pt x="1597" y="3434"/>
                    <a:pt x="1535" y="3414"/>
                    <a:pt x="1472" y="3396"/>
                  </a:cubicBezTo>
                  <a:cubicBezTo>
                    <a:pt x="1415" y="3379"/>
                    <a:pt x="1357" y="3366"/>
                    <a:pt x="1299" y="3353"/>
                  </a:cubicBezTo>
                  <a:cubicBezTo>
                    <a:pt x="1231" y="3337"/>
                    <a:pt x="1162" y="3324"/>
                    <a:pt x="1092" y="3309"/>
                  </a:cubicBezTo>
                  <a:cubicBezTo>
                    <a:pt x="1035" y="3299"/>
                    <a:pt x="978" y="3291"/>
                    <a:pt x="921" y="3285"/>
                  </a:cubicBezTo>
                  <a:cubicBezTo>
                    <a:pt x="899" y="3283"/>
                    <a:pt x="878" y="3280"/>
                    <a:pt x="855" y="3279"/>
                  </a:cubicBezTo>
                  <a:cubicBezTo>
                    <a:pt x="841" y="3290"/>
                    <a:pt x="824" y="3299"/>
                    <a:pt x="807" y="3306"/>
                  </a:cubicBezTo>
                  <a:cubicBezTo>
                    <a:pt x="790" y="3315"/>
                    <a:pt x="771" y="3322"/>
                    <a:pt x="752" y="3327"/>
                  </a:cubicBezTo>
                  <a:cubicBezTo>
                    <a:pt x="821" y="3347"/>
                    <a:pt x="889" y="3365"/>
                    <a:pt x="957" y="3386"/>
                  </a:cubicBezTo>
                  <a:cubicBezTo>
                    <a:pt x="1031" y="3408"/>
                    <a:pt x="1103" y="3431"/>
                    <a:pt x="1175" y="3456"/>
                  </a:cubicBezTo>
                  <a:lnTo>
                    <a:pt x="1175" y="3456"/>
                  </a:lnTo>
                  <a:cubicBezTo>
                    <a:pt x="1175" y="3456"/>
                    <a:pt x="1175" y="3456"/>
                    <a:pt x="1175" y="3456"/>
                  </a:cubicBezTo>
                  <a:lnTo>
                    <a:pt x="1175" y="3456"/>
                  </a:lnTo>
                  <a:cubicBezTo>
                    <a:pt x="1231" y="3476"/>
                    <a:pt x="1286" y="3497"/>
                    <a:pt x="1338" y="3525"/>
                  </a:cubicBezTo>
                  <a:cubicBezTo>
                    <a:pt x="1388" y="3552"/>
                    <a:pt x="1441" y="3577"/>
                    <a:pt x="1489" y="3609"/>
                  </a:cubicBezTo>
                  <a:cubicBezTo>
                    <a:pt x="1494" y="3613"/>
                    <a:pt x="1499" y="3615"/>
                    <a:pt x="1504" y="3619"/>
                  </a:cubicBezTo>
                  <a:cubicBezTo>
                    <a:pt x="1530" y="3630"/>
                    <a:pt x="1555" y="3644"/>
                    <a:pt x="1579" y="3656"/>
                  </a:cubicBezTo>
                  <a:cubicBezTo>
                    <a:pt x="1627" y="3686"/>
                    <a:pt x="1673" y="3718"/>
                    <a:pt x="1719" y="3752"/>
                  </a:cubicBezTo>
                  <a:cubicBezTo>
                    <a:pt x="1799" y="3814"/>
                    <a:pt x="1879" y="3877"/>
                    <a:pt x="1951" y="3948"/>
                  </a:cubicBezTo>
                  <a:cubicBezTo>
                    <a:pt x="1974" y="3972"/>
                    <a:pt x="1995" y="3998"/>
                    <a:pt x="2016" y="4024"/>
                  </a:cubicBezTo>
                  <a:cubicBezTo>
                    <a:pt x="2040" y="4052"/>
                    <a:pt x="2062" y="4079"/>
                    <a:pt x="2086" y="4108"/>
                  </a:cubicBezTo>
                  <a:cubicBezTo>
                    <a:pt x="2092" y="4115"/>
                    <a:pt x="2101" y="4120"/>
                    <a:pt x="2109" y="4124"/>
                  </a:cubicBezTo>
                  <a:cubicBezTo>
                    <a:pt x="2109" y="4126"/>
                    <a:pt x="2111" y="4127"/>
                    <a:pt x="2111" y="4130"/>
                  </a:cubicBezTo>
                  <a:cubicBezTo>
                    <a:pt x="2124" y="4191"/>
                    <a:pt x="2145" y="4254"/>
                    <a:pt x="2184" y="4302"/>
                  </a:cubicBezTo>
                  <a:cubicBezTo>
                    <a:pt x="2176" y="4325"/>
                    <a:pt x="2173" y="4349"/>
                    <a:pt x="2175" y="4369"/>
                  </a:cubicBezTo>
                  <a:cubicBezTo>
                    <a:pt x="2181" y="4420"/>
                    <a:pt x="2200" y="4465"/>
                    <a:pt x="2221" y="4512"/>
                  </a:cubicBezTo>
                  <a:cubicBezTo>
                    <a:pt x="2276" y="4620"/>
                    <a:pt x="2351" y="4717"/>
                    <a:pt x="2429" y="4811"/>
                  </a:cubicBezTo>
                  <a:cubicBezTo>
                    <a:pt x="2490" y="4884"/>
                    <a:pt x="2556" y="4951"/>
                    <a:pt x="2628" y="5013"/>
                  </a:cubicBezTo>
                  <a:cubicBezTo>
                    <a:pt x="2655" y="5039"/>
                    <a:pt x="2682" y="5064"/>
                    <a:pt x="2710" y="5087"/>
                  </a:cubicBezTo>
                  <a:cubicBezTo>
                    <a:pt x="2766" y="5132"/>
                    <a:pt x="2824" y="5172"/>
                    <a:pt x="2886" y="5207"/>
                  </a:cubicBezTo>
                  <a:cubicBezTo>
                    <a:pt x="2913" y="5223"/>
                    <a:pt x="2942" y="5235"/>
                    <a:pt x="2969" y="5249"/>
                  </a:cubicBezTo>
                  <a:cubicBezTo>
                    <a:pt x="2968" y="5250"/>
                    <a:pt x="2968" y="5252"/>
                    <a:pt x="2967" y="5255"/>
                  </a:cubicBezTo>
                  <a:cubicBezTo>
                    <a:pt x="2963" y="5265"/>
                    <a:pt x="2959" y="5274"/>
                    <a:pt x="2958" y="5285"/>
                  </a:cubicBezTo>
                  <a:lnTo>
                    <a:pt x="2954" y="5319"/>
                  </a:lnTo>
                  <a:cubicBezTo>
                    <a:pt x="2953" y="5338"/>
                    <a:pt x="2950" y="5358"/>
                    <a:pt x="2949" y="5378"/>
                  </a:cubicBezTo>
                  <a:cubicBezTo>
                    <a:pt x="2947" y="5415"/>
                    <a:pt x="2945" y="5452"/>
                    <a:pt x="2945" y="5489"/>
                  </a:cubicBezTo>
                  <a:cubicBezTo>
                    <a:pt x="2945" y="5522"/>
                    <a:pt x="2945" y="5553"/>
                    <a:pt x="2947" y="5585"/>
                  </a:cubicBezTo>
                  <a:cubicBezTo>
                    <a:pt x="2948" y="5623"/>
                    <a:pt x="2948" y="5663"/>
                    <a:pt x="2950" y="5703"/>
                  </a:cubicBezTo>
                  <a:cubicBezTo>
                    <a:pt x="2950" y="5710"/>
                    <a:pt x="2952" y="5718"/>
                    <a:pt x="2952" y="5725"/>
                  </a:cubicBezTo>
                  <a:lnTo>
                    <a:pt x="2952" y="5724"/>
                  </a:lnTo>
                  <a:cubicBezTo>
                    <a:pt x="2954" y="5756"/>
                    <a:pt x="2957" y="5788"/>
                    <a:pt x="2959" y="5819"/>
                  </a:cubicBezTo>
                  <a:cubicBezTo>
                    <a:pt x="2960" y="5833"/>
                    <a:pt x="2960" y="5847"/>
                    <a:pt x="2962" y="5861"/>
                  </a:cubicBezTo>
                  <a:cubicBezTo>
                    <a:pt x="2962" y="5865"/>
                    <a:pt x="2962" y="5870"/>
                    <a:pt x="2963" y="5874"/>
                  </a:cubicBezTo>
                  <a:lnTo>
                    <a:pt x="2963" y="5875"/>
                  </a:lnTo>
                  <a:cubicBezTo>
                    <a:pt x="2964" y="5890"/>
                    <a:pt x="2965" y="5906"/>
                    <a:pt x="2968" y="5922"/>
                  </a:cubicBezTo>
                  <a:cubicBezTo>
                    <a:pt x="2975" y="5981"/>
                    <a:pt x="2983" y="6039"/>
                    <a:pt x="2989" y="6097"/>
                  </a:cubicBezTo>
                  <a:cubicBezTo>
                    <a:pt x="2996" y="6159"/>
                    <a:pt x="3009" y="6221"/>
                    <a:pt x="3021" y="6282"/>
                  </a:cubicBezTo>
                  <a:cubicBezTo>
                    <a:pt x="3035" y="6350"/>
                    <a:pt x="3053" y="6417"/>
                    <a:pt x="3073" y="6484"/>
                  </a:cubicBezTo>
                  <a:cubicBezTo>
                    <a:pt x="3091" y="6544"/>
                    <a:pt x="3114" y="6602"/>
                    <a:pt x="3139" y="6658"/>
                  </a:cubicBezTo>
                  <a:cubicBezTo>
                    <a:pt x="3149" y="6683"/>
                    <a:pt x="3160" y="6706"/>
                    <a:pt x="3172" y="6729"/>
                  </a:cubicBezTo>
                  <a:cubicBezTo>
                    <a:pt x="3188" y="6757"/>
                    <a:pt x="3202" y="6788"/>
                    <a:pt x="3220" y="6816"/>
                  </a:cubicBezTo>
                  <a:cubicBezTo>
                    <a:pt x="3237" y="6842"/>
                    <a:pt x="3252" y="6868"/>
                    <a:pt x="3269" y="6894"/>
                  </a:cubicBezTo>
                  <a:cubicBezTo>
                    <a:pt x="3282" y="6912"/>
                    <a:pt x="3295" y="6931"/>
                    <a:pt x="3306" y="6951"/>
                  </a:cubicBezTo>
                  <a:cubicBezTo>
                    <a:pt x="3314" y="6964"/>
                    <a:pt x="3327" y="6974"/>
                    <a:pt x="3341" y="6979"/>
                  </a:cubicBezTo>
                  <a:cubicBezTo>
                    <a:pt x="3347" y="6981"/>
                    <a:pt x="3354" y="6983"/>
                    <a:pt x="3361" y="6983"/>
                  </a:cubicBezTo>
                  <a:cubicBezTo>
                    <a:pt x="3369" y="6983"/>
                    <a:pt x="3378" y="6981"/>
                    <a:pt x="3386" y="6977"/>
                  </a:cubicBezTo>
                  <a:cubicBezTo>
                    <a:pt x="3390" y="6975"/>
                    <a:pt x="3394" y="6972"/>
                    <a:pt x="3398" y="6969"/>
                  </a:cubicBezTo>
                  <a:cubicBezTo>
                    <a:pt x="3406" y="6987"/>
                    <a:pt x="3413" y="7005"/>
                    <a:pt x="3422" y="7024"/>
                  </a:cubicBezTo>
                  <a:cubicBezTo>
                    <a:pt x="3448" y="7081"/>
                    <a:pt x="3473" y="7138"/>
                    <a:pt x="3504" y="7194"/>
                  </a:cubicBezTo>
                  <a:cubicBezTo>
                    <a:pt x="3535" y="7250"/>
                    <a:pt x="3567" y="7306"/>
                    <a:pt x="3599" y="7361"/>
                  </a:cubicBezTo>
                  <a:cubicBezTo>
                    <a:pt x="3619" y="7394"/>
                    <a:pt x="3640" y="7423"/>
                    <a:pt x="3663" y="7454"/>
                  </a:cubicBezTo>
                  <a:cubicBezTo>
                    <a:pt x="3674" y="7472"/>
                    <a:pt x="3685" y="7488"/>
                    <a:pt x="3695" y="7505"/>
                  </a:cubicBezTo>
                  <a:cubicBezTo>
                    <a:pt x="3711" y="7514"/>
                    <a:pt x="3730" y="7524"/>
                    <a:pt x="3747" y="7534"/>
                  </a:cubicBezTo>
                  <a:cubicBezTo>
                    <a:pt x="3752" y="7539"/>
                    <a:pt x="3758" y="7541"/>
                    <a:pt x="3764" y="7545"/>
                  </a:cubicBezTo>
                  <a:cubicBezTo>
                    <a:pt x="3730" y="7483"/>
                    <a:pt x="3699" y="7419"/>
                    <a:pt x="3669" y="7356"/>
                  </a:cubicBezTo>
                  <a:cubicBezTo>
                    <a:pt x="3633" y="7278"/>
                    <a:pt x="3598" y="7198"/>
                    <a:pt x="3568" y="7116"/>
                  </a:cubicBezTo>
                  <a:lnTo>
                    <a:pt x="3568" y="7116"/>
                  </a:lnTo>
                  <a:cubicBezTo>
                    <a:pt x="3568" y="7116"/>
                    <a:pt x="3568" y="7116"/>
                    <a:pt x="3568" y="7116"/>
                  </a:cubicBezTo>
                  <a:cubicBezTo>
                    <a:pt x="3541" y="7044"/>
                    <a:pt x="3522" y="6968"/>
                    <a:pt x="3503" y="6894"/>
                  </a:cubicBezTo>
                  <a:cubicBezTo>
                    <a:pt x="3503" y="6892"/>
                    <a:pt x="3501" y="6889"/>
                    <a:pt x="3501" y="6888"/>
                  </a:cubicBezTo>
                  <a:cubicBezTo>
                    <a:pt x="3501" y="6886"/>
                    <a:pt x="3500" y="6885"/>
                    <a:pt x="3500" y="6884"/>
                  </a:cubicBezTo>
                  <a:cubicBezTo>
                    <a:pt x="3479" y="6834"/>
                    <a:pt x="3459" y="6783"/>
                    <a:pt x="3441" y="6732"/>
                  </a:cubicBezTo>
                  <a:cubicBezTo>
                    <a:pt x="3431" y="6701"/>
                    <a:pt x="3421" y="6670"/>
                    <a:pt x="3415" y="6638"/>
                  </a:cubicBezTo>
                  <a:cubicBezTo>
                    <a:pt x="3415" y="6637"/>
                    <a:pt x="3413" y="6634"/>
                    <a:pt x="3413" y="6632"/>
                  </a:cubicBezTo>
                  <a:cubicBezTo>
                    <a:pt x="3412" y="6627"/>
                    <a:pt x="3412" y="6623"/>
                    <a:pt x="3410" y="6620"/>
                  </a:cubicBezTo>
                  <a:cubicBezTo>
                    <a:pt x="3410" y="6617"/>
                    <a:pt x="3408" y="6616"/>
                    <a:pt x="3408" y="6613"/>
                  </a:cubicBezTo>
                  <a:cubicBezTo>
                    <a:pt x="3408" y="6611"/>
                    <a:pt x="3407" y="6607"/>
                    <a:pt x="3406" y="6605"/>
                  </a:cubicBezTo>
                  <a:cubicBezTo>
                    <a:pt x="3406" y="6603"/>
                    <a:pt x="3406" y="6603"/>
                    <a:pt x="3405" y="6602"/>
                  </a:cubicBezTo>
                  <a:cubicBezTo>
                    <a:pt x="3405" y="6595"/>
                    <a:pt x="3402" y="6589"/>
                    <a:pt x="3401" y="6581"/>
                  </a:cubicBezTo>
                  <a:cubicBezTo>
                    <a:pt x="3393" y="6545"/>
                    <a:pt x="3385" y="6508"/>
                    <a:pt x="3377" y="6471"/>
                  </a:cubicBezTo>
                  <a:lnTo>
                    <a:pt x="3377" y="6474"/>
                  </a:lnTo>
                  <a:cubicBezTo>
                    <a:pt x="3365" y="6409"/>
                    <a:pt x="3353" y="6341"/>
                    <a:pt x="3340" y="6275"/>
                  </a:cubicBezTo>
                  <a:cubicBezTo>
                    <a:pt x="3328" y="6210"/>
                    <a:pt x="3318" y="6146"/>
                    <a:pt x="3312" y="6080"/>
                  </a:cubicBezTo>
                  <a:cubicBezTo>
                    <a:pt x="3308" y="6019"/>
                    <a:pt x="3304" y="5958"/>
                    <a:pt x="3304" y="5896"/>
                  </a:cubicBezTo>
                  <a:cubicBezTo>
                    <a:pt x="3302" y="5893"/>
                    <a:pt x="3300" y="5888"/>
                    <a:pt x="3299" y="5884"/>
                  </a:cubicBezTo>
                  <a:cubicBezTo>
                    <a:pt x="3293" y="5868"/>
                    <a:pt x="3297" y="5852"/>
                    <a:pt x="3297" y="5837"/>
                  </a:cubicBezTo>
                  <a:cubicBezTo>
                    <a:pt x="3297" y="5810"/>
                    <a:pt x="3298" y="5784"/>
                    <a:pt x="3299" y="5756"/>
                  </a:cubicBezTo>
                  <a:cubicBezTo>
                    <a:pt x="3304" y="5693"/>
                    <a:pt x="3310" y="5629"/>
                    <a:pt x="3317" y="5565"/>
                  </a:cubicBezTo>
                  <a:cubicBezTo>
                    <a:pt x="3330" y="5450"/>
                    <a:pt x="3351" y="5336"/>
                    <a:pt x="3382" y="5224"/>
                  </a:cubicBezTo>
                  <a:lnTo>
                    <a:pt x="3382" y="5224"/>
                  </a:lnTo>
                  <a:cubicBezTo>
                    <a:pt x="3382" y="5225"/>
                    <a:pt x="3381" y="5228"/>
                    <a:pt x="3381" y="5229"/>
                  </a:cubicBezTo>
                  <a:cubicBezTo>
                    <a:pt x="3387" y="5207"/>
                    <a:pt x="3393" y="5186"/>
                    <a:pt x="3401" y="5163"/>
                  </a:cubicBezTo>
                  <a:cubicBezTo>
                    <a:pt x="3389" y="5156"/>
                    <a:pt x="3376" y="5146"/>
                    <a:pt x="3365" y="5139"/>
                  </a:cubicBezTo>
                  <a:cubicBezTo>
                    <a:pt x="3346" y="5126"/>
                    <a:pt x="3328" y="5113"/>
                    <a:pt x="3309" y="5100"/>
                  </a:cubicBezTo>
                  <a:cubicBezTo>
                    <a:pt x="3258" y="5064"/>
                    <a:pt x="3207" y="5032"/>
                    <a:pt x="3155" y="4997"/>
                  </a:cubicBezTo>
                  <a:cubicBezTo>
                    <a:pt x="3135" y="4984"/>
                    <a:pt x="3114" y="4969"/>
                    <a:pt x="3095" y="4954"/>
                  </a:cubicBezTo>
                  <a:cubicBezTo>
                    <a:pt x="3080" y="4945"/>
                    <a:pt x="3064" y="4936"/>
                    <a:pt x="3049" y="4926"/>
                  </a:cubicBezTo>
                  <a:cubicBezTo>
                    <a:pt x="3006" y="4899"/>
                    <a:pt x="2966" y="4871"/>
                    <a:pt x="2927" y="4840"/>
                  </a:cubicBezTo>
                  <a:cubicBezTo>
                    <a:pt x="2855" y="4776"/>
                    <a:pt x="2786" y="4708"/>
                    <a:pt x="2720" y="4639"/>
                  </a:cubicBezTo>
                  <a:lnTo>
                    <a:pt x="2719" y="4637"/>
                  </a:lnTo>
                  <a:cubicBezTo>
                    <a:pt x="2717" y="4636"/>
                    <a:pt x="2717" y="4635"/>
                    <a:pt x="2716" y="4635"/>
                  </a:cubicBezTo>
                  <a:cubicBezTo>
                    <a:pt x="2716" y="4635"/>
                    <a:pt x="2717" y="4636"/>
                    <a:pt x="2717" y="4637"/>
                  </a:cubicBezTo>
                  <a:cubicBezTo>
                    <a:pt x="2665" y="4578"/>
                    <a:pt x="2618" y="4518"/>
                    <a:pt x="2574" y="4454"/>
                  </a:cubicBezTo>
                  <a:cubicBezTo>
                    <a:pt x="2541" y="4404"/>
                    <a:pt x="2513" y="4355"/>
                    <a:pt x="2486" y="4304"/>
                  </a:cubicBezTo>
                  <a:cubicBezTo>
                    <a:pt x="2461" y="4250"/>
                    <a:pt x="2436" y="4196"/>
                    <a:pt x="2415" y="4139"/>
                  </a:cubicBezTo>
                  <a:cubicBezTo>
                    <a:pt x="2401" y="4098"/>
                    <a:pt x="2389" y="4056"/>
                    <a:pt x="2379" y="4014"/>
                  </a:cubicBezTo>
                  <a:cubicBezTo>
                    <a:pt x="2370" y="3965"/>
                    <a:pt x="2361" y="3916"/>
                    <a:pt x="2355" y="3867"/>
                  </a:cubicBezTo>
                  <a:cubicBezTo>
                    <a:pt x="2354" y="3825"/>
                    <a:pt x="2354" y="3785"/>
                    <a:pt x="2355" y="3744"/>
                  </a:cubicBezTo>
                  <a:lnTo>
                    <a:pt x="2355" y="3746"/>
                  </a:lnTo>
                  <a:cubicBezTo>
                    <a:pt x="2357" y="3720"/>
                    <a:pt x="2361" y="3694"/>
                    <a:pt x="2365" y="3669"/>
                  </a:cubicBezTo>
                  <a:cubicBezTo>
                    <a:pt x="2375" y="3618"/>
                    <a:pt x="2388" y="3571"/>
                    <a:pt x="2404" y="3521"/>
                  </a:cubicBezTo>
                  <a:cubicBezTo>
                    <a:pt x="2412" y="3495"/>
                    <a:pt x="2421" y="3469"/>
                    <a:pt x="2435" y="3445"/>
                  </a:cubicBezTo>
                  <a:cubicBezTo>
                    <a:pt x="2441" y="3429"/>
                    <a:pt x="2448" y="3416"/>
                    <a:pt x="2456" y="3400"/>
                  </a:cubicBezTo>
                  <a:cubicBezTo>
                    <a:pt x="2464" y="3380"/>
                    <a:pt x="2467" y="3357"/>
                    <a:pt x="2459" y="3336"/>
                  </a:cubicBezTo>
                  <a:cubicBezTo>
                    <a:pt x="2452" y="3323"/>
                    <a:pt x="2441" y="3313"/>
                    <a:pt x="2428" y="3304"/>
                  </a:cubicBezTo>
                  <a:cubicBezTo>
                    <a:pt x="2430" y="3290"/>
                    <a:pt x="2432" y="3276"/>
                    <a:pt x="2433" y="3262"/>
                  </a:cubicBezTo>
                  <a:cubicBezTo>
                    <a:pt x="2436" y="3210"/>
                    <a:pt x="2430" y="3158"/>
                    <a:pt x="2422" y="3107"/>
                  </a:cubicBezTo>
                  <a:cubicBezTo>
                    <a:pt x="2415" y="3052"/>
                    <a:pt x="2405" y="2999"/>
                    <a:pt x="2389" y="2946"/>
                  </a:cubicBezTo>
                  <a:cubicBezTo>
                    <a:pt x="2383" y="2921"/>
                    <a:pt x="2376" y="2897"/>
                    <a:pt x="2369" y="2874"/>
                  </a:cubicBezTo>
                  <a:cubicBezTo>
                    <a:pt x="2366" y="2856"/>
                    <a:pt x="2363" y="2840"/>
                    <a:pt x="2359" y="2823"/>
                  </a:cubicBezTo>
                  <a:cubicBezTo>
                    <a:pt x="2340" y="2742"/>
                    <a:pt x="2313" y="2663"/>
                    <a:pt x="2286" y="2586"/>
                  </a:cubicBezTo>
                  <a:cubicBezTo>
                    <a:pt x="2252" y="2485"/>
                    <a:pt x="2206" y="2389"/>
                    <a:pt x="2153" y="2297"/>
                  </a:cubicBezTo>
                  <a:cubicBezTo>
                    <a:pt x="2146" y="2268"/>
                    <a:pt x="2136" y="2240"/>
                    <a:pt x="2123" y="2211"/>
                  </a:cubicBezTo>
                  <a:cubicBezTo>
                    <a:pt x="2102" y="2160"/>
                    <a:pt x="2076" y="2111"/>
                    <a:pt x="2048" y="2062"/>
                  </a:cubicBezTo>
                  <a:cubicBezTo>
                    <a:pt x="2019" y="2014"/>
                    <a:pt x="1986" y="1971"/>
                    <a:pt x="1951" y="1926"/>
                  </a:cubicBezTo>
                  <a:cubicBezTo>
                    <a:pt x="1881" y="1838"/>
                    <a:pt x="1798" y="1757"/>
                    <a:pt x="1708" y="1690"/>
                  </a:cubicBezTo>
                  <a:cubicBezTo>
                    <a:pt x="1698" y="1683"/>
                    <a:pt x="1688" y="1677"/>
                    <a:pt x="1677" y="1670"/>
                  </a:cubicBezTo>
                  <a:cubicBezTo>
                    <a:pt x="1667" y="1663"/>
                    <a:pt x="1659" y="1657"/>
                    <a:pt x="1647" y="1653"/>
                  </a:cubicBezTo>
                  <a:cubicBezTo>
                    <a:pt x="1638" y="1649"/>
                    <a:pt x="1630" y="1645"/>
                    <a:pt x="1619" y="1645"/>
                  </a:cubicBezTo>
                  <a:cubicBezTo>
                    <a:pt x="1617" y="1645"/>
                    <a:pt x="1615" y="1646"/>
                    <a:pt x="1612" y="1646"/>
                  </a:cubicBezTo>
                  <a:lnTo>
                    <a:pt x="1609" y="1646"/>
                  </a:lnTo>
                  <a:cubicBezTo>
                    <a:pt x="1599" y="1636"/>
                    <a:pt x="1586" y="1625"/>
                    <a:pt x="1571" y="1618"/>
                  </a:cubicBezTo>
                  <a:cubicBezTo>
                    <a:pt x="1565" y="1616"/>
                    <a:pt x="1558" y="1616"/>
                    <a:pt x="1552" y="1616"/>
                  </a:cubicBezTo>
                  <a:cubicBezTo>
                    <a:pt x="1546" y="1616"/>
                    <a:pt x="1541" y="1616"/>
                    <a:pt x="1535" y="1617"/>
                  </a:cubicBezTo>
                  <a:cubicBezTo>
                    <a:pt x="1517" y="1597"/>
                    <a:pt x="1492" y="1582"/>
                    <a:pt x="1470" y="1568"/>
                  </a:cubicBezTo>
                  <a:cubicBezTo>
                    <a:pt x="1440" y="1549"/>
                    <a:pt x="1411" y="1529"/>
                    <a:pt x="1380" y="1512"/>
                  </a:cubicBezTo>
                  <a:cubicBezTo>
                    <a:pt x="1357" y="1498"/>
                    <a:pt x="1337" y="1484"/>
                    <a:pt x="1313" y="1473"/>
                  </a:cubicBezTo>
                  <a:cubicBezTo>
                    <a:pt x="1295" y="1462"/>
                    <a:pt x="1275" y="1453"/>
                    <a:pt x="1255" y="1445"/>
                  </a:cubicBezTo>
                  <a:cubicBezTo>
                    <a:pt x="1239" y="1432"/>
                    <a:pt x="1220" y="1422"/>
                    <a:pt x="1204" y="1411"/>
                  </a:cubicBezTo>
                  <a:cubicBezTo>
                    <a:pt x="1186" y="1399"/>
                    <a:pt x="1168" y="1388"/>
                    <a:pt x="1150" y="1378"/>
                  </a:cubicBezTo>
                  <a:cubicBezTo>
                    <a:pt x="1136" y="1369"/>
                    <a:pt x="1121" y="1362"/>
                    <a:pt x="1109" y="1354"/>
                  </a:cubicBezTo>
                  <a:cubicBezTo>
                    <a:pt x="1088" y="1344"/>
                    <a:pt x="1065" y="1337"/>
                    <a:pt x="1044" y="1332"/>
                  </a:cubicBezTo>
                  <a:cubicBezTo>
                    <a:pt x="1037" y="1330"/>
                    <a:pt x="1030" y="1329"/>
                    <a:pt x="1023" y="1329"/>
                  </a:cubicBezTo>
                  <a:cubicBezTo>
                    <a:pt x="1013" y="1329"/>
                    <a:pt x="1002" y="1331"/>
                    <a:pt x="993" y="1336"/>
                  </a:cubicBezTo>
                  <a:cubicBezTo>
                    <a:pt x="965" y="1327"/>
                    <a:pt x="936" y="1317"/>
                    <a:pt x="908" y="1308"/>
                  </a:cubicBezTo>
                  <a:cubicBezTo>
                    <a:pt x="879" y="1301"/>
                    <a:pt x="851" y="1295"/>
                    <a:pt x="822" y="1288"/>
                  </a:cubicBezTo>
                  <a:cubicBezTo>
                    <a:pt x="797" y="1275"/>
                    <a:pt x="771" y="1265"/>
                    <a:pt x="743" y="1259"/>
                  </a:cubicBezTo>
                  <a:cubicBezTo>
                    <a:pt x="727" y="1255"/>
                    <a:pt x="709" y="1251"/>
                    <a:pt x="693" y="1245"/>
                  </a:cubicBezTo>
                  <a:cubicBezTo>
                    <a:pt x="686" y="1243"/>
                    <a:pt x="678" y="1241"/>
                    <a:pt x="672" y="1238"/>
                  </a:cubicBezTo>
                  <a:cubicBezTo>
                    <a:pt x="671" y="1234"/>
                    <a:pt x="668" y="1231"/>
                    <a:pt x="667" y="1228"/>
                  </a:cubicBezTo>
                  <a:cubicBezTo>
                    <a:pt x="666" y="1174"/>
                    <a:pt x="663" y="1123"/>
                    <a:pt x="656" y="1071"/>
                  </a:cubicBezTo>
                  <a:cubicBezTo>
                    <a:pt x="646" y="1009"/>
                    <a:pt x="627" y="949"/>
                    <a:pt x="604" y="889"/>
                  </a:cubicBezTo>
                  <a:cubicBezTo>
                    <a:pt x="580" y="831"/>
                    <a:pt x="551" y="772"/>
                    <a:pt x="526" y="714"/>
                  </a:cubicBezTo>
                  <a:cubicBezTo>
                    <a:pt x="498" y="657"/>
                    <a:pt x="471" y="602"/>
                    <a:pt x="440" y="548"/>
                  </a:cubicBezTo>
                  <a:cubicBezTo>
                    <a:pt x="407" y="488"/>
                    <a:pt x="369" y="433"/>
                    <a:pt x="331" y="379"/>
                  </a:cubicBezTo>
                  <a:cubicBezTo>
                    <a:pt x="312" y="354"/>
                    <a:pt x="296" y="330"/>
                    <a:pt x="278" y="306"/>
                  </a:cubicBezTo>
                  <a:cubicBezTo>
                    <a:pt x="247" y="260"/>
                    <a:pt x="216" y="215"/>
                    <a:pt x="180" y="173"/>
                  </a:cubicBezTo>
                  <a:cubicBezTo>
                    <a:pt x="129" y="114"/>
                    <a:pt x="75" y="58"/>
                    <a:pt x="15" y="11"/>
                  </a:cubicBezTo>
                  <a:cubicBezTo>
                    <a:pt x="12" y="9"/>
                    <a:pt x="9" y="7"/>
                    <a:pt x="6" y="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1547750" y="3091850"/>
              <a:ext cx="700" cy="1250"/>
            </a:xfrm>
            <a:custGeom>
              <a:avLst/>
              <a:gdLst/>
              <a:ahLst/>
              <a:cxnLst/>
              <a:rect l="l" t="t" r="r" b="b"/>
              <a:pathLst>
                <a:path w="28" h="50" extrusionOk="0">
                  <a:moveTo>
                    <a:pt x="27" y="0"/>
                  </a:moveTo>
                  <a:cubicBezTo>
                    <a:pt x="23" y="9"/>
                    <a:pt x="16" y="18"/>
                    <a:pt x="11" y="27"/>
                  </a:cubicBezTo>
                  <a:cubicBezTo>
                    <a:pt x="9" y="35"/>
                    <a:pt x="5" y="41"/>
                    <a:pt x="1" y="50"/>
                  </a:cubicBezTo>
                  <a:cubicBezTo>
                    <a:pt x="4" y="45"/>
                    <a:pt x="8" y="40"/>
                    <a:pt x="11" y="35"/>
                  </a:cubicBezTo>
                  <a:cubicBezTo>
                    <a:pt x="11" y="34"/>
                    <a:pt x="11" y="34"/>
                    <a:pt x="12" y="32"/>
                  </a:cubicBezTo>
                  <a:cubicBezTo>
                    <a:pt x="14" y="30"/>
                    <a:pt x="16" y="29"/>
                    <a:pt x="17" y="26"/>
                  </a:cubicBezTo>
                  <a:cubicBezTo>
                    <a:pt x="24" y="19"/>
                    <a:pt x="26" y="9"/>
                    <a:pt x="27" y="0"/>
                  </a:cubicBezTo>
                  <a:close/>
                </a:path>
              </a:pathLst>
            </a:custGeom>
            <a:solidFill>
              <a:srgbClr val="FF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1954975" y="3028900"/>
              <a:ext cx="25" cy="50"/>
            </a:xfrm>
            <a:custGeom>
              <a:avLst/>
              <a:gdLst/>
              <a:ahLst/>
              <a:cxnLst/>
              <a:rect l="l" t="t" r="r" b="b"/>
              <a:pathLst>
                <a:path w="1" h="2" extrusionOk="0">
                  <a:moveTo>
                    <a:pt x="1" y="0"/>
                  </a:moveTo>
                  <a:cubicBezTo>
                    <a:pt x="1" y="1"/>
                    <a:pt x="1" y="1"/>
                    <a:pt x="1" y="0"/>
                  </a:cubicBezTo>
                  <a:cubicBezTo>
                    <a:pt x="1" y="1"/>
                    <a:pt x="1" y="1"/>
                    <a:pt x="1" y="0"/>
                  </a:cubicBezTo>
                  <a:cubicBezTo>
                    <a:pt x="1" y="1"/>
                    <a:pt x="1" y="1"/>
                    <a:pt x="1"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2168200" y="3031825"/>
              <a:ext cx="25" cy="25"/>
            </a:xfrm>
            <a:custGeom>
              <a:avLst/>
              <a:gdLst/>
              <a:ahLst/>
              <a:cxnLst/>
              <a:rect l="l" t="t" r="r" b="b"/>
              <a:pathLst>
                <a:path w="1" h="1" extrusionOk="0">
                  <a:moveTo>
                    <a:pt x="0" y="1"/>
                  </a:moveTo>
                  <a:lnTo>
                    <a:pt x="0" y="1"/>
                  </a:lnTo>
                  <a:lnTo>
                    <a:pt x="0" y="1"/>
                  </a:ln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a:off x="2168100" y="3031550"/>
              <a:ext cx="125" cy="300"/>
            </a:xfrm>
            <a:custGeom>
              <a:avLst/>
              <a:gdLst/>
              <a:ahLst/>
              <a:cxnLst/>
              <a:rect l="l" t="t" r="r" b="b"/>
              <a:pathLst>
                <a:path w="5" h="12" extrusionOk="0">
                  <a:moveTo>
                    <a:pt x="1" y="0"/>
                  </a:moveTo>
                  <a:cubicBezTo>
                    <a:pt x="1" y="3"/>
                    <a:pt x="3" y="8"/>
                    <a:pt x="4" y="12"/>
                  </a:cubicBezTo>
                  <a:cubicBezTo>
                    <a:pt x="4" y="9"/>
                    <a:pt x="3" y="6"/>
                    <a:pt x="3" y="3"/>
                  </a:cubicBezTo>
                  <a:cubicBezTo>
                    <a:pt x="3" y="2"/>
                    <a:pt x="1" y="1"/>
                    <a:pt x="1"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p:cNvSpPr/>
            <p:nvPr/>
          </p:nvSpPr>
          <p:spPr>
            <a:xfrm>
              <a:off x="2009725" y="2910825"/>
              <a:ext cx="119150" cy="166575"/>
            </a:xfrm>
            <a:custGeom>
              <a:avLst/>
              <a:gdLst/>
              <a:ahLst/>
              <a:cxnLst/>
              <a:rect l="l" t="t" r="r" b="b"/>
              <a:pathLst>
                <a:path w="4766" h="6663" extrusionOk="0">
                  <a:moveTo>
                    <a:pt x="1933" y="674"/>
                  </a:moveTo>
                  <a:cubicBezTo>
                    <a:pt x="1933" y="674"/>
                    <a:pt x="1932" y="675"/>
                    <a:pt x="1931" y="676"/>
                  </a:cubicBezTo>
                  <a:lnTo>
                    <a:pt x="1931" y="676"/>
                  </a:lnTo>
                  <a:cubicBezTo>
                    <a:pt x="1933" y="676"/>
                    <a:pt x="1933" y="675"/>
                    <a:pt x="1933" y="674"/>
                  </a:cubicBezTo>
                  <a:close/>
                  <a:moveTo>
                    <a:pt x="1299" y="1506"/>
                  </a:moveTo>
                  <a:cubicBezTo>
                    <a:pt x="1299" y="1506"/>
                    <a:pt x="1299" y="1506"/>
                    <a:pt x="1299" y="1506"/>
                  </a:cubicBezTo>
                  <a:cubicBezTo>
                    <a:pt x="1299" y="1506"/>
                    <a:pt x="1299" y="1506"/>
                    <a:pt x="1299" y="1506"/>
                  </a:cubicBezTo>
                  <a:close/>
                  <a:moveTo>
                    <a:pt x="3358" y="1733"/>
                  </a:moveTo>
                  <a:lnTo>
                    <a:pt x="3358" y="1733"/>
                  </a:lnTo>
                  <a:cubicBezTo>
                    <a:pt x="3358" y="1734"/>
                    <a:pt x="3358" y="1734"/>
                    <a:pt x="3358" y="1734"/>
                  </a:cubicBezTo>
                  <a:lnTo>
                    <a:pt x="3358" y="1734"/>
                  </a:lnTo>
                  <a:cubicBezTo>
                    <a:pt x="3358" y="1734"/>
                    <a:pt x="3358" y="1734"/>
                    <a:pt x="3358" y="1733"/>
                  </a:cubicBezTo>
                  <a:close/>
                  <a:moveTo>
                    <a:pt x="10" y="3302"/>
                  </a:moveTo>
                  <a:cubicBezTo>
                    <a:pt x="9" y="3303"/>
                    <a:pt x="9" y="3305"/>
                    <a:pt x="9" y="3307"/>
                  </a:cubicBezTo>
                  <a:lnTo>
                    <a:pt x="9" y="3307"/>
                  </a:lnTo>
                  <a:lnTo>
                    <a:pt x="10" y="3302"/>
                  </a:lnTo>
                  <a:close/>
                  <a:moveTo>
                    <a:pt x="9" y="3307"/>
                  </a:moveTo>
                  <a:lnTo>
                    <a:pt x="8" y="3308"/>
                  </a:lnTo>
                  <a:lnTo>
                    <a:pt x="8" y="3308"/>
                  </a:lnTo>
                  <a:cubicBezTo>
                    <a:pt x="8" y="3308"/>
                    <a:pt x="8" y="3307"/>
                    <a:pt x="9" y="3307"/>
                  </a:cubicBezTo>
                  <a:close/>
                  <a:moveTo>
                    <a:pt x="2817" y="6330"/>
                  </a:moveTo>
                  <a:cubicBezTo>
                    <a:pt x="2815" y="6331"/>
                    <a:pt x="2813" y="6333"/>
                    <a:pt x="2812" y="6335"/>
                  </a:cubicBezTo>
                  <a:cubicBezTo>
                    <a:pt x="2814" y="6333"/>
                    <a:pt x="2815" y="6332"/>
                    <a:pt x="2817" y="6330"/>
                  </a:cubicBezTo>
                  <a:close/>
                  <a:moveTo>
                    <a:pt x="2843" y="1"/>
                  </a:moveTo>
                  <a:cubicBezTo>
                    <a:pt x="2842" y="1"/>
                    <a:pt x="2841" y="1"/>
                    <a:pt x="2839" y="2"/>
                  </a:cubicBezTo>
                  <a:cubicBezTo>
                    <a:pt x="2816" y="7"/>
                    <a:pt x="2791" y="13"/>
                    <a:pt x="2768" y="18"/>
                  </a:cubicBezTo>
                  <a:lnTo>
                    <a:pt x="2718" y="31"/>
                  </a:lnTo>
                  <a:lnTo>
                    <a:pt x="2718" y="32"/>
                  </a:lnTo>
                  <a:cubicBezTo>
                    <a:pt x="2713" y="33"/>
                    <a:pt x="2707" y="33"/>
                    <a:pt x="2702" y="34"/>
                  </a:cubicBezTo>
                  <a:cubicBezTo>
                    <a:pt x="2641" y="49"/>
                    <a:pt x="2583" y="70"/>
                    <a:pt x="2524" y="96"/>
                  </a:cubicBezTo>
                  <a:cubicBezTo>
                    <a:pt x="2466" y="120"/>
                    <a:pt x="2410" y="150"/>
                    <a:pt x="2353" y="178"/>
                  </a:cubicBezTo>
                  <a:cubicBezTo>
                    <a:pt x="2297" y="207"/>
                    <a:pt x="2239" y="235"/>
                    <a:pt x="2185" y="270"/>
                  </a:cubicBezTo>
                  <a:cubicBezTo>
                    <a:pt x="2132" y="305"/>
                    <a:pt x="2082" y="342"/>
                    <a:pt x="2036" y="384"/>
                  </a:cubicBezTo>
                  <a:cubicBezTo>
                    <a:pt x="1946" y="462"/>
                    <a:pt x="1866" y="549"/>
                    <a:pt x="1795" y="643"/>
                  </a:cubicBezTo>
                  <a:cubicBezTo>
                    <a:pt x="1747" y="709"/>
                    <a:pt x="1698" y="775"/>
                    <a:pt x="1657" y="844"/>
                  </a:cubicBezTo>
                  <a:cubicBezTo>
                    <a:pt x="1619" y="910"/>
                    <a:pt x="1582" y="976"/>
                    <a:pt x="1542" y="1042"/>
                  </a:cubicBezTo>
                  <a:cubicBezTo>
                    <a:pt x="1505" y="1104"/>
                    <a:pt x="1468" y="1166"/>
                    <a:pt x="1435" y="1230"/>
                  </a:cubicBezTo>
                  <a:cubicBezTo>
                    <a:pt x="1420" y="1262"/>
                    <a:pt x="1407" y="1295"/>
                    <a:pt x="1394" y="1327"/>
                  </a:cubicBezTo>
                  <a:cubicBezTo>
                    <a:pt x="1391" y="1334"/>
                    <a:pt x="1386" y="1342"/>
                    <a:pt x="1383" y="1352"/>
                  </a:cubicBezTo>
                  <a:cubicBezTo>
                    <a:pt x="1363" y="1357"/>
                    <a:pt x="1344" y="1362"/>
                    <a:pt x="1324" y="1368"/>
                  </a:cubicBezTo>
                  <a:cubicBezTo>
                    <a:pt x="1267" y="1385"/>
                    <a:pt x="1215" y="1414"/>
                    <a:pt x="1166" y="1444"/>
                  </a:cubicBezTo>
                  <a:cubicBezTo>
                    <a:pt x="1117" y="1473"/>
                    <a:pt x="1069" y="1507"/>
                    <a:pt x="1021" y="1540"/>
                  </a:cubicBezTo>
                  <a:cubicBezTo>
                    <a:pt x="973" y="1577"/>
                    <a:pt x="921" y="1611"/>
                    <a:pt x="873" y="1649"/>
                  </a:cubicBezTo>
                  <a:cubicBezTo>
                    <a:pt x="773" y="1728"/>
                    <a:pt x="676" y="1809"/>
                    <a:pt x="593" y="1904"/>
                  </a:cubicBezTo>
                  <a:cubicBezTo>
                    <a:pt x="556" y="1946"/>
                    <a:pt x="521" y="1992"/>
                    <a:pt x="486" y="2038"/>
                  </a:cubicBezTo>
                  <a:cubicBezTo>
                    <a:pt x="446" y="2089"/>
                    <a:pt x="408" y="2141"/>
                    <a:pt x="371" y="2194"/>
                  </a:cubicBezTo>
                  <a:cubicBezTo>
                    <a:pt x="340" y="2236"/>
                    <a:pt x="310" y="2280"/>
                    <a:pt x="279" y="2324"/>
                  </a:cubicBezTo>
                  <a:cubicBezTo>
                    <a:pt x="251" y="2365"/>
                    <a:pt x="222" y="2407"/>
                    <a:pt x="199" y="2452"/>
                  </a:cubicBezTo>
                  <a:cubicBezTo>
                    <a:pt x="174" y="2495"/>
                    <a:pt x="153" y="2540"/>
                    <a:pt x="134" y="2587"/>
                  </a:cubicBezTo>
                  <a:cubicBezTo>
                    <a:pt x="112" y="2637"/>
                    <a:pt x="92" y="2689"/>
                    <a:pt x="77" y="2742"/>
                  </a:cubicBezTo>
                  <a:cubicBezTo>
                    <a:pt x="61" y="2797"/>
                    <a:pt x="49" y="2853"/>
                    <a:pt x="37" y="2910"/>
                  </a:cubicBezTo>
                  <a:cubicBezTo>
                    <a:pt x="26" y="2967"/>
                    <a:pt x="16" y="3024"/>
                    <a:pt x="11" y="3081"/>
                  </a:cubicBezTo>
                  <a:cubicBezTo>
                    <a:pt x="4" y="3164"/>
                    <a:pt x="1" y="3246"/>
                    <a:pt x="3" y="3329"/>
                  </a:cubicBezTo>
                  <a:lnTo>
                    <a:pt x="8" y="3308"/>
                  </a:lnTo>
                  <a:lnTo>
                    <a:pt x="8" y="3308"/>
                  </a:lnTo>
                  <a:cubicBezTo>
                    <a:pt x="8" y="3309"/>
                    <a:pt x="8" y="3309"/>
                    <a:pt x="8" y="3309"/>
                  </a:cubicBezTo>
                  <a:cubicBezTo>
                    <a:pt x="11" y="3293"/>
                    <a:pt x="16" y="3276"/>
                    <a:pt x="21" y="3258"/>
                  </a:cubicBezTo>
                  <a:cubicBezTo>
                    <a:pt x="28" y="3228"/>
                    <a:pt x="36" y="3197"/>
                    <a:pt x="44" y="3168"/>
                  </a:cubicBezTo>
                  <a:cubicBezTo>
                    <a:pt x="54" y="3128"/>
                    <a:pt x="66" y="3087"/>
                    <a:pt x="78" y="3049"/>
                  </a:cubicBezTo>
                  <a:cubicBezTo>
                    <a:pt x="91" y="3011"/>
                    <a:pt x="103" y="2974"/>
                    <a:pt x="117" y="2938"/>
                  </a:cubicBezTo>
                  <a:cubicBezTo>
                    <a:pt x="123" y="2921"/>
                    <a:pt x="130" y="2905"/>
                    <a:pt x="138" y="2887"/>
                  </a:cubicBezTo>
                  <a:cubicBezTo>
                    <a:pt x="145" y="2869"/>
                    <a:pt x="152" y="2848"/>
                    <a:pt x="160" y="2827"/>
                  </a:cubicBezTo>
                  <a:lnTo>
                    <a:pt x="160" y="2827"/>
                  </a:lnTo>
                  <a:lnTo>
                    <a:pt x="157" y="2835"/>
                  </a:lnTo>
                  <a:cubicBezTo>
                    <a:pt x="180" y="2776"/>
                    <a:pt x="209" y="2719"/>
                    <a:pt x="238" y="2662"/>
                  </a:cubicBezTo>
                  <a:cubicBezTo>
                    <a:pt x="240" y="2659"/>
                    <a:pt x="241" y="2655"/>
                    <a:pt x="242" y="2653"/>
                  </a:cubicBezTo>
                  <a:cubicBezTo>
                    <a:pt x="247" y="2638"/>
                    <a:pt x="253" y="2624"/>
                    <a:pt x="261" y="2611"/>
                  </a:cubicBezTo>
                  <a:lnTo>
                    <a:pt x="261" y="2612"/>
                  </a:lnTo>
                  <a:cubicBezTo>
                    <a:pt x="282" y="2565"/>
                    <a:pt x="304" y="2519"/>
                    <a:pt x="330" y="2474"/>
                  </a:cubicBezTo>
                  <a:cubicBezTo>
                    <a:pt x="351" y="2440"/>
                    <a:pt x="376" y="2406"/>
                    <a:pt x="400" y="2371"/>
                  </a:cubicBezTo>
                  <a:cubicBezTo>
                    <a:pt x="428" y="2333"/>
                    <a:pt x="455" y="2293"/>
                    <a:pt x="483" y="2255"/>
                  </a:cubicBezTo>
                  <a:cubicBezTo>
                    <a:pt x="539" y="2177"/>
                    <a:pt x="596" y="2101"/>
                    <a:pt x="655" y="2025"/>
                  </a:cubicBezTo>
                  <a:cubicBezTo>
                    <a:pt x="691" y="1982"/>
                    <a:pt x="730" y="1938"/>
                    <a:pt x="772" y="1898"/>
                  </a:cubicBezTo>
                  <a:lnTo>
                    <a:pt x="772" y="1898"/>
                  </a:lnTo>
                  <a:cubicBezTo>
                    <a:pt x="772" y="1898"/>
                    <a:pt x="770" y="1899"/>
                    <a:pt x="769" y="1900"/>
                  </a:cubicBezTo>
                  <a:lnTo>
                    <a:pt x="769" y="1900"/>
                  </a:lnTo>
                  <a:cubicBezTo>
                    <a:pt x="824" y="1849"/>
                    <a:pt x="882" y="1800"/>
                    <a:pt x="942" y="1752"/>
                  </a:cubicBezTo>
                  <a:cubicBezTo>
                    <a:pt x="998" y="1708"/>
                    <a:pt x="1057" y="1666"/>
                    <a:pt x="1117" y="1623"/>
                  </a:cubicBezTo>
                  <a:cubicBezTo>
                    <a:pt x="1174" y="1582"/>
                    <a:pt x="1232" y="1543"/>
                    <a:pt x="1294" y="1508"/>
                  </a:cubicBezTo>
                  <a:lnTo>
                    <a:pt x="1293" y="1508"/>
                  </a:lnTo>
                  <a:cubicBezTo>
                    <a:pt x="1294" y="1508"/>
                    <a:pt x="1295" y="1508"/>
                    <a:pt x="1296" y="1507"/>
                  </a:cubicBezTo>
                  <a:cubicBezTo>
                    <a:pt x="1298" y="1506"/>
                    <a:pt x="1299" y="1504"/>
                    <a:pt x="1300" y="1504"/>
                  </a:cubicBezTo>
                  <a:lnTo>
                    <a:pt x="1300" y="1504"/>
                  </a:lnTo>
                  <a:cubicBezTo>
                    <a:pt x="1300" y="1505"/>
                    <a:pt x="1300" y="1506"/>
                    <a:pt x="1299" y="1506"/>
                  </a:cubicBezTo>
                  <a:lnTo>
                    <a:pt x="1299" y="1506"/>
                  </a:lnTo>
                  <a:cubicBezTo>
                    <a:pt x="1321" y="1496"/>
                    <a:pt x="1341" y="1486"/>
                    <a:pt x="1365" y="1476"/>
                  </a:cubicBezTo>
                  <a:cubicBezTo>
                    <a:pt x="1366" y="1475"/>
                    <a:pt x="1368" y="1473"/>
                    <a:pt x="1370" y="1473"/>
                  </a:cubicBezTo>
                  <a:cubicBezTo>
                    <a:pt x="1380" y="1466"/>
                    <a:pt x="1396" y="1461"/>
                    <a:pt x="1408" y="1456"/>
                  </a:cubicBezTo>
                  <a:cubicBezTo>
                    <a:pt x="1420" y="1451"/>
                    <a:pt x="1432" y="1446"/>
                    <a:pt x="1443" y="1441"/>
                  </a:cubicBezTo>
                  <a:cubicBezTo>
                    <a:pt x="1456" y="1435"/>
                    <a:pt x="1471" y="1430"/>
                    <a:pt x="1486" y="1424"/>
                  </a:cubicBezTo>
                  <a:cubicBezTo>
                    <a:pt x="1489" y="1421"/>
                    <a:pt x="1490" y="1417"/>
                    <a:pt x="1492" y="1413"/>
                  </a:cubicBezTo>
                  <a:cubicBezTo>
                    <a:pt x="1494" y="1410"/>
                    <a:pt x="1494" y="1409"/>
                    <a:pt x="1495" y="1406"/>
                  </a:cubicBezTo>
                  <a:cubicBezTo>
                    <a:pt x="1504" y="1386"/>
                    <a:pt x="1514" y="1367"/>
                    <a:pt x="1525" y="1346"/>
                  </a:cubicBezTo>
                  <a:cubicBezTo>
                    <a:pt x="1525" y="1344"/>
                    <a:pt x="1523" y="1344"/>
                    <a:pt x="1523" y="1344"/>
                  </a:cubicBezTo>
                  <a:cubicBezTo>
                    <a:pt x="1527" y="1336"/>
                    <a:pt x="1530" y="1328"/>
                    <a:pt x="1533" y="1321"/>
                  </a:cubicBezTo>
                  <a:cubicBezTo>
                    <a:pt x="1564" y="1251"/>
                    <a:pt x="1602" y="1188"/>
                    <a:pt x="1640" y="1126"/>
                  </a:cubicBezTo>
                  <a:cubicBezTo>
                    <a:pt x="1683" y="1054"/>
                    <a:pt x="1723" y="982"/>
                    <a:pt x="1765" y="910"/>
                  </a:cubicBezTo>
                  <a:lnTo>
                    <a:pt x="1767" y="909"/>
                  </a:lnTo>
                  <a:cubicBezTo>
                    <a:pt x="1768" y="906"/>
                    <a:pt x="1769" y="905"/>
                    <a:pt x="1770" y="903"/>
                  </a:cubicBezTo>
                  <a:lnTo>
                    <a:pt x="1770" y="904"/>
                  </a:lnTo>
                  <a:cubicBezTo>
                    <a:pt x="1819" y="824"/>
                    <a:pt x="1874" y="750"/>
                    <a:pt x="1931" y="676"/>
                  </a:cubicBezTo>
                  <a:lnTo>
                    <a:pt x="1931" y="676"/>
                  </a:lnTo>
                  <a:cubicBezTo>
                    <a:pt x="1931" y="676"/>
                    <a:pt x="1931" y="676"/>
                    <a:pt x="1930" y="677"/>
                  </a:cubicBezTo>
                  <a:cubicBezTo>
                    <a:pt x="1976" y="621"/>
                    <a:pt x="2023" y="569"/>
                    <a:pt x="2075" y="521"/>
                  </a:cubicBezTo>
                  <a:lnTo>
                    <a:pt x="2075" y="521"/>
                  </a:lnTo>
                  <a:lnTo>
                    <a:pt x="2074" y="522"/>
                  </a:lnTo>
                  <a:cubicBezTo>
                    <a:pt x="2114" y="485"/>
                    <a:pt x="2155" y="449"/>
                    <a:pt x="2201" y="416"/>
                  </a:cubicBezTo>
                  <a:cubicBezTo>
                    <a:pt x="2238" y="388"/>
                    <a:pt x="2278" y="364"/>
                    <a:pt x="2317" y="341"/>
                  </a:cubicBezTo>
                  <a:cubicBezTo>
                    <a:pt x="2363" y="317"/>
                    <a:pt x="2409" y="295"/>
                    <a:pt x="2456" y="271"/>
                  </a:cubicBezTo>
                  <a:cubicBezTo>
                    <a:pt x="2510" y="244"/>
                    <a:pt x="2564" y="218"/>
                    <a:pt x="2620" y="196"/>
                  </a:cubicBezTo>
                  <a:cubicBezTo>
                    <a:pt x="2651" y="183"/>
                    <a:pt x="2682" y="176"/>
                    <a:pt x="2714" y="167"/>
                  </a:cubicBezTo>
                  <a:lnTo>
                    <a:pt x="2714" y="176"/>
                  </a:lnTo>
                  <a:cubicBezTo>
                    <a:pt x="2713" y="240"/>
                    <a:pt x="2710" y="306"/>
                    <a:pt x="2707" y="371"/>
                  </a:cubicBezTo>
                  <a:cubicBezTo>
                    <a:pt x="2706" y="404"/>
                    <a:pt x="2706" y="438"/>
                    <a:pt x="2707" y="471"/>
                  </a:cubicBezTo>
                  <a:cubicBezTo>
                    <a:pt x="2708" y="506"/>
                    <a:pt x="2712" y="539"/>
                    <a:pt x="2715" y="574"/>
                  </a:cubicBezTo>
                  <a:cubicBezTo>
                    <a:pt x="2718" y="604"/>
                    <a:pt x="2723" y="635"/>
                    <a:pt x="2729" y="666"/>
                  </a:cubicBezTo>
                  <a:cubicBezTo>
                    <a:pt x="2737" y="701"/>
                    <a:pt x="2744" y="735"/>
                    <a:pt x="2753" y="771"/>
                  </a:cubicBezTo>
                  <a:cubicBezTo>
                    <a:pt x="2760" y="801"/>
                    <a:pt x="2769" y="833"/>
                    <a:pt x="2779" y="867"/>
                  </a:cubicBezTo>
                  <a:cubicBezTo>
                    <a:pt x="2789" y="901"/>
                    <a:pt x="2800" y="936"/>
                    <a:pt x="2813" y="971"/>
                  </a:cubicBezTo>
                  <a:cubicBezTo>
                    <a:pt x="2858" y="1099"/>
                    <a:pt x="2918" y="1223"/>
                    <a:pt x="2977" y="1343"/>
                  </a:cubicBezTo>
                  <a:cubicBezTo>
                    <a:pt x="3007" y="1406"/>
                    <a:pt x="3039" y="1467"/>
                    <a:pt x="3071" y="1528"/>
                  </a:cubicBezTo>
                  <a:cubicBezTo>
                    <a:pt x="3105" y="1590"/>
                    <a:pt x="3141" y="1649"/>
                    <a:pt x="3179" y="1708"/>
                  </a:cubicBezTo>
                  <a:cubicBezTo>
                    <a:pt x="3208" y="1749"/>
                    <a:pt x="3235" y="1788"/>
                    <a:pt x="3265" y="1827"/>
                  </a:cubicBezTo>
                  <a:cubicBezTo>
                    <a:pt x="3281" y="1850"/>
                    <a:pt x="3297" y="1874"/>
                    <a:pt x="3315" y="1895"/>
                  </a:cubicBezTo>
                  <a:cubicBezTo>
                    <a:pt x="3336" y="1921"/>
                    <a:pt x="3355" y="1946"/>
                    <a:pt x="3375" y="1970"/>
                  </a:cubicBezTo>
                  <a:cubicBezTo>
                    <a:pt x="3437" y="2045"/>
                    <a:pt x="3513" y="2107"/>
                    <a:pt x="3590" y="2168"/>
                  </a:cubicBezTo>
                  <a:cubicBezTo>
                    <a:pt x="3632" y="2202"/>
                    <a:pt x="3678" y="2235"/>
                    <a:pt x="3723" y="2267"/>
                  </a:cubicBezTo>
                  <a:cubicBezTo>
                    <a:pt x="3764" y="2297"/>
                    <a:pt x="3805" y="2325"/>
                    <a:pt x="3848" y="2352"/>
                  </a:cubicBezTo>
                  <a:cubicBezTo>
                    <a:pt x="3875" y="2367"/>
                    <a:pt x="3900" y="2385"/>
                    <a:pt x="3927" y="2401"/>
                  </a:cubicBezTo>
                  <a:cubicBezTo>
                    <a:pt x="3988" y="2438"/>
                    <a:pt x="4054" y="2469"/>
                    <a:pt x="4120" y="2496"/>
                  </a:cubicBezTo>
                  <a:cubicBezTo>
                    <a:pt x="4151" y="2509"/>
                    <a:pt x="4182" y="2520"/>
                    <a:pt x="4214" y="2530"/>
                  </a:cubicBezTo>
                  <a:cubicBezTo>
                    <a:pt x="4246" y="2540"/>
                    <a:pt x="4281" y="2550"/>
                    <a:pt x="4314" y="2558"/>
                  </a:cubicBezTo>
                  <a:cubicBezTo>
                    <a:pt x="4352" y="2567"/>
                    <a:pt x="4391" y="2574"/>
                    <a:pt x="4430" y="2580"/>
                  </a:cubicBezTo>
                  <a:cubicBezTo>
                    <a:pt x="4427" y="2593"/>
                    <a:pt x="4423" y="2609"/>
                    <a:pt x="4421" y="2623"/>
                  </a:cubicBezTo>
                  <a:cubicBezTo>
                    <a:pt x="4414" y="2660"/>
                    <a:pt x="4409" y="2696"/>
                    <a:pt x="4404" y="2732"/>
                  </a:cubicBezTo>
                  <a:cubicBezTo>
                    <a:pt x="4400" y="2762"/>
                    <a:pt x="4397" y="2793"/>
                    <a:pt x="4395" y="2823"/>
                  </a:cubicBezTo>
                  <a:cubicBezTo>
                    <a:pt x="4394" y="2840"/>
                    <a:pt x="4394" y="2856"/>
                    <a:pt x="4392" y="2873"/>
                  </a:cubicBezTo>
                  <a:cubicBezTo>
                    <a:pt x="4391" y="2890"/>
                    <a:pt x="4389" y="2908"/>
                    <a:pt x="4389" y="2924"/>
                  </a:cubicBezTo>
                  <a:cubicBezTo>
                    <a:pt x="4389" y="2959"/>
                    <a:pt x="4386" y="2993"/>
                    <a:pt x="4385" y="3028"/>
                  </a:cubicBezTo>
                  <a:cubicBezTo>
                    <a:pt x="4384" y="3066"/>
                    <a:pt x="4386" y="3102"/>
                    <a:pt x="4389" y="3138"/>
                  </a:cubicBezTo>
                  <a:cubicBezTo>
                    <a:pt x="4390" y="3171"/>
                    <a:pt x="4394" y="3205"/>
                    <a:pt x="4396" y="3238"/>
                  </a:cubicBezTo>
                  <a:cubicBezTo>
                    <a:pt x="4399" y="3274"/>
                    <a:pt x="4405" y="3311"/>
                    <a:pt x="4409" y="3349"/>
                  </a:cubicBezTo>
                  <a:cubicBezTo>
                    <a:pt x="4412" y="3383"/>
                    <a:pt x="4421" y="3417"/>
                    <a:pt x="4426" y="3450"/>
                  </a:cubicBezTo>
                  <a:cubicBezTo>
                    <a:pt x="4431" y="3485"/>
                    <a:pt x="4441" y="3520"/>
                    <a:pt x="4450" y="3554"/>
                  </a:cubicBezTo>
                  <a:cubicBezTo>
                    <a:pt x="4458" y="3587"/>
                    <a:pt x="4469" y="3618"/>
                    <a:pt x="4479" y="3650"/>
                  </a:cubicBezTo>
                  <a:cubicBezTo>
                    <a:pt x="4490" y="3682"/>
                    <a:pt x="4505" y="3714"/>
                    <a:pt x="4519" y="3747"/>
                  </a:cubicBezTo>
                  <a:cubicBezTo>
                    <a:pt x="4529" y="3774"/>
                    <a:pt x="4543" y="3800"/>
                    <a:pt x="4556" y="3826"/>
                  </a:cubicBezTo>
                  <a:cubicBezTo>
                    <a:pt x="4572" y="3858"/>
                    <a:pt x="4590" y="3891"/>
                    <a:pt x="4607" y="3923"/>
                  </a:cubicBezTo>
                  <a:cubicBezTo>
                    <a:pt x="4613" y="3933"/>
                    <a:pt x="4617" y="3941"/>
                    <a:pt x="4622" y="3949"/>
                  </a:cubicBezTo>
                  <a:cubicBezTo>
                    <a:pt x="4610" y="3954"/>
                    <a:pt x="4598" y="3959"/>
                    <a:pt x="4586" y="3965"/>
                  </a:cubicBezTo>
                  <a:cubicBezTo>
                    <a:pt x="4569" y="3973"/>
                    <a:pt x="4552" y="3980"/>
                    <a:pt x="4535" y="3989"/>
                  </a:cubicBezTo>
                  <a:cubicBezTo>
                    <a:pt x="4514" y="4001"/>
                    <a:pt x="4495" y="4015"/>
                    <a:pt x="4476" y="4029"/>
                  </a:cubicBezTo>
                  <a:cubicBezTo>
                    <a:pt x="4426" y="4068"/>
                    <a:pt x="4380" y="4111"/>
                    <a:pt x="4334" y="4155"/>
                  </a:cubicBezTo>
                  <a:cubicBezTo>
                    <a:pt x="4242" y="4242"/>
                    <a:pt x="4151" y="4332"/>
                    <a:pt x="4074" y="4433"/>
                  </a:cubicBezTo>
                  <a:cubicBezTo>
                    <a:pt x="3992" y="4536"/>
                    <a:pt x="3919" y="4646"/>
                    <a:pt x="3845" y="4755"/>
                  </a:cubicBezTo>
                  <a:cubicBezTo>
                    <a:pt x="3778" y="4857"/>
                    <a:pt x="3708" y="4961"/>
                    <a:pt x="3666" y="5076"/>
                  </a:cubicBezTo>
                  <a:cubicBezTo>
                    <a:pt x="3648" y="5127"/>
                    <a:pt x="3633" y="5179"/>
                    <a:pt x="3620" y="5233"/>
                  </a:cubicBezTo>
                  <a:cubicBezTo>
                    <a:pt x="3604" y="5292"/>
                    <a:pt x="3590" y="5352"/>
                    <a:pt x="3579" y="5410"/>
                  </a:cubicBezTo>
                  <a:cubicBezTo>
                    <a:pt x="3575" y="5436"/>
                    <a:pt x="3573" y="5461"/>
                    <a:pt x="3569" y="5487"/>
                  </a:cubicBezTo>
                  <a:cubicBezTo>
                    <a:pt x="3551" y="5496"/>
                    <a:pt x="3533" y="5503"/>
                    <a:pt x="3514" y="5513"/>
                  </a:cubicBezTo>
                  <a:cubicBezTo>
                    <a:pt x="3457" y="5544"/>
                    <a:pt x="3399" y="5577"/>
                    <a:pt x="3344" y="5616"/>
                  </a:cubicBezTo>
                  <a:cubicBezTo>
                    <a:pt x="3318" y="5633"/>
                    <a:pt x="3296" y="5653"/>
                    <a:pt x="3272" y="5674"/>
                  </a:cubicBezTo>
                  <a:cubicBezTo>
                    <a:pt x="3248" y="5695"/>
                    <a:pt x="3222" y="5719"/>
                    <a:pt x="3198" y="5742"/>
                  </a:cubicBezTo>
                  <a:cubicBezTo>
                    <a:pt x="3152" y="5786"/>
                    <a:pt x="3107" y="5832"/>
                    <a:pt x="3062" y="5878"/>
                  </a:cubicBezTo>
                  <a:cubicBezTo>
                    <a:pt x="3017" y="5924"/>
                    <a:pt x="2972" y="5969"/>
                    <a:pt x="2926" y="6015"/>
                  </a:cubicBezTo>
                  <a:cubicBezTo>
                    <a:pt x="2906" y="6038"/>
                    <a:pt x="2885" y="6061"/>
                    <a:pt x="2866" y="6085"/>
                  </a:cubicBezTo>
                  <a:cubicBezTo>
                    <a:pt x="2844" y="6112"/>
                    <a:pt x="2821" y="6139"/>
                    <a:pt x="2800" y="6168"/>
                  </a:cubicBezTo>
                  <a:cubicBezTo>
                    <a:pt x="2763" y="6221"/>
                    <a:pt x="2729" y="6276"/>
                    <a:pt x="2701" y="6334"/>
                  </a:cubicBezTo>
                  <a:cubicBezTo>
                    <a:pt x="2678" y="6381"/>
                    <a:pt x="2656" y="6428"/>
                    <a:pt x="2640" y="6480"/>
                  </a:cubicBezTo>
                  <a:cubicBezTo>
                    <a:pt x="2629" y="6519"/>
                    <a:pt x="2621" y="6557"/>
                    <a:pt x="2614" y="6596"/>
                  </a:cubicBezTo>
                  <a:cubicBezTo>
                    <a:pt x="2609" y="6617"/>
                    <a:pt x="2605" y="6638"/>
                    <a:pt x="2604" y="6662"/>
                  </a:cubicBezTo>
                  <a:cubicBezTo>
                    <a:pt x="2613" y="6648"/>
                    <a:pt x="2620" y="6634"/>
                    <a:pt x="2626" y="6622"/>
                  </a:cubicBezTo>
                  <a:cubicBezTo>
                    <a:pt x="2649" y="6577"/>
                    <a:pt x="2671" y="6533"/>
                    <a:pt x="2696" y="6490"/>
                  </a:cubicBezTo>
                  <a:cubicBezTo>
                    <a:pt x="2697" y="6490"/>
                    <a:pt x="2697" y="6489"/>
                    <a:pt x="2697" y="6489"/>
                  </a:cubicBezTo>
                  <a:cubicBezTo>
                    <a:pt x="2698" y="6489"/>
                    <a:pt x="2698" y="6488"/>
                    <a:pt x="2698" y="6488"/>
                  </a:cubicBezTo>
                  <a:lnTo>
                    <a:pt x="2698" y="6489"/>
                  </a:lnTo>
                  <a:cubicBezTo>
                    <a:pt x="2716" y="6461"/>
                    <a:pt x="2734" y="6432"/>
                    <a:pt x="2754" y="6405"/>
                  </a:cubicBezTo>
                  <a:cubicBezTo>
                    <a:pt x="2773" y="6379"/>
                    <a:pt x="2795" y="6355"/>
                    <a:pt x="2817" y="6329"/>
                  </a:cubicBezTo>
                  <a:lnTo>
                    <a:pt x="2817" y="6329"/>
                  </a:lnTo>
                  <a:cubicBezTo>
                    <a:pt x="2817" y="6329"/>
                    <a:pt x="2817" y="6329"/>
                    <a:pt x="2817" y="6330"/>
                  </a:cubicBezTo>
                  <a:lnTo>
                    <a:pt x="2817" y="6330"/>
                  </a:lnTo>
                  <a:cubicBezTo>
                    <a:pt x="2850" y="6292"/>
                    <a:pt x="2885" y="6253"/>
                    <a:pt x="2920" y="6215"/>
                  </a:cubicBezTo>
                  <a:cubicBezTo>
                    <a:pt x="2934" y="6200"/>
                    <a:pt x="2950" y="6185"/>
                    <a:pt x="2964" y="6172"/>
                  </a:cubicBezTo>
                  <a:cubicBezTo>
                    <a:pt x="2984" y="6148"/>
                    <a:pt x="3003" y="6126"/>
                    <a:pt x="3023" y="6103"/>
                  </a:cubicBezTo>
                  <a:cubicBezTo>
                    <a:pt x="3052" y="6071"/>
                    <a:pt x="3083" y="6041"/>
                    <a:pt x="3113" y="6012"/>
                  </a:cubicBezTo>
                  <a:cubicBezTo>
                    <a:pt x="3172" y="5952"/>
                    <a:pt x="3232" y="5891"/>
                    <a:pt x="3292" y="5832"/>
                  </a:cubicBezTo>
                  <a:cubicBezTo>
                    <a:pt x="3333" y="5793"/>
                    <a:pt x="3376" y="5755"/>
                    <a:pt x="3421" y="5720"/>
                  </a:cubicBezTo>
                  <a:cubicBezTo>
                    <a:pt x="3456" y="5697"/>
                    <a:pt x="3492" y="5675"/>
                    <a:pt x="3529" y="5653"/>
                  </a:cubicBezTo>
                  <a:cubicBezTo>
                    <a:pt x="3564" y="5628"/>
                    <a:pt x="3601" y="5606"/>
                    <a:pt x="3639" y="5585"/>
                  </a:cubicBezTo>
                  <a:cubicBezTo>
                    <a:pt x="3653" y="5577"/>
                    <a:pt x="3667" y="5566"/>
                    <a:pt x="3682" y="5559"/>
                  </a:cubicBezTo>
                  <a:lnTo>
                    <a:pt x="3683" y="5559"/>
                  </a:lnTo>
                  <a:cubicBezTo>
                    <a:pt x="3683" y="5553"/>
                    <a:pt x="3684" y="5546"/>
                    <a:pt x="3684" y="5540"/>
                  </a:cubicBezTo>
                  <a:lnTo>
                    <a:pt x="3684" y="5539"/>
                  </a:lnTo>
                  <a:cubicBezTo>
                    <a:pt x="3688" y="5506"/>
                    <a:pt x="3696" y="5475"/>
                    <a:pt x="3707" y="5442"/>
                  </a:cubicBezTo>
                  <a:cubicBezTo>
                    <a:pt x="3708" y="5439"/>
                    <a:pt x="3710" y="5436"/>
                    <a:pt x="3712" y="5432"/>
                  </a:cubicBezTo>
                  <a:lnTo>
                    <a:pt x="3712" y="5431"/>
                  </a:lnTo>
                  <a:cubicBezTo>
                    <a:pt x="3712" y="5430"/>
                    <a:pt x="3713" y="5429"/>
                    <a:pt x="3713" y="5427"/>
                  </a:cubicBezTo>
                  <a:cubicBezTo>
                    <a:pt x="3718" y="5403"/>
                    <a:pt x="3723" y="5377"/>
                    <a:pt x="3728" y="5353"/>
                  </a:cubicBezTo>
                  <a:cubicBezTo>
                    <a:pt x="3740" y="5302"/>
                    <a:pt x="3754" y="5250"/>
                    <a:pt x="3768" y="5200"/>
                  </a:cubicBezTo>
                  <a:lnTo>
                    <a:pt x="3768" y="5200"/>
                  </a:lnTo>
                  <a:cubicBezTo>
                    <a:pt x="3768" y="5200"/>
                    <a:pt x="3768" y="5201"/>
                    <a:pt x="3768" y="5201"/>
                  </a:cubicBezTo>
                  <a:lnTo>
                    <a:pt x="3768" y="5201"/>
                  </a:lnTo>
                  <a:cubicBezTo>
                    <a:pt x="3780" y="5163"/>
                    <a:pt x="3791" y="5127"/>
                    <a:pt x="3805" y="5089"/>
                  </a:cubicBezTo>
                  <a:cubicBezTo>
                    <a:pt x="3827" y="5043"/>
                    <a:pt x="3851" y="4998"/>
                    <a:pt x="3877" y="4954"/>
                  </a:cubicBezTo>
                  <a:lnTo>
                    <a:pt x="3878" y="4952"/>
                  </a:lnTo>
                  <a:cubicBezTo>
                    <a:pt x="3878" y="4951"/>
                    <a:pt x="3879" y="4950"/>
                    <a:pt x="3880" y="4949"/>
                  </a:cubicBezTo>
                  <a:lnTo>
                    <a:pt x="3880" y="4949"/>
                  </a:lnTo>
                  <a:cubicBezTo>
                    <a:pt x="3924" y="4878"/>
                    <a:pt x="3971" y="4809"/>
                    <a:pt x="4017" y="4740"/>
                  </a:cubicBezTo>
                  <a:cubicBezTo>
                    <a:pt x="4071" y="4660"/>
                    <a:pt x="4127" y="4580"/>
                    <a:pt x="4187" y="4502"/>
                  </a:cubicBezTo>
                  <a:cubicBezTo>
                    <a:pt x="4235" y="4445"/>
                    <a:pt x="4284" y="4389"/>
                    <a:pt x="4336" y="4336"/>
                  </a:cubicBezTo>
                  <a:cubicBezTo>
                    <a:pt x="4380" y="4289"/>
                    <a:pt x="4429" y="4246"/>
                    <a:pt x="4476" y="4201"/>
                  </a:cubicBezTo>
                  <a:lnTo>
                    <a:pt x="4476" y="4201"/>
                  </a:lnTo>
                  <a:lnTo>
                    <a:pt x="4475" y="4202"/>
                  </a:lnTo>
                  <a:cubicBezTo>
                    <a:pt x="4493" y="4186"/>
                    <a:pt x="4509" y="4170"/>
                    <a:pt x="4528" y="4154"/>
                  </a:cubicBezTo>
                  <a:cubicBezTo>
                    <a:pt x="4544" y="4140"/>
                    <a:pt x="4564" y="4126"/>
                    <a:pt x="4582" y="4113"/>
                  </a:cubicBezTo>
                  <a:lnTo>
                    <a:pt x="4582" y="4113"/>
                  </a:lnTo>
                  <a:lnTo>
                    <a:pt x="4581" y="4114"/>
                  </a:lnTo>
                  <a:cubicBezTo>
                    <a:pt x="4586" y="4110"/>
                    <a:pt x="4591" y="4106"/>
                    <a:pt x="4597" y="4103"/>
                  </a:cubicBezTo>
                  <a:cubicBezTo>
                    <a:pt x="4602" y="4098"/>
                    <a:pt x="4606" y="4094"/>
                    <a:pt x="4602" y="4088"/>
                  </a:cubicBezTo>
                  <a:cubicBezTo>
                    <a:pt x="4617" y="4078"/>
                    <a:pt x="4633" y="4069"/>
                    <a:pt x="4649" y="4058"/>
                  </a:cubicBezTo>
                  <a:cubicBezTo>
                    <a:pt x="4668" y="4046"/>
                    <a:pt x="4688" y="4031"/>
                    <a:pt x="4708" y="4017"/>
                  </a:cubicBezTo>
                  <a:cubicBezTo>
                    <a:pt x="4726" y="4005"/>
                    <a:pt x="4746" y="3993"/>
                    <a:pt x="4765" y="3980"/>
                  </a:cubicBezTo>
                  <a:lnTo>
                    <a:pt x="4765" y="3974"/>
                  </a:lnTo>
                  <a:lnTo>
                    <a:pt x="4765" y="3973"/>
                  </a:lnTo>
                  <a:cubicBezTo>
                    <a:pt x="4757" y="3962"/>
                    <a:pt x="4751" y="3950"/>
                    <a:pt x="4745" y="3940"/>
                  </a:cubicBezTo>
                  <a:cubicBezTo>
                    <a:pt x="4724" y="3904"/>
                    <a:pt x="4711" y="3865"/>
                    <a:pt x="4696" y="3825"/>
                  </a:cubicBezTo>
                  <a:lnTo>
                    <a:pt x="4693" y="3814"/>
                  </a:lnTo>
                  <a:cubicBezTo>
                    <a:pt x="4675" y="3783"/>
                    <a:pt x="4660" y="3751"/>
                    <a:pt x="4644" y="3718"/>
                  </a:cubicBezTo>
                  <a:cubicBezTo>
                    <a:pt x="4629" y="3684"/>
                    <a:pt x="4614" y="3648"/>
                    <a:pt x="4600" y="3612"/>
                  </a:cubicBezTo>
                  <a:cubicBezTo>
                    <a:pt x="4591" y="3582"/>
                    <a:pt x="4582" y="3553"/>
                    <a:pt x="4572" y="3525"/>
                  </a:cubicBezTo>
                  <a:cubicBezTo>
                    <a:pt x="4566" y="3499"/>
                    <a:pt x="4560" y="3473"/>
                    <a:pt x="4554" y="3446"/>
                  </a:cubicBezTo>
                  <a:cubicBezTo>
                    <a:pt x="4549" y="3422"/>
                    <a:pt x="4544" y="3396"/>
                    <a:pt x="4540" y="3371"/>
                  </a:cubicBezTo>
                  <a:cubicBezTo>
                    <a:pt x="4533" y="3323"/>
                    <a:pt x="4528" y="3272"/>
                    <a:pt x="4523" y="3222"/>
                  </a:cubicBezTo>
                  <a:cubicBezTo>
                    <a:pt x="4521" y="3191"/>
                    <a:pt x="4519" y="3160"/>
                    <a:pt x="4515" y="3129"/>
                  </a:cubicBezTo>
                  <a:cubicBezTo>
                    <a:pt x="4513" y="3097"/>
                    <a:pt x="4514" y="3065"/>
                    <a:pt x="4513" y="3032"/>
                  </a:cubicBezTo>
                  <a:cubicBezTo>
                    <a:pt x="4514" y="3001"/>
                    <a:pt x="4515" y="2969"/>
                    <a:pt x="4515" y="2938"/>
                  </a:cubicBezTo>
                  <a:cubicBezTo>
                    <a:pt x="4518" y="2907"/>
                    <a:pt x="4520" y="2877"/>
                    <a:pt x="4523" y="2846"/>
                  </a:cubicBezTo>
                  <a:cubicBezTo>
                    <a:pt x="4526" y="2788"/>
                    <a:pt x="4534" y="2731"/>
                    <a:pt x="4541" y="2675"/>
                  </a:cubicBezTo>
                  <a:cubicBezTo>
                    <a:pt x="4546" y="2645"/>
                    <a:pt x="4552" y="2616"/>
                    <a:pt x="4559" y="2587"/>
                  </a:cubicBezTo>
                  <a:cubicBezTo>
                    <a:pt x="4560" y="2586"/>
                    <a:pt x="4560" y="2585"/>
                    <a:pt x="4560" y="2583"/>
                  </a:cubicBezTo>
                  <a:lnTo>
                    <a:pt x="4564" y="2583"/>
                  </a:lnTo>
                  <a:lnTo>
                    <a:pt x="4571" y="2556"/>
                  </a:lnTo>
                  <a:cubicBezTo>
                    <a:pt x="4572" y="2550"/>
                    <a:pt x="4575" y="2541"/>
                    <a:pt x="4576" y="2534"/>
                  </a:cubicBezTo>
                  <a:cubicBezTo>
                    <a:pt x="4577" y="2526"/>
                    <a:pt x="4579" y="2520"/>
                    <a:pt x="4581" y="2513"/>
                  </a:cubicBezTo>
                  <a:cubicBezTo>
                    <a:pt x="4583" y="2502"/>
                    <a:pt x="4586" y="2492"/>
                    <a:pt x="4587" y="2480"/>
                  </a:cubicBezTo>
                  <a:cubicBezTo>
                    <a:pt x="4574" y="2478"/>
                    <a:pt x="4561" y="2476"/>
                    <a:pt x="4549" y="2473"/>
                  </a:cubicBezTo>
                  <a:cubicBezTo>
                    <a:pt x="4528" y="2469"/>
                    <a:pt x="4505" y="2466"/>
                    <a:pt x="4485" y="2461"/>
                  </a:cubicBezTo>
                  <a:cubicBezTo>
                    <a:pt x="4482" y="2459"/>
                    <a:pt x="4479" y="2459"/>
                    <a:pt x="4477" y="2458"/>
                  </a:cubicBezTo>
                  <a:cubicBezTo>
                    <a:pt x="4471" y="2457"/>
                    <a:pt x="4466" y="2454"/>
                    <a:pt x="4459" y="2453"/>
                  </a:cubicBezTo>
                  <a:cubicBezTo>
                    <a:pt x="4454" y="2452"/>
                    <a:pt x="4450" y="2451"/>
                    <a:pt x="4445" y="2449"/>
                  </a:cubicBezTo>
                  <a:lnTo>
                    <a:pt x="4443" y="2449"/>
                  </a:lnTo>
                  <a:cubicBezTo>
                    <a:pt x="4440" y="2449"/>
                    <a:pt x="4436" y="2448"/>
                    <a:pt x="4432" y="2448"/>
                  </a:cubicBezTo>
                  <a:cubicBezTo>
                    <a:pt x="4386" y="2440"/>
                    <a:pt x="4344" y="2431"/>
                    <a:pt x="4301" y="2420"/>
                  </a:cubicBezTo>
                  <a:cubicBezTo>
                    <a:pt x="4240" y="2401"/>
                    <a:pt x="4180" y="2380"/>
                    <a:pt x="4122" y="2356"/>
                  </a:cubicBezTo>
                  <a:cubicBezTo>
                    <a:pt x="4080" y="2335"/>
                    <a:pt x="4038" y="2314"/>
                    <a:pt x="3996" y="2291"/>
                  </a:cubicBezTo>
                  <a:cubicBezTo>
                    <a:pt x="3931" y="2250"/>
                    <a:pt x="3867" y="2210"/>
                    <a:pt x="3805" y="2165"/>
                  </a:cubicBezTo>
                  <a:cubicBezTo>
                    <a:pt x="3735" y="2113"/>
                    <a:pt x="3666" y="2061"/>
                    <a:pt x="3597" y="2007"/>
                  </a:cubicBezTo>
                  <a:lnTo>
                    <a:pt x="3597" y="2007"/>
                  </a:lnTo>
                  <a:cubicBezTo>
                    <a:pt x="3600" y="2008"/>
                    <a:pt x="3602" y="2010"/>
                    <a:pt x="3605" y="2012"/>
                  </a:cubicBezTo>
                  <a:cubicBezTo>
                    <a:pt x="3571" y="1982"/>
                    <a:pt x="3539" y="1952"/>
                    <a:pt x="3508" y="1920"/>
                  </a:cubicBezTo>
                  <a:cubicBezTo>
                    <a:pt x="3455" y="1863"/>
                    <a:pt x="3406" y="1798"/>
                    <a:pt x="3358" y="1734"/>
                  </a:cubicBezTo>
                  <a:lnTo>
                    <a:pt x="3358" y="1734"/>
                  </a:lnTo>
                  <a:cubicBezTo>
                    <a:pt x="3359" y="1735"/>
                    <a:pt x="3359" y="1735"/>
                    <a:pt x="3359" y="1735"/>
                  </a:cubicBezTo>
                  <a:lnTo>
                    <a:pt x="3359" y="1735"/>
                  </a:lnTo>
                  <a:cubicBezTo>
                    <a:pt x="3323" y="1684"/>
                    <a:pt x="3289" y="1635"/>
                    <a:pt x="3254" y="1582"/>
                  </a:cubicBezTo>
                  <a:cubicBezTo>
                    <a:pt x="3236" y="1556"/>
                    <a:pt x="3222" y="1528"/>
                    <a:pt x="3205" y="1501"/>
                  </a:cubicBezTo>
                  <a:cubicBezTo>
                    <a:pt x="3188" y="1473"/>
                    <a:pt x="3174" y="1445"/>
                    <a:pt x="3160" y="1419"/>
                  </a:cubicBezTo>
                  <a:lnTo>
                    <a:pt x="3160" y="1419"/>
                  </a:lnTo>
                  <a:cubicBezTo>
                    <a:pt x="3160" y="1419"/>
                    <a:pt x="3160" y="1419"/>
                    <a:pt x="3160" y="1419"/>
                  </a:cubicBezTo>
                  <a:lnTo>
                    <a:pt x="3160" y="1419"/>
                  </a:lnTo>
                  <a:cubicBezTo>
                    <a:pt x="3122" y="1345"/>
                    <a:pt x="3085" y="1269"/>
                    <a:pt x="3049" y="1194"/>
                  </a:cubicBezTo>
                  <a:cubicBezTo>
                    <a:pt x="3014" y="1117"/>
                    <a:pt x="2981" y="1042"/>
                    <a:pt x="2949" y="962"/>
                  </a:cubicBezTo>
                  <a:lnTo>
                    <a:pt x="2949" y="962"/>
                  </a:lnTo>
                  <a:lnTo>
                    <a:pt x="2950" y="965"/>
                  </a:lnTo>
                  <a:cubicBezTo>
                    <a:pt x="2934" y="923"/>
                    <a:pt x="2920" y="880"/>
                    <a:pt x="2908" y="838"/>
                  </a:cubicBezTo>
                  <a:cubicBezTo>
                    <a:pt x="2894" y="794"/>
                    <a:pt x="2883" y="751"/>
                    <a:pt x="2873" y="708"/>
                  </a:cubicBezTo>
                  <a:cubicBezTo>
                    <a:pt x="2868" y="684"/>
                    <a:pt x="2863" y="660"/>
                    <a:pt x="2858" y="636"/>
                  </a:cubicBezTo>
                  <a:cubicBezTo>
                    <a:pt x="2853" y="611"/>
                    <a:pt x="2851" y="585"/>
                    <a:pt x="2847" y="559"/>
                  </a:cubicBezTo>
                  <a:lnTo>
                    <a:pt x="2847" y="567"/>
                  </a:lnTo>
                  <a:cubicBezTo>
                    <a:pt x="2844" y="536"/>
                    <a:pt x="2841" y="506"/>
                    <a:pt x="2839" y="475"/>
                  </a:cubicBezTo>
                  <a:cubicBezTo>
                    <a:pt x="2838" y="443"/>
                    <a:pt x="2837" y="412"/>
                    <a:pt x="2837" y="379"/>
                  </a:cubicBezTo>
                  <a:lnTo>
                    <a:pt x="2837" y="379"/>
                  </a:lnTo>
                  <a:cubicBezTo>
                    <a:pt x="2841" y="328"/>
                    <a:pt x="2843" y="278"/>
                    <a:pt x="2844" y="227"/>
                  </a:cubicBezTo>
                  <a:lnTo>
                    <a:pt x="2844" y="151"/>
                  </a:lnTo>
                  <a:lnTo>
                    <a:pt x="2844" y="137"/>
                  </a:lnTo>
                  <a:lnTo>
                    <a:pt x="2846" y="137"/>
                  </a:lnTo>
                  <a:cubicBezTo>
                    <a:pt x="2844" y="131"/>
                    <a:pt x="2844" y="124"/>
                    <a:pt x="2844" y="118"/>
                  </a:cubicBezTo>
                  <a:cubicBezTo>
                    <a:pt x="2844" y="88"/>
                    <a:pt x="2843" y="58"/>
                    <a:pt x="2844" y="29"/>
                  </a:cubicBezTo>
                  <a:lnTo>
                    <a:pt x="2844" y="7"/>
                  </a:lnTo>
                  <a:lnTo>
                    <a:pt x="2843" y="7"/>
                  </a:lnTo>
                  <a:lnTo>
                    <a:pt x="284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p:cNvSpPr/>
            <p:nvPr/>
          </p:nvSpPr>
          <p:spPr>
            <a:xfrm>
              <a:off x="2122750" y="2972250"/>
              <a:ext cx="150" cy="50"/>
            </a:xfrm>
            <a:custGeom>
              <a:avLst/>
              <a:gdLst/>
              <a:ahLst/>
              <a:cxnLst/>
              <a:rect l="l" t="t" r="r" b="b"/>
              <a:pathLst>
                <a:path w="6" h="2" extrusionOk="0">
                  <a:moveTo>
                    <a:pt x="1" y="1"/>
                  </a:moveTo>
                  <a:lnTo>
                    <a:pt x="1" y="1"/>
                  </a:lnTo>
                  <a:cubicBezTo>
                    <a:pt x="2" y="1"/>
                    <a:pt x="3" y="2"/>
                    <a:pt x="4" y="2"/>
                  </a:cubicBezTo>
                  <a:lnTo>
                    <a:pt x="6" y="2"/>
                  </a:lnTo>
                  <a:cubicBezTo>
                    <a:pt x="4" y="2"/>
                    <a:pt x="2" y="1"/>
                    <a:pt x="1" y="1"/>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a:off x="2063200" y="3002500"/>
              <a:ext cx="275" cy="75"/>
            </a:xfrm>
            <a:custGeom>
              <a:avLst/>
              <a:gdLst/>
              <a:ahLst/>
              <a:cxnLst/>
              <a:rect l="l" t="t" r="r" b="b"/>
              <a:pathLst>
                <a:path w="11" h="3" extrusionOk="0">
                  <a:moveTo>
                    <a:pt x="7" y="0"/>
                  </a:moveTo>
                  <a:cubicBezTo>
                    <a:pt x="5" y="0"/>
                    <a:pt x="4" y="2"/>
                    <a:pt x="1" y="2"/>
                  </a:cubicBezTo>
                  <a:cubicBezTo>
                    <a:pt x="5" y="2"/>
                    <a:pt x="7" y="2"/>
                    <a:pt x="1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1900000" y="2802550"/>
              <a:ext cx="109550" cy="112250"/>
            </a:xfrm>
            <a:custGeom>
              <a:avLst/>
              <a:gdLst/>
              <a:ahLst/>
              <a:cxnLst/>
              <a:rect l="l" t="t" r="r" b="b"/>
              <a:pathLst>
                <a:path w="4382" h="4490" extrusionOk="0">
                  <a:moveTo>
                    <a:pt x="3972" y="2777"/>
                  </a:moveTo>
                  <a:cubicBezTo>
                    <a:pt x="3971" y="2778"/>
                    <a:pt x="3971" y="2778"/>
                    <a:pt x="3971" y="2778"/>
                  </a:cubicBezTo>
                  <a:lnTo>
                    <a:pt x="3971" y="2778"/>
                  </a:lnTo>
                  <a:cubicBezTo>
                    <a:pt x="3971" y="2778"/>
                    <a:pt x="3971" y="2778"/>
                    <a:pt x="3972" y="2777"/>
                  </a:cubicBezTo>
                  <a:close/>
                  <a:moveTo>
                    <a:pt x="0" y="0"/>
                  </a:moveTo>
                  <a:lnTo>
                    <a:pt x="0" y="0"/>
                  </a:lnTo>
                  <a:cubicBezTo>
                    <a:pt x="28" y="55"/>
                    <a:pt x="56" y="108"/>
                    <a:pt x="85" y="162"/>
                  </a:cubicBezTo>
                  <a:cubicBezTo>
                    <a:pt x="85" y="162"/>
                    <a:pt x="85" y="162"/>
                    <a:pt x="85" y="161"/>
                  </a:cubicBezTo>
                  <a:lnTo>
                    <a:pt x="85" y="161"/>
                  </a:lnTo>
                  <a:cubicBezTo>
                    <a:pt x="86" y="163"/>
                    <a:pt x="87" y="164"/>
                    <a:pt x="88" y="167"/>
                  </a:cubicBezTo>
                  <a:cubicBezTo>
                    <a:pt x="93" y="176"/>
                    <a:pt x="100" y="186"/>
                    <a:pt x="106" y="196"/>
                  </a:cubicBezTo>
                  <a:cubicBezTo>
                    <a:pt x="108" y="196"/>
                    <a:pt x="108" y="199"/>
                    <a:pt x="108" y="199"/>
                  </a:cubicBezTo>
                  <a:cubicBezTo>
                    <a:pt x="109" y="199"/>
                    <a:pt x="109" y="200"/>
                    <a:pt x="109" y="200"/>
                  </a:cubicBezTo>
                  <a:cubicBezTo>
                    <a:pt x="115" y="210"/>
                    <a:pt x="120" y="219"/>
                    <a:pt x="126" y="228"/>
                  </a:cubicBezTo>
                  <a:cubicBezTo>
                    <a:pt x="128" y="229"/>
                    <a:pt x="128" y="231"/>
                    <a:pt x="129" y="232"/>
                  </a:cubicBezTo>
                  <a:cubicBezTo>
                    <a:pt x="129" y="233"/>
                    <a:pt x="130" y="235"/>
                    <a:pt x="130" y="235"/>
                  </a:cubicBezTo>
                  <a:cubicBezTo>
                    <a:pt x="136" y="242"/>
                    <a:pt x="140" y="250"/>
                    <a:pt x="145" y="256"/>
                  </a:cubicBezTo>
                  <a:cubicBezTo>
                    <a:pt x="146" y="257"/>
                    <a:pt x="147" y="260"/>
                    <a:pt x="149" y="261"/>
                  </a:cubicBezTo>
                  <a:lnTo>
                    <a:pt x="147" y="261"/>
                  </a:lnTo>
                  <a:cubicBezTo>
                    <a:pt x="150" y="262"/>
                    <a:pt x="151" y="266"/>
                    <a:pt x="152" y="268"/>
                  </a:cubicBezTo>
                  <a:cubicBezTo>
                    <a:pt x="175" y="293"/>
                    <a:pt x="198" y="318"/>
                    <a:pt x="221" y="344"/>
                  </a:cubicBezTo>
                  <a:cubicBezTo>
                    <a:pt x="221" y="345"/>
                    <a:pt x="222" y="345"/>
                    <a:pt x="223" y="346"/>
                  </a:cubicBezTo>
                  <a:cubicBezTo>
                    <a:pt x="226" y="348"/>
                    <a:pt x="227" y="349"/>
                    <a:pt x="229" y="351"/>
                  </a:cubicBezTo>
                  <a:cubicBezTo>
                    <a:pt x="240" y="362"/>
                    <a:pt x="250" y="374"/>
                    <a:pt x="261" y="384"/>
                  </a:cubicBezTo>
                  <a:cubicBezTo>
                    <a:pt x="273" y="395"/>
                    <a:pt x="283" y="405"/>
                    <a:pt x="294" y="413"/>
                  </a:cubicBezTo>
                  <a:lnTo>
                    <a:pt x="295" y="415"/>
                  </a:lnTo>
                  <a:cubicBezTo>
                    <a:pt x="296" y="415"/>
                    <a:pt x="296" y="416"/>
                    <a:pt x="297" y="417"/>
                  </a:cubicBezTo>
                  <a:lnTo>
                    <a:pt x="299" y="417"/>
                  </a:lnTo>
                  <a:cubicBezTo>
                    <a:pt x="300" y="417"/>
                    <a:pt x="300" y="417"/>
                    <a:pt x="301" y="418"/>
                  </a:cubicBezTo>
                  <a:lnTo>
                    <a:pt x="301" y="417"/>
                  </a:lnTo>
                  <a:lnTo>
                    <a:pt x="304" y="420"/>
                  </a:lnTo>
                  <a:cubicBezTo>
                    <a:pt x="391" y="496"/>
                    <a:pt x="482" y="568"/>
                    <a:pt x="576" y="638"/>
                  </a:cubicBezTo>
                  <a:cubicBezTo>
                    <a:pt x="585" y="644"/>
                    <a:pt x="594" y="651"/>
                    <a:pt x="602" y="658"/>
                  </a:cubicBezTo>
                  <a:cubicBezTo>
                    <a:pt x="625" y="669"/>
                    <a:pt x="646" y="680"/>
                    <a:pt x="668" y="691"/>
                  </a:cubicBezTo>
                  <a:cubicBezTo>
                    <a:pt x="724" y="718"/>
                    <a:pt x="781" y="738"/>
                    <a:pt x="837" y="758"/>
                  </a:cubicBezTo>
                  <a:cubicBezTo>
                    <a:pt x="889" y="776"/>
                    <a:pt x="941" y="794"/>
                    <a:pt x="993" y="810"/>
                  </a:cubicBezTo>
                  <a:cubicBezTo>
                    <a:pt x="1018" y="819"/>
                    <a:pt x="1043" y="825"/>
                    <a:pt x="1067" y="833"/>
                  </a:cubicBezTo>
                  <a:cubicBezTo>
                    <a:pt x="1090" y="839"/>
                    <a:pt x="1116" y="847"/>
                    <a:pt x="1139" y="855"/>
                  </a:cubicBezTo>
                  <a:cubicBezTo>
                    <a:pt x="1192" y="871"/>
                    <a:pt x="1245" y="891"/>
                    <a:pt x="1298" y="907"/>
                  </a:cubicBezTo>
                  <a:cubicBezTo>
                    <a:pt x="1299" y="907"/>
                    <a:pt x="1302" y="909"/>
                    <a:pt x="1303" y="909"/>
                  </a:cubicBezTo>
                  <a:cubicBezTo>
                    <a:pt x="1423" y="947"/>
                    <a:pt x="1546" y="969"/>
                    <a:pt x="1672" y="979"/>
                  </a:cubicBezTo>
                  <a:cubicBezTo>
                    <a:pt x="1740" y="984"/>
                    <a:pt x="1807" y="986"/>
                    <a:pt x="1876" y="988"/>
                  </a:cubicBezTo>
                  <a:cubicBezTo>
                    <a:pt x="1896" y="988"/>
                    <a:pt x="1916" y="989"/>
                    <a:pt x="1935" y="989"/>
                  </a:cubicBezTo>
                  <a:cubicBezTo>
                    <a:pt x="1980" y="989"/>
                    <a:pt x="2023" y="987"/>
                    <a:pt x="2068" y="984"/>
                  </a:cubicBezTo>
                  <a:cubicBezTo>
                    <a:pt x="2165" y="975"/>
                    <a:pt x="2259" y="953"/>
                    <a:pt x="2349" y="918"/>
                  </a:cubicBezTo>
                  <a:lnTo>
                    <a:pt x="2349" y="918"/>
                  </a:lnTo>
                  <a:cubicBezTo>
                    <a:pt x="2343" y="947"/>
                    <a:pt x="2337" y="975"/>
                    <a:pt x="2329" y="1001"/>
                  </a:cubicBezTo>
                  <a:cubicBezTo>
                    <a:pt x="2320" y="1026"/>
                    <a:pt x="2313" y="1050"/>
                    <a:pt x="2305" y="1074"/>
                  </a:cubicBezTo>
                  <a:cubicBezTo>
                    <a:pt x="2297" y="1098"/>
                    <a:pt x="2286" y="1123"/>
                    <a:pt x="2276" y="1148"/>
                  </a:cubicBezTo>
                  <a:cubicBezTo>
                    <a:pt x="2265" y="1172"/>
                    <a:pt x="2252" y="1195"/>
                    <a:pt x="2241" y="1218"/>
                  </a:cubicBezTo>
                  <a:cubicBezTo>
                    <a:pt x="2227" y="1246"/>
                    <a:pt x="2212" y="1270"/>
                    <a:pt x="2199" y="1296"/>
                  </a:cubicBezTo>
                  <a:cubicBezTo>
                    <a:pt x="2200" y="1292"/>
                    <a:pt x="2201" y="1290"/>
                    <a:pt x="2202" y="1288"/>
                  </a:cubicBezTo>
                  <a:lnTo>
                    <a:pt x="2202" y="1288"/>
                  </a:lnTo>
                  <a:cubicBezTo>
                    <a:pt x="2175" y="1337"/>
                    <a:pt x="2145" y="1386"/>
                    <a:pt x="2117" y="1434"/>
                  </a:cubicBezTo>
                  <a:cubicBezTo>
                    <a:pt x="2103" y="1458"/>
                    <a:pt x="2087" y="1480"/>
                    <a:pt x="2072" y="1502"/>
                  </a:cubicBezTo>
                  <a:cubicBezTo>
                    <a:pt x="2067" y="1511"/>
                    <a:pt x="2060" y="1520"/>
                    <a:pt x="2055" y="1530"/>
                  </a:cubicBezTo>
                  <a:cubicBezTo>
                    <a:pt x="2035" y="1562"/>
                    <a:pt x="2014" y="1593"/>
                    <a:pt x="1992" y="1624"/>
                  </a:cubicBezTo>
                  <a:cubicBezTo>
                    <a:pt x="1955" y="1675"/>
                    <a:pt x="1913" y="1723"/>
                    <a:pt x="1866" y="1767"/>
                  </a:cubicBezTo>
                  <a:cubicBezTo>
                    <a:pt x="1818" y="1812"/>
                    <a:pt x="1765" y="1855"/>
                    <a:pt x="1714" y="1897"/>
                  </a:cubicBezTo>
                  <a:lnTo>
                    <a:pt x="1710" y="1899"/>
                  </a:lnTo>
                  <a:cubicBezTo>
                    <a:pt x="1710" y="1901"/>
                    <a:pt x="1709" y="1901"/>
                    <a:pt x="1708" y="1902"/>
                  </a:cubicBezTo>
                  <a:cubicBezTo>
                    <a:pt x="1640" y="1958"/>
                    <a:pt x="1569" y="2008"/>
                    <a:pt x="1492" y="2051"/>
                  </a:cubicBezTo>
                  <a:cubicBezTo>
                    <a:pt x="1467" y="2063"/>
                    <a:pt x="1442" y="2075"/>
                    <a:pt x="1418" y="2088"/>
                  </a:cubicBezTo>
                  <a:cubicBezTo>
                    <a:pt x="1422" y="2089"/>
                    <a:pt x="1425" y="2089"/>
                    <a:pt x="1429" y="2089"/>
                  </a:cubicBezTo>
                  <a:cubicBezTo>
                    <a:pt x="1434" y="2089"/>
                    <a:pt x="1440" y="2088"/>
                    <a:pt x="1445" y="2087"/>
                  </a:cubicBezTo>
                  <a:cubicBezTo>
                    <a:pt x="1476" y="2078"/>
                    <a:pt x="1507" y="2070"/>
                    <a:pt x="1538" y="2062"/>
                  </a:cubicBezTo>
                  <a:cubicBezTo>
                    <a:pt x="1561" y="2056"/>
                    <a:pt x="1586" y="2049"/>
                    <a:pt x="1608" y="2043"/>
                  </a:cubicBezTo>
                  <a:cubicBezTo>
                    <a:pt x="1642" y="2033"/>
                    <a:pt x="1674" y="2021"/>
                    <a:pt x="1706" y="2007"/>
                  </a:cubicBezTo>
                  <a:cubicBezTo>
                    <a:pt x="1760" y="1984"/>
                    <a:pt x="1810" y="1950"/>
                    <a:pt x="1855" y="1914"/>
                  </a:cubicBezTo>
                  <a:cubicBezTo>
                    <a:pt x="1881" y="1892"/>
                    <a:pt x="1908" y="1871"/>
                    <a:pt x="1932" y="1850"/>
                  </a:cubicBezTo>
                  <a:cubicBezTo>
                    <a:pt x="1956" y="1829"/>
                    <a:pt x="1979" y="1806"/>
                    <a:pt x="2003" y="1784"/>
                  </a:cubicBezTo>
                  <a:cubicBezTo>
                    <a:pt x="2028" y="1759"/>
                    <a:pt x="2051" y="1732"/>
                    <a:pt x="2075" y="1706"/>
                  </a:cubicBezTo>
                  <a:cubicBezTo>
                    <a:pt x="2093" y="1685"/>
                    <a:pt x="2111" y="1661"/>
                    <a:pt x="2128" y="1639"/>
                  </a:cubicBezTo>
                  <a:lnTo>
                    <a:pt x="2159" y="1597"/>
                  </a:lnTo>
                  <a:cubicBezTo>
                    <a:pt x="2168" y="1587"/>
                    <a:pt x="2175" y="1576"/>
                    <a:pt x="2183" y="1564"/>
                  </a:cubicBezTo>
                  <a:cubicBezTo>
                    <a:pt x="2217" y="1511"/>
                    <a:pt x="2250" y="1458"/>
                    <a:pt x="2282" y="1402"/>
                  </a:cubicBezTo>
                  <a:cubicBezTo>
                    <a:pt x="2314" y="1347"/>
                    <a:pt x="2345" y="1293"/>
                    <a:pt x="2372" y="1237"/>
                  </a:cubicBezTo>
                  <a:cubicBezTo>
                    <a:pt x="2385" y="1210"/>
                    <a:pt x="2397" y="1181"/>
                    <a:pt x="2408" y="1153"/>
                  </a:cubicBezTo>
                  <a:cubicBezTo>
                    <a:pt x="2422" y="1120"/>
                    <a:pt x="2433" y="1087"/>
                    <a:pt x="2443" y="1052"/>
                  </a:cubicBezTo>
                  <a:cubicBezTo>
                    <a:pt x="2454" y="1022"/>
                    <a:pt x="2460" y="993"/>
                    <a:pt x="2468" y="962"/>
                  </a:cubicBezTo>
                  <a:lnTo>
                    <a:pt x="2479" y="985"/>
                  </a:lnTo>
                  <a:cubicBezTo>
                    <a:pt x="2508" y="1041"/>
                    <a:pt x="2536" y="1097"/>
                    <a:pt x="2565" y="1153"/>
                  </a:cubicBezTo>
                  <a:cubicBezTo>
                    <a:pt x="2619" y="1259"/>
                    <a:pt x="2680" y="1362"/>
                    <a:pt x="2751" y="1458"/>
                  </a:cubicBezTo>
                  <a:cubicBezTo>
                    <a:pt x="2788" y="1506"/>
                    <a:pt x="2825" y="1556"/>
                    <a:pt x="2865" y="1602"/>
                  </a:cubicBezTo>
                  <a:cubicBezTo>
                    <a:pt x="2907" y="1649"/>
                    <a:pt x="2949" y="1695"/>
                    <a:pt x="2993" y="1739"/>
                  </a:cubicBezTo>
                  <a:cubicBezTo>
                    <a:pt x="3080" y="1827"/>
                    <a:pt x="3166" y="1918"/>
                    <a:pt x="3263" y="1995"/>
                  </a:cubicBezTo>
                  <a:cubicBezTo>
                    <a:pt x="3305" y="2030"/>
                    <a:pt x="3350" y="2062"/>
                    <a:pt x="3393" y="2095"/>
                  </a:cubicBezTo>
                  <a:cubicBezTo>
                    <a:pt x="3437" y="2129"/>
                    <a:pt x="3479" y="2162"/>
                    <a:pt x="3522" y="2196"/>
                  </a:cubicBezTo>
                  <a:cubicBezTo>
                    <a:pt x="3606" y="2263"/>
                    <a:pt x="3695" y="2319"/>
                    <a:pt x="3789" y="2369"/>
                  </a:cubicBezTo>
                  <a:cubicBezTo>
                    <a:pt x="3878" y="2417"/>
                    <a:pt x="3971" y="2457"/>
                    <a:pt x="4062" y="2498"/>
                  </a:cubicBezTo>
                  <a:cubicBezTo>
                    <a:pt x="4075" y="2503"/>
                    <a:pt x="4089" y="2508"/>
                    <a:pt x="4103" y="2513"/>
                  </a:cubicBezTo>
                  <a:cubicBezTo>
                    <a:pt x="4077" y="2531"/>
                    <a:pt x="4052" y="2549"/>
                    <a:pt x="4027" y="2569"/>
                  </a:cubicBezTo>
                  <a:cubicBezTo>
                    <a:pt x="3951" y="2629"/>
                    <a:pt x="3872" y="2684"/>
                    <a:pt x="3805" y="2753"/>
                  </a:cubicBezTo>
                  <a:cubicBezTo>
                    <a:pt x="3760" y="2799"/>
                    <a:pt x="3719" y="2851"/>
                    <a:pt x="3680" y="2902"/>
                  </a:cubicBezTo>
                  <a:cubicBezTo>
                    <a:pt x="3636" y="2954"/>
                    <a:pt x="3598" y="3007"/>
                    <a:pt x="3562" y="3063"/>
                  </a:cubicBezTo>
                  <a:cubicBezTo>
                    <a:pt x="3526" y="3119"/>
                    <a:pt x="3491" y="3176"/>
                    <a:pt x="3459" y="3234"/>
                  </a:cubicBezTo>
                  <a:cubicBezTo>
                    <a:pt x="3425" y="3295"/>
                    <a:pt x="3394" y="3357"/>
                    <a:pt x="3365" y="3420"/>
                  </a:cubicBezTo>
                  <a:cubicBezTo>
                    <a:pt x="3337" y="3480"/>
                    <a:pt x="3310" y="3539"/>
                    <a:pt x="3287" y="3600"/>
                  </a:cubicBezTo>
                  <a:cubicBezTo>
                    <a:pt x="3262" y="3666"/>
                    <a:pt x="3236" y="3733"/>
                    <a:pt x="3212" y="3800"/>
                  </a:cubicBezTo>
                  <a:cubicBezTo>
                    <a:pt x="3171" y="3919"/>
                    <a:pt x="3151" y="4045"/>
                    <a:pt x="3136" y="4170"/>
                  </a:cubicBezTo>
                  <a:cubicBezTo>
                    <a:pt x="3129" y="4158"/>
                    <a:pt x="3122" y="4146"/>
                    <a:pt x="3115" y="4134"/>
                  </a:cubicBezTo>
                  <a:cubicBezTo>
                    <a:pt x="3113" y="4128"/>
                    <a:pt x="3110" y="4125"/>
                    <a:pt x="3108" y="4120"/>
                  </a:cubicBezTo>
                  <a:cubicBezTo>
                    <a:pt x="3102" y="4111"/>
                    <a:pt x="3096" y="4102"/>
                    <a:pt x="3091" y="4092"/>
                  </a:cubicBezTo>
                  <a:cubicBezTo>
                    <a:pt x="3084" y="4080"/>
                    <a:pt x="3077" y="4068"/>
                    <a:pt x="3069" y="4056"/>
                  </a:cubicBezTo>
                  <a:cubicBezTo>
                    <a:pt x="3012" y="3964"/>
                    <a:pt x="2944" y="3879"/>
                    <a:pt x="2867" y="3801"/>
                  </a:cubicBezTo>
                  <a:cubicBezTo>
                    <a:pt x="2788" y="3719"/>
                    <a:pt x="2699" y="3647"/>
                    <a:pt x="2606" y="3580"/>
                  </a:cubicBezTo>
                  <a:cubicBezTo>
                    <a:pt x="2520" y="3518"/>
                    <a:pt x="2427" y="3467"/>
                    <a:pt x="2334" y="3416"/>
                  </a:cubicBezTo>
                  <a:cubicBezTo>
                    <a:pt x="2274" y="3385"/>
                    <a:pt x="2212" y="3356"/>
                    <a:pt x="2149" y="3331"/>
                  </a:cubicBezTo>
                  <a:lnTo>
                    <a:pt x="2149" y="3331"/>
                  </a:lnTo>
                  <a:cubicBezTo>
                    <a:pt x="2227" y="3395"/>
                    <a:pt x="2308" y="3457"/>
                    <a:pt x="2385" y="3523"/>
                  </a:cubicBezTo>
                  <a:cubicBezTo>
                    <a:pt x="2460" y="3584"/>
                    <a:pt x="2527" y="3657"/>
                    <a:pt x="2598" y="3724"/>
                  </a:cubicBezTo>
                  <a:lnTo>
                    <a:pt x="2592" y="3718"/>
                  </a:lnTo>
                  <a:lnTo>
                    <a:pt x="2592" y="3718"/>
                  </a:lnTo>
                  <a:cubicBezTo>
                    <a:pt x="2622" y="3745"/>
                    <a:pt x="2653" y="3774"/>
                    <a:pt x="2681" y="3802"/>
                  </a:cubicBezTo>
                  <a:cubicBezTo>
                    <a:pt x="2701" y="3819"/>
                    <a:pt x="2721" y="3837"/>
                    <a:pt x="2738" y="3855"/>
                  </a:cubicBezTo>
                  <a:cubicBezTo>
                    <a:pt x="2743" y="3858"/>
                    <a:pt x="2749" y="3860"/>
                    <a:pt x="2753" y="3865"/>
                  </a:cubicBezTo>
                  <a:cubicBezTo>
                    <a:pt x="2809" y="3920"/>
                    <a:pt x="2862" y="3978"/>
                    <a:pt x="2914" y="4035"/>
                  </a:cubicBezTo>
                  <a:cubicBezTo>
                    <a:pt x="2940" y="4065"/>
                    <a:pt x="2963" y="4096"/>
                    <a:pt x="2985" y="4128"/>
                  </a:cubicBezTo>
                  <a:cubicBezTo>
                    <a:pt x="3007" y="4160"/>
                    <a:pt x="3027" y="4191"/>
                    <a:pt x="3050" y="4222"/>
                  </a:cubicBezTo>
                  <a:cubicBezTo>
                    <a:pt x="3088" y="4279"/>
                    <a:pt x="3120" y="4341"/>
                    <a:pt x="3150" y="4403"/>
                  </a:cubicBezTo>
                  <a:cubicBezTo>
                    <a:pt x="3153" y="4410"/>
                    <a:pt x="3156" y="4416"/>
                    <a:pt x="3160" y="4425"/>
                  </a:cubicBezTo>
                  <a:cubicBezTo>
                    <a:pt x="3164" y="4429"/>
                    <a:pt x="3165" y="4432"/>
                    <a:pt x="3166" y="4435"/>
                  </a:cubicBezTo>
                  <a:cubicBezTo>
                    <a:pt x="3175" y="4454"/>
                    <a:pt x="3182" y="4472"/>
                    <a:pt x="3191" y="4490"/>
                  </a:cubicBezTo>
                  <a:cubicBezTo>
                    <a:pt x="3197" y="4466"/>
                    <a:pt x="3203" y="4442"/>
                    <a:pt x="3208" y="4419"/>
                  </a:cubicBezTo>
                  <a:lnTo>
                    <a:pt x="3208" y="4417"/>
                  </a:lnTo>
                  <a:lnTo>
                    <a:pt x="3208" y="4416"/>
                  </a:lnTo>
                  <a:cubicBezTo>
                    <a:pt x="3212" y="4374"/>
                    <a:pt x="3217" y="4332"/>
                    <a:pt x="3225" y="4290"/>
                  </a:cubicBezTo>
                  <a:cubicBezTo>
                    <a:pt x="3232" y="4257"/>
                    <a:pt x="3240" y="4226"/>
                    <a:pt x="3250" y="4197"/>
                  </a:cubicBezTo>
                  <a:cubicBezTo>
                    <a:pt x="3256" y="4179"/>
                    <a:pt x="3263" y="4161"/>
                    <a:pt x="3271" y="4146"/>
                  </a:cubicBezTo>
                  <a:cubicBezTo>
                    <a:pt x="3275" y="4113"/>
                    <a:pt x="3280" y="4081"/>
                    <a:pt x="3285" y="4050"/>
                  </a:cubicBezTo>
                  <a:cubicBezTo>
                    <a:pt x="3294" y="4005"/>
                    <a:pt x="3303" y="3960"/>
                    <a:pt x="3314" y="3915"/>
                  </a:cubicBezTo>
                  <a:cubicBezTo>
                    <a:pt x="3344" y="3819"/>
                    <a:pt x="3378" y="3725"/>
                    <a:pt x="3414" y="3632"/>
                  </a:cubicBezTo>
                  <a:lnTo>
                    <a:pt x="3414" y="3632"/>
                  </a:lnTo>
                  <a:lnTo>
                    <a:pt x="3411" y="3640"/>
                  </a:lnTo>
                  <a:cubicBezTo>
                    <a:pt x="3463" y="3522"/>
                    <a:pt x="3515" y="3403"/>
                    <a:pt x="3578" y="3289"/>
                  </a:cubicBezTo>
                  <a:lnTo>
                    <a:pt x="3578" y="3289"/>
                  </a:lnTo>
                  <a:cubicBezTo>
                    <a:pt x="3577" y="3290"/>
                    <a:pt x="3576" y="3292"/>
                    <a:pt x="3574" y="3296"/>
                  </a:cubicBezTo>
                  <a:cubicBezTo>
                    <a:pt x="3602" y="3250"/>
                    <a:pt x="3626" y="3207"/>
                    <a:pt x="3655" y="3162"/>
                  </a:cubicBezTo>
                  <a:cubicBezTo>
                    <a:pt x="3683" y="3118"/>
                    <a:pt x="3713" y="3074"/>
                    <a:pt x="3743" y="3031"/>
                  </a:cubicBezTo>
                  <a:cubicBezTo>
                    <a:pt x="3745" y="3028"/>
                    <a:pt x="3747" y="3027"/>
                    <a:pt x="3748" y="3025"/>
                  </a:cubicBezTo>
                  <a:lnTo>
                    <a:pt x="3748" y="3025"/>
                  </a:lnTo>
                  <a:cubicBezTo>
                    <a:pt x="3747" y="3026"/>
                    <a:pt x="3747" y="3027"/>
                    <a:pt x="3745" y="3028"/>
                  </a:cubicBezTo>
                  <a:cubicBezTo>
                    <a:pt x="3794" y="2966"/>
                    <a:pt x="3845" y="2906"/>
                    <a:pt x="3896" y="2847"/>
                  </a:cubicBezTo>
                  <a:cubicBezTo>
                    <a:pt x="3920" y="2822"/>
                    <a:pt x="3944" y="2800"/>
                    <a:pt x="3971" y="2778"/>
                  </a:cubicBezTo>
                  <a:lnTo>
                    <a:pt x="3971" y="2778"/>
                  </a:lnTo>
                  <a:cubicBezTo>
                    <a:pt x="3969" y="2779"/>
                    <a:pt x="3968" y="2780"/>
                    <a:pt x="3966" y="2781"/>
                  </a:cubicBezTo>
                  <a:cubicBezTo>
                    <a:pt x="4003" y="2753"/>
                    <a:pt x="4038" y="2726"/>
                    <a:pt x="4074" y="2697"/>
                  </a:cubicBezTo>
                  <a:cubicBezTo>
                    <a:pt x="4082" y="2691"/>
                    <a:pt x="4091" y="2685"/>
                    <a:pt x="4099" y="2677"/>
                  </a:cubicBezTo>
                  <a:cubicBezTo>
                    <a:pt x="4135" y="2643"/>
                    <a:pt x="4175" y="2614"/>
                    <a:pt x="4214" y="2584"/>
                  </a:cubicBezTo>
                  <a:cubicBezTo>
                    <a:pt x="4232" y="2572"/>
                    <a:pt x="4249" y="2561"/>
                    <a:pt x="4268" y="2548"/>
                  </a:cubicBezTo>
                  <a:cubicBezTo>
                    <a:pt x="4289" y="2535"/>
                    <a:pt x="4314" y="2522"/>
                    <a:pt x="4338" y="2511"/>
                  </a:cubicBezTo>
                  <a:cubicBezTo>
                    <a:pt x="4341" y="2511"/>
                    <a:pt x="4342" y="2510"/>
                    <a:pt x="4345" y="2509"/>
                  </a:cubicBezTo>
                  <a:cubicBezTo>
                    <a:pt x="4356" y="2504"/>
                    <a:pt x="4369" y="2499"/>
                    <a:pt x="4381" y="2495"/>
                  </a:cubicBezTo>
                  <a:cubicBezTo>
                    <a:pt x="4317" y="2468"/>
                    <a:pt x="4254" y="2439"/>
                    <a:pt x="4192" y="2409"/>
                  </a:cubicBezTo>
                  <a:cubicBezTo>
                    <a:pt x="4191" y="2408"/>
                    <a:pt x="4189" y="2407"/>
                    <a:pt x="4187" y="2407"/>
                  </a:cubicBezTo>
                  <a:cubicBezTo>
                    <a:pt x="4172" y="2402"/>
                    <a:pt x="4156" y="2397"/>
                    <a:pt x="4141" y="2390"/>
                  </a:cubicBezTo>
                  <a:lnTo>
                    <a:pt x="4141" y="2390"/>
                  </a:lnTo>
                  <a:lnTo>
                    <a:pt x="4149" y="2394"/>
                  </a:lnTo>
                  <a:cubicBezTo>
                    <a:pt x="4092" y="2371"/>
                    <a:pt x="4036" y="2344"/>
                    <a:pt x="3979" y="2318"/>
                  </a:cubicBezTo>
                  <a:cubicBezTo>
                    <a:pt x="3922" y="2290"/>
                    <a:pt x="3865" y="2263"/>
                    <a:pt x="3811" y="2233"/>
                  </a:cubicBezTo>
                  <a:cubicBezTo>
                    <a:pt x="3751" y="2196"/>
                    <a:pt x="3690" y="2159"/>
                    <a:pt x="3633" y="2117"/>
                  </a:cubicBezTo>
                  <a:cubicBezTo>
                    <a:pt x="3562" y="2063"/>
                    <a:pt x="3495" y="2009"/>
                    <a:pt x="3426" y="1955"/>
                  </a:cubicBezTo>
                  <a:cubicBezTo>
                    <a:pt x="3390" y="1927"/>
                    <a:pt x="3353" y="1900"/>
                    <a:pt x="3317" y="1870"/>
                  </a:cubicBezTo>
                  <a:cubicBezTo>
                    <a:pt x="3282" y="1841"/>
                    <a:pt x="3250" y="1810"/>
                    <a:pt x="3217" y="1780"/>
                  </a:cubicBezTo>
                  <a:lnTo>
                    <a:pt x="3217" y="1780"/>
                  </a:lnTo>
                  <a:cubicBezTo>
                    <a:pt x="3220" y="1782"/>
                    <a:pt x="3221" y="1784"/>
                    <a:pt x="3224" y="1785"/>
                  </a:cubicBezTo>
                  <a:cubicBezTo>
                    <a:pt x="3117" y="1679"/>
                    <a:pt x="3009" y="1572"/>
                    <a:pt x="2915" y="1453"/>
                  </a:cubicBezTo>
                  <a:cubicBezTo>
                    <a:pt x="2856" y="1380"/>
                    <a:pt x="2802" y="1304"/>
                    <a:pt x="2753" y="1224"/>
                  </a:cubicBezTo>
                  <a:lnTo>
                    <a:pt x="2753" y="1224"/>
                  </a:lnTo>
                  <a:lnTo>
                    <a:pt x="2756" y="1226"/>
                  </a:lnTo>
                  <a:cubicBezTo>
                    <a:pt x="2712" y="1152"/>
                    <a:pt x="2673" y="1073"/>
                    <a:pt x="2633" y="995"/>
                  </a:cubicBezTo>
                  <a:cubicBezTo>
                    <a:pt x="2619" y="967"/>
                    <a:pt x="2603" y="937"/>
                    <a:pt x="2590" y="907"/>
                  </a:cubicBezTo>
                  <a:cubicBezTo>
                    <a:pt x="2576" y="889"/>
                    <a:pt x="2566" y="868"/>
                    <a:pt x="2556" y="848"/>
                  </a:cubicBezTo>
                  <a:cubicBezTo>
                    <a:pt x="2543" y="824"/>
                    <a:pt x="2533" y="801"/>
                    <a:pt x="2521" y="778"/>
                  </a:cubicBezTo>
                  <a:lnTo>
                    <a:pt x="2502" y="736"/>
                  </a:lnTo>
                  <a:cubicBezTo>
                    <a:pt x="2500" y="732"/>
                    <a:pt x="2498" y="727"/>
                    <a:pt x="2497" y="724"/>
                  </a:cubicBezTo>
                  <a:lnTo>
                    <a:pt x="2407" y="762"/>
                  </a:lnTo>
                  <a:cubicBezTo>
                    <a:pt x="2368" y="781"/>
                    <a:pt x="2327" y="797"/>
                    <a:pt x="2282" y="806"/>
                  </a:cubicBezTo>
                  <a:cubicBezTo>
                    <a:pt x="2257" y="815"/>
                    <a:pt x="2234" y="823"/>
                    <a:pt x="2209" y="829"/>
                  </a:cubicBezTo>
                  <a:cubicBezTo>
                    <a:pt x="2179" y="837"/>
                    <a:pt x="2151" y="842"/>
                    <a:pt x="2121" y="848"/>
                  </a:cubicBezTo>
                  <a:cubicBezTo>
                    <a:pt x="2070" y="854"/>
                    <a:pt x="2017" y="859"/>
                    <a:pt x="1965" y="860"/>
                  </a:cubicBezTo>
                  <a:lnTo>
                    <a:pt x="1957" y="860"/>
                  </a:lnTo>
                  <a:cubicBezTo>
                    <a:pt x="1839" y="860"/>
                    <a:pt x="1721" y="856"/>
                    <a:pt x="1605" y="844"/>
                  </a:cubicBezTo>
                  <a:cubicBezTo>
                    <a:pt x="1540" y="834"/>
                    <a:pt x="1477" y="823"/>
                    <a:pt x="1414" y="807"/>
                  </a:cubicBezTo>
                  <a:cubicBezTo>
                    <a:pt x="1358" y="792"/>
                    <a:pt x="1301" y="773"/>
                    <a:pt x="1245" y="754"/>
                  </a:cubicBezTo>
                  <a:cubicBezTo>
                    <a:pt x="1198" y="737"/>
                    <a:pt x="1148" y="723"/>
                    <a:pt x="1101" y="709"/>
                  </a:cubicBezTo>
                  <a:cubicBezTo>
                    <a:pt x="1048" y="695"/>
                    <a:pt x="997" y="678"/>
                    <a:pt x="946" y="660"/>
                  </a:cubicBezTo>
                  <a:cubicBezTo>
                    <a:pt x="892" y="640"/>
                    <a:pt x="838" y="624"/>
                    <a:pt x="786" y="603"/>
                  </a:cubicBezTo>
                  <a:lnTo>
                    <a:pt x="787" y="603"/>
                  </a:lnTo>
                  <a:cubicBezTo>
                    <a:pt x="727" y="577"/>
                    <a:pt x="668" y="549"/>
                    <a:pt x="611" y="516"/>
                  </a:cubicBezTo>
                  <a:lnTo>
                    <a:pt x="611" y="516"/>
                  </a:lnTo>
                  <a:cubicBezTo>
                    <a:pt x="613" y="518"/>
                    <a:pt x="614" y="519"/>
                    <a:pt x="615" y="520"/>
                  </a:cubicBezTo>
                  <a:lnTo>
                    <a:pt x="615" y="520"/>
                  </a:lnTo>
                  <a:cubicBezTo>
                    <a:pt x="568" y="492"/>
                    <a:pt x="522" y="461"/>
                    <a:pt x="479" y="429"/>
                  </a:cubicBezTo>
                  <a:cubicBezTo>
                    <a:pt x="443" y="401"/>
                    <a:pt x="408" y="371"/>
                    <a:pt x="372" y="341"/>
                  </a:cubicBezTo>
                  <a:cubicBezTo>
                    <a:pt x="335" y="309"/>
                    <a:pt x="296" y="276"/>
                    <a:pt x="258" y="241"/>
                  </a:cubicBezTo>
                  <a:cubicBezTo>
                    <a:pt x="229" y="211"/>
                    <a:pt x="199" y="181"/>
                    <a:pt x="168" y="152"/>
                  </a:cubicBezTo>
                  <a:cubicBezTo>
                    <a:pt x="139" y="123"/>
                    <a:pt x="106" y="99"/>
                    <a:pt x="78" y="72"/>
                  </a:cubicBezTo>
                  <a:lnTo>
                    <a:pt x="78" y="72"/>
                  </a:lnTo>
                  <a:cubicBezTo>
                    <a:pt x="78" y="72"/>
                    <a:pt x="78" y="73"/>
                    <a:pt x="78" y="73"/>
                  </a:cubicBezTo>
                  <a:lnTo>
                    <a:pt x="78" y="73"/>
                  </a:lnTo>
                  <a:cubicBezTo>
                    <a:pt x="61" y="55"/>
                    <a:pt x="44" y="37"/>
                    <a:pt x="26" y="18"/>
                  </a:cubicBezTo>
                  <a:cubicBezTo>
                    <a:pt x="20" y="10"/>
                    <a:pt x="10" y="3"/>
                    <a:pt x="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a:off x="1976625" y="2903875"/>
              <a:ext cx="150" cy="175"/>
            </a:xfrm>
            <a:custGeom>
              <a:avLst/>
              <a:gdLst/>
              <a:ahLst/>
              <a:cxnLst/>
              <a:rect l="l" t="t" r="r" b="b"/>
              <a:pathLst>
                <a:path w="6" h="7" extrusionOk="0">
                  <a:moveTo>
                    <a:pt x="0" y="0"/>
                  </a:moveTo>
                  <a:lnTo>
                    <a:pt x="0" y="0"/>
                  </a:lnTo>
                  <a:cubicBezTo>
                    <a:pt x="2" y="1"/>
                    <a:pt x="3" y="3"/>
                    <a:pt x="5" y="5"/>
                  </a:cubicBezTo>
                  <a:cubicBezTo>
                    <a:pt x="5" y="5"/>
                    <a:pt x="5" y="5"/>
                    <a:pt x="5" y="5"/>
                  </a:cubicBezTo>
                  <a:lnTo>
                    <a:pt x="5" y="5"/>
                  </a:lnTo>
                  <a:cubicBezTo>
                    <a:pt x="4" y="3"/>
                    <a:pt x="2" y="1"/>
                    <a:pt x="0" y="0"/>
                  </a:cubicBezTo>
                  <a:close/>
                  <a:moveTo>
                    <a:pt x="5" y="5"/>
                  </a:moveTo>
                  <a:cubicBezTo>
                    <a:pt x="5" y="6"/>
                    <a:pt x="5" y="6"/>
                    <a:pt x="6" y="6"/>
                  </a:cubicBezTo>
                  <a:cubicBezTo>
                    <a:pt x="6" y="6"/>
                    <a:pt x="5" y="5"/>
                    <a:pt x="5" y="5"/>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1953700" y="2885800"/>
              <a:ext cx="150" cy="100"/>
            </a:xfrm>
            <a:custGeom>
              <a:avLst/>
              <a:gdLst/>
              <a:ahLst/>
              <a:cxnLst/>
              <a:rect l="l" t="t" r="r" b="b"/>
              <a:pathLst>
                <a:path w="6" h="4" extrusionOk="0">
                  <a:moveTo>
                    <a:pt x="0" y="1"/>
                  </a:moveTo>
                  <a:lnTo>
                    <a:pt x="0" y="1"/>
                  </a:lnTo>
                  <a:cubicBezTo>
                    <a:pt x="0" y="1"/>
                    <a:pt x="1" y="1"/>
                    <a:pt x="2" y="2"/>
                  </a:cubicBezTo>
                  <a:lnTo>
                    <a:pt x="2" y="2"/>
                  </a:lnTo>
                  <a:cubicBezTo>
                    <a:pt x="1" y="1"/>
                    <a:pt x="1" y="1"/>
                    <a:pt x="0" y="1"/>
                  </a:cubicBezTo>
                  <a:close/>
                  <a:moveTo>
                    <a:pt x="2" y="2"/>
                  </a:moveTo>
                  <a:cubicBezTo>
                    <a:pt x="3" y="2"/>
                    <a:pt x="4" y="3"/>
                    <a:pt x="5" y="4"/>
                  </a:cubicBezTo>
                  <a:cubicBezTo>
                    <a:pt x="5" y="3"/>
                    <a:pt x="3" y="2"/>
                    <a:pt x="2" y="2"/>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1905475" y="2811150"/>
              <a:ext cx="75" cy="50"/>
            </a:xfrm>
            <a:custGeom>
              <a:avLst/>
              <a:gdLst/>
              <a:ahLst/>
              <a:cxnLst/>
              <a:rect l="l" t="t" r="r" b="b"/>
              <a:pathLst>
                <a:path w="3" h="2" extrusionOk="0">
                  <a:moveTo>
                    <a:pt x="0" y="0"/>
                  </a:moveTo>
                  <a:cubicBezTo>
                    <a:pt x="0" y="0"/>
                    <a:pt x="0" y="1"/>
                    <a:pt x="2" y="1"/>
                  </a:cubicBezTo>
                  <a:lnTo>
                    <a:pt x="0" y="0"/>
                  </a:ln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a:off x="1907350" y="2812950"/>
              <a:ext cx="25" cy="25"/>
            </a:xfrm>
            <a:custGeom>
              <a:avLst/>
              <a:gdLst/>
              <a:ahLst/>
              <a:cxnLst/>
              <a:rect l="l" t="t" r="r" b="b"/>
              <a:pathLst>
                <a:path w="1" h="1" extrusionOk="0">
                  <a:moveTo>
                    <a:pt x="1" y="0"/>
                  </a:moveTo>
                  <a:lnTo>
                    <a:pt x="1" y="0"/>
                  </a:lnTo>
                  <a:lnTo>
                    <a:pt x="1" y="0"/>
                  </a:ln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a:off x="2085475" y="2853400"/>
              <a:ext cx="200" cy="50"/>
            </a:xfrm>
            <a:custGeom>
              <a:avLst/>
              <a:gdLst/>
              <a:ahLst/>
              <a:cxnLst/>
              <a:rect l="l" t="t" r="r" b="b"/>
              <a:pathLst>
                <a:path w="8" h="2" extrusionOk="0">
                  <a:moveTo>
                    <a:pt x="4" y="0"/>
                  </a:moveTo>
                  <a:cubicBezTo>
                    <a:pt x="3" y="0"/>
                    <a:pt x="1" y="0"/>
                    <a:pt x="0" y="1"/>
                  </a:cubicBezTo>
                  <a:cubicBezTo>
                    <a:pt x="4" y="1"/>
                    <a:pt x="6" y="0"/>
                    <a:pt x="8"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1806350" y="2803675"/>
              <a:ext cx="50" cy="75"/>
            </a:xfrm>
            <a:custGeom>
              <a:avLst/>
              <a:gdLst/>
              <a:ahLst/>
              <a:cxnLst/>
              <a:rect l="l" t="t" r="r" b="b"/>
              <a:pathLst>
                <a:path w="2" h="3" extrusionOk="0">
                  <a:moveTo>
                    <a:pt x="1" y="1"/>
                  </a:moveTo>
                  <a:cubicBezTo>
                    <a:pt x="1" y="1"/>
                    <a:pt x="1" y="3"/>
                    <a:pt x="1" y="1"/>
                  </a:cubicBezTo>
                  <a:cubicBezTo>
                    <a:pt x="0" y="3"/>
                    <a:pt x="0" y="3"/>
                    <a:pt x="1" y="1"/>
                  </a:cubicBezTo>
                  <a:cubicBezTo>
                    <a:pt x="1" y="3"/>
                    <a:pt x="1" y="3"/>
                    <a:pt x="1" y="1"/>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1880400" y="3016200"/>
              <a:ext cx="50" cy="50"/>
            </a:xfrm>
            <a:custGeom>
              <a:avLst/>
              <a:gdLst/>
              <a:ahLst/>
              <a:cxnLst/>
              <a:rect l="l" t="t" r="r" b="b"/>
              <a:pathLst>
                <a:path w="2" h="2" extrusionOk="0">
                  <a:moveTo>
                    <a:pt x="1" y="1"/>
                  </a:moveTo>
                  <a:cubicBezTo>
                    <a:pt x="1" y="0"/>
                    <a:pt x="1" y="0"/>
                    <a:pt x="1" y="1"/>
                  </a:cubicBezTo>
                  <a:cubicBezTo>
                    <a:pt x="1" y="0"/>
                    <a:pt x="0" y="0"/>
                    <a:pt x="1" y="1"/>
                  </a:cubicBezTo>
                  <a:cubicBezTo>
                    <a:pt x="0" y="0"/>
                    <a:pt x="1" y="0"/>
                    <a:pt x="1" y="1"/>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1880300" y="3016100"/>
              <a:ext cx="25" cy="25"/>
            </a:xfrm>
            <a:custGeom>
              <a:avLst/>
              <a:gdLst/>
              <a:ahLst/>
              <a:cxnLst/>
              <a:rect l="l" t="t" r="r" b="b"/>
              <a:pathLst>
                <a:path w="1" h="1" extrusionOk="0">
                  <a:moveTo>
                    <a:pt x="0" y="0"/>
                  </a:move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1806450" y="2984375"/>
              <a:ext cx="50" cy="25"/>
            </a:xfrm>
            <a:custGeom>
              <a:avLst/>
              <a:gdLst/>
              <a:ahLst/>
              <a:cxnLst/>
              <a:rect l="l" t="t" r="r" b="b"/>
              <a:pathLst>
                <a:path w="2" h="1" extrusionOk="0">
                  <a:moveTo>
                    <a:pt x="1" y="1"/>
                  </a:moveTo>
                  <a:cubicBezTo>
                    <a:pt x="1" y="1"/>
                    <a:pt x="0" y="1"/>
                    <a:pt x="1" y="1"/>
                  </a:cubicBezTo>
                  <a:cubicBezTo>
                    <a:pt x="0" y="1"/>
                    <a:pt x="1" y="1"/>
                    <a:pt x="1" y="1"/>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1850900" y="2845725"/>
              <a:ext cx="50" cy="25"/>
            </a:xfrm>
            <a:custGeom>
              <a:avLst/>
              <a:gdLst/>
              <a:ahLst/>
              <a:cxnLst/>
              <a:rect l="l" t="t" r="r" b="b"/>
              <a:pathLst>
                <a:path w="2" h="1" extrusionOk="0">
                  <a:moveTo>
                    <a:pt x="1" y="0"/>
                  </a:moveTo>
                  <a:cubicBezTo>
                    <a:pt x="1" y="0"/>
                    <a:pt x="1" y="0"/>
                    <a:pt x="1" y="1"/>
                  </a:cubicBezTo>
                  <a:cubicBezTo>
                    <a:pt x="2" y="0"/>
                    <a:pt x="2" y="0"/>
                    <a:pt x="1"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1847600" y="2849300"/>
              <a:ext cx="50" cy="25"/>
            </a:xfrm>
            <a:custGeom>
              <a:avLst/>
              <a:gdLst/>
              <a:ahLst/>
              <a:cxnLst/>
              <a:rect l="l" t="t" r="r" b="b"/>
              <a:pathLst>
                <a:path w="2" h="1" extrusionOk="0">
                  <a:moveTo>
                    <a:pt x="0" y="0"/>
                  </a:moveTo>
                  <a:lnTo>
                    <a:pt x="0" y="0"/>
                  </a:lnTo>
                  <a:cubicBezTo>
                    <a:pt x="0" y="0"/>
                    <a:pt x="2"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1641000" y="2902700"/>
              <a:ext cx="100" cy="200"/>
            </a:xfrm>
            <a:custGeom>
              <a:avLst/>
              <a:gdLst/>
              <a:ahLst/>
              <a:cxnLst/>
              <a:rect l="l" t="t" r="r" b="b"/>
              <a:pathLst>
                <a:path w="4" h="8" extrusionOk="0">
                  <a:moveTo>
                    <a:pt x="3" y="1"/>
                  </a:moveTo>
                  <a:lnTo>
                    <a:pt x="3" y="1"/>
                  </a:lnTo>
                  <a:cubicBezTo>
                    <a:pt x="1" y="3"/>
                    <a:pt x="1" y="6"/>
                    <a:pt x="0" y="8"/>
                  </a:cubicBezTo>
                  <a:cubicBezTo>
                    <a:pt x="1" y="6"/>
                    <a:pt x="1" y="4"/>
                    <a:pt x="3" y="1"/>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1887950" y="2761625"/>
              <a:ext cx="75" cy="25"/>
            </a:xfrm>
            <a:custGeom>
              <a:avLst/>
              <a:gdLst/>
              <a:ahLst/>
              <a:cxnLst/>
              <a:rect l="l" t="t" r="r" b="b"/>
              <a:pathLst>
                <a:path w="3" h="1" extrusionOk="0">
                  <a:moveTo>
                    <a:pt x="1" y="1"/>
                  </a:moveTo>
                  <a:cubicBezTo>
                    <a:pt x="3" y="1"/>
                    <a:pt x="3" y="1"/>
                    <a:pt x="1" y="1"/>
                  </a:cubicBezTo>
                  <a:cubicBezTo>
                    <a:pt x="3" y="1"/>
                    <a:pt x="3" y="1"/>
                    <a:pt x="1" y="1"/>
                  </a:cubicBezTo>
                  <a:cubicBezTo>
                    <a:pt x="3" y="1"/>
                    <a:pt x="1" y="1"/>
                    <a:pt x="1" y="1"/>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1438050" y="2969150"/>
              <a:ext cx="50" cy="25"/>
            </a:xfrm>
            <a:custGeom>
              <a:avLst/>
              <a:gdLst/>
              <a:ahLst/>
              <a:cxnLst/>
              <a:rect l="l" t="t" r="r" b="b"/>
              <a:pathLst>
                <a:path w="2" h="1" extrusionOk="0">
                  <a:moveTo>
                    <a:pt x="1" y="1"/>
                  </a:moveTo>
                  <a:cubicBezTo>
                    <a:pt x="1" y="1"/>
                    <a:pt x="1" y="1"/>
                    <a:pt x="1" y="1"/>
                  </a:cubicBezTo>
                  <a:cubicBezTo>
                    <a:pt x="1" y="1"/>
                    <a:pt x="2" y="1"/>
                    <a:pt x="1" y="1"/>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1466700" y="2946825"/>
              <a:ext cx="119625" cy="68750"/>
            </a:xfrm>
            <a:custGeom>
              <a:avLst/>
              <a:gdLst/>
              <a:ahLst/>
              <a:cxnLst/>
              <a:rect l="l" t="t" r="r" b="b"/>
              <a:pathLst>
                <a:path w="4785" h="2750" extrusionOk="0">
                  <a:moveTo>
                    <a:pt x="4204" y="1218"/>
                  </a:moveTo>
                  <a:cubicBezTo>
                    <a:pt x="4203" y="1219"/>
                    <a:pt x="4202" y="1219"/>
                    <a:pt x="4201" y="1219"/>
                  </a:cubicBezTo>
                  <a:cubicBezTo>
                    <a:pt x="4202" y="1219"/>
                    <a:pt x="4203" y="1218"/>
                    <a:pt x="4204" y="1218"/>
                  </a:cubicBezTo>
                  <a:close/>
                  <a:moveTo>
                    <a:pt x="0" y="0"/>
                  </a:moveTo>
                  <a:cubicBezTo>
                    <a:pt x="4" y="4"/>
                    <a:pt x="7" y="10"/>
                    <a:pt x="11" y="13"/>
                  </a:cubicBezTo>
                  <a:cubicBezTo>
                    <a:pt x="35" y="38"/>
                    <a:pt x="62" y="61"/>
                    <a:pt x="88" y="83"/>
                  </a:cubicBezTo>
                  <a:cubicBezTo>
                    <a:pt x="138" y="126"/>
                    <a:pt x="193" y="165"/>
                    <a:pt x="250" y="202"/>
                  </a:cubicBezTo>
                  <a:cubicBezTo>
                    <a:pt x="275" y="216"/>
                    <a:pt x="299" y="229"/>
                    <a:pt x="325" y="243"/>
                  </a:cubicBezTo>
                  <a:cubicBezTo>
                    <a:pt x="377" y="270"/>
                    <a:pt x="428" y="295"/>
                    <a:pt x="482" y="316"/>
                  </a:cubicBezTo>
                  <a:cubicBezTo>
                    <a:pt x="562" y="346"/>
                    <a:pt x="641" y="364"/>
                    <a:pt x="723" y="376"/>
                  </a:cubicBezTo>
                  <a:cubicBezTo>
                    <a:pt x="769" y="381"/>
                    <a:pt x="816" y="384"/>
                    <a:pt x="863" y="388"/>
                  </a:cubicBezTo>
                  <a:cubicBezTo>
                    <a:pt x="930" y="395"/>
                    <a:pt x="997" y="397"/>
                    <a:pt x="1065" y="398"/>
                  </a:cubicBezTo>
                  <a:cubicBezTo>
                    <a:pt x="1132" y="399"/>
                    <a:pt x="1199" y="400"/>
                    <a:pt x="1268" y="402"/>
                  </a:cubicBezTo>
                  <a:cubicBezTo>
                    <a:pt x="1278" y="402"/>
                    <a:pt x="1288" y="402"/>
                    <a:pt x="1297" y="402"/>
                  </a:cubicBezTo>
                  <a:cubicBezTo>
                    <a:pt x="1335" y="402"/>
                    <a:pt x="1373" y="401"/>
                    <a:pt x="1411" y="401"/>
                  </a:cubicBezTo>
                  <a:cubicBezTo>
                    <a:pt x="1428" y="401"/>
                    <a:pt x="1445" y="401"/>
                    <a:pt x="1461" y="402"/>
                  </a:cubicBezTo>
                  <a:cubicBezTo>
                    <a:pt x="1528" y="402"/>
                    <a:pt x="1596" y="405"/>
                    <a:pt x="1663" y="409"/>
                  </a:cubicBezTo>
                  <a:cubicBezTo>
                    <a:pt x="1715" y="412"/>
                    <a:pt x="1767" y="418"/>
                    <a:pt x="1818" y="423"/>
                  </a:cubicBezTo>
                  <a:cubicBezTo>
                    <a:pt x="1859" y="429"/>
                    <a:pt x="1900" y="434"/>
                    <a:pt x="1940" y="441"/>
                  </a:cubicBezTo>
                  <a:cubicBezTo>
                    <a:pt x="1986" y="449"/>
                    <a:pt x="2030" y="460"/>
                    <a:pt x="2075" y="470"/>
                  </a:cubicBezTo>
                  <a:cubicBezTo>
                    <a:pt x="2073" y="470"/>
                    <a:pt x="2069" y="469"/>
                    <a:pt x="2066" y="469"/>
                  </a:cubicBezTo>
                  <a:cubicBezTo>
                    <a:pt x="2094" y="476"/>
                    <a:pt x="2122" y="484"/>
                    <a:pt x="2149" y="492"/>
                  </a:cubicBezTo>
                  <a:cubicBezTo>
                    <a:pt x="2161" y="495"/>
                    <a:pt x="2173" y="501"/>
                    <a:pt x="2185" y="505"/>
                  </a:cubicBezTo>
                  <a:cubicBezTo>
                    <a:pt x="2199" y="510"/>
                    <a:pt x="2213" y="515"/>
                    <a:pt x="2226" y="520"/>
                  </a:cubicBezTo>
                  <a:cubicBezTo>
                    <a:pt x="2255" y="532"/>
                    <a:pt x="2283" y="544"/>
                    <a:pt x="2312" y="558"/>
                  </a:cubicBezTo>
                  <a:cubicBezTo>
                    <a:pt x="2339" y="570"/>
                    <a:pt x="2364" y="584"/>
                    <a:pt x="2391" y="599"/>
                  </a:cubicBezTo>
                  <a:cubicBezTo>
                    <a:pt x="2416" y="613"/>
                    <a:pt x="2441" y="627"/>
                    <a:pt x="2467" y="641"/>
                  </a:cubicBezTo>
                  <a:cubicBezTo>
                    <a:pt x="2481" y="650"/>
                    <a:pt x="2493" y="661"/>
                    <a:pt x="2508" y="670"/>
                  </a:cubicBezTo>
                  <a:cubicBezTo>
                    <a:pt x="2524" y="681"/>
                    <a:pt x="2540" y="693"/>
                    <a:pt x="2556" y="704"/>
                  </a:cubicBezTo>
                  <a:cubicBezTo>
                    <a:pt x="2589" y="730"/>
                    <a:pt x="2620" y="756"/>
                    <a:pt x="2649" y="784"/>
                  </a:cubicBezTo>
                  <a:cubicBezTo>
                    <a:pt x="2691" y="823"/>
                    <a:pt x="2730" y="866"/>
                    <a:pt x="2766" y="911"/>
                  </a:cubicBezTo>
                  <a:cubicBezTo>
                    <a:pt x="2785" y="938"/>
                    <a:pt x="2803" y="964"/>
                    <a:pt x="2821" y="991"/>
                  </a:cubicBezTo>
                  <a:lnTo>
                    <a:pt x="2821" y="991"/>
                  </a:lnTo>
                  <a:cubicBezTo>
                    <a:pt x="2846" y="1032"/>
                    <a:pt x="2870" y="1074"/>
                    <a:pt x="2890" y="1117"/>
                  </a:cubicBezTo>
                  <a:cubicBezTo>
                    <a:pt x="2904" y="1153"/>
                    <a:pt x="2917" y="1191"/>
                    <a:pt x="2928" y="1228"/>
                  </a:cubicBezTo>
                  <a:cubicBezTo>
                    <a:pt x="2943" y="1285"/>
                    <a:pt x="2958" y="1341"/>
                    <a:pt x="2968" y="1398"/>
                  </a:cubicBezTo>
                  <a:cubicBezTo>
                    <a:pt x="2972" y="1430"/>
                    <a:pt x="2976" y="1463"/>
                    <a:pt x="2977" y="1496"/>
                  </a:cubicBezTo>
                  <a:cubicBezTo>
                    <a:pt x="2978" y="1580"/>
                    <a:pt x="2971" y="1666"/>
                    <a:pt x="2964" y="1750"/>
                  </a:cubicBezTo>
                  <a:lnTo>
                    <a:pt x="2964" y="1748"/>
                  </a:lnTo>
                  <a:lnTo>
                    <a:pt x="2953" y="1829"/>
                  </a:lnTo>
                  <a:cubicBezTo>
                    <a:pt x="2947" y="1855"/>
                    <a:pt x="2940" y="1881"/>
                    <a:pt x="2934" y="1908"/>
                  </a:cubicBezTo>
                  <a:cubicBezTo>
                    <a:pt x="2927" y="1931"/>
                    <a:pt x="2919" y="1956"/>
                    <a:pt x="2912" y="1981"/>
                  </a:cubicBezTo>
                  <a:cubicBezTo>
                    <a:pt x="2905" y="2002"/>
                    <a:pt x="2896" y="2024"/>
                    <a:pt x="2888" y="2046"/>
                  </a:cubicBezTo>
                  <a:cubicBezTo>
                    <a:pt x="2875" y="2079"/>
                    <a:pt x="2861" y="2108"/>
                    <a:pt x="2845" y="2139"/>
                  </a:cubicBezTo>
                  <a:cubicBezTo>
                    <a:pt x="2833" y="2162"/>
                    <a:pt x="2817" y="2185"/>
                    <a:pt x="2802" y="2208"/>
                  </a:cubicBezTo>
                  <a:cubicBezTo>
                    <a:pt x="2789" y="2223"/>
                    <a:pt x="2776" y="2239"/>
                    <a:pt x="2763" y="2252"/>
                  </a:cubicBezTo>
                  <a:cubicBezTo>
                    <a:pt x="2747" y="2267"/>
                    <a:pt x="2732" y="2281"/>
                    <a:pt x="2715" y="2295"/>
                  </a:cubicBezTo>
                  <a:cubicBezTo>
                    <a:pt x="2674" y="2327"/>
                    <a:pt x="2632" y="2354"/>
                    <a:pt x="2588" y="2383"/>
                  </a:cubicBezTo>
                  <a:lnTo>
                    <a:pt x="2588" y="2383"/>
                  </a:lnTo>
                  <a:cubicBezTo>
                    <a:pt x="2502" y="2433"/>
                    <a:pt x="2415" y="2485"/>
                    <a:pt x="2323" y="2528"/>
                  </a:cubicBezTo>
                  <a:lnTo>
                    <a:pt x="2324" y="2526"/>
                  </a:lnTo>
                  <a:lnTo>
                    <a:pt x="2324" y="2526"/>
                  </a:lnTo>
                  <a:cubicBezTo>
                    <a:pt x="2292" y="2540"/>
                    <a:pt x="2258" y="2551"/>
                    <a:pt x="2225" y="2562"/>
                  </a:cubicBezTo>
                  <a:cubicBezTo>
                    <a:pt x="2173" y="2576"/>
                    <a:pt x="2123" y="2585"/>
                    <a:pt x="2071" y="2596"/>
                  </a:cubicBezTo>
                  <a:cubicBezTo>
                    <a:pt x="1979" y="2610"/>
                    <a:pt x="1890" y="2624"/>
                    <a:pt x="1797" y="2629"/>
                  </a:cubicBezTo>
                  <a:cubicBezTo>
                    <a:pt x="1788" y="2629"/>
                    <a:pt x="1780" y="2630"/>
                    <a:pt x="1772" y="2630"/>
                  </a:cubicBezTo>
                  <a:cubicBezTo>
                    <a:pt x="1752" y="2630"/>
                    <a:pt x="1732" y="2628"/>
                    <a:pt x="1711" y="2627"/>
                  </a:cubicBezTo>
                  <a:cubicBezTo>
                    <a:pt x="1622" y="2616"/>
                    <a:pt x="1534" y="2598"/>
                    <a:pt x="1445" y="2582"/>
                  </a:cubicBezTo>
                  <a:cubicBezTo>
                    <a:pt x="1431" y="2581"/>
                    <a:pt x="1417" y="2579"/>
                    <a:pt x="1405" y="2576"/>
                  </a:cubicBezTo>
                  <a:lnTo>
                    <a:pt x="1405" y="2576"/>
                  </a:lnTo>
                  <a:cubicBezTo>
                    <a:pt x="1426" y="2591"/>
                    <a:pt x="1448" y="2603"/>
                    <a:pt x="1471" y="2617"/>
                  </a:cubicBezTo>
                  <a:cubicBezTo>
                    <a:pt x="1489" y="2629"/>
                    <a:pt x="1509" y="2642"/>
                    <a:pt x="1528" y="2653"/>
                  </a:cubicBezTo>
                  <a:cubicBezTo>
                    <a:pt x="1527" y="2651"/>
                    <a:pt x="1524" y="2649"/>
                    <a:pt x="1522" y="2648"/>
                  </a:cubicBezTo>
                  <a:lnTo>
                    <a:pt x="1522" y="2648"/>
                  </a:lnTo>
                  <a:cubicBezTo>
                    <a:pt x="1543" y="2659"/>
                    <a:pt x="1565" y="2669"/>
                    <a:pt x="1586" y="2678"/>
                  </a:cubicBezTo>
                  <a:cubicBezTo>
                    <a:pt x="1596" y="2683"/>
                    <a:pt x="1605" y="2686"/>
                    <a:pt x="1613" y="2689"/>
                  </a:cubicBezTo>
                  <a:cubicBezTo>
                    <a:pt x="1625" y="2693"/>
                    <a:pt x="1637" y="2696"/>
                    <a:pt x="1648" y="2699"/>
                  </a:cubicBezTo>
                  <a:cubicBezTo>
                    <a:pt x="1651" y="2699"/>
                    <a:pt x="1652" y="2700"/>
                    <a:pt x="1653" y="2700"/>
                  </a:cubicBezTo>
                  <a:cubicBezTo>
                    <a:pt x="1710" y="2711"/>
                    <a:pt x="1767" y="2726"/>
                    <a:pt x="1825" y="2735"/>
                  </a:cubicBezTo>
                  <a:cubicBezTo>
                    <a:pt x="1854" y="2740"/>
                    <a:pt x="1880" y="2744"/>
                    <a:pt x="1907" y="2750"/>
                  </a:cubicBezTo>
                  <a:cubicBezTo>
                    <a:pt x="1931" y="2746"/>
                    <a:pt x="1956" y="2744"/>
                    <a:pt x="1979" y="2740"/>
                  </a:cubicBezTo>
                  <a:cubicBezTo>
                    <a:pt x="2049" y="2731"/>
                    <a:pt x="2117" y="2719"/>
                    <a:pt x="2185" y="2705"/>
                  </a:cubicBezTo>
                  <a:cubicBezTo>
                    <a:pt x="2301" y="2683"/>
                    <a:pt x="2408" y="2634"/>
                    <a:pt x="2511" y="2576"/>
                  </a:cubicBezTo>
                  <a:cubicBezTo>
                    <a:pt x="2572" y="2541"/>
                    <a:pt x="2635" y="2507"/>
                    <a:pt x="2695" y="2468"/>
                  </a:cubicBezTo>
                  <a:cubicBezTo>
                    <a:pt x="2745" y="2436"/>
                    <a:pt x="2792" y="2402"/>
                    <a:pt x="2835" y="2364"/>
                  </a:cubicBezTo>
                  <a:cubicBezTo>
                    <a:pt x="2898" y="2308"/>
                    <a:pt x="2944" y="2236"/>
                    <a:pt x="2983" y="2161"/>
                  </a:cubicBezTo>
                  <a:cubicBezTo>
                    <a:pt x="3005" y="2117"/>
                    <a:pt x="3021" y="2069"/>
                    <a:pt x="3037" y="2023"/>
                  </a:cubicBezTo>
                  <a:cubicBezTo>
                    <a:pt x="3043" y="2010"/>
                    <a:pt x="3047" y="1996"/>
                    <a:pt x="3051" y="1982"/>
                  </a:cubicBezTo>
                  <a:cubicBezTo>
                    <a:pt x="3056" y="1965"/>
                    <a:pt x="3061" y="1948"/>
                    <a:pt x="3065" y="1931"/>
                  </a:cubicBezTo>
                  <a:cubicBezTo>
                    <a:pt x="3071" y="1901"/>
                    <a:pt x="3079" y="1870"/>
                    <a:pt x="3084" y="1841"/>
                  </a:cubicBezTo>
                  <a:cubicBezTo>
                    <a:pt x="3089" y="1803"/>
                    <a:pt x="3096" y="1766"/>
                    <a:pt x="3098" y="1729"/>
                  </a:cubicBezTo>
                  <a:cubicBezTo>
                    <a:pt x="3104" y="1651"/>
                    <a:pt x="3108" y="1575"/>
                    <a:pt x="3108" y="1498"/>
                  </a:cubicBezTo>
                  <a:cubicBezTo>
                    <a:pt x="3107" y="1423"/>
                    <a:pt x="3094" y="1351"/>
                    <a:pt x="3076" y="1279"/>
                  </a:cubicBezTo>
                  <a:lnTo>
                    <a:pt x="3076" y="1279"/>
                  </a:lnTo>
                  <a:cubicBezTo>
                    <a:pt x="3093" y="1285"/>
                    <a:pt x="3110" y="1290"/>
                    <a:pt x="3125" y="1296"/>
                  </a:cubicBezTo>
                  <a:cubicBezTo>
                    <a:pt x="3164" y="1311"/>
                    <a:pt x="3202" y="1325"/>
                    <a:pt x="3243" y="1338"/>
                  </a:cubicBezTo>
                  <a:cubicBezTo>
                    <a:pt x="3264" y="1344"/>
                    <a:pt x="3288" y="1352"/>
                    <a:pt x="3311" y="1357"/>
                  </a:cubicBezTo>
                  <a:cubicBezTo>
                    <a:pt x="3345" y="1365"/>
                    <a:pt x="3377" y="1374"/>
                    <a:pt x="3411" y="1380"/>
                  </a:cubicBezTo>
                  <a:cubicBezTo>
                    <a:pt x="3448" y="1388"/>
                    <a:pt x="3486" y="1395"/>
                    <a:pt x="3525" y="1400"/>
                  </a:cubicBezTo>
                  <a:cubicBezTo>
                    <a:pt x="3557" y="1405"/>
                    <a:pt x="3591" y="1409"/>
                    <a:pt x="3623" y="1411"/>
                  </a:cubicBezTo>
                  <a:cubicBezTo>
                    <a:pt x="3660" y="1415"/>
                    <a:pt x="3696" y="1415"/>
                    <a:pt x="3732" y="1416"/>
                  </a:cubicBezTo>
                  <a:cubicBezTo>
                    <a:pt x="3765" y="1416"/>
                    <a:pt x="3799" y="1414"/>
                    <a:pt x="3831" y="1413"/>
                  </a:cubicBezTo>
                  <a:cubicBezTo>
                    <a:pt x="3867" y="1411"/>
                    <a:pt x="3903" y="1406"/>
                    <a:pt x="3939" y="1403"/>
                  </a:cubicBezTo>
                  <a:cubicBezTo>
                    <a:pt x="3971" y="1399"/>
                    <a:pt x="4005" y="1392"/>
                    <a:pt x="4037" y="1387"/>
                  </a:cubicBezTo>
                  <a:cubicBezTo>
                    <a:pt x="4071" y="1380"/>
                    <a:pt x="4105" y="1373"/>
                    <a:pt x="4139" y="1365"/>
                  </a:cubicBezTo>
                  <a:cubicBezTo>
                    <a:pt x="4145" y="1365"/>
                    <a:pt x="4149" y="1364"/>
                    <a:pt x="4154" y="1363"/>
                  </a:cubicBezTo>
                  <a:cubicBezTo>
                    <a:pt x="4212" y="1343"/>
                    <a:pt x="4269" y="1323"/>
                    <a:pt x="4325" y="1302"/>
                  </a:cubicBezTo>
                  <a:lnTo>
                    <a:pt x="4325" y="1302"/>
                  </a:lnTo>
                  <a:lnTo>
                    <a:pt x="4317" y="1306"/>
                  </a:lnTo>
                  <a:cubicBezTo>
                    <a:pt x="4326" y="1303"/>
                    <a:pt x="4334" y="1300"/>
                    <a:pt x="4343" y="1295"/>
                  </a:cubicBezTo>
                  <a:cubicBezTo>
                    <a:pt x="4352" y="1291"/>
                    <a:pt x="4358" y="1289"/>
                    <a:pt x="4366" y="1285"/>
                  </a:cubicBezTo>
                  <a:cubicBezTo>
                    <a:pt x="4455" y="1243"/>
                    <a:pt x="4537" y="1187"/>
                    <a:pt x="4616" y="1129"/>
                  </a:cubicBezTo>
                  <a:cubicBezTo>
                    <a:pt x="4645" y="1106"/>
                    <a:pt x="4672" y="1083"/>
                    <a:pt x="4698" y="1057"/>
                  </a:cubicBezTo>
                  <a:lnTo>
                    <a:pt x="4699" y="1055"/>
                  </a:lnTo>
                  <a:cubicBezTo>
                    <a:pt x="4703" y="1053"/>
                    <a:pt x="4706" y="1048"/>
                    <a:pt x="4709" y="1045"/>
                  </a:cubicBezTo>
                  <a:cubicBezTo>
                    <a:pt x="4711" y="1043"/>
                    <a:pt x="4713" y="1042"/>
                    <a:pt x="4716" y="1038"/>
                  </a:cubicBezTo>
                  <a:lnTo>
                    <a:pt x="4717" y="1037"/>
                  </a:lnTo>
                  <a:cubicBezTo>
                    <a:pt x="4739" y="1012"/>
                    <a:pt x="4762" y="987"/>
                    <a:pt x="4783" y="961"/>
                  </a:cubicBezTo>
                  <a:lnTo>
                    <a:pt x="4783" y="961"/>
                  </a:lnTo>
                  <a:cubicBezTo>
                    <a:pt x="4783" y="961"/>
                    <a:pt x="4784" y="960"/>
                    <a:pt x="4784" y="960"/>
                  </a:cubicBezTo>
                  <a:lnTo>
                    <a:pt x="4784" y="960"/>
                  </a:lnTo>
                  <a:cubicBezTo>
                    <a:pt x="4784" y="960"/>
                    <a:pt x="4783" y="961"/>
                    <a:pt x="4783" y="961"/>
                  </a:cubicBezTo>
                  <a:lnTo>
                    <a:pt x="4783" y="961"/>
                  </a:lnTo>
                  <a:cubicBezTo>
                    <a:pt x="4783" y="960"/>
                    <a:pt x="4784" y="960"/>
                    <a:pt x="4784" y="959"/>
                  </a:cubicBezTo>
                  <a:lnTo>
                    <a:pt x="4784" y="959"/>
                  </a:lnTo>
                  <a:cubicBezTo>
                    <a:pt x="4783" y="960"/>
                    <a:pt x="4780" y="961"/>
                    <a:pt x="4779" y="962"/>
                  </a:cubicBezTo>
                  <a:cubicBezTo>
                    <a:pt x="4780" y="962"/>
                    <a:pt x="4781" y="962"/>
                    <a:pt x="4783" y="961"/>
                  </a:cubicBezTo>
                  <a:lnTo>
                    <a:pt x="4783" y="961"/>
                  </a:lnTo>
                  <a:cubicBezTo>
                    <a:pt x="4741" y="987"/>
                    <a:pt x="4698" y="1012"/>
                    <a:pt x="4656" y="1036"/>
                  </a:cubicBezTo>
                  <a:cubicBezTo>
                    <a:pt x="4614" y="1060"/>
                    <a:pt x="4570" y="1083"/>
                    <a:pt x="4526" y="1103"/>
                  </a:cubicBezTo>
                  <a:cubicBezTo>
                    <a:pt x="4420" y="1145"/>
                    <a:pt x="4314" y="1183"/>
                    <a:pt x="4206" y="1218"/>
                  </a:cubicBezTo>
                  <a:lnTo>
                    <a:pt x="4206" y="1218"/>
                  </a:lnTo>
                  <a:cubicBezTo>
                    <a:pt x="4176" y="1225"/>
                    <a:pt x="4148" y="1233"/>
                    <a:pt x="4119" y="1241"/>
                  </a:cubicBezTo>
                  <a:cubicBezTo>
                    <a:pt x="4089" y="1249"/>
                    <a:pt x="4058" y="1254"/>
                    <a:pt x="4028" y="1260"/>
                  </a:cubicBezTo>
                  <a:cubicBezTo>
                    <a:pt x="3981" y="1269"/>
                    <a:pt x="3933" y="1276"/>
                    <a:pt x="3884" y="1281"/>
                  </a:cubicBezTo>
                  <a:cubicBezTo>
                    <a:pt x="3863" y="1284"/>
                    <a:pt x="3841" y="1286"/>
                    <a:pt x="3820" y="1287"/>
                  </a:cubicBezTo>
                  <a:cubicBezTo>
                    <a:pt x="3792" y="1289"/>
                    <a:pt x="3766" y="1290"/>
                    <a:pt x="3740" y="1291"/>
                  </a:cubicBezTo>
                  <a:lnTo>
                    <a:pt x="3740" y="1291"/>
                  </a:lnTo>
                  <a:cubicBezTo>
                    <a:pt x="3714" y="1290"/>
                    <a:pt x="3685" y="1289"/>
                    <a:pt x="3659" y="1289"/>
                  </a:cubicBezTo>
                  <a:cubicBezTo>
                    <a:pt x="3631" y="1287"/>
                    <a:pt x="3604" y="1284"/>
                    <a:pt x="3577" y="1281"/>
                  </a:cubicBezTo>
                  <a:cubicBezTo>
                    <a:pt x="3578" y="1281"/>
                    <a:pt x="3578" y="1281"/>
                    <a:pt x="3579" y="1281"/>
                  </a:cubicBezTo>
                  <a:cubicBezTo>
                    <a:pt x="3581" y="1281"/>
                    <a:pt x="3583" y="1281"/>
                    <a:pt x="3584" y="1281"/>
                  </a:cubicBezTo>
                  <a:cubicBezTo>
                    <a:pt x="3556" y="1277"/>
                    <a:pt x="3526" y="1272"/>
                    <a:pt x="3497" y="1269"/>
                  </a:cubicBezTo>
                  <a:cubicBezTo>
                    <a:pt x="3466" y="1263"/>
                    <a:pt x="3435" y="1256"/>
                    <a:pt x="3404" y="1250"/>
                  </a:cubicBezTo>
                  <a:cubicBezTo>
                    <a:pt x="3371" y="1243"/>
                    <a:pt x="3337" y="1235"/>
                    <a:pt x="3305" y="1224"/>
                  </a:cubicBezTo>
                  <a:cubicBezTo>
                    <a:pt x="3263" y="1210"/>
                    <a:pt x="3222" y="1197"/>
                    <a:pt x="3181" y="1182"/>
                  </a:cubicBezTo>
                  <a:cubicBezTo>
                    <a:pt x="3129" y="1163"/>
                    <a:pt x="3081" y="1143"/>
                    <a:pt x="3029" y="1126"/>
                  </a:cubicBezTo>
                  <a:cubicBezTo>
                    <a:pt x="3021" y="1106"/>
                    <a:pt x="3016" y="1086"/>
                    <a:pt x="3008" y="1067"/>
                  </a:cubicBezTo>
                  <a:cubicBezTo>
                    <a:pt x="2989" y="1018"/>
                    <a:pt x="2960" y="974"/>
                    <a:pt x="2934" y="929"/>
                  </a:cubicBezTo>
                  <a:cubicBezTo>
                    <a:pt x="2901" y="869"/>
                    <a:pt x="2856" y="817"/>
                    <a:pt x="2810" y="765"/>
                  </a:cubicBezTo>
                  <a:cubicBezTo>
                    <a:pt x="2750" y="698"/>
                    <a:pt x="2681" y="639"/>
                    <a:pt x="2609" y="585"/>
                  </a:cubicBezTo>
                  <a:cubicBezTo>
                    <a:pt x="2597" y="575"/>
                    <a:pt x="2582" y="567"/>
                    <a:pt x="2568" y="558"/>
                  </a:cubicBezTo>
                  <a:cubicBezTo>
                    <a:pt x="2556" y="551"/>
                    <a:pt x="2546" y="542"/>
                    <a:pt x="2535" y="536"/>
                  </a:cubicBezTo>
                  <a:cubicBezTo>
                    <a:pt x="2505" y="518"/>
                    <a:pt x="2475" y="500"/>
                    <a:pt x="2444" y="484"/>
                  </a:cubicBezTo>
                  <a:cubicBezTo>
                    <a:pt x="2382" y="452"/>
                    <a:pt x="2320" y="420"/>
                    <a:pt x="2256" y="398"/>
                  </a:cubicBezTo>
                  <a:cubicBezTo>
                    <a:pt x="2224" y="384"/>
                    <a:pt x="2191" y="373"/>
                    <a:pt x="2158" y="364"/>
                  </a:cubicBezTo>
                  <a:cubicBezTo>
                    <a:pt x="2122" y="353"/>
                    <a:pt x="2086" y="344"/>
                    <a:pt x="2049" y="336"/>
                  </a:cubicBezTo>
                  <a:cubicBezTo>
                    <a:pt x="1947" y="311"/>
                    <a:pt x="1846" y="296"/>
                    <a:pt x="1744" y="289"/>
                  </a:cubicBezTo>
                  <a:cubicBezTo>
                    <a:pt x="1646" y="281"/>
                    <a:pt x="1548" y="275"/>
                    <a:pt x="1449" y="275"/>
                  </a:cubicBezTo>
                  <a:cubicBezTo>
                    <a:pt x="1441" y="275"/>
                    <a:pt x="1433" y="275"/>
                    <a:pt x="1425" y="275"/>
                  </a:cubicBezTo>
                  <a:cubicBezTo>
                    <a:pt x="1398" y="275"/>
                    <a:pt x="1371" y="275"/>
                    <a:pt x="1343" y="275"/>
                  </a:cubicBezTo>
                  <a:cubicBezTo>
                    <a:pt x="1261" y="275"/>
                    <a:pt x="1179" y="274"/>
                    <a:pt x="1096" y="272"/>
                  </a:cubicBezTo>
                  <a:cubicBezTo>
                    <a:pt x="1044" y="270"/>
                    <a:pt x="993" y="269"/>
                    <a:pt x="941" y="266"/>
                  </a:cubicBezTo>
                  <a:cubicBezTo>
                    <a:pt x="907" y="264"/>
                    <a:pt x="872" y="261"/>
                    <a:pt x="837" y="259"/>
                  </a:cubicBezTo>
                  <a:lnTo>
                    <a:pt x="833" y="259"/>
                  </a:lnTo>
                  <a:cubicBezTo>
                    <a:pt x="829" y="260"/>
                    <a:pt x="826" y="260"/>
                    <a:pt x="822" y="260"/>
                  </a:cubicBezTo>
                  <a:cubicBezTo>
                    <a:pt x="810" y="260"/>
                    <a:pt x="797" y="258"/>
                    <a:pt x="785" y="255"/>
                  </a:cubicBezTo>
                  <a:cubicBezTo>
                    <a:pt x="780" y="254"/>
                    <a:pt x="774" y="254"/>
                    <a:pt x="769" y="253"/>
                  </a:cubicBezTo>
                  <a:cubicBezTo>
                    <a:pt x="721" y="248"/>
                    <a:pt x="675" y="239"/>
                    <a:pt x="627" y="228"/>
                  </a:cubicBezTo>
                  <a:lnTo>
                    <a:pt x="584" y="217"/>
                  </a:lnTo>
                  <a:cubicBezTo>
                    <a:pt x="547" y="209"/>
                    <a:pt x="508" y="202"/>
                    <a:pt x="471" y="192"/>
                  </a:cubicBezTo>
                  <a:cubicBezTo>
                    <a:pt x="448" y="187"/>
                    <a:pt x="423" y="181"/>
                    <a:pt x="399" y="173"/>
                  </a:cubicBezTo>
                  <a:cubicBezTo>
                    <a:pt x="372" y="163"/>
                    <a:pt x="343" y="153"/>
                    <a:pt x="315" y="142"/>
                  </a:cubicBezTo>
                  <a:cubicBezTo>
                    <a:pt x="269" y="124"/>
                    <a:pt x="226" y="103"/>
                    <a:pt x="183" y="80"/>
                  </a:cubicBezTo>
                  <a:cubicBezTo>
                    <a:pt x="139" y="64"/>
                    <a:pt x="97" y="47"/>
                    <a:pt x="53" y="26"/>
                  </a:cubicBezTo>
                  <a:cubicBezTo>
                    <a:pt x="35" y="18"/>
                    <a:pt x="17" y="10"/>
                    <a:pt x="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1507950" y="3014300"/>
              <a:ext cx="175" cy="75"/>
            </a:xfrm>
            <a:custGeom>
              <a:avLst/>
              <a:gdLst/>
              <a:ahLst/>
              <a:cxnLst/>
              <a:rect l="l" t="t" r="r" b="b"/>
              <a:pathLst>
                <a:path w="7" h="3" extrusionOk="0">
                  <a:moveTo>
                    <a:pt x="0" y="1"/>
                  </a:moveTo>
                  <a:cubicBezTo>
                    <a:pt x="2" y="1"/>
                    <a:pt x="3" y="1"/>
                    <a:pt x="6" y="2"/>
                  </a:cubicBezTo>
                  <a:cubicBezTo>
                    <a:pt x="4" y="1"/>
                    <a:pt x="4" y="1"/>
                    <a:pt x="3" y="1"/>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1582025" y="2975050"/>
              <a:ext cx="175" cy="150"/>
            </a:xfrm>
            <a:custGeom>
              <a:avLst/>
              <a:gdLst/>
              <a:ahLst/>
              <a:cxnLst/>
              <a:rect l="l" t="t" r="r" b="b"/>
              <a:pathLst>
                <a:path w="7" h="6" extrusionOk="0">
                  <a:moveTo>
                    <a:pt x="6" y="0"/>
                  </a:moveTo>
                  <a:cubicBezTo>
                    <a:pt x="4" y="1"/>
                    <a:pt x="1" y="2"/>
                    <a:pt x="0" y="5"/>
                  </a:cubicBezTo>
                  <a:cubicBezTo>
                    <a:pt x="1" y="3"/>
                    <a:pt x="2" y="2"/>
                    <a:pt x="5" y="1"/>
                  </a:cubicBezTo>
                  <a:lnTo>
                    <a:pt x="6" y="0"/>
                  </a:ln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a:off x="1584200" y="2973175"/>
              <a:ext cx="25" cy="25"/>
            </a:xfrm>
            <a:custGeom>
              <a:avLst/>
              <a:gdLst/>
              <a:ahLst/>
              <a:cxnLst/>
              <a:rect l="l" t="t" r="r" b="b"/>
              <a:pathLst>
                <a:path w="1" h="1" extrusionOk="0">
                  <a:moveTo>
                    <a:pt x="1" y="1"/>
                  </a:moveTo>
                  <a:lnTo>
                    <a:pt x="1" y="1"/>
                  </a:lnTo>
                  <a:lnTo>
                    <a:pt x="1" y="1"/>
                  </a:ln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1493525" y="3054000"/>
              <a:ext cx="75" cy="50"/>
            </a:xfrm>
            <a:custGeom>
              <a:avLst/>
              <a:gdLst/>
              <a:ahLst/>
              <a:cxnLst/>
              <a:rect l="l" t="t" r="r" b="b"/>
              <a:pathLst>
                <a:path w="3" h="2" extrusionOk="0">
                  <a:moveTo>
                    <a:pt x="0" y="0"/>
                  </a:moveTo>
                  <a:cubicBezTo>
                    <a:pt x="0" y="1"/>
                    <a:pt x="1" y="1"/>
                    <a:pt x="1" y="1"/>
                  </a:cubicBezTo>
                  <a:lnTo>
                    <a:pt x="2" y="1"/>
                  </a:lnTo>
                  <a:cubicBezTo>
                    <a:pt x="1" y="1"/>
                    <a:pt x="0"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a:off x="1357950" y="2718450"/>
              <a:ext cx="844125" cy="798725"/>
            </a:xfrm>
            <a:custGeom>
              <a:avLst/>
              <a:gdLst/>
              <a:ahLst/>
              <a:cxnLst/>
              <a:rect l="l" t="t" r="r" b="b"/>
              <a:pathLst>
                <a:path w="33765" h="31949" extrusionOk="0">
                  <a:moveTo>
                    <a:pt x="14258" y="157"/>
                  </a:moveTo>
                  <a:cubicBezTo>
                    <a:pt x="14258" y="157"/>
                    <a:pt x="14259" y="157"/>
                    <a:pt x="14259" y="157"/>
                  </a:cubicBezTo>
                  <a:cubicBezTo>
                    <a:pt x="14259" y="157"/>
                    <a:pt x="14258" y="157"/>
                    <a:pt x="14258" y="157"/>
                  </a:cubicBezTo>
                  <a:close/>
                  <a:moveTo>
                    <a:pt x="20363" y="1501"/>
                  </a:moveTo>
                  <a:cubicBezTo>
                    <a:pt x="20364" y="1501"/>
                    <a:pt x="20365" y="1501"/>
                    <a:pt x="20366" y="1501"/>
                  </a:cubicBezTo>
                  <a:cubicBezTo>
                    <a:pt x="20365" y="1501"/>
                    <a:pt x="20364" y="1501"/>
                    <a:pt x="20363" y="1501"/>
                  </a:cubicBezTo>
                  <a:close/>
                  <a:moveTo>
                    <a:pt x="19917" y="1514"/>
                  </a:moveTo>
                  <a:lnTo>
                    <a:pt x="19917" y="1514"/>
                  </a:lnTo>
                  <a:cubicBezTo>
                    <a:pt x="19917" y="1514"/>
                    <a:pt x="19917" y="1514"/>
                    <a:pt x="19917" y="1514"/>
                  </a:cubicBezTo>
                  <a:cubicBezTo>
                    <a:pt x="19917" y="1514"/>
                    <a:pt x="19917" y="1514"/>
                    <a:pt x="19917" y="1514"/>
                  </a:cubicBezTo>
                  <a:close/>
                  <a:moveTo>
                    <a:pt x="19249" y="1669"/>
                  </a:moveTo>
                  <a:lnTo>
                    <a:pt x="19249" y="1669"/>
                  </a:lnTo>
                  <a:cubicBezTo>
                    <a:pt x="19248" y="1669"/>
                    <a:pt x="19247" y="1670"/>
                    <a:pt x="19246" y="1670"/>
                  </a:cubicBezTo>
                  <a:lnTo>
                    <a:pt x="19246" y="1670"/>
                  </a:lnTo>
                  <a:cubicBezTo>
                    <a:pt x="19247" y="1670"/>
                    <a:pt x="19248" y="1669"/>
                    <a:pt x="19249" y="1669"/>
                  </a:cubicBezTo>
                  <a:close/>
                  <a:moveTo>
                    <a:pt x="13898" y="1729"/>
                  </a:moveTo>
                  <a:cubicBezTo>
                    <a:pt x="13897" y="1730"/>
                    <a:pt x="13897" y="1730"/>
                    <a:pt x="13896" y="1731"/>
                  </a:cubicBezTo>
                  <a:cubicBezTo>
                    <a:pt x="13897" y="1730"/>
                    <a:pt x="13897" y="1730"/>
                    <a:pt x="13898" y="1729"/>
                  </a:cubicBezTo>
                  <a:close/>
                  <a:moveTo>
                    <a:pt x="17646" y="1778"/>
                  </a:moveTo>
                  <a:cubicBezTo>
                    <a:pt x="17645" y="1779"/>
                    <a:pt x="17644" y="1779"/>
                    <a:pt x="17644" y="1779"/>
                  </a:cubicBezTo>
                  <a:lnTo>
                    <a:pt x="17644" y="1779"/>
                  </a:lnTo>
                  <a:cubicBezTo>
                    <a:pt x="17645" y="1779"/>
                    <a:pt x="17645" y="1778"/>
                    <a:pt x="17646" y="1778"/>
                  </a:cubicBezTo>
                  <a:close/>
                  <a:moveTo>
                    <a:pt x="18753" y="1808"/>
                  </a:moveTo>
                  <a:lnTo>
                    <a:pt x="18753" y="1808"/>
                  </a:lnTo>
                  <a:cubicBezTo>
                    <a:pt x="18754" y="1809"/>
                    <a:pt x="18756" y="1809"/>
                    <a:pt x="18757" y="1809"/>
                  </a:cubicBezTo>
                  <a:lnTo>
                    <a:pt x="18757" y="1809"/>
                  </a:lnTo>
                  <a:cubicBezTo>
                    <a:pt x="18756" y="1809"/>
                    <a:pt x="18754" y="1808"/>
                    <a:pt x="18753" y="1808"/>
                  </a:cubicBezTo>
                  <a:close/>
                  <a:moveTo>
                    <a:pt x="21419" y="1942"/>
                  </a:moveTo>
                  <a:lnTo>
                    <a:pt x="21419" y="1942"/>
                  </a:lnTo>
                  <a:cubicBezTo>
                    <a:pt x="21420" y="1943"/>
                    <a:pt x="21420" y="1943"/>
                    <a:pt x="21421" y="1944"/>
                  </a:cubicBezTo>
                  <a:cubicBezTo>
                    <a:pt x="21421" y="1943"/>
                    <a:pt x="21420" y="1943"/>
                    <a:pt x="21419" y="1942"/>
                  </a:cubicBezTo>
                  <a:close/>
                  <a:moveTo>
                    <a:pt x="9474" y="2098"/>
                  </a:moveTo>
                  <a:cubicBezTo>
                    <a:pt x="9474" y="2098"/>
                    <a:pt x="9473" y="2099"/>
                    <a:pt x="9473" y="2099"/>
                  </a:cubicBezTo>
                  <a:lnTo>
                    <a:pt x="9473" y="2099"/>
                  </a:lnTo>
                  <a:cubicBezTo>
                    <a:pt x="9473" y="2099"/>
                    <a:pt x="9474" y="2098"/>
                    <a:pt x="9474" y="2098"/>
                  </a:cubicBezTo>
                  <a:close/>
                  <a:moveTo>
                    <a:pt x="13498" y="2803"/>
                  </a:moveTo>
                  <a:cubicBezTo>
                    <a:pt x="13498" y="2803"/>
                    <a:pt x="13498" y="2804"/>
                    <a:pt x="13498" y="2804"/>
                  </a:cubicBezTo>
                  <a:lnTo>
                    <a:pt x="13498" y="2804"/>
                  </a:lnTo>
                  <a:cubicBezTo>
                    <a:pt x="13498" y="2804"/>
                    <a:pt x="13498" y="2803"/>
                    <a:pt x="13498" y="2803"/>
                  </a:cubicBezTo>
                  <a:close/>
                  <a:moveTo>
                    <a:pt x="13148" y="2974"/>
                  </a:moveTo>
                  <a:cubicBezTo>
                    <a:pt x="13148" y="2975"/>
                    <a:pt x="13147" y="2975"/>
                    <a:pt x="13146" y="2975"/>
                  </a:cubicBezTo>
                  <a:lnTo>
                    <a:pt x="13146" y="2975"/>
                  </a:lnTo>
                  <a:cubicBezTo>
                    <a:pt x="13147" y="2975"/>
                    <a:pt x="13147" y="2975"/>
                    <a:pt x="13148" y="2974"/>
                  </a:cubicBezTo>
                  <a:close/>
                  <a:moveTo>
                    <a:pt x="15689" y="3162"/>
                  </a:moveTo>
                  <a:cubicBezTo>
                    <a:pt x="15688" y="3163"/>
                    <a:pt x="15687" y="3164"/>
                    <a:pt x="15687" y="3165"/>
                  </a:cubicBezTo>
                  <a:cubicBezTo>
                    <a:pt x="15687" y="3164"/>
                    <a:pt x="15688" y="3163"/>
                    <a:pt x="15689" y="3162"/>
                  </a:cubicBezTo>
                  <a:close/>
                  <a:moveTo>
                    <a:pt x="18670" y="3199"/>
                  </a:moveTo>
                  <a:lnTo>
                    <a:pt x="18670" y="3199"/>
                  </a:lnTo>
                  <a:cubicBezTo>
                    <a:pt x="18670" y="3199"/>
                    <a:pt x="18670" y="3199"/>
                    <a:pt x="18670" y="3199"/>
                  </a:cubicBezTo>
                  <a:lnTo>
                    <a:pt x="18670" y="3199"/>
                  </a:lnTo>
                  <a:cubicBezTo>
                    <a:pt x="18670" y="3199"/>
                    <a:pt x="18670" y="3199"/>
                    <a:pt x="18670" y="3199"/>
                  </a:cubicBezTo>
                  <a:close/>
                  <a:moveTo>
                    <a:pt x="7814" y="3476"/>
                  </a:moveTo>
                  <a:cubicBezTo>
                    <a:pt x="7813" y="3477"/>
                    <a:pt x="7813" y="3477"/>
                    <a:pt x="7811" y="3478"/>
                  </a:cubicBezTo>
                  <a:cubicBezTo>
                    <a:pt x="7812" y="3477"/>
                    <a:pt x="7813" y="3476"/>
                    <a:pt x="7814" y="3476"/>
                  </a:cubicBezTo>
                  <a:close/>
                  <a:moveTo>
                    <a:pt x="20011" y="3510"/>
                  </a:moveTo>
                  <a:cubicBezTo>
                    <a:pt x="20012" y="3511"/>
                    <a:pt x="20012" y="3511"/>
                    <a:pt x="20013" y="3511"/>
                  </a:cubicBezTo>
                  <a:cubicBezTo>
                    <a:pt x="20012" y="3511"/>
                    <a:pt x="20011" y="3510"/>
                    <a:pt x="20011" y="3510"/>
                  </a:cubicBezTo>
                  <a:close/>
                  <a:moveTo>
                    <a:pt x="9032" y="4265"/>
                  </a:moveTo>
                  <a:cubicBezTo>
                    <a:pt x="9032" y="4265"/>
                    <a:pt x="9032" y="4265"/>
                    <a:pt x="9032" y="4265"/>
                  </a:cubicBezTo>
                  <a:cubicBezTo>
                    <a:pt x="9032" y="4265"/>
                    <a:pt x="9032" y="4265"/>
                    <a:pt x="9032" y="4265"/>
                  </a:cubicBezTo>
                  <a:close/>
                  <a:moveTo>
                    <a:pt x="12380" y="4291"/>
                  </a:moveTo>
                  <a:cubicBezTo>
                    <a:pt x="12380" y="4292"/>
                    <a:pt x="12380" y="4293"/>
                    <a:pt x="12380" y="4293"/>
                  </a:cubicBezTo>
                  <a:lnTo>
                    <a:pt x="12380" y="4293"/>
                  </a:lnTo>
                  <a:cubicBezTo>
                    <a:pt x="12380" y="4293"/>
                    <a:pt x="12380" y="4292"/>
                    <a:pt x="12380" y="4291"/>
                  </a:cubicBezTo>
                  <a:close/>
                  <a:moveTo>
                    <a:pt x="9065" y="4389"/>
                  </a:moveTo>
                  <a:cubicBezTo>
                    <a:pt x="9066" y="4391"/>
                    <a:pt x="9067" y="4393"/>
                    <a:pt x="9067" y="4395"/>
                  </a:cubicBezTo>
                  <a:lnTo>
                    <a:pt x="9067" y="4395"/>
                  </a:lnTo>
                  <a:cubicBezTo>
                    <a:pt x="9067" y="4393"/>
                    <a:pt x="9066" y="4391"/>
                    <a:pt x="9065" y="4389"/>
                  </a:cubicBezTo>
                  <a:close/>
                  <a:moveTo>
                    <a:pt x="8953" y="4398"/>
                  </a:moveTo>
                  <a:cubicBezTo>
                    <a:pt x="8953" y="4399"/>
                    <a:pt x="8953" y="4399"/>
                    <a:pt x="8953" y="4400"/>
                  </a:cubicBezTo>
                  <a:lnTo>
                    <a:pt x="8953" y="4400"/>
                  </a:lnTo>
                  <a:cubicBezTo>
                    <a:pt x="8953" y="4399"/>
                    <a:pt x="8953" y="4399"/>
                    <a:pt x="8953" y="4398"/>
                  </a:cubicBezTo>
                  <a:close/>
                  <a:moveTo>
                    <a:pt x="13805" y="4900"/>
                  </a:moveTo>
                  <a:cubicBezTo>
                    <a:pt x="13805" y="4900"/>
                    <a:pt x="13805" y="4900"/>
                    <a:pt x="13805" y="4901"/>
                  </a:cubicBezTo>
                  <a:lnTo>
                    <a:pt x="13805" y="4901"/>
                  </a:lnTo>
                  <a:cubicBezTo>
                    <a:pt x="13805" y="4900"/>
                    <a:pt x="13805" y="4900"/>
                    <a:pt x="13805" y="4900"/>
                  </a:cubicBezTo>
                  <a:close/>
                  <a:moveTo>
                    <a:pt x="13816" y="118"/>
                  </a:moveTo>
                  <a:cubicBezTo>
                    <a:pt x="13856" y="118"/>
                    <a:pt x="13895" y="119"/>
                    <a:pt x="13934" y="121"/>
                  </a:cubicBezTo>
                  <a:cubicBezTo>
                    <a:pt x="14042" y="124"/>
                    <a:pt x="14150" y="139"/>
                    <a:pt x="14258" y="157"/>
                  </a:cubicBezTo>
                  <a:lnTo>
                    <a:pt x="14258" y="157"/>
                  </a:lnTo>
                  <a:cubicBezTo>
                    <a:pt x="14257" y="156"/>
                    <a:pt x="14255" y="155"/>
                    <a:pt x="14253" y="155"/>
                  </a:cubicBezTo>
                  <a:lnTo>
                    <a:pt x="14253" y="155"/>
                  </a:lnTo>
                  <a:cubicBezTo>
                    <a:pt x="14310" y="164"/>
                    <a:pt x="14366" y="176"/>
                    <a:pt x="14420" y="193"/>
                  </a:cubicBezTo>
                  <a:cubicBezTo>
                    <a:pt x="14485" y="214"/>
                    <a:pt x="14549" y="237"/>
                    <a:pt x="14613" y="263"/>
                  </a:cubicBezTo>
                  <a:cubicBezTo>
                    <a:pt x="14691" y="299"/>
                    <a:pt x="14764" y="343"/>
                    <a:pt x="14836" y="387"/>
                  </a:cubicBezTo>
                  <a:cubicBezTo>
                    <a:pt x="14902" y="430"/>
                    <a:pt x="14964" y="479"/>
                    <a:pt x="15026" y="526"/>
                  </a:cubicBezTo>
                  <a:cubicBezTo>
                    <a:pt x="15051" y="546"/>
                    <a:pt x="15074" y="565"/>
                    <a:pt x="15098" y="583"/>
                  </a:cubicBezTo>
                  <a:cubicBezTo>
                    <a:pt x="15114" y="593"/>
                    <a:pt x="15129" y="607"/>
                    <a:pt x="15143" y="619"/>
                  </a:cubicBezTo>
                  <a:cubicBezTo>
                    <a:pt x="15155" y="630"/>
                    <a:pt x="15166" y="640"/>
                    <a:pt x="15177" y="650"/>
                  </a:cubicBezTo>
                  <a:cubicBezTo>
                    <a:pt x="15197" y="669"/>
                    <a:pt x="15218" y="688"/>
                    <a:pt x="15239" y="709"/>
                  </a:cubicBezTo>
                  <a:cubicBezTo>
                    <a:pt x="15243" y="712"/>
                    <a:pt x="15248" y="717"/>
                    <a:pt x="15253" y="721"/>
                  </a:cubicBezTo>
                  <a:lnTo>
                    <a:pt x="15255" y="725"/>
                  </a:lnTo>
                  <a:lnTo>
                    <a:pt x="15256" y="726"/>
                  </a:lnTo>
                  <a:lnTo>
                    <a:pt x="15260" y="730"/>
                  </a:lnTo>
                  <a:cubicBezTo>
                    <a:pt x="15264" y="727"/>
                    <a:pt x="15269" y="726"/>
                    <a:pt x="15272" y="725"/>
                  </a:cubicBezTo>
                  <a:cubicBezTo>
                    <a:pt x="15280" y="719"/>
                    <a:pt x="15287" y="715"/>
                    <a:pt x="15295" y="710"/>
                  </a:cubicBezTo>
                  <a:cubicBezTo>
                    <a:pt x="15318" y="697"/>
                    <a:pt x="15343" y="683"/>
                    <a:pt x="15368" y="673"/>
                  </a:cubicBezTo>
                  <a:cubicBezTo>
                    <a:pt x="15377" y="669"/>
                    <a:pt x="15387" y="665"/>
                    <a:pt x="15396" y="661"/>
                  </a:cubicBezTo>
                  <a:cubicBezTo>
                    <a:pt x="15396" y="661"/>
                    <a:pt x="15398" y="661"/>
                    <a:pt x="15399" y="660"/>
                  </a:cubicBezTo>
                  <a:cubicBezTo>
                    <a:pt x="15444" y="643"/>
                    <a:pt x="15488" y="626"/>
                    <a:pt x="15534" y="611"/>
                  </a:cubicBezTo>
                  <a:cubicBezTo>
                    <a:pt x="15597" y="588"/>
                    <a:pt x="15662" y="572"/>
                    <a:pt x="15726" y="555"/>
                  </a:cubicBezTo>
                  <a:cubicBezTo>
                    <a:pt x="15745" y="551"/>
                    <a:pt x="15765" y="546"/>
                    <a:pt x="15785" y="544"/>
                  </a:cubicBezTo>
                  <a:cubicBezTo>
                    <a:pt x="15810" y="540"/>
                    <a:pt x="15837" y="536"/>
                    <a:pt x="15863" y="534"/>
                  </a:cubicBezTo>
                  <a:cubicBezTo>
                    <a:pt x="15949" y="527"/>
                    <a:pt x="16034" y="525"/>
                    <a:pt x="16120" y="525"/>
                  </a:cubicBezTo>
                  <a:cubicBezTo>
                    <a:pt x="16147" y="525"/>
                    <a:pt x="16174" y="525"/>
                    <a:pt x="16200" y="525"/>
                  </a:cubicBezTo>
                  <a:cubicBezTo>
                    <a:pt x="16255" y="528"/>
                    <a:pt x="16311" y="529"/>
                    <a:pt x="16365" y="536"/>
                  </a:cubicBezTo>
                  <a:cubicBezTo>
                    <a:pt x="16425" y="542"/>
                    <a:pt x="16486" y="550"/>
                    <a:pt x="16546" y="559"/>
                  </a:cubicBezTo>
                  <a:cubicBezTo>
                    <a:pt x="16698" y="585"/>
                    <a:pt x="16849" y="611"/>
                    <a:pt x="16997" y="649"/>
                  </a:cubicBezTo>
                  <a:cubicBezTo>
                    <a:pt x="17038" y="663"/>
                    <a:pt x="17078" y="675"/>
                    <a:pt x="17119" y="689"/>
                  </a:cubicBezTo>
                  <a:cubicBezTo>
                    <a:pt x="17167" y="707"/>
                    <a:pt x="17214" y="726"/>
                    <a:pt x="17261" y="745"/>
                  </a:cubicBezTo>
                  <a:cubicBezTo>
                    <a:pt x="17286" y="755"/>
                    <a:pt x="17309" y="767"/>
                    <a:pt x="17334" y="777"/>
                  </a:cubicBezTo>
                  <a:cubicBezTo>
                    <a:pt x="17358" y="789"/>
                    <a:pt x="17382" y="803"/>
                    <a:pt x="17407" y="814"/>
                  </a:cubicBezTo>
                  <a:cubicBezTo>
                    <a:pt x="17451" y="836"/>
                    <a:pt x="17493" y="864"/>
                    <a:pt x="17535" y="890"/>
                  </a:cubicBezTo>
                  <a:cubicBezTo>
                    <a:pt x="17567" y="910"/>
                    <a:pt x="17599" y="932"/>
                    <a:pt x="17632" y="957"/>
                  </a:cubicBezTo>
                  <a:cubicBezTo>
                    <a:pt x="17664" y="979"/>
                    <a:pt x="17696" y="1004"/>
                    <a:pt x="17726" y="1030"/>
                  </a:cubicBezTo>
                  <a:cubicBezTo>
                    <a:pt x="17779" y="1076"/>
                    <a:pt x="17835" y="1122"/>
                    <a:pt x="17888" y="1169"/>
                  </a:cubicBezTo>
                  <a:cubicBezTo>
                    <a:pt x="17919" y="1197"/>
                    <a:pt x="17950" y="1225"/>
                    <a:pt x="17981" y="1253"/>
                  </a:cubicBezTo>
                  <a:cubicBezTo>
                    <a:pt x="18005" y="1277"/>
                    <a:pt x="18030" y="1302"/>
                    <a:pt x="18053" y="1326"/>
                  </a:cubicBezTo>
                  <a:cubicBezTo>
                    <a:pt x="18077" y="1351"/>
                    <a:pt x="18098" y="1377"/>
                    <a:pt x="18120" y="1403"/>
                  </a:cubicBezTo>
                  <a:cubicBezTo>
                    <a:pt x="18144" y="1432"/>
                    <a:pt x="18166" y="1463"/>
                    <a:pt x="18190" y="1494"/>
                  </a:cubicBezTo>
                  <a:cubicBezTo>
                    <a:pt x="18213" y="1527"/>
                    <a:pt x="18234" y="1563"/>
                    <a:pt x="18253" y="1598"/>
                  </a:cubicBezTo>
                  <a:lnTo>
                    <a:pt x="18254" y="1599"/>
                  </a:lnTo>
                  <a:lnTo>
                    <a:pt x="18256" y="1612"/>
                  </a:lnTo>
                  <a:cubicBezTo>
                    <a:pt x="18256" y="1613"/>
                    <a:pt x="18257" y="1614"/>
                    <a:pt x="18257" y="1614"/>
                  </a:cubicBezTo>
                  <a:cubicBezTo>
                    <a:pt x="18257" y="1616"/>
                    <a:pt x="18258" y="1616"/>
                    <a:pt x="18258" y="1617"/>
                  </a:cubicBezTo>
                  <a:cubicBezTo>
                    <a:pt x="18205" y="1612"/>
                    <a:pt x="18152" y="1607"/>
                    <a:pt x="18097" y="1606"/>
                  </a:cubicBezTo>
                  <a:cubicBezTo>
                    <a:pt x="18064" y="1604"/>
                    <a:pt x="18033" y="1604"/>
                    <a:pt x="17999" y="1604"/>
                  </a:cubicBezTo>
                  <a:cubicBezTo>
                    <a:pt x="17962" y="1606"/>
                    <a:pt x="17925" y="1608"/>
                    <a:pt x="17887" y="1610"/>
                  </a:cubicBezTo>
                  <a:cubicBezTo>
                    <a:pt x="17822" y="1617"/>
                    <a:pt x="17757" y="1624"/>
                    <a:pt x="17691" y="1638"/>
                  </a:cubicBezTo>
                  <a:cubicBezTo>
                    <a:pt x="17660" y="1644"/>
                    <a:pt x="17629" y="1649"/>
                    <a:pt x="17598" y="1657"/>
                  </a:cubicBezTo>
                  <a:cubicBezTo>
                    <a:pt x="17562" y="1666"/>
                    <a:pt x="17525" y="1674"/>
                    <a:pt x="17488" y="1684"/>
                  </a:cubicBezTo>
                  <a:cubicBezTo>
                    <a:pt x="17452" y="1696"/>
                    <a:pt x="17415" y="1706"/>
                    <a:pt x="17378" y="1717"/>
                  </a:cubicBezTo>
                  <a:cubicBezTo>
                    <a:pt x="17342" y="1728"/>
                    <a:pt x="17307" y="1743"/>
                    <a:pt x="17271" y="1757"/>
                  </a:cubicBezTo>
                  <a:cubicBezTo>
                    <a:pt x="17244" y="1767"/>
                    <a:pt x="17216" y="1778"/>
                    <a:pt x="17190" y="1790"/>
                  </a:cubicBezTo>
                  <a:cubicBezTo>
                    <a:pt x="17161" y="1803"/>
                    <a:pt x="17132" y="1815"/>
                    <a:pt x="17105" y="1829"/>
                  </a:cubicBezTo>
                  <a:cubicBezTo>
                    <a:pt x="17070" y="1844"/>
                    <a:pt x="17037" y="1860"/>
                    <a:pt x="17006" y="1876"/>
                  </a:cubicBezTo>
                  <a:cubicBezTo>
                    <a:pt x="16971" y="1896"/>
                    <a:pt x="16935" y="1915"/>
                    <a:pt x="16899" y="1933"/>
                  </a:cubicBezTo>
                  <a:cubicBezTo>
                    <a:pt x="16839" y="1965"/>
                    <a:pt x="16782" y="2001"/>
                    <a:pt x="16724" y="2036"/>
                  </a:cubicBezTo>
                  <a:cubicBezTo>
                    <a:pt x="16669" y="2070"/>
                    <a:pt x="16615" y="2103"/>
                    <a:pt x="16561" y="2138"/>
                  </a:cubicBezTo>
                  <a:cubicBezTo>
                    <a:pt x="16501" y="2177"/>
                    <a:pt x="16440" y="2215"/>
                    <a:pt x="16382" y="2256"/>
                  </a:cubicBezTo>
                  <a:cubicBezTo>
                    <a:pt x="16352" y="2277"/>
                    <a:pt x="16322" y="2298"/>
                    <a:pt x="16292" y="2320"/>
                  </a:cubicBezTo>
                  <a:cubicBezTo>
                    <a:pt x="16263" y="2341"/>
                    <a:pt x="16235" y="2365"/>
                    <a:pt x="16207" y="2388"/>
                  </a:cubicBezTo>
                  <a:cubicBezTo>
                    <a:pt x="16181" y="2409"/>
                    <a:pt x="16156" y="2432"/>
                    <a:pt x="16131" y="2455"/>
                  </a:cubicBezTo>
                  <a:cubicBezTo>
                    <a:pt x="16105" y="2480"/>
                    <a:pt x="16079" y="2507"/>
                    <a:pt x="16053" y="2533"/>
                  </a:cubicBezTo>
                  <a:cubicBezTo>
                    <a:pt x="16005" y="2579"/>
                    <a:pt x="15960" y="2629"/>
                    <a:pt x="15914" y="2677"/>
                  </a:cubicBezTo>
                  <a:cubicBezTo>
                    <a:pt x="15874" y="2718"/>
                    <a:pt x="15837" y="2762"/>
                    <a:pt x="15801" y="2805"/>
                  </a:cubicBezTo>
                  <a:cubicBezTo>
                    <a:pt x="15764" y="2848"/>
                    <a:pt x="15732" y="2898"/>
                    <a:pt x="15699" y="2944"/>
                  </a:cubicBezTo>
                  <a:cubicBezTo>
                    <a:pt x="15671" y="2986"/>
                    <a:pt x="15645" y="3030"/>
                    <a:pt x="15619" y="3073"/>
                  </a:cubicBezTo>
                  <a:cubicBezTo>
                    <a:pt x="15604" y="3077"/>
                    <a:pt x="15589" y="3080"/>
                    <a:pt x="15573" y="3084"/>
                  </a:cubicBezTo>
                  <a:cubicBezTo>
                    <a:pt x="15512" y="3098"/>
                    <a:pt x="15451" y="3113"/>
                    <a:pt x="15391" y="3130"/>
                  </a:cubicBezTo>
                  <a:cubicBezTo>
                    <a:pt x="15134" y="3208"/>
                    <a:pt x="14899" y="3342"/>
                    <a:pt x="14677" y="3491"/>
                  </a:cubicBezTo>
                  <a:lnTo>
                    <a:pt x="14589" y="3553"/>
                  </a:lnTo>
                  <a:cubicBezTo>
                    <a:pt x="14561" y="3574"/>
                    <a:pt x="14533" y="3596"/>
                    <a:pt x="14506" y="3619"/>
                  </a:cubicBezTo>
                  <a:cubicBezTo>
                    <a:pt x="14455" y="3661"/>
                    <a:pt x="14407" y="3702"/>
                    <a:pt x="14359" y="3745"/>
                  </a:cubicBezTo>
                  <a:cubicBezTo>
                    <a:pt x="14259" y="3835"/>
                    <a:pt x="14169" y="3930"/>
                    <a:pt x="14083" y="4032"/>
                  </a:cubicBezTo>
                  <a:cubicBezTo>
                    <a:pt x="14041" y="4084"/>
                    <a:pt x="13998" y="4136"/>
                    <a:pt x="13959" y="4191"/>
                  </a:cubicBezTo>
                  <a:cubicBezTo>
                    <a:pt x="13938" y="4220"/>
                    <a:pt x="13918" y="4250"/>
                    <a:pt x="13898" y="4279"/>
                  </a:cubicBezTo>
                  <a:cubicBezTo>
                    <a:pt x="13882" y="4305"/>
                    <a:pt x="13864" y="4330"/>
                    <a:pt x="13850" y="4356"/>
                  </a:cubicBezTo>
                  <a:cubicBezTo>
                    <a:pt x="13833" y="4385"/>
                    <a:pt x="13818" y="4415"/>
                    <a:pt x="13802" y="4446"/>
                  </a:cubicBezTo>
                  <a:cubicBezTo>
                    <a:pt x="13787" y="4478"/>
                    <a:pt x="13773" y="4512"/>
                    <a:pt x="13759" y="4544"/>
                  </a:cubicBezTo>
                  <a:cubicBezTo>
                    <a:pt x="13747" y="4573"/>
                    <a:pt x="13740" y="4602"/>
                    <a:pt x="13731" y="4631"/>
                  </a:cubicBezTo>
                  <a:cubicBezTo>
                    <a:pt x="13721" y="4663"/>
                    <a:pt x="13711" y="4695"/>
                    <a:pt x="13704" y="4728"/>
                  </a:cubicBezTo>
                  <a:cubicBezTo>
                    <a:pt x="13694" y="4772"/>
                    <a:pt x="13683" y="4816"/>
                    <a:pt x="13675" y="4862"/>
                  </a:cubicBezTo>
                  <a:cubicBezTo>
                    <a:pt x="13674" y="4868"/>
                    <a:pt x="13674" y="4874"/>
                    <a:pt x="13673" y="4879"/>
                  </a:cubicBezTo>
                  <a:cubicBezTo>
                    <a:pt x="13660" y="4875"/>
                    <a:pt x="13645" y="4872"/>
                    <a:pt x="13633" y="4868"/>
                  </a:cubicBezTo>
                  <a:cubicBezTo>
                    <a:pt x="13568" y="4851"/>
                    <a:pt x="13504" y="4834"/>
                    <a:pt x="13438" y="4822"/>
                  </a:cubicBezTo>
                  <a:cubicBezTo>
                    <a:pt x="13411" y="4816"/>
                    <a:pt x="13384" y="4814"/>
                    <a:pt x="13357" y="4814"/>
                  </a:cubicBezTo>
                  <a:cubicBezTo>
                    <a:pt x="13320" y="4814"/>
                    <a:pt x="13282" y="4817"/>
                    <a:pt x="13247" y="4818"/>
                  </a:cubicBezTo>
                  <a:cubicBezTo>
                    <a:pt x="13184" y="4822"/>
                    <a:pt x="13121" y="4826"/>
                    <a:pt x="13056" y="4829"/>
                  </a:cubicBezTo>
                  <a:cubicBezTo>
                    <a:pt x="12997" y="4833"/>
                    <a:pt x="12937" y="4834"/>
                    <a:pt x="12880" y="4842"/>
                  </a:cubicBezTo>
                  <a:cubicBezTo>
                    <a:pt x="12822" y="4848"/>
                    <a:pt x="12765" y="4862"/>
                    <a:pt x="12710" y="4884"/>
                  </a:cubicBezTo>
                  <a:cubicBezTo>
                    <a:pt x="12688" y="4895"/>
                    <a:pt x="12664" y="4905"/>
                    <a:pt x="12642" y="4915"/>
                  </a:cubicBezTo>
                  <a:cubicBezTo>
                    <a:pt x="12610" y="4931"/>
                    <a:pt x="12574" y="4944"/>
                    <a:pt x="12544" y="4963"/>
                  </a:cubicBezTo>
                  <a:cubicBezTo>
                    <a:pt x="12540" y="4966"/>
                    <a:pt x="12536" y="4971"/>
                    <a:pt x="12533" y="4973"/>
                  </a:cubicBezTo>
                  <a:cubicBezTo>
                    <a:pt x="12533" y="4967"/>
                    <a:pt x="12531" y="4961"/>
                    <a:pt x="12529" y="4955"/>
                  </a:cubicBezTo>
                  <a:cubicBezTo>
                    <a:pt x="12514" y="4924"/>
                    <a:pt x="12502" y="4894"/>
                    <a:pt x="12492" y="4863"/>
                  </a:cubicBezTo>
                  <a:cubicBezTo>
                    <a:pt x="12479" y="4828"/>
                    <a:pt x="12467" y="4792"/>
                    <a:pt x="12453" y="4755"/>
                  </a:cubicBezTo>
                  <a:lnTo>
                    <a:pt x="12453" y="4755"/>
                  </a:lnTo>
                  <a:lnTo>
                    <a:pt x="12455" y="4757"/>
                  </a:lnTo>
                  <a:cubicBezTo>
                    <a:pt x="12440" y="4710"/>
                    <a:pt x="12421" y="4664"/>
                    <a:pt x="12405" y="4617"/>
                  </a:cubicBezTo>
                  <a:cubicBezTo>
                    <a:pt x="12401" y="4606"/>
                    <a:pt x="12399" y="4595"/>
                    <a:pt x="12396" y="4583"/>
                  </a:cubicBezTo>
                  <a:cubicBezTo>
                    <a:pt x="12385" y="4526"/>
                    <a:pt x="12380" y="4470"/>
                    <a:pt x="12376" y="4414"/>
                  </a:cubicBezTo>
                  <a:cubicBezTo>
                    <a:pt x="12376" y="4373"/>
                    <a:pt x="12377" y="4334"/>
                    <a:pt x="12380" y="4293"/>
                  </a:cubicBezTo>
                  <a:lnTo>
                    <a:pt x="12380" y="4293"/>
                  </a:lnTo>
                  <a:cubicBezTo>
                    <a:pt x="12380" y="4294"/>
                    <a:pt x="12380" y="4295"/>
                    <a:pt x="12380" y="4296"/>
                  </a:cubicBezTo>
                  <a:lnTo>
                    <a:pt x="12380" y="4296"/>
                  </a:lnTo>
                  <a:cubicBezTo>
                    <a:pt x="12383" y="4256"/>
                    <a:pt x="12387" y="4217"/>
                    <a:pt x="12395" y="4178"/>
                  </a:cubicBezTo>
                  <a:cubicBezTo>
                    <a:pt x="12404" y="4137"/>
                    <a:pt x="12414" y="4099"/>
                    <a:pt x="12421" y="4059"/>
                  </a:cubicBezTo>
                  <a:cubicBezTo>
                    <a:pt x="12431" y="4018"/>
                    <a:pt x="12437" y="3976"/>
                    <a:pt x="12446" y="3935"/>
                  </a:cubicBezTo>
                  <a:cubicBezTo>
                    <a:pt x="12462" y="3869"/>
                    <a:pt x="12483" y="3805"/>
                    <a:pt x="12507" y="3742"/>
                  </a:cubicBezTo>
                  <a:lnTo>
                    <a:pt x="12507" y="3742"/>
                  </a:lnTo>
                  <a:lnTo>
                    <a:pt x="12505" y="3743"/>
                  </a:lnTo>
                  <a:cubicBezTo>
                    <a:pt x="12529" y="3680"/>
                    <a:pt x="12555" y="3618"/>
                    <a:pt x="12586" y="3557"/>
                  </a:cubicBezTo>
                  <a:cubicBezTo>
                    <a:pt x="12608" y="3517"/>
                    <a:pt x="12632" y="3480"/>
                    <a:pt x="12658" y="3443"/>
                  </a:cubicBezTo>
                  <a:cubicBezTo>
                    <a:pt x="12719" y="3358"/>
                    <a:pt x="12784" y="3279"/>
                    <a:pt x="12853" y="3202"/>
                  </a:cubicBezTo>
                  <a:lnTo>
                    <a:pt x="12854" y="3201"/>
                  </a:lnTo>
                  <a:cubicBezTo>
                    <a:pt x="12855" y="3200"/>
                    <a:pt x="12855" y="3198"/>
                    <a:pt x="12856" y="3198"/>
                  </a:cubicBezTo>
                  <a:cubicBezTo>
                    <a:pt x="12856" y="3198"/>
                    <a:pt x="12856" y="3197"/>
                    <a:pt x="12858" y="3197"/>
                  </a:cubicBezTo>
                  <a:cubicBezTo>
                    <a:pt x="12877" y="3176"/>
                    <a:pt x="12897" y="3155"/>
                    <a:pt x="12918" y="3134"/>
                  </a:cubicBezTo>
                  <a:cubicBezTo>
                    <a:pt x="12939" y="3114"/>
                    <a:pt x="12961" y="3096"/>
                    <a:pt x="12982" y="3077"/>
                  </a:cubicBezTo>
                  <a:lnTo>
                    <a:pt x="12982" y="3077"/>
                  </a:lnTo>
                  <a:cubicBezTo>
                    <a:pt x="12982" y="3077"/>
                    <a:pt x="12982" y="3077"/>
                    <a:pt x="12982" y="3077"/>
                  </a:cubicBezTo>
                  <a:cubicBezTo>
                    <a:pt x="12982" y="3077"/>
                    <a:pt x="12983" y="3076"/>
                    <a:pt x="12984" y="3076"/>
                  </a:cubicBezTo>
                  <a:lnTo>
                    <a:pt x="12984" y="3076"/>
                  </a:lnTo>
                  <a:cubicBezTo>
                    <a:pt x="12983" y="3076"/>
                    <a:pt x="12983" y="3077"/>
                    <a:pt x="12982" y="3077"/>
                  </a:cubicBezTo>
                  <a:lnTo>
                    <a:pt x="12982" y="3077"/>
                  </a:lnTo>
                  <a:cubicBezTo>
                    <a:pt x="12983" y="3077"/>
                    <a:pt x="12983" y="3076"/>
                    <a:pt x="12984" y="3076"/>
                  </a:cubicBezTo>
                  <a:lnTo>
                    <a:pt x="12984" y="3076"/>
                  </a:lnTo>
                  <a:cubicBezTo>
                    <a:pt x="12984" y="3076"/>
                    <a:pt x="12984" y="3076"/>
                    <a:pt x="12984" y="3076"/>
                  </a:cubicBezTo>
                  <a:lnTo>
                    <a:pt x="12984" y="3076"/>
                  </a:lnTo>
                  <a:cubicBezTo>
                    <a:pt x="12984" y="3076"/>
                    <a:pt x="12984" y="3076"/>
                    <a:pt x="12984" y="3076"/>
                  </a:cubicBezTo>
                  <a:lnTo>
                    <a:pt x="12984" y="3076"/>
                  </a:lnTo>
                  <a:cubicBezTo>
                    <a:pt x="12984" y="3076"/>
                    <a:pt x="12984" y="3076"/>
                    <a:pt x="12984" y="3076"/>
                  </a:cubicBezTo>
                  <a:lnTo>
                    <a:pt x="12984" y="3076"/>
                  </a:lnTo>
                  <a:cubicBezTo>
                    <a:pt x="13005" y="3060"/>
                    <a:pt x="13026" y="3045"/>
                    <a:pt x="13047" y="3030"/>
                  </a:cubicBezTo>
                  <a:cubicBezTo>
                    <a:pt x="13078" y="3010"/>
                    <a:pt x="13109" y="2994"/>
                    <a:pt x="13142" y="2978"/>
                  </a:cubicBezTo>
                  <a:lnTo>
                    <a:pt x="13140" y="2978"/>
                  </a:lnTo>
                  <a:cubicBezTo>
                    <a:pt x="13142" y="2978"/>
                    <a:pt x="13142" y="2978"/>
                    <a:pt x="13143" y="2976"/>
                  </a:cubicBezTo>
                  <a:cubicBezTo>
                    <a:pt x="13143" y="2976"/>
                    <a:pt x="13145" y="2976"/>
                    <a:pt x="13146" y="2975"/>
                  </a:cubicBezTo>
                  <a:lnTo>
                    <a:pt x="13146" y="2975"/>
                  </a:lnTo>
                  <a:cubicBezTo>
                    <a:pt x="13146" y="2975"/>
                    <a:pt x="13145" y="2975"/>
                    <a:pt x="13145" y="2975"/>
                  </a:cubicBezTo>
                  <a:cubicBezTo>
                    <a:pt x="13167" y="2966"/>
                    <a:pt x="13189" y="2958"/>
                    <a:pt x="13211" y="2950"/>
                  </a:cubicBezTo>
                  <a:cubicBezTo>
                    <a:pt x="13241" y="2940"/>
                    <a:pt x="13271" y="2933"/>
                    <a:pt x="13302" y="2928"/>
                  </a:cubicBezTo>
                  <a:lnTo>
                    <a:pt x="13304" y="2928"/>
                  </a:lnTo>
                  <a:cubicBezTo>
                    <a:pt x="13305" y="2928"/>
                    <a:pt x="13308" y="2927"/>
                    <a:pt x="13309" y="2927"/>
                  </a:cubicBezTo>
                  <a:cubicBezTo>
                    <a:pt x="13328" y="2924"/>
                    <a:pt x="13348" y="2922"/>
                    <a:pt x="13366" y="2918"/>
                  </a:cubicBezTo>
                  <a:cubicBezTo>
                    <a:pt x="13375" y="2916"/>
                    <a:pt x="13385" y="2916"/>
                    <a:pt x="13396" y="2914"/>
                  </a:cubicBezTo>
                  <a:lnTo>
                    <a:pt x="13396" y="2916"/>
                  </a:lnTo>
                  <a:cubicBezTo>
                    <a:pt x="13403" y="2914"/>
                    <a:pt x="13409" y="2914"/>
                    <a:pt x="13416" y="2913"/>
                  </a:cubicBezTo>
                  <a:cubicBezTo>
                    <a:pt x="13448" y="2911"/>
                    <a:pt x="13479" y="2911"/>
                    <a:pt x="13511" y="2911"/>
                  </a:cubicBezTo>
                  <a:lnTo>
                    <a:pt x="13516" y="2911"/>
                  </a:lnTo>
                  <a:lnTo>
                    <a:pt x="13516" y="2907"/>
                  </a:lnTo>
                  <a:cubicBezTo>
                    <a:pt x="13513" y="2888"/>
                    <a:pt x="13509" y="2867"/>
                    <a:pt x="13506" y="2847"/>
                  </a:cubicBezTo>
                  <a:cubicBezTo>
                    <a:pt x="13505" y="2839"/>
                    <a:pt x="13504" y="2829"/>
                    <a:pt x="13501" y="2819"/>
                  </a:cubicBezTo>
                  <a:cubicBezTo>
                    <a:pt x="13501" y="2816"/>
                    <a:pt x="13501" y="2815"/>
                    <a:pt x="13500" y="2813"/>
                  </a:cubicBezTo>
                  <a:cubicBezTo>
                    <a:pt x="13499" y="2810"/>
                    <a:pt x="13499" y="2807"/>
                    <a:pt x="13498" y="2805"/>
                  </a:cubicBezTo>
                  <a:lnTo>
                    <a:pt x="13498" y="2805"/>
                  </a:lnTo>
                  <a:cubicBezTo>
                    <a:pt x="13498" y="2805"/>
                    <a:pt x="13499" y="2806"/>
                    <a:pt x="13499" y="2806"/>
                  </a:cubicBezTo>
                  <a:cubicBezTo>
                    <a:pt x="13499" y="2805"/>
                    <a:pt x="13498" y="2805"/>
                    <a:pt x="13498" y="2804"/>
                  </a:cubicBezTo>
                  <a:lnTo>
                    <a:pt x="13498" y="2804"/>
                  </a:lnTo>
                  <a:cubicBezTo>
                    <a:pt x="13498" y="2804"/>
                    <a:pt x="13498" y="2805"/>
                    <a:pt x="13498" y="2805"/>
                  </a:cubicBezTo>
                  <a:lnTo>
                    <a:pt x="13498" y="2805"/>
                  </a:lnTo>
                  <a:cubicBezTo>
                    <a:pt x="13495" y="2798"/>
                    <a:pt x="13494" y="2789"/>
                    <a:pt x="13494" y="2782"/>
                  </a:cubicBezTo>
                  <a:cubicBezTo>
                    <a:pt x="13494" y="2774"/>
                    <a:pt x="13494" y="2767"/>
                    <a:pt x="13496" y="2760"/>
                  </a:cubicBezTo>
                  <a:cubicBezTo>
                    <a:pt x="13496" y="2758"/>
                    <a:pt x="13496" y="2754"/>
                    <a:pt x="13495" y="2752"/>
                  </a:cubicBezTo>
                  <a:cubicBezTo>
                    <a:pt x="13493" y="2720"/>
                    <a:pt x="13489" y="2686"/>
                    <a:pt x="13488" y="2654"/>
                  </a:cubicBezTo>
                  <a:lnTo>
                    <a:pt x="13488" y="2605"/>
                  </a:lnTo>
                  <a:cubicBezTo>
                    <a:pt x="13499" y="2504"/>
                    <a:pt x="13518" y="2402"/>
                    <a:pt x="13540" y="2300"/>
                  </a:cubicBezTo>
                  <a:cubicBezTo>
                    <a:pt x="13545" y="2279"/>
                    <a:pt x="13551" y="2258"/>
                    <a:pt x="13560" y="2238"/>
                  </a:cubicBezTo>
                  <a:lnTo>
                    <a:pt x="13560" y="2238"/>
                  </a:lnTo>
                  <a:cubicBezTo>
                    <a:pt x="13560" y="2238"/>
                    <a:pt x="13558" y="2240"/>
                    <a:pt x="13558" y="2241"/>
                  </a:cubicBezTo>
                  <a:lnTo>
                    <a:pt x="13558" y="2241"/>
                  </a:lnTo>
                  <a:cubicBezTo>
                    <a:pt x="13558" y="2240"/>
                    <a:pt x="13560" y="2238"/>
                    <a:pt x="13560" y="2237"/>
                  </a:cubicBezTo>
                  <a:lnTo>
                    <a:pt x="13560" y="2236"/>
                  </a:lnTo>
                  <a:cubicBezTo>
                    <a:pt x="13583" y="2176"/>
                    <a:pt x="13612" y="2118"/>
                    <a:pt x="13640" y="2060"/>
                  </a:cubicBezTo>
                  <a:cubicBezTo>
                    <a:pt x="13663" y="2019"/>
                    <a:pt x="13687" y="1977"/>
                    <a:pt x="13711" y="1937"/>
                  </a:cubicBezTo>
                  <a:lnTo>
                    <a:pt x="13711" y="1938"/>
                  </a:lnTo>
                  <a:cubicBezTo>
                    <a:pt x="13744" y="1892"/>
                    <a:pt x="13783" y="1846"/>
                    <a:pt x="13821" y="1803"/>
                  </a:cubicBezTo>
                  <a:cubicBezTo>
                    <a:pt x="13846" y="1777"/>
                    <a:pt x="13871" y="1752"/>
                    <a:pt x="13899" y="1728"/>
                  </a:cubicBezTo>
                  <a:lnTo>
                    <a:pt x="13899" y="1728"/>
                  </a:lnTo>
                  <a:cubicBezTo>
                    <a:pt x="13957" y="1681"/>
                    <a:pt x="14014" y="1634"/>
                    <a:pt x="14077" y="1592"/>
                  </a:cubicBezTo>
                  <a:cubicBezTo>
                    <a:pt x="14113" y="1571"/>
                    <a:pt x="14150" y="1552"/>
                    <a:pt x="14186" y="1535"/>
                  </a:cubicBezTo>
                  <a:cubicBezTo>
                    <a:pt x="14200" y="1528"/>
                    <a:pt x="14216" y="1521"/>
                    <a:pt x="14230" y="1515"/>
                  </a:cubicBezTo>
                  <a:lnTo>
                    <a:pt x="14227" y="1515"/>
                  </a:lnTo>
                  <a:cubicBezTo>
                    <a:pt x="14222" y="1515"/>
                    <a:pt x="14217" y="1515"/>
                    <a:pt x="14212" y="1516"/>
                  </a:cubicBezTo>
                  <a:cubicBezTo>
                    <a:pt x="14138" y="1526"/>
                    <a:pt x="14063" y="1547"/>
                    <a:pt x="13993" y="1570"/>
                  </a:cubicBezTo>
                  <a:cubicBezTo>
                    <a:pt x="13951" y="1582"/>
                    <a:pt x="13910" y="1595"/>
                    <a:pt x="13872" y="1612"/>
                  </a:cubicBezTo>
                  <a:lnTo>
                    <a:pt x="13872" y="1612"/>
                  </a:lnTo>
                  <a:cubicBezTo>
                    <a:pt x="13872" y="1612"/>
                    <a:pt x="13872" y="1612"/>
                    <a:pt x="13872" y="1612"/>
                  </a:cubicBezTo>
                  <a:lnTo>
                    <a:pt x="13872" y="1612"/>
                  </a:lnTo>
                  <a:cubicBezTo>
                    <a:pt x="13871" y="1612"/>
                    <a:pt x="13870" y="1613"/>
                    <a:pt x="13870" y="1613"/>
                  </a:cubicBezTo>
                  <a:cubicBezTo>
                    <a:pt x="13871" y="1613"/>
                    <a:pt x="13871" y="1613"/>
                    <a:pt x="13872" y="1612"/>
                  </a:cubicBezTo>
                  <a:lnTo>
                    <a:pt x="13872" y="1612"/>
                  </a:lnTo>
                  <a:cubicBezTo>
                    <a:pt x="13869" y="1614"/>
                    <a:pt x="13864" y="1617"/>
                    <a:pt x="13860" y="1618"/>
                  </a:cubicBezTo>
                  <a:cubicBezTo>
                    <a:pt x="13862" y="1617"/>
                    <a:pt x="13864" y="1616"/>
                    <a:pt x="13866" y="1614"/>
                  </a:cubicBezTo>
                  <a:lnTo>
                    <a:pt x="13866" y="1614"/>
                  </a:lnTo>
                  <a:cubicBezTo>
                    <a:pt x="13862" y="1617"/>
                    <a:pt x="13857" y="1619"/>
                    <a:pt x="13854" y="1621"/>
                  </a:cubicBezTo>
                  <a:cubicBezTo>
                    <a:pt x="13852" y="1622"/>
                    <a:pt x="13851" y="1622"/>
                    <a:pt x="13850" y="1623"/>
                  </a:cubicBezTo>
                  <a:cubicBezTo>
                    <a:pt x="13849" y="1624"/>
                    <a:pt x="13845" y="1626"/>
                    <a:pt x="13844" y="1626"/>
                  </a:cubicBezTo>
                  <a:cubicBezTo>
                    <a:pt x="13843" y="1628"/>
                    <a:pt x="13840" y="1629"/>
                    <a:pt x="13839" y="1629"/>
                  </a:cubicBezTo>
                  <a:cubicBezTo>
                    <a:pt x="13839" y="1629"/>
                    <a:pt x="13838" y="1629"/>
                    <a:pt x="13838" y="1630"/>
                  </a:cubicBezTo>
                  <a:lnTo>
                    <a:pt x="13836" y="1630"/>
                  </a:lnTo>
                  <a:cubicBezTo>
                    <a:pt x="13824" y="1637"/>
                    <a:pt x="13810" y="1644"/>
                    <a:pt x="13799" y="1650"/>
                  </a:cubicBezTo>
                  <a:lnTo>
                    <a:pt x="13798" y="1652"/>
                  </a:lnTo>
                  <a:cubicBezTo>
                    <a:pt x="13797" y="1653"/>
                    <a:pt x="13795" y="1653"/>
                    <a:pt x="13794" y="1654"/>
                  </a:cubicBezTo>
                  <a:lnTo>
                    <a:pt x="13794" y="1654"/>
                  </a:lnTo>
                  <a:cubicBezTo>
                    <a:pt x="13794" y="1654"/>
                    <a:pt x="13794" y="1654"/>
                    <a:pt x="13795" y="1654"/>
                  </a:cubicBezTo>
                  <a:cubicBezTo>
                    <a:pt x="13795" y="1654"/>
                    <a:pt x="13795" y="1654"/>
                    <a:pt x="13795" y="1654"/>
                  </a:cubicBezTo>
                  <a:cubicBezTo>
                    <a:pt x="13792" y="1657"/>
                    <a:pt x="13788" y="1660"/>
                    <a:pt x="13783" y="1661"/>
                  </a:cubicBezTo>
                  <a:cubicBezTo>
                    <a:pt x="13770" y="1671"/>
                    <a:pt x="13759" y="1683"/>
                    <a:pt x="13748" y="1694"/>
                  </a:cubicBezTo>
                  <a:cubicBezTo>
                    <a:pt x="13712" y="1730"/>
                    <a:pt x="13679" y="1771"/>
                    <a:pt x="13648" y="1810"/>
                  </a:cubicBezTo>
                  <a:cubicBezTo>
                    <a:pt x="13616" y="1850"/>
                    <a:pt x="13589" y="1893"/>
                    <a:pt x="13563" y="1937"/>
                  </a:cubicBezTo>
                  <a:cubicBezTo>
                    <a:pt x="13530" y="1994"/>
                    <a:pt x="13500" y="2053"/>
                    <a:pt x="13473" y="2114"/>
                  </a:cubicBezTo>
                  <a:cubicBezTo>
                    <a:pt x="13446" y="2171"/>
                    <a:pt x="13423" y="2232"/>
                    <a:pt x="13411" y="2295"/>
                  </a:cubicBezTo>
                  <a:cubicBezTo>
                    <a:pt x="13398" y="2359"/>
                    <a:pt x="13385" y="2422"/>
                    <a:pt x="13375" y="2486"/>
                  </a:cubicBezTo>
                  <a:cubicBezTo>
                    <a:pt x="13365" y="2546"/>
                    <a:pt x="13358" y="2607"/>
                    <a:pt x="13361" y="2667"/>
                  </a:cubicBezTo>
                  <a:cubicBezTo>
                    <a:pt x="13365" y="2707"/>
                    <a:pt x="13367" y="2747"/>
                    <a:pt x="13371" y="2785"/>
                  </a:cubicBezTo>
                  <a:cubicBezTo>
                    <a:pt x="13351" y="2789"/>
                    <a:pt x="13334" y="2790"/>
                    <a:pt x="13314" y="2793"/>
                  </a:cubicBezTo>
                  <a:cubicBezTo>
                    <a:pt x="13251" y="2801"/>
                    <a:pt x="13189" y="2816"/>
                    <a:pt x="13128" y="2840"/>
                  </a:cubicBezTo>
                  <a:cubicBezTo>
                    <a:pt x="13096" y="2852"/>
                    <a:pt x="13064" y="2870"/>
                    <a:pt x="13033" y="2886"/>
                  </a:cubicBezTo>
                  <a:cubicBezTo>
                    <a:pt x="13002" y="2901"/>
                    <a:pt x="12972" y="2920"/>
                    <a:pt x="12944" y="2940"/>
                  </a:cubicBezTo>
                  <a:cubicBezTo>
                    <a:pt x="12916" y="2960"/>
                    <a:pt x="12889" y="2984"/>
                    <a:pt x="12861" y="3006"/>
                  </a:cubicBezTo>
                  <a:cubicBezTo>
                    <a:pt x="12810" y="3049"/>
                    <a:pt x="12767" y="3098"/>
                    <a:pt x="12723" y="3147"/>
                  </a:cubicBezTo>
                  <a:cubicBezTo>
                    <a:pt x="12677" y="3198"/>
                    <a:pt x="12634" y="3253"/>
                    <a:pt x="12592" y="3309"/>
                  </a:cubicBezTo>
                  <a:cubicBezTo>
                    <a:pt x="12555" y="3356"/>
                    <a:pt x="12521" y="3405"/>
                    <a:pt x="12490" y="3455"/>
                  </a:cubicBezTo>
                  <a:cubicBezTo>
                    <a:pt x="12432" y="3557"/>
                    <a:pt x="12390" y="3670"/>
                    <a:pt x="12351" y="3781"/>
                  </a:cubicBezTo>
                  <a:cubicBezTo>
                    <a:pt x="12338" y="3826"/>
                    <a:pt x="12324" y="3868"/>
                    <a:pt x="12316" y="3913"/>
                  </a:cubicBezTo>
                  <a:cubicBezTo>
                    <a:pt x="12306" y="3960"/>
                    <a:pt x="12297" y="4008"/>
                    <a:pt x="12287" y="4054"/>
                  </a:cubicBezTo>
                  <a:lnTo>
                    <a:pt x="12287" y="4054"/>
                  </a:lnTo>
                  <a:cubicBezTo>
                    <a:pt x="12287" y="4053"/>
                    <a:pt x="12287" y="4052"/>
                    <a:pt x="12287" y="4052"/>
                  </a:cubicBezTo>
                  <a:lnTo>
                    <a:pt x="12287" y="4052"/>
                  </a:lnTo>
                  <a:cubicBezTo>
                    <a:pt x="12276" y="4101"/>
                    <a:pt x="12261" y="4152"/>
                    <a:pt x="12255" y="4203"/>
                  </a:cubicBezTo>
                  <a:cubicBezTo>
                    <a:pt x="12247" y="4271"/>
                    <a:pt x="12242" y="4341"/>
                    <a:pt x="12243" y="4410"/>
                  </a:cubicBezTo>
                  <a:cubicBezTo>
                    <a:pt x="12243" y="4439"/>
                    <a:pt x="12247" y="4468"/>
                    <a:pt x="12251" y="4497"/>
                  </a:cubicBezTo>
                  <a:cubicBezTo>
                    <a:pt x="12255" y="4532"/>
                    <a:pt x="12258" y="4564"/>
                    <a:pt x="12263" y="4597"/>
                  </a:cubicBezTo>
                  <a:cubicBezTo>
                    <a:pt x="12274" y="4657"/>
                    <a:pt x="12300" y="4713"/>
                    <a:pt x="12320" y="4771"/>
                  </a:cubicBezTo>
                  <a:cubicBezTo>
                    <a:pt x="12320" y="4770"/>
                    <a:pt x="12319" y="4767"/>
                    <a:pt x="12319" y="4766"/>
                  </a:cubicBezTo>
                  <a:lnTo>
                    <a:pt x="12319" y="4766"/>
                  </a:lnTo>
                  <a:cubicBezTo>
                    <a:pt x="12333" y="4807"/>
                    <a:pt x="12348" y="4848"/>
                    <a:pt x="12361" y="4889"/>
                  </a:cubicBezTo>
                  <a:cubicBezTo>
                    <a:pt x="12368" y="4905"/>
                    <a:pt x="12374" y="4921"/>
                    <a:pt x="12379" y="4937"/>
                  </a:cubicBezTo>
                  <a:lnTo>
                    <a:pt x="12344" y="4922"/>
                  </a:lnTo>
                  <a:cubicBezTo>
                    <a:pt x="12215" y="4870"/>
                    <a:pt x="12085" y="4821"/>
                    <a:pt x="11954" y="4772"/>
                  </a:cubicBezTo>
                  <a:cubicBezTo>
                    <a:pt x="11889" y="4749"/>
                    <a:pt x="11820" y="4733"/>
                    <a:pt x="11753" y="4713"/>
                  </a:cubicBezTo>
                  <a:cubicBezTo>
                    <a:pt x="11719" y="4704"/>
                    <a:pt x="11680" y="4698"/>
                    <a:pt x="11644" y="4689"/>
                  </a:cubicBezTo>
                  <a:cubicBezTo>
                    <a:pt x="11608" y="4682"/>
                    <a:pt x="11572" y="4678"/>
                    <a:pt x="11535" y="4673"/>
                  </a:cubicBezTo>
                  <a:cubicBezTo>
                    <a:pt x="11471" y="4664"/>
                    <a:pt x="11404" y="4661"/>
                    <a:pt x="11338" y="4658"/>
                  </a:cubicBezTo>
                  <a:cubicBezTo>
                    <a:pt x="11322" y="4658"/>
                    <a:pt x="11306" y="4658"/>
                    <a:pt x="11290" y="4658"/>
                  </a:cubicBezTo>
                  <a:cubicBezTo>
                    <a:pt x="11239" y="4658"/>
                    <a:pt x="11188" y="4659"/>
                    <a:pt x="11138" y="4663"/>
                  </a:cubicBezTo>
                  <a:cubicBezTo>
                    <a:pt x="11100" y="4666"/>
                    <a:pt x="11064" y="4671"/>
                    <a:pt x="11027" y="4673"/>
                  </a:cubicBezTo>
                  <a:cubicBezTo>
                    <a:pt x="11024" y="4667"/>
                    <a:pt x="11023" y="4661"/>
                    <a:pt x="11018" y="4655"/>
                  </a:cubicBezTo>
                  <a:cubicBezTo>
                    <a:pt x="11014" y="4650"/>
                    <a:pt x="11012" y="4646"/>
                    <a:pt x="11008" y="4641"/>
                  </a:cubicBezTo>
                  <a:cubicBezTo>
                    <a:pt x="10978" y="4595"/>
                    <a:pt x="10952" y="4545"/>
                    <a:pt x="10927" y="4495"/>
                  </a:cubicBezTo>
                  <a:cubicBezTo>
                    <a:pt x="10914" y="4464"/>
                    <a:pt x="10900" y="4431"/>
                    <a:pt x="10889" y="4399"/>
                  </a:cubicBezTo>
                  <a:cubicBezTo>
                    <a:pt x="10889" y="4398"/>
                    <a:pt x="10888" y="4397"/>
                    <a:pt x="10888" y="4397"/>
                  </a:cubicBezTo>
                  <a:lnTo>
                    <a:pt x="10888" y="4395"/>
                  </a:lnTo>
                  <a:lnTo>
                    <a:pt x="10888" y="4394"/>
                  </a:lnTo>
                  <a:lnTo>
                    <a:pt x="10888" y="4393"/>
                  </a:lnTo>
                  <a:cubicBezTo>
                    <a:pt x="10874" y="4352"/>
                    <a:pt x="10865" y="4310"/>
                    <a:pt x="10853" y="4269"/>
                  </a:cubicBezTo>
                  <a:cubicBezTo>
                    <a:pt x="10838" y="4223"/>
                    <a:pt x="10827" y="4178"/>
                    <a:pt x="10818" y="4130"/>
                  </a:cubicBezTo>
                  <a:cubicBezTo>
                    <a:pt x="10811" y="4094"/>
                    <a:pt x="10805" y="4057"/>
                    <a:pt x="10802" y="4021"/>
                  </a:cubicBezTo>
                  <a:cubicBezTo>
                    <a:pt x="10801" y="3973"/>
                    <a:pt x="10802" y="3928"/>
                    <a:pt x="10803" y="3880"/>
                  </a:cubicBezTo>
                  <a:cubicBezTo>
                    <a:pt x="10805" y="3832"/>
                    <a:pt x="10808" y="3784"/>
                    <a:pt x="10812" y="3735"/>
                  </a:cubicBezTo>
                  <a:cubicBezTo>
                    <a:pt x="10819" y="3655"/>
                    <a:pt x="10832" y="3578"/>
                    <a:pt x="10849" y="3501"/>
                  </a:cubicBezTo>
                  <a:cubicBezTo>
                    <a:pt x="10862" y="3454"/>
                    <a:pt x="10875" y="3409"/>
                    <a:pt x="10891" y="3363"/>
                  </a:cubicBezTo>
                  <a:cubicBezTo>
                    <a:pt x="10906" y="3320"/>
                    <a:pt x="10920" y="3275"/>
                    <a:pt x="10935" y="3230"/>
                  </a:cubicBezTo>
                  <a:lnTo>
                    <a:pt x="10935" y="3230"/>
                  </a:lnTo>
                  <a:cubicBezTo>
                    <a:pt x="10935" y="3232"/>
                    <a:pt x="10934" y="3233"/>
                    <a:pt x="10934" y="3234"/>
                  </a:cubicBezTo>
                  <a:cubicBezTo>
                    <a:pt x="10935" y="3232"/>
                    <a:pt x="10936" y="3229"/>
                    <a:pt x="10936" y="3227"/>
                  </a:cubicBezTo>
                  <a:cubicBezTo>
                    <a:pt x="10958" y="3168"/>
                    <a:pt x="10983" y="3114"/>
                    <a:pt x="11009" y="3058"/>
                  </a:cubicBezTo>
                  <a:cubicBezTo>
                    <a:pt x="11046" y="2988"/>
                    <a:pt x="11087" y="2920"/>
                    <a:pt x="11132" y="2856"/>
                  </a:cubicBezTo>
                  <a:cubicBezTo>
                    <a:pt x="11148" y="2833"/>
                    <a:pt x="11163" y="2811"/>
                    <a:pt x="11179" y="2791"/>
                  </a:cubicBezTo>
                  <a:cubicBezTo>
                    <a:pt x="11198" y="2768"/>
                    <a:pt x="11216" y="2744"/>
                    <a:pt x="11237" y="2722"/>
                  </a:cubicBezTo>
                  <a:lnTo>
                    <a:pt x="11272" y="2687"/>
                  </a:lnTo>
                  <a:cubicBezTo>
                    <a:pt x="11288" y="2667"/>
                    <a:pt x="11309" y="2650"/>
                    <a:pt x="11329" y="2634"/>
                  </a:cubicBezTo>
                  <a:cubicBezTo>
                    <a:pt x="11358" y="2610"/>
                    <a:pt x="11386" y="2588"/>
                    <a:pt x="11416" y="2568"/>
                  </a:cubicBezTo>
                  <a:cubicBezTo>
                    <a:pt x="11415" y="2553"/>
                    <a:pt x="11414" y="2538"/>
                    <a:pt x="11411" y="2522"/>
                  </a:cubicBezTo>
                  <a:lnTo>
                    <a:pt x="11411" y="2521"/>
                  </a:lnTo>
                  <a:cubicBezTo>
                    <a:pt x="11409" y="2512"/>
                    <a:pt x="11407" y="2502"/>
                    <a:pt x="11406" y="2491"/>
                  </a:cubicBezTo>
                  <a:cubicBezTo>
                    <a:pt x="11406" y="2489"/>
                    <a:pt x="11405" y="2486"/>
                    <a:pt x="11405" y="2484"/>
                  </a:cubicBezTo>
                  <a:cubicBezTo>
                    <a:pt x="11405" y="2481"/>
                    <a:pt x="11404" y="2479"/>
                    <a:pt x="11404" y="2476"/>
                  </a:cubicBezTo>
                  <a:cubicBezTo>
                    <a:pt x="11401" y="2463"/>
                    <a:pt x="11400" y="2451"/>
                    <a:pt x="11399" y="2438"/>
                  </a:cubicBezTo>
                  <a:cubicBezTo>
                    <a:pt x="11391" y="2392"/>
                    <a:pt x="11385" y="2347"/>
                    <a:pt x="11383" y="2300"/>
                  </a:cubicBezTo>
                  <a:cubicBezTo>
                    <a:pt x="11378" y="2177"/>
                    <a:pt x="11385" y="2053"/>
                    <a:pt x="11396" y="1929"/>
                  </a:cubicBezTo>
                  <a:cubicBezTo>
                    <a:pt x="11405" y="1845"/>
                    <a:pt x="11420" y="1763"/>
                    <a:pt x="11438" y="1681"/>
                  </a:cubicBezTo>
                  <a:cubicBezTo>
                    <a:pt x="11441" y="1670"/>
                    <a:pt x="11445" y="1660"/>
                    <a:pt x="11447" y="1648"/>
                  </a:cubicBezTo>
                  <a:cubicBezTo>
                    <a:pt x="11447" y="1646"/>
                    <a:pt x="11447" y="1646"/>
                    <a:pt x="11448" y="1645"/>
                  </a:cubicBezTo>
                  <a:lnTo>
                    <a:pt x="11448" y="1641"/>
                  </a:lnTo>
                  <a:cubicBezTo>
                    <a:pt x="11451" y="1624"/>
                    <a:pt x="11461" y="1607"/>
                    <a:pt x="11468" y="1591"/>
                  </a:cubicBezTo>
                  <a:lnTo>
                    <a:pt x="11468" y="1589"/>
                  </a:lnTo>
                  <a:cubicBezTo>
                    <a:pt x="11468" y="1587"/>
                    <a:pt x="11467" y="1586"/>
                    <a:pt x="11467" y="1583"/>
                  </a:cubicBezTo>
                  <a:cubicBezTo>
                    <a:pt x="11468" y="1581"/>
                    <a:pt x="11471" y="1579"/>
                    <a:pt x="11471" y="1577"/>
                  </a:cubicBezTo>
                  <a:cubicBezTo>
                    <a:pt x="11479" y="1553"/>
                    <a:pt x="11489" y="1531"/>
                    <a:pt x="11500" y="1507"/>
                  </a:cubicBezTo>
                  <a:cubicBezTo>
                    <a:pt x="11522" y="1460"/>
                    <a:pt x="11546" y="1417"/>
                    <a:pt x="11571" y="1373"/>
                  </a:cubicBezTo>
                  <a:cubicBezTo>
                    <a:pt x="11595" y="1331"/>
                    <a:pt x="11616" y="1290"/>
                    <a:pt x="11642" y="1251"/>
                  </a:cubicBezTo>
                  <a:cubicBezTo>
                    <a:pt x="11667" y="1213"/>
                    <a:pt x="11693" y="1176"/>
                    <a:pt x="11719" y="1139"/>
                  </a:cubicBezTo>
                  <a:cubicBezTo>
                    <a:pt x="11744" y="1103"/>
                    <a:pt x="11771" y="1068"/>
                    <a:pt x="11799" y="1034"/>
                  </a:cubicBezTo>
                  <a:cubicBezTo>
                    <a:pt x="11838" y="988"/>
                    <a:pt x="11880" y="943"/>
                    <a:pt x="11918" y="898"/>
                  </a:cubicBezTo>
                  <a:cubicBezTo>
                    <a:pt x="11961" y="850"/>
                    <a:pt x="12004" y="804"/>
                    <a:pt x="12051" y="762"/>
                  </a:cubicBezTo>
                  <a:lnTo>
                    <a:pt x="12051" y="762"/>
                  </a:lnTo>
                  <a:lnTo>
                    <a:pt x="12045" y="768"/>
                  </a:lnTo>
                  <a:cubicBezTo>
                    <a:pt x="12083" y="733"/>
                    <a:pt x="12123" y="699"/>
                    <a:pt x="12162" y="664"/>
                  </a:cubicBezTo>
                  <a:cubicBezTo>
                    <a:pt x="12180" y="648"/>
                    <a:pt x="12196" y="633"/>
                    <a:pt x="12216" y="618"/>
                  </a:cubicBezTo>
                  <a:cubicBezTo>
                    <a:pt x="12277" y="576"/>
                    <a:pt x="12340" y="540"/>
                    <a:pt x="12405" y="504"/>
                  </a:cubicBezTo>
                  <a:cubicBezTo>
                    <a:pt x="12467" y="469"/>
                    <a:pt x="12527" y="432"/>
                    <a:pt x="12589" y="400"/>
                  </a:cubicBezTo>
                  <a:cubicBezTo>
                    <a:pt x="12653" y="368"/>
                    <a:pt x="12716" y="339"/>
                    <a:pt x="12784" y="314"/>
                  </a:cubicBezTo>
                  <a:lnTo>
                    <a:pt x="12779" y="314"/>
                  </a:lnTo>
                  <a:cubicBezTo>
                    <a:pt x="12782" y="314"/>
                    <a:pt x="12784" y="313"/>
                    <a:pt x="12785" y="313"/>
                  </a:cubicBezTo>
                  <a:cubicBezTo>
                    <a:pt x="12787" y="313"/>
                    <a:pt x="12787" y="313"/>
                    <a:pt x="12788" y="312"/>
                  </a:cubicBezTo>
                  <a:lnTo>
                    <a:pt x="12788" y="312"/>
                  </a:lnTo>
                  <a:lnTo>
                    <a:pt x="12787" y="313"/>
                  </a:lnTo>
                  <a:cubicBezTo>
                    <a:pt x="12875" y="282"/>
                    <a:pt x="12968" y="258"/>
                    <a:pt x="13060" y="234"/>
                  </a:cubicBezTo>
                  <a:cubicBezTo>
                    <a:pt x="13156" y="209"/>
                    <a:pt x="13254" y="184"/>
                    <a:pt x="13351" y="160"/>
                  </a:cubicBezTo>
                  <a:cubicBezTo>
                    <a:pt x="13417" y="147"/>
                    <a:pt x="13483" y="134"/>
                    <a:pt x="13550" y="128"/>
                  </a:cubicBezTo>
                  <a:cubicBezTo>
                    <a:pt x="13615" y="123"/>
                    <a:pt x="13682" y="121"/>
                    <a:pt x="13748" y="119"/>
                  </a:cubicBezTo>
                  <a:cubicBezTo>
                    <a:pt x="13771" y="118"/>
                    <a:pt x="13794" y="118"/>
                    <a:pt x="13816" y="118"/>
                  </a:cubicBezTo>
                  <a:close/>
                  <a:moveTo>
                    <a:pt x="19755" y="4989"/>
                  </a:moveTo>
                  <a:cubicBezTo>
                    <a:pt x="19755" y="4989"/>
                    <a:pt x="19755" y="4989"/>
                    <a:pt x="19755" y="4989"/>
                  </a:cubicBezTo>
                  <a:lnTo>
                    <a:pt x="19755" y="4989"/>
                  </a:lnTo>
                  <a:cubicBezTo>
                    <a:pt x="19755" y="4989"/>
                    <a:pt x="19755" y="4989"/>
                    <a:pt x="19755" y="4989"/>
                  </a:cubicBezTo>
                  <a:close/>
                  <a:moveTo>
                    <a:pt x="19755" y="4989"/>
                  </a:moveTo>
                  <a:lnTo>
                    <a:pt x="19755" y="4989"/>
                  </a:lnTo>
                  <a:cubicBezTo>
                    <a:pt x="19755" y="4989"/>
                    <a:pt x="19755" y="4989"/>
                    <a:pt x="19755" y="4990"/>
                  </a:cubicBezTo>
                  <a:lnTo>
                    <a:pt x="19755" y="4990"/>
                  </a:lnTo>
                  <a:cubicBezTo>
                    <a:pt x="19754" y="4990"/>
                    <a:pt x="19754" y="4990"/>
                    <a:pt x="19754" y="4990"/>
                  </a:cubicBezTo>
                  <a:lnTo>
                    <a:pt x="19754" y="4990"/>
                  </a:lnTo>
                  <a:cubicBezTo>
                    <a:pt x="19754" y="4989"/>
                    <a:pt x="19755" y="4989"/>
                    <a:pt x="19755" y="4989"/>
                  </a:cubicBezTo>
                  <a:close/>
                  <a:moveTo>
                    <a:pt x="7049" y="5578"/>
                  </a:moveTo>
                  <a:lnTo>
                    <a:pt x="7049" y="5578"/>
                  </a:lnTo>
                  <a:cubicBezTo>
                    <a:pt x="7050" y="5578"/>
                    <a:pt x="7050" y="5578"/>
                    <a:pt x="7051" y="5578"/>
                  </a:cubicBezTo>
                  <a:cubicBezTo>
                    <a:pt x="7050" y="5578"/>
                    <a:pt x="7050" y="5578"/>
                    <a:pt x="7049" y="5578"/>
                  </a:cubicBezTo>
                  <a:close/>
                  <a:moveTo>
                    <a:pt x="30537" y="5642"/>
                  </a:moveTo>
                  <a:lnTo>
                    <a:pt x="30537" y="5642"/>
                  </a:lnTo>
                  <a:cubicBezTo>
                    <a:pt x="30537" y="5642"/>
                    <a:pt x="30538" y="5642"/>
                    <a:pt x="30538" y="5642"/>
                  </a:cubicBezTo>
                  <a:cubicBezTo>
                    <a:pt x="30538" y="5642"/>
                    <a:pt x="30537" y="5642"/>
                    <a:pt x="30537" y="5642"/>
                  </a:cubicBezTo>
                  <a:close/>
                  <a:moveTo>
                    <a:pt x="15513" y="5735"/>
                  </a:moveTo>
                  <a:cubicBezTo>
                    <a:pt x="15513" y="5735"/>
                    <a:pt x="15512" y="5736"/>
                    <a:pt x="15511" y="5736"/>
                  </a:cubicBezTo>
                  <a:lnTo>
                    <a:pt x="15511" y="5736"/>
                  </a:lnTo>
                  <a:cubicBezTo>
                    <a:pt x="15512" y="5736"/>
                    <a:pt x="15513" y="5736"/>
                    <a:pt x="15513" y="5735"/>
                  </a:cubicBezTo>
                  <a:close/>
                  <a:moveTo>
                    <a:pt x="20204" y="1499"/>
                  </a:moveTo>
                  <a:cubicBezTo>
                    <a:pt x="20257" y="1499"/>
                    <a:pt x="20310" y="1500"/>
                    <a:pt x="20363" y="1501"/>
                  </a:cubicBezTo>
                  <a:lnTo>
                    <a:pt x="20363" y="1501"/>
                  </a:lnTo>
                  <a:cubicBezTo>
                    <a:pt x="20361" y="1500"/>
                    <a:pt x="20359" y="1500"/>
                    <a:pt x="20356" y="1500"/>
                  </a:cubicBezTo>
                  <a:lnTo>
                    <a:pt x="20356" y="1500"/>
                  </a:lnTo>
                  <a:cubicBezTo>
                    <a:pt x="20479" y="1504"/>
                    <a:pt x="20603" y="1509"/>
                    <a:pt x="20724" y="1525"/>
                  </a:cubicBezTo>
                  <a:cubicBezTo>
                    <a:pt x="20759" y="1531"/>
                    <a:pt x="20791" y="1539"/>
                    <a:pt x="20826" y="1547"/>
                  </a:cubicBezTo>
                  <a:cubicBezTo>
                    <a:pt x="20856" y="1556"/>
                    <a:pt x="20885" y="1567"/>
                    <a:pt x="20914" y="1580"/>
                  </a:cubicBezTo>
                  <a:cubicBezTo>
                    <a:pt x="20966" y="1604"/>
                    <a:pt x="21018" y="1630"/>
                    <a:pt x="21070" y="1653"/>
                  </a:cubicBezTo>
                  <a:cubicBezTo>
                    <a:pt x="21116" y="1674"/>
                    <a:pt x="21160" y="1695"/>
                    <a:pt x="21203" y="1720"/>
                  </a:cubicBezTo>
                  <a:lnTo>
                    <a:pt x="21202" y="1718"/>
                  </a:lnTo>
                  <a:lnTo>
                    <a:pt x="21202" y="1718"/>
                  </a:lnTo>
                  <a:lnTo>
                    <a:pt x="21204" y="1721"/>
                  </a:lnTo>
                  <a:cubicBezTo>
                    <a:pt x="21205" y="1721"/>
                    <a:pt x="21205" y="1722"/>
                    <a:pt x="21207" y="1722"/>
                  </a:cubicBezTo>
                  <a:cubicBezTo>
                    <a:pt x="21207" y="1722"/>
                    <a:pt x="21208" y="1722"/>
                    <a:pt x="21208" y="1725"/>
                  </a:cubicBezTo>
                  <a:cubicBezTo>
                    <a:pt x="21233" y="1739"/>
                    <a:pt x="21255" y="1754"/>
                    <a:pt x="21277" y="1773"/>
                  </a:cubicBezTo>
                  <a:cubicBezTo>
                    <a:pt x="21291" y="1786"/>
                    <a:pt x="21304" y="1798"/>
                    <a:pt x="21317" y="1810"/>
                  </a:cubicBezTo>
                  <a:cubicBezTo>
                    <a:pt x="21351" y="1855"/>
                    <a:pt x="21386" y="1898"/>
                    <a:pt x="21419" y="1942"/>
                  </a:cubicBezTo>
                  <a:lnTo>
                    <a:pt x="21419" y="1942"/>
                  </a:lnTo>
                  <a:cubicBezTo>
                    <a:pt x="21419" y="1942"/>
                    <a:pt x="21419" y="1941"/>
                    <a:pt x="21419" y="1941"/>
                  </a:cubicBezTo>
                  <a:lnTo>
                    <a:pt x="21419" y="1941"/>
                  </a:lnTo>
                  <a:cubicBezTo>
                    <a:pt x="21431" y="1958"/>
                    <a:pt x="21442" y="1974"/>
                    <a:pt x="21452" y="1993"/>
                  </a:cubicBezTo>
                  <a:cubicBezTo>
                    <a:pt x="21476" y="2036"/>
                    <a:pt x="21497" y="2078"/>
                    <a:pt x="21514" y="2125"/>
                  </a:cubicBezTo>
                  <a:cubicBezTo>
                    <a:pt x="21522" y="2145"/>
                    <a:pt x="21529" y="2164"/>
                    <a:pt x="21534" y="2184"/>
                  </a:cubicBezTo>
                  <a:cubicBezTo>
                    <a:pt x="21538" y="2197"/>
                    <a:pt x="21540" y="2212"/>
                    <a:pt x="21542" y="2226"/>
                  </a:cubicBezTo>
                  <a:cubicBezTo>
                    <a:pt x="21543" y="2246"/>
                    <a:pt x="21544" y="2264"/>
                    <a:pt x="21544" y="2283"/>
                  </a:cubicBezTo>
                  <a:cubicBezTo>
                    <a:pt x="21543" y="2329"/>
                    <a:pt x="21540" y="2375"/>
                    <a:pt x="21538" y="2419"/>
                  </a:cubicBezTo>
                  <a:cubicBezTo>
                    <a:pt x="21535" y="2464"/>
                    <a:pt x="21529" y="2509"/>
                    <a:pt x="21522" y="2553"/>
                  </a:cubicBezTo>
                  <a:cubicBezTo>
                    <a:pt x="21512" y="2604"/>
                    <a:pt x="21501" y="2653"/>
                    <a:pt x="21487" y="2703"/>
                  </a:cubicBezTo>
                  <a:cubicBezTo>
                    <a:pt x="21481" y="2720"/>
                    <a:pt x="21476" y="2738"/>
                    <a:pt x="21470" y="2754"/>
                  </a:cubicBezTo>
                  <a:cubicBezTo>
                    <a:pt x="21465" y="2770"/>
                    <a:pt x="21456" y="2784"/>
                    <a:pt x="21450" y="2800"/>
                  </a:cubicBezTo>
                  <a:lnTo>
                    <a:pt x="21450" y="2801"/>
                  </a:lnTo>
                  <a:lnTo>
                    <a:pt x="21450" y="2803"/>
                  </a:lnTo>
                  <a:lnTo>
                    <a:pt x="21450" y="2804"/>
                  </a:lnTo>
                  <a:cubicBezTo>
                    <a:pt x="21450" y="2804"/>
                    <a:pt x="21450" y="2804"/>
                    <a:pt x="21450" y="2804"/>
                  </a:cubicBezTo>
                  <a:lnTo>
                    <a:pt x="21450" y="2804"/>
                  </a:lnTo>
                  <a:cubicBezTo>
                    <a:pt x="21450" y="2805"/>
                    <a:pt x="21449" y="2805"/>
                    <a:pt x="21449" y="2806"/>
                  </a:cubicBezTo>
                  <a:lnTo>
                    <a:pt x="21449" y="2806"/>
                  </a:lnTo>
                  <a:cubicBezTo>
                    <a:pt x="21434" y="2835"/>
                    <a:pt x="21419" y="2863"/>
                    <a:pt x="21403" y="2894"/>
                  </a:cubicBezTo>
                  <a:cubicBezTo>
                    <a:pt x="21382" y="2925"/>
                    <a:pt x="21362" y="2956"/>
                    <a:pt x="21339" y="2987"/>
                  </a:cubicBezTo>
                  <a:lnTo>
                    <a:pt x="21266" y="3080"/>
                  </a:lnTo>
                  <a:cubicBezTo>
                    <a:pt x="21239" y="3113"/>
                    <a:pt x="21213" y="3145"/>
                    <a:pt x="21184" y="3177"/>
                  </a:cubicBezTo>
                  <a:cubicBezTo>
                    <a:pt x="21152" y="3213"/>
                    <a:pt x="21120" y="3247"/>
                    <a:pt x="21086" y="3281"/>
                  </a:cubicBezTo>
                  <a:cubicBezTo>
                    <a:pt x="21053" y="3314"/>
                    <a:pt x="21018" y="3342"/>
                    <a:pt x="20982" y="3371"/>
                  </a:cubicBezTo>
                  <a:cubicBezTo>
                    <a:pt x="20934" y="3405"/>
                    <a:pt x="20885" y="3439"/>
                    <a:pt x="20835" y="3470"/>
                  </a:cubicBezTo>
                  <a:cubicBezTo>
                    <a:pt x="20809" y="3484"/>
                    <a:pt x="20782" y="3495"/>
                    <a:pt x="20755" y="3506"/>
                  </a:cubicBezTo>
                  <a:cubicBezTo>
                    <a:pt x="20756" y="3506"/>
                    <a:pt x="20758" y="3505"/>
                    <a:pt x="20760" y="3505"/>
                  </a:cubicBezTo>
                  <a:cubicBezTo>
                    <a:pt x="20737" y="3513"/>
                    <a:pt x="20712" y="3522"/>
                    <a:pt x="20689" y="3532"/>
                  </a:cubicBezTo>
                  <a:cubicBezTo>
                    <a:pt x="20666" y="3539"/>
                    <a:pt x="20642" y="3546"/>
                    <a:pt x="20618" y="3553"/>
                  </a:cubicBezTo>
                  <a:cubicBezTo>
                    <a:pt x="20574" y="3567"/>
                    <a:pt x="20531" y="3580"/>
                    <a:pt x="20486" y="3592"/>
                  </a:cubicBezTo>
                  <a:cubicBezTo>
                    <a:pt x="20479" y="3595"/>
                    <a:pt x="20470" y="3596"/>
                    <a:pt x="20462" y="3598"/>
                  </a:cubicBezTo>
                  <a:cubicBezTo>
                    <a:pt x="20456" y="3599"/>
                    <a:pt x="20453" y="3601"/>
                    <a:pt x="20449" y="3603"/>
                  </a:cubicBezTo>
                  <a:cubicBezTo>
                    <a:pt x="20397" y="3565"/>
                    <a:pt x="20342" y="3531"/>
                    <a:pt x="20285" y="3500"/>
                  </a:cubicBezTo>
                  <a:cubicBezTo>
                    <a:pt x="20223" y="3466"/>
                    <a:pt x="20161" y="3434"/>
                    <a:pt x="20098" y="3402"/>
                  </a:cubicBezTo>
                  <a:cubicBezTo>
                    <a:pt x="20012" y="3356"/>
                    <a:pt x="19925" y="3311"/>
                    <a:pt x="19830" y="3287"/>
                  </a:cubicBezTo>
                  <a:cubicBezTo>
                    <a:pt x="19763" y="3273"/>
                    <a:pt x="19695" y="3255"/>
                    <a:pt x="19629" y="3238"/>
                  </a:cubicBezTo>
                  <a:cubicBezTo>
                    <a:pt x="19595" y="3230"/>
                    <a:pt x="19562" y="3222"/>
                    <a:pt x="19530" y="3214"/>
                  </a:cubicBezTo>
                  <a:cubicBezTo>
                    <a:pt x="19496" y="3206"/>
                    <a:pt x="19463" y="3201"/>
                    <a:pt x="19429" y="3195"/>
                  </a:cubicBezTo>
                  <a:cubicBezTo>
                    <a:pt x="19401" y="3190"/>
                    <a:pt x="19371" y="3187"/>
                    <a:pt x="19342" y="3184"/>
                  </a:cubicBezTo>
                  <a:cubicBezTo>
                    <a:pt x="19305" y="3181"/>
                    <a:pt x="19268" y="3177"/>
                    <a:pt x="19231" y="3172"/>
                  </a:cubicBezTo>
                  <a:cubicBezTo>
                    <a:pt x="19180" y="3167"/>
                    <a:pt x="19128" y="3164"/>
                    <a:pt x="19077" y="3158"/>
                  </a:cubicBezTo>
                  <a:cubicBezTo>
                    <a:pt x="19044" y="3156"/>
                    <a:pt x="19012" y="3153"/>
                    <a:pt x="18979" y="3153"/>
                  </a:cubicBezTo>
                  <a:cubicBezTo>
                    <a:pt x="18965" y="3153"/>
                    <a:pt x="18951" y="3154"/>
                    <a:pt x="18937" y="3155"/>
                  </a:cubicBezTo>
                  <a:cubicBezTo>
                    <a:pt x="18846" y="3160"/>
                    <a:pt x="18758" y="3183"/>
                    <a:pt x="18667" y="3201"/>
                  </a:cubicBezTo>
                  <a:lnTo>
                    <a:pt x="18667" y="3201"/>
                  </a:lnTo>
                  <a:cubicBezTo>
                    <a:pt x="18668" y="3201"/>
                    <a:pt x="18669" y="3200"/>
                    <a:pt x="18670" y="3199"/>
                  </a:cubicBezTo>
                  <a:lnTo>
                    <a:pt x="18670" y="3199"/>
                  </a:lnTo>
                  <a:cubicBezTo>
                    <a:pt x="18604" y="3212"/>
                    <a:pt x="18539" y="3223"/>
                    <a:pt x="18473" y="3239"/>
                  </a:cubicBezTo>
                  <a:cubicBezTo>
                    <a:pt x="18405" y="3257"/>
                    <a:pt x="18339" y="3279"/>
                    <a:pt x="18271" y="3298"/>
                  </a:cubicBezTo>
                  <a:cubicBezTo>
                    <a:pt x="18211" y="3315"/>
                    <a:pt x="18149" y="3326"/>
                    <a:pt x="18091" y="3347"/>
                  </a:cubicBezTo>
                  <a:cubicBezTo>
                    <a:pt x="18041" y="3364"/>
                    <a:pt x="17992" y="3390"/>
                    <a:pt x="17944" y="3414"/>
                  </a:cubicBezTo>
                  <a:cubicBezTo>
                    <a:pt x="17896" y="3438"/>
                    <a:pt x="17850" y="3460"/>
                    <a:pt x="17804" y="3489"/>
                  </a:cubicBezTo>
                  <a:cubicBezTo>
                    <a:pt x="17762" y="3516"/>
                    <a:pt x="17719" y="3541"/>
                    <a:pt x="17673" y="3564"/>
                  </a:cubicBezTo>
                  <a:cubicBezTo>
                    <a:pt x="17628" y="3585"/>
                    <a:pt x="17582" y="3605"/>
                    <a:pt x="17539" y="3626"/>
                  </a:cubicBezTo>
                  <a:cubicBezTo>
                    <a:pt x="17479" y="3655"/>
                    <a:pt x="17422" y="3692"/>
                    <a:pt x="17368" y="3726"/>
                  </a:cubicBezTo>
                  <a:cubicBezTo>
                    <a:pt x="17312" y="3760"/>
                    <a:pt x="17256" y="3792"/>
                    <a:pt x="17203" y="3827"/>
                  </a:cubicBezTo>
                  <a:cubicBezTo>
                    <a:pt x="17154" y="3858"/>
                    <a:pt x="17108" y="3890"/>
                    <a:pt x="17064" y="3926"/>
                  </a:cubicBezTo>
                  <a:cubicBezTo>
                    <a:pt x="17018" y="3962"/>
                    <a:pt x="16973" y="3999"/>
                    <a:pt x="16932" y="4040"/>
                  </a:cubicBezTo>
                  <a:cubicBezTo>
                    <a:pt x="16886" y="4087"/>
                    <a:pt x="16842" y="4138"/>
                    <a:pt x="16801" y="4189"/>
                  </a:cubicBezTo>
                  <a:cubicBezTo>
                    <a:pt x="16725" y="4283"/>
                    <a:pt x="16659" y="4383"/>
                    <a:pt x="16584" y="4478"/>
                  </a:cubicBezTo>
                  <a:cubicBezTo>
                    <a:pt x="16550" y="4520"/>
                    <a:pt x="16517" y="4565"/>
                    <a:pt x="16487" y="4610"/>
                  </a:cubicBezTo>
                  <a:cubicBezTo>
                    <a:pt x="16460" y="4652"/>
                    <a:pt x="16432" y="4696"/>
                    <a:pt x="16406" y="4739"/>
                  </a:cubicBezTo>
                  <a:cubicBezTo>
                    <a:pt x="16374" y="4794"/>
                    <a:pt x="16342" y="4849"/>
                    <a:pt x="16313" y="4906"/>
                  </a:cubicBezTo>
                  <a:cubicBezTo>
                    <a:pt x="16290" y="4954"/>
                    <a:pt x="16269" y="5003"/>
                    <a:pt x="16248" y="5052"/>
                  </a:cubicBezTo>
                  <a:cubicBezTo>
                    <a:pt x="16204" y="5154"/>
                    <a:pt x="16160" y="5255"/>
                    <a:pt x="16120" y="5358"/>
                  </a:cubicBezTo>
                  <a:lnTo>
                    <a:pt x="16096" y="5416"/>
                  </a:lnTo>
                  <a:cubicBezTo>
                    <a:pt x="16085" y="5418"/>
                    <a:pt x="16074" y="5421"/>
                    <a:pt x="16060" y="5423"/>
                  </a:cubicBezTo>
                  <a:cubicBezTo>
                    <a:pt x="16063" y="5423"/>
                    <a:pt x="16065" y="5422"/>
                    <a:pt x="16068" y="5422"/>
                  </a:cubicBezTo>
                  <a:cubicBezTo>
                    <a:pt x="16026" y="5428"/>
                    <a:pt x="15983" y="5434"/>
                    <a:pt x="15939" y="5441"/>
                  </a:cubicBezTo>
                  <a:cubicBezTo>
                    <a:pt x="15913" y="5444"/>
                    <a:pt x="15885" y="5448"/>
                    <a:pt x="15857" y="5453"/>
                  </a:cubicBezTo>
                  <a:cubicBezTo>
                    <a:pt x="15799" y="5463"/>
                    <a:pt x="15743" y="5480"/>
                    <a:pt x="15687" y="5499"/>
                  </a:cubicBezTo>
                  <a:cubicBezTo>
                    <a:pt x="15642" y="5513"/>
                    <a:pt x="15600" y="5532"/>
                    <a:pt x="15558" y="5550"/>
                  </a:cubicBezTo>
                  <a:cubicBezTo>
                    <a:pt x="15518" y="5567"/>
                    <a:pt x="15480" y="5583"/>
                    <a:pt x="15443" y="5604"/>
                  </a:cubicBezTo>
                  <a:cubicBezTo>
                    <a:pt x="15366" y="5644"/>
                    <a:pt x="15289" y="5686"/>
                    <a:pt x="15213" y="5731"/>
                  </a:cubicBezTo>
                  <a:cubicBezTo>
                    <a:pt x="15159" y="5762"/>
                    <a:pt x="15106" y="5795"/>
                    <a:pt x="15052" y="5826"/>
                  </a:cubicBezTo>
                  <a:cubicBezTo>
                    <a:pt x="15011" y="5750"/>
                    <a:pt x="14965" y="5678"/>
                    <a:pt x="14908" y="5612"/>
                  </a:cubicBezTo>
                  <a:cubicBezTo>
                    <a:pt x="14888" y="5587"/>
                    <a:pt x="14866" y="5566"/>
                    <a:pt x="14844" y="5544"/>
                  </a:cubicBezTo>
                  <a:cubicBezTo>
                    <a:pt x="14820" y="5519"/>
                    <a:pt x="14795" y="5494"/>
                    <a:pt x="14768" y="5473"/>
                  </a:cubicBezTo>
                  <a:cubicBezTo>
                    <a:pt x="14722" y="5432"/>
                    <a:pt x="14672" y="5394"/>
                    <a:pt x="14623" y="5356"/>
                  </a:cubicBezTo>
                  <a:cubicBezTo>
                    <a:pt x="14527" y="5284"/>
                    <a:pt x="14423" y="5225"/>
                    <a:pt x="14323" y="5162"/>
                  </a:cubicBezTo>
                  <a:cubicBezTo>
                    <a:pt x="14217" y="5096"/>
                    <a:pt x="14112" y="5031"/>
                    <a:pt x="13995" y="4985"/>
                  </a:cubicBezTo>
                  <a:cubicBezTo>
                    <a:pt x="13932" y="4959"/>
                    <a:pt x="13867" y="4938"/>
                    <a:pt x="13803" y="4920"/>
                  </a:cubicBezTo>
                  <a:cubicBezTo>
                    <a:pt x="13804" y="4913"/>
                    <a:pt x="13804" y="4907"/>
                    <a:pt x="13805" y="4901"/>
                  </a:cubicBezTo>
                  <a:lnTo>
                    <a:pt x="13805" y="4901"/>
                  </a:lnTo>
                  <a:cubicBezTo>
                    <a:pt x="13805" y="4901"/>
                    <a:pt x="13805" y="4902"/>
                    <a:pt x="13805" y="4902"/>
                  </a:cubicBezTo>
                  <a:lnTo>
                    <a:pt x="13805" y="4902"/>
                  </a:lnTo>
                  <a:cubicBezTo>
                    <a:pt x="13816" y="4834"/>
                    <a:pt x="13833" y="4767"/>
                    <a:pt x="13850" y="4701"/>
                  </a:cubicBezTo>
                  <a:cubicBezTo>
                    <a:pt x="13857" y="4674"/>
                    <a:pt x="13866" y="4647"/>
                    <a:pt x="13875" y="4621"/>
                  </a:cubicBezTo>
                  <a:cubicBezTo>
                    <a:pt x="13886" y="4591"/>
                    <a:pt x="13897" y="4564"/>
                    <a:pt x="13908" y="4535"/>
                  </a:cubicBezTo>
                  <a:cubicBezTo>
                    <a:pt x="13918" y="4517"/>
                    <a:pt x="13926" y="4499"/>
                    <a:pt x="13934" y="4479"/>
                  </a:cubicBezTo>
                  <a:cubicBezTo>
                    <a:pt x="13944" y="4458"/>
                    <a:pt x="13957" y="4440"/>
                    <a:pt x="13967" y="4420"/>
                  </a:cubicBezTo>
                  <a:cubicBezTo>
                    <a:pt x="14025" y="4328"/>
                    <a:pt x="14087" y="4241"/>
                    <a:pt x="14154" y="4154"/>
                  </a:cubicBezTo>
                  <a:cubicBezTo>
                    <a:pt x="14221" y="4074"/>
                    <a:pt x="14290" y="3997"/>
                    <a:pt x="14365" y="3922"/>
                  </a:cubicBezTo>
                  <a:lnTo>
                    <a:pt x="14365" y="3922"/>
                  </a:lnTo>
                  <a:cubicBezTo>
                    <a:pt x="14365" y="3922"/>
                    <a:pt x="14363" y="3924"/>
                    <a:pt x="14361" y="3924"/>
                  </a:cubicBezTo>
                  <a:cubicBezTo>
                    <a:pt x="14363" y="3922"/>
                    <a:pt x="14365" y="3922"/>
                    <a:pt x="14365" y="3921"/>
                  </a:cubicBezTo>
                  <a:cubicBezTo>
                    <a:pt x="14365" y="3921"/>
                    <a:pt x="14366" y="3920"/>
                    <a:pt x="14367" y="3920"/>
                  </a:cubicBezTo>
                  <a:lnTo>
                    <a:pt x="14368" y="3919"/>
                  </a:lnTo>
                  <a:cubicBezTo>
                    <a:pt x="14464" y="3829"/>
                    <a:pt x="14562" y="3743"/>
                    <a:pt x="14665" y="3662"/>
                  </a:cubicBezTo>
                  <a:cubicBezTo>
                    <a:pt x="14733" y="3612"/>
                    <a:pt x="14801" y="3568"/>
                    <a:pt x="14872" y="3523"/>
                  </a:cubicBezTo>
                  <a:cubicBezTo>
                    <a:pt x="14942" y="3478"/>
                    <a:pt x="15013" y="3440"/>
                    <a:pt x="15084" y="3399"/>
                  </a:cubicBezTo>
                  <a:cubicBezTo>
                    <a:pt x="15125" y="3379"/>
                    <a:pt x="15166" y="3358"/>
                    <a:pt x="15208" y="3339"/>
                  </a:cubicBezTo>
                  <a:cubicBezTo>
                    <a:pt x="15249" y="3320"/>
                    <a:pt x="15290" y="3305"/>
                    <a:pt x="15332" y="3289"/>
                  </a:cubicBezTo>
                  <a:cubicBezTo>
                    <a:pt x="15372" y="3275"/>
                    <a:pt x="15412" y="3260"/>
                    <a:pt x="15453" y="3250"/>
                  </a:cubicBezTo>
                  <a:cubicBezTo>
                    <a:pt x="15486" y="3241"/>
                    <a:pt x="15520" y="3233"/>
                    <a:pt x="15553" y="3224"/>
                  </a:cubicBezTo>
                  <a:lnTo>
                    <a:pt x="15553" y="3225"/>
                  </a:lnTo>
                  <a:cubicBezTo>
                    <a:pt x="15570" y="3220"/>
                    <a:pt x="15589" y="3219"/>
                    <a:pt x="15605" y="3217"/>
                  </a:cubicBezTo>
                  <a:cubicBezTo>
                    <a:pt x="15614" y="3214"/>
                    <a:pt x="15624" y="3213"/>
                    <a:pt x="15631" y="3210"/>
                  </a:cubicBezTo>
                  <a:cubicBezTo>
                    <a:pt x="15639" y="3209"/>
                    <a:pt x="15645" y="3206"/>
                    <a:pt x="15653" y="3204"/>
                  </a:cubicBezTo>
                  <a:cubicBezTo>
                    <a:pt x="15655" y="3203"/>
                    <a:pt x="15656" y="3201"/>
                    <a:pt x="15657" y="3199"/>
                  </a:cubicBezTo>
                  <a:cubicBezTo>
                    <a:pt x="15668" y="3186"/>
                    <a:pt x="15680" y="3173"/>
                    <a:pt x="15691" y="3159"/>
                  </a:cubicBezTo>
                  <a:lnTo>
                    <a:pt x="15691" y="3159"/>
                  </a:lnTo>
                  <a:cubicBezTo>
                    <a:pt x="15691" y="3160"/>
                    <a:pt x="15690" y="3161"/>
                    <a:pt x="15689" y="3162"/>
                  </a:cubicBezTo>
                  <a:lnTo>
                    <a:pt x="15689" y="3162"/>
                  </a:lnTo>
                  <a:cubicBezTo>
                    <a:pt x="15690" y="3161"/>
                    <a:pt x="15691" y="3160"/>
                    <a:pt x="15692" y="3158"/>
                  </a:cubicBezTo>
                  <a:lnTo>
                    <a:pt x="15692" y="3158"/>
                  </a:lnTo>
                  <a:cubicBezTo>
                    <a:pt x="15692" y="3158"/>
                    <a:pt x="15691" y="3158"/>
                    <a:pt x="15691" y="3159"/>
                  </a:cubicBezTo>
                  <a:lnTo>
                    <a:pt x="15691" y="3159"/>
                  </a:lnTo>
                  <a:cubicBezTo>
                    <a:pt x="15717" y="3123"/>
                    <a:pt x="15744" y="3089"/>
                    <a:pt x="15774" y="3058"/>
                  </a:cubicBezTo>
                  <a:cubicBezTo>
                    <a:pt x="15776" y="3053"/>
                    <a:pt x="15780" y="3048"/>
                    <a:pt x="15785" y="3042"/>
                  </a:cubicBezTo>
                  <a:cubicBezTo>
                    <a:pt x="15791" y="3034"/>
                    <a:pt x="15799" y="3026"/>
                    <a:pt x="15806" y="3021"/>
                  </a:cubicBezTo>
                  <a:cubicBezTo>
                    <a:pt x="15807" y="3019"/>
                    <a:pt x="15809" y="3019"/>
                    <a:pt x="15810" y="3018"/>
                  </a:cubicBezTo>
                  <a:cubicBezTo>
                    <a:pt x="15816" y="3010"/>
                    <a:pt x="15821" y="3003"/>
                    <a:pt x="15826" y="2996"/>
                  </a:cubicBezTo>
                  <a:cubicBezTo>
                    <a:pt x="15851" y="2961"/>
                    <a:pt x="15873" y="2928"/>
                    <a:pt x="15899" y="2894"/>
                  </a:cubicBezTo>
                  <a:cubicBezTo>
                    <a:pt x="15924" y="2866"/>
                    <a:pt x="15947" y="2837"/>
                    <a:pt x="15972" y="2809"/>
                  </a:cubicBezTo>
                  <a:cubicBezTo>
                    <a:pt x="16001" y="2778"/>
                    <a:pt x="16029" y="2748"/>
                    <a:pt x="16058" y="2717"/>
                  </a:cubicBezTo>
                  <a:cubicBezTo>
                    <a:pt x="16109" y="2663"/>
                    <a:pt x="16162" y="2610"/>
                    <a:pt x="16215" y="2558"/>
                  </a:cubicBezTo>
                  <a:cubicBezTo>
                    <a:pt x="16240" y="2537"/>
                    <a:pt x="16264" y="2513"/>
                    <a:pt x="16290" y="2491"/>
                  </a:cubicBezTo>
                  <a:cubicBezTo>
                    <a:pt x="16313" y="2470"/>
                    <a:pt x="16341" y="2450"/>
                    <a:pt x="16365" y="2429"/>
                  </a:cubicBezTo>
                  <a:lnTo>
                    <a:pt x="16367" y="2428"/>
                  </a:lnTo>
                  <a:cubicBezTo>
                    <a:pt x="16367" y="2428"/>
                    <a:pt x="16368" y="2427"/>
                    <a:pt x="16369" y="2427"/>
                  </a:cubicBezTo>
                  <a:cubicBezTo>
                    <a:pt x="16395" y="2408"/>
                    <a:pt x="16421" y="2388"/>
                    <a:pt x="16449" y="2371"/>
                  </a:cubicBezTo>
                  <a:cubicBezTo>
                    <a:pt x="16478" y="2348"/>
                    <a:pt x="16509" y="2329"/>
                    <a:pt x="16540" y="2309"/>
                  </a:cubicBezTo>
                  <a:cubicBezTo>
                    <a:pt x="16596" y="2270"/>
                    <a:pt x="16654" y="2236"/>
                    <a:pt x="16710" y="2200"/>
                  </a:cubicBezTo>
                  <a:cubicBezTo>
                    <a:pt x="16765" y="2166"/>
                    <a:pt x="16819" y="2131"/>
                    <a:pt x="16874" y="2099"/>
                  </a:cubicBezTo>
                  <a:cubicBezTo>
                    <a:pt x="16906" y="2080"/>
                    <a:pt x="16937" y="2062"/>
                    <a:pt x="16970" y="2043"/>
                  </a:cubicBezTo>
                  <a:cubicBezTo>
                    <a:pt x="17004" y="2025"/>
                    <a:pt x="17041" y="2005"/>
                    <a:pt x="17076" y="1986"/>
                  </a:cubicBezTo>
                  <a:lnTo>
                    <a:pt x="17076" y="1986"/>
                  </a:lnTo>
                  <a:lnTo>
                    <a:pt x="17068" y="1990"/>
                  </a:lnTo>
                  <a:cubicBezTo>
                    <a:pt x="17107" y="1970"/>
                    <a:pt x="17147" y="1953"/>
                    <a:pt x="17187" y="1933"/>
                  </a:cubicBezTo>
                  <a:cubicBezTo>
                    <a:pt x="17225" y="1913"/>
                    <a:pt x="17266" y="1898"/>
                    <a:pt x="17306" y="1882"/>
                  </a:cubicBezTo>
                  <a:cubicBezTo>
                    <a:pt x="17357" y="1863"/>
                    <a:pt x="17409" y="1844"/>
                    <a:pt x="17463" y="1829"/>
                  </a:cubicBezTo>
                  <a:cubicBezTo>
                    <a:pt x="17489" y="1821"/>
                    <a:pt x="17518" y="1810"/>
                    <a:pt x="17545" y="1804"/>
                  </a:cubicBezTo>
                  <a:cubicBezTo>
                    <a:pt x="17577" y="1796"/>
                    <a:pt x="17609" y="1788"/>
                    <a:pt x="17641" y="1780"/>
                  </a:cubicBezTo>
                  <a:lnTo>
                    <a:pt x="17641" y="1780"/>
                  </a:lnTo>
                  <a:cubicBezTo>
                    <a:pt x="17676" y="1773"/>
                    <a:pt x="17711" y="1767"/>
                    <a:pt x="17746" y="1759"/>
                  </a:cubicBezTo>
                  <a:cubicBezTo>
                    <a:pt x="17782" y="1752"/>
                    <a:pt x="17818" y="1748"/>
                    <a:pt x="17853" y="1743"/>
                  </a:cubicBezTo>
                  <a:lnTo>
                    <a:pt x="17844" y="1743"/>
                  </a:lnTo>
                  <a:lnTo>
                    <a:pt x="17930" y="1736"/>
                  </a:lnTo>
                  <a:cubicBezTo>
                    <a:pt x="17952" y="1733"/>
                    <a:pt x="17973" y="1733"/>
                    <a:pt x="17995" y="1733"/>
                  </a:cubicBezTo>
                  <a:cubicBezTo>
                    <a:pt x="18018" y="1733"/>
                    <a:pt x="18040" y="1732"/>
                    <a:pt x="18061" y="1732"/>
                  </a:cubicBezTo>
                  <a:cubicBezTo>
                    <a:pt x="18088" y="1732"/>
                    <a:pt x="18116" y="1733"/>
                    <a:pt x="18143" y="1734"/>
                  </a:cubicBezTo>
                  <a:lnTo>
                    <a:pt x="18133" y="1734"/>
                  </a:lnTo>
                  <a:cubicBezTo>
                    <a:pt x="18222" y="1741"/>
                    <a:pt x="18310" y="1749"/>
                    <a:pt x="18400" y="1758"/>
                  </a:cubicBezTo>
                  <a:cubicBezTo>
                    <a:pt x="18483" y="1765"/>
                    <a:pt x="18566" y="1773"/>
                    <a:pt x="18649" y="1783"/>
                  </a:cubicBezTo>
                  <a:cubicBezTo>
                    <a:pt x="18686" y="1791"/>
                    <a:pt x="18722" y="1799"/>
                    <a:pt x="18758" y="1809"/>
                  </a:cubicBezTo>
                  <a:cubicBezTo>
                    <a:pt x="18758" y="1809"/>
                    <a:pt x="18758" y="1809"/>
                    <a:pt x="18757" y="1809"/>
                  </a:cubicBezTo>
                  <a:lnTo>
                    <a:pt x="18757" y="1809"/>
                  </a:lnTo>
                  <a:cubicBezTo>
                    <a:pt x="18761" y="1810"/>
                    <a:pt x="18765" y="1811"/>
                    <a:pt x="18768" y="1813"/>
                  </a:cubicBezTo>
                  <a:cubicBezTo>
                    <a:pt x="18797" y="1821"/>
                    <a:pt x="18824" y="1830"/>
                    <a:pt x="18851" y="1840"/>
                  </a:cubicBezTo>
                  <a:cubicBezTo>
                    <a:pt x="18870" y="1847"/>
                    <a:pt x="18890" y="1857"/>
                    <a:pt x="18908" y="1866"/>
                  </a:cubicBezTo>
                  <a:cubicBezTo>
                    <a:pt x="18911" y="1866"/>
                    <a:pt x="18911" y="1866"/>
                    <a:pt x="18912" y="1867"/>
                  </a:cubicBezTo>
                  <a:lnTo>
                    <a:pt x="18908" y="1867"/>
                  </a:lnTo>
                  <a:cubicBezTo>
                    <a:pt x="18911" y="1868"/>
                    <a:pt x="18912" y="1868"/>
                    <a:pt x="18913" y="1868"/>
                  </a:cubicBezTo>
                  <a:lnTo>
                    <a:pt x="18914" y="1870"/>
                  </a:lnTo>
                  <a:lnTo>
                    <a:pt x="18916" y="1870"/>
                  </a:lnTo>
                  <a:cubicBezTo>
                    <a:pt x="18936" y="1851"/>
                    <a:pt x="18957" y="1834"/>
                    <a:pt x="18978" y="1814"/>
                  </a:cubicBezTo>
                  <a:cubicBezTo>
                    <a:pt x="18988" y="1805"/>
                    <a:pt x="18998" y="1795"/>
                    <a:pt x="19010" y="1790"/>
                  </a:cubicBezTo>
                  <a:lnTo>
                    <a:pt x="19009" y="1790"/>
                  </a:lnTo>
                  <a:cubicBezTo>
                    <a:pt x="19029" y="1776"/>
                    <a:pt x="19051" y="1762"/>
                    <a:pt x="19073" y="1748"/>
                  </a:cubicBezTo>
                  <a:cubicBezTo>
                    <a:pt x="19128" y="1718"/>
                    <a:pt x="19187" y="1694"/>
                    <a:pt x="19246" y="1670"/>
                  </a:cubicBezTo>
                  <a:lnTo>
                    <a:pt x="19246" y="1670"/>
                  </a:lnTo>
                  <a:cubicBezTo>
                    <a:pt x="19245" y="1670"/>
                    <a:pt x="19243" y="1671"/>
                    <a:pt x="19242" y="1671"/>
                  </a:cubicBezTo>
                  <a:cubicBezTo>
                    <a:pt x="19334" y="1635"/>
                    <a:pt x="19427" y="1602"/>
                    <a:pt x="19521" y="1577"/>
                  </a:cubicBezTo>
                  <a:cubicBezTo>
                    <a:pt x="19653" y="1546"/>
                    <a:pt x="19785" y="1530"/>
                    <a:pt x="19919" y="1513"/>
                  </a:cubicBezTo>
                  <a:lnTo>
                    <a:pt x="19919" y="1513"/>
                  </a:lnTo>
                  <a:cubicBezTo>
                    <a:pt x="19919" y="1513"/>
                    <a:pt x="19918" y="1514"/>
                    <a:pt x="19917" y="1514"/>
                  </a:cubicBezTo>
                  <a:lnTo>
                    <a:pt x="19917" y="1514"/>
                  </a:lnTo>
                  <a:cubicBezTo>
                    <a:pt x="19990" y="1506"/>
                    <a:pt x="20063" y="1501"/>
                    <a:pt x="20137" y="1500"/>
                  </a:cubicBezTo>
                  <a:cubicBezTo>
                    <a:pt x="20159" y="1499"/>
                    <a:pt x="20181" y="1499"/>
                    <a:pt x="20204" y="1499"/>
                  </a:cubicBezTo>
                  <a:close/>
                  <a:moveTo>
                    <a:pt x="5625" y="5902"/>
                  </a:moveTo>
                  <a:lnTo>
                    <a:pt x="5625" y="5902"/>
                  </a:lnTo>
                  <a:cubicBezTo>
                    <a:pt x="5624" y="5903"/>
                    <a:pt x="5623" y="5904"/>
                    <a:pt x="5622" y="5904"/>
                  </a:cubicBezTo>
                  <a:lnTo>
                    <a:pt x="5622" y="5904"/>
                  </a:lnTo>
                  <a:cubicBezTo>
                    <a:pt x="5623" y="5904"/>
                    <a:pt x="5624" y="5903"/>
                    <a:pt x="5625" y="5902"/>
                  </a:cubicBezTo>
                  <a:close/>
                  <a:moveTo>
                    <a:pt x="3702" y="6118"/>
                  </a:moveTo>
                  <a:lnTo>
                    <a:pt x="3702" y="6118"/>
                  </a:lnTo>
                  <a:cubicBezTo>
                    <a:pt x="3700" y="6118"/>
                    <a:pt x="3698" y="6118"/>
                    <a:pt x="3696" y="6119"/>
                  </a:cubicBezTo>
                  <a:lnTo>
                    <a:pt x="3696" y="6119"/>
                  </a:lnTo>
                  <a:cubicBezTo>
                    <a:pt x="3698" y="6119"/>
                    <a:pt x="3700" y="6119"/>
                    <a:pt x="3702" y="6118"/>
                  </a:cubicBezTo>
                  <a:close/>
                  <a:moveTo>
                    <a:pt x="10561" y="1620"/>
                  </a:moveTo>
                  <a:cubicBezTo>
                    <a:pt x="10601" y="1620"/>
                    <a:pt x="10641" y="1621"/>
                    <a:pt x="10681" y="1622"/>
                  </a:cubicBezTo>
                  <a:cubicBezTo>
                    <a:pt x="10734" y="1623"/>
                    <a:pt x="10787" y="1623"/>
                    <a:pt x="10841" y="1628"/>
                  </a:cubicBezTo>
                  <a:lnTo>
                    <a:pt x="10840" y="1628"/>
                  </a:lnTo>
                  <a:cubicBezTo>
                    <a:pt x="10893" y="1634"/>
                    <a:pt x="10946" y="1643"/>
                    <a:pt x="10997" y="1653"/>
                  </a:cubicBezTo>
                  <a:cubicBezTo>
                    <a:pt x="11033" y="1662"/>
                    <a:pt x="11068" y="1671"/>
                    <a:pt x="11103" y="1682"/>
                  </a:cubicBezTo>
                  <a:cubicBezTo>
                    <a:pt x="11114" y="1686"/>
                    <a:pt x="11124" y="1692"/>
                    <a:pt x="11132" y="1696"/>
                  </a:cubicBezTo>
                  <a:cubicBezTo>
                    <a:pt x="11155" y="1707"/>
                    <a:pt x="11176" y="1721"/>
                    <a:pt x="11196" y="1736"/>
                  </a:cubicBezTo>
                  <a:lnTo>
                    <a:pt x="11194" y="1736"/>
                  </a:lnTo>
                  <a:cubicBezTo>
                    <a:pt x="11205" y="1742"/>
                    <a:pt x="11215" y="1749"/>
                    <a:pt x="11224" y="1758"/>
                  </a:cubicBezTo>
                  <a:cubicBezTo>
                    <a:pt x="11235" y="1778"/>
                    <a:pt x="11255" y="1791"/>
                    <a:pt x="11280" y="1793"/>
                  </a:cubicBezTo>
                  <a:cubicBezTo>
                    <a:pt x="11282" y="1792"/>
                    <a:pt x="11285" y="1790"/>
                    <a:pt x="11289" y="1790"/>
                  </a:cubicBezTo>
                  <a:cubicBezTo>
                    <a:pt x="11287" y="1798"/>
                    <a:pt x="11286" y="1804"/>
                    <a:pt x="11285" y="1812"/>
                  </a:cubicBezTo>
                  <a:cubicBezTo>
                    <a:pt x="11269" y="1912"/>
                    <a:pt x="11260" y="2016"/>
                    <a:pt x="11256" y="2117"/>
                  </a:cubicBezTo>
                  <a:cubicBezTo>
                    <a:pt x="11254" y="2166"/>
                    <a:pt x="11253" y="2218"/>
                    <a:pt x="11253" y="2269"/>
                  </a:cubicBezTo>
                  <a:cubicBezTo>
                    <a:pt x="11254" y="2325"/>
                    <a:pt x="11259" y="2380"/>
                    <a:pt x="11267" y="2435"/>
                  </a:cubicBezTo>
                  <a:cubicBezTo>
                    <a:pt x="11271" y="2464"/>
                    <a:pt x="11277" y="2493"/>
                    <a:pt x="11282" y="2522"/>
                  </a:cubicBezTo>
                  <a:cubicBezTo>
                    <a:pt x="11258" y="2541"/>
                    <a:pt x="11234" y="2561"/>
                    <a:pt x="11210" y="2581"/>
                  </a:cubicBezTo>
                  <a:cubicBezTo>
                    <a:pt x="11163" y="2619"/>
                    <a:pt x="11124" y="2667"/>
                    <a:pt x="11086" y="2715"/>
                  </a:cubicBezTo>
                  <a:cubicBezTo>
                    <a:pt x="11049" y="2764"/>
                    <a:pt x="11013" y="2815"/>
                    <a:pt x="10981" y="2867"/>
                  </a:cubicBezTo>
                  <a:cubicBezTo>
                    <a:pt x="10961" y="2898"/>
                    <a:pt x="10944" y="2929"/>
                    <a:pt x="10924" y="2960"/>
                  </a:cubicBezTo>
                  <a:cubicBezTo>
                    <a:pt x="10905" y="2991"/>
                    <a:pt x="10890" y="3025"/>
                    <a:pt x="10874" y="3057"/>
                  </a:cubicBezTo>
                  <a:cubicBezTo>
                    <a:pt x="10851" y="3110"/>
                    <a:pt x="10827" y="3167"/>
                    <a:pt x="10807" y="3226"/>
                  </a:cubicBezTo>
                  <a:cubicBezTo>
                    <a:pt x="10790" y="3279"/>
                    <a:pt x="10773" y="3331"/>
                    <a:pt x="10756" y="3384"/>
                  </a:cubicBezTo>
                  <a:cubicBezTo>
                    <a:pt x="10745" y="3417"/>
                    <a:pt x="10735" y="3449"/>
                    <a:pt x="10728" y="3481"/>
                  </a:cubicBezTo>
                  <a:cubicBezTo>
                    <a:pt x="10719" y="3515"/>
                    <a:pt x="10713" y="3549"/>
                    <a:pt x="10707" y="3584"/>
                  </a:cubicBezTo>
                  <a:cubicBezTo>
                    <a:pt x="10697" y="3642"/>
                    <a:pt x="10692" y="3701"/>
                    <a:pt x="10687" y="3760"/>
                  </a:cubicBezTo>
                  <a:cubicBezTo>
                    <a:pt x="10682" y="3815"/>
                    <a:pt x="10680" y="3871"/>
                    <a:pt x="10678" y="3928"/>
                  </a:cubicBezTo>
                  <a:cubicBezTo>
                    <a:pt x="10677" y="3982"/>
                    <a:pt x="10676" y="4034"/>
                    <a:pt x="10683" y="4089"/>
                  </a:cubicBezTo>
                  <a:cubicBezTo>
                    <a:pt x="10689" y="4134"/>
                    <a:pt x="10698" y="4179"/>
                    <a:pt x="10708" y="4224"/>
                  </a:cubicBezTo>
                  <a:cubicBezTo>
                    <a:pt x="10716" y="4260"/>
                    <a:pt x="10728" y="4295"/>
                    <a:pt x="10739" y="4330"/>
                  </a:cubicBezTo>
                  <a:cubicBezTo>
                    <a:pt x="10751" y="4370"/>
                    <a:pt x="10759" y="4411"/>
                    <a:pt x="10773" y="4450"/>
                  </a:cubicBezTo>
                  <a:cubicBezTo>
                    <a:pt x="10784" y="4480"/>
                    <a:pt x="10796" y="4509"/>
                    <a:pt x="10809" y="4539"/>
                  </a:cubicBezTo>
                  <a:cubicBezTo>
                    <a:pt x="10823" y="4574"/>
                    <a:pt x="10842" y="4607"/>
                    <a:pt x="10861" y="4641"/>
                  </a:cubicBezTo>
                  <a:cubicBezTo>
                    <a:pt x="10871" y="4661"/>
                    <a:pt x="10882" y="4678"/>
                    <a:pt x="10892" y="4697"/>
                  </a:cubicBezTo>
                  <a:cubicBezTo>
                    <a:pt x="10840" y="4704"/>
                    <a:pt x="10787" y="4712"/>
                    <a:pt x="10737" y="4725"/>
                  </a:cubicBezTo>
                  <a:cubicBezTo>
                    <a:pt x="10671" y="4740"/>
                    <a:pt x="10604" y="4755"/>
                    <a:pt x="10539" y="4776"/>
                  </a:cubicBezTo>
                  <a:cubicBezTo>
                    <a:pt x="10471" y="4797"/>
                    <a:pt x="10403" y="4818"/>
                    <a:pt x="10336" y="4843"/>
                  </a:cubicBezTo>
                  <a:cubicBezTo>
                    <a:pt x="10275" y="4865"/>
                    <a:pt x="10214" y="4887"/>
                    <a:pt x="10155" y="4911"/>
                  </a:cubicBezTo>
                  <a:cubicBezTo>
                    <a:pt x="10102" y="4934"/>
                    <a:pt x="10051" y="4960"/>
                    <a:pt x="9997" y="4983"/>
                  </a:cubicBezTo>
                  <a:cubicBezTo>
                    <a:pt x="9875" y="5038"/>
                    <a:pt x="9753" y="5097"/>
                    <a:pt x="9636" y="5167"/>
                  </a:cubicBezTo>
                  <a:cubicBezTo>
                    <a:pt x="9625" y="5154"/>
                    <a:pt x="9609" y="5144"/>
                    <a:pt x="9595" y="5132"/>
                  </a:cubicBezTo>
                  <a:cubicBezTo>
                    <a:pt x="9577" y="5120"/>
                    <a:pt x="9561" y="5105"/>
                    <a:pt x="9543" y="5090"/>
                  </a:cubicBezTo>
                  <a:cubicBezTo>
                    <a:pt x="9521" y="5069"/>
                    <a:pt x="9501" y="5045"/>
                    <a:pt x="9479" y="5024"/>
                  </a:cubicBezTo>
                  <a:cubicBezTo>
                    <a:pt x="9458" y="5002"/>
                    <a:pt x="9438" y="4982"/>
                    <a:pt x="9417" y="4958"/>
                  </a:cubicBezTo>
                  <a:cubicBezTo>
                    <a:pt x="9416" y="4956"/>
                    <a:pt x="9414" y="4954"/>
                    <a:pt x="9412" y="4953"/>
                  </a:cubicBezTo>
                  <a:lnTo>
                    <a:pt x="9412" y="4953"/>
                  </a:lnTo>
                  <a:lnTo>
                    <a:pt x="9413" y="4955"/>
                  </a:lnTo>
                  <a:cubicBezTo>
                    <a:pt x="9396" y="4932"/>
                    <a:pt x="9378" y="4908"/>
                    <a:pt x="9361" y="4884"/>
                  </a:cubicBezTo>
                  <a:cubicBezTo>
                    <a:pt x="9336" y="4849"/>
                    <a:pt x="9305" y="4816"/>
                    <a:pt x="9277" y="4782"/>
                  </a:cubicBezTo>
                  <a:cubicBezTo>
                    <a:pt x="9275" y="4781"/>
                    <a:pt x="9275" y="4781"/>
                    <a:pt x="9274" y="4781"/>
                  </a:cubicBezTo>
                  <a:cubicBezTo>
                    <a:pt x="9273" y="4780"/>
                    <a:pt x="9273" y="4780"/>
                    <a:pt x="9272" y="4778"/>
                  </a:cubicBezTo>
                  <a:lnTo>
                    <a:pt x="9272" y="4778"/>
                  </a:lnTo>
                  <a:cubicBezTo>
                    <a:pt x="9273" y="4779"/>
                    <a:pt x="9273" y="4780"/>
                    <a:pt x="9274" y="4780"/>
                  </a:cubicBezTo>
                  <a:lnTo>
                    <a:pt x="9272" y="4777"/>
                  </a:lnTo>
                  <a:lnTo>
                    <a:pt x="9272" y="4777"/>
                  </a:lnTo>
                  <a:cubicBezTo>
                    <a:pt x="9272" y="4778"/>
                    <a:pt x="9272" y="4778"/>
                    <a:pt x="9272" y="4778"/>
                  </a:cubicBezTo>
                  <a:lnTo>
                    <a:pt x="9272" y="4778"/>
                  </a:lnTo>
                  <a:cubicBezTo>
                    <a:pt x="9255" y="4757"/>
                    <a:pt x="9238" y="4733"/>
                    <a:pt x="9221" y="4709"/>
                  </a:cubicBezTo>
                  <a:cubicBezTo>
                    <a:pt x="9200" y="4678"/>
                    <a:pt x="9177" y="4648"/>
                    <a:pt x="9156" y="4617"/>
                  </a:cubicBezTo>
                  <a:cubicBezTo>
                    <a:pt x="9146" y="4602"/>
                    <a:pt x="9138" y="4586"/>
                    <a:pt x="9128" y="4571"/>
                  </a:cubicBezTo>
                  <a:cubicBezTo>
                    <a:pt x="9117" y="4545"/>
                    <a:pt x="9109" y="4518"/>
                    <a:pt x="9099" y="4492"/>
                  </a:cubicBezTo>
                  <a:cubicBezTo>
                    <a:pt x="9089" y="4459"/>
                    <a:pt x="9078" y="4428"/>
                    <a:pt x="9067" y="4395"/>
                  </a:cubicBezTo>
                  <a:lnTo>
                    <a:pt x="9067" y="4395"/>
                  </a:lnTo>
                  <a:cubicBezTo>
                    <a:pt x="9067" y="4396"/>
                    <a:pt x="9067" y="4396"/>
                    <a:pt x="9067" y="4396"/>
                  </a:cubicBezTo>
                  <a:cubicBezTo>
                    <a:pt x="9055" y="4354"/>
                    <a:pt x="9042" y="4312"/>
                    <a:pt x="9032" y="4267"/>
                  </a:cubicBezTo>
                  <a:lnTo>
                    <a:pt x="9032" y="4266"/>
                  </a:lnTo>
                  <a:cubicBezTo>
                    <a:pt x="9032" y="4265"/>
                    <a:pt x="9031" y="4264"/>
                    <a:pt x="9031" y="4262"/>
                  </a:cubicBezTo>
                  <a:lnTo>
                    <a:pt x="9031" y="4262"/>
                  </a:lnTo>
                  <a:cubicBezTo>
                    <a:pt x="9031" y="4262"/>
                    <a:pt x="9032" y="4264"/>
                    <a:pt x="9032" y="4265"/>
                  </a:cubicBezTo>
                  <a:lnTo>
                    <a:pt x="9032" y="4265"/>
                  </a:lnTo>
                  <a:cubicBezTo>
                    <a:pt x="9029" y="4244"/>
                    <a:pt x="9026" y="4223"/>
                    <a:pt x="9025" y="4200"/>
                  </a:cubicBezTo>
                  <a:cubicBezTo>
                    <a:pt x="9024" y="4157"/>
                    <a:pt x="9025" y="4112"/>
                    <a:pt x="9025" y="4068"/>
                  </a:cubicBezTo>
                  <a:lnTo>
                    <a:pt x="9025" y="3947"/>
                  </a:lnTo>
                  <a:cubicBezTo>
                    <a:pt x="9025" y="3941"/>
                    <a:pt x="9024" y="3935"/>
                    <a:pt x="9022" y="3929"/>
                  </a:cubicBezTo>
                  <a:cubicBezTo>
                    <a:pt x="9016" y="3940"/>
                    <a:pt x="9010" y="3953"/>
                    <a:pt x="9003" y="3965"/>
                  </a:cubicBezTo>
                  <a:cubicBezTo>
                    <a:pt x="8998" y="3976"/>
                    <a:pt x="8994" y="3988"/>
                    <a:pt x="8990" y="3999"/>
                  </a:cubicBezTo>
                  <a:cubicBezTo>
                    <a:pt x="8983" y="4025"/>
                    <a:pt x="8974" y="4051"/>
                    <a:pt x="8969" y="4079"/>
                  </a:cubicBezTo>
                  <a:cubicBezTo>
                    <a:pt x="8969" y="4075"/>
                    <a:pt x="8970" y="4073"/>
                    <a:pt x="8970" y="4069"/>
                  </a:cubicBezTo>
                  <a:lnTo>
                    <a:pt x="8970" y="4069"/>
                  </a:lnTo>
                  <a:cubicBezTo>
                    <a:pt x="8963" y="4104"/>
                    <a:pt x="8955" y="4140"/>
                    <a:pt x="8949" y="4174"/>
                  </a:cubicBezTo>
                  <a:cubicBezTo>
                    <a:pt x="8947" y="4193"/>
                    <a:pt x="8945" y="4211"/>
                    <a:pt x="8944" y="4230"/>
                  </a:cubicBezTo>
                  <a:lnTo>
                    <a:pt x="8944" y="4221"/>
                  </a:lnTo>
                  <a:cubicBezTo>
                    <a:pt x="8944" y="4242"/>
                    <a:pt x="8942" y="4262"/>
                    <a:pt x="8942" y="4283"/>
                  </a:cubicBezTo>
                  <a:cubicBezTo>
                    <a:pt x="8945" y="4323"/>
                    <a:pt x="8950" y="4364"/>
                    <a:pt x="8954" y="4404"/>
                  </a:cubicBezTo>
                  <a:lnTo>
                    <a:pt x="8954" y="4404"/>
                  </a:lnTo>
                  <a:cubicBezTo>
                    <a:pt x="8953" y="4402"/>
                    <a:pt x="8953" y="4401"/>
                    <a:pt x="8953" y="4400"/>
                  </a:cubicBezTo>
                  <a:lnTo>
                    <a:pt x="8953" y="4400"/>
                  </a:lnTo>
                  <a:cubicBezTo>
                    <a:pt x="8955" y="4427"/>
                    <a:pt x="8958" y="4455"/>
                    <a:pt x="8963" y="4484"/>
                  </a:cubicBezTo>
                  <a:lnTo>
                    <a:pt x="8963" y="4484"/>
                  </a:lnTo>
                  <a:cubicBezTo>
                    <a:pt x="8963" y="4484"/>
                    <a:pt x="8962" y="4483"/>
                    <a:pt x="8962" y="4483"/>
                  </a:cubicBezTo>
                  <a:lnTo>
                    <a:pt x="8962" y="4483"/>
                  </a:lnTo>
                  <a:cubicBezTo>
                    <a:pt x="8962" y="4485"/>
                    <a:pt x="8962" y="4486"/>
                    <a:pt x="8963" y="4488"/>
                  </a:cubicBezTo>
                  <a:lnTo>
                    <a:pt x="8963" y="4491"/>
                  </a:lnTo>
                  <a:cubicBezTo>
                    <a:pt x="8978" y="4531"/>
                    <a:pt x="8989" y="4572"/>
                    <a:pt x="9005" y="4611"/>
                  </a:cubicBezTo>
                  <a:cubicBezTo>
                    <a:pt x="9024" y="4653"/>
                    <a:pt x="9051" y="4693"/>
                    <a:pt x="9078" y="4730"/>
                  </a:cubicBezTo>
                  <a:cubicBezTo>
                    <a:pt x="9103" y="4765"/>
                    <a:pt x="9127" y="4801"/>
                    <a:pt x="9153" y="4835"/>
                  </a:cubicBezTo>
                  <a:cubicBezTo>
                    <a:pt x="9179" y="4869"/>
                    <a:pt x="9206" y="4899"/>
                    <a:pt x="9234" y="4931"/>
                  </a:cubicBezTo>
                  <a:cubicBezTo>
                    <a:pt x="9262" y="4966"/>
                    <a:pt x="9288" y="5005"/>
                    <a:pt x="9316" y="5040"/>
                  </a:cubicBezTo>
                  <a:cubicBezTo>
                    <a:pt x="9354" y="5085"/>
                    <a:pt x="9393" y="5123"/>
                    <a:pt x="9434" y="5164"/>
                  </a:cubicBezTo>
                  <a:cubicBezTo>
                    <a:pt x="9453" y="5185"/>
                    <a:pt x="9474" y="5203"/>
                    <a:pt x="9496" y="5220"/>
                  </a:cubicBezTo>
                  <a:cubicBezTo>
                    <a:pt x="9505" y="5226"/>
                    <a:pt x="9514" y="5232"/>
                    <a:pt x="9522" y="5241"/>
                  </a:cubicBezTo>
                  <a:cubicBezTo>
                    <a:pt x="9514" y="5247"/>
                    <a:pt x="9504" y="5252"/>
                    <a:pt x="9495" y="5258"/>
                  </a:cubicBezTo>
                  <a:cubicBezTo>
                    <a:pt x="9449" y="5289"/>
                    <a:pt x="9406" y="5323"/>
                    <a:pt x="9361" y="5358"/>
                  </a:cubicBezTo>
                  <a:cubicBezTo>
                    <a:pt x="9321" y="5390"/>
                    <a:pt x="9284" y="5425"/>
                    <a:pt x="9248" y="5461"/>
                  </a:cubicBezTo>
                  <a:cubicBezTo>
                    <a:pt x="9211" y="5498"/>
                    <a:pt x="9174" y="5535"/>
                    <a:pt x="9138" y="5572"/>
                  </a:cubicBezTo>
                  <a:cubicBezTo>
                    <a:pt x="9099" y="5609"/>
                    <a:pt x="9062" y="5647"/>
                    <a:pt x="9026" y="5685"/>
                  </a:cubicBezTo>
                  <a:cubicBezTo>
                    <a:pt x="8994" y="5719"/>
                    <a:pt x="8965" y="5757"/>
                    <a:pt x="8937" y="5793"/>
                  </a:cubicBezTo>
                  <a:cubicBezTo>
                    <a:pt x="8907" y="5831"/>
                    <a:pt x="8882" y="5872"/>
                    <a:pt x="8856" y="5913"/>
                  </a:cubicBezTo>
                  <a:cubicBezTo>
                    <a:pt x="8833" y="5953"/>
                    <a:pt x="8813" y="5994"/>
                    <a:pt x="8790" y="6034"/>
                  </a:cubicBezTo>
                  <a:lnTo>
                    <a:pt x="8790" y="6034"/>
                  </a:lnTo>
                  <a:cubicBezTo>
                    <a:pt x="8789" y="6036"/>
                    <a:pt x="8788" y="6037"/>
                    <a:pt x="8788" y="6037"/>
                  </a:cubicBezTo>
                  <a:lnTo>
                    <a:pt x="8788" y="6039"/>
                  </a:lnTo>
                  <a:cubicBezTo>
                    <a:pt x="8766" y="6073"/>
                    <a:pt x="8742" y="6107"/>
                    <a:pt x="8720" y="6140"/>
                  </a:cubicBezTo>
                  <a:cubicBezTo>
                    <a:pt x="8704" y="6165"/>
                    <a:pt x="8690" y="6190"/>
                    <a:pt x="8675" y="6215"/>
                  </a:cubicBezTo>
                  <a:cubicBezTo>
                    <a:pt x="8666" y="6206"/>
                    <a:pt x="8658" y="6197"/>
                    <a:pt x="8648" y="6189"/>
                  </a:cubicBezTo>
                  <a:cubicBezTo>
                    <a:pt x="8598" y="6144"/>
                    <a:pt x="8547" y="6099"/>
                    <a:pt x="8495" y="6057"/>
                  </a:cubicBezTo>
                  <a:cubicBezTo>
                    <a:pt x="8444" y="6016"/>
                    <a:pt x="8392" y="5974"/>
                    <a:pt x="8340" y="5937"/>
                  </a:cubicBezTo>
                  <a:cubicBezTo>
                    <a:pt x="8308" y="5913"/>
                    <a:pt x="8274" y="5892"/>
                    <a:pt x="8242" y="5869"/>
                  </a:cubicBezTo>
                  <a:cubicBezTo>
                    <a:pt x="8211" y="5846"/>
                    <a:pt x="8176" y="5828"/>
                    <a:pt x="8144" y="5808"/>
                  </a:cubicBezTo>
                  <a:cubicBezTo>
                    <a:pt x="8087" y="5773"/>
                    <a:pt x="8028" y="5743"/>
                    <a:pt x="7967" y="5715"/>
                  </a:cubicBezTo>
                  <a:cubicBezTo>
                    <a:pt x="7909" y="5688"/>
                    <a:pt x="7851" y="5660"/>
                    <a:pt x="7791" y="5639"/>
                  </a:cubicBezTo>
                  <a:cubicBezTo>
                    <a:pt x="7757" y="5628"/>
                    <a:pt x="7725" y="5613"/>
                    <a:pt x="7691" y="5603"/>
                  </a:cubicBezTo>
                  <a:cubicBezTo>
                    <a:pt x="7652" y="5591"/>
                    <a:pt x="7613" y="5580"/>
                    <a:pt x="7576" y="5567"/>
                  </a:cubicBezTo>
                  <a:cubicBezTo>
                    <a:pt x="7509" y="5546"/>
                    <a:pt x="7440" y="5529"/>
                    <a:pt x="7371" y="5511"/>
                  </a:cubicBezTo>
                  <a:cubicBezTo>
                    <a:pt x="7307" y="5494"/>
                    <a:pt x="7241" y="5480"/>
                    <a:pt x="7177" y="5468"/>
                  </a:cubicBezTo>
                  <a:cubicBezTo>
                    <a:pt x="7143" y="5459"/>
                    <a:pt x="7110" y="5456"/>
                    <a:pt x="7076" y="5451"/>
                  </a:cubicBezTo>
                  <a:cubicBezTo>
                    <a:pt x="7039" y="5446"/>
                    <a:pt x="7002" y="5443"/>
                    <a:pt x="6965" y="5439"/>
                  </a:cubicBezTo>
                  <a:cubicBezTo>
                    <a:pt x="6962" y="5438"/>
                    <a:pt x="6958" y="5438"/>
                    <a:pt x="6954" y="5438"/>
                  </a:cubicBezTo>
                  <a:cubicBezTo>
                    <a:pt x="6951" y="5438"/>
                    <a:pt x="6948" y="5438"/>
                    <a:pt x="6945" y="5438"/>
                  </a:cubicBezTo>
                  <a:cubicBezTo>
                    <a:pt x="6946" y="5428"/>
                    <a:pt x="6946" y="5421"/>
                    <a:pt x="6945" y="5412"/>
                  </a:cubicBezTo>
                  <a:cubicBezTo>
                    <a:pt x="6940" y="5394"/>
                    <a:pt x="6934" y="5375"/>
                    <a:pt x="6930" y="5355"/>
                  </a:cubicBezTo>
                  <a:cubicBezTo>
                    <a:pt x="6930" y="5354"/>
                    <a:pt x="6930" y="5354"/>
                    <a:pt x="6929" y="5353"/>
                  </a:cubicBezTo>
                  <a:lnTo>
                    <a:pt x="6929" y="5350"/>
                  </a:lnTo>
                  <a:cubicBezTo>
                    <a:pt x="6926" y="5332"/>
                    <a:pt x="6924" y="5314"/>
                    <a:pt x="6922" y="5297"/>
                  </a:cubicBezTo>
                  <a:cubicBezTo>
                    <a:pt x="6921" y="5252"/>
                    <a:pt x="6922" y="5209"/>
                    <a:pt x="6925" y="5163"/>
                  </a:cubicBezTo>
                  <a:cubicBezTo>
                    <a:pt x="6930" y="5113"/>
                    <a:pt x="6936" y="5062"/>
                    <a:pt x="6945" y="5012"/>
                  </a:cubicBezTo>
                  <a:cubicBezTo>
                    <a:pt x="6952" y="4957"/>
                    <a:pt x="6965" y="4901"/>
                    <a:pt x="6977" y="4846"/>
                  </a:cubicBezTo>
                  <a:lnTo>
                    <a:pt x="6977" y="4846"/>
                  </a:lnTo>
                  <a:cubicBezTo>
                    <a:pt x="6977" y="4848"/>
                    <a:pt x="6975" y="4853"/>
                    <a:pt x="6975" y="4855"/>
                  </a:cubicBezTo>
                  <a:cubicBezTo>
                    <a:pt x="6991" y="4787"/>
                    <a:pt x="7007" y="4720"/>
                    <a:pt x="7025" y="4653"/>
                  </a:cubicBezTo>
                  <a:cubicBezTo>
                    <a:pt x="7044" y="4590"/>
                    <a:pt x="7064" y="4528"/>
                    <a:pt x="7086" y="4467"/>
                  </a:cubicBezTo>
                  <a:cubicBezTo>
                    <a:pt x="7094" y="4446"/>
                    <a:pt x="7102" y="4426"/>
                    <a:pt x="7112" y="4406"/>
                  </a:cubicBezTo>
                  <a:cubicBezTo>
                    <a:pt x="7121" y="4384"/>
                    <a:pt x="7132" y="4363"/>
                    <a:pt x="7142" y="4342"/>
                  </a:cubicBezTo>
                  <a:cubicBezTo>
                    <a:pt x="7174" y="4281"/>
                    <a:pt x="7208" y="4220"/>
                    <a:pt x="7245" y="4161"/>
                  </a:cubicBezTo>
                  <a:cubicBezTo>
                    <a:pt x="7282" y="4100"/>
                    <a:pt x="7322" y="4042"/>
                    <a:pt x="7360" y="3984"/>
                  </a:cubicBezTo>
                  <a:cubicBezTo>
                    <a:pt x="7396" y="3935"/>
                    <a:pt x="7431" y="3886"/>
                    <a:pt x="7468" y="3840"/>
                  </a:cubicBezTo>
                  <a:cubicBezTo>
                    <a:pt x="7488" y="3815"/>
                    <a:pt x="7508" y="3790"/>
                    <a:pt x="7530" y="3765"/>
                  </a:cubicBezTo>
                  <a:cubicBezTo>
                    <a:pt x="7550" y="3740"/>
                    <a:pt x="7572" y="3717"/>
                    <a:pt x="7595" y="3693"/>
                  </a:cubicBezTo>
                  <a:cubicBezTo>
                    <a:pt x="7629" y="3655"/>
                    <a:pt x="7664" y="3619"/>
                    <a:pt x="7700" y="3583"/>
                  </a:cubicBezTo>
                  <a:cubicBezTo>
                    <a:pt x="7739" y="3545"/>
                    <a:pt x="7777" y="3509"/>
                    <a:pt x="7817" y="3474"/>
                  </a:cubicBezTo>
                  <a:lnTo>
                    <a:pt x="7817" y="3474"/>
                  </a:lnTo>
                  <a:cubicBezTo>
                    <a:pt x="7849" y="3447"/>
                    <a:pt x="7881" y="3419"/>
                    <a:pt x="7915" y="3393"/>
                  </a:cubicBezTo>
                  <a:cubicBezTo>
                    <a:pt x="7952" y="3363"/>
                    <a:pt x="7990" y="3335"/>
                    <a:pt x="8029" y="3307"/>
                  </a:cubicBezTo>
                  <a:cubicBezTo>
                    <a:pt x="8092" y="3266"/>
                    <a:pt x="8157" y="3230"/>
                    <a:pt x="8222" y="3196"/>
                  </a:cubicBezTo>
                  <a:cubicBezTo>
                    <a:pt x="8249" y="3183"/>
                    <a:pt x="8276" y="3173"/>
                    <a:pt x="8304" y="3163"/>
                  </a:cubicBezTo>
                  <a:lnTo>
                    <a:pt x="8304" y="3163"/>
                  </a:lnTo>
                  <a:cubicBezTo>
                    <a:pt x="8305" y="3163"/>
                    <a:pt x="8308" y="3162"/>
                    <a:pt x="8310" y="3162"/>
                  </a:cubicBezTo>
                  <a:lnTo>
                    <a:pt x="8312" y="3161"/>
                  </a:lnTo>
                  <a:cubicBezTo>
                    <a:pt x="8339" y="3153"/>
                    <a:pt x="8367" y="3142"/>
                    <a:pt x="8396" y="3136"/>
                  </a:cubicBezTo>
                  <a:cubicBezTo>
                    <a:pt x="8428" y="3129"/>
                    <a:pt x="8460" y="3122"/>
                    <a:pt x="8494" y="3117"/>
                  </a:cubicBezTo>
                  <a:cubicBezTo>
                    <a:pt x="8535" y="3110"/>
                    <a:pt x="8577" y="3103"/>
                    <a:pt x="8619" y="3098"/>
                  </a:cubicBezTo>
                  <a:cubicBezTo>
                    <a:pt x="8639" y="3095"/>
                    <a:pt x="8659" y="3094"/>
                    <a:pt x="8679" y="3093"/>
                  </a:cubicBezTo>
                  <a:cubicBezTo>
                    <a:pt x="8683" y="3091"/>
                    <a:pt x="8687" y="3091"/>
                    <a:pt x="8692" y="3091"/>
                  </a:cubicBezTo>
                  <a:lnTo>
                    <a:pt x="8697" y="3091"/>
                  </a:lnTo>
                  <a:cubicBezTo>
                    <a:pt x="8705" y="3090"/>
                    <a:pt x="8714" y="3090"/>
                    <a:pt x="8722" y="3089"/>
                  </a:cubicBezTo>
                  <a:lnTo>
                    <a:pt x="8722" y="3090"/>
                  </a:lnTo>
                  <a:cubicBezTo>
                    <a:pt x="8745" y="3090"/>
                    <a:pt x="8768" y="3088"/>
                    <a:pt x="8793" y="3086"/>
                  </a:cubicBezTo>
                  <a:cubicBezTo>
                    <a:pt x="8802" y="3085"/>
                    <a:pt x="8812" y="3085"/>
                    <a:pt x="8821" y="3084"/>
                  </a:cubicBezTo>
                  <a:cubicBezTo>
                    <a:pt x="8831" y="3083"/>
                    <a:pt x="8841" y="3081"/>
                    <a:pt x="8854" y="3081"/>
                  </a:cubicBezTo>
                  <a:cubicBezTo>
                    <a:pt x="8855" y="3081"/>
                    <a:pt x="8857" y="3081"/>
                    <a:pt x="8859" y="3080"/>
                  </a:cubicBezTo>
                  <a:cubicBezTo>
                    <a:pt x="8861" y="3080"/>
                    <a:pt x="8864" y="3080"/>
                    <a:pt x="8867" y="3079"/>
                  </a:cubicBezTo>
                  <a:cubicBezTo>
                    <a:pt x="8870" y="3060"/>
                    <a:pt x="8875" y="3042"/>
                    <a:pt x="8881" y="3023"/>
                  </a:cubicBezTo>
                  <a:lnTo>
                    <a:pt x="8881" y="3023"/>
                  </a:lnTo>
                  <a:cubicBezTo>
                    <a:pt x="8881" y="3026"/>
                    <a:pt x="8880" y="3028"/>
                    <a:pt x="8880" y="3032"/>
                  </a:cubicBezTo>
                  <a:cubicBezTo>
                    <a:pt x="8881" y="3027"/>
                    <a:pt x="8882" y="3022"/>
                    <a:pt x="8882" y="3017"/>
                  </a:cubicBezTo>
                  <a:cubicBezTo>
                    <a:pt x="8881" y="3003"/>
                    <a:pt x="8883" y="2991"/>
                    <a:pt x="8887" y="2979"/>
                  </a:cubicBezTo>
                  <a:cubicBezTo>
                    <a:pt x="8890" y="2969"/>
                    <a:pt x="8892" y="2959"/>
                    <a:pt x="8896" y="2950"/>
                  </a:cubicBezTo>
                  <a:cubicBezTo>
                    <a:pt x="8903" y="2923"/>
                    <a:pt x="8913" y="2895"/>
                    <a:pt x="8922" y="2868"/>
                  </a:cubicBezTo>
                  <a:cubicBezTo>
                    <a:pt x="8942" y="2816"/>
                    <a:pt x="8964" y="2766"/>
                    <a:pt x="8990" y="2716"/>
                  </a:cubicBezTo>
                  <a:cubicBezTo>
                    <a:pt x="9022" y="2655"/>
                    <a:pt x="9058" y="2600"/>
                    <a:pt x="9096" y="2542"/>
                  </a:cubicBezTo>
                  <a:cubicBezTo>
                    <a:pt x="9127" y="2496"/>
                    <a:pt x="9156" y="2450"/>
                    <a:pt x="9189" y="2404"/>
                  </a:cubicBezTo>
                  <a:cubicBezTo>
                    <a:pt x="9222" y="2356"/>
                    <a:pt x="9261" y="2309"/>
                    <a:pt x="9301" y="2264"/>
                  </a:cubicBezTo>
                  <a:cubicBezTo>
                    <a:pt x="9355" y="2206"/>
                    <a:pt x="9412" y="2152"/>
                    <a:pt x="9472" y="2100"/>
                  </a:cubicBezTo>
                  <a:lnTo>
                    <a:pt x="9472" y="2100"/>
                  </a:lnTo>
                  <a:cubicBezTo>
                    <a:pt x="9471" y="2100"/>
                    <a:pt x="9471" y="2101"/>
                    <a:pt x="9471" y="2102"/>
                  </a:cubicBezTo>
                  <a:cubicBezTo>
                    <a:pt x="9541" y="2043"/>
                    <a:pt x="9612" y="1989"/>
                    <a:pt x="9687" y="1938"/>
                  </a:cubicBezTo>
                  <a:cubicBezTo>
                    <a:pt x="9773" y="1882"/>
                    <a:pt x="9863" y="1834"/>
                    <a:pt x="9956" y="1789"/>
                  </a:cubicBezTo>
                  <a:cubicBezTo>
                    <a:pt x="9991" y="1772"/>
                    <a:pt x="10028" y="1754"/>
                    <a:pt x="10064" y="1739"/>
                  </a:cubicBezTo>
                  <a:cubicBezTo>
                    <a:pt x="10110" y="1720"/>
                    <a:pt x="10156" y="1705"/>
                    <a:pt x="10203" y="1689"/>
                  </a:cubicBezTo>
                  <a:cubicBezTo>
                    <a:pt x="10270" y="1669"/>
                    <a:pt x="10336" y="1649"/>
                    <a:pt x="10404" y="1635"/>
                  </a:cubicBezTo>
                  <a:cubicBezTo>
                    <a:pt x="10441" y="1629"/>
                    <a:pt x="10479" y="1624"/>
                    <a:pt x="10516" y="1620"/>
                  </a:cubicBezTo>
                  <a:cubicBezTo>
                    <a:pt x="10531" y="1620"/>
                    <a:pt x="10546" y="1620"/>
                    <a:pt x="10561" y="1620"/>
                  </a:cubicBezTo>
                  <a:close/>
                  <a:moveTo>
                    <a:pt x="3047" y="6297"/>
                  </a:moveTo>
                  <a:cubicBezTo>
                    <a:pt x="3047" y="6297"/>
                    <a:pt x="3047" y="6297"/>
                    <a:pt x="3046" y="6297"/>
                  </a:cubicBezTo>
                  <a:lnTo>
                    <a:pt x="3046" y="6297"/>
                  </a:lnTo>
                  <a:cubicBezTo>
                    <a:pt x="3046" y="6297"/>
                    <a:pt x="3047" y="6297"/>
                    <a:pt x="3047" y="6297"/>
                  </a:cubicBezTo>
                  <a:close/>
                  <a:moveTo>
                    <a:pt x="18269" y="6665"/>
                  </a:moveTo>
                  <a:cubicBezTo>
                    <a:pt x="18269" y="6665"/>
                    <a:pt x="18269" y="6666"/>
                    <a:pt x="18269" y="6667"/>
                  </a:cubicBezTo>
                  <a:cubicBezTo>
                    <a:pt x="18269" y="6666"/>
                    <a:pt x="18269" y="6665"/>
                    <a:pt x="18269" y="6665"/>
                  </a:cubicBezTo>
                  <a:close/>
                  <a:moveTo>
                    <a:pt x="11313" y="7498"/>
                  </a:moveTo>
                  <a:lnTo>
                    <a:pt x="11313" y="7498"/>
                  </a:lnTo>
                  <a:cubicBezTo>
                    <a:pt x="11313" y="7499"/>
                    <a:pt x="11313" y="7501"/>
                    <a:pt x="11312" y="7502"/>
                  </a:cubicBezTo>
                  <a:lnTo>
                    <a:pt x="11312" y="7502"/>
                  </a:lnTo>
                  <a:cubicBezTo>
                    <a:pt x="11313" y="7501"/>
                    <a:pt x="11313" y="7499"/>
                    <a:pt x="11313" y="7498"/>
                  </a:cubicBezTo>
                  <a:close/>
                  <a:moveTo>
                    <a:pt x="11312" y="7502"/>
                  </a:moveTo>
                  <a:lnTo>
                    <a:pt x="11312" y="7502"/>
                  </a:lnTo>
                  <a:cubicBezTo>
                    <a:pt x="11312" y="7503"/>
                    <a:pt x="11312" y="7504"/>
                    <a:pt x="11312" y="7505"/>
                  </a:cubicBezTo>
                  <a:lnTo>
                    <a:pt x="11312" y="7505"/>
                  </a:lnTo>
                  <a:cubicBezTo>
                    <a:pt x="11312" y="7504"/>
                    <a:pt x="11312" y="7503"/>
                    <a:pt x="11312" y="7502"/>
                  </a:cubicBezTo>
                  <a:close/>
                  <a:moveTo>
                    <a:pt x="11426" y="7511"/>
                  </a:moveTo>
                  <a:cubicBezTo>
                    <a:pt x="11426" y="7511"/>
                    <a:pt x="11426" y="7511"/>
                    <a:pt x="11426" y="7511"/>
                  </a:cubicBezTo>
                  <a:cubicBezTo>
                    <a:pt x="11426" y="7511"/>
                    <a:pt x="11426" y="7511"/>
                    <a:pt x="11426" y="7511"/>
                  </a:cubicBezTo>
                  <a:close/>
                  <a:moveTo>
                    <a:pt x="14922" y="7967"/>
                  </a:moveTo>
                  <a:cubicBezTo>
                    <a:pt x="14922" y="7968"/>
                    <a:pt x="14921" y="7969"/>
                    <a:pt x="14921" y="7969"/>
                  </a:cubicBezTo>
                  <a:cubicBezTo>
                    <a:pt x="14921" y="7969"/>
                    <a:pt x="14922" y="7968"/>
                    <a:pt x="14922" y="7967"/>
                  </a:cubicBezTo>
                  <a:close/>
                  <a:moveTo>
                    <a:pt x="11009" y="8361"/>
                  </a:moveTo>
                  <a:lnTo>
                    <a:pt x="11009" y="8361"/>
                  </a:lnTo>
                  <a:cubicBezTo>
                    <a:pt x="11008" y="8361"/>
                    <a:pt x="11008" y="8361"/>
                    <a:pt x="11008" y="8361"/>
                  </a:cubicBezTo>
                  <a:cubicBezTo>
                    <a:pt x="11008" y="8361"/>
                    <a:pt x="11008" y="8361"/>
                    <a:pt x="11009" y="8361"/>
                  </a:cubicBezTo>
                  <a:close/>
                  <a:moveTo>
                    <a:pt x="14517" y="8439"/>
                  </a:moveTo>
                  <a:lnTo>
                    <a:pt x="14517" y="8439"/>
                  </a:lnTo>
                  <a:cubicBezTo>
                    <a:pt x="14517" y="8439"/>
                    <a:pt x="14516" y="8440"/>
                    <a:pt x="14515" y="8441"/>
                  </a:cubicBezTo>
                  <a:cubicBezTo>
                    <a:pt x="14516" y="8440"/>
                    <a:pt x="14517" y="8439"/>
                    <a:pt x="14517" y="8439"/>
                  </a:cubicBezTo>
                  <a:close/>
                  <a:moveTo>
                    <a:pt x="33168" y="8807"/>
                  </a:moveTo>
                  <a:cubicBezTo>
                    <a:pt x="33168" y="8808"/>
                    <a:pt x="33168" y="8809"/>
                    <a:pt x="33169" y="8810"/>
                  </a:cubicBezTo>
                  <a:cubicBezTo>
                    <a:pt x="33168" y="8809"/>
                    <a:pt x="33168" y="8808"/>
                    <a:pt x="33168" y="8807"/>
                  </a:cubicBezTo>
                  <a:close/>
                  <a:moveTo>
                    <a:pt x="10259" y="9036"/>
                  </a:moveTo>
                  <a:cubicBezTo>
                    <a:pt x="10259" y="9037"/>
                    <a:pt x="10259" y="9038"/>
                    <a:pt x="10258" y="9038"/>
                  </a:cubicBezTo>
                  <a:cubicBezTo>
                    <a:pt x="10259" y="9037"/>
                    <a:pt x="10259" y="9037"/>
                    <a:pt x="10259" y="9036"/>
                  </a:cubicBezTo>
                  <a:close/>
                  <a:moveTo>
                    <a:pt x="17701" y="9046"/>
                  </a:moveTo>
                  <a:cubicBezTo>
                    <a:pt x="17701" y="9046"/>
                    <a:pt x="17701" y="9047"/>
                    <a:pt x="17701" y="9048"/>
                  </a:cubicBezTo>
                  <a:cubicBezTo>
                    <a:pt x="17701" y="9047"/>
                    <a:pt x="17701" y="9046"/>
                    <a:pt x="17701" y="9046"/>
                  </a:cubicBezTo>
                  <a:close/>
                  <a:moveTo>
                    <a:pt x="33015" y="9519"/>
                  </a:moveTo>
                  <a:cubicBezTo>
                    <a:pt x="33015" y="9520"/>
                    <a:pt x="33015" y="9522"/>
                    <a:pt x="33017" y="9523"/>
                  </a:cubicBezTo>
                  <a:lnTo>
                    <a:pt x="33017" y="9523"/>
                  </a:lnTo>
                  <a:cubicBezTo>
                    <a:pt x="33016" y="9521"/>
                    <a:pt x="33015" y="9520"/>
                    <a:pt x="33015" y="9519"/>
                  </a:cubicBezTo>
                  <a:close/>
                  <a:moveTo>
                    <a:pt x="21006" y="9584"/>
                  </a:moveTo>
                  <a:cubicBezTo>
                    <a:pt x="21007" y="9584"/>
                    <a:pt x="21008" y="9584"/>
                    <a:pt x="21009" y="9584"/>
                  </a:cubicBezTo>
                  <a:cubicBezTo>
                    <a:pt x="21008" y="9584"/>
                    <a:pt x="21007" y="9584"/>
                    <a:pt x="21006" y="9584"/>
                  </a:cubicBezTo>
                  <a:close/>
                  <a:moveTo>
                    <a:pt x="21561" y="9793"/>
                  </a:moveTo>
                  <a:lnTo>
                    <a:pt x="21561" y="9793"/>
                  </a:lnTo>
                  <a:cubicBezTo>
                    <a:pt x="21562" y="9793"/>
                    <a:pt x="21563" y="9794"/>
                    <a:pt x="21563" y="9794"/>
                  </a:cubicBezTo>
                  <a:lnTo>
                    <a:pt x="21563" y="9794"/>
                  </a:lnTo>
                  <a:cubicBezTo>
                    <a:pt x="21562" y="9794"/>
                    <a:pt x="21562" y="9793"/>
                    <a:pt x="21561" y="9793"/>
                  </a:cubicBezTo>
                  <a:close/>
                  <a:moveTo>
                    <a:pt x="21563" y="9794"/>
                  </a:moveTo>
                  <a:cubicBezTo>
                    <a:pt x="21564" y="9795"/>
                    <a:pt x="21564" y="9795"/>
                    <a:pt x="21565" y="9795"/>
                  </a:cubicBezTo>
                  <a:lnTo>
                    <a:pt x="21565" y="9795"/>
                  </a:lnTo>
                  <a:cubicBezTo>
                    <a:pt x="21564" y="9795"/>
                    <a:pt x="21564" y="9795"/>
                    <a:pt x="21563" y="9794"/>
                  </a:cubicBezTo>
                  <a:close/>
                  <a:moveTo>
                    <a:pt x="21833" y="9974"/>
                  </a:moveTo>
                  <a:cubicBezTo>
                    <a:pt x="21833" y="9975"/>
                    <a:pt x="21834" y="9975"/>
                    <a:pt x="21834" y="9975"/>
                  </a:cubicBezTo>
                  <a:lnTo>
                    <a:pt x="21834" y="9975"/>
                  </a:lnTo>
                  <a:cubicBezTo>
                    <a:pt x="21834" y="9975"/>
                    <a:pt x="21834" y="9974"/>
                    <a:pt x="21833" y="9974"/>
                  </a:cubicBezTo>
                  <a:close/>
                  <a:moveTo>
                    <a:pt x="21834" y="9975"/>
                  </a:moveTo>
                  <a:lnTo>
                    <a:pt x="21834" y="9975"/>
                  </a:lnTo>
                  <a:cubicBezTo>
                    <a:pt x="21834" y="9976"/>
                    <a:pt x="21835" y="9976"/>
                    <a:pt x="21836" y="9976"/>
                  </a:cubicBezTo>
                  <a:lnTo>
                    <a:pt x="21836" y="9976"/>
                  </a:lnTo>
                  <a:cubicBezTo>
                    <a:pt x="21835" y="9976"/>
                    <a:pt x="21835" y="9975"/>
                    <a:pt x="21834" y="9975"/>
                  </a:cubicBezTo>
                  <a:close/>
                  <a:moveTo>
                    <a:pt x="2925" y="9998"/>
                  </a:moveTo>
                  <a:lnTo>
                    <a:pt x="2925" y="9998"/>
                  </a:lnTo>
                  <a:cubicBezTo>
                    <a:pt x="2926" y="9998"/>
                    <a:pt x="2926" y="9998"/>
                    <a:pt x="2926" y="9998"/>
                  </a:cubicBezTo>
                  <a:cubicBezTo>
                    <a:pt x="2926" y="9998"/>
                    <a:pt x="2926" y="9998"/>
                    <a:pt x="2925" y="9998"/>
                  </a:cubicBezTo>
                  <a:close/>
                  <a:moveTo>
                    <a:pt x="3291" y="10002"/>
                  </a:moveTo>
                  <a:cubicBezTo>
                    <a:pt x="3292" y="10002"/>
                    <a:pt x="3292" y="10002"/>
                    <a:pt x="3293" y="10002"/>
                  </a:cubicBezTo>
                  <a:lnTo>
                    <a:pt x="3293" y="10002"/>
                  </a:lnTo>
                  <a:cubicBezTo>
                    <a:pt x="3292" y="10002"/>
                    <a:pt x="3292" y="10002"/>
                    <a:pt x="3291" y="10002"/>
                  </a:cubicBezTo>
                  <a:close/>
                  <a:moveTo>
                    <a:pt x="24224" y="10472"/>
                  </a:moveTo>
                  <a:lnTo>
                    <a:pt x="24224" y="10472"/>
                  </a:lnTo>
                  <a:cubicBezTo>
                    <a:pt x="24224" y="10472"/>
                    <a:pt x="24224" y="10472"/>
                    <a:pt x="24224" y="10473"/>
                  </a:cubicBezTo>
                  <a:lnTo>
                    <a:pt x="24224" y="10473"/>
                  </a:lnTo>
                  <a:cubicBezTo>
                    <a:pt x="24224" y="10472"/>
                    <a:pt x="24224" y="10472"/>
                    <a:pt x="24224" y="10472"/>
                  </a:cubicBezTo>
                  <a:close/>
                  <a:moveTo>
                    <a:pt x="17928" y="10576"/>
                  </a:moveTo>
                  <a:lnTo>
                    <a:pt x="17928" y="10576"/>
                  </a:lnTo>
                  <a:cubicBezTo>
                    <a:pt x="17927" y="10576"/>
                    <a:pt x="17926" y="10577"/>
                    <a:pt x="17925" y="10577"/>
                  </a:cubicBezTo>
                  <a:lnTo>
                    <a:pt x="17925" y="10577"/>
                  </a:lnTo>
                  <a:cubicBezTo>
                    <a:pt x="17926" y="10577"/>
                    <a:pt x="17927" y="10576"/>
                    <a:pt x="17928" y="10576"/>
                  </a:cubicBezTo>
                  <a:close/>
                  <a:moveTo>
                    <a:pt x="24211" y="10987"/>
                  </a:moveTo>
                  <a:cubicBezTo>
                    <a:pt x="24211" y="10988"/>
                    <a:pt x="24211" y="10988"/>
                    <a:pt x="24211" y="10989"/>
                  </a:cubicBezTo>
                  <a:cubicBezTo>
                    <a:pt x="24211" y="10988"/>
                    <a:pt x="24211" y="10988"/>
                    <a:pt x="24211" y="10987"/>
                  </a:cubicBezTo>
                  <a:close/>
                  <a:moveTo>
                    <a:pt x="19290" y="11066"/>
                  </a:moveTo>
                  <a:cubicBezTo>
                    <a:pt x="19290" y="11067"/>
                    <a:pt x="19290" y="11067"/>
                    <a:pt x="19291" y="11067"/>
                  </a:cubicBezTo>
                  <a:lnTo>
                    <a:pt x="19291" y="11067"/>
                  </a:lnTo>
                  <a:cubicBezTo>
                    <a:pt x="19291" y="11067"/>
                    <a:pt x="19291" y="11067"/>
                    <a:pt x="19290" y="11066"/>
                  </a:cubicBezTo>
                  <a:close/>
                  <a:moveTo>
                    <a:pt x="15038" y="11075"/>
                  </a:moveTo>
                  <a:cubicBezTo>
                    <a:pt x="15038" y="11077"/>
                    <a:pt x="15038" y="11079"/>
                    <a:pt x="15039" y="11081"/>
                  </a:cubicBezTo>
                  <a:lnTo>
                    <a:pt x="15039" y="11081"/>
                  </a:lnTo>
                  <a:cubicBezTo>
                    <a:pt x="15039" y="11079"/>
                    <a:pt x="15039" y="11077"/>
                    <a:pt x="15038" y="11075"/>
                  </a:cubicBezTo>
                  <a:close/>
                  <a:moveTo>
                    <a:pt x="28396" y="11330"/>
                  </a:moveTo>
                  <a:cubicBezTo>
                    <a:pt x="28394" y="11330"/>
                    <a:pt x="28392" y="11331"/>
                    <a:pt x="28390" y="11331"/>
                  </a:cubicBezTo>
                  <a:cubicBezTo>
                    <a:pt x="28392" y="11331"/>
                    <a:pt x="28394" y="11331"/>
                    <a:pt x="28396" y="11330"/>
                  </a:cubicBezTo>
                  <a:close/>
                  <a:moveTo>
                    <a:pt x="1855" y="11569"/>
                  </a:moveTo>
                  <a:lnTo>
                    <a:pt x="1855" y="11569"/>
                  </a:lnTo>
                  <a:cubicBezTo>
                    <a:pt x="1855" y="11569"/>
                    <a:pt x="1856" y="11569"/>
                    <a:pt x="1856" y="11569"/>
                  </a:cubicBezTo>
                  <a:lnTo>
                    <a:pt x="1856" y="11569"/>
                  </a:lnTo>
                  <a:cubicBezTo>
                    <a:pt x="1855" y="11569"/>
                    <a:pt x="1855" y="11569"/>
                    <a:pt x="1855" y="11569"/>
                  </a:cubicBezTo>
                  <a:close/>
                  <a:moveTo>
                    <a:pt x="2632" y="11617"/>
                  </a:moveTo>
                  <a:cubicBezTo>
                    <a:pt x="2630" y="11617"/>
                    <a:pt x="2628" y="11618"/>
                    <a:pt x="2627" y="11618"/>
                  </a:cubicBezTo>
                  <a:cubicBezTo>
                    <a:pt x="2629" y="11618"/>
                    <a:pt x="2630" y="11618"/>
                    <a:pt x="2632" y="11617"/>
                  </a:cubicBezTo>
                  <a:close/>
                  <a:moveTo>
                    <a:pt x="25032" y="11865"/>
                  </a:moveTo>
                  <a:cubicBezTo>
                    <a:pt x="25033" y="11866"/>
                    <a:pt x="25033" y="11866"/>
                    <a:pt x="25033" y="11866"/>
                  </a:cubicBezTo>
                  <a:cubicBezTo>
                    <a:pt x="25033" y="11866"/>
                    <a:pt x="25033" y="11866"/>
                    <a:pt x="25032" y="11865"/>
                  </a:cubicBezTo>
                  <a:close/>
                  <a:moveTo>
                    <a:pt x="2700" y="12524"/>
                  </a:moveTo>
                  <a:cubicBezTo>
                    <a:pt x="2701" y="12526"/>
                    <a:pt x="2702" y="12527"/>
                    <a:pt x="2704" y="12528"/>
                  </a:cubicBezTo>
                  <a:cubicBezTo>
                    <a:pt x="2703" y="12527"/>
                    <a:pt x="2701" y="12526"/>
                    <a:pt x="2700" y="12524"/>
                  </a:cubicBezTo>
                  <a:close/>
                  <a:moveTo>
                    <a:pt x="32553" y="12627"/>
                  </a:moveTo>
                  <a:cubicBezTo>
                    <a:pt x="32554" y="12628"/>
                    <a:pt x="32554" y="12629"/>
                    <a:pt x="32554" y="12630"/>
                  </a:cubicBezTo>
                  <a:lnTo>
                    <a:pt x="32554" y="12630"/>
                  </a:lnTo>
                  <a:cubicBezTo>
                    <a:pt x="32554" y="12629"/>
                    <a:pt x="32554" y="12628"/>
                    <a:pt x="32553" y="12627"/>
                  </a:cubicBezTo>
                  <a:close/>
                  <a:moveTo>
                    <a:pt x="32554" y="12630"/>
                  </a:moveTo>
                  <a:lnTo>
                    <a:pt x="32554" y="12630"/>
                  </a:lnTo>
                  <a:cubicBezTo>
                    <a:pt x="32554" y="12632"/>
                    <a:pt x="32554" y="12633"/>
                    <a:pt x="32555" y="12635"/>
                  </a:cubicBezTo>
                  <a:cubicBezTo>
                    <a:pt x="32555" y="12633"/>
                    <a:pt x="32554" y="12632"/>
                    <a:pt x="32554" y="12630"/>
                  </a:cubicBezTo>
                  <a:close/>
                  <a:moveTo>
                    <a:pt x="20281" y="12899"/>
                  </a:moveTo>
                  <a:cubicBezTo>
                    <a:pt x="20281" y="12900"/>
                    <a:pt x="20281" y="12900"/>
                    <a:pt x="20283" y="12902"/>
                  </a:cubicBezTo>
                  <a:lnTo>
                    <a:pt x="20283" y="12902"/>
                  </a:lnTo>
                  <a:cubicBezTo>
                    <a:pt x="20282" y="12901"/>
                    <a:pt x="20282" y="12900"/>
                    <a:pt x="20281" y="12899"/>
                  </a:cubicBezTo>
                  <a:close/>
                  <a:moveTo>
                    <a:pt x="9027" y="13001"/>
                  </a:moveTo>
                  <a:cubicBezTo>
                    <a:pt x="9028" y="13001"/>
                    <a:pt x="9029" y="13002"/>
                    <a:pt x="9030" y="13002"/>
                  </a:cubicBezTo>
                  <a:lnTo>
                    <a:pt x="9030" y="13002"/>
                  </a:lnTo>
                  <a:cubicBezTo>
                    <a:pt x="9029" y="13001"/>
                    <a:pt x="9029" y="13001"/>
                    <a:pt x="9027" y="13001"/>
                  </a:cubicBezTo>
                  <a:close/>
                  <a:moveTo>
                    <a:pt x="9978" y="13047"/>
                  </a:moveTo>
                  <a:lnTo>
                    <a:pt x="9978" y="13047"/>
                  </a:lnTo>
                  <a:cubicBezTo>
                    <a:pt x="9975" y="13047"/>
                    <a:pt x="9974" y="13047"/>
                    <a:pt x="9971" y="13048"/>
                  </a:cubicBezTo>
                  <a:cubicBezTo>
                    <a:pt x="9974" y="13047"/>
                    <a:pt x="9976" y="13047"/>
                    <a:pt x="9978" y="13047"/>
                  </a:cubicBezTo>
                  <a:close/>
                  <a:moveTo>
                    <a:pt x="21628" y="13727"/>
                  </a:moveTo>
                  <a:cubicBezTo>
                    <a:pt x="21629" y="13728"/>
                    <a:pt x="21631" y="13729"/>
                    <a:pt x="21632" y="13730"/>
                  </a:cubicBezTo>
                  <a:cubicBezTo>
                    <a:pt x="21631" y="13729"/>
                    <a:pt x="21629" y="13728"/>
                    <a:pt x="21628" y="13727"/>
                  </a:cubicBezTo>
                  <a:close/>
                  <a:moveTo>
                    <a:pt x="15713" y="14230"/>
                  </a:moveTo>
                  <a:cubicBezTo>
                    <a:pt x="15712" y="14230"/>
                    <a:pt x="15710" y="14230"/>
                    <a:pt x="15708" y="14231"/>
                  </a:cubicBezTo>
                  <a:lnTo>
                    <a:pt x="15708" y="14231"/>
                  </a:lnTo>
                  <a:cubicBezTo>
                    <a:pt x="15710" y="14230"/>
                    <a:pt x="15712" y="14230"/>
                    <a:pt x="15713" y="14230"/>
                  </a:cubicBezTo>
                  <a:close/>
                  <a:moveTo>
                    <a:pt x="19316" y="14300"/>
                  </a:moveTo>
                  <a:cubicBezTo>
                    <a:pt x="19316" y="14301"/>
                    <a:pt x="19315" y="14302"/>
                    <a:pt x="19315" y="14302"/>
                  </a:cubicBezTo>
                  <a:cubicBezTo>
                    <a:pt x="19315" y="14302"/>
                    <a:pt x="19316" y="14301"/>
                    <a:pt x="19316" y="14300"/>
                  </a:cubicBezTo>
                  <a:close/>
                  <a:moveTo>
                    <a:pt x="10627" y="14660"/>
                  </a:moveTo>
                  <a:cubicBezTo>
                    <a:pt x="10626" y="14661"/>
                    <a:pt x="10626" y="14661"/>
                    <a:pt x="10626" y="14662"/>
                  </a:cubicBezTo>
                  <a:lnTo>
                    <a:pt x="10626" y="14662"/>
                  </a:lnTo>
                  <a:cubicBezTo>
                    <a:pt x="10626" y="14661"/>
                    <a:pt x="10626" y="14660"/>
                    <a:pt x="10627" y="14660"/>
                  </a:cubicBezTo>
                  <a:close/>
                  <a:moveTo>
                    <a:pt x="31304" y="14804"/>
                  </a:moveTo>
                  <a:cubicBezTo>
                    <a:pt x="31304" y="14807"/>
                    <a:pt x="31304" y="14809"/>
                    <a:pt x="31305" y="14811"/>
                  </a:cubicBezTo>
                  <a:lnTo>
                    <a:pt x="31305" y="14811"/>
                  </a:lnTo>
                  <a:cubicBezTo>
                    <a:pt x="31305" y="14809"/>
                    <a:pt x="31304" y="14806"/>
                    <a:pt x="31304" y="14804"/>
                  </a:cubicBezTo>
                  <a:close/>
                  <a:moveTo>
                    <a:pt x="31483" y="14952"/>
                  </a:moveTo>
                  <a:cubicBezTo>
                    <a:pt x="31483" y="14952"/>
                    <a:pt x="31482" y="14952"/>
                    <a:pt x="31481" y="14953"/>
                  </a:cubicBezTo>
                  <a:cubicBezTo>
                    <a:pt x="31482" y="14952"/>
                    <a:pt x="31483" y="14952"/>
                    <a:pt x="31483" y="14952"/>
                  </a:cubicBezTo>
                  <a:close/>
                  <a:moveTo>
                    <a:pt x="18825" y="15035"/>
                  </a:moveTo>
                  <a:cubicBezTo>
                    <a:pt x="18825" y="15036"/>
                    <a:pt x="18825" y="15037"/>
                    <a:pt x="18825" y="15038"/>
                  </a:cubicBezTo>
                  <a:lnTo>
                    <a:pt x="18825" y="15038"/>
                  </a:lnTo>
                  <a:cubicBezTo>
                    <a:pt x="18825" y="15037"/>
                    <a:pt x="18825" y="15036"/>
                    <a:pt x="18825" y="15035"/>
                  </a:cubicBezTo>
                  <a:close/>
                  <a:moveTo>
                    <a:pt x="1677" y="15175"/>
                  </a:moveTo>
                  <a:cubicBezTo>
                    <a:pt x="1677" y="15175"/>
                    <a:pt x="1677" y="15175"/>
                    <a:pt x="1677" y="15176"/>
                  </a:cubicBezTo>
                  <a:cubicBezTo>
                    <a:pt x="1677" y="15175"/>
                    <a:pt x="1677" y="15175"/>
                    <a:pt x="1677" y="15175"/>
                  </a:cubicBezTo>
                  <a:close/>
                  <a:moveTo>
                    <a:pt x="31323" y="15226"/>
                  </a:moveTo>
                  <a:lnTo>
                    <a:pt x="31323" y="15226"/>
                  </a:lnTo>
                  <a:cubicBezTo>
                    <a:pt x="31322" y="15226"/>
                    <a:pt x="31322" y="15227"/>
                    <a:pt x="31322" y="15227"/>
                  </a:cubicBezTo>
                  <a:cubicBezTo>
                    <a:pt x="31322" y="15227"/>
                    <a:pt x="31322" y="15226"/>
                    <a:pt x="31323" y="15226"/>
                  </a:cubicBezTo>
                  <a:close/>
                  <a:moveTo>
                    <a:pt x="25678" y="15326"/>
                  </a:moveTo>
                  <a:cubicBezTo>
                    <a:pt x="25679" y="15328"/>
                    <a:pt x="25681" y="15329"/>
                    <a:pt x="25682" y="15330"/>
                  </a:cubicBezTo>
                  <a:cubicBezTo>
                    <a:pt x="25681" y="15329"/>
                    <a:pt x="25680" y="15327"/>
                    <a:pt x="25678" y="15326"/>
                  </a:cubicBezTo>
                  <a:close/>
                  <a:moveTo>
                    <a:pt x="26011" y="15826"/>
                  </a:moveTo>
                  <a:cubicBezTo>
                    <a:pt x="26011" y="15827"/>
                    <a:pt x="26012" y="15829"/>
                    <a:pt x="26013" y="15830"/>
                  </a:cubicBezTo>
                  <a:cubicBezTo>
                    <a:pt x="26012" y="15828"/>
                    <a:pt x="26012" y="15827"/>
                    <a:pt x="26011" y="15826"/>
                  </a:cubicBezTo>
                  <a:close/>
                  <a:moveTo>
                    <a:pt x="23874" y="16400"/>
                  </a:moveTo>
                  <a:cubicBezTo>
                    <a:pt x="23874" y="16401"/>
                    <a:pt x="23875" y="16401"/>
                    <a:pt x="23875" y="16401"/>
                  </a:cubicBezTo>
                  <a:cubicBezTo>
                    <a:pt x="23875" y="16400"/>
                    <a:pt x="23874" y="16400"/>
                    <a:pt x="23874" y="16400"/>
                  </a:cubicBezTo>
                  <a:close/>
                  <a:moveTo>
                    <a:pt x="17343" y="16798"/>
                  </a:moveTo>
                  <a:cubicBezTo>
                    <a:pt x="17344" y="16798"/>
                    <a:pt x="17345" y="16799"/>
                    <a:pt x="17346" y="16799"/>
                  </a:cubicBezTo>
                  <a:lnTo>
                    <a:pt x="17346" y="16799"/>
                  </a:lnTo>
                  <a:lnTo>
                    <a:pt x="17343" y="16798"/>
                  </a:lnTo>
                  <a:close/>
                  <a:moveTo>
                    <a:pt x="24442" y="16855"/>
                  </a:moveTo>
                  <a:cubicBezTo>
                    <a:pt x="24442" y="16855"/>
                    <a:pt x="24443" y="16856"/>
                    <a:pt x="24443" y="16856"/>
                  </a:cubicBezTo>
                  <a:lnTo>
                    <a:pt x="24443" y="16856"/>
                  </a:lnTo>
                  <a:cubicBezTo>
                    <a:pt x="24443" y="16856"/>
                    <a:pt x="24442" y="16855"/>
                    <a:pt x="24442" y="16855"/>
                  </a:cubicBezTo>
                  <a:close/>
                  <a:moveTo>
                    <a:pt x="2654" y="17100"/>
                  </a:moveTo>
                  <a:cubicBezTo>
                    <a:pt x="2655" y="17101"/>
                    <a:pt x="2656" y="17103"/>
                    <a:pt x="2658" y="17103"/>
                  </a:cubicBezTo>
                  <a:cubicBezTo>
                    <a:pt x="2656" y="17102"/>
                    <a:pt x="2655" y="17101"/>
                    <a:pt x="2654" y="17100"/>
                  </a:cubicBezTo>
                  <a:close/>
                  <a:moveTo>
                    <a:pt x="23081" y="1508"/>
                  </a:moveTo>
                  <a:cubicBezTo>
                    <a:pt x="23093" y="1508"/>
                    <a:pt x="23106" y="1508"/>
                    <a:pt x="23119" y="1509"/>
                  </a:cubicBezTo>
                  <a:cubicBezTo>
                    <a:pt x="23165" y="1510"/>
                    <a:pt x="23212" y="1511"/>
                    <a:pt x="23258" y="1514"/>
                  </a:cubicBezTo>
                  <a:lnTo>
                    <a:pt x="23262" y="1514"/>
                  </a:lnTo>
                  <a:cubicBezTo>
                    <a:pt x="23362" y="1522"/>
                    <a:pt x="23460" y="1536"/>
                    <a:pt x="23558" y="1548"/>
                  </a:cubicBezTo>
                  <a:cubicBezTo>
                    <a:pt x="23661" y="1563"/>
                    <a:pt x="23764" y="1582"/>
                    <a:pt x="23866" y="1604"/>
                  </a:cubicBezTo>
                  <a:cubicBezTo>
                    <a:pt x="23864" y="1604"/>
                    <a:pt x="23861" y="1603"/>
                    <a:pt x="23857" y="1603"/>
                  </a:cubicBezTo>
                  <a:cubicBezTo>
                    <a:pt x="23933" y="1620"/>
                    <a:pt x="24008" y="1638"/>
                    <a:pt x="24082" y="1660"/>
                  </a:cubicBezTo>
                  <a:cubicBezTo>
                    <a:pt x="24154" y="1681"/>
                    <a:pt x="24223" y="1706"/>
                    <a:pt x="24293" y="1732"/>
                  </a:cubicBezTo>
                  <a:cubicBezTo>
                    <a:pt x="24391" y="1772"/>
                    <a:pt x="24489" y="1813"/>
                    <a:pt x="24584" y="1857"/>
                  </a:cubicBezTo>
                  <a:cubicBezTo>
                    <a:pt x="24635" y="1880"/>
                    <a:pt x="24686" y="1903"/>
                    <a:pt x="24734" y="1928"/>
                  </a:cubicBezTo>
                  <a:cubicBezTo>
                    <a:pt x="24780" y="1951"/>
                    <a:pt x="24826" y="1974"/>
                    <a:pt x="24871" y="1997"/>
                  </a:cubicBezTo>
                  <a:cubicBezTo>
                    <a:pt x="24871" y="1997"/>
                    <a:pt x="24872" y="1997"/>
                    <a:pt x="24872" y="1999"/>
                  </a:cubicBezTo>
                  <a:cubicBezTo>
                    <a:pt x="24922" y="2027"/>
                    <a:pt x="24970" y="2054"/>
                    <a:pt x="25018" y="2084"/>
                  </a:cubicBezTo>
                  <a:cubicBezTo>
                    <a:pt x="25040" y="2098"/>
                    <a:pt x="25063" y="2110"/>
                    <a:pt x="25085" y="2126"/>
                  </a:cubicBezTo>
                  <a:cubicBezTo>
                    <a:pt x="25112" y="2144"/>
                    <a:pt x="25138" y="2163"/>
                    <a:pt x="25164" y="2181"/>
                  </a:cubicBezTo>
                  <a:lnTo>
                    <a:pt x="25164" y="2181"/>
                  </a:lnTo>
                  <a:cubicBezTo>
                    <a:pt x="25164" y="2181"/>
                    <a:pt x="25164" y="2181"/>
                    <a:pt x="25163" y="2181"/>
                  </a:cubicBezTo>
                  <a:lnTo>
                    <a:pt x="25163" y="2181"/>
                  </a:lnTo>
                  <a:cubicBezTo>
                    <a:pt x="25164" y="2181"/>
                    <a:pt x="25165" y="2182"/>
                    <a:pt x="25166" y="2182"/>
                  </a:cubicBezTo>
                  <a:lnTo>
                    <a:pt x="25166" y="2182"/>
                  </a:lnTo>
                  <a:cubicBezTo>
                    <a:pt x="25165" y="2182"/>
                    <a:pt x="25165" y="2182"/>
                    <a:pt x="25164" y="2181"/>
                  </a:cubicBezTo>
                  <a:lnTo>
                    <a:pt x="25164" y="2181"/>
                  </a:lnTo>
                  <a:cubicBezTo>
                    <a:pt x="25166" y="2183"/>
                    <a:pt x="25167" y="2184"/>
                    <a:pt x="25169" y="2185"/>
                  </a:cubicBezTo>
                  <a:lnTo>
                    <a:pt x="25169" y="2185"/>
                  </a:lnTo>
                  <a:cubicBezTo>
                    <a:pt x="25168" y="2184"/>
                    <a:pt x="25167" y="2183"/>
                    <a:pt x="25166" y="2182"/>
                  </a:cubicBezTo>
                  <a:lnTo>
                    <a:pt x="25166" y="2182"/>
                  </a:lnTo>
                  <a:cubicBezTo>
                    <a:pt x="25167" y="2184"/>
                    <a:pt x="25169" y="2185"/>
                    <a:pt x="25171" y="2186"/>
                  </a:cubicBezTo>
                  <a:cubicBezTo>
                    <a:pt x="25170" y="2186"/>
                    <a:pt x="25170" y="2185"/>
                    <a:pt x="25169" y="2185"/>
                  </a:cubicBezTo>
                  <a:lnTo>
                    <a:pt x="25169" y="2185"/>
                  </a:lnTo>
                  <a:cubicBezTo>
                    <a:pt x="25212" y="2219"/>
                    <a:pt x="25255" y="2250"/>
                    <a:pt x="25296" y="2285"/>
                  </a:cubicBezTo>
                  <a:cubicBezTo>
                    <a:pt x="25342" y="2322"/>
                    <a:pt x="25386" y="2361"/>
                    <a:pt x="25430" y="2399"/>
                  </a:cubicBezTo>
                  <a:lnTo>
                    <a:pt x="25423" y="2393"/>
                  </a:lnTo>
                  <a:lnTo>
                    <a:pt x="25423" y="2393"/>
                  </a:lnTo>
                  <a:cubicBezTo>
                    <a:pt x="25466" y="2434"/>
                    <a:pt x="25508" y="2474"/>
                    <a:pt x="25548" y="2516"/>
                  </a:cubicBezTo>
                  <a:cubicBezTo>
                    <a:pt x="25567" y="2536"/>
                    <a:pt x="25585" y="2554"/>
                    <a:pt x="25604" y="2574"/>
                  </a:cubicBezTo>
                  <a:cubicBezTo>
                    <a:pt x="25626" y="2600"/>
                    <a:pt x="25646" y="2623"/>
                    <a:pt x="25668" y="2647"/>
                  </a:cubicBezTo>
                  <a:cubicBezTo>
                    <a:pt x="25692" y="2677"/>
                    <a:pt x="25714" y="2708"/>
                    <a:pt x="25739" y="2737"/>
                  </a:cubicBezTo>
                  <a:cubicBezTo>
                    <a:pt x="25751" y="2750"/>
                    <a:pt x="25760" y="2766"/>
                    <a:pt x="25771" y="2781"/>
                  </a:cubicBezTo>
                  <a:lnTo>
                    <a:pt x="25808" y="2833"/>
                  </a:lnTo>
                  <a:lnTo>
                    <a:pt x="25808" y="2833"/>
                  </a:lnTo>
                  <a:cubicBezTo>
                    <a:pt x="25828" y="2866"/>
                    <a:pt x="25849" y="2899"/>
                    <a:pt x="25868" y="2934"/>
                  </a:cubicBezTo>
                  <a:cubicBezTo>
                    <a:pt x="25890" y="2977"/>
                    <a:pt x="25914" y="3021"/>
                    <a:pt x="25935" y="3064"/>
                  </a:cubicBezTo>
                  <a:cubicBezTo>
                    <a:pt x="25945" y="3081"/>
                    <a:pt x="25954" y="3099"/>
                    <a:pt x="25962" y="3116"/>
                  </a:cubicBezTo>
                  <a:cubicBezTo>
                    <a:pt x="25962" y="3117"/>
                    <a:pt x="25961" y="3117"/>
                    <a:pt x="25961" y="3117"/>
                  </a:cubicBezTo>
                  <a:cubicBezTo>
                    <a:pt x="25972" y="3136"/>
                    <a:pt x="25983" y="3157"/>
                    <a:pt x="25993" y="3178"/>
                  </a:cubicBezTo>
                  <a:cubicBezTo>
                    <a:pt x="25999" y="3191"/>
                    <a:pt x="26007" y="3202"/>
                    <a:pt x="26012" y="3215"/>
                  </a:cubicBezTo>
                  <a:lnTo>
                    <a:pt x="26014" y="3215"/>
                  </a:lnTo>
                  <a:cubicBezTo>
                    <a:pt x="26015" y="3218"/>
                    <a:pt x="26017" y="3219"/>
                    <a:pt x="26017" y="3222"/>
                  </a:cubicBezTo>
                  <a:cubicBezTo>
                    <a:pt x="26026" y="3221"/>
                    <a:pt x="26036" y="3221"/>
                    <a:pt x="26045" y="3221"/>
                  </a:cubicBezTo>
                  <a:cubicBezTo>
                    <a:pt x="26064" y="3221"/>
                    <a:pt x="26083" y="3222"/>
                    <a:pt x="26102" y="3222"/>
                  </a:cubicBezTo>
                  <a:cubicBezTo>
                    <a:pt x="26131" y="3222"/>
                    <a:pt x="26159" y="3222"/>
                    <a:pt x="26188" y="3223"/>
                  </a:cubicBezTo>
                  <a:cubicBezTo>
                    <a:pt x="26195" y="3224"/>
                    <a:pt x="26205" y="3225"/>
                    <a:pt x="26213" y="3230"/>
                  </a:cubicBezTo>
                  <a:lnTo>
                    <a:pt x="26221" y="3230"/>
                  </a:lnTo>
                  <a:cubicBezTo>
                    <a:pt x="26288" y="3233"/>
                    <a:pt x="26354" y="3235"/>
                    <a:pt x="26421" y="3238"/>
                  </a:cubicBezTo>
                  <a:lnTo>
                    <a:pt x="26412" y="3238"/>
                  </a:lnTo>
                  <a:cubicBezTo>
                    <a:pt x="26472" y="3241"/>
                    <a:pt x="26530" y="3244"/>
                    <a:pt x="26590" y="3246"/>
                  </a:cubicBezTo>
                  <a:cubicBezTo>
                    <a:pt x="26648" y="3250"/>
                    <a:pt x="26708" y="3260"/>
                    <a:pt x="26766" y="3269"/>
                  </a:cubicBezTo>
                  <a:cubicBezTo>
                    <a:pt x="26763" y="3269"/>
                    <a:pt x="26761" y="3268"/>
                    <a:pt x="26758" y="3268"/>
                  </a:cubicBezTo>
                  <a:cubicBezTo>
                    <a:pt x="26791" y="3275"/>
                    <a:pt x="26823" y="3282"/>
                    <a:pt x="26856" y="3289"/>
                  </a:cubicBezTo>
                  <a:cubicBezTo>
                    <a:pt x="26890" y="3296"/>
                    <a:pt x="26922" y="3306"/>
                    <a:pt x="26956" y="3315"/>
                  </a:cubicBezTo>
                  <a:cubicBezTo>
                    <a:pt x="27016" y="3330"/>
                    <a:pt x="27076" y="3348"/>
                    <a:pt x="27137" y="3364"/>
                  </a:cubicBezTo>
                  <a:lnTo>
                    <a:pt x="27134" y="3364"/>
                  </a:lnTo>
                  <a:lnTo>
                    <a:pt x="27224" y="3392"/>
                  </a:lnTo>
                  <a:cubicBezTo>
                    <a:pt x="27253" y="3400"/>
                    <a:pt x="27283" y="3413"/>
                    <a:pt x="27313" y="3423"/>
                  </a:cubicBezTo>
                  <a:cubicBezTo>
                    <a:pt x="27367" y="3442"/>
                    <a:pt x="27418" y="3464"/>
                    <a:pt x="27472" y="3486"/>
                  </a:cubicBezTo>
                  <a:lnTo>
                    <a:pt x="27580" y="3537"/>
                  </a:lnTo>
                  <a:cubicBezTo>
                    <a:pt x="27594" y="3543"/>
                    <a:pt x="27607" y="3550"/>
                    <a:pt x="27620" y="3558"/>
                  </a:cubicBezTo>
                  <a:cubicBezTo>
                    <a:pt x="27638" y="3569"/>
                    <a:pt x="27658" y="3579"/>
                    <a:pt x="27675" y="3589"/>
                  </a:cubicBezTo>
                  <a:cubicBezTo>
                    <a:pt x="27730" y="3624"/>
                    <a:pt x="27783" y="3658"/>
                    <a:pt x="27835" y="3694"/>
                  </a:cubicBezTo>
                  <a:cubicBezTo>
                    <a:pt x="27887" y="3729"/>
                    <a:pt x="27936" y="3766"/>
                    <a:pt x="27985" y="3803"/>
                  </a:cubicBezTo>
                  <a:cubicBezTo>
                    <a:pt x="28014" y="3827"/>
                    <a:pt x="28042" y="3851"/>
                    <a:pt x="28070" y="3874"/>
                  </a:cubicBezTo>
                  <a:cubicBezTo>
                    <a:pt x="28097" y="3896"/>
                    <a:pt x="28122" y="3921"/>
                    <a:pt x="28148" y="3945"/>
                  </a:cubicBezTo>
                  <a:cubicBezTo>
                    <a:pt x="28195" y="3989"/>
                    <a:pt x="28239" y="4034"/>
                    <a:pt x="28283" y="4081"/>
                  </a:cubicBezTo>
                  <a:cubicBezTo>
                    <a:pt x="28346" y="4153"/>
                    <a:pt x="28406" y="4228"/>
                    <a:pt x="28465" y="4302"/>
                  </a:cubicBezTo>
                  <a:cubicBezTo>
                    <a:pt x="28523" y="4374"/>
                    <a:pt x="28579" y="4448"/>
                    <a:pt x="28631" y="4523"/>
                  </a:cubicBezTo>
                  <a:lnTo>
                    <a:pt x="28631" y="4523"/>
                  </a:lnTo>
                  <a:cubicBezTo>
                    <a:pt x="28631" y="4523"/>
                    <a:pt x="28631" y="4522"/>
                    <a:pt x="28631" y="4522"/>
                  </a:cubicBezTo>
                  <a:lnTo>
                    <a:pt x="28631" y="4522"/>
                  </a:lnTo>
                  <a:cubicBezTo>
                    <a:pt x="28633" y="4525"/>
                    <a:pt x="28634" y="4527"/>
                    <a:pt x="28636" y="4529"/>
                  </a:cubicBezTo>
                  <a:lnTo>
                    <a:pt x="28636" y="4529"/>
                  </a:lnTo>
                  <a:cubicBezTo>
                    <a:pt x="28636" y="4529"/>
                    <a:pt x="28636" y="4529"/>
                    <a:pt x="28636" y="4529"/>
                  </a:cubicBezTo>
                  <a:cubicBezTo>
                    <a:pt x="28636" y="4529"/>
                    <a:pt x="28636" y="4529"/>
                    <a:pt x="28636" y="4529"/>
                  </a:cubicBezTo>
                  <a:lnTo>
                    <a:pt x="28636" y="4529"/>
                  </a:lnTo>
                  <a:cubicBezTo>
                    <a:pt x="28668" y="4575"/>
                    <a:pt x="28698" y="4620"/>
                    <a:pt x="28727" y="4668"/>
                  </a:cubicBezTo>
                  <a:cubicBezTo>
                    <a:pt x="28759" y="4721"/>
                    <a:pt x="28790" y="4777"/>
                    <a:pt x="28820" y="4832"/>
                  </a:cubicBezTo>
                  <a:cubicBezTo>
                    <a:pt x="28867" y="4925"/>
                    <a:pt x="28908" y="5020"/>
                    <a:pt x="28948" y="5117"/>
                  </a:cubicBezTo>
                  <a:cubicBezTo>
                    <a:pt x="28966" y="5169"/>
                    <a:pt x="28984" y="5222"/>
                    <a:pt x="28997" y="5278"/>
                  </a:cubicBezTo>
                  <a:cubicBezTo>
                    <a:pt x="28997" y="5281"/>
                    <a:pt x="28999" y="5282"/>
                    <a:pt x="28999" y="5284"/>
                  </a:cubicBezTo>
                  <a:lnTo>
                    <a:pt x="28989" y="5284"/>
                  </a:lnTo>
                  <a:cubicBezTo>
                    <a:pt x="28995" y="5307"/>
                    <a:pt x="29000" y="5329"/>
                    <a:pt x="29005" y="5351"/>
                  </a:cubicBezTo>
                  <a:cubicBezTo>
                    <a:pt x="29008" y="5361"/>
                    <a:pt x="29010" y="5372"/>
                    <a:pt x="29012" y="5382"/>
                  </a:cubicBezTo>
                  <a:cubicBezTo>
                    <a:pt x="29013" y="5391"/>
                    <a:pt x="29016" y="5399"/>
                    <a:pt x="29017" y="5408"/>
                  </a:cubicBezTo>
                  <a:cubicBezTo>
                    <a:pt x="29017" y="5408"/>
                    <a:pt x="29018" y="5410"/>
                    <a:pt x="29017" y="5410"/>
                  </a:cubicBezTo>
                  <a:lnTo>
                    <a:pt x="29041" y="5410"/>
                  </a:lnTo>
                  <a:cubicBezTo>
                    <a:pt x="29062" y="5407"/>
                    <a:pt x="29085" y="5406"/>
                    <a:pt x="29108" y="5403"/>
                  </a:cubicBezTo>
                  <a:lnTo>
                    <a:pt x="29115" y="5403"/>
                  </a:lnTo>
                  <a:cubicBezTo>
                    <a:pt x="29125" y="5401"/>
                    <a:pt x="29136" y="5400"/>
                    <a:pt x="29146" y="5400"/>
                  </a:cubicBezTo>
                  <a:cubicBezTo>
                    <a:pt x="29152" y="5400"/>
                    <a:pt x="29158" y="5401"/>
                    <a:pt x="29164" y="5402"/>
                  </a:cubicBezTo>
                  <a:cubicBezTo>
                    <a:pt x="29171" y="5403"/>
                    <a:pt x="29177" y="5406"/>
                    <a:pt x="29182" y="5408"/>
                  </a:cubicBezTo>
                  <a:cubicBezTo>
                    <a:pt x="29208" y="5407"/>
                    <a:pt x="29233" y="5407"/>
                    <a:pt x="29259" y="5407"/>
                  </a:cubicBezTo>
                  <a:cubicBezTo>
                    <a:pt x="29304" y="5407"/>
                    <a:pt x="29349" y="5408"/>
                    <a:pt x="29392" y="5410"/>
                  </a:cubicBezTo>
                  <a:cubicBezTo>
                    <a:pt x="29603" y="5423"/>
                    <a:pt x="29811" y="5446"/>
                    <a:pt x="30021" y="5479"/>
                  </a:cubicBezTo>
                  <a:cubicBezTo>
                    <a:pt x="30062" y="5487"/>
                    <a:pt x="30102" y="5494"/>
                    <a:pt x="30142" y="5504"/>
                  </a:cubicBezTo>
                  <a:cubicBezTo>
                    <a:pt x="30185" y="5514"/>
                    <a:pt x="30227" y="5525"/>
                    <a:pt x="30270" y="5537"/>
                  </a:cubicBezTo>
                  <a:cubicBezTo>
                    <a:pt x="30316" y="5552"/>
                    <a:pt x="30360" y="5568"/>
                    <a:pt x="30405" y="5585"/>
                  </a:cubicBezTo>
                  <a:cubicBezTo>
                    <a:pt x="30450" y="5602"/>
                    <a:pt x="30494" y="5622"/>
                    <a:pt x="30537" y="5642"/>
                  </a:cubicBezTo>
                  <a:lnTo>
                    <a:pt x="30537" y="5642"/>
                  </a:lnTo>
                  <a:cubicBezTo>
                    <a:pt x="30537" y="5641"/>
                    <a:pt x="30537" y="5641"/>
                    <a:pt x="30537" y="5641"/>
                  </a:cubicBezTo>
                  <a:lnTo>
                    <a:pt x="30537" y="5641"/>
                  </a:lnTo>
                  <a:cubicBezTo>
                    <a:pt x="30596" y="5670"/>
                    <a:pt x="30652" y="5702"/>
                    <a:pt x="30707" y="5737"/>
                  </a:cubicBezTo>
                  <a:cubicBezTo>
                    <a:pt x="30857" y="5833"/>
                    <a:pt x="30997" y="5939"/>
                    <a:pt x="31134" y="6053"/>
                  </a:cubicBezTo>
                  <a:lnTo>
                    <a:pt x="31131" y="6051"/>
                  </a:lnTo>
                  <a:lnTo>
                    <a:pt x="31131" y="6051"/>
                  </a:lnTo>
                  <a:cubicBezTo>
                    <a:pt x="31177" y="6092"/>
                    <a:pt x="31222" y="6132"/>
                    <a:pt x="31266" y="6174"/>
                  </a:cubicBezTo>
                  <a:cubicBezTo>
                    <a:pt x="31308" y="6216"/>
                    <a:pt x="31349" y="6259"/>
                    <a:pt x="31389" y="6302"/>
                  </a:cubicBezTo>
                  <a:lnTo>
                    <a:pt x="31390" y="6303"/>
                  </a:lnTo>
                  <a:lnTo>
                    <a:pt x="31395" y="6308"/>
                  </a:lnTo>
                  <a:lnTo>
                    <a:pt x="31394" y="6306"/>
                  </a:lnTo>
                  <a:lnTo>
                    <a:pt x="31394" y="6306"/>
                  </a:lnTo>
                  <a:cubicBezTo>
                    <a:pt x="31439" y="6356"/>
                    <a:pt x="31483" y="6407"/>
                    <a:pt x="31527" y="6460"/>
                  </a:cubicBezTo>
                  <a:cubicBezTo>
                    <a:pt x="31573" y="6519"/>
                    <a:pt x="31618" y="6580"/>
                    <a:pt x="31662" y="6641"/>
                  </a:cubicBezTo>
                  <a:lnTo>
                    <a:pt x="31662" y="6641"/>
                  </a:lnTo>
                  <a:cubicBezTo>
                    <a:pt x="31661" y="6640"/>
                    <a:pt x="31660" y="6639"/>
                    <a:pt x="31659" y="6638"/>
                  </a:cubicBezTo>
                  <a:lnTo>
                    <a:pt x="31659" y="6638"/>
                  </a:lnTo>
                  <a:cubicBezTo>
                    <a:pt x="31710" y="6715"/>
                    <a:pt x="31762" y="6793"/>
                    <a:pt x="31810" y="6872"/>
                  </a:cubicBezTo>
                  <a:cubicBezTo>
                    <a:pt x="31855" y="6947"/>
                    <a:pt x="31896" y="7026"/>
                    <a:pt x="31937" y="7103"/>
                  </a:cubicBezTo>
                  <a:cubicBezTo>
                    <a:pt x="31960" y="7145"/>
                    <a:pt x="31979" y="7186"/>
                    <a:pt x="31997" y="7228"/>
                  </a:cubicBezTo>
                  <a:cubicBezTo>
                    <a:pt x="31983" y="7223"/>
                    <a:pt x="31968" y="7217"/>
                    <a:pt x="31955" y="7212"/>
                  </a:cubicBezTo>
                  <a:cubicBezTo>
                    <a:pt x="31897" y="7192"/>
                    <a:pt x="31840" y="7174"/>
                    <a:pt x="31785" y="7157"/>
                  </a:cubicBezTo>
                  <a:lnTo>
                    <a:pt x="31734" y="7141"/>
                  </a:lnTo>
                  <a:cubicBezTo>
                    <a:pt x="31730" y="7142"/>
                    <a:pt x="31726" y="7142"/>
                    <a:pt x="31722" y="7142"/>
                  </a:cubicBezTo>
                  <a:cubicBezTo>
                    <a:pt x="31704" y="7142"/>
                    <a:pt x="31687" y="7139"/>
                    <a:pt x="31669" y="7135"/>
                  </a:cubicBezTo>
                  <a:cubicBezTo>
                    <a:pt x="31652" y="7133"/>
                    <a:pt x="31633" y="7130"/>
                    <a:pt x="31616" y="7128"/>
                  </a:cubicBezTo>
                  <a:cubicBezTo>
                    <a:pt x="31573" y="7121"/>
                    <a:pt x="31529" y="7114"/>
                    <a:pt x="31485" y="7107"/>
                  </a:cubicBezTo>
                  <a:cubicBezTo>
                    <a:pt x="31476" y="7105"/>
                    <a:pt x="31467" y="7104"/>
                    <a:pt x="31460" y="7103"/>
                  </a:cubicBezTo>
                  <a:lnTo>
                    <a:pt x="31460" y="7103"/>
                  </a:lnTo>
                  <a:cubicBezTo>
                    <a:pt x="31499" y="7121"/>
                    <a:pt x="31539" y="7141"/>
                    <a:pt x="31579" y="7161"/>
                  </a:cubicBezTo>
                  <a:cubicBezTo>
                    <a:pt x="31617" y="7181"/>
                    <a:pt x="31656" y="7202"/>
                    <a:pt x="31693" y="7224"/>
                  </a:cubicBezTo>
                  <a:cubicBezTo>
                    <a:pt x="31724" y="7240"/>
                    <a:pt x="31755" y="7253"/>
                    <a:pt x="31786" y="7268"/>
                  </a:cubicBezTo>
                  <a:cubicBezTo>
                    <a:pt x="31817" y="7284"/>
                    <a:pt x="31847" y="7300"/>
                    <a:pt x="31878" y="7316"/>
                  </a:cubicBezTo>
                  <a:cubicBezTo>
                    <a:pt x="31885" y="7320"/>
                    <a:pt x="31893" y="7324"/>
                    <a:pt x="31901" y="7329"/>
                  </a:cubicBezTo>
                  <a:cubicBezTo>
                    <a:pt x="31920" y="7335"/>
                    <a:pt x="31937" y="7342"/>
                    <a:pt x="31956" y="7350"/>
                  </a:cubicBezTo>
                  <a:cubicBezTo>
                    <a:pt x="31991" y="7363"/>
                    <a:pt x="32024" y="7378"/>
                    <a:pt x="32058" y="7393"/>
                  </a:cubicBezTo>
                  <a:cubicBezTo>
                    <a:pt x="32059" y="7393"/>
                    <a:pt x="32060" y="7394"/>
                    <a:pt x="32062" y="7395"/>
                  </a:cubicBezTo>
                  <a:lnTo>
                    <a:pt x="32062" y="7395"/>
                  </a:lnTo>
                  <a:cubicBezTo>
                    <a:pt x="32061" y="7395"/>
                    <a:pt x="32061" y="7395"/>
                    <a:pt x="32060" y="7394"/>
                  </a:cubicBezTo>
                  <a:lnTo>
                    <a:pt x="32060" y="7394"/>
                  </a:lnTo>
                  <a:cubicBezTo>
                    <a:pt x="32061" y="7396"/>
                    <a:pt x="32061" y="7396"/>
                    <a:pt x="32063" y="7396"/>
                  </a:cubicBezTo>
                  <a:cubicBezTo>
                    <a:pt x="32063" y="7396"/>
                    <a:pt x="32062" y="7396"/>
                    <a:pt x="32062" y="7395"/>
                  </a:cubicBezTo>
                  <a:lnTo>
                    <a:pt x="32062" y="7395"/>
                  </a:lnTo>
                  <a:cubicBezTo>
                    <a:pt x="32095" y="7412"/>
                    <a:pt x="32127" y="7429"/>
                    <a:pt x="32158" y="7445"/>
                  </a:cubicBezTo>
                  <a:cubicBezTo>
                    <a:pt x="32192" y="7463"/>
                    <a:pt x="32225" y="7482"/>
                    <a:pt x="32257" y="7503"/>
                  </a:cubicBezTo>
                  <a:cubicBezTo>
                    <a:pt x="32282" y="7520"/>
                    <a:pt x="32307" y="7536"/>
                    <a:pt x="32332" y="7552"/>
                  </a:cubicBezTo>
                  <a:cubicBezTo>
                    <a:pt x="32358" y="7570"/>
                    <a:pt x="32384" y="7590"/>
                    <a:pt x="32411" y="7609"/>
                  </a:cubicBezTo>
                  <a:cubicBezTo>
                    <a:pt x="32459" y="7642"/>
                    <a:pt x="32503" y="7680"/>
                    <a:pt x="32548" y="7717"/>
                  </a:cubicBezTo>
                  <a:cubicBezTo>
                    <a:pt x="32568" y="7735"/>
                    <a:pt x="32588" y="7753"/>
                    <a:pt x="32608" y="7771"/>
                  </a:cubicBezTo>
                  <a:cubicBezTo>
                    <a:pt x="32630" y="7791"/>
                    <a:pt x="32649" y="7812"/>
                    <a:pt x="32670" y="7833"/>
                  </a:cubicBezTo>
                  <a:cubicBezTo>
                    <a:pt x="32701" y="7867"/>
                    <a:pt x="32732" y="7902"/>
                    <a:pt x="32762" y="7936"/>
                  </a:cubicBezTo>
                  <a:cubicBezTo>
                    <a:pt x="32776" y="7954"/>
                    <a:pt x="32790" y="7970"/>
                    <a:pt x="32804" y="7988"/>
                  </a:cubicBezTo>
                  <a:cubicBezTo>
                    <a:pt x="32823" y="8011"/>
                    <a:pt x="32839" y="8034"/>
                    <a:pt x="32856" y="8058"/>
                  </a:cubicBezTo>
                  <a:cubicBezTo>
                    <a:pt x="32870" y="8081"/>
                    <a:pt x="32886" y="8103"/>
                    <a:pt x="32900" y="8125"/>
                  </a:cubicBezTo>
                  <a:lnTo>
                    <a:pt x="32920" y="8160"/>
                  </a:lnTo>
                  <a:cubicBezTo>
                    <a:pt x="32927" y="8172"/>
                    <a:pt x="32935" y="8187"/>
                    <a:pt x="32943" y="8199"/>
                  </a:cubicBezTo>
                  <a:cubicBezTo>
                    <a:pt x="32954" y="8223"/>
                    <a:pt x="32964" y="8246"/>
                    <a:pt x="32977" y="8269"/>
                  </a:cubicBezTo>
                  <a:cubicBezTo>
                    <a:pt x="32987" y="8291"/>
                    <a:pt x="32997" y="8315"/>
                    <a:pt x="33005" y="8338"/>
                  </a:cubicBezTo>
                  <a:cubicBezTo>
                    <a:pt x="33026" y="8385"/>
                    <a:pt x="33046" y="8435"/>
                    <a:pt x="33065" y="8482"/>
                  </a:cubicBezTo>
                  <a:cubicBezTo>
                    <a:pt x="33085" y="8535"/>
                    <a:pt x="33103" y="8586"/>
                    <a:pt x="33119" y="8638"/>
                  </a:cubicBezTo>
                  <a:cubicBezTo>
                    <a:pt x="33128" y="8664"/>
                    <a:pt x="33137" y="8688"/>
                    <a:pt x="33143" y="8713"/>
                  </a:cubicBezTo>
                  <a:cubicBezTo>
                    <a:pt x="33152" y="8744"/>
                    <a:pt x="33160" y="8775"/>
                    <a:pt x="33168" y="8807"/>
                  </a:cubicBezTo>
                  <a:lnTo>
                    <a:pt x="33168" y="8807"/>
                  </a:lnTo>
                  <a:cubicBezTo>
                    <a:pt x="33168" y="8805"/>
                    <a:pt x="33168" y="8804"/>
                    <a:pt x="33168" y="8801"/>
                  </a:cubicBezTo>
                  <a:lnTo>
                    <a:pt x="33168" y="8801"/>
                  </a:lnTo>
                  <a:cubicBezTo>
                    <a:pt x="33175" y="8841"/>
                    <a:pt x="33184" y="8879"/>
                    <a:pt x="33193" y="8920"/>
                  </a:cubicBezTo>
                  <a:cubicBezTo>
                    <a:pt x="33196" y="8937"/>
                    <a:pt x="33198" y="8956"/>
                    <a:pt x="33201" y="8973"/>
                  </a:cubicBezTo>
                  <a:cubicBezTo>
                    <a:pt x="33205" y="8996"/>
                    <a:pt x="33207" y="9018"/>
                    <a:pt x="33210" y="9039"/>
                  </a:cubicBezTo>
                  <a:cubicBezTo>
                    <a:pt x="33216" y="9082"/>
                    <a:pt x="33220" y="9125"/>
                    <a:pt x="33225" y="9167"/>
                  </a:cubicBezTo>
                  <a:cubicBezTo>
                    <a:pt x="33230" y="9208"/>
                    <a:pt x="33231" y="9247"/>
                    <a:pt x="33236" y="9287"/>
                  </a:cubicBezTo>
                  <a:lnTo>
                    <a:pt x="33236" y="9278"/>
                  </a:lnTo>
                  <a:cubicBezTo>
                    <a:pt x="33242" y="9402"/>
                    <a:pt x="33248" y="9525"/>
                    <a:pt x="33248" y="9649"/>
                  </a:cubicBezTo>
                  <a:cubicBezTo>
                    <a:pt x="33207" y="9600"/>
                    <a:pt x="33164" y="9550"/>
                    <a:pt x="33121" y="9503"/>
                  </a:cubicBezTo>
                  <a:cubicBezTo>
                    <a:pt x="33091" y="9471"/>
                    <a:pt x="33060" y="9438"/>
                    <a:pt x="33029" y="9406"/>
                  </a:cubicBezTo>
                  <a:cubicBezTo>
                    <a:pt x="33015" y="9390"/>
                    <a:pt x="32999" y="9376"/>
                    <a:pt x="32984" y="9360"/>
                  </a:cubicBezTo>
                  <a:cubicBezTo>
                    <a:pt x="32967" y="9345"/>
                    <a:pt x="32951" y="9331"/>
                    <a:pt x="32932" y="9317"/>
                  </a:cubicBezTo>
                  <a:lnTo>
                    <a:pt x="32931" y="9316"/>
                  </a:lnTo>
                  <a:cubicBezTo>
                    <a:pt x="32930" y="9314"/>
                    <a:pt x="32930" y="9314"/>
                    <a:pt x="32928" y="9314"/>
                  </a:cubicBezTo>
                  <a:lnTo>
                    <a:pt x="32930" y="9314"/>
                  </a:lnTo>
                  <a:cubicBezTo>
                    <a:pt x="32916" y="9301"/>
                    <a:pt x="32901" y="9290"/>
                    <a:pt x="32887" y="9277"/>
                  </a:cubicBezTo>
                  <a:lnTo>
                    <a:pt x="32887" y="9277"/>
                  </a:lnTo>
                  <a:cubicBezTo>
                    <a:pt x="32896" y="9296"/>
                    <a:pt x="32905" y="9314"/>
                    <a:pt x="32915" y="9333"/>
                  </a:cubicBezTo>
                  <a:lnTo>
                    <a:pt x="32913" y="9332"/>
                  </a:lnTo>
                  <a:lnTo>
                    <a:pt x="32913" y="9332"/>
                  </a:lnTo>
                  <a:cubicBezTo>
                    <a:pt x="32948" y="9395"/>
                    <a:pt x="32982" y="9460"/>
                    <a:pt x="33018" y="9523"/>
                  </a:cubicBezTo>
                  <a:cubicBezTo>
                    <a:pt x="33017" y="9523"/>
                    <a:pt x="33017" y="9523"/>
                    <a:pt x="33017" y="9523"/>
                  </a:cubicBezTo>
                  <a:lnTo>
                    <a:pt x="33017" y="9523"/>
                  </a:lnTo>
                  <a:cubicBezTo>
                    <a:pt x="33042" y="9566"/>
                    <a:pt x="33068" y="9607"/>
                    <a:pt x="33096" y="9648"/>
                  </a:cubicBezTo>
                  <a:cubicBezTo>
                    <a:pt x="33126" y="9689"/>
                    <a:pt x="33155" y="9731"/>
                    <a:pt x="33183" y="9773"/>
                  </a:cubicBezTo>
                  <a:cubicBezTo>
                    <a:pt x="33209" y="9807"/>
                    <a:pt x="33231" y="9842"/>
                    <a:pt x="33256" y="9876"/>
                  </a:cubicBezTo>
                  <a:cubicBezTo>
                    <a:pt x="33288" y="9926"/>
                    <a:pt x="33320" y="9974"/>
                    <a:pt x="33351" y="10025"/>
                  </a:cubicBezTo>
                  <a:cubicBezTo>
                    <a:pt x="33381" y="10071"/>
                    <a:pt x="33406" y="10119"/>
                    <a:pt x="33432" y="10168"/>
                  </a:cubicBezTo>
                  <a:cubicBezTo>
                    <a:pt x="33451" y="10207"/>
                    <a:pt x="33469" y="10247"/>
                    <a:pt x="33485" y="10287"/>
                  </a:cubicBezTo>
                  <a:cubicBezTo>
                    <a:pt x="33503" y="10325"/>
                    <a:pt x="33516" y="10364"/>
                    <a:pt x="33532" y="10405"/>
                  </a:cubicBezTo>
                  <a:cubicBezTo>
                    <a:pt x="33546" y="10444"/>
                    <a:pt x="33561" y="10485"/>
                    <a:pt x="33571" y="10526"/>
                  </a:cubicBezTo>
                  <a:cubicBezTo>
                    <a:pt x="33583" y="10570"/>
                    <a:pt x="33593" y="10612"/>
                    <a:pt x="33602" y="10655"/>
                  </a:cubicBezTo>
                  <a:lnTo>
                    <a:pt x="33602" y="10652"/>
                  </a:lnTo>
                  <a:cubicBezTo>
                    <a:pt x="33602" y="10653"/>
                    <a:pt x="33602" y="10655"/>
                    <a:pt x="33603" y="10657"/>
                  </a:cubicBezTo>
                  <a:lnTo>
                    <a:pt x="33603" y="10661"/>
                  </a:lnTo>
                  <a:cubicBezTo>
                    <a:pt x="33603" y="10660"/>
                    <a:pt x="33603" y="10659"/>
                    <a:pt x="33602" y="10659"/>
                  </a:cubicBezTo>
                  <a:lnTo>
                    <a:pt x="33602" y="10659"/>
                  </a:lnTo>
                  <a:cubicBezTo>
                    <a:pt x="33608" y="10696"/>
                    <a:pt x="33614" y="10732"/>
                    <a:pt x="33618" y="10768"/>
                  </a:cubicBezTo>
                  <a:cubicBezTo>
                    <a:pt x="33624" y="10810"/>
                    <a:pt x="33628" y="10852"/>
                    <a:pt x="33632" y="10893"/>
                  </a:cubicBezTo>
                  <a:cubicBezTo>
                    <a:pt x="33637" y="10995"/>
                    <a:pt x="33639" y="11096"/>
                    <a:pt x="33637" y="11195"/>
                  </a:cubicBezTo>
                  <a:lnTo>
                    <a:pt x="33637" y="11194"/>
                  </a:lnTo>
                  <a:cubicBezTo>
                    <a:pt x="33635" y="11223"/>
                    <a:pt x="33633" y="11253"/>
                    <a:pt x="33630" y="11282"/>
                  </a:cubicBezTo>
                  <a:cubicBezTo>
                    <a:pt x="33626" y="11316"/>
                    <a:pt x="33623" y="11349"/>
                    <a:pt x="33616" y="11382"/>
                  </a:cubicBezTo>
                  <a:lnTo>
                    <a:pt x="33616" y="11383"/>
                  </a:lnTo>
                  <a:cubicBezTo>
                    <a:pt x="33616" y="11383"/>
                    <a:pt x="33616" y="11385"/>
                    <a:pt x="33614" y="11386"/>
                  </a:cubicBezTo>
                  <a:cubicBezTo>
                    <a:pt x="33597" y="11471"/>
                    <a:pt x="33576" y="11556"/>
                    <a:pt x="33556" y="11641"/>
                  </a:cubicBezTo>
                  <a:cubicBezTo>
                    <a:pt x="33544" y="11686"/>
                    <a:pt x="33534" y="11733"/>
                    <a:pt x="33521" y="11778"/>
                  </a:cubicBezTo>
                  <a:cubicBezTo>
                    <a:pt x="33510" y="11821"/>
                    <a:pt x="33499" y="11862"/>
                    <a:pt x="33485" y="11904"/>
                  </a:cubicBezTo>
                  <a:cubicBezTo>
                    <a:pt x="33475" y="11933"/>
                    <a:pt x="33465" y="11963"/>
                    <a:pt x="33456" y="11991"/>
                  </a:cubicBezTo>
                  <a:cubicBezTo>
                    <a:pt x="33447" y="12018"/>
                    <a:pt x="33434" y="12043"/>
                    <a:pt x="33421" y="12071"/>
                  </a:cubicBezTo>
                  <a:cubicBezTo>
                    <a:pt x="33400" y="12114"/>
                    <a:pt x="33379" y="12156"/>
                    <a:pt x="33355" y="12198"/>
                  </a:cubicBezTo>
                  <a:cubicBezTo>
                    <a:pt x="33333" y="12242"/>
                    <a:pt x="33308" y="12283"/>
                    <a:pt x="33283" y="12324"/>
                  </a:cubicBezTo>
                  <a:lnTo>
                    <a:pt x="33283" y="12322"/>
                  </a:lnTo>
                  <a:cubicBezTo>
                    <a:pt x="33255" y="12363"/>
                    <a:pt x="33227" y="12405"/>
                    <a:pt x="33198" y="12445"/>
                  </a:cubicBezTo>
                  <a:cubicBezTo>
                    <a:pt x="33168" y="12487"/>
                    <a:pt x="33134" y="12527"/>
                    <a:pt x="33101" y="12568"/>
                  </a:cubicBezTo>
                  <a:cubicBezTo>
                    <a:pt x="33081" y="12592"/>
                    <a:pt x="33059" y="12614"/>
                    <a:pt x="33036" y="12637"/>
                  </a:cubicBezTo>
                  <a:cubicBezTo>
                    <a:pt x="33013" y="12665"/>
                    <a:pt x="32984" y="12691"/>
                    <a:pt x="32957" y="12716"/>
                  </a:cubicBezTo>
                  <a:lnTo>
                    <a:pt x="32963" y="12709"/>
                  </a:lnTo>
                  <a:lnTo>
                    <a:pt x="32963" y="12709"/>
                  </a:lnTo>
                  <a:cubicBezTo>
                    <a:pt x="32932" y="12737"/>
                    <a:pt x="32902" y="12766"/>
                    <a:pt x="32870" y="12792"/>
                  </a:cubicBezTo>
                  <a:cubicBezTo>
                    <a:pt x="32851" y="12807"/>
                    <a:pt x="32830" y="12825"/>
                    <a:pt x="32813" y="12840"/>
                  </a:cubicBezTo>
                  <a:cubicBezTo>
                    <a:pt x="32793" y="12857"/>
                    <a:pt x="32771" y="12871"/>
                    <a:pt x="32751" y="12885"/>
                  </a:cubicBezTo>
                  <a:cubicBezTo>
                    <a:pt x="32753" y="12882"/>
                    <a:pt x="32756" y="12881"/>
                    <a:pt x="32757" y="12879"/>
                  </a:cubicBezTo>
                  <a:lnTo>
                    <a:pt x="32757" y="12879"/>
                  </a:lnTo>
                  <a:cubicBezTo>
                    <a:pt x="32747" y="12887"/>
                    <a:pt x="32737" y="12892"/>
                    <a:pt x="32727" y="12898"/>
                  </a:cubicBezTo>
                  <a:cubicBezTo>
                    <a:pt x="32727" y="12897"/>
                    <a:pt x="32727" y="12895"/>
                    <a:pt x="32726" y="12894"/>
                  </a:cubicBezTo>
                  <a:cubicBezTo>
                    <a:pt x="32714" y="12862"/>
                    <a:pt x="32703" y="12830"/>
                    <a:pt x="32690" y="12797"/>
                  </a:cubicBezTo>
                  <a:cubicBezTo>
                    <a:pt x="32668" y="12739"/>
                    <a:pt x="32644" y="12681"/>
                    <a:pt x="32613" y="12629"/>
                  </a:cubicBezTo>
                  <a:cubicBezTo>
                    <a:pt x="32600" y="12604"/>
                    <a:pt x="32585" y="12580"/>
                    <a:pt x="32570" y="12557"/>
                  </a:cubicBezTo>
                  <a:cubicBezTo>
                    <a:pt x="32559" y="12539"/>
                    <a:pt x="32544" y="12521"/>
                    <a:pt x="32533" y="12503"/>
                  </a:cubicBezTo>
                  <a:lnTo>
                    <a:pt x="32533" y="12505"/>
                  </a:lnTo>
                  <a:cubicBezTo>
                    <a:pt x="32534" y="12506"/>
                    <a:pt x="32534" y="12507"/>
                    <a:pt x="32534" y="12508"/>
                  </a:cubicBezTo>
                  <a:lnTo>
                    <a:pt x="32534" y="12513"/>
                  </a:lnTo>
                  <a:cubicBezTo>
                    <a:pt x="32541" y="12551"/>
                    <a:pt x="32548" y="12589"/>
                    <a:pt x="32553" y="12627"/>
                  </a:cubicBezTo>
                  <a:lnTo>
                    <a:pt x="32553" y="12627"/>
                  </a:lnTo>
                  <a:cubicBezTo>
                    <a:pt x="32553" y="12627"/>
                    <a:pt x="32553" y="12627"/>
                    <a:pt x="32553" y="12627"/>
                  </a:cubicBezTo>
                  <a:lnTo>
                    <a:pt x="32553" y="12627"/>
                  </a:lnTo>
                  <a:cubicBezTo>
                    <a:pt x="32560" y="12667"/>
                    <a:pt x="32567" y="12706"/>
                    <a:pt x="32576" y="12744"/>
                  </a:cubicBezTo>
                  <a:cubicBezTo>
                    <a:pt x="32582" y="12776"/>
                    <a:pt x="32590" y="12810"/>
                    <a:pt x="32596" y="12843"/>
                  </a:cubicBezTo>
                  <a:cubicBezTo>
                    <a:pt x="32596" y="12843"/>
                    <a:pt x="32596" y="12842"/>
                    <a:pt x="32596" y="12842"/>
                  </a:cubicBezTo>
                  <a:lnTo>
                    <a:pt x="32596" y="12842"/>
                  </a:lnTo>
                  <a:cubicBezTo>
                    <a:pt x="32604" y="12879"/>
                    <a:pt x="32614" y="12916"/>
                    <a:pt x="32622" y="12955"/>
                  </a:cubicBezTo>
                  <a:cubicBezTo>
                    <a:pt x="32624" y="12972"/>
                    <a:pt x="32629" y="12992"/>
                    <a:pt x="32631" y="13010"/>
                  </a:cubicBezTo>
                  <a:cubicBezTo>
                    <a:pt x="32632" y="13014"/>
                    <a:pt x="32631" y="13018"/>
                    <a:pt x="32632" y="13022"/>
                  </a:cubicBezTo>
                  <a:cubicBezTo>
                    <a:pt x="32633" y="13034"/>
                    <a:pt x="32636" y="13048"/>
                    <a:pt x="32634" y="13060"/>
                  </a:cubicBezTo>
                  <a:cubicBezTo>
                    <a:pt x="32635" y="13065"/>
                    <a:pt x="32637" y="13072"/>
                    <a:pt x="32638" y="13079"/>
                  </a:cubicBezTo>
                  <a:lnTo>
                    <a:pt x="32639" y="13079"/>
                  </a:lnTo>
                  <a:cubicBezTo>
                    <a:pt x="32647" y="13121"/>
                    <a:pt x="32654" y="13162"/>
                    <a:pt x="32659" y="13207"/>
                  </a:cubicBezTo>
                  <a:cubicBezTo>
                    <a:pt x="32663" y="13268"/>
                    <a:pt x="32663" y="13330"/>
                    <a:pt x="32661" y="13393"/>
                  </a:cubicBezTo>
                  <a:lnTo>
                    <a:pt x="32661" y="13398"/>
                  </a:lnTo>
                  <a:cubicBezTo>
                    <a:pt x="32658" y="13450"/>
                    <a:pt x="32653" y="13501"/>
                    <a:pt x="32644" y="13550"/>
                  </a:cubicBezTo>
                  <a:cubicBezTo>
                    <a:pt x="32634" y="13607"/>
                    <a:pt x="32620" y="13663"/>
                    <a:pt x="32604" y="13718"/>
                  </a:cubicBezTo>
                  <a:cubicBezTo>
                    <a:pt x="32594" y="13746"/>
                    <a:pt x="32585" y="13775"/>
                    <a:pt x="32573" y="13803"/>
                  </a:cubicBezTo>
                  <a:cubicBezTo>
                    <a:pt x="32562" y="13833"/>
                    <a:pt x="32547" y="13863"/>
                    <a:pt x="32535" y="13893"/>
                  </a:cubicBezTo>
                  <a:cubicBezTo>
                    <a:pt x="32515" y="13929"/>
                    <a:pt x="32496" y="13965"/>
                    <a:pt x="32475" y="13999"/>
                  </a:cubicBezTo>
                  <a:cubicBezTo>
                    <a:pt x="32477" y="13997"/>
                    <a:pt x="32478" y="13994"/>
                    <a:pt x="32480" y="13992"/>
                  </a:cubicBezTo>
                  <a:lnTo>
                    <a:pt x="32480" y="13992"/>
                  </a:lnTo>
                  <a:cubicBezTo>
                    <a:pt x="32437" y="14061"/>
                    <a:pt x="32390" y="14128"/>
                    <a:pt x="32344" y="14197"/>
                  </a:cubicBezTo>
                  <a:cubicBezTo>
                    <a:pt x="32322" y="14228"/>
                    <a:pt x="32302" y="14259"/>
                    <a:pt x="32278" y="14288"/>
                  </a:cubicBezTo>
                  <a:cubicBezTo>
                    <a:pt x="32251" y="14324"/>
                    <a:pt x="32222" y="14359"/>
                    <a:pt x="32195" y="14393"/>
                  </a:cubicBezTo>
                  <a:lnTo>
                    <a:pt x="32194" y="14394"/>
                  </a:lnTo>
                  <a:lnTo>
                    <a:pt x="32193" y="14395"/>
                  </a:lnTo>
                  <a:lnTo>
                    <a:pt x="32193" y="14394"/>
                  </a:lnTo>
                  <a:cubicBezTo>
                    <a:pt x="32192" y="14395"/>
                    <a:pt x="32192" y="14395"/>
                    <a:pt x="32192" y="14396"/>
                  </a:cubicBezTo>
                  <a:cubicBezTo>
                    <a:pt x="32192" y="14398"/>
                    <a:pt x="32190" y="14398"/>
                    <a:pt x="32190" y="14400"/>
                  </a:cubicBezTo>
                  <a:cubicBezTo>
                    <a:pt x="32152" y="14442"/>
                    <a:pt x="32113" y="14483"/>
                    <a:pt x="32074" y="14523"/>
                  </a:cubicBezTo>
                  <a:cubicBezTo>
                    <a:pt x="32030" y="14566"/>
                    <a:pt x="31987" y="14607"/>
                    <a:pt x="31942" y="14648"/>
                  </a:cubicBezTo>
                  <a:lnTo>
                    <a:pt x="31860" y="14718"/>
                  </a:lnTo>
                  <a:cubicBezTo>
                    <a:pt x="31831" y="14742"/>
                    <a:pt x="31801" y="14766"/>
                    <a:pt x="31770" y="14789"/>
                  </a:cubicBezTo>
                  <a:cubicBezTo>
                    <a:pt x="31734" y="14813"/>
                    <a:pt x="31698" y="14838"/>
                    <a:pt x="31662" y="14861"/>
                  </a:cubicBezTo>
                  <a:cubicBezTo>
                    <a:pt x="31625" y="14885"/>
                    <a:pt x="31584" y="14905"/>
                    <a:pt x="31545" y="14926"/>
                  </a:cubicBezTo>
                  <a:cubicBezTo>
                    <a:pt x="31525" y="14936"/>
                    <a:pt x="31505" y="14945"/>
                    <a:pt x="31484" y="14952"/>
                  </a:cubicBezTo>
                  <a:lnTo>
                    <a:pt x="31484" y="14952"/>
                  </a:lnTo>
                  <a:cubicBezTo>
                    <a:pt x="31473" y="14955"/>
                    <a:pt x="31461" y="14958"/>
                    <a:pt x="31451" y="14961"/>
                  </a:cubicBezTo>
                  <a:cubicBezTo>
                    <a:pt x="31447" y="14927"/>
                    <a:pt x="31442" y="14894"/>
                    <a:pt x="31435" y="14860"/>
                  </a:cubicBezTo>
                  <a:cubicBezTo>
                    <a:pt x="31413" y="14760"/>
                    <a:pt x="31379" y="14663"/>
                    <a:pt x="31334" y="14571"/>
                  </a:cubicBezTo>
                  <a:cubicBezTo>
                    <a:pt x="31321" y="14545"/>
                    <a:pt x="31308" y="14520"/>
                    <a:pt x="31295" y="14497"/>
                  </a:cubicBezTo>
                  <a:cubicBezTo>
                    <a:pt x="31281" y="14471"/>
                    <a:pt x="31266" y="14445"/>
                    <a:pt x="31249" y="14420"/>
                  </a:cubicBezTo>
                  <a:cubicBezTo>
                    <a:pt x="31228" y="14390"/>
                    <a:pt x="31205" y="14362"/>
                    <a:pt x="31182" y="14333"/>
                  </a:cubicBezTo>
                  <a:lnTo>
                    <a:pt x="31182" y="14333"/>
                  </a:lnTo>
                  <a:cubicBezTo>
                    <a:pt x="31195" y="14373"/>
                    <a:pt x="31210" y="14411"/>
                    <a:pt x="31223" y="14448"/>
                  </a:cubicBezTo>
                  <a:cubicBezTo>
                    <a:pt x="31240" y="14502"/>
                    <a:pt x="31250" y="14555"/>
                    <a:pt x="31265" y="14608"/>
                  </a:cubicBezTo>
                  <a:cubicBezTo>
                    <a:pt x="31271" y="14638"/>
                    <a:pt x="31277" y="14668"/>
                    <a:pt x="31282" y="14698"/>
                  </a:cubicBezTo>
                  <a:cubicBezTo>
                    <a:pt x="31290" y="14736"/>
                    <a:pt x="31298" y="14773"/>
                    <a:pt x="31306" y="14812"/>
                  </a:cubicBezTo>
                  <a:cubicBezTo>
                    <a:pt x="31306" y="14812"/>
                    <a:pt x="31305" y="14812"/>
                    <a:pt x="31305" y="14811"/>
                  </a:cubicBezTo>
                  <a:lnTo>
                    <a:pt x="31305" y="14811"/>
                  </a:lnTo>
                  <a:cubicBezTo>
                    <a:pt x="31316" y="14866"/>
                    <a:pt x="31325" y="14920"/>
                    <a:pt x="31330" y="14974"/>
                  </a:cubicBezTo>
                  <a:cubicBezTo>
                    <a:pt x="31330" y="14977"/>
                    <a:pt x="31330" y="14979"/>
                    <a:pt x="31332" y="14984"/>
                  </a:cubicBezTo>
                  <a:cubicBezTo>
                    <a:pt x="31334" y="15016"/>
                    <a:pt x="31336" y="15049"/>
                    <a:pt x="31336" y="15081"/>
                  </a:cubicBezTo>
                  <a:lnTo>
                    <a:pt x="31336" y="15083"/>
                  </a:lnTo>
                  <a:lnTo>
                    <a:pt x="31336" y="15105"/>
                  </a:lnTo>
                  <a:lnTo>
                    <a:pt x="31337" y="15105"/>
                  </a:lnTo>
                  <a:lnTo>
                    <a:pt x="31337" y="15113"/>
                  </a:lnTo>
                  <a:cubicBezTo>
                    <a:pt x="31334" y="15151"/>
                    <a:pt x="31329" y="15188"/>
                    <a:pt x="31323" y="15226"/>
                  </a:cubicBezTo>
                  <a:lnTo>
                    <a:pt x="31323" y="15226"/>
                  </a:lnTo>
                  <a:cubicBezTo>
                    <a:pt x="31323" y="15225"/>
                    <a:pt x="31323" y="15225"/>
                    <a:pt x="31323" y="15224"/>
                  </a:cubicBezTo>
                  <a:lnTo>
                    <a:pt x="31323" y="15224"/>
                  </a:lnTo>
                  <a:cubicBezTo>
                    <a:pt x="31322" y="15226"/>
                    <a:pt x="31322" y="15229"/>
                    <a:pt x="31322" y="15230"/>
                  </a:cubicBezTo>
                  <a:lnTo>
                    <a:pt x="31322" y="15231"/>
                  </a:lnTo>
                  <a:cubicBezTo>
                    <a:pt x="31317" y="15260"/>
                    <a:pt x="31311" y="15288"/>
                    <a:pt x="31304" y="15317"/>
                  </a:cubicBezTo>
                  <a:cubicBezTo>
                    <a:pt x="31298" y="15345"/>
                    <a:pt x="31290" y="15372"/>
                    <a:pt x="31282" y="15400"/>
                  </a:cubicBezTo>
                  <a:cubicBezTo>
                    <a:pt x="31275" y="15422"/>
                    <a:pt x="31266" y="15444"/>
                    <a:pt x="31258" y="15468"/>
                  </a:cubicBezTo>
                  <a:cubicBezTo>
                    <a:pt x="31250" y="15490"/>
                    <a:pt x="31239" y="15513"/>
                    <a:pt x="31229" y="15534"/>
                  </a:cubicBezTo>
                  <a:cubicBezTo>
                    <a:pt x="31218" y="15556"/>
                    <a:pt x="31207" y="15581"/>
                    <a:pt x="31193" y="15604"/>
                  </a:cubicBezTo>
                  <a:cubicBezTo>
                    <a:pt x="31177" y="15633"/>
                    <a:pt x="31160" y="15660"/>
                    <a:pt x="31142" y="15688"/>
                  </a:cubicBezTo>
                  <a:cubicBezTo>
                    <a:pt x="31069" y="15789"/>
                    <a:pt x="30989" y="15886"/>
                    <a:pt x="30910" y="15981"/>
                  </a:cubicBezTo>
                  <a:lnTo>
                    <a:pt x="30912" y="15978"/>
                  </a:lnTo>
                  <a:lnTo>
                    <a:pt x="30912" y="15978"/>
                  </a:lnTo>
                  <a:cubicBezTo>
                    <a:pt x="30871" y="16027"/>
                    <a:pt x="30826" y="16072"/>
                    <a:pt x="30782" y="16119"/>
                  </a:cubicBezTo>
                  <a:cubicBezTo>
                    <a:pt x="30733" y="16170"/>
                    <a:pt x="30682" y="16223"/>
                    <a:pt x="30632" y="16274"/>
                  </a:cubicBezTo>
                  <a:cubicBezTo>
                    <a:pt x="30537" y="16370"/>
                    <a:pt x="30436" y="16459"/>
                    <a:pt x="30337" y="16551"/>
                  </a:cubicBezTo>
                  <a:cubicBezTo>
                    <a:pt x="30258" y="16622"/>
                    <a:pt x="30180" y="16692"/>
                    <a:pt x="30098" y="16758"/>
                  </a:cubicBezTo>
                  <a:cubicBezTo>
                    <a:pt x="30054" y="16794"/>
                    <a:pt x="30011" y="16830"/>
                    <a:pt x="29964" y="16863"/>
                  </a:cubicBezTo>
                  <a:cubicBezTo>
                    <a:pt x="29917" y="16898"/>
                    <a:pt x="29868" y="16932"/>
                    <a:pt x="29820" y="16966"/>
                  </a:cubicBezTo>
                  <a:lnTo>
                    <a:pt x="29821" y="16965"/>
                  </a:lnTo>
                  <a:lnTo>
                    <a:pt x="29821" y="16965"/>
                  </a:lnTo>
                  <a:cubicBezTo>
                    <a:pt x="29730" y="17027"/>
                    <a:pt x="29640" y="17089"/>
                    <a:pt x="29543" y="17142"/>
                  </a:cubicBezTo>
                  <a:cubicBezTo>
                    <a:pt x="29480" y="17175"/>
                    <a:pt x="29415" y="17200"/>
                    <a:pt x="29349" y="17224"/>
                  </a:cubicBezTo>
                  <a:lnTo>
                    <a:pt x="29347" y="17224"/>
                  </a:lnTo>
                  <a:cubicBezTo>
                    <a:pt x="29345" y="17226"/>
                    <a:pt x="29342" y="17226"/>
                    <a:pt x="29341" y="17227"/>
                  </a:cubicBezTo>
                  <a:cubicBezTo>
                    <a:pt x="29310" y="17236"/>
                    <a:pt x="29280" y="17247"/>
                    <a:pt x="29249" y="17253"/>
                  </a:cubicBezTo>
                  <a:cubicBezTo>
                    <a:pt x="29206" y="17262"/>
                    <a:pt x="29161" y="17268"/>
                    <a:pt x="29117" y="17273"/>
                  </a:cubicBezTo>
                  <a:lnTo>
                    <a:pt x="29074" y="17273"/>
                  </a:lnTo>
                  <a:cubicBezTo>
                    <a:pt x="29065" y="17273"/>
                    <a:pt x="29056" y="17271"/>
                    <a:pt x="29047" y="17269"/>
                  </a:cubicBezTo>
                  <a:lnTo>
                    <a:pt x="29048" y="17269"/>
                  </a:lnTo>
                  <a:cubicBezTo>
                    <a:pt x="29046" y="17269"/>
                    <a:pt x="29043" y="17268"/>
                    <a:pt x="29041" y="17268"/>
                  </a:cubicBezTo>
                  <a:cubicBezTo>
                    <a:pt x="29028" y="17265"/>
                    <a:pt x="29019" y="17264"/>
                    <a:pt x="29007" y="17262"/>
                  </a:cubicBezTo>
                  <a:cubicBezTo>
                    <a:pt x="29005" y="17260"/>
                    <a:pt x="29005" y="17260"/>
                    <a:pt x="29004" y="17260"/>
                  </a:cubicBezTo>
                  <a:cubicBezTo>
                    <a:pt x="29004" y="17259"/>
                    <a:pt x="29001" y="17259"/>
                    <a:pt x="29000" y="17259"/>
                  </a:cubicBezTo>
                  <a:cubicBezTo>
                    <a:pt x="28998" y="17250"/>
                    <a:pt x="28995" y="17242"/>
                    <a:pt x="28993" y="17233"/>
                  </a:cubicBezTo>
                  <a:lnTo>
                    <a:pt x="28958" y="17133"/>
                  </a:lnTo>
                  <a:cubicBezTo>
                    <a:pt x="28945" y="17099"/>
                    <a:pt x="28931" y="17066"/>
                    <a:pt x="28916" y="17032"/>
                  </a:cubicBezTo>
                  <a:cubicBezTo>
                    <a:pt x="28901" y="17000"/>
                    <a:pt x="28886" y="16969"/>
                    <a:pt x="28870" y="16939"/>
                  </a:cubicBezTo>
                  <a:cubicBezTo>
                    <a:pt x="28860" y="16921"/>
                    <a:pt x="28850" y="16903"/>
                    <a:pt x="28838" y="16885"/>
                  </a:cubicBezTo>
                  <a:cubicBezTo>
                    <a:pt x="28830" y="16870"/>
                    <a:pt x="28821" y="16857"/>
                    <a:pt x="28814" y="16844"/>
                  </a:cubicBezTo>
                  <a:cubicBezTo>
                    <a:pt x="28778" y="16792"/>
                    <a:pt x="28742" y="16741"/>
                    <a:pt x="28701" y="16694"/>
                  </a:cubicBezTo>
                  <a:cubicBezTo>
                    <a:pt x="28685" y="16674"/>
                    <a:pt x="28666" y="16658"/>
                    <a:pt x="28648" y="16639"/>
                  </a:cubicBezTo>
                  <a:cubicBezTo>
                    <a:pt x="28634" y="16624"/>
                    <a:pt x="28618" y="16609"/>
                    <a:pt x="28603" y="16597"/>
                  </a:cubicBezTo>
                  <a:cubicBezTo>
                    <a:pt x="28541" y="16544"/>
                    <a:pt x="28478" y="16490"/>
                    <a:pt x="28410" y="16445"/>
                  </a:cubicBezTo>
                  <a:cubicBezTo>
                    <a:pt x="28375" y="16422"/>
                    <a:pt x="28340" y="16401"/>
                    <a:pt x="28304" y="16378"/>
                  </a:cubicBezTo>
                  <a:cubicBezTo>
                    <a:pt x="28278" y="16362"/>
                    <a:pt x="28251" y="16349"/>
                    <a:pt x="28224" y="16336"/>
                  </a:cubicBezTo>
                  <a:cubicBezTo>
                    <a:pt x="28226" y="16304"/>
                    <a:pt x="28226" y="16269"/>
                    <a:pt x="28227" y="16236"/>
                  </a:cubicBezTo>
                  <a:lnTo>
                    <a:pt x="28227" y="16196"/>
                  </a:lnTo>
                  <a:cubicBezTo>
                    <a:pt x="28227" y="16180"/>
                    <a:pt x="28227" y="16163"/>
                    <a:pt x="28226" y="16146"/>
                  </a:cubicBezTo>
                  <a:cubicBezTo>
                    <a:pt x="28221" y="16077"/>
                    <a:pt x="28215" y="16008"/>
                    <a:pt x="28206" y="15939"/>
                  </a:cubicBezTo>
                  <a:cubicBezTo>
                    <a:pt x="28198" y="15879"/>
                    <a:pt x="28189" y="15817"/>
                    <a:pt x="28171" y="15758"/>
                  </a:cubicBezTo>
                  <a:cubicBezTo>
                    <a:pt x="28152" y="15692"/>
                    <a:pt x="28131" y="15627"/>
                    <a:pt x="28108" y="15562"/>
                  </a:cubicBezTo>
                  <a:cubicBezTo>
                    <a:pt x="28062" y="15433"/>
                    <a:pt x="28013" y="15304"/>
                    <a:pt x="27948" y="15184"/>
                  </a:cubicBezTo>
                  <a:cubicBezTo>
                    <a:pt x="27870" y="15040"/>
                    <a:pt x="27786" y="14897"/>
                    <a:pt x="27672" y="14780"/>
                  </a:cubicBezTo>
                  <a:cubicBezTo>
                    <a:pt x="27633" y="14739"/>
                    <a:pt x="27592" y="14703"/>
                    <a:pt x="27550" y="14665"/>
                  </a:cubicBezTo>
                  <a:cubicBezTo>
                    <a:pt x="27534" y="14649"/>
                    <a:pt x="27517" y="14635"/>
                    <a:pt x="27500" y="14621"/>
                  </a:cubicBezTo>
                  <a:cubicBezTo>
                    <a:pt x="27472" y="14599"/>
                    <a:pt x="27443" y="14578"/>
                    <a:pt x="27411" y="14559"/>
                  </a:cubicBezTo>
                  <a:cubicBezTo>
                    <a:pt x="27353" y="14524"/>
                    <a:pt x="27297" y="14491"/>
                    <a:pt x="27237" y="14457"/>
                  </a:cubicBezTo>
                  <a:cubicBezTo>
                    <a:pt x="27177" y="14423"/>
                    <a:pt x="27115" y="14388"/>
                    <a:pt x="27053" y="14356"/>
                  </a:cubicBezTo>
                  <a:cubicBezTo>
                    <a:pt x="26991" y="14323"/>
                    <a:pt x="26927" y="14294"/>
                    <a:pt x="26863" y="14265"/>
                  </a:cubicBezTo>
                  <a:cubicBezTo>
                    <a:pt x="26802" y="14240"/>
                    <a:pt x="26739" y="14218"/>
                    <a:pt x="26677" y="14199"/>
                  </a:cubicBezTo>
                  <a:cubicBezTo>
                    <a:pt x="26628" y="14184"/>
                    <a:pt x="26578" y="14173"/>
                    <a:pt x="26528" y="14166"/>
                  </a:cubicBezTo>
                  <a:lnTo>
                    <a:pt x="26528" y="14165"/>
                  </a:lnTo>
                  <a:cubicBezTo>
                    <a:pt x="26523" y="14101"/>
                    <a:pt x="26511" y="14038"/>
                    <a:pt x="26501" y="13976"/>
                  </a:cubicBezTo>
                  <a:cubicBezTo>
                    <a:pt x="26477" y="13839"/>
                    <a:pt x="26437" y="13708"/>
                    <a:pt x="26395" y="13577"/>
                  </a:cubicBezTo>
                  <a:cubicBezTo>
                    <a:pt x="26375" y="13517"/>
                    <a:pt x="26353" y="13456"/>
                    <a:pt x="26331" y="13397"/>
                  </a:cubicBezTo>
                  <a:cubicBezTo>
                    <a:pt x="26326" y="13388"/>
                    <a:pt x="26323" y="13379"/>
                    <a:pt x="26318" y="13371"/>
                  </a:cubicBezTo>
                  <a:lnTo>
                    <a:pt x="26318" y="13369"/>
                  </a:lnTo>
                  <a:cubicBezTo>
                    <a:pt x="26321" y="13371"/>
                    <a:pt x="26323" y="13373"/>
                    <a:pt x="26326" y="13373"/>
                  </a:cubicBezTo>
                  <a:cubicBezTo>
                    <a:pt x="26332" y="13374"/>
                    <a:pt x="26338" y="13375"/>
                    <a:pt x="26344" y="13375"/>
                  </a:cubicBezTo>
                  <a:cubicBezTo>
                    <a:pt x="26361" y="13375"/>
                    <a:pt x="26379" y="13368"/>
                    <a:pt x="26394" y="13356"/>
                  </a:cubicBezTo>
                  <a:cubicBezTo>
                    <a:pt x="26427" y="13325"/>
                    <a:pt x="26463" y="13296"/>
                    <a:pt x="26498" y="13267"/>
                  </a:cubicBezTo>
                  <a:cubicBezTo>
                    <a:pt x="26559" y="13217"/>
                    <a:pt x="26617" y="13165"/>
                    <a:pt x="26681" y="13117"/>
                  </a:cubicBezTo>
                  <a:cubicBezTo>
                    <a:pt x="26785" y="13047"/>
                    <a:pt x="26893" y="12985"/>
                    <a:pt x="27003" y="12925"/>
                  </a:cubicBezTo>
                  <a:cubicBezTo>
                    <a:pt x="27025" y="12913"/>
                    <a:pt x="27048" y="12902"/>
                    <a:pt x="27070" y="12890"/>
                  </a:cubicBezTo>
                  <a:cubicBezTo>
                    <a:pt x="27076" y="12884"/>
                    <a:pt x="27082" y="12878"/>
                    <a:pt x="27090" y="12874"/>
                  </a:cubicBezTo>
                  <a:cubicBezTo>
                    <a:pt x="27091" y="12873"/>
                    <a:pt x="27092" y="12873"/>
                    <a:pt x="27094" y="12872"/>
                  </a:cubicBezTo>
                  <a:cubicBezTo>
                    <a:pt x="27095" y="12871"/>
                    <a:pt x="27097" y="12871"/>
                    <a:pt x="27100" y="12869"/>
                  </a:cubicBezTo>
                  <a:cubicBezTo>
                    <a:pt x="27106" y="12867"/>
                    <a:pt x="27112" y="12864"/>
                    <a:pt x="27117" y="12861"/>
                  </a:cubicBezTo>
                  <a:cubicBezTo>
                    <a:pt x="27154" y="12842"/>
                    <a:pt x="27192" y="12825"/>
                    <a:pt x="27230" y="12807"/>
                  </a:cubicBezTo>
                  <a:cubicBezTo>
                    <a:pt x="27234" y="12806"/>
                    <a:pt x="27236" y="12805"/>
                    <a:pt x="27240" y="12804"/>
                  </a:cubicBezTo>
                  <a:cubicBezTo>
                    <a:pt x="27241" y="12796"/>
                    <a:pt x="27244" y="12789"/>
                    <a:pt x="27245" y="12780"/>
                  </a:cubicBezTo>
                  <a:cubicBezTo>
                    <a:pt x="27250" y="12758"/>
                    <a:pt x="27255" y="12735"/>
                    <a:pt x="27260" y="12712"/>
                  </a:cubicBezTo>
                  <a:cubicBezTo>
                    <a:pt x="27267" y="12682"/>
                    <a:pt x="27273" y="12652"/>
                    <a:pt x="27282" y="12621"/>
                  </a:cubicBezTo>
                  <a:cubicBezTo>
                    <a:pt x="27298" y="12556"/>
                    <a:pt x="27313" y="12489"/>
                    <a:pt x="27330" y="12423"/>
                  </a:cubicBezTo>
                  <a:cubicBezTo>
                    <a:pt x="27335" y="12410"/>
                    <a:pt x="27339" y="12397"/>
                    <a:pt x="27344" y="12384"/>
                  </a:cubicBezTo>
                  <a:cubicBezTo>
                    <a:pt x="27368" y="12334"/>
                    <a:pt x="27391" y="12284"/>
                    <a:pt x="27417" y="12234"/>
                  </a:cubicBezTo>
                  <a:cubicBezTo>
                    <a:pt x="27462" y="12164"/>
                    <a:pt x="27510" y="12094"/>
                    <a:pt x="27562" y="12030"/>
                  </a:cubicBezTo>
                  <a:cubicBezTo>
                    <a:pt x="27611" y="11969"/>
                    <a:pt x="27661" y="11911"/>
                    <a:pt x="27712" y="11853"/>
                  </a:cubicBezTo>
                  <a:cubicBezTo>
                    <a:pt x="27759" y="11799"/>
                    <a:pt x="27812" y="11749"/>
                    <a:pt x="27864" y="11701"/>
                  </a:cubicBezTo>
                  <a:cubicBezTo>
                    <a:pt x="27901" y="11667"/>
                    <a:pt x="27938" y="11634"/>
                    <a:pt x="27978" y="11602"/>
                  </a:cubicBezTo>
                  <a:cubicBezTo>
                    <a:pt x="28017" y="11568"/>
                    <a:pt x="28059" y="11537"/>
                    <a:pt x="28099" y="11506"/>
                  </a:cubicBezTo>
                  <a:cubicBezTo>
                    <a:pt x="28125" y="11488"/>
                    <a:pt x="28153" y="11471"/>
                    <a:pt x="28179" y="11454"/>
                  </a:cubicBezTo>
                  <a:cubicBezTo>
                    <a:pt x="28201" y="11440"/>
                    <a:pt x="28225" y="11427"/>
                    <a:pt x="28248" y="11414"/>
                  </a:cubicBezTo>
                  <a:cubicBezTo>
                    <a:pt x="28291" y="11392"/>
                    <a:pt x="28334" y="11372"/>
                    <a:pt x="28376" y="11351"/>
                  </a:cubicBezTo>
                  <a:cubicBezTo>
                    <a:pt x="28392" y="11344"/>
                    <a:pt x="28411" y="11334"/>
                    <a:pt x="28429" y="11325"/>
                  </a:cubicBezTo>
                  <a:lnTo>
                    <a:pt x="28429" y="11325"/>
                  </a:lnTo>
                  <a:cubicBezTo>
                    <a:pt x="28418" y="11326"/>
                    <a:pt x="28406" y="11328"/>
                    <a:pt x="28396" y="11330"/>
                  </a:cubicBezTo>
                  <a:lnTo>
                    <a:pt x="28396" y="11330"/>
                  </a:lnTo>
                  <a:cubicBezTo>
                    <a:pt x="28397" y="11330"/>
                    <a:pt x="28398" y="11330"/>
                    <a:pt x="28399" y="11330"/>
                  </a:cubicBezTo>
                  <a:cubicBezTo>
                    <a:pt x="28359" y="11338"/>
                    <a:pt x="28318" y="11344"/>
                    <a:pt x="28278" y="11353"/>
                  </a:cubicBezTo>
                  <a:lnTo>
                    <a:pt x="28278" y="11353"/>
                  </a:lnTo>
                  <a:cubicBezTo>
                    <a:pt x="28278" y="11353"/>
                    <a:pt x="28279" y="11352"/>
                    <a:pt x="28279" y="11352"/>
                  </a:cubicBezTo>
                  <a:lnTo>
                    <a:pt x="28279" y="11352"/>
                  </a:lnTo>
                  <a:cubicBezTo>
                    <a:pt x="28259" y="11356"/>
                    <a:pt x="28242" y="11361"/>
                    <a:pt x="28223" y="11366"/>
                  </a:cubicBezTo>
                  <a:cubicBezTo>
                    <a:pt x="28190" y="11377"/>
                    <a:pt x="28156" y="11387"/>
                    <a:pt x="28124" y="11397"/>
                  </a:cubicBezTo>
                  <a:cubicBezTo>
                    <a:pt x="28124" y="11397"/>
                    <a:pt x="28123" y="11398"/>
                    <a:pt x="28122" y="11398"/>
                  </a:cubicBezTo>
                  <a:cubicBezTo>
                    <a:pt x="28122" y="11398"/>
                    <a:pt x="28120" y="11401"/>
                    <a:pt x="28119" y="11401"/>
                  </a:cubicBezTo>
                  <a:lnTo>
                    <a:pt x="28118" y="11401"/>
                  </a:lnTo>
                  <a:cubicBezTo>
                    <a:pt x="28082" y="11413"/>
                    <a:pt x="28046" y="11427"/>
                    <a:pt x="28011" y="11442"/>
                  </a:cubicBezTo>
                  <a:lnTo>
                    <a:pt x="28019" y="11438"/>
                  </a:lnTo>
                  <a:lnTo>
                    <a:pt x="28019" y="11438"/>
                  </a:lnTo>
                  <a:cubicBezTo>
                    <a:pt x="27999" y="11445"/>
                    <a:pt x="27980" y="11454"/>
                    <a:pt x="27962" y="11463"/>
                  </a:cubicBezTo>
                  <a:cubicBezTo>
                    <a:pt x="27943" y="11474"/>
                    <a:pt x="27923" y="11485"/>
                    <a:pt x="27903" y="11497"/>
                  </a:cubicBezTo>
                  <a:lnTo>
                    <a:pt x="27861" y="11532"/>
                  </a:lnTo>
                  <a:cubicBezTo>
                    <a:pt x="27807" y="11576"/>
                    <a:pt x="27758" y="11625"/>
                    <a:pt x="27707" y="11674"/>
                  </a:cubicBezTo>
                  <a:cubicBezTo>
                    <a:pt x="27659" y="11720"/>
                    <a:pt x="27614" y="11771"/>
                    <a:pt x="27570" y="11821"/>
                  </a:cubicBezTo>
                  <a:cubicBezTo>
                    <a:pt x="27527" y="11870"/>
                    <a:pt x="27485" y="11921"/>
                    <a:pt x="27444" y="11970"/>
                  </a:cubicBezTo>
                  <a:cubicBezTo>
                    <a:pt x="27425" y="11995"/>
                    <a:pt x="27407" y="12021"/>
                    <a:pt x="27389" y="12047"/>
                  </a:cubicBezTo>
                  <a:cubicBezTo>
                    <a:pt x="27370" y="12072"/>
                    <a:pt x="27351" y="12098"/>
                    <a:pt x="27334" y="12125"/>
                  </a:cubicBezTo>
                  <a:cubicBezTo>
                    <a:pt x="27315" y="12153"/>
                    <a:pt x="27300" y="12182"/>
                    <a:pt x="27284" y="12211"/>
                  </a:cubicBezTo>
                  <a:cubicBezTo>
                    <a:pt x="27269" y="12240"/>
                    <a:pt x="27255" y="12269"/>
                    <a:pt x="27241" y="12299"/>
                  </a:cubicBezTo>
                  <a:cubicBezTo>
                    <a:pt x="27224" y="12334"/>
                    <a:pt x="27211" y="12369"/>
                    <a:pt x="27201" y="12407"/>
                  </a:cubicBezTo>
                  <a:cubicBezTo>
                    <a:pt x="27189" y="12450"/>
                    <a:pt x="27179" y="12493"/>
                    <a:pt x="27170" y="12537"/>
                  </a:cubicBezTo>
                  <a:lnTo>
                    <a:pt x="27127" y="12718"/>
                  </a:lnTo>
                  <a:cubicBezTo>
                    <a:pt x="27119" y="12723"/>
                    <a:pt x="27112" y="12726"/>
                    <a:pt x="27104" y="12729"/>
                  </a:cubicBezTo>
                  <a:cubicBezTo>
                    <a:pt x="26999" y="12780"/>
                    <a:pt x="26895" y="12836"/>
                    <a:pt x="26793" y="12895"/>
                  </a:cubicBezTo>
                  <a:cubicBezTo>
                    <a:pt x="26742" y="12925"/>
                    <a:pt x="26693" y="12954"/>
                    <a:pt x="26643" y="12987"/>
                  </a:cubicBezTo>
                  <a:cubicBezTo>
                    <a:pt x="26595" y="13021"/>
                    <a:pt x="26548" y="13055"/>
                    <a:pt x="26503" y="13094"/>
                  </a:cubicBezTo>
                  <a:cubicBezTo>
                    <a:pt x="26456" y="13132"/>
                    <a:pt x="26411" y="13171"/>
                    <a:pt x="26366" y="13210"/>
                  </a:cubicBezTo>
                  <a:cubicBezTo>
                    <a:pt x="26343" y="13229"/>
                    <a:pt x="26319" y="13249"/>
                    <a:pt x="26299" y="13269"/>
                  </a:cubicBezTo>
                  <a:cubicBezTo>
                    <a:pt x="26292" y="13276"/>
                    <a:pt x="26288" y="13282"/>
                    <a:pt x="26286" y="13290"/>
                  </a:cubicBezTo>
                  <a:cubicBezTo>
                    <a:pt x="26275" y="13264"/>
                    <a:pt x="26262" y="13240"/>
                    <a:pt x="26251" y="13214"/>
                  </a:cubicBezTo>
                  <a:cubicBezTo>
                    <a:pt x="26195" y="13095"/>
                    <a:pt x="26137" y="12979"/>
                    <a:pt x="26066" y="12867"/>
                  </a:cubicBezTo>
                  <a:cubicBezTo>
                    <a:pt x="26030" y="12807"/>
                    <a:pt x="25989" y="12749"/>
                    <a:pt x="25950" y="12693"/>
                  </a:cubicBezTo>
                  <a:cubicBezTo>
                    <a:pt x="25914" y="12643"/>
                    <a:pt x="25879" y="12591"/>
                    <a:pt x="25841" y="12542"/>
                  </a:cubicBezTo>
                  <a:cubicBezTo>
                    <a:pt x="25761" y="12438"/>
                    <a:pt x="25679" y="12336"/>
                    <a:pt x="25599" y="12233"/>
                  </a:cubicBezTo>
                  <a:cubicBezTo>
                    <a:pt x="25517" y="12133"/>
                    <a:pt x="25440" y="12027"/>
                    <a:pt x="25343" y="11939"/>
                  </a:cubicBezTo>
                  <a:cubicBezTo>
                    <a:pt x="25295" y="11896"/>
                    <a:pt x="25246" y="11855"/>
                    <a:pt x="25194" y="11817"/>
                  </a:cubicBezTo>
                  <a:cubicBezTo>
                    <a:pt x="25143" y="11778"/>
                    <a:pt x="25089" y="11745"/>
                    <a:pt x="25033" y="11712"/>
                  </a:cubicBezTo>
                  <a:cubicBezTo>
                    <a:pt x="24919" y="11645"/>
                    <a:pt x="24802" y="11580"/>
                    <a:pt x="24683" y="11522"/>
                  </a:cubicBezTo>
                  <a:cubicBezTo>
                    <a:pt x="24568" y="11468"/>
                    <a:pt x="24451" y="11411"/>
                    <a:pt x="24330" y="11372"/>
                  </a:cubicBezTo>
                  <a:cubicBezTo>
                    <a:pt x="24291" y="11360"/>
                    <a:pt x="24254" y="11349"/>
                    <a:pt x="24216" y="11339"/>
                  </a:cubicBezTo>
                  <a:cubicBezTo>
                    <a:pt x="24221" y="11330"/>
                    <a:pt x="24224" y="11321"/>
                    <a:pt x="24224" y="11311"/>
                  </a:cubicBezTo>
                  <a:cubicBezTo>
                    <a:pt x="24231" y="11202"/>
                    <a:pt x="24219" y="11092"/>
                    <a:pt x="24209" y="10983"/>
                  </a:cubicBezTo>
                  <a:lnTo>
                    <a:pt x="24209" y="10983"/>
                  </a:lnTo>
                  <a:cubicBezTo>
                    <a:pt x="24209" y="10985"/>
                    <a:pt x="24210" y="10986"/>
                    <a:pt x="24211" y="10987"/>
                  </a:cubicBezTo>
                  <a:lnTo>
                    <a:pt x="24211" y="10987"/>
                  </a:lnTo>
                  <a:cubicBezTo>
                    <a:pt x="24204" y="10921"/>
                    <a:pt x="24196" y="10855"/>
                    <a:pt x="24186" y="10790"/>
                  </a:cubicBezTo>
                  <a:cubicBezTo>
                    <a:pt x="24181" y="10751"/>
                    <a:pt x="24173" y="10712"/>
                    <a:pt x="24164" y="10674"/>
                  </a:cubicBezTo>
                  <a:cubicBezTo>
                    <a:pt x="24167" y="10669"/>
                    <a:pt x="24172" y="10663"/>
                    <a:pt x="24175" y="10655"/>
                  </a:cubicBezTo>
                  <a:cubicBezTo>
                    <a:pt x="24182" y="10629"/>
                    <a:pt x="24190" y="10603"/>
                    <a:pt x="24197" y="10576"/>
                  </a:cubicBezTo>
                  <a:cubicBezTo>
                    <a:pt x="24208" y="10541"/>
                    <a:pt x="24216" y="10506"/>
                    <a:pt x="24224" y="10473"/>
                  </a:cubicBezTo>
                  <a:lnTo>
                    <a:pt x="24224" y="10473"/>
                  </a:lnTo>
                  <a:cubicBezTo>
                    <a:pt x="24224" y="10473"/>
                    <a:pt x="24224" y="10473"/>
                    <a:pt x="24224" y="10474"/>
                  </a:cubicBezTo>
                  <a:lnTo>
                    <a:pt x="24224" y="10474"/>
                  </a:lnTo>
                  <a:cubicBezTo>
                    <a:pt x="24245" y="10396"/>
                    <a:pt x="24268" y="10319"/>
                    <a:pt x="24296" y="10243"/>
                  </a:cubicBezTo>
                  <a:cubicBezTo>
                    <a:pt x="24327" y="10164"/>
                    <a:pt x="24358" y="10084"/>
                    <a:pt x="24390" y="10006"/>
                  </a:cubicBezTo>
                  <a:lnTo>
                    <a:pt x="24390" y="10006"/>
                  </a:lnTo>
                  <a:cubicBezTo>
                    <a:pt x="24425" y="9927"/>
                    <a:pt x="24459" y="9848"/>
                    <a:pt x="24501" y="9773"/>
                  </a:cubicBezTo>
                  <a:cubicBezTo>
                    <a:pt x="24544" y="9694"/>
                    <a:pt x="24589" y="9613"/>
                    <a:pt x="24634" y="9535"/>
                  </a:cubicBezTo>
                  <a:cubicBezTo>
                    <a:pt x="24691" y="9438"/>
                    <a:pt x="24750" y="9345"/>
                    <a:pt x="24817" y="9256"/>
                  </a:cubicBezTo>
                  <a:cubicBezTo>
                    <a:pt x="24884" y="9175"/>
                    <a:pt x="24955" y="9097"/>
                    <a:pt x="25028" y="9023"/>
                  </a:cubicBezTo>
                  <a:cubicBezTo>
                    <a:pt x="25057" y="8994"/>
                    <a:pt x="25085" y="8967"/>
                    <a:pt x="25114" y="8939"/>
                  </a:cubicBezTo>
                  <a:cubicBezTo>
                    <a:pt x="25145" y="8910"/>
                    <a:pt x="25177" y="8883"/>
                    <a:pt x="25208" y="8857"/>
                  </a:cubicBezTo>
                  <a:cubicBezTo>
                    <a:pt x="25272" y="8802"/>
                    <a:pt x="25336" y="8748"/>
                    <a:pt x="25400" y="8695"/>
                  </a:cubicBezTo>
                  <a:cubicBezTo>
                    <a:pt x="25424" y="8677"/>
                    <a:pt x="25450" y="8659"/>
                    <a:pt x="25476" y="8642"/>
                  </a:cubicBezTo>
                  <a:cubicBezTo>
                    <a:pt x="25506" y="8622"/>
                    <a:pt x="25535" y="8606"/>
                    <a:pt x="25564" y="8588"/>
                  </a:cubicBezTo>
                  <a:lnTo>
                    <a:pt x="25564" y="8588"/>
                  </a:lnTo>
                  <a:cubicBezTo>
                    <a:pt x="25563" y="8589"/>
                    <a:pt x="25562" y="8589"/>
                    <a:pt x="25561" y="8589"/>
                  </a:cubicBezTo>
                  <a:lnTo>
                    <a:pt x="25561" y="8589"/>
                  </a:lnTo>
                  <a:cubicBezTo>
                    <a:pt x="25605" y="8564"/>
                    <a:pt x="25649" y="8541"/>
                    <a:pt x="25695" y="8519"/>
                  </a:cubicBezTo>
                  <a:lnTo>
                    <a:pt x="25695" y="8519"/>
                  </a:lnTo>
                  <a:lnTo>
                    <a:pt x="25688" y="8523"/>
                  </a:lnTo>
                  <a:cubicBezTo>
                    <a:pt x="25703" y="8517"/>
                    <a:pt x="25718" y="8511"/>
                    <a:pt x="25731" y="8504"/>
                  </a:cubicBezTo>
                  <a:lnTo>
                    <a:pt x="25731" y="8506"/>
                  </a:lnTo>
                  <a:lnTo>
                    <a:pt x="25739" y="8502"/>
                  </a:lnTo>
                  <a:cubicBezTo>
                    <a:pt x="25759" y="8492"/>
                    <a:pt x="25779" y="8485"/>
                    <a:pt x="25798" y="8477"/>
                  </a:cubicBezTo>
                  <a:cubicBezTo>
                    <a:pt x="25814" y="8470"/>
                    <a:pt x="25831" y="8462"/>
                    <a:pt x="25848" y="8455"/>
                  </a:cubicBezTo>
                  <a:cubicBezTo>
                    <a:pt x="25853" y="8452"/>
                    <a:pt x="25858" y="8451"/>
                    <a:pt x="25862" y="8449"/>
                  </a:cubicBezTo>
                  <a:lnTo>
                    <a:pt x="25869" y="8445"/>
                  </a:lnTo>
                  <a:cubicBezTo>
                    <a:pt x="25869" y="8436"/>
                    <a:pt x="25870" y="8428"/>
                    <a:pt x="25870" y="8420"/>
                  </a:cubicBezTo>
                  <a:cubicBezTo>
                    <a:pt x="25870" y="8408"/>
                    <a:pt x="25872" y="8394"/>
                    <a:pt x="25872" y="8383"/>
                  </a:cubicBezTo>
                  <a:cubicBezTo>
                    <a:pt x="25872" y="8378"/>
                    <a:pt x="25872" y="8373"/>
                    <a:pt x="25873" y="8369"/>
                  </a:cubicBezTo>
                  <a:cubicBezTo>
                    <a:pt x="25873" y="8357"/>
                    <a:pt x="25874" y="8344"/>
                    <a:pt x="25874" y="8332"/>
                  </a:cubicBezTo>
                  <a:lnTo>
                    <a:pt x="25874" y="8323"/>
                  </a:lnTo>
                  <a:cubicBezTo>
                    <a:pt x="25874" y="8320"/>
                    <a:pt x="25874" y="8316"/>
                    <a:pt x="25875" y="8312"/>
                  </a:cubicBezTo>
                  <a:cubicBezTo>
                    <a:pt x="25875" y="8305"/>
                    <a:pt x="25878" y="8296"/>
                    <a:pt x="25878" y="8289"/>
                  </a:cubicBezTo>
                  <a:cubicBezTo>
                    <a:pt x="25875" y="8255"/>
                    <a:pt x="25878" y="8223"/>
                    <a:pt x="25878" y="8189"/>
                  </a:cubicBezTo>
                  <a:cubicBezTo>
                    <a:pt x="25880" y="8135"/>
                    <a:pt x="25881" y="8081"/>
                    <a:pt x="25884" y="8027"/>
                  </a:cubicBezTo>
                  <a:cubicBezTo>
                    <a:pt x="25886" y="7979"/>
                    <a:pt x="25888" y="7931"/>
                    <a:pt x="25893" y="7882"/>
                  </a:cubicBezTo>
                  <a:cubicBezTo>
                    <a:pt x="25894" y="7864"/>
                    <a:pt x="25896" y="7846"/>
                    <a:pt x="25899" y="7828"/>
                  </a:cubicBezTo>
                  <a:lnTo>
                    <a:pt x="25899" y="7828"/>
                  </a:lnTo>
                  <a:cubicBezTo>
                    <a:pt x="25888" y="7836"/>
                    <a:pt x="25879" y="7847"/>
                    <a:pt x="25873" y="7861"/>
                  </a:cubicBezTo>
                  <a:cubicBezTo>
                    <a:pt x="25848" y="7940"/>
                    <a:pt x="25822" y="8021"/>
                    <a:pt x="25797" y="8100"/>
                  </a:cubicBezTo>
                  <a:cubicBezTo>
                    <a:pt x="25772" y="8179"/>
                    <a:pt x="25754" y="8259"/>
                    <a:pt x="25743" y="8339"/>
                  </a:cubicBezTo>
                  <a:cubicBezTo>
                    <a:pt x="25741" y="8347"/>
                    <a:pt x="25741" y="8354"/>
                    <a:pt x="25741" y="8363"/>
                  </a:cubicBezTo>
                  <a:cubicBezTo>
                    <a:pt x="25721" y="8373"/>
                    <a:pt x="25702" y="8380"/>
                    <a:pt x="25681" y="8389"/>
                  </a:cubicBezTo>
                  <a:cubicBezTo>
                    <a:pt x="25652" y="8403"/>
                    <a:pt x="25621" y="8414"/>
                    <a:pt x="25592" y="8429"/>
                  </a:cubicBezTo>
                  <a:cubicBezTo>
                    <a:pt x="25530" y="8461"/>
                    <a:pt x="25471" y="8496"/>
                    <a:pt x="25411" y="8534"/>
                  </a:cubicBezTo>
                  <a:cubicBezTo>
                    <a:pt x="25294" y="8609"/>
                    <a:pt x="25192" y="8703"/>
                    <a:pt x="25086" y="8792"/>
                  </a:cubicBezTo>
                  <a:cubicBezTo>
                    <a:pt x="24983" y="8878"/>
                    <a:pt x="24889" y="8977"/>
                    <a:pt x="24799" y="9079"/>
                  </a:cubicBezTo>
                  <a:cubicBezTo>
                    <a:pt x="24755" y="9127"/>
                    <a:pt x="24713" y="9179"/>
                    <a:pt x="24673" y="9231"/>
                  </a:cubicBezTo>
                  <a:cubicBezTo>
                    <a:pt x="24635" y="9283"/>
                    <a:pt x="24601" y="9339"/>
                    <a:pt x="24568" y="9393"/>
                  </a:cubicBezTo>
                  <a:cubicBezTo>
                    <a:pt x="24511" y="9484"/>
                    <a:pt x="24460" y="9579"/>
                    <a:pt x="24408" y="9673"/>
                  </a:cubicBezTo>
                  <a:cubicBezTo>
                    <a:pt x="24358" y="9762"/>
                    <a:pt x="24315" y="9853"/>
                    <a:pt x="24275" y="9945"/>
                  </a:cubicBezTo>
                  <a:cubicBezTo>
                    <a:pt x="24254" y="9993"/>
                    <a:pt x="24237" y="10040"/>
                    <a:pt x="24218" y="10088"/>
                  </a:cubicBezTo>
                  <a:cubicBezTo>
                    <a:pt x="24201" y="10133"/>
                    <a:pt x="24182" y="10178"/>
                    <a:pt x="24165" y="10222"/>
                  </a:cubicBezTo>
                  <a:cubicBezTo>
                    <a:pt x="24141" y="10294"/>
                    <a:pt x="24119" y="10369"/>
                    <a:pt x="24099" y="10442"/>
                  </a:cubicBezTo>
                  <a:lnTo>
                    <a:pt x="24099" y="10441"/>
                  </a:lnTo>
                  <a:cubicBezTo>
                    <a:pt x="24094" y="10422"/>
                    <a:pt x="24088" y="10406"/>
                    <a:pt x="24083" y="10387"/>
                  </a:cubicBezTo>
                  <a:cubicBezTo>
                    <a:pt x="24064" y="10329"/>
                    <a:pt x="24043" y="10270"/>
                    <a:pt x="24020" y="10214"/>
                  </a:cubicBezTo>
                  <a:cubicBezTo>
                    <a:pt x="23994" y="10148"/>
                    <a:pt x="23966" y="10083"/>
                    <a:pt x="23937" y="10019"/>
                  </a:cubicBezTo>
                  <a:cubicBezTo>
                    <a:pt x="23908" y="9959"/>
                    <a:pt x="23881" y="9900"/>
                    <a:pt x="23851" y="9842"/>
                  </a:cubicBezTo>
                  <a:cubicBezTo>
                    <a:pt x="23820" y="9780"/>
                    <a:pt x="23788" y="9718"/>
                    <a:pt x="23754" y="9659"/>
                  </a:cubicBezTo>
                  <a:cubicBezTo>
                    <a:pt x="23718" y="9597"/>
                    <a:pt x="23680" y="9536"/>
                    <a:pt x="23641" y="9476"/>
                  </a:cubicBezTo>
                  <a:cubicBezTo>
                    <a:pt x="23566" y="9360"/>
                    <a:pt x="23478" y="9254"/>
                    <a:pt x="23388" y="9149"/>
                  </a:cubicBezTo>
                  <a:cubicBezTo>
                    <a:pt x="23298" y="9043"/>
                    <a:pt x="23201" y="8942"/>
                    <a:pt x="23102" y="8843"/>
                  </a:cubicBezTo>
                  <a:cubicBezTo>
                    <a:pt x="23007" y="8746"/>
                    <a:pt x="22906" y="8657"/>
                    <a:pt x="22800" y="8573"/>
                  </a:cubicBezTo>
                  <a:cubicBezTo>
                    <a:pt x="22692" y="8486"/>
                    <a:pt x="22572" y="8414"/>
                    <a:pt x="22454" y="8341"/>
                  </a:cubicBezTo>
                  <a:cubicBezTo>
                    <a:pt x="22376" y="8291"/>
                    <a:pt x="22296" y="8246"/>
                    <a:pt x="22216" y="8199"/>
                  </a:cubicBezTo>
                  <a:cubicBezTo>
                    <a:pt x="22140" y="8156"/>
                    <a:pt x="22066" y="8109"/>
                    <a:pt x="21993" y="8063"/>
                  </a:cubicBezTo>
                  <a:cubicBezTo>
                    <a:pt x="22002" y="8033"/>
                    <a:pt x="22011" y="8003"/>
                    <a:pt x="22020" y="7972"/>
                  </a:cubicBezTo>
                  <a:cubicBezTo>
                    <a:pt x="22047" y="7885"/>
                    <a:pt x="22072" y="7797"/>
                    <a:pt x="22100" y="7709"/>
                  </a:cubicBezTo>
                  <a:cubicBezTo>
                    <a:pt x="22119" y="7650"/>
                    <a:pt x="22139" y="7589"/>
                    <a:pt x="22157" y="7528"/>
                  </a:cubicBezTo>
                  <a:cubicBezTo>
                    <a:pt x="22175" y="7467"/>
                    <a:pt x="22188" y="7404"/>
                    <a:pt x="22201" y="7341"/>
                  </a:cubicBezTo>
                  <a:cubicBezTo>
                    <a:pt x="22214" y="7275"/>
                    <a:pt x="22227" y="7208"/>
                    <a:pt x="22235" y="7140"/>
                  </a:cubicBezTo>
                  <a:cubicBezTo>
                    <a:pt x="22241" y="7077"/>
                    <a:pt x="22242" y="7012"/>
                    <a:pt x="22242" y="6950"/>
                  </a:cubicBezTo>
                  <a:cubicBezTo>
                    <a:pt x="22242" y="6883"/>
                    <a:pt x="22242" y="6818"/>
                    <a:pt x="22238" y="6753"/>
                  </a:cubicBezTo>
                  <a:cubicBezTo>
                    <a:pt x="22235" y="6687"/>
                    <a:pt x="22227" y="6620"/>
                    <a:pt x="22220" y="6553"/>
                  </a:cubicBezTo>
                  <a:cubicBezTo>
                    <a:pt x="22212" y="6484"/>
                    <a:pt x="22199" y="6414"/>
                    <a:pt x="22188" y="6345"/>
                  </a:cubicBezTo>
                  <a:cubicBezTo>
                    <a:pt x="22176" y="6282"/>
                    <a:pt x="22164" y="6218"/>
                    <a:pt x="22149" y="6156"/>
                  </a:cubicBezTo>
                  <a:cubicBezTo>
                    <a:pt x="22116" y="6021"/>
                    <a:pt x="22073" y="5890"/>
                    <a:pt x="22024" y="5758"/>
                  </a:cubicBezTo>
                  <a:cubicBezTo>
                    <a:pt x="21978" y="5633"/>
                    <a:pt x="21913" y="5515"/>
                    <a:pt x="21843" y="5402"/>
                  </a:cubicBezTo>
                  <a:cubicBezTo>
                    <a:pt x="21806" y="5341"/>
                    <a:pt x="21767" y="5283"/>
                    <a:pt x="21726" y="5226"/>
                  </a:cubicBezTo>
                  <a:cubicBezTo>
                    <a:pt x="21689" y="5176"/>
                    <a:pt x="21644" y="5129"/>
                    <a:pt x="21601" y="5086"/>
                  </a:cubicBezTo>
                  <a:cubicBezTo>
                    <a:pt x="21550" y="5036"/>
                    <a:pt x="21499" y="4989"/>
                    <a:pt x="21446" y="4943"/>
                  </a:cubicBezTo>
                  <a:cubicBezTo>
                    <a:pt x="21420" y="4922"/>
                    <a:pt x="21393" y="4900"/>
                    <a:pt x="21366" y="4879"/>
                  </a:cubicBezTo>
                  <a:cubicBezTo>
                    <a:pt x="21345" y="4864"/>
                    <a:pt x="21324" y="4849"/>
                    <a:pt x="21302" y="4837"/>
                  </a:cubicBezTo>
                  <a:cubicBezTo>
                    <a:pt x="21285" y="4828"/>
                    <a:pt x="21266" y="4817"/>
                    <a:pt x="21246" y="4811"/>
                  </a:cubicBezTo>
                  <a:cubicBezTo>
                    <a:pt x="21231" y="4720"/>
                    <a:pt x="21213" y="4631"/>
                    <a:pt x="21180" y="4544"/>
                  </a:cubicBezTo>
                  <a:cubicBezTo>
                    <a:pt x="21158" y="4484"/>
                    <a:pt x="21130" y="4427"/>
                    <a:pt x="21100" y="4373"/>
                  </a:cubicBezTo>
                  <a:cubicBezTo>
                    <a:pt x="21070" y="4316"/>
                    <a:pt x="21040" y="4260"/>
                    <a:pt x="21008" y="4204"/>
                  </a:cubicBezTo>
                  <a:cubicBezTo>
                    <a:pt x="20972" y="4146"/>
                    <a:pt x="20932" y="4091"/>
                    <a:pt x="20891" y="4034"/>
                  </a:cubicBezTo>
                  <a:cubicBezTo>
                    <a:pt x="20853" y="3982"/>
                    <a:pt x="20808" y="3930"/>
                    <a:pt x="20762" y="3883"/>
                  </a:cubicBezTo>
                  <a:cubicBezTo>
                    <a:pt x="20714" y="3834"/>
                    <a:pt x="20666" y="3786"/>
                    <a:pt x="20615" y="3739"/>
                  </a:cubicBezTo>
                  <a:cubicBezTo>
                    <a:pt x="20602" y="3728"/>
                    <a:pt x="20589" y="3715"/>
                    <a:pt x="20575" y="3704"/>
                  </a:cubicBezTo>
                  <a:lnTo>
                    <a:pt x="20602" y="3697"/>
                  </a:lnTo>
                  <a:cubicBezTo>
                    <a:pt x="20659" y="3679"/>
                    <a:pt x="20715" y="3662"/>
                    <a:pt x="20771" y="3641"/>
                  </a:cubicBezTo>
                  <a:cubicBezTo>
                    <a:pt x="20802" y="3630"/>
                    <a:pt x="20833" y="3617"/>
                    <a:pt x="20863" y="3605"/>
                  </a:cubicBezTo>
                  <a:cubicBezTo>
                    <a:pt x="20893" y="3590"/>
                    <a:pt x="20921" y="3573"/>
                    <a:pt x="20948" y="3554"/>
                  </a:cubicBezTo>
                  <a:cubicBezTo>
                    <a:pt x="21001" y="3519"/>
                    <a:pt x="21055" y="3485"/>
                    <a:pt x="21102" y="3444"/>
                  </a:cubicBezTo>
                  <a:cubicBezTo>
                    <a:pt x="21203" y="3358"/>
                    <a:pt x="21292" y="3260"/>
                    <a:pt x="21374" y="3157"/>
                  </a:cubicBezTo>
                  <a:cubicBezTo>
                    <a:pt x="21415" y="3105"/>
                    <a:pt x="21457" y="3053"/>
                    <a:pt x="21494" y="2997"/>
                  </a:cubicBezTo>
                  <a:cubicBezTo>
                    <a:pt x="21512" y="2970"/>
                    <a:pt x="21528" y="2943"/>
                    <a:pt x="21544" y="2914"/>
                  </a:cubicBezTo>
                  <a:cubicBezTo>
                    <a:pt x="21562" y="2883"/>
                    <a:pt x="21575" y="2848"/>
                    <a:pt x="21591" y="2815"/>
                  </a:cubicBezTo>
                  <a:cubicBezTo>
                    <a:pt x="21602" y="2790"/>
                    <a:pt x="21611" y="2761"/>
                    <a:pt x="21618" y="2734"/>
                  </a:cubicBezTo>
                  <a:cubicBezTo>
                    <a:pt x="21628" y="2701"/>
                    <a:pt x="21638" y="2667"/>
                    <a:pt x="21644" y="2634"/>
                  </a:cubicBezTo>
                  <a:cubicBezTo>
                    <a:pt x="21658" y="2569"/>
                    <a:pt x="21667" y="2503"/>
                    <a:pt x="21670" y="2438"/>
                  </a:cubicBezTo>
                  <a:cubicBezTo>
                    <a:pt x="21675" y="2368"/>
                    <a:pt x="21680" y="2300"/>
                    <a:pt x="21675" y="2232"/>
                  </a:cubicBezTo>
                  <a:cubicBezTo>
                    <a:pt x="21670" y="2176"/>
                    <a:pt x="21654" y="2124"/>
                    <a:pt x="21633" y="2071"/>
                  </a:cubicBezTo>
                  <a:cubicBezTo>
                    <a:pt x="21617" y="2032"/>
                    <a:pt x="21598" y="1996"/>
                    <a:pt x="21579" y="1959"/>
                  </a:cubicBezTo>
                  <a:cubicBezTo>
                    <a:pt x="21582" y="1958"/>
                    <a:pt x="21586" y="1958"/>
                    <a:pt x="21591" y="1955"/>
                  </a:cubicBezTo>
                  <a:cubicBezTo>
                    <a:pt x="21639" y="1927"/>
                    <a:pt x="21688" y="1897"/>
                    <a:pt x="21737" y="1868"/>
                  </a:cubicBezTo>
                  <a:cubicBezTo>
                    <a:pt x="21768" y="1850"/>
                    <a:pt x="21799" y="1834"/>
                    <a:pt x="21832" y="1816"/>
                  </a:cubicBezTo>
                  <a:cubicBezTo>
                    <a:pt x="21859" y="1803"/>
                    <a:pt x="21887" y="1791"/>
                    <a:pt x="21915" y="1778"/>
                  </a:cubicBezTo>
                  <a:cubicBezTo>
                    <a:pt x="21983" y="1749"/>
                    <a:pt x="22054" y="1722"/>
                    <a:pt x="22124" y="1698"/>
                  </a:cubicBezTo>
                  <a:cubicBezTo>
                    <a:pt x="22202" y="1671"/>
                    <a:pt x="22279" y="1644"/>
                    <a:pt x="22358" y="1618"/>
                  </a:cubicBezTo>
                  <a:cubicBezTo>
                    <a:pt x="22446" y="1594"/>
                    <a:pt x="22534" y="1569"/>
                    <a:pt x="22626" y="1553"/>
                  </a:cubicBezTo>
                  <a:lnTo>
                    <a:pt x="22626" y="1553"/>
                  </a:lnTo>
                  <a:cubicBezTo>
                    <a:pt x="22625" y="1554"/>
                    <a:pt x="22624" y="1554"/>
                    <a:pt x="22624" y="1555"/>
                  </a:cubicBezTo>
                  <a:cubicBezTo>
                    <a:pt x="22685" y="1545"/>
                    <a:pt x="22743" y="1536"/>
                    <a:pt x="22803" y="1526"/>
                  </a:cubicBezTo>
                  <a:cubicBezTo>
                    <a:pt x="22867" y="1517"/>
                    <a:pt x="22934" y="1514"/>
                    <a:pt x="23000" y="1510"/>
                  </a:cubicBezTo>
                  <a:lnTo>
                    <a:pt x="22995" y="1510"/>
                  </a:lnTo>
                  <a:cubicBezTo>
                    <a:pt x="23024" y="1509"/>
                    <a:pt x="23052" y="1508"/>
                    <a:pt x="23081" y="1508"/>
                  </a:cubicBezTo>
                  <a:close/>
                  <a:moveTo>
                    <a:pt x="22608" y="18301"/>
                  </a:moveTo>
                  <a:lnTo>
                    <a:pt x="22608" y="18301"/>
                  </a:lnTo>
                  <a:cubicBezTo>
                    <a:pt x="22608" y="18301"/>
                    <a:pt x="22608" y="18301"/>
                    <a:pt x="22608" y="18301"/>
                  </a:cubicBezTo>
                  <a:cubicBezTo>
                    <a:pt x="22608" y="18301"/>
                    <a:pt x="22608" y="18301"/>
                    <a:pt x="22608" y="18301"/>
                  </a:cubicBezTo>
                  <a:close/>
                  <a:moveTo>
                    <a:pt x="22675" y="18558"/>
                  </a:moveTo>
                  <a:lnTo>
                    <a:pt x="22675" y="18558"/>
                  </a:lnTo>
                  <a:cubicBezTo>
                    <a:pt x="22676" y="18561"/>
                    <a:pt x="22677" y="18564"/>
                    <a:pt x="22678" y="18566"/>
                  </a:cubicBezTo>
                  <a:lnTo>
                    <a:pt x="22678" y="18566"/>
                  </a:lnTo>
                  <a:cubicBezTo>
                    <a:pt x="22678" y="18563"/>
                    <a:pt x="22677" y="18561"/>
                    <a:pt x="22675" y="18558"/>
                  </a:cubicBezTo>
                  <a:close/>
                  <a:moveTo>
                    <a:pt x="27476" y="18873"/>
                  </a:moveTo>
                  <a:cubicBezTo>
                    <a:pt x="27474" y="18874"/>
                    <a:pt x="27474" y="18874"/>
                    <a:pt x="27474" y="18875"/>
                  </a:cubicBezTo>
                  <a:cubicBezTo>
                    <a:pt x="27475" y="18875"/>
                    <a:pt x="27475" y="18874"/>
                    <a:pt x="27476" y="18873"/>
                  </a:cubicBezTo>
                  <a:close/>
                  <a:moveTo>
                    <a:pt x="5768" y="18935"/>
                  </a:moveTo>
                  <a:lnTo>
                    <a:pt x="5768" y="18935"/>
                  </a:lnTo>
                  <a:cubicBezTo>
                    <a:pt x="5769" y="18937"/>
                    <a:pt x="5769" y="18938"/>
                    <a:pt x="5770" y="18940"/>
                  </a:cubicBezTo>
                  <a:lnTo>
                    <a:pt x="5770" y="18940"/>
                  </a:lnTo>
                  <a:cubicBezTo>
                    <a:pt x="5769" y="18938"/>
                    <a:pt x="5769" y="18936"/>
                    <a:pt x="5768" y="18935"/>
                  </a:cubicBezTo>
                  <a:close/>
                  <a:moveTo>
                    <a:pt x="13239" y="19708"/>
                  </a:moveTo>
                  <a:lnTo>
                    <a:pt x="13239" y="19708"/>
                  </a:lnTo>
                  <a:cubicBezTo>
                    <a:pt x="13239" y="19708"/>
                    <a:pt x="13240" y="19708"/>
                    <a:pt x="13240" y="19709"/>
                  </a:cubicBezTo>
                  <a:lnTo>
                    <a:pt x="13240" y="19709"/>
                  </a:lnTo>
                  <a:cubicBezTo>
                    <a:pt x="13240" y="19708"/>
                    <a:pt x="13239" y="19708"/>
                    <a:pt x="13239" y="19708"/>
                  </a:cubicBezTo>
                  <a:close/>
                  <a:moveTo>
                    <a:pt x="23573" y="19767"/>
                  </a:moveTo>
                  <a:cubicBezTo>
                    <a:pt x="23575" y="19768"/>
                    <a:pt x="23576" y="19769"/>
                    <a:pt x="23577" y="19770"/>
                  </a:cubicBezTo>
                  <a:lnTo>
                    <a:pt x="23577" y="19770"/>
                  </a:lnTo>
                  <a:cubicBezTo>
                    <a:pt x="23576" y="19769"/>
                    <a:pt x="23574" y="19768"/>
                    <a:pt x="23573" y="19767"/>
                  </a:cubicBezTo>
                  <a:close/>
                  <a:moveTo>
                    <a:pt x="10069" y="20297"/>
                  </a:moveTo>
                  <a:cubicBezTo>
                    <a:pt x="10069" y="20298"/>
                    <a:pt x="10069" y="20298"/>
                    <a:pt x="10069" y="20298"/>
                  </a:cubicBezTo>
                  <a:lnTo>
                    <a:pt x="10069" y="20298"/>
                  </a:lnTo>
                  <a:cubicBezTo>
                    <a:pt x="10069" y="20298"/>
                    <a:pt x="10069" y="20297"/>
                    <a:pt x="10069" y="20297"/>
                  </a:cubicBezTo>
                  <a:close/>
                  <a:moveTo>
                    <a:pt x="7741" y="20737"/>
                  </a:moveTo>
                  <a:cubicBezTo>
                    <a:pt x="7741" y="20738"/>
                    <a:pt x="7741" y="20738"/>
                    <a:pt x="7741" y="20739"/>
                  </a:cubicBezTo>
                  <a:lnTo>
                    <a:pt x="7741" y="20739"/>
                  </a:lnTo>
                  <a:cubicBezTo>
                    <a:pt x="7741" y="20738"/>
                    <a:pt x="7741" y="20738"/>
                    <a:pt x="7741" y="20737"/>
                  </a:cubicBezTo>
                  <a:close/>
                  <a:moveTo>
                    <a:pt x="23038" y="20815"/>
                  </a:moveTo>
                  <a:cubicBezTo>
                    <a:pt x="23038" y="20816"/>
                    <a:pt x="23037" y="20817"/>
                    <a:pt x="23037" y="20818"/>
                  </a:cubicBezTo>
                  <a:lnTo>
                    <a:pt x="23037" y="20818"/>
                  </a:lnTo>
                  <a:cubicBezTo>
                    <a:pt x="23037" y="20817"/>
                    <a:pt x="23038" y="20816"/>
                    <a:pt x="23038" y="20815"/>
                  </a:cubicBezTo>
                  <a:close/>
                  <a:moveTo>
                    <a:pt x="23037" y="20818"/>
                  </a:moveTo>
                  <a:cubicBezTo>
                    <a:pt x="23036" y="20819"/>
                    <a:pt x="23035" y="20820"/>
                    <a:pt x="23034" y="20822"/>
                  </a:cubicBezTo>
                  <a:lnTo>
                    <a:pt x="23034" y="20822"/>
                  </a:lnTo>
                  <a:cubicBezTo>
                    <a:pt x="23035" y="20820"/>
                    <a:pt x="23036" y="20819"/>
                    <a:pt x="23037" y="20818"/>
                  </a:cubicBezTo>
                  <a:close/>
                  <a:moveTo>
                    <a:pt x="11412" y="21287"/>
                  </a:moveTo>
                  <a:cubicBezTo>
                    <a:pt x="11411" y="21288"/>
                    <a:pt x="11410" y="21288"/>
                    <a:pt x="11409" y="21289"/>
                  </a:cubicBezTo>
                  <a:lnTo>
                    <a:pt x="11409" y="21289"/>
                  </a:lnTo>
                  <a:cubicBezTo>
                    <a:pt x="11411" y="21288"/>
                    <a:pt x="11411" y="21288"/>
                    <a:pt x="11412" y="21287"/>
                  </a:cubicBezTo>
                  <a:close/>
                  <a:moveTo>
                    <a:pt x="11266" y="21424"/>
                  </a:moveTo>
                  <a:lnTo>
                    <a:pt x="11266" y="21424"/>
                  </a:lnTo>
                  <a:cubicBezTo>
                    <a:pt x="11265" y="21425"/>
                    <a:pt x="11264" y="21426"/>
                    <a:pt x="11262" y="21427"/>
                  </a:cubicBezTo>
                  <a:cubicBezTo>
                    <a:pt x="11264" y="21427"/>
                    <a:pt x="11265" y="21425"/>
                    <a:pt x="11266" y="21424"/>
                  </a:cubicBezTo>
                  <a:close/>
                  <a:moveTo>
                    <a:pt x="17421" y="21950"/>
                  </a:moveTo>
                  <a:lnTo>
                    <a:pt x="17421" y="21950"/>
                  </a:lnTo>
                  <a:cubicBezTo>
                    <a:pt x="17423" y="21950"/>
                    <a:pt x="17424" y="21951"/>
                    <a:pt x="17425" y="21952"/>
                  </a:cubicBezTo>
                  <a:lnTo>
                    <a:pt x="17425" y="21952"/>
                  </a:lnTo>
                  <a:cubicBezTo>
                    <a:pt x="17424" y="21951"/>
                    <a:pt x="17422" y="21950"/>
                    <a:pt x="17421" y="21950"/>
                  </a:cubicBezTo>
                  <a:close/>
                  <a:moveTo>
                    <a:pt x="17425" y="21952"/>
                  </a:moveTo>
                  <a:lnTo>
                    <a:pt x="17425" y="21952"/>
                  </a:lnTo>
                  <a:cubicBezTo>
                    <a:pt x="17426" y="21953"/>
                    <a:pt x="17426" y="21953"/>
                    <a:pt x="17427" y="21954"/>
                  </a:cubicBezTo>
                  <a:lnTo>
                    <a:pt x="17427" y="21954"/>
                  </a:lnTo>
                  <a:cubicBezTo>
                    <a:pt x="17426" y="21953"/>
                    <a:pt x="17426" y="21953"/>
                    <a:pt x="17425" y="21952"/>
                  </a:cubicBezTo>
                  <a:close/>
                  <a:moveTo>
                    <a:pt x="17619" y="21974"/>
                  </a:moveTo>
                  <a:cubicBezTo>
                    <a:pt x="17620" y="21974"/>
                    <a:pt x="17621" y="21974"/>
                    <a:pt x="17622" y="21974"/>
                  </a:cubicBezTo>
                  <a:lnTo>
                    <a:pt x="17622" y="21974"/>
                  </a:lnTo>
                  <a:cubicBezTo>
                    <a:pt x="17620" y="21974"/>
                    <a:pt x="17620" y="21974"/>
                    <a:pt x="17619" y="21974"/>
                  </a:cubicBezTo>
                  <a:close/>
                  <a:moveTo>
                    <a:pt x="17637" y="21981"/>
                  </a:moveTo>
                  <a:cubicBezTo>
                    <a:pt x="17638" y="21981"/>
                    <a:pt x="17639" y="21981"/>
                    <a:pt x="17640" y="21981"/>
                  </a:cubicBezTo>
                  <a:lnTo>
                    <a:pt x="17640" y="21981"/>
                  </a:lnTo>
                  <a:cubicBezTo>
                    <a:pt x="17639" y="21981"/>
                    <a:pt x="17638" y="21981"/>
                    <a:pt x="17637" y="21981"/>
                  </a:cubicBezTo>
                  <a:close/>
                  <a:moveTo>
                    <a:pt x="17640" y="21981"/>
                  </a:moveTo>
                  <a:cubicBezTo>
                    <a:pt x="17641" y="21982"/>
                    <a:pt x="17641" y="21982"/>
                    <a:pt x="17642" y="21982"/>
                  </a:cubicBezTo>
                  <a:lnTo>
                    <a:pt x="17642" y="21982"/>
                  </a:lnTo>
                  <a:cubicBezTo>
                    <a:pt x="17641" y="21982"/>
                    <a:pt x="17641" y="21982"/>
                    <a:pt x="17640" y="21981"/>
                  </a:cubicBezTo>
                  <a:close/>
                  <a:moveTo>
                    <a:pt x="10921" y="22057"/>
                  </a:moveTo>
                  <a:lnTo>
                    <a:pt x="10921" y="22057"/>
                  </a:lnTo>
                  <a:cubicBezTo>
                    <a:pt x="10921" y="22058"/>
                    <a:pt x="10921" y="22059"/>
                    <a:pt x="10921" y="22061"/>
                  </a:cubicBezTo>
                  <a:lnTo>
                    <a:pt x="10921" y="22061"/>
                  </a:lnTo>
                  <a:cubicBezTo>
                    <a:pt x="10921" y="22060"/>
                    <a:pt x="10921" y="22058"/>
                    <a:pt x="10921" y="22057"/>
                  </a:cubicBezTo>
                  <a:close/>
                  <a:moveTo>
                    <a:pt x="21923" y="22286"/>
                  </a:moveTo>
                  <a:cubicBezTo>
                    <a:pt x="21923" y="22286"/>
                    <a:pt x="21922" y="22287"/>
                    <a:pt x="21922" y="22287"/>
                  </a:cubicBezTo>
                  <a:lnTo>
                    <a:pt x="21922" y="22287"/>
                  </a:lnTo>
                  <a:cubicBezTo>
                    <a:pt x="21922" y="22287"/>
                    <a:pt x="21923" y="22286"/>
                    <a:pt x="21923" y="22286"/>
                  </a:cubicBezTo>
                  <a:close/>
                  <a:moveTo>
                    <a:pt x="10351" y="22302"/>
                  </a:moveTo>
                  <a:cubicBezTo>
                    <a:pt x="10351" y="22302"/>
                    <a:pt x="10351" y="22302"/>
                    <a:pt x="10352" y="22302"/>
                  </a:cubicBezTo>
                  <a:lnTo>
                    <a:pt x="10352" y="22302"/>
                  </a:lnTo>
                  <a:cubicBezTo>
                    <a:pt x="10351" y="22302"/>
                    <a:pt x="10351" y="22302"/>
                    <a:pt x="10351" y="22302"/>
                  </a:cubicBezTo>
                  <a:close/>
                  <a:moveTo>
                    <a:pt x="21753" y="22476"/>
                  </a:moveTo>
                  <a:lnTo>
                    <a:pt x="21753" y="22476"/>
                  </a:lnTo>
                  <a:cubicBezTo>
                    <a:pt x="21752" y="22477"/>
                    <a:pt x="21751" y="22478"/>
                    <a:pt x="21750" y="22480"/>
                  </a:cubicBezTo>
                  <a:cubicBezTo>
                    <a:pt x="21751" y="22479"/>
                    <a:pt x="21752" y="22478"/>
                    <a:pt x="21753" y="22476"/>
                  </a:cubicBezTo>
                  <a:close/>
                  <a:moveTo>
                    <a:pt x="20668" y="22885"/>
                  </a:moveTo>
                  <a:cubicBezTo>
                    <a:pt x="20668" y="22885"/>
                    <a:pt x="20669" y="22885"/>
                    <a:pt x="20669" y="22885"/>
                  </a:cubicBezTo>
                  <a:lnTo>
                    <a:pt x="20669" y="22885"/>
                  </a:lnTo>
                  <a:cubicBezTo>
                    <a:pt x="20669" y="22885"/>
                    <a:pt x="20668" y="22885"/>
                    <a:pt x="20668" y="22885"/>
                  </a:cubicBezTo>
                  <a:close/>
                  <a:moveTo>
                    <a:pt x="17323" y="23199"/>
                  </a:moveTo>
                  <a:cubicBezTo>
                    <a:pt x="17325" y="23200"/>
                    <a:pt x="17326" y="23200"/>
                    <a:pt x="17328" y="23201"/>
                  </a:cubicBezTo>
                  <a:lnTo>
                    <a:pt x="17328" y="23201"/>
                  </a:lnTo>
                  <a:cubicBezTo>
                    <a:pt x="17326" y="23199"/>
                    <a:pt x="17324" y="23199"/>
                    <a:pt x="17323" y="23199"/>
                  </a:cubicBezTo>
                  <a:close/>
                  <a:moveTo>
                    <a:pt x="17556" y="23255"/>
                  </a:moveTo>
                  <a:lnTo>
                    <a:pt x="17556" y="23255"/>
                  </a:lnTo>
                  <a:cubicBezTo>
                    <a:pt x="17557" y="23255"/>
                    <a:pt x="17559" y="23256"/>
                    <a:pt x="17561" y="23256"/>
                  </a:cubicBezTo>
                  <a:cubicBezTo>
                    <a:pt x="17559" y="23255"/>
                    <a:pt x="17557" y="23255"/>
                    <a:pt x="17556" y="23255"/>
                  </a:cubicBezTo>
                  <a:close/>
                  <a:moveTo>
                    <a:pt x="14645" y="23383"/>
                  </a:moveTo>
                  <a:lnTo>
                    <a:pt x="14645" y="23383"/>
                  </a:lnTo>
                  <a:cubicBezTo>
                    <a:pt x="14645" y="23384"/>
                    <a:pt x="14645" y="23385"/>
                    <a:pt x="14644" y="23385"/>
                  </a:cubicBezTo>
                  <a:cubicBezTo>
                    <a:pt x="14645" y="23384"/>
                    <a:pt x="14645" y="23384"/>
                    <a:pt x="14645" y="23383"/>
                  </a:cubicBezTo>
                  <a:close/>
                  <a:moveTo>
                    <a:pt x="12527" y="24188"/>
                  </a:moveTo>
                  <a:lnTo>
                    <a:pt x="12529" y="24188"/>
                  </a:lnTo>
                  <a:lnTo>
                    <a:pt x="12529" y="24188"/>
                  </a:lnTo>
                  <a:cubicBezTo>
                    <a:pt x="12528" y="24188"/>
                    <a:pt x="12528" y="24188"/>
                    <a:pt x="12527" y="24188"/>
                  </a:cubicBezTo>
                  <a:close/>
                  <a:moveTo>
                    <a:pt x="8060" y="28874"/>
                  </a:moveTo>
                  <a:lnTo>
                    <a:pt x="8060" y="28874"/>
                  </a:lnTo>
                  <a:cubicBezTo>
                    <a:pt x="8060" y="28875"/>
                    <a:pt x="8059" y="28876"/>
                    <a:pt x="8058" y="28877"/>
                  </a:cubicBezTo>
                  <a:lnTo>
                    <a:pt x="8058" y="28877"/>
                  </a:lnTo>
                  <a:cubicBezTo>
                    <a:pt x="8059" y="28877"/>
                    <a:pt x="8059" y="28876"/>
                    <a:pt x="8060" y="28874"/>
                  </a:cubicBezTo>
                  <a:close/>
                  <a:moveTo>
                    <a:pt x="18975" y="3297"/>
                  </a:moveTo>
                  <a:cubicBezTo>
                    <a:pt x="18997" y="3297"/>
                    <a:pt x="19018" y="3298"/>
                    <a:pt x="19040" y="3300"/>
                  </a:cubicBezTo>
                  <a:cubicBezTo>
                    <a:pt x="19114" y="3306"/>
                    <a:pt x="19187" y="3313"/>
                    <a:pt x="19262" y="3321"/>
                  </a:cubicBezTo>
                  <a:cubicBezTo>
                    <a:pt x="19300" y="3325"/>
                    <a:pt x="19336" y="3328"/>
                    <a:pt x="19373" y="3332"/>
                  </a:cubicBezTo>
                  <a:cubicBezTo>
                    <a:pt x="19412" y="3338"/>
                    <a:pt x="19450" y="3344"/>
                    <a:pt x="19488" y="3351"/>
                  </a:cubicBezTo>
                  <a:cubicBezTo>
                    <a:pt x="19543" y="3363"/>
                    <a:pt x="19599" y="3378"/>
                    <a:pt x="19655" y="3390"/>
                  </a:cubicBezTo>
                  <a:cubicBezTo>
                    <a:pt x="19724" y="3408"/>
                    <a:pt x="19794" y="3421"/>
                    <a:pt x="19861" y="3444"/>
                  </a:cubicBezTo>
                  <a:cubicBezTo>
                    <a:pt x="19913" y="3462"/>
                    <a:pt x="19962" y="3487"/>
                    <a:pt x="20011" y="3510"/>
                  </a:cubicBezTo>
                  <a:lnTo>
                    <a:pt x="20011" y="3510"/>
                  </a:lnTo>
                  <a:cubicBezTo>
                    <a:pt x="20010" y="3510"/>
                    <a:pt x="20010" y="3509"/>
                    <a:pt x="20010" y="3509"/>
                  </a:cubicBezTo>
                  <a:lnTo>
                    <a:pt x="20010" y="3509"/>
                  </a:lnTo>
                  <a:cubicBezTo>
                    <a:pt x="20067" y="3539"/>
                    <a:pt x="20124" y="3569"/>
                    <a:pt x="20181" y="3599"/>
                  </a:cubicBezTo>
                  <a:cubicBezTo>
                    <a:pt x="20212" y="3615"/>
                    <a:pt x="20243" y="3632"/>
                    <a:pt x="20274" y="3650"/>
                  </a:cubicBezTo>
                  <a:cubicBezTo>
                    <a:pt x="20305" y="3668"/>
                    <a:pt x="20333" y="3686"/>
                    <a:pt x="20363" y="3705"/>
                  </a:cubicBezTo>
                  <a:cubicBezTo>
                    <a:pt x="20391" y="3726"/>
                    <a:pt x="20419" y="3745"/>
                    <a:pt x="20446" y="3767"/>
                  </a:cubicBezTo>
                  <a:cubicBezTo>
                    <a:pt x="20476" y="3791"/>
                    <a:pt x="20506" y="3816"/>
                    <a:pt x="20534" y="3841"/>
                  </a:cubicBezTo>
                  <a:lnTo>
                    <a:pt x="20646" y="3950"/>
                  </a:lnTo>
                  <a:cubicBezTo>
                    <a:pt x="20682" y="3984"/>
                    <a:pt x="20714" y="4022"/>
                    <a:pt x="20747" y="4058"/>
                  </a:cubicBezTo>
                  <a:cubicBezTo>
                    <a:pt x="20770" y="4089"/>
                    <a:pt x="20795" y="4118"/>
                    <a:pt x="20817" y="4149"/>
                  </a:cubicBezTo>
                  <a:cubicBezTo>
                    <a:pt x="20841" y="4183"/>
                    <a:pt x="20864" y="4218"/>
                    <a:pt x="20889" y="4252"/>
                  </a:cubicBezTo>
                  <a:lnTo>
                    <a:pt x="20888" y="4251"/>
                  </a:lnTo>
                  <a:lnTo>
                    <a:pt x="20888" y="4251"/>
                  </a:lnTo>
                  <a:cubicBezTo>
                    <a:pt x="20939" y="4337"/>
                    <a:pt x="20988" y="4422"/>
                    <a:pt x="21031" y="4512"/>
                  </a:cubicBezTo>
                  <a:cubicBezTo>
                    <a:pt x="21048" y="4548"/>
                    <a:pt x="21064" y="4585"/>
                    <a:pt x="21078" y="4622"/>
                  </a:cubicBezTo>
                  <a:lnTo>
                    <a:pt x="21076" y="4621"/>
                  </a:lnTo>
                  <a:lnTo>
                    <a:pt x="21076" y="4621"/>
                  </a:lnTo>
                  <a:cubicBezTo>
                    <a:pt x="21093" y="4669"/>
                    <a:pt x="21104" y="4718"/>
                    <a:pt x="21115" y="4766"/>
                  </a:cubicBezTo>
                  <a:lnTo>
                    <a:pt x="21115" y="4766"/>
                  </a:lnTo>
                  <a:cubicBezTo>
                    <a:pt x="21115" y="4766"/>
                    <a:pt x="21114" y="4766"/>
                    <a:pt x="21114" y="4766"/>
                  </a:cubicBezTo>
                  <a:lnTo>
                    <a:pt x="21114" y="4766"/>
                  </a:lnTo>
                  <a:cubicBezTo>
                    <a:pt x="21135" y="4884"/>
                    <a:pt x="21148" y="5004"/>
                    <a:pt x="21157" y="5124"/>
                  </a:cubicBezTo>
                  <a:cubicBezTo>
                    <a:pt x="21162" y="5195"/>
                    <a:pt x="21161" y="5266"/>
                    <a:pt x="21158" y="5338"/>
                  </a:cubicBezTo>
                  <a:lnTo>
                    <a:pt x="21158" y="5339"/>
                  </a:lnTo>
                  <a:lnTo>
                    <a:pt x="21158" y="5344"/>
                  </a:lnTo>
                  <a:cubicBezTo>
                    <a:pt x="21152" y="5428"/>
                    <a:pt x="21141" y="5514"/>
                    <a:pt x="21125" y="5598"/>
                  </a:cubicBezTo>
                  <a:cubicBezTo>
                    <a:pt x="21115" y="5649"/>
                    <a:pt x="21104" y="5702"/>
                    <a:pt x="21088" y="5753"/>
                  </a:cubicBezTo>
                  <a:cubicBezTo>
                    <a:pt x="21074" y="5805"/>
                    <a:pt x="21057" y="5857"/>
                    <a:pt x="21040" y="5908"/>
                  </a:cubicBezTo>
                  <a:cubicBezTo>
                    <a:pt x="20987" y="6055"/>
                    <a:pt x="20930" y="6199"/>
                    <a:pt x="20868" y="6342"/>
                  </a:cubicBezTo>
                  <a:cubicBezTo>
                    <a:pt x="20809" y="6480"/>
                    <a:pt x="20742" y="6617"/>
                    <a:pt x="20675" y="6751"/>
                  </a:cubicBezTo>
                  <a:cubicBezTo>
                    <a:pt x="20645" y="6808"/>
                    <a:pt x="20615" y="6865"/>
                    <a:pt x="20583" y="6919"/>
                  </a:cubicBezTo>
                  <a:cubicBezTo>
                    <a:pt x="20565" y="6950"/>
                    <a:pt x="20548" y="6982"/>
                    <a:pt x="20529" y="7011"/>
                  </a:cubicBezTo>
                  <a:cubicBezTo>
                    <a:pt x="20508" y="7043"/>
                    <a:pt x="20487" y="7076"/>
                    <a:pt x="20466" y="7108"/>
                  </a:cubicBezTo>
                  <a:cubicBezTo>
                    <a:pt x="20435" y="7151"/>
                    <a:pt x="20405" y="7193"/>
                    <a:pt x="20373" y="7234"/>
                  </a:cubicBezTo>
                  <a:cubicBezTo>
                    <a:pt x="20335" y="7285"/>
                    <a:pt x="20294" y="7335"/>
                    <a:pt x="20254" y="7386"/>
                  </a:cubicBezTo>
                  <a:cubicBezTo>
                    <a:pt x="20185" y="7474"/>
                    <a:pt x="20111" y="7557"/>
                    <a:pt x="20037" y="7641"/>
                  </a:cubicBezTo>
                  <a:lnTo>
                    <a:pt x="20038" y="7640"/>
                  </a:lnTo>
                  <a:lnTo>
                    <a:pt x="20038" y="7640"/>
                  </a:lnTo>
                  <a:cubicBezTo>
                    <a:pt x="20037" y="7641"/>
                    <a:pt x="20037" y="7641"/>
                    <a:pt x="20037" y="7642"/>
                  </a:cubicBezTo>
                  <a:lnTo>
                    <a:pt x="20033" y="7646"/>
                  </a:lnTo>
                  <a:cubicBezTo>
                    <a:pt x="20035" y="7645"/>
                    <a:pt x="20035" y="7644"/>
                    <a:pt x="20036" y="7644"/>
                  </a:cubicBezTo>
                  <a:lnTo>
                    <a:pt x="20036" y="7644"/>
                  </a:lnTo>
                  <a:cubicBezTo>
                    <a:pt x="19994" y="7687"/>
                    <a:pt x="19953" y="7732"/>
                    <a:pt x="19908" y="7773"/>
                  </a:cubicBezTo>
                  <a:cubicBezTo>
                    <a:pt x="19886" y="7795"/>
                    <a:pt x="19862" y="7817"/>
                    <a:pt x="19837" y="7840"/>
                  </a:cubicBezTo>
                  <a:cubicBezTo>
                    <a:pt x="19809" y="7864"/>
                    <a:pt x="19780" y="7888"/>
                    <a:pt x="19754" y="7912"/>
                  </a:cubicBezTo>
                  <a:cubicBezTo>
                    <a:pt x="19707" y="7951"/>
                    <a:pt x="19662" y="7991"/>
                    <a:pt x="19615" y="8029"/>
                  </a:cubicBezTo>
                  <a:cubicBezTo>
                    <a:pt x="19605" y="8039"/>
                    <a:pt x="19595" y="8049"/>
                    <a:pt x="19584" y="8058"/>
                  </a:cubicBezTo>
                  <a:cubicBezTo>
                    <a:pt x="19558" y="8084"/>
                    <a:pt x="19530" y="8109"/>
                    <a:pt x="19501" y="8135"/>
                  </a:cubicBezTo>
                  <a:cubicBezTo>
                    <a:pt x="19500" y="8136"/>
                    <a:pt x="19500" y="8136"/>
                    <a:pt x="19499" y="8136"/>
                  </a:cubicBezTo>
                  <a:cubicBezTo>
                    <a:pt x="19479" y="8153"/>
                    <a:pt x="19461" y="8170"/>
                    <a:pt x="19442" y="8187"/>
                  </a:cubicBezTo>
                  <a:cubicBezTo>
                    <a:pt x="19474" y="8204"/>
                    <a:pt x="19505" y="8225"/>
                    <a:pt x="19537" y="8245"/>
                  </a:cubicBezTo>
                  <a:cubicBezTo>
                    <a:pt x="19541" y="8248"/>
                    <a:pt x="19543" y="8249"/>
                    <a:pt x="19547" y="8251"/>
                  </a:cubicBezTo>
                  <a:cubicBezTo>
                    <a:pt x="19561" y="8259"/>
                    <a:pt x="19572" y="8266"/>
                    <a:pt x="19583" y="8276"/>
                  </a:cubicBezTo>
                  <a:cubicBezTo>
                    <a:pt x="19594" y="8284"/>
                    <a:pt x="19604" y="8290"/>
                    <a:pt x="19614" y="8297"/>
                  </a:cubicBezTo>
                  <a:cubicBezTo>
                    <a:pt x="19628" y="8306"/>
                    <a:pt x="19641" y="8315"/>
                    <a:pt x="19655" y="8323"/>
                  </a:cubicBezTo>
                  <a:lnTo>
                    <a:pt x="19655" y="8323"/>
                  </a:lnTo>
                  <a:cubicBezTo>
                    <a:pt x="19654" y="8323"/>
                    <a:pt x="19654" y="8322"/>
                    <a:pt x="19654" y="8322"/>
                  </a:cubicBezTo>
                  <a:lnTo>
                    <a:pt x="19654" y="8322"/>
                  </a:lnTo>
                  <a:cubicBezTo>
                    <a:pt x="19655" y="8323"/>
                    <a:pt x="19656" y="8324"/>
                    <a:pt x="19657" y="8325"/>
                  </a:cubicBezTo>
                  <a:lnTo>
                    <a:pt x="19657" y="8325"/>
                  </a:lnTo>
                  <a:cubicBezTo>
                    <a:pt x="19656" y="8324"/>
                    <a:pt x="19655" y="8324"/>
                    <a:pt x="19655" y="8323"/>
                  </a:cubicBezTo>
                  <a:lnTo>
                    <a:pt x="19655" y="8323"/>
                  </a:lnTo>
                  <a:cubicBezTo>
                    <a:pt x="19656" y="8324"/>
                    <a:pt x="19657" y="8325"/>
                    <a:pt x="19659" y="8326"/>
                  </a:cubicBezTo>
                  <a:lnTo>
                    <a:pt x="19659" y="8326"/>
                  </a:lnTo>
                  <a:cubicBezTo>
                    <a:pt x="19658" y="8326"/>
                    <a:pt x="19658" y="8325"/>
                    <a:pt x="19657" y="8325"/>
                  </a:cubicBezTo>
                  <a:lnTo>
                    <a:pt x="19657" y="8325"/>
                  </a:lnTo>
                  <a:cubicBezTo>
                    <a:pt x="19658" y="8325"/>
                    <a:pt x="19659" y="8326"/>
                    <a:pt x="19660" y="8326"/>
                  </a:cubicBezTo>
                  <a:cubicBezTo>
                    <a:pt x="19659" y="8326"/>
                    <a:pt x="19659" y="8326"/>
                    <a:pt x="19659" y="8326"/>
                  </a:cubicBezTo>
                  <a:lnTo>
                    <a:pt x="19659" y="8326"/>
                  </a:lnTo>
                  <a:cubicBezTo>
                    <a:pt x="19685" y="8344"/>
                    <a:pt x="19709" y="8364"/>
                    <a:pt x="19733" y="8384"/>
                  </a:cubicBezTo>
                  <a:cubicBezTo>
                    <a:pt x="19779" y="8426"/>
                    <a:pt x="19822" y="8471"/>
                    <a:pt x="19865" y="8517"/>
                  </a:cubicBezTo>
                  <a:cubicBezTo>
                    <a:pt x="19907" y="8563"/>
                    <a:pt x="19950" y="8607"/>
                    <a:pt x="19991" y="8655"/>
                  </a:cubicBezTo>
                  <a:cubicBezTo>
                    <a:pt x="19990" y="8654"/>
                    <a:pt x="19990" y="8653"/>
                    <a:pt x="19989" y="8652"/>
                  </a:cubicBezTo>
                  <a:lnTo>
                    <a:pt x="19989" y="8652"/>
                  </a:lnTo>
                  <a:cubicBezTo>
                    <a:pt x="20026" y="8695"/>
                    <a:pt x="20062" y="8741"/>
                    <a:pt x="20094" y="8789"/>
                  </a:cubicBezTo>
                  <a:lnTo>
                    <a:pt x="20094" y="8789"/>
                  </a:lnTo>
                  <a:cubicBezTo>
                    <a:pt x="20096" y="8794"/>
                    <a:pt x="20101" y="8798"/>
                    <a:pt x="20104" y="8803"/>
                  </a:cubicBezTo>
                  <a:lnTo>
                    <a:pt x="20105" y="8805"/>
                  </a:lnTo>
                  <a:lnTo>
                    <a:pt x="20106" y="8806"/>
                  </a:lnTo>
                  <a:cubicBezTo>
                    <a:pt x="20154" y="8883"/>
                    <a:pt x="20195" y="8965"/>
                    <a:pt x="20234" y="9048"/>
                  </a:cubicBezTo>
                  <a:lnTo>
                    <a:pt x="20229" y="9039"/>
                  </a:lnTo>
                  <a:lnTo>
                    <a:pt x="20229" y="9039"/>
                  </a:lnTo>
                  <a:cubicBezTo>
                    <a:pt x="20239" y="9063"/>
                    <a:pt x="20249" y="9086"/>
                    <a:pt x="20259" y="9109"/>
                  </a:cubicBezTo>
                  <a:cubicBezTo>
                    <a:pt x="20270" y="9132"/>
                    <a:pt x="20276" y="9156"/>
                    <a:pt x="20284" y="9179"/>
                  </a:cubicBezTo>
                  <a:cubicBezTo>
                    <a:pt x="20290" y="9203"/>
                    <a:pt x="20299" y="9229"/>
                    <a:pt x="20305" y="9254"/>
                  </a:cubicBezTo>
                  <a:cubicBezTo>
                    <a:pt x="20312" y="9283"/>
                    <a:pt x="20319" y="9314"/>
                    <a:pt x="20325" y="9344"/>
                  </a:cubicBezTo>
                  <a:cubicBezTo>
                    <a:pt x="20333" y="9378"/>
                    <a:pt x="20340" y="9412"/>
                    <a:pt x="20346" y="9446"/>
                  </a:cubicBezTo>
                  <a:lnTo>
                    <a:pt x="20343" y="9446"/>
                  </a:lnTo>
                  <a:cubicBezTo>
                    <a:pt x="20352" y="9481"/>
                    <a:pt x="20360" y="9515"/>
                    <a:pt x="20367" y="9549"/>
                  </a:cubicBezTo>
                  <a:cubicBezTo>
                    <a:pt x="20367" y="9551"/>
                    <a:pt x="20368" y="9554"/>
                    <a:pt x="20368" y="9558"/>
                  </a:cubicBezTo>
                  <a:cubicBezTo>
                    <a:pt x="20377" y="9556"/>
                    <a:pt x="20387" y="9555"/>
                    <a:pt x="20397" y="9554"/>
                  </a:cubicBezTo>
                  <a:cubicBezTo>
                    <a:pt x="20433" y="9550"/>
                    <a:pt x="20470" y="9545"/>
                    <a:pt x="20506" y="9541"/>
                  </a:cubicBezTo>
                  <a:cubicBezTo>
                    <a:pt x="20522" y="9540"/>
                    <a:pt x="20541" y="9538"/>
                    <a:pt x="20558" y="9538"/>
                  </a:cubicBezTo>
                  <a:cubicBezTo>
                    <a:pt x="20567" y="9538"/>
                    <a:pt x="20577" y="9539"/>
                    <a:pt x="20585" y="9541"/>
                  </a:cubicBezTo>
                  <a:cubicBezTo>
                    <a:pt x="20596" y="9541"/>
                    <a:pt x="20606" y="9540"/>
                    <a:pt x="20616" y="9539"/>
                  </a:cubicBezTo>
                  <a:lnTo>
                    <a:pt x="20613" y="9539"/>
                  </a:lnTo>
                  <a:cubicBezTo>
                    <a:pt x="20629" y="9538"/>
                    <a:pt x="20644" y="9538"/>
                    <a:pt x="20659" y="9538"/>
                  </a:cubicBezTo>
                  <a:cubicBezTo>
                    <a:pt x="20694" y="9538"/>
                    <a:pt x="20729" y="9539"/>
                    <a:pt x="20764" y="9543"/>
                  </a:cubicBezTo>
                  <a:cubicBezTo>
                    <a:pt x="20846" y="9551"/>
                    <a:pt x="20928" y="9566"/>
                    <a:pt x="21006" y="9584"/>
                  </a:cubicBezTo>
                  <a:lnTo>
                    <a:pt x="21006" y="9584"/>
                  </a:lnTo>
                  <a:cubicBezTo>
                    <a:pt x="21006" y="9583"/>
                    <a:pt x="21005" y="9583"/>
                    <a:pt x="21004" y="9583"/>
                  </a:cubicBezTo>
                  <a:lnTo>
                    <a:pt x="21004" y="9583"/>
                  </a:lnTo>
                  <a:cubicBezTo>
                    <a:pt x="21069" y="9598"/>
                    <a:pt x="21132" y="9617"/>
                    <a:pt x="21196" y="9638"/>
                  </a:cubicBezTo>
                  <a:cubicBezTo>
                    <a:pt x="21267" y="9662"/>
                    <a:pt x="21337" y="9682"/>
                    <a:pt x="21406" y="9708"/>
                  </a:cubicBezTo>
                  <a:cubicBezTo>
                    <a:pt x="21429" y="9715"/>
                    <a:pt x="21450" y="9726"/>
                    <a:pt x="21471" y="9736"/>
                  </a:cubicBezTo>
                  <a:cubicBezTo>
                    <a:pt x="21504" y="9754"/>
                    <a:pt x="21537" y="9775"/>
                    <a:pt x="21568" y="9797"/>
                  </a:cubicBezTo>
                  <a:cubicBezTo>
                    <a:pt x="21567" y="9796"/>
                    <a:pt x="21566" y="9796"/>
                    <a:pt x="21565" y="9795"/>
                  </a:cubicBezTo>
                  <a:lnTo>
                    <a:pt x="21565" y="9795"/>
                  </a:lnTo>
                  <a:cubicBezTo>
                    <a:pt x="21572" y="9800"/>
                    <a:pt x="21578" y="9804"/>
                    <a:pt x="21584" y="9809"/>
                  </a:cubicBezTo>
                  <a:cubicBezTo>
                    <a:pt x="21609" y="9823"/>
                    <a:pt x="21632" y="9835"/>
                    <a:pt x="21656" y="9849"/>
                  </a:cubicBezTo>
                  <a:cubicBezTo>
                    <a:pt x="21719" y="9889"/>
                    <a:pt x="21776" y="9932"/>
                    <a:pt x="21836" y="9976"/>
                  </a:cubicBezTo>
                  <a:cubicBezTo>
                    <a:pt x="21836" y="9976"/>
                    <a:pt x="21836" y="9976"/>
                    <a:pt x="21836" y="9976"/>
                  </a:cubicBezTo>
                  <a:lnTo>
                    <a:pt x="21836" y="9976"/>
                  </a:lnTo>
                  <a:cubicBezTo>
                    <a:pt x="21924" y="10041"/>
                    <a:pt x="22013" y="10102"/>
                    <a:pt x="22099" y="10167"/>
                  </a:cubicBezTo>
                  <a:cubicBezTo>
                    <a:pt x="22096" y="10165"/>
                    <a:pt x="22094" y="10163"/>
                    <a:pt x="22092" y="10162"/>
                  </a:cubicBezTo>
                  <a:lnTo>
                    <a:pt x="22092" y="10162"/>
                  </a:lnTo>
                  <a:cubicBezTo>
                    <a:pt x="22144" y="10200"/>
                    <a:pt x="22198" y="10236"/>
                    <a:pt x="22247" y="10279"/>
                  </a:cubicBezTo>
                  <a:cubicBezTo>
                    <a:pt x="22298" y="10323"/>
                    <a:pt x="22348" y="10366"/>
                    <a:pt x="22395" y="10415"/>
                  </a:cubicBezTo>
                  <a:cubicBezTo>
                    <a:pt x="22417" y="10439"/>
                    <a:pt x="22441" y="10463"/>
                    <a:pt x="22463" y="10488"/>
                  </a:cubicBezTo>
                  <a:cubicBezTo>
                    <a:pt x="22450" y="10459"/>
                    <a:pt x="22436" y="10433"/>
                    <a:pt x="22420" y="10406"/>
                  </a:cubicBezTo>
                  <a:cubicBezTo>
                    <a:pt x="22373" y="10324"/>
                    <a:pt x="22321" y="10245"/>
                    <a:pt x="22259" y="10172"/>
                  </a:cubicBezTo>
                  <a:cubicBezTo>
                    <a:pt x="22197" y="10102"/>
                    <a:pt x="22128" y="10039"/>
                    <a:pt x="22055" y="9984"/>
                  </a:cubicBezTo>
                  <a:cubicBezTo>
                    <a:pt x="21981" y="9927"/>
                    <a:pt x="21901" y="9876"/>
                    <a:pt x="21824" y="9824"/>
                  </a:cubicBezTo>
                  <a:cubicBezTo>
                    <a:pt x="21774" y="9789"/>
                    <a:pt x="21725" y="9751"/>
                    <a:pt x="21676" y="9715"/>
                  </a:cubicBezTo>
                  <a:cubicBezTo>
                    <a:pt x="21628" y="9680"/>
                    <a:pt x="21579" y="9647"/>
                    <a:pt x="21527" y="9620"/>
                  </a:cubicBezTo>
                  <a:cubicBezTo>
                    <a:pt x="21473" y="9592"/>
                    <a:pt x="21416" y="9575"/>
                    <a:pt x="21359" y="9555"/>
                  </a:cubicBezTo>
                  <a:cubicBezTo>
                    <a:pt x="21301" y="9536"/>
                    <a:pt x="21240" y="9517"/>
                    <a:pt x="21181" y="9498"/>
                  </a:cubicBezTo>
                  <a:cubicBezTo>
                    <a:pt x="21121" y="9479"/>
                    <a:pt x="21062" y="9463"/>
                    <a:pt x="21001" y="9451"/>
                  </a:cubicBezTo>
                  <a:cubicBezTo>
                    <a:pt x="20946" y="9440"/>
                    <a:pt x="20890" y="9430"/>
                    <a:pt x="20835" y="9421"/>
                  </a:cubicBezTo>
                  <a:cubicBezTo>
                    <a:pt x="20782" y="9413"/>
                    <a:pt x="20729" y="9409"/>
                    <a:pt x="20675" y="9409"/>
                  </a:cubicBezTo>
                  <a:cubicBezTo>
                    <a:pt x="20616" y="9409"/>
                    <a:pt x="20557" y="9414"/>
                    <a:pt x="20498" y="9421"/>
                  </a:cubicBezTo>
                  <a:cubicBezTo>
                    <a:pt x="20490" y="9422"/>
                    <a:pt x="20482" y="9424"/>
                    <a:pt x="20474" y="9425"/>
                  </a:cubicBezTo>
                  <a:cubicBezTo>
                    <a:pt x="20461" y="9357"/>
                    <a:pt x="20445" y="9288"/>
                    <a:pt x="20430" y="9221"/>
                  </a:cubicBezTo>
                  <a:cubicBezTo>
                    <a:pt x="20418" y="9173"/>
                    <a:pt x="20403" y="9126"/>
                    <a:pt x="20386" y="9080"/>
                  </a:cubicBezTo>
                  <a:cubicBezTo>
                    <a:pt x="20371" y="9037"/>
                    <a:pt x="20352" y="8996"/>
                    <a:pt x="20333" y="8955"/>
                  </a:cubicBezTo>
                  <a:cubicBezTo>
                    <a:pt x="20295" y="8877"/>
                    <a:pt x="20255" y="8800"/>
                    <a:pt x="20209" y="8728"/>
                  </a:cubicBezTo>
                  <a:cubicBezTo>
                    <a:pt x="20160" y="8652"/>
                    <a:pt x="20104" y="8581"/>
                    <a:pt x="20043" y="8516"/>
                  </a:cubicBezTo>
                  <a:cubicBezTo>
                    <a:pt x="19982" y="8449"/>
                    <a:pt x="19920" y="8383"/>
                    <a:pt x="19856" y="8320"/>
                  </a:cubicBezTo>
                  <a:cubicBezTo>
                    <a:pt x="19795" y="8260"/>
                    <a:pt x="19727" y="8212"/>
                    <a:pt x="19654" y="8168"/>
                  </a:cubicBezTo>
                  <a:lnTo>
                    <a:pt x="19754" y="8080"/>
                  </a:lnTo>
                  <a:cubicBezTo>
                    <a:pt x="19856" y="7993"/>
                    <a:pt x="19960" y="7909"/>
                    <a:pt x="20053" y="7812"/>
                  </a:cubicBezTo>
                  <a:cubicBezTo>
                    <a:pt x="20079" y="7785"/>
                    <a:pt x="20106" y="7759"/>
                    <a:pt x="20131" y="7732"/>
                  </a:cubicBezTo>
                  <a:cubicBezTo>
                    <a:pt x="20160" y="7702"/>
                    <a:pt x="20186" y="7671"/>
                    <a:pt x="20212" y="7641"/>
                  </a:cubicBezTo>
                  <a:cubicBezTo>
                    <a:pt x="20253" y="7596"/>
                    <a:pt x="20291" y="7548"/>
                    <a:pt x="20331" y="7501"/>
                  </a:cubicBezTo>
                  <a:cubicBezTo>
                    <a:pt x="20378" y="7443"/>
                    <a:pt x="20423" y="7384"/>
                    <a:pt x="20470" y="7325"/>
                  </a:cubicBezTo>
                  <a:cubicBezTo>
                    <a:pt x="20510" y="7274"/>
                    <a:pt x="20549" y="7221"/>
                    <a:pt x="20584" y="7166"/>
                  </a:cubicBezTo>
                  <a:lnTo>
                    <a:pt x="20646" y="7073"/>
                  </a:lnTo>
                  <a:cubicBezTo>
                    <a:pt x="20668" y="7040"/>
                    <a:pt x="20687" y="7005"/>
                    <a:pt x="20707" y="6970"/>
                  </a:cubicBezTo>
                  <a:cubicBezTo>
                    <a:pt x="20722" y="6945"/>
                    <a:pt x="20734" y="6922"/>
                    <a:pt x="20747" y="6897"/>
                  </a:cubicBezTo>
                  <a:cubicBezTo>
                    <a:pt x="20764" y="6866"/>
                    <a:pt x="20780" y="6835"/>
                    <a:pt x="20796" y="6803"/>
                  </a:cubicBezTo>
                  <a:cubicBezTo>
                    <a:pt x="20826" y="6743"/>
                    <a:pt x="20857" y="6684"/>
                    <a:pt x="20885" y="6623"/>
                  </a:cubicBezTo>
                  <a:cubicBezTo>
                    <a:pt x="20918" y="6552"/>
                    <a:pt x="20951" y="6483"/>
                    <a:pt x="20982" y="6412"/>
                  </a:cubicBezTo>
                  <a:cubicBezTo>
                    <a:pt x="21036" y="6290"/>
                    <a:pt x="21085" y="6168"/>
                    <a:pt x="21131" y="6044"/>
                  </a:cubicBezTo>
                  <a:cubicBezTo>
                    <a:pt x="21155" y="5980"/>
                    <a:pt x="21178" y="5916"/>
                    <a:pt x="21198" y="5850"/>
                  </a:cubicBezTo>
                  <a:cubicBezTo>
                    <a:pt x="21217" y="5792"/>
                    <a:pt x="21233" y="5731"/>
                    <a:pt x="21246" y="5669"/>
                  </a:cubicBezTo>
                  <a:cubicBezTo>
                    <a:pt x="21272" y="5552"/>
                    <a:pt x="21289" y="5434"/>
                    <a:pt x="21294" y="5315"/>
                  </a:cubicBezTo>
                  <a:cubicBezTo>
                    <a:pt x="21300" y="5203"/>
                    <a:pt x="21290" y="5090"/>
                    <a:pt x="21279" y="4977"/>
                  </a:cubicBezTo>
                  <a:lnTo>
                    <a:pt x="21280" y="4977"/>
                  </a:lnTo>
                  <a:cubicBezTo>
                    <a:pt x="21303" y="4993"/>
                    <a:pt x="21323" y="5009"/>
                    <a:pt x="21346" y="5026"/>
                  </a:cubicBezTo>
                  <a:lnTo>
                    <a:pt x="21470" y="5134"/>
                  </a:lnTo>
                  <a:cubicBezTo>
                    <a:pt x="21508" y="5169"/>
                    <a:pt x="21543" y="5205"/>
                    <a:pt x="21579" y="5243"/>
                  </a:cubicBezTo>
                  <a:cubicBezTo>
                    <a:pt x="21594" y="5260"/>
                    <a:pt x="21609" y="5278"/>
                    <a:pt x="21623" y="5294"/>
                  </a:cubicBezTo>
                  <a:cubicBezTo>
                    <a:pt x="21632" y="5305"/>
                    <a:pt x="21640" y="5318"/>
                    <a:pt x="21648" y="5328"/>
                  </a:cubicBezTo>
                  <a:lnTo>
                    <a:pt x="21672" y="5359"/>
                  </a:lnTo>
                  <a:cubicBezTo>
                    <a:pt x="21697" y="5395"/>
                    <a:pt x="21720" y="5431"/>
                    <a:pt x="21743" y="5470"/>
                  </a:cubicBezTo>
                  <a:cubicBezTo>
                    <a:pt x="21769" y="5511"/>
                    <a:pt x="21793" y="5554"/>
                    <a:pt x="21819" y="5598"/>
                  </a:cubicBezTo>
                  <a:cubicBezTo>
                    <a:pt x="21837" y="5632"/>
                    <a:pt x="21854" y="5665"/>
                    <a:pt x="21869" y="5700"/>
                  </a:cubicBezTo>
                  <a:cubicBezTo>
                    <a:pt x="21885" y="5735"/>
                    <a:pt x="21899" y="5769"/>
                    <a:pt x="21915" y="5805"/>
                  </a:cubicBezTo>
                  <a:cubicBezTo>
                    <a:pt x="21937" y="5869"/>
                    <a:pt x="21961" y="5932"/>
                    <a:pt x="21982" y="5998"/>
                  </a:cubicBezTo>
                  <a:cubicBezTo>
                    <a:pt x="22003" y="6067"/>
                    <a:pt x="22023" y="6137"/>
                    <a:pt x="22041" y="6206"/>
                  </a:cubicBezTo>
                  <a:cubicBezTo>
                    <a:pt x="22058" y="6284"/>
                    <a:pt x="22072" y="6361"/>
                    <a:pt x="22086" y="6440"/>
                  </a:cubicBezTo>
                  <a:cubicBezTo>
                    <a:pt x="22099" y="6517"/>
                    <a:pt x="22110" y="6597"/>
                    <a:pt x="22116" y="6675"/>
                  </a:cubicBezTo>
                  <a:cubicBezTo>
                    <a:pt x="22121" y="6741"/>
                    <a:pt x="22126" y="6808"/>
                    <a:pt x="22126" y="6873"/>
                  </a:cubicBezTo>
                  <a:cubicBezTo>
                    <a:pt x="22127" y="6940"/>
                    <a:pt x="22126" y="7009"/>
                    <a:pt x="22123" y="7076"/>
                  </a:cubicBezTo>
                  <a:cubicBezTo>
                    <a:pt x="22121" y="7130"/>
                    <a:pt x="22113" y="7185"/>
                    <a:pt x="22106" y="7240"/>
                  </a:cubicBezTo>
                  <a:cubicBezTo>
                    <a:pt x="22105" y="7243"/>
                    <a:pt x="22105" y="7245"/>
                    <a:pt x="22105" y="7248"/>
                  </a:cubicBezTo>
                  <a:cubicBezTo>
                    <a:pt x="22092" y="7305"/>
                    <a:pt x="22081" y="7362"/>
                    <a:pt x="22068" y="7419"/>
                  </a:cubicBezTo>
                  <a:cubicBezTo>
                    <a:pt x="22055" y="7474"/>
                    <a:pt x="22041" y="7527"/>
                    <a:pt x="22024" y="7580"/>
                  </a:cubicBezTo>
                  <a:cubicBezTo>
                    <a:pt x="21998" y="7663"/>
                    <a:pt x="21971" y="7745"/>
                    <a:pt x="21947" y="7828"/>
                  </a:cubicBezTo>
                  <a:cubicBezTo>
                    <a:pt x="21929" y="7888"/>
                    <a:pt x="21912" y="7945"/>
                    <a:pt x="21893" y="8003"/>
                  </a:cubicBezTo>
                  <a:cubicBezTo>
                    <a:pt x="21891" y="8002"/>
                    <a:pt x="21890" y="8002"/>
                    <a:pt x="21889" y="8001"/>
                  </a:cubicBezTo>
                  <a:cubicBezTo>
                    <a:pt x="21881" y="8033"/>
                    <a:pt x="21872" y="8067"/>
                    <a:pt x="21863" y="8100"/>
                  </a:cubicBezTo>
                  <a:cubicBezTo>
                    <a:pt x="21860" y="8109"/>
                    <a:pt x="21858" y="8117"/>
                    <a:pt x="21855" y="8126"/>
                  </a:cubicBezTo>
                  <a:cubicBezTo>
                    <a:pt x="21875" y="8139"/>
                    <a:pt x="21896" y="8152"/>
                    <a:pt x="21917" y="8166"/>
                  </a:cubicBezTo>
                  <a:cubicBezTo>
                    <a:pt x="21932" y="8177"/>
                    <a:pt x="21950" y="8188"/>
                    <a:pt x="21966" y="8199"/>
                  </a:cubicBezTo>
                  <a:cubicBezTo>
                    <a:pt x="21968" y="8201"/>
                    <a:pt x="21971" y="8203"/>
                    <a:pt x="21973" y="8204"/>
                  </a:cubicBezTo>
                  <a:cubicBezTo>
                    <a:pt x="21984" y="8212"/>
                    <a:pt x="21996" y="8218"/>
                    <a:pt x="22004" y="8227"/>
                  </a:cubicBezTo>
                  <a:lnTo>
                    <a:pt x="22159" y="8320"/>
                  </a:lnTo>
                  <a:cubicBezTo>
                    <a:pt x="22270" y="8384"/>
                    <a:pt x="22378" y="8449"/>
                    <a:pt x="22486" y="8514"/>
                  </a:cubicBezTo>
                  <a:cubicBezTo>
                    <a:pt x="22540" y="8549"/>
                    <a:pt x="22592" y="8583"/>
                    <a:pt x="22644" y="8619"/>
                  </a:cubicBezTo>
                  <a:cubicBezTo>
                    <a:pt x="22695" y="8653"/>
                    <a:pt x="22742" y="8693"/>
                    <a:pt x="22791" y="8730"/>
                  </a:cubicBezTo>
                  <a:cubicBezTo>
                    <a:pt x="22822" y="8756"/>
                    <a:pt x="22851" y="8781"/>
                    <a:pt x="22880" y="8808"/>
                  </a:cubicBezTo>
                  <a:cubicBezTo>
                    <a:pt x="22915" y="8841"/>
                    <a:pt x="22949" y="8873"/>
                    <a:pt x="22984" y="8906"/>
                  </a:cubicBezTo>
                  <a:cubicBezTo>
                    <a:pt x="23046" y="8967"/>
                    <a:pt x="23107" y="9030"/>
                    <a:pt x="23167" y="9094"/>
                  </a:cubicBezTo>
                  <a:cubicBezTo>
                    <a:pt x="23233" y="9164"/>
                    <a:pt x="23296" y="9235"/>
                    <a:pt x="23359" y="9309"/>
                  </a:cubicBezTo>
                  <a:cubicBezTo>
                    <a:pt x="23420" y="9379"/>
                    <a:pt x="23474" y="9453"/>
                    <a:pt x="23530" y="9528"/>
                  </a:cubicBezTo>
                  <a:lnTo>
                    <a:pt x="23526" y="9524"/>
                  </a:lnTo>
                  <a:lnTo>
                    <a:pt x="23526" y="9524"/>
                  </a:lnTo>
                  <a:cubicBezTo>
                    <a:pt x="23551" y="9564"/>
                    <a:pt x="23577" y="9603"/>
                    <a:pt x="23603" y="9643"/>
                  </a:cubicBezTo>
                  <a:cubicBezTo>
                    <a:pt x="23628" y="9683"/>
                    <a:pt x="23650" y="9725"/>
                    <a:pt x="23675" y="9766"/>
                  </a:cubicBezTo>
                  <a:cubicBezTo>
                    <a:pt x="23718" y="9845"/>
                    <a:pt x="23761" y="9926"/>
                    <a:pt x="23799" y="10007"/>
                  </a:cubicBezTo>
                  <a:cubicBezTo>
                    <a:pt x="23821" y="10052"/>
                    <a:pt x="23841" y="10096"/>
                    <a:pt x="23862" y="10141"/>
                  </a:cubicBezTo>
                  <a:cubicBezTo>
                    <a:pt x="23883" y="10188"/>
                    <a:pt x="23901" y="10235"/>
                    <a:pt x="23921" y="10282"/>
                  </a:cubicBezTo>
                  <a:cubicBezTo>
                    <a:pt x="23944" y="10345"/>
                    <a:pt x="23967" y="10407"/>
                    <a:pt x="23988" y="10472"/>
                  </a:cubicBezTo>
                  <a:cubicBezTo>
                    <a:pt x="24010" y="10541"/>
                    <a:pt x="24030" y="10612"/>
                    <a:pt x="24047" y="10683"/>
                  </a:cubicBezTo>
                  <a:lnTo>
                    <a:pt x="24047" y="10684"/>
                  </a:lnTo>
                  <a:lnTo>
                    <a:pt x="24047" y="10685"/>
                  </a:lnTo>
                  <a:cubicBezTo>
                    <a:pt x="24058" y="10738"/>
                    <a:pt x="24068" y="10792"/>
                    <a:pt x="24076" y="10844"/>
                  </a:cubicBezTo>
                  <a:cubicBezTo>
                    <a:pt x="24084" y="10898"/>
                    <a:pt x="24089" y="10953"/>
                    <a:pt x="24096" y="11006"/>
                  </a:cubicBezTo>
                  <a:lnTo>
                    <a:pt x="24096" y="11015"/>
                  </a:lnTo>
                  <a:cubicBezTo>
                    <a:pt x="24097" y="11027"/>
                    <a:pt x="24098" y="11040"/>
                    <a:pt x="24099" y="11052"/>
                  </a:cubicBezTo>
                  <a:cubicBezTo>
                    <a:pt x="24108" y="11128"/>
                    <a:pt x="24114" y="11204"/>
                    <a:pt x="24113" y="11280"/>
                  </a:cubicBezTo>
                  <a:cubicBezTo>
                    <a:pt x="24113" y="11290"/>
                    <a:pt x="24113" y="11300"/>
                    <a:pt x="24112" y="11311"/>
                  </a:cubicBezTo>
                  <a:lnTo>
                    <a:pt x="24112" y="11324"/>
                  </a:lnTo>
                  <a:cubicBezTo>
                    <a:pt x="24068" y="11316"/>
                    <a:pt x="24025" y="11309"/>
                    <a:pt x="23983" y="11302"/>
                  </a:cubicBezTo>
                  <a:cubicBezTo>
                    <a:pt x="23882" y="11287"/>
                    <a:pt x="23779" y="11281"/>
                    <a:pt x="23677" y="11281"/>
                  </a:cubicBezTo>
                  <a:cubicBezTo>
                    <a:pt x="23655" y="11281"/>
                    <a:pt x="23633" y="11281"/>
                    <a:pt x="23611" y="11282"/>
                  </a:cubicBezTo>
                  <a:cubicBezTo>
                    <a:pt x="23577" y="11283"/>
                    <a:pt x="23545" y="11284"/>
                    <a:pt x="23511" y="11287"/>
                  </a:cubicBezTo>
                  <a:cubicBezTo>
                    <a:pt x="23479" y="11288"/>
                    <a:pt x="23447" y="11289"/>
                    <a:pt x="23416" y="11293"/>
                  </a:cubicBezTo>
                  <a:cubicBezTo>
                    <a:pt x="23355" y="11302"/>
                    <a:pt x="23294" y="11314"/>
                    <a:pt x="23237" y="11331"/>
                  </a:cubicBezTo>
                  <a:cubicBezTo>
                    <a:pt x="23174" y="11351"/>
                    <a:pt x="23111" y="11375"/>
                    <a:pt x="23049" y="11396"/>
                  </a:cubicBezTo>
                  <a:cubicBezTo>
                    <a:pt x="22988" y="11418"/>
                    <a:pt x="22926" y="11440"/>
                    <a:pt x="22868" y="11469"/>
                  </a:cubicBezTo>
                  <a:cubicBezTo>
                    <a:pt x="22763" y="11519"/>
                    <a:pt x="22663" y="11574"/>
                    <a:pt x="22566" y="11638"/>
                  </a:cubicBezTo>
                  <a:cubicBezTo>
                    <a:pt x="22519" y="11667"/>
                    <a:pt x="22474" y="11698"/>
                    <a:pt x="22428" y="11728"/>
                  </a:cubicBezTo>
                  <a:cubicBezTo>
                    <a:pt x="22383" y="11757"/>
                    <a:pt x="22337" y="11784"/>
                    <a:pt x="22291" y="11813"/>
                  </a:cubicBezTo>
                  <a:cubicBezTo>
                    <a:pt x="22198" y="11873"/>
                    <a:pt x="22111" y="11943"/>
                    <a:pt x="22043" y="12031"/>
                  </a:cubicBezTo>
                  <a:cubicBezTo>
                    <a:pt x="22004" y="12079"/>
                    <a:pt x="21973" y="12131"/>
                    <a:pt x="21948" y="12187"/>
                  </a:cubicBezTo>
                  <a:cubicBezTo>
                    <a:pt x="21925" y="12237"/>
                    <a:pt x="21903" y="12288"/>
                    <a:pt x="21884" y="12340"/>
                  </a:cubicBezTo>
                  <a:cubicBezTo>
                    <a:pt x="21867" y="12384"/>
                    <a:pt x="21854" y="12430"/>
                    <a:pt x="21842" y="12477"/>
                  </a:cubicBezTo>
                  <a:cubicBezTo>
                    <a:pt x="21819" y="12476"/>
                    <a:pt x="21795" y="12475"/>
                    <a:pt x="21771" y="12472"/>
                  </a:cubicBezTo>
                  <a:cubicBezTo>
                    <a:pt x="21759" y="12471"/>
                    <a:pt x="21746" y="12469"/>
                    <a:pt x="21734" y="12466"/>
                  </a:cubicBezTo>
                  <a:cubicBezTo>
                    <a:pt x="21702" y="12456"/>
                    <a:pt x="21671" y="12445"/>
                    <a:pt x="21641" y="12433"/>
                  </a:cubicBezTo>
                  <a:cubicBezTo>
                    <a:pt x="21606" y="12415"/>
                    <a:pt x="21574" y="12398"/>
                    <a:pt x="21542" y="12379"/>
                  </a:cubicBezTo>
                  <a:cubicBezTo>
                    <a:pt x="21465" y="12332"/>
                    <a:pt x="21387" y="12284"/>
                    <a:pt x="21313" y="12228"/>
                  </a:cubicBezTo>
                  <a:lnTo>
                    <a:pt x="21312" y="12227"/>
                  </a:lnTo>
                  <a:cubicBezTo>
                    <a:pt x="21296" y="12217"/>
                    <a:pt x="21280" y="12207"/>
                    <a:pt x="21264" y="12196"/>
                  </a:cubicBezTo>
                  <a:cubicBezTo>
                    <a:pt x="21224" y="12169"/>
                    <a:pt x="21186" y="12140"/>
                    <a:pt x="21147" y="12111"/>
                  </a:cubicBezTo>
                  <a:lnTo>
                    <a:pt x="21038" y="12026"/>
                  </a:lnTo>
                  <a:cubicBezTo>
                    <a:pt x="20998" y="11995"/>
                    <a:pt x="20959" y="11963"/>
                    <a:pt x="20921" y="11929"/>
                  </a:cubicBezTo>
                  <a:lnTo>
                    <a:pt x="20920" y="11928"/>
                  </a:lnTo>
                  <a:lnTo>
                    <a:pt x="20918" y="11925"/>
                  </a:lnTo>
                  <a:lnTo>
                    <a:pt x="20916" y="11924"/>
                  </a:lnTo>
                  <a:lnTo>
                    <a:pt x="20915" y="11923"/>
                  </a:lnTo>
                  <a:cubicBezTo>
                    <a:pt x="20903" y="11911"/>
                    <a:pt x="20892" y="11901"/>
                    <a:pt x="20880" y="11891"/>
                  </a:cubicBezTo>
                  <a:lnTo>
                    <a:pt x="20879" y="11889"/>
                  </a:lnTo>
                  <a:lnTo>
                    <a:pt x="20874" y="11886"/>
                  </a:lnTo>
                  <a:lnTo>
                    <a:pt x="20876" y="11886"/>
                  </a:lnTo>
                  <a:cubicBezTo>
                    <a:pt x="20841" y="11853"/>
                    <a:pt x="20807" y="11822"/>
                    <a:pt x="20773" y="11791"/>
                  </a:cubicBezTo>
                  <a:cubicBezTo>
                    <a:pt x="20760" y="11780"/>
                    <a:pt x="20748" y="11769"/>
                    <a:pt x="20735" y="11759"/>
                  </a:cubicBezTo>
                  <a:cubicBezTo>
                    <a:pt x="20709" y="11736"/>
                    <a:pt x="20682" y="11712"/>
                    <a:pt x="20656" y="11687"/>
                  </a:cubicBezTo>
                  <a:cubicBezTo>
                    <a:pt x="20655" y="11686"/>
                    <a:pt x="20653" y="11685"/>
                    <a:pt x="20651" y="11685"/>
                  </a:cubicBezTo>
                  <a:lnTo>
                    <a:pt x="20649" y="11682"/>
                  </a:lnTo>
                  <a:lnTo>
                    <a:pt x="20649" y="11682"/>
                  </a:lnTo>
                  <a:lnTo>
                    <a:pt x="20650" y="11684"/>
                  </a:lnTo>
                  <a:cubicBezTo>
                    <a:pt x="20639" y="11674"/>
                    <a:pt x="20629" y="11665"/>
                    <a:pt x="20616" y="11655"/>
                  </a:cubicBezTo>
                  <a:lnTo>
                    <a:pt x="20616" y="11655"/>
                  </a:lnTo>
                  <a:cubicBezTo>
                    <a:pt x="20631" y="11682"/>
                    <a:pt x="20647" y="11708"/>
                    <a:pt x="20663" y="11734"/>
                  </a:cubicBezTo>
                  <a:cubicBezTo>
                    <a:pt x="20697" y="11789"/>
                    <a:pt x="20734" y="11840"/>
                    <a:pt x="20778" y="11887"/>
                  </a:cubicBezTo>
                  <a:cubicBezTo>
                    <a:pt x="20858" y="11973"/>
                    <a:pt x="20940" y="12059"/>
                    <a:pt x="21024" y="12141"/>
                  </a:cubicBezTo>
                  <a:cubicBezTo>
                    <a:pt x="21068" y="12185"/>
                    <a:pt x="21115" y="12226"/>
                    <a:pt x="21160" y="12265"/>
                  </a:cubicBezTo>
                  <a:cubicBezTo>
                    <a:pt x="21207" y="12307"/>
                    <a:pt x="21255" y="12345"/>
                    <a:pt x="21306" y="12379"/>
                  </a:cubicBezTo>
                  <a:cubicBezTo>
                    <a:pt x="21354" y="12413"/>
                    <a:pt x="21405" y="12446"/>
                    <a:pt x="21456" y="12477"/>
                  </a:cubicBezTo>
                  <a:cubicBezTo>
                    <a:pt x="21511" y="12510"/>
                    <a:pt x="21565" y="12538"/>
                    <a:pt x="21623" y="12563"/>
                  </a:cubicBezTo>
                  <a:cubicBezTo>
                    <a:pt x="21635" y="12568"/>
                    <a:pt x="21647" y="12573"/>
                    <a:pt x="21661" y="12577"/>
                  </a:cubicBezTo>
                  <a:cubicBezTo>
                    <a:pt x="21671" y="12579"/>
                    <a:pt x="21681" y="12583"/>
                    <a:pt x="21692" y="12585"/>
                  </a:cubicBezTo>
                  <a:cubicBezTo>
                    <a:pt x="21719" y="12595"/>
                    <a:pt x="21746" y="12598"/>
                    <a:pt x="21775" y="12601"/>
                  </a:cubicBezTo>
                  <a:cubicBezTo>
                    <a:pt x="21786" y="12603"/>
                    <a:pt x="21796" y="12603"/>
                    <a:pt x="21806" y="12604"/>
                  </a:cubicBezTo>
                  <a:lnTo>
                    <a:pt x="21806" y="12605"/>
                  </a:lnTo>
                  <a:cubicBezTo>
                    <a:pt x="21805" y="12610"/>
                    <a:pt x="21802" y="12616"/>
                    <a:pt x="21801" y="12621"/>
                  </a:cubicBezTo>
                  <a:cubicBezTo>
                    <a:pt x="21776" y="12714"/>
                    <a:pt x="21767" y="12811"/>
                    <a:pt x="21761" y="12905"/>
                  </a:cubicBezTo>
                  <a:cubicBezTo>
                    <a:pt x="21752" y="13042"/>
                    <a:pt x="21752" y="13181"/>
                    <a:pt x="21756" y="13317"/>
                  </a:cubicBezTo>
                  <a:cubicBezTo>
                    <a:pt x="21759" y="13387"/>
                    <a:pt x="21764" y="13456"/>
                    <a:pt x="21767" y="13526"/>
                  </a:cubicBezTo>
                  <a:cubicBezTo>
                    <a:pt x="21771" y="13574"/>
                    <a:pt x="21774" y="13622"/>
                    <a:pt x="21779" y="13672"/>
                  </a:cubicBezTo>
                  <a:cubicBezTo>
                    <a:pt x="21724" y="13633"/>
                    <a:pt x="21666" y="13597"/>
                    <a:pt x="21606" y="13565"/>
                  </a:cubicBezTo>
                  <a:cubicBezTo>
                    <a:pt x="21573" y="13545"/>
                    <a:pt x="21538" y="13530"/>
                    <a:pt x="21503" y="13513"/>
                  </a:cubicBezTo>
                  <a:cubicBezTo>
                    <a:pt x="21466" y="13497"/>
                    <a:pt x="21429" y="13480"/>
                    <a:pt x="21392" y="13462"/>
                  </a:cubicBezTo>
                  <a:cubicBezTo>
                    <a:pt x="21312" y="13429"/>
                    <a:pt x="21234" y="13398"/>
                    <a:pt x="21152" y="13370"/>
                  </a:cubicBezTo>
                  <a:cubicBezTo>
                    <a:pt x="21074" y="13343"/>
                    <a:pt x="20995" y="13318"/>
                    <a:pt x="20915" y="13296"/>
                  </a:cubicBezTo>
                  <a:cubicBezTo>
                    <a:pt x="20835" y="13275"/>
                    <a:pt x="20755" y="13258"/>
                    <a:pt x="20673" y="13241"/>
                  </a:cubicBezTo>
                  <a:cubicBezTo>
                    <a:pt x="20670" y="13240"/>
                    <a:pt x="20665" y="13239"/>
                    <a:pt x="20661" y="13237"/>
                  </a:cubicBezTo>
                  <a:cubicBezTo>
                    <a:pt x="20660" y="13235"/>
                    <a:pt x="20660" y="13235"/>
                    <a:pt x="20658" y="13235"/>
                  </a:cubicBezTo>
                  <a:cubicBezTo>
                    <a:pt x="20656" y="13234"/>
                    <a:pt x="20653" y="13233"/>
                    <a:pt x="20650" y="13230"/>
                  </a:cubicBezTo>
                  <a:lnTo>
                    <a:pt x="20636" y="13217"/>
                  </a:lnTo>
                  <a:cubicBezTo>
                    <a:pt x="20616" y="13194"/>
                    <a:pt x="20599" y="13171"/>
                    <a:pt x="20582" y="13148"/>
                  </a:cubicBezTo>
                  <a:lnTo>
                    <a:pt x="20582" y="13148"/>
                  </a:lnTo>
                  <a:cubicBezTo>
                    <a:pt x="20583" y="13150"/>
                    <a:pt x="20583" y="13150"/>
                    <a:pt x="20583" y="13151"/>
                  </a:cubicBezTo>
                  <a:cubicBezTo>
                    <a:pt x="20582" y="13148"/>
                    <a:pt x="20580" y="13147"/>
                    <a:pt x="20579" y="13145"/>
                  </a:cubicBezTo>
                  <a:lnTo>
                    <a:pt x="20578" y="13143"/>
                  </a:lnTo>
                  <a:cubicBezTo>
                    <a:pt x="20492" y="13019"/>
                    <a:pt x="20412" y="12889"/>
                    <a:pt x="20307" y="12778"/>
                  </a:cubicBezTo>
                  <a:cubicBezTo>
                    <a:pt x="20254" y="12721"/>
                    <a:pt x="20202" y="12666"/>
                    <a:pt x="20145" y="12614"/>
                  </a:cubicBezTo>
                  <a:cubicBezTo>
                    <a:pt x="20114" y="12587"/>
                    <a:pt x="20083" y="12562"/>
                    <a:pt x="20051" y="12537"/>
                  </a:cubicBezTo>
                  <a:cubicBezTo>
                    <a:pt x="20018" y="12512"/>
                    <a:pt x="19985" y="12489"/>
                    <a:pt x="19953" y="12467"/>
                  </a:cubicBezTo>
                  <a:lnTo>
                    <a:pt x="19953" y="12467"/>
                  </a:lnTo>
                  <a:cubicBezTo>
                    <a:pt x="19954" y="12468"/>
                    <a:pt x="19955" y="12469"/>
                    <a:pt x="19956" y="12471"/>
                  </a:cubicBezTo>
                  <a:lnTo>
                    <a:pt x="19956" y="12471"/>
                  </a:lnTo>
                  <a:cubicBezTo>
                    <a:pt x="19955" y="12470"/>
                    <a:pt x="19955" y="12470"/>
                    <a:pt x="19955" y="12470"/>
                  </a:cubicBezTo>
                  <a:lnTo>
                    <a:pt x="19955" y="12470"/>
                  </a:lnTo>
                  <a:cubicBezTo>
                    <a:pt x="19955" y="12471"/>
                    <a:pt x="19956" y="12471"/>
                    <a:pt x="19957" y="12472"/>
                  </a:cubicBezTo>
                  <a:lnTo>
                    <a:pt x="19957" y="12472"/>
                  </a:lnTo>
                  <a:cubicBezTo>
                    <a:pt x="19956" y="12472"/>
                    <a:pt x="19956" y="12471"/>
                    <a:pt x="19956" y="12471"/>
                  </a:cubicBezTo>
                  <a:lnTo>
                    <a:pt x="19956" y="12471"/>
                  </a:lnTo>
                  <a:cubicBezTo>
                    <a:pt x="19956" y="12471"/>
                    <a:pt x="19957" y="12472"/>
                    <a:pt x="19958" y="12473"/>
                  </a:cubicBezTo>
                  <a:lnTo>
                    <a:pt x="19958" y="12473"/>
                  </a:lnTo>
                  <a:cubicBezTo>
                    <a:pt x="19957" y="12473"/>
                    <a:pt x="19957" y="12472"/>
                    <a:pt x="19957" y="12472"/>
                  </a:cubicBezTo>
                  <a:lnTo>
                    <a:pt x="19957" y="12472"/>
                  </a:lnTo>
                  <a:cubicBezTo>
                    <a:pt x="19958" y="12474"/>
                    <a:pt x="19959" y="12475"/>
                    <a:pt x="19960" y="12476"/>
                  </a:cubicBezTo>
                  <a:cubicBezTo>
                    <a:pt x="19960" y="12476"/>
                    <a:pt x="19960" y="12476"/>
                    <a:pt x="19960" y="12476"/>
                  </a:cubicBezTo>
                  <a:lnTo>
                    <a:pt x="19960" y="12476"/>
                  </a:lnTo>
                  <a:cubicBezTo>
                    <a:pt x="19998" y="12520"/>
                    <a:pt x="20037" y="12560"/>
                    <a:pt x="20074" y="12606"/>
                  </a:cubicBezTo>
                  <a:cubicBezTo>
                    <a:pt x="20113" y="12654"/>
                    <a:pt x="20147" y="12703"/>
                    <a:pt x="20182" y="12752"/>
                  </a:cubicBezTo>
                  <a:cubicBezTo>
                    <a:pt x="20181" y="12751"/>
                    <a:pt x="20181" y="12750"/>
                    <a:pt x="20181" y="12749"/>
                  </a:cubicBezTo>
                  <a:lnTo>
                    <a:pt x="20181" y="12749"/>
                  </a:lnTo>
                  <a:cubicBezTo>
                    <a:pt x="20203" y="12781"/>
                    <a:pt x="20227" y="12813"/>
                    <a:pt x="20248" y="12846"/>
                  </a:cubicBezTo>
                  <a:cubicBezTo>
                    <a:pt x="20259" y="12864"/>
                    <a:pt x="20271" y="12882"/>
                    <a:pt x="20283" y="12902"/>
                  </a:cubicBezTo>
                  <a:cubicBezTo>
                    <a:pt x="20283" y="12902"/>
                    <a:pt x="20283" y="12902"/>
                    <a:pt x="20283" y="12902"/>
                  </a:cubicBezTo>
                  <a:lnTo>
                    <a:pt x="20283" y="12902"/>
                  </a:lnTo>
                  <a:cubicBezTo>
                    <a:pt x="20322" y="12966"/>
                    <a:pt x="20362" y="13028"/>
                    <a:pt x="20398" y="13094"/>
                  </a:cubicBezTo>
                  <a:cubicBezTo>
                    <a:pt x="20412" y="13120"/>
                    <a:pt x="20424" y="13146"/>
                    <a:pt x="20439" y="13170"/>
                  </a:cubicBezTo>
                  <a:cubicBezTo>
                    <a:pt x="20440" y="13171"/>
                    <a:pt x="20440" y="13171"/>
                    <a:pt x="20440" y="13172"/>
                  </a:cubicBezTo>
                  <a:cubicBezTo>
                    <a:pt x="20456" y="13197"/>
                    <a:pt x="20474" y="13222"/>
                    <a:pt x="20493" y="13246"/>
                  </a:cubicBezTo>
                  <a:cubicBezTo>
                    <a:pt x="20524" y="13287"/>
                    <a:pt x="20557" y="13327"/>
                    <a:pt x="20603" y="13353"/>
                  </a:cubicBezTo>
                  <a:cubicBezTo>
                    <a:pt x="20622" y="13363"/>
                    <a:pt x="20645" y="13368"/>
                    <a:pt x="20667" y="13373"/>
                  </a:cubicBezTo>
                  <a:cubicBezTo>
                    <a:pt x="20681" y="13375"/>
                    <a:pt x="20697" y="13379"/>
                    <a:pt x="20712" y="13382"/>
                  </a:cubicBezTo>
                  <a:cubicBezTo>
                    <a:pt x="20743" y="13388"/>
                    <a:pt x="20775" y="13395"/>
                    <a:pt x="20807" y="13404"/>
                  </a:cubicBezTo>
                  <a:cubicBezTo>
                    <a:pt x="20869" y="13419"/>
                    <a:pt x="20931" y="13436"/>
                    <a:pt x="20992" y="13454"/>
                  </a:cubicBezTo>
                  <a:cubicBezTo>
                    <a:pt x="21073" y="13480"/>
                    <a:pt x="21153" y="13507"/>
                    <a:pt x="21230" y="13538"/>
                  </a:cubicBezTo>
                  <a:cubicBezTo>
                    <a:pt x="21315" y="13570"/>
                    <a:pt x="21398" y="13606"/>
                    <a:pt x="21478" y="13645"/>
                  </a:cubicBezTo>
                  <a:cubicBezTo>
                    <a:pt x="21504" y="13658"/>
                    <a:pt x="21530" y="13671"/>
                    <a:pt x="21556" y="13684"/>
                  </a:cubicBezTo>
                  <a:cubicBezTo>
                    <a:pt x="21580" y="13698"/>
                    <a:pt x="21605" y="13713"/>
                    <a:pt x="21628" y="13727"/>
                  </a:cubicBezTo>
                  <a:lnTo>
                    <a:pt x="21628" y="13727"/>
                  </a:lnTo>
                  <a:cubicBezTo>
                    <a:pt x="21627" y="13727"/>
                    <a:pt x="21626" y="13726"/>
                    <a:pt x="21626" y="13725"/>
                  </a:cubicBezTo>
                  <a:lnTo>
                    <a:pt x="21626" y="13725"/>
                  </a:lnTo>
                  <a:cubicBezTo>
                    <a:pt x="21662" y="13748"/>
                    <a:pt x="21697" y="13771"/>
                    <a:pt x="21731" y="13796"/>
                  </a:cubicBezTo>
                  <a:cubicBezTo>
                    <a:pt x="21760" y="13815"/>
                    <a:pt x="21787" y="13838"/>
                    <a:pt x="21814" y="13862"/>
                  </a:cubicBezTo>
                  <a:cubicBezTo>
                    <a:pt x="21816" y="13865"/>
                    <a:pt x="21816" y="13870"/>
                    <a:pt x="21817" y="13874"/>
                  </a:cubicBezTo>
                  <a:cubicBezTo>
                    <a:pt x="21832" y="13884"/>
                    <a:pt x="21848" y="13895"/>
                    <a:pt x="21863" y="13905"/>
                  </a:cubicBezTo>
                  <a:cubicBezTo>
                    <a:pt x="21880" y="13917"/>
                    <a:pt x="21896" y="13930"/>
                    <a:pt x="21912" y="13942"/>
                  </a:cubicBezTo>
                  <a:cubicBezTo>
                    <a:pt x="21927" y="13956"/>
                    <a:pt x="21943" y="13967"/>
                    <a:pt x="21957" y="13982"/>
                  </a:cubicBezTo>
                  <a:cubicBezTo>
                    <a:pt x="21960" y="13984"/>
                    <a:pt x="21962" y="13987"/>
                    <a:pt x="21966" y="13989"/>
                  </a:cubicBezTo>
                  <a:lnTo>
                    <a:pt x="21966" y="13988"/>
                  </a:lnTo>
                  <a:lnTo>
                    <a:pt x="22055" y="14065"/>
                  </a:lnTo>
                  <a:cubicBezTo>
                    <a:pt x="22130" y="14130"/>
                    <a:pt x="22198" y="14199"/>
                    <a:pt x="22267" y="14271"/>
                  </a:cubicBezTo>
                  <a:cubicBezTo>
                    <a:pt x="22268" y="14271"/>
                    <a:pt x="22268" y="14272"/>
                    <a:pt x="22268" y="14272"/>
                  </a:cubicBezTo>
                  <a:lnTo>
                    <a:pt x="22271" y="14275"/>
                  </a:lnTo>
                  <a:cubicBezTo>
                    <a:pt x="22296" y="14302"/>
                    <a:pt x="22321" y="14331"/>
                    <a:pt x="22344" y="14360"/>
                  </a:cubicBezTo>
                  <a:cubicBezTo>
                    <a:pt x="22368" y="14389"/>
                    <a:pt x="22389" y="14419"/>
                    <a:pt x="22411" y="14447"/>
                  </a:cubicBezTo>
                  <a:cubicBezTo>
                    <a:pt x="22455" y="14509"/>
                    <a:pt x="22497" y="14571"/>
                    <a:pt x="22536" y="14634"/>
                  </a:cubicBezTo>
                  <a:cubicBezTo>
                    <a:pt x="22574" y="14693"/>
                    <a:pt x="22607" y="14752"/>
                    <a:pt x="22642" y="14813"/>
                  </a:cubicBezTo>
                  <a:cubicBezTo>
                    <a:pt x="22706" y="14935"/>
                    <a:pt x="22766" y="15057"/>
                    <a:pt x="22828" y="15180"/>
                  </a:cubicBezTo>
                  <a:cubicBezTo>
                    <a:pt x="22861" y="15246"/>
                    <a:pt x="22894" y="15312"/>
                    <a:pt x="22926" y="15379"/>
                  </a:cubicBezTo>
                  <a:cubicBezTo>
                    <a:pt x="22956" y="15441"/>
                    <a:pt x="22983" y="15504"/>
                    <a:pt x="23009" y="15568"/>
                  </a:cubicBezTo>
                  <a:lnTo>
                    <a:pt x="23008" y="15567"/>
                  </a:lnTo>
                  <a:lnTo>
                    <a:pt x="23008" y="15567"/>
                  </a:lnTo>
                  <a:cubicBezTo>
                    <a:pt x="23024" y="15609"/>
                    <a:pt x="23040" y="15652"/>
                    <a:pt x="23054" y="15695"/>
                  </a:cubicBezTo>
                  <a:cubicBezTo>
                    <a:pt x="23069" y="15742"/>
                    <a:pt x="23085" y="15790"/>
                    <a:pt x="23098" y="15838"/>
                  </a:cubicBezTo>
                  <a:cubicBezTo>
                    <a:pt x="23119" y="15907"/>
                    <a:pt x="23137" y="15977"/>
                    <a:pt x="23154" y="16047"/>
                  </a:cubicBezTo>
                  <a:lnTo>
                    <a:pt x="23153" y="16047"/>
                  </a:lnTo>
                  <a:cubicBezTo>
                    <a:pt x="23160" y="16068"/>
                    <a:pt x="23167" y="16089"/>
                    <a:pt x="23173" y="16112"/>
                  </a:cubicBezTo>
                  <a:cubicBezTo>
                    <a:pt x="23175" y="16120"/>
                    <a:pt x="23176" y="16129"/>
                    <a:pt x="23179" y="16138"/>
                  </a:cubicBezTo>
                  <a:cubicBezTo>
                    <a:pt x="23184" y="16159"/>
                    <a:pt x="23189" y="16179"/>
                    <a:pt x="23193" y="16199"/>
                  </a:cubicBezTo>
                  <a:cubicBezTo>
                    <a:pt x="23205" y="16200"/>
                    <a:pt x="23216" y="16202"/>
                    <a:pt x="23227" y="16206"/>
                  </a:cubicBezTo>
                  <a:cubicBezTo>
                    <a:pt x="23253" y="16211"/>
                    <a:pt x="23281" y="16217"/>
                    <a:pt x="23307" y="16228"/>
                  </a:cubicBezTo>
                  <a:cubicBezTo>
                    <a:pt x="23310" y="16230"/>
                    <a:pt x="23315" y="16230"/>
                    <a:pt x="23319" y="16230"/>
                  </a:cubicBezTo>
                  <a:cubicBezTo>
                    <a:pt x="23319" y="16227"/>
                    <a:pt x="23318" y="16225"/>
                    <a:pt x="23318" y="16221"/>
                  </a:cubicBezTo>
                  <a:lnTo>
                    <a:pt x="23318" y="16221"/>
                  </a:lnTo>
                  <a:cubicBezTo>
                    <a:pt x="23334" y="16226"/>
                    <a:pt x="23349" y="16230"/>
                    <a:pt x="23366" y="16235"/>
                  </a:cubicBezTo>
                  <a:cubicBezTo>
                    <a:pt x="23408" y="16247"/>
                    <a:pt x="23453" y="16256"/>
                    <a:pt x="23496" y="16267"/>
                  </a:cubicBezTo>
                  <a:cubicBezTo>
                    <a:pt x="23535" y="16277"/>
                    <a:pt x="23574" y="16288"/>
                    <a:pt x="23614" y="16299"/>
                  </a:cubicBezTo>
                  <a:lnTo>
                    <a:pt x="23614" y="16299"/>
                  </a:lnTo>
                  <a:cubicBezTo>
                    <a:pt x="23657" y="16313"/>
                    <a:pt x="23699" y="16326"/>
                    <a:pt x="23742" y="16344"/>
                  </a:cubicBezTo>
                  <a:cubicBezTo>
                    <a:pt x="23787" y="16360"/>
                    <a:pt x="23830" y="16380"/>
                    <a:pt x="23874" y="16400"/>
                  </a:cubicBezTo>
                  <a:lnTo>
                    <a:pt x="23874" y="16400"/>
                  </a:lnTo>
                  <a:cubicBezTo>
                    <a:pt x="23873" y="16399"/>
                    <a:pt x="23873" y="16399"/>
                    <a:pt x="23872" y="16398"/>
                  </a:cubicBezTo>
                  <a:lnTo>
                    <a:pt x="23872" y="16398"/>
                  </a:lnTo>
                  <a:cubicBezTo>
                    <a:pt x="23911" y="16418"/>
                    <a:pt x="23948" y="16438"/>
                    <a:pt x="23983" y="16459"/>
                  </a:cubicBezTo>
                  <a:cubicBezTo>
                    <a:pt x="24032" y="16494"/>
                    <a:pt x="24082" y="16531"/>
                    <a:pt x="24129" y="16569"/>
                  </a:cubicBezTo>
                  <a:cubicBezTo>
                    <a:pt x="24185" y="16615"/>
                    <a:pt x="24239" y="16660"/>
                    <a:pt x="24292" y="16708"/>
                  </a:cubicBezTo>
                  <a:cubicBezTo>
                    <a:pt x="24345" y="16757"/>
                    <a:pt x="24396" y="16805"/>
                    <a:pt x="24444" y="16857"/>
                  </a:cubicBezTo>
                  <a:cubicBezTo>
                    <a:pt x="24444" y="16856"/>
                    <a:pt x="24444" y="16856"/>
                    <a:pt x="24443" y="16856"/>
                  </a:cubicBezTo>
                  <a:lnTo>
                    <a:pt x="24443" y="16856"/>
                  </a:lnTo>
                  <a:cubicBezTo>
                    <a:pt x="24472" y="16887"/>
                    <a:pt x="24500" y="16918"/>
                    <a:pt x="24528" y="16950"/>
                  </a:cubicBezTo>
                  <a:cubicBezTo>
                    <a:pt x="24556" y="16982"/>
                    <a:pt x="24581" y="17015"/>
                    <a:pt x="24605" y="17047"/>
                  </a:cubicBezTo>
                  <a:cubicBezTo>
                    <a:pt x="24635" y="17088"/>
                    <a:pt x="24662" y="17130"/>
                    <a:pt x="24691" y="17172"/>
                  </a:cubicBezTo>
                  <a:cubicBezTo>
                    <a:pt x="24718" y="17214"/>
                    <a:pt x="24741" y="17259"/>
                    <a:pt x="24764" y="17301"/>
                  </a:cubicBezTo>
                  <a:cubicBezTo>
                    <a:pt x="24794" y="17358"/>
                    <a:pt x="24826" y="17415"/>
                    <a:pt x="24852" y="17474"/>
                  </a:cubicBezTo>
                  <a:cubicBezTo>
                    <a:pt x="24866" y="17505"/>
                    <a:pt x="24882" y="17537"/>
                    <a:pt x="24896" y="17569"/>
                  </a:cubicBezTo>
                  <a:cubicBezTo>
                    <a:pt x="24909" y="17601"/>
                    <a:pt x="24923" y="17635"/>
                    <a:pt x="24935" y="17668"/>
                  </a:cubicBezTo>
                  <a:cubicBezTo>
                    <a:pt x="24959" y="17735"/>
                    <a:pt x="24984" y="17801"/>
                    <a:pt x="25005" y="17869"/>
                  </a:cubicBezTo>
                  <a:cubicBezTo>
                    <a:pt x="25025" y="17929"/>
                    <a:pt x="25041" y="17991"/>
                    <a:pt x="25057" y="18054"/>
                  </a:cubicBezTo>
                  <a:lnTo>
                    <a:pt x="25057" y="18054"/>
                  </a:lnTo>
                  <a:cubicBezTo>
                    <a:pt x="25057" y="18054"/>
                    <a:pt x="25057" y="18054"/>
                    <a:pt x="25057" y="18054"/>
                  </a:cubicBezTo>
                  <a:lnTo>
                    <a:pt x="25057" y="18054"/>
                  </a:lnTo>
                  <a:cubicBezTo>
                    <a:pt x="25085" y="18179"/>
                    <a:pt x="25110" y="18306"/>
                    <a:pt x="25133" y="18432"/>
                  </a:cubicBezTo>
                  <a:cubicBezTo>
                    <a:pt x="25149" y="18374"/>
                    <a:pt x="25159" y="18315"/>
                    <a:pt x="25166" y="18254"/>
                  </a:cubicBezTo>
                  <a:cubicBezTo>
                    <a:pt x="25166" y="18248"/>
                    <a:pt x="25167" y="18241"/>
                    <a:pt x="25167" y="18235"/>
                  </a:cubicBezTo>
                  <a:lnTo>
                    <a:pt x="25167" y="18241"/>
                  </a:lnTo>
                  <a:cubicBezTo>
                    <a:pt x="25167" y="18235"/>
                    <a:pt x="25167" y="18232"/>
                    <a:pt x="25170" y="18228"/>
                  </a:cubicBezTo>
                  <a:lnTo>
                    <a:pt x="25170" y="18227"/>
                  </a:lnTo>
                  <a:lnTo>
                    <a:pt x="25170" y="18225"/>
                  </a:lnTo>
                  <a:lnTo>
                    <a:pt x="25170" y="18223"/>
                  </a:lnTo>
                  <a:cubicBezTo>
                    <a:pt x="25172" y="18160"/>
                    <a:pt x="25172" y="18095"/>
                    <a:pt x="25165" y="18032"/>
                  </a:cubicBezTo>
                  <a:cubicBezTo>
                    <a:pt x="25161" y="17991"/>
                    <a:pt x="25156" y="17950"/>
                    <a:pt x="25151" y="17908"/>
                  </a:cubicBezTo>
                  <a:cubicBezTo>
                    <a:pt x="25150" y="17903"/>
                    <a:pt x="25147" y="17897"/>
                    <a:pt x="25146" y="17892"/>
                  </a:cubicBezTo>
                  <a:lnTo>
                    <a:pt x="25146" y="17892"/>
                  </a:lnTo>
                  <a:cubicBezTo>
                    <a:pt x="25181" y="17905"/>
                    <a:pt x="25214" y="17921"/>
                    <a:pt x="25248" y="17938"/>
                  </a:cubicBezTo>
                  <a:lnTo>
                    <a:pt x="25247" y="17936"/>
                  </a:lnTo>
                  <a:lnTo>
                    <a:pt x="25247" y="17936"/>
                  </a:lnTo>
                  <a:cubicBezTo>
                    <a:pt x="25288" y="17959"/>
                    <a:pt x="25327" y="17982"/>
                    <a:pt x="25367" y="18007"/>
                  </a:cubicBezTo>
                  <a:cubicBezTo>
                    <a:pt x="25382" y="18019"/>
                    <a:pt x="25398" y="18031"/>
                    <a:pt x="25412" y="18043"/>
                  </a:cubicBezTo>
                  <a:lnTo>
                    <a:pt x="25415" y="18048"/>
                  </a:lnTo>
                  <a:cubicBezTo>
                    <a:pt x="25415" y="18048"/>
                    <a:pt x="25417" y="18048"/>
                    <a:pt x="25417" y="18049"/>
                  </a:cubicBezTo>
                  <a:cubicBezTo>
                    <a:pt x="25430" y="18060"/>
                    <a:pt x="25443" y="18073"/>
                    <a:pt x="25455" y="18085"/>
                  </a:cubicBezTo>
                  <a:cubicBezTo>
                    <a:pt x="25466" y="18094"/>
                    <a:pt x="25475" y="18104"/>
                    <a:pt x="25484" y="18115"/>
                  </a:cubicBezTo>
                  <a:cubicBezTo>
                    <a:pt x="25495" y="18125"/>
                    <a:pt x="25505" y="18135"/>
                    <a:pt x="25513" y="18147"/>
                  </a:cubicBezTo>
                  <a:cubicBezTo>
                    <a:pt x="25538" y="18178"/>
                    <a:pt x="25560" y="18210"/>
                    <a:pt x="25580" y="18244"/>
                  </a:cubicBezTo>
                  <a:cubicBezTo>
                    <a:pt x="25575" y="18217"/>
                    <a:pt x="25569" y="18191"/>
                    <a:pt x="25559" y="18163"/>
                  </a:cubicBezTo>
                  <a:cubicBezTo>
                    <a:pt x="25548" y="18136"/>
                    <a:pt x="25538" y="18110"/>
                    <a:pt x="25526" y="18083"/>
                  </a:cubicBezTo>
                  <a:cubicBezTo>
                    <a:pt x="25515" y="18063"/>
                    <a:pt x="25505" y="18043"/>
                    <a:pt x="25495" y="18026"/>
                  </a:cubicBezTo>
                  <a:cubicBezTo>
                    <a:pt x="25492" y="18022"/>
                    <a:pt x="25491" y="18019"/>
                    <a:pt x="25489" y="18017"/>
                  </a:cubicBezTo>
                  <a:lnTo>
                    <a:pt x="25489" y="18017"/>
                  </a:lnTo>
                  <a:lnTo>
                    <a:pt x="25491" y="18018"/>
                  </a:lnTo>
                  <a:cubicBezTo>
                    <a:pt x="25466" y="17980"/>
                    <a:pt x="25436" y="17944"/>
                    <a:pt x="25405" y="17910"/>
                  </a:cubicBezTo>
                  <a:lnTo>
                    <a:pt x="25404" y="17909"/>
                  </a:lnTo>
                  <a:lnTo>
                    <a:pt x="25403" y="17908"/>
                  </a:lnTo>
                  <a:lnTo>
                    <a:pt x="25402" y="17907"/>
                  </a:lnTo>
                  <a:cubicBezTo>
                    <a:pt x="25376" y="17882"/>
                    <a:pt x="25348" y="17863"/>
                    <a:pt x="25321" y="17841"/>
                  </a:cubicBezTo>
                  <a:cubicBezTo>
                    <a:pt x="25305" y="17830"/>
                    <a:pt x="25289" y="17816"/>
                    <a:pt x="25273" y="17804"/>
                  </a:cubicBezTo>
                  <a:cubicBezTo>
                    <a:pt x="25248" y="17792"/>
                    <a:pt x="25222" y="17781"/>
                    <a:pt x="25197" y="17770"/>
                  </a:cubicBezTo>
                  <a:cubicBezTo>
                    <a:pt x="25168" y="17756"/>
                    <a:pt x="25136" y="17743"/>
                    <a:pt x="25102" y="17743"/>
                  </a:cubicBezTo>
                  <a:cubicBezTo>
                    <a:pt x="25101" y="17743"/>
                    <a:pt x="25100" y="17743"/>
                    <a:pt x="25098" y="17743"/>
                  </a:cubicBezTo>
                  <a:cubicBezTo>
                    <a:pt x="25085" y="17707"/>
                    <a:pt x="25075" y="17671"/>
                    <a:pt x="25062" y="17636"/>
                  </a:cubicBezTo>
                  <a:cubicBezTo>
                    <a:pt x="25016" y="17507"/>
                    <a:pt x="24955" y="17383"/>
                    <a:pt x="24891" y="17262"/>
                  </a:cubicBezTo>
                  <a:cubicBezTo>
                    <a:pt x="24829" y="17145"/>
                    <a:pt x="24759" y="17031"/>
                    <a:pt x="24677" y="16927"/>
                  </a:cubicBezTo>
                  <a:cubicBezTo>
                    <a:pt x="24595" y="16821"/>
                    <a:pt x="24500" y="16724"/>
                    <a:pt x="24401" y="16633"/>
                  </a:cubicBezTo>
                  <a:cubicBezTo>
                    <a:pt x="24354" y="16588"/>
                    <a:pt x="24305" y="16547"/>
                    <a:pt x="24256" y="16506"/>
                  </a:cubicBezTo>
                  <a:cubicBezTo>
                    <a:pt x="24205" y="16463"/>
                    <a:pt x="24153" y="16419"/>
                    <a:pt x="24097" y="16382"/>
                  </a:cubicBezTo>
                  <a:cubicBezTo>
                    <a:pt x="24073" y="16365"/>
                    <a:pt x="24047" y="16347"/>
                    <a:pt x="24021" y="16331"/>
                  </a:cubicBezTo>
                  <a:cubicBezTo>
                    <a:pt x="23991" y="16315"/>
                    <a:pt x="23962" y="16298"/>
                    <a:pt x="23931" y="16284"/>
                  </a:cubicBezTo>
                  <a:cubicBezTo>
                    <a:pt x="23875" y="16257"/>
                    <a:pt x="23818" y="16232"/>
                    <a:pt x="23758" y="16212"/>
                  </a:cubicBezTo>
                  <a:cubicBezTo>
                    <a:pt x="23696" y="16190"/>
                    <a:pt x="23634" y="16170"/>
                    <a:pt x="23571" y="16154"/>
                  </a:cubicBezTo>
                  <a:cubicBezTo>
                    <a:pt x="23509" y="16137"/>
                    <a:pt x="23444" y="16124"/>
                    <a:pt x="23382" y="16106"/>
                  </a:cubicBezTo>
                  <a:cubicBezTo>
                    <a:pt x="23354" y="16098"/>
                    <a:pt x="23325" y="16089"/>
                    <a:pt x="23296" y="16082"/>
                  </a:cubicBezTo>
                  <a:cubicBezTo>
                    <a:pt x="23291" y="16058"/>
                    <a:pt x="23286" y="16035"/>
                    <a:pt x="23279" y="16011"/>
                  </a:cubicBezTo>
                  <a:cubicBezTo>
                    <a:pt x="23263" y="15946"/>
                    <a:pt x="23246" y="15881"/>
                    <a:pt x="23227" y="15815"/>
                  </a:cubicBezTo>
                  <a:cubicBezTo>
                    <a:pt x="23210" y="15750"/>
                    <a:pt x="23186" y="15684"/>
                    <a:pt x="23164" y="15619"/>
                  </a:cubicBezTo>
                  <a:cubicBezTo>
                    <a:pt x="23144" y="15559"/>
                    <a:pt x="23121" y="15499"/>
                    <a:pt x="23095" y="15439"/>
                  </a:cubicBezTo>
                  <a:cubicBezTo>
                    <a:pt x="23040" y="15310"/>
                    <a:pt x="22977" y="15186"/>
                    <a:pt x="22913" y="15061"/>
                  </a:cubicBezTo>
                  <a:cubicBezTo>
                    <a:pt x="22851" y="14938"/>
                    <a:pt x="22791" y="14816"/>
                    <a:pt x="22724" y="14696"/>
                  </a:cubicBezTo>
                  <a:cubicBezTo>
                    <a:pt x="22693" y="14639"/>
                    <a:pt x="22658" y="14585"/>
                    <a:pt x="22624" y="14531"/>
                  </a:cubicBezTo>
                  <a:cubicBezTo>
                    <a:pt x="22588" y="14476"/>
                    <a:pt x="22551" y="14419"/>
                    <a:pt x="22512" y="14365"/>
                  </a:cubicBezTo>
                  <a:cubicBezTo>
                    <a:pt x="22495" y="14343"/>
                    <a:pt x="22477" y="14318"/>
                    <a:pt x="22459" y="14296"/>
                  </a:cubicBezTo>
                  <a:cubicBezTo>
                    <a:pt x="22433" y="14264"/>
                    <a:pt x="22406" y="14233"/>
                    <a:pt x="22379" y="14202"/>
                  </a:cubicBezTo>
                  <a:cubicBezTo>
                    <a:pt x="22338" y="14156"/>
                    <a:pt x="22295" y="14112"/>
                    <a:pt x="22250" y="14069"/>
                  </a:cubicBezTo>
                  <a:cubicBezTo>
                    <a:pt x="22152" y="13976"/>
                    <a:pt x="22050" y="13890"/>
                    <a:pt x="21948" y="13805"/>
                  </a:cubicBezTo>
                  <a:cubicBezTo>
                    <a:pt x="21945" y="13801"/>
                    <a:pt x="21940" y="13798"/>
                    <a:pt x="21936" y="13795"/>
                  </a:cubicBezTo>
                  <a:cubicBezTo>
                    <a:pt x="21931" y="13764"/>
                    <a:pt x="21927" y="13733"/>
                    <a:pt x="21924" y="13700"/>
                  </a:cubicBezTo>
                  <a:cubicBezTo>
                    <a:pt x="21924" y="13687"/>
                    <a:pt x="21919" y="13677"/>
                    <a:pt x="21912" y="13667"/>
                  </a:cubicBezTo>
                  <a:lnTo>
                    <a:pt x="21912" y="13664"/>
                  </a:lnTo>
                  <a:cubicBezTo>
                    <a:pt x="21911" y="13655"/>
                    <a:pt x="21909" y="13646"/>
                    <a:pt x="21909" y="13637"/>
                  </a:cubicBezTo>
                  <a:cubicBezTo>
                    <a:pt x="21905" y="13590"/>
                    <a:pt x="21903" y="13544"/>
                    <a:pt x="21899" y="13498"/>
                  </a:cubicBezTo>
                  <a:cubicBezTo>
                    <a:pt x="21895" y="13442"/>
                    <a:pt x="21891" y="13388"/>
                    <a:pt x="21889" y="13332"/>
                  </a:cubicBezTo>
                  <a:cubicBezTo>
                    <a:pt x="21886" y="13222"/>
                    <a:pt x="21884" y="13112"/>
                    <a:pt x="21888" y="13001"/>
                  </a:cubicBezTo>
                  <a:cubicBezTo>
                    <a:pt x="21893" y="12907"/>
                    <a:pt x="21898" y="12812"/>
                    <a:pt x="21915" y="12719"/>
                  </a:cubicBezTo>
                  <a:cubicBezTo>
                    <a:pt x="21924" y="12675"/>
                    <a:pt x="21935" y="12631"/>
                    <a:pt x="21947" y="12587"/>
                  </a:cubicBezTo>
                  <a:cubicBezTo>
                    <a:pt x="21961" y="12533"/>
                    <a:pt x="21973" y="12479"/>
                    <a:pt x="21992" y="12424"/>
                  </a:cubicBezTo>
                  <a:cubicBezTo>
                    <a:pt x="22012" y="12365"/>
                    <a:pt x="22037" y="12309"/>
                    <a:pt x="22061" y="12252"/>
                  </a:cubicBezTo>
                  <a:lnTo>
                    <a:pt x="22063" y="12250"/>
                  </a:lnTo>
                  <a:cubicBezTo>
                    <a:pt x="22079" y="12218"/>
                    <a:pt x="22095" y="12187"/>
                    <a:pt x="22115" y="12156"/>
                  </a:cubicBezTo>
                  <a:cubicBezTo>
                    <a:pt x="22128" y="12135"/>
                    <a:pt x="22143" y="12116"/>
                    <a:pt x="22157" y="12098"/>
                  </a:cubicBezTo>
                  <a:cubicBezTo>
                    <a:pt x="22177" y="12076"/>
                    <a:pt x="22195" y="12056"/>
                    <a:pt x="22216" y="12036"/>
                  </a:cubicBezTo>
                  <a:cubicBezTo>
                    <a:pt x="22249" y="12007"/>
                    <a:pt x="22282" y="11981"/>
                    <a:pt x="22317" y="11955"/>
                  </a:cubicBezTo>
                  <a:cubicBezTo>
                    <a:pt x="22396" y="11900"/>
                    <a:pt x="22481" y="11852"/>
                    <a:pt x="22561" y="11798"/>
                  </a:cubicBezTo>
                  <a:cubicBezTo>
                    <a:pt x="22603" y="11769"/>
                    <a:pt x="22644" y="11741"/>
                    <a:pt x="22688" y="11715"/>
                  </a:cubicBezTo>
                  <a:cubicBezTo>
                    <a:pt x="22734" y="11686"/>
                    <a:pt x="22783" y="11660"/>
                    <a:pt x="22830" y="11633"/>
                  </a:cubicBezTo>
                  <a:cubicBezTo>
                    <a:pt x="22894" y="11599"/>
                    <a:pt x="22959" y="11568"/>
                    <a:pt x="23026" y="11542"/>
                  </a:cubicBezTo>
                  <a:cubicBezTo>
                    <a:pt x="23077" y="11522"/>
                    <a:pt x="23128" y="11506"/>
                    <a:pt x="23179" y="11488"/>
                  </a:cubicBezTo>
                  <a:cubicBezTo>
                    <a:pt x="23229" y="11471"/>
                    <a:pt x="23279" y="11453"/>
                    <a:pt x="23331" y="11440"/>
                  </a:cubicBezTo>
                  <a:cubicBezTo>
                    <a:pt x="23366" y="11433"/>
                    <a:pt x="23402" y="11426"/>
                    <a:pt x="23437" y="11421"/>
                  </a:cubicBezTo>
                  <a:cubicBezTo>
                    <a:pt x="23518" y="11414"/>
                    <a:pt x="23599" y="11411"/>
                    <a:pt x="23680" y="11411"/>
                  </a:cubicBezTo>
                  <a:cubicBezTo>
                    <a:pt x="23711" y="11411"/>
                    <a:pt x="23742" y="11411"/>
                    <a:pt x="23773" y="11412"/>
                  </a:cubicBezTo>
                  <a:cubicBezTo>
                    <a:pt x="23850" y="11414"/>
                    <a:pt x="23927" y="11423"/>
                    <a:pt x="24003" y="11435"/>
                  </a:cubicBezTo>
                  <a:cubicBezTo>
                    <a:pt x="24058" y="11444"/>
                    <a:pt x="24114" y="11453"/>
                    <a:pt x="24169" y="11468"/>
                  </a:cubicBezTo>
                  <a:cubicBezTo>
                    <a:pt x="24222" y="11480"/>
                    <a:pt x="24277" y="11497"/>
                    <a:pt x="24330" y="11515"/>
                  </a:cubicBezTo>
                  <a:cubicBezTo>
                    <a:pt x="24407" y="11542"/>
                    <a:pt x="24483" y="11576"/>
                    <a:pt x="24558" y="11610"/>
                  </a:cubicBezTo>
                  <a:cubicBezTo>
                    <a:pt x="24636" y="11648"/>
                    <a:pt x="24715" y="11685"/>
                    <a:pt x="24791" y="11727"/>
                  </a:cubicBezTo>
                  <a:cubicBezTo>
                    <a:pt x="24873" y="11770"/>
                    <a:pt x="24954" y="11816"/>
                    <a:pt x="25032" y="11865"/>
                  </a:cubicBezTo>
                  <a:lnTo>
                    <a:pt x="25032" y="11865"/>
                  </a:lnTo>
                  <a:cubicBezTo>
                    <a:pt x="25031" y="11864"/>
                    <a:pt x="25030" y="11862"/>
                    <a:pt x="25027" y="11861"/>
                  </a:cubicBezTo>
                  <a:lnTo>
                    <a:pt x="25027" y="11861"/>
                  </a:lnTo>
                  <a:cubicBezTo>
                    <a:pt x="25058" y="11881"/>
                    <a:pt x="25089" y="11899"/>
                    <a:pt x="25119" y="11922"/>
                  </a:cubicBezTo>
                  <a:cubicBezTo>
                    <a:pt x="25146" y="11940"/>
                    <a:pt x="25173" y="11963"/>
                    <a:pt x="25201" y="11984"/>
                  </a:cubicBezTo>
                  <a:cubicBezTo>
                    <a:pt x="25243" y="12020"/>
                    <a:pt x="25285" y="12057"/>
                    <a:pt x="25325" y="12098"/>
                  </a:cubicBezTo>
                  <a:cubicBezTo>
                    <a:pt x="25367" y="12144"/>
                    <a:pt x="25404" y="12190"/>
                    <a:pt x="25441" y="12236"/>
                  </a:cubicBezTo>
                  <a:cubicBezTo>
                    <a:pt x="25484" y="12288"/>
                    <a:pt x="25527" y="12341"/>
                    <a:pt x="25568" y="12393"/>
                  </a:cubicBezTo>
                  <a:cubicBezTo>
                    <a:pt x="25649" y="12495"/>
                    <a:pt x="25729" y="12598"/>
                    <a:pt x="25806" y="12702"/>
                  </a:cubicBezTo>
                  <a:cubicBezTo>
                    <a:pt x="25887" y="12815"/>
                    <a:pt x="25967" y="12929"/>
                    <a:pt x="26034" y="13052"/>
                  </a:cubicBezTo>
                  <a:cubicBezTo>
                    <a:pt x="26107" y="13187"/>
                    <a:pt x="26176" y="13326"/>
                    <a:pt x="26233" y="13470"/>
                  </a:cubicBezTo>
                  <a:cubicBezTo>
                    <a:pt x="26285" y="13609"/>
                    <a:pt x="26332" y="13750"/>
                    <a:pt x="26368" y="13895"/>
                  </a:cubicBezTo>
                  <a:cubicBezTo>
                    <a:pt x="26388" y="13987"/>
                    <a:pt x="26404" y="14080"/>
                    <a:pt x="26416" y="14172"/>
                  </a:cubicBezTo>
                  <a:lnTo>
                    <a:pt x="26416" y="14173"/>
                  </a:lnTo>
                  <a:lnTo>
                    <a:pt x="26418" y="14175"/>
                  </a:lnTo>
                  <a:cubicBezTo>
                    <a:pt x="26420" y="14182"/>
                    <a:pt x="26424" y="14188"/>
                    <a:pt x="26425" y="14195"/>
                  </a:cubicBezTo>
                  <a:lnTo>
                    <a:pt x="26425" y="14197"/>
                  </a:lnTo>
                  <a:cubicBezTo>
                    <a:pt x="26436" y="14226"/>
                    <a:pt x="26442" y="14260"/>
                    <a:pt x="26446" y="14290"/>
                  </a:cubicBezTo>
                  <a:lnTo>
                    <a:pt x="26447" y="14290"/>
                  </a:lnTo>
                  <a:lnTo>
                    <a:pt x="26447" y="14292"/>
                  </a:lnTo>
                  <a:lnTo>
                    <a:pt x="26447" y="14294"/>
                  </a:lnTo>
                  <a:cubicBezTo>
                    <a:pt x="26451" y="14294"/>
                    <a:pt x="26456" y="14295"/>
                    <a:pt x="26461" y="14295"/>
                  </a:cubicBezTo>
                  <a:lnTo>
                    <a:pt x="26462" y="14295"/>
                  </a:lnTo>
                  <a:cubicBezTo>
                    <a:pt x="26467" y="14295"/>
                    <a:pt x="26473" y="14295"/>
                    <a:pt x="26479" y="14295"/>
                  </a:cubicBezTo>
                  <a:cubicBezTo>
                    <a:pt x="26485" y="14295"/>
                    <a:pt x="26492" y="14295"/>
                    <a:pt x="26498" y="14295"/>
                  </a:cubicBezTo>
                  <a:cubicBezTo>
                    <a:pt x="26502" y="14295"/>
                    <a:pt x="26506" y="14296"/>
                    <a:pt x="26509" y="14297"/>
                  </a:cubicBezTo>
                  <a:cubicBezTo>
                    <a:pt x="26518" y="14299"/>
                    <a:pt x="26529" y="14301"/>
                    <a:pt x="26537" y="14306"/>
                  </a:cubicBezTo>
                  <a:lnTo>
                    <a:pt x="26540" y="14306"/>
                  </a:lnTo>
                  <a:cubicBezTo>
                    <a:pt x="26542" y="14306"/>
                    <a:pt x="26543" y="14306"/>
                    <a:pt x="26544" y="14307"/>
                  </a:cubicBezTo>
                  <a:cubicBezTo>
                    <a:pt x="26543" y="14307"/>
                    <a:pt x="26543" y="14306"/>
                    <a:pt x="26542" y="14306"/>
                  </a:cubicBezTo>
                  <a:cubicBezTo>
                    <a:pt x="26541" y="14306"/>
                    <a:pt x="26541" y="14306"/>
                    <a:pt x="26540" y="14307"/>
                  </a:cubicBezTo>
                  <a:cubicBezTo>
                    <a:pt x="26591" y="14318"/>
                    <a:pt x="26640" y="14331"/>
                    <a:pt x="26690" y="14346"/>
                  </a:cubicBezTo>
                  <a:cubicBezTo>
                    <a:pt x="26726" y="14358"/>
                    <a:pt x="26761" y="14370"/>
                    <a:pt x="26797" y="14384"/>
                  </a:cubicBezTo>
                  <a:cubicBezTo>
                    <a:pt x="26831" y="14397"/>
                    <a:pt x="26865" y="14413"/>
                    <a:pt x="26899" y="14426"/>
                  </a:cubicBezTo>
                  <a:cubicBezTo>
                    <a:pt x="27061" y="14506"/>
                    <a:pt x="27218" y="14596"/>
                    <a:pt x="27373" y="14688"/>
                  </a:cubicBezTo>
                  <a:cubicBezTo>
                    <a:pt x="27395" y="14703"/>
                    <a:pt x="27416" y="14718"/>
                    <a:pt x="27437" y="14734"/>
                  </a:cubicBezTo>
                  <a:cubicBezTo>
                    <a:pt x="27494" y="14782"/>
                    <a:pt x="27549" y="14832"/>
                    <a:pt x="27601" y="14886"/>
                  </a:cubicBezTo>
                  <a:cubicBezTo>
                    <a:pt x="27628" y="14914"/>
                    <a:pt x="27653" y="14944"/>
                    <a:pt x="27677" y="14976"/>
                  </a:cubicBezTo>
                  <a:cubicBezTo>
                    <a:pt x="27691" y="14994"/>
                    <a:pt x="27704" y="15013"/>
                    <a:pt x="27719" y="15031"/>
                  </a:cubicBezTo>
                  <a:cubicBezTo>
                    <a:pt x="27745" y="15073"/>
                    <a:pt x="27772" y="15113"/>
                    <a:pt x="27797" y="15155"/>
                  </a:cubicBezTo>
                  <a:cubicBezTo>
                    <a:pt x="27823" y="15199"/>
                    <a:pt x="27847" y="15244"/>
                    <a:pt x="27870" y="15288"/>
                  </a:cubicBezTo>
                  <a:lnTo>
                    <a:pt x="27870" y="15288"/>
                  </a:lnTo>
                  <a:cubicBezTo>
                    <a:pt x="27891" y="15330"/>
                    <a:pt x="27911" y="15372"/>
                    <a:pt x="27930" y="15416"/>
                  </a:cubicBezTo>
                  <a:cubicBezTo>
                    <a:pt x="27948" y="15459"/>
                    <a:pt x="27966" y="15505"/>
                    <a:pt x="27983" y="15548"/>
                  </a:cubicBezTo>
                  <a:lnTo>
                    <a:pt x="27983" y="15548"/>
                  </a:lnTo>
                  <a:cubicBezTo>
                    <a:pt x="28015" y="15644"/>
                    <a:pt x="28049" y="15738"/>
                    <a:pt x="28073" y="15834"/>
                  </a:cubicBezTo>
                  <a:cubicBezTo>
                    <a:pt x="28091" y="15913"/>
                    <a:pt x="28100" y="15993"/>
                    <a:pt x="28111" y="16073"/>
                  </a:cubicBezTo>
                  <a:cubicBezTo>
                    <a:pt x="28114" y="16114"/>
                    <a:pt x="28118" y="16154"/>
                    <a:pt x="28118" y="16194"/>
                  </a:cubicBezTo>
                  <a:lnTo>
                    <a:pt x="28118" y="16290"/>
                  </a:lnTo>
                  <a:cubicBezTo>
                    <a:pt x="28126" y="16306"/>
                    <a:pt x="28132" y="16320"/>
                    <a:pt x="28134" y="16339"/>
                  </a:cubicBezTo>
                  <a:cubicBezTo>
                    <a:pt x="28140" y="16366"/>
                    <a:pt x="28140" y="16396"/>
                    <a:pt x="28143" y="16424"/>
                  </a:cubicBezTo>
                  <a:cubicBezTo>
                    <a:pt x="28169" y="16442"/>
                    <a:pt x="28194" y="16458"/>
                    <a:pt x="28219" y="16476"/>
                  </a:cubicBezTo>
                  <a:cubicBezTo>
                    <a:pt x="28221" y="16478"/>
                    <a:pt x="28224" y="16479"/>
                    <a:pt x="28225" y="16480"/>
                  </a:cubicBezTo>
                  <a:cubicBezTo>
                    <a:pt x="28227" y="16481"/>
                    <a:pt x="28229" y="16481"/>
                    <a:pt x="28231" y="16484"/>
                  </a:cubicBezTo>
                  <a:lnTo>
                    <a:pt x="28233" y="16484"/>
                  </a:lnTo>
                  <a:cubicBezTo>
                    <a:pt x="28240" y="16489"/>
                    <a:pt x="28246" y="16495"/>
                    <a:pt x="28250" y="16502"/>
                  </a:cubicBezTo>
                  <a:cubicBezTo>
                    <a:pt x="28271" y="16514"/>
                    <a:pt x="28289" y="16524"/>
                    <a:pt x="28309" y="16537"/>
                  </a:cubicBezTo>
                  <a:cubicBezTo>
                    <a:pt x="28338" y="16556"/>
                    <a:pt x="28366" y="16576"/>
                    <a:pt x="28392" y="16595"/>
                  </a:cubicBezTo>
                  <a:cubicBezTo>
                    <a:pt x="28423" y="16617"/>
                    <a:pt x="28453" y="16640"/>
                    <a:pt x="28484" y="16665"/>
                  </a:cubicBezTo>
                  <a:cubicBezTo>
                    <a:pt x="28530" y="16702"/>
                    <a:pt x="28573" y="16741"/>
                    <a:pt x="28613" y="16783"/>
                  </a:cubicBezTo>
                  <a:cubicBezTo>
                    <a:pt x="28642" y="16814"/>
                    <a:pt x="28668" y="16847"/>
                    <a:pt x="28694" y="16882"/>
                  </a:cubicBezTo>
                  <a:cubicBezTo>
                    <a:pt x="28707" y="16903"/>
                    <a:pt x="28722" y="16925"/>
                    <a:pt x="28735" y="16945"/>
                  </a:cubicBezTo>
                  <a:cubicBezTo>
                    <a:pt x="28751" y="16969"/>
                    <a:pt x="28763" y="16994"/>
                    <a:pt x="28777" y="17018"/>
                  </a:cubicBezTo>
                  <a:cubicBezTo>
                    <a:pt x="28790" y="17042"/>
                    <a:pt x="28802" y="17067"/>
                    <a:pt x="28814" y="17092"/>
                  </a:cubicBezTo>
                  <a:cubicBezTo>
                    <a:pt x="28826" y="17118"/>
                    <a:pt x="28836" y="17145"/>
                    <a:pt x="28849" y="17171"/>
                  </a:cubicBezTo>
                  <a:cubicBezTo>
                    <a:pt x="28866" y="17221"/>
                    <a:pt x="28885" y="17269"/>
                    <a:pt x="28900" y="17320"/>
                  </a:cubicBezTo>
                  <a:cubicBezTo>
                    <a:pt x="28917" y="17375"/>
                    <a:pt x="28931" y="17428"/>
                    <a:pt x="28944" y="17483"/>
                  </a:cubicBezTo>
                  <a:cubicBezTo>
                    <a:pt x="28949" y="17511"/>
                    <a:pt x="28954" y="17538"/>
                    <a:pt x="28959" y="17564"/>
                  </a:cubicBezTo>
                  <a:cubicBezTo>
                    <a:pt x="28965" y="17594"/>
                    <a:pt x="28968" y="17623"/>
                    <a:pt x="28972" y="17653"/>
                  </a:cubicBezTo>
                  <a:cubicBezTo>
                    <a:pt x="28976" y="17692"/>
                    <a:pt x="28979" y="17732"/>
                    <a:pt x="28980" y="17770"/>
                  </a:cubicBezTo>
                  <a:cubicBezTo>
                    <a:pt x="28981" y="17812"/>
                    <a:pt x="28980" y="17855"/>
                    <a:pt x="28980" y="17897"/>
                  </a:cubicBezTo>
                  <a:cubicBezTo>
                    <a:pt x="28978" y="17938"/>
                    <a:pt x="28975" y="17981"/>
                    <a:pt x="28970" y="18021"/>
                  </a:cubicBezTo>
                  <a:cubicBezTo>
                    <a:pt x="28967" y="18059"/>
                    <a:pt x="28959" y="18098"/>
                    <a:pt x="28953" y="18136"/>
                  </a:cubicBezTo>
                  <a:cubicBezTo>
                    <a:pt x="28953" y="18134"/>
                    <a:pt x="28954" y="18131"/>
                    <a:pt x="28954" y="18127"/>
                  </a:cubicBezTo>
                  <a:lnTo>
                    <a:pt x="28954" y="18127"/>
                  </a:lnTo>
                  <a:cubicBezTo>
                    <a:pt x="28950" y="18145"/>
                    <a:pt x="28947" y="18162"/>
                    <a:pt x="28943" y="18179"/>
                  </a:cubicBezTo>
                  <a:cubicBezTo>
                    <a:pt x="28929" y="18219"/>
                    <a:pt x="28914" y="18260"/>
                    <a:pt x="28897" y="18299"/>
                  </a:cubicBezTo>
                  <a:cubicBezTo>
                    <a:pt x="28888" y="18318"/>
                    <a:pt x="28878" y="18338"/>
                    <a:pt x="28866" y="18356"/>
                  </a:cubicBezTo>
                  <a:cubicBezTo>
                    <a:pt x="28828" y="18414"/>
                    <a:pt x="28787" y="18471"/>
                    <a:pt x="28742" y="18526"/>
                  </a:cubicBezTo>
                  <a:cubicBezTo>
                    <a:pt x="28710" y="18565"/>
                    <a:pt x="28673" y="18601"/>
                    <a:pt x="28637" y="18635"/>
                  </a:cubicBezTo>
                  <a:lnTo>
                    <a:pt x="28635" y="18636"/>
                  </a:lnTo>
                  <a:lnTo>
                    <a:pt x="28632" y="18640"/>
                  </a:lnTo>
                  <a:cubicBezTo>
                    <a:pt x="28611" y="18658"/>
                    <a:pt x="28591" y="18674"/>
                    <a:pt x="28570" y="18692"/>
                  </a:cubicBezTo>
                  <a:cubicBezTo>
                    <a:pt x="28547" y="18705"/>
                    <a:pt x="28527" y="18718"/>
                    <a:pt x="28504" y="18731"/>
                  </a:cubicBezTo>
                  <a:cubicBezTo>
                    <a:pt x="28478" y="18744"/>
                    <a:pt x="28452" y="18756"/>
                    <a:pt x="28427" y="18766"/>
                  </a:cubicBezTo>
                  <a:cubicBezTo>
                    <a:pt x="28408" y="18772"/>
                    <a:pt x="28389" y="18779"/>
                    <a:pt x="28371" y="18782"/>
                  </a:cubicBezTo>
                  <a:cubicBezTo>
                    <a:pt x="28370" y="18783"/>
                    <a:pt x="28370" y="18783"/>
                    <a:pt x="28370" y="18783"/>
                  </a:cubicBezTo>
                  <a:cubicBezTo>
                    <a:pt x="28370" y="18783"/>
                    <a:pt x="28369" y="18783"/>
                    <a:pt x="28369" y="18784"/>
                  </a:cubicBezTo>
                  <a:cubicBezTo>
                    <a:pt x="28367" y="18784"/>
                    <a:pt x="28366" y="18785"/>
                    <a:pt x="28365" y="18785"/>
                  </a:cubicBezTo>
                  <a:cubicBezTo>
                    <a:pt x="28331" y="18793"/>
                    <a:pt x="28297" y="18798"/>
                    <a:pt x="28262" y="18801"/>
                  </a:cubicBezTo>
                  <a:cubicBezTo>
                    <a:pt x="28248" y="18802"/>
                    <a:pt x="28234" y="18803"/>
                    <a:pt x="28220" y="18803"/>
                  </a:cubicBezTo>
                  <a:cubicBezTo>
                    <a:pt x="28199" y="18803"/>
                    <a:pt x="28177" y="18802"/>
                    <a:pt x="28155" y="18801"/>
                  </a:cubicBezTo>
                  <a:cubicBezTo>
                    <a:pt x="28121" y="18797"/>
                    <a:pt x="28086" y="18793"/>
                    <a:pt x="28051" y="18789"/>
                  </a:cubicBezTo>
                  <a:cubicBezTo>
                    <a:pt x="28049" y="18789"/>
                    <a:pt x="28047" y="18787"/>
                    <a:pt x="28045" y="18787"/>
                  </a:cubicBezTo>
                  <a:cubicBezTo>
                    <a:pt x="28013" y="18780"/>
                    <a:pt x="27979" y="18772"/>
                    <a:pt x="27947" y="18764"/>
                  </a:cubicBezTo>
                  <a:cubicBezTo>
                    <a:pt x="27916" y="18756"/>
                    <a:pt x="27886" y="18747"/>
                    <a:pt x="27856" y="18738"/>
                  </a:cubicBezTo>
                  <a:cubicBezTo>
                    <a:pt x="27825" y="18727"/>
                    <a:pt x="27794" y="18715"/>
                    <a:pt x="27763" y="18703"/>
                  </a:cubicBezTo>
                  <a:cubicBezTo>
                    <a:pt x="27750" y="18695"/>
                    <a:pt x="27735" y="18688"/>
                    <a:pt x="27721" y="18680"/>
                  </a:cubicBezTo>
                  <a:cubicBezTo>
                    <a:pt x="27719" y="18678"/>
                    <a:pt x="27715" y="18676"/>
                    <a:pt x="27713" y="18675"/>
                  </a:cubicBezTo>
                  <a:cubicBezTo>
                    <a:pt x="27709" y="18671"/>
                    <a:pt x="27706" y="18668"/>
                    <a:pt x="27703" y="18666"/>
                  </a:cubicBezTo>
                  <a:cubicBezTo>
                    <a:pt x="27700" y="18663"/>
                    <a:pt x="27699" y="18661"/>
                    <a:pt x="27696" y="18658"/>
                  </a:cubicBezTo>
                  <a:cubicBezTo>
                    <a:pt x="27682" y="18637"/>
                    <a:pt x="27669" y="18617"/>
                    <a:pt x="27658" y="18596"/>
                  </a:cubicBezTo>
                  <a:cubicBezTo>
                    <a:pt x="27634" y="18549"/>
                    <a:pt x="27616" y="18502"/>
                    <a:pt x="27597" y="18453"/>
                  </a:cubicBezTo>
                  <a:cubicBezTo>
                    <a:pt x="27567" y="18367"/>
                    <a:pt x="27544" y="18277"/>
                    <a:pt x="27523" y="18187"/>
                  </a:cubicBezTo>
                  <a:cubicBezTo>
                    <a:pt x="27520" y="18184"/>
                    <a:pt x="27520" y="18182"/>
                    <a:pt x="27519" y="18178"/>
                  </a:cubicBezTo>
                  <a:cubicBezTo>
                    <a:pt x="27493" y="18050"/>
                    <a:pt x="27467" y="17920"/>
                    <a:pt x="27430" y="17794"/>
                  </a:cubicBezTo>
                  <a:cubicBezTo>
                    <a:pt x="27420" y="17764"/>
                    <a:pt x="27409" y="17735"/>
                    <a:pt x="27399" y="17706"/>
                  </a:cubicBezTo>
                  <a:cubicBezTo>
                    <a:pt x="27385" y="17674"/>
                    <a:pt x="27374" y="17641"/>
                    <a:pt x="27359" y="17609"/>
                  </a:cubicBezTo>
                  <a:cubicBezTo>
                    <a:pt x="27332" y="17546"/>
                    <a:pt x="27302" y="17484"/>
                    <a:pt x="27268" y="17423"/>
                  </a:cubicBezTo>
                  <a:cubicBezTo>
                    <a:pt x="27206" y="17311"/>
                    <a:pt x="27128" y="17204"/>
                    <a:pt x="27041" y="17112"/>
                  </a:cubicBezTo>
                  <a:cubicBezTo>
                    <a:pt x="26953" y="17018"/>
                    <a:pt x="26858" y="16933"/>
                    <a:pt x="26759" y="16854"/>
                  </a:cubicBezTo>
                  <a:cubicBezTo>
                    <a:pt x="26698" y="16805"/>
                    <a:pt x="26635" y="16762"/>
                    <a:pt x="26570" y="16719"/>
                  </a:cubicBezTo>
                  <a:cubicBezTo>
                    <a:pt x="26504" y="16675"/>
                    <a:pt x="26435" y="16638"/>
                    <a:pt x="26362" y="16609"/>
                  </a:cubicBezTo>
                  <a:cubicBezTo>
                    <a:pt x="26355" y="16607"/>
                    <a:pt x="26348" y="16605"/>
                    <a:pt x="26341" y="16605"/>
                  </a:cubicBezTo>
                  <a:cubicBezTo>
                    <a:pt x="26339" y="16605"/>
                    <a:pt x="26336" y="16605"/>
                    <a:pt x="26334" y="16606"/>
                  </a:cubicBezTo>
                  <a:cubicBezTo>
                    <a:pt x="26333" y="16591"/>
                    <a:pt x="26333" y="16577"/>
                    <a:pt x="26333" y="16565"/>
                  </a:cubicBezTo>
                  <a:cubicBezTo>
                    <a:pt x="26332" y="16547"/>
                    <a:pt x="26328" y="16531"/>
                    <a:pt x="26326" y="16514"/>
                  </a:cubicBezTo>
                  <a:cubicBezTo>
                    <a:pt x="26325" y="16500"/>
                    <a:pt x="26323" y="16484"/>
                    <a:pt x="26321" y="16470"/>
                  </a:cubicBezTo>
                  <a:cubicBezTo>
                    <a:pt x="26316" y="16438"/>
                    <a:pt x="26312" y="16405"/>
                    <a:pt x="26305" y="16372"/>
                  </a:cubicBezTo>
                  <a:cubicBezTo>
                    <a:pt x="26298" y="16338"/>
                    <a:pt x="26291" y="16303"/>
                    <a:pt x="26282" y="16267"/>
                  </a:cubicBezTo>
                  <a:cubicBezTo>
                    <a:pt x="26274" y="16232"/>
                    <a:pt x="26265" y="16198"/>
                    <a:pt x="26256" y="16163"/>
                  </a:cubicBezTo>
                  <a:cubicBezTo>
                    <a:pt x="26241" y="16101"/>
                    <a:pt x="26224" y="16039"/>
                    <a:pt x="26204" y="15978"/>
                  </a:cubicBezTo>
                  <a:cubicBezTo>
                    <a:pt x="26182" y="15914"/>
                    <a:pt x="26160" y="15850"/>
                    <a:pt x="26137" y="15788"/>
                  </a:cubicBezTo>
                  <a:cubicBezTo>
                    <a:pt x="26114" y="15725"/>
                    <a:pt x="26080" y="15665"/>
                    <a:pt x="26048" y="15606"/>
                  </a:cubicBezTo>
                  <a:cubicBezTo>
                    <a:pt x="26033" y="15580"/>
                    <a:pt x="26021" y="15551"/>
                    <a:pt x="26003" y="15527"/>
                  </a:cubicBezTo>
                  <a:cubicBezTo>
                    <a:pt x="25983" y="15497"/>
                    <a:pt x="25962" y="15466"/>
                    <a:pt x="25939" y="15436"/>
                  </a:cubicBezTo>
                  <a:cubicBezTo>
                    <a:pt x="25898" y="15383"/>
                    <a:pt x="25856" y="15331"/>
                    <a:pt x="25810" y="15281"/>
                  </a:cubicBezTo>
                  <a:cubicBezTo>
                    <a:pt x="25759" y="15221"/>
                    <a:pt x="25703" y="15168"/>
                    <a:pt x="25647" y="15116"/>
                  </a:cubicBezTo>
                  <a:cubicBezTo>
                    <a:pt x="25588" y="15058"/>
                    <a:pt x="25526" y="15002"/>
                    <a:pt x="25462" y="14950"/>
                  </a:cubicBezTo>
                  <a:cubicBezTo>
                    <a:pt x="25434" y="14926"/>
                    <a:pt x="25404" y="14901"/>
                    <a:pt x="25372" y="14882"/>
                  </a:cubicBezTo>
                  <a:cubicBezTo>
                    <a:pt x="25336" y="14862"/>
                    <a:pt x="25301" y="14841"/>
                    <a:pt x="25263" y="14822"/>
                  </a:cubicBezTo>
                  <a:cubicBezTo>
                    <a:pt x="25227" y="14803"/>
                    <a:pt x="25190" y="14787"/>
                    <a:pt x="25152" y="14770"/>
                  </a:cubicBezTo>
                  <a:cubicBezTo>
                    <a:pt x="25147" y="14750"/>
                    <a:pt x="25142" y="14731"/>
                    <a:pt x="25136" y="14712"/>
                  </a:cubicBezTo>
                  <a:cubicBezTo>
                    <a:pt x="25095" y="14590"/>
                    <a:pt x="25047" y="14475"/>
                    <a:pt x="25000" y="14355"/>
                  </a:cubicBezTo>
                  <a:cubicBezTo>
                    <a:pt x="24975" y="14291"/>
                    <a:pt x="24949" y="14226"/>
                    <a:pt x="24922" y="14163"/>
                  </a:cubicBezTo>
                  <a:cubicBezTo>
                    <a:pt x="24896" y="14101"/>
                    <a:pt x="24861" y="14044"/>
                    <a:pt x="24824" y="13990"/>
                  </a:cubicBezTo>
                  <a:cubicBezTo>
                    <a:pt x="24788" y="13935"/>
                    <a:pt x="24747" y="13885"/>
                    <a:pt x="24706" y="13835"/>
                  </a:cubicBezTo>
                  <a:cubicBezTo>
                    <a:pt x="24664" y="13781"/>
                    <a:pt x="24618" y="13732"/>
                    <a:pt x="24574" y="13680"/>
                  </a:cubicBezTo>
                  <a:cubicBezTo>
                    <a:pt x="24537" y="13637"/>
                    <a:pt x="24501" y="13596"/>
                    <a:pt x="24463" y="13554"/>
                  </a:cubicBezTo>
                  <a:cubicBezTo>
                    <a:pt x="24428" y="13517"/>
                    <a:pt x="24391" y="13480"/>
                    <a:pt x="24356" y="13442"/>
                  </a:cubicBezTo>
                  <a:cubicBezTo>
                    <a:pt x="24316" y="13401"/>
                    <a:pt x="24279" y="13357"/>
                    <a:pt x="24237" y="13317"/>
                  </a:cubicBezTo>
                  <a:cubicBezTo>
                    <a:pt x="24191" y="13275"/>
                    <a:pt x="24141" y="13239"/>
                    <a:pt x="24092" y="13201"/>
                  </a:cubicBezTo>
                  <a:cubicBezTo>
                    <a:pt x="24077" y="13189"/>
                    <a:pt x="24060" y="13178"/>
                    <a:pt x="24045" y="13166"/>
                  </a:cubicBezTo>
                  <a:cubicBezTo>
                    <a:pt x="24045" y="13165"/>
                    <a:pt x="24046" y="13165"/>
                    <a:pt x="24046" y="13163"/>
                  </a:cubicBezTo>
                  <a:cubicBezTo>
                    <a:pt x="24052" y="13147"/>
                    <a:pt x="24055" y="13130"/>
                    <a:pt x="24056" y="13114"/>
                  </a:cubicBezTo>
                  <a:cubicBezTo>
                    <a:pt x="24058" y="13095"/>
                    <a:pt x="24060" y="13079"/>
                    <a:pt x="24060" y="13060"/>
                  </a:cubicBezTo>
                  <a:cubicBezTo>
                    <a:pt x="24061" y="13022"/>
                    <a:pt x="24061" y="12983"/>
                    <a:pt x="24061" y="12944"/>
                  </a:cubicBezTo>
                  <a:cubicBezTo>
                    <a:pt x="24060" y="12876"/>
                    <a:pt x="24055" y="12806"/>
                    <a:pt x="24045" y="12739"/>
                  </a:cubicBezTo>
                  <a:cubicBezTo>
                    <a:pt x="24034" y="12671"/>
                    <a:pt x="24010" y="12604"/>
                    <a:pt x="23975" y="12543"/>
                  </a:cubicBezTo>
                  <a:cubicBezTo>
                    <a:pt x="23954" y="12507"/>
                    <a:pt x="23931" y="12472"/>
                    <a:pt x="23908" y="12436"/>
                  </a:cubicBezTo>
                  <a:lnTo>
                    <a:pt x="23908" y="12436"/>
                  </a:lnTo>
                  <a:cubicBezTo>
                    <a:pt x="23908" y="12445"/>
                    <a:pt x="23911" y="12454"/>
                    <a:pt x="23911" y="12463"/>
                  </a:cubicBezTo>
                  <a:lnTo>
                    <a:pt x="23911" y="12460"/>
                  </a:lnTo>
                  <a:cubicBezTo>
                    <a:pt x="23914" y="12533"/>
                    <a:pt x="23918" y="12606"/>
                    <a:pt x="23919" y="12678"/>
                  </a:cubicBezTo>
                  <a:cubicBezTo>
                    <a:pt x="23921" y="12711"/>
                    <a:pt x="23919" y="12742"/>
                    <a:pt x="23918" y="12774"/>
                  </a:cubicBezTo>
                  <a:cubicBezTo>
                    <a:pt x="23921" y="12791"/>
                    <a:pt x="23923" y="12807"/>
                    <a:pt x="23924" y="12825"/>
                  </a:cubicBezTo>
                  <a:cubicBezTo>
                    <a:pt x="23929" y="12892"/>
                    <a:pt x="23932" y="12957"/>
                    <a:pt x="23931" y="13024"/>
                  </a:cubicBezTo>
                  <a:cubicBezTo>
                    <a:pt x="23929" y="13044"/>
                    <a:pt x="23928" y="13067"/>
                    <a:pt x="23926" y="13088"/>
                  </a:cubicBezTo>
                  <a:cubicBezTo>
                    <a:pt x="23890" y="13063"/>
                    <a:pt x="23852" y="13039"/>
                    <a:pt x="23814" y="13019"/>
                  </a:cubicBezTo>
                  <a:cubicBezTo>
                    <a:pt x="23768" y="12995"/>
                    <a:pt x="23723" y="12971"/>
                    <a:pt x="23676" y="12950"/>
                  </a:cubicBezTo>
                  <a:cubicBezTo>
                    <a:pt x="23627" y="12926"/>
                    <a:pt x="23575" y="12902"/>
                    <a:pt x="23521" y="12884"/>
                  </a:cubicBezTo>
                  <a:cubicBezTo>
                    <a:pt x="23431" y="12853"/>
                    <a:pt x="23336" y="12827"/>
                    <a:pt x="23240" y="12814"/>
                  </a:cubicBezTo>
                  <a:lnTo>
                    <a:pt x="23240" y="12814"/>
                  </a:lnTo>
                  <a:cubicBezTo>
                    <a:pt x="23278" y="12833"/>
                    <a:pt x="23315" y="12854"/>
                    <a:pt x="23354" y="12874"/>
                  </a:cubicBezTo>
                  <a:cubicBezTo>
                    <a:pt x="23463" y="12934"/>
                    <a:pt x="23570" y="12996"/>
                    <a:pt x="23670" y="13067"/>
                  </a:cubicBezTo>
                  <a:cubicBezTo>
                    <a:pt x="23710" y="13095"/>
                    <a:pt x="23749" y="13122"/>
                    <a:pt x="23788" y="13152"/>
                  </a:cubicBezTo>
                  <a:lnTo>
                    <a:pt x="23826" y="13176"/>
                  </a:lnTo>
                  <a:lnTo>
                    <a:pt x="23825" y="13176"/>
                  </a:lnTo>
                  <a:cubicBezTo>
                    <a:pt x="23922" y="13239"/>
                    <a:pt x="24017" y="13307"/>
                    <a:pt x="24108" y="13378"/>
                  </a:cubicBezTo>
                  <a:cubicBezTo>
                    <a:pt x="24143" y="13409"/>
                    <a:pt x="24176" y="13440"/>
                    <a:pt x="24207" y="13475"/>
                  </a:cubicBezTo>
                  <a:cubicBezTo>
                    <a:pt x="24262" y="13535"/>
                    <a:pt x="24319" y="13595"/>
                    <a:pt x="24375" y="13652"/>
                  </a:cubicBezTo>
                  <a:cubicBezTo>
                    <a:pt x="24376" y="13653"/>
                    <a:pt x="24377" y="13653"/>
                    <a:pt x="24377" y="13655"/>
                  </a:cubicBezTo>
                  <a:cubicBezTo>
                    <a:pt x="24378" y="13656"/>
                    <a:pt x="24380" y="13656"/>
                    <a:pt x="24380" y="13658"/>
                  </a:cubicBezTo>
                  <a:cubicBezTo>
                    <a:pt x="24435" y="13719"/>
                    <a:pt x="24489" y="13781"/>
                    <a:pt x="24543" y="13843"/>
                  </a:cubicBezTo>
                  <a:cubicBezTo>
                    <a:pt x="24600" y="13909"/>
                    <a:pt x="24655" y="13976"/>
                    <a:pt x="24705" y="14046"/>
                  </a:cubicBezTo>
                  <a:lnTo>
                    <a:pt x="24706" y="14048"/>
                  </a:lnTo>
                  <a:lnTo>
                    <a:pt x="24706" y="14046"/>
                  </a:lnTo>
                  <a:cubicBezTo>
                    <a:pt x="24718" y="14064"/>
                    <a:pt x="24729" y="14082"/>
                    <a:pt x="24741" y="14101"/>
                  </a:cubicBezTo>
                  <a:cubicBezTo>
                    <a:pt x="24753" y="14120"/>
                    <a:pt x="24763" y="14137"/>
                    <a:pt x="24773" y="14156"/>
                  </a:cubicBezTo>
                  <a:cubicBezTo>
                    <a:pt x="24773" y="14156"/>
                    <a:pt x="24772" y="14154"/>
                    <a:pt x="24772" y="14153"/>
                  </a:cubicBezTo>
                  <a:lnTo>
                    <a:pt x="24772" y="14153"/>
                  </a:lnTo>
                  <a:cubicBezTo>
                    <a:pt x="24793" y="14194"/>
                    <a:pt x="24810" y="14235"/>
                    <a:pt x="24829" y="14278"/>
                  </a:cubicBezTo>
                  <a:cubicBezTo>
                    <a:pt x="24844" y="14314"/>
                    <a:pt x="24858" y="14350"/>
                    <a:pt x="24872" y="14386"/>
                  </a:cubicBezTo>
                  <a:cubicBezTo>
                    <a:pt x="24902" y="14462"/>
                    <a:pt x="24934" y="14538"/>
                    <a:pt x="24963" y="14613"/>
                  </a:cubicBezTo>
                  <a:lnTo>
                    <a:pt x="24961" y="14612"/>
                  </a:lnTo>
                  <a:lnTo>
                    <a:pt x="24961" y="14612"/>
                  </a:lnTo>
                  <a:cubicBezTo>
                    <a:pt x="24975" y="14646"/>
                    <a:pt x="24986" y="14680"/>
                    <a:pt x="24997" y="14715"/>
                  </a:cubicBezTo>
                  <a:lnTo>
                    <a:pt x="24996" y="14715"/>
                  </a:lnTo>
                  <a:cubicBezTo>
                    <a:pt x="25000" y="14724"/>
                    <a:pt x="25002" y="14732"/>
                    <a:pt x="25007" y="14741"/>
                  </a:cubicBezTo>
                  <a:cubicBezTo>
                    <a:pt x="25012" y="14756"/>
                    <a:pt x="25017" y="14771"/>
                    <a:pt x="25021" y="14785"/>
                  </a:cubicBezTo>
                  <a:cubicBezTo>
                    <a:pt x="25025" y="14801"/>
                    <a:pt x="25030" y="14814"/>
                    <a:pt x="25028" y="14830"/>
                  </a:cubicBezTo>
                  <a:cubicBezTo>
                    <a:pt x="25030" y="14835"/>
                    <a:pt x="25031" y="14840"/>
                    <a:pt x="25032" y="14847"/>
                  </a:cubicBezTo>
                  <a:cubicBezTo>
                    <a:pt x="25033" y="14850"/>
                    <a:pt x="25033" y="14855"/>
                    <a:pt x="25033" y="14859"/>
                  </a:cubicBezTo>
                  <a:cubicBezTo>
                    <a:pt x="25036" y="14860"/>
                    <a:pt x="25041" y="14861"/>
                    <a:pt x="25043" y="14863"/>
                  </a:cubicBezTo>
                  <a:lnTo>
                    <a:pt x="25043" y="14865"/>
                  </a:lnTo>
                  <a:cubicBezTo>
                    <a:pt x="25047" y="14866"/>
                    <a:pt x="25052" y="14868"/>
                    <a:pt x="25056" y="14869"/>
                  </a:cubicBezTo>
                  <a:lnTo>
                    <a:pt x="25057" y="14869"/>
                  </a:lnTo>
                  <a:cubicBezTo>
                    <a:pt x="25061" y="14870"/>
                    <a:pt x="25064" y="14871"/>
                    <a:pt x="25067" y="14873"/>
                  </a:cubicBezTo>
                  <a:cubicBezTo>
                    <a:pt x="25078" y="14876"/>
                    <a:pt x="25089" y="14881"/>
                    <a:pt x="25099" y="14887"/>
                  </a:cubicBezTo>
                  <a:cubicBezTo>
                    <a:pt x="25099" y="14887"/>
                    <a:pt x="25100" y="14887"/>
                    <a:pt x="25100" y="14889"/>
                  </a:cubicBezTo>
                  <a:cubicBezTo>
                    <a:pt x="25106" y="14892"/>
                    <a:pt x="25113" y="14895"/>
                    <a:pt x="25118" y="14899"/>
                  </a:cubicBezTo>
                  <a:lnTo>
                    <a:pt x="25176" y="14922"/>
                  </a:lnTo>
                  <a:cubicBezTo>
                    <a:pt x="25177" y="14922"/>
                    <a:pt x="25178" y="14923"/>
                    <a:pt x="25180" y="14923"/>
                  </a:cubicBezTo>
                  <a:cubicBezTo>
                    <a:pt x="25180" y="14923"/>
                    <a:pt x="25181" y="14923"/>
                    <a:pt x="25181" y="14925"/>
                  </a:cubicBezTo>
                  <a:cubicBezTo>
                    <a:pt x="25185" y="14926"/>
                    <a:pt x="25188" y="14927"/>
                    <a:pt x="25192" y="14930"/>
                  </a:cubicBezTo>
                  <a:cubicBezTo>
                    <a:pt x="25195" y="14931"/>
                    <a:pt x="25197" y="14932"/>
                    <a:pt x="25201" y="14935"/>
                  </a:cubicBezTo>
                  <a:cubicBezTo>
                    <a:pt x="25235" y="14953"/>
                    <a:pt x="25269" y="14971"/>
                    <a:pt x="25302" y="14992"/>
                  </a:cubicBezTo>
                  <a:cubicBezTo>
                    <a:pt x="25332" y="15013"/>
                    <a:pt x="25360" y="15034"/>
                    <a:pt x="25388" y="15056"/>
                  </a:cubicBezTo>
                  <a:cubicBezTo>
                    <a:pt x="25489" y="15142"/>
                    <a:pt x="25586" y="15233"/>
                    <a:pt x="25678" y="15326"/>
                  </a:cubicBezTo>
                  <a:lnTo>
                    <a:pt x="25678" y="15326"/>
                  </a:lnTo>
                  <a:cubicBezTo>
                    <a:pt x="25678" y="15326"/>
                    <a:pt x="25678" y="15325"/>
                    <a:pt x="25677" y="15324"/>
                  </a:cubicBezTo>
                  <a:lnTo>
                    <a:pt x="25677" y="15324"/>
                  </a:lnTo>
                  <a:cubicBezTo>
                    <a:pt x="25708" y="15359"/>
                    <a:pt x="25739" y="15394"/>
                    <a:pt x="25769" y="15428"/>
                  </a:cubicBezTo>
                  <a:cubicBezTo>
                    <a:pt x="25801" y="15468"/>
                    <a:pt x="25832" y="15508"/>
                    <a:pt x="25862" y="15546"/>
                  </a:cubicBezTo>
                  <a:cubicBezTo>
                    <a:pt x="25879" y="15572"/>
                    <a:pt x="25895" y="15597"/>
                    <a:pt x="25910" y="15622"/>
                  </a:cubicBezTo>
                  <a:cubicBezTo>
                    <a:pt x="25925" y="15650"/>
                    <a:pt x="25939" y="15678"/>
                    <a:pt x="25955" y="15705"/>
                  </a:cubicBezTo>
                  <a:cubicBezTo>
                    <a:pt x="25966" y="15727"/>
                    <a:pt x="25977" y="15750"/>
                    <a:pt x="25988" y="15772"/>
                  </a:cubicBezTo>
                  <a:cubicBezTo>
                    <a:pt x="25997" y="15790"/>
                    <a:pt x="26004" y="15807"/>
                    <a:pt x="26011" y="15826"/>
                  </a:cubicBezTo>
                  <a:lnTo>
                    <a:pt x="26011" y="15826"/>
                  </a:lnTo>
                  <a:cubicBezTo>
                    <a:pt x="26011" y="15824"/>
                    <a:pt x="26011" y="15823"/>
                    <a:pt x="26011" y="15823"/>
                  </a:cubicBezTo>
                  <a:lnTo>
                    <a:pt x="26011" y="15823"/>
                  </a:lnTo>
                  <a:cubicBezTo>
                    <a:pt x="26037" y="15897"/>
                    <a:pt x="26064" y="15970"/>
                    <a:pt x="26086" y="16047"/>
                  </a:cubicBezTo>
                  <a:cubicBezTo>
                    <a:pt x="26111" y="16129"/>
                    <a:pt x="26132" y="16213"/>
                    <a:pt x="26153" y="16297"/>
                  </a:cubicBezTo>
                  <a:lnTo>
                    <a:pt x="26153" y="16298"/>
                  </a:lnTo>
                  <a:cubicBezTo>
                    <a:pt x="26153" y="16299"/>
                    <a:pt x="26155" y="16300"/>
                    <a:pt x="26155" y="16303"/>
                  </a:cubicBezTo>
                  <a:cubicBezTo>
                    <a:pt x="26162" y="16342"/>
                    <a:pt x="26172" y="16381"/>
                    <a:pt x="26178" y="16421"/>
                  </a:cubicBezTo>
                  <a:cubicBezTo>
                    <a:pt x="26182" y="16444"/>
                    <a:pt x="26187" y="16469"/>
                    <a:pt x="26189" y="16491"/>
                  </a:cubicBezTo>
                  <a:cubicBezTo>
                    <a:pt x="26192" y="16516"/>
                    <a:pt x="26194" y="16542"/>
                    <a:pt x="26198" y="16566"/>
                  </a:cubicBezTo>
                  <a:cubicBezTo>
                    <a:pt x="26202" y="16604"/>
                    <a:pt x="26203" y="16643"/>
                    <a:pt x="26205" y="16681"/>
                  </a:cubicBezTo>
                  <a:cubicBezTo>
                    <a:pt x="26228" y="16690"/>
                    <a:pt x="26251" y="16696"/>
                    <a:pt x="26275" y="16705"/>
                  </a:cubicBezTo>
                  <a:cubicBezTo>
                    <a:pt x="26279" y="16706"/>
                    <a:pt x="26284" y="16708"/>
                    <a:pt x="26287" y="16710"/>
                  </a:cubicBezTo>
                  <a:cubicBezTo>
                    <a:pt x="26301" y="16715"/>
                    <a:pt x="26313" y="16718"/>
                    <a:pt x="26326" y="16724"/>
                  </a:cubicBezTo>
                  <a:cubicBezTo>
                    <a:pt x="26328" y="16726"/>
                    <a:pt x="26333" y="16727"/>
                    <a:pt x="26336" y="16728"/>
                  </a:cubicBezTo>
                  <a:lnTo>
                    <a:pt x="26343" y="16732"/>
                  </a:lnTo>
                  <a:cubicBezTo>
                    <a:pt x="26352" y="16737"/>
                    <a:pt x="26362" y="16742"/>
                    <a:pt x="26368" y="16749"/>
                  </a:cubicBezTo>
                  <a:lnTo>
                    <a:pt x="26369" y="16749"/>
                  </a:lnTo>
                  <a:cubicBezTo>
                    <a:pt x="26405" y="16768"/>
                    <a:pt x="26440" y="16789"/>
                    <a:pt x="26475" y="16809"/>
                  </a:cubicBezTo>
                  <a:cubicBezTo>
                    <a:pt x="26553" y="16861"/>
                    <a:pt x="26630" y="16914"/>
                    <a:pt x="26703" y="16973"/>
                  </a:cubicBezTo>
                  <a:cubicBezTo>
                    <a:pt x="26792" y="17047"/>
                    <a:pt x="26875" y="17125"/>
                    <a:pt x="26955" y="17207"/>
                  </a:cubicBezTo>
                  <a:cubicBezTo>
                    <a:pt x="26956" y="17208"/>
                    <a:pt x="26956" y="17208"/>
                    <a:pt x="26956" y="17209"/>
                  </a:cubicBezTo>
                  <a:cubicBezTo>
                    <a:pt x="26957" y="17211"/>
                    <a:pt x="26957" y="17211"/>
                    <a:pt x="26958" y="17211"/>
                  </a:cubicBezTo>
                  <a:lnTo>
                    <a:pt x="26960" y="17212"/>
                  </a:lnTo>
                  <a:cubicBezTo>
                    <a:pt x="26978" y="17232"/>
                    <a:pt x="26997" y="17254"/>
                    <a:pt x="27014" y="17275"/>
                  </a:cubicBezTo>
                  <a:cubicBezTo>
                    <a:pt x="27033" y="17300"/>
                    <a:pt x="27053" y="17326"/>
                    <a:pt x="27070" y="17352"/>
                  </a:cubicBezTo>
                  <a:lnTo>
                    <a:pt x="27072" y="17353"/>
                  </a:lnTo>
                  <a:cubicBezTo>
                    <a:pt x="27072" y="17353"/>
                    <a:pt x="27074" y="17353"/>
                    <a:pt x="27074" y="17355"/>
                  </a:cubicBezTo>
                  <a:cubicBezTo>
                    <a:pt x="27111" y="17410"/>
                    <a:pt x="27146" y="17467"/>
                    <a:pt x="27178" y="17525"/>
                  </a:cubicBezTo>
                  <a:cubicBezTo>
                    <a:pt x="27195" y="17559"/>
                    <a:pt x="27213" y="17595"/>
                    <a:pt x="27228" y="17630"/>
                  </a:cubicBezTo>
                  <a:cubicBezTo>
                    <a:pt x="27245" y="17668"/>
                    <a:pt x="27261" y="17708"/>
                    <a:pt x="27277" y="17748"/>
                  </a:cubicBezTo>
                  <a:cubicBezTo>
                    <a:pt x="27290" y="17784"/>
                    <a:pt x="27303" y="17820"/>
                    <a:pt x="27314" y="17857"/>
                  </a:cubicBezTo>
                  <a:cubicBezTo>
                    <a:pt x="27324" y="17892"/>
                    <a:pt x="27333" y="17925"/>
                    <a:pt x="27342" y="17960"/>
                  </a:cubicBezTo>
                  <a:cubicBezTo>
                    <a:pt x="27355" y="18023"/>
                    <a:pt x="27370" y="18088"/>
                    <a:pt x="27383" y="18151"/>
                  </a:cubicBezTo>
                  <a:cubicBezTo>
                    <a:pt x="27399" y="18219"/>
                    <a:pt x="27414" y="18286"/>
                    <a:pt x="27432" y="18353"/>
                  </a:cubicBezTo>
                  <a:cubicBezTo>
                    <a:pt x="27447" y="18413"/>
                    <a:pt x="27467" y="18471"/>
                    <a:pt x="27488" y="18529"/>
                  </a:cubicBezTo>
                  <a:lnTo>
                    <a:pt x="27488" y="18530"/>
                  </a:lnTo>
                  <a:cubicBezTo>
                    <a:pt x="27487" y="18540"/>
                    <a:pt x="27487" y="18550"/>
                    <a:pt x="27489" y="18559"/>
                  </a:cubicBezTo>
                  <a:cubicBezTo>
                    <a:pt x="27484" y="18580"/>
                    <a:pt x="27483" y="18602"/>
                    <a:pt x="27483" y="18625"/>
                  </a:cubicBezTo>
                  <a:cubicBezTo>
                    <a:pt x="27483" y="18674"/>
                    <a:pt x="27484" y="18725"/>
                    <a:pt x="27486" y="18776"/>
                  </a:cubicBezTo>
                  <a:cubicBezTo>
                    <a:pt x="27484" y="18807"/>
                    <a:pt x="27481" y="18838"/>
                    <a:pt x="27476" y="18869"/>
                  </a:cubicBezTo>
                  <a:lnTo>
                    <a:pt x="27476" y="18870"/>
                  </a:lnTo>
                  <a:cubicBezTo>
                    <a:pt x="27476" y="18871"/>
                    <a:pt x="27476" y="18872"/>
                    <a:pt x="27476" y="18873"/>
                  </a:cubicBezTo>
                  <a:lnTo>
                    <a:pt x="27476" y="18873"/>
                  </a:lnTo>
                  <a:cubicBezTo>
                    <a:pt x="27476" y="18873"/>
                    <a:pt x="27476" y="18873"/>
                    <a:pt x="27476" y="18873"/>
                  </a:cubicBezTo>
                  <a:lnTo>
                    <a:pt x="27476" y="18873"/>
                  </a:lnTo>
                  <a:cubicBezTo>
                    <a:pt x="27471" y="18895"/>
                    <a:pt x="27466" y="18916"/>
                    <a:pt x="27461" y="18937"/>
                  </a:cubicBezTo>
                  <a:cubicBezTo>
                    <a:pt x="27441" y="18994"/>
                    <a:pt x="27417" y="19050"/>
                    <a:pt x="27391" y="19104"/>
                  </a:cubicBezTo>
                  <a:cubicBezTo>
                    <a:pt x="27378" y="19131"/>
                    <a:pt x="27364" y="19157"/>
                    <a:pt x="27348" y="19184"/>
                  </a:cubicBezTo>
                  <a:lnTo>
                    <a:pt x="27302" y="19254"/>
                  </a:lnTo>
                  <a:cubicBezTo>
                    <a:pt x="27285" y="19277"/>
                    <a:pt x="27266" y="19298"/>
                    <a:pt x="27247" y="19321"/>
                  </a:cubicBezTo>
                  <a:lnTo>
                    <a:pt x="27251" y="19317"/>
                  </a:lnTo>
                  <a:lnTo>
                    <a:pt x="27251" y="19317"/>
                  </a:lnTo>
                  <a:cubicBezTo>
                    <a:pt x="27216" y="19358"/>
                    <a:pt x="27179" y="19396"/>
                    <a:pt x="27141" y="19436"/>
                  </a:cubicBezTo>
                  <a:cubicBezTo>
                    <a:pt x="27139" y="19437"/>
                    <a:pt x="27138" y="19439"/>
                    <a:pt x="27136" y="19440"/>
                  </a:cubicBezTo>
                  <a:lnTo>
                    <a:pt x="27136" y="19440"/>
                  </a:lnTo>
                  <a:cubicBezTo>
                    <a:pt x="27136" y="19439"/>
                    <a:pt x="27137" y="19439"/>
                    <a:pt x="27137" y="19438"/>
                  </a:cubicBezTo>
                  <a:lnTo>
                    <a:pt x="27137" y="19438"/>
                  </a:lnTo>
                  <a:cubicBezTo>
                    <a:pt x="27063" y="19505"/>
                    <a:pt x="26986" y="19569"/>
                    <a:pt x="26905" y="19627"/>
                  </a:cubicBezTo>
                  <a:lnTo>
                    <a:pt x="26906" y="19626"/>
                  </a:lnTo>
                  <a:lnTo>
                    <a:pt x="26906" y="19626"/>
                  </a:lnTo>
                  <a:cubicBezTo>
                    <a:pt x="26905" y="19627"/>
                    <a:pt x="26904" y="19627"/>
                    <a:pt x="26903" y="19628"/>
                  </a:cubicBezTo>
                  <a:cubicBezTo>
                    <a:pt x="26901" y="19629"/>
                    <a:pt x="26900" y="19631"/>
                    <a:pt x="26899" y="19631"/>
                  </a:cubicBezTo>
                  <a:lnTo>
                    <a:pt x="26901" y="19628"/>
                  </a:lnTo>
                  <a:lnTo>
                    <a:pt x="26901" y="19628"/>
                  </a:lnTo>
                  <a:cubicBezTo>
                    <a:pt x="26894" y="19634"/>
                    <a:pt x="26884" y="19639"/>
                    <a:pt x="26875" y="19646"/>
                  </a:cubicBezTo>
                  <a:cubicBezTo>
                    <a:pt x="26870" y="19648"/>
                    <a:pt x="26868" y="19652"/>
                    <a:pt x="26864" y="19654"/>
                  </a:cubicBezTo>
                  <a:cubicBezTo>
                    <a:pt x="26864" y="19654"/>
                    <a:pt x="26863" y="19656"/>
                    <a:pt x="26862" y="19656"/>
                  </a:cubicBezTo>
                  <a:lnTo>
                    <a:pt x="26860" y="19656"/>
                  </a:lnTo>
                  <a:cubicBezTo>
                    <a:pt x="26839" y="19670"/>
                    <a:pt x="26818" y="19683"/>
                    <a:pt x="26796" y="19696"/>
                  </a:cubicBezTo>
                  <a:cubicBezTo>
                    <a:pt x="26776" y="19706"/>
                    <a:pt x="26755" y="19717"/>
                    <a:pt x="26734" y="19725"/>
                  </a:cubicBezTo>
                  <a:cubicBezTo>
                    <a:pt x="26712" y="19733"/>
                    <a:pt x="26689" y="19739"/>
                    <a:pt x="26666" y="19745"/>
                  </a:cubicBezTo>
                  <a:cubicBezTo>
                    <a:pt x="26583" y="19764"/>
                    <a:pt x="26498" y="19772"/>
                    <a:pt x="26414" y="19781"/>
                  </a:cubicBezTo>
                  <a:lnTo>
                    <a:pt x="26415" y="19781"/>
                  </a:lnTo>
                  <a:lnTo>
                    <a:pt x="26276" y="19793"/>
                  </a:lnTo>
                  <a:cubicBezTo>
                    <a:pt x="26219" y="19797"/>
                    <a:pt x="26161" y="19803"/>
                    <a:pt x="26103" y="19803"/>
                  </a:cubicBezTo>
                  <a:cubicBezTo>
                    <a:pt x="26098" y="19803"/>
                    <a:pt x="26094" y="19803"/>
                    <a:pt x="26089" y="19803"/>
                  </a:cubicBezTo>
                  <a:lnTo>
                    <a:pt x="26090" y="19803"/>
                  </a:lnTo>
                  <a:cubicBezTo>
                    <a:pt x="26079" y="19802"/>
                    <a:pt x="26065" y="19801"/>
                    <a:pt x="26053" y="19799"/>
                  </a:cubicBezTo>
                  <a:lnTo>
                    <a:pt x="26050" y="19799"/>
                  </a:lnTo>
                  <a:cubicBezTo>
                    <a:pt x="26023" y="19799"/>
                    <a:pt x="25997" y="19797"/>
                    <a:pt x="25970" y="19793"/>
                  </a:cubicBezTo>
                  <a:cubicBezTo>
                    <a:pt x="25923" y="19787"/>
                    <a:pt x="25878" y="19771"/>
                    <a:pt x="25831" y="19761"/>
                  </a:cubicBezTo>
                  <a:cubicBezTo>
                    <a:pt x="25833" y="19761"/>
                    <a:pt x="25836" y="19762"/>
                    <a:pt x="25838" y="19762"/>
                  </a:cubicBezTo>
                  <a:cubicBezTo>
                    <a:pt x="25769" y="19747"/>
                    <a:pt x="25701" y="19734"/>
                    <a:pt x="25631" y="19720"/>
                  </a:cubicBezTo>
                  <a:cubicBezTo>
                    <a:pt x="25605" y="19715"/>
                    <a:pt x="25579" y="19711"/>
                    <a:pt x="25553" y="19706"/>
                  </a:cubicBezTo>
                  <a:lnTo>
                    <a:pt x="25553" y="19706"/>
                  </a:lnTo>
                  <a:cubicBezTo>
                    <a:pt x="25603" y="19737"/>
                    <a:pt x="25653" y="19767"/>
                    <a:pt x="25703" y="19797"/>
                  </a:cubicBezTo>
                  <a:cubicBezTo>
                    <a:pt x="25692" y="19812"/>
                    <a:pt x="25678" y="19828"/>
                    <a:pt x="25667" y="19843"/>
                  </a:cubicBezTo>
                  <a:cubicBezTo>
                    <a:pt x="25646" y="19866"/>
                    <a:pt x="25625" y="19890"/>
                    <a:pt x="25603" y="19911"/>
                  </a:cubicBezTo>
                  <a:cubicBezTo>
                    <a:pt x="25585" y="19926"/>
                    <a:pt x="25569" y="19941"/>
                    <a:pt x="25551" y="19954"/>
                  </a:cubicBezTo>
                  <a:cubicBezTo>
                    <a:pt x="25551" y="19954"/>
                    <a:pt x="25549" y="19954"/>
                    <a:pt x="25549" y="19956"/>
                  </a:cubicBezTo>
                  <a:cubicBezTo>
                    <a:pt x="25549" y="19957"/>
                    <a:pt x="25548" y="19957"/>
                    <a:pt x="25548" y="19957"/>
                  </a:cubicBezTo>
                  <a:lnTo>
                    <a:pt x="25547" y="19958"/>
                  </a:lnTo>
                  <a:cubicBezTo>
                    <a:pt x="25528" y="19971"/>
                    <a:pt x="25506" y="19984"/>
                    <a:pt x="25485" y="19995"/>
                  </a:cubicBezTo>
                  <a:cubicBezTo>
                    <a:pt x="25435" y="20021"/>
                    <a:pt x="25383" y="20041"/>
                    <a:pt x="25331" y="20062"/>
                  </a:cubicBezTo>
                  <a:cubicBezTo>
                    <a:pt x="25306" y="20070"/>
                    <a:pt x="25283" y="20079"/>
                    <a:pt x="25258" y="20087"/>
                  </a:cubicBezTo>
                  <a:cubicBezTo>
                    <a:pt x="25235" y="20095"/>
                    <a:pt x="25211" y="20100"/>
                    <a:pt x="25187" y="20106"/>
                  </a:cubicBezTo>
                  <a:cubicBezTo>
                    <a:pt x="25139" y="20117"/>
                    <a:pt x="25089" y="20127"/>
                    <a:pt x="25038" y="20134"/>
                  </a:cubicBezTo>
                  <a:cubicBezTo>
                    <a:pt x="24994" y="20143"/>
                    <a:pt x="24948" y="20147"/>
                    <a:pt x="24902" y="20152"/>
                  </a:cubicBezTo>
                  <a:lnTo>
                    <a:pt x="24896" y="20152"/>
                  </a:lnTo>
                  <a:cubicBezTo>
                    <a:pt x="24771" y="20162"/>
                    <a:pt x="24647" y="20171"/>
                    <a:pt x="24522" y="20171"/>
                  </a:cubicBezTo>
                  <a:cubicBezTo>
                    <a:pt x="24499" y="20171"/>
                    <a:pt x="24477" y="20171"/>
                    <a:pt x="24454" y="20170"/>
                  </a:cubicBezTo>
                  <a:cubicBezTo>
                    <a:pt x="24432" y="20169"/>
                    <a:pt x="24409" y="20167"/>
                    <a:pt x="24387" y="20164"/>
                  </a:cubicBezTo>
                  <a:cubicBezTo>
                    <a:pt x="24366" y="20163"/>
                    <a:pt x="24344" y="20158"/>
                    <a:pt x="24323" y="20154"/>
                  </a:cubicBezTo>
                  <a:cubicBezTo>
                    <a:pt x="24303" y="20151"/>
                    <a:pt x="24283" y="20145"/>
                    <a:pt x="24262" y="20142"/>
                  </a:cubicBezTo>
                  <a:cubicBezTo>
                    <a:pt x="24242" y="20137"/>
                    <a:pt x="24221" y="20130"/>
                    <a:pt x="24202" y="20125"/>
                  </a:cubicBezTo>
                  <a:cubicBezTo>
                    <a:pt x="24164" y="20112"/>
                    <a:pt x="24127" y="20100"/>
                    <a:pt x="24089" y="20086"/>
                  </a:cubicBezTo>
                  <a:cubicBezTo>
                    <a:pt x="24052" y="20073"/>
                    <a:pt x="24016" y="20056"/>
                    <a:pt x="23980" y="20039"/>
                  </a:cubicBezTo>
                  <a:cubicBezTo>
                    <a:pt x="23923" y="20010"/>
                    <a:pt x="23869" y="19982"/>
                    <a:pt x="23815" y="19950"/>
                  </a:cubicBezTo>
                  <a:cubicBezTo>
                    <a:pt x="23774" y="19922"/>
                    <a:pt x="23735" y="19895"/>
                    <a:pt x="23696" y="19865"/>
                  </a:cubicBezTo>
                  <a:cubicBezTo>
                    <a:pt x="23656" y="19834"/>
                    <a:pt x="23617" y="19803"/>
                    <a:pt x="23577" y="19770"/>
                  </a:cubicBezTo>
                  <a:lnTo>
                    <a:pt x="23577" y="19770"/>
                  </a:lnTo>
                  <a:cubicBezTo>
                    <a:pt x="23578" y="19771"/>
                    <a:pt x="23579" y="19772"/>
                    <a:pt x="23580" y="19772"/>
                  </a:cubicBezTo>
                  <a:cubicBezTo>
                    <a:pt x="23464" y="19674"/>
                    <a:pt x="23354" y="19571"/>
                    <a:pt x="23250" y="19461"/>
                  </a:cubicBezTo>
                  <a:lnTo>
                    <a:pt x="23248" y="19460"/>
                  </a:lnTo>
                  <a:lnTo>
                    <a:pt x="23247" y="19458"/>
                  </a:lnTo>
                  <a:cubicBezTo>
                    <a:pt x="23214" y="19421"/>
                    <a:pt x="23179" y="19383"/>
                    <a:pt x="23147" y="19344"/>
                  </a:cubicBezTo>
                  <a:cubicBezTo>
                    <a:pt x="23111" y="19301"/>
                    <a:pt x="23077" y="19256"/>
                    <a:pt x="23044" y="19211"/>
                  </a:cubicBezTo>
                  <a:cubicBezTo>
                    <a:pt x="22948" y="19072"/>
                    <a:pt x="22856" y="18930"/>
                    <a:pt x="22776" y="18781"/>
                  </a:cubicBezTo>
                  <a:cubicBezTo>
                    <a:pt x="22740" y="18712"/>
                    <a:pt x="22707" y="18640"/>
                    <a:pt x="22678" y="18566"/>
                  </a:cubicBezTo>
                  <a:lnTo>
                    <a:pt x="22678" y="18566"/>
                  </a:lnTo>
                  <a:cubicBezTo>
                    <a:pt x="22678" y="18566"/>
                    <a:pt x="22678" y="18567"/>
                    <a:pt x="22678" y="18567"/>
                  </a:cubicBezTo>
                  <a:cubicBezTo>
                    <a:pt x="22657" y="18510"/>
                    <a:pt x="22634" y="18451"/>
                    <a:pt x="22621" y="18392"/>
                  </a:cubicBezTo>
                  <a:cubicBezTo>
                    <a:pt x="22613" y="18361"/>
                    <a:pt x="22608" y="18330"/>
                    <a:pt x="22605" y="18299"/>
                  </a:cubicBezTo>
                  <a:lnTo>
                    <a:pt x="22606" y="18299"/>
                  </a:lnTo>
                  <a:cubicBezTo>
                    <a:pt x="22607" y="18299"/>
                    <a:pt x="22608" y="18300"/>
                    <a:pt x="22608" y="18301"/>
                  </a:cubicBezTo>
                  <a:lnTo>
                    <a:pt x="22608" y="18301"/>
                  </a:lnTo>
                  <a:cubicBezTo>
                    <a:pt x="22602" y="18272"/>
                    <a:pt x="22598" y="18241"/>
                    <a:pt x="22595" y="18212"/>
                  </a:cubicBezTo>
                  <a:cubicBezTo>
                    <a:pt x="22592" y="18191"/>
                    <a:pt x="22590" y="18170"/>
                    <a:pt x="22588" y="18150"/>
                  </a:cubicBezTo>
                  <a:lnTo>
                    <a:pt x="22572" y="18142"/>
                  </a:lnTo>
                  <a:cubicBezTo>
                    <a:pt x="22551" y="18131"/>
                    <a:pt x="22531" y="18120"/>
                    <a:pt x="22510" y="18109"/>
                  </a:cubicBezTo>
                  <a:cubicBezTo>
                    <a:pt x="22497" y="18100"/>
                    <a:pt x="22483" y="18092"/>
                    <a:pt x="22471" y="18082"/>
                  </a:cubicBezTo>
                  <a:lnTo>
                    <a:pt x="22443" y="18066"/>
                  </a:lnTo>
                  <a:cubicBezTo>
                    <a:pt x="22388" y="18028"/>
                    <a:pt x="22337" y="17989"/>
                    <a:pt x="22285" y="17946"/>
                  </a:cubicBezTo>
                  <a:cubicBezTo>
                    <a:pt x="22254" y="17920"/>
                    <a:pt x="22224" y="17893"/>
                    <a:pt x="22195" y="17864"/>
                  </a:cubicBezTo>
                  <a:cubicBezTo>
                    <a:pt x="22167" y="17837"/>
                    <a:pt x="22142" y="17809"/>
                    <a:pt x="22115" y="17780"/>
                  </a:cubicBezTo>
                  <a:cubicBezTo>
                    <a:pt x="22115" y="17780"/>
                    <a:pt x="22113" y="17779"/>
                    <a:pt x="22113" y="17778"/>
                  </a:cubicBezTo>
                  <a:cubicBezTo>
                    <a:pt x="22112" y="17776"/>
                    <a:pt x="22112" y="17775"/>
                    <a:pt x="22111" y="17775"/>
                  </a:cubicBezTo>
                  <a:cubicBezTo>
                    <a:pt x="22095" y="17759"/>
                    <a:pt x="22080" y="17742"/>
                    <a:pt x="22065" y="17724"/>
                  </a:cubicBezTo>
                  <a:cubicBezTo>
                    <a:pt x="22049" y="17703"/>
                    <a:pt x="22033" y="17681"/>
                    <a:pt x="22018" y="17661"/>
                  </a:cubicBezTo>
                  <a:cubicBezTo>
                    <a:pt x="21991" y="17621"/>
                    <a:pt x="21966" y="17583"/>
                    <a:pt x="21941" y="17544"/>
                  </a:cubicBezTo>
                  <a:cubicBezTo>
                    <a:pt x="21916" y="17502"/>
                    <a:pt x="21893" y="17459"/>
                    <a:pt x="21868" y="17417"/>
                  </a:cubicBezTo>
                  <a:lnTo>
                    <a:pt x="21868" y="17417"/>
                  </a:lnTo>
                  <a:cubicBezTo>
                    <a:pt x="21869" y="17418"/>
                    <a:pt x="21869" y="17419"/>
                    <a:pt x="21870" y="17420"/>
                  </a:cubicBezTo>
                  <a:cubicBezTo>
                    <a:pt x="21852" y="17384"/>
                    <a:pt x="21832" y="17347"/>
                    <a:pt x="21816" y="17310"/>
                  </a:cubicBezTo>
                  <a:cubicBezTo>
                    <a:pt x="21797" y="17269"/>
                    <a:pt x="21782" y="17228"/>
                    <a:pt x="21765" y="17187"/>
                  </a:cubicBezTo>
                  <a:cubicBezTo>
                    <a:pt x="21741" y="17125"/>
                    <a:pt x="21721" y="17064"/>
                    <a:pt x="21703" y="17001"/>
                  </a:cubicBezTo>
                  <a:cubicBezTo>
                    <a:pt x="21687" y="16939"/>
                    <a:pt x="21669" y="16878"/>
                    <a:pt x="21656" y="16816"/>
                  </a:cubicBezTo>
                  <a:cubicBezTo>
                    <a:pt x="21637" y="16736"/>
                    <a:pt x="21626" y="16654"/>
                    <a:pt x="21617" y="16572"/>
                  </a:cubicBezTo>
                  <a:lnTo>
                    <a:pt x="21617" y="16578"/>
                  </a:lnTo>
                  <a:cubicBezTo>
                    <a:pt x="21617" y="16569"/>
                    <a:pt x="21616" y="16558"/>
                    <a:pt x="21616" y="16550"/>
                  </a:cubicBezTo>
                  <a:cubicBezTo>
                    <a:pt x="21611" y="16525"/>
                    <a:pt x="21607" y="16500"/>
                    <a:pt x="21604" y="16475"/>
                  </a:cubicBezTo>
                  <a:cubicBezTo>
                    <a:pt x="21601" y="16459"/>
                    <a:pt x="21599" y="16445"/>
                    <a:pt x="21596" y="16429"/>
                  </a:cubicBezTo>
                  <a:cubicBezTo>
                    <a:pt x="21595" y="16422"/>
                    <a:pt x="21592" y="16416"/>
                    <a:pt x="21591" y="16407"/>
                  </a:cubicBezTo>
                  <a:cubicBezTo>
                    <a:pt x="21586" y="16401"/>
                    <a:pt x="21583" y="16395"/>
                    <a:pt x="21578" y="16389"/>
                  </a:cubicBezTo>
                  <a:cubicBezTo>
                    <a:pt x="21574" y="16384"/>
                    <a:pt x="21570" y="16380"/>
                    <a:pt x="21565" y="16376"/>
                  </a:cubicBezTo>
                  <a:cubicBezTo>
                    <a:pt x="21519" y="16355"/>
                    <a:pt x="21476" y="16333"/>
                    <a:pt x="21432" y="16310"/>
                  </a:cubicBezTo>
                  <a:cubicBezTo>
                    <a:pt x="21418" y="16304"/>
                    <a:pt x="21404" y="16297"/>
                    <a:pt x="21390" y="16287"/>
                  </a:cubicBezTo>
                  <a:cubicBezTo>
                    <a:pt x="21364" y="16274"/>
                    <a:pt x="21336" y="16262"/>
                    <a:pt x="21308" y="16250"/>
                  </a:cubicBezTo>
                  <a:cubicBezTo>
                    <a:pt x="21270" y="16230"/>
                    <a:pt x="21230" y="16207"/>
                    <a:pt x="21194" y="16185"/>
                  </a:cubicBezTo>
                  <a:cubicBezTo>
                    <a:pt x="21116" y="16127"/>
                    <a:pt x="21040" y="16065"/>
                    <a:pt x="20964" y="16004"/>
                  </a:cubicBezTo>
                  <a:cubicBezTo>
                    <a:pt x="20907" y="15954"/>
                    <a:pt x="20851" y="15902"/>
                    <a:pt x="20795" y="15849"/>
                  </a:cubicBezTo>
                  <a:cubicBezTo>
                    <a:pt x="20764" y="15813"/>
                    <a:pt x="20735" y="15776"/>
                    <a:pt x="20707" y="15739"/>
                  </a:cubicBezTo>
                  <a:cubicBezTo>
                    <a:pt x="20691" y="15715"/>
                    <a:pt x="20675" y="15691"/>
                    <a:pt x="20661" y="15667"/>
                  </a:cubicBezTo>
                  <a:cubicBezTo>
                    <a:pt x="20611" y="15571"/>
                    <a:pt x="20568" y="15473"/>
                    <a:pt x="20526" y="15376"/>
                  </a:cubicBezTo>
                  <a:cubicBezTo>
                    <a:pt x="20481" y="15277"/>
                    <a:pt x="20441" y="15177"/>
                    <a:pt x="20403" y="15075"/>
                  </a:cubicBezTo>
                  <a:cubicBezTo>
                    <a:pt x="20366" y="14967"/>
                    <a:pt x="20336" y="14857"/>
                    <a:pt x="20309" y="14746"/>
                  </a:cubicBezTo>
                  <a:cubicBezTo>
                    <a:pt x="20296" y="14694"/>
                    <a:pt x="20285" y="14641"/>
                    <a:pt x="20278" y="14588"/>
                  </a:cubicBezTo>
                  <a:cubicBezTo>
                    <a:pt x="20274" y="14565"/>
                    <a:pt x="20271" y="14540"/>
                    <a:pt x="20262" y="14518"/>
                  </a:cubicBezTo>
                  <a:cubicBezTo>
                    <a:pt x="20242" y="14504"/>
                    <a:pt x="20222" y="14488"/>
                    <a:pt x="20203" y="14473"/>
                  </a:cubicBezTo>
                  <a:lnTo>
                    <a:pt x="20202" y="14472"/>
                  </a:lnTo>
                  <a:cubicBezTo>
                    <a:pt x="20190" y="14465"/>
                    <a:pt x="20178" y="14456"/>
                    <a:pt x="20165" y="14450"/>
                  </a:cubicBezTo>
                  <a:cubicBezTo>
                    <a:pt x="20149" y="14442"/>
                    <a:pt x="20131" y="14435"/>
                    <a:pt x="20114" y="14428"/>
                  </a:cubicBezTo>
                  <a:cubicBezTo>
                    <a:pt x="20097" y="14423"/>
                    <a:pt x="20080" y="14419"/>
                    <a:pt x="20063" y="14415"/>
                  </a:cubicBezTo>
                  <a:cubicBezTo>
                    <a:pt x="20057" y="14414"/>
                    <a:pt x="20052" y="14412"/>
                    <a:pt x="20047" y="14411"/>
                  </a:cubicBezTo>
                  <a:lnTo>
                    <a:pt x="20048" y="14411"/>
                  </a:lnTo>
                  <a:cubicBezTo>
                    <a:pt x="20013" y="14406"/>
                    <a:pt x="19980" y="14402"/>
                    <a:pt x="19945" y="14402"/>
                  </a:cubicBezTo>
                  <a:cubicBezTo>
                    <a:pt x="19938" y="14402"/>
                    <a:pt x="19930" y="14402"/>
                    <a:pt x="19923" y="14403"/>
                  </a:cubicBezTo>
                  <a:cubicBezTo>
                    <a:pt x="19917" y="14403"/>
                    <a:pt x="19909" y="14403"/>
                    <a:pt x="19903" y="14404"/>
                  </a:cubicBezTo>
                  <a:lnTo>
                    <a:pt x="19897" y="14404"/>
                  </a:lnTo>
                  <a:cubicBezTo>
                    <a:pt x="19879" y="14406"/>
                    <a:pt x="19860" y="14409"/>
                    <a:pt x="19841" y="14411"/>
                  </a:cubicBezTo>
                  <a:cubicBezTo>
                    <a:pt x="19907" y="14439"/>
                    <a:pt x="19973" y="14466"/>
                    <a:pt x="20038" y="14495"/>
                  </a:cubicBezTo>
                  <a:cubicBezTo>
                    <a:pt x="20054" y="14503"/>
                    <a:pt x="20069" y="14512"/>
                    <a:pt x="20085" y="14521"/>
                  </a:cubicBezTo>
                  <a:cubicBezTo>
                    <a:pt x="20102" y="14532"/>
                    <a:pt x="20120" y="14543"/>
                    <a:pt x="20135" y="14555"/>
                  </a:cubicBezTo>
                  <a:lnTo>
                    <a:pt x="20140" y="14559"/>
                  </a:lnTo>
                  <a:cubicBezTo>
                    <a:pt x="20141" y="14560"/>
                    <a:pt x="20141" y="14563"/>
                    <a:pt x="20142" y="14563"/>
                  </a:cubicBezTo>
                  <a:cubicBezTo>
                    <a:pt x="20142" y="14564"/>
                    <a:pt x="20144" y="14565"/>
                    <a:pt x="20144" y="14566"/>
                  </a:cubicBezTo>
                  <a:cubicBezTo>
                    <a:pt x="20144" y="14568"/>
                    <a:pt x="20145" y="14569"/>
                    <a:pt x="20145" y="14570"/>
                  </a:cubicBezTo>
                  <a:cubicBezTo>
                    <a:pt x="20155" y="14631"/>
                    <a:pt x="20165" y="14693"/>
                    <a:pt x="20178" y="14753"/>
                  </a:cubicBezTo>
                  <a:cubicBezTo>
                    <a:pt x="20192" y="14816"/>
                    <a:pt x="20209" y="14879"/>
                    <a:pt x="20226" y="14941"/>
                  </a:cubicBezTo>
                  <a:cubicBezTo>
                    <a:pt x="20243" y="15004"/>
                    <a:pt x="20262" y="15066"/>
                    <a:pt x="20285" y="15127"/>
                  </a:cubicBezTo>
                  <a:cubicBezTo>
                    <a:pt x="20310" y="15189"/>
                    <a:pt x="20335" y="15251"/>
                    <a:pt x="20360" y="15313"/>
                  </a:cubicBezTo>
                  <a:cubicBezTo>
                    <a:pt x="20410" y="15435"/>
                    <a:pt x="20464" y="15553"/>
                    <a:pt x="20520" y="15670"/>
                  </a:cubicBezTo>
                  <a:cubicBezTo>
                    <a:pt x="20534" y="15701"/>
                    <a:pt x="20551" y="15731"/>
                    <a:pt x="20569" y="15761"/>
                  </a:cubicBezTo>
                  <a:cubicBezTo>
                    <a:pt x="20588" y="15792"/>
                    <a:pt x="20608" y="15819"/>
                    <a:pt x="20629" y="15847"/>
                  </a:cubicBezTo>
                  <a:cubicBezTo>
                    <a:pt x="20647" y="15873"/>
                    <a:pt x="20668" y="15899"/>
                    <a:pt x="20691" y="15923"/>
                  </a:cubicBezTo>
                  <a:cubicBezTo>
                    <a:pt x="20711" y="15946"/>
                    <a:pt x="20734" y="15968"/>
                    <a:pt x="20758" y="15989"/>
                  </a:cubicBezTo>
                  <a:cubicBezTo>
                    <a:pt x="20806" y="16034"/>
                    <a:pt x="20857" y="16080"/>
                    <a:pt x="20908" y="16122"/>
                  </a:cubicBezTo>
                  <a:cubicBezTo>
                    <a:pt x="20957" y="16163"/>
                    <a:pt x="21008" y="16201"/>
                    <a:pt x="21058" y="16241"/>
                  </a:cubicBezTo>
                  <a:cubicBezTo>
                    <a:pt x="21088" y="16262"/>
                    <a:pt x="21116" y="16286"/>
                    <a:pt x="21148" y="16305"/>
                  </a:cubicBezTo>
                  <a:cubicBezTo>
                    <a:pt x="21178" y="16323"/>
                    <a:pt x="21207" y="16340"/>
                    <a:pt x="21238" y="16356"/>
                  </a:cubicBezTo>
                  <a:cubicBezTo>
                    <a:pt x="21292" y="16385"/>
                    <a:pt x="21351" y="16408"/>
                    <a:pt x="21408" y="16433"/>
                  </a:cubicBezTo>
                  <a:lnTo>
                    <a:pt x="21409" y="16433"/>
                  </a:lnTo>
                  <a:cubicBezTo>
                    <a:pt x="21410" y="16434"/>
                    <a:pt x="21411" y="16434"/>
                    <a:pt x="21413" y="16436"/>
                  </a:cubicBezTo>
                  <a:cubicBezTo>
                    <a:pt x="21434" y="16446"/>
                    <a:pt x="21455" y="16456"/>
                    <a:pt x="21476" y="16468"/>
                  </a:cubicBezTo>
                  <a:cubicBezTo>
                    <a:pt x="21478" y="16469"/>
                    <a:pt x="21481" y="16472"/>
                    <a:pt x="21485" y="16474"/>
                  </a:cubicBezTo>
                  <a:lnTo>
                    <a:pt x="21485" y="16478"/>
                  </a:lnTo>
                  <a:cubicBezTo>
                    <a:pt x="21491" y="16540"/>
                    <a:pt x="21496" y="16602"/>
                    <a:pt x="21502" y="16665"/>
                  </a:cubicBezTo>
                  <a:cubicBezTo>
                    <a:pt x="21508" y="16727"/>
                    <a:pt x="21519" y="16789"/>
                    <a:pt x="21535" y="16849"/>
                  </a:cubicBezTo>
                  <a:cubicBezTo>
                    <a:pt x="21565" y="16974"/>
                    <a:pt x="21599" y="17097"/>
                    <a:pt x="21643" y="17217"/>
                  </a:cubicBezTo>
                  <a:cubicBezTo>
                    <a:pt x="21666" y="17277"/>
                    <a:pt x="21688" y="17336"/>
                    <a:pt x="21714" y="17391"/>
                  </a:cubicBezTo>
                  <a:cubicBezTo>
                    <a:pt x="21744" y="17452"/>
                    <a:pt x="21776" y="17511"/>
                    <a:pt x="21810" y="17569"/>
                  </a:cubicBezTo>
                  <a:cubicBezTo>
                    <a:pt x="21842" y="17626"/>
                    <a:pt x="21879" y="17680"/>
                    <a:pt x="21916" y="17734"/>
                  </a:cubicBezTo>
                  <a:cubicBezTo>
                    <a:pt x="21951" y="17784"/>
                    <a:pt x="21991" y="17831"/>
                    <a:pt x="22033" y="17876"/>
                  </a:cubicBezTo>
                  <a:cubicBezTo>
                    <a:pt x="22076" y="17921"/>
                    <a:pt x="22117" y="17966"/>
                    <a:pt x="22163" y="18007"/>
                  </a:cubicBezTo>
                  <a:cubicBezTo>
                    <a:pt x="22213" y="18052"/>
                    <a:pt x="22264" y="18094"/>
                    <a:pt x="22318" y="18133"/>
                  </a:cubicBezTo>
                  <a:cubicBezTo>
                    <a:pt x="22365" y="18166"/>
                    <a:pt x="22415" y="18195"/>
                    <a:pt x="22467" y="18221"/>
                  </a:cubicBezTo>
                  <a:cubicBezTo>
                    <a:pt x="22472" y="18275"/>
                    <a:pt x="22479" y="18328"/>
                    <a:pt x="22488" y="18382"/>
                  </a:cubicBezTo>
                  <a:cubicBezTo>
                    <a:pt x="22505" y="18475"/>
                    <a:pt x="22540" y="18564"/>
                    <a:pt x="22576" y="18652"/>
                  </a:cubicBezTo>
                  <a:cubicBezTo>
                    <a:pt x="22623" y="18769"/>
                    <a:pt x="22682" y="18879"/>
                    <a:pt x="22746" y="18987"/>
                  </a:cubicBezTo>
                  <a:cubicBezTo>
                    <a:pt x="22815" y="19101"/>
                    <a:pt x="22889" y="19213"/>
                    <a:pt x="22966" y="19321"/>
                  </a:cubicBezTo>
                  <a:cubicBezTo>
                    <a:pt x="23005" y="19376"/>
                    <a:pt x="23050" y="19427"/>
                    <a:pt x="23095" y="19479"/>
                  </a:cubicBezTo>
                  <a:cubicBezTo>
                    <a:pt x="23138" y="19529"/>
                    <a:pt x="23181" y="19576"/>
                    <a:pt x="23227" y="19621"/>
                  </a:cubicBezTo>
                  <a:cubicBezTo>
                    <a:pt x="23268" y="19663"/>
                    <a:pt x="23310" y="19701"/>
                    <a:pt x="23353" y="19740"/>
                  </a:cubicBezTo>
                  <a:cubicBezTo>
                    <a:pt x="23354" y="19756"/>
                    <a:pt x="23358" y="19771"/>
                    <a:pt x="23360" y="19788"/>
                  </a:cubicBezTo>
                  <a:cubicBezTo>
                    <a:pt x="23369" y="19854"/>
                    <a:pt x="23371" y="19920"/>
                    <a:pt x="23371" y="19985"/>
                  </a:cubicBezTo>
                  <a:cubicBezTo>
                    <a:pt x="23370" y="20018"/>
                    <a:pt x="23369" y="20047"/>
                    <a:pt x="23366" y="20080"/>
                  </a:cubicBezTo>
                  <a:cubicBezTo>
                    <a:pt x="23360" y="20107"/>
                    <a:pt x="23356" y="20134"/>
                    <a:pt x="23350" y="20163"/>
                  </a:cubicBezTo>
                  <a:cubicBezTo>
                    <a:pt x="23351" y="20160"/>
                    <a:pt x="23351" y="20158"/>
                    <a:pt x="23353" y="20155"/>
                  </a:cubicBezTo>
                  <a:lnTo>
                    <a:pt x="23353" y="20155"/>
                  </a:lnTo>
                  <a:cubicBezTo>
                    <a:pt x="23330" y="20240"/>
                    <a:pt x="23303" y="20322"/>
                    <a:pt x="23269" y="20403"/>
                  </a:cubicBezTo>
                  <a:cubicBezTo>
                    <a:pt x="23248" y="20451"/>
                    <a:pt x="23227" y="20498"/>
                    <a:pt x="23205" y="20542"/>
                  </a:cubicBezTo>
                  <a:cubicBezTo>
                    <a:pt x="23180" y="20593"/>
                    <a:pt x="23152" y="20642"/>
                    <a:pt x="23124" y="20690"/>
                  </a:cubicBezTo>
                  <a:lnTo>
                    <a:pt x="23128" y="20681"/>
                  </a:lnTo>
                  <a:lnTo>
                    <a:pt x="23128" y="20681"/>
                  </a:lnTo>
                  <a:cubicBezTo>
                    <a:pt x="23098" y="20731"/>
                    <a:pt x="23066" y="20777"/>
                    <a:pt x="23033" y="20823"/>
                  </a:cubicBezTo>
                  <a:cubicBezTo>
                    <a:pt x="23033" y="20822"/>
                    <a:pt x="23034" y="20822"/>
                    <a:pt x="23034" y="20822"/>
                  </a:cubicBezTo>
                  <a:lnTo>
                    <a:pt x="23034" y="20822"/>
                  </a:lnTo>
                  <a:cubicBezTo>
                    <a:pt x="23007" y="20856"/>
                    <a:pt x="22981" y="20890"/>
                    <a:pt x="22954" y="20924"/>
                  </a:cubicBezTo>
                  <a:cubicBezTo>
                    <a:pt x="22926" y="20960"/>
                    <a:pt x="22895" y="20995"/>
                    <a:pt x="22864" y="21029"/>
                  </a:cubicBezTo>
                  <a:cubicBezTo>
                    <a:pt x="22827" y="21063"/>
                    <a:pt x="22791" y="21097"/>
                    <a:pt x="22751" y="21129"/>
                  </a:cubicBezTo>
                  <a:lnTo>
                    <a:pt x="22752" y="21128"/>
                  </a:lnTo>
                  <a:lnTo>
                    <a:pt x="22752" y="21128"/>
                  </a:lnTo>
                  <a:cubicBezTo>
                    <a:pt x="22752" y="21128"/>
                    <a:pt x="22751" y="21129"/>
                    <a:pt x="22750" y="21129"/>
                  </a:cubicBezTo>
                  <a:cubicBezTo>
                    <a:pt x="22724" y="21149"/>
                    <a:pt x="22698" y="21168"/>
                    <a:pt x="22670" y="21185"/>
                  </a:cubicBezTo>
                  <a:cubicBezTo>
                    <a:pt x="22657" y="21197"/>
                    <a:pt x="22641" y="21210"/>
                    <a:pt x="22626" y="21220"/>
                  </a:cubicBezTo>
                  <a:cubicBezTo>
                    <a:pt x="22595" y="21243"/>
                    <a:pt x="22561" y="21263"/>
                    <a:pt x="22526" y="21285"/>
                  </a:cubicBezTo>
                  <a:cubicBezTo>
                    <a:pt x="22489" y="21309"/>
                    <a:pt x="22452" y="21329"/>
                    <a:pt x="22414" y="21350"/>
                  </a:cubicBezTo>
                  <a:cubicBezTo>
                    <a:pt x="22378" y="21370"/>
                    <a:pt x="22342" y="21387"/>
                    <a:pt x="22306" y="21406"/>
                  </a:cubicBezTo>
                  <a:cubicBezTo>
                    <a:pt x="22271" y="21423"/>
                    <a:pt x="22236" y="21443"/>
                    <a:pt x="22201" y="21460"/>
                  </a:cubicBezTo>
                  <a:cubicBezTo>
                    <a:pt x="22167" y="21479"/>
                    <a:pt x="22133" y="21499"/>
                    <a:pt x="22099" y="21514"/>
                  </a:cubicBezTo>
                  <a:cubicBezTo>
                    <a:pt x="22089" y="21517"/>
                    <a:pt x="22080" y="21522"/>
                    <a:pt x="22069" y="21526"/>
                  </a:cubicBezTo>
                  <a:cubicBezTo>
                    <a:pt x="22072" y="21530"/>
                    <a:pt x="22076" y="21531"/>
                    <a:pt x="22079" y="21532"/>
                  </a:cubicBezTo>
                  <a:cubicBezTo>
                    <a:pt x="22085" y="21532"/>
                    <a:pt x="22091" y="21531"/>
                    <a:pt x="22097" y="21530"/>
                  </a:cubicBezTo>
                  <a:cubicBezTo>
                    <a:pt x="22120" y="21526"/>
                    <a:pt x="22142" y="21524"/>
                    <a:pt x="22164" y="21521"/>
                  </a:cubicBezTo>
                  <a:cubicBezTo>
                    <a:pt x="22173" y="21521"/>
                    <a:pt x="22182" y="21520"/>
                    <a:pt x="22190" y="21519"/>
                  </a:cubicBezTo>
                  <a:cubicBezTo>
                    <a:pt x="22242" y="21506"/>
                    <a:pt x="22292" y="21493"/>
                    <a:pt x="22344" y="21480"/>
                  </a:cubicBezTo>
                  <a:cubicBezTo>
                    <a:pt x="22347" y="21479"/>
                    <a:pt x="22349" y="21479"/>
                    <a:pt x="22350" y="21478"/>
                  </a:cubicBezTo>
                  <a:lnTo>
                    <a:pt x="22350" y="21478"/>
                  </a:lnTo>
                  <a:cubicBezTo>
                    <a:pt x="22350" y="21481"/>
                    <a:pt x="22350" y="21485"/>
                    <a:pt x="22349" y="21489"/>
                  </a:cubicBezTo>
                  <a:cubicBezTo>
                    <a:pt x="22344" y="21516"/>
                    <a:pt x="22337" y="21543"/>
                    <a:pt x="22330" y="21571"/>
                  </a:cubicBezTo>
                  <a:cubicBezTo>
                    <a:pt x="22309" y="21636"/>
                    <a:pt x="22286" y="21700"/>
                    <a:pt x="22261" y="21763"/>
                  </a:cubicBezTo>
                  <a:cubicBezTo>
                    <a:pt x="22247" y="21796"/>
                    <a:pt x="22231" y="21829"/>
                    <a:pt x="22214" y="21860"/>
                  </a:cubicBezTo>
                  <a:cubicBezTo>
                    <a:pt x="22169" y="21937"/>
                    <a:pt x="22115" y="22009"/>
                    <a:pt x="22064" y="22083"/>
                  </a:cubicBezTo>
                  <a:cubicBezTo>
                    <a:pt x="22018" y="22151"/>
                    <a:pt x="21973" y="22217"/>
                    <a:pt x="21924" y="22285"/>
                  </a:cubicBezTo>
                  <a:lnTo>
                    <a:pt x="21924" y="22285"/>
                  </a:lnTo>
                  <a:cubicBezTo>
                    <a:pt x="21924" y="22285"/>
                    <a:pt x="21924" y="22285"/>
                    <a:pt x="21924" y="22285"/>
                  </a:cubicBezTo>
                  <a:lnTo>
                    <a:pt x="21924" y="22285"/>
                  </a:lnTo>
                  <a:cubicBezTo>
                    <a:pt x="21924" y="22285"/>
                    <a:pt x="21923" y="22286"/>
                    <a:pt x="21923" y="22286"/>
                  </a:cubicBezTo>
                  <a:lnTo>
                    <a:pt x="21923" y="22286"/>
                  </a:lnTo>
                  <a:cubicBezTo>
                    <a:pt x="21923" y="22286"/>
                    <a:pt x="21924" y="22286"/>
                    <a:pt x="21924" y="22286"/>
                  </a:cubicBezTo>
                  <a:lnTo>
                    <a:pt x="21924" y="22286"/>
                  </a:lnTo>
                  <a:cubicBezTo>
                    <a:pt x="21923" y="22286"/>
                    <a:pt x="21922" y="22287"/>
                    <a:pt x="21922" y="22288"/>
                  </a:cubicBezTo>
                  <a:cubicBezTo>
                    <a:pt x="21922" y="22288"/>
                    <a:pt x="21922" y="22288"/>
                    <a:pt x="21922" y="22287"/>
                  </a:cubicBezTo>
                  <a:lnTo>
                    <a:pt x="21922" y="22287"/>
                  </a:lnTo>
                  <a:cubicBezTo>
                    <a:pt x="21895" y="22321"/>
                    <a:pt x="21868" y="22353"/>
                    <a:pt x="21839" y="22384"/>
                  </a:cubicBezTo>
                  <a:cubicBezTo>
                    <a:pt x="21813" y="22417"/>
                    <a:pt x="21782" y="22447"/>
                    <a:pt x="21753" y="22476"/>
                  </a:cubicBezTo>
                  <a:lnTo>
                    <a:pt x="21753" y="22476"/>
                  </a:lnTo>
                  <a:cubicBezTo>
                    <a:pt x="21754" y="22476"/>
                    <a:pt x="21755" y="22475"/>
                    <a:pt x="21756" y="22475"/>
                  </a:cubicBezTo>
                  <a:lnTo>
                    <a:pt x="21756" y="22475"/>
                  </a:lnTo>
                  <a:cubicBezTo>
                    <a:pt x="21726" y="22505"/>
                    <a:pt x="21697" y="22534"/>
                    <a:pt x="21666" y="22563"/>
                  </a:cubicBezTo>
                  <a:cubicBezTo>
                    <a:pt x="21636" y="22589"/>
                    <a:pt x="21604" y="22615"/>
                    <a:pt x="21573" y="22641"/>
                  </a:cubicBezTo>
                  <a:cubicBezTo>
                    <a:pt x="21552" y="22657"/>
                    <a:pt x="21532" y="22672"/>
                    <a:pt x="21509" y="22686"/>
                  </a:cubicBezTo>
                  <a:cubicBezTo>
                    <a:pt x="21482" y="22704"/>
                    <a:pt x="21454" y="22723"/>
                    <a:pt x="21427" y="22739"/>
                  </a:cubicBezTo>
                  <a:cubicBezTo>
                    <a:pt x="21429" y="22738"/>
                    <a:pt x="21430" y="22737"/>
                    <a:pt x="21431" y="22737"/>
                  </a:cubicBezTo>
                  <a:cubicBezTo>
                    <a:pt x="21405" y="22750"/>
                    <a:pt x="21380" y="22765"/>
                    <a:pt x="21354" y="22776"/>
                  </a:cubicBezTo>
                  <a:cubicBezTo>
                    <a:pt x="21327" y="22791"/>
                    <a:pt x="21300" y="22802"/>
                    <a:pt x="21271" y="22815"/>
                  </a:cubicBezTo>
                  <a:lnTo>
                    <a:pt x="21272" y="22815"/>
                  </a:lnTo>
                  <a:cubicBezTo>
                    <a:pt x="21245" y="22826"/>
                    <a:pt x="21218" y="22837"/>
                    <a:pt x="21191" y="22846"/>
                  </a:cubicBezTo>
                  <a:cubicBezTo>
                    <a:pt x="21163" y="22857"/>
                    <a:pt x="21135" y="22863"/>
                    <a:pt x="21107" y="22871"/>
                  </a:cubicBezTo>
                  <a:cubicBezTo>
                    <a:pt x="21068" y="22878"/>
                    <a:pt x="21031" y="22885"/>
                    <a:pt x="20992" y="22890"/>
                  </a:cubicBezTo>
                  <a:cubicBezTo>
                    <a:pt x="20937" y="22894"/>
                    <a:pt x="20882" y="22898"/>
                    <a:pt x="20825" y="22898"/>
                  </a:cubicBezTo>
                  <a:lnTo>
                    <a:pt x="20825" y="22898"/>
                  </a:lnTo>
                  <a:cubicBezTo>
                    <a:pt x="20801" y="22897"/>
                    <a:pt x="20775" y="22897"/>
                    <a:pt x="20751" y="22894"/>
                  </a:cubicBezTo>
                  <a:cubicBezTo>
                    <a:pt x="20724" y="22893"/>
                    <a:pt x="20697" y="22889"/>
                    <a:pt x="20669" y="22885"/>
                  </a:cubicBezTo>
                  <a:lnTo>
                    <a:pt x="20669" y="22885"/>
                  </a:lnTo>
                  <a:cubicBezTo>
                    <a:pt x="20671" y="22885"/>
                    <a:pt x="20672" y="22886"/>
                    <a:pt x="20673" y="22887"/>
                  </a:cubicBezTo>
                  <a:lnTo>
                    <a:pt x="20673" y="22887"/>
                  </a:lnTo>
                  <a:cubicBezTo>
                    <a:pt x="20613" y="22876"/>
                    <a:pt x="20552" y="22867"/>
                    <a:pt x="20492" y="22853"/>
                  </a:cubicBezTo>
                  <a:cubicBezTo>
                    <a:pt x="20428" y="22833"/>
                    <a:pt x="20364" y="22810"/>
                    <a:pt x="20302" y="22784"/>
                  </a:cubicBezTo>
                  <a:cubicBezTo>
                    <a:pt x="20253" y="22761"/>
                    <a:pt x="20204" y="22737"/>
                    <a:pt x="20155" y="22713"/>
                  </a:cubicBezTo>
                  <a:cubicBezTo>
                    <a:pt x="20104" y="22689"/>
                    <a:pt x="20053" y="22665"/>
                    <a:pt x="20002" y="22636"/>
                  </a:cubicBezTo>
                  <a:cubicBezTo>
                    <a:pt x="19965" y="22613"/>
                    <a:pt x="19929" y="22588"/>
                    <a:pt x="19892" y="22562"/>
                  </a:cubicBezTo>
                  <a:cubicBezTo>
                    <a:pt x="19840" y="22521"/>
                    <a:pt x="19790" y="22479"/>
                    <a:pt x="19739" y="22435"/>
                  </a:cubicBezTo>
                  <a:cubicBezTo>
                    <a:pt x="19691" y="22392"/>
                    <a:pt x="19640" y="22352"/>
                    <a:pt x="19594" y="22306"/>
                  </a:cubicBezTo>
                  <a:cubicBezTo>
                    <a:pt x="19569" y="22280"/>
                    <a:pt x="19546" y="22254"/>
                    <a:pt x="19524" y="22227"/>
                  </a:cubicBezTo>
                  <a:cubicBezTo>
                    <a:pt x="19484" y="22176"/>
                    <a:pt x="19445" y="22123"/>
                    <a:pt x="19412" y="22066"/>
                  </a:cubicBezTo>
                  <a:cubicBezTo>
                    <a:pt x="19393" y="22035"/>
                    <a:pt x="19378" y="22002"/>
                    <a:pt x="19363" y="21969"/>
                  </a:cubicBezTo>
                  <a:cubicBezTo>
                    <a:pt x="19386" y="21953"/>
                    <a:pt x="19409" y="21935"/>
                    <a:pt x="19432" y="21918"/>
                  </a:cubicBezTo>
                  <a:cubicBezTo>
                    <a:pt x="19459" y="21894"/>
                    <a:pt x="19481" y="21866"/>
                    <a:pt x="19505" y="21840"/>
                  </a:cubicBezTo>
                  <a:cubicBezTo>
                    <a:pt x="19524" y="21819"/>
                    <a:pt x="19543" y="21794"/>
                    <a:pt x="19562" y="21770"/>
                  </a:cubicBezTo>
                  <a:cubicBezTo>
                    <a:pt x="19581" y="21746"/>
                    <a:pt x="19605" y="21722"/>
                    <a:pt x="19609" y="21691"/>
                  </a:cubicBezTo>
                  <a:lnTo>
                    <a:pt x="19609" y="21691"/>
                  </a:lnTo>
                  <a:cubicBezTo>
                    <a:pt x="19582" y="21711"/>
                    <a:pt x="19556" y="21731"/>
                    <a:pt x="19527" y="21748"/>
                  </a:cubicBezTo>
                  <a:cubicBezTo>
                    <a:pt x="19433" y="21815"/>
                    <a:pt x="19336" y="21875"/>
                    <a:pt x="19232" y="21925"/>
                  </a:cubicBezTo>
                  <a:cubicBezTo>
                    <a:pt x="19198" y="21940"/>
                    <a:pt x="19166" y="21956"/>
                    <a:pt x="19133" y="21969"/>
                  </a:cubicBezTo>
                  <a:cubicBezTo>
                    <a:pt x="19108" y="21982"/>
                    <a:pt x="19082" y="21994"/>
                    <a:pt x="19056" y="22005"/>
                  </a:cubicBezTo>
                  <a:cubicBezTo>
                    <a:pt x="19021" y="22021"/>
                    <a:pt x="18986" y="22036"/>
                    <a:pt x="18951" y="22051"/>
                  </a:cubicBezTo>
                  <a:cubicBezTo>
                    <a:pt x="18897" y="22072"/>
                    <a:pt x="18841" y="22093"/>
                    <a:pt x="18785" y="22109"/>
                  </a:cubicBezTo>
                  <a:cubicBezTo>
                    <a:pt x="18722" y="22124"/>
                    <a:pt x="18657" y="22135"/>
                    <a:pt x="18593" y="22145"/>
                  </a:cubicBezTo>
                  <a:cubicBezTo>
                    <a:pt x="18564" y="22149"/>
                    <a:pt x="18538" y="22150"/>
                    <a:pt x="18511" y="22151"/>
                  </a:cubicBezTo>
                  <a:cubicBezTo>
                    <a:pt x="18475" y="22150"/>
                    <a:pt x="18440" y="22147"/>
                    <a:pt x="18404" y="22142"/>
                  </a:cubicBezTo>
                  <a:lnTo>
                    <a:pt x="18406" y="22142"/>
                  </a:lnTo>
                  <a:cubicBezTo>
                    <a:pt x="18356" y="22134"/>
                    <a:pt x="18308" y="22126"/>
                    <a:pt x="18258" y="22118"/>
                  </a:cubicBezTo>
                  <a:cubicBezTo>
                    <a:pt x="18220" y="22113"/>
                    <a:pt x="18181" y="22105"/>
                    <a:pt x="18144" y="22100"/>
                  </a:cubicBezTo>
                  <a:cubicBezTo>
                    <a:pt x="18089" y="22093"/>
                    <a:pt x="18036" y="22083"/>
                    <a:pt x="17983" y="22072"/>
                  </a:cubicBezTo>
                  <a:cubicBezTo>
                    <a:pt x="17923" y="22062"/>
                    <a:pt x="17864" y="22051"/>
                    <a:pt x="17805" y="22033"/>
                  </a:cubicBezTo>
                  <a:cubicBezTo>
                    <a:pt x="17777" y="22026"/>
                    <a:pt x="17748" y="22017"/>
                    <a:pt x="17721" y="22007"/>
                  </a:cubicBezTo>
                  <a:cubicBezTo>
                    <a:pt x="17694" y="22000"/>
                    <a:pt x="17668" y="21991"/>
                    <a:pt x="17642" y="21982"/>
                  </a:cubicBezTo>
                  <a:lnTo>
                    <a:pt x="17642" y="21982"/>
                  </a:lnTo>
                  <a:cubicBezTo>
                    <a:pt x="17643" y="21983"/>
                    <a:pt x="17644" y="21983"/>
                    <a:pt x="17644" y="21984"/>
                  </a:cubicBezTo>
                  <a:cubicBezTo>
                    <a:pt x="17635" y="21981"/>
                    <a:pt x="17627" y="21976"/>
                    <a:pt x="17617" y="21973"/>
                  </a:cubicBezTo>
                  <a:lnTo>
                    <a:pt x="17617" y="21973"/>
                  </a:lnTo>
                  <a:cubicBezTo>
                    <a:pt x="17618" y="21973"/>
                    <a:pt x="17618" y="21974"/>
                    <a:pt x="17619" y="21974"/>
                  </a:cubicBezTo>
                  <a:lnTo>
                    <a:pt x="17619" y="21974"/>
                  </a:lnTo>
                  <a:cubicBezTo>
                    <a:pt x="17618" y="21973"/>
                    <a:pt x="17617" y="21972"/>
                    <a:pt x="17616" y="21971"/>
                  </a:cubicBezTo>
                  <a:lnTo>
                    <a:pt x="17614" y="21971"/>
                  </a:lnTo>
                  <a:cubicBezTo>
                    <a:pt x="17505" y="21933"/>
                    <a:pt x="17396" y="21888"/>
                    <a:pt x="17291" y="21835"/>
                  </a:cubicBezTo>
                  <a:lnTo>
                    <a:pt x="17291" y="21835"/>
                  </a:lnTo>
                  <a:cubicBezTo>
                    <a:pt x="17315" y="21858"/>
                    <a:pt x="17340" y="21880"/>
                    <a:pt x="17366" y="21902"/>
                  </a:cubicBezTo>
                  <a:lnTo>
                    <a:pt x="17369" y="21904"/>
                  </a:lnTo>
                  <a:cubicBezTo>
                    <a:pt x="17370" y="21906"/>
                    <a:pt x="17370" y="21906"/>
                    <a:pt x="17371" y="21906"/>
                  </a:cubicBezTo>
                  <a:cubicBezTo>
                    <a:pt x="17375" y="21908"/>
                    <a:pt x="17379" y="21912"/>
                    <a:pt x="17382" y="21917"/>
                  </a:cubicBezTo>
                  <a:cubicBezTo>
                    <a:pt x="17398" y="21928"/>
                    <a:pt x="17413" y="21940"/>
                    <a:pt x="17429" y="21955"/>
                  </a:cubicBezTo>
                  <a:cubicBezTo>
                    <a:pt x="17428" y="21954"/>
                    <a:pt x="17427" y="21954"/>
                    <a:pt x="17427" y="21954"/>
                  </a:cubicBezTo>
                  <a:lnTo>
                    <a:pt x="17427" y="21954"/>
                  </a:lnTo>
                  <a:cubicBezTo>
                    <a:pt x="17431" y="21957"/>
                    <a:pt x="17435" y="21960"/>
                    <a:pt x="17439" y="21963"/>
                  </a:cubicBezTo>
                  <a:cubicBezTo>
                    <a:pt x="17437" y="21961"/>
                    <a:pt x="17434" y="21959"/>
                    <a:pt x="17433" y="21958"/>
                  </a:cubicBezTo>
                  <a:lnTo>
                    <a:pt x="17433" y="21958"/>
                  </a:lnTo>
                  <a:cubicBezTo>
                    <a:pt x="17441" y="21963"/>
                    <a:pt x="17449" y="21969"/>
                    <a:pt x="17456" y="21975"/>
                  </a:cubicBezTo>
                  <a:lnTo>
                    <a:pt x="17456" y="21975"/>
                  </a:lnTo>
                  <a:cubicBezTo>
                    <a:pt x="17455" y="21975"/>
                    <a:pt x="17454" y="21974"/>
                    <a:pt x="17453" y="21973"/>
                  </a:cubicBezTo>
                  <a:lnTo>
                    <a:pt x="17453" y="21973"/>
                  </a:lnTo>
                  <a:cubicBezTo>
                    <a:pt x="17454" y="21974"/>
                    <a:pt x="17457" y="21976"/>
                    <a:pt x="17460" y="21978"/>
                  </a:cubicBezTo>
                  <a:cubicBezTo>
                    <a:pt x="17458" y="21977"/>
                    <a:pt x="17457" y="21976"/>
                    <a:pt x="17456" y="21975"/>
                  </a:cubicBezTo>
                  <a:lnTo>
                    <a:pt x="17456" y="21975"/>
                  </a:lnTo>
                  <a:cubicBezTo>
                    <a:pt x="17508" y="22010"/>
                    <a:pt x="17564" y="22039"/>
                    <a:pt x="17623" y="22066"/>
                  </a:cubicBezTo>
                  <a:cubicBezTo>
                    <a:pt x="17689" y="22097"/>
                    <a:pt x="17756" y="22123"/>
                    <a:pt x="17824" y="22146"/>
                  </a:cubicBezTo>
                  <a:cubicBezTo>
                    <a:pt x="17834" y="22150"/>
                    <a:pt x="17843" y="22152"/>
                    <a:pt x="17852" y="22155"/>
                  </a:cubicBezTo>
                  <a:cubicBezTo>
                    <a:pt x="17855" y="22156"/>
                    <a:pt x="17857" y="22156"/>
                    <a:pt x="17861" y="22157"/>
                  </a:cubicBezTo>
                  <a:cubicBezTo>
                    <a:pt x="17864" y="22159"/>
                    <a:pt x="17866" y="22159"/>
                    <a:pt x="17870" y="22160"/>
                  </a:cubicBezTo>
                  <a:cubicBezTo>
                    <a:pt x="17886" y="22165"/>
                    <a:pt x="17901" y="22170"/>
                    <a:pt x="17917" y="22175"/>
                  </a:cubicBezTo>
                  <a:cubicBezTo>
                    <a:pt x="17938" y="22181"/>
                    <a:pt x="17962" y="22188"/>
                    <a:pt x="17985" y="22193"/>
                  </a:cubicBezTo>
                  <a:cubicBezTo>
                    <a:pt x="18012" y="22198"/>
                    <a:pt x="18040" y="22203"/>
                    <a:pt x="18066" y="22211"/>
                  </a:cubicBezTo>
                  <a:cubicBezTo>
                    <a:pt x="18125" y="22223"/>
                    <a:pt x="18185" y="22234"/>
                    <a:pt x="18244" y="22243"/>
                  </a:cubicBezTo>
                  <a:cubicBezTo>
                    <a:pt x="18300" y="22252"/>
                    <a:pt x="18355" y="22262"/>
                    <a:pt x="18412" y="22270"/>
                  </a:cubicBezTo>
                  <a:cubicBezTo>
                    <a:pt x="18445" y="22274"/>
                    <a:pt x="18478" y="22277"/>
                    <a:pt x="18511" y="22277"/>
                  </a:cubicBezTo>
                  <a:cubicBezTo>
                    <a:pt x="18542" y="22277"/>
                    <a:pt x="18573" y="22275"/>
                    <a:pt x="18604" y="22271"/>
                  </a:cubicBezTo>
                  <a:cubicBezTo>
                    <a:pt x="18650" y="22265"/>
                    <a:pt x="18697" y="22257"/>
                    <a:pt x="18742" y="22249"/>
                  </a:cubicBezTo>
                  <a:cubicBezTo>
                    <a:pt x="18786" y="22240"/>
                    <a:pt x="18830" y="22229"/>
                    <a:pt x="18873" y="22216"/>
                  </a:cubicBezTo>
                  <a:cubicBezTo>
                    <a:pt x="18974" y="22182"/>
                    <a:pt x="19073" y="22141"/>
                    <a:pt x="19167" y="22094"/>
                  </a:cubicBezTo>
                  <a:cubicBezTo>
                    <a:pt x="19202" y="22079"/>
                    <a:pt x="19231" y="22058"/>
                    <a:pt x="19260" y="22038"/>
                  </a:cubicBezTo>
                  <a:cubicBezTo>
                    <a:pt x="19315" y="22147"/>
                    <a:pt x="19379" y="22250"/>
                    <a:pt x="19460" y="22342"/>
                  </a:cubicBezTo>
                  <a:cubicBezTo>
                    <a:pt x="19501" y="22391"/>
                    <a:pt x="19548" y="22433"/>
                    <a:pt x="19596" y="22474"/>
                  </a:cubicBezTo>
                  <a:cubicBezTo>
                    <a:pt x="19605" y="22481"/>
                    <a:pt x="19613" y="22487"/>
                    <a:pt x="19622" y="22496"/>
                  </a:cubicBezTo>
                  <a:cubicBezTo>
                    <a:pt x="19619" y="22502"/>
                    <a:pt x="19614" y="22507"/>
                    <a:pt x="19613" y="22513"/>
                  </a:cubicBezTo>
                  <a:cubicBezTo>
                    <a:pt x="19604" y="22533"/>
                    <a:pt x="19595" y="22551"/>
                    <a:pt x="19584" y="22569"/>
                  </a:cubicBezTo>
                  <a:cubicBezTo>
                    <a:pt x="19570" y="22593"/>
                    <a:pt x="19553" y="22614"/>
                    <a:pt x="19538" y="22637"/>
                  </a:cubicBezTo>
                  <a:cubicBezTo>
                    <a:pt x="19515" y="22666"/>
                    <a:pt x="19492" y="22696"/>
                    <a:pt x="19467" y="22724"/>
                  </a:cubicBezTo>
                  <a:cubicBezTo>
                    <a:pt x="19444" y="22750"/>
                    <a:pt x="19418" y="22775"/>
                    <a:pt x="19395" y="22801"/>
                  </a:cubicBezTo>
                  <a:lnTo>
                    <a:pt x="19397" y="22800"/>
                  </a:lnTo>
                  <a:lnTo>
                    <a:pt x="19397" y="22800"/>
                  </a:lnTo>
                  <a:cubicBezTo>
                    <a:pt x="19395" y="22801"/>
                    <a:pt x="19393" y="22802"/>
                    <a:pt x="19392" y="22802"/>
                  </a:cubicBezTo>
                  <a:lnTo>
                    <a:pt x="19391" y="22804"/>
                  </a:lnTo>
                  <a:lnTo>
                    <a:pt x="19391" y="22802"/>
                  </a:lnTo>
                  <a:cubicBezTo>
                    <a:pt x="19353" y="22838"/>
                    <a:pt x="19317" y="22873"/>
                    <a:pt x="19276" y="22905"/>
                  </a:cubicBezTo>
                  <a:cubicBezTo>
                    <a:pt x="19248" y="22925"/>
                    <a:pt x="19217" y="22944"/>
                    <a:pt x="19185" y="22962"/>
                  </a:cubicBezTo>
                  <a:cubicBezTo>
                    <a:pt x="19056" y="23032"/>
                    <a:pt x="18924" y="23100"/>
                    <a:pt x="18789" y="23157"/>
                  </a:cubicBezTo>
                  <a:cubicBezTo>
                    <a:pt x="18726" y="23179"/>
                    <a:pt x="18661" y="23197"/>
                    <a:pt x="18597" y="23214"/>
                  </a:cubicBezTo>
                  <a:cubicBezTo>
                    <a:pt x="18531" y="23232"/>
                    <a:pt x="18466" y="23250"/>
                    <a:pt x="18401" y="23266"/>
                  </a:cubicBezTo>
                  <a:cubicBezTo>
                    <a:pt x="18368" y="23274"/>
                    <a:pt x="18337" y="23280"/>
                    <a:pt x="18305" y="23286"/>
                  </a:cubicBezTo>
                  <a:cubicBezTo>
                    <a:pt x="18275" y="23291"/>
                    <a:pt x="18244" y="23295"/>
                    <a:pt x="18215" y="23299"/>
                  </a:cubicBezTo>
                  <a:cubicBezTo>
                    <a:pt x="18156" y="23304"/>
                    <a:pt x="18097" y="23308"/>
                    <a:pt x="18039" y="23310"/>
                  </a:cubicBezTo>
                  <a:lnTo>
                    <a:pt x="18039" y="23310"/>
                  </a:lnTo>
                  <a:cubicBezTo>
                    <a:pt x="17999" y="23308"/>
                    <a:pt x="17961" y="23306"/>
                    <a:pt x="17922" y="23303"/>
                  </a:cubicBezTo>
                  <a:cubicBezTo>
                    <a:pt x="17881" y="23299"/>
                    <a:pt x="17840" y="23292"/>
                    <a:pt x="17799" y="23287"/>
                  </a:cubicBezTo>
                  <a:cubicBezTo>
                    <a:pt x="17716" y="23276"/>
                    <a:pt x="17634" y="23266"/>
                    <a:pt x="17552" y="23255"/>
                  </a:cubicBezTo>
                  <a:cubicBezTo>
                    <a:pt x="17554" y="23255"/>
                    <a:pt x="17555" y="23255"/>
                    <a:pt x="17556" y="23255"/>
                  </a:cubicBezTo>
                  <a:lnTo>
                    <a:pt x="17556" y="23255"/>
                  </a:lnTo>
                  <a:cubicBezTo>
                    <a:pt x="17478" y="23240"/>
                    <a:pt x="17403" y="23220"/>
                    <a:pt x="17328" y="23201"/>
                  </a:cubicBezTo>
                  <a:lnTo>
                    <a:pt x="17328" y="23201"/>
                  </a:lnTo>
                  <a:cubicBezTo>
                    <a:pt x="17328" y="23201"/>
                    <a:pt x="17328" y="23201"/>
                    <a:pt x="17328" y="23201"/>
                  </a:cubicBezTo>
                  <a:cubicBezTo>
                    <a:pt x="17274" y="23186"/>
                    <a:pt x="17222" y="23168"/>
                    <a:pt x="17170" y="23148"/>
                  </a:cubicBezTo>
                  <a:lnTo>
                    <a:pt x="17171" y="23148"/>
                  </a:lnTo>
                  <a:cubicBezTo>
                    <a:pt x="17117" y="23125"/>
                    <a:pt x="17065" y="23096"/>
                    <a:pt x="17013" y="23069"/>
                  </a:cubicBezTo>
                  <a:cubicBezTo>
                    <a:pt x="16962" y="23044"/>
                    <a:pt x="16912" y="23019"/>
                    <a:pt x="16863" y="22991"/>
                  </a:cubicBezTo>
                  <a:cubicBezTo>
                    <a:pt x="16845" y="22980"/>
                    <a:pt x="16828" y="22966"/>
                    <a:pt x="16811" y="22955"/>
                  </a:cubicBezTo>
                  <a:cubicBezTo>
                    <a:pt x="16804" y="22952"/>
                    <a:pt x="16799" y="22951"/>
                    <a:pt x="16794" y="22947"/>
                  </a:cubicBezTo>
                  <a:cubicBezTo>
                    <a:pt x="16786" y="22941"/>
                    <a:pt x="16776" y="22934"/>
                    <a:pt x="16768" y="22928"/>
                  </a:cubicBezTo>
                  <a:cubicBezTo>
                    <a:pt x="16753" y="22918"/>
                    <a:pt x="16736" y="22907"/>
                    <a:pt x="16721" y="22897"/>
                  </a:cubicBezTo>
                  <a:cubicBezTo>
                    <a:pt x="16714" y="22892"/>
                    <a:pt x="16706" y="22888"/>
                    <a:pt x="16700" y="22883"/>
                  </a:cubicBezTo>
                  <a:cubicBezTo>
                    <a:pt x="16685" y="22871"/>
                    <a:pt x="16670" y="22858"/>
                    <a:pt x="16655" y="22847"/>
                  </a:cubicBezTo>
                  <a:lnTo>
                    <a:pt x="16655" y="22847"/>
                  </a:lnTo>
                  <a:cubicBezTo>
                    <a:pt x="16656" y="22847"/>
                    <a:pt x="16657" y="22847"/>
                    <a:pt x="16658" y="22847"/>
                  </a:cubicBezTo>
                  <a:cubicBezTo>
                    <a:pt x="16657" y="22846"/>
                    <a:pt x="16657" y="22846"/>
                    <a:pt x="16655" y="22846"/>
                  </a:cubicBezTo>
                  <a:cubicBezTo>
                    <a:pt x="16655" y="22847"/>
                    <a:pt x="16655" y="22847"/>
                    <a:pt x="16655" y="22847"/>
                  </a:cubicBezTo>
                  <a:lnTo>
                    <a:pt x="16655" y="22847"/>
                  </a:lnTo>
                  <a:cubicBezTo>
                    <a:pt x="16654" y="22847"/>
                    <a:pt x="16654" y="22846"/>
                    <a:pt x="16654" y="22846"/>
                  </a:cubicBezTo>
                  <a:lnTo>
                    <a:pt x="16653" y="22845"/>
                  </a:lnTo>
                  <a:cubicBezTo>
                    <a:pt x="16646" y="22841"/>
                    <a:pt x="16639" y="22837"/>
                    <a:pt x="16634" y="22833"/>
                  </a:cubicBezTo>
                  <a:cubicBezTo>
                    <a:pt x="16631" y="22831"/>
                    <a:pt x="16626" y="22828"/>
                    <a:pt x="16622" y="22826"/>
                  </a:cubicBezTo>
                  <a:cubicBezTo>
                    <a:pt x="16621" y="22826"/>
                    <a:pt x="16618" y="22827"/>
                    <a:pt x="16617" y="22827"/>
                  </a:cubicBezTo>
                  <a:lnTo>
                    <a:pt x="16616" y="22827"/>
                  </a:lnTo>
                  <a:cubicBezTo>
                    <a:pt x="16611" y="22831"/>
                    <a:pt x="16606" y="22835"/>
                    <a:pt x="16601" y="22837"/>
                  </a:cubicBezTo>
                  <a:cubicBezTo>
                    <a:pt x="16592" y="22845"/>
                    <a:pt x="16584" y="22852"/>
                    <a:pt x="16575" y="22859"/>
                  </a:cubicBezTo>
                  <a:cubicBezTo>
                    <a:pt x="16566" y="22867"/>
                    <a:pt x="16556" y="22876"/>
                    <a:pt x="16545" y="22884"/>
                  </a:cubicBezTo>
                  <a:cubicBezTo>
                    <a:pt x="16545" y="22885"/>
                    <a:pt x="16546" y="22885"/>
                    <a:pt x="16548" y="22887"/>
                  </a:cubicBezTo>
                  <a:cubicBezTo>
                    <a:pt x="16528" y="22900"/>
                    <a:pt x="16505" y="22913"/>
                    <a:pt x="16484" y="22928"/>
                  </a:cubicBezTo>
                  <a:cubicBezTo>
                    <a:pt x="16468" y="22940"/>
                    <a:pt x="16448" y="22954"/>
                    <a:pt x="16430" y="22965"/>
                  </a:cubicBezTo>
                  <a:cubicBezTo>
                    <a:pt x="16409" y="22975"/>
                    <a:pt x="16389" y="22987"/>
                    <a:pt x="16368" y="22996"/>
                  </a:cubicBezTo>
                  <a:lnTo>
                    <a:pt x="16369" y="22996"/>
                  </a:lnTo>
                  <a:cubicBezTo>
                    <a:pt x="16368" y="22997"/>
                    <a:pt x="16366" y="22997"/>
                    <a:pt x="16365" y="22997"/>
                  </a:cubicBezTo>
                  <a:cubicBezTo>
                    <a:pt x="16364" y="22998"/>
                    <a:pt x="16363" y="22998"/>
                    <a:pt x="16361" y="22998"/>
                  </a:cubicBezTo>
                  <a:lnTo>
                    <a:pt x="16361" y="22998"/>
                  </a:lnTo>
                  <a:cubicBezTo>
                    <a:pt x="16362" y="22998"/>
                    <a:pt x="16363" y="22997"/>
                    <a:pt x="16364" y="22997"/>
                  </a:cubicBezTo>
                  <a:cubicBezTo>
                    <a:pt x="16363" y="22997"/>
                    <a:pt x="16360" y="22998"/>
                    <a:pt x="16360" y="22998"/>
                  </a:cubicBezTo>
                  <a:cubicBezTo>
                    <a:pt x="16361" y="22998"/>
                    <a:pt x="16361" y="22998"/>
                    <a:pt x="16361" y="22998"/>
                  </a:cubicBezTo>
                  <a:lnTo>
                    <a:pt x="16361" y="22998"/>
                  </a:lnTo>
                  <a:cubicBezTo>
                    <a:pt x="16339" y="23007"/>
                    <a:pt x="16316" y="23014"/>
                    <a:pt x="16293" y="23021"/>
                  </a:cubicBezTo>
                  <a:cubicBezTo>
                    <a:pt x="16266" y="23029"/>
                    <a:pt x="16237" y="23038"/>
                    <a:pt x="16210" y="23045"/>
                  </a:cubicBezTo>
                  <a:cubicBezTo>
                    <a:pt x="16153" y="23057"/>
                    <a:pt x="16096" y="23062"/>
                    <a:pt x="16040" y="23072"/>
                  </a:cubicBezTo>
                  <a:cubicBezTo>
                    <a:pt x="16014" y="23076"/>
                    <a:pt x="15988" y="23083"/>
                    <a:pt x="15962" y="23088"/>
                  </a:cubicBezTo>
                  <a:cubicBezTo>
                    <a:pt x="15934" y="23093"/>
                    <a:pt x="15903" y="23096"/>
                    <a:pt x="15874" y="23100"/>
                  </a:cubicBezTo>
                  <a:cubicBezTo>
                    <a:pt x="15836" y="23104"/>
                    <a:pt x="15795" y="23107"/>
                    <a:pt x="15756" y="23107"/>
                  </a:cubicBezTo>
                  <a:cubicBezTo>
                    <a:pt x="15747" y="23107"/>
                    <a:pt x="15739" y="23107"/>
                    <a:pt x="15730" y="23106"/>
                  </a:cubicBezTo>
                  <a:cubicBezTo>
                    <a:pt x="15688" y="23105"/>
                    <a:pt x="15646" y="23101"/>
                    <a:pt x="15604" y="23096"/>
                  </a:cubicBezTo>
                  <a:cubicBezTo>
                    <a:pt x="15601" y="23096"/>
                    <a:pt x="15597" y="23095"/>
                    <a:pt x="15595" y="23095"/>
                  </a:cubicBezTo>
                  <a:lnTo>
                    <a:pt x="15589" y="23095"/>
                  </a:lnTo>
                  <a:cubicBezTo>
                    <a:pt x="15584" y="23095"/>
                    <a:pt x="15581" y="23094"/>
                    <a:pt x="15578" y="23094"/>
                  </a:cubicBezTo>
                  <a:cubicBezTo>
                    <a:pt x="15538" y="23086"/>
                    <a:pt x="15499" y="23078"/>
                    <a:pt x="15461" y="23065"/>
                  </a:cubicBezTo>
                  <a:lnTo>
                    <a:pt x="15461" y="23065"/>
                  </a:lnTo>
                  <a:cubicBezTo>
                    <a:pt x="15464" y="23067"/>
                    <a:pt x="15466" y="23067"/>
                    <a:pt x="15468" y="23068"/>
                  </a:cubicBezTo>
                  <a:cubicBezTo>
                    <a:pt x="15439" y="23059"/>
                    <a:pt x="15409" y="23052"/>
                    <a:pt x="15380" y="23041"/>
                  </a:cubicBezTo>
                  <a:cubicBezTo>
                    <a:pt x="15344" y="23028"/>
                    <a:pt x="15310" y="23016"/>
                    <a:pt x="15274" y="23000"/>
                  </a:cubicBezTo>
                  <a:lnTo>
                    <a:pt x="15274" y="23000"/>
                  </a:lnTo>
                  <a:lnTo>
                    <a:pt x="15275" y="23001"/>
                  </a:lnTo>
                  <a:cubicBezTo>
                    <a:pt x="15178" y="22959"/>
                    <a:pt x="15084" y="22910"/>
                    <a:pt x="14992" y="22859"/>
                  </a:cubicBezTo>
                  <a:cubicBezTo>
                    <a:pt x="14991" y="22859"/>
                    <a:pt x="14990" y="22858"/>
                    <a:pt x="14990" y="22858"/>
                  </a:cubicBezTo>
                  <a:cubicBezTo>
                    <a:pt x="14988" y="22857"/>
                    <a:pt x="14987" y="22857"/>
                    <a:pt x="14986" y="22856"/>
                  </a:cubicBezTo>
                  <a:cubicBezTo>
                    <a:pt x="14987" y="22856"/>
                    <a:pt x="14987" y="22857"/>
                    <a:pt x="14988" y="22857"/>
                  </a:cubicBezTo>
                  <a:cubicBezTo>
                    <a:pt x="14938" y="22825"/>
                    <a:pt x="14890" y="22790"/>
                    <a:pt x="14842" y="22754"/>
                  </a:cubicBezTo>
                  <a:cubicBezTo>
                    <a:pt x="14800" y="22719"/>
                    <a:pt x="14754" y="22687"/>
                    <a:pt x="14711" y="22654"/>
                  </a:cubicBezTo>
                  <a:cubicBezTo>
                    <a:pt x="14665" y="22616"/>
                    <a:pt x="14622" y="22575"/>
                    <a:pt x="14578" y="22536"/>
                  </a:cubicBezTo>
                  <a:cubicBezTo>
                    <a:pt x="14533" y="22492"/>
                    <a:pt x="14487" y="22451"/>
                    <a:pt x="14444" y="22409"/>
                  </a:cubicBezTo>
                  <a:lnTo>
                    <a:pt x="14443" y="22408"/>
                  </a:lnTo>
                  <a:cubicBezTo>
                    <a:pt x="14441" y="22407"/>
                    <a:pt x="14440" y="22405"/>
                    <a:pt x="14439" y="22403"/>
                  </a:cubicBezTo>
                  <a:lnTo>
                    <a:pt x="14439" y="22403"/>
                  </a:lnTo>
                  <a:lnTo>
                    <a:pt x="14440" y="22404"/>
                  </a:lnTo>
                  <a:cubicBezTo>
                    <a:pt x="14420" y="22383"/>
                    <a:pt x="14400" y="22361"/>
                    <a:pt x="14382" y="22340"/>
                  </a:cubicBezTo>
                  <a:cubicBezTo>
                    <a:pt x="14367" y="22325"/>
                    <a:pt x="14352" y="22311"/>
                    <a:pt x="14338" y="22295"/>
                  </a:cubicBezTo>
                  <a:cubicBezTo>
                    <a:pt x="14276" y="22231"/>
                    <a:pt x="14217" y="22164"/>
                    <a:pt x="14160" y="22094"/>
                  </a:cubicBezTo>
                  <a:lnTo>
                    <a:pt x="14160" y="22094"/>
                  </a:lnTo>
                  <a:lnTo>
                    <a:pt x="14161" y="22095"/>
                  </a:lnTo>
                  <a:cubicBezTo>
                    <a:pt x="14113" y="22036"/>
                    <a:pt x="14063" y="21978"/>
                    <a:pt x="14018" y="21917"/>
                  </a:cubicBezTo>
                  <a:cubicBezTo>
                    <a:pt x="13996" y="21887"/>
                    <a:pt x="13977" y="21855"/>
                    <a:pt x="13959" y="21824"/>
                  </a:cubicBezTo>
                  <a:lnTo>
                    <a:pt x="13951" y="21811"/>
                  </a:lnTo>
                  <a:lnTo>
                    <a:pt x="13951" y="21811"/>
                  </a:lnTo>
                  <a:cubicBezTo>
                    <a:pt x="13969" y="21858"/>
                    <a:pt x="13983" y="21904"/>
                    <a:pt x="13997" y="21951"/>
                  </a:cubicBezTo>
                  <a:cubicBezTo>
                    <a:pt x="14017" y="22006"/>
                    <a:pt x="14041" y="22061"/>
                    <a:pt x="14071" y="22111"/>
                  </a:cubicBezTo>
                  <a:cubicBezTo>
                    <a:pt x="14100" y="22159"/>
                    <a:pt x="14131" y="22207"/>
                    <a:pt x="14162" y="22254"/>
                  </a:cubicBezTo>
                  <a:cubicBezTo>
                    <a:pt x="14195" y="22304"/>
                    <a:pt x="14228" y="22352"/>
                    <a:pt x="14264" y="22397"/>
                  </a:cubicBezTo>
                  <a:cubicBezTo>
                    <a:pt x="14343" y="22494"/>
                    <a:pt x="14439" y="22577"/>
                    <a:pt x="14529" y="22663"/>
                  </a:cubicBezTo>
                  <a:cubicBezTo>
                    <a:pt x="14614" y="22743"/>
                    <a:pt x="14709" y="22811"/>
                    <a:pt x="14804" y="22881"/>
                  </a:cubicBezTo>
                  <a:cubicBezTo>
                    <a:pt x="14801" y="22889"/>
                    <a:pt x="14799" y="22898"/>
                    <a:pt x="14800" y="22907"/>
                  </a:cubicBezTo>
                  <a:cubicBezTo>
                    <a:pt x="14801" y="22934"/>
                    <a:pt x="14802" y="22960"/>
                    <a:pt x="14801" y="22987"/>
                  </a:cubicBezTo>
                  <a:cubicBezTo>
                    <a:pt x="14800" y="23003"/>
                    <a:pt x="14799" y="23021"/>
                    <a:pt x="14796" y="23037"/>
                  </a:cubicBezTo>
                  <a:lnTo>
                    <a:pt x="14785" y="23095"/>
                  </a:lnTo>
                  <a:cubicBezTo>
                    <a:pt x="14780" y="23110"/>
                    <a:pt x="14775" y="23124"/>
                    <a:pt x="14770" y="23137"/>
                  </a:cubicBezTo>
                  <a:cubicBezTo>
                    <a:pt x="14753" y="23181"/>
                    <a:pt x="14734" y="23222"/>
                    <a:pt x="14712" y="23261"/>
                  </a:cubicBezTo>
                  <a:cubicBezTo>
                    <a:pt x="14691" y="23302"/>
                    <a:pt x="14668" y="23342"/>
                    <a:pt x="14646" y="23383"/>
                  </a:cubicBezTo>
                  <a:lnTo>
                    <a:pt x="14646" y="23383"/>
                  </a:lnTo>
                  <a:cubicBezTo>
                    <a:pt x="14646" y="23382"/>
                    <a:pt x="14647" y="23380"/>
                    <a:pt x="14647" y="23378"/>
                  </a:cubicBezTo>
                  <a:lnTo>
                    <a:pt x="14647" y="23378"/>
                  </a:lnTo>
                  <a:cubicBezTo>
                    <a:pt x="14631" y="23406"/>
                    <a:pt x="14613" y="23435"/>
                    <a:pt x="14596" y="23463"/>
                  </a:cubicBezTo>
                  <a:cubicBezTo>
                    <a:pt x="14579" y="23487"/>
                    <a:pt x="14563" y="23512"/>
                    <a:pt x="14544" y="23537"/>
                  </a:cubicBezTo>
                  <a:cubicBezTo>
                    <a:pt x="14512" y="23579"/>
                    <a:pt x="14479" y="23620"/>
                    <a:pt x="14444" y="23662"/>
                  </a:cubicBezTo>
                  <a:cubicBezTo>
                    <a:pt x="14405" y="23708"/>
                    <a:pt x="14366" y="23751"/>
                    <a:pt x="14325" y="23796"/>
                  </a:cubicBezTo>
                  <a:cubicBezTo>
                    <a:pt x="14324" y="23797"/>
                    <a:pt x="14324" y="23797"/>
                    <a:pt x="14324" y="23798"/>
                  </a:cubicBezTo>
                  <a:lnTo>
                    <a:pt x="14325" y="23797"/>
                  </a:lnTo>
                  <a:lnTo>
                    <a:pt x="14325" y="23797"/>
                  </a:lnTo>
                  <a:cubicBezTo>
                    <a:pt x="14312" y="23811"/>
                    <a:pt x="14299" y="23824"/>
                    <a:pt x="14285" y="23837"/>
                  </a:cubicBezTo>
                  <a:cubicBezTo>
                    <a:pt x="14271" y="23852"/>
                    <a:pt x="14254" y="23864"/>
                    <a:pt x="14239" y="23878"/>
                  </a:cubicBezTo>
                  <a:cubicBezTo>
                    <a:pt x="14207" y="23903"/>
                    <a:pt x="14174" y="23927"/>
                    <a:pt x="14139" y="23951"/>
                  </a:cubicBezTo>
                  <a:cubicBezTo>
                    <a:pt x="14105" y="23975"/>
                    <a:pt x="14069" y="23995"/>
                    <a:pt x="14033" y="24016"/>
                  </a:cubicBezTo>
                  <a:lnTo>
                    <a:pt x="14033" y="24016"/>
                  </a:lnTo>
                  <a:cubicBezTo>
                    <a:pt x="14035" y="24015"/>
                    <a:pt x="14036" y="24014"/>
                    <a:pt x="14037" y="24013"/>
                  </a:cubicBezTo>
                  <a:lnTo>
                    <a:pt x="14037" y="24013"/>
                  </a:lnTo>
                  <a:cubicBezTo>
                    <a:pt x="13944" y="24064"/>
                    <a:pt x="13848" y="24115"/>
                    <a:pt x="13748" y="24158"/>
                  </a:cubicBezTo>
                  <a:cubicBezTo>
                    <a:pt x="13719" y="24169"/>
                    <a:pt x="13690" y="24181"/>
                    <a:pt x="13659" y="24189"/>
                  </a:cubicBezTo>
                  <a:cubicBezTo>
                    <a:pt x="13630" y="24198"/>
                    <a:pt x="13602" y="24206"/>
                    <a:pt x="13573" y="24213"/>
                  </a:cubicBezTo>
                  <a:cubicBezTo>
                    <a:pt x="13537" y="24221"/>
                    <a:pt x="13500" y="24228"/>
                    <a:pt x="13464" y="24235"/>
                  </a:cubicBezTo>
                  <a:cubicBezTo>
                    <a:pt x="13429" y="24242"/>
                    <a:pt x="13392" y="24246"/>
                    <a:pt x="13356" y="24251"/>
                  </a:cubicBezTo>
                  <a:lnTo>
                    <a:pt x="13357" y="24250"/>
                  </a:lnTo>
                  <a:lnTo>
                    <a:pt x="13357" y="24250"/>
                  </a:lnTo>
                  <a:cubicBezTo>
                    <a:pt x="13297" y="24257"/>
                    <a:pt x="13236" y="24261"/>
                    <a:pt x="13175" y="24261"/>
                  </a:cubicBezTo>
                  <a:cubicBezTo>
                    <a:pt x="13128" y="24260"/>
                    <a:pt x="13083" y="24257"/>
                    <a:pt x="13036" y="24254"/>
                  </a:cubicBezTo>
                  <a:cubicBezTo>
                    <a:pt x="13022" y="24251"/>
                    <a:pt x="13009" y="24250"/>
                    <a:pt x="12995" y="24247"/>
                  </a:cubicBezTo>
                  <a:cubicBezTo>
                    <a:pt x="12948" y="24244"/>
                    <a:pt x="12898" y="24237"/>
                    <a:pt x="12851" y="24231"/>
                  </a:cubicBezTo>
                  <a:cubicBezTo>
                    <a:pt x="12805" y="24228"/>
                    <a:pt x="12761" y="24224"/>
                    <a:pt x="12715" y="24216"/>
                  </a:cubicBezTo>
                  <a:cubicBezTo>
                    <a:pt x="12669" y="24209"/>
                    <a:pt x="12623" y="24202"/>
                    <a:pt x="12576" y="24195"/>
                  </a:cubicBezTo>
                  <a:lnTo>
                    <a:pt x="12573" y="24195"/>
                  </a:lnTo>
                  <a:lnTo>
                    <a:pt x="12529" y="24188"/>
                  </a:lnTo>
                  <a:lnTo>
                    <a:pt x="12529" y="24188"/>
                  </a:lnTo>
                  <a:cubicBezTo>
                    <a:pt x="12529" y="24189"/>
                    <a:pt x="12529" y="24189"/>
                    <a:pt x="12530" y="24189"/>
                  </a:cubicBezTo>
                  <a:cubicBezTo>
                    <a:pt x="12498" y="24183"/>
                    <a:pt x="12465" y="24178"/>
                    <a:pt x="12433" y="24171"/>
                  </a:cubicBezTo>
                  <a:lnTo>
                    <a:pt x="12433" y="24171"/>
                  </a:lnTo>
                  <a:cubicBezTo>
                    <a:pt x="12437" y="24175"/>
                    <a:pt x="12441" y="24179"/>
                    <a:pt x="12446" y="24182"/>
                  </a:cubicBezTo>
                  <a:cubicBezTo>
                    <a:pt x="12490" y="24210"/>
                    <a:pt x="12537" y="24234"/>
                    <a:pt x="12585" y="24259"/>
                  </a:cubicBezTo>
                  <a:cubicBezTo>
                    <a:pt x="12608" y="24271"/>
                    <a:pt x="12633" y="24280"/>
                    <a:pt x="12658" y="24287"/>
                  </a:cubicBezTo>
                  <a:cubicBezTo>
                    <a:pt x="12650" y="24300"/>
                    <a:pt x="12648" y="24316"/>
                    <a:pt x="12650" y="24329"/>
                  </a:cubicBezTo>
                  <a:cubicBezTo>
                    <a:pt x="12650" y="24331"/>
                    <a:pt x="12650" y="24332"/>
                    <a:pt x="12650" y="24333"/>
                  </a:cubicBezTo>
                  <a:lnTo>
                    <a:pt x="12650" y="24333"/>
                  </a:lnTo>
                  <a:cubicBezTo>
                    <a:pt x="12650" y="24334"/>
                    <a:pt x="12650" y="24336"/>
                    <a:pt x="12650" y="24338"/>
                  </a:cubicBezTo>
                  <a:lnTo>
                    <a:pt x="12650" y="24338"/>
                  </a:lnTo>
                  <a:cubicBezTo>
                    <a:pt x="12650" y="24339"/>
                    <a:pt x="12650" y="24339"/>
                    <a:pt x="12649" y="24340"/>
                  </a:cubicBezTo>
                  <a:cubicBezTo>
                    <a:pt x="12650" y="24339"/>
                    <a:pt x="12650" y="24339"/>
                    <a:pt x="12650" y="24339"/>
                  </a:cubicBezTo>
                  <a:lnTo>
                    <a:pt x="12650" y="24339"/>
                  </a:lnTo>
                  <a:cubicBezTo>
                    <a:pt x="12647" y="24368"/>
                    <a:pt x="12642" y="24397"/>
                    <a:pt x="12635" y="24426"/>
                  </a:cubicBezTo>
                  <a:cubicBezTo>
                    <a:pt x="12633" y="24441"/>
                    <a:pt x="12629" y="24453"/>
                    <a:pt x="12625" y="24468"/>
                  </a:cubicBezTo>
                  <a:lnTo>
                    <a:pt x="12625" y="24469"/>
                  </a:lnTo>
                  <a:cubicBezTo>
                    <a:pt x="12625" y="24471"/>
                    <a:pt x="12625" y="24471"/>
                    <a:pt x="12624" y="24472"/>
                  </a:cubicBezTo>
                  <a:cubicBezTo>
                    <a:pt x="12618" y="24491"/>
                    <a:pt x="12613" y="24509"/>
                    <a:pt x="12606" y="24528"/>
                  </a:cubicBezTo>
                  <a:lnTo>
                    <a:pt x="12606" y="24529"/>
                  </a:lnTo>
                  <a:lnTo>
                    <a:pt x="12606" y="24531"/>
                  </a:lnTo>
                  <a:lnTo>
                    <a:pt x="12606" y="24533"/>
                  </a:lnTo>
                  <a:cubicBezTo>
                    <a:pt x="12594" y="24560"/>
                    <a:pt x="12582" y="24585"/>
                    <a:pt x="12568" y="24612"/>
                  </a:cubicBezTo>
                  <a:cubicBezTo>
                    <a:pt x="12554" y="24636"/>
                    <a:pt x="12540" y="24659"/>
                    <a:pt x="12525" y="24682"/>
                  </a:cubicBezTo>
                  <a:cubicBezTo>
                    <a:pt x="12508" y="24706"/>
                    <a:pt x="12489" y="24731"/>
                    <a:pt x="12473" y="24757"/>
                  </a:cubicBezTo>
                  <a:lnTo>
                    <a:pt x="12473" y="24756"/>
                  </a:lnTo>
                  <a:cubicBezTo>
                    <a:pt x="12451" y="24783"/>
                    <a:pt x="12429" y="24813"/>
                    <a:pt x="12406" y="24840"/>
                  </a:cubicBezTo>
                  <a:cubicBezTo>
                    <a:pt x="12384" y="24868"/>
                    <a:pt x="12360" y="24894"/>
                    <a:pt x="12338" y="24920"/>
                  </a:cubicBezTo>
                  <a:cubicBezTo>
                    <a:pt x="12303" y="24954"/>
                    <a:pt x="12268" y="24990"/>
                    <a:pt x="12231" y="25024"/>
                  </a:cubicBezTo>
                  <a:cubicBezTo>
                    <a:pt x="12193" y="25060"/>
                    <a:pt x="12153" y="25093"/>
                    <a:pt x="12112" y="25127"/>
                  </a:cubicBezTo>
                  <a:cubicBezTo>
                    <a:pt x="12051" y="25173"/>
                    <a:pt x="11989" y="25215"/>
                    <a:pt x="11925" y="25256"/>
                  </a:cubicBezTo>
                  <a:cubicBezTo>
                    <a:pt x="11849" y="25299"/>
                    <a:pt x="11770" y="25340"/>
                    <a:pt x="11689" y="25376"/>
                  </a:cubicBezTo>
                  <a:cubicBezTo>
                    <a:pt x="11638" y="25395"/>
                    <a:pt x="11586" y="25413"/>
                    <a:pt x="11534" y="25431"/>
                  </a:cubicBezTo>
                  <a:cubicBezTo>
                    <a:pt x="11472" y="25447"/>
                    <a:pt x="11410" y="25461"/>
                    <a:pt x="11347" y="25477"/>
                  </a:cubicBezTo>
                  <a:cubicBezTo>
                    <a:pt x="11277" y="25495"/>
                    <a:pt x="11208" y="25513"/>
                    <a:pt x="11139" y="25531"/>
                  </a:cubicBezTo>
                  <a:cubicBezTo>
                    <a:pt x="11077" y="25547"/>
                    <a:pt x="11013" y="25563"/>
                    <a:pt x="10952" y="25582"/>
                  </a:cubicBezTo>
                  <a:cubicBezTo>
                    <a:pt x="10920" y="25594"/>
                    <a:pt x="10888" y="25603"/>
                    <a:pt x="10855" y="25616"/>
                  </a:cubicBezTo>
                  <a:cubicBezTo>
                    <a:pt x="10819" y="25630"/>
                    <a:pt x="10781" y="25643"/>
                    <a:pt x="10746" y="25659"/>
                  </a:cubicBezTo>
                  <a:cubicBezTo>
                    <a:pt x="10678" y="25686"/>
                    <a:pt x="10610" y="25715"/>
                    <a:pt x="10543" y="25746"/>
                  </a:cubicBezTo>
                  <a:cubicBezTo>
                    <a:pt x="10481" y="25773"/>
                    <a:pt x="10421" y="25804"/>
                    <a:pt x="10364" y="25835"/>
                  </a:cubicBezTo>
                  <a:cubicBezTo>
                    <a:pt x="10245" y="25898"/>
                    <a:pt x="10134" y="25977"/>
                    <a:pt x="10026" y="26058"/>
                  </a:cubicBezTo>
                  <a:cubicBezTo>
                    <a:pt x="10022" y="26062"/>
                    <a:pt x="10018" y="26065"/>
                    <a:pt x="10014" y="26068"/>
                  </a:cubicBezTo>
                  <a:cubicBezTo>
                    <a:pt x="10013" y="26070"/>
                    <a:pt x="10011" y="26071"/>
                    <a:pt x="10009" y="26072"/>
                  </a:cubicBezTo>
                  <a:cubicBezTo>
                    <a:pt x="10002" y="26078"/>
                    <a:pt x="9995" y="26083"/>
                    <a:pt x="9988" y="26088"/>
                  </a:cubicBezTo>
                  <a:cubicBezTo>
                    <a:pt x="9987" y="26089"/>
                    <a:pt x="9986" y="26091"/>
                    <a:pt x="9983" y="26092"/>
                  </a:cubicBezTo>
                  <a:lnTo>
                    <a:pt x="9967" y="26103"/>
                  </a:lnTo>
                  <a:cubicBezTo>
                    <a:pt x="9959" y="26110"/>
                    <a:pt x="9951" y="26118"/>
                    <a:pt x="9941" y="26124"/>
                  </a:cubicBezTo>
                  <a:lnTo>
                    <a:pt x="9942" y="26124"/>
                  </a:lnTo>
                  <a:lnTo>
                    <a:pt x="9942" y="26124"/>
                  </a:lnTo>
                  <a:cubicBezTo>
                    <a:pt x="9940" y="26125"/>
                    <a:pt x="9939" y="26127"/>
                    <a:pt x="9936" y="26128"/>
                  </a:cubicBezTo>
                  <a:cubicBezTo>
                    <a:pt x="9833" y="26212"/>
                    <a:pt x="9737" y="26304"/>
                    <a:pt x="9644" y="26398"/>
                  </a:cubicBezTo>
                  <a:cubicBezTo>
                    <a:pt x="9547" y="26495"/>
                    <a:pt x="9456" y="26597"/>
                    <a:pt x="9372" y="26702"/>
                  </a:cubicBezTo>
                  <a:cubicBezTo>
                    <a:pt x="9283" y="26813"/>
                    <a:pt x="9193" y="26923"/>
                    <a:pt x="9103" y="27032"/>
                  </a:cubicBezTo>
                  <a:cubicBezTo>
                    <a:pt x="9016" y="27140"/>
                    <a:pt x="8933" y="27252"/>
                    <a:pt x="8853" y="27366"/>
                  </a:cubicBezTo>
                  <a:cubicBezTo>
                    <a:pt x="8772" y="27480"/>
                    <a:pt x="8693" y="27598"/>
                    <a:pt x="8618" y="27716"/>
                  </a:cubicBezTo>
                  <a:cubicBezTo>
                    <a:pt x="8545" y="27833"/>
                    <a:pt x="8474" y="27952"/>
                    <a:pt x="8406" y="28072"/>
                  </a:cubicBezTo>
                  <a:cubicBezTo>
                    <a:pt x="8337" y="28192"/>
                    <a:pt x="8268" y="28313"/>
                    <a:pt x="8197" y="28432"/>
                  </a:cubicBezTo>
                  <a:cubicBezTo>
                    <a:pt x="8128" y="28550"/>
                    <a:pt x="8058" y="28671"/>
                    <a:pt x="7991" y="28792"/>
                  </a:cubicBezTo>
                  <a:cubicBezTo>
                    <a:pt x="7857" y="29032"/>
                    <a:pt x="7732" y="29277"/>
                    <a:pt x="7614" y="29524"/>
                  </a:cubicBezTo>
                  <a:cubicBezTo>
                    <a:pt x="7555" y="29649"/>
                    <a:pt x="7501" y="29776"/>
                    <a:pt x="7443" y="29901"/>
                  </a:cubicBezTo>
                  <a:cubicBezTo>
                    <a:pt x="7384" y="30029"/>
                    <a:pt x="7323" y="30155"/>
                    <a:pt x="7269" y="30286"/>
                  </a:cubicBezTo>
                  <a:lnTo>
                    <a:pt x="7041" y="30831"/>
                  </a:lnTo>
                  <a:cubicBezTo>
                    <a:pt x="6966" y="31008"/>
                    <a:pt x="6902" y="31187"/>
                    <a:pt x="6835" y="31367"/>
                  </a:cubicBezTo>
                  <a:cubicBezTo>
                    <a:pt x="6819" y="31411"/>
                    <a:pt x="6802" y="31453"/>
                    <a:pt x="6781" y="31497"/>
                  </a:cubicBezTo>
                  <a:cubicBezTo>
                    <a:pt x="6760" y="31545"/>
                    <a:pt x="6737" y="31589"/>
                    <a:pt x="6713" y="31635"/>
                  </a:cubicBezTo>
                  <a:cubicBezTo>
                    <a:pt x="6698" y="31660"/>
                    <a:pt x="6682" y="31684"/>
                    <a:pt x="6665" y="31707"/>
                  </a:cubicBezTo>
                  <a:cubicBezTo>
                    <a:pt x="6659" y="31715"/>
                    <a:pt x="6652" y="31723"/>
                    <a:pt x="6646" y="31729"/>
                  </a:cubicBezTo>
                  <a:cubicBezTo>
                    <a:pt x="6633" y="31742"/>
                    <a:pt x="6622" y="31754"/>
                    <a:pt x="6607" y="31764"/>
                  </a:cubicBezTo>
                  <a:cubicBezTo>
                    <a:pt x="6602" y="31768"/>
                    <a:pt x="6596" y="31772"/>
                    <a:pt x="6590" y="31775"/>
                  </a:cubicBezTo>
                  <a:cubicBezTo>
                    <a:pt x="6579" y="31782"/>
                    <a:pt x="6569" y="31788"/>
                    <a:pt x="6557" y="31793"/>
                  </a:cubicBezTo>
                  <a:lnTo>
                    <a:pt x="6559" y="31793"/>
                  </a:lnTo>
                  <a:cubicBezTo>
                    <a:pt x="6545" y="31798"/>
                    <a:pt x="6533" y="31803"/>
                    <a:pt x="6519" y="31806"/>
                  </a:cubicBezTo>
                  <a:cubicBezTo>
                    <a:pt x="6512" y="31809"/>
                    <a:pt x="6504" y="31810"/>
                    <a:pt x="6495" y="31811"/>
                  </a:cubicBezTo>
                  <a:cubicBezTo>
                    <a:pt x="6479" y="31814"/>
                    <a:pt x="6466" y="31815"/>
                    <a:pt x="6448" y="31815"/>
                  </a:cubicBezTo>
                  <a:cubicBezTo>
                    <a:pt x="6428" y="31815"/>
                    <a:pt x="6407" y="31814"/>
                    <a:pt x="6386" y="31813"/>
                  </a:cubicBezTo>
                  <a:cubicBezTo>
                    <a:pt x="6370" y="31810"/>
                    <a:pt x="6353" y="31808"/>
                    <a:pt x="6338" y="31804"/>
                  </a:cubicBezTo>
                  <a:cubicBezTo>
                    <a:pt x="6321" y="31800"/>
                    <a:pt x="6304" y="31795"/>
                    <a:pt x="6288" y="31789"/>
                  </a:cubicBezTo>
                  <a:lnTo>
                    <a:pt x="6273" y="31780"/>
                  </a:lnTo>
                  <a:cubicBezTo>
                    <a:pt x="6268" y="31777"/>
                    <a:pt x="6262" y="31774"/>
                    <a:pt x="6259" y="31770"/>
                  </a:cubicBezTo>
                  <a:cubicBezTo>
                    <a:pt x="6254" y="31767"/>
                    <a:pt x="6250" y="31763"/>
                    <a:pt x="6245" y="31759"/>
                  </a:cubicBezTo>
                  <a:cubicBezTo>
                    <a:pt x="6236" y="31748"/>
                    <a:pt x="6226" y="31739"/>
                    <a:pt x="6216" y="31728"/>
                  </a:cubicBezTo>
                  <a:cubicBezTo>
                    <a:pt x="6203" y="31710"/>
                    <a:pt x="6189" y="31692"/>
                    <a:pt x="6178" y="31674"/>
                  </a:cubicBezTo>
                  <a:lnTo>
                    <a:pt x="6178" y="31675"/>
                  </a:lnTo>
                  <a:lnTo>
                    <a:pt x="6177" y="31674"/>
                  </a:lnTo>
                  <a:lnTo>
                    <a:pt x="6175" y="31672"/>
                  </a:lnTo>
                  <a:cubicBezTo>
                    <a:pt x="6168" y="31660"/>
                    <a:pt x="6161" y="31645"/>
                    <a:pt x="6154" y="31633"/>
                  </a:cubicBezTo>
                  <a:cubicBezTo>
                    <a:pt x="6147" y="31614"/>
                    <a:pt x="6141" y="31598"/>
                    <a:pt x="6135" y="31579"/>
                  </a:cubicBezTo>
                  <a:cubicBezTo>
                    <a:pt x="6132" y="31569"/>
                    <a:pt x="6130" y="31559"/>
                    <a:pt x="6128" y="31547"/>
                  </a:cubicBezTo>
                  <a:cubicBezTo>
                    <a:pt x="6126" y="31525"/>
                    <a:pt x="6123" y="31504"/>
                    <a:pt x="6121" y="31480"/>
                  </a:cubicBezTo>
                  <a:cubicBezTo>
                    <a:pt x="6120" y="31417"/>
                    <a:pt x="6122" y="31355"/>
                    <a:pt x="6127" y="31292"/>
                  </a:cubicBezTo>
                  <a:cubicBezTo>
                    <a:pt x="6133" y="31232"/>
                    <a:pt x="6143" y="31174"/>
                    <a:pt x="6153" y="31114"/>
                  </a:cubicBezTo>
                  <a:cubicBezTo>
                    <a:pt x="6164" y="31050"/>
                    <a:pt x="6180" y="30984"/>
                    <a:pt x="6193" y="30919"/>
                  </a:cubicBezTo>
                  <a:cubicBezTo>
                    <a:pt x="6221" y="30785"/>
                    <a:pt x="6251" y="30652"/>
                    <a:pt x="6282" y="30519"/>
                  </a:cubicBezTo>
                  <a:cubicBezTo>
                    <a:pt x="6308" y="30415"/>
                    <a:pt x="6337" y="30309"/>
                    <a:pt x="6366" y="30205"/>
                  </a:cubicBezTo>
                  <a:cubicBezTo>
                    <a:pt x="6397" y="30098"/>
                    <a:pt x="6428" y="29993"/>
                    <a:pt x="6462" y="29887"/>
                  </a:cubicBezTo>
                  <a:cubicBezTo>
                    <a:pt x="6472" y="29859"/>
                    <a:pt x="6483" y="29830"/>
                    <a:pt x="6495" y="29801"/>
                  </a:cubicBezTo>
                  <a:cubicBezTo>
                    <a:pt x="6508" y="29767"/>
                    <a:pt x="6525" y="29735"/>
                    <a:pt x="6538" y="29701"/>
                  </a:cubicBezTo>
                  <a:cubicBezTo>
                    <a:pt x="6567" y="29636"/>
                    <a:pt x="6597" y="29571"/>
                    <a:pt x="6627" y="29505"/>
                  </a:cubicBezTo>
                  <a:cubicBezTo>
                    <a:pt x="6680" y="29384"/>
                    <a:pt x="6739" y="29265"/>
                    <a:pt x="6798" y="29147"/>
                  </a:cubicBezTo>
                  <a:cubicBezTo>
                    <a:pt x="6860" y="29023"/>
                    <a:pt x="6923" y="28900"/>
                    <a:pt x="6988" y="28777"/>
                  </a:cubicBezTo>
                  <a:cubicBezTo>
                    <a:pt x="7050" y="28659"/>
                    <a:pt x="7117" y="28543"/>
                    <a:pt x="7179" y="28424"/>
                  </a:cubicBezTo>
                  <a:cubicBezTo>
                    <a:pt x="7263" y="28264"/>
                    <a:pt x="7345" y="28104"/>
                    <a:pt x="7432" y="27947"/>
                  </a:cubicBezTo>
                  <a:lnTo>
                    <a:pt x="7432" y="27947"/>
                  </a:lnTo>
                  <a:lnTo>
                    <a:pt x="7428" y="27955"/>
                  </a:lnTo>
                  <a:cubicBezTo>
                    <a:pt x="7493" y="27840"/>
                    <a:pt x="7560" y="27727"/>
                    <a:pt x="7628" y="27614"/>
                  </a:cubicBezTo>
                  <a:cubicBezTo>
                    <a:pt x="7697" y="27500"/>
                    <a:pt x="7763" y="27382"/>
                    <a:pt x="7836" y="27270"/>
                  </a:cubicBezTo>
                  <a:cubicBezTo>
                    <a:pt x="7910" y="27156"/>
                    <a:pt x="7986" y="27043"/>
                    <a:pt x="8061" y="26930"/>
                  </a:cubicBezTo>
                  <a:cubicBezTo>
                    <a:pt x="8135" y="26819"/>
                    <a:pt x="8207" y="26703"/>
                    <a:pt x="8279" y="26589"/>
                  </a:cubicBezTo>
                  <a:cubicBezTo>
                    <a:pt x="8344" y="26489"/>
                    <a:pt x="8409" y="26390"/>
                    <a:pt x="8476" y="26292"/>
                  </a:cubicBezTo>
                  <a:cubicBezTo>
                    <a:pt x="8545" y="26194"/>
                    <a:pt x="8615" y="26098"/>
                    <a:pt x="8686" y="26003"/>
                  </a:cubicBezTo>
                  <a:cubicBezTo>
                    <a:pt x="8727" y="25948"/>
                    <a:pt x="8769" y="25892"/>
                    <a:pt x="8813" y="25839"/>
                  </a:cubicBezTo>
                  <a:cubicBezTo>
                    <a:pt x="8863" y="25781"/>
                    <a:pt x="8915" y="25723"/>
                    <a:pt x="8966" y="25666"/>
                  </a:cubicBezTo>
                  <a:cubicBezTo>
                    <a:pt x="9059" y="25565"/>
                    <a:pt x="9152" y="25463"/>
                    <a:pt x="9248" y="25363"/>
                  </a:cubicBezTo>
                  <a:lnTo>
                    <a:pt x="9248" y="25363"/>
                  </a:lnTo>
                  <a:lnTo>
                    <a:pt x="9242" y="25370"/>
                  </a:lnTo>
                  <a:cubicBezTo>
                    <a:pt x="9374" y="25232"/>
                    <a:pt x="9510" y="25096"/>
                    <a:pt x="9656" y="24972"/>
                  </a:cubicBezTo>
                  <a:cubicBezTo>
                    <a:pt x="9818" y="24845"/>
                    <a:pt x="9991" y="24731"/>
                    <a:pt x="10165" y="24622"/>
                  </a:cubicBezTo>
                  <a:lnTo>
                    <a:pt x="10165" y="24622"/>
                  </a:lnTo>
                  <a:lnTo>
                    <a:pt x="10163" y="24624"/>
                  </a:lnTo>
                  <a:cubicBezTo>
                    <a:pt x="10277" y="24555"/>
                    <a:pt x="10392" y="24491"/>
                    <a:pt x="10508" y="24426"/>
                  </a:cubicBezTo>
                  <a:cubicBezTo>
                    <a:pt x="10623" y="24362"/>
                    <a:pt x="10741" y="24307"/>
                    <a:pt x="10854" y="24237"/>
                  </a:cubicBezTo>
                  <a:cubicBezTo>
                    <a:pt x="10910" y="24202"/>
                    <a:pt x="10967" y="24167"/>
                    <a:pt x="11018" y="24123"/>
                  </a:cubicBezTo>
                  <a:cubicBezTo>
                    <a:pt x="11064" y="24084"/>
                    <a:pt x="11112" y="24038"/>
                    <a:pt x="11149" y="23988"/>
                  </a:cubicBezTo>
                  <a:cubicBezTo>
                    <a:pt x="11188" y="23936"/>
                    <a:pt x="11224" y="23884"/>
                    <a:pt x="11254" y="23826"/>
                  </a:cubicBezTo>
                  <a:cubicBezTo>
                    <a:pt x="11283" y="23770"/>
                    <a:pt x="11306" y="23710"/>
                    <a:pt x="11324" y="23650"/>
                  </a:cubicBezTo>
                  <a:cubicBezTo>
                    <a:pt x="11335" y="23619"/>
                    <a:pt x="11340" y="23585"/>
                    <a:pt x="11345" y="23553"/>
                  </a:cubicBezTo>
                  <a:cubicBezTo>
                    <a:pt x="11350" y="23521"/>
                    <a:pt x="11349" y="23490"/>
                    <a:pt x="11347" y="23457"/>
                  </a:cubicBezTo>
                  <a:cubicBezTo>
                    <a:pt x="11343" y="23395"/>
                    <a:pt x="11332" y="23336"/>
                    <a:pt x="11316" y="23276"/>
                  </a:cubicBezTo>
                  <a:cubicBezTo>
                    <a:pt x="11311" y="23256"/>
                    <a:pt x="11306" y="23239"/>
                    <a:pt x="11301" y="23219"/>
                  </a:cubicBezTo>
                  <a:cubicBezTo>
                    <a:pt x="11303" y="23219"/>
                    <a:pt x="11304" y="23220"/>
                    <a:pt x="11307" y="23220"/>
                  </a:cubicBezTo>
                  <a:cubicBezTo>
                    <a:pt x="11302" y="23207"/>
                    <a:pt x="11297" y="23193"/>
                    <a:pt x="11292" y="23181"/>
                  </a:cubicBezTo>
                  <a:cubicBezTo>
                    <a:pt x="11285" y="23156"/>
                    <a:pt x="11277" y="23130"/>
                    <a:pt x="11270" y="23105"/>
                  </a:cubicBezTo>
                  <a:cubicBezTo>
                    <a:pt x="11267" y="23096"/>
                    <a:pt x="11264" y="23086"/>
                    <a:pt x="11260" y="23078"/>
                  </a:cubicBezTo>
                  <a:cubicBezTo>
                    <a:pt x="11254" y="23059"/>
                    <a:pt x="11247" y="23041"/>
                    <a:pt x="11241" y="23024"/>
                  </a:cubicBezTo>
                  <a:cubicBezTo>
                    <a:pt x="11239" y="23016"/>
                    <a:pt x="11235" y="23007"/>
                    <a:pt x="11231" y="22998"/>
                  </a:cubicBezTo>
                  <a:cubicBezTo>
                    <a:pt x="11213" y="22951"/>
                    <a:pt x="11193" y="22900"/>
                    <a:pt x="11183" y="22848"/>
                  </a:cubicBezTo>
                  <a:cubicBezTo>
                    <a:pt x="11180" y="22840"/>
                    <a:pt x="11179" y="22832"/>
                    <a:pt x="11178" y="22823"/>
                  </a:cubicBezTo>
                  <a:cubicBezTo>
                    <a:pt x="11177" y="22821"/>
                    <a:pt x="11175" y="22818"/>
                    <a:pt x="11175" y="22815"/>
                  </a:cubicBezTo>
                  <a:lnTo>
                    <a:pt x="11172" y="22815"/>
                  </a:lnTo>
                  <a:cubicBezTo>
                    <a:pt x="11164" y="22802"/>
                    <a:pt x="11159" y="22789"/>
                    <a:pt x="11153" y="22775"/>
                  </a:cubicBezTo>
                  <a:cubicBezTo>
                    <a:pt x="11141" y="22740"/>
                    <a:pt x="11128" y="22703"/>
                    <a:pt x="11116" y="22668"/>
                  </a:cubicBezTo>
                  <a:cubicBezTo>
                    <a:pt x="11105" y="22635"/>
                    <a:pt x="11090" y="22603"/>
                    <a:pt x="11081" y="22569"/>
                  </a:cubicBezTo>
                  <a:cubicBezTo>
                    <a:pt x="11070" y="22532"/>
                    <a:pt x="11064" y="22492"/>
                    <a:pt x="11055" y="22454"/>
                  </a:cubicBezTo>
                  <a:cubicBezTo>
                    <a:pt x="11048" y="22418"/>
                    <a:pt x="11039" y="22383"/>
                    <a:pt x="11034" y="22346"/>
                  </a:cubicBezTo>
                  <a:cubicBezTo>
                    <a:pt x="11029" y="22304"/>
                    <a:pt x="11028" y="22260"/>
                    <a:pt x="11027" y="22218"/>
                  </a:cubicBezTo>
                  <a:cubicBezTo>
                    <a:pt x="11027" y="22196"/>
                    <a:pt x="11029" y="22175"/>
                    <a:pt x="11032" y="22152"/>
                  </a:cubicBezTo>
                  <a:cubicBezTo>
                    <a:pt x="11037" y="22113"/>
                    <a:pt x="11044" y="22072"/>
                    <a:pt x="11049" y="22032"/>
                  </a:cubicBezTo>
                  <a:cubicBezTo>
                    <a:pt x="11053" y="21994"/>
                    <a:pt x="11055" y="21955"/>
                    <a:pt x="11060" y="21918"/>
                  </a:cubicBezTo>
                  <a:cubicBezTo>
                    <a:pt x="11069" y="21855"/>
                    <a:pt x="11084" y="21793"/>
                    <a:pt x="11099" y="21731"/>
                  </a:cubicBezTo>
                  <a:cubicBezTo>
                    <a:pt x="11106" y="21707"/>
                    <a:pt x="11113" y="21682"/>
                    <a:pt x="11123" y="21661"/>
                  </a:cubicBezTo>
                  <a:cubicBezTo>
                    <a:pt x="11142" y="21617"/>
                    <a:pt x="11159" y="21573"/>
                    <a:pt x="11183" y="21531"/>
                  </a:cubicBezTo>
                  <a:cubicBezTo>
                    <a:pt x="11190" y="21517"/>
                    <a:pt x="11198" y="21504"/>
                    <a:pt x="11208" y="21491"/>
                  </a:cubicBezTo>
                  <a:lnTo>
                    <a:pt x="11209" y="21490"/>
                  </a:lnTo>
                  <a:lnTo>
                    <a:pt x="11210" y="21489"/>
                  </a:lnTo>
                  <a:cubicBezTo>
                    <a:pt x="11211" y="21488"/>
                    <a:pt x="11211" y="21488"/>
                    <a:pt x="11211" y="21486"/>
                  </a:cubicBezTo>
                  <a:lnTo>
                    <a:pt x="11211" y="21486"/>
                  </a:lnTo>
                  <a:lnTo>
                    <a:pt x="11209" y="21488"/>
                  </a:lnTo>
                  <a:lnTo>
                    <a:pt x="11209" y="21488"/>
                  </a:lnTo>
                  <a:cubicBezTo>
                    <a:pt x="11210" y="21487"/>
                    <a:pt x="11210" y="21486"/>
                    <a:pt x="11211" y="21485"/>
                  </a:cubicBezTo>
                  <a:cubicBezTo>
                    <a:pt x="11229" y="21462"/>
                    <a:pt x="11249" y="21442"/>
                    <a:pt x="11268" y="21421"/>
                  </a:cubicBezTo>
                  <a:lnTo>
                    <a:pt x="11268" y="21421"/>
                  </a:lnTo>
                  <a:cubicBezTo>
                    <a:pt x="11267" y="21422"/>
                    <a:pt x="11267" y="21423"/>
                    <a:pt x="11266" y="21424"/>
                  </a:cubicBezTo>
                  <a:lnTo>
                    <a:pt x="11266" y="21424"/>
                  </a:lnTo>
                  <a:cubicBezTo>
                    <a:pt x="11290" y="21400"/>
                    <a:pt x="11314" y="21377"/>
                    <a:pt x="11338" y="21354"/>
                  </a:cubicBezTo>
                  <a:cubicBezTo>
                    <a:pt x="11360" y="21331"/>
                    <a:pt x="11384" y="21309"/>
                    <a:pt x="11409" y="21289"/>
                  </a:cubicBezTo>
                  <a:lnTo>
                    <a:pt x="11409" y="21289"/>
                  </a:lnTo>
                  <a:cubicBezTo>
                    <a:pt x="11409" y="21289"/>
                    <a:pt x="11408" y="21290"/>
                    <a:pt x="11407" y="21290"/>
                  </a:cubicBezTo>
                  <a:cubicBezTo>
                    <a:pt x="11446" y="21262"/>
                    <a:pt x="11487" y="21238"/>
                    <a:pt x="11528" y="21213"/>
                  </a:cubicBezTo>
                  <a:cubicBezTo>
                    <a:pt x="11572" y="21189"/>
                    <a:pt x="11617" y="21165"/>
                    <a:pt x="11664" y="21146"/>
                  </a:cubicBezTo>
                  <a:cubicBezTo>
                    <a:pt x="11724" y="21124"/>
                    <a:pt x="11784" y="21106"/>
                    <a:pt x="11844" y="21091"/>
                  </a:cubicBezTo>
                  <a:cubicBezTo>
                    <a:pt x="11935" y="21068"/>
                    <a:pt x="12026" y="21055"/>
                    <a:pt x="12119" y="21042"/>
                  </a:cubicBezTo>
                  <a:cubicBezTo>
                    <a:pt x="12213" y="21031"/>
                    <a:pt x="12308" y="21031"/>
                    <a:pt x="12401" y="21031"/>
                  </a:cubicBezTo>
                  <a:lnTo>
                    <a:pt x="12401" y="21031"/>
                  </a:lnTo>
                  <a:cubicBezTo>
                    <a:pt x="12459" y="21031"/>
                    <a:pt x="12515" y="21034"/>
                    <a:pt x="12573" y="21040"/>
                  </a:cubicBezTo>
                  <a:cubicBezTo>
                    <a:pt x="12616" y="21040"/>
                    <a:pt x="12660" y="21041"/>
                    <a:pt x="12701" y="21048"/>
                  </a:cubicBezTo>
                  <a:cubicBezTo>
                    <a:pt x="12761" y="21056"/>
                    <a:pt x="12819" y="21066"/>
                    <a:pt x="12876" y="21083"/>
                  </a:cubicBezTo>
                  <a:cubicBezTo>
                    <a:pt x="12891" y="21087"/>
                    <a:pt x="12905" y="21092"/>
                    <a:pt x="12919" y="21096"/>
                  </a:cubicBezTo>
                  <a:cubicBezTo>
                    <a:pt x="12938" y="21099"/>
                    <a:pt x="12958" y="21102"/>
                    <a:pt x="12978" y="21106"/>
                  </a:cubicBezTo>
                  <a:cubicBezTo>
                    <a:pt x="13024" y="21117"/>
                    <a:pt x="13070" y="21127"/>
                    <a:pt x="13117" y="21139"/>
                  </a:cubicBezTo>
                  <a:cubicBezTo>
                    <a:pt x="13132" y="21144"/>
                    <a:pt x="13149" y="21149"/>
                    <a:pt x="13165" y="21154"/>
                  </a:cubicBezTo>
                  <a:cubicBezTo>
                    <a:pt x="13160" y="21150"/>
                    <a:pt x="13156" y="21148"/>
                    <a:pt x="13151" y="21144"/>
                  </a:cubicBezTo>
                  <a:cubicBezTo>
                    <a:pt x="13124" y="21123"/>
                    <a:pt x="13096" y="21103"/>
                    <a:pt x="13066" y="21088"/>
                  </a:cubicBezTo>
                  <a:cubicBezTo>
                    <a:pt x="13004" y="21055"/>
                    <a:pt x="12942" y="21026"/>
                    <a:pt x="12880" y="20999"/>
                  </a:cubicBezTo>
                  <a:cubicBezTo>
                    <a:pt x="12854" y="20989"/>
                    <a:pt x="12828" y="20977"/>
                    <a:pt x="12800" y="20968"/>
                  </a:cubicBezTo>
                  <a:cubicBezTo>
                    <a:pt x="12783" y="20962"/>
                    <a:pt x="12763" y="20955"/>
                    <a:pt x="12745" y="20949"/>
                  </a:cubicBezTo>
                  <a:cubicBezTo>
                    <a:pt x="12727" y="20942"/>
                    <a:pt x="12707" y="20938"/>
                    <a:pt x="12690" y="20934"/>
                  </a:cubicBezTo>
                  <a:cubicBezTo>
                    <a:pt x="12627" y="20918"/>
                    <a:pt x="12562" y="20910"/>
                    <a:pt x="12496" y="20906"/>
                  </a:cubicBezTo>
                  <a:cubicBezTo>
                    <a:pt x="12436" y="20903"/>
                    <a:pt x="12374" y="20903"/>
                    <a:pt x="12313" y="20903"/>
                  </a:cubicBezTo>
                  <a:cubicBezTo>
                    <a:pt x="12252" y="20903"/>
                    <a:pt x="12190" y="20906"/>
                    <a:pt x="12129" y="20912"/>
                  </a:cubicBezTo>
                  <a:cubicBezTo>
                    <a:pt x="12073" y="20918"/>
                    <a:pt x="12016" y="20928"/>
                    <a:pt x="11959" y="20938"/>
                  </a:cubicBezTo>
                  <a:cubicBezTo>
                    <a:pt x="11905" y="20948"/>
                    <a:pt x="11853" y="20958"/>
                    <a:pt x="11801" y="20970"/>
                  </a:cubicBezTo>
                  <a:cubicBezTo>
                    <a:pt x="11709" y="20994"/>
                    <a:pt x="11621" y="21024"/>
                    <a:pt x="11535" y="21065"/>
                  </a:cubicBezTo>
                  <a:cubicBezTo>
                    <a:pt x="11471" y="21096"/>
                    <a:pt x="11409" y="21133"/>
                    <a:pt x="11350" y="21175"/>
                  </a:cubicBezTo>
                  <a:cubicBezTo>
                    <a:pt x="11304" y="21207"/>
                    <a:pt x="11266" y="21247"/>
                    <a:pt x="11225" y="21285"/>
                  </a:cubicBezTo>
                  <a:cubicBezTo>
                    <a:pt x="11185" y="21325"/>
                    <a:pt x="11146" y="21364"/>
                    <a:pt x="11111" y="21409"/>
                  </a:cubicBezTo>
                  <a:cubicBezTo>
                    <a:pt x="11094" y="21432"/>
                    <a:pt x="11080" y="21453"/>
                    <a:pt x="11066" y="21478"/>
                  </a:cubicBezTo>
                  <a:cubicBezTo>
                    <a:pt x="11064" y="21481"/>
                    <a:pt x="11063" y="21485"/>
                    <a:pt x="11061" y="21489"/>
                  </a:cubicBezTo>
                  <a:cubicBezTo>
                    <a:pt x="11051" y="21481"/>
                    <a:pt x="11043" y="21475"/>
                    <a:pt x="11033" y="21468"/>
                  </a:cubicBezTo>
                  <a:cubicBezTo>
                    <a:pt x="11012" y="21449"/>
                    <a:pt x="10991" y="21428"/>
                    <a:pt x="10971" y="21408"/>
                  </a:cubicBezTo>
                  <a:cubicBezTo>
                    <a:pt x="10951" y="21386"/>
                    <a:pt x="10932" y="21362"/>
                    <a:pt x="10915" y="21339"/>
                  </a:cubicBezTo>
                  <a:lnTo>
                    <a:pt x="10915" y="21340"/>
                  </a:lnTo>
                  <a:cubicBezTo>
                    <a:pt x="10901" y="21321"/>
                    <a:pt x="10889" y="21304"/>
                    <a:pt x="10879" y="21283"/>
                  </a:cubicBezTo>
                  <a:lnTo>
                    <a:pt x="10879" y="21283"/>
                  </a:lnTo>
                  <a:lnTo>
                    <a:pt x="10880" y="21284"/>
                  </a:lnTo>
                  <a:cubicBezTo>
                    <a:pt x="10860" y="21247"/>
                    <a:pt x="10839" y="21211"/>
                    <a:pt x="10824" y="21170"/>
                  </a:cubicBezTo>
                  <a:cubicBezTo>
                    <a:pt x="10806" y="21124"/>
                    <a:pt x="10788" y="21078"/>
                    <a:pt x="10774" y="21029"/>
                  </a:cubicBezTo>
                  <a:cubicBezTo>
                    <a:pt x="10770" y="21014"/>
                    <a:pt x="10767" y="20998"/>
                    <a:pt x="10765" y="20983"/>
                  </a:cubicBezTo>
                  <a:cubicBezTo>
                    <a:pt x="10765" y="20980"/>
                    <a:pt x="10764" y="20978"/>
                    <a:pt x="10764" y="20975"/>
                  </a:cubicBezTo>
                  <a:lnTo>
                    <a:pt x="10764" y="20975"/>
                  </a:lnTo>
                  <a:cubicBezTo>
                    <a:pt x="10764" y="20975"/>
                    <a:pt x="10764" y="20977"/>
                    <a:pt x="10765" y="20977"/>
                  </a:cubicBezTo>
                  <a:cubicBezTo>
                    <a:pt x="10762" y="20943"/>
                    <a:pt x="10762" y="20910"/>
                    <a:pt x="10761" y="20875"/>
                  </a:cubicBezTo>
                  <a:cubicBezTo>
                    <a:pt x="10762" y="20838"/>
                    <a:pt x="10764" y="20802"/>
                    <a:pt x="10767" y="20766"/>
                  </a:cubicBezTo>
                  <a:cubicBezTo>
                    <a:pt x="10775" y="20723"/>
                    <a:pt x="10785" y="20680"/>
                    <a:pt x="10796" y="20638"/>
                  </a:cubicBezTo>
                  <a:lnTo>
                    <a:pt x="10796" y="20638"/>
                  </a:lnTo>
                  <a:cubicBezTo>
                    <a:pt x="10796" y="20639"/>
                    <a:pt x="10795" y="20642"/>
                    <a:pt x="10795" y="20643"/>
                  </a:cubicBezTo>
                  <a:cubicBezTo>
                    <a:pt x="10816" y="20570"/>
                    <a:pt x="10838" y="20496"/>
                    <a:pt x="10868" y="20425"/>
                  </a:cubicBezTo>
                  <a:cubicBezTo>
                    <a:pt x="10889" y="20377"/>
                    <a:pt x="10914" y="20332"/>
                    <a:pt x="10939" y="20287"/>
                  </a:cubicBezTo>
                  <a:cubicBezTo>
                    <a:pt x="10978" y="20222"/>
                    <a:pt x="11020" y="20162"/>
                    <a:pt x="11066" y="20102"/>
                  </a:cubicBezTo>
                  <a:cubicBezTo>
                    <a:pt x="11115" y="20043"/>
                    <a:pt x="11166" y="19988"/>
                    <a:pt x="11220" y="19935"/>
                  </a:cubicBezTo>
                  <a:cubicBezTo>
                    <a:pt x="11242" y="19914"/>
                    <a:pt x="11264" y="19896"/>
                    <a:pt x="11288" y="19876"/>
                  </a:cubicBezTo>
                  <a:cubicBezTo>
                    <a:pt x="11358" y="19827"/>
                    <a:pt x="11431" y="19781"/>
                    <a:pt x="11504" y="19740"/>
                  </a:cubicBezTo>
                  <a:cubicBezTo>
                    <a:pt x="11572" y="19703"/>
                    <a:pt x="11643" y="19669"/>
                    <a:pt x="11715" y="19641"/>
                  </a:cubicBezTo>
                  <a:cubicBezTo>
                    <a:pt x="11740" y="19632"/>
                    <a:pt x="11766" y="19623"/>
                    <a:pt x="11793" y="19616"/>
                  </a:cubicBezTo>
                  <a:cubicBezTo>
                    <a:pt x="11829" y="19608"/>
                    <a:pt x="11865" y="19601"/>
                    <a:pt x="11901" y="19597"/>
                  </a:cubicBezTo>
                  <a:cubicBezTo>
                    <a:pt x="11980" y="19587"/>
                    <a:pt x="12057" y="19582"/>
                    <a:pt x="12137" y="19575"/>
                  </a:cubicBezTo>
                  <a:cubicBezTo>
                    <a:pt x="12216" y="19567"/>
                    <a:pt x="12296" y="19567"/>
                    <a:pt x="12376" y="19567"/>
                  </a:cubicBezTo>
                  <a:cubicBezTo>
                    <a:pt x="12438" y="19569"/>
                    <a:pt x="12500" y="19570"/>
                    <a:pt x="12561" y="19575"/>
                  </a:cubicBezTo>
                  <a:cubicBezTo>
                    <a:pt x="12614" y="19579"/>
                    <a:pt x="12668" y="19585"/>
                    <a:pt x="12722" y="19591"/>
                  </a:cubicBezTo>
                  <a:cubicBezTo>
                    <a:pt x="12767" y="19598"/>
                    <a:pt x="12812" y="19605"/>
                    <a:pt x="12857" y="19613"/>
                  </a:cubicBezTo>
                  <a:cubicBezTo>
                    <a:pt x="12902" y="19621"/>
                    <a:pt x="12947" y="19632"/>
                    <a:pt x="12990" y="19643"/>
                  </a:cubicBezTo>
                  <a:cubicBezTo>
                    <a:pt x="13076" y="19663"/>
                    <a:pt x="13159" y="19687"/>
                    <a:pt x="13244" y="19709"/>
                  </a:cubicBezTo>
                  <a:lnTo>
                    <a:pt x="13244" y="19709"/>
                  </a:lnTo>
                  <a:cubicBezTo>
                    <a:pt x="13243" y="19709"/>
                    <a:pt x="13242" y="19709"/>
                    <a:pt x="13240" y="19709"/>
                  </a:cubicBezTo>
                  <a:lnTo>
                    <a:pt x="13240" y="19709"/>
                  </a:lnTo>
                  <a:cubicBezTo>
                    <a:pt x="13310" y="19729"/>
                    <a:pt x="13378" y="19750"/>
                    <a:pt x="13445" y="19772"/>
                  </a:cubicBezTo>
                  <a:cubicBezTo>
                    <a:pt x="13511" y="19794"/>
                    <a:pt x="13576" y="19823"/>
                    <a:pt x="13639" y="19849"/>
                  </a:cubicBezTo>
                  <a:cubicBezTo>
                    <a:pt x="13651" y="19856"/>
                    <a:pt x="13666" y="19863"/>
                    <a:pt x="13679" y="19869"/>
                  </a:cubicBezTo>
                  <a:cubicBezTo>
                    <a:pt x="13773" y="19900"/>
                    <a:pt x="13863" y="19940"/>
                    <a:pt x="13953" y="19982"/>
                  </a:cubicBezTo>
                  <a:lnTo>
                    <a:pt x="13951" y="19980"/>
                  </a:lnTo>
                  <a:lnTo>
                    <a:pt x="13951" y="19980"/>
                  </a:lnTo>
                  <a:cubicBezTo>
                    <a:pt x="13954" y="19982"/>
                    <a:pt x="13955" y="19982"/>
                    <a:pt x="13958" y="19983"/>
                  </a:cubicBezTo>
                  <a:cubicBezTo>
                    <a:pt x="14026" y="20013"/>
                    <a:pt x="14095" y="20041"/>
                    <a:pt x="14164" y="20071"/>
                  </a:cubicBezTo>
                  <a:cubicBezTo>
                    <a:pt x="14161" y="20070"/>
                    <a:pt x="14159" y="20069"/>
                    <a:pt x="14156" y="20069"/>
                  </a:cubicBezTo>
                  <a:cubicBezTo>
                    <a:pt x="14222" y="20097"/>
                    <a:pt x="14288" y="20127"/>
                    <a:pt x="14351" y="20160"/>
                  </a:cubicBezTo>
                  <a:cubicBezTo>
                    <a:pt x="14360" y="20165"/>
                    <a:pt x="14369" y="20169"/>
                    <a:pt x="14378" y="20175"/>
                  </a:cubicBezTo>
                  <a:cubicBezTo>
                    <a:pt x="14366" y="20165"/>
                    <a:pt x="14353" y="20157"/>
                    <a:pt x="14342" y="20147"/>
                  </a:cubicBezTo>
                  <a:cubicBezTo>
                    <a:pt x="14240" y="20069"/>
                    <a:pt x="14137" y="19993"/>
                    <a:pt x="14032" y="19920"/>
                  </a:cubicBezTo>
                  <a:cubicBezTo>
                    <a:pt x="13977" y="19880"/>
                    <a:pt x="13918" y="19847"/>
                    <a:pt x="13858" y="19814"/>
                  </a:cubicBezTo>
                  <a:cubicBezTo>
                    <a:pt x="13801" y="19783"/>
                    <a:pt x="13743" y="19755"/>
                    <a:pt x="13684" y="19729"/>
                  </a:cubicBezTo>
                  <a:cubicBezTo>
                    <a:pt x="13621" y="19701"/>
                    <a:pt x="13557" y="19675"/>
                    <a:pt x="13490" y="19651"/>
                  </a:cubicBezTo>
                  <a:cubicBezTo>
                    <a:pt x="13428" y="19628"/>
                    <a:pt x="13363" y="19610"/>
                    <a:pt x="13299" y="19591"/>
                  </a:cubicBezTo>
                  <a:cubicBezTo>
                    <a:pt x="13171" y="19554"/>
                    <a:pt x="13043" y="19522"/>
                    <a:pt x="12913" y="19493"/>
                  </a:cubicBezTo>
                  <a:cubicBezTo>
                    <a:pt x="12847" y="19479"/>
                    <a:pt x="12779" y="19471"/>
                    <a:pt x="12714" y="19461"/>
                  </a:cubicBezTo>
                  <a:cubicBezTo>
                    <a:pt x="12648" y="19453"/>
                    <a:pt x="12581" y="19446"/>
                    <a:pt x="12515" y="19443"/>
                  </a:cubicBezTo>
                  <a:cubicBezTo>
                    <a:pt x="12458" y="19440"/>
                    <a:pt x="12400" y="19438"/>
                    <a:pt x="12342" y="19438"/>
                  </a:cubicBezTo>
                  <a:cubicBezTo>
                    <a:pt x="12270" y="19438"/>
                    <a:pt x="12197" y="19441"/>
                    <a:pt x="12124" y="19448"/>
                  </a:cubicBezTo>
                  <a:cubicBezTo>
                    <a:pt x="12061" y="19455"/>
                    <a:pt x="11997" y="19460"/>
                    <a:pt x="11933" y="19466"/>
                  </a:cubicBezTo>
                  <a:cubicBezTo>
                    <a:pt x="11876" y="19471"/>
                    <a:pt x="11822" y="19478"/>
                    <a:pt x="11766" y="19492"/>
                  </a:cubicBezTo>
                  <a:cubicBezTo>
                    <a:pt x="11649" y="19522"/>
                    <a:pt x="11540" y="19576"/>
                    <a:pt x="11436" y="19634"/>
                  </a:cubicBezTo>
                  <a:cubicBezTo>
                    <a:pt x="11389" y="19660"/>
                    <a:pt x="11344" y="19688"/>
                    <a:pt x="11299" y="19716"/>
                  </a:cubicBezTo>
                  <a:cubicBezTo>
                    <a:pt x="11249" y="19749"/>
                    <a:pt x="11198" y="19783"/>
                    <a:pt x="11153" y="19824"/>
                  </a:cubicBezTo>
                  <a:cubicBezTo>
                    <a:pt x="11116" y="19858"/>
                    <a:pt x="11081" y="19896"/>
                    <a:pt x="11046" y="19933"/>
                  </a:cubicBezTo>
                  <a:cubicBezTo>
                    <a:pt x="11003" y="19978"/>
                    <a:pt x="10965" y="20026"/>
                    <a:pt x="10929" y="20077"/>
                  </a:cubicBezTo>
                  <a:cubicBezTo>
                    <a:pt x="10854" y="20179"/>
                    <a:pt x="10790" y="20287"/>
                    <a:pt x="10741" y="20403"/>
                  </a:cubicBezTo>
                  <a:cubicBezTo>
                    <a:pt x="10715" y="20468"/>
                    <a:pt x="10697" y="20534"/>
                    <a:pt x="10677" y="20599"/>
                  </a:cubicBezTo>
                  <a:cubicBezTo>
                    <a:pt x="10661" y="20661"/>
                    <a:pt x="10645" y="20725"/>
                    <a:pt x="10640" y="20789"/>
                  </a:cubicBezTo>
                  <a:cubicBezTo>
                    <a:pt x="10636" y="20841"/>
                    <a:pt x="10635" y="20895"/>
                    <a:pt x="10637" y="20949"/>
                  </a:cubicBezTo>
                  <a:cubicBezTo>
                    <a:pt x="10640" y="20996"/>
                    <a:pt x="10646" y="21045"/>
                    <a:pt x="10662" y="21089"/>
                  </a:cubicBezTo>
                  <a:cubicBezTo>
                    <a:pt x="10673" y="21128"/>
                    <a:pt x="10689" y="21166"/>
                    <a:pt x="10703" y="21204"/>
                  </a:cubicBezTo>
                  <a:cubicBezTo>
                    <a:pt x="10714" y="21235"/>
                    <a:pt x="10729" y="21264"/>
                    <a:pt x="10744" y="21294"/>
                  </a:cubicBezTo>
                  <a:cubicBezTo>
                    <a:pt x="10757" y="21320"/>
                    <a:pt x="10770" y="21346"/>
                    <a:pt x="10786" y="21371"/>
                  </a:cubicBezTo>
                  <a:cubicBezTo>
                    <a:pt x="10800" y="21393"/>
                    <a:pt x="10817" y="21414"/>
                    <a:pt x="10832" y="21437"/>
                  </a:cubicBezTo>
                  <a:cubicBezTo>
                    <a:pt x="10855" y="21468"/>
                    <a:pt x="10881" y="21494"/>
                    <a:pt x="10908" y="21521"/>
                  </a:cubicBezTo>
                  <a:cubicBezTo>
                    <a:pt x="10921" y="21535"/>
                    <a:pt x="10932" y="21546"/>
                    <a:pt x="10947" y="21557"/>
                  </a:cubicBezTo>
                  <a:cubicBezTo>
                    <a:pt x="10962" y="21571"/>
                    <a:pt x="10979" y="21582"/>
                    <a:pt x="10996" y="21595"/>
                  </a:cubicBezTo>
                  <a:cubicBezTo>
                    <a:pt x="11001" y="21599"/>
                    <a:pt x="11008" y="21602"/>
                    <a:pt x="11013" y="21604"/>
                  </a:cubicBezTo>
                  <a:cubicBezTo>
                    <a:pt x="11001" y="21633"/>
                    <a:pt x="10989" y="21661"/>
                    <a:pt x="10982" y="21691"/>
                  </a:cubicBezTo>
                  <a:cubicBezTo>
                    <a:pt x="10967" y="21743"/>
                    <a:pt x="10955" y="21796"/>
                    <a:pt x="10946" y="21849"/>
                  </a:cubicBezTo>
                  <a:cubicBezTo>
                    <a:pt x="10935" y="21916"/>
                    <a:pt x="10930" y="21984"/>
                    <a:pt x="10922" y="22053"/>
                  </a:cubicBezTo>
                  <a:lnTo>
                    <a:pt x="10922" y="22053"/>
                  </a:lnTo>
                  <a:cubicBezTo>
                    <a:pt x="10922" y="22053"/>
                    <a:pt x="10922" y="22053"/>
                    <a:pt x="10922" y="22053"/>
                  </a:cubicBezTo>
                  <a:lnTo>
                    <a:pt x="10922" y="22053"/>
                  </a:lnTo>
                  <a:cubicBezTo>
                    <a:pt x="10922" y="22054"/>
                    <a:pt x="10921" y="22056"/>
                    <a:pt x="10921" y="22057"/>
                  </a:cubicBezTo>
                  <a:lnTo>
                    <a:pt x="10921" y="22057"/>
                  </a:lnTo>
                  <a:cubicBezTo>
                    <a:pt x="10921" y="22057"/>
                    <a:pt x="10921" y="22057"/>
                    <a:pt x="10921" y="22057"/>
                  </a:cubicBezTo>
                  <a:lnTo>
                    <a:pt x="10921" y="22057"/>
                  </a:lnTo>
                  <a:cubicBezTo>
                    <a:pt x="10921" y="22058"/>
                    <a:pt x="10921" y="22060"/>
                    <a:pt x="10921" y="22061"/>
                  </a:cubicBezTo>
                  <a:cubicBezTo>
                    <a:pt x="10921" y="22061"/>
                    <a:pt x="10921" y="22061"/>
                    <a:pt x="10921" y="22061"/>
                  </a:cubicBezTo>
                  <a:lnTo>
                    <a:pt x="10921" y="22061"/>
                  </a:lnTo>
                  <a:cubicBezTo>
                    <a:pt x="10915" y="22108"/>
                    <a:pt x="10905" y="22154"/>
                    <a:pt x="10904" y="22201"/>
                  </a:cubicBezTo>
                  <a:cubicBezTo>
                    <a:pt x="10904" y="22209"/>
                    <a:pt x="10905" y="22217"/>
                    <a:pt x="10905" y="22224"/>
                  </a:cubicBezTo>
                  <a:cubicBezTo>
                    <a:pt x="10889" y="22229"/>
                    <a:pt x="10872" y="22234"/>
                    <a:pt x="10857" y="22242"/>
                  </a:cubicBezTo>
                  <a:cubicBezTo>
                    <a:pt x="10841" y="22248"/>
                    <a:pt x="10826" y="22255"/>
                    <a:pt x="10810" y="22262"/>
                  </a:cubicBezTo>
                  <a:cubicBezTo>
                    <a:pt x="10777" y="22278"/>
                    <a:pt x="10745" y="22290"/>
                    <a:pt x="10712" y="22302"/>
                  </a:cubicBezTo>
                  <a:cubicBezTo>
                    <a:pt x="10690" y="22309"/>
                    <a:pt x="10667" y="22314"/>
                    <a:pt x="10643" y="22319"/>
                  </a:cubicBezTo>
                  <a:lnTo>
                    <a:pt x="10640" y="22319"/>
                  </a:lnTo>
                  <a:cubicBezTo>
                    <a:pt x="10638" y="22319"/>
                    <a:pt x="10636" y="22320"/>
                    <a:pt x="10635" y="22320"/>
                  </a:cubicBezTo>
                  <a:cubicBezTo>
                    <a:pt x="10635" y="22320"/>
                    <a:pt x="10636" y="22320"/>
                    <a:pt x="10637" y="22319"/>
                  </a:cubicBezTo>
                  <a:lnTo>
                    <a:pt x="10637" y="22319"/>
                  </a:lnTo>
                  <a:cubicBezTo>
                    <a:pt x="10619" y="22321"/>
                    <a:pt x="10601" y="22322"/>
                    <a:pt x="10583" y="22324"/>
                  </a:cubicBezTo>
                  <a:cubicBezTo>
                    <a:pt x="10570" y="22325"/>
                    <a:pt x="10557" y="22325"/>
                    <a:pt x="10544" y="22325"/>
                  </a:cubicBezTo>
                  <a:cubicBezTo>
                    <a:pt x="10519" y="22325"/>
                    <a:pt x="10493" y="22324"/>
                    <a:pt x="10468" y="22321"/>
                  </a:cubicBezTo>
                  <a:cubicBezTo>
                    <a:pt x="10430" y="22316"/>
                    <a:pt x="10390" y="22310"/>
                    <a:pt x="10352" y="22302"/>
                  </a:cubicBezTo>
                  <a:lnTo>
                    <a:pt x="10352" y="22302"/>
                  </a:lnTo>
                  <a:cubicBezTo>
                    <a:pt x="10352" y="22302"/>
                    <a:pt x="10353" y="22303"/>
                    <a:pt x="10354" y="22303"/>
                  </a:cubicBezTo>
                  <a:lnTo>
                    <a:pt x="10354" y="22303"/>
                  </a:lnTo>
                  <a:cubicBezTo>
                    <a:pt x="10307" y="22291"/>
                    <a:pt x="10261" y="22281"/>
                    <a:pt x="10217" y="22264"/>
                  </a:cubicBezTo>
                  <a:cubicBezTo>
                    <a:pt x="10198" y="22258"/>
                    <a:pt x="10182" y="22250"/>
                    <a:pt x="10165" y="22242"/>
                  </a:cubicBezTo>
                  <a:cubicBezTo>
                    <a:pt x="10151" y="22233"/>
                    <a:pt x="10136" y="22224"/>
                    <a:pt x="10122" y="22216"/>
                  </a:cubicBezTo>
                  <a:cubicBezTo>
                    <a:pt x="10094" y="22196"/>
                    <a:pt x="10069" y="22175"/>
                    <a:pt x="10044" y="22152"/>
                  </a:cubicBezTo>
                  <a:cubicBezTo>
                    <a:pt x="10017" y="22125"/>
                    <a:pt x="9991" y="22099"/>
                    <a:pt x="9966" y="22071"/>
                  </a:cubicBezTo>
                  <a:cubicBezTo>
                    <a:pt x="9955" y="22058"/>
                    <a:pt x="9945" y="22044"/>
                    <a:pt x="9934" y="22030"/>
                  </a:cubicBezTo>
                  <a:cubicBezTo>
                    <a:pt x="9921" y="22016"/>
                    <a:pt x="9913" y="21999"/>
                    <a:pt x="9902" y="21984"/>
                  </a:cubicBezTo>
                  <a:cubicBezTo>
                    <a:pt x="9884" y="21953"/>
                    <a:pt x="9867" y="21923"/>
                    <a:pt x="9851" y="21891"/>
                  </a:cubicBezTo>
                  <a:cubicBezTo>
                    <a:pt x="9843" y="21875"/>
                    <a:pt x="9837" y="21861"/>
                    <a:pt x="9831" y="21846"/>
                  </a:cubicBezTo>
                  <a:cubicBezTo>
                    <a:pt x="9825" y="21832"/>
                    <a:pt x="9821" y="21819"/>
                    <a:pt x="9816" y="21803"/>
                  </a:cubicBezTo>
                  <a:cubicBezTo>
                    <a:pt x="9806" y="21768"/>
                    <a:pt x="9797" y="21734"/>
                    <a:pt x="9790" y="21701"/>
                  </a:cubicBezTo>
                  <a:cubicBezTo>
                    <a:pt x="9774" y="21615"/>
                    <a:pt x="9764" y="21531"/>
                    <a:pt x="9756" y="21445"/>
                  </a:cubicBezTo>
                  <a:cubicBezTo>
                    <a:pt x="9755" y="21412"/>
                    <a:pt x="9754" y="21380"/>
                    <a:pt x="9754" y="21346"/>
                  </a:cubicBezTo>
                  <a:cubicBezTo>
                    <a:pt x="9753" y="21315"/>
                    <a:pt x="9755" y="21283"/>
                    <a:pt x="9758" y="21252"/>
                  </a:cubicBezTo>
                  <a:cubicBezTo>
                    <a:pt x="9764" y="21187"/>
                    <a:pt x="9771" y="21124"/>
                    <a:pt x="9784" y="21061"/>
                  </a:cubicBezTo>
                  <a:lnTo>
                    <a:pt x="9784" y="21062"/>
                  </a:lnTo>
                  <a:cubicBezTo>
                    <a:pt x="9800" y="20994"/>
                    <a:pt x="9821" y="20927"/>
                    <a:pt x="9843" y="20860"/>
                  </a:cubicBezTo>
                  <a:cubicBezTo>
                    <a:pt x="9843" y="20859"/>
                    <a:pt x="9845" y="20857"/>
                    <a:pt x="9845" y="20856"/>
                  </a:cubicBezTo>
                  <a:cubicBezTo>
                    <a:pt x="9845" y="20856"/>
                    <a:pt x="9845" y="20855"/>
                    <a:pt x="9847" y="20854"/>
                  </a:cubicBezTo>
                  <a:lnTo>
                    <a:pt x="9847" y="20855"/>
                  </a:lnTo>
                  <a:cubicBezTo>
                    <a:pt x="9852" y="20840"/>
                    <a:pt x="9857" y="20828"/>
                    <a:pt x="9863" y="20813"/>
                  </a:cubicBezTo>
                  <a:cubicBezTo>
                    <a:pt x="9869" y="20787"/>
                    <a:pt x="9876" y="20758"/>
                    <a:pt x="9885" y="20732"/>
                  </a:cubicBezTo>
                  <a:cubicBezTo>
                    <a:pt x="9907" y="20661"/>
                    <a:pt x="9938" y="20593"/>
                    <a:pt x="9965" y="20524"/>
                  </a:cubicBezTo>
                  <a:cubicBezTo>
                    <a:pt x="9996" y="20447"/>
                    <a:pt x="10031" y="20371"/>
                    <a:pt x="10069" y="20298"/>
                  </a:cubicBezTo>
                  <a:lnTo>
                    <a:pt x="10069" y="20298"/>
                  </a:lnTo>
                  <a:cubicBezTo>
                    <a:pt x="10069" y="20298"/>
                    <a:pt x="10069" y="20298"/>
                    <a:pt x="10068" y="20298"/>
                  </a:cubicBezTo>
                  <a:cubicBezTo>
                    <a:pt x="10076" y="20283"/>
                    <a:pt x="10085" y="20268"/>
                    <a:pt x="10093" y="20253"/>
                  </a:cubicBezTo>
                  <a:lnTo>
                    <a:pt x="10093" y="20253"/>
                  </a:lnTo>
                  <a:cubicBezTo>
                    <a:pt x="10074" y="20274"/>
                    <a:pt x="10052" y="20294"/>
                    <a:pt x="10031" y="20315"/>
                  </a:cubicBezTo>
                  <a:cubicBezTo>
                    <a:pt x="10006" y="20340"/>
                    <a:pt x="9982" y="20364"/>
                    <a:pt x="9960" y="20391"/>
                  </a:cubicBezTo>
                  <a:cubicBezTo>
                    <a:pt x="9939" y="20416"/>
                    <a:pt x="9920" y="20441"/>
                    <a:pt x="9900" y="20467"/>
                  </a:cubicBezTo>
                  <a:cubicBezTo>
                    <a:pt x="9882" y="20492"/>
                    <a:pt x="9862" y="20519"/>
                    <a:pt x="9845" y="20547"/>
                  </a:cubicBezTo>
                  <a:cubicBezTo>
                    <a:pt x="9811" y="20606"/>
                    <a:pt x="9786" y="20668"/>
                    <a:pt x="9759" y="20728"/>
                  </a:cubicBezTo>
                  <a:cubicBezTo>
                    <a:pt x="9734" y="20784"/>
                    <a:pt x="9711" y="20843"/>
                    <a:pt x="9693" y="20903"/>
                  </a:cubicBezTo>
                  <a:cubicBezTo>
                    <a:pt x="9675" y="20964"/>
                    <a:pt x="9657" y="21024"/>
                    <a:pt x="9647" y="21087"/>
                  </a:cubicBezTo>
                  <a:cubicBezTo>
                    <a:pt x="9639" y="21154"/>
                    <a:pt x="9627" y="21222"/>
                    <a:pt x="9626" y="21290"/>
                  </a:cubicBezTo>
                  <a:cubicBezTo>
                    <a:pt x="9622" y="21424"/>
                    <a:pt x="9634" y="21557"/>
                    <a:pt x="9657" y="21690"/>
                  </a:cubicBezTo>
                  <a:cubicBezTo>
                    <a:pt x="9676" y="21798"/>
                    <a:pt x="9704" y="21904"/>
                    <a:pt x="9761" y="21999"/>
                  </a:cubicBezTo>
                  <a:cubicBezTo>
                    <a:pt x="9775" y="22023"/>
                    <a:pt x="9790" y="22047"/>
                    <a:pt x="9805" y="22069"/>
                  </a:cubicBezTo>
                  <a:lnTo>
                    <a:pt x="9828" y="22104"/>
                  </a:lnTo>
                  <a:cubicBezTo>
                    <a:pt x="9838" y="22120"/>
                    <a:pt x="9853" y="22134"/>
                    <a:pt x="9863" y="22149"/>
                  </a:cubicBezTo>
                  <a:cubicBezTo>
                    <a:pt x="9902" y="22196"/>
                    <a:pt x="9947" y="22238"/>
                    <a:pt x="9993" y="22278"/>
                  </a:cubicBezTo>
                  <a:cubicBezTo>
                    <a:pt x="10027" y="22307"/>
                    <a:pt x="10065" y="22332"/>
                    <a:pt x="10106" y="22353"/>
                  </a:cubicBezTo>
                  <a:cubicBezTo>
                    <a:pt x="10120" y="22361"/>
                    <a:pt x="10135" y="22365"/>
                    <a:pt x="10150" y="22372"/>
                  </a:cubicBezTo>
                  <a:cubicBezTo>
                    <a:pt x="10150" y="22373"/>
                    <a:pt x="10148" y="22373"/>
                    <a:pt x="10148" y="22374"/>
                  </a:cubicBezTo>
                  <a:cubicBezTo>
                    <a:pt x="10131" y="22399"/>
                    <a:pt x="10116" y="22423"/>
                    <a:pt x="10099" y="22448"/>
                  </a:cubicBezTo>
                  <a:cubicBezTo>
                    <a:pt x="10095" y="22453"/>
                    <a:pt x="10093" y="22456"/>
                    <a:pt x="10089" y="22460"/>
                  </a:cubicBezTo>
                  <a:cubicBezTo>
                    <a:pt x="10047" y="22507"/>
                    <a:pt x="9997" y="22549"/>
                    <a:pt x="9950" y="22593"/>
                  </a:cubicBezTo>
                  <a:cubicBezTo>
                    <a:pt x="9893" y="22639"/>
                    <a:pt x="9833" y="22683"/>
                    <a:pt x="9771" y="22725"/>
                  </a:cubicBezTo>
                  <a:cubicBezTo>
                    <a:pt x="9722" y="22756"/>
                    <a:pt x="9672" y="22787"/>
                    <a:pt x="9625" y="22820"/>
                  </a:cubicBezTo>
                  <a:cubicBezTo>
                    <a:pt x="9578" y="22851"/>
                    <a:pt x="9533" y="22884"/>
                    <a:pt x="9485" y="22916"/>
                  </a:cubicBezTo>
                  <a:cubicBezTo>
                    <a:pt x="9455" y="22935"/>
                    <a:pt x="9425" y="22952"/>
                    <a:pt x="9393" y="22969"/>
                  </a:cubicBezTo>
                  <a:cubicBezTo>
                    <a:pt x="9393" y="22969"/>
                    <a:pt x="9392" y="22969"/>
                    <a:pt x="9392" y="22970"/>
                  </a:cubicBezTo>
                  <a:cubicBezTo>
                    <a:pt x="9352" y="22987"/>
                    <a:pt x="9311" y="23003"/>
                    <a:pt x="9270" y="23017"/>
                  </a:cubicBezTo>
                  <a:cubicBezTo>
                    <a:pt x="9205" y="23038"/>
                    <a:pt x="9138" y="23058"/>
                    <a:pt x="9067" y="23070"/>
                  </a:cubicBezTo>
                  <a:cubicBezTo>
                    <a:pt x="9070" y="23069"/>
                    <a:pt x="9073" y="23069"/>
                    <a:pt x="9077" y="23068"/>
                  </a:cubicBezTo>
                  <a:lnTo>
                    <a:pt x="9077" y="23068"/>
                  </a:lnTo>
                  <a:cubicBezTo>
                    <a:pt x="9030" y="23076"/>
                    <a:pt x="8983" y="23079"/>
                    <a:pt x="8934" y="23081"/>
                  </a:cubicBezTo>
                  <a:lnTo>
                    <a:pt x="8935" y="23081"/>
                  </a:lnTo>
                  <a:cubicBezTo>
                    <a:pt x="8878" y="23083"/>
                    <a:pt x="8819" y="23085"/>
                    <a:pt x="8760" y="23085"/>
                  </a:cubicBezTo>
                  <a:cubicBezTo>
                    <a:pt x="8748" y="23085"/>
                    <a:pt x="8735" y="23085"/>
                    <a:pt x="8723" y="23085"/>
                  </a:cubicBezTo>
                  <a:cubicBezTo>
                    <a:pt x="8688" y="23085"/>
                    <a:pt x="8651" y="23084"/>
                    <a:pt x="8615" y="23083"/>
                  </a:cubicBezTo>
                  <a:cubicBezTo>
                    <a:pt x="8584" y="23083"/>
                    <a:pt x="8555" y="23083"/>
                    <a:pt x="8525" y="23081"/>
                  </a:cubicBezTo>
                  <a:lnTo>
                    <a:pt x="8521" y="23081"/>
                  </a:lnTo>
                  <a:cubicBezTo>
                    <a:pt x="8519" y="23081"/>
                    <a:pt x="8518" y="23080"/>
                    <a:pt x="8516" y="23080"/>
                  </a:cubicBezTo>
                  <a:cubicBezTo>
                    <a:pt x="8461" y="23073"/>
                    <a:pt x="8407" y="23063"/>
                    <a:pt x="8352" y="23052"/>
                  </a:cubicBezTo>
                  <a:cubicBezTo>
                    <a:pt x="8325" y="23045"/>
                    <a:pt x="8300" y="23038"/>
                    <a:pt x="8275" y="23029"/>
                  </a:cubicBezTo>
                  <a:cubicBezTo>
                    <a:pt x="8191" y="22998"/>
                    <a:pt x="8108" y="22961"/>
                    <a:pt x="8027" y="22920"/>
                  </a:cubicBezTo>
                  <a:cubicBezTo>
                    <a:pt x="7993" y="22900"/>
                    <a:pt x="7957" y="22881"/>
                    <a:pt x="7924" y="22858"/>
                  </a:cubicBezTo>
                  <a:cubicBezTo>
                    <a:pt x="7901" y="22841"/>
                    <a:pt x="7877" y="22825"/>
                    <a:pt x="7856" y="22806"/>
                  </a:cubicBezTo>
                  <a:cubicBezTo>
                    <a:pt x="7852" y="22809"/>
                    <a:pt x="7849" y="22810"/>
                    <a:pt x="7843" y="22812"/>
                  </a:cubicBezTo>
                  <a:cubicBezTo>
                    <a:pt x="7810" y="22830"/>
                    <a:pt x="7777" y="22845"/>
                    <a:pt x="7743" y="22859"/>
                  </a:cubicBezTo>
                  <a:cubicBezTo>
                    <a:pt x="7740" y="22861"/>
                    <a:pt x="7737" y="22862"/>
                    <a:pt x="7733" y="22863"/>
                  </a:cubicBezTo>
                  <a:cubicBezTo>
                    <a:pt x="7720" y="22869"/>
                    <a:pt x="7704" y="22876"/>
                    <a:pt x="7690" y="22881"/>
                  </a:cubicBezTo>
                  <a:lnTo>
                    <a:pt x="7689" y="22883"/>
                  </a:lnTo>
                  <a:cubicBezTo>
                    <a:pt x="7671" y="22890"/>
                    <a:pt x="7655" y="22897"/>
                    <a:pt x="7637" y="22903"/>
                  </a:cubicBezTo>
                  <a:cubicBezTo>
                    <a:pt x="7597" y="22915"/>
                    <a:pt x="7557" y="22925"/>
                    <a:pt x="7516" y="22933"/>
                  </a:cubicBezTo>
                  <a:lnTo>
                    <a:pt x="7518" y="22933"/>
                  </a:lnTo>
                  <a:cubicBezTo>
                    <a:pt x="7516" y="22933"/>
                    <a:pt x="7515" y="22933"/>
                    <a:pt x="7514" y="22934"/>
                  </a:cubicBezTo>
                  <a:lnTo>
                    <a:pt x="7509" y="22934"/>
                  </a:lnTo>
                  <a:cubicBezTo>
                    <a:pt x="7458" y="22941"/>
                    <a:pt x="7408" y="22950"/>
                    <a:pt x="7358" y="22952"/>
                  </a:cubicBezTo>
                  <a:cubicBezTo>
                    <a:pt x="7344" y="22952"/>
                    <a:pt x="7330" y="22952"/>
                    <a:pt x="7316" y="22952"/>
                  </a:cubicBezTo>
                  <a:cubicBezTo>
                    <a:pt x="7263" y="22952"/>
                    <a:pt x="7208" y="22949"/>
                    <a:pt x="7155" y="22944"/>
                  </a:cubicBezTo>
                  <a:lnTo>
                    <a:pt x="7157" y="22944"/>
                  </a:lnTo>
                  <a:cubicBezTo>
                    <a:pt x="7095" y="22938"/>
                    <a:pt x="7033" y="22928"/>
                    <a:pt x="6972" y="22915"/>
                  </a:cubicBezTo>
                  <a:cubicBezTo>
                    <a:pt x="6906" y="22899"/>
                    <a:pt x="6842" y="22885"/>
                    <a:pt x="6777" y="22866"/>
                  </a:cubicBezTo>
                  <a:cubicBezTo>
                    <a:pt x="6716" y="22847"/>
                    <a:pt x="6658" y="22826"/>
                    <a:pt x="6597" y="22804"/>
                  </a:cubicBezTo>
                  <a:lnTo>
                    <a:pt x="6598" y="22804"/>
                  </a:lnTo>
                  <a:cubicBezTo>
                    <a:pt x="6539" y="22781"/>
                    <a:pt x="6479" y="22759"/>
                    <a:pt x="6422" y="22730"/>
                  </a:cubicBezTo>
                  <a:cubicBezTo>
                    <a:pt x="6383" y="22709"/>
                    <a:pt x="6344" y="22687"/>
                    <a:pt x="6306" y="22666"/>
                  </a:cubicBezTo>
                  <a:cubicBezTo>
                    <a:pt x="6261" y="22640"/>
                    <a:pt x="6216" y="22615"/>
                    <a:pt x="6174" y="22587"/>
                  </a:cubicBezTo>
                  <a:cubicBezTo>
                    <a:pt x="6149" y="22569"/>
                    <a:pt x="6127" y="22551"/>
                    <a:pt x="6104" y="22533"/>
                  </a:cubicBezTo>
                  <a:lnTo>
                    <a:pt x="6104" y="22533"/>
                  </a:lnTo>
                  <a:cubicBezTo>
                    <a:pt x="6104" y="22533"/>
                    <a:pt x="6104" y="22533"/>
                    <a:pt x="6104" y="22533"/>
                  </a:cubicBezTo>
                  <a:cubicBezTo>
                    <a:pt x="6104" y="22533"/>
                    <a:pt x="6104" y="22532"/>
                    <a:pt x="6103" y="22532"/>
                  </a:cubicBezTo>
                  <a:lnTo>
                    <a:pt x="6103" y="22532"/>
                  </a:lnTo>
                  <a:cubicBezTo>
                    <a:pt x="6103" y="22532"/>
                    <a:pt x="6102" y="22531"/>
                    <a:pt x="6101" y="22531"/>
                  </a:cubicBezTo>
                  <a:lnTo>
                    <a:pt x="6101" y="22531"/>
                  </a:lnTo>
                  <a:cubicBezTo>
                    <a:pt x="6100" y="22529"/>
                    <a:pt x="6099" y="22528"/>
                    <a:pt x="6097" y="22528"/>
                  </a:cubicBezTo>
                  <a:lnTo>
                    <a:pt x="6097" y="22526"/>
                  </a:lnTo>
                  <a:cubicBezTo>
                    <a:pt x="6052" y="22484"/>
                    <a:pt x="6004" y="22440"/>
                    <a:pt x="5957" y="22397"/>
                  </a:cubicBezTo>
                  <a:cubicBezTo>
                    <a:pt x="5909" y="22355"/>
                    <a:pt x="5858" y="22315"/>
                    <a:pt x="5808" y="22274"/>
                  </a:cubicBezTo>
                  <a:cubicBezTo>
                    <a:pt x="5807" y="22273"/>
                    <a:pt x="5806" y="22273"/>
                    <a:pt x="5806" y="22271"/>
                  </a:cubicBezTo>
                  <a:cubicBezTo>
                    <a:pt x="5785" y="22250"/>
                    <a:pt x="5762" y="22228"/>
                    <a:pt x="5741" y="22206"/>
                  </a:cubicBezTo>
                  <a:cubicBezTo>
                    <a:pt x="5723" y="22181"/>
                    <a:pt x="5704" y="22156"/>
                    <a:pt x="5687" y="22130"/>
                  </a:cubicBezTo>
                  <a:cubicBezTo>
                    <a:pt x="5640" y="22057"/>
                    <a:pt x="5595" y="21982"/>
                    <a:pt x="5558" y="21906"/>
                  </a:cubicBezTo>
                  <a:cubicBezTo>
                    <a:pt x="5517" y="21820"/>
                    <a:pt x="5481" y="21732"/>
                    <a:pt x="5447" y="21643"/>
                  </a:cubicBezTo>
                  <a:lnTo>
                    <a:pt x="5447" y="21643"/>
                  </a:lnTo>
                  <a:cubicBezTo>
                    <a:pt x="5542" y="21729"/>
                    <a:pt x="5645" y="21805"/>
                    <a:pt x="5754" y="21872"/>
                  </a:cubicBezTo>
                  <a:cubicBezTo>
                    <a:pt x="5805" y="21903"/>
                    <a:pt x="5860" y="21930"/>
                    <a:pt x="5918" y="21954"/>
                  </a:cubicBezTo>
                  <a:cubicBezTo>
                    <a:pt x="5949" y="21966"/>
                    <a:pt x="5980" y="21978"/>
                    <a:pt x="6010" y="21990"/>
                  </a:cubicBezTo>
                  <a:lnTo>
                    <a:pt x="6068" y="22009"/>
                  </a:lnTo>
                  <a:lnTo>
                    <a:pt x="6107" y="22021"/>
                  </a:lnTo>
                  <a:cubicBezTo>
                    <a:pt x="6173" y="22041"/>
                    <a:pt x="6240" y="22057"/>
                    <a:pt x="6307" y="22073"/>
                  </a:cubicBezTo>
                  <a:cubicBezTo>
                    <a:pt x="6368" y="22089"/>
                    <a:pt x="6430" y="22104"/>
                    <a:pt x="6490" y="22118"/>
                  </a:cubicBezTo>
                  <a:cubicBezTo>
                    <a:pt x="6561" y="22133"/>
                    <a:pt x="6633" y="22147"/>
                    <a:pt x="6705" y="22159"/>
                  </a:cubicBezTo>
                  <a:cubicBezTo>
                    <a:pt x="6767" y="22167"/>
                    <a:pt x="6829" y="22171"/>
                    <a:pt x="6891" y="22173"/>
                  </a:cubicBezTo>
                  <a:cubicBezTo>
                    <a:pt x="6937" y="22175"/>
                    <a:pt x="6983" y="22176"/>
                    <a:pt x="7029" y="22176"/>
                  </a:cubicBezTo>
                  <a:cubicBezTo>
                    <a:pt x="7054" y="22176"/>
                    <a:pt x="7079" y="22175"/>
                    <a:pt x="7104" y="22175"/>
                  </a:cubicBezTo>
                  <a:cubicBezTo>
                    <a:pt x="7170" y="22171"/>
                    <a:pt x="7235" y="22156"/>
                    <a:pt x="7299" y="22141"/>
                  </a:cubicBezTo>
                  <a:cubicBezTo>
                    <a:pt x="7365" y="22125"/>
                    <a:pt x="7431" y="22104"/>
                    <a:pt x="7495" y="22085"/>
                  </a:cubicBezTo>
                  <a:cubicBezTo>
                    <a:pt x="7557" y="22066"/>
                    <a:pt x="7616" y="22037"/>
                    <a:pt x="7672" y="22001"/>
                  </a:cubicBezTo>
                  <a:cubicBezTo>
                    <a:pt x="7693" y="21989"/>
                    <a:pt x="7710" y="21970"/>
                    <a:pt x="7729" y="21954"/>
                  </a:cubicBezTo>
                  <a:cubicBezTo>
                    <a:pt x="7749" y="22021"/>
                    <a:pt x="7772" y="22087"/>
                    <a:pt x="7801" y="22150"/>
                  </a:cubicBezTo>
                  <a:cubicBezTo>
                    <a:pt x="7824" y="22201"/>
                    <a:pt x="7849" y="22253"/>
                    <a:pt x="7874" y="22302"/>
                  </a:cubicBezTo>
                  <a:cubicBezTo>
                    <a:pt x="7897" y="22347"/>
                    <a:pt x="7925" y="22391"/>
                    <a:pt x="7953" y="22433"/>
                  </a:cubicBezTo>
                  <a:cubicBezTo>
                    <a:pt x="7957" y="22438"/>
                    <a:pt x="7961" y="22443"/>
                    <a:pt x="7966" y="22446"/>
                  </a:cubicBezTo>
                  <a:lnTo>
                    <a:pt x="7947" y="22369"/>
                  </a:lnTo>
                  <a:cubicBezTo>
                    <a:pt x="7947" y="22369"/>
                    <a:pt x="7946" y="22368"/>
                    <a:pt x="7947" y="22368"/>
                  </a:cubicBezTo>
                  <a:cubicBezTo>
                    <a:pt x="7947" y="22367"/>
                    <a:pt x="7947" y="22367"/>
                    <a:pt x="7946" y="22365"/>
                  </a:cubicBezTo>
                  <a:cubicBezTo>
                    <a:pt x="7944" y="22362"/>
                    <a:pt x="7944" y="22358"/>
                    <a:pt x="7942" y="22356"/>
                  </a:cubicBezTo>
                  <a:cubicBezTo>
                    <a:pt x="7942" y="22355"/>
                    <a:pt x="7941" y="22352"/>
                    <a:pt x="7941" y="22351"/>
                  </a:cubicBezTo>
                  <a:cubicBezTo>
                    <a:pt x="7941" y="22350"/>
                    <a:pt x="7940" y="22347"/>
                    <a:pt x="7940" y="22346"/>
                  </a:cubicBezTo>
                  <a:lnTo>
                    <a:pt x="7938" y="22345"/>
                  </a:lnTo>
                  <a:lnTo>
                    <a:pt x="7938" y="22343"/>
                  </a:lnTo>
                  <a:cubicBezTo>
                    <a:pt x="7937" y="22340"/>
                    <a:pt x="7937" y="22337"/>
                    <a:pt x="7936" y="22332"/>
                  </a:cubicBezTo>
                  <a:lnTo>
                    <a:pt x="7936" y="22332"/>
                  </a:lnTo>
                  <a:lnTo>
                    <a:pt x="7937" y="22335"/>
                  </a:lnTo>
                  <a:cubicBezTo>
                    <a:pt x="7935" y="22326"/>
                    <a:pt x="7932" y="22317"/>
                    <a:pt x="7931" y="22310"/>
                  </a:cubicBezTo>
                  <a:lnTo>
                    <a:pt x="7931" y="22309"/>
                  </a:lnTo>
                  <a:cubicBezTo>
                    <a:pt x="7930" y="22307"/>
                    <a:pt x="7930" y="22305"/>
                    <a:pt x="7930" y="22302"/>
                  </a:cubicBezTo>
                  <a:cubicBezTo>
                    <a:pt x="7916" y="22247"/>
                    <a:pt x="7900" y="22192"/>
                    <a:pt x="7887" y="22138"/>
                  </a:cubicBezTo>
                  <a:cubicBezTo>
                    <a:pt x="7873" y="22082"/>
                    <a:pt x="7863" y="22023"/>
                    <a:pt x="7854" y="21966"/>
                  </a:cubicBezTo>
                  <a:cubicBezTo>
                    <a:pt x="7850" y="21938"/>
                    <a:pt x="7844" y="21911"/>
                    <a:pt x="7842" y="21883"/>
                  </a:cubicBezTo>
                  <a:cubicBezTo>
                    <a:pt x="7840" y="21880"/>
                    <a:pt x="7839" y="21876"/>
                    <a:pt x="7839" y="21872"/>
                  </a:cubicBezTo>
                  <a:cubicBezTo>
                    <a:pt x="7827" y="21832"/>
                    <a:pt x="7817" y="21793"/>
                    <a:pt x="7804" y="21751"/>
                  </a:cubicBezTo>
                  <a:cubicBezTo>
                    <a:pt x="7794" y="21708"/>
                    <a:pt x="7786" y="21666"/>
                    <a:pt x="7776" y="21622"/>
                  </a:cubicBezTo>
                  <a:cubicBezTo>
                    <a:pt x="7771" y="21587"/>
                    <a:pt x="7766" y="21551"/>
                    <a:pt x="7762" y="21515"/>
                  </a:cubicBezTo>
                  <a:cubicBezTo>
                    <a:pt x="7758" y="21470"/>
                    <a:pt x="7753" y="21424"/>
                    <a:pt x="7749" y="21381"/>
                  </a:cubicBezTo>
                  <a:cubicBezTo>
                    <a:pt x="7742" y="21298"/>
                    <a:pt x="7737" y="21216"/>
                    <a:pt x="7734" y="21133"/>
                  </a:cubicBezTo>
                  <a:lnTo>
                    <a:pt x="7734" y="21132"/>
                  </a:lnTo>
                  <a:cubicBezTo>
                    <a:pt x="7732" y="21068"/>
                    <a:pt x="7730" y="21006"/>
                    <a:pt x="7732" y="20943"/>
                  </a:cubicBezTo>
                  <a:cubicBezTo>
                    <a:pt x="7735" y="20875"/>
                    <a:pt x="7737" y="20806"/>
                    <a:pt x="7741" y="20739"/>
                  </a:cubicBezTo>
                  <a:lnTo>
                    <a:pt x="7741" y="20739"/>
                  </a:lnTo>
                  <a:cubicBezTo>
                    <a:pt x="7741" y="20740"/>
                    <a:pt x="7741" y="20741"/>
                    <a:pt x="7741" y="20742"/>
                  </a:cubicBezTo>
                  <a:lnTo>
                    <a:pt x="7741" y="20742"/>
                  </a:lnTo>
                  <a:cubicBezTo>
                    <a:pt x="7745" y="20708"/>
                    <a:pt x="7748" y="20674"/>
                    <a:pt x="7751" y="20642"/>
                  </a:cubicBezTo>
                  <a:cubicBezTo>
                    <a:pt x="7755" y="20607"/>
                    <a:pt x="7761" y="20572"/>
                    <a:pt x="7766" y="20537"/>
                  </a:cubicBezTo>
                  <a:cubicBezTo>
                    <a:pt x="7776" y="20468"/>
                    <a:pt x="7793" y="20400"/>
                    <a:pt x="7808" y="20329"/>
                  </a:cubicBezTo>
                  <a:lnTo>
                    <a:pt x="7808" y="20329"/>
                  </a:lnTo>
                  <a:cubicBezTo>
                    <a:pt x="7808" y="20332"/>
                    <a:pt x="7807" y="20336"/>
                    <a:pt x="7807" y="20339"/>
                  </a:cubicBezTo>
                  <a:cubicBezTo>
                    <a:pt x="7817" y="20304"/>
                    <a:pt x="7825" y="20268"/>
                    <a:pt x="7835" y="20234"/>
                  </a:cubicBezTo>
                  <a:cubicBezTo>
                    <a:pt x="7839" y="20219"/>
                    <a:pt x="7845" y="20204"/>
                    <a:pt x="7851" y="20190"/>
                  </a:cubicBezTo>
                  <a:cubicBezTo>
                    <a:pt x="7857" y="20174"/>
                    <a:pt x="7862" y="20159"/>
                    <a:pt x="7868" y="20142"/>
                  </a:cubicBezTo>
                  <a:lnTo>
                    <a:pt x="7868" y="20142"/>
                  </a:lnTo>
                  <a:cubicBezTo>
                    <a:pt x="7868" y="20142"/>
                    <a:pt x="7868" y="20143"/>
                    <a:pt x="7868" y="20143"/>
                  </a:cubicBezTo>
                  <a:cubicBezTo>
                    <a:pt x="7868" y="20143"/>
                    <a:pt x="7869" y="20142"/>
                    <a:pt x="7869" y="20139"/>
                  </a:cubicBezTo>
                  <a:lnTo>
                    <a:pt x="7869" y="20139"/>
                  </a:lnTo>
                  <a:cubicBezTo>
                    <a:pt x="7869" y="20140"/>
                    <a:pt x="7869" y="20141"/>
                    <a:pt x="7868" y="20142"/>
                  </a:cubicBezTo>
                  <a:lnTo>
                    <a:pt x="7868" y="20142"/>
                  </a:lnTo>
                  <a:cubicBezTo>
                    <a:pt x="7868" y="20141"/>
                    <a:pt x="7869" y="20138"/>
                    <a:pt x="7870" y="20137"/>
                  </a:cubicBezTo>
                  <a:cubicBezTo>
                    <a:pt x="7900" y="20065"/>
                    <a:pt x="7930" y="19993"/>
                    <a:pt x="7963" y="19923"/>
                  </a:cubicBezTo>
                  <a:cubicBezTo>
                    <a:pt x="8000" y="19847"/>
                    <a:pt x="8041" y="19771"/>
                    <a:pt x="8082" y="19698"/>
                  </a:cubicBezTo>
                  <a:cubicBezTo>
                    <a:pt x="8100" y="19668"/>
                    <a:pt x="8118" y="19639"/>
                    <a:pt x="8138" y="19612"/>
                  </a:cubicBezTo>
                  <a:cubicBezTo>
                    <a:pt x="8147" y="19600"/>
                    <a:pt x="8157" y="19587"/>
                    <a:pt x="8167" y="19575"/>
                  </a:cubicBezTo>
                  <a:cubicBezTo>
                    <a:pt x="8184" y="19551"/>
                    <a:pt x="8199" y="19530"/>
                    <a:pt x="8216" y="19507"/>
                  </a:cubicBezTo>
                  <a:cubicBezTo>
                    <a:pt x="8246" y="19466"/>
                    <a:pt x="8278" y="19425"/>
                    <a:pt x="8310" y="19385"/>
                  </a:cubicBezTo>
                  <a:cubicBezTo>
                    <a:pt x="8375" y="19306"/>
                    <a:pt x="8442" y="19229"/>
                    <a:pt x="8514" y="19157"/>
                  </a:cubicBezTo>
                  <a:cubicBezTo>
                    <a:pt x="8550" y="19121"/>
                    <a:pt x="8587" y="19087"/>
                    <a:pt x="8628" y="19055"/>
                  </a:cubicBezTo>
                  <a:cubicBezTo>
                    <a:pt x="8647" y="19039"/>
                    <a:pt x="8668" y="19024"/>
                    <a:pt x="8687" y="19008"/>
                  </a:cubicBezTo>
                  <a:cubicBezTo>
                    <a:pt x="8697" y="18999"/>
                    <a:pt x="8706" y="18989"/>
                    <a:pt x="8716" y="18981"/>
                  </a:cubicBezTo>
                  <a:lnTo>
                    <a:pt x="8716" y="18981"/>
                  </a:lnTo>
                  <a:cubicBezTo>
                    <a:pt x="8681" y="18996"/>
                    <a:pt x="8648" y="19018"/>
                    <a:pt x="8619" y="19035"/>
                  </a:cubicBezTo>
                  <a:cubicBezTo>
                    <a:pt x="8561" y="19074"/>
                    <a:pt x="8503" y="19115"/>
                    <a:pt x="8443" y="19153"/>
                  </a:cubicBezTo>
                  <a:cubicBezTo>
                    <a:pt x="8391" y="19188"/>
                    <a:pt x="8340" y="19225"/>
                    <a:pt x="8292" y="19266"/>
                  </a:cubicBezTo>
                  <a:cubicBezTo>
                    <a:pt x="8237" y="19316"/>
                    <a:pt x="8183" y="19365"/>
                    <a:pt x="8131" y="19420"/>
                  </a:cubicBezTo>
                  <a:cubicBezTo>
                    <a:pt x="8109" y="19441"/>
                    <a:pt x="8091" y="19466"/>
                    <a:pt x="8070" y="19488"/>
                  </a:cubicBezTo>
                  <a:cubicBezTo>
                    <a:pt x="8026" y="19539"/>
                    <a:pt x="7990" y="19597"/>
                    <a:pt x="7958" y="19654"/>
                  </a:cubicBezTo>
                  <a:cubicBezTo>
                    <a:pt x="7925" y="19715"/>
                    <a:pt x="7892" y="19776"/>
                    <a:pt x="7863" y="19838"/>
                  </a:cubicBezTo>
                  <a:cubicBezTo>
                    <a:pt x="7832" y="19900"/>
                    <a:pt x="7803" y="19962"/>
                    <a:pt x="7777" y="20025"/>
                  </a:cubicBezTo>
                  <a:cubicBezTo>
                    <a:pt x="7766" y="20054"/>
                    <a:pt x="7755" y="20082"/>
                    <a:pt x="7744" y="20112"/>
                  </a:cubicBezTo>
                  <a:cubicBezTo>
                    <a:pt x="7732" y="20145"/>
                    <a:pt x="7720" y="20179"/>
                    <a:pt x="7710" y="20212"/>
                  </a:cubicBezTo>
                  <a:cubicBezTo>
                    <a:pt x="7693" y="20279"/>
                    <a:pt x="7674" y="20348"/>
                    <a:pt x="7662" y="20416"/>
                  </a:cubicBezTo>
                  <a:cubicBezTo>
                    <a:pt x="7655" y="20449"/>
                    <a:pt x="7648" y="20483"/>
                    <a:pt x="7642" y="20518"/>
                  </a:cubicBezTo>
                  <a:cubicBezTo>
                    <a:pt x="7636" y="20552"/>
                    <a:pt x="7632" y="20587"/>
                    <a:pt x="7626" y="20622"/>
                  </a:cubicBezTo>
                  <a:cubicBezTo>
                    <a:pt x="7620" y="20655"/>
                    <a:pt x="7617" y="20691"/>
                    <a:pt x="7615" y="20725"/>
                  </a:cubicBezTo>
                  <a:cubicBezTo>
                    <a:pt x="7611" y="20761"/>
                    <a:pt x="7610" y="20797"/>
                    <a:pt x="7608" y="20831"/>
                  </a:cubicBezTo>
                  <a:cubicBezTo>
                    <a:pt x="7605" y="20898"/>
                    <a:pt x="7605" y="20967"/>
                    <a:pt x="7605" y="21035"/>
                  </a:cubicBezTo>
                  <a:cubicBezTo>
                    <a:pt x="7603" y="21171"/>
                    <a:pt x="7615" y="21308"/>
                    <a:pt x="7626" y="21443"/>
                  </a:cubicBezTo>
                  <a:cubicBezTo>
                    <a:pt x="7636" y="21568"/>
                    <a:pt x="7655" y="21692"/>
                    <a:pt x="7689" y="21811"/>
                  </a:cubicBezTo>
                  <a:lnTo>
                    <a:pt x="7688" y="21813"/>
                  </a:lnTo>
                  <a:cubicBezTo>
                    <a:pt x="7677" y="21826"/>
                    <a:pt x="7667" y="21837"/>
                    <a:pt x="7655" y="21851"/>
                  </a:cubicBezTo>
                  <a:cubicBezTo>
                    <a:pt x="7643" y="21862"/>
                    <a:pt x="7631" y="21872"/>
                    <a:pt x="7618" y="21883"/>
                  </a:cubicBezTo>
                  <a:cubicBezTo>
                    <a:pt x="7608" y="21891"/>
                    <a:pt x="7598" y="21898"/>
                    <a:pt x="7586" y="21904"/>
                  </a:cubicBezTo>
                  <a:cubicBezTo>
                    <a:pt x="7569" y="21915"/>
                    <a:pt x="7550" y="21924"/>
                    <a:pt x="7533" y="21933"/>
                  </a:cubicBezTo>
                  <a:cubicBezTo>
                    <a:pt x="7487" y="21953"/>
                    <a:pt x="7440" y="21968"/>
                    <a:pt x="7391" y="21982"/>
                  </a:cubicBezTo>
                  <a:cubicBezTo>
                    <a:pt x="7353" y="21992"/>
                    <a:pt x="7314" y="22004"/>
                    <a:pt x="7276" y="22015"/>
                  </a:cubicBezTo>
                  <a:cubicBezTo>
                    <a:pt x="7237" y="22025"/>
                    <a:pt x="7198" y="22032"/>
                    <a:pt x="7161" y="22038"/>
                  </a:cubicBezTo>
                  <a:cubicBezTo>
                    <a:pt x="7143" y="22040"/>
                    <a:pt x="7123" y="22042"/>
                    <a:pt x="7104" y="22046"/>
                  </a:cubicBezTo>
                  <a:cubicBezTo>
                    <a:pt x="7085" y="22047"/>
                    <a:pt x="7065" y="22047"/>
                    <a:pt x="7046" y="22047"/>
                  </a:cubicBezTo>
                  <a:cubicBezTo>
                    <a:pt x="6996" y="22047"/>
                    <a:pt x="6946" y="22046"/>
                    <a:pt x="6896" y="22044"/>
                  </a:cubicBezTo>
                  <a:cubicBezTo>
                    <a:pt x="6844" y="22042"/>
                    <a:pt x="6795" y="22037"/>
                    <a:pt x="6743" y="22032"/>
                  </a:cubicBezTo>
                  <a:cubicBezTo>
                    <a:pt x="6692" y="22025"/>
                    <a:pt x="6640" y="22016"/>
                    <a:pt x="6590" y="22005"/>
                  </a:cubicBezTo>
                  <a:cubicBezTo>
                    <a:pt x="6537" y="21995"/>
                    <a:pt x="6485" y="21982"/>
                    <a:pt x="6432" y="21969"/>
                  </a:cubicBezTo>
                  <a:cubicBezTo>
                    <a:pt x="6435" y="21969"/>
                    <a:pt x="6439" y="21970"/>
                    <a:pt x="6441" y="21970"/>
                  </a:cubicBezTo>
                  <a:cubicBezTo>
                    <a:pt x="6369" y="21953"/>
                    <a:pt x="6296" y="21935"/>
                    <a:pt x="6225" y="21917"/>
                  </a:cubicBezTo>
                  <a:cubicBezTo>
                    <a:pt x="6158" y="21898"/>
                    <a:pt x="6093" y="21877"/>
                    <a:pt x="6027" y="21855"/>
                  </a:cubicBezTo>
                  <a:lnTo>
                    <a:pt x="6027" y="21855"/>
                  </a:lnTo>
                  <a:cubicBezTo>
                    <a:pt x="6027" y="21855"/>
                    <a:pt x="6027" y="21855"/>
                    <a:pt x="6028" y="21855"/>
                  </a:cubicBezTo>
                  <a:lnTo>
                    <a:pt x="6028" y="21855"/>
                  </a:lnTo>
                  <a:cubicBezTo>
                    <a:pt x="6027" y="21855"/>
                    <a:pt x="6027" y="21855"/>
                    <a:pt x="6026" y="21855"/>
                  </a:cubicBezTo>
                  <a:lnTo>
                    <a:pt x="6024" y="21855"/>
                  </a:lnTo>
                  <a:cubicBezTo>
                    <a:pt x="5991" y="21840"/>
                    <a:pt x="5959" y="21827"/>
                    <a:pt x="5926" y="21813"/>
                  </a:cubicBezTo>
                  <a:cubicBezTo>
                    <a:pt x="5894" y="21799"/>
                    <a:pt x="5863" y="21782"/>
                    <a:pt x="5832" y="21765"/>
                  </a:cubicBezTo>
                  <a:cubicBezTo>
                    <a:pt x="5774" y="21729"/>
                    <a:pt x="5717" y="21691"/>
                    <a:pt x="5662" y="21649"/>
                  </a:cubicBezTo>
                  <a:cubicBezTo>
                    <a:pt x="5613" y="21612"/>
                    <a:pt x="5565" y="21573"/>
                    <a:pt x="5521" y="21531"/>
                  </a:cubicBezTo>
                  <a:cubicBezTo>
                    <a:pt x="5493" y="21501"/>
                    <a:pt x="5466" y="21471"/>
                    <a:pt x="5439" y="21442"/>
                  </a:cubicBezTo>
                  <a:cubicBezTo>
                    <a:pt x="5425" y="21435"/>
                    <a:pt x="5414" y="21424"/>
                    <a:pt x="5407" y="21412"/>
                  </a:cubicBezTo>
                  <a:cubicBezTo>
                    <a:pt x="5405" y="21411"/>
                    <a:pt x="5405" y="21408"/>
                    <a:pt x="5403" y="21406"/>
                  </a:cubicBezTo>
                  <a:cubicBezTo>
                    <a:pt x="5400" y="21401"/>
                    <a:pt x="5397" y="21395"/>
                    <a:pt x="5393" y="21390"/>
                  </a:cubicBezTo>
                  <a:cubicBezTo>
                    <a:pt x="5383" y="21377"/>
                    <a:pt x="5372" y="21364"/>
                    <a:pt x="5360" y="21351"/>
                  </a:cubicBezTo>
                  <a:cubicBezTo>
                    <a:pt x="5358" y="21350"/>
                    <a:pt x="5357" y="21349"/>
                    <a:pt x="5356" y="21346"/>
                  </a:cubicBezTo>
                  <a:lnTo>
                    <a:pt x="5353" y="21344"/>
                  </a:lnTo>
                  <a:cubicBezTo>
                    <a:pt x="5341" y="21328"/>
                    <a:pt x="5329" y="21313"/>
                    <a:pt x="5319" y="21297"/>
                  </a:cubicBezTo>
                  <a:cubicBezTo>
                    <a:pt x="5317" y="21295"/>
                    <a:pt x="5316" y="21295"/>
                    <a:pt x="5314" y="21295"/>
                  </a:cubicBezTo>
                  <a:cubicBezTo>
                    <a:pt x="5311" y="21292"/>
                    <a:pt x="5307" y="21288"/>
                    <a:pt x="5305" y="21285"/>
                  </a:cubicBezTo>
                  <a:lnTo>
                    <a:pt x="5305" y="21285"/>
                  </a:lnTo>
                  <a:lnTo>
                    <a:pt x="5306" y="21287"/>
                  </a:lnTo>
                  <a:cubicBezTo>
                    <a:pt x="5265" y="21235"/>
                    <a:pt x="5228" y="21184"/>
                    <a:pt x="5193" y="21128"/>
                  </a:cubicBezTo>
                  <a:cubicBezTo>
                    <a:pt x="5155" y="21062"/>
                    <a:pt x="5121" y="20995"/>
                    <a:pt x="5088" y="20927"/>
                  </a:cubicBezTo>
                  <a:cubicBezTo>
                    <a:pt x="5056" y="20862"/>
                    <a:pt x="5022" y="20799"/>
                    <a:pt x="4991" y="20733"/>
                  </a:cubicBezTo>
                  <a:cubicBezTo>
                    <a:pt x="4948" y="20629"/>
                    <a:pt x="4904" y="20521"/>
                    <a:pt x="4870" y="20412"/>
                  </a:cubicBezTo>
                  <a:cubicBezTo>
                    <a:pt x="4844" y="20313"/>
                    <a:pt x="4822" y="20211"/>
                    <a:pt x="4804" y="20111"/>
                  </a:cubicBezTo>
                  <a:lnTo>
                    <a:pt x="4809" y="20111"/>
                  </a:lnTo>
                  <a:cubicBezTo>
                    <a:pt x="4805" y="20090"/>
                    <a:pt x="4800" y="20069"/>
                    <a:pt x="4796" y="20049"/>
                  </a:cubicBezTo>
                  <a:cubicBezTo>
                    <a:pt x="4791" y="20024"/>
                    <a:pt x="4788" y="20000"/>
                    <a:pt x="4784" y="19976"/>
                  </a:cubicBezTo>
                  <a:cubicBezTo>
                    <a:pt x="4783" y="19966"/>
                    <a:pt x="4779" y="19954"/>
                    <a:pt x="4778" y="19943"/>
                  </a:cubicBezTo>
                  <a:cubicBezTo>
                    <a:pt x="4777" y="19937"/>
                    <a:pt x="4777" y="19931"/>
                    <a:pt x="4777" y="19926"/>
                  </a:cubicBezTo>
                  <a:cubicBezTo>
                    <a:pt x="4769" y="19894"/>
                    <a:pt x="4763" y="19861"/>
                    <a:pt x="4757" y="19829"/>
                  </a:cubicBezTo>
                  <a:cubicBezTo>
                    <a:pt x="4746" y="19782"/>
                    <a:pt x="4737" y="19736"/>
                    <a:pt x="4726" y="19690"/>
                  </a:cubicBezTo>
                  <a:lnTo>
                    <a:pt x="4726" y="19690"/>
                  </a:lnTo>
                  <a:lnTo>
                    <a:pt x="4727" y="19691"/>
                  </a:lnTo>
                  <a:cubicBezTo>
                    <a:pt x="4715" y="19648"/>
                    <a:pt x="4701" y="19608"/>
                    <a:pt x="4688" y="19566"/>
                  </a:cubicBezTo>
                  <a:cubicBezTo>
                    <a:pt x="4676" y="19525"/>
                    <a:pt x="4666" y="19487"/>
                    <a:pt x="4656" y="19447"/>
                  </a:cubicBezTo>
                  <a:cubicBezTo>
                    <a:pt x="4655" y="19466"/>
                    <a:pt x="4654" y="19483"/>
                    <a:pt x="4650" y="19502"/>
                  </a:cubicBezTo>
                  <a:cubicBezTo>
                    <a:pt x="4643" y="19565"/>
                    <a:pt x="4635" y="19627"/>
                    <a:pt x="4635" y="19690"/>
                  </a:cubicBezTo>
                  <a:cubicBezTo>
                    <a:pt x="4634" y="19756"/>
                    <a:pt x="4640" y="19822"/>
                    <a:pt x="4646" y="19887"/>
                  </a:cubicBezTo>
                  <a:cubicBezTo>
                    <a:pt x="4649" y="19906"/>
                    <a:pt x="4651" y="19927"/>
                    <a:pt x="4655" y="19946"/>
                  </a:cubicBezTo>
                  <a:cubicBezTo>
                    <a:pt x="4604" y="19933"/>
                    <a:pt x="4553" y="19921"/>
                    <a:pt x="4504" y="19902"/>
                  </a:cubicBezTo>
                  <a:cubicBezTo>
                    <a:pt x="4474" y="19890"/>
                    <a:pt x="4446" y="19877"/>
                    <a:pt x="4418" y="19862"/>
                  </a:cubicBezTo>
                  <a:lnTo>
                    <a:pt x="4418" y="19862"/>
                  </a:lnTo>
                  <a:cubicBezTo>
                    <a:pt x="4419" y="19862"/>
                    <a:pt x="4419" y="19862"/>
                    <a:pt x="4419" y="19862"/>
                  </a:cubicBezTo>
                  <a:lnTo>
                    <a:pt x="4419" y="19862"/>
                  </a:lnTo>
                  <a:cubicBezTo>
                    <a:pt x="4418" y="19861"/>
                    <a:pt x="4418" y="19861"/>
                    <a:pt x="4417" y="19861"/>
                  </a:cubicBezTo>
                  <a:lnTo>
                    <a:pt x="4417" y="19861"/>
                  </a:lnTo>
                  <a:cubicBezTo>
                    <a:pt x="4418" y="19861"/>
                    <a:pt x="4418" y="19861"/>
                    <a:pt x="4418" y="19862"/>
                  </a:cubicBezTo>
                  <a:lnTo>
                    <a:pt x="4418" y="19862"/>
                  </a:lnTo>
                  <a:cubicBezTo>
                    <a:pt x="4418" y="19861"/>
                    <a:pt x="4418" y="19861"/>
                    <a:pt x="4417" y="19861"/>
                  </a:cubicBezTo>
                  <a:lnTo>
                    <a:pt x="4417" y="19861"/>
                  </a:lnTo>
                  <a:cubicBezTo>
                    <a:pt x="4417" y="19861"/>
                    <a:pt x="4417" y="19861"/>
                    <a:pt x="4417" y="19861"/>
                  </a:cubicBezTo>
                  <a:lnTo>
                    <a:pt x="4417" y="19861"/>
                  </a:lnTo>
                  <a:cubicBezTo>
                    <a:pt x="4417" y="19861"/>
                    <a:pt x="4417" y="19861"/>
                    <a:pt x="4417" y="19861"/>
                  </a:cubicBezTo>
                  <a:lnTo>
                    <a:pt x="4417" y="19861"/>
                  </a:lnTo>
                  <a:cubicBezTo>
                    <a:pt x="4417" y="19861"/>
                    <a:pt x="4417" y="19861"/>
                    <a:pt x="4417" y="19861"/>
                  </a:cubicBezTo>
                  <a:lnTo>
                    <a:pt x="4417" y="19861"/>
                  </a:lnTo>
                  <a:cubicBezTo>
                    <a:pt x="4378" y="19837"/>
                    <a:pt x="4339" y="19811"/>
                    <a:pt x="4301" y="19783"/>
                  </a:cubicBezTo>
                  <a:lnTo>
                    <a:pt x="4303" y="19783"/>
                  </a:lnTo>
                  <a:cubicBezTo>
                    <a:pt x="4227" y="19729"/>
                    <a:pt x="4158" y="19668"/>
                    <a:pt x="4091" y="19603"/>
                  </a:cubicBezTo>
                  <a:cubicBezTo>
                    <a:pt x="4063" y="19576"/>
                    <a:pt x="4037" y="19548"/>
                    <a:pt x="4014" y="19517"/>
                  </a:cubicBezTo>
                  <a:cubicBezTo>
                    <a:pt x="3964" y="19453"/>
                    <a:pt x="3921" y="19386"/>
                    <a:pt x="3877" y="19318"/>
                  </a:cubicBezTo>
                  <a:lnTo>
                    <a:pt x="3877" y="19318"/>
                  </a:lnTo>
                  <a:lnTo>
                    <a:pt x="3880" y="19319"/>
                  </a:lnTo>
                  <a:cubicBezTo>
                    <a:pt x="3800" y="19188"/>
                    <a:pt x="3731" y="19051"/>
                    <a:pt x="3669" y="18910"/>
                  </a:cubicBezTo>
                  <a:lnTo>
                    <a:pt x="3669" y="18910"/>
                  </a:lnTo>
                  <a:cubicBezTo>
                    <a:pt x="3669" y="18910"/>
                    <a:pt x="3669" y="18911"/>
                    <a:pt x="3669" y="18912"/>
                  </a:cubicBezTo>
                  <a:lnTo>
                    <a:pt x="3669" y="18912"/>
                  </a:lnTo>
                  <a:cubicBezTo>
                    <a:pt x="3627" y="18814"/>
                    <a:pt x="3596" y="18714"/>
                    <a:pt x="3563" y="18614"/>
                  </a:cubicBezTo>
                  <a:cubicBezTo>
                    <a:pt x="3540" y="18533"/>
                    <a:pt x="3515" y="18452"/>
                    <a:pt x="3499" y="18369"/>
                  </a:cubicBezTo>
                  <a:cubicBezTo>
                    <a:pt x="3482" y="18287"/>
                    <a:pt x="3468" y="18207"/>
                    <a:pt x="3454" y="18125"/>
                  </a:cubicBezTo>
                  <a:lnTo>
                    <a:pt x="3454" y="18122"/>
                  </a:lnTo>
                  <a:lnTo>
                    <a:pt x="3454" y="18119"/>
                  </a:lnTo>
                  <a:lnTo>
                    <a:pt x="3447" y="18049"/>
                  </a:lnTo>
                  <a:cubicBezTo>
                    <a:pt x="3444" y="18027"/>
                    <a:pt x="3443" y="18003"/>
                    <a:pt x="3442" y="17982"/>
                  </a:cubicBezTo>
                  <a:cubicBezTo>
                    <a:pt x="3442" y="17938"/>
                    <a:pt x="3442" y="17895"/>
                    <a:pt x="3443" y="17852"/>
                  </a:cubicBezTo>
                  <a:cubicBezTo>
                    <a:pt x="3444" y="17810"/>
                    <a:pt x="3448" y="17768"/>
                    <a:pt x="3452" y="17727"/>
                  </a:cubicBezTo>
                  <a:cubicBezTo>
                    <a:pt x="3458" y="17681"/>
                    <a:pt x="3464" y="17636"/>
                    <a:pt x="3472" y="17589"/>
                  </a:cubicBezTo>
                  <a:cubicBezTo>
                    <a:pt x="3477" y="17559"/>
                    <a:pt x="3483" y="17531"/>
                    <a:pt x="3489" y="17502"/>
                  </a:cubicBezTo>
                  <a:lnTo>
                    <a:pt x="3494" y="17502"/>
                  </a:lnTo>
                  <a:lnTo>
                    <a:pt x="3505" y="17448"/>
                  </a:lnTo>
                  <a:cubicBezTo>
                    <a:pt x="3508" y="17435"/>
                    <a:pt x="3510" y="17420"/>
                    <a:pt x="3514" y="17408"/>
                  </a:cubicBezTo>
                  <a:cubicBezTo>
                    <a:pt x="3513" y="17408"/>
                    <a:pt x="3511" y="17408"/>
                    <a:pt x="3511" y="17407"/>
                  </a:cubicBezTo>
                  <a:cubicBezTo>
                    <a:pt x="3510" y="17407"/>
                    <a:pt x="3510" y="17407"/>
                    <a:pt x="3509" y="17405"/>
                  </a:cubicBezTo>
                  <a:cubicBezTo>
                    <a:pt x="3498" y="17402"/>
                    <a:pt x="3487" y="17398"/>
                    <a:pt x="3475" y="17394"/>
                  </a:cubicBezTo>
                  <a:cubicBezTo>
                    <a:pt x="3464" y="17391"/>
                    <a:pt x="3451" y="17387"/>
                    <a:pt x="3439" y="17383"/>
                  </a:cubicBezTo>
                  <a:cubicBezTo>
                    <a:pt x="3438" y="17383"/>
                    <a:pt x="3437" y="17382"/>
                    <a:pt x="3437" y="17382"/>
                  </a:cubicBezTo>
                  <a:cubicBezTo>
                    <a:pt x="3421" y="17377"/>
                    <a:pt x="3406" y="17371"/>
                    <a:pt x="3391" y="17363"/>
                  </a:cubicBezTo>
                  <a:cubicBezTo>
                    <a:pt x="3389" y="17362"/>
                    <a:pt x="3386" y="17361"/>
                    <a:pt x="3384" y="17361"/>
                  </a:cubicBezTo>
                  <a:cubicBezTo>
                    <a:pt x="3382" y="17360"/>
                    <a:pt x="3380" y="17360"/>
                    <a:pt x="3379" y="17358"/>
                  </a:cubicBezTo>
                  <a:cubicBezTo>
                    <a:pt x="3359" y="17352"/>
                    <a:pt x="3339" y="17345"/>
                    <a:pt x="3319" y="17337"/>
                  </a:cubicBezTo>
                  <a:cubicBezTo>
                    <a:pt x="3282" y="17320"/>
                    <a:pt x="3246" y="17299"/>
                    <a:pt x="3210" y="17279"/>
                  </a:cubicBezTo>
                  <a:cubicBezTo>
                    <a:pt x="3107" y="17217"/>
                    <a:pt x="3004" y="17152"/>
                    <a:pt x="2906" y="17083"/>
                  </a:cubicBezTo>
                  <a:cubicBezTo>
                    <a:pt x="2861" y="17047"/>
                    <a:pt x="2817" y="17010"/>
                    <a:pt x="2770" y="16974"/>
                  </a:cubicBezTo>
                  <a:cubicBezTo>
                    <a:pt x="2725" y="16939"/>
                    <a:pt x="2678" y="16907"/>
                    <a:pt x="2632" y="16875"/>
                  </a:cubicBezTo>
                  <a:cubicBezTo>
                    <a:pt x="2603" y="16852"/>
                    <a:pt x="2575" y="16827"/>
                    <a:pt x="2548" y="16803"/>
                  </a:cubicBezTo>
                  <a:cubicBezTo>
                    <a:pt x="2519" y="16777"/>
                    <a:pt x="2494" y="16749"/>
                    <a:pt x="2467" y="16723"/>
                  </a:cubicBezTo>
                  <a:cubicBezTo>
                    <a:pt x="2416" y="16672"/>
                    <a:pt x="2370" y="16618"/>
                    <a:pt x="2326" y="16563"/>
                  </a:cubicBezTo>
                  <a:cubicBezTo>
                    <a:pt x="2285" y="16511"/>
                    <a:pt x="2241" y="16458"/>
                    <a:pt x="2199" y="16407"/>
                  </a:cubicBezTo>
                  <a:cubicBezTo>
                    <a:pt x="2185" y="16387"/>
                    <a:pt x="2172" y="16366"/>
                    <a:pt x="2158" y="16346"/>
                  </a:cubicBezTo>
                  <a:cubicBezTo>
                    <a:pt x="2100" y="16244"/>
                    <a:pt x="2048" y="16138"/>
                    <a:pt x="1993" y="16034"/>
                  </a:cubicBezTo>
                  <a:cubicBezTo>
                    <a:pt x="1939" y="15929"/>
                    <a:pt x="1891" y="15821"/>
                    <a:pt x="1844" y="15712"/>
                  </a:cubicBezTo>
                  <a:cubicBezTo>
                    <a:pt x="1843" y="15711"/>
                    <a:pt x="1843" y="15710"/>
                    <a:pt x="1843" y="15709"/>
                  </a:cubicBezTo>
                  <a:cubicBezTo>
                    <a:pt x="1843" y="15707"/>
                    <a:pt x="1843" y="15706"/>
                    <a:pt x="1842" y="15706"/>
                  </a:cubicBezTo>
                  <a:cubicBezTo>
                    <a:pt x="1828" y="15668"/>
                    <a:pt x="1812" y="15629"/>
                    <a:pt x="1798" y="15590"/>
                  </a:cubicBezTo>
                  <a:cubicBezTo>
                    <a:pt x="1780" y="15542"/>
                    <a:pt x="1766" y="15493"/>
                    <a:pt x="1751" y="15444"/>
                  </a:cubicBezTo>
                  <a:cubicBezTo>
                    <a:pt x="1724" y="15354"/>
                    <a:pt x="1700" y="15263"/>
                    <a:pt x="1676" y="15174"/>
                  </a:cubicBezTo>
                  <a:lnTo>
                    <a:pt x="1676" y="15174"/>
                  </a:lnTo>
                  <a:cubicBezTo>
                    <a:pt x="1676" y="15174"/>
                    <a:pt x="1677" y="15174"/>
                    <a:pt x="1677" y="15175"/>
                  </a:cubicBezTo>
                  <a:lnTo>
                    <a:pt x="1677" y="15175"/>
                  </a:lnTo>
                  <a:cubicBezTo>
                    <a:pt x="1659" y="15102"/>
                    <a:pt x="1642" y="15029"/>
                    <a:pt x="1628" y="14954"/>
                  </a:cubicBezTo>
                  <a:cubicBezTo>
                    <a:pt x="1627" y="14943"/>
                    <a:pt x="1626" y="14933"/>
                    <a:pt x="1623" y="14923"/>
                  </a:cubicBezTo>
                  <a:lnTo>
                    <a:pt x="1604" y="14858"/>
                  </a:lnTo>
                  <a:cubicBezTo>
                    <a:pt x="1601" y="14847"/>
                    <a:pt x="1597" y="14837"/>
                    <a:pt x="1595" y="14828"/>
                  </a:cubicBezTo>
                  <a:cubicBezTo>
                    <a:pt x="1586" y="14804"/>
                    <a:pt x="1580" y="14780"/>
                    <a:pt x="1573" y="14757"/>
                  </a:cubicBezTo>
                  <a:cubicBezTo>
                    <a:pt x="1573" y="14755"/>
                    <a:pt x="1571" y="14752"/>
                    <a:pt x="1570" y="14750"/>
                  </a:cubicBezTo>
                  <a:cubicBezTo>
                    <a:pt x="1566" y="14735"/>
                    <a:pt x="1561" y="14720"/>
                    <a:pt x="1555" y="14705"/>
                  </a:cubicBezTo>
                  <a:lnTo>
                    <a:pt x="1554" y="14705"/>
                  </a:lnTo>
                  <a:cubicBezTo>
                    <a:pt x="1543" y="14669"/>
                    <a:pt x="1532" y="14633"/>
                    <a:pt x="1517" y="14598"/>
                  </a:cubicBezTo>
                  <a:cubicBezTo>
                    <a:pt x="1503" y="14562"/>
                    <a:pt x="1490" y="14524"/>
                    <a:pt x="1473" y="14489"/>
                  </a:cubicBezTo>
                  <a:cubicBezTo>
                    <a:pt x="1470" y="14482"/>
                    <a:pt x="1466" y="14474"/>
                    <a:pt x="1461" y="14468"/>
                  </a:cubicBezTo>
                  <a:cubicBezTo>
                    <a:pt x="1459" y="14473"/>
                    <a:pt x="1459" y="14478"/>
                    <a:pt x="1457" y="14484"/>
                  </a:cubicBezTo>
                  <a:cubicBezTo>
                    <a:pt x="1459" y="14508"/>
                    <a:pt x="1459" y="14531"/>
                    <a:pt x="1459" y="14554"/>
                  </a:cubicBezTo>
                  <a:cubicBezTo>
                    <a:pt x="1459" y="14585"/>
                    <a:pt x="1457" y="14616"/>
                    <a:pt x="1457" y="14648"/>
                  </a:cubicBezTo>
                  <a:cubicBezTo>
                    <a:pt x="1457" y="14660"/>
                    <a:pt x="1461" y="14670"/>
                    <a:pt x="1461" y="14682"/>
                  </a:cubicBezTo>
                  <a:cubicBezTo>
                    <a:pt x="1418" y="14672"/>
                    <a:pt x="1374" y="14662"/>
                    <a:pt x="1332" y="14649"/>
                  </a:cubicBezTo>
                  <a:cubicBezTo>
                    <a:pt x="1307" y="14642"/>
                    <a:pt x="1284" y="14634"/>
                    <a:pt x="1259" y="14626"/>
                  </a:cubicBezTo>
                  <a:cubicBezTo>
                    <a:pt x="1223" y="14610"/>
                    <a:pt x="1189" y="14592"/>
                    <a:pt x="1156" y="14574"/>
                  </a:cubicBezTo>
                  <a:lnTo>
                    <a:pt x="1156" y="14574"/>
                  </a:lnTo>
                  <a:lnTo>
                    <a:pt x="1157" y="14575"/>
                  </a:lnTo>
                  <a:cubicBezTo>
                    <a:pt x="1156" y="14574"/>
                    <a:pt x="1153" y="14572"/>
                    <a:pt x="1152" y="14571"/>
                  </a:cubicBezTo>
                  <a:cubicBezTo>
                    <a:pt x="1079" y="14525"/>
                    <a:pt x="1011" y="14473"/>
                    <a:pt x="941" y="14421"/>
                  </a:cubicBezTo>
                  <a:cubicBezTo>
                    <a:pt x="913" y="14396"/>
                    <a:pt x="883" y="14374"/>
                    <a:pt x="853" y="14348"/>
                  </a:cubicBezTo>
                  <a:cubicBezTo>
                    <a:pt x="826" y="14323"/>
                    <a:pt x="799" y="14298"/>
                    <a:pt x="771" y="14273"/>
                  </a:cubicBezTo>
                  <a:cubicBezTo>
                    <a:pt x="748" y="14247"/>
                    <a:pt x="724" y="14223"/>
                    <a:pt x="702" y="14195"/>
                  </a:cubicBezTo>
                  <a:cubicBezTo>
                    <a:pt x="675" y="14164"/>
                    <a:pt x="647" y="14132"/>
                    <a:pt x="622" y="14100"/>
                  </a:cubicBezTo>
                  <a:lnTo>
                    <a:pt x="622" y="14100"/>
                  </a:lnTo>
                  <a:cubicBezTo>
                    <a:pt x="624" y="14101"/>
                    <a:pt x="625" y="14102"/>
                    <a:pt x="626" y="14105"/>
                  </a:cubicBezTo>
                  <a:lnTo>
                    <a:pt x="626" y="14105"/>
                  </a:lnTo>
                  <a:cubicBezTo>
                    <a:pt x="625" y="14102"/>
                    <a:pt x="624" y="14101"/>
                    <a:pt x="622" y="14099"/>
                  </a:cubicBezTo>
                  <a:lnTo>
                    <a:pt x="620" y="14097"/>
                  </a:lnTo>
                  <a:cubicBezTo>
                    <a:pt x="601" y="14071"/>
                    <a:pt x="580" y="14044"/>
                    <a:pt x="563" y="14018"/>
                  </a:cubicBezTo>
                  <a:cubicBezTo>
                    <a:pt x="542" y="13988"/>
                    <a:pt x="523" y="13957"/>
                    <a:pt x="506" y="13926"/>
                  </a:cubicBezTo>
                  <a:cubicBezTo>
                    <a:pt x="471" y="13859"/>
                    <a:pt x="440" y="13792"/>
                    <a:pt x="408" y="13724"/>
                  </a:cubicBezTo>
                  <a:cubicBezTo>
                    <a:pt x="374" y="13651"/>
                    <a:pt x="342" y="13579"/>
                    <a:pt x="310" y="13506"/>
                  </a:cubicBezTo>
                  <a:cubicBezTo>
                    <a:pt x="298" y="13473"/>
                    <a:pt x="285" y="13440"/>
                    <a:pt x="275" y="13408"/>
                  </a:cubicBezTo>
                  <a:cubicBezTo>
                    <a:pt x="264" y="13375"/>
                    <a:pt x="254" y="13343"/>
                    <a:pt x="245" y="13310"/>
                  </a:cubicBezTo>
                  <a:cubicBezTo>
                    <a:pt x="233" y="13261"/>
                    <a:pt x="221" y="13215"/>
                    <a:pt x="211" y="13166"/>
                  </a:cubicBezTo>
                  <a:cubicBezTo>
                    <a:pt x="201" y="13119"/>
                    <a:pt x="192" y="13069"/>
                    <a:pt x="185" y="13022"/>
                  </a:cubicBezTo>
                  <a:cubicBezTo>
                    <a:pt x="180" y="12966"/>
                    <a:pt x="173" y="12910"/>
                    <a:pt x="172" y="12854"/>
                  </a:cubicBezTo>
                  <a:cubicBezTo>
                    <a:pt x="171" y="12797"/>
                    <a:pt x="169" y="12740"/>
                    <a:pt x="169" y="12683"/>
                  </a:cubicBezTo>
                  <a:lnTo>
                    <a:pt x="169" y="12681"/>
                  </a:lnTo>
                  <a:lnTo>
                    <a:pt x="169" y="12677"/>
                  </a:lnTo>
                  <a:cubicBezTo>
                    <a:pt x="172" y="12510"/>
                    <a:pt x="182" y="12343"/>
                    <a:pt x="203" y="12178"/>
                  </a:cubicBezTo>
                  <a:cubicBezTo>
                    <a:pt x="212" y="12126"/>
                    <a:pt x="221" y="12074"/>
                    <a:pt x="231" y="12023"/>
                  </a:cubicBezTo>
                  <a:cubicBezTo>
                    <a:pt x="242" y="11971"/>
                    <a:pt x="257" y="11922"/>
                    <a:pt x="271" y="11871"/>
                  </a:cubicBezTo>
                  <a:lnTo>
                    <a:pt x="271" y="11871"/>
                  </a:lnTo>
                  <a:cubicBezTo>
                    <a:pt x="271" y="11873"/>
                    <a:pt x="270" y="11875"/>
                    <a:pt x="270" y="11877"/>
                  </a:cubicBezTo>
                  <a:cubicBezTo>
                    <a:pt x="284" y="11829"/>
                    <a:pt x="300" y="11780"/>
                    <a:pt x="316" y="11733"/>
                  </a:cubicBezTo>
                  <a:cubicBezTo>
                    <a:pt x="332" y="11685"/>
                    <a:pt x="353" y="11639"/>
                    <a:pt x="373" y="11592"/>
                  </a:cubicBezTo>
                  <a:cubicBezTo>
                    <a:pt x="391" y="11553"/>
                    <a:pt x="409" y="11514"/>
                    <a:pt x="427" y="11476"/>
                  </a:cubicBezTo>
                  <a:cubicBezTo>
                    <a:pt x="445" y="11439"/>
                    <a:pt x="464" y="11405"/>
                    <a:pt x="484" y="11371"/>
                  </a:cubicBezTo>
                  <a:lnTo>
                    <a:pt x="484" y="11371"/>
                  </a:lnTo>
                  <a:cubicBezTo>
                    <a:pt x="485" y="11370"/>
                    <a:pt x="485" y="11369"/>
                    <a:pt x="485" y="11368"/>
                  </a:cubicBezTo>
                  <a:lnTo>
                    <a:pt x="485" y="11366"/>
                  </a:lnTo>
                  <a:cubicBezTo>
                    <a:pt x="485" y="11366"/>
                    <a:pt x="485" y="11365"/>
                    <a:pt x="486" y="11365"/>
                  </a:cubicBezTo>
                  <a:cubicBezTo>
                    <a:pt x="521" y="11311"/>
                    <a:pt x="559" y="11258"/>
                    <a:pt x="591" y="11201"/>
                  </a:cubicBezTo>
                  <a:cubicBezTo>
                    <a:pt x="618" y="11156"/>
                    <a:pt x="642" y="11108"/>
                    <a:pt x="668" y="11063"/>
                  </a:cubicBezTo>
                  <a:cubicBezTo>
                    <a:pt x="693" y="11040"/>
                    <a:pt x="720" y="11019"/>
                    <a:pt x="745" y="10996"/>
                  </a:cubicBezTo>
                  <a:cubicBezTo>
                    <a:pt x="748" y="11000"/>
                    <a:pt x="751" y="11004"/>
                    <a:pt x="754" y="11009"/>
                  </a:cubicBezTo>
                  <a:cubicBezTo>
                    <a:pt x="773" y="11036"/>
                    <a:pt x="794" y="11061"/>
                    <a:pt x="816" y="11088"/>
                  </a:cubicBezTo>
                  <a:cubicBezTo>
                    <a:pt x="837" y="11115"/>
                    <a:pt x="862" y="11140"/>
                    <a:pt x="885" y="11168"/>
                  </a:cubicBezTo>
                  <a:cubicBezTo>
                    <a:pt x="905" y="11191"/>
                    <a:pt x="930" y="11213"/>
                    <a:pt x="954" y="11235"/>
                  </a:cubicBezTo>
                  <a:cubicBezTo>
                    <a:pt x="978" y="11259"/>
                    <a:pt x="1003" y="11280"/>
                    <a:pt x="1029" y="11302"/>
                  </a:cubicBezTo>
                  <a:cubicBezTo>
                    <a:pt x="1052" y="11321"/>
                    <a:pt x="1076" y="11341"/>
                    <a:pt x="1099" y="11359"/>
                  </a:cubicBezTo>
                  <a:cubicBezTo>
                    <a:pt x="1127" y="11380"/>
                    <a:pt x="1156" y="11402"/>
                    <a:pt x="1186" y="11421"/>
                  </a:cubicBezTo>
                  <a:cubicBezTo>
                    <a:pt x="1214" y="11440"/>
                    <a:pt x="1243" y="11458"/>
                    <a:pt x="1272" y="11476"/>
                  </a:cubicBezTo>
                  <a:cubicBezTo>
                    <a:pt x="1305" y="11494"/>
                    <a:pt x="1337" y="11511"/>
                    <a:pt x="1369" y="11530"/>
                  </a:cubicBezTo>
                  <a:cubicBezTo>
                    <a:pt x="1424" y="11558"/>
                    <a:pt x="1482" y="11586"/>
                    <a:pt x="1540" y="11608"/>
                  </a:cubicBezTo>
                  <a:cubicBezTo>
                    <a:pt x="1573" y="11620"/>
                    <a:pt x="1605" y="11631"/>
                    <a:pt x="1637" y="11643"/>
                  </a:cubicBezTo>
                  <a:cubicBezTo>
                    <a:pt x="1671" y="11653"/>
                    <a:pt x="1705" y="11662"/>
                    <a:pt x="1740" y="11672"/>
                  </a:cubicBezTo>
                  <a:cubicBezTo>
                    <a:pt x="1806" y="11691"/>
                    <a:pt x="1873" y="11705"/>
                    <a:pt x="1939" y="11718"/>
                  </a:cubicBezTo>
                  <a:cubicBezTo>
                    <a:pt x="1973" y="11726"/>
                    <a:pt x="2009" y="11733"/>
                    <a:pt x="2045" y="11738"/>
                  </a:cubicBezTo>
                  <a:cubicBezTo>
                    <a:pt x="2051" y="11739"/>
                    <a:pt x="2058" y="11741"/>
                    <a:pt x="2064" y="11741"/>
                  </a:cubicBezTo>
                  <a:cubicBezTo>
                    <a:pt x="2071" y="11741"/>
                    <a:pt x="2080" y="11739"/>
                    <a:pt x="2087" y="11739"/>
                  </a:cubicBezTo>
                  <a:cubicBezTo>
                    <a:pt x="2108" y="11738"/>
                    <a:pt x="2128" y="11738"/>
                    <a:pt x="2149" y="11738"/>
                  </a:cubicBezTo>
                  <a:cubicBezTo>
                    <a:pt x="2179" y="11738"/>
                    <a:pt x="2208" y="11737"/>
                    <a:pt x="2237" y="11736"/>
                  </a:cubicBezTo>
                  <a:lnTo>
                    <a:pt x="2241" y="11736"/>
                  </a:lnTo>
                  <a:cubicBezTo>
                    <a:pt x="2275" y="11733"/>
                    <a:pt x="2309" y="11732"/>
                    <a:pt x="2343" y="11728"/>
                  </a:cubicBezTo>
                  <a:cubicBezTo>
                    <a:pt x="2379" y="11724"/>
                    <a:pt x="2415" y="11718"/>
                    <a:pt x="2451" y="11712"/>
                  </a:cubicBezTo>
                  <a:lnTo>
                    <a:pt x="2451" y="11712"/>
                  </a:lnTo>
                  <a:lnTo>
                    <a:pt x="2450" y="11713"/>
                  </a:lnTo>
                  <a:cubicBezTo>
                    <a:pt x="2512" y="11702"/>
                    <a:pt x="2572" y="11689"/>
                    <a:pt x="2633" y="11671"/>
                  </a:cubicBezTo>
                  <a:cubicBezTo>
                    <a:pt x="2720" y="11641"/>
                    <a:pt x="2804" y="11608"/>
                    <a:pt x="2890" y="11572"/>
                  </a:cubicBezTo>
                  <a:cubicBezTo>
                    <a:pt x="2896" y="11569"/>
                    <a:pt x="2902" y="11567"/>
                    <a:pt x="2907" y="11563"/>
                  </a:cubicBezTo>
                  <a:lnTo>
                    <a:pt x="2907" y="11563"/>
                  </a:lnTo>
                  <a:cubicBezTo>
                    <a:pt x="2901" y="11564"/>
                    <a:pt x="2894" y="11566"/>
                    <a:pt x="2887" y="11568"/>
                  </a:cubicBezTo>
                  <a:cubicBezTo>
                    <a:pt x="2845" y="11577"/>
                    <a:pt x="2806" y="11586"/>
                    <a:pt x="2765" y="11594"/>
                  </a:cubicBezTo>
                  <a:cubicBezTo>
                    <a:pt x="2720" y="11602"/>
                    <a:pt x="2677" y="11609"/>
                    <a:pt x="2632" y="11617"/>
                  </a:cubicBezTo>
                  <a:lnTo>
                    <a:pt x="2632" y="11617"/>
                  </a:lnTo>
                  <a:cubicBezTo>
                    <a:pt x="2633" y="11617"/>
                    <a:pt x="2635" y="11617"/>
                    <a:pt x="2636" y="11617"/>
                  </a:cubicBezTo>
                  <a:cubicBezTo>
                    <a:pt x="2572" y="11625"/>
                    <a:pt x="2510" y="11634"/>
                    <a:pt x="2446" y="11636"/>
                  </a:cubicBezTo>
                  <a:cubicBezTo>
                    <a:pt x="2432" y="11636"/>
                    <a:pt x="2419" y="11636"/>
                    <a:pt x="2405" y="11636"/>
                  </a:cubicBezTo>
                  <a:cubicBezTo>
                    <a:pt x="2328" y="11636"/>
                    <a:pt x="2252" y="11632"/>
                    <a:pt x="2177" y="11625"/>
                  </a:cubicBezTo>
                  <a:lnTo>
                    <a:pt x="2178" y="11625"/>
                  </a:lnTo>
                  <a:cubicBezTo>
                    <a:pt x="2151" y="11623"/>
                    <a:pt x="2123" y="11619"/>
                    <a:pt x="2095" y="11617"/>
                  </a:cubicBezTo>
                  <a:cubicBezTo>
                    <a:pt x="2068" y="11614"/>
                    <a:pt x="2041" y="11608"/>
                    <a:pt x="2014" y="11604"/>
                  </a:cubicBezTo>
                  <a:cubicBezTo>
                    <a:pt x="1961" y="11597"/>
                    <a:pt x="1909" y="11582"/>
                    <a:pt x="1856" y="11569"/>
                  </a:cubicBezTo>
                  <a:lnTo>
                    <a:pt x="1856" y="11569"/>
                  </a:lnTo>
                  <a:cubicBezTo>
                    <a:pt x="1857" y="11569"/>
                    <a:pt x="1857" y="11570"/>
                    <a:pt x="1858" y="11571"/>
                  </a:cubicBezTo>
                  <a:cubicBezTo>
                    <a:pt x="1855" y="11569"/>
                    <a:pt x="1853" y="11569"/>
                    <a:pt x="1850" y="11569"/>
                  </a:cubicBezTo>
                  <a:lnTo>
                    <a:pt x="1849" y="11569"/>
                  </a:lnTo>
                  <a:cubicBezTo>
                    <a:pt x="1816" y="11560"/>
                    <a:pt x="1780" y="11552"/>
                    <a:pt x="1745" y="11542"/>
                  </a:cubicBezTo>
                  <a:cubicBezTo>
                    <a:pt x="1708" y="11532"/>
                    <a:pt x="1671" y="11521"/>
                    <a:pt x="1635" y="11509"/>
                  </a:cubicBezTo>
                  <a:cubicBezTo>
                    <a:pt x="1591" y="11491"/>
                    <a:pt x="1547" y="11475"/>
                    <a:pt x="1506" y="11454"/>
                  </a:cubicBezTo>
                  <a:cubicBezTo>
                    <a:pt x="1461" y="11433"/>
                    <a:pt x="1416" y="11411"/>
                    <a:pt x="1373" y="11387"/>
                  </a:cubicBezTo>
                  <a:cubicBezTo>
                    <a:pt x="1351" y="11375"/>
                    <a:pt x="1328" y="11361"/>
                    <a:pt x="1306" y="11347"/>
                  </a:cubicBezTo>
                  <a:cubicBezTo>
                    <a:pt x="1284" y="11334"/>
                    <a:pt x="1264" y="11320"/>
                    <a:pt x="1244" y="11306"/>
                  </a:cubicBezTo>
                  <a:lnTo>
                    <a:pt x="1243" y="11306"/>
                  </a:lnTo>
                  <a:lnTo>
                    <a:pt x="1241" y="11305"/>
                  </a:lnTo>
                  <a:cubicBezTo>
                    <a:pt x="1208" y="11279"/>
                    <a:pt x="1173" y="11253"/>
                    <a:pt x="1140" y="11226"/>
                  </a:cubicBezTo>
                  <a:cubicBezTo>
                    <a:pt x="1107" y="11200"/>
                    <a:pt x="1076" y="11173"/>
                    <a:pt x="1045" y="11145"/>
                  </a:cubicBezTo>
                  <a:cubicBezTo>
                    <a:pt x="1024" y="11124"/>
                    <a:pt x="1003" y="11104"/>
                    <a:pt x="983" y="11084"/>
                  </a:cubicBezTo>
                  <a:cubicBezTo>
                    <a:pt x="964" y="11065"/>
                    <a:pt x="947" y="11044"/>
                    <a:pt x="929" y="11024"/>
                  </a:cubicBezTo>
                  <a:lnTo>
                    <a:pt x="929" y="11024"/>
                  </a:lnTo>
                  <a:cubicBezTo>
                    <a:pt x="929" y="11024"/>
                    <a:pt x="929" y="11025"/>
                    <a:pt x="929" y="11025"/>
                  </a:cubicBezTo>
                  <a:cubicBezTo>
                    <a:pt x="928" y="11024"/>
                    <a:pt x="927" y="11022"/>
                    <a:pt x="926" y="11021"/>
                  </a:cubicBezTo>
                  <a:lnTo>
                    <a:pt x="926" y="11021"/>
                  </a:lnTo>
                  <a:cubicBezTo>
                    <a:pt x="927" y="11022"/>
                    <a:pt x="928" y="11023"/>
                    <a:pt x="929" y="11024"/>
                  </a:cubicBezTo>
                  <a:lnTo>
                    <a:pt x="929" y="11024"/>
                  </a:lnTo>
                  <a:cubicBezTo>
                    <a:pt x="928" y="11022"/>
                    <a:pt x="926" y="11021"/>
                    <a:pt x="925" y="11020"/>
                  </a:cubicBezTo>
                  <a:lnTo>
                    <a:pt x="925" y="11020"/>
                  </a:lnTo>
                  <a:cubicBezTo>
                    <a:pt x="925" y="11020"/>
                    <a:pt x="925" y="11020"/>
                    <a:pt x="926" y="11021"/>
                  </a:cubicBezTo>
                  <a:lnTo>
                    <a:pt x="926" y="11021"/>
                  </a:lnTo>
                  <a:cubicBezTo>
                    <a:pt x="925" y="11020"/>
                    <a:pt x="925" y="11019"/>
                    <a:pt x="924" y="11019"/>
                  </a:cubicBezTo>
                  <a:lnTo>
                    <a:pt x="924" y="11019"/>
                  </a:lnTo>
                  <a:cubicBezTo>
                    <a:pt x="924" y="11019"/>
                    <a:pt x="924" y="11019"/>
                    <a:pt x="925" y="11020"/>
                  </a:cubicBezTo>
                  <a:lnTo>
                    <a:pt x="925" y="11020"/>
                  </a:lnTo>
                  <a:cubicBezTo>
                    <a:pt x="897" y="10985"/>
                    <a:pt x="871" y="10951"/>
                    <a:pt x="843" y="10915"/>
                  </a:cubicBezTo>
                  <a:cubicBezTo>
                    <a:pt x="816" y="10875"/>
                    <a:pt x="789" y="10835"/>
                    <a:pt x="761" y="10795"/>
                  </a:cubicBezTo>
                  <a:cubicBezTo>
                    <a:pt x="745" y="10769"/>
                    <a:pt x="729" y="10742"/>
                    <a:pt x="713" y="10715"/>
                  </a:cubicBezTo>
                  <a:cubicBezTo>
                    <a:pt x="697" y="10689"/>
                    <a:pt x="685" y="10661"/>
                    <a:pt x="671" y="10634"/>
                  </a:cubicBezTo>
                  <a:cubicBezTo>
                    <a:pt x="656" y="10597"/>
                    <a:pt x="639" y="10560"/>
                    <a:pt x="626" y="10523"/>
                  </a:cubicBezTo>
                  <a:cubicBezTo>
                    <a:pt x="610" y="10480"/>
                    <a:pt x="596" y="10438"/>
                    <a:pt x="583" y="10395"/>
                  </a:cubicBezTo>
                  <a:cubicBezTo>
                    <a:pt x="575" y="10369"/>
                    <a:pt x="569" y="10343"/>
                    <a:pt x="563" y="10315"/>
                  </a:cubicBezTo>
                  <a:cubicBezTo>
                    <a:pt x="554" y="10291"/>
                    <a:pt x="551" y="10263"/>
                    <a:pt x="546" y="10240"/>
                  </a:cubicBezTo>
                  <a:cubicBezTo>
                    <a:pt x="539" y="10203"/>
                    <a:pt x="534" y="10167"/>
                    <a:pt x="531" y="10129"/>
                  </a:cubicBezTo>
                  <a:cubicBezTo>
                    <a:pt x="528" y="10112"/>
                    <a:pt x="526" y="10092"/>
                    <a:pt x="526" y="10074"/>
                  </a:cubicBezTo>
                  <a:cubicBezTo>
                    <a:pt x="523" y="10052"/>
                    <a:pt x="523" y="10031"/>
                    <a:pt x="522" y="10008"/>
                  </a:cubicBezTo>
                  <a:lnTo>
                    <a:pt x="522" y="10009"/>
                  </a:lnTo>
                  <a:cubicBezTo>
                    <a:pt x="521" y="9907"/>
                    <a:pt x="517" y="9804"/>
                    <a:pt x="527" y="9703"/>
                  </a:cubicBezTo>
                  <a:cubicBezTo>
                    <a:pt x="532" y="9662"/>
                    <a:pt x="538" y="9621"/>
                    <a:pt x="547" y="9580"/>
                  </a:cubicBezTo>
                  <a:lnTo>
                    <a:pt x="547" y="9580"/>
                  </a:lnTo>
                  <a:cubicBezTo>
                    <a:pt x="546" y="9582"/>
                    <a:pt x="546" y="9585"/>
                    <a:pt x="544" y="9587"/>
                  </a:cubicBezTo>
                  <a:cubicBezTo>
                    <a:pt x="554" y="9544"/>
                    <a:pt x="565" y="9499"/>
                    <a:pt x="577" y="9455"/>
                  </a:cubicBezTo>
                  <a:cubicBezTo>
                    <a:pt x="552" y="9440"/>
                    <a:pt x="565" y="9397"/>
                    <a:pt x="578" y="9353"/>
                  </a:cubicBezTo>
                  <a:cubicBezTo>
                    <a:pt x="590" y="9323"/>
                    <a:pt x="600" y="9296"/>
                    <a:pt x="613" y="9266"/>
                  </a:cubicBezTo>
                  <a:cubicBezTo>
                    <a:pt x="629" y="9233"/>
                    <a:pt x="645" y="9198"/>
                    <a:pt x="662" y="9165"/>
                  </a:cubicBezTo>
                  <a:cubicBezTo>
                    <a:pt x="678" y="9130"/>
                    <a:pt x="694" y="9094"/>
                    <a:pt x="709" y="9059"/>
                  </a:cubicBezTo>
                  <a:cubicBezTo>
                    <a:pt x="724" y="9028"/>
                    <a:pt x="739" y="8996"/>
                    <a:pt x="755" y="8965"/>
                  </a:cubicBezTo>
                  <a:cubicBezTo>
                    <a:pt x="768" y="8942"/>
                    <a:pt x="780" y="8921"/>
                    <a:pt x="792" y="8899"/>
                  </a:cubicBezTo>
                  <a:cubicBezTo>
                    <a:pt x="804" y="8878"/>
                    <a:pt x="820" y="8858"/>
                    <a:pt x="832" y="8838"/>
                  </a:cubicBezTo>
                  <a:cubicBezTo>
                    <a:pt x="833" y="8837"/>
                    <a:pt x="835" y="8834"/>
                    <a:pt x="836" y="8833"/>
                  </a:cubicBezTo>
                  <a:cubicBezTo>
                    <a:pt x="874" y="8780"/>
                    <a:pt x="914" y="8730"/>
                    <a:pt x="956" y="8679"/>
                  </a:cubicBezTo>
                  <a:cubicBezTo>
                    <a:pt x="975" y="8661"/>
                    <a:pt x="993" y="8641"/>
                    <a:pt x="1014" y="8623"/>
                  </a:cubicBezTo>
                  <a:cubicBezTo>
                    <a:pt x="1039" y="8602"/>
                    <a:pt x="1065" y="8583"/>
                    <a:pt x="1094" y="8565"/>
                  </a:cubicBezTo>
                  <a:cubicBezTo>
                    <a:pt x="1143" y="8536"/>
                    <a:pt x="1192" y="8507"/>
                    <a:pt x="1244" y="8481"/>
                  </a:cubicBezTo>
                  <a:cubicBezTo>
                    <a:pt x="1272" y="8470"/>
                    <a:pt x="1302" y="8458"/>
                    <a:pt x="1330" y="8447"/>
                  </a:cubicBezTo>
                  <a:cubicBezTo>
                    <a:pt x="1410" y="8423"/>
                    <a:pt x="1491" y="8405"/>
                    <a:pt x="1573" y="8386"/>
                  </a:cubicBezTo>
                  <a:cubicBezTo>
                    <a:pt x="1576" y="8409"/>
                    <a:pt x="1580" y="8430"/>
                    <a:pt x="1584" y="8454"/>
                  </a:cubicBezTo>
                  <a:cubicBezTo>
                    <a:pt x="1595" y="8518"/>
                    <a:pt x="1606" y="8581"/>
                    <a:pt x="1620" y="8644"/>
                  </a:cubicBezTo>
                  <a:cubicBezTo>
                    <a:pt x="1624" y="8661"/>
                    <a:pt x="1628" y="8676"/>
                    <a:pt x="1632" y="8693"/>
                  </a:cubicBezTo>
                  <a:cubicBezTo>
                    <a:pt x="1636" y="8709"/>
                    <a:pt x="1642" y="8727"/>
                    <a:pt x="1647" y="8743"/>
                  </a:cubicBezTo>
                  <a:cubicBezTo>
                    <a:pt x="1658" y="8776"/>
                    <a:pt x="1672" y="8808"/>
                    <a:pt x="1684" y="8842"/>
                  </a:cubicBezTo>
                  <a:cubicBezTo>
                    <a:pt x="1697" y="8871"/>
                    <a:pt x="1709" y="8898"/>
                    <a:pt x="1724" y="8926"/>
                  </a:cubicBezTo>
                  <a:cubicBezTo>
                    <a:pt x="1741" y="8962"/>
                    <a:pt x="1760" y="8996"/>
                    <a:pt x="1777" y="9032"/>
                  </a:cubicBezTo>
                  <a:cubicBezTo>
                    <a:pt x="1808" y="9088"/>
                    <a:pt x="1842" y="9143"/>
                    <a:pt x="1881" y="9193"/>
                  </a:cubicBezTo>
                  <a:cubicBezTo>
                    <a:pt x="1922" y="9246"/>
                    <a:pt x="1963" y="9300"/>
                    <a:pt x="2007" y="9351"/>
                  </a:cubicBezTo>
                  <a:cubicBezTo>
                    <a:pt x="2028" y="9377"/>
                    <a:pt x="2050" y="9401"/>
                    <a:pt x="2071" y="9425"/>
                  </a:cubicBezTo>
                  <a:cubicBezTo>
                    <a:pt x="2097" y="9454"/>
                    <a:pt x="2125" y="9482"/>
                    <a:pt x="2152" y="9509"/>
                  </a:cubicBezTo>
                  <a:cubicBezTo>
                    <a:pt x="2199" y="9558"/>
                    <a:pt x="2254" y="9604"/>
                    <a:pt x="2307" y="9647"/>
                  </a:cubicBezTo>
                  <a:cubicBezTo>
                    <a:pt x="2357" y="9688"/>
                    <a:pt x="2409" y="9730"/>
                    <a:pt x="2462" y="9767"/>
                  </a:cubicBezTo>
                  <a:cubicBezTo>
                    <a:pt x="2517" y="9807"/>
                    <a:pt x="2571" y="9846"/>
                    <a:pt x="2629" y="9882"/>
                  </a:cubicBezTo>
                  <a:cubicBezTo>
                    <a:pt x="2651" y="9896"/>
                    <a:pt x="2674" y="9909"/>
                    <a:pt x="2698" y="9922"/>
                  </a:cubicBezTo>
                  <a:cubicBezTo>
                    <a:pt x="2772" y="9950"/>
                    <a:pt x="2849" y="9972"/>
                    <a:pt x="2925" y="9998"/>
                  </a:cubicBezTo>
                  <a:lnTo>
                    <a:pt x="2925" y="9998"/>
                  </a:lnTo>
                  <a:cubicBezTo>
                    <a:pt x="2925" y="9998"/>
                    <a:pt x="2925" y="9997"/>
                    <a:pt x="2925" y="9997"/>
                  </a:cubicBezTo>
                  <a:lnTo>
                    <a:pt x="2925" y="9997"/>
                  </a:lnTo>
                  <a:cubicBezTo>
                    <a:pt x="2943" y="10003"/>
                    <a:pt x="2963" y="10008"/>
                    <a:pt x="2983" y="10014"/>
                  </a:cubicBezTo>
                  <a:lnTo>
                    <a:pt x="2988" y="10014"/>
                  </a:lnTo>
                  <a:cubicBezTo>
                    <a:pt x="2992" y="10015"/>
                    <a:pt x="2994" y="10015"/>
                    <a:pt x="2997" y="10015"/>
                  </a:cubicBezTo>
                  <a:cubicBezTo>
                    <a:pt x="2999" y="10015"/>
                    <a:pt x="3000" y="10017"/>
                    <a:pt x="3003" y="10017"/>
                  </a:cubicBezTo>
                  <a:cubicBezTo>
                    <a:pt x="3061" y="10024"/>
                    <a:pt x="3119" y="10026"/>
                    <a:pt x="3179" y="10028"/>
                  </a:cubicBezTo>
                  <a:lnTo>
                    <a:pt x="3207" y="10028"/>
                  </a:lnTo>
                  <a:cubicBezTo>
                    <a:pt x="3262" y="10026"/>
                    <a:pt x="3319" y="10025"/>
                    <a:pt x="3375" y="10020"/>
                  </a:cubicBezTo>
                  <a:cubicBezTo>
                    <a:pt x="3346" y="10015"/>
                    <a:pt x="3319" y="10009"/>
                    <a:pt x="3293" y="10002"/>
                  </a:cubicBezTo>
                  <a:lnTo>
                    <a:pt x="3293" y="10002"/>
                  </a:lnTo>
                  <a:cubicBezTo>
                    <a:pt x="3293" y="10003"/>
                    <a:pt x="3293" y="10003"/>
                    <a:pt x="3293" y="10003"/>
                  </a:cubicBezTo>
                  <a:cubicBezTo>
                    <a:pt x="3267" y="9997"/>
                    <a:pt x="3240" y="9991"/>
                    <a:pt x="3211" y="9983"/>
                  </a:cubicBezTo>
                  <a:cubicBezTo>
                    <a:pt x="3181" y="9974"/>
                    <a:pt x="3152" y="9966"/>
                    <a:pt x="3122" y="9957"/>
                  </a:cubicBezTo>
                  <a:cubicBezTo>
                    <a:pt x="3070" y="9941"/>
                    <a:pt x="3019" y="9922"/>
                    <a:pt x="2968" y="9902"/>
                  </a:cubicBezTo>
                  <a:cubicBezTo>
                    <a:pt x="2936" y="9889"/>
                    <a:pt x="2902" y="9875"/>
                    <a:pt x="2871" y="9860"/>
                  </a:cubicBezTo>
                  <a:cubicBezTo>
                    <a:pt x="2835" y="9843"/>
                    <a:pt x="2800" y="9826"/>
                    <a:pt x="2764" y="9808"/>
                  </a:cubicBezTo>
                  <a:lnTo>
                    <a:pt x="2764" y="9808"/>
                  </a:lnTo>
                  <a:cubicBezTo>
                    <a:pt x="2765" y="9808"/>
                    <a:pt x="2766" y="9808"/>
                    <a:pt x="2766" y="9808"/>
                  </a:cubicBezTo>
                  <a:cubicBezTo>
                    <a:pt x="2725" y="9784"/>
                    <a:pt x="2684" y="9760"/>
                    <a:pt x="2644" y="9734"/>
                  </a:cubicBezTo>
                  <a:cubicBezTo>
                    <a:pt x="2605" y="9708"/>
                    <a:pt x="2567" y="9679"/>
                    <a:pt x="2529" y="9651"/>
                  </a:cubicBezTo>
                  <a:lnTo>
                    <a:pt x="2530" y="9651"/>
                  </a:lnTo>
                  <a:cubicBezTo>
                    <a:pt x="2484" y="9617"/>
                    <a:pt x="2440" y="9581"/>
                    <a:pt x="2396" y="9545"/>
                  </a:cubicBezTo>
                  <a:cubicBezTo>
                    <a:pt x="2345" y="9504"/>
                    <a:pt x="2296" y="9460"/>
                    <a:pt x="2249" y="9416"/>
                  </a:cubicBezTo>
                  <a:cubicBezTo>
                    <a:pt x="2209" y="9375"/>
                    <a:pt x="2170" y="9333"/>
                    <a:pt x="2132" y="9290"/>
                  </a:cubicBezTo>
                  <a:cubicBezTo>
                    <a:pt x="2094" y="9245"/>
                    <a:pt x="2056" y="9198"/>
                    <a:pt x="2019" y="9151"/>
                  </a:cubicBezTo>
                  <a:lnTo>
                    <a:pt x="2019" y="9151"/>
                  </a:lnTo>
                  <a:lnTo>
                    <a:pt x="2020" y="9152"/>
                  </a:lnTo>
                  <a:cubicBezTo>
                    <a:pt x="2007" y="9134"/>
                    <a:pt x="1994" y="9117"/>
                    <a:pt x="1981" y="9099"/>
                  </a:cubicBezTo>
                  <a:cubicBezTo>
                    <a:pt x="1967" y="9081"/>
                    <a:pt x="1955" y="9063"/>
                    <a:pt x="1942" y="9043"/>
                  </a:cubicBezTo>
                  <a:cubicBezTo>
                    <a:pt x="1919" y="9002"/>
                    <a:pt x="1894" y="8961"/>
                    <a:pt x="1870" y="8919"/>
                  </a:cubicBezTo>
                  <a:cubicBezTo>
                    <a:pt x="1848" y="8877"/>
                    <a:pt x="1829" y="8835"/>
                    <a:pt x="1808" y="8791"/>
                  </a:cubicBezTo>
                  <a:cubicBezTo>
                    <a:pt x="1800" y="8769"/>
                    <a:pt x="1791" y="8745"/>
                    <a:pt x="1781" y="8724"/>
                  </a:cubicBezTo>
                  <a:cubicBezTo>
                    <a:pt x="1772" y="8702"/>
                    <a:pt x="1767" y="8678"/>
                    <a:pt x="1760" y="8655"/>
                  </a:cubicBezTo>
                  <a:cubicBezTo>
                    <a:pt x="1748" y="8605"/>
                    <a:pt x="1738" y="8554"/>
                    <a:pt x="1728" y="8505"/>
                  </a:cubicBezTo>
                  <a:cubicBezTo>
                    <a:pt x="1717" y="8449"/>
                    <a:pt x="1708" y="8392"/>
                    <a:pt x="1699" y="8335"/>
                  </a:cubicBezTo>
                  <a:cubicBezTo>
                    <a:pt x="1695" y="8306"/>
                    <a:pt x="1693" y="8278"/>
                    <a:pt x="1688" y="8248"/>
                  </a:cubicBezTo>
                  <a:cubicBezTo>
                    <a:pt x="1684" y="8231"/>
                    <a:pt x="1687" y="8216"/>
                    <a:pt x="1684" y="8198"/>
                  </a:cubicBezTo>
                  <a:cubicBezTo>
                    <a:pt x="1684" y="8182"/>
                    <a:pt x="1683" y="8166"/>
                    <a:pt x="1682" y="8150"/>
                  </a:cubicBezTo>
                  <a:cubicBezTo>
                    <a:pt x="1681" y="8059"/>
                    <a:pt x="1682" y="7969"/>
                    <a:pt x="1690" y="7878"/>
                  </a:cubicBezTo>
                  <a:cubicBezTo>
                    <a:pt x="1697" y="7824"/>
                    <a:pt x="1707" y="7769"/>
                    <a:pt x="1720" y="7715"/>
                  </a:cubicBezTo>
                  <a:cubicBezTo>
                    <a:pt x="1731" y="7669"/>
                    <a:pt x="1745" y="7624"/>
                    <a:pt x="1760" y="7579"/>
                  </a:cubicBezTo>
                  <a:cubicBezTo>
                    <a:pt x="1775" y="7536"/>
                    <a:pt x="1790" y="7490"/>
                    <a:pt x="1806" y="7447"/>
                  </a:cubicBezTo>
                  <a:lnTo>
                    <a:pt x="1806" y="7448"/>
                  </a:lnTo>
                  <a:cubicBezTo>
                    <a:pt x="1832" y="7385"/>
                    <a:pt x="1860" y="7321"/>
                    <a:pt x="1893" y="7261"/>
                  </a:cubicBezTo>
                  <a:cubicBezTo>
                    <a:pt x="1908" y="7235"/>
                    <a:pt x="1922" y="7211"/>
                    <a:pt x="1936" y="7185"/>
                  </a:cubicBezTo>
                  <a:cubicBezTo>
                    <a:pt x="1950" y="7164"/>
                    <a:pt x="1962" y="7144"/>
                    <a:pt x="1975" y="7124"/>
                  </a:cubicBezTo>
                  <a:cubicBezTo>
                    <a:pt x="2003" y="7081"/>
                    <a:pt x="2034" y="7037"/>
                    <a:pt x="2065" y="6995"/>
                  </a:cubicBezTo>
                  <a:cubicBezTo>
                    <a:pt x="2104" y="6943"/>
                    <a:pt x="2146" y="6895"/>
                    <a:pt x="2189" y="6849"/>
                  </a:cubicBezTo>
                  <a:lnTo>
                    <a:pt x="2189" y="6850"/>
                  </a:lnTo>
                  <a:cubicBezTo>
                    <a:pt x="2242" y="6798"/>
                    <a:pt x="2297" y="6750"/>
                    <a:pt x="2353" y="6703"/>
                  </a:cubicBezTo>
                  <a:lnTo>
                    <a:pt x="2353" y="6703"/>
                  </a:lnTo>
                  <a:cubicBezTo>
                    <a:pt x="2399" y="6667"/>
                    <a:pt x="2442" y="6632"/>
                    <a:pt x="2489" y="6599"/>
                  </a:cubicBezTo>
                  <a:cubicBezTo>
                    <a:pt x="2513" y="6582"/>
                    <a:pt x="2536" y="6566"/>
                    <a:pt x="2561" y="6551"/>
                  </a:cubicBezTo>
                  <a:cubicBezTo>
                    <a:pt x="2591" y="6534"/>
                    <a:pt x="2620" y="6516"/>
                    <a:pt x="2649" y="6499"/>
                  </a:cubicBezTo>
                  <a:cubicBezTo>
                    <a:pt x="2711" y="6463"/>
                    <a:pt x="2772" y="6428"/>
                    <a:pt x="2835" y="6397"/>
                  </a:cubicBezTo>
                  <a:cubicBezTo>
                    <a:pt x="2905" y="6364"/>
                    <a:pt x="2974" y="6332"/>
                    <a:pt x="3045" y="6299"/>
                  </a:cubicBezTo>
                  <a:lnTo>
                    <a:pt x="3044" y="6299"/>
                  </a:lnTo>
                  <a:lnTo>
                    <a:pt x="3045" y="6298"/>
                  </a:lnTo>
                  <a:cubicBezTo>
                    <a:pt x="3045" y="6298"/>
                    <a:pt x="3046" y="6298"/>
                    <a:pt x="3046" y="6297"/>
                  </a:cubicBezTo>
                  <a:lnTo>
                    <a:pt x="3046" y="6297"/>
                  </a:lnTo>
                  <a:cubicBezTo>
                    <a:pt x="3047" y="6297"/>
                    <a:pt x="3048" y="6297"/>
                    <a:pt x="3049" y="6297"/>
                  </a:cubicBezTo>
                  <a:lnTo>
                    <a:pt x="3050" y="6297"/>
                  </a:lnTo>
                  <a:cubicBezTo>
                    <a:pt x="3090" y="6282"/>
                    <a:pt x="3131" y="6265"/>
                    <a:pt x="3170" y="6250"/>
                  </a:cubicBezTo>
                  <a:cubicBezTo>
                    <a:pt x="3189" y="6242"/>
                    <a:pt x="3210" y="6236"/>
                    <a:pt x="3229" y="6229"/>
                  </a:cubicBezTo>
                  <a:cubicBezTo>
                    <a:pt x="3252" y="6222"/>
                    <a:pt x="3274" y="6215"/>
                    <a:pt x="3296" y="6206"/>
                  </a:cubicBezTo>
                  <a:cubicBezTo>
                    <a:pt x="3333" y="6196"/>
                    <a:pt x="3367" y="6188"/>
                    <a:pt x="3403" y="6178"/>
                  </a:cubicBezTo>
                  <a:cubicBezTo>
                    <a:pt x="3434" y="6168"/>
                    <a:pt x="3465" y="6162"/>
                    <a:pt x="3496" y="6155"/>
                  </a:cubicBezTo>
                  <a:cubicBezTo>
                    <a:pt x="3526" y="6149"/>
                    <a:pt x="3554" y="6141"/>
                    <a:pt x="3585" y="6137"/>
                  </a:cubicBezTo>
                  <a:cubicBezTo>
                    <a:pt x="3622" y="6131"/>
                    <a:pt x="3660" y="6125"/>
                    <a:pt x="3696" y="6119"/>
                  </a:cubicBezTo>
                  <a:lnTo>
                    <a:pt x="3696" y="6119"/>
                  </a:lnTo>
                  <a:cubicBezTo>
                    <a:pt x="3695" y="6119"/>
                    <a:pt x="3694" y="6119"/>
                    <a:pt x="3694" y="6119"/>
                  </a:cubicBezTo>
                  <a:cubicBezTo>
                    <a:pt x="3771" y="6108"/>
                    <a:pt x="3846" y="6098"/>
                    <a:pt x="3924" y="6090"/>
                  </a:cubicBezTo>
                  <a:cubicBezTo>
                    <a:pt x="4003" y="6081"/>
                    <a:pt x="4082" y="6077"/>
                    <a:pt x="4160" y="6074"/>
                  </a:cubicBezTo>
                  <a:cubicBezTo>
                    <a:pt x="4231" y="6074"/>
                    <a:pt x="4304" y="6074"/>
                    <a:pt x="4375" y="6081"/>
                  </a:cubicBezTo>
                  <a:cubicBezTo>
                    <a:pt x="4453" y="6086"/>
                    <a:pt x="4532" y="6093"/>
                    <a:pt x="4609" y="6101"/>
                  </a:cubicBezTo>
                  <a:cubicBezTo>
                    <a:pt x="4643" y="6106"/>
                    <a:pt x="4676" y="6111"/>
                    <a:pt x="4708" y="6116"/>
                  </a:cubicBezTo>
                  <a:cubicBezTo>
                    <a:pt x="4741" y="6119"/>
                    <a:pt x="4770" y="6128"/>
                    <a:pt x="4803" y="6134"/>
                  </a:cubicBezTo>
                  <a:lnTo>
                    <a:pt x="4805" y="6134"/>
                  </a:lnTo>
                  <a:cubicBezTo>
                    <a:pt x="4871" y="6153"/>
                    <a:pt x="4937" y="6170"/>
                    <a:pt x="5001" y="6193"/>
                  </a:cubicBezTo>
                  <a:cubicBezTo>
                    <a:pt x="5073" y="6217"/>
                    <a:pt x="5144" y="6243"/>
                    <a:pt x="5213" y="6268"/>
                  </a:cubicBezTo>
                  <a:lnTo>
                    <a:pt x="5206" y="6265"/>
                  </a:lnTo>
                  <a:lnTo>
                    <a:pt x="5206" y="6265"/>
                  </a:lnTo>
                  <a:cubicBezTo>
                    <a:pt x="5233" y="6277"/>
                    <a:pt x="5260" y="6288"/>
                    <a:pt x="5288" y="6299"/>
                  </a:cubicBezTo>
                  <a:cubicBezTo>
                    <a:pt x="5315" y="6312"/>
                    <a:pt x="5342" y="6325"/>
                    <a:pt x="5368" y="6338"/>
                  </a:cubicBezTo>
                  <a:cubicBezTo>
                    <a:pt x="5418" y="6360"/>
                    <a:pt x="5466" y="6387"/>
                    <a:pt x="5515" y="6415"/>
                  </a:cubicBezTo>
                  <a:lnTo>
                    <a:pt x="5507" y="6411"/>
                  </a:lnTo>
                  <a:lnTo>
                    <a:pt x="5507" y="6411"/>
                  </a:lnTo>
                  <a:cubicBezTo>
                    <a:pt x="5577" y="6449"/>
                    <a:pt x="5644" y="6488"/>
                    <a:pt x="5711" y="6530"/>
                  </a:cubicBezTo>
                  <a:cubicBezTo>
                    <a:pt x="5772" y="6567"/>
                    <a:pt x="5830" y="6611"/>
                    <a:pt x="5888" y="6653"/>
                  </a:cubicBezTo>
                  <a:lnTo>
                    <a:pt x="5888" y="6653"/>
                  </a:lnTo>
                  <a:cubicBezTo>
                    <a:pt x="5887" y="6652"/>
                    <a:pt x="5886" y="6652"/>
                    <a:pt x="5885" y="6652"/>
                  </a:cubicBezTo>
                  <a:cubicBezTo>
                    <a:pt x="5993" y="6735"/>
                    <a:pt x="6098" y="6825"/>
                    <a:pt x="6203" y="6913"/>
                  </a:cubicBezTo>
                  <a:cubicBezTo>
                    <a:pt x="6303" y="7000"/>
                    <a:pt x="6399" y="7093"/>
                    <a:pt x="6494" y="7184"/>
                  </a:cubicBezTo>
                  <a:cubicBezTo>
                    <a:pt x="6548" y="7233"/>
                    <a:pt x="6602" y="7283"/>
                    <a:pt x="6659" y="7330"/>
                  </a:cubicBezTo>
                  <a:cubicBezTo>
                    <a:pt x="6712" y="7375"/>
                    <a:pt x="6766" y="7416"/>
                    <a:pt x="6819" y="7457"/>
                  </a:cubicBezTo>
                  <a:cubicBezTo>
                    <a:pt x="6872" y="7496"/>
                    <a:pt x="6925" y="7538"/>
                    <a:pt x="6978" y="7578"/>
                  </a:cubicBezTo>
                  <a:cubicBezTo>
                    <a:pt x="7033" y="7620"/>
                    <a:pt x="7090" y="7666"/>
                    <a:pt x="7148" y="7706"/>
                  </a:cubicBezTo>
                  <a:cubicBezTo>
                    <a:pt x="7188" y="7733"/>
                    <a:pt x="7226" y="7760"/>
                    <a:pt x="7267" y="7785"/>
                  </a:cubicBezTo>
                  <a:lnTo>
                    <a:pt x="7337" y="7828"/>
                  </a:lnTo>
                  <a:cubicBezTo>
                    <a:pt x="7380" y="7856"/>
                    <a:pt x="7426" y="7878"/>
                    <a:pt x="7473" y="7899"/>
                  </a:cubicBezTo>
                  <a:cubicBezTo>
                    <a:pt x="7405" y="7838"/>
                    <a:pt x="7339" y="7775"/>
                    <a:pt x="7273" y="7711"/>
                  </a:cubicBezTo>
                  <a:lnTo>
                    <a:pt x="7273" y="7711"/>
                  </a:lnTo>
                  <a:cubicBezTo>
                    <a:pt x="7274" y="7712"/>
                    <a:pt x="7276" y="7713"/>
                    <a:pt x="7277" y="7713"/>
                  </a:cubicBezTo>
                  <a:cubicBezTo>
                    <a:pt x="7161" y="7601"/>
                    <a:pt x="7046" y="7488"/>
                    <a:pt x="6921" y="7385"/>
                  </a:cubicBezTo>
                  <a:cubicBezTo>
                    <a:pt x="6877" y="7349"/>
                    <a:pt x="6834" y="7312"/>
                    <a:pt x="6793" y="7275"/>
                  </a:cubicBezTo>
                  <a:cubicBezTo>
                    <a:pt x="6739" y="7232"/>
                    <a:pt x="6688" y="7188"/>
                    <a:pt x="6637" y="7144"/>
                  </a:cubicBezTo>
                  <a:cubicBezTo>
                    <a:pt x="6590" y="7101"/>
                    <a:pt x="6544" y="7057"/>
                    <a:pt x="6499" y="7012"/>
                  </a:cubicBezTo>
                  <a:cubicBezTo>
                    <a:pt x="6394" y="6916"/>
                    <a:pt x="6290" y="6821"/>
                    <a:pt x="6182" y="6729"/>
                  </a:cubicBezTo>
                  <a:cubicBezTo>
                    <a:pt x="6131" y="6686"/>
                    <a:pt x="6080" y="6644"/>
                    <a:pt x="6028" y="6603"/>
                  </a:cubicBezTo>
                  <a:cubicBezTo>
                    <a:pt x="5975" y="6560"/>
                    <a:pt x="5920" y="6521"/>
                    <a:pt x="5864" y="6482"/>
                  </a:cubicBezTo>
                  <a:cubicBezTo>
                    <a:pt x="5753" y="6402"/>
                    <a:pt x="5632" y="6334"/>
                    <a:pt x="5511" y="6268"/>
                  </a:cubicBezTo>
                  <a:cubicBezTo>
                    <a:pt x="5456" y="6241"/>
                    <a:pt x="5402" y="6214"/>
                    <a:pt x="5345" y="6188"/>
                  </a:cubicBezTo>
                  <a:cubicBezTo>
                    <a:pt x="5376" y="6155"/>
                    <a:pt x="5408" y="6123"/>
                    <a:pt x="5439" y="6089"/>
                  </a:cubicBezTo>
                  <a:cubicBezTo>
                    <a:pt x="5475" y="6051"/>
                    <a:pt x="5510" y="6010"/>
                    <a:pt x="5546" y="5973"/>
                  </a:cubicBezTo>
                  <a:lnTo>
                    <a:pt x="5546" y="5973"/>
                  </a:lnTo>
                  <a:cubicBezTo>
                    <a:pt x="5544" y="5974"/>
                    <a:pt x="5542" y="5977"/>
                    <a:pt x="5539" y="5978"/>
                  </a:cubicBezTo>
                  <a:cubicBezTo>
                    <a:pt x="5552" y="5965"/>
                    <a:pt x="5567" y="5953"/>
                    <a:pt x="5579" y="5939"/>
                  </a:cubicBezTo>
                  <a:cubicBezTo>
                    <a:pt x="5593" y="5928"/>
                    <a:pt x="5608" y="5917"/>
                    <a:pt x="5621" y="5905"/>
                  </a:cubicBezTo>
                  <a:lnTo>
                    <a:pt x="5621" y="5905"/>
                  </a:lnTo>
                  <a:cubicBezTo>
                    <a:pt x="5649" y="5884"/>
                    <a:pt x="5679" y="5863"/>
                    <a:pt x="5709" y="5843"/>
                  </a:cubicBezTo>
                  <a:cubicBezTo>
                    <a:pt x="5740" y="5823"/>
                    <a:pt x="5773" y="5804"/>
                    <a:pt x="5804" y="5784"/>
                  </a:cubicBezTo>
                  <a:lnTo>
                    <a:pt x="5804" y="5784"/>
                  </a:lnTo>
                  <a:lnTo>
                    <a:pt x="5796" y="5789"/>
                  </a:lnTo>
                  <a:cubicBezTo>
                    <a:pt x="5828" y="5772"/>
                    <a:pt x="5859" y="5756"/>
                    <a:pt x="5890" y="5738"/>
                  </a:cubicBezTo>
                  <a:cubicBezTo>
                    <a:pt x="5923" y="5724"/>
                    <a:pt x="5956" y="5709"/>
                    <a:pt x="5988" y="5695"/>
                  </a:cubicBezTo>
                  <a:cubicBezTo>
                    <a:pt x="6029" y="5680"/>
                    <a:pt x="6069" y="5667"/>
                    <a:pt x="6111" y="5654"/>
                  </a:cubicBezTo>
                  <a:cubicBezTo>
                    <a:pt x="6171" y="5639"/>
                    <a:pt x="6229" y="5627"/>
                    <a:pt x="6291" y="5616"/>
                  </a:cubicBezTo>
                  <a:cubicBezTo>
                    <a:pt x="6354" y="5606"/>
                    <a:pt x="6418" y="5598"/>
                    <a:pt x="6480" y="5588"/>
                  </a:cubicBezTo>
                  <a:cubicBezTo>
                    <a:pt x="6538" y="5582"/>
                    <a:pt x="6596" y="5575"/>
                    <a:pt x="6654" y="5570"/>
                  </a:cubicBezTo>
                  <a:cubicBezTo>
                    <a:pt x="6692" y="5567"/>
                    <a:pt x="6729" y="5565"/>
                    <a:pt x="6767" y="5563"/>
                  </a:cubicBezTo>
                  <a:cubicBezTo>
                    <a:pt x="6780" y="5562"/>
                    <a:pt x="6794" y="5562"/>
                    <a:pt x="6808" y="5562"/>
                  </a:cubicBezTo>
                  <a:cubicBezTo>
                    <a:pt x="6821" y="5562"/>
                    <a:pt x="6835" y="5562"/>
                    <a:pt x="6849" y="5563"/>
                  </a:cubicBezTo>
                  <a:cubicBezTo>
                    <a:pt x="6881" y="5565"/>
                    <a:pt x="6912" y="5566"/>
                    <a:pt x="6945" y="5567"/>
                  </a:cubicBezTo>
                  <a:cubicBezTo>
                    <a:pt x="6978" y="5569"/>
                    <a:pt x="7011" y="5574"/>
                    <a:pt x="7044" y="5577"/>
                  </a:cubicBezTo>
                  <a:lnTo>
                    <a:pt x="7044" y="5577"/>
                  </a:lnTo>
                  <a:cubicBezTo>
                    <a:pt x="7083" y="5583"/>
                    <a:pt x="7120" y="5589"/>
                    <a:pt x="7158" y="5597"/>
                  </a:cubicBezTo>
                  <a:cubicBezTo>
                    <a:pt x="7200" y="5606"/>
                    <a:pt x="7243" y="5614"/>
                    <a:pt x="7284" y="5624"/>
                  </a:cubicBezTo>
                  <a:cubicBezTo>
                    <a:pt x="7366" y="5644"/>
                    <a:pt x="7447" y="5666"/>
                    <a:pt x="7529" y="5689"/>
                  </a:cubicBezTo>
                  <a:cubicBezTo>
                    <a:pt x="7582" y="5706"/>
                    <a:pt x="7635" y="5721"/>
                    <a:pt x="7689" y="5741"/>
                  </a:cubicBezTo>
                  <a:cubicBezTo>
                    <a:pt x="7715" y="5750"/>
                    <a:pt x="7742" y="5759"/>
                    <a:pt x="7768" y="5771"/>
                  </a:cubicBezTo>
                  <a:cubicBezTo>
                    <a:pt x="7798" y="5783"/>
                    <a:pt x="7827" y="5796"/>
                    <a:pt x="7857" y="5808"/>
                  </a:cubicBezTo>
                  <a:lnTo>
                    <a:pt x="7857" y="5808"/>
                  </a:lnTo>
                  <a:cubicBezTo>
                    <a:pt x="7855" y="5807"/>
                    <a:pt x="7854" y="5807"/>
                    <a:pt x="7853" y="5807"/>
                  </a:cubicBezTo>
                  <a:lnTo>
                    <a:pt x="7957" y="5857"/>
                  </a:lnTo>
                  <a:cubicBezTo>
                    <a:pt x="7993" y="5874"/>
                    <a:pt x="8026" y="5895"/>
                    <a:pt x="8061" y="5913"/>
                  </a:cubicBezTo>
                  <a:cubicBezTo>
                    <a:pt x="8090" y="5931"/>
                    <a:pt x="8117" y="5947"/>
                    <a:pt x="8144" y="5964"/>
                  </a:cubicBezTo>
                  <a:cubicBezTo>
                    <a:pt x="8168" y="5979"/>
                    <a:pt x="8193" y="5996"/>
                    <a:pt x="8217" y="6015"/>
                  </a:cubicBezTo>
                  <a:cubicBezTo>
                    <a:pt x="8271" y="6052"/>
                    <a:pt x="8322" y="6091"/>
                    <a:pt x="8372" y="6129"/>
                  </a:cubicBezTo>
                  <a:cubicBezTo>
                    <a:pt x="8425" y="6171"/>
                    <a:pt x="8477" y="6216"/>
                    <a:pt x="8530" y="6261"/>
                  </a:cubicBezTo>
                  <a:cubicBezTo>
                    <a:pt x="8581" y="6306"/>
                    <a:pt x="8630" y="6354"/>
                    <a:pt x="8679" y="6402"/>
                  </a:cubicBezTo>
                  <a:lnTo>
                    <a:pt x="8714" y="6440"/>
                  </a:lnTo>
                  <a:cubicBezTo>
                    <a:pt x="8725" y="6407"/>
                    <a:pt x="8735" y="6372"/>
                    <a:pt x="8751" y="6340"/>
                  </a:cubicBezTo>
                  <a:cubicBezTo>
                    <a:pt x="8756" y="6328"/>
                    <a:pt x="8762" y="6319"/>
                    <a:pt x="8770" y="6311"/>
                  </a:cubicBezTo>
                  <a:lnTo>
                    <a:pt x="8767" y="6308"/>
                  </a:lnTo>
                  <a:cubicBezTo>
                    <a:pt x="8779" y="6284"/>
                    <a:pt x="8793" y="6261"/>
                    <a:pt x="8806" y="6238"/>
                  </a:cubicBezTo>
                  <a:cubicBezTo>
                    <a:pt x="8834" y="6195"/>
                    <a:pt x="8864" y="6153"/>
                    <a:pt x="8891" y="6108"/>
                  </a:cubicBezTo>
                  <a:cubicBezTo>
                    <a:pt x="8920" y="6061"/>
                    <a:pt x="8945" y="6010"/>
                    <a:pt x="8971" y="5962"/>
                  </a:cubicBezTo>
                  <a:cubicBezTo>
                    <a:pt x="8973" y="5960"/>
                    <a:pt x="8974" y="5959"/>
                    <a:pt x="8974" y="5958"/>
                  </a:cubicBezTo>
                  <a:cubicBezTo>
                    <a:pt x="8974" y="5957"/>
                    <a:pt x="8976" y="5957"/>
                    <a:pt x="8976" y="5955"/>
                  </a:cubicBezTo>
                  <a:lnTo>
                    <a:pt x="8976" y="5957"/>
                  </a:lnTo>
                  <a:cubicBezTo>
                    <a:pt x="9001" y="5915"/>
                    <a:pt x="9030" y="5876"/>
                    <a:pt x="9059" y="5838"/>
                  </a:cubicBezTo>
                  <a:cubicBezTo>
                    <a:pt x="9098" y="5790"/>
                    <a:pt x="9141" y="5746"/>
                    <a:pt x="9183" y="5702"/>
                  </a:cubicBezTo>
                  <a:cubicBezTo>
                    <a:pt x="9234" y="5652"/>
                    <a:pt x="9284" y="5601"/>
                    <a:pt x="9336" y="5550"/>
                  </a:cubicBezTo>
                  <a:cubicBezTo>
                    <a:pt x="9358" y="5528"/>
                    <a:pt x="9382" y="5506"/>
                    <a:pt x="9405" y="5485"/>
                  </a:cubicBezTo>
                  <a:cubicBezTo>
                    <a:pt x="9431" y="5463"/>
                    <a:pt x="9456" y="5443"/>
                    <a:pt x="9482" y="5422"/>
                  </a:cubicBezTo>
                  <a:cubicBezTo>
                    <a:pt x="9526" y="5391"/>
                    <a:pt x="9568" y="5360"/>
                    <a:pt x="9613" y="5332"/>
                  </a:cubicBezTo>
                  <a:cubicBezTo>
                    <a:pt x="9658" y="5303"/>
                    <a:pt x="9704" y="5277"/>
                    <a:pt x="9753" y="5250"/>
                  </a:cubicBezTo>
                  <a:cubicBezTo>
                    <a:pt x="9837" y="5203"/>
                    <a:pt x="9924" y="5159"/>
                    <a:pt x="10013" y="5119"/>
                  </a:cubicBezTo>
                  <a:cubicBezTo>
                    <a:pt x="10086" y="5086"/>
                    <a:pt x="10161" y="5051"/>
                    <a:pt x="10236" y="5020"/>
                  </a:cubicBezTo>
                  <a:cubicBezTo>
                    <a:pt x="10306" y="4993"/>
                    <a:pt x="10377" y="4968"/>
                    <a:pt x="10447" y="4943"/>
                  </a:cubicBezTo>
                  <a:cubicBezTo>
                    <a:pt x="10521" y="4920"/>
                    <a:pt x="10595" y="4899"/>
                    <a:pt x="10668" y="4878"/>
                  </a:cubicBezTo>
                  <a:cubicBezTo>
                    <a:pt x="10715" y="4866"/>
                    <a:pt x="10762" y="4855"/>
                    <a:pt x="10811" y="4845"/>
                  </a:cubicBezTo>
                  <a:cubicBezTo>
                    <a:pt x="10862" y="4835"/>
                    <a:pt x="10914" y="4828"/>
                    <a:pt x="10963" y="4822"/>
                  </a:cubicBezTo>
                  <a:lnTo>
                    <a:pt x="10956" y="4822"/>
                  </a:lnTo>
                  <a:cubicBezTo>
                    <a:pt x="11012" y="4814"/>
                    <a:pt x="11065" y="4809"/>
                    <a:pt x="11121" y="4806"/>
                  </a:cubicBezTo>
                  <a:cubicBezTo>
                    <a:pt x="11175" y="4803"/>
                    <a:pt x="11228" y="4801"/>
                    <a:pt x="11282" y="4799"/>
                  </a:cubicBezTo>
                  <a:lnTo>
                    <a:pt x="11286" y="4799"/>
                  </a:lnTo>
                  <a:cubicBezTo>
                    <a:pt x="11321" y="4801"/>
                    <a:pt x="11355" y="4801"/>
                    <a:pt x="11390" y="4802"/>
                  </a:cubicBezTo>
                  <a:cubicBezTo>
                    <a:pt x="11410" y="4802"/>
                    <a:pt x="11428" y="4804"/>
                    <a:pt x="11447" y="4807"/>
                  </a:cubicBezTo>
                  <a:cubicBezTo>
                    <a:pt x="11466" y="4808"/>
                    <a:pt x="11484" y="4809"/>
                    <a:pt x="11503" y="4811"/>
                  </a:cubicBezTo>
                  <a:cubicBezTo>
                    <a:pt x="11531" y="4814"/>
                    <a:pt x="11561" y="4819"/>
                    <a:pt x="11591" y="4824"/>
                  </a:cubicBezTo>
                  <a:cubicBezTo>
                    <a:pt x="11613" y="4828"/>
                    <a:pt x="11636" y="4833"/>
                    <a:pt x="11659" y="4837"/>
                  </a:cubicBezTo>
                  <a:cubicBezTo>
                    <a:pt x="11684" y="4842"/>
                    <a:pt x="11710" y="4847"/>
                    <a:pt x="11735" y="4854"/>
                  </a:cubicBezTo>
                  <a:cubicBezTo>
                    <a:pt x="11767" y="4863"/>
                    <a:pt x="11798" y="4870"/>
                    <a:pt x="11829" y="4879"/>
                  </a:cubicBezTo>
                  <a:cubicBezTo>
                    <a:pt x="11865" y="4891"/>
                    <a:pt x="11902" y="4902"/>
                    <a:pt x="11937" y="4915"/>
                  </a:cubicBezTo>
                  <a:cubicBezTo>
                    <a:pt x="11984" y="4932"/>
                    <a:pt x="12029" y="4948"/>
                    <a:pt x="12076" y="4966"/>
                  </a:cubicBezTo>
                  <a:cubicBezTo>
                    <a:pt x="12150" y="4994"/>
                    <a:pt x="12225" y="5024"/>
                    <a:pt x="12299" y="5055"/>
                  </a:cubicBezTo>
                  <a:cubicBezTo>
                    <a:pt x="12297" y="5054"/>
                    <a:pt x="12296" y="5054"/>
                    <a:pt x="12294" y="5052"/>
                  </a:cubicBezTo>
                  <a:lnTo>
                    <a:pt x="12294" y="5052"/>
                  </a:lnTo>
                  <a:cubicBezTo>
                    <a:pt x="12297" y="5054"/>
                    <a:pt x="12299" y="5055"/>
                    <a:pt x="12302" y="5055"/>
                  </a:cubicBezTo>
                  <a:cubicBezTo>
                    <a:pt x="12356" y="5081"/>
                    <a:pt x="12412" y="5105"/>
                    <a:pt x="12467" y="5136"/>
                  </a:cubicBezTo>
                  <a:cubicBezTo>
                    <a:pt x="12468" y="5136"/>
                    <a:pt x="12468" y="5137"/>
                    <a:pt x="12469" y="5137"/>
                  </a:cubicBezTo>
                  <a:cubicBezTo>
                    <a:pt x="12472" y="5139"/>
                    <a:pt x="12475" y="5141"/>
                    <a:pt x="12478" y="5144"/>
                  </a:cubicBezTo>
                  <a:cubicBezTo>
                    <a:pt x="12480" y="5142"/>
                    <a:pt x="12483" y="5141"/>
                    <a:pt x="12485" y="5138"/>
                  </a:cubicBezTo>
                  <a:cubicBezTo>
                    <a:pt x="12510" y="5126"/>
                    <a:pt x="12535" y="5111"/>
                    <a:pt x="12561" y="5100"/>
                  </a:cubicBezTo>
                  <a:cubicBezTo>
                    <a:pt x="12562" y="5098"/>
                    <a:pt x="12565" y="5098"/>
                    <a:pt x="12566" y="5097"/>
                  </a:cubicBezTo>
                  <a:cubicBezTo>
                    <a:pt x="12576" y="5092"/>
                    <a:pt x="12586" y="5086"/>
                    <a:pt x="12597" y="5081"/>
                  </a:cubicBezTo>
                  <a:cubicBezTo>
                    <a:pt x="12598" y="5081"/>
                    <a:pt x="12598" y="5080"/>
                    <a:pt x="12599" y="5080"/>
                  </a:cubicBezTo>
                  <a:cubicBezTo>
                    <a:pt x="12611" y="5072"/>
                    <a:pt x="12623" y="5066"/>
                    <a:pt x="12635" y="5062"/>
                  </a:cubicBezTo>
                  <a:cubicBezTo>
                    <a:pt x="12639" y="5061"/>
                    <a:pt x="12642" y="5061"/>
                    <a:pt x="12645" y="5060"/>
                  </a:cubicBezTo>
                  <a:cubicBezTo>
                    <a:pt x="12659" y="5054"/>
                    <a:pt x="12673" y="5049"/>
                    <a:pt x="12686" y="5041"/>
                  </a:cubicBezTo>
                  <a:cubicBezTo>
                    <a:pt x="12704" y="5034"/>
                    <a:pt x="12721" y="5026"/>
                    <a:pt x="12737" y="5019"/>
                  </a:cubicBezTo>
                  <a:lnTo>
                    <a:pt x="12737" y="5019"/>
                  </a:lnTo>
                  <a:lnTo>
                    <a:pt x="12736" y="5020"/>
                  </a:lnTo>
                  <a:cubicBezTo>
                    <a:pt x="12756" y="5010"/>
                    <a:pt x="12776" y="5003"/>
                    <a:pt x="12797" y="4995"/>
                  </a:cubicBezTo>
                  <a:cubicBezTo>
                    <a:pt x="12820" y="4989"/>
                    <a:pt x="12841" y="4984"/>
                    <a:pt x="12865" y="4978"/>
                  </a:cubicBezTo>
                  <a:cubicBezTo>
                    <a:pt x="12939" y="4969"/>
                    <a:pt x="13015" y="4967"/>
                    <a:pt x="13089" y="4962"/>
                  </a:cubicBezTo>
                  <a:cubicBezTo>
                    <a:pt x="13171" y="4957"/>
                    <a:pt x="13251" y="4953"/>
                    <a:pt x="13332" y="4951"/>
                  </a:cubicBezTo>
                  <a:lnTo>
                    <a:pt x="13382" y="4951"/>
                  </a:lnTo>
                  <a:cubicBezTo>
                    <a:pt x="13397" y="4952"/>
                    <a:pt x="13411" y="4954"/>
                    <a:pt x="13423" y="4957"/>
                  </a:cubicBezTo>
                  <a:cubicBezTo>
                    <a:pt x="13572" y="4990"/>
                    <a:pt x="13719" y="5029"/>
                    <a:pt x="13862" y="5077"/>
                  </a:cubicBezTo>
                  <a:cubicBezTo>
                    <a:pt x="13925" y="5100"/>
                    <a:pt x="13987" y="5126"/>
                    <a:pt x="14048" y="5157"/>
                  </a:cubicBezTo>
                  <a:cubicBezTo>
                    <a:pt x="14125" y="5198"/>
                    <a:pt x="14200" y="5245"/>
                    <a:pt x="14274" y="5291"/>
                  </a:cubicBezTo>
                  <a:cubicBezTo>
                    <a:pt x="14350" y="5338"/>
                    <a:pt x="14425" y="5382"/>
                    <a:pt x="14500" y="5434"/>
                  </a:cubicBezTo>
                  <a:cubicBezTo>
                    <a:pt x="14570" y="5485"/>
                    <a:pt x="14641" y="5541"/>
                    <a:pt x="14707" y="5601"/>
                  </a:cubicBezTo>
                  <a:cubicBezTo>
                    <a:pt x="14745" y="5638"/>
                    <a:pt x="14784" y="5675"/>
                    <a:pt x="14818" y="5715"/>
                  </a:cubicBezTo>
                  <a:cubicBezTo>
                    <a:pt x="14849" y="5753"/>
                    <a:pt x="14876" y="5793"/>
                    <a:pt x="14902" y="5834"/>
                  </a:cubicBezTo>
                  <a:cubicBezTo>
                    <a:pt x="14929" y="5879"/>
                    <a:pt x="14954" y="5927"/>
                    <a:pt x="14977" y="5975"/>
                  </a:cubicBezTo>
                  <a:lnTo>
                    <a:pt x="14972" y="5968"/>
                  </a:lnTo>
                  <a:lnTo>
                    <a:pt x="14972" y="5968"/>
                  </a:lnTo>
                  <a:cubicBezTo>
                    <a:pt x="15012" y="6055"/>
                    <a:pt x="15048" y="6143"/>
                    <a:pt x="15085" y="6228"/>
                  </a:cubicBezTo>
                  <a:cubicBezTo>
                    <a:pt x="15105" y="6272"/>
                    <a:pt x="15122" y="6314"/>
                    <a:pt x="15140" y="6356"/>
                  </a:cubicBezTo>
                  <a:cubicBezTo>
                    <a:pt x="15157" y="6402"/>
                    <a:pt x="15172" y="6445"/>
                    <a:pt x="15186" y="6490"/>
                  </a:cubicBezTo>
                  <a:cubicBezTo>
                    <a:pt x="15223" y="6614"/>
                    <a:pt x="15254" y="6742"/>
                    <a:pt x="15276" y="6870"/>
                  </a:cubicBezTo>
                  <a:cubicBezTo>
                    <a:pt x="15282" y="6909"/>
                    <a:pt x="15286" y="6950"/>
                    <a:pt x="15289" y="6990"/>
                  </a:cubicBezTo>
                  <a:cubicBezTo>
                    <a:pt x="15289" y="7025"/>
                    <a:pt x="15287" y="7058"/>
                    <a:pt x="15285" y="7093"/>
                  </a:cubicBezTo>
                  <a:cubicBezTo>
                    <a:pt x="15281" y="7125"/>
                    <a:pt x="15276" y="7156"/>
                    <a:pt x="15271" y="7188"/>
                  </a:cubicBezTo>
                  <a:cubicBezTo>
                    <a:pt x="15253" y="7264"/>
                    <a:pt x="15232" y="7338"/>
                    <a:pt x="15208" y="7412"/>
                  </a:cubicBezTo>
                  <a:cubicBezTo>
                    <a:pt x="15174" y="7503"/>
                    <a:pt x="15137" y="7592"/>
                    <a:pt x="15094" y="7680"/>
                  </a:cubicBezTo>
                  <a:cubicBezTo>
                    <a:pt x="15068" y="7728"/>
                    <a:pt x="15043" y="7775"/>
                    <a:pt x="15016" y="7822"/>
                  </a:cubicBezTo>
                  <a:cubicBezTo>
                    <a:pt x="14987" y="7870"/>
                    <a:pt x="14957" y="7917"/>
                    <a:pt x="14925" y="7963"/>
                  </a:cubicBezTo>
                  <a:lnTo>
                    <a:pt x="14925" y="7963"/>
                  </a:lnTo>
                  <a:cubicBezTo>
                    <a:pt x="14925" y="7963"/>
                    <a:pt x="14926" y="7962"/>
                    <a:pt x="14926" y="7961"/>
                  </a:cubicBezTo>
                  <a:lnTo>
                    <a:pt x="14926" y="7961"/>
                  </a:lnTo>
                  <a:cubicBezTo>
                    <a:pt x="14907" y="7988"/>
                    <a:pt x="14887" y="8016"/>
                    <a:pt x="14867" y="8042"/>
                  </a:cubicBezTo>
                  <a:cubicBezTo>
                    <a:pt x="14862" y="8050"/>
                    <a:pt x="14856" y="8058"/>
                    <a:pt x="14849" y="8064"/>
                  </a:cubicBezTo>
                  <a:cubicBezTo>
                    <a:pt x="14849" y="8064"/>
                    <a:pt x="14849" y="8063"/>
                    <a:pt x="14848" y="8063"/>
                  </a:cubicBezTo>
                  <a:lnTo>
                    <a:pt x="14840" y="8074"/>
                  </a:lnTo>
                  <a:cubicBezTo>
                    <a:pt x="14837" y="8080"/>
                    <a:pt x="14834" y="8085"/>
                    <a:pt x="14830" y="8090"/>
                  </a:cubicBezTo>
                  <a:lnTo>
                    <a:pt x="14803" y="8132"/>
                  </a:lnTo>
                  <a:cubicBezTo>
                    <a:pt x="14793" y="8147"/>
                    <a:pt x="14780" y="8161"/>
                    <a:pt x="14768" y="8173"/>
                  </a:cubicBezTo>
                  <a:cubicBezTo>
                    <a:pt x="14767" y="8176"/>
                    <a:pt x="14765" y="8178"/>
                    <a:pt x="14764" y="8179"/>
                  </a:cubicBezTo>
                  <a:cubicBezTo>
                    <a:pt x="14727" y="8220"/>
                    <a:pt x="14690" y="8263"/>
                    <a:pt x="14650" y="8302"/>
                  </a:cubicBezTo>
                  <a:cubicBezTo>
                    <a:pt x="14608" y="8348"/>
                    <a:pt x="14563" y="8394"/>
                    <a:pt x="14517" y="8439"/>
                  </a:cubicBezTo>
                  <a:lnTo>
                    <a:pt x="14517" y="8439"/>
                  </a:lnTo>
                  <a:cubicBezTo>
                    <a:pt x="14519" y="8437"/>
                    <a:pt x="14520" y="8436"/>
                    <a:pt x="14521" y="8436"/>
                  </a:cubicBezTo>
                  <a:lnTo>
                    <a:pt x="14521" y="8436"/>
                  </a:lnTo>
                  <a:cubicBezTo>
                    <a:pt x="14497" y="8460"/>
                    <a:pt x="14474" y="8482"/>
                    <a:pt x="14449" y="8506"/>
                  </a:cubicBezTo>
                  <a:cubicBezTo>
                    <a:pt x="14460" y="8502"/>
                    <a:pt x="14470" y="8496"/>
                    <a:pt x="14481" y="8492"/>
                  </a:cubicBezTo>
                  <a:cubicBezTo>
                    <a:pt x="14499" y="8485"/>
                    <a:pt x="14516" y="8477"/>
                    <a:pt x="14533" y="8471"/>
                  </a:cubicBezTo>
                  <a:cubicBezTo>
                    <a:pt x="14552" y="8462"/>
                    <a:pt x="14572" y="8451"/>
                    <a:pt x="14592" y="8442"/>
                  </a:cubicBezTo>
                  <a:cubicBezTo>
                    <a:pt x="14618" y="8428"/>
                    <a:pt x="14643" y="8411"/>
                    <a:pt x="14670" y="8395"/>
                  </a:cubicBezTo>
                  <a:cubicBezTo>
                    <a:pt x="14698" y="8379"/>
                    <a:pt x="14726" y="8359"/>
                    <a:pt x="14752" y="8339"/>
                  </a:cubicBezTo>
                  <a:cubicBezTo>
                    <a:pt x="14773" y="8322"/>
                    <a:pt x="14794" y="8306"/>
                    <a:pt x="14815" y="8287"/>
                  </a:cubicBezTo>
                  <a:cubicBezTo>
                    <a:pt x="14848" y="8361"/>
                    <a:pt x="14879" y="8436"/>
                    <a:pt x="14906" y="8512"/>
                  </a:cubicBezTo>
                  <a:lnTo>
                    <a:pt x="14906" y="8511"/>
                  </a:lnTo>
                  <a:cubicBezTo>
                    <a:pt x="14906" y="8512"/>
                    <a:pt x="14906" y="8513"/>
                    <a:pt x="14907" y="8514"/>
                  </a:cubicBezTo>
                  <a:lnTo>
                    <a:pt x="14907" y="8516"/>
                  </a:lnTo>
                  <a:cubicBezTo>
                    <a:pt x="14948" y="8637"/>
                    <a:pt x="14977" y="8762"/>
                    <a:pt x="15001" y="8888"/>
                  </a:cubicBezTo>
                  <a:lnTo>
                    <a:pt x="15001" y="8885"/>
                  </a:lnTo>
                  <a:cubicBezTo>
                    <a:pt x="15018" y="8977"/>
                    <a:pt x="15036" y="9070"/>
                    <a:pt x="15043" y="9163"/>
                  </a:cubicBezTo>
                  <a:cubicBezTo>
                    <a:pt x="15046" y="9220"/>
                    <a:pt x="15043" y="9276"/>
                    <a:pt x="15038" y="9331"/>
                  </a:cubicBezTo>
                  <a:cubicBezTo>
                    <a:pt x="15033" y="9380"/>
                    <a:pt x="15027" y="9427"/>
                    <a:pt x="15017" y="9476"/>
                  </a:cubicBezTo>
                  <a:cubicBezTo>
                    <a:pt x="15006" y="9519"/>
                    <a:pt x="14994" y="9562"/>
                    <a:pt x="14980" y="9606"/>
                  </a:cubicBezTo>
                  <a:cubicBezTo>
                    <a:pt x="14967" y="9639"/>
                    <a:pt x="14954" y="9672"/>
                    <a:pt x="14939" y="9704"/>
                  </a:cubicBezTo>
                  <a:cubicBezTo>
                    <a:pt x="14927" y="9730"/>
                    <a:pt x="14914" y="9757"/>
                    <a:pt x="14899" y="9782"/>
                  </a:cubicBezTo>
                  <a:cubicBezTo>
                    <a:pt x="14886" y="9809"/>
                    <a:pt x="14867" y="9833"/>
                    <a:pt x="14851" y="9859"/>
                  </a:cubicBezTo>
                  <a:cubicBezTo>
                    <a:pt x="14830" y="9887"/>
                    <a:pt x="14809" y="9915"/>
                    <a:pt x="14786" y="9941"/>
                  </a:cubicBezTo>
                  <a:cubicBezTo>
                    <a:pt x="14774" y="9954"/>
                    <a:pt x="14763" y="9966"/>
                    <a:pt x="14750" y="9977"/>
                  </a:cubicBezTo>
                  <a:cubicBezTo>
                    <a:pt x="14724" y="9999"/>
                    <a:pt x="14697" y="10019"/>
                    <a:pt x="14670" y="10039"/>
                  </a:cubicBezTo>
                  <a:cubicBezTo>
                    <a:pt x="14649" y="10055"/>
                    <a:pt x="14630" y="10070"/>
                    <a:pt x="14609" y="10085"/>
                  </a:cubicBezTo>
                  <a:lnTo>
                    <a:pt x="14608" y="10086"/>
                  </a:lnTo>
                  <a:cubicBezTo>
                    <a:pt x="14607" y="10086"/>
                    <a:pt x="14605" y="10087"/>
                    <a:pt x="14605" y="10087"/>
                  </a:cubicBezTo>
                  <a:lnTo>
                    <a:pt x="14605" y="10088"/>
                  </a:lnTo>
                  <a:cubicBezTo>
                    <a:pt x="14600" y="10091"/>
                    <a:pt x="14595" y="10095"/>
                    <a:pt x="14590" y="10097"/>
                  </a:cubicBezTo>
                  <a:cubicBezTo>
                    <a:pt x="14584" y="10101"/>
                    <a:pt x="14579" y="10105"/>
                    <a:pt x="14576" y="10111"/>
                  </a:cubicBezTo>
                  <a:cubicBezTo>
                    <a:pt x="14536" y="10081"/>
                    <a:pt x="14496" y="10052"/>
                    <a:pt x="14454" y="10026"/>
                  </a:cubicBezTo>
                  <a:cubicBezTo>
                    <a:pt x="14426" y="10008"/>
                    <a:pt x="14398" y="9992"/>
                    <a:pt x="14368" y="9976"/>
                  </a:cubicBezTo>
                  <a:cubicBezTo>
                    <a:pt x="14336" y="9959"/>
                    <a:pt x="14304" y="9942"/>
                    <a:pt x="14270" y="9928"/>
                  </a:cubicBezTo>
                  <a:cubicBezTo>
                    <a:pt x="14149" y="9874"/>
                    <a:pt x="14022" y="9828"/>
                    <a:pt x="13892" y="9798"/>
                  </a:cubicBezTo>
                  <a:cubicBezTo>
                    <a:pt x="13823" y="9782"/>
                    <a:pt x="13753" y="9768"/>
                    <a:pt x="13681" y="9760"/>
                  </a:cubicBezTo>
                  <a:cubicBezTo>
                    <a:pt x="13612" y="9750"/>
                    <a:pt x="13542" y="9745"/>
                    <a:pt x="13473" y="9744"/>
                  </a:cubicBezTo>
                  <a:cubicBezTo>
                    <a:pt x="13461" y="9744"/>
                    <a:pt x="13448" y="9744"/>
                    <a:pt x="13436" y="9744"/>
                  </a:cubicBezTo>
                  <a:cubicBezTo>
                    <a:pt x="13381" y="9744"/>
                    <a:pt x="13326" y="9747"/>
                    <a:pt x="13272" y="9750"/>
                  </a:cubicBezTo>
                  <a:cubicBezTo>
                    <a:pt x="13258" y="9751"/>
                    <a:pt x="13246" y="9751"/>
                    <a:pt x="13231" y="9751"/>
                  </a:cubicBezTo>
                  <a:cubicBezTo>
                    <a:pt x="13171" y="9761"/>
                    <a:pt x="13112" y="9771"/>
                    <a:pt x="13051" y="9785"/>
                  </a:cubicBezTo>
                  <a:cubicBezTo>
                    <a:pt x="12949" y="9808"/>
                    <a:pt x="12849" y="9837"/>
                    <a:pt x="12751" y="9870"/>
                  </a:cubicBezTo>
                  <a:cubicBezTo>
                    <a:pt x="12705" y="9889"/>
                    <a:pt x="12659" y="9907"/>
                    <a:pt x="12613" y="9928"/>
                  </a:cubicBezTo>
                  <a:cubicBezTo>
                    <a:pt x="12663" y="9921"/>
                    <a:pt x="12711" y="9912"/>
                    <a:pt x="12761" y="9909"/>
                  </a:cubicBezTo>
                  <a:cubicBezTo>
                    <a:pt x="12827" y="9904"/>
                    <a:pt x="12891" y="9899"/>
                    <a:pt x="12957" y="9895"/>
                  </a:cubicBezTo>
                  <a:cubicBezTo>
                    <a:pt x="13082" y="9887"/>
                    <a:pt x="13209" y="9881"/>
                    <a:pt x="13335" y="9874"/>
                  </a:cubicBezTo>
                  <a:lnTo>
                    <a:pt x="13327" y="9874"/>
                  </a:lnTo>
                  <a:cubicBezTo>
                    <a:pt x="13368" y="9873"/>
                    <a:pt x="13409" y="9871"/>
                    <a:pt x="13450" y="9871"/>
                  </a:cubicBezTo>
                  <a:cubicBezTo>
                    <a:pt x="13457" y="9871"/>
                    <a:pt x="13463" y="9871"/>
                    <a:pt x="13470" y="9871"/>
                  </a:cubicBezTo>
                  <a:cubicBezTo>
                    <a:pt x="13493" y="9871"/>
                    <a:pt x="13514" y="9871"/>
                    <a:pt x="13536" y="9874"/>
                  </a:cubicBezTo>
                  <a:cubicBezTo>
                    <a:pt x="13565" y="9876"/>
                    <a:pt x="13592" y="9878"/>
                    <a:pt x="13619" y="9880"/>
                  </a:cubicBezTo>
                  <a:cubicBezTo>
                    <a:pt x="13650" y="9885"/>
                    <a:pt x="13680" y="9889"/>
                    <a:pt x="13711" y="9892"/>
                  </a:cubicBezTo>
                  <a:cubicBezTo>
                    <a:pt x="13740" y="9896"/>
                    <a:pt x="13768" y="9902"/>
                    <a:pt x="13798" y="9907"/>
                  </a:cubicBezTo>
                  <a:cubicBezTo>
                    <a:pt x="13845" y="9918"/>
                    <a:pt x="13895" y="9930"/>
                    <a:pt x="13941" y="9943"/>
                  </a:cubicBezTo>
                  <a:cubicBezTo>
                    <a:pt x="13984" y="9956"/>
                    <a:pt x="14026" y="9971"/>
                    <a:pt x="14068" y="9985"/>
                  </a:cubicBezTo>
                  <a:cubicBezTo>
                    <a:pt x="14068" y="9984"/>
                    <a:pt x="14068" y="9984"/>
                    <a:pt x="14068" y="9984"/>
                  </a:cubicBezTo>
                  <a:lnTo>
                    <a:pt x="14068" y="9984"/>
                  </a:lnTo>
                  <a:cubicBezTo>
                    <a:pt x="14070" y="9985"/>
                    <a:pt x="14071" y="9985"/>
                    <a:pt x="14073" y="9987"/>
                  </a:cubicBezTo>
                  <a:lnTo>
                    <a:pt x="14161" y="10021"/>
                  </a:lnTo>
                  <a:cubicBezTo>
                    <a:pt x="14192" y="10033"/>
                    <a:pt x="14222" y="10049"/>
                    <a:pt x="14252" y="10061"/>
                  </a:cubicBezTo>
                  <a:cubicBezTo>
                    <a:pt x="14288" y="10081"/>
                    <a:pt x="14324" y="10098"/>
                    <a:pt x="14359" y="10121"/>
                  </a:cubicBezTo>
                  <a:cubicBezTo>
                    <a:pt x="14399" y="10144"/>
                    <a:pt x="14437" y="10169"/>
                    <a:pt x="14474" y="10195"/>
                  </a:cubicBezTo>
                  <a:cubicBezTo>
                    <a:pt x="14497" y="10212"/>
                    <a:pt x="14520" y="10229"/>
                    <a:pt x="14542" y="10247"/>
                  </a:cubicBezTo>
                  <a:cubicBezTo>
                    <a:pt x="14564" y="10262"/>
                    <a:pt x="14583" y="10281"/>
                    <a:pt x="14604" y="10297"/>
                  </a:cubicBezTo>
                  <a:cubicBezTo>
                    <a:pt x="14605" y="10298"/>
                    <a:pt x="14605" y="10298"/>
                    <a:pt x="14607" y="10298"/>
                  </a:cubicBezTo>
                  <a:lnTo>
                    <a:pt x="14607" y="10298"/>
                  </a:lnTo>
                  <a:lnTo>
                    <a:pt x="14608" y="10299"/>
                  </a:lnTo>
                  <a:cubicBezTo>
                    <a:pt x="14608" y="10299"/>
                    <a:pt x="14609" y="10299"/>
                    <a:pt x="14609" y="10301"/>
                  </a:cubicBezTo>
                  <a:lnTo>
                    <a:pt x="14608" y="10301"/>
                  </a:lnTo>
                  <a:cubicBezTo>
                    <a:pt x="14639" y="10328"/>
                    <a:pt x="14669" y="10355"/>
                    <a:pt x="14697" y="10385"/>
                  </a:cubicBezTo>
                  <a:cubicBezTo>
                    <a:pt x="14726" y="10415"/>
                    <a:pt x="14753" y="10446"/>
                    <a:pt x="14779" y="10477"/>
                  </a:cubicBezTo>
                  <a:cubicBezTo>
                    <a:pt x="14796" y="10499"/>
                    <a:pt x="14811" y="10521"/>
                    <a:pt x="14829" y="10544"/>
                  </a:cubicBezTo>
                  <a:cubicBezTo>
                    <a:pt x="14844" y="10565"/>
                    <a:pt x="14858" y="10587"/>
                    <a:pt x="14871" y="10609"/>
                  </a:cubicBezTo>
                  <a:lnTo>
                    <a:pt x="14870" y="10609"/>
                  </a:lnTo>
                  <a:cubicBezTo>
                    <a:pt x="14883" y="10633"/>
                    <a:pt x="14894" y="10654"/>
                    <a:pt x="14907" y="10678"/>
                  </a:cubicBezTo>
                  <a:cubicBezTo>
                    <a:pt x="14922" y="10707"/>
                    <a:pt x="14935" y="10738"/>
                    <a:pt x="14948" y="10769"/>
                  </a:cubicBezTo>
                  <a:cubicBezTo>
                    <a:pt x="14961" y="10804"/>
                    <a:pt x="14974" y="10840"/>
                    <a:pt x="14989" y="10876"/>
                  </a:cubicBezTo>
                  <a:cubicBezTo>
                    <a:pt x="14989" y="10877"/>
                    <a:pt x="14989" y="10877"/>
                    <a:pt x="14990" y="10879"/>
                  </a:cubicBezTo>
                  <a:cubicBezTo>
                    <a:pt x="14990" y="10879"/>
                    <a:pt x="14991" y="10880"/>
                    <a:pt x="14991" y="10881"/>
                  </a:cubicBezTo>
                  <a:lnTo>
                    <a:pt x="14991" y="10879"/>
                  </a:lnTo>
                  <a:cubicBezTo>
                    <a:pt x="15000" y="10910"/>
                    <a:pt x="15011" y="10939"/>
                    <a:pt x="15017" y="10972"/>
                  </a:cubicBezTo>
                  <a:cubicBezTo>
                    <a:pt x="15026" y="11009"/>
                    <a:pt x="15033" y="11046"/>
                    <a:pt x="15041" y="11083"/>
                  </a:cubicBezTo>
                  <a:cubicBezTo>
                    <a:pt x="15040" y="11082"/>
                    <a:pt x="15040" y="11082"/>
                    <a:pt x="15039" y="11081"/>
                  </a:cubicBezTo>
                  <a:lnTo>
                    <a:pt x="15039" y="11081"/>
                  </a:lnTo>
                  <a:cubicBezTo>
                    <a:pt x="15047" y="11126"/>
                    <a:pt x="15052" y="11168"/>
                    <a:pt x="15057" y="11213"/>
                  </a:cubicBezTo>
                  <a:cubicBezTo>
                    <a:pt x="15059" y="11258"/>
                    <a:pt x="15061" y="11304"/>
                    <a:pt x="15058" y="11349"/>
                  </a:cubicBezTo>
                  <a:cubicBezTo>
                    <a:pt x="15057" y="11366"/>
                    <a:pt x="15053" y="11385"/>
                    <a:pt x="15051" y="11403"/>
                  </a:cubicBezTo>
                  <a:cubicBezTo>
                    <a:pt x="15041" y="11406"/>
                    <a:pt x="15031" y="11408"/>
                    <a:pt x="15021" y="11411"/>
                  </a:cubicBezTo>
                  <a:cubicBezTo>
                    <a:pt x="14990" y="11419"/>
                    <a:pt x="14960" y="11433"/>
                    <a:pt x="14930" y="11445"/>
                  </a:cubicBezTo>
                  <a:cubicBezTo>
                    <a:pt x="14901" y="11458"/>
                    <a:pt x="14876" y="11476"/>
                    <a:pt x="14851" y="11494"/>
                  </a:cubicBezTo>
                  <a:cubicBezTo>
                    <a:pt x="14822" y="11516"/>
                    <a:pt x="14795" y="11538"/>
                    <a:pt x="14769" y="11563"/>
                  </a:cubicBezTo>
                  <a:cubicBezTo>
                    <a:pt x="14832" y="11547"/>
                    <a:pt x="14896" y="11532"/>
                    <a:pt x="14959" y="11521"/>
                  </a:cubicBezTo>
                  <a:cubicBezTo>
                    <a:pt x="14981" y="11517"/>
                    <a:pt x="15002" y="11514"/>
                    <a:pt x="15026" y="11510"/>
                  </a:cubicBezTo>
                  <a:lnTo>
                    <a:pt x="15026" y="11511"/>
                  </a:lnTo>
                  <a:cubicBezTo>
                    <a:pt x="15046" y="11507"/>
                    <a:pt x="15063" y="11505"/>
                    <a:pt x="15084" y="11501"/>
                  </a:cubicBezTo>
                  <a:cubicBezTo>
                    <a:pt x="15095" y="11499"/>
                    <a:pt x="15109" y="11499"/>
                    <a:pt x="15121" y="11495"/>
                  </a:cubicBezTo>
                  <a:cubicBezTo>
                    <a:pt x="15147" y="11491"/>
                    <a:pt x="15172" y="11489"/>
                    <a:pt x="15197" y="11486"/>
                  </a:cubicBezTo>
                  <a:lnTo>
                    <a:pt x="15207" y="11486"/>
                  </a:lnTo>
                  <a:cubicBezTo>
                    <a:pt x="15207" y="11486"/>
                    <a:pt x="15208" y="11486"/>
                    <a:pt x="15209" y="11485"/>
                  </a:cubicBezTo>
                  <a:cubicBezTo>
                    <a:pt x="15218" y="11484"/>
                    <a:pt x="15226" y="11484"/>
                    <a:pt x="15233" y="11484"/>
                  </a:cubicBezTo>
                  <a:cubicBezTo>
                    <a:pt x="15237" y="11484"/>
                    <a:pt x="15240" y="11484"/>
                    <a:pt x="15243" y="11484"/>
                  </a:cubicBezTo>
                  <a:cubicBezTo>
                    <a:pt x="15268" y="11483"/>
                    <a:pt x="15291" y="11483"/>
                    <a:pt x="15315" y="11483"/>
                  </a:cubicBezTo>
                  <a:cubicBezTo>
                    <a:pt x="15343" y="11480"/>
                    <a:pt x="15373" y="11479"/>
                    <a:pt x="15402" y="11476"/>
                  </a:cubicBezTo>
                  <a:lnTo>
                    <a:pt x="15492" y="11476"/>
                  </a:lnTo>
                  <a:cubicBezTo>
                    <a:pt x="15518" y="11476"/>
                    <a:pt x="15546" y="11478"/>
                    <a:pt x="15573" y="11480"/>
                  </a:cubicBezTo>
                  <a:lnTo>
                    <a:pt x="15574" y="11480"/>
                  </a:lnTo>
                  <a:cubicBezTo>
                    <a:pt x="15611" y="11484"/>
                    <a:pt x="15647" y="11489"/>
                    <a:pt x="15683" y="11494"/>
                  </a:cubicBezTo>
                  <a:cubicBezTo>
                    <a:pt x="15720" y="11500"/>
                    <a:pt x="15756" y="11507"/>
                    <a:pt x="15791" y="11515"/>
                  </a:cubicBezTo>
                  <a:lnTo>
                    <a:pt x="15790" y="11515"/>
                  </a:lnTo>
                  <a:cubicBezTo>
                    <a:pt x="15831" y="11524"/>
                    <a:pt x="15871" y="11533"/>
                    <a:pt x="15911" y="11545"/>
                  </a:cubicBezTo>
                  <a:cubicBezTo>
                    <a:pt x="15954" y="11555"/>
                    <a:pt x="15996" y="11568"/>
                    <a:pt x="16038" y="11582"/>
                  </a:cubicBezTo>
                  <a:cubicBezTo>
                    <a:pt x="16098" y="11604"/>
                    <a:pt x="16158" y="11625"/>
                    <a:pt x="16215" y="11654"/>
                  </a:cubicBezTo>
                  <a:cubicBezTo>
                    <a:pt x="16249" y="11674"/>
                    <a:pt x="16281" y="11695"/>
                    <a:pt x="16315" y="11715"/>
                  </a:cubicBezTo>
                  <a:cubicBezTo>
                    <a:pt x="16313" y="11713"/>
                    <a:pt x="16312" y="11713"/>
                    <a:pt x="16312" y="11712"/>
                  </a:cubicBezTo>
                  <a:lnTo>
                    <a:pt x="16312" y="11712"/>
                  </a:lnTo>
                  <a:cubicBezTo>
                    <a:pt x="16315" y="11713"/>
                    <a:pt x="16316" y="11716"/>
                    <a:pt x="16318" y="11717"/>
                  </a:cubicBezTo>
                  <a:cubicBezTo>
                    <a:pt x="16390" y="11768"/>
                    <a:pt x="16463" y="11820"/>
                    <a:pt x="16535" y="11872"/>
                  </a:cubicBezTo>
                  <a:cubicBezTo>
                    <a:pt x="16570" y="11897"/>
                    <a:pt x="16604" y="11923"/>
                    <a:pt x="16636" y="11950"/>
                  </a:cubicBezTo>
                  <a:cubicBezTo>
                    <a:pt x="16671" y="11978"/>
                    <a:pt x="16704" y="12007"/>
                    <a:pt x="16739" y="12037"/>
                  </a:cubicBezTo>
                  <a:cubicBezTo>
                    <a:pt x="16777" y="12073"/>
                    <a:pt x="16817" y="12110"/>
                    <a:pt x="16852" y="12150"/>
                  </a:cubicBezTo>
                  <a:cubicBezTo>
                    <a:pt x="16869" y="12172"/>
                    <a:pt x="16886" y="12196"/>
                    <a:pt x="16901" y="12221"/>
                  </a:cubicBezTo>
                  <a:cubicBezTo>
                    <a:pt x="16929" y="12264"/>
                    <a:pt x="16953" y="12311"/>
                    <a:pt x="16977" y="12358"/>
                  </a:cubicBezTo>
                  <a:lnTo>
                    <a:pt x="16988" y="12382"/>
                  </a:lnTo>
                  <a:lnTo>
                    <a:pt x="16999" y="12405"/>
                  </a:lnTo>
                  <a:cubicBezTo>
                    <a:pt x="17010" y="12427"/>
                    <a:pt x="17020" y="12449"/>
                    <a:pt x="17028" y="12471"/>
                  </a:cubicBezTo>
                  <a:lnTo>
                    <a:pt x="17035" y="12490"/>
                  </a:lnTo>
                  <a:lnTo>
                    <a:pt x="17051" y="12486"/>
                  </a:lnTo>
                  <a:cubicBezTo>
                    <a:pt x="17077" y="12480"/>
                    <a:pt x="17101" y="12477"/>
                    <a:pt x="17127" y="12474"/>
                  </a:cubicBezTo>
                  <a:cubicBezTo>
                    <a:pt x="17137" y="12472"/>
                    <a:pt x="17146" y="12470"/>
                    <a:pt x="17154" y="12469"/>
                  </a:cubicBezTo>
                  <a:lnTo>
                    <a:pt x="17154" y="12465"/>
                  </a:lnTo>
                  <a:cubicBezTo>
                    <a:pt x="17159" y="12463"/>
                    <a:pt x="17164" y="12460"/>
                    <a:pt x="17170" y="12459"/>
                  </a:cubicBezTo>
                  <a:cubicBezTo>
                    <a:pt x="17216" y="12444"/>
                    <a:pt x="17264" y="12430"/>
                    <a:pt x="17311" y="12418"/>
                  </a:cubicBezTo>
                  <a:cubicBezTo>
                    <a:pt x="17349" y="12410"/>
                    <a:pt x="17386" y="12403"/>
                    <a:pt x="17425" y="12396"/>
                  </a:cubicBezTo>
                  <a:cubicBezTo>
                    <a:pt x="17466" y="12389"/>
                    <a:pt x="17504" y="12386"/>
                    <a:pt x="17545" y="12381"/>
                  </a:cubicBezTo>
                  <a:cubicBezTo>
                    <a:pt x="17596" y="12377"/>
                    <a:pt x="17646" y="12374"/>
                    <a:pt x="17698" y="12372"/>
                  </a:cubicBezTo>
                  <a:cubicBezTo>
                    <a:pt x="17718" y="12370"/>
                    <a:pt x="17739" y="12370"/>
                    <a:pt x="17759" y="12370"/>
                  </a:cubicBezTo>
                  <a:cubicBezTo>
                    <a:pt x="17791" y="12370"/>
                    <a:pt x="17822" y="12371"/>
                    <a:pt x="17854" y="12372"/>
                  </a:cubicBezTo>
                  <a:cubicBezTo>
                    <a:pt x="17917" y="12376"/>
                    <a:pt x="17980" y="12379"/>
                    <a:pt x="18044" y="12387"/>
                  </a:cubicBezTo>
                  <a:cubicBezTo>
                    <a:pt x="18107" y="12394"/>
                    <a:pt x="18170" y="12404"/>
                    <a:pt x="18231" y="12414"/>
                  </a:cubicBezTo>
                  <a:cubicBezTo>
                    <a:pt x="18287" y="12424"/>
                    <a:pt x="18341" y="12435"/>
                    <a:pt x="18396" y="12449"/>
                  </a:cubicBezTo>
                  <a:cubicBezTo>
                    <a:pt x="18457" y="12465"/>
                    <a:pt x="18518" y="12481"/>
                    <a:pt x="18578" y="12500"/>
                  </a:cubicBezTo>
                  <a:cubicBezTo>
                    <a:pt x="18622" y="12513"/>
                    <a:pt x="18664" y="12527"/>
                    <a:pt x="18706" y="12543"/>
                  </a:cubicBezTo>
                  <a:cubicBezTo>
                    <a:pt x="18745" y="12558"/>
                    <a:pt x="18784" y="12575"/>
                    <a:pt x="18823" y="12592"/>
                  </a:cubicBezTo>
                  <a:cubicBezTo>
                    <a:pt x="18824" y="12594"/>
                    <a:pt x="18824" y="12594"/>
                    <a:pt x="18825" y="12594"/>
                  </a:cubicBezTo>
                  <a:cubicBezTo>
                    <a:pt x="18826" y="12594"/>
                    <a:pt x="18827" y="12594"/>
                    <a:pt x="18828" y="12595"/>
                  </a:cubicBezTo>
                  <a:lnTo>
                    <a:pt x="18828" y="12595"/>
                  </a:lnTo>
                  <a:cubicBezTo>
                    <a:pt x="18828" y="12595"/>
                    <a:pt x="18828" y="12595"/>
                    <a:pt x="18828" y="12595"/>
                  </a:cubicBezTo>
                  <a:lnTo>
                    <a:pt x="18828" y="12595"/>
                  </a:lnTo>
                  <a:cubicBezTo>
                    <a:pt x="18829" y="12595"/>
                    <a:pt x="18829" y="12595"/>
                    <a:pt x="18830" y="12596"/>
                  </a:cubicBezTo>
                  <a:lnTo>
                    <a:pt x="18830" y="12596"/>
                  </a:lnTo>
                  <a:cubicBezTo>
                    <a:pt x="18829" y="12595"/>
                    <a:pt x="18829" y="12595"/>
                    <a:pt x="18828" y="12595"/>
                  </a:cubicBezTo>
                  <a:lnTo>
                    <a:pt x="18828" y="12595"/>
                  </a:lnTo>
                  <a:cubicBezTo>
                    <a:pt x="18829" y="12596"/>
                    <a:pt x="18829" y="12596"/>
                    <a:pt x="18830" y="12596"/>
                  </a:cubicBezTo>
                  <a:lnTo>
                    <a:pt x="18830" y="12596"/>
                  </a:lnTo>
                  <a:cubicBezTo>
                    <a:pt x="18830" y="12596"/>
                    <a:pt x="18830" y="12596"/>
                    <a:pt x="18830" y="12596"/>
                  </a:cubicBezTo>
                  <a:lnTo>
                    <a:pt x="18830" y="12596"/>
                  </a:lnTo>
                  <a:cubicBezTo>
                    <a:pt x="18830" y="12596"/>
                    <a:pt x="18830" y="12596"/>
                    <a:pt x="18830" y="12596"/>
                  </a:cubicBezTo>
                  <a:lnTo>
                    <a:pt x="18830" y="12596"/>
                  </a:lnTo>
                  <a:cubicBezTo>
                    <a:pt x="18858" y="12610"/>
                    <a:pt x="18887" y="12625"/>
                    <a:pt x="18917" y="12641"/>
                  </a:cubicBezTo>
                  <a:cubicBezTo>
                    <a:pt x="18934" y="12652"/>
                    <a:pt x="18954" y="12665"/>
                    <a:pt x="18972" y="12676"/>
                  </a:cubicBezTo>
                  <a:cubicBezTo>
                    <a:pt x="18996" y="12694"/>
                    <a:pt x="19020" y="12711"/>
                    <a:pt x="19043" y="12730"/>
                  </a:cubicBezTo>
                  <a:lnTo>
                    <a:pt x="19101" y="12789"/>
                  </a:lnTo>
                  <a:cubicBezTo>
                    <a:pt x="19129" y="12823"/>
                    <a:pt x="19156" y="12858"/>
                    <a:pt x="19182" y="12894"/>
                  </a:cubicBezTo>
                  <a:cubicBezTo>
                    <a:pt x="19205" y="12926"/>
                    <a:pt x="19226" y="12959"/>
                    <a:pt x="19247" y="12993"/>
                  </a:cubicBezTo>
                  <a:cubicBezTo>
                    <a:pt x="19269" y="13032"/>
                    <a:pt x="19290" y="13070"/>
                    <a:pt x="19311" y="13110"/>
                  </a:cubicBezTo>
                  <a:cubicBezTo>
                    <a:pt x="19344" y="13173"/>
                    <a:pt x="19372" y="13239"/>
                    <a:pt x="19398" y="13307"/>
                  </a:cubicBezTo>
                  <a:cubicBezTo>
                    <a:pt x="19417" y="13364"/>
                    <a:pt x="19434" y="13424"/>
                    <a:pt x="19449" y="13485"/>
                  </a:cubicBezTo>
                  <a:lnTo>
                    <a:pt x="19449" y="13486"/>
                  </a:lnTo>
                  <a:lnTo>
                    <a:pt x="19449" y="13487"/>
                  </a:lnTo>
                  <a:cubicBezTo>
                    <a:pt x="19449" y="13488"/>
                    <a:pt x="19449" y="13488"/>
                    <a:pt x="19450" y="13490"/>
                  </a:cubicBezTo>
                  <a:lnTo>
                    <a:pt x="19450" y="13492"/>
                  </a:lnTo>
                  <a:cubicBezTo>
                    <a:pt x="19457" y="13521"/>
                    <a:pt x="19461" y="13549"/>
                    <a:pt x="19466" y="13578"/>
                  </a:cubicBezTo>
                  <a:cubicBezTo>
                    <a:pt x="19471" y="13609"/>
                    <a:pt x="19474" y="13641"/>
                    <a:pt x="19476" y="13673"/>
                  </a:cubicBezTo>
                  <a:cubicBezTo>
                    <a:pt x="19479" y="13712"/>
                    <a:pt x="19480" y="13749"/>
                    <a:pt x="19480" y="13788"/>
                  </a:cubicBezTo>
                  <a:cubicBezTo>
                    <a:pt x="19478" y="13826"/>
                    <a:pt x="19474" y="13860"/>
                    <a:pt x="19469" y="13898"/>
                  </a:cubicBezTo>
                  <a:cubicBezTo>
                    <a:pt x="19460" y="13941"/>
                    <a:pt x="19448" y="13984"/>
                    <a:pt x="19437" y="14028"/>
                  </a:cubicBezTo>
                  <a:cubicBezTo>
                    <a:pt x="19422" y="14073"/>
                    <a:pt x="19407" y="14118"/>
                    <a:pt x="19390" y="14162"/>
                  </a:cubicBezTo>
                  <a:cubicBezTo>
                    <a:pt x="19367" y="14209"/>
                    <a:pt x="19343" y="14255"/>
                    <a:pt x="19316" y="14300"/>
                  </a:cubicBezTo>
                  <a:lnTo>
                    <a:pt x="19316" y="14300"/>
                  </a:lnTo>
                  <a:cubicBezTo>
                    <a:pt x="19317" y="14299"/>
                    <a:pt x="19319" y="14297"/>
                    <a:pt x="19320" y="14296"/>
                  </a:cubicBezTo>
                  <a:lnTo>
                    <a:pt x="19320" y="14296"/>
                  </a:lnTo>
                  <a:cubicBezTo>
                    <a:pt x="19300" y="14328"/>
                    <a:pt x="19279" y="14360"/>
                    <a:pt x="19258" y="14391"/>
                  </a:cubicBezTo>
                  <a:cubicBezTo>
                    <a:pt x="19239" y="14420"/>
                    <a:pt x="19217" y="14446"/>
                    <a:pt x="19195" y="14473"/>
                  </a:cubicBezTo>
                  <a:cubicBezTo>
                    <a:pt x="19184" y="14486"/>
                    <a:pt x="19172" y="14499"/>
                    <a:pt x="19160" y="14510"/>
                  </a:cubicBezTo>
                  <a:cubicBezTo>
                    <a:pt x="19149" y="14522"/>
                    <a:pt x="19135" y="14534"/>
                    <a:pt x="19124" y="14545"/>
                  </a:cubicBezTo>
                  <a:cubicBezTo>
                    <a:pt x="19093" y="14570"/>
                    <a:pt x="19062" y="14595"/>
                    <a:pt x="19031" y="14617"/>
                  </a:cubicBezTo>
                  <a:lnTo>
                    <a:pt x="19032" y="14616"/>
                  </a:lnTo>
                  <a:lnTo>
                    <a:pt x="19032" y="14616"/>
                  </a:lnTo>
                  <a:cubicBezTo>
                    <a:pt x="18996" y="14641"/>
                    <a:pt x="18960" y="14664"/>
                    <a:pt x="18923" y="14683"/>
                  </a:cubicBezTo>
                  <a:cubicBezTo>
                    <a:pt x="18897" y="14696"/>
                    <a:pt x="18871" y="14706"/>
                    <a:pt x="18845" y="14716"/>
                  </a:cubicBezTo>
                  <a:cubicBezTo>
                    <a:pt x="18809" y="14729"/>
                    <a:pt x="18773" y="14737"/>
                    <a:pt x="18737" y="14747"/>
                  </a:cubicBezTo>
                  <a:cubicBezTo>
                    <a:pt x="18683" y="14758"/>
                    <a:pt x="18630" y="14768"/>
                    <a:pt x="18576" y="14775"/>
                  </a:cubicBezTo>
                  <a:cubicBezTo>
                    <a:pt x="18541" y="14777"/>
                    <a:pt x="18506" y="14778"/>
                    <a:pt x="18472" y="14778"/>
                  </a:cubicBezTo>
                  <a:cubicBezTo>
                    <a:pt x="18441" y="14778"/>
                    <a:pt x="18410" y="14778"/>
                    <a:pt x="18379" y="14777"/>
                  </a:cubicBezTo>
                  <a:cubicBezTo>
                    <a:pt x="18328" y="14775"/>
                    <a:pt x="18281" y="14772"/>
                    <a:pt x="18230" y="14768"/>
                  </a:cubicBezTo>
                  <a:cubicBezTo>
                    <a:pt x="18181" y="14765"/>
                    <a:pt x="18132" y="14756"/>
                    <a:pt x="18085" y="14747"/>
                  </a:cubicBezTo>
                  <a:cubicBezTo>
                    <a:pt x="18044" y="14739"/>
                    <a:pt x="18002" y="14732"/>
                    <a:pt x="17962" y="14719"/>
                  </a:cubicBezTo>
                  <a:cubicBezTo>
                    <a:pt x="17921" y="14705"/>
                    <a:pt x="17881" y="14688"/>
                    <a:pt x="17840" y="14670"/>
                  </a:cubicBezTo>
                  <a:cubicBezTo>
                    <a:pt x="17792" y="14648"/>
                    <a:pt x="17744" y="14624"/>
                    <a:pt x="17697" y="14598"/>
                  </a:cubicBezTo>
                  <a:lnTo>
                    <a:pt x="17697" y="14598"/>
                  </a:lnTo>
                  <a:cubicBezTo>
                    <a:pt x="17695" y="14597"/>
                    <a:pt x="17695" y="14596"/>
                    <a:pt x="17694" y="14596"/>
                  </a:cubicBezTo>
                  <a:cubicBezTo>
                    <a:pt x="17672" y="14581"/>
                    <a:pt x="17648" y="14569"/>
                    <a:pt x="17629" y="14553"/>
                  </a:cubicBezTo>
                  <a:cubicBezTo>
                    <a:pt x="17601" y="14533"/>
                    <a:pt x="17572" y="14512"/>
                    <a:pt x="17544" y="14492"/>
                  </a:cubicBezTo>
                  <a:cubicBezTo>
                    <a:pt x="17497" y="14457"/>
                    <a:pt x="17450" y="14421"/>
                    <a:pt x="17402" y="14388"/>
                  </a:cubicBezTo>
                  <a:cubicBezTo>
                    <a:pt x="17296" y="14313"/>
                    <a:pt x="17190" y="14241"/>
                    <a:pt x="17090" y="14159"/>
                  </a:cubicBezTo>
                  <a:lnTo>
                    <a:pt x="17090" y="14159"/>
                  </a:lnTo>
                  <a:lnTo>
                    <a:pt x="17094" y="14163"/>
                  </a:lnTo>
                  <a:cubicBezTo>
                    <a:pt x="17033" y="14110"/>
                    <a:pt x="16976" y="14054"/>
                    <a:pt x="16917" y="13996"/>
                  </a:cubicBezTo>
                  <a:cubicBezTo>
                    <a:pt x="16911" y="13989"/>
                    <a:pt x="16904" y="13983"/>
                    <a:pt x="16899" y="13976"/>
                  </a:cubicBezTo>
                  <a:cubicBezTo>
                    <a:pt x="16884" y="13961"/>
                    <a:pt x="16869" y="13944"/>
                    <a:pt x="16855" y="13929"/>
                  </a:cubicBezTo>
                  <a:cubicBezTo>
                    <a:pt x="16849" y="13922"/>
                    <a:pt x="16843" y="13914"/>
                    <a:pt x="16837" y="13908"/>
                  </a:cubicBezTo>
                  <a:cubicBezTo>
                    <a:pt x="16836" y="13905"/>
                    <a:pt x="16833" y="13904"/>
                    <a:pt x="16832" y="13901"/>
                  </a:cubicBezTo>
                  <a:lnTo>
                    <a:pt x="16828" y="13898"/>
                  </a:lnTo>
                  <a:cubicBezTo>
                    <a:pt x="16824" y="13894"/>
                    <a:pt x="16821" y="13889"/>
                    <a:pt x="16817" y="13885"/>
                  </a:cubicBezTo>
                  <a:cubicBezTo>
                    <a:pt x="16808" y="13877"/>
                    <a:pt x="16802" y="13869"/>
                    <a:pt x="16796" y="13862"/>
                  </a:cubicBezTo>
                  <a:cubicBezTo>
                    <a:pt x="16771" y="13882"/>
                    <a:pt x="16744" y="13900"/>
                    <a:pt x="16718" y="13917"/>
                  </a:cubicBezTo>
                  <a:cubicBezTo>
                    <a:pt x="16715" y="13919"/>
                    <a:pt x="16714" y="13919"/>
                    <a:pt x="16714" y="13919"/>
                  </a:cubicBezTo>
                  <a:cubicBezTo>
                    <a:pt x="16699" y="13927"/>
                    <a:pt x="16683" y="13937"/>
                    <a:pt x="16667" y="13942"/>
                  </a:cubicBezTo>
                  <a:cubicBezTo>
                    <a:pt x="16663" y="13945"/>
                    <a:pt x="16659" y="13947"/>
                    <a:pt x="16654" y="13951"/>
                  </a:cubicBezTo>
                  <a:cubicBezTo>
                    <a:pt x="16645" y="13956"/>
                    <a:pt x="16636" y="13958"/>
                    <a:pt x="16626" y="13958"/>
                  </a:cubicBezTo>
                  <a:cubicBezTo>
                    <a:pt x="16581" y="13984"/>
                    <a:pt x="16537" y="14008"/>
                    <a:pt x="16492" y="14033"/>
                  </a:cubicBezTo>
                  <a:lnTo>
                    <a:pt x="16499" y="14029"/>
                  </a:lnTo>
                  <a:lnTo>
                    <a:pt x="16499" y="14029"/>
                  </a:lnTo>
                  <a:cubicBezTo>
                    <a:pt x="16467" y="14046"/>
                    <a:pt x="16434" y="14063"/>
                    <a:pt x="16401" y="14079"/>
                  </a:cubicBezTo>
                  <a:cubicBezTo>
                    <a:pt x="16365" y="14095"/>
                    <a:pt x="16328" y="14107"/>
                    <a:pt x="16292" y="14122"/>
                  </a:cubicBezTo>
                  <a:cubicBezTo>
                    <a:pt x="16269" y="14128"/>
                    <a:pt x="16245" y="14136"/>
                    <a:pt x="16220" y="14143"/>
                  </a:cubicBezTo>
                  <a:cubicBezTo>
                    <a:pt x="16194" y="14151"/>
                    <a:pt x="16167" y="14156"/>
                    <a:pt x="16141" y="14161"/>
                  </a:cubicBezTo>
                  <a:cubicBezTo>
                    <a:pt x="16143" y="14159"/>
                    <a:pt x="16146" y="14159"/>
                    <a:pt x="16150" y="14158"/>
                  </a:cubicBezTo>
                  <a:lnTo>
                    <a:pt x="16150" y="14158"/>
                  </a:lnTo>
                  <a:cubicBezTo>
                    <a:pt x="16076" y="14172"/>
                    <a:pt x="16002" y="14185"/>
                    <a:pt x="15930" y="14199"/>
                  </a:cubicBezTo>
                  <a:cubicBezTo>
                    <a:pt x="15893" y="14208"/>
                    <a:pt x="15856" y="14213"/>
                    <a:pt x="15818" y="14219"/>
                  </a:cubicBezTo>
                  <a:cubicBezTo>
                    <a:pt x="15780" y="14224"/>
                    <a:pt x="15743" y="14228"/>
                    <a:pt x="15706" y="14231"/>
                  </a:cubicBezTo>
                  <a:cubicBezTo>
                    <a:pt x="15707" y="14231"/>
                    <a:pt x="15708" y="14231"/>
                    <a:pt x="15708" y="14231"/>
                  </a:cubicBezTo>
                  <a:lnTo>
                    <a:pt x="15708" y="14231"/>
                  </a:lnTo>
                  <a:cubicBezTo>
                    <a:pt x="15620" y="14236"/>
                    <a:pt x="15533" y="14240"/>
                    <a:pt x="15445" y="14240"/>
                  </a:cubicBezTo>
                  <a:cubicBezTo>
                    <a:pt x="15397" y="14240"/>
                    <a:pt x="15348" y="14239"/>
                    <a:pt x="15300" y="14236"/>
                  </a:cubicBezTo>
                  <a:cubicBezTo>
                    <a:pt x="15149" y="14228"/>
                    <a:pt x="14999" y="14209"/>
                    <a:pt x="14850" y="14187"/>
                  </a:cubicBezTo>
                  <a:lnTo>
                    <a:pt x="14851" y="14187"/>
                  </a:lnTo>
                  <a:cubicBezTo>
                    <a:pt x="14813" y="14180"/>
                    <a:pt x="14775" y="14173"/>
                    <a:pt x="14738" y="14164"/>
                  </a:cubicBezTo>
                  <a:cubicBezTo>
                    <a:pt x="14701" y="14156"/>
                    <a:pt x="14664" y="14146"/>
                    <a:pt x="14626" y="14133"/>
                  </a:cubicBezTo>
                  <a:cubicBezTo>
                    <a:pt x="14461" y="14075"/>
                    <a:pt x="14298" y="14014"/>
                    <a:pt x="14139" y="13941"/>
                  </a:cubicBezTo>
                  <a:cubicBezTo>
                    <a:pt x="14138" y="13940"/>
                    <a:pt x="14135" y="13940"/>
                    <a:pt x="14134" y="13940"/>
                  </a:cubicBezTo>
                  <a:cubicBezTo>
                    <a:pt x="14096" y="13921"/>
                    <a:pt x="14058" y="13901"/>
                    <a:pt x="14021" y="13879"/>
                  </a:cubicBezTo>
                  <a:cubicBezTo>
                    <a:pt x="13985" y="13859"/>
                    <a:pt x="13949" y="13838"/>
                    <a:pt x="13914" y="13816"/>
                  </a:cubicBezTo>
                  <a:cubicBezTo>
                    <a:pt x="13836" y="13769"/>
                    <a:pt x="13761" y="13718"/>
                    <a:pt x="13689" y="13664"/>
                  </a:cubicBezTo>
                  <a:cubicBezTo>
                    <a:pt x="13611" y="13607"/>
                    <a:pt x="13536" y="13549"/>
                    <a:pt x="13463" y="13490"/>
                  </a:cubicBezTo>
                  <a:cubicBezTo>
                    <a:pt x="13417" y="13450"/>
                    <a:pt x="13374" y="13410"/>
                    <a:pt x="13329" y="13369"/>
                  </a:cubicBezTo>
                  <a:cubicBezTo>
                    <a:pt x="13287" y="13327"/>
                    <a:pt x="13246" y="13286"/>
                    <a:pt x="13204" y="13244"/>
                  </a:cubicBezTo>
                  <a:cubicBezTo>
                    <a:pt x="13121" y="13162"/>
                    <a:pt x="13035" y="13081"/>
                    <a:pt x="12954" y="12997"/>
                  </a:cubicBezTo>
                  <a:cubicBezTo>
                    <a:pt x="12879" y="12910"/>
                    <a:pt x="12806" y="12823"/>
                    <a:pt x="12737" y="12730"/>
                  </a:cubicBezTo>
                  <a:cubicBezTo>
                    <a:pt x="12673" y="12639"/>
                    <a:pt x="12613" y="12546"/>
                    <a:pt x="12553" y="12451"/>
                  </a:cubicBezTo>
                  <a:cubicBezTo>
                    <a:pt x="12530" y="12415"/>
                    <a:pt x="12507" y="12379"/>
                    <a:pt x="12484" y="12342"/>
                  </a:cubicBezTo>
                  <a:lnTo>
                    <a:pt x="12477" y="12330"/>
                  </a:lnTo>
                  <a:cubicBezTo>
                    <a:pt x="12472" y="12322"/>
                    <a:pt x="12466" y="12314"/>
                    <a:pt x="12461" y="12306"/>
                  </a:cubicBezTo>
                  <a:cubicBezTo>
                    <a:pt x="12445" y="12283"/>
                    <a:pt x="12428" y="12259"/>
                    <a:pt x="12412" y="12236"/>
                  </a:cubicBezTo>
                  <a:cubicBezTo>
                    <a:pt x="12393" y="12209"/>
                    <a:pt x="12375" y="12181"/>
                    <a:pt x="12358" y="12152"/>
                  </a:cubicBezTo>
                  <a:cubicBezTo>
                    <a:pt x="12357" y="12150"/>
                    <a:pt x="12355" y="12149"/>
                    <a:pt x="12354" y="12147"/>
                  </a:cubicBezTo>
                  <a:cubicBezTo>
                    <a:pt x="12352" y="12145"/>
                    <a:pt x="12350" y="12140"/>
                    <a:pt x="12348" y="12138"/>
                  </a:cubicBezTo>
                  <a:cubicBezTo>
                    <a:pt x="12329" y="12135"/>
                    <a:pt x="12312" y="12134"/>
                    <a:pt x="12292" y="12131"/>
                  </a:cubicBezTo>
                  <a:lnTo>
                    <a:pt x="12270" y="12128"/>
                  </a:lnTo>
                  <a:cubicBezTo>
                    <a:pt x="12255" y="12125"/>
                    <a:pt x="12240" y="12123"/>
                    <a:pt x="12225" y="12119"/>
                  </a:cubicBezTo>
                  <a:cubicBezTo>
                    <a:pt x="12208" y="12115"/>
                    <a:pt x="12189" y="12113"/>
                    <a:pt x="12173" y="12103"/>
                  </a:cubicBezTo>
                  <a:cubicBezTo>
                    <a:pt x="12086" y="12082"/>
                    <a:pt x="12001" y="12059"/>
                    <a:pt x="11917" y="12032"/>
                  </a:cubicBezTo>
                  <a:cubicBezTo>
                    <a:pt x="11879" y="12020"/>
                    <a:pt x="11841" y="12006"/>
                    <a:pt x="11801" y="11991"/>
                  </a:cubicBezTo>
                  <a:cubicBezTo>
                    <a:pt x="11764" y="11976"/>
                    <a:pt x="11728" y="11960"/>
                    <a:pt x="11690" y="11944"/>
                  </a:cubicBezTo>
                  <a:cubicBezTo>
                    <a:pt x="11689" y="11944"/>
                    <a:pt x="11689" y="11943"/>
                    <a:pt x="11687" y="11943"/>
                  </a:cubicBezTo>
                  <a:cubicBezTo>
                    <a:pt x="11684" y="11943"/>
                    <a:pt x="11684" y="11942"/>
                    <a:pt x="11683" y="11942"/>
                  </a:cubicBezTo>
                  <a:lnTo>
                    <a:pt x="11684" y="11942"/>
                  </a:lnTo>
                  <a:cubicBezTo>
                    <a:pt x="11642" y="11923"/>
                    <a:pt x="11601" y="11902"/>
                    <a:pt x="11560" y="11880"/>
                  </a:cubicBezTo>
                  <a:cubicBezTo>
                    <a:pt x="11518" y="11860"/>
                    <a:pt x="11478" y="11835"/>
                    <a:pt x="11440" y="11810"/>
                  </a:cubicBezTo>
                  <a:cubicBezTo>
                    <a:pt x="11351" y="11759"/>
                    <a:pt x="11263" y="11705"/>
                    <a:pt x="11176" y="11650"/>
                  </a:cubicBezTo>
                  <a:lnTo>
                    <a:pt x="11177" y="11650"/>
                  </a:lnTo>
                  <a:cubicBezTo>
                    <a:pt x="11075" y="11586"/>
                    <a:pt x="10978" y="11516"/>
                    <a:pt x="10884" y="11440"/>
                  </a:cubicBezTo>
                  <a:cubicBezTo>
                    <a:pt x="10815" y="11382"/>
                    <a:pt x="10747" y="11319"/>
                    <a:pt x="10683" y="11252"/>
                  </a:cubicBezTo>
                  <a:cubicBezTo>
                    <a:pt x="10629" y="11190"/>
                    <a:pt x="10575" y="11127"/>
                    <a:pt x="10527" y="11060"/>
                  </a:cubicBezTo>
                  <a:cubicBezTo>
                    <a:pt x="10472" y="10981"/>
                    <a:pt x="10423" y="10898"/>
                    <a:pt x="10378" y="10813"/>
                  </a:cubicBezTo>
                  <a:cubicBezTo>
                    <a:pt x="10342" y="10742"/>
                    <a:pt x="10311" y="10669"/>
                    <a:pt x="10283" y="10592"/>
                  </a:cubicBezTo>
                  <a:cubicBezTo>
                    <a:pt x="10240" y="10470"/>
                    <a:pt x="10208" y="10343"/>
                    <a:pt x="10180" y="10215"/>
                  </a:cubicBezTo>
                  <a:lnTo>
                    <a:pt x="10180" y="10215"/>
                  </a:lnTo>
                  <a:cubicBezTo>
                    <a:pt x="10181" y="10217"/>
                    <a:pt x="10181" y="10220"/>
                    <a:pt x="10182" y="10222"/>
                  </a:cubicBezTo>
                  <a:cubicBezTo>
                    <a:pt x="10164" y="10134"/>
                    <a:pt x="10152" y="10047"/>
                    <a:pt x="10145" y="9957"/>
                  </a:cubicBezTo>
                  <a:lnTo>
                    <a:pt x="10145" y="9958"/>
                  </a:lnTo>
                  <a:cubicBezTo>
                    <a:pt x="10136" y="9848"/>
                    <a:pt x="10134" y="9740"/>
                    <a:pt x="10139" y="9631"/>
                  </a:cubicBezTo>
                  <a:cubicBezTo>
                    <a:pt x="10144" y="9535"/>
                    <a:pt x="10150" y="9440"/>
                    <a:pt x="10164" y="9344"/>
                  </a:cubicBezTo>
                  <a:cubicBezTo>
                    <a:pt x="10175" y="9287"/>
                    <a:pt x="10187" y="9231"/>
                    <a:pt x="10204" y="9178"/>
                  </a:cubicBezTo>
                  <a:cubicBezTo>
                    <a:pt x="10219" y="9131"/>
                    <a:pt x="10238" y="9087"/>
                    <a:pt x="10257" y="9042"/>
                  </a:cubicBezTo>
                  <a:lnTo>
                    <a:pt x="10257" y="9042"/>
                  </a:lnTo>
                  <a:lnTo>
                    <a:pt x="10255" y="9043"/>
                  </a:lnTo>
                  <a:cubicBezTo>
                    <a:pt x="10255" y="9043"/>
                    <a:pt x="10257" y="9042"/>
                    <a:pt x="10257" y="9040"/>
                  </a:cubicBezTo>
                  <a:cubicBezTo>
                    <a:pt x="10257" y="9039"/>
                    <a:pt x="10258" y="9038"/>
                    <a:pt x="10259" y="9035"/>
                  </a:cubicBezTo>
                  <a:lnTo>
                    <a:pt x="10259" y="9035"/>
                  </a:lnTo>
                  <a:cubicBezTo>
                    <a:pt x="10259" y="9036"/>
                    <a:pt x="10259" y="9036"/>
                    <a:pt x="10259" y="9036"/>
                  </a:cubicBezTo>
                  <a:lnTo>
                    <a:pt x="10259" y="9036"/>
                  </a:lnTo>
                  <a:cubicBezTo>
                    <a:pt x="10272" y="9010"/>
                    <a:pt x="10287" y="8983"/>
                    <a:pt x="10302" y="8958"/>
                  </a:cubicBezTo>
                  <a:cubicBezTo>
                    <a:pt x="10335" y="8909"/>
                    <a:pt x="10369" y="8863"/>
                    <a:pt x="10407" y="8817"/>
                  </a:cubicBezTo>
                  <a:cubicBezTo>
                    <a:pt x="10450" y="8765"/>
                    <a:pt x="10497" y="8713"/>
                    <a:pt x="10546" y="8664"/>
                  </a:cubicBezTo>
                  <a:cubicBezTo>
                    <a:pt x="10547" y="8662"/>
                    <a:pt x="10549" y="8661"/>
                    <a:pt x="10550" y="8659"/>
                  </a:cubicBezTo>
                  <a:lnTo>
                    <a:pt x="10550" y="8659"/>
                  </a:lnTo>
                  <a:cubicBezTo>
                    <a:pt x="10610" y="8605"/>
                    <a:pt x="10673" y="8557"/>
                    <a:pt x="10738" y="8511"/>
                  </a:cubicBezTo>
                  <a:lnTo>
                    <a:pt x="10737" y="8511"/>
                  </a:lnTo>
                  <a:cubicBezTo>
                    <a:pt x="10790" y="8475"/>
                    <a:pt x="10842" y="8437"/>
                    <a:pt x="10899" y="8406"/>
                  </a:cubicBezTo>
                  <a:cubicBezTo>
                    <a:pt x="10933" y="8389"/>
                    <a:pt x="10967" y="8375"/>
                    <a:pt x="11003" y="8362"/>
                  </a:cubicBezTo>
                  <a:cubicBezTo>
                    <a:pt x="11006" y="8361"/>
                    <a:pt x="11009" y="8361"/>
                    <a:pt x="11011" y="8359"/>
                  </a:cubicBezTo>
                  <a:lnTo>
                    <a:pt x="11011" y="8359"/>
                  </a:lnTo>
                  <a:cubicBezTo>
                    <a:pt x="11010" y="8360"/>
                    <a:pt x="11009" y="8360"/>
                    <a:pt x="11009" y="8361"/>
                  </a:cubicBezTo>
                  <a:lnTo>
                    <a:pt x="11009" y="8361"/>
                  </a:lnTo>
                  <a:cubicBezTo>
                    <a:pt x="11096" y="8331"/>
                    <a:pt x="11188" y="8311"/>
                    <a:pt x="11277" y="8286"/>
                  </a:cubicBezTo>
                  <a:cubicBezTo>
                    <a:pt x="11363" y="8263"/>
                    <a:pt x="11445" y="8228"/>
                    <a:pt x="11528" y="8197"/>
                  </a:cubicBezTo>
                  <a:cubicBezTo>
                    <a:pt x="11529" y="8198"/>
                    <a:pt x="11529" y="8198"/>
                    <a:pt x="11529" y="8199"/>
                  </a:cubicBezTo>
                  <a:cubicBezTo>
                    <a:pt x="11542" y="8193"/>
                    <a:pt x="11555" y="8188"/>
                    <a:pt x="11569" y="8183"/>
                  </a:cubicBezTo>
                  <a:cubicBezTo>
                    <a:pt x="11595" y="8172"/>
                    <a:pt x="11621" y="8165"/>
                    <a:pt x="11647" y="8160"/>
                  </a:cubicBezTo>
                  <a:cubicBezTo>
                    <a:pt x="11650" y="8158"/>
                    <a:pt x="11652" y="8158"/>
                    <a:pt x="11656" y="8158"/>
                  </a:cubicBezTo>
                  <a:cubicBezTo>
                    <a:pt x="11676" y="8155"/>
                    <a:pt x="11698" y="8151"/>
                    <a:pt x="11719" y="8150"/>
                  </a:cubicBezTo>
                  <a:cubicBezTo>
                    <a:pt x="11726" y="8150"/>
                    <a:pt x="11734" y="8149"/>
                    <a:pt x="11742" y="8149"/>
                  </a:cubicBezTo>
                  <a:cubicBezTo>
                    <a:pt x="11745" y="8149"/>
                    <a:pt x="11750" y="8149"/>
                    <a:pt x="11754" y="8150"/>
                  </a:cubicBezTo>
                  <a:cubicBezTo>
                    <a:pt x="11762" y="8148"/>
                    <a:pt x="11771" y="8147"/>
                    <a:pt x="11780" y="8147"/>
                  </a:cubicBezTo>
                  <a:cubicBezTo>
                    <a:pt x="11838" y="8143"/>
                    <a:pt x="11895" y="8142"/>
                    <a:pt x="11953" y="8142"/>
                  </a:cubicBezTo>
                  <a:cubicBezTo>
                    <a:pt x="11979" y="8142"/>
                    <a:pt x="12004" y="8142"/>
                    <a:pt x="12030" y="8143"/>
                  </a:cubicBezTo>
                  <a:lnTo>
                    <a:pt x="12027" y="8143"/>
                  </a:lnTo>
                  <a:cubicBezTo>
                    <a:pt x="12110" y="8147"/>
                    <a:pt x="12192" y="8153"/>
                    <a:pt x="12275" y="8158"/>
                  </a:cubicBezTo>
                  <a:cubicBezTo>
                    <a:pt x="12318" y="8162"/>
                    <a:pt x="12364" y="8165"/>
                    <a:pt x="12407" y="8168"/>
                  </a:cubicBezTo>
                  <a:cubicBezTo>
                    <a:pt x="12425" y="8170"/>
                    <a:pt x="12442" y="8171"/>
                    <a:pt x="12461" y="8173"/>
                  </a:cubicBezTo>
                  <a:cubicBezTo>
                    <a:pt x="12479" y="8177"/>
                    <a:pt x="12500" y="8178"/>
                    <a:pt x="12520" y="8181"/>
                  </a:cubicBezTo>
                  <a:lnTo>
                    <a:pt x="12519" y="8181"/>
                  </a:lnTo>
                  <a:cubicBezTo>
                    <a:pt x="12522" y="8182"/>
                    <a:pt x="12525" y="8182"/>
                    <a:pt x="12528" y="8182"/>
                  </a:cubicBezTo>
                  <a:lnTo>
                    <a:pt x="12590" y="8193"/>
                  </a:lnTo>
                  <a:cubicBezTo>
                    <a:pt x="12592" y="8193"/>
                    <a:pt x="12593" y="8194"/>
                    <a:pt x="12596" y="8194"/>
                  </a:cubicBezTo>
                  <a:lnTo>
                    <a:pt x="12591" y="8194"/>
                  </a:lnTo>
                  <a:cubicBezTo>
                    <a:pt x="12613" y="8199"/>
                    <a:pt x="12637" y="8204"/>
                    <a:pt x="12659" y="8212"/>
                  </a:cubicBezTo>
                  <a:cubicBezTo>
                    <a:pt x="12664" y="8213"/>
                    <a:pt x="12669" y="8213"/>
                    <a:pt x="12674" y="8213"/>
                  </a:cubicBezTo>
                  <a:cubicBezTo>
                    <a:pt x="12677" y="8213"/>
                    <a:pt x="12681" y="8213"/>
                    <a:pt x="12684" y="8213"/>
                  </a:cubicBezTo>
                  <a:cubicBezTo>
                    <a:pt x="12670" y="8199"/>
                    <a:pt x="12655" y="8188"/>
                    <a:pt x="12639" y="8178"/>
                  </a:cubicBezTo>
                  <a:cubicBezTo>
                    <a:pt x="12622" y="8166"/>
                    <a:pt x="12605" y="8156"/>
                    <a:pt x="12586" y="8147"/>
                  </a:cubicBezTo>
                  <a:cubicBezTo>
                    <a:pt x="12586" y="8147"/>
                    <a:pt x="12585" y="8147"/>
                    <a:pt x="12585" y="8146"/>
                  </a:cubicBezTo>
                  <a:cubicBezTo>
                    <a:pt x="12584" y="8146"/>
                    <a:pt x="12582" y="8145"/>
                    <a:pt x="12581" y="8145"/>
                  </a:cubicBezTo>
                  <a:lnTo>
                    <a:pt x="12580" y="8145"/>
                  </a:lnTo>
                  <a:cubicBezTo>
                    <a:pt x="12580" y="8145"/>
                    <a:pt x="12579" y="8145"/>
                    <a:pt x="12579" y="8143"/>
                  </a:cubicBezTo>
                  <a:lnTo>
                    <a:pt x="12577" y="8141"/>
                  </a:lnTo>
                  <a:cubicBezTo>
                    <a:pt x="12576" y="8141"/>
                    <a:pt x="12574" y="8140"/>
                    <a:pt x="12571" y="8139"/>
                  </a:cubicBezTo>
                  <a:lnTo>
                    <a:pt x="12572" y="8139"/>
                  </a:lnTo>
                  <a:cubicBezTo>
                    <a:pt x="12570" y="8138"/>
                    <a:pt x="12568" y="8137"/>
                    <a:pt x="12566" y="8136"/>
                  </a:cubicBezTo>
                  <a:lnTo>
                    <a:pt x="12566" y="8136"/>
                  </a:lnTo>
                  <a:cubicBezTo>
                    <a:pt x="12566" y="8136"/>
                    <a:pt x="12567" y="8136"/>
                    <a:pt x="12567" y="8136"/>
                  </a:cubicBezTo>
                  <a:cubicBezTo>
                    <a:pt x="12562" y="8134"/>
                    <a:pt x="12559" y="8132"/>
                    <a:pt x="12554" y="8131"/>
                  </a:cubicBezTo>
                  <a:lnTo>
                    <a:pt x="12554" y="8131"/>
                  </a:lnTo>
                  <a:cubicBezTo>
                    <a:pt x="12555" y="8132"/>
                    <a:pt x="12557" y="8132"/>
                    <a:pt x="12557" y="8134"/>
                  </a:cubicBezTo>
                  <a:lnTo>
                    <a:pt x="12549" y="8130"/>
                  </a:lnTo>
                  <a:cubicBezTo>
                    <a:pt x="12528" y="8121"/>
                    <a:pt x="12504" y="8111"/>
                    <a:pt x="12481" y="8101"/>
                  </a:cubicBezTo>
                  <a:cubicBezTo>
                    <a:pt x="12401" y="8072"/>
                    <a:pt x="12317" y="8058"/>
                    <a:pt x="12234" y="8043"/>
                  </a:cubicBezTo>
                  <a:cubicBezTo>
                    <a:pt x="12198" y="8037"/>
                    <a:pt x="12163" y="8029"/>
                    <a:pt x="12128" y="8023"/>
                  </a:cubicBezTo>
                  <a:cubicBezTo>
                    <a:pt x="12069" y="8019"/>
                    <a:pt x="12010" y="8017"/>
                    <a:pt x="11950" y="8017"/>
                  </a:cubicBezTo>
                  <a:cubicBezTo>
                    <a:pt x="11847" y="8017"/>
                    <a:pt x="11744" y="8021"/>
                    <a:pt x="11642" y="8038"/>
                  </a:cubicBezTo>
                  <a:cubicBezTo>
                    <a:pt x="11625" y="8042"/>
                    <a:pt x="11606" y="8048"/>
                    <a:pt x="11589" y="8053"/>
                  </a:cubicBezTo>
                  <a:cubicBezTo>
                    <a:pt x="11581" y="8041"/>
                    <a:pt x="11575" y="8028"/>
                    <a:pt x="11569" y="8017"/>
                  </a:cubicBezTo>
                  <a:cubicBezTo>
                    <a:pt x="11555" y="7990"/>
                    <a:pt x="11544" y="7962"/>
                    <a:pt x="11532" y="7935"/>
                  </a:cubicBezTo>
                  <a:cubicBezTo>
                    <a:pt x="11525" y="7921"/>
                    <a:pt x="11519" y="7904"/>
                    <a:pt x="11514" y="7890"/>
                  </a:cubicBezTo>
                  <a:cubicBezTo>
                    <a:pt x="11509" y="7876"/>
                    <a:pt x="11504" y="7863"/>
                    <a:pt x="11501" y="7848"/>
                  </a:cubicBezTo>
                  <a:lnTo>
                    <a:pt x="11473" y="7760"/>
                  </a:lnTo>
                  <a:cubicBezTo>
                    <a:pt x="11465" y="7732"/>
                    <a:pt x="11460" y="7701"/>
                    <a:pt x="11452" y="7672"/>
                  </a:cubicBezTo>
                  <a:lnTo>
                    <a:pt x="11452" y="7677"/>
                  </a:lnTo>
                  <a:cubicBezTo>
                    <a:pt x="11452" y="7675"/>
                    <a:pt x="11451" y="7672"/>
                    <a:pt x="11451" y="7670"/>
                  </a:cubicBezTo>
                  <a:cubicBezTo>
                    <a:pt x="11446" y="7644"/>
                    <a:pt x="11442" y="7618"/>
                    <a:pt x="11437" y="7590"/>
                  </a:cubicBezTo>
                  <a:cubicBezTo>
                    <a:pt x="11432" y="7564"/>
                    <a:pt x="11430" y="7536"/>
                    <a:pt x="11426" y="7507"/>
                  </a:cubicBezTo>
                  <a:lnTo>
                    <a:pt x="11426" y="7507"/>
                  </a:lnTo>
                  <a:cubicBezTo>
                    <a:pt x="11426" y="7508"/>
                    <a:pt x="11426" y="7510"/>
                    <a:pt x="11426" y="7511"/>
                  </a:cubicBezTo>
                  <a:lnTo>
                    <a:pt x="11426" y="7511"/>
                  </a:lnTo>
                  <a:cubicBezTo>
                    <a:pt x="11423" y="7470"/>
                    <a:pt x="11420" y="7429"/>
                    <a:pt x="11419" y="7389"/>
                  </a:cubicBezTo>
                  <a:cubicBezTo>
                    <a:pt x="11416" y="7343"/>
                    <a:pt x="11416" y="7296"/>
                    <a:pt x="11418" y="7249"/>
                  </a:cubicBezTo>
                  <a:cubicBezTo>
                    <a:pt x="11418" y="7237"/>
                    <a:pt x="11414" y="7224"/>
                    <a:pt x="11408" y="7216"/>
                  </a:cubicBezTo>
                  <a:cubicBezTo>
                    <a:pt x="11404" y="7223"/>
                    <a:pt x="11400" y="7231"/>
                    <a:pt x="11395" y="7240"/>
                  </a:cubicBezTo>
                  <a:cubicBezTo>
                    <a:pt x="11384" y="7258"/>
                    <a:pt x="11374" y="7276"/>
                    <a:pt x="11365" y="7293"/>
                  </a:cubicBezTo>
                  <a:cubicBezTo>
                    <a:pt x="11358" y="7309"/>
                    <a:pt x="11353" y="7322"/>
                    <a:pt x="11348" y="7338"/>
                  </a:cubicBezTo>
                  <a:cubicBezTo>
                    <a:pt x="11344" y="7353"/>
                    <a:pt x="11341" y="7367"/>
                    <a:pt x="11337" y="7383"/>
                  </a:cubicBezTo>
                  <a:cubicBezTo>
                    <a:pt x="11327" y="7423"/>
                    <a:pt x="11318" y="7464"/>
                    <a:pt x="11312" y="7506"/>
                  </a:cubicBezTo>
                  <a:cubicBezTo>
                    <a:pt x="11312" y="7506"/>
                    <a:pt x="11312" y="7505"/>
                    <a:pt x="11312" y="7505"/>
                  </a:cubicBezTo>
                  <a:lnTo>
                    <a:pt x="11312" y="7505"/>
                  </a:lnTo>
                  <a:cubicBezTo>
                    <a:pt x="11309" y="7526"/>
                    <a:pt x="11307" y="7545"/>
                    <a:pt x="11305" y="7565"/>
                  </a:cubicBezTo>
                  <a:cubicBezTo>
                    <a:pt x="11311" y="7614"/>
                    <a:pt x="11318" y="7663"/>
                    <a:pt x="11331" y="7709"/>
                  </a:cubicBezTo>
                  <a:cubicBezTo>
                    <a:pt x="11337" y="7738"/>
                    <a:pt x="11343" y="7765"/>
                    <a:pt x="11351" y="7794"/>
                  </a:cubicBezTo>
                  <a:cubicBezTo>
                    <a:pt x="11357" y="7821"/>
                    <a:pt x="11367" y="7846"/>
                    <a:pt x="11375" y="7873"/>
                  </a:cubicBezTo>
                  <a:cubicBezTo>
                    <a:pt x="11380" y="7893"/>
                    <a:pt x="11388" y="7910"/>
                    <a:pt x="11395" y="7930"/>
                  </a:cubicBezTo>
                  <a:cubicBezTo>
                    <a:pt x="11403" y="7952"/>
                    <a:pt x="11409" y="7972"/>
                    <a:pt x="11418" y="7993"/>
                  </a:cubicBezTo>
                  <a:cubicBezTo>
                    <a:pt x="11430" y="8018"/>
                    <a:pt x="11441" y="8043"/>
                    <a:pt x="11451" y="8068"/>
                  </a:cubicBezTo>
                  <a:cubicBezTo>
                    <a:pt x="11454" y="8074"/>
                    <a:pt x="11460" y="8081"/>
                    <a:pt x="11462" y="8089"/>
                  </a:cubicBezTo>
                  <a:cubicBezTo>
                    <a:pt x="11424" y="8103"/>
                    <a:pt x="11388" y="8117"/>
                    <a:pt x="11351" y="8130"/>
                  </a:cubicBezTo>
                  <a:cubicBezTo>
                    <a:pt x="11292" y="8151"/>
                    <a:pt x="11235" y="8167"/>
                    <a:pt x="11176" y="8183"/>
                  </a:cubicBezTo>
                  <a:cubicBezTo>
                    <a:pt x="11116" y="8198"/>
                    <a:pt x="11055" y="8213"/>
                    <a:pt x="10997" y="8230"/>
                  </a:cubicBezTo>
                  <a:cubicBezTo>
                    <a:pt x="10935" y="8250"/>
                    <a:pt x="10876" y="8277"/>
                    <a:pt x="10818" y="8307"/>
                  </a:cubicBezTo>
                  <a:cubicBezTo>
                    <a:pt x="10763" y="8337"/>
                    <a:pt x="10711" y="8374"/>
                    <a:pt x="10661" y="8410"/>
                  </a:cubicBezTo>
                  <a:cubicBezTo>
                    <a:pt x="10609" y="8446"/>
                    <a:pt x="10559" y="8485"/>
                    <a:pt x="10511" y="8526"/>
                  </a:cubicBezTo>
                  <a:cubicBezTo>
                    <a:pt x="10462" y="8568"/>
                    <a:pt x="10417" y="8612"/>
                    <a:pt x="10374" y="8661"/>
                  </a:cubicBezTo>
                  <a:cubicBezTo>
                    <a:pt x="10286" y="8760"/>
                    <a:pt x="10202" y="8862"/>
                    <a:pt x="10144" y="8982"/>
                  </a:cubicBezTo>
                  <a:cubicBezTo>
                    <a:pt x="10088" y="9096"/>
                    <a:pt x="10052" y="9220"/>
                    <a:pt x="10032" y="9347"/>
                  </a:cubicBezTo>
                  <a:cubicBezTo>
                    <a:pt x="10022" y="9410"/>
                    <a:pt x="10017" y="9473"/>
                    <a:pt x="10013" y="9538"/>
                  </a:cubicBezTo>
                  <a:cubicBezTo>
                    <a:pt x="10010" y="9600"/>
                    <a:pt x="10006" y="9663"/>
                    <a:pt x="10005" y="9726"/>
                  </a:cubicBezTo>
                  <a:cubicBezTo>
                    <a:pt x="10002" y="9848"/>
                    <a:pt x="10012" y="9972"/>
                    <a:pt x="10027" y="10093"/>
                  </a:cubicBezTo>
                  <a:cubicBezTo>
                    <a:pt x="10044" y="10222"/>
                    <a:pt x="10075" y="10349"/>
                    <a:pt x="10109" y="10474"/>
                  </a:cubicBezTo>
                  <a:cubicBezTo>
                    <a:pt x="10142" y="10597"/>
                    <a:pt x="10185" y="10715"/>
                    <a:pt x="10239" y="10830"/>
                  </a:cubicBezTo>
                  <a:cubicBezTo>
                    <a:pt x="10265" y="10890"/>
                    <a:pt x="10300" y="10946"/>
                    <a:pt x="10333" y="11003"/>
                  </a:cubicBezTo>
                  <a:cubicBezTo>
                    <a:pt x="10366" y="11058"/>
                    <a:pt x="10400" y="11113"/>
                    <a:pt x="10438" y="11164"/>
                  </a:cubicBezTo>
                  <a:cubicBezTo>
                    <a:pt x="10512" y="11264"/>
                    <a:pt x="10596" y="11357"/>
                    <a:pt x="10687" y="11444"/>
                  </a:cubicBezTo>
                  <a:cubicBezTo>
                    <a:pt x="10776" y="11530"/>
                    <a:pt x="10874" y="11605"/>
                    <a:pt x="10977" y="11677"/>
                  </a:cubicBezTo>
                  <a:cubicBezTo>
                    <a:pt x="11081" y="11751"/>
                    <a:pt x="11189" y="11815"/>
                    <a:pt x="11300" y="11881"/>
                  </a:cubicBezTo>
                  <a:cubicBezTo>
                    <a:pt x="11305" y="11883"/>
                    <a:pt x="11310" y="11888"/>
                    <a:pt x="11315" y="11891"/>
                  </a:cubicBezTo>
                  <a:cubicBezTo>
                    <a:pt x="11308" y="11899"/>
                    <a:pt x="11303" y="11911"/>
                    <a:pt x="11303" y="11923"/>
                  </a:cubicBezTo>
                  <a:cubicBezTo>
                    <a:pt x="11302" y="11944"/>
                    <a:pt x="11301" y="11965"/>
                    <a:pt x="11300" y="11987"/>
                  </a:cubicBezTo>
                  <a:cubicBezTo>
                    <a:pt x="11300" y="11991"/>
                    <a:pt x="11297" y="11995"/>
                    <a:pt x="11296" y="11999"/>
                  </a:cubicBezTo>
                  <a:lnTo>
                    <a:pt x="11296" y="12000"/>
                  </a:lnTo>
                  <a:lnTo>
                    <a:pt x="11296" y="12001"/>
                  </a:lnTo>
                  <a:cubicBezTo>
                    <a:pt x="11292" y="12016"/>
                    <a:pt x="11289" y="12028"/>
                    <a:pt x="11285" y="12041"/>
                  </a:cubicBezTo>
                  <a:cubicBezTo>
                    <a:pt x="11261" y="12100"/>
                    <a:pt x="11235" y="12159"/>
                    <a:pt x="11205" y="12216"/>
                  </a:cubicBezTo>
                  <a:cubicBezTo>
                    <a:pt x="11174" y="12269"/>
                    <a:pt x="11141" y="12320"/>
                    <a:pt x="11105" y="12371"/>
                  </a:cubicBezTo>
                  <a:cubicBezTo>
                    <a:pt x="11063" y="12425"/>
                    <a:pt x="11021" y="12480"/>
                    <a:pt x="10972" y="12532"/>
                  </a:cubicBezTo>
                  <a:cubicBezTo>
                    <a:pt x="10944" y="12563"/>
                    <a:pt x="10910" y="12590"/>
                    <a:pt x="10880" y="12620"/>
                  </a:cubicBezTo>
                  <a:cubicBezTo>
                    <a:pt x="10848" y="12650"/>
                    <a:pt x="10815" y="12681"/>
                    <a:pt x="10780" y="12708"/>
                  </a:cubicBezTo>
                  <a:lnTo>
                    <a:pt x="10781" y="12707"/>
                  </a:lnTo>
                  <a:lnTo>
                    <a:pt x="10781" y="12707"/>
                  </a:lnTo>
                  <a:cubicBezTo>
                    <a:pt x="10729" y="12748"/>
                    <a:pt x="10673" y="12786"/>
                    <a:pt x="10616" y="12823"/>
                  </a:cubicBezTo>
                  <a:cubicBezTo>
                    <a:pt x="10590" y="12840"/>
                    <a:pt x="10562" y="12857"/>
                    <a:pt x="10533" y="12874"/>
                  </a:cubicBezTo>
                  <a:cubicBezTo>
                    <a:pt x="10503" y="12893"/>
                    <a:pt x="10474" y="12913"/>
                    <a:pt x="10443" y="12931"/>
                  </a:cubicBezTo>
                  <a:cubicBezTo>
                    <a:pt x="10420" y="12943"/>
                    <a:pt x="10399" y="12955"/>
                    <a:pt x="10376" y="12965"/>
                  </a:cubicBezTo>
                  <a:cubicBezTo>
                    <a:pt x="10358" y="12971"/>
                    <a:pt x="10341" y="12977"/>
                    <a:pt x="10322" y="12983"/>
                  </a:cubicBezTo>
                  <a:cubicBezTo>
                    <a:pt x="10260" y="12998"/>
                    <a:pt x="10197" y="13006"/>
                    <a:pt x="10134" y="13018"/>
                  </a:cubicBezTo>
                  <a:cubicBezTo>
                    <a:pt x="10082" y="13027"/>
                    <a:pt x="10030" y="13038"/>
                    <a:pt x="9978" y="13047"/>
                  </a:cubicBezTo>
                  <a:lnTo>
                    <a:pt x="9978" y="13047"/>
                  </a:lnTo>
                  <a:cubicBezTo>
                    <a:pt x="9979" y="13047"/>
                    <a:pt x="9980" y="13047"/>
                    <a:pt x="9981" y="13047"/>
                  </a:cubicBezTo>
                  <a:cubicBezTo>
                    <a:pt x="9870" y="13062"/>
                    <a:pt x="9759" y="13072"/>
                    <a:pt x="9648" y="13075"/>
                  </a:cubicBezTo>
                  <a:cubicBezTo>
                    <a:pt x="9636" y="13076"/>
                    <a:pt x="9625" y="13076"/>
                    <a:pt x="9613" y="13076"/>
                  </a:cubicBezTo>
                  <a:cubicBezTo>
                    <a:pt x="9569" y="13076"/>
                    <a:pt x="9525" y="13073"/>
                    <a:pt x="9481" y="13069"/>
                  </a:cubicBezTo>
                  <a:lnTo>
                    <a:pt x="9484" y="13069"/>
                  </a:lnTo>
                  <a:cubicBezTo>
                    <a:pt x="9412" y="13060"/>
                    <a:pt x="9340" y="13050"/>
                    <a:pt x="9268" y="13042"/>
                  </a:cubicBezTo>
                  <a:cubicBezTo>
                    <a:pt x="9226" y="13038"/>
                    <a:pt x="9186" y="13033"/>
                    <a:pt x="9145" y="13026"/>
                  </a:cubicBezTo>
                  <a:cubicBezTo>
                    <a:pt x="9107" y="13018"/>
                    <a:pt x="9068" y="13011"/>
                    <a:pt x="9030" y="13002"/>
                  </a:cubicBezTo>
                  <a:lnTo>
                    <a:pt x="9030" y="13002"/>
                  </a:lnTo>
                  <a:cubicBezTo>
                    <a:pt x="9030" y="13002"/>
                    <a:pt x="9030" y="13002"/>
                    <a:pt x="9030" y="13002"/>
                  </a:cubicBezTo>
                  <a:cubicBezTo>
                    <a:pt x="9027" y="13001"/>
                    <a:pt x="9025" y="13001"/>
                    <a:pt x="9022" y="13001"/>
                  </a:cubicBezTo>
                  <a:cubicBezTo>
                    <a:pt x="8979" y="12990"/>
                    <a:pt x="8936" y="12977"/>
                    <a:pt x="8893" y="12964"/>
                  </a:cubicBezTo>
                  <a:cubicBezTo>
                    <a:pt x="8852" y="12949"/>
                    <a:pt x="8812" y="12930"/>
                    <a:pt x="8772" y="12912"/>
                  </a:cubicBezTo>
                  <a:cubicBezTo>
                    <a:pt x="8772" y="12912"/>
                    <a:pt x="8772" y="12910"/>
                    <a:pt x="8773" y="12910"/>
                  </a:cubicBezTo>
                  <a:cubicBezTo>
                    <a:pt x="8759" y="12905"/>
                    <a:pt x="8746" y="12900"/>
                    <a:pt x="8733" y="12895"/>
                  </a:cubicBezTo>
                  <a:cubicBezTo>
                    <a:pt x="8727" y="12893"/>
                    <a:pt x="8722" y="12892"/>
                    <a:pt x="8715" y="12889"/>
                  </a:cubicBezTo>
                  <a:cubicBezTo>
                    <a:pt x="8712" y="12888"/>
                    <a:pt x="8709" y="12887"/>
                    <a:pt x="8706" y="12885"/>
                  </a:cubicBezTo>
                  <a:cubicBezTo>
                    <a:pt x="8694" y="12878"/>
                    <a:pt x="8680" y="12873"/>
                    <a:pt x="8669" y="12867"/>
                  </a:cubicBezTo>
                  <a:lnTo>
                    <a:pt x="8665" y="12871"/>
                  </a:lnTo>
                  <a:cubicBezTo>
                    <a:pt x="8643" y="12892"/>
                    <a:pt x="8623" y="12913"/>
                    <a:pt x="8599" y="12934"/>
                  </a:cubicBezTo>
                  <a:cubicBezTo>
                    <a:pt x="8591" y="12943"/>
                    <a:pt x="8581" y="12952"/>
                    <a:pt x="8571" y="12961"/>
                  </a:cubicBezTo>
                  <a:cubicBezTo>
                    <a:pt x="8566" y="12965"/>
                    <a:pt x="8562" y="12969"/>
                    <a:pt x="8557" y="12971"/>
                  </a:cubicBezTo>
                  <a:cubicBezTo>
                    <a:pt x="8540" y="12988"/>
                    <a:pt x="8523" y="13003"/>
                    <a:pt x="8506" y="13021"/>
                  </a:cubicBezTo>
                  <a:cubicBezTo>
                    <a:pt x="8477" y="13048"/>
                    <a:pt x="8446" y="13072"/>
                    <a:pt x="8416" y="13098"/>
                  </a:cubicBezTo>
                  <a:lnTo>
                    <a:pt x="8416" y="13098"/>
                  </a:lnTo>
                  <a:lnTo>
                    <a:pt x="8416" y="13098"/>
                  </a:lnTo>
                  <a:cubicBezTo>
                    <a:pt x="8416" y="13098"/>
                    <a:pt x="8415" y="13098"/>
                    <a:pt x="8415" y="13099"/>
                  </a:cubicBezTo>
                  <a:cubicBezTo>
                    <a:pt x="8356" y="13145"/>
                    <a:pt x="8299" y="13191"/>
                    <a:pt x="8241" y="13235"/>
                  </a:cubicBezTo>
                  <a:cubicBezTo>
                    <a:pt x="8188" y="13279"/>
                    <a:pt x="8134" y="13322"/>
                    <a:pt x="8078" y="13358"/>
                  </a:cubicBezTo>
                  <a:cubicBezTo>
                    <a:pt x="8014" y="13397"/>
                    <a:pt x="7947" y="13426"/>
                    <a:pt x="7878" y="13459"/>
                  </a:cubicBezTo>
                  <a:cubicBezTo>
                    <a:pt x="7817" y="13487"/>
                    <a:pt x="7757" y="13518"/>
                    <a:pt x="7696" y="13547"/>
                  </a:cubicBezTo>
                  <a:lnTo>
                    <a:pt x="7698" y="13545"/>
                  </a:lnTo>
                  <a:lnTo>
                    <a:pt x="7698" y="13545"/>
                  </a:lnTo>
                  <a:cubicBezTo>
                    <a:pt x="7600" y="13588"/>
                    <a:pt x="7499" y="13620"/>
                    <a:pt x="7397" y="13650"/>
                  </a:cubicBezTo>
                  <a:lnTo>
                    <a:pt x="7381" y="13653"/>
                  </a:lnTo>
                  <a:cubicBezTo>
                    <a:pt x="7375" y="13656"/>
                    <a:pt x="7369" y="13658"/>
                    <a:pt x="7362" y="13661"/>
                  </a:cubicBezTo>
                  <a:cubicBezTo>
                    <a:pt x="7337" y="13667"/>
                    <a:pt x="7312" y="13674"/>
                    <a:pt x="7286" y="13679"/>
                  </a:cubicBezTo>
                  <a:cubicBezTo>
                    <a:pt x="7231" y="13694"/>
                    <a:pt x="7178" y="13704"/>
                    <a:pt x="7123" y="13713"/>
                  </a:cubicBezTo>
                  <a:lnTo>
                    <a:pt x="7125" y="13713"/>
                  </a:lnTo>
                  <a:cubicBezTo>
                    <a:pt x="7049" y="13724"/>
                    <a:pt x="6972" y="13734"/>
                    <a:pt x="6895" y="13736"/>
                  </a:cubicBezTo>
                  <a:lnTo>
                    <a:pt x="6903" y="13736"/>
                  </a:lnTo>
                  <a:cubicBezTo>
                    <a:pt x="6893" y="13736"/>
                    <a:pt x="6882" y="13736"/>
                    <a:pt x="6871" y="13736"/>
                  </a:cubicBezTo>
                  <a:cubicBezTo>
                    <a:pt x="6792" y="13736"/>
                    <a:pt x="6713" y="13730"/>
                    <a:pt x="6633" y="13723"/>
                  </a:cubicBezTo>
                  <a:lnTo>
                    <a:pt x="6635" y="13723"/>
                  </a:lnTo>
                  <a:cubicBezTo>
                    <a:pt x="6533" y="13712"/>
                    <a:pt x="6432" y="13697"/>
                    <a:pt x="6331" y="13681"/>
                  </a:cubicBezTo>
                  <a:cubicBezTo>
                    <a:pt x="6241" y="13668"/>
                    <a:pt x="6153" y="13659"/>
                    <a:pt x="6064" y="13651"/>
                  </a:cubicBezTo>
                  <a:lnTo>
                    <a:pt x="6067" y="13651"/>
                  </a:lnTo>
                  <a:cubicBezTo>
                    <a:pt x="6064" y="13651"/>
                    <a:pt x="6062" y="13651"/>
                    <a:pt x="6059" y="13650"/>
                  </a:cubicBezTo>
                  <a:cubicBezTo>
                    <a:pt x="6055" y="13650"/>
                    <a:pt x="6052" y="13650"/>
                    <a:pt x="6047" y="13648"/>
                  </a:cubicBezTo>
                  <a:lnTo>
                    <a:pt x="6019" y="13645"/>
                  </a:lnTo>
                  <a:cubicBezTo>
                    <a:pt x="5982" y="13640"/>
                    <a:pt x="5946" y="13633"/>
                    <a:pt x="5909" y="13625"/>
                  </a:cubicBezTo>
                  <a:lnTo>
                    <a:pt x="5909" y="13625"/>
                  </a:lnTo>
                  <a:cubicBezTo>
                    <a:pt x="5909" y="13625"/>
                    <a:pt x="5909" y="13625"/>
                    <a:pt x="5909" y="13626"/>
                  </a:cubicBezTo>
                  <a:cubicBezTo>
                    <a:pt x="5908" y="13625"/>
                    <a:pt x="5907" y="13625"/>
                    <a:pt x="5905" y="13625"/>
                  </a:cubicBezTo>
                  <a:lnTo>
                    <a:pt x="5905" y="13625"/>
                  </a:lnTo>
                  <a:cubicBezTo>
                    <a:pt x="5907" y="13625"/>
                    <a:pt x="5908" y="13625"/>
                    <a:pt x="5909" y="13625"/>
                  </a:cubicBezTo>
                  <a:lnTo>
                    <a:pt x="5909" y="13625"/>
                  </a:lnTo>
                  <a:cubicBezTo>
                    <a:pt x="5907" y="13624"/>
                    <a:pt x="5907" y="13624"/>
                    <a:pt x="5905" y="13624"/>
                  </a:cubicBezTo>
                  <a:lnTo>
                    <a:pt x="5905" y="13624"/>
                  </a:lnTo>
                  <a:cubicBezTo>
                    <a:pt x="5905" y="13624"/>
                    <a:pt x="5905" y="13624"/>
                    <a:pt x="5905" y="13625"/>
                  </a:cubicBezTo>
                  <a:lnTo>
                    <a:pt x="5905" y="13625"/>
                  </a:lnTo>
                  <a:cubicBezTo>
                    <a:pt x="5905" y="13624"/>
                    <a:pt x="5905" y="13624"/>
                    <a:pt x="5905" y="13624"/>
                  </a:cubicBezTo>
                  <a:cubicBezTo>
                    <a:pt x="5905" y="13624"/>
                    <a:pt x="5905" y="13624"/>
                    <a:pt x="5905" y="13624"/>
                  </a:cubicBezTo>
                  <a:lnTo>
                    <a:pt x="5905" y="13624"/>
                  </a:lnTo>
                  <a:cubicBezTo>
                    <a:pt x="5832" y="13606"/>
                    <a:pt x="5758" y="13583"/>
                    <a:pt x="5688" y="13557"/>
                  </a:cubicBezTo>
                  <a:cubicBezTo>
                    <a:pt x="5662" y="13547"/>
                    <a:pt x="5636" y="13538"/>
                    <a:pt x="5610" y="13526"/>
                  </a:cubicBezTo>
                  <a:cubicBezTo>
                    <a:pt x="5583" y="13514"/>
                    <a:pt x="5558" y="13501"/>
                    <a:pt x="5531" y="13486"/>
                  </a:cubicBezTo>
                  <a:cubicBezTo>
                    <a:pt x="5501" y="13471"/>
                    <a:pt x="5470" y="13454"/>
                    <a:pt x="5440" y="13437"/>
                  </a:cubicBezTo>
                  <a:lnTo>
                    <a:pt x="5439" y="13437"/>
                  </a:lnTo>
                  <a:cubicBezTo>
                    <a:pt x="5392" y="13419"/>
                    <a:pt x="5348" y="13400"/>
                    <a:pt x="5304" y="13380"/>
                  </a:cubicBezTo>
                  <a:cubicBezTo>
                    <a:pt x="5257" y="13359"/>
                    <a:pt x="5211" y="13341"/>
                    <a:pt x="5165" y="13317"/>
                  </a:cubicBezTo>
                  <a:cubicBezTo>
                    <a:pt x="5084" y="13276"/>
                    <a:pt x="5002" y="13234"/>
                    <a:pt x="4927" y="13184"/>
                  </a:cubicBezTo>
                  <a:lnTo>
                    <a:pt x="4927" y="13184"/>
                  </a:lnTo>
                  <a:lnTo>
                    <a:pt x="4954" y="13212"/>
                  </a:lnTo>
                  <a:cubicBezTo>
                    <a:pt x="4979" y="13235"/>
                    <a:pt x="4999" y="13263"/>
                    <a:pt x="5023" y="13287"/>
                  </a:cubicBezTo>
                  <a:cubicBezTo>
                    <a:pt x="5035" y="13299"/>
                    <a:pt x="5047" y="13312"/>
                    <a:pt x="5059" y="13322"/>
                  </a:cubicBezTo>
                  <a:cubicBezTo>
                    <a:pt x="5073" y="13332"/>
                    <a:pt x="5084" y="13343"/>
                    <a:pt x="5095" y="13353"/>
                  </a:cubicBezTo>
                  <a:cubicBezTo>
                    <a:pt x="5171" y="13409"/>
                    <a:pt x="5249" y="13460"/>
                    <a:pt x="5325" y="13514"/>
                  </a:cubicBezTo>
                  <a:cubicBezTo>
                    <a:pt x="5337" y="13523"/>
                    <a:pt x="5350" y="13533"/>
                    <a:pt x="5361" y="13540"/>
                  </a:cubicBezTo>
                  <a:cubicBezTo>
                    <a:pt x="5404" y="13564"/>
                    <a:pt x="5445" y="13586"/>
                    <a:pt x="5489" y="13610"/>
                  </a:cubicBezTo>
                  <a:cubicBezTo>
                    <a:pt x="5534" y="13633"/>
                    <a:pt x="5580" y="13653"/>
                    <a:pt x="5627" y="13672"/>
                  </a:cubicBezTo>
                  <a:cubicBezTo>
                    <a:pt x="5670" y="13688"/>
                    <a:pt x="5713" y="13704"/>
                    <a:pt x="5759" y="13718"/>
                  </a:cubicBezTo>
                  <a:cubicBezTo>
                    <a:pt x="5815" y="13735"/>
                    <a:pt x="5869" y="13750"/>
                    <a:pt x="5926" y="13762"/>
                  </a:cubicBezTo>
                  <a:cubicBezTo>
                    <a:pt x="5949" y="13766"/>
                    <a:pt x="5969" y="13770"/>
                    <a:pt x="5990" y="13772"/>
                  </a:cubicBezTo>
                  <a:cubicBezTo>
                    <a:pt x="5998" y="13774"/>
                    <a:pt x="6007" y="13774"/>
                    <a:pt x="6017" y="13775"/>
                  </a:cubicBezTo>
                  <a:cubicBezTo>
                    <a:pt x="6027" y="13776"/>
                    <a:pt x="6037" y="13779"/>
                    <a:pt x="6049" y="13779"/>
                  </a:cubicBezTo>
                  <a:cubicBezTo>
                    <a:pt x="6053" y="13779"/>
                    <a:pt x="6057" y="13780"/>
                    <a:pt x="6060" y="13780"/>
                  </a:cubicBezTo>
                  <a:cubicBezTo>
                    <a:pt x="6074" y="13781"/>
                    <a:pt x="6085" y="13782"/>
                    <a:pt x="6098" y="13784"/>
                  </a:cubicBezTo>
                  <a:lnTo>
                    <a:pt x="6179" y="13792"/>
                  </a:lnTo>
                  <a:cubicBezTo>
                    <a:pt x="6310" y="13806"/>
                    <a:pt x="6437" y="13829"/>
                    <a:pt x="6568" y="13844"/>
                  </a:cubicBezTo>
                  <a:cubicBezTo>
                    <a:pt x="6671" y="13857"/>
                    <a:pt x="6775" y="13866"/>
                    <a:pt x="6880" y="13866"/>
                  </a:cubicBezTo>
                  <a:cubicBezTo>
                    <a:pt x="6899" y="13866"/>
                    <a:pt x="6918" y="13866"/>
                    <a:pt x="6936" y="13865"/>
                  </a:cubicBezTo>
                  <a:cubicBezTo>
                    <a:pt x="7002" y="13864"/>
                    <a:pt x="7068" y="13853"/>
                    <a:pt x="7133" y="13843"/>
                  </a:cubicBezTo>
                  <a:cubicBezTo>
                    <a:pt x="7194" y="13834"/>
                    <a:pt x="7256" y="13822"/>
                    <a:pt x="7316" y="13806"/>
                  </a:cubicBezTo>
                  <a:cubicBezTo>
                    <a:pt x="7343" y="13800"/>
                    <a:pt x="7370" y="13793"/>
                    <a:pt x="7397" y="13784"/>
                  </a:cubicBezTo>
                  <a:cubicBezTo>
                    <a:pt x="7407" y="13781"/>
                    <a:pt x="7420" y="13779"/>
                    <a:pt x="7432" y="13775"/>
                  </a:cubicBezTo>
                  <a:cubicBezTo>
                    <a:pt x="7438" y="13772"/>
                    <a:pt x="7446" y="13770"/>
                    <a:pt x="7453" y="13769"/>
                  </a:cubicBezTo>
                  <a:cubicBezTo>
                    <a:pt x="7468" y="13765"/>
                    <a:pt x="7483" y="13760"/>
                    <a:pt x="7498" y="13755"/>
                  </a:cubicBezTo>
                  <a:cubicBezTo>
                    <a:pt x="7555" y="13736"/>
                    <a:pt x="7612" y="13718"/>
                    <a:pt x="7668" y="13698"/>
                  </a:cubicBezTo>
                  <a:cubicBezTo>
                    <a:pt x="7772" y="13659"/>
                    <a:pt x="7870" y="13605"/>
                    <a:pt x="7971" y="13558"/>
                  </a:cubicBezTo>
                  <a:cubicBezTo>
                    <a:pt x="8023" y="13534"/>
                    <a:pt x="8075" y="13509"/>
                    <a:pt x="8124" y="13482"/>
                  </a:cubicBezTo>
                  <a:cubicBezTo>
                    <a:pt x="8174" y="13455"/>
                    <a:pt x="8217" y="13420"/>
                    <a:pt x="8261" y="13385"/>
                  </a:cubicBezTo>
                  <a:cubicBezTo>
                    <a:pt x="8364" y="13306"/>
                    <a:pt x="8467" y="13228"/>
                    <a:pt x="8565" y="13143"/>
                  </a:cubicBezTo>
                  <a:cubicBezTo>
                    <a:pt x="8609" y="13103"/>
                    <a:pt x="8652" y="13062"/>
                    <a:pt x="8692" y="13017"/>
                  </a:cubicBezTo>
                  <a:lnTo>
                    <a:pt x="8766" y="13052"/>
                  </a:lnTo>
                  <a:cubicBezTo>
                    <a:pt x="8812" y="13072"/>
                    <a:pt x="8860" y="13089"/>
                    <a:pt x="8907" y="13104"/>
                  </a:cubicBezTo>
                  <a:cubicBezTo>
                    <a:pt x="8919" y="13108"/>
                    <a:pt x="8929" y="13111"/>
                    <a:pt x="8941" y="13115"/>
                  </a:cubicBezTo>
                  <a:cubicBezTo>
                    <a:pt x="8999" y="13130"/>
                    <a:pt x="9058" y="13143"/>
                    <a:pt x="9118" y="13155"/>
                  </a:cubicBezTo>
                  <a:cubicBezTo>
                    <a:pt x="9181" y="13166"/>
                    <a:pt x="9247" y="13172"/>
                    <a:pt x="9311" y="13181"/>
                  </a:cubicBezTo>
                  <a:cubicBezTo>
                    <a:pt x="9366" y="13188"/>
                    <a:pt x="9418" y="13194"/>
                    <a:pt x="9473" y="13201"/>
                  </a:cubicBezTo>
                  <a:cubicBezTo>
                    <a:pt x="9520" y="13207"/>
                    <a:pt x="9568" y="13209"/>
                    <a:pt x="9616" y="13209"/>
                  </a:cubicBezTo>
                  <a:cubicBezTo>
                    <a:pt x="9628" y="13209"/>
                    <a:pt x="9641" y="13209"/>
                    <a:pt x="9654" y="13209"/>
                  </a:cubicBezTo>
                  <a:cubicBezTo>
                    <a:pt x="9712" y="13208"/>
                    <a:pt x="9770" y="13202"/>
                    <a:pt x="9830" y="13197"/>
                  </a:cubicBezTo>
                  <a:cubicBezTo>
                    <a:pt x="9886" y="13192"/>
                    <a:pt x="9942" y="13187"/>
                    <a:pt x="9997" y="13179"/>
                  </a:cubicBezTo>
                  <a:cubicBezTo>
                    <a:pt x="10048" y="13171"/>
                    <a:pt x="10098" y="13161"/>
                    <a:pt x="10149" y="13151"/>
                  </a:cubicBezTo>
                  <a:cubicBezTo>
                    <a:pt x="10206" y="13140"/>
                    <a:pt x="10263" y="13132"/>
                    <a:pt x="10320" y="13121"/>
                  </a:cubicBezTo>
                  <a:cubicBezTo>
                    <a:pt x="10350" y="13115"/>
                    <a:pt x="10379" y="13106"/>
                    <a:pt x="10407" y="13098"/>
                  </a:cubicBezTo>
                  <a:cubicBezTo>
                    <a:pt x="10436" y="13088"/>
                    <a:pt x="10465" y="13073"/>
                    <a:pt x="10492" y="13058"/>
                  </a:cubicBezTo>
                  <a:cubicBezTo>
                    <a:pt x="10542" y="13029"/>
                    <a:pt x="10589" y="12996"/>
                    <a:pt x="10637" y="12966"/>
                  </a:cubicBezTo>
                  <a:cubicBezTo>
                    <a:pt x="10729" y="12909"/>
                    <a:pt x="10820" y="12853"/>
                    <a:pt x="10902" y="12781"/>
                  </a:cubicBezTo>
                  <a:cubicBezTo>
                    <a:pt x="10947" y="12742"/>
                    <a:pt x="10991" y="12701"/>
                    <a:pt x="11034" y="12660"/>
                  </a:cubicBezTo>
                  <a:cubicBezTo>
                    <a:pt x="11078" y="12619"/>
                    <a:pt x="11117" y="12575"/>
                    <a:pt x="11152" y="12528"/>
                  </a:cubicBezTo>
                  <a:cubicBezTo>
                    <a:pt x="11217" y="12446"/>
                    <a:pt x="11281" y="12361"/>
                    <a:pt x="11328" y="12267"/>
                  </a:cubicBezTo>
                  <a:cubicBezTo>
                    <a:pt x="11353" y="12219"/>
                    <a:pt x="11377" y="12170"/>
                    <a:pt x="11398" y="12121"/>
                  </a:cubicBezTo>
                  <a:cubicBezTo>
                    <a:pt x="11410" y="12092"/>
                    <a:pt x="11420" y="12062"/>
                    <a:pt x="11426" y="12031"/>
                  </a:cubicBezTo>
                  <a:cubicBezTo>
                    <a:pt x="11431" y="12009"/>
                    <a:pt x="11434" y="11986"/>
                    <a:pt x="11435" y="11964"/>
                  </a:cubicBezTo>
                  <a:cubicBezTo>
                    <a:pt x="11502" y="12002"/>
                    <a:pt x="11570" y="12040"/>
                    <a:pt x="11642" y="12071"/>
                  </a:cubicBezTo>
                  <a:cubicBezTo>
                    <a:pt x="11705" y="12098"/>
                    <a:pt x="11767" y="12125"/>
                    <a:pt x="11833" y="12147"/>
                  </a:cubicBezTo>
                  <a:lnTo>
                    <a:pt x="11891" y="12166"/>
                  </a:lnTo>
                  <a:cubicBezTo>
                    <a:pt x="11936" y="12181"/>
                    <a:pt x="11982" y="12193"/>
                    <a:pt x="12027" y="12205"/>
                  </a:cubicBezTo>
                  <a:cubicBezTo>
                    <a:pt x="12115" y="12228"/>
                    <a:pt x="12203" y="12250"/>
                    <a:pt x="12290" y="12270"/>
                  </a:cubicBezTo>
                  <a:cubicBezTo>
                    <a:pt x="12316" y="12315"/>
                    <a:pt x="12342" y="12357"/>
                    <a:pt x="12369" y="12402"/>
                  </a:cubicBezTo>
                  <a:cubicBezTo>
                    <a:pt x="12401" y="12454"/>
                    <a:pt x="12435" y="12507"/>
                    <a:pt x="12469" y="12559"/>
                  </a:cubicBezTo>
                  <a:cubicBezTo>
                    <a:pt x="12543" y="12675"/>
                    <a:pt x="12616" y="12790"/>
                    <a:pt x="12700" y="12897"/>
                  </a:cubicBezTo>
                  <a:cubicBezTo>
                    <a:pt x="12739" y="12945"/>
                    <a:pt x="12778" y="12995"/>
                    <a:pt x="12820" y="13042"/>
                  </a:cubicBezTo>
                  <a:cubicBezTo>
                    <a:pt x="12869" y="13098"/>
                    <a:pt x="12920" y="13151"/>
                    <a:pt x="12971" y="13202"/>
                  </a:cubicBezTo>
                  <a:cubicBezTo>
                    <a:pt x="13016" y="13248"/>
                    <a:pt x="13064" y="13292"/>
                    <a:pt x="13111" y="13338"/>
                  </a:cubicBezTo>
                  <a:cubicBezTo>
                    <a:pt x="13160" y="13387"/>
                    <a:pt x="13210" y="13437"/>
                    <a:pt x="13261" y="13485"/>
                  </a:cubicBezTo>
                  <a:cubicBezTo>
                    <a:pt x="13296" y="13518"/>
                    <a:pt x="13334" y="13550"/>
                    <a:pt x="13371" y="13583"/>
                  </a:cubicBezTo>
                  <a:cubicBezTo>
                    <a:pt x="13360" y="13594"/>
                    <a:pt x="13353" y="13607"/>
                    <a:pt x="13351" y="13622"/>
                  </a:cubicBezTo>
                  <a:lnTo>
                    <a:pt x="13351" y="13636"/>
                  </a:lnTo>
                  <a:cubicBezTo>
                    <a:pt x="13331" y="13669"/>
                    <a:pt x="13307" y="13698"/>
                    <a:pt x="13282" y="13728"/>
                  </a:cubicBezTo>
                  <a:lnTo>
                    <a:pt x="13282" y="13728"/>
                  </a:lnTo>
                  <a:cubicBezTo>
                    <a:pt x="13283" y="13728"/>
                    <a:pt x="13283" y="13728"/>
                    <a:pt x="13283" y="13728"/>
                  </a:cubicBezTo>
                  <a:lnTo>
                    <a:pt x="13283" y="13728"/>
                  </a:lnTo>
                  <a:cubicBezTo>
                    <a:pt x="13282" y="13729"/>
                    <a:pt x="13281" y="13730"/>
                    <a:pt x="13280" y="13731"/>
                  </a:cubicBezTo>
                  <a:lnTo>
                    <a:pt x="13280" y="13731"/>
                  </a:lnTo>
                  <a:cubicBezTo>
                    <a:pt x="13281" y="13730"/>
                    <a:pt x="13282" y="13729"/>
                    <a:pt x="13282" y="13728"/>
                  </a:cubicBezTo>
                  <a:lnTo>
                    <a:pt x="13282" y="13728"/>
                  </a:lnTo>
                  <a:cubicBezTo>
                    <a:pt x="13281" y="13729"/>
                    <a:pt x="13279" y="13731"/>
                    <a:pt x="13278" y="13734"/>
                  </a:cubicBezTo>
                  <a:lnTo>
                    <a:pt x="13278" y="13734"/>
                  </a:lnTo>
                  <a:cubicBezTo>
                    <a:pt x="13279" y="13733"/>
                    <a:pt x="13279" y="13732"/>
                    <a:pt x="13280" y="13731"/>
                  </a:cubicBezTo>
                  <a:lnTo>
                    <a:pt x="13280" y="13731"/>
                  </a:lnTo>
                  <a:cubicBezTo>
                    <a:pt x="13279" y="13732"/>
                    <a:pt x="13279" y="13733"/>
                    <a:pt x="13278" y="13734"/>
                  </a:cubicBezTo>
                  <a:cubicBezTo>
                    <a:pt x="13278" y="13734"/>
                    <a:pt x="13278" y="13734"/>
                    <a:pt x="13278" y="13734"/>
                  </a:cubicBezTo>
                  <a:lnTo>
                    <a:pt x="13278" y="13734"/>
                  </a:lnTo>
                  <a:cubicBezTo>
                    <a:pt x="13226" y="13794"/>
                    <a:pt x="13168" y="13850"/>
                    <a:pt x="13113" y="13910"/>
                  </a:cubicBezTo>
                  <a:cubicBezTo>
                    <a:pt x="13086" y="13940"/>
                    <a:pt x="13064" y="13971"/>
                    <a:pt x="13036" y="14001"/>
                  </a:cubicBezTo>
                  <a:cubicBezTo>
                    <a:pt x="13009" y="14033"/>
                    <a:pt x="12979" y="14063"/>
                    <a:pt x="12948" y="14092"/>
                  </a:cubicBezTo>
                  <a:cubicBezTo>
                    <a:pt x="12927" y="14112"/>
                    <a:pt x="12906" y="14131"/>
                    <a:pt x="12886" y="14149"/>
                  </a:cubicBezTo>
                  <a:cubicBezTo>
                    <a:pt x="12861" y="14171"/>
                    <a:pt x="12835" y="14190"/>
                    <a:pt x="12811" y="14210"/>
                  </a:cubicBezTo>
                  <a:lnTo>
                    <a:pt x="12812" y="14209"/>
                  </a:lnTo>
                  <a:lnTo>
                    <a:pt x="12812" y="14209"/>
                  </a:lnTo>
                  <a:cubicBezTo>
                    <a:pt x="12787" y="14226"/>
                    <a:pt x="12761" y="14244"/>
                    <a:pt x="12734" y="14259"/>
                  </a:cubicBezTo>
                  <a:cubicBezTo>
                    <a:pt x="12709" y="14273"/>
                    <a:pt x="12684" y="14287"/>
                    <a:pt x="12660" y="14300"/>
                  </a:cubicBezTo>
                  <a:lnTo>
                    <a:pt x="12668" y="14296"/>
                  </a:lnTo>
                  <a:lnTo>
                    <a:pt x="12668" y="14296"/>
                  </a:lnTo>
                  <a:cubicBezTo>
                    <a:pt x="12616" y="14323"/>
                    <a:pt x="12565" y="14348"/>
                    <a:pt x="12513" y="14374"/>
                  </a:cubicBezTo>
                  <a:cubicBezTo>
                    <a:pt x="12468" y="14395"/>
                    <a:pt x="12421" y="14412"/>
                    <a:pt x="12376" y="14430"/>
                  </a:cubicBezTo>
                  <a:cubicBezTo>
                    <a:pt x="12375" y="14431"/>
                    <a:pt x="12374" y="14431"/>
                    <a:pt x="12373" y="14431"/>
                  </a:cubicBezTo>
                  <a:lnTo>
                    <a:pt x="12371" y="14431"/>
                  </a:lnTo>
                  <a:cubicBezTo>
                    <a:pt x="12342" y="14443"/>
                    <a:pt x="12311" y="14453"/>
                    <a:pt x="12280" y="14463"/>
                  </a:cubicBezTo>
                  <a:cubicBezTo>
                    <a:pt x="12245" y="14476"/>
                    <a:pt x="12209" y="14486"/>
                    <a:pt x="12173" y="14494"/>
                  </a:cubicBezTo>
                  <a:cubicBezTo>
                    <a:pt x="12094" y="14513"/>
                    <a:pt x="12015" y="14527"/>
                    <a:pt x="11935" y="14541"/>
                  </a:cubicBezTo>
                  <a:cubicBezTo>
                    <a:pt x="11895" y="14549"/>
                    <a:pt x="11857" y="14556"/>
                    <a:pt x="11817" y="14565"/>
                  </a:cubicBezTo>
                  <a:cubicBezTo>
                    <a:pt x="11777" y="14572"/>
                    <a:pt x="11738" y="14576"/>
                    <a:pt x="11699" y="14581"/>
                  </a:cubicBezTo>
                  <a:cubicBezTo>
                    <a:pt x="11664" y="14584"/>
                    <a:pt x="11631" y="14585"/>
                    <a:pt x="11596" y="14585"/>
                  </a:cubicBezTo>
                  <a:cubicBezTo>
                    <a:pt x="11522" y="14584"/>
                    <a:pt x="11449" y="14580"/>
                    <a:pt x="11375" y="14577"/>
                  </a:cubicBezTo>
                  <a:cubicBezTo>
                    <a:pt x="11337" y="14576"/>
                    <a:pt x="11300" y="14575"/>
                    <a:pt x="11260" y="14572"/>
                  </a:cubicBezTo>
                  <a:cubicBezTo>
                    <a:pt x="11222" y="14570"/>
                    <a:pt x="11184" y="14565"/>
                    <a:pt x="11146" y="14559"/>
                  </a:cubicBezTo>
                  <a:lnTo>
                    <a:pt x="11151" y="14559"/>
                  </a:lnTo>
                  <a:cubicBezTo>
                    <a:pt x="11099" y="14551"/>
                    <a:pt x="11048" y="14543"/>
                    <a:pt x="10996" y="14533"/>
                  </a:cubicBezTo>
                  <a:cubicBezTo>
                    <a:pt x="10949" y="14523"/>
                    <a:pt x="10902" y="14510"/>
                    <a:pt x="10856" y="14497"/>
                  </a:cubicBezTo>
                  <a:lnTo>
                    <a:pt x="10854" y="14497"/>
                  </a:lnTo>
                  <a:cubicBezTo>
                    <a:pt x="10845" y="14494"/>
                    <a:pt x="10835" y="14492"/>
                    <a:pt x="10826" y="14489"/>
                  </a:cubicBezTo>
                  <a:cubicBezTo>
                    <a:pt x="10823" y="14489"/>
                    <a:pt x="10822" y="14488"/>
                    <a:pt x="10820" y="14488"/>
                  </a:cubicBezTo>
                  <a:lnTo>
                    <a:pt x="10821" y="14488"/>
                  </a:lnTo>
                  <a:cubicBezTo>
                    <a:pt x="10799" y="14484"/>
                    <a:pt x="10776" y="14479"/>
                    <a:pt x="10755" y="14476"/>
                  </a:cubicBezTo>
                  <a:cubicBezTo>
                    <a:pt x="10735" y="14472"/>
                    <a:pt x="10714" y="14468"/>
                    <a:pt x="10694" y="14463"/>
                  </a:cubicBezTo>
                  <a:cubicBezTo>
                    <a:pt x="10692" y="14472"/>
                    <a:pt x="10691" y="14479"/>
                    <a:pt x="10688" y="14486"/>
                  </a:cubicBezTo>
                  <a:cubicBezTo>
                    <a:pt x="10681" y="14507"/>
                    <a:pt x="10673" y="14527"/>
                    <a:pt x="10667" y="14548"/>
                  </a:cubicBezTo>
                  <a:lnTo>
                    <a:pt x="10667" y="14545"/>
                  </a:lnTo>
                  <a:cubicBezTo>
                    <a:pt x="10666" y="14551"/>
                    <a:pt x="10663" y="14556"/>
                    <a:pt x="10662" y="14564"/>
                  </a:cubicBezTo>
                  <a:cubicBezTo>
                    <a:pt x="10661" y="14567"/>
                    <a:pt x="10661" y="14571"/>
                    <a:pt x="10660" y="14575"/>
                  </a:cubicBezTo>
                  <a:cubicBezTo>
                    <a:pt x="10649" y="14601"/>
                    <a:pt x="10641" y="14628"/>
                    <a:pt x="10630" y="14653"/>
                  </a:cubicBezTo>
                  <a:cubicBezTo>
                    <a:pt x="10629" y="14654"/>
                    <a:pt x="10629" y="14656"/>
                    <a:pt x="10629" y="14658"/>
                  </a:cubicBezTo>
                  <a:cubicBezTo>
                    <a:pt x="10627" y="14659"/>
                    <a:pt x="10627" y="14660"/>
                    <a:pt x="10626" y="14663"/>
                  </a:cubicBezTo>
                  <a:cubicBezTo>
                    <a:pt x="10626" y="14662"/>
                    <a:pt x="10626" y="14662"/>
                    <a:pt x="10626" y="14662"/>
                  </a:cubicBezTo>
                  <a:lnTo>
                    <a:pt x="10626" y="14662"/>
                  </a:lnTo>
                  <a:cubicBezTo>
                    <a:pt x="10615" y="14687"/>
                    <a:pt x="10604" y="14711"/>
                    <a:pt x="10591" y="14735"/>
                  </a:cubicBezTo>
                  <a:cubicBezTo>
                    <a:pt x="10577" y="14762"/>
                    <a:pt x="10563" y="14788"/>
                    <a:pt x="10547" y="14813"/>
                  </a:cubicBezTo>
                  <a:cubicBezTo>
                    <a:pt x="10515" y="14864"/>
                    <a:pt x="10481" y="14912"/>
                    <a:pt x="10445" y="14961"/>
                  </a:cubicBezTo>
                  <a:cubicBezTo>
                    <a:pt x="10412" y="15005"/>
                    <a:pt x="10377" y="15050"/>
                    <a:pt x="10341" y="15093"/>
                  </a:cubicBezTo>
                  <a:cubicBezTo>
                    <a:pt x="10304" y="15138"/>
                    <a:pt x="10264" y="15183"/>
                    <a:pt x="10226" y="15226"/>
                  </a:cubicBezTo>
                  <a:cubicBezTo>
                    <a:pt x="10206" y="15251"/>
                    <a:pt x="10183" y="15273"/>
                    <a:pt x="10162" y="15296"/>
                  </a:cubicBezTo>
                  <a:cubicBezTo>
                    <a:pt x="10141" y="15319"/>
                    <a:pt x="10118" y="15340"/>
                    <a:pt x="10095" y="15361"/>
                  </a:cubicBezTo>
                  <a:cubicBezTo>
                    <a:pt x="10067" y="15385"/>
                    <a:pt x="10038" y="15410"/>
                    <a:pt x="10011" y="15433"/>
                  </a:cubicBezTo>
                  <a:cubicBezTo>
                    <a:pt x="9979" y="15458"/>
                    <a:pt x="9945" y="15483"/>
                    <a:pt x="9913" y="15509"/>
                  </a:cubicBezTo>
                  <a:cubicBezTo>
                    <a:pt x="9844" y="15562"/>
                    <a:pt x="9774" y="15614"/>
                    <a:pt x="9705" y="15665"/>
                  </a:cubicBezTo>
                  <a:cubicBezTo>
                    <a:pt x="9661" y="15696"/>
                    <a:pt x="9617" y="15725"/>
                    <a:pt x="9571" y="15753"/>
                  </a:cubicBezTo>
                  <a:lnTo>
                    <a:pt x="9571" y="15753"/>
                  </a:lnTo>
                  <a:cubicBezTo>
                    <a:pt x="9550" y="15764"/>
                    <a:pt x="9527" y="15777"/>
                    <a:pt x="9505" y="15788"/>
                  </a:cubicBezTo>
                  <a:cubicBezTo>
                    <a:pt x="9478" y="15799"/>
                    <a:pt x="9452" y="15810"/>
                    <a:pt x="9424" y="15821"/>
                  </a:cubicBezTo>
                  <a:cubicBezTo>
                    <a:pt x="9372" y="15840"/>
                    <a:pt x="9316" y="15856"/>
                    <a:pt x="9262" y="15870"/>
                  </a:cubicBezTo>
                  <a:cubicBezTo>
                    <a:pt x="9262" y="15869"/>
                    <a:pt x="9262" y="15867"/>
                    <a:pt x="9263" y="15866"/>
                  </a:cubicBezTo>
                  <a:lnTo>
                    <a:pt x="9263" y="15866"/>
                  </a:lnTo>
                  <a:cubicBezTo>
                    <a:pt x="9235" y="15874"/>
                    <a:pt x="9207" y="15880"/>
                    <a:pt x="9179" y="15887"/>
                  </a:cubicBezTo>
                  <a:cubicBezTo>
                    <a:pt x="9164" y="15890"/>
                    <a:pt x="9151" y="15893"/>
                    <a:pt x="9138" y="15897"/>
                  </a:cubicBezTo>
                  <a:cubicBezTo>
                    <a:pt x="9131" y="15918"/>
                    <a:pt x="9122" y="15937"/>
                    <a:pt x="9114" y="15957"/>
                  </a:cubicBezTo>
                  <a:cubicBezTo>
                    <a:pt x="9114" y="15957"/>
                    <a:pt x="9114" y="15958"/>
                    <a:pt x="9113" y="15958"/>
                  </a:cubicBezTo>
                  <a:lnTo>
                    <a:pt x="9113" y="15957"/>
                  </a:lnTo>
                  <a:cubicBezTo>
                    <a:pt x="9109" y="15967"/>
                    <a:pt x="9105" y="15975"/>
                    <a:pt x="9099" y="15985"/>
                  </a:cubicBezTo>
                  <a:lnTo>
                    <a:pt x="9099" y="15995"/>
                  </a:lnTo>
                  <a:cubicBezTo>
                    <a:pt x="9097" y="16009"/>
                    <a:pt x="9092" y="16021"/>
                    <a:pt x="9083" y="16032"/>
                  </a:cubicBezTo>
                  <a:lnTo>
                    <a:pt x="9088" y="16032"/>
                  </a:lnTo>
                  <a:cubicBezTo>
                    <a:pt x="9083" y="16046"/>
                    <a:pt x="9079" y="16060"/>
                    <a:pt x="9074" y="16072"/>
                  </a:cubicBezTo>
                  <a:cubicBezTo>
                    <a:pt x="9017" y="16196"/>
                    <a:pt x="8960" y="16320"/>
                    <a:pt x="8890" y="16437"/>
                  </a:cubicBezTo>
                  <a:cubicBezTo>
                    <a:pt x="8862" y="16476"/>
                    <a:pt x="8834" y="16514"/>
                    <a:pt x="8804" y="16551"/>
                  </a:cubicBezTo>
                  <a:cubicBezTo>
                    <a:pt x="8771" y="16587"/>
                    <a:pt x="8736" y="16622"/>
                    <a:pt x="8701" y="16656"/>
                  </a:cubicBezTo>
                  <a:cubicBezTo>
                    <a:pt x="8683" y="16672"/>
                    <a:pt x="8665" y="16690"/>
                    <a:pt x="8645" y="16703"/>
                  </a:cubicBezTo>
                  <a:cubicBezTo>
                    <a:pt x="8572" y="16756"/>
                    <a:pt x="8491" y="16799"/>
                    <a:pt x="8412" y="16843"/>
                  </a:cubicBezTo>
                  <a:lnTo>
                    <a:pt x="8412" y="16843"/>
                  </a:lnTo>
                  <a:cubicBezTo>
                    <a:pt x="8413" y="16843"/>
                    <a:pt x="8413" y="16843"/>
                    <a:pt x="8413" y="16842"/>
                  </a:cubicBezTo>
                  <a:lnTo>
                    <a:pt x="8413" y="16842"/>
                  </a:lnTo>
                  <a:cubicBezTo>
                    <a:pt x="8389" y="16856"/>
                    <a:pt x="8366" y="16867"/>
                    <a:pt x="8343" y="16878"/>
                  </a:cubicBezTo>
                  <a:lnTo>
                    <a:pt x="8319" y="16887"/>
                  </a:lnTo>
                  <a:cubicBezTo>
                    <a:pt x="8291" y="16893"/>
                    <a:pt x="8262" y="16897"/>
                    <a:pt x="8235" y="16901"/>
                  </a:cubicBezTo>
                  <a:lnTo>
                    <a:pt x="8236" y="16899"/>
                  </a:lnTo>
                  <a:lnTo>
                    <a:pt x="8236" y="16899"/>
                  </a:lnTo>
                  <a:cubicBezTo>
                    <a:pt x="8188" y="16904"/>
                    <a:pt x="8140" y="16904"/>
                    <a:pt x="8093" y="16904"/>
                  </a:cubicBezTo>
                  <a:cubicBezTo>
                    <a:pt x="7999" y="16903"/>
                    <a:pt x="7906" y="16893"/>
                    <a:pt x="7813" y="16880"/>
                  </a:cubicBezTo>
                  <a:lnTo>
                    <a:pt x="7815" y="16880"/>
                  </a:lnTo>
                  <a:cubicBezTo>
                    <a:pt x="7783" y="16875"/>
                    <a:pt x="7751" y="16868"/>
                    <a:pt x="7720" y="16861"/>
                  </a:cubicBezTo>
                  <a:cubicBezTo>
                    <a:pt x="7644" y="16837"/>
                    <a:pt x="7571" y="16808"/>
                    <a:pt x="7500" y="16775"/>
                  </a:cubicBezTo>
                  <a:lnTo>
                    <a:pt x="7499" y="16775"/>
                  </a:lnTo>
                  <a:cubicBezTo>
                    <a:pt x="7498" y="16774"/>
                    <a:pt x="7495" y="16774"/>
                    <a:pt x="7494" y="16773"/>
                  </a:cubicBezTo>
                  <a:lnTo>
                    <a:pt x="7495" y="16773"/>
                  </a:lnTo>
                  <a:cubicBezTo>
                    <a:pt x="7473" y="16763"/>
                    <a:pt x="7450" y="16751"/>
                    <a:pt x="7428" y="16739"/>
                  </a:cubicBezTo>
                  <a:cubicBezTo>
                    <a:pt x="7371" y="16702"/>
                    <a:pt x="7316" y="16664"/>
                    <a:pt x="7262" y="16620"/>
                  </a:cubicBezTo>
                  <a:cubicBezTo>
                    <a:pt x="7247" y="16608"/>
                    <a:pt x="7233" y="16595"/>
                    <a:pt x="7219" y="16581"/>
                  </a:cubicBezTo>
                  <a:cubicBezTo>
                    <a:pt x="7196" y="16556"/>
                    <a:pt x="7177" y="16531"/>
                    <a:pt x="7157" y="16504"/>
                  </a:cubicBezTo>
                  <a:cubicBezTo>
                    <a:pt x="7152" y="16497"/>
                    <a:pt x="7148" y="16489"/>
                    <a:pt x="7143" y="16483"/>
                  </a:cubicBezTo>
                  <a:cubicBezTo>
                    <a:pt x="7118" y="16437"/>
                    <a:pt x="7096" y="16388"/>
                    <a:pt x="7077" y="16340"/>
                  </a:cubicBezTo>
                  <a:cubicBezTo>
                    <a:pt x="7069" y="16316"/>
                    <a:pt x="7064" y="16293"/>
                    <a:pt x="7058" y="16269"/>
                  </a:cubicBezTo>
                  <a:lnTo>
                    <a:pt x="7058" y="16273"/>
                  </a:lnTo>
                  <a:cubicBezTo>
                    <a:pt x="7045" y="16216"/>
                    <a:pt x="7032" y="16159"/>
                    <a:pt x="7024" y="16099"/>
                  </a:cubicBezTo>
                  <a:cubicBezTo>
                    <a:pt x="7020" y="16067"/>
                    <a:pt x="7019" y="16036"/>
                    <a:pt x="7018" y="16004"/>
                  </a:cubicBezTo>
                  <a:cubicBezTo>
                    <a:pt x="7020" y="15944"/>
                    <a:pt x="7024" y="15886"/>
                    <a:pt x="7029" y="15828"/>
                  </a:cubicBezTo>
                  <a:cubicBezTo>
                    <a:pt x="7033" y="15805"/>
                    <a:pt x="7037" y="15783"/>
                    <a:pt x="7043" y="15763"/>
                  </a:cubicBezTo>
                  <a:cubicBezTo>
                    <a:pt x="7051" y="15736"/>
                    <a:pt x="7060" y="15710"/>
                    <a:pt x="7070" y="15684"/>
                  </a:cubicBezTo>
                  <a:cubicBezTo>
                    <a:pt x="7094" y="15634"/>
                    <a:pt x="7117" y="15583"/>
                    <a:pt x="7146" y="15536"/>
                  </a:cubicBezTo>
                  <a:lnTo>
                    <a:pt x="7146" y="15536"/>
                  </a:lnTo>
                  <a:cubicBezTo>
                    <a:pt x="7145" y="15537"/>
                    <a:pt x="7144" y="15538"/>
                    <a:pt x="7144" y="15538"/>
                  </a:cubicBezTo>
                  <a:lnTo>
                    <a:pt x="7144" y="15538"/>
                  </a:lnTo>
                  <a:cubicBezTo>
                    <a:pt x="7150" y="15528"/>
                    <a:pt x="7155" y="15519"/>
                    <a:pt x="7162" y="15510"/>
                  </a:cubicBezTo>
                  <a:cubicBezTo>
                    <a:pt x="7183" y="15468"/>
                    <a:pt x="7206" y="15426"/>
                    <a:pt x="7229" y="15386"/>
                  </a:cubicBezTo>
                  <a:cubicBezTo>
                    <a:pt x="7254" y="15344"/>
                    <a:pt x="7277" y="15298"/>
                    <a:pt x="7302" y="15256"/>
                  </a:cubicBezTo>
                  <a:cubicBezTo>
                    <a:pt x="7328" y="15210"/>
                    <a:pt x="7357" y="15165"/>
                    <a:pt x="7388" y="15123"/>
                  </a:cubicBezTo>
                  <a:cubicBezTo>
                    <a:pt x="7416" y="15085"/>
                    <a:pt x="7446" y="15046"/>
                    <a:pt x="7474" y="15007"/>
                  </a:cubicBezTo>
                  <a:lnTo>
                    <a:pt x="7474" y="15007"/>
                  </a:lnTo>
                  <a:cubicBezTo>
                    <a:pt x="7461" y="15018"/>
                    <a:pt x="7446" y="15026"/>
                    <a:pt x="7432" y="15036"/>
                  </a:cubicBezTo>
                  <a:cubicBezTo>
                    <a:pt x="7409" y="15054"/>
                    <a:pt x="7384" y="15071"/>
                    <a:pt x="7360" y="15091"/>
                  </a:cubicBezTo>
                  <a:cubicBezTo>
                    <a:pt x="7316" y="15129"/>
                    <a:pt x="7276" y="15172"/>
                    <a:pt x="7236" y="15216"/>
                  </a:cubicBezTo>
                  <a:cubicBezTo>
                    <a:pt x="7194" y="15262"/>
                    <a:pt x="7153" y="15309"/>
                    <a:pt x="7115" y="15356"/>
                  </a:cubicBezTo>
                  <a:cubicBezTo>
                    <a:pt x="7076" y="15403"/>
                    <a:pt x="7041" y="15452"/>
                    <a:pt x="7013" y="15505"/>
                  </a:cubicBezTo>
                  <a:cubicBezTo>
                    <a:pt x="6983" y="15561"/>
                    <a:pt x="6955" y="15619"/>
                    <a:pt x="6932" y="15679"/>
                  </a:cubicBezTo>
                  <a:cubicBezTo>
                    <a:pt x="6922" y="15706"/>
                    <a:pt x="6915" y="15733"/>
                    <a:pt x="6908" y="15762"/>
                  </a:cubicBezTo>
                  <a:cubicBezTo>
                    <a:pt x="6901" y="15792"/>
                    <a:pt x="6898" y="15823"/>
                    <a:pt x="6895" y="15854"/>
                  </a:cubicBezTo>
                  <a:cubicBezTo>
                    <a:pt x="6890" y="15906"/>
                    <a:pt x="6888" y="15960"/>
                    <a:pt x="6888" y="16015"/>
                  </a:cubicBezTo>
                  <a:lnTo>
                    <a:pt x="6885" y="16011"/>
                  </a:lnTo>
                  <a:cubicBezTo>
                    <a:pt x="6839" y="15963"/>
                    <a:pt x="6792" y="15918"/>
                    <a:pt x="6743" y="15872"/>
                  </a:cubicBezTo>
                  <a:cubicBezTo>
                    <a:pt x="6693" y="15826"/>
                    <a:pt x="6638" y="15782"/>
                    <a:pt x="6585" y="15740"/>
                  </a:cubicBezTo>
                  <a:cubicBezTo>
                    <a:pt x="6555" y="15715"/>
                    <a:pt x="6522" y="15694"/>
                    <a:pt x="6490" y="15673"/>
                  </a:cubicBezTo>
                  <a:cubicBezTo>
                    <a:pt x="6421" y="15628"/>
                    <a:pt x="6348" y="15592"/>
                    <a:pt x="6272" y="15565"/>
                  </a:cubicBezTo>
                  <a:cubicBezTo>
                    <a:pt x="6193" y="15535"/>
                    <a:pt x="6111" y="15515"/>
                    <a:pt x="6028" y="15494"/>
                  </a:cubicBezTo>
                  <a:cubicBezTo>
                    <a:pt x="5963" y="15478"/>
                    <a:pt x="5896" y="15468"/>
                    <a:pt x="5829" y="15459"/>
                  </a:cubicBezTo>
                  <a:cubicBezTo>
                    <a:pt x="5776" y="15453"/>
                    <a:pt x="5724" y="15450"/>
                    <a:pt x="5670" y="15450"/>
                  </a:cubicBezTo>
                  <a:cubicBezTo>
                    <a:pt x="5654" y="15450"/>
                    <a:pt x="5637" y="15451"/>
                    <a:pt x="5620" y="15451"/>
                  </a:cubicBezTo>
                  <a:cubicBezTo>
                    <a:pt x="5592" y="15452"/>
                    <a:pt x="5564" y="15452"/>
                    <a:pt x="5537" y="15456"/>
                  </a:cubicBezTo>
                  <a:cubicBezTo>
                    <a:pt x="5506" y="15459"/>
                    <a:pt x="5476" y="15467"/>
                    <a:pt x="5446" y="15472"/>
                  </a:cubicBezTo>
                  <a:cubicBezTo>
                    <a:pt x="5387" y="15483"/>
                    <a:pt x="5327" y="15494"/>
                    <a:pt x="5270" y="15515"/>
                  </a:cubicBezTo>
                  <a:cubicBezTo>
                    <a:pt x="5213" y="15535"/>
                    <a:pt x="5160" y="15565"/>
                    <a:pt x="5109" y="15594"/>
                  </a:cubicBezTo>
                  <a:cubicBezTo>
                    <a:pt x="5099" y="15599"/>
                    <a:pt x="5091" y="15604"/>
                    <a:pt x="5084" y="15609"/>
                  </a:cubicBezTo>
                  <a:cubicBezTo>
                    <a:pt x="5086" y="15599"/>
                    <a:pt x="5089" y="15588"/>
                    <a:pt x="5090" y="15578"/>
                  </a:cubicBezTo>
                  <a:cubicBezTo>
                    <a:pt x="5099" y="15520"/>
                    <a:pt x="5100" y="15459"/>
                    <a:pt x="5099" y="15401"/>
                  </a:cubicBezTo>
                  <a:cubicBezTo>
                    <a:pt x="5098" y="15341"/>
                    <a:pt x="5093" y="15283"/>
                    <a:pt x="5081" y="15225"/>
                  </a:cubicBezTo>
                  <a:cubicBezTo>
                    <a:pt x="5068" y="15162"/>
                    <a:pt x="5050" y="15100"/>
                    <a:pt x="5029" y="15038"/>
                  </a:cubicBezTo>
                  <a:cubicBezTo>
                    <a:pt x="4985" y="14906"/>
                    <a:pt x="4926" y="14780"/>
                    <a:pt x="4866" y="14653"/>
                  </a:cubicBezTo>
                  <a:cubicBezTo>
                    <a:pt x="4851" y="14622"/>
                    <a:pt x="4835" y="14592"/>
                    <a:pt x="4817" y="14564"/>
                  </a:cubicBezTo>
                  <a:cubicBezTo>
                    <a:pt x="4801" y="14538"/>
                    <a:pt x="4784" y="14514"/>
                    <a:pt x="4765" y="14489"/>
                  </a:cubicBezTo>
                  <a:cubicBezTo>
                    <a:pt x="4727" y="14436"/>
                    <a:pt x="4687" y="14383"/>
                    <a:pt x="4645" y="14329"/>
                  </a:cubicBezTo>
                  <a:cubicBezTo>
                    <a:pt x="4605" y="14278"/>
                    <a:pt x="4565" y="14226"/>
                    <a:pt x="4521" y="14179"/>
                  </a:cubicBezTo>
                  <a:cubicBezTo>
                    <a:pt x="4500" y="14156"/>
                    <a:pt x="4477" y="14132"/>
                    <a:pt x="4455" y="14111"/>
                  </a:cubicBezTo>
                  <a:cubicBezTo>
                    <a:pt x="4429" y="14084"/>
                    <a:pt x="4400" y="14058"/>
                    <a:pt x="4371" y="14032"/>
                  </a:cubicBezTo>
                  <a:cubicBezTo>
                    <a:pt x="4322" y="13989"/>
                    <a:pt x="4273" y="13950"/>
                    <a:pt x="4218" y="13916"/>
                  </a:cubicBezTo>
                  <a:cubicBezTo>
                    <a:pt x="4161" y="13879"/>
                    <a:pt x="4104" y="13844"/>
                    <a:pt x="4046" y="13811"/>
                  </a:cubicBezTo>
                  <a:cubicBezTo>
                    <a:pt x="3932" y="13746"/>
                    <a:pt x="3811" y="13694"/>
                    <a:pt x="3690" y="13653"/>
                  </a:cubicBezTo>
                  <a:cubicBezTo>
                    <a:pt x="3639" y="13637"/>
                    <a:pt x="3590" y="13621"/>
                    <a:pt x="3538" y="13611"/>
                  </a:cubicBezTo>
                  <a:cubicBezTo>
                    <a:pt x="3491" y="13601"/>
                    <a:pt x="3444" y="13595"/>
                    <a:pt x="3397" y="13585"/>
                  </a:cubicBezTo>
                  <a:lnTo>
                    <a:pt x="3377" y="13581"/>
                  </a:lnTo>
                  <a:cubicBezTo>
                    <a:pt x="3362" y="13503"/>
                    <a:pt x="3346" y="13424"/>
                    <a:pt x="3325" y="13346"/>
                  </a:cubicBezTo>
                  <a:cubicBezTo>
                    <a:pt x="3309" y="13281"/>
                    <a:pt x="3290" y="13215"/>
                    <a:pt x="3270" y="13152"/>
                  </a:cubicBezTo>
                  <a:cubicBezTo>
                    <a:pt x="3256" y="13108"/>
                    <a:pt x="3243" y="13063"/>
                    <a:pt x="3225" y="13022"/>
                  </a:cubicBezTo>
                  <a:cubicBezTo>
                    <a:pt x="3196" y="12955"/>
                    <a:pt x="3160" y="12889"/>
                    <a:pt x="3118" y="12828"/>
                  </a:cubicBezTo>
                  <a:cubicBezTo>
                    <a:pt x="3094" y="12795"/>
                    <a:pt x="3070" y="12761"/>
                    <a:pt x="3046" y="12728"/>
                  </a:cubicBezTo>
                  <a:cubicBezTo>
                    <a:pt x="2998" y="12673"/>
                    <a:pt x="2947" y="12623"/>
                    <a:pt x="2892" y="12575"/>
                  </a:cubicBezTo>
                  <a:lnTo>
                    <a:pt x="2892" y="12577"/>
                  </a:lnTo>
                  <a:cubicBezTo>
                    <a:pt x="2839" y="12534"/>
                    <a:pt x="2783" y="12495"/>
                    <a:pt x="2723" y="12461"/>
                  </a:cubicBezTo>
                  <a:cubicBezTo>
                    <a:pt x="2664" y="12429"/>
                    <a:pt x="2603" y="12402"/>
                    <a:pt x="2540" y="12377"/>
                  </a:cubicBezTo>
                  <a:lnTo>
                    <a:pt x="2540" y="12377"/>
                  </a:lnTo>
                  <a:cubicBezTo>
                    <a:pt x="2594" y="12424"/>
                    <a:pt x="2647" y="12474"/>
                    <a:pt x="2700" y="12524"/>
                  </a:cubicBezTo>
                  <a:lnTo>
                    <a:pt x="2700" y="12524"/>
                  </a:lnTo>
                  <a:cubicBezTo>
                    <a:pt x="2699" y="12524"/>
                    <a:pt x="2699" y="12523"/>
                    <a:pt x="2699" y="12522"/>
                  </a:cubicBezTo>
                  <a:lnTo>
                    <a:pt x="2699" y="12522"/>
                  </a:lnTo>
                  <a:cubicBezTo>
                    <a:pt x="2745" y="12570"/>
                    <a:pt x="2792" y="12618"/>
                    <a:pt x="2834" y="12668"/>
                  </a:cubicBezTo>
                  <a:cubicBezTo>
                    <a:pt x="2876" y="12719"/>
                    <a:pt x="2918" y="12771"/>
                    <a:pt x="2959" y="12825"/>
                  </a:cubicBezTo>
                  <a:cubicBezTo>
                    <a:pt x="2959" y="12825"/>
                    <a:pt x="2959" y="12826"/>
                    <a:pt x="2961" y="12826"/>
                  </a:cubicBezTo>
                  <a:cubicBezTo>
                    <a:pt x="2961" y="12827"/>
                    <a:pt x="2962" y="12828"/>
                    <a:pt x="2963" y="12830"/>
                  </a:cubicBezTo>
                  <a:cubicBezTo>
                    <a:pt x="2995" y="12876"/>
                    <a:pt x="3029" y="12921"/>
                    <a:pt x="3057" y="12970"/>
                  </a:cubicBezTo>
                  <a:cubicBezTo>
                    <a:pt x="3077" y="13005"/>
                    <a:pt x="3094" y="13039"/>
                    <a:pt x="3112" y="13078"/>
                  </a:cubicBezTo>
                  <a:cubicBezTo>
                    <a:pt x="3134" y="13139"/>
                    <a:pt x="3154" y="13203"/>
                    <a:pt x="3173" y="13266"/>
                  </a:cubicBezTo>
                  <a:cubicBezTo>
                    <a:pt x="3188" y="13317"/>
                    <a:pt x="3200" y="13368"/>
                    <a:pt x="3215" y="13418"/>
                  </a:cubicBezTo>
                  <a:cubicBezTo>
                    <a:pt x="3226" y="13465"/>
                    <a:pt x="3236" y="13512"/>
                    <a:pt x="3243" y="13558"/>
                  </a:cubicBezTo>
                  <a:lnTo>
                    <a:pt x="3242" y="13558"/>
                  </a:lnTo>
                  <a:cubicBezTo>
                    <a:pt x="3248" y="13586"/>
                    <a:pt x="3251" y="13615"/>
                    <a:pt x="3256" y="13643"/>
                  </a:cubicBezTo>
                  <a:cubicBezTo>
                    <a:pt x="3258" y="13659"/>
                    <a:pt x="3260" y="13673"/>
                    <a:pt x="3262" y="13688"/>
                  </a:cubicBezTo>
                  <a:cubicBezTo>
                    <a:pt x="3278" y="13688"/>
                    <a:pt x="3293" y="13689"/>
                    <a:pt x="3309" y="13693"/>
                  </a:cubicBezTo>
                  <a:cubicBezTo>
                    <a:pt x="3317" y="13695"/>
                    <a:pt x="3324" y="13697"/>
                    <a:pt x="3333" y="13699"/>
                  </a:cubicBezTo>
                  <a:cubicBezTo>
                    <a:pt x="3355" y="13702"/>
                    <a:pt x="3377" y="13708"/>
                    <a:pt x="3401" y="13710"/>
                  </a:cubicBezTo>
                  <a:lnTo>
                    <a:pt x="3400" y="13710"/>
                  </a:lnTo>
                  <a:cubicBezTo>
                    <a:pt x="3416" y="13713"/>
                    <a:pt x="3433" y="13714"/>
                    <a:pt x="3447" y="13725"/>
                  </a:cubicBezTo>
                  <a:cubicBezTo>
                    <a:pt x="3489" y="13733"/>
                    <a:pt x="3531" y="13740"/>
                    <a:pt x="3572" y="13750"/>
                  </a:cubicBezTo>
                  <a:cubicBezTo>
                    <a:pt x="3611" y="13762"/>
                    <a:pt x="3649" y="13774"/>
                    <a:pt x="3687" y="13788"/>
                  </a:cubicBezTo>
                  <a:cubicBezTo>
                    <a:pt x="3730" y="13804"/>
                    <a:pt x="3773" y="13821"/>
                    <a:pt x="3816" y="13837"/>
                  </a:cubicBezTo>
                  <a:lnTo>
                    <a:pt x="3816" y="13837"/>
                  </a:lnTo>
                  <a:cubicBezTo>
                    <a:pt x="3815" y="13837"/>
                    <a:pt x="3814" y="13837"/>
                    <a:pt x="3813" y="13837"/>
                  </a:cubicBezTo>
                  <a:cubicBezTo>
                    <a:pt x="3851" y="13854"/>
                    <a:pt x="3888" y="13872"/>
                    <a:pt x="3924" y="13890"/>
                  </a:cubicBezTo>
                  <a:cubicBezTo>
                    <a:pt x="3959" y="13908"/>
                    <a:pt x="3993" y="13927"/>
                    <a:pt x="4026" y="13945"/>
                  </a:cubicBezTo>
                  <a:lnTo>
                    <a:pt x="4025" y="13944"/>
                  </a:lnTo>
                  <a:lnTo>
                    <a:pt x="4025" y="13944"/>
                  </a:lnTo>
                  <a:cubicBezTo>
                    <a:pt x="4083" y="13978"/>
                    <a:pt x="4140" y="14014"/>
                    <a:pt x="4194" y="14053"/>
                  </a:cubicBezTo>
                  <a:cubicBezTo>
                    <a:pt x="4225" y="14076"/>
                    <a:pt x="4257" y="14100"/>
                    <a:pt x="4287" y="14127"/>
                  </a:cubicBezTo>
                  <a:cubicBezTo>
                    <a:pt x="4318" y="14156"/>
                    <a:pt x="4349" y="14184"/>
                    <a:pt x="4378" y="14213"/>
                  </a:cubicBezTo>
                  <a:cubicBezTo>
                    <a:pt x="4411" y="14247"/>
                    <a:pt x="4443" y="14282"/>
                    <a:pt x="4474" y="14318"/>
                  </a:cubicBezTo>
                  <a:cubicBezTo>
                    <a:pt x="4503" y="14351"/>
                    <a:pt x="4529" y="14387"/>
                    <a:pt x="4557" y="14422"/>
                  </a:cubicBezTo>
                  <a:lnTo>
                    <a:pt x="4557" y="14422"/>
                  </a:lnTo>
                  <a:cubicBezTo>
                    <a:pt x="4557" y="14421"/>
                    <a:pt x="4557" y="14421"/>
                    <a:pt x="4557" y="14421"/>
                  </a:cubicBezTo>
                  <a:lnTo>
                    <a:pt x="4557" y="14421"/>
                  </a:lnTo>
                  <a:cubicBezTo>
                    <a:pt x="4615" y="14499"/>
                    <a:pt x="4676" y="14576"/>
                    <a:pt x="4727" y="14660"/>
                  </a:cubicBezTo>
                  <a:cubicBezTo>
                    <a:pt x="4775" y="14756"/>
                    <a:pt x="4820" y="14853"/>
                    <a:pt x="4862" y="14951"/>
                  </a:cubicBezTo>
                  <a:cubicBezTo>
                    <a:pt x="4878" y="14993"/>
                    <a:pt x="4896" y="15035"/>
                    <a:pt x="4909" y="15078"/>
                  </a:cubicBezTo>
                  <a:cubicBezTo>
                    <a:pt x="4924" y="15119"/>
                    <a:pt x="4935" y="15162"/>
                    <a:pt x="4948" y="15205"/>
                  </a:cubicBezTo>
                  <a:cubicBezTo>
                    <a:pt x="4946" y="15203"/>
                    <a:pt x="4946" y="15199"/>
                    <a:pt x="4945" y="15198"/>
                  </a:cubicBezTo>
                  <a:lnTo>
                    <a:pt x="4945" y="15198"/>
                  </a:lnTo>
                  <a:cubicBezTo>
                    <a:pt x="4954" y="15236"/>
                    <a:pt x="4961" y="15274"/>
                    <a:pt x="4966" y="15313"/>
                  </a:cubicBezTo>
                  <a:cubicBezTo>
                    <a:pt x="4970" y="15358"/>
                    <a:pt x="4973" y="15402"/>
                    <a:pt x="4973" y="15446"/>
                  </a:cubicBezTo>
                  <a:cubicBezTo>
                    <a:pt x="4973" y="15467"/>
                    <a:pt x="4971" y="15485"/>
                    <a:pt x="4970" y="15506"/>
                  </a:cubicBezTo>
                  <a:cubicBezTo>
                    <a:pt x="4971" y="15516"/>
                    <a:pt x="4973" y="15529"/>
                    <a:pt x="4974" y="15539"/>
                  </a:cubicBezTo>
                  <a:cubicBezTo>
                    <a:pt x="4977" y="15565"/>
                    <a:pt x="4978" y="15590"/>
                    <a:pt x="4971" y="15616"/>
                  </a:cubicBezTo>
                  <a:cubicBezTo>
                    <a:pt x="4964" y="15645"/>
                    <a:pt x="4952" y="15674"/>
                    <a:pt x="4936" y="15700"/>
                  </a:cubicBezTo>
                  <a:cubicBezTo>
                    <a:pt x="4928" y="15714"/>
                    <a:pt x="4918" y="15727"/>
                    <a:pt x="4905" y="15740"/>
                  </a:cubicBezTo>
                  <a:cubicBezTo>
                    <a:pt x="4903" y="15742"/>
                    <a:pt x="4902" y="15745"/>
                    <a:pt x="4899" y="15747"/>
                  </a:cubicBezTo>
                  <a:cubicBezTo>
                    <a:pt x="4894" y="15752"/>
                    <a:pt x="4888" y="15757"/>
                    <a:pt x="4883" y="15761"/>
                  </a:cubicBezTo>
                  <a:cubicBezTo>
                    <a:pt x="4883" y="15763"/>
                    <a:pt x="4886" y="15766"/>
                    <a:pt x="4886" y="15768"/>
                  </a:cubicBezTo>
                  <a:cubicBezTo>
                    <a:pt x="4866" y="15792"/>
                    <a:pt x="4846" y="15814"/>
                    <a:pt x="4830" y="15839"/>
                  </a:cubicBezTo>
                  <a:cubicBezTo>
                    <a:pt x="4795" y="15886"/>
                    <a:pt x="4762" y="15933"/>
                    <a:pt x="4728" y="15981"/>
                  </a:cubicBezTo>
                  <a:cubicBezTo>
                    <a:pt x="4712" y="16004"/>
                    <a:pt x="4698" y="16027"/>
                    <a:pt x="4687" y="16052"/>
                  </a:cubicBezTo>
                  <a:cubicBezTo>
                    <a:pt x="4676" y="16040"/>
                    <a:pt x="4666" y="16027"/>
                    <a:pt x="4655" y="16017"/>
                  </a:cubicBezTo>
                  <a:cubicBezTo>
                    <a:pt x="4605" y="15970"/>
                    <a:pt x="4553" y="15924"/>
                    <a:pt x="4499" y="15886"/>
                  </a:cubicBezTo>
                  <a:cubicBezTo>
                    <a:pt x="4473" y="15867"/>
                    <a:pt x="4447" y="15848"/>
                    <a:pt x="4418" y="15833"/>
                  </a:cubicBezTo>
                  <a:cubicBezTo>
                    <a:pt x="4401" y="15823"/>
                    <a:pt x="4382" y="15812"/>
                    <a:pt x="4362" y="15803"/>
                  </a:cubicBezTo>
                  <a:cubicBezTo>
                    <a:pt x="4334" y="15789"/>
                    <a:pt x="4303" y="15778"/>
                    <a:pt x="4270" y="15768"/>
                  </a:cubicBezTo>
                  <a:cubicBezTo>
                    <a:pt x="4206" y="15748"/>
                    <a:pt x="4141" y="15735"/>
                    <a:pt x="4074" y="15726"/>
                  </a:cubicBezTo>
                  <a:cubicBezTo>
                    <a:pt x="4012" y="15716"/>
                    <a:pt x="3948" y="15710"/>
                    <a:pt x="3884" y="15709"/>
                  </a:cubicBezTo>
                  <a:cubicBezTo>
                    <a:pt x="3822" y="15707"/>
                    <a:pt x="3760" y="15704"/>
                    <a:pt x="3697" y="15701"/>
                  </a:cubicBezTo>
                  <a:cubicBezTo>
                    <a:pt x="3688" y="15701"/>
                    <a:pt x="3680" y="15700"/>
                    <a:pt x="3671" y="15700"/>
                  </a:cubicBezTo>
                  <a:cubicBezTo>
                    <a:pt x="3620" y="15700"/>
                    <a:pt x="3567" y="15705"/>
                    <a:pt x="3516" y="15714"/>
                  </a:cubicBezTo>
                  <a:cubicBezTo>
                    <a:pt x="3481" y="15719"/>
                    <a:pt x="3448" y="15727"/>
                    <a:pt x="3414" y="15737"/>
                  </a:cubicBezTo>
                  <a:cubicBezTo>
                    <a:pt x="3471" y="15741"/>
                    <a:pt x="3527" y="15751"/>
                    <a:pt x="3582" y="15761"/>
                  </a:cubicBezTo>
                  <a:cubicBezTo>
                    <a:pt x="3619" y="15766"/>
                    <a:pt x="3656" y="15769"/>
                    <a:pt x="3693" y="15774"/>
                  </a:cubicBezTo>
                  <a:cubicBezTo>
                    <a:pt x="3726" y="15778"/>
                    <a:pt x="3759" y="15782"/>
                    <a:pt x="3791" y="15789"/>
                  </a:cubicBezTo>
                  <a:cubicBezTo>
                    <a:pt x="3850" y="15800"/>
                    <a:pt x="3907" y="15814"/>
                    <a:pt x="3965" y="15826"/>
                  </a:cubicBezTo>
                  <a:cubicBezTo>
                    <a:pt x="4045" y="15841"/>
                    <a:pt x="4125" y="15854"/>
                    <a:pt x="4200" y="15885"/>
                  </a:cubicBezTo>
                  <a:cubicBezTo>
                    <a:pt x="4201" y="15885"/>
                    <a:pt x="4201" y="15885"/>
                    <a:pt x="4203" y="15886"/>
                  </a:cubicBezTo>
                  <a:cubicBezTo>
                    <a:pt x="4205" y="15886"/>
                    <a:pt x="4206" y="15887"/>
                    <a:pt x="4207" y="15887"/>
                  </a:cubicBezTo>
                  <a:cubicBezTo>
                    <a:pt x="4236" y="15895"/>
                    <a:pt x="4262" y="15903"/>
                    <a:pt x="4290" y="15916"/>
                  </a:cubicBezTo>
                  <a:lnTo>
                    <a:pt x="4289" y="15916"/>
                  </a:lnTo>
                  <a:cubicBezTo>
                    <a:pt x="4314" y="15926"/>
                    <a:pt x="4336" y="15937"/>
                    <a:pt x="4358" y="15952"/>
                  </a:cubicBezTo>
                  <a:cubicBezTo>
                    <a:pt x="4384" y="15968"/>
                    <a:pt x="4409" y="15984"/>
                    <a:pt x="4433" y="16001"/>
                  </a:cubicBezTo>
                  <a:cubicBezTo>
                    <a:pt x="4479" y="16037"/>
                    <a:pt x="4525" y="16077"/>
                    <a:pt x="4567" y="16117"/>
                  </a:cubicBezTo>
                  <a:cubicBezTo>
                    <a:pt x="4587" y="16138"/>
                    <a:pt x="4608" y="16160"/>
                    <a:pt x="4626" y="16184"/>
                  </a:cubicBezTo>
                  <a:lnTo>
                    <a:pt x="4628" y="16185"/>
                  </a:lnTo>
                  <a:cubicBezTo>
                    <a:pt x="4630" y="16189"/>
                    <a:pt x="4634" y="16192"/>
                    <a:pt x="4638" y="16196"/>
                  </a:cubicBezTo>
                  <a:cubicBezTo>
                    <a:pt x="4629" y="16247"/>
                    <a:pt x="4625" y="16299"/>
                    <a:pt x="4622" y="16350"/>
                  </a:cubicBezTo>
                  <a:cubicBezTo>
                    <a:pt x="4618" y="16411"/>
                    <a:pt x="4618" y="16470"/>
                    <a:pt x="4625" y="16531"/>
                  </a:cubicBezTo>
                  <a:cubicBezTo>
                    <a:pt x="4638" y="16635"/>
                    <a:pt x="4670" y="16738"/>
                    <a:pt x="4710" y="16836"/>
                  </a:cubicBezTo>
                  <a:cubicBezTo>
                    <a:pt x="4749" y="16937"/>
                    <a:pt x="4795" y="17036"/>
                    <a:pt x="4849" y="17131"/>
                  </a:cubicBezTo>
                  <a:cubicBezTo>
                    <a:pt x="4884" y="17192"/>
                    <a:pt x="4922" y="17252"/>
                    <a:pt x="4966" y="17305"/>
                  </a:cubicBezTo>
                  <a:cubicBezTo>
                    <a:pt x="5007" y="17353"/>
                    <a:pt x="5054" y="17398"/>
                    <a:pt x="5102" y="17443"/>
                  </a:cubicBezTo>
                  <a:cubicBezTo>
                    <a:pt x="5189" y="17522"/>
                    <a:pt x="5280" y="17604"/>
                    <a:pt x="5381" y="17666"/>
                  </a:cubicBezTo>
                  <a:cubicBezTo>
                    <a:pt x="5420" y="17691"/>
                    <a:pt x="5464" y="17712"/>
                    <a:pt x="5507" y="17732"/>
                  </a:cubicBezTo>
                  <a:cubicBezTo>
                    <a:pt x="5497" y="17784"/>
                    <a:pt x="5485" y="17838"/>
                    <a:pt x="5478" y="17894"/>
                  </a:cubicBezTo>
                  <a:cubicBezTo>
                    <a:pt x="5472" y="17956"/>
                    <a:pt x="5470" y="18019"/>
                    <a:pt x="5468" y="18081"/>
                  </a:cubicBezTo>
                  <a:cubicBezTo>
                    <a:pt x="5466" y="18151"/>
                    <a:pt x="5465" y="18220"/>
                    <a:pt x="5471" y="18290"/>
                  </a:cubicBezTo>
                  <a:cubicBezTo>
                    <a:pt x="5476" y="18352"/>
                    <a:pt x="5485" y="18414"/>
                    <a:pt x="5497" y="18475"/>
                  </a:cubicBezTo>
                  <a:cubicBezTo>
                    <a:pt x="5510" y="18540"/>
                    <a:pt x="5522" y="18605"/>
                    <a:pt x="5542" y="18669"/>
                  </a:cubicBezTo>
                  <a:cubicBezTo>
                    <a:pt x="5563" y="18736"/>
                    <a:pt x="5584" y="18803"/>
                    <a:pt x="5606" y="18870"/>
                  </a:cubicBezTo>
                  <a:cubicBezTo>
                    <a:pt x="5645" y="18991"/>
                    <a:pt x="5691" y="19107"/>
                    <a:pt x="5748" y="19220"/>
                  </a:cubicBezTo>
                  <a:cubicBezTo>
                    <a:pt x="5795" y="19311"/>
                    <a:pt x="5845" y="19401"/>
                    <a:pt x="5899" y="19487"/>
                  </a:cubicBezTo>
                  <a:cubicBezTo>
                    <a:pt x="5951" y="19572"/>
                    <a:pt x="6010" y="19654"/>
                    <a:pt x="6079" y="19727"/>
                  </a:cubicBezTo>
                  <a:cubicBezTo>
                    <a:pt x="6146" y="19801"/>
                    <a:pt x="6217" y="19870"/>
                    <a:pt x="6290" y="19936"/>
                  </a:cubicBezTo>
                  <a:cubicBezTo>
                    <a:pt x="6322" y="19964"/>
                    <a:pt x="6353" y="19992"/>
                    <a:pt x="6387" y="20019"/>
                  </a:cubicBezTo>
                  <a:cubicBezTo>
                    <a:pt x="6359" y="19988"/>
                    <a:pt x="6332" y="19956"/>
                    <a:pt x="6306" y="19923"/>
                  </a:cubicBezTo>
                  <a:cubicBezTo>
                    <a:pt x="6265" y="19873"/>
                    <a:pt x="6227" y="19820"/>
                    <a:pt x="6192" y="19766"/>
                  </a:cubicBezTo>
                  <a:cubicBezTo>
                    <a:pt x="6156" y="19709"/>
                    <a:pt x="6119" y="19653"/>
                    <a:pt x="6085" y="19596"/>
                  </a:cubicBezTo>
                  <a:cubicBezTo>
                    <a:pt x="6053" y="19541"/>
                    <a:pt x="6023" y="19486"/>
                    <a:pt x="5998" y="19429"/>
                  </a:cubicBezTo>
                  <a:cubicBezTo>
                    <a:pt x="5978" y="19381"/>
                    <a:pt x="5956" y="19333"/>
                    <a:pt x="5934" y="19287"/>
                  </a:cubicBezTo>
                  <a:cubicBezTo>
                    <a:pt x="5918" y="19257"/>
                    <a:pt x="5902" y="19228"/>
                    <a:pt x="5885" y="19197"/>
                  </a:cubicBezTo>
                  <a:cubicBezTo>
                    <a:pt x="5863" y="19154"/>
                    <a:pt x="5841" y="19112"/>
                    <a:pt x="5822" y="19069"/>
                  </a:cubicBezTo>
                  <a:cubicBezTo>
                    <a:pt x="5803" y="19025"/>
                    <a:pt x="5786" y="18984"/>
                    <a:pt x="5770" y="18940"/>
                  </a:cubicBezTo>
                  <a:lnTo>
                    <a:pt x="5770" y="18940"/>
                  </a:lnTo>
                  <a:cubicBezTo>
                    <a:pt x="5770" y="18941"/>
                    <a:pt x="5770" y="18942"/>
                    <a:pt x="5770" y="18942"/>
                  </a:cubicBezTo>
                  <a:cubicBezTo>
                    <a:pt x="5747" y="18874"/>
                    <a:pt x="5724" y="18805"/>
                    <a:pt x="5702" y="18736"/>
                  </a:cubicBezTo>
                  <a:cubicBezTo>
                    <a:pt x="5689" y="18698"/>
                    <a:pt x="5676" y="18661"/>
                    <a:pt x="5666" y="18620"/>
                  </a:cubicBezTo>
                  <a:cubicBezTo>
                    <a:pt x="5656" y="18583"/>
                    <a:pt x="5646" y="18545"/>
                    <a:pt x="5639" y="18508"/>
                  </a:cubicBezTo>
                  <a:cubicBezTo>
                    <a:pt x="5626" y="18441"/>
                    <a:pt x="5614" y="18375"/>
                    <a:pt x="5605" y="18308"/>
                  </a:cubicBezTo>
                  <a:cubicBezTo>
                    <a:pt x="5601" y="18258"/>
                    <a:pt x="5598" y="18209"/>
                    <a:pt x="5599" y="18158"/>
                  </a:cubicBezTo>
                  <a:cubicBezTo>
                    <a:pt x="5600" y="18103"/>
                    <a:pt x="5601" y="18049"/>
                    <a:pt x="5604" y="17995"/>
                  </a:cubicBezTo>
                  <a:lnTo>
                    <a:pt x="5604" y="18003"/>
                  </a:lnTo>
                  <a:cubicBezTo>
                    <a:pt x="5606" y="17954"/>
                    <a:pt x="5610" y="17903"/>
                    <a:pt x="5618" y="17854"/>
                  </a:cubicBezTo>
                  <a:cubicBezTo>
                    <a:pt x="5624" y="17828"/>
                    <a:pt x="5629" y="17802"/>
                    <a:pt x="5632" y="17776"/>
                  </a:cubicBezTo>
                  <a:cubicBezTo>
                    <a:pt x="5634" y="17776"/>
                    <a:pt x="5634" y="17776"/>
                    <a:pt x="5635" y="17778"/>
                  </a:cubicBezTo>
                  <a:cubicBezTo>
                    <a:pt x="5635" y="17773"/>
                    <a:pt x="5636" y="17769"/>
                    <a:pt x="5636" y="17764"/>
                  </a:cubicBezTo>
                  <a:cubicBezTo>
                    <a:pt x="5637" y="17742"/>
                    <a:pt x="5640" y="17719"/>
                    <a:pt x="5642" y="17698"/>
                  </a:cubicBezTo>
                  <a:lnTo>
                    <a:pt x="5646" y="17663"/>
                  </a:lnTo>
                  <a:lnTo>
                    <a:pt x="5646" y="17662"/>
                  </a:lnTo>
                  <a:lnTo>
                    <a:pt x="5645" y="17662"/>
                  </a:lnTo>
                  <a:cubicBezTo>
                    <a:pt x="5642" y="17662"/>
                    <a:pt x="5641" y="17661"/>
                    <a:pt x="5639" y="17661"/>
                  </a:cubicBezTo>
                  <a:cubicBezTo>
                    <a:pt x="5624" y="17656"/>
                    <a:pt x="5609" y="17650"/>
                    <a:pt x="5594" y="17644"/>
                  </a:cubicBezTo>
                  <a:cubicBezTo>
                    <a:pt x="5582" y="17639"/>
                    <a:pt x="5570" y="17632"/>
                    <a:pt x="5559" y="17626"/>
                  </a:cubicBezTo>
                  <a:cubicBezTo>
                    <a:pt x="5551" y="17620"/>
                    <a:pt x="5544" y="17615"/>
                    <a:pt x="5538" y="17610"/>
                  </a:cubicBezTo>
                  <a:lnTo>
                    <a:pt x="5536" y="17608"/>
                  </a:lnTo>
                  <a:cubicBezTo>
                    <a:pt x="5534" y="17606"/>
                    <a:pt x="5533" y="17605"/>
                    <a:pt x="5531" y="17604"/>
                  </a:cubicBezTo>
                  <a:cubicBezTo>
                    <a:pt x="5526" y="17600"/>
                    <a:pt x="5520" y="17598"/>
                    <a:pt x="5515" y="17593"/>
                  </a:cubicBezTo>
                  <a:cubicBezTo>
                    <a:pt x="5493" y="17580"/>
                    <a:pt x="5470" y="17568"/>
                    <a:pt x="5449" y="17554"/>
                  </a:cubicBezTo>
                  <a:cubicBezTo>
                    <a:pt x="5408" y="17529"/>
                    <a:pt x="5368" y="17500"/>
                    <a:pt x="5331" y="17470"/>
                  </a:cubicBezTo>
                  <a:cubicBezTo>
                    <a:pt x="5248" y="17402"/>
                    <a:pt x="5165" y="17329"/>
                    <a:pt x="5092" y="17252"/>
                  </a:cubicBezTo>
                  <a:cubicBezTo>
                    <a:pt x="5067" y="17224"/>
                    <a:pt x="5046" y="17197"/>
                    <a:pt x="5025" y="17167"/>
                  </a:cubicBezTo>
                  <a:lnTo>
                    <a:pt x="5025" y="17167"/>
                  </a:lnTo>
                  <a:cubicBezTo>
                    <a:pt x="5026" y="17169"/>
                    <a:pt x="5026" y="17169"/>
                    <a:pt x="5026" y="17170"/>
                  </a:cubicBezTo>
                  <a:cubicBezTo>
                    <a:pt x="5025" y="17169"/>
                    <a:pt x="5023" y="17166"/>
                    <a:pt x="5023" y="17165"/>
                  </a:cubicBezTo>
                  <a:cubicBezTo>
                    <a:pt x="4987" y="17113"/>
                    <a:pt x="4956" y="17058"/>
                    <a:pt x="4927" y="17001"/>
                  </a:cubicBezTo>
                  <a:cubicBezTo>
                    <a:pt x="4884" y="16918"/>
                    <a:pt x="4846" y="16831"/>
                    <a:pt x="4813" y="16742"/>
                  </a:cubicBezTo>
                  <a:cubicBezTo>
                    <a:pt x="4795" y="16691"/>
                    <a:pt x="4779" y="16639"/>
                    <a:pt x="4767" y="16586"/>
                  </a:cubicBezTo>
                  <a:cubicBezTo>
                    <a:pt x="4760" y="16558"/>
                    <a:pt x="4757" y="16532"/>
                    <a:pt x="4753" y="16504"/>
                  </a:cubicBezTo>
                  <a:cubicBezTo>
                    <a:pt x="4749" y="16465"/>
                    <a:pt x="4748" y="16427"/>
                    <a:pt x="4749" y="16388"/>
                  </a:cubicBezTo>
                  <a:lnTo>
                    <a:pt x="4749" y="16387"/>
                  </a:lnTo>
                  <a:lnTo>
                    <a:pt x="4749" y="16386"/>
                  </a:lnTo>
                  <a:cubicBezTo>
                    <a:pt x="4753" y="16330"/>
                    <a:pt x="4757" y="16275"/>
                    <a:pt x="4764" y="16220"/>
                  </a:cubicBezTo>
                  <a:cubicBezTo>
                    <a:pt x="4767" y="16202"/>
                    <a:pt x="4770" y="16186"/>
                    <a:pt x="4775" y="16170"/>
                  </a:cubicBezTo>
                  <a:cubicBezTo>
                    <a:pt x="4780" y="16156"/>
                    <a:pt x="4786" y="16144"/>
                    <a:pt x="4791" y="16129"/>
                  </a:cubicBezTo>
                  <a:cubicBezTo>
                    <a:pt x="4799" y="16114"/>
                    <a:pt x="4808" y="16098"/>
                    <a:pt x="4817" y="16083"/>
                  </a:cubicBezTo>
                  <a:lnTo>
                    <a:pt x="4819" y="16082"/>
                  </a:lnTo>
                  <a:cubicBezTo>
                    <a:pt x="4819" y="16081"/>
                    <a:pt x="4820" y="16079"/>
                    <a:pt x="4821" y="16078"/>
                  </a:cubicBezTo>
                  <a:lnTo>
                    <a:pt x="4821" y="16078"/>
                  </a:lnTo>
                  <a:cubicBezTo>
                    <a:pt x="4821" y="16079"/>
                    <a:pt x="4820" y="16079"/>
                    <a:pt x="4820" y="16081"/>
                  </a:cubicBezTo>
                  <a:cubicBezTo>
                    <a:pt x="4842" y="16046"/>
                    <a:pt x="4867" y="16009"/>
                    <a:pt x="4893" y="15975"/>
                  </a:cubicBezTo>
                  <a:cubicBezTo>
                    <a:pt x="4918" y="15941"/>
                    <a:pt x="4942" y="15907"/>
                    <a:pt x="4968" y="15874"/>
                  </a:cubicBezTo>
                  <a:cubicBezTo>
                    <a:pt x="4986" y="15852"/>
                    <a:pt x="5005" y="15831"/>
                    <a:pt x="5026" y="15810"/>
                  </a:cubicBezTo>
                  <a:cubicBezTo>
                    <a:pt x="5041" y="15799"/>
                    <a:pt x="5056" y="15787"/>
                    <a:pt x="5071" y="15776"/>
                  </a:cubicBezTo>
                  <a:lnTo>
                    <a:pt x="5069" y="15776"/>
                  </a:lnTo>
                  <a:cubicBezTo>
                    <a:pt x="5071" y="15774"/>
                    <a:pt x="5074" y="15773"/>
                    <a:pt x="5075" y="15772"/>
                  </a:cubicBezTo>
                  <a:cubicBezTo>
                    <a:pt x="5075" y="15772"/>
                    <a:pt x="5077" y="15772"/>
                    <a:pt x="5077" y="15771"/>
                  </a:cubicBezTo>
                  <a:lnTo>
                    <a:pt x="5078" y="15769"/>
                  </a:lnTo>
                  <a:cubicBezTo>
                    <a:pt x="5131" y="15732"/>
                    <a:pt x="5188" y="15699"/>
                    <a:pt x="5245" y="15668"/>
                  </a:cubicBezTo>
                  <a:lnTo>
                    <a:pt x="5245" y="15668"/>
                  </a:lnTo>
                  <a:cubicBezTo>
                    <a:pt x="5244" y="15669"/>
                    <a:pt x="5243" y="15669"/>
                    <a:pt x="5242" y="15670"/>
                  </a:cubicBezTo>
                  <a:cubicBezTo>
                    <a:pt x="5264" y="15659"/>
                    <a:pt x="5288" y="15647"/>
                    <a:pt x="5312" y="15638"/>
                  </a:cubicBezTo>
                  <a:cubicBezTo>
                    <a:pt x="5351" y="15624"/>
                    <a:pt x="5389" y="15616"/>
                    <a:pt x="5429" y="15607"/>
                  </a:cubicBezTo>
                  <a:lnTo>
                    <a:pt x="5429" y="15607"/>
                  </a:lnTo>
                  <a:cubicBezTo>
                    <a:pt x="5425" y="15608"/>
                    <a:pt x="5423" y="15608"/>
                    <a:pt x="5420" y="15609"/>
                  </a:cubicBezTo>
                  <a:cubicBezTo>
                    <a:pt x="5479" y="15598"/>
                    <a:pt x="5536" y="15585"/>
                    <a:pt x="5595" y="15580"/>
                  </a:cubicBezTo>
                  <a:cubicBezTo>
                    <a:pt x="5628" y="15579"/>
                    <a:pt x="5661" y="15578"/>
                    <a:pt x="5695" y="15578"/>
                  </a:cubicBezTo>
                  <a:cubicBezTo>
                    <a:pt x="5707" y="15578"/>
                    <a:pt x="5720" y="15578"/>
                    <a:pt x="5732" y="15578"/>
                  </a:cubicBezTo>
                  <a:cubicBezTo>
                    <a:pt x="5765" y="15581"/>
                    <a:pt x="5799" y="15583"/>
                    <a:pt x="5833" y="15587"/>
                  </a:cubicBezTo>
                  <a:cubicBezTo>
                    <a:pt x="5867" y="15591"/>
                    <a:pt x="5899" y="15598"/>
                    <a:pt x="5931" y="15603"/>
                  </a:cubicBezTo>
                  <a:cubicBezTo>
                    <a:pt x="5972" y="15612"/>
                    <a:pt x="6013" y="15621"/>
                    <a:pt x="6054" y="15630"/>
                  </a:cubicBezTo>
                  <a:cubicBezTo>
                    <a:pt x="6093" y="15639"/>
                    <a:pt x="6131" y="15650"/>
                    <a:pt x="6171" y="15663"/>
                  </a:cubicBezTo>
                  <a:cubicBezTo>
                    <a:pt x="6215" y="15676"/>
                    <a:pt x="6259" y="15694"/>
                    <a:pt x="6303" y="15712"/>
                  </a:cubicBezTo>
                  <a:lnTo>
                    <a:pt x="6305" y="15712"/>
                  </a:lnTo>
                  <a:cubicBezTo>
                    <a:pt x="6306" y="15714"/>
                    <a:pt x="6308" y="15714"/>
                    <a:pt x="6310" y="15715"/>
                  </a:cubicBezTo>
                  <a:lnTo>
                    <a:pt x="6308" y="15715"/>
                  </a:lnTo>
                  <a:cubicBezTo>
                    <a:pt x="6342" y="15731"/>
                    <a:pt x="6374" y="15747"/>
                    <a:pt x="6405" y="15766"/>
                  </a:cubicBezTo>
                  <a:lnTo>
                    <a:pt x="6404" y="15764"/>
                  </a:lnTo>
                  <a:lnTo>
                    <a:pt x="6404" y="15764"/>
                  </a:lnTo>
                  <a:cubicBezTo>
                    <a:pt x="6405" y="15764"/>
                    <a:pt x="6406" y="15766"/>
                    <a:pt x="6408" y="15767"/>
                  </a:cubicBezTo>
                  <a:cubicBezTo>
                    <a:pt x="6409" y="15767"/>
                    <a:pt x="6409" y="15768"/>
                    <a:pt x="6410" y="15768"/>
                  </a:cubicBezTo>
                  <a:cubicBezTo>
                    <a:pt x="6467" y="15804"/>
                    <a:pt x="6519" y="15845"/>
                    <a:pt x="6573" y="15887"/>
                  </a:cubicBezTo>
                  <a:cubicBezTo>
                    <a:pt x="6614" y="15923"/>
                    <a:pt x="6658" y="15960"/>
                    <a:pt x="6697" y="15998"/>
                  </a:cubicBezTo>
                  <a:cubicBezTo>
                    <a:pt x="6739" y="16039"/>
                    <a:pt x="6781" y="16082"/>
                    <a:pt x="6823" y="16125"/>
                  </a:cubicBezTo>
                  <a:cubicBezTo>
                    <a:pt x="6844" y="16149"/>
                    <a:pt x="6864" y="16174"/>
                    <a:pt x="6884" y="16199"/>
                  </a:cubicBezTo>
                  <a:cubicBezTo>
                    <a:pt x="6885" y="16201"/>
                    <a:pt x="6888" y="16204"/>
                    <a:pt x="6889" y="16207"/>
                  </a:cubicBezTo>
                  <a:cubicBezTo>
                    <a:pt x="6896" y="16218"/>
                    <a:pt x="6906" y="16226"/>
                    <a:pt x="6920" y="16231"/>
                  </a:cubicBezTo>
                  <a:cubicBezTo>
                    <a:pt x="6932" y="16292"/>
                    <a:pt x="6946" y="16351"/>
                    <a:pt x="6968" y="16408"/>
                  </a:cubicBezTo>
                  <a:cubicBezTo>
                    <a:pt x="6981" y="16437"/>
                    <a:pt x="6993" y="16465"/>
                    <a:pt x="7006" y="16493"/>
                  </a:cubicBezTo>
                  <a:cubicBezTo>
                    <a:pt x="7019" y="16520"/>
                    <a:pt x="7033" y="16547"/>
                    <a:pt x="7051" y="16573"/>
                  </a:cubicBezTo>
                  <a:cubicBezTo>
                    <a:pt x="7087" y="16624"/>
                    <a:pt x="7127" y="16672"/>
                    <a:pt x="7177" y="16712"/>
                  </a:cubicBezTo>
                  <a:cubicBezTo>
                    <a:pt x="7226" y="16755"/>
                    <a:pt x="7282" y="16794"/>
                    <a:pt x="7338" y="16830"/>
                  </a:cubicBezTo>
                  <a:cubicBezTo>
                    <a:pt x="7389" y="16863"/>
                    <a:pt x="7443" y="16888"/>
                    <a:pt x="7500" y="16911"/>
                  </a:cubicBezTo>
                  <a:cubicBezTo>
                    <a:pt x="7554" y="16934"/>
                    <a:pt x="7608" y="16956"/>
                    <a:pt x="7665" y="16974"/>
                  </a:cubicBezTo>
                  <a:cubicBezTo>
                    <a:pt x="7670" y="16975"/>
                    <a:pt x="7674" y="16976"/>
                    <a:pt x="7680" y="16978"/>
                  </a:cubicBezTo>
                  <a:cubicBezTo>
                    <a:pt x="7742" y="16997"/>
                    <a:pt x="7807" y="17005"/>
                    <a:pt x="7871" y="17013"/>
                  </a:cubicBezTo>
                  <a:cubicBezTo>
                    <a:pt x="7935" y="17021"/>
                    <a:pt x="7999" y="17027"/>
                    <a:pt x="8062" y="17028"/>
                  </a:cubicBezTo>
                  <a:cubicBezTo>
                    <a:pt x="8087" y="17029"/>
                    <a:pt x="8112" y="17029"/>
                    <a:pt x="8137" y="17029"/>
                  </a:cubicBezTo>
                  <a:cubicBezTo>
                    <a:pt x="8176" y="17029"/>
                    <a:pt x="8214" y="17028"/>
                    <a:pt x="8252" y="17023"/>
                  </a:cubicBezTo>
                  <a:cubicBezTo>
                    <a:pt x="8287" y="17020"/>
                    <a:pt x="8323" y="17017"/>
                    <a:pt x="8355" y="17006"/>
                  </a:cubicBezTo>
                  <a:cubicBezTo>
                    <a:pt x="8390" y="16996"/>
                    <a:pt x="8421" y="16981"/>
                    <a:pt x="8452" y="16965"/>
                  </a:cubicBezTo>
                  <a:cubicBezTo>
                    <a:pt x="8511" y="16934"/>
                    <a:pt x="8570" y="16899"/>
                    <a:pt x="8628" y="16866"/>
                  </a:cubicBezTo>
                  <a:cubicBezTo>
                    <a:pt x="8679" y="16836"/>
                    <a:pt x="8730" y="16803"/>
                    <a:pt x="8773" y="16764"/>
                  </a:cubicBezTo>
                  <a:cubicBezTo>
                    <a:pt x="8821" y="16721"/>
                    <a:pt x="8869" y="16675"/>
                    <a:pt x="8908" y="16626"/>
                  </a:cubicBezTo>
                  <a:cubicBezTo>
                    <a:pt x="8950" y="16574"/>
                    <a:pt x="8989" y="16522"/>
                    <a:pt x="9022" y="16466"/>
                  </a:cubicBezTo>
                  <a:cubicBezTo>
                    <a:pt x="9036" y="16443"/>
                    <a:pt x="9050" y="16418"/>
                    <a:pt x="9061" y="16395"/>
                  </a:cubicBezTo>
                  <a:cubicBezTo>
                    <a:pt x="9077" y="16365"/>
                    <a:pt x="9092" y="16337"/>
                    <a:pt x="9107" y="16308"/>
                  </a:cubicBezTo>
                  <a:cubicBezTo>
                    <a:pt x="9134" y="16251"/>
                    <a:pt x="9160" y="16194"/>
                    <a:pt x="9186" y="16137"/>
                  </a:cubicBezTo>
                  <a:cubicBezTo>
                    <a:pt x="9195" y="16118"/>
                    <a:pt x="9205" y="16098"/>
                    <a:pt x="9211" y="16078"/>
                  </a:cubicBezTo>
                  <a:cubicBezTo>
                    <a:pt x="9218" y="16056"/>
                    <a:pt x="9225" y="16034"/>
                    <a:pt x="9231" y="16010"/>
                  </a:cubicBezTo>
                  <a:cubicBezTo>
                    <a:pt x="9267" y="16003"/>
                    <a:pt x="9303" y="15994"/>
                    <a:pt x="9337" y="15985"/>
                  </a:cubicBezTo>
                  <a:cubicBezTo>
                    <a:pt x="9402" y="15967"/>
                    <a:pt x="9465" y="15944"/>
                    <a:pt x="9527" y="15919"/>
                  </a:cubicBezTo>
                  <a:cubicBezTo>
                    <a:pt x="9558" y="15906"/>
                    <a:pt x="9589" y="15890"/>
                    <a:pt x="9618" y="15874"/>
                  </a:cubicBezTo>
                  <a:cubicBezTo>
                    <a:pt x="9646" y="15859"/>
                    <a:pt x="9675" y="15841"/>
                    <a:pt x="9702" y="15824"/>
                  </a:cubicBezTo>
                  <a:cubicBezTo>
                    <a:pt x="9815" y="15750"/>
                    <a:pt x="9920" y="15666"/>
                    <a:pt x="10027" y="15585"/>
                  </a:cubicBezTo>
                  <a:cubicBezTo>
                    <a:pt x="10080" y="15544"/>
                    <a:pt x="10133" y="15501"/>
                    <a:pt x="10185" y="15458"/>
                  </a:cubicBezTo>
                  <a:cubicBezTo>
                    <a:pt x="10197" y="15447"/>
                    <a:pt x="10209" y="15434"/>
                    <a:pt x="10222" y="15422"/>
                  </a:cubicBezTo>
                  <a:cubicBezTo>
                    <a:pt x="10232" y="15413"/>
                    <a:pt x="10242" y="15405"/>
                    <a:pt x="10250" y="15394"/>
                  </a:cubicBezTo>
                  <a:cubicBezTo>
                    <a:pt x="10276" y="15365"/>
                    <a:pt x="10304" y="15338"/>
                    <a:pt x="10327" y="15309"/>
                  </a:cubicBezTo>
                  <a:cubicBezTo>
                    <a:pt x="10387" y="15242"/>
                    <a:pt x="10445" y="15174"/>
                    <a:pt x="10500" y="15102"/>
                  </a:cubicBezTo>
                  <a:cubicBezTo>
                    <a:pt x="10527" y="15066"/>
                    <a:pt x="10554" y="15030"/>
                    <a:pt x="10580" y="14994"/>
                  </a:cubicBezTo>
                  <a:cubicBezTo>
                    <a:pt x="10609" y="14954"/>
                    <a:pt x="10637" y="14914"/>
                    <a:pt x="10661" y="14873"/>
                  </a:cubicBezTo>
                  <a:cubicBezTo>
                    <a:pt x="10708" y="14789"/>
                    <a:pt x="10750" y="14703"/>
                    <a:pt x="10784" y="14612"/>
                  </a:cubicBezTo>
                  <a:cubicBezTo>
                    <a:pt x="10835" y="14628"/>
                    <a:pt x="10887" y="14643"/>
                    <a:pt x="10939" y="14654"/>
                  </a:cubicBezTo>
                  <a:cubicBezTo>
                    <a:pt x="11001" y="14669"/>
                    <a:pt x="11065" y="14680"/>
                    <a:pt x="11129" y="14689"/>
                  </a:cubicBezTo>
                  <a:cubicBezTo>
                    <a:pt x="11163" y="14695"/>
                    <a:pt x="11198" y="14699"/>
                    <a:pt x="11234" y="14701"/>
                  </a:cubicBezTo>
                  <a:cubicBezTo>
                    <a:pt x="11269" y="14705"/>
                    <a:pt x="11302" y="14705"/>
                    <a:pt x="11337" y="14706"/>
                  </a:cubicBezTo>
                  <a:lnTo>
                    <a:pt x="11534" y="14714"/>
                  </a:lnTo>
                  <a:cubicBezTo>
                    <a:pt x="11553" y="14715"/>
                    <a:pt x="11573" y="14715"/>
                    <a:pt x="11592" y="14715"/>
                  </a:cubicBezTo>
                  <a:cubicBezTo>
                    <a:pt x="11639" y="14715"/>
                    <a:pt x="11686" y="14713"/>
                    <a:pt x="11733" y="14708"/>
                  </a:cubicBezTo>
                  <a:cubicBezTo>
                    <a:pt x="11800" y="14700"/>
                    <a:pt x="11865" y="14687"/>
                    <a:pt x="11931" y="14673"/>
                  </a:cubicBezTo>
                  <a:cubicBezTo>
                    <a:pt x="12060" y="14647"/>
                    <a:pt x="12190" y="14628"/>
                    <a:pt x="12317" y="14585"/>
                  </a:cubicBezTo>
                  <a:cubicBezTo>
                    <a:pt x="12443" y="14541"/>
                    <a:pt x="12567" y="14491"/>
                    <a:pt x="12686" y="14429"/>
                  </a:cubicBezTo>
                  <a:cubicBezTo>
                    <a:pt x="12747" y="14396"/>
                    <a:pt x="12809" y="14362"/>
                    <a:pt x="12868" y="14323"/>
                  </a:cubicBezTo>
                  <a:cubicBezTo>
                    <a:pt x="12921" y="14288"/>
                    <a:pt x="12969" y="14245"/>
                    <a:pt x="13016" y="14200"/>
                  </a:cubicBezTo>
                  <a:cubicBezTo>
                    <a:pt x="13064" y="14156"/>
                    <a:pt x="13111" y="14110"/>
                    <a:pt x="13153" y="14059"/>
                  </a:cubicBezTo>
                  <a:cubicBezTo>
                    <a:pt x="13171" y="14037"/>
                    <a:pt x="13188" y="14015"/>
                    <a:pt x="13206" y="13994"/>
                  </a:cubicBezTo>
                  <a:cubicBezTo>
                    <a:pt x="13231" y="13966"/>
                    <a:pt x="13257" y="13939"/>
                    <a:pt x="13283" y="13911"/>
                  </a:cubicBezTo>
                  <a:cubicBezTo>
                    <a:pt x="13325" y="13868"/>
                    <a:pt x="13367" y="13822"/>
                    <a:pt x="13405" y="13771"/>
                  </a:cubicBezTo>
                  <a:cubicBezTo>
                    <a:pt x="13422" y="13746"/>
                    <a:pt x="13441" y="13724"/>
                    <a:pt x="13456" y="13697"/>
                  </a:cubicBezTo>
                  <a:cubicBezTo>
                    <a:pt x="13462" y="13687"/>
                    <a:pt x="13467" y="13677"/>
                    <a:pt x="13470" y="13666"/>
                  </a:cubicBezTo>
                  <a:cubicBezTo>
                    <a:pt x="13505" y="13693"/>
                    <a:pt x="13539" y="13719"/>
                    <a:pt x="13575" y="13745"/>
                  </a:cubicBezTo>
                  <a:cubicBezTo>
                    <a:pt x="13632" y="13787"/>
                    <a:pt x="13689" y="13828"/>
                    <a:pt x="13746" y="13867"/>
                  </a:cubicBezTo>
                  <a:cubicBezTo>
                    <a:pt x="13805" y="13906"/>
                    <a:pt x="13865" y="13941"/>
                    <a:pt x="13926" y="13978"/>
                  </a:cubicBezTo>
                  <a:cubicBezTo>
                    <a:pt x="14042" y="14049"/>
                    <a:pt x="14169" y="14101"/>
                    <a:pt x="14293" y="14152"/>
                  </a:cubicBezTo>
                  <a:cubicBezTo>
                    <a:pt x="14351" y="14175"/>
                    <a:pt x="14411" y="14197"/>
                    <a:pt x="14469" y="14219"/>
                  </a:cubicBezTo>
                  <a:cubicBezTo>
                    <a:pt x="14504" y="14231"/>
                    <a:pt x="14540" y="14245"/>
                    <a:pt x="14576" y="14257"/>
                  </a:cubicBezTo>
                  <a:cubicBezTo>
                    <a:pt x="14579" y="14259"/>
                    <a:pt x="14584" y="14260"/>
                    <a:pt x="14589" y="14262"/>
                  </a:cubicBezTo>
                  <a:cubicBezTo>
                    <a:pt x="14615" y="14272"/>
                    <a:pt x="14643" y="14278"/>
                    <a:pt x="14670" y="14286"/>
                  </a:cubicBezTo>
                  <a:cubicBezTo>
                    <a:pt x="14687" y="14291"/>
                    <a:pt x="14705" y="14293"/>
                    <a:pt x="14722" y="14297"/>
                  </a:cubicBezTo>
                  <a:cubicBezTo>
                    <a:pt x="14733" y="14300"/>
                    <a:pt x="14746" y="14304"/>
                    <a:pt x="14758" y="14306"/>
                  </a:cubicBezTo>
                  <a:cubicBezTo>
                    <a:pt x="14794" y="14312"/>
                    <a:pt x="14831" y="14318"/>
                    <a:pt x="14867" y="14323"/>
                  </a:cubicBezTo>
                  <a:cubicBezTo>
                    <a:pt x="14890" y="14327"/>
                    <a:pt x="14915" y="14329"/>
                    <a:pt x="14938" y="14332"/>
                  </a:cubicBezTo>
                  <a:cubicBezTo>
                    <a:pt x="14965" y="14378"/>
                    <a:pt x="14993" y="14421"/>
                    <a:pt x="15019" y="14467"/>
                  </a:cubicBezTo>
                  <a:cubicBezTo>
                    <a:pt x="15032" y="14492"/>
                    <a:pt x="15045" y="14517"/>
                    <a:pt x="15057" y="14543"/>
                  </a:cubicBezTo>
                  <a:cubicBezTo>
                    <a:pt x="15067" y="14566"/>
                    <a:pt x="15077" y="14590"/>
                    <a:pt x="15086" y="14615"/>
                  </a:cubicBezTo>
                  <a:cubicBezTo>
                    <a:pt x="15096" y="14643"/>
                    <a:pt x="15107" y="14673"/>
                    <a:pt x="15116" y="14703"/>
                  </a:cubicBezTo>
                  <a:cubicBezTo>
                    <a:pt x="15125" y="14734"/>
                    <a:pt x="15132" y="14763"/>
                    <a:pt x="15141" y="14796"/>
                  </a:cubicBezTo>
                  <a:cubicBezTo>
                    <a:pt x="15147" y="14825"/>
                    <a:pt x="15152" y="14854"/>
                    <a:pt x="15157" y="14884"/>
                  </a:cubicBezTo>
                  <a:cubicBezTo>
                    <a:pt x="15162" y="14916"/>
                    <a:pt x="15166" y="14950"/>
                    <a:pt x="15171" y="14984"/>
                  </a:cubicBezTo>
                  <a:lnTo>
                    <a:pt x="15171" y="14984"/>
                  </a:lnTo>
                  <a:cubicBezTo>
                    <a:pt x="15171" y="14984"/>
                    <a:pt x="15171" y="14984"/>
                    <a:pt x="15171" y="14984"/>
                  </a:cubicBezTo>
                  <a:lnTo>
                    <a:pt x="15171" y="14984"/>
                  </a:lnTo>
                  <a:cubicBezTo>
                    <a:pt x="15173" y="15010"/>
                    <a:pt x="15176" y="15039"/>
                    <a:pt x="15176" y="15067"/>
                  </a:cubicBezTo>
                  <a:cubicBezTo>
                    <a:pt x="15177" y="15100"/>
                    <a:pt x="15176" y="15133"/>
                    <a:pt x="15175" y="15165"/>
                  </a:cubicBezTo>
                  <a:lnTo>
                    <a:pt x="15175" y="15157"/>
                  </a:lnTo>
                  <a:cubicBezTo>
                    <a:pt x="15171" y="15212"/>
                    <a:pt x="15165" y="15266"/>
                    <a:pt x="15157" y="15322"/>
                  </a:cubicBezTo>
                  <a:cubicBezTo>
                    <a:pt x="15150" y="15376"/>
                    <a:pt x="15141" y="15428"/>
                    <a:pt x="15131" y="15482"/>
                  </a:cubicBezTo>
                  <a:cubicBezTo>
                    <a:pt x="15125" y="15520"/>
                    <a:pt x="15118" y="15559"/>
                    <a:pt x="15110" y="15599"/>
                  </a:cubicBezTo>
                  <a:cubicBezTo>
                    <a:pt x="15102" y="15638"/>
                    <a:pt x="15090" y="15676"/>
                    <a:pt x="15079" y="15714"/>
                  </a:cubicBezTo>
                  <a:cubicBezTo>
                    <a:pt x="15075" y="15723"/>
                    <a:pt x="15073" y="15732"/>
                    <a:pt x="15068" y="15741"/>
                  </a:cubicBezTo>
                  <a:cubicBezTo>
                    <a:pt x="15068" y="15742"/>
                    <a:pt x="15068" y="15743"/>
                    <a:pt x="15067" y="15743"/>
                  </a:cubicBezTo>
                  <a:cubicBezTo>
                    <a:pt x="15067" y="15745"/>
                    <a:pt x="15067" y="15745"/>
                    <a:pt x="15066" y="15746"/>
                  </a:cubicBezTo>
                  <a:cubicBezTo>
                    <a:pt x="15064" y="15752"/>
                    <a:pt x="15062" y="15761"/>
                    <a:pt x="15061" y="15766"/>
                  </a:cubicBezTo>
                  <a:cubicBezTo>
                    <a:pt x="15053" y="15790"/>
                    <a:pt x="15046" y="15814"/>
                    <a:pt x="15035" y="15838"/>
                  </a:cubicBezTo>
                  <a:cubicBezTo>
                    <a:pt x="15032" y="15844"/>
                    <a:pt x="15030" y="15850"/>
                    <a:pt x="15027" y="15859"/>
                  </a:cubicBezTo>
                  <a:lnTo>
                    <a:pt x="15027" y="15860"/>
                  </a:lnTo>
                  <a:cubicBezTo>
                    <a:pt x="15028" y="15860"/>
                    <a:pt x="15028" y="15861"/>
                    <a:pt x="15030" y="15861"/>
                  </a:cubicBezTo>
                  <a:cubicBezTo>
                    <a:pt x="15037" y="15866"/>
                    <a:pt x="15044" y="15871"/>
                    <a:pt x="15052" y="15876"/>
                  </a:cubicBezTo>
                  <a:cubicBezTo>
                    <a:pt x="15061" y="15882"/>
                    <a:pt x="15069" y="15890"/>
                    <a:pt x="15079" y="15897"/>
                  </a:cubicBezTo>
                  <a:cubicBezTo>
                    <a:pt x="15093" y="15908"/>
                    <a:pt x="15108" y="15921"/>
                    <a:pt x="15121" y="15933"/>
                  </a:cubicBezTo>
                  <a:cubicBezTo>
                    <a:pt x="15124" y="15936"/>
                    <a:pt x="15125" y="15937"/>
                    <a:pt x="15129" y="15939"/>
                  </a:cubicBezTo>
                  <a:lnTo>
                    <a:pt x="15130" y="15941"/>
                  </a:lnTo>
                  <a:cubicBezTo>
                    <a:pt x="15173" y="15970"/>
                    <a:pt x="15214" y="16003"/>
                    <a:pt x="15255" y="16035"/>
                  </a:cubicBezTo>
                  <a:cubicBezTo>
                    <a:pt x="15283" y="16058"/>
                    <a:pt x="15309" y="16081"/>
                    <a:pt x="15336" y="16102"/>
                  </a:cubicBezTo>
                  <a:cubicBezTo>
                    <a:pt x="15366" y="16128"/>
                    <a:pt x="15392" y="16157"/>
                    <a:pt x="15422" y="16183"/>
                  </a:cubicBezTo>
                  <a:cubicBezTo>
                    <a:pt x="15475" y="16232"/>
                    <a:pt x="15526" y="16286"/>
                    <a:pt x="15575" y="16339"/>
                  </a:cubicBezTo>
                  <a:cubicBezTo>
                    <a:pt x="15601" y="16366"/>
                    <a:pt x="15627" y="16396"/>
                    <a:pt x="15653" y="16426"/>
                  </a:cubicBezTo>
                  <a:cubicBezTo>
                    <a:pt x="15667" y="16443"/>
                    <a:pt x="15681" y="16459"/>
                    <a:pt x="15694" y="16476"/>
                  </a:cubicBezTo>
                  <a:cubicBezTo>
                    <a:pt x="15709" y="16499"/>
                    <a:pt x="15725" y="16519"/>
                    <a:pt x="15740" y="16541"/>
                  </a:cubicBezTo>
                  <a:cubicBezTo>
                    <a:pt x="15740" y="16542"/>
                    <a:pt x="15742" y="16544"/>
                    <a:pt x="15743" y="16546"/>
                  </a:cubicBezTo>
                  <a:cubicBezTo>
                    <a:pt x="15745" y="16548"/>
                    <a:pt x="15750" y="16551"/>
                    <a:pt x="15753" y="16553"/>
                  </a:cubicBezTo>
                  <a:cubicBezTo>
                    <a:pt x="15782" y="16588"/>
                    <a:pt x="15807" y="16628"/>
                    <a:pt x="15831" y="16667"/>
                  </a:cubicBezTo>
                  <a:lnTo>
                    <a:pt x="15835" y="16675"/>
                  </a:lnTo>
                  <a:cubicBezTo>
                    <a:pt x="15843" y="16687"/>
                    <a:pt x="15853" y="16701"/>
                    <a:pt x="15861" y="16715"/>
                  </a:cubicBezTo>
                  <a:cubicBezTo>
                    <a:pt x="15871" y="16733"/>
                    <a:pt x="15882" y="16750"/>
                    <a:pt x="15890" y="16768"/>
                  </a:cubicBezTo>
                  <a:lnTo>
                    <a:pt x="15893" y="16768"/>
                  </a:lnTo>
                  <a:cubicBezTo>
                    <a:pt x="15895" y="16767"/>
                    <a:pt x="15899" y="16767"/>
                    <a:pt x="15902" y="16765"/>
                  </a:cubicBezTo>
                  <a:cubicBezTo>
                    <a:pt x="15903" y="16765"/>
                    <a:pt x="15904" y="16764"/>
                    <a:pt x="15904" y="16764"/>
                  </a:cubicBezTo>
                  <a:cubicBezTo>
                    <a:pt x="15920" y="16759"/>
                    <a:pt x="15935" y="16753"/>
                    <a:pt x="15950" y="16749"/>
                  </a:cubicBezTo>
                  <a:cubicBezTo>
                    <a:pt x="15960" y="16746"/>
                    <a:pt x="15971" y="16743"/>
                    <a:pt x="15982" y="16741"/>
                  </a:cubicBezTo>
                  <a:cubicBezTo>
                    <a:pt x="15998" y="16736"/>
                    <a:pt x="16015" y="16731"/>
                    <a:pt x="16032" y="16728"/>
                  </a:cubicBezTo>
                  <a:cubicBezTo>
                    <a:pt x="16058" y="16721"/>
                    <a:pt x="16085" y="16715"/>
                    <a:pt x="16111" y="16708"/>
                  </a:cubicBezTo>
                  <a:cubicBezTo>
                    <a:pt x="16155" y="16701"/>
                    <a:pt x="16197" y="16692"/>
                    <a:pt x="16240" y="16685"/>
                  </a:cubicBezTo>
                  <a:cubicBezTo>
                    <a:pt x="16295" y="16681"/>
                    <a:pt x="16353" y="16676"/>
                    <a:pt x="16408" y="16676"/>
                  </a:cubicBezTo>
                  <a:cubicBezTo>
                    <a:pt x="16414" y="16676"/>
                    <a:pt x="16419" y="16676"/>
                    <a:pt x="16424" y="16676"/>
                  </a:cubicBezTo>
                  <a:cubicBezTo>
                    <a:pt x="16487" y="16676"/>
                    <a:pt x="16550" y="16677"/>
                    <a:pt x="16615" y="16680"/>
                  </a:cubicBezTo>
                  <a:lnTo>
                    <a:pt x="16606" y="16680"/>
                  </a:lnTo>
                  <a:cubicBezTo>
                    <a:pt x="16643" y="16682"/>
                    <a:pt x="16680" y="16685"/>
                    <a:pt x="16719" y="16690"/>
                  </a:cubicBezTo>
                  <a:cubicBezTo>
                    <a:pt x="16731" y="16691"/>
                    <a:pt x="16745" y="16692"/>
                    <a:pt x="16758" y="16693"/>
                  </a:cubicBezTo>
                  <a:cubicBezTo>
                    <a:pt x="16820" y="16696"/>
                    <a:pt x="16882" y="16700"/>
                    <a:pt x="16944" y="16710"/>
                  </a:cubicBezTo>
                  <a:cubicBezTo>
                    <a:pt x="17013" y="16721"/>
                    <a:pt x="17082" y="16731"/>
                    <a:pt x="17150" y="16744"/>
                  </a:cubicBezTo>
                  <a:cubicBezTo>
                    <a:pt x="17218" y="16758"/>
                    <a:pt x="17283" y="16779"/>
                    <a:pt x="17348" y="16799"/>
                  </a:cubicBezTo>
                  <a:lnTo>
                    <a:pt x="17348" y="16799"/>
                  </a:lnTo>
                  <a:cubicBezTo>
                    <a:pt x="17347" y="16799"/>
                    <a:pt x="17347" y="16799"/>
                    <a:pt x="17346" y="16799"/>
                  </a:cubicBezTo>
                  <a:lnTo>
                    <a:pt x="17346" y="16799"/>
                  </a:lnTo>
                  <a:lnTo>
                    <a:pt x="17471" y="16836"/>
                  </a:lnTo>
                  <a:cubicBezTo>
                    <a:pt x="17507" y="16847"/>
                    <a:pt x="17544" y="16857"/>
                    <a:pt x="17580" y="16870"/>
                  </a:cubicBezTo>
                  <a:cubicBezTo>
                    <a:pt x="17611" y="16881"/>
                    <a:pt x="17642" y="16893"/>
                    <a:pt x="17673" y="16906"/>
                  </a:cubicBezTo>
                  <a:cubicBezTo>
                    <a:pt x="17662" y="16897"/>
                    <a:pt x="17648" y="16891"/>
                    <a:pt x="17637" y="16881"/>
                  </a:cubicBezTo>
                  <a:cubicBezTo>
                    <a:pt x="17577" y="16844"/>
                    <a:pt x="17515" y="16810"/>
                    <a:pt x="17453" y="16778"/>
                  </a:cubicBezTo>
                  <a:cubicBezTo>
                    <a:pt x="17395" y="16747"/>
                    <a:pt x="17334" y="16720"/>
                    <a:pt x="17273" y="16695"/>
                  </a:cubicBezTo>
                  <a:cubicBezTo>
                    <a:pt x="17244" y="16681"/>
                    <a:pt x="17215" y="16670"/>
                    <a:pt x="17185" y="16661"/>
                  </a:cubicBezTo>
                  <a:cubicBezTo>
                    <a:pt x="17152" y="16649"/>
                    <a:pt x="17118" y="16636"/>
                    <a:pt x="17085" y="16628"/>
                  </a:cubicBezTo>
                  <a:cubicBezTo>
                    <a:pt x="17046" y="16617"/>
                    <a:pt x="17008" y="16608"/>
                    <a:pt x="16968" y="16598"/>
                  </a:cubicBezTo>
                  <a:cubicBezTo>
                    <a:pt x="16957" y="16595"/>
                    <a:pt x="16946" y="16594"/>
                    <a:pt x="16934" y="16591"/>
                  </a:cubicBezTo>
                  <a:cubicBezTo>
                    <a:pt x="16909" y="16586"/>
                    <a:pt x="16884" y="16582"/>
                    <a:pt x="16859" y="16577"/>
                  </a:cubicBezTo>
                  <a:cubicBezTo>
                    <a:pt x="16828" y="16572"/>
                    <a:pt x="16796" y="16569"/>
                    <a:pt x="16765" y="16566"/>
                  </a:cubicBezTo>
                  <a:cubicBezTo>
                    <a:pt x="16731" y="16562"/>
                    <a:pt x="16698" y="16558"/>
                    <a:pt x="16664" y="16555"/>
                  </a:cubicBezTo>
                  <a:cubicBezTo>
                    <a:pt x="16599" y="16550"/>
                    <a:pt x="16533" y="16548"/>
                    <a:pt x="16467" y="16547"/>
                  </a:cubicBezTo>
                  <a:cubicBezTo>
                    <a:pt x="16435" y="16547"/>
                    <a:pt x="16403" y="16547"/>
                    <a:pt x="16370" y="16548"/>
                  </a:cubicBezTo>
                  <a:cubicBezTo>
                    <a:pt x="16325" y="16550"/>
                    <a:pt x="16281" y="16552"/>
                    <a:pt x="16236" y="16556"/>
                  </a:cubicBezTo>
                  <a:cubicBezTo>
                    <a:pt x="16210" y="16558"/>
                    <a:pt x="16184" y="16563"/>
                    <a:pt x="16158" y="16568"/>
                  </a:cubicBezTo>
                  <a:cubicBezTo>
                    <a:pt x="16132" y="16572"/>
                    <a:pt x="16107" y="16577"/>
                    <a:pt x="16081" y="16583"/>
                  </a:cubicBezTo>
                  <a:cubicBezTo>
                    <a:pt x="16033" y="16594"/>
                    <a:pt x="15986" y="16605"/>
                    <a:pt x="15939" y="16618"/>
                  </a:cubicBezTo>
                  <a:cubicBezTo>
                    <a:pt x="15920" y="16587"/>
                    <a:pt x="15900" y="16555"/>
                    <a:pt x="15879" y="16524"/>
                  </a:cubicBezTo>
                  <a:cubicBezTo>
                    <a:pt x="15859" y="16495"/>
                    <a:pt x="15840" y="16468"/>
                    <a:pt x="15821" y="16440"/>
                  </a:cubicBezTo>
                  <a:cubicBezTo>
                    <a:pt x="15797" y="16408"/>
                    <a:pt x="15773" y="16377"/>
                    <a:pt x="15748" y="16347"/>
                  </a:cubicBezTo>
                  <a:cubicBezTo>
                    <a:pt x="15706" y="16294"/>
                    <a:pt x="15658" y="16246"/>
                    <a:pt x="15611" y="16196"/>
                  </a:cubicBezTo>
                  <a:cubicBezTo>
                    <a:pt x="15567" y="16150"/>
                    <a:pt x="15520" y="16103"/>
                    <a:pt x="15472" y="16060"/>
                  </a:cubicBezTo>
                  <a:cubicBezTo>
                    <a:pt x="15423" y="16014"/>
                    <a:pt x="15374" y="15969"/>
                    <a:pt x="15321" y="15928"/>
                  </a:cubicBezTo>
                  <a:cubicBezTo>
                    <a:pt x="15279" y="15895"/>
                    <a:pt x="15237" y="15862"/>
                    <a:pt x="15192" y="15831"/>
                  </a:cubicBezTo>
                  <a:cubicBezTo>
                    <a:pt x="15187" y="15828"/>
                    <a:pt x="15182" y="15825"/>
                    <a:pt x="15177" y="15821"/>
                  </a:cubicBezTo>
                  <a:cubicBezTo>
                    <a:pt x="15200" y="15761"/>
                    <a:pt x="15217" y="15699"/>
                    <a:pt x="15231" y="15637"/>
                  </a:cubicBezTo>
                  <a:cubicBezTo>
                    <a:pt x="15247" y="15572"/>
                    <a:pt x="15255" y="15506"/>
                    <a:pt x="15268" y="15441"/>
                  </a:cubicBezTo>
                  <a:cubicBezTo>
                    <a:pt x="15278" y="15376"/>
                    <a:pt x="15286" y="15310"/>
                    <a:pt x="15294" y="15245"/>
                  </a:cubicBezTo>
                  <a:cubicBezTo>
                    <a:pt x="15299" y="15212"/>
                    <a:pt x="15300" y="15181"/>
                    <a:pt x="15301" y="15149"/>
                  </a:cubicBezTo>
                  <a:cubicBezTo>
                    <a:pt x="15302" y="15114"/>
                    <a:pt x="15302" y="15081"/>
                    <a:pt x="15300" y="15046"/>
                  </a:cubicBezTo>
                  <a:cubicBezTo>
                    <a:pt x="15293" y="14974"/>
                    <a:pt x="15285" y="14906"/>
                    <a:pt x="15275" y="14838"/>
                  </a:cubicBezTo>
                  <a:cubicBezTo>
                    <a:pt x="15266" y="14782"/>
                    <a:pt x="15252" y="14727"/>
                    <a:pt x="15235" y="14674"/>
                  </a:cubicBezTo>
                  <a:cubicBezTo>
                    <a:pt x="15219" y="14621"/>
                    <a:pt x="15202" y="14567"/>
                    <a:pt x="15178" y="14517"/>
                  </a:cubicBezTo>
                  <a:cubicBezTo>
                    <a:pt x="15155" y="14466"/>
                    <a:pt x="15129" y="14414"/>
                    <a:pt x="15099" y="14364"/>
                  </a:cubicBezTo>
                  <a:lnTo>
                    <a:pt x="15098" y="14363"/>
                  </a:lnTo>
                  <a:lnTo>
                    <a:pt x="15098" y="14363"/>
                  </a:lnTo>
                  <a:cubicBezTo>
                    <a:pt x="15155" y="14370"/>
                    <a:pt x="15212" y="14376"/>
                    <a:pt x="15269" y="14379"/>
                  </a:cubicBezTo>
                  <a:cubicBezTo>
                    <a:pt x="15336" y="14383"/>
                    <a:pt x="15404" y="14384"/>
                    <a:pt x="15471" y="14384"/>
                  </a:cubicBezTo>
                  <a:cubicBezTo>
                    <a:pt x="15537" y="14384"/>
                    <a:pt x="15603" y="14381"/>
                    <a:pt x="15668" y="14378"/>
                  </a:cubicBezTo>
                  <a:cubicBezTo>
                    <a:pt x="15737" y="14374"/>
                    <a:pt x="15804" y="14364"/>
                    <a:pt x="15871" y="14355"/>
                  </a:cubicBezTo>
                  <a:cubicBezTo>
                    <a:pt x="15902" y="14350"/>
                    <a:pt x="15931" y="14344"/>
                    <a:pt x="15962" y="14338"/>
                  </a:cubicBezTo>
                  <a:cubicBezTo>
                    <a:pt x="16001" y="14329"/>
                    <a:pt x="16040" y="14323"/>
                    <a:pt x="16079" y="14316"/>
                  </a:cubicBezTo>
                  <a:lnTo>
                    <a:pt x="16163" y="14300"/>
                  </a:lnTo>
                  <a:cubicBezTo>
                    <a:pt x="16179" y="14297"/>
                    <a:pt x="16196" y="14292"/>
                    <a:pt x="16212" y="14290"/>
                  </a:cubicBezTo>
                  <a:cubicBezTo>
                    <a:pt x="16227" y="14286"/>
                    <a:pt x="16244" y="14283"/>
                    <a:pt x="16259" y="14278"/>
                  </a:cubicBezTo>
                  <a:cubicBezTo>
                    <a:pt x="16295" y="14267"/>
                    <a:pt x="16332" y="14256"/>
                    <a:pt x="16367" y="14244"/>
                  </a:cubicBezTo>
                  <a:cubicBezTo>
                    <a:pt x="16404" y="14229"/>
                    <a:pt x="16440" y="14213"/>
                    <a:pt x="16477" y="14197"/>
                  </a:cubicBezTo>
                  <a:cubicBezTo>
                    <a:pt x="16508" y="14183"/>
                    <a:pt x="16540" y="14166"/>
                    <a:pt x="16571" y="14149"/>
                  </a:cubicBezTo>
                  <a:cubicBezTo>
                    <a:pt x="16609" y="14128"/>
                    <a:pt x="16645" y="14110"/>
                    <a:pt x="16682" y="14087"/>
                  </a:cubicBezTo>
                  <a:cubicBezTo>
                    <a:pt x="16710" y="14070"/>
                    <a:pt x="16736" y="14053"/>
                    <a:pt x="16765" y="14034"/>
                  </a:cubicBezTo>
                  <a:lnTo>
                    <a:pt x="16785" y="14058"/>
                  </a:lnTo>
                  <a:cubicBezTo>
                    <a:pt x="16831" y="14107"/>
                    <a:pt x="16880" y="14154"/>
                    <a:pt x="16929" y="14202"/>
                  </a:cubicBezTo>
                  <a:cubicBezTo>
                    <a:pt x="16977" y="14247"/>
                    <a:pt x="17027" y="14290"/>
                    <a:pt x="17079" y="14329"/>
                  </a:cubicBezTo>
                  <a:cubicBezTo>
                    <a:pt x="17131" y="14370"/>
                    <a:pt x="17185" y="14409"/>
                    <a:pt x="17239" y="14446"/>
                  </a:cubicBezTo>
                  <a:cubicBezTo>
                    <a:pt x="17349" y="14523"/>
                    <a:pt x="17457" y="14606"/>
                    <a:pt x="17569" y="14683"/>
                  </a:cubicBezTo>
                  <a:cubicBezTo>
                    <a:pt x="17627" y="14725"/>
                    <a:pt x="17691" y="14756"/>
                    <a:pt x="17756" y="14787"/>
                  </a:cubicBezTo>
                  <a:cubicBezTo>
                    <a:pt x="17815" y="14814"/>
                    <a:pt x="17875" y="14840"/>
                    <a:pt x="17938" y="14860"/>
                  </a:cubicBezTo>
                  <a:cubicBezTo>
                    <a:pt x="17941" y="14861"/>
                    <a:pt x="17944" y="14861"/>
                    <a:pt x="17947" y="14863"/>
                  </a:cubicBezTo>
                  <a:cubicBezTo>
                    <a:pt x="17972" y="14870"/>
                    <a:pt x="18000" y="14874"/>
                    <a:pt x="18026" y="14880"/>
                  </a:cubicBezTo>
                  <a:cubicBezTo>
                    <a:pt x="18044" y="14885"/>
                    <a:pt x="18060" y="14889"/>
                    <a:pt x="18076" y="14891"/>
                  </a:cubicBezTo>
                  <a:cubicBezTo>
                    <a:pt x="18109" y="14896"/>
                    <a:pt x="18142" y="14902"/>
                    <a:pt x="18175" y="14906"/>
                  </a:cubicBezTo>
                  <a:cubicBezTo>
                    <a:pt x="18214" y="14910"/>
                    <a:pt x="18251" y="14914"/>
                    <a:pt x="18289" y="14917"/>
                  </a:cubicBezTo>
                  <a:cubicBezTo>
                    <a:pt x="18350" y="14921"/>
                    <a:pt x="18413" y="14923"/>
                    <a:pt x="18475" y="14923"/>
                  </a:cubicBezTo>
                  <a:cubicBezTo>
                    <a:pt x="18513" y="14923"/>
                    <a:pt x="18549" y="14922"/>
                    <a:pt x="18585" y="14920"/>
                  </a:cubicBezTo>
                  <a:cubicBezTo>
                    <a:pt x="18619" y="14917"/>
                    <a:pt x="18654" y="14910"/>
                    <a:pt x="18689" y="14905"/>
                  </a:cubicBezTo>
                  <a:cubicBezTo>
                    <a:pt x="18699" y="14904"/>
                    <a:pt x="18710" y="14900"/>
                    <a:pt x="18721" y="14899"/>
                  </a:cubicBezTo>
                  <a:lnTo>
                    <a:pt x="18721" y="14899"/>
                  </a:lnTo>
                  <a:cubicBezTo>
                    <a:pt x="18721" y="14900"/>
                    <a:pt x="18720" y="14902"/>
                    <a:pt x="18720" y="14904"/>
                  </a:cubicBezTo>
                  <a:cubicBezTo>
                    <a:pt x="18715" y="14922"/>
                    <a:pt x="18711" y="14938"/>
                    <a:pt x="18707" y="14957"/>
                  </a:cubicBezTo>
                  <a:cubicBezTo>
                    <a:pt x="18701" y="14990"/>
                    <a:pt x="18697" y="15024"/>
                    <a:pt x="18695" y="15057"/>
                  </a:cubicBezTo>
                  <a:cubicBezTo>
                    <a:pt x="18690" y="15122"/>
                    <a:pt x="18689" y="15186"/>
                    <a:pt x="18686" y="15250"/>
                  </a:cubicBezTo>
                  <a:cubicBezTo>
                    <a:pt x="18681" y="15386"/>
                    <a:pt x="18680" y="15523"/>
                    <a:pt x="18700" y="15659"/>
                  </a:cubicBezTo>
                  <a:cubicBezTo>
                    <a:pt x="18709" y="15723"/>
                    <a:pt x="18722" y="15788"/>
                    <a:pt x="18737" y="15852"/>
                  </a:cubicBezTo>
                  <a:cubicBezTo>
                    <a:pt x="18756" y="15921"/>
                    <a:pt x="18776" y="15986"/>
                    <a:pt x="18798" y="16052"/>
                  </a:cubicBezTo>
                  <a:cubicBezTo>
                    <a:pt x="18840" y="16177"/>
                    <a:pt x="18893" y="16297"/>
                    <a:pt x="18949" y="16417"/>
                  </a:cubicBezTo>
                  <a:cubicBezTo>
                    <a:pt x="18974" y="16473"/>
                    <a:pt x="19005" y="16525"/>
                    <a:pt x="19037" y="16578"/>
                  </a:cubicBezTo>
                  <a:cubicBezTo>
                    <a:pt x="19072" y="16633"/>
                    <a:pt x="19107" y="16685"/>
                    <a:pt x="19146" y="16736"/>
                  </a:cubicBezTo>
                  <a:cubicBezTo>
                    <a:pt x="19149" y="16739"/>
                    <a:pt x="19153" y="16743"/>
                    <a:pt x="19156" y="16747"/>
                  </a:cubicBezTo>
                  <a:cubicBezTo>
                    <a:pt x="19155" y="16758"/>
                    <a:pt x="19154" y="16767"/>
                    <a:pt x="19153" y="16777"/>
                  </a:cubicBezTo>
                  <a:cubicBezTo>
                    <a:pt x="19144" y="16842"/>
                    <a:pt x="19140" y="16909"/>
                    <a:pt x="19135" y="16975"/>
                  </a:cubicBezTo>
                  <a:cubicBezTo>
                    <a:pt x="19128" y="17108"/>
                    <a:pt x="19132" y="17243"/>
                    <a:pt x="19139" y="17376"/>
                  </a:cubicBezTo>
                  <a:cubicBezTo>
                    <a:pt x="19145" y="17507"/>
                    <a:pt x="19155" y="17640"/>
                    <a:pt x="19189" y="17769"/>
                  </a:cubicBezTo>
                  <a:cubicBezTo>
                    <a:pt x="19206" y="17832"/>
                    <a:pt x="19223" y="17895"/>
                    <a:pt x="19249" y="17956"/>
                  </a:cubicBezTo>
                  <a:cubicBezTo>
                    <a:pt x="19247" y="17912"/>
                    <a:pt x="19244" y="17867"/>
                    <a:pt x="19244" y="17823"/>
                  </a:cubicBezTo>
                  <a:cubicBezTo>
                    <a:pt x="19244" y="17765"/>
                    <a:pt x="19243" y="17708"/>
                    <a:pt x="19243" y="17650"/>
                  </a:cubicBezTo>
                  <a:cubicBezTo>
                    <a:pt x="19242" y="17600"/>
                    <a:pt x="19243" y="17549"/>
                    <a:pt x="19244" y="17501"/>
                  </a:cubicBezTo>
                  <a:lnTo>
                    <a:pt x="19244" y="17491"/>
                  </a:lnTo>
                  <a:lnTo>
                    <a:pt x="19244" y="17489"/>
                  </a:lnTo>
                  <a:lnTo>
                    <a:pt x="19244" y="17487"/>
                  </a:lnTo>
                  <a:lnTo>
                    <a:pt x="19244" y="17486"/>
                  </a:lnTo>
                  <a:lnTo>
                    <a:pt x="19244" y="17485"/>
                  </a:lnTo>
                  <a:lnTo>
                    <a:pt x="19244" y="17484"/>
                  </a:lnTo>
                  <a:lnTo>
                    <a:pt x="19244" y="17482"/>
                  </a:lnTo>
                  <a:lnTo>
                    <a:pt x="19244" y="17481"/>
                  </a:lnTo>
                  <a:lnTo>
                    <a:pt x="19244" y="17480"/>
                  </a:lnTo>
                  <a:lnTo>
                    <a:pt x="19244" y="17479"/>
                  </a:lnTo>
                  <a:lnTo>
                    <a:pt x="19244" y="17476"/>
                  </a:lnTo>
                  <a:cubicBezTo>
                    <a:pt x="19246" y="17418"/>
                    <a:pt x="19247" y="17360"/>
                    <a:pt x="19254" y="17300"/>
                  </a:cubicBezTo>
                  <a:cubicBezTo>
                    <a:pt x="19257" y="17281"/>
                    <a:pt x="19259" y="17262"/>
                    <a:pt x="19262" y="17244"/>
                  </a:cubicBezTo>
                  <a:cubicBezTo>
                    <a:pt x="19261" y="17187"/>
                    <a:pt x="19261" y="17131"/>
                    <a:pt x="19261" y="17077"/>
                  </a:cubicBezTo>
                  <a:cubicBezTo>
                    <a:pt x="19262" y="17022"/>
                    <a:pt x="19263" y="16966"/>
                    <a:pt x="19269" y="16912"/>
                  </a:cubicBezTo>
                  <a:cubicBezTo>
                    <a:pt x="19270" y="16901"/>
                    <a:pt x="19272" y="16888"/>
                    <a:pt x="19273" y="16876"/>
                  </a:cubicBezTo>
                  <a:cubicBezTo>
                    <a:pt x="19316" y="16920"/>
                    <a:pt x="19363" y="16961"/>
                    <a:pt x="19411" y="17001"/>
                  </a:cubicBezTo>
                  <a:cubicBezTo>
                    <a:pt x="19396" y="16974"/>
                    <a:pt x="19381" y="16948"/>
                    <a:pt x="19370" y="16919"/>
                  </a:cubicBezTo>
                  <a:cubicBezTo>
                    <a:pt x="19357" y="16893"/>
                    <a:pt x="19349" y="16867"/>
                    <a:pt x="19337" y="16841"/>
                  </a:cubicBezTo>
                  <a:cubicBezTo>
                    <a:pt x="19325" y="16814"/>
                    <a:pt x="19310" y="16789"/>
                    <a:pt x="19295" y="16762"/>
                  </a:cubicBezTo>
                  <a:cubicBezTo>
                    <a:pt x="19281" y="16735"/>
                    <a:pt x="19266" y="16710"/>
                    <a:pt x="19251" y="16685"/>
                  </a:cubicBezTo>
                  <a:lnTo>
                    <a:pt x="19251" y="16685"/>
                  </a:lnTo>
                  <a:cubicBezTo>
                    <a:pt x="19251" y="16685"/>
                    <a:pt x="19252" y="16686"/>
                    <a:pt x="19252" y="16686"/>
                  </a:cubicBezTo>
                  <a:cubicBezTo>
                    <a:pt x="19251" y="16685"/>
                    <a:pt x="19250" y="16683"/>
                    <a:pt x="19249" y="16682"/>
                  </a:cubicBezTo>
                  <a:lnTo>
                    <a:pt x="19249" y="16682"/>
                  </a:lnTo>
                  <a:cubicBezTo>
                    <a:pt x="19249" y="16681"/>
                    <a:pt x="19248" y="16681"/>
                    <a:pt x="19248" y="16680"/>
                  </a:cubicBezTo>
                  <a:cubicBezTo>
                    <a:pt x="19228" y="16650"/>
                    <a:pt x="19207" y="16619"/>
                    <a:pt x="19190" y="16588"/>
                  </a:cubicBezTo>
                  <a:cubicBezTo>
                    <a:pt x="19181" y="16573"/>
                    <a:pt x="19171" y="16555"/>
                    <a:pt x="19163" y="16536"/>
                  </a:cubicBezTo>
                  <a:lnTo>
                    <a:pt x="19105" y="16439"/>
                  </a:lnTo>
                  <a:cubicBezTo>
                    <a:pt x="19060" y="16355"/>
                    <a:pt x="19021" y="16268"/>
                    <a:pt x="18984" y="16182"/>
                  </a:cubicBezTo>
                  <a:lnTo>
                    <a:pt x="18983" y="16181"/>
                  </a:lnTo>
                  <a:cubicBezTo>
                    <a:pt x="18981" y="16180"/>
                    <a:pt x="18981" y="16179"/>
                    <a:pt x="18981" y="16177"/>
                  </a:cubicBezTo>
                  <a:lnTo>
                    <a:pt x="18981" y="16177"/>
                  </a:lnTo>
                  <a:cubicBezTo>
                    <a:pt x="18981" y="16177"/>
                    <a:pt x="18981" y="16179"/>
                    <a:pt x="18983" y="16179"/>
                  </a:cubicBezTo>
                  <a:cubicBezTo>
                    <a:pt x="18939" y="16072"/>
                    <a:pt x="18902" y="15964"/>
                    <a:pt x="18870" y="15855"/>
                  </a:cubicBezTo>
                  <a:cubicBezTo>
                    <a:pt x="18860" y="15815"/>
                    <a:pt x="18851" y="15776"/>
                    <a:pt x="18843" y="15737"/>
                  </a:cubicBezTo>
                  <a:cubicBezTo>
                    <a:pt x="18834" y="15700"/>
                    <a:pt x="18829" y="15660"/>
                    <a:pt x="18824" y="15622"/>
                  </a:cubicBezTo>
                  <a:cubicBezTo>
                    <a:pt x="18820" y="15581"/>
                    <a:pt x="18816" y="15541"/>
                    <a:pt x="18814" y="15500"/>
                  </a:cubicBezTo>
                  <a:cubicBezTo>
                    <a:pt x="18809" y="15458"/>
                    <a:pt x="18810" y="15417"/>
                    <a:pt x="18810" y="15375"/>
                  </a:cubicBezTo>
                  <a:cubicBezTo>
                    <a:pt x="18813" y="15263"/>
                    <a:pt x="18816" y="15153"/>
                    <a:pt x="18824" y="15041"/>
                  </a:cubicBezTo>
                  <a:lnTo>
                    <a:pt x="18824" y="15041"/>
                  </a:lnTo>
                  <a:cubicBezTo>
                    <a:pt x="18829" y="15010"/>
                    <a:pt x="18834" y="14980"/>
                    <a:pt x="18840" y="14949"/>
                  </a:cubicBezTo>
                  <a:cubicBezTo>
                    <a:pt x="18845" y="14927"/>
                    <a:pt x="18855" y="14905"/>
                    <a:pt x="18854" y="14881"/>
                  </a:cubicBezTo>
                  <a:cubicBezTo>
                    <a:pt x="18854" y="14876"/>
                    <a:pt x="18851" y="14871"/>
                    <a:pt x="18850" y="14866"/>
                  </a:cubicBezTo>
                  <a:cubicBezTo>
                    <a:pt x="18880" y="14858"/>
                    <a:pt x="18908" y="14848"/>
                    <a:pt x="18937" y="14837"/>
                  </a:cubicBezTo>
                  <a:cubicBezTo>
                    <a:pt x="18993" y="14813"/>
                    <a:pt x="19045" y="14781"/>
                    <a:pt x="19094" y="14747"/>
                  </a:cubicBezTo>
                  <a:cubicBezTo>
                    <a:pt x="19120" y="14731"/>
                    <a:pt x="19146" y="14711"/>
                    <a:pt x="19171" y="14693"/>
                  </a:cubicBezTo>
                  <a:cubicBezTo>
                    <a:pt x="19197" y="14669"/>
                    <a:pt x="19225" y="14647"/>
                    <a:pt x="19251" y="14622"/>
                  </a:cubicBezTo>
                  <a:cubicBezTo>
                    <a:pt x="19274" y="14601"/>
                    <a:pt x="19294" y="14576"/>
                    <a:pt x="19314" y="14553"/>
                  </a:cubicBezTo>
                  <a:cubicBezTo>
                    <a:pt x="19356" y="14500"/>
                    <a:pt x="19393" y="14446"/>
                    <a:pt x="19430" y="14388"/>
                  </a:cubicBezTo>
                  <a:cubicBezTo>
                    <a:pt x="19464" y="14333"/>
                    <a:pt x="19496" y="14276"/>
                    <a:pt x="19520" y="14215"/>
                  </a:cubicBezTo>
                  <a:cubicBezTo>
                    <a:pt x="19546" y="14151"/>
                    <a:pt x="19568" y="14085"/>
                    <a:pt x="19584" y="14018"/>
                  </a:cubicBezTo>
                  <a:cubicBezTo>
                    <a:pt x="19602" y="13952"/>
                    <a:pt x="19610" y="13888"/>
                    <a:pt x="19615" y="13821"/>
                  </a:cubicBezTo>
                  <a:cubicBezTo>
                    <a:pt x="19619" y="13756"/>
                    <a:pt x="19612" y="13689"/>
                    <a:pt x="19607" y="13626"/>
                  </a:cubicBezTo>
                  <a:cubicBezTo>
                    <a:pt x="19600" y="13558"/>
                    <a:pt x="19586" y="13493"/>
                    <a:pt x="19571" y="13429"/>
                  </a:cubicBezTo>
                  <a:cubicBezTo>
                    <a:pt x="19540" y="13305"/>
                    <a:pt x="19494" y="13181"/>
                    <a:pt x="19433" y="13067"/>
                  </a:cubicBezTo>
                  <a:cubicBezTo>
                    <a:pt x="19402" y="13008"/>
                    <a:pt x="19370" y="12951"/>
                    <a:pt x="19335" y="12897"/>
                  </a:cubicBezTo>
                  <a:cubicBezTo>
                    <a:pt x="19298" y="12841"/>
                    <a:pt x="19258" y="12785"/>
                    <a:pt x="19215" y="12734"/>
                  </a:cubicBezTo>
                  <a:cubicBezTo>
                    <a:pt x="19199" y="12716"/>
                    <a:pt x="19182" y="12699"/>
                    <a:pt x="19164" y="12682"/>
                  </a:cubicBezTo>
                  <a:cubicBezTo>
                    <a:pt x="19187" y="12663"/>
                    <a:pt x="19211" y="12644"/>
                    <a:pt x="19232" y="12621"/>
                  </a:cubicBezTo>
                  <a:cubicBezTo>
                    <a:pt x="19254" y="12600"/>
                    <a:pt x="19274" y="12577"/>
                    <a:pt x="19293" y="12552"/>
                  </a:cubicBezTo>
                  <a:cubicBezTo>
                    <a:pt x="19315" y="12525"/>
                    <a:pt x="19337" y="12497"/>
                    <a:pt x="19355" y="12467"/>
                  </a:cubicBezTo>
                  <a:cubicBezTo>
                    <a:pt x="19371" y="12443"/>
                    <a:pt x="19387" y="12417"/>
                    <a:pt x="19402" y="12389"/>
                  </a:cubicBezTo>
                  <a:cubicBezTo>
                    <a:pt x="19421" y="12355"/>
                    <a:pt x="19439" y="12320"/>
                    <a:pt x="19455" y="12284"/>
                  </a:cubicBezTo>
                  <a:cubicBezTo>
                    <a:pt x="19470" y="12254"/>
                    <a:pt x="19481" y="12223"/>
                    <a:pt x="19495" y="12193"/>
                  </a:cubicBezTo>
                  <a:cubicBezTo>
                    <a:pt x="19506" y="12164"/>
                    <a:pt x="19515" y="12134"/>
                    <a:pt x="19526" y="12103"/>
                  </a:cubicBezTo>
                  <a:cubicBezTo>
                    <a:pt x="19531" y="12088"/>
                    <a:pt x="19533" y="12073"/>
                    <a:pt x="19537" y="12057"/>
                  </a:cubicBezTo>
                  <a:cubicBezTo>
                    <a:pt x="19541" y="12041"/>
                    <a:pt x="19546" y="12026"/>
                    <a:pt x="19548" y="12010"/>
                  </a:cubicBezTo>
                  <a:cubicBezTo>
                    <a:pt x="19553" y="11976"/>
                    <a:pt x="19562" y="11944"/>
                    <a:pt x="19564" y="11911"/>
                  </a:cubicBezTo>
                  <a:cubicBezTo>
                    <a:pt x="19568" y="11876"/>
                    <a:pt x="19571" y="11842"/>
                    <a:pt x="19572" y="11808"/>
                  </a:cubicBezTo>
                  <a:cubicBezTo>
                    <a:pt x="19573" y="11790"/>
                    <a:pt x="19573" y="11773"/>
                    <a:pt x="19574" y="11754"/>
                  </a:cubicBezTo>
                  <a:cubicBezTo>
                    <a:pt x="19576" y="11734"/>
                    <a:pt x="19573" y="11713"/>
                    <a:pt x="19573" y="11693"/>
                  </a:cubicBezTo>
                  <a:cubicBezTo>
                    <a:pt x="19572" y="11661"/>
                    <a:pt x="19569" y="11629"/>
                    <a:pt x="19567" y="11597"/>
                  </a:cubicBezTo>
                  <a:cubicBezTo>
                    <a:pt x="19564" y="11564"/>
                    <a:pt x="19561" y="11531"/>
                    <a:pt x="19556" y="11499"/>
                  </a:cubicBezTo>
                  <a:cubicBezTo>
                    <a:pt x="19541" y="11411"/>
                    <a:pt x="19528" y="11321"/>
                    <a:pt x="19496" y="11237"/>
                  </a:cubicBezTo>
                  <a:cubicBezTo>
                    <a:pt x="19471" y="11171"/>
                    <a:pt x="19444" y="11106"/>
                    <a:pt x="19413" y="11042"/>
                  </a:cubicBezTo>
                  <a:cubicBezTo>
                    <a:pt x="19386" y="10988"/>
                    <a:pt x="19354" y="10937"/>
                    <a:pt x="19318" y="10888"/>
                  </a:cubicBezTo>
                  <a:cubicBezTo>
                    <a:pt x="19284" y="10843"/>
                    <a:pt x="19247" y="10800"/>
                    <a:pt x="19208" y="10761"/>
                  </a:cubicBezTo>
                  <a:cubicBezTo>
                    <a:pt x="19165" y="10716"/>
                    <a:pt x="19119" y="10675"/>
                    <a:pt x="19072" y="10637"/>
                  </a:cubicBezTo>
                  <a:cubicBezTo>
                    <a:pt x="19024" y="10599"/>
                    <a:pt x="18974" y="10560"/>
                    <a:pt x="18923" y="10526"/>
                  </a:cubicBezTo>
                  <a:cubicBezTo>
                    <a:pt x="18874" y="10493"/>
                    <a:pt x="18819" y="10472"/>
                    <a:pt x="18762" y="10452"/>
                  </a:cubicBezTo>
                  <a:cubicBezTo>
                    <a:pt x="18706" y="10434"/>
                    <a:pt x="18653" y="10418"/>
                    <a:pt x="18596" y="10408"/>
                  </a:cubicBezTo>
                  <a:cubicBezTo>
                    <a:pt x="18537" y="10395"/>
                    <a:pt x="18479" y="10385"/>
                    <a:pt x="18420" y="10376"/>
                  </a:cubicBezTo>
                  <a:cubicBezTo>
                    <a:pt x="18383" y="10371"/>
                    <a:pt x="18346" y="10369"/>
                    <a:pt x="18309" y="10369"/>
                  </a:cubicBezTo>
                  <a:cubicBezTo>
                    <a:pt x="18276" y="10369"/>
                    <a:pt x="18244" y="10370"/>
                    <a:pt x="18211" y="10374"/>
                  </a:cubicBezTo>
                  <a:cubicBezTo>
                    <a:pt x="18175" y="10376"/>
                    <a:pt x="18138" y="10380"/>
                    <a:pt x="18101" y="10385"/>
                  </a:cubicBezTo>
                  <a:cubicBezTo>
                    <a:pt x="18064" y="10390"/>
                    <a:pt x="18029" y="10402"/>
                    <a:pt x="17994" y="10413"/>
                  </a:cubicBezTo>
                  <a:cubicBezTo>
                    <a:pt x="17958" y="10426"/>
                    <a:pt x="17921" y="10442"/>
                    <a:pt x="17885" y="10457"/>
                  </a:cubicBezTo>
                  <a:cubicBezTo>
                    <a:pt x="17879" y="10446"/>
                    <a:pt x="17870" y="10434"/>
                    <a:pt x="17864" y="10422"/>
                  </a:cubicBezTo>
                  <a:cubicBezTo>
                    <a:pt x="17845" y="10395"/>
                    <a:pt x="17827" y="10366"/>
                    <a:pt x="17808" y="10341"/>
                  </a:cubicBezTo>
                  <a:cubicBezTo>
                    <a:pt x="17801" y="10329"/>
                    <a:pt x="17793" y="10319"/>
                    <a:pt x="17784" y="10308"/>
                  </a:cubicBezTo>
                  <a:cubicBezTo>
                    <a:pt x="17772" y="10292"/>
                    <a:pt x="17762" y="10277"/>
                    <a:pt x="17750" y="10261"/>
                  </a:cubicBezTo>
                  <a:cubicBezTo>
                    <a:pt x="17704" y="10210"/>
                    <a:pt x="17660" y="10157"/>
                    <a:pt x="17608" y="10111"/>
                  </a:cubicBezTo>
                  <a:cubicBezTo>
                    <a:pt x="17557" y="10062"/>
                    <a:pt x="17505" y="10018"/>
                    <a:pt x="17450" y="9976"/>
                  </a:cubicBezTo>
                  <a:cubicBezTo>
                    <a:pt x="17442" y="9969"/>
                    <a:pt x="17433" y="9964"/>
                    <a:pt x="17425" y="9958"/>
                  </a:cubicBezTo>
                  <a:cubicBezTo>
                    <a:pt x="17456" y="9922"/>
                    <a:pt x="17484" y="9885"/>
                    <a:pt x="17512" y="9844"/>
                  </a:cubicBezTo>
                  <a:cubicBezTo>
                    <a:pt x="17584" y="9739"/>
                    <a:pt x="17647" y="9629"/>
                    <a:pt x="17699" y="9512"/>
                  </a:cubicBezTo>
                  <a:cubicBezTo>
                    <a:pt x="17724" y="9455"/>
                    <a:pt x="17744" y="9395"/>
                    <a:pt x="17763" y="9337"/>
                  </a:cubicBezTo>
                  <a:cubicBezTo>
                    <a:pt x="17783" y="9276"/>
                    <a:pt x="17799" y="9213"/>
                    <a:pt x="17814" y="9149"/>
                  </a:cubicBezTo>
                  <a:cubicBezTo>
                    <a:pt x="17825" y="9090"/>
                    <a:pt x="17834" y="9029"/>
                    <a:pt x="17837" y="8970"/>
                  </a:cubicBezTo>
                  <a:cubicBezTo>
                    <a:pt x="17839" y="8904"/>
                    <a:pt x="17838" y="8839"/>
                    <a:pt x="17833" y="8775"/>
                  </a:cubicBezTo>
                  <a:cubicBezTo>
                    <a:pt x="17825" y="8678"/>
                    <a:pt x="17808" y="8580"/>
                    <a:pt x="17793" y="8483"/>
                  </a:cubicBezTo>
                  <a:cubicBezTo>
                    <a:pt x="17776" y="8382"/>
                    <a:pt x="17761" y="8279"/>
                    <a:pt x="17732" y="8179"/>
                  </a:cubicBezTo>
                  <a:cubicBezTo>
                    <a:pt x="17706" y="8089"/>
                    <a:pt x="17665" y="8002"/>
                    <a:pt x="17624" y="7919"/>
                  </a:cubicBezTo>
                  <a:cubicBezTo>
                    <a:pt x="17603" y="7876"/>
                    <a:pt x="17581" y="7832"/>
                    <a:pt x="17557" y="7792"/>
                  </a:cubicBezTo>
                  <a:cubicBezTo>
                    <a:pt x="17546" y="7776"/>
                    <a:pt x="17536" y="7763"/>
                    <a:pt x="17526" y="7747"/>
                  </a:cubicBezTo>
                  <a:cubicBezTo>
                    <a:pt x="17570" y="7724"/>
                    <a:pt x="17612" y="7699"/>
                    <a:pt x="17654" y="7672"/>
                  </a:cubicBezTo>
                  <a:cubicBezTo>
                    <a:pt x="17760" y="7603"/>
                    <a:pt x="17861" y="7523"/>
                    <a:pt x="17952" y="7436"/>
                  </a:cubicBezTo>
                  <a:cubicBezTo>
                    <a:pt x="18041" y="7351"/>
                    <a:pt x="18126" y="7259"/>
                    <a:pt x="18191" y="7155"/>
                  </a:cubicBezTo>
                  <a:cubicBezTo>
                    <a:pt x="18255" y="7056"/>
                    <a:pt x="18307" y="6948"/>
                    <a:pt x="18348" y="6837"/>
                  </a:cubicBezTo>
                  <a:cubicBezTo>
                    <a:pt x="18365" y="6794"/>
                    <a:pt x="18379" y="6749"/>
                    <a:pt x="18390" y="6705"/>
                  </a:cubicBezTo>
                  <a:cubicBezTo>
                    <a:pt x="18402" y="6656"/>
                    <a:pt x="18412" y="6609"/>
                    <a:pt x="18422" y="6561"/>
                  </a:cubicBezTo>
                  <a:cubicBezTo>
                    <a:pt x="18432" y="6520"/>
                    <a:pt x="18439" y="6478"/>
                    <a:pt x="18446" y="6435"/>
                  </a:cubicBezTo>
                  <a:cubicBezTo>
                    <a:pt x="18448" y="6424"/>
                    <a:pt x="18449" y="6413"/>
                    <a:pt x="18451" y="6403"/>
                  </a:cubicBezTo>
                  <a:cubicBezTo>
                    <a:pt x="18452" y="6388"/>
                    <a:pt x="18453" y="6376"/>
                    <a:pt x="18456" y="6362"/>
                  </a:cubicBezTo>
                  <a:cubicBezTo>
                    <a:pt x="18464" y="6285"/>
                    <a:pt x="18469" y="6208"/>
                    <a:pt x="18474" y="6129"/>
                  </a:cubicBezTo>
                  <a:cubicBezTo>
                    <a:pt x="18500" y="6119"/>
                    <a:pt x="18525" y="6107"/>
                    <a:pt x="18549" y="6094"/>
                  </a:cubicBezTo>
                  <a:cubicBezTo>
                    <a:pt x="18676" y="6027"/>
                    <a:pt x="18799" y="5953"/>
                    <a:pt x="18918" y="5871"/>
                  </a:cubicBezTo>
                  <a:cubicBezTo>
                    <a:pt x="19027" y="5795"/>
                    <a:pt x="19124" y="5704"/>
                    <a:pt x="19218" y="5608"/>
                  </a:cubicBezTo>
                  <a:lnTo>
                    <a:pt x="19253" y="5570"/>
                  </a:lnTo>
                  <a:cubicBezTo>
                    <a:pt x="19262" y="5560"/>
                    <a:pt x="19272" y="5550"/>
                    <a:pt x="19279" y="5540"/>
                  </a:cubicBezTo>
                  <a:cubicBezTo>
                    <a:pt x="19301" y="5511"/>
                    <a:pt x="19324" y="5484"/>
                    <a:pt x="19345" y="5454"/>
                  </a:cubicBezTo>
                  <a:cubicBezTo>
                    <a:pt x="19378" y="5406"/>
                    <a:pt x="19409" y="5355"/>
                    <a:pt x="19439" y="5303"/>
                  </a:cubicBezTo>
                  <a:cubicBezTo>
                    <a:pt x="19465" y="5299"/>
                    <a:pt x="19489" y="5293"/>
                    <a:pt x="19514" y="5286"/>
                  </a:cubicBezTo>
                  <a:cubicBezTo>
                    <a:pt x="19541" y="5278"/>
                    <a:pt x="19568" y="5268"/>
                    <a:pt x="19594" y="5260"/>
                  </a:cubicBezTo>
                  <a:lnTo>
                    <a:pt x="19595" y="5258"/>
                  </a:lnTo>
                  <a:lnTo>
                    <a:pt x="19597" y="5257"/>
                  </a:lnTo>
                  <a:cubicBezTo>
                    <a:pt x="19626" y="5234"/>
                    <a:pt x="19654" y="5206"/>
                    <a:pt x="19677" y="5180"/>
                  </a:cubicBezTo>
                  <a:lnTo>
                    <a:pt x="19682" y="5174"/>
                  </a:lnTo>
                  <a:lnTo>
                    <a:pt x="19685" y="5173"/>
                  </a:lnTo>
                  <a:lnTo>
                    <a:pt x="19690" y="5168"/>
                  </a:lnTo>
                  <a:lnTo>
                    <a:pt x="19690" y="5168"/>
                  </a:lnTo>
                  <a:cubicBezTo>
                    <a:pt x="19687" y="5169"/>
                    <a:pt x="19687" y="5170"/>
                    <a:pt x="19685" y="5172"/>
                  </a:cubicBezTo>
                  <a:cubicBezTo>
                    <a:pt x="19697" y="5157"/>
                    <a:pt x="19708" y="5141"/>
                    <a:pt x="19721" y="5126"/>
                  </a:cubicBezTo>
                  <a:cubicBezTo>
                    <a:pt x="19722" y="5123"/>
                    <a:pt x="19723" y="5121"/>
                    <a:pt x="19726" y="5118"/>
                  </a:cubicBezTo>
                  <a:lnTo>
                    <a:pt x="19726" y="5117"/>
                  </a:lnTo>
                  <a:cubicBezTo>
                    <a:pt x="19726" y="5116"/>
                    <a:pt x="19727" y="5116"/>
                    <a:pt x="19727" y="5114"/>
                  </a:cubicBezTo>
                  <a:cubicBezTo>
                    <a:pt x="19734" y="5101"/>
                    <a:pt x="19741" y="5087"/>
                    <a:pt x="19748" y="5074"/>
                  </a:cubicBezTo>
                  <a:cubicBezTo>
                    <a:pt x="19754" y="5061"/>
                    <a:pt x="19760" y="5047"/>
                    <a:pt x="19764" y="5033"/>
                  </a:cubicBezTo>
                  <a:cubicBezTo>
                    <a:pt x="19765" y="5029"/>
                    <a:pt x="19765" y="5026"/>
                    <a:pt x="19767" y="5023"/>
                  </a:cubicBezTo>
                  <a:lnTo>
                    <a:pt x="19767" y="5024"/>
                  </a:lnTo>
                  <a:cubicBezTo>
                    <a:pt x="19769" y="5015"/>
                    <a:pt x="19772" y="5005"/>
                    <a:pt x="19773" y="4995"/>
                  </a:cubicBezTo>
                  <a:cubicBezTo>
                    <a:pt x="19773" y="4990"/>
                    <a:pt x="19774" y="4987"/>
                    <a:pt x="19774" y="4982"/>
                  </a:cubicBezTo>
                  <a:cubicBezTo>
                    <a:pt x="19774" y="4974"/>
                    <a:pt x="19774" y="4969"/>
                    <a:pt x="19773" y="4962"/>
                  </a:cubicBezTo>
                  <a:cubicBezTo>
                    <a:pt x="19765" y="4969"/>
                    <a:pt x="19759" y="4977"/>
                    <a:pt x="19757" y="4988"/>
                  </a:cubicBezTo>
                  <a:cubicBezTo>
                    <a:pt x="19756" y="4988"/>
                    <a:pt x="19755" y="4988"/>
                    <a:pt x="19755" y="4989"/>
                  </a:cubicBezTo>
                  <a:lnTo>
                    <a:pt x="19755" y="4989"/>
                  </a:lnTo>
                  <a:cubicBezTo>
                    <a:pt x="19756" y="4988"/>
                    <a:pt x="19756" y="4987"/>
                    <a:pt x="19757" y="4987"/>
                  </a:cubicBezTo>
                  <a:lnTo>
                    <a:pt x="19757" y="4987"/>
                  </a:lnTo>
                  <a:cubicBezTo>
                    <a:pt x="19755" y="4988"/>
                    <a:pt x="19755" y="4989"/>
                    <a:pt x="19754" y="4990"/>
                  </a:cubicBezTo>
                  <a:cubicBezTo>
                    <a:pt x="19754" y="4990"/>
                    <a:pt x="19754" y="4990"/>
                    <a:pt x="19754" y="4990"/>
                  </a:cubicBezTo>
                  <a:lnTo>
                    <a:pt x="19754" y="4990"/>
                  </a:lnTo>
                  <a:cubicBezTo>
                    <a:pt x="19741" y="5004"/>
                    <a:pt x="19728" y="5017"/>
                    <a:pt x="19715" y="5030"/>
                  </a:cubicBezTo>
                  <a:lnTo>
                    <a:pt x="19713" y="5030"/>
                  </a:lnTo>
                  <a:cubicBezTo>
                    <a:pt x="19713" y="5031"/>
                    <a:pt x="19712" y="5031"/>
                    <a:pt x="19712" y="5033"/>
                  </a:cubicBezTo>
                  <a:cubicBezTo>
                    <a:pt x="19691" y="5052"/>
                    <a:pt x="19670" y="5071"/>
                    <a:pt x="19646" y="5090"/>
                  </a:cubicBezTo>
                  <a:cubicBezTo>
                    <a:pt x="19640" y="5093"/>
                    <a:pt x="19634" y="5097"/>
                    <a:pt x="19629" y="5101"/>
                  </a:cubicBezTo>
                  <a:cubicBezTo>
                    <a:pt x="19613" y="5111"/>
                    <a:pt x="19597" y="5117"/>
                    <a:pt x="19579" y="5123"/>
                  </a:cubicBezTo>
                  <a:cubicBezTo>
                    <a:pt x="19563" y="5129"/>
                    <a:pt x="19546" y="5133"/>
                    <a:pt x="19530" y="5139"/>
                  </a:cubicBezTo>
                  <a:cubicBezTo>
                    <a:pt x="19547" y="5105"/>
                    <a:pt x="19566" y="5070"/>
                    <a:pt x="19581" y="5034"/>
                  </a:cubicBezTo>
                  <a:cubicBezTo>
                    <a:pt x="19597" y="4998"/>
                    <a:pt x="19610" y="4961"/>
                    <a:pt x="19623" y="4923"/>
                  </a:cubicBezTo>
                  <a:cubicBezTo>
                    <a:pt x="19636" y="4879"/>
                    <a:pt x="19644" y="4834"/>
                    <a:pt x="19654" y="4787"/>
                  </a:cubicBezTo>
                  <a:cubicBezTo>
                    <a:pt x="19656" y="4775"/>
                    <a:pt x="19655" y="4763"/>
                    <a:pt x="19650" y="4751"/>
                  </a:cubicBezTo>
                  <a:cubicBezTo>
                    <a:pt x="19635" y="4771"/>
                    <a:pt x="19621" y="4789"/>
                    <a:pt x="19605" y="4808"/>
                  </a:cubicBezTo>
                  <a:cubicBezTo>
                    <a:pt x="19606" y="4807"/>
                    <a:pt x="19607" y="4807"/>
                    <a:pt x="19607" y="4806"/>
                  </a:cubicBezTo>
                  <a:lnTo>
                    <a:pt x="19607" y="4806"/>
                  </a:lnTo>
                  <a:cubicBezTo>
                    <a:pt x="19559" y="4871"/>
                    <a:pt x="19509" y="4936"/>
                    <a:pt x="19463" y="5003"/>
                  </a:cubicBezTo>
                  <a:cubicBezTo>
                    <a:pt x="19448" y="5024"/>
                    <a:pt x="19434" y="5047"/>
                    <a:pt x="19421" y="5069"/>
                  </a:cubicBezTo>
                  <a:cubicBezTo>
                    <a:pt x="19386" y="5137"/>
                    <a:pt x="19347" y="5203"/>
                    <a:pt x="19309" y="5270"/>
                  </a:cubicBezTo>
                  <a:cubicBezTo>
                    <a:pt x="19288" y="5302"/>
                    <a:pt x="19268" y="5334"/>
                    <a:pt x="19247" y="5365"/>
                  </a:cubicBezTo>
                  <a:cubicBezTo>
                    <a:pt x="19225" y="5398"/>
                    <a:pt x="19202" y="5427"/>
                    <a:pt x="19179" y="5456"/>
                  </a:cubicBezTo>
                  <a:lnTo>
                    <a:pt x="19179" y="5456"/>
                  </a:lnTo>
                  <a:cubicBezTo>
                    <a:pt x="19179" y="5456"/>
                    <a:pt x="19179" y="5456"/>
                    <a:pt x="19179" y="5456"/>
                  </a:cubicBezTo>
                  <a:lnTo>
                    <a:pt x="19179" y="5456"/>
                  </a:lnTo>
                  <a:cubicBezTo>
                    <a:pt x="19179" y="5456"/>
                    <a:pt x="19179" y="5456"/>
                    <a:pt x="19179" y="5456"/>
                  </a:cubicBezTo>
                  <a:lnTo>
                    <a:pt x="19179" y="5456"/>
                  </a:lnTo>
                  <a:cubicBezTo>
                    <a:pt x="19179" y="5456"/>
                    <a:pt x="19179" y="5456"/>
                    <a:pt x="19179" y="5456"/>
                  </a:cubicBezTo>
                  <a:lnTo>
                    <a:pt x="19179" y="5456"/>
                  </a:lnTo>
                  <a:cubicBezTo>
                    <a:pt x="19177" y="5457"/>
                    <a:pt x="19177" y="5458"/>
                    <a:pt x="19176" y="5459"/>
                  </a:cubicBezTo>
                  <a:lnTo>
                    <a:pt x="19176" y="5459"/>
                  </a:lnTo>
                  <a:cubicBezTo>
                    <a:pt x="19177" y="5458"/>
                    <a:pt x="19178" y="5457"/>
                    <a:pt x="19179" y="5456"/>
                  </a:cubicBezTo>
                  <a:lnTo>
                    <a:pt x="19179" y="5456"/>
                  </a:lnTo>
                  <a:cubicBezTo>
                    <a:pt x="19177" y="5458"/>
                    <a:pt x="19176" y="5460"/>
                    <a:pt x="19175" y="5461"/>
                  </a:cubicBezTo>
                  <a:cubicBezTo>
                    <a:pt x="19175" y="5461"/>
                    <a:pt x="19175" y="5460"/>
                    <a:pt x="19176" y="5459"/>
                  </a:cubicBezTo>
                  <a:lnTo>
                    <a:pt x="19176" y="5459"/>
                  </a:lnTo>
                  <a:cubicBezTo>
                    <a:pt x="19158" y="5477"/>
                    <a:pt x="19142" y="5496"/>
                    <a:pt x="19125" y="5515"/>
                  </a:cubicBezTo>
                  <a:cubicBezTo>
                    <a:pt x="19108" y="5536"/>
                    <a:pt x="19087" y="5555"/>
                    <a:pt x="19066" y="5575"/>
                  </a:cubicBezTo>
                  <a:cubicBezTo>
                    <a:pt x="19034" y="5606"/>
                    <a:pt x="19003" y="5635"/>
                    <a:pt x="18969" y="5664"/>
                  </a:cubicBezTo>
                  <a:cubicBezTo>
                    <a:pt x="18933" y="5695"/>
                    <a:pt x="18896" y="5722"/>
                    <a:pt x="18859" y="5751"/>
                  </a:cubicBezTo>
                  <a:cubicBezTo>
                    <a:pt x="18810" y="5784"/>
                    <a:pt x="18763" y="5817"/>
                    <a:pt x="18712" y="5848"/>
                  </a:cubicBezTo>
                  <a:cubicBezTo>
                    <a:pt x="18659" y="5882"/>
                    <a:pt x="18602" y="5913"/>
                    <a:pt x="18546" y="5946"/>
                  </a:cubicBezTo>
                  <a:lnTo>
                    <a:pt x="18480" y="5980"/>
                  </a:lnTo>
                  <a:cubicBezTo>
                    <a:pt x="18459" y="5993"/>
                    <a:pt x="18436" y="6003"/>
                    <a:pt x="18412" y="6011"/>
                  </a:cubicBezTo>
                  <a:cubicBezTo>
                    <a:pt x="18402" y="6016"/>
                    <a:pt x="18390" y="6020"/>
                    <a:pt x="18380" y="6024"/>
                  </a:cubicBezTo>
                  <a:cubicBezTo>
                    <a:pt x="18377" y="6040"/>
                    <a:pt x="18375" y="6058"/>
                    <a:pt x="18371" y="6075"/>
                  </a:cubicBezTo>
                  <a:cubicBezTo>
                    <a:pt x="18365" y="6103"/>
                    <a:pt x="18359" y="6132"/>
                    <a:pt x="18353" y="6160"/>
                  </a:cubicBezTo>
                  <a:cubicBezTo>
                    <a:pt x="18349" y="6176"/>
                    <a:pt x="18345" y="6191"/>
                    <a:pt x="18341" y="6205"/>
                  </a:cubicBezTo>
                  <a:cubicBezTo>
                    <a:pt x="18340" y="6217"/>
                    <a:pt x="18339" y="6227"/>
                    <a:pt x="18339" y="6238"/>
                  </a:cubicBezTo>
                  <a:cubicBezTo>
                    <a:pt x="18338" y="6267"/>
                    <a:pt x="18335" y="6295"/>
                    <a:pt x="18333" y="6323"/>
                  </a:cubicBezTo>
                  <a:cubicBezTo>
                    <a:pt x="18331" y="6339"/>
                    <a:pt x="18330" y="6354"/>
                    <a:pt x="18327" y="6370"/>
                  </a:cubicBezTo>
                  <a:cubicBezTo>
                    <a:pt x="18325" y="6378"/>
                    <a:pt x="18324" y="6387"/>
                    <a:pt x="18324" y="6397"/>
                  </a:cubicBezTo>
                  <a:cubicBezTo>
                    <a:pt x="18324" y="6398"/>
                    <a:pt x="18323" y="6402"/>
                    <a:pt x="18323" y="6404"/>
                  </a:cubicBezTo>
                  <a:lnTo>
                    <a:pt x="18323" y="6406"/>
                  </a:lnTo>
                  <a:cubicBezTo>
                    <a:pt x="18323" y="6408"/>
                    <a:pt x="18322" y="6411"/>
                    <a:pt x="18322" y="6413"/>
                  </a:cubicBezTo>
                  <a:lnTo>
                    <a:pt x="18322" y="6413"/>
                  </a:lnTo>
                  <a:cubicBezTo>
                    <a:pt x="18322" y="6411"/>
                    <a:pt x="18323" y="6408"/>
                    <a:pt x="18323" y="6404"/>
                  </a:cubicBezTo>
                  <a:lnTo>
                    <a:pt x="18323" y="6404"/>
                  </a:lnTo>
                  <a:cubicBezTo>
                    <a:pt x="18309" y="6493"/>
                    <a:pt x="18292" y="6580"/>
                    <a:pt x="18269" y="6665"/>
                  </a:cubicBezTo>
                  <a:lnTo>
                    <a:pt x="18269" y="6665"/>
                  </a:lnTo>
                  <a:cubicBezTo>
                    <a:pt x="18269" y="6664"/>
                    <a:pt x="18270" y="6664"/>
                    <a:pt x="18271" y="6664"/>
                  </a:cubicBezTo>
                  <a:lnTo>
                    <a:pt x="18271" y="6664"/>
                  </a:lnTo>
                  <a:cubicBezTo>
                    <a:pt x="18252" y="6728"/>
                    <a:pt x="18230" y="6791"/>
                    <a:pt x="18205" y="6853"/>
                  </a:cubicBezTo>
                  <a:lnTo>
                    <a:pt x="18205" y="6851"/>
                  </a:lnTo>
                  <a:cubicBezTo>
                    <a:pt x="18175" y="6918"/>
                    <a:pt x="18144" y="6980"/>
                    <a:pt x="18108" y="7042"/>
                  </a:cubicBezTo>
                  <a:lnTo>
                    <a:pt x="18109" y="7042"/>
                  </a:lnTo>
                  <a:cubicBezTo>
                    <a:pt x="18108" y="7043"/>
                    <a:pt x="18107" y="7045"/>
                    <a:pt x="18107" y="7047"/>
                  </a:cubicBezTo>
                  <a:cubicBezTo>
                    <a:pt x="18081" y="7088"/>
                    <a:pt x="18054" y="7128"/>
                    <a:pt x="18025" y="7166"/>
                  </a:cubicBezTo>
                  <a:cubicBezTo>
                    <a:pt x="17980" y="7222"/>
                    <a:pt x="17931" y="7274"/>
                    <a:pt x="17880" y="7324"/>
                  </a:cubicBezTo>
                  <a:cubicBezTo>
                    <a:pt x="17811" y="7389"/>
                    <a:pt x="17737" y="7450"/>
                    <a:pt x="17662" y="7507"/>
                  </a:cubicBezTo>
                  <a:lnTo>
                    <a:pt x="17663" y="7506"/>
                  </a:lnTo>
                  <a:lnTo>
                    <a:pt x="17663" y="7506"/>
                  </a:lnTo>
                  <a:cubicBezTo>
                    <a:pt x="17602" y="7549"/>
                    <a:pt x="17539" y="7590"/>
                    <a:pt x="17473" y="7627"/>
                  </a:cubicBezTo>
                  <a:cubicBezTo>
                    <a:pt x="17457" y="7635"/>
                    <a:pt x="17442" y="7642"/>
                    <a:pt x="17427" y="7649"/>
                  </a:cubicBezTo>
                  <a:cubicBezTo>
                    <a:pt x="17426" y="7649"/>
                    <a:pt x="17425" y="7648"/>
                    <a:pt x="17424" y="7648"/>
                  </a:cubicBezTo>
                  <a:cubicBezTo>
                    <a:pt x="17424" y="7648"/>
                    <a:pt x="17423" y="7649"/>
                    <a:pt x="17422" y="7649"/>
                  </a:cubicBezTo>
                  <a:cubicBezTo>
                    <a:pt x="17407" y="7660"/>
                    <a:pt x="17391" y="7670"/>
                    <a:pt x="17376" y="7678"/>
                  </a:cubicBezTo>
                  <a:cubicBezTo>
                    <a:pt x="17373" y="7681"/>
                    <a:pt x="17370" y="7682"/>
                    <a:pt x="17366" y="7685"/>
                  </a:cubicBezTo>
                  <a:cubicBezTo>
                    <a:pt x="17355" y="7692"/>
                    <a:pt x="17347" y="7698"/>
                    <a:pt x="17337" y="7703"/>
                  </a:cubicBezTo>
                  <a:cubicBezTo>
                    <a:pt x="17347" y="7716"/>
                    <a:pt x="17355" y="7728"/>
                    <a:pt x="17365" y="7740"/>
                  </a:cubicBezTo>
                  <a:cubicBezTo>
                    <a:pt x="17376" y="7754"/>
                    <a:pt x="17386" y="7769"/>
                    <a:pt x="17399" y="7783"/>
                  </a:cubicBezTo>
                  <a:cubicBezTo>
                    <a:pt x="17401" y="7786"/>
                    <a:pt x="17405" y="7791"/>
                    <a:pt x="17407" y="7795"/>
                  </a:cubicBezTo>
                  <a:lnTo>
                    <a:pt x="17409" y="7795"/>
                  </a:lnTo>
                  <a:cubicBezTo>
                    <a:pt x="17431" y="7827"/>
                    <a:pt x="17452" y="7859"/>
                    <a:pt x="17472" y="7893"/>
                  </a:cubicBezTo>
                  <a:lnTo>
                    <a:pt x="17472" y="7892"/>
                  </a:lnTo>
                  <a:cubicBezTo>
                    <a:pt x="17514" y="7971"/>
                    <a:pt x="17553" y="8054"/>
                    <a:pt x="17586" y="8137"/>
                  </a:cubicBezTo>
                  <a:cubicBezTo>
                    <a:pt x="17600" y="8172"/>
                    <a:pt x="17611" y="8208"/>
                    <a:pt x="17621" y="8243"/>
                  </a:cubicBezTo>
                  <a:cubicBezTo>
                    <a:pt x="17641" y="8328"/>
                    <a:pt x="17655" y="8416"/>
                    <a:pt x="17669" y="8504"/>
                  </a:cubicBezTo>
                  <a:cubicBezTo>
                    <a:pt x="17682" y="8584"/>
                    <a:pt x="17694" y="8663"/>
                    <a:pt x="17703" y="8743"/>
                  </a:cubicBezTo>
                  <a:cubicBezTo>
                    <a:pt x="17708" y="8800"/>
                    <a:pt x="17711" y="8857"/>
                    <a:pt x="17711" y="8914"/>
                  </a:cubicBezTo>
                  <a:cubicBezTo>
                    <a:pt x="17710" y="8959"/>
                    <a:pt x="17706" y="9002"/>
                    <a:pt x="17701" y="9046"/>
                  </a:cubicBezTo>
                  <a:lnTo>
                    <a:pt x="17701" y="9046"/>
                  </a:lnTo>
                  <a:cubicBezTo>
                    <a:pt x="17701" y="9045"/>
                    <a:pt x="17702" y="9045"/>
                    <a:pt x="17703" y="9044"/>
                  </a:cubicBezTo>
                  <a:lnTo>
                    <a:pt x="17703" y="9044"/>
                  </a:lnTo>
                  <a:cubicBezTo>
                    <a:pt x="17694" y="9100"/>
                    <a:pt x="17683" y="9154"/>
                    <a:pt x="17669" y="9208"/>
                  </a:cubicBezTo>
                  <a:cubicBezTo>
                    <a:pt x="17670" y="9204"/>
                    <a:pt x="17670" y="9202"/>
                    <a:pt x="17672" y="9199"/>
                  </a:cubicBezTo>
                  <a:lnTo>
                    <a:pt x="17672" y="9199"/>
                  </a:lnTo>
                  <a:cubicBezTo>
                    <a:pt x="17647" y="9283"/>
                    <a:pt x="17621" y="9365"/>
                    <a:pt x="17587" y="9447"/>
                  </a:cubicBezTo>
                  <a:cubicBezTo>
                    <a:pt x="17561" y="9509"/>
                    <a:pt x="17530" y="9570"/>
                    <a:pt x="17497" y="9629"/>
                  </a:cubicBezTo>
                  <a:cubicBezTo>
                    <a:pt x="17450" y="9706"/>
                    <a:pt x="17401" y="9782"/>
                    <a:pt x="17345" y="9854"/>
                  </a:cubicBezTo>
                  <a:lnTo>
                    <a:pt x="17347" y="9853"/>
                  </a:lnTo>
                  <a:lnTo>
                    <a:pt x="17347" y="9853"/>
                  </a:lnTo>
                  <a:cubicBezTo>
                    <a:pt x="17339" y="9861"/>
                    <a:pt x="17332" y="9869"/>
                    <a:pt x="17323" y="9878"/>
                  </a:cubicBezTo>
                  <a:cubicBezTo>
                    <a:pt x="17309" y="9869"/>
                    <a:pt x="17293" y="9859"/>
                    <a:pt x="17280" y="9849"/>
                  </a:cubicBezTo>
                  <a:cubicBezTo>
                    <a:pt x="17249" y="9832"/>
                    <a:pt x="17218" y="9813"/>
                    <a:pt x="17185" y="9797"/>
                  </a:cubicBezTo>
                  <a:cubicBezTo>
                    <a:pt x="17153" y="9780"/>
                    <a:pt x="17120" y="9765"/>
                    <a:pt x="17086" y="9749"/>
                  </a:cubicBezTo>
                  <a:cubicBezTo>
                    <a:pt x="16963" y="9693"/>
                    <a:pt x="16832" y="9659"/>
                    <a:pt x="16700" y="9637"/>
                  </a:cubicBezTo>
                  <a:cubicBezTo>
                    <a:pt x="16628" y="9623"/>
                    <a:pt x="16554" y="9613"/>
                    <a:pt x="16480" y="9605"/>
                  </a:cubicBezTo>
                  <a:lnTo>
                    <a:pt x="16480" y="9605"/>
                  </a:lnTo>
                  <a:cubicBezTo>
                    <a:pt x="16529" y="9621"/>
                    <a:pt x="16578" y="9639"/>
                    <a:pt x="16626" y="9659"/>
                  </a:cubicBezTo>
                  <a:cubicBezTo>
                    <a:pt x="16718" y="9696"/>
                    <a:pt x="16810" y="9734"/>
                    <a:pt x="16898" y="9780"/>
                  </a:cubicBezTo>
                  <a:cubicBezTo>
                    <a:pt x="16950" y="9807"/>
                    <a:pt x="17001" y="9832"/>
                    <a:pt x="17053" y="9859"/>
                  </a:cubicBezTo>
                  <a:cubicBezTo>
                    <a:pt x="17092" y="9879"/>
                    <a:pt x="17130" y="9905"/>
                    <a:pt x="17170" y="9928"/>
                  </a:cubicBezTo>
                  <a:cubicBezTo>
                    <a:pt x="17215" y="9956"/>
                    <a:pt x="17260" y="9984"/>
                    <a:pt x="17303" y="10015"/>
                  </a:cubicBezTo>
                  <a:cubicBezTo>
                    <a:pt x="17306" y="10018"/>
                    <a:pt x="17309" y="10019"/>
                    <a:pt x="17312" y="10021"/>
                  </a:cubicBezTo>
                  <a:cubicBezTo>
                    <a:pt x="17316" y="10024"/>
                    <a:pt x="17321" y="10028"/>
                    <a:pt x="17324" y="10031"/>
                  </a:cubicBezTo>
                  <a:cubicBezTo>
                    <a:pt x="17333" y="10038"/>
                    <a:pt x="17342" y="10044"/>
                    <a:pt x="17349" y="10052"/>
                  </a:cubicBezTo>
                  <a:cubicBezTo>
                    <a:pt x="17355" y="10057"/>
                    <a:pt x="17364" y="10062"/>
                    <a:pt x="17370" y="10067"/>
                  </a:cubicBezTo>
                  <a:cubicBezTo>
                    <a:pt x="17407" y="10096"/>
                    <a:pt x="17443" y="10126"/>
                    <a:pt x="17479" y="10155"/>
                  </a:cubicBezTo>
                  <a:cubicBezTo>
                    <a:pt x="17502" y="10176"/>
                    <a:pt x="17524" y="10196"/>
                    <a:pt x="17546" y="10217"/>
                  </a:cubicBezTo>
                  <a:cubicBezTo>
                    <a:pt x="17567" y="10236"/>
                    <a:pt x="17586" y="10260"/>
                    <a:pt x="17607" y="10281"/>
                  </a:cubicBezTo>
                  <a:cubicBezTo>
                    <a:pt x="17605" y="10278"/>
                    <a:pt x="17603" y="10277"/>
                    <a:pt x="17602" y="10274"/>
                  </a:cubicBezTo>
                  <a:lnTo>
                    <a:pt x="17602" y="10274"/>
                  </a:lnTo>
                  <a:cubicBezTo>
                    <a:pt x="17621" y="10296"/>
                    <a:pt x="17639" y="10318"/>
                    <a:pt x="17658" y="10339"/>
                  </a:cubicBezTo>
                  <a:cubicBezTo>
                    <a:pt x="17675" y="10359"/>
                    <a:pt x="17691" y="10382"/>
                    <a:pt x="17708" y="10406"/>
                  </a:cubicBezTo>
                  <a:cubicBezTo>
                    <a:pt x="17726" y="10431"/>
                    <a:pt x="17744" y="10457"/>
                    <a:pt x="17762" y="10484"/>
                  </a:cubicBezTo>
                  <a:cubicBezTo>
                    <a:pt x="17768" y="10494"/>
                    <a:pt x="17775" y="10505"/>
                    <a:pt x="17780" y="10515"/>
                  </a:cubicBezTo>
                  <a:cubicBezTo>
                    <a:pt x="17778" y="10515"/>
                    <a:pt x="17778" y="10516"/>
                    <a:pt x="17777" y="10516"/>
                  </a:cubicBezTo>
                  <a:cubicBezTo>
                    <a:pt x="17780" y="10519"/>
                    <a:pt x="17782" y="10520"/>
                    <a:pt x="17783" y="10523"/>
                  </a:cubicBezTo>
                  <a:cubicBezTo>
                    <a:pt x="17791" y="10534"/>
                    <a:pt x="17797" y="10545"/>
                    <a:pt x="17803" y="10555"/>
                  </a:cubicBezTo>
                  <a:cubicBezTo>
                    <a:pt x="17815" y="10577"/>
                    <a:pt x="17825" y="10598"/>
                    <a:pt x="17837" y="10619"/>
                  </a:cubicBezTo>
                  <a:cubicBezTo>
                    <a:pt x="17842" y="10617"/>
                    <a:pt x="17849" y="10613"/>
                    <a:pt x="17855" y="10611"/>
                  </a:cubicBezTo>
                  <a:cubicBezTo>
                    <a:pt x="17878" y="10598"/>
                    <a:pt x="17900" y="10587"/>
                    <a:pt x="17925" y="10577"/>
                  </a:cubicBezTo>
                  <a:lnTo>
                    <a:pt x="17925" y="10577"/>
                  </a:lnTo>
                  <a:cubicBezTo>
                    <a:pt x="17923" y="10578"/>
                    <a:pt x="17922" y="10578"/>
                    <a:pt x="17921" y="10578"/>
                  </a:cubicBezTo>
                  <a:cubicBezTo>
                    <a:pt x="17932" y="10573"/>
                    <a:pt x="17944" y="10567"/>
                    <a:pt x="17957" y="10566"/>
                  </a:cubicBezTo>
                  <a:cubicBezTo>
                    <a:pt x="17957" y="10566"/>
                    <a:pt x="17957" y="10565"/>
                    <a:pt x="17956" y="10565"/>
                  </a:cubicBezTo>
                  <a:cubicBezTo>
                    <a:pt x="17982" y="10552"/>
                    <a:pt x="18008" y="10541"/>
                    <a:pt x="18034" y="10531"/>
                  </a:cubicBezTo>
                  <a:cubicBezTo>
                    <a:pt x="18056" y="10523"/>
                    <a:pt x="18078" y="10515"/>
                    <a:pt x="18101" y="10510"/>
                  </a:cubicBezTo>
                  <a:cubicBezTo>
                    <a:pt x="18138" y="10503"/>
                    <a:pt x="18175" y="10499"/>
                    <a:pt x="18211" y="10495"/>
                  </a:cubicBezTo>
                  <a:cubicBezTo>
                    <a:pt x="18251" y="10493"/>
                    <a:pt x="18290" y="10490"/>
                    <a:pt x="18330" y="10490"/>
                  </a:cubicBezTo>
                  <a:cubicBezTo>
                    <a:pt x="18337" y="10490"/>
                    <a:pt x="18343" y="10490"/>
                    <a:pt x="18349" y="10490"/>
                  </a:cubicBezTo>
                  <a:cubicBezTo>
                    <a:pt x="18401" y="10493"/>
                    <a:pt x="18449" y="10503"/>
                    <a:pt x="18500" y="10511"/>
                  </a:cubicBezTo>
                  <a:lnTo>
                    <a:pt x="18501" y="10511"/>
                  </a:lnTo>
                  <a:cubicBezTo>
                    <a:pt x="18503" y="10511"/>
                    <a:pt x="18505" y="10511"/>
                    <a:pt x="18506" y="10513"/>
                  </a:cubicBezTo>
                  <a:cubicBezTo>
                    <a:pt x="18572" y="10525"/>
                    <a:pt x="18639" y="10540"/>
                    <a:pt x="18704" y="10559"/>
                  </a:cubicBezTo>
                  <a:cubicBezTo>
                    <a:pt x="18740" y="10571"/>
                    <a:pt x="18776" y="10583"/>
                    <a:pt x="18810" y="10599"/>
                  </a:cubicBezTo>
                  <a:cubicBezTo>
                    <a:pt x="18825" y="10607"/>
                    <a:pt x="18840" y="10614"/>
                    <a:pt x="18854" y="10622"/>
                  </a:cubicBezTo>
                  <a:cubicBezTo>
                    <a:pt x="18905" y="10655"/>
                    <a:pt x="18951" y="10693"/>
                    <a:pt x="18998" y="10730"/>
                  </a:cubicBezTo>
                  <a:lnTo>
                    <a:pt x="18998" y="10730"/>
                  </a:lnTo>
                  <a:cubicBezTo>
                    <a:pt x="18998" y="10730"/>
                    <a:pt x="18998" y="10730"/>
                    <a:pt x="18998" y="10730"/>
                  </a:cubicBezTo>
                  <a:lnTo>
                    <a:pt x="18998" y="10730"/>
                  </a:lnTo>
                  <a:cubicBezTo>
                    <a:pt x="18998" y="10730"/>
                    <a:pt x="18998" y="10730"/>
                    <a:pt x="18998" y="10730"/>
                  </a:cubicBezTo>
                  <a:lnTo>
                    <a:pt x="18998" y="10730"/>
                  </a:lnTo>
                  <a:cubicBezTo>
                    <a:pt x="18998" y="10730"/>
                    <a:pt x="18998" y="10730"/>
                    <a:pt x="18998" y="10730"/>
                  </a:cubicBezTo>
                  <a:lnTo>
                    <a:pt x="18998" y="10730"/>
                  </a:lnTo>
                  <a:cubicBezTo>
                    <a:pt x="18998" y="10730"/>
                    <a:pt x="18999" y="10731"/>
                    <a:pt x="19000" y="10731"/>
                  </a:cubicBezTo>
                  <a:lnTo>
                    <a:pt x="19000" y="10731"/>
                  </a:lnTo>
                  <a:cubicBezTo>
                    <a:pt x="18999" y="10731"/>
                    <a:pt x="18999" y="10730"/>
                    <a:pt x="18998" y="10730"/>
                  </a:cubicBezTo>
                  <a:lnTo>
                    <a:pt x="18998" y="10730"/>
                  </a:lnTo>
                  <a:cubicBezTo>
                    <a:pt x="18999" y="10731"/>
                    <a:pt x="19000" y="10731"/>
                    <a:pt x="19000" y="10732"/>
                  </a:cubicBezTo>
                  <a:cubicBezTo>
                    <a:pt x="19000" y="10732"/>
                    <a:pt x="19000" y="10732"/>
                    <a:pt x="19000" y="10731"/>
                  </a:cubicBezTo>
                  <a:lnTo>
                    <a:pt x="19000" y="10731"/>
                  </a:lnTo>
                  <a:cubicBezTo>
                    <a:pt x="19050" y="10775"/>
                    <a:pt x="19100" y="10819"/>
                    <a:pt x="19145" y="10866"/>
                  </a:cubicBezTo>
                  <a:cubicBezTo>
                    <a:pt x="19177" y="10901"/>
                    <a:pt x="19207" y="10938"/>
                    <a:pt x="19236" y="10977"/>
                  </a:cubicBezTo>
                  <a:cubicBezTo>
                    <a:pt x="19256" y="11006"/>
                    <a:pt x="19275" y="11037"/>
                    <a:pt x="19292" y="11068"/>
                  </a:cubicBezTo>
                  <a:cubicBezTo>
                    <a:pt x="19292" y="11068"/>
                    <a:pt x="19291" y="11068"/>
                    <a:pt x="19291" y="11067"/>
                  </a:cubicBezTo>
                  <a:lnTo>
                    <a:pt x="19291" y="11067"/>
                  </a:lnTo>
                  <a:cubicBezTo>
                    <a:pt x="19325" y="11135"/>
                    <a:pt x="19355" y="11205"/>
                    <a:pt x="19381" y="11277"/>
                  </a:cubicBezTo>
                  <a:cubicBezTo>
                    <a:pt x="19391" y="11305"/>
                    <a:pt x="19399" y="11331"/>
                    <a:pt x="19406" y="11361"/>
                  </a:cubicBezTo>
                  <a:cubicBezTo>
                    <a:pt x="19413" y="11397"/>
                    <a:pt x="19421" y="11434"/>
                    <a:pt x="19427" y="11470"/>
                  </a:cubicBezTo>
                  <a:cubicBezTo>
                    <a:pt x="19433" y="11510"/>
                    <a:pt x="19438" y="11550"/>
                    <a:pt x="19442" y="11589"/>
                  </a:cubicBezTo>
                  <a:cubicBezTo>
                    <a:pt x="19445" y="11630"/>
                    <a:pt x="19448" y="11669"/>
                    <a:pt x="19449" y="11708"/>
                  </a:cubicBezTo>
                  <a:cubicBezTo>
                    <a:pt x="19450" y="11746"/>
                    <a:pt x="19449" y="11783"/>
                    <a:pt x="19448" y="11821"/>
                  </a:cubicBezTo>
                  <a:lnTo>
                    <a:pt x="19448" y="11825"/>
                  </a:lnTo>
                  <a:cubicBezTo>
                    <a:pt x="19445" y="11852"/>
                    <a:pt x="19443" y="11877"/>
                    <a:pt x="19440" y="11903"/>
                  </a:cubicBezTo>
                  <a:cubicBezTo>
                    <a:pt x="19438" y="11928"/>
                    <a:pt x="19433" y="11953"/>
                    <a:pt x="19428" y="11976"/>
                  </a:cubicBezTo>
                  <a:cubicBezTo>
                    <a:pt x="19421" y="12001"/>
                    <a:pt x="19414" y="12026"/>
                    <a:pt x="19409" y="12051"/>
                  </a:cubicBezTo>
                  <a:cubicBezTo>
                    <a:pt x="19402" y="12073"/>
                    <a:pt x="19393" y="12095"/>
                    <a:pt x="19386" y="12119"/>
                  </a:cubicBezTo>
                  <a:cubicBezTo>
                    <a:pt x="19377" y="12146"/>
                    <a:pt x="19366" y="12171"/>
                    <a:pt x="19354" y="12196"/>
                  </a:cubicBezTo>
                  <a:cubicBezTo>
                    <a:pt x="19339" y="12229"/>
                    <a:pt x="19323" y="12263"/>
                    <a:pt x="19304" y="12294"/>
                  </a:cubicBezTo>
                  <a:cubicBezTo>
                    <a:pt x="19287" y="12325"/>
                    <a:pt x="19269" y="12355"/>
                    <a:pt x="19251" y="12384"/>
                  </a:cubicBezTo>
                  <a:cubicBezTo>
                    <a:pt x="19238" y="12403"/>
                    <a:pt x="19226" y="12420"/>
                    <a:pt x="19213" y="12439"/>
                  </a:cubicBezTo>
                  <a:cubicBezTo>
                    <a:pt x="19203" y="12453"/>
                    <a:pt x="19191" y="12467"/>
                    <a:pt x="19180" y="12480"/>
                  </a:cubicBezTo>
                  <a:cubicBezTo>
                    <a:pt x="19159" y="12502"/>
                    <a:pt x="19137" y="12524"/>
                    <a:pt x="19115" y="12546"/>
                  </a:cubicBezTo>
                  <a:lnTo>
                    <a:pt x="19115" y="12546"/>
                  </a:lnTo>
                  <a:cubicBezTo>
                    <a:pt x="19109" y="12551"/>
                    <a:pt x="19103" y="12556"/>
                    <a:pt x="19098" y="12562"/>
                  </a:cubicBezTo>
                  <a:cubicBezTo>
                    <a:pt x="19089" y="12570"/>
                    <a:pt x="19078" y="12577"/>
                    <a:pt x="19068" y="12585"/>
                  </a:cubicBezTo>
                  <a:cubicBezTo>
                    <a:pt x="19016" y="12548"/>
                    <a:pt x="18958" y="12516"/>
                    <a:pt x="18900" y="12487"/>
                  </a:cubicBezTo>
                  <a:cubicBezTo>
                    <a:pt x="18843" y="12460"/>
                    <a:pt x="18783" y="12436"/>
                    <a:pt x="18722" y="12415"/>
                  </a:cubicBezTo>
                  <a:cubicBezTo>
                    <a:pt x="18658" y="12392"/>
                    <a:pt x="18592" y="12373"/>
                    <a:pt x="18526" y="12355"/>
                  </a:cubicBezTo>
                  <a:cubicBezTo>
                    <a:pt x="18465" y="12338"/>
                    <a:pt x="18405" y="12321"/>
                    <a:pt x="18343" y="12310"/>
                  </a:cubicBezTo>
                  <a:cubicBezTo>
                    <a:pt x="18274" y="12296"/>
                    <a:pt x="18207" y="12286"/>
                    <a:pt x="18140" y="12278"/>
                  </a:cubicBezTo>
                  <a:cubicBezTo>
                    <a:pt x="18078" y="12268"/>
                    <a:pt x="18015" y="12260"/>
                    <a:pt x="17952" y="12257"/>
                  </a:cubicBezTo>
                  <a:cubicBezTo>
                    <a:pt x="17896" y="12254"/>
                    <a:pt x="17841" y="12251"/>
                    <a:pt x="17785" y="12251"/>
                  </a:cubicBezTo>
                  <a:cubicBezTo>
                    <a:pt x="17769" y="12251"/>
                    <a:pt x="17753" y="12251"/>
                    <a:pt x="17737" y="12252"/>
                  </a:cubicBezTo>
                  <a:cubicBezTo>
                    <a:pt x="17601" y="12253"/>
                    <a:pt x="17463" y="12267"/>
                    <a:pt x="17329" y="12294"/>
                  </a:cubicBezTo>
                  <a:cubicBezTo>
                    <a:pt x="17267" y="12307"/>
                    <a:pt x="17206" y="12325"/>
                    <a:pt x="17146" y="12345"/>
                  </a:cubicBezTo>
                  <a:cubicBezTo>
                    <a:pt x="17138" y="12347"/>
                    <a:pt x="17131" y="12350"/>
                    <a:pt x="17123" y="12352"/>
                  </a:cubicBezTo>
                  <a:cubicBezTo>
                    <a:pt x="17106" y="12316"/>
                    <a:pt x="17090" y="12279"/>
                    <a:pt x="17070" y="12243"/>
                  </a:cubicBezTo>
                  <a:cubicBezTo>
                    <a:pt x="17044" y="12190"/>
                    <a:pt x="17014" y="12140"/>
                    <a:pt x="16978" y="12093"/>
                  </a:cubicBezTo>
                  <a:cubicBezTo>
                    <a:pt x="16945" y="12048"/>
                    <a:pt x="16903" y="12010"/>
                    <a:pt x="16863" y="11971"/>
                  </a:cubicBezTo>
                  <a:cubicBezTo>
                    <a:pt x="16766" y="11880"/>
                    <a:pt x="16661" y="11800"/>
                    <a:pt x="16552" y="11723"/>
                  </a:cubicBezTo>
                  <a:cubicBezTo>
                    <a:pt x="16496" y="11682"/>
                    <a:pt x="16440" y="11641"/>
                    <a:pt x="16382" y="11604"/>
                  </a:cubicBezTo>
                  <a:cubicBezTo>
                    <a:pt x="16337" y="11576"/>
                    <a:pt x="16292" y="11547"/>
                    <a:pt x="16244" y="11525"/>
                  </a:cubicBezTo>
                  <a:cubicBezTo>
                    <a:pt x="16209" y="11510"/>
                    <a:pt x="16174" y="11497"/>
                    <a:pt x="16140" y="11484"/>
                  </a:cubicBezTo>
                  <a:cubicBezTo>
                    <a:pt x="16019" y="11439"/>
                    <a:pt x="15894" y="11408"/>
                    <a:pt x="15768" y="11385"/>
                  </a:cubicBezTo>
                  <a:cubicBezTo>
                    <a:pt x="15682" y="11370"/>
                    <a:pt x="15598" y="11357"/>
                    <a:pt x="15511" y="11355"/>
                  </a:cubicBezTo>
                  <a:cubicBezTo>
                    <a:pt x="15499" y="11355"/>
                    <a:pt x="15487" y="11355"/>
                    <a:pt x="15476" y="11355"/>
                  </a:cubicBezTo>
                  <a:cubicBezTo>
                    <a:pt x="15409" y="11355"/>
                    <a:pt x="15343" y="11358"/>
                    <a:pt x="15276" y="11365"/>
                  </a:cubicBezTo>
                  <a:cubicBezTo>
                    <a:pt x="15249" y="11368"/>
                    <a:pt x="15223" y="11375"/>
                    <a:pt x="15196" y="11378"/>
                  </a:cubicBezTo>
                  <a:cubicBezTo>
                    <a:pt x="15198" y="11347"/>
                    <a:pt x="15200" y="11316"/>
                    <a:pt x="15200" y="11285"/>
                  </a:cubicBezTo>
                  <a:cubicBezTo>
                    <a:pt x="15200" y="11254"/>
                    <a:pt x="15197" y="11222"/>
                    <a:pt x="15195" y="11191"/>
                  </a:cubicBezTo>
                  <a:cubicBezTo>
                    <a:pt x="15188" y="11123"/>
                    <a:pt x="15177" y="11056"/>
                    <a:pt x="15164" y="10989"/>
                  </a:cubicBezTo>
                  <a:cubicBezTo>
                    <a:pt x="15157" y="10959"/>
                    <a:pt x="15150" y="10931"/>
                    <a:pt x="15141" y="10901"/>
                  </a:cubicBezTo>
                  <a:cubicBezTo>
                    <a:pt x="15129" y="10864"/>
                    <a:pt x="15116" y="10826"/>
                    <a:pt x="15103" y="10789"/>
                  </a:cubicBezTo>
                  <a:cubicBezTo>
                    <a:pt x="15082" y="10727"/>
                    <a:pt x="15056" y="10666"/>
                    <a:pt x="15025" y="10608"/>
                  </a:cubicBezTo>
                  <a:cubicBezTo>
                    <a:pt x="15010" y="10578"/>
                    <a:pt x="14992" y="10550"/>
                    <a:pt x="14974" y="10521"/>
                  </a:cubicBezTo>
                  <a:cubicBezTo>
                    <a:pt x="14965" y="10506"/>
                    <a:pt x="14955" y="10490"/>
                    <a:pt x="14945" y="10475"/>
                  </a:cubicBezTo>
                  <a:cubicBezTo>
                    <a:pt x="14934" y="10457"/>
                    <a:pt x="14920" y="10442"/>
                    <a:pt x="14907" y="10425"/>
                  </a:cubicBezTo>
                  <a:cubicBezTo>
                    <a:pt x="14888" y="10399"/>
                    <a:pt x="14867" y="10376"/>
                    <a:pt x="14847" y="10351"/>
                  </a:cubicBezTo>
                  <a:cubicBezTo>
                    <a:pt x="14824" y="10324"/>
                    <a:pt x="14798" y="10299"/>
                    <a:pt x="14773" y="10274"/>
                  </a:cubicBezTo>
                  <a:cubicBezTo>
                    <a:pt x="14753" y="10253"/>
                    <a:pt x="14729" y="10234"/>
                    <a:pt x="14707" y="10215"/>
                  </a:cubicBezTo>
                  <a:cubicBezTo>
                    <a:pt x="14702" y="10210"/>
                    <a:pt x="14696" y="10205"/>
                    <a:pt x="14691" y="10200"/>
                  </a:cubicBezTo>
                  <a:cubicBezTo>
                    <a:pt x="14715" y="10184"/>
                    <a:pt x="14739" y="10167"/>
                    <a:pt x="14764" y="10149"/>
                  </a:cubicBezTo>
                  <a:cubicBezTo>
                    <a:pt x="14805" y="10117"/>
                    <a:pt x="14848" y="10086"/>
                    <a:pt x="14884" y="10049"/>
                  </a:cubicBezTo>
                  <a:cubicBezTo>
                    <a:pt x="14903" y="10028"/>
                    <a:pt x="14922" y="10005"/>
                    <a:pt x="14938" y="9984"/>
                  </a:cubicBezTo>
                  <a:cubicBezTo>
                    <a:pt x="14959" y="9957"/>
                    <a:pt x="14977" y="9927"/>
                    <a:pt x="14996" y="9900"/>
                  </a:cubicBezTo>
                  <a:cubicBezTo>
                    <a:pt x="15012" y="9875"/>
                    <a:pt x="15026" y="9850"/>
                    <a:pt x="15038" y="9825"/>
                  </a:cubicBezTo>
                  <a:cubicBezTo>
                    <a:pt x="15054" y="9794"/>
                    <a:pt x="15073" y="9763"/>
                    <a:pt x="15085" y="9731"/>
                  </a:cubicBezTo>
                  <a:cubicBezTo>
                    <a:pt x="15108" y="9677"/>
                    <a:pt x="15126" y="9621"/>
                    <a:pt x="15142" y="9565"/>
                  </a:cubicBezTo>
                  <a:cubicBezTo>
                    <a:pt x="15159" y="9505"/>
                    <a:pt x="15170" y="9445"/>
                    <a:pt x="15176" y="9384"/>
                  </a:cubicBezTo>
                  <a:cubicBezTo>
                    <a:pt x="15183" y="9321"/>
                    <a:pt x="15186" y="9257"/>
                    <a:pt x="15185" y="9194"/>
                  </a:cubicBezTo>
                  <a:cubicBezTo>
                    <a:pt x="15183" y="9131"/>
                    <a:pt x="15175" y="9069"/>
                    <a:pt x="15164" y="9007"/>
                  </a:cubicBezTo>
                  <a:cubicBezTo>
                    <a:pt x="15149" y="8917"/>
                    <a:pt x="15131" y="8827"/>
                    <a:pt x="15111" y="8738"/>
                  </a:cubicBezTo>
                  <a:cubicBezTo>
                    <a:pt x="15090" y="8648"/>
                    <a:pt x="15067" y="8559"/>
                    <a:pt x="15037" y="8475"/>
                  </a:cubicBezTo>
                  <a:cubicBezTo>
                    <a:pt x="15005" y="8384"/>
                    <a:pt x="14968" y="8295"/>
                    <a:pt x="14928" y="8209"/>
                  </a:cubicBezTo>
                  <a:cubicBezTo>
                    <a:pt x="14927" y="8208"/>
                    <a:pt x="14927" y="8204"/>
                    <a:pt x="14925" y="8203"/>
                  </a:cubicBezTo>
                  <a:cubicBezTo>
                    <a:pt x="14945" y="8182"/>
                    <a:pt x="14963" y="8160"/>
                    <a:pt x="14981" y="8137"/>
                  </a:cubicBezTo>
                  <a:cubicBezTo>
                    <a:pt x="15001" y="8112"/>
                    <a:pt x="15021" y="8084"/>
                    <a:pt x="15041" y="8057"/>
                  </a:cubicBezTo>
                  <a:cubicBezTo>
                    <a:pt x="15078" y="8003"/>
                    <a:pt x="15113" y="7948"/>
                    <a:pt x="15146" y="7893"/>
                  </a:cubicBezTo>
                  <a:cubicBezTo>
                    <a:pt x="15180" y="7836"/>
                    <a:pt x="15211" y="7778"/>
                    <a:pt x="15240" y="7718"/>
                  </a:cubicBezTo>
                  <a:cubicBezTo>
                    <a:pt x="15269" y="7657"/>
                    <a:pt x="15294" y="7596"/>
                    <a:pt x="15320" y="7534"/>
                  </a:cubicBezTo>
                  <a:cubicBezTo>
                    <a:pt x="15345" y="7472"/>
                    <a:pt x="15367" y="7409"/>
                    <a:pt x="15383" y="7345"/>
                  </a:cubicBezTo>
                  <a:cubicBezTo>
                    <a:pt x="15402" y="7280"/>
                    <a:pt x="15417" y="7214"/>
                    <a:pt x="15425" y="7147"/>
                  </a:cubicBezTo>
                  <a:cubicBezTo>
                    <a:pt x="15434" y="7083"/>
                    <a:pt x="15436" y="7017"/>
                    <a:pt x="15430" y="6953"/>
                  </a:cubicBezTo>
                  <a:cubicBezTo>
                    <a:pt x="15418" y="6832"/>
                    <a:pt x="15389" y="6715"/>
                    <a:pt x="15360" y="6600"/>
                  </a:cubicBezTo>
                  <a:cubicBezTo>
                    <a:pt x="15329" y="6484"/>
                    <a:pt x="15294" y="6371"/>
                    <a:pt x="15247" y="6259"/>
                  </a:cubicBezTo>
                  <a:cubicBezTo>
                    <a:pt x="15223" y="6206"/>
                    <a:pt x="15200" y="6154"/>
                    <a:pt x="15177" y="6099"/>
                  </a:cubicBezTo>
                  <a:cubicBezTo>
                    <a:pt x="15156" y="6053"/>
                    <a:pt x="15137" y="6005"/>
                    <a:pt x="15116" y="5959"/>
                  </a:cubicBezTo>
                  <a:cubicBezTo>
                    <a:pt x="15172" y="5928"/>
                    <a:pt x="15226" y="5895"/>
                    <a:pt x="15281" y="5862"/>
                  </a:cubicBezTo>
                  <a:cubicBezTo>
                    <a:pt x="15357" y="5818"/>
                    <a:pt x="15433" y="5775"/>
                    <a:pt x="15511" y="5736"/>
                  </a:cubicBezTo>
                  <a:lnTo>
                    <a:pt x="15511" y="5736"/>
                  </a:lnTo>
                  <a:cubicBezTo>
                    <a:pt x="15511" y="5736"/>
                    <a:pt x="15510" y="5736"/>
                    <a:pt x="15510" y="5736"/>
                  </a:cubicBezTo>
                  <a:cubicBezTo>
                    <a:pt x="15593" y="5697"/>
                    <a:pt x="15675" y="5658"/>
                    <a:pt x="15761" y="5630"/>
                  </a:cubicBezTo>
                  <a:cubicBezTo>
                    <a:pt x="15802" y="5617"/>
                    <a:pt x="15843" y="5607"/>
                    <a:pt x="15887" y="5598"/>
                  </a:cubicBezTo>
                  <a:cubicBezTo>
                    <a:pt x="15931" y="5590"/>
                    <a:pt x="15977" y="5583"/>
                    <a:pt x="16023" y="5577"/>
                  </a:cubicBezTo>
                  <a:cubicBezTo>
                    <a:pt x="16031" y="5576"/>
                    <a:pt x="16037" y="5575"/>
                    <a:pt x="16045" y="5572"/>
                  </a:cubicBezTo>
                  <a:cubicBezTo>
                    <a:pt x="16074" y="5566"/>
                    <a:pt x="16100" y="5559"/>
                    <a:pt x="16129" y="5555"/>
                  </a:cubicBezTo>
                  <a:cubicBezTo>
                    <a:pt x="16148" y="5551"/>
                    <a:pt x="16167" y="5547"/>
                    <a:pt x="16188" y="5545"/>
                  </a:cubicBezTo>
                  <a:lnTo>
                    <a:pt x="16199" y="5518"/>
                  </a:lnTo>
                  <a:cubicBezTo>
                    <a:pt x="16202" y="5516"/>
                    <a:pt x="16202" y="5515"/>
                    <a:pt x="16203" y="5514"/>
                  </a:cubicBezTo>
                  <a:cubicBezTo>
                    <a:pt x="16220" y="5472"/>
                    <a:pt x="16240" y="5428"/>
                    <a:pt x="16259" y="5386"/>
                  </a:cubicBezTo>
                  <a:cubicBezTo>
                    <a:pt x="16267" y="5365"/>
                    <a:pt x="16276" y="5344"/>
                    <a:pt x="16285" y="5323"/>
                  </a:cubicBezTo>
                  <a:cubicBezTo>
                    <a:pt x="16311" y="5260"/>
                    <a:pt x="16339" y="5196"/>
                    <a:pt x="16367" y="5133"/>
                  </a:cubicBezTo>
                  <a:cubicBezTo>
                    <a:pt x="16390" y="5077"/>
                    <a:pt x="16415" y="5021"/>
                    <a:pt x="16442" y="4966"/>
                  </a:cubicBezTo>
                  <a:lnTo>
                    <a:pt x="16442" y="4966"/>
                  </a:lnTo>
                  <a:lnTo>
                    <a:pt x="16439" y="4973"/>
                  </a:lnTo>
                  <a:cubicBezTo>
                    <a:pt x="16488" y="4874"/>
                    <a:pt x="16544" y="4777"/>
                    <a:pt x="16606" y="4685"/>
                  </a:cubicBezTo>
                  <a:cubicBezTo>
                    <a:pt x="16662" y="4606"/>
                    <a:pt x="16725" y="4529"/>
                    <a:pt x="16782" y="4450"/>
                  </a:cubicBezTo>
                  <a:cubicBezTo>
                    <a:pt x="16843" y="4363"/>
                    <a:pt x="16908" y="4280"/>
                    <a:pt x="16979" y="4198"/>
                  </a:cubicBezTo>
                  <a:cubicBezTo>
                    <a:pt x="16981" y="4195"/>
                    <a:pt x="16983" y="4194"/>
                    <a:pt x="16984" y="4193"/>
                  </a:cubicBezTo>
                  <a:cubicBezTo>
                    <a:pt x="17019" y="4156"/>
                    <a:pt x="17055" y="4120"/>
                    <a:pt x="17094" y="4087"/>
                  </a:cubicBezTo>
                  <a:cubicBezTo>
                    <a:pt x="17151" y="4038"/>
                    <a:pt x="17210" y="3993"/>
                    <a:pt x="17272" y="3953"/>
                  </a:cubicBezTo>
                  <a:cubicBezTo>
                    <a:pt x="17328" y="3916"/>
                    <a:pt x="17386" y="3884"/>
                    <a:pt x="17443" y="3848"/>
                  </a:cubicBezTo>
                  <a:cubicBezTo>
                    <a:pt x="17473" y="3831"/>
                    <a:pt x="17503" y="3811"/>
                    <a:pt x="17534" y="3793"/>
                  </a:cubicBezTo>
                  <a:cubicBezTo>
                    <a:pt x="17561" y="3776"/>
                    <a:pt x="17590" y="3762"/>
                    <a:pt x="17618" y="3748"/>
                  </a:cubicBezTo>
                  <a:lnTo>
                    <a:pt x="17617" y="3748"/>
                  </a:lnTo>
                  <a:cubicBezTo>
                    <a:pt x="17679" y="3718"/>
                    <a:pt x="17741" y="3693"/>
                    <a:pt x="17801" y="3658"/>
                  </a:cubicBezTo>
                  <a:cubicBezTo>
                    <a:pt x="17830" y="3642"/>
                    <a:pt x="17859" y="3624"/>
                    <a:pt x="17889" y="3606"/>
                  </a:cubicBezTo>
                  <a:cubicBezTo>
                    <a:pt x="17922" y="3585"/>
                    <a:pt x="17956" y="3568"/>
                    <a:pt x="17992" y="3550"/>
                  </a:cubicBezTo>
                  <a:cubicBezTo>
                    <a:pt x="18025" y="3534"/>
                    <a:pt x="18059" y="3518"/>
                    <a:pt x="18092" y="3502"/>
                  </a:cubicBezTo>
                  <a:lnTo>
                    <a:pt x="18092" y="3502"/>
                  </a:lnTo>
                  <a:lnTo>
                    <a:pt x="18085" y="3506"/>
                  </a:lnTo>
                  <a:cubicBezTo>
                    <a:pt x="18102" y="3496"/>
                    <a:pt x="18121" y="3488"/>
                    <a:pt x="18140" y="3482"/>
                  </a:cubicBezTo>
                  <a:lnTo>
                    <a:pt x="18140" y="3482"/>
                  </a:lnTo>
                  <a:lnTo>
                    <a:pt x="18139" y="3483"/>
                  </a:lnTo>
                  <a:cubicBezTo>
                    <a:pt x="18211" y="3460"/>
                    <a:pt x="18286" y="3445"/>
                    <a:pt x="18358" y="3423"/>
                  </a:cubicBezTo>
                  <a:lnTo>
                    <a:pt x="18474" y="3388"/>
                  </a:lnTo>
                  <a:cubicBezTo>
                    <a:pt x="18514" y="3377"/>
                    <a:pt x="18554" y="3367"/>
                    <a:pt x="18594" y="3359"/>
                  </a:cubicBezTo>
                  <a:cubicBezTo>
                    <a:pt x="18665" y="3346"/>
                    <a:pt x="18735" y="3332"/>
                    <a:pt x="18805" y="3320"/>
                  </a:cubicBezTo>
                  <a:cubicBezTo>
                    <a:pt x="18803" y="3320"/>
                    <a:pt x="18800" y="3321"/>
                    <a:pt x="18798" y="3321"/>
                  </a:cubicBezTo>
                  <a:cubicBezTo>
                    <a:pt x="18850" y="3311"/>
                    <a:pt x="18900" y="3301"/>
                    <a:pt x="18953" y="3297"/>
                  </a:cubicBezTo>
                  <a:cubicBezTo>
                    <a:pt x="18960" y="3297"/>
                    <a:pt x="18968" y="3297"/>
                    <a:pt x="18975" y="3297"/>
                  </a:cubicBezTo>
                  <a:close/>
                  <a:moveTo>
                    <a:pt x="13864" y="0"/>
                  </a:moveTo>
                  <a:cubicBezTo>
                    <a:pt x="13823" y="0"/>
                    <a:pt x="13782" y="1"/>
                    <a:pt x="13740" y="1"/>
                  </a:cubicBezTo>
                  <a:cubicBezTo>
                    <a:pt x="13608" y="2"/>
                    <a:pt x="13479" y="12"/>
                    <a:pt x="13351" y="39"/>
                  </a:cubicBezTo>
                  <a:cubicBezTo>
                    <a:pt x="13291" y="53"/>
                    <a:pt x="13230" y="68"/>
                    <a:pt x="13170" y="84"/>
                  </a:cubicBezTo>
                  <a:cubicBezTo>
                    <a:pt x="13116" y="97"/>
                    <a:pt x="13062" y="110"/>
                    <a:pt x="13009" y="125"/>
                  </a:cubicBezTo>
                  <a:cubicBezTo>
                    <a:pt x="12899" y="153"/>
                    <a:pt x="12789" y="182"/>
                    <a:pt x="12683" y="225"/>
                  </a:cubicBezTo>
                  <a:cubicBezTo>
                    <a:pt x="12626" y="250"/>
                    <a:pt x="12569" y="276"/>
                    <a:pt x="12513" y="306"/>
                  </a:cubicBezTo>
                  <a:cubicBezTo>
                    <a:pt x="12462" y="332"/>
                    <a:pt x="12410" y="363"/>
                    <a:pt x="12359" y="393"/>
                  </a:cubicBezTo>
                  <a:cubicBezTo>
                    <a:pt x="12304" y="424"/>
                    <a:pt x="12249" y="456"/>
                    <a:pt x="12194" y="491"/>
                  </a:cubicBezTo>
                  <a:cubicBezTo>
                    <a:pt x="12172" y="505"/>
                    <a:pt x="12149" y="520"/>
                    <a:pt x="12127" y="538"/>
                  </a:cubicBezTo>
                  <a:cubicBezTo>
                    <a:pt x="12106" y="555"/>
                    <a:pt x="12085" y="574"/>
                    <a:pt x="12064" y="592"/>
                  </a:cubicBezTo>
                  <a:lnTo>
                    <a:pt x="12063" y="594"/>
                  </a:lnTo>
                  <a:lnTo>
                    <a:pt x="12061" y="596"/>
                  </a:lnTo>
                  <a:lnTo>
                    <a:pt x="12058" y="600"/>
                  </a:lnTo>
                  <a:lnTo>
                    <a:pt x="12059" y="598"/>
                  </a:lnTo>
                  <a:lnTo>
                    <a:pt x="12059" y="598"/>
                  </a:lnTo>
                  <a:cubicBezTo>
                    <a:pt x="12022" y="632"/>
                    <a:pt x="11983" y="665"/>
                    <a:pt x="11946" y="699"/>
                  </a:cubicBezTo>
                  <a:cubicBezTo>
                    <a:pt x="11904" y="737"/>
                    <a:pt x="11865" y="778"/>
                    <a:pt x="11828" y="822"/>
                  </a:cubicBezTo>
                  <a:cubicBezTo>
                    <a:pt x="11791" y="863"/>
                    <a:pt x="11754" y="904"/>
                    <a:pt x="11718" y="946"/>
                  </a:cubicBezTo>
                  <a:cubicBezTo>
                    <a:pt x="11684" y="984"/>
                    <a:pt x="11654" y="1024"/>
                    <a:pt x="11625" y="1065"/>
                  </a:cubicBezTo>
                  <a:cubicBezTo>
                    <a:pt x="11568" y="1144"/>
                    <a:pt x="11516" y="1224"/>
                    <a:pt x="11470" y="1309"/>
                  </a:cubicBezTo>
                  <a:cubicBezTo>
                    <a:pt x="11446" y="1350"/>
                    <a:pt x="11423" y="1391"/>
                    <a:pt x="11401" y="1434"/>
                  </a:cubicBezTo>
                  <a:cubicBezTo>
                    <a:pt x="11383" y="1469"/>
                    <a:pt x="11368" y="1506"/>
                    <a:pt x="11352" y="1544"/>
                  </a:cubicBezTo>
                  <a:cubicBezTo>
                    <a:pt x="11348" y="1554"/>
                    <a:pt x="11348" y="1565"/>
                    <a:pt x="11349" y="1575"/>
                  </a:cubicBezTo>
                  <a:cubicBezTo>
                    <a:pt x="11331" y="1599"/>
                    <a:pt x="11322" y="1633"/>
                    <a:pt x="11315" y="1663"/>
                  </a:cubicBezTo>
                  <a:cubicBezTo>
                    <a:pt x="11315" y="1664"/>
                    <a:pt x="11315" y="1665"/>
                    <a:pt x="11313" y="1668"/>
                  </a:cubicBezTo>
                  <a:cubicBezTo>
                    <a:pt x="11305" y="1658"/>
                    <a:pt x="11295" y="1650"/>
                    <a:pt x="11285" y="1644"/>
                  </a:cubicBezTo>
                  <a:cubicBezTo>
                    <a:pt x="11264" y="1630"/>
                    <a:pt x="11244" y="1614"/>
                    <a:pt x="11223" y="1602"/>
                  </a:cubicBezTo>
                  <a:cubicBezTo>
                    <a:pt x="11199" y="1586"/>
                    <a:pt x="11174" y="1575"/>
                    <a:pt x="11148" y="1565"/>
                  </a:cubicBezTo>
                  <a:cubicBezTo>
                    <a:pt x="11096" y="1542"/>
                    <a:pt x="11042" y="1532"/>
                    <a:pt x="10987" y="1520"/>
                  </a:cubicBezTo>
                  <a:cubicBezTo>
                    <a:pt x="10955" y="1514"/>
                    <a:pt x="10921" y="1509"/>
                    <a:pt x="10888" y="1504"/>
                  </a:cubicBezTo>
                  <a:cubicBezTo>
                    <a:pt x="10833" y="1495"/>
                    <a:pt x="10778" y="1494"/>
                    <a:pt x="10723" y="1494"/>
                  </a:cubicBezTo>
                  <a:cubicBezTo>
                    <a:pt x="10666" y="1493"/>
                    <a:pt x="10609" y="1492"/>
                    <a:pt x="10551" y="1492"/>
                  </a:cubicBezTo>
                  <a:cubicBezTo>
                    <a:pt x="10496" y="1492"/>
                    <a:pt x="10440" y="1497"/>
                    <a:pt x="10384" y="1508"/>
                  </a:cubicBezTo>
                  <a:cubicBezTo>
                    <a:pt x="10321" y="1518"/>
                    <a:pt x="10259" y="1535"/>
                    <a:pt x="10197" y="1555"/>
                  </a:cubicBezTo>
                  <a:cubicBezTo>
                    <a:pt x="10131" y="1576"/>
                    <a:pt x="10067" y="1599"/>
                    <a:pt x="10002" y="1624"/>
                  </a:cubicBezTo>
                  <a:cubicBezTo>
                    <a:pt x="9948" y="1648"/>
                    <a:pt x="9893" y="1674"/>
                    <a:pt x="9839" y="1701"/>
                  </a:cubicBezTo>
                  <a:cubicBezTo>
                    <a:pt x="9784" y="1730"/>
                    <a:pt x="9729" y="1758"/>
                    <a:pt x="9676" y="1790"/>
                  </a:cubicBezTo>
                  <a:cubicBezTo>
                    <a:pt x="9573" y="1851"/>
                    <a:pt x="9478" y="1924"/>
                    <a:pt x="9386" y="2003"/>
                  </a:cubicBezTo>
                  <a:cubicBezTo>
                    <a:pt x="9297" y="2077"/>
                    <a:pt x="9216" y="2159"/>
                    <a:pt x="9143" y="2248"/>
                  </a:cubicBezTo>
                  <a:cubicBezTo>
                    <a:pt x="9076" y="2329"/>
                    <a:pt x="9019" y="2418"/>
                    <a:pt x="8962" y="2506"/>
                  </a:cubicBezTo>
                  <a:cubicBezTo>
                    <a:pt x="8901" y="2599"/>
                    <a:pt x="8847" y="2696"/>
                    <a:pt x="8805" y="2799"/>
                  </a:cubicBezTo>
                  <a:cubicBezTo>
                    <a:pt x="8787" y="2849"/>
                    <a:pt x="8771" y="2901"/>
                    <a:pt x="8756" y="2954"/>
                  </a:cubicBezTo>
                  <a:cubicBezTo>
                    <a:pt x="8756" y="2955"/>
                    <a:pt x="8754" y="2956"/>
                    <a:pt x="8754" y="2958"/>
                  </a:cubicBezTo>
                  <a:cubicBezTo>
                    <a:pt x="8730" y="2959"/>
                    <a:pt x="8705" y="2959"/>
                    <a:pt x="8680" y="2960"/>
                  </a:cubicBezTo>
                  <a:cubicBezTo>
                    <a:pt x="8650" y="2963"/>
                    <a:pt x="8623" y="2965"/>
                    <a:pt x="8594" y="2969"/>
                  </a:cubicBezTo>
                  <a:cubicBezTo>
                    <a:pt x="8555" y="2974"/>
                    <a:pt x="8518" y="2979"/>
                    <a:pt x="8480" y="2986"/>
                  </a:cubicBezTo>
                  <a:cubicBezTo>
                    <a:pt x="8420" y="2996"/>
                    <a:pt x="8358" y="3009"/>
                    <a:pt x="8300" y="3027"/>
                  </a:cubicBezTo>
                  <a:cubicBezTo>
                    <a:pt x="8272" y="3036"/>
                    <a:pt x="8243" y="3045"/>
                    <a:pt x="8215" y="3057"/>
                  </a:cubicBezTo>
                  <a:cubicBezTo>
                    <a:pt x="8181" y="3069"/>
                    <a:pt x="8149" y="3087"/>
                    <a:pt x="8118" y="3103"/>
                  </a:cubicBezTo>
                  <a:cubicBezTo>
                    <a:pt x="8004" y="3162"/>
                    <a:pt x="7900" y="3233"/>
                    <a:pt x="7802" y="3315"/>
                  </a:cubicBezTo>
                  <a:cubicBezTo>
                    <a:pt x="7749" y="3360"/>
                    <a:pt x="7696" y="3404"/>
                    <a:pt x="7647" y="3451"/>
                  </a:cubicBezTo>
                  <a:cubicBezTo>
                    <a:pt x="7596" y="3502"/>
                    <a:pt x="7544" y="3552"/>
                    <a:pt x="7495" y="3606"/>
                  </a:cubicBezTo>
                  <a:cubicBezTo>
                    <a:pt x="7472" y="3632"/>
                    <a:pt x="7450" y="3657"/>
                    <a:pt x="7428" y="3682"/>
                  </a:cubicBezTo>
                  <a:cubicBezTo>
                    <a:pt x="7406" y="3707"/>
                    <a:pt x="7386" y="3733"/>
                    <a:pt x="7366" y="3759"/>
                  </a:cubicBezTo>
                  <a:cubicBezTo>
                    <a:pt x="7323" y="3810"/>
                    <a:pt x="7283" y="3866"/>
                    <a:pt x="7246" y="3921"/>
                  </a:cubicBezTo>
                  <a:cubicBezTo>
                    <a:pt x="7206" y="3980"/>
                    <a:pt x="7166" y="4039"/>
                    <a:pt x="7128" y="4101"/>
                  </a:cubicBezTo>
                  <a:cubicBezTo>
                    <a:pt x="7094" y="4160"/>
                    <a:pt x="7060" y="4219"/>
                    <a:pt x="7028" y="4280"/>
                  </a:cubicBezTo>
                  <a:cubicBezTo>
                    <a:pt x="6963" y="4400"/>
                    <a:pt x="6925" y="4534"/>
                    <a:pt x="6889" y="4666"/>
                  </a:cubicBezTo>
                  <a:cubicBezTo>
                    <a:pt x="6870" y="4730"/>
                    <a:pt x="6857" y="4797"/>
                    <a:pt x="6842" y="4863"/>
                  </a:cubicBezTo>
                  <a:cubicBezTo>
                    <a:pt x="6828" y="4926"/>
                    <a:pt x="6818" y="4988"/>
                    <a:pt x="6808" y="5053"/>
                  </a:cubicBezTo>
                  <a:cubicBezTo>
                    <a:pt x="6797" y="5144"/>
                    <a:pt x="6788" y="5235"/>
                    <a:pt x="6796" y="5328"/>
                  </a:cubicBezTo>
                  <a:cubicBezTo>
                    <a:pt x="6797" y="5352"/>
                    <a:pt x="6801" y="5375"/>
                    <a:pt x="6806" y="5398"/>
                  </a:cubicBezTo>
                  <a:cubicBezTo>
                    <a:pt x="6808" y="5411"/>
                    <a:pt x="6812" y="5422"/>
                    <a:pt x="6816" y="5436"/>
                  </a:cubicBezTo>
                  <a:lnTo>
                    <a:pt x="6772" y="5436"/>
                  </a:lnTo>
                  <a:cubicBezTo>
                    <a:pt x="6703" y="5436"/>
                    <a:pt x="6632" y="5445"/>
                    <a:pt x="6563" y="5452"/>
                  </a:cubicBezTo>
                  <a:cubicBezTo>
                    <a:pt x="6501" y="5458"/>
                    <a:pt x="6439" y="5467"/>
                    <a:pt x="6377" y="5476"/>
                  </a:cubicBezTo>
                  <a:cubicBezTo>
                    <a:pt x="6245" y="5494"/>
                    <a:pt x="6114" y="5517"/>
                    <a:pt x="5987" y="5561"/>
                  </a:cubicBezTo>
                  <a:cubicBezTo>
                    <a:pt x="5949" y="5576"/>
                    <a:pt x="5913" y="5591"/>
                    <a:pt x="5874" y="5607"/>
                  </a:cubicBezTo>
                  <a:cubicBezTo>
                    <a:pt x="5838" y="5622"/>
                    <a:pt x="5804" y="5642"/>
                    <a:pt x="5770" y="5660"/>
                  </a:cubicBezTo>
                  <a:cubicBezTo>
                    <a:pt x="5699" y="5699"/>
                    <a:pt x="5631" y="5742"/>
                    <a:pt x="5567" y="5791"/>
                  </a:cubicBezTo>
                  <a:cubicBezTo>
                    <a:pt x="5507" y="5834"/>
                    <a:pt x="5454" y="5885"/>
                    <a:pt x="5405" y="5940"/>
                  </a:cubicBezTo>
                  <a:cubicBezTo>
                    <a:pt x="5347" y="6003"/>
                    <a:pt x="5288" y="6065"/>
                    <a:pt x="5228" y="6126"/>
                  </a:cubicBezTo>
                  <a:cubicBezTo>
                    <a:pt x="5224" y="6129"/>
                    <a:pt x="5222" y="6134"/>
                    <a:pt x="5219" y="6139"/>
                  </a:cubicBezTo>
                  <a:cubicBezTo>
                    <a:pt x="5195" y="6131"/>
                    <a:pt x="5171" y="6119"/>
                    <a:pt x="5145" y="6111"/>
                  </a:cubicBezTo>
                  <a:cubicBezTo>
                    <a:pt x="5075" y="6086"/>
                    <a:pt x="5004" y="6062"/>
                    <a:pt x="4934" y="6040"/>
                  </a:cubicBezTo>
                  <a:cubicBezTo>
                    <a:pt x="4868" y="6020"/>
                    <a:pt x="4801" y="6005"/>
                    <a:pt x="4733" y="5992"/>
                  </a:cubicBezTo>
                  <a:cubicBezTo>
                    <a:pt x="4721" y="5989"/>
                    <a:pt x="4707" y="5988"/>
                    <a:pt x="4696" y="5987"/>
                  </a:cubicBezTo>
                  <a:cubicBezTo>
                    <a:pt x="4674" y="5984"/>
                    <a:pt x="4651" y="5979"/>
                    <a:pt x="4630" y="5977"/>
                  </a:cubicBezTo>
                  <a:cubicBezTo>
                    <a:pt x="4595" y="5972"/>
                    <a:pt x="4561" y="5969"/>
                    <a:pt x="4526" y="5967"/>
                  </a:cubicBezTo>
                  <a:cubicBezTo>
                    <a:pt x="4459" y="5961"/>
                    <a:pt x="4393" y="5956"/>
                    <a:pt x="4328" y="5953"/>
                  </a:cubicBezTo>
                  <a:cubicBezTo>
                    <a:pt x="4285" y="5951"/>
                    <a:pt x="4243" y="5950"/>
                    <a:pt x="4200" y="5950"/>
                  </a:cubicBezTo>
                  <a:cubicBezTo>
                    <a:pt x="4175" y="5950"/>
                    <a:pt x="4151" y="5950"/>
                    <a:pt x="4127" y="5952"/>
                  </a:cubicBezTo>
                  <a:cubicBezTo>
                    <a:pt x="4093" y="5953"/>
                    <a:pt x="4058" y="5953"/>
                    <a:pt x="4025" y="5956"/>
                  </a:cubicBezTo>
                  <a:cubicBezTo>
                    <a:pt x="3986" y="5958"/>
                    <a:pt x="3949" y="5962"/>
                    <a:pt x="3910" y="5966"/>
                  </a:cubicBezTo>
                  <a:cubicBezTo>
                    <a:pt x="3838" y="5972"/>
                    <a:pt x="3766" y="5983"/>
                    <a:pt x="3692" y="5993"/>
                  </a:cubicBezTo>
                  <a:cubicBezTo>
                    <a:pt x="3632" y="6000"/>
                    <a:pt x="3571" y="6010"/>
                    <a:pt x="3511" y="6024"/>
                  </a:cubicBezTo>
                  <a:cubicBezTo>
                    <a:pt x="3475" y="6031"/>
                    <a:pt x="3438" y="6040"/>
                    <a:pt x="3401" y="6049"/>
                  </a:cubicBezTo>
                  <a:cubicBezTo>
                    <a:pt x="3387" y="6052"/>
                    <a:pt x="3374" y="6056"/>
                    <a:pt x="3360" y="6060"/>
                  </a:cubicBezTo>
                  <a:cubicBezTo>
                    <a:pt x="3335" y="6066"/>
                    <a:pt x="3308" y="6074"/>
                    <a:pt x="3281" y="6082"/>
                  </a:cubicBezTo>
                  <a:cubicBezTo>
                    <a:pt x="3255" y="6090"/>
                    <a:pt x="3230" y="6097"/>
                    <a:pt x="3206" y="6105"/>
                  </a:cubicBezTo>
                  <a:cubicBezTo>
                    <a:pt x="3175" y="6116"/>
                    <a:pt x="3143" y="6126"/>
                    <a:pt x="3112" y="6137"/>
                  </a:cubicBezTo>
                  <a:cubicBezTo>
                    <a:pt x="3075" y="6153"/>
                    <a:pt x="3036" y="6167"/>
                    <a:pt x="2998" y="6183"/>
                  </a:cubicBezTo>
                  <a:cubicBezTo>
                    <a:pt x="2963" y="6195"/>
                    <a:pt x="2931" y="6214"/>
                    <a:pt x="2897" y="6229"/>
                  </a:cubicBezTo>
                  <a:cubicBezTo>
                    <a:pt x="2835" y="6257"/>
                    <a:pt x="2775" y="6287"/>
                    <a:pt x="2714" y="6318"/>
                  </a:cubicBezTo>
                  <a:cubicBezTo>
                    <a:pt x="2654" y="6350"/>
                    <a:pt x="2593" y="6384"/>
                    <a:pt x="2535" y="6420"/>
                  </a:cubicBezTo>
                  <a:cubicBezTo>
                    <a:pt x="2508" y="6437"/>
                    <a:pt x="2481" y="6453"/>
                    <a:pt x="2453" y="6472"/>
                  </a:cubicBezTo>
                  <a:cubicBezTo>
                    <a:pt x="2424" y="6490"/>
                    <a:pt x="2394" y="6510"/>
                    <a:pt x="2366" y="6532"/>
                  </a:cubicBezTo>
                  <a:cubicBezTo>
                    <a:pt x="2337" y="6556"/>
                    <a:pt x="2307" y="6580"/>
                    <a:pt x="2276" y="6603"/>
                  </a:cubicBezTo>
                  <a:cubicBezTo>
                    <a:pt x="2245" y="6628"/>
                    <a:pt x="2216" y="6653"/>
                    <a:pt x="2187" y="6678"/>
                  </a:cubicBezTo>
                  <a:cubicBezTo>
                    <a:pt x="2162" y="6699"/>
                    <a:pt x="2139" y="6722"/>
                    <a:pt x="2115" y="6745"/>
                  </a:cubicBezTo>
                  <a:cubicBezTo>
                    <a:pt x="2058" y="6799"/>
                    <a:pt x="2007" y="6860"/>
                    <a:pt x="1961" y="6922"/>
                  </a:cubicBezTo>
                  <a:cubicBezTo>
                    <a:pt x="1855" y="7061"/>
                    <a:pt x="1764" y="7212"/>
                    <a:pt x="1697" y="7375"/>
                  </a:cubicBezTo>
                  <a:cubicBezTo>
                    <a:pt x="1677" y="7419"/>
                    <a:pt x="1662" y="7464"/>
                    <a:pt x="1647" y="7510"/>
                  </a:cubicBezTo>
                  <a:cubicBezTo>
                    <a:pt x="1633" y="7552"/>
                    <a:pt x="1617" y="7595"/>
                    <a:pt x="1606" y="7638"/>
                  </a:cubicBezTo>
                  <a:cubicBezTo>
                    <a:pt x="1584" y="7715"/>
                    <a:pt x="1568" y="7795"/>
                    <a:pt x="1560" y="7876"/>
                  </a:cubicBezTo>
                  <a:cubicBezTo>
                    <a:pt x="1554" y="7932"/>
                    <a:pt x="1553" y="7987"/>
                    <a:pt x="1552" y="8043"/>
                  </a:cubicBezTo>
                  <a:cubicBezTo>
                    <a:pt x="1550" y="8114"/>
                    <a:pt x="1553" y="8182"/>
                    <a:pt x="1558" y="8250"/>
                  </a:cubicBezTo>
                  <a:cubicBezTo>
                    <a:pt x="1558" y="8253"/>
                    <a:pt x="1558" y="8254"/>
                    <a:pt x="1559" y="8257"/>
                  </a:cubicBezTo>
                  <a:cubicBezTo>
                    <a:pt x="1512" y="8268"/>
                    <a:pt x="1467" y="8279"/>
                    <a:pt x="1420" y="8290"/>
                  </a:cubicBezTo>
                  <a:cubicBezTo>
                    <a:pt x="1358" y="8305"/>
                    <a:pt x="1294" y="8320"/>
                    <a:pt x="1235" y="8346"/>
                  </a:cubicBezTo>
                  <a:cubicBezTo>
                    <a:pt x="1203" y="8360"/>
                    <a:pt x="1171" y="8376"/>
                    <a:pt x="1138" y="8391"/>
                  </a:cubicBezTo>
                  <a:cubicBezTo>
                    <a:pt x="1107" y="8407"/>
                    <a:pt x="1076" y="8425"/>
                    <a:pt x="1047" y="8444"/>
                  </a:cubicBezTo>
                  <a:cubicBezTo>
                    <a:pt x="992" y="8477"/>
                    <a:pt x="940" y="8513"/>
                    <a:pt x="895" y="8558"/>
                  </a:cubicBezTo>
                  <a:cubicBezTo>
                    <a:pt x="852" y="8601"/>
                    <a:pt x="814" y="8650"/>
                    <a:pt x="776" y="8698"/>
                  </a:cubicBezTo>
                  <a:cubicBezTo>
                    <a:pt x="738" y="8748"/>
                    <a:pt x="701" y="8801"/>
                    <a:pt x="670" y="8857"/>
                  </a:cubicBezTo>
                  <a:cubicBezTo>
                    <a:pt x="652" y="8887"/>
                    <a:pt x="637" y="8914"/>
                    <a:pt x="624" y="8944"/>
                  </a:cubicBezTo>
                  <a:cubicBezTo>
                    <a:pt x="606" y="8977"/>
                    <a:pt x="593" y="9011"/>
                    <a:pt x="577" y="9044"/>
                  </a:cubicBezTo>
                  <a:cubicBezTo>
                    <a:pt x="549" y="9105"/>
                    <a:pt x="520" y="9166"/>
                    <a:pt x="493" y="9225"/>
                  </a:cubicBezTo>
                  <a:cubicBezTo>
                    <a:pt x="466" y="9281"/>
                    <a:pt x="445" y="9339"/>
                    <a:pt x="430" y="9398"/>
                  </a:cubicBezTo>
                  <a:cubicBezTo>
                    <a:pt x="409" y="9476"/>
                    <a:pt x="389" y="9554"/>
                    <a:pt x="373" y="9633"/>
                  </a:cubicBezTo>
                  <a:cubicBezTo>
                    <a:pt x="355" y="9719"/>
                    <a:pt x="356" y="9807"/>
                    <a:pt x="356" y="9894"/>
                  </a:cubicBezTo>
                  <a:cubicBezTo>
                    <a:pt x="356" y="9961"/>
                    <a:pt x="357" y="10029"/>
                    <a:pt x="360" y="10096"/>
                  </a:cubicBezTo>
                  <a:cubicBezTo>
                    <a:pt x="361" y="10130"/>
                    <a:pt x="366" y="10162"/>
                    <a:pt x="369" y="10194"/>
                  </a:cubicBezTo>
                  <a:cubicBezTo>
                    <a:pt x="371" y="10208"/>
                    <a:pt x="373" y="10220"/>
                    <a:pt x="374" y="10233"/>
                  </a:cubicBezTo>
                  <a:cubicBezTo>
                    <a:pt x="377" y="10252"/>
                    <a:pt x="379" y="10270"/>
                    <a:pt x="383" y="10290"/>
                  </a:cubicBezTo>
                  <a:cubicBezTo>
                    <a:pt x="397" y="10353"/>
                    <a:pt x="410" y="10416"/>
                    <a:pt x="430" y="10477"/>
                  </a:cubicBezTo>
                  <a:cubicBezTo>
                    <a:pt x="450" y="10544"/>
                    <a:pt x="474" y="10611"/>
                    <a:pt x="501" y="10675"/>
                  </a:cubicBezTo>
                  <a:cubicBezTo>
                    <a:pt x="537" y="10761"/>
                    <a:pt x="584" y="10839"/>
                    <a:pt x="636" y="10917"/>
                  </a:cubicBezTo>
                  <a:cubicBezTo>
                    <a:pt x="611" y="10938"/>
                    <a:pt x="587" y="10959"/>
                    <a:pt x="562" y="10982"/>
                  </a:cubicBezTo>
                  <a:cubicBezTo>
                    <a:pt x="548" y="10993"/>
                    <a:pt x="534" y="11004"/>
                    <a:pt x="523" y="11019"/>
                  </a:cubicBezTo>
                  <a:cubicBezTo>
                    <a:pt x="517" y="11028"/>
                    <a:pt x="511" y="11039"/>
                    <a:pt x="506" y="11050"/>
                  </a:cubicBezTo>
                  <a:cubicBezTo>
                    <a:pt x="484" y="11088"/>
                    <a:pt x="465" y="11126"/>
                    <a:pt x="443" y="11164"/>
                  </a:cubicBezTo>
                  <a:lnTo>
                    <a:pt x="446" y="11157"/>
                  </a:lnTo>
                  <a:lnTo>
                    <a:pt x="446" y="11157"/>
                  </a:lnTo>
                  <a:cubicBezTo>
                    <a:pt x="414" y="11212"/>
                    <a:pt x="377" y="11265"/>
                    <a:pt x="342" y="11318"/>
                  </a:cubicBezTo>
                  <a:cubicBezTo>
                    <a:pt x="307" y="11374"/>
                    <a:pt x="279" y="11433"/>
                    <a:pt x="250" y="11492"/>
                  </a:cubicBezTo>
                  <a:cubicBezTo>
                    <a:pt x="222" y="11552"/>
                    <a:pt x="193" y="11614"/>
                    <a:pt x="171" y="11676"/>
                  </a:cubicBezTo>
                  <a:cubicBezTo>
                    <a:pt x="147" y="11738"/>
                    <a:pt x="126" y="11802"/>
                    <a:pt x="108" y="11865"/>
                  </a:cubicBezTo>
                  <a:cubicBezTo>
                    <a:pt x="88" y="11927"/>
                    <a:pt x="72" y="11990"/>
                    <a:pt x="59" y="12053"/>
                  </a:cubicBezTo>
                  <a:cubicBezTo>
                    <a:pt x="46" y="12124"/>
                    <a:pt x="33" y="12195"/>
                    <a:pt x="26" y="12267"/>
                  </a:cubicBezTo>
                  <a:cubicBezTo>
                    <a:pt x="18" y="12331"/>
                    <a:pt x="13" y="12395"/>
                    <a:pt x="10" y="12459"/>
                  </a:cubicBezTo>
                  <a:cubicBezTo>
                    <a:pt x="4" y="12532"/>
                    <a:pt x="1" y="12604"/>
                    <a:pt x="0" y="12676"/>
                  </a:cubicBezTo>
                  <a:cubicBezTo>
                    <a:pt x="0" y="12744"/>
                    <a:pt x="1" y="12814"/>
                    <a:pt x="2" y="12882"/>
                  </a:cubicBezTo>
                  <a:cubicBezTo>
                    <a:pt x="4" y="12913"/>
                    <a:pt x="6" y="12944"/>
                    <a:pt x="7" y="12975"/>
                  </a:cubicBezTo>
                  <a:cubicBezTo>
                    <a:pt x="10" y="12994"/>
                    <a:pt x="12" y="13010"/>
                    <a:pt x="13" y="13028"/>
                  </a:cubicBezTo>
                  <a:cubicBezTo>
                    <a:pt x="15" y="13042"/>
                    <a:pt x="16" y="13058"/>
                    <a:pt x="18" y="13073"/>
                  </a:cubicBezTo>
                  <a:cubicBezTo>
                    <a:pt x="40" y="13209"/>
                    <a:pt x="69" y="13345"/>
                    <a:pt x="113" y="13474"/>
                  </a:cubicBezTo>
                  <a:cubicBezTo>
                    <a:pt x="155" y="13600"/>
                    <a:pt x="212" y="13718"/>
                    <a:pt x="268" y="13838"/>
                  </a:cubicBezTo>
                  <a:cubicBezTo>
                    <a:pt x="281" y="13869"/>
                    <a:pt x="295" y="13900"/>
                    <a:pt x="311" y="13931"/>
                  </a:cubicBezTo>
                  <a:cubicBezTo>
                    <a:pt x="323" y="13960"/>
                    <a:pt x="338" y="13990"/>
                    <a:pt x="354" y="14017"/>
                  </a:cubicBezTo>
                  <a:cubicBezTo>
                    <a:pt x="371" y="14042"/>
                    <a:pt x="385" y="14068"/>
                    <a:pt x="403" y="14094"/>
                  </a:cubicBezTo>
                  <a:cubicBezTo>
                    <a:pt x="425" y="14127"/>
                    <a:pt x="448" y="14160"/>
                    <a:pt x="472" y="14192"/>
                  </a:cubicBezTo>
                  <a:cubicBezTo>
                    <a:pt x="520" y="14256"/>
                    <a:pt x="575" y="14317"/>
                    <a:pt x="631" y="14375"/>
                  </a:cubicBezTo>
                  <a:cubicBezTo>
                    <a:pt x="687" y="14435"/>
                    <a:pt x="751" y="14486"/>
                    <a:pt x="816" y="14539"/>
                  </a:cubicBezTo>
                  <a:cubicBezTo>
                    <a:pt x="881" y="14591"/>
                    <a:pt x="948" y="14641"/>
                    <a:pt x="1018" y="14686"/>
                  </a:cubicBezTo>
                  <a:cubicBezTo>
                    <a:pt x="1084" y="14730"/>
                    <a:pt x="1157" y="14766"/>
                    <a:pt x="1233" y="14790"/>
                  </a:cubicBezTo>
                  <a:cubicBezTo>
                    <a:pt x="1244" y="14792"/>
                    <a:pt x="1253" y="14795"/>
                    <a:pt x="1262" y="14798"/>
                  </a:cubicBezTo>
                  <a:cubicBezTo>
                    <a:pt x="1313" y="14812"/>
                    <a:pt x="1365" y="14823"/>
                    <a:pt x="1416" y="14834"/>
                  </a:cubicBezTo>
                  <a:cubicBezTo>
                    <a:pt x="1422" y="14836"/>
                    <a:pt x="1430" y="14838"/>
                    <a:pt x="1435" y="14841"/>
                  </a:cubicBezTo>
                  <a:cubicBezTo>
                    <a:pt x="1440" y="14879"/>
                    <a:pt x="1443" y="14920"/>
                    <a:pt x="1451" y="14958"/>
                  </a:cubicBezTo>
                  <a:cubicBezTo>
                    <a:pt x="1462" y="15018"/>
                    <a:pt x="1473" y="15079"/>
                    <a:pt x="1486" y="15136"/>
                  </a:cubicBezTo>
                  <a:cubicBezTo>
                    <a:pt x="1502" y="15203"/>
                    <a:pt x="1519" y="15271"/>
                    <a:pt x="1538" y="15338"/>
                  </a:cubicBezTo>
                  <a:cubicBezTo>
                    <a:pt x="1555" y="15402"/>
                    <a:pt x="1572" y="15467"/>
                    <a:pt x="1592" y="15531"/>
                  </a:cubicBezTo>
                  <a:cubicBezTo>
                    <a:pt x="1611" y="15596"/>
                    <a:pt x="1634" y="15659"/>
                    <a:pt x="1658" y="15720"/>
                  </a:cubicBezTo>
                  <a:cubicBezTo>
                    <a:pt x="1705" y="15847"/>
                    <a:pt x="1764" y="15971"/>
                    <a:pt x="1824" y="16092"/>
                  </a:cubicBezTo>
                  <a:cubicBezTo>
                    <a:pt x="1849" y="16143"/>
                    <a:pt x="1875" y="16191"/>
                    <a:pt x="1900" y="16241"/>
                  </a:cubicBezTo>
                  <a:cubicBezTo>
                    <a:pt x="1926" y="16289"/>
                    <a:pt x="1951" y="16339"/>
                    <a:pt x="1978" y="16386"/>
                  </a:cubicBezTo>
                  <a:cubicBezTo>
                    <a:pt x="1993" y="16413"/>
                    <a:pt x="2010" y="16441"/>
                    <a:pt x="2026" y="16468"/>
                  </a:cubicBezTo>
                  <a:cubicBezTo>
                    <a:pt x="2041" y="16489"/>
                    <a:pt x="2056" y="16509"/>
                    <a:pt x="2071" y="16529"/>
                  </a:cubicBezTo>
                  <a:cubicBezTo>
                    <a:pt x="2107" y="16572"/>
                    <a:pt x="2143" y="16616"/>
                    <a:pt x="2178" y="16659"/>
                  </a:cubicBezTo>
                  <a:cubicBezTo>
                    <a:pt x="2211" y="16701"/>
                    <a:pt x="2246" y="16742"/>
                    <a:pt x="2283" y="16782"/>
                  </a:cubicBezTo>
                  <a:cubicBezTo>
                    <a:pt x="2320" y="16824"/>
                    <a:pt x="2360" y="16862"/>
                    <a:pt x="2402" y="16902"/>
                  </a:cubicBezTo>
                  <a:cubicBezTo>
                    <a:pt x="2445" y="16942"/>
                    <a:pt x="2488" y="16983"/>
                    <a:pt x="2536" y="17016"/>
                  </a:cubicBezTo>
                  <a:cubicBezTo>
                    <a:pt x="2576" y="17044"/>
                    <a:pt x="2616" y="17071"/>
                    <a:pt x="2654" y="17100"/>
                  </a:cubicBezTo>
                  <a:lnTo>
                    <a:pt x="2654" y="17100"/>
                  </a:lnTo>
                  <a:cubicBezTo>
                    <a:pt x="2654" y="17100"/>
                    <a:pt x="2653" y="17100"/>
                    <a:pt x="2653" y="17100"/>
                  </a:cubicBezTo>
                  <a:lnTo>
                    <a:pt x="2653" y="17100"/>
                  </a:lnTo>
                  <a:cubicBezTo>
                    <a:pt x="2706" y="17143"/>
                    <a:pt x="2759" y="17186"/>
                    <a:pt x="2816" y="17227"/>
                  </a:cubicBezTo>
                  <a:cubicBezTo>
                    <a:pt x="2872" y="17268"/>
                    <a:pt x="2933" y="17306"/>
                    <a:pt x="2993" y="17344"/>
                  </a:cubicBezTo>
                  <a:cubicBezTo>
                    <a:pt x="3056" y="17383"/>
                    <a:pt x="3120" y="17423"/>
                    <a:pt x="3186" y="17457"/>
                  </a:cubicBezTo>
                  <a:cubicBezTo>
                    <a:pt x="3220" y="17474"/>
                    <a:pt x="3256" y="17490"/>
                    <a:pt x="3293" y="17502"/>
                  </a:cubicBezTo>
                  <a:cubicBezTo>
                    <a:pt x="3303" y="17505"/>
                    <a:pt x="3313" y="17506"/>
                    <a:pt x="3322" y="17509"/>
                  </a:cubicBezTo>
                  <a:cubicBezTo>
                    <a:pt x="3317" y="17533"/>
                    <a:pt x="3310" y="17558"/>
                    <a:pt x="3305" y="17583"/>
                  </a:cubicBezTo>
                  <a:cubicBezTo>
                    <a:pt x="3292" y="17646"/>
                    <a:pt x="3286" y="17711"/>
                    <a:pt x="3281" y="17775"/>
                  </a:cubicBezTo>
                  <a:cubicBezTo>
                    <a:pt x="3276" y="17843"/>
                    <a:pt x="3273" y="17911"/>
                    <a:pt x="3274" y="17980"/>
                  </a:cubicBezTo>
                  <a:cubicBezTo>
                    <a:pt x="3276" y="18109"/>
                    <a:pt x="3300" y="18238"/>
                    <a:pt x="3325" y="18364"/>
                  </a:cubicBezTo>
                  <a:cubicBezTo>
                    <a:pt x="3353" y="18501"/>
                    <a:pt x="3389" y="18635"/>
                    <a:pt x="3434" y="18766"/>
                  </a:cubicBezTo>
                  <a:cubicBezTo>
                    <a:pt x="3454" y="18828"/>
                    <a:pt x="3474" y="18890"/>
                    <a:pt x="3501" y="18951"/>
                  </a:cubicBezTo>
                  <a:cubicBezTo>
                    <a:pt x="3529" y="19013"/>
                    <a:pt x="3557" y="19074"/>
                    <a:pt x="3586" y="19135"/>
                  </a:cubicBezTo>
                  <a:cubicBezTo>
                    <a:pt x="3643" y="19250"/>
                    <a:pt x="3704" y="19362"/>
                    <a:pt x="3773" y="19471"/>
                  </a:cubicBezTo>
                  <a:cubicBezTo>
                    <a:pt x="3809" y="19527"/>
                    <a:pt x="3849" y="19581"/>
                    <a:pt x="3891" y="19633"/>
                  </a:cubicBezTo>
                  <a:cubicBezTo>
                    <a:pt x="3928" y="19679"/>
                    <a:pt x="3972" y="19722"/>
                    <a:pt x="4017" y="19762"/>
                  </a:cubicBezTo>
                  <a:cubicBezTo>
                    <a:pt x="4102" y="19839"/>
                    <a:pt x="4192" y="19914"/>
                    <a:pt x="4290" y="19974"/>
                  </a:cubicBezTo>
                  <a:cubicBezTo>
                    <a:pt x="4329" y="19998"/>
                    <a:pt x="4371" y="20019"/>
                    <a:pt x="4412" y="20036"/>
                  </a:cubicBezTo>
                  <a:cubicBezTo>
                    <a:pt x="4430" y="20046"/>
                    <a:pt x="4449" y="20052"/>
                    <a:pt x="4469" y="20057"/>
                  </a:cubicBezTo>
                  <a:cubicBezTo>
                    <a:pt x="4497" y="20066"/>
                    <a:pt x="4525" y="20072"/>
                    <a:pt x="4552" y="20081"/>
                  </a:cubicBezTo>
                  <a:cubicBezTo>
                    <a:pt x="4581" y="20088"/>
                    <a:pt x="4609" y="20093"/>
                    <a:pt x="4638" y="20100"/>
                  </a:cubicBezTo>
                  <a:cubicBezTo>
                    <a:pt x="4648" y="20163"/>
                    <a:pt x="4660" y="20225"/>
                    <a:pt x="4672" y="20287"/>
                  </a:cubicBezTo>
                  <a:cubicBezTo>
                    <a:pt x="4686" y="20348"/>
                    <a:pt x="4700" y="20410"/>
                    <a:pt x="4717" y="20469"/>
                  </a:cubicBezTo>
                  <a:cubicBezTo>
                    <a:pt x="4737" y="20532"/>
                    <a:pt x="4759" y="20593"/>
                    <a:pt x="4784" y="20654"/>
                  </a:cubicBezTo>
                  <a:cubicBezTo>
                    <a:pt x="4808" y="20717"/>
                    <a:pt x="4834" y="20779"/>
                    <a:pt x="4861" y="20840"/>
                  </a:cubicBezTo>
                  <a:cubicBezTo>
                    <a:pt x="4887" y="20897"/>
                    <a:pt x="4918" y="20952"/>
                    <a:pt x="4945" y="21008"/>
                  </a:cubicBezTo>
                  <a:cubicBezTo>
                    <a:pt x="4975" y="21071"/>
                    <a:pt x="5007" y="21134"/>
                    <a:pt x="5043" y="21195"/>
                  </a:cubicBezTo>
                  <a:cubicBezTo>
                    <a:pt x="5074" y="21248"/>
                    <a:pt x="5109" y="21299"/>
                    <a:pt x="5147" y="21349"/>
                  </a:cubicBezTo>
                  <a:cubicBezTo>
                    <a:pt x="5166" y="21375"/>
                    <a:pt x="5187" y="21397"/>
                    <a:pt x="5208" y="21422"/>
                  </a:cubicBezTo>
                  <a:cubicBezTo>
                    <a:pt x="5228" y="21496"/>
                    <a:pt x="5248" y="21569"/>
                    <a:pt x="5274" y="21640"/>
                  </a:cubicBezTo>
                  <a:cubicBezTo>
                    <a:pt x="5294" y="21698"/>
                    <a:pt x="5319" y="21757"/>
                    <a:pt x="5342" y="21814"/>
                  </a:cubicBezTo>
                  <a:cubicBezTo>
                    <a:pt x="5366" y="21871"/>
                    <a:pt x="5389" y="21928"/>
                    <a:pt x="5417" y="21984"/>
                  </a:cubicBezTo>
                  <a:cubicBezTo>
                    <a:pt x="5443" y="22037"/>
                    <a:pt x="5471" y="22089"/>
                    <a:pt x="5502" y="22139"/>
                  </a:cubicBezTo>
                  <a:cubicBezTo>
                    <a:pt x="5537" y="22195"/>
                    <a:pt x="5572" y="22249"/>
                    <a:pt x="5611" y="22299"/>
                  </a:cubicBezTo>
                  <a:cubicBezTo>
                    <a:pt x="5650" y="22348"/>
                    <a:pt x="5698" y="22388"/>
                    <a:pt x="5745" y="22427"/>
                  </a:cubicBezTo>
                  <a:cubicBezTo>
                    <a:pt x="5790" y="22464"/>
                    <a:pt x="5835" y="22500"/>
                    <a:pt x="5877" y="22538"/>
                  </a:cubicBezTo>
                  <a:lnTo>
                    <a:pt x="5876" y="22537"/>
                  </a:lnTo>
                  <a:lnTo>
                    <a:pt x="5876" y="22537"/>
                  </a:lnTo>
                  <a:cubicBezTo>
                    <a:pt x="5877" y="22538"/>
                    <a:pt x="5877" y="22538"/>
                    <a:pt x="5878" y="22538"/>
                  </a:cubicBezTo>
                  <a:cubicBezTo>
                    <a:pt x="5923" y="22579"/>
                    <a:pt x="5966" y="22621"/>
                    <a:pt x="6013" y="22661"/>
                  </a:cubicBezTo>
                  <a:cubicBezTo>
                    <a:pt x="6059" y="22701"/>
                    <a:pt x="6111" y="22733"/>
                    <a:pt x="6163" y="22763"/>
                  </a:cubicBezTo>
                  <a:cubicBezTo>
                    <a:pt x="6210" y="22789"/>
                    <a:pt x="6256" y="22816"/>
                    <a:pt x="6305" y="22841"/>
                  </a:cubicBezTo>
                  <a:cubicBezTo>
                    <a:pt x="6357" y="22869"/>
                    <a:pt x="6411" y="22894"/>
                    <a:pt x="6467" y="22916"/>
                  </a:cubicBezTo>
                  <a:cubicBezTo>
                    <a:pt x="6539" y="22943"/>
                    <a:pt x="6611" y="22970"/>
                    <a:pt x="6684" y="22993"/>
                  </a:cubicBezTo>
                  <a:cubicBezTo>
                    <a:pt x="6721" y="23005"/>
                    <a:pt x="6757" y="23016"/>
                    <a:pt x="6793" y="23024"/>
                  </a:cubicBezTo>
                  <a:cubicBezTo>
                    <a:pt x="6915" y="23055"/>
                    <a:pt x="7035" y="23081"/>
                    <a:pt x="7161" y="23089"/>
                  </a:cubicBezTo>
                  <a:cubicBezTo>
                    <a:pt x="7202" y="23090"/>
                    <a:pt x="7243" y="23093"/>
                    <a:pt x="7284" y="23093"/>
                  </a:cubicBezTo>
                  <a:cubicBezTo>
                    <a:pt x="7302" y="23093"/>
                    <a:pt x="7321" y="23092"/>
                    <a:pt x="7339" y="23091"/>
                  </a:cubicBezTo>
                  <a:cubicBezTo>
                    <a:pt x="7405" y="23089"/>
                    <a:pt x="7469" y="23079"/>
                    <a:pt x="7534" y="23065"/>
                  </a:cubicBezTo>
                  <a:cubicBezTo>
                    <a:pt x="7586" y="23054"/>
                    <a:pt x="7639" y="23041"/>
                    <a:pt x="7689" y="23021"/>
                  </a:cubicBezTo>
                  <a:cubicBezTo>
                    <a:pt x="7719" y="23007"/>
                    <a:pt x="7746" y="22993"/>
                    <a:pt x="7775" y="22976"/>
                  </a:cubicBezTo>
                  <a:cubicBezTo>
                    <a:pt x="7784" y="22971"/>
                    <a:pt x="7793" y="22965"/>
                    <a:pt x="7801" y="22957"/>
                  </a:cubicBezTo>
                  <a:cubicBezTo>
                    <a:pt x="7822" y="22972"/>
                    <a:pt x="7842" y="22988"/>
                    <a:pt x="7864" y="23002"/>
                  </a:cubicBezTo>
                  <a:cubicBezTo>
                    <a:pt x="7938" y="23049"/>
                    <a:pt x="8020" y="23086"/>
                    <a:pt x="8101" y="23121"/>
                  </a:cubicBezTo>
                  <a:cubicBezTo>
                    <a:pt x="8144" y="23141"/>
                    <a:pt x="8188" y="23158"/>
                    <a:pt x="8231" y="23173"/>
                  </a:cubicBezTo>
                  <a:cubicBezTo>
                    <a:pt x="8245" y="23177"/>
                    <a:pt x="8256" y="23181"/>
                    <a:pt x="8269" y="23183"/>
                  </a:cubicBezTo>
                  <a:cubicBezTo>
                    <a:pt x="8323" y="23197"/>
                    <a:pt x="8379" y="23207"/>
                    <a:pt x="8433" y="23214"/>
                  </a:cubicBezTo>
                  <a:cubicBezTo>
                    <a:pt x="8487" y="23222"/>
                    <a:pt x="8541" y="23223"/>
                    <a:pt x="8596" y="23223"/>
                  </a:cubicBezTo>
                  <a:cubicBezTo>
                    <a:pt x="8654" y="23223"/>
                    <a:pt x="8712" y="23224"/>
                    <a:pt x="8771" y="23224"/>
                  </a:cubicBezTo>
                  <a:cubicBezTo>
                    <a:pt x="8815" y="23223"/>
                    <a:pt x="8859" y="23223"/>
                    <a:pt x="8903" y="23220"/>
                  </a:cubicBezTo>
                  <a:cubicBezTo>
                    <a:pt x="8944" y="23219"/>
                    <a:pt x="8985" y="23217"/>
                    <a:pt x="9025" y="23213"/>
                  </a:cubicBezTo>
                  <a:cubicBezTo>
                    <a:pt x="9113" y="23201"/>
                    <a:pt x="9197" y="23177"/>
                    <a:pt x="9280" y="23148"/>
                  </a:cubicBezTo>
                  <a:cubicBezTo>
                    <a:pt x="9319" y="23135"/>
                    <a:pt x="9356" y="23122"/>
                    <a:pt x="9393" y="23105"/>
                  </a:cubicBezTo>
                  <a:cubicBezTo>
                    <a:pt x="9437" y="23086"/>
                    <a:pt x="9476" y="23064"/>
                    <a:pt x="9516" y="23039"/>
                  </a:cubicBezTo>
                  <a:cubicBezTo>
                    <a:pt x="9550" y="23018"/>
                    <a:pt x="9582" y="22995"/>
                    <a:pt x="9615" y="22971"/>
                  </a:cubicBezTo>
                  <a:cubicBezTo>
                    <a:pt x="9650" y="22945"/>
                    <a:pt x="9687" y="22923"/>
                    <a:pt x="9723" y="22899"/>
                  </a:cubicBezTo>
                  <a:cubicBezTo>
                    <a:pt x="9762" y="22874"/>
                    <a:pt x="9800" y="22851"/>
                    <a:pt x="9837" y="22825"/>
                  </a:cubicBezTo>
                  <a:cubicBezTo>
                    <a:pt x="9883" y="22794"/>
                    <a:pt x="9928" y="22763"/>
                    <a:pt x="9969" y="22728"/>
                  </a:cubicBezTo>
                  <a:cubicBezTo>
                    <a:pt x="10011" y="22693"/>
                    <a:pt x="10051" y="22659"/>
                    <a:pt x="10090" y="22620"/>
                  </a:cubicBezTo>
                  <a:cubicBezTo>
                    <a:pt x="10108" y="22605"/>
                    <a:pt x="10124" y="22588"/>
                    <a:pt x="10141" y="22572"/>
                  </a:cubicBezTo>
                  <a:cubicBezTo>
                    <a:pt x="10159" y="22553"/>
                    <a:pt x="10175" y="22533"/>
                    <a:pt x="10188" y="22512"/>
                  </a:cubicBezTo>
                  <a:cubicBezTo>
                    <a:pt x="10202" y="22493"/>
                    <a:pt x="10214" y="22473"/>
                    <a:pt x="10227" y="22453"/>
                  </a:cubicBezTo>
                  <a:cubicBezTo>
                    <a:pt x="10234" y="22444"/>
                    <a:pt x="10238" y="22434"/>
                    <a:pt x="10242" y="22423"/>
                  </a:cubicBezTo>
                  <a:cubicBezTo>
                    <a:pt x="10283" y="22434"/>
                    <a:pt x="10324" y="22444"/>
                    <a:pt x="10367" y="22449"/>
                  </a:cubicBezTo>
                  <a:cubicBezTo>
                    <a:pt x="10408" y="22454"/>
                    <a:pt x="10449" y="22459"/>
                    <a:pt x="10490" y="22460"/>
                  </a:cubicBezTo>
                  <a:cubicBezTo>
                    <a:pt x="10500" y="22461"/>
                    <a:pt x="10510" y="22461"/>
                    <a:pt x="10519" y="22461"/>
                  </a:cubicBezTo>
                  <a:cubicBezTo>
                    <a:pt x="10579" y="22461"/>
                    <a:pt x="10638" y="22453"/>
                    <a:pt x="10694" y="22438"/>
                  </a:cubicBezTo>
                  <a:cubicBezTo>
                    <a:pt x="10759" y="22421"/>
                    <a:pt x="10818" y="22388"/>
                    <a:pt x="10880" y="22364"/>
                  </a:cubicBezTo>
                  <a:cubicBezTo>
                    <a:pt x="10885" y="22401"/>
                    <a:pt x="10890" y="22437"/>
                    <a:pt x="10898" y="22471"/>
                  </a:cubicBezTo>
                  <a:cubicBezTo>
                    <a:pt x="10909" y="22524"/>
                    <a:pt x="10919" y="22577"/>
                    <a:pt x="10934" y="22629"/>
                  </a:cubicBezTo>
                  <a:cubicBezTo>
                    <a:pt x="10945" y="22661"/>
                    <a:pt x="10957" y="22692"/>
                    <a:pt x="10969" y="22724"/>
                  </a:cubicBezTo>
                  <a:cubicBezTo>
                    <a:pt x="10982" y="22762"/>
                    <a:pt x="10993" y="22799"/>
                    <a:pt x="11009" y="22835"/>
                  </a:cubicBezTo>
                  <a:cubicBezTo>
                    <a:pt x="11029" y="22887"/>
                    <a:pt x="11054" y="22937"/>
                    <a:pt x="11080" y="22986"/>
                  </a:cubicBezTo>
                  <a:cubicBezTo>
                    <a:pt x="11081" y="22989"/>
                    <a:pt x="11084" y="22991"/>
                    <a:pt x="11085" y="22994"/>
                  </a:cubicBezTo>
                  <a:cubicBezTo>
                    <a:pt x="11094" y="23030"/>
                    <a:pt x="11101" y="23067"/>
                    <a:pt x="11110" y="23104"/>
                  </a:cubicBezTo>
                  <a:cubicBezTo>
                    <a:pt x="11115" y="23131"/>
                    <a:pt x="11121" y="23159"/>
                    <a:pt x="11127" y="23186"/>
                  </a:cubicBezTo>
                  <a:cubicBezTo>
                    <a:pt x="11134" y="23209"/>
                    <a:pt x="11142" y="23232"/>
                    <a:pt x="11148" y="23255"/>
                  </a:cubicBezTo>
                  <a:cubicBezTo>
                    <a:pt x="11162" y="23304"/>
                    <a:pt x="11174" y="23351"/>
                    <a:pt x="11183" y="23400"/>
                  </a:cubicBezTo>
                  <a:cubicBezTo>
                    <a:pt x="11188" y="23433"/>
                    <a:pt x="11192" y="23465"/>
                    <a:pt x="11193" y="23497"/>
                  </a:cubicBezTo>
                  <a:cubicBezTo>
                    <a:pt x="11193" y="23512"/>
                    <a:pt x="11193" y="23526"/>
                    <a:pt x="11192" y="23542"/>
                  </a:cubicBezTo>
                  <a:cubicBezTo>
                    <a:pt x="11189" y="23560"/>
                    <a:pt x="11186" y="23579"/>
                    <a:pt x="11182" y="23598"/>
                  </a:cubicBezTo>
                  <a:cubicBezTo>
                    <a:pt x="11174" y="23627"/>
                    <a:pt x="11163" y="23654"/>
                    <a:pt x="11153" y="23682"/>
                  </a:cubicBezTo>
                  <a:cubicBezTo>
                    <a:pt x="11141" y="23716"/>
                    <a:pt x="11126" y="23748"/>
                    <a:pt x="11110" y="23780"/>
                  </a:cubicBezTo>
                  <a:cubicBezTo>
                    <a:pt x="11089" y="23816"/>
                    <a:pt x="11065" y="23852"/>
                    <a:pt x="11042" y="23887"/>
                  </a:cubicBezTo>
                  <a:cubicBezTo>
                    <a:pt x="11022" y="23913"/>
                    <a:pt x="11001" y="23938"/>
                    <a:pt x="10978" y="23964"/>
                  </a:cubicBezTo>
                  <a:cubicBezTo>
                    <a:pt x="10952" y="23990"/>
                    <a:pt x="10926" y="24014"/>
                    <a:pt x="10899" y="24038"/>
                  </a:cubicBezTo>
                  <a:cubicBezTo>
                    <a:pt x="10853" y="24073"/>
                    <a:pt x="10804" y="24105"/>
                    <a:pt x="10755" y="24136"/>
                  </a:cubicBezTo>
                  <a:cubicBezTo>
                    <a:pt x="10701" y="24168"/>
                    <a:pt x="10647" y="24199"/>
                    <a:pt x="10593" y="24228"/>
                  </a:cubicBezTo>
                  <a:cubicBezTo>
                    <a:pt x="10528" y="24261"/>
                    <a:pt x="10465" y="24295"/>
                    <a:pt x="10402" y="24330"/>
                  </a:cubicBezTo>
                  <a:cubicBezTo>
                    <a:pt x="10289" y="24392"/>
                    <a:pt x="10178" y="24452"/>
                    <a:pt x="10069" y="24521"/>
                  </a:cubicBezTo>
                  <a:cubicBezTo>
                    <a:pt x="9953" y="24595"/>
                    <a:pt x="9836" y="24671"/>
                    <a:pt x="9722" y="24750"/>
                  </a:cubicBezTo>
                  <a:cubicBezTo>
                    <a:pt x="9666" y="24790"/>
                    <a:pt x="9612" y="24829"/>
                    <a:pt x="9558" y="24872"/>
                  </a:cubicBezTo>
                  <a:cubicBezTo>
                    <a:pt x="9504" y="24915"/>
                    <a:pt x="9453" y="24961"/>
                    <a:pt x="9404" y="25007"/>
                  </a:cubicBezTo>
                  <a:cubicBezTo>
                    <a:pt x="9309" y="25097"/>
                    <a:pt x="9215" y="25190"/>
                    <a:pt x="9123" y="25286"/>
                  </a:cubicBezTo>
                  <a:cubicBezTo>
                    <a:pt x="9030" y="25384"/>
                    <a:pt x="8938" y="25482"/>
                    <a:pt x="8849" y="25582"/>
                  </a:cubicBezTo>
                  <a:cubicBezTo>
                    <a:pt x="8759" y="25680"/>
                    <a:pt x="8670" y="25778"/>
                    <a:pt x="8591" y="25886"/>
                  </a:cubicBezTo>
                  <a:cubicBezTo>
                    <a:pt x="8506" y="25995"/>
                    <a:pt x="8425" y="26108"/>
                    <a:pt x="8346" y="26221"/>
                  </a:cubicBezTo>
                  <a:cubicBezTo>
                    <a:pt x="8194" y="26442"/>
                    <a:pt x="8056" y="26670"/>
                    <a:pt x="7907" y="26893"/>
                  </a:cubicBezTo>
                  <a:cubicBezTo>
                    <a:pt x="7833" y="27005"/>
                    <a:pt x="7757" y="27117"/>
                    <a:pt x="7684" y="27230"/>
                  </a:cubicBezTo>
                  <a:cubicBezTo>
                    <a:pt x="7611" y="27347"/>
                    <a:pt x="7540" y="27469"/>
                    <a:pt x="7468" y="27588"/>
                  </a:cubicBezTo>
                  <a:cubicBezTo>
                    <a:pt x="7400" y="27701"/>
                    <a:pt x="7333" y="27813"/>
                    <a:pt x="7270" y="27928"/>
                  </a:cubicBezTo>
                  <a:cubicBezTo>
                    <a:pt x="7204" y="28048"/>
                    <a:pt x="7141" y="28170"/>
                    <a:pt x="7077" y="28291"/>
                  </a:cubicBezTo>
                  <a:cubicBezTo>
                    <a:pt x="7017" y="28409"/>
                    <a:pt x="6951" y="28523"/>
                    <a:pt x="6889" y="28640"/>
                  </a:cubicBezTo>
                  <a:cubicBezTo>
                    <a:pt x="6822" y="28765"/>
                    <a:pt x="6756" y="28890"/>
                    <a:pt x="6692" y="29017"/>
                  </a:cubicBezTo>
                  <a:cubicBezTo>
                    <a:pt x="6568" y="29259"/>
                    <a:pt x="6455" y="29507"/>
                    <a:pt x="6346" y="29756"/>
                  </a:cubicBezTo>
                  <a:cubicBezTo>
                    <a:pt x="6318" y="29818"/>
                    <a:pt x="6297" y="29883"/>
                    <a:pt x="6277" y="29947"/>
                  </a:cubicBezTo>
                  <a:cubicBezTo>
                    <a:pt x="6256" y="30008"/>
                    <a:pt x="6240" y="30071"/>
                    <a:pt x="6222" y="30135"/>
                  </a:cubicBezTo>
                  <a:cubicBezTo>
                    <a:pt x="6183" y="30266"/>
                    <a:pt x="6147" y="30399"/>
                    <a:pt x="6116" y="30532"/>
                  </a:cubicBezTo>
                  <a:cubicBezTo>
                    <a:pt x="6085" y="30668"/>
                    <a:pt x="6055" y="30804"/>
                    <a:pt x="6026" y="30940"/>
                  </a:cubicBezTo>
                  <a:cubicBezTo>
                    <a:pt x="6013" y="31003"/>
                    <a:pt x="5998" y="31065"/>
                    <a:pt x="5987" y="31128"/>
                  </a:cubicBezTo>
                  <a:cubicBezTo>
                    <a:pt x="5975" y="31194"/>
                    <a:pt x="5966" y="31261"/>
                    <a:pt x="5962" y="31329"/>
                  </a:cubicBezTo>
                  <a:cubicBezTo>
                    <a:pt x="5960" y="31361"/>
                    <a:pt x="5959" y="31392"/>
                    <a:pt x="5959" y="31425"/>
                  </a:cubicBezTo>
                  <a:cubicBezTo>
                    <a:pt x="5957" y="31475"/>
                    <a:pt x="5959" y="31525"/>
                    <a:pt x="5969" y="31575"/>
                  </a:cubicBezTo>
                  <a:cubicBezTo>
                    <a:pt x="5977" y="31613"/>
                    <a:pt x="5987" y="31649"/>
                    <a:pt x="6002" y="31684"/>
                  </a:cubicBezTo>
                  <a:cubicBezTo>
                    <a:pt x="6014" y="31712"/>
                    <a:pt x="6029" y="31740"/>
                    <a:pt x="6047" y="31766"/>
                  </a:cubicBezTo>
                  <a:cubicBezTo>
                    <a:pt x="6073" y="31808"/>
                    <a:pt x="6107" y="31845"/>
                    <a:pt x="6146" y="31876"/>
                  </a:cubicBezTo>
                  <a:cubicBezTo>
                    <a:pt x="6174" y="31898"/>
                    <a:pt x="6205" y="31914"/>
                    <a:pt x="6239" y="31924"/>
                  </a:cubicBezTo>
                  <a:cubicBezTo>
                    <a:pt x="6281" y="31937"/>
                    <a:pt x="6326" y="31943"/>
                    <a:pt x="6369" y="31948"/>
                  </a:cubicBezTo>
                  <a:cubicBezTo>
                    <a:pt x="6379" y="31948"/>
                    <a:pt x="6390" y="31949"/>
                    <a:pt x="6401" y="31949"/>
                  </a:cubicBezTo>
                  <a:cubicBezTo>
                    <a:pt x="6434" y="31949"/>
                    <a:pt x="6466" y="31945"/>
                    <a:pt x="6498" y="31939"/>
                  </a:cubicBezTo>
                  <a:cubicBezTo>
                    <a:pt x="6563" y="31927"/>
                    <a:pt x="6623" y="31893"/>
                    <a:pt x="6673" y="31852"/>
                  </a:cubicBezTo>
                  <a:cubicBezTo>
                    <a:pt x="6709" y="31823"/>
                    <a:pt x="6735" y="31783"/>
                    <a:pt x="6762" y="31747"/>
                  </a:cubicBezTo>
                  <a:cubicBezTo>
                    <a:pt x="6783" y="31718"/>
                    <a:pt x="6798" y="31686"/>
                    <a:pt x="6816" y="31658"/>
                  </a:cubicBezTo>
                  <a:cubicBezTo>
                    <a:pt x="6829" y="31630"/>
                    <a:pt x="6842" y="31602"/>
                    <a:pt x="6854" y="31575"/>
                  </a:cubicBezTo>
                  <a:cubicBezTo>
                    <a:pt x="6867" y="31545"/>
                    <a:pt x="6881" y="31515"/>
                    <a:pt x="6893" y="31485"/>
                  </a:cubicBezTo>
                  <a:cubicBezTo>
                    <a:pt x="6942" y="31359"/>
                    <a:pt x="6988" y="31230"/>
                    <a:pt x="7037" y="31102"/>
                  </a:cubicBezTo>
                  <a:cubicBezTo>
                    <a:pt x="7089" y="30970"/>
                    <a:pt x="7144" y="30839"/>
                    <a:pt x="7198" y="30709"/>
                  </a:cubicBezTo>
                  <a:cubicBezTo>
                    <a:pt x="7250" y="30586"/>
                    <a:pt x="7297" y="30463"/>
                    <a:pt x="7352" y="30343"/>
                  </a:cubicBezTo>
                  <a:cubicBezTo>
                    <a:pt x="7409" y="30214"/>
                    <a:pt x="7467" y="30086"/>
                    <a:pt x="7526" y="29960"/>
                  </a:cubicBezTo>
                  <a:cubicBezTo>
                    <a:pt x="7584" y="29833"/>
                    <a:pt x="7639" y="29705"/>
                    <a:pt x="7699" y="29580"/>
                  </a:cubicBezTo>
                  <a:cubicBezTo>
                    <a:pt x="7756" y="29459"/>
                    <a:pt x="7813" y="29338"/>
                    <a:pt x="7875" y="29219"/>
                  </a:cubicBezTo>
                  <a:cubicBezTo>
                    <a:pt x="7936" y="29105"/>
                    <a:pt x="7996" y="28992"/>
                    <a:pt x="8058" y="28877"/>
                  </a:cubicBezTo>
                  <a:lnTo>
                    <a:pt x="8058" y="28877"/>
                  </a:lnTo>
                  <a:cubicBezTo>
                    <a:pt x="8058" y="28878"/>
                    <a:pt x="8058" y="28878"/>
                    <a:pt x="8057" y="28878"/>
                  </a:cubicBezTo>
                  <a:cubicBezTo>
                    <a:pt x="8123" y="28761"/>
                    <a:pt x="8190" y="28645"/>
                    <a:pt x="8257" y="28529"/>
                  </a:cubicBezTo>
                  <a:cubicBezTo>
                    <a:pt x="8327" y="28410"/>
                    <a:pt x="8396" y="28290"/>
                    <a:pt x="8464" y="28170"/>
                  </a:cubicBezTo>
                  <a:cubicBezTo>
                    <a:pt x="8532" y="28051"/>
                    <a:pt x="8601" y="27931"/>
                    <a:pt x="8675" y="27814"/>
                  </a:cubicBezTo>
                  <a:cubicBezTo>
                    <a:pt x="8751" y="27697"/>
                    <a:pt x="8826" y="27580"/>
                    <a:pt x="8906" y="27467"/>
                  </a:cubicBezTo>
                  <a:cubicBezTo>
                    <a:pt x="8955" y="27399"/>
                    <a:pt x="9004" y="27330"/>
                    <a:pt x="9053" y="27263"/>
                  </a:cubicBezTo>
                  <a:lnTo>
                    <a:pt x="9053" y="27264"/>
                  </a:lnTo>
                  <a:cubicBezTo>
                    <a:pt x="9103" y="27200"/>
                    <a:pt x="9154" y="27135"/>
                    <a:pt x="9207" y="27071"/>
                  </a:cubicBezTo>
                  <a:cubicBezTo>
                    <a:pt x="9257" y="27009"/>
                    <a:pt x="9309" y="26945"/>
                    <a:pt x="9359" y="26885"/>
                  </a:cubicBezTo>
                  <a:cubicBezTo>
                    <a:pt x="9409" y="26823"/>
                    <a:pt x="9460" y="26759"/>
                    <a:pt x="9510" y="26697"/>
                  </a:cubicBezTo>
                  <a:cubicBezTo>
                    <a:pt x="9559" y="26638"/>
                    <a:pt x="9613" y="26581"/>
                    <a:pt x="9666" y="26525"/>
                  </a:cubicBezTo>
                  <a:lnTo>
                    <a:pt x="9666" y="26525"/>
                  </a:lnTo>
                  <a:cubicBezTo>
                    <a:pt x="9665" y="26526"/>
                    <a:pt x="9665" y="26527"/>
                    <a:pt x="9664" y="26529"/>
                  </a:cubicBezTo>
                  <a:cubicBezTo>
                    <a:pt x="9713" y="26478"/>
                    <a:pt x="9765" y="26427"/>
                    <a:pt x="9817" y="26378"/>
                  </a:cubicBezTo>
                  <a:cubicBezTo>
                    <a:pt x="9868" y="26328"/>
                    <a:pt x="9924" y="26282"/>
                    <a:pt x="9979" y="26237"/>
                  </a:cubicBezTo>
                  <a:lnTo>
                    <a:pt x="9984" y="26231"/>
                  </a:lnTo>
                  <a:cubicBezTo>
                    <a:pt x="9987" y="26228"/>
                    <a:pt x="9990" y="26226"/>
                    <a:pt x="9994" y="26223"/>
                  </a:cubicBezTo>
                  <a:cubicBezTo>
                    <a:pt x="9997" y="26220"/>
                    <a:pt x="10002" y="26216"/>
                    <a:pt x="10006" y="26214"/>
                  </a:cubicBezTo>
                  <a:cubicBezTo>
                    <a:pt x="10007" y="26212"/>
                    <a:pt x="10011" y="26211"/>
                    <a:pt x="10012" y="26210"/>
                  </a:cubicBezTo>
                  <a:cubicBezTo>
                    <a:pt x="10016" y="26207"/>
                    <a:pt x="10018" y="26205"/>
                    <a:pt x="10022" y="26201"/>
                  </a:cubicBezTo>
                  <a:cubicBezTo>
                    <a:pt x="10030" y="26196"/>
                    <a:pt x="10038" y="26189"/>
                    <a:pt x="10046" y="26182"/>
                  </a:cubicBezTo>
                  <a:lnTo>
                    <a:pt x="10046" y="26182"/>
                  </a:lnTo>
                  <a:cubicBezTo>
                    <a:pt x="10046" y="26183"/>
                    <a:pt x="10046" y="26183"/>
                    <a:pt x="10046" y="26183"/>
                  </a:cubicBezTo>
                  <a:cubicBezTo>
                    <a:pt x="10048" y="26181"/>
                    <a:pt x="10051" y="26179"/>
                    <a:pt x="10053" y="26178"/>
                  </a:cubicBezTo>
                  <a:lnTo>
                    <a:pt x="10057" y="26174"/>
                  </a:lnTo>
                  <a:cubicBezTo>
                    <a:pt x="10097" y="26144"/>
                    <a:pt x="10135" y="26114"/>
                    <a:pt x="10177" y="26087"/>
                  </a:cubicBezTo>
                  <a:cubicBezTo>
                    <a:pt x="10216" y="26061"/>
                    <a:pt x="10254" y="26035"/>
                    <a:pt x="10293" y="26011"/>
                  </a:cubicBezTo>
                  <a:cubicBezTo>
                    <a:pt x="10294" y="26009"/>
                    <a:pt x="10296" y="26008"/>
                    <a:pt x="10298" y="26007"/>
                  </a:cubicBezTo>
                  <a:lnTo>
                    <a:pt x="10298" y="26007"/>
                  </a:lnTo>
                  <a:lnTo>
                    <a:pt x="10296" y="26008"/>
                  </a:lnTo>
                  <a:cubicBezTo>
                    <a:pt x="10336" y="25985"/>
                    <a:pt x="10376" y="25962"/>
                    <a:pt x="10415" y="25941"/>
                  </a:cubicBezTo>
                  <a:cubicBezTo>
                    <a:pt x="10455" y="25920"/>
                    <a:pt x="10498" y="25899"/>
                    <a:pt x="10539" y="25879"/>
                  </a:cubicBezTo>
                  <a:cubicBezTo>
                    <a:pt x="10608" y="25850"/>
                    <a:pt x="10676" y="25820"/>
                    <a:pt x="10744" y="25792"/>
                  </a:cubicBezTo>
                  <a:cubicBezTo>
                    <a:pt x="10785" y="25775"/>
                    <a:pt x="10825" y="25760"/>
                    <a:pt x="10864" y="25744"/>
                  </a:cubicBezTo>
                  <a:cubicBezTo>
                    <a:pt x="10899" y="25731"/>
                    <a:pt x="10933" y="25721"/>
                    <a:pt x="10967" y="25709"/>
                  </a:cubicBezTo>
                  <a:cubicBezTo>
                    <a:pt x="11095" y="25673"/>
                    <a:pt x="11223" y="25639"/>
                    <a:pt x="11352" y="25607"/>
                  </a:cubicBezTo>
                  <a:cubicBezTo>
                    <a:pt x="11419" y="25592"/>
                    <a:pt x="11486" y="25576"/>
                    <a:pt x="11552" y="25556"/>
                  </a:cubicBezTo>
                  <a:cubicBezTo>
                    <a:pt x="11619" y="25536"/>
                    <a:pt x="11683" y="25512"/>
                    <a:pt x="11748" y="25483"/>
                  </a:cubicBezTo>
                  <a:cubicBezTo>
                    <a:pt x="11993" y="25374"/>
                    <a:pt x="12214" y="25213"/>
                    <a:pt x="12395" y="25015"/>
                  </a:cubicBezTo>
                  <a:cubicBezTo>
                    <a:pt x="12424" y="24983"/>
                    <a:pt x="12453" y="24951"/>
                    <a:pt x="12481" y="24916"/>
                  </a:cubicBezTo>
                  <a:cubicBezTo>
                    <a:pt x="12510" y="24878"/>
                    <a:pt x="12539" y="24841"/>
                    <a:pt x="12567" y="24801"/>
                  </a:cubicBezTo>
                  <a:cubicBezTo>
                    <a:pt x="12595" y="24764"/>
                    <a:pt x="12617" y="24725"/>
                    <a:pt x="12642" y="24684"/>
                  </a:cubicBezTo>
                  <a:cubicBezTo>
                    <a:pt x="12662" y="24651"/>
                    <a:pt x="12678" y="24616"/>
                    <a:pt x="12691" y="24581"/>
                  </a:cubicBezTo>
                  <a:cubicBezTo>
                    <a:pt x="12705" y="24544"/>
                    <a:pt x="12714" y="24508"/>
                    <a:pt x="12724" y="24470"/>
                  </a:cubicBezTo>
                  <a:lnTo>
                    <a:pt x="12724" y="24471"/>
                  </a:lnTo>
                  <a:cubicBezTo>
                    <a:pt x="12730" y="24439"/>
                    <a:pt x="12736" y="24408"/>
                    <a:pt x="12740" y="24374"/>
                  </a:cubicBezTo>
                  <a:cubicBezTo>
                    <a:pt x="12741" y="24359"/>
                    <a:pt x="12742" y="24346"/>
                    <a:pt x="12741" y="24330"/>
                  </a:cubicBezTo>
                  <a:lnTo>
                    <a:pt x="12741" y="24330"/>
                  </a:lnTo>
                  <a:cubicBezTo>
                    <a:pt x="12806" y="24348"/>
                    <a:pt x="12869" y="24364"/>
                    <a:pt x="12933" y="24379"/>
                  </a:cubicBezTo>
                  <a:cubicBezTo>
                    <a:pt x="12964" y="24385"/>
                    <a:pt x="12997" y="24388"/>
                    <a:pt x="13028" y="24390"/>
                  </a:cubicBezTo>
                  <a:cubicBezTo>
                    <a:pt x="13062" y="24393"/>
                    <a:pt x="13097" y="24394"/>
                    <a:pt x="13132" y="24395"/>
                  </a:cubicBezTo>
                  <a:cubicBezTo>
                    <a:pt x="13145" y="24396"/>
                    <a:pt x="13158" y="24396"/>
                    <a:pt x="13171" y="24396"/>
                  </a:cubicBezTo>
                  <a:cubicBezTo>
                    <a:pt x="13220" y="24396"/>
                    <a:pt x="13269" y="24392"/>
                    <a:pt x="13317" y="24387"/>
                  </a:cubicBezTo>
                  <a:cubicBezTo>
                    <a:pt x="13380" y="24379"/>
                    <a:pt x="13444" y="24371"/>
                    <a:pt x="13508" y="24357"/>
                  </a:cubicBezTo>
                  <a:cubicBezTo>
                    <a:pt x="13540" y="24349"/>
                    <a:pt x="13572" y="24342"/>
                    <a:pt x="13604" y="24332"/>
                  </a:cubicBezTo>
                  <a:cubicBezTo>
                    <a:pt x="13637" y="24325"/>
                    <a:pt x="13669" y="24316"/>
                    <a:pt x="13700" y="24306"/>
                  </a:cubicBezTo>
                  <a:cubicBezTo>
                    <a:pt x="13732" y="24292"/>
                    <a:pt x="13766" y="24281"/>
                    <a:pt x="13798" y="24266"/>
                  </a:cubicBezTo>
                  <a:cubicBezTo>
                    <a:pt x="13829" y="24253"/>
                    <a:pt x="13859" y="24239"/>
                    <a:pt x="13888" y="24224"/>
                  </a:cubicBezTo>
                  <a:cubicBezTo>
                    <a:pt x="14010" y="24162"/>
                    <a:pt x="14133" y="24100"/>
                    <a:pt x="14242" y="24017"/>
                  </a:cubicBezTo>
                  <a:cubicBezTo>
                    <a:pt x="14272" y="23995"/>
                    <a:pt x="14300" y="23971"/>
                    <a:pt x="14328" y="23947"/>
                  </a:cubicBezTo>
                  <a:cubicBezTo>
                    <a:pt x="14351" y="23926"/>
                    <a:pt x="14375" y="23904"/>
                    <a:pt x="14396" y="23881"/>
                  </a:cubicBezTo>
                  <a:cubicBezTo>
                    <a:pt x="14440" y="23832"/>
                    <a:pt x="14485" y="23780"/>
                    <a:pt x="14530" y="23729"/>
                  </a:cubicBezTo>
                  <a:cubicBezTo>
                    <a:pt x="14576" y="23673"/>
                    <a:pt x="14619" y="23615"/>
                    <a:pt x="14662" y="23556"/>
                  </a:cubicBezTo>
                  <a:cubicBezTo>
                    <a:pt x="14700" y="23505"/>
                    <a:pt x="14729" y="23448"/>
                    <a:pt x="14760" y="23392"/>
                  </a:cubicBezTo>
                  <a:cubicBezTo>
                    <a:pt x="14793" y="23336"/>
                    <a:pt x="14824" y="23276"/>
                    <a:pt x="14850" y="23216"/>
                  </a:cubicBezTo>
                  <a:cubicBezTo>
                    <a:pt x="14860" y="23191"/>
                    <a:pt x="14868" y="23166"/>
                    <a:pt x="14876" y="23141"/>
                  </a:cubicBezTo>
                  <a:cubicBezTo>
                    <a:pt x="14888" y="23105"/>
                    <a:pt x="14893" y="23069"/>
                    <a:pt x="14897" y="23033"/>
                  </a:cubicBezTo>
                  <a:cubicBezTo>
                    <a:pt x="14899" y="23013"/>
                    <a:pt x="14901" y="22992"/>
                    <a:pt x="14899" y="22971"/>
                  </a:cubicBezTo>
                  <a:lnTo>
                    <a:pt x="14899" y="22971"/>
                  </a:lnTo>
                  <a:cubicBezTo>
                    <a:pt x="14914" y="22980"/>
                    <a:pt x="14927" y="22989"/>
                    <a:pt x="14940" y="22996"/>
                  </a:cubicBezTo>
                  <a:cubicBezTo>
                    <a:pt x="14996" y="23026"/>
                    <a:pt x="15053" y="23056"/>
                    <a:pt x="15111" y="23083"/>
                  </a:cubicBezTo>
                  <a:cubicBezTo>
                    <a:pt x="15191" y="23120"/>
                    <a:pt x="15274" y="23154"/>
                    <a:pt x="15357" y="23181"/>
                  </a:cubicBezTo>
                  <a:cubicBezTo>
                    <a:pt x="15395" y="23192"/>
                    <a:pt x="15433" y="23202"/>
                    <a:pt x="15470" y="23212"/>
                  </a:cubicBezTo>
                  <a:cubicBezTo>
                    <a:pt x="15497" y="23218"/>
                    <a:pt x="15524" y="23223"/>
                    <a:pt x="15552" y="23227"/>
                  </a:cubicBezTo>
                  <a:lnTo>
                    <a:pt x="15553" y="23227"/>
                  </a:lnTo>
                  <a:cubicBezTo>
                    <a:pt x="15557" y="23227"/>
                    <a:pt x="15559" y="23228"/>
                    <a:pt x="15562" y="23228"/>
                  </a:cubicBezTo>
                  <a:cubicBezTo>
                    <a:pt x="15598" y="23233"/>
                    <a:pt x="15634" y="23238"/>
                    <a:pt x="15670" y="23239"/>
                  </a:cubicBezTo>
                  <a:cubicBezTo>
                    <a:pt x="15687" y="23240"/>
                    <a:pt x="15704" y="23240"/>
                    <a:pt x="15720" y="23240"/>
                  </a:cubicBezTo>
                  <a:cubicBezTo>
                    <a:pt x="15764" y="23240"/>
                    <a:pt x="15808" y="23237"/>
                    <a:pt x="15851" y="23232"/>
                  </a:cubicBezTo>
                  <a:cubicBezTo>
                    <a:pt x="15882" y="23229"/>
                    <a:pt x="15913" y="23226"/>
                    <a:pt x="15941" y="23221"/>
                  </a:cubicBezTo>
                  <a:cubicBezTo>
                    <a:pt x="15970" y="23216"/>
                    <a:pt x="15998" y="23209"/>
                    <a:pt x="16026" y="23203"/>
                  </a:cubicBezTo>
                  <a:cubicBezTo>
                    <a:pt x="16055" y="23198"/>
                    <a:pt x="16086" y="23195"/>
                    <a:pt x="16117" y="23191"/>
                  </a:cubicBezTo>
                  <a:cubicBezTo>
                    <a:pt x="16148" y="23187"/>
                    <a:pt x="16178" y="23181"/>
                    <a:pt x="16209" y="23175"/>
                  </a:cubicBezTo>
                  <a:cubicBezTo>
                    <a:pt x="16240" y="23167"/>
                    <a:pt x="16270" y="23157"/>
                    <a:pt x="16300" y="23149"/>
                  </a:cubicBezTo>
                  <a:cubicBezTo>
                    <a:pt x="16326" y="23139"/>
                    <a:pt x="16353" y="23131"/>
                    <a:pt x="16379" y="23121"/>
                  </a:cubicBezTo>
                  <a:cubicBezTo>
                    <a:pt x="16439" y="23098"/>
                    <a:pt x="16494" y="23063"/>
                    <a:pt x="16544" y="23025"/>
                  </a:cubicBezTo>
                  <a:cubicBezTo>
                    <a:pt x="16568" y="23007"/>
                    <a:pt x="16592" y="22994"/>
                    <a:pt x="16615" y="22980"/>
                  </a:cubicBezTo>
                  <a:cubicBezTo>
                    <a:pt x="16637" y="22999"/>
                    <a:pt x="16658" y="23020"/>
                    <a:pt x="16679" y="23038"/>
                  </a:cubicBezTo>
                  <a:cubicBezTo>
                    <a:pt x="16733" y="23083"/>
                    <a:pt x="16792" y="23118"/>
                    <a:pt x="16853" y="23150"/>
                  </a:cubicBezTo>
                  <a:cubicBezTo>
                    <a:pt x="16911" y="23180"/>
                    <a:pt x="16968" y="23211"/>
                    <a:pt x="17027" y="23239"/>
                  </a:cubicBezTo>
                  <a:cubicBezTo>
                    <a:pt x="17085" y="23268"/>
                    <a:pt x="17147" y="23290"/>
                    <a:pt x="17209" y="23310"/>
                  </a:cubicBezTo>
                  <a:cubicBezTo>
                    <a:pt x="17211" y="23311"/>
                    <a:pt x="17214" y="23311"/>
                    <a:pt x="17216" y="23312"/>
                  </a:cubicBezTo>
                  <a:cubicBezTo>
                    <a:pt x="17275" y="23330"/>
                    <a:pt x="17335" y="23345"/>
                    <a:pt x="17395" y="23360"/>
                  </a:cubicBezTo>
                  <a:cubicBezTo>
                    <a:pt x="17463" y="23377"/>
                    <a:pt x="17530" y="23388"/>
                    <a:pt x="17600" y="23396"/>
                  </a:cubicBezTo>
                  <a:cubicBezTo>
                    <a:pt x="17667" y="23404"/>
                    <a:pt x="17734" y="23414"/>
                    <a:pt x="17801" y="23423"/>
                  </a:cubicBezTo>
                  <a:cubicBezTo>
                    <a:pt x="17866" y="23433"/>
                    <a:pt x="17931" y="23436"/>
                    <a:pt x="17997" y="23439"/>
                  </a:cubicBezTo>
                  <a:cubicBezTo>
                    <a:pt x="18009" y="23439"/>
                    <a:pt x="18021" y="23439"/>
                    <a:pt x="18033" y="23439"/>
                  </a:cubicBezTo>
                  <a:cubicBezTo>
                    <a:pt x="18153" y="23439"/>
                    <a:pt x="18273" y="23421"/>
                    <a:pt x="18390" y="23394"/>
                  </a:cubicBezTo>
                  <a:cubicBezTo>
                    <a:pt x="18454" y="23381"/>
                    <a:pt x="18518" y="23361"/>
                    <a:pt x="18581" y="23343"/>
                  </a:cubicBezTo>
                  <a:cubicBezTo>
                    <a:pt x="18645" y="23325"/>
                    <a:pt x="18710" y="23309"/>
                    <a:pt x="18773" y="23286"/>
                  </a:cubicBezTo>
                  <a:cubicBezTo>
                    <a:pt x="18835" y="23265"/>
                    <a:pt x="18892" y="23238"/>
                    <a:pt x="18950" y="23209"/>
                  </a:cubicBezTo>
                  <a:cubicBezTo>
                    <a:pt x="19012" y="23180"/>
                    <a:pt x="19074" y="23150"/>
                    <a:pt x="19133" y="23118"/>
                  </a:cubicBezTo>
                  <a:cubicBezTo>
                    <a:pt x="19160" y="23102"/>
                    <a:pt x="19189" y="23088"/>
                    <a:pt x="19216" y="23072"/>
                  </a:cubicBezTo>
                  <a:cubicBezTo>
                    <a:pt x="19232" y="23063"/>
                    <a:pt x="19248" y="23053"/>
                    <a:pt x="19263" y="23044"/>
                  </a:cubicBezTo>
                  <a:cubicBezTo>
                    <a:pt x="19300" y="23023"/>
                    <a:pt x="19334" y="22996"/>
                    <a:pt x="19365" y="22970"/>
                  </a:cubicBezTo>
                  <a:cubicBezTo>
                    <a:pt x="19390" y="22949"/>
                    <a:pt x="19413" y="22925"/>
                    <a:pt x="19438" y="22902"/>
                  </a:cubicBezTo>
                  <a:cubicBezTo>
                    <a:pt x="19461" y="22878"/>
                    <a:pt x="19484" y="22857"/>
                    <a:pt x="19506" y="22832"/>
                  </a:cubicBezTo>
                  <a:cubicBezTo>
                    <a:pt x="19548" y="22788"/>
                    <a:pt x="19588" y="22738"/>
                    <a:pt x="19625" y="22687"/>
                  </a:cubicBezTo>
                  <a:cubicBezTo>
                    <a:pt x="19649" y="22654"/>
                    <a:pt x="19670" y="22618"/>
                    <a:pt x="19688" y="22581"/>
                  </a:cubicBezTo>
                  <a:cubicBezTo>
                    <a:pt x="19695" y="22586"/>
                    <a:pt x="19700" y="22591"/>
                    <a:pt x="19706" y="22597"/>
                  </a:cubicBezTo>
                  <a:cubicBezTo>
                    <a:pt x="19757" y="22638"/>
                    <a:pt x="19809" y="22679"/>
                    <a:pt x="19863" y="22713"/>
                  </a:cubicBezTo>
                  <a:cubicBezTo>
                    <a:pt x="19889" y="22731"/>
                    <a:pt x="19917" y="22747"/>
                    <a:pt x="19945" y="22762"/>
                  </a:cubicBezTo>
                  <a:cubicBezTo>
                    <a:pt x="19975" y="22777"/>
                    <a:pt x="20005" y="22791"/>
                    <a:pt x="20035" y="22806"/>
                  </a:cubicBezTo>
                  <a:cubicBezTo>
                    <a:pt x="20095" y="22836"/>
                    <a:pt x="20156" y="22866"/>
                    <a:pt x="20217" y="22894"/>
                  </a:cubicBezTo>
                  <a:cubicBezTo>
                    <a:pt x="20273" y="22919"/>
                    <a:pt x="20331" y="22940"/>
                    <a:pt x="20388" y="22959"/>
                  </a:cubicBezTo>
                  <a:cubicBezTo>
                    <a:pt x="20393" y="22960"/>
                    <a:pt x="20399" y="22963"/>
                    <a:pt x="20404" y="22964"/>
                  </a:cubicBezTo>
                  <a:cubicBezTo>
                    <a:pt x="20465" y="22982"/>
                    <a:pt x="20529" y="22992"/>
                    <a:pt x="20593" y="23001"/>
                  </a:cubicBezTo>
                  <a:cubicBezTo>
                    <a:pt x="20656" y="23010"/>
                    <a:pt x="20718" y="23016"/>
                    <a:pt x="20782" y="23018"/>
                  </a:cubicBezTo>
                  <a:cubicBezTo>
                    <a:pt x="20792" y="23018"/>
                    <a:pt x="20802" y="23019"/>
                    <a:pt x="20812" y="23019"/>
                  </a:cubicBezTo>
                  <a:cubicBezTo>
                    <a:pt x="20834" y="23019"/>
                    <a:pt x="20855" y="23017"/>
                    <a:pt x="20877" y="23017"/>
                  </a:cubicBezTo>
                  <a:cubicBezTo>
                    <a:pt x="20911" y="23016"/>
                    <a:pt x="20946" y="23015"/>
                    <a:pt x="20978" y="23009"/>
                  </a:cubicBezTo>
                  <a:cubicBezTo>
                    <a:pt x="21009" y="23005"/>
                    <a:pt x="21038" y="23001"/>
                    <a:pt x="21069" y="22995"/>
                  </a:cubicBezTo>
                  <a:cubicBezTo>
                    <a:pt x="21104" y="22989"/>
                    <a:pt x="21135" y="22980"/>
                    <a:pt x="21167" y="22970"/>
                  </a:cubicBezTo>
                  <a:cubicBezTo>
                    <a:pt x="21197" y="22963"/>
                    <a:pt x="21227" y="22950"/>
                    <a:pt x="21256" y="22938"/>
                  </a:cubicBezTo>
                  <a:cubicBezTo>
                    <a:pt x="21287" y="22925"/>
                    <a:pt x="21318" y="22912"/>
                    <a:pt x="21349" y="22898"/>
                  </a:cubicBezTo>
                  <a:cubicBezTo>
                    <a:pt x="21409" y="22871"/>
                    <a:pt x="21467" y="22839"/>
                    <a:pt x="21522" y="22803"/>
                  </a:cubicBezTo>
                  <a:cubicBezTo>
                    <a:pt x="21576" y="22767"/>
                    <a:pt x="21630" y="22729"/>
                    <a:pt x="21679" y="22686"/>
                  </a:cubicBezTo>
                  <a:cubicBezTo>
                    <a:pt x="21729" y="22643"/>
                    <a:pt x="21777" y="22598"/>
                    <a:pt x="21824" y="22548"/>
                  </a:cubicBezTo>
                  <a:cubicBezTo>
                    <a:pt x="21863" y="22510"/>
                    <a:pt x="21899" y="22470"/>
                    <a:pt x="21935" y="22428"/>
                  </a:cubicBezTo>
                  <a:cubicBezTo>
                    <a:pt x="21971" y="22387"/>
                    <a:pt x="22003" y="22345"/>
                    <a:pt x="22037" y="22300"/>
                  </a:cubicBezTo>
                  <a:cubicBezTo>
                    <a:pt x="22065" y="22262"/>
                    <a:pt x="22092" y="22221"/>
                    <a:pt x="22118" y="22181"/>
                  </a:cubicBezTo>
                  <a:cubicBezTo>
                    <a:pt x="22147" y="22138"/>
                    <a:pt x="22175" y="22097"/>
                    <a:pt x="22205" y="22055"/>
                  </a:cubicBezTo>
                  <a:cubicBezTo>
                    <a:pt x="22241" y="22001"/>
                    <a:pt x="22277" y="21949"/>
                    <a:pt x="22309" y="21893"/>
                  </a:cubicBezTo>
                  <a:cubicBezTo>
                    <a:pt x="22347" y="21826"/>
                    <a:pt x="22373" y="21751"/>
                    <a:pt x="22397" y="21679"/>
                  </a:cubicBezTo>
                  <a:cubicBezTo>
                    <a:pt x="22412" y="21634"/>
                    <a:pt x="22425" y="21588"/>
                    <a:pt x="22437" y="21544"/>
                  </a:cubicBezTo>
                  <a:cubicBezTo>
                    <a:pt x="22447" y="21504"/>
                    <a:pt x="22451" y="21462"/>
                    <a:pt x="22451" y="21421"/>
                  </a:cubicBezTo>
                  <a:lnTo>
                    <a:pt x="22489" y="21406"/>
                  </a:lnTo>
                  <a:cubicBezTo>
                    <a:pt x="22548" y="21380"/>
                    <a:pt x="22605" y="21349"/>
                    <a:pt x="22659" y="21315"/>
                  </a:cubicBezTo>
                  <a:cubicBezTo>
                    <a:pt x="22715" y="21279"/>
                    <a:pt x="22770" y="21242"/>
                    <a:pt x="22822" y="21200"/>
                  </a:cubicBezTo>
                  <a:cubicBezTo>
                    <a:pt x="22873" y="21159"/>
                    <a:pt x="22918" y="21114"/>
                    <a:pt x="22964" y="21066"/>
                  </a:cubicBezTo>
                  <a:cubicBezTo>
                    <a:pt x="22988" y="21041"/>
                    <a:pt x="23008" y="21015"/>
                    <a:pt x="23028" y="20989"/>
                  </a:cubicBezTo>
                  <a:cubicBezTo>
                    <a:pt x="23049" y="20962"/>
                    <a:pt x="23069" y="20935"/>
                    <a:pt x="23091" y="20907"/>
                  </a:cubicBezTo>
                  <a:cubicBezTo>
                    <a:pt x="23132" y="20855"/>
                    <a:pt x="23171" y="20799"/>
                    <a:pt x="23206" y="20742"/>
                  </a:cubicBezTo>
                  <a:cubicBezTo>
                    <a:pt x="23222" y="20714"/>
                    <a:pt x="23238" y="20685"/>
                    <a:pt x="23253" y="20657"/>
                  </a:cubicBezTo>
                  <a:cubicBezTo>
                    <a:pt x="23269" y="20628"/>
                    <a:pt x="23284" y="20598"/>
                    <a:pt x="23299" y="20569"/>
                  </a:cubicBezTo>
                  <a:cubicBezTo>
                    <a:pt x="23333" y="20500"/>
                    <a:pt x="23364" y="20429"/>
                    <a:pt x="23389" y="20357"/>
                  </a:cubicBezTo>
                  <a:cubicBezTo>
                    <a:pt x="23415" y="20288"/>
                    <a:pt x="23437" y="20216"/>
                    <a:pt x="23452" y="20144"/>
                  </a:cubicBezTo>
                  <a:cubicBezTo>
                    <a:pt x="23468" y="20073"/>
                    <a:pt x="23470" y="19998"/>
                    <a:pt x="23468" y="19925"/>
                  </a:cubicBezTo>
                  <a:cubicBezTo>
                    <a:pt x="23468" y="19900"/>
                    <a:pt x="23465" y="19877"/>
                    <a:pt x="23464" y="19853"/>
                  </a:cubicBezTo>
                  <a:lnTo>
                    <a:pt x="23464" y="19853"/>
                  </a:lnTo>
                  <a:cubicBezTo>
                    <a:pt x="23473" y="19860"/>
                    <a:pt x="23482" y="19869"/>
                    <a:pt x="23492" y="19877"/>
                  </a:cubicBezTo>
                  <a:cubicBezTo>
                    <a:pt x="23543" y="19920"/>
                    <a:pt x="23597" y="19961"/>
                    <a:pt x="23650" y="19999"/>
                  </a:cubicBezTo>
                  <a:cubicBezTo>
                    <a:pt x="23707" y="20039"/>
                    <a:pt x="23767" y="20074"/>
                    <a:pt x="23829" y="20107"/>
                  </a:cubicBezTo>
                  <a:cubicBezTo>
                    <a:pt x="23919" y="20157"/>
                    <a:pt x="24014" y="20194"/>
                    <a:pt x="24112" y="20225"/>
                  </a:cubicBezTo>
                  <a:cubicBezTo>
                    <a:pt x="24141" y="20234"/>
                    <a:pt x="24170" y="20244"/>
                    <a:pt x="24199" y="20251"/>
                  </a:cubicBezTo>
                  <a:cubicBezTo>
                    <a:pt x="24227" y="20259"/>
                    <a:pt x="24257" y="20264"/>
                    <a:pt x="24285" y="20270"/>
                  </a:cubicBezTo>
                  <a:cubicBezTo>
                    <a:pt x="24305" y="20273"/>
                    <a:pt x="24323" y="20276"/>
                    <a:pt x="24342" y="20278"/>
                  </a:cubicBezTo>
                  <a:cubicBezTo>
                    <a:pt x="24363" y="20281"/>
                    <a:pt x="24382" y="20282"/>
                    <a:pt x="24403" y="20283"/>
                  </a:cubicBezTo>
                  <a:cubicBezTo>
                    <a:pt x="24430" y="20286"/>
                    <a:pt x="24457" y="20287"/>
                    <a:pt x="24484" y="20287"/>
                  </a:cubicBezTo>
                  <a:cubicBezTo>
                    <a:pt x="24524" y="20287"/>
                    <a:pt x="24563" y="20285"/>
                    <a:pt x="24602" y="20283"/>
                  </a:cubicBezTo>
                  <a:cubicBezTo>
                    <a:pt x="24738" y="20278"/>
                    <a:pt x="24875" y="20267"/>
                    <a:pt x="25011" y="20250"/>
                  </a:cubicBezTo>
                  <a:cubicBezTo>
                    <a:pt x="25074" y="20241"/>
                    <a:pt x="25139" y="20230"/>
                    <a:pt x="25198" y="20214"/>
                  </a:cubicBezTo>
                  <a:cubicBezTo>
                    <a:pt x="25231" y="20204"/>
                    <a:pt x="25262" y="20197"/>
                    <a:pt x="25293" y="20187"/>
                  </a:cubicBezTo>
                  <a:cubicBezTo>
                    <a:pt x="25330" y="20175"/>
                    <a:pt x="25364" y="20162"/>
                    <a:pt x="25399" y="20148"/>
                  </a:cubicBezTo>
                  <a:cubicBezTo>
                    <a:pt x="25432" y="20135"/>
                    <a:pt x="25465" y="20121"/>
                    <a:pt x="25497" y="20105"/>
                  </a:cubicBezTo>
                  <a:cubicBezTo>
                    <a:pt x="25530" y="20089"/>
                    <a:pt x="25561" y="20070"/>
                    <a:pt x="25593" y="20050"/>
                  </a:cubicBezTo>
                  <a:cubicBezTo>
                    <a:pt x="25625" y="20028"/>
                    <a:pt x="25655" y="20001"/>
                    <a:pt x="25683" y="19972"/>
                  </a:cubicBezTo>
                  <a:cubicBezTo>
                    <a:pt x="25704" y="19952"/>
                    <a:pt x="25725" y="19929"/>
                    <a:pt x="25743" y="19906"/>
                  </a:cubicBezTo>
                  <a:cubicBezTo>
                    <a:pt x="25752" y="19895"/>
                    <a:pt x="25762" y="19883"/>
                    <a:pt x="25771" y="19870"/>
                  </a:cubicBezTo>
                  <a:cubicBezTo>
                    <a:pt x="25777" y="19863"/>
                    <a:pt x="25786" y="19854"/>
                    <a:pt x="25791" y="19844"/>
                  </a:cubicBezTo>
                  <a:cubicBezTo>
                    <a:pt x="25798" y="19848"/>
                    <a:pt x="25805" y="19852"/>
                    <a:pt x="25812" y="19855"/>
                  </a:cubicBezTo>
                  <a:cubicBezTo>
                    <a:pt x="25837" y="19867"/>
                    <a:pt x="25862" y="19875"/>
                    <a:pt x="25888" y="19886"/>
                  </a:cubicBezTo>
                  <a:cubicBezTo>
                    <a:pt x="25898" y="19890"/>
                    <a:pt x="25908" y="19893"/>
                    <a:pt x="25919" y="19896"/>
                  </a:cubicBezTo>
                  <a:cubicBezTo>
                    <a:pt x="25958" y="19909"/>
                    <a:pt x="25999" y="19917"/>
                    <a:pt x="26041" y="19921"/>
                  </a:cubicBezTo>
                  <a:cubicBezTo>
                    <a:pt x="26053" y="19922"/>
                    <a:pt x="26066" y="19922"/>
                    <a:pt x="26079" y="19922"/>
                  </a:cubicBezTo>
                  <a:cubicBezTo>
                    <a:pt x="26109" y="19922"/>
                    <a:pt x="26138" y="19920"/>
                    <a:pt x="26167" y="19919"/>
                  </a:cubicBezTo>
                  <a:cubicBezTo>
                    <a:pt x="26272" y="19910"/>
                    <a:pt x="26378" y="19901"/>
                    <a:pt x="26482" y="19891"/>
                  </a:cubicBezTo>
                  <a:cubicBezTo>
                    <a:pt x="26552" y="19884"/>
                    <a:pt x="26623" y="19873"/>
                    <a:pt x="26690" y="19855"/>
                  </a:cubicBezTo>
                  <a:cubicBezTo>
                    <a:pt x="26770" y="19834"/>
                    <a:pt x="26844" y="19795"/>
                    <a:pt x="26911" y="19748"/>
                  </a:cubicBezTo>
                  <a:lnTo>
                    <a:pt x="26911" y="19748"/>
                  </a:lnTo>
                  <a:cubicBezTo>
                    <a:pt x="26910" y="19748"/>
                    <a:pt x="26910" y="19749"/>
                    <a:pt x="26910" y="19749"/>
                  </a:cubicBezTo>
                  <a:cubicBezTo>
                    <a:pt x="26918" y="19743"/>
                    <a:pt x="26927" y="19738"/>
                    <a:pt x="26936" y="19730"/>
                  </a:cubicBezTo>
                  <a:cubicBezTo>
                    <a:pt x="26944" y="19725"/>
                    <a:pt x="26952" y="19718"/>
                    <a:pt x="26960" y="19713"/>
                  </a:cubicBezTo>
                  <a:cubicBezTo>
                    <a:pt x="26973" y="19703"/>
                    <a:pt x="26987" y="19694"/>
                    <a:pt x="26999" y="19683"/>
                  </a:cubicBezTo>
                  <a:cubicBezTo>
                    <a:pt x="27027" y="19663"/>
                    <a:pt x="27054" y="19641"/>
                    <a:pt x="27081" y="19619"/>
                  </a:cubicBezTo>
                  <a:cubicBezTo>
                    <a:pt x="27133" y="19576"/>
                    <a:pt x="27185" y="19533"/>
                    <a:pt x="27234" y="19483"/>
                  </a:cubicBezTo>
                  <a:cubicBezTo>
                    <a:pt x="27323" y="19390"/>
                    <a:pt x="27407" y="19290"/>
                    <a:pt x="27466" y="19174"/>
                  </a:cubicBezTo>
                  <a:cubicBezTo>
                    <a:pt x="27479" y="19146"/>
                    <a:pt x="27493" y="19119"/>
                    <a:pt x="27505" y="19090"/>
                  </a:cubicBezTo>
                  <a:cubicBezTo>
                    <a:pt x="27519" y="19060"/>
                    <a:pt x="27533" y="19028"/>
                    <a:pt x="27543" y="18997"/>
                  </a:cubicBezTo>
                  <a:cubicBezTo>
                    <a:pt x="27551" y="18967"/>
                    <a:pt x="27561" y="18939"/>
                    <a:pt x="27567" y="18909"/>
                  </a:cubicBezTo>
                  <a:cubicBezTo>
                    <a:pt x="27575" y="18873"/>
                    <a:pt x="27580" y="18837"/>
                    <a:pt x="27584" y="18800"/>
                  </a:cubicBezTo>
                  <a:cubicBezTo>
                    <a:pt x="27586" y="18779"/>
                    <a:pt x="27585" y="18759"/>
                    <a:pt x="27584" y="18738"/>
                  </a:cubicBezTo>
                  <a:lnTo>
                    <a:pt x="27584" y="18738"/>
                  </a:lnTo>
                  <a:lnTo>
                    <a:pt x="27585" y="18739"/>
                  </a:lnTo>
                  <a:cubicBezTo>
                    <a:pt x="27590" y="18744"/>
                    <a:pt x="27595" y="18748"/>
                    <a:pt x="27598" y="18752"/>
                  </a:cubicBezTo>
                  <a:cubicBezTo>
                    <a:pt x="27622" y="18771"/>
                    <a:pt x="27648" y="18785"/>
                    <a:pt x="27675" y="18799"/>
                  </a:cubicBezTo>
                  <a:cubicBezTo>
                    <a:pt x="27709" y="18814"/>
                    <a:pt x="27744" y="18828"/>
                    <a:pt x="27778" y="18838"/>
                  </a:cubicBezTo>
                  <a:cubicBezTo>
                    <a:pt x="27783" y="18840"/>
                    <a:pt x="27787" y="18840"/>
                    <a:pt x="27791" y="18841"/>
                  </a:cubicBezTo>
                  <a:cubicBezTo>
                    <a:pt x="27822" y="18852"/>
                    <a:pt x="27854" y="18861"/>
                    <a:pt x="27885" y="18868"/>
                  </a:cubicBezTo>
                  <a:cubicBezTo>
                    <a:pt x="27920" y="18877"/>
                    <a:pt x="27954" y="18885"/>
                    <a:pt x="27989" y="18892"/>
                  </a:cubicBezTo>
                  <a:cubicBezTo>
                    <a:pt x="28053" y="18904"/>
                    <a:pt x="28120" y="18909"/>
                    <a:pt x="28186" y="18909"/>
                  </a:cubicBezTo>
                  <a:cubicBezTo>
                    <a:pt x="28192" y="18909"/>
                    <a:pt x="28198" y="18909"/>
                    <a:pt x="28204" y="18909"/>
                  </a:cubicBezTo>
                  <a:cubicBezTo>
                    <a:pt x="28282" y="18908"/>
                    <a:pt x="28362" y="18893"/>
                    <a:pt x="28437" y="18867"/>
                  </a:cubicBezTo>
                  <a:cubicBezTo>
                    <a:pt x="28516" y="18840"/>
                    <a:pt x="28591" y="18796"/>
                    <a:pt x="28656" y="18743"/>
                  </a:cubicBezTo>
                  <a:cubicBezTo>
                    <a:pt x="28697" y="18711"/>
                    <a:pt x="28735" y="18671"/>
                    <a:pt x="28772" y="18634"/>
                  </a:cubicBezTo>
                  <a:cubicBezTo>
                    <a:pt x="28807" y="18599"/>
                    <a:pt x="28835" y="18559"/>
                    <a:pt x="28865" y="18520"/>
                  </a:cubicBezTo>
                  <a:cubicBezTo>
                    <a:pt x="28883" y="18496"/>
                    <a:pt x="28902" y="18472"/>
                    <a:pt x="28919" y="18446"/>
                  </a:cubicBezTo>
                  <a:cubicBezTo>
                    <a:pt x="28929" y="18433"/>
                    <a:pt x="28939" y="18417"/>
                    <a:pt x="28949" y="18402"/>
                  </a:cubicBezTo>
                  <a:cubicBezTo>
                    <a:pt x="28970" y="18365"/>
                    <a:pt x="28988" y="18327"/>
                    <a:pt x="29004" y="18289"/>
                  </a:cubicBezTo>
                  <a:cubicBezTo>
                    <a:pt x="29022" y="18245"/>
                    <a:pt x="29037" y="18200"/>
                    <a:pt x="29048" y="18154"/>
                  </a:cubicBezTo>
                  <a:cubicBezTo>
                    <a:pt x="29057" y="18115"/>
                    <a:pt x="29062" y="18074"/>
                    <a:pt x="29068" y="18036"/>
                  </a:cubicBezTo>
                  <a:cubicBezTo>
                    <a:pt x="29079" y="17966"/>
                    <a:pt x="29082" y="17897"/>
                    <a:pt x="29083" y="17827"/>
                  </a:cubicBezTo>
                  <a:cubicBezTo>
                    <a:pt x="29084" y="17793"/>
                    <a:pt x="29083" y="17758"/>
                    <a:pt x="29082" y="17723"/>
                  </a:cubicBezTo>
                  <a:cubicBezTo>
                    <a:pt x="29082" y="17690"/>
                    <a:pt x="29077" y="17655"/>
                    <a:pt x="29074" y="17622"/>
                  </a:cubicBezTo>
                  <a:cubicBezTo>
                    <a:pt x="29072" y="17588"/>
                    <a:pt x="29065" y="17555"/>
                    <a:pt x="29060" y="17521"/>
                  </a:cubicBezTo>
                  <a:cubicBezTo>
                    <a:pt x="29058" y="17507"/>
                    <a:pt x="29055" y="17494"/>
                    <a:pt x="29052" y="17481"/>
                  </a:cubicBezTo>
                  <a:cubicBezTo>
                    <a:pt x="29048" y="17460"/>
                    <a:pt x="29046" y="17442"/>
                    <a:pt x="29041" y="17422"/>
                  </a:cubicBezTo>
                  <a:cubicBezTo>
                    <a:pt x="29037" y="17413"/>
                    <a:pt x="29036" y="17404"/>
                    <a:pt x="29034" y="17396"/>
                  </a:cubicBezTo>
                  <a:lnTo>
                    <a:pt x="29034" y="17395"/>
                  </a:lnTo>
                  <a:cubicBezTo>
                    <a:pt x="29051" y="17397"/>
                    <a:pt x="29067" y="17398"/>
                    <a:pt x="29083" y="17398"/>
                  </a:cubicBezTo>
                  <a:cubicBezTo>
                    <a:pt x="29088" y="17399"/>
                    <a:pt x="29094" y="17399"/>
                    <a:pt x="29099" y="17399"/>
                  </a:cubicBezTo>
                  <a:cubicBezTo>
                    <a:pt x="29122" y="17399"/>
                    <a:pt x="29145" y="17396"/>
                    <a:pt x="29169" y="17393"/>
                  </a:cubicBezTo>
                  <a:cubicBezTo>
                    <a:pt x="29202" y="17391"/>
                    <a:pt x="29234" y="17386"/>
                    <a:pt x="29268" y="17378"/>
                  </a:cubicBezTo>
                  <a:cubicBezTo>
                    <a:pt x="29331" y="17365"/>
                    <a:pt x="29392" y="17342"/>
                    <a:pt x="29453" y="17319"/>
                  </a:cubicBezTo>
                  <a:cubicBezTo>
                    <a:pt x="29515" y="17295"/>
                    <a:pt x="29574" y="17267"/>
                    <a:pt x="29633" y="17236"/>
                  </a:cubicBezTo>
                  <a:cubicBezTo>
                    <a:pt x="29690" y="17206"/>
                    <a:pt x="29743" y="17168"/>
                    <a:pt x="29796" y="17133"/>
                  </a:cubicBezTo>
                  <a:cubicBezTo>
                    <a:pt x="29850" y="17098"/>
                    <a:pt x="29901" y="17062"/>
                    <a:pt x="29953" y="17026"/>
                  </a:cubicBezTo>
                  <a:cubicBezTo>
                    <a:pt x="30062" y="16949"/>
                    <a:pt x="30166" y="16865"/>
                    <a:pt x="30269" y="16778"/>
                  </a:cubicBezTo>
                  <a:cubicBezTo>
                    <a:pt x="30373" y="16690"/>
                    <a:pt x="30474" y="16596"/>
                    <a:pt x="30574" y="16503"/>
                  </a:cubicBezTo>
                  <a:cubicBezTo>
                    <a:pt x="30620" y="16461"/>
                    <a:pt x="30665" y="16418"/>
                    <a:pt x="30707" y="16376"/>
                  </a:cubicBezTo>
                  <a:cubicBezTo>
                    <a:pt x="30759" y="16324"/>
                    <a:pt x="30809" y="16272"/>
                    <a:pt x="30861" y="16219"/>
                  </a:cubicBezTo>
                  <a:cubicBezTo>
                    <a:pt x="30902" y="16175"/>
                    <a:pt x="30945" y="16132"/>
                    <a:pt x="30985" y="16086"/>
                  </a:cubicBezTo>
                  <a:cubicBezTo>
                    <a:pt x="31029" y="16033"/>
                    <a:pt x="31074" y="15978"/>
                    <a:pt x="31117" y="15923"/>
                  </a:cubicBezTo>
                  <a:cubicBezTo>
                    <a:pt x="31161" y="15869"/>
                    <a:pt x="31204" y="15813"/>
                    <a:pt x="31245" y="15757"/>
                  </a:cubicBezTo>
                  <a:cubicBezTo>
                    <a:pt x="31282" y="15704"/>
                    <a:pt x="31312" y="15644"/>
                    <a:pt x="31342" y="15587"/>
                  </a:cubicBezTo>
                  <a:cubicBezTo>
                    <a:pt x="31354" y="15564"/>
                    <a:pt x="31365" y="15536"/>
                    <a:pt x="31375" y="15510"/>
                  </a:cubicBezTo>
                  <a:cubicBezTo>
                    <a:pt x="31380" y="15500"/>
                    <a:pt x="31383" y="15489"/>
                    <a:pt x="31387" y="15478"/>
                  </a:cubicBezTo>
                  <a:cubicBezTo>
                    <a:pt x="31392" y="15461"/>
                    <a:pt x="31400" y="15445"/>
                    <a:pt x="31404" y="15427"/>
                  </a:cubicBezTo>
                  <a:cubicBezTo>
                    <a:pt x="31411" y="15404"/>
                    <a:pt x="31419" y="15378"/>
                    <a:pt x="31424" y="15352"/>
                  </a:cubicBezTo>
                  <a:cubicBezTo>
                    <a:pt x="31432" y="15318"/>
                    <a:pt x="31440" y="15285"/>
                    <a:pt x="31446" y="15250"/>
                  </a:cubicBezTo>
                  <a:cubicBezTo>
                    <a:pt x="31451" y="15221"/>
                    <a:pt x="31455" y="15193"/>
                    <a:pt x="31460" y="15164"/>
                  </a:cubicBezTo>
                  <a:cubicBezTo>
                    <a:pt x="31463" y="15136"/>
                    <a:pt x="31463" y="15110"/>
                    <a:pt x="31463" y="15082"/>
                  </a:cubicBezTo>
                  <a:cubicBezTo>
                    <a:pt x="31548" y="15063"/>
                    <a:pt x="31627" y="15022"/>
                    <a:pt x="31703" y="14977"/>
                  </a:cubicBezTo>
                  <a:cubicBezTo>
                    <a:pt x="31759" y="14945"/>
                    <a:pt x="31814" y="14909"/>
                    <a:pt x="31865" y="14870"/>
                  </a:cubicBezTo>
                  <a:cubicBezTo>
                    <a:pt x="31921" y="14828"/>
                    <a:pt x="31973" y="14784"/>
                    <a:pt x="32025" y="14738"/>
                  </a:cubicBezTo>
                  <a:cubicBezTo>
                    <a:pt x="32077" y="14693"/>
                    <a:pt x="32125" y="14645"/>
                    <a:pt x="32174" y="14597"/>
                  </a:cubicBezTo>
                  <a:cubicBezTo>
                    <a:pt x="32220" y="14550"/>
                    <a:pt x="32266" y="14504"/>
                    <a:pt x="32307" y="14454"/>
                  </a:cubicBezTo>
                  <a:cubicBezTo>
                    <a:pt x="32396" y="14347"/>
                    <a:pt x="32472" y="14232"/>
                    <a:pt x="32549" y="14116"/>
                  </a:cubicBezTo>
                  <a:cubicBezTo>
                    <a:pt x="32587" y="14059"/>
                    <a:pt x="32621" y="14000"/>
                    <a:pt x="32653" y="13939"/>
                  </a:cubicBezTo>
                  <a:cubicBezTo>
                    <a:pt x="32684" y="13879"/>
                    <a:pt x="32705" y="13815"/>
                    <a:pt x="32727" y="13752"/>
                  </a:cubicBezTo>
                  <a:cubicBezTo>
                    <a:pt x="32737" y="13724"/>
                    <a:pt x="32744" y="13696"/>
                    <a:pt x="32752" y="13666"/>
                  </a:cubicBezTo>
                  <a:cubicBezTo>
                    <a:pt x="32761" y="13631"/>
                    <a:pt x="32768" y="13595"/>
                    <a:pt x="32775" y="13559"/>
                  </a:cubicBezTo>
                  <a:cubicBezTo>
                    <a:pt x="32784" y="13495"/>
                    <a:pt x="32792" y="13433"/>
                    <a:pt x="32793" y="13368"/>
                  </a:cubicBezTo>
                  <a:cubicBezTo>
                    <a:pt x="32794" y="13305"/>
                    <a:pt x="32796" y="13242"/>
                    <a:pt x="32788" y="13178"/>
                  </a:cubicBezTo>
                  <a:cubicBezTo>
                    <a:pt x="32782" y="13126"/>
                    <a:pt x="32773" y="13073"/>
                    <a:pt x="32762" y="13023"/>
                  </a:cubicBezTo>
                  <a:cubicBezTo>
                    <a:pt x="32767" y="13021"/>
                    <a:pt x="32772" y="13017"/>
                    <a:pt x="32778" y="13015"/>
                  </a:cubicBezTo>
                  <a:cubicBezTo>
                    <a:pt x="32808" y="12995"/>
                    <a:pt x="32837" y="12975"/>
                    <a:pt x="32866" y="12955"/>
                  </a:cubicBezTo>
                  <a:cubicBezTo>
                    <a:pt x="32897" y="12932"/>
                    <a:pt x="32927" y="12907"/>
                    <a:pt x="32958" y="12882"/>
                  </a:cubicBezTo>
                  <a:cubicBezTo>
                    <a:pt x="32984" y="12861"/>
                    <a:pt x="33009" y="12837"/>
                    <a:pt x="33033" y="12815"/>
                  </a:cubicBezTo>
                  <a:cubicBezTo>
                    <a:pt x="33060" y="12791"/>
                    <a:pt x="33086" y="12765"/>
                    <a:pt x="33112" y="12739"/>
                  </a:cubicBezTo>
                  <a:cubicBezTo>
                    <a:pt x="33160" y="12691"/>
                    <a:pt x="33206" y="12638"/>
                    <a:pt x="33250" y="12583"/>
                  </a:cubicBezTo>
                  <a:cubicBezTo>
                    <a:pt x="33335" y="12478"/>
                    <a:pt x="33408" y="12362"/>
                    <a:pt x="33473" y="12244"/>
                  </a:cubicBezTo>
                  <a:cubicBezTo>
                    <a:pt x="33506" y="12184"/>
                    <a:pt x="33535" y="12123"/>
                    <a:pt x="33562" y="12060"/>
                  </a:cubicBezTo>
                  <a:cubicBezTo>
                    <a:pt x="33591" y="11996"/>
                    <a:pt x="33609" y="11931"/>
                    <a:pt x="33629" y="11864"/>
                  </a:cubicBezTo>
                  <a:cubicBezTo>
                    <a:pt x="33648" y="11798"/>
                    <a:pt x="33663" y="11732"/>
                    <a:pt x="33679" y="11666"/>
                  </a:cubicBezTo>
                  <a:cubicBezTo>
                    <a:pt x="33695" y="11602"/>
                    <a:pt x="33711" y="11536"/>
                    <a:pt x="33726" y="11472"/>
                  </a:cubicBezTo>
                  <a:cubicBezTo>
                    <a:pt x="33741" y="11405"/>
                    <a:pt x="33751" y="11336"/>
                    <a:pt x="33758" y="11268"/>
                  </a:cubicBezTo>
                  <a:cubicBezTo>
                    <a:pt x="33761" y="11240"/>
                    <a:pt x="33762" y="11207"/>
                    <a:pt x="33763" y="11178"/>
                  </a:cubicBezTo>
                  <a:cubicBezTo>
                    <a:pt x="33764" y="11138"/>
                    <a:pt x="33764" y="11098"/>
                    <a:pt x="33764" y="11060"/>
                  </a:cubicBezTo>
                  <a:cubicBezTo>
                    <a:pt x="33763" y="10997"/>
                    <a:pt x="33762" y="10933"/>
                    <a:pt x="33757" y="10871"/>
                  </a:cubicBezTo>
                  <a:cubicBezTo>
                    <a:pt x="33751" y="10798"/>
                    <a:pt x="33741" y="10726"/>
                    <a:pt x="33730" y="10653"/>
                  </a:cubicBezTo>
                  <a:cubicBezTo>
                    <a:pt x="33718" y="10586"/>
                    <a:pt x="33701" y="10520"/>
                    <a:pt x="33684" y="10456"/>
                  </a:cubicBezTo>
                  <a:cubicBezTo>
                    <a:pt x="33665" y="10391"/>
                    <a:pt x="33639" y="10328"/>
                    <a:pt x="33616" y="10265"/>
                  </a:cubicBezTo>
                  <a:cubicBezTo>
                    <a:pt x="33598" y="10218"/>
                    <a:pt x="33575" y="10172"/>
                    <a:pt x="33552" y="10126"/>
                  </a:cubicBezTo>
                  <a:cubicBezTo>
                    <a:pt x="33532" y="10082"/>
                    <a:pt x="33508" y="10038"/>
                    <a:pt x="33483" y="9997"/>
                  </a:cubicBezTo>
                  <a:cubicBezTo>
                    <a:pt x="33446" y="9931"/>
                    <a:pt x="33405" y="9869"/>
                    <a:pt x="33364" y="9807"/>
                  </a:cubicBezTo>
                  <a:cubicBezTo>
                    <a:pt x="33366" y="9798"/>
                    <a:pt x="33369" y="9791"/>
                    <a:pt x="33370" y="9781"/>
                  </a:cubicBezTo>
                  <a:cubicBezTo>
                    <a:pt x="33372" y="9748"/>
                    <a:pt x="33374" y="9714"/>
                    <a:pt x="33374" y="9681"/>
                  </a:cubicBezTo>
                  <a:cubicBezTo>
                    <a:pt x="33374" y="9612"/>
                    <a:pt x="33372" y="9544"/>
                    <a:pt x="33370" y="9476"/>
                  </a:cubicBezTo>
                  <a:cubicBezTo>
                    <a:pt x="33366" y="9404"/>
                    <a:pt x="33365" y="9332"/>
                    <a:pt x="33358" y="9260"/>
                  </a:cubicBezTo>
                  <a:cubicBezTo>
                    <a:pt x="33355" y="9223"/>
                    <a:pt x="33351" y="9186"/>
                    <a:pt x="33348" y="9148"/>
                  </a:cubicBezTo>
                  <a:cubicBezTo>
                    <a:pt x="33345" y="9112"/>
                    <a:pt x="33340" y="9078"/>
                    <a:pt x="33336" y="9042"/>
                  </a:cubicBezTo>
                  <a:cubicBezTo>
                    <a:pt x="33329" y="8982"/>
                    <a:pt x="33320" y="8921"/>
                    <a:pt x="33308" y="8862"/>
                  </a:cubicBezTo>
                  <a:cubicBezTo>
                    <a:pt x="33302" y="8830"/>
                    <a:pt x="33297" y="8796"/>
                    <a:pt x="33287" y="8764"/>
                  </a:cubicBezTo>
                  <a:cubicBezTo>
                    <a:pt x="33277" y="8725"/>
                    <a:pt x="33267" y="8687"/>
                    <a:pt x="33256" y="8649"/>
                  </a:cubicBezTo>
                  <a:cubicBezTo>
                    <a:pt x="33247" y="8615"/>
                    <a:pt x="33236" y="8584"/>
                    <a:pt x="33225" y="8551"/>
                  </a:cubicBezTo>
                  <a:cubicBezTo>
                    <a:pt x="33215" y="8518"/>
                    <a:pt x="33202" y="8485"/>
                    <a:pt x="33190" y="8453"/>
                  </a:cubicBezTo>
                  <a:cubicBezTo>
                    <a:pt x="33169" y="8392"/>
                    <a:pt x="33145" y="8334"/>
                    <a:pt x="33118" y="8275"/>
                  </a:cubicBezTo>
                  <a:cubicBezTo>
                    <a:pt x="33091" y="8213"/>
                    <a:pt x="33062" y="8152"/>
                    <a:pt x="33029" y="8093"/>
                  </a:cubicBezTo>
                  <a:cubicBezTo>
                    <a:pt x="33021" y="8077"/>
                    <a:pt x="33013" y="8063"/>
                    <a:pt x="33003" y="8048"/>
                  </a:cubicBezTo>
                  <a:cubicBezTo>
                    <a:pt x="32994" y="8032"/>
                    <a:pt x="32984" y="8017"/>
                    <a:pt x="32974" y="8001"/>
                  </a:cubicBezTo>
                  <a:cubicBezTo>
                    <a:pt x="32954" y="7970"/>
                    <a:pt x="32931" y="7940"/>
                    <a:pt x="32910" y="7911"/>
                  </a:cubicBezTo>
                  <a:cubicBezTo>
                    <a:pt x="32868" y="7857"/>
                    <a:pt x="32823" y="7805"/>
                    <a:pt x="32776" y="7754"/>
                  </a:cubicBezTo>
                  <a:cubicBezTo>
                    <a:pt x="32755" y="7732"/>
                    <a:pt x="32732" y="7710"/>
                    <a:pt x="32709" y="7686"/>
                  </a:cubicBezTo>
                  <a:cubicBezTo>
                    <a:pt x="32684" y="7661"/>
                    <a:pt x="32658" y="7638"/>
                    <a:pt x="32631" y="7614"/>
                  </a:cubicBezTo>
                  <a:cubicBezTo>
                    <a:pt x="32607" y="7593"/>
                    <a:pt x="32581" y="7574"/>
                    <a:pt x="32557" y="7553"/>
                  </a:cubicBezTo>
                  <a:cubicBezTo>
                    <a:pt x="32533" y="7533"/>
                    <a:pt x="32507" y="7515"/>
                    <a:pt x="32481" y="7494"/>
                  </a:cubicBezTo>
                  <a:cubicBezTo>
                    <a:pt x="32455" y="7474"/>
                    <a:pt x="32428" y="7455"/>
                    <a:pt x="32401" y="7438"/>
                  </a:cubicBezTo>
                  <a:cubicBezTo>
                    <a:pt x="32386" y="7427"/>
                    <a:pt x="32371" y="7418"/>
                    <a:pt x="32358" y="7409"/>
                  </a:cubicBezTo>
                  <a:cubicBezTo>
                    <a:pt x="32344" y="7401"/>
                    <a:pt x="32330" y="7390"/>
                    <a:pt x="32316" y="7382"/>
                  </a:cubicBezTo>
                  <a:cubicBezTo>
                    <a:pt x="32288" y="7366"/>
                    <a:pt x="32260" y="7349"/>
                    <a:pt x="32234" y="7333"/>
                  </a:cubicBezTo>
                  <a:cubicBezTo>
                    <a:pt x="32203" y="7316"/>
                    <a:pt x="32172" y="7300"/>
                    <a:pt x="32141" y="7285"/>
                  </a:cubicBezTo>
                  <a:cubicBezTo>
                    <a:pt x="32142" y="7248"/>
                    <a:pt x="32126" y="7210"/>
                    <a:pt x="32113" y="7174"/>
                  </a:cubicBezTo>
                  <a:cubicBezTo>
                    <a:pt x="32100" y="7144"/>
                    <a:pt x="32086" y="7114"/>
                    <a:pt x="32071" y="7084"/>
                  </a:cubicBezTo>
                  <a:cubicBezTo>
                    <a:pt x="32053" y="7051"/>
                    <a:pt x="32035" y="7017"/>
                    <a:pt x="32018" y="6985"/>
                  </a:cubicBezTo>
                  <a:cubicBezTo>
                    <a:pt x="31955" y="6867"/>
                    <a:pt x="31889" y="6751"/>
                    <a:pt x="31814" y="6640"/>
                  </a:cubicBezTo>
                  <a:cubicBezTo>
                    <a:pt x="31775" y="6583"/>
                    <a:pt x="31738" y="6528"/>
                    <a:pt x="31698" y="6474"/>
                  </a:cubicBezTo>
                  <a:cubicBezTo>
                    <a:pt x="31654" y="6416"/>
                    <a:pt x="31607" y="6358"/>
                    <a:pt x="31560" y="6301"/>
                  </a:cubicBezTo>
                  <a:cubicBezTo>
                    <a:pt x="31514" y="6247"/>
                    <a:pt x="31466" y="6195"/>
                    <a:pt x="31418" y="6144"/>
                  </a:cubicBezTo>
                  <a:cubicBezTo>
                    <a:pt x="31374" y="6097"/>
                    <a:pt x="31327" y="6052"/>
                    <a:pt x="31280" y="6009"/>
                  </a:cubicBezTo>
                  <a:cubicBezTo>
                    <a:pt x="31229" y="5964"/>
                    <a:pt x="31179" y="5921"/>
                    <a:pt x="31126" y="5879"/>
                  </a:cubicBezTo>
                  <a:cubicBezTo>
                    <a:pt x="31071" y="5837"/>
                    <a:pt x="31016" y="5793"/>
                    <a:pt x="30959" y="5751"/>
                  </a:cubicBezTo>
                  <a:cubicBezTo>
                    <a:pt x="30854" y="5677"/>
                    <a:pt x="30747" y="5602"/>
                    <a:pt x="30632" y="5543"/>
                  </a:cubicBezTo>
                  <a:cubicBezTo>
                    <a:pt x="30573" y="5512"/>
                    <a:pt x="30512" y="5486"/>
                    <a:pt x="30451" y="5460"/>
                  </a:cubicBezTo>
                  <a:cubicBezTo>
                    <a:pt x="30391" y="5435"/>
                    <a:pt x="30330" y="5415"/>
                    <a:pt x="30266" y="5396"/>
                  </a:cubicBezTo>
                  <a:cubicBezTo>
                    <a:pt x="30195" y="5376"/>
                    <a:pt x="30124" y="5360"/>
                    <a:pt x="30052" y="5347"/>
                  </a:cubicBezTo>
                  <a:cubicBezTo>
                    <a:pt x="29984" y="5333"/>
                    <a:pt x="29915" y="5324"/>
                    <a:pt x="29847" y="5316"/>
                  </a:cubicBezTo>
                  <a:cubicBezTo>
                    <a:pt x="29765" y="5306"/>
                    <a:pt x="29685" y="5296"/>
                    <a:pt x="29604" y="5288"/>
                  </a:cubicBezTo>
                  <a:cubicBezTo>
                    <a:pt x="29530" y="5281"/>
                    <a:pt x="29453" y="5275"/>
                    <a:pt x="29378" y="5271"/>
                  </a:cubicBezTo>
                  <a:cubicBezTo>
                    <a:pt x="29342" y="5270"/>
                    <a:pt x="29305" y="5269"/>
                    <a:pt x="29269" y="5269"/>
                  </a:cubicBezTo>
                  <a:cubicBezTo>
                    <a:pt x="29218" y="5269"/>
                    <a:pt x="29168" y="5270"/>
                    <a:pt x="29118" y="5271"/>
                  </a:cubicBezTo>
                  <a:cubicBezTo>
                    <a:pt x="29115" y="5257"/>
                    <a:pt x="29113" y="5242"/>
                    <a:pt x="29109" y="5228"/>
                  </a:cubicBezTo>
                  <a:cubicBezTo>
                    <a:pt x="29092" y="5164"/>
                    <a:pt x="29072" y="5102"/>
                    <a:pt x="29048" y="5042"/>
                  </a:cubicBezTo>
                  <a:cubicBezTo>
                    <a:pt x="29024" y="4980"/>
                    <a:pt x="28996" y="4916"/>
                    <a:pt x="28968" y="4857"/>
                  </a:cubicBezTo>
                  <a:cubicBezTo>
                    <a:pt x="28938" y="4793"/>
                    <a:pt x="28906" y="4733"/>
                    <a:pt x="28871" y="4673"/>
                  </a:cubicBezTo>
                  <a:cubicBezTo>
                    <a:pt x="28808" y="4559"/>
                    <a:pt x="28735" y="4452"/>
                    <a:pt x="28658" y="4349"/>
                  </a:cubicBezTo>
                  <a:cubicBezTo>
                    <a:pt x="28580" y="4246"/>
                    <a:pt x="28499" y="4146"/>
                    <a:pt x="28416" y="4044"/>
                  </a:cubicBezTo>
                  <a:cubicBezTo>
                    <a:pt x="28375" y="3995"/>
                    <a:pt x="28330" y="3946"/>
                    <a:pt x="28283" y="3902"/>
                  </a:cubicBezTo>
                  <a:cubicBezTo>
                    <a:pt x="28236" y="3856"/>
                    <a:pt x="28188" y="3807"/>
                    <a:pt x="28138" y="3766"/>
                  </a:cubicBezTo>
                  <a:cubicBezTo>
                    <a:pt x="28108" y="3742"/>
                    <a:pt x="28081" y="3716"/>
                    <a:pt x="28050" y="3693"/>
                  </a:cubicBezTo>
                  <a:cubicBezTo>
                    <a:pt x="28016" y="3668"/>
                    <a:pt x="27984" y="3644"/>
                    <a:pt x="27951" y="3619"/>
                  </a:cubicBezTo>
                  <a:cubicBezTo>
                    <a:pt x="27900" y="3580"/>
                    <a:pt x="27846" y="3546"/>
                    <a:pt x="27793" y="3511"/>
                  </a:cubicBezTo>
                  <a:cubicBezTo>
                    <a:pt x="27767" y="3494"/>
                    <a:pt x="27741" y="3477"/>
                    <a:pt x="27715" y="3461"/>
                  </a:cubicBezTo>
                  <a:cubicBezTo>
                    <a:pt x="27685" y="3445"/>
                    <a:pt x="27655" y="3425"/>
                    <a:pt x="27624" y="3412"/>
                  </a:cubicBezTo>
                  <a:cubicBezTo>
                    <a:pt x="27588" y="3394"/>
                    <a:pt x="27550" y="3378"/>
                    <a:pt x="27514" y="3360"/>
                  </a:cubicBezTo>
                  <a:cubicBezTo>
                    <a:pt x="27481" y="3345"/>
                    <a:pt x="27447" y="3332"/>
                    <a:pt x="27412" y="3319"/>
                  </a:cubicBezTo>
                  <a:cubicBezTo>
                    <a:pt x="27286" y="3268"/>
                    <a:pt x="27156" y="3231"/>
                    <a:pt x="27025" y="3195"/>
                  </a:cubicBezTo>
                  <a:cubicBezTo>
                    <a:pt x="26880" y="3154"/>
                    <a:pt x="26733" y="3116"/>
                    <a:pt x="26581" y="3107"/>
                  </a:cubicBezTo>
                  <a:cubicBezTo>
                    <a:pt x="26432" y="3099"/>
                    <a:pt x="26282" y="3094"/>
                    <a:pt x="26132" y="3089"/>
                  </a:cubicBezTo>
                  <a:cubicBezTo>
                    <a:pt x="26117" y="3088"/>
                    <a:pt x="26101" y="3085"/>
                    <a:pt x="26086" y="3084"/>
                  </a:cubicBezTo>
                  <a:cubicBezTo>
                    <a:pt x="26048" y="3007"/>
                    <a:pt x="26008" y="2932"/>
                    <a:pt x="25969" y="2857"/>
                  </a:cubicBezTo>
                  <a:cubicBezTo>
                    <a:pt x="25962" y="2844"/>
                    <a:pt x="25954" y="2831"/>
                    <a:pt x="25946" y="2818"/>
                  </a:cubicBezTo>
                  <a:cubicBezTo>
                    <a:pt x="25934" y="2800"/>
                    <a:pt x="25924" y="2782"/>
                    <a:pt x="25914" y="2764"/>
                  </a:cubicBezTo>
                  <a:cubicBezTo>
                    <a:pt x="25895" y="2734"/>
                    <a:pt x="25874" y="2706"/>
                    <a:pt x="25854" y="2677"/>
                  </a:cubicBezTo>
                  <a:cubicBezTo>
                    <a:pt x="25818" y="2625"/>
                    <a:pt x="25778" y="2576"/>
                    <a:pt x="25735" y="2527"/>
                  </a:cubicBezTo>
                  <a:cubicBezTo>
                    <a:pt x="25714" y="2505"/>
                    <a:pt x="25696" y="2479"/>
                    <a:pt x="25673" y="2457"/>
                  </a:cubicBezTo>
                  <a:cubicBezTo>
                    <a:pt x="25647" y="2431"/>
                    <a:pt x="25624" y="2403"/>
                    <a:pt x="25598" y="2378"/>
                  </a:cubicBezTo>
                  <a:cubicBezTo>
                    <a:pt x="25570" y="2352"/>
                    <a:pt x="25542" y="2326"/>
                    <a:pt x="25515" y="2300"/>
                  </a:cubicBezTo>
                  <a:cubicBezTo>
                    <a:pt x="25489" y="2277"/>
                    <a:pt x="25461" y="2253"/>
                    <a:pt x="25434" y="2228"/>
                  </a:cubicBezTo>
                  <a:cubicBezTo>
                    <a:pt x="25383" y="2185"/>
                    <a:pt x="25331" y="2142"/>
                    <a:pt x="25278" y="2102"/>
                  </a:cubicBezTo>
                  <a:cubicBezTo>
                    <a:pt x="25224" y="2061"/>
                    <a:pt x="25170" y="2021"/>
                    <a:pt x="25113" y="1985"/>
                  </a:cubicBezTo>
                  <a:cubicBezTo>
                    <a:pt x="25051" y="1946"/>
                    <a:pt x="24990" y="1908"/>
                    <a:pt x="24925" y="1874"/>
                  </a:cubicBezTo>
                  <a:cubicBezTo>
                    <a:pt x="24862" y="1840"/>
                    <a:pt x="24799" y="1808"/>
                    <a:pt x="24734" y="1776"/>
                  </a:cubicBezTo>
                  <a:cubicBezTo>
                    <a:pt x="24609" y="1714"/>
                    <a:pt x="24481" y="1658"/>
                    <a:pt x="24352" y="1607"/>
                  </a:cubicBezTo>
                  <a:cubicBezTo>
                    <a:pt x="24289" y="1581"/>
                    <a:pt x="24226" y="1560"/>
                    <a:pt x="24161" y="1539"/>
                  </a:cubicBezTo>
                  <a:cubicBezTo>
                    <a:pt x="24101" y="1519"/>
                    <a:pt x="24040" y="1501"/>
                    <a:pt x="23978" y="1487"/>
                  </a:cubicBezTo>
                  <a:cubicBezTo>
                    <a:pt x="23911" y="1472"/>
                    <a:pt x="23843" y="1454"/>
                    <a:pt x="23774" y="1443"/>
                  </a:cubicBezTo>
                  <a:cubicBezTo>
                    <a:pt x="23704" y="1430"/>
                    <a:pt x="23632" y="1417"/>
                    <a:pt x="23561" y="1408"/>
                  </a:cubicBezTo>
                  <a:cubicBezTo>
                    <a:pt x="23494" y="1399"/>
                    <a:pt x="23427" y="1390"/>
                    <a:pt x="23360" y="1382"/>
                  </a:cubicBezTo>
                  <a:cubicBezTo>
                    <a:pt x="23294" y="1375"/>
                    <a:pt x="23227" y="1368"/>
                    <a:pt x="23162" y="1366"/>
                  </a:cubicBezTo>
                  <a:cubicBezTo>
                    <a:pt x="23146" y="1366"/>
                    <a:pt x="23129" y="1366"/>
                    <a:pt x="23113" y="1366"/>
                  </a:cubicBezTo>
                  <a:cubicBezTo>
                    <a:pt x="22991" y="1366"/>
                    <a:pt x="22869" y="1373"/>
                    <a:pt x="22750" y="1391"/>
                  </a:cubicBezTo>
                  <a:cubicBezTo>
                    <a:pt x="22683" y="1400"/>
                    <a:pt x="22617" y="1412"/>
                    <a:pt x="22551" y="1425"/>
                  </a:cubicBezTo>
                  <a:cubicBezTo>
                    <a:pt x="22484" y="1439"/>
                    <a:pt x="22417" y="1454"/>
                    <a:pt x="22350" y="1474"/>
                  </a:cubicBezTo>
                  <a:cubicBezTo>
                    <a:pt x="22216" y="1513"/>
                    <a:pt x="22086" y="1560"/>
                    <a:pt x="21956" y="1609"/>
                  </a:cubicBezTo>
                  <a:cubicBezTo>
                    <a:pt x="21877" y="1639"/>
                    <a:pt x="21800" y="1675"/>
                    <a:pt x="21725" y="1714"/>
                  </a:cubicBezTo>
                  <a:cubicBezTo>
                    <a:pt x="21657" y="1750"/>
                    <a:pt x="21591" y="1793"/>
                    <a:pt x="21524" y="1831"/>
                  </a:cubicBezTo>
                  <a:cubicBezTo>
                    <a:pt x="21518" y="1835"/>
                    <a:pt x="21513" y="1839"/>
                    <a:pt x="21509" y="1844"/>
                  </a:cubicBezTo>
                  <a:cubicBezTo>
                    <a:pt x="21491" y="1819"/>
                    <a:pt x="21471" y="1797"/>
                    <a:pt x="21451" y="1773"/>
                  </a:cubicBezTo>
                  <a:cubicBezTo>
                    <a:pt x="21413" y="1727"/>
                    <a:pt x="21372" y="1683"/>
                    <a:pt x="21321" y="1649"/>
                  </a:cubicBezTo>
                  <a:cubicBezTo>
                    <a:pt x="21269" y="1613"/>
                    <a:pt x="21213" y="1581"/>
                    <a:pt x="21155" y="1554"/>
                  </a:cubicBezTo>
                  <a:cubicBezTo>
                    <a:pt x="21137" y="1546"/>
                    <a:pt x="21120" y="1539"/>
                    <a:pt x="21104" y="1531"/>
                  </a:cubicBezTo>
                  <a:lnTo>
                    <a:pt x="21101" y="1531"/>
                  </a:lnTo>
                  <a:cubicBezTo>
                    <a:pt x="21050" y="1508"/>
                    <a:pt x="21000" y="1482"/>
                    <a:pt x="20949" y="1458"/>
                  </a:cubicBezTo>
                  <a:cubicBezTo>
                    <a:pt x="20893" y="1434"/>
                    <a:pt x="20835" y="1417"/>
                    <a:pt x="20774" y="1406"/>
                  </a:cubicBezTo>
                  <a:cubicBezTo>
                    <a:pt x="20714" y="1395"/>
                    <a:pt x="20656" y="1389"/>
                    <a:pt x="20595" y="1385"/>
                  </a:cubicBezTo>
                  <a:cubicBezTo>
                    <a:pt x="20531" y="1381"/>
                    <a:pt x="20467" y="1377"/>
                    <a:pt x="20403" y="1375"/>
                  </a:cubicBezTo>
                  <a:cubicBezTo>
                    <a:pt x="20333" y="1373"/>
                    <a:pt x="20264" y="1371"/>
                    <a:pt x="20194" y="1371"/>
                  </a:cubicBezTo>
                  <a:cubicBezTo>
                    <a:pt x="20131" y="1371"/>
                    <a:pt x="20068" y="1372"/>
                    <a:pt x="20004" y="1376"/>
                  </a:cubicBezTo>
                  <a:cubicBezTo>
                    <a:pt x="19935" y="1380"/>
                    <a:pt x="19867" y="1390"/>
                    <a:pt x="19799" y="1397"/>
                  </a:cubicBezTo>
                  <a:cubicBezTo>
                    <a:pt x="19739" y="1406"/>
                    <a:pt x="19680" y="1413"/>
                    <a:pt x="19623" y="1423"/>
                  </a:cubicBezTo>
                  <a:cubicBezTo>
                    <a:pt x="19547" y="1437"/>
                    <a:pt x="19474" y="1453"/>
                    <a:pt x="19402" y="1475"/>
                  </a:cubicBezTo>
                  <a:cubicBezTo>
                    <a:pt x="19323" y="1499"/>
                    <a:pt x="19246" y="1529"/>
                    <a:pt x="19170" y="1559"/>
                  </a:cubicBezTo>
                  <a:cubicBezTo>
                    <a:pt x="19091" y="1590"/>
                    <a:pt x="19015" y="1626"/>
                    <a:pt x="18944" y="1673"/>
                  </a:cubicBezTo>
                  <a:cubicBezTo>
                    <a:pt x="18922" y="1686"/>
                    <a:pt x="18901" y="1704"/>
                    <a:pt x="18881" y="1719"/>
                  </a:cubicBezTo>
                  <a:cubicBezTo>
                    <a:pt x="18843" y="1702"/>
                    <a:pt x="18803" y="1688"/>
                    <a:pt x="18763" y="1676"/>
                  </a:cubicBezTo>
                  <a:cubicBezTo>
                    <a:pt x="18679" y="1653"/>
                    <a:pt x="18592" y="1644"/>
                    <a:pt x="18506" y="1637"/>
                  </a:cubicBezTo>
                  <a:cubicBezTo>
                    <a:pt x="18465" y="1633"/>
                    <a:pt x="18422" y="1629"/>
                    <a:pt x="18381" y="1624"/>
                  </a:cubicBezTo>
                  <a:cubicBezTo>
                    <a:pt x="18389" y="1603"/>
                    <a:pt x="18386" y="1582"/>
                    <a:pt x="18377" y="1560"/>
                  </a:cubicBezTo>
                  <a:cubicBezTo>
                    <a:pt x="18367" y="1534"/>
                    <a:pt x="18350" y="1508"/>
                    <a:pt x="18335" y="1483"/>
                  </a:cubicBezTo>
                  <a:cubicBezTo>
                    <a:pt x="18299" y="1423"/>
                    <a:pt x="18256" y="1368"/>
                    <a:pt x="18212" y="1314"/>
                  </a:cubicBezTo>
                  <a:cubicBezTo>
                    <a:pt x="18194" y="1291"/>
                    <a:pt x="18174" y="1270"/>
                    <a:pt x="18154" y="1247"/>
                  </a:cubicBezTo>
                  <a:cubicBezTo>
                    <a:pt x="18144" y="1235"/>
                    <a:pt x="18132" y="1224"/>
                    <a:pt x="18121" y="1214"/>
                  </a:cubicBezTo>
                  <a:cubicBezTo>
                    <a:pt x="18108" y="1200"/>
                    <a:pt x="18096" y="1188"/>
                    <a:pt x="18083" y="1176"/>
                  </a:cubicBezTo>
                  <a:cubicBezTo>
                    <a:pt x="18033" y="1129"/>
                    <a:pt x="17983" y="1083"/>
                    <a:pt x="17931" y="1039"/>
                  </a:cubicBezTo>
                  <a:cubicBezTo>
                    <a:pt x="17880" y="994"/>
                    <a:pt x="17827" y="948"/>
                    <a:pt x="17772" y="906"/>
                  </a:cubicBezTo>
                  <a:cubicBezTo>
                    <a:pt x="17721" y="865"/>
                    <a:pt x="17667" y="828"/>
                    <a:pt x="17612" y="792"/>
                  </a:cubicBezTo>
                  <a:cubicBezTo>
                    <a:pt x="17556" y="754"/>
                    <a:pt x="17497" y="721"/>
                    <a:pt x="17437" y="690"/>
                  </a:cubicBezTo>
                  <a:cubicBezTo>
                    <a:pt x="17373" y="658"/>
                    <a:pt x="17308" y="631"/>
                    <a:pt x="17242" y="603"/>
                  </a:cubicBezTo>
                  <a:cubicBezTo>
                    <a:pt x="17123" y="554"/>
                    <a:pt x="16998" y="519"/>
                    <a:pt x="16873" y="494"/>
                  </a:cubicBezTo>
                  <a:cubicBezTo>
                    <a:pt x="16806" y="482"/>
                    <a:pt x="16739" y="469"/>
                    <a:pt x="16673" y="457"/>
                  </a:cubicBezTo>
                  <a:cubicBezTo>
                    <a:pt x="16610" y="446"/>
                    <a:pt x="16547" y="435"/>
                    <a:pt x="16483" y="426"/>
                  </a:cubicBezTo>
                  <a:cubicBezTo>
                    <a:pt x="16370" y="412"/>
                    <a:pt x="16257" y="404"/>
                    <a:pt x="16143" y="404"/>
                  </a:cubicBezTo>
                  <a:cubicBezTo>
                    <a:pt x="16120" y="404"/>
                    <a:pt x="16097" y="404"/>
                    <a:pt x="16074" y="405"/>
                  </a:cubicBezTo>
                  <a:cubicBezTo>
                    <a:pt x="16005" y="406"/>
                    <a:pt x="15936" y="409"/>
                    <a:pt x="15869" y="414"/>
                  </a:cubicBezTo>
                  <a:cubicBezTo>
                    <a:pt x="15807" y="417"/>
                    <a:pt x="15747" y="429"/>
                    <a:pt x="15688" y="443"/>
                  </a:cubicBezTo>
                  <a:cubicBezTo>
                    <a:pt x="15640" y="455"/>
                    <a:pt x="15593" y="468"/>
                    <a:pt x="15546" y="482"/>
                  </a:cubicBezTo>
                  <a:cubicBezTo>
                    <a:pt x="15505" y="494"/>
                    <a:pt x="15464" y="509"/>
                    <a:pt x="15420" y="524"/>
                  </a:cubicBezTo>
                  <a:cubicBezTo>
                    <a:pt x="15377" y="541"/>
                    <a:pt x="15332" y="558"/>
                    <a:pt x="15288" y="575"/>
                  </a:cubicBezTo>
                  <a:cubicBezTo>
                    <a:pt x="15283" y="571"/>
                    <a:pt x="15279" y="567"/>
                    <a:pt x="15274" y="564"/>
                  </a:cubicBezTo>
                  <a:cubicBezTo>
                    <a:pt x="15221" y="519"/>
                    <a:pt x="15165" y="478"/>
                    <a:pt x="15111" y="436"/>
                  </a:cubicBezTo>
                  <a:cubicBezTo>
                    <a:pt x="15061" y="395"/>
                    <a:pt x="15010" y="355"/>
                    <a:pt x="14956" y="319"/>
                  </a:cubicBezTo>
                  <a:cubicBezTo>
                    <a:pt x="14907" y="285"/>
                    <a:pt x="14856" y="255"/>
                    <a:pt x="14804" y="225"/>
                  </a:cubicBezTo>
                  <a:cubicBezTo>
                    <a:pt x="14752" y="195"/>
                    <a:pt x="14698" y="168"/>
                    <a:pt x="14644" y="144"/>
                  </a:cubicBezTo>
                  <a:cubicBezTo>
                    <a:pt x="14587" y="120"/>
                    <a:pt x="14528" y="99"/>
                    <a:pt x="14469" y="81"/>
                  </a:cubicBezTo>
                  <a:cubicBezTo>
                    <a:pt x="14349" y="44"/>
                    <a:pt x="14222" y="29"/>
                    <a:pt x="14097" y="13"/>
                  </a:cubicBezTo>
                  <a:cubicBezTo>
                    <a:pt x="14041" y="7"/>
                    <a:pt x="13983" y="2"/>
                    <a:pt x="13926" y="1"/>
                  </a:cubicBezTo>
                  <a:cubicBezTo>
                    <a:pt x="13905" y="0"/>
                    <a:pt x="13885" y="0"/>
                    <a:pt x="1386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a:off x="1713725" y="2756425"/>
              <a:ext cx="125" cy="25"/>
            </a:xfrm>
            <a:custGeom>
              <a:avLst/>
              <a:gdLst/>
              <a:ahLst/>
              <a:cxnLst/>
              <a:rect l="l" t="t" r="r" b="b"/>
              <a:pathLst>
                <a:path w="5" h="1" extrusionOk="0">
                  <a:moveTo>
                    <a:pt x="5" y="0"/>
                  </a:moveTo>
                  <a:lnTo>
                    <a:pt x="5" y="0"/>
                  </a:lnTo>
                  <a:lnTo>
                    <a:pt x="0" y="0"/>
                  </a:ln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a:off x="1838850" y="3155025"/>
              <a:ext cx="25" cy="100"/>
            </a:xfrm>
            <a:custGeom>
              <a:avLst/>
              <a:gdLst/>
              <a:ahLst/>
              <a:cxnLst/>
              <a:rect l="l" t="t" r="r" b="b"/>
              <a:pathLst>
                <a:path w="1" h="4" extrusionOk="0">
                  <a:moveTo>
                    <a:pt x="1" y="2"/>
                  </a:moveTo>
                  <a:lnTo>
                    <a:pt x="1" y="1"/>
                  </a:lnTo>
                  <a:lnTo>
                    <a:pt x="1" y="1"/>
                  </a:lnTo>
                  <a:lnTo>
                    <a:pt x="1" y="4"/>
                  </a:lnTo>
                  <a:lnTo>
                    <a:pt x="1" y="2"/>
                  </a:lnTo>
                  <a:cubicBezTo>
                    <a:pt x="1" y="3"/>
                    <a:pt x="1" y="2"/>
                    <a:pt x="1" y="2"/>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1838850" y="3155000"/>
              <a:ext cx="25" cy="50"/>
            </a:xfrm>
            <a:custGeom>
              <a:avLst/>
              <a:gdLst/>
              <a:ahLst/>
              <a:cxnLst/>
              <a:rect l="l" t="t" r="r" b="b"/>
              <a:pathLst>
                <a:path w="1" h="2" extrusionOk="0">
                  <a:moveTo>
                    <a:pt x="1" y="0"/>
                  </a:moveTo>
                  <a:lnTo>
                    <a:pt x="1" y="0"/>
                  </a:lnTo>
                  <a:cubicBezTo>
                    <a:pt x="1" y="2"/>
                    <a:pt x="1" y="2"/>
                    <a:pt x="1"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p:cNvSpPr/>
            <p:nvPr/>
          </p:nvSpPr>
          <p:spPr>
            <a:xfrm>
              <a:off x="1844950" y="3172550"/>
              <a:ext cx="25" cy="50"/>
            </a:xfrm>
            <a:custGeom>
              <a:avLst/>
              <a:gdLst/>
              <a:ahLst/>
              <a:cxnLst/>
              <a:rect l="l" t="t" r="r" b="b"/>
              <a:pathLst>
                <a:path w="1" h="2" extrusionOk="0">
                  <a:moveTo>
                    <a:pt x="1" y="0"/>
                  </a:moveTo>
                  <a:cubicBezTo>
                    <a:pt x="0" y="0"/>
                    <a:pt x="0" y="1"/>
                    <a:pt x="0" y="1"/>
                  </a:cubicBezTo>
                  <a:cubicBezTo>
                    <a:pt x="1" y="1"/>
                    <a:pt x="1" y="0"/>
                    <a:pt x="1"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p:cNvSpPr/>
            <p:nvPr/>
          </p:nvSpPr>
          <p:spPr>
            <a:xfrm>
              <a:off x="1832925" y="3188425"/>
              <a:ext cx="50" cy="75"/>
            </a:xfrm>
            <a:custGeom>
              <a:avLst/>
              <a:gdLst/>
              <a:ahLst/>
              <a:cxnLst/>
              <a:rect l="l" t="t" r="r" b="b"/>
              <a:pathLst>
                <a:path w="2" h="3" extrusionOk="0">
                  <a:moveTo>
                    <a:pt x="0" y="1"/>
                  </a:moveTo>
                  <a:lnTo>
                    <a:pt x="0" y="3"/>
                  </a:lnTo>
                  <a:cubicBezTo>
                    <a:pt x="0" y="2"/>
                    <a:pt x="1" y="2"/>
                    <a:pt x="0" y="1"/>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1755900" y="3199025"/>
              <a:ext cx="125" cy="150"/>
            </a:xfrm>
            <a:custGeom>
              <a:avLst/>
              <a:gdLst/>
              <a:ahLst/>
              <a:cxnLst/>
              <a:rect l="l" t="t" r="r" b="b"/>
              <a:pathLst>
                <a:path w="5" h="6" extrusionOk="0">
                  <a:moveTo>
                    <a:pt x="5" y="0"/>
                  </a:moveTo>
                  <a:cubicBezTo>
                    <a:pt x="3" y="1"/>
                    <a:pt x="2" y="4"/>
                    <a:pt x="1" y="5"/>
                  </a:cubicBezTo>
                  <a:lnTo>
                    <a:pt x="2" y="4"/>
                  </a:lnTo>
                  <a:cubicBezTo>
                    <a:pt x="3" y="2"/>
                    <a:pt x="3" y="2"/>
                    <a:pt x="5"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1748800" y="3193525"/>
              <a:ext cx="50" cy="75"/>
            </a:xfrm>
            <a:custGeom>
              <a:avLst/>
              <a:gdLst/>
              <a:ahLst/>
              <a:cxnLst/>
              <a:rect l="l" t="t" r="r" b="b"/>
              <a:pathLst>
                <a:path w="2" h="3" extrusionOk="0">
                  <a:moveTo>
                    <a:pt x="1" y="0"/>
                  </a:moveTo>
                  <a:lnTo>
                    <a:pt x="2" y="2"/>
                  </a:lnTo>
                  <a:cubicBezTo>
                    <a:pt x="2" y="0"/>
                    <a:pt x="1" y="0"/>
                    <a:pt x="1"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1609975" y="3127625"/>
              <a:ext cx="279875" cy="103900"/>
            </a:xfrm>
            <a:custGeom>
              <a:avLst/>
              <a:gdLst/>
              <a:ahLst/>
              <a:cxnLst/>
              <a:rect l="l" t="t" r="r" b="b"/>
              <a:pathLst>
                <a:path w="11195" h="4156" extrusionOk="0">
                  <a:moveTo>
                    <a:pt x="4306" y="1568"/>
                  </a:moveTo>
                  <a:cubicBezTo>
                    <a:pt x="4306" y="1568"/>
                    <a:pt x="4306" y="1568"/>
                    <a:pt x="4306" y="1569"/>
                  </a:cubicBezTo>
                  <a:lnTo>
                    <a:pt x="4306" y="1569"/>
                  </a:lnTo>
                  <a:cubicBezTo>
                    <a:pt x="4306" y="1568"/>
                    <a:pt x="4306" y="1568"/>
                    <a:pt x="4306" y="1568"/>
                  </a:cubicBezTo>
                  <a:close/>
                  <a:moveTo>
                    <a:pt x="2690" y="1690"/>
                  </a:moveTo>
                  <a:lnTo>
                    <a:pt x="2690" y="1690"/>
                  </a:lnTo>
                  <a:cubicBezTo>
                    <a:pt x="2691" y="1690"/>
                    <a:pt x="2692" y="1690"/>
                    <a:pt x="2692" y="1691"/>
                  </a:cubicBezTo>
                  <a:lnTo>
                    <a:pt x="2692" y="1691"/>
                  </a:lnTo>
                  <a:cubicBezTo>
                    <a:pt x="2692" y="1690"/>
                    <a:pt x="2691" y="1690"/>
                    <a:pt x="2690" y="1690"/>
                  </a:cubicBezTo>
                  <a:close/>
                  <a:moveTo>
                    <a:pt x="766" y="1751"/>
                  </a:moveTo>
                  <a:cubicBezTo>
                    <a:pt x="766" y="1751"/>
                    <a:pt x="766" y="1751"/>
                    <a:pt x="766" y="1751"/>
                  </a:cubicBezTo>
                  <a:lnTo>
                    <a:pt x="766" y="1751"/>
                  </a:lnTo>
                  <a:cubicBezTo>
                    <a:pt x="766" y="1751"/>
                    <a:pt x="766" y="1751"/>
                    <a:pt x="766" y="1751"/>
                  </a:cubicBezTo>
                  <a:close/>
                  <a:moveTo>
                    <a:pt x="3065" y="1834"/>
                  </a:moveTo>
                  <a:lnTo>
                    <a:pt x="3066" y="1835"/>
                  </a:lnTo>
                  <a:lnTo>
                    <a:pt x="3066" y="1835"/>
                  </a:lnTo>
                  <a:cubicBezTo>
                    <a:pt x="3066" y="1835"/>
                    <a:pt x="3065" y="1835"/>
                    <a:pt x="3065" y="1834"/>
                  </a:cubicBezTo>
                  <a:close/>
                  <a:moveTo>
                    <a:pt x="3066" y="1835"/>
                  </a:moveTo>
                  <a:cubicBezTo>
                    <a:pt x="3066" y="1835"/>
                    <a:pt x="3066" y="1835"/>
                    <a:pt x="3067" y="1835"/>
                  </a:cubicBezTo>
                  <a:lnTo>
                    <a:pt x="3066" y="1835"/>
                  </a:lnTo>
                  <a:close/>
                  <a:moveTo>
                    <a:pt x="4898" y="2222"/>
                  </a:moveTo>
                  <a:cubicBezTo>
                    <a:pt x="4898" y="2223"/>
                    <a:pt x="4899" y="2223"/>
                    <a:pt x="4899" y="2223"/>
                  </a:cubicBezTo>
                  <a:lnTo>
                    <a:pt x="4899" y="2223"/>
                  </a:lnTo>
                  <a:cubicBezTo>
                    <a:pt x="4899" y="2223"/>
                    <a:pt x="4898" y="2223"/>
                    <a:pt x="4898" y="2222"/>
                  </a:cubicBezTo>
                  <a:close/>
                  <a:moveTo>
                    <a:pt x="9090" y="2244"/>
                  </a:moveTo>
                  <a:lnTo>
                    <a:pt x="9090" y="2244"/>
                  </a:lnTo>
                  <a:cubicBezTo>
                    <a:pt x="9088" y="2245"/>
                    <a:pt x="9087" y="2246"/>
                    <a:pt x="9086" y="2247"/>
                  </a:cubicBezTo>
                  <a:lnTo>
                    <a:pt x="9086" y="2247"/>
                  </a:lnTo>
                  <a:cubicBezTo>
                    <a:pt x="9088" y="2246"/>
                    <a:pt x="9089" y="2245"/>
                    <a:pt x="9090" y="2244"/>
                  </a:cubicBezTo>
                  <a:close/>
                  <a:moveTo>
                    <a:pt x="6845" y="2520"/>
                  </a:moveTo>
                  <a:lnTo>
                    <a:pt x="6845" y="2520"/>
                  </a:lnTo>
                  <a:cubicBezTo>
                    <a:pt x="6846" y="2520"/>
                    <a:pt x="6847" y="2520"/>
                    <a:pt x="6848" y="2521"/>
                  </a:cubicBezTo>
                  <a:cubicBezTo>
                    <a:pt x="6847" y="2521"/>
                    <a:pt x="6846" y="2520"/>
                    <a:pt x="6845" y="2520"/>
                  </a:cubicBezTo>
                  <a:close/>
                  <a:moveTo>
                    <a:pt x="2567" y="1"/>
                  </a:moveTo>
                  <a:cubicBezTo>
                    <a:pt x="2551" y="1"/>
                    <a:pt x="2535" y="1"/>
                    <a:pt x="2520" y="3"/>
                  </a:cubicBezTo>
                  <a:lnTo>
                    <a:pt x="2519" y="3"/>
                  </a:lnTo>
                  <a:cubicBezTo>
                    <a:pt x="2468" y="8"/>
                    <a:pt x="2418" y="18"/>
                    <a:pt x="2369" y="24"/>
                  </a:cubicBezTo>
                  <a:cubicBezTo>
                    <a:pt x="2328" y="30"/>
                    <a:pt x="2287" y="36"/>
                    <a:pt x="2245" y="41"/>
                  </a:cubicBezTo>
                  <a:cubicBezTo>
                    <a:pt x="2241" y="41"/>
                    <a:pt x="2236" y="43"/>
                    <a:pt x="2231" y="43"/>
                  </a:cubicBezTo>
                  <a:cubicBezTo>
                    <a:pt x="2176" y="59"/>
                    <a:pt x="2123" y="76"/>
                    <a:pt x="2068" y="94"/>
                  </a:cubicBezTo>
                  <a:cubicBezTo>
                    <a:pt x="2009" y="115"/>
                    <a:pt x="1949" y="138"/>
                    <a:pt x="1891" y="163"/>
                  </a:cubicBezTo>
                  <a:cubicBezTo>
                    <a:pt x="1834" y="185"/>
                    <a:pt x="1776" y="209"/>
                    <a:pt x="1719" y="236"/>
                  </a:cubicBezTo>
                  <a:cubicBezTo>
                    <a:pt x="1665" y="262"/>
                    <a:pt x="1616" y="293"/>
                    <a:pt x="1569" y="330"/>
                  </a:cubicBezTo>
                  <a:cubicBezTo>
                    <a:pt x="1530" y="323"/>
                    <a:pt x="1492" y="317"/>
                    <a:pt x="1453" y="311"/>
                  </a:cubicBezTo>
                  <a:cubicBezTo>
                    <a:pt x="1386" y="301"/>
                    <a:pt x="1318" y="297"/>
                    <a:pt x="1251" y="292"/>
                  </a:cubicBezTo>
                  <a:cubicBezTo>
                    <a:pt x="1203" y="288"/>
                    <a:pt x="1157" y="285"/>
                    <a:pt x="1110" y="285"/>
                  </a:cubicBezTo>
                  <a:cubicBezTo>
                    <a:pt x="1092" y="285"/>
                    <a:pt x="1074" y="286"/>
                    <a:pt x="1057" y="286"/>
                  </a:cubicBezTo>
                  <a:cubicBezTo>
                    <a:pt x="992" y="288"/>
                    <a:pt x="925" y="297"/>
                    <a:pt x="860" y="311"/>
                  </a:cubicBezTo>
                  <a:cubicBezTo>
                    <a:pt x="827" y="318"/>
                    <a:pt x="793" y="327"/>
                    <a:pt x="760" y="335"/>
                  </a:cubicBezTo>
                  <a:cubicBezTo>
                    <a:pt x="709" y="349"/>
                    <a:pt x="658" y="370"/>
                    <a:pt x="610" y="395"/>
                  </a:cubicBezTo>
                  <a:cubicBezTo>
                    <a:pt x="553" y="423"/>
                    <a:pt x="497" y="456"/>
                    <a:pt x="445" y="490"/>
                  </a:cubicBezTo>
                  <a:cubicBezTo>
                    <a:pt x="390" y="525"/>
                    <a:pt x="336" y="560"/>
                    <a:pt x="283" y="598"/>
                  </a:cubicBezTo>
                  <a:cubicBezTo>
                    <a:pt x="238" y="631"/>
                    <a:pt x="198" y="668"/>
                    <a:pt x="162" y="710"/>
                  </a:cubicBezTo>
                  <a:cubicBezTo>
                    <a:pt x="127" y="751"/>
                    <a:pt x="100" y="798"/>
                    <a:pt x="65" y="861"/>
                  </a:cubicBezTo>
                  <a:cubicBezTo>
                    <a:pt x="42" y="923"/>
                    <a:pt x="19" y="988"/>
                    <a:pt x="9" y="1054"/>
                  </a:cubicBezTo>
                  <a:cubicBezTo>
                    <a:pt x="1" y="1112"/>
                    <a:pt x="12" y="1173"/>
                    <a:pt x="28" y="1228"/>
                  </a:cubicBezTo>
                  <a:cubicBezTo>
                    <a:pt x="43" y="1289"/>
                    <a:pt x="63" y="1351"/>
                    <a:pt x="90" y="1407"/>
                  </a:cubicBezTo>
                  <a:cubicBezTo>
                    <a:pt x="127" y="1484"/>
                    <a:pt x="179" y="1553"/>
                    <a:pt x="240" y="1611"/>
                  </a:cubicBezTo>
                  <a:cubicBezTo>
                    <a:pt x="288" y="1656"/>
                    <a:pt x="338" y="1701"/>
                    <a:pt x="393" y="1738"/>
                  </a:cubicBezTo>
                  <a:cubicBezTo>
                    <a:pt x="420" y="1758"/>
                    <a:pt x="448" y="1775"/>
                    <a:pt x="477" y="1793"/>
                  </a:cubicBezTo>
                  <a:cubicBezTo>
                    <a:pt x="509" y="1813"/>
                    <a:pt x="543" y="1826"/>
                    <a:pt x="576" y="1841"/>
                  </a:cubicBezTo>
                  <a:cubicBezTo>
                    <a:pt x="599" y="1851"/>
                    <a:pt x="622" y="1859"/>
                    <a:pt x="647" y="1866"/>
                  </a:cubicBezTo>
                  <a:cubicBezTo>
                    <a:pt x="709" y="1886"/>
                    <a:pt x="773" y="1897"/>
                    <a:pt x="839" y="1897"/>
                  </a:cubicBezTo>
                  <a:cubicBezTo>
                    <a:pt x="886" y="1897"/>
                    <a:pt x="933" y="1897"/>
                    <a:pt x="979" y="1896"/>
                  </a:cubicBezTo>
                  <a:cubicBezTo>
                    <a:pt x="1028" y="1893"/>
                    <a:pt x="1076" y="1890"/>
                    <a:pt x="1124" y="1885"/>
                  </a:cubicBezTo>
                  <a:cubicBezTo>
                    <a:pt x="1174" y="1880"/>
                    <a:pt x="1225" y="1873"/>
                    <a:pt x="1273" y="1860"/>
                  </a:cubicBezTo>
                  <a:cubicBezTo>
                    <a:pt x="1355" y="1841"/>
                    <a:pt x="1435" y="1814"/>
                    <a:pt x="1515" y="1790"/>
                  </a:cubicBezTo>
                  <a:cubicBezTo>
                    <a:pt x="1601" y="1764"/>
                    <a:pt x="1686" y="1742"/>
                    <a:pt x="1774" y="1720"/>
                  </a:cubicBezTo>
                  <a:cubicBezTo>
                    <a:pt x="1827" y="1706"/>
                    <a:pt x="1880" y="1695"/>
                    <a:pt x="1933" y="1684"/>
                  </a:cubicBezTo>
                  <a:cubicBezTo>
                    <a:pt x="1988" y="1671"/>
                    <a:pt x="2044" y="1664"/>
                    <a:pt x="2099" y="1658"/>
                  </a:cubicBezTo>
                  <a:lnTo>
                    <a:pt x="2102" y="1658"/>
                  </a:lnTo>
                  <a:cubicBezTo>
                    <a:pt x="2103" y="1656"/>
                    <a:pt x="2106" y="1656"/>
                    <a:pt x="2107" y="1656"/>
                  </a:cubicBezTo>
                  <a:lnTo>
                    <a:pt x="2106" y="1656"/>
                  </a:lnTo>
                  <a:cubicBezTo>
                    <a:pt x="2163" y="1651"/>
                    <a:pt x="2218" y="1648"/>
                    <a:pt x="2274" y="1646"/>
                  </a:cubicBezTo>
                  <a:cubicBezTo>
                    <a:pt x="2290" y="1645"/>
                    <a:pt x="2306" y="1645"/>
                    <a:pt x="2322" y="1645"/>
                  </a:cubicBezTo>
                  <a:cubicBezTo>
                    <a:pt x="2366" y="1645"/>
                    <a:pt x="2409" y="1646"/>
                    <a:pt x="2453" y="1648"/>
                  </a:cubicBezTo>
                  <a:cubicBezTo>
                    <a:pt x="2485" y="1650"/>
                    <a:pt x="2519" y="1651"/>
                    <a:pt x="2552" y="1656"/>
                  </a:cubicBezTo>
                  <a:cubicBezTo>
                    <a:pt x="2601" y="1664"/>
                    <a:pt x="2650" y="1679"/>
                    <a:pt x="2697" y="1691"/>
                  </a:cubicBezTo>
                  <a:cubicBezTo>
                    <a:pt x="2696" y="1691"/>
                    <a:pt x="2694" y="1691"/>
                    <a:pt x="2692" y="1691"/>
                  </a:cubicBezTo>
                  <a:lnTo>
                    <a:pt x="2692" y="1691"/>
                  </a:lnTo>
                  <a:cubicBezTo>
                    <a:pt x="2753" y="1710"/>
                    <a:pt x="2814" y="1730"/>
                    <a:pt x="2873" y="1754"/>
                  </a:cubicBezTo>
                  <a:lnTo>
                    <a:pt x="3065" y="1834"/>
                  </a:lnTo>
                  <a:lnTo>
                    <a:pt x="3065" y="1834"/>
                  </a:lnTo>
                  <a:cubicBezTo>
                    <a:pt x="3064" y="1834"/>
                    <a:pt x="3064" y="1834"/>
                    <a:pt x="3064" y="1834"/>
                  </a:cubicBezTo>
                  <a:lnTo>
                    <a:pt x="3064" y="1834"/>
                  </a:lnTo>
                  <a:cubicBezTo>
                    <a:pt x="3064" y="1834"/>
                    <a:pt x="3064" y="1834"/>
                    <a:pt x="3065" y="1834"/>
                  </a:cubicBezTo>
                  <a:lnTo>
                    <a:pt x="3065" y="1834"/>
                  </a:lnTo>
                  <a:lnTo>
                    <a:pt x="3065" y="1834"/>
                  </a:lnTo>
                  <a:lnTo>
                    <a:pt x="3065" y="1834"/>
                  </a:lnTo>
                  <a:cubicBezTo>
                    <a:pt x="3066" y="1835"/>
                    <a:pt x="3067" y="1835"/>
                    <a:pt x="3068" y="1835"/>
                  </a:cubicBezTo>
                  <a:cubicBezTo>
                    <a:pt x="3068" y="1835"/>
                    <a:pt x="3069" y="1836"/>
                    <a:pt x="3071" y="1836"/>
                  </a:cubicBezTo>
                  <a:lnTo>
                    <a:pt x="3069" y="1836"/>
                  </a:lnTo>
                  <a:cubicBezTo>
                    <a:pt x="3098" y="1851"/>
                    <a:pt x="3126" y="1865"/>
                    <a:pt x="3156" y="1878"/>
                  </a:cubicBezTo>
                  <a:cubicBezTo>
                    <a:pt x="3188" y="1893"/>
                    <a:pt x="3219" y="1913"/>
                    <a:pt x="3252" y="1929"/>
                  </a:cubicBezTo>
                  <a:cubicBezTo>
                    <a:pt x="3293" y="1955"/>
                    <a:pt x="3334" y="1980"/>
                    <a:pt x="3373" y="2009"/>
                  </a:cubicBezTo>
                  <a:cubicBezTo>
                    <a:pt x="3391" y="2021"/>
                    <a:pt x="3409" y="2033"/>
                    <a:pt x="3427" y="2047"/>
                  </a:cubicBezTo>
                  <a:cubicBezTo>
                    <a:pt x="3448" y="2066"/>
                    <a:pt x="3469" y="2083"/>
                    <a:pt x="3491" y="2100"/>
                  </a:cubicBezTo>
                  <a:lnTo>
                    <a:pt x="3490" y="2099"/>
                  </a:lnTo>
                  <a:lnTo>
                    <a:pt x="3490" y="2099"/>
                  </a:lnTo>
                  <a:cubicBezTo>
                    <a:pt x="3554" y="2155"/>
                    <a:pt x="3616" y="2212"/>
                    <a:pt x="3677" y="2272"/>
                  </a:cubicBezTo>
                  <a:cubicBezTo>
                    <a:pt x="3688" y="2283"/>
                    <a:pt x="3701" y="2296"/>
                    <a:pt x="3712" y="2309"/>
                  </a:cubicBezTo>
                  <a:cubicBezTo>
                    <a:pt x="3719" y="2305"/>
                    <a:pt x="3728" y="2300"/>
                    <a:pt x="3737" y="2296"/>
                  </a:cubicBezTo>
                  <a:cubicBezTo>
                    <a:pt x="3762" y="2283"/>
                    <a:pt x="3788" y="2270"/>
                    <a:pt x="3815" y="2259"/>
                  </a:cubicBezTo>
                  <a:cubicBezTo>
                    <a:pt x="3820" y="2256"/>
                    <a:pt x="3825" y="2253"/>
                    <a:pt x="3832" y="2252"/>
                  </a:cubicBezTo>
                  <a:cubicBezTo>
                    <a:pt x="3850" y="2244"/>
                    <a:pt x="3869" y="2238"/>
                    <a:pt x="3887" y="2231"/>
                  </a:cubicBezTo>
                  <a:cubicBezTo>
                    <a:pt x="3914" y="2218"/>
                    <a:pt x="3940" y="2207"/>
                    <a:pt x="3967" y="2198"/>
                  </a:cubicBezTo>
                  <a:cubicBezTo>
                    <a:pt x="3989" y="2191"/>
                    <a:pt x="4012" y="2186"/>
                    <a:pt x="4036" y="2182"/>
                  </a:cubicBezTo>
                  <a:cubicBezTo>
                    <a:pt x="4042" y="2181"/>
                    <a:pt x="4047" y="2181"/>
                    <a:pt x="4053" y="2181"/>
                  </a:cubicBezTo>
                  <a:cubicBezTo>
                    <a:pt x="4061" y="2181"/>
                    <a:pt x="4069" y="2182"/>
                    <a:pt x="4077" y="2185"/>
                  </a:cubicBezTo>
                  <a:cubicBezTo>
                    <a:pt x="4088" y="2182"/>
                    <a:pt x="4096" y="2181"/>
                    <a:pt x="4106" y="2180"/>
                  </a:cubicBezTo>
                  <a:cubicBezTo>
                    <a:pt x="4165" y="2170"/>
                    <a:pt x="4224" y="2160"/>
                    <a:pt x="4282" y="2154"/>
                  </a:cubicBezTo>
                  <a:cubicBezTo>
                    <a:pt x="4354" y="2148"/>
                    <a:pt x="4426" y="2144"/>
                    <a:pt x="4498" y="2144"/>
                  </a:cubicBezTo>
                  <a:cubicBezTo>
                    <a:pt x="4548" y="2145"/>
                    <a:pt x="4595" y="2151"/>
                    <a:pt x="4645" y="2158"/>
                  </a:cubicBezTo>
                  <a:lnTo>
                    <a:pt x="4647" y="2158"/>
                  </a:lnTo>
                  <a:cubicBezTo>
                    <a:pt x="4689" y="2167"/>
                    <a:pt x="4732" y="2177"/>
                    <a:pt x="4775" y="2189"/>
                  </a:cubicBezTo>
                  <a:cubicBezTo>
                    <a:pt x="4818" y="2201"/>
                    <a:pt x="4861" y="2211"/>
                    <a:pt x="4905" y="2223"/>
                  </a:cubicBezTo>
                  <a:cubicBezTo>
                    <a:pt x="4903" y="2223"/>
                    <a:pt x="4901" y="2223"/>
                    <a:pt x="4899" y="2223"/>
                  </a:cubicBezTo>
                  <a:lnTo>
                    <a:pt x="4899" y="2223"/>
                  </a:lnTo>
                  <a:cubicBezTo>
                    <a:pt x="4923" y="2231"/>
                    <a:pt x="4947" y="2239"/>
                    <a:pt x="4971" y="2249"/>
                  </a:cubicBezTo>
                  <a:lnTo>
                    <a:pt x="4968" y="2247"/>
                  </a:lnTo>
                  <a:lnTo>
                    <a:pt x="4968" y="2247"/>
                  </a:lnTo>
                  <a:cubicBezTo>
                    <a:pt x="4971" y="2248"/>
                    <a:pt x="4972" y="2249"/>
                    <a:pt x="4973" y="2249"/>
                  </a:cubicBezTo>
                  <a:lnTo>
                    <a:pt x="4975" y="2249"/>
                  </a:lnTo>
                  <a:cubicBezTo>
                    <a:pt x="5048" y="2284"/>
                    <a:pt x="5119" y="2321"/>
                    <a:pt x="5189" y="2363"/>
                  </a:cubicBezTo>
                  <a:cubicBezTo>
                    <a:pt x="5266" y="2416"/>
                    <a:pt x="5342" y="2471"/>
                    <a:pt x="5416" y="2530"/>
                  </a:cubicBezTo>
                  <a:cubicBezTo>
                    <a:pt x="5451" y="2559"/>
                    <a:pt x="5486" y="2589"/>
                    <a:pt x="5517" y="2621"/>
                  </a:cubicBezTo>
                  <a:cubicBezTo>
                    <a:pt x="5522" y="2626"/>
                    <a:pt x="5527" y="2630"/>
                    <a:pt x="5530" y="2635"/>
                  </a:cubicBezTo>
                  <a:cubicBezTo>
                    <a:pt x="5530" y="2636"/>
                    <a:pt x="5532" y="2638"/>
                    <a:pt x="5532" y="2638"/>
                  </a:cubicBezTo>
                  <a:lnTo>
                    <a:pt x="5534" y="2640"/>
                  </a:lnTo>
                  <a:lnTo>
                    <a:pt x="5534" y="2640"/>
                  </a:lnTo>
                  <a:lnTo>
                    <a:pt x="5540" y="2646"/>
                  </a:lnTo>
                  <a:lnTo>
                    <a:pt x="5543" y="2649"/>
                  </a:lnTo>
                  <a:cubicBezTo>
                    <a:pt x="5564" y="2672"/>
                    <a:pt x="5584" y="2696"/>
                    <a:pt x="5602" y="2722"/>
                  </a:cubicBezTo>
                  <a:cubicBezTo>
                    <a:pt x="5632" y="2760"/>
                    <a:pt x="5661" y="2799"/>
                    <a:pt x="5685" y="2841"/>
                  </a:cubicBezTo>
                  <a:cubicBezTo>
                    <a:pt x="5692" y="2856"/>
                    <a:pt x="5699" y="2871"/>
                    <a:pt x="5706" y="2884"/>
                  </a:cubicBezTo>
                  <a:cubicBezTo>
                    <a:pt x="5706" y="2888"/>
                    <a:pt x="5708" y="2891"/>
                    <a:pt x="5709" y="2894"/>
                  </a:cubicBezTo>
                  <a:cubicBezTo>
                    <a:pt x="5710" y="2897"/>
                    <a:pt x="5710" y="2901"/>
                    <a:pt x="5711" y="2904"/>
                  </a:cubicBezTo>
                  <a:cubicBezTo>
                    <a:pt x="5713" y="2913"/>
                    <a:pt x="5716" y="2920"/>
                    <a:pt x="5721" y="2928"/>
                  </a:cubicBezTo>
                  <a:cubicBezTo>
                    <a:pt x="5725" y="2924"/>
                    <a:pt x="5729" y="2920"/>
                    <a:pt x="5734" y="2918"/>
                  </a:cubicBezTo>
                  <a:cubicBezTo>
                    <a:pt x="5744" y="2908"/>
                    <a:pt x="5754" y="2897"/>
                    <a:pt x="5767" y="2889"/>
                  </a:cubicBezTo>
                  <a:cubicBezTo>
                    <a:pt x="5781" y="2879"/>
                    <a:pt x="5795" y="2871"/>
                    <a:pt x="5809" y="2860"/>
                  </a:cubicBezTo>
                  <a:cubicBezTo>
                    <a:pt x="5813" y="2856"/>
                    <a:pt x="5818" y="2853"/>
                    <a:pt x="5822" y="2850"/>
                  </a:cubicBezTo>
                  <a:cubicBezTo>
                    <a:pt x="5835" y="2841"/>
                    <a:pt x="5847" y="2830"/>
                    <a:pt x="5860" y="2822"/>
                  </a:cubicBezTo>
                  <a:cubicBezTo>
                    <a:pt x="5886" y="2796"/>
                    <a:pt x="5916" y="2773"/>
                    <a:pt x="5943" y="2750"/>
                  </a:cubicBezTo>
                  <a:cubicBezTo>
                    <a:pt x="5999" y="2703"/>
                    <a:pt x="6054" y="2654"/>
                    <a:pt x="6115" y="2613"/>
                  </a:cubicBezTo>
                  <a:cubicBezTo>
                    <a:pt x="6131" y="2603"/>
                    <a:pt x="6146" y="2595"/>
                    <a:pt x="6162" y="2588"/>
                  </a:cubicBezTo>
                  <a:cubicBezTo>
                    <a:pt x="6178" y="2579"/>
                    <a:pt x="6196" y="2573"/>
                    <a:pt x="6214" y="2567"/>
                  </a:cubicBezTo>
                  <a:cubicBezTo>
                    <a:pt x="6282" y="2546"/>
                    <a:pt x="6348" y="2530"/>
                    <a:pt x="6417" y="2515"/>
                  </a:cubicBezTo>
                  <a:cubicBezTo>
                    <a:pt x="6472" y="2507"/>
                    <a:pt x="6526" y="2502"/>
                    <a:pt x="6582" y="2500"/>
                  </a:cubicBezTo>
                  <a:lnTo>
                    <a:pt x="6573" y="2500"/>
                  </a:lnTo>
                  <a:cubicBezTo>
                    <a:pt x="6592" y="2499"/>
                    <a:pt x="6610" y="2498"/>
                    <a:pt x="6628" y="2498"/>
                  </a:cubicBezTo>
                  <a:cubicBezTo>
                    <a:pt x="6636" y="2498"/>
                    <a:pt x="6644" y="2498"/>
                    <a:pt x="6652" y="2499"/>
                  </a:cubicBezTo>
                  <a:cubicBezTo>
                    <a:pt x="6680" y="2499"/>
                    <a:pt x="6707" y="2500"/>
                    <a:pt x="6736" y="2502"/>
                  </a:cubicBezTo>
                  <a:lnTo>
                    <a:pt x="6793" y="2510"/>
                  </a:lnTo>
                  <a:cubicBezTo>
                    <a:pt x="6810" y="2512"/>
                    <a:pt x="6827" y="2516"/>
                    <a:pt x="6844" y="2520"/>
                  </a:cubicBezTo>
                  <a:lnTo>
                    <a:pt x="6844" y="2520"/>
                  </a:lnTo>
                  <a:cubicBezTo>
                    <a:pt x="6843" y="2520"/>
                    <a:pt x="6843" y="2520"/>
                    <a:pt x="6843" y="2520"/>
                  </a:cubicBezTo>
                  <a:cubicBezTo>
                    <a:pt x="6902" y="2535"/>
                    <a:pt x="6960" y="2552"/>
                    <a:pt x="7018" y="2571"/>
                  </a:cubicBezTo>
                  <a:cubicBezTo>
                    <a:pt x="7063" y="2588"/>
                    <a:pt x="7108" y="2603"/>
                    <a:pt x="7153" y="2621"/>
                  </a:cubicBezTo>
                  <a:cubicBezTo>
                    <a:pt x="7199" y="2639"/>
                    <a:pt x="7242" y="2662"/>
                    <a:pt x="7287" y="2685"/>
                  </a:cubicBezTo>
                  <a:cubicBezTo>
                    <a:pt x="7316" y="2700"/>
                    <a:pt x="7343" y="2717"/>
                    <a:pt x="7370" y="2734"/>
                  </a:cubicBezTo>
                  <a:cubicBezTo>
                    <a:pt x="7393" y="2752"/>
                    <a:pt x="7416" y="2769"/>
                    <a:pt x="7437" y="2789"/>
                  </a:cubicBezTo>
                  <a:cubicBezTo>
                    <a:pt x="7472" y="2821"/>
                    <a:pt x="7504" y="2857"/>
                    <a:pt x="7535" y="2894"/>
                  </a:cubicBezTo>
                  <a:cubicBezTo>
                    <a:pt x="7536" y="2894"/>
                    <a:pt x="7536" y="2894"/>
                    <a:pt x="7536" y="2896"/>
                  </a:cubicBezTo>
                  <a:lnTo>
                    <a:pt x="7537" y="2897"/>
                  </a:lnTo>
                  <a:cubicBezTo>
                    <a:pt x="7560" y="2925"/>
                    <a:pt x="7581" y="2954"/>
                    <a:pt x="7599" y="2982"/>
                  </a:cubicBezTo>
                  <a:cubicBezTo>
                    <a:pt x="7614" y="3005"/>
                    <a:pt x="7628" y="3027"/>
                    <a:pt x="7643" y="3049"/>
                  </a:cubicBezTo>
                  <a:cubicBezTo>
                    <a:pt x="7645" y="3059"/>
                    <a:pt x="7650" y="3068"/>
                    <a:pt x="7656" y="3075"/>
                  </a:cubicBezTo>
                  <a:cubicBezTo>
                    <a:pt x="7659" y="3078"/>
                    <a:pt x="7663" y="3079"/>
                    <a:pt x="7665" y="3082"/>
                  </a:cubicBezTo>
                  <a:cubicBezTo>
                    <a:pt x="7666" y="3137"/>
                    <a:pt x="7671" y="3194"/>
                    <a:pt x="7674" y="3249"/>
                  </a:cubicBezTo>
                  <a:lnTo>
                    <a:pt x="7674" y="3242"/>
                  </a:lnTo>
                  <a:cubicBezTo>
                    <a:pt x="7675" y="3258"/>
                    <a:pt x="7675" y="3273"/>
                    <a:pt x="7675" y="3288"/>
                  </a:cubicBezTo>
                  <a:cubicBezTo>
                    <a:pt x="7682" y="3353"/>
                    <a:pt x="7685" y="3420"/>
                    <a:pt x="7688" y="3486"/>
                  </a:cubicBezTo>
                  <a:cubicBezTo>
                    <a:pt x="7691" y="3523"/>
                    <a:pt x="7695" y="3562"/>
                    <a:pt x="7692" y="3600"/>
                  </a:cubicBezTo>
                  <a:cubicBezTo>
                    <a:pt x="7690" y="3636"/>
                    <a:pt x="7687" y="3671"/>
                    <a:pt x="7683" y="3707"/>
                  </a:cubicBezTo>
                  <a:cubicBezTo>
                    <a:pt x="7676" y="3775"/>
                    <a:pt x="7665" y="3841"/>
                    <a:pt x="7655" y="3908"/>
                  </a:cubicBezTo>
                  <a:lnTo>
                    <a:pt x="7655" y="3906"/>
                  </a:lnTo>
                  <a:cubicBezTo>
                    <a:pt x="7654" y="3912"/>
                    <a:pt x="7653" y="3919"/>
                    <a:pt x="7652" y="3925"/>
                  </a:cubicBezTo>
                  <a:lnTo>
                    <a:pt x="7652" y="3925"/>
                  </a:lnTo>
                  <a:cubicBezTo>
                    <a:pt x="7652" y="3924"/>
                    <a:pt x="7652" y="3924"/>
                    <a:pt x="7652" y="3924"/>
                  </a:cubicBezTo>
                  <a:lnTo>
                    <a:pt x="7652" y="3924"/>
                  </a:lnTo>
                  <a:cubicBezTo>
                    <a:pt x="7649" y="3945"/>
                    <a:pt x="7646" y="3966"/>
                    <a:pt x="7641" y="3988"/>
                  </a:cubicBezTo>
                  <a:cubicBezTo>
                    <a:pt x="7642" y="3986"/>
                    <a:pt x="7642" y="3983"/>
                    <a:pt x="7644" y="3981"/>
                  </a:cubicBezTo>
                  <a:lnTo>
                    <a:pt x="7644" y="3981"/>
                  </a:lnTo>
                  <a:cubicBezTo>
                    <a:pt x="7640" y="4007"/>
                    <a:pt x="7634" y="4031"/>
                    <a:pt x="7627" y="4056"/>
                  </a:cubicBezTo>
                  <a:lnTo>
                    <a:pt x="7627" y="4056"/>
                  </a:lnTo>
                  <a:cubicBezTo>
                    <a:pt x="7627" y="4054"/>
                    <a:pt x="7628" y="4052"/>
                    <a:pt x="7628" y="4050"/>
                  </a:cubicBezTo>
                  <a:lnTo>
                    <a:pt x="7628" y="4050"/>
                  </a:lnTo>
                  <a:cubicBezTo>
                    <a:pt x="7626" y="4053"/>
                    <a:pt x="7626" y="4055"/>
                    <a:pt x="7626" y="4058"/>
                  </a:cubicBezTo>
                  <a:cubicBezTo>
                    <a:pt x="7626" y="4057"/>
                    <a:pt x="7627" y="4057"/>
                    <a:pt x="7627" y="4056"/>
                  </a:cubicBezTo>
                  <a:lnTo>
                    <a:pt x="7627" y="4056"/>
                  </a:lnTo>
                  <a:cubicBezTo>
                    <a:pt x="7619" y="4089"/>
                    <a:pt x="7610" y="4122"/>
                    <a:pt x="7604" y="4155"/>
                  </a:cubicBezTo>
                  <a:cubicBezTo>
                    <a:pt x="7615" y="4137"/>
                    <a:pt x="7626" y="4117"/>
                    <a:pt x="7637" y="4099"/>
                  </a:cubicBezTo>
                  <a:cubicBezTo>
                    <a:pt x="7667" y="4042"/>
                    <a:pt x="7691" y="3978"/>
                    <a:pt x="7713" y="3918"/>
                  </a:cubicBezTo>
                  <a:cubicBezTo>
                    <a:pt x="7727" y="3875"/>
                    <a:pt x="7735" y="3830"/>
                    <a:pt x="7745" y="3786"/>
                  </a:cubicBezTo>
                  <a:cubicBezTo>
                    <a:pt x="7752" y="3758"/>
                    <a:pt x="7760" y="3730"/>
                    <a:pt x="7769" y="3703"/>
                  </a:cubicBezTo>
                  <a:cubicBezTo>
                    <a:pt x="7780" y="3665"/>
                    <a:pt x="7786" y="3626"/>
                    <a:pt x="7790" y="3586"/>
                  </a:cubicBezTo>
                  <a:cubicBezTo>
                    <a:pt x="7793" y="3558"/>
                    <a:pt x="7795" y="3531"/>
                    <a:pt x="7799" y="3503"/>
                  </a:cubicBezTo>
                  <a:cubicBezTo>
                    <a:pt x="7800" y="3481"/>
                    <a:pt x="7802" y="3459"/>
                    <a:pt x="7804" y="3435"/>
                  </a:cubicBezTo>
                  <a:lnTo>
                    <a:pt x="7804" y="3295"/>
                  </a:lnTo>
                  <a:cubicBezTo>
                    <a:pt x="7804" y="3234"/>
                    <a:pt x="7799" y="3173"/>
                    <a:pt x="7794" y="3114"/>
                  </a:cubicBezTo>
                  <a:lnTo>
                    <a:pt x="7794" y="3121"/>
                  </a:lnTo>
                  <a:cubicBezTo>
                    <a:pt x="7791" y="3082"/>
                    <a:pt x="7791" y="3043"/>
                    <a:pt x="7794" y="3003"/>
                  </a:cubicBezTo>
                  <a:cubicBezTo>
                    <a:pt x="7796" y="2986"/>
                    <a:pt x="7801" y="2970"/>
                    <a:pt x="7804" y="2953"/>
                  </a:cubicBezTo>
                  <a:cubicBezTo>
                    <a:pt x="7814" y="2908"/>
                    <a:pt x="7827" y="2861"/>
                    <a:pt x="7842" y="2817"/>
                  </a:cubicBezTo>
                  <a:cubicBezTo>
                    <a:pt x="7846" y="2809"/>
                    <a:pt x="7850" y="2799"/>
                    <a:pt x="7853" y="2791"/>
                  </a:cubicBezTo>
                  <a:cubicBezTo>
                    <a:pt x="7862" y="2778"/>
                    <a:pt x="7869" y="2763"/>
                    <a:pt x="7877" y="2750"/>
                  </a:cubicBezTo>
                  <a:cubicBezTo>
                    <a:pt x="7886" y="2738"/>
                    <a:pt x="7897" y="2726"/>
                    <a:pt x="7907" y="2714"/>
                  </a:cubicBezTo>
                  <a:cubicBezTo>
                    <a:pt x="7922" y="2696"/>
                    <a:pt x="7940" y="2682"/>
                    <a:pt x="7956" y="2666"/>
                  </a:cubicBezTo>
                  <a:cubicBezTo>
                    <a:pt x="7981" y="2646"/>
                    <a:pt x="8007" y="2628"/>
                    <a:pt x="8033" y="2608"/>
                  </a:cubicBezTo>
                  <a:cubicBezTo>
                    <a:pt x="8062" y="2588"/>
                    <a:pt x="8090" y="2566"/>
                    <a:pt x="8120" y="2546"/>
                  </a:cubicBezTo>
                  <a:cubicBezTo>
                    <a:pt x="8131" y="2540"/>
                    <a:pt x="8145" y="2532"/>
                    <a:pt x="8158" y="2526"/>
                  </a:cubicBezTo>
                  <a:cubicBezTo>
                    <a:pt x="8194" y="2509"/>
                    <a:pt x="8232" y="2494"/>
                    <a:pt x="8269" y="2480"/>
                  </a:cubicBezTo>
                  <a:lnTo>
                    <a:pt x="8269" y="2480"/>
                  </a:lnTo>
                  <a:lnTo>
                    <a:pt x="8268" y="2481"/>
                  </a:lnTo>
                  <a:cubicBezTo>
                    <a:pt x="8304" y="2471"/>
                    <a:pt x="8341" y="2464"/>
                    <a:pt x="8378" y="2456"/>
                  </a:cubicBezTo>
                  <a:lnTo>
                    <a:pt x="8424" y="2448"/>
                  </a:lnTo>
                  <a:cubicBezTo>
                    <a:pt x="8440" y="2445"/>
                    <a:pt x="8459" y="2444"/>
                    <a:pt x="8476" y="2443"/>
                  </a:cubicBezTo>
                  <a:cubicBezTo>
                    <a:pt x="8494" y="2443"/>
                    <a:pt x="8513" y="2442"/>
                    <a:pt x="8532" y="2442"/>
                  </a:cubicBezTo>
                  <a:cubicBezTo>
                    <a:pt x="8552" y="2442"/>
                    <a:pt x="8571" y="2443"/>
                    <a:pt x="8590" y="2443"/>
                  </a:cubicBezTo>
                  <a:lnTo>
                    <a:pt x="8594" y="2443"/>
                  </a:lnTo>
                  <a:cubicBezTo>
                    <a:pt x="8604" y="2443"/>
                    <a:pt x="8612" y="2445"/>
                    <a:pt x="8621" y="2447"/>
                  </a:cubicBezTo>
                  <a:cubicBezTo>
                    <a:pt x="8643" y="2453"/>
                    <a:pt x="8665" y="2458"/>
                    <a:pt x="8686" y="2464"/>
                  </a:cubicBezTo>
                  <a:cubicBezTo>
                    <a:pt x="8703" y="2465"/>
                    <a:pt x="8719" y="2469"/>
                    <a:pt x="8735" y="2474"/>
                  </a:cubicBezTo>
                  <a:cubicBezTo>
                    <a:pt x="8745" y="2476"/>
                    <a:pt x="8755" y="2479"/>
                    <a:pt x="8766" y="2484"/>
                  </a:cubicBezTo>
                  <a:cubicBezTo>
                    <a:pt x="8789" y="2491"/>
                    <a:pt x="8811" y="2499"/>
                    <a:pt x="8834" y="2506"/>
                  </a:cubicBezTo>
                  <a:cubicBezTo>
                    <a:pt x="8839" y="2509"/>
                    <a:pt x="8846" y="2510"/>
                    <a:pt x="8851" y="2511"/>
                  </a:cubicBezTo>
                  <a:lnTo>
                    <a:pt x="8852" y="2511"/>
                  </a:lnTo>
                  <a:cubicBezTo>
                    <a:pt x="8854" y="2504"/>
                    <a:pt x="8857" y="2496"/>
                    <a:pt x="8859" y="2490"/>
                  </a:cubicBezTo>
                  <a:cubicBezTo>
                    <a:pt x="8864" y="2480"/>
                    <a:pt x="8868" y="2470"/>
                    <a:pt x="8874" y="2461"/>
                  </a:cubicBezTo>
                  <a:cubicBezTo>
                    <a:pt x="8882" y="2449"/>
                    <a:pt x="8892" y="2437"/>
                    <a:pt x="8903" y="2425"/>
                  </a:cubicBezTo>
                  <a:cubicBezTo>
                    <a:pt x="8910" y="2416"/>
                    <a:pt x="8919" y="2407"/>
                    <a:pt x="8930" y="2401"/>
                  </a:cubicBezTo>
                  <a:cubicBezTo>
                    <a:pt x="8934" y="2394"/>
                    <a:pt x="8937" y="2389"/>
                    <a:pt x="8942" y="2383"/>
                  </a:cubicBezTo>
                  <a:cubicBezTo>
                    <a:pt x="8987" y="2336"/>
                    <a:pt x="9037" y="2290"/>
                    <a:pt x="9086" y="2247"/>
                  </a:cubicBezTo>
                  <a:lnTo>
                    <a:pt x="9086" y="2247"/>
                  </a:lnTo>
                  <a:cubicBezTo>
                    <a:pt x="9086" y="2247"/>
                    <a:pt x="9085" y="2248"/>
                    <a:pt x="9084" y="2248"/>
                  </a:cubicBezTo>
                  <a:cubicBezTo>
                    <a:pt x="9085" y="2246"/>
                    <a:pt x="9089" y="2244"/>
                    <a:pt x="9090" y="2243"/>
                  </a:cubicBezTo>
                  <a:cubicBezTo>
                    <a:pt x="9107" y="2229"/>
                    <a:pt x="9126" y="2215"/>
                    <a:pt x="9146" y="2202"/>
                  </a:cubicBezTo>
                  <a:cubicBezTo>
                    <a:pt x="9189" y="2175"/>
                    <a:pt x="9234" y="2150"/>
                    <a:pt x="9280" y="2129"/>
                  </a:cubicBezTo>
                  <a:cubicBezTo>
                    <a:pt x="9282" y="2129"/>
                    <a:pt x="9282" y="2127"/>
                    <a:pt x="9283" y="2127"/>
                  </a:cubicBezTo>
                  <a:cubicBezTo>
                    <a:pt x="9285" y="2127"/>
                    <a:pt x="9287" y="2125"/>
                    <a:pt x="9288" y="2124"/>
                  </a:cubicBezTo>
                  <a:cubicBezTo>
                    <a:pt x="9319" y="2110"/>
                    <a:pt x="9352" y="2099"/>
                    <a:pt x="9384" y="2088"/>
                  </a:cubicBezTo>
                  <a:cubicBezTo>
                    <a:pt x="9422" y="2077"/>
                    <a:pt x="9461" y="2068"/>
                    <a:pt x="9499" y="2060"/>
                  </a:cubicBezTo>
                  <a:cubicBezTo>
                    <a:pt x="9545" y="2052"/>
                    <a:pt x="9590" y="2046"/>
                    <a:pt x="9636" y="2043"/>
                  </a:cubicBezTo>
                  <a:cubicBezTo>
                    <a:pt x="9646" y="2042"/>
                    <a:pt x="9657" y="2042"/>
                    <a:pt x="9668" y="2042"/>
                  </a:cubicBezTo>
                  <a:cubicBezTo>
                    <a:pt x="9679" y="2042"/>
                    <a:pt x="9690" y="2042"/>
                    <a:pt x="9701" y="2043"/>
                  </a:cubicBezTo>
                  <a:lnTo>
                    <a:pt x="9699" y="2043"/>
                  </a:lnTo>
                  <a:cubicBezTo>
                    <a:pt x="9749" y="2047"/>
                    <a:pt x="9798" y="2056"/>
                    <a:pt x="9845" y="2067"/>
                  </a:cubicBezTo>
                  <a:cubicBezTo>
                    <a:pt x="9843" y="2067"/>
                    <a:pt x="9840" y="2066"/>
                    <a:pt x="9838" y="2066"/>
                  </a:cubicBezTo>
                  <a:cubicBezTo>
                    <a:pt x="9894" y="2078"/>
                    <a:pt x="9947" y="2093"/>
                    <a:pt x="10002" y="2112"/>
                  </a:cubicBezTo>
                  <a:cubicBezTo>
                    <a:pt x="10086" y="2141"/>
                    <a:pt x="10169" y="2177"/>
                    <a:pt x="10251" y="2216"/>
                  </a:cubicBezTo>
                  <a:cubicBezTo>
                    <a:pt x="10303" y="2243"/>
                    <a:pt x="10355" y="2273"/>
                    <a:pt x="10404" y="2305"/>
                  </a:cubicBezTo>
                  <a:cubicBezTo>
                    <a:pt x="10456" y="2340"/>
                    <a:pt x="10504" y="2378"/>
                    <a:pt x="10551" y="2420"/>
                  </a:cubicBezTo>
                  <a:cubicBezTo>
                    <a:pt x="10591" y="2458"/>
                    <a:pt x="10631" y="2497"/>
                    <a:pt x="10670" y="2537"/>
                  </a:cubicBezTo>
                  <a:cubicBezTo>
                    <a:pt x="10691" y="2553"/>
                    <a:pt x="10714" y="2568"/>
                    <a:pt x="10735" y="2585"/>
                  </a:cubicBezTo>
                  <a:cubicBezTo>
                    <a:pt x="10814" y="2645"/>
                    <a:pt x="10893" y="2710"/>
                    <a:pt x="10960" y="2784"/>
                  </a:cubicBezTo>
                  <a:lnTo>
                    <a:pt x="10960" y="2784"/>
                  </a:lnTo>
                  <a:cubicBezTo>
                    <a:pt x="10960" y="2784"/>
                    <a:pt x="10960" y="2784"/>
                    <a:pt x="10960" y="2784"/>
                  </a:cubicBezTo>
                  <a:lnTo>
                    <a:pt x="10960" y="2784"/>
                  </a:lnTo>
                  <a:cubicBezTo>
                    <a:pt x="11018" y="2851"/>
                    <a:pt x="11074" y="2920"/>
                    <a:pt x="11128" y="2990"/>
                  </a:cubicBezTo>
                  <a:cubicBezTo>
                    <a:pt x="11149" y="3020"/>
                    <a:pt x="11173" y="3049"/>
                    <a:pt x="11195" y="3079"/>
                  </a:cubicBezTo>
                  <a:cubicBezTo>
                    <a:pt x="11194" y="3074"/>
                    <a:pt x="11191" y="3070"/>
                    <a:pt x="11190" y="3067"/>
                  </a:cubicBezTo>
                  <a:cubicBezTo>
                    <a:pt x="11133" y="2949"/>
                    <a:pt x="11071" y="2834"/>
                    <a:pt x="10996" y="2727"/>
                  </a:cubicBezTo>
                  <a:cubicBezTo>
                    <a:pt x="10922" y="2620"/>
                    <a:pt x="10836" y="2523"/>
                    <a:pt x="10747" y="2429"/>
                  </a:cubicBezTo>
                  <a:cubicBezTo>
                    <a:pt x="10660" y="2340"/>
                    <a:pt x="10569" y="2258"/>
                    <a:pt x="10466" y="2189"/>
                  </a:cubicBezTo>
                  <a:cubicBezTo>
                    <a:pt x="10360" y="2119"/>
                    <a:pt x="10244" y="2067"/>
                    <a:pt x="10128" y="2019"/>
                  </a:cubicBezTo>
                  <a:cubicBezTo>
                    <a:pt x="10013" y="1973"/>
                    <a:pt x="9890" y="1939"/>
                    <a:pt x="9767" y="1919"/>
                  </a:cubicBezTo>
                  <a:cubicBezTo>
                    <a:pt x="9734" y="1914"/>
                    <a:pt x="9700" y="1912"/>
                    <a:pt x="9667" y="1912"/>
                  </a:cubicBezTo>
                  <a:cubicBezTo>
                    <a:pt x="9585" y="1912"/>
                    <a:pt x="9502" y="1925"/>
                    <a:pt x="9422" y="1944"/>
                  </a:cubicBezTo>
                  <a:cubicBezTo>
                    <a:pt x="9367" y="1957"/>
                    <a:pt x="9312" y="1974"/>
                    <a:pt x="9260" y="1995"/>
                  </a:cubicBezTo>
                  <a:cubicBezTo>
                    <a:pt x="9205" y="2019"/>
                    <a:pt x="9153" y="2047"/>
                    <a:pt x="9102" y="2078"/>
                  </a:cubicBezTo>
                  <a:cubicBezTo>
                    <a:pt x="9056" y="2107"/>
                    <a:pt x="9014" y="2140"/>
                    <a:pt x="8973" y="2177"/>
                  </a:cubicBezTo>
                  <a:cubicBezTo>
                    <a:pt x="8935" y="2213"/>
                    <a:pt x="8896" y="2248"/>
                    <a:pt x="8859" y="2285"/>
                  </a:cubicBezTo>
                  <a:cubicBezTo>
                    <a:pt x="8837" y="2309"/>
                    <a:pt x="8819" y="2335"/>
                    <a:pt x="8801" y="2362"/>
                  </a:cubicBezTo>
                  <a:cubicBezTo>
                    <a:pt x="8796" y="2361"/>
                    <a:pt x="8792" y="2358"/>
                    <a:pt x="8789" y="2357"/>
                  </a:cubicBezTo>
                  <a:cubicBezTo>
                    <a:pt x="8752" y="2342"/>
                    <a:pt x="8713" y="2334"/>
                    <a:pt x="8676" y="2324"/>
                  </a:cubicBezTo>
                  <a:cubicBezTo>
                    <a:pt x="8652" y="2316"/>
                    <a:pt x="8628" y="2311"/>
                    <a:pt x="8604" y="2310"/>
                  </a:cubicBezTo>
                  <a:cubicBezTo>
                    <a:pt x="8582" y="2309"/>
                    <a:pt x="8558" y="2309"/>
                    <a:pt x="8536" y="2308"/>
                  </a:cubicBezTo>
                  <a:cubicBezTo>
                    <a:pt x="8529" y="2308"/>
                    <a:pt x="8522" y="2307"/>
                    <a:pt x="8515" y="2307"/>
                  </a:cubicBezTo>
                  <a:cubicBezTo>
                    <a:pt x="8492" y="2307"/>
                    <a:pt x="8468" y="2310"/>
                    <a:pt x="8445" y="2311"/>
                  </a:cubicBezTo>
                  <a:cubicBezTo>
                    <a:pt x="8382" y="2318"/>
                    <a:pt x="8316" y="2331"/>
                    <a:pt x="8254" y="2347"/>
                  </a:cubicBezTo>
                  <a:cubicBezTo>
                    <a:pt x="8195" y="2364"/>
                    <a:pt x="8136" y="2389"/>
                    <a:pt x="8081" y="2417"/>
                  </a:cubicBezTo>
                  <a:cubicBezTo>
                    <a:pt x="8053" y="2430"/>
                    <a:pt x="8030" y="2448"/>
                    <a:pt x="8005" y="2466"/>
                  </a:cubicBezTo>
                  <a:cubicBezTo>
                    <a:pt x="7981" y="2482"/>
                    <a:pt x="7961" y="2500"/>
                    <a:pt x="7938" y="2517"/>
                  </a:cubicBezTo>
                  <a:cubicBezTo>
                    <a:pt x="7897" y="2547"/>
                    <a:pt x="7853" y="2578"/>
                    <a:pt x="7817" y="2619"/>
                  </a:cubicBezTo>
                  <a:cubicBezTo>
                    <a:pt x="7782" y="2658"/>
                    <a:pt x="7750" y="2702"/>
                    <a:pt x="7730" y="2753"/>
                  </a:cubicBezTo>
                  <a:cubicBezTo>
                    <a:pt x="7716" y="2787"/>
                    <a:pt x="7707" y="2826"/>
                    <a:pt x="7696" y="2862"/>
                  </a:cubicBezTo>
                  <a:cubicBezTo>
                    <a:pt x="7695" y="2867"/>
                    <a:pt x="7694" y="2874"/>
                    <a:pt x="7692" y="2879"/>
                  </a:cubicBezTo>
                  <a:cubicBezTo>
                    <a:pt x="7675" y="2853"/>
                    <a:pt x="7655" y="2827"/>
                    <a:pt x="7634" y="2802"/>
                  </a:cubicBezTo>
                  <a:cubicBezTo>
                    <a:pt x="7601" y="2764"/>
                    <a:pt x="7568" y="2725"/>
                    <a:pt x="7531" y="2691"/>
                  </a:cubicBezTo>
                  <a:cubicBezTo>
                    <a:pt x="7478" y="2639"/>
                    <a:pt x="7413" y="2594"/>
                    <a:pt x="7344" y="2560"/>
                  </a:cubicBezTo>
                  <a:cubicBezTo>
                    <a:pt x="7316" y="2546"/>
                    <a:pt x="7288" y="2531"/>
                    <a:pt x="7258" y="2518"/>
                  </a:cubicBezTo>
                  <a:cubicBezTo>
                    <a:pt x="7221" y="2501"/>
                    <a:pt x="7183" y="2487"/>
                    <a:pt x="7145" y="2471"/>
                  </a:cubicBezTo>
                  <a:cubicBezTo>
                    <a:pt x="7085" y="2448"/>
                    <a:pt x="7024" y="2428"/>
                    <a:pt x="6962" y="2409"/>
                  </a:cubicBezTo>
                  <a:cubicBezTo>
                    <a:pt x="6931" y="2402"/>
                    <a:pt x="6901" y="2393"/>
                    <a:pt x="6870" y="2387"/>
                  </a:cubicBezTo>
                  <a:cubicBezTo>
                    <a:pt x="6834" y="2378"/>
                    <a:pt x="6799" y="2372"/>
                    <a:pt x="6761" y="2367"/>
                  </a:cubicBezTo>
                  <a:cubicBezTo>
                    <a:pt x="6731" y="2363"/>
                    <a:pt x="6701" y="2362"/>
                    <a:pt x="6671" y="2362"/>
                  </a:cubicBezTo>
                  <a:cubicBezTo>
                    <a:pt x="6656" y="2361"/>
                    <a:pt x="6642" y="2361"/>
                    <a:pt x="6628" y="2361"/>
                  </a:cubicBezTo>
                  <a:cubicBezTo>
                    <a:pt x="6608" y="2361"/>
                    <a:pt x="6589" y="2362"/>
                    <a:pt x="6569" y="2363"/>
                  </a:cubicBezTo>
                  <a:cubicBezTo>
                    <a:pt x="6499" y="2367"/>
                    <a:pt x="6430" y="2374"/>
                    <a:pt x="6360" y="2388"/>
                  </a:cubicBezTo>
                  <a:cubicBezTo>
                    <a:pt x="6292" y="2400"/>
                    <a:pt x="6225" y="2421"/>
                    <a:pt x="6159" y="2443"/>
                  </a:cubicBezTo>
                  <a:cubicBezTo>
                    <a:pt x="6093" y="2466"/>
                    <a:pt x="6038" y="2503"/>
                    <a:pt x="5983" y="2546"/>
                  </a:cubicBezTo>
                  <a:cubicBezTo>
                    <a:pt x="5956" y="2568"/>
                    <a:pt x="5931" y="2591"/>
                    <a:pt x="5904" y="2614"/>
                  </a:cubicBezTo>
                  <a:cubicBezTo>
                    <a:pt x="5860" y="2650"/>
                    <a:pt x="5817" y="2686"/>
                    <a:pt x="5776" y="2724"/>
                  </a:cubicBezTo>
                  <a:cubicBezTo>
                    <a:pt x="5762" y="2706"/>
                    <a:pt x="5749" y="2687"/>
                    <a:pt x="5736" y="2668"/>
                  </a:cubicBezTo>
                  <a:cubicBezTo>
                    <a:pt x="5706" y="2628"/>
                    <a:pt x="5675" y="2586"/>
                    <a:pt x="5639" y="2549"/>
                  </a:cubicBezTo>
                  <a:lnTo>
                    <a:pt x="5639" y="2549"/>
                  </a:lnTo>
                  <a:lnTo>
                    <a:pt x="5637" y="2546"/>
                  </a:lnTo>
                  <a:lnTo>
                    <a:pt x="5635" y="2545"/>
                  </a:lnTo>
                  <a:cubicBezTo>
                    <a:pt x="5632" y="2541"/>
                    <a:pt x="5630" y="2537"/>
                    <a:pt x="5626" y="2535"/>
                  </a:cubicBezTo>
                  <a:cubicBezTo>
                    <a:pt x="5582" y="2490"/>
                    <a:pt x="5535" y="2447"/>
                    <a:pt x="5486" y="2408"/>
                  </a:cubicBezTo>
                  <a:cubicBezTo>
                    <a:pt x="5435" y="2368"/>
                    <a:pt x="5385" y="2330"/>
                    <a:pt x="5333" y="2294"/>
                  </a:cubicBezTo>
                  <a:cubicBezTo>
                    <a:pt x="5308" y="2275"/>
                    <a:pt x="5283" y="2256"/>
                    <a:pt x="5256" y="2241"/>
                  </a:cubicBezTo>
                  <a:cubicBezTo>
                    <a:pt x="5224" y="2222"/>
                    <a:pt x="5193" y="2205"/>
                    <a:pt x="5160" y="2186"/>
                  </a:cubicBezTo>
                  <a:cubicBezTo>
                    <a:pt x="5105" y="2156"/>
                    <a:pt x="5048" y="2129"/>
                    <a:pt x="4988" y="2105"/>
                  </a:cubicBezTo>
                  <a:cubicBezTo>
                    <a:pt x="4933" y="2084"/>
                    <a:pt x="4874" y="2071"/>
                    <a:pt x="4816" y="2055"/>
                  </a:cubicBezTo>
                  <a:cubicBezTo>
                    <a:pt x="4787" y="2048"/>
                    <a:pt x="4757" y="2040"/>
                    <a:pt x="4729" y="2033"/>
                  </a:cubicBezTo>
                  <a:cubicBezTo>
                    <a:pt x="4697" y="2025"/>
                    <a:pt x="4663" y="2019"/>
                    <a:pt x="4628" y="2015"/>
                  </a:cubicBezTo>
                  <a:cubicBezTo>
                    <a:pt x="4578" y="2007"/>
                    <a:pt x="4526" y="2004"/>
                    <a:pt x="4474" y="2004"/>
                  </a:cubicBezTo>
                  <a:cubicBezTo>
                    <a:pt x="4465" y="2004"/>
                    <a:pt x="4456" y="2005"/>
                    <a:pt x="4447" y="2005"/>
                  </a:cubicBezTo>
                  <a:cubicBezTo>
                    <a:pt x="4389" y="2006"/>
                    <a:pt x="4331" y="2010"/>
                    <a:pt x="4274" y="2015"/>
                  </a:cubicBezTo>
                  <a:cubicBezTo>
                    <a:pt x="4255" y="2016"/>
                    <a:pt x="4235" y="2020"/>
                    <a:pt x="4215" y="2022"/>
                  </a:cubicBezTo>
                  <a:cubicBezTo>
                    <a:pt x="4223" y="2016"/>
                    <a:pt x="4229" y="2010"/>
                    <a:pt x="4235" y="2002"/>
                  </a:cubicBezTo>
                  <a:cubicBezTo>
                    <a:pt x="4251" y="1983"/>
                    <a:pt x="4264" y="1960"/>
                    <a:pt x="4276" y="1940"/>
                  </a:cubicBezTo>
                  <a:cubicBezTo>
                    <a:pt x="4295" y="1912"/>
                    <a:pt x="4311" y="1883"/>
                    <a:pt x="4327" y="1855"/>
                  </a:cubicBezTo>
                  <a:cubicBezTo>
                    <a:pt x="4359" y="1797"/>
                    <a:pt x="4385" y="1735"/>
                    <a:pt x="4407" y="1671"/>
                  </a:cubicBezTo>
                  <a:cubicBezTo>
                    <a:pt x="4428" y="1609"/>
                    <a:pt x="4447" y="1547"/>
                    <a:pt x="4462" y="1485"/>
                  </a:cubicBezTo>
                  <a:cubicBezTo>
                    <a:pt x="4471" y="1454"/>
                    <a:pt x="4480" y="1423"/>
                    <a:pt x="4486" y="1392"/>
                  </a:cubicBezTo>
                  <a:cubicBezTo>
                    <a:pt x="4492" y="1359"/>
                    <a:pt x="4496" y="1325"/>
                    <a:pt x="4498" y="1292"/>
                  </a:cubicBezTo>
                  <a:cubicBezTo>
                    <a:pt x="4503" y="1222"/>
                    <a:pt x="4506" y="1154"/>
                    <a:pt x="4505" y="1086"/>
                  </a:cubicBezTo>
                  <a:cubicBezTo>
                    <a:pt x="4505" y="1059"/>
                    <a:pt x="4503" y="1031"/>
                    <a:pt x="4501" y="1005"/>
                  </a:cubicBezTo>
                  <a:cubicBezTo>
                    <a:pt x="4498" y="973"/>
                    <a:pt x="4497" y="939"/>
                    <a:pt x="4489" y="907"/>
                  </a:cubicBezTo>
                  <a:cubicBezTo>
                    <a:pt x="4488" y="902"/>
                    <a:pt x="4488" y="897"/>
                    <a:pt x="4487" y="894"/>
                  </a:cubicBezTo>
                  <a:cubicBezTo>
                    <a:pt x="4486" y="889"/>
                    <a:pt x="4484" y="885"/>
                    <a:pt x="4482" y="880"/>
                  </a:cubicBezTo>
                  <a:cubicBezTo>
                    <a:pt x="4481" y="900"/>
                    <a:pt x="4479" y="921"/>
                    <a:pt x="4477" y="942"/>
                  </a:cubicBezTo>
                  <a:lnTo>
                    <a:pt x="4477" y="938"/>
                  </a:lnTo>
                  <a:cubicBezTo>
                    <a:pt x="4477" y="939"/>
                    <a:pt x="4476" y="942"/>
                    <a:pt x="4476" y="943"/>
                  </a:cubicBezTo>
                  <a:cubicBezTo>
                    <a:pt x="4466" y="1021"/>
                    <a:pt x="4441" y="1098"/>
                    <a:pt x="4422" y="1174"/>
                  </a:cubicBezTo>
                  <a:lnTo>
                    <a:pt x="4422" y="1173"/>
                  </a:lnTo>
                  <a:cubicBezTo>
                    <a:pt x="4405" y="1238"/>
                    <a:pt x="4390" y="1307"/>
                    <a:pt x="4367" y="1370"/>
                  </a:cubicBezTo>
                  <a:cubicBezTo>
                    <a:pt x="4357" y="1398"/>
                    <a:pt x="4347" y="1428"/>
                    <a:pt x="4337" y="1457"/>
                  </a:cubicBezTo>
                  <a:cubicBezTo>
                    <a:pt x="4327" y="1495"/>
                    <a:pt x="4316" y="1534"/>
                    <a:pt x="4305" y="1573"/>
                  </a:cubicBezTo>
                  <a:lnTo>
                    <a:pt x="4305" y="1573"/>
                  </a:lnTo>
                  <a:cubicBezTo>
                    <a:pt x="4305" y="1572"/>
                    <a:pt x="4306" y="1570"/>
                    <a:pt x="4306" y="1569"/>
                  </a:cubicBezTo>
                  <a:lnTo>
                    <a:pt x="4306" y="1569"/>
                  </a:lnTo>
                  <a:cubicBezTo>
                    <a:pt x="4292" y="1614"/>
                    <a:pt x="4278" y="1656"/>
                    <a:pt x="4261" y="1700"/>
                  </a:cubicBezTo>
                  <a:cubicBezTo>
                    <a:pt x="4248" y="1730"/>
                    <a:pt x="4235" y="1759"/>
                    <a:pt x="4220" y="1787"/>
                  </a:cubicBezTo>
                  <a:cubicBezTo>
                    <a:pt x="4203" y="1816"/>
                    <a:pt x="4187" y="1846"/>
                    <a:pt x="4168" y="1875"/>
                  </a:cubicBezTo>
                  <a:cubicBezTo>
                    <a:pt x="4157" y="1893"/>
                    <a:pt x="4144" y="1912"/>
                    <a:pt x="4131" y="1928"/>
                  </a:cubicBezTo>
                  <a:cubicBezTo>
                    <a:pt x="4110" y="1952"/>
                    <a:pt x="4089" y="1974"/>
                    <a:pt x="4067" y="1996"/>
                  </a:cubicBezTo>
                  <a:cubicBezTo>
                    <a:pt x="4048" y="2017"/>
                    <a:pt x="4031" y="2038"/>
                    <a:pt x="4011" y="2057"/>
                  </a:cubicBezTo>
                  <a:cubicBezTo>
                    <a:pt x="4005" y="2058"/>
                    <a:pt x="3997" y="2060"/>
                    <a:pt x="3989" y="2061"/>
                  </a:cubicBezTo>
                  <a:cubicBezTo>
                    <a:pt x="3942" y="2070"/>
                    <a:pt x="3899" y="2087"/>
                    <a:pt x="3854" y="2104"/>
                  </a:cubicBezTo>
                  <a:cubicBezTo>
                    <a:pt x="3820" y="2116"/>
                    <a:pt x="3783" y="2129"/>
                    <a:pt x="3750" y="2147"/>
                  </a:cubicBezTo>
                  <a:lnTo>
                    <a:pt x="3715" y="2113"/>
                  </a:lnTo>
                  <a:cubicBezTo>
                    <a:pt x="3691" y="2089"/>
                    <a:pt x="3666" y="2067"/>
                    <a:pt x="3641" y="2043"/>
                  </a:cubicBezTo>
                  <a:cubicBezTo>
                    <a:pt x="3590" y="1997"/>
                    <a:pt x="3538" y="1953"/>
                    <a:pt x="3483" y="1914"/>
                  </a:cubicBezTo>
                  <a:cubicBezTo>
                    <a:pt x="3457" y="1896"/>
                    <a:pt x="3431" y="1877"/>
                    <a:pt x="3404" y="1860"/>
                  </a:cubicBezTo>
                  <a:cubicBezTo>
                    <a:pt x="3373" y="1841"/>
                    <a:pt x="3342" y="1820"/>
                    <a:pt x="3311" y="1803"/>
                  </a:cubicBezTo>
                  <a:cubicBezTo>
                    <a:pt x="3248" y="1768"/>
                    <a:pt x="3186" y="1734"/>
                    <a:pt x="3119" y="1706"/>
                  </a:cubicBezTo>
                  <a:cubicBezTo>
                    <a:pt x="3053" y="1678"/>
                    <a:pt x="2989" y="1650"/>
                    <a:pt x="2922" y="1624"/>
                  </a:cubicBezTo>
                  <a:cubicBezTo>
                    <a:pt x="2864" y="1600"/>
                    <a:pt x="2804" y="1579"/>
                    <a:pt x="2743" y="1561"/>
                  </a:cubicBezTo>
                  <a:cubicBezTo>
                    <a:pt x="2704" y="1549"/>
                    <a:pt x="2664" y="1539"/>
                    <a:pt x="2625" y="1530"/>
                  </a:cubicBezTo>
                  <a:cubicBezTo>
                    <a:pt x="2573" y="1519"/>
                    <a:pt x="2520" y="1514"/>
                    <a:pt x="2465" y="1510"/>
                  </a:cubicBezTo>
                  <a:cubicBezTo>
                    <a:pt x="2443" y="1509"/>
                    <a:pt x="2420" y="1509"/>
                    <a:pt x="2397" y="1509"/>
                  </a:cubicBezTo>
                  <a:cubicBezTo>
                    <a:pt x="2366" y="1509"/>
                    <a:pt x="2335" y="1509"/>
                    <a:pt x="2305" y="1509"/>
                  </a:cubicBezTo>
                  <a:cubicBezTo>
                    <a:pt x="2254" y="1509"/>
                    <a:pt x="2201" y="1510"/>
                    <a:pt x="2150" y="1515"/>
                  </a:cubicBezTo>
                  <a:cubicBezTo>
                    <a:pt x="2092" y="1521"/>
                    <a:pt x="2033" y="1527"/>
                    <a:pt x="1975" y="1536"/>
                  </a:cubicBezTo>
                  <a:cubicBezTo>
                    <a:pt x="1918" y="1545"/>
                    <a:pt x="1861" y="1558"/>
                    <a:pt x="1806" y="1571"/>
                  </a:cubicBezTo>
                  <a:cubicBezTo>
                    <a:pt x="1710" y="1593"/>
                    <a:pt x="1614" y="1619"/>
                    <a:pt x="1519" y="1646"/>
                  </a:cubicBezTo>
                  <a:cubicBezTo>
                    <a:pt x="1427" y="1671"/>
                    <a:pt x="1338" y="1702"/>
                    <a:pt x="1245" y="1726"/>
                  </a:cubicBezTo>
                  <a:cubicBezTo>
                    <a:pt x="1201" y="1735"/>
                    <a:pt x="1156" y="1742"/>
                    <a:pt x="1111" y="1747"/>
                  </a:cubicBezTo>
                  <a:cubicBezTo>
                    <a:pt x="1063" y="1752"/>
                    <a:pt x="1016" y="1755"/>
                    <a:pt x="969" y="1757"/>
                  </a:cubicBezTo>
                  <a:cubicBezTo>
                    <a:pt x="949" y="1758"/>
                    <a:pt x="928" y="1758"/>
                    <a:pt x="908" y="1758"/>
                  </a:cubicBezTo>
                  <a:cubicBezTo>
                    <a:pt x="888" y="1758"/>
                    <a:pt x="868" y="1758"/>
                    <a:pt x="848" y="1758"/>
                  </a:cubicBezTo>
                  <a:cubicBezTo>
                    <a:pt x="820" y="1757"/>
                    <a:pt x="794" y="1754"/>
                    <a:pt x="766" y="1751"/>
                  </a:cubicBezTo>
                  <a:lnTo>
                    <a:pt x="766" y="1751"/>
                  </a:lnTo>
                  <a:cubicBezTo>
                    <a:pt x="767" y="1751"/>
                    <a:pt x="768" y="1752"/>
                    <a:pt x="769" y="1752"/>
                  </a:cubicBezTo>
                  <a:cubicBezTo>
                    <a:pt x="767" y="1752"/>
                    <a:pt x="766" y="1751"/>
                    <a:pt x="762" y="1751"/>
                  </a:cubicBezTo>
                  <a:cubicBezTo>
                    <a:pt x="741" y="1745"/>
                    <a:pt x="719" y="1742"/>
                    <a:pt x="698" y="1734"/>
                  </a:cubicBezTo>
                  <a:cubicBezTo>
                    <a:pt x="663" y="1723"/>
                    <a:pt x="629" y="1708"/>
                    <a:pt x="595" y="1693"/>
                  </a:cubicBezTo>
                  <a:cubicBezTo>
                    <a:pt x="577" y="1686"/>
                    <a:pt x="560" y="1676"/>
                    <a:pt x="544" y="1667"/>
                  </a:cubicBezTo>
                  <a:cubicBezTo>
                    <a:pt x="529" y="1660"/>
                    <a:pt x="516" y="1651"/>
                    <a:pt x="502" y="1641"/>
                  </a:cubicBezTo>
                  <a:cubicBezTo>
                    <a:pt x="487" y="1631"/>
                    <a:pt x="471" y="1621"/>
                    <a:pt x="456" y="1609"/>
                  </a:cubicBezTo>
                  <a:cubicBezTo>
                    <a:pt x="440" y="1599"/>
                    <a:pt x="426" y="1587"/>
                    <a:pt x="412" y="1574"/>
                  </a:cubicBezTo>
                  <a:cubicBezTo>
                    <a:pt x="379" y="1543"/>
                    <a:pt x="342" y="1512"/>
                    <a:pt x="309" y="1479"/>
                  </a:cubicBezTo>
                  <a:cubicBezTo>
                    <a:pt x="298" y="1466"/>
                    <a:pt x="287" y="1454"/>
                    <a:pt x="276" y="1439"/>
                  </a:cubicBezTo>
                  <a:cubicBezTo>
                    <a:pt x="256" y="1409"/>
                    <a:pt x="236" y="1380"/>
                    <a:pt x="219" y="1349"/>
                  </a:cubicBezTo>
                  <a:cubicBezTo>
                    <a:pt x="211" y="1335"/>
                    <a:pt x="204" y="1319"/>
                    <a:pt x="199" y="1304"/>
                  </a:cubicBezTo>
                  <a:cubicBezTo>
                    <a:pt x="179" y="1254"/>
                    <a:pt x="164" y="1205"/>
                    <a:pt x="151" y="1154"/>
                  </a:cubicBezTo>
                  <a:cubicBezTo>
                    <a:pt x="147" y="1140"/>
                    <a:pt x="144" y="1124"/>
                    <a:pt x="143" y="1110"/>
                  </a:cubicBezTo>
                  <a:cubicBezTo>
                    <a:pt x="143" y="1103"/>
                    <a:pt x="142" y="1093"/>
                    <a:pt x="142" y="1084"/>
                  </a:cubicBezTo>
                  <a:cubicBezTo>
                    <a:pt x="142" y="1071"/>
                    <a:pt x="143" y="1056"/>
                    <a:pt x="146" y="1042"/>
                  </a:cubicBezTo>
                  <a:cubicBezTo>
                    <a:pt x="149" y="1026"/>
                    <a:pt x="154" y="1010"/>
                    <a:pt x="159" y="993"/>
                  </a:cubicBezTo>
                  <a:cubicBezTo>
                    <a:pt x="172" y="952"/>
                    <a:pt x="186" y="912"/>
                    <a:pt x="203" y="872"/>
                  </a:cubicBezTo>
                  <a:cubicBezTo>
                    <a:pt x="209" y="857"/>
                    <a:pt x="215" y="845"/>
                    <a:pt x="224" y="831"/>
                  </a:cubicBezTo>
                  <a:lnTo>
                    <a:pt x="224" y="830"/>
                  </a:lnTo>
                  <a:cubicBezTo>
                    <a:pt x="225" y="830"/>
                    <a:pt x="225" y="829"/>
                    <a:pt x="225" y="829"/>
                  </a:cubicBezTo>
                  <a:cubicBezTo>
                    <a:pt x="226" y="829"/>
                    <a:pt x="226" y="828"/>
                    <a:pt x="227" y="826"/>
                  </a:cubicBezTo>
                  <a:lnTo>
                    <a:pt x="227" y="826"/>
                  </a:lnTo>
                  <a:cubicBezTo>
                    <a:pt x="227" y="828"/>
                    <a:pt x="226" y="828"/>
                    <a:pt x="226" y="829"/>
                  </a:cubicBezTo>
                  <a:cubicBezTo>
                    <a:pt x="234" y="818"/>
                    <a:pt x="241" y="805"/>
                    <a:pt x="251" y="795"/>
                  </a:cubicBezTo>
                  <a:cubicBezTo>
                    <a:pt x="262" y="782"/>
                    <a:pt x="273" y="769"/>
                    <a:pt x="287" y="757"/>
                  </a:cubicBezTo>
                  <a:cubicBezTo>
                    <a:pt x="308" y="736"/>
                    <a:pt x="332" y="718"/>
                    <a:pt x="355" y="700"/>
                  </a:cubicBezTo>
                  <a:cubicBezTo>
                    <a:pt x="446" y="635"/>
                    <a:pt x="538" y="576"/>
                    <a:pt x="634" y="522"/>
                  </a:cubicBezTo>
                  <a:cubicBezTo>
                    <a:pt x="667" y="505"/>
                    <a:pt x="699" y="490"/>
                    <a:pt x="732" y="477"/>
                  </a:cubicBezTo>
                  <a:cubicBezTo>
                    <a:pt x="768" y="465"/>
                    <a:pt x="803" y="456"/>
                    <a:pt x="839" y="446"/>
                  </a:cubicBezTo>
                  <a:cubicBezTo>
                    <a:pt x="870" y="439"/>
                    <a:pt x="898" y="433"/>
                    <a:pt x="928" y="428"/>
                  </a:cubicBezTo>
                  <a:cubicBezTo>
                    <a:pt x="957" y="423"/>
                    <a:pt x="988" y="420"/>
                    <a:pt x="1018" y="416"/>
                  </a:cubicBezTo>
                  <a:cubicBezTo>
                    <a:pt x="1041" y="415"/>
                    <a:pt x="1063" y="413"/>
                    <a:pt x="1086" y="413"/>
                  </a:cubicBezTo>
                  <a:cubicBezTo>
                    <a:pt x="1090" y="413"/>
                    <a:pt x="1093" y="413"/>
                    <a:pt x="1096" y="413"/>
                  </a:cubicBezTo>
                  <a:cubicBezTo>
                    <a:pt x="1116" y="413"/>
                    <a:pt x="1137" y="415"/>
                    <a:pt x="1159" y="415"/>
                  </a:cubicBezTo>
                  <a:lnTo>
                    <a:pt x="1149" y="415"/>
                  </a:lnTo>
                  <a:cubicBezTo>
                    <a:pt x="1204" y="418"/>
                    <a:pt x="1258" y="422"/>
                    <a:pt x="1314" y="427"/>
                  </a:cubicBezTo>
                  <a:cubicBezTo>
                    <a:pt x="1362" y="431"/>
                    <a:pt x="1413" y="437"/>
                    <a:pt x="1462" y="443"/>
                  </a:cubicBezTo>
                  <a:cubicBezTo>
                    <a:pt x="1491" y="446"/>
                    <a:pt x="1521" y="447"/>
                    <a:pt x="1552" y="449"/>
                  </a:cubicBezTo>
                  <a:lnTo>
                    <a:pt x="1556" y="449"/>
                  </a:lnTo>
                  <a:cubicBezTo>
                    <a:pt x="1574" y="452"/>
                    <a:pt x="1592" y="454"/>
                    <a:pt x="1610" y="457"/>
                  </a:cubicBezTo>
                  <a:cubicBezTo>
                    <a:pt x="1612" y="455"/>
                    <a:pt x="1613" y="455"/>
                    <a:pt x="1614" y="454"/>
                  </a:cubicBezTo>
                  <a:cubicBezTo>
                    <a:pt x="1624" y="444"/>
                    <a:pt x="1635" y="437"/>
                    <a:pt x="1646" y="429"/>
                  </a:cubicBezTo>
                  <a:cubicBezTo>
                    <a:pt x="1669" y="413"/>
                    <a:pt x="1692" y="398"/>
                    <a:pt x="1715" y="382"/>
                  </a:cubicBezTo>
                  <a:cubicBezTo>
                    <a:pt x="1720" y="379"/>
                    <a:pt x="1723" y="376"/>
                    <a:pt x="1728" y="372"/>
                  </a:cubicBezTo>
                  <a:cubicBezTo>
                    <a:pt x="1743" y="362"/>
                    <a:pt x="1757" y="351"/>
                    <a:pt x="1774" y="345"/>
                  </a:cubicBezTo>
                  <a:cubicBezTo>
                    <a:pt x="1780" y="343"/>
                    <a:pt x="1785" y="341"/>
                    <a:pt x="1792" y="341"/>
                  </a:cubicBezTo>
                  <a:cubicBezTo>
                    <a:pt x="1820" y="329"/>
                    <a:pt x="1847" y="317"/>
                    <a:pt x="1876" y="306"/>
                  </a:cubicBezTo>
                  <a:cubicBezTo>
                    <a:pt x="1924" y="284"/>
                    <a:pt x="1974" y="264"/>
                    <a:pt x="2025" y="245"/>
                  </a:cubicBezTo>
                  <a:cubicBezTo>
                    <a:pt x="2023" y="245"/>
                    <a:pt x="2022" y="245"/>
                    <a:pt x="2021" y="246"/>
                  </a:cubicBezTo>
                  <a:lnTo>
                    <a:pt x="2021" y="246"/>
                  </a:lnTo>
                  <a:cubicBezTo>
                    <a:pt x="2038" y="240"/>
                    <a:pt x="2053" y="234"/>
                    <a:pt x="2069" y="229"/>
                  </a:cubicBezTo>
                  <a:cubicBezTo>
                    <a:pt x="2072" y="227"/>
                    <a:pt x="2074" y="227"/>
                    <a:pt x="2076" y="226"/>
                  </a:cubicBezTo>
                  <a:lnTo>
                    <a:pt x="2076" y="226"/>
                  </a:lnTo>
                  <a:cubicBezTo>
                    <a:pt x="2074" y="227"/>
                    <a:pt x="2073" y="227"/>
                    <a:pt x="2072" y="229"/>
                  </a:cubicBezTo>
                  <a:cubicBezTo>
                    <a:pt x="2118" y="205"/>
                    <a:pt x="2165" y="180"/>
                    <a:pt x="2212" y="163"/>
                  </a:cubicBezTo>
                  <a:cubicBezTo>
                    <a:pt x="2247" y="149"/>
                    <a:pt x="2284" y="137"/>
                    <a:pt x="2320" y="126"/>
                  </a:cubicBezTo>
                  <a:cubicBezTo>
                    <a:pt x="2344" y="120"/>
                    <a:pt x="2370" y="113"/>
                    <a:pt x="2396" y="107"/>
                  </a:cubicBezTo>
                  <a:cubicBezTo>
                    <a:pt x="2417" y="102"/>
                    <a:pt x="2438" y="95"/>
                    <a:pt x="2459" y="90"/>
                  </a:cubicBezTo>
                  <a:cubicBezTo>
                    <a:pt x="2486" y="84"/>
                    <a:pt x="2512" y="78"/>
                    <a:pt x="2538" y="75"/>
                  </a:cubicBezTo>
                  <a:cubicBezTo>
                    <a:pt x="2568" y="71"/>
                    <a:pt x="2599" y="70"/>
                    <a:pt x="2630" y="67"/>
                  </a:cubicBezTo>
                  <a:cubicBezTo>
                    <a:pt x="2665" y="61"/>
                    <a:pt x="2702" y="54"/>
                    <a:pt x="2737" y="50"/>
                  </a:cubicBezTo>
                  <a:cubicBezTo>
                    <a:pt x="2776" y="45"/>
                    <a:pt x="2815" y="45"/>
                    <a:pt x="2854" y="45"/>
                  </a:cubicBezTo>
                  <a:cubicBezTo>
                    <a:pt x="2867" y="45"/>
                    <a:pt x="2880" y="45"/>
                    <a:pt x="2893" y="45"/>
                  </a:cubicBezTo>
                  <a:cubicBezTo>
                    <a:pt x="2912" y="44"/>
                    <a:pt x="2929" y="43"/>
                    <a:pt x="2946" y="41"/>
                  </a:cubicBezTo>
                  <a:lnTo>
                    <a:pt x="2944" y="41"/>
                  </a:lnTo>
                  <a:cubicBezTo>
                    <a:pt x="2948" y="41"/>
                    <a:pt x="2951" y="40"/>
                    <a:pt x="2955" y="40"/>
                  </a:cubicBezTo>
                  <a:cubicBezTo>
                    <a:pt x="2949" y="39"/>
                    <a:pt x="2941" y="38"/>
                    <a:pt x="2934" y="36"/>
                  </a:cubicBezTo>
                  <a:cubicBezTo>
                    <a:pt x="2887" y="27"/>
                    <a:pt x="2842" y="20"/>
                    <a:pt x="2795" y="17"/>
                  </a:cubicBezTo>
                  <a:cubicBezTo>
                    <a:pt x="2748" y="13"/>
                    <a:pt x="2701" y="5"/>
                    <a:pt x="2652" y="4"/>
                  </a:cubicBezTo>
                  <a:cubicBezTo>
                    <a:pt x="2624" y="2"/>
                    <a:pt x="2596" y="1"/>
                    <a:pt x="256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1615800" y="3148350"/>
              <a:ext cx="0" cy="25"/>
            </a:xfrm>
            <a:custGeom>
              <a:avLst/>
              <a:gdLst/>
              <a:ahLst/>
              <a:cxnLst/>
              <a:rect l="l" t="t" r="r" b="b"/>
              <a:pathLst>
                <a:path h="1" extrusionOk="0">
                  <a:moveTo>
                    <a:pt x="0" y="0"/>
                  </a:moveTo>
                  <a:lnTo>
                    <a:pt x="0" y="0"/>
                  </a:lnTo>
                  <a:lnTo>
                    <a:pt x="0" y="0"/>
                  </a:ln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1443475" y="3172025"/>
              <a:ext cx="50" cy="100"/>
            </a:xfrm>
            <a:custGeom>
              <a:avLst/>
              <a:gdLst/>
              <a:ahLst/>
              <a:cxnLst/>
              <a:rect l="l" t="t" r="r" b="b"/>
              <a:pathLst>
                <a:path w="2" h="4" extrusionOk="0">
                  <a:moveTo>
                    <a:pt x="0" y="2"/>
                  </a:moveTo>
                  <a:cubicBezTo>
                    <a:pt x="0" y="2"/>
                    <a:pt x="0" y="1"/>
                    <a:pt x="0" y="2"/>
                  </a:cubicBezTo>
                  <a:cubicBezTo>
                    <a:pt x="0" y="2"/>
                    <a:pt x="1" y="3"/>
                    <a:pt x="0" y="4"/>
                  </a:cubicBezTo>
                  <a:cubicBezTo>
                    <a:pt x="1" y="3"/>
                    <a:pt x="0" y="2"/>
                    <a:pt x="0" y="2"/>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1623800" y="3082125"/>
              <a:ext cx="50" cy="200"/>
            </a:xfrm>
            <a:custGeom>
              <a:avLst/>
              <a:gdLst/>
              <a:ahLst/>
              <a:cxnLst/>
              <a:rect l="l" t="t" r="r" b="b"/>
              <a:pathLst>
                <a:path w="2" h="8" extrusionOk="0">
                  <a:moveTo>
                    <a:pt x="2" y="0"/>
                  </a:moveTo>
                  <a:cubicBezTo>
                    <a:pt x="2" y="2"/>
                    <a:pt x="1" y="5"/>
                    <a:pt x="1" y="7"/>
                  </a:cubicBezTo>
                  <a:cubicBezTo>
                    <a:pt x="2" y="5"/>
                    <a:pt x="2" y="2"/>
                    <a:pt x="2"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1584575" y="3118825"/>
              <a:ext cx="25" cy="25"/>
            </a:xfrm>
            <a:custGeom>
              <a:avLst/>
              <a:gdLst/>
              <a:ahLst/>
              <a:cxnLst/>
              <a:rect l="l" t="t" r="r" b="b"/>
              <a:pathLst>
                <a:path w="1" h="1" extrusionOk="0">
                  <a:moveTo>
                    <a:pt x="0" y="1"/>
                  </a:moveTo>
                  <a:lnTo>
                    <a:pt x="0" y="1"/>
                  </a:lnTo>
                  <a:lnTo>
                    <a:pt x="0" y="1"/>
                  </a:ln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1800375" y="3144400"/>
              <a:ext cx="75" cy="75"/>
            </a:xfrm>
            <a:custGeom>
              <a:avLst/>
              <a:gdLst/>
              <a:ahLst/>
              <a:cxnLst/>
              <a:rect l="l" t="t" r="r" b="b"/>
              <a:pathLst>
                <a:path w="3" h="3" extrusionOk="0">
                  <a:moveTo>
                    <a:pt x="1" y="0"/>
                  </a:moveTo>
                  <a:lnTo>
                    <a:pt x="1" y="0"/>
                  </a:lnTo>
                  <a:cubicBezTo>
                    <a:pt x="2" y="2"/>
                    <a:pt x="2" y="2"/>
                    <a:pt x="3" y="2"/>
                  </a:cubicBezTo>
                  <a:cubicBezTo>
                    <a:pt x="2" y="2"/>
                    <a:pt x="2" y="0"/>
                    <a:pt x="1"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1425650" y="3029650"/>
              <a:ext cx="200" cy="125"/>
            </a:xfrm>
            <a:custGeom>
              <a:avLst/>
              <a:gdLst/>
              <a:ahLst/>
              <a:cxnLst/>
              <a:rect l="l" t="t" r="r" b="b"/>
              <a:pathLst>
                <a:path w="8" h="5" extrusionOk="0">
                  <a:moveTo>
                    <a:pt x="0" y="0"/>
                  </a:moveTo>
                  <a:cubicBezTo>
                    <a:pt x="0" y="0"/>
                    <a:pt x="1" y="0"/>
                    <a:pt x="1" y="0"/>
                  </a:cubicBezTo>
                  <a:lnTo>
                    <a:pt x="1" y="0"/>
                  </a:lnTo>
                  <a:cubicBezTo>
                    <a:pt x="1" y="0"/>
                    <a:pt x="1" y="0"/>
                    <a:pt x="0" y="0"/>
                  </a:cubicBezTo>
                  <a:close/>
                  <a:moveTo>
                    <a:pt x="1" y="0"/>
                  </a:moveTo>
                  <a:lnTo>
                    <a:pt x="1" y="0"/>
                  </a:lnTo>
                  <a:cubicBezTo>
                    <a:pt x="1" y="1"/>
                    <a:pt x="2" y="1"/>
                    <a:pt x="2" y="1"/>
                  </a:cubicBezTo>
                  <a:cubicBezTo>
                    <a:pt x="3" y="2"/>
                    <a:pt x="4" y="2"/>
                    <a:pt x="5" y="2"/>
                  </a:cubicBezTo>
                  <a:lnTo>
                    <a:pt x="5" y="2"/>
                  </a:lnTo>
                  <a:cubicBezTo>
                    <a:pt x="4" y="2"/>
                    <a:pt x="3" y="1"/>
                    <a:pt x="1" y="0"/>
                  </a:cubicBezTo>
                  <a:close/>
                  <a:moveTo>
                    <a:pt x="5" y="2"/>
                  </a:moveTo>
                  <a:cubicBezTo>
                    <a:pt x="6" y="3"/>
                    <a:pt x="7" y="3"/>
                    <a:pt x="7" y="4"/>
                  </a:cubicBezTo>
                  <a:cubicBezTo>
                    <a:pt x="7" y="3"/>
                    <a:pt x="6" y="3"/>
                    <a:pt x="5" y="2"/>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1403075" y="3111800"/>
              <a:ext cx="50" cy="50"/>
            </a:xfrm>
            <a:custGeom>
              <a:avLst/>
              <a:gdLst/>
              <a:ahLst/>
              <a:cxnLst/>
              <a:rect l="l" t="t" r="r" b="b"/>
              <a:pathLst>
                <a:path w="2" h="2" extrusionOk="0">
                  <a:moveTo>
                    <a:pt x="0" y="1"/>
                  </a:moveTo>
                  <a:lnTo>
                    <a:pt x="0" y="1"/>
                  </a:lnTo>
                  <a:lnTo>
                    <a:pt x="1" y="2"/>
                  </a:ln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30"/>
          <p:cNvSpPr txBox="1">
            <a:spLocks noGrp="1"/>
          </p:cNvSpPr>
          <p:nvPr>
            <p:ph type="ctrTitle"/>
          </p:nvPr>
        </p:nvSpPr>
        <p:spPr>
          <a:xfrm>
            <a:off x="3398646" y="1451949"/>
            <a:ext cx="3852527" cy="270055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Brain tumor detection</a:t>
            </a:r>
            <a:endParaRPr dirty="0"/>
          </a:p>
        </p:txBody>
      </p:sp>
      <p:grpSp>
        <p:nvGrpSpPr>
          <p:cNvPr id="534" name="Google Shape;534;p30"/>
          <p:cNvGrpSpPr/>
          <p:nvPr/>
        </p:nvGrpSpPr>
        <p:grpSpPr>
          <a:xfrm>
            <a:off x="7511840" y="298801"/>
            <a:ext cx="371880" cy="409494"/>
            <a:chOff x="5668750" y="3383150"/>
            <a:chExt cx="168325" cy="185350"/>
          </a:xfrm>
        </p:grpSpPr>
        <p:sp>
          <p:nvSpPr>
            <p:cNvPr id="535" name="Google Shape;535;p30"/>
            <p:cNvSpPr/>
            <p:nvPr/>
          </p:nvSpPr>
          <p:spPr>
            <a:xfrm>
              <a:off x="5683650" y="3405900"/>
              <a:ext cx="139925" cy="143950"/>
            </a:xfrm>
            <a:custGeom>
              <a:avLst/>
              <a:gdLst/>
              <a:ahLst/>
              <a:cxnLst/>
              <a:rect l="l" t="t" r="r" b="b"/>
              <a:pathLst>
                <a:path w="5597" h="5758" extrusionOk="0">
                  <a:moveTo>
                    <a:pt x="2582" y="1"/>
                  </a:moveTo>
                  <a:cubicBezTo>
                    <a:pt x="2569" y="39"/>
                    <a:pt x="2558" y="78"/>
                    <a:pt x="2545" y="117"/>
                  </a:cubicBezTo>
                  <a:cubicBezTo>
                    <a:pt x="2499" y="262"/>
                    <a:pt x="2465" y="410"/>
                    <a:pt x="2413" y="554"/>
                  </a:cubicBezTo>
                  <a:cubicBezTo>
                    <a:pt x="2366" y="685"/>
                    <a:pt x="2308" y="812"/>
                    <a:pt x="2242" y="935"/>
                  </a:cubicBezTo>
                  <a:cubicBezTo>
                    <a:pt x="2196" y="1020"/>
                    <a:pt x="2148" y="1106"/>
                    <a:pt x="2103" y="1193"/>
                  </a:cubicBezTo>
                  <a:cubicBezTo>
                    <a:pt x="2104" y="1191"/>
                    <a:pt x="2104" y="1190"/>
                    <a:pt x="2104" y="1188"/>
                  </a:cubicBezTo>
                  <a:lnTo>
                    <a:pt x="2104" y="1188"/>
                  </a:lnTo>
                  <a:cubicBezTo>
                    <a:pt x="2066" y="1265"/>
                    <a:pt x="2028" y="1340"/>
                    <a:pt x="1990" y="1417"/>
                  </a:cubicBezTo>
                  <a:cubicBezTo>
                    <a:pt x="1952" y="1494"/>
                    <a:pt x="1913" y="1572"/>
                    <a:pt x="1869" y="1648"/>
                  </a:cubicBezTo>
                  <a:cubicBezTo>
                    <a:pt x="1858" y="1668"/>
                    <a:pt x="1845" y="1690"/>
                    <a:pt x="1832" y="1712"/>
                  </a:cubicBezTo>
                  <a:cubicBezTo>
                    <a:pt x="1820" y="1731"/>
                    <a:pt x="1807" y="1748"/>
                    <a:pt x="1793" y="1766"/>
                  </a:cubicBezTo>
                  <a:cubicBezTo>
                    <a:pt x="1766" y="1803"/>
                    <a:pt x="1736" y="1838"/>
                    <a:pt x="1708" y="1871"/>
                  </a:cubicBezTo>
                  <a:cubicBezTo>
                    <a:pt x="1652" y="1937"/>
                    <a:pt x="1591" y="2000"/>
                    <a:pt x="1528" y="2059"/>
                  </a:cubicBezTo>
                  <a:cubicBezTo>
                    <a:pt x="1462" y="2119"/>
                    <a:pt x="1392" y="2175"/>
                    <a:pt x="1324" y="2232"/>
                  </a:cubicBezTo>
                  <a:cubicBezTo>
                    <a:pt x="1260" y="2287"/>
                    <a:pt x="1192" y="2338"/>
                    <a:pt x="1121" y="2385"/>
                  </a:cubicBezTo>
                  <a:cubicBezTo>
                    <a:pt x="1087" y="2407"/>
                    <a:pt x="1054" y="2429"/>
                    <a:pt x="1018" y="2449"/>
                  </a:cubicBezTo>
                  <a:cubicBezTo>
                    <a:pt x="979" y="2470"/>
                    <a:pt x="938" y="2491"/>
                    <a:pt x="896" y="2509"/>
                  </a:cubicBezTo>
                  <a:cubicBezTo>
                    <a:pt x="819" y="2545"/>
                    <a:pt x="740" y="2578"/>
                    <a:pt x="661" y="2610"/>
                  </a:cubicBezTo>
                  <a:cubicBezTo>
                    <a:pt x="601" y="2634"/>
                    <a:pt x="539" y="2660"/>
                    <a:pt x="477" y="2680"/>
                  </a:cubicBezTo>
                  <a:cubicBezTo>
                    <a:pt x="409" y="2700"/>
                    <a:pt x="341" y="2713"/>
                    <a:pt x="271" y="2720"/>
                  </a:cubicBezTo>
                  <a:cubicBezTo>
                    <a:pt x="203" y="2725"/>
                    <a:pt x="133" y="2728"/>
                    <a:pt x="66" y="2737"/>
                  </a:cubicBezTo>
                  <a:cubicBezTo>
                    <a:pt x="44" y="2742"/>
                    <a:pt x="22" y="2743"/>
                    <a:pt x="1" y="2747"/>
                  </a:cubicBezTo>
                  <a:cubicBezTo>
                    <a:pt x="7" y="2749"/>
                    <a:pt x="12" y="2752"/>
                    <a:pt x="18" y="2754"/>
                  </a:cubicBezTo>
                  <a:cubicBezTo>
                    <a:pt x="116" y="2794"/>
                    <a:pt x="218" y="2825"/>
                    <a:pt x="310" y="2878"/>
                  </a:cubicBezTo>
                  <a:cubicBezTo>
                    <a:pt x="395" y="2928"/>
                    <a:pt x="462" y="3000"/>
                    <a:pt x="540" y="3058"/>
                  </a:cubicBezTo>
                  <a:cubicBezTo>
                    <a:pt x="589" y="3093"/>
                    <a:pt x="637" y="3122"/>
                    <a:pt x="687" y="3151"/>
                  </a:cubicBezTo>
                  <a:cubicBezTo>
                    <a:pt x="734" y="3181"/>
                    <a:pt x="781" y="3215"/>
                    <a:pt x="824" y="3249"/>
                  </a:cubicBezTo>
                  <a:cubicBezTo>
                    <a:pt x="869" y="3288"/>
                    <a:pt x="914" y="3327"/>
                    <a:pt x="958" y="3365"/>
                  </a:cubicBezTo>
                  <a:cubicBezTo>
                    <a:pt x="1007" y="3404"/>
                    <a:pt x="1054" y="3443"/>
                    <a:pt x="1106" y="3480"/>
                  </a:cubicBezTo>
                  <a:lnTo>
                    <a:pt x="1105" y="3480"/>
                  </a:lnTo>
                  <a:cubicBezTo>
                    <a:pt x="1175" y="3530"/>
                    <a:pt x="1246" y="3579"/>
                    <a:pt x="1314" y="3630"/>
                  </a:cubicBezTo>
                  <a:cubicBezTo>
                    <a:pt x="1377" y="3680"/>
                    <a:pt x="1437" y="3733"/>
                    <a:pt x="1495" y="3789"/>
                  </a:cubicBezTo>
                  <a:cubicBezTo>
                    <a:pt x="1611" y="3902"/>
                    <a:pt x="1732" y="4010"/>
                    <a:pt x="1834" y="4136"/>
                  </a:cubicBezTo>
                  <a:cubicBezTo>
                    <a:pt x="1886" y="4201"/>
                    <a:pt x="1933" y="4268"/>
                    <a:pt x="1981" y="4335"/>
                  </a:cubicBezTo>
                  <a:cubicBezTo>
                    <a:pt x="2027" y="4399"/>
                    <a:pt x="2072" y="4465"/>
                    <a:pt x="2113" y="4532"/>
                  </a:cubicBezTo>
                  <a:cubicBezTo>
                    <a:pt x="2203" y="4677"/>
                    <a:pt x="2274" y="4831"/>
                    <a:pt x="2337" y="4987"/>
                  </a:cubicBezTo>
                  <a:cubicBezTo>
                    <a:pt x="2389" y="5116"/>
                    <a:pt x="2431" y="5246"/>
                    <a:pt x="2473" y="5378"/>
                  </a:cubicBezTo>
                  <a:cubicBezTo>
                    <a:pt x="2497" y="5460"/>
                    <a:pt x="2526" y="5538"/>
                    <a:pt x="2551" y="5618"/>
                  </a:cubicBezTo>
                  <a:cubicBezTo>
                    <a:pt x="2563" y="5664"/>
                    <a:pt x="2577" y="5711"/>
                    <a:pt x="2589" y="5757"/>
                  </a:cubicBezTo>
                  <a:cubicBezTo>
                    <a:pt x="2593" y="5732"/>
                    <a:pt x="2595" y="5709"/>
                    <a:pt x="2599" y="5684"/>
                  </a:cubicBezTo>
                  <a:cubicBezTo>
                    <a:pt x="2605" y="5638"/>
                    <a:pt x="2613" y="5593"/>
                    <a:pt x="2620" y="5549"/>
                  </a:cubicBezTo>
                  <a:cubicBezTo>
                    <a:pt x="2628" y="5503"/>
                    <a:pt x="2634" y="5456"/>
                    <a:pt x="2646" y="5410"/>
                  </a:cubicBezTo>
                  <a:cubicBezTo>
                    <a:pt x="2687" y="5236"/>
                    <a:pt x="2747" y="5066"/>
                    <a:pt x="2803" y="4895"/>
                  </a:cubicBezTo>
                  <a:cubicBezTo>
                    <a:pt x="2860" y="4726"/>
                    <a:pt x="2920" y="4556"/>
                    <a:pt x="3007" y="4400"/>
                  </a:cubicBezTo>
                  <a:cubicBezTo>
                    <a:pt x="3050" y="4323"/>
                    <a:pt x="3100" y="4250"/>
                    <a:pt x="3151" y="4178"/>
                  </a:cubicBezTo>
                  <a:cubicBezTo>
                    <a:pt x="3201" y="4110"/>
                    <a:pt x="3253" y="4044"/>
                    <a:pt x="3309" y="3981"/>
                  </a:cubicBezTo>
                  <a:cubicBezTo>
                    <a:pt x="3424" y="3851"/>
                    <a:pt x="3542" y="3724"/>
                    <a:pt x="3671" y="3609"/>
                  </a:cubicBezTo>
                  <a:cubicBezTo>
                    <a:pt x="3803" y="3490"/>
                    <a:pt x="3936" y="3371"/>
                    <a:pt x="4079" y="3266"/>
                  </a:cubicBezTo>
                  <a:cubicBezTo>
                    <a:pt x="4221" y="3163"/>
                    <a:pt x="4373" y="3072"/>
                    <a:pt x="4531" y="2994"/>
                  </a:cubicBezTo>
                  <a:cubicBezTo>
                    <a:pt x="4682" y="2919"/>
                    <a:pt x="4841" y="2860"/>
                    <a:pt x="5002" y="2810"/>
                  </a:cubicBezTo>
                  <a:cubicBezTo>
                    <a:pt x="5078" y="2785"/>
                    <a:pt x="5156" y="2766"/>
                    <a:pt x="5235" y="2748"/>
                  </a:cubicBezTo>
                  <a:cubicBezTo>
                    <a:pt x="5318" y="2726"/>
                    <a:pt x="5404" y="2704"/>
                    <a:pt x="5489" y="2682"/>
                  </a:cubicBezTo>
                  <a:cubicBezTo>
                    <a:pt x="5525" y="2672"/>
                    <a:pt x="5560" y="2664"/>
                    <a:pt x="5596" y="2655"/>
                  </a:cubicBezTo>
                  <a:cubicBezTo>
                    <a:pt x="5559" y="2640"/>
                    <a:pt x="5524" y="2624"/>
                    <a:pt x="5487" y="2610"/>
                  </a:cubicBezTo>
                  <a:cubicBezTo>
                    <a:pt x="5431" y="2589"/>
                    <a:pt x="5375" y="2569"/>
                    <a:pt x="5322" y="2547"/>
                  </a:cubicBezTo>
                  <a:cubicBezTo>
                    <a:pt x="5258" y="2525"/>
                    <a:pt x="5194" y="2505"/>
                    <a:pt x="5132" y="2479"/>
                  </a:cubicBezTo>
                  <a:cubicBezTo>
                    <a:pt x="5056" y="2449"/>
                    <a:pt x="4989" y="2405"/>
                    <a:pt x="4922" y="2364"/>
                  </a:cubicBezTo>
                  <a:cubicBezTo>
                    <a:pt x="4859" y="2325"/>
                    <a:pt x="4793" y="2290"/>
                    <a:pt x="4726" y="2253"/>
                  </a:cubicBezTo>
                  <a:cubicBezTo>
                    <a:pt x="4594" y="2183"/>
                    <a:pt x="4463" y="2107"/>
                    <a:pt x="4341" y="2020"/>
                  </a:cubicBezTo>
                  <a:cubicBezTo>
                    <a:pt x="4212" y="1928"/>
                    <a:pt x="4090" y="1825"/>
                    <a:pt x="3966" y="1727"/>
                  </a:cubicBezTo>
                  <a:cubicBezTo>
                    <a:pt x="3877" y="1654"/>
                    <a:pt x="3785" y="1585"/>
                    <a:pt x="3692" y="1515"/>
                  </a:cubicBezTo>
                  <a:cubicBezTo>
                    <a:pt x="3596" y="1442"/>
                    <a:pt x="3505" y="1366"/>
                    <a:pt x="3415" y="1289"/>
                  </a:cubicBezTo>
                  <a:cubicBezTo>
                    <a:pt x="3335" y="1218"/>
                    <a:pt x="3249" y="1147"/>
                    <a:pt x="3176" y="1067"/>
                  </a:cubicBezTo>
                  <a:cubicBezTo>
                    <a:pt x="3100" y="986"/>
                    <a:pt x="3039" y="895"/>
                    <a:pt x="2980" y="803"/>
                  </a:cubicBezTo>
                  <a:cubicBezTo>
                    <a:pt x="2932" y="729"/>
                    <a:pt x="2881" y="658"/>
                    <a:pt x="2832" y="583"/>
                  </a:cubicBezTo>
                  <a:cubicBezTo>
                    <a:pt x="2793" y="522"/>
                    <a:pt x="2758" y="456"/>
                    <a:pt x="2726" y="390"/>
                  </a:cubicBezTo>
                  <a:cubicBezTo>
                    <a:pt x="2685" y="307"/>
                    <a:pt x="2647" y="221"/>
                    <a:pt x="2619" y="135"/>
                  </a:cubicBezTo>
                  <a:cubicBezTo>
                    <a:pt x="2603" y="89"/>
                    <a:pt x="2592" y="45"/>
                    <a:pt x="25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0"/>
            <p:cNvSpPr/>
            <p:nvPr/>
          </p:nvSpPr>
          <p:spPr>
            <a:xfrm>
              <a:off x="5681100" y="3469600"/>
              <a:ext cx="143000" cy="49925"/>
            </a:xfrm>
            <a:custGeom>
              <a:avLst/>
              <a:gdLst/>
              <a:ahLst/>
              <a:cxnLst/>
              <a:rect l="l" t="t" r="r" b="b"/>
              <a:pathLst>
                <a:path w="5720" h="1997" extrusionOk="0">
                  <a:moveTo>
                    <a:pt x="5623" y="1"/>
                  </a:moveTo>
                  <a:cubicBezTo>
                    <a:pt x="5619" y="1"/>
                    <a:pt x="5615" y="1"/>
                    <a:pt x="5610" y="2"/>
                  </a:cubicBezTo>
                  <a:cubicBezTo>
                    <a:pt x="5547" y="8"/>
                    <a:pt x="5484" y="25"/>
                    <a:pt x="5422" y="38"/>
                  </a:cubicBezTo>
                  <a:cubicBezTo>
                    <a:pt x="5363" y="50"/>
                    <a:pt x="5303" y="58"/>
                    <a:pt x="5243" y="67"/>
                  </a:cubicBezTo>
                  <a:cubicBezTo>
                    <a:pt x="5110" y="85"/>
                    <a:pt x="4981" y="121"/>
                    <a:pt x="4848" y="141"/>
                  </a:cubicBezTo>
                  <a:cubicBezTo>
                    <a:pt x="4716" y="159"/>
                    <a:pt x="4582" y="178"/>
                    <a:pt x="4449" y="199"/>
                  </a:cubicBezTo>
                  <a:cubicBezTo>
                    <a:pt x="4381" y="209"/>
                    <a:pt x="4313" y="220"/>
                    <a:pt x="4244" y="230"/>
                  </a:cubicBezTo>
                  <a:cubicBezTo>
                    <a:pt x="4169" y="241"/>
                    <a:pt x="4092" y="250"/>
                    <a:pt x="4016" y="261"/>
                  </a:cubicBezTo>
                  <a:cubicBezTo>
                    <a:pt x="3948" y="271"/>
                    <a:pt x="3878" y="281"/>
                    <a:pt x="3809" y="292"/>
                  </a:cubicBezTo>
                  <a:cubicBezTo>
                    <a:pt x="3733" y="302"/>
                    <a:pt x="3656" y="310"/>
                    <a:pt x="3578" y="321"/>
                  </a:cubicBezTo>
                  <a:cubicBezTo>
                    <a:pt x="3492" y="331"/>
                    <a:pt x="3405" y="340"/>
                    <a:pt x="3318" y="349"/>
                  </a:cubicBezTo>
                  <a:cubicBezTo>
                    <a:pt x="3232" y="360"/>
                    <a:pt x="3143" y="371"/>
                    <a:pt x="3056" y="380"/>
                  </a:cubicBezTo>
                  <a:cubicBezTo>
                    <a:pt x="2853" y="398"/>
                    <a:pt x="2646" y="401"/>
                    <a:pt x="2440" y="405"/>
                  </a:cubicBezTo>
                  <a:cubicBezTo>
                    <a:pt x="2393" y="406"/>
                    <a:pt x="2345" y="406"/>
                    <a:pt x="2298" y="406"/>
                  </a:cubicBezTo>
                  <a:cubicBezTo>
                    <a:pt x="2251" y="406"/>
                    <a:pt x="2204" y="406"/>
                    <a:pt x="2156" y="406"/>
                  </a:cubicBezTo>
                  <a:cubicBezTo>
                    <a:pt x="2099" y="406"/>
                    <a:pt x="2042" y="407"/>
                    <a:pt x="1985" y="407"/>
                  </a:cubicBezTo>
                  <a:cubicBezTo>
                    <a:pt x="1943" y="407"/>
                    <a:pt x="1900" y="407"/>
                    <a:pt x="1858" y="405"/>
                  </a:cubicBezTo>
                  <a:cubicBezTo>
                    <a:pt x="1783" y="402"/>
                    <a:pt x="1709" y="397"/>
                    <a:pt x="1635" y="397"/>
                  </a:cubicBezTo>
                  <a:cubicBezTo>
                    <a:pt x="1585" y="397"/>
                    <a:pt x="1534" y="399"/>
                    <a:pt x="1484" y="399"/>
                  </a:cubicBezTo>
                  <a:cubicBezTo>
                    <a:pt x="1467" y="399"/>
                    <a:pt x="1451" y="398"/>
                    <a:pt x="1434" y="398"/>
                  </a:cubicBezTo>
                  <a:cubicBezTo>
                    <a:pt x="1338" y="393"/>
                    <a:pt x="1244" y="375"/>
                    <a:pt x="1150" y="361"/>
                  </a:cubicBezTo>
                  <a:cubicBezTo>
                    <a:pt x="1054" y="345"/>
                    <a:pt x="957" y="334"/>
                    <a:pt x="862" y="317"/>
                  </a:cubicBezTo>
                  <a:cubicBezTo>
                    <a:pt x="733" y="294"/>
                    <a:pt x="605" y="267"/>
                    <a:pt x="476" y="236"/>
                  </a:cubicBezTo>
                  <a:cubicBezTo>
                    <a:pt x="409" y="219"/>
                    <a:pt x="341" y="202"/>
                    <a:pt x="274" y="188"/>
                  </a:cubicBezTo>
                  <a:cubicBezTo>
                    <a:pt x="222" y="176"/>
                    <a:pt x="170" y="169"/>
                    <a:pt x="119" y="155"/>
                  </a:cubicBezTo>
                  <a:cubicBezTo>
                    <a:pt x="112" y="154"/>
                    <a:pt x="106" y="153"/>
                    <a:pt x="99" y="153"/>
                  </a:cubicBezTo>
                  <a:cubicBezTo>
                    <a:pt x="59" y="153"/>
                    <a:pt x="21" y="181"/>
                    <a:pt x="12" y="220"/>
                  </a:cubicBezTo>
                  <a:cubicBezTo>
                    <a:pt x="0" y="268"/>
                    <a:pt x="30" y="315"/>
                    <a:pt x="77" y="328"/>
                  </a:cubicBezTo>
                  <a:cubicBezTo>
                    <a:pt x="100" y="334"/>
                    <a:pt x="126" y="339"/>
                    <a:pt x="152" y="345"/>
                  </a:cubicBezTo>
                  <a:cubicBezTo>
                    <a:pt x="159" y="352"/>
                    <a:pt x="165" y="357"/>
                    <a:pt x="173" y="361"/>
                  </a:cubicBezTo>
                  <a:cubicBezTo>
                    <a:pt x="197" y="376"/>
                    <a:pt x="223" y="391"/>
                    <a:pt x="249" y="405"/>
                  </a:cubicBezTo>
                  <a:cubicBezTo>
                    <a:pt x="271" y="418"/>
                    <a:pt x="296" y="427"/>
                    <a:pt x="319" y="437"/>
                  </a:cubicBezTo>
                  <a:cubicBezTo>
                    <a:pt x="363" y="458"/>
                    <a:pt x="404" y="483"/>
                    <a:pt x="448" y="504"/>
                  </a:cubicBezTo>
                  <a:cubicBezTo>
                    <a:pt x="493" y="526"/>
                    <a:pt x="537" y="550"/>
                    <a:pt x="579" y="575"/>
                  </a:cubicBezTo>
                  <a:cubicBezTo>
                    <a:pt x="627" y="604"/>
                    <a:pt x="675" y="634"/>
                    <a:pt x="724" y="662"/>
                  </a:cubicBezTo>
                  <a:cubicBezTo>
                    <a:pt x="773" y="690"/>
                    <a:pt x="822" y="717"/>
                    <a:pt x="869" y="747"/>
                  </a:cubicBezTo>
                  <a:cubicBezTo>
                    <a:pt x="869" y="747"/>
                    <a:pt x="871" y="747"/>
                    <a:pt x="871" y="748"/>
                  </a:cubicBezTo>
                  <a:cubicBezTo>
                    <a:pt x="914" y="776"/>
                    <a:pt x="952" y="804"/>
                    <a:pt x="991" y="834"/>
                  </a:cubicBezTo>
                  <a:cubicBezTo>
                    <a:pt x="1036" y="875"/>
                    <a:pt x="1081" y="915"/>
                    <a:pt x="1127" y="953"/>
                  </a:cubicBezTo>
                  <a:cubicBezTo>
                    <a:pt x="1197" y="1011"/>
                    <a:pt x="1265" y="1073"/>
                    <a:pt x="1334" y="1133"/>
                  </a:cubicBezTo>
                  <a:cubicBezTo>
                    <a:pt x="1369" y="1163"/>
                    <a:pt x="1404" y="1194"/>
                    <a:pt x="1437" y="1227"/>
                  </a:cubicBezTo>
                  <a:cubicBezTo>
                    <a:pt x="1468" y="1258"/>
                    <a:pt x="1498" y="1290"/>
                    <a:pt x="1529" y="1321"/>
                  </a:cubicBezTo>
                  <a:cubicBezTo>
                    <a:pt x="1587" y="1379"/>
                    <a:pt x="1647" y="1433"/>
                    <a:pt x="1707" y="1489"/>
                  </a:cubicBezTo>
                  <a:cubicBezTo>
                    <a:pt x="1740" y="1521"/>
                    <a:pt x="1775" y="1552"/>
                    <a:pt x="1810" y="1582"/>
                  </a:cubicBezTo>
                  <a:cubicBezTo>
                    <a:pt x="1841" y="1608"/>
                    <a:pt x="1872" y="1634"/>
                    <a:pt x="1901" y="1663"/>
                  </a:cubicBezTo>
                  <a:cubicBezTo>
                    <a:pt x="1957" y="1717"/>
                    <a:pt x="2010" y="1774"/>
                    <a:pt x="2064" y="1829"/>
                  </a:cubicBezTo>
                  <a:cubicBezTo>
                    <a:pt x="2066" y="1831"/>
                    <a:pt x="2068" y="1835"/>
                    <a:pt x="2071" y="1836"/>
                  </a:cubicBezTo>
                  <a:cubicBezTo>
                    <a:pt x="2051" y="1852"/>
                    <a:pt x="2040" y="1877"/>
                    <a:pt x="2041" y="1904"/>
                  </a:cubicBezTo>
                  <a:cubicBezTo>
                    <a:pt x="2043" y="1933"/>
                    <a:pt x="2054" y="1959"/>
                    <a:pt x="2077" y="1976"/>
                  </a:cubicBezTo>
                  <a:cubicBezTo>
                    <a:pt x="2101" y="1993"/>
                    <a:pt x="2131" y="1996"/>
                    <a:pt x="2162" y="1996"/>
                  </a:cubicBezTo>
                  <a:cubicBezTo>
                    <a:pt x="2175" y="1996"/>
                    <a:pt x="2187" y="1996"/>
                    <a:pt x="2200" y="1995"/>
                  </a:cubicBezTo>
                  <a:cubicBezTo>
                    <a:pt x="2239" y="1994"/>
                    <a:pt x="2279" y="1994"/>
                    <a:pt x="2318" y="1994"/>
                  </a:cubicBezTo>
                  <a:cubicBezTo>
                    <a:pt x="2372" y="1994"/>
                    <a:pt x="2426" y="1995"/>
                    <a:pt x="2480" y="1995"/>
                  </a:cubicBezTo>
                  <a:cubicBezTo>
                    <a:pt x="2497" y="1995"/>
                    <a:pt x="2514" y="1995"/>
                    <a:pt x="2531" y="1994"/>
                  </a:cubicBezTo>
                  <a:lnTo>
                    <a:pt x="2581" y="1994"/>
                  </a:lnTo>
                  <a:cubicBezTo>
                    <a:pt x="2619" y="1992"/>
                    <a:pt x="2657" y="1991"/>
                    <a:pt x="2695" y="1987"/>
                  </a:cubicBezTo>
                  <a:cubicBezTo>
                    <a:pt x="2732" y="1985"/>
                    <a:pt x="2770" y="1981"/>
                    <a:pt x="2807" y="1978"/>
                  </a:cubicBezTo>
                  <a:cubicBezTo>
                    <a:pt x="2845" y="1974"/>
                    <a:pt x="2884" y="1969"/>
                    <a:pt x="2921" y="1960"/>
                  </a:cubicBezTo>
                  <a:cubicBezTo>
                    <a:pt x="2926" y="1959"/>
                    <a:pt x="2931" y="1959"/>
                    <a:pt x="2936" y="1958"/>
                  </a:cubicBezTo>
                  <a:cubicBezTo>
                    <a:pt x="2992" y="1948"/>
                    <a:pt x="3047" y="1936"/>
                    <a:pt x="3104" y="1926"/>
                  </a:cubicBezTo>
                  <a:cubicBezTo>
                    <a:pt x="3123" y="1922"/>
                    <a:pt x="3143" y="1919"/>
                    <a:pt x="3162" y="1916"/>
                  </a:cubicBezTo>
                  <a:cubicBezTo>
                    <a:pt x="3210" y="1906"/>
                    <a:pt x="3243" y="1864"/>
                    <a:pt x="3236" y="1814"/>
                  </a:cubicBezTo>
                  <a:cubicBezTo>
                    <a:pt x="3235" y="1809"/>
                    <a:pt x="3233" y="1803"/>
                    <a:pt x="3231" y="1797"/>
                  </a:cubicBezTo>
                  <a:cubicBezTo>
                    <a:pt x="3236" y="1792"/>
                    <a:pt x="3240" y="1787"/>
                    <a:pt x="3243" y="1780"/>
                  </a:cubicBezTo>
                  <a:cubicBezTo>
                    <a:pt x="3247" y="1774"/>
                    <a:pt x="3250" y="1766"/>
                    <a:pt x="3251" y="1759"/>
                  </a:cubicBezTo>
                  <a:lnTo>
                    <a:pt x="3251" y="1761"/>
                  </a:lnTo>
                  <a:cubicBezTo>
                    <a:pt x="3251" y="1759"/>
                    <a:pt x="3252" y="1759"/>
                    <a:pt x="3251" y="1758"/>
                  </a:cubicBezTo>
                  <a:cubicBezTo>
                    <a:pt x="3255" y="1753"/>
                    <a:pt x="3258" y="1747"/>
                    <a:pt x="3261" y="1741"/>
                  </a:cubicBezTo>
                  <a:cubicBezTo>
                    <a:pt x="3287" y="1704"/>
                    <a:pt x="3312" y="1669"/>
                    <a:pt x="3335" y="1630"/>
                  </a:cubicBezTo>
                  <a:cubicBezTo>
                    <a:pt x="3361" y="1589"/>
                    <a:pt x="3385" y="1547"/>
                    <a:pt x="3411" y="1504"/>
                  </a:cubicBezTo>
                  <a:cubicBezTo>
                    <a:pt x="3411" y="1503"/>
                    <a:pt x="3412" y="1503"/>
                    <a:pt x="3412" y="1503"/>
                  </a:cubicBezTo>
                  <a:cubicBezTo>
                    <a:pt x="3428" y="1479"/>
                    <a:pt x="3444" y="1459"/>
                    <a:pt x="3462" y="1437"/>
                  </a:cubicBezTo>
                  <a:cubicBezTo>
                    <a:pt x="3489" y="1406"/>
                    <a:pt x="3516" y="1377"/>
                    <a:pt x="3547" y="1349"/>
                  </a:cubicBezTo>
                  <a:cubicBezTo>
                    <a:pt x="3638" y="1268"/>
                    <a:pt x="3723" y="1181"/>
                    <a:pt x="3808" y="1097"/>
                  </a:cubicBezTo>
                  <a:cubicBezTo>
                    <a:pt x="3892" y="1013"/>
                    <a:pt x="3969" y="921"/>
                    <a:pt x="4056" y="840"/>
                  </a:cubicBezTo>
                  <a:cubicBezTo>
                    <a:pt x="4094" y="805"/>
                    <a:pt x="4134" y="774"/>
                    <a:pt x="4175" y="743"/>
                  </a:cubicBezTo>
                  <a:cubicBezTo>
                    <a:pt x="4211" y="719"/>
                    <a:pt x="4249" y="695"/>
                    <a:pt x="4289" y="674"/>
                  </a:cubicBezTo>
                  <a:cubicBezTo>
                    <a:pt x="4330" y="654"/>
                    <a:pt x="4368" y="633"/>
                    <a:pt x="4408" y="614"/>
                  </a:cubicBezTo>
                  <a:cubicBezTo>
                    <a:pt x="4448" y="593"/>
                    <a:pt x="4486" y="570"/>
                    <a:pt x="4526" y="549"/>
                  </a:cubicBezTo>
                  <a:cubicBezTo>
                    <a:pt x="4554" y="534"/>
                    <a:pt x="4584" y="520"/>
                    <a:pt x="4615" y="508"/>
                  </a:cubicBezTo>
                  <a:cubicBezTo>
                    <a:pt x="4697" y="478"/>
                    <a:pt x="4781" y="454"/>
                    <a:pt x="4865" y="430"/>
                  </a:cubicBezTo>
                  <a:cubicBezTo>
                    <a:pt x="4901" y="420"/>
                    <a:pt x="4934" y="407"/>
                    <a:pt x="4969" y="395"/>
                  </a:cubicBezTo>
                  <a:cubicBezTo>
                    <a:pt x="4987" y="389"/>
                    <a:pt x="5006" y="381"/>
                    <a:pt x="5021" y="373"/>
                  </a:cubicBezTo>
                  <a:cubicBezTo>
                    <a:pt x="5053" y="355"/>
                    <a:pt x="5067" y="316"/>
                    <a:pt x="5061" y="279"/>
                  </a:cubicBezTo>
                  <a:cubicBezTo>
                    <a:pt x="5136" y="264"/>
                    <a:pt x="5209" y="249"/>
                    <a:pt x="5284" y="238"/>
                  </a:cubicBezTo>
                  <a:cubicBezTo>
                    <a:pt x="5342" y="231"/>
                    <a:pt x="5402" y="221"/>
                    <a:pt x="5460" y="210"/>
                  </a:cubicBezTo>
                  <a:cubicBezTo>
                    <a:pt x="5518" y="197"/>
                    <a:pt x="5579" y="180"/>
                    <a:pt x="5640" y="175"/>
                  </a:cubicBezTo>
                  <a:cubicBezTo>
                    <a:pt x="5688" y="170"/>
                    <a:pt x="5720" y="118"/>
                    <a:pt x="5712" y="73"/>
                  </a:cubicBezTo>
                  <a:cubicBezTo>
                    <a:pt x="5704" y="29"/>
                    <a:pt x="5666" y="1"/>
                    <a:pt x="5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0"/>
            <p:cNvSpPr/>
            <p:nvPr/>
          </p:nvSpPr>
          <p:spPr>
            <a:xfrm>
              <a:off x="5747800" y="3465050"/>
              <a:ext cx="4475" cy="4450"/>
            </a:xfrm>
            <a:custGeom>
              <a:avLst/>
              <a:gdLst/>
              <a:ahLst/>
              <a:cxnLst/>
              <a:rect l="l" t="t" r="r" b="b"/>
              <a:pathLst>
                <a:path w="179" h="178" extrusionOk="0">
                  <a:moveTo>
                    <a:pt x="90" y="1"/>
                  </a:moveTo>
                  <a:cubicBezTo>
                    <a:pt x="89" y="1"/>
                    <a:pt x="88" y="1"/>
                    <a:pt x="88" y="1"/>
                  </a:cubicBezTo>
                  <a:cubicBezTo>
                    <a:pt x="38" y="2"/>
                    <a:pt x="0" y="43"/>
                    <a:pt x="1" y="92"/>
                  </a:cubicBezTo>
                  <a:cubicBezTo>
                    <a:pt x="1" y="138"/>
                    <a:pt x="40" y="178"/>
                    <a:pt x="88" y="178"/>
                  </a:cubicBezTo>
                  <a:cubicBezTo>
                    <a:pt x="89" y="178"/>
                    <a:pt x="91" y="178"/>
                    <a:pt x="92" y="177"/>
                  </a:cubicBezTo>
                  <a:cubicBezTo>
                    <a:pt x="140" y="176"/>
                    <a:pt x="179" y="135"/>
                    <a:pt x="178" y="88"/>
                  </a:cubicBezTo>
                  <a:cubicBezTo>
                    <a:pt x="177" y="40"/>
                    <a:pt x="136" y="1"/>
                    <a:pt x="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0"/>
            <p:cNvSpPr/>
            <p:nvPr/>
          </p:nvSpPr>
          <p:spPr>
            <a:xfrm>
              <a:off x="5755375" y="3464400"/>
              <a:ext cx="4500" cy="4425"/>
            </a:xfrm>
            <a:custGeom>
              <a:avLst/>
              <a:gdLst/>
              <a:ahLst/>
              <a:cxnLst/>
              <a:rect l="l" t="t" r="r" b="b"/>
              <a:pathLst>
                <a:path w="180" h="177" extrusionOk="0">
                  <a:moveTo>
                    <a:pt x="90" y="0"/>
                  </a:moveTo>
                  <a:cubicBezTo>
                    <a:pt x="89" y="0"/>
                    <a:pt x="89" y="0"/>
                    <a:pt x="88" y="0"/>
                  </a:cubicBezTo>
                  <a:cubicBezTo>
                    <a:pt x="39" y="1"/>
                    <a:pt x="0" y="42"/>
                    <a:pt x="2" y="91"/>
                  </a:cubicBezTo>
                  <a:cubicBezTo>
                    <a:pt x="3" y="139"/>
                    <a:pt x="43" y="177"/>
                    <a:pt x="89" y="177"/>
                  </a:cubicBezTo>
                  <a:cubicBezTo>
                    <a:pt x="90" y="177"/>
                    <a:pt x="91"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0"/>
            <p:cNvSpPr/>
            <p:nvPr/>
          </p:nvSpPr>
          <p:spPr>
            <a:xfrm>
              <a:off x="5750475" y="3458725"/>
              <a:ext cx="4475" cy="4425"/>
            </a:xfrm>
            <a:custGeom>
              <a:avLst/>
              <a:gdLst/>
              <a:ahLst/>
              <a:cxnLst/>
              <a:rect l="l" t="t" r="r" b="b"/>
              <a:pathLst>
                <a:path w="179" h="177" extrusionOk="0">
                  <a:moveTo>
                    <a:pt x="90" y="0"/>
                  </a:moveTo>
                  <a:cubicBezTo>
                    <a:pt x="89" y="0"/>
                    <a:pt x="89" y="0"/>
                    <a:pt x="88" y="0"/>
                  </a:cubicBezTo>
                  <a:cubicBezTo>
                    <a:pt x="39" y="1"/>
                    <a:pt x="0" y="42"/>
                    <a:pt x="1" y="91"/>
                  </a:cubicBezTo>
                  <a:cubicBezTo>
                    <a:pt x="2" y="138"/>
                    <a:pt x="42" y="177"/>
                    <a:pt x="88" y="177"/>
                  </a:cubicBezTo>
                  <a:cubicBezTo>
                    <a:pt x="89" y="177"/>
                    <a:pt x="90"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0"/>
            <p:cNvSpPr/>
            <p:nvPr/>
          </p:nvSpPr>
          <p:spPr>
            <a:xfrm>
              <a:off x="5715150" y="3470650"/>
              <a:ext cx="4525" cy="4450"/>
            </a:xfrm>
            <a:custGeom>
              <a:avLst/>
              <a:gdLst/>
              <a:ahLst/>
              <a:cxnLst/>
              <a:rect l="l" t="t" r="r" b="b"/>
              <a:pathLst>
                <a:path w="181" h="178" extrusionOk="0">
                  <a:moveTo>
                    <a:pt x="92" y="1"/>
                  </a:moveTo>
                  <a:cubicBezTo>
                    <a:pt x="91" y="1"/>
                    <a:pt x="90" y="1"/>
                    <a:pt x="88" y="1"/>
                  </a:cubicBezTo>
                  <a:cubicBezTo>
                    <a:pt x="39" y="2"/>
                    <a:pt x="1" y="43"/>
                    <a:pt x="2" y="91"/>
                  </a:cubicBezTo>
                  <a:cubicBezTo>
                    <a:pt x="2" y="138"/>
                    <a:pt x="42" y="177"/>
                    <a:pt x="91" y="177"/>
                  </a:cubicBezTo>
                  <a:cubicBezTo>
                    <a:pt x="91" y="177"/>
                    <a:pt x="92" y="177"/>
                    <a:pt x="92" y="177"/>
                  </a:cubicBezTo>
                  <a:cubicBezTo>
                    <a:pt x="141" y="176"/>
                    <a:pt x="180" y="135"/>
                    <a:pt x="178" y="87"/>
                  </a:cubicBezTo>
                  <a:cubicBezTo>
                    <a:pt x="177" y="39"/>
                    <a:pt x="138"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0"/>
            <p:cNvSpPr/>
            <p:nvPr/>
          </p:nvSpPr>
          <p:spPr>
            <a:xfrm>
              <a:off x="5788875" y="3463475"/>
              <a:ext cx="4500" cy="4425"/>
            </a:xfrm>
            <a:custGeom>
              <a:avLst/>
              <a:gdLst/>
              <a:ahLst/>
              <a:cxnLst/>
              <a:rect l="l" t="t" r="r" b="b"/>
              <a:pathLst>
                <a:path w="180" h="177" extrusionOk="0">
                  <a:moveTo>
                    <a:pt x="90" y="0"/>
                  </a:moveTo>
                  <a:cubicBezTo>
                    <a:pt x="89" y="0"/>
                    <a:pt x="88" y="0"/>
                    <a:pt x="88" y="0"/>
                  </a:cubicBezTo>
                  <a:cubicBezTo>
                    <a:pt x="39" y="1"/>
                    <a:pt x="0" y="42"/>
                    <a:pt x="2" y="90"/>
                  </a:cubicBezTo>
                  <a:cubicBezTo>
                    <a:pt x="2" y="139"/>
                    <a:pt x="42" y="177"/>
                    <a:pt x="90" y="177"/>
                  </a:cubicBezTo>
                  <a:cubicBezTo>
                    <a:pt x="91" y="177"/>
                    <a:pt x="91" y="177"/>
                    <a:pt x="92" y="176"/>
                  </a:cubicBezTo>
                  <a:cubicBezTo>
                    <a:pt x="141" y="175"/>
                    <a:pt x="180" y="134"/>
                    <a:pt x="179" y="86"/>
                  </a:cubicBezTo>
                  <a:cubicBezTo>
                    <a:pt x="178"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0"/>
            <p:cNvSpPr/>
            <p:nvPr/>
          </p:nvSpPr>
          <p:spPr>
            <a:xfrm>
              <a:off x="5729075" y="3403625"/>
              <a:ext cx="47000" cy="43825"/>
            </a:xfrm>
            <a:custGeom>
              <a:avLst/>
              <a:gdLst/>
              <a:ahLst/>
              <a:cxnLst/>
              <a:rect l="l" t="t" r="r" b="b"/>
              <a:pathLst>
                <a:path w="1880" h="1753" extrusionOk="0">
                  <a:moveTo>
                    <a:pt x="1105" y="735"/>
                  </a:moveTo>
                  <a:cubicBezTo>
                    <a:pt x="1105" y="735"/>
                    <a:pt x="1105" y="735"/>
                    <a:pt x="1105" y="735"/>
                  </a:cubicBezTo>
                  <a:lnTo>
                    <a:pt x="1105" y="735"/>
                  </a:lnTo>
                  <a:cubicBezTo>
                    <a:pt x="1105" y="735"/>
                    <a:pt x="1105" y="735"/>
                    <a:pt x="1105" y="735"/>
                  </a:cubicBezTo>
                  <a:close/>
                  <a:moveTo>
                    <a:pt x="708" y="0"/>
                  </a:moveTo>
                  <a:cubicBezTo>
                    <a:pt x="698" y="0"/>
                    <a:pt x="688" y="2"/>
                    <a:pt x="678" y="6"/>
                  </a:cubicBezTo>
                  <a:cubicBezTo>
                    <a:pt x="648" y="17"/>
                    <a:pt x="627" y="43"/>
                    <a:pt x="621" y="74"/>
                  </a:cubicBezTo>
                  <a:cubicBezTo>
                    <a:pt x="617" y="92"/>
                    <a:pt x="616" y="107"/>
                    <a:pt x="615" y="124"/>
                  </a:cubicBezTo>
                  <a:lnTo>
                    <a:pt x="615" y="123"/>
                  </a:lnTo>
                  <a:cubicBezTo>
                    <a:pt x="602" y="227"/>
                    <a:pt x="584" y="329"/>
                    <a:pt x="562" y="430"/>
                  </a:cubicBezTo>
                  <a:cubicBezTo>
                    <a:pt x="543" y="508"/>
                    <a:pt x="522" y="585"/>
                    <a:pt x="498" y="662"/>
                  </a:cubicBezTo>
                  <a:cubicBezTo>
                    <a:pt x="496" y="672"/>
                    <a:pt x="493" y="681"/>
                    <a:pt x="489" y="690"/>
                  </a:cubicBezTo>
                  <a:cubicBezTo>
                    <a:pt x="468" y="697"/>
                    <a:pt x="452" y="713"/>
                    <a:pt x="443" y="734"/>
                  </a:cubicBezTo>
                  <a:cubicBezTo>
                    <a:pt x="430" y="760"/>
                    <a:pt x="433" y="791"/>
                    <a:pt x="446" y="816"/>
                  </a:cubicBezTo>
                  <a:cubicBezTo>
                    <a:pt x="437" y="836"/>
                    <a:pt x="430" y="858"/>
                    <a:pt x="423" y="879"/>
                  </a:cubicBezTo>
                  <a:lnTo>
                    <a:pt x="423" y="879"/>
                  </a:lnTo>
                  <a:cubicBezTo>
                    <a:pt x="413" y="904"/>
                    <a:pt x="401" y="927"/>
                    <a:pt x="389" y="950"/>
                  </a:cubicBezTo>
                  <a:cubicBezTo>
                    <a:pt x="367" y="987"/>
                    <a:pt x="342" y="1024"/>
                    <a:pt x="317" y="1060"/>
                  </a:cubicBezTo>
                  <a:cubicBezTo>
                    <a:pt x="297" y="1085"/>
                    <a:pt x="281" y="1114"/>
                    <a:pt x="266" y="1143"/>
                  </a:cubicBezTo>
                  <a:cubicBezTo>
                    <a:pt x="243" y="1193"/>
                    <a:pt x="225" y="1244"/>
                    <a:pt x="199" y="1293"/>
                  </a:cubicBezTo>
                  <a:cubicBezTo>
                    <a:pt x="192" y="1305"/>
                    <a:pt x="185" y="1317"/>
                    <a:pt x="177" y="1327"/>
                  </a:cubicBezTo>
                  <a:cubicBezTo>
                    <a:pt x="163" y="1343"/>
                    <a:pt x="151" y="1361"/>
                    <a:pt x="136" y="1378"/>
                  </a:cubicBezTo>
                  <a:cubicBezTo>
                    <a:pt x="125" y="1393"/>
                    <a:pt x="112" y="1405"/>
                    <a:pt x="105" y="1422"/>
                  </a:cubicBezTo>
                  <a:cubicBezTo>
                    <a:pt x="104" y="1425"/>
                    <a:pt x="102" y="1429"/>
                    <a:pt x="101" y="1431"/>
                  </a:cubicBezTo>
                  <a:cubicBezTo>
                    <a:pt x="75" y="1436"/>
                    <a:pt x="50" y="1455"/>
                    <a:pt x="39" y="1480"/>
                  </a:cubicBezTo>
                  <a:cubicBezTo>
                    <a:pt x="18" y="1523"/>
                    <a:pt x="42" y="1585"/>
                    <a:pt x="91" y="1596"/>
                  </a:cubicBezTo>
                  <a:cubicBezTo>
                    <a:pt x="95" y="1598"/>
                    <a:pt x="99" y="1599"/>
                    <a:pt x="102" y="1599"/>
                  </a:cubicBezTo>
                  <a:cubicBezTo>
                    <a:pt x="126" y="1606"/>
                    <a:pt x="147" y="1612"/>
                    <a:pt x="171" y="1619"/>
                  </a:cubicBezTo>
                  <a:cubicBezTo>
                    <a:pt x="157" y="1619"/>
                    <a:pt x="143" y="1620"/>
                    <a:pt x="130" y="1621"/>
                  </a:cubicBezTo>
                  <a:cubicBezTo>
                    <a:pt x="123" y="1610"/>
                    <a:pt x="112" y="1601"/>
                    <a:pt x="99" y="1599"/>
                  </a:cubicBezTo>
                  <a:cubicBezTo>
                    <a:pt x="93" y="1598"/>
                    <a:pt x="87" y="1598"/>
                    <a:pt x="82" y="1598"/>
                  </a:cubicBezTo>
                  <a:cubicBezTo>
                    <a:pt x="65" y="1598"/>
                    <a:pt x="50" y="1602"/>
                    <a:pt x="35" y="1612"/>
                  </a:cubicBezTo>
                  <a:cubicBezTo>
                    <a:pt x="24" y="1620"/>
                    <a:pt x="13" y="1630"/>
                    <a:pt x="8" y="1643"/>
                  </a:cubicBezTo>
                  <a:cubicBezTo>
                    <a:pt x="1" y="1662"/>
                    <a:pt x="4" y="1683"/>
                    <a:pt x="19" y="1697"/>
                  </a:cubicBezTo>
                  <a:cubicBezTo>
                    <a:pt x="34" y="1709"/>
                    <a:pt x="55" y="1712"/>
                    <a:pt x="71" y="1717"/>
                  </a:cubicBezTo>
                  <a:cubicBezTo>
                    <a:pt x="86" y="1720"/>
                    <a:pt x="100" y="1723"/>
                    <a:pt x="114" y="1725"/>
                  </a:cubicBezTo>
                  <a:cubicBezTo>
                    <a:pt x="188" y="1736"/>
                    <a:pt x="262" y="1744"/>
                    <a:pt x="337" y="1746"/>
                  </a:cubicBezTo>
                  <a:cubicBezTo>
                    <a:pt x="412" y="1750"/>
                    <a:pt x="487" y="1752"/>
                    <a:pt x="563" y="1752"/>
                  </a:cubicBezTo>
                  <a:cubicBezTo>
                    <a:pt x="591" y="1752"/>
                    <a:pt x="620" y="1752"/>
                    <a:pt x="648" y="1751"/>
                  </a:cubicBezTo>
                  <a:cubicBezTo>
                    <a:pt x="705" y="1750"/>
                    <a:pt x="762" y="1748"/>
                    <a:pt x="819" y="1743"/>
                  </a:cubicBezTo>
                  <a:cubicBezTo>
                    <a:pt x="901" y="1736"/>
                    <a:pt x="981" y="1727"/>
                    <a:pt x="1061" y="1718"/>
                  </a:cubicBezTo>
                  <a:cubicBezTo>
                    <a:pt x="1137" y="1709"/>
                    <a:pt x="1210" y="1692"/>
                    <a:pt x="1287" y="1679"/>
                  </a:cubicBezTo>
                  <a:cubicBezTo>
                    <a:pt x="1337" y="1672"/>
                    <a:pt x="1389" y="1665"/>
                    <a:pt x="1438" y="1653"/>
                  </a:cubicBezTo>
                  <a:cubicBezTo>
                    <a:pt x="1492" y="1642"/>
                    <a:pt x="1544" y="1630"/>
                    <a:pt x="1596" y="1621"/>
                  </a:cubicBezTo>
                  <a:lnTo>
                    <a:pt x="1596" y="1621"/>
                  </a:lnTo>
                  <a:cubicBezTo>
                    <a:pt x="1592" y="1622"/>
                    <a:pt x="1588" y="1622"/>
                    <a:pt x="1585" y="1624"/>
                  </a:cubicBezTo>
                  <a:cubicBezTo>
                    <a:pt x="1635" y="1616"/>
                    <a:pt x="1688" y="1609"/>
                    <a:pt x="1736" y="1594"/>
                  </a:cubicBezTo>
                  <a:cubicBezTo>
                    <a:pt x="1746" y="1591"/>
                    <a:pt x="1753" y="1588"/>
                    <a:pt x="1763" y="1583"/>
                  </a:cubicBezTo>
                  <a:cubicBezTo>
                    <a:pt x="1774" y="1583"/>
                    <a:pt x="1786" y="1583"/>
                    <a:pt x="1798" y="1580"/>
                  </a:cubicBezTo>
                  <a:cubicBezTo>
                    <a:pt x="1820" y="1576"/>
                    <a:pt x="1841" y="1567"/>
                    <a:pt x="1856" y="1549"/>
                  </a:cubicBezTo>
                  <a:cubicBezTo>
                    <a:pt x="1872" y="1531"/>
                    <a:pt x="1879" y="1507"/>
                    <a:pt x="1877" y="1483"/>
                  </a:cubicBezTo>
                  <a:cubicBezTo>
                    <a:pt x="1870" y="1444"/>
                    <a:pt x="1832" y="1406"/>
                    <a:pt x="1790" y="1406"/>
                  </a:cubicBezTo>
                  <a:cubicBezTo>
                    <a:pt x="1786" y="1406"/>
                    <a:pt x="1782" y="1407"/>
                    <a:pt x="1778" y="1407"/>
                  </a:cubicBezTo>
                  <a:cubicBezTo>
                    <a:pt x="1766" y="1408"/>
                    <a:pt x="1752" y="1410"/>
                    <a:pt x="1740" y="1410"/>
                  </a:cubicBezTo>
                  <a:cubicBezTo>
                    <a:pt x="1724" y="1389"/>
                    <a:pt x="1703" y="1374"/>
                    <a:pt x="1680" y="1361"/>
                  </a:cubicBezTo>
                  <a:cubicBezTo>
                    <a:pt x="1651" y="1341"/>
                    <a:pt x="1622" y="1322"/>
                    <a:pt x="1594" y="1302"/>
                  </a:cubicBezTo>
                  <a:lnTo>
                    <a:pt x="1594" y="1302"/>
                  </a:lnTo>
                  <a:cubicBezTo>
                    <a:pt x="1596" y="1305"/>
                    <a:pt x="1600" y="1307"/>
                    <a:pt x="1603" y="1310"/>
                  </a:cubicBezTo>
                  <a:cubicBezTo>
                    <a:pt x="1570" y="1285"/>
                    <a:pt x="1538" y="1260"/>
                    <a:pt x="1505" y="1232"/>
                  </a:cubicBezTo>
                  <a:cubicBezTo>
                    <a:pt x="1481" y="1211"/>
                    <a:pt x="1457" y="1189"/>
                    <a:pt x="1432" y="1166"/>
                  </a:cubicBezTo>
                  <a:lnTo>
                    <a:pt x="1432" y="1166"/>
                  </a:lnTo>
                  <a:cubicBezTo>
                    <a:pt x="1405" y="1138"/>
                    <a:pt x="1377" y="1109"/>
                    <a:pt x="1351" y="1080"/>
                  </a:cubicBezTo>
                  <a:cubicBezTo>
                    <a:pt x="1328" y="1054"/>
                    <a:pt x="1304" y="1027"/>
                    <a:pt x="1283" y="1001"/>
                  </a:cubicBezTo>
                  <a:lnTo>
                    <a:pt x="1283" y="1001"/>
                  </a:lnTo>
                  <a:lnTo>
                    <a:pt x="1285" y="1002"/>
                  </a:lnTo>
                  <a:cubicBezTo>
                    <a:pt x="1283" y="1001"/>
                    <a:pt x="1283" y="1000"/>
                    <a:pt x="1282" y="1000"/>
                  </a:cubicBezTo>
                  <a:cubicBezTo>
                    <a:pt x="1281" y="998"/>
                    <a:pt x="1277" y="996"/>
                    <a:pt x="1276" y="993"/>
                  </a:cubicBezTo>
                  <a:lnTo>
                    <a:pt x="1276" y="993"/>
                  </a:lnTo>
                  <a:lnTo>
                    <a:pt x="1280" y="996"/>
                  </a:lnTo>
                  <a:cubicBezTo>
                    <a:pt x="1249" y="953"/>
                    <a:pt x="1216" y="910"/>
                    <a:pt x="1188" y="866"/>
                  </a:cubicBezTo>
                  <a:cubicBezTo>
                    <a:pt x="1161" y="824"/>
                    <a:pt x="1137" y="784"/>
                    <a:pt x="1111" y="744"/>
                  </a:cubicBezTo>
                  <a:lnTo>
                    <a:pt x="1111" y="744"/>
                  </a:lnTo>
                  <a:cubicBezTo>
                    <a:pt x="1111" y="744"/>
                    <a:pt x="1111" y="744"/>
                    <a:pt x="1111" y="744"/>
                  </a:cubicBezTo>
                  <a:cubicBezTo>
                    <a:pt x="1057" y="651"/>
                    <a:pt x="1004" y="558"/>
                    <a:pt x="960" y="461"/>
                  </a:cubicBezTo>
                  <a:cubicBezTo>
                    <a:pt x="929" y="388"/>
                    <a:pt x="899" y="314"/>
                    <a:pt x="869" y="239"/>
                  </a:cubicBezTo>
                  <a:cubicBezTo>
                    <a:pt x="853" y="201"/>
                    <a:pt x="837" y="164"/>
                    <a:pt x="821" y="126"/>
                  </a:cubicBezTo>
                  <a:cubicBezTo>
                    <a:pt x="807" y="94"/>
                    <a:pt x="797" y="57"/>
                    <a:pt x="773" y="30"/>
                  </a:cubicBezTo>
                  <a:cubicBezTo>
                    <a:pt x="757" y="10"/>
                    <a:pt x="733"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0"/>
            <p:cNvSpPr/>
            <p:nvPr/>
          </p:nvSpPr>
          <p:spPr>
            <a:xfrm>
              <a:off x="5668750" y="3383150"/>
              <a:ext cx="168325" cy="185350"/>
            </a:xfrm>
            <a:custGeom>
              <a:avLst/>
              <a:gdLst/>
              <a:ahLst/>
              <a:cxnLst/>
              <a:rect l="l" t="t" r="r" b="b"/>
              <a:pathLst>
                <a:path w="6733" h="7414" extrusionOk="0">
                  <a:moveTo>
                    <a:pt x="2701" y="2102"/>
                  </a:moveTo>
                  <a:cubicBezTo>
                    <a:pt x="2700" y="2103"/>
                    <a:pt x="2700" y="2103"/>
                    <a:pt x="2700" y="2104"/>
                  </a:cubicBezTo>
                  <a:cubicBezTo>
                    <a:pt x="2700" y="2103"/>
                    <a:pt x="2700" y="2103"/>
                    <a:pt x="2701" y="2102"/>
                  </a:cubicBezTo>
                  <a:close/>
                  <a:moveTo>
                    <a:pt x="4939" y="4211"/>
                  </a:moveTo>
                  <a:lnTo>
                    <a:pt x="4939" y="4211"/>
                  </a:lnTo>
                  <a:cubicBezTo>
                    <a:pt x="4939" y="4211"/>
                    <a:pt x="4938" y="4211"/>
                    <a:pt x="4938" y="4212"/>
                  </a:cubicBezTo>
                  <a:lnTo>
                    <a:pt x="4938" y="4212"/>
                  </a:lnTo>
                  <a:cubicBezTo>
                    <a:pt x="4938" y="4212"/>
                    <a:pt x="4939" y="4211"/>
                    <a:pt x="4939" y="4211"/>
                  </a:cubicBezTo>
                  <a:close/>
                  <a:moveTo>
                    <a:pt x="1691" y="4600"/>
                  </a:moveTo>
                  <a:cubicBezTo>
                    <a:pt x="1693" y="4602"/>
                    <a:pt x="1695" y="4603"/>
                    <a:pt x="1697" y="4604"/>
                  </a:cubicBezTo>
                  <a:cubicBezTo>
                    <a:pt x="1694" y="4603"/>
                    <a:pt x="1693" y="4602"/>
                    <a:pt x="1691" y="4600"/>
                  </a:cubicBezTo>
                  <a:close/>
                  <a:moveTo>
                    <a:pt x="2674" y="5752"/>
                  </a:moveTo>
                  <a:cubicBezTo>
                    <a:pt x="2674" y="5752"/>
                    <a:pt x="2674" y="5753"/>
                    <a:pt x="2675" y="5754"/>
                  </a:cubicBezTo>
                  <a:lnTo>
                    <a:pt x="2675" y="5754"/>
                  </a:lnTo>
                  <a:cubicBezTo>
                    <a:pt x="2674" y="5753"/>
                    <a:pt x="2674" y="5752"/>
                    <a:pt x="2674" y="5752"/>
                  </a:cubicBezTo>
                  <a:close/>
                  <a:moveTo>
                    <a:pt x="2946" y="6488"/>
                  </a:moveTo>
                  <a:lnTo>
                    <a:pt x="2946" y="6488"/>
                  </a:lnTo>
                  <a:cubicBezTo>
                    <a:pt x="2947" y="6488"/>
                    <a:pt x="2947" y="6488"/>
                    <a:pt x="2947" y="6489"/>
                  </a:cubicBezTo>
                  <a:lnTo>
                    <a:pt x="2947" y="6489"/>
                  </a:lnTo>
                  <a:cubicBezTo>
                    <a:pt x="2947" y="6488"/>
                    <a:pt x="2947" y="6488"/>
                    <a:pt x="2946" y="6488"/>
                  </a:cubicBezTo>
                  <a:close/>
                  <a:moveTo>
                    <a:pt x="2947" y="6489"/>
                  </a:moveTo>
                  <a:lnTo>
                    <a:pt x="2947" y="6489"/>
                  </a:lnTo>
                  <a:cubicBezTo>
                    <a:pt x="2947" y="6489"/>
                    <a:pt x="2947" y="6490"/>
                    <a:pt x="2947" y="6490"/>
                  </a:cubicBezTo>
                  <a:lnTo>
                    <a:pt x="2947" y="6490"/>
                  </a:lnTo>
                  <a:cubicBezTo>
                    <a:pt x="2947" y="6490"/>
                    <a:pt x="2947" y="6489"/>
                    <a:pt x="2947" y="6489"/>
                  </a:cubicBezTo>
                  <a:close/>
                  <a:moveTo>
                    <a:pt x="3179" y="912"/>
                  </a:moveTo>
                  <a:cubicBezTo>
                    <a:pt x="3189" y="957"/>
                    <a:pt x="3200" y="1000"/>
                    <a:pt x="3216" y="1046"/>
                  </a:cubicBezTo>
                  <a:cubicBezTo>
                    <a:pt x="3245" y="1134"/>
                    <a:pt x="3282" y="1218"/>
                    <a:pt x="3323" y="1301"/>
                  </a:cubicBezTo>
                  <a:cubicBezTo>
                    <a:pt x="3355" y="1367"/>
                    <a:pt x="3390" y="1433"/>
                    <a:pt x="3430" y="1495"/>
                  </a:cubicBezTo>
                  <a:cubicBezTo>
                    <a:pt x="3478" y="1569"/>
                    <a:pt x="3529" y="1640"/>
                    <a:pt x="3577" y="1714"/>
                  </a:cubicBezTo>
                  <a:cubicBezTo>
                    <a:pt x="3637" y="1806"/>
                    <a:pt x="3697" y="1897"/>
                    <a:pt x="3773" y="1979"/>
                  </a:cubicBezTo>
                  <a:cubicBezTo>
                    <a:pt x="3846" y="2058"/>
                    <a:pt x="3932" y="2129"/>
                    <a:pt x="4013" y="2201"/>
                  </a:cubicBezTo>
                  <a:cubicBezTo>
                    <a:pt x="4102" y="2278"/>
                    <a:pt x="4194" y="2353"/>
                    <a:pt x="4289" y="2426"/>
                  </a:cubicBezTo>
                  <a:cubicBezTo>
                    <a:pt x="4382" y="2497"/>
                    <a:pt x="4474" y="2567"/>
                    <a:pt x="4564" y="2639"/>
                  </a:cubicBezTo>
                  <a:cubicBezTo>
                    <a:pt x="4687" y="2737"/>
                    <a:pt x="4809" y="2840"/>
                    <a:pt x="4938" y="2931"/>
                  </a:cubicBezTo>
                  <a:cubicBezTo>
                    <a:pt x="5061" y="3018"/>
                    <a:pt x="5191" y="3094"/>
                    <a:pt x="5324" y="3166"/>
                  </a:cubicBezTo>
                  <a:cubicBezTo>
                    <a:pt x="5391" y="3202"/>
                    <a:pt x="5456" y="3236"/>
                    <a:pt x="5520" y="3275"/>
                  </a:cubicBezTo>
                  <a:cubicBezTo>
                    <a:pt x="5587" y="3316"/>
                    <a:pt x="5654" y="3360"/>
                    <a:pt x="5729" y="3391"/>
                  </a:cubicBezTo>
                  <a:cubicBezTo>
                    <a:pt x="5791" y="3416"/>
                    <a:pt x="5856" y="3436"/>
                    <a:pt x="5919" y="3458"/>
                  </a:cubicBezTo>
                  <a:cubicBezTo>
                    <a:pt x="5974" y="3477"/>
                    <a:pt x="6031" y="3497"/>
                    <a:pt x="6085" y="3517"/>
                  </a:cubicBezTo>
                  <a:cubicBezTo>
                    <a:pt x="6122" y="3532"/>
                    <a:pt x="6157" y="3548"/>
                    <a:pt x="6194" y="3563"/>
                  </a:cubicBezTo>
                  <a:cubicBezTo>
                    <a:pt x="6196" y="3563"/>
                    <a:pt x="6197" y="3564"/>
                    <a:pt x="6198" y="3564"/>
                  </a:cubicBezTo>
                  <a:cubicBezTo>
                    <a:pt x="6159" y="3576"/>
                    <a:pt x="6121" y="3582"/>
                    <a:pt x="6085" y="3594"/>
                  </a:cubicBezTo>
                  <a:cubicBezTo>
                    <a:pt x="6000" y="3616"/>
                    <a:pt x="5914" y="3637"/>
                    <a:pt x="5831" y="3659"/>
                  </a:cubicBezTo>
                  <a:cubicBezTo>
                    <a:pt x="5752" y="3677"/>
                    <a:pt x="5673" y="3697"/>
                    <a:pt x="5598" y="3721"/>
                  </a:cubicBezTo>
                  <a:cubicBezTo>
                    <a:pt x="5436" y="3771"/>
                    <a:pt x="5278" y="3831"/>
                    <a:pt x="5126" y="3905"/>
                  </a:cubicBezTo>
                  <a:cubicBezTo>
                    <a:pt x="4969" y="3983"/>
                    <a:pt x="4816" y="4075"/>
                    <a:pt x="4675" y="4178"/>
                  </a:cubicBezTo>
                  <a:cubicBezTo>
                    <a:pt x="4532" y="4282"/>
                    <a:pt x="4398" y="4401"/>
                    <a:pt x="4267" y="4520"/>
                  </a:cubicBezTo>
                  <a:cubicBezTo>
                    <a:pt x="4138" y="4636"/>
                    <a:pt x="4020" y="4762"/>
                    <a:pt x="3905" y="4892"/>
                  </a:cubicBezTo>
                  <a:cubicBezTo>
                    <a:pt x="3849" y="4955"/>
                    <a:pt x="3797" y="5021"/>
                    <a:pt x="3747" y="5089"/>
                  </a:cubicBezTo>
                  <a:cubicBezTo>
                    <a:pt x="3696" y="5161"/>
                    <a:pt x="3645" y="5234"/>
                    <a:pt x="3603" y="5311"/>
                  </a:cubicBezTo>
                  <a:cubicBezTo>
                    <a:pt x="3516" y="5468"/>
                    <a:pt x="3456" y="5638"/>
                    <a:pt x="3399" y="5806"/>
                  </a:cubicBezTo>
                  <a:cubicBezTo>
                    <a:pt x="3343" y="5978"/>
                    <a:pt x="3283" y="6147"/>
                    <a:pt x="3242" y="6321"/>
                  </a:cubicBezTo>
                  <a:cubicBezTo>
                    <a:pt x="3230" y="6367"/>
                    <a:pt x="3224" y="6414"/>
                    <a:pt x="3216" y="6460"/>
                  </a:cubicBezTo>
                  <a:cubicBezTo>
                    <a:pt x="3209" y="6505"/>
                    <a:pt x="3201" y="6549"/>
                    <a:pt x="3195" y="6595"/>
                  </a:cubicBezTo>
                  <a:cubicBezTo>
                    <a:pt x="3191" y="6620"/>
                    <a:pt x="3189" y="6644"/>
                    <a:pt x="3185" y="6669"/>
                  </a:cubicBezTo>
                  <a:lnTo>
                    <a:pt x="3147" y="6530"/>
                  </a:lnTo>
                  <a:cubicBezTo>
                    <a:pt x="3122" y="6448"/>
                    <a:pt x="3094" y="6368"/>
                    <a:pt x="3068" y="6287"/>
                  </a:cubicBezTo>
                  <a:lnTo>
                    <a:pt x="3068" y="6287"/>
                  </a:lnTo>
                  <a:cubicBezTo>
                    <a:pt x="3068" y="6288"/>
                    <a:pt x="3069" y="6289"/>
                    <a:pt x="3069" y="6289"/>
                  </a:cubicBezTo>
                  <a:cubicBezTo>
                    <a:pt x="3026" y="6158"/>
                    <a:pt x="2985" y="6027"/>
                    <a:pt x="2933" y="5898"/>
                  </a:cubicBezTo>
                  <a:cubicBezTo>
                    <a:pt x="2870" y="5742"/>
                    <a:pt x="2799" y="5588"/>
                    <a:pt x="2709" y="5443"/>
                  </a:cubicBezTo>
                  <a:cubicBezTo>
                    <a:pt x="2668" y="5376"/>
                    <a:pt x="2623" y="5310"/>
                    <a:pt x="2577" y="5246"/>
                  </a:cubicBezTo>
                  <a:cubicBezTo>
                    <a:pt x="2529" y="5179"/>
                    <a:pt x="2482" y="5112"/>
                    <a:pt x="2430" y="5047"/>
                  </a:cubicBezTo>
                  <a:cubicBezTo>
                    <a:pt x="2328" y="4921"/>
                    <a:pt x="2207" y="4813"/>
                    <a:pt x="2091" y="4700"/>
                  </a:cubicBezTo>
                  <a:cubicBezTo>
                    <a:pt x="2033" y="4644"/>
                    <a:pt x="1973" y="4591"/>
                    <a:pt x="1910" y="4541"/>
                  </a:cubicBezTo>
                  <a:cubicBezTo>
                    <a:pt x="1842" y="4490"/>
                    <a:pt x="1771" y="4441"/>
                    <a:pt x="1700" y="4391"/>
                  </a:cubicBezTo>
                  <a:lnTo>
                    <a:pt x="1702" y="4391"/>
                  </a:lnTo>
                  <a:cubicBezTo>
                    <a:pt x="1650" y="4354"/>
                    <a:pt x="1602" y="4316"/>
                    <a:pt x="1554" y="4276"/>
                  </a:cubicBezTo>
                  <a:cubicBezTo>
                    <a:pt x="1509" y="4239"/>
                    <a:pt x="1465" y="4199"/>
                    <a:pt x="1420" y="4161"/>
                  </a:cubicBezTo>
                  <a:cubicBezTo>
                    <a:pt x="1377" y="4126"/>
                    <a:pt x="1330" y="4092"/>
                    <a:pt x="1282" y="4063"/>
                  </a:cubicBezTo>
                  <a:cubicBezTo>
                    <a:pt x="1233" y="4033"/>
                    <a:pt x="1184" y="4004"/>
                    <a:pt x="1136" y="3971"/>
                  </a:cubicBezTo>
                  <a:cubicBezTo>
                    <a:pt x="1058" y="3911"/>
                    <a:pt x="991" y="3839"/>
                    <a:pt x="906" y="3790"/>
                  </a:cubicBezTo>
                  <a:cubicBezTo>
                    <a:pt x="814" y="3736"/>
                    <a:pt x="712" y="3705"/>
                    <a:pt x="614" y="3666"/>
                  </a:cubicBezTo>
                  <a:cubicBezTo>
                    <a:pt x="608" y="3663"/>
                    <a:pt x="602" y="3661"/>
                    <a:pt x="597" y="3658"/>
                  </a:cubicBezTo>
                  <a:cubicBezTo>
                    <a:pt x="618" y="3654"/>
                    <a:pt x="640" y="3653"/>
                    <a:pt x="664" y="3649"/>
                  </a:cubicBezTo>
                  <a:cubicBezTo>
                    <a:pt x="731" y="3640"/>
                    <a:pt x="800" y="3636"/>
                    <a:pt x="868" y="3631"/>
                  </a:cubicBezTo>
                  <a:cubicBezTo>
                    <a:pt x="938" y="3625"/>
                    <a:pt x="1006" y="3611"/>
                    <a:pt x="1074" y="3591"/>
                  </a:cubicBezTo>
                  <a:cubicBezTo>
                    <a:pt x="1136" y="3571"/>
                    <a:pt x="1198" y="3545"/>
                    <a:pt x="1258" y="3522"/>
                  </a:cubicBezTo>
                  <a:cubicBezTo>
                    <a:pt x="1338" y="3489"/>
                    <a:pt x="1417" y="3456"/>
                    <a:pt x="1494" y="3420"/>
                  </a:cubicBezTo>
                  <a:cubicBezTo>
                    <a:pt x="1536" y="3403"/>
                    <a:pt x="1577" y="3382"/>
                    <a:pt x="1615" y="3360"/>
                  </a:cubicBezTo>
                  <a:cubicBezTo>
                    <a:pt x="1651" y="3341"/>
                    <a:pt x="1685" y="3318"/>
                    <a:pt x="1718" y="3296"/>
                  </a:cubicBezTo>
                  <a:cubicBezTo>
                    <a:pt x="1790" y="3249"/>
                    <a:pt x="1857" y="3198"/>
                    <a:pt x="1921" y="3143"/>
                  </a:cubicBezTo>
                  <a:cubicBezTo>
                    <a:pt x="1990" y="3086"/>
                    <a:pt x="2059" y="3031"/>
                    <a:pt x="2125" y="2971"/>
                  </a:cubicBezTo>
                  <a:cubicBezTo>
                    <a:pt x="2188" y="2911"/>
                    <a:pt x="2249" y="2848"/>
                    <a:pt x="2306" y="2782"/>
                  </a:cubicBezTo>
                  <a:cubicBezTo>
                    <a:pt x="2333" y="2749"/>
                    <a:pt x="2363" y="2714"/>
                    <a:pt x="2390" y="2677"/>
                  </a:cubicBezTo>
                  <a:cubicBezTo>
                    <a:pt x="2404" y="2660"/>
                    <a:pt x="2418" y="2642"/>
                    <a:pt x="2429" y="2624"/>
                  </a:cubicBezTo>
                  <a:cubicBezTo>
                    <a:pt x="2442" y="2601"/>
                    <a:pt x="2455" y="2579"/>
                    <a:pt x="2467" y="2559"/>
                  </a:cubicBezTo>
                  <a:cubicBezTo>
                    <a:pt x="2511" y="2484"/>
                    <a:pt x="2549" y="2405"/>
                    <a:pt x="2588" y="2328"/>
                  </a:cubicBezTo>
                  <a:cubicBezTo>
                    <a:pt x="2625" y="2252"/>
                    <a:pt x="2663" y="2176"/>
                    <a:pt x="2701" y="2100"/>
                  </a:cubicBezTo>
                  <a:lnTo>
                    <a:pt x="2701" y="2100"/>
                  </a:lnTo>
                  <a:cubicBezTo>
                    <a:pt x="2701" y="2100"/>
                    <a:pt x="2701" y="2101"/>
                    <a:pt x="2701" y="2102"/>
                  </a:cubicBezTo>
                  <a:lnTo>
                    <a:pt x="2701" y="2102"/>
                  </a:lnTo>
                  <a:cubicBezTo>
                    <a:pt x="2746" y="2016"/>
                    <a:pt x="2793" y="1932"/>
                    <a:pt x="2839" y="1846"/>
                  </a:cubicBezTo>
                  <a:cubicBezTo>
                    <a:pt x="2905" y="1723"/>
                    <a:pt x="2963" y="1597"/>
                    <a:pt x="3010" y="1465"/>
                  </a:cubicBezTo>
                  <a:cubicBezTo>
                    <a:pt x="3062" y="1321"/>
                    <a:pt x="3096" y="1174"/>
                    <a:pt x="3142" y="1029"/>
                  </a:cubicBezTo>
                  <a:cubicBezTo>
                    <a:pt x="3155" y="989"/>
                    <a:pt x="3167" y="950"/>
                    <a:pt x="3179" y="912"/>
                  </a:cubicBezTo>
                  <a:close/>
                  <a:moveTo>
                    <a:pt x="3196" y="0"/>
                  </a:moveTo>
                  <a:cubicBezTo>
                    <a:pt x="3186" y="44"/>
                    <a:pt x="3175" y="87"/>
                    <a:pt x="3167" y="129"/>
                  </a:cubicBezTo>
                  <a:cubicBezTo>
                    <a:pt x="3167" y="131"/>
                    <a:pt x="3165" y="131"/>
                    <a:pt x="3167" y="133"/>
                  </a:cubicBezTo>
                  <a:cubicBezTo>
                    <a:pt x="3165" y="134"/>
                    <a:pt x="3167" y="135"/>
                    <a:pt x="3165" y="137"/>
                  </a:cubicBezTo>
                  <a:cubicBezTo>
                    <a:pt x="3157" y="184"/>
                    <a:pt x="3142" y="232"/>
                    <a:pt x="3132" y="281"/>
                  </a:cubicBezTo>
                  <a:lnTo>
                    <a:pt x="3132" y="283"/>
                  </a:lnTo>
                  <a:lnTo>
                    <a:pt x="3132" y="284"/>
                  </a:lnTo>
                  <a:cubicBezTo>
                    <a:pt x="3126" y="315"/>
                    <a:pt x="3121" y="349"/>
                    <a:pt x="3116" y="380"/>
                  </a:cubicBezTo>
                  <a:cubicBezTo>
                    <a:pt x="3107" y="420"/>
                    <a:pt x="3096" y="458"/>
                    <a:pt x="3085" y="496"/>
                  </a:cubicBezTo>
                  <a:lnTo>
                    <a:pt x="3076" y="524"/>
                  </a:lnTo>
                  <a:cubicBezTo>
                    <a:pt x="3060" y="611"/>
                    <a:pt x="3045" y="699"/>
                    <a:pt x="3027" y="787"/>
                  </a:cubicBezTo>
                  <a:cubicBezTo>
                    <a:pt x="3027" y="787"/>
                    <a:pt x="3027" y="787"/>
                    <a:pt x="3028" y="786"/>
                  </a:cubicBezTo>
                  <a:lnTo>
                    <a:pt x="3028" y="786"/>
                  </a:lnTo>
                  <a:cubicBezTo>
                    <a:pt x="3003" y="894"/>
                    <a:pt x="2965" y="999"/>
                    <a:pt x="2932" y="1105"/>
                  </a:cubicBezTo>
                  <a:cubicBezTo>
                    <a:pt x="2901" y="1212"/>
                    <a:pt x="2873" y="1320"/>
                    <a:pt x="2836" y="1427"/>
                  </a:cubicBezTo>
                  <a:cubicBezTo>
                    <a:pt x="2795" y="1535"/>
                    <a:pt x="2745" y="1641"/>
                    <a:pt x="2691" y="1743"/>
                  </a:cubicBezTo>
                  <a:lnTo>
                    <a:pt x="2693" y="1742"/>
                  </a:lnTo>
                  <a:lnTo>
                    <a:pt x="2693" y="1742"/>
                  </a:lnTo>
                  <a:cubicBezTo>
                    <a:pt x="2688" y="1749"/>
                    <a:pt x="2686" y="1755"/>
                    <a:pt x="2682" y="1762"/>
                  </a:cubicBezTo>
                  <a:lnTo>
                    <a:pt x="2683" y="1760"/>
                  </a:lnTo>
                  <a:lnTo>
                    <a:pt x="2683" y="1760"/>
                  </a:lnTo>
                  <a:cubicBezTo>
                    <a:pt x="2625" y="1867"/>
                    <a:pt x="2566" y="1974"/>
                    <a:pt x="2512" y="2082"/>
                  </a:cubicBezTo>
                  <a:cubicBezTo>
                    <a:pt x="2461" y="2181"/>
                    <a:pt x="2413" y="2279"/>
                    <a:pt x="2362" y="2377"/>
                  </a:cubicBezTo>
                  <a:cubicBezTo>
                    <a:pt x="2328" y="2438"/>
                    <a:pt x="2297" y="2499"/>
                    <a:pt x="2258" y="2556"/>
                  </a:cubicBezTo>
                  <a:cubicBezTo>
                    <a:pt x="2218" y="2610"/>
                    <a:pt x="2175" y="2662"/>
                    <a:pt x="2131" y="2713"/>
                  </a:cubicBezTo>
                  <a:cubicBezTo>
                    <a:pt x="2088" y="2760"/>
                    <a:pt x="2043" y="2806"/>
                    <a:pt x="1995" y="2849"/>
                  </a:cubicBezTo>
                  <a:cubicBezTo>
                    <a:pt x="1946" y="2891"/>
                    <a:pt x="1897" y="2933"/>
                    <a:pt x="1848" y="2976"/>
                  </a:cubicBezTo>
                  <a:lnTo>
                    <a:pt x="1847" y="2976"/>
                  </a:lnTo>
                  <a:cubicBezTo>
                    <a:pt x="1763" y="3045"/>
                    <a:pt x="1676" y="3112"/>
                    <a:pt x="1583" y="3174"/>
                  </a:cubicBezTo>
                  <a:lnTo>
                    <a:pt x="1582" y="3174"/>
                  </a:lnTo>
                  <a:cubicBezTo>
                    <a:pt x="1539" y="3200"/>
                    <a:pt x="1496" y="3224"/>
                    <a:pt x="1451" y="3246"/>
                  </a:cubicBezTo>
                  <a:cubicBezTo>
                    <a:pt x="1386" y="3277"/>
                    <a:pt x="1317" y="3307"/>
                    <a:pt x="1249" y="3334"/>
                  </a:cubicBezTo>
                  <a:cubicBezTo>
                    <a:pt x="1177" y="3364"/>
                    <a:pt x="1105" y="3394"/>
                    <a:pt x="1033" y="3419"/>
                  </a:cubicBezTo>
                  <a:cubicBezTo>
                    <a:pt x="997" y="3431"/>
                    <a:pt x="960" y="3440"/>
                    <a:pt x="921" y="3447"/>
                  </a:cubicBezTo>
                  <a:lnTo>
                    <a:pt x="920" y="3447"/>
                  </a:lnTo>
                  <a:cubicBezTo>
                    <a:pt x="897" y="3451"/>
                    <a:pt x="874" y="3453"/>
                    <a:pt x="851" y="3456"/>
                  </a:cubicBezTo>
                  <a:lnTo>
                    <a:pt x="805" y="3467"/>
                  </a:lnTo>
                  <a:cubicBezTo>
                    <a:pt x="761" y="3477"/>
                    <a:pt x="717" y="3484"/>
                    <a:pt x="672" y="3492"/>
                  </a:cubicBezTo>
                  <a:cubicBezTo>
                    <a:pt x="625" y="3499"/>
                    <a:pt x="578" y="3508"/>
                    <a:pt x="532" y="3517"/>
                  </a:cubicBezTo>
                  <a:cubicBezTo>
                    <a:pt x="460" y="3530"/>
                    <a:pt x="388" y="3543"/>
                    <a:pt x="318" y="3556"/>
                  </a:cubicBezTo>
                  <a:cubicBezTo>
                    <a:pt x="318" y="3556"/>
                    <a:pt x="316" y="3556"/>
                    <a:pt x="316" y="3555"/>
                  </a:cubicBezTo>
                  <a:cubicBezTo>
                    <a:pt x="296" y="3559"/>
                    <a:pt x="278" y="3562"/>
                    <a:pt x="258" y="3565"/>
                  </a:cubicBezTo>
                  <a:cubicBezTo>
                    <a:pt x="262" y="3564"/>
                    <a:pt x="266" y="3564"/>
                    <a:pt x="269" y="3562"/>
                  </a:cubicBezTo>
                  <a:lnTo>
                    <a:pt x="269" y="3562"/>
                  </a:lnTo>
                  <a:cubicBezTo>
                    <a:pt x="181" y="3577"/>
                    <a:pt x="89" y="3596"/>
                    <a:pt x="0" y="3612"/>
                  </a:cubicBezTo>
                  <a:cubicBezTo>
                    <a:pt x="1" y="3612"/>
                    <a:pt x="1" y="3612"/>
                    <a:pt x="3" y="3613"/>
                  </a:cubicBezTo>
                  <a:lnTo>
                    <a:pt x="0" y="3613"/>
                  </a:lnTo>
                  <a:cubicBezTo>
                    <a:pt x="77" y="3638"/>
                    <a:pt x="154" y="3665"/>
                    <a:pt x="228" y="3696"/>
                  </a:cubicBezTo>
                  <a:cubicBezTo>
                    <a:pt x="242" y="3701"/>
                    <a:pt x="256" y="3708"/>
                    <a:pt x="267" y="3714"/>
                  </a:cubicBezTo>
                  <a:cubicBezTo>
                    <a:pt x="306" y="3730"/>
                    <a:pt x="345" y="3747"/>
                    <a:pt x="382" y="3766"/>
                  </a:cubicBezTo>
                  <a:cubicBezTo>
                    <a:pt x="455" y="3796"/>
                    <a:pt x="528" y="3824"/>
                    <a:pt x="604" y="3854"/>
                  </a:cubicBezTo>
                  <a:cubicBezTo>
                    <a:pt x="672" y="3881"/>
                    <a:pt x="741" y="3905"/>
                    <a:pt x="805" y="3937"/>
                  </a:cubicBezTo>
                  <a:cubicBezTo>
                    <a:pt x="822" y="3948"/>
                    <a:pt x="839" y="3958"/>
                    <a:pt x="856" y="3969"/>
                  </a:cubicBezTo>
                  <a:cubicBezTo>
                    <a:pt x="917" y="4019"/>
                    <a:pt x="974" y="4075"/>
                    <a:pt x="1038" y="4121"/>
                  </a:cubicBezTo>
                  <a:cubicBezTo>
                    <a:pt x="1108" y="4170"/>
                    <a:pt x="1183" y="4211"/>
                    <a:pt x="1253" y="4258"/>
                  </a:cubicBezTo>
                  <a:cubicBezTo>
                    <a:pt x="1326" y="4313"/>
                    <a:pt x="1392" y="4375"/>
                    <a:pt x="1463" y="4433"/>
                  </a:cubicBezTo>
                  <a:cubicBezTo>
                    <a:pt x="1536" y="4493"/>
                    <a:pt x="1612" y="4546"/>
                    <a:pt x="1690" y="4599"/>
                  </a:cubicBezTo>
                  <a:lnTo>
                    <a:pt x="1690" y="4599"/>
                  </a:lnTo>
                  <a:cubicBezTo>
                    <a:pt x="1689" y="4599"/>
                    <a:pt x="1688" y="4598"/>
                    <a:pt x="1686" y="4598"/>
                  </a:cubicBezTo>
                  <a:lnTo>
                    <a:pt x="1686" y="4598"/>
                  </a:lnTo>
                  <a:cubicBezTo>
                    <a:pt x="1765" y="4654"/>
                    <a:pt x="1841" y="4710"/>
                    <a:pt x="1912" y="4777"/>
                  </a:cubicBezTo>
                  <a:cubicBezTo>
                    <a:pt x="1974" y="4834"/>
                    <a:pt x="2036" y="4895"/>
                    <a:pt x="2098" y="4954"/>
                  </a:cubicBezTo>
                  <a:cubicBezTo>
                    <a:pt x="2156" y="5010"/>
                    <a:pt x="2213" y="5066"/>
                    <a:pt x="2264" y="5125"/>
                  </a:cubicBezTo>
                  <a:cubicBezTo>
                    <a:pt x="2315" y="5186"/>
                    <a:pt x="2362" y="5251"/>
                    <a:pt x="2409" y="5315"/>
                  </a:cubicBezTo>
                  <a:cubicBezTo>
                    <a:pt x="2451" y="5376"/>
                    <a:pt x="2494" y="5436"/>
                    <a:pt x="2535" y="5500"/>
                  </a:cubicBezTo>
                  <a:lnTo>
                    <a:pt x="2535" y="5500"/>
                  </a:lnTo>
                  <a:cubicBezTo>
                    <a:pt x="2535" y="5500"/>
                    <a:pt x="2535" y="5500"/>
                    <a:pt x="2535" y="5500"/>
                  </a:cubicBezTo>
                  <a:lnTo>
                    <a:pt x="2535" y="5500"/>
                  </a:lnTo>
                  <a:cubicBezTo>
                    <a:pt x="2586" y="5581"/>
                    <a:pt x="2634" y="5667"/>
                    <a:pt x="2675" y="5755"/>
                  </a:cubicBezTo>
                  <a:lnTo>
                    <a:pt x="2675" y="5755"/>
                  </a:lnTo>
                  <a:cubicBezTo>
                    <a:pt x="2675" y="5754"/>
                    <a:pt x="2675" y="5754"/>
                    <a:pt x="2675" y="5754"/>
                  </a:cubicBezTo>
                  <a:lnTo>
                    <a:pt x="2675" y="5754"/>
                  </a:lnTo>
                  <a:cubicBezTo>
                    <a:pt x="2711" y="5831"/>
                    <a:pt x="2746" y="5909"/>
                    <a:pt x="2779" y="5990"/>
                  </a:cubicBezTo>
                  <a:cubicBezTo>
                    <a:pt x="2808" y="6064"/>
                    <a:pt x="2836" y="6142"/>
                    <a:pt x="2860" y="6219"/>
                  </a:cubicBezTo>
                  <a:lnTo>
                    <a:pt x="2859" y="6219"/>
                  </a:lnTo>
                  <a:cubicBezTo>
                    <a:pt x="2889" y="6311"/>
                    <a:pt x="2919" y="6402"/>
                    <a:pt x="2949" y="6493"/>
                  </a:cubicBezTo>
                  <a:cubicBezTo>
                    <a:pt x="2948" y="6492"/>
                    <a:pt x="2948" y="6491"/>
                    <a:pt x="2947" y="6490"/>
                  </a:cubicBezTo>
                  <a:lnTo>
                    <a:pt x="2947" y="6490"/>
                  </a:lnTo>
                  <a:cubicBezTo>
                    <a:pt x="2986" y="6611"/>
                    <a:pt x="3020" y="6734"/>
                    <a:pt x="3049" y="6857"/>
                  </a:cubicBezTo>
                  <a:cubicBezTo>
                    <a:pt x="3058" y="6885"/>
                    <a:pt x="3066" y="6913"/>
                    <a:pt x="3075" y="6941"/>
                  </a:cubicBezTo>
                  <a:cubicBezTo>
                    <a:pt x="3105" y="7028"/>
                    <a:pt x="3128" y="7117"/>
                    <a:pt x="3156" y="7207"/>
                  </a:cubicBezTo>
                  <a:cubicBezTo>
                    <a:pt x="3169" y="7253"/>
                    <a:pt x="3185" y="7300"/>
                    <a:pt x="3199" y="7347"/>
                  </a:cubicBezTo>
                  <a:cubicBezTo>
                    <a:pt x="3205" y="7370"/>
                    <a:pt x="3214" y="7391"/>
                    <a:pt x="3221" y="7413"/>
                  </a:cubicBezTo>
                  <a:cubicBezTo>
                    <a:pt x="3230" y="7348"/>
                    <a:pt x="3242" y="7284"/>
                    <a:pt x="3252" y="7219"/>
                  </a:cubicBezTo>
                  <a:cubicBezTo>
                    <a:pt x="3264" y="7135"/>
                    <a:pt x="3276" y="7049"/>
                    <a:pt x="3288" y="6965"/>
                  </a:cubicBezTo>
                  <a:cubicBezTo>
                    <a:pt x="3303" y="6867"/>
                    <a:pt x="3322" y="6770"/>
                    <a:pt x="3340" y="6672"/>
                  </a:cubicBezTo>
                  <a:cubicBezTo>
                    <a:pt x="3358" y="6577"/>
                    <a:pt x="3384" y="6482"/>
                    <a:pt x="3409" y="6388"/>
                  </a:cubicBezTo>
                  <a:cubicBezTo>
                    <a:pt x="3410" y="6379"/>
                    <a:pt x="3412" y="6369"/>
                    <a:pt x="3414" y="6359"/>
                  </a:cubicBezTo>
                  <a:cubicBezTo>
                    <a:pt x="3427" y="6302"/>
                    <a:pt x="3443" y="6245"/>
                    <a:pt x="3460" y="6190"/>
                  </a:cubicBezTo>
                  <a:cubicBezTo>
                    <a:pt x="3469" y="6157"/>
                    <a:pt x="3479" y="6126"/>
                    <a:pt x="3487" y="6093"/>
                  </a:cubicBezTo>
                  <a:cubicBezTo>
                    <a:pt x="3488" y="6085"/>
                    <a:pt x="3492" y="6078"/>
                    <a:pt x="3497" y="6072"/>
                  </a:cubicBezTo>
                  <a:cubicBezTo>
                    <a:pt x="3503" y="6053"/>
                    <a:pt x="3509" y="6037"/>
                    <a:pt x="3514" y="6018"/>
                  </a:cubicBezTo>
                  <a:cubicBezTo>
                    <a:pt x="3550" y="5907"/>
                    <a:pt x="3587" y="5795"/>
                    <a:pt x="3628" y="5685"/>
                  </a:cubicBezTo>
                  <a:lnTo>
                    <a:pt x="3628" y="5685"/>
                  </a:lnTo>
                  <a:cubicBezTo>
                    <a:pt x="3627" y="5685"/>
                    <a:pt x="3627" y="5685"/>
                    <a:pt x="3627" y="5685"/>
                  </a:cubicBezTo>
                  <a:lnTo>
                    <a:pt x="3627" y="5685"/>
                  </a:lnTo>
                  <a:cubicBezTo>
                    <a:pt x="3661" y="5596"/>
                    <a:pt x="3699" y="5509"/>
                    <a:pt x="3741" y="5423"/>
                  </a:cubicBezTo>
                  <a:cubicBezTo>
                    <a:pt x="3776" y="5360"/>
                    <a:pt x="3814" y="5299"/>
                    <a:pt x="3855" y="5239"/>
                  </a:cubicBezTo>
                  <a:cubicBezTo>
                    <a:pt x="3936" y="5127"/>
                    <a:pt x="4022" y="5020"/>
                    <a:pt x="4117" y="4917"/>
                  </a:cubicBezTo>
                  <a:lnTo>
                    <a:pt x="4117" y="4917"/>
                  </a:lnTo>
                  <a:cubicBezTo>
                    <a:pt x="4115" y="4919"/>
                    <a:pt x="4113" y="4921"/>
                    <a:pt x="4112" y="4922"/>
                  </a:cubicBezTo>
                  <a:cubicBezTo>
                    <a:pt x="4191" y="4838"/>
                    <a:pt x="4271" y="4753"/>
                    <a:pt x="4356" y="4673"/>
                  </a:cubicBezTo>
                  <a:cubicBezTo>
                    <a:pt x="4444" y="4593"/>
                    <a:pt x="4533" y="4515"/>
                    <a:pt x="4623" y="4439"/>
                  </a:cubicBezTo>
                  <a:cubicBezTo>
                    <a:pt x="4675" y="4396"/>
                    <a:pt x="4728" y="4353"/>
                    <a:pt x="4783" y="4314"/>
                  </a:cubicBezTo>
                  <a:cubicBezTo>
                    <a:pt x="4835" y="4278"/>
                    <a:pt x="4886" y="4246"/>
                    <a:pt x="4938" y="4212"/>
                  </a:cubicBezTo>
                  <a:lnTo>
                    <a:pt x="4938" y="4212"/>
                  </a:lnTo>
                  <a:cubicBezTo>
                    <a:pt x="4937" y="4212"/>
                    <a:pt x="4936" y="4212"/>
                    <a:pt x="4935" y="4212"/>
                  </a:cubicBezTo>
                  <a:cubicBezTo>
                    <a:pt x="5037" y="4148"/>
                    <a:pt x="5141" y="4091"/>
                    <a:pt x="5252" y="4040"/>
                  </a:cubicBezTo>
                  <a:cubicBezTo>
                    <a:pt x="5371" y="3985"/>
                    <a:pt x="5491" y="3937"/>
                    <a:pt x="5615" y="3897"/>
                  </a:cubicBezTo>
                  <a:cubicBezTo>
                    <a:pt x="5701" y="3871"/>
                    <a:pt x="5785" y="3849"/>
                    <a:pt x="5871" y="3828"/>
                  </a:cubicBezTo>
                  <a:cubicBezTo>
                    <a:pt x="5940" y="3812"/>
                    <a:pt x="6011" y="3793"/>
                    <a:pt x="6081" y="3775"/>
                  </a:cubicBezTo>
                  <a:cubicBezTo>
                    <a:pt x="6165" y="3745"/>
                    <a:pt x="6250" y="3716"/>
                    <a:pt x="6335" y="3689"/>
                  </a:cubicBezTo>
                  <a:lnTo>
                    <a:pt x="6335" y="3689"/>
                  </a:lnTo>
                  <a:lnTo>
                    <a:pt x="6323" y="3693"/>
                  </a:lnTo>
                  <a:cubicBezTo>
                    <a:pt x="6374" y="3677"/>
                    <a:pt x="6424" y="3664"/>
                    <a:pt x="6476" y="3650"/>
                  </a:cubicBezTo>
                  <a:lnTo>
                    <a:pt x="6473" y="3650"/>
                  </a:lnTo>
                  <a:cubicBezTo>
                    <a:pt x="6476" y="3650"/>
                    <a:pt x="6478" y="3649"/>
                    <a:pt x="6480" y="3649"/>
                  </a:cubicBezTo>
                  <a:lnTo>
                    <a:pt x="6482" y="3649"/>
                  </a:lnTo>
                  <a:lnTo>
                    <a:pt x="6483" y="3647"/>
                  </a:lnTo>
                  <a:lnTo>
                    <a:pt x="6486" y="3647"/>
                  </a:lnTo>
                  <a:cubicBezTo>
                    <a:pt x="6514" y="3639"/>
                    <a:pt x="6544" y="3631"/>
                    <a:pt x="6573" y="3623"/>
                  </a:cubicBezTo>
                  <a:cubicBezTo>
                    <a:pt x="6575" y="3622"/>
                    <a:pt x="6576" y="3622"/>
                    <a:pt x="6579" y="3622"/>
                  </a:cubicBezTo>
                  <a:cubicBezTo>
                    <a:pt x="6609" y="3612"/>
                    <a:pt x="6640" y="3602"/>
                    <a:pt x="6671" y="3593"/>
                  </a:cubicBezTo>
                  <a:lnTo>
                    <a:pt x="6672" y="3592"/>
                  </a:lnTo>
                  <a:cubicBezTo>
                    <a:pt x="6690" y="3587"/>
                    <a:pt x="6707" y="3581"/>
                    <a:pt x="6725" y="3576"/>
                  </a:cubicBezTo>
                  <a:cubicBezTo>
                    <a:pt x="6726" y="3577"/>
                    <a:pt x="6727" y="3577"/>
                    <a:pt x="6728" y="3577"/>
                  </a:cubicBezTo>
                  <a:cubicBezTo>
                    <a:pt x="6730" y="3577"/>
                    <a:pt x="6732" y="3576"/>
                    <a:pt x="6733" y="3576"/>
                  </a:cubicBezTo>
                  <a:cubicBezTo>
                    <a:pt x="6706" y="3566"/>
                    <a:pt x="6678" y="3555"/>
                    <a:pt x="6651" y="3543"/>
                  </a:cubicBezTo>
                  <a:cubicBezTo>
                    <a:pt x="6609" y="3525"/>
                    <a:pt x="6568" y="3508"/>
                    <a:pt x="6525" y="3490"/>
                  </a:cubicBezTo>
                  <a:lnTo>
                    <a:pt x="6523" y="3490"/>
                  </a:lnTo>
                  <a:cubicBezTo>
                    <a:pt x="6486" y="3476"/>
                    <a:pt x="6449" y="3463"/>
                    <a:pt x="6412" y="3447"/>
                  </a:cubicBezTo>
                  <a:lnTo>
                    <a:pt x="6410" y="3447"/>
                  </a:lnTo>
                  <a:cubicBezTo>
                    <a:pt x="6367" y="3437"/>
                    <a:pt x="6326" y="3426"/>
                    <a:pt x="6285" y="3411"/>
                  </a:cubicBezTo>
                  <a:cubicBezTo>
                    <a:pt x="6253" y="3399"/>
                    <a:pt x="6221" y="3384"/>
                    <a:pt x="6188" y="3372"/>
                  </a:cubicBezTo>
                  <a:cubicBezTo>
                    <a:pt x="6151" y="3355"/>
                    <a:pt x="6110" y="3342"/>
                    <a:pt x="6072" y="3329"/>
                  </a:cubicBezTo>
                  <a:cubicBezTo>
                    <a:pt x="6032" y="3315"/>
                    <a:pt x="5992" y="3301"/>
                    <a:pt x="5951" y="3286"/>
                  </a:cubicBezTo>
                  <a:cubicBezTo>
                    <a:pt x="5911" y="3271"/>
                    <a:pt x="5871" y="3259"/>
                    <a:pt x="5830" y="3245"/>
                  </a:cubicBezTo>
                  <a:cubicBezTo>
                    <a:pt x="5795" y="3233"/>
                    <a:pt x="5762" y="3218"/>
                    <a:pt x="5728" y="3202"/>
                  </a:cubicBezTo>
                  <a:cubicBezTo>
                    <a:pt x="5727" y="3200"/>
                    <a:pt x="5727" y="3200"/>
                    <a:pt x="5726" y="3200"/>
                  </a:cubicBezTo>
                  <a:cubicBezTo>
                    <a:pt x="5723" y="3199"/>
                    <a:pt x="5722" y="3199"/>
                    <a:pt x="5721" y="3198"/>
                  </a:cubicBezTo>
                  <a:cubicBezTo>
                    <a:pt x="5658" y="3161"/>
                    <a:pt x="5598" y="3121"/>
                    <a:pt x="5535" y="3084"/>
                  </a:cubicBezTo>
                  <a:cubicBezTo>
                    <a:pt x="5481" y="3053"/>
                    <a:pt x="5426" y="3026"/>
                    <a:pt x="5372" y="2996"/>
                  </a:cubicBezTo>
                  <a:cubicBezTo>
                    <a:pt x="5256" y="2933"/>
                    <a:pt x="5139" y="2864"/>
                    <a:pt x="5031" y="2789"/>
                  </a:cubicBezTo>
                  <a:cubicBezTo>
                    <a:pt x="4844" y="2652"/>
                    <a:pt x="4668" y="2502"/>
                    <a:pt x="4484" y="2361"/>
                  </a:cubicBezTo>
                  <a:cubicBezTo>
                    <a:pt x="4390" y="2288"/>
                    <a:pt x="4294" y="2215"/>
                    <a:pt x="4204" y="2140"/>
                  </a:cubicBezTo>
                  <a:cubicBezTo>
                    <a:pt x="4124" y="2073"/>
                    <a:pt x="4047" y="2005"/>
                    <a:pt x="3969" y="1933"/>
                  </a:cubicBezTo>
                  <a:cubicBezTo>
                    <a:pt x="3933" y="1898"/>
                    <a:pt x="3897" y="1863"/>
                    <a:pt x="3865" y="1825"/>
                  </a:cubicBezTo>
                  <a:cubicBezTo>
                    <a:pt x="3818" y="1769"/>
                    <a:pt x="3778" y="1711"/>
                    <a:pt x="3740" y="1651"/>
                  </a:cubicBezTo>
                  <a:cubicBezTo>
                    <a:pt x="3711" y="1607"/>
                    <a:pt x="3683" y="1563"/>
                    <a:pt x="3654" y="1521"/>
                  </a:cubicBezTo>
                  <a:cubicBezTo>
                    <a:pt x="3628" y="1481"/>
                    <a:pt x="3599" y="1441"/>
                    <a:pt x="3573" y="1402"/>
                  </a:cubicBezTo>
                  <a:cubicBezTo>
                    <a:pt x="3528" y="1328"/>
                    <a:pt x="3488" y="1253"/>
                    <a:pt x="3452" y="1176"/>
                  </a:cubicBezTo>
                  <a:cubicBezTo>
                    <a:pt x="3423" y="1115"/>
                    <a:pt x="3397" y="1056"/>
                    <a:pt x="3378" y="992"/>
                  </a:cubicBezTo>
                  <a:cubicBezTo>
                    <a:pt x="3344" y="886"/>
                    <a:pt x="3322" y="775"/>
                    <a:pt x="3300" y="666"/>
                  </a:cubicBezTo>
                  <a:cubicBezTo>
                    <a:pt x="3295" y="641"/>
                    <a:pt x="3291" y="619"/>
                    <a:pt x="3288" y="594"/>
                  </a:cubicBezTo>
                  <a:cubicBezTo>
                    <a:pt x="3286" y="587"/>
                    <a:pt x="3282" y="578"/>
                    <a:pt x="3281" y="571"/>
                  </a:cubicBezTo>
                  <a:cubicBezTo>
                    <a:pt x="3271" y="545"/>
                    <a:pt x="3265" y="516"/>
                    <a:pt x="3259" y="491"/>
                  </a:cubicBezTo>
                  <a:cubicBezTo>
                    <a:pt x="3242" y="414"/>
                    <a:pt x="3237" y="336"/>
                    <a:pt x="3228" y="259"/>
                  </a:cubicBezTo>
                  <a:cubicBezTo>
                    <a:pt x="3225" y="237"/>
                    <a:pt x="3221" y="212"/>
                    <a:pt x="3219" y="189"/>
                  </a:cubicBezTo>
                  <a:cubicBezTo>
                    <a:pt x="3217" y="185"/>
                    <a:pt x="3217" y="182"/>
                    <a:pt x="3217" y="179"/>
                  </a:cubicBezTo>
                  <a:cubicBezTo>
                    <a:pt x="3215" y="155"/>
                    <a:pt x="3212" y="130"/>
                    <a:pt x="3210" y="108"/>
                  </a:cubicBezTo>
                  <a:cubicBezTo>
                    <a:pt x="3205" y="72"/>
                    <a:pt x="3200" y="36"/>
                    <a:pt x="3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30"/>
          <p:cNvGrpSpPr/>
          <p:nvPr/>
        </p:nvGrpSpPr>
        <p:grpSpPr>
          <a:xfrm>
            <a:off x="716270" y="898171"/>
            <a:ext cx="293702" cy="280172"/>
            <a:chOff x="4048600" y="570950"/>
            <a:chExt cx="54875" cy="52350"/>
          </a:xfrm>
        </p:grpSpPr>
        <p:sp>
          <p:nvSpPr>
            <p:cNvPr id="545" name="Google Shape;545;p30"/>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0"/>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0"/>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0"/>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0"/>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30"/>
          <p:cNvGrpSpPr/>
          <p:nvPr/>
        </p:nvGrpSpPr>
        <p:grpSpPr>
          <a:xfrm>
            <a:off x="1690835" y="4007627"/>
            <a:ext cx="466344" cy="513531"/>
            <a:chOff x="5668750" y="3383150"/>
            <a:chExt cx="168325" cy="185350"/>
          </a:xfrm>
        </p:grpSpPr>
        <p:sp>
          <p:nvSpPr>
            <p:cNvPr id="551" name="Google Shape;551;p30"/>
            <p:cNvSpPr/>
            <p:nvPr/>
          </p:nvSpPr>
          <p:spPr>
            <a:xfrm>
              <a:off x="5683650" y="3405900"/>
              <a:ext cx="139925" cy="143950"/>
            </a:xfrm>
            <a:custGeom>
              <a:avLst/>
              <a:gdLst/>
              <a:ahLst/>
              <a:cxnLst/>
              <a:rect l="l" t="t" r="r" b="b"/>
              <a:pathLst>
                <a:path w="5597" h="5758" extrusionOk="0">
                  <a:moveTo>
                    <a:pt x="2582" y="1"/>
                  </a:moveTo>
                  <a:cubicBezTo>
                    <a:pt x="2569" y="39"/>
                    <a:pt x="2558" y="78"/>
                    <a:pt x="2545" y="117"/>
                  </a:cubicBezTo>
                  <a:cubicBezTo>
                    <a:pt x="2499" y="262"/>
                    <a:pt x="2465" y="410"/>
                    <a:pt x="2413" y="554"/>
                  </a:cubicBezTo>
                  <a:cubicBezTo>
                    <a:pt x="2366" y="685"/>
                    <a:pt x="2308" y="812"/>
                    <a:pt x="2242" y="935"/>
                  </a:cubicBezTo>
                  <a:cubicBezTo>
                    <a:pt x="2196" y="1020"/>
                    <a:pt x="2148" y="1106"/>
                    <a:pt x="2103" y="1193"/>
                  </a:cubicBezTo>
                  <a:cubicBezTo>
                    <a:pt x="2104" y="1191"/>
                    <a:pt x="2104" y="1190"/>
                    <a:pt x="2104" y="1188"/>
                  </a:cubicBezTo>
                  <a:lnTo>
                    <a:pt x="2104" y="1188"/>
                  </a:lnTo>
                  <a:cubicBezTo>
                    <a:pt x="2066" y="1265"/>
                    <a:pt x="2028" y="1340"/>
                    <a:pt x="1990" y="1417"/>
                  </a:cubicBezTo>
                  <a:cubicBezTo>
                    <a:pt x="1952" y="1494"/>
                    <a:pt x="1913" y="1572"/>
                    <a:pt x="1869" y="1648"/>
                  </a:cubicBezTo>
                  <a:cubicBezTo>
                    <a:pt x="1858" y="1668"/>
                    <a:pt x="1845" y="1690"/>
                    <a:pt x="1832" y="1712"/>
                  </a:cubicBezTo>
                  <a:cubicBezTo>
                    <a:pt x="1820" y="1731"/>
                    <a:pt x="1807" y="1748"/>
                    <a:pt x="1793" y="1766"/>
                  </a:cubicBezTo>
                  <a:cubicBezTo>
                    <a:pt x="1766" y="1803"/>
                    <a:pt x="1736" y="1838"/>
                    <a:pt x="1708" y="1871"/>
                  </a:cubicBezTo>
                  <a:cubicBezTo>
                    <a:pt x="1652" y="1937"/>
                    <a:pt x="1591" y="2000"/>
                    <a:pt x="1528" y="2059"/>
                  </a:cubicBezTo>
                  <a:cubicBezTo>
                    <a:pt x="1462" y="2119"/>
                    <a:pt x="1392" y="2175"/>
                    <a:pt x="1324" y="2232"/>
                  </a:cubicBezTo>
                  <a:cubicBezTo>
                    <a:pt x="1260" y="2287"/>
                    <a:pt x="1192" y="2338"/>
                    <a:pt x="1121" y="2385"/>
                  </a:cubicBezTo>
                  <a:cubicBezTo>
                    <a:pt x="1087" y="2407"/>
                    <a:pt x="1054" y="2429"/>
                    <a:pt x="1018" y="2449"/>
                  </a:cubicBezTo>
                  <a:cubicBezTo>
                    <a:pt x="979" y="2470"/>
                    <a:pt x="938" y="2491"/>
                    <a:pt x="896" y="2509"/>
                  </a:cubicBezTo>
                  <a:cubicBezTo>
                    <a:pt x="819" y="2545"/>
                    <a:pt x="740" y="2578"/>
                    <a:pt x="661" y="2610"/>
                  </a:cubicBezTo>
                  <a:cubicBezTo>
                    <a:pt x="601" y="2634"/>
                    <a:pt x="539" y="2660"/>
                    <a:pt x="477" y="2680"/>
                  </a:cubicBezTo>
                  <a:cubicBezTo>
                    <a:pt x="409" y="2700"/>
                    <a:pt x="341" y="2713"/>
                    <a:pt x="271" y="2720"/>
                  </a:cubicBezTo>
                  <a:cubicBezTo>
                    <a:pt x="203" y="2725"/>
                    <a:pt x="133" y="2728"/>
                    <a:pt x="66" y="2737"/>
                  </a:cubicBezTo>
                  <a:cubicBezTo>
                    <a:pt x="44" y="2742"/>
                    <a:pt x="22" y="2743"/>
                    <a:pt x="1" y="2747"/>
                  </a:cubicBezTo>
                  <a:cubicBezTo>
                    <a:pt x="7" y="2749"/>
                    <a:pt x="12" y="2752"/>
                    <a:pt x="18" y="2754"/>
                  </a:cubicBezTo>
                  <a:cubicBezTo>
                    <a:pt x="116" y="2794"/>
                    <a:pt x="218" y="2825"/>
                    <a:pt x="310" y="2878"/>
                  </a:cubicBezTo>
                  <a:cubicBezTo>
                    <a:pt x="395" y="2928"/>
                    <a:pt x="462" y="3000"/>
                    <a:pt x="540" y="3058"/>
                  </a:cubicBezTo>
                  <a:cubicBezTo>
                    <a:pt x="589" y="3093"/>
                    <a:pt x="637" y="3122"/>
                    <a:pt x="687" y="3151"/>
                  </a:cubicBezTo>
                  <a:cubicBezTo>
                    <a:pt x="734" y="3181"/>
                    <a:pt x="781" y="3215"/>
                    <a:pt x="824" y="3249"/>
                  </a:cubicBezTo>
                  <a:cubicBezTo>
                    <a:pt x="869" y="3288"/>
                    <a:pt x="914" y="3327"/>
                    <a:pt x="958" y="3365"/>
                  </a:cubicBezTo>
                  <a:cubicBezTo>
                    <a:pt x="1007" y="3404"/>
                    <a:pt x="1054" y="3443"/>
                    <a:pt x="1106" y="3480"/>
                  </a:cubicBezTo>
                  <a:lnTo>
                    <a:pt x="1105" y="3480"/>
                  </a:lnTo>
                  <a:cubicBezTo>
                    <a:pt x="1175" y="3530"/>
                    <a:pt x="1246" y="3579"/>
                    <a:pt x="1314" y="3630"/>
                  </a:cubicBezTo>
                  <a:cubicBezTo>
                    <a:pt x="1377" y="3680"/>
                    <a:pt x="1437" y="3733"/>
                    <a:pt x="1495" y="3789"/>
                  </a:cubicBezTo>
                  <a:cubicBezTo>
                    <a:pt x="1611" y="3902"/>
                    <a:pt x="1732" y="4010"/>
                    <a:pt x="1834" y="4136"/>
                  </a:cubicBezTo>
                  <a:cubicBezTo>
                    <a:pt x="1886" y="4201"/>
                    <a:pt x="1933" y="4268"/>
                    <a:pt x="1981" y="4335"/>
                  </a:cubicBezTo>
                  <a:cubicBezTo>
                    <a:pt x="2027" y="4399"/>
                    <a:pt x="2072" y="4465"/>
                    <a:pt x="2113" y="4532"/>
                  </a:cubicBezTo>
                  <a:cubicBezTo>
                    <a:pt x="2203" y="4677"/>
                    <a:pt x="2274" y="4831"/>
                    <a:pt x="2337" y="4987"/>
                  </a:cubicBezTo>
                  <a:cubicBezTo>
                    <a:pt x="2389" y="5116"/>
                    <a:pt x="2431" y="5246"/>
                    <a:pt x="2473" y="5378"/>
                  </a:cubicBezTo>
                  <a:cubicBezTo>
                    <a:pt x="2497" y="5460"/>
                    <a:pt x="2526" y="5538"/>
                    <a:pt x="2551" y="5618"/>
                  </a:cubicBezTo>
                  <a:cubicBezTo>
                    <a:pt x="2563" y="5664"/>
                    <a:pt x="2577" y="5711"/>
                    <a:pt x="2589" y="5757"/>
                  </a:cubicBezTo>
                  <a:cubicBezTo>
                    <a:pt x="2593" y="5732"/>
                    <a:pt x="2595" y="5709"/>
                    <a:pt x="2599" y="5684"/>
                  </a:cubicBezTo>
                  <a:cubicBezTo>
                    <a:pt x="2605" y="5638"/>
                    <a:pt x="2613" y="5593"/>
                    <a:pt x="2620" y="5549"/>
                  </a:cubicBezTo>
                  <a:cubicBezTo>
                    <a:pt x="2628" y="5503"/>
                    <a:pt x="2634" y="5456"/>
                    <a:pt x="2646" y="5410"/>
                  </a:cubicBezTo>
                  <a:cubicBezTo>
                    <a:pt x="2687" y="5236"/>
                    <a:pt x="2747" y="5066"/>
                    <a:pt x="2803" y="4895"/>
                  </a:cubicBezTo>
                  <a:cubicBezTo>
                    <a:pt x="2860" y="4726"/>
                    <a:pt x="2920" y="4556"/>
                    <a:pt x="3007" y="4400"/>
                  </a:cubicBezTo>
                  <a:cubicBezTo>
                    <a:pt x="3050" y="4323"/>
                    <a:pt x="3100" y="4250"/>
                    <a:pt x="3151" y="4178"/>
                  </a:cubicBezTo>
                  <a:cubicBezTo>
                    <a:pt x="3201" y="4110"/>
                    <a:pt x="3253" y="4044"/>
                    <a:pt x="3309" y="3981"/>
                  </a:cubicBezTo>
                  <a:cubicBezTo>
                    <a:pt x="3424" y="3851"/>
                    <a:pt x="3542" y="3724"/>
                    <a:pt x="3671" y="3609"/>
                  </a:cubicBezTo>
                  <a:cubicBezTo>
                    <a:pt x="3803" y="3490"/>
                    <a:pt x="3936" y="3371"/>
                    <a:pt x="4079" y="3266"/>
                  </a:cubicBezTo>
                  <a:cubicBezTo>
                    <a:pt x="4221" y="3163"/>
                    <a:pt x="4373" y="3072"/>
                    <a:pt x="4531" y="2994"/>
                  </a:cubicBezTo>
                  <a:cubicBezTo>
                    <a:pt x="4682" y="2919"/>
                    <a:pt x="4841" y="2860"/>
                    <a:pt x="5002" y="2810"/>
                  </a:cubicBezTo>
                  <a:cubicBezTo>
                    <a:pt x="5078" y="2785"/>
                    <a:pt x="5156" y="2766"/>
                    <a:pt x="5235" y="2748"/>
                  </a:cubicBezTo>
                  <a:cubicBezTo>
                    <a:pt x="5318" y="2726"/>
                    <a:pt x="5404" y="2704"/>
                    <a:pt x="5489" y="2682"/>
                  </a:cubicBezTo>
                  <a:cubicBezTo>
                    <a:pt x="5525" y="2672"/>
                    <a:pt x="5560" y="2664"/>
                    <a:pt x="5596" y="2655"/>
                  </a:cubicBezTo>
                  <a:cubicBezTo>
                    <a:pt x="5559" y="2640"/>
                    <a:pt x="5524" y="2624"/>
                    <a:pt x="5487" y="2610"/>
                  </a:cubicBezTo>
                  <a:cubicBezTo>
                    <a:pt x="5431" y="2589"/>
                    <a:pt x="5375" y="2569"/>
                    <a:pt x="5322" y="2547"/>
                  </a:cubicBezTo>
                  <a:cubicBezTo>
                    <a:pt x="5258" y="2525"/>
                    <a:pt x="5194" y="2505"/>
                    <a:pt x="5132" y="2479"/>
                  </a:cubicBezTo>
                  <a:cubicBezTo>
                    <a:pt x="5056" y="2449"/>
                    <a:pt x="4989" y="2405"/>
                    <a:pt x="4922" y="2364"/>
                  </a:cubicBezTo>
                  <a:cubicBezTo>
                    <a:pt x="4859" y="2325"/>
                    <a:pt x="4793" y="2290"/>
                    <a:pt x="4726" y="2253"/>
                  </a:cubicBezTo>
                  <a:cubicBezTo>
                    <a:pt x="4594" y="2183"/>
                    <a:pt x="4463" y="2107"/>
                    <a:pt x="4341" y="2020"/>
                  </a:cubicBezTo>
                  <a:cubicBezTo>
                    <a:pt x="4212" y="1928"/>
                    <a:pt x="4090" y="1825"/>
                    <a:pt x="3966" y="1727"/>
                  </a:cubicBezTo>
                  <a:cubicBezTo>
                    <a:pt x="3877" y="1654"/>
                    <a:pt x="3785" y="1585"/>
                    <a:pt x="3692" y="1515"/>
                  </a:cubicBezTo>
                  <a:cubicBezTo>
                    <a:pt x="3596" y="1442"/>
                    <a:pt x="3505" y="1366"/>
                    <a:pt x="3415" y="1289"/>
                  </a:cubicBezTo>
                  <a:cubicBezTo>
                    <a:pt x="3335" y="1218"/>
                    <a:pt x="3249" y="1147"/>
                    <a:pt x="3176" y="1067"/>
                  </a:cubicBezTo>
                  <a:cubicBezTo>
                    <a:pt x="3100" y="986"/>
                    <a:pt x="3039" y="895"/>
                    <a:pt x="2980" y="803"/>
                  </a:cubicBezTo>
                  <a:cubicBezTo>
                    <a:pt x="2932" y="729"/>
                    <a:pt x="2881" y="658"/>
                    <a:pt x="2832" y="583"/>
                  </a:cubicBezTo>
                  <a:cubicBezTo>
                    <a:pt x="2793" y="522"/>
                    <a:pt x="2758" y="456"/>
                    <a:pt x="2726" y="390"/>
                  </a:cubicBezTo>
                  <a:cubicBezTo>
                    <a:pt x="2685" y="307"/>
                    <a:pt x="2647" y="221"/>
                    <a:pt x="2619" y="135"/>
                  </a:cubicBezTo>
                  <a:cubicBezTo>
                    <a:pt x="2603" y="89"/>
                    <a:pt x="2592" y="45"/>
                    <a:pt x="25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0"/>
            <p:cNvSpPr/>
            <p:nvPr/>
          </p:nvSpPr>
          <p:spPr>
            <a:xfrm>
              <a:off x="5681100" y="3469600"/>
              <a:ext cx="143000" cy="49925"/>
            </a:xfrm>
            <a:custGeom>
              <a:avLst/>
              <a:gdLst/>
              <a:ahLst/>
              <a:cxnLst/>
              <a:rect l="l" t="t" r="r" b="b"/>
              <a:pathLst>
                <a:path w="5720" h="1997" extrusionOk="0">
                  <a:moveTo>
                    <a:pt x="5623" y="1"/>
                  </a:moveTo>
                  <a:cubicBezTo>
                    <a:pt x="5619" y="1"/>
                    <a:pt x="5615" y="1"/>
                    <a:pt x="5610" y="2"/>
                  </a:cubicBezTo>
                  <a:cubicBezTo>
                    <a:pt x="5547" y="8"/>
                    <a:pt x="5484" y="25"/>
                    <a:pt x="5422" y="38"/>
                  </a:cubicBezTo>
                  <a:cubicBezTo>
                    <a:pt x="5363" y="50"/>
                    <a:pt x="5303" y="58"/>
                    <a:pt x="5243" y="67"/>
                  </a:cubicBezTo>
                  <a:cubicBezTo>
                    <a:pt x="5110" y="85"/>
                    <a:pt x="4981" y="121"/>
                    <a:pt x="4848" y="141"/>
                  </a:cubicBezTo>
                  <a:cubicBezTo>
                    <a:pt x="4716" y="159"/>
                    <a:pt x="4582" y="178"/>
                    <a:pt x="4449" y="199"/>
                  </a:cubicBezTo>
                  <a:cubicBezTo>
                    <a:pt x="4381" y="209"/>
                    <a:pt x="4313" y="220"/>
                    <a:pt x="4244" y="230"/>
                  </a:cubicBezTo>
                  <a:cubicBezTo>
                    <a:pt x="4169" y="241"/>
                    <a:pt x="4092" y="250"/>
                    <a:pt x="4016" y="261"/>
                  </a:cubicBezTo>
                  <a:cubicBezTo>
                    <a:pt x="3948" y="271"/>
                    <a:pt x="3878" y="281"/>
                    <a:pt x="3809" y="292"/>
                  </a:cubicBezTo>
                  <a:cubicBezTo>
                    <a:pt x="3733" y="302"/>
                    <a:pt x="3656" y="310"/>
                    <a:pt x="3578" y="321"/>
                  </a:cubicBezTo>
                  <a:cubicBezTo>
                    <a:pt x="3492" y="331"/>
                    <a:pt x="3405" y="340"/>
                    <a:pt x="3318" y="349"/>
                  </a:cubicBezTo>
                  <a:cubicBezTo>
                    <a:pt x="3232" y="360"/>
                    <a:pt x="3143" y="371"/>
                    <a:pt x="3056" y="380"/>
                  </a:cubicBezTo>
                  <a:cubicBezTo>
                    <a:pt x="2853" y="398"/>
                    <a:pt x="2646" y="401"/>
                    <a:pt x="2440" y="405"/>
                  </a:cubicBezTo>
                  <a:cubicBezTo>
                    <a:pt x="2393" y="406"/>
                    <a:pt x="2345" y="406"/>
                    <a:pt x="2298" y="406"/>
                  </a:cubicBezTo>
                  <a:cubicBezTo>
                    <a:pt x="2251" y="406"/>
                    <a:pt x="2204" y="406"/>
                    <a:pt x="2156" y="406"/>
                  </a:cubicBezTo>
                  <a:cubicBezTo>
                    <a:pt x="2099" y="406"/>
                    <a:pt x="2042" y="407"/>
                    <a:pt x="1985" y="407"/>
                  </a:cubicBezTo>
                  <a:cubicBezTo>
                    <a:pt x="1943" y="407"/>
                    <a:pt x="1900" y="407"/>
                    <a:pt x="1858" y="405"/>
                  </a:cubicBezTo>
                  <a:cubicBezTo>
                    <a:pt x="1783" y="402"/>
                    <a:pt x="1709" y="397"/>
                    <a:pt x="1635" y="397"/>
                  </a:cubicBezTo>
                  <a:cubicBezTo>
                    <a:pt x="1585" y="397"/>
                    <a:pt x="1534" y="399"/>
                    <a:pt x="1484" y="399"/>
                  </a:cubicBezTo>
                  <a:cubicBezTo>
                    <a:pt x="1467" y="399"/>
                    <a:pt x="1451" y="398"/>
                    <a:pt x="1434" y="398"/>
                  </a:cubicBezTo>
                  <a:cubicBezTo>
                    <a:pt x="1338" y="393"/>
                    <a:pt x="1244" y="375"/>
                    <a:pt x="1150" y="361"/>
                  </a:cubicBezTo>
                  <a:cubicBezTo>
                    <a:pt x="1054" y="345"/>
                    <a:pt x="957" y="334"/>
                    <a:pt x="862" y="317"/>
                  </a:cubicBezTo>
                  <a:cubicBezTo>
                    <a:pt x="733" y="294"/>
                    <a:pt x="605" y="267"/>
                    <a:pt x="476" y="236"/>
                  </a:cubicBezTo>
                  <a:cubicBezTo>
                    <a:pt x="409" y="219"/>
                    <a:pt x="341" y="202"/>
                    <a:pt x="274" y="188"/>
                  </a:cubicBezTo>
                  <a:cubicBezTo>
                    <a:pt x="222" y="176"/>
                    <a:pt x="170" y="169"/>
                    <a:pt x="119" y="155"/>
                  </a:cubicBezTo>
                  <a:cubicBezTo>
                    <a:pt x="112" y="154"/>
                    <a:pt x="106" y="153"/>
                    <a:pt x="99" y="153"/>
                  </a:cubicBezTo>
                  <a:cubicBezTo>
                    <a:pt x="59" y="153"/>
                    <a:pt x="21" y="181"/>
                    <a:pt x="12" y="220"/>
                  </a:cubicBezTo>
                  <a:cubicBezTo>
                    <a:pt x="0" y="268"/>
                    <a:pt x="30" y="315"/>
                    <a:pt x="77" y="328"/>
                  </a:cubicBezTo>
                  <a:cubicBezTo>
                    <a:pt x="100" y="334"/>
                    <a:pt x="126" y="339"/>
                    <a:pt x="152" y="345"/>
                  </a:cubicBezTo>
                  <a:cubicBezTo>
                    <a:pt x="159" y="352"/>
                    <a:pt x="165" y="357"/>
                    <a:pt x="173" y="361"/>
                  </a:cubicBezTo>
                  <a:cubicBezTo>
                    <a:pt x="197" y="376"/>
                    <a:pt x="223" y="391"/>
                    <a:pt x="249" y="405"/>
                  </a:cubicBezTo>
                  <a:cubicBezTo>
                    <a:pt x="271" y="418"/>
                    <a:pt x="296" y="427"/>
                    <a:pt x="319" y="437"/>
                  </a:cubicBezTo>
                  <a:cubicBezTo>
                    <a:pt x="363" y="458"/>
                    <a:pt x="404" y="483"/>
                    <a:pt x="448" y="504"/>
                  </a:cubicBezTo>
                  <a:cubicBezTo>
                    <a:pt x="493" y="526"/>
                    <a:pt x="537" y="550"/>
                    <a:pt x="579" y="575"/>
                  </a:cubicBezTo>
                  <a:cubicBezTo>
                    <a:pt x="627" y="604"/>
                    <a:pt x="675" y="634"/>
                    <a:pt x="724" y="662"/>
                  </a:cubicBezTo>
                  <a:cubicBezTo>
                    <a:pt x="773" y="690"/>
                    <a:pt x="822" y="717"/>
                    <a:pt x="869" y="747"/>
                  </a:cubicBezTo>
                  <a:cubicBezTo>
                    <a:pt x="869" y="747"/>
                    <a:pt x="871" y="747"/>
                    <a:pt x="871" y="748"/>
                  </a:cubicBezTo>
                  <a:cubicBezTo>
                    <a:pt x="914" y="776"/>
                    <a:pt x="952" y="804"/>
                    <a:pt x="991" y="834"/>
                  </a:cubicBezTo>
                  <a:cubicBezTo>
                    <a:pt x="1036" y="875"/>
                    <a:pt x="1081" y="915"/>
                    <a:pt x="1127" y="953"/>
                  </a:cubicBezTo>
                  <a:cubicBezTo>
                    <a:pt x="1197" y="1011"/>
                    <a:pt x="1265" y="1073"/>
                    <a:pt x="1334" y="1133"/>
                  </a:cubicBezTo>
                  <a:cubicBezTo>
                    <a:pt x="1369" y="1163"/>
                    <a:pt x="1404" y="1194"/>
                    <a:pt x="1437" y="1227"/>
                  </a:cubicBezTo>
                  <a:cubicBezTo>
                    <a:pt x="1468" y="1258"/>
                    <a:pt x="1498" y="1290"/>
                    <a:pt x="1529" y="1321"/>
                  </a:cubicBezTo>
                  <a:cubicBezTo>
                    <a:pt x="1587" y="1379"/>
                    <a:pt x="1647" y="1433"/>
                    <a:pt x="1707" y="1489"/>
                  </a:cubicBezTo>
                  <a:cubicBezTo>
                    <a:pt x="1740" y="1521"/>
                    <a:pt x="1775" y="1552"/>
                    <a:pt x="1810" y="1582"/>
                  </a:cubicBezTo>
                  <a:cubicBezTo>
                    <a:pt x="1841" y="1608"/>
                    <a:pt x="1872" y="1634"/>
                    <a:pt x="1901" y="1663"/>
                  </a:cubicBezTo>
                  <a:cubicBezTo>
                    <a:pt x="1957" y="1717"/>
                    <a:pt x="2010" y="1774"/>
                    <a:pt x="2064" y="1829"/>
                  </a:cubicBezTo>
                  <a:cubicBezTo>
                    <a:pt x="2066" y="1831"/>
                    <a:pt x="2068" y="1835"/>
                    <a:pt x="2071" y="1836"/>
                  </a:cubicBezTo>
                  <a:cubicBezTo>
                    <a:pt x="2051" y="1852"/>
                    <a:pt x="2040" y="1877"/>
                    <a:pt x="2041" y="1904"/>
                  </a:cubicBezTo>
                  <a:cubicBezTo>
                    <a:pt x="2043" y="1933"/>
                    <a:pt x="2054" y="1959"/>
                    <a:pt x="2077" y="1976"/>
                  </a:cubicBezTo>
                  <a:cubicBezTo>
                    <a:pt x="2101" y="1993"/>
                    <a:pt x="2131" y="1996"/>
                    <a:pt x="2162" y="1996"/>
                  </a:cubicBezTo>
                  <a:cubicBezTo>
                    <a:pt x="2175" y="1996"/>
                    <a:pt x="2187" y="1996"/>
                    <a:pt x="2200" y="1995"/>
                  </a:cubicBezTo>
                  <a:cubicBezTo>
                    <a:pt x="2239" y="1994"/>
                    <a:pt x="2279" y="1994"/>
                    <a:pt x="2318" y="1994"/>
                  </a:cubicBezTo>
                  <a:cubicBezTo>
                    <a:pt x="2372" y="1994"/>
                    <a:pt x="2426" y="1995"/>
                    <a:pt x="2480" y="1995"/>
                  </a:cubicBezTo>
                  <a:cubicBezTo>
                    <a:pt x="2497" y="1995"/>
                    <a:pt x="2514" y="1995"/>
                    <a:pt x="2531" y="1994"/>
                  </a:cubicBezTo>
                  <a:lnTo>
                    <a:pt x="2581" y="1994"/>
                  </a:lnTo>
                  <a:cubicBezTo>
                    <a:pt x="2619" y="1992"/>
                    <a:pt x="2657" y="1991"/>
                    <a:pt x="2695" y="1987"/>
                  </a:cubicBezTo>
                  <a:cubicBezTo>
                    <a:pt x="2732" y="1985"/>
                    <a:pt x="2770" y="1981"/>
                    <a:pt x="2807" y="1978"/>
                  </a:cubicBezTo>
                  <a:cubicBezTo>
                    <a:pt x="2845" y="1974"/>
                    <a:pt x="2884" y="1969"/>
                    <a:pt x="2921" y="1960"/>
                  </a:cubicBezTo>
                  <a:cubicBezTo>
                    <a:pt x="2926" y="1959"/>
                    <a:pt x="2931" y="1959"/>
                    <a:pt x="2936" y="1958"/>
                  </a:cubicBezTo>
                  <a:cubicBezTo>
                    <a:pt x="2992" y="1948"/>
                    <a:pt x="3047" y="1936"/>
                    <a:pt x="3104" y="1926"/>
                  </a:cubicBezTo>
                  <a:cubicBezTo>
                    <a:pt x="3123" y="1922"/>
                    <a:pt x="3143" y="1919"/>
                    <a:pt x="3162" y="1916"/>
                  </a:cubicBezTo>
                  <a:cubicBezTo>
                    <a:pt x="3210" y="1906"/>
                    <a:pt x="3243" y="1864"/>
                    <a:pt x="3236" y="1814"/>
                  </a:cubicBezTo>
                  <a:cubicBezTo>
                    <a:pt x="3235" y="1809"/>
                    <a:pt x="3233" y="1803"/>
                    <a:pt x="3231" y="1797"/>
                  </a:cubicBezTo>
                  <a:cubicBezTo>
                    <a:pt x="3236" y="1792"/>
                    <a:pt x="3240" y="1787"/>
                    <a:pt x="3243" y="1780"/>
                  </a:cubicBezTo>
                  <a:cubicBezTo>
                    <a:pt x="3247" y="1774"/>
                    <a:pt x="3250" y="1766"/>
                    <a:pt x="3251" y="1759"/>
                  </a:cubicBezTo>
                  <a:lnTo>
                    <a:pt x="3251" y="1761"/>
                  </a:lnTo>
                  <a:cubicBezTo>
                    <a:pt x="3251" y="1759"/>
                    <a:pt x="3252" y="1759"/>
                    <a:pt x="3251" y="1758"/>
                  </a:cubicBezTo>
                  <a:cubicBezTo>
                    <a:pt x="3255" y="1753"/>
                    <a:pt x="3258" y="1747"/>
                    <a:pt x="3261" y="1741"/>
                  </a:cubicBezTo>
                  <a:cubicBezTo>
                    <a:pt x="3287" y="1704"/>
                    <a:pt x="3312" y="1669"/>
                    <a:pt x="3335" y="1630"/>
                  </a:cubicBezTo>
                  <a:cubicBezTo>
                    <a:pt x="3361" y="1589"/>
                    <a:pt x="3385" y="1547"/>
                    <a:pt x="3411" y="1504"/>
                  </a:cubicBezTo>
                  <a:cubicBezTo>
                    <a:pt x="3411" y="1503"/>
                    <a:pt x="3412" y="1503"/>
                    <a:pt x="3412" y="1503"/>
                  </a:cubicBezTo>
                  <a:cubicBezTo>
                    <a:pt x="3428" y="1479"/>
                    <a:pt x="3444" y="1459"/>
                    <a:pt x="3462" y="1437"/>
                  </a:cubicBezTo>
                  <a:cubicBezTo>
                    <a:pt x="3489" y="1406"/>
                    <a:pt x="3516" y="1377"/>
                    <a:pt x="3547" y="1349"/>
                  </a:cubicBezTo>
                  <a:cubicBezTo>
                    <a:pt x="3638" y="1268"/>
                    <a:pt x="3723" y="1181"/>
                    <a:pt x="3808" y="1097"/>
                  </a:cubicBezTo>
                  <a:cubicBezTo>
                    <a:pt x="3892" y="1013"/>
                    <a:pt x="3969" y="921"/>
                    <a:pt x="4056" y="840"/>
                  </a:cubicBezTo>
                  <a:cubicBezTo>
                    <a:pt x="4094" y="805"/>
                    <a:pt x="4134" y="774"/>
                    <a:pt x="4175" y="743"/>
                  </a:cubicBezTo>
                  <a:cubicBezTo>
                    <a:pt x="4211" y="719"/>
                    <a:pt x="4249" y="695"/>
                    <a:pt x="4289" y="674"/>
                  </a:cubicBezTo>
                  <a:cubicBezTo>
                    <a:pt x="4330" y="654"/>
                    <a:pt x="4368" y="633"/>
                    <a:pt x="4408" y="614"/>
                  </a:cubicBezTo>
                  <a:cubicBezTo>
                    <a:pt x="4448" y="593"/>
                    <a:pt x="4486" y="570"/>
                    <a:pt x="4526" y="549"/>
                  </a:cubicBezTo>
                  <a:cubicBezTo>
                    <a:pt x="4554" y="534"/>
                    <a:pt x="4584" y="520"/>
                    <a:pt x="4615" y="508"/>
                  </a:cubicBezTo>
                  <a:cubicBezTo>
                    <a:pt x="4697" y="478"/>
                    <a:pt x="4781" y="454"/>
                    <a:pt x="4865" y="430"/>
                  </a:cubicBezTo>
                  <a:cubicBezTo>
                    <a:pt x="4901" y="420"/>
                    <a:pt x="4934" y="407"/>
                    <a:pt x="4969" y="395"/>
                  </a:cubicBezTo>
                  <a:cubicBezTo>
                    <a:pt x="4987" y="389"/>
                    <a:pt x="5006" y="381"/>
                    <a:pt x="5021" y="373"/>
                  </a:cubicBezTo>
                  <a:cubicBezTo>
                    <a:pt x="5053" y="355"/>
                    <a:pt x="5067" y="316"/>
                    <a:pt x="5061" y="279"/>
                  </a:cubicBezTo>
                  <a:cubicBezTo>
                    <a:pt x="5136" y="264"/>
                    <a:pt x="5209" y="249"/>
                    <a:pt x="5284" y="238"/>
                  </a:cubicBezTo>
                  <a:cubicBezTo>
                    <a:pt x="5342" y="231"/>
                    <a:pt x="5402" y="221"/>
                    <a:pt x="5460" y="210"/>
                  </a:cubicBezTo>
                  <a:cubicBezTo>
                    <a:pt x="5518" y="197"/>
                    <a:pt x="5579" y="180"/>
                    <a:pt x="5640" y="175"/>
                  </a:cubicBezTo>
                  <a:cubicBezTo>
                    <a:pt x="5688" y="170"/>
                    <a:pt x="5720" y="118"/>
                    <a:pt x="5712" y="73"/>
                  </a:cubicBezTo>
                  <a:cubicBezTo>
                    <a:pt x="5704" y="29"/>
                    <a:pt x="5666" y="1"/>
                    <a:pt x="5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0"/>
            <p:cNvSpPr/>
            <p:nvPr/>
          </p:nvSpPr>
          <p:spPr>
            <a:xfrm>
              <a:off x="5747800" y="3465050"/>
              <a:ext cx="4475" cy="4450"/>
            </a:xfrm>
            <a:custGeom>
              <a:avLst/>
              <a:gdLst/>
              <a:ahLst/>
              <a:cxnLst/>
              <a:rect l="l" t="t" r="r" b="b"/>
              <a:pathLst>
                <a:path w="179" h="178" extrusionOk="0">
                  <a:moveTo>
                    <a:pt x="90" y="1"/>
                  </a:moveTo>
                  <a:cubicBezTo>
                    <a:pt x="89" y="1"/>
                    <a:pt x="88" y="1"/>
                    <a:pt x="88" y="1"/>
                  </a:cubicBezTo>
                  <a:cubicBezTo>
                    <a:pt x="38" y="2"/>
                    <a:pt x="0" y="43"/>
                    <a:pt x="1" y="92"/>
                  </a:cubicBezTo>
                  <a:cubicBezTo>
                    <a:pt x="1" y="138"/>
                    <a:pt x="40" y="178"/>
                    <a:pt x="88" y="178"/>
                  </a:cubicBezTo>
                  <a:cubicBezTo>
                    <a:pt x="89" y="178"/>
                    <a:pt x="91" y="178"/>
                    <a:pt x="92" y="177"/>
                  </a:cubicBezTo>
                  <a:cubicBezTo>
                    <a:pt x="140" y="176"/>
                    <a:pt x="179" y="135"/>
                    <a:pt x="178" y="88"/>
                  </a:cubicBezTo>
                  <a:cubicBezTo>
                    <a:pt x="177" y="40"/>
                    <a:pt x="136" y="1"/>
                    <a:pt x="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0"/>
            <p:cNvSpPr/>
            <p:nvPr/>
          </p:nvSpPr>
          <p:spPr>
            <a:xfrm>
              <a:off x="5755375" y="3464400"/>
              <a:ext cx="4500" cy="4425"/>
            </a:xfrm>
            <a:custGeom>
              <a:avLst/>
              <a:gdLst/>
              <a:ahLst/>
              <a:cxnLst/>
              <a:rect l="l" t="t" r="r" b="b"/>
              <a:pathLst>
                <a:path w="180" h="177" extrusionOk="0">
                  <a:moveTo>
                    <a:pt x="90" y="0"/>
                  </a:moveTo>
                  <a:cubicBezTo>
                    <a:pt x="89" y="0"/>
                    <a:pt x="89" y="0"/>
                    <a:pt x="88" y="0"/>
                  </a:cubicBezTo>
                  <a:cubicBezTo>
                    <a:pt x="39" y="1"/>
                    <a:pt x="0" y="42"/>
                    <a:pt x="2" y="91"/>
                  </a:cubicBezTo>
                  <a:cubicBezTo>
                    <a:pt x="3" y="139"/>
                    <a:pt x="43" y="177"/>
                    <a:pt x="89" y="177"/>
                  </a:cubicBezTo>
                  <a:cubicBezTo>
                    <a:pt x="90" y="177"/>
                    <a:pt x="91"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0"/>
            <p:cNvSpPr/>
            <p:nvPr/>
          </p:nvSpPr>
          <p:spPr>
            <a:xfrm>
              <a:off x="5750475" y="3458725"/>
              <a:ext cx="4475" cy="4425"/>
            </a:xfrm>
            <a:custGeom>
              <a:avLst/>
              <a:gdLst/>
              <a:ahLst/>
              <a:cxnLst/>
              <a:rect l="l" t="t" r="r" b="b"/>
              <a:pathLst>
                <a:path w="179" h="177" extrusionOk="0">
                  <a:moveTo>
                    <a:pt x="90" y="0"/>
                  </a:moveTo>
                  <a:cubicBezTo>
                    <a:pt x="89" y="0"/>
                    <a:pt x="89" y="0"/>
                    <a:pt x="88" y="0"/>
                  </a:cubicBezTo>
                  <a:cubicBezTo>
                    <a:pt x="39" y="1"/>
                    <a:pt x="0" y="42"/>
                    <a:pt x="1" y="91"/>
                  </a:cubicBezTo>
                  <a:cubicBezTo>
                    <a:pt x="2" y="138"/>
                    <a:pt x="42" y="177"/>
                    <a:pt x="88" y="177"/>
                  </a:cubicBezTo>
                  <a:cubicBezTo>
                    <a:pt x="89" y="177"/>
                    <a:pt x="90"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0"/>
            <p:cNvSpPr/>
            <p:nvPr/>
          </p:nvSpPr>
          <p:spPr>
            <a:xfrm>
              <a:off x="5715150" y="3470650"/>
              <a:ext cx="4525" cy="4450"/>
            </a:xfrm>
            <a:custGeom>
              <a:avLst/>
              <a:gdLst/>
              <a:ahLst/>
              <a:cxnLst/>
              <a:rect l="l" t="t" r="r" b="b"/>
              <a:pathLst>
                <a:path w="181" h="178" extrusionOk="0">
                  <a:moveTo>
                    <a:pt x="92" y="1"/>
                  </a:moveTo>
                  <a:cubicBezTo>
                    <a:pt x="91" y="1"/>
                    <a:pt x="90" y="1"/>
                    <a:pt x="88" y="1"/>
                  </a:cubicBezTo>
                  <a:cubicBezTo>
                    <a:pt x="39" y="2"/>
                    <a:pt x="1" y="43"/>
                    <a:pt x="2" y="91"/>
                  </a:cubicBezTo>
                  <a:cubicBezTo>
                    <a:pt x="2" y="138"/>
                    <a:pt x="42" y="177"/>
                    <a:pt x="91" y="177"/>
                  </a:cubicBezTo>
                  <a:cubicBezTo>
                    <a:pt x="91" y="177"/>
                    <a:pt x="92" y="177"/>
                    <a:pt x="92" y="177"/>
                  </a:cubicBezTo>
                  <a:cubicBezTo>
                    <a:pt x="141" y="176"/>
                    <a:pt x="180" y="135"/>
                    <a:pt x="178" y="87"/>
                  </a:cubicBezTo>
                  <a:cubicBezTo>
                    <a:pt x="177" y="39"/>
                    <a:pt x="138"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0"/>
            <p:cNvSpPr/>
            <p:nvPr/>
          </p:nvSpPr>
          <p:spPr>
            <a:xfrm>
              <a:off x="5788875" y="3463475"/>
              <a:ext cx="4500" cy="4425"/>
            </a:xfrm>
            <a:custGeom>
              <a:avLst/>
              <a:gdLst/>
              <a:ahLst/>
              <a:cxnLst/>
              <a:rect l="l" t="t" r="r" b="b"/>
              <a:pathLst>
                <a:path w="180" h="177" extrusionOk="0">
                  <a:moveTo>
                    <a:pt x="90" y="0"/>
                  </a:moveTo>
                  <a:cubicBezTo>
                    <a:pt x="89" y="0"/>
                    <a:pt x="88" y="0"/>
                    <a:pt x="88" y="0"/>
                  </a:cubicBezTo>
                  <a:cubicBezTo>
                    <a:pt x="39" y="1"/>
                    <a:pt x="0" y="42"/>
                    <a:pt x="2" y="90"/>
                  </a:cubicBezTo>
                  <a:cubicBezTo>
                    <a:pt x="2" y="139"/>
                    <a:pt x="42" y="177"/>
                    <a:pt x="90" y="177"/>
                  </a:cubicBezTo>
                  <a:cubicBezTo>
                    <a:pt x="91" y="177"/>
                    <a:pt x="91" y="177"/>
                    <a:pt x="92" y="176"/>
                  </a:cubicBezTo>
                  <a:cubicBezTo>
                    <a:pt x="141" y="175"/>
                    <a:pt x="180" y="134"/>
                    <a:pt x="179" y="86"/>
                  </a:cubicBezTo>
                  <a:cubicBezTo>
                    <a:pt x="178"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0"/>
            <p:cNvSpPr/>
            <p:nvPr/>
          </p:nvSpPr>
          <p:spPr>
            <a:xfrm>
              <a:off x="5729075" y="3403625"/>
              <a:ext cx="47000" cy="43825"/>
            </a:xfrm>
            <a:custGeom>
              <a:avLst/>
              <a:gdLst/>
              <a:ahLst/>
              <a:cxnLst/>
              <a:rect l="l" t="t" r="r" b="b"/>
              <a:pathLst>
                <a:path w="1880" h="1753" extrusionOk="0">
                  <a:moveTo>
                    <a:pt x="1105" y="735"/>
                  </a:moveTo>
                  <a:cubicBezTo>
                    <a:pt x="1105" y="735"/>
                    <a:pt x="1105" y="735"/>
                    <a:pt x="1105" y="735"/>
                  </a:cubicBezTo>
                  <a:lnTo>
                    <a:pt x="1105" y="735"/>
                  </a:lnTo>
                  <a:cubicBezTo>
                    <a:pt x="1105" y="735"/>
                    <a:pt x="1105" y="735"/>
                    <a:pt x="1105" y="735"/>
                  </a:cubicBezTo>
                  <a:close/>
                  <a:moveTo>
                    <a:pt x="708" y="0"/>
                  </a:moveTo>
                  <a:cubicBezTo>
                    <a:pt x="698" y="0"/>
                    <a:pt x="688" y="2"/>
                    <a:pt x="678" y="6"/>
                  </a:cubicBezTo>
                  <a:cubicBezTo>
                    <a:pt x="648" y="17"/>
                    <a:pt x="627" y="43"/>
                    <a:pt x="621" y="74"/>
                  </a:cubicBezTo>
                  <a:cubicBezTo>
                    <a:pt x="617" y="92"/>
                    <a:pt x="616" y="107"/>
                    <a:pt x="615" y="124"/>
                  </a:cubicBezTo>
                  <a:lnTo>
                    <a:pt x="615" y="123"/>
                  </a:lnTo>
                  <a:cubicBezTo>
                    <a:pt x="602" y="227"/>
                    <a:pt x="584" y="329"/>
                    <a:pt x="562" y="430"/>
                  </a:cubicBezTo>
                  <a:cubicBezTo>
                    <a:pt x="543" y="508"/>
                    <a:pt x="522" y="585"/>
                    <a:pt x="498" y="662"/>
                  </a:cubicBezTo>
                  <a:cubicBezTo>
                    <a:pt x="496" y="672"/>
                    <a:pt x="493" y="681"/>
                    <a:pt x="489" y="690"/>
                  </a:cubicBezTo>
                  <a:cubicBezTo>
                    <a:pt x="468" y="697"/>
                    <a:pt x="452" y="713"/>
                    <a:pt x="443" y="734"/>
                  </a:cubicBezTo>
                  <a:cubicBezTo>
                    <a:pt x="430" y="760"/>
                    <a:pt x="433" y="791"/>
                    <a:pt x="446" y="816"/>
                  </a:cubicBezTo>
                  <a:cubicBezTo>
                    <a:pt x="437" y="836"/>
                    <a:pt x="430" y="858"/>
                    <a:pt x="423" y="879"/>
                  </a:cubicBezTo>
                  <a:lnTo>
                    <a:pt x="423" y="879"/>
                  </a:lnTo>
                  <a:cubicBezTo>
                    <a:pt x="413" y="904"/>
                    <a:pt x="401" y="927"/>
                    <a:pt x="389" y="950"/>
                  </a:cubicBezTo>
                  <a:cubicBezTo>
                    <a:pt x="367" y="987"/>
                    <a:pt x="342" y="1024"/>
                    <a:pt x="317" y="1060"/>
                  </a:cubicBezTo>
                  <a:cubicBezTo>
                    <a:pt x="297" y="1085"/>
                    <a:pt x="281" y="1114"/>
                    <a:pt x="266" y="1143"/>
                  </a:cubicBezTo>
                  <a:cubicBezTo>
                    <a:pt x="243" y="1193"/>
                    <a:pt x="225" y="1244"/>
                    <a:pt x="199" y="1293"/>
                  </a:cubicBezTo>
                  <a:cubicBezTo>
                    <a:pt x="192" y="1305"/>
                    <a:pt x="185" y="1317"/>
                    <a:pt x="177" y="1327"/>
                  </a:cubicBezTo>
                  <a:cubicBezTo>
                    <a:pt x="163" y="1343"/>
                    <a:pt x="151" y="1361"/>
                    <a:pt x="136" y="1378"/>
                  </a:cubicBezTo>
                  <a:cubicBezTo>
                    <a:pt x="125" y="1393"/>
                    <a:pt x="112" y="1405"/>
                    <a:pt x="105" y="1422"/>
                  </a:cubicBezTo>
                  <a:cubicBezTo>
                    <a:pt x="104" y="1425"/>
                    <a:pt x="102" y="1429"/>
                    <a:pt x="101" y="1431"/>
                  </a:cubicBezTo>
                  <a:cubicBezTo>
                    <a:pt x="75" y="1436"/>
                    <a:pt x="50" y="1455"/>
                    <a:pt x="39" y="1480"/>
                  </a:cubicBezTo>
                  <a:cubicBezTo>
                    <a:pt x="18" y="1523"/>
                    <a:pt x="42" y="1585"/>
                    <a:pt x="91" y="1596"/>
                  </a:cubicBezTo>
                  <a:cubicBezTo>
                    <a:pt x="95" y="1598"/>
                    <a:pt x="99" y="1599"/>
                    <a:pt x="102" y="1599"/>
                  </a:cubicBezTo>
                  <a:cubicBezTo>
                    <a:pt x="126" y="1606"/>
                    <a:pt x="147" y="1612"/>
                    <a:pt x="171" y="1619"/>
                  </a:cubicBezTo>
                  <a:cubicBezTo>
                    <a:pt x="157" y="1619"/>
                    <a:pt x="143" y="1620"/>
                    <a:pt x="130" y="1621"/>
                  </a:cubicBezTo>
                  <a:cubicBezTo>
                    <a:pt x="123" y="1610"/>
                    <a:pt x="112" y="1601"/>
                    <a:pt x="99" y="1599"/>
                  </a:cubicBezTo>
                  <a:cubicBezTo>
                    <a:pt x="93" y="1598"/>
                    <a:pt x="87" y="1598"/>
                    <a:pt x="82" y="1598"/>
                  </a:cubicBezTo>
                  <a:cubicBezTo>
                    <a:pt x="65" y="1598"/>
                    <a:pt x="50" y="1602"/>
                    <a:pt x="35" y="1612"/>
                  </a:cubicBezTo>
                  <a:cubicBezTo>
                    <a:pt x="24" y="1620"/>
                    <a:pt x="13" y="1630"/>
                    <a:pt x="8" y="1643"/>
                  </a:cubicBezTo>
                  <a:cubicBezTo>
                    <a:pt x="1" y="1662"/>
                    <a:pt x="4" y="1683"/>
                    <a:pt x="19" y="1697"/>
                  </a:cubicBezTo>
                  <a:cubicBezTo>
                    <a:pt x="34" y="1709"/>
                    <a:pt x="55" y="1712"/>
                    <a:pt x="71" y="1717"/>
                  </a:cubicBezTo>
                  <a:cubicBezTo>
                    <a:pt x="86" y="1720"/>
                    <a:pt x="100" y="1723"/>
                    <a:pt x="114" y="1725"/>
                  </a:cubicBezTo>
                  <a:cubicBezTo>
                    <a:pt x="188" y="1736"/>
                    <a:pt x="262" y="1744"/>
                    <a:pt x="337" y="1746"/>
                  </a:cubicBezTo>
                  <a:cubicBezTo>
                    <a:pt x="412" y="1750"/>
                    <a:pt x="487" y="1752"/>
                    <a:pt x="563" y="1752"/>
                  </a:cubicBezTo>
                  <a:cubicBezTo>
                    <a:pt x="591" y="1752"/>
                    <a:pt x="620" y="1752"/>
                    <a:pt x="648" y="1751"/>
                  </a:cubicBezTo>
                  <a:cubicBezTo>
                    <a:pt x="705" y="1750"/>
                    <a:pt x="762" y="1748"/>
                    <a:pt x="819" y="1743"/>
                  </a:cubicBezTo>
                  <a:cubicBezTo>
                    <a:pt x="901" y="1736"/>
                    <a:pt x="981" y="1727"/>
                    <a:pt x="1061" y="1718"/>
                  </a:cubicBezTo>
                  <a:cubicBezTo>
                    <a:pt x="1137" y="1709"/>
                    <a:pt x="1210" y="1692"/>
                    <a:pt x="1287" y="1679"/>
                  </a:cubicBezTo>
                  <a:cubicBezTo>
                    <a:pt x="1337" y="1672"/>
                    <a:pt x="1389" y="1665"/>
                    <a:pt x="1438" y="1653"/>
                  </a:cubicBezTo>
                  <a:cubicBezTo>
                    <a:pt x="1492" y="1642"/>
                    <a:pt x="1544" y="1630"/>
                    <a:pt x="1596" y="1621"/>
                  </a:cubicBezTo>
                  <a:lnTo>
                    <a:pt x="1596" y="1621"/>
                  </a:lnTo>
                  <a:cubicBezTo>
                    <a:pt x="1592" y="1622"/>
                    <a:pt x="1588" y="1622"/>
                    <a:pt x="1585" y="1624"/>
                  </a:cubicBezTo>
                  <a:cubicBezTo>
                    <a:pt x="1635" y="1616"/>
                    <a:pt x="1688" y="1609"/>
                    <a:pt x="1736" y="1594"/>
                  </a:cubicBezTo>
                  <a:cubicBezTo>
                    <a:pt x="1746" y="1591"/>
                    <a:pt x="1753" y="1588"/>
                    <a:pt x="1763" y="1583"/>
                  </a:cubicBezTo>
                  <a:cubicBezTo>
                    <a:pt x="1774" y="1583"/>
                    <a:pt x="1786" y="1583"/>
                    <a:pt x="1798" y="1580"/>
                  </a:cubicBezTo>
                  <a:cubicBezTo>
                    <a:pt x="1820" y="1576"/>
                    <a:pt x="1841" y="1567"/>
                    <a:pt x="1856" y="1549"/>
                  </a:cubicBezTo>
                  <a:cubicBezTo>
                    <a:pt x="1872" y="1531"/>
                    <a:pt x="1879" y="1507"/>
                    <a:pt x="1877" y="1483"/>
                  </a:cubicBezTo>
                  <a:cubicBezTo>
                    <a:pt x="1870" y="1444"/>
                    <a:pt x="1832" y="1406"/>
                    <a:pt x="1790" y="1406"/>
                  </a:cubicBezTo>
                  <a:cubicBezTo>
                    <a:pt x="1786" y="1406"/>
                    <a:pt x="1782" y="1407"/>
                    <a:pt x="1778" y="1407"/>
                  </a:cubicBezTo>
                  <a:cubicBezTo>
                    <a:pt x="1766" y="1408"/>
                    <a:pt x="1752" y="1410"/>
                    <a:pt x="1740" y="1410"/>
                  </a:cubicBezTo>
                  <a:cubicBezTo>
                    <a:pt x="1724" y="1389"/>
                    <a:pt x="1703" y="1374"/>
                    <a:pt x="1680" y="1361"/>
                  </a:cubicBezTo>
                  <a:cubicBezTo>
                    <a:pt x="1651" y="1341"/>
                    <a:pt x="1622" y="1322"/>
                    <a:pt x="1594" y="1302"/>
                  </a:cubicBezTo>
                  <a:lnTo>
                    <a:pt x="1594" y="1302"/>
                  </a:lnTo>
                  <a:cubicBezTo>
                    <a:pt x="1596" y="1305"/>
                    <a:pt x="1600" y="1307"/>
                    <a:pt x="1603" y="1310"/>
                  </a:cubicBezTo>
                  <a:cubicBezTo>
                    <a:pt x="1570" y="1285"/>
                    <a:pt x="1538" y="1260"/>
                    <a:pt x="1505" y="1232"/>
                  </a:cubicBezTo>
                  <a:cubicBezTo>
                    <a:pt x="1481" y="1211"/>
                    <a:pt x="1457" y="1189"/>
                    <a:pt x="1432" y="1166"/>
                  </a:cubicBezTo>
                  <a:lnTo>
                    <a:pt x="1432" y="1166"/>
                  </a:lnTo>
                  <a:cubicBezTo>
                    <a:pt x="1405" y="1138"/>
                    <a:pt x="1377" y="1109"/>
                    <a:pt x="1351" y="1080"/>
                  </a:cubicBezTo>
                  <a:cubicBezTo>
                    <a:pt x="1328" y="1054"/>
                    <a:pt x="1304" y="1027"/>
                    <a:pt x="1283" y="1001"/>
                  </a:cubicBezTo>
                  <a:lnTo>
                    <a:pt x="1283" y="1001"/>
                  </a:lnTo>
                  <a:lnTo>
                    <a:pt x="1285" y="1002"/>
                  </a:lnTo>
                  <a:cubicBezTo>
                    <a:pt x="1283" y="1001"/>
                    <a:pt x="1283" y="1000"/>
                    <a:pt x="1282" y="1000"/>
                  </a:cubicBezTo>
                  <a:cubicBezTo>
                    <a:pt x="1281" y="998"/>
                    <a:pt x="1277" y="996"/>
                    <a:pt x="1276" y="993"/>
                  </a:cubicBezTo>
                  <a:lnTo>
                    <a:pt x="1276" y="993"/>
                  </a:lnTo>
                  <a:lnTo>
                    <a:pt x="1280" y="996"/>
                  </a:lnTo>
                  <a:cubicBezTo>
                    <a:pt x="1249" y="953"/>
                    <a:pt x="1216" y="910"/>
                    <a:pt x="1188" y="866"/>
                  </a:cubicBezTo>
                  <a:cubicBezTo>
                    <a:pt x="1161" y="824"/>
                    <a:pt x="1137" y="784"/>
                    <a:pt x="1111" y="744"/>
                  </a:cubicBezTo>
                  <a:lnTo>
                    <a:pt x="1111" y="744"/>
                  </a:lnTo>
                  <a:cubicBezTo>
                    <a:pt x="1111" y="744"/>
                    <a:pt x="1111" y="744"/>
                    <a:pt x="1111" y="744"/>
                  </a:cubicBezTo>
                  <a:cubicBezTo>
                    <a:pt x="1057" y="651"/>
                    <a:pt x="1004" y="558"/>
                    <a:pt x="960" y="461"/>
                  </a:cubicBezTo>
                  <a:cubicBezTo>
                    <a:pt x="929" y="388"/>
                    <a:pt x="899" y="314"/>
                    <a:pt x="869" y="239"/>
                  </a:cubicBezTo>
                  <a:cubicBezTo>
                    <a:pt x="853" y="201"/>
                    <a:pt x="837" y="164"/>
                    <a:pt x="821" y="126"/>
                  </a:cubicBezTo>
                  <a:cubicBezTo>
                    <a:pt x="807" y="94"/>
                    <a:pt x="797" y="57"/>
                    <a:pt x="773" y="30"/>
                  </a:cubicBezTo>
                  <a:cubicBezTo>
                    <a:pt x="757" y="10"/>
                    <a:pt x="733"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0"/>
            <p:cNvSpPr/>
            <p:nvPr/>
          </p:nvSpPr>
          <p:spPr>
            <a:xfrm>
              <a:off x="5668750" y="3383150"/>
              <a:ext cx="168325" cy="185350"/>
            </a:xfrm>
            <a:custGeom>
              <a:avLst/>
              <a:gdLst/>
              <a:ahLst/>
              <a:cxnLst/>
              <a:rect l="l" t="t" r="r" b="b"/>
              <a:pathLst>
                <a:path w="6733" h="7414" extrusionOk="0">
                  <a:moveTo>
                    <a:pt x="2701" y="2102"/>
                  </a:moveTo>
                  <a:cubicBezTo>
                    <a:pt x="2700" y="2103"/>
                    <a:pt x="2700" y="2103"/>
                    <a:pt x="2700" y="2104"/>
                  </a:cubicBezTo>
                  <a:cubicBezTo>
                    <a:pt x="2700" y="2103"/>
                    <a:pt x="2700" y="2103"/>
                    <a:pt x="2701" y="2102"/>
                  </a:cubicBezTo>
                  <a:close/>
                  <a:moveTo>
                    <a:pt x="4939" y="4211"/>
                  </a:moveTo>
                  <a:lnTo>
                    <a:pt x="4939" y="4211"/>
                  </a:lnTo>
                  <a:cubicBezTo>
                    <a:pt x="4939" y="4211"/>
                    <a:pt x="4938" y="4211"/>
                    <a:pt x="4938" y="4212"/>
                  </a:cubicBezTo>
                  <a:lnTo>
                    <a:pt x="4938" y="4212"/>
                  </a:lnTo>
                  <a:cubicBezTo>
                    <a:pt x="4938" y="4212"/>
                    <a:pt x="4939" y="4211"/>
                    <a:pt x="4939" y="4211"/>
                  </a:cubicBezTo>
                  <a:close/>
                  <a:moveTo>
                    <a:pt x="1691" y="4600"/>
                  </a:moveTo>
                  <a:cubicBezTo>
                    <a:pt x="1693" y="4602"/>
                    <a:pt x="1695" y="4603"/>
                    <a:pt x="1697" y="4604"/>
                  </a:cubicBezTo>
                  <a:cubicBezTo>
                    <a:pt x="1694" y="4603"/>
                    <a:pt x="1693" y="4602"/>
                    <a:pt x="1691" y="4600"/>
                  </a:cubicBezTo>
                  <a:close/>
                  <a:moveTo>
                    <a:pt x="2674" y="5752"/>
                  </a:moveTo>
                  <a:cubicBezTo>
                    <a:pt x="2674" y="5752"/>
                    <a:pt x="2674" y="5753"/>
                    <a:pt x="2675" y="5754"/>
                  </a:cubicBezTo>
                  <a:lnTo>
                    <a:pt x="2675" y="5754"/>
                  </a:lnTo>
                  <a:cubicBezTo>
                    <a:pt x="2674" y="5753"/>
                    <a:pt x="2674" y="5752"/>
                    <a:pt x="2674" y="5752"/>
                  </a:cubicBezTo>
                  <a:close/>
                  <a:moveTo>
                    <a:pt x="2946" y="6488"/>
                  </a:moveTo>
                  <a:lnTo>
                    <a:pt x="2946" y="6488"/>
                  </a:lnTo>
                  <a:cubicBezTo>
                    <a:pt x="2947" y="6488"/>
                    <a:pt x="2947" y="6488"/>
                    <a:pt x="2947" y="6489"/>
                  </a:cubicBezTo>
                  <a:lnTo>
                    <a:pt x="2947" y="6489"/>
                  </a:lnTo>
                  <a:cubicBezTo>
                    <a:pt x="2947" y="6488"/>
                    <a:pt x="2947" y="6488"/>
                    <a:pt x="2946" y="6488"/>
                  </a:cubicBezTo>
                  <a:close/>
                  <a:moveTo>
                    <a:pt x="2947" y="6489"/>
                  </a:moveTo>
                  <a:lnTo>
                    <a:pt x="2947" y="6489"/>
                  </a:lnTo>
                  <a:cubicBezTo>
                    <a:pt x="2947" y="6489"/>
                    <a:pt x="2947" y="6490"/>
                    <a:pt x="2947" y="6490"/>
                  </a:cubicBezTo>
                  <a:lnTo>
                    <a:pt x="2947" y="6490"/>
                  </a:lnTo>
                  <a:cubicBezTo>
                    <a:pt x="2947" y="6490"/>
                    <a:pt x="2947" y="6489"/>
                    <a:pt x="2947" y="6489"/>
                  </a:cubicBezTo>
                  <a:close/>
                  <a:moveTo>
                    <a:pt x="3179" y="912"/>
                  </a:moveTo>
                  <a:cubicBezTo>
                    <a:pt x="3189" y="957"/>
                    <a:pt x="3200" y="1000"/>
                    <a:pt x="3216" y="1046"/>
                  </a:cubicBezTo>
                  <a:cubicBezTo>
                    <a:pt x="3245" y="1134"/>
                    <a:pt x="3282" y="1218"/>
                    <a:pt x="3323" y="1301"/>
                  </a:cubicBezTo>
                  <a:cubicBezTo>
                    <a:pt x="3355" y="1367"/>
                    <a:pt x="3390" y="1433"/>
                    <a:pt x="3430" y="1495"/>
                  </a:cubicBezTo>
                  <a:cubicBezTo>
                    <a:pt x="3478" y="1569"/>
                    <a:pt x="3529" y="1640"/>
                    <a:pt x="3577" y="1714"/>
                  </a:cubicBezTo>
                  <a:cubicBezTo>
                    <a:pt x="3637" y="1806"/>
                    <a:pt x="3697" y="1897"/>
                    <a:pt x="3773" y="1979"/>
                  </a:cubicBezTo>
                  <a:cubicBezTo>
                    <a:pt x="3846" y="2058"/>
                    <a:pt x="3932" y="2129"/>
                    <a:pt x="4013" y="2201"/>
                  </a:cubicBezTo>
                  <a:cubicBezTo>
                    <a:pt x="4102" y="2278"/>
                    <a:pt x="4194" y="2353"/>
                    <a:pt x="4289" y="2426"/>
                  </a:cubicBezTo>
                  <a:cubicBezTo>
                    <a:pt x="4382" y="2497"/>
                    <a:pt x="4474" y="2567"/>
                    <a:pt x="4564" y="2639"/>
                  </a:cubicBezTo>
                  <a:cubicBezTo>
                    <a:pt x="4687" y="2737"/>
                    <a:pt x="4809" y="2840"/>
                    <a:pt x="4938" y="2931"/>
                  </a:cubicBezTo>
                  <a:cubicBezTo>
                    <a:pt x="5061" y="3018"/>
                    <a:pt x="5191" y="3094"/>
                    <a:pt x="5324" y="3166"/>
                  </a:cubicBezTo>
                  <a:cubicBezTo>
                    <a:pt x="5391" y="3202"/>
                    <a:pt x="5456" y="3236"/>
                    <a:pt x="5520" y="3275"/>
                  </a:cubicBezTo>
                  <a:cubicBezTo>
                    <a:pt x="5587" y="3316"/>
                    <a:pt x="5654" y="3360"/>
                    <a:pt x="5729" y="3391"/>
                  </a:cubicBezTo>
                  <a:cubicBezTo>
                    <a:pt x="5791" y="3416"/>
                    <a:pt x="5856" y="3436"/>
                    <a:pt x="5919" y="3458"/>
                  </a:cubicBezTo>
                  <a:cubicBezTo>
                    <a:pt x="5974" y="3477"/>
                    <a:pt x="6031" y="3497"/>
                    <a:pt x="6085" y="3517"/>
                  </a:cubicBezTo>
                  <a:cubicBezTo>
                    <a:pt x="6122" y="3532"/>
                    <a:pt x="6157" y="3548"/>
                    <a:pt x="6194" y="3563"/>
                  </a:cubicBezTo>
                  <a:cubicBezTo>
                    <a:pt x="6196" y="3563"/>
                    <a:pt x="6197" y="3564"/>
                    <a:pt x="6198" y="3564"/>
                  </a:cubicBezTo>
                  <a:cubicBezTo>
                    <a:pt x="6159" y="3576"/>
                    <a:pt x="6121" y="3582"/>
                    <a:pt x="6085" y="3594"/>
                  </a:cubicBezTo>
                  <a:cubicBezTo>
                    <a:pt x="6000" y="3616"/>
                    <a:pt x="5914" y="3637"/>
                    <a:pt x="5831" y="3659"/>
                  </a:cubicBezTo>
                  <a:cubicBezTo>
                    <a:pt x="5752" y="3677"/>
                    <a:pt x="5673" y="3697"/>
                    <a:pt x="5598" y="3721"/>
                  </a:cubicBezTo>
                  <a:cubicBezTo>
                    <a:pt x="5436" y="3771"/>
                    <a:pt x="5278" y="3831"/>
                    <a:pt x="5126" y="3905"/>
                  </a:cubicBezTo>
                  <a:cubicBezTo>
                    <a:pt x="4969" y="3983"/>
                    <a:pt x="4816" y="4075"/>
                    <a:pt x="4675" y="4178"/>
                  </a:cubicBezTo>
                  <a:cubicBezTo>
                    <a:pt x="4532" y="4282"/>
                    <a:pt x="4398" y="4401"/>
                    <a:pt x="4267" y="4520"/>
                  </a:cubicBezTo>
                  <a:cubicBezTo>
                    <a:pt x="4138" y="4636"/>
                    <a:pt x="4020" y="4762"/>
                    <a:pt x="3905" y="4892"/>
                  </a:cubicBezTo>
                  <a:cubicBezTo>
                    <a:pt x="3849" y="4955"/>
                    <a:pt x="3797" y="5021"/>
                    <a:pt x="3747" y="5089"/>
                  </a:cubicBezTo>
                  <a:cubicBezTo>
                    <a:pt x="3696" y="5161"/>
                    <a:pt x="3645" y="5234"/>
                    <a:pt x="3603" y="5311"/>
                  </a:cubicBezTo>
                  <a:cubicBezTo>
                    <a:pt x="3516" y="5468"/>
                    <a:pt x="3456" y="5638"/>
                    <a:pt x="3399" y="5806"/>
                  </a:cubicBezTo>
                  <a:cubicBezTo>
                    <a:pt x="3343" y="5978"/>
                    <a:pt x="3283" y="6147"/>
                    <a:pt x="3242" y="6321"/>
                  </a:cubicBezTo>
                  <a:cubicBezTo>
                    <a:pt x="3230" y="6367"/>
                    <a:pt x="3224" y="6414"/>
                    <a:pt x="3216" y="6460"/>
                  </a:cubicBezTo>
                  <a:cubicBezTo>
                    <a:pt x="3209" y="6505"/>
                    <a:pt x="3201" y="6549"/>
                    <a:pt x="3195" y="6595"/>
                  </a:cubicBezTo>
                  <a:cubicBezTo>
                    <a:pt x="3191" y="6620"/>
                    <a:pt x="3189" y="6644"/>
                    <a:pt x="3185" y="6669"/>
                  </a:cubicBezTo>
                  <a:lnTo>
                    <a:pt x="3147" y="6530"/>
                  </a:lnTo>
                  <a:cubicBezTo>
                    <a:pt x="3122" y="6448"/>
                    <a:pt x="3094" y="6368"/>
                    <a:pt x="3068" y="6287"/>
                  </a:cubicBezTo>
                  <a:lnTo>
                    <a:pt x="3068" y="6287"/>
                  </a:lnTo>
                  <a:cubicBezTo>
                    <a:pt x="3068" y="6288"/>
                    <a:pt x="3069" y="6289"/>
                    <a:pt x="3069" y="6289"/>
                  </a:cubicBezTo>
                  <a:cubicBezTo>
                    <a:pt x="3026" y="6158"/>
                    <a:pt x="2985" y="6027"/>
                    <a:pt x="2933" y="5898"/>
                  </a:cubicBezTo>
                  <a:cubicBezTo>
                    <a:pt x="2870" y="5742"/>
                    <a:pt x="2799" y="5588"/>
                    <a:pt x="2709" y="5443"/>
                  </a:cubicBezTo>
                  <a:cubicBezTo>
                    <a:pt x="2668" y="5376"/>
                    <a:pt x="2623" y="5310"/>
                    <a:pt x="2577" y="5246"/>
                  </a:cubicBezTo>
                  <a:cubicBezTo>
                    <a:pt x="2529" y="5179"/>
                    <a:pt x="2482" y="5112"/>
                    <a:pt x="2430" y="5047"/>
                  </a:cubicBezTo>
                  <a:cubicBezTo>
                    <a:pt x="2328" y="4921"/>
                    <a:pt x="2207" y="4813"/>
                    <a:pt x="2091" y="4700"/>
                  </a:cubicBezTo>
                  <a:cubicBezTo>
                    <a:pt x="2033" y="4644"/>
                    <a:pt x="1973" y="4591"/>
                    <a:pt x="1910" y="4541"/>
                  </a:cubicBezTo>
                  <a:cubicBezTo>
                    <a:pt x="1842" y="4490"/>
                    <a:pt x="1771" y="4441"/>
                    <a:pt x="1700" y="4391"/>
                  </a:cubicBezTo>
                  <a:lnTo>
                    <a:pt x="1702" y="4391"/>
                  </a:lnTo>
                  <a:cubicBezTo>
                    <a:pt x="1650" y="4354"/>
                    <a:pt x="1602" y="4316"/>
                    <a:pt x="1554" y="4276"/>
                  </a:cubicBezTo>
                  <a:cubicBezTo>
                    <a:pt x="1509" y="4239"/>
                    <a:pt x="1465" y="4199"/>
                    <a:pt x="1420" y="4161"/>
                  </a:cubicBezTo>
                  <a:cubicBezTo>
                    <a:pt x="1377" y="4126"/>
                    <a:pt x="1330" y="4092"/>
                    <a:pt x="1282" y="4063"/>
                  </a:cubicBezTo>
                  <a:cubicBezTo>
                    <a:pt x="1233" y="4033"/>
                    <a:pt x="1184" y="4004"/>
                    <a:pt x="1136" y="3971"/>
                  </a:cubicBezTo>
                  <a:cubicBezTo>
                    <a:pt x="1058" y="3911"/>
                    <a:pt x="991" y="3839"/>
                    <a:pt x="906" y="3790"/>
                  </a:cubicBezTo>
                  <a:cubicBezTo>
                    <a:pt x="814" y="3736"/>
                    <a:pt x="712" y="3705"/>
                    <a:pt x="614" y="3666"/>
                  </a:cubicBezTo>
                  <a:cubicBezTo>
                    <a:pt x="608" y="3663"/>
                    <a:pt x="602" y="3661"/>
                    <a:pt x="597" y="3658"/>
                  </a:cubicBezTo>
                  <a:cubicBezTo>
                    <a:pt x="618" y="3654"/>
                    <a:pt x="640" y="3653"/>
                    <a:pt x="664" y="3649"/>
                  </a:cubicBezTo>
                  <a:cubicBezTo>
                    <a:pt x="731" y="3640"/>
                    <a:pt x="800" y="3636"/>
                    <a:pt x="868" y="3631"/>
                  </a:cubicBezTo>
                  <a:cubicBezTo>
                    <a:pt x="938" y="3625"/>
                    <a:pt x="1006" y="3611"/>
                    <a:pt x="1074" y="3591"/>
                  </a:cubicBezTo>
                  <a:cubicBezTo>
                    <a:pt x="1136" y="3571"/>
                    <a:pt x="1198" y="3545"/>
                    <a:pt x="1258" y="3522"/>
                  </a:cubicBezTo>
                  <a:cubicBezTo>
                    <a:pt x="1338" y="3489"/>
                    <a:pt x="1417" y="3456"/>
                    <a:pt x="1494" y="3420"/>
                  </a:cubicBezTo>
                  <a:cubicBezTo>
                    <a:pt x="1536" y="3403"/>
                    <a:pt x="1577" y="3382"/>
                    <a:pt x="1615" y="3360"/>
                  </a:cubicBezTo>
                  <a:cubicBezTo>
                    <a:pt x="1651" y="3341"/>
                    <a:pt x="1685" y="3318"/>
                    <a:pt x="1718" y="3296"/>
                  </a:cubicBezTo>
                  <a:cubicBezTo>
                    <a:pt x="1790" y="3249"/>
                    <a:pt x="1857" y="3198"/>
                    <a:pt x="1921" y="3143"/>
                  </a:cubicBezTo>
                  <a:cubicBezTo>
                    <a:pt x="1990" y="3086"/>
                    <a:pt x="2059" y="3031"/>
                    <a:pt x="2125" y="2971"/>
                  </a:cubicBezTo>
                  <a:cubicBezTo>
                    <a:pt x="2188" y="2911"/>
                    <a:pt x="2249" y="2848"/>
                    <a:pt x="2306" y="2782"/>
                  </a:cubicBezTo>
                  <a:cubicBezTo>
                    <a:pt x="2333" y="2749"/>
                    <a:pt x="2363" y="2714"/>
                    <a:pt x="2390" y="2677"/>
                  </a:cubicBezTo>
                  <a:cubicBezTo>
                    <a:pt x="2404" y="2660"/>
                    <a:pt x="2418" y="2642"/>
                    <a:pt x="2429" y="2624"/>
                  </a:cubicBezTo>
                  <a:cubicBezTo>
                    <a:pt x="2442" y="2601"/>
                    <a:pt x="2455" y="2579"/>
                    <a:pt x="2467" y="2559"/>
                  </a:cubicBezTo>
                  <a:cubicBezTo>
                    <a:pt x="2511" y="2484"/>
                    <a:pt x="2549" y="2405"/>
                    <a:pt x="2588" y="2328"/>
                  </a:cubicBezTo>
                  <a:cubicBezTo>
                    <a:pt x="2625" y="2252"/>
                    <a:pt x="2663" y="2176"/>
                    <a:pt x="2701" y="2100"/>
                  </a:cubicBezTo>
                  <a:lnTo>
                    <a:pt x="2701" y="2100"/>
                  </a:lnTo>
                  <a:cubicBezTo>
                    <a:pt x="2701" y="2100"/>
                    <a:pt x="2701" y="2101"/>
                    <a:pt x="2701" y="2102"/>
                  </a:cubicBezTo>
                  <a:lnTo>
                    <a:pt x="2701" y="2102"/>
                  </a:lnTo>
                  <a:cubicBezTo>
                    <a:pt x="2746" y="2016"/>
                    <a:pt x="2793" y="1932"/>
                    <a:pt x="2839" y="1846"/>
                  </a:cubicBezTo>
                  <a:cubicBezTo>
                    <a:pt x="2905" y="1723"/>
                    <a:pt x="2963" y="1597"/>
                    <a:pt x="3010" y="1465"/>
                  </a:cubicBezTo>
                  <a:cubicBezTo>
                    <a:pt x="3062" y="1321"/>
                    <a:pt x="3096" y="1174"/>
                    <a:pt x="3142" y="1029"/>
                  </a:cubicBezTo>
                  <a:cubicBezTo>
                    <a:pt x="3155" y="989"/>
                    <a:pt x="3167" y="950"/>
                    <a:pt x="3179" y="912"/>
                  </a:cubicBezTo>
                  <a:close/>
                  <a:moveTo>
                    <a:pt x="3196" y="0"/>
                  </a:moveTo>
                  <a:cubicBezTo>
                    <a:pt x="3186" y="44"/>
                    <a:pt x="3175" y="87"/>
                    <a:pt x="3167" y="129"/>
                  </a:cubicBezTo>
                  <a:cubicBezTo>
                    <a:pt x="3167" y="131"/>
                    <a:pt x="3165" y="131"/>
                    <a:pt x="3167" y="133"/>
                  </a:cubicBezTo>
                  <a:cubicBezTo>
                    <a:pt x="3165" y="134"/>
                    <a:pt x="3167" y="135"/>
                    <a:pt x="3165" y="137"/>
                  </a:cubicBezTo>
                  <a:cubicBezTo>
                    <a:pt x="3157" y="184"/>
                    <a:pt x="3142" y="232"/>
                    <a:pt x="3132" y="281"/>
                  </a:cubicBezTo>
                  <a:lnTo>
                    <a:pt x="3132" y="283"/>
                  </a:lnTo>
                  <a:lnTo>
                    <a:pt x="3132" y="284"/>
                  </a:lnTo>
                  <a:cubicBezTo>
                    <a:pt x="3126" y="315"/>
                    <a:pt x="3121" y="349"/>
                    <a:pt x="3116" y="380"/>
                  </a:cubicBezTo>
                  <a:cubicBezTo>
                    <a:pt x="3107" y="420"/>
                    <a:pt x="3096" y="458"/>
                    <a:pt x="3085" y="496"/>
                  </a:cubicBezTo>
                  <a:lnTo>
                    <a:pt x="3076" y="524"/>
                  </a:lnTo>
                  <a:cubicBezTo>
                    <a:pt x="3060" y="611"/>
                    <a:pt x="3045" y="699"/>
                    <a:pt x="3027" y="787"/>
                  </a:cubicBezTo>
                  <a:cubicBezTo>
                    <a:pt x="3027" y="787"/>
                    <a:pt x="3027" y="787"/>
                    <a:pt x="3028" y="786"/>
                  </a:cubicBezTo>
                  <a:lnTo>
                    <a:pt x="3028" y="786"/>
                  </a:lnTo>
                  <a:cubicBezTo>
                    <a:pt x="3003" y="894"/>
                    <a:pt x="2965" y="999"/>
                    <a:pt x="2932" y="1105"/>
                  </a:cubicBezTo>
                  <a:cubicBezTo>
                    <a:pt x="2901" y="1212"/>
                    <a:pt x="2873" y="1320"/>
                    <a:pt x="2836" y="1427"/>
                  </a:cubicBezTo>
                  <a:cubicBezTo>
                    <a:pt x="2795" y="1535"/>
                    <a:pt x="2745" y="1641"/>
                    <a:pt x="2691" y="1743"/>
                  </a:cubicBezTo>
                  <a:lnTo>
                    <a:pt x="2693" y="1742"/>
                  </a:lnTo>
                  <a:lnTo>
                    <a:pt x="2693" y="1742"/>
                  </a:lnTo>
                  <a:cubicBezTo>
                    <a:pt x="2688" y="1749"/>
                    <a:pt x="2686" y="1755"/>
                    <a:pt x="2682" y="1762"/>
                  </a:cubicBezTo>
                  <a:lnTo>
                    <a:pt x="2683" y="1760"/>
                  </a:lnTo>
                  <a:lnTo>
                    <a:pt x="2683" y="1760"/>
                  </a:lnTo>
                  <a:cubicBezTo>
                    <a:pt x="2625" y="1867"/>
                    <a:pt x="2566" y="1974"/>
                    <a:pt x="2512" y="2082"/>
                  </a:cubicBezTo>
                  <a:cubicBezTo>
                    <a:pt x="2461" y="2181"/>
                    <a:pt x="2413" y="2279"/>
                    <a:pt x="2362" y="2377"/>
                  </a:cubicBezTo>
                  <a:cubicBezTo>
                    <a:pt x="2328" y="2438"/>
                    <a:pt x="2297" y="2499"/>
                    <a:pt x="2258" y="2556"/>
                  </a:cubicBezTo>
                  <a:cubicBezTo>
                    <a:pt x="2218" y="2610"/>
                    <a:pt x="2175" y="2662"/>
                    <a:pt x="2131" y="2713"/>
                  </a:cubicBezTo>
                  <a:cubicBezTo>
                    <a:pt x="2088" y="2760"/>
                    <a:pt x="2043" y="2806"/>
                    <a:pt x="1995" y="2849"/>
                  </a:cubicBezTo>
                  <a:cubicBezTo>
                    <a:pt x="1946" y="2891"/>
                    <a:pt x="1897" y="2933"/>
                    <a:pt x="1848" y="2976"/>
                  </a:cubicBezTo>
                  <a:lnTo>
                    <a:pt x="1847" y="2976"/>
                  </a:lnTo>
                  <a:cubicBezTo>
                    <a:pt x="1763" y="3045"/>
                    <a:pt x="1676" y="3112"/>
                    <a:pt x="1583" y="3174"/>
                  </a:cubicBezTo>
                  <a:lnTo>
                    <a:pt x="1582" y="3174"/>
                  </a:lnTo>
                  <a:cubicBezTo>
                    <a:pt x="1539" y="3200"/>
                    <a:pt x="1496" y="3224"/>
                    <a:pt x="1451" y="3246"/>
                  </a:cubicBezTo>
                  <a:cubicBezTo>
                    <a:pt x="1386" y="3277"/>
                    <a:pt x="1317" y="3307"/>
                    <a:pt x="1249" y="3334"/>
                  </a:cubicBezTo>
                  <a:cubicBezTo>
                    <a:pt x="1177" y="3364"/>
                    <a:pt x="1105" y="3394"/>
                    <a:pt x="1033" y="3419"/>
                  </a:cubicBezTo>
                  <a:cubicBezTo>
                    <a:pt x="997" y="3431"/>
                    <a:pt x="960" y="3440"/>
                    <a:pt x="921" y="3447"/>
                  </a:cubicBezTo>
                  <a:lnTo>
                    <a:pt x="920" y="3447"/>
                  </a:lnTo>
                  <a:cubicBezTo>
                    <a:pt x="897" y="3451"/>
                    <a:pt x="874" y="3453"/>
                    <a:pt x="851" y="3456"/>
                  </a:cubicBezTo>
                  <a:lnTo>
                    <a:pt x="805" y="3467"/>
                  </a:lnTo>
                  <a:cubicBezTo>
                    <a:pt x="761" y="3477"/>
                    <a:pt x="717" y="3484"/>
                    <a:pt x="672" y="3492"/>
                  </a:cubicBezTo>
                  <a:cubicBezTo>
                    <a:pt x="625" y="3499"/>
                    <a:pt x="578" y="3508"/>
                    <a:pt x="532" y="3517"/>
                  </a:cubicBezTo>
                  <a:cubicBezTo>
                    <a:pt x="460" y="3530"/>
                    <a:pt x="388" y="3543"/>
                    <a:pt x="318" y="3556"/>
                  </a:cubicBezTo>
                  <a:cubicBezTo>
                    <a:pt x="318" y="3556"/>
                    <a:pt x="316" y="3556"/>
                    <a:pt x="316" y="3555"/>
                  </a:cubicBezTo>
                  <a:cubicBezTo>
                    <a:pt x="296" y="3559"/>
                    <a:pt x="278" y="3562"/>
                    <a:pt x="258" y="3565"/>
                  </a:cubicBezTo>
                  <a:cubicBezTo>
                    <a:pt x="262" y="3564"/>
                    <a:pt x="266" y="3564"/>
                    <a:pt x="269" y="3562"/>
                  </a:cubicBezTo>
                  <a:lnTo>
                    <a:pt x="269" y="3562"/>
                  </a:lnTo>
                  <a:cubicBezTo>
                    <a:pt x="181" y="3577"/>
                    <a:pt x="89" y="3596"/>
                    <a:pt x="0" y="3612"/>
                  </a:cubicBezTo>
                  <a:cubicBezTo>
                    <a:pt x="1" y="3612"/>
                    <a:pt x="1" y="3612"/>
                    <a:pt x="3" y="3613"/>
                  </a:cubicBezTo>
                  <a:lnTo>
                    <a:pt x="0" y="3613"/>
                  </a:lnTo>
                  <a:cubicBezTo>
                    <a:pt x="77" y="3638"/>
                    <a:pt x="154" y="3665"/>
                    <a:pt x="228" y="3696"/>
                  </a:cubicBezTo>
                  <a:cubicBezTo>
                    <a:pt x="242" y="3701"/>
                    <a:pt x="256" y="3708"/>
                    <a:pt x="267" y="3714"/>
                  </a:cubicBezTo>
                  <a:cubicBezTo>
                    <a:pt x="306" y="3730"/>
                    <a:pt x="345" y="3747"/>
                    <a:pt x="382" y="3766"/>
                  </a:cubicBezTo>
                  <a:cubicBezTo>
                    <a:pt x="455" y="3796"/>
                    <a:pt x="528" y="3824"/>
                    <a:pt x="604" y="3854"/>
                  </a:cubicBezTo>
                  <a:cubicBezTo>
                    <a:pt x="672" y="3881"/>
                    <a:pt x="741" y="3905"/>
                    <a:pt x="805" y="3937"/>
                  </a:cubicBezTo>
                  <a:cubicBezTo>
                    <a:pt x="822" y="3948"/>
                    <a:pt x="839" y="3958"/>
                    <a:pt x="856" y="3969"/>
                  </a:cubicBezTo>
                  <a:cubicBezTo>
                    <a:pt x="917" y="4019"/>
                    <a:pt x="974" y="4075"/>
                    <a:pt x="1038" y="4121"/>
                  </a:cubicBezTo>
                  <a:cubicBezTo>
                    <a:pt x="1108" y="4170"/>
                    <a:pt x="1183" y="4211"/>
                    <a:pt x="1253" y="4258"/>
                  </a:cubicBezTo>
                  <a:cubicBezTo>
                    <a:pt x="1326" y="4313"/>
                    <a:pt x="1392" y="4375"/>
                    <a:pt x="1463" y="4433"/>
                  </a:cubicBezTo>
                  <a:cubicBezTo>
                    <a:pt x="1536" y="4493"/>
                    <a:pt x="1612" y="4546"/>
                    <a:pt x="1690" y="4599"/>
                  </a:cubicBezTo>
                  <a:lnTo>
                    <a:pt x="1690" y="4599"/>
                  </a:lnTo>
                  <a:cubicBezTo>
                    <a:pt x="1689" y="4599"/>
                    <a:pt x="1688" y="4598"/>
                    <a:pt x="1686" y="4598"/>
                  </a:cubicBezTo>
                  <a:lnTo>
                    <a:pt x="1686" y="4598"/>
                  </a:lnTo>
                  <a:cubicBezTo>
                    <a:pt x="1765" y="4654"/>
                    <a:pt x="1841" y="4710"/>
                    <a:pt x="1912" y="4777"/>
                  </a:cubicBezTo>
                  <a:cubicBezTo>
                    <a:pt x="1974" y="4834"/>
                    <a:pt x="2036" y="4895"/>
                    <a:pt x="2098" y="4954"/>
                  </a:cubicBezTo>
                  <a:cubicBezTo>
                    <a:pt x="2156" y="5010"/>
                    <a:pt x="2213" y="5066"/>
                    <a:pt x="2264" y="5125"/>
                  </a:cubicBezTo>
                  <a:cubicBezTo>
                    <a:pt x="2315" y="5186"/>
                    <a:pt x="2362" y="5251"/>
                    <a:pt x="2409" y="5315"/>
                  </a:cubicBezTo>
                  <a:cubicBezTo>
                    <a:pt x="2451" y="5376"/>
                    <a:pt x="2494" y="5436"/>
                    <a:pt x="2535" y="5500"/>
                  </a:cubicBezTo>
                  <a:lnTo>
                    <a:pt x="2535" y="5500"/>
                  </a:lnTo>
                  <a:cubicBezTo>
                    <a:pt x="2535" y="5500"/>
                    <a:pt x="2535" y="5500"/>
                    <a:pt x="2535" y="5500"/>
                  </a:cubicBezTo>
                  <a:lnTo>
                    <a:pt x="2535" y="5500"/>
                  </a:lnTo>
                  <a:cubicBezTo>
                    <a:pt x="2586" y="5581"/>
                    <a:pt x="2634" y="5667"/>
                    <a:pt x="2675" y="5755"/>
                  </a:cubicBezTo>
                  <a:lnTo>
                    <a:pt x="2675" y="5755"/>
                  </a:lnTo>
                  <a:cubicBezTo>
                    <a:pt x="2675" y="5754"/>
                    <a:pt x="2675" y="5754"/>
                    <a:pt x="2675" y="5754"/>
                  </a:cubicBezTo>
                  <a:lnTo>
                    <a:pt x="2675" y="5754"/>
                  </a:lnTo>
                  <a:cubicBezTo>
                    <a:pt x="2711" y="5831"/>
                    <a:pt x="2746" y="5909"/>
                    <a:pt x="2779" y="5990"/>
                  </a:cubicBezTo>
                  <a:cubicBezTo>
                    <a:pt x="2808" y="6064"/>
                    <a:pt x="2836" y="6142"/>
                    <a:pt x="2860" y="6219"/>
                  </a:cubicBezTo>
                  <a:lnTo>
                    <a:pt x="2859" y="6219"/>
                  </a:lnTo>
                  <a:cubicBezTo>
                    <a:pt x="2889" y="6311"/>
                    <a:pt x="2919" y="6402"/>
                    <a:pt x="2949" y="6493"/>
                  </a:cubicBezTo>
                  <a:cubicBezTo>
                    <a:pt x="2948" y="6492"/>
                    <a:pt x="2948" y="6491"/>
                    <a:pt x="2947" y="6490"/>
                  </a:cubicBezTo>
                  <a:lnTo>
                    <a:pt x="2947" y="6490"/>
                  </a:lnTo>
                  <a:cubicBezTo>
                    <a:pt x="2986" y="6611"/>
                    <a:pt x="3020" y="6734"/>
                    <a:pt x="3049" y="6857"/>
                  </a:cubicBezTo>
                  <a:cubicBezTo>
                    <a:pt x="3058" y="6885"/>
                    <a:pt x="3066" y="6913"/>
                    <a:pt x="3075" y="6941"/>
                  </a:cubicBezTo>
                  <a:cubicBezTo>
                    <a:pt x="3105" y="7028"/>
                    <a:pt x="3128" y="7117"/>
                    <a:pt x="3156" y="7207"/>
                  </a:cubicBezTo>
                  <a:cubicBezTo>
                    <a:pt x="3169" y="7253"/>
                    <a:pt x="3185" y="7300"/>
                    <a:pt x="3199" y="7347"/>
                  </a:cubicBezTo>
                  <a:cubicBezTo>
                    <a:pt x="3205" y="7370"/>
                    <a:pt x="3214" y="7391"/>
                    <a:pt x="3221" y="7413"/>
                  </a:cubicBezTo>
                  <a:cubicBezTo>
                    <a:pt x="3230" y="7348"/>
                    <a:pt x="3242" y="7284"/>
                    <a:pt x="3252" y="7219"/>
                  </a:cubicBezTo>
                  <a:cubicBezTo>
                    <a:pt x="3264" y="7135"/>
                    <a:pt x="3276" y="7049"/>
                    <a:pt x="3288" y="6965"/>
                  </a:cubicBezTo>
                  <a:cubicBezTo>
                    <a:pt x="3303" y="6867"/>
                    <a:pt x="3322" y="6770"/>
                    <a:pt x="3340" y="6672"/>
                  </a:cubicBezTo>
                  <a:cubicBezTo>
                    <a:pt x="3358" y="6577"/>
                    <a:pt x="3384" y="6482"/>
                    <a:pt x="3409" y="6388"/>
                  </a:cubicBezTo>
                  <a:cubicBezTo>
                    <a:pt x="3410" y="6379"/>
                    <a:pt x="3412" y="6369"/>
                    <a:pt x="3414" y="6359"/>
                  </a:cubicBezTo>
                  <a:cubicBezTo>
                    <a:pt x="3427" y="6302"/>
                    <a:pt x="3443" y="6245"/>
                    <a:pt x="3460" y="6190"/>
                  </a:cubicBezTo>
                  <a:cubicBezTo>
                    <a:pt x="3469" y="6157"/>
                    <a:pt x="3479" y="6126"/>
                    <a:pt x="3487" y="6093"/>
                  </a:cubicBezTo>
                  <a:cubicBezTo>
                    <a:pt x="3488" y="6085"/>
                    <a:pt x="3492" y="6078"/>
                    <a:pt x="3497" y="6072"/>
                  </a:cubicBezTo>
                  <a:cubicBezTo>
                    <a:pt x="3503" y="6053"/>
                    <a:pt x="3509" y="6037"/>
                    <a:pt x="3514" y="6018"/>
                  </a:cubicBezTo>
                  <a:cubicBezTo>
                    <a:pt x="3550" y="5907"/>
                    <a:pt x="3587" y="5795"/>
                    <a:pt x="3628" y="5685"/>
                  </a:cubicBezTo>
                  <a:lnTo>
                    <a:pt x="3628" y="5685"/>
                  </a:lnTo>
                  <a:cubicBezTo>
                    <a:pt x="3627" y="5685"/>
                    <a:pt x="3627" y="5685"/>
                    <a:pt x="3627" y="5685"/>
                  </a:cubicBezTo>
                  <a:lnTo>
                    <a:pt x="3627" y="5685"/>
                  </a:lnTo>
                  <a:cubicBezTo>
                    <a:pt x="3661" y="5596"/>
                    <a:pt x="3699" y="5509"/>
                    <a:pt x="3741" y="5423"/>
                  </a:cubicBezTo>
                  <a:cubicBezTo>
                    <a:pt x="3776" y="5360"/>
                    <a:pt x="3814" y="5299"/>
                    <a:pt x="3855" y="5239"/>
                  </a:cubicBezTo>
                  <a:cubicBezTo>
                    <a:pt x="3936" y="5127"/>
                    <a:pt x="4022" y="5020"/>
                    <a:pt x="4117" y="4917"/>
                  </a:cubicBezTo>
                  <a:lnTo>
                    <a:pt x="4117" y="4917"/>
                  </a:lnTo>
                  <a:cubicBezTo>
                    <a:pt x="4115" y="4919"/>
                    <a:pt x="4113" y="4921"/>
                    <a:pt x="4112" y="4922"/>
                  </a:cubicBezTo>
                  <a:cubicBezTo>
                    <a:pt x="4191" y="4838"/>
                    <a:pt x="4271" y="4753"/>
                    <a:pt x="4356" y="4673"/>
                  </a:cubicBezTo>
                  <a:cubicBezTo>
                    <a:pt x="4444" y="4593"/>
                    <a:pt x="4533" y="4515"/>
                    <a:pt x="4623" y="4439"/>
                  </a:cubicBezTo>
                  <a:cubicBezTo>
                    <a:pt x="4675" y="4396"/>
                    <a:pt x="4728" y="4353"/>
                    <a:pt x="4783" y="4314"/>
                  </a:cubicBezTo>
                  <a:cubicBezTo>
                    <a:pt x="4835" y="4278"/>
                    <a:pt x="4886" y="4246"/>
                    <a:pt x="4938" y="4212"/>
                  </a:cubicBezTo>
                  <a:lnTo>
                    <a:pt x="4938" y="4212"/>
                  </a:lnTo>
                  <a:cubicBezTo>
                    <a:pt x="4937" y="4212"/>
                    <a:pt x="4936" y="4212"/>
                    <a:pt x="4935" y="4212"/>
                  </a:cubicBezTo>
                  <a:cubicBezTo>
                    <a:pt x="5037" y="4148"/>
                    <a:pt x="5141" y="4091"/>
                    <a:pt x="5252" y="4040"/>
                  </a:cubicBezTo>
                  <a:cubicBezTo>
                    <a:pt x="5371" y="3985"/>
                    <a:pt x="5491" y="3937"/>
                    <a:pt x="5615" y="3897"/>
                  </a:cubicBezTo>
                  <a:cubicBezTo>
                    <a:pt x="5701" y="3871"/>
                    <a:pt x="5785" y="3849"/>
                    <a:pt x="5871" y="3828"/>
                  </a:cubicBezTo>
                  <a:cubicBezTo>
                    <a:pt x="5940" y="3812"/>
                    <a:pt x="6011" y="3793"/>
                    <a:pt x="6081" y="3775"/>
                  </a:cubicBezTo>
                  <a:cubicBezTo>
                    <a:pt x="6165" y="3745"/>
                    <a:pt x="6250" y="3716"/>
                    <a:pt x="6335" y="3689"/>
                  </a:cubicBezTo>
                  <a:lnTo>
                    <a:pt x="6335" y="3689"/>
                  </a:lnTo>
                  <a:lnTo>
                    <a:pt x="6323" y="3693"/>
                  </a:lnTo>
                  <a:cubicBezTo>
                    <a:pt x="6374" y="3677"/>
                    <a:pt x="6424" y="3664"/>
                    <a:pt x="6476" y="3650"/>
                  </a:cubicBezTo>
                  <a:lnTo>
                    <a:pt x="6473" y="3650"/>
                  </a:lnTo>
                  <a:cubicBezTo>
                    <a:pt x="6476" y="3650"/>
                    <a:pt x="6478" y="3649"/>
                    <a:pt x="6480" y="3649"/>
                  </a:cubicBezTo>
                  <a:lnTo>
                    <a:pt x="6482" y="3649"/>
                  </a:lnTo>
                  <a:lnTo>
                    <a:pt x="6483" y="3647"/>
                  </a:lnTo>
                  <a:lnTo>
                    <a:pt x="6486" y="3647"/>
                  </a:lnTo>
                  <a:cubicBezTo>
                    <a:pt x="6514" y="3639"/>
                    <a:pt x="6544" y="3631"/>
                    <a:pt x="6573" y="3623"/>
                  </a:cubicBezTo>
                  <a:cubicBezTo>
                    <a:pt x="6575" y="3622"/>
                    <a:pt x="6576" y="3622"/>
                    <a:pt x="6579" y="3622"/>
                  </a:cubicBezTo>
                  <a:cubicBezTo>
                    <a:pt x="6609" y="3612"/>
                    <a:pt x="6640" y="3602"/>
                    <a:pt x="6671" y="3593"/>
                  </a:cubicBezTo>
                  <a:lnTo>
                    <a:pt x="6672" y="3592"/>
                  </a:lnTo>
                  <a:cubicBezTo>
                    <a:pt x="6690" y="3587"/>
                    <a:pt x="6707" y="3581"/>
                    <a:pt x="6725" y="3576"/>
                  </a:cubicBezTo>
                  <a:cubicBezTo>
                    <a:pt x="6726" y="3577"/>
                    <a:pt x="6727" y="3577"/>
                    <a:pt x="6728" y="3577"/>
                  </a:cubicBezTo>
                  <a:cubicBezTo>
                    <a:pt x="6730" y="3577"/>
                    <a:pt x="6732" y="3576"/>
                    <a:pt x="6733" y="3576"/>
                  </a:cubicBezTo>
                  <a:cubicBezTo>
                    <a:pt x="6706" y="3566"/>
                    <a:pt x="6678" y="3555"/>
                    <a:pt x="6651" y="3543"/>
                  </a:cubicBezTo>
                  <a:cubicBezTo>
                    <a:pt x="6609" y="3525"/>
                    <a:pt x="6568" y="3508"/>
                    <a:pt x="6525" y="3490"/>
                  </a:cubicBezTo>
                  <a:lnTo>
                    <a:pt x="6523" y="3490"/>
                  </a:lnTo>
                  <a:cubicBezTo>
                    <a:pt x="6486" y="3476"/>
                    <a:pt x="6449" y="3463"/>
                    <a:pt x="6412" y="3447"/>
                  </a:cubicBezTo>
                  <a:lnTo>
                    <a:pt x="6410" y="3447"/>
                  </a:lnTo>
                  <a:cubicBezTo>
                    <a:pt x="6367" y="3437"/>
                    <a:pt x="6326" y="3426"/>
                    <a:pt x="6285" y="3411"/>
                  </a:cubicBezTo>
                  <a:cubicBezTo>
                    <a:pt x="6253" y="3399"/>
                    <a:pt x="6221" y="3384"/>
                    <a:pt x="6188" y="3372"/>
                  </a:cubicBezTo>
                  <a:cubicBezTo>
                    <a:pt x="6151" y="3355"/>
                    <a:pt x="6110" y="3342"/>
                    <a:pt x="6072" y="3329"/>
                  </a:cubicBezTo>
                  <a:cubicBezTo>
                    <a:pt x="6032" y="3315"/>
                    <a:pt x="5992" y="3301"/>
                    <a:pt x="5951" y="3286"/>
                  </a:cubicBezTo>
                  <a:cubicBezTo>
                    <a:pt x="5911" y="3271"/>
                    <a:pt x="5871" y="3259"/>
                    <a:pt x="5830" y="3245"/>
                  </a:cubicBezTo>
                  <a:cubicBezTo>
                    <a:pt x="5795" y="3233"/>
                    <a:pt x="5762" y="3218"/>
                    <a:pt x="5728" y="3202"/>
                  </a:cubicBezTo>
                  <a:cubicBezTo>
                    <a:pt x="5727" y="3200"/>
                    <a:pt x="5727" y="3200"/>
                    <a:pt x="5726" y="3200"/>
                  </a:cubicBezTo>
                  <a:cubicBezTo>
                    <a:pt x="5723" y="3199"/>
                    <a:pt x="5722" y="3199"/>
                    <a:pt x="5721" y="3198"/>
                  </a:cubicBezTo>
                  <a:cubicBezTo>
                    <a:pt x="5658" y="3161"/>
                    <a:pt x="5598" y="3121"/>
                    <a:pt x="5535" y="3084"/>
                  </a:cubicBezTo>
                  <a:cubicBezTo>
                    <a:pt x="5481" y="3053"/>
                    <a:pt x="5426" y="3026"/>
                    <a:pt x="5372" y="2996"/>
                  </a:cubicBezTo>
                  <a:cubicBezTo>
                    <a:pt x="5256" y="2933"/>
                    <a:pt x="5139" y="2864"/>
                    <a:pt x="5031" y="2789"/>
                  </a:cubicBezTo>
                  <a:cubicBezTo>
                    <a:pt x="4844" y="2652"/>
                    <a:pt x="4668" y="2502"/>
                    <a:pt x="4484" y="2361"/>
                  </a:cubicBezTo>
                  <a:cubicBezTo>
                    <a:pt x="4390" y="2288"/>
                    <a:pt x="4294" y="2215"/>
                    <a:pt x="4204" y="2140"/>
                  </a:cubicBezTo>
                  <a:cubicBezTo>
                    <a:pt x="4124" y="2073"/>
                    <a:pt x="4047" y="2005"/>
                    <a:pt x="3969" y="1933"/>
                  </a:cubicBezTo>
                  <a:cubicBezTo>
                    <a:pt x="3933" y="1898"/>
                    <a:pt x="3897" y="1863"/>
                    <a:pt x="3865" y="1825"/>
                  </a:cubicBezTo>
                  <a:cubicBezTo>
                    <a:pt x="3818" y="1769"/>
                    <a:pt x="3778" y="1711"/>
                    <a:pt x="3740" y="1651"/>
                  </a:cubicBezTo>
                  <a:cubicBezTo>
                    <a:pt x="3711" y="1607"/>
                    <a:pt x="3683" y="1563"/>
                    <a:pt x="3654" y="1521"/>
                  </a:cubicBezTo>
                  <a:cubicBezTo>
                    <a:pt x="3628" y="1481"/>
                    <a:pt x="3599" y="1441"/>
                    <a:pt x="3573" y="1402"/>
                  </a:cubicBezTo>
                  <a:cubicBezTo>
                    <a:pt x="3528" y="1328"/>
                    <a:pt x="3488" y="1253"/>
                    <a:pt x="3452" y="1176"/>
                  </a:cubicBezTo>
                  <a:cubicBezTo>
                    <a:pt x="3423" y="1115"/>
                    <a:pt x="3397" y="1056"/>
                    <a:pt x="3378" y="992"/>
                  </a:cubicBezTo>
                  <a:cubicBezTo>
                    <a:pt x="3344" y="886"/>
                    <a:pt x="3322" y="775"/>
                    <a:pt x="3300" y="666"/>
                  </a:cubicBezTo>
                  <a:cubicBezTo>
                    <a:pt x="3295" y="641"/>
                    <a:pt x="3291" y="619"/>
                    <a:pt x="3288" y="594"/>
                  </a:cubicBezTo>
                  <a:cubicBezTo>
                    <a:pt x="3286" y="587"/>
                    <a:pt x="3282" y="578"/>
                    <a:pt x="3281" y="571"/>
                  </a:cubicBezTo>
                  <a:cubicBezTo>
                    <a:pt x="3271" y="545"/>
                    <a:pt x="3265" y="516"/>
                    <a:pt x="3259" y="491"/>
                  </a:cubicBezTo>
                  <a:cubicBezTo>
                    <a:pt x="3242" y="414"/>
                    <a:pt x="3237" y="336"/>
                    <a:pt x="3228" y="259"/>
                  </a:cubicBezTo>
                  <a:cubicBezTo>
                    <a:pt x="3225" y="237"/>
                    <a:pt x="3221" y="212"/>
                    <a:pt x="3219" y="189"/>
                  </a:cubicBezTo>
                  <a:cubicBezTo>
                    <a:pt x="3217" y="185"/>
                    <a:pt x="3217" y="182"/>
                    <a:pt x="3217" y="179"/>
                  </a:cubicBezTo>
                  <a:cubicBezTo>
                    <a:pt x="3215" y="155"/>
                    <a:pt x="3212" y="130"/>
                    <a:pt x="3210" y="108"/>
                  </a:cubicBezTo>
                  <a:cubicBezTo>
                    <a:pt x="3205" y="72"/>
                    <a:pt x="3200" y="36"/>
                    <a:pt x="3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0"/>
          <p:cNvGrpSpPr/>
          <p:nvPr/>
        </p:nvGrpSpPr>
        <p:grpSpPr>
          <a:xfrm>
            <a:off x="1235823" y="724597"/>
            <a:ext cx="181976" cy="173577"/>
            <a:chOff x="4048600" y="570950"/>
            <a:chExt cx="54875" cy="52350"/>
          </a:xfrm>
        </p:grpSpPr>
        <p:sp>
          <p:nvSpPr>
            <p:cNvPr id="561" name="Google Shape;561;p30"/>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0"/>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0"/>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0"/>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0"/>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30"/>
          <p:cNvGrpSpPr/>
          <p:nvPr/>
        </p:nvGrpSpPr>
        <p:grpSpPr>
          <a:xfrm>
            <a:off x="921486" y="4514660"/>
            <a:ext cx="181976" cy="173577"/>
            <a:chOff x="4048600" y="570950"/>
            <a:chExt cx="54875" cy="52350"/>
          </a:xfrm>
        </p:grpSpPr>
        <p:sp>
          <p:nvSpPr>
            <p:cNvPr id="569" name="Google Shape;569;p30"/>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0"/>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30"/>
          <p:cNvGrpSpPr/>
          <p:nvPr/>
        </p:nvGrpSpPr>
        <p:grpSpPr>
          <a:xfrm>
            <a:off x="6210342" y="4332203"/>
            <a:ext cx="525431" cy="442085"/>
            <a:chOff x="4197900" y="914275"/>
            <a:chExt cx="147225" cy="123875"/>
          </a:xfrm>
        </p:grpSpPr>
        <p:sp>
          <p:nvSpPr>
            <p:cNvPr id="575" name="Google Shape;575;p30"/>
            <p:cNvSpPr/>
            <p:nvPr/>
          </p:nvSpPr>
          <p:spPr>
            <a:xfrm>
              <a:off x="4256950" y="918025"/>
              <a:ext cx="20925" cy="42625"/>
            </a:xfrm>
            <a:custGeom>
              <a:avLst/>
              <a:gdLst/>
              <a:ahLst/>
              <a:cxnLst/>
              <a:rect l="l" t="t" r="r" b="b"/>
              <a:pathLst>
                <a:path w="837" h="1705" extrusionOk="0">
                  <a:moveTo>
                    <a:pt x="553" y="1"/>
                  </a:moveTo>
                  <a:cubicBezTo>
                    <a:pt x="541" y="1"/>
                    <a:pt x="529" y="3"/>
                    <a:pt x="516" y="6"/>
                  </a:cubicBezTo>
                  <a:cubicBezTo>
                    <a:pt x="496" y="13"/>
                    <a:pt x="480" y="17"/>
                    <a:pt x="462" y="27"/>
                  </a:cubicBezTo>
                  <a:cubicBezTo>
                    <a:pt x="455" y="30"/>
                    <a:pt x="449" y="34"/>
                    <a:pt x="444" y="38"/>
                  </a:cubicBezTo>
                  <a:cubicBezTo>
                    <a:pt x="429" y="40"/>
                    <a:pt x="413" y="45"/>
                    <a:pt x="400" y="51"/>
                  </a:cubicBezTo>
                  <a:cubicBezTo>
                    <a:pt x="382" y="59"/>
                    <a:pt x="367" y="64"/>
                    <a:pt x="351" y="77"/>
                  </a:cubicBezTo>
                  <a:cubicBezTo>
                    <a:pt x="331" y="94"/>
                    <a:pt x="317" y="107"/>
                    <a:pt x="301" y="127"/>
                  </a:cubicBezTo>
                  <a:cubicBezTo>
                    <a:pt x="274" y="158"/>
                    <a:pt x="257" y="197"/>
                    <a:pt x="239" y="233"/>
                  </a:cubicBezTo>
                  <a:cubicBezTo>
                    <a:pt x="222" y="270"/>
                    <a:pt x="208" y="304"/>
                    <a:pt x="193" y="340"/>
                  </a:cubicBezTo>
                  <a:cubicBezTo>
                    <a:pt x="162" y="388"/>
                    <a:pt x="133" y="438"/>
                    <a:pt x="114" y="491"/>
                  </a:cubicBezTo>
                  <a:cubicBezTo>
                    <a:pt x="92" y="551"/>
                    <a:pt x="74" y="613"/>
                    <a:pt x="62" y="678"/>
                  </a:cubicBezTo>
                  <a:cubicBezTo>
                    <a:pt x="51" y="745"/>
                    <a:pt x="37" y="812"/>
                    <a:pt x="28" y="881"/>
                  </a:cubicBezTo>
                  <a:cubicBezTo>
                    <a:pt x="13" y="998"/>
                    <a:pt x="0" y="1113"/>
                    <a:pt x="4" y="1230"/>
                  </a:cubicBezTo>
                  <a:cubicBezTo>
                    <a:pt x="5" y="1297"/>
                    <a:pt x="16" y="1370"/>
                    <a:pt x="43" y="1432"/>
                  </a:cubicBezTo>
                  <a:cubicBezTo>
                    <a:pt x="58" y="1470"/>
                    <a:pt x="78" y="1509"/>
                    <a:pt x="109" y="1539"/>
                  </a:cubicBezTo>
                  <a:cubicBezTo>
                    <a:pt x="116" y="1545"/>
                    <a:pt x="125" y="1551"/>
                    <a:pt x="134" y="1557"/>
                  </a:cubicBezTo>
                  <a:cubicBezTo>
                    <a:pt x="141" y="1572"/>
                    <a:pt x="149" y="1586"/>
                    <a:pt x="156" y="1599"/>
                  </a:cubicBezTo>
                  <a:cubicBezTo>
                    <a:pt x="165" y="1613"/>
                    <a:pt x="175" y="1627"/>
                    <a:pt x="186" y="1639"/>
                  </a:cubicBezTo>
                  <a:cubicBezTo>
                    <a:pt x="197" y="1653"/>
                    <a:pt x="214" y="1664"/>
                    <a:pt x="229" y="1673"/>
                  </a:cubicBezTo>
                  <a:cubicBezTo>
                    <a:pt x="257" y="1690"/>
                    <a:pt x="293" y="1704"/>
                    <a:pt x="326" y="1704"/>
                  </a:cubicBezTo>
                  <a:cubicBezTo>
                    <a:pt x="327" y="1704"/>
                    <a:pt x="328" y="1704"/>
                    <a:pt x="329" y="1704"/>
                  </a:cubicBezTo>
                  <a:lnTo>
                    <a:pt x="350" y="1704"/>
                  </a:lnTo>
                  <a:cubicBezTo>
                    <a:pt x="361" y="1704"/>
                    <a:pt x="372" y="1702"/>
                    <a:pt x="382" y="1701"/>
                  </a:cubicBezTo>
                  <a:cubicBezTo>
                    <a:pt x="400" y="1697"/>
                    <a:pt x="418" y="1691"/>
                    <a:pt x="436" y="1684"/>
                  </a:cubicBezTo>
                  <a:cubicBezTo>
                    <a:pt x="456" y="1678"/>
                    <a:pt x="476" y="1664"/>
                    <a:pt x="495" y="1653"/>
                  </a:cubicBezTo>
                  <a:cubicBezTo>
                    <a:pt x="528" y="1634"/>
                    <a:pt x="562" y="1594"/>
                    <a:pt x="579" y="1561"/>
                  </a:cubicBezTo>
                  <a:cubicBezTo>
                    <a:pt x="593" y="1536"/>
                    <a:pt x="605" y="1510"/>
                    <a:pt x="614" y="1484"/>
                  </a:cubicBezTo>
                  <a:cubicBezTo>
                    <a:pt x="626" y="1473"/>
                    <a:pt x="636" y="1459"/>
                    <a:pt x="645" y="1448"/>
                  </a:cubicBezTo>
                  <a:cubicBezTo>
                    <a:pt x="681" y="1402"/>
                    <a:pt x="712" y="1354"/>
                    <a:pt x="734" y="1302"/>
                  </a:cubicBezTo>
                  <a:cubicBezTo>
                    <a:pt x="789" y="1168"/>
                    <a:pt x="821" y="1025"/>
                    <a:pt x="828" y="882"/>
                  </a:cubicBezTo>
                  <a:cubicBezTo>
                    <a:pt x="836" y="755"/>
                    <a:pt x="832" y="624"/>
                    <a:pt x="810" y="499"/>
                  </a:cubicBezTo>
                  <a:cubicBezTo>
                    <a:pt x="811" y="489"/>
                    <a:pt x="811" y="480"/>
                    <a:pt x="810" y="471"/>
                  </a:cubicBezTo>
                  <a:cubicBezTo>
                    <a:pt x="805" y="395"/>
                    <a:pt x="800" y="320"/>
                    <a:pt x="780" y="246"/>
                  </a:cubicBezTo>
                  <a:cubicBezTo>
                    <a:pt x="771" y="208"/>
                    <a:pt x="763" y="168"/>
                    <a:pt x="745" y="134"/>
                  </a:cubicBezTo>
                  <a:cubicBezTo>
                    <a:pt x="729" y="99"/>
                    <a:pt x="702" y="67"/>
                    <a:pt x="671" y="45"/>
                  </a:cubicBezTo>
                  <a:cubicBezTo>
                    <a:pt x="655" y="33"/>
                    <a:pt x="636" y="22"/>
                    <a:pt x="616" y="14"/>
                  </a:cubicBezTo>
                  <a:cubicBezTo>
                    <a:pt x="604" y="9"/>
                    <a:pt x="590" y="6"/>
                    <a:pt x="575" y="3"/>
                  </a:cubicBezTo>
                  <a:cubicBezTo>
                    <a:pt x="568" y="1"/>
                    <a:pt x="560" y="1"/>
                    <a:pt x="5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4201350" y="962450"/>
              <a:ext cx="36125" cy="21075"/>
            </a:xfrm>
            <a:custGeom>
              <a:avLst/>
              <a:gdLst/>
              <a:ahLst/>
              <a:cxnLst/>
              <a:rect l="l" t="t" r="r" b="b"/>
              <a:pathLst>
                <a:path w="1445" h="843" extrusionOk="0">
                  <a:moveTo>
                    <a:pt x="409" y="1"/>
                  </a:moveTo>
                  <a:cubicBezTo>
                    <a:pt x="386" y="1"/>
                    <a:pt x="363" y="2"/>
                    <a:pt x="341" y="6"/>
                  </a:cubicBezTo>
                  <a:cubicBezTo>
                    <a:pt x="291" y="16"/>
                    <a:pt x="248" y="46"/>
                    <a:pt x="209" y="74"/>
                  </a:cubicBezTo>
                  <a:cubicBezTo>
                    <a:pt x="170" y="104"/>
                    <a:pt x="131" y="141"/>
                    <a:pt x="104" y="181"/>
                  </a:cubicBezTo>
                  <a:cubicBezTo>
                    <a:pt x="69" y="231"/>
                    <a:pt x="36" y="283"/>
                    <a:pt x="20" y="342"/>
                  </a:cubicBezTo>
                  <a:cubicBezTo>
                    <a:pt x="3" y="397"/>
                    <a:pt x="0" y="448"/>
                    <a:pt x="2" y="504"/>
                  </a:cubicBezTo>
                  <a:cubicBezTo>
                    <a:pt x="4" y="525"/>
                    <a:pt x="8" y="544"/>
                    <a:pt x="13" y="566"/>
                  </a:cubicBezTo>
                  <a:cubicBezTo>
                    <a:pt x="20" y="589"/>
                    <a:pt x="26" y="614"/>
                    <a:pt x="37" y="638"/>
                  </a:cubicBezTo>
                  <a:cubicBezTo>
                    <a:pt x="49" y="662"/>
                    <a:pt x="59" y="679"/>
                    <a:pt x="75" y="701"/>
                  </a:cubicBezTo>
                  <a:cubicBezTo>
                    <a:pt x="86" y="718"/>
                    <a:pt x="100" y="729"/>
                    <a:pt x="115" y="743"/>
                  </a:cubicBezTo>
                  <a:cubicBezTo>
                    <a:pt x="154" y="783"/>
                    <a:pt x="208" y="805"/>
                    <a:pt x="258" y="822"/>
                  </a:cubicBezTo>
                  <a:cubicBezTo>
                    <a:pt x="299" y="836"/>
                    <a:pt x="345" y="843"/>
                    <a:pt x="388" y="843"/>
                  </a:cubicBezTo>
                  <a:cubicBezTo>
                    <a:pt x="393" y="843"/>
                    <a:pt x="399" y="843"/>
                    <a:pt x="404" y="842"/>
                  </a:cubicBezTo>
                  <a:lnTo>
                    <a:pt x="418" y="842"/>
                  </a:lnTo>
                  <a:cubicBezTo>
                    <a:pt x="480" y="839"/>
                    <a:pt x="542" y="832"/>
                    <a:pt x="600" y="811"/>
                  </a:cubicBezTo>
                  <a:cubicBezTo>
                    <a:pt x="647" y="795"/>
                    <a:pt x="696" y="777"/>
                    <a:pt x="740" y="754"/>
                  </a:cubicBezTo>
                  <a:cubicBezTo>
                    <a:pt x="743" y="754"/>
                    <a:pt x="744" y="755"/>
                    <a:pt x="748" y="755"/>
                  </a:cubicBezTo>
                  <a:cubicBezTo>
                    <a:pt x="772" y="758"/>
                    <a:pt x="796" y="760"/>
                    <a:pt x="820" y="760"/>
                  </a:cubicBezTo>
                  <a:cubicBezTo>
                    <a:pt x="848" y="760"/>
                    <a:pt x="877" y="758"/>
                    <a:pt x="905" y="753"/>
                  </a:cubicBezTo>
                  <a:cubicBezTo>
                    <a:pt x="932" y="759"/>
                    <a:pt x="958" y="764"/>
                    <a:pt x="985" y="764"/>
                  </a:cubicBezTo>
                  <a:cubicBezTo>
                    <a:pt x="995" y="764"/>
                    <a:pt x="1005" y="763"/>
                    <a:pt x="1015" y="762"/>
                  </a:cubicBezTo>
                  <a:cubicBezTo>
                    <a:pt x="1051" y="758"/>
                    <a:pt x="1089" y="755"/>
                    <a:pt x="1123" y="742"/>
                  </a:cubicBezTo>
                  <a:cubicBezTo>
                    <a:pt x="1156" y="732"/>
                    <a:pt x="1182" y="722"/>
                    <a:pt x="1214" y="706"/>
                  </a:cubicBezTo>
                  <a:cubicBezTo>
                    <a:pt x="1235" y="696"/>
                    <a:pt x="1256" y="685"/>
                    <a:pt x="1276" y="670"/>
                  </a:cubicBezTo>
                  <a:cubicBezTo>
                    <a:pt x="1297" y="661"/>
                    <a:pt x="1317" y="649"/>
                    <a:pt x="1334" y="636"/>
                  </a:cubicBezTo>
                  <a:cubicBezTo>
                    <a:pt x="1353" y="621"/>
                    <a:pt x="1366" y="608"/>
                    <a:pt x="1381" y="589"/>
                  </a:cubicBezTo>
                  <a:cubicBezTo>
                    <a:pt x="1394" y="574"/>
                    <a:pt x="1401" y="559"/>
                    <a:pt x="1410" y="543"/>
                  </a:cubicBezTo>
                  <a:cubicBezTo>
                    <a:pt x="1421" y="521"/>
                    <a:pt x="1426" y="497"/>
                    <a:pt x="1427" y="473"/>
                  </a:cubicBezTo>
                  <a:cubicBezTo>
                    <a:pt x="1433" y="454"/>
                    <a:pt x="1436" y="439"/>
                    <a:pt x="1441" y="413"/>
                  </a:cubicBezTo>
                  <a:cubicBezTo>
                    <a:pt x="1444" y="389"/>
                    <a:pt x="1442" y="373"/>
                    <a:pt x="1440" y="350"/>
                  </a:cubicBezTo>
                  <a:cubicBezTo>
                    <a:pt x="1437" y="315"/>
                    <a:pt x="1424" y="284"/>
                    <a:pt x="1405" y="258"/>
                  </a:cubicBezTo>
                  <a:cubicBezTo>
                    <a:pt x="1400" y="235"/>
                    <a:pt x="1393" y="212"/>
                    <a:pt x="1383" y="192"/>
                  </a:cubicBezTo>
                  <a:cubicBezTo>
                    <a:pt x="1365" y="155"/>
                    <a:pt x="1339" y="123"/>
                    <a:pt x="1306" y="98"/>
                  </a:cubicBezTo>
                  <a:cubicBezTo>
                    <a:pt x="1287" y="86"/>
                    <a:pt x="1268" y="73"/>
                    <a:pt x="1249" y="66"/>
                  </a:cubicBezTo>
                  <a:cubicBezTo>
                    <a:pt x="1229" y="60"/>
                    <a:pt x="1208" y="51"/>
                    <a:pt x="1187" y="49"/>
                  </a:cubicBezTo>
                  <a:cubicBezTo>
                    <a:pt x="1172" y="48"/>
                    <a:pt x="1157" y="48"/>
                    <a:pt x="1142" y="47"/>
                  </a:cubicBezTo>
                  <a:cubicBezTo>
                    <a:pt x="1126" y="49"/>
                    <a:pt x="1111" y="51"/>
                    <a:pt x="1096" y="52"/>
                  </a:cubicBezTo>
                  <a:cubicBezTo>
                    <a:pt x="1071" y="56"/>
                    <a:pt x="1047" y="66"/>
                    <a:pt x="1022" y="76"/>
                  </a:cubicBezTo>
                  <a:cubicBezTo>
                    <a:pt x="1007" y="81"/>
                    <a:pt x="992" y="88"/>
                    <a:pt x="980" y="96"/>
                  </a:cubicBezTo>
                  <a:cubicBezTo>
                    <a:pt x="969" y="93"/>
                    <a:pt x="959" y="92"/>
                    <a:pt x="949" y="89"/>
                  </a:cubicBezTo>
                  <a:cubicBezTo>
                    <a:pt x="934" y="88"/>
                    <a:pt x="917" y="87"/>
                    <a:pt x="901" y="87"/>
                  </a:cubicBezTo>
                  <a:cubicBezTo>
                    <a:pt x="895" y="87"/>
                    <a:pt x="889" y="87"/>
                    <a:pt x="883" y="87"/>
                  </a:cubicBezTo>
                  <a:cubicBezTo>
                    <a:pt x="867" y="78"/>
                    <a:pt x="852" y="70"/>
                    <a:pt x="835" y="63"/>
                  </a:cubicBezTo>
                  <a:cubicBezTo>
                    <a:pt x="807" y="53"/>
                    <a:pt x="781" y="40"/>
                    <a:pt x="753" y="34"/>
                  </a:cubicBezTo>
                  <a:cubicBezTo>
                    <a:pt x="714" y="25"/>
                    <a:pt x="694" y="22"/>
                    <a:pt x="657" y="22"/>
                  </a:cubicBezTo>
                  <a:cubicBezTo>
                    <a:pt x="642" y="22"/>
                    <a:pt x="630" y="22"/>
                    <a:pt x="615" y="23"/>
                  </a:cubicBezTo>
                  <a:cubicBezTo>
                    <a:pt x="583" y="16"/>
                    <a:pt x="551" y="11"/>
                    <a:pt x="518" y="9"/>
                  </a:cubicBezTo>
                  <a:cubicBezTo>
                    <a:pt x="483" y="5"/>
                    <a:pt x="446"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4257825" y="992750"/>
              <a:ext cx="18925" cy="40775"/>
            </a:xfrm>
            <a:custGeom>
              <a:avLst/>
              <a:gdLst/>
              <a:ahLst/>
              <a:cxnLst/>
              <a:rect l="l" t="t" r="r" b="b"/>
              <a:pathLst>
                <a:path w="757" h="1631" extrusionOk="0">
                  <a:moveTo>
                    <a:pt x="379" y="0"/>
                  </a:moveTo>
                  <a:cubicBezTo>
                    <a:pt x="318" y="0"/>
                    <a:pt x="258" y="29"/>
                    <a:pt x="223" y="79"/>
                  </a:cubicBezTo>
                  <a:cubicBezTo>
                    <a:pt x="194" y="120"/>
                    <a:pt x="176" y="162"/>
                    <a:pt x="158" y="208"/>
                  </a:cubicBezTo>
                  <a:cubicBezTo>
                    <a:pt x="135" y="273"/>
                    <a:pt x="114" y="338"/>
                    <a:pt x="100" y="408"/>
                  </a:cubicBezTo>
                  <a:cubicBezTo>
                    <a:pt x="74" y="542"/>
                    <a:pt x="53" y="678"/>
                    <a:pt x="48" y="814"/>
                  </a:cubicBezTo>
                  <a:cubicBezTo>
                    <a:pt x="31" y="882"/>
                    <a:pt x="18" y="951"/>
                    <a:pt x="11" y="1023"/>
                  </a:cubicBezTo>
                  <a:cubicBezTo>
                    <a:pt x="1" y="1093"/>
                    <a:pt x="0" y="1159"/>
                    <a:pt x="7" y="1230"/>
                  </a:cubicBezTo>
                  <a:cubicBezTo>
                    <a:pt x="11" y="1282"/>
                    <a:pt x="27" y="1329"/>
                    <a:pt x="48" y="1378"/>
                  </a:cubicBezTo>
                  <a:cubicBezTo>
                    <a:pt x="81" y="1456"/>
                    <a:pt x="160" y="1520"/>
                    <a:pt x="245" y="1540"/>
                  </a:cubicBezTo>
                  <a:cubicBezTo>
                    <a:pt x="256" y="1555"/>
                    <a:pt x="269" y="1570"/>
                    <a:pt x="281" y="1583"/>
                  </a:cubicBezTo>
                  <a:cubicBezTo>
                    <a:pt x="310" y="1609"/>
                    <a:pt x="339" y="1620"/>
                    <a:pt x="375" y="1627"/>
                  </a:cubicBezTo>
                  <a:cubicBezTo>
                    <a:pt x="385" y="1628"/>
                    <a:pt x="395" y="1630"/>
                    <a:pt x="405" y="1630"/>
                  </a:cubicBezTo>
                  <a:lnTo>
                    <a:pt x="418" y="1630"/>
                  </a:lnTo>
                  <a:cubicBezTo>
                    <a:pt x="431" y="1630"/>
                    <a:pt x="442" y="1627"/>
                    <a:pt x="455" y="1622"/>
                  </a:cubicBezTo>
                  <a:cubicBezTo>
                    <a:pt x="466" y="1620"/>
                    <a:pt x="476" y="1617"/>
                    <a:pt x="484" y="1614"/>
                  </a:cubicBezTo>
                  <a:cubicBezTo>
                    <a:pt x="505" y="1606"/>
                    <a:pt x="524" y="1594"/>
                    <a:pt x="539" y="1580"/>
                  </a:cubicBezTo>
                  <a:cubicBezTo>
                    <a:pt x="562" y="1562"/>
                    <a:pt x="584" y="1538"/>
                    <a:pt x="600" y="1513"/>
                  </a:cubicBezTo>
                  <a:cubicBezTo>
                    <a:pt x="621" y="1481"/>
                    <a:pt x="637" y="1447"/>
                    <a:pt x="653" y="1413"/>
                  </a:cubicBezTo>
                  <a:cubicBezTo>
                    <a:pt x="658" y="1399"/>
                    <a:pt x="664" y="1387"/>
                    <a:pt x="668" y="1373"/>
                  </a:cubicBezTo>
                  <a:cubicBezTo>
                    <a:pt x="672" y="1363"/>
                    <a:pt x="674" y="1352"/>
                    <a:pt x="678" y="1341"/>
                  </a:cubicBezTo>
                  <a:cubicBezTo>
                    <a:pt x="679" y="1337"/>
                    <a:pt x="681" y="1332"/>
                    <a:pt x="683" y="1328"/>
                  </a:cubicBezTo>
                  <a:cubicBezTo>
                    <a:pt x="698" y="1275"/>
                    <a:pt x="711" y="1223"/>
                    <a:pt x="723" y="1168"/>
                  </a:cubicBezTo>
                  <a:cubicBezTo>
                    <a:pt x="744" y="1032"/>
                    <a:pt x="757" y="892"/>
                    <a:pt x="750" y="751"/>
                  </a:cubicBezTo>
                  <a:cubicBezTo>
                    <a:pt x="749" y="725"/>
                    <a:pt x="745" y="700"/>
                    <a:pt x="743" y="674"/>
                  </a:cubicBezTo>
                  <a:cubicBezTo>
                    <a:pt x="737" y="609"/>
                    <a:pt x="730" y="543"/>
                    <a:pt x="718" y="480"/>
                  </a:cubicBezTo>
                  <a:cubicBezTo>
                    <a:pt x="719" y="418"/>
                    <a:pt x="720" y="355"/>
                    <a:pt x="715" y="293"/>
                  </a:cubicBezTo>
                  <a:cubicBezTo>
                    <a:pt x="710" y="244"/>
                    <a:pt x="707" y="198"/>
                    <a:pt x="685" y="153"/>
                  </a:cubicBezTo>
                  <a:cubicBezTo>
                    <a:pt x="658" y="97"/>
                    <a:pt x="591" y="46"/>
                    <a:pt x="526" y="46"/>
                  </a:cubicBezTo>
                  <a:cubicBezTo>
                    <a:pt x="523" y="46"/>
                    <a:pt x="521" y="46"/>
                    <a:pt x="518" y="46"/>
                  </a:cubicBezTo>
                  <a:cubicBezTo>
                    <a:pt x="509" y="46"/>
                    <a:pt x="501" y="47"/>
                    <a:pt x="492" y="49"/>
                  </a:cubicBezTo>
                  <a:cubicBezTo>
                    <a:pt x="473" y="28"/>
                    <a:pt x="450" y="11"/>
                    <a:pt x="421" y="5"/>
                  </a:cubicBezTo>
                  <a:cubicBezTo>
                    <a:pt x="407" y="2"/>
                    <a:pt x="393"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4301800" y="965925"/>
              <a:ext cx="40350" cy="20400"/>
            </a:xfrm>
            <a:custGeom>
              <a:avLst/>
              <a:gdLst/>
              <a:ahLst/>
              <a:cxnLst/>
              <a:rect l="l" t="t" r="r" b="b"/>
              <a:pathLst>
                <a:path w="1614" h="816" extrusionOk="0">
                  <a:moveTo>
                    <a:pt x="714" y="1"/>
                  </a:moveTo>
                  <a:cubicBezTo>
                    <a:pt x="574" y="1"/>
                    <a:pt x="426" y="27"/>
                    <a:pt x="298" y="89"/>
                  </a:cubicBezTo>
                  <a:cubicBezTo>
                    <a:pt x="248" y="113"/>
                    <a:pt x="195" y="139"/>
                    <a:pt x="152" y="173"/>
                  </a:cubicBezTo>
                  <a:cubicBezTo>
                    <a:pt x="112" y="206"/>
                    <a:pt x="77" y="240"/>
                    <a:pt x="48" y="280"/>
                  </a:cubicBezTo>
                  <a:cubicBezTo>
                    <a:pt x="20" y="321"/>
                    <a:pt x="10" y="368"/>
                    <a:pt x="6" y="417"/>
                  </a:cubicBezTo>
                  <a:cubicBezTo>
                    <a:pt x="3" y="435"/>
                    <a:pt x="4" y="459"/>
                    <a:pt x="8" y="481"/>
                  </a:cubicBezTo>
                  <a:cubicBezTo>
                    <a:pt x="1" y="560"/>
                    <a:pt x="13" y="645"/>
                    <a:pt x="74" y="702"/>
                  </a:cubicBezTo>
                  <a:cubicBezTo>
                    <a:pt x="97" y="724"/>
                    <a:pt x="122" y="748"/>
                    <a:pt x="152" y="764"/>
                  </a:cubicBezTo>
                  <a:cubicBezTo>
                    <a:pt x="177" y="778"/>
                    <a:pt x="198" y="786"/>
                    <a:pt x="225" y="795"/>
                  </a:cubicBezTo>
                  <a:cubicBezTo>
                    <a:pt x="266" y="810"/>
                    <a:pt x="312" y="815"/>
                    <a:pt x="356" y="815"/>
                  </a:cubicBezTo>
                  <a:cubicBezTo>
                    <a:pt x="360" y="815"/>
                    <a:pt x="365" y="815"/>
                    <a:pt x="369" y="815"/>
                  </a:cubicBezTo>
                  <a:lnTo>
                    <a:pt x="395" y="815"/>
                  </a:lnTo>
                  <a:cubicBezTo>
                    <a:pt x="482" y="812"/>
                    <a:pt x="566" y="798"/>
                    <a:pt x="651" y="773"/>
                  </a:cubicBezTo>
                  <a:cubicBezTo>
                    <a:pt x="695" y="766"/>
                    <a:pt x="741" y="760"/>
                    <a:pt x="786" y="749"/>
                  </a:cubicBezTo>
                  <a:lnTo>
                    <a:pt x="803" y="749"/>
                  </a:lnTo>
                  <a:cubicBezTo>
                    <a:pt x="859" y="748"/>
                    <a:pt x="915" y="741"/>
                    <a:pt x="967" y="724"/>
                  </a:cubicBezTo>
                  <a:cubicBezTo>
                    <a:pt x="968" y="724"/>
                    <a:pt x="968" y="724"/>
                    <a:pt x="969" y="723"/>
                  </a:cubicBezTo>
                  <a:cubicBezTo>
                    <a:pt x="1030" y="723"/>
                    <a:pt x="1090" y="718"/>
                    <a:pt x="1147" y="702"/>
                  </a:cubicBezTo>
                  <a:cubicBezTo>
                    <a:pt x="1188" y="692"/>
                    <a:pt x="1227" y="683"/>
                    <a:pt x="1266" y="667"/>
                  </a:cubicBezTo>
                  <a:cubicBezTo>
                    <a:pt x="1304" y="654"/>
                    <a:pt x="1343" y="637"/>
                    <a:pt x="1381" y="623"/>
                  </a:cubicBezTo>
                  <a:cubicBezTo>
                    <a:pt x="1473" y="586"/>
                    <a:pt x="1556" y="520"/>
                    <a:pt x="1592" y="424"/>
                  </a:cubicBezTo>
                  <a:cubicBezTo>
                    <a:pt x="1614" y="356"/>
                    <a:pt x="1602" y="270"/>
                    <a:pt x="1551" y="212"/>
                  </a:cubicBezTo>
                  <a:cubicBezTo>
                    <a:pt x="1491" y="140"/>
                    <a:pt x="1386" y="108"/>
                    <a:pt x="1295" y="108"/>
                  </a:cubicBezTo>
                  <a:cubicBezTo>
                    <a:pt x="1289" y="108"/>
                    <a:pt x="1284" y="108"/>
                    <a:pt x="1279" y="108"/>
                  </a:cubicBezTo>
                  <a:cubicBezTo>
                    <a:pt x="1256" y="109"/>
                    <a:pt x="1234" y="110"/>
                    <a:pt x="1211" y="112"/>
                  </a:cubicBezTo>
                  <a:cubicBezTo>
                    <a:pt x="1185" y="109"/>
                    <a:pt x="1157" y="107"/>
                    <a:pt x="1128" y="107"/>
                  </a:cubicBezTo>
                  <a:cubicBezTo>
                    <a:pt x="1117" y="98"/>
                    <a:pt x="1105" y="88"/>
                    <a:pt x="1093" y="81"/>
                  </a:cubicBezTo>
                  <a:cubicBezTo>
                    <a:pt x="1058" y="56"/>
                    <a:pt x="1012" y="36"/>
                    <a:pt x="970" y="31"/>
                  </a:cubicBezTo>
                  <a:cubicBezTo>
                    <a:pt x="948" y="27"/>
                    <a:pt x="927" y="26"/>
                    <a:pt x="905" y="26"/>
                  </a:cubicBezTo>
                  <a:cubicBezTo>
                    <a:pt x="843" y="10"/>
                    <a:pt x="778" y="1"/>
                    <a:pt x="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4258800" y="918300"/>
              <a:ext cx="18575" cy="21800"/>
            </a:xfrm>
            <a:custGeom>
              <a:avLst/>
              <a:gdLst/>
              <a:ahLst/>
              <a:cxnLst/>
              <a:rect l="l" t="t" r="r" b="b"/>
              <a:pathLst>
                <a:path w="743" h="872" extrusionOk="0">
                  <a:moveTo>
                    <a:pt x="418" y="1"/>
                  </a:moveTo>
                  <a:cubicBezTo>
                    <a:pt x="387" y="1"/>
                    <a:pt x="355" y="6"/>
                    <a:pt x="325" y="18"/>
                  </a:cubicBezTo>
                  <a:cubicBezTo>
                    <a:pt x="305" y="26"/>
                    <a:pt x="285" y="34"/>
                    <a:pt x="268" y="44"/>
                  </a:cubicBezTo>
                  <a:cubicBezTo>
                    <a:pt x="241" y="54"/>
                    <a:pt x="216" y="69"/>
                    <a:pt x="195" y="87"/>
                  </a:cubicBezTo>
                  <a:cubicBezTo>
                    <a:pt x="155" y="121"/>
                    <a:pt x="122" y="161"/>
                    <a:pt x="95" y="203"/>
                  </a:cubicBezTo>
                  <a:cubicBezTo>
                    <a:pt x="83" y="216"/>
                    <a:pt x="73" y="229"/>
                    <a:pt x="66" y="243"/>
                  </a:cubicBezTo>
                  <a:cubicBezTo>
                    <a:pt x="49" y="270"/>
                    <a:pt x="38" y="292"/>
                    <a:pt x="25" y="320"/>
                  </a:cubicBezTo>
                  <a:cubicBezTo>
                    <a:pt x="4" y="367"/>
                    <a:pt x="2" y="421"/>
                    <a:pt x="1" y="471"/>
                  </a:cubicBezTo>
                  <a:cubicBezTo>
                    <a:pt x="1" y="488"/>
                    <a:pt x="4" y="504"/>
                    <a:pt x="7" y="521"/>
                  </a:cubicBezTo>
                  <a:lnTo>
                    <a:pt x="7" y="531"/>
                  </a:lnTo>
                  <a:cubicBezTo>
                    <a:pt x="9" y="585"/>
                    <a:pt x="26" y="634"/>
                    <a:pt x="49" y="682"/>
                  </a:cubicBezTo>
                  <a:cubicBezTo>
                    <a:pt x="71" y="729"/>
                    <a:pt x="110" y="774"/>
                    <a:pt x="153" y="804"/>
                  </a:cubicBezTo>
                  <a:cubicBezTo>
                    <a:pt x="194" y="833"/>
                    <a:pt x="237" y="851"/>
                    <a:pt x="284" y="863"/>
                  </a:cubicBezTo>
                  <a:cubicBezTo>
                    <a:pt x="309" y="870"/>
                    <a:pt x="334" y="872"/>
                    <a:pt x="360" y="872"/>
                  </a:cubicBezTo>
                  <a:cubicBezTo>
                    <a:pt x="384" y="870"/>
                    <a:pt x="410" y="867"/>
                    <a:pt x="434" y="863"/>
                  </a:cubicBezTo>
                  <a:cubicBezTo>
                    <a:pt x="484" y="854"/>
                    <a:pt x="528" y="830"/>
                    <a:pt x="569" y="802"/>
                  </a:cubicBezTo>
                  <a:cubicBezTo>
                    <a:pt x="680" y="730"/>
                    <a:pt x="738" y="595"/>
                    <a:pt x="736" y="462"/>
                  </a:cubicBezTo>
                  <a:cubicBezTo>
                    <a:pt x="743" y="404"/>
                    <a:pt x="740" y="347"/>
                    <a:pt x="731" y="290"/>
                  </a:cubicBezTo>
                  <a:cubicBezTo>
                    <a:pt x="722" y="230"/>
                    <a:pt x="695" y="176"/>
                    <a:pt x="661" y="126"/>
                  </a:cubicBezTo>
                  <a:cubicBezTo>
                    <a:pt x="640" y="94"/>
                    <a:pt x="607" y="64"/>
                    <a:pt x="574" y="44"/>
                  </a:cubicBezTo>
                  <a:cubicBezTo>
                    <a:pt x="527" y="17"/>
                    <a:pt x="473" y="1"/>
                    <a:pt x="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4201775" y="962075"/>
              <a:ext cx="22675" cy="18875"/>
            </a:xfrm>
            <a:custGeom>
              <a:avLst/>
              <a:gdLst/>
              <a:ahLst/>
              <a:cxnLst/>
              <a:rect l="l" t="t" r="r" b="b"/>
              <a:pathLst>
                <a:path w="907" h="755" extrusionOk="0">
                  <a:moveTo>
                    <a:pt x="476" y="1"/>
                  </a:moveTo>
                  <a:cubicBezTo>
                    <a:pt x="470" y="1"/>
                    <a:pt x="464" y="1"/>
                    <a:pt x="458" y="1"/>
                  </a:cubicBezTo>
                  <a:cubicBezTo>
                    <a:pt x="457" y="1"/>
                    <a:pt x="455" y="1"/>
                    <a:pt x="454" y="1"/>
                  </a:cubicBezTo>
                  <a:cubicBezTo>
                    <a:pt x="416" y="1"/>
                    <a:pt x="370" y="15"/>
                    <a:pt x="336" y="33"/>
                  </a:cubicBezTo>
                  <a:cubicBezTo>
                    <a:pt x="309" y="48"/>
                    <a:pt x="285" y="67"/>
                    <a:pt x="262" y="89"/>
                  </a:cubicBezTo>
                  <a:cubicBezTo>
                    <a:pt x="204" y="113"/>
                    <a:pt x="149" y="148"/>
                    <a:pt x="108" y="200"/>
                  </a:cubicBezTo>
                  <a:cubicBezTo>
                    <a:pt x="47" y="273"/>
                    <a:pt x="1" y="363"/>
                    <a:pt x="5" y="463"/>
                  </a:cubicBezTo>
                  <a:cubicBezTo>
                    <a:pt x="6" y="497"/>
                    <a:pt x="11" y="541"/>
                    <a:pt x="29" y="574"/>
                  </a:cubicBezTo>
                  <a:cubicBezTo>
                    <a:pt x="44" y="605"/>
                    <a:pt x="61" y="640"/>
                    <a:pt x="87" y="662"/>
                  </a:cubicBezTo>
                  <a:cubicBezTo>
                    <a:pt x="102" y="677"/>
                    <a:pt x="114" y="691"/>
                    <a:pt x="133" y="702"/>
                  </a:cubicBezTo>
                  <a:cubicBezTo>
                    <a:pt x="158" y="716"/>
                    <a:pt x="175" y="725"/>
                    <a:pt x="201" y="735"/>
                  </a:cubicBezTo>
                  <a:cubicBezTo>
                    <a:pt x="233" y="748"/>
                    <a:pt x="272" y="753"/>
                    <a:pt x="307" y="754"/>
                  </a:cubicBezTo>
                  <a:lnTo>
                    <a:pt x="334" y="754"/>
                  </a:lnTo>
                  <a:cubicBezTo>
                    <a:pt x="382" y="753"/>
                    <a:pt x="431" y="746"/>
                    <a:pt x="478" y="729"/>
                  </a:cubicBezTo>
                  <a:cubicBezTo>
                    <a:pt x="486" y="730"/>
                    <a:pt x="495" y="731"/>
                    <a:pt x="503" y="731"/>
                  </a:cubicBezTo>
                  <a:cubicBezTo>
                    <a:pt x="514" y="731"/>
                    <a:pt x="525" y="730"/>
                    <a:pt x="535" y="728"/>
                  </a:cubicBezTo>
                  <a:cubicBezTo>
                    <a:pt x="588" y="720"/>
                    <a:pt x="641" y="701"/>
                    <a:pt x="682" y="666"/>
                  </a:cubicBezTo>
                  <a:cubicBezTo>
                    <a:pt x="685" y="665"/>
                    <a:pt x="689" y="664"/>
                    <a:pt x="691" y="664"/>
                  </a:cubicBezTo>
                  <a:cubicBezTo>
                    <a:pt x="737" y="649"/>
                    <a:pt x="784" y="618"/>
                    <a:pt x="816" y="583"/>
                  </a:cubicBezTo>
                  <a:cubicBezTo>
                    <a:pt x="834" y="563"/>
                    <a:pt x="847" y="547"/>
                    <a:pt x="862" y="525"/>
                  </a:cubicBezTo>
                  <a:cubicBezTo>
                    <a:pt x="872" y="508"/>
                    <a:pt x="880" y="491"/>
                    <a:pt x="887" y="474"/>
                  </a:cubicBezTo>
                  <a:cubicBezTo>
                    <a:pt x="904" y="434"/>
                    <a:pt x="907" y="389"/>
                    <a:pt x="906" y="348"/>
                  </a:cubicBezTo>
                  <a:cubicBezTo>
                    <a:pt x="903" y="314"/>
                    <a:pt x="891" y="270"/>
                    <a:pt x="872" y="241"/>
                  </a:cubicBezTo>
                  <a:cubicBezTo>
                    <a:pt x="842" y="200"/>
                    <a:pt x="814" y="165"/>
                    <a:pt x="774" y="144"/>
                  </a:cubicBezTo>
                  <a:cubicBezTo>
                    <a:pt x="754" y="134"/>
                    <a:pt x="733" y="125"/>
                    <a:pt x="711" y="120"/>
                  </a:cubicBezTo>
                  <a:cubicBezTo>
                    <a:pt x="708" y="115"/>
                    <a:pt x="706" y="112"/>
                    <a:pt x="703" y="109"/>
                  </a:cubicBezTo>
                  <a:cubicBezTo>
                    <a:pt x="676" y="77"/>
                    <a:pt x="640" y="49"/>
                    <a:pt x="603" y="32"/>
                  </a:cubicBezTo>
                  <a:cubicBezTo>
                    <a:pt x="573" y="19"/>
                    <a:pt x="553" y="12"/>
                    <a:pt x="521" y="5"/>
                  </a:cubicBezTo>
                  <a:cubicBezTo>
                    <a:pt x="506" y="1"/>
                    <a:pt x="490" y="1"/>
                    <a:pt x="4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4257750" y="1011500"/>
              <a:ext cx="19225" cy="21200"/>
            </a:xfrm>
            <a:custGeom>
              <a:avLst/>
              <a:gdLst/>
              <a:ahLst/>
              <a:cxnLst/>
              <a:rect l="l" t="t" r="r" b="b"/>
              <a:pathLst>
                <a:path w="769" h="848" extrusionOk="0">
                  <a:moveTo>
                    <a:pt x="401" y="0"/>
                  </a:moveTo>
                  <a:cubicBezTo>
                    <a:pt x="390" y="0"/>
                    <a:pt x="378" y="1"/>
                    <a:pt x="367" y="1"/>
                  </a:cubicBezTo>
                  <a:cubicBezTo>
                    <a:pt x="269" y="7"/>
                    <a:pt x="189" y="66"/>
                    <a:pt x="125" y="138"/>
                  </a:cubicBezTo>
                  <a:cubicBezTo>
                    <a:pt x="83" y="188"/>
                    <a:pt x="57" y="248"/>
                    <a:pt x="36" y="308"/>
                  </a:cubicBezTo>
                  <a:cubicBezTo>
                    <a:pt x="17" y="360"/>
                    <a:pt x="9" y="414"/>
                    <a:pt x="5" y="470"/>
                  </a:cubicBezTo>
                  <a:cubicBezTo>
                    <a:pt x="0" y="564"/>
                    <a:pt x="30" y="667"/>
                    <a:pt x="97" y="737"/>
                  </a:cubicBezTo>
                  <a:cubicBezTo>
                    <a:pt x="141" y="782"/>
                    <a:pt x="187" y="810"/>
                    <a:pt x="247" y="832"/>
                  </a:cubicBezTo>
                  <a:cubicBezTo>
                    <a:pt x="264" y="839"/>
                    <a:pt x="287" y="842"/>
                    <a:pt x="308" y="845"/>
                  </a:cubicBezTo>
                  <a:cubicBezTo>
                    <a:pt x="323" y="846"/>
                    <a:pt x="340" y="847"/>
                    <a:pt x="356" y="847"/>
                  </a:cubicBezTo>
                  <a:lnTo>
                    <a:pt x="360" y="847"/>
                  </a:lnTo>
                  <a:cubicBezTo>
                    <a:pt x="373" y="847"/>
                    <a:pt x="387" y="844"/>
                    <a:pt x="402" y="840"/>
                  </a:cubicBezTo>
                  <a:cubicBezTo>
                    <a:pt x="409" y="842"/>
                    <a:pt x="417" y="842"/>
                    <a:pt x="425" y="842"/>
                  </a:cubicBezTo>
                  <a:cubicBezTo>
                    <a:pt x="465" y="842"/>
                    <a:pt x="504" y="822"/>
                    <a:pt x="525" y="784"/>
                  </a:cubicBezTo>
                  <a:cubicBezTo>
                    <a:pt x="525" y="783"/>
                    <a:pt x="526" y="783"/>
                    <a:pt x="526" y="782"/>
                  </a:cubicBezTo>
                  <a:cubicBezTo>
                    <a:pt x="572" y="753"/>
                    <a:pt x="612" y="720"/>
                    <a:pt x="648" y="681"/>
                  </a:cubicBezTo>
                  <a:cubicBezTo>
                    <a:pt x="686" y="641"/>
                    <a:pt x="721" y="586"/>
                    <a:pt x="737" y="533"/>
                  </a:cubicBezTo>
                  <a:cubicBezTo>
                    <a:pt x="754" y="484"/>
                    <a:pt x="768" y="432"/>
                    <a:pt x="764" y="378"/>
                  </a:cubicBezTo>
                  <a:cubicBezTo>
                    <a:pt x="760" y="326"/>
                    <a:pt x="757" y="272"/>
                    <a:pt x="731" y="223"/>
                  </a:cubicBezTo>
                  <a:cubicBezTo>
                    <a:pt x="721" y="204"/>
                    <a:pt x="711" y="185"/>
                    <a:pt x="698" y="167"/>
                  </a:cubicBezTo>
                  <a:cubicBezTo>
                    <a:pt x="680" y="139"/>
                    <a:pt x="665" y="123"/>
                    <a:pt x="641" y="100"/>
                  </a:cubicBezTo>
                  <a:cubicBezTo>
                    <a:pt x="605" y="62"/>
                    <a:pt x="555" y="39"/>
                    <a:pt x="509" y="19"/>
                  </a:cubicBezTo>
                  <a:cubicBezTo>
                    <a:pt x="475" y="4"/>
                    <a:pt x="438" y="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4316325" y="965375"/>
              <a:ext cx="23650" cy="18650"/>
            </a:xfrm>
            <a:custGeom>
              <a:avLst/>
              <a:gdLst/>
              <a:ahLst/>
              <a:cxnLst/>
              <a:rect l="l" t="t" r="r" b="b"/>
              <a:pathLst>
                <a:path w="946" h="746" extrusionOk="0">
                  <a:moveTo>
                    <a:pt x="432" y="0"/>
                  </a:moveTo>
                  <a:cubicBezTo>
                    <a:pt x="392" y="0"/>
                    <a:pt x="349" y="6"/>
                    <a:pt x="313" y="17"/>
                  </a:cubicBezTo>
                  <a:cubicBezTo>
                    <a:pt x="259" y="34"/>
                    <a:pt x="215" y="57"/>
                    <a:pt x="168" y="89"/>
                  </a:cubicBezTo>
                  <a:cubicBezTo>
                    <a:pt x="130" y="114"/>
                    <a:pt x="99" y="150"/>
                    <a:pt x="71" y="186"/>
                  </a:cubicBezTo>
                  <a:cubicBezTo>
                    <a:pt x="48" y="214"/>
                    <a:pt x="36" y="248"/>
                    <a:pt x="21" y="280"/>
                  </a:cubicBezTo>
                  <a:cubicBezTo>
                    <a:pt x="11" y="299"/>
                    <a:pt x="5" y="325"/>
                    <a:pt x="4" y="346"/>
                  </a:cubicBezTo>
                  <a:cubicBezTo>
                    <a:pt x="3" y="368"/>
                    <a:pt x="1" y="390"/>
                    <a:pt x="3" y="414"/>
                  </a:cubicBezTo>
                  <a:cubicBezTo>
                    <a:pt x="6" y="449"/>
                    <a:pt x="11" y="467"/>
                    <a:pt x="21" y="501"/>
                  </a:cubicBezTo>
                  <a:cubicBezTo>
                    <a:pt x="34" y="544"/>
                    <a:pt x="63" y="580"/>
                    <a:pt x="92" y="612"/>
                  </a:cubicBezTo>
                  <a:cubicBezTo>
                    <a:pt x="123" y="647"/>
                    <a:pt x="161" y="672"/>
                    <a:pt x="202" y="693"/>
                  </a:cubicBezTo>
                  <a:cubicBezTo>
                    <a:pt x="252" y="719"/>
                    <a:pt x="308" y="730"/>
                    <a:pt x="364" y="735"/>
                  </a:cubicBezTo>
                  <a:cubicBezTo>
                    <a:pt x="393" y="743"/>
                    <a:pt x="423" y="745"/>
                    <a:pt x="453" y="745"/>
                  </a:cubicBezTo>
                  <a:cubicBezTo>
                    <a:pt x="459" y="745"/>
                    <a:pt x="464" y="745"/>
                    <a:pt x="469" y="745"/>
                  </a:cubicBezTo>
                  <a:cubicBezTo>
                    <a:pt x="517" y="744"/>
                    <a:pt x="563" y="735"/>
                    <a:pt x="609" y="720"/>
                  </a:cubicBezTo>
                  <a:cubicBezTo>
                    <a:pt x="628" y="714"/>
                    <a:pt x="645" y="707"/>
                    <a:pt x="663" y="697"/>
                  </a:cubicBezTo>
                  <a:cubicBezTo>
                    <a:pt x="685" y="684"/>
                    <a:pt x="707" y="674"/>
                    <a:pt x="726" y="657"/>
                  </a:cubicBezTo>
                  <a:cubicBezTo>
                    <a:pt x="746" y="640"/>
                    <a:pt x="765" y="621"/>
                    <a:pt x="783" y="601"/>
                  </a:cubicBezTo>
                  <a:cubicBezTo>
                    <a:pt x="800" y="589"/>
                    <a:pt x="815" y="578"/>
                    <a:pt x="830" y="564"/>
                  </a:cubicBezTo>
                  <a:cubicBezTo>
                    <a:pt x="867" y="534"/>
                    <a:pt x="907" y="487"/>
                    <a:pt x="923" y="441"/>
                  </a:cubicBezTo>
                  <a:cubicBezTo>
                    <a:pt x="929" y="421"/>
                    <a:pt x="935" y="402"/>
                    <a:pt x="938" y="383"/>
                  </a:cubicBezTo>
                  <a:cubicBezTo>
                    <a:pt x="944" y="350"/>
                    <a:pt x="945" y="332"/>
                    <a:pt x="943" y="302"/>
                  </a:cubicBezTo>
                  <a:cubicBezTo>
                    <a:pt x="940" y="259"/>
                    <a:pt x="917" y="220"/>
                    <a:pt x="896" y="183"/>
                  </a:cubicBezTo>
                  <a:cubicBezTo>
                    <a:pt x="874" y="151"/>
                    <a:pt x="839" y="117"/>
                    <a:pt x="805" y="98"/>
                  </a:cubicBezTo>
                  <a:cubicBezTo>
                    <a:pt x="753" y="69"/>
                    <a:pt x="697" y="49"/>
                    <a:pt x="639" y="42"/>
                  </a:cubicBezTo>
                  <a:cubicBezTo>
                    <a:pt x="581" y="17"/>
                    <a:pt x="522" y="4"/>
                    <a:pt x="459" y="1"/>
                  </a:cubicBezTo>
                  <a:cubicBezTo>
                    <a:pt x="450" y="0"/>
                    <a:pt x="441" y="0"/>
                    <a:pt x="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0"/>
            <p:cNvSpPr/>
            <p:nvPr/>
          </p:nvSpPr>
          <p:spPr>
            <a:xfrm>
              <a:off x="4252575" y="914275"/>
              <a:ext cx="29700" cy="50525"/>
            </a:xfrm>
            <a:custGeom>
              <a:avLst/>
              <a:gdLst/>
              <a:ahLst/>
              <a:cxnLst/>
              <a:rect l="l" t="t" r="r" b="b"/>
              <a:pathLst>
                <a:path w="1188" h="2021" extrusionOk="0">
                  <a:moveTo>
                    <a:pt x="929" y="527"/>
                  </a:moveTo>
                  <a:cubicBezTo>
                    <a:pt x="929" y="529"/>
                    <a:pt x="929" y="532"/>
                    <a:pt x="930" y="534"/>
                  </a:cubicBezTo>
                  <a:lnTo>
                    <a:pt x="930" y="534"/>
                  </a:lnTo>
                  <a:cubicBezTo>
                    <a:pt x="930" y="532"/>
                    <a:pt x="929" y="529"/>
                    <a:pt x="929" y="527"/>
                  </a:cubicBezTo>
                  <a:close/>
                  <a:moveTo>
                    <a:pt x="944" y="606"/>
                  </a:moveTo>
                  <a:cubicBezTo>
                    <a:pt x="944" y="607"/>
                    <a:pt x="944" y="608"/>
                    <a:pt x="944" y="609"/>
                  </a:cubicBezTo>
                  <a:lnTo>
                    <a:pt x="944" y="609"/>
                  </a:lnTo>
                  <a:cubicBezTo>
                    <a:pt x="944" y="608"/>
                    <a:pt x="944" y="607"/>
                    <a:pt x="944" y="606"/>
                  </a:cubicBezTo>
                  <a:close/>
                  <a:moveTo>
                    <a:pt x="864" y="1434"/>
                  </a:moveTo>
                  <a:lnTo>
                    <a:pt x="864" y="1434"/>
                  </a:lnTo>
                  <a:cubicBezTo>
                    <a:pt x="864" y="1434"/>
                    <a:pt x="864" y="1434"/>
                    <a:pt x="864" y="1434"/>
                  </a:cubicBezTo>
                  <a:lnTo>
                    <a:pt x="864" y="1434"/>
                  </a:lnTo>
                  <a:cubicBezTo>
                    <a:pt x="864" y="1434"/>
                    <a:pt x="864" y="1434"/>
                    <a:pt x="864" y="1434"/>
                  </a:cubicBezTo>
                  <a:close/>
                  <a:moveTo>
                    <a:pt x="433" y="1773"/>
                  </a:moveTo>
                  <a:cubicBezTo>
                    <a:pt x="434" y="1773"/>
                    <a:pt x="434" y="1773"/>
                    <a:pt x="434" y="1774"/>
                  </a:cubicBezTo>
                  <a:cubicBezTo>
                    <a:pt x="434" y="1773"/>
                    <a:pt x="433" y="1773"/>
                    <a:pt x="433" y="1773"/>
                  </a:cubicBezTo>
                  <a:close/>
                  <a:moveTo>
                    <a:pt x="683" y="232"/>
                  </a:moveTo>
                  <a:cubicBezTo>
                    <a:pt x="697" y="239"/>
                    <a:pt x="713" y="245"/>
                    <a:pt x="727" y="252"/>
                  </a:cubicBezTo>
                  <a:cubicBezTo>
                    <a:pt x="755" y="270"/>
                    <a:pt x="782" y="288"/>
                    <a:pt x="808" y="308"/>
                  </a:cubicBezTo>
                  <a:lnTo>
                    <a:pt x="806" y="306"/>
                  </a:lnTo>
                  <a:lnTo>
                    <a:pt x="806" y="306"/>
                  </a:lnTo>
                  <a:cubicBezTo>
                    <a:pt x="808" y="307"/>
                    <a:pt x="811" y="310"/>
                    <a:pt x="813" y="312"/>
                  </a:cubicBezTo>
                  <a:cubicBezTo>
                    <a:pt x="815" y="313"/>
                    <a:pt x="816" y="314"/>
                    <a:pt x="818" y="316"/>
                  </a:cubicBezTo>
                  <a:cubicBezTo>
                    <a:pt x="817" y="316"/>
                    <a:pt x="817" y="315"/>
                    <a:pt x="816" y="315"/>
                  </a:cubicBezTo>
                  <a:lnTo>
                    <a:pt x="816" y="315"/>
                  </a:lnTo>
                  <a:cubicBezTo>
                    <a:pt x="821" y="318"/>
                    <a:pt x="826" y="324"/>
                    <a:pt x="832" y="329"/>
                  </a:cubicBezTo>
                  <a:lnTo>
                    <a:pt x="851" y="352"/>
                  </a:lnTo>
                  <a:cubicBezTo>
                    <a:pt x="857" y="360"/>
                    <a:pt x="863" y="368"/>
                    <a:pt x="868" y="377"/>
                  </a:cubicBezTo>
                  <a:cubicBezTo>
                    <a:pt x="882" y="404"/>
                    <a:pt x="895" y="432"/>
                    <a:pt x="906" y="460"/>
                  </a:cubicBezTo>
                  <a:cubicBezTo>
                    <a:pt x="915" y="481"/>
                    <a:pt x="921" y="502"/>
                    <a:pt x="928" y="523"/>
                  </a:cubicBezTo>
                  <a:lnTo>
                    <a:pt x="928" y="523"/>
                  </a:lnTo>
                  <a:cubicBezTo>
                    <a:pt x="928" y="522"/>
                    <a:pt x="927" y="522"/>
                    <a:pt x="927" y="522"/>
                  </a:cubicBezTo>
                  <a:lnTo>
                    <a:pt x="927" y="522"/>
                  </a:lnTo>
                  <a:cubicBezTo>
                    <a:pt x="927" y="523"/>
                    <a:pt x="927" y="524"/>
                    <a:pt x="929" y="525"/>
                  </a:cubicBezTo>
                  <a:cubicBezTo>
                    <a:pt x="930" y="529"/>
                    <a:pt x="931" y="532"/>
                    <a:pt x="931" y="535"/>
                  </a:cubicBezTo>
                  <a:cubicBezTo>
                    <a:pt x="931" y="535"/>
                    <a:pt x="930" y="534"/>
                    <a:pt x="930" y="534"/>
                  </a:cubicBezTo>
                  <a:lnTo>
                    <a:pt x="930" y="534"/>
                  </a:lnTo>
                  <a:cubicBezTo>
                    <a:pt x="935" y="556"/>
                    <a:pt x="939" y="578"/>
                    <a:pt x="942" y="601"/>
                  </a:cubicBezTo>
                  <a:lnTo>
                    <a:pt x="942" y="599"/>
                  </a:lnTo>
                  <a:cubicBezTo>
                    <a:pt x="942" y="600"/>
                    <a:pt x="942" y="602"/>
                    <a:pt x="944" y="604"/>
                  </a:cubicBezTo>
                  <a:cubicBezTo>
                    <a:pt x="944" y="606"/>
                    <a:pt x="945" y="609"/>
                    <a:pt x="945" y="613"/>
                  </a:cubicBezTo>
                  <a:cubicBezTo>
                    <a:pt x="945" y="611"/>
                    <a:pt x="945" y="610"/>
                    <a:pt x="944" y="609"/>
                  </a:cubicBezTo>
                  <a:lnTo>
                    <a:pt x="944" y="609"/>
                  </a:lnTo>
                  <a:cubicBezTo>
                    <a:pt x="953" y="683"/>
                    <a:pt x="961" y="758"/>
                    <a:pt x="962" y="833"/>
                  </a:cubicBezTo>
                  <a:cubicBezTo>
                    <a:pt x="961" y="904"/>
                    <a:pt x="960" y="976"/>
                    <a:pt x="955" y="1051"/>
                  </a:cubicBezTo>
                  <a:lnTo>
                    <a:pt x="955" y="1051"/>
                  </a:lnTo>
                  <a:cubicBezTo>
                    <a:pt x="954" y="1052"/>
                    <a:pt x="954" y="1053"/>
                    <a:pt x="954" y="1055"/>
                  </a:cubicBezTo>
                  <a:cubicBezTo>
                    <a:pt x="954" y="1054"/>
                    <a:pt x="954" y="1053"/>
                    <a:pt x="955" y="1051"/>
                  </a:cubicBezTo>
                  <a:lnTo>
                    <a:pt x="955" y="1051"/>
                  </a:lnTo>
                  <a:cubicBezTo>
                    <a:pt x="955" y="1053"/>
                    <a:pt x="955" y="1054"/>
                    <a:pt x="954" y="1055"/>
                  </a:cubicBezTo>
                  <a:lnTo>
                    <a:pt x="954" y="1056"/>
                  </a:lnTo>
                  <a:cubicBezTo>
                    <a:pt x="944" y="1136"/>
                    <a:pt x="926" y="1214"/>
                    <a:pt x="909" y="1293"/>
                  </a:cubicBezTo>
                  <a:cubicBezTo>
                    <a:pt x="896" y="1339"/>
                    <a:pt x="881" y="1387"/>
                    <a:pt x="864" y="1433"/>
                  </a:cubicBezTo>
                  <a:lnTo>
                    <a:pt x="864" y="1433"/>
                  </a:lnTo>
                  <a:cubicBezTo>
                    <a:pt x="865" y="1432"/>
                    <a:pt x="866" y="1432"/>
                    <a:pt x="866" y="1431"/>
                  </a:cubicBezTo>
                  <a:lnTo>
                    <a:pt x="866" y="1431"/>
                  </a:lnTo>
                  <a:cubicBezTo>
                    <a:pt x="866" y="1432"/>
                    <a:pt x="865" y="1432"/>
                    <a:pt x="864" y="1434"/>
                  </a:cubicBezTo>
                  <a:lnTo>
                    <a:pt x="864" y="1434"/>
                  </a:lnTo>
                  <a:cubicBezTo>
                    <a:pt x="864" y="1434"/>
                    <a:pt x="864" y="1433"/>
                    <a:pt x="864" y="1433"/>
                  </a:cubicBezTo>
                  <a:lnTo>
                    <a:pt x="864" y="1433"/>
                  </a:lnTo>
                  <a:cubicBezTo>
                    <a:pt x="864" y="1434"/>
                    <a:pt x="864" y="1434"/>
                    <a:pt x="864" y="1435"/>
                  </a:cubicBezTo>
                  <a:cubicBezTo>
                    <a:pt x="864" y="1435"/>
                    <a:pt x="864" y="1435"/>
                    <a:pt x="864" y="1434"/>
                  </a:cubicBezTo>
                  <a:lnTo>
                    <a:pt x="864" y="1434"/>
                  </a:lnTo>
                  <a:cubicBezTo>
                    <a:pt x="864" y="1435"/>
                    <a:pt x="864" y="1435"/>
                    <a:pt x="864" y="1436"/>
                  </a:cubicBezTo>
                  <a:cubicBezTo>
                    <a:pt x="842" y="1487"/>
                    <a:pt x="818" y="1535"/>
                    <a:pt x="792" y="1583"/>
                  </a:cubicBezTo>
                  <a:cubicBezTo>
                    <a:pt x="783" y="1601"/>
                    <a:pt x="771" y="1618"/>
                    <a:pt x="758" y="1636"/>
                  </a:cubicBezTo>
                  <a:cubicBezTo>
                    <a:pt x="745" y="1652"/>
                    <a:pt x="733" y="1667"/>
                    <a:pt x="718" y="1683"/>
                  </a:cubicBezTo>
                  <a:cubicBezTo>
                    <a:pt x="697" y="1703"/>
                    <a:pt x="677" y="1722"/>
                    <a:pt x="653" y="1741"/>
                  </a:cubicBezTo>
                  <a:cubicBezTo>
                    <a:pt x="641" y="1749"/>
                    <a:pt x="629" y="1757"/>
                    <a:pt x="616" y="1765"/>
                  </a:cubicBezTo>
                  <a:cubicBezTo>
                    <a:pt x="607" y="1770"/>
                    <a:pt x="596" y="1774"/>
                    <a:pt x="588" y="1778"/>
                  </a:cubicBezTo>
                  <a:cubicBezTo>
                    <a:pt x="581" y="1781"/>
                    <a:pt x="575" y="1783"/>
                    <a:pt x="567" y="1786"/>
                  </a:cubicBezTo>
                  <a:cubicBezTo>
                    <a:pt x="559" y="1788"/>
                    <a:pt x="550" y="1789"/>
                    <a:pt x="543" y="1791"/>
                  </a:cubicBezTo>
                  <a:cubicBezTo>
                    <a:pt x="531" y="1792"/>
                    <a:pt x="519" y="1793"/>
                    <a:pt x="508" y="1793"/>
                  </a:cubicBezTo>
                  <a:lnTo>
                    <a:pt x="497" y="1793"/>
                  </a:lnTo>
                  <a:cubicBezTo>
                    <a:pt x="487" y="1792"/>
                    <a:pt x="476" y="1789"/>
                    <a:pt x="465" y="1788"/>
                  </a:cubicBezTo>
                  <a:cubicBezTo>
                    <a:pt x="461" y="1787"/>
                    <a:pt x="459" y="1786"/>
                    <a:pt x="455" y="1786"/>
                  </a:cubicBezTo>
                  <a:cubicBezTo>
                    <a:pt x="452" y="1784"/>
                    <a:pt x="449" y="1783"/>
                    <a:pt x="446" y="1782"/>
                  </a:cubicBezTo>
                  <a:cubicBezTo>
                    <a:pt x="441" y="1778"/>
                    <a:pt x="434" y="1774"/>
                    <a:pt x="429" y="1769"/>
                  </a:cubicBezTo>
                  <a:lnTo>
                    <a:pt x="429" y="1769"/>
                  </a:lnTo>
                  <a:cubicBezTo>
                    <a:pt x="429" y="1769"/>
                    <a:pt x="429" y="1770"/>
                    <a:pt x="429" y="1770"/>
                  </a:cubicBezTo>
                  <a:lnTo>
                    <a:pt x="429" y="1770"/>
                  </a:lnTo>
                  <a:cubicBezTo>
                    <a:pt x="428" y="1768"/>
                    <a:pt x="426" y="1767"/>
                    <a:pt x="425" y="1766"/>
                  </a:cubicBezTo>
                  <a:cubicBezTo>
                    <a:pt x="424" y="1766"/>
                    <a:pt x="424" y="1765"/>
                    <a:pt x="423" y="1765"/>
                  </a:cubicBezTo>
                  <a:lnTo>
                    <a:pt x="423" y="1765"/>
                  </a:lnTo>
                  <a:lnTo>
                    <a:pt x="424" y="1766"/>
                  </a:lnTo>
                  <a:cubicBezTo>
                    <a:pt x="411" y="1756"/>
                    <a:pt x="399" y="1746"/>
                    <a:pt x="387" y="1734"/>
                  </a:cubicBezTo>
                  <a:cubicBezTo>
                    <a:pt x="377" y="1723"/>
                    <a:pt x="367" y="1714"/>
                    <a:pt x="358" y="1703"/>
                  </a:cubicBezTo>
                  <a:cubicBezTo>
                    <a:pt x="349" y="1690"/>
                    <a:pt x="341" y="1675"/>
                    <a:pt x="332" y="1663"/>
                  </a:cubicBezTo>
                  <a:cubicBezTo>
                    <a:pt x="320" y="1639"/>
                    <a:pt x="309" y="1617"/>
                    <a:pt x="297" y="1593"/>
                  </a:cubicBezTo>
                  <a:cubicBezTo>
                    <a:pt x="286" y="1562"/>
                    <a:pt x="275" y="1531"/>
                    <a:pt x="266" y="1499"/>
                  </a:cubicBezTo>
                  <a:cubicBezTo>
                    <a:pt x="256" y="1453"/>
                    <a:pt x="248" y="1405"/>
                    <a:pt x="239" y="1357"/>
                  </a:cubicBezTo>
                  <a:cubicBezTo>
                    <a:pt x="235" y="1318"/>
                    <a:pt x="233" y="1281"/>
                    <a:pt x="232" y="1242"/>
                  </a:cubicBezTo>
                  <a:cubicBezTo>
                    <a:pt x="233" y="1196"/>
                    <a:pt x="235" y="1149"/>
                    <a:pt x="242" y="1102"/>
                  </a:cubicBezTo>
                  <a:cubicBezTo>
                    <a:pt x="253" y="1023"/>
                    <a:pt x="265" y="944"/>
                    <a:pt x="276" y="865"/>
                  </a:cubicBezTo>
                  <a:cubicBezTo>
                    <a:pt x="290" y="779"/>
                    <a:pt x="302" y="693"/>
                    <a:pt x="322" y="607"/>
                  </a:cubicBezTo>
                  <a:cubicBezTo>
                    <a:pt x="327" y="590"/>
                    <a:pt x="333" y="571"/>
                    <a:pt x="341" y="552"/>
                  </a:cubicBezTo>
                  <a:cubicBezTo>
                    <a:pt x="348" y="536"/>
                    <a:pt x="356" y="521"/>
                    <a:pt x="362" y="505"/>
                  </a:cubicBezTo>
                  <a:cubicBezTo>
                    <a:pt x="393" y="454"/>
                    <a:pt x="426" y="404"/>
                    <a:pt x="461" y="355"/>
                  </a:cubicBezTo>
                  <a:cubicBezTo>
                    <a:pt x="471" y="342"/>
                    <a:pt x="482" y="330"/>
                    <a:pt x="492" y="318"/>
                  </a:cubicBezTo>
                  <a:cubicBezTo>
                    <a:pt x="503" y="308"/>
                    <a:pt x="517" y="298"/>
                    <a:pt x="529" y="287"/>
                  </a:cubicBezTo>
                  <a:cubicBezTo>
                    <a:pt x="548" y="276"/>
                    <a:pt x="565" y="265"/>
                    <a:pt x="585" y="254"/>
                  </a:cubicBezTo>
                  <a:cubicBezTo>
                    <a:pt x="591" y="251"/>
                    <a:pt x="599" y="247"/>
                    <a:pt x="606" y="245"/>
                  </a:cubicBezTo>
                  <a:cubicBezTo>
                    <a:pt x="614" y="242"/>
                    <a:pt x="622" y="240"/>
                    <a:pt x="630" y="237"/>
                  </a:cubicBezTo>
                  <a:cubicBezTo>
                    <a:pt x="632" y="237"/>
                    <a:pt x="636" y="236"/>
                    <a:pt x="638" y="236"/>
                  </a:cubicBezTo>
                  <a:lnTo>
                    <a:pt x="681" y="232"/>
                  </a:lnTo>
                  <a:close/>
                  <a:moveTo>
                    <a:pt x="663" y="1"/>
                  </a:moveTo>
                  <a:cubicBezTo>
                    <a:pt x="647" y="1"/>
                    <a:pt x="631" y="2"/>
                    <a:pt x="616" y="6"/>
                  </a:cubicBezTo>
                  <a:cubicBezTo>
                    <a:pt x="604" y="8"/>
                    <a:pt x="590" y="12"/>
                    <a:pt x="580" y="19"/>
                  </a:cubicBezTo>
                  <a:cubicBezTo>
                    <a:pt x="545" y="28"/>
                    <a:pt x="514" y="39"/>
                    <a:pt x="481" y="54"/>
                  </a:cubicBezTo>
                  <a:cubicBezTo>
                    <a:pt x="441" y="74"/>
                    <a:pt x="399" y="100"/>
                    <a:pt x="366" y="128"/>
                  </a:cubicBezTo>
                  <a:cubicBezTo>
                    <a:pt x="321" y="167"/>
                    <a:pt x="285" y="211"/>
                    <a:pt x="251" y="258"/>
                  </a:cubicBezTo>
                  <a:cubicBezTo>
                    <a:pt x="203" y="327"/>
                    <a:pt x="157" y="396"/>
                    <a:pt x="127" y="474"/>
                  </a:cubicBezTo>
                  <a:cubicBezTo>
                    <a:pt x="101" y="540"/>
                    <a:pt x="86" y="610"/>
                    <a:pt x="74" y="681"/>
                  </a:cubicBezTo>
                  <a:cubicBezTo>
                    <a:pt x="59" y="773"/>
                    <a:pt x="46" y="865"/>
                    <a:pt x="32" y="958"/>
                  </a:cubicBezTo>
                  <a:cubicBezTo>
                    <a:pt x="16" y="1056"/>
                    <a:pt x="1" y="1155"/>
                    <a:pt x="3" y="1255"/>
                  </a:cubicBezTo>
                  <a:cubicBezTo>
                    <a:pt x="5" y="1360"/>
                    <a:pt x="22" y="1467"/>
                    <a:pt x="48" y="1567"/>
                  </a:cubicBezTo>
                  <a:cubicBezTo>
                    <a:pt x="63" y="1619"/>
                    <a:pt x="80" y="1669"/>
                    <a:pt x="103" y="1717"/>
                  </a:cubicBezTo>
                  <a:cubicBezTo>
                    <a:pt x="127" y="1768"/>
                    <a:pt x="156" y="1824"/>
                    <a:pt x="196" y="1865"/>
                  </a:cubicBezTo>
                  <a:cubicBezTo>
                    <a:pt x="234" y="1906"/>
                    <a:pt x="275" y="1942"/>
                    <a:pt x="322" y="1974"/>
                  </a:cubicBezTo>
                  <a:cubicBezTo>
                    <a:pt x="362" y="2000"/>
                    <a:pt x="410" y="2009"/>
                    <a:pt x="455" y="2016"/>
                  </a:cubicBezTo>
                  <a:cubicBezTo>
                    <a:pt x="470" y="2019"/>
                    <a:pt x="486" y="2021"/>
                    <a:pt x="502" y="2021"/>
                  </a:cubicBezTo>
                  <a:cubicBezTo>
                    <a:pt x="507" y="2021"/>
                    <a:pt x="512" y="2020"/>
                    <a:pt x="517" y="2020"/>
                  </a:cubicBezTo>
                  <a:cubicBezTo>
                    <a:pt x="534" y="2020"/>
                    <a:pt x="553" y="2018"/>
                    <a:pt x="570" y="2014"/>
                  </a:cubicBezTo>
                  <a:cubicBezTo>
                    <a:pt x="753" y="1981"/>
                    <a:pt x="903" y="1844"/>
                    <a:pt x="991" y="1684"/>
                  </a:cubicBezTo>
                  <a:cubicBezTo>
                    <a:pt x="1044" y="1587"/>
                    <a:pt x="1089" y="1484"/>
                    <a:pt x="1115" y="1378"/>
                  </a:cubicBezTo>
                  <a:cubicBezTo>
                    <a:pt x="1130" y="1325"/>
                    <a:pt x="1140" y="1270"/>
                    <a:pt x="1153" y="1215"/>
                  </a:cubicBezTo>
                  <a:cubicBezTo>
                    <a:pt x="1163" y="1167"/>
                    <a:pt x="1173" y="1117"/>
                    <a:pt x="1177" y="1069"/>
                  </a:cubicBezTo>
                  <a:cubicBezTo>
                    <a:pt x="1181" y="1014"/>
                    <a:pt x="1183" y="957"/>
                    <a:pt x="1184" y="904"/>
                  </a:cubicBezTo>
                  <a:cubicBezTo>
                    <a:pt x="1185" y="846"/>
                    <a:pt x="1188" y="791"/>
                    <a:pt x="1183" y="734"/>
                  </a:cubicBezTo>
                  <a:cubicBezTo>
                    <a:pt x="1175" y="641"/>
                    <a:pt x="1167" y="545"/>
                    <a:pt x="1141" y="455"/>
                  </a:cubicBezTo>
                  <a:cubicBezTo>
                    <a:pt x="1127" y="404"/>
                    <a:pt x="1107" y="357"/>
                    <a:pt x="1084" y="308"/>
                  </a:cubicBezTo>
                  <a:cubicBezTo>
                    <a:pt x="1064" y="264"/>
                    <a:pt x="1038" y="217"/>
                    <a:pt x="1004" y="182"/>
                  </a:cubicBezTo>
                  <a:cubicBezTo>
                    <a:pt x="973" y="149"/>
                    <a:pt x="940" y="123"/>
                    <a:pt x="904" y="100"/>
                  </a:cubicBezTo>
                  <a:cubicBezTo>
                    <a:pt x="874" y="79"/>
                    <a:pt x="844" y="56"/>
                    <a:pt x="811" y="43"/>
                  </a:cubicBezTo>
                  <a:cubicBezTo>
                    <a:pt x="789" y="33"/>
                    <a:pt x="766" y="22"/>
                    <a:pt x="744" y="14"/>
                  </a:cubicBezTo>
                  <a:cubicBezTo>
                    <a:pt x="718" y="5"/>
                    <a:pt x="690" y="1"/>
                    <a:pt x="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0"/>
            <p:cNvSpPr/>
            <p:nvPr/>
          </p:nvSpPr>
          <p:spPr>
            <a:xfrm>
              <a:off x="4197900" y="960275"/>
              <a:ext cx="45575" cy="25575"/>
            </a:xfrm>
            <a:custGeom>
              <a:avLst/>
              <a:gdLst/>
              <a:ahLst/>
              <a:cxnLst/>
              <a:rect l="l" t="t" r="r" b="b"/>
              <a:pathLst>
                <a:path w="1823" h="1023" extrusionOk="0">
                  <a:moveTo>
                    <a:pt x="1205" y="11"/>
                  </a:moveTo>
                  <a:cubicBezTo>
                    <a:pt x="1206" y="12"/>
                    <a:pt x="1207" y="12"/>
                    <a:pt x="1207" y="12"/>
                  </a:cubicBezTo>
                  <a:cubicBezTo>
                    <a:pt x="1207" y="12"/>
                    <a:pt x="1206" y="12"/>
                    <a:pt x="1205" y="11"/>
                  </a:cubicBezTo>
                  <a:close/>
                  <a:moveTo>
                    <a:pt x="1039" y="220"/>
                  </a:moveTo>
                  <a:cubicBezTo>
                    <a:pt x="1063" y="220"/>
                    <a:pt x="1087" y="221"/>
                    <a:pt x="1110" y="221"/>
                  </a:cubicBezTo>
                  <a:lnTo>
                    <a:pt x="1109" y="221"/>
                  </a:lnTo>
                  <a:cubicBezTo>
                    <a:pt x="1151" y="226"/>
                    <a:pt x="1192" y="229"/>
                    <a:pt x="1232" y="234"/>
                  </a:cubicBezTo>
                  <a:cubicBezTo>
                    <a:pt x="1233" y="234"/>
                    <a:pt x="1233" y="234"/>
                    <a:pt x="1233" y="236"/>
                  </a:cubicBezTo>
                  <a:cubicBezTo>
                    <a:pt x="1279" y="249"/>
                    <a:pt x="1325" y="265"/>
                    <a:pt x="1367" y="283"/>
                  </a:cubicBezTo>
                  <a:cubicBezTo>
                    <a:pt x="1382" y="291"/>
                    <a:pt x="1395" y="298"/>
                    <a:pt x="1410" y="304"/>
                  </a:cubicBezTo>
                  <a:cubicBezTo>
                    <a:pt x="1415" y="306"/>
                    <a:pt x="1419" y="309"/>
                    <a:pt x="1423" y="311"/>
                  </a:cubicBezTo>
                  <a:cubicBezTo>
                    <a:pt x="1455" y="335"/>
                    <a:pt x="1486" y="360"/>
                    <a:pt x="1517" y="386"/>
                  </a:cubicBezTo>
                  <a:cubicBezTo>
                    <a:pt x="1517" y="386"/>
                    <a:pt x="1517" y="385"/>
                    <a:pt x="1517" y="384"/>
                  </a:cubicBezTo>
                  <a:lnTo>
                    <a:pt x="1517" y="384"/>
                  </a:lnTo>
                  <a:lnTo>
                    <a:pt x="1521" y="389"/>
                  </a:lnTo>
                  <a:cubicBezTo>
                    <a:pt x="1523" y="390"/>
                    <a:pt x="1525" y="392"/>
                    <a:pt x="1526" y="393"/>
                  </a:cubicBezTo>
                  <a:lnTo>
                    <a:pt x="1526" y="393"/>
                  </a:lnTo>
                  <a:cubicBezTo>
                    <a:pt x="1526" y="393"/>
                    <a:pt x="1526" y="393"/>
                    <a:pt x="1524" y="393"/>
                  </a:cubicBezTo>
                  <a:cubicBezTo>
                    <a:pt x="1535" y="402"/>
                    <a:pt x="1544" y="412"/>
                    <a:pt x="1554" y="422"/>
                  </a:cubicBezTo>
                  <a:cubicBezTo>
                    <a:pt x="1558" y="425"/>
                    <a:pt x="1562" y="430"/>
                    <a:pt x="1565" y="435"/>
                  </a:cubicBezTo>
                  <a:cubicBezTo>
                    <a:pt x="1571" y="445"/>
                    <a:pt x="1579" y="458"/>
                    <a:pt x="1585" y="469"/>
                  </a:cubicBezTo>
                  <a:cubicBezTo>
                    <a:pt x="1586" y="470"/>
                    <a:pt x="1586" y="473"/>
                    <a:pt x="1588" y="475"/>
                  </a:cubicBezTo>
                  <a:lnTo>
                    <a:pt x="1588" y="476"/>
                  </a:lnTo>
                  <a:lnTo>
                    <a:pt x="1588" y="480"/>
                  </a:lnTo>
                  <a:cubicBezTo>
                    <a:pt x="1589" y="496"/>
                    <a:pt x="1589" y="511"/>
                    <a:pt x="1589" y="527"/>
                  </a:cubicBezTo>
                  <a:cubicBezTo>
                    <a:pt x="1590" y="534"/>
                    <a:pt x="1590" y="537"/>
                    <a:pt x="1590" y="540"/>
                  </a:cubicBezTo>
                  <a:lnTo>
                    <a:pt x="1583" y="571"/>
                  </a:lnTo>
                  <a:lnTo>
                    <a:pt x="1568" y="609"/>
                  </a:lnTo>
                  <a:cubicBezTo>
                    <a:pt x="1565" y="615"/>
                    <a:pt x="1562" y="620"/>
                    <a:pt x="1558" y="624"/>
                  </a:cubicBezTo>
                  <a:cubicBezTo>
                    <a:pt x="1553" y="631"/>
                    <a:pt x="1547" y="638"/>
                    <a:pt x="1542" y="646"/>
                  </a:cubicBezTo>
                  <a:cubicBezTo>
                    <a:pt x="1535" y="654"/>
                    <a:pt x="1528" y="660"/>
                    <a:pt x="1522" y="666"/>
                  </a:cubicBezTo>
                  <a:cubicBezTo>
                    <a:pt x="1506" y="681"/>
                    <a:pt x="1487" y="693"/>
                    <a:pt x="1468" y="707"/>
                  </a:cubicBezTo>
                  <a:cubicBezTo>
                    <a:pt x="1456" y="714"/>
                    <a:pt x="1444" y="721"/>
                    <a:pt x="1431" y="728"/>
                  </a:cubicBezTo>
                  <a:cubicBezTo>
                    <a:pt x="1422" y="733"/>
                    <a:pt x="1411" y="737"/>
                    <a:pt x="1402" y="742"/>
                  </a:cubicBezTo>
                  <a:cubicBezTo>
                    <a:pt x="1385" y="747"/>
                    <a:pt x="1372" y="752"/>
                    <a:pt x="1357" y="755"/>
                  </a:cubicBezTo>
                  <a:cubicBezTo>
                    <a:pt x="1285" y="769"/>
                    <a:pt x="1211" y="781"/>
                    <a:pt x="1136" y="789"/>
                  </a:cubicBezTo>
                  <a:cubicBezTo>
                    <a:pt x="1066" y="793"/>
                    <a:pt x="995" y="793"/>
                    <a:pt x="924" y="793"/>
                  </a:cubicBezTo>
                  <a:cubicBezTo>
                    <a:pt x="870" y="793"/>
                    <a:pt x="815" y="795"/>
                    <a:pt x="761" y="795"/>
                  </a:cubicBezTo>
                  <a:cubicBezTo>
                    <a:pt x="743" y="795"/>
                    <a:pt x="725" y="795"/>
                    <a:pt x="707" y="794"/>
                  </a:cubicBezTo>
                  <a:cubicBezTo>
                    <a:pt x="628" y="790"/>
                    <a:pt x="548" y="788"/>
                    <a:pt x="470" y="776"/>
                  </a:cubicBezTo>
                  <a:cubicBezTo>
                    <a:pt x="439" y="769"/>
                    <a:pt x="409" y="762"/>
                    <a:pt x="378" y="754"/>
                  </a:cubicBezTo>
                  <a:cubicBezTo>
                    <a:pt x="371" y="750"/>
                    <a:pt x="361" y="748"/>
                    <a:pt x="354" y="744"/>
                  </a:cubicBezTo>
                  <a:cubicBezTo>
                    <a:pt x="349" y="742"/>
                    <a:pt x="344" y="738"/>
                    <a:pt x="340" y="734"/>
                  </a:cubicBezTo>
                  <a:cubicBezTo>
                    <a:pt x="335" y="731"/>
                    <a:pt x="331" y="728"/>
                    <a:pt x="326" y="724"/>
                  </a:cubicBezTo>
                  <a:cubicBezTo>
                    <a:pt x="318" y="716"/>
                    <a:pt x="311" y="708"/>
                    <a:pt x="301" y="699"/>
                  </a:cubicBezTo>
                  <a:lnTo>
                    <a:pt x="301" y="699"/>
                  </a:lnTo>
                  <a:cubicBezTo>
                    <a:pt x="300" y="698"/>
                    <a:pt x="300" y="697"/>
                    <a:pt x="299" y="696"/>
                  </a:cubicBezTo>
                  <a:lnTo>
                    <a:pt x="298" y="695"/>
                  </a:lnTo>
                  <a:cubicBezTo>
                    <a:pt x="298" y="693"/>
                    <a:pt x="296" y="693"/>
                    <a:pt x="296" y="692"/>
                  </a:cubicBezTo>
                  <a:cubicBezTo>
                    <a:pt x="289" y="682"/>
                    <a:pt x="281" y="672"/>
                    <a:pt x="275" y="662"/>
                  </a:cubicBezTo>
                  <a:cubicBezTo>
                    <a:pt x="268" y="651"/>
                    <a:pt x="260" y="639"/>
                    <a:pt x="255" y="626"/>
                  </a:cubicBezTo>
                  <a:cubicBezTo>
                    <a:pt x="252" y="619"/>
                    <a:pt x="249" y="609"/>
                    <a:pt x="245" y="600"/>
                  </a:cubicBezTo>
                  <a:cubicBezTo>
                    <a:pt x="242" y="590"/>
                    <a:pt x="238" y="582"/>
                    <a:pt x="236" y="569"/>
                  </a:cubicBezTo>
                  <a:cubicBezTo>
                    <a:pt x="233" y="554"/>
                    <a:pt x="232" y="540"/>
                    <a:pt x="229" y="525"/>
                  </a:cubicBezTo>
                  <a:lnTo>
                    <a:pt x="229" y="506"/>
                  </a:lnTo>
                  <a:cubicBezTo>
                    <a:pt x="231" y="502"/>
                    <a:pt x="229" y="497"/>
                    <a:pt x="231" y="492"/>
                  </a:cubicBezTo>
                  <a:cubicBezTo>
                    <a:pt x="232" y="489"/>
                    <a:pt x="233" y="484"/>
                    <a:pt x="233" y="479"/>
                  </a:cubicBezTo>
                  <a:cubicBezTo>
                    <a:pt x="236" y="471"/>
                    <a:pt x="238" y="465"/>
                    <a:pt x="243" y="458"/>
                  </a:cubicBezTo>
                  <a:cubicBezTo>
                    <a:pt x="249" y="444"/>
                    <a:pt x="257" y="432"/>
                    <a:pt x="266" y="418"/>
                  </a:cubicBezTo>
                  <a:cubicBezTo>
                    <a:pt x="273" y="411"/>
                    <a:pt x="278" y="403"/>
                    <a:pt x="283" y="396"/>
                  </a:cubicBezTo>
                  <a:cubicBezTo>
                    <a:pt x="296" y="381"/>
                    <a:pt x="310" y="366"/>
                    <a:pt x="325" y="350"/>
                  </a:cubicBezTo>
                  <a:lnTo>
                    <a:pt x="325" y="350"/>
                  </a:lnTo>
                  <a:cubicBezTo>
                    <a:pt x="338" y="339"/>
                    <a:pt x="353" y="329"/>
                    <a:pt x="367" y="318"/>
                  </a:cubicBezTo>
                  <a:cubicBezTo>
                    <a:pt x="374" y="315"/>
                    <a:pt x="379" y="313"/>
                    <a:pt x="384" y="309"/>
                  </a:cubicBezTo>
                  <a:cubicBezTo>
                    <a:pt x="404" y="300"/>
                    <a:pt x="422" y="294"/>
                    <a:pt x="440" y="285"/>
                  </a:cubicBezTo>
                  <a:cubicBezTo>
                    <a:pt x="454" y="282"/>
                    <a:pt x="469" y="278"/>
                    <a:pt x="484" y="274"/>
                  </a:cubicBezTo>
                  <a:cubicBezTo>
                    <a:pt x="587" y="254"/>
                    <a:pt x="691" y="239"/>
                    <a:pt x="796" y="229"/>
                  </a:cubicBezTo>
                  <a:cubicBezTo>
                    <a:pt x="878" y="225"/>
                    <a:pt x="958" y="220"/>
                    <a:pt x="1039" y="220"/>
                  </a:cubicBezTo>
                  <a:close/>
                  <a:moveTo>
                    <a:pt x="1016" y="1"/>
                  </a:moveTo>
                  <a:cubicBezTo>
                    <a:pt x="953" y="1"/>
                    <a:pt x="888" y="6"/>
                    <a:pt x="826" y="9"/>
                  </a:cubicBezTo>
                  <a:cubicBezTo>
                    <a:pt x="748" y="12"/>
                    <a:pt x="672" y="21"/>
                    <a:pt x="597" y="33"/>
                  </a:cubicBezTo>
                  <a:cubicBezTo>
                    <a:pt x="529" y="44"/>
                    <a:pt x="457" y="51"/>
                    <a:pt x="392" y="73"/>
                  </a:cubicBezTo>
                  <a:cubicBezTo>
                    <a:pt x="344" y="88"/>
                    <a:pt x="297" y="108"/>
                    <a:pt x="252" y="131"/>
                  </a:cubicBezTo>
                  <a:cubicBezTo>
                    <a:pt x="185" y="169"/>
                    <a:pt x="128" y="231"/>
                    <a:pt x="83" y="293"/>
                  </a:cubicBezTo>
                  <a:cubicBezTo>
                    <a:pt x="46" y="340"/>
                    <a:pt x="24" y="397"/>
                    <a:pt x="11" y="455"/>
                  </a:cubicBezTo>
                  <a:cubicBezTo>
                    <a:pt x="0" y="506"/>
                    <a:pt x="5" y="559"/>
                    <a:pt x="16" y="611"/>
                  </a:cubicBezTo>
                  <a:cubicBezTo>
                    <a:pt x="31" y="698"/>
                    <a:pt x="77" y="788"/>
                    <a:pt x="138" y="852"/>
                  </a:cubicBezTo>
                  <a:cubicBezTo>
                    <a:pt x="174" y="892"/>
                    <a:pt x="217" y="930"/>
                    <a:pt x="267" y="953"/>
                  </a:cubicBezTo>
                  <a:cubicBezTo>
                    <a:pt x="318" y="975"/>
                    <a:pt x="370" y="989"/>
                    <a:pt x="423" y="1000"/>
                  </a:cubicBezTo>
                  <a:cubicBezTo>
                    <a:pt x="479" y="1010"/>
                    <a:pt x="535" y="1013"/>
                    <a:pt x="591" y="1016"/>
                  </a:cubicBezTo>
                  <a:cubicBezTo>
                    <a:pt x="643" y="1018"/>
                    <a:pt x="696" y="1022"/>
                    <a:pt x="747" y="1022"/>
                  </a:cubicBezTo>
                  <a:cubicBezTo>
                    <a:pt x="799" y="1022"/>
                    <a:pt x="851" y="1020"/>
                    <a:pt x="904" y="1020"/>
                  </a:cubicBezTo>
                  <a:cubicBezTo>
                    <a:pt x="924" y="1020"/>
                    <a:pt x="944" y="1020"/>
                    <a:pt x="964" y="1020"/>
                  </a:cubicBezTo>
                  <a:cubicBezTo>
                    <a:pt x="994" y="1020"/>
                    <a:pt x="1024" y="1020"/>
                    <a:pt x="1053" y="1018"/>
                  </a:cubicBezTo>
                  <a:cubicBezTo>
                    <a:pt x="1104" y="1017"/>
                    <a:pt x="1157" y="1016"/>
                    <a:pt x="1207" y="1008"/>
                  </a:cubicBezTo>
                  <a:cubicBezTo>
                    <a:pt x="1258" y="1002"/>
                    <a:pt x="1307" y="994"/>
                    <a:pt x="1357" y="985"/>
                  </a:cubicBezTo>
                  <a:cubicBezTo>
                    <a:pt x="1414" y="976"/>
                    <a:pt x="1471" y="961"/>
                    <a:pt x="1523" y="936"/>
                  </a:cubicBezTo>
                  <a:cubicBezTo>
                    <a:pt x="1568" y="914"/>
                    <a:pt x="1609" y="888"/>
                    <a:pt x="1647" y="858"/>
                  </a:cubicBezTo>
                  <a:cubicBezTo>
                    <a:pt x="1728" y="796"/>
                    <a:pt x="1780" y="712"/>
                    <a:pt x="1807" y="616"/>
                  </a:cubicBezTo>
                  <a:cubicBezTo>
                    <a:pt x="1817" y="578"/>
                    <a:pt x="1823" y="538"/>
                    <a:pt x="1820" y="500"/>
                  </a:cubicBezTo>
                  <a:cubicBezTo>
                    <a:pt x="1819" y="464"/>
                    <a:pt x="1817" y="427"/>
                    <a:pt x="1801" y="393"/>
                  </a:cubicBezTo>
                  <a:cubicBezTo>
                    <a:pt x="1778" y="351"/>
                    <a:pt x="1755" y="314"/>
                    <a:pt x="1728" y="279"/>
                  </a:cubicBezTo>
                  <a:cubicBezTo>
                    <a:pt x="1699" y="246"/>
                    <a:pt x="1663" y="217"/>
                    <a:pt x="1630" y="191"/>
                  </a:cubicBezTo>
                  <a:cubicBezTo>
                    <a:pt x="1583" y="154"/>
                    <a:pt x="1539" y="119"/>
                    <a:pt x="1486" y="97"/>
                  </a:cubicBezTo>
                  <a:cubicBezTo>
                    <a:pt x="1450" y="78"/>
                    <a:pt x="1415" y="63"/>
                    <a:pt x="1378" y="50"/>
                  </a:cubicBezTo>
                  <a:cubicBezTo>
                    <a:pt x="1366" y="47"/>
                    <a:pt x="1356" y="44"/>
                    <a:pt x="1345" y="40"/>
                  </a:cubicBezTo>
                  <a:cubicBezTo>
                    <a:pt x="1326" y="40"/>
                    <a:pt x="1311" y="37"/>
                    <a:pt x="1294" y="33"/>
                  </a:cubicBezTo>
                  <a:cubicBezTo>
                    <a:pt x="1263" y="24"/>
                    <a:pt x="1228" y="16"/>
                    <a:pt x="1194" y="10"/>
                  </a:cubicBezTo>
                  <a:lnTo>
                    <a:pt x="1194" y="10"/>
                  </a:lnTo>
                  <a:cubicBezTo>
                    <a:pt x="1198" y="11"/>
                    <a:pt x="1201" y="11"/>
                    <a:pt x="1205" y="11"/>
                  </a:cubicBezTo>
                  <a:lnTo>
                    <a:pt x="1205" y="11"/>
                  </a:lnTo>
                  <a:cubicBezTo>
                    <a:pt x="1201" y="11"/>
                    <a:pt x="1197" y="10"/>
                    <a:pt x="1193" y="10"/>
                  </a:cubicBezTo>
                  <a:lnTo>
                    <a:pt x="1193" y="10"/>
                  </a:lnTo>
                  <a:cubicBezTo>
                    <a:pt x="1193" y="10"/>
                    <a:pt x="1193" y="10"/>
                    <a:pt x="1193" y="10"/>
                  </a:cubicBezTo>
                  <a:lnTo>
                    <a:pt x="1193" y="10"/>
                  </a:lnTo>
                  <a:cubicBezTo>
                    <a:pt x="1193" y="10"/>
                    <a:pt x="1193" y="10"/>
                    <a:pt x="1193" y="10"/>
                  </a:cubicBezTo>
                  <a:lnTo>
                    <a:pt x="1193" y="10"/>
                  </a:lnTo>
                  <a:cubicBezTo>
                    <a:pt x="1193" y="10"/>
                    <a:pt x="1192" y="10"/>
                    <a:pt x="1191" y="10"/>
                  </a:cubicBezTo>
                  <a:cubicBezTo>
                    <a:pt x="1133" y="5"/>
                    <a:pt x="1074"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0"/>
            <p:cNvSpPr/>
            <p:nvPr/>
          </p:nvSpPr>
          <p:spPr>
            <a:xfrm>
              <a:off x="4205375" y="977700"/>
              <a:ext cx="50" cy="75"/>
            </a:xfrm>
            <a:custGeom>
              <a:avLst/>
              <a:gdLst/>
              <a:ahLst/>
              <a:cxnLst/>
              <a:rect l="l" t="t" r="r" b="b"/>
              <a:pathLst>
                <a:path w="2" h="3" extrusionOk="0">
                  <a:moveTo>
                    <a:pt x="0" y="2"/>
                  </a:moveTo>
                  <a:cubicBezTo>
                    <a:pt x="0" y="2"/>
                    <a:pt x="1" y="2"/>
                    <a:pt x="0" y="2"/>
                  </a:cubicBezTo>
                  <a:cubicBezTo>
                    <a:pt x="0" y="2"/>
                    <a:pt x="0" y="0"/>
                    <a:pt x="0" y="2"/>
                  </a:cubicBezTo>
                  <a:cubicBezTo>
                    <a:pt x="0" y="0"/>
                    <a:pt x="0" y="0"/>
                    <a:pt x="0" y="2"/>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0"/>
            <p:cNvSpPr/>
            <p:nvPr/>
          </p:nvSpPr>
          <p:spPr>
            <a:xfrm>
              <a:off x="4296850" y="963050"/>
              <a:ext cx="48275" cy="25450"/>
            </a:xfrm>
            <a:custGeom>
              <a:avLst/>
              <a:gdLst/>
              <a:ahLst/>
              <a:cxnLst/>
              <a:rect l="l" t="t" r="r" b="b"/>
              <a:pathLst>
                <a:path w="1931" h="1018" extrusionOk="0">
                  <a:moveTo>
                    <a:pt x="1129" y="229"/>
                  </a:moveTo>
                  <a:cubicBezTo>
                    <a:pt x="1136" y="229"/>
                    <a:pt x="1144" y="229"/>
                    <a:pt x="1151" y="229"/>
                  </a:cubicBezTo>
                  <a:cubicBezTo>
                    <a:pt x="1257" y="230"/>
                    <a:pt x="1360" y="237"/>
                    <a:pt x="1465" y="238"/>
                  </a:cubicBezTo>
                  <a:cubicBezTo>
                    <a:pt x="1477" y="238"/>
                    <a:pt x="1489" y="235"/>
                    <a:pt x="1499" y="233"/>
                  </a:cubicBezTo>
                  <a:cubicBezTo>
                    <a:pt x="1504" y="234"/>
                    <a:pt x="1511" y="235"/>
                    <a:pt x="1516" y="238"/>
                  </a:cubicBezTo>
                  <a:cubicBezTo>
                    <a:pt x="1533" y="244"/>
                    <a:pt x="1549" y="250"/>
                    <a:pt x="1566" y="258"/>
                  </a:cubicBezTo>
                  <a:cubicBezTo>
                    <a:pt x="1579" y="263"/>
                    <a:pt x="1590" y="270"/>
                    <a:pt x="1601" y="277"/>
                  </a:cubicBezTo>
                  <a:cubicBezTo>
                    <a:pt x="1609" y="281"/>
                    <a:pt x="1614" y="286"/>
                    <a:pt x="1619" y="290"/>
                  </a:cubicBezTo>
                  <a:cubicBezTo>
                    <a:pt x="1629" y="299"/>
                    <a:pt x="1641" y="311"/>
                    <a:pt x="1651" y="321"/>
                  </a:cubicBezTo>
                  <a:cubicBezTo>
                    <a:pt x="1656" y="326"/>
                    <a:pt x="1660" y="331"/>
                    <a:pt x="1663" y="336"/>
                  </a:cubicBezTo>
                  <a:cubicBezTo>
                    <a:pt x="1668" y="343"/>
                    <a:pt x="1672" y="351"/>
                    <a:pt x="1676" y="357"/>
                  </a:cubicBezTo>
                  <a:cubicBezTo>
                    <a:pt x="1689" y="385"/>
                    <a:pt x="1698" y="414"/>
                    <a:pt x="1710" y="442"/>
                  </a:cubicBezTo>
                  <a:cubicBezTo>
                    <a:pt x="1703" y="457"/>
                    <a:pt x="1702" y="473"/>
                    <a:pt x="1698" y="488"/>
                  </a:cubicBezTo>
                  <a:cubicBezTo>
                    <a:pt x="1697" y="493"/>
                    <a:pt x="1696" y="498"/>
                    <a:pt x="1693" y="506"/>
                  </a:cubicBezTo>
                  <a:cubicBezTo>
                    <a:pt x="1688" y="520"/>
                    <a:pt x="1683" y="537"/>
                    <a:pt x="1677" y="550"/>
                  </a:cubicBezTo>
                  <a:cubicBezTo>
                    <a:pt x="1666" y="562"/>
                    <a:pt x="1657" y="575"/>
                    <a:pt x="1647" y="586"/>
                  </a:cubicBezTo>
                  <a:cubicBezTo>
                    <a:pt x="1646" y="588"/>
                    <a:pt x="1645" y="589"/>
                    <a:pt x="1644" y="591"/>
                  </a:cubicBezTo>
                  <a:lnTo>
                    <a:pt x="1642" y="593"/>
                  </a:lnTo>
                  <a:cubicBezTo>
                    <a:pt x="1609" y="621"/>
                    <a:pt x="1573" y="647"/>
                    <a:pt x="1536" y="672"/>
                  </a:cubicBezTo>
                  <a:cubicBezTo>
                    <a:pt x="1528" y="677"/>
                    <a:pt x="1520" y="682"/>
                    <a:pt x="1512" y="687"/>
                  </a:cubicBezTo>
                  <a:cubicBezTo>
                    <a:pt x="1495" y="695"/>
                    <a:pt x="1480" y="700"/>
                    <a:pt x="1463" y="707"/>
                  </a:cubicBezTo>
                  <a:cubicBezTo>
                    <a:pt x="1448" y="710"/>
                    <a:pt x="1433" y="714"/>
                    <a:pt x="1418" y="718"/>
                  </a:cubicBezTo>
                  <a:cubicBezTo>
                    <a:pt x="1381" y="726"/>
                    <a:pt x="1341" y="735"/>
                    <a:pt x="1305" y="743"/>
                  </a:cubicBezTo>
                  <a:cubicBezTo>
                    <a:pt x="1272" y="748"/>
                    <a:pt x="1241" y="751"/>
                    <a:pt x="1207" y="755"/>
                  </a:cubicBezTo>
                  <a:lnTo>
                    <a:pt x="1202" y="755"/>
                  </a:lnTo>
                  <a:cubicBezTo>
                    <a:pt x="1200" y="755"/>
                    <a:pt x="1198" y="755"/>
                    <a:pt x="1196" y="756"/>
                  </a:cubicBezTo>
                  <a:cubicBezTo>
                    <a:pt x="1196" y="755"/>
                    <a:pt x="1197" y="755"/>
                    <a:pt x="1197" y="755"/>
                  </a:cubicBezTo>
                  <a:cubicBezTo>
                    <a:pt x="1191" y="755"/>
                    <a:pt x="1187" y="756"/>
                    <a:pt x="1180" y="756"/>
                  </a:cubicBezTo>
                  <a:lnTo>
                    <a:pt x="1181" y="756"/>
                  </a:lnTo>
                  <a:cubicBezTo>
                    <a:pt x="1170" y="756"/>
                    <a:pt x="1159" y="759"/>
                    <a:pt x="1145" y="760"/>
                  </a:cubicBezTo>
                  <a:lnTo>
                    <a:pt x="1146" y="760"/>
                  </a:lnTo>
                  <a:cubicBezTo>
                    <a:pt x="1057" y="767"/>
                    <a:pt x="969" y="777"/>
                    <a:pt x="878" y="785"/>
                  </a:cubicBezTo>
                  <a:lnTo>
                    <a:pt x="893" y="785"/>
                  </a:lnTo>
                  <a:cubicBezTo>
                    <a:pt x="832" y="789"/>
                    <a:pt x="771" y="792"/>
                    <a:pt x="709" y="792"/>
                  </a:cubicBezTo>
                  <a:cubicBezTo>
                    <a:pt x="693" y="792"/>
                    <a:pt x="676" y="792"/>
                    <a:pt x="659" y="792"/>
                  </a:cubicBezTo>
                  <a:cubicBezTo>
                    <a:pt x="594" y="790"/>
                    <a:pt x="531" y="782"/>
                    <a:pt x="467" y="775"/>
                  </a:cubicBezTo>
                  <a:lnTo>
                    <a:pt x="465" y="775"/>
                  </a:lnTo>
                  <a:cubicBezTo>
                    <a:pt x="463" y="775"/>
                    <a:pt x="460" y="773"/>
                    <a:pt x="457" y="773"/>
                  </a:cubicBezTo>
                  <a:lnTo>
                    <a:pt x="462" y="773"/>
                  </a:lnTo>
                  <a:cubicBezTo>
                    <a:pt x="441" y="770"/>
                    <a:pt x="422" y="766"/>
                    <a:pt x="401" y="761"/>
                  </a:cubicBezTo>
                  <a:cubicBezTo>
                    <a:pt x="387" y="755"/>
                    <a:pt x="374" y="750"/>
                    <a:pt x="360" y="744"/>
                  </a:cubicBezTo>
                  <a:cubicBezTo>
                    <a:pt x="355" y="741"/>
                    <a:pt x="350" y="737"/>
                    <a:pt x="345" y="735"/>
                  </a:cubicBezTo>
                  <a:lnTo>
                    <a:pt x="330" y="723"/>
                  </a:lnTo>
                  <a:cubicBezTo>
                    <a:pt x="313" y="706"/>
                    <a:pt x="297" y="690"/>
                    <a:pt x="281" y="675"/>
                  </a:cubicBezTo>
                  <a:lnTo>
                    <a:pt x="281" y="675"/>
                  </a:lnTo>
                  <a:cubicBezTo>
                    <a:pt x="282" y="676"/>
                    <a:pt x="282" y="677"/>
                    <a:pt x="283" y="678"/>
                  </a:cubicBezTo>
                  <a:lnTo>
                    <a:pt x="283" y="678"/>
                  </a:lnTo>
                  <a:cubicBezTo>
                    <a:pt x="281" y="676"/>
                    <a:pt x="279" y="674"/>
                    <a:pt x="278" y="673"/>
                  </a:cubicBezTo>
                  <a:lnTo>
                    <a:pt x="276" y="671"/>
                  </a:lnTo>
                  <a:lnTo>
                    <a:pt x="276" y="671"/>
                  </a:lnTo>
                  <a:cubicBezTo>
                    <a:pt x="277" y="671"/>
                    <a:pt x="277" y="672"/>
                    <a:pt x="278" y="672"/>
                  </a:cubicBezTo>
                  <a:cubicBezTo>
                    <a:pt x="271" y="663"/>
                    <a:pt x="263" y="652"/>
                    <a:pt x="257" y="643"/>
                  </a:cubicBezTo>
                  <a:cubicBezTo>
                    <a:pt x="254" y="637"/>
                    <a:pt x="251" y="632"/>
                    <a:pt x="247" y="626"/>
                  </a:cubicBezTo>
                  <a:cubicBezTo>
                    <a:pt x="245" y="621"/>
                    <a:pt x="242" y="616"/>
                    <a:pt x="241" y="611"/>
                  </a:cubicBezTo>
                  <a:lnTo>
                    <a:pt x="241" y="610"/>
                  </a:lnTo>
                  <a:lnTo>
                    <a:pt x="233" y="583"/>
                  </a:lnTo>
                  <a:cubicBezTo>
                    <a:pt x="233" y="576"/>
                    <a:pt x="233" y="570"/>
                    <a:pt x="232" y="564"/>
                  </a:cubicBezTo>
                  <a:cubicBezTo>
                    <a:pt x="231" y="552"/>
                    <a:pt x="231" y="540"/>
                    <a:pt x="232" y="528"/>
                  </a:cubicBezTo>
                  <a:cubicBezTo>
                    <a:pt x="233" y="522"/>
                    <a:pt x="233" y="516"/>
                    <a:pt x="235" y="511"/>
                  </a:cubicBezTo>
                  <a:lnTo>
                    <a:pt x="238" y="495"/>
                  </a:lnTo>
                  <a:cubicBezTo>
                    <a:pt x="240" y="488"/>
                    <a:pt x="241" y="483"/>
                    <a:pt x="243" y="478"/>
                  </a:cubicBezTo>
                  <a:cubicBezTo>
                    <a:pt x="247" y="470"/>
                    <a:pt x="253" y="461"/>
                    <a:pt x="258" y="454"/>
                  </a:cubicBezTo>
                  <a:lnTo>
                    <a:pt x="266" y="442"/>
                  </a:lnTo>
                  <a:lnTo>
                    <a:pt x="262" y="450"/>
                  </a:lnTo>
                  <a:cubicBezTo>
                    <a:pt x="263" y="449"/>
                    <a:pt x="264" y="447"/>
                    <a:pt x="266" y="445"/>
                  </a:cubicBezTo>
                  <a:cubicBezTo>
                    <a:pt x="277" y="433"/>
                    <a:pt x="288" y="421"/>
                    <a:pt x="299" y="410"/>
                  </a:cubicBezTo>
                  <a:cubicBezTo>
                    <a:pt x="309" y="400"/>
                    <a:pt x="320" y="393"/>
                    <a:pt x="330" y="384"/>
                  </a:cubicBezTo>
                  <a:cubicBezTo>
                    <a:pt x="356" y="368"/>
                    <a:pt x="382" y="353"/>
                    <a:pt x="408" y="339"/>
                  </a:cubicBezTo>
                  <a:cubicBezTo>
                    <a:pt x="433" y="327"/>
                    <a:pt x="458" y="317"/>
                    <a:pt x="483" y="308"/>
                  </a:cubicBezTo>
                  <a:cubicBezTo>
                    <a:pt x="524" y="295"/>
                    <a:pt x="566" y="285"/>
                    <a:pt x="609" y="275"/>
                  </a:cubicBezTo>
                  <a:cubicBezTo>
                    <a:pt x="649" y="266"/>
                    <a:pt x="690" y="259"/>
                    <a:pt x="730" y="254"/>
                  </a:cubicBezTo>
                  <a:cubicBezTo>
                    <a:pt x="768" y="249"/>
                    <a:pt x="806" y="246"/>
                    <a:pt x="842" y="243"/>
                  </a:cubicBezTo>
                  <a:lnTo>
                    <a:pt x="840" y="243"/>
                  </a:lnTo>
                  <a:cubicBezTo>
                    <a:pt x="935" y="235"/>
                    <a:pt x="1032" y="229"/>
                    <a:pt x="1129" y="229"/>
                  </a:cubicBezTo>
                  <a:close/>
                  <a:moveTo>
                    <a:pt x="1327" y="0"/>
                  </a:moveTo>
                  <a:cubicBezTo>
                    <a:pt x="1328" y="0"/>
                    <a:pt x="1330" y="0"/>
                    <a:pt x="1331" y="1"/>
                  </a:cubicBezTo>
                  <a:lnTo>
                    <a:pt x="1325" y="1"/>
                  </a:lnTo>
                  <a:cubicBezTo>
                    <a:pt x="1321" y="3"/>
                    <a:pt x="1316" y="6"/>
                    <a:pt x="1311" y="8"/>
                  </a:cubicBezTo>
                  <a:cubicBezTo>
                    <a:pt x="1297" y="8"/>
                    <a:pt x="1281" y="7"/>
                    <a:pt x="1268" y="7"/>
                  </a:cubicBezTo>
                  <a:cubicBezTo>
                    <a:pt x="1215" y="5"/>
                    <a:pt x="1163" y="4"/>
                    <a:pt x="1111" y="4"/>
                  </a:cubicBezTo>
                  <a:cubicBezTo>
                    <a:pt x="1053" y="4"/>
                    <a:pt x="997" y="5"/>
                    <a:pt x="940" y="8"/>
                  </a:cubicBezTo>
                  <a:cubicBezTo>
                    <a:pt x="837" y="16"/>
                    <a:pt x="731" y="21"/>
                    <a:pt x="629" y="39"/>
                  </a:cubicBezTo>
                  <a:cubicBezTo>
                    <a:pt x="533" y="58"/>
                    <a:pt x="439" y="80"/>
                    <a:pt x="348" y="116"/>
                  </a:cubicBezTo>
                  <a:cubicBezTo>
                    <a:pt x="239" y="161"/>
                    <a:pt x="129" y="232"/>
                    <a:pt x="64" y="332"/>
                  </a:cubicBezTo>
                  <a:cubicBezTo>
                    <a:pt x="36" y="377"/>
                    <a:pt x="14" y="425"/>
                    <a:pt x="7" y="478"/>
                  </a:cubicBezTo>
                  <a:cubicBezTo>
                    <a:pt x="2" y="524"/>
                    <a:pt x="1" y="571"/>
                    <a:pt x="7" y="619"/>
                  </a:cubicBezTo>
                  <a:cubicBezTo>
                    <a:pt x="17" y="704"/>
                    <a:pt x="68" y="779"/>
                    <a:pt x="125" y="841"/>
                  </a:cubicBezTo>
                  <a:cubicBezTo>
                    <a:pt x="186" y="905"/>
                    <a:pt x="256" y="956"/>
                    <a:pt x="341" y="978"/>
                  </a:cubicBezTo>
                  <a:cubicBezTo>
                    <a:pt x="394" y="993"/>
                    <a:pt x="449" y="1001"/>
                    <a:pt x="504" y="1007"/>
                  </a:cubicBezTo>
                  <a:cubicBezTo>
                    <a:pt x="571" y="1014"/>
                    <a:pt x="638" y="1017"/>
                    <a:pt x="705" y="1017"/>
                  </a:cubicBezTo>
                  <a:cubicBezTo>
                    <a:pt x="725" y="1017"/>
                    <a:pt x="745" y="1017"/>
                    <a:pt x="765" y="1017"/>
                  </a:cubicBezTo>
                  <a:cubicBezTo>
                    <a:pt x="791" y="1014"/>
                    <a:pt x="817" y="1014"/>
                    <a:pt x="842" y="1013"/>
                  </a:cubicBezTo>
                  <a:cubicBezTo>
                    <a:pt x="943" y="1006"/>
                    <a:pt x="1042" y="994"/>
                    <a:pt x="1141" y="986"/>
                  </a:cubicBezTo>
                  <a:lnTo>
                    <a:pt x="1152" y="986"/>
                  </a:lnTo>
                  <a:cubicBezTo>
                    <a:pt x="1162" y="984"/>
                    <a:pt x="1171" y="984"/>
                    <a:pt x="1178" y="984"/>
                  </a:cubicBezTo>
                  <a:lnTo>
                    <a:pt x="1163" y="984"/>
                  </a:lnTo>
                  <a:cubicBezTo>
                    <a:pt x="1180" y="983"/>
                    <a:pt x="1198" y="981"/>
                    <a:pt x="1214" y="980"/>
                  </a:cubicBezTo>
                  <a:lnTo>
                    <a:pt x="1212" y="980"/>
                  </a:lnTo>
                  <a:cubicBezTo>
                    <a:pt x="1245" y="978"/>
                    <a:pt x="1280" y="976"/>
                    <a:pt x="1315" y="970"/>
                  </a:cubicBezTo>
                  <a:cubicBezTo>
                    <a:pt x="1348" y="963"/>
                    <a:pt x="1382" y="955"/>
                    <a:pt x="1415" y="947"/>
                  </a:cubicBezTo>
                  <a:cubicBezTo>
                    <a:pt x="1444" y="941"/>
                    <a:pt x="1474" y="936"/>
                    <a:pt x="1502" y="930"/>
                  </a:cubicBezTo>
                  <a:cubicBezTo>
                    <a:pt x="1548" y="919"/>
                    <a:pt x="1594" y="901"/>
                    <a:pt x="1632" y="877"/>
                  </a:cubicBezTo>
                  <a:cubicBezTo>
                    <a:pt x="1672" y="852"/>
                    <a:pt x="1708" y="827"/>
                    <a:pt x="1744" y="798"/>
                  </a:cubicBezTo>
                  <a:cubicBezTo>
                    <a:pt x="1786" y="766"/>
                    <a:pt x="1825" y="729"/>
                    <a:pt x="1857" y="683"/>
                  </a:cubicBezTo>
                  <a:cubicBezTo>
                    <a:pt x="1878" y="655"/>
                    <a:pt x="1890" y="620"/>
                    <a:pt x="1903" y="588"/>
                  </a:cubicBezTo>
                  <a:cubicBezTo>
                    <a:pt x="1911" y="562"/>
                    <a:pt x="1919" y="538"/>
                    <a:pt x="1921" y="511"/>
                  </a:cubicBezTo>
                  <a:cubicBezTo>
                    <a:pt x="1925" y="483"/>
                    <a:pt x="1926" y="457"/>
                    <a:pt x="1926" y="430"/>
                  </a:cubicBezTo>
                  <a:cubicBezTo>
                    <a:pt x="1931" y="390"/>
                    <a:pt x="1910" y="354"/>
                    <a:pt x="1899" y="318"/>
                  </a:cubicBezTo>
                  <a:cubicBezTo>
                    <a:pt x="1858" y="210"/>
                    <a:pt x="1782" y="119"/>
                    <a:pt x="1679" y="64"/>
                  </a:cubicBezTo>
                  <a:cubicBezTo>
                    <a:pt x="1658" y="54"/>
                    <a:pt x="1636" y="43"/>
                    <a:pt x="1615" y="34"/>
                  </a:cubicBezTo>
                  <a:cubicBezTo>
                    <a:pt x="1594" y="34"/>
                    <a:pt x="1574" y="30"/>
                    <a:pt x="1553" y="26"/>
                  </a:cubicBezTo>
                  <a:cubicBezTo>
                    <a:pt x="1516" y="18"/>
                    <a:pt x="1479" y="11"/>
                    <a:pt x="1440" y="5"/>
                  </a:cubicBezTo>
                  <a:lnTo>
                    <a:pt x="1445" y="5"/>
                  </a:lnTo>
                  <a:cubicBezTo>
                    <a:pt x="1405" y="1"/>
                    <a:pt x="1366" y="0"/>
                    <a:pt x="1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0"/>
            <p:cNvSpPr/>
            <p:nvPr/>
          </p:nvSpPr>
          <p:spPr>
            <a:xfrm>
              <a:off x="4308350" y="982400"/>
              <a:ext cx="125" cy="50"/>
            </a:xfrm>
            <a:custGeom>
              <a:avLst/>
              <a:gdLst/>
              <a:ahLst/>
              <a:cxnLst/>
              <a:rect l="l" t="t" r="r" b="b"/>
              <a:pathLst>
                <a:path w="5" h="2" extrusionOk="0">
                  <a:moveTo>
                    <a:pt x="0" y="0"/>
                  </a:moveTo>
                  <a:cubicBezTo>
                    <a:pt x="2" y="0"/>
                    <a:pt x="3" y="0"/>
                    <a:pt x="4" y="1"/>
                  </a:cubicBezTo>
                  <a:lnTo>
                    <a:pt x="4" y="1"/>
                  </a:lnTo>
                  <a:cubicBezTo>
                    <a:pt x="3" y="0"/>
                    <a:pt x="2"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0"/>
            <p:cNvSpPr/>
            <p:nvPr/>
          </p:nvSpPr>
          <p:spPr>
            <a:xfrm>
              <a:off x="4303175" y="974200"/>
              <a:ext cx="125" cy="175"/>
            </a:xfrm>
            <a:custGeom>
              <a:avLst/>
              <a:gdLst/>
              <a:ahLst/>
              <a:cxnLst/>
              <a:rect l="l" t="t" r="r" b="b"/>
              <a:pathLst>
                <a:path w="5" h="7" extrusionOk="0">
                  <a:moveTo>
                    <a:pt x="5" y="1"/>
                  </a:moveTo>
                  <a:lnTo>
                    <a:pt x="5" y="1"/>
                  </a:lnTo>
                  <a:cubicBezTo>
                    <a:pt x="4" y="3"/>
                    <a:pt x="3" y="5"/>
                    <a:pt x="1" y="6"/>
                  </a:cubicBezTo>
                  <a:cubicBezTo>
                    <a:pt x="3" y="5"/>
                    <a:pt x="4" y="4"/>
                    <a:pt x="5" y="1"/>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0"/>
            <p:cNvSpPr/>
            <p:nvPr/>
          </p:nvSpPr>
          <p:spPr>
            <a:xfrm>
              <a:off x="4273750" y="990675"/>
              <a:ext cx="100" cy="50"/>
            </a:xfrm>
            <a:custGeom>
              <a:avLst/>
              <a:gdLst/>
              <a:ahLst/>
              <a:cxnLst/>
              <a:rect l="l" t="t" r="r" b="b"/>
              <a:pathLst>
                <a:path w="4" h="2" extrusionOk="0">
                  <a:moveTo>
                    <a:pt x="0" y="0"/>
                  </a:moveTo>
                  <a:cubicBezTo>
                    <a:pt x="1" y="1"/>
                    <a:pt x="3" y="1"/>
                    <a:pt x="3" y="1"/>
                  </a:cubicBezTo>
                  <a:cubicBezTo>
                    <a:pt x="3" y="1"/>
                    <a:pt x="1"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4275750" y="991825"/>
              <a:ext cx="325" cy="200"/>
            </a:xfrm>
            <a:custGeom>
              <a:avLst/>
              <a:gdLst/>
              <a:ahLst/>
              <a:cxnLst/>
              <a:rect l="l" t="t" r="r" b="b"/>
              <a:pathLst>
                <a:path w="13" h="8" extrusionOk="0">
                  <a:moveTo>
                    <a:pt x="1" y="1"/>
                  </a:moveTo>
                  <a:lnTo>
                    <a:pt x="1" y="1"/>
                  </a:lnTo>
                  <a:cubicBezTo>
                    <a:pt x="5" y="4"/>
                    <a:pt x="7" y="5"/>
                    <a:pt x="10" y="7"/>
                  </a:cubicBezTo>
                  <a:lnTo>
                    <a:pt x="10" y="7"/>
                  </a:lnTo>
                  <a:cubicBezTo>
                    <a:pt x="7" y="5"/>
                    <a:pt x="5" y="2"/>
                    <a:pt x="1" y="1"/>
                  </a:cubicBezTo>
                  <a:close/>
                  <a:moveTo>
                    <a:pt x="10" y="7"/>
                  </a:moveTo>
                  <a:cubicBezTo>
                    <a:pt x="11" y="7"/>
                    <a:pt x="12" y="8"/>
                    <a:pt x="13" y="8"/>
                  </a:cubicBezTo>
                  <a:cubicBezTo>
                    <a:pt x="12" y="8"/>
                    <a:pt x="11" y="7"/>
                    <a:pt x="10" y="7"/>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0"/>
            <p:cNvSpPr/>
            <p:nvPr/>
          </p:nvSpPr>
          <p:spPr>
            <a:xfrm>
              <a:off x="4253625" y="988875"/>
              <a:ext cx="27400" cy="49275"/>
            </a:xfrm>
            <a:custGeom>
              <a:avLst/>
              <a:gdLst/>
              <a:ahLst/>
              <a:cxnLst/>
              <a:rect l="l" t="t" r="r" b="b"/>
              <a:pathLst>
                <a:path w="1096" h="1971" extrusionOk="0">
                  <a:moveTo>
                    <a:pt x="735" y="37"/>
                  </a:moveTo>
                  <a:cubicBezTo>
                    <a:pt x="738" y="38"/>
                    <a:pt x="742" y="39"/>
                    <a:pt x="744" y="41"/>
                  </a:cubicBezTo>
                  <a:cubicBezTo>
                    <a:pt x="741" y="40"/>
                    <a:pt x="738" y="38"/>
                    <a:pt x="735" y="37"/>
                  </a:cubicBezTo>
                  <a:close/>
                  <a:moveTo>
                    <a:pt x="510" y="248"/>
                  </a:moveTo>
                  <a:cubicBezTo>
                    <a:pt x="510" y="248"/>
                    <a:pt x="510" y="248"/>
                    <a:pt x="509" y="248"/>
                  </a:cubicBezTo>
                  <a:lnTo>
                    <a:pt x="509" y="248"/>
                  </a:lnTo>
                  <a:cubicBezTo>
                    <a:pt x="510" y="248"/>
                    <a:pt x="510" y="248"/>
                    <a:pt x="510" y="248"/>
                  </a:cubicBezTo>
                  <a:close/>
                  <a:moveTo>
                    <a:pt x="572" y="227"/>
                  </a:moveTo>
                  <a:cubicBezTo>
                    <a:pt x="581" y="231"/>
                    <a:pt x="589" y="232"/>
                    <a:pt x="600" y="232"/>
                  </a:cubicBezTo>
                  <a:cubicBezTo>
                    <a:pt x="608" y="232"/>
                    <a:pt x="617" y="233"/>
                    <a:pt x="625" y="234"/>
                  </a:cubicBezTo>
                  <a:cubicBezTo>
                    <a:pt x="626" y="234"/>
                    <a:pt x="628" y="234"/>
                    <a:pt x="629" y="236"/>
                  </a:cubicBezTo>
                  <a:cubicBezTo>
                    <a:pt x="631" y="237"/>
                    <a:pt x="634" y="238"/>
                    <a:pt x="638" y="239"/>
                  </a:cubicBezTo>
                  <a:cubicBezTo>
                    <a:pt x="636" y="238"/>
                    <a:pt x="634" y="237"/>
                    <a:pt x="633" y="237"/>
                  </a:cubicBezTo>
                  <a:lnTo>
                    <a:pt x="634" y="237"/>
                  </a:lnTo>
                  <a:lnTo>
                    <a:pt x="669" y="253"/>
                  </a:lnTo>
                  <a:cubicBezTo>
                    <a:pt x="690" y="264"/>
                    <a:pt x="710" y="276"/>
                    <a:pt x="732" y="285"/>
                  </a:cubicBezTo>
                  <a:cubicBezTo>
                    <a:pt x="739" y="289"/>
                    <a:pt x="747" y="293"/>
                    <a:pt x="754" y="298"/>
                  </a:cubicBezTo>
                  <a:lnTo>
                    <a:pt x="746" y="294"/>
                  </a:lnTo>
                  <a:lnTo>
                    <a:pt x="746" y="294"/>
                  </a:lnTo>
                  <a:cubicBezTo>
                    <a:pt x="757" y="300"/>
                    <a:pt x="765" y="307"/>
                    <a:pt x="775" y="314"/>
                  </a:cubicBezTo>
                  <a:cubicBezTo>
                    <a:pt x="777" y="315"/>
                    <a:pt x="779" y="316"/>
                    <a:pt x="780" y="317"/>
                  </a:cubicBezTo>
                  <a:cubicBezTo>
                    <a:pt x="783" y="320"/>
                    <a:pt x="786" y="322"/>
                    <a:pt x="789" y="326"/>
                  </a:cubicBezTo>
                  <a:cubicBezTo>
                    <a:pt x="790" y="327"/>
                    <a:pt x="791" y="330"/>
                    <a:pt x="793" y="332"/>
                  </a:cubicBezTo>
                  <a:cubicBezTo>
                    <a:pt x="805" y="358"/>
                    <a:pt x="815" y="387"/>
                    <a:pt x="826" y="414"/>
                  </a:cubicBezTo>
                  <a:cubicBezTo>
                    <a:pt x="836" y="443"/>
                    <a:pt x="842" y="471"/>
                    <a:pt x="849" y="497"/>
                  </a:cubicBezTo>
                  <a:cubicBezTo>
                    <a:pt x="859" y="544"/>
                    <a:pt x="865" y="592"/>
                    <a:pt x="868" y="639"/>
                  </a:cubicBezTo>
                  <a:cubicBezTo>
                    <a:pt x="875" y="734"/>
                    <a:pt x="872" y="828"/>
                    <a:pt x="872" y="924"/>
                  </a:cubicBezTo>
                  <a:cubicBezTo>
                    <a:pt x="868" y="1008"/>
                    <a:pt x="866" y="1095"/>
                    <a:pt x="863" y="1183"/>
                  </a:cubicBezTo>
                  <a:cubicBezTo>
                    <a:pt x="861" y="1258"/>
                    <a:pt x="856" y="1333"/>
                    <a:pt x="844" y="1410"/>
                  </a:cubicBezTo>
                  <a:cubicBezTo>
                    <a:pt x="840" y="1434"/>
                    <a:pt x="834" y="1455"/>
                    <a:pt x="828" y="1477"/>
                  </a:cubicBezTo>
                  <a:cubicBezTo>
                    <a:pt x="824" y="1493"/>
                    <a:pt x="816" y="1512"/>
                    <a:pt x="810" y="1528"/>
                  </a:cubicBezTo>
                  <a:cubicBezTo>
                    <a:pt x="793" y="1566"/>
                    <a:pt x="772" y="1602"/>
                    <a:pt x="749" y="1637"/>
                  </a:cubicBezTo>
                  <a:cubicBezTo>
                    <a:pt x="744" y="1644"/>
                    <a:pt x="738" y="1652"/>
                    <a:pt x="733" y="1658"/>
                  </a:cubicBezTo>
                  <a:cubicBezTo>
                    <a:pt x="723" y="1670"/>
                    <a:pt x="711" y="1682"/>
                    <a:pt x="699" y="1694"/>
                  </a:cubicBezTo>
                  <a:cubicBezTo>
                    <a:pt x="696" y="1698"/>
                    <a:pt x="691" y="1701"/>
                    <a:pt x="686" y="1704"/>
                  </a:cubicBezTo>
                  <a:cubicBezTo>
                    <a:pt x="676" y="1711"/>
                    <a:pt x="665" y="1718"/>
                    <a:pt x="652" y="1726"/>
                  </a:cubicBezTo>
                  <a:cubicBezTo>
                    <a:pt x="636" y="1731"/>
                    <a:pt x="620" y="1736"/>
                    <a:pt x="604" y="1741"/>
                  </a:cubicBezTo>
                  <a:cubicBezTo>
                    <a:pt x="603" y="1741"/>
                    <a:pt x="600" y="1741"/>
                    <a:pt x="599" y="1742"/>
                  </a:cubicBezTo>
                  <a:cubicBezTo>
                    <a:pt x="578" y="1744"/>
                    <a:pt x="557" y="1745"/>
                    <a:pt x="537" y="1745"/>
                  </a:cubicBezTo>
                  <a:cubicBezTo>
                    <a:pt x="528" y="1744"/>
                    <a:pt x="519" y="1744"/>
                    <a:pt x="511" y="1742"/>
                  </a:cubicBezTo>
                  <a:cubicBezTo>
                    <a:pt x="501" y="1740"/>
                    <a:pt x="491" y="1737"/>
                    <a:pt x="481" y="1735"/>
                  </a:cubicBezTo>
                  <a:cubicBezTo>
                    <a:pt x="476" y="1734"/>
                    <a:pt x="473" y="1731"/>
                    <a:pt x="468" y="1730"/>
                  </a:cubicBezTo>
                  <a:cubicBezTo>
                    <a:pt x="449" y="1720"/>
                    <a:pt x="433" y="1711"/>
                    <a:pt x="416" y="1703"/>
                  </a:cubicBezTo>
                  <a:cubicBezTo>
                    <a:pt x="408" y="1698"/>
                    <a:pt x="402" y="1693"/>
                    <a:pt x="395" y="1685"/>
                  </a:cubicBezTo>
                  <a:cubicBezTo>
                    <a:pt x="387" y="1678"/>
                    <a:pt x="380" y="1670"/>
                    <a:pt x="372" y="1664"/>
                  </a:cubicBezTo>
                  <a:cubicBezTo>
                    <a:pt x="370" y="1660"/>
                    <a:pt x="367" y="1657"/>
                    <a:pt x="364" y="1653"/>
                  </a:cubicBezTo>
                  <a:cubicBezTo>
                    <a:pt x="355" y="1638"/>
                    <a:pt x="346" y="1622"/>
                    <a:pt x="336" y="1606"/>
                  </a:cubicBezTo>
                  <a:lnTo>
                    <a:pt x="336" y="1606"/>
                  </a:lnTo>
                  <a:cubicBezTo>
                    <a:pt x="336" y="1606"/>
                    <a:pt x="336" y="1606"/>
                    <a:pt x="336" y="1606"/>
                  </a:cubicBezTo>
                  <a:lnTo>
                    <a:pt x="336" y="1606"/>
                  </a:lnTo>
                  <a:cubicBezTo>
                    <a:pt x="321" y="1578"/>
                    <a:pt x="309" y="1545"/>
                    <a:pt x="297" y="1515"/>
                  </a:cubicBezTo>
                  <a:cubicBezTo>
                    <a:pt x="288" y="1489"/>
                    <a:pt x="282" y="1462"/>
                    <a:pt x="275" y="1436"/>
                  </a:cubicBezTo>
                  <a:cubicBezTo>
                    <a:pt x="258" y="1355"/>
                    <a:pt x="248" y="1276"/>
                    <a:pt x="240" y="1194"/>
                  </a:cubicBezTo>
                  <a:cubicBezTo>
                    <a:pt x="234" y="1138"/>
                    <a:pt x="232" y="1085"/>
                    <a:pt x="232" y="1030"/>
                  </a:cubicBezTo>
                  <a:lnTo>
                    <a:pt x="232" y="1029"/>
                  </a:lnTo>
                  <a:lnTo>
                    <a:pt x="232" y="1028"/>
                  </a:lnTo>
                  <a:cubicBezTo>
                    <a:pt x="239" y="930"/>
                    <a:pt x="250" y="833"/>
                    <a:pt x="265" y="737"/>
                  </a:cubicBezTo>
                  <a:cubicBezTo>
                    <a:pt x="282" y="660"/>
                    <a:pt x="294" y="579"/>
                    <a:pt x="317" y="503"/>
                  </a:cubicBezTo>
                  <a:cubicBezTo>
                    <a:pt x="322" y="490"/>
                    <a:pt x="327" y="479"/>
                    <a:pt x="333" y="467"/>
                  </a:cubicBezTo>
                  <a:cubicBezTo>
                    <a:pt x="349" y="434"/>
                    <a:pt x="365" y="399"/>
                    <a:pt x="385" y="367"/>
                  </a:cubicBezTo>
                  <a:cubicBezTo>
                    <a:pt x="394" y="352"/>
                    <a:pt x="407" y="337"/>
                    <a:pt x="419" y="321"/>
                  </a:cubicBezTo>
                  <a:cubicBezTo>
                    <a:pt x="426" y="314"/>
                    <a:pt x="433" y="307"/>
                    <a:pt x="439" y="299"/>
                  </a:cubicBezTo>
                  <a:cubicBezTo>
                    <a:pt x="452" y="288"/>
                    <a:pt x="464" y="276"/>
                    <a:pt x="478" y="267"/>
                  </a:cubicBezTo>
                  <a:cubicBezTo>
                    <a:pt x="489" y="260"/>
                    <a:pt x="500" y="254"/>
                    <a:pt x="509" y="248"/>
                  </a:cubicBezTo>
                  <a:lnTo>
                    <a:pt x="509" y="248"/>
                  </a:lnTo>
                  <a:cubicBezTo>
                    <a:pt x="509" y="248"/>
                    <a:pt x="509" y="248"/>
                    <a:pt x="509" y="248"/>
                  </a:cubicBezTo>
                  <a:cubicBezTo>
                    <a:pt x="509" y="248"/>
                    <a:pt x="510" y="247"/>
                    <a:pt x="510" y="247"/>
                  </a:cubicBezTo>
                  <a:lnTo>
                    <a:pt x="510" y="247"/>
                  </a:lnTo>
                  <a:cubicBezTo>
                    <a:pt x="510" y="247"/>
                    <a:pt x="510" y="247"/>
                    <a:pt x="510" y="248"/>
                  </a:cubicBezTo>
                  <a:lnTo>
                    <a:pt x="510" y="248"/>
                  </a:lnTo>
                  <a:cubicBezTo>
                    <a:pt x="510" y="247"/>
                    <a:pt x="511" y="247"/>
                    <a:pt x="511" y="247"/>
                  </a:cubicBezTo>
                  <a:lnTo>
                    <a:pt x="511" y="247"/>
                  </a:lnTo>
                  <a:cubicBezTo>
                    <a:pt x="511" y="247"/>
                    <a:pt x="511" y="247"/>
                    <a:pt x="511" y="247"/>
                  </a:cubicBezTo>
                  <a:lnTo>
                    <a:pt x="511" y="247"/>
                  </a:lnTo>
                  <a:cubicBezTo>
                    <a:pt x="519" y="243"/>
                    <a:pt x="526" y="238"/>
                    <a:pt x="535" y="234"/>
                  </a:cubicBezTo>
                  <a:cubicBezTo>
                    <a:pt x="538" y="233"/>
                    <a:pt x="542" y="232"/>
                    <a:pt x="546" y="229"/>
                  </a:cubicBezTo>
                  <a:cubicBezTo>
                    <a:pt x="548" y="229"/>
                    <a:pt x="549" y="229"/>
                    <a:pt x="552" y="228"/>
                  </a:cubicBezTo>
                  <a:cubicBezTo>
                    <a:pt x="558" y="228"/>
                    <a:pt x="566" y="228"/>
                    <a:pt x="572" y="227"/>
                  </a:cubicBezTo>
                  <a:close/>
                  <a:moveTo>
                    <a:pt x="583" y="0"/>
                  </a:moveTo>
                  <a:cubicBezTo>
                    <a:pt x="562" y="0"/>
                    <a:pt x="541" y="1"/>
                    <a:pt x="520" y="4"/>
                  </a:cubicBezTo>
                  <a:cubicBezTo>
                    <a:pt x="474" y="10"/>
                    <a:pt x="429" y="28"/>
                    <a:pt x="389" y="53"/>
                  </a:cubicBezTo>
                  <a:cubicBezTo>
                    <a:pt x="341" y="83"/>
                    <a:pt x="293" y="115"/>
                    <a:pt x="257" y="159"/>
                  </a:cubicBezTo>
                  <a:cubicBezTo>
                    <a:pt x="231" y="190"/>
                    <a:pt x="206" y="222"/>
                    <a:pt x="185" y="258"/>
                  </a:cubicBezTo>
                  <a:cubicBezTo>
                    <a:pt x="155" y="307"/>
                    <a:pt x="128" y="360"/>
                    <a:pt x="107" y="414"/>
                  </a:cubicBezTo>
                  <a:cubicBezTo>
                    <a:pt x="93" y="455"/>
                    <a:pt x="83" y="497"/>
                    <a:pt x="73" y="541"/>
                  </a:cubicBezTo>
                  <a:cubicBezTo>
                    <a:pt x="52" y="647"/>
                    <a:pt x="30" y="753"/>
                    <a:pt x="19" y="862"/>
                  </a:cubicBezTo>
                  <a:cubicBezTo>
                    <a:pt x="9" y="954"/>
                    <a:pt x="0" y="1043"/>
                    <a:pt x="8" y="1136"/>
                  </a:cubicBezTo>
                  <a:cubicBezTo>
                    <a:pt x="21" y="1323"/>
                    <a:pt x="39" y="1523"/>
                    <a:pt x="125" y="1694"/>
                  </a:cubicBezTo>
                  <a:cubicBezTo>
                    <a:pt x="141" y="1722"/>
                    <a:pt x="156" y="1750"/>
                    <a:pt x="174" y="1777"/>
                  </a:cubicBezTo>
                  <a:cubicBezTo>
                    <a:pt x="190" y="1806"/>
                    <a:pt x="216" y="1829"/>
                    <a:pt x="239" y="1851"/>
                  </a:cubicBezTo>
                  <a:cubicBezTo>
                    <a:pt x="288" y="1899"/>
                    <a:pt x="355" y="1934"/>
                    <a:pt x="419" y="1953"/>
                  </a:cubicBezTo>
                  <a:cubicBezTo>
                    <a:pt x="462" y="1964"/>
                    <a:pt x="503" y="1971"/>
                    <a:pt x="545" y="1971"/>
                  </a:cubicBezTo>
                  <a:cubicBezTo>
                    <a:pt x="551" y="1971"/>
                    <a:pt x="558" y="1970"/>
                    <a:pt x="564" y="1970"/>
                  </a:cubicBezTo>
                  <a:cubicBezTo>
                    <a:pt x="571" y="1970"/>
                    <a:pt x="576" y="1970"/>
                    <a:pt x="582" y="1968"/>
                  </a:cubicBezTo>
                  <a:cubicBezTo>
                    <a:pt x="609" y="1967"/>
                    <a:pt x="636" y="1965"/>
                    <a:pt x="664" y="1958"/>
                  </a:cubicBezTo>
                  <a:cubicBezTo>
                    <a:pt x="687" y="1952"/>
                    <a:pt x="711" y="1944"/>
                    <a:pt x="736" y="1935"/>
                  </a:cubicBezTo>
                  <a:cubicBezTo>
                    <a:pt x="780" y="1916"/>
                    <a:pt x="826" y="1883"/>
                    <a:pt x="861" y="1849"/>
                  </a:cubicBezTo>
                  <a:cubicBezTo>
                    <a:pt x="893" y="1818"/>
                    <a:pt x="922" y="1785"/>
                    <a:pt x="944" y="1749"/>
                  </a:cubicBezTo>
                  <a:cubicBezTo>
                    <a:pt x="974" y="1703"/>
                    <a:pt x="1002" y="1656"/>
                    <a:pt x="1022" y="1606"/>
                  </a:cubicBezTo>
                  <a:cubicBezTo>
                    <a:pt x="1041" y="1558"/>
                    <a:pt x="1054" y="1512"/>
                    <a:pt x="1063" y="1461"/>
                  </a:cubicBezTo>
                  <a:cubicBezTo>
                    <a:pt x="1084" y="1359"/>
                    <a:pt x="1088" y="1253"/>
                    <a:pt x="1089" y="1150"/>
                  </a:cubicBezTo>
                  <a:cubicBezTo>
                    <a:pt x="1090" y="1058"/>
                    <a:pt x="1093" y="966"/>
                    <a:pt x="1094" y="874"/>
                  </a:cubicBezTo>
                  <a:cubicBezTo>
                    <a:pt x="1095" y="709"/>
                    <a:pt x="1093" y="544"/>
                    <a:pt x="1049" y="384"/>
                  </a:cubicBezTo>
                  <a:cubicBezTo>
                    <a:pt x="1038" y="345"/>
                    <a:pt x="1023" y="307"/>
                    <a:pt x="1006" y="269"/>
                  </a:cubicBezTo>
                  <a:cubicBezTo>
                    <a:pt x="997" y="248"/>
                    <a:pt x="989" y="224"/>
                    <a:pt x="975" y="203"/>
                  </a:cubicBezTo>
                  <a:cubicBezTo>
                    <a:pt x="951" y="169"/>
                    <a:pt x="923" y="141"/>
                    <a:pt x="886" y="119"/>
                  </a:cubicBezTo>
                  <a:cubicBezTo>
                    <a:pt x="858" y="102"/>
                    <a:pt x="834" y="87"/>
                    <a:pt x="805" y="72"/>
                  </a:cubicBezTo>
                  <a:cubicBezTo>
                    <a:pt x="804" y="72"/>
                    <a:pt x="804" y="71"/>
                    <a:pt x="802" y="71"/>
                  </a:cubicBezTo>
                  <a:lnTo>
                    <a:pt x="804" y="71"/>
                  </a:lnTo>
                  <a:cubicBezTo>
                    <a:pt x="804" y="71"/>
                    <a:pt x="802" y="71"/>
                    <a:pt x="802" y="69"/>
                  </a:cubicBezTo>
                  <a:cubicBezTo>
                    <a:pt x="791" y="64"/>
                    <a:pt x="780" y="58"/>
                    <a:pt x="770" y="52"/>
                  </a:cubicBezTo>
                  <a:cubicBezTo>
                    <a:pt x="758" y="43"/>
                    <a:pt x="744" y="40"/>
                    <a:pt x="732" y="35"/>
                  </a:cubicBezTo>
                  <a:lnTo>
                    <a:pt x="732" y="35"/>
                  </a:lnTo>
                  <a:cubicBezTo>
                    <a:pt x="732" y="35"/>
                    <a:pt x="732" y="35"/>
                    <a:pt x="733" y="36"/>
                  </a:cubicBezTo>
                  <a:lnTo>
                    <a:pt x="733" y="36"/>
                  </a:lnTo>
                  <a:cubicBezTo>
                    <a:pt x="718" y="29"/>
                    <a:pt x="703" y="24"/>
                    <a:pt x="690" y="20"/>
                  </a:cubicBezTo>
                  <a:cubicBezTo>
                    <a:pt x="671" y="7"/>
                    <a:pt x="649" y="1"/>
                    <a:pt x="626" y="1"/>
                  </a:cubicBezTo>
                  <a:cubicBezTo>
                    <a:pt x="612" y="1"/>
                    <a:pt x="597" y="0"/>
                    <a:pt x="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MITAOE Logo">
            <a:extLst>
              <a:ext uri="{FF2B5EF4-FFF2-40B4-BE49-F238E27FC236}">
                <a16:creationId xmlns:a16="http://schemas.microsoft.com/office/drawing/2014/main" id="{0F25AAB8-705A-B44D-4B91-68BF0B76C55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627499" y="243947"/>
            <a:ext cx="3248352" cy="7940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4"/>
        <p:cNvGrpSpPr/>
        <p:nvPr/>
      </p:nvGrpSpPr>
      <p:grpSpPr>
        <a:xfrm>
          <a:off x="0" y="0"/>
          <a:ext cx="0" cy="0"/>
          <a:chOff x="0" y="0"/>
          <a:chExt cx="0" cy="0"/>
        </a:xfrm>
      </p:grpSpPr>
      <p:sp>
        <p:nvSpPr>
          <p:cNvPr id="2246" name="Google Shape;2246;p48"/>
          <p:cNvSpPr txBox="1">
            <a:spLocks noGrp="1"/>
          </p:cNvSpPr>
          <p:nvPr>
            <p:ph type="subTitle" idx="1"/>
          </p:nvPr>
        </p:nvSpPr>
        <p:spPr>
          <a:xfrm>
            <a:off x="1624525" y="3952263"/>
            <a:ext cx="5899200" cy="533700"/>
          </a:xfrm>
          <a:prstGeom prst="rect">
            <a:avLst/>
          </a:prstGeom>
        </p:spPr>
        <p:txBody>
          <a:bodyPr spcFirstLastPara="1" wrap="square" lIns="91425" tIns="91425" rIns="91425" bIns="91425" anchor="t" anchorCtr="0">
            <a:noAutofit/>
          </a:bodyPr>
          <a:lstStyle/>
          <a:p>
            <a:r>
              <a:rPr lang="en-IN" dirty="0"/>
              <a:t>System Architecture</a:t>
            </a:r>
          </a:p>
        </p:txBody>
      </p:sp>
      <p:grpSp>
        <p:nvGrpSpPr>
          <p:cNvPr id="2248" name="Google Shape;2248;p48"/>
          <p:cNvGrpSpPr/>
          <p:nvPr/>
        </p:nvGrpSpPr>
        <p:grpSpPr>
          <a:xfrm rot="-5400000" flipH="1">
            <a:off x="7213005" y="3397512"/>
            <a:ext cx="931173" cy="1490809"/>
            <a:chOff x="881974" y="730425"/>
            <a:chExt cx="738850" cy="1182900"/>
          </a:xfrm>
        </p:grpSpPr>
        <p:sp>
          <p:nvSpPr>
            <p:cNvPr id="2249" name="Google Shape;2249;p48"/>
            <p:cNvSpPr/>
            <p:nvPr/>
          </p:nvSpPr>
          <p:spPr>
            <a:xfrm>
              <a:off x="1400024" y="169252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8"/>
            <p:cNvSpPr/>
            <p:nvPr/>
          </p:nvSpPr>
          <p:spPr>
            <a:xfrm>
              <a:off x="1400024" y="121147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8"/>
            <p:cNvSpPr/>
            <p:nvPr/>
          </p:nvSpPr>
          <p:spPr>
            <a:xfrm>
              <a:off x="1400024" y="73042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8"/>
            <p:cNvSpPr/>
            <p:nvPr/>
          </p:nvSpPr>
          <p:spPr>
            <a:xfrm>
              <a:off x="881974" y="169252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5" name="Google Shape;2255;p48"/>
          <p:cNvGrpSpPr/>
          <p:nvPr/>
        </p:nvGrpSpPr>
        <p:grpSpPr>
          <a:xfrm>
            <a:off x="544790" y="4081589"/>
            <a:ext cx="579198" cy="487349"/>
            <a:chOff x="4197900" y="914275"/>
            <a:chExt cx="147225" cy="123875"/>
          </a:xfrm>
        </p:grpSpPr>
        <p:sp>
          <p:nvSpPr>
            <p:cNvPr id="2256" name="Google Shape;2256;p48"/>
            <p:cNvSpPr/>
            <p:nvPr/>
          </p:nvSpPr>
          <p:spPr>
            <a:xfrm>
              <a:off x="4256950" y="918025"/>
              <a:ext cx="20925" cy="42625"/>
            </a:xfrm>
            <a:custGeom>
              <a:avLst/>
              <a:gdLst/>
              <a:ahLst/>
              <a:cxnLst/>
              <a:rect l="l" t="t" r="r" b="b"/>
              <a:pathLst>
                <a:path w="837" h="1705" extrusionOk="0">
                  <a:moveTo>
                    <a:pt x="553" y="1"/>
                  </a:moveTo>
                  <a:cubicBezTo>
                    <a:pt x="541" y="1"/>
                    <a:pt x="529" y="3"/>
                    <a:pt x="516" y="6"/>
                  </a:cubicBezTo>
                  <a:cubicBezTo>
                    <a:pt x="496" y="13"/>
                    <a:pt x="480" y="17"/>
                    <a:pt x="462" y="27"/>
                  </a:cubicBezTo>
                  <a:cubicBezTo>
                    <a:pt x="455" y="30"/>
                    <a:pt x="449" y="34"/>
                    <a:pt x="444" y="38"/>
                  </a:cubicBezTo>
                  <a:cubicBezTo>
                    <a:pt x="429" y="40"/>
                    <a:pt x="413" y="45"/>
                    <a:pt x="400" y="51"/>
                  </a:cubicBezTo>
                  <a:cubicBezTo>
                    <a:pt x="382" y="59"/>
                    <a:pt x="367" y="64"/>
                    <a:pt x="351" y="77"/>
                  </a:cubicBezTo>
                  <a:cubicBezTo>
                    <a:pt x="331" y="94"/>
                    <a:pt x="317" y="107"/>
                    <a:pt x="301" y="127"/>
                  </a:cubicBezTo>
                  <a:cubicBezTo>
                    <a:pt x="274" y="158"/>
                    <a:pt x="257" y="197"/>
                    <a:pt x="239" y="233"/>
                  </a:cubicBezTo>
                  <a:cubicBezTo>
                    <a:pt x="222" y="270"/>
                    <a:pt x="208" y="304"/>
                    <a:pt x="193" y="340"/>
                  </a:cubicBezTo>
                  <a:cubicBezTo>
                    <a:pt x="162" y="388"/>
                    <a:pt x="133" y="438"/>
                    <a:pt x="114" y="491"/>
                  </a:cubicBezTo>
                  <a:cubicBezTo>
                    <a:pt x="92" y="551"/>
                    <a:pt x="74" y="613"/>
                    <a:pt x="62" y="678"/>
                  </a:cubicBezTo>
                  <a:cubicBezTo>
                    <a:pt x="51" y="745"/>
                    <a:pt x="37" y="812"/>
                    <a:pt x="28" y="881"/>
                  </a:cubicBezTo>
                  <a:cubicBezTo>
                    <a:pt x="13" y="998"/>
                    <a:pt x="0" y="1113"/>
                    <a:pt x="4" y="1230"/>
                  </a:cubicBezTo>
                  <a:cubicBezTo>
                    <a:pt x="5" y="1297"/>
                    <a:pt x="16" y="1370"/>
                    <a:pt x="43" y="1432"/>
                  </a:cubicBezTo>
                  <a:cubicBezTo>
                    <a:pt x="58" y="1470"/>
                    <a:pt x="78" y="1509"/>
                    <a:pt x="109" y="1539"/>
                  </a:cubicBezTo>
                  <a:cubicBezTo>
                    <a:pt x="116" y="1545"/>
                    <a:pt x="125" y="1551"/>
                    <a:pt x="134" y="1557"/>
                  </a:cubicBezTo>
                  <a:cubicBezTo>
                    <a:pt x="141" y="1572"/>
                    <a:pt x="149" y="1586"/>
                    <a:pt x="156" y="1599"/>
                  </a:cubicBezTo>
                  <a:cubicBezTo>
                    <a:pt x="165" y="1613"/>
                    <a:pt x="175" y="1627"/>
                    <a:pt x="186" y="1639"/>
                  </a:cubicBezTo>
                  <a:cubicBezTo>
                    <a:pt x="197" y="1653"/>
                    <a:pt x="214" y="1664"/>
                    <a:pt x="229" y="1673"/>
                  </a:cubicBezTo>
                  <a:cubicBezTo>
                    <a:pt x="257" y="1690"/>
                    <a:pt x="293" y="1704"/>
                    <a:pt x="326" y="1704"/>
                  </a:cubicBezTo>
                  <a:cubicBezTo>
                    <a:pt x="327" y="1704"/>
                    <a:pt x="328" y="1704"/>
                    <a:pt x="329" y="1704"/>
                  </a:cubicBezTo>
                  <a:lnTo>
                    <a:pt x="350" y="1704"/>
                  </a:lnTo>
                  <a:cubicBezTo>
                    <a:pt x="361" y="1704"/>
                    <a:pt x="372" y="1702"/>
                    <a:pt x="382" y="1701"/>
                  </a:cubicBezTo>
                  <a:cubicBezTo>
                    <a:pt x="400" y="1697"/>
                    <a:pt x="418" y="1691"/>
                    <a:pt x="436" y="1684"/>
                  </a:cubicBezTo>
                  <a:cubicBezTo>
                    <a:pt x="456" y="1678"/>
                    <a:pt x="476" y="1664"/>
                    <a:pt x="495" y="1653"/>
                  </a:cubicBezTo>
                  <a:cubicBezTo>
                    <a:pt x="528" y="1634"/>
                    <a:pt x="562" y="1594"/>
                    <a:pt x="579" y="1561"/>
                  </a:cubicBezTo>
                  <a:cubicBezTo>
                    <a:pt x="593" y="1536"/>
                    <a:pt x="605" y="1510"/>
                    <a:pt x="614" y="1484"/>
                  </a:cubicBezTo>
                  <a:cubicBezTo>
                    <a:pt x="626" y="1473"/>
                    <a:pt x="636" y="1459"/>
                    <a:pt x="645" y="1448"/>
                  </a:cubicBezTo>
                  <a:cubicBezTo>
                    <a:pt x="681" y="1402"/>
                    <a:pt x="712" y="1354"/>
                    <a:pt x="734" y="1302"/>
                  </a:cubicBezTo>
                  <a:cubicBezTo>
                    <a:pt x="789" y="1168"/>
                    <a:pt x="821" y="1025"/>
                    <a:pt x="828" y="882"/>
                  </a:cubicBezTo>
                  <a:cubicBezTo>
                    <a:pt x="836" y="755"/>
                    <a:pt x="832" y="624"/>
                    <a:pt x="810" y="499"/>
                  </a:cubicBezTo>
                  <a:cubicBezTo>
                    <a:pt x="811" y="489"/>
                    <a:pt x="811" y="480"/>
                    <a:pt x="810" y="471"/>
                  </a:cubicBezTo>
                  <a:cubicBezTo>
                    <a:pt x="805" y="395"/>
                    <a:pt x="800" y="320"/>
                    <a:pt x="780" y="246"/>
                  </a:cubicBezTo>
                  <a:cubicBezTo>
                    <a:pt x="771" y="208"/>
                    <a:pt x="763" y="168"/>
                    <a:pt x="745" y="134"/>
                  </a:cubicBezTo>
                  <a:cubicBezTo>
                    <a:pt x="729" y="99"/>
                    <a:pt x="702" y="67"/>
                    <a:pt x="671" y="45"/>
                  </a:cubicBezTo>
                  <a:cubicBezTo>
                    <a:pt x="655" y="33"/>
                    <a:pt x="636" y="22"/>
                    <a:pt x="616" y="14"/>
                  </a:cubicBezTo>
                  <a:cubicBezTo>
                    <a:pt x="604" y="9"/>
                    <a:pt x="590" y="6"/>
                    <a:pt x="575" y="3"/>
                  </a:cubicBezTo>
                  <a:cubicBezTo>
                    <a:pt x="568" y="1"/>
                    <a:pt x="560" y="1"/>
                    <a:pt x="5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8"/>
            <p:cNvSpPr/>
            <p:nvPr/>
          </p:nvSpPr>
          <p:spPr>
            <a:xfrm>
              <a:off x="4201350" y="962450"/>
              <a:ext cx="36125" cy="21075"/>
            </a:xfrm>
            <a:custGeom>
              <a:avLst/>
              <a:gdLst/>
              <a:ahLst/>
              <a:cxnLst/>
              <a:rect l="l" t="t" r="r" b="b"/>
              <a:pathLst>
                <a:path w="1445" h="843" extrusionOk="0">
                  <a:moveTo>
                    <a:pt x="409" y="1"/>
                  </a:moveTo>
                  <a:cubicBezTo>
                    <a:pt x="386" y="1"/>
                    <a:pt x="363" y="2"/>
                    <a:pt x="341" y="6"/>
                  </a:cubicBezTo>
                  <a:cubicBezTo>
                    <a:pt x="291" y="16"/>
                    <a:pt x="248" y="46"/>
                    <a:pt x="209" y="74"/>
                  </a:cubicBezTo>
                  <a:cubicBezTo>
                    <a:pt x="170" y="104"/>
                    <a:pt x="131" y="141"/>
                    <a:pt x="104" y="181"/>
                  </a:cubicBezTo>
                  <a:cubicBezTo>
                    <a:pt x="69" y="231"/>
                    <a:pt x="36" y="283"/>
                    <a:pt x="20" y="342"/>
                  </a:cubicBezTo>
                  <a:cubicBezTo>
                    <a:pt x="3" y="397"/>
                    <a:pt x="0" y="448"/>
                    <a:pt x="2" y="504"/>
                  </a:cubicBezTo>
                  <a:cubicBezTo>
                    <a:pt x="4" y="525"/>
                    <a:pt x="8" y="544"/>
                    <a:pt x="13" y="566"/>
                  </a:cubicBezTo>
                  <a:cubicBezTo>
                    <a:pt x="20" y="589"/>
                    <a:pt x="26" y="614"/>
                    <a:pt x="37" y="638"/>
                  </a:cubicBezTo>
                  <a:cubicBezTo>
                    <a:pt x="49" y="662"/>
                    <a:pt x="59" y="679"/>
                    <a:pt x="75" y="701"/>
                  </a:cubicBezTo>
                  <a:cubicBezTo>
                    <a:pt x="86" y="718"/>
                    <a:pt x="100" y="729"/>
                    <a:pt x="115" y="743"/>
                  </a:cubicBezTo>
                  <a:cubicBezTo>
                    <a:pt x="154" y="783"/>
                    <a:pt x="208" y="805"/>
                    <a:pt x="258" y="822"/>
                  </a:cubicBezTo>
                  <a:cubicBezTo>
                    <a:pt x="299" y="836"/>
                    <a:pt x="345" y="843"/>
                    <a:pt x="388" y="843"/>
                  </a:cubicBezTo>
                  <a:cubicBezTo>
                    <a:pt x="393" y="843"/>
                    <a:pt x="399" y="843"/>
                    <a:pt x="404" y="842"/>
                  </a:cubicBezTo>
                  <a:lnTo>
                    <a:pt x="418" y="842"/>
                  </a:lnTo>
                  <a:cubicBezTo>
                    <a:pt x="480" y="839"/>
                    <a:pt x="542" y="832"/>
                    <a:pt x="600" y="811"/>
                  </a:cubicBezTo>
                  <a:cubicBezTo>
                    <a:pt x="647" y="795"/>
                    <a:pt x="696" y="777"/>
                    <a:pt x="740" y="754"/>
                  </a:cubicBezTo>
                  <a:cubicBezTo>
                    <a:pt x="743" y="754"/>
                    <a:pt x="744" y="755"/>
                    <a:pt x="748" y="755"/>
                  </a:cubicBezTo>
                  <a:cubicBezTo>
                    <a:pt x="772" y="758"/>
                    <a:pt x="796" y="760"/>
                    <a:pt x="820" y="760"/>
                  </a:cubicBezTo>
                  <a:cubicBezTo>
                    <a:pt x="848" y="760"/>
                    <a:pt x="877" y="758"/>
                    <a:pt x="905" y="753"/>
                  </a:cubicBezTo>
                  <a:cubicBezTo>
                    <a:pt x="932" y="759"/>
                    <a:pt x="958" y="764"/>
                    <a:pt x="985" y="764"/>
                  </a:cubicBezTo>
                  <a:cubicBezTo>
                    <a:pt x="995" y="764"/>
                    <a:pt x="1005" y="763"/>
                    <a:pt x="1015" y="762"/>
                  </a:cubicBezTo>
                  <a:cubicBezTo>
                    <a:pt x="1051" y="758"/>
                    <a:pt x="1089" y="755"/>
                    <a:pt x="1123" y="742"/>
                  </a:cubicBezTo>
                  <a:cubicBezTo>
                    <a:pt x="1156" y="732"/>
                    <a:pt x="1182" y="722"/>
                    <a:pt x="1214" y="706"/>
                  </a:cubicBezTo>
                  <a:cubicBezTo>
                    <a:pt x="1235" y="696"/>
                    <a:pt x="1256" y="685"/>
                    <a:pt x="1276" y="670"/>
                  </a:cubicBezTo>
                  <a:cubicBezTo>
                    <a:pt x="1297" y="661"/>
                    <a:pt x="1317" y="649"/>
                    <a:pt x="1334" y="636"/>
                  </a:cubicBezTo>
                  <a:cubicBezTo>
                    <a:pt x="1353" y="621"/>
                    <a:pt x="1366" y="608"/>
                    <a:pt x="1381" y="589"/>
                  </a:cubicBezTo>
                  <a:cubicBezTo>
                    <a:pt x="1394" y="574"/>
                    <a:pt x="1401" y="559"/>
                    <a:pt x="1410" y="543"/>
                  </a:cubicBezTo>
                  <a:cubicBezTo>
                    <a:pt x="1421" y="521"/>
                    <a:pt x="1426" y="497"/>
                    <a:pt x="1427" y="473"/>
                  </a:cubicBezTo>
                  <a:cubicBezTo>
                    <a:pt x="1433" y="454"/>
                    <a:pt x="1436" y="439"/>
                    <a:pt x="1441" y="413"/>
                  </a:cubicBezTo>
                  <a:cubicBezTo>
                    <a:pt x="1444" y="389"/>
                    <a:pt x="1442" y="373"/>
                    <a:pt x="1440" y="350"/>
                  </a:cubicBezTo>
                  <a:cubicBezTo>
                    <a:pt x="1437" y="315"/>
                    <a:pt x="1424" y="284"/>
                    <a:pt x="1405" y="258"/>
                  </a:cubicBezTo>
                  <a:cubicBezTo>
                    <a:pt x="1400" y="235"/>
                    <a:pt x="1393" y="212"/>
                    <a:pt x="1383" y="192"/>
                  </a:cubicBezTo>
                  <a:cubicBezTo>
                    <a:pt x="1365" y="155"/>
                    <a:pt x="1339" y="123"/>
                    <a:pt x="1306" y="98"/>
                  </a:cubicBezTo>
                  <a:cubicBezTo>
                    <a:pt x="1287" y="86"/>
                    <a:pt x="1268" y="73"/>
                    <a:pt x="1249" y="66"/>
                  </a:cubicBezTo>
                  <a:cubicBezTo>
                    <a:pt x="1229" y="60"/>
                    <a:pt x="1208" y="51"/>
                    <a:pt x="1187" y="49"/>
                  </a:cubicBezTo>
                  <a:cubicBezTo>
                    <a:pt x="1172" y="48"/>
                    <a:pt x="1157" y="48"/>
                    <a:pt x="1142" y="47"/>
                  </a:cubicBezTo>
                  <a:cubicBezTo>
                    <a:pt x="1126" y="49"/>
                    <a:pt x="1111" y="51"/>
                    <a:pt x="1096" y="52"/>
                  </a:cubicBezTo>
                  <a:cubicBezTo>
                    <a:pt x="1071" y="56"/>
                    <a:pt x="1047" y="66"/>
                    <a:pt x="1022" y="76"/>
                  </a:cubicBezTo>
                  <a:cubicBezTo>
                    <a:pt x="1007" y="81"/>
                    <a:pt x="992" y="88"/>
                    <a:pt x="980" y="96"/>
                  </a:cubicBezTo>
                  <a:cubicBezTo>
                    <a:pt x="969" y="93"/>
                    <a:pt x="959" y="92"/>
                    <a:pt x="949" y="89"/>
                  </a:cubicBezTo>
                  <a:cubicBezTo>
                    <a:pt x="934" y="88"/>
                    <a:pt x="917" y="87"/>
                    <a:pt x="901" y="87"/>
                  </a:cubicBezTo>
                  <a:cubicBezTo>
                    <a:pt x="895" y="87"/>
                    <a:pt x="889" y="87"/>
                    <a:pt x="883" y="87"/>
                  </a:cubicBezTo>
                  <a:cubicBezTo>
                    <a:pt x="867" y="78"/>
                    <a:pt x="852" y="70"/>
                    <a:pt x="835" y="63"/>
                  </a:cubicBezTo>
                  <a:cubicBezTo>
                    <a:pt x="807" y="53"/>
                    <a:pt x="781" y="40"/>
                    <a:pt x="753" y="34"/>
                  </a:cubicBezTo>
                  <a:cubicBezTo>
                    <a:pt x="714" y="25"/>
                    <a:pt x="694" y="22"/>
                    <a:pt x="657" y="22"/>
                  </a:cubicBezTo>
                  <a:cubicBezTo>
                    <a:pt x="642" y="22"/>
                    <a:pt x="630" y="22"/>
                    <a:pt x="615" y="23"/>
                  </a:cubicBezTo>
                  <a:cubicBezTo>
                    <a:pt x="583" y="16"/>
                    <a:pt x="551" y="11"/>
                    <a:pt x="518" y="9"/>
                  </a:cubicBezTo>
                  <a:cubicBezTo>
                    <a:pt x="483" y="5"/>
                    <a:pt x="446"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8"/>
            <p:cNvSpPr/>
            <p:nvPr/>
          </p:nvSpPr>
          <p:spPr>
            <a:xfrm>
              <a:off x="4257825" y="992750"/>
              <a:ext cx="18925" cy="40775"/>
            </a:xfrm>
            <a:custGeom>
              <a:avLst/>
              <a:gdLst/>
              <a:ahLst/>
              <a:cxnLst/>
              <a:rect l="l" t="t" r="r" b="b"/>
              <a:pathLst>
                <a:path w="757" h="1631" extrusionOk="0">
                  <a:moveTo>
                    <a:pt x="379" y="0"/>
                  </a:moveTo>
                  <a:cubicBezTo>
                    <a:pt x="318" y="0"/>
                    <a:pt x="258" y="29"/>
                    <a:pt x="223" y="79"/>
                  </a:cubicBezTo>
                  <a:cubicBezTo>
                    <a:pt x="194" y="120"/>
                    <a:pt x="176" y="162"/>
                    <a:pt x="158" y="208"/>
                  </a:cubicBezTo>
                  <a:cubicBezTo>
                    <a:pt x="135" y="273"/>
                    <a:pt x="114" y="338"/>
                    <a:pt x="100" y="408"/>
                  </a:cubicBezTo>
                  <a:cubicBezTo>
                    <a:pt x="74" y="542"/>
                    <a:pt x="53" y="678"/>
                    <a:pt x="48" y="814"/>
                  </a:cubicBezTo>
                  <a:cubicBezTo>
                    <a:pt x="31" y="882"/>
                    <a:pt x="18" y="951"/>
                    <a:pt x="11" y="1023"/>
                  </a:cubicBezTo>
                  <a:cubicBezTo>
                    <a:pt x="1" y="1093"/>
                    <a:pt x="0" y="1159"/>
                    <a:pt x="7" y="1230"/>
                  </a:cubicBezTo>
                  <a:cubicBezTo>
                    <a:pt x="11" y="1282"/>
                    <a:pt x="27" y="1329"/>
                    <a:pt x="48" y="1378"/>
                  </a:cubicBezTo>
                  <a:cubicBezTo>
                    <a:pt x="81" y="1456"/>
                    <a:pt x="160" y="1520"/>
                    <a:pt x="245" y="1540"/>
                  </a:cubicBezTo>
                  <a:cubicBezTo>
                    <a:pt x="256" y="1555"/>
                    <a:pt x="269" y="1570"/>
                    <a:pt x="281" y="1583"/>
                  </a:cubicBezTo>
                  <a:cubicBezTo>
                    <a:pt x="310" y="1609"/>
                    <a:pt x="339" y="1620"/>
                    <a:pt x="375" y="1627"/>
                  </a:cubicBezTo>
                  <a:cubicBezTo>
                    <a:pt x="385" y="1628"/>
                    <a:pt x="395" y="1630"/>
                    <a:pt x="405" y="1630"/>
                  </a:cubicBezTo>
                  <a:lnTo>
                    <a:pt x="418" y="1630"/>
                  </a:lnTo>
                  <a:cubicBezTo>
                    <a:pt x="431" y="1630"/>
                    <a:pt x="442" y="1627"/>
                    <a:pt x="455" y="1622"/>
                  </a:cubicBezTo>
                  <a:cubicBezTo>
                    <a:pt x="466" y="1620"/>
                    <a:pt x="476" y="1617"/>
                    <a:pt x="484" y="1614"/>
                  </a:cubicBezTo>
                  <a:cubicBezTo>
                    <a:pt x="505" y="1606"/>
                    <a:pt x="524" y="1594"/>
                    <a:pt x="539" y="1580"/>
                  </a:cubicBezTo>
                  <a:cubicBezTo>
                    <a:pt x="562" y="1562"/>
                    <a:pt x="584" y="1538"/>
                    <a:pt x="600" y="1513"/>
                  </a:cubicBezTo>
                  <a:cubicBezTo>
                    <a:pt x="621" y="1481"/>
                    <a:pt x="637" y="1447"/>
                    <a:pt x="653" y="1413"/>
                  </a:cubicBezTo>
                  <a:cubicBezTo>
                    <a:pt x="658" y="1399"/>
                    <a:pt x="664" y="1387"/>
                    <a:pt x="668" y="1373"/>
                  </a:cubicBezTo>
                  <a:cubicBezTo>
                    <a:pt x="672" y="1363"/>
                    <a:pt x="674" y="1352"/>
                    <a:pt x="678" y="1341"/>
                  </a:cubicBezTo>
                  <a:cubicBezTo>
                    <a:pt x="679" y="1337"/>
                    <a:pt x="681" y="1332"/>
                    <a:pt x="683" y="1328"/>
                  </a:cubicBezTo>
                  <a:cubicBezTo>
                    <a:pt x="698" y="1275"/>
                    <a:pt x="711" y="1223"/>
                    <a:pt x="723" y="1168"/>
                  </a:cubicBezTo>
                  <a:cubicBezTo>
                    <a:pt x="744" y="1032"/>
                    <a:pt x="757" y="892"/>
                    <a:pt x="750" y="751"/>
                  </a:cubicBezTo>
                  <a:cubicBezTo>
                    <a:pt x="749" y="725"/>
                    <a:pt x="745" y="700"/>
                    <a:pt x="743" y="674"/>
                  </a:cubicBezTo>
                  <a:cubicBezTo>
                    <a:pt x="737" y="609"/>
                    <a:pt x="730" y="543"/>
                    <a:pt x="718" y="480"/>
                  </a:cubicBezTo>
                  <a:cubicBezTo>
                    <a:pt x="719" y="418"/>
                    <a:pt x="720" y="355"/>
                    <a:pt x="715" y="293"/>
                  </a:cubicBezTo>
                  <a:cubicBezTo>
                    <a:pt x="710" y="244"/>
                    <a:pt x="707" y="198"/>
                    <a:pt x="685" y="153"/>
                  </a:cubicBezTo>
                  <a:cubicBezTo>
                    <a:pt x="658" y="97"/>
                    <a:pt x="591" y="46"/>
                    <a:pt x="526" y="46"/>
                  </a:cubicBezTo>
                  <a:cubicBezTo>
                    <a:pt x="523" y="46"/>
                    <a:pt x="521" y="46"/>
                    <a:pt x="518" y="46"/>
                  </a:cubicBezTo>
                  <a:cubicBezTo>
                    <a:pt x="509" y="46"/>
                    <a:pt x="501" y="47"/>
                    <a:pt x="492" y="49"/>
                  </a:cubicBezTo>
                  <a:cubicBezTo>
                    <a:pt x="473" y="28"/>
                    <a:pt x="450" y="11"/>
                    <a:pt x="421" y="5"/>
                  </a:cubicBezTo>
                  <a:cubicBezTo>
                    <a:pt x="407" y="2"/>
                    <a:pt x="393"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8"/>
            <p:cNvSpPr/>
            <p:nvPr/>
          </p:nvSpPr>
          <p:spPr>
            <a:xfrm>
              <a:off x="4301800" y="965925"/>
              <a:ext cx="40350" cy="20400"/>
            </a:xfrm>
            <a:custGeom>
              <a:avLst/>
              <a:gdLst/>
              <a:ahLst/>
              <a:cxnLst/>
              <a:rect l="l" t="t" r="r" b="b"/>
              <a:pathLst>
                <a:path w="1614" h="816" extrusionOk="0">
                  <a:moveTo>
                    <a:pt x="714" y="1"/>
                  </a:moveTo>
                  <a:cubicBezTo>
                    <a:pt x="574" y="1"/>
                    <a:pt x="426" y="27"/>
                    <a:pt x="298" y="89"/>
                  </a:cubicBezTo>
                  <a:cubicBezTo>
                    <a:pt x="248" y="113"/>
                    <a:pt x="195" y="139"/>
                    <a:pt x="152" y="173"/>
                  </a:cubicBezTo>
                  <a:cubicBezTo>
                    <a:pt x="112" y="206"/>
                    <a:pt x="77" y="240"/>
                    <a:pt x="48" y="280"/>
                  </a:cubicBezTo>
                  <a:cubicBezTo>
                    <a:pt x="20" y="321"/>
                    <a:pt x="10" y="368"/>
                    <a:pt x="6" y="417"/>
                  </a:cubicBezTo>
                  <a:cubicBezTo>
                    <a:pt x="3" y="435"/>
                    <a:pt x="4" y="459"/>
                    <a:pt x="8" y="481"/>
                  </a:cubicBezTo>
                  <a:cubicBezTo>
                    <a:pt x="1" y="560"/>
                    <a:pt x="13" y="645"/>
                    <a:pt x="74" y="702"/>
                  </a:cubicBezTo>
                  <a:cubicBezTo>
                    <a:pt x="97" y="724"/>
                    <a:pt x="122" y="748"/>
                    <a:pt x="152" y="764"/>
                  </a:cubicBezTo>
                  <a:cubicBezTo>
                    <a:pt x="177" y="778"/>
                    <a:pt x="198" y="786"/>
                    <a:pt x="225" y="795"/>
                  </a:cubicBezTo>
                  <a:cubicBezTo>
                    <a:pt x="266" y="810"/>
                    <a:pt x="312" y="815"/>
                    <a:pt x="356" y="815"/>
                  </a:cubicBezTo>
                  <a:cubicBezTo>
                    <a:pt x="360" y="815"/>
                    <a:pt x="365" y="815"/>
                    <a:pt x="369" y="815"/>
                  </a:cubicBezTo>
                  <a:lnTo>
                    <a:pt x="395" y="815"/>
                  </a:lnTo>
                  <a:cubicBezTo>
                    <a:pt x="482" y="812"/>
                    <a:pt x="566" y="798"/>
                    <a:pt x="651" y="773"/>
                  </a:cubicBezTo>
                  <a:cubicBezTo>
                    <a:pt x="695" y="766"/>
                    <a:pt x="741" y="760"/>
                    <a:pt x="786" y="749"/>
                  </a:cubicBezTo>
                  <a:lnTo>
                    <a:pt x="803" y="749"/>
                  </a:lnTo>
                  <a:cubicBezTo>
                    <a:pt x="859" y="748"/>
                    <a:pt x="915" y="741"/>
                    <a:pt x="967" y="724"/>
                  </a:cubicBezTo>
                  <a:cubicBezTo>
                    <a:pt x="968" y="724"/>
                    <a:pt x="968" y="724"/>
                    <a:pt x="969" y="723"/>
                  </a:cubicBezTo>
                  <a:cubicBezTo>
                    <a:pt x="1030" y="723"/>
                    <a:pt x="1090" y="718"/>
                    <a:pt x="1147" y="702"/>
                  </a:cubicBezTo>
                  <a:cubicBezTo>
                    <a:pt x="1188" y="692"/>
                    <a:pt x="1227" y="683"/>
                    <a:pt x="1266" y="667"/>
                  </a:cubicBezTo>
                  <a:cubicBezTo>
                    <a:pt x="1304" y="654"/>
                    <a:pt x="1343" y="637"/>
                    <a:pt x="1381" y="623"/>
                  </a:cubicBezTo>
                  <a:cubicBezTo>
                    <a:pt x="1473" y="586"/>
                    <a:pt x="1556" y="520"/>
                    <a:pt x="1592" y="424"/>
                  </a:cubicBezTo>
                  <a:cubicBezTo>
                    <a:pt x="1614" y="356"/>
                    <a:pt x="1602" y="270"/>
                    <a:pt x="1551" y="212"/>
                  </a:cubicBezTo>
                  <a:cubicBezTo>
                    <a:pt x="1491" y="140"/>
                    <a:pt x="1386" y="108"/>
                    <a:pt x="1295" y="108"/>
                  </a:cubicBezTo>
                  <a:cubicBezTo>
                    <a:pt x="1289" y="108"/>
                    <a:pt x="1284" y="108"/>
                    <a:pt x="1279" y="108"/>
                  </a:cubicBezTo>
                  <a:cubicBezTo>
                    <a:pt x="1256" y="109"/>
                    <a:pt x="1234" y="110"/>
                    <a:pt x="1211" y="112"/>
                  </a:cubicBezTo>
                  <a:cubicBezTo>
                    <a:pt x="1185" y="109"/>
                    <a:pt x="1157" y="107"/>
                    <a:pt x="1128" y="107"/>
                  </a:cubicBezTo>
                  <a:cubicBezTo>
                    <a:pt x="1117" y="98"/>
                    <a:pt x="1105" y="88"/>
                    <a:pt x="1093" y="81"/>
                  </a:cubicBezTo>
                  <a:cubicBezTo>
                    <a:pt x="1058" y="56"/>
                    <a:pt x="1012" y="36"/>
                    <a:pt x="970" y="31"/>
                  </a:cubicBezTo>
                  <a:cubicBezTo>
                    <a:pt x="948" y="27"/>
                    <a:pt x="927" y="26"/>
                    <a:pt x="905" y="26"/>
                  </a:cubicBezTo>
                  <a:cubicBezTo>
                    <a:pt x="843" y="10"/>
                    <a:pt x="778" y="1"/>
                    <a:pt x="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8"/>
            <p:cNvSpPr/>
            <p:nvPr/>
          </p:nvSpPr>
          <p:spPr>
            <a:xfrm>
              <a:off x="4258800" y="918300"/>
              <a:ext cx="18575" cy="21800"/>
            </a:xfrm>
            <a:custGeom>
              <a:avLst/>
              <a:gdLst/>
              <a:ahLst/>
              <a:cxnLst/>
              <a:rect l="l" t="t" r="r" b="b"/>
              <a:pathLst>
                <a:path w="743" h="872" extrusionOk="0">
                  <a:moveTo>
                    <a:pt x="418" y="1"/>
                  </a:moveTo>
                  <a:cubicBezTo>
                    <a:pt x="387" y="1"/>
                    <a:pt x="355" y="6"/>
                    <a:pt x="325" y="18"/>
                  </a:cubicBezTo>
                  <a:cubicBezTo>
                    <a:pt x="305" y="26"/>
                    <a:pt x="285" y="34"/>
                    <a:pt x="268" y="44"/>
                  </a:cubicBezTo>
                  <a:cubicBezTo>
                    <a:pt x="241" y="54"/>
                    <a:pt x="216" y="69"/>
                    <a:pt x="195" y="87"/>
                  </a:cubicBezTo>
                  <a:cubicBezTo>
                    <a:pt x="155" y="121"/>
                    <a:pt x="122" y="161"/>
                    <a:pt x="95" y="203"/>
                  </a:cubicBezTo>
                  <a:cubicBezTo>
                    <a:pt x="83" y="216"/>
                    <a:pt x="73" y="229"/>
                    <a:pt x="66" y="243"/>
                  </a:cubicBezTo>
                  <a:cubicBezTo>
                    <a:pt x="49" y="270"/>
                    <a:pt x="38" y="292"/>
                    <a:pt x="25" y="320"/>
                  </a:cubicBezTo>
                  <a:cubicBezTo>
                    <a:pt x="4" y="367"/>
                    <a:pt x="2" y="421"/>
                    <a:pt x="1" y="471"/>
                  </a:cubicBezTo>
                  <a:cubicBezTo>
                    <a:pt x="1" y="488"/>
                    <a:pt x="4" y="504"/>
                    <a:pt x="7" y="521"/>
                  </a:cubicBezTo>
                  <a:lnTo>
                    <a:pt x="7" y="531"/>
                  </a:lnTo>
                  <a:cubicBezTo>
                    <a:pt x="9" y="585"/>
                    <a:pt x="26" y="634"/>
                    <a:pt x="49" y="682"/>
                  </a:cubicBezTo>
                  <a:cubicBezTo>
                    <a:pt x="71" y="729"/>
                    <a:pt x="110" y="774"/>
                    <a:pt x="153" y="804"/>
                  </a:cubicBezTo>
                  <a:cubicBezTo>
                    <a:pt x="194" y="833"/>
                    <a:pt x="237" y="851"/>
                    <a:pt x="284" y="863"/>
                  </a:cubicBezTo>
                  <a:cubicBezTo>
                    <a:pt x="309" y="870"/>
                    <a:pt x="334" y="872"/>
                    <a:pt x="360" y="872"/>
                  </a:cubicBezTo>
                  <a:cubicBezTo>
                    <a:pt x="384" y="870"/>
                    <a:pt x="410" y="867"/>
                    <a:pt x="434" y="863"/>
                  </a:cubicBezTo>
                  <a:cubicBezTo>
                    <a:pt x="484" y="854"/>
                    <a:pt x="528" y="830"/>
                    <a:pt x="569" y="802"/>
                  </a:cubicBezTo>
                  <a:cubicBezTo>
                    <a:pt x="680" y="730"/>
                    <a:pt x="738" y="595"/>
                    <a:pt x="736" y="462"/>
                  </a:cubicBezTo>
                  <a:cubicBezTo>
                    <a:pt x="743" y="404"/>
                    <a:pt x="740" y="347"/>
                    <a:pt x="731" y="290"/>
                  </a:cubicBezTo>
                  <a:cubicBezTo>
                    <a:pt x="722" y="230"/>
                    <a:pt x="695" y="176"/>
                    <a:pt x="661" y="126"/>
                  </a:cubicBezTo>
                  <a:cubicBezTo>
                    <a:pt x="640" y="94"/>
                    <a:pt x="607" y="64"/>
                    <a:pt x="574" y="44"/>
                  </a:cubicBezTo>
                  <a:cubicBezTo>
                    <a:pt x="527" y="17"/>
                    <a:pt x="473" y="1"/>
                    <a:pt x="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8"/>
            <p:cNvSpPr/>
            <p:nvPr/>
          </p:nvSpPr>
          <p:spPr>
            <a:xfrm>
              <a:off x="4201775" y="962075"/>
              <a:ext cx="22675" cy="18875"/>
            </a:xfrm>
            <a:custGeom>
              <a:avLst/>
              <a:gdLst/>
              <a:ahLst/>
              <a:cxnLst/>
              <a:rect l="l" t="t" r="r" b="b"/>
              <a:pathLst>
                <a:path w="907" h="755" extrusionOk="0">
                  <a:moveTo>
                    <a:pt x="476" y="1"/>
                  </a:moveTo>
                  <a:cubicBezTo>
                    <a:pt x="470" y="1"/>
                    <a:pt x="464" y="1"/>
                    <a:pt x="458" y="1"/>
                  </a:cubicBezTo>
                  <a:cubicBezTo>
                    <a:pt x="457" y="1"/>
                    <a:pt x="455" y="1"/>
                    <a:pt x="454" y="1"/>
                  </a:cubicBezTo>
                  <a:cubicBezTo>
                    <a:pt x="416" y="1"/>
                    <a:pt x="370" y="15"/>
                    <a:pt x="336" y="33"/>
                  </a:cubicBezTo>
                  <a:cubicBezTo>
                    <a:pt x="309" y="48"/>
                    <a:pt x="285" y="67"/>
                    <a:pt x="262" y="89"/>
                  </a:cubicBezTo>
                  <a:cubicBezTo>
                    <a:pt x="204" y="113"/>
                    <a:pt x="149" y="148"/>
                    <a:pt x="108" y="200"/>
                  </a:cubicBezTo>
                  <a:cubicBezTo>
                    <a:pt x="47" y="273"/>
                    <a:pt x="1" y="363"/>
                    <a:pt x="5" y="463"/>
                  </a:cubicBezTo>
                  <a:cubicBezTo>
                    <a:pt x="6" y="497"/>
                    <a:pt x="11" y="541"/>
                    <a:pt x="29" y="574"/>
                  </a:cubicBezTo>
                  <a:cubicBezTo>
                    <a:pt x="44" y="605"/>
                    <a:pt x="61" y="640"/>
                    <a:pt x="87" y="662"/>
                  </a:cubicBezTo>
                  <a:cubicBezTo>
                    <a:pt x="102" y="677"/>
                    <a:pt x="114" y="691"/>
                    <a:pt x="133" y="702"/>
                  </a:cubicBezTo>
                  <a:cubicBezTo>
                    <a:pt x="158" y="716"/>
                    <a:pt x="175" y="725"/>
                    <a:pt x="201" y="735"/>
                  </a:cubicBezTo>
                  <a:cubicBezTo>
                    <a:pt x="233" y="748"/>
                    <a:pt x="272" y="753"/>
                    <a:pt x="307" y="754"/>
                  </a:cubicBezTo>
                  <a:lnTo>
                    <a:pt x="334" y="754"/>
                  </a:lnTo>
                  <a:cubicBezTo>
                    <a:pt x="382" y="753"/>
                    <a:pt x="431" y="746"/>
                    <a:pt x="478" y="729"/>
                  </a:cubicBezTo>
                  <a:cubicBezTo>
                    <a:pt x="486" y="730"/>
                    <a:pt x="495" y="731"/>
                    <a:pt x="503" y="731"/>
                  </a:cubicBezTo>
                  <a:cubicBezTo>
                    <a:pt x="514" y="731"/>
                    <a:pt x="525" y="730"/>
                    <a:pt x="535" y="728"/>
                  </a:cubicBezTo>
                  <a:cubicBezTo>
                    <a:pt x="588" y="720"/>
                    <a:pt x="641" y="701"/>
                    <a:pt x="682" y="666"/>
                  </a:cubicBezTo>
                  <a:cubicBezTo>
                    <a:pt x="685" y="665"/>
                    <a:pt x="689" y="664"/>
                    <a:pt x="691" y="664"/>
                  </a:cubicBezTo>
                  <a:cubicBezTo>
                    <a:pt x="737" y="649"/>
                    <a:pt x="784" y="618"/>
                    <a:pt x="816" y="583"/>
                  </a:cubicBezTo>
                  <a:cubicBezTo>
                    <a:pt x="834" y="563"/>
                    <a:pt x="847" y="547"/>
                    <a:pt x="862" y="525"/>
                  </a:cubicBezTo>
                  <a:cubicBezTo>
                    <a:pt x="872" y="508"/>
                    <a:pt x="880" y="491"/>
                    <a:pt x="887" y="474"/>
                  </a:cubicBezTo>
                  <a:cubicBezTo>
                    <a:pt x="904" y="434"/>
                    <a:pt x="907" y="389"/>
                    <a:pt x="906" y="348"/>
                  </a:cubicBezTo>
                  <a:cubicBezTo>
                    <a:pt x="903" y="314"/>
                    <a:pt x="891" y="270"/>
                    <a:pt x="872" y="241"/>
                  </a:cubicBezTo>
                  <a:cubicBezTo>
                    <a:pt x="842" y="200"/>
                    <a:pt x="814" y="165"/>
                    <a:pt x="774" y="144"/>
                  </a:cubicBezTo>
                  <a:cubicBezTo>
                    <a:pt x="754" y="134"/>
                    <a:pt x="733" y="125"/>
                    <a:pt x="711" y="120"/>
                  </a:cubicBezTo>
                  <a:cubicBezTo>
                    <a:pt x="708" y="115"/>
                    <a:pt x="706" y="112"/>
                    <a:pt x="703" y="109"/>
                  </a:cubicBezTo>
                  <a:cubicBezTo>
                    <a:pt x="676" y="77"/>
                    <a:pt x="640" y="49"/>
                    <a:pt x="603" y="32"/>
                  </a:cubicBezTo>
                  <a:cubicBezTo>
                    <a:pt x="573" y="19"/>
                    <a:pt x="553" y="12"/>
                    <a:pt x="521" y="5"/>
                  </a:cubicBezTo>
                  <a:cubicBezTo>
                    <a:pt x="506" y="1"/>
                    <a:pt x="490" y="1"/>
                    <a:pt x="4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8"/>
            <p:cNvSpPr/>
            <p:nvPr/>
          </p:nvSpPr>
          <p:spPr>
            <a:xfrm>
              <a:off x="4257750" y="1011500"/>
              <a:ext cx="19225" cy="21200"/>
            </a:xfrm>
            <a:custGeom>
              <a:avLst/>
              <a:gdLst/>
              <a:ahLst/>
              <a:cxnLst/>
              <a:rect l="l" t="t" r="r" b="b"/>
              <a:pathLst>
                <a:path w="769" h="848" extrusionOk="0">
                  <a:moveTo>
                    <a:pt x="401" y="0"/>
                  </a:moveTo>
                  <a:cubicBezTo>
                    <a:pt x="390" y="0"/>
                    <a:pt x="378" y="1"/>
                    <a:pt x="367" y="1"/>
                  </a:cubicBezTo>
                  <a:cubicBezTo>
                    <a:pt x="269" y="7"/>
                    <a:pt x="189" y="66"/>
                    <a:pt x="125" y="138"/>
                  </a:cubicBezTo>
                  <a:cubicBezTo>
                    <a:pt x="83" y="188"/>
                    <a:pt x="57" y="248"/>
                    <a:pt x="36" y="308"/>
                  </a:cubicBezTo>
                  <a:cubicBezTo>
                    <a:pt x="17" y="360"/>
                    <a:pt x="9" y="414"/>
                    <a:pt x="5" y="470"/>
                  </a:cubicBezTo>
                  <a:cubicBezTo>
                    <a:pt x="0" y="564"/>
                    <a:pt x="30" y="667"/>
                    <a:pt x="97" y="737"/>
                  </a:cubicBezTo>
                  <a:cubicBezTo>
                    <a:pt x="141" y="782"/>
                    <a:pt x="187" y="810"/>
                    <a:pt x="247" y="832"/>
                  </a:cubicBezTo>
                  <a:cubicBezTo>
                    <a:pt x="264" y="839"/>
                    <a:pt x="287" y="842"/>
                    <a:pt x="308" y="845"/>
                  </a:cubicBezTo>
                  <a:cubicBezTo>
                    <a:pt x="323" y="846"/>
                    <a:pt x="340" y="847"/>
                    <a:pt x="356" y="847"/>
                  </a:cubicBezTo>
                  <a:lnTo>
                    <a:pt x="360" y="847"/>
                  </a:lnTo>
                  <a:cubicBezTo>
                    <a:pt x="373" y="847"/>
                    <a:pt x="387" y="844"/>
                    <a:pt x="402" y="840"/>
                  </a:cubicBezTo>
                  <a:cubicBezTo>
                    <a:pt x="409" y="842"/>
                    <a:pt x="417" y="842"/>
                    <a:pt x="425" y="842"/>
                  </a:cubicBezTo>
                  <a:cubicBezTo>
                    <a:pt x="465" y="842"/>
                    <a:pt x="504" y="822"/>
                    <a:pt x="525" y="784"/>
                  </a:cubicBezTo>
                  <a:cubicBezTo>
                    <a:pt x="525" y="783"/>
                    <a:pt x="526" y="783"/>
                    <a:pt x="526" y="782"/>
                  </a:cubicBezTo>
                  <a:cubicBezTo>
                    <a:pt x="572" y="753"/>
                    <a:pt x="612" y="720"/>
                    <a:pt x="648" y="681"/>
                  </a:cubicBezTo>
                  <a:cubicBezTo>
                    <a:pt x="686" y="641"/>
                    <a:pt x="721" y="586"/>
                    <a:pt x="737" y="533"/>
                  </a:cubicBezTo>
                  <a:cubicBezTo>
                    <a:pt x="754" y="484"/>
                    <a:pt x="768" y="432"/>
                    <a:pt x="764" y="378"/>
                  </a:cubicBezTo>
                  <a:cubicBezTo>
                    <a:pt x="760" y="326"/>
                    <a:pt x="757" y="272"/>
                    <a:pt x="731" y="223"/>
                  </a:cubicBezTo>
                  <a:cubicBezTo>
                    <a:pt x="721" y="204"/>
                    <a:pt x="711" y="185"/>
                    <a:pt x="698" y="167"/>
                  </a:cubicBezTo>
                  <a:cubicBezTo>
                    <a:pt x="680" y="139"/>
                    <a:pt x="665" y="123"/>
                    <a:pt x="641" y="100"/>
                  </a:cubicBezTo>
                  <a:cubicBezTo>
                    <a:pt x="605" y="62"/>
                    <a:pt x="555" y="39"/>
                    <a:pt x="509" y="19"/>
                  </a:cubicBezTo>
                  <a:cubicBezTo>
                    <a:pt x="475" y="4"/>
                    <a:pt x="438" y="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8"/>
            <p:cNvSpPr/>
            <p:nvPr/>
          </p:nvSpPr>
          <p:spPr>
            <a:xfrm>
              <a:off x="4316325" y="965375"/>
              <a:ext cx="23650" cy="18650"/>
            </a:xfrm>
            <a:custGeom>
              <a:avLst/>
              <a:gdLst/>
              <a:ahLst/>
              <a:cxnLst/>
              <a:rect l="l" t="t" r="r" b="b"/>
              <a:pathLst>
                <a:path w="946" h="746" extrusionOk="0">
                  <a:moveTo>
                    <a:pt x="432" y="0"/>
                  </a:moveTo>
                  <a:cubicBezTo>
                    <a:pt x="392" y="0"/>
                    <a:pt x="349" y="6"/>
                    <a:pt x="313" y="17"/>
                  </a:cubicBezTo>
                  <a:cubicBezTo>
                    <a:pt x="259" y="34"/>
                    <a:pt x="215" y="57"/>
                    <a:pt x="168" y="89"/>
                  </a:cubicBezTo>
                  <a:cubicBezTo>
                    <a:pt x="130" y="114"/>
                    <a:pt x="99" y="150"/>
                    <a:pt x="71" y="186"/>
                  </a:cubicBezTo>
                  <a:cubicBezTo>
                    <a:pt x="48" y="214"/>
                    <a:pt x="36" y="248"/>
                    <a:pt x="21" y="280"/>
                  </a:cubicBezTo>
                  <a:cubicBezTo>
                    <a:pt x="11" y="299"/>
                    <a:pt x="5" y="325"/>
                    <a:pt x="4" y="346"/>
                  </a:cubicBezTo>
                  <a:cubicBezTo>
                    <a:pt x="3" y="368"/>
                    <a:pt x="1" y="390"/>
                    <a:pt x="3" y="414"/>
                  </a:cubicBezTo>
                  <a:cubicBezTo>
                    <a:pt x="6" y="449"/>
                    <a:pt x="11" y="467"/>
                    <a:pt x="21" y="501"/>
                  </a:cubicBezTo>
                  <a:cubicBezTo>
                    <a:pt x="34" y="544"/>
                    <a:pt x="63" y="580"/>
                    <a:pt x="92" y="612"/>
                  </a:cubicBezTo>
                  <a:cubicBezTo>
                    <a:pt x="123" y="647"/>
                    <a:pt x="161" y="672"/>
                    <a:pt x="202" y="693"/>
                  </a:cubicBezTo>
                  <a:cubicBezTo>
                    <a:pt x="252" y="719"/>
                    <a:pt x="308" y="730"/>
                    <a:pt x="364" y="735"/>
                  </a:cubicBezTo>
                  <a:cubicBezTo>
                    <a:pt x="393" y="743"/>
                    <a:pt x="423" y="745"/>
                    <a:pt x="453" y="745"/>
                  </a:cubicBezTo>
                  <a:cubicBezTo>
                    <a:pt x="459" y="745"/>
                    <a:pt x="464" y="745"/>
                    <a:pt x="469" y="745"/>
                  </a:cubicBezTo>
                  <a:cubicBezTo>
                    <a:pt x="517" y="744"/>
                    <a:pt x="563" y="735"/>
                    <a:pt x="609" y="720"/>
                  </a:cubicBezTo>
                  <a:cubicBezTo>
                    <a:pt x="628" y="714"/>
                    <a:pt x="645" y="707"/>
                    <a:pt x="663" y="697"/>
                  </a:cubicBezTo>
                  <a:cubicBezTo>
                    <a:pt x="685" y="684"/>
                    <a:pt x="707" y="674"/>
                    <a:pt x="726" y="657"/>
                  </a:cubicBezTo>
                  <a:cubicBezTo>
                    <a:pt x="746" y="640"/>
                    <a:pt x="765" y="621"/>
                    <a:pt x="783" y="601"/>
                  </a:cubicBezTo>
                  <a:cubicBezTo>
                    <a:pt x="800" y="589"/>
                    <a:pt x="815" y="578"/>
                    <a:pt x="830" y="564"/>
                  </a:cubicBezTo>
                  <a:cubicBezTo>
                    <a:pt x="867" y="534"/>
                    <a:pt x="907" y="487"/>
                    <a:pt x="923" y="441"/>
                  </a:cubicBezTo>
                  <a:cubicBezTo>
                    <a:pt x="929" y="421"/>
                    <a:pt x="935" y="402"/>
                    <a:pt x="938" y="383"/>
                  </a:cubicBezTo>
                  <a:cubicBezTo>
                    <a:pt x="944" y="350"/>
                    <a:pt x="945" y="332"/>
                    <a:pt x="943" y="302"/>
                  </a:cubicBezTo>
                  <a:cubicBezTo>
                    <a:pt x="940" y="259"/>
                    <a:pt x="917" y="220"/>
                    <a:pt x="896" y="183"/>
                  </a:cubicBezTo>
                  <a:cubicBezTo>
                    <a:pt x="874" y="151"/>
                    <a:pt x="839" y="117"/>
                    <a:pt x="805" y="98"/>
                  </a:cubicBezTo>
                  <a:cubicBezTo>
                    <a:pt x="753" y="69"/>
                    <a:pt x="697" y="49"/>
                    <a:pt x="639" y="42"/>
                  </a:cubicBezTo>
                  <a:cubicBezTo>
                    <a:pt x="581" y="17"/>
                    <a:pt x="522" y="4"/>
                    <a:pt x="459" y="1"/>
                  </a:cubicBezTo>
                  <a:cubicBezTo>
                    <a:pt x="450" y="0"/>
                    <a:pt x="441" y="0"/>
                    <a:pt x="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8"/>
            <p:cNvSpPr/>
            <p:nvPr/>
          </p:nvSpPr>
          <p:spPr>
            <a:xfrm>
              <a:off x="4252575" y="914275"/>
              <a:ext cx="29700" cy="50525"/>
            </a:xfrm>
            <a:custGeom>
              <a:avLst/>
              <a:gdLst/>
              <a:ahLst/>
              <a:cxnLst/>
              <a:rect l="l" t="t" r="r" b="b"/>
              <a:pathLst>
                <a:path w="1188" h="2021" extrusionOk="0">
                  <a:moveTo>
                    <a:pt x="929" y="527"/>
                  </a:moveTo>
                  <a:cubicBezTo>
                    <a:pt x="929" y="529"/>
                    <a:pt x="929" y="532"/>
                    <a:pt x="930" y="534"/>
                  </a:cubicBezTo>
                  <a:lnTo>
                    <a:pt x="930" y="534"/>
                  </a:lnTo>
                  <a:cubicBezTo>
                    <a:pt x="930" y="532"/>
                    <a:pt x="929" y="529"/>
                    <a:pt x="929" y="527"/>
                  </a:cubicBezTo>
                  <a:close/>
                  <a:moveTo>
                    <a:pt x="944" y="606"/>
                  </a:moveTo>
                  <a:cubicBezTo>
                    <a:pt x="944" y="607"/>
                    <a:pt x="944" y="608"/>
                    <a:pt x="944" y="609"/>
                  </a:cubicBezTo>
                  <a:lnTo>
                    <a:pt x="944" y="609"/>
                  </a:lnTo>
                  <a:cubicBezTo>
                    <a:pt x="944" y="608"/>
                    <a:pt x="944" y="607"/>
                    <a:pt x="944" y="606"/>
                  </a:cubicBezTo>
                  <a:close/>
                  <a:moveTo>
                    <a:pt x="864" y="1434"/>
                  </a:moveTo>
                  <a:lnTo>
                    <a:pt x="864" y="1434"/>
                  </a:lnTo>
                  <a:cubicBezTo>
                    <a:pt x="864" y="1434"/>
                    <a:pt x="864" y="1434"/>
                    <a:pt x="864" y="1434"/>
                  </a:cubicBezTo>
                  <a:lnTo>
                    <a:pt x="864" y="1434"/>
                  </a:lnTo>
                  <a:cubicBezTo>
                    <a:pt x="864" y="1434"/>
                    <a:pt x="864" y="1434"/>
                    <a:pt x="864" y="1434"/>
                  </a:cubicBezTo>
                  <a:close/>
                  <a:moveTo>
                    <a:pt x="433" y="1773"/>
                  </a:moveTo>
                  <a:cubicBezTo>
                    <a:pt x="434" y="1773"/>
                    <a:pt x="434" y="1773"/>
                    <a:pt x="434" y="1774"/>
                  </a:cubicBezTo>
                  <a:cubicBezTo>
                    <a:pt x="434" y="1773"/>
                    <a:pt x="433" y="1773"/>
                    <a:pt x="433" y="1773"/>
                  </a:cubicBezTo>
                  <a:close/>
                  <a:moveTo>
                    <a:pt x="683" y="232"/>
                  </a:moveTo>
                  <a:cubicBezTo>
                    <a:pt x="697" y="239"/>
                    <a:pt x="713" y="245"/>
                    <a:pt x="727" y="252"/>
                  </a:cubicBezTo>
                  <a:cubicBezTo>
                    <a:pt x="755" y="270"/>
                    <a:pt x="782" y="288"/>
                    <a:pt x="808" y="308"/>
                  </a:cubicBezTo>
                  <a:lnTo>
                    <a:pt x="806" y="306"/>
                  </a:lnTo>
                  <a:lnTo>
                    <a:pt x="806" y="306"/>
                  </a:lnTo>
                  <a:cubicBezTo>
                    <a:pt x="808" y="307"/>
                    <a:pt x="811" y="310"/>
                    <a:pt x="813" y="312"/>
                  </a:cubicBezTo>
                  <a:cubicBezTo>
                    <a:pt x="815" y="313"/>
                    <a:pt x="816" y="314"/>
                    <a:pt x="818" y="316"/>
                  </a:cubicBezTo>
                  <a:cubicBezTo>
                    <a:pt x="817" y="316"/>
                    <a:pt x="817" y="315"/>
                    <a:pt x="816" y="315"/>
                  </a:cubicBezTo>
                  <a:lnTo>
                    <a:pt x="816" y="315"/>
                  </a:lnTo>
                  <a:cubicBezTo>
                    <a:pt x="821" y="318"/>
                    <a:pt x="826" y="324"/>
                    <a:pt x="832" y="329"/>
                  </a:cubicBezTo>
                  <a:lnTo>
                    <a:pt x="851" y="352"/>
                  </a:lnTo>
                  <a:cubicBezTo>
                    <a:pt x="857" y="360"/>
                    <a:pt x="863" y="368"/>
                    <a:pt x="868" y="377"/>
                  </a:cubicBezTo>
                  <a:cubicBezTo>
                    <a:pt x="882" y="404"/>
                    <a:pt x="895" y="432"/>
                    <a:pt x="906" y="460"/>
                  </a:cubicBezTo>
                  <a:cubicBezTo>
                    <a:pt x="915" y="481"/>
                    <a:pt x="921" y="502"/>
                    <a:pt x="928" y="523"/>
                  </a:cubicBezTo>
                  <a:lnTo>
                    <a:pt x="928" y="523"/>
                  </a:lnTo>
                  <a:cubicBezTo>
                    <a:pt x="928" y="522"/>
                    <a:pt x="927" y="522"/>
                    <a:pt x="927" y="522"/>
                  </a:cubicBezTo>
                  <a:lnTo>
                    <a:pt x="927" y="522"/>
                  </a:lnTo>
                  <a:cubicBezTo>
                    <a:pt x="927" y="523"/>
                    <a:pt x="927" y="524"/>
                    <a:pt x="929" y="525"/>
                  </a:cubicBezTo>
                  <a:cubicBezTo>
                    <a:pt x="930" y="529"/>
                    <a:pt x="931" y="532"/>
                    <a:pt x="931" y="535"/>
                  </a:cubicBezTo>
                  <a:cubicBezTo>
                    <a:pt x="931" y="535"/>
                    <a:pt x="930" y="534"/>
                    <a:pt x="930" y="534"/>
                  </a:cubicBezTo>
                  <a:lnTo>
                    <a:pt x="930" y="534"/>
                  </a:lnTo>
                  <a:cubicBezTo>
                    <a:pt x="935" y="556"/>
                    <a:pt x="939" y="578"/>
                    <a:pt x="942" y="601"/>
                  </a:cubicBezTo>
                  <a:lnTo>
                    <a:pt x="942" y="599"/>
                  </a:lnTo>
                  <a:cubicBezTo>
                    <a:pt x="942" y="600"/>
                    <a:pt x="942" y="602"/>
                    <a:pt x="944" y="604"/>
                  </a:cubicBezTo>
                  <a:cubicBezTo>
                    <a:pt x="944" y="606"/>
                    <a:pt x="945" y="609"/>
                    <a:pt x="945" y="613"/>
                  </a:cubicBezTo>
                  <a:cubicBezTo>
                    <a:pt x="945" y="611"/>
                    <a:pt x="945" y="610"/>
                    <a:pt x="944" y="609"/>
                  </a:cubicBezTo>
                  <a:lnTo>
                    <a:pt x="944" y="609"/>
                  </a:lnTo>
                  <a:cubicBezTo>
                    <a:pt x="953" y="683"/>
                    <a:pt x="961" y="758"/>
                    <a:pt x="962" y="833"/>
                  </a:cubicBezTo>
                  <a:cubicBezTo>
                    <a:pt x="961" y="904"/>
                    <a:pt x="960" y="976"/>
                    <a:pt x="955" y="1051"/>
                  </a:cubicBezTo>
                  <a:lnTo>
                    <a:pt x="955" y="1051"/>
                  </a:lnTo>
                  <a:cubicBezTo>
                    <a:pt x="954" y="1052"/>
                    <a:pt x="954" y="1053"/>
                    <a:pt x="954" y="1055"/>
                  </a:cubicBezTo>
                  <a:cubicBezTo>
                    <a:pt x="954" y="1054"/>
                    <a:pt x="954" y="1053"/>
                    <a:pt x="955" y="1051"/>
                  </a:cubicBezTo>
                  <a:lnTo>
                    <a:pt x="955" y="1051"/>
                  </a:lnTo>
                  <a:cubicBezTo>
                    <a:pt x="955" y="1053"/>
                    <a:pt x="955" y="1054"/>
                    <a:pt x="954" y="1055"/>
                  </a:cubicBezTo>
                  <a:lnTo>
                    <a:pt x="954" y="1056"/>
                  </a:lnTo>
                  <a:cubicBezTo>
                    <a:pt x="944" y="1136"/>
                    <a:pt x="926" y="1214"/>
                    <a:pt x="909" y="1293"/>
                  </a:cubicBezTo>
                  <a:cubicBezTo>
                    <a:pt x="896" y="1339"/>
                    <a:pt x="881" y="1387"/>
                    <a:pt x="864" y="1433"/>
                  </a:cubicBezTo>
                  <a:lnTo>
                    <a:pt x="864" y="1433"/>
                  </a:lnTo>
                  <a:cubicBezTo>
                    <a:pt x="865" y="1432"/>
                    <a:pt x="866" y="1432"/>
                    <a:pt x="866" y="1431"/>
                  </a:cubicBezTo>
                  <a:lnTo>
                    <a:pt x="866" y="1431"/>
                  </a:lnTo>
                  <a:cubicBezTo>
                    <a:pt x="866" y="1432"/>
                    <a:pt x="865" y="1432"/>
                    <a:pt x="864" y="1434"/>
                  </a:cubicBezTo>
                  <a:lnTo>
                    <a:pt x="864" y="1434"/>
                  </a:lnTo>
                  <a:cubicBezTo>
                    <a:pt x="864" y="1434"/>
                    <a:pt x="864" y="1433"/>
                    <a:pt x="864" y="1433"/>
                  </a:cubicBezTo>
                  <a:lnTo>
                    <a:pt x="864" y="1433"/>
                  </a:lnTo>
                  <a:cubicBezTo>
                    <a:pt x="864" y="1434"/>
                    <a:pt x="864" y="1434"/>
                    <a:pt x="864" y="1435"/>
                  </a:cubicBezTo>
                  <a:cubicBezTo>
                    <a:pt x="864" y="1435"/>
                    <a:pt x="864" y="1435"/>
                    <a:pt x="864" y="1434"/>
                  </a:cubicBezTo>
                  <a:lnTo>
                    <a:pt x="864" y="1434"/>
                  </a:lnTo>
                  <a:cubicBezTo>
                    <a:pt x="864" y="1435"/>
                    <a:pt x="864" y="1435"/>
                    <a:pt x="864" y="1436"/>
                  </a:cubicBezTo>
                  <a:cubicBezTo>
                    <a:pt x="842" y="1487"/>
                    <a:pt x="818" y="1535"/>
                    <a:pt x="792" y="1583"/>
                  </a:cubicBezTo>
                  <a:cubicBezTo>
                    <a:pt x="783" y="1601"/>
                    <a:pt x="771" y="1618"/>
                    <a:pt x="758" y="1636"/>
                  </a:cubicBezTo>
                  <a:cubicBezTo>
                    <a:pt x="745" y="1652"/>
                    <a:pt x="733" y="1667"/>
                    <a:pt x="718" y="1683"/>
                  </a:cubicBezTo>
                  <a:cubicBezTo>
                    <a:pt x="697" y="1703"/>
                    <a:pt x="677" y="1722"/>
                    <a:pt x="653" y="1741"/>
                  </a:cubicBezTo>
                  <a:cubicBezTo>
                    <a:pt x="641" y="1749"/>
                    <a:pt x="629" y="1757"/>
                    <a:pt x="616" y="1765"/>
                  </a:cubicBezTo>
                  <a:cubicBezTo>
                    <a:pt x="607" y="1770"/>
                    <a:pt x="596" y="1774"/>
                    <a:pt x="588" y="1778"/>
                  </a:cubicBezTo>
                  <a:cubicBezTo>
                    <a:pt x="581" y="1781"/>
                    <a:pt x="575" y="1783"/>
                    <a:pt x="567" y="1786"/>
                  </a:cubicBezTo>
                  <a:cubicBezTo>
                    <a:pt x="559" y="1788"/>
                    <a:pt x="550" y="1789"/>
                    <a:pt x="543" y="1791"/>
                  </a:cubicBezTo>
                  <a:cubicBezTo>
                    <a:pt x="531" y="1792"/>
                    <a:pt x="519" y="1793"/>
                    <a:pt x="508" y="1793"/>
                  </a:cubicBezTo>
                  <a:lnTo>
                    <a:pt x="497" y="1793"/>
                  </a:lnTo>
                  <a:cubicBezTo>
                    <a:pt x="487" y="1792"/>
                    <a:pt x="476" y="1789"/>
                    <a:pt x="465" y="1788"/>
                  </a:cubicBezTo>
                  <a:cubicBezTo>
                    <a:pt x="461" y="1787"/>
                    <a:pt x="459" y="1786"/>
                    <a:pt x="455" y="1786"/>
                  </a:cubicBezTo>
                  <a:cubicBezTo>
                    <a:pt x="452" y="1784"/>
                    <a:pt x="449" y="1783"/>
                    <a:pt x="446" y="1782"/>
                  </a:cubicBezTo>
                  <a:cubicBezTo>
                    <a:pt x="441" y="1778"/>
                    <a:pt x="434" y="1774"/>
                    <a:pt x="429" y="1769"/>
                  </a:cubicBezTo>
                  <a:lnTo>
                    <a:pt x="429" y="1769"/>
                  </a:lnTo>
                  <a:cubicBezTo>
                    <a:pt x="429" y="1769"/>
                    <a:pt x="429" y="1770"/>
                    <a:pt x="429" y="1770"/>
                  </a:cubicBezTo>
                  <a:lnTo>
                    <a:pt x="429" y="1770"/>
                  </a:lnTo>
                  <a:cubicBezTo>
                    <a:pt x="428" y="1768"/>
                    <a:pt x="426" y="1767"/>
                    <a:pt x="425" y="1766"/>
                  </a:cubicBezTo>
                  <a:cubicBezTo>
                    <a:pt x="424" y="1766"/>
                    <a:pt x="424" y="1765"/>
                    <a:pt x="423" y="1765"/>
                  </a:cubicBezTo>
                  <a:lnTo>
                    <a:pt x="423" y="1765"/>
                  </a:lnTo>
                  <a:lnTo>
                    <a:pt x="424" y="1766"/>
                  </a:lnTo>
                  <a:cubicBezTo>
                    <a:pt x="411" y="1756"/>
                    <a:pt x="399" y="1746"/>
                    <a:pt x="387" y="1734"/>
                  </a:cubicBezTo>
                  <a:cubicBezTo>
                    <a:pt x="377" y="1723"/>
                    <a:pt x="367" y="1714"/>
                    <a:pt x="358" y="1703"/>
                  </a:cubicBezTo>
                  <a:cubicBezTo>
                    <a:pt x="349" y="1690"/>
                    <a:pt x="341" y="1675"/>
                    <a:pt x="332" y="1663"/>
                  </a:cubicBezTo>
                  <a:cubicBezTo>
                    <a:pt x="320" y="1639"/>
                    <a:pt x="309" y="1617"/>
                    <a:pt x="297" y="1593"/>
                  </a:cubicBezTo>
                  <a:cubicBezTo>
                    <a:pt x="286" y="1562"/>
                    <a:pt x="275" y="1531"/>
                    <a:pt x="266" y="1499"/>
                  </a:cubicBezTo>
                  <a:cubicBezTo>
                    <a:pt x="256" y="1453"/>
                    <a:pt x="248" y="1405"/>
                    <a:pt x="239" y="1357"/>
                  </a:cubicBezTo>
                  <a:cubicBezTo>
                    <a:pt x="235" y="1318"/>
                    <a:pt x="233" y="1281"/>
                    <a:pt x="232" y="1242"/>
                  </a:cubicBezTo>
                  <a:cubicBezTo>
                    <a:pt x="233" y="1196"/>
                    <a:pt x="235" y="1149"/>
                    <a:pt x="242" y="1102"/>
                  </a:cubicBezTo>
                  <a:cubicBezTo>
                    <a:pt x="253" y="1023"/>
                    <a:pt x="265" y="944"/>
                    <a:pt x="276" y="865"/>
                  </a:cubicBezTo>
                  <a:cubicBezTo>
                    <a:pt x="290" y="779"/>
                    <a:pt x="302" y="693"/>
                    <a:pt x="322" y="607"/>
                  </a:cubicBezTo>
                  <a:cubicBezTo>
                    <a:pt x="327" y="590"/>
                    <a:pt x="333" y="571"/>
                    <a:pt x="341" y="552"/>
                  </a:cubicBezTo>
                  <a:cubicBezTo>
                    <a:pt x="348" y="536"/>
                    <a:pt x="356" y="521"/>
                    <a:pt x="362" y="505"/>
                  </a:cubicBezTo>
                  <a:cubicBezTo>
                    <a:pt x="393" y="454"/>
                    <a:pt x="426" y="404"/>
                    <a:pt x="461" y="355"/>
                  </a:cubicBezTo>
                  <a:cubicBezTo>
                    <a:pt x="471" y="342"/>
                    <a:pt x="482" y="330"/>
                    <a:pt x="492" y="318"/>
                  </a:cubicBezTo>
                  <a:cubicBezTo>
                    <a:pt x="503" y="308"/>
                    <a:pt x="517" y="298"/>
                    <a:pt x="529" y="287"/>
                  </a:cubicBezTo>
                  <a:cubicBezTo>
                    <a:pt x="548" y="276"/>
                    <a:pt x="565" y="265"/>
                    <a:pt x="585" y="254"/>
                  </a:cubicBezTo>
                  <a:cubicBezTo>
                    <a:pt x="591" y="251"/>
                    <a:pt x="599" y="247"/>
                    <a:pt x="606" y="245"/>
                  </a:cubicBezTo>
                  <a:cubicBezTo>
                    <a:pt x="614" y="242"/>
                    <a:pt x="622" y="240"/>
                    <a:pt x="630" y="237"/>
                  </a:cubicBezTo>
                  <a:cubicBezTo>
                    <a:pt x="632" y="237"/>
                    <a:pt x="636" y="236"/>
                    <a:pt x="638" y="236"/>
                  </a:cubicBezTo>
                  <a:lnTo>
                    <a:pt x="681" y="232"/>
                  </a:lnTo>
                  <a:close/>
                  <a:moveTo>
                    <a:pt x="663" y="1"/>
                  </a:moveTo>
                  <a:cubicBezTo>
                    <a:pt x="647" y="1"/>
                    <a:pt x="631" y="2"/>
                    <a:pt x="616" y="6"/>
                  </a:cubicBezTo>
                  <a:cubicBezTo>
                    <a:pt x="604" y="8"/>
                    <a:pt x="590" y="12"/>
                    <a:pt x="580" y="19"/>
                  </a:cubicBezTo>
                  <a:cubicBezTo>
                    <a:pt x="545" y="28"/>
                    <a:pt x="514" y="39"/>
                    <a:pt x="481" y="54"/>
                  </a:cubicBezTo>
                  <a:cubicBezTo>
                    <a:pt x="441" y="74"/>
                    <a:pt x="399" y="100"/>
                    <a:pt x="366" y="128"/>
                  </a:cubicBezTo>
                  <a:cubicBezTo>
                    <a:pt x="321" y="167"/>
                    <a:pt x="285" y="211"/>
                    <a:pt x="251" y="258"/>
                  </a:cubicBezTo>
                  <a:cubicBezTo>
                    <a:pt x="203" y="327"/>
                    <a:pt x="157" y="396"/>
                    <a:pt x="127" y="474"/>
                  </a:cubicBezTo>
                  <a:cubicBezTo>
                    <a:pt x="101" y="540"/>
                    <a:pt x="86" y="610"/>
                    <a:pt x="74" y="681"/>
                  </a:cubicBezTo>
                  <a:cubicBezTo>
                    <a:pt x="59" y="773"/>
                    <a:pt x="46" y="865"/>
                    <a:pt x="32" y="958"/>
                  </a:cubicBezTo>
                  <a:cubicBezTo>
                    <a:pt x="16" y="1056"/>
                    <a:pt x="1" y="1155"/>
                    <a:pt x="3" y="1255"/>
                  </a:cubicBezTo>
                  <a:cubicBezTo>
                    <a:pt x="5" y="1360"/>
                    <a:pt x="22" y="1467"/>
                    <a:pt x="48" y="1567"/>
                  </a:cubicBezTo>
                  <a:cubicBezTo>
                    <a:pt x="63" y="1619"/>
                    <a:pt x="80" y="1669"/>
                    <a:pt x="103" y="1717"/>
                  </a:cubicBezTo>
                  <a:cubicBezTo>
                    <a:pt x="127" y="1768"/>
                    <a:pt x="156" y="1824"/>
                    <a:pt x="196" y="1865"/>
                  </a:cubicBezTo>
                  <a:cubicBezTo>
                    <a:pt x="234" y="1906"/>
                    <a:pt x="275" y="1942"/>
                    <a:pt x="322" y="1974"/>
                  </a:cubicBezTo>
                  <a:cubicBezTo>
                    <a:pt x="362" y="2000"/>
                    <a:pt x="410" y="2009"/>
                    <a:pt x="455" y="2016"/>
                  </a:cubicBezTo>
                  <a:cubicBezTo>
                    <a:pt x="470" y="2019"/>
                    <a:pt x="486" y="2021"/>
                    <a:pt x="502" y="2021"/>
                  </a:cubicBezTo>
                  <a:cubicBezTo>
                    <a:pt x="507" y="2021"/>
                    <a:pt x="512" y="2020"/>
                    <a:pt x="517" y="2020"/>
                  </a:cubicBezTo>
                  <a:cubicBezTo>
                    <a:pt x="534" y="2020"/>
                    <a:pt x="553" y="2018"/>
                    <a:pt x="570" y="2014"/>
                  </a:cubicBezTo>
                  <a:cubicBezTo>
                    <a:pt x="753" y="1981"/>
                    <a:pt x="903" y="1844"/>
                    <a:pt x="991" y="1684"/>
                  </a:cubicBezTo>
                  <a:cubicBezTo>
                    <a:pt x="1044" y="1587"/>
                    <a:pt x="1089" y="1484"/>
                    <a:pt x="1115" y="1378"/>
                  </a:cubicBezTo>
                  <a:cubicBezTo>
                    <a:pt x="1130" y="1325"/>
                    <a:pt x="1140" y="1270"/>
                    <a:pt x="1153" y="1215"/>
                  </a:cubicBezTo>
                  <a:cubicBezTo>
                    <a:pt x="1163" y="1167"/>
                    <a:pt x="1173" y="1117"/>
                    <a:pt x="1177" y="1069"/>
                  </a:cubicBezTo>
                  <a:cubicBezTo>
                    <a:pt x="1181" y="1014"/>
                    <a:pt x="1183" y="957"/>
                    <a:pt x="1184" y="904"/>
                  </a:cubicBezTo>
                  <a:cubicBezTo>
                    <a:pt x="1185" y="846"/>
                    <a:pt x="1188" y="791"/>
                    <a:pt x="1183" y="734"/>
                  </a:cubicBezTo>
                  <a:cubicBezTo>
                    <a:pt x="1175" y="641"/>
                    <a:pt x="1167" y="545"/>
                    <a:pt x="1141" y="455"/>
                  </a:cubicBezTo>
                  <a:cubicBezTo>
                    <a:pt x="1127" y="404"/>
                    <a:pt x="1107" y="357"/>
                    <a:pt x="1084" y="308"/>
                  </a:cubicBezTo>
                  <a:cubicBezTo>
                    <a:pt x="1064" y="264"/>
                    <a:pt x="1038" y="217"/>
                    <a:pt x="1004" y="182"/>
                  </a:cubicBezTo>
                  <a:cubicBezTo>
                    <a:pt x="973" y="149"/>
                    <a:pt x="940" y="123"/>
                    <a:pt x="904" y="100"/>
                  </a:cubicBezTo>
                  <a:cubicBezTo>
                    <a:pt x="874" y="79"/>
                    <a:pt x="844" y="56"/>
                    <a:pt x="811" y="43"/>
                  </a:cubicBezTo>
                  <a:cubicBezTo>
                    <a:pt x="789" y="33"/>
                    <a:pt x="766" y="22"/>
                    <a:pt x="744" y="14"/>
                  </a:cubicBezTo>
                  <a:cubicBezTo>
                    <a:pt x="718" y="5"/>
                    <a:pt x="690" y="1"/>
                    <a:pt x="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8"/>
            <p:cNvSpPr/>
            <p:nvPr/>
          </p:nvSpPr>
          <p:spPr>
            <a:xfrm>
              <a:off x="4197900" y="960275"/>
              <a:ext cx="45575" cy="25575"/>
            </a:xfrm>
            <a:custGeom>
              <a:avLst/>
              <a:gdLst/>
              <a:ahLst/>
              <a:cxnLst/>
              <a:rect l="l" t="t" r="r" b="b"/>
              <a:pathLst>
                <a:path w="1823" h="1023" extrusionOk="0">
                  <a:moveTo>
                    <a:pt x="1205" y="11"/>
                  </a:moveTo>
                  <a:cubicBezTo>
                    <a:pt x="1206" y="12"/>
                    <a:pt x="1207" y="12"/>
                    <a:pt x="1207" y="12"/>
                  </a:cubicBezTo>
                  <a:cubicBezTo>
                    <a:pt x="1207" y="12"/>
                    <a:pt x="1206" y="12"/>
                    <a:pt x="1205" y="11"/>
                  </a:cubicBezTo>
                  <a:close/>
                  <a:moveTo>
                    <a:pt x="1039" y="220"/>
                  </a:moveTo>
                  <a:cubicBezTo>
                    <a:pt x="1063" y="220"/>
                    <a:pt x="1087" y="221"/>
                    <a:pt x="1110" y="221"/>
                  </a:cubicBezTo>
                  <a:lnTo>
                    <a:pt x="1109" y="221"/>
                  </a:lnTo>
                  <a:cubicBezTo>
                    <a:pt x="1151" y="226"/>
                    <a:pt x="1192" y="229"/>
                    <a:pt x="1232" y="234"/>
                  </a:cubicBezTo>
                  <a:cubicBezTo>
                    <a:pt x="1233" y="234"/>
                    <a:pt x="1233" y="234"/>
                    <a:pt x="1233" y="236"/>
                  </a:cubicBezTo>
                  <a:cubicBezTo>
                    <a:pt x="1279" y="249"/>
                    <a:pt x="1325" y="265"/>
                    <a:pt x="1367" y="283"/>
                  </a:cubicBezTo>
                  <a:cubicBezTo>
                    <a:pt x="1382" y="291"/>
                    <a:pt x="1395" y="298"/>
                    <a:pt x="1410" y="304"/>
                  </a:cubicBezTo>
                  <a:cubicBezTo>
                    <a:pt x="1415" y="306"/>
                    <a:pt x="1419" y="309"/>
                    <a:pt x="1423" y="311"/>
                  </a:cubicBezTo>
                  <a:cubicBezTo>
                    <a:pt x="1455" y="335"/>
                    <a:pt x="1486" y="360"/>
                    <a:pt x="1517" y="386"/>
                  </a:cubicBezTo>
                  <a:cubicBezTo>
                    <a:pt x="1517" y="386"/>
                    <a:pt x="1517" y="385"/>
                    <a:pt x="1517" y="384"/>
                  </a:cubicBezTo>
                  <a:lnTo>
                    <a:pt x="1517" y="384"/>
                  </a:lnTo>
                  <a:lnTo>
                    <a:pt x="1521" y="389"/>
                  </a:lnTo>
                  <a:cubicBezTo>
                    <a:pt x="1523" y="390"/>
                    <a:pt x="1525" y="392"/>
                    <a:pt x="1526" y="393"/>
                  </a:cubicBezTo>
                  <a:lnTo>
                    <a:pt x="1526" y="393"/>
                  </a:lnTo>
                  <a:cubicBezTo>
                    <a:pt x="1526" y="393"/>
                    <a:pt x="1526" y="393"/>
                    <a:pt x="1524" y="393"/>
                  </a:cubicBezTo>
                  <a:cubicBezTo>
                    <a:pt x="1535" y="402"/>
                    <a:pt x="1544" y="412"/>
                    <a:pt x="1554" y="422"/>
                  </a:cubicBezTo>
                  <a:cubicBezTo>
                    <a:pt x="1558" y="425"/>
                    <a:pt x="1562" y="430"/>
                    <a:pt x="1565" y="435"/>
                  </a:cubicBezTo>
                  <a:cubicBezTo>
                    <a:pt x="1571" y="445"/>
                    <a:pt x="1579" y="458"/>
                    <a:pt x="1585" y="469"/>
                  </a:cubicBezTo>
                  <a:cubicBezTo>
                    <a:pt x="1586" y="470"/>
                    <a:pt x="1586" y="473"/>
                    <a:pt x="1588" y="475"/>
                  </a:cubicBezTo>
                  <a:lnTo>
                    <a:pt x="1588" y="476"/>
                  </a:lnTo>
                  <a:lnTo>
                    <a:pt x="1588" y="480"/>
                  </a:lnTo>
                  <a:cubicBezTo>
                    <a:pt x="1589" y="496"/>
                    <a:pt x="1589" y="511"/>
                    <a:pt x="1589" y="527"/>
                  </a:cubicBezTo>
                  <a:cubicBezTo>
                    <a:pt x="1590" y="534"/>
                    <a:pt x="1590" y="537"/>
                    <a:pt x="1590" y="540"/>
                  </a:cubicBezTo>
                  <a:lnTo>
                    <a:pt x="1583" y="571"/>
                  </a:lnTo>
                  <a:lnTo>
                    <a:pt x="1568" y="609"/>
                  </a:lnTo>
                  <a:cubicBezTo>
                    <a:pt x="1565" y="615"/>
                    <a:pt x="1562" y="620"/>
                    <a:pt x="1558" y="624"/>
                  </a:cubicBezTo>
                  <a:cubicBezTo>
                    <a:pt x="1553" y="631"/>
                    <a:pt x="1547" y="638"/>
                    <a:pt x="1542" y="646"/>
                  </a:cubicBezTo>
                  <a:cubicBezTo>
                    <a:pt x="1535" y="654"/>
                    <a:pt x="1528" y="660"/>
                    <a:pt x="1522" y="666"/>
                  </a:cubicBezTo>
                  <a:cubicBezTo>
                    <a:pt x="1506" y="681"/>
                    <a:pt x="1487" y="693"/>
                    <a:pt x="1468" y="707"/>
                  </a:cubicBezTo>
                  <a:cubicBezTo>
                    <a:pt x="1456" y="714"/>
                    <a:pt x="1444" y="721"/>
                    <a:pt x="1431" y="728"/>
                  </a:cubicBezTo>
                  <a:cubicBezTo>
                    <a:pt x="1422" y="733"/>
                    <a:pt x="1411" y="737"/>
                    <a:pt x="1402" y="742"/>
                  </a:cubicBezTo>
                  <a:cubicBezTo>
                    <a:pt x="1385" y="747"/>
                    <a:pt x="1372" y="752"/>
                    <a:pt x="1357" y="755"/>
                  </a:cubicBezTo>
                  <a:cubicBezTo>
                    <a:pt x="1285" y="769"/>
                    <a:pt x="1211" y="781"/>
                    <a:pt x="1136" y="789"/>
                  </a:cubicBezTo>
                  <a:cubicBezTo>
                    <a:pt x="1066" y="793"/>
                    <a:pt x="995" y="793"/>
                    <a:pt x="924" y="793"/>
                  </a:cubicBezTo>
                  <a:cubicBezTo>
                    <a:pt x="870" y="793"/>
                    <a:pt x="815" y="795"/>
                    <a:pt x="761" y="795"/>
                  </a:cubicBezTo>
                  <a:cubicBezTo>
                    <a:pt x="743" y="795"/>
                    <a:pt x="725" y="795"/>
                    <a:pt x="707" y="794"/>
                  </a:cubicBezTo>
                  <a:cubicBezTo>
                    <a:pt x="628" y="790"/>
                    <a:pt x="548" y="788"/>
                    <a:pt x="470" y="776"/>
                  </a:cubicBezTo>
                  <a:cubicBezTo>
                    <a:pt x="439" y="769"/>
                    <a:pt x="409" y="762"/>
                    <a:pt x="378" y="754"/>
                  </a:cubicBezTo>
                  <a:cubicBezTo>
                    <a:pt x="371" y="750"/>
                    <a:pt x="361" y="748"/>
                    <a:pt x="354" y="744"/>
                  </a:cubicBezTo>
                  <a:cubicBezTo>
                    <a:pt x="349" y="742"/>
                    <a:pt x="344" y="738"/>
                    <a:pt x="340" y="734"/>
                  </a:cubicBezTo>
                  <a:cubicBezTo>
                    <a:pt x="335" y="731"/>
                    <a:pt x="331" y="728"/>
                    <a:pt x="326" y="724"/>
                  </a:cubicBezTo>
                  <a:cubicBezTo>
                    <a:pt x="318" y="716"/>
                    <a:pt x="311" y="708"/>
                    <a:pt x="301" y="699"/>
                  </a:cubicBezTo>
                  <a:lnTo>
                    <a:pt x="301" y="699"/>
                  </a:lnTo>
                  <a:cubicBezTo>
                    <a:pt x="300" y="698"/>
                    <a:pt x="300" y="697"/>
                    <a:pt x="299" y="696"/>
                  </a:cubicBezTo>
                  <a:lnTo>
                    <a:pt x="298" y="695"/>
                  </a:lnTo>
                  <a:cubicBezTo>
                    <a:pt x="298" y="693"/>
                    <a:pt x="296" y="693"/>
                    <a:pt x="296" y="692"/>
                  </a:cubicBezTo>
                  <a:cubicBezTo>
                    <a:pt x="289" y="682"/>
                    <a:pt x="281" y="672"/>
                    <a:pt x="275" y="662"/>
                  </a:cubicBezTo>
                  <a:cubicBezTo>
                    <a:pt x="268" y="651"/>
                    <a:pt x="260" y="639"/>
                    <a:pt x="255" y="626"/>
                  </a:cubicBezTo>
                  <a:cubicBezTo>
                    <a:pt x="252" y="619"/>
                    <a:pt x="249" y="609"/>
                    <a:pt x="245" y="600"/>
                  </a:cubicBezTo>
                  <a:cubicBezTo>
                    <a:pt x="242" y="590"/>
                    <a:pt x="238" y="582"/>
                    <a:pt x="236" y="569"/>
                  </a:cubicBezTo>
                  <a:cubicBezTo>
                    <a:pt x="233" y="554"/>
                    <a:pt x="232" y="540"/>
                    <a:pt x="229" y="525"/>
                  </a:cubicBezTo>
                  <a:lnTo>
                    <a:pt x="229" y="506"/>
                  </a:lnTo>
                  <a:cubicBezTo>
                    <a:pt x="231" y="502"/>
                    <a:pt x="229" y="497"/>
                    <a:pt x="231" y="492"/>
                  </a:cubicBezTo>
                  <a:cubicBezTo>
                    <a:pt x="232" y="489"/>
                    <a:pt x="233" y="484"/>
                    <a:pt x="233" y="479"/>
                  </a:cubicBezTo>
                  <a:cubicBezTo>
                    <a:pt x="236" y="471"/>
                    <a:pt x="238" y="465"/>
                    <a:pt x="243" y="458"/>
                  </a:cubicBezTo>
                  <a:cubicBezTo>
                    <a:pt x="249" y="444"/>
                    <a:pt x="257" y="432"/>
                    <a:pt x="266" y="418"/>
                  </a:cubicBezTo>
                  <a:cubicBezTo>
                    <a:pt x="273" y="411"/>
                    <a:pt x="278" y="403"/>
                    <a:pt x="283" y="396"/>
                  </a:cubicBezTo>
                  <a:cubicBezTo>
                    <a:pt x="296" y="381"/>
                    <a:pt x="310" y="366"/>
                    <a:pt x="325" y="350"/>
                  </a:cubicBezTo>
                  <a:lnTo>
                    <a:pt x="325" y="350"/>
                  </a:lnTo>
                  <a:cubicBezTo>
                    <a:pt x="338" y="339"/>
                    <a:pt x="353" y="329"/>
                    <a:pt x="367" y="318"/>
                  </a:cubicBezTo>
                  <a:cubicBezTo>
                    <a:pt x="374" y="315"/>
                    <a:pt x="379" y="313"/>
                    <a:pt x="384" y="309"/>
                  </a:cubicBezTo>
                  <a:cubicBezTo>
                    <a:pt x="404" y="300"/>
                    <a:pt x="422" y="294"/>
                    <a:pt x="440" y="285"/>
                  </a:cubicBezTo>
                  <a:cubicBezTo>
                    <a:pt x="454" y="282"/>
                    <a:pt x="469" y="278"/>
                    <a:pt x="484" y="274"/>
                  </a:cubicBezTo>
                  <a:cubicBezTo>
                    <a:pt x="587" y="254"/>
                    <a:pt x="691" y="239"/>
                    <a:pt x="796" y="229"/>
                  </a:cubicBezTo>
                  <a:cubicBezTo>
                    <a:pt x="878" y="225"/>
                    <a:pt x="958" y="220"/>
                    <a:pt x="1039" y="220"/>
                  </a:cubicBezTo>
                  <a:close/>
                  <a:moveTo>
                    <a:pt x="1016" y="1"/>
                  </a:moveTo>
                  <a:cubicBezTo>
                    <a:pt x="953" y="1"/>
                    <a:pt x="888" y="6"/>
                    <a:pt x="826" y="9"/>
                  </a:cubicBezTo>
                  <a:cubicBezTo>
                    <a:pt x="748" y="12"/>
                    <a:pt x="672" y="21"/>
                    <a:pt x="597" y="33"/>
                  </a:cubicBezTo>
                  <a:cubicBezTo>
                    <a:pt x="529" y="44"/>
                    <a:pt x="457" y="51"/>
                    <a:pt x="392" y="73"/>
                  </a:cubicBezTo>
                  <a:cubicBezTo>
                    <a:pt x="344" y="88"/>
                    <a:pt x="297" y="108"/>
                    <a:pt x="252" y="131"/>
                  </a:cubicBezTo>
                  <a:cubicBezTo>
                    <a:pt x="185" y="169"/>
                    <a:pt x="128" y="231"/>
                    <a:pt x="83" y="293"/>
                  </a:cubicBezTo>
                  <a:cubicBezTo>
                    <a:pt x="46" y="340"/>
                    <a:pt x="24" y="397"/>
                    <a:pt x="11" y="455"/>
                  </a:cubicBezTo>
                  <a:cubicBezTo>
                    <a:pt x="0" y="506"/>
                    <a:pt x="5" y="559"/>
                    <a:pt x="16" y="611"/>
                  </a:cubicBezTo>
                  <a:cubicBezTo>
                    <a:pt x="31" y="698"/>
                    <a:pt x="77" y="788"/>
                    <a:pt x="138" y="852"/>
                  </a:cubicBezTo>
                  <a:cubicBezTo>
                    <a:pt x="174" y="892"/>
                    <a:pt x="217" y="930"/>
                    <a:pt x="267" y="953"/>
                  </a:cubicBezTo>
                  <a:cubicBezTo>
                    <a:pt x="318" y="975"/>
                    <a:pt x="370" y="989"/>
                    <a:pt x="423" y="1000"/>
                  </a:cubicBezTo>
                  <a:cubicBezTo>
                    <a:pt x="479" y="1010"/>
                    <a:pt x="535" y="1013"/>
                    <a:pt x="591" y="1016"/>
                  </a:cubicBezTo>
                  <a:cubicBezTo>
                    <a:pt x="643" y="1018"/>
                    <a:pt x="696" y="1022"/>
                    <a:pt x="747" y="1022"/>
                  </a:cubicBezTo>
                  <a:cubicBezTo>
                    <a:pt x="799" y="1022"/>
                    <a:pt x="851" y="1020"/>
                    <a:pt x="904" y="1020"/>
                  </a:cubicBezTo>
                  <a:cubicBezTo>
                    <a:pt x="924" y="1020"/>
                    <a:pt x="944" y="1020"/>
                    <a:pt x="964" y="1020"/>
                  </a:cubicBezTo>
                  <a:cubicBezTo>
                    <a:pt x="994" y="1020"/>
                    <a:pt x="1024" y="1020"/>
                    <a:pt x="1053" y="1018"/>
                  </a:cubicBezTo>
                  <a:cubicBezTo>
                    <a:pt x="1104" y="1017"/>
                    <a:pt x="1157" y="1016"/>
                    <a:pt x="1207" y="1008"/>
                  </a:cubicBezTo>
                  <a:cubicBezTo>
                    <a:pt x="1258" y="1002"/>
                    <a:pt x="1307" y="994"/>
                    <a:pt x="1357" y="985"/>
                  </a:cubicBezTo>
                  <a:cubicBezTo>
                    <a:pt x="1414" y="976"/>
                    <a:pt x="1471" y="961"/>
                    <a:pt x="1523" y="936"/>
                  </a:cubicBezTo>
                  <a:cubicBezTo>
                    <a:pt x="1568" y="914"/>
                    <a:pt x="1609" y="888"/>
                    <a:pt x="1647" y="858"/>
                  </a:cubicBezTo>
                  <a:cubicBezTo>
                    <a:pt x="1728" y="796"/>
                    <a:pt x="1780" y="712"/>
                    <a:pt x="1807" y="616"/>
                  </a:cubicBezTo>
                  <a:cubicBezTo>
                    <a:pt x="1817" y="578"/>
                    <a:pt x="1823" y="538"/>
                    <a:pt x="1820" y="500"/>
                  </a:cubicBezTo>
                  <a:cubicBezTo>
                    <a:pt x="1819" y="464"/>
                    <a:pt x="1817" y="427"/>
                    <a:pt x="1801" y="393"/>
                  </a:cubicBezTo>
                  <a:cubicBezTo>
                    <a:pt x="1778" y="351"/>
                    <a:pt x="1755" y="314"/>
                    <a:pt x="1728" y="279"/>
                  </a:cubicBezTo>
                  <a:cubicBezTo>
                    <a:pt x="1699" y="246"/>
                    <a:pt x="1663" y="217"/>
                    <a:pt x="1630" y="191"/>
                  </a:cubicBezTo>
                  <a:cubicBezTo>
                    <a:pt x="1583" y="154"/>
                    <a:pt x="1539" y="119"/>
                    <a:pt x="1486" y="97"/>
                  </a:cubicBezTo>
                  <a:cubicBezTo>
                    <a:pt x="1450" y="78"/>
                    <a:pt x="1415" y="63"/>
                    <a:pt x="1378" y="50"/>
                  </a:cubicBezTo>
                  <a:cubicBezTo>
                    <a:pt x="1366" y="47"/>
                    <a:pt x="1356" y="44"/>
                    <a:pt x="1345" y="40"/>
                  </a:cubicBezTo>
                  <a:cubicBezTo>
                    <a:pt x="1326" y="40"/>
                    <a:pt x="1311" y="37"/>
                    <a:pt x="1294" y="33"/>
                  </a:cubicBezTo>
                  <a:cubicBezTo>
                    <a:pt x="1263" y="24"/>
                    <a:pt x="1228" y="16"/>
                    <a:pt x="1194" y="10"/>
                  </a:cubicBezTo>
                  <a:lnTo>
                    <a:pt x="1194" y="10"/>
                  </a:lnTo>
                  <a:cubicBezTo>
                    <a:pt x="1198" y="11"/>
                    <a:pt x="1201" y="11"/>
                    <a:pt x="1205" y="11"/>
                  </a:cubicBezTo>
                  <a:lnTo>
                    <a:pt x="1205" y="11"/>
                  </a:lnTo>
                  <a:cubicBezTo>
                    <a:pt x="1201" y="11"/>
                    <a:pt x="1197" y="10"/>
                    <a:pt x="1193" y="10"/>
                  </a:cubicBezTo>
                  <a:lnTo>
                    <a:pt x="1193" y="10"/>
                  </a:lnTo>
                  <a:cubicBezTo>
                    <a:pt x="1193" y="10"/>
                    <a:pt x="1193" y="10"/>
                    <a:pt x="1193" y="10"/>
                  </a:cubicBezTo>
                  <a:lnTo>
                    <a:pt x="1193" y="10"/>
                  </a:lnTo>
                  <a:cubicBezTo>
                    <a:pt x="1193" y="10"/>
                    <a:pt x="1193" y="10"/>
                    <a:pt x="1193" y="10"/>
                  </a:cubicBezTo>
                  <a:lnTo>
                    <a:pt x="1193" y="10"/>
                  </a:lnTo>
                  <a:cubicBezTo>
                    <a:pt x="1193" y="10"/>
                    <a:pt x="1192" y="10"/>
                    <a:pt x="1191" y="10"/>
                  </a:cubicBezTo>
                  <a:cubicBezTo>
                    <a:pt x="1133" y="5"/>
                    <a:pt x="1074"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8"/>
            <p:cNvSpPr/>
            <p:nvPr/>
          </p:nvSpPr>
          <p:spPr>
            <a:xfrm>
              <a:off x="4205375" y="977700"/>
              <a:ext cx="50" cy="75"/>
            </a:xfrm>
            <a:custGeom>
              <a:avLst/>
              <a:gdLst/>
              <a:ahLst/>
              <a:cxnLst/>
              <a:rect l="l" t="t" r="r" b="b"/>
              <a:pathLst>
                <a:path w="2" h="3" extrusionOk="0">
                  <a:moveTo>
                    <a:pt x="0" y="2"/>
                  </a:moveTo>
                  <a:cubicBezTo>
                    <a:pt x="0" y="2"/>
                    <a:pt x="1" y="2"/>
                    <a:pt x="0" y="2"/>
                  </a:cubicBezTo>
                  <a:cubicBezTo>
                    <a:pt x="0" y="2"/>
                    <a:pt x="0" y="0"/>
                    <a:pt x="0" y="2"/>
                  </a:cubicBezTo>
                  <a:cubicBezTo>
                    <a:pt x="0" y="0"/>
                    <a:pt x="0" y="0"/>
                    <a:pt x="0" y="2"/>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8"/>
            <p:cNvSpPr/>
            <p:nvPr/>
          </p:nvSpPr>
          <p:spPr>
            <a:xfrm>
              <a:off x="4296850" y="963050"/>
              <a:ext cx="48275" cy="25450"/>
            </a:xfrm>
            <a:custGeom>
              <a:avLst/>
              <a:gdLst/>
              <a:ahLst/>
              <a:cxnLst/>
              <a:rect l="l" t="t" r="r" b="b"/>
              <a:pathLst>
                <a:path w="1931" h="1018" extrusionOk="0">
                  <a:moveTo>
                    <a:pt x="1129" y="229"/>
                  </a:moveTo>
                  <a:cubicBezTo>
                    <a:pt x="1136" y="229"/>
                    <a:pt x="1144" y="229"/>
                    <a:pt x="1151" y="229"/>
                  </a:cubicBezTo>
                  <a:cubicBezTo>
                    <a:pt x="1257" y="230"/>
                    <a:pt x="1360" y="237"/>
                    <a:pt x="1465" y="238"/>
                  </a:cubicBezTo>
                  <a:cubicBezTo>
                    <a:pt x="1477" y="238"/>
                    <a:pt x="1489" y="235"/>
                    <a:pt x="1499" y="233"/>
                  </a:cubicBezTo>
                  <a:cubicBezTo>
                    <a:pt x="1504" y="234"/>
                    <a:pt x="1511" y="235"/>
                    <a:pt x="1516" y="238"/>
                  </a:cubicBezTo>
                  <a:cubicBezTo>
                    <a:pt x="1533" y="244"/>
                    <a:pt x="1549" y="250"/>
                    <a:pt x="1566" y="258"/>
                  </a:cubicBezTo>
                  <a:cubicBezTo>
                    <a:pt x="1579" y="263"/>
                    <a:pt x="1590" y="270"/>
                    <a:pt x="1601" y="277"/>
                  </a:cubicBezTo>
                  <a:cubicBezTo>
                    <a:pt x="1609" y="281"/>
                    <a:pt x="1614" y="286"/>
                    <a:pt x="1619" y="290"/>
                  </a:cubicBezTo>
                  <a:cubicBezTo>
                    <a:pt x="1629" y="299"/>
                    <a:pt x="1641" y="311"/>
                    <a:pt x="1651" y="321"/>
                  </a:cubicBezTo>
                  <a:cubicBezTo>
                    <a:pt x="1656" y="326"/>
                    <a:pt x="1660" y="331"/>
                    <a:pt x="1663" y="336"/>
                  </a:cubicBezTo>
                  <a:cubicBezTo>
                    <a:pt x="1668" y="343"/>
                    <a:pt x="1672" y="351"/>
                    <a:pt x="1676" y="357"/>
                  </a:cubicBezTo>
                  <a:cubicBezTo>
                    <a:pt x="1689" y="385"/>
                    <a:pt x="1698" y="414"/>
                    <a:pt x="1710" y="442"/>
                  </a:cubicBezTo>
                  <a:cubicBezTo>
                    <a:pt x="1703" y="457"/>
                    <a:pt x="1702" y="473"/>
                    <a:pt x="1698" y="488"/>
                  </a:cubicBezTo>
                  <a:cubicBezTo>
                    <a:pt x="1697" y="493"/>
                    <a:pt x="1696" y="498"/>
                    <a:pt x="1693" y="506"/>
                  </a:cubicBezTo>
                  <a:cubicBezTo>
                    <a:pt x="1688" y="520"/>
                    <a:pt x="1683" y="537"/>
                    <a:pt x="1677" y="550"/>
                  </a:cubicBezTo>
                  <a:cubicBezTo>
                    <a:pt x="1666" y="562"/>
                    <a:pt x="1657" y="575"/>
                    <a:pt x="1647" y="586"/>
                  </a:cubicBezTo>
                  <a:cubicBezTo>
                    <a:pt x="1646" y="588"/>
                    <a:pt x="1645" y="589"/>
                    <a:pt x="1644" y="591"/>
                  </a:cubicBezTo>
                  <a:lnTo>
                    <a:pt x="1642" y="593"/>
                  </a:lnTo>
                  <a:cubicBezTo>
                    <a:pt x="1609" y="621"/>
                    <a:pt x="1573" y="647"/>
                    <a:pt x="1536" y="672"/>
                  </a:cubicBezTo>
                  <a:cubicBezTo>
                    <a:pt x="1528" y="677"/>
                    <a:pt x="1520" y="682"/>
                    <a:pt x="1512" y="687"/>
                  </a:cubicBezTo>
                  <a:cubicBezTo>
                    <a:pt x="1495" y="695"/>
                    <a:pt x="1480" y="700"/>
                    <a:pt x="1463" y="707"/>
                  </a:cubicBezTo>
                  <a:cubicBezTo>
                    <a:pt x="1448" y="710"/>
                    <a:pt x="1433" y="714"/>
                    <a:pt x="1418" y="718"/>
                  </a:cubicBezTo>
                  <a:cubicBezTo>
                    <a:pt x="1381" y="726"/>
                    <a:pt x="1341" y="735"/>
                    <a:pt x="1305" y="743"/>
                  </a:cubicBezTo>
                  <a:cubicBezTo>
                    <a:pt x="1272" y="748"/>
                    <a:pt x="1241" y="751"/>
                    <a:pt x="1207" y="755"/>
                  </a:cubicBezTo>
                  <a:lnTo>
                    <a:pt x="1202" y="755"/>
                  </a:lnTo>
                  <a:cubicBezTo>
                    <a:pt x="1200" y="755"/>
                    <a:pt x="1198" y="755"/>
                    <a:pt x="1196" y="756"/>
                  </a:cubicBezTo>
                  <a:cubicBezTo>
                    <a:pt x="1196" y="755"/>
                    <a:pt x="1197" y="755"/>
                    <a:pt x="1197" y="755"/>
                  </a:cubicBezTo>
                  <a:cubicBezTo>
                    <a:pt x="1191" y="755"/>
                    <a:pt x="1187" y="756"/>
                    <a:pt x="1180" y="756"/>
                  </a:cubicBezTo>
                  <a:lnTo>
                    <a:pt x="1181" y="756"/>
                  </a:lnTo>
                  <a:cubicBezTo>
                    <a:pt x="1170" y="756"/>
                    <a:pt x="1159" y="759"/>
                    <a:pt x="1145" y="760"/>
                  </a:cubicBezTo>
                  <a:lnTo>
                    <a:pt x="1146" y="760"/>
                  </a:lnTo>
                  <a:cubicBezTo>
                    <a:pt x="1057" y="767"/>
                    <a:pt x="969" y="777"/>
                    <a:pt x="878" y="785"/>
                  </a:cubicBezTo>
                  <a:lnTo>
                    <a:pt x="893" y="785"/>
                  </a:lnTo>
                  <a:cubicBezTo>
                    <a:pt x="832" y="789"/>
                    <a:pt x="771" y="792"/>
                    <a:pt x="709" y="792"/>
                  </a:cubicBezTo>
                  <a:cubicBezTo>
                    <a:pt x="693" y="792"/>
                    <a:pt x="676" y="792"/>
                    <a:pt x="659" y="792"/>
                  </a:cubicBezTo>
                  <a:cubicBezTo>
                    <a:pt x="594" y="790"/>
                    <a:pt x="531" y="782"/>
                    <a:pt x="467" y="775"/>
                  </a:cubicBezTo>
                  <a:lnTo>
                    <a:pt x="465" y="775"/>
                  </a:lnTo>
                  <a:cubicBezTo>
                    <a:pt x="463" y="775"/>
                    <a:pt x="460" y="773"/>
                    <a:pt x="457" y="773"/>
                  </a:cubicBezTo>
                  <a:lnTo>
                    <a:pt x="462" y="773"/>
                  </a:lnTo>
                  <a:cubicBezTo>
                    <a:pt x="441" y="770"/>
                    <a:pt x="422" y="766"/>
                    <a:pt x="401" y="761"/>
                  </a:cubicBezTo>
                  <a:cubicBezTo>
                    <a:pt x="387" y="755"/>
                    <a:pt x="374" y="750"/>
                    <a:pt x="360" y="744"/>
                  </a:cubicBezTo>
                  <a:cubicBezTo>
                    <a:pt x="355" y="741"/>
                    <a:pt x="350" y="737"/>
                    <a:pt x="345" y="735"/>
                  </a:cubicBezTo>
                  <a:lnTo>
                    <a:pt x="330" y="723"/>
                  </a:lnTo>
                  <a:cubicBezTo>
                    <a:pt x="313" y="706"/>
                    <a:pt x="297" y="690"/>
                    <a:pt x="281" y="675"/>
                  </a:cubicBezTo>
                  <a:lnTo>
                    <a:pt x="281" y="675"/>
                  </a:lnTo>
                  <a:cubicBezTo>
                    <a:pt x="282" y="676"/>
                    <a:pt x="282" y="677"/>
                    <a:pt x="283" y="678"/>
                  </a:cubicBezTo>
                  <a:lnTo>
                    <a:pt x="283" y="678"/>
                  </a:lnTo>
                  <a:cubicBezTo>
                    <a:pt x="281" y="676"/>
                    <a:pt x="279" y="674"/>
                    <a:pt x="278" y="673"/>
                  </a:cubicBezTo>
                  <a:lnTo>
                    <a:pt x="276" y="671"/>
                  </a:lnTo>
                  <a:lnTo>
                    <a:pt x="276" y="671"/>
                  </a:lnTo>
                  <a:cubicBezTo>
                    <a:pt x="277" y="671"/>
                    <a:pt x="277" y="672"/>
                    <a:pt x="278" y="672"/>
                  </a:cubicBezTo>
                  <a:cubicBezTo>
                    <a:pt x="271" y="663"/>
                    <a:pt x="263" y="652"/>
                    <a:pt x="257" y="643"/>
                  </a:cubicBezTo>
                  <a:cubicBezTo>
                    <a:pt x="254" y="637"/>
                    <a:pt x="251" y="632"/>
                    <a:pt x="247" y="626"/>
                  </a:cubicBezTo>
                  <a:cubicBezTo>
                    <a:pt x="245" y="621"/>
                    <a:pt x="242" y="616"/>
                    <a:pt x="241" y="611"/>
                  </a:cubicBezTo>
                  <a:lnTo>
                    <a:pt x="241" y="610"/>
                  </a:lnTo>
                  <a:lnTo>
                    <a:pt x="233" y="583"/>
                  </a:lnTo>
                  <a:cubicBezTo>
                    <a:pt x="233" y="576"/>
                    <a:pt x="233" y="570"/>
                    <a:pt x="232" y="564"/>
                  </a:cubicBezTo>
                  <a:cubicBezTo>
                    <a:pt x="231" y="552"/>
                    <a:pt x="231" y="540"/>
                    <a:pt x="232" y="528"/>
                  </a:cubicBezTo>
                  <a:cubicBezTo>
                    <a:pt x="233" y="522"/>
                    <a:pt x="233" y="516"/>
                    <a:pt x="235" y="511"/>
                  </a:cubicBezTo>
                  <a:lnTo>
                    <a:pt x="238" y="495"/>
                  </a:lnTo>
                  <a:cubicBezTo>
                    <a:pt x="240" y="488"/>
                    <a:pt x="241" y="483"/>
                    <a:pt x="243" y="478"/>
                  </a:cubicBezTo>
                  <a:cubicBezTo>
                    <a:pt x="247" y="470"/>
                    <a:pt x="253" y="461"/>
                    <a:pt x="258" y="454"/>
                  </a:cubicBezTo>
                  <a:lnTo>
                    <a:pt x="266" y="442"/>
                  </a:lnTo>
                  <a:lnTo>
                    <a:pt x="262" y="450"/>
                  </a:lnTo>
                  <a:cubicBezTo>
                    <a:pt x="263" y="449"/>
                    <a:pt x="264" y="447"/>
                    <a:pt x="266" y="445"/>
                  </a:cubicBezTo>
                  <a:cubicBezTo>
                    <a:pt x="277" y="433"/>
                    <a:pt x="288" y="421"/>
                    <a:pt x="299" y="410"/>
                  </a:cubicBezTo>
                  <a:cubicBezTo>
                    <a:pt x="309" y="400"/>
                    <a:pt x="320" y="393"/>
                    <a:pt x="330" y="384"/>
                  </a:cubicBezTo>
                  <a:cubicBezTo>
                    <a:pt x="356" y="368"/>
                    <a:pt x="382" y="353"/>
                    <a:pt x="408" y="339"/>
                  </a:cubicBezTo>
                  <a:cubicBezTo>
                    <a:pt x="433" y="327"/>
                    <a:pt x="458" y="317"/>
                    <a:pt x="483" y="308"/>
                  </a:cubicBezTo>
                  <a:cubicBezTo>
                    <a:pt x="524" y="295"/>
                    <a:pt x="566" y="285"/>
                    <a:pt x="609" y="275"/>
                  </a:cubicBezTo>
                  <a:cubicBezTo>
                    <a:pt x="649" y="266"/>
                    <a:pt x="690" y="259"/>
                    <a:pt x="730" y="254"/>
                  </a:cubicBezTo>
                  <a:cubicBezTo>
                    <a:pt x="768" y="249"/>
                    <a:pt x="806" y="246"/>
                    <a:pt x="842" y="243"/>
                  </a:cubicBezTo>
                  <a:lnTo>
                    <a:pt x="840" y="243"/>
                  </a:lnTo>
                  <a:cubicBezTo>
                    <a:pt x="935" y="235"/>
                    <a:pt x="1032" y="229"/>
                    <a:pt x="1129" y="229"/>
                  </a:cubicBezTo>
                  <a:close/>
                  <a:moveTo>
                    <a:pt x="1327" y="0"/>
                  </a:moveTo>
                  <a:cubicBezTo>
                    <a:pt x="1328" y="0"/>
                    <a:pt x="1330" y="0"/>
                    <a:pt x="1331" y="1"/>
                  </a:cubicBezTo>
                  <a:lnTo>
                    <a:pt x="1325" y="1"/>
                  </a:lnTo>
                  <a:cubicBezTo>
                    <a:pt x="1321" y="3"/>
                    <a:pt x="1316" y="6"/>
                    <a:pt x="1311" y="8"/>
                  </a:cubicBezTo>
                  <a:cubicBezTo>
                    <a:pt x="1297" y="8"/>
                    <a:pt x="1281" y="7"/>
                    <a:pt x="1268" y="7"/>
                  </a:cubicBezTo>
                  <a:cubicBezTo>
                    <a:pt x="1215" y="5"/>
                    <a:pt x="1163" y="4"/>
                    <a:pt x="1111" y="4"/>
                  </a:cubicBezTo>
                  <a:cubicBezTo>
                    <a:pt x="1053" y="4"/>
                    <a:pt x="997" y="5"/>
                    <a:pt x="940" y="8"/>
                  </a:cubicBezTo>
                  <a:cubicBezTo>
                    <a:pt x="837" y="16"/>
                    <a:pt x="731" y="21"/>
                    <a:pt x="629" y="39"/>
                  </a:cubicBezTo>
                  <a:cubicBezTo>
                    <a:pt x="533" y="58"/>
                    <a:pt x="439" y="80"/>
                    <a:pt x="348" y="116"/>
                  </a:cubicBezTo>
                  <a:cubicBezTo>
                    <a:pt x="239" y="161"/>
                    <a:pt x="129" y="232"/>
                    <a:pt x="64" y="332"/>
                  </a:cubicBezTo>
                  <a:cubicBezTo>
                    <a:pt x="36" y="377"/>
                    <a:pt x="14" y="425"/>
                    <a:pt x="7" y="478"/>
                  </a:cubicBezTo>
                  <a:cubicBezTo>
                    <a:pt x="2" y="524"/>
                    <a:pt x="1" y="571"/>
                    <a:pt x="7" y="619"/>
                  </a:cubicBezTo>
                  <a:cubicBezTo>
                    <a:pt x="17" y="704"/>
                    <a:pt x="68" y="779"/>
                    <a:pt x="125" y="841"/>
                  </a:cubicBezTo>
                  <a:cubicBezTo>
                    <a:pt x="186" y="905"/>
                    <a:pt x="256" y="956"/>
                    <a:pt x="341" y="978"/>
                  </a:cubicBezTo>
                  <a:cubicBezTo>
                    <a:pt x="394" y="993"/>
                    <a:pt x="449" y="1001"/>
                    <a:pt x="504" y="1007"/>
                  </a:cubicBezTo>
                  <a:cubicBezTo>
                    <a:pt x="571" y="1014"/>
                    <a:pt x="638" y="1017"/>
                    <a:pt x="705" y="1017"/>
                  </a:cubicBezTo>
                  <a:cubicBezTo>
                    <a:pt x="725" y="1017"/>
                    <a:pt x="745" y="1017"/>
                    <a:pt x="765" y="1017"/>
                  </a:cubicBezTo>
                  <a:cubicBezTo>
                    <a:pt x="791" y="1014"/>
                    <a:pt x="817" y="1014"/>
                    <a:pt x="842" y="1013"/>
                  </a:cubicBezTo>
                  <a:cubicBezTo>
                    <a:pt x="943" y="1006"/>
                    <a:pt x="1042" y="994"/>
                    <a:pt x="1141" y="986"/>
                  </a:cubicBezTo>
                  <a:lnTo>
                    <a:pt x="1152" y="986"/>
                  </a:lnTo>
                  <a:cubicBezTo>
                    <a:pt x="1162" y="984"/>
                    <a:pt x="1171" y="984"/>
                    <a:pt x="1178" y="984"/>
                  </a:cubicBezTo>
                  <a:lnTo>
                    <a:pt x="1163" y="984"/>
                  </a:lnTo>
                  <a:cubicBezTo>
                    <a:pt x="1180" y="983"/>
                    <a:pt x="1198" y="981"/>
                    <a:pt x="1214" y="980"/>
                  </a:cubicBezTo>
                  <a:lnTo>
                    <a:pt x="1212" y="980"/>
                  </a:lnTo>
                  <a:cubicBezTo>
                    <a:pt x="1245" y="978"/>
                    <a:pt x="1280" y="976"/>
                    <a:pt x="1315" y="970"/>
                  </a:cubicBezTo>
                  <a:cubicBezTo>
                    <a:pt x="1348" y="963"/>
                    <a:pt x="1382" y="955"/>
                    <a:pt x="1415" y="947"/>
                  </a:cubicBezTo>
                  <a:cubicBezTo>
                    <a:pt x="1444" y="941"/>
                    <a:pt x="1474" y="936"/>
                    <a:pt x="1502" y="930"/>
                  </a:cubicBezTo>
                  <a:cubicBezTo>
                    <a:pt x="1548" y="919"/>
                    <a:pt x="1594" y="901"/>
                    <a:pt x="1632" y="877"/>
                  </a:cubicBezTo>
                  <a:cubicBezTo>
                    <a:pt x="1672" y="852"/>
                    <a:pt x="1708" y="827"/>
                    <a:pt x="1744" y="798"/>
                  </a:cubicBezTo>
                  <a:cubicBezTo>
                    <a:pt x="1786" y="766"/>
                    <a:pt x="1825" y="729"/>
                    <a:pt x="1857" y="683"/>
                  </a:cubicBezTo>
                  <a:cubicBezTo>
                    <a:pt x="1878" y="655"/>
                    <a:pt x="1890" y="620"/>
                    <a:pt x="1903" y="588"/>
                  </a:cubicBezTo>
                  <a:cubicBezTo>
                    <a:pt x="1911" y="562"/>
                    <a:pt x="1919" y="538"/>
                    <a:pt x="1921" y="511"/>
                  </a:cubicBezTo>
                  <a:cubicBezTo>
                    <a:pt x="1925" y="483"/>
                    <a:pt x="1926" y="457"/>
                    <a:pt x="1926" y="430"/>
                  </a:cubicBezTo>
                  <a:cubicBezTo>
                    <a:pt x="1931" y="390"/>
                    <a:pt x="1910" y="354"/>
                    <a:pt x="1899" y="318"/>
                  </a:cubicBezTo>
                  <a:cubicBezTo>
                    <a:pt x="1858" y="210"/>
                    <a:pt x="1782" y="119"/>
                    <a:pt x="1679" y="64"/>
                  </a:cubicBezTo>
                  <a:cubicBezTo>
                    <a:pt x="1658" y="54"/>
                    <a:pt x="1636" y="43"/>
                    <a:pt x="1615" y="34"/>
                  </a:cubicBezTo>
                  <a:cubicBezTo>
                    <a:pt x="1594" y="34"/>
                    <a:pt x="1574" y="30"/>
                    <a:pt x="1553" y="26"/>
                  </a:cubicBezTo>
                  <a:cubicBezTo>
                    <a:pt x="1516" y="18"/>
                    <a:pt x="1479" y="11"/>
                    <a:pt x="1440" y="5"/>
                  </a:cubicBezTo>
                  <a:lnTo>
                    <a:pt x="1445" y="5"/>
                  </a:lnTo>
                  <a:cubicBezTo>
                    <a:pt x="1405" y="1"/>
                    <a:pt x="1366" y="0"/>
                    <a:pt x="1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8"/>
            <p:cNvSpPr/>
            <p:nvPr/>
          </p:nvSpPr>
          <p:spPr>
            <a:xfrm>
              <a:off x="4308350" y="982400"/>
              <a:ext cx="125" cy="50"/>
            </a:xfrm>
            <a:custGeom>
              <a:avLst/>
              <a:gdLst/>
              <a:ahLst/>
              <a:cxnLst/>
              <a:rect l="l" t="t" r="r" b="b"/>
              <a:pathLst>
                <a:path w="5" h="2" extrusionOk="0">
                  <a:moveTo>
                    <a:pt x="0" y="0"/>
                  </a:moveTo>
                  <a:cubicBezTo>
                    <a:pt x="2" y="0"/>
                    <a:pt x="3" y="0"/>
                    <a:pt x="4" y="1"/>
                  </a:cubicBezTo>
                  <a:lnTo>
                    <a:pt x="4" y="1"/>
                  </a:lnTo>
                  <a:cubicBezTo>
                    <a:pt x="3" y="0"/>
                    <a:pt x="2"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8"/>
            <p:cNvSpPr/>
            <p:nvPr/>
          </p:nvSpPr>
          <p:spPr>
            <a:xfrm>
              <a:off x="4303175" y="974200"/>
              <a:ext cx="125" cy="175"/>
            </a:xfrm>
            <a:custGeom>
              <a:avLst/>
              <a:gdLst/>
              <a:ahLst/>
              <a:cxnLst/>
              <a:rect l="l" t="t" r="r" b="b"/>
              <a:pathLst>
                <a:path w="5" h="7" extrusionOk="0">
                  <a:moveTo>
                    <a:pt x="5" y="1"/>
                  </a:moveTo>
                  <a:lnTo>
                    <a:pt x="5" y="1"/>
                  </a:lnTo>
                  <a:cubicBezTo>
                    <a:pt x="4" y="3"/>
                    <a:pt x="3" y="5"/>
                    <a:pt x="1" y="6"/>
                  </a:cubicBezTo>
                  <a:cubicBezTo>
                    <a:pt x="3" y="5"/>
                    <a:pt x="4" y="4"/>
                    <a:pt x="5" y="1"/>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8"/>
            <p:cNvSpPr/>
            <p:nvPr/>
          </p:nvSpPr>
          <p:spPr>
            <a:xfrm>
              <a:off x="4273750" y="990675"/>
              <a:ext cx="100" cy="50"/>
            </a:xfrm>
            <a:custGeom>
              <a:avLst/>
              <a:gdLst/>
              <a:ahLst/>
              <a:cxnLst/>
              <a:rect l="l" t="t" r="r" b="b"/>
              <a:pathLst>
                <a:path w="4" h="2" extrusionOk="0">
                  <a:moveTo>
                    <a:pt x="0" y="0"/>
                  </a:moveTo>
                  <a:cubicBezTo>
                    <a:pt x="1" y="1"/>
                    <a:pt x="3" y="1"/>
                    <a:pt x="3" y="1"/>
                  </a:cubicBezTo>
                  <a:cubicBezTo>
                    <a:pt x="3" y="1"/>
                    <a:pt x="1"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8"/>
            <p:cNvSpPr/>
            <p:nvPr/>
          </p:nvSpPr>
          <p:spPr>
            <a:xfrm>
              <a:off x="4275750" y="991825"/>
              <a:ext cx="325" cy="200"/>
            </a:xfrm>
            <a:custGeom>
              <a:avLst/>
              <a:gdLst/>
              <a:ahLst/>
              <a:cxnLst/>
              <a:rect l="l" t="t" r="r" b="b"/>
              <a:pathLst>
                <a:path w="13" h="8" extrusionOk="0">
                  <a:moveTo>
                    <a:pt x="1" y="1"/>
                  </a:moveTo>
                  <a:lnTo>
                    <a:pt x="1" y="1"/>
                  </a:lnTo>
                  <a:cubicBezTo>
                    <a:pt x="5" y="4"/>
                    <a:pt x="7" y="5"/>
                    <a:pt x="10" y="7"/>
                  </a:cubicBezTo>
                  <a:lnTo>
                    <a:pt x="10" y="7"/>
                  </a:lnTo>
                  <a:cubicBezTo>
                    <a:pt x="7" y="5"/>
                    <a:pt x="5" y="2"/>
                    <a:pt x="1" y="1"/>
                  </a:cubicBezTo>
                  <a:close/>
                  <a:moveTo>
                    <a:pt x="10" y="7"/>
                  </a:moveTo>
                  <a:cubicBezTo>
                    <a:pt x="11" y="7"/>
                    <a:pt x="12" y="8"/>
                    <a:pt x="13" y="8"/>
                  </a:cubicBezTo>
                  <a:cubicBezTo>
                    <a:pt x="12" y="8"/>
                    <a:pt x="11" y="7"/>
                    <a:pt x="10" y="7"/>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8"/>
            <p:cNvSpPr/>
            <p:nvPr/>
          </p:nvSpPr>
          <p:spPr>
            <a:xfrm>
              <a:off x="4253625" y="988875"/>
              <a:ext cx="27400" cy="49275"/>
            </a:xfrm>
            <a:custGeom>
              <a:avLst/>
              <a:gdLst/>
              <a:ahLst/>
              <a:cxnLst/>
              <a:rect l="l" t="t" r="r" b="b"/>
              <a:pathLst>
                <a:path w="1096" h="1971" extrusionOk="0">
                  <a:moveTo>
                    <a:pt x="735" y="37"/>
                  </a:moveTo>
                  <a:cubicBezTo>
                    <a:pt x="738" y="38"/>
                    <a:pt x="742" y="39"/>
                    <a:pt x="744" y="41"/>
                  </a:cubicBezTo>
                  <a:cubicBezTo>
                    <a:pt x="741" y="40"/>
                    <a:pt x="738" y="38"/>
                    <a:pt x="735" y="37"/>
                  </a:cubicBezTo>
                  <a:close/>
                  <a:moveTo>
                    <a:pt x="510" y="248"/>
                  </a:moveTo>
                  <a:cubicBezTo>
                    <a:pt x="510" y="248"/>
                    <a:pt x="510" y="248"/>
                    <a:pt x="509" y="248"/>
                  </a:cubicBezTo>
                  <a:lnTo>
                    <a:pt x="509" y="248"/>
                  </a:lnTo>
                  <a:cubicBezTo>
                    <a:pt x="510" y="248"/>
                    <a:pt x="510" y="248"/>
                    <a:pt x="510" y="248"/>
                  </a:cubicBezTo>
                  <a:close/>
                  <a:moveTo>
                    <a:pt x="572" y="227"/>
                  </a:moveTo>
                  <a:cubicBezTo>
                    <a:pt x="581" y="231"/>
                    <a:pt x="589" y="232"/>
                    <a:pt x="600" y="232"/>
                  </a:cubicBezTo>
                  <a:cubicBezTo>
                    <a:pt x="608" y="232"/>
                    <a:pt x="617" y="233"/>
                    <a:pt x="625" y="234"/>
                  </a:cubicBezTo>
                  <a:cubicBezTo>
                    <a:pt x="626" y="234"/>
                    <a:pt x="628" y="234"/>
                    <a:pt x="629" y="236"/>
                  </a:cubicBezTo>
                  <a:cubicBezTo>
                    <a:pt x="631" y="237"/>
                    <a:pt x="634" y="238"/>
                    <a:pt x="638" y="239"/>
                  </a:cubicBezTo>
                  <a:cubicBezTo>
                    <a:pt x="636" y="238"/>
                    <a:pt x="634" y="237"/>
                    <a:pt x="633" y="237"/>
                  </a:cubicBezTo>
                  <a:lnTo>
                    <a:pt x="634" y="237"/>
                  </a:lnTo>
                  <a:lnTo>
                    <a:pt x="669" y="253"/>
                  </a:lnTo>
                  <a:cubicBezTo>
                    <a:pt x="690" y="264"/>
                    <a:pt x="710" y="276"/>
                    <a:pt x="732" y="285"/>
                  </a:cubicBezTo>
                  <a:cubicBezTo>
                    <a:pt x="739" y="289"/>
                    <a:pt x="747" y="293"/>
                    <a:pt x="754" y="298"/>
                  </a:cubicBezTo>
                  <a:lnTo>
                    <a:pt x="746" y="294"/>
                  </a:lnTo>
                  <a:lnTo>
                    <a:pt x="746" y="294"/>
                  </a:lnTo>
                  <a:cubicBezTo>
                    <a:pt x="757" y="300"/>
                    <a:pt x="765" y="307"/>
                    <a:pt x="775" y="314"/>
                  </a:cubicBezTo>
                  <a:cubicBezTo>
                    <a:pt x="777" y="315"/>
                    <a:pt x="779" y="316"/>
                    <a:pt x="780" y="317"/>
                  </a:cubicBezTo>
                  <a:cubicBezTo>
                    <a:pt x="783" y="320"/>
                    <a:pt x="786" y="322"/>
                    <a:pt x="789" y="326"/>
                  </a:cubicBezTo>
                  <a:cubicBezTo>
                    <a:pt x="790" y="327"/>
                    <a:pt x="791" y="330"/>
                    <a:pt x="793" y="332"/>
                  </a:cubicBezTo>
                  <a:cubicBezTo>
                    <a:pt x="805" y="358"/>
                    <a:pt x="815" y="387"/>
                    <a:pt x="826" y="414"/>
                  </a:cubicBezTo>
                  <a:cubicBezTo>
                    <a:pt x="836" y="443"/>
                    <a:pt x="842" y="471"/>
                    <a:pt x="849" y="497"/>
                  </a:cubicBezTo>
                  <a:cubicBezTo>
                    <a:pt x="859" y="544"/>
                    <a:pt x="865" y="592"/>
                    <a:pt x="868" y="639"/>
                  </a:cubicBezTo>
                  <a:cubicBezTo>
                    <a:pt x="875" y="734"/>
                    <a:pt x="872" y="828"/>
                    <a:pt x="872" y="924"/>
                  </a:cubicBezTo>
                  <a:cubicBezTo>
                    <a:pt x="868" y="1008"/>
                    <a:pt x="866" y="1095"/>
                    <a:pt x="863" y="1183"/>
                  </a:cubicBezTo>
                  <a:cubicBezTo>
                    <a:pt x="861" y="1258"/>
                    <a:pt x="856" y="1333"/>
                    <a:pt x="844" y="1410"/>
                  </a:cubicBezTo>
                  <a:cubicBezTo>
                    <a:pt x="840" y="1434"/>
                    <a:pt x="834" y="1455"/>
                    <a:pt x="828" y="1477"/>
                  </a:cubicBezTo>
                  <a:cubicBezTo>
                    <a:pt x="824" y="1493"/>
                    <a:pt x="816" y="1512"/>
                    <a:pt x="810" y="1528"/>
                  </a:cubicBezTo>
                  <a:cubicBezTo>
                    <a:pt x="793" y="1566"/>
                    <a:pt x="772" y="1602"/>
                    <a:pt x="749" y="1637"/>
                  </a:cubicBezTo>
                  <a:cubicBezTo>
                    <a:pt x="744" y="1644"/>
                    <a:pt x="738" y="1652"/>
                    <a:pt x="733" y="1658"/>
                  </a:cubicBezTo>
                  <a:cubicBezTo>
                    <a:pt x="723" y="1670"/>
                    <a:pt x="711" y="1682"/>
                    <a:pt x="699" y="1694"/>
                  </a:cubicBezTo>
                  <a:cubicBezTo>
                    <a:pt x="696" y="1698"/>
                    <a:pt x="691" y="1701"/>
                    <a:pt x="686" y="1704"/>
                  </a:cubicBezTo>
                  <a:cubicBezTo>
                    <a:pt x="676" y="1711"/>
                    <a:pt x="665" y="1718"/>
                    <a:pt x="652" y="1726"/>
                  </a:cubicBezTo>
                  <a:cubicBezTo>
                    <a:pt x="636" y="1731"/>
                    <a:pt x="620" y="1736"/>
                    <a:pt x="604" y="1741"/>
                  </a:cubicBezTo>
                  <a:cubicBezTo>
                    <a:pt x="603" y="1741"/>
                    <a:pt x="600" y="1741"/>
                    <a:pt x="599" y="1742"/>
                  </a:cubicBezTo>
                  <a:cubicBezTo>
                    <a:pt x="578" y="1744"/>
                    <a:pt x="557" y="1745"/>
                    <a:pt x="537" y="1745"/>
                  </a:cubicBezTo>
                  <a:cubicBezTo>
                    <a:pt x="528" y="1744"/>
                    <a:pt x="519" y="1744"/>
                    <a:pt x="511" y="1742"/>
                  </a:cubicBezTo>
                  <a:cubicBezTo>
                    <a:pt x="501" y="1740"/>
                    <a:pt x="491" y="1737"/>
                    <a:pt x="481" y="1735"/>
                  </a:cubicBezTo>
                  <a:cubicBezTo>
                    <a:pt x="476" y="1734"/>
                    <a:pt x="473" y="1731"/>
                    <a:pt x="468" y="1730"/>
                  </a:cubicBezTo>
                  <a:cubicBezTo>
                    <a:pt x="449" y="1720"/>
                    <a:pt x="433" y="1711"/>
                    <a:pt x="416" y="1703"/>
                  </a:cubicBezTo>
                  <a:cubicBezTo>
                    <a:pt x="408" y="1698"/>
                    <a:pt x="402" y="1693"/>
                    <a:pt x="395" y="1685"/>
                  </a:cubicBezTo>
                  <a:cubicBezTo>
                    <a:pt x="387" y="1678"/>
                    <a:pt x="380" y="1670"/>
                    <a:pt x="372" y="1664"/>
                  </a:cubicBezTo>
                  <a:cubicBezTo>
                    <a:pt x="370" y="1660"/>
                    <a:pt x="367" y="1657"/>
                    <a:pt x="364" y="1653"/>
                  </a:cubicBezTo>
                  <a:cubicBezTo>
                    <a:pt x="355" y="1638"/>
                    <a:pt x="346" y="1622"/>
                    <a:pt x="336" y="1606"/>
                  </a:cubicBezTo>
                  <a:lnTo>
                    <a:pt x="336" y="1606"/>
                  </a:lnTo>
                  <a:cubicBezTo>
                    <a:pt x="336" y="1606"/>
                    <a:pt x="336" y="1606"/>
                    <a:pt x="336" y="1606"/>
                  </a:cubicBezTo>
                  <a:lnTo>
                    <a:pt x="336" y="1606"/>
                  </a:lnTo>
                  <a:cubicBezTo>
                    <a:pt x="321" y="1578"/>
                    <a:pt x="309" y="1545"/>
                    <a:pt x="297" y="1515"/>
                  </a:cubicBezTo>
                  <a:cubicBezTo>
                    <a:pt x="288" y="1489"/>
                    <a:pt x="282" y="1462"/>
                    <a:pt x="275" y="1436"/>
                  </a:cubicBezTo>
                  <a:cubicBezTo>
                    <a:pt x="258" y="1355"/>
                    <a:pt x="248" y="1276"/>
                    <a:pt x="240" y="1194"/>
                  </a:cubicBezTo>
                  <a:cubicBezTo>
                    <a:pt x="234" y="1138"/>
                    <a:pt x="232" y="1085"/>
                    <a:pt x="232" y="1030"/>
                  </a:cubicBezTo>
                  <a:lnTo>
                    <a:pt x="232" y="1029"/>
                  </a:lnTo>
                  <a:lnTo>
                    <a:pt x="232" y="1028"/>
                  </a:lnTo>
                  <a:cubicBezTo>
                    <a:pt x="239" y="930"/>
                    <a:pt x="250" y="833"/>
                    <a:pt x="265" y="737"/>
                  </a:cubicBezTo>
                  <a:cubicBezTo>
                    <a:pt x="282" y="660"/>
                    <a:pt x="294" y="579"/>
                    <a:pt x="317" y="503"/>
                  </a:cubicBezTo>
                  <a:cubicBezTo>
                    <a:pt x="322" y="490"/>
                    <a:pt x="327" y="479"/>
                    <a:pt x="333" y="467"/>
                  </a:cubicBezTo>
                  <a:cubicBezTo>
                    <a:pt x="349" y="434"/>
                    <a:pt x="365" y="399"/>
                    <a:pt x="385" y="367"/>
                  </a:cubicBezTo>
                  <a:cubicBezTo>
                    <a:pt x="394" y="352"/>
                    <a:pt x="407" y="337"/>
                    <a:pt x="419" y="321"/>
                  </a:cubicBezTo>
                  <a:cubicBezTo>
                    <a:pt x="426" y="314"/>
                    <a:pt x="433" y="307"/>
                    <a:pt x="439" y="299"/>
                  </a:cubicBezTo>
                  <a:cubicBezTo>
                    <a:pt x="452" y="288"/>
                    <a:pt x="464" y="276"/>
                    <a:pt x="478" y="267"/>
                  </a:cubicBezTo>
                  <a:cubicBezTo>
                    <a:pt x="489" y="260"/>
                    <a:pt x="500" y="254"/>
                    <a:pt x="509" y="248"/>
                  </a:cubicBezTo>
                  <a:lnTo>
                    <a:pt x="509" y="248"/>
                  </a:lnTo>
                  <a:cubicBezTo>
                    <a:pt x="509" y="248"/>
                    <a:pt x="509" y="248"/>
                    <a:pt x="509" y="248"/>
                  </a:cubicBezTo>
                  <a:cubicBezTo>
                    <a:pt x="509" y="248"/>
                    <a:pt x="510" y="247"/>
                    <a:pt x="510" y="247"/>
                  </a:cubicBezTo>
                  <a:lnTo>
                    <a:pt x="510" y="247"/>
                  </a:lnTo>
                  <a:cubicBezTo>
                    <a:pt x="510" y="247"/>
                    <a:pt x="510" y="247"/>
                    <a:pt x="510" y="248"/>
                  </a:cubicBezTo>
                  <a:lnTo>
                    <a:pt x="510" y="248"/>
                  </a:lnTo>
                  <a:cubicBezTo>
                    <a:pt x="510" y="247"/>
                    <a:pt x="511" y="247"/>
                    <a:pt x="511" y="247"/>
                  </a:cubicBezTo>
                  <a:lnTo>
                    <a:pt x="511" y="247"/>
                  </a:lnTo>
                  <a:cubicBezTo>
                    <a:pt x="511" y="247"/>
                    <a:pt x="511" y="247"/>
                    <a:pt x="511" y="247"/>
                  </a:cubicBezTo>
                  <a:lnTo>
                    <a:pt x="511" y="247"/>
                  </a:lnTo>
                  <a:cubicBezTo>
                    <a:pt x="519" y="243"/>
                    <a:pt x="526" y="238"/>
                    <a:pt x="535" y="234"/>
                  </a:cubicBezTo>
                  <a:cubicBezTo>
                    <a:pt x="538" y="233"/>
                    <a:pt x="542" y="232"/>
                    <a:pt x="546" y="229"/>
                  </a:cubicBezTo>
                  <a:cubicBezTo>
                    <a:pt x="548" y="229"/>
                    <a:pt x="549" y="229"/>
                    <a:pt x="552" y="228"/>
                  </a:cubicBezTo>
                  <a:cubicBezTo>
                    <a:pt x="558" y="228"/>
                    <a:pt x="566" y="228"/>
                    <a:pt x="572" y="227"/>
                  </a:cubicBezTo>
                  <a:close/>
                  <a:moveTo>
                    <a:pt x="583" y="0"/>
                  </a:moveTo>
                  <a:cubicBezTo>
                    <a:pt x="562" y="0"/>
                    <a:pt x="541" y="1"/>
                    <a:pt x="520" y="4"/>
                  </a:cubicBezTo>
                  <a:cubicBezTo>
                    <a:pt x="474" y="10"/>
                    <a:pt x="429" y="28"/>
                    <a:pt x="389" y="53"/>
                  </a:cubicBezTo>
                  <a:cubicBezTo>
                    <a:pt x="341" y="83"/>
                    <a:pt x="293" y="115"/>
                    <a:pt x="257" y="159"/>
                  </a:cubicBezTo>
                  <a:cubicBezTo>
                    <a:pt x="231" y="190"/>
                    <a:pt x="206" y="222"/>
                    <a:pt x="185" y="258"/>
                  </a:cubicBezTo>
                  <a:cubicBezTo>
                    <a:pt x="155" y="307"/>
                    <a:pt x="128" y="360"/>
                    <a:pt x="107" y="414"/>
                  </a:cubicBezTo>
                  <a:cubicBezTo>
                    <a:pt x="93" y="455"/>
                    <a:pt x="83" y="497"/>
                    <a:pt x="73" y="541"/>
                  </a:cubicBezTo>
                  <a:cubicBezTo>
                    <a:pt x="52" y="647"/>
                    <a:pt x="30" y="753"/>
                    <a:pt x="19" y="862"/>
                  </a:cubicBezTo>
                  <a:cubicBezTo>
                    <a:pt x="9" y="954"/>
                    <a:pt x="0" y="1043"/>
                    <a:pt x="8" y="1136"/>
                  </a:cubicBezTo>
                  <a:cubicBezTo>
                    <a:pt x="21" y="1323"/>
                    <a:pt x="39" y="1523"/>
                    <a:pt x="125" y="1694"/>
                  </a:cubicBezTo>
                  <a:cubicBezTo>
                    <a:pt x="141" y="1722"/>
                    <a:pt x="156" y="1750"/>
                    <a:pt x="174" y="1777"/>
                  </a:cubicBezTo>
                  <a:cubicBezTo>
                    <a:pt x="190" y="1806"/>
                    <a:pt x="216" y="1829"/>
                    <a:pt x="239" y="1851"/>
                  </a:cubicBezTo>
                  <a:cubicBezTo>
                    <a:pt x="288" y="1899"/>
                    <a:pt x="355" y="1934"/>
                    <a:pt x="419" y="1953"/>
                  </a:cubicBezTo>
                  <a:cubicBezTo>
                    <a:pt x="462" y="1964"/>
                    <a:pt x="503" y="1971"/>
                    <a:pt x="545" y="1971"/>
                  </a:cubicBezTo>
                  <a:cubicBezTo>
                    <a:pt x="551" y="1971"/>
                    <a:pt x="558" y="1970"/>
                    <a:pt x="564" y="1970"/>
                  </a:cubicBezTo>
                  <a:cubicBezTo>
                    <a:pt x="571" y="1970"/>
                    <a:pt x="576" y="1970"/>
                    <a:pt x="582" y="1968"/>
                  </a:cubicBezTo>
                  <a:cubicBezTo>
                    <a:pt x="609" y="1967"/>
                    <a:pt x="636" y="1965"/>
                    <a:pt x="664" y="1958"/>
                  </a:cubicBezTo>
                  <a:cubicBezTo>
                    <a:pt x="687" y="1952"/>
                    <a:pt x="711" y="1944"/>
                    <a:pt x="736" y="1935"/>
                  </a:cubicBezTo>
                  <a:cubicBezTo>
                    <a:pt x="780" y="1916"/>
                    <a:pt x="826" y="1883"/>
                    <a:pt x="861" y="1849"/>
                  </a:cubicBezTo>
                  <a:cubicBezTo>
                    <a:pt x="893" y="1818"/>
                    <a:pt x="922" y="1785"/>
                    <a:pt x="944" y="1749"/>
                  </a:cubicBezTo>
                  <a:cubicBezTo>
                    <a:pt x="974" y="1703"/>
                    <a:pt x="1002" y="1656"/>
                    <a:pt x="1022" y="1606"/>
                  </a:cubicBezTo>
                  <a:cubicBezTo>
                    <a:pt x="1041" y="1558"/>
                    <a:pt x="1054" y="1512"/>
                    <a:pt x="1063" y="1461"/>
                  </a:cubicBezTo>
                  <a:cubicBezTo>
                    <a:pt x="1084" y="1359"/>
                    <a:pt x="1088" y="1253"/>
                    <a:pt x="1089" y="1150"/>
                  </a:cubicBezTo>
                  <a:cubicBezTo>
                    <a:pt x="1090" y="1058"/>
                    <a:pt x="1093" y="966"/>
                    <a:pt x="1094" y="874"/>
                  </a:cubicBezTo>
                  <a:cubicBezTo>
                    <a:pt x="1095" y="709"/>
                    <a:pt x="1093" y="544"/>
                    <a:pt x="1049" y="384"/>
                  </a:cubicBezTo>
                  <a:cubicBezTo>
                    <a:pt x="1038" y="345"/>
                    <a:pt x="1023" y="307"/>
                    <a:pt x="1006" y="269"/>
                  </a:cubicBezTo>
                  <a:cubicBezTo>
                    <a:pt x="997" y="248"/>
                    <a:pt x="989" y="224"/>
                    <a:pt x="975" y="203"/>
                  </a:cubicBezTo>
                  <a:cubicBezTo>
                    <a:pt x="951" y="169"/>
                    <a:pt x="923" y="141"/>
                    <a:pt x="886" y="119"/>
                  </a:cubicBezTo>
                  <a:cubicBezTo>
                    <a:pt x="858" y="102"/>
                    <a:pt x="834" y="87"/>
                    <a:pt x="805" y="72"/>
                  </a:cubicBezTo>
                  <a:cubicBezTo>
                    <a:pt x="804" y="72"/>
                    <a:pt x="804" y="71"/>
                    <a:pt x="802" y="71"/>
                  </a:cubicBezTo>
                  <a:lnTo>
                    <a:pt x="804" y="71"/>
                  </a:lnTo>
                  <a:cubicBezTo>
                    <a:pt x="804" y="71"/>
                    <a:pt x="802" y="71"/>
                    <a:pt x="802" y="69"/>
                  </a:cubicBezTo>
                  <a:cubicBezTo>
                    <a:pt x="791" y="64"/>
                    <a:pt x="780" y="58"/>
                    <a:pt x="770" y="52"/>
                  </a:cubicBezTo>
                  <a:cubicBezTo>
                    <a:pt x="758" y="43"/>
                    <a:pt x="744" y="40"/>
                    <a:pt x="732" y="35"/>
                  </a:cubicBezTo>
                  <a:lnTo>
                    <a:pt x="732" y="35"/>
                  </a:lnTo>
                  <a:cubicBezTo>
                    <a:pt x="732" y="35"/>
                    <a:pt x="732" y="35"/>
                    <a:pt x="733" y="36"/>
                  </a:cubicBezTo>
                  <a:lnTo>
                    <a:pt x="733" y="36"/>
                  </a:lnTo>
                  <a:cubicBezTo>
                    <a:pt x="718" y="29"/>
                    <a:pt x="703" y="24"/>
                    <a:pt x="690" y="20"/>
                  </a:cubicBezTo>
                  <a:cubicBezTo>
                    <a:pt x="671" y="7"/>
                    <a:pt x="649" y="1"/>
                    <a:pt x="626" y="1"/>
                  </a:cubicBezTo>
                  <a:cubicBezTo>
                    <a:pt x="612" y="1"/>
                    <a:pt x="597" y="0"/>
                    <a:pt x="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3" name="Google Shape;2273;p48"/>
          <p:cNvGrpSpPr/>
          <p:nvPr/>
        </p:nvGrpSpPr>
        <p:grpSpPr>
          <a:xfrm>
            <a:off x="7775255" y="252765"/>
            <a:ext cx="525426" cy="578589"/>
            <a:chOff x="5668750" y="3383150"/>
            <a:chExt cx="168325" cy="185350"/>
          </a:xfrm>
        </p:grpSpPr>
        <p:sp>
          <p:nvSpPr>
            <p:cNvPr id="2274" name="Google Shape;2274;p48"/>
            <p:cNvSpPr/>
            <p:nvPr/>
          </p:nvSpPr>
          <p:spPr>
            <a:xfrm>
              <a:off x="5683650" y="3405900"/>
              <a:ext cx="139925" cy="143950"/>
            </a:xfrm>
            <a:custGeom>
              <a:avLst/>
              <a:gdLst/>
              <a:ahLst/>
              <a:cxnLst/>
              <a:rect l="l" t="t" r="r" b="b"/>
              <a:pathLst>
                <a:path w="5597" h="5758" extrusionOk="0">
                  <a:moveTo>
                    <a:pt x="2582" y="1"/>
                  </a:moveTo>
                  <a:cubicBezTo>
                    <a:pt x="2569" y="39"/>
                    <a:pt x="2558" y="78"/>
                    <a:pt x="2545" y="117"/>
                  </a:cubicBezTo>
                  <a:cubicBezTo>
                    <a:pt x="2499" y="262"/>
                    <a:pt x="2465" y="410"/>
                    <a:pt x="2413" y="554"/>
                  </a:cubicBezTo>
                  <a:cubicBezTo>
                    <a:pt x="2366" y="685"/>
                    <a:pt x="2308" y="812"/>
                    <a:pt x="2242" y="935"/>
                  </a:cubicBezTo>
                  <a:cubicBezTo>
                    <a:pt x="2196" y="1020"/>
                    <a:pt x="2148" y="1106"/>
                    <a:pt x="2103" y="1193"/>
                  </a:cubicBezTo>
                  <a:cubicBezTo>
                    <a:pt x="2104" y="1191"/>
                    <a:pt x="2104" y="1190"/>
                    <a:pt x="2104" y="1188"/>
                  </a:cubicBezTo>
                  <a:lnTo>
                    <a:pt x="2104" y="1188"/>
                  </a:lnTo>
                  <a:cubicBezTo>
                    <a:pt x="2066" y="1265"/>
                    <a:pt x="2028" y="1340"/>
                    <a:pt x="1990" y="1417"/>
                  </a:cubicBezTo>
                  <a:cubicBezTo>
                    <a:pt x="1952" y="1494"/>
                    <a:pt x="1913" y="1572"/>
                    <a:pt x="1869" y="1648"/>
                  </a:cubicBezTo>
                  <a:cubicBezTo>
                    <a:pt x="1858" y="1668"/>
                    <a:pt x="1845" y="1690"/>
                    <a:pt x="1832" y="1712"/>
                  </a:cubicBezTo>
                  <a:cubicBezTo>
                    <a:pt x="1820" y="1731"/>
                    <a:pt x="1807" y="1748"/>
                    <a:pt x="1793" y="1766"/>
                  </a:cubicBezTo>
                  <a:cubicBezTo>
                    <a:pt x="1766" y="1803"/>
                    <a:pt x="1736" y="1838"/>
                    <a:pt x="1708" y="1871"/>
                  </a:cubicBezTo>
                  <a:cubicBezTo>
                    <a:pt x="1652" y="1937"/>
                    <a:pt x="1591" y="2000"/>
                    <a:pt x="1528" y="2059"/>
                  </a:cubicBezTo>
                  <a:cubicBezTo>
                    <a:pt x="1462" y="2119"/>
                    <a:pt x="1392" y="2175"/>
                    <a:pt x="1324" y="2232"/>
                  </a:cubicBezTo>
                  <a:cubicBezTo>
                    <a:pt x="1260" y="2287"/>
                    <a:pt x="1192" y="2338"/>
                    <a:pt x="1121" y="2385"/>
                  </a:cubicBezTo>
                  <a:cubicBezTo>
                    <a:pt x="1087" y="2407"/>
                    <a:pt x="1054" y="2429"/>
                    <a:pt x="1018" y="2449"/>
                  </a:cubicBezTo>
                  <a:cubicBezTo>
                    <a:pt x="979" y="2470"/>
                    <a:pt x="938" y="2491"/>
                    <a:pt x="896" y="2509"/>
                  </a:cubicBezTo>
                  <a:cubicBezTo>
                    <a:pt x="819" y="2545"/>
                    <a:pt x="740" y="2578"/>
                    <a:pt x="661" y="2610"/>
                  </a:cubicBezTo>
                  <a:cubicBezTo>
                    <a:pt x="601" y="2634"/>
                    <a:pt x="539" y="2660"/>
                    <a:pt x="477" y="2680"/>
                  </a:cubicBezTo>
                  <a:cubicBezTo>
                    <a:pt x="409" y="2700"/>
                    <a:pt x="341" y="2713"/>
                    <a:pt x="271" y="2720"/>
                  </a:cubicBezTo>
                  <a:cubicBezTo>
                    <a:pt x="203" y="2725"/>
                    <a:pt x="133" y="2728"/>
                    <a:pt x="66" y="2737"/>
                  </a:cubicBezTo>
                  <a:cubicBezTo>
                    <a:pt x="44" y="2742"/>
                    <a:pt x="22" y="2743"/>
                    <a:pt x="1" y="2747"/>
                  </a:cubicBezTo>
                  <a:cubicBezTo>
                    <a:pt x="7" y="2749"/>
                    <a:pt x="12" y="2752"/>
                    <a:pt x="18" y="2754"/>
                  </a:cubicBezTo>
                  <a:cubicBezTo>
                    <a:pt x="116" y="2794"/>
                    <a:pt x="218" y="2825"/>
                    <a:pt x="310" y="2878"/>
                  </a:cubicBezTo>
                  <a:cubicBezTo>
                    <a:pt x="395" y="2928"/>
                    <a:pt x="462" y="3000"/>
                    <a:pt x="540" y="3058"/>
                  </a:cubicBezTo>
                  <a:cubicBezTo>
                    <a:pt x="589" y="3093"/>
                    <a:pt x="637" y="3122"/>
                    <a:pt x="687" y="3151"/>
                  </a:cubicBezTo>
                  <a:cubicBezTo>
                    <a:pt x="734" y="3181"/>
                    <a:pt x="781" y="3215"/>
                    <a:pt x="824" y="3249"/>
                  </a:cubicBezTo>
                  <a:cubicBezTo>
                    <a:pt x="869" y="3288"/>
                    <a:pt x="914" y="3327"/>
                    <a:pt x="958" y="3365"/>
                  </a:cubicBezTo>
                  <a:cubicBezTo>
                    <a:pt x="1007" y="3404"/>
                    <a:pt x="1054" y="3443"/>
                    <a:pt x="1106" y="3480"/>
                  </a:cubicBezTo>
                  <a:lnTo>
                    <a:pt x="1105" y="3480"/>
                  </a:lnTo>
                  <a:cubicBezTo>
                    <a:pt x="1175" y="3530"/>
                    <a:pt x="1246" y="3579"/>
                    <a:pt x="1314" y="3630"/>
                  </a:cubicBezTo>
                  <a:cubicBezTo>
                    <a:pt x="1377" y="3680"/>
                    <a:pt x="1437" y="3733"/>
                    <a:pt x="1495" y="3789"/>
                  </a:cubicBezTo>
                  <a:cubicBezTo>
                    <a:pt x="1611" y="3902"/>
                    <a:pt x="1732" y="4010"/>
                    <a:pt x="1834" y="4136"/>
                  </a:cubicBezTo>
                  <a:cubicBezTo>
                    <a:pt x="1886" y="4201"/>
                    <a:pt x="1933" y="4268"/>
                    <a:pt x="1981" y="4335"/>
                  </a:cubicBezTo>
                  <a:cubicBezTo>
                    <a:pt x="2027" y="4399"/>
                    <a:pt x="2072" y="4465"/>
                    <a:pt x="2113" y="4532"/>
                  </a:cubicBezTo>
                  <a:cubicBezTo>
                    <a:pt x="2203" y="4677"/>
                    <a:pt x="2274" y="4831"/>
                    <a:pt x="2337" y="4987"/>
                  </a:cubicBezTo>
                  <a:cubicBezTo>
                    <a:pt x="2389" y="5116"/>
                    <a:pt x="2431" y="5246"/>
                    <a:pt x="2473" y="5378"/>
                  </a:cubicBezTo>
                  <a:cubicBezTo>
                    <a:pt x="2497" y="5460"/>
                    <a:pt x="2526" y="5538"/>
                    <a:pt x="2551" y="5618"/>
                  </a:cubicBezTo>
                  <a:cubicBezTo>
                    <a:pt x="2563" y="5664"/>
                    <a:pt x="2577" y="5711"/>
                    <a:pt x="2589" y="5757"/>
                  </a:cubicBezTo>
                  <a:cubicBezTo>
                    <a:pt x="2593" y="5732"/>
                    <a:pt x="2595" y="5709"/>
                    <a:pt x="2599" y="5684"/>
                  </a:cubicBezTo>
                  <a:cubicBezTo>
                    <a:pt x="2605" y="5638"/>
                    <a:pt x="2613" y="5593"/>
                    <a:pt x="2620" y="5549"/>
                  </a:cubicBezTo>
                  <a:cubicBezTo>
                    <a:pt x="2628" y="5503"/>
                    <a:pt x="2634" y="5456"/>
                    <a:pt x="2646" y="5410"/>
                  </a:cubicBezTo>
                  <a:cubicBezTo>
                    <a:pt x="2687" y="5236"/>
                    <a:pt x="2747" y="5066"/>
                    <a:pt x="2803" y="4895"/>
                  </a:cubicBezTo>
                  <a:cubicBezTo>
                    <a:pt x="2860" y="4726"/>
                    <a:pt x="2920" y="4556"/>
                    <a:pt x="3007" y="4400"/>
                  </a:cubicBezTo>
                  <a:cubicBezTo>
                    <a:pt x="3050" y="4323"/>
                    <a:pt x="3100" y="4250"/>
                    <a:pt x="3151" y="4178"/>
                  </a:cubicBezTo>
                  <a:cubicBezTo>
                    <a:pt x="3201" y="4110"/>
                    <a:pt x="3253" y="4044"/>
                    <a:pt x="3309" y="3981"/>
                  </a:cubicBezTo>
                  <a:cubicBezTo>
                    <a:pt x="3424" y="3851"/>
                    <a:pt x="3542" y="3724"/>
                    <a:pt x="3671" y="3609"/>
                  </a:cubicBezTo>
                  <a:cubicBezTo>
                    <a:pt x="3803" y="3490"/>
                    <a:pt x="3936" y="3371"/>
                    <a:pt x="4079" y="3266"/>
                  </a:cubicBezTo>
                  <a:cubicBezTo>
                    <a:pt x="4221" y="3163"/>
                    <a:pt x="4373" y="3072"/>
                    <a:pt x="4531" y="2994"/>
                  </a:cubicBezTo>
                  <a:cubicBezTo>
                    <a:pt x="4682" y="2919"/>
                    <a:pt x="4841" y="2860"/>
                    <a:pt x="5002" y="2810"/>
                  </a:cubicBezTo>
                  <a:cubicBezTo>
                    <a:pt x="5078" y="2785"/>
                    <a:pt x="5156" y="2766"/>
                    <a:pt x="5235" y="2748"/>
                  </a:cubicBezTo>
                  <a:cubicBezTo>
                    <a:pt x="5318" y="2726"/>
                    <a:pt x="5404" y="2704"/>
                    <a:pt x="5489" y="2682"/>
                  </a:cubicBezTo>
                  <a:cubicBezTo>
                    <a:pt x="5525" y="2672"/>
                    <a:pt x="5560" y="2664"/>
                    <a:pt x="5596" y="2655"/>
                  </a:cubicBezTo>
                  <a:cubicBezTo>
                    <a:pt x="5559" y="2640"/>
                    <a:pt x="5524" y="2624"/>
                    <a:pt x="5487" y="2610"/>
                  </a:cubicBezTo>
                  <a:cubicBezTo>
                    <a:pt x="5431" y="2589"/>
                    <a:pt x="5375" y="2569"/>
                    <a:pt x="5322" y="2547"/>
                  </a:cubicBezTo>
                  <a:cubicBezTo>
                    <a:pt x="5258" y="2525"/>
                    <a:pt x="5194" y="2505"/>
                    <a:pt x="5132" y="2479"/>
                  </a:cubicBezTo>
                  <a:cubicBezTo>
                    <a:pt x="5056" y="2449"/>
                    <a:pt x="4989" y="2405"/>
                    <a:pt x="4922" y="2364"/>
                  </a:cubicBezTo>
                  <a:cubicBezTo>
                    <a:pt x="4859" y="2325"/>
                    <a:pt x="4793" y="2290"/>
                    <a:pt x="4726" y="2253"/>
                  </a:cubicBezTo>
                  <a:cubicBezTo>
                    <a:pt x="4594" y="2183"/>
                    <a:pt x="4463" y="2107"/>
                    <a:pt x="4341" y="2020"/>
                  </a:cubicBezTo>
                  <a:cubicBezTo>
                    <a:pt x="4212" y="1928"/>
                    <a:pt x="4090" y="1825"/>
                    <a:pt x="3966" y="1727"/>
                  </a:cubicBezTo>
                  <a:cubicBezTo>
                    <a:pt x="3877" y="1654"/>
                    <a:pt x="3785" y="1585"/>
                    <a:pt x="3692" y="1515"/>
                  </a:cubicBezTo>
                  <a:cubicBezTo>
                    <a:pt x="3596" y="1442"/>
                    <a:pt x="3505" y="1366"/>
                    <a:pt x="3415" y="1289"/>
                  </a:cubicBezTo>
                  <a:cubicBezTo>
                    <a:pt x="3335" y="1218"/>
                    <a:pt x="3249" y="1147"/>
                    <a:pt x="3176" y="1067"/>
                  </a:cubicBezTo>
                  <a:cubicBezTo>
                    <a:pt x="3100" y="986"/>
                    <a:pt x="3039" y="895"/>
                    <a:pt x="2980" y="803"/>
                  </a:cubicBezTo>
                  <a:cubicBezTo>
                    <a:pt x="2932" y="729"/>
                    <a:pt x="2881" y="658"/>
                    <a:pt x="2832" y="583"/>
                  </a:cubicBezTo>
                  <a:cubicBezTo>
                    <a:pt x="2793" y="522"/>
                    <a:pt x="2758" y="456"/>
                    <a:pt x="2726" y="390"/>
                  </a:cubicBezTo>
                  <a:cubicBezTo>
                    <a:pt x="2685" y="307"/>
                    <a:pt x="2647" y="221"/>
                    <a:pt x="2619" y="135"/>
                  </a:cubicBezTo>
                  <a:cubicBezTo>
                    <a:pt x="2603" y="89"/>
                    <a:pt x="2592" y="45"/>
                    <a:pt x="25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8"/>
            <p:cNvSpPr/>
            <p:nvPr/>
          </p:nvSpPr>
          <p:spPr>
            <a:xfrm>
              <a:off x="5681100" y="3469600"/>
              <a:ext cx="143000" cy="49925"/>
            </a:xfrm>
            <a:custGeom>
              <a:avLst/>
              <a:gdLst/>
              <a:ahLst/>
              <a:cxnLst/>
              <a:rect l="l" t="t" r="r" b="b"/>
              <a:pathLst>
                <a:path w="5720" h="1997" extrusionOk="0">
                  <a:moveTo>
                    <a:pt x="5623" y="1"/>
                  </a:moveTo>
                  <a:cubicBezTo>
                    <a:pt x="5619" y="1"/>
                    <a:pt x="5615" y="1"/>
                    <a:pt x="5610" y="2"/>
                  </a:cubicBezTo>
                  <a:cubicBezTo>
                    <a:pt x="5547" y="8"/>
                    <a:pt x="5484" y="25"/>
                    <a:pt x="5422" y="38"/>
                  </a:cubicBezTo>
                  <a:cubicBezTo>
                    <a:pt x="5363" y="50"/>
                    <a:pt x="5303" y="58"/>
                    <a:pt x="5243" y="67"/>
                  </a:cubicBezTo>
                  <a:cubicBezTo>
                    <a:pt x="5110" y="85"/>
                    <a:pt x="4981" y="121"/>
                    <a:pt x="4848" y="141"/>
                  </a:cubicBezTo>
                  <a:cubicBezTo>
                    <a:pt x="4716" y="159"/>
                    <a:pt x="4582" y="178"/>
                    <a:pt x="4449" y="199"/>
                  </a:cubicBezTo>
                  <a:cubicBezTo>
                    <a:pt x="4381" y="209"/>
                    <a:pt x="4313" y="220"/>
                    <a:pt x="4244" y="230"/>
                  </a:cubicBezTo>
                  <a:cubicBezTo>
                    <a:pt x="4169" y="241"/>
                    <a:pt x="4092" y="250"/>
                    <a:pt x="4016" y="261"/>
                  </a:cubicBezTo>
                  <a:cubicBezTo>
                    <a:pt x="3948" y="271"/>
                    <a:pt x="3878" y="281"/>
                    <a:pt x="3809" y="292"/>
                  </a:cubicBezTo>
                  <a:cubicBezTo>
                    <a:pt x="3733" y="302"/>
                    <a:pt x="3656" y="310"/>
                    <a:pt x="3578" y="321"/>
                  </a:cubicBezTo>
                  <a:cubicBezTo>
                    <a:pt x="3492" y="331"/>
                    <a:pt x="3405" y="340"/>
                    <a:pt x="3318" y="349"/>
                  </a:cubicBezTo>
                  <a:cubicBezTo>
                    <a:pt x="3232" y="360"/>
                    <a:pt x="3143" y="371"/>
                    <a:pt x="3056" y="380"/>
                  </a:cubicBezTo>
                  <a:cubicBezTo>
                    <a:pt x="2853" y="398"/>
                    <a:pt x="2646" y="401"/>
                    <a:pt x="2440" y="405"/>
                  </a:cubicBezTo>
                  <a:cubicBezTo>
                    <a:pt x="2393" y="406"/>
                    <a:pt x="2345" y="406"/>
                    <a:pt x="2298" y="406"/>
                  </a:cubicBezTo>
                  <a:cubicBezTo>
                    <a:pt x="2251" y="406"/>
                    <a:pt x="2204" y="406"/>
                    <a:pt x="2156" y="406"/>
                  </a:cubicBezTo>
                  <a:cubicBezTo>
                    <a:pt x="2099" y="406"/>
                    <a:pt x="2042" y="407"/>
                    <a:pt x="1985" y="407"/>
                  </a:cubicBezTo>
                  <a:cubicBezTo>
                    <a:pt x="1943" y="407"/>
                    <a:pt x="1900" y="407"/>
                    <a:pt x="1858" y="405"/>
                  </a:cubicBezTo>
                  <a:cubicBezTo>
                    <a:pt x="1783" y="402"/>
                    <a:pt x="1709" y="397"/>
                    <a:pt x="1635" y="397"/>
                  </a:cubicBezTo>
                  <a:cubicBezTo>
                    <a:pt x="1585" y="397"/>
                    <a:pt x="1534" y="399"/>
                    <a:pt x="1484" y="399"/>
                  </a:cubicBezTo>
                  <a:cubicBezTo>
                    <a:pt x="1467" y="399"/>
                    <a:pt x="1451" y="398"/>
                    <a:pt x="1434" y="398"/>
                  </a:cubicBezTo>
                  <a:cubicBezTo>
                    <a:pt x="1338" y="393"/>
                    <a:pt x="1244" y="375"/>
                    <a:pt x="1150" y="361"/>
                  </a:cubicBezTo>
                  <a:cubicBezTo>
                    <a:pt x="1054" y="345"/>
                    <a:pt x="957" y="334"/>
                    <a:pt x="862" y="317"/>
                  </a:cubicBezTo>
                  <a:cubicBezTo>
                    <a:pt x="733" y="294"/>
                    <a:pt x="605" y="267"/>
                    <a:pt x="476" y="236"/>
                  </a:cubicBezTo>
                  <a:cubicBezTo>
                    <a:pt x="409" y="219"/>
                    <a:pt x="341" y="202"/>
                    <a:pt x="274" y="188"/>
                  </a:cubicBezTo>
                  <a:cubicBezTo>
                    <a:pt x="222" y="176"/>
                    <a:pt x="170" y="169"/>
                    <a:pt x="119" y="155"/>
                  </a:cubicBezTo>
                  <a:cubicBezTo>
                    <a:pt x="112" y="154"/>
                    <a:pt x="106" y="153"/>
                    <a:pt x="99" y="153"/>
                  </a:cubicBezTo>
                  <a:cubicBezTo>
                    <a:pt x="59" y="153"/>
                    <a:pt x="21" y="181"/>
                    <a:pt x="12" y="220"/>
                  </a:cubicBezTo>
                  <a:cubicBezTo>
                    <a:pt x="0" y="268"/>
                    <a:pt x="30" y="315"/>
                    <a:pt x="77" y="328"/>
                  </a:cubicBezTo>
                  <a:cubicBezTo>
                    <a:pt x="100" y="334"/>
                    <a:pt x="126" y="339"/>
                    <a:pt x="152" y="345"/>
                  </a:cubicBezTo>
                  <a:cubicBezTo>
                    <a:pt x="159" y="352"/>
                    <a:pt x="165" y="357"/>
                    <a:pt x="173" y="361"/>
                  </a:cubicBezTo>
                  <a:cubicBezTo>
                    <a:pt x="197" y="376"/>
                    <a:pt x="223" y="391"/>
                    <a:pt x="249" y="405"/>
                  </a:cubicBezTo>
                  <a:cubicBezTo>
                    <a:pt x="271" y="418"/>
                    <a:pt x="296" y="427"/>
                    <a:pt x="319" y="437"/>
                  </a:cubicBezTo>
                  <a:cubicBezTo>
                    <a:pt x="363" y="458"/>
                    <a:pt x="404" y="483"/>
                    <a:pt x="448" y="504"/>
                  </a:cubicBezTo>
                  <a:cubicBezTo>
                    <a:pt x="493" y="526"/>
                    <a:pt x="537" y="550"/>
                    <a:pt x="579" y="575"/>
                  </a:cubicBezTo>
                  <a:cubicBezTo>
                    <a:pt x="627" y="604"/>
                    <a:pt x="675" y="634"/>
                    <a:pt x="724" y="662"/>
                  </a:cubicBezTo>
                  <a:cubicBezTo>
                    <a:pt x="773" y="690"/>
                    <a:pt x="822" y="717"/>
                    <a:pt x="869" y="747"/>
                  </a:cubicBezTo>
                  <a:cubicBezTo>
                    <a:pt x="869" y="747"/>
                    <a:pt x="871" y="747"/>
                    <a:pt x="871" y="748"/>
                  </a:cubicBezTo>
                  <a:cubicBezTo>
                    <a:pt x="914" y="776"/>
                    <a:pt x="952" y="804"/>
                    <a:pt x="991" y="834"/>
                  </a:cubicBezTo>
                  <a:cubicBezTo>
                    <a:pt x="1036" y="875"/>
                    <a:pt x="1081" y="915"/>
                    <a:pt x="1127" y="953"/>
                  </a:cubicBezTo>
                  <a:cubicBezTo>
                    <a:pt x="1197" y="1011"/>
                    <a:pt x="1265" y="1073"/>
                    <a:pt x="1334" y="1133"/>
                  </a:cubicBezTo>
                  <a:cubicBezTo>
                    <a:pt x="1369" y="1163"/>
                    <a:pt x="1404" y="1194"/>
                    <a:pt x="1437" y="1227"/>
                  </a:cubicBezTo>
                  <a:cubicBezTo>
                    <a:pt x="1468" y="1258"/>
                    <a:pt x="1498" y="1290"/>
                    <a:pt x="1529" y="1321"/>
                  </a:cubicBezTo>
                  <a:cubicBezTo>
                    <a:pt x="1587" y="1379"/>
                    <a:pt x="1647" y="1433"/>
                    <a:pt x="1707" y="1489"/>
                  </a:cubicBezTo>
                  <a:cubicBezTo>
                    <a:pt x="1740" y="1521"/>
                    <a:pt x="1775" y="1552"/>
                    <a:pt x="1810" y="1582"/>
                  </a:cubicBezTo>
                  <a:cubicBezTo>
                    <a:pt x="1841" y="1608"/>
                    <a:pt x="1872" y="1634"/>
                    <a:pt x="1901" y="1663"/>
                  </a:cubicBezTo>
                  <a:cubicBezTo>
                    <a:pt x="1957" y="1717"/>
                    <a:pt x="2010" y="1774"/>
                    <a:pt x="2064" y="1829"/>
                  </a:cubicBezTo>
                  <a:cubicBezTo>
                    <a:pt x="2066" y="1831"/>
                    <a:pt x="2068" y="1835"/>
                    <a:pt x="2071" y="1836"/>
                  </a:cubicBezTo>
                  <a:cubicBezTo>
                    <a:pt x="2051" y="1852"/>
                    <a:pt x="2040" y="1877"/>
                    <a:pt x="2041" y="1904"/>
                  </a:cubicBezTo>
                  <a:cubicBezTo>
                    <a:pt x="2043" y="1933"/>
                    <a:pt x="2054" y="1959"/>
                    <a:pt x="2077" y="1976"/>
                  </a:cubicBezTo>
                  <a:cubicBezTo>
                    <a:pt x="2101" y="1993"/>
                    <a:pt x="2131" y="1996"/>
                    <a:pt x="2162" y="1996"/>
                  </a:cubicBezTo>
                  <a:cubicBezTo>
                    <a:pt x="2175" y="1996"/>
                    <a:pt x="2187" y="1996"/>
                    <a:pt x="2200" y="1995"/>
                  </a:cubicBezTo>
                  <a:cubicBezTo>
                    <a:pt x="2239" y="1994"/>
                    <a:pt x="2279" y="1994"/>
                    <a:pt x="2318" y="1994"/>
                  </a:cubicBezTo>
                  <a:cubicBezTo>
                    <a:pt x="2372" y="1994"/>
                    <a:pt x="2426" y="1995"/>
                    <a:pt x="2480" y="1995"/>
                  </a:cubicBezTo>
                  <a:cubicBezTo>
                    <a:pt x="2497" y="1995"/>
                    <a:pt x="2514" y="1995"/>
                    <a:pt x="2531" y="1994"/>
                  </a:cubicBezTo>
                  <a:lnTo>
                    <a:pt x="2581" y="1994"/>
                  </a:lnTo>
                  <a:cubicBezTo>
                    <a:pt x="2619" y="1992"/>
                    <a:pt x="2657" y="1991"/>
                    <a:pt x="2695" y="1987"/>
                  </a:cubicBezTo>
                  <a:cubicBezTo>
                    <a:pt x="2732" y="1985"/>
                    <a:pt x="2770" y="1981"/>
                    <a:pt x="2807" y="1978"/>
                  </a:cubicBezTo>
                  <a:cubicBezTo>
                    <a:pt x="2845" y="1974"/>
                    <a:pt x="2884" y="1969"/>
                    <a:pt x="2921" y="1960"/>
                  </a:cubicBezTo>
                  <a:cubicBezTo>
                    <a:pt x="2926" y="1959"/>
                    <a:pt x="2931" y="1959"/>
                    <a:pt x="2936" y="1958"/>
                  </a:cubicBezTo>
                  <a:cubicBezTo>
                    <a:pt x="2992" y="1948"/>
                    <a:pt x="3047" y="1936"/>
                    <a:pt x="3104" y="1926"/>
                  </a:cubicBezTo>
                  <a:cubicBezTo>
                    <a:pt x="3123" y="1922"/>
                    <a:pt x="3143" y="1919"/>
                    <a:pt x="3162" y="1916"/>
                  </a:cubicBezTo>
                  <a:cubicBezTo>
                    <a:pt x="3210" y="1906"/>
                    <a:pt x="3243" y="1864"/>
                    <a:pt x="3236" y="1814"/>
                  </a:cubicBezTo>
                  <a:cubicBezTo>
                    <a:pt x="3235" y="1809"/>
                    <a:pt x="3233" y="1803"/>
                    <a:pt x="3231" y="1797"/>
                  </a:cubicBezTo>
                  <a:cubicBezTo>
                    <a:pt x="3236" y="1792"/>
                    <a:pt x="3240" y="1787"/>
                    <a:pt x="3243" y="1780"/>
                  </a:cubicBezTo>
                  <a:cubicBezTo>
                    <a:pt x="3247" y="1774"/>
                    <a:pt x="3250" y="1766"/>
                    <a:pt x="3251" y="1759"/>
                  </a:cubicBezTo>
                  <a:lnTo>
                    <a:pt x="3251" y="1761"/>
                  </a:lnTo>
                  <a:cubicBezTo>
                    <a:pt x="3251" y="1759"/>
                    <a:pt x="3252" y="1759"/>
                    <a:pt x="3251" y="1758"/>
                  </a:cubicBezTo>
                  <a:cubicBezTo>
                    <a:pt x="3255" y="1753"/>
                    <a:pt x="3258" y="1747"/>
                    <a:pt x="3261" y="1741"/>
                  </a:cubicBezTo>
                  <a:cubicBezTo>
                    <a:pt x="3287" y="1704"/>
                    <a:pt x="3312" y="1669"/>
                    <a:pt x="3335" y="1630"/>
                  </a:cubicBezTo>
                  <a:cubicBezTo>
                    <a:pt x="3361" y="1589"/>
                    <a:pt x="3385" y="1547"/>
                    <a:pt x="3411" y="1504"/>
                  </a:cubicBezTo>
                  <a:cubicBezTo>
                    <a:pt x="3411" y="1503"/>
                    <a:pt x="3412" y="1503"/>
                    <a:pt x="3412" y="1503"/>
                  </a:cubicBezTo>
                  <a:cubicBezTo>
                    <a:pt x="3428" y="1479"/>
                    <a:pt x="3444" y="1459"/>
                    <a:pt x="3462" y="1437"/>
                  </a:cubicBezTo>
                  <a:cubicBezTo>
                    <a:pt x="3489" y="1406"/>
                    <a:pt x="3516" y="1377"/>
                    <a:pt x="3547" y="1349"/>
                  </a:cubicBezTo>
                  <a:cubicBezTo>
                    <a:pt x="3638" y="1268"/>
                    <a:pt x="3723" y="1181"/>
                    <a:pt x="3808" y="1097"/>
                  </a:cubicBezTo>
                  <a:cubicBezTo>
                    <a:pt x="3892" y="1013"/>
                    <a:pt x="3969" y="921"/>
                    <a:pt x="4056" y="840"/>
                  </a:cubicBezTo>
                  <a:cubicBezTo>
                    <a:pt x="4094" y="805"/>
                    <a:pt x="4134" y="774"/>
                    <a:pt x="4175" y="743"/>
                  </a:cubicBezTo>
                  <a:cubicBezTo>
                    <a:pt x="4211" y="719"/>
                    <a:pt x="4249" y="695"/>
                    <a:pt x="4289" y="674"/>
                  </a:cubicBezTo>
                  <a:cubicBezTo>
                    <a:pt x="4330" y="654"/>
                    <a:pt x="4368" y="633"/>
                    <a:pt x="4408" y="614"/>
                  </a:cubicBezTo>
                  <a:cubicBezTo>
                    <a:pt x="4448" y="593"/>
                    <a:pt x="4486" y="570"/>
                    <a:pt x="4526" y="549"/>
                  </a:cubicBezTo>
                  <a:cubicBezTo>
                    <a:pt x="4554" y="534"/>
                    <a:pt x="4584" y="520"/>
                    <a:pt x="4615" y="508"/>
                  </a:cubicBezTo>
                  <a:cubicBezTo>
                    <a:pt x="4697" y="478"/>
                    <a:pt x="4781" y="454"/>
                    <a:pt x="4865" y="430"/>
                  </a:cubicBezTo>
                  <a:cubicBezTo>
                    <a:pt x="4901" y="420"/>
                    <a:pt x="4934" y="407"/>
                    <a:pt x="4969" y="395"/>
                  </a:cubicBezTo>
                  <a:cubicBezTo>
                    <a:pt x="4987" y="389"/>
                    <a:pt x="5006" y="381"/>
                    <a:pt x="5021" y="373"/>
                  </a:cubicBezTo>
                  <a:cubicBezTo>
                    <a:pt x="5053" y="355"/>
                    <a:pt x="5067" y="316"/>
                    <a:pt x="5061" y="279"/>
                  </a:cubicBezTo>
                  <a:cubicBezTo>
                    <a:pt x="5136" y="264"/>
                    <a:pt x="5209" y="249"/>
                    <a:pt x="5284" y="238"/>
                  </a:cubicBezTo>
                  <a:cubicBezTo>
                    <a:pt x="5342" y="231"/>
                    <a:pt x="5402" y="221"/>
                    <a:pt x="5460" y="210"/>
                  </a:cubicBezTo>
                  <a:cubicBezTo>
                    <a:pt x="5518" y="197"/>
                    <a:pt x="5579" y="180"/>
                    <a:pt x="5640" y="175"/>
                  </a:cubicBezTo>
                  <a:cubicBezTo>
                    <a:pt x="5688" y="170"/>
                    <a:pt x="5720" y="118"/>
                    <a:pt x="5712" y="73"/>
                  </a:cubicBezTo>
                  <a:cubicBezTo>
                    <a:pt x="5704" y="29"/>
                    <a:pt x="5666" y="1"/>
                    <a:pt x="5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8"/>
            <p:cNvSpPr/>
            <p:nvPr/>
          </p:nvSpPr>
          <p:spPr>
            <a:xfrm>
              <a:off x="5747800" y="3465050"/>
              <a:ext cx="4475" cy="4450"/>
            </a:xfrm>
            <a:custGeom>
              <a:avLst/>
              <a:gdLst/>
              <a:ahLst/>
              <a:cxnLst/>
              <a:rect l="l" t="t" r="r" b="b"/>
              <a:pathLst>
                <a:path w="179" h="178" extrusionOk="0">
                  <a:moveTo>
                    <a:pt x="90" y="1"/>
                  </a:moveTo>
                  <a:cubicBezTo>
                    <a:pt x="89" y="1"/>
                    <a:pt x="88" y="1"/>
                    <a:pt x="88" y="1"/>
                  </a:cubicBezTo>
                  <a:cubicBezTo>
                    <a:pt x="38" y="2"/>
                    <a:pt x="0" y="43"/>
                    <a:pt x="1" y="92"/>
                  </a:cubicBezTo>
                  <a:cubicBezTo>
                    <a:pt x="1" y="138"/>
                    <a:pt x="40" y="178"/>
                    <a:pt x="88" y="178"/>
                  </a:cubicBezTo>
                  <a:cubicBezTo>
                    <a:pt x="89" y="178"/>
                    <a:pt x="91" y="178"/>
                    <a:pt x="92" y="177"/>
                  </a:cubicBezTo>
                  <a:cubicBezTo>
                    <a:pt x="140" y="176"/>
                    <a:pt x="179" y="135"/>
                    <a:pt x="178" y="88"/>
                  </a:cubicBezTo>
                  <a:cubicBezTo>
                    <a:pt x="177" y="40"/>
                    <a:pt x="136" y="1"/>
                    <a:pt x="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8"/>
            <p:cNvSpPr/>
            <p:nvPr/>
          </p:nvSpPr>
          <p:spPr>
            <a:xfrm>
              <a:off x="5755375" y="3464400"/>
              <a:ext cx="4500" cy="4425"/>
            </a:xfrm>
            <a:custGeom>
              <a:avLst/>
              <a:gdLst/>
              <a:ahLst/>
              <a:cxnLst/>
              <a:rect l="l" t="t" r="r" b="b"/>
              <a:pathLst>
                <a:path w="180" h="177" extrusionOk="0">
                  <a:moveTo>
                    <a:pt x="90" y="0"/>
                  </a:moveTo>
                  <a:cubicBezTo>
                    <a:pt x="89" y="0"/>
                    <a:pt x="89" y="0"/>
                    <a:pt x="88" y="0"/>
                  </a:cubicBezTo>
                  <a:cubicBezTo>
                    <a:pt x="39" y="1"/>
                    <a:pt x="0" y="42"/>
                    <a:pt x="2" y="91"/>
                  </a:cubicBezTo>
                  <a:cubicBezTo>
                    <a:pt x="3" y="139"/>
                    <a:pt x="43" y="177"/>
                    <a:pt x="89" y="177"/>
                  </a:cubicBezTo>
                  <a:cubicBezTo>
                    <a:pt x="90" y="177"/>
                    <a:pt x="91"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8"/>
            <p:cNvSpPr/>
            <p:nvPr/>
          </p:nvSpPr>
          <p:spPr>
            <a:xfrm>
              <a:off x="5750475" y="3458725"/>
              <a:ext cx="4475" cy="4425"/>
            </a:xfrm>
            <a:custGeom>
              <a:avLst/>
              <a:gdLst/>
              <a:ahLst/>
              <a:cxnLst/>
              <a:rect l="l" t="t" r="r" b="b"/>
              <a:pathLst>
                <a:path w="179" h="177" extrusionOk="0">
                  <a:moveTo>
                    <a:pt x="90" y="0"/>
                  </a:moveTo>
                  <a:cubicBezTo>
                    <a:pt x="89" y="0"/>
                    <a:pt x="89" y="0"/>
                    <a:pt x="88" y="0"/>
                  </a:cubicBezTo>
                  <a:cubicBezTo>
                    <a:pt x="39" y="1"/>
                    <a:pt x="0" y="42"/>
                    <a:pt x="1" y="91"/>
                  </a:cubicBezTo>
                  <a:cubicBezTo>
                    <a:pt x="2" y="138"/>
                    <a:pt x="42" y="177"/>
                    <a:pt x="88" y="177"/>
                  </a:cubicBezTo>
                  <a:cubicBezTo>
                    <a:pt x="89" y="177"/>
                    <a:pt x="90"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8"/>
            <p:cNvSpPr/>
            <p:nvPr/>
          </p:nvSpPr>
          <p:spPr>
            <a:xfrm>
              <a:off x="5715150" y="3470650"/>
              <a:ext cx="4525" cy="4450"/>
            </a:xfrm>
            <a:custGeom>
              <a:avLst/>
              <a:gdLst/>
              <a:ahLst/>
              <a:cxnLst/>
              <a:rect l="l" t="t" r="r" b="b"/>
              <a:pathLst>
                <a:path w="181" h="178" extrusionOk="0">
                  <a:moveTo>
                    <a:pt x="92" y="1"/>
                  </a:moveTo>
                  <a:cubicBezTo>
                    <a:pt x="91" y="1"/>
                    <a:pt x="90" y="1"/>
                    <a:pt x="88" y="1"/>
                  </a:cubicBezTo>
                  <a:cubicBezTo>
                    <a:pt x="39" y="2"/>
                    <a:pt x="1" y="43"/>
                    <a:pt x="2" y="91"/>
                  </a:cubicBezTo>
                  <a:cubicBezTo>
                    <a:pt x="2" y="138"/>
                    <a:pt x="42" y="177"/>
                    <a:pt x="91" y="177"/>
                  </a:cubicBezTo>
                  <a:cubicBezTo>
                    <a:pt x="91" y="177"/>
                    <a:pt x="92" y="177"/>
                    <a:pt x="92" y="177"/>
                  </a:cubicBezTo>
                  <a:cubicBezTo>
                    <a:pt x="141" y="176"/>
                    <a:pt x="180" y="135"/>
                    <a:pt x="178" y="87"/>
                  </a:cubicBezTo>
                  <a:cubicBezTo>
                    <a:pt x="177" y="39"/>
                    <a:pt x="138"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8"/>
            <p:cNvSpPr/>
            <p:nvPr/>
          </p:nvSpPr>
          <p:spPr>
            <a:xfrm>
              <a:off x="5788875" y="3463475"/>
              <a:ext cx="4500" cy="4425"/>
            </a:xfrm>
            <a:custGeom>
              <a:avLst/>
              <a:gdLst/>
              <a:ahLst/>
              <a:cxnLst/>
              <a:rect l="l" t="t" r="r" b="b"/>
              <a:pathLst>
                <a:path w="180" h="177" extrusionOk="0">
                  <a:moveTo>
                    <a:pt x="90" y="0"/>
                  </a:moveTo>
                  <a:cubicBezTo>
                    <a:pt x="89" y="0"/>
                    <a:pt x="88" y="0"/>
                    <a:pt x="88" y="0"/>
                  </a:cubicBezTo>
                  <a:cubicBezTo>
                    <a:pt x="39" y="1"/>
                    <a:pt x="0" y="42"/>
                    <a:pt x="2" y="90"/>
                  </a:cubicBezTo>
                  <a:cubicBezTo>
                    <a:pt x="2" y="139"/>
                    <a:pt x="42" y="177"/>
                    <a:pt x="90" y="177"/>
                  </a:cubicBezTo>
                  <a:cubicBezTo>
                    <a:pt x="91" y="177"/>
                    <a:pt x="91" y="177"/>
                    <a:pt x="92" y="176"/>
                  </a:cubicBezTo>
                  <a:cubicBezTo>
                    <a:pt x="141" y="175"/>
                    <a:pt x="180" y="134"/>
                    <a:pt x="179" y="86"/>
                  </a:cubicBezTo>
                  <a:cubicBezTo>
                    <a:pt x="178"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8"/>
            <p:cNvSpPr/>
            <p:nvPr/>
          </p:nvSpPr>
          <p:spPr>
            <a:xfrm>
              <a:off x="5729075" y="3403625"/>
              <a:ext cx="47000" cy="43825"/>
            </a:xfrm>
            <a:custGeom>
              <a:avLst/>
              <a:gdLst/>
              <a:ahLst/>
              <a:cxnLst/>
              <a:rect l="l" t="t" r="r" b="b"/>
              <a:pathLst>
                <a:path w="1880" h="1753" extrusionOk="0">
                  <a:moveTo>
                    <a:pt x="1105" y="735"/>
                  </a:moveTo>
                  <a:cubicBezTo>
                    <a:pt x="1105" y="735"/>
                    <a:pt x="1105" y="735"/>
                    <a:pt x="1105" y="735"/>
                  </a:cubicBezTo>
                  <a:lnTo>
                    <a:pt x="1105" y="735"/>
                  </a:lnTo>
                  <a:cubicBezTo>
                    <a:pt x="1105" y="735"/>
                    <a:pt x="1105" y="735"/>
                    <a:pt x="1105" y="735"/>
                  </a:cubicBezTo>
                  <a:close/>
                  <a:moveTo>
                    <a:pt x="708" y="0"/>
                  </a:moveTo>
                  <a:cubicBezTo>
                    <a:pt x="698" y="0"/>
                    <a:pt x="688" y="2"/>
                    <a:pt x="678" y="6"/>
                  </a:cubicBezTo>
                  <a:cubicBezTo>
                    <a:pt x="648" y="17"/>
                    <a:pt x="627" y="43"/>
                    <a:pt x="621" y="74"/>
                  </a:cubicBezTo>
                  <a:cubicBezTo>
                    <a:pt x="617" y="92"/>
                    <a:pt x="616" y="107"/>
                    <a:pt x="615" y="124"/>
                  </a:cubicBezTo>
                  <a:lnTo>
                    <a:pt x="615" y="123"/>
                  </a:lnTo>
                  <a:cubicBezTo>
                    <a:pt x="602" y="227"/>
                    <a:pt x="584" y="329"/>
                    <a:pt x="562" y="430"/>
                  </a:cubicBezTo>
                  <a:cubicBezTo>
                    <a:pt x="543" y="508"/>
                    <a:pt x="522" y="585"/>
                    <a:pt x="498" y="662"/>
                  </a:cubicBezTo>
                  <a:cubicBezTo>
                    <a:pt x="496" y="672"/>
                    <a:pt x="493" y="681"/>
                    <a:pt x="489" y="690"/>
                  </a:cubicBezTo>
                  <a:cubicBezTo>
                    <a:pt x="468" y="697"/>
                    <a:pt x="452" y="713"/>
                    <a:pt x="443" y="734"/>
                  </a:cubicBezTo>
                  <a:cubicBezTo>
                    <a:pt x="430" y="760"/>
                    <a:pt x="433" y="791"/>
                    <a:pt x="446" y="816"/>
                  </a:cubicBezTo>
                  <a:cubicBezTo>
                    <a:pt x="437" y="836"/>
                    <a:pt x="430" y="858"/>
                    <a:pt x="423" y="879"/>
                  </a:cubicBezTo>
                  <a:lnTo>
                    <a:pt x="423" y="879"/>
                  </a:lnTo>
                  <a:cubicBezTo>
                    <a:pt x="413" y="904"/>
                    <a:pt x="401" y="927"/>
                    <a:pt x="389" y="950"/>
                  </a:cubicBezTo>
                  <a:cubicBezTo>
                    <a:pt x="367" y="987"/>
                    <a:pt x="342" y="1024"/>
                    <a:pt x="317" y="1060"/>
                  </a:cubicBezTo>
                  <a:cubicBezTo>
                    <a:pt x="297" y="1085"/>
                    <a:pt x="281" y="1114"/>
                    <a:pt x="266" y="1143"/>
                  </a:cubicBezTo>
                  <a:cubicBezTo>
                    <a:pt x="243" y="1193"/>
                    <a:pt x="225" y="1244"/>
                    <a:pt x="199" y="1293"/>
                  </a:cubicBezTo>
                  <a:cubicBezTo>
                    <a:pt x="192" y="1305"/>
                    <a:pt x="185" y="1317"/>
                    <a:pt x="177" y="1327"/>
                  </a:cubicBezTo>
                  <a:cubicBezTo>
                    <a:pt x="163" y="1343"/>
                    <a:pt x="151" y="1361"/>
                    <a:pt x="136" y="1378"/>
                  </a:cubicBezTo>
                  <a:cubicBezTo>
                    <a:pt x="125" y="1393"/>
                    <a:pt x="112" y="1405"/>
                    <a:pt x="105" y="1422"/>
                  </a:cubicBezTo>
                  <a:cubicBezTo>
                    <a:pt x="104" y="1425"/>
                    <a:pt x="102" y="1429"/>
                    <a:pt x="101" y="1431"/>
                  </a:cubicBezTo>
                  <a:cubicBezTo>
                    <a:pt x="75" y="1436"/>
                    <a:pt x="50" y="1455"/>
                    <a:pt x="39" y="1480"/>
                  </a:cubicBezTo>
                  <a:cubicBezTo>
                    <a:pt x="18" y="1523"/>
                    <a:pt x="42" y="1585"/>
                    <a:pt x="91" y="1596"/>
                  </a:cubicBezTo>
                  <a:cubicBezTo>
                    <a:pt x="95" y="1598"/>
                    <a:pt x="99" y="1599"/>
                    <a:pt x="102" y="1599"/>
                  </a:cubicBezTo>
                  <a:cubicBezTo>
                    <a:pt x="126" y="1606"/>
                    <a:pt x="147" y="1612"/>
                    <a:pt x="171" y="1619"/>
                  </a:cubicBezTo>
                  <a:cubicBezTo>
                    <a:pt x="157" y="1619"/>
                    <a:pt x="143" y="1620"/>
                    <a:pt x="130" y="1621"/>
                  </a:cubicBezTo>
                  <a:cubicBezTo>
                    <a:pt x="123" y="1610"/>
                    <a:pt x="112" y="1601"/>
                    <a:pt x="99" y="1599"/>
                  </a:cubicBezTo>
                  <a:cubicBezTo>
                    <a:pt x="93" y="1598"/>
                    <a:pt x="87" y="1598"/>
                    <a:pt x="82" y="1598"/>
                  </a:cubicBezTo>
                  <a:cubicBezTo>
                    <a:pt x="65" y="1598"/>
                    <a:pt x="50" y="1602"/>
                    <a:pt x="35" y="1612"/>
                  </a:cubicBezTo>
                  <a:cubicBezTo>
                    <a:pt x="24" y="1620"/>
                    <a:pt x="13" y="1630"/>
                    <a:pt x="8" y="1643"/>
                  </a:cubicBezTo>
                  <a:cubicBezTo>
                    <a:pt x="1" y="1662"/>
                    <a:pt x="4" y="1683"/>
                    <a:pt x="19" y="1697"/>
                  </a:cubicBezTo>
                  <a:cubicBezTo>
                    <a:pt x="34" y="1709"/>
                    <a:pt x="55" y="1712"/>
                    <a:pt x="71" y="1717"/>
                  </a:cubicBezTo>
                  <a:cubicBezTo>
                    <a:pt x="86" y="1720"/>
                    <a:pt x="100" y="1723"/>
                    <a:pt x="114" y="1725"/>
                  </a:cubicBezTo>
                  <a:cubicBezTo>
                    <a:pt x="188" y="1736"/>
                    <a:pt x="262" y="1744"/>
                    <a:pt x="337" y="1746"/>
                  </a:cubicBezTo>
                  <a:cubicBezTo>
                    <a:pt x="412" y="1750"/>
                    <a:pt x="487" y="1752"/>
                    <a:pt x="563" y="1752"/>
                  </a:cubicBezTo>
                  <a:cubicBezTo>
                    <a:pt x="591" y="1752"/>
                    <a:pt x="620" y="1752"/>
                    <a:pt x="648" y="1751"/>
                  </a:cubicBezTo>
                  <a:cubicBezTo>
                    <a:pt x="705" y="1750"/>
                    <a:pt x="762" y="1748"/>
                    <a:pt x="819" y="1743"/>
                  </a:cubicBezTo>
                  <a:cubicBezTo>
                    <a:pt x="901" y="1736"/>
                    <a:pt x="981" y="1727"/>
                    <a:pt x="1061" y="1718"/>
                  </a:cubicBezTo>
                  <a:cubicBezTo>
                    <a:pt x="1137" y="1709"/>
                    <a:pt x="1210" y="1692"/>
                    <a:pt x="1287" y="1679"/>
                  </a:cubicBezTo>
                  <a:cubicBezTo>
                    <a:pt x="1337" y="1672"/>
                    <a:pt x="1389" y="1665"/>
                    <a:pt x="1438" y="1653"/>
                  </a:cubicBezTo>
                  <a:cubicBezTo>
                    <a:pt x="1492" y="1642"/>
                    <a:pt x="1544" y="1630"/>
                    <a:pt x="1596" y="1621"/>
                  </a:cubicBezTo>
                  <a:lnTo>
                    <a:pt x="1596" y="1621"/>
                  </a:lnTo>
                  <a:cubicBezTo>
                    <a:pt x="1592" y="1622"/>
                    <a:pt x="1588" y="1622"/>
                    <a:pt x="1585" y="1624"/>
                  </a:cubicBezTo>
                  <a:cubicBezTo>
                    <a:pt x="1635" y="1616"/>
                    <a:pt x="1688" y="1609"/>
                    <a:pt x="1736" y="1594"/>
                  </a:cubicBezTo>
                  <a:cubicBezTo>
                    <a:pt x="1746" y="1591"/>
                    <a:pt x="1753" y="1588"/>
                    <a:pt x="1763" y="1583"/>
                  </a:cubicBezTo>
                  <a:cubicBezTo>
                    <a:pt x="1774" y="1583"/>
                    <a:pt x="1786" y="1583"/>
                    <a:pt x="1798" y="1580"/>
                  </a:cubicBezTo>
                  <a:cubicBezTo>
                    <a:pt x="1820" y="1576"/>
                    <a:pt x="1841" y="1567"/>
                    <a:pt x="1856" y="1549"/>
                  </a:cubicBezTo>
                  <a:cubicBezTo>
                    <a:pt x="1872" y="1531"/>
                    <a:pt x="1879" y="1507"/>
                    <a:pt x="1877" y="1483"/>
                  </a:cubicBezTo>
                  <a:cubicBezTo>
                    <a:pt x="1870" y="1444"/>
                    <a:pt x="1832" y="1406"/>
                    <a:pt x="1790" y="1406"/>
                  </a:cubicBezTo>
                  <a:cubicBezTo>
                    <a:pt x="1786" y="1406"/>
                    <a:pt x="1782" y="1407"/>
                    <a:pt x="1778" y="1407"/>
                  </a:cubicBezTo>
                  <a:cubicBezTo>
                    <a:pt x="1766" y="1408"/>
                    <a:pt x="1752" y="1410"/>
                    <a:pt x="1740" y="1410"/>
                  </a:cubicBezTo>
                  <a:cubicBezTo>
                    <a:pt x="1724" y="1389"/>
                    <a:pt x="1703" y="1374"/>
                    <a:pt x="1680" y="1361"/>
                  </a:cubicBezTo>
                  <a:cubicBezTo>
                    <a:pt x="1651" y="1341"/>
                    <a:pt x="1622" y="1322"/>
                    <a:pt x="1594" y="1302"/>
                  </a:cubicBezTo>
                  <a:lnTo>
                    <a:pt x="1594" y="1302"/>
                  </a:lnTo>
                  <a:cubicBezTo>
                    <a:pt x="1596" y="1305"/>
                    <a:pt x="1600" y="1307"/>
                    <a:pt x="1603" y="1310"/>
                  </a:cubicBezTo>
                  <a:cubicBezTo>
                    <a:pt x="1570" y="1285"/>
                    <a:pt x="1538" y="1260"/>
                    <a:pt x="1505" y="1232"/>
                  </a:cubicBezTo>
                  <a:cubicBezTo>
                    <a:pt x="1481" y="1211"/>
                    <a:pt x="1457" y="1189"/>
                    <a:pt x="1432" y="1166"/>
                  </a:cubicBezTo>
                  <a:lnTo>
                    <a:pt x="1432" y="1166"/>
                  </a:lnTo>
                  <a:cubicBezTo>
                    <a:pt x="1405" y="1138"/>
                    <a:pt x="1377" y="1109"/>
                    <a:pt x="1351" y="1080"/>
                  </a:cubicBezTo>
                  <a:cubicBezTo>
                    <a:pt x="1328" y="1054"/>
                    <a:pt x="1304" y="1027"/>
                    <a:pt x="1283" y="1001"/>
                  </a:cubicBezTo>
                  <a:lnTo>
                    <a:pt x="1283" y="1001"/>
                  </a:lnTo>
                  <a:lnTo>
                    <a:pt x="1285" y="1002"/>
                  </a:lnTo>
                  <a:cubicBezTo>
                    <a:pt x="1283" y="1001"/>
                    <a:pt x="1283" y="1000"/>
                    <a:pt x="1282" y="1000"/>
                  </a:cubicBezTo>
                  <a:cubicBezTo>
                    <a:pt x="1281" y="998"/>
                    <a:pt x="1277" y="996"/>
                    <a:pt x="1276" y="993"/>
                  </a:cubicBezTo>
                  <a:lnTo>
                    <a:pt x="1276" y="993"/>
                  </a:lnTo>
                  <a:lnTo>
                    <a:pt x="1280" y="996"/>
                  </a:lnTo>
                  <a:cubicBezTo>
                    <a:pt x="1249" y="953"/>
                    <a:pt x="1216" y="910"/>
                    <a:pt x="1188" y="866"/>
                  </a:cubicBezTo>
                  <a:cubicBezTo>
                    <a:pt x="1161" y="824"/>
                    <a:pt x="1137" y="784"/>
                    <a:pt x="1111" y="744"/>
                  </a:cubicBezTo>
                  <a:lnTo>
                    <a:pt x="1111" y="744"/>
                  </a:lnTo>
                  <a:cubicBezTo>
                    <a:pt x="1111" y="744"/>
                    <a:pt x="1111" y="744"/>
                    <a:pt x="1111" y="744"/>
                  </a:cubicBezTo>
                  <a:cubicBezTo>
                    <a:pt x="1057" y="651"/>
                    <a:pt x="1004" y="558"/>
                    <a:pt x="960" y="461"/>
                  </a:cubicBezTo>
                  <a:cubicBezTo>
                    <a:pt x="929" y="388"/>
                    <a:pt x="899" y="314"/>
                    <a:pt x="869" y="239"/>
                  </a:cubicBezTo>
                  <a:cubicBezTo>
                    <a:pt x="853" y="201"/>
                    <a:pt x="837" y="164"/>
                    <a:pt x="821" y="126"/>
                  </a:cubicBezTo>
                  <a:cubicBezTo>
                    <a:pt x="807" y="94"/>
                    <a:pt x="797" y="57"/>
                    <a:pt x="773" y="30"/>
                  </a:cubicBezTo>
                  <a:cubicBezTo>
                    <a:pt x="757" y="10"/>
                    <a:pt x="733"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8"/>
            <p:cNvSpPr/>
            <p:nvPr/>
          </p:nvSpPr>
          <p:spPr>
            <a:xfrm>
              <a:off x="5668750" y="3383150"/>
              <a:ext cx="168325" cy="185350"/>
            </a:xfrm>
            <a:custGeom>
              <a:avLst/>
              <a:gdLst/>
              <a:ahLst/>
              <a:cxnLst/>
              <a:rect l="l" t="t" r="r" b="b"/>
              <a:pathLst>
                <a:path w="6733" h="7414" extrusionOk="0">
                  <a:moveTo>
                    <a:pt x="2701" y="2102"/>
                  </a:moveTo>
                  <a:cubicBezTo>
                    <a:pt x="2700" y="2103"/>
                    <a:pt x="2700" y="2103"/>
                    <a:pt x="2700" y="2104"/>
                  </a:cubicBezTo>
                  <a:cubicBezTo>
                    <a:pt x="2700" y="2103"/>
                    <a:pt x="2700" y="2103"/>
                    <a:pt x="2701" y="2102"/>
                  </a:cubicBezTo>
                  <a:close/>
                  <a:moveTo>
                    <a:pt x="4939" y="4211"/>
                  </a:moveTo>
                  <a:lnTo>
                    <a:pt x="4939" y="4211"/>
                  </a:lnTo>
                  <a:cubicBezTo>
                    <a:pt x="4939" y="4211"/>
                    <a:pt x="4938" y="4211"/>
                    <a:pt x="4938" y="4212"/>
                  </a:cubicBezTo>
                  <a:lnTo>
                    <a:pt x="4938" y="4212"/>
                  </a:lnTo>
                  <a:cubicBezTo>
                    <a:pt x="4938" y="4212"/>
                    <a:pt x="4939" y="4211"/>
                    <a:pt x="4939" y="4211"/>
                  </a:cubicBezTo>
                  <a:close/>
                  <a:moveTo>
                    <a:pt x="1691" y="4600"/>
                  </a:moveTo>
                  <a:cubicBezTo>
                    <a:pt x="1693" y="4602"/>
                    <a:pt x="1695" y="4603"/>
                    <a:pt x="1697" y="4604"/>
                  </a:cubicBezTo>
                  <a:cubicBezTo>
                    <a:pt x="1694" y="4603"/>
                    <a:pt x="1693" y="4602"/>
                    <a:pt x="1691" y="4600"/>
                  </a:cubicBezTo>
                  <a:close/>
                  <a:moveTo>
                    <a:pt x="2674" y="5752"/>
                  </a:moveTo>
                  <a:cubicBezTo>
                    <a:pt x="2674" y="5752"/>
                    <a:pt x="2674" y="5753"/>
                    <a:pt x="2675" y="5754"/>
                  </a:cubicBezTo>
                  <a:lnTo>
                    <a:pt x="2675" y="5754"/>
                  </a:lnTo>
                  <a:cubicBezTo>
                    <a:pt x="2674" y="5753"/>
                    <a:pt x="2674" y="5752"/>
                    <a:pt x="2674" y="5752"/>
                  </a:cubicBezTo>
                  <a:close/>
                  <a:moveTo>
                    <a:pt x="2946" y="6488"/>
                  </a:moveTo>
                  <a:lnTo>
                    <a:pt x="2946" y="6488"/>
                  </a:lnTo>
                  <a:cubicBezTo>
                    <a:pt x="2947" y="6488"/>
                    <a:pt x="2947" y="6488"/>
                    <a:pt x="2947" y="6489"/>
                  </a:cubicBezTo>
                  <a:lnTo>
                    <a:pt x="2947" y="6489"/>
                  </a:lnTo>
                  <a:cubicBezTo>
                    <a:pt x="2947" y="6488"/>
                    <a:pt x="2947" y="6488"/>
                    <a:pt x="2946" y="6488"/>
                  </a:cubicBezTo>
                  <a:close/>
                  <a:moveTo>
                    <a:pt x="2947" y="6489"/>
                  </a:moveTo>
                  <a:lnTo>
                    <a:pt x="2947" y="6489"/>
                  </a:lnTo>
                  <a:cubicBezTo>
                    <a:pt x="2947" y="6489"/>
                    <a:pt x="2947" y="6490"/>
                    <a:pt x="2947" y="6490"/>
                  </a:cubicBezTo>
                  <a:lnTo>
                    <a:pt x="2947" y="6490"/>
                  </a:lnTo>
                  <a:cubicBezTo>
                    <a:pt x="2947" y="6490"/>
                    <a:pt x="2947" y="6489"/>
                    <a:pt x="2947" y="6489"/>
                  </a:cubicBezTo>
                  <a:close/>
                  <a:moveTo>
                    <a:pt x="3179" y="912"/>
                  </a:moveTo>
                  <a:cubicBezTo>
                    <a:pt x="3189" y="957"/>
                    <a:pt x="3200" y="1000"/>
                    <a:pt x="3216" y="1046"/>
                  </a:cubicBezTo>
                  <a:cubicBezTo>
                    <a:pt x="3245" y="1134"/>
                    <a:pt x="3282" y="1218"/>
                    <a:pt x="3323" y="1301"/>
                  </a:cubicBezTo>
                  <a:cubicBezTo>
                    <a:pt x="3355" y="1367"/>
                    <a:pt x="3390" y="1433"/>
                    <a:pt x="3430" y="1495"/>
                  </a:cubicBezTo>
                  <a:cubicBezTo>
                    <a:pt x="3478" y="1569"/>
                    <a:pt x="3529" y="1640"/>
                    <a:pt x="3577" y="1714"/>
                  </a:cubicBezTo>
                  <a:cubicBezTo>
                    <a:pt x="3637" y="1806"/>
                    <a:pt x="3697" y="1897"/>
                    <a:pt x="3773" y="1979"/>
                  </a:cubicBezTo>
                  <a:cubicBezTo>
                    <a:pt x="3846" y="2058"/>
                    <a:pt x="3932" y="2129"/>
                    <a:pt x="4013" y="2201"/>
                  </a:cubicBezTo>
                  <a:cubicBezTo>
                    <a:pt x="4102" y="2278"/>
                    <a:pt x="4194" y="2353"/>
                    <a:pt x="4289" y="2426"/>
                  </a:cubicBezTo>
                  <a:cubicBezTo>
                    <a:pt x="4382" y="2497"/>
                    <a:pt x="4474" y="2567"/>
                    <a:pt x="4564" y="2639"/>
                  </a:cubicBezTo>
                  <a:cubicBezTo>
                    <a:pt x="4687" y="2737"/>
                    <a:pt x="4809" y="2840"/>
                    <a:pt x="4938" y="2931"/>
                  </a:cubicBezTo>
                  <a:cubicBezTo>
                    <a:pt x="5061" y="3018"/>
                    <a:pt x="5191" y="3094"/>
                    <a:pt x="5324" y="3166"/>
                  </a:cubicBezTo>
                  <a:cubicBezTo>
                    <a:pt x="5391" y="3202"/>
                    <a:pt x="5456" y="3236"/>
                    <a:pt x="5520" y="3275"/>
                  </a:cubicBezTo>
                  <a:cubicBezTo>
                    <a:pt x="5587" y="3316"/>
                    <a:pt x="5654" y="3360"/>
                    <a:pt x="5729" y="3391"/>
                  </a:cubicBezTo>
                  <a:cubicBezTo>
                    <a:pt x="5791" y="3416"/>
                    <a:pt x="5856" y="3436"/>
                    <a:pt x="5919" y="3458"/>
                  </a:cubicBezTo>
                  <a:cubicBezTo>
                    <a:pt x="5974" y="3477"/>
                    <a:pt x="6031" y="3497"/>
                    <a:pt x="6085" y="3517"/>
                  </a:cubicBezTo>
                  <a:cubicBezTo>
                    <a:pt x="6122" y="3532"/>
                    <a:pt x="6157" y="3548"/>
                    <a:pt x="6194" y="3563"/>
                  </a:cubicBezTo>
                  <a:cubicBezTo>
                    <a:pt x="6196" y="3563"/>
                    <a:pt x="6197" y="3564"/>
                    <a:pt x="6198" y="3564"/>
                  </a:cubicBezTo>
                  <a:cubicBezTo>
                    <a:pt x="6159" y="3576"/>
                    <a:pt x="6121" y="3582"/>
                    <a:pt x="6085" y="3594"/>
                  </a:cubicBezTo>
                  <a:cubicBezTo>
                    <a:pt x="6000" y="3616"/>
                    <a:pt x="5914" y="3637"/>
                    <a:pt x="5831" y="3659"/>
                  </a:cubicBezTo>
                  <a:cubicBezTo>
                    <a:pt x="5752" y="3677"/>
                    <a:pt x="5673" y="3697"/>
                    <a:pt x="5598" y="3721"/>
                  </a:cubicBezTo>
                  <a:cubicBezTo>
                    <a:pt x="5436" y="3771"/>
                    <a:pt x="5278" y="3831"/>
                    <a:pt x="5126" y="3905"/>
                  </a:cubicBezTo>
                  <a:cubicBezTo>
                    <a:pt x="4969" y="3983"/>
                    <a:pt x="4816" y="4075"/>
                    <a:pt x="4675" y="4178"/>
                  </a:cubicBezTo>
                  <a:cubicBezTo>
                    <a:pt x="4532" y="4282"/>
                    <a:pt x="4398" y="4401"/>
                    <a:pt x="4267" y="4520"/>
                  </a:cubicBezTo>
                  <a:cubicBezTo>
                    <a:pt x="4138" y="4636"/>
                    <a:pt x="4020" y="4762"/>
                    <a:pt x="3905" y="4892"/>
                  </a:cubicBezTo>
                  <a:cubicBezTo>
                    <a:pt x="3849" y="4955"/>
                    <a:pt x="3797" y="5021"/>
                    <a:pt x="3747" y="5089"/>
                  </a:cubicBezTo>
                  <a:cubicBezTo>
                    <a:pt x="3696" y="5161"/>
                    <a:pt x="3645" y="5234"/>
                    <a:pt x="3603" y="5311"/>
                  </a:cubicBezTo>
                  <a:cubicBezTo>
                    <a:pt x="3516" y="5468"/>
                    <a:pt x="3456" y="5638"/>
                    <a:pt x="3399" y="5806"/>
                  </a:cubicBezTo>
                  <a:cubicBezTo>
                    <a:pt x="3343" y="5978"/>
                    <a:pt x="3283" y="6147"/>
                    <a:pt x="3242" y="6321"/>
                  </a:cubicBezTo>
                  <a:cubicBezTo>
                    <a:pt x="3230" y="6367"/>
                    <a:pt x="3224" y="6414"/>
                    <a:pt x="3216" y="6460"/>
                  </a:cubicBezTo>
                  <a:cubicBezTo>
                    <a:pt x="3209" y="6505"/>
                    <a:pt x="3201" y="6549"/>
                    <a:pt x="3195" y="6595"/>
                  </a:cubicBezTo>
                  <a:cubicBezTo>
                    <a:pt x="3191" y="6620"/>
                    <a:pt x="3189" y="6644"/>
                    <a:pt x="3185" y="6669"/>
                  </a:cubicBezTo>
                  <a:lnTo>
                    <a:pt x="3147" y="6530"/>
                  </a:lnTo>
                  <a:cubicBezTo>
                    <a:pt x="3122" y="6448"/>
                    <a:pt x="3094" y="6368"/>
                    <a:pt x="3068" y="6287"/>
                  </a:cubicBezTo>
                  <a:lnTo>
                    <a:pt x="3068" y="6287"/>
                  </a:lnTo>
                  <a:cubicBezTo>
                    <a:pt x="3068" y="6288"/>
                    <a:pt x="3069" y="6289"/>
                    <a:pt x="3069" y="6289"/>
                  </a:cubicBezTo>
                  <a:cubicBezTo>
                    <a:pt x="3026" y="6158"/>
                    <a:pt x="2985" y="6027"/>
                    <a:pt x="2933" y="5898"/>
                  </a:cubicBezTo>
                  <a:cubicBezTo>
                    <a:pt x="2870" y="5742"/>
                    <a:pt x="2799" y="5588"/>
                    <a:pt x="2709" y="5443"/>
                  </a:cubicBezTo>
                  <a:cubicBezTo>
                    <a:pt x="2668" y="5376"/>
                    <a:pt x="2623" y="5310"/>
                    <a:pt x="2577" y="5246"/>
                  </a:cubicBezTo>
                  <a:cubicBezTo>
                    <a:pt x="2529" y="5179"/>
                    <a:pt x="2482" y="5112"/>
                    <a:pt x="2430" y="5047"/>
                  </a:cubicBezTo>
                  <a:cubicBezTo>
                    <a:pt x="2328" y="4921"/>
                    <a:pt x="2207" y="4813"/>
                    <a:pt x="2091" y="4700"/>
                  </a:cubicBezTo>
                  <a:cubicBezTo>
                    <a:pt x="2033" y="4644"/>
                    <a:pt x="1973" y="4591"/>
                    <a:pt x="1910" y="4541"/>
                  </a:cubicBezTo>
                  <a:cubicBezTo>
                    <a:pt x="1842" y="4490"/>
                    <a:pt x="1771" y="4441"/>
                    <a:pt x="1700" y="4391"/>
                  </a:cubicBezTo>
                  <a:lnTo>
                    <a:pt x="1702" y="4391"/>
                  </a:lnTo>
                  <a:cubicBezTo>
                    <a:pt x="1650" y="4354"/>
                    <a:pt x="1602" y="4316"/>
                    <a:pt x="1554" y="4276"/>
                  </a:cubicBezTo>
                  <a:cubicBezTo>
                    <a:pt x="1509" y="4239"/>
                    <a:pt x="1465" y="4199"/>
                    <a:pt x="1420" y="4161"/>
                  </a:cubicBezTo>
                  <a:cubicBezTo>
                    <a:pt x="1377" y="4126"/>
                    <a:pt x="1330" y="4092"/>
                    <a:pt x="1282" y="4063"/>
                  </a:cubicBezTo>
                  <a:cubicBezTo>
                    <a:pt x="1233" y="4033"/>
                    <a:pt x="1184" y="4004"/>
                    <a:pt x="1136" y="3971"/>
                  </a:cubicBezTo>
                  <a:cubicBezTo>
                    <a:pt x="1058" y="3911"/>
                    <a:pt x="991" y="3839"/>
                    <a:pt x="906" y="3790"/>
                  </a:cubicBezTo>
                  <a:cubicBezTo>
                    <a:pt x="814" y="3736"/>
                    <a:pt x="712" y="3705"/>
                    <a:pt x="614" y="3666"/>
                  </a:cubicBezTo>
                  <a:cubicBezTo>
                    <a:pt x="608" y="3663"/>
                    <a:pt x="602" y="3661"/>
                    <a:pt x="597" y="3658"/>
                  </a:cubicBezTo>
                  <a:cubicBezTo>
                    <a:pt x="618" y="3654"/>
                    <a:pt x="640" y="3653"/>
                    <a:pt x="664" y="3649"/>
                  </a:cubicBezTo>
                  <a:cubicBezTo>
                    <a:pt x="731" y="3640"/>
                    <a:pt x="800" y="3636"/>
                    <a:pt x="868" y="3631"/>
                  </a:cubicBezTo>
                  <a:cubicBezTo>
                    <a:pt x="938" y="3625"/>
                    <a:pt x="1006" y="3611"/>
                    <a:pt x="1074" y="3591"/>
                  </a:cubicBezTo>
                  <a:cubicBezTo>
                    <a:pt x="1136" y="3571"/>
                    <a:pt x="1198" y="3545"/>
                    <a:pt x="1258" y="3522"/>
                  </a:cubicBezTo>
                  <a:cubicBezTo>
                    <a:pt x="1338" y="3489"/>
                    <a:pt x="1417" y="3456"/>
                    <a:pt x="1494" y="3420"/>
                  </a:cubicBezTo>
                  <a:cubicBezTo>
                    <a:pt x="1536" y="3403"/>
                    <a:pt x="1577" y="3382"/>
                    <a:pt x="1615" y="3360"/>
                  </a:cubicBezTo>
                  <a:cubicBezTo>
                    <a:pt x="1651" y="3341"/>
                    <a:pt x="1685" y="3318"/>
                    <a:pt x="1718" y="3296"/>
                  </a:cubicBezTo>
                  <a:cubicBezTo>
                    <a:pt x="1790" y="3249"/>
                    <a:pt x="1857" y="3198"/>
                    <a:pt x="1921" y="3143"/>
                  </a:cubicBezTo>
                  <a:cubicBezTo>
                    <a:pt x="1990" y="3086"/>
                    <a:pt x="2059" y="3031"/>
                    <a:pt x="2125" y="2971"/>
                  </a:cubicBezTo>
                  <a:cubicBezTo>
                    <a:pt x="2188" y="2911"/>
                    <a:pt x="2249" y="2848"/>
                    <a:pt x="2306" y="2782"/>
                  </a:cubicBezTo>
                  <a:cubicBezTo>
                    <a:pt x="2333" y="2749"/>
                    <a:pt x="2363" y="2714"/>
                    <a:pt x="2390" y="2677"/>
                  </a:cubicBezTo>
                  <a:cubicBezTo>
                    <a:pt x="2404" y="2660"/>
                    <a:pt x="2418" y="2642"/>
                    <a:pt x="2429" y="2624"/>
                  </a:cubicBezTo>
                  <a:cubicBezTo>
                    <a:pt x="2442" y="2601"/>
                    <a:pt x="2455" y="2579"/>
                    <a:pt x="2467" y="2559"/>
                  </a:cubicBezTo>
                  <a:cubicBezTo>
                    <a:pt x="2511" y="2484"/>
                    <a:pt x="2549" y="2405"/>
                    <a:pt x="2588" y="2328"/>
                  </a:cubicBezTo>
                  <a:cubicBezTo>
                    <a:pt x="2625" y="2252"/>
                    <a:pt x="2663" y="2176"/>
                    <a:pt x="2701" y="2100"/>
                  </a:cubicBezTo>
                  <a:lnTo>
                    <a:pt x="2701" y="2100"/>
                  </a:lnTo>
                  <a:cubicBezTo>
                    <a:pt x="2701" y="2100"/>
                    <a:pt x="2701" y="2101"/>
                    <a:pt x="2701" y="2102"/>
                  </a:cubicBezTo>
                  <a:lnTo>
                    <a:pt x="2701" y="2102"/>
                  </a:lnTo>
                  <a:cubicBezTo>
                    <a:pt x="2746" y="2016"/>
                    <a:pt x="2793" y="1932"/>
                    <a:pt x="2839" y="1846"/>
                  </a:cubicBezTo>
                  <a:cubicBezTo>
                    <a:pt x="2905" y="1723"/>
                    <a:pt x="2963" y="1597"/>
                    <a:pt x="3010" y="1465"/>
                  </a:cubicBezTo>
                  <a:cubicBezTo>
                    <a:pt x="3062" y="1321"/>
                    <a:pt x="3096" y="1174"/>
                    <a:pt x="3142" y="1029"/>
                  </a:cubicBezTo>
                  <a:cubicBezTo>
                    <a:pt x="3155" y="989"/>
                    <a:pt x="3167" y="950"/>
                    <a:pt x="3179" y="912"/>
                  </a:cubicBezTo>
                  <a:close/>
                  <a:moveTo>
                    <a:pt x="3196" y="0"/>
                  </a:moveTo>
                  <a:cubicBezTo>
                    <a:pt x="3186" y="44"/>
                    <a:pt x="3175" y="87"/>
                    <a:pt x="3167" y="129"/>
                  </a:cubicBezTo>
                  <a:cubicBezTo>
                    <a:pt x="3167" y="131"/>
                    <a:pt x="3165" y="131"/>
                    <a:pt x="3167" y="133"/>
                  </a:cubicBezTo>
                  <a:cubicBezTo>
                    <a:pt x="3165" y="134"/>
                    <a:pt x="3167" y="135"/>
                    <a:pt x="3165" y="137"/>
                  </a:cubicBezTo>
                  <a:cubicBezTo>
                    <a:pt x="3157" y="184"/>
                    <a:pt x="3142" y="232"/>
                    <a:pt x="3132" y="281"/>
                  </a:cubicBezTo>
                  <a:lnTo>
                    <a:pt x="3132" y="283"/>
                  </a:lnTo>
                  <a:lnTo>
                    <a:pt x="3132" y="284"/>
                  </a:lnTo>
                  <a:cubicBezTo>
                    <a:pt x="3126" y="315"/>
                    <a:pt x="3121" y="349"/>
                    <a:pt x="3116" y="380"/>
                  </a:cubicBezTo>
                  <a:cubicBezTo>
                    <a:pt x="3107" y="420"/>
                    <a:pt x="3096" y="458"/>
                    <a:pt x="3085" y="496"/>
                  </a:cubicBezTo>
                  <a:lnTo>
                    <a:pt x="3076" y="524"/>
                  </a:lnTo>
                  <a:cubicBezTo>
                    <a:pt x="3060" y="611"/>
                    <a:pt x="3045" y="699"/>
                    <a:pt x="3027" y="787"/>
                  </a:cubicBezTo>
                  <a:cubicBezTo>
                    <a:pt x="3027" y="787"/>
                    <a:pt x="3027" y="787"/>
                    <a:pt x="3028" y="786"/>
                  </a:cubicBezTo>
                  <a:lnTo>
                    <a:pt x="3028" y="786"/>
                  </a:lnTo>
                  <a:cubicBezTo>
                    <a:pt x="3003" y="894"/>
                    <a:pt x="2965" y="999"/>
                    <a:pt x="2932" y="1105"/>
                  </a:cubicBezTo>
                  <a:cubicBezTo>
                    <a:pt x="2901" y="1212"/>
                    <a:pt x="2873" y="1320"/>
                    <a:pt x="2836" y="1427"/>
                  </a:cubicBezTo>
                  <a:cubicBezTo>
                    <a:pt x="2795" y="1535"/>
                    <a:pt x="2745" y="1641"/>
                    <a:pt x="2691" y="1743"/>
                  </a:cubicBezTo>
                  <a:lnTo>
                    <a:pt x="2693" y="1742"/>
                  </a:lnTo>
                  <a:lnTo>
                    <a:pt x="2693" y="1742"/>
                  </a:lnTo>
                  <a:cubicBezTo>
                    <a:pt x="2688" y="1749"/>
                    <a:pt x="2686" y="1755"/>
                    <a:pt x="2682" y="1762"/>
                  </a:cubicBezTo>
                  <a:lnTo>
                    <a:pt x="2683" y="1760"/>
                  </a:lnTo>
                  <a:lnTo>
                    <a:pt x="2683" y="1760"/>
                  </a:lnTo>
                  <a:cubicBezTo>
                    <a:pt x="2625" y="1867"/>
                    <a:pt x="2566" y="1974"/>
                    <a:pt x="2512" y="2082"/>
                  </a:cubicBezTo>
                  <a:cubicBezTo>
                    <a:pt x="2461" y="2181"/>
                    <a:pt x="2413" y="2279"/>
                    <a:pt x="2362" y="2377"/>
                  </a:cubicBezTo>
                  <a:cubicBezTo>
                    <a:pt x="2328" y="2438"/>
                    <a:pt x="2297" y="2499"/>
                    <a:pt x="2258" y="2556"/>
                  </a:cubicBezTo>
                  <a:cubicBezTo>
                    <a:pt x="2218" y="2610"/>
                    <a:pt x="2175" y="2662"/>
                    <a:pt x="2131" y="2713"/>
                  </a:cubicBezTo>
                  <a:cubicBezTo>
                    <a:pt x="2088" y="2760"/>
                    <a:pt x="2043" y="2806"/>
                    <a:pt x="1995" y="2849"/>
                  </a:cubicBezTo>
                  <a:cubicBezTo>
                    <a:pt x="1946" y="2891"/>
                    <a:pt x="1897" y="2933"/>
                    <a:pt x="1848" y="2976"/>
                  </a:cubicBezTo>
                  <a:lnTo>
                    <a:pt x="1847" y="2976"/>
                  </a:lnTo>
                  <a:cubicBezTo>
                    <a:pt x="1763" y="3045"/>
                    <a:pt x="1676" y="3112"/>
                    <a:pt x="1583" y="3174"/>
                  </a:cubicBezTo>
                  <a:lnTo>
                    <a:pt x="1582" y="3174"/>
                  </a:lnTo>
                  <a:cubicBezTo>
                    <a:pt x="1539" y="3200"/>
                    <a:pt x="1496" y="3224"/>
                    <a:pt x="1451" y="3246"/>
                  </a:cubicBezTo>
                  <a:cubicBezTo>
                    <a:pt x="1386" y="3277"/>
                    <a:pt x="1317" y="3307"/>
                    <a:pt x="1249" y="3334"/>
                  </a:cubicBezTo>
                  <a:cubicBezTo>
                    <a:pt x="1177" y="3364"/>
                    <a:pt x="1105" y="3394"/>
                    <a:pt x="1033" y="3419"/>
                  </a:cubicBezTo>
                  <a:cubicBezTo>
                    <a:pt x="997" y="3431"/>
                    <a:pt x="960" y="3440"/>
                    <a:pt x="921" y="3447"/>
                  </a:cubicBezTo>
                  <a:lnTo>
                    <a:pt x="920" y="3447"/>
                  </a:lnTo>
                  <a:cubicBezTo>
                    <a:pt x="897" y="3451"/>
                    <a:pt x="874" y="3453"/>
                    <a:pt x="851" y="3456"/>
                  </a:cubicBezTo>
                  <a:lnTo>
                    <a:pt x="805" y="3467"/>
                  </a:lnTo>
                  <a:cubicBezTo>
                    <a:pt x="761" y="3477"/>
                    <a:pt x="717" y="3484"/>
                    <a:pt x="672" y="3492"/>
                  </a:cubicBezTo>
                  <a:cubicBezTo>
                    <a:pt x="625" y="3499"/>
                    <a:pt x="578" y="3508"/>
                    <a:pt x="532" y="3517"/>
                  </a:cubicBezTo>
                  <a:cubicBezTo>
                    <a:pt x="460" y="3530"/>
                    <a:pt x="388" y="3543"/>
                    <a:pt x="318" y="3556"/>
                  </a:cubicBezTo>
                  <a:cubicBezTo>
                    <a:pt x="318" y="3556"/>
                    <a:pt x="316" y="3556"/>
                    <a:pt x="316" y="3555"/>
                  </a:cubicBezTo>
                  <a:cubicBezTo>
                    <a:pt x="296" y="3559"/>
                    <a:pt x="278" y="3562"/>
                    <a:pt x="258" y="3565"/>
                  </a:cubicBezTo>
                  <a:cubicBezTo>
                    <a:pt x="262" y="3564"/>
                    <a:pt x="266" y="3564"/>
                    <a:pt x="269" y="3562"/>
                  </a:cubicBezTo>
                  <a:lnTo>
                    <a:pt x="269" y="3562"/>
                  </a:lnTo>
                  <a:cubicBezTo>
                    <a:pt x="181" y="3577"/>
                    <a:pt x="89" y="3596"/>
                    <a:pt x="0" y="3612"/>
                  </a:cubicBezTo>
                  <a:cubicBezTo>
                    <a:pt x="1" y="3612"/>
                    <a:pt x="1" y="3612"/>
                    <a:pt x="3" y="3613"/>
                  </a:cubicBezTo>
                  <a:lnTo>
                    <a:pt x="0" y="3613"/>
                  </a:lnTo>
                  <a:cubicBezTo>
                    <a:pt x="77" y="3638"/>
                    <a:pt x="154" y="3665"/>
                    <a:pt x="228" y="3696"/>
                  </a:cubicBezTo>
                  <a:cubicBezTo>
                    <a:pt x="242" y="3701"/>
                    <a:pt x="256" y="3708"/>
                    <a:pt x="267" y="3714"/>
                  </a:cubicBezTo>
                  <a:cubicBezTo>
                    <a:pt x="306" y="3730"/>
                    <a:pt x="345" y="3747"/>
                    <a:pt x="382" y="3766"/>
                  </a:cubicBezTo>
                  <a:cubicBezTo>
                    <a:pt x="455" y="3796"/>
                    <a:pt x="528" y="3824"/>
                    <a:pt x="604" y="3854"/>
                  </a:cubicBezTo>
                  <a:cubicBezTo>
                    <a:pt x="672" y="3881"/>
                    <a:pt x="741" y="3905"/>
                    <a:pt x="805" y="3937"/>
                  </a:cubicBezTo>
                  <a:cubicBezTo>
                    <a:pt x="822" y="3948"/>
                    <a:pt x="839" y="3958"/>
                    <a:pt x="856" y="3969"/>
                  </a:cubicBezTo>
                  <a:cubicBezTo>
                    <a:pt x="917" y="4019"/>
                    <a:pt x="974" y="4075"/>
                    <a:pt x="1038" y="4121"/>
                  </a:cubicBezTo>
                  <a:cubicBezTo>
                    <a:pt x="1108" y="4170"/>
                    <a:pt x="1183" y="4211"/>
                    <a:pt x="1253" y="4258"/>
                  </a:cubicBezTo>
                  <a:cubicBezTo>
                    <a:pt x="1326" y="4313"/>
                    <a:pt x="1392" y="4375"/>
                    <a:pt x="1463" y="4433"/>
                  </a:cubicBezTo>
                  <a:cubicBezTo>
                    <a:pt x="1536" y="4493"/>
                    <a:pt x="1612" y="4546"/>
                    <a:pt x="1690" y="4599"/>
                  </a:cubicBezTo>
                  <a:lnTo>
                    <a:pt x="1690" y="4599"/>
                  </a:lnTo>
                  <a:cubicBezTo>
                    <a:pt x="1689" y="4599"/>
                    <a:pt x="1688" y="4598"/>
                    <a:pt x="1686" y="4598"/>
                  </a:cubicBezTo>
                  <a:lnTo>
                    <a:pt x="1686" y="4598"/>
                  </a:lnTo>
                  <a:cubicBezTo>
                    <a:pt x="1765" y="4654"/>
                    <a:pt x="1841" y="4710"/>
                    <a:pt x="1912" y="4777"/>
                  </a:cubicBezTo>
                  <a:cubicBezTo>
                    <a:pt x="1974" y="4834"/>
                    <a:pt x="2036" y="4895"/>
                    <a:pt x="2098" y="4954"/>
                  </a:cubicBezTo>
                  <a:cubicBezTo>
                    <a:pt x="2156" y="5010"/>
                    <a:pt x="2213" y="5066"/>
                    <a:pt x="2264" y="5125"/>
                  </a:cubicBezTo>
                  <a:cubicBezTo>
                    <a:pt x="2315" y="5186"/>
                    <a:pt x="2362" y="5251"/>
                    <a:pt x="2409" y="5315"/>
                  </a:cubicBezTo>
                  <a:cubicBezTo>
                    <a:pt x="2451" y="5376"/>
                    <a:pt x="2494" y="5436"/>
                    <a:pt x="2535" y="5500"/>
                  </a:cubicBezTo>
                  <a:lnTo>
                    <a:pt x="2535" y="5500"/>
                  </a:lnTo>
                  <a:cubicBezTo>
                    <a:pt x="2535" y="5500"/>
                    <a:pt x="2535" y="5500"/>
                    <a:pt x="2535" y="5500"/>
                  </a:cubicBezTo>
                  <a:lnTo>
                    <a:pt x="2535" y="5500"/>
                  </a:lnTo>
                  <a:cubicBezTo>
                    <a:pt x="2586" y="5581"/>
                    <a:pt x="2634" y="5667"/>
                    <a:pt x="2675" y="5755"/>
                  </a:cubicBezTo>
                  <a:lnTo>
                    <a:pt x="2675" y="5755"/>
                  </a:lnTo>
                  <a:cubicBezTo>
                    <a:pt x="2675" y="5754"/>
                    <a:pt x="2675" y="5754"/>
                    <a:pt x="2675" y="5754"/>
                  </a:cubicBezTo>
                  <a:lnTo>
                    <a:pt x="2675" y="5754"/>
                  </a:lnTo>
                  <a:cubicBezTo>
                    <a:pt x="2711" y="5831"/>
                    <a:pt x="2746" y="5909"/>
                    <a:pt x="2779" y="5990"/>
                  </a:cubicBezTo>
                  <a:cubicBezTo>
                    <a:pt x="2808" y="6064"/>
                    <a:pt x="2836" y="6142"/>
                    <a:pt x="2860" y="6219"/>
                  </a:cubicBezTo>
                  <a:lnTo>
                    <a:pt x="2859" y="6219"/>
                  </a:lnTo>
                  <a:cubicBezTo>
                    <a:pt x="2889" y="6311"/>
                    <a:pt x="2919" y="6402"/>
                    <a:pt x="2949" y="6493"/>
                  </a:cubicBezTo>
                  <a:cubicBezTo>
                    <a:pt x="2948" y="6492"/>
                    <a:pt x="2948" y="6491"/>
                    <a:pt x="2947" y="6490"/>
                  </a:cubicBezTo>
                  <a:lnTo>
                    <a:pt x="2947" y="6490"/>
                  </a:lnTo>
                  <a:cubicBezTo>
                    <a:pt x="2986" y="6611"/>
                    <a:pt x="3020" y="6734"/>
                    <a:pt x="3049" y="6857"/>
                  </a:cubicBezTo>
                  <a:cubicBezTo>
                    <a:pt x="3058" y="6885"/>
                    <a:pt x="3066" y="6913"/>
                    <a:pt x="3075" y="6941"/>
                  </a:cubicBezTo>
                  <a:cubicBezTo>
                    <a:pt x="3105" y="7028"/>
                    <a:pt x="3128" y="7117"/>
                    <a:pt x="3156" y="7207"/>
                  </a:cubicBezTo>
                  <a:cubicBezTo>
                    <a:pt x="3169" y="7253"/>
                    <a:pt x="3185" y="7300"/>
                    <a:pt x="3199" y="7347"/>
                  </a:cubicBezTo>
                  <a:cubicBezTo>
                    <a:pt x="3205" y="7370"/>
                    <a:pt x="3214" y="7391"/>
                    <a:pt x="3221" y="7413"/>
                  </a:cubicBezTo>
                  <a:cubicBezTo>
                    <a:pt x="3230" y="7348"/>
                    <a:pt x="3242" y="7284"/>
                    <a:pt x="3252" y="7219"/>
                  </a:cubicBezTo>
                  <a:cubicBezTo>
                    <a:pt x="3264" y="7135"/>
                    <a:pt x="3276" y="7049"/>
                    <a:pt x="3288" y="6965"/>
                  </a:cubicBezTo>
                  <a:cubicBezTo>
                    <a:pt x="3303" y="6867"/>
                    <a:pt x="3322" y="6770"/>
                    <a:pt x="3340" y="6672"/>
                  </a:cubicBezTo>
                  <a:cubicBezTo>
                    <a:pt x="3358" y="6577"/>
                    <a:pt x="3384" y="6482"/>
                    <a:pt x="3409" y="6388"/>
                  </a:cubicBezTo>
                  <a:cubicBezTo>
                    <a:pt x="3410" y="6379"/>
                    <a:pt x="3412" y="6369"/>
                    <a:pt x="3414" y="6359"/>
                  </a:cubicBezTo>
                  <a:cubicBezTo>
                    <a:pt x="3427" y="6302"/>
                    <a:pt x="3443" y="6245"/>
                    <a:pt x="3460" y="6190"/>
                  </a:cubicBezTo>
                  <a:cubicBezTo>
                    <a:pt x="3469" y="6157"/>
                    <a:pt x="3479" y="6126"/>
                    <a:pt x="3487" y="6093"/>
                  </a:cubicBezTo>
                  <a:cubicBezTo>
                    <a:pt x="3488" y="6085"/>
                    <a:pt x="3492" y="6078"/>
                    <a:pt x="3497" y="6072"/>
                  </a:cubicBezTo>
                  <a:cubicBezTo>
                    <a:pt x="3503" y="6053"/>
                    <a:pt x="3509" y="6037"/>
                    <a:pt x="3514" y="6018"/>
                  </a:cubicBezTo>
                  <a:cubicBezTo>
                    <a:pt x="3550" y="5907"/>
                    <a:pt x="3587" y="5795"/>
                    <a:pt x="3628" y="5685"/>
                  </a:cubicBezTo>
                  <a:lnTo>
                    <a:pt x="3628" y="5685"/>
                  </a:lnTo>
                  <a:cubicBezTo>
                    <a:pt x="3627" y="5685"/>
                    <a:pt x="3627" y="5685"/>
                    <a:pt x="3627" y="5685"/>
                  </a:cubicBezTo>
                  <a:lnTo>
                    <a:pt x="3627" y="5685"/>
                  </a:lnTo>
                  <a:cubicBezTo>
                    <a:pt x="3661" y="5596"/>
                    <a:pt x="3699" y="5509"/>
                    <a:pt x="3741" y="5423"/>
                  </a:cubicBezTo>
                  <a:cubicBezTo>
                    <a:pt x="3776" y="5360"/>
                    <a:pt x="3814" y="5299"/>
                    <a:pt x="3855" y="5239"/>
                  </a:cubicBezTo>
                  <a:cubicBezTo>
                    <a:pt x="3936" y="5127"/>
                    <a:pt x="4022" y="5020"/>
                    <a:pt x="4117" y="4917"/>
                  </a:cubicBezTo>
                  <a:lnTo>
                    <a:pt x="4117" y="4917"/>
                  </a:lnTo>
                  <a:cubicBezTo>
                    <a:pt x="4115" y="4919"/>
                    <a:pt x="4113" y="4921"/>
                    <a:pt x="4112" y="4922"/>
                  </a:cubicBezTo>
                  <a:cubicBezTo>
                    <a:pt x="4191" y="4838"/>
                    <a:pt x="4271" y="4753"/>
                    <a:pt x="4356" y="4673"/>
                  </a:cubicBezTo>
                  <a:cubicBezTo>
                    <a:pt x="4444" y="4593"/>
                    <a:pt x="4533" y="4515"/>
                    <a:pt x="4623" y="4439"/>
                  </a:cubicBezTo>
                  <a:cubicBezTo>
                    <a:pt x="4675" y="4396"/>
                    <a:pt x="4728" y="4353"/>
                    <a:pt x="4783" y="4314"/>
                  </a:cubicBezTo>
                  <a:cubicBezTo>
                    <a:pt x="4835" y="4278"/>
                    <a:pt x="4886" y="4246"/>
                    <a:pt x="4938" y="4212"/>
                  </a:cubicBezTo>
                  <a:lnTo>
                    <a:pt x="4938" y="4212"/>
                  </a:lnTo>
                  <a:cubicBezTo>
                    <a:pt x="4937" y="4212"/>
                    <a:pt x="4936" y="4212"/>
                    <a:pt x="4935" y="4212"/>
                  </a:cubicBezTo>
                  <a:cubicBezTo>
                    <a:pt x="5037" y="4148"/>
                    <a:pt x="5141" y="4091"/>
                    <a:pt x="5252" y="4040"/>
                  </a:cubicBezTo>
                  <a:cubicBezTo>
                    <a:pt x="5371" y="3985"/>
                    <a:pt x="5491" y="3937"/>
                    <a:pt x="5615" y="3897"/>
                  </a:cubicBezTo>
                  <a:cubicBezTo>
                    <a:pt x="5701" y="3871"/>
                    <a:pt x="5785" y="3849"/>
                    <a:pt x="5871" y="3828"/>
                  </a:cubicBezTo>
                  <a:cubicBezTo>
                    <a:pt x="5940" y="3812"/>
                    <a:pt x="6011" y="3793"/>
                    <a:pt x="6081" y="3775"/>
                  </a:cubicBezTo>
                  <a:cubicBezTo>
                    <a:pt x="6165" y="3745"/>
                    <a:pt x="6250" y="3716"/>
                    <a:pt x="6335" y="3689"/>
                  </a:cubicBezTo>
                  <a:lnTo>
                    <a:pt x="6335" y="3689"/>
                  </a:lnTo>
                  <a:lnTo>
                    <a:pt x="6323" y="3693"/>
                  </a:lnTo>
                  <a:cubicBezTo>
                    <a:pt x="6374" y="3677"/>
                    <a:pt x="6424" y="3664"/>
                    <a:pt x="6476" y="3650"/>
                  </a:cubicBezTo>
                  <a:lnTo>
                    <a:pt x="6473" y="3650"/>
                  </a:lnTo>
                  <a:cubicBezTo>
                    <a:pt x="6476" y="3650"/>
                    <a:pt x="6478" y="3649"/>
                    <a:pt x="6480" y="3649"/>
                  </a:cubicBezTo>
                  <a:lnTo>
                    <a:pt x="6482" y="3649"/>
                  </a:lnTo>
                  <a:lnTo>
                    <a:pt x="6483" y="3647"/>
                  </a:lnTo>
                  <a:lnTo>
                    <a:pt x="6486" y="3647"/>
                  </a:lnTo>
                  <a:cubicBezTo>
                    <a:pt x="6514" y="3639"/>
                    <a:pt x="6544" y="3631"/>
                    <a:pt x="6573" y="3623"/>
                  </a:cubicBezTo>
                  <a:cubicBezTo>
                    <a:pt x="6575" y="3622"/>
                    <a:pt x="6576" y="3622"/>
                    <a:pt x="6579" y="3622"/>
                  </a:cubicBezTo>
                  <a:cubicBezTo>
                    <a:pt x="6609" y="3612"/>
                    <a:pt x="6640" y="3602"/>
                    <a:pt x="6671" y="3593"/>
                  </a:cubicBezTo>
                  <a:lnTo>
                    <a:pt x="6672" y="3592"/>
                  </a:lnTo>
                  <a:cubicBezTo>
                    <a:pt x="6690" y="3587"/>
                    <a:pt x="6707" y="3581"/>
                    <a:pt x="6725" y="3576"/>
                  </a:cubicBezTo>
                  <a:cubicBezTo>
                    <a:pt x="6726" y="3577"/>
                    <a:pt x="6727" y="3577"/>
                    <a:pt x="6728" y="3577"/>
                  </a:cubicBezTo>
                  <a:cubicBezTo>
                    <a:pt x="6730" y="3577"/>
                    <a:pt x="6732" y="3576"/>
                    <a:pt x="6733" y="3576"/>
                  </a:cubicBezTo>
                  <a:cubicBezTo>
                    <a:pt x="6706" y="3566"/>
                    <a:pt x="6678" y="3555"/>
                    <a:pt x="6651" y="3543"/>
                  </a:cubicBezTo>
                  <a:cubicBezTo>
                    <a:pt x="6609" y="3525"/>
                    <a:pt x="6568" y="3508"/>
                    <a:pt x="6525" y="3490"/>
                  </a:cubicBezTo>
                  <a:lnTo>
                    <a:pt x="6523" y="3490"/>
                  </a:lnTo>
                  <a:cubicBezTo>
                    <a:pt x="6486" y="3476"/>
                    <a:pt x="6449" y="3463"/>
                    <a:pt x="6412" y="3447"/>
                  </a:cubicBezTo>
                  <a:lnTo>
                    <a:pt x="6410" y="3447"/>
                  </a:lnTo>
                  <a:cubicBezTo>
                    <a:pt x="6367" y="3437"/>
                    <a:pt x="6326" y="3426"/>
                    <a:pt x="6285" y="3411"/>
                  </a:cubicBezTo>
                  <a:cubicBezTo>
                    <a:pt x="6253" y="3399"/>
                    <a:pt x="6221" y="3384"/>
                    <a:pt x="6188" y="3372"/>
                  </a:cubicBezTo>
                  <a:cubicBezTo>
                    <a:pt x="6151" y="3355"/>
                    <a:pt x="6110" y="3342"/>
                    <a:pt x="6072" y="3329"/>
                  </a:cubicBezTo>
                  <a:cubicBezTo>
                    <a:pt x="6032" y="3315"/>
                    <a:pt x="5992" y="3301"/>
                    <a:pt x="5951" y="3286"/>
                  </a:cubicBezTo>
                  <a:cubicBezTo>
                    <a:pt x="5911" y="3271"/>
                    <a:pt x="5871" y="3259"/>
                    <a:pt x="5830" y="3245"/>
                  </a:cubicBezTo>
                  <a:cubicBezTo>
                    <a:pt x="5795" y="3233"/>
                    <a:pt x="5762" y="3218"/>
                    <a:pt x="5728" y="3202"/>
                  </a:cubicBezTo>
                  <a:cubicBezTo>
                    <a:pt x="5727" y="3200"/>
                    <a:pt x="5727" y="3200"/>
                    <a:pt x="5726" y="3200"/>
                  </a:cubicBezTo>
                  <a:cubicBezTo>
                    <a:pt x="5723" y="3199"/>
                    <a:pt x="5722" y="3199"/>
                    <a:pt x="5721" y="3198"/>
                  </a:cubicBezTo>
                  <a:cubicBezTo>
                    <a:pt x="5658" y="3161"/>
                    <a:pt x="5598" y="3121"/>
                    <a:pt x="5535" y="3084"/>
                  </a:cubicBezTo>
                  <a:cubicBezTo>
                    <a:pt x="5481" y="3053"/>
                    <a:pt x="5426" y="3026"/>
                    <a:pt x="5372" y="2996"/>
                  </a:cubicBezTo>
                  <a:cubicBezTo>
                    <a:pt x="5256" y="2933"/>
                    <a:pt x="5139" y="2864"/>
                    <a:pt x="5031" y="2789"/>
                  </a:cubicBezTo>
                  <a:cubicBezTo>
                    <a:pt x="4844" y="2652"/>
                    <a:pt x="4668" y="2502"/>
                    <a:pt x="4484" y="2361"/>
                  </a:cubicBezTo>
                  <a:cubicBezTo>
                    <a:pt x="4390" y="2288"/>
                    <a:pt x="4294" y="2215"/>
                    <a:pt x="4204" y="2140"/>
                  </a:cubicBezTo>
                  <a:cubicBezTo>
                    <a:pt x="4124" y="2073"/>
                    <a:pt x="4047" y="2005"/>
                    <a:pt x="3969" y="1933"/>
                  </a:cubicBezTo>
                  <a:cubicBezTo>
                    <a:pt x="3933" y="1898"/>
                    <a:pt x="3897" y="1863"/>
                    <a:pt x="3865" y="1825"/>
                  </a:cubicBezTo>
                  <a:cubicBezTo>
                    <a:pt x="3818" y="1769"/>
                    <a:pt x="3778" y="1711"/>
                    <a:pt x="3740" y="1651"/>
                  </a:cubicBezTo>
                  <a:cubicBezTo>
                    <a:pt x="3711" y="1607"/>
                    <a:pt x="3683" y="1563"/>
                    <a:pt x="3654" y="1521"/>
                  </a:cubicBezTo>
                  <a:cubicBezTo>
                    <a:pt x="3628" y="1481"/>
                    <a:pt x="3599" y="1441"/>
                    <a:pt x="3573" y="1402"/>
                  </a:cubicBezTo>
                  <a:cubicBezTo>
                    <a:pt x="3528" y="1328"/>
                    <a:pt x="3488" y="1253"/>
                    <a:pt x="3452" y="1176"/>
                  </a:cubicBezTo>
                  <a:cubicBezTo>
                    <a:pt x="3423" y="1115"/>
                    <a:pt x="3397" y="1056"/>
                    <a:pt x="3378" y="992"/>
                  </a:cubicBezTo>
                  <a:cubicBezTo>
                    <a:pt x="3344" y="886"/>
                    <a:pt x="3322" y="775"/>
                    <a:pt x="3300" y="666"/>
                  </a:cubicBezTo>
                  <a:cubicBezTo>
                    <a:pt x="3295" y="641"/>
                    <a:pt x="3291" y="619"/>
                    <a:pt x="3288" y="594"/>
                  </a:cubicBezTo>
                  <a:cubicBezTo>
                    <a:pt x="3286" y="587"/>
                    <a:pt x="3282" y="578"/>
                    <a:pt x="3281" y="571"/>
                  </a:cubicBezTo>
                  <a:cubicBezTo>
                    <a:pt x="3271" y="545"/>
                    <a:pt x="3265" y="516"/>
                    <a:pt x="3259" y="491"/>
                  </a:cubicBezTo>
                  <a:cubicBezTo>
                    <a:pt x="3242" y="414"/>
                    <a:pt x="3237" y="336"/>
                    <a:pt x="3228" y="259"/>
                  </a:cubicBezTo>
                  <a:cubicBezTo>
                    <a:pt x="3225" y="237"/>
                    <a:pt x="3221" y="212"/>
                    <a:pt x="3219" y="189"/>
                  </a:cubicBezTo>
                  <a:cubicBezTo>
                    <a:pt x="3217" y="185"/>
                    <a:pt x="3217" y="182"/>
                    <a:pt x="3217" y="179"/>
                  </a:cubicBezTo>
                  <a:cubicBezTo>
                    <a:pt x="3215" y="155"/>
                    <a:pt x="3212" y="130"/>
                    <a:pt x="3210" y="108"/>
                  </a:cubicBezTo>
                  <a:cubicBezTo>
                    <a:pt x="3205" y="72"/>
                    <a:pt x="3200" y="36"/>
                    <a:pt x="3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3" name="Google Shape;2283;p48"/>
          <p:cNvGrpSpPr/>
          <p:nvPr/>
        </p:nvGrpSpPr>
        <p:grpSpPr>
          <a:xfrm rot="650713">
            <a:off x="7731264" y="4046608"/>
            <a:ext cx="393274" cy="557334"/>
            <a:chOff x="2882350" y="2201625"/>
            <a:chExt cx="192250" cy="272450"/>
          </a:xfrm>
        </p:grpSpPr>
        <p:sp>
          <p:nvSpPr>
            <p:cNvPr id="2284" name="Google Shape;2284;p48"/>
            <p:cNvSpPr/>
            <p:nvPr/>
          </p:nvSpPr>
          <p:spPr>
            <a:xfrm>
              <a:off x="2894925" y="2228425"/>
              <a:ext cx="167800" cy="229350"/>
            </a:xfrm>
            <a:custGeom>
              <a:avLst/>
              <a:gdLst/>
              <a:ahLst/>
              <a:cxnLst/>
              <a:rect l="l" t="t" r="r" b="b"/>
              <a:pathLst>
                <a:path w="6712" h="9174" extrusionOk="0">
                  <a:moveTo>
                    <a:pt x="5588" y="0"/>
                  </a:moveTo>
                  <a:cubicBezTo>
                    <a:pt x="5351" y="188"/>
                    <a:pt x="5113" y="377"/>
                    <a:pt x="4878" y="568"/>
                  </a:cubicBezTo>
                  <a:cubicBezTo>
                    <a:pt x="4714" y="705"/>
                    <a:pt x="4550" y="845"/>
                    <a:pt x="4390" y="986"/>
                  </a:cubicBezTo>
                  <a:cubicBezTo>
                    <a:pt x="4216" y="1138"/>
                    <a:pt x="4044" y="1291"/>
                    <a:pt x="3864" y="1438"/>
                  </a:cubicBezTo>
                  <a:cubicBezTo>
                    <a:pt x="3508" y="1732"/>
                    <a:pt x="3135" y="2008"/>
                    <a:pt x="2775" y="2297"/>
                  </a:cubicBezTo>
                  <a:cubicBezTo>
                    <a:pt x="2511" y="2513"/>
                    <a:pt x="2250" y="2737"/>
                    <a:pt x="1990" y="2959"/>
                  </a:cubicBezTo>
                  <a:cubicBezTo>
                    <a:pt x="1741" y="3174"/>
                    <a:pt x="1480" y="3377"/>
                    <a:pt x="1225" y="3587"/>
                  </a:cubicBezTo>
                  <a:cubicBezTo>
                    <a:pt x="1226" y="3584"/>
                    <a:pt x="1226" y="3583"/>
                    <a:pt x="1227" y="3582"/>
                  </a:cubicBezTo>
                  <a:lnTo>
                    <a:pt x="1227" y="3582"/>
                  </a:lnTo>
                  <a:cubicBezTo>
                    <a:pt x="982" y="3788"/>
                    <a:pt x="736" y="3994"/>
                    <a:pt x="489" y="4197"/>
                  </a:cubicBezTo>
                  <a:cubicBezTo>
                    <a:pt x="359" y="4306"/>
                    <a:pt x="227" y="4412"/>
                    <a:pt x="95" y="4516"/>
                  </a:cubicBezTo>
                  <a:cubicBezTo>
                    <a:pt x="64" y="4541"/>
                    <a:pt x="33" y="4565"/>
                    <a:pt x="0" y="4589"/>
                  </a:cubicBezTo>
                  <a:cubicBezTo>
                    <a:pt x="60" y="4603"/>
                    <a:pt x="121" y="4615"/>
                    <a:pt x="180" y="4631"/>
                  </a:cubicBezTo>
                  <a:cubicBezTo>
                    <a:pt x="283" y="4657"/>
                    <a:pt x="385" y="4688"/>
                    <a:pt x="488" y="4717"/>
                  </a:cubicBezTo>
                  <a:cubicBezTo>
                    <a:pt x="706" y="4775"/>
                    <a:pt x="926" y="4828"/>
                    <a:pt x="1143" y="4888"/>
                  </a:cubicBezTo>
                  <a:cubicBezTo>
                    <a:pt x="1355" y="4946"/>
                    <a:pt x="1564" y="5016"/>
                    <a:pt x="1774" y="5082"/>
                  </a:cubicBezTo>
                  <a:cubicBezTo>
                    <a:pt x="1904" y="5119"/>
                    <a:pt x="2036" y="5150"/>
                    <a:pt x="2169" y="5181"/>
                  </a:cubicBezTo>
                  <a:cubicBezTo>
                    <a:pt x="2300" y="5212"/>
                    <a:pt x="2427" y="5250"/>
                    <a:pt x="2556" y="5288"/>
                  </a:cubicBezTo>
                  <a:cubicBezTo>
                    <a:pt x="2685" y="5326"/>
                    <a:pt x="2814" y="5363"/>
                    <a:pt x="2941" y="5400"/>
                  </a:cubicBezTo>
                  <a:cubicBezTo>
                    <a:pt x="2959" y="5404"/>
                    <a:pt x="2975" y="5409"/>
                    <a:pt x="2991" y="5415"/>
                  </a:cubicBezTo>
                  <a:cubicBezTo>
                    <a:pt x="2992" y="5414"/>
                    <a:pt x="2993" y="5412"/>
                    <a:pt x="2995" y="5410"/>
                  </a:cubicBezTo>
                  <a:cubicBezTo>
                    <a:pt x="3042" y="5428"/>
                    <a:pt x="3086" y="5444"/>
                    <a:pt x="3131" y="5460"/>
                  </a:cubicBezTo>
                  <a:cubicBezTo>
                    <a:pt x="3161" y="5469"/>
                    <a:pt x="3189" y="5479"/>
                    <a:pt x="3219" y="5490"/>
                  </a:cubicBezTo>
                  <a:lnTo>
                    <a:pt x="3218" y="5491"/>
                  </a:lnTo>
                  <a:cubicBezTo>
                    <a:pt x="3219" y="5491"/>
                    <a:pt x="3220" y="5492"/>
                    <a:pt x="3222" y="5492"/>
                  </a:cubicBezTo>
                  <a:cubicBezTo>
                    <a:pt x="3205" y="5510"/>
                    <a:pt x="3188" y="5528"/>
                    <a:pt x="3173" y="5548"/>
                  </a:cubicBezTo>
                  <a:cubicBezTo>
                    <a:pt x="3140" y="5593"/>
                    <a:pt x="3106" y="5636"/>
                    <a:pt x="3074" y="5680"/>
                  </a:cubicBezTo>
                  <a:cubicBezTo>
                    <a:pt x="3072" y="5680"/>
                    <a:pt x="3069" y="5680"/>
                    <a:pt x="3068" y="5678"/>
                  </a:cubicBezTo>
                  <a:cubicBezTo>
                    <a:pt x="3001" y="5763"/>
                    <a:pt x="2933" y="5842"/>
                    <a:pt x="2864" y="5925"/>
                  </a:cubicBezTo>
                  <a:cubicBezTo>
                    <a:pt x="2794" y="6011"/>
                    <a:pt x="2723" y="6094"/>
                    <a:pt x="2655" y="6179"/>
                  </a:cubicBezTo>
                  <a:cubicBezTo>
                    <a:pt x="2609" y="6235"/>
                    <a:pt x="2564" y="6291"/>
                    <a:pt x="2518" y="6347"/>
                  </a:cubicBezTo>
                  <a:cubicBezTo>
                    <a:pt x="2517" y="6349"/>
                    <a:pt x="2517" y="6349"/>
                    <a:pt x="2516" y="6351"/>
                  </a:cubicBezTo>
                  <a:cubicBezTo>
                    <a:pt x="2497" y="6375"/>
                    <a:pt x="2479" y="6403"/>
                    <a:pt x="2456" y="6425"/>
                  </a:cubicBezTo>
                  <a:cubicBezTo>
                    <a:pt x="2446" y="6437"/>
                    <a:pt x="2436" y="6449"/>
                    <a:pt x="2425" y="6462"/>
                  </a:cubicBezTo>
                  <a:cubicBezTo>
                    <a:pt x="2424" y="6463"/>
                    <a:pt x="2424" y="6465"/>
                    <a:pt x="2423" y="6466"/>
                  </a:cubicBezTo>
                  <a:cubicBezTo>
                    <a:pt x="2418" y="6473"/>
                    <a:pt x="2412" y="6481"/>
                    <a:pt x="2405" y="6489"/>
                  </a:cubicBezTo>
                  <a:cubicBezTo>
                    <a:pt x="2394" y="6501"/>
                    <a:pt x="2386" y="6512"/>
                    <a:pt x="2376" y="6524"/>
                  </a:cubicBezTo>
                  <a:cubicBezTo>
                    <a:pt x="2372" y="6530"/>
                    <a:pt x="2366" y="6535"/>
                    <a:pt x="2361" y="6542"/>
                  </a:cubicBezTo>
                  <a:cubicBezTo>
                    <a:pt x="2056" y="6924"/>
                    <a:pt x="1749" y="7308"/>
                    <a:pt x="1453" y="7696"/>
                  </a:cubicBezTo>
                  <a:cubicBezTo>
                    <a:pt x="1314" y="7880"/>
                    <a:pt x="1174" y="8061"/>
                    <a:pt x="1035" y="8246"/>
                  </a:cubicBezTo>
                  <a:cubicBezTo>
                    <a:pt x="896" y="8433"/>
                    <a:pt x="759" y="8621"/>
                    <a:pt x="622" y="8809"/>
                  </a:cubicBezTo>
                  <a:cubicBezTo>
                    <a:pt x="547" y="8909"/>
                    <a:pt x="472" y="9005"/>
                    <a:pt x="396" y="9099"/>
                  </a:cubicBezTo>
                  <a:lnTo>
                    <a:pt x="338" y="9174"/>
                  </a:lnTo>
                  <a:cubicBezTo>
                    <a:pt x="438" y="9097"/>
                    <a:pt x="537" y="9019"/>
                    <a:pt x="638" y="8943"/>
                  </a:cubicBezTo>
                  <a:cubicBezTo>
                    <a:pt x="810" y="8811"/>
                    <a:pt x="989" y="8689"/>
                    <a:pt x="1165" y="8562"/>
                  </a:cubicBezTo>
                  <a:cubicBezTo>
                    <a:pt x="1517" y="8310"/>
                    <a:pt x="1878" y="8073"/>
                    <a:pt x="2231" y="7822"/>
                  </a:cubicBezTo>
                  <a:cubicBezTo>
                    <a:pt x="2232" y="7822"/>
                    <a:pt x="2232" y="7822"/>
                    <a:pt x="2233" y="7820"/>
                  </a:cubicBezTo>
                  <a:cubicBezTo>
                    <a:pt x="2235" y="7819"/>
                    <a:pt x="2237" y="7818"/>
                    <a:pt x="2238" y="7818"/>
                  </a:cubicBezTo>
                  <a:lnTo>
                    <a:pt x="2239" y="7817"/>
                  </a:lnTo>
                  <a:cubicBezTo>
                    <a:pt x="2356" y="7732"/>
                    <a:pt x="2474" y="7647"/>
                    <a:pt x="2592" y="7565"/>
                  </a:cubicBezTo>
                  <a:cubicBezTo>
                    <a:pt x="2708" y="7483"/>
                    <a:pt x="2826" y="7405"/>
                    <a:pt x="2943" y="7324"/>
                  </a:cubicBezTo>
                  <a:cubicBezTo>
                    <a:pt x="3187" y="7155"/>
                    <a:pt x="3431" y="6989"/>
                    <a:pt x="3673" y="6819"/>
                  </a:cubicBezTo>
                  <a:lnTo>
                    <a:pt x="3673" y="6819"/>
                  </a:lnTo>
                  <a:cubicBezTo>
                    <a:pt x="3676" y="6818"/>
                    <a:pt x="3677" y="6817"/>
                    <a:pt x="3680" y="6815"/>
                  </a:cubicBezTo>
                  <a:cubicBezTo>
                    <a:pt x="3681" y="6814"/>
                    <a:pt x="3683" y="6813"/>
                    <a:pt x="3685" y="6812"/>
                  </a:cubicBezTo>
                  <a:cubicBezTo>
                    <a:pt x="3871" y="6677"/>
                    <a:pt x="4052" y="6539"/>
                    <a:pt x="4243" y="6411"/>
                  </a:cubicBezTo>
                  <a:cubicBezTo>
                    <a:pt x="4440" y="6280"/>
                    <a:pt x="4641" y="6154"/>
                    <a:pt x="4839" y="6023"/>
                  </a:cubicBezTo>
                  <a:cubicBezTo>
                    <a:pt x="5045" y="5888"/>
                    <a:pt x="5250" y="5754"/>
                    <a:pt x="5461" y="5625"/>
                  </a:cubicBezTo>
                  <a:cubicBezTo>
                    <a:pt x="5669" y="5496"/>
                    <a:pt x="5882" y="5370"/>
                    <a:pt x="6091" y="5241"/>
                  </a:cubicBezTo>
                  <a:cubicBezTo>
                    <a:pt x="6283" y="5123"/>
                    <a:pt x="6459" y="4981"/>
                    <a:pt x="6654" y="4862"/>
                  </a:cubicBezTo>
                  <a:cubicBezTo>
                    <a:pt x="6673" y="4851"/>
                    <a:pt x="6692" y="4837"/>
                    <a:pt x="6711" y="4827"/>
                  </a:cubicBezTo>
                  <a:cubicBezTo>
                    <a:pt x="6649" y="4804"/>
                    <a:pt x="6586" y="4783"/>
                    <a:pt x="6516" y="4759"/>
                  </a:cubicBezTo>
                  <a:cubicBezTo>
                    <a:pt x="6411" y="4726"/>
                    <a:pt x="6305" y="4695"/>
                    <a:pt x="6197" y="4662"/>
                  </a:cubicBezTo>
                  <a:cubicBezTo>
                    <a:pt x="6093" y="4631"/>
                    <a:pt x="5990" y="4597"/>
                    <a:pt x="5886" y="4566"/>
                  </a:cubicBezTo>
                  <a:cubicBezTo>
                    <a:pt x="5797" y="4540"/>
                    <a:pt x="5710" y="4514"/>
                    <a:pt x="5623" y="4486"/>
                  </a:cubicBezTo>
                  <a:cubicBezTo>
                    <a:pt x="5520" y="4454"/>
                    <a:pt x="5419" y="4422"/>
                    <a:pt x="5317" y="4391"/>
                  </a:cubicBezTo>
                  <a:cubicBezTo>
                    <a:pt x="5235" y="4368"/>
                    <a:pt x="5152" y="4347"/>
                    <a:pt x="5069" y="4326"/>
                  </a:cubicBezTo>
                  <a:cubicBezTo>
                    <a:pt x="4984" y="4306"/>
                    <a:pt x="4900" y="4282"/>
                    <a:pt x="4817" y="4257"/>
                  </a:cubicBezTo>
                  <a:cubicBezTo>
                    <a:pt x="4631" y="4205"/>
                    <a:pt x="4449" y="4144"/>
                    <a:pt x="4264" y="4089"/>
                  </a:cubicBezTo>
                  <a:cubicBezTo>
                    <a:pt x="4117" y="4047"/>
                    <a:pt x="3972" y="4007"/>
                    <a:pt x="3827" y="3964"/>
                  </a:cubicBezTo>
                  <a:cubicBezTo>
                    <a:pt x="3675" y="3919"/>
                    <a:pt x="3525" y="3870"/>
                    <a:pt x="3374" y="3824"/>
                  </a:cubicBezTo>
                  <a:cubicBezTo>
                    <a:pt x="3361" y="3820"/>
                    <a:pt x="3348" y="3816"/>
                    <a:pt x="3334" y="3813"/>
                  </a:cubicBezTo>
                  <a:cubicBezTo>
                    <a:pt x="3316" y="3803"/>
                    <a:pt x="3297" y="3794"/>
                    <a:pt x="3279" y="3785"/>
                  </a:cubicBezTo>
                  <a:cubicBezTo>
                    <a:pt x="3250" y="3772"/>
                    <a:pt x="3220" y="3759"/>
                    <a:pt x="3191" y="3748"/>
                  </a:cubicBezTo>
                  <a:lnTo>
                    <a:pt x="3063" y="3701"/>
                  </a:lnTo>
                  <a:cubicBezTo>
                    <a:pt x="3062" y="3701"/>
                    <a:pt x="3059" y="3701"/>
                    <a:pt x="3058" y="3700"/>
                  </a:cubicBezTo>
                  <a:cubicBezTo>
                    <a:pt x="3060" y="3696"/>
                    <a:pt x="3062" y="3694"/>
                    <a:pt x="3064" y="3690"/>
                  </a:cubicBezTo>
                  <a:cubicBezTo>
                    <a:pt x="3100" y="3639"/>
                    <a:pt x="3140" y="3589"/>
                    <a:pt x="3175" y="3537"/>
                  </a:cubicBezTo>
                  <a:cubicBezTo>
                    <a:pt x="3178" y="3532"/>
                    <a:pt x="3181" y="3529"/>
                    <a:pt x="3183" y="3525"/>
                  </a:cubicBezTo>
                  <a:cubicBezTo>
                    <a:pt x="3199" y="3501"/>
                    <a:pt x="3217" y="3475"/>
                    <a:pt x="3233" y="3452"/>
                  </a:cubicBezTo>
                  <a:cubicBezTo>
                    <a:pt x="3305" y="3350"/>
                    <a:pt x="3374" y="3248"/>
                    <a:pt x="3445" y="3148"/>
                  </a:cubicBezTo>
                  <a:cubicBezTo>
                    <a:pt x="3511" y="3052"/>
                    <a:pt x="3579" y="2958"/>
                    <a:pt x="3646" y="2863"/>
                  </a:cubicBezTo>
                  <a:cubicBezTo>
                    <a:pt x="3710" y="2771"/>
                    <a:pt x="3772" y="2677"/>
                    <a:pt x="3836" y="2584"/>
                  </a:cubicBezTo>
                  <a:cubicBezTo>
                    <a:pt x="3973" y="2384"/>
                    <a:pt x="4121" y="2192"/>
                    <a:pt x="4259" y="1993"/>
                  </a:cubicBezTo>
                  <a:cubicBezTo>
                    <a:pt x="4332" y="1889"/>
                    <a:pt x="4402" y="1783"/>
                    <a:pt x="4472" y="1678"/>
                  </a:cubicBezTo>
                  <a:cubicBezTo>
                    <a:pt x="4535" y="1584"/>
                    <a:pt x="4600" y="1493"/>
                    <a:pt x="4663" y="1400"/>
                  </a:cubicBezTo>
                  <a:cubicBezTo>
                    <a:pt x="4733" y="1297"/>
                    <a:pt x="4802" y="1192"/>
                    <a:pt x="4873" y="1089"/>
                  </a:cubicBezTo>
                  <a:cubicBezTo>
                    <a:pt x="4940" y="992"/>
                    <a:pt x="5009" y="897"/>
                    <a:pt x="5075" y="799"/>
                  </a:cubicBezTo>
                  <a:cubicBezTo>
                    <a:pt x="5206" y="601"/>
                    <a:pt x="5334" y="403"/>
                    <a:pt x="5459" y="202"/>
                  </a:cubicBezTo>
                  <a:cubicBezTo>
                    <a:pt x="5501" y="135"/>
                    <a:pt x="5545" y="66"/>
                    <a:pt x="5588"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8"/>
            <p:cNvSpPr/>
            <p:nvPr/>
          </p:nvSpPr>
          <p:spPr>
            <a:xfrm>
              <a:off x="2894000" y="2315250"/>
              <a:ext cx="148075" cy="119600"/>
            </a:xfrm>
            <a:custGeom>
              <a:avLst/>
              <a:gdLst/>
              <a:ahLst/>
              <a:cxnLst/>
              <a:rect l="l" t="t" r="r" b="b"/>
              <a:pathLst>
                <a:path w="5923" h="4784" extrusionOk="0">
                  <a:moveTo>
                    <a:pt x="3751" y="1794"/>
                  </a:moveTo>
                  <a:lnTo>
                    <a:pt x="3751" y="1794"/>
                  </a:lnTo>
                  <a:cubicBezTo>
                    <a:pt x="3753" y="1794"/>
                    <a:pt x="3754" y="1795"/>
                    <a:pt x="3755" y="1795"/>
                  </a:cubicBezTo>
                  <a:lnTo>
                    <a:pt x="3755" y="1795"/>
                  </a:lnTo>
                  <a:cubicBezTo>
                    <a:pt x="3754" y="1794"/>
                    <a:pt x="3753" y="1794"/>
                    <a:pt x="3751" y="1794"/>
                  </a:cubicBezTo>
                  <a:close/>
                  <a:moveTo>
                    <a:pt x="1258" y="4225"/>
                  </a:moveTo>
                  <a:cubicBezTo>
                    <a:pt x="1258" y="4225"/>
                    <a:pt x="1258" y="4225"/>
                    <a:pt x="1258" y="4225"/>
                  </a:cubicBezTo>
                  <a:lnTo>
                    <a:pt x="1258" y="4225"/>
                  </a:lnTo>
                  <a:cubicBezTo>
                    <a:pt x="1258" y="4225"/>
                    <a:pt x="1258" y="4225"/>
                    <a:pt x="1258" y="4225"/>
                  </a:cubicBezTo>
                  <a:close/>
                  <a:moveTo>
                    <a:pt x="1175" y="1"/>
                  </a:moveTo>
                  <a:cubicBezTo>
                    <a:pt x="1158" y="1"/>
                    <a:pt x="1141" y="5"/>
                    <a:pt x="1125" y="12"/>
                  </a:cubicBezTo>
                  <a:cubicBezTo>
                    <a:pt x="1070" y="42"/>
                    <a:pt x="1051" y="110"/>
                    <a:pt x="1077" y="165"/>
                  </a:cubicBezTo>
                  <a:cubicBezTo>
                    <a:pt x="1084" y="181"/>
                    <a:pt x="1093" y="197"/>
                    <a:pt x="1101" y="212"/>
                  </a:cubicBezTo>
                  <a:cubicBezTo>
                    <a:pt x="1106" y="221"/>
                    <a:pt x="1112" y="228"/>
                    <a:pt x="1115" y="237"/>
                  </a:cubicBezTo>
                  <a:cubicBezTo>
                    <a:pt x="1114" y="238"/>
                    <a:pt x="1112" y="238"/>
                    <a:pt x="1109" y="239"/>
                  </a:cubicBezTo>
                  <a:cubicBezTo>
                    <a:pt x="1047" y="269"/>
                    <a:pt x="993" y="312"/>
                    <a:pt x="938" y="356"/>
                  </a:cubicBezTo>
                  <a:cubicBezTo>
                    <a:pt x="896" y="391"/>
                    <a:pt x="851" y="424"/>
                    <a:pt x="809" y="458"/>
                  </a:cubicBezTo>
                  <a:cubicBezTo>
                    <a:pt x="748" y="507"/>
                    <a:pt x="689" y="556"/>
                    <a:pt x="629" y="603"/>
                  </a:cubicBezTo>
                  <a:cubicBezTo>
                    <a:pt x="623" y="606"/>
                    <a:pt x="619" y="609"/>
                    <a:pt x="614" y="613"/>
                  </a:cubicBezTo>
                  <a:cubicBezTo>
                    <a:pt x="609" y="613"/>
                    <a:pt x="606" y="613"/>
                    <a:pt x="601" y="614"/>
                  </a:cubicBezTo>
                  <a:cubicBezTo>
                    <a:pt x="551" y="618"/>
                    <a:pt x="501" y="615"/>
                    <a:pt x="454" y="632"/>
                  </a:cubicBezTo>
                  <a:cubicBezTo>
                    <a:pt x="417" y="645"/>
                    <a:pt x="391" y="678"/>
                    <a:pt x="370" y="709"/>
                  </a:cubicBezTo>
                  <a:cubicBezTo>
                    <a:pt x="353" y="733"/>
                    <a:pt x="349" y="766"/>
                    <a:pt x="354" y="794"/>
                  </a:cubicBezTo>
                  <a:cubicBezTo>
                    <a:pt x="355" y="799"/>
                    <a:pt x="356" y="802"/>
                    <a:pt x="358" y="806"/>
                  </a:cubicBezTo>
                  <a:cubicBezTo>
                    <a:pt x="356" y="807"/>
                    <a:pt x="354" y="809"/>
                    <a:pt x="353" y="810"/>
                  </a:cubicBezTo>
                  <a:cubicBezTo>
                    <a:pt x="351" y="810"/>
                    <a:pt x="350" y="811"/>
                    <a:pt x="350" y="811"/>
                  </a:cubicBezTo>
                  <a:cubicBezTo>
                    <a:pt x="310" y="825"/>
                    <a:pt x="272" y="841"/>
                    <a:pt x="231" y="859"/>
                  </a:cubicBezTo>
                  <a:cubicBezTo>
                    <a:pt x="201" y="873"/>
                    <a:pt x="178" y="887"/>
                    <a:pt x="154" y="910"/>
                  </a:cubicBezTo>
                  <a:cubicBezTo>
                    <a:pt x="145" y="921"/>
                    <a:pt x="137" y="931"/>
                    <a:pt x="132" y="941"/>
                  </a:cubicBezTo>
                  <a:cubicBezTo>
                    <a:pt x="105" y="954"/>
                    <a:pt x="81" y="967"/>
                    <a:pt x="55" y="982"/>
                  </a:cubicBezTo>
                  <a:cubicBezTo>
                    <a:pt x="18" y="1006"/>
                    <a:pt x="0" y="1057"/>
                    <a:pt x="9" y="1098"/>
                  </a:cubicBezTo>
                  <a:cubicBezTo>
                    <a:pt x="20" y="1145"/>
                    <a:pt x="55" y="1173"/>
                    <a:pt x="100" y="1186"/>
                  </a:cubicBezTo>
                  <a:lnTo>
                    <a:pt x="102" y="1186"/>
                  </a:lnTo>
                  <a:cubicBezTo>
                    <a:pt x="105" y="1191"/>
                    <a:pt x="107" y="1196"/>
                    <a:pt x="112" y="1201"/>
                  </a:cubicBezTo>
                  <a:cubicBezTo>
                    <a:pt x="127" y="1222"/>
                    <a:pt x="152" y="1240"/>
                    <a:pt x="175" y="1253"/>
                  </a:cubicBezTo>
                  <a:cubicBezTo>
                    <a:pt x="209" y="1268"/>
                    <a:pt x="243" y="1280"/>
                    <a:pt x="279" y="1287"/>
                  </a:cubicBezTo>
                  <a:cubicBezTo>
                    <a:pt x="335" y="1297"/>
                    <a:pt x="391" y="1310"/>
                    <a:pt x="447" y="1320"/>
                  </a:cubicBezTo>
                  <a:cubicBezTo>
                    <a:pt x="593" y="1346"/>
                    <a:pt x="743" y="1366"/>
                    <a:pt x="891" y="1387"/>
                  </a:cubicBezTo>
                  <a:cubicBezTo>
                    <a:pt x="1029" y="1408"/>
                    <a:pt x="1166" y="1429"/>
                    <a:pt x="1305" y="1451"/>
                  </a:cubicBezTo>
                  <a:cubicBezTo>
                    <a:pt x="1397" y="1477"/>
                    <a:pt x="1490" y="1503"/>
                    <a:pt x="1583" y="1529"/>
                  </a:cubicBezTo>
                  <a:cubicBezTo>
                    <a:pt x="1765" y="1584"/>
                    <a:pt x="1950" y="1640"/>
                    <a:pt x="2131" y="1695"/>
                  </a:cubicBezTo>
                  <a:cubicBezTo>
                    <a:pt x="2314" y="1750"/>
                    <a:pt x="2496" y="1805"/>
                    <a:pt x="2678" y="1860"/>
                  </a:cubicBezTo>
                  <a:cubicBezTo>
                    <a:pt x="2756" y="1883"/>
                    <a:pt x="2835" y="1906"/>
                    <a:pt x="2912" y="1929"/>
                  </a:cubicBezTo>
                  <a:cubicBezTo>
                    <a:pt x="2955" y="1940"/>
                    <a:pt x="2997" y="1952"/>
                    <a:pt x="3038" y="1965"/>
                  </a:cubicBezTo>
                  <a:cubicBezTo>
                    <a:pt x="3041" y="1966"/>
                    <a:pt x="3044" y="1966"/>
                    <a:pt x="3048" y="1967"/>
                  </a:cubicBezTo>
                  <a:cubicBezTo>
                    <a:pt x="3048" y="2023"/>
                    <a:pt x="3086" y="2068"/>
                    <a:pt x="3140" y="2081"/>
                  </a:cubicBezTo>
                  <a:cubicBezTo>
                    <a:pt x="3151" y="2084"/>
                    <a:pt x="3161" y="2085"/>
                    <a:pt x="3171" y="2087"/>
                  </a:cubicBezTo>
                  <a:cubicBezTo>
                    <a:pt x="3158" y="2097"/>
                    <a:pt x="3145" y="2107"/>
                    <a:pt x="3130" y="2120"/>
                  </a:cubicBezTo>
                  <a:cubicBezTo>
                    <a:pt x="3088" y="2154"/>
                    <a:pt x="3043" y="2190"/>
                    <a:pt x="3001" y="2226"/>
                  </a:cubicBezTo>
                  <a:cubicBezTo>
                    <a:pt x="2941" y="2276"/>
                    <a:pt x="2883" y="2328"/>
                    <a:pt x="2827" y="2379"/>
                  </a:cubicBezTo>
                  <a:cubicBezTo>
                    <a:pt x="2768" y="2431"/>
                    <a:pt x="2708" y="2483"/>
                    <a:pt x="2650" y="2536"/>
                  </a:cubicBezTo>
                  <a:cubicBezTo>
                    <a:pt x="2601" y="2582"/>
                    <a:pt x="2546" y="2629"/>
                    <a:pt x="2521" y="2694"/>
                  </a:cubicBezTo>
                  <a:cubicBezTo>
                    <a:pt x="2511" y="2721"/>
                    <a:pt x="2515" y="2752"/>
                    <a:pt x="2528" y="2780"/>
                  </a:cubicBezTo>
                  <a:cubicBezTo>
                    <a:pt x="2521" y="2787"/>
                    <a:pt x="2515" y="2797"/>
                    <a:pt x="2507" y="2804"/>
                  </a:cubicBezTo>
                  <a:cubicBezTo>
                    <a:pt x="2486" y="2828"/>
                    <a:pt x="2471" y="2864"/>
                    <a:pt x="2470" y="2895"/>
                  </a:cubicBezTo>
                  <a:cubicBezTo>
                    <a:pt x="2469" y="2907"/>
                    <a:pt x="2470" y="2920"/>
                    <a:pt x="2472" y="2931"/>
                  </a:cubicBezTo>
                  <a:cubicBezTo>
                    <a:pt x="2436" y="2961"/>
                    <a:pt x="2402" y="2992"/>
                    <a:pt x="2367" y="3024"/>
                  </a:cubicBezTo>
                  <a:cubicBezTo>
                    <a:pt x="2343" y="3046"/>
                    <a:pt x="2331" y="3081"/>
                    <a:pt x="2332" y="3114"/>
                  </a:cubicBezTo>
                  <a:cubicBezTo>
                    <a:pt x="2296" y="3149"/>
                    <a:pt x="2262" y="3185"/>
                    <a:pt x="2227" y="3221"/>
                  </a:cubicBezTo>
                  <a:cubicBezTo>
                    <a:pt x="2221" y="3227"/>
                    <a:pt x="2214" y="3234"/>
                    <a:pt x="2208" y="3242"/>
                  </a:cubicBezTo>
                  <a:cubicBezTo>
                    <a:pt x="2206" y="3242"/>
                    <a:pt x="2203" y="3243"/>
                    <a:pt x="2202" y="3243"/>
                  </a:cubicBezTo>
                  <a:cubicBezTo>
                    <a:pt x="2183" y="3250"/>
                    <a:pt x="2166" y="3263"/>
                    <a:pt x="2150" y="3276"/>
                  </a:cubicBezTo>
                  <a:cubicBezTo>
                    <a:pt x="2113" y="3299"/>
                    <a:pt x="2087" y="3344"/>
                    <a:pt x="2058" y="3375"/>
                  </a:cubicBezTo>
                  <a:cubicBezTo>
                    <a:pt x="2009" y="3426"/>
                    <a:pt x="1963" y="3477"/>
                    <a:pt x="1914" y="3526"/>
                  </a:cubicBezTo>
                  <a:cubicBezTo>
                    <a:pt x="1847" y="3598"/>
                    <a:pt x="1780" y="3670"/>
                    <a:pt x="1713" y="3740"/>
                  </a:cubicBezTo>
                  <a:cubicBezTo>
                    <a:pt x="1560" y="3901"/>
                    <a:pt x="1409" y="4063"/>
                    <a:pt x="1258" y="4225"/>
                  </a:cubicBezTo>
                  <a:cubicBezTo>
                    <a:pt x="1258" y="4225"/>
                    <a:pt x="1258" y="4225"/>
                    <a:pt x="1258" y="4225"/>
                  </a:cubicBezTo>
                  <a:lnTo>
                    <a:pt x="1258" y="4225"/>
                  </a:lnTo>
                  <a:cubicBezTo>
                    <a:pt x="1258" y="4225"/>
                    <a:pt x="1258" y="4225"/>
                    <a:pt x="1258" y="4225"/>
                  </a:cubicBezTo>
                  <a:lnTo>
                    <a:pt x="1258" y="4225"/>
                  </a:lnTo>
                  <a:lnTo>
                    <a:pt x="1253" y="4230"/>
                  </a:lnTo>
                  <a:cubicBezTo>
                    <a:pt x="1254" y="4228"/>
                    <a:pt x="1256" y="4226"/>
                    <a:pt x="1258" y="4225"/>
                  </a:cubicBezTo>
                  <a:lnTo>
                    <a:pt x="1258" y="4225"/>
                  </a:lnTo>
                  <a:cubicBezTo>
                    <a:pt x="1242" y="4234"/>
                    <a:pt x="1230" y="4246"/>
                    <a:pt x="1221" y="4261"/>
                  </a:cubicBezTo>
                  <a:cubicBezTo>
                    <a:pt x="1200" y="4294"/>
                    <a:pt x="1197" y="4331"/>
                    <a:pt x="1211" y="4369"/>
                  </a:cubicBezTo>
                  <a:cubicBezTo>
                    <a:pt x="1220" y="4395"/>
                    <a:pt x="1237" y="4416"/>
                    <a:pt x="1258" y="4431"/>
                  </a:cubicBezTo>
                  <a:cubicBezTo>
                    <a:pt x="1261" y="4433"/>
                    <a:pt x="1263" y="4435"/>
                    <a:pt x="1264" y="4438"/>
                  </a:cubicBezTo>
                  <a:cubicBezTo>
                    <a:pt x="1262" y="4455"/>
                    <a:pt x="1262" y="4475"/>
                    <a:pt x="1264" y="4493"/>
                  </a:cubicBezTo>
                  <a:cubicBezTo>
                    <a:pt x="1280" y="4587"/>
                    <a:pt x="1362" y="4665"/>
                    <a:pt x="1442" y="4708"/>
                  </a:cubicBezTo>
                  <a:cubicBezTo>
                    <a:pt x="1519" y="4752"/>
                    <a:pt x="1608" y="4783"/>
                    <a:pt x="1697" y="4783"/>
                  </a:cubicBezTo>
                  <a:lnTo>
                    <a:pt x="1708" y="4783"/>
                  </a:lnTo>
                  <a:cubicBezTo>
                    <a:pt x="1767" y="4782"/>
                    <a:pt x="1810" y="4728"/>
                    <a:pt x="1811" y="4671"/>
                  </a:cubicBezTo>
                  <a:lnTo>
                    <a:pt x="1814" y="4671"/>
                  </a:lnTo>
                  <a:cubicBezTo>
                    <a:pt x="1820" y="4671"/>
                    <a:pt x="1825" y="4671"/>
                    <a:pt x="1830" y="4670"/>
                  </a:cubicBezTo>
                  <a:cubicBezTo>
                    <a:pt x="1853" y="4669"/>
                    <a:pt x="1873" y="4664"/>
                    <a:pt x="1896" y="4656"/>
                  </a:cubicBezTo>
                  <a:cubicBezTo>
                    <a:pt x="1917" y="4651"/>
                    <a:pt x="1934" y="4639"/>
                    <a:pt x="1949" y="4625"/>
                  </a:cubicBezTo>
                  <a:cubicBezTo>
                    <a:pt x="1969" y="4631"/>
                    <a:pt x="1990" y="4634"/>
                    <a:pt x="2010" y="4634"/>
                  </a:cubicBezTo>
                  <a:cubicBezTo>
                    <a:pt x="2027" y="4634"/>
                    <a:pt x="2043" y="4631"/>
                    <a:pt x="2061" y="4625"/>
                  </a:cubicBezTo>
                  <a:cubicBezTo>
                    <a:pt x="2103" y="4612"/>
                    <a:pt x="2133" y="4569"/>
                    <a:pt x="2134" y="4525"/>
                  </a:cubicBezTo>
                  <a:cubicBezTo>
                    <a:pt x="2135" y="4512"/>
                    <a:pt x="2133" y="4500"/>
                    <a:pt x="2129" y="4488"/>
                  </a:cubicBezTo>
                  <a:cubicBezTo>
                    <a:pt x="2146" y="4479"/>
                    <a:pt x="2162" y="4468"/>
                    <a:pt x="2178" y="4458"/>
                  </a:cubicBezTo>
                  <a:cubicBezTo>
                    <a:pt x="2234" y="4427"/>
                    <a:pt x="2286" y="4390"/>
                    <a:pt x="2338" y="4352"/>
                  </a:cubicBezTo>
                  <a:cubicBezTo>
                    <a:pt x="2373" y="4328"/>
                    <a:pt x="2407" y="4302"/>
                    <a:pt x="2440" y="4278"/>
                  </a:cubicBezTo>
                  <a:cubicBezTo>
                    <a:pt x="2464" y="4259"/>
                    <a:pt x="2489" y="4242"/>
                    <a:pt x="2511" y="4221"/>
                  </a:cubicBezTo>
                  <a:cubicBezTo>
                    <a:pt x="2518" y="4215"/>
                    <a:pt x="2523" y="4206"/>
                    <a:pt x="2528" y="4199"/>
                  </a:cubicBezTo>
                  <a:lnTo>
                    <a:pt x="2548" y="4195"/>
                  </a:lnTo>
                  <a:cubicBezTo>
                    <a:pt x="2582" y="4187"/>
                    <a:pt x="2611" y="4177"/>
                    <a:pt x="2644" y="4164"/>
                  </a:cubicBezTo>
                  <a:cubicBezTo>
                    <a:pt x="2684" y="4148"/>
                    <a:pt x="2710" y="4113"/>
                    <a:pt x="2716" y="4075"/>
                  </a:cubicBezTo>
                  <a:cubicBezTo>
                    <a:pt x="2718" y="4073"/>
                    <a:pt x="2719" y="4072"/>
                    <a:pt x="2722" y="4071"/>
                  </a:cubicBezTo>
                  <a:cubicBezTo>
                    <a:pt x="2742" y="4085"/>
                    <a:pt x="2766" y="4093"/>
                    <a:pt x="2791" y="4093"/>
                  </a:cubicBezTo>
                  <a:cubicBezTo>
                    <a:pt x="2813" y="4093"/>
                    <a:pt x="2835" y="4087"/>
                    <a:pt x="2854" y="4072"/>
                  </a:cubicBezTo>
                  <a:cubicBezTo>
                    <a:pt x="2858" y="4070"/>
                    <a:pt x="2862" y="4066"/>
                    <a:pt x="2865" y="4063"/>
                  </a:cubicBezTo>
                  <a:cubicBezTo>
                    <a:pt x="2867" y="4062"/>
                    <a:pt x="2868" y="4062"/>
                    <a:pt x="2868" y="4061"/>
                  </a:cubicBezTo>
                  <a:cubicBezTo>
                    <a:pt x="2950" y="3998"/>
                    <a:pt x="3034" y="3937"/>
                    <a:pt x="3118" y="3876"/>
                  </a:cubicBezTo>
                  <a:cubicBezTo>
                    <a:pt x="3203" y="3813"/>
                    <a:pt x="3290" y="3752"/>
                    <a:pt x="3376" y="3690"/>
                  </a:cubicBezTo>
                  <a:cubicBezTo>
                    <a:pt x="3522" y="3585"/>
                    <a:pt x="3670" y="3480"/>
                    <a:pt x="3820" y="3377"/>
                  </a:cubicBezTo>
                  <a:cubicBezTo>
                    <a:pt x="4002" y="3251"/>
                    <a:pt x="4184" y="3126"/>
                    <a:pt x="4366" y="2999"/>
                  </a:cubicBezTo>
                  <a:cubicBezTo>
                    <a:pt x="4446" y="2945"/>
                    <a:pt x="4526" y="2891"/>
                    <a:pt x="4604" y="2835"/>
                  </a:cubicBezTo>
                  <a:cubicBezTo>
                    <a:pt x="4659" y="2797"/>
                    <a:pt x="4714" y="2758"/>
                    <a:pt x="4769" y="2720"/>
                  </a:cubicBezTo>
                  <a:cubicBezTo>
                    <a:pt x="4821" y="2684"/>
                    <a:pt x="4869" y="2644"/>
                    <a:pt x="4918" y="2605"/>
                  </a:cubicBezTo>
                  <a:cubicBezTo>
                    <a:pt x="4949" y="2579"/>
                    <a:pt x="4955" y="2538"/>
                    <a:pt x="4946" y="2498"/>
                  </a:cubicBezTo>
                  <a:cubicBezTo>
                    <a:pt x="4957" y="2494"/>
                    <a:pt x="4967" y="2489"/>
                    <a:pt x="4977" y="2486"/>
                  </a:cubicBezTo>
                  <a:cubicBezTo>
                    <a:pt x="5068" y="2448"/>
                    <a:pt x="5161" y="2412"/>
                    <a:pt x="5254" y="2376"/>
                  </a:cubicBezTo>
                  <a:cubicBezTo>
                    <a:pt x="5375" y="2331"/>
                    <a:pt x="5496" y="2288"/>
                    <a:pt x="5617" y="2240"/>
                  </a:cubicBezTo>
                  <a:cubicBezTo>
                    <a:pt x="5656" y="2225"/>
                    <a:pt x="5684" y="2189"/>
                    <a:pt x="5689" y="2149"/>
                  </a:cubicBezTo>
                  <a:cubicBezTo>
                    <a:pt x="5733" y="2143"/>
                    <a:pt x="5778" y="2140"/>
                    <a:pt x="5822" y="2133"/>
                  </a:cubicBezTo>
                  <a:cubicBezTo>
                    <a:pt x="5886" y="2130"/>
                    <a:pt x="5923" y="2063"/>
                    <a:pt x="5910" y="2006"/>
                  </a:cubicBezTo>
                  <a:cubicBezTo>
                    <a:pt x="5898" y="1951"/>
                    <a:pt x="5850" y="1917"/>
                    <a:pt x="5797" y="1917"/>
                  </a:cubicBezTo>
                  <a:cubicBezTo>
                    <a:pt x="5790" y="1917"/>
                    <a:pt x="5784" y="1918"/>
                    <a:pt x="5777" y="1918"/>
                  </a:cubicBezTo>
                  <a:cubicBezTo>
                    <a:pt x="5763" y="1921"/>
                    <a:pt x="5747" y="1922"/>
                    <a:pt x="5735" y="1925"/>
                  </a:cubicBezTo>
                  <a:lnTo>
                    <a:pt x="5737" y="1925"/>
                  </a:lnTo>
                  <a:cubicBezTo>
                    <a:pt x="5634" y="1939"/>
                    <a:pt x="5531" y="1945"/>
                    <a:pt x="5426" y="1957"/>
                  </a:cubicBezTo>
                  <a:cubicBezTo>
                    <a:pt x="5309" y="1970"/>
                    <a:pt x="5191" y="1976"/>
                    <a:pt x="5072" y="1977"/>
                  </a:cubicBezTo>
                  <a:cubicBezTo>
                    <a:pt x="5005" y="1977"/>
                    <a:pt x="4938" y="1977"/>
                    <a:pt x="4870" y="1973"/>
                  </a:cubicBezTo>
                  <a:cubicBezTo>
                    <a:pt x="4802" y="1968"/>
                    <a:pt x="4734" y="1961"/>
                    <a:pt x="4665" y="1955"/>
                  </a:cubicBezTo>
                  <a:lnTo>
                    <a:pt x="4668" y="1955"/>
                  </a:lnTo>
                  <a:cubicBezTo>
                    <a:pt x="4665" y="1955"/>
                    <a:pt x="4663" y="1953"/>
                    <a:pt x="4660" y="1953"/>
                  </a:cubicBezTo>
                  <a:cubicBezTo>
                    <a:pt x="4657" y="1953"/>
                    <a:pt x="4656" y="1953"/>
                    <a:pt x="4653" y="1952"/>
                  </a:cubicBezTo>
                  <a:lnTo>
                    <a:pt x="4656" y="1952"/>
                  </a:lnTo>
                  <a:cubicBezTo>
                    <a:pt x="4581" y="1941"/>
                    <a:pt x="4508" y="1928"/>
                    <a:pt x="4435" y="1916"/>
                  </a:cubicBezTo>
                  <a:cubicBezTo>
                    <a:pt x="4360" y="1904"/>
                    <a:pt x="4286" y="1896"/>
                    <a:pt x="4210" y="1884"/>
                  </a:cubicBezTo>
                  <a:cubicBezTo>
                    <a:pt x="4059" y="1865"/>
                    <a:pt x="3911" y="1833"/>
                    <a:pt x="3765" y="1798"/>
                  </a:cubicBezTo>
                  <a:lnTo>
                    <a:pt x="3766" y="1798"/>
                  </a:lnTo>
                  <a:cubicBezTo>
                    <a:pt x="3765" y="1798"/>
                    <a:pt x="3765" y="1798"/>
                    <a:pt x="3764" y="1797"/>
                  </a:cubicBezTo>
                  <a:cubicBezTo>
                    <a:pt x="3761" y="1796"/>
                    <a:pt x="3758" y="1796"/>
                    <a:pt x="3755" y="1795"/>
                  </a:cubicBezTo>
                  <a:lnTo>
                    <a:pt x="3755" y="1795"/>
                  </a:lnTo>
                  <a:cubicBezTo>
                    <a:pt x="3755" y="1795"/>
                    <a:pt x="3756" y="1795"/>
                    <a:pt x="3756" y="1796"/>
                  </a:cubicBezTo>
                  <a:lnTo>
                    <a:pt x="3756" y="1796"/>
                  </a:lnTo>
                  <a:cubicBezTo>
                    <a:pt x="3620" y="1758"/>
                    <a:pt x="3486" y="1713"/>
                    <a:pt x="3353" y="1662"/>
                  </a:cubicBezTo>
                  <a:cubicBezTo>
                    <a:pt x="3182" y="1590"/>
                    <a:pt x="3008" y="1518"/>
                    <a:pt x="2845" y="1430"/>
                  </a:cubicBezTo>
                  <a:cubicBezTo>
                    <a:pt x="2744" y="1372"/>
                    <a:pt x="2646" y="1308"/>
                    <a:pt x="2549" y="1243"/>
                  </a:cubicBezTo>
                  <a:cubicBezTo>
                    <a:pt x="2458" y="1181"/>
                    <a:pt x="2365" y="1120"/>
                    <a:pt x="2275" y="1057"/>
                  </a:cubicBezTo>
                  <a:cubicBezTo>
                    <a:pt x="2150" y="962"/>
                    <a:pt x="2028" y="864"/>
                    <a:pt x="1908" y="766"/>
                  </a:cubicBezTo>
                  <a:cubicBezTo>
                    <a:pt x="1791" y="670"/>
                    <a:pt x="1676" y="573"/>
                    <a:pt x="1566" y="471"/>
                  </a:cubicBezTo>
                  <a:cubicBezTo>
                    <a:pt x="1531" y="434"/>
                    <a:pt x="1496" y="399"/>
                    <a:pt x="1464" y="361"/>
                  </a:cubicBezTo>
                  <a:cubicBezTo>
                    <a:pt x="1421" y="304"/>
                    <a:pt x="1381" y="245"/>
                    <a:pt x="1342" y="185"/>
                  </a:cubicBezTo>
                  <a:cubicBezTo>
                    <a:pt x="1319" y="143"/>
                    <a:pt x="1298" y="103"/>
                    <a:pt x="1278" y="62"/>
                  </a:cubicBezTo>
                  <a:cubicBezTo>
                    <a:pt x="1259" y="23"/>
                    <a:pt x="1217" y="1"/>
                    <a:pt x="1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8"/>
            <p:cNvSpPr/>
            <p:nvPr/>
          </p:nvSpPr>
          <p:spPr>
            <a:xfrm>
              <a:off x="3003700" y="2347750"/>
              <a:ext cx="5825" cy="5675"/>
            </a:xfrm>
            <a:custGeom>
              <a:avLst/>
              <a:gdLst/>
              <a:ahLst/>
              <a:cxnLst/>
              <a:rect l="l" t="t" r="r" b="b"/>
              <a:pathLst>
                <a:path w="233" h="227" extrusionOk="0">
                  <a:moveTo>
                    <a:pt x="121" y="0"/>
                  </a:moveTo>
                  <a:cubicBezTo>
                    <a:pt x="59" y="0"/>
                    <a:pt x="6" y="43"/>
                    <a:pt x="2" y="108"/>
                  </a:cubicBezTo>
                  <a:cubicBezTo>
                    <a:pt x="0" y="166"/>
                    <a:pt x="48" y="226"/>
                    <a:pt x="110" y="226"/>
                  </a:cubicBezTo>
                  <a:cubicBezTo>
                    <a:pt x="171" y="226"/>
                    <a:pt x="225" y="183"/>
                    <a:pt x="228" y="119"/>
                  </a:cubicBezTo>
                  <a:cubicBezTo>
                    <a:pt x="232" y="59"/>
                    <a:pt x="183" y="0"/>
                    <a:pt x="1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8"/>
            <p:cNvSpPr/>
            <p:nvPr/>
          </p:nvSpPr>
          <p:spPr>
            <a:xfrm>
              <a:off x="3014225" y="2348400"/>
              <a:ext cx="5875" cy="5675"/>
            </a:xfrm>
            <a:custGeom>
              <a:avLst/>
              <a:gdLst/>
              <a:ahLst/>
              <a:cxnLst/>
              <a:rect l="l" t="t" r="r" b="b"/>
              <a:pathLst>
                <a:path w="235" h="227" extrusionOk="0">
                  <a:moveTo>
                    <a:pt x="123" y="0"/>
                  </a:moveTo>
                  <a:cubicBezTo>
                    <a:pt x="61" y="0"/>
                    <a:pt x="8" y="42"/>
                    <a:pt x="4" y="107"/>
                  </a:cubicBezTo>
                  <a:cubicBezTo>
                    <a:pt x="0" y="166"/>
                    <a:pt x="50" y="226"/>
                    <a:pt x="112" y="226"/>
                  </a:cubicBezTo>
                  <a:cubicBezTo>
                    <a:pt x="174" y="226"/>
                    <a:pt x="226" y="183"/>
                    <a:pt x="230" y="119"/>
                  </a:cubicBezTo>
                  <a:cubicBezTo>
                    <a:pt x="234" y="59"/>
                    <a:pt x="185" y="0"/>
                    <a:pt x="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8"/>
            <p:cNvSpPr/>
            <p:nvPr/>
          </p:nvSpPr>
          <p:spPr>
            <a:xfrm>
              <a:off x="2975000" y="2227025"/>
              <a:ext cx="61275" cy="64925"/>
            </a:xfrm>
            <a:custGeom>
              <a:avLst/>
              <a:gdLst/>
              <a:ahLst/>
              <a:cxnLst/>
              <a:rect l="l" t="t" r="r" b="b"/>
              <a:pathLst>
                <a:path w="2451" h="2597" extrusionOk="0">
                  <a:moveTo>
                    <a:pt x="2327" y="0"/>
                  </a:moveTo>
                  <a:cubicBezTo>
                    <a:pt x="2296" y="0"/>
                    <a:pt x="2265" y="12"/>
                    <a:pt x="2244" y="37"/>
                  </a:cubicBezTo>
                  <a:cubicBezTo>
                    <a:pt x="2202" y="88"/>
                    <a:pt x="2161" y="141"/>
                    <a:pt x="2119" y="193"/>
                  </a:cubicBezTo>
                  <a:cubicBezTo>
                    <a:pt x="2101" y="193"/>
                    <a:pt x="2084" y="197"/>
                    <a:pt x="2068" y="203"/>
                  </a:cubicBezTo>
                  <a:cubicBezTo>
                    <a:pt x="2036" y="216"/>
                    <a:pt x="2005" y="231"/>
                    <a:pt x="1977" y="249"/>
                  </a:cubicBezTo>
                  <a:cubicBezTo>
                    <a:pt x="1955" y="267"/>
                    <a:pt x="1935" y="282"/>
                    <a:pt x="1914" y="301"/>
                  </a:cubicBezTo>
                  <a:cubicBezTo>
                    <a:pt x="1894" y="320"/>
                    <a:pt x="1876" y="339"/>
                    <a:pt x="1857" y="358"/>
                  </a:cubicBezTo>
                  <a:cubicBezTo>
                    <a:pt x="1842" y="361"/>
                    <a:pt x="1827" y="366"/>
                    <a:pt x="1815" y="376"/>
                  </a:cubicBezTo>
                  <a:cubicBezTo>
                    <a:pt x="1758" y="418"/>
                    <a:pt x="1702" y="460"/>
                    <a:pt x="1654" y="511"/>
                  </a:cubicBezTo>
                  <a:cubicBezTo>
                    <a:pt x="1614" y="554"/>
                    <a:pt x="1572" y="598"/>
                    <a:pt x="1532" y="641"/>
                  </a:cubicBezTo>
                  <a:cubicBezTo>
                    <a:pt x="1478" y="701"/>
                    <a:pt x="1423" y="760"/>
                    <a:pt x="1367" y="821"/>
                  </a:cubicBezTo>
                  <a:cubicBezTo>
                    <a:pt x="1275" y="920"/>
                    <a:pt x="1182" y="1020"/>
                    <a:pt x="1089" y="1120"/>
                  </a:cubicBezTo>
                  <a:cubicBezTo>
                    <a:pt x="1032" y="1182"/>
                    <a:pt x="973" y="1244"/>
                    <a:pt x="914" y="1306"/>
                  </a:cubicBezTo>
                  <a:cubicBezTo>
                    <a:pt x="895" y="1296"/>
                    <a:pt x="874" y="1290"/>
                    <a:pt x="853" y="1290"/>
                  </a:cubicBezTo>
                  <a:cubicBezTo>
                    <a:pt x="840" y="1290"/>
                    <a:pt x="827" y="1293"/>
                    <a:pt x="814" y="1298"/>
                  </a:cubicBezTo>
                  <a:cubicBezTo>
                    <a:pt x="735" y="1332"/>
                    <a:pt x="663" y="1382"/>
                    <a:pt x="597" y="1438"/>
                  </a:cubicBezTo>
                  <a:cubicBezTo>
                    <a:pt x="530" y="1494"/>
                    <a:pt x="470" y="1556"/>
                    <a:pt x="415" y="1625"/>
                  </a:cubicBezTo>
                  <a:cubicBezTo>
                    <a:pt x="402" y="1641"/>
                    <a:pt x="388" y="1658"/>
                    <a:pt x="375" y="1675"/>
                  </a:cubicBezTo>
                  <a:cubicBezTo>
                    <a:pt x="359" y="1682"/>
                    <a:pt x="344" y="1690"/>
                    <a:pt x="331" y="1700"/>
                  </a:cubicBezTo>
                  <a:cubicBezTo>
                    <a:pt x="317" y="1714"/>
                    <a:pt x="303" y="1726"/>
                    <a:pt x="294" y="1744"/>
                  </a:cubicBezTo>
                  <a:cubicBezTo>
                    <a:pt x="293" y="1748"/>
                    <a:pt x="290" y="1750"/>
                    <a:pt x="288" y="1754"/>
                  </a:cubicBezTo>
                  <a:cubicBezTo>
                    <a:pt x="278" y="1751"/>
                    <a:pt x="267" y="1750"/>
                    <a:pt x="257" y="1750"/>
                  </a:cubicBezTo>
                  <a:cubicBezTo>
                    <a:pt x="250" y="1750"/>
                    <a:pt x="243" y="1750"/>
                    <a:pt x="237" y="1751"/>
                  </a:cubicBezTo>
                  <a:cubicBezTo>
                    <a:pt x="227" y="1753"/>
                    <a:pt x="219" y="1759"/>
                    <a:pt x="210" y="1762"/>
                  </a:cubicBezTo>
                  <a:cubicBezTo>
                    <a:pt x="203" y="1761"/>
                    <a:pt x="196" y="1761"/>
                    <a:pt x="189" y="1761"/>
                  </a:cubicBezTo>
                  <a:cubicBezTo>
                    <a:pt x="168" y="1761"/>
                    <a:pt x="147" y="1765"/>
                    <a:pt x="127" y="1777"/>
                  </a:cubicBezTo>
                  <a:cubicBezTo>
                    <a:pt x="104" y="1792"/>
                    <a:pt x="76" y="1807"/>
                    <a:pt x="55" y="1825"/>
                  </a:cubicBezTo>
                  <a:cubicBezTo>
                    <a:pt x="18" y="1859"/>
                    <a:pt x="1" y="1901"/>
                    <a:pt x="4" y="1951"/>
                  </a:cubicBezTo>
                  <a:cubicBezTo>
                    <a:pt x="8" y="2019"/>
                    <a:pt x="55" y="2080"/>
                    <a:pt x="97" y="2132"/>
                  </a:cubicBezTo>
                  <a:cubicBezTo>
                    <a:pt x="119" y="2163"/>
                    <a:pt x="145" y="2193"/>
                    <a:pt x="171" y="2220"/>
                  </a:cubicBezTo>
                  <a:cubicBezTo>
                    <a:pt x="206" y="2258"/>
                    <a:pt x="241" y="2293"/>
                    <a:pt x="278" y="2326"/>
                  </a:cubicBezTo>
                  <a:cubicBezTo>
                    <a:pt x="308" y="2352"/>
                    <a:pt x="340" y="2374"/>
                    <a:pt x="371" y="2398"/>
                  </a:cubicBezTo>
                  <a:cubicBezTo>
                    <a:pt x="437" y="2450"/>
                    <a:pt x="500" y="2502"/>
                    <a:pt x="571" y="2544"/>
                  </a:cubicBezTo>
                  <a:cubicBezTo>
                    <a:pt x="606" y="2565"/>
                    <a:pt x="642" y="2587"/>
                    <a:pt x="682" y="2594"/>
                  </a:cubicBezTo>
                  <a:cubicBezTo>
                    <a:pt x="690" y="2595"/>
                    <a:pt x="697" y="2596"/>
                    <a:pt x="705" y="2596"/>
                  </a:cubicBezTo>
                  <a:cubicBezTo>
                    <a:pt x="808" y="2596"/>
                    <a:pt x="869" y="2478"/>
                    <a:pt x="909" y="2399"/>
                  </a:cubicBezTo>
                  <a:cubicBezTo>
                    <a:pt x="954" y="2308"/>
                    <a:pt x="994" y="2214"/>
                    <a:pt x="1041" y="2126"/>
                  </a:cubicBezTo>
                  <a:cubicBezTo>
                    <a:pt x="1053" y="2107"/>
                    <a:pt x="1067" y="2090"/>
                    <a:pt x="1079" y="2072"/>
                  </a:cubicBezTo>
                  <a:cubicBezTo>
                    <a:pt x="1124" y="2009"/>
                    <a:pt x="1170" y="1946"/>
                    <a:pt x="1213" y="1881"/>
                  </a:cubicBezTo>
                  <a:cubicBezTo>
                    <a:pt x="1304" y="1749"/>
                    <a:pt x="1393" y="1616"/>
                    <a:pt x="1479" y="1483"/>
                  </a:cubicBezTo>
                  <a:cubicBezTo>
                    <a:pt x="1569" y="1343"/>
                    <a:pt x="1660" y="1203"/>
                    <a:pt x="1753" y="1066"/>
                  </a:cubicBezTo>
                  <a:cubicBezTo>
                    <a:pt x="1785" y="1018"/>
                    <a:pt x="1821" y="974"/>
                    <a:pt x="1855" y="926"/>
                  </a:cubicBezTo>
                  <a:cubicBezTo>
                    <a:pt x="1941" y="827"/>
                    <a:pt x="2022" y="725"/>
                    <a:pt x="2106" y="625"/>
                  </a:cubicBezTo>
                  <a:cubicBezTo>
                    <a:pt x="2155" y="565"/>
                    <a:pt x="2199" y="502"/>
                    <a:pt x="2244" y="442"/>
                  </a:cubicBezTo>
                  <a:cubicBezTo>
                    <a:pt x="2311" y="353"/>
                    <a:pt x="2379" y="264"/>
                    <a:pt x="2426" y="162"/>
                  </a:cubicBezTo>
                  <a:cubicBezTo>
                    <a:pt x="2451" y="114"/>
                    <a:pt x="2439" y="53"/>
                    <a:pt x="2393" y="20"/>
                  </a:cubicBezTo>
                  <a:cubicBezTo>
                    <a:pt x="2374" y="7"/>
                    <a:pt x="2351" y="0"/>
                    <a:pt x="23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8"/>
            <p:cNvSpPr/>
            <p:nvPr/>
          </p:nvSpPr>
          <p:spPr>
            <a:xfrm>
              <a:off x="2882350" y="2201625"/>
              <a:ext cx="192250" cy="272450"/>
            </a:xfrm>
            <a:custGeom>
              <a:avLst/>
              <a:gdLst/>
              <a:ahLst/>
              <a:cxnLst/>
              <a:rect l="l" t="t" r="r" b="b"/>
              <a:pathLst>
                <a:path w="7690" h="10898" extrusionOk="0">
                  <a:moveTo>
                    <a:pt x="1732" y="4658"/>
                  </a:moveTo>
                  <a:cubicBezTo>
                    <a:pt x="1731" y="4659"/>
                    <a:pt x="1731" y="4659"/>
                    <a:pt x="1730" y="4660"/>
                  </a:cubicBezTo>
                  <a:cubicBezTo>
                    <a:pt x="1731" y="4659"/>
                    <a:pt x="1732" y="4659"/>
                    <a:pt x="1732" y="4658"/>
                  </a:cubicBezTo>
                  <a:close/>
                  <a:moveTo>
                    <a:pt x="760" y="5181"/>
                  </a:moveTo>
                  <a:cubicBezTo>
                    <a:pt x="760" y="5181"/>
                    <a:pt x="759" y="5181"/>
                    <a:pt x="759" y="5182"/>
                  </a:cubicBezTo>
                  <a:lnTo>
                    <a:pt x="759" y="5182"/>
                  </a:lnTo>
                  <a:cubicBezTo>
                    <a:pt x="760" y="5181"/>
                    <a:pt x="760" y="5181"/>
                    <a:pt x="760" y="5181"/>
                  </a:cubicBezTo>
                  <a:close/>
                  <a:moveTo>
                    <a:pt x="6325" y="5386"/>
                  </a:moveTo>
                  <a:cubicBezTo>
                    <a:pt x="6326" y="5387"/>
                    <a:pt x="6327" y="5387"/>
                    <a:pt x="6328" y="5387"/>
                  </a:cubicBezTo>
                  <a:cubicBezTo>
                    <a:pt x="6327" y="5387"/>
                    <a:pt x="6326" y="5387"/>
                    <a:pt x="6325" y="5386"/>
                  </a:cubicBezTo>
                  <a:close/>
                  <a:moveTo>
                    <a:pt x="1624" y="6191"/>
                  </a:moveTo>
                  <a:cubicBezTo>
                    <a:pt x="1624" y="6191"/>
                    <a:pt x="1625" y="6191"/>
                    <a:pt x="1625" y="6191"/>
                  </a:cubicBezTo>
                  <a:lnTo>
                    <a:pt x="1625" y="6191"/>
                  </a:lnTo>
                  <a:cubicBezTo>
                    <a:pt x="1625" y="6191"/>
                    <a:pt x="1624" y="6191"/>
                    <a:pt x="1624" y="6191"/>
                  </a:cubicBezTo>
                  <a:close/>
                  <a:moveTo>
                    <a:pt x="3062" y="6362"/>
                  </a:moveTo>
                  <a:cubicBezTo>
                    <a:pt x="3066" y="6363"/>
                    <a:pt x="3070" y="6364"/>
                    <a:pt x="3074" y="6365"/>
                  </a:cubicBezTo>
                  <a:cubicBezTo>
                    <a:pt x="3070" y="6364"/>
                    <a:pt x="3066" y="6363"/>
                    <a:pt x="3062" y="6362"/>
                  </a:cubicBezTo>
                  <a:close/>
                  <a:moveTo>
                    <a:pt x="2868" y="7611"/>
                  </a:moveTo>
                  <a:lnTo>
                    <a:pt x="2868" y="7611"/>
                  </a:lnTo>
                  <a:cubicBezTo>
                    <a:pt x="2867" y="7611"/>
                    <a:pt x="2867" y="7612"/>
                    <a:pt x="2867" y="7612"/>
                  </a:cubicBezTo>
                  <a:lnTo>
                    <a:pt x="2867" y="7612"/>
                  </a:lnTo>
                  <a:cubicBezTo>
                    <a:pt x="2867" y="7612"/>
                    <a:pt x="2868" y="7611"/>
                    <a:pt x="2868" y="7611"/>
                  </a:cubicBezTo>
                  <a:close/>
                  <a:moveTo>
                    <a:pt x="3003" y="8982"/>
                  </a:moveTo>
                  <a:cubicBezTo>
                    <a:pt x="3002" y="8982"/>
                    <a:pt x="3001" y="8983"/>
                    <a:pt x="3000" y="8984"/>
                  </a:cubicBezTo>
                  <a:lnTo>
                    <a:pt x="3000" y="8984"/>
                  </a:lnTo>
                  <a:cubicBezTo>
                    <a:pt x="3001" y="8983"/>
                    <a:pt x="3002" y="8982"/>
                    <a:pt x="3003" y="8982"/>
                  </a:cubicBezTo>
                  <a:close/>
                  <a:moveTo>
                    <a:pt x="6100" y="1071"/>
                  </a:moveTo>
                  <a:cubicBezTo>
                    <a:pt x="6054" y="1138"/>
                    <a:pt x="6010" y="1205"/>
                    <a:pt x="5967" y="1274"/>
                  </a:cubicBezTo>
                  <a:cubicBezTo>
                    <a:pt x="5841" y="1475"/>
                    <a:pt x="5713" y="1673"/>
                    <a:pt x="5582" y="1871"/>
                  </a:cubicBezTo>
                  <a:cubicBezTo>
                    <a:pt x="5516" y="1969"/>
                    <a:pt x="5448" y="2064"/>
                    <a:pt x="5380" y="2161"/>
                  </a:cubicBezTo>
                  <a:cubicBezTo>
                    <a:pt x="5309" y="2264"/>
                    <a:pt x="5239" y="2369"/>
                    <a:pt x="5170" y="2472"/>
                  </a:cubicBezTo>
                  <a:cubicBezTo>
                    <a:pt x="5107" y="2565"/>
                    <a:pt x="5042" y="2656"/>
                    <a:pt x="4979" y="2750"/>
                  </a:cubicBezTo>
                  <a:cubicBezTo>
                    <a:pt x="4909" y="2855"/>
                    <a:pt x="4839" y="2961"/>
                    <a:pt x="4766" y="3065"/>
                  </a:cubicBezTo>
                  <a:cubicBezTo>
                    <a:pt x="4628" y="3264"/>
                    <a:pt x="4481" y="3456"/>
                    <a:pt x="4343" y="3656"/>
                  </a:cubicBezTo>
                  <a:cubicBezTo>
                    <a:pt x="4279" y="3749"/>
                    <a:pt x="4217" y="3843"/>
                    <a:pt x="4153" y="3935"/>
                  </a:cubicBezTo>
                  <a:cubicBezTo>
                    <a:pt x="4086" y="4030"/>
                    <a:pt x="4018" y="4124"/>
                    <a:pt x="3952" y="4220"/>
                  </a:cubicBezTo>
                  <a:cubicBezTo>
                    <a:pt x="3881" y="4320"/>
                    <a:pt x="3812" y="4422"/>
                    <a:pt x="3741" y="4524"/>
                  </a:cubicBezTo>
                  <a:cubicBezTo>
                    <a:pt x="3724" y="4547"/>
                    <a:pt x="3707" y="4573"/>
                    <a:pt x="3690" y="4597"/>
                  </a:cubicBezTo>
                  <a:cubicBezTo>
                    <a:pt x="3688" y="4601"/>
                    <a:pt x="3684" y="4604"/>
                    <a:pt x="3681" y="4609"/>
                  </a:cubicBezTo>
                  <a:cubicBezTo>
                    <a:pt x="3647" y="4661"/>
                    <a:pt x="3607" y="4711"/>
                    <a:pt x="3571" y="4762"/>
                  </a:cubicBezTo>
                  <a:cubicBezTo>
                    <a:pt x="3569" y="4766"/>
                    <a:pt x="3567" y="4768"/>
                    <a:pt x="3565" y="4772"/>
                  </a:cubicBezTo>
                  <a:cubicBezTo>
                    <a:pt x="3611" y="4788"/>
                    <a:pt x="3654" y="4804"/>
                    <a:pt x="3698" y="4821"/>
                  </a:cubicBezTo>
                  <a:cubicBezTo>
                    <a:pt x="3747" y="4840"/>
                    <a:pt x="3796" y="4862"/>
                    <a:pt x="3841" y="4886"/>
                  </a:cubicBezTo>
                  <a:cubicBezTo>
                    <a:pt x="3855" y="4890"/>
                    <a:pt x="3870" y="4893"/>
                    <a:pt x="3882" y="4897"/>
                  </a:cubicBezTo>
                  <a:lnTo>
                    <a:pt x="3881" y="4897"/>
                  </a:lnTo>
                  <a:cubicBezTo>
                    <a:pt x="4032" y="4943"/>
                    <a:pt x="4181" y="4993"/>
                    <a:pt x="4334" y="5037"/>
                  </a:cubicBezTo>
                  <a:cubicBezTo>
                    <a:pt x="4475" y="5079"/>
                    <a:pt x="4616" y="5118"/>
                    <a:pt x="4759" y="5160"/>
                  </a:cubicBezTo>
                  <a:lnTo>
                    <a:pt x="4759" y="5160"/>
                  </a:lnTo>
                  <a:cubicBezTo>
                    <a:pt x="4759" y="5159"/>
                    <a:pt x="4758" y="5159"/>
                    <a:pt x="4757" y="5159"/>
                  </a:cubicBezTo>
                  <a:lnTo>
                    <a:pt x="4757" y="5159"/>
                  </a:lnTo>
                  <a:cubicBezTo>
                    <a:pt x="4945" y="5215"/>
                    <a:pt x="5134" y="5278"/>
                    <a:pt x="5324" y="5330"/>
                  </a:cubicBezTo>
                  <a:cubicBezTo>
                    <a:pt x="5407" y="5355"/>
                    <a:pt x="5491" y="5380"/>
                    <a:pt x="5577" y="5401"/>
                  </a:cubicBezTo>
                  <a:cubicBezTo>
                    <a:pt x="5659" y="5421"/>
                    <a:pt x="5742" y="5442"/>
                    <a:pt x="5824" y="5465"/>
                  </a:cubicBezTo>
                  <a:cubicBezTo>
                    <a:pt x="5925" y="5495"/>
                    <a:pt x="6028" y="5527"/>
                    <a:pt x="6130" y="5561"/>
                  </a:cubicBezTo>
                  <a:cubicBezTo>
                    <a:pt x="6218" y="5588"/>
                    <a:pt x="6307" y="5613"/>
                    <a:pt x="6396" y="5640"/>
                  </a:cubicBezTo>
                  <a:lnTo>
                    <a:pt x="6396" y="5640"/>
                  </a:lnTo>
                  <a:cubicBezTo>
                    <a:pt x="6395" y="5639"/>
                    <a:pt x="6394" y="5639"/>
                    <a:pt x="6393" y="5639"/>
                  </a:cubicBezTo>
                  <a:lnTo>
                    <a:pt x="6393" y="5639"/>
                  </a:lnTo>
                  <a:cubicBezTo>
                    <a:pt x="6497" y="5670"/>
                    <a:pt x="6600" y="5705"/>
                    <a:pt x="6705" y="5736"/>
                  </a:cubicBezTo>
                  <a:cubicBezTo>
                    <a:pt x="6812" y="5768"/>
                    <a:pt x="6918" y="5799"/>
                    <a:pt x="7023" y="5832"/>
                  </a:cubicBezTo>
                  <a:cubicBezTo>
                    <a:pt x="7086" y="5853"/>
                    <a:pt x="7148" y="5876"/>
                    <a:pt x="7212" y="5898"/>
                  </a:cubicBezTo>
                  <a:cubicBezTo>
                    <a:pt x="7193" y="5909"/>
                    <a:pt x="7174" y="5920"/>
                    <a:pt x="7155" y="5932"/>
                  </a:cubicBezTo>
                  <a:cubicBezTo>
                    <a:pt x="6965" y="6052"/>
                    <a:pt x="6786" y="6192"/>
                    <a:pt x="6594" y="6312"/>
                  </a:cubicBezTo>
                  <a:cubicBezTo>
                    <a:pt x="6385" y="6441"/>
                    <a:pt x="6172" y="6567"/>
                    <a:pt x="5964" y="6694"/>
                  </a:cubicBezTo>
                  <a:cubicBezTo>
                    <a:pt x="5753" y="6823"/>
                    <a:pt x="5548" y="6957"/>
                    <a:pt x="5342" y="7093"/>
                  </a:cubicBezTo>
                  <a:cubicBezTo>
                    <a:pt x="5144" y="7224"/>
                    <a:pt x="4943" y="7349"/>
                    <a:pt x="4747" y="7481"/>
                  </a:cubicBezTo>
                  <a:cubicBezTo>
                    <a:pt x="4556" y="7609"/>
                    <a:pt x="4374" y="7746"/>
                    <a:pt x="4190" y="7880"/>
                  </a:cubicBezTo>
                  <a:lnTo>
                    <a:pt x="4191" y="7880"/>
                  </a:lnTo>
                  <a:cubicBezTo>
                    <a:pt x="4190" y="7882"/>
                    <a:pt x="4186" y="7884"/>
                    <a:pt x="4185" y="7885"/>
                  </a:cubicBezTo>
                  <a:cubicBezTo>
                    <a:pt x="4183" y="7886"/>
                    <a:pt x="4181" y="7888"/>
                    <a:pt x="4179" y="7889"/>
                  </a:cubicBezTo>
                  <a:lnTo>
                    <a:pt x="4181" y="7886"/>
                  </a:lnTo>
                  <a:lnTo>
                    <a:pt x="4181" y="7886"/>
                  </a:lnTo>
                  <a:cubicBezTo>
                    <a:pt x="3938" y="8058"/>
                    <a:pt x="3694" y="8224"/>
                    <a:pt x="3449" y="8394"/>
                  </a:cubicBezTo>
                  <a:cubicBezTo>
                    <a:pt x="3332" y="8474"/>
                    <a:pt x="3214" y="8553"/>
                    <a:pt x="3097" y="8634"/>
                  </a:cubicBezTo>
                  <a:cubicBezTo>
                    <a:pt x="2979" y="8716"/>
                    <a:pt x="2862" y="8802"/>
                    <a:pt x="2745" y="8886"/>
                  </a:cubicBezTo>
                  <a:cubicBezTo>
                    <a:pt x="2744" y="8887"/>
                    <a:pt x="2741" y="8889"/>
                    <a:pt x="2739" y="8890"/>
                  </a:cubicBezTo>
                  <a:lnTo>
                    <a:pt x="2740" y="8890"/>
                  </a:lnTo>
                  <a:cubicBezTo>
                    <a:pt x="2739" y="8891"/>
                    <a:pt x="2739" y="8891"/>
                    <a:pt x="2736" y="8891"/>
                  </a:cubicBezTo>
                  <a:cubicBezTo>
                    <a:pt x="2385" y="9143"/>
                    <a:pt x="2023" y="9380"/>
                    <a:pt x="1671" y="9632"/>
                  </a:cubicBezTo>
                  <a:cubicBezTo>
                    <a:pt x="1495" y="9758"/>
                    <a:pt x="1316" y="9880"/>
                    <a:pt x="1144" y="10012"/>
                  </a:cubicBezTo>
                  <a:lnTo>
                    <a:pt x="850" y="10236"/>
                  </a:lnTo>
                  <a:cubicBezTo>
                    <a:pt x="868" y="10215"/>
                    <a:pt x="883" y="10192"/>
                    <a:pt x="902" y="10170"/>
                  </a:cubicBezTo>
                  <a:lnTo>
                    <a:pt x="902" y="10170"/>
                  </a:lnTo>
                  <a:cubicBezTo>
                    <a:pt x="897" y="10175"/>
                    <a:pt x="894" y="10179"/>
                    <a:pt x="891" y="10182"/>
                  </a:cubicBezTo>
                  <a:cubicBezTo>
                    <a:pt x="971" y="10083"/>
                    <a:pt x="1051" y="9984"/>
                    <a:pt x="1126" y="9880"/>
                  </a:cubicBezTo>
                  <a:cubicBezTo>
                    <a:pt x="1264" y="9694"/>
                    <a:pt x="1400" y="9504"/>
                    <a:pt x="1539" y="9317"/>
                  </a:cubicBezTo>
                  <a:cubicBezTo>
                    <a:pt x="1678" y="9132"/>
                    <a:pt x="1818" y="8951"/>
                    <a:pt x="1957" y="8767"/>
                  </a:cubicBezTo>
                  <a:cubicBezTo>
                    <a:pt x="2255" y="8378"/>
                    <a:pt x="2560" y="7993"/>
                    <a:pt x="2867" y="7612"/>
                  </a:cubicBezTo>
                  <a:lnTo>
                    <a:pt x="2867" y="7612"/>
                  </a:lnTo>
                  <a:cubicBezTo>
                    <a:pt x="2866" y="7612"/>
                    <a:pt x="2865" y="7612"/>
                    <a:pt x="2865" y="7612"/>
                  </a:cubicBezTo>
                  <a:cubicBezTo>
                    <a:pt x="2870" y="7606"/>
                    <a:pt x="2876" y="7601"/>
                    <a:pt x="2880" y="7595"/>
                  </a:cubicBezTo>
                  <a:cubicBezTo>
                    <a:pt x="2890" y="7583"/>
                    <a:pt x="2900" y="7571"/>
                    <a:pt x="2910" y="7559"/>
                  </a:cubicBezTo>
                  <a:cubicBezTo>
                    <a:pt x="2916" y="7552"/>
                    <a:pt x="2922" y="7544"/>
                    <a:pt x="2927" y="7537"/>
                  </a:cubicBezTo>
                  <a:cubicBezTo>
                    <a:pt x="2929" y="7535"/>
                    <a:pt x="2929" y="7534"/>
                    <a:pt x="2930" y="7533"/>
                  </a:cubicBezTo>
                  <a:cubicBezTo>
                    <a:pt x="2941" y="7519"/>
                    <a:pt x="2951" y="7508"/>
                    <a:pt x="2961" y="7495"/>
                  </a:cubicBezTo>
                  <a:cubicBezTo>
                    <a:pt x="2983" y="7473"/>
                    <a:pt x="3002" y="7446"/>
                    <a:pt x="3020" y="7421"/>
                  </a:cubicBezTo>
                  <a:cubicBezTo>
                    <a:pt x="3022" y="7420"/>
                    <a:pt x="3022" y="7420"/>
                    <a:pt x="3023" y="7418"/>
                  </a:cubicBezTo>
                  <a:cubicBezTo>
                    <a:pt x="3069" y="7362"/>
                    <a:pt x="3113" y="7306"/>
                    <a:pt x="3159" y="7250"/>
                  </a:cubicBezTo>
                  <a:cubicBezTo>
                    <a:pt x="3227" y="7165"/>
                    <a:pt x="3298" y="7081"/>
                    <a:pt x="3369" y="6996"/>
                  </a:cubicBezTo>
                  <a:cubicBezTo>
                    <a:pt x="3436" y="6913"/>
                    <a:pt x="3505" y="6833"/>
                    <a:pt x="3572" y="6750"/>
                  </a:cubicBezTo>
                  <a:cubicBezTo>
                    <a:pt x="3574" y="6750"/>
                    <a:pt x="3577" y="6752"/>
                    <a:pt x="3578" y="6752"/>
                  </a:cubicBezTo>
                  <a:cubicBezTo>
                    <a:pt x="3611" y="6708"/>
                    <a:pt x="3644" y="6665"/>
                    <a:pt x="3678" y="6620"/>
                  </a:cubicBezTo>
                  <a:cubicBezTo>
                    <a:pt x="3692" y="6600"/>
                    <a:pt x="3710" y="6582"/>
                    <a:pt x="3726" y="6564"/>
                  </a:cubicBezTo>
                  <a:cubicBezTo>
                    <a:pt x="3725" y="6564"/>
                    <a:pt x="3724" y="6563"/>
                    <a:pt x="3722" y="6563"/>
                  </a:cubicBezTo>
                  <a:lnTo>
                    <a:pt x="3724" y="6562"/>
                  </a:lnTo>
                  <a:cubicBezTo>
                    <a:pt x="3694" y="6551"/>
                    <a:pt x="3665" y="6541"/>
                    <a:pt x="3636" y="6532"/>
                  </a:cubicBezTo>
                  <a:cubicBezTo>
                    <a:pt x="3591" y="6516"/>
                    <a:pt x="3546" y="6500"/>
                    <a:pt x="3499" y="6482"/>
                  </a:cubicBezTo>
                  <a:cubicBezTo>
                    <a:pt x="3498" y="6485"/>
                    <a:pt x="3495" y="6486"/>
                    <a:pt x="3494" y="6489"/>
                  </a:cubicBezTo>
                  <a:cubicBezTo>
                    <a:pt x="3477" y="6484"/>
                    <a:pt x="3462" y="6477"/>
                    <a:pt x="3445" y="6474"/>
                  </a:cubicBezTo>
                  <a:cubicBezTo>
                    <a:pt x="3317" y="6436"/>
                    <a:pt x="3188" y="6400"/>
                    <a:pt x="3059" y="6361"/>
                  </a:cubicBezTo>
                  <a:lnTo>
                    <a:pt x="3059" y="6361"/>
                  </a:lnTo>
                  <a:cubicBezTo>
                    <a:pt x="3060" y="6361"/>
                    <a:pt x="3061" y="6362"/>
                    <a:pt x="3062" y="6362"/>
                  </a:cubicBezTo>
                  <a:lnTo>
                    <a:pt x="3062" y="6362"/>
                  </a:lnTo>
                  <a:cubicBezTo>
                    <a:pt x="2933" y="6323"/>
                    <a:pt x="2804" y="6284"/>
                    <a:pt x="2672" y="6253"/>
                  </a:cubicBezTo>
                  <a:cubicBezTo>
                    <a:pt x="2535" y="6221"/>
                    <a:pt x="2401" y="6188"/>
                    <a:pt x="2266" y="6152"/>
                  </a:cubicBezTo>
                  <a:lnTo>
                    <a:pt x="2266" y="6152"/>
                  </a:lnTo>
                  <a:cubicBezTo>
                    <a:pt x="2061" y="6086"/>
                    <a:pt x="1855" y="6019"/>
                    <a:pt x="1646" y="5961"/>
                  </a:cubicBezTo>
                  <a:cubicBezTo>
                    <a:pt x="1429" y="5902"/>
                    <a:pt x="1209" y="5849"/>
                    <a:pt x="991" y="5790"/>
                  </a:cubicBezTo>
                  <a:cubicBezTo>
                    <a:pt x="888" y="5762"/>
                    <a:pt x="786" y="5731"/>
                    <a:pt x="683" y="5705"/>
                  </a:cubicBezTo>
                  <a:cubicBezTo>
                    <a:pt x="623" y="5691"/>
                    <a:pt x="562" y="5676"/>
                    <a:pt x="501" y="5664"/>
                  </a:cubicBezTo>
                  <a:cubicBezTo>
                    <a:pt x="533" y="5639"/>
                    <a:pt x="567" y="5614"/>
                    <a:pt x="599" y="5589"/>
                  </a:cubicBezTo>
                  <a:cubicBezTo>
                    <a:pt x="732" y="5485"/>
                    <a:pt x="863" y="5380"/>
                    <a:pt x="994" y="5272"/>
                  </a:cubicBezTo>
                  <a:cubicBezTo>
                    <a:pt x="1240" y="5067"/>
                    <a:pt x="1486" y="4861"/>
                    <a:pt x="1733" y="4655"/>
                  </a:cubicBezTo>
                  <a:lnTo>
                    <a:pt x="1733" y="4655"/>
                  </a:lnTo>
                  <a:cubicBezTo>
                    <a:pt x="1733" y="4657"/>
                    <a:pt x="1733" y="4657"/>
                    <a:pt x="1732" y="4658"/>
                  </a:cubicBezTo>
                  <a:lnTo>
                    <a:pt x="1732" y="4658"/>
                  </a:lnTo>
                  <a:cubicBezTo>
                    <a:pt x="1987" y="4450"/>
                    <a:pt x="2247" y="4246"/>
                    <a:pt x="2496" y="4033"/>
                  </a:cubicBezTo>
                  <a:cubicBezTo>
                    <a:pt x="2757" y="3809"/>
                    <a:pt x="3017" y="3585"/>
                    <a:pt x="3283" y="3368"/>
                  </a:cubicBezTo>
                  <a:lnTo>
                    <a:pt x="3283" y="3368"/>
                  </a:lnTo>
                  <a:lnTo>
                    <a:pt x="3282" y="3369"/>
                  </a:lnTo>
                  <a:cubicBezTo>
                    <a:pt x="3643" y="3080"/>
                    <a:pt x="4015" y="2805"/>
                    <a:pt x="4371" y="2511"/>
                  </a:cubicBezTo>
                  <a:cubicBezTo>
                    <a:pt x="4551" y="2363"/>
                    <a:pt x="4723" y="2210"/>
                    <a:pt x="4897" y="2058"/>
                  </a:cubicBezTo>
                  <a:cubicBezTo>
                    <a:pt x="5057" y="1918"/>
                    <a:pt x="5222" y="1778"/>
                    <a:pt x="5386" y="1640"/>
                  </a:cubicBezTo>
                  <a:lnTo>
                    <a:pt x="5384" y="1640"/>
                  </a:lnTo>
                  <a:cubicBezTo>
                    <a:pt x="5620" y="1448"/>
                    <a:pt x="5860" y="1259"/>
                    <a:pt x="6100" y="1071"/>
                  </a:cubicBezTo>
                  <a:close/>
                  <a:moveTo>
                    <a:pt x="531" y="10346"/>
                  </a:moveTo>
                  <a:cubicBezTo>
                    <a:pt x="528" y="10348"/>
                    <a:pt x="527" y="10351"/>
                    <a:pt x="525" y="10354"/>
                  </a:cubicBezTo>
                  <a:lnTo>
                    <a:pt x="525" y="10354"/>
                  </a:lnTo>
                  <a:cubicBezTo>
                    <a:pt x="527" y="10351"/>
                    <a:pt x="529" y="10348"/>
                    <a:pt x="531" y="10346"/>
                  </a:cubicBezTo>
                  <a:close/>
                  <a:moveTo>
                    <a:pt x="469" y="10702"/>
                  </a:moveTo>
                  <a:cubicBezTo>
                    <a:pt x="468" y="10703"/>
                    <a:pt x="467" y="10704"/>
                    <a:pt x="465" y="10705"/>
                  </a:cubicBezTo>
                  <a:cubicBezTo>
                    <a:pt x="466" y="10704"/>
                    <a:pt x="468" y="10703"/>
                    <a:pt x="469" y="10702"/>
                  </a:cubicBezTo>
                  <a:close/>
                  <a:moveTo>
                    <a:pt x="7122" y="0"/>
                  </a:moveTo>
                  <a:cubicBezTo>
                    <a:pt x="7117" y="4"/>
                    <a:pt x="7114" y="7"/>
                    <a:pt x="7109" y="11"/>
                  </a:cubicBezTo>
                  <a:cubicBezTo>
                    <a:pt x="7100" y="18"/>
                    <a:pt x="7090" y="26"/>
                    <a:pt x="7081" y="31"/>
                  </a:cubicBezTo>
                  <a:lnTo>
                    <a:pt x="6931" y="144"/>
                  </a:lnTo>
                  <a:cubicBezTo>
                    <a:pt x="6776" y="262"/>
                    <a:pt x="6624" y="383"/>
                    <a:pt x="6470" y="505"/>
                  </a:cubicBezTo>
                  <a:cubicBezTo>
                    <a:pt x="6462" y="511"/>
                    <a:pt x="6455" y="516"/>
                    <a:pt x="6445" y="520"/>
                  </a:cubicBezTo>
                  <a:cubicBezTo>
                    <a:pt x="6408" y="549"/>
                    <a:pt x="6369" y="580"/>
                    <a:pt x="6331" y="610"/>
                  </a:cubicBezTo>
                  <a:cubicBezTo>
                    <a:pt x="6147" y="754"/>
                    <a:pt x="5964" y="898"/>
                    <a:pt x="5780" y="1043"/>
                  </a:cubicBezTo>
                  <a:cubicBezTo>
                    <a:pt x="5594" y="1191"/>
                    <a:pt x="5407" y="1337"/>
                    <a:pt x="5226" y="1488"/>
                  </a:cubicBezTo>
                  <a:cubicBezTo>
                    <a:pt x="5131" y="1568"/>
                    <a:pt x="5035" y="1646"/>
                    <a:pt x="4943" y="1728"/>
                  </a:cubicBezTo>
                  <a:cubicBezTo>
                    <a:pt x="4844" y="1813"/>
                    <a:pt x="4746" y="1899"/>
                    <a:pt x="4648" y="1986"/>
                  </a:cubicBezTo>
                  <a:cubicBezTo>
                    <a:pt x="4467" y="2144"/>
                    <a:pt x="4283" y="2298"/>
                    <a:pt x="4098" y="2452"/>
                  </a:cubicBezTo>
                  <a:cubicBezTo>
                    <a:pt x="3927" y="2587"/>
                    <a:pt x="3756" y="2721"/>
                    <a:pt x="3585" y="2854"/>
                  </a:cubicBezTo>
                  <a:cubicBezTo>
                    <a:pt x="3422" y="2977"/>
                    <a:pt x="3262" y="3102"/>
                    <a:pt x="3105" y="3231"/>
                  </a:cubicBezTo>
                  <a:cubicBezTo>
                    <a:pt x="2942" y="3365"/>
                    <a:pt x="2780" y="3500"/>
                    <a:pt x="2620" y="3638"/>
                  </a:cubicBezTo>
                  <a:cubicBezTo>
                    <a:pt x="2460" y="3775"/>
                    <a:pt x="2302" y="3910"/>
                    <a:pt x="2141" y="4043"/>
                  </a:cubicBezTo>
                  <a:lnTo>
                    <a:pt x="2141" y="4043"/>
                  </a:lnTo>
                  <a:cubicBezTo>
                    <a:pt x="2141" y="4043"/>
                    <a:pt x="2141" y="4042"/>
                    <a:pt x="2141" y="4042"/>
                  </a:cubicBezTo>
                  <a:lnTo>
                    <a:pt x="2141" y="4042"/>
                  </a:lnTo>
                  <a:cubicBezTo>
                    <a:pt x="2140" y="4043"/>
                    <a:pt x="2140" y="4043"/>
                    <a:pt x="2139" y="4044"/>
                  </a:cubicBezTo>
                  <a:lnTo>
                    <a:pt x="2139" y="4044"/>
                  </a:lnTo>
                  <a:cubicBezTo>
                    <a:pt x="2140" y="4043"/>
                    <a:pt x="2140" y="4043"/>
                    <a:pt x="2141" y="4043"/>
                  </a:cubicBezTo>
                  <a:lnTo>
                    <a:pt x="2141" y="4043"/>
                  </a:lnTo>
                  <a:cubicBezTo>
                    <a:pt x="2140" y="4044"/>
                    <a:pt x="2138" y="4045"/>
                    <a:pt x="2137" y="4046"/>
                  </a:cubicBezTo>
                  <a:lnTo>
                    <a:pt x="2137" y="4046"/>
                  </a:lnTo>
                  <a:cubicBezTo>
                    <a:pt x="2138" y="4045"/>
                    <a:pt x="2139" y="4044"/>
                    <a:pt x="2139" y="4044"/>
                  </a:cubicBezTo>
                  <a:lnTo>
                    <a:pt x="2139" y="4044"/>
                  </a:lnTo>
                  <a:cubicBezTo>
                    <a:pt x="2138" y="4045"/>
                    <a:pt x="2138" y="4045"/>
                    <a:pt x="2137" y="4046"/>
                  </a:cubicBezTo>
                  <a:lnTo>
                    <a:pt x="2137" y="4046"/>
                  </a:lnTo>
                  <a:cubicBezTo>
                    <a:pt x="2137" y="4046"/>
                    <a:pt x="2137" y="4046"/>
                    <a:pt x="2137" y="4046"/>
                  </a:cubicBezTo>
                  <a:lnTo>
                    <a:pt x="2137" y="4046"/>
                  </a:lnTo>
                  <a:cubicBezTo>
                    <a:pt x="1898" y="4240"/>
                    <a:pt x="1660" y="4433"/>
                    <a:pt x="1423" y="4629"/>
                  </a:cubicBezTo>
                  <a:cubicBezTo>
                    <a:pt x="1202" y="4811"/>
                    <a:pt x="981" y="4997"/>
                    <a:pt x="759" y="5182"/>
                  </a:cubicBezTo>
                  <a:cubicBezTo>
                    <a:pt x="759" y="5182"/>
                    <a:pt x="759" y="5182"/>
                    <a:pt x="759" y="5182"/>
                  </a:cubicBezTo>
                  <a:lnTo>
                    <a:pt x="759" y="5182"/>
                  </a:lnTo>
                  <a:cubicBezTo>
                    <a:pt x="659" y="5264"/>
                    <a:pt x="559" y="5343"/>
                    <a:pt x="458" y="5422"/>
                  </a:cubicBezTo>
                  <a:lnTo>
                    <a:pt x="448" y="5433"/>
                  </a:lnTo>
                  <a:cubicBezTo>
                    <a:pt x="429" y="5450"/>
                    <a:pt x="409" y="5470"/>
                    <a:pt x="389" y="5486"/>
                  </a:cubicBezTo>
                  <a:cubicBezTo>
                    <a:pt x="344" y="5525"/>
                    <a:pt x="299" y="5563"/>
                    <a:pt x="252" y="5599"/>
                  </a:cubicBezTo>
                  <a:cubicBezTo>
                    <a:pt x="184" y="5651"/>
                    <a:pt x="112" y="5699"/>
                    <a:pt x="41" y="5745"/>
                  </a:cubicBezTo>
                  <a:cubicBezTo>
                    <a:pt x="27" y="5755"/>
                    <a:pt x="15" y="5764"/>
                    <a:pt x="1" y="5773"/>
                  </a:cubicBezTo>
                  <a:cubicBezTo>
                    <a:pt x="21" y="5776"/>
                    <a:pt x="41" y="5779"/>
                    <a:pt x="61" y="5783"/>
                  </a:cubicBezTo>
                  <a:cubicBezTo>
                    <a:pt x="66" y="5784"/>
                    <a:pt x="72" y="5784"/>
                    <a:pt x="77" y="5787"/>
                  </a:cubicBezTo>
                  <a:cubicBezTo>
                    <a:pt x="81" y="5789"/>
                    <a:pt x="86" y="5789"/>
                    <a:pt x="91" y="5791"/>
                  </a:cubicBezTo>
                  <a:cubicBezTo>
                    <a:pt x="117" y="5797"/>
                    <a:pt x="144" y="5804"/>
                    <a:pt x="171" y="5809"/>
                  </a:cubicBezTo>
                  <a:cubicBezTo>
                    <a:pt x="172" y="5809"/>
                    <a:pt x="174" y="5810"/>
                    <a:pt x="175" y="5810"/>
                  </a:cubicBezTo>
                  <a:cubicBezTo>
                    <a:pt x="179" y="5811"/>
                    <a:pt x="184" y="5811"/>
                    <a:pt x="187" y="5812"/>
                  </a:cubicBezTo>
                  <a:cubicBezTo>
                    <a:pt x="190" y="5814"/>
                    <a:pt x="192" y="5814"/>
                    <a:pt x="195" y="5814"/>
                  </a:cubicBezTo>
                  <a:cubicBezTo>
                    <a:pt x="222" y="5821"/>
                    <a:pt x="248" y="5832"/>
                    <a:pt x="277" y="5840"/>
                  </a:cubicBezTo>
                  <a:cubicBezTo>
                    <a:pt x="296" y="5846"/>
                    <a:pt x="314" y="5853"/>
                    <a:pt x="331" y="5861"/>
                  </a:cubicBezTo>
                  <a:cubicBezTo>
                    <a:pt x="438" y="5884"/>
                    <a:pt x="546" y="5908"/>
                    <a:pt x="651" y="5934"/>
                  </a:cubicBezTo>
                  <a:cubicBezTo>
                    <a:pt x="811" y="5972"/>
                    <a:pt x="970" y="6022"/>
                    <a:pt x="1130" y="6063"/>
                  </a:cubicBezTo>
                  <a:cubicBezTo>
                    <a:pt x="1298" y="6105"/>
                    <a:pt x="1468" y="6147"/>
                    <a:pt x="1635" y="6194"/>
                  </a:cubicBezTo>
                  <a:lnTo>
                    <a:pt x="1635" y="6194"/>
                  </a:lnTo>
                  <a:cubicBezTo>
                    <a:pt x="1632" y="6193"/>
                    <a:pt x="1628" y="6192"/>
                    <a:pt x="1625" y="6191"/>
                  </a:cubicBezTo>
                  <a:lnTo>
                    <a:pt x="1625" y="6191"/>
                  </a:lnTo>
                  <a:cubicBezTo>
                    <a:pt x="1735" y="6223"/>
                    <a:pt x="1844" y="6256"/>
                    <a:pt x="1955" y="6291"/>
                  </a:cubicBezTo>
                  <a:cubicBezTo>
                    <a:pt x="2054" y="6323"/>
                    <a:pt x="2153" y="6356"/>
                    <a:pt x="2255" y="6384"/>
                  </a:cubicBezTo>
                  <a:cubicBezTo>
                    <a:pt x="2457" y="6441"/>
                    <a:pt x="2664" y="6482"/>
                    <a:pt x="2869" y="6540"/>
                  </a:cubicBezTo>
                  <a:lnTo>
                    <a:pt x="2868" y="6540"/>
                  </a:lnTo>
                  <a:lnTo>
                    <a:pt x="3347" y="6679"/>
                  </a:lnTo>
                  <a:cubicBezTo>
                    <a:pt x="3211" y="6843"/>
                    <a:pt x="3076" y="7006"/>
                    <a:pt x="2942" y="7171"/>
                  </a:cubicBezTo>
                  <a:cubicBezTo>
                    <a:pt x="2915" y="7206"/>
                    <a:pt x="2888" y="7240"/>
                    <a:pt x="2859" y="7273"/>
                  </a:cubicBezTo>
                  <a:cubicBezTo>
                    <a:pt x="2858" y="7275"/>
                    <a:pt x="2858" y="7276"/>
                    <a:pt x="2857" y="7277"/>
                  </a:cubicBezTo>
                  <a:cubicBezTo>
                    <a:pt x="2853" y="7281"/>
                    <a:pt x="2850" y="7285"/>
                    <a:pt x="2847" y="7290"/>
                  </a:cubicBezTo>
                  <a:cubicBezTo>
                    <a:pt x="2845" y="7291"/>
                    <a:pt x="2843" y="7293"/>
                    <a:pt x="2843" y="7296"/>
                  </a:cubicBezTo>
                  <a:cubicBezTo>
                    <a:pt x="2831" y="7308"/>
                    <a:pt x="2821" y="7322"/>
                    <a:pt x="2811" y="7335"/>
                  </a:cubicBezTo>
                  <a:cubicBezTo>
                    <a:pt x="2811" y="7333"/>
                    <a:pt x="2812" y="7333"/>
                    <a:pt x="2812" y="7332"/>
                  </a:cubicBezTo>
                  <a:lnTo>
                    <a:pt x="2812" y="7332"/>
                  </a:lnTo>
                  <a:cubicBezTo>
                    <a:pt x="2801" y="7347"/>
                    <a:pt x="2788" y="7359"/>
                    <a:pt x="2780" y="7374"/>
                  </a:cubicBezTo>
                  <a:cubicBezTo>
                    <a:pt x="2777" y="7378"/>
                    <a:pt x="2773" y="7380"/>
                    <a:pt x="2771" y="7384"/>
                  </a:cubicBezTo>
                  <a:cubicBezTo>
                    <a:pt x="2762" y="7394"/>
                    <a:pt x="2754" y="7405"/>
                    <a:pt x="2746" y="7416"/>
                  </a:cubicBezTo>
                  <a:cubicBezTo>
                    <a:pt x="2746" y="7418"/>
                    <a:pt x="2745" y="7418"/>
                    <a:pt x="2745" y="7418"/>
                  </a:cubicBezTo>
                  <a:cubicBezTo>
                    <a:pt x="2739" y="7426"/>
                    <a:pt x="2730" y="7436"/>
                    <a:pt x="2724" y="7444"/>
                  </a:cubicBezTo>
                  <a:cubicBezTo>
                    <a:pt x="2714" y="7454"/>
                    <a:pt x="2706" y="7467"/>
                    <a:pt x="2697" y="7477"/>
                  </a:cubicBezTo>
                  <a:cubicBezTo>
                    <a:pt x="2678" y="7498"/>
                    <a:pt x="2661" y="7523"/>
                    <a:pt x="2643" y="7544"/>
                  </a:cubicBezTo>
                  <a:lnTo>
                    <a:pt x="2534" y="7679"/>
                  </a:lnTo>
                  <a:cubicBezTo>
                    <a:pt x="2383" y="7872"/>
                    <a:pt x="2231" y="8064"/>
                    <a:pt x="2079" y="8256"/>
                  </a:cubicBezTo>
                  <a:cubicBezTo>
                    <a:pt x="1932" y="8443"/>
                    <a:pt x="1787" y="8633"/>
                    <a:pt x="1643" y="8823"/>
                  </a:cubicBezTo>
                  <a:cubicBezTo>
                    <a:pt x="1500" y="9010"/>
                    <a:pt x="1357" y="9196"/>
                    <a:pt x="1218" y="9387"/>
                  </a:cubicBezTo>
                  <a:cubicBezTo>
                    <a:pt x="1126" y="9516"/>
                    <a:pt x="1032" y="9644"/>
                    <a:pt x="936" y="9772"/>
                  </a:cubicBezTo>
                  <a:cubicBezTo>
                    <a:pt x="920" y="9794"/>
                    <a:pt x="907" y="9815"/>
                    <a:pt x="892" y="9838"/>
                  </a:cubicBezTo>
                  <a:cubicBezTo>
                    <a:pt x="827" y="9937"/>
                    <a:pt x="758" y="10034"/>
                    <a:pt x="690" y="10130"/>
                  </a:cubicBezTo>
                  <a:lnTo>
                    <a:pt x="690" y="10129"/>
                  </a:lnTo>
                  <a:cubicBezTo>
                    <a:pt x="655" y="10176"/>
                    <a:pt x="621" y="10222"/>
                    <a:pt x="585" y="10270"/>
                  </a:cubicBezTo>
                  <a:cubicBezTo>
                    <a:pt x="566" y="10298"/>
                    <a:pt x="546" y="10326"/>
                    <a:pt x="525" y="10355"/>
                  </a:cubicBezTo>
                  <a:cubicBezTo>
                    <a:pt x="525" y="10355"/>
                    <a:pt x="525" y="10354"/>
                    <a:pt x="525" y="10354"/>
                  </a:cubicBezTo>
                  <a:lnTo>
                    <a:pt x="525" y="10354"/>
                  </a:lnTo>
                  <a:cubicBezTo>
                    <a:pt x="519" y="10363"/>
                    <a:pt x="512" y="10372"/>
                    <a:pt x="505" y="10380"/>
                  </a:cubicBezTo>
                  <a:cubicBezTo>
                    <a:pt x="499" y="10390"/>
                    <a:pt x="492" y="10399"/>
                    <a:pt x="485" y="10409"/>
                  </a:cubicBezTo>
                  <a:cubicBezTo>
                    <a:pt x="437" y="10478"/>
                    <a:pt x="392" y="10545"/>
                    <a:pt x="346" y="10613"/>
                  </a:cubicBezTo>
                  <a:cubicBezTo>
                    <a:pt x="346" y="10614"/>
                    <a:pt x="345" y="10614"/>
                    <a:pt x="345" y="10615"/>
                  </a:cubicBezTo>
                  <a:cubicBezTo>
                    <a:pt x="334" y="10634"/>
                    <a:pt x="321" y="10650"/>
                    <a:pt x="310" y="10669"/>
                  </a:cubicBezTo>
                  <a:cubicBezTo>
                    <a:pt x="309" y="10670"/>
                    <a:pt x="309" y="10671"/>
                    <a:pt x="308" y="10672"/>
                  </a:cubicBezTo>
                  <a:cubicBezTo>
                    <a:pt x="309" y="10670"/>
                    <a:pt x="310" y="10666"/>
                    <a:pt x="311" y="10664"/>
                  </a:cubicBezTo>
                  <a:lnTo>
                    <a:pt x="311" y="10664"/>
                  </a:lnTo>
                  <a:cubicBezTo>
                    <a:pt x="263" y="10742"/>
                    <a:pt x="213" y="10821"/>
                    <a:pt x="165" y="10898"/>
                  </a:cubicBezTo>
                  <a:cubicBezTo>
                    <a:pt x="226" y="10856"/>
                    <a:pt x="290" y="10819"/>
                    <a:pt x="352" y="10778"/>
                  </a:cubicBezTo>
                  <a:cubicBezTo>
                    <a:pt x="392" y="10754"/>
                    <a:pt x="430" y="10727"/>
                    <a:pt x="470" y="10702"/>
                  </a:cubicBezTo>
                  <a:cubicBezTo>
                    <a:pt x="470" y="10702"/>
                    <a:pt x="471" y="10702"/>
                    <a:pt x="471" y="10701"/>
                  </a:cubicBezTo>
                  <a:lnTo>
                    <a:pt x="471" y="10701"/>
                  </a:lnTo>
                  <a:cubicBezTo>
                    <a:pt x="472" y="10701"/>
                    <a:pt x="473" y="10700"/>
                    <a:pt x="474" y="10700"/>
                  </a:cubicBezTo>
                  <a:cubicBezTo>
                    <a:pt x="491" y="10690"/>
                    <a:pt x="506" y="10679"/>
                    <a:pt x="523" y="10670"/>
                  </a:cubicBezTo>
                  <a:cubicBezTo>
                    <a:pt x="523" y="10669"/>
                    <a:pt x="525" y="10669"/>
                    <a:pt x="525" y="10667"/>
                  </a:cubicBezTo>
                  <a:cubicBezTo>
                    <a:pt x="633" y="10599"/>
                    <a:pt x="740" y="10531"/>
                    <a:pt x="847" y="10462"/>
                  </a:cubicBezTo>
                  <a:cubicBezTo>
                    <a:pt x="965" y="10388"/>
                    <a:pt x="1084" y="10321"/>
                    <a:pt x="1202" y="10249"/>
                  </a:cubicBezTo>
                  <a:cubicBezTo>
                    <a:pt x="1204" y="10248"/>
                    <a:pt x="1206" y="10247"/>
                    <a:pt x="1208" y="10246"/>
                  </a:cubicBezTo>
                  <a:cubicBezTo>
                    <a:pt x="1228" y="10233"/>
                    <a:pt x="1245" y="10222"/>
                    <a:pt x="1265" y="10211"/>
                  </a:cubicBezTo>
                  <a:cubicBezTo>
                    <a:pt x="1337" y="10156"/>
                    <a:pt x="1409" y="10101"/>
                    <a:pt x="1483" y="10047"/>
                  </a:cubicBezTo>
                  <a:cubicBezTo>
                    <a:pt x="1733" y="9867"/>
                    <a:pt x="1985" y="9688"/>
                    <a:pt x="2239" y="9514"/>
                  </a:cubicBezTo>
                  <a:cubicBezTo>
                    <a:pt x="2493" y="9341"/>
                    <a:pt x="2745" y="9167"/>
                    <a:pt x="2994" y="8988"/>
                  </a:cubicBezTo>
                  <a:lnTo>
                    <a:pt x="2994" y="8988"/>
                  </a:lnTo>
                  <a:cubicBezTo>
                    <a:pt x="2992" y="8989"/>
                    <a:pt x="2991" y="8991"/>
                    <a:pt x="2989" y="8992"/>
                  </a:cubicBezTo>
                  <a:cubicBezTo>
                    <a:pt x="3282" y="8781"/>
                    <a:pt x="3582" y="8579"/>
                    <a:pt x="3880" y="8375"/>
                  </a:cubicBezTo>
                  <a:cubicBezTo>
                    <a:pt x="4023" y="8276"/>
                    <a:pt x="4166" y="8178"/>
                    <a:pt x="4308" y="8077"/>
                  </a:cubicBezTo>
                  <a:cubicBezTo>
                    <a:pt x="4446" y="7981"/>
                    <a:pt x="4582" y="7878"/>
                    <a:pt x="4718" y="7779"/>
                  </a:cubicBezTo>
                  <a:cubicBezTo>
                    <a:pt x="4856" y="7682"/>
                    <a:pt x="4996" y="7588"/>
                    <a:pt x="5136" y="7498"/>
                  </a:cubicBezTo>
                  <a:cubicBezTo>
                    <a:pt x="5283" y="7404"/>
                    <a:pt x="5430" y="7308"/>
                    <a:pt x="5577" y="7213"/>
                  </a:cubicBezTo>
                  <a:cubicBezTo>
                    <a:pt x="5773" y="7084"/>
                    <a:pt x="5970" y="6957"/>
                    <a:pt x="6172" y="6836"/>
                  </a:cubicBezTo>
                  <a:cubicBezTo>
                    <a:pt x="6376" y="6712"/>
                    <a:pt x="6583" y="6592"/>
                    <a:pt x="6784" y="6461"/>
                  </a:cubicBezTo>
                  <a:cubicBezTo>
                    <a:pt x="6885" y="6396"/>
                    <a:pt x="6985" y="6325"/>
                    <a:pt x="7084" y="6255"/>
                  </a:cubicBezTo>
                  <a:cubicBezTo>
                    <a:pt x="7174" y="6192"/>
                    <a:pt x="7266" y="6133"/>
                    <a:pt x="7360" y="6076"/>
                  </a:cubicBezTo>
                  <a:cubicBezTo>
                    <a:pt x="7362" y="6074"/>
                    <a:pt x="7364" y="6073"/>
                    <a:pt x="7367" y="6072"/>
                  </a:cubicBezTo>
                  <a:cubicBezTo>
                    <a:pt x="7380" y="6061"/>
                    <a:pt x="7396" y="6052"/>
                    <a:pt x="7413" y="6040"/>
                  </a:cubicBezTo>
                  <a:cubicBezTo>
                    <a:pt x="7435" y="6025"/>
                    <a:pt x="7457" y="6009"/>
                    <a:pt x="7478" y="5995"/>
                  </a:cubicBezTo>
                  <a:lnTo>
                    <a:pt x="7481" y="5995"/>
                  </a:lnTo>
                  <a:cubicBezTo>
                    <a:pt x="7487" y="5990"/>
                    <a:pt x="7494" y="5985"/>
                    <a:pt x="7501" y="5979"/>
                  </a:cubicBezTo>
                  <a:cubicBezTo>
                    <a:pt x="7550" y="5944"/>
                    <a:pt x="7600" y="5911"/>
                    <a:pt x="7649" y="5877"/>
                  </a:cubicBezTo>
                  <a:cubicBezTo>
                    <a:pt x="7659" y="5871"/>
                    <a:pt x="7669" y="5863"/>
                    <a:pt x="7682" y="5856"/>
                  </a:cubicBezTo>
                  <a:cubicBezTo>
                    <a:pt x="7682" y="5855"/>
                    <a:pt x="7685" y="5850"/>
                    <a:pt x="7689" y="5847"/>
                  </a:cubicBezTo>
                  <a:cubicBezTo>
                    <a:pt x="7635" y="5825"/>
                    <a:pt x="7582" y="5801"/>
                    <a:pt x="7529" y="5780"/>
                  </a:cubicBezTo>
                  <a:cubicBezTo>
                    <a:pt x="7506" y="5773"/>
                    <a:pt x="7482" y="5764"/>
                    <a:pt x="7457" y="5755"/>
                  </a:cubicBezTo>
                  <a:cubicBezTo>
                    <a:pt x="7457" y="5755"/>
                    <a:pt x="7456" y="5755"/>
                    <a:pt x="7456" y="5757"/>
                  </a:cubicBezTo>
                  <a:cubicBezTo>
                    <a:pt x="7440" y="5751"/>
                    <a:pt x="7424" y="5744"/>
                    <a:pt x="7408" y="5739"/>
                  </a:cubicBezTo>
                  <a:cubicBezTo>
                    <a:pt x="7354" y="5721"/>
                    <a:pt x="7301" y="5705"/>
                    <a:pt x="7248" y="5682"/>
                  </a:cubicBezTo>
                  <a:cubicBezTo>
                    <a:pt x="7235" y="5677"/>
                    <a:pt x="7225" y="5670"/>
                    <a:pt x="7214" y="5660"/>
                  </a:cubicBezTo>
                  <a:cubicBezTo>
                    <a:pt x="7174" y="5645"/>
                    <a:pt x="7135" y="5633"/>
                    <a:pt x="7094" y="5619"/>
                  </a:cubicBezTo>
                  <a:cubicBezTo>
                    <a:pt x="6962" y="5578"/>
                    <a:pt x="6830" y="5542"/>
                    <a:pt x="6701" y="5500"/>
                  </a:cubicBezTo>
                  <a:cubicBezTo>
                    <a:pt x="6573" y="5458"/>
                    <a:pt x="6444" y="5421"/>
                    <a:pt x="6315" y="5383"/>
                  </a:cubicBezTo>
                  <a:lnTo>
                    <a:pt x="6315" y="5383"/>
                  </a:lnTo>
                  <a:cubicBezTo>
                    <a:pt x="6317" y="5384"/>
                    <a:pt x="6318" y="5384"/>
                    <a:pt x="6320" y="5385"/>
                  </a:cubicBezTo>
                  <a:lnTo>
                    <a:pt x="6320" y="5385"/>
                  </a:lnTo>
                  <a:cubicBezTo>
                    <a:pt x="6158" y="5337"/>
                    <a:pt x="5998" y="5279"/>
                    <a:pt x="5835" y="5235"/>
                  </a:cubicBezTo>
                  <a:cubicBezTo>
                    <a:pt x="5749" y="5212"/>
                    <a:pt x="5661" y="5192"/>
                    <a:pt x="5574" y="5169"/>
                  </a:cubicBezTo>
                  <a:cubicBezTo>
                    <a:pt x="5487" y="5146"/>
                    <a:pt x="5401" y="5120"/>
                    <a:pt x="5313" y="5096"/>
                  </a:cubicBezTo>
                  <a:lnTo>
                    <a:pt x="5314" y="5096"/>
                  </a:lnTo>
                  <a:cubicBezTo>
                    <a:pt x="5157" y="5048"/>
                    <a:pt x="5001" y="4997"/>
                    <a:pt x="4845" y="4953"/>
                  </a:cubicBezTo>
                  <a:cubicBezTo>
                    <a:pt x="4691" y="4907"/>
                    <a:pt x="4537" y="4865"/>
                    <a:pt x="4387" y="4821"/>
                  </a:cubicBezTo>
                  <a:lnTo>
                    <a:pt x="4387" y="4821"/>
                  </a:lnTo>
                  <a:cubicBezTo>
                    <a:pt x="4388" y="4823"/>
                    <a:pt x="4391" y="4823"/>
                    <a:pt x="4393" y="4824"/>
                  </a:cubicBezTo>
                  <a:cubicBezTo>
                    <a:pt x="4247" y="4780"/>
                    <a:pt x="4104" y="4732"/>
                    <a:pt x="3958" y="4686"/>
                  </a:cubicBezTo>
                  <a:lnTo>
                    <a:pt x="3916" y="4675"/>
                  </a:lnTo>
                  <a:cubicBezTo>
                    <a:pt x="3939" y="4643"/>
                    <a:pt x="3961" y="4609"/>
                    <a:pt x="3983" y="4577"/>
                  </a:cubicBezTo>
                  <a:cubicBezTo>
                    <a:pt x="4118" y="4383"/>
                    <a:pt x="4257" y="4192"/>
                    <a:pt x="4390" y="3998"/>
                  </a:cubicBezTo>
                  <a:cubicBezTo>
                    <a:pt x="4454" y="3903"/>
                    <a:pt x="4516" y="3809"/>
                    <a:pt x="4582" y="3716"/>
                  </a:cubicBezTo>
                  <a:cubicBezTo>
                    <a:pt x="4658" y="3609"/>
                    <a:pt x="4733" y="3504"/>
                    <a:pt x="4811" y="3397"/>
                  </a:cubicBezTo>
                  <a:cubicBezTo>
                    <a:pt x="4882" y="3301"/>
                    <a:pt x="4953" y="3204"/>
                    <a:pt x="5019" y="3106"/>
                  </a:cubicBezTo>
                  <a:cubicBezTo>
                    <a:pt x="5082" y="3010"/>
                    <a:pt x="5145" y="2915"/>
                    <a:pt x="5210" y="2823"/>
                  </a:cubicBezTo>
                  <a:cubicBezTo>
                    <a:pt x="5345" y="2626"/>
                    <a:pt x="5478" y="2426"/>
                    <a:pt x="5615" y="2229"/>
                  </a:cubicBezTo>
                  <a:cubicBezTo>
                    <a:pt x="5754" y="2030"/>
                    <a:pt x="5888" y="1827"/>
                    <a:pt x="6020" y="1622"/>
                  </a:cubicBezTo>
                  <a:cubicBezTo>
                    <a:pt x="6150" y="1419"/>
                    <a:pt x="6276" y="1214"/>
                    <a:pt x="6419" y="1018"/>
                  </a:cubicBezTo>
                  <a:cubicBezTo>
                    <a:pt x="6506" y="894"/>
                    <a:pt x="6599" y="774"/>
                    <a:pt x="6691" y="654"/>
                  </a:cubicBezTo>
                  <a:cubicBezTo>
                    <a:pt x="6713" y="624"/>
                    <a:pt x="6733" y="594"/>
                    <a:pt x="6755" y="564"/>
                  </a:cubicBezTo>
                  <a:lnTo>
                    <a:pt x="6756" y="564"/>
                  </a:lnTo>
                  <a:cubicBezTo>
                    <a:pt x="6856" y="414"/>
                    <a:pt x="6951" y="262"/>
                    <a:pt x="7049" y="113"/>
                  </a:cubicBezTo>
                  <a:cubicBezTo>
                    <a:pt x="7070" y="82"/>
                    <a:pt x="7088" y="51"/>
                    <a:pt x="7109" y="21"/>
                  </a:cubicBezTo>
                  <a:cubicBezTo>
                    <a:pt x="7110" y="18"/>
                    <a:pt x="7112" y="16"/>
                    <a:pt x="7114" y="12"/>
                  </a:cubicBezTo>
                  <a:cubicBezTo>
                    <a:pt x="7116" y="9"/>
                    <a:pt x="7120" y="4"/>
                    <a:pt x="712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0" name="Google Shape;2290;p48"/>
          <p:cNvGrpSpPr/>
          <p:nvPr/>
        </p:nvGrpSpPr>
        <p:grpSpPr>
          <a:xfrm>
            <a:off x="128046" y="3000810"/>
            <a:ext cx="293702" cy="280172"/>
            <a:chOff x="4048600" y="570950"/>
            <a:chExt cx="54875" cy="52350"/>
          </a:xfrm>
        </p:grpSpPr>
        <p:sp>
          <p:nvSpPr>
            <p:cNvPr id="2291" name="Google Shape;2291;p48"/>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8"/>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8"/>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8"/>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8"/>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6" name="Google Shape;2296;p48"/>
          <p:cNvGrpSpPr/>
          <p:nvPr/>
        </p:nvGrpSpPr>
        <p:grpSpPr>
          <a:xfrm>
            <a:off x="8300668" y="2794665"/>
            <a:ext cx="254423" cy="280175"/>
            <a:chOff x="5668750" y="3383150"/>
            <a:chExt cx="168325" cy="185350"/>
          </a:xfrm>
        </p:grpSpPr>
        <p:sp>
          <p:nvSpPr>
            <p:cNvPr id="2297" name="Google Shape;2297;p48"/>
            <p:cNvSpPr/>
            <p:nvPr/>
          </p:nvSpPr>
          <p:spPr>
            <a:xfrm>
              <a:off x="5683650" y="3405900"/>
              <a:ext cx="139925" cy="143950"/>
            </a:xfrm>
            <a:custGeom>
              <a:avLst/>
              <a:gdLst/>
              <a:ahLst/>
              <a:cxnLst/>
              <a:rect l="l" t="t" r="r" b="b"/>
              <a:pathLst>
                <a:path w="5597" h="5758" extrusionOk="0">
                  <a:moveTo>
                    <a:pt x="2582" y="1"/>
                  </a:moveTo>
                  <a:cubicBezTo>
                    <a:pt x="2569" y="39"/>
                    <a:pt x="2558" y="78"/>
                    <a:pt x="2545" y="117"/>
                  </a:cubicBezTo>
                  <a:cubicBezTo>
                    <a:pt x="2499" y="262"/>
                    <a:pt x="2465" y="410"/>
                    <a:pt x="2413" y="554"/>
                  </a:cubicBezTo>
                  <a:cubicBezTo>
                    <a:pt x="2366" y="685"/>
                    <a:pt x="2308" y="812"/>
                    <a:pt x="2242" y="935"/>
                  </a:cubicBezTo>
                  <a:cubicBezTo>
                    <a:pt x="2196" y="1020"/>
                    <a:pt x="2148" y="1106"/>
                    <a:pt x="2103" y="1193"/>
                  </a:cubicBezTo>
                  <a:cubicBezTo>
                    <a:pt x="2104" y="1191"/>
                    <a:pt x="2104" y="1190"/>
                    <a:pt x="2104" y="1188"/>
                  </a:cubicBezTo>
                  <a:lnTo>
                    <a:pt x="2104" y="1188"/>
                  </a:lnTo>
                  <a:cubicBezTo>
                    <a:pt x="2066" y="1265"/>
                    <a:pt x="2028" y="1340"/>
                    <a:pt x="1990" y="1417"/>
                  </a:cubicBezTo>
                  <a:cubicBezTo>
                    <a:pt x="1952" y="1494"/>
                    <a:pt x="1913" y="1572"/>
                    <a:pt x="1869" y="1648"/>
                  </a:cubicBezTo>
                  <a:cubicBezTo>
                    <a:pt x="1858" y="1668"/>
                    <a:pt x="1845" y="1690"/>
                    <a:pt x="1832" y="1712"/>
                  </a:cubicBezTo>
                  <a:cubicBezTo>
                    <a:pt x="1820" y="1731"/>
                    <a:pt x="1807" y="1748"/>
                    <a:pt x="1793" y="1766"/>
                  </a:cubicBezTo>
                  <a:cubicBezTo>
                    <a:pt x="1766" y="1803"/>
                    <a:pt x="1736" y="1838"/>
                    <a:pt x="1708" y="1871"/>
                  </a:cubicBezTo>
                  <a:cubicBezTo>
                    <a:pt x="1652" y="1937"/>
                    <a:pt x="1591" y="2000"/>
                    <a:pt x="1528" y="2059"/>
                  </a:cubicBezTo>
                  <a:cubicBezTo>
                    <a:pt x="1462" y="2119"/>
                    <a:pt x="1392" y="2175"/>
                    <a:pt x="1324" y="2232"/>
                  </a:cubicBezTo>
                  <a:cubicBezTo>
                    <a:pt x="1260" y="2287"/>
                    <a:pt x="1192" y="2338"/>
                    <a:pt x="1121" y="2385"/>
                  </a:cubicBezTo>
                  <a:cubicBezTo>
                    <a:pt x="1087" y="2407"/>
                    <a:pt x="1054" y="2429"/>
                    <a:pt x="1018" y="2449"/>
                  </a:cubicBezTo>
                  <a:cubicBezTo>
                    <a:pt x="979" y="2470"/>
                    <a:pt x="938" y="2491"/>
                    <a:pt x="896" y="2509"/>
                  </a:cubicBezTo>
                  <a:cubicBezTo>
                    <a:pt x="819" y="2545"/>
                    <a:pt x="740" y="2578"/>
                    <a:pt x="661" y="2610"/>
                  </a:cubicBezTo>
                  <a:cubicBezTo>
                    <a:pt x="601" y="2634"/>
                    <a:pt x="539" y="2660"/>
                    <a:pt x="477" y="2680"/>
                  </a:cubicBezTo>
                  <a:cubicBezTo>
                    <a:pt x="409" y="2700"/>
                    <a:pt x="341" y="2713"/>
                    <a:pt x="271" y="2720"/>
                  </a:cubicBezTo>
                  <a:cubicBezTo>
                    <a:pt x="203" y="2725"/>
                    <a:pt x="133" y="2728"/>
                    <a:pt x="66" y="2737"/>
                  </a:cubicBezTo>
                  <a:cubicBezTo>
                    <a:pt x="44" y="2742"/>
                    <a:pt x="22" y="2743"/>
                    <a:pt x="1" y="2747"/>
                  </a:cubicBezTo>
                  <a:cubicBezTo>
                    <a:pt x="7" y="2749"/>
                    <a:pt x="12" y="2752"/>
                    <a:pt x="18" y="2754"/>
                  </a:cubicBezTo>
                  <a:cubicBezTo>
                    <a:pt x="116" y="2794"/>
                    <a:pt x="218" y="2825"/>
                    <a:pt x="310" y="2878"/>
                  </a:cubicBezTo>
                  <a:cubicBezTo>
                    <a:pt x="395" y="2928"/>
                    <a:pt x="462" y="3000"/>
                    <a:pt x="540" y="3058"/>
                  </a:cubicBezTo>
                  <a:cubicBezTo>
                    <a:pt x="589" y="3093"/>
                    <a:pt x="637" y="3122"/>
                    <a:pt x="687" y="3151"/>
                  </a:cubicBezTo>
                  <a:cubicBezTo>
                    <a:pt x="734" y="3181"/>
                    <a:pt x="781" y="3215"/>
                    <a:pt x="824" y="3249"/>
                  </a:cubicBezTo>
                  <a:cubicBezTo>
                    <a:pt x="869" y="3288"/>
                    <a:pt x="914" y="3327"/>
                    <a:pt x="958" y="3365"/>
                  </a:cubicBezTo>
                  <a:cubicBezTo>
                    <a:pt x="1007" y="3404"/>
                    <a:pt x="1054" y="3443"/>
                    <a:pt x="1106" y="3480"/>
                  </a:cubicBezTo>
                  <a:lnTo>
                    <a:pt x="1105" y="3480"/>
                  </a:lnTo>
                  <a:cubicBezTo>
                    <a:pt x="1175" y="3530"/>
                    <a:pt x="1246" y="3579"/>
                    <a:pt x="1314" y="3630"/>
                  </a:cubicBezTo>
                  <a:cubicBezTo>
                    <a:pt x="1377" y="3680"/>
                    <a:pt x="1437" y="3733"/>
                    <a:pt x="1495" y="3789"/>
                  </a:cubicBezTo>
                  <a:cubicBezTo>
                    <a:pt x="1611" y="3902"/>
                    <a:pt x="1732" y="4010"/>
                    <a:pt x="1834" y="4136"/>
                  </a:cubicBezTo>
                  <a:cubicBezTo>
                    <a:pt x="1886" y="4201"/>
                    <a:pt x="1933" y="4268"/>
                    <a:pt x="1981" y="4335"/>
                  </a:cubicBezTo>
                  <a:cubicBezTo>
                    <a:pt x="2027" y="4399"/>
                    <a:pt x="2072" y="4465"/>
                    <a:pt x="2113" y="4532"/>
                  </a:cubicBezTo>
                  <a:cubicBezTo>
                    <a:pt x="2203" y="4677"/>
                    <a:pt x="2274" y="4831"/>
                    <a:pt x="2337" y="4987"/>
                  </a:cubicBezTo>
                  <a:cubicBezTo>
                    <a:pt x="2389" y="5116"/>
                    <a:pt x="2431" y="5246"/>
                    <a:pt x="2473" y="5378"/>
                  </a:cubicBezTo>
                  <a:cubicBezTo>
                    <a:pt x="2497" y="5460"/>
                    <a:pt x="2526" y="5538"/>
                    <a:pt x="2551" y="5618"/>
                  </a:cubicBezTo>
                  <a:cubicBezTo>
                    <a:pt x="2563" y="5664"/>
                    <a:pt x="2577" y="5711"/>
                    <a:pt x="2589" y="5757"/>
                  </a:cubicBezTo>
                  <a:cubicBezTo>
                    <a:pt x="2593" y="5732"/>
                    <a:pt x="2595" y="5709"/>
                    <a:pt x="2599" y="5684"/>
                  </a:cubicBezTo>
                  <a:cubicBezTo>
                    <a:pt x="2605" y="5638"/>
                    <a:pt x="2613" y="5593"/>
                    <a:pt x="2620" y="5549"/>
                  </a:cubicBezTo>
                  <a:cubicBezTo>
                    <a:pt x="2628" y="5503"/>
                    <a:pt x="2634" y="5456"/>
                    <a:pt x="2646" y="5410"/>
                  </a:cubicBezTo>
                  <a:cubicBezTo>
                    <a:pt x="2687" y="5236"/>
                    <a:pt x="2747" y="5066"/>
                    <a:pt x="2803" y="4895"/>
                  </a:cubicBezTo>
                  <a:cubicBezTo>
                    <a:pt x="2860" y="4726"/>
                    <a:pt x="2920" y="4556"/>
                    <a:pt x="3007" y="4400"/>
                  </a:cubicBezTo>
                  <a:cubicBezTo>
                    <a:pt x="3050" y="4323"/>
                    <a:pt x="3100" y="4250"/>
                    <a:pt x="3151" y="4178"/>
                  </a:cubicBezTo>
                  <a:cubicBezTo>
                    <a:pt x="3201" y="4110"/>
                    <a:pt x="3253" y="4044"/>
                    <a:pt x="3309" y="3981"/>
                  </a:cubicBezTo>
                  <a:cubicBezTo>
                    <a:pt x="3424" y="3851"/>
                    <a:pt x="3542" y="3724"/>
                    <a:pt x="3671" y="3609"/>
                  </a:cubicBezTo>
                  <a:cubicBezTo>
                    <a:pt x="3803" y="3490"/>
                    <a:pt x="3936" y="3371"/>
                    <a:pt x="4079" y="3266"/>
                  </a:cubicBezTo>
                  <a:cubicBezTo>
                    <a:pt x="4221" y="3163"/>
                    <a:pt x="4373" y="3072"/>
                    <a:pt x="4531" y="2994"/>
                  </a:cubicBezTo>
                  <a:cubicBezTo>
                    <a:pt x="4682" y="2919"/>
                    <a:pt x="4841" y="2860"/>
                    <a:pt x="5002" y="2810"/>
                  </a:cubicBezTo>
                  <a:cubicBezTo>
                    <a:pt x="5078" y="2785"/>
                    <a:pt x="5156" y="2766"/>
                    <a:pt x="5235" y="2748"/>
                  </a:cubicBezTo>
                  <a:cubicBezTo>
                    <a:pt x="5318" y="2726"/>
                    <a:pt x="5404" y="2704"/>
                    <a:pt x="5489" y="2682"/>
                  </a:cubicBezTo>
                  <a:cubicBezTo>
                    <a:pt x="5525" y="2672"/>
                    <a:pt x="5560" y="2664"/>
                    <a:pt x="5596" y="2655"/>
                  </a:cubicBezTo>
                  <a:cubicBezTo>
                    <a:pt x="5559" y="2640"/>
                    <a:pt x="5524" y="2624"/>
                    <a:pt x="5487" y="2610"/>
                  </a:cubicBezTo>
                  <a:cubicBezTo>
                    <a:pt x="5431" y="2589"/>
                    <a:pt x="5375" y="2569"/>
                    <a:pt x="5322" y="2547"/>
                  </a:cubicBezTo>
                  <a:cubicBezTo>
                    <a:pt x="5258" y="2525"/>
                    <a:pt x="5194" y="2505"/>
                    <a:pt x="5132" y="2479"/>
                  </a:cubicBezTo>
                  <a:cubicBezTo>
                    <a:pt x="5056" y="2449"/>
                    <a:pt x="4989" y="2405"/>
                    <a:pt x="4922" y="2364"/>
                  </a:cubicBezTo>
                  <a:cubicBezTo>
                    <a:pt x="4859" y="2325"/>
                    <a:pt x="4793" y="2290"/>
                    <a:pt x="4726" y="2253"/>
                  </a:cubicBezTo>
                  <a:cubicBezTo>
                    <a:pt x="4594" y="2183"/>
                    <a:pt x="4463" y="2107"/>
                    <a:pt x="4341" y="2020"/>
                  </a:cubicBezTo>
                  <a:cubicBezTo>
                    <a:pt x="4212" y="1928"/>
                    <a:pt x="4090" y="1825"/>
                    <a:pt x="3966" y="1727"/>
                  </a:cubicBezTo>
                  <a:cubicBezTo>
                    <a:pt x="3877" y="1654"/>
                    <a:pt x="3785" y="1585"/>
                    <a:pt x="3692" y="1515"/>
                  </a:cubicBezTo>
                  <a:cubicBezTo>
                    <a:pt x="3596" y="1442"/>
                    <a:pt x="3505" y="1366"/>
                    <a:pt x="3415" y="1289"/>
                  </a:cubicBezTo>
                  <a:cubicBezTo>
                    <a:pt x="3335" y="1218"/>
                    <a:pt x="3249" y="1147"/>
                    <a:pt x="3176" y="1067"/>
                  </a:cubicBezTo>
                  <a:cubicBezTo>
                    <a:pt x="3100" y="986"/>
                    <a:pt x="3039" y="895"/>
                    <a:pt x="2980" y="803"/>
                  </a:cubicBezTo>
                  <a:cubicBezTo>
                    <a:pt x="2932" y="729"/>
                    <a:pt x="2881" y="658"/>
                    <a:pt x="2832" y="583"/>
                  </a:cubicBezTo>
                  <a:cubicBezTo>
                    <a:pt x="2793" y="522"/>
                    <a:pt x="2758" y="456"/>
                    <a:pt x="2726" y="390"/>
                  </a:cubicBezTo>
                  <a:cubicBezTo>
                    <a:pt x="2685" y="307"/>
                    <a:pt x="2647" y="221"/>
                    <a:pt x="2619" y="135"/>
                  </a:cubicBezTo>
                  <a:cubicBezTo>
                    <a:pt x="2603" y="89"/>
                    <a:pt x="2592" y="45"/>
                    <a:pt x="25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8"/>
            <p:cNvSpPr/>
            <p:nvPr/>
          </p:nvSpPr>
          <p:spPr>
            <a:xfrm>
              <a:off x="5681100" y="3469600"/>
              <a:ext cx="143000" cy="49925"/>
            </a:xfrm>
            <a:custGeom>
              <a:avLst/>
              <a:gdLst/>
              <a:ahLst/>
              <a:cxnLst/>
              <a:rect l="l" t="t" r="r" b="b"/>
              <a:pathLst>
                <a:path w="5720" h="1997" extrusionOk="0">
                  <a:moveTo>
                    <a:pt x="5623" y="1"/>
                  </a:moveTo>
                  <a:cubicBezTo>
                    <a:pt x="5619" y="1"/>
                    <a:pt x="5615" y="1"/>
                    <a:pt x="5610" y="2"/>
                  </a:cubicBezTo>
                  <a:cubicBezTo>
                    <a:pt x="5547" y="8"/>
                    <a:pt x="5484" y="25"/>
                    <a:pt x="5422" y="38"/>
                  </a:cubicBezTo>
                  <a:cubicBezTo>
                    <a:pt x="5363" y="50"/>
                    <a:pt x="5303" y="58"/>
                    <a:pt x="5243" y="67"/>
                  </a:cubicBezTo>
                  <a:cubicBezTo>
                    <a:pt x="5110" y="85"/>
                    <a:pt x="4981" y="121"/>
                    <a:pt x="4848" y="141"/>
                  </a:cubicBezTo>
                  <a:cubicBezTo>
                    <a:pt x="4716" y="159"/>
                    <a:pt x="4582" y="178"/>
                    <a:pt x="4449" y="199"/>
                  </a:cubicBezTo>
                  <a:cubicBezTo>
                    <a:pt x="4381" y="209"/>
                    <a:pt x="4313" y="220"/>
                    <a:pt x="4244" y="230"/>
                  </a:cubicBezTo>
                  <a:cubicBezTo>
                    <a:pt x="4169" y="241"/>
                    <a:pt x="4092" y="250"/>
                    <a:pt x="4016" y="261"/>
                  </a:cubicBezTo>
                  <a:cubicBezTo>
                    <a:pt x="3948" y="271"/>
                    <a:pt x="3878" y="281"/>
                    <a:pt x="3809" y="292"/>
                  </a:cubicBezTo>
                  <a:cubicBezTo>
                    <a:pt x="3733" y="302"/>
                    <a:pt x="3656" y="310"/>
                    <a:pt x="3578" y="321"/>
                  </a:cubicBezTo>
                  <a:cubicBezTo>
                    <a:pt x="3492" y="331"/>
                    <a:pt x="3405" y="340"/>
                    <a:pt x="3318" y="349"/>
                  </a:cubicBezTo>
                  <a:cubicBezTo>
                    <a:pt x="3232" y="360"/>
                    <a:pt x="3143" y="371"/>
                    <a:pt x="3056" y="380"/>
                  </a:cubicBezTo>
                  <a:cubicBezTo>
                    <a:pt x="2853" y="398"/>
                    <a:pt x="2646" y="401"/>
                    <a:pt x="2440" y="405"/>
                  </a:cubicBezTo>
                  <a:cubicBezTo>
                    <a:pt x="2393" y="406"/>
                    <a:pt x="2345" y="406"/>
                    <a:pt x="2298" y="406"/>
                  </a:cubicBezTo>
                  <a:cubicBezTo>
                    <a:pt x="2251" y="406"/>
                    <a:pt x="2204" y="406"/>
                    <a:pt x="2156" y="406"/>
                  </a:cubicBezTo>
                  <a:cubicBezTo>
                    <a:pt x="2099" y="406"/>
                    <a:pt x="2042" y="407"/>
                    <a:pt x="1985" y="407"/>
                  </a:cubicBezTo>
                  <a:cubicBezTo>
                    <a:pt x="1943" y="407"/>
                    <a:pt x="1900" y="407"/>
                    <a:pt x="1858" y="405"/>
                  </a:cubicBezTo>
                  <a:cubicBezTo>
                    <a:pt x="1783" y="402"/>
                    <a:pt x="1709" y="397"/>
                    <a:pt x="1635" y="397"/>
                  </a:cubicBezTo>
                  <a:cubicBezTo>
                    <a:pt x="1585" y="397"/>
                    <a:pt x="1534" y="399"/>
                    <a:pt x="1484" y="399"/>
                  </a:cubicBezTo>
                  <a:cubicBezTo>
                    <a:pt x="1467" y="399"/>
                    <a:pt x="1451" y="398"/>
                    <a:pt x="1434" y="398"/>
                  </a:cubicBezTo>
                  <a:cubicBezTo>
                    <a:pt x="1338" y="393"/>
                    <a:pt x="1244" y="375"/>
                    <a:pt x="1150" y="361"/>
                  </a:cubicBezTo>
                  <a:cubicBezTo>
                    <a:pt x="1054" y="345"/>
                    <a:pt x="957" y="334"/>
                    <a:pt x="862" y="317"/>
                  </a:cubicBezTo>
                  <a:cubicBezTo>
                    <a:pt x="733" y="294"/>
                    <a:pt x="605" y="267"/>
                    <a:pt x="476" y="236"/>
                  </a:cubicBezTo>
                  <a:cubicBezTo>
                    <a:pt x="409" y="219"/>
                    <a:pt x="341" y="202"/>
                    <a:pt x="274" y="188"/>
                  </a:cubicBezTo>
                  <a:cubicBezTo>
                    <a:pt x="222" y="176"/>
                    <a:pt x="170" y="169"/>
                    <a:pt x="119" y="155"/>
                  </a:cubicBezTo>
                  <a:cubicBezTo>
                    <a:pt x="112" y="154"/>
                    <a:pt x="106" y="153"/>
                    <a:pt x="99" y="153"/>
                  </a:cubicBezTo>
                  <a:cubicBezTo>
                    <a:pt x="59" y="153"/>
                    <a:pt x="21" y="181"/>
                    <a:pt x="12" y="220"/>
                  </a:cubicBezTo>
                  <a:cubicBezTo>
                    <a:pt x="0" y="268"/>
                    <a:pt x="30" y="315"/>
                    <a:pt x="77" y="328"/>
                  </a:cubicBezTo>
                  <a:cubicBezTo>
                    <a:pt x="100" y="334"/>
                    <a:pt x="126" y="339"/>
                    <a:pt x="152" y="345"/>
                  </a:cubicBezTo>
                  <a:cubicBezTo>
                    <a:pt x="159" y="352"/>
                    <a:pt x="165" y="357"/>
                    <a:pt x="173" y="361"/>
                  </a:cubicBezTo>
                  <a:cubicBezTo>
                    <a:pt x="197" y="376"/>
                    <a:pt x="223" y="391"/>
                    <a:pt x="249" y="405"/>
                  </a:cubicBezTo>
                  <a:cubicBezTo>
                    <a:pt x="271" y="418"/>
                    <a:pt x="296" y="427"/>
                    <a:pt x="319" y="437"/>
                  </a:cubicBezTo>
                  <a:cubicBezTo>
                    <a:pt x="363" y="458"/>
                    <a:pt x="404" y="483"/>
                    <a:pt x="448" y="504"/>
                  </a:cubicBezTo>
                  <a:cubicBezTo>
                    <a:pt x="493" y="526"/>
                    <a:pt x="537" y="550"/>
                    <a:pt x="579" y="575"/>
                  </a:cubicBezTo>
                  <a:cubicBezTo>
                    <a:pt x="627" y="604"/>
                    <a:pt x="675" y="634"/>
                    <a:pt x="724" y="662"/>
                  </a:cubicBezTo>
                  <a:cubicBezTo>
                    <a:pt x="773" y="690"/>
                    <a:pt x="822" y="717"/>
                    <a:pt x="869" y="747"/>
                  </a:cubicBezTo>
                  <a:cubicBezTo>
                    <a:pt x="869" y="747"/>
                    <a:pt x="871" y="747"/>
                    <a:pt x="871" y="748"/>
                  </a:cubicBezTo>
                  <a:cubicBezTo>
                    <a:pt x="914" y="776"/>
                    <a:pt x="952" y="804"/>
                    <a:pt x="991" y="834"/>
                  </a:cubicBezTo>
                  <a:cubicBezTo>
                    <a:pt x="1036" y="875"/>
                    <a:pt x="1081" y="915"/>
                    <a:pt x="1127" y="953"/>
                  </a:cubicBezTo>
                  <a:cubicBezTo>
                    <a:pt x="1197" y="1011"/>
                    <a:pt x="1265" y="1073"/>
                    <a:pt x="1334" y="1133"/>
                  </a:cubicBezTo>
                  <a:cubicBezTo>
                    <a:pt x="1369" y="1163"/>
                    <a:pt x="1404" y="1194"/>
                    <a:pt x="1437" y="1227"/>
                  </a:cubicBezTo>
                  <a:cubicBezTo>
                    <a:pt x="1468" y="1258"/>
                    <a:pt x="1498" y="1290"/>
                    <a:pt x="1529" y="1321"/>
                  </a:cubicBezTo>
                  <a:cubicBezTo>
                    <a:pt x="1587" y="1379"/>
                    <a:pt x="1647" y="1433"/>
                    <a:pt x="1707" y="1489"/>
                  </a:cubicBezTo>
                  <a:cubicBezTo>
                    <a:pt x="1740" y="1521"/>
                    <a:pt x="1775" y="1552"/>
                    <a:pt x="1810" y="1582"/>
                  </a:cubicBezTo>
                  <a:cubicBezTo>
                    <a:pt x="1841" y="1608"/>
                    <a:pt x="1872" y="1634"/>
                    <a:pt x="1901" y="1663"/>
                  </a:cubicBezTo>
                  <a:cubicBezTo>
                    <a:pt x="1957" y="1717"/>
                    <a:pt x="2010" y="1774"/>
                    <a:pt x="2064" y="1829"/>
                  </a:cubicBezTo>
                  <a:cubicBezTo>
                    <a:pt x="2066" y="1831"/>
                    <a:pt x="2068" y="1835"/>
                    <a:pt x="2071" y="1836"/>
                  </a:cubicBezTo>
                  <a:cubicBezTo>
                    <a:pt x="2051" y="1852"/>
                    <a:pt x="2040" y="1877"/>
                    <a:pt x="2041" y="1904"/>
                  </a:cubicBezTo>
                  <a:cubicBezTo>
                    <a:pt x="2043" y="1933"/>
                    <a:pt x="2054" y="1959"/>
                    <a:pt x="2077" y="1976"/>
                  </a:cubicBezTo>
                  <a:cubicBezTo>
                    <a:pt x="2101" y="1993"/>
                    <a:pt x="2131" y="1996"/>
                    <a:pt x="2162" y="1996"/>
                  </a:cubicBezTo>
                  <a:cubicBezTo>
                    <a:pt x="2175" y="1996"/>
                    <a:pt x="2187" y="1996"/>
                    <a:pt x="2200" y="1995"/>
                  </a:cubicBezTo>
                  <a:cubicBezTo>
                    <a:pt x="2239" y="1994"/>
                    <a:pt x="2279" y="1994"/>
                    <a:pt x="2318" y="1994"/>
                  </a:cubicBezTo>
                  <a:cubicBezTo>
                    <a:pt x="2372" y="1994"/>
                    <a:pt x="2426" y="1995"/>
                    <a:pt x="2480" y="1995"/>
                  </a:cubicBezTo>
                  <a:cubicBezTo>
                    <a:pt x="2497" y="1995"/>
                    <a:pt x="2514" y="1995"/>
                    <a:pt x="2531" y="1994"/>
                  </a:cubicBezTo>
                  <a:lnTo>
                    <a:pt x="2581" y="1994"/>
                  </a:lnTo>
                  <a:cubicBezTo>
                    <a:pt x="2619" y="1992"/>
                    <a:pt x="2657" y="1991"/>
                    <a:pt x="2695" y="1987"/>
                  </a:cubicBezTo>
                  <a:cubicBezTo>
                    <a:pt x="2732" y="1985"/>
                    <a:pt x="2770" y="1981"/>
                    <a:pt x="2807" y="1978"/>
                  </a:cubicBezTo>
                  <a:cubicBezTo>
                    <a:pt x="2845" y="1974"/>
                    <a:pt x="2884" y="1969"/>
                    <a:pt x="2921" y="1960"/>
                  </a:cubicBezTo>
                  <a:cubicBezTo>
                    <a:pt x="2926" y="1959"/>
                    <a:pt x="2931" y="1959"/>
                    <a:pt x="2936" y="1958"/>
                  </a:cubicBezTo>
                  <a:cubicBezTo>
                    <a:pt x="2992" y="1948"/>
                    <a:pt x="3047" y="1936"/>
                    <a:pt x="3104" y="1926"/>
                  </a:cubicBezTo>
                  <a:cubicBezTo>
                    <a:pt x="3123" y="1922"/>
                    <a:pt x="3143" y="1919"/>
                    <a:pt x="3162" y="1916"/>
                  </a:cubicBezTo>
                  <a:cubicBezTo>
                    <a:pt x="3210" y="1906"/>
                    <a:pt x="3243" y="1864"/>
                    <a:pt x="3236" y="1814"/>
                  </a:cubicBezTo>
                  <a:cubicBezTo>
                    <a:pt x="3235" y="1809"/>
                    <a:pt x="3233" y="1803"/>
                    <a:pt x="3231" y="1797"/>
                  </a:cubicBezTo>
                  <a:cubicBezTo>
                    <a:pt x="3236" y="1792"/>
                    <a:pt x="3240" y="1787"/>
                    <a:pt x="3243" y="1780"/>
                  </a:cubicBezTo>
                  <a:cubicBezTo>
                    <a:pt x="3247" y="1774"/>
                    <a:pt x="3250" y="1766"/>
                    <a:pt x="3251" y="1759"/>
                  </a:cubicBezTo>
                  <a:lnTo>
                    <a:pt x="3251" y="1761"/>
                  </a:lnTo>
                  <a:cubicBezTo>
                    <a:pt x="3251" y="1759"/>
                    <a:pt x="3252" y="1759"/>
                    <a:pt x="3251" y="1758"/>
                  </a:cubicBezTo>
                  <a:cubicBezTo>
                    <a:pt x="3255" y="1753"/>
                    <a:pt x="3258" y="1747"/>
                    <a:pt x="3261" y="1741"/>
                  </a:cubicBezTo>
                  <a:cubicBezTo>
                    <a:pt x="3287" y="1704"/>
                    <a:pt x="3312" y="1669"/>
                    <a:pt x="3335" y="1630"/>
                  </a:cubicBezTo>
                  <a:cubicBezTo>
                    <a:pt x="3361" y="1589"/>
                    <a:pt x="3385" y="1547"/>
                    <a:pt x="3411" y="1504"/>
                  </a:cubicBezTo>
                  <a:cubicBezTo>
                    <a:pt x="3411" y="1503"/>
                    <a:pt x="3412" y="1503"/>
                    <a:pt x="3412" y="1503"/>
                  </a:cubicBezTo>
                  <a:cubicBezTo>
                    <a:pt x="3428" y="1479"/>
                    <a:pt x="3444" y="1459"/>
                    <a:pt x="3462" y="1437"/>
                  </a:cubicBezTo>
                  <a:cubicBezTo>
                    <a:pt x="3489" y="1406"/>
                    <a:pt x="3516" y="1377"/>
                    <a:pt x="3547" y="1349"/>
                  </a:cubicBezTo>
                  <a:cubicBezTo>
                    <a:pt x="3638" y="1268"/>
                    <a:pt x="3723" y="1181"/>
                    <a:pt x="3808" y="1097"/>
                  </a:cubicBezTo>
                  <a:cubicBezTo>
                    <a:pt x="3892" y="1013"/>
                    <a:pt x="3969" y="921"/>
                    <a:pt x="4056" y="840"/>
                  </a:cubicBezTo>
                  <a:cubicBezTo>
                    <a:pt x="4094" y="805"/>
                    <a:pt x="4134" y="774"/>
                    <a:pt x="4175" y="743"/>
                  </a:cubicBezTo>
                  <a:cubicBezTo>
                    <a:pt x="4211" y="719"/>
                    <a:pt x="4249" y="695"/>
                    <a:pt x="4289" y="674"/>
                  </a:cubicBezTo>
                  <a:cubicBezTo>
                    <a:pt x="4330" y="654"/>
                    <a:pt x="4368" y="633"/>
                    <a:pt x="4408" y="614"/>
                  </a:cubicBezTo>
                  <a:cubicBezTo>
                    <a:pt x="4448" y="593"/>
                    <a:pt x="4486" y="570"/>
                    <a:pt x="4526" y="549"/>
                  </a:cubicBezTo>
                  <a:cubicBezTo>
                    <a:pt x="4554" y="534"/>
                    <a:pt x="4584" y="520"/>
                    <a:pt x="4615" y="508"/>
                  </a:cubicBezTo>
                  <a:cubicBezTo>
                    <a:pt x="4697" y="478"/>
                    <a:pt x="4781" y="454"/>
                    <a:pt x="4865" y="430"/>
                  </a:cubicBezTo>
                  <a:cubicBezTo>
                    <a:pt x="4901" y="420"/>
                    <a:pt x="4934" y="407"/>
                    <a:pt x="4969" y="395"/>
                  </a:cubicBezTo>
                  <a:cubicBezTo>
                    <a:pt x="4987" y="389"/>
                    <a:pt x="5006" y="381"/>
                    <a:pt x="5021" y="373"/>
                  </a:cubicBezTo>
                  <a:cubicBezTo>
                    <a:pt x="5053" y="355"/>
                    <a:pt x="5067" y="316"/>
                    <a:pt x="5061" y="279"/>
                  </a:cubicBezTo>
                  <a:cubicBezTo>
                    <a:pt x="5136" y="264"/>
                    <a:pt x="5209" y="249"/>
                    <a:pt x="5284" y="238"/>
                  </a:cubicBezTo>
                  <a:cubicBezTo>
                    <a:pt x="5342" y="231"/>
                    <a:pt x="5402" y="221"/>
                    <a:pt x="5460" y="210"/>
                  </a:cubicBezTo>
                  <a:cubicBezTo>
                    <a:pt x="5518" y="197"/>
                    <a:pt x="5579" y="180"/>
                    <a:pt x="5640" y="175"/>
                  </a:cubicBezTo>
                  <a:cubicBezTo>
                    <a:pt x="5688" y="170"/>
                    <a:pt x="5720" y="118"/>
                    <a:pt x="5712" y="73"/>
                  </a:cubicBezTo>
                  <a:cubicBezTo>
                    <a:pt x="5704" y="29"/>
                    <a:pt x="5666" y="1"/>
                    <a:pt x="5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8"/>
            <p:cNvSpPr/>
            <p:nvPr/>
          </p:nvSpPr>
          <p:spPr>
            <a:xfrm>
              <a:off x="5747800" y="3465050"/>
              <a:ext cx="4475" cy="4450"/>
            </a:xfrm>
            <a:custGeom>
              <a:avLst/>
              <a:gdLst/>
              <a:ahLst/>
              <a:cxnLst/>
              <a:rect l="l" t="t" r="r" b="b"/>
              <a:pathLst>
                <a:path w="179" h="178" extrusionOk="0">
                  <a:moveTo>
                    <a:pt x="90" y="1"/>
                  </a:moveTo>
                  <a:cubicBezTo>
                    <a:pt x="89" y="1"/>
                    <a:pt x="88" y="1"/>
                    <a:pt x="88" y="1"/>
                  </a:cubicBezTo>
                  <a:cubicBezTo>
                    <a:pt x="38" y="2"/>
                    <a:pt x="0" y="43"/>
                    <a:pt x="1" y="92"/>
                  </a:cubicBezTo>
                  <a:cubicBezTo>
                    <a:pt x="1" y="138"/>
                    <a:pt x="40" y="178"/>
                    <a:pt x="88" y="178"/>
                  </a:cubicBezTo>
                  <a:cubicBezTo>
                    <a:pt x="89" y="178"/>
                    <a:pt x="91" y="178"/>
                    <a:pt x="92" y="177"/>
                  </a:cubicBezTo>
                  <a:cubicBezTo>
                    <a:pt x="140" y="176"/>
                    <a:pt x="179" y="135"/>
                    <a:pt x="178" y="88"/>
                  </a:cubicBezTo>
                  <a:cubicBezTo>
                    <a:pt x="177" y="40"/>
                    <a:pt x="136" y="1"/>
                    <a:pt x="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8"/>
            <p:cNvSpPr/>
            <p:nvPr/>
          </p:nvSpPr>
          <p:spPr>
            <a:xfrm>
              <a:off x="5755375" y="3464400"/>
              <a:ext cx="4500" cy="4425"/>
            </a:xfrm>
            <a:custGeom>
              <a:avLst/>
              <a:gdLst/>
              <a:ahLst/>
              <a:cxnLst/>
              <a:rect l="l" t="t" r="r" b="b"/>
              <a:pathLst>
                <a:path w="180" h="177" extrusionOk="0">
                  <a:moveTo>
                    <a:pt x="90" y="0"/>
                  </a:moveTo>
                  <a:cubicBezTo>
                    <a:pt x="89" y="0"/>
                    <a:pt x="89" y="0"/>
                    <a:pt x="88" y="0"/>
                  </a:cubicBezTo>
                  <a:cubicBezTo>
                    <a:pt x="39" y="1"/>
                    <a:pt x="0" y="42"/>
                    <a:pt x="2" y="91"/>
                  </a:cubicBezTo>
                  <a:cubicBezTo>
                    <a:pt x="3" y="139"/>
                    <a:pt x="43" y="177"/>
                    <a:pt x="89" y="177"/>
                  </a:cubicBezTo>
                  <a:cubicBezTo>
                    <a:pt x="90" y="177"/>
                    <a:pt x="91"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8"/>
            <p:cNvSpPr/>
            <p:nvPr/>
          </p:nvSpPr>
          <p:spPr>
            <a:xfrm>
              <a:off x="5750475" y="3458725"/>
              <a:ext cx="4475" cy="4425"/>
            </a:xfrm>
            <a:custGeom>
              <a:avLst/>
              <a:gdLst/>
              <a:ahLst/>
              <a:cxnLst/>
              <a:rect l="l" t="t" r="r" b="b"/>
              <a:pathLst>
                <a:path w="179" h="177" extrusionOk="0">
                  <a:moveTo>
                    <a:pt x="90" y="0"/>
                  </a:moveTo>
                  <a:cubicBezTo>
                    <a:pt x="89" y="0"/>
                    <a:pt x="89" y="0"/>
                    <a:pt x="88" y="0"/>
                  </a:cubicBezTo>
                  <a:cubicBezTo>
                    <a:pt x="39" y="1"/>
                    <a:pt x="0" y="42"/>
                    <a:pt x="1" y="91"/>
                  </a:cubicBezTo>
                  <a:cubicBezTo>
                    <a:pt x="2" y="138"/>
                    <a:pt x="42" y="177"/>
                    <a:pt x="88" y="177"/>
                  </a:cubicBezTo>
                  <a:cubicBezTo>
                    <a:pt x="89" y="177"/>
                    <a:pt x="90"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8"/>
            <p:cNvSpPr/>
            <p:nvPr/>
          </p:nvSpPr>
          <p:spPr>
            <a:xfrm>
              <a:off x="5715150" y="3470650"/>
              <a:ext cx="4525" cy="4450"/>
            </a:xfrm>
            <a:custGeom>
              <a:avLst/>
              <a:gdLst/>
              <a:ahLst/>
              <a:cxnLst/>
              <a:rect l="l" t="t" r="r" b="b"/>
              <a:pathLst>
                <a:path w="181" h="178" extrusionOk="0">
                  <a:moveTo>
                    <a:pt x="92" y="1"/>
                  </a:moveTo>
                  <a:cubicBezTo>
                    <a:pt x="91" y="1"/>
                    <a:pt x="90" y="1"/>
                    <a:pt x="88" y="1"/>
                  </a:cubicBezTo>
                  <a:cubicBezTo>
                    <a:pt x="39" y="2"/>
                    <a:pt x="1" y="43"/>
                    <a:pt x="2" y="91"/>
                  </a:cubicBezTo>
                  <a:cubicBezTo>
                    <a:pt x="2" y="138"/>
                    <a:pt x="42" y="177"/>
                    <a:pt x="91" y="177"/>
                  </a:cubicBezTo>
                  <a:cubicBezTo>
                    <a:pt x="91" y="177"/>
                    <a:pt x="92" y="177"/>
                    <a:pt x="92" y="177"/>
                  </a:cubicBezTo>
                  <a:cubicBezTo>
                    <a:pt x="141" y="176"/>
                    <a:pt x="180" y="135"/>
                    <a:pt x="178" y="87"/>
                  </a:cubicBezTo>
                  <a:cubicBezTo>
                    <a:pt x="177" y="39"/>
                    <a:pt x="138"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8"/>
            <p:cNvSpPr/>
            <p:nvPr/>
          </p:nvSpPr>
          <p:spPr>
            <a:xfrm>
              <a:off x="5788875" y="3463475"/>
              <a:ext cx="4500" cy="4425"/>
            </a:xfrm>
            <a:custGeom>
              <a:avLst/>
              <a:gdLst/>
              <a:ahLst/>
              <a:cxnLst/>
              <a:rect l="l" t="t" r="r" b="b"/>
              <a:pathLst>
                <a:path w="180" h="177" extrusionOk="0">
                  <a:moveTo>
                    <a:pt x="90" y="0"/>
                  </a:moveTo>
                  <a:cubicBezTo>
                    <a:pt x="89" y="0"/>
                    <a:pt x="88" y="0"/>
                    <a:pt x="88" y="0"/>
                  </a:cubicBezTo>
                  <a:cubicBezTo>
                    <a:pt x="39" y="1"/>
                    <a:pt x="0" y="42"/>
                    <a:pt x="2" y="90"/>
                  </a:cubicBezTo>
                  <a:cubicBezTo>
                    <a:pt x="2" y="139"/>
                    <a:pt x="42" y="177"/>
                    <a:pt x="90" y="177"/>
                  </a:cubicBezTo>
                  <a:cubicBezTo>
                    <a:pt x="91" y="177"/>
                    <a:pt x="91" y="177"/>
                    <a:pt x="92" y="176"/>
                  </a:cubicBezTo>
                  <a:cubicBezTo>
                    <a:pt x="141" y="175"/>
                    <a:pt x="180" y="134"/>
                    <a:pt x="179" y="86"/>
                  </a:cubicBezTo>
                  <a:cubicBezTo>
                    <a:pt x="178"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8"/>
            <p:cNvSpPr/>
            <p:nvPr/>
          </p:nvSpPr>
          <p:spPr>
            <a:xfrm>
              <a:off x="5729075" y="3403625"/>
              <a:ext cx="47000" cy="43825"/>
            </a:xfrm>
            <a:custGeom>
              <a:avLst/>
              <a:gdLst/>
              <a:ahLst/>
              <a:cxnLst/>
              <a:rect l="l" t="t" r="r" b="b"/>
              <a:pathLst>
                <a:path w="1880" h="1753" extrusionOk="0">
                  <a:moveTo>
                    <a:pt x="1105" y="735"/>
                  </a:moveTo>
                  <a:cubicBezTo>
                    <a:pt x="1105" y="735"/>
                    <a:pt x="1105" y="735"/>
                    <a:pt x="1105" y="735"/>
                  </a:cubicBezTo>
                  <a:lnTo>
                    <a:pt x="1105" y="735"/>
                  </a:lnTo>
                  <a:cubicBezTo>
                    <a:pt x="1105" y="735"/>
                    <a:pt x="1105" y="735"/>
                    <a:pt x="1105" y="735"/>
                  </a:cubicBezTo>
                  <a:close/>
                  <a:moveTo>
                    <a:pt x="708" y="0"/>
                  </a:moveTo>
                  <a:cubicBezTo>
                    <a:pt x="698" y="0"/>
                    <a:pt x="688" y="2"/>
                    <a:pt x="678" y="6"/>
                  </a:cubicBezTo>
                  <a:cubicBezTo>
                    <a:pt x="648" y="17"/>
                    <a:pt x="627" y="43"/>
                    <a:pt x="621" y="74"/>
                  </a:cubicBezTo>
                  <a:cubicBezTo>
                    <a:pt x="617" y="92"/>
                    <a:pt x="616" y="107"/>
                    <a:pt x="615" y="124"/>
                  </a:cubicBezTo>
                  <a:lnTo>
                    <a:pt x="615" y="123"/>
                  </a:lnTo>
                  <a:cubicBezTo>
                    <a:pt x="602" y="227"/>
                    <a:pt x="584" y="329"/>
                    <a:pt x="562" y="430"/>
                  </a:cubicBezTo>
                  <a:cubicBezTo>
                    <a:pt x="543" y="508"/>
                    <a:pt x="522" y="585"/>
                    <a:pt x="498" y="662"/>
                  </a:cubicBezTo>
                  <a:cubicBezTo>
                    <a:pt x="496" y="672"/>
                    <a:pt x="493" y="681"/>
                    <a:pt x="489" y="690"/>
                  </a:cubicBezTo>
                  <a:cubicBezTo>
                    <a:pt x="468" y="697"/>
                    <a:pt x="452" y="713"/>
                    <a:pt x="443" y="734"/>
                  </a:cubicBezTo>
                  <a:cubicBezTo>
                    <a:pt x="430" y="760"/>
                    <a:pt x="433" y="791"/>
                    <a:pt x="446" y="816"/>
                  </a:cubicBezTo>
                  <a:cubicBezTo>
                    <a:pt x="437" y="836"/>
                    <a:pt x="430" y="858"/>
                    <a:pt x="423" y="879"/>
                  </a:cubicBezTo>
                  <a:lnTo>
                    <a:pt x="423" y="879"/>
                  </a:lnTo>
                  <a:cubicBezTo>
                    <a:pt x="413" y="904"/>
                    <a:pt x="401" y="927"/>
                    <a:pt x="389" y="950"/>
                  </a:cubicBezTo>
                  <a:cubicBezTo>
                    <a:pt x="367" y="987"/>
                    <a:pt x="342" y="1024"/>
                    <a:pt x="317" y="1060"/>
                  </a:cubicBezTo>
                  <a:cubicBezTo>
                    <a:pt x="297" y="1085"/>
                    <a:pt x="281" y="1114"/>
                    <a:pt x="266" y="1143"/>
                  </a:cubicBezTo>
                  <a:cubicBezTo>
                    <a:pt x="243" y="1193"/>
                    <a:pt x="225" y="1244"/>
                    <a:pt x="199" y="1293"/>
                  </a:cubicBezTo>
                  <a:cubicBezTo>
                    <a:pt x="192" y="1305"/>
                    <a:pt x="185" y="1317"/>
                    <a:pt x="177" y="1327"/>
                  </a:cubicBezTo>
                  <a:cubicBezTo>
                    <a:pt x="163" y="1343"/>
                    <a:pt x="151" y="1361"/>
                    <a:pt x="136" y="1378"/>
                  </a:cubicBezTo>
                  <a:cubicBezTo>
                    <a:pt x="125" y="1393"/>
                    <a:pt x="112" y="1405"/>
                    <a:pt x="105" y="1422"/>
                  </a:cubicBezTo>
                  <a:cubicBezTo>
                    <a:pt x="104" y="1425"/>
                    <a:pt x="102" y="1429"/>
                    <a:pt x="101" y="1431"/>
                  </a:cubicBezTo>
                  <a:cubicBezTo>
                    <a:pt x="75" y="1436"/>
                    <a:pt x="50" y="1455"/>
                    <a:pt x="39" y="1480"/>
                  </a:cubicBezTo>
                  <a:cubicBezTo>
                    <a:pt x="18" y="1523"/>
                    <a:pt x="42" y="1585"/>
                    <a:pt x="91" y="1596"/>
                  </a:cubicBezTo>
                  <a:cubicBezTo>
                    <a:pt x="95" y="1598"/>
                    <a:pt x="99" y="1599"/>
                    <a:pt x="102" y="1599"/>
                  </a:cubicBezTo>
                  <a:cubicBezTo>
                    <a:pt x="126" y="1606"/>
                    <a:pt x="147" y="1612"/>
                    <a:pt x="171" y="1619"/>
                  </a:cubicBezTo>
                  <a:cubicBezTo>
                    <a:pt x="157" y="1619"/>
                    <a:pt x="143" y="1620"/>
                    <a:pt x="130" y="1621"/>
                  </a:cubicBezTo>
                  <a:cubicBezTo>
                    <a:pt x="123" y="1610"/>
                    <a:pt x="112" y="1601"/>
                    <a:pt x="99" y="1599"/>
                  </a:cubicBezTo>
                  <a:cubicBezTo>
                    <a:pt x="93" y="1598"/>
                    <a:pt x="87" y="1598"/>
                    <a:pt x="82" y="1598"/>
                  </a:cubicBezTo>
                  <a:cubicBezTo>
                    <a:pt x="65" y="1598"/>
                    <a:pt x="50" y="1602"/>
                    <a:pt x="35" y="1612"/>
                  </a:cubicBezTo>
                  <a:cubicBezTo>
                    <a:pt x="24" y="1620"/>
                    <a:pt x="13" y="1630"/>
                    <a:pt x="8" y="1643"/>
                  </a:cubicBezTo>
                  <a:cubicBezTo>
                    <a:pt x="1" y="1662"/>
                    <a:pt x="4" y="1683"/>
                    <a:pt x="19" y="1697"/>
                  </a:cubicBezTo>
                  <a:cubicBezTo>
                    <a:pt x="34" y="1709"/>
                    <a:pt x="55" y="1712"/>
                    <a:pt x="71" y="1717"/>
                  </a:cubicBezTo>
                  <a:cubicBezTo>
                    <a:pt x="86" y="1720"/>
                    <a:pt x="100" y="1723"/>
                    <a:pt x="114" y="1725"/>
                  </a:cubicBezTo>
                  <a:cubicBezTo>
                    <a:pt x="188" y="1736"/>
                    <a:pt x="262" y="1744"/>
                    <a:pt x="337" y="1746"/>
                  </a:cubicBezTo>
                  <a:cubicBezTo>
                    <a:pt x="412" y="1750"/>
                    <a:pt x="487" y="1752"/>
                    <a:pt x="563" y="1752"/>
                  </a:cubicBezTo>
                  <a:cubicBezTo>
                    <a:pt x="591" y="1752"/>
                    <a:pt x="620" y="1752"/>
                    <a:pt x="648" y="1751"/>
                  </a:cubicBezTo>
                  <a:cubicBezTo>
                    <a:pt x="705" y="1750"/>
                    <a:pt x="762" y="1748"/>
                    <a:pt x="819" y="1743"/>
                  </a:cubicBezTo>
                  <a:cubicBezTo>
                    <a:pt x="901" y="1736"/>
                    <a:pt x="981" y="1727"/>
                    <a:pt x="1061" y="1718"/>
                  </a:cubicBezTo>
                  <a:cubicBezTo>
                    <a:pt x="1137" y="1709"/>
                    <a:pt x="1210" y="1692"/>
                    <a:pt x="1287" y="1679"/>
                  </a:cubicBezTo>
                  <a:cubicBezTo>
                    <a:pt x="1337" y="1672"/>
                    <a:pt x="1389" y="1665"/>
                    <a:pt x="1438" y="1653"/>
                  </a:cubicBezTo>
                  <a:cubicBezTo>
                    <a:pt x="1492" y="1642"/>
                    <a:pt x="1544" y="1630"/>
                    <a:pt x="1596" y="1621"/>
                  </a:cubicBezTo>
                  <a:lnTo>
                    <a:pt x="1596" y="1621"/>
                  </a:lnTo>
                  <a:cubicBezTo>
                    <a:pt x="1592" y="1622"/>
                    <a:pt x="1588" y="1622"/>
                    <a:pt x="1585" y="1624"/>
                  </a:cubicBezTo>
                  <a:cubicBezTo>
                    <a:pt x="1635" y="1616"/>
                    <a:pt x="1688" y="1609"/>
                    <a:pt x="1736" y="1594"/>
                  </a:cubicBezTo>
                  <a:cubicBezTo>
                    <a:pt x="1746" y="1591"/>
                    <a:pt x="1753" y="1588"/>
                    <a:pt x="1763" y="1583"/>
                  </a:cubicBezTo>
                  <a:cubicBezTo>
                    <a:pt x="1774" y="1583"/>
                    <a:pt x="1786" y="1583"/>
                    <a:pt x="1798" y="1580"/>
                  </a:cubicBezTo>
                  <a:cubicBezTo>
                    <a:pt x="1820" y="1576"/>
                    <a:pt x="1841" y="1567"/>
                    <a:pt x="1856" y="1549"/>
                  </a:cubicBezTo>
                  <a:cubicBezTo>
                    <a:pt x="1872" y="1531"/>
                    <a:pt x="1879" y="1507"/>
                    <a:pt x="1877" y="1483"/>
                  </a:cubicBezTo>
                  <a:cubicBezTo>
                    <a:pt x="1870" y="1444"/>
                    <a:pt x="1832" y="1406"/>
                    <a:pt x="1790" y="1406"/>
                  </a:cubicBezTo>
                  <a:cubicBezTo>
                    <a:pt x="1786" y="1406"/>
                    <a:pt x="1782" y="1407"/>
                    <a:pt x="1778" y="1407"/>
                  </a:cubicBezTo>
                  <a:cubicBezTo>
                    <a:pt x="1766" y="1408"/>
                    <a:pt x="1752" y="1410"/>
                    <a:pt x="1740" y="1410"/>
                  </a:cubicBezTo>
                  <a:cubicBezTo>
                    <a:pt x="1724" y="1389"/>
                    <a:pt x="1703" y="1374"/>
                    <a:pt x="1680" y="1361"/>
                  </a:cubicBezTo>
                  <a:cubicBezTo>
                    <a:pt x="1651" y="1341"/>
                    <a:pt x="1622" y="1322"/>
                    <a:pt x="1594" y="1302"/>
                  </a:cubicBezTo>
                  <a:lnTo>
                    <a:pt x="1594" y="1302"/>
                  </a:lnTo>
                  <a:cubicBezTo>
                    <a:pt x="1596" y="1305"/>
                    <a:pt x="1600" y="1307"/>
                    <a:pt x="1603" y="1310"/>
                  </a:cubicBezTo>
                  <a:cubicBezTo>
                    <a:pt x="1570" y="1285"/>
                    <a:pt x="1538" y="1260"/>
                    <a:pt x="1505" y="1232"/>
                  </a:cubicBezTo>
                  <a:cubicBezTo>
                    <a:pt x="1481" y="1211"/>
                    <a:pt x="1457" y="1189"/>
                    <a:pt x="1432" y="1166"/>
                  </a:cubicBezTo>
                  <a:lnTo>
                    <a:pt x="1432" y="1166"/>
                  </a:lnTo>
                  <a:cubicBezTo>
                    <a:pt x="1405" y="1138"/>
                    <a:pt x="1377" y="1109"/>
                    <a:pt x="1351" y="1080"/>
                  </a:cubicBezTo>
                  <a:cubicBezTo>
                    <a:pt x="1328" y="1054"/>
                    <a:pt x="1304" y="1027"/>
                    <a:pt x="1283" y="1001"/>
                  </a:cubicBezTo>
                  <a:lnTo>
                    <a:pt x="1283" y="1001"/>
                  </a:lnTo>
                  <a:lnTo>
                    <a:pt x="1285" y="1002"/>
                  </a:lnTo>
                  <a:cubicBezTo>
                    <a:pt x="1283" y="1001"/>
                    <a:pt x="1283" y="1000"/>
                    <a:pt x="1282" y="1000"/>
                  </a:cubicBezTo>
                  <a:cubicBezTo>
                    <a:pt x="1281" y="998"/>
                    <a:pt x="1277" y="996"/>
                    <a:pt x="1276" y="993"/>
                  </a:cubicBezTo>
                  <a:lnTo>
                    <a:pt x="1276" y="993"/>
                  </a:lnTo>
                  <a:lnTo>
                    <a:pt x="1280" y="996"/>
                  </a:lnTo>
                  <a:cubicBezTo>
                    <a:pt x="1249" y="953"/>
                    <a:pt x="1216" y="910"/>
                    <a:pt x="1188" y="866"/>
                  </a:cubicBezTo>
                  <a:cubicBezTo>
                    <a:pt x="1161" y="824"/>
                    <a:pt x="1137" y="784"/>
                    <a:pt x="1111" y="744"/>
                  </a:cubicBezTo>
                  <a:lnTo>
                    <a:pt x="1111" y="744"/>
                  </a:lnTo>
                  <a:cubicBezTo>
                    <a:pt x="1111" y="744"/>
                    <a:pt x="1111" y="744"/>
                    <a:pt x="1111" y="744"/>
                  </a:cubicBezTo>
                  <a:cubicBezTo>
                    <a:pt x="1057" y="651"/>
                    <a:pt x="1004" y="558"/>
                    <a:pt x="960" y="461"/>
                  </a:cubicBezTo>
                  <a:cubicBezTo>
                    <a:pt x="929" y="388"/>
                    <a:pt x="899" y="314"/>
                    <a:pt x="869" y="239"/>
                  </a:cubicBezTo>
                  <a:cubicBezTo>
                    <a:pt x="853" y="201"/>
                    <a:pt x="837" y="164"/>
                    <a:pt x="821" y="126"/>
                  </a:cubicBezTo>
                  <a:cubicBezTo>
                    <a:pt x="807" y="94"/>
                    <a:pt x="797" y="57"/>
                    <a:pt x="773" y="30"/>
                  </a:cubicBezTo>
                  <a:cubicBezTo>
                    <a:pt x="757" y="10"/>
                    <a:pt x="733"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8"/>
            <p:cNvSpPr/>
            <p:nvPr/>
          </p:nvSpPr>
          <p:spPr>
            <a:xfrm>
              <a:off x="5668750" y="3383150"/>
              <a:ext cx="168325" cy="185350"/>
            </a:xfrm>
            <a:custGeom>
              <a:avLst/>
              <a:gdLst/>
              <a:ahLst/>
              <a:cxnLst/>
              <a:rect l="l" t="t" r="r" b="b"/>
              <a:pathLst>
                <a:path w="6733" h="7414" extrusionOk="0">
                  <a:moveTo>
                    <a:pt x="2701" y="2102"/>
                  </a:moveTo>
                  <a:cubicBezTo>
                    <a:pt x="2700" y="2103"/>
                    <a:pt x="2700" y="2103"/>
                    <a:pt x="2700" y="2104"/>
                  </a:cubicBezTo>
                  <a:cubicBezTo>
                    <a:pt x="2700" y="2103"/>
                    <a:pt x="2700" y="2103"/>
                    <a:pt x="2701" y="2102"/>
                  </a:cubicBezTo>
                  <a:close/>
                  <a:moveTo>
                    <a:pt x="4939" y="4211"/>
                  </a:moveTo>
                  <a:lnTo>
                    <a:pt x="4939" y="4211"/>
                  </a:lnTo>
                  <a:cubicBezTo>
                    <a:pt x="4939" y="4211"/>
                    <a:pt x="4938" y="4211"/>
                    <a:pt x="4938" y="4212"/>
                  </a:cubicBezTo>
                  <a:lnTo>
                    <a:pt x="4938" y="4212"/>
                  </a:lnTo>
                  <a:cubicBezTo>
                    <a:pt x="4938" y="4212"/>
                    <a:pt x="4939" y="4211"/>
                    <a:pt x="4939" y="4211"/>
                  </a:cubicBezTo>
                  <a:close/>
                  <a:moveTo>
                    <a:pt x="1691" y="4600"/>
                  </a:moveTo>
                  <a:cubicBezTo>
                    <a:pt x="1693" y="4602"/>
                    <a:pt x="1695" y="4603"/>
                    <a:pt x="1697" y="4604"/>
                  </a:cubicBezTo>
                  <a:cubicBezTo>
                    <a:pt x="1694" y="4603"/>
                    <a:pt x="1693" y="4602"/>
                    <a:pt x="1691" y="4600"/>
                  </a:cubicBezTo>
                  <a:close/>
                  <a:moveTo>
                    <a:pt x="2674" y="5752"/>
                  </a:moveTo>
                  <a:cubicBezTo>
                    <a:pt x="2674" y="5752"/>
                    <a:pt x="2674" y="5753"/>
                    <a:pt x="2675" y="5754"/>
                  </a:cubicBezTo>
                  <a:lnTo>
                    <a:pt x="2675" y="5754"/>
                  </a:lnTo>
                  <a:cubicBezTo>
                    <a:pt x="2674" y="5753"/>
                    <a:pt x="2674" y="5752"/>
                    <a:pt x="2674" y="5752"/>
                  </a:cubicBezTo>
                  <a:close/>
                  <a:moveTo>
                    <a:pt x="2946" y="6488"/>
                  </a:moveTo>
                  <a:lnTo>
                    <a:pt x="2946" y="6488"/>
                  </a:lnTo>
                  <a:cubicBezTo>
                    <a:pt x="2947" y="6488"/>
                    <a:pt x="2947" y="6488"/>
                    <a:pt x="2947" y="6489"/>
                  </a:cubicBezTo>
                  <a:lnTo>
                    <a:pt x="2947" y="6489"/>
                  </a:lnTo>
                  <a:cubicBezTo>
                    <a:pt x="2947" y="6488"/>
                    <a:pt x="2947" y="6488"/>
                    <a:pt x="2946" y="6488"/>
                  </a:cubicBezTo>
                  <a:close/>
                  <a:moveTo>
                    <a:pt x="2947" y="6489"/>
                  </a:moveTo>
                  <a:lnTo>
                    <a:pt x="2947" y="6489"/>
                  </a:lnTo>
                  <a:cubicBezTo>
                    <a:pt x="2947" y="6489"/>
                    <a:pt x="2947" y="6490"/>
                    <a:pt x="2947" y="6490"/>
                  </a:cubicBezTo>
                  <a:lnTo>
                    <a:pt x="2947" y="6490"/>
                  </a:lnTo>
                  <a:cubicBezTo>
                    <a:pt x="2947" y="6490"/>
                    <a:pt x="2947" y="6489"/>
                    <a:pt x="2947" y="6489"/>
                  </a:cubicBezTo>
                  <a:close/>
                  <a:moveTo>
                    <a:pt x="3179" y="912"/>
                  </a:moveTo>
                  <a:cubicBezTo>
                    <a:pt x="3189" y="957"/>
                    <a:pt x="3200" y="1000"/>
                    <a:pt x="3216" y="1046"/>
                  </a:cubicBezTo>
                  <a:cubicBezTo>
                    <a:pt x="3245" y="1134"/>
                    <a:pt x="3282" y="1218"/>
                    <a:pt x="3323" y="1301"/>
                  </a:cubicBezTo>
                  <a:cubicBezTo>
                    <a:pt x="3355" y="1367"/>
                    <a:pt x="3390" y="1433"/>
                    <a:pt x="3430" y="1495"/>
                  </a:cubicBezTo>
                  <a:cubicBezTo>
                    <a:pt x="3478" y="1569"/>
                    <a:pt x="3529" y="1640"/>
                    <a:pt x="3577" y="1714"/>
                  </a:cubicBezTo>
                  <a:cubicBezTo>
                    <a:pt x="3637" y="1806"/>
                    <a:pt x="3697" y="1897"/>
                    <a:pt x="3773" y="1979"/>
                  </a:cubicBezTo>
                  <a:cubicBezTo>
                    <a:pt x="3846" y="2058"/>
                    <a:pt x="3932" y="2129"/>
                    <a:pt x="4013" y="2201"/>
                  </a:cubicBezTo>
                  <a:cubicBezTo>
                    <a:pt x="4102" y="2278"/>
                    <a:pt x="4194" y="2353"/>
                    <a:pt x="4289" y="2426"/>
                  </a:cubicBezTo>
                  <a:cubicBezTo>
                    <a:pt x="4382" y="2497"/>
                    <a:pt x="4474" y="2567"/>
                    <a:pt x="4564" y="2639"/>
                  </a:cubicBezTo>
                  <a:cubicBezTo>
                    <a:pt x="4687" y="2737"/>
                    <a:pt x="4809" y="2840"/>
                    <a:pt x="4938" y="2931"/>
                  </a:cubicBezTo>
                  <a:cubicBezTo>
                    <a:pt x="5061" y="3018"/>
                    <a:pt x="5191" y="3094"/>
                    <a:pt x="5324" y="3166"/>
                  </a:cubicBezTo>
                  <a:cubicBezTo>
                    <a:pt x="5391" y="3202"/>
                    <a:pt x="5456" y="3236"/>
                    <a:pt x="5520" y="3275"/>
                  </a:cubicBezTo>
                  <a:cubicBezTo>
                    <a:pt x="5587" y="3316"/>
                    <a:pt x="5654" y="3360"/>
                    <a:pt x="5729" y="3391"/>
                  </a:cubicBezTo>
                  <a:cubicBezTo>
                    <a:pt x="5791" y="3416"/>
                    <a:pt x="5856" y="3436"/>
                    <a:pt x="5919" y="3458"/>
                  </a:cubicBezTo>
                  <a:cubicBezTo>
                    <a:pt x="5974" y="3477"/>
                    <a:pt x="6031" y="3497"/>
                    <a:pt x="6085" y="3517"/>
                  </a:cubicBezTo>
                  <a:cubicBezTo>
                    <a:pt x="6122" y="3532"/>
                    <a:pt x="6157" y="3548"/>
                    <a:pt x="6194" y="3563"/>
                  </a:cubicBezTo>
                  <a:cubicBezTo>
                    <a:pt x="6196" y="3563"/>
                    <a:pt x="6197" y="3564"/>
                    <a:pt x="6198" y="3564"/>
                  </a:cubicBezTo>
                  <a:cubicBezTo>
                    <a:pt x="6159" y="3576"/>
                    <a:pt x="6121" y="3582"/>
                    <a:pt x="6085" y="3594"/>
                  </a:cubicBezTo>
                  <a:cubicBezTo>
                    <a:pt x="6000" y="3616"/>
                    <a:pt x="5914" y="3637"/>
                    <a:pt x="5831" y="3659"/>
                  </a:cubicBezTo>
                  <a:cubicBezTo>
                    <a:pt x="5752" y="3677"/>
                    <a:pt x="5673" y="3697"/>
                    <a:pt x="5598" y="3721"/>
                  </a:cubicBezTo>
                  <a:cubicBezTo>
                    <a:pt x="5436" y="3771"/>
                    <a:pt x="5278" y="3831"/>
                    <a:pt x="5126" y="3905"/>
                  </a:cubicBezTo>
                  <a:cubicBezTo>
                    <a:pt x="4969" y="3983"/>
                    <a:pt x="4816" y="4075"/>
                    <a:pt x="4675" y="4178"/>
                  </a:cubicBezTo>
                  <a:cubicBezTo>
                    <a:pt x="4532" y="4282"/>
                    <a:pt x="4398" y="4401"/>
                    <a:pt x="4267" y="4520"/>
                  </a:cubicBezTo>
                  <a:cubicBezTo>
                    <a:pt x="4138" y="4636"/>
                    <a:pt x="4020" y="4762"/>
                    <a:pt x="3905" y="4892"/>
                  </a:cubicBezTo>
                  <a:cubicBezTo>
                    <a:pt x="3849" y="4955"/>
                    <a:pt x="3797" y="5021"/>
                    <a:pt x="3747" y="5089"/>
                  </a:cubicBezTo>
                  <a:cubicBezTo>
                    <a:pt x="3696" y="5161"/>
                    <a:pt x="3645" y="5234"/>
                    <a:pt x="3603" y="5311"/>
                  </a:cubicBezTo>
                  <a:cubicBezTo>
                    <a:pt x="3516" y="5468"/>
                    <a:pt x="3456" y="5638"/>
                    <a:pt x="3399" y="5806"/>
                  </a:cubicBezTo>
                  <a:cubicBezTo>
                    <a:pt x="3343" y="5978"/>
                    <a:pt x="3283" y="6147"/>
                    <a:pt x="3242" y="6321"/>
                  </a:cubicBezTo>
                  <a:cubicBezTo>
                    <a:pt x="3230" y="6367"/>
                    <a:pt x="3224" y="6414"/>
                    <a:pt x="3216" y="6460"/>
                  </a:cubicBezTo>
                  <a:cubicBezTo>
                    <a:pt x="3209" y="6505"/>
                    <a:pt x="3201" y="6549"/>
                    <a:pt x="3195" y="6595"/>
                  </a:cubicBezTo>
                  <a:cubicBezTo>
                    <a:pt x="3191" y="6620"/>
                    <a:pt x="3189" y="6644"/>
                    <a:pt x="3185" y="6669"/>
                  </a:cubicBezTo>
                  <a:lnTo>
                    <a:pt x="3147" y="6530"/>
                  </a:lnTo>
                  <a:cubicBezTo>
                    <a:pt x="3122" y="6448"/>
                    <a:pt x="3094" y="6368"/>
                    <a:pt x="3068" y="6287"/>
                  </a:cubicBezTo>
                  <a:lnTo>
                    <a:pt x="3068" y="6287"/>
                  </a:lnTo>
                  <a:cubicBezTo>
                    <a:pt x="3068" y="6288"/>
                    <a:pt x="3069" y="6289"/>
                    <a:pt x="3069" y="6289"/>
                  </a:cubicBezTo>
                  <a:cubicBezTo>
                    <a:pt x="3026" y="6158"/>
                    <a:pt x="2985" y="6027"/>
                    <a:pt x="2933" y="5898"/>
                  </a:cubicBezTo>
                  <a:cubicBezTo>
                    <a:pt x="2870" y="5742"/>
                    <a:pt x="2799" y="5588"/>
                    <a:pt x="2709" y="5443"/>
                  </a:cubicBezTo>
                  <a:cubicBezTo>
                    <a:pt x="2668" y="5376"/>
                    <a:pt x="2623" y="5310"/>
                    <a:pt x="2577" y="5246"/>
                  </a:cubicBezTo>
                  <a:cubicBezTo>
                    <a:pt x="2529" y="5179"/>
                    <a:pt x="2482" y="5112"/>
                    <a:pt x="2430" y="5047"/>
                  </a:cubicBezTo>
                  <a:cubicBezTo>
                    <a:pt x="2328" y="4921"/>
                    <a:pt x="2207" y="4813"/>
                    <a:pt x="2091" y="4700"/>
                  </a:cubicBezTo>
                  <a:cubicBezTo>
                    <a:pt x="2033" y="4644"/>
                    <a:pt x="1973" y="4591"/>
                    <a:pt x="1910" y="4541"/>
                  </a:cubicBezTo>
                  <a:cubicBezTo>
                    <a:pt x="1842" y="4490"/>
                    <a:pt x="1771" y="4441"/>
                    <a:pt x="1700" y="4391"/>
                  </a:cubicBezTo>
                  <a:lnTo>
                    <a:pt x="1702" y="4391"/>
                  </a:lnTo>
                  <a:cubicBezTo>
                    <a:pt x="1650" y="4354"/>
                    <a:pt x="1602" y="4316"/>
                    <a:pt x="1554" y="4276"/>
                  </a:cubicBezTo>
                  <a:cubicBezTo>
                    <a:pt x="1509" y="4239"/>
                    <a:pt x="1465" y="4199"/>
                    <a:pt x="1420" y="4161"/>
                  </a:cubicBezTo>
                  <a:cubicBezTo>
                    <a:pt x="1377" y="4126"/>
                    <a:pt x="1330" y="4092"/>
                    <a:pt x="1282" y="4063"/>
                  </a:cubicBezTo>
                  <a:cubicBezTo>
                    <a:pt x="1233" y="4033"/>
                    <a:pt x="1184" y="4004"/>
                    <a:pt x="1136" y="3971"/>
                  </a:cubicBezTo>
                  <a:cubicBezTo>
                    <a:pt x="1058" y="3911"/>
                    <a:pt x="991" y="3839"/>
                    <a:pt x="906" y="3790"/>
                  </a:cubicBezTo>
                  <a:cubicBezTo>
                    <a:pt x="814" y="3736"/>
                    <a:pt x="712" y="3705"/>
                    <a:pt x="614" y="3666"/>
                  </a:cubicBezTo>
                  <a:cubicBezTo>
                    <a:pt x="608" y="3663"/>
                    <a:pt x="602" y="3661"/>
                    <a:pt x="597" y="3658"/>
                  </a:cubicBezTo>
                  <a:cubicBezTo>
                    <a:pt x="618" y="3654"/>
                    <a:pt x="640" y="3653"/>
                    <a:pt x="664" y="3649"/>
                  </a:cubicBezTo>
                  <a:cubicBezTo>
                    <a:pt x="731" y="3640"/>
                    <a:pt x="800" y="3636"/>
                    <a:pt x="868" y="3631"/>
                  </a:cubicBezTo>
                  <a:cubicBezTo>
                    <a:pt x="938" y="3625"/>
                    <a:pt x="1006" y="3611"/>
                    <a:pt x="1074" y="3591"/>
                  </a:cubicBezTo>
                  <a:cubicBezTo>
                    <a:pt x="1136" y="3571"/>
                    <a:pt x="1198" y="3545"/>
                    <a:pt x="1258" y="3522"/>
                  </a:cubicBezTo>
                  <a:cubicBezTo>
                    <a:pt x="1338" y="3489"/>
                    <a:pt x="1417" y="3456"/>
                    <a:pt x="1494" y="3420"/>
                  </a:cubicBezTo>
                  <a:cubicBezTo>
                    <a:pt x="1536" y="3403"/>
                    <a:pt x="1577" y="3382"/>
                    <a:pt x="1615" y="3360"/>
                  </a:cubicBezTo>
                  <a:cubicBezTo>
                    <a:pt x="1651" y="3341"/>
                    <a:pt x="1685" y="3318"/>
                    <a:pt x="1718" y="3296"/>
                  </a:cubicBezTo>
                  <a:cubicBezTo>
                    <a:pt x="1790" y="3249"/>
                    <a:pt x="1857" y="3198"/>
                    <a:pt x="1921" y="3143"/>
                  </a:cubicBezTo>
                  <a:cubicBezTo>
                    <a:pt x="1990" y="3086"/>
                    <a:pt x="2059" y="3031"/>
                    <a:pt x="2125" y="2971"/>
                  </a:cubicBezTo>
                  <a:cubicBezTo>
                    <a:pt x="2188" y="2911"/>
                    <a:pt x="2249" y="2848"/>
                    <a:pt x="2306" y="2782"/>
                  </a:cubicBezTo>
                  <a:cubicBezTo>
                    <a:pt x="2333" y="2749"/>
                    <a:pt x="2363" y="2714"/>
                    <a:pt x="2390" y="2677"/>
                  </a:cubicBezTo>
                  <a:cubicBezTo>
                    <a:pt x="2404" y="2660"/>
                    <a:pt x="2418" y="2642"/>
                    <a:pt x="2429" y="2624"/>
                  </a:cubicBezTo>
                  <a:cubicBezTo>
                    <a:pt x="2442" y="2601"/>
                    <a:pt x="2455" y="2579"/>
                    <a:pt x="2467" y="2559"/>
                  </a:cubicBezTo>
                  <a:cubicBezTo>
                    <a:pt x="2511" y="2484"/>
                    <a:pt x="2549" y="2405"/>
                    <a:pt x="2588" y="2328"/>
                  </a:cubicBezTo>
                  <a:cubicBezTo>
                    <a:pt x="2625" y="2252"/>
                    <a:pt x="2663" y="2176"/>
                    <a:pt x="2701" y="2100"/>
                  </a:cubicBezTo>
                  <a:lnTo>
                    <a:pt x="2701" y="2100"/>
                  </a:lnTo>
                  <a:cubicBezTo>
                    <a:pt x="2701" y="2100"/>
                    <a:pt x="2701" y="2101"/>
                    <a:pt x="2701" y="2102"/>
                  </a:cubicBezTo>
                  <a:lnTo>
                    <a:pt x="2701" y="2102"/>
                  </a:lnTo>
                  <a:cubicBezTo>
                    <a:pt x="2746" y="2016"/>
                    <a:pt x="2793" y="1932"/>
                    <a:pt x="2839" y="1846"/>
                  </a:cubicBezTo>
                  <a:cubicBezTo>
                    <a:pt x="2905" y="1723"/>
                    <a:pt x="2963" y="1597"/>
                    <a:pt x="3010" y="1465"/>
                  </a:cubicBezTo>
                  <a:cubicBezTo>
                    <a:pt x="3062" y="1321"/>
                    <a:pt x="3096" y="1174"/>
                    <a:pt x="3142" y="1029"/>
                  </a:cubicBezTo>
                  <a:cubicBezTo>
                    <a:pt x="3155" y="989"/>
                    <a:pt x="3167" y="950"/>
                    <a:pt x="3179" y="912"/>
                  </a:cubicBezTo>
                  <a:close/>
                  <a:moveTo>
                    <a:pt x="3196" y="0"/>
                  </a:moveTo>
                  <a:cubicBezTo>
                    <a:pt x="3186" y="44"/>
                    <a:pt x="3175" y="87"/>
                    <a:pt x="3167" y="129"/>
                  </a:cubicBezTo>
                  <a:cubicBezTo>
                    <a:pt x="3167" y="131"/>
                    <a:pt x="3165" y="131"/>
                    <a:pt x="3167" y="133"/>
                  </a:cubicBezTo>
                  <a:cubicBezTo>
                    <a:pt x="3165" y="134"/>
                    <a:pt x="3167" y="135"/>
                    <a:pt x="3165" y="137"/>
                  </a:cubicBezTo>
                  <a:cubicBezTo>
                    <a:pt x="3157" y="184"/>
                    <a:pt x="3142" y="232"/>
                    <a:pt x="3132" y="281"/>
                  </a:cubicBezTo>
                  <a:lnTo>
                    <a:pt x="3132" y="283"/>
                  </a:lnTo>
                  <a:lnTo>
                    <a:pt x="3132" y="284"/>
                  </a:lnTo>
                  <a:cubicBezTo>
                    <a:pt x="3126" y="315"/>
                    <a:pt x="3121" y="349"/>
                    <a:pt x="3116" y="380"/>
                  </a:cubicBezTo>
                  <a:cubicBezTo>
                    <a:pt x="3107" y="420"/>
                    <a:pt x="3096" y="458"/>
                    <a:pt x="3085" y="496"/>
                  </a:cubicBezTo>
                  <a:lnTo>
                    <a:pt x="3076" y="524"/>
                  </a:lnTo>
                  <a:cubicBezTo>
                    <a:pt x="3060" y="611"/>
                    <a:pt x="3045" y="699"/>
                    <a:pt x="3027" y="787"/>
                  </a:cubicBezTo>
                  <a:cubicBezTo>
                    <a:pt x="3027" y="787"/>
                    <a:pt x="3027" y="787"/>
                    <a:pt x="3028" y="786"/>
                  </a:cubicBezTo>
                  <a:lnTo>
                    <a:pt x="3028" y="786"/>
                  </a:lnTo>
                  <a:cubicBezTo>
                    <a:pt x="3003" y="894"/>
                    <a:pt x="2965" y="999"/>
                    <a:pt x="2932" y="1105"/>
                  </a:cubicBezTo>
                  <a:cubicBezTo>
                    <a:pt x="2901" y="1212"/>
                    <a:pt x="2873" y="1320"/>
                    <a:pt x="2836" y="1427"/>
                  </a:cubicBezTo>
                  <a:cubicBezTo>
                    <a:pt x="2795" y="1535"/>
                    <a:pt x="2745" y="1641"/>
                    <a:pt x="2691" y="1743"/>
                  </a:cubicBezTo>
                  <a:lnTo>
                    <a:pt x="2693" y="1742"/>
                  </a:lnTo>
                  <a:lnTo>
                    <a:pt x="2693" y="1742"/>
                  </a:lnTo>
                  <a:cubicBezTo>
                    <a:pt x="2688" y="1749"/>
                    <a:pt x="2686" y="1755"/>
                    <a:pt x="2682" y="1762"/>
                  </a:cubicBezTo>
                  <a:lnTo>
                    <a:pt x="2683" y="1760"/>
                  </a:lnTo>
                  <a:lnTo>
                    <a:pt x="2683" y="1760"/>
                  </a:lnTo>
                  <a:cubicBezTo>
                    <a:pt x="2625" y="1867"/>
                    <a:pt x="2566" y="1974"/>
                    <a:pt x="2512" y="2082"/>
                  </a:cubicBezTo>
                  <a:cubicBezTo>
                    <a:pt x="2461" y="2181"/>
                    <a:pt x="2413" y="2279"/>
                    <a:pt x="2362" y="2377"/>
                  </a:cubicBezTo>
                  <a:cubicBezTo>
                    <a:pt x="2328" y="2438"/>
                    <a:pt x="2297" y="2499"/>
                    <a:pt x="2258" y="2556"/>
                  </a:cubicBezTo>
                  <a:cubicBezTo>
                    <a:pt x="2218" y="2610"/>
                    <a:pt x="2175" y="2662"/>
                    <a:pt x="2131" y="2713"/>
                  </a:cubicBezTo>
                  <a:cubicBezTo>
                    <a:pt x="2088" y="2760"/>
                    <a:pt x="2043" y="2806"/>
                    <a:pt x="1995" y="2849"/>
                  </a:cubicBezTo>
                  <a:cubicBezTo>
                    <a:pt x="1946" y="2891"/>
                    <a:pt x="1897" y="2933"/>
                    <a:pt x="1848" y="2976"/>
                  </a:cubicBezTo>
                  <a:lnTo>
                    <a:pt x="1847" y="2976"/>
                  </a:lnTo>
                  <a:cubicBezTo>
                    <a:pt x="1763" y="3045"/>
                    <a:pt x="1676" y="3112"/>
                    <a:pt x="1583" y="3174"/>
                  </a:cubicBezTo>
                  <a:lnTo>
                    <a:pt x="1582" y="3174"/>
                  </a:lnTo>
                  <a:cubicBezTo>
                    <a:pt x="1539" y="3200"/>
                    <a:pt x="1496" y="3224"/>
                    <a:pt x="1451" y="3246"/>
                  </a:cubicBezTo>
                  <a:cubicBezTo>
                    <a:pt x="1386" y="3277"/>
                    <a:pt x="1317" y="3307"/>
                    <a:pt x="1249" y="3334"/>
                  </a:cubicBezTo>
                  <a:cubicBezTo>
                    <a:pt x="1177" y="3364"/>
                    <a:pt x="1105" y="3394"/>
                    <a:pt x="1033" y="3419"/>
                  </a:cubicBezTo>
                  <a:cubicBezTo>
                    <a:pt x="997" y="3431"/>
                    <a:pt x="960" y="3440"/>
                    <a:pt x="921" y="3447"/>
                  </a:cubicBezTo>
                  <a:lnTo>
                    <a:pt x="920" y="3447"/>
                  </a:lnTo>
                  <a:cubicBezTo>
                    <a:pt x="897" y="3451"/>
                    <a:pt x="874" y="3453"/>
                    <a:pt x="851" y="3456"/>
                  </a:cubicBezTo>
                  <a:lnTo>
                    <a:pt x="805" y="3467"/>
                  </a:lnTo>
                  <a:cubicBezTo>
                    <a:pt x="761" y="3477"/>
                    <a:pt x="717" y="3484"/>
                    <a:pt x="672" y="3492"/>
                  </a:cubicBezTo>
                  <a:cubicBezTo>
                    <a:pt x="625" y="3499"/>
                    <a:pt x="578" y="3508"/>
                    <a:pt x="532" y="3517"/>
                  </a:cubicBezTo>
                  <a:cubicBezTo>
                    <a:pt x="460" y="3530"/>
                    <a:pt x="388" y="3543"/>
                    <a:pt x="318" y="3556"/>
                  </a:cubicBezTo>
                  <a:cubicBezTo>
                    <a:pt x="318" y="3556"/>
                    <a:pt x="316" y="3556"/>
                    <a:pt x="316" y="3555"/>
                  </a:cubicBezTo>
                  <a:cubicBezTo>
                    <a:pt x="296" y="3559"/>
                    <a:pt x="278" y="3562"/>
                    <a:pt x="258" y="3565"/>
                  </a:cubicBezTo>
                  <a:cubicBezTo>
                    <a:pt x="262" y="3564"/>
                    <a:pt x="266" y="3564"/>
                    <a:pt x="269" y="3562"/>
                  </a:cubicBezTo>
                  <a:lnTo>
                    <a:pt x="269" y="3562"/>
                  </a:lnTo>
                  <a:cubicBezTo>
                    <a:pt x="181" y="3577"/>
                    <a:pt x="89" y="3596"/>
                    <a:pt x="0" y="3612"/>
                  </a:cubicBezTo>
                  <a:cubicBezTo>
                    <a:pt x="1" y="3612"/>
                    <a:pt x="1" y="3612"/>
                    <a:pt x="3" y="3613"/>
                  </a:cubicBezTo>
                  <a:lnTo>
                    <a:pt x="0" y="3613"/>
                  </a:lnTo>
                  <a:cubicBezTo>
                    <a:pt x="77" y="3638"/>
                    <a:pt x="154" y="3665"/>
                    <a:pt x="228" y="3696"/>
                  </a:cubicBezTo>
                  <a:cubicBezTo>
                    <a:pt x="242" y="3701"/>
                    <a:pt x="256" y="3708"/>
                    <a:pt x="267" y="3714"/>
                  </a:cubicBezTo>
                  <a:cubicBezTo>
                    <a:pt x="306" y="3730"/>
                    <a:pt x="345" y="3747"/>
                    <a:pt x="382" y="3766"/>
                  </a:cubicBezTo>
                  <a:cubicBezTo>
                    <a:pt x="455" y="3796"/>
                    <a:pt x="528" y="3824"/>
                    <a:pt x="604" y="3854"/>
                  </a:cubicBezTo>
                  <a:cubicBezTo>
                    <a:pt x="672" y="3881"/>
                    <a:pt x="741" y="3905"/>
                    <a:pt x="805" y="3937"/>
                  </a:cubicBezTo>
                  <a:cubicBezTo>
                    <a:pt x="822" y="3948"/>
                    <a:pt x="839" y="3958"/>
                    <a:pt x="856" y="3969"/>
                  </a:cubicBezTo>
                  <a:cubicBezTo>
                    <a:pt x="917" y="4019"/>
                    <a:pt x="974" y="4075"/>
                    <a:pt x="1038" y="4121"/>
                  </a:cubicBezTo>
                  <a:cubicBezTo>
                    <a:pt x="1108" y="4170"/>
                    <a:pt x="1183" y="4211"/>
                    <a:pt x="1253" y="4258"/>
                  </a:cubicBezTo>
                  <a:cubicBezTo>
                    <a:pt x="1326" y="4313"/>
                    <a:pt x="1392" y="4375"/>
                    <a:pt x="1463" y="4433"/>
                  </a:cubicBezTo>
                  <a:cubicBezTo>
                    <a:pt x="1536" y="4493"/>
                    <a:pt x="1612" y="4546"/>
                    <a:pt x="1690" y="4599"/>
                  </a:cubicBezTo>
                  <a:lnTo>
                    <a:pt x="1690" y="4599"/>
                  </a:lnTo>
                  <a:cubicBezTo>
                    <a:pt x="1689" y="4599"/>
                    <a:pt x="1688" y="4598"/>
                    <a:pt x="1686" y="4598"/>
                  </a:cubicBezTo>
                  <a:lnTo>
                    <a:pt x="1686" y="4598"/>
                  </a:lnTo>
                  <a:cubicBezTo>
                    <a:pt x="1765" y="4654"/>
                    <a:pt x="1841" y="4710"/>
                    <a:pt x="1912" y="4777"/>
                  </a:cubicBezTo>
                  <a:cubicBezTo>
                    <a:pt x="1974" y="4834"/>
                    <a:pt x="2036" y="4895"/>
                    <a:pt x="2098" y="4954"/>
                  </a:cubicBezTo>
                  <a:cubicBezTo>
                    <a:pt x="2156" y="5010"/>
                    <a:pt x="2213" y="5066"/>
                    <a:pt x="2264" y="5125"/>
                  </a:cubicBezTo>
                  <a:cubicBezTo>
                    <a:pt x="2315" y="5186"/>
                    <a:pt x="2362" y="5251"/>
                    <a:pt x="2409" y="5315"/>
                  </a:cubicBezTo>
                  <a:cubicBezTo>
                    <a:pt x="2451" y="5376"/>
                    <a:pt x="2494" y="5436"/>
                    <a:pt x="2535" y="5500"/>
                  </a:cubicBezTo>
                  <a:lnTo>
                    <a:pt x="2535" y="5500"/>
                  </a:lnTo>
                  <a:cubicBezTo>
                    <a:pt x="2535" y="5500"/>
                    <a:pt x="2535" y="5500"/>
                    <a:pt x="2535" y="5500"/>
                  </a:cubicBezTo>
                  <a:lnTo>
                    <a:pt x="2535" y="5500"/>
                  </a:lnTo>
                  <a:cubicBezTo>
                    <a:pt x="2586" y="5581"/>
                    <a:pt x="2634" y="5667"/>
                    <a:pt x="2675" y="5755"/>
                  </a:cubicBezTo>
                  <a:lnTo>
                    <a:pt x="2675" y="5755"/>
                  </a:lnTo>
                  <a:cubicBezTo>
                    <a:pt x="2675" y="5754"/>
                    <a:pt x="2675" y="5754"/>
                    <a:pt x="2675" y="5754"/>
                  </a:cubicBezTo>
                  <a:lnTo>
                    <a:pt x="2675" y="5754"/>
                  </a:lnTo>
                  <a:cubicBezTo>
                    <a:pt x="2711" y="5831"/>
                    <a:pt x="2746" y="5909"/>
                    <a:pt x="2779" y="5990"/>
                  </a:cubicBezTo>
                  <a:cubicBezTo>
                    <a:pt x="2808" y="6064"/>
                    <a:pt x="2836" y="6142"/>
                    <a:pt x="2860" y="6219"/>
                  </a:cubicBezTo>
                  <a:lnTo>
                    <a:pt x="2859" y="6219"/>
                  </a:lnTo>
                  <a:cubicBezTo>
                    <a:pt x="2889" y="6311"/>
                    <a:pt x="2919" y="6402"/>
                    <a:pt x="2949" y="6493"/>
                  </a:cubicBezTo>
                  <a:cubicBezTo>
                    <a:pt x="2948" y="6492"/>
                    <a:pt x="2948" y="6491"/>
                    <a:pt x="2947" y="6490"/>
                  </a:cubicBezTo>
                  <a:lnTo>
                    <a:pt x="2947" y="6490"/>
                  </a:lnTo>
                  <a:cubicBezTo>
                    <a:pt x="2986" y="6611"/>
                    <a:pt x="3020" y="6734"/>
                    <a:pt x="3049" y="6857"/>
                  </a:cubicBezTo>
                  <a:cubicBezTo>
                    <a:pt x="3058" y="6885"/>
                    <a:pt x="3066" y="6913"/>
                    <a:pt x="3075" y="6941"/>
                  </a:cubicBezTo>
                  <a:cubicBezTo>
                    <a:pt x="3105" y="7028"/>
                    <a:pt x="3128" y="7117"/>
                    <a:pt x="3156" y="7207"/>
                  </a:cubicBezTo>
                  <a:cubicBezTo>
                    <a:pt x="3169" y="7253"/>
                    <a:pt x="3185" y="7300"/>
                    <a:pt x="3199" y="7347"/>
                  </a:cubicBezTo>
                  <a:cubicBezTo>
                    <a:pt x="3205" y="7370"/>
                    <a:pt x="3214" y="7391"/>
                    <a:pt x="3221" y="7413"/>
                  </a:cubicBezTo>
                  <a:cubicBezTo>
                    <a:pt x="3230" y="7348"/>
                    <a:pt x="3242" y="7284"/>
                    <a:pt x="3252" y="7219"/>
                  </a:cubicBezTo>
                  <a:cubicBezTo>
                    <a:pt x="3264" y="7135"/>
                    <a:pt x="3276" y="7049"/>
                    <a:pt x="3288" y="6965"/>
                  </a:cubicBezTo>
                  <a:cubicBezTo>
                    <a:pt x="3303" y="6867"/>
                    <a:pt x="3322" y="6770"/>
                    <a:pt x="3340" y="6672"/>
                  </a:cubicBezTo>
                  <a:cubicBezTo>
                    <a:pt x="3358" y="6577"/>
                    <a:pt x="3384" y="6482"/>
                    <a:pt x="3409" y="6388"/>
                  </a:cubicBezTo>
                  <a:cubicBezTo>
                    <a:pt x="3410" y="6379"/>
                    <a:pt x="3412" y="6369"/>
                    <a:pt x="3414" y="6359"/>
                  </a:cubicBezTo>
                  <a:cubicBezTo>
                    <a:pt x="3427" y="6302"/>
                    <a:pt x="3443" y="6245"/>
                    <a:pt x="3460" y="6190"/>
                  </a:cubicBezTo>
                  <a:cubicBezTo>
                    <a:pt x="3469" y="6157"/>
                    <a:pt x="3479" y="6126"/>
                    <a:pt x="3487" y="6093"/>
                  </a:cubicBezTo>
                  <a:cubicBezTo>
                    <a:pt x="3488" y="6085"/>
                    <a:pt x="3492" y="6078"/>
                    <a:pt x="3497" y="6072"/>
                  </a:cubicBezTo>
                  <a:cubicBezTo>
                    <a:pt x="3503" y="6053"/>
                    <a:pt x="3509" y="6037"/>
                    <a:pt x="3514" y="6018"/>
                  </a:cubicBezTo>
                  <a:cubicBezTo>
                    <a:pt x="3550" y="5907"/>
                    <a:pt x="3587" y="5795"/>
                    <a:pt x="3628" y="5685"/>
                  </a:cubicBezTo>
                  <a:lnTo>
                    <a:pt x="3628" y="5685"/>
                  </a:lnTo>
                  <a:cubicBezTo>
                    <a:pt x="3627" y="5685"/>
                    <a:pt x="3627" y="5685"/>
                    <a:pt x="3627" y="5685"/>
                  </a:cubicBezTo>
                  <a:lnTo>
                    <a:pt x="3627" y="5685"/>
                  </a:lnTo>
                  <a:cubicBezTo>
                    <a:pt x="3661" y="5596"/>
                    <a:pt x="3699" y="5509"/>
                    <a:pt x="3741" y="5423"/>
                  </a:cubicBezTo>
                  <a:cubicBezTo>
                    <a:pt x="3776" y="5360"/>
                    <a:pt x="3814" y="5299"/>
                    <a:pt x="3855" y="5239"/>
                  </a:cubicBezTo>
                  <a:cubicBezTo>
                    <a:pt x="3936" y="5127"/>
                    <a:pt x="4022" y="5020"/>
                    <a:pt x="4117" y="4917"/>
                  </a:cubicBezTo>
                  <a:lnTo>
                    <a:pt x="4117" y="4917"/>
                  </a:lnTo>
                  <a:cubicBezTo>
                    <a:pt x="4115" y="4919"/>
                    <a:pt x="4113" y="4921"/>
                    <a:pt x="4112" y="4922"/>
                  </a:cubicBezTo>
                  <a:cubicBezTo>
                    <a:pt x="4191" y="4838"/>
                    <a:pt x="4271" y="4753"/>
                    <a:pt x="4356" y="4673"/>
                  </a:cubicBezTo>
                  <a:cubicBezTo>
                    <a:pt x="4444" y="4593"/>
                    <a:pt x="4533" y="4515"/>
                    <a:pt x="4623" y="4439"/>
                  </a:cubicBezTo>
                  <a:cubicBezTo>
                    <a:pt x="4675" y="4396"/>
                    <a:pt x="4728" y="4353"/>
                    <a:pt x="4783" y="4314"/>
                  </a:cubicBezTo>
                  <a:cubicBezTo>
                    <a:pt x="4835" y="4278"/>
                    <a:pt x="4886" y="4246"/>
                    <a:pt x="4938" y="4212"/>
                  </a:cubicBezTo>
                  <a:lnTo>
                    <a:pt x="4938" y="4212"/>
                  </a:lnTo>
                  <a:cubicBezTo>
                    <a:pt x="4937" y="4212"/>
                    <a:pt x="4936" y="4212"/>
                    <a:pt x="4935" y="4212"/>
                  </a:cubicBezTo>
                  <a:cubicBezTo>
                    <a:pt x="5037" y="4148"/>
                    <a:pt x="5141" y="4091"/>
                    <a:pt x="5252" y="4040"/>
                  </a:cubicBezTo>
                  <a:cubicBezTo>
                    <a:pt x="5371" y="3985"/>
                    <a:pt x="5491" y="3937"/>
                    <a:pt x="5615" y="3897"/>
                  </a:cubicBezTo>
                  <a:cubicBezTo>
                    <a:pt x="5701" y="3871"/>
                    <a:pt x="5785" y="3849"/>
                    <a:pt x="5871" y="3828"/>
                  </a:cubicBezTo>
                  <a:cubicBezTo>
                    <a:pt x="5940" y="3812"/>
                    <a:pt x="6011" y="3793"/>
                    <a:pt x="6081" y="3775"/>
                  </a:cubicBezTo>
                  <a:cubicBezTo>
                    <a:pt x="6165" y="3745"/>
                    <a:pt x="6250" y="3716"/>
                    <a:pt x="6335" y="3689"/>
                  </a:cubicBezTo>
                  <a:lnTo>
                    <a:pt x="6335" y="3689"/>
                  </a:lnTo>
                  <a:lnTo>
                    <a:pt x="6323" y="3693"/>
                  </a:lnTo>
                  <a:cubicBezTo>
                    <a:pt x="6374" y="3677"/>
                    <a:pt x="6424" y="3664"/>
                    <a:pt x="6476" y="3650"/>
                  </a:cubicBezTo>
                  <a:lnTo>
                    <a:pt x="6473" y="3650"/>
                  </a:lnTo>
                  <a:cubicBezTo>
                    <a:pt x="6476" y="3650"/>
                    <a:pt x="6478" y="3649"/>
                    <a:pt x="6480" y="3649"/>
                  </a:cubicBezTo>
                  <a:lnTo>
                    <a:pt x="6482" y="3649"/>
                  </a:lnTo>
                  <a:lnTo>
                    <a:pt x="6483" y="3647"/>
                  </a:lnTo>
                  <a:lnTo>
                    <a:pt x="6486" y="3647"/>
                  </a:lnTo>
                  <a:cubicBezTo>
                    <a:pt x="6514" y="3639"/>
                    <a:pt x="6544" y="3631"/>
                    <a:pt x="6573" y="3623"/>
                  </a:cubicBezTo>
                  <a:cubicBezTo>
                    <a:pt x="6575" y="3622"/>
                    <a:pt x="6576" y="3622"/>
                    <a:pt x="6579" y="3622"/>
                  </a:cubicBezTo>
                  <a:cubicBezTo>
                    <a:pt x="6609" y="3612"/>
                    <a:pt x="6640" y="3602"/>
                    <a:pt x="6671" y="3593"/>
                  </a:cubicBezTo>
                  <a:lnTo>
                    <a:pt x="6672" y="3592"/>
                  </a:lnTo>
                  <a:cubicBezTo>
                    <a:pt x="6690" y="3587"/>
                    <a:pt x="6707" y="3581"/>
                    <a:pt x="6725" y="3576"/>
                  </a:cubicBezTo>
                  <a:cubicBezTo>
                    <a:pt x="6726" y="3577"/>
                    <a:pt x="6727" y="3577"/>
                    <a:pt x="6728" y="3577"/>
                  </a:cubicBezTo>
                  <a:cubicBezTo>
                    <a:pt x="6730" y="3577"/>
                    <a:pt x="6732" y="3576"/>
                    <a:pt x="6733" y="3576"/>
                  </a:cubicBezTo>
                  <a:cubicBezTo>
                    <a:pt x="6706" y="3566"/>
                    <a:pt x="6678" y="3555"/>
                    <a:pt x="6651" y="3543"/>
                  </a:cubicBezTo>
                  <a:cubicBezTo>
                    <a:pt x="6609" y="3525"/>
                    <a:pt x="6568" y="3508"/>
                    <a:pt x="6525" y="3490"/>
                  </a:cubicBezTo>
                  <a:lnTo>
                    <a:pt x="6523" y="3490"/>
                  </a:lnTo>
                  <a:cubicBezTo>
                    <a:pt x="6486" y="3476"/>
                    <a:pt x="6449" y="3463"/>
                    <a:pt x="6412" y="3447"/>
                  </a:cubicBezTo>
                  <a:lnTo>
                    <a:pt x="6410" y="3447"/>
                  </a:lnTo>
                  <a:cubicBezTo>
                    <a:pt x="6367" y="3437"/>
                    <a:pt x="6326" y="3426"/>
                    <a:pt x="6285" y="3411"/>
                  </a:cubicBezTo>
                  <a:cubicBezTo>
                    <a:pt x="6253" y="3399"/>
                    <a:pt x="6221" y="3384"/>
                    <a:pt x="6188" y="3372"/>
                  </a:cubicBezTo>
                  <a:cubicBezTo>
                    <a:pt x="6151" y="3355"/>
                    <a:pt x="6110" y="3342"/>
                    <a:pt x="6072" y="3329"/>
                  </a:cubicBezTo>
                  <a:cubicBezTo>
                    <a:pt x="6032" y="3315"/>
                    <a:pt x="5992" y="3301"/>
                    <a:pt x="5951" y="3286"/>
                  </a:cubicBezTo>
                  <a:cubicBezTo>
                    <a:pt x="5911" y="3271"/>
                    <a:pt x="5871" y="3259"/>
                    <a:pt x="5830" y="3245"/>
                  </a:cubicBezTo>
                  <a:cubicBezTo>
                    <a:pt x="5795" y="3233"/>
                    <a:pt x="5762" y="3218"/>
                    <a:pt x="5728" y="3202"/>
                  </a:cubicBezTo>
                  <a:cubicBezTo>
                    <a:pt x="5727" y="3200"/>
                    <a:pt x="5727" y="3200"/>
                    <a:pt x="5726" y="3200"/>
                  </a:cubicBezTo>
                  <a:cubicBezTo>
                    <a:pt x="5723" y="3199"/>
                    <a:pt x="5722" y="3199"/>
                    <a:pt x="5721" y="3198"/>
                  </a:cubicBezTo>
                  <a:cubicBezTo>
                    <a:pt x="5658" y="3161"/>
                    <a:pt x="5598" y="3121"/>
                    <a:pt x="5535" y="3084"/>
                  </a:cubicBezTo>
                  <a:cubicBezTo>
                    <a:pt x="5481" y="3053"/>
                    <a:pt x="5426" y="3026"/>
                    <a:pt x="5372" y="2996"/>
                  </a:cubicBezTo>
                  <a:cubicBezTo>
                    <a:pt x="5256" y="2933"/>
                    <a:pt x="5139" y="2864"/>
                    <a:pt x="5031" y="2789"/>
                  </a:cubicBezTo>
                  <a:cubicBezTo>
                    <a:pt x="4844" y="2652"/>
                    <a:pt x="4668" y="2502"/>
                    <a:pt x="4484" y="2361"/>
                  </a:cubicBezTo>
                  <a:cubicBezTo>
                    <a:pt x="4390" y="2288"/>
                    <a:pt x="4294" y="2215"/>
                    <a:pt x="4204" y="2140"/>
                  </a:cubicBezTo>
                  <a:cubicBezTo>
                    <a:pt x="4124" y="2073"/>
                    <a:pt x="4047" y="2005"/>
                    <a:pt x="3969" y="1933"/>
                  </a:cubicBezTo>
                  <a:cubicBezTo>
                    <a:pt x="3933" y="1898"/>
                    <a:pt x="3897" y="1863"/>
                    <a:pt x="3865" y="1825"/>
                  </a:cubicBezTo>
                  <a:cubicBezTo>
                    <a:pt x="3818" y="1769"/>
                    <a:pt x="3778" y="1711"/>
                    <a:pt x="3740" y="1651"/>
                  </a:cubicBezTo>
                  <a:cubicBezTo>
                    <a:pt x="3711" y="1607"/>
                    <a:pt x="3683" y="1563"/>
                    <a:pt x="3654" y="1521"/>
                  </a:cubicBezTo>
                  <a:cubicBezTo>
                    <a:pt x="3628" y="1481"/>
                    <a:pt x="3599" y="1441"/>
                    <a:pt x="3573" y="1402"/>
                  </a:cubicBezTo>
                  <a:cubicBezTo>
                    <a:pt x="3528" y="1328"/>
                    <a:pt x="3488" y="1253"/>
                    <a:pt x="3452" y="1176"/>
                  </a:cubicBezTo>
                  <a:cubicBezTo>
                    <a:pt x="3423" y="1115"/>
                    <a:pt x="3397" y="1056"/>
                    <a:pt x="3378" y="992"/>
                  </a:cubicBezTo>
                  <a:cubicBezTo>
                    <a:pt x="3344" y="886"/>
                    <a:pt x="3322" y="775"/>
                    <a:pt x="3300" y="666"/>
                  </a:cubicBezTo>
                  <a:cubicBezTo>
                    <a:pt x="3295" y="641"/>
                    <a:pt x="3291" y="619"/>
                    <a:pt x="3288" y="594"/>
                  </a:cubicBezTo>
                  <a:cubicBezTo>
                    <a:pt x="3286" y="587"/>
                    <a:pt x="3282" y="578"/>
                    <a:pt x="3281" y="571"/>
                  </a:cubicBezTo>
                  <a:cubicBezTo>
                    <a:pt x="3271" y="545"/>
                    <a:pt x="3265" y="516"/>
                    <a:pt x="3259" y="491"/>
                  </a:cubicBezTo>
                  <a:cubicBezTo>
                    <a:pt x="3242" y="414"/>
                    <a:pt x="3237" y="336"/>
                    <a:pt x="3228" y="259"/>
                  </a:cubicBezTo>
                  <a:cubicBezTo>
                    <a:pt x="3225" y="237"/>
                    <a:pt x="3221" y="212"/>
                    <a:pt x="3219" y="189"/>
                  </a:cubicBezTo>
                  <a:cubicBezTo>
                    <a:pt x="3217" y="185"/>
                    <a:pt x="3217" y="182"/>
                    <a:pt x="3217" y="179"/>
                  </a:cubicBezTo>
                  <a:cubicBezTo>
                    <a:pt x="3215" y="155"/>
                    <a:pt x="3212" y="130"/>
                    <a:pt x="3210" y="108"/>
                  </a:cubicBezTo>
                  <a:cubicBezTo>
                    <a:pt x="3205" y="72"/>
                    <a:pt x="3200" y="36"/>
                    <a:pt x="3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6" name="Google Shape;2306;p48"/>
          <p:cNvGrpSpPr/>
          <p:nvPr/>
        </p:nvGrpSpPr>
        <p:grpSpPr>
          <a:xfrm>
            <a:off x="743398" y="2077347"/>
            <a:ext cx="181976" cy="173577"/>
            <a:chOff x="4048600" y="570950"/>
            <a:chExt cx="54875" cy="52350"/>
          </a:xfrm>
        </p:grpSpPr>
        <p:sp>
          <p:nvSpPr>
            <p:cNvPr id="2307" name="Google Shape;2307;p48"/>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8"/>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8"/>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8"/>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8"/>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2" name="Google Shape;2312;p48"/>
          <p:cNvGrpSpPr/>
          <p:nvPr/>
        </p:nvGrpSpPr>
        <p:grpSpPr>
          <a:xfrm>
            <a:off x="8245086" y="1690911"/>
            <a:ext cx="579198" cy="487349"/>
            <a:chOff x="4197900" y="914275"/>
            <a:chExt cx="147225" cy="123875"/>
          </a:xfrm>
        </p:grpSpPr>
        <p:sp>
          <p:nvSpPr>
            <p:cNvPr id="2313" name="Google Shape;2313;p48"/>
            <p:cNvSpPr/>
            <p:nvPr/>
          </p:nvSpPr>
          <p:spPr>
            <a:xfrm>
              <a:off x="4256950" y="918025"/>
              <a:ext cx="20925" cy="42625"/>
            </a:xfrm>
            <a:custGeom>
              <a:avLst/>
              <a:gdLst/>
              <a:ahLst/>
              <a:cxnLst/>
              <a:rect l="l" t="t" r="r" b="b"/>
              <a:pathLst>
                <a:path w="837" h="1705" extrusionOk="0">
                  <a:moveTo>
                    <a:pt x="553" y="1"/>
                  </a:moveTo>
                  <a:cubicBezTo>
                    <a:pt x="541" y="1"/>
                    <a:pt x="529" y="3"/>
                    <a:pt x="516" y="6"/>
                  </a:cubicBezTo>
                  <a:cubicBezTo>
                    <a:pt x="496" y="13"/>
                    <a:pt x="480" y="17"/>
                    <a:pt x="462" y="27"/>
                  </a:cubicBezTo>
                  <a:cubicBezTo>
                    <a:pt x="455" y="30"/>
                    <a:pt x="449" y="34"/>
                    <a:pt x="444" y="38"/>
                  </a:cubicBezTo>
                  <a:cubicBezTo>
                    <a:pt x="429" y="40"/>
                    <a:pt x="413" y="45"/>
                    <a:pt x="400" y="51"/>
                  </a:cubicBezTo>
                  <a:cubicBezTo>
                    <a:pt x="382" y="59"/>
                    <a:pt x="367" y="64"/>
                    <a:pt x="351" y="77"/>
                  </a:cubicBezTo>
                  <a:cubicBezTo>
                    <a:pt x="331" y="94"/>
                    <a:pt x="317" y="107"/>
                    <a:pt x="301" y="127"/>
                  </a:cubicBezTo>
                  <a:cubicBezTo>
                    <a:pt x="274" y="158"/>
                    <a:pt x="257" y="197"/>
                    <a:pt x="239" y="233"/>
                  </a:cubicBezTo>
                  <a:cubicBezTo>
                    <a:pt x="222" y="270"/>
                    <a:pt x="208" y="304"/>
                    <a:pt x="193" y="340"/>
                  </a:cubicBezTo>
                  <a:cubicBezTo>
                    <a:pt x="162" y="388"/>
                    <a:pt x="133" y="438"/>
                    <a:pt x="114" y="491"/>
                  </a:cubicBezTo>
                  <a:cubicBezTo>
                    <a:pt x="92" y="551"/>
                    <a:pt x="74" y="613"/>
                    <a:pt x="62" y="678"/>
                  </a:cubicBezTo>
                  <a:cubicBezTo>
                    <a:pt x="51" y="745"/>
                    <a:pt x="37" y="812"/>
                    <a:pt x="28" y="881"/>
                  </a:cubicBezTo>
                  <a:cubicBezTo>
                    <a:pt x="13" y="998"/>
                    <a:pt x="0" y="1113"/>
                    <a:pt x="4" y="1230"/>
                  </a:cubicBezTo>
                  <a:cubicBezTo>
                    <a:pt x="5" y="1297"/>
                    <a:pt x="16" y="1370"/>
                    <a:pt x="43" y="1432"/>
                  </a:cubicBezTo>
                  <a:cubicBezTo>
                    <a:pt x="58" y="1470"/>
                    <a:pt x="78" y="1509"/>
                    <a:pt x="109" y="1539"/>
                  </a:cubicBezTo>
                  <a:cubicBezTo>
                    <a:pt x="116" y="1545"/>
                    <a:pt x="125" y="1551"/>
                    <a:pt x="134" y="1557"/>
                  </a:cubicBezTo>
                  <a:cubicBezTo>
                    <a:pt x="141" y="1572"/>
                    <a:pt x="149" y="1586"/>
                    <a:pt x="156" y="1599"/>
                  </a:cubicBezTo>
                  <a:cubicBezTo>
                    <a:pt x="165" y="1613"/>
                    <a:pt x="175" y="1627"/>
                    <a:pt x="186" y="1639"/>
                  </a:cubicBezTo>
                  <a:cubicBezTo>
                    <a:pt x="197" y="1653"/>
                    <a:pt x="214" y="1664"/>
                    <a:pt x="229" y="1673"/>
                  </a:cubicBezTo>
                  <a:cubicBezTo>
                    <a:pt x="257" y="1690"/>
                    <a:pt x="293" y="1704"/>
                    <a:pt x="326" y="1704"/>
                  </a:cubicBezTo>
                  <a:cubicBezTo>
                    <a:pt x="327" y="1704"/>
                    <a:pt x="328" y="1704"/>
                    <a:pt x="329" y="1704"/>
                  </a:cubicBezTo>
                  <a:lnTo>
                    <a:pt x="350" y="1704"/>
                  </a:lnTo>
                  <a:cubicBezTo>
                    <a:pt x="361" y="1704"/>
                    <a:pt x="372" y="1702"/>
                    <a:pt x="382" y="1701"/>
                  </a:cubicBezTo>
                  <a:cubicBezTo>
                    <a:pt x="400" y="1697"/>
                    <a:pt x="418" y="1691"/>
                    <a:pt x="436" y="1684"/>
                  </a:cubicBezTo>
                  <a:cubicBezTo>
                    <a:pt x="456" y="1678"/>
                    <a:pt x="476" y="1664"/>
                    <a:pt x="495" y="1653"/>
                  </a:cubicBezTo>
                  <a:cubicBezTo>
                    <a:pt x="528" y="1634"/>
                    <a:pt x="562" y="1594"/>
                    <a:pt x="579" y="1561"/>
                  </a:cubicBezTo>
                  <a:cubicBezTo>
                    <a:pt x="593" y="1536"/>
                    <a:pt x="605" y="1510"/>
                    <a:pt x="614" y="1484"/>
                  </a:cubicBezTo>
                  <a:cubicBezTo>
                    <a:pt x="626" y="1473"/>
                    <a:pt x="636" y="1459"/>
                    <a:pt x="645" y="1448"/>
                  </a:cubicBezTo>
                  <a:cubicBezTo>
                    <a:pt x="681" y="1402"/>
                    <a:pt x="712" y="1354"/>
                    <a:pt x="734" y="1302"/>
                  </a:cubicBezTo>
                  <a:cubicBezTo>
                    <a:pt x="789" y="1168"/>
                    <a:pt x="821" y="1025"/>
                    <a:pt x="828" y="882"/>
                  </a:cubicBezTo>
                  <a:cubicBezTo>
                    <a:pt x="836" y="755"/>
                    <a:pt x="832" y="624"/>
                    <a:pt x="810" y="499"/>
                  </a:cubicBezTo>
                  <a:cubicBezTo>
                    <a:pt x="811" y="489"/>
                    <a:pt x="811" y="480"/>
                    <a:pt x="810" y="471"/>
                  </a:cubicBezTo>
                  <a:cubicBezTo>
                    <a:pt x="805" y="395"/>
                    <a:pt x="800" y="320"/>
                    <a:pt x="780" y="246"/>
                  </a:cubicBezTo>
                  <a:cubicBezTo>
                    <a:pt x="771" y="208"/>
                    <a:pt x="763" y="168"/>
                    <a:pt x="745" y="134"/>
                  </a:cubicBezTo>
                  <a:cubicBezTo>
                    <a:pt x="729" y="99"/>
                    <a:pt x="702" y="67"/>
                    <a:pt x="671" y="45"/>
                  </a:cubicBezTo>
                  <a:cubicBezTo>
                    <a:pt x="655" y="33"/>
                    <a:pt x="636" y="22"/>
                    <a:pt x="616" y="14"/>
                  </a:cubicBezTo>
                  <a:cubicBezTo>
                    <a:pt x="604" y="9"/>
                    <a:pt x="590" y="6"/>
                    <a:pt x="575" y="3"/>
                  </a:cubicBezTo>
                  <a:cubicBezTo>
                    <a:pt x="568" y="1"/>
                    <a:pt x="560" y="1"/>
                    <a:pt x="5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8"/>
            <p:cNvSpPr/>
            <p:nvPr/>
          </p:nvSpPr>
          <p:spPr>
            <a:xfrm>
              <a:off x="4201350" y="962450"/>
              <a:ext cx="36125" cy="21075"/>
            </a:xfrm>
            <a:custGeom>
              <a:avLst/>
              <a:gdLst/>
              <a:ahLst/>
              <a:cxnLst/>
              <a:rect l="l" t="t" r="r" b="b"/>
              <a:pathLst>
                <a:path w="1445" h="843" extrusionOk="0">
                  <a:moveTo>
                    <a:pt x="409" y="1"/>
                  </a:moveTo>
                  <a:cubicBezTo>
                    <a:pt x="386" y="1"/>
                    <a:pt x="363" y="2"/>
                    <a:pt x="341" y="6"/>
                  </a:cubicBezTo>
                  <a:cubicBezTo>
                    <a:pt x="291" y="16"/>
                    <a:pt x="248" y="46"/>
                    <a:pt x="209" y="74"/>
                  </a:cubicBezTo>
                  <a:cubicBezTo>
                    <a:pt x="170" y="104"/>
                    <a:pt x="131" y="141"/>
                    <a:pt x="104" y="181"/>
                  </a:cubicBezTo>
                  <a:cubicBezTo>
                    <a:pt x="69" y="231"/>
                    <a:pt x="36" y="283"/>
                    <a:pt x="20" y="342"/>
                  </a:cubicBezTo>
                  <a:cubicBezTo>
                    <a:pt x="3" y="397"/>
                    <a:pt x="0" y="448"/>
                    <a:pt x="2" y="504"/>
                  </a:cubicBezTo>
                  <a:cubicBezTo>
                    <a:pt x="4" y="525"/>
                    <a:pt x="8" y="544"/>
                    <a:pt x="13" y="566"/>
                  </a:cubicBezTo>
                  <a:cubicBezTo>
                    <a:pt x="20" y="589"/>
                    <a:pt x="26" y="614"/>
                    <a:pt x="37" y="638"/>
                  </a:cubicBezTo>
                  <a:cubicBezTo>
                    <a:pt x="49" y="662"/>
                    <a:pt x="59" y="679"/>
                    <a:pt x="75" y="701"/>
                  </a:cubicBezTo>
                  <a:cubicBezTo>
                    <a:pt x="86" y="718"/>
                    <a:pt x="100" y="729"/>
                    <a:pt x="115" y="743"/>
                  </a:cubicBezTo>
                  <a:cubicBezTo>
                    <a:pt x="154" y="783"/>
                    <a:pt x="208" y="805"/>
                    <a:pt x="258" y="822"/>
                  </a:cubicBezTo>
                  <a:cubicBezTo>
                    <a:pt x="299" y="836"/>
                    <a:pt x="345" y="843"/>
                    <a:pt x="388" y="843"/>
                  </a:cubicBezTo>
                  <a:cubicBezTo>
                    <a:pt x="393" y="843"/>
                    <a:pt x="399" y="843"/>
                    <a:pt x="404" y="842"/>
                  </a:cubicBezTo>
                  <a:lnTo>
                    <a:pt x="418" y="842"/>
                  </a:lnTo>
                  <a:cubicBezTo>
                    <a:pt x="480" y="839"/>
                    <a:pt x="542" y="832"/>
                    <a:pt x="600" y="811"/>
                  </a:cubicBezTo>
                  <a:cubicBezTo>
                    <a:pt x="647" y="795"/>
                    <a:pt x="696" y="777"/>
                    <a:pt x="740" y="754"/>
                  </a:cubicBezTo>
                  <a:cubicBezTo>
                    <a:pt x="743" y="754"/>
                    <a:pt x="744" y="755"/>
                    <a:pt x="748" y="755"/>
                  </a:cubicBezTo>
                  <a:cubicBezTo>
                    <a:pt x="772" y="758"/>
                    <a:pt x="796" y="760"/>
                    <a:pt x="820" y="760"/>
                  </a:cubicBezTo>
                  <a:cubicBezTo>
                    <a:pt x="848" y="760"/>
                    <a:pt x="877" y="758"/>
                    <a:pt x="905" y="753"/>
                  </a:cubicBezTo>
                  <a:cubicBezTo>
                    <a:pt x="932" y="759"/>
                    <a:pt x="958" y="764"/>
                    <a:pt x="985" y="764"/>
                  </a:cubicBezTo>
                  <a:cubicBezTo>
                    <a:pt x="995" y="764"/>
                    <a:pt x="1005" y="763"/>
                    <a:pt x="1015" y="762"/>
                  </a:cubicBezTo>
                  <a:cubicBezTo>
                    <a:pt x="1051" y="758"/>
                    <a:pt x="1089" y="755"/>
                    <a:pt x="1123" y="742"/>
                  </a:cubicBezTo>
                  <a:cubicBezTo>
                    <a:pt x="1156" y="732"/>
                    <a:pt x="1182" y="722"/>
                    <a:pt x="1214" y="706"/>
                  </a:cubicBezTo>
                  <a:cubicBezTo>
                    <a:pt x="1235" y="696"/>
                    <a:pt x="1256" y="685"/>
                    <a:pt x="1276" y="670"/>
                  </a:cubicBezTo>
                  <a:cubicBezTo>
                    <a:pt x="1297" y="661"/>
                    <a:pt x="1317" y="649"/>
                    <a:pt x="1334" y="636"/>
                  </a:cubicBezTo>
                  <a:cubicBezTo>
                    <a:pt x="1353" y="621"/>
                    <a:pt x="1366" y="608"/>
                    <a:pt x="1381" y="589"/>
                  </a:cubicBezTo>
                  <a:cubicBezTo>
                    <a:pt x="1394" y="574"/>
                    <a:pt x="1401" y="559"/>
                    <a:pt x="1410" y="543"/>
                  </a:cubicBezTo>
                  <a:cubicBezTo>
                    <a:pt x="1421" y="521"/>
                    <a:pt x="1426" y="497"/>
                    <a:pt x="1427" y="473"/>
                  </a:cubicBezTo>
                  <a:cubicBezTo>
                    <a:pt x="1433" y="454"/>
                    <a:pt x="1436" y="439"/>
                    <a:pt x="1441" y="413"/>
                  </a:cubicBezTo>
                  <a:cubicBezTo>
                    <a:pt x="1444" y="389"/>
                    <a:pt x="1442" y="373"/>
                    <a:pt x="1440" y="350"/>
                  </a:cubicBezTo>
                  <a:cubicBezTo>
                    <a:pt x="1437" y="315"/>
                    <a:pt x="1424" y="284"/>
                    <a:pt x="1405" y="258"/>
                  </a:cubicBezTo>
                  <a:cubicBezTo>
                    <a:pt x="1400" y="235"/>
                    <a:pt x="1393" y="212"/>
                    <a:pt x="1383" y="192"/>
                  </a:cubicBezTo>
                  <a:cubicBezTo>
                    <a:pt x="1365" y="155"/>
                    <a:pt x="1339" y="123"/>
                    <a:pt x="1306" y="98"/>
                  </a:cubicBezTo>
                  <a:cubicBezTo>
                    <a:pt x="1287" y="86"/>
                    <a:pt x="1268" y="73"/>
                    <a:pt x="1249" y="66"/>
                  </a:cubicBezTo>
                  <a:cubicBezTo>
                    <a:pt x="1229" y="60"/>
                    <a:pt x="1208" y="51"/>
                    <a:pt x="1187" y="49"/>
                  </a:cubicBezTo>
                  <a:cubicBezTo>
                    <a:pt x="1172" y="48"/>
                    <a:pt x="1157" y="48"/>
                    <a:pt x="1142" y="47"/>
                  </a:cubicBezTo>
                  <a:cubicBezTo>
                    <a:pt x="1126" y="49"/>
                    <a:pt x="1111" y="51"/>
                    <a:pt x="1096" y="52"/>
                  </a:cubicBezTo>
                  <a:cubicBezTo>
                    <a:pt x="1071" y="56"/>
                    <a:pt x="1047" y="66"/>
                    <a:pt x="1022" y="76"/>
                  </a:cubicBezTo>
                  <a:cubicBezTo>
                    <a:pt x="1007" y="81"/>
                    <a:pt x="992" y="88"/>
                    <a:pt x="980" y="96"/>
                  </a:cubicBezTo>
                  <a:cubicBezTo>
                    <a:pt x="969" y="93"/>
                    <a:pt x="959" y="92"/>
                    <a:pt x="949" y="89"/>
                  </a:cubicBezTo>
                  <a:cubicBezTo>
                    <a:pt x="934" y="88"/>
                    <a:pt x="917" y="87"/>
                    <a:pt x="901" y="87"/>
                  </a:cubicBezTo>
                  <a:cubicBezTo>
                    <a:pt x="895" y="87"/>
                    <a:pt x="889" y="87"/>
                    <a:pt x="883" y="87"/>
                  </a:cubicBezTo>
                  <a:cubicBezTo>
                    <a:pt x="867" y="78"/>
                    <a:pt x="852" y="70"/>
                    <a:pt x="835" y="63"/>
                  </a:cubicBezTo>
                  <a:cubicBezTo>
                    <a:pt x="807" y="53"/>
                    <a:pt x="781" y="40"/>
                    <a:pt x="753" y="34"/>
                  </a:cubicBezTo>
                  <a:cubicBezTo>
                    <a:pt x="714" y="25"/>
                    <a:pt x="694" y="22"/>
                    <a:pt x="657" y="22"/>
                  </a:cubicBezTo>
                  <a:cubicBezTo>
                    <a:pt x="642" y="22"/>
                    <a:pt x="630" y="22"/>
                    <a:pt x="615" y="23"/>
                  </a:cubicBezTo>
                  <a:cubicBezTo>
                    <a:pt x="583" y="16"/>
                    <a:pt x="551" y="11"/>
                    <a:pt x="518" y="9"/>
                  </a:cubicBezTo>
                  <a:cubicBezTo>
                    <a:pt x="483" y="5"/>
                    <a:pt x="446"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8"/>
            <p:cNvSpPr/>
            <p:nvPr/>
          </p:nvSpPr>
          <p:spPr>
            <a:xfrm>
              <a:off x="4257825" y="992750"/>
              <a:ext cx="18925" cy="40775"/>
            </a:xfrm>
            <a:custGeom>
              <a:avLst/>
              <a:gdLst/>
              <a:ahLst/>
              <a:cxnLst/>
              <a:rect l="l" t="t" r="r" b="b"/>
              <a:pathLst>
                <a:path w="757" h="1631" extrusionOk="0">
                  <a:moveTo>
                    <a:pt x="379" y="0"/>
                  </a:moveTo>
                  <a:cubicBezTo>
                    <a:pt x="318" y="0"/>
                    <a:pt x="258" y="29"/>
                    <a:pt x="223" y="79"/>
                  </a:cubicBezTo>
                  <a:cubicBezTo>
                    <a:pt x="194" y="120"/>
                    <a:pt x="176" y="162"/>
                    <a:pt x="158" y="208"/>
                  </a:cubicBezTo>
                  <a:cubicBezTo>
                    <a:pt x="135" y="273"/>
                    <a:pt x="114" y="338"/>
                    <a:pt x="100" y="408"/>
                  </a:cubicBezTo>
                  <a:cubicBezTo>
                    <a:pt x="74" y="542"/>
                    <a:pt x="53" y="678"/>
                    <a:pt x="48" y="814"/>
                  </a:cubicBezTo>
                  <a:cubicBezTo>
                    <a:pt x="31" y="882"/>
                    <a:pt x="18" y="951"/>
                    <a:pt x="11" y="1023"/>
                  </a:cubicBezTo>
                  <a:cubicBezTo>
                    <a:pt x="1" y="1093"/>
                    <a:pt x="0" y="1159"/>
                    <a:pt x="7" y="1230"/>
                  </a:cubicBezTo>
                  <a:cubicBezTo>
                    <a:pt x="11" y="1282"/>
                    <a:pt x="27" y="1329"/>
                    <a:pt x="48" y="1378"/>
                  </a:cubicBezTo>
                  <a:cubicBezTo>
                    <a:pt x="81" y="1456"/>
                    <a:pt x="160" y="1520"/>
                    <a:pt x="245" y="1540"/>
                  </a:cubicBezTo>
                  <a:cubicBezTo>
                    <a:pt x="256" y="1555"/>
                    <a:pt x="269" y="1570"/>
                    <a:pt x="281" y="1583"/>
                  </a:cubicBezTo>
                  <a:cubicBezTo>
                    <a:pt x="310" y="1609"/>
                    <a:pt x="339" y="1620"/>
                    <a:pt x="375" y="1627"/>
                  </a:cubicBezTo>
                  <a:cubicBezTo>
                    <a:pt x="385" y="1628"/>
                    <a:pt x="395" y="1630"/>
                    <a:pt x="405" y="1630"/>
                  </a:cubicBezTo>
                  <a:lnTo>
                    <a:pt x="418" y="1630"/>
                  </a:lnTo>
                  <a:cubicBezTo>
                    <a:pt x="431" y="1630"/>
                    <a:pt x="442" y="1627"/>
                    <a:pt x="455" y="1622"/>
                  </a:cubicBezTo>
                  <a:cubicBezTo>
                    <a:pt x="466" y="1620"/>
                    <a:pt x="476" y="1617"/>
                    <a:pt x="484" y="1614"/>
                  </a:cubicBezTo>
                  <a:cubicBezTo>
                    <a:pt x="505" y="1606"/>
                    <a:pt x="524" y="1594"/>
                    <a:pt x="539" y="1580"/>
                  </a:cubicBezTo>
                  <a:cubicBezTo>
                    <a:pt x="562" y="1562"/>
                    <a:pt x="584" y="1538"/>
                    <a:pt x="600" y="1513"/>
                  </a:cubicBezTo>
                  <a:cubicBezTo>
                    <a:pt x="621" y="1481"/>
                    <a:pt x="637" y="1447"/>
                    <a:pt x="653" y="1413"/>
                  </a:cubicBezTo>
                  <a:cubicBezTo>
                    <a:pt x="658" y="1399"/>
                    <a:pt x="664" y="1387"/>
                    <a:pt x="668" y="1373"/>
                  </a:cubicBezTo>
                  <a:cubicBezTo>
                    <a:pt x="672" y="1363"/>
                    <a:pt x="674" y="1352"/>
                    <a:pt x="678" y="1341"/>
                  </a:cubicBezTo>
                  <a:cubicBezTo>
                    <a:pt x="679" y="1337"/>
                    <a:pt x="681" y="1332"/>
                    <a:pt x="683" y="1328"/>
                  </a:cubicBezTo>
                  <a:cubicBezTo>
                    <a:pt x="698" y="1275"/>
                    <a:pt x="711" y="1223"/>
                    <a:pt x="723" y="1168"/>
                  </a:cubicBezTo>
                  <a:cubicBezTo>
                    <a:pt x="744" y="1032"/>
                    <a:pt x="757" y="892"/>
                    <a:pt x="750" y="751"/>
                  </a:cubicBezTo>
                  <a:cubicBezTo>
                    <a:pt x="749" y="725"/>
                    <a:pt x="745" y="700"/>
                    <a:pt x="743" y="674"/>
                  </a:cubicBezTo>
                  <a:cubicBezTo>
                    <a:pt x="737" y="609"/>
                    <a:pt x="730" y="543"/>
                    <a:pt x="718" y="480"/>
                  </a:cubicBezTo>
                  <a:cubicBezTo>
                    <a:pt x="719" y="418"/>
                    <a:pt x="720" y="355"/>
                    <a:pt x="715" y="293"/>
                  </a:cubicBezTo>
                  <a:cubicBezTo>
                    <a:pt x="710" y="244"/>
                    <a:pt x="707" y="198"/>
                    <a:pt x="685" y="153"/>
                  </a:cubicBezTo>
                  <a:cubicBezTo>
                    <a:pt x="658" y="97"/>
                    <a:pt x="591" y="46"/>
                    <a:pt x="526" y="46"/>
                  </a:cubicBezTo>
                  <a:cubicBezTo>
                    <a:pt x="523" y="46"/>
                    <a:pt x="521" y="46"/>
                    <a:pt x="518" y="46"/>
                  </a:cubicBezTo>
                  <a:cubicBezTo>
                    <a:pt x="509" y="46"/>
                    <a:pt x="501" y="47"/>
                    <a:pt x="492" y="49"/>
                  </a:cubicBezTo>
                  <a:cubicBezTo>
                    <a:pt x="473" y="28"/>
                    <a:pt x="450" y="11"/>
                    <a:pt x="421" y="5"/>
                  </a:cubicBezTo>
                  <a:cubicBezTo>
                    <a:pt x="407" y="2"/>
                    <a:pt x="393"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8"/>
            <p:cNvSpPr/>
            <p:nvPr/>
          </p:nvSpPr>
          <p:spPr>
            <a:xfrm>
              <a:off x="4301800" y="965925"/>
              <a:ext cx="40350" cy="20400"/>
            </a:xfrm>
            <a:custGeom>
              <a:avLst/>
              <a:gdLst/>
              <a:ahLst/>
              <a:cxnLst/>
              <a:rect l="l" t="t" r="r" b="b"/>
              <a:pathLst>
                <a:path w="1614" h="816" extrusionOk="0">
                  <a:moveTo>
                    <a:pt x="714" y="1"/>
                  </a:moveTo>
                  <a:cubicBezTo>
                    <a:pt x="574" y="1"/>
                    <a:pt x="426" y="27"/>
                    <a:pt x="298" y="89"/>
                  </a:cubicBezTo>
                  <a:cubicBezTo>
                    <a:pt x="248" y="113"/>
                    <a:pt x="195" y="139"/>
                    <a:pt x="152" y="173"/>
                  </a:cubicBezTo>
                  <a:cubicBezTo>
                    <a:pt x="112" y="206"/>
                    <a:pt x="77" y="240"/>
                    <a:pt x="48" y="280"/>
                  </a:cubicBezTo>
                  <a:cubicBezTo>
                    <a:pt x="20" y="321"/>
                    <a:pt x="10" y="368"/>
                    <a:pt x="6" y="417"/>
                  </a:cubicBezTo>
                  <a:cubicBezTo>
                    <a:pt x="3" y="435"/>
                    <a:pt x="4" y="459"/>
                    <a:pt x="8" y="481"/>
                  </a:cubicBezTo>
                  <a:cubicBezTo>
                    <a:pt x="1" y="560"/>
                    <a:pt x="13" y="645"/>
                    <a:pt x="74" y="702"/>
                  </a:cubicBezTo>
                  <a:cubicBezTo>
                    <a:pt x="97" y="724"/>
                    <a:pt x="122" y="748"/>
                    <a:pt x="152" y="764"/>
                  </a:cubicBezTo>
                  <a:cubicBezTo>
                    <a:pt x="177" y="778"/>
                    <a:pt x="198" y="786"/>
                    <a:pt x="225" y="795"/>
                  </a:cubicBezTo>
                  <a:cubicBezTo>
                    <a:pt x="266" y="810"/>
                    <a:pt x="312" y="815"/>
                    <a:pt x="356" y="815"/>
                  </a:cubicBezTo>
                  <a:cubicBezTo>
                    <a:pt x="360" y="815"/>
                    <a:pt x="365" y="815"/>
                    <a:pt x="369" y="815"/>
                  </a:cubicBezTo>
                  <a:lnTo>
                    <a:pt x="395" y="815"/>
                  </a:lnTo>
                  <a:cubicBezTo>
                    <a:pt x="482" y="812"/>
                    <a:pt x="566" y="798"/>
                    <a:pt x="651" y="773"/>
                  </a:cubicBezTo>
                  <a:cubicBezTo>
                    <a:pt x="695" y="766"/>
                    <a:pt x="741" y="760"/>
                    <a:pt x="786" y="749"/>
                  </a:cubicBezTo>
                  <a:lnTo>
                    <a:pt x="803" y="749"/>
                  </a:lnTo>
                  <a:cubicBezTo>
                    <a:pt x="859" y="748"/>
                    <a:pt x="915" y="741"/>
                    <a:pt x="967" y="724"/>
                  </a:cubicBezTo>
                  <a:cubicBezTo>
                    <a:pt x="968" y="724"/>
                    <a:pt x="968" y="724"/>
                    <a:pt x="969" y="723"/>
                  </a:cubicBezTo>
                  <a:cubicBezTo>
                    <a:pt x="1030" y="723"/>
                    <a:pt x="1090" y="718"/>
                    <a:pt x="1147" y="702"/>
                  </a:cubicBezTo>
                  <a:cubicBezTo>
                    <a:pt x="1188" y="692"/>
                    <a:pt x="1227" y="683"/>
                    <a:pt x="1266" y="667"/>
                  </a:cubicBezTo>
                  <a:cubicBezTo>
                    <a:pt x="1304" y="654"/>
                    <a:pt x="1343" y="637"/>
                    <a:pt x="1381" y="623"/>
                  </a:cubicBezTo>
                  <a:cubicBezTo>
                    <a:pt x="1473" y="586"/>
                    <a:pt x="1556" y="520"/>
                    <a:pt x="1592" y="424"/>
                  </a:cubicBezTo>
                  <a:cubicBezTo>
                    <a:pt x="1614" y="356"/>
                    <a:pt x="1602" y="270"/>
                    <a:pt x="1551" y="212"/>
                  </a:cubicBezTo>
                  <a:cubicBezTo>
                    <a:pt x="1491" y="140"/>
                    <a:pt x="1386" y="108"/>
                    <a:pt x="1295" y="108"/>
                  </a:cubicBezTo>
                  <a:cubicBezTo>
                    <a:pt x="1289" y="108"/>
                    <a:pt x="1284" y="108"/>
                    <a:pt x="1279" y="108"/>
                  </a:cubicBezTo>
                  <a:cubicBezTo>
                    <a:pt x="1256" y="109"/>
                    <a:pt x="1234" y="110"/>
                    <a:pt x="1211" y="112"/>
                  </a:cubicBezTo>
                  <a:cubicBezTo>
                    <a:pt x="1185" y="109"/>
                    <a:pt x="1157" y="107"/>
                    <a:pt x="1128" y="107"/>
                  </a:cubicBezTo>
                  <a:cubicBezTo>
                    <a:pt x="1117" y="98"/>
                    <a:pt x="1105" y="88"/>
                    <a:pt x="1093" y="81"/>
                  </a:cubicBezTo>
                  <a:cubicBezTo>
                    <a:pt x="1058" y="56"/>
                    <a:pt x="1012" y="36"/>
                    <a:pt x="970" y="31"/>
                  </a:cubicBezTo>
                  <a:cubicBezTo>
                    <a:pt x="948" y="27"/>
                    <a:pt x="927" y="26"/>
                    <a:pt x="905" y="26"/>
                  </a:cubicBezTo>
                  <a:cubicBezTo>
                    <a:pt x="843" y="10"/>
                    <a:pt x="778" y="1"/>
                    <a:pt x="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8"/>
            <p:cNvSpPr/>
            <p:nvPr/>
          </p:nvSpPr>
          <p:spPr>
            <a:xfrm>
              <a:off x="4258800" y="918300"/>
              <a:ext cx="18575" cy="21800"/>
            </a:xfrm>
            <a:custGeom>
              <a:avLst/>
              <a:gdLst/>
              <a:ahLst/>
              <a:cxnLst/>
              <a:rect l="l" t="t" r="r" b="b"/>
              <a:pathLst>
                <a:path w="743" h="872" extrusionOk="0">
                  <a:moveTo>
                    <a:pt x="418" y="1"/>
                  </a:moveTo>
                  <a:cubicBezTo>
                    <a:pt x="387" y="1"/>
                    <a:pt x="355" y="6"/>
                    <a:pt x="325" y="18"/>
                  </a:cubicBezTo>
                  <a:cubicBezTo>
                    <a:pt x="305" y="26"/>
                    <a:pt x="285" y="34"/>
                    <a:pt x="268" y="44"/>
                  </a:cubicBezTo>
                  <a:cubicBezTo>
                    <a:pt x="241" y="54"/>
                    <a:pt x="216" y="69"/>
                    <a:pt x="195" y="87"/>
                  </a:cubicBezTo>
                  <a:cubicBezTo>
                    <a:pt x="155" y="121"/>
                    <a:pt x="122" y="161"/>
                    <a:pt x="95" y="203"/>
                  </a:cubicBezTo>
                  <a:cubicBezTo>
                    <a:pt x="83" y="216"/>
                    <a:pt x="73" y="229"/>
                    <a:pt x="66" y="243"/>
                  </a:cubicBezTo>
                  <a:cubicBezTo>
                    <a:pt x="49" y="270"/>
                    <a:pt x="38" y="292"/>
                    <a:pt x="25" y="320"/>
                  </a:cubicBezTo>
                  <a:cubicBezTo>
                    <a:pt x="4" y="367"/>
                    <a:pt x="2" y="421"/>
                    <a:pt x="1" y="471"/>
                  </a:cubicBezTo>
                  <a:cubicBezTo>
                    <a:pt x="1" y="488"/>
                    <a:pt x="4" y="504"/>
                    <a:pt x="7" y="521"/>
                  </a:cubicBezTo>
                  <a:lnTo>
                    <a:pt x="7" y="531"/>
                  </a:lnTo>
                  <a:cubicBezTo>
                    <a:pt x="9" y="585"/>
                    <a:pt x="26" y="634"/>
                    <a:pt x="49" y="682"/>
                  </a:cubicBezTo>
                  <a:cubicBezTo>
                    <a:pt x="71" y="729"/>
                    <a:pt x="110" y="774"/>
                    <a:pt x="153" y="804"/>
                  </a:cubicBezTo>
                  <a:cubicBezTo>
                    <a:pt x="194" y="833"/>
                    <a:pt x="237" y="851"/>
                    <a:pt x="284" y="863"/>
                  </a:cubicBezTo>
                  <a:cubicBezTo>
                    <a:pt x="309" y="870"/>
                    <a:pt x="334" y="872"/>
                    <a:pt x="360" y="872"/>
                  </a:cubicBezTo>
                  <a:cubicBezTo>
                    <a:pt x="384" y="870"/>
                    <a:pt x="410" y="867"/>
                    <a:pt x="434" y="863"/>
                  </a:cubicBezTo>
                  <a:cubicBezTo>
                    <a:pt x="484" y="854"/>
                    <a:pt x="528" y="830"/>
                    <a:pt x="569" y="802"/>
                  </a:cubicBezTo>
                  <a:cubicBezTo>
                    <a:pt x="680" y="730"/>
                    <a:pt x="738" y="595"/>
                    <a:pt x="736" y="462"/>
                  </a:cubicBezTo>
                  <a:cubicBezTo>
                    <a:pt x="743" y="404"/>
                    <a:pt x="740" y="347"/>
                    <a:pt x="731" y="290"/>
                  </a:cubicBezTo>
                  <a:cubicBezTo>
                    <a:pt x="722" y="230"/>
                    <a:pt x="695" y="176"/>
                    <a:pt x="661" y="126"/>
                  </a:cubicBezTo>
                  <a:cubicBezTo>
                    <a:pt x="640" y="94"/>
                    <a:pt x="607" y="64"/>
                    <a:pt x="574" y="44"/>
                  </a:cubicBezTo>
                  <a:cubicBezTo>
                    <a:pt x="527" y="17"/>
                    <a:pt x="473" y="1"/>
                    <a:pt x="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8"/>
            <p:cNvSpPr/>
            <p:nvPr/>
          </p:nvSpPr>
          <p:spPr>
            <a:xfrm>
              <a:off x="4201775" y="962075"/>
              <a:ext cx="22675" cy="18875"/>
            </a:xfrm>
            <a:custGeom>
              <a:avLst/>
              <a:gdLst/>
              <a:ahLst/>
              <a:cxnLst/>
              <a:rect l="l" t="t" r="r" b="b"/>
              <a:pathLst>
                <a:path w="907" h="755" extrusionOk="0">
                  <a:moveTo>
                    <a:pt x="476" y="1"/>
                  </a:moveTo>
                  <a:cubicBezTo>
                    <a:pt x="470" y="1"/>
                    <a:pt x="464" y="1"/>
                    <a:pt x="458" y="1"/>
                  </a:cubicBezTo>
                  <a:cubicBezTo>
                    <a:pt x="457" y="1"/>
                    <a:pt x="455" y="1"/>
                    <a:pt x="454" y="1"/>
                  </a:cubicBezTo>
                  <a:cubicBezTo>
                    <a:pt x="416" y="1"/>
                    <a:pt x="370" y="15"/>
                    <a:pt x="336" y="33"/>
                  </a:cubicBezTo>
                  <a:cubicBezTo>
                    <a:pt x="309" y="48"/>
                    <a:pt x="285" y="67"/>
                    <a:pt x="262" y="89"/>
                  </a:cubicBezTo>
                  <a:cubicBezTo>
                    <a:pt x="204" y="113"/>
                    <a:pt x="149" y="148"/>
                    <a:pt x="108" y="200"/>
                  </a:cubicBezTo>
                  <a:cubicBezTo>
                    <a:pt x="47" y="273"/>
                    <a:pt x="1" y="363"/>
                    <a:pt x="5" y="463"/>
                  </a:cubicBezTo>
                  <a:cubicBezTo>
                    <a:pt x="6" y="497"/>
                    <a:pt x="11" y="541"/>
                    <a:pt x="29" y="574"/>
                  </a:cubicBezTo>
                  <a:cubicBezTo>
                    <a:pt x="44" y="605"/>
                    <a:pt x="61" y="640"/>
                    <a:pt x="87" y="662"/>
                  </a:cubicBezTo>
                  <a:cubicBezTo>
                    <a:pt x="102" y="677"/>
                    <a:pt x="114" y="691"/>
                    <a:pt x="133" y="702"/>
                  </a:cubicBezTo>
                  <a:cubicBezTo>
                    <a:pt x="158" y="716"/>
                    <a:pt x="175" y="725"/>
                    <a:pt x="201" y="735"/>
                  </a:cubicBezTo>
                  <a:cubicBezTo>
                    <a:pt x="233" y="748"/>
                    <a:pt x="272" y="753"/>
                    <a:pt x="307" y="754"/>
                  </a:cubicBezTo>
                  <a:lnTo>
                    <a:pt x="334" y="754"/>
                  </a:lnTo>
                  <a:cubicBezTo>
                    <a:pt x="382" y="753"/>
                    <a:pt x="431" y="746"/>
                    <a:pt x="478" y="729"/>
                  </a:cubicBezTo>
                  <a:cubicBezTo>
                    <a:pt x="486" y="730"/>
                    <a:pt x="495" y="731"/>
                    <a:pt x="503" y="731"/>
                  </a:cubicBezTo>
                  <a:cubicBezTo>
                    <a:pt x="514" y="731"/>
                    <a:pt x="525" y="730"/>
                    <a:pt x="535" y="728"/>
                  </a:cubicBezTo>
                  <a:cubicBezTo>
                    <a:pt x="588" y="720"/>
                    <a:pt x="641" y="701"/>
                    <a:pt x="682" y="666"/>
                  </a:cubicBezTo>
                  <a:cubicBezTo>
                    <a:pt x="685" y="665"/>
                    <a:pt x="689" y="664"/>
                    <a:pt x="691" y="664"/>
                  </a:cubicBezTo>
                  <a:cubicBezTo>
                    <a:pt x="737" y="649"/>
                    <a:pt x="784" y="618"/>
                    <a:pt x="816" y="583"/>
                  </a:cubicBezTo>
                  <a:cubicBezTo>
                    <a:pt x="834" y="563"/>
                    <a:pt x="847" y="547"/>
                    <a:pt x="862" y="525"/>
                  </a:cubicBezTo>
                  <a:cubicBezTo>
                    <a:pt x="872" y="508"/>
                    <a:pt x="880" y="491"/>
                    <a:pt x="887" y="474"/>
                  </a:cubicBezTo>
                  <a:cubicBezTo>
                    <a:pt x="904" y="434"/>
                    <a:pt x="907" y="389"/>
                    <a:pt x="906" y="348"/>
                  </a:cubicBezTo>
                  <a:cubicBezTo>
                    <a:pt x="903" y="314"/>
                    <a:pt x="891" y="270"/>
                    <a:pt x="872" y="241"/>
                  </a:cubicBezTo>
                  <a:cubicBezTo>
                    <a:pt x="842" y="200"/>
                    <a:pt x="814" y="165"/>
                    <a:pt x="774" y="144"/>
                  </a:cubicBezTo>
                  <a:cubicBezTo>
                    <a:pt x="754" y="134"/>
                    <a:pt x="733" y="125"/>
                    <a:pt x="711" y="120"/>
                  </a:cubicBezTo>
                  <a:cubicBezTo>
                    <a:pt x="708" y="115"/>
                    <a:pt x="706" y="112"/>
                    <a:pt x="703" y="109"/>
                  </a:cubicBezTo>
                  <a:cubicBezTo>
                    <a:pt x="676" y="77"/>
                    <a:pt x="640" y="49"/>
                    <a:pt x="603" y="32"/>
                  </a:cubicBezTo>
                  <a:cubicBezTo>
                    <a:pt x="573" y="19"/>
                    <a:pt x="553" y="12"/>
                    <a:pt x="521" y="5"/>
                  </a:cubicBezTo>
                  <a:cubicBezTo>
                    <a:pt x="506" y="1"/>
                    <a:pt x="490" y="1"/>
                    <a:pt x="4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8"/>
            <p:cNvSpPr/>
            <p:nvPr/>
          </p:nvSpPr>
          <p:spPr>
            <a:xfrm>
              <a:off x="4257750" y="1011500"/>
              <a:ext cx="19225" cy="21200"/>
            </a:xfrm>
            <a:custGeom>
              <a:avLst/>
              <a:gdLst/>
              <a:ahLst/>
              <a:cxnLst/>
              <a:rect l="l" t="t" r="r" b="b"/>
              <a:pathLst>
                <a:path w="769" h="848" extrusionOk="0">
                  <a:moveTo>
                    <a:pt x="401" y="0"/>
                  </a:moveTo>
                  <a:cubicBezTo>
                    <a:pt x="390" y="0"/>
                    <a:pt x="378" y="1"/>
                    <a:pt x="367" y="1"/>
                  </a:cubicBezTo>
                  <a:cubicBezTo>
                    <a:pt x="269" y="7"/>
                    <a:pt x="189" y="66"/>
                    <a:pt x="125" y="138"/>
                  </a:cubicBezTo>
                  <a:cubicBezTo>
                    <a:pt x="83" y="188"/>
                    <a:pt x="57" y="248"/>
                    <a:pt x="36" y="308"/>
                  </a:cubicBezTo>
                  <a:cubicBezTo>
                    <a:pt x="17" y="360"/>
                    <a:pt x="9" y="414"/>
                    <a:pt x="5" y="470"/>
                  </a:cubicBezTo>
                  <a:cubicBezTo>
                    <a:pt x="0" y="564"/>
                    <a:pt x="30" y="667"/>
                    <a:pt x="97" y="737"/>
                  </a:cubicBezTo>
                  <a:cubicBezTo>
                    <a:pt x="141" y="782"/>
                    <a:pt x="187" y="810"/>
                    <a:pt x="247" y="832"/>
                  </a:cubicBezTo>
                  <a:cubicBezTo>
                    <a:pt x="264" y="839"/>
                    <a:pt x="287" y="842"/>
                    <a:pt x="308" y="845"/>
                  </a:cubicBezTo>
                  <a:cubicBezTo>
                    <a:pt x="323" y="846"/>
                    <a:pt x="340" y="847"/>
                    <a:pt x="356" y="847"/>
                  </a:cubicBezTo>
                  <a:lnTo>
                    <a:pt x="360" y="847"/>
                  </a:lnTo>
                  <a:cubicBezTo>
                    <a:pt x="373" y="847"/>
                    <a:pt x="387" y="844"/>
                    <a:pt x="402" y="840"/>
                  </a:cubicBezTo>
                  <a:cubicBezTo>
                    <a:pt x="409" y="842"/>
                    <a:pt x="417" y="842"/>
                    <a:pt x="425" y="842"/>
                  </a:cubicBezTo>
                  <a:cubicBezTo>
                    <a:pt x="465" y="842"/>
                    <a:pt x="504" y="822"/>
                    <a:pt x="525" y="784"/>
                  </a:cubicBezTo>
                  <a:cubicBezTo>
                    <a:pt x="525" y="783"/>
                    <a:pt x="526" y="783"/>
                    <a:pt x="526" y="782"/>
                  </a:cubicBezTo>
                  <a:cubicBezTo>
                    <a:pt x="572" y="753"/>
                    <a:pt x="612" y="720"/>
                    <a:pt x="648" y="681"/>
                  </a:cubicBezTo>
                  <a:cubicBezTo>
                    <a:pt x="686" y="641"/>
                    <a:pt x="721" y="586"/>
                    <a:pt x="737" y="533"/>
                  </a:cubicBezTo>
                  <a:cubicBezTo>
                    <a:pt x="754" y="484"/>
                    <a:pt x="768" y="432"/>
                    <a:pt x="764" y="378"/>
                  </a:cubicBezTo>
                  <a:cubicBezTo>
                    <a:pt x="760" y="326"/>
                    <a:pt x="757" y="272"/>
                    <a:pt x="731" y="223"/>
                  </a:cubicBezTo>
                  <a:cubicBezTo>
                    <a:pt x="721" y="204"/>
                    <a:pt x="711" y="185"/>
                    <a:pt x="698" y="167"/>
                  </a:cubicBezTo>
                  <a:cubicBezTo>
                    <a:pt x="680" y="139"/>
                    <a:pt x="665" y="123"/>
                    <a:pt x="641" y="100"/>
                  </a:cubicBezTo>
                  <a:cubicBezTo>
                    <a:pt x="605" y="62"/>
                    <a:pt x="555" y="39"/>
                    <a:pt x="509" y="19"/>
                  </a:cubicBezTo>
                  <a:cubicBezTo>
                    <a:pt x="475" y="4"/>
                    <a:pt x="438" y="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8"/>
            <p:cNvSpPr/>
            <p:nvPr/>
          </p:nvSpPr>
          <p:spPr>
            <a:xfrm>
              <a:off x="4316325" y="965375"/>
              <a:ext cx="23650" cy="18650"/>
            </a:xfrm>
            <a:custGeom>
              <a:avLst/>
              <a:gdLst/>
              <a:ahLst/>
              <a:cxnLst/>
              <a:rect l="l" t="t" r="r" b="b"/>
              <a:pathLst>
                <a:path w="946" h="746" extrusionOk="0">
                  <a:moveTo>
                    <a:pt x="432" y="0"/>
                  </a:moveTo>
                  <a:cubicBezTo>
                    <a:pt x="392" y="0"/>
                    <a:pt x="349" y="6"/>
                    <a:pt x="313" y="17"/>
                  </a:cubicBezTo>
                  <a:cubicBezTo>
                    <a:pt x="259" y="34"/>
                    <a:pt x="215" y="57"/>
                    <a:pt x="168" y="89"/>
                  </a:cubicBezTo>
                  <a:cubicBezTo>
                    <a:pt x="130" y="114"/>
                    <a:pt x="99" y="150"/>
                    <a:pt x="71" y="186"/>
                  </a:cubicBezTo>
                  <a:cubicBezTo>
                    <a:pt x="48" y="214"/>
                    <a:pt x="36" y="248"/>
                    <a:pt x="21" y="280"/>
                  </a:cubicBezTo>
                  <a:cubicBezTo>
                    <a:pt x="11" y="299"/>
                    <a:pt x="5" y="325"/>
                    <a:pt x="4" y="346"/>
                  </a:cubicBezTo>
                  <a:cubicBezTo>
                    <a:pt x="3" y="368"/>
                    <a:pt x="1" y="390"/>
                    <a:pt x="3" y="414"/>
                  </a:cubicBezTo>
                  <a:cubicBezTo>
                    <a:pt x="6" y="449"/>
                    <a:pt x="11" y="467"/>
                    <a:pt x="21" y="501"/>
                  </a:cubicBezTo>
                  <a:cubicBezTo>
                    <a:pt x="34" y="544"/>
                    <a:pt x="63" y="580"/>
                    <a:pt x="92" y="612"/>
                  </a:cubicBezTo>
                  <a:cubicBezTo>
                    <a:pt x="123" y="647"/>
                    <a:pt x="161" y="672"/>
                    <a:pt x="202" y="693"/>
                  </a:cubicBezTo>
                  <a:cubicBezTo>
                    <a:pt x="252" y="719"/>
                    <a:pt x="308" y="730"/>
                    <a:pt x="364" y="735"/>
                  </a:cubicBezTo>
                  <a:cubicBezTo>
                    <a:pt x="393" y="743"/>
                    <a:pt x="423" y="745"/>
                    <a:pt x="453" y="745"/>
                  </a:cubicBezTo>
                  <a:cubicBezTo>
                    <a:pt x="459" y="745"/>
                    <a:pt x="464" y="745"/>
                    <a:pt x="469" y="745"/>
                  </a:cubicBezTo>
                  <a:cubicBezTo>
                    <a:pt x="517" y="744"/>
                    <a:pt x="563" y="735"/>
                    <a:pt x="609" y="720"/>
                  </a:cubicBezTo>
                  <a:cubicBezTo>
                    <a:pt x="628" y="714"/>
                    <a:pt x="645" y="707"/>
                    <a:pt x="663" y="697"/>
                  </a:cubicBezTo>
                  <a:cubicBezTo>
                    <a:pt x="685" y="684"/>
                    <a:pt x="707" y="674"/>
                    <a:pt x="726" y="657"/>
                  </a:cubicBezTo>
                  <a:cubicBezTo>
                    <a:pt x="746" y="640"/>
                    <a:pt x="765" y="621"/>
                    <a:pt x="783" y="601"/>
                  </a:cubicBezTo>
                  <a:cubicBezTo>
                    <a:pt x="800" y="589"/>
                    <a:pt x="815" y="578"/>
                    <a:pt x="830" y="564"/>
                  </a:cubicBezTo>
                  <a:cubicBezTo>
                    <a:pt x="867" y="534"/>
                    <a:pt x="907" y="487"/>
                    <a:pt x="923" y="441"/>
                  </a:cubicBezTo>
                  <a:cubicBezTo>
                    <a:pt x="929" y="421"/>
                    <a:pt x="935" y="402"/>
                    <a:pt x="938" y="383"/>
                  </a:cubicBezTo>
                  <a:cubicBezTo>
                    <a:pt x="944" y="350"/>
                    <a:pt x="945" y="332"/>
                    <a:pt x="943" y="302"/>
                  </a:cubicBezTo>
                  <a:cubicBezTo>
                    <a:pt x="940" y="259"/>
                    <a:pt x="917" y="220"/>
                    <a:pt x="896" y="183"/>
                  </a:cubicBezTo>
                  <a:cubicBezTo>
                    <a:pt x="874" y="151"/>
                    <a:pt x="839" y="117"/>
                    <a:pt x="805" y="98"/>
                  </a:cubicBezTo>
                  <a:cubicBezTo>
                    <a:pt x="753" y="69"/>
                    <a:pt x="697" y="49"/>
                    <a:pt x="639" y="42"/>
                  </a:cubicBezTo>
                  <a:cubicBezTo>
                    <a:pt x="581" y="17"/>
                    <a:pt x="522" y="4"/>
                    <a:pt x="459" y="1"/>
                  </a:cubicBezTo>
                  <a:cubicBezTo>
                    <a:pt x="450" y="0"/>
                    <a:pt x="441" y="0"/>
                    <a:pt x="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8"/>
            <p:cNvSpPr/>
            <p:nvPr/>
          </p:nvSpPr>
          <p:spPr>
            <a:xfrm>
              <a:off x="4252575" y="914275"/>
              <a:ext cx="29700" cy="50525"/>
            </a:xfrm>
            <a:custGeom>
              <a:avLst/>
              <a:gdLst/>
              <a:ahLst/>
              <a:cxnLst/>
              <a:rect l="l" t="t" r="r" b="b"/>
              <a:pathLst>
                <a:path w="1188" h="2021" extrusionOk="0">
                  <a:moveTo>
                    <a:pt x="929" y="527"/>
                  </a:moveTo>
                  <a:cubicBezTo>
                    <a:pt x="929" y="529"/>
                    <a:pt x="929" y="532"/>
                    <a:pt x="930" y="534"/>
                  </a:cubicBezTo>
                  <a:lnTo>
                    <a:pt x="930" y="534"/>
                  </a:lnTo>
                  <a:cubicBezTo>
                    <a:pt x="930" y="532"/>
                    <a:pt x="929" y="529"/>
                    <a:pt x="929" y="527"/>
                  </a:cubicBezTo>
                  <a:close/>
                  <a:moveTo>
                    <a:pt x="944" y="606"/>
                  </a:moveTo>
                  <a:cubicBezTo>
                    <a:pt x="944" y="607"/>
                    <a:pt x="944" y="608"/>
                    <a:pt x="944" y="609"/>
                  </a:cubicBezTo>
                  <a:lnTo>
                    <a:pt x="944" y="609"/>
                  </a:lnTo>
                  <a:cubicBezTo>
                    <a:pt x="944" y="608"/>
                    <a:pt x="944" y="607"/>
                    <a:pt x="944" y="606"/>
                  </a:cubicBezTo>
                  <a:close/>
                  <a:moveTo>
                    <a:pt x="864" y="1434"/>
                  </a:moveTo>
                  <a:lnTo>
                    <a:pt x="864" y="1434"/>
                  </a:lnTo>
                  <a:cubicBezTo>
                    <a:pt x="864" y="1434"/>
                    <a:pt x="864" y="1434"/>
                    <a:pt x="864" y="1434"/>
                  </a:cubicBezTo>
                  <a:lnTo>
                    <a:pt x="864" y="1434"/>
                  </a:lnTo>
                  <a:cubicBezTo>
                    <a:pt x="864" y="1434"/>
                    <a:pt x="864" y="1434"/>
                    <a:pt x="864" y="1434"/>
                  </a:cubicBezTo>
                  <a:close/>
                  <a:moveTo>
                    <a:pt x="433" y="1773"/>
                  </a:moveTo>
                  <a:cubicBezTo>
                    <a:pt x="434" y="1773"/>
                    <a:pt x="434" y="1773"/>
                    <a:pt x="434" y="1774"/>
                  </a:cubicBezTo>
                  <a:cubicBezTo>
                    <a:pt x="434" y="1773"/>
                    <a:pt x="433" y="1773"/>
                    <a:pt x="433" y="1773"/>
                  </a:cubicBezTo>
                  <a:close/>
                  <a:moveTo>
                    <a:pt x="683" y="232"/>
                  </a:moveTo>
                  <a:cubicBezTo>
                    <a:pt x="697" y="239"/>
                    <a:pt x="713" y="245"/>
                    <a:pt x="727" y="252"/>
                  </a:cubicBezTo>
                  <a:cubicBezTo>
                    <a:pt x="755" y="270"/>
                    <a:pt x="782" y="288"/>
                    <a:pt x="808" y="308"/>
                  </a:cubicBezTo>
                  <a:lnTo>
                    <a:pt x="806" y="306"/>
                  </a:lnTo>
                  <a:lnTo>
                    <a:pt x="806" y="306"/>
                  </a:lnTo>
                  <a:cubicBezTo>
                    <a:pt x="808" y="307"/>
                    <a:pt x="811" y="310"/>
                    <a:pt x="813" y="312"/>
                  </a:cubicBezTo>
                  <a:cubicBezTo>
                    <a:pt x="815" y="313"/>
                    <a:pt x="816" y="314"/>
                    <a:pt x="818" y="316"/>
                  </a:cubicBezTo>
                  <a:cubicBezTo>
                    <a:pt x="817" y="316"/>
                    <a:pt x="817" y="315"/>
                    <a:pt x="816" y="315"/>
                  </a:cubicBezTo>
                  <a:lnTo>
                    <a:pt x="816" y="315"/>
                  </a:lnTo>
                  <a:cubicBezTo>
                    <a:pt x="821" y="318"/>
                    <a:pt x="826" y="324"/>
                    <a:pt x="832" y="329"/>
                  </a:cubicBezTo>
                  <a:lnTo>
                    <a:pt x="851" y="352"/>
                  </a:lnTo>
                  <a:cubicBezTo>
                    <a:pt x="857" y="360"/>
                    <a:pt x="863" y="368"/>
                    <a:pt x="868" y="377"/>
                  </a:cubicBezTo>
                  <a:cubicBezTo>
                    <a:pt x="882" y="404"/>
                    <a:pt x="895" y="432"/>
                    <a:pt x="906" y="460"/>
                  </a:cubicBezTo>
                  <a:cubicBezTo>
                    <a:pt x="915" y="481"/>
                    <a:pt x="921" y="502"/>
                    <a:pt x="928" y="523"/>
                  </a:cubicBezTo>
                  <a:lnTo>
                    <a:pt x="928" y="523"/>
                  </a:lnTo>
                  <a:cubicBezTo>
                    <a:pt x="928" y="522"/>
                    <a:pt x="927" y="522"/>
                    <a:pt x="927" y="522"/>
                  </a:cubicBezTo>
                  <a:lnTo>
                    <a:pt x="927" y="522"/>
                  </a:lnTo>
                  <a:cubicBezTo>
                    <a:pt x="927" y="523"/>
                    <a:pt x="927" y="524"/>
                    <a:pt x="929" y="525"/>
                  </a:cubicBezTo>
                  <a:cubicBezTo>
                    <a:pt x="930" y="529"/>
                    <a:pt x="931" y="532"/>
                    <a:pt x="931" y="535"/>
                  </a:cubicBezTo>
                  <a:cubicBezTo>
                    <a:pt x="931" y="535"/>
                    <a:pt x="930" y="534"/>
                    <a:pt x="930" y="534"/>
                  </a:cubicBezTo>
                  <a:lnTo>
                    <a:pt x="930" y="534"/>
                  </a:lnTo>
                  <a:cubicBezTo>
                    <a:pt x="935" y="556"/>
                    <a:pt x="939" y="578"/>
                    <a:pt x="942" y="601"/>
                  </a:cubicBezTo>
                  <a:lnTo>
                    <a:pt x="942" y="599"/>
                  </a:lnTo>
                  <a:cubicBezTo>
                    <a:pt x="942" y="600"/>
                    <a:pt x="942" y="602"/>
                    <a:pt x="944" y="604"/>
                  </a:cubicBezTo>
                  <a:cubicBezTo>
                    <a:pt x="944" y="606"/>
                    <a:pt x="945" y="609"/>
                    <a:pt x="945" y="613"/>
                  </a:cubicBezTo>
                  <a:cubicBezTo>
                    <a:pt x="945" y="611"/>
                    <a:pt x="945" y="610"/>
                    <a:pt x="944" y="609"/>
                  </a:cubicBezTo>
                  <a:lnTo>
                    <a:pt x="944" y="609"/>
                  </a:lnTo>
                  <a:cubicBezTo>
                    <a:pt x="953" y="683"/>
                    <a:pt x="961" y="758"/>
                    <a:pt x="962" y="833"/>
                  </a:cubicBezTo>
                  <a:cubicBezTo>
                    <a:pt x="961" y="904"/>
                    <a:pt x="960" y="976"/>
                    <a:pt x="955" y="1051"/>
                  </a:cubicBezTo>
                  <a:lnTo>
                    <a:pt x="955" y="1051"/>
                  </a:lnTo>
                  <a:cubicBezTo>
                    <a:pt x="954" y="1052"/>
                    <a:pt x="954" y="1053"/>
                    <a:pt x="954" y="1055"/>
                  </a:cubicBezTo>
                  <a:cubicBezTo>
                    <a:pt x="954" y="1054"/>
                    <a:pt x="954" y="1053"/>
                    <a:pt x="955" y="1051"/>
                  </a:cubicBezTo>
                  <a:lnTo>
                    <a:pt x="955" y="1051"/>
                  </a:lnTo>
                  <a:cubicBezTo>
                    <a:pt x="955" y="1053"/>
                    <a:pt x="955" y="1054"/>
                    <a:pt x="954" y="1055"/>
                  </a:cubicBezTo>
                  <a:lnTo>
                    <a:pt x="954" y="1056"/>
                  </a:lnTo>
                  <a:cubicBezTo>
                    <a:pt x="944" y="1136"/>
                    <a:pt x="926" y="1214"/>
                    <a:pt x="909" y="1293"/>
                  </a:cubicBezTo>
                  <a:cubicBezTo>
                    <a:pt x="896" y="1339"/>
                    <a:pt x="881" y="1387"/>
                    <a:pt x="864" y="1433"/>
                  </a:cubicBezTo>
                  <a:lnTo>
                    <a:pt x="864" y="1433"/>
                  </a:lnTo>
                  <a:cubicBezTo>
                    <a:pt x="865" y="1432"/>
                    <a:pt x="866" y="1432"/>
                    <a:pt x="866" y="1431"/>
                  </a:cubicBezTo>
                  <a:lnTo>
                    <a:pt x="866" y="1431"/>
                  </a:lnTo>
                  <a:cubicBezTo>
                    <a:pt x="866" y="1432"/>
                    <a:pt x="865" y="1432"/>
                    <a:pt x="864" y="1434"/>
                  </a:cubicBezTo>
                  <a:lnTo>
                    <a:pt x="864" y="1434"/>
                  </a:lnTo>
                  <a:cubicBezTo>
                    <a:pt x="864" y="1434"/>
                    <a:pt x="864" y="1433"/>
                    <a:pt x="864" y="1433"/>
                  </a:cubicBezTo>
                  <a:lnTo>
                    <a:pt x="864" y="1433"/>
                  </a:lnTo>
                  <a:cubicBezTo>
                    <a:pt x="864" y="1434"/>
                    <a:pt x="864" y="1434"/>
                    <a:pt x="864" y="1435"/>
                  </a:cubicBezTo>
                  <a:cubicBezTo>
                    <a:pt x="864" y="1435"/>
                    <a:pt x="864" y="1435"/>
                    <a:pt x="864" y="1434"/>
                  </a:cubicBezTo>
                  <a:lnTo>
                    <a:pt x="864" y="1434"/>
                  </a:lnTo>
                  <a:cubicBezTo>
                    <a:pt x="864" y="1435"/>
                    <a:pt x="864" y="1435"/>
                    <a:pt x="864" y="1436"/>
                  </a:cubicBezTo>
                  <a:cubicBezTo>
                    <a:pt x="842" y="1487"/>
                    <a:pt x="818" y="1535"/>
                    <a:pt x="792" y="1583"/>
                  </a:cubicBezTo>
                  <a:cubicBezTo>
                    <a:pt x="783" y="1601"/>
                    <a:pt x="771" y="1618"/>
                    <a:pt x="758" y="1636"/>
                  </a:cubicBezTo>
                  <a:cubicBezTo>
                    <a:pt x="745" y="1652"/>
                    <a:pt x="733" y="1667"/>
                    <a:pt x="718" y="1683"/>
                  </a:cubicBezTo>
                  <a:cubicBezTo>
                    <a:pt x="697" y="1703"/>
                    <a:pt x="677" y="1722"/>
                    <a:pt x="653" y="1741"/>
                  </a:cubicBezTo>
                  <a:cubicBezTo>
                    <a:pt x="641" y="1749"/>
                    <a:pt x="629" y="1757"/>
                    <a:pt x="616" y="1765"/>
                  </a:cubicBezTo>
                  <a:cubicBezTo>
                    <a:pt x="607" y="1770"/>
                    <a:pt x="596" y="1774"/>
                    <a:pt x="588" y="1778"/>
                  </a:cubicBezTo>
                  <a:cubicBezTo>
                    <a:pt x="581" y="1781"/>
                    <a:pt x="575" y="1783"/>
                    <a:pt x="567" y="1786"/>
                  </a:cubicBezTo>
                  <a:cubicBezTo>
                    <a:pt x="559" y="1788"/>
                    <a:pt x="550" y="1789"/>
                    <a:pt x="543" y="1791"/>
                  </a:cubicBezTo>
                  <a:cubicBezTo>
                    <a:pt x="531" y="1792"/>
                    <a:pt x="519" y="1793"/>
                    <a:pt x="508" y="1793"/>
                  </a:cubicBezTo>
                  <a:lnTo>
                    <a:pt x="497" y="1793"/>
                  </a:lnTo>
                  <a:cubicBezTo>
                    <a:pt x="487" y="1792"/>
                    <a:pt x="476" y="1789"/>
                    <a:pt x="465" y="1788"/>
                  </a:cubicBezTo>
                  <a:cubicBezTo>
                    <a:pt x="461" y="1787"/>
                    <a:pt x="459" y="1786"/>
                    <a:pt x="455" y="1786"/>
                  </a:cubicBezTo>
                  <a:cubicBezTo>
                    <a:pt x="452" y="1784"/>
                    <a:pt x="449" y="1783"/>
                    <a:pt x="446" y="1782"/>
                  </a:cubicBezTo>
                  <a:cubicBezTo>
                    <a:pt x="441" y="1778"/>
                    <a:pt x="434" y="1774"/>
                    <a:pt x="429" y="1769"/>
                  </a:cubicBezTo>
                  <a:lnTo>
                    <a:pt x="429" y="1769"/>
                  </a:lnTo>
                  <a:cubicBezTo>
                    <a:pt x="429" y="1769"/>
                    <a:pt x="429" y="1770"/>
                    <a:pt x="429" y="1770"/>
                  </a:cubicBezTo>
                  <a:lnTo>
                    <a:pt x="429" y="1770"/>
                  </a:lnTo>
                  <a:cubicBezTo>
                    <a:pt x="428" y="1768"/>
                    <a:pt x="426" y="1767"/>
                    <a:pt x="425" y="1766"/>
                  </a:cubicBezTo>
                  <a:cubicBezTo>
                    <a:pt x="424" y="1766"/>
                    <a:pt x="424" y="1765"/>
                    <a:pt x="423" y="1765"/>
                  </a:cubicBezTo>
                  <a:lnTo>
                    <a:pt x="423" y="1765"/>
                  </a:lnTo>
                  <a:lnTo>
                    <a:pt x="424" y="1766"/>
                  </a:lnTo>
                  <a:cubicBezTo>
                    <a:pt x="411" y="1756"/>
                    <a:pt x="399" y="1746"/>
                    <a:pt x="387" y="1734"/>
                  </a:cubicBezTo>
                  <a:cubicBezTo>
                    <a:pt x="377" y="1723"/>
                    <a:pt x="367" y="1714"/>
                    <a:pt x="358" y="1703"/>
                  </a:cubicBezTo>
                  <a:cubicBezTo>
                    <a:pt x="349" y="1690"/>
                    <a:pt x="341" y="1675"/>
                    <a:pt x="332" y="1663"/>
                  </a:cubicBezTo>
                  <a:cubicBezTo>
                    <a:pt x="320" y="1639"/>
                    <a:pt x="309" y="1617"/>
                    <a:pt x="297" y="1593"/>
                  </a:cubicBezTo>
                  <a:cubicBezTo>
                    <a:pt x="286" y="1562"/>
                    <a:pt x="275" y="1531"/>
                    <a:pt x="266" y="1499"/>
                  </a:cubicBezTo>
                  <a:cubicBezTo>
                    <a:pt x="256" y="1453"/>
                    <a:pt x="248" y="1405"/>
                    <a:pt x="239" y="1357"/>
                  </a:cubicBezTo>
                  <a:cubicBezTo>
                    <a:pt x="235" y="1318"/>
                    <a:pt x="233" y="1281"/>
                    <a:pt x="232" y="1242"/>
                  </a:cubicBezTo>
                  <a:cubicBezTo>
                    <a:pt x="233" y="1196"/>
                    <a:pt x="235" y="1149"/>
                    <a:pt x="242" y="1102"/>
                  </a:cubicBezTo>
                  <a:cubicBezTo>
                    <a:pt x="253" y="1023"/>
                    <a:pt x="265" y="944"/>
                    <a:pt x="276" y="865"/>
                  </a:cubicBezTo>
                  <a:cubicBezTo>
                    <a:pt x="290" y="779"/>
                    <a:pt x="302" y="693"/>
                    <a:pt x="322" y="607"/>
                  </a:cubicBezTo>
                  <a:cubicBezTo>
                    <a:pt x="327" y="590"/>
                    <a:pt x="333" y="571"/>
                    <a:pt x="341" y="552"/>
                  </a:cubicBezTo>
                  <a:cubicBezTo>
                    <a:pt x="348" y="536"/>
                    <a:pt x="356" y="521"/>
                    <a:pt x="362" y="505"/>
                  </a:cubicBezTo>
                  <a:cubicBezTo>
                    <a:pt x="393" y="454"/>
                    <a:pt x="426" y="404"/>
                    <a:pt x="461" y="355"/>
                  </a:cubicBezTo>
                  <a:cubicBezTo>
                    <a:pt x="471" y="342"/>
                    <a:pt x="482" y="330"/>
                    <a:pt x="492" y="318"/>
                  </a:cubicBezTo>
                  <a:cubicBezTo>
                    <a:pt x="503" y="308"/>
                    <a:pt x="517" y="298"/>
                    <a:pt x="529" y="287"/>
                  </a:cubicBezTo>
                  <a:cubicBezTo>
                    <a:pt x="548" y="276"/>
                    <a:pt x="565" y="265"/>
                    <a:pt x="585" y="254"/>
                  </a:cubicBezTo>
                  <a:cubicBezTo>
                    <a:pt x="591" y="251"/>
                    <a:pt x="599" y="247"/>
                    <a:pt x="606" y="245"/>
                  </a:cubicBezTo>
                  <a:cubicBezTo>
                    <a:pt x="614" y="242"/>
                    <a:pt x="622" y="240"/>
                    <a:pt x="630" y="237"/>
                  </a:cubicBezTo>
                  <a:cubicBezTo>
                    <a:pt x="632" y="237"/>
                    <a:pt x="636" y="236"/>
                    <a:pt x="638" y="236"/>
                  </a:cubicBezTo>
                  <a:lnTo>
                    <a:pt x="681" y="232"/>
                  </a:lnTo>
                  <a:close/>
                  <a:moveTo>
                    <a:pt x="663" y="1"/>
                  </a:moveTo>
                  <a:cubicBezTo>
                    <a:pt x="647" y="1"/>
                    <a:pt x="631" y="2"/>
                    <a:pt x="616" y="6"/>
                  </a:cubicBezTo>
                  <a:cubicBezTo>
                    <a:pt x="604" y="8"/>
                    <a:pt x="590" y="12"/>
                    <a:pt x="580" y="19"/>
                  </a:cubicBezTo>
                  <a:cubicBezTo>
                    <a:pt x="545" y="28"/>
                    <a:pt x="514" y="39"/>
                    <a:pt x="481" y="54"/>
                  </a:cubicBezTo>
                  <a:cubicBezTo>
                    <a:pt x="441" y="74"/>
                    <a:pt x="399" y="100"/>
                    <a:pt x="366" y="128"/>
                  </a:cubicBezTo>
                  <a:cubicBezTo>
                    <a:pt x="321" y="167"/>
                    <a:pt x="285" y="211"/>
                    <a:pt x="251" y="258"/>
                  </a:cubicBezTo>
                  <a:cubicBezTo>
                    <a:pt x="203" y="327"/>
                    <a:pt x="157" y="396"/>
                    <a:pt x="127" y="474"/>
                  </a:cubicBezTo>
                  <a:cubicBezTo>
                    <a:pt x="101" y="540"/>
                    <a:pt x="86" y="610"/>
                    <a:pt x="74" y="681"/>
                  </a:cubicBezTo>
                  <a:cubicBezTo>
                    <a:pt x="59" y="773"/>
                    <a:pt x="46" y="865"/>
                    <a:pt x="32" y="958"/>
                  </a:cubicBezTo>
                  <a:cubicBezTo>
                    <a:pt x="16" y="1056"/>
                    <a:pt x="1" y="1155"/>
                    <a:pt x="3" y="1255"/>
                  </a:cubicBezTo>
                  <a:cubicBezTo>
                    <a:pt x="5" y="1360"/>
                    <a:pt x="22" y="1467"/>
                    <a:pt x="48" y="1567"/>
                  </a:cubicBezTo>
                  <a:cubicBezTo>
                    <a:pt x="63" y="1619"/>
                    <a:pt x="80" y="1669"/>
                    <a:pt x="103" y="1717"/>
                  </a:cubicBezTo>
                  <a:cubicBezTo>
                    <a:pt x="127" y="1768"/>
                    <a:pt x="156" y="1824"/>
                    <a:pt x="196" y="1865"/>
                  </a:cubicBezTo>
                  <a:cubicBezTo>
                    <a:pt x="234" y="1906"/>
                    <a:pt x="275" y="1942"/>
                    <a:pt x="322" y="1974"/>
                  </a:cubicBezTo>
                  <a:cubicBezTo>
                    <a:pt x="362" y="2000"/>
                    <a:pt x="410" y="2009"/>
                    <a:pt x="455" y="2016"/>
                  </a:cubicBezTo>
                  <a:cubicBezTo>
                    <a:pt x="470" y="2019"/>
                    <a:pt x="486" y="2021"/>
                    <a:pt x="502" y="2021"/>
                  </a:cubicBezTo>
                  <a:cubicBezTo>
                    <a:pt x="507" y="2021"/>
                    <a:pt x="512" y="2020"/>
                    <a:pt x="517" y="2020"/>
                  </a:cubicBezTo>
                  <a:cubicBezTo>
                    <a:pt x="534" y="2020"/>
                    <a:pt x="553" y="2018"/>
                    <a:pt x="570" y="2014"/>
                  </a:cubicBezTo>
                  <a:cubicBezTo>
                    <a:pt x="753" y="1981"/>
                    <a:pt x="903" y="1844"/>
                    <a:pt x="991" y="1684"/>
                  </a:cubicBezTo>
                  <a:cubicBezTo>
                    <a:pt x="1044" y="1587"/>
                    <a:pt x="1089" y="1484"/>
                    <a:pt x="1115" y="1378"/>
                  </a:cubicBezTo>
                  <a:cubicBezTo>
                    <a:pt x="1130" y="1325"/>
                    <a:pt x="1140" y="1270"/>
                    <a:pt x="1153" y="1215"/>
                  </a:cubicBezTo>
                  <a:cubicBezTo>
                    <a:pt x="1163" y="1167"/>
                    <a:pt x="1173" y="1117"/>
                    <a:pt x="1177" y="1069"/>
                  </a:cubicBezTo>
                  <a:cubicBezTo>
                    <a:pt x="1181" y="1014"/>
                    <a:pt x="1183" y="957"/>
                    <a:pt x="1184" y="904"/>
                  </a:cubicBezTo>
                  <a:cubicBezTo>
                    <a:pt x="1185" y="846"/>
                    <a:pt x="1188" y="791"/>
                    <a:pt x="1183" y="734"/>
                  </a:cubicBezTo>
                  <a:cubicBezTo>
                    <a:pt x="1175" y="641"/>
                    <a:pt x="1167" y="545"/>
                    <a:pt x="1141" y="455"/>
                  </a:cubicBezTo>
                  <a:cubicBezTo>
                    <a:pt x="1127" y="404"/>
                    <a:pt x="1107" y="357"/>
                    <a:pt x="1084" y="308"/>
                  </a:cubicBezTo>
                  <a:cubicBezTo>
                    <a:pt x="1064" y="264"/>
                    <a:pt x="1038" y="217"/>
                    <a:pt x="1004" y="182"/>
                  </a:cubicBezTo>
                  <a:cubicBezTo>
                    <a:pt x="973" y="149"/>
                    <a:pt x="940" y="123"/>
                    <a:pt x="904" y="100"/>
                  </a:cubicBezTo>
                  <a:cubicBezTo>
                    <a:pt x="874" y="79"/>
                    <a:pt x="844" y="56"/>
                    <a:pt x="811" y="43"/>
                  </a:cubicBezTo>
                  <a:cubicBezTo>
                    <a:pt x="789" y="33"/>
                    <a:pt x="766" y="22"/>
                    <a:pt x="744" y="14"/>
                  </a:cubicBezTo>
                  <a:cubicBezTo>
                    <a:pt x="718" y="5"/>
                    <a:pt x="690" y="1"/>
                    <a:pt x="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8"/>
            <p:cNvSpPr/>
            <p:nvPr/>
          </p:nvSpPr>
          <p:spPr>
            <a:xfrm>
              <a:off x="4197900" y="960275"/>
              <a:ext cx="45575" cy="25575"/>
            </a:xfrm>
            <a:custGeom>
              <a:avLst/>
              <a:gdLst/>
              <a:ahLst/>
              <a:cxnLst/>
              <a:rect l="l" t="t" r="r" b="b"/>
              <a:pathLst>
                <a:path w="1823" h="1023" extrusionOk="0">
                  <a:moveTo>
                    <a:pt x="1205" y="11"/>
                  </a:moveTo>
                  <a:cubicBezTo>
                    <a:pt x="1206" y="12"/>
                    <a:pt x="1207" y="12"/>
                    <a:pt x="1207" y="12"/>
                  </a:cubicBezTo>
                  <a:cubicBezTo>
                    <a:pt x="1207" y="12"/>
                    <a:pt x="1206" y="12"/>
                    <a:pt x="1205" y="11"/>
                  </a:cubicBezTo>
                  <a:close/>
                  <a:moveTo>
                    <a:pt x="1039" y="220"/>
                  </a:moveTo>
                  <a:cubicBezTo>
                    <a:pt x="1063" y="220"/>
                    <a:pt x="1087" y="221"/>
                    <a:pt x="1110" y="221"/>
                  </a:cubicBezTo>
                  <a:lnTo>
                    <a:pt x="1109" y="221"/>
                  </a:lnTo>
                  <a:cubicBezTo>
                    <a:pt x="1151" y="226"/>
                    <a:pt x="1192" y="229"/>
                    <a:pt x="1232" y="234"/>
                  </a:cubicBezTo>
                  <a:cubicBezTo>
                    <a:pt x="1233" y="234"/>
                    <a:pt x="1233" y="234"/>
                    <a:pt x="1233" y="236"/>
                  </a:cubicBezTo>
                  <a:cubicBezTo>
                    <a:pt x="1279" y="249"/>
                    <a:pt x="1325" y="265"/>
                    <a:pt x="1367" y="283"/>
                  </a:cubicBezTo>
                  <a:cubicBezTo>
                    <a:pt x="1382" y="291"/>
                    <a:pt x="1395" y="298"/>
                    <a:pt x="1410" y="304"/>
                  </a:cubicBezTo>
                  <a:cubicBezTo>
                    <a:pt x="1415" y="306"/>
                    <a:pt x="1419" y="309"/>
                    <a:pt x="1423" y="311"/>
                  </a:cubicBezTo>
                  <a:cubicBezTo>
                    <a:pt x="1455" y="335"/>
                    <a:pt x="1486" y="360"/>
                    <a:pt x="1517" y="386"/>
                  </a:cubicBezTo>
                  <a:cubicBezTo>
                    <a:pt x="1517" y="386"/>
                    <a:pt x="1517" y="385"/>
                    <a:pt x="1517" y="384"/>
                  </a:cubicBezTo>
                  <a:lnTo>
                    <a:pt x="1517" y="384"/>
                  </a:lnTo>
                  <a:lnTo>
                    <a:pt x="1521" y="389"/>
                  </a:lnTo>
                  <a:cubicBezTo>
                    <a:pt x="1523" y="390"/>
                    <a:pt x="1525" y="392"/>
                    <a:pt x="1526" y="393"/>
                  </a:cubicBezTo>
                  <a:lnTo>
                    <a:pt x="1526" y="393"/>
                  </a:lnTo>
                  <a:cubicBezTo>
                    <a:pt x="1526" y="393"/>
                    <a:pt x="1526" y="393"/>
                    <a:pt x="1524" y="393"/>
                  </a:cubicBezTo>
                  <a:cubicBezTo>
                    <a:pt x="1535" y="402"/>
                    <a:pt x="1544" y="412"/>
                    <a:pt x="1554" y="422"/>
                  </a:cubicBezTo>
                  <a:cubicBezTo>
                    <a:pt x="1558" y="425"/>
                    <a:pt x="1562" y="430"/>
                    <a:pt x="1565" y="435"/>
                  </a:cubicBezTo>
                  <a:cubicBezTo>
                    <a:pt x="1571" y="445"/>
                    <a:pt x="1579" y="458"/>
                    <a:pt x="1585" y="469"/>
                  </a:cubicBezTo>
                  <a:cubicBezTo>
                    <a:pt x="1586" y="470"/>
                    <a:pt x="1586" y="473"/>
                    <a:pt x="1588" y="475"/>
                  </a:cubicBezTo>
                  <a:lnTo>
                    <a:pt x="1588" y="476"/>
                  </a:lnTo>
                  <a:lnTo>
                    <a:pt x="1588" y="480"/>
                  </a:lnTo>
                  <a:cubicBezTo>
                    <a:pt x="1589" y="496"/>
                    <a:pt x="1589" y="511"/>
                    <a:pt x="1589" y="527"/>
                  </a:cubicBezTo>
                  <a:cubicBezTo>
                    <a:pt x="1590" y="534"/>
                    <a:pt x="1590" y="537"/>
                    <a:pt x="1590" y="540"/>
                  </a:cubicBezTo>
                  <a:lnTo>
                    <a:pt x="1583" y="571"/>
                  </a:lnTo>
                  <a:lnTo>
                    <a:pt x="1568" y="609"/>
                  </a:lnTo>
                  <a:cubicBezTo>
                    <a:pt x="1565" y="615"/>
                    <a:pt x="1562" y="620"/>
                    <a:pt x="1558" y="624"/>
                  </a:cubicBezTo>
                  <a:cubicBezTo>
                    <a:pt x="1553" y="631"/>
                    <a:pt x="1547" y="638"/>
                    <a:pt x="1542" y="646"/>
                  </a:cubicBezTo>
                  <a:cubicBezTo>
                    <a:pt x="1535" y="654"/>
                    <a:pt x="1528" y="660"/>
                    <a:pt x="1522" y="666"/>
                  </a:cubicBezTo>
                  <a:cubicBezTo>
                    <a:pt x="1506" y="681"/>
                    <a:pt x="1487" y="693"/>
                    <a:pt x="1468" y="707"/>
                  </a:cubicBezTo>
                  <a:cubicBezTo>
                    <a:pt x="1456" y="714"/>
                    <a:pt x="1444" y="721"/>
                    <a:pt x="1431" y="728"/>
                  </a:cubicBezTo>
                  <a:cubicBezTo>
                    <a:pt x="1422" y="733"/>
                    <a:pt x="1411" y="737"/>
                    <a:pt x="1402" y="742"/>
                  </a:cubicBezTo>
                  <a:cubicBezTo>
                    <a:pt x="1385" y="747"/>
                    <a:pt x="1372" y="752"/>
                    <a:pt x="1357" y="755"/>
                  </a:cubicBezTo>
                  <a:cubicBezTo>
                    <a:pt x="1285" y="769"/>
                    <a:pt x="1211" y="781"/>
                    <a:pt x="1136" y="789"/>
                  </a:cubicBezTo>
                  <a:cubicBezTo>
                    <a:pt x="1066" y="793"/>
                    <a:pt x="995" y="793"/>
                    <a:pt x="924" y="793"/>
                  </a:cubicBezTo>
                  <a:cubicBezTo>
                    <a:pt x="870" y="793"/>
                    <a:pt x="815" y="795"/>
                    <a:pt x="761" y="795"/>
                  </a:cubicBezTo>
                  <a:cubicBezTo>
                    <a:pt x="743" y="795"/>
                    <a:pt x="725" y="795"/>
                    <a:pt x="707" y="794"/>
                  </a:cubicBezTo>
                  <a:cubicBezTo>
                    <a:pt x="628" y="790"/>
                    <a:pt x="548" y="788"/>
                    <a:pt x="470" y="776"/>
                  </a:cubicBezTo>
                  <a:cubicBezTo>
                    <a:pt x="439" y="769"/>
                    <a:pt x="409" y="762"/>
                    <a:pt x="378" y="754"/>
                  </a:cubicBezTo>
                  <a:cubicBezTo>
                    <a:pt x="371" y="750"/>
                    <a:pt x="361" y="748"/>
                    <a:pt x="354" y="744"/>
                  </a:cubicBezTo>
                  <a:cubicBezTo>
                    <a:pt x="349" y="742"/>
                    <a:pt x="344" y="738"/>
                    <a:pt x="340" y="734"/>
                  </a:cubicBezTo>
                  <a:cubicBezTo>
                    <a:pt x="335" y="731"/>
                    <a:pt x="331" y="728"/>
                    <a:pt x="326" y="724"/>
                  </a:cubicBezTo>
                  <a:cubicBezTo>
                    <a:pt x="318" y="716"/>
                    <a:pt x="311" y="708"/>
                    <a:pt x="301" y="699"/>
                  </a:cubicBezTo>
                  <a:lnTo>
                    <a:pt x="301" y="699"/>
                  </a:lnTo>
                  <a:cubicBezTo>
                    <a:pt x="300" y="698"/>
                    <a:pt x="300" y="697"/>
                    <a:pt x="299" y="696"/>
                  </a:cubicBezTo>
                  <a:lnTo>
                    <a:pt x="298" y="695"/>
                  </a:lnTo>
                  <a:cubicBezTo>
                    <a:pt x="298" y="693"/>
                    <a:pt x="296" y="693"/>
                    <a:pt x="296" y="692"/>
                  </a:cubicBezTo>
                  <a:cubicBezTo>
                    <a:pt x="289" y="682"/>
                    <a:pt x="281" y="672"/>
                    <a:pt x="275" y="662"/>
                  </a:cubicBezTo>
                  <a:cubicBezTo>
                    <a:pt x="268" y="651"/>
                    <a:pt x="260" y="639"/>
                    <a:pt x="255" y="626"/>
                  </a:cubicBezTo>
                  <a:cubicBezTo>
                    <a:pt x="252" y="619"/>
                    <a:pt x="249" y="609"/>
                    <a:pt x="245" y="600"/>
                  </a:cubicBezTo>
                  <a:cubicBezTo>
                    <a:pt x="242" y="590"/>
                    <a:pt x="238" y="582"/>
                    <a:pt x="236" y="569"/>
                  </a:cubicBezTo>
                  <a:cubicBezTo>
                    <a:pt x="233" y="554"/>
                    <a:pt x="232" y="540"/>
                    <a:pt x="229" y="525"/>
                  </a:cubicBezTo>
                  <a:lnTo>
                    <a:pt x="229" y="506"/>
                  </a:lnTo>
                  <a:cubicBezTo>
                    <a:pt x="231" y="502"/>
                    <a:pt x="229" y="497"/>
                    <a:pt x="231" y="492"/>
                  </a:cubicBezTo>
                  <a:cubicBezTo>
                    <a:pt x="232" y="489"/>
                    <a:pt x="233" y="484"/>
                    <a:pt x="233" y="479"/>
                  </a:cubicBezTo>
                  <a:cubicBezTo>
                    <a:pt x="236" y="471"/>
                    <a:pt x="238" y="465"/>
                    <a:pt x="243" y="458"/>
                  </a:cubicBezTo>
                  <a:cubicBezTo>
                    <a:pt x="249" y="444"/>
                    <a:pt x="257" y="432"/>
                    <a:pt x="266" y="418"/>
                  </a:cubicBezTo>
                  <a:cubicBezTo>
                    <a:pt x="273" y="411"/>
                    <a:pt x="278" y="403"/>
                    <a:pt x="283" y="396"/>
                  </a:cubicBezTo>
                  <a:cubicBezTo>
                    <a:pt x="296" y="381"/>
                    <a:pt x="310" y="366"/>
                    <a:pt x="325" y="350"/>
                  </a:cubicBezTo>
                  <a:lnTo>
                    <a:pt x="325" y="350"/>
                  </a:lnTo>
                  <a:cubicBezTo>
                    <a:pt x="338" y="339"/>
                    <a:pt x="353" y="329"/>
                    <a:pt x="367" y="318"/>
                  </a:cubicBezTo>
                  <a:cubicBezTo>
                    <a:pt x="374" y="315"/>
                    <a:pt x="379" y="313"/>
                    <a:pt x="384" y="309"/>
                  </a:cubicBezTo>
                  <a:cubicBezTo>
                    <a:pt x="404" y="300"/>
                    <a:pt x="422" y="294"/>
                    <a:pt x="440" y="285"/>
                  </a:cubicBezTo>
                  <a:cubicBezTo>
                    <a:pt x="454" y="282"/>
                    <a:pt x="469" y="278"/>
                    <a:pt x="484" y="274"/>
                  </a:cubicBezTo>
                  <a:cubicBezTo>
                    <a:pt x="587" y="254"/>
                    <a:pt x="691" y="239"/>
                    <a:pt x="796" y="229"/>
                  </a:cubicBezTo>
                  <a:cubicBezTo>
                    <a:pt x="878" y="225"/>
                    <a:pt x="958" y="220"/>
                    <a:pt x="1039" y="220"/>
                  </a:cubicBezTo>
                  <a:close/>
                  <a:moveTo>
                    <a:pt x="1016" y="1"/>
                  </a:moveTo>
                  <a:cubicBezTo>
                    <a:pt x="953" y="1"/>
                    <a:pt x="888" y="6"/>
                    <a:pt x="826" y="9"/>
                  </a:cubicBezTo>
                  <a:cubicBezTo>
                    <a:pt x="748" y="12"/>
                    <a:pt x="672" y="21"/>
                    <a:pt x="597" y="33"/>
                  </a:cubicBezTo>
                  <a:cubicBezTo>
                    <a:pt x="529" y="44"/>
                    <a:pt x="457" y="51"/>
                    <a:pt x="392" y="73"/>
                  </a:cubicBezTo>
                  <a:cubicBezTo>
                    <a:pt x="344" y="88"/>
                    <a:pt x="297" y="108"/>
                    <a:pt x="252" y="131"/>
                  </a:cubicBezTo>
                  <a:cubicBezTo>
                    <a:pt x="185" y="169"/>
                    <a:pt x="128" y="231"/>
                    <a:pt x="83" y="293"/>
                  </a:cubicBezTo>
                  <a:cubicBezTo>
                    <a:pt x="46" y="340"/>
                    <a:pt x="24" y="397"/>
                    <a:pt x="11" y="455"/>
                  </a:cubicBezTo>
                  <a:cubicBezTo>
                    <a:pt x="0" y="506"/>
                    <a:pt x="5" y="559"/>
                    <a:pt x="16" y="611"/>
                  </a:cubicBezTo>
                  <a:cubicBezTo>
                    <a:pt x="31" y="698"/>
                    <a:pt x="77" y="788"/>
                    <a:pt x="138" y="852"/>
                  </a:cubicBezTo>
                  <a:cubicBezTo>
                    <a:pt x="174" y="892"/>
                    <a:pt x="217" y="930"/>
                    <a:pt x="267" y="953"/>
                  </a:cubicBezTo>
                  <a:cubicBezTo>
                    <a:pt x="318" y="975"/>
                    <a:pt x="370" y="989"/>
                    <a:pt x="423" y="1000"/>
                  </a:cubicBezTo>
                  <a:cubicBezTo>
                    <a:pt x="479" y="1010"/>
                    <a:pt x="535" y="1013"/>
                    <a:pt x="591" y="1016"/>
                  </a:cubicBezTo>
                  <a:cubicBezTo>
                    <a:pt x="643" y="1018"/>
                    <a:pt x="696" y="1022"/>
                    <a:pt x="747" y="1022"/>
                  </a:cubicBezTo>
                  <a:cubicBezTo>
                    <a:pt x="799" y="1022"/>
                    <a:pt x="851" y="1020"/>
                    <a:pt x="904" y="1020"/>
                  </a:cubicBezTo>
                  <a:cubicBezTo>
                    <a:pt x="924" y="1020"/>
                    <a:pt x="944" y="1020"/>
                    <a:pt x="964" y="1020"/>
                  </a:cubicBezTo>
                  <a:cubicBezTo>
                    <a:pt x="994" y="1020"/>
                    <a:pt x="1024" y="1020"/>
                    <a:pt x="1053" y="1018"/>
                  </a:cubicBezTo>
                  <a:cubicBezTo>
                    <a:pt x="1104" y="1017"/>
                    <a:pt x="1157" y="1016"/>
                    <a:pt x="1207" y="1008"/>
                  </a:cubicBezTo>
                  <a:cubicBezTo>
                    <a:pt x="1258" y="1002"/>
                    <a:pt x="1307" y="994"/>
                    <a:pt x="1357" y="985"/>
                  </a:cubicBezTo>
                  <a:cubicBezTo>
                    <a:pt x="1414" y="976"/>
                    <a:pt x="1471" y="961"/>
                    <a:pt x="1523" y="936"/>
                  </a:cubicBezTo>
                  <a:cubicBezTo>
                    <a:pt x="1568" y="914"/>
                    <a:pt x="1609" y="888"/>
                    <a:pt x="1647" y="858"/>
                  </a:cubicBezTo>
                  <a:cubicBezTo>
                    <a:pt x="1728" y="796"/>
                    <a:pt x="1780" y="712"/>
                    <a:pt x="1807" y="616"/>
                  </a:cubicBezTo>
                  <a:cubicBezTo>
                    <a:pt x="1817" y="578"/>
                    <a:pt x="1823" y="538"/>
                    <a:pt x="1820" y="500"/>
                  </a:cubicBezTo>
                  <a:cubicBezTo>
                    <a:pt x="1819" y="464"/>
                    <a:pt x="1817" y="427"/>
                    <a:pt x="1801" y="393"/>
                  </a:cubicBezTo>
                  <a:cubicBezTo>
                    <a:pt x="1778" y="351"/>
                    <a:pt x="1755" y="314"/>
                    <a:pt x="1728" y="279"/>
                  </a:cubicBezTo>
                  <a:cubicBezTo>
                    <a:pt x="1699" y="246"/>
                    <a:pt x="1663" y="217"/>
                    <a:pt x="1630" y="191"/>
                  </a:cubicBezTo>
                  <a:cubicBezTo>
                    <a:pt x="1583" y="154"/>
                    <a:pt x="1539" y="119"/>
                    <a:pt x="1486" y="97"/>
                  </a:cubicBezTo>
                  <a:cubicBezTo>
                    <a:pt x="1450" y="78"/>
                    <a:pt x="1415" y="63"/>
                    <a:pt x="1378" y="50"/>
                  </a:cubicBezTo>
                  <a:cubicBezTo>
                    <a:pt x="1366" y="47"/>
                    <a:pt x="1356" y="44"/>
                    <a:pt x="1345" y="40"/>
                  </a:cubicBezTo>
                  <a:cubicBezTo>
                    <a:pt x="1326" y="40"/>
                    <a:pt x="1311" y="37"/>
                    <a:pt x="1294" y="33"/>
                  </a:cubicBezTo>
                  <a:cubicBezTo>
                    <a:pt x="1263" y="24"/>
                    <a:pt x="1228" y="16"/>
                    <a:pt x="1194" y="10"/>
                  </a:cubicBezTo>
                  <a:lnTo>
                    <a:pt x="1194" y="10"/>
                  </a:lnTo>
                  <a:cubicBezTo>
                    <a:pt x="1198" y="11"/>
                    <a:pt x="1201" y="11"/>
                    <a:pt x="1205" y="11"/>
                  </a:cubicBezTo>
                  <a:lnTo>
                    <a:pt x="1205" y="11"/>
                  </a:lnTo>
                  <a:cubicBezTo>
                    <a:pt x="1201" y="11"/>
                    <a:pt x="1197" y="10"/>
                    <a:pt x="1193" y="10"/>
                  </a:cubicBezTo>
                  <a:lnTo>
                    <a:pt x="1193" y="10"/>
                  </a:lnTo>
                  <a:cubicBezTo>
                    <a:pt x="1193" y="10"/>
                    <a:pt x="1193" y="10"/>
                    <a:pt x="1193" y="10"/>
                  </a:cubicBezTo>
                  <a:lnTo>
                    <a:pt x="1193" y="10"/>
                  </a:lnTo>
                  <a:cubicBezTo>
                    <a:pt x="1193" y="10"/>
                    <a:pt x="1193" y="10"/>
                    <a:pt x="1193" y="10"/>
                  </a:cubicBezTo>
                  <a:lnTo>
                    <a:pt x="1193" y="10"/>
                  </a:lnTo>
                  <a:cubicBezTo>
                    <a:pt x="1193" y="10"/>
                    <a:pt x="1192" y="10"/>
                    <a:pt x="1191" y="10"/>
                  </a:cubicBezTo>
                  <a:cubicBezTo>
                    <a:pt x="1133" y="5"/>
                    <a:pt x="1074"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8"/>
            <p:cNvSpPr/>
            <p:nvPr/>
          </p:nvSpPr>
          <p:spPr>
            <a:xfrm>
              <a:off x="4205375" y="977700"/>
              <a:ext cx="50" cy="75"/>
            </a:xfrm>
            <a:custGeom>
              <a:avLst/>
              <a:gdLst/>
              <a:ahLst/>
              <a:cxnLst/>
              <a:rect l="l" t="t" r="r" b="b"/>
              <a:pathLst>
                <a:path w="2" h="3" extrusionOk="0">
                  <a:moveTo>
                    <a:pt x="0" y="2"/>
                  </a:moveTo>
                  <a:cubicBezTo>
                    <a:pt x="0" y="2"/>
                    <a:pt x="1" y="2"/>
                    <a:pt x="0" y="2"/>
                  </a:cubicBezTo>
                  <a:cubicBezTo>
                    <a:pt x="0" y="2"/>
                    <a:pt x="0" y="0"/>
                    <a:pt x="0" y="2"/>
                  </a:cubicBezTo>
                  <a:cubicBezTo>
                    <a:pt x="0" y="0"/>
                    <a:pt x="0" y="0"/>
                    <a:pt x="0" y="2"/>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8"/>
            <p:cNvSpPr/>
            <p:nvPr/>
          </p:nvSpPr>
          <p:spPr>
            <a:xfrm>
              <a:off x="4296850" y="963050"/>
              <a:ext cx="48275" cy="25450"/>
            </a:xfrm>
            <a:custGeom>
              <a:avLst/>
              <a:gdLst/>
              <a:ahLst/>
              <a:cxnLst/>
              <a:rect l="l" t="t" r="r" b="b"/>
              <a:pathLst>
                <a:path w="1931" h="1018" extrusionOk="0">
                  <a:moveTo>
                    <a:pt x="1129" y="229"/>
                  </a:moveTo>
                  <a:cubicBezTo>
                    <a:pt x="1136" y="229"/>
                    <a:pt x="1144" y="229"/>
                    <a:pt x="1151" y="229"/>
                  </a:cubicBezTo>
                  <a:cubicBezTo>
                    <a:pt x="1257" y="230"/>
                    <a:pt x="1360" y="237"/>
                    <a:pt x="1465" y="238"/>
                  </a:cubicBezTo>
                  <a:cubicBezTo>
                    <a:pt x="1477" y="238"/>
                    <a:pt x="1489" y="235"/>
                    <a:pt x="1499" y="233"/>
                  </a:cubicBezTo>
                  <a:cubicBezTo>
                    <a:pt x="1504" y="234"/>
                    <a:pt x="1511" y="235"/>
                    <a:pt x="1516" y="238"/>
                  </a:cubicBezTo>
                  <a:cubicBezTo>
                    <a:pt x="1533" y="244"/>
                    <a:pt x="1549" y="250"/>
                    <a:pt x="1566" y="258"/>
                  </a:cubicBezTo>
                  <a:cubicBezTo>
                    <a:pt x="1579" y="263"/>
                    <a:pt x="1590" y="270"/>
                    <a:pt x="1601" y="277"/>
                  </a:cubicBezTo>
                  <a:cubicBezTo>
                    <a:pt x="1609" y="281"/>
                    <a:pt x="1614" y="286"/>
                    <a:pt x="1619" y="290"/>
                  </a:cubicBezTo>
                  <a:cubicBezTo>
                    <a:pt x="1629" y="299"/>
                    <a:pt x="1641" y="311"/>
                    <a:pt x="1651" y="321"/>
                  </a:cubicBezTo>
                  <a:cubicBezTo>
                    <a:pt x="1656" y="326"/>
                    <a:pt x="1660" y="331"/>
                    <a:pt x="1663" y="336"/>
                  </a:cubicBezTo>
                  <a:cubicBezTo>
                    <a:pt x="1668" y="343"/>
                    <a:pt x="1672" y="351"/>
                    <a:pt x="1676" y="357"/>
                  </a:cubicBezTo>
                  <a:cubicBezTo>
                    <a:pt x="1689" y="385"/>
                    <a:pt x="1698" y="414"/>
                    <a:pt x="1710" y="442"/>
                  </a:cubicBezTo>
                  <a:cubicBezTo>
                    <a:pt x="1703" y="457"/>
                    <a:pt x="1702" y="473"/>
                    <a:pt x="1698" y="488"/>
                  </a:cubicBezTo>
                  <a:cubicBezTo>
                    <a:pt x="1697" y="493"/>
                    <a:pt x="1696" y="498"/>
                    <a:pt x="1693" y="506"/>
                  </a:cubicBezTo>
                  <a:cubicBezTo>
                    <a:pt x="1688" y="520"/>
                    <a:pt x="1683" y="537"/>
                    <a:pt x="1677" y="550"/>
                  </a:cubicBezTo>
                  <a:cubicBezTo>
                    <a:pt x="1666" y="562"/>
                    <a:pt x="1657" y="575"/>
                    <a:pt x="1647" y="586"/>
                  </a:cubicBezTo>
                  <a:cubicBezTo>
                    <a:pt x="1646" y="588"/>
                    <a:pt x="1645" y="589"/>
                    <a:pt x="1644" y="591"/>
                  </a:cubicBezTo>
                  <a:lnTo>
                    <a:pt x="1642" y="593"/>
                  </a:lnTo>
                  <a:cubicBezTo>
                    <a:pt x="1609" y="621"/>
                    <a:pt x="1573" y="647"/>
                    <a:pt x="1536" y="672"/>
                  </a:cubicBezTo>
                  <a:cubicBezTo>
                    <a:pt x="1528" y="677"/>
                    <a:pt x="1520" y="682"/>
                    <a:pt x="1512" y="687"/>
                  </a:cubicBezTo>
                  <a:cubicBezTo>
                    <a:pt x="1495" y="695"/>
                    <a:pt x="1480" y="700"/>
                    <a:pt x="1463" y="707"/>
                  </a:cubicBezTo>
                  <a:cubicBezTo>
                    <a:pt x="1448" y="710"/>
                    <a:pt x="1433" y="714"/>
                    <a:pt x="1418" y="718"/>
                  </a:cubicBezTo>
                  <a:cubicBezTo>
                    <a:pt x="1381" y="726"/>
                    <a:pt x="1341" y="735"/>
                    <a:pt x="1305" y="743"/>
                  </a:cubicBezTo>
                  <a:cubicBezTo>
                    <a:pt x="1272" y="748"/>
                    <a:pt x="1241" y="751"/>
                    <a:pt x="1207" y="755"/>
                  </a:cubicBezTo>
                  <a:lnTo>
                    <a:pt x="1202" y="755"/>
                  </a:lnTo>
                  <a:cubicBezTo>
                    <a:pt x="1200" y="755"/>
                    <a:pt x="1198" y="755"/>
                    <a:pt x="1196" y="756"/>
                  </a:cubicBezTo>
                  <a:cubicBezTo>
                    <a:pt x="1196" y="755"/>
                    <a:pt x="1197" y="755"/>
                    <a:pt x="1197" y="755"/>
                  </a:cubicBezTo>
                  <a:cubicBezTo>
                    <a:pt x="1191" y="755"/>
                    <a:pt x="1187" y="756"/>
                    <a:pt x="1180" y="756"/>
                  </a:cubicBezTo>
                  <a:lnTo>
                    <a:pt x="1181" y="756"/>
                  </a:lnTo>
                  <a:cubicBezTo>
                    <a:pt x="1170" y="756"/>
                    <a:pt x="1159" y="759"/>
                    <a:pt x="1145" y="760"/>
                  </a:cubicBezTo>
                  <a:lnTo>
                    <a:pt x="1146" y="760"/>
                  </a:lnTo>
                  <a:cubicBezTo>
                    <a:pt x="1057" y="767"/>
                    <a:pt x="969" y="777"/>
                    <a:pt x="878" y="785"/>
                  </a:cubicBezTo>
                  <a:lnTo>
                    <a:pt x="893" y="785"/>
                  </a:lnTo>
                  <a:cubicBezTo>
                    <a:pt x="832" y="789"/>
                    <a:pt x="771" y="792"/>
                    <a:pt x="709" y="792"/>
                  </a:cubicBezTo>
                  <a:cubicBezTo>
                    <a:pt x="693" y="792"/>
                    <a:pt x="676" y="792"/>
                    <a:pt x="659" y="792"/>
                  </a:cubicBezTo>
                  <a:cubicBezTo>
                    <a:pt x="594" y="790"/>
                    <a:pt x="531" y="782"/>
                    <a:pt x="467" y="775"/>
                  </a:cubicBezTo>
                  <a:lnTo>
                    <a:pt x="465" y="775"/>
                  </a:lnTo>
                  <a:cubicBezTo>
                    <a:pt x="463" y="775"/>
                    <a:pt x="460" y="773"/>
                    <a:pt x="457" y="773"/>
                  </a:cubicBezTo>
                  <a:lnTo>
                    <a:pt x="462" y="773"/>
                  </a:lnTo>
                  <a:cubicBezTo>
                    <a:pt x="441" y="770"/>
                    <a:pt x="422" y="766"/>
                    <a:pt x="401" y="761"/>
                  </a:cubicBezTo>
                  <a:cubicBezTo>
                    <a:pt x="387" y="755"/>
                    <a:pt x="374" y="750"/>
                    <a:pt x="360" y="744"/>
                  </a:cubicBezTo>
                  <a:cubicBezTo>
                    <a:pt x="355" y="741"/>
                    <a:pt x="350" y="737"/>
                    <a:pt x="345" y="735"/>
                  </a:cubicBezTo>
                  <a:lnTo>
                    <a:pt x="330" y="723"/>
                  </a:lnTo>
                  <a:cubicBezTo>
                    <a:pt x="313" y="706"/>
                    <a:pt x="297" y="690"/>
                    <a:pt x="281" y="675"/>
                  </a:cubicBezTo>
                  <a:lnTo>
                    <a:pt x="281" y="675"/>
                  </a:lnTo>
                  <a:cubicBezTo>
                    <a:pt x="282" y="676"/>
                    <a:pt x="282" y="677"/>
                    <a:pt x="283" y="678"/>
                  </a:cubicBezTo>
                  <a:lnTo>
                    <a:pt x="283" y="678"/>
                  </a:lnTo>
                  <a:cubicBezTo>
                    <a:pt x="281" y="676"/>
                    <a:pt x="279" y="674"/>
                    <a:pt x="278" y="673"/>
                  </a:cubicBezTo>
                  <a:lnTo>
                    <a:pt x="276" y="671"/>
                  </a:lnTo>
                  <a:lnTo>
                    <a:pt x="276" y="671"/>
                  </a:lnTo>
                  <a:cubicBezTo>
                    <a:pt x="277" y="671"/>
                    <a:pt x="277" y="672"/>
                    <a:pt x="278" y="672"/>
                  </a:cubicBezTo>
                  <a:cubicBezTo>
                    <a:pt x="271" y="663"/>
                    <a:pt x="263" y="652"/>
                    <a:pt x="257" y="643"/>
                  </a:cubicBezTo>
                  <a:cubicBezTo>
                    <a:pt x="254" y="637"/>
                    <a:pt x="251" y="632"/>
                    <a:pt x="247" y="626"/>
                  </a:cubicBezTo>
                  <a:cubicBezTo>
                    <a:pt x="245" y="621"/>
                    <a:pt x="242" y="616"/>
                    <a:pt x="241" y="611"/>
                  </a:cubicBezTo>
                  <a:lnTo>
                    <a:pt x="241" y="610"/>
                  </a:lnTo>
                  <a:lnTo>
                    <a:pt x="233" y="583"/>
                  </a:lnTo>
                  <a:cubicBezTo>
                    <a:pt x="233" y="576"/>
                    <a:pt x="233" y="570"/>
                    <a:pt x="232" y="564"/>
                  </a:cubicBezTo>
                  <a:cubicBezTo>
                    <a:pt x="231" y="552"/>
                    <a:pt x="231" y="540"/>
                    <a:pt x="232" y="528"/>
                  </a:cubicBezTo>
                  <a:cubicBezTo>
                    <a:pt x="233" y="522"/>
                    <a:pt x="233" y="516"/>
                    <a:pt x="235" y="511"/>
                  </a:cubicBezTo>
                  <a:lnTo>
                    <a:pt x="238" y="495"/>
                  </a:lnTo>
                  <a:cubicBezTo>
                    <a:pt x="240" y="488"/>
                    <a:pt x="241" y="483"/>
                    <a:pt x="243" y="478"/>
                  </a:cubicBezTo>
                  <a:cubicBezTo>
                    <a:pt x="247" y="470"/>
                    <a:pt x="253" y="461"/>
                    <a:pt x="258" y="454"/>
                  </a:cubicBezTo>
                  <a:lnTo>
                    <a:pt x="266" y="442"/>
                  </a:lnTo>
                  <a:lnTo>
                    <a:pt x="262" y="450"/>
                  </a:lnTo>
                  <a:cubicBezTo>
                    <a:pt x="263" y="449"/>
                    <a:pt x="264" y="447"/>
                    <a:pt x="266" y="445"/>
                  </a:cubicBezTo>
                  <a:cubicBezTo>
                    <a:pt x="277" y="433"/>
                    <a:pt x="288" y="421"/>
                    <a:pt x="299" y="410"/>
                  </a:cubicBezTo>
                  <a:cubicBezTo>
                    <a:pt x="309" y="400"/>
                    <a:pt x="320" y="393"/>
                    <a:pt x="330" y="384"/>
                  </a:cubicBezTo>
                  <a:cubicBezTo>
                    <a:pt x="356" y="368"/>
                    <a:pt x="382" y="353"/>
                    <a:pt x="408" y="339"/>
                  </a:cubicBezTo>
                  <a:cubicBezTo>
                    <a:pt x="433" y="327"/>
                    <a:pt x="458" y="317"/>
                    <a:pt x="483" y="308"/>
                  </a:cubicBezTo>
                  <a:cubicBezTo>
                    <a:pt x="524" y="295"/>
                    <a:pt x="566" y="285"/>
                    <a:pt x="609" y="275"/>
                  </a:cubicBezTo>
                  <a:cubicBezTo>
                    <a:pt x="649" y="266"/>
                    <a:pt x="690" y="259"/>
                    <a:pt x="730" y="254"/>
                  </a:cubicBezTo>
                  <a:cubicBezTo>
                    <a:pt x="768" y="249"/>
                    <a:pt x="806" y="246"/>
                    <a:pt x="842" y="243"/>
                  </a:cubicBezTo>
                  <a:lnTo>
                    <a:pt x="840" y="243"/>
                  </a:lnTo>
                  <a:cubicBezTo>
                    <a:pt x="935" y="235"/>
                    <a:pt x="1032" y="229"/>
                    <a:pt x="1129" y="229"/>
                  </a:cubicBezTo>
                  <a:close/>
                  <a:moveTo>
                    <a:pt x="1327" y="0"/>
                  </a:moveTo>
                  <a:cubicBezTo>
                    <a:pt x="1328" y="0"/>
                    <a:pt x="1330" y="0"/>
                    <a:pt x="1331" y="1"/>
                  </a:cubicBezTo>
                  <a:lnTo>
                    <a:pt x="1325" y="1"/>
                  </a:lnTo>
                  <a:cubicBezTo>
                    <a:pt x="1321" y="3"/>
                    <a:pt x="1316" y="6"/>
                    <a:pt x="1311" y="8"/>
                  </a:cubicBezTo>
                  <a:cubicBezTo>
                    <a:pt x="1297" y="8"/>
                    <a:pt x="1281" y="7"/>
                    <a:pt x="1268" y="7"/>
                  </a:cubicBezTo>
                  <a:cubicBezTo>
                    <a:pt x="1215" y="5"/>
                    <a:pt x="1163" y="4"/>
                    <a:pt x="1111" y="4"/>
                  </a:cubicBezTo>
                  <a:cubicBezTo>
                    <a:pt x="1053" y="4"/>
                    <a:pt x="997" y="5"/>
                    <a:pt x="940" y="8"/>
                  </a:cubicBezTo>
                  <a:cubicBezTo>
                    <a:pt x="837" y="16"/>
                    <a:pt x="731" y="21"/>
                    <a:pt x="629" y="39"/>
                  </a:cubicBezTo>
                  <a:cubicBezTo>
                    <a:pt x="533" y="58"/>
                    <a:pt x="439" y="80"/>
                    <a:pt x="348" y="116"/>
                  </a:cubicBezTo>
                  <a:cubicBezTo>
                    <a:pt x="239" y="161"/>
                    <a:pt x="129" y="232"/>
                    <a:pt x="64" y="332"/>
                  </a:cubicBezTo>
                  <a:cubicBezTo>
                    <a:pt x="36" y="377"/>
                    <a:pt x="14" y="425"/>
                    <a:pt x="7" y="478"/>
                  </a:cubicBezTo>
                  <a:cubicBezTo>
                    <a:pt x="2" y="524"/>
                    <a:pt x="1" y="571"/>
                    <a:pt x="7" y="619"/>
                  </a:cubicBezTo>
                  <a:cubicBezTo>
                    <a:pt x="17" y="704"/>
                    <a:pt x="68" y="779"/>
                    <a:pt x="125" y="841"/>
                  </a:cubicBezTo>
                  <a:cubicBezTo>
                    <a:pt x="186" y="905"/>
                    <a:pt x="256" y="956"/>
                    <a:pt x="341" y="978"/>
                  </a:cubicBezTo>
                  <a:cubicBezTo>
                    <a:pt x="394" y="993"/>
                    <a:pt x="449" y="1001"/>
                    <a:pt x="504" y="1007"/>
                  </a:cubicBezTo>
                  <a:cubicBezTo>
                    <a:pt x="571" y="1014"/>
                    <a:pt x="638" y="1017"/>
                    <a:pt x="705" y="1017"/>
                  </a:cubicBezTo>
                  <a:cubicBezTo>
                    <a:pt x="725" y="1017"/>
                    <a:pt x="745" y="1017"/>
                    <a:pt x="765" y="1017"/>
                  </a:cubicBezTo>
                  <a:cubicBezTo>
                    <a:pt x="791" y="1014"/>
                    <a:pt x="817" y="1014"/>
                    <a:pt x="842" y="1013"/>
                  </a:cubicBezTo>
                  <a:cubicBezTo>
                    <a:pt x="943" y="1006"/>
                    <a:pt x="1042" y="994"/>
                    <a:pt x="1141" y="986"/>
                  </a:cubicBezTo>
                  <a:lnTo>
                    <a:pt x="1152" y="986"/>
                  </a:lnTo>
                  <a:cubicBezTo>
                    <a:pt x="1162" y="984"/>
                    <a:pt x="1171" y="984"/>
                    <a:pt x="1178" y="984"/>
                  </a:cubicBezTo>
                  <a:lnTo>
                    <a:pt x="1163" y="984"/>
                  </a:lnTo>
                  <a:cubicBezTo>
                    <a:pt x="1180" y="983"/>
                    <a:pt x="1198" y="981"/>
                    <a:pt x="1214" y="980"/>
                  </a:cubicBezTo>
                  <a:lnTo>
                    <a:pt x="1212" y="980"/>
                  </a:lnTo>
                  <a:cubicBezTo>
                    <a:pt x="1245" y="978"/>
                    <a:pt x="1280" y="976"/>
                    <a:pt x="1315" y="970"/>
                  </a:cubicBezTo>
                  <a:cubicBezTo>
                    <a:pt x="1348" y="963"/>
                    <a:pt x="1382" y="955"/>
                    <a:pt x="1415" y="947"/>
                  </a:cubicBezTo>
                  <a:cubicBezTo>
                    <a:pt x="1444" y="941"/>
                    <a:pt x="1474" y="936"/>
                    <a:pt x="1502" y="930"/>
                  </a:cubicBezTo>
                  <a:cubicBezTo>
                    <a:pt x="1548" y="919"/>
                    <a:pt x="1594" y="901"/>
                    <a:pt x="1632" y="877"/>
                  </a:cubicBezTo>
                  <a:cubicBezTo>
                    <a:pt x="1672" y="852"/>
                    <a:pt x="1708" y="827"/>
                    <a:pt x="1744" y="798"/>
                  </a:cubicBezTo>
                  <a:cubicBezTo>
                    <a:pt x="1786" y="766"/>
                    <a:pt x="1825" y="729"/>
                    <a:pt x="1857" y="683"/>
                  </a:cubicBezTo>
                  <a:cubicBezTo>
                    <a:pt x="1878" y="655"/>
                    <a:pt x="1890" y="620"/>
                    <a:pt x="1903" y="588"/>
                  </a:cubicBezTo>
                  <a:cubicBezTo>
                    <a:pt x="1911" y="562"/>
                    <a:pt x="1919" y="538"/>
                    <a:pt x="1921" y="511"/>
                  </a:cubicBezTo>
                  <a:cubicBezTo>
                    <a:pt x="1925" y="483"/>
                    <a:pt x="1926" y="457"/>
                    <a:pt x="1926" y="430"/>
                  </a:cubicBezTo>
                  <a:cubicBezTo>
                    <a:pt x="1931" y="390"/>
                    <a:pt x="1910" y="354"/>
                    <a:pt x="1899" y="318"/>
                  </a:cubicBezTo>
                  <a:cubicBezTo>
                    <a:pt x="1858" y="210"/>
                    <a:pt x="1782" y="119"/>
                    <a:pt x="1679" y="64"/>
                  </a:cubicBezTo>
                  <a:cubicBezTo>
                    <a:pt x="1658" y="54"/>
                    <a:pt x="1636" y="43"/>
                    <a:pt x="1615" y="34"/>
                  </a:cubicBezTo>
                  <a:cubicBezTo>
                    <a:pt x="1594" y="34"/>
                    <a:pt x="1574" y="30"/>
                    <a:pt x="1553" y="26"/>
                  </a:cubicBezTo>
                  <a:cubicBezTo>
                    <a:pt x="1516" y="18"/>
                    <a:pt x="1479" y="11"/>
                    <a:pt x="1440" y="5"/>
                  </a:cubicBezTo>
                  <a:lnTo>
                    <a:pt x="1445" y="5"/>
                  </a:lnTo>
                  <a:cubicBezTo>
                    <a:pt x="1405" y="1"/>
                    <a:pt x="1366" y="0"/>
                    <a:pt x="1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8"/>
            <p:cNvSpPr/>
            <p:nvPr/>
          </p:nvSpPr>
          <p:spPr>
            <a:xfrm>
              <a:off x="4308350" y="982400"/>
              <a:ext cx="125" cy="50"/>
            </a:xfrm>
            <a:custGeom>
              <a:avLst/>
              <a:gdLst/>
              <a:ahLst/>
              <a:cxnLst/>
              <a:rect l="l" t="t" r="r" b="b"/>
              <a:pathLst>
                <a:path w="5" h="2" extrusionOk="0">
                  <a:moveTo>
                    <a:pt x="0" y="0"/>
                  </a:moveTo>
                  <a:cubicBezTo>
                    <a:pt x="2" y="0"/>
                    <a:pt x="3" y="0"/>
                    <a:pt x="4" y="1"/>
                  </a:cubicBezTo>
                  <a:lnTo>
                    <a:pt x="4" y="1"/>
                  </a:lnTo>
                  <a:cubicBezTo>
                    <a:pt x="3" y="0"/>
                    <a:pt x="2"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8"/>
            <p:cNvSpPr/>
            <p:nvPr/>
          </p:nvSpPr>
          <p:spPr>
            <a:xfrm>
              <a:off x="4303175" y="974200"/>
              <a:ext cx="125" cy="175"/>
            </a:xfrm>
            <a:custGeom>
              <a:avLst/>
              <a:gdLst/>
              <a:ahLst/>
              <a:cxnLst/>
              <a:rect l="l" t="t" r="r" b="b"/>
              <a:pathLst>
                <a:path w="5" h="7" extrusionOk="0">
                  <a:moveTo>
                    <a:pt x="5" y="1"/>
                  </a:moveTo>
                  <a:lnTo>
                    <a:pt x="5" y="1"/>
                  </a:lnTo>
                  <a:cubicBezTo>
                    <a:pt x="4" y="3"/>
                    <a:pt x="3" y="5"/>
                    <a:pt x="1" y="6"/>
                  </a:cubicBezTo>
                  <a:cubicBezTo>
                    <a:pt x="3" y="5"/>
                    <a:pt x="4" y="4"/>
                    <a:pt x="5" y="1"/>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8"/>
            <p:cNvSpPr/>
            <p:nvPr/>
          </p:nvSpPr>
          <p:spPr>
            <a:xfrm>
              <a:off x="4273750" y="990675"/>
              <a:ext cx="100" cy="50"/>
            </a:xfrm>
            <a:custGeom>
              <a:avLst/>
              <a:gdLst/>
              <a:ahLst/>
              <a:cxnLst/>
              <a:rect l="l" t="t" r="r" b="b"/>
              <a:pathLst>
                <a:path w="4" h="2" extrusionOk="0">
                  <a:moveTo>
                    <a:pt x="0" y="0"/>
                  </a:moveTo>
                  <a:cubicBezTo>
                    <a:pt x="1" y="1"/>
                    <a:pt x="3" y="1"/>
                    <a:pt x="3" y="1"/>
                  </a:cubicBezTo>
                  <a:cubicBezTo>
                    <a:pt x="3" y="1"/>
                    <a:pt x="1"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8"/>
            <p:cNvSpPr/>
            <p:nvPr/>
          </p:nvSpPr>
          <p:spPr>
            <a:xfrm>
              <a:off x="4275750" y="991825"/>
              <a:ext cx="325" cy="200"/>
            </a:xfrm>
            <a:custGeom>
              <a:avLst/>
              <a:gdLst/>
              <a:ahLst/>
              <a:cxnLst/>
              <a:rect l="l" t="t" r="r" b="b"/>
              <a:pathLst>
                <a:path w="13" h="8" extrusionOk="0">
                  <a:moveTo>
                    <a:pt x="1" y="1"/>
                  </a:moveTo>
                  <a:lnTo>
                    <a:pt x="1" y="1"/>
                  </a:lnTo>
                  <a:cubicBezTo>
                    <a:pt x="5" y="4"/>
                    <a:pt x="7" y="5"/>
                    <a:pt x="10" y="7"/>
                  </a:cubicBezTo>
                  <a:lnTo>
                    <a:pt x="10" y="7"/>
                  </a:lnTo>
                  <a:cubicBezTo>
                    <a:pt x="7" y="5"/>
                    <a:pt x="5" y="2"/>
                    <a:pt x="1" y="1"/>
                  </a:cubicBezTo>
                  <a:close/>
                  <a:moveTo>
                    <a:pt x="10" y="7"/>
                  </a:moveTo>
                  <a:cubicBezTo>
                    <a:pt x="11" y="7"/>
                    <a:pt x="12" y="8"/>
                    <a:pt x="13" y="8"/>
                  </a:cubicBezTo>
                  <a:cubicBezTo>
                    <a:pt x="12" y="8"/>
                    <a:pt x="11" y="7"/>
                    <a:pt x="10" y="7"/>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8"/>
            <p:cNvSpPr/>
            <p:nvPr/>
          </p:nvSpPr>
          <p:spPr>
            <a:xfrm>
              <a:off x="4253625" y="988875"/>
              <a:ext cx="27400" cy="49275"/>
            </a:xfrm>
            <a:custGeom>
              <a:avLst/>
              <a:gdLst/>
              <a:ahLst/>
              <a:cxnLst/>
              <a:rect l="l" t="t" r="r" b="b"/>
              <a:pathLst>
                <a:path w="1096" h="1971" extrusionOk="0">
                  <a:moveTo>
                    <a:pt x="735" y="37"/>
                  </a:moveTo>
                  <a:cubicBezTo>
                    <a:pt x="738" y="38"/>
                    <a:pt x="742" y="39"/>
                    <a:pt x="744" y="41"/>
                  </a:cubicBezTo>
                  <a:cubicBezTo>
                    <a:pt x="741" y="40"/>
                    <a:pt x="738" y="38"/>
                    <a:pt x="735" y="37"/>
                  </a:cubicBezTo>
                  <a:close/>
                  <a:moveTo>
                    <a:pt x="510" y="248"/>
                  </a:moveTo>
                  <a:cubicBezTo>
                    <a:pt x="510" y="248"/>
                    <a:pt x="510" y="248"/>
                    <a:pt x="509" y="248"/>
                  </a:cubicBezTo>
                  <a:lnTo>
                    <a:pt x="509" y="248"/>
                  </a:lnTo>
                  <a:cubicBezTo>
                    <a:pt x="510" y="248"/>
                    <a:pt x="510" y="248"/>
                    <a:pt x="510" y="248"/>
                  </a:cubicBezTo>
                  <a:close/>
                  <a:moveTo>
                    <a:pt x="572" y="227"/>
                  </a:moveTo>
                  <a:cubicBezTo>
                    <a:pt x="581" y="231"/>
                    <a:pt x="589" y="232"/>
                    <a:pt x="600" y="232"/>
                  </a:cubicBezTo>
                  <a:cubicBezTo>
                    <a:pt x="608" y="232"/>
                    <a:pt x="617" y="233"/>
                    <a:pt x="625" y="234"/>
                  </a:cubicBezTo>
                  <a:cubicBezTo>
                    <a:pt x="626" y="234"/>
                    <a:pt x="628" y="234"/>
                    <a:pt x="629" y="236"/>
                  </a:cubicBezTo>
                  <a:cubicBezTo>
                    <a:pt x="631" y="237"/>
                    <a:pt x="634" y="238"/>
                    <a:pt x="638" y="239"/>
                  </a:cubicBezTo>
                  <a:cubicBezTo>
                    <a:pt x="636" y="238"/>
                    <a:pt x="634" y="237"/>
                    <a:pt x="633" y="237"/>
                  </a:cubicBezTo>
                  <a:lnTo>
                    <a:pt x="634" y="237"/>
                  </a:lnTo>
                  <a:lnTo>
                    <a:pt x="669" y="253"/>
                  </a:lnTo>
                  <a:cubicBezTo>
                    <a:pt x="690" y="264"/>
                    <a:pt x="710" y="276"/>
                    <a:pt x="732" y="285"/>
                  </a:cubicBezTo>
                  <a:cubicBezTo>
                    <a:pt x="739" y="289"/>
                    <a:pt x="747" y="293"/>
                    <a:pt x="754" y="298"/>
                  </a:cubicBezTo>
                  <a:lnTo>
                    <a:pt x="746" y="294"/>
                  </a:lnTo>
                  <a:lnTo>
                    <a:pt x="746" y="294"/>
                  </a:lnTo>
                  <a:cubicBezTo>
                    <a:pt x="757" y="300"/>
                    <a:pt x="765" y="307"/>
                    <a:pt x="775" y="314"/>
                  </a:cubicBezTo>
                  <a:cubicBezTo>
                    <a:pt x="777" y="315"/>
                    <a:pt x="779" y="316"/>
                    <a:pt x="780" y="317"/>
                  </a:cubicBezTo>
                  <a:cubicBezTo>
                    <a:pt x="783" y="320"/>
                    <a:pt x="786" y="322"/>
                    <a:pt x="789" y="326"/>
                  </a:cubicBezTo>
                  <a:cubicBezTo>
                    <a:pt x="790" y="327"/>
                    <a:pt x="791" y="330"/>
                    <a:pt x="793" y="332"/>
                  </a:cubicBezTo>
                  <a:cubicBezTo>
                    <a:pt x="805" y="358"/>
                    <a:pt x="815" y="387"/>
                    <a:pt x="826" y="414"/>
                  </a:cubicBezTo>
                  <a:cubicBezTo>
                    <a:pt x="836" y="443"/>
                    <a:pt x="842" y="471"/>
                    <a:pt x="849" y="497"/>
                  </a:cubicBezTo>
                  <a:cubicBezTo>
                    <a:pt x="859" y="544"/>
                    <a:pt x="865" y="592"/>
                    <a:pt x="868" y="639"/>
                  </a:cubicBezTo>
                  <a:cubicBezTo>
                    <a:pt x="875" y="734"/>
                    <a:pt x="872" y="828"/>
                    <a:pt x="872" y="924"/>
                  </a:cubicBezTo>
                  <a:cubicBezTo>
                    <a:pt x="868" y="1008"/>
                    <a:pt x="866" y="1095"/>
                    <a:pt x="863" y="1183"/>
                  </a:cubicBezTo>
                  <a:cubicBezTo>
                    <a:pt x="861" y="1258"/>
                    <a:pt x="856" y="1333"/>
                    <a:pt x="844" y="1410"/>
                  </a:cubicBezTo>
                  <a:cubicBezTo>
                    <a:pt x="840" y="1434"/>
                    <a:pt x="834" y="1455"/>
                    <a:pt x="828" y="1477"/>
                  </a:cubicBezTo>
                  <a:cubicBezTo>
                    <a:pt x="824" y="1493"/>
                    <a:pt x="816" y="1512"/>
                    <a:pt x="810" y="1528"/>
                  </a:cubicBezTo>
                  <a:cubicBezTo>
                    <a:pt x="793" y="1566"/>
                    <a:pt x="772" y="1602"/>
                    <a:pt x="749" y="1637"/>
                  </a:cubicBezTo>
                  <a:cubicBezTo>
                    <a:pt x="744" y="1644"/>
                    <a:pt x="738" y="1652"/>
                    <a:pt x="733" y="1658"/>
                  </a:cubicBezTo>
                  <a:cubicBezTo>
                    <a:pt x="723" y="1670"/>
                    <a:pt x="711" y="1682"/>
                    <a:pt x="699" y="1694"/>
                  </a:cubicBezTo>
                  <a:cubicBezTo>
                    <a:pt x="696" y="1698"/>
                    <a:pt x="691" y="1701"/>
                    <a:pt x="686" y="1704"/>
                  </a:cubicBezTo>
                  <a:cubicBezTo>
                    <a:pt x="676" y="1711"/>
                    <a:pt x="665" y="1718"/>
                    <a:pt x="652" y="1726"/>
                  </a:cubicBezTo>
                  <a:cubicBezTo>
                    <a:pt x="636" y="1731"/>
                    <a:pt x="620" y="1736"/>
                    <a:pt x="604" y="1741"/>
                  </a:cubicBezTo>
                  <a:cubicBezTo>
                    <a:pt x="603" y="1741"/>
                    <a:pt x="600" y="1741"/>
                    <a:pt x="599" y="1742"/>
                  </a:cubicBezTo>
                  <a:cubicBezTo>
                    <a:pt x="578" y="1744"/>
                    <a:pt x="557" y="1745"/>
                    <a:pt x="537" y="1745"/>
                  </a:cubicBezTo>
                  <a:cubicBezTo>
                    <a:pt x="528" y="1744"/>
                    <a:pt x="519" y="1744"/>
                    <a:pt x="511" y="1742"/>
                  </a:cubicBezTo>
                  <a:cubicBezTo>
                    <a:pt x="501" y="1740"/>
                    <a:pt x="491" y="1737"/>
                    <a:pt x="481" y="1735"/>
                  </a:cubicBezTo>
                  <a:cubicBezTo>
                    <a:pt x="476" y="1734"/>
                    <a:pt x="473" y="1731"/>
                    <a:pt x="468" y="1730"/>
                  </a:cubicBezTo>
                  <a:cubicBezTo>
                    <a:pt x="449" y="1720"/>
                    <a:pt x="433" y="1711"/>
                    <a:pt x="416" y="1703"/>
                  </a:cubicBezTo>
                  <a:cubicBezTo>
                    <a:pt x="408" y="1698"/>
                    <a:pt x="402" y="1693"/>
                    <a:pt x="395" y="1685"/>
                  </a:cubicBezTo>
                  <a:cubicBezTo>
                    <a:pt x="387" y="1678"/>
                    <a:pt x="380" y="1670"/>
                    <a:pt x="372" y="1664"/>
                  </a:cubicBezTo>
                  <a:cubicBezTo>
                    <a:pt x="370" y="1660"/>
                    <a:pt x="367" y="1657"/>
                    <a:pt x="364" y="1653"/>
                  </a:cubicBezTo>
                  <a:cubicBezTo>
                    <a:pt x="355" y="1638"/>
                    <a:pt x="346" y="1622"/>
                    <a:pt x="336" y="1606"/>
                  </a:cubicBezTo>
                  <a:lnTo>
                    <a:pt x="336" y="1606"/>
                  </a:lnTo>
                  <a:cubicBezTo>
                    <a:pt x="336" y="1606"/>
                    <a:pt x="336" y="1606"/>
                    <a:pt x="336" y="1606"/>
                  </a:cubicBezTo>
                  <a:lnTo>
                    <a:pt x="336" y="1606"/>
                  </a:lnTo>
                  <a:cubicBezTo>
                    <a:pt x="321" y="1578"/>
                    <a:pt x="309" y="1545"/>
                    <a:pt x="297" y="1515"/>
                  </a:cubicBezTo>
                  <a:cubicBezTo>
                    <a:pt x="288" y="1489"/>
                    <a:pt x="282" y="1462"/>
                    <a:pt x="275" y="1436"/>
                  </a:cubicBezTo>
                  <a:cubicBezTo>
                    <a:pt x="258" y="1355"/>
                    <a:pt x="248" y="1276"/>
                    <a:pt x="240" y="1194"/>
                  </a:cubicBezTo>
                  <a:cubicBezTo>
                    <a:pt x="234" y="1138"/>
                    <a:pt x="232" y="1085"/>
                    <a:pt x="232" y="1030"/>
                  </a:cubicBezTo>
                  <a:lnTo>
                    <a:pt x="232" y="1029"/>
                  </a:lnTo>
                  <a:lnTo>
                    <a:pt x="232" y="1028"/>
                  </a:lnTo>
                  <a:cubicBezTo>
                    <a:pt x="239" y="930"/>
                    <a:pt x="250" y="833"/>
                    <a:pt x="265" y="737"/>
                  </a:cubicBezTo>
                  <a:cubicBezTo>
                    <a:pt x="282" y="660"/>
                    <a:pt x="294" y="579"/>
                    <a:pt x="317" y="503"/>
                  </a:cubicBezTo>
                  <a:cubicBezTo>
                    <a:pt x="322" y="490"/>
                    <a:pt x="327" y="479"/>
                    <a:pt x="333" y="467"/>
                  </a:cubicBezTo>
                  <a:cubicBezTo>
                    <a:pt x="349" y="434"/>
                    <a:pt x="365" y="399"/>
                    <a:pt x="385" y="367"/>
                  </a:cubicBezTo>
                  <a:cubicBezTo>
                    <a:pt x="394" y="352"/>
                    <a:pt x="407" y="337"/>
                    <a:pt x="419" y="321"/>
                  </a:cubicBezTo>
                  <a:cubicBezTo>
                    <a:pt x="426" y="314"/>
                    <a:pt x="433" y="307"/>
                    <a:pt x="439" y="299"/>
                  </a:cubicBezTo>
                  <a:cubicBezTo>
                    <a:pt x="452" y="288"/>
                    <a:pt x="464" y="276"/>
                    <a:pt x="478" y="267"/>
                  </a:cubicBezTo>
                  <a:cubicBezTo>
                    <a:pt x="489" y="260"/>
                    <a:pt x="500" y="254"/>
                    <a:pt x="509" y="248"/>
                  </a:cubicBezTo>
                  <a:lnTo>
                    <a:pt x="509" y="248"/>
                  </a:lnTo>
                  <a:cubicBezTo>
                    <a:pt x="509" y="248"/>
                    <a:pt x="509" y="248"/>
                    <a:pt x="509" y="248"/>
                  </a:cubicBezTo>
                  <a:cubicBezTo>
                    <a:pt x="509" y="248"/>
                    <a:pt x="510" y="247"/>
                    <a:pt x="510" y="247"/>
                  </a:cubicBezTo>
                  <a:lnTo>
                    <a:pt x="510" y="247"/>
                  </a:lnTo>
                  <a:cubicBezTo>
                    <a:pt x="510" y="247"/>
                    <a:pt x="510" y="247"/>
                    <a:pt x="510" y="248"/>
                  </a:cubicBezTo>
                  <a:lnTo>
                    <a:pt x="510" y="248"/>
                  </a:lnTo>
                  <a:cubicBezTo>
                    <a:pt x="510" y="247"/>
                    <a:pt x="511" y="247"/>
                    <a:pt x="511" y="247"/>
                  </a:cubicBezTo>
                  <a:lnTo>
                    <a:pt x="511" y="247"/>
                  </a:lnTo>
                  <a:cubicBezTo>
                    <a:pt x="511" y="247"/>
                    <a:pt x="511" y="247"/>
                    <a:pt x="511" y="247"/>
                  </a:cubicBezTo>
                  <a:lnTo>
                    <a:pt x="511" y="247"/>
                  </a:lnTo>
                  <a:cubicBezTo>
                    <a:pt x="519" y="243"/>
                    <a:pt x="526" y="238"/>
                    <a:pt x="535" y="234"/>
                  </a:cubicBezTo>
                  <a:cubicBezTo>
                    <a:pt x="538" y="233"/>
                    <a:pt x="542" y="232"/>
                    <a:pt x="546" y="229"/>
                  </a:cubicBezTo>
                  <a:cubicBezTo>
                    <a:pt x="548" y="229"/>
                    <a:pt x="549" y="229"/>
                    <a:pt x="552" y="228"/>
                  </a:cubicBezTo>
                  <a:cubicBezTo>
                    <a:pt x="558" y="228"/>
                    <a:pt x="566" y="228"/>
                    <a:pt x="572" y="227"/>
                  </a:cubicBezTo>
                  <a:close/>
                  <a:moveTo>
                    <a:pt x="583" y="0"/>
                  </a:moveTo>
                  <a:cubicBezTo>
                    <a:pt x="562" y="0"/>
                    <a:pt x="541" y="1"/>
                    <a:pt x="520" y="4"/>
                  </a:cubicBezTo>
                  <a:cubicBezTo>
                    <a:pt x="474" y="10"/>
                    <a:pt x="429" y="28"/>
                    <a:pt x="389" y="53"/>
                  </a:cubicBezTo>
                  <a:cubicBezTo>
                    <a:pt x="341" y="83"/>
                    <a:pt x="293" y="115"/>
                    <a:pt x="257" y="159"/>
                  </a:cubicBezTo>
                  <a:cubicBezTo>
                    <a:pt x="231" y="190"/>
                    <a:pt x="206" y="222"/>
                    <a:pt x="185" y="258"/>
                  </a:cubicBezTo>
                  <a:cubicBezTo>
                    <a:pt x="155" y="307"/>
                    <a:pt x="128" y="360"/>
                    <a:pt x="107" y="414"/>
                  </a:cubicBezTo>
                  <a:cubicBezTo>
                    <a:pt x="93" y="455"/>
                    <a:pt x="83" y="497"/>
                    <a:pt x="73" y="541"/>
                  </a:cubicBezTo>
                  <a:cubicBezTo>
                    <a:pt x="52" y="647"/>
                    <a:pt x="30" y="753"/>
                    <a:pt x="19" y="862"/>
                  </a:cubicBezTo>
                  <a:cubicBezTo>
                    <a:pt x="9" y="954"/>
                    <a:pt x="0" y="1043"/>
                    <a:pt x="8" y="1136"/>
                  </a:cubicBezTo>
                  <a:cubicBezTo>
                    <a:pt x="21" y="1323"/>
                    <a:pt x="39" y="1523"/>
                    <a:pt x="125" y="1694"/>
                  </a:cubicBezTo>
                  <a:cubicBezTo>
                    <a:pt x="141" y="1722"/>
                    <a:pt x="156" y="1750"/>
                    <a:pt x="174" y="1777"/>
                  </a:cubicBezTo>
                  <a:cubicBezTo>
                    <a:pt x="190" y="1806"/>
                    <a:pt x="216" y="1829"/>
                    <a:pt x="239" y="1851"/>
                  </a:cubicBezTo>
                  <a:cubicBezTo>
                    <a:pt x="288" y="1899"/>
                    <a:pt x="355" y="1934"/>
                    <a:pt x="419" y="1953"/>
                  </a:cubicBezTo>
                  <a:cubicBezTo>
                    <a:pt x="462" y="1964"/>
                    <a:pt x="503" y="1971"/>
                    <a:pt x="545" y="1971"/>
                  </a:cubicBezTo>
                  <a:cubicBezTo>
                    <a:pt x="551" y="1971"/>
                    <a:pt x="558" y="1970"/>
                    <a:pt x="564" y="1970"/>
                  </a:cubicBezTo>
                  <a:cubicBezTo>
                    <a:pt x="571" y="1970"/>
                    <a:pt x="576" y="1970"/>
                    <a:pt x="582" y="1968"/>
                  </a:cubicBezTo>
                  <a:cubicBezTo>
                    <a:pt x="609" y="1967"/>
                    <a:pt x="636" y="1965"/>
                    <a:pt x="664" y="1958"/>
                  </a:cubicBezTo>
                  <a:cubicBezTo>
                    <a:pt x="687" y="1952"/>
                    <a:pt x="711" y="1944"/>
                    <a:pt x="736" y="1935"/>
                  </a:cubicBezTo>
                  <a:cubicBezTo>
                    <a:pt x="780" y="1916"/>
                    <a:pt x="826" y="1883"/>
                    <a:pt x="861" y="1849"/>
                  </a:cubicBezTo>
                  <a:cubicBezTo>
                    <a:pt x="893" y="1818"/>
                    <a:pt x="922" y="1785"/>
                    <a:pt x="944" y="1749"/>
                  </a:cubicBezTo>
                  <a:cubicBezTo>
                    <a:pt x="974" y="1703"/>
                    <a:pt x="1002" y="1656"/>
                    <a:pt x="1022" y="1606"/>
                  </a:cubicBezTo>
                  <a:cubicBezTo>
                    <a:pt x="1041" y="1558"/>
                    <a:pt x="1054" y="1512"/>
                    <a:pt x="1063" y="1461"/>
                  </a:cubicBezTo>
                  <a:cubicBezTo>
                    <a:pt x="1084" y="1359"/>
                    <a:pt x="1088" y="1253"/>
                    <a:pt x="1089" y="1150"/>
                  </a:cubicBezTo>
                  <a:cubicBezTo>
                    <a:pt x="1090" y="1058"/>
                    <a:pt x="1093" y="966"/>
                    <a:pt x="1094" y="874"/>
                  </a:cubicBezTo>
                  <a:cubicBezTo>
                    <a:pt x="1095" y="709"/>
                    <a:pt x="1093" y="544"/>
                    <a:pt x="1049" y="384"/>
                  </a:cubicBezTo>
                  <a:cubicBezTo>
                    <a:pt x="1038" y="345"/>
                    <a:pt x="1023" y="307"/>
                    <a:pt x="1006" y="269"/>
                  </a:cubicBezTo>
                  <a:cubicBezTo>
                    <a:pt x="997" y="248"/>
                    <a:pt x="989" y="224"/>
                    <a:pt x="975" y="203"/>
                  </a:cubicBezTo>
                  <a:cubicBezTo>
                    <a:pt x="951" y="169"/>
                    <a:pt x="923" y="141"/>
                    <a:pt x="886" y="119"/>
                  </a:cubicBezTo>
                  <a:cubicBezTo>
                    <a:pt x="858" y="102"/>
                    <a:pt x="834" y="87"/>
                    <a:pt x="805" y="72"/>
                  </a:cubicBezTo>
                  <a:cubicBezTo>
                    <a:pt x="804" y="72"/>
                    <a:pt x="804" y="71"/>
                    <a:pt x="802" y="71"/>
                  </a:cubicBezTo>
                  <a:lnTo>
                    <a:pt x="804" y="71"/>
                  </a:lnTo>
                  <a:cubicBezTo>
                    <a:pt x="804" y="71"/>
                    <a:pt x="802" y="71"/>
                    <a:pt x="802" y="69"/>
                  </a:cubicBezTo>
                  <a:cubicBezTo>
                    <a:pt x="791" y="64"/>
                    <a:pt x="780" y="58"/>
                    <a:pt x="770" y="52"/>
                  </a:cubicBezTo>
                  <a:cubicBezTo>
                    <a:pt x="758" y="43"/>
                    <a:pt x="744" y="40"/>
                    <a:pt x="732" y="35"/>
                  </a:cubicBezTo>
                  <a:lnTo>
                    <a:pt x="732" y="35"/>
                  </a:lnTo>
                  <a:cubicBezTo>
                    <a:pt x="732" y="35"/>
                    <a:pt x="732" y="35"/>
                    <a:pt x="733" y="36"/>
                  </a:cubicBezTo>
                  <a:lnTo>
                    <a:pt x="733" y="36"/>
                  </a:lnTo>
                  <a:cubicBezTo>
                    <a:pt x="718" y="29"/>
                    <a:pt x="703" y="24"/>
                    <a:pt x="690" y="20"/>
                  </a:cubicBezTo>
                  <a:cubicBezTo>
                    <a:pt x="671" y="7"/>
                    <a:pt x="649" y="1"/>
                    <a:pt x="626" y="1"/>
                  </a:cubicBezTo>
                  <a:cubicBezTo>
                    <a:pt x="612" y="1"/>
                    <a:pt x="597" y="0"/>
                    <a:pt x="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30" name="Google Shape;2330;p48"/>
          <p:cNvGrpSpPr/>
          <p:nvPr/>
        </p:nvGrpSpPr>
        <p:grpSpPr>
          <a:xfrm rot="-650704" flipH="1">
            <a:off x="168516" y="716236"/>
            <a:ext cx="463781" cy="657281"/>
            <a:chOff x="2882350" y="2201625"/>
            <a:chExt cx="192250" cy="272450"/>
          </a:xfrm>
        </p:grpSpPr>
        <p:sp>
          <p:nvSpPr>
            <p:cNvPr id="2331" name="Google Shape;2331;p48"/>
            <p:cNvSpPr/>
            <p:nvPr/>
          </p:nvSpPr>
          <p:spPr>
            <a:xfrm>
              <a:off x="2894925" y="2228425"/>
              <a:ext cx="167800" cy="229350"/>
            </a:xfrm>
            <a:custGeom>
              <a:avLst/>
              <a:gdLst/>
              <a:ahLst/>
              <a:cxnLst/>
              <a:rect l="l" t="t" r="r" b="b"/>
              <a:pathLst>
                <a:path w="6712" h="9174" extrusionOk="0">
                  <a:moveTo>
                    <a:pt x="5588" y="0"/>
                  </a:moveTo>
                  <a:cubicBezTo>
                    <a:pt x="5351" y="188"/>
                    <a:pt x="5113" y="377"/>
                    <a:pt x="4878" y="568"/>
                  </a:cubicBezTo>
                  <a:cubicBezTo>
                    <a:pt x="4714" y="705"/>
                    <a:pt x="4550" y="845"/>
                    <a:pt x="4390" y="986"/>
                  </a:cubicBezTo>
                  <a:cubicBezTo>
                    <a:pt x="4216" y="1138"/>
                    <a:pt x="4044" y="1291"/>
                    <a:pt x="3864" y="1438"/>
                  </a:cubicBezTo>
                  <a:cubicBezTo>
                    <a:pt x="3508" y="1732"/>
                    <a:pt x="3135" y="2008"/>
                    <a:pt x="2775" y="2297"/>
                  </a:cubicBezTo>
                  <a:cubicBezTo>
                    <a:pt x="2511" y="2513"/>
                    <a:pt x="2250" y="2737"/>
                    <a:pt x="1990" y="2959"/>
                  </a:cubicBezTo>
                  <a:cubicBezTo>
                    <a:pt x="1741" y="3174"/>
                    <a:pt x="1480" y="3377"/>
                    <a:pt x="1225" y="3587"/>
                  </a:cubicBezTo>
                  <a:cubicBezTo>
                    <a:pt x="1226" y="3584"/>
                    <a:pt x="1226" y="3583"/>
                    <a:pt x="1227" y="3582"/>
                  </a:cubicBezTo>
                  <a:lnTo>
                    <a:pt x="1227" y="3582"/>
                  </a:lnTo>
                  <a:cubicBezTo>
                    <a:pt x="982" y="3788"/>
                    <a:pt x="736" y="3994"/>
                    <a:pt x="489" y="4197"/>
                  </a:cubicBezTo>
                  <a:cubicBezTo>
                    <a:pt x="359" y="4306"/>
                    <a:pt x="227" y="4412"/>
                    <a:pt x="95" y="4516"/>
                  </a:cubicBezTo>
                  <a:cubicBezTo>
                    <a:pt x="64" y="4541"/>
                    <a:pt x="33" y="4565"/>
                    <a:pt x="0" y="4589"/>
                  </a:cubicBezTo>
                  <a:cubicBezTo>
                    <a:pt x="60" y="4603"/>
                    <a:pt x="121" y="4615"/>
                    <a:pt x="180" y="4631"/>
                  </a:cubicBezTo>
                  <a:cubicBezTo>
                    <a:pt x="283" y="4657"/>
                    <a:pt x="385" y="4688"/>
                    <a:pt x="488" y="4717"/>
                  </a:cubicBezTo>
                  <a:cubicBezTo>
                    <a:pt x="706" y="4775"/>
                    <a:pt x="926" y="4828"/>
                    <a:pt x="1143" y="4888"/>
                  </a:cubicBezTo>
                  <a:cubicBezTo>
                    <a:pt x="1355" y="4946"/>
                    <a:pt x="1564" y="5016"/>
                    <a:pt x="1774" y="5082"/>
                  </a:cubicBezTo>
                  <a:cubicBezTo>
                    <a:pt x="1904" y="5119"/>
                    <a:pt x="2036" y="5150"/>
                    <a:pt x="2169" y="5181"/>
                  </a:cubicBezTo>
                  <a:cubicBezTo>
                    <a:pt x="2300" y="5212"/>
                    <a:pt x="2427" y="5250"/>
                    <a:pt x="2556" y="5288"/>
                  </a:cubicBezTo>
                  <a:cubicBezTo>
                    <a:pt x="2685" y="5326"/>
                    <a:pt x="2814" y="5363"/>
                    <a:pt x="2941" y="5400"/>
                  </a:cubicBezTo>
                  <a:cubicBezTo>
                    <a:pt x="2959" y="5404"/>
                    <a:pt x="2975" y="5409"/>
                    <a:pt x="2991" y="5415"/>
                  </a:cubicBezTo>
                  <a:cubicBezTo>
                    <a:pt x="2992" y="5414"/>
                    <a:pt x="2993" y="5412"/>
                    <a:pt x="2995" y="5410"/>
                  </a:cubicBezTo>
                  <a:cubicBezTo>
                    <a:pt x="3042" y="5428"/>
                    <a:pt x="3086" y="5444"/>
                    <a:pt x="3131" y="5460"/>
                  </a:cubicBezTo>
                  <a:cubicBezTo>
                    <a:pt x="3161" y="5469"/>
                    <a:pt x="3189" y="5479"/>
                    <a:pt x="3219" y="5490"/>
                  </a:cubicBezTo>
                  <a:lnTo>
                    <a:pt x="3218" y="5491"/>
                  </a:lnTo>
                  <a:cubicBezTo>
                    <a:pt x="3219" y="5491"/>
                    <a:pt x="3220" y="5492"/>
                    <a:pt x="3222" y="5492"/>
                  </a:cubicBezTo>
                  <a:cubicBezTo>
                    <a:pt x="3205" y="5510"/>
                    <a:pt x="3188" y="5528"/>
                    <a:pt x="3173" y="5548"/>
                  </a:cubicBezTo>
                  <a:cubicBezTo>
                    <a:pt x="3140" y="5593"/>
                    <a:pt x="3106" y="5636"/>
                    <a:pt x="3074" y="5680"/>
                  </a:cubicBezTo>
                  <a:cubicBezTo>
                    <a:pt x="3072" y="5680"/>
                    <a:pt x="3069" y="5680"/>
                    <a:pt x="3068" y="5678"/>
                  </a:cubicBezTo>
                  <a:cubicBezTo>
                    <a:pt x="3001" y="5763"/>
                    <a:pt x="2933" y="5842"/>
                    <a:pt x="2864" y="5925"/>
                  </a:cubicBezTo>
                  <a:cubicBezTo>
                    <a:pt x="2794" y="6011"/>
                    <a:pt x="2723" y="6094"/>
                    <a:pt x="2655" y="6179"/>
                  </a:cubicBezTo>
                  <a:cubicBezTo>
                    <a:pt x="2609" y="6235"/>
                    <a:pt x="2564" y="6291"/>
                    <a:pt x="2518" y="6347"/>
                  </a:cubicBezTo>
                  <a:cubicBezTo>
                    <a:pt x="2517" y="6349"/>
                    <a:pt x="2517" y="6349"/>
                    <a:pt x="2516" y="6351"/>
                  </a:cubicBezTo>
                  <a:cubicBezTo>
                    <a:pt x="2497" y="6375"/>
                    <a:pt x="2479" y="6403"/>
                    <a:pt x="2456" y="6425"/>
                  </a:cubicBezTo>
                  <a:cubicBezTo>
                    <a:pt x="2446" y="6437"/>
                    <a:pt x="2436" y="6449"/>
                    <a:pt x="2425" y="6462"/>
                  </a:cubicBezTo>
                  <a:cubicBezTo>
                    <a:pt x="2424" y="6463"/>
                    <a:pt x="2424" y="6465"/>
                    <a:pt x="2423" y="6466"/>
                  </a:cubicBezTo>
                  <a:cubicBezTo>
                    <a:pt x="2418" y="6473"/>
                    <a:pt x="2412" y="6481"/>
                    <a:pt x="2405" y="6489"/>
                  </a:cubicBezTo>
                  <a:cubicBezTo>
                    <a:pt x="2394" y="6501"/>
                    <a:pt x="2386" y="6512"/>
                    <a:pt x="2376" y="6524"/>
                  </a:cubicBezTo>
                  <a:cubicBezTo>
                    <a:pt x="2372" y="6530"/>
                    <a:pt x="2366" y="6535"/>
                    <a:pt x="2361" y="6542"/>
                  </a:cubicBezTo>
                  <a:cubicBezTo>
                    <a:pt x="2056" y="6924"/>
                    <a:pt x="1749" y="7308"/>
                    <a:pt x="1453" y="7696"/>
                  </a:cubicBezTo>
                  <a:cubicBezTo>
                    <a:pt x="1314" y="7880"/>
                    <a:pt x="1174" y="8061"/>
                    <a:pt x="1035" y="8246"/>
                  </a:cubicBezTo>
                  <a:cubicBezTo>
                    <a:pt x="896" y="8433"/>
                    <a:pt x="759" y="8621"/>
                    <a:pt x="622" y="8809"/>
                  </a:cubicBezTo>
                  <a:cubicBezTo>
                    <a:pt x="547" y="8909"/>
                    <a:pt x="472" y="9005"/>
                    <a:pt x="396" y="9099"/>
                  </a:cubicBezTo>
                  <a:lnTo>
                    <a:pt x="338" y="9174"/>
                  </a:lnTo>
                  <a:cubicBezTo>
                    <a:pt x="438" y="9097"/>
                    <a:pt x="537" y="9019"/>
                    <a:pt x="638" y="8943"/>
                  </a:cubicBezTo>
                  <a:cubicBezTo>
                    <a:pt x="810" y="8811"/>
                    <a:pt x="989" y="8689"/>
                    <a:pt x="1165" y="8562"/>
                  </a:cubicBezTo>
                  <a:cubicBezTo>
                    <a:pt x="1517" y="8310"/>
                    <a:pt x="1878" y="8073"/>
                    <a:pt x="2231" y="7822"/>
                  </a:cubicBezTo>
                  <a:cubicBezTo>
                    <a:pt x="2232" y="7822"/>
                    <a:pt x="2232" y="7822"/>
                    <a:pt x="2233" y="7820"/>
                  </a:cubicBezTo>
                  <a:cubicBezTo>
                    <a:pt x="2235" y="7819"/>
                    <a:pt x="2237" y="7818"/>
                    <a:pt x="2238" y="7818"/>
                  </a:cubicBezTo>
                  <a:lnTo>
                    <a:pt x="2239" y="7817"/>
                  </a:lnTo>
                  <a:cubicBezTo>
                    <a:pt x="2356" y="7732"/>
                    <a:pt x="2474" y="7647"/>
                    <a:pt x="2592" y="7565"/>
                  </a:cubicBezTo>
                  <a:cubicBezTo>
                    <a:pt x="2708" y="7483"/>
                    <a:pt x="2826" y="7405"/>
                    <a:pt x="2943" y="7324"/>
                  </a:cubicBezTo>
                  <a:cubicBezTo>
                    <a:pt x="3187" y="7155"/>
                    <a:pt x="3431" y="6989"/>
                    <a:pt x="3673" y="6819"/>
                  </a:cubicBezTo>
                  <a:lnTo>
                    <a:pt x="3673" y="6819"/>
                  </a:lnTo>
                  <a:cubicBezTo>
                    <a:pt x="3676" y="6818"/>
                    <a:pt x="3677" y="6817"/>
                    <a:pt x="3680" y="6815"/>
                  </a:cubicBezTo>
                  <a:cubicBezTo>
                    <a:pt x="3681" y="6814"/>
                    <a:pt x="3683" y="6813"/>
                    <a:pt x="3685" y="6812"/>
                  </a:cubicBezTo>
                  <a:cubicBezTo>
                    <a:pt x="3871" y="6677"/>
                    <a:pt x="4052" y="6539"/>
                    <a:pt x="4243" y="6411"/>
                  </a:cubicBezTo>
                  <a:cubicBezTo>
                    <a:pt x="4440" y="6280"/>
                    <a:pt x="4641" y="6154"/>
                    <a:pt x="4839" y="6023"/>
                  </a:cubicBezTo>
                  <a:cubicBezTo>
                    <a:pt x="5045" y="5888"/>
                    <a:pt x="5250" y="5754"/>
                    <a:pt x="5461" y="5625"/>
                  </a:cubicBezTo>
                  <a:cubicBezTo>
                    <a:pt x="5669" y="5496"/>
                    <a:pt x="5882" y="5370"/>
                    <a:pt x="6091" y="5241"/>
                  </a:cubicBezTo>
                  <a:cubicBezTo>
                    <a:pt x="6283" y="5123"/>
                    <a:pt x="6459" y="4981"/>
                    <a:pt x="6654" y="4862"/>
                  </a:cubicBezTo>
                  <a:cubicBezTo>
                    <a:pt x="6673" y="4851"/>
                    <a:pt x="6692" y="4837"/>
                    <a:pt x="6711" y="4827"/>
                  </a:cubicBezTo>
                  <a:cubicBezTo>
                    <a:pt x="6649" y="4804"/>
                    <a:pt x="6586" y="4783"/>
                    <a:pt x="6516" y="4759"/>
                  </a:cubicBezTo>
                  <a:cubicBezTo>
                    <a:pt x="6411" y="4726"/>
                    <a:pt x="6305" y="4695"/>
                    <a:pt x="6197" y="4662"/>
                  </a:cubicBezTo>
                  <a:cubicBezTo>
                    <a:pt x="6093" y="4631"/>
                    <a:pt x="5990" y="4597"/>
                    <a:pt x="5886" y="4566"/>
                  </a:cubicBezTo>
                  <a:cubicBezTo>
                    <a:pt x="5797" y="4540"/>
                    <a:pt x="5710" y="4514"/>
                    <a:pt x="5623" y="4486"/>
                  </a:cubicBezTo>
                  <a:cubicBezTo>
                    <a:pt x="5520" y="4454"/>
                    <a:pt x="5419" y="4422"/>
                    <a:pt x="5317" y="4391"/>
                  </a:cubicBezTo>
                  <a:cubicBezTo>
                    <a:pt x="5235" y="4368"/>
                    <a:pt x="5152" y="4347"/>
                    <a:pt x="5069" y="4326"/>
                  </a:cubicBezTo>
                  <a:cubicBezTo>
                    <a:pt x="4984" y="4306"/>
                    <a:pt x="4900" y="4282"/>
                    <a:pt x="4817" y="4257"/>
                  </a:cubicBezTo>
                  <a:cubicBezTo>
                    <a:pt x="4631" y="4205"/>
                    <a:pt x="4449" y="4144"/>
                    <a:pt x="4264" y="4089"/>
                  </a:cubicBezTo>
                  <a:cubicBezTo>
                    <a:pt x="4117" y="4047"/>
                    <a:pt x="3972" y="4007"/>
                    <a:pt x="3827" y="3964"/>
                  </a:cubicBezTo>
                  <a:cubicBezTo>
                    <a:pt x="3675" y="3919"/>
                    <a:pt x="3525" y="3870"/>
                    <a:pt x="3374" y="3824"/>
                  </a:cubicBezTo>
                  <a:cubicBezTo>
                    <a:pt x="3361" y="3820"/>
                    <a:pt x="3348" y="3816"/>
                    <a:pt x="3334" y="3813"/>
                  </a:cubicBezTo>
                  <a:cubicBezTo>
                    <a:pt x="3316" y="3803"/>
                    <a:pt x="3297" y="3794"/>
                    <a:pt x="3279" y="3785"/>
                  </a:cubicBezTo>
                  <a:cubicBezTo>
                    <a:pt x="3250" y="3772"/>
                    <a:pt x="3220" y="3759"/>
                    <a:pt x="3191" y="3748"/>
                  </a:cubicBezTo>
                  <a:lnTo>
                    <a:pt x="3063" y="3701"/>
                  </a:lnTo>
                  <a:cubicBezTo>
                    <a:pt x="3062" y="3701"/>
                    <a:pt x="3059" y="3701"/>
                    <a:pt x="3058" y="3700"/>
                  </a:cubicBezTo>
                  <a:cubicBezTo>
                    <a:pt x="3060" y="3696"/>
                    <a:pt x="3062" y="3694"/>
                    <a:pt x="3064" y="3690"/>
                  </a:cubicBezTo>
                  <a:cubicBezTo>
                    <a:pt x="3100" y="3639"/>
                    <a:pt x="3140" y="3589"/>
                    <a:pt x="3175" y="3537"/>
                  </a:cubicBezTo>
                  <a:cubicBezTo>
                    <a:pt x="3178" y="3532"/>
                    <a:pt x="3181" y="3529"/>
                    <a:pt x="3183" y="3525"/>
                  </a:cubicBezTo>
                  <a:cubicBezTo>
                    <a:pt x="3199" y="3501"/>
                    <a:pt x="3217" y="3475"/>
                    <a:pt x="3233" y="3452"/>
                  </a:cubicBezTo>
                  <a:cubicBezTo>
                    <a:pt x="3305" y="3350"/>
                    <a:pt x="3374" y="3248"/>
                    <a:pt x="3445" y="3148"/>
                  </a:cubicBezTo>
                  <a:cubicBezTo>
                    <a:pt x="3511" y="3052"/>
                    <a:pt x="3579" y="2958"/>
                    <a:pt x="3646" y="2863"/>
                  </a:cubicBezTo>
                  <a:cubicBezTo>
                    <a:pt x="3710" y="2771"/>
                    <a:pt x="3772" y="2677"/>
                    <a:pt x="3836" y="2584"/>
                  </a:cubicBezTo>
                  <a:cubicBezTo>
                    <a:pt x="3973" y="2384"/>
                    <a:pt x="4121" y="2192"/>
                    <a:pt x="4259" y="1993"/>
                  </a:cubicBezTo>
                  <a:cubicBezTo>
                    <a:pt x="4332" y="1889"/>
                    <a:pt x="4402" y="1783"/>
                    <a:pt x="4472" y="1678"/>
                  </a:cubicBezTo>
                  <a:cubicBezTo>
                    <a:pt x="4535" y="1584"/>
                    <a:pt x="4600" y="1493"/>
                    <a:pt x="4663" y="1400"/>
                  </a:cubicBezTo>
                  <a:cubicBezTo>
                    <a:pt x="4733" y="1297"/>
                    <a:pt x="4802" y="1192"/>
                    <a:pt x="4873" y="1089"/>
                  </a:cubicBezTo>
                  <a:cubicBezTo>
                    <a:pt x="4940" y="992"/>
                    <a:pt x="5009" y="897"/>
                    <a:pt x="5075" y="799"/>
                  </a:cubicBezTo>
                  <a:cubicBezTo>
                    <a:pt x="5206" y="601"/>
                    <a:pt x="5334" y="403"/>
                    <a:pt x="5459" y="202"/>
                  </a:cubicBezTo>
                  <a:cubicBezTo>
                    <a:pt x="5501" y="135"/>
                    <a:pt x="5545" y="66"/>
                    <a:pt x="5588"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8"/>
            <p:cNvSpPr/>
            <p:nvPr/>
          </p:nvSpPr>
          <p:spPr>
            <a:xfrm>
              <a:off x="2894000" y="2315250"/>
              <a:ext cx="148075" cy="119600"/>
            </a:xfrm>
            <a:custGeom>
              <a:avLst/>
              <a:gdLst/>
              <a:ahLst/>
              <a:cxnLst/>
              <a:rect l="l" t="t" r="r" b="b"/>
              <a:pathLst>
                <a:path w="5923" h="4784" extrusionOk="0">
                  <a:moveTo>
                    <a:pt x="3751" y="1794"/>
                  </a:moveTo>
                  <a:lnTo>
                    <a:pt x="3751" y="1794"/>
                  </a:lnTo>
                  <a:cubicBezTo>
                    <a:pt x="3753" y="1794"/>
                    <a:pt x="3754" y="1795"/>
                    <a:pt x="3755" y="1795"/>
                  </a:cubicBezTo>
                  <a:lnTo>
                    <a:pt x="3755" y="1795"/>
                  </a:lnTo>
                  <a:cubicBezTo>
                    <a:pt x="3754" y="1794"/>
                    <a:pt x="3753" y="1794"/>
                    <a:pt x="3751" y="1794"/>
                  </a:cubicBezTo>
                  <a:close/>
                  <a:moveTo>
                    <a:pt x="1258" y="4225"/>
                  </a:moveTo>
                  <a:cubicBezTo>
                    <a:pt x="1258" y="4225"/>
                    <a:pt x="1258" y="4225"/>
                    <a:pt x="1258" y="4225"/>
                  </a:cubicBezTo>
                  <a:lnTo>
                    <a:pt x="1258" y="4225"/>
                  </a:lnTo>
                  <a:cubicBezTo>
                    <a:pt x="1258" y="4225"/>
                    <a:pt x="1258" y="4225"/>
                    <a:pt x="1258" y="4225"/>
                  </a:cubicBezTo>
                  <a:close/>
                  <a:moveTo>
                    <a:pt x="1175" y="1"/>
                  </a:moveTo>
                  <a:cubicBezTo>
                    <a:pt x="1158" y="1"/>
                    <a:pt x="1141" y="5"/>
                    <a:pt x="1125" y="12"/>
                  </a:cubicBezTo>
                  <a:cubicBezTo>
                    <a:pt x="1070" y="42"/>
                    <a:pt x="1051" y="110"/>
                    <a:pt x="1077" y="165"/>
                  </a:cubicBezTo>
                  <a:cubicBezTo>
                    <a:pt x="1084" y="181"/>
                    <a:pt x="1093" y="197"/>
                    <a:pt x="1101" y="212"/>
                  </a:cubicBezTo>
                  <a:cubicBezTo>
                    <a:pt x="1106" y="221"/>
                    <a:pt x="1112" y="228"/>
                    <a:pt x="1115" y="237"/>
                  </a:cubicBezTo>
                  <a:cubicBezTo>
                    <a:pt x="1114" y="238"/>
                    <a:pt x="1112" y="238"/>
                    <a:pt x="1109" y="239"/>
                  </a:cubicBezTo>
                  <a:cubicBezTo>
                    <a:pt x="1047" y="269"/>
                    <a:pt x="993" y="312"/>
                    <a:pt x="938" y="356"/>
                  </a:cubicBezTo>
                  <a:cubicBezTo>
                    <a:pt x="896" y="391"/>
                    <a:pt x="851" y="424"/>
                    <a:pt x="809" y="458"/>
                  </a:cubicBezTo>
                  <a:cubicBezTo>
                    <a:pt x="748" y="507"/>
                    <a:pt x="689" y="556"/>
                    <a:pt x="629" y="603"/>
                  </a:cubicBezTo>
                  <a:cubicBezTo>
                    <a:pt x="623" y="606"/>
                    <a:pt x="619" y="609"/>
                    <a:pt x="614" y="613"/>
                  </a:cubicBezTo>
                  <a:cubicBezTo>
                    <a:pt x="609" y="613"/>
                    <a:pt x="606" y="613"/>
                    <a:pt x="601" y="614"/>
                  </a:cubicBezTo>
                  <a:cubicBezTo>
                    <a:pt x="551" y="618"/>
                    <a:pt x="501" y="615"/>
                    <a:pt x="454" y="632"/>
                  </a:cubicBezTo>
                  <a:cubicBezTo>
                    <a:pt x="417" y="645"/>
                    <a:pt x="391" y="678"/>
                    <a:pt x="370" y="709"/>
                  </a:cubicBezTo>
                  <a:cubicBezTo>
                    <a:pt x="353" y="733"/>
                    <a:pt x="349" y="766"/>
                    <a:pt x="354" y="794"/>
                  </a:cubicBezTo>
                  <a:cubicBezTo>
                    <a:pt x="355" y="799"/>
                    <a:pt x="356" y="802"/>
                    <a:pt x="358" y="806"/>
                  </a:cubicBezTo>
                  <a:cubicBezTo>
                    <a:pt x="356" y="807"/>
                    <a:pt x="354" y="809"/>
                    <a:pt x="353" y="810"/>
                  </a:cubicBezTo>
                  <a:cubicBezTo>
                    <a:pt x="351" y="810"/>
                    <a:pt x="350" y="811"/>
                    <a:pt x="350" y="811"/>
                  </a:cubicBezTo>
                  <a:cubicBezTo>
                    <a:pt x="310" y="825"/>
                    <a:pt x="272" y="841"/>
                    <a:pt x="231" y="859"/>
                  </a:cubicBezTo>
                  <a:cubicBezTo>
                    <a:pt x="201" y="873"/>
                    <a:pt x="178" y="887"/>
                    <a:pt x="154" y="910"/>
                  </a:cubicBezTo>
                  <a:cubicBezTo>
                    <a:pt x="145" y="921"/>
                    <a:pt x="137" y="931"/>
                    <a:pt x="132" y="941"/>
                  </a:cubicBezTo>
                  <a:cubicBezTo>
                    <a:pt x="105" y="954"/>
                    <a:pt x="81" y="967"/>
                    <a:pt x="55" y="982"/>
                  </a:cubicBezTo>
                  <a:cubicBezTo>
                    <a:pt x="18" y="1006"/>
                    <a:pt x="0" y="1057"/>
                    <a:pt x="9" y="1098"/>
                  </a:cubicBezTo>
                  <a:cubicBezTo>
                    <a:pt x="20" y="1145"/>
                    <a:pt x="55" y="1173"/>
                    <a:pt x="100" y="1186"/>
                  </a:cubicBezTo>
                  <a:lnTo>
                    <a:pt x="102" y="1186"/>
                  </a:lnTo>
                  <a:cubicBezTo>
                    <a:pt x="105" y="1191"/>
                    <a:pt x="107" y="1196"/>
                    <a:pt x="112" y="1201"/>
                  </a:cubicBezTo>
                  <a:cubicBezTo>
                    <a:pt x="127" y="1222"/>
                    <a:pt x="152" y="1240"/>
                    <a:pt x="175" y="1253"/>
                  </a:cubicBezTo>
                  <a:cubicBezTo>
                    <a:pt x="209" y="1268"/>
                    <a:pt x="243" y="1280"/>
                    <a:pt x="279" y="1287"/>
                  </a:cubicBezTo>
                  <a:cubicBezTo>
                    <a:pt x="335" y="1297"/>
                    <a:pt x="391" y="1310"/>
                    <a:pt x="447" y="1320"/>
                  </a:cubicBezTo>
                  <a:cubicBezTo>
                    <a:pt x="593" y="1346"/>
                    <a:pt x="743" y="1366"/>
                    <a:pt x="891" y="1387"/>
                  </a:cubicBezTo>
                  <a:cubicBezTo>
                    <a:pt x="1029" y="1408"/>
                    <a:pt x="1166" y="1429"/>
                    <a:pt x="1305" y="1451"/>
                  </a:cubicBezTo>
                  <a:cubicBezTo>
                    <a:pt x="1397" y="1477"/>
                    <a:pt x="1490" y="1503"/>
                    <a:pt x="1583" y="1529"/>
                  </a:cubicBezTo>
                  <a:cubicBezTo>
                    <a:pt x="1765" y="1584"/>
                    <a:pt x="1950" y="1640"/>
                    <a:pt x="2131" y="1695"/>
                  </a:cubicBezTo>
                  <a:cubicBezTo>
                    <a:pt x="2314" y="1750"/>
                    <a:pt x="2496" y="1805"/>
                    <a:pt x="2678" y="1860"/>
                  </a:cubicBezTo>
                  <a:cubicBezTo>
                    <a:pt x="2756" y="1883"/>
                    <a:pt x="2835" y="1906"/>
                    <a:pt x="2912" y="1929"/>
                  </a:cubicBezTo>
                  <a:cubicBezTo>
                    <a:pt x="2955" y="1940"/>
                    <a:pt x="2997" y="1952"/>
                    <a:pt x="3038" y="1965"/>
                  </a:cubicBezTo>
                  <a:cubicBezTo>
                    <a:pt x="3041" y="1966"/>
                    <a:pt x="3044" y="1966"/>
                    <a:pt x="3048" y="1967"/>
                  </a:cubicBezTo>
                  <a:cubicBezTo>
                    <a:pt x="3048" y="2023"/>
                    <a:pt x="3086" y="2068"/>
                    <a:pt x="3140" y="2081"/>
                  </a:cubicBezTo>
                  <a:cubicBezTo>
                    <a:pt x="3151" y="2084"/>
                    <a:pt x="3161" y="2085"/>
                    <a:pt x="3171" y="2087"/>
                  </a:cubicBezTo>
                  <a:cubicBezTo>
                    <a:pt x="3158" y="2097"/>
                    <a:pt x="3145" y="2107"/>
                    <a:pt x="3130" y="2120"/>
                  </a:cubicBezTo>
                  <a:cubicBezTo>
                    <a:pt x="3088" y="2154"/>
                    <a:pt x="3043" y="2190"/>
                    <a:pt x="3001" y="2226"/>
                  </a:cubicBezTo>
                  <a:cubicBezTo>
                    <a:pt x="2941" y="2276"/>
                    <a:pt x="2883" y="2328"/>
                    <a:pt x="2827" y="2379"/>
                  </a:cubicBezTo>
                  <a:cubicBezTo>
                    <a:pt x="2768" y="2431"/>
                    <a:pt x="2708" y="2483"/>
                    <a:pt x="2650" y="2536"/>
                  </a:cubicBezTo>
                  <a:cubicBezTo>
                    <a:pt x="2601" y="2582"/>
                    <a:pt x="2546" y="2629"/>
                    <a:pt x="2521" y="2694"/>
                  </a:cubicBezTo>
                  <a:cubicBezTo>
                    <a:pt x="2511" y="2721"/>
                    <a:pt x="2515" y="2752"/>
                    <a:pt x="2528" y="2780"/>
                  </a:cubicBezTo>
                  <a:cubicBezTo>
                    <a:pt x="2521" y="2787"/>
                    <a:pt x="2515" y="2797"/>
                    <a:pt x="2507" y="2804"/>
                  </a:cubicBezTo>
                  <a:cubicBezTo>
                    <a:pt x="2486" y="2828"/>
                    <a:pt x="2471" y="2864"/>
                    <a:pt x="2470" y="2895"/>
                  </a:cubicBezTo>
                  <a:cubicBezTo>
                    <a:pt x="2469" y="2907"/>
                    <a:pt x="2470" y="2920"/>
                    <a:pt x="2472" y="2931"/>
                  </a:cubicBezTo>
                  <a:cubicBezTo>
                    <a:pt x="2436" y="2961"/>
                    <a:pt x="2402" y="2992"/>
                    <a:pt x="2367" y="3024"/>
                  </a:cubicBezTo>
                  <a:cubicBezTo>
                    <a:pt x="2343" y="3046"/>
                    <a:pt x="2331" y="3081"/>
                    <a:pt x="2332" y="3114"/>
                  </a:cubicBezTo>
                  <a:cubicBezTo>
                    <a:pt x="2296" y="3149"/>
                    <a:pt x="2262" y="3185"/>
                    <a:pt x="2227" y="3221"/>
                  </a:cubicBezTo>
                  <a:cubicBezTo>
                    <a:pt x="2221" y="3227"/>
                    <a:pt x="2214" y="3234"/>
                    <a:pt x="2208" y="3242"/>
                  </a:cubicBezTo>
                  <a:cubicBezTo>
                    <a:pt x="2206" y="3242"/>
                    <a:pt x="2203" y="3243"/>
                    <a:pt x="2202" y="3243"/>
                  </a:cubicBezTo>
                  <a:cubicBezTo>
                    <a:pt x="2183" y="3250"/>
                    <a:pt x="2166" y="3263"/>
                    <a:pt x="2150" y="3276"/>
                  </a:cubicBezTo>
                  <a:cubicBezTo>
                    <a:pt x="2113" y="3299"/>
                    <a:pt x="2087" y="3344"/>
                    <a:pt x="2058" y="3375"/>
                  </a:cubicBezTo>
                  <a:cubicBezTo>
                    <a:pt x="2009" y="3426"/>
                    <a:pt x="1963" y="3477"/>
                    <a:pt x="1914" y="3526"/>
                  </a:cubicBezTo>
                  <a:cubicBezTo>
                    <a:pt x="1847" y="3598"/>
                    <a:pt x="1780" y="3670"/>
                    <a:pt x="1713" y="3740"/>
                  </a:cubicBezTo>
                  <a:cubicBezTo>
                    <a:pt x="1560" y="3901"/>
                    <a:pt x="1409" y="4063"/>
                    <a:pt x="1258" y="4225"/>
                  </a:cubicBezTo>
                  <a:cubicBezTo>
                    <a:pt x="1258" y="4225"/>
                    <a:pt x="1258" y="4225"/>
                    <a:pt x="1258" y="4225"/>
                  </a:cubicBezTo>
                  <a:lnTo>
                    <a:pt x="1258" y="4225"/>
                  </a:lnTo>
                  <a:cubicBezTo>
                    <a:pt x="1258" y="4225"/>
                    <a:pt x="1258" y="4225"/>
                    <a:pt x="1258" y="4225"/>
                  </a:cubicBezTo>
                  <a:lnTo>
                    <a:pt x="1258" y="4225"/>
                  </a:lnTo>
                  <a:lnTo>
                    <a:pt x="1253" y="4230"/>
                  </a:lnTo>
                  <a:cubicBezTo>
                    <a:pt x="1254" y="4228"/>
                    <a:pt x="1256" y="4226"/>
                    <a:pt x="1258" y="4225"/>
                  </a:cubicBezTo>
                  <a:lnTo>
                    <a:pt x="1258" y="4225"/>
                  </a:lnTo>
                  <a:cubicBezTo>
                    <a:pt x="1242" y="4234"/>
                    <a:pt x="1230" y="4246"/>
                    <a:pt x="1221" y="4261"/>
                  </a:cubicBezTo>
                  <a:cubicBezTo>
                    <a:pt x="1200" y="4294"/>
                    <a:pt x="1197" y="4331"/>
                    <a:pt x="1211" y="4369"/>
                  </a:cubicBezTo>
                  <a:cubicBezTo>
                    <a:pt x="1220" y="4395"/>
                    <a:pt x="1237" y="4416"/>
                    <a:pt x="1258" y="4431"/>
                  </a:cubicBezTo>
                  <a:cubicBezTo>
                    <a:pt x="1261" y="4433"/>
                    <a:pt x="1263" y="4435"/>
                    <a:pt x="1264" y="4438"/>
                  </a:cubicBezTo>
                  <a:cubicBezTo>
                    <a:pt x="1262" y="4455"/>
                    <a:pt x="1262" y="4475"/>
                    <a:pt x="1264" y="4493"/>
                  </a:cubicBezTo>
                  <a:cubicBezTo>
                    <a:pt x="1280" y="4587"/>
                    <a:pt x="1362" y="4665"/>
                    <a:pt x="1442" y="4708"/>
                  </a:cubicBezTo>
                  <a:cubicBezTo>
                    <a:pt x="1519" y="4752"/>
                    <a:pt x="1608" y="4783"/>
                    <a:pt x="1697" y="4783"/>
                  </a:cubicBezTo>
                  <a:lnTo>
                    <a:pt x="1708" y="4783"/>
                  </a:lnTo>
                  <a:cubicBezTo>
                    <a:pt x="1767" y="4782"/>
                    <a:pt x="1810" y="4728"/>
                    <a:pt x="1811" y="4671"/>
                  </a:cubicBezTo>
                  <a:lnTo>
                    <a:pt x="1814" y="4671"/>
                  </a:lnTo>
                  <a:cubicBezTo>
                    <a:pt x="1820" y="4671"/>
                    <a:pt x="1825" y="4671"/>
                    <a:pt x="1830" y="4670"/>
                  </a:cubicBezTo>
                  <a:cubicBezTo>
                    <a:pt x="1853" y="4669"/>
                    <a:pt x="1873" y="4664"/>
                    <a:pt x="1896" y="4656"/>
                  </a:cubicBezTo>
                  <a:cubicBezTo>
                    <a:pt x="1917" y="4651"/>
                    <a:pt x="1934" y="4639"/>
                    <a:pt x="1949" y="4625"/>
                  </a:cubicBezTo>
                  <a:cubicBezTo>
                    <a:pt x="1969" y="4631"/>
                    <a:pt x="1990" y="4634"/>
                    <a:pt x="2010" y="4634"/>
                  </a:cubicBezTo>
                  <a:cubicBezTo>
                    <a:pt x="2027" y="4634"/>
                    <a:pt x="2043" y="4631"/>
                    <a:pt x="2061" y="4625"/>
                  </a:cubicBezTo>
                  <a:cubicBezTo>
                    <a:pt x="2103" y="4612"/>
                    <a:pt x="2133" y="4569"/>
                    <a:pt x="2134" y="4525"/>
                  </a:cubicBezTo>
                  <a:cubicBezTo>
                    <a:pt x="2135" y="4512"/>
                    <a:pt x="2133" y="4500"/>
                    <a:pt x="2129" y="4488"/>
                  </a:cubicBezTo>
                  <a:cubicBezTo>
                    <a:pt x="2146" y="4479"/>
                    <a:pt x="2162" y="4468"/>
                    <a:pt x="2178" y="4458"/>
                  </a:cubicBezTo>
                  <a:cubicBezTo>
                    <a:pt x="2234" y="4427"/>
                    <a:pt x="2286" y="4390"/>
                    <a:pt x="2338" y="4352"/>
                  </a:cubicBezTo>
                  <a:cubicBezTo>
                    <a:pt x="2373" y="4328"/>
                    <a:pt x="2407" y="4302"/>
                    <a:pt x="2440" y="4278"/>
                  </a:cubicBezTo>
                  <a:cubicBezTo>
                    <a:pt x="2464" y="4259"/>
                    <a:pt x="2489" y="4242"/>
                    <a:pt x="2511" y="4221"/>
                  </a:cubicBezTo>
                  <a:cubicBezTo>
                    <a:pt x="2518" y="4215"/>
                    <a:pt x="2523" y="4206"/>
                    <a:pt x="2528" y="4199"/>
                  </a:cubicBezTo>
                  <a:lnTo>
                    <a:pt x="2548" y="4195"/>
                  </a:lnTo>
                  <a:cubicBezTo>
                    <a:pt x="2582" y="4187"/>
                    <a:pt x="2611" y="4177"/>
                    <a:pt x="2644" y="4164"/>
                  </a:cubicBezTo>
                  <a:cubicBezTo>
                    <a:pt x="2684" y="4148"/>
                    <a:pt x="2710" y="4113"/>
                    <a:pt x="2716" y="4075"/>
                  </a:cubicBezTo>
                  <a:cubicBezTo>
                    <a:pt x="2718" y="4073"/>
                    <a:pt x="2719" y="4072"/>
                    <a:pt x="2722" y="4071"/>
                  </a:cubicBezTo>
                  <a:cubicBezTo>
                    <a:pt x="2742" y="4085"/>
                    <a:pt x="2766" y="4093"/>
                    <a:pt x="2791" y="4093"/>
                  </a:cubicBezTo>
                  <a:cubicBezTo>
                    <a:pt x="2813" y="4093"/>
                    <a:pt x="2835" y="4087"/>
                    <a:pt x="2854" y="4072"/>
                  </a:cubicBezTo>
                  <a:cubicBezTo>
                    <a:pt x="2858" y="4070"/>
                    <a:pt x="2862" y="4066"/>
                    <a:pt x="2865" y="4063"/>
                  </a:cubicBezTo>
                  <a:cubicBezTo>
                    <a:pt x="2867" y="4062"/>
                    <a:pt x="2868" y="4062"/>
                    <a:pt x="2868" y="4061"/>
                  </a:cubicBezTo>
                  <a:cubicBezTo>
                    <a:pt x="2950" y="3998"/>
                    <a:pt x="3034" y="3937"/>
                    <a:pt x="3118" y="3876"/>
                  </a:cubicBezTo>
                  <a:cubicBezTo>
                    <a:pt x="3203" y="3813"/>
                    <a:pt x="3290" y="3752"/>
                    <a:pt x="3376" y="3690"/>
                  </a:cubicBezTo>
                  <a:cubicBezTo>
                    <a:pt x="3522" y="3585"/>
                    <a:pt x="3670" y="3480"/>
                    <a:pt x="3820" y="3377"/>
                  </a:cubicBezTo>
                  <a:cubicBezTo>
                    <a:pt x="4002" y="3251"/>
                    <a:pt x="4184" y="3126"/>
                    <a:pt x="4366" y="2999"/>
                  </a:cubicBezTo>
                  <a:cubicBezTo>
                    <a:pt x="4446" y="2945"/>
                    <a:pt x="4526" y="2891"/>
                    <a:pt x="4604" y="2835"/>
                  </a:cubicBezTo>
                  <a:cubicBezTo>
                    <a:pt x="4659" y="2797"/>
                    <a:pt x="4714" y="2758"/>
                    <a:pt x="4769" y="2720"/>
                  </a:cubicBezTo>
                  <a:cubicBezTo>
                    <a:pt x="4821" y="2684"/>
                    <a:pt x="4869" y="2644"/>
                    <a:pt x="4918" y="2605"/>
                  </a:cubicBezTo>
                  <a:cubicBezTo>
                    <a:pt x="4949" y="2579"/>
                    <a:pt x="4955" y="2538"/>
                    <a:pt x="4946" y="2498"/>
                  </a:cubicBezTo>
                  <a:cubicBezTo>
                    <a:pt x="4957" y="2494"/>
                    <a:pt x="4967" y="2489"/>
                    <a:pt x="4977" y="2486"/>
                  </a:cubicBezTo>
                  <a:cubicBezTo>
                    <a:pt x="5068" y="2448"/>
                    <a:pt x="5161" y="2412"/>
                    <a:pt x="5254" y="2376"/>
                  </a:cubicBezTo>
                  <a:cubicBezTo>
                    <a:pt x="5375" y="2331"/>
                    <a:pt x="5496" y="2288"/>
                    <a:pt x="5617" y="2240"/>
                  </a:cubicBezTo>
                  <a:cubicBezTo>
                    <a:pt x="5656" y="2225"/>
                    <a:pt x="5684" y="2189"/>
                    <a:pt x="5689" y="2149"/>
                  </a:cubicBezTo>
                  <a:cubicBezTo>
                    <a:pt x="5733" y="2143"/>
                    <a:pt x="5778" y="2140"/>
                    <a:pt x="5822" y="2133"/>
                  </a:cubicBezTo>
                  <a:cubicBezTo>
                    <a:pt x="5886" y="2130"/>
                    <a:pt x="5923" y="2063"/>
                    <a:pt x="5910" y="2006"/>
                  </a:cubicBezTo>
                  <a:cubicBezTo>
                    <a:pt x="5898" y="1951"/>
                    <a:pt x="5850" y="1917"/>
                    <a:pt x="5797" y="1917"/>
                  </a:cubicBezTo>
                  <a:cubicBezTo>
                    <a:pt x="5790" y="1917"/>
                    <a:pt x="5784" y="1918"/>
                    <a:pt x="5777" y="1918"/>
                  </a:cubicBezTo>
                  <a:cubicBezTo>
                    <a:pt x="5763" y="1921"/>
                    <a:pt x="5747" y="1922"/>
                    <a:pt x="5735" y="1925"/>
                  </a:cubicBezTo>
                  <a:lnTo>
                    <a:pt x="5737" y="1925"/>
                  </a:lnTo>
                  <a:cubicBezTo>
                    <a:pt x="5634" y="1939"/>
                    <a:pt x="5531" y="1945"/>
                    <a:pt x="5426" y="1957"/>
                  </a:cubicBezTo>
                  <a:cubicBezTo>
                    <a:pt x="5309" y="1970"/>
                    <a:pt x="5191" y="1976"/>
                    <a:pt x="5072" y="1977"/>
                  </a:cubicBezTo>
                  <a:cubicBezTo>
                    <a:pt x="5005" y="1977"/>
                    <a:pt x="4938" y="1977"/>
                    <a:pt x="4870" y="1973"/>
                  </a:cubicBezTo>
                  <a:cubicBezTo>
                    <a:pt x="4802" y="1968"/>
                    <a:pt x="4734" y="1961"/>
                    <a:pt x="4665" y="1955"/>
                  </a:cubicBezTo>
                  <a:lnTo>
                    <a:pt x="4668" y="1955"/>
                  </a:lnTo>
                  <a:cubicBezTo>
                    <a:pt x="4665" y="1955"/>
                    <a:pt x="4663" y="1953"/>
                    <a:pt x="4660" y="1953"/>
                  </a:cubicBezTo>
                  <a:cubicBezTo>
                    <a:pt x="4657" y="1953"/>
                    <a:pt x="4656" y="1953"/>
                    <a:pt x="4653" y="1952"/>
                  </a:cubicBezTo>
                  <a:lnTo>
                    <a:pt x="4656" y="1952"/>
                  </a:lnTo>
                  <a:cubicBezTo>
                    <a:pt x="4581" y="1941"/>
                    <a:pt x="4508" y="1928"/>
                    <a:pt x="4435" y="1916"/>
                  </a:cubicBezTo>
                  <a:cubicBezTo>
                    <a:pt x="4360" y="1904"/>
                    <a:pt x="4286" y="1896"/>
                    <a:pt x="4210" y="1884"/>
                  </a:cubicBezTo>
                  <a:cubicBezTo>
                    <a:pt x="4059" y="1865"/>
                    <a:pt x="3911" y="1833"/>
                    <a:pt x="3765" y="1798"/>
                  </a:cubicBezTo>
                  <a:lnTo>
                    <a:pt x="3766" y="1798"/>
                  </a:lnTo>
                  <a:cubicBezTo>
                    <a:pt x="3765" y="1798"/>
                    <a:pt x="3765" y="1798"/>
                    <a:pt x="3764" y="1797"/>
                  </a:cubicBezTo>
                  <a:cubicBezTo>
                    <a:pt x="3761" y="1796"/>
                    <a:pt x="3758" y="1796"/>
                    <a:pt x="3755" y="1795"/>
                  </a:cubicBezTo>
                  <a:lnTo>
                    <a:pt x="3755" y="1795"/>
                  </a:lnTo>
                  <a:cubicBezTo>
                    <a:pt x="3755" y="1795"/>
                    <a:pt x="3756" y="1795"/>
                    <a:pt x="3756" y="1796"/>
                  </a:cubicBezTo>
                  <a:lnTo>
                    <a:pt x="3756" y="1796"/>
                  </a:lnTo>
                  <a:cubicBezTo>
                    <a:pt x="3620" y="1758"/>
                    <a:pt x="3486" y="1713"/>
                    <a:pt x="3353" y="1662"/>
                  </a:cubicBezTo>
                  <a:cubicBezTo>
                    <a:pt x="3182" y="1590"/>
                    <a:pt x="3008" y="1518"/>
                    <a:pt x="2845" y="1430"/>
                  </a:cubicBezTo>
                  <a:cubicBezTo>
                    <a:pt x="2744" y="1372"/>
                    <a:pt x="2646" y="1308"/>
                    <a:pt x="2549" y="1243"/>
                  </a:cubicBezTo>
                  <a:cubicBezTo>
                    <a:pt x="2458" y="1181"/>
                    <a:pt x="2365" y="1120"/>
                    <a:pt x="2275" y="1057"/>
                  </a:cubicBezTo>
                  <a:cubicBezTo>
                    <a:pt x="2150" y="962"/>
                    <a:pt x="2028" y="864"/>
                    <a:pt x="1908" y="766"/>
                  </a:cubicBezTo>
                  <a:cubicBezTo>
                    <a:pt x="1791" y="670"/>
                    <a:pt x="1676" y="573"/>
                    <a:pt x="1566" y="471"/>
                  </a:cubicBezTo>
                  <a:cubicBezTo>
                    <a:pt x="1531" y="434"/>
                    <a:pt x="1496" y="399"/>
                    <a:pt x="1464" y="361"/>
                  </a:cubicBezTo>
                  <a:cubicBezTo>
                    <a:pt x="1421" y="304"/>
                    <a:pt x="1381" y="245"/>
                    <a:pt x="1342" y="185"/>
                  </a:cubicBezTo>
                  <a:cubicBezTo>
                    <a:pt x="1319" y="143"/>
                    <a:pt x="1298" y="103"/>
                    <a:pt x="1278" y="62"/>
                  </a:cubicBezTo>
                  <a:cubicBezTo>
                    <a:pt x="1259" y="23"/>
                    <a:pt x="1217" y="1"/>
                    <a:pt x="1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8"/>
            <p:cNvSpPr/>
            <p:nvPr/>
          </p:nvSpPr>
          <p:spPr>
            <a:xfrm>
              <a:off x="3003700" y="2347750"/>
              <a:ext cx="5825" cy="5675"/>
            </a:xfrm>
            <a:custGeom>
              <a:avLst/>
              <a:gdLst/>
              <a:ahLst/>
              <a:cxnLst/>
              <a:rect l="l" t="t" r="r" b="b"/>
              <a:pathLst>
                <a:path w="233" h="227" extrusionOk="0">
                  <a:moveTo>
                    <a:pt x="121" y="0"/>
                  </a:moveTo>
                  <a:cubicBezTo>
                    <a:pt x="59" y="0"/>
                    <a:pt x="6" y="43"/>
                    <a:pt x="2" y="108"/>
                  </a:cubicBezTo>
                  <a:cubicBezTo>
                    <a:pt x="0" y="166"/>
                    <a:pt x="48" y="226"/>
                    <a:pt x="110" y="226"/>
                  </a:cubicBezTo>
                  <a:cubicBezTo>
                    <a:pt x="171" y="226"/>
                    <a:pt x="225" y="183"/>
                    <a:pt x="228" y="119"/>
                  </a:cubicBezTo>
                  <a:cubicBezTo>
                    <a:pt x="232" y="59"/>
                    <a:pt x="183" y="0"/>
                    <a:pt x="1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8"/>
            <p:cNvSpPr/>
            <p:nvPr/>
          </p:nvSpPr>
          <p:spPr>
            <a:xfrm>
              <a:off x="3014225" y="2348400"/>
              <a:ext cx="5875" cy="5675"/>
            </a:xfrm>
            <a:custGeom>
              <a:avLst/>
              <a:gdLst/>
              <a:ahLst/>
              <a:cxnLst/>
              <a:rect l="l" t="t" r="r" b="b"/>
              <a:pathLst>
                <a:path w="235" h="227" extrusionOk="0">
                  <a:moveTo>
                    <a:pt x="123" y="0"/>
                  </a:moveTo>
                  <a:cubicBezTo>
                    <a:pt x="61" y="0"/>
                    <a:pt x="8" y="42"/>
                    <a:pt x="4" y="107"/>
                  </a:cubicBezTo>
                  <a:cubicBezTo>
                    <a:pt x="0" y="166"/>
                    <a:pt x="50" y="226"/>
                    <a:pt x="112" y="226"/>
                  </a:cubicBezTo>
                  <a:cubicBezTo>
                    <a:pt x="174" y="226"/>
                    <a:pt x="226" y="183"/>
                    <a:pt x="230" y="119"/>
                  </a:cubicBezTo>
                  <a:cubicBezTo>
                    <a:pt x="234" y="59"/>
                    <a:pt x="185" y="0"/>
                    <a:pt x="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8"/>
            <p:cNvSpPr/>
            <p:nvPr/>
          </p:nvSpPr>
          <p:spPr>
            <a:xfrm>
              <a:off x="2975000" y="2227025"/>
              <a:ext cx="61275" cy="64925"/>
            </a:xfrm>
            <a:custGeom>
              <a:avLst/>
              <a:gdLst/>
              <a:ahLst/>
              <a:cxnLst/>
              <a:rect l="l" t="t" r="r" b="b"/>
              <a:pathLst>
                <a:path w="2451" h="2597" extrusionOk="0">
                  <a:moveTo>
                    <a:pt x="2327" y="0"/>
                  </a:moveTo>
                  <a:cubicBezTo>
                    <a:pt x="2296" y="0"/>
                    <a:pt x="2265" y="12"/>
                    <a:pt x="2244" y="37"/>
                  </a:cubicBezTo>
                  <a:cubicBezTo>
                    <a:pt x="2202" y="88"/>
                    <a:pt x="2161" y="141"/>
                    <a:pt x="2119" y="193"/>
                  </a:cubicBezTo>
                  <a:cubicBezTo>
                    <a:pt x="2101" y="193"/>
                    <a:pt x="2084" y="197"/>
                    <a:pt x="2068" y="203"/>
                  </a:cubicBezTo>
                  <a:cubicBezTo>
                    <a:pt x="2036" y="216"/>
                    <a:pt x="2005" y="231"/>
                    <a:pt x="1977" y="249"/>
                  </a:cubicBezTo>
                  <a:cubicBezTo>
                    <a:pt x="1955" y="267"/>
                    <a:pt x="1935" y="282"/>
                    <a:pt x="1914" y="301"/>
                  </a:cubicBezTo>
                  <a:cubicBezTo>
                    <a:pt x="1894" y="320"/>
                    <a:pt x="1876" y="339"/>
                    <a:pt x="1857" y="358"/>
                  </a:cubicBezTo>
                  <a:cubicBezTo>
                    <a:pt x="1842" y="361"/>
                    <a:pt x="1827" y="366"/>
                    <a:pt x="1815" y="376"/>
                  </a:cubicBezTo>
                  <a:cubicBezTo>
                    <a:pt x="1758" y="418"/>
                    <a:pt x="1702" y="460"/>
                    <a:pt x="1654" y="511"/>
                  </a:cubicBezTo>
                  <a:cubicBezTo>
                    <a:pt x="1614" y="554"/>
                    <a:pt x="1572" y="598"/>
                    <a:pt x="1532" y="641"/>
                  </a:cubicBezTo>
                  <a:cubicBezTo>
                    <a:pt x="1478" y="701"/>
                    <a:pt x="1423" y="760"/>
                    <a:pt x="1367" y="821"/>
                  </a:cubicBezTo>
                  <a:cubicBezTo>
                    <a:pt x="1275" y="920"/>
                    <a:pt x="1182" y="1020"/>
                    <a:pt x="1089" y="1120"/>
                  </a:cubicBezTo>
                  <a:cubicBezTo>
                    <a:pt x="1032" y="1182"/>
                    <a:pt x="973" y="1244"/>
                    <a:pt x="914" y="1306"/>
                  </a:cubicBezTo>
                  <a:cubicBezTo>
                    <a:pt x="895" y="1296"/>
                    <a:pt x="874" y="1290"/>
                    <a:pt x="853" y="1290"/>
                  </a:cubicBezTo>
                  <a:cubicBezTo>
                    <a:pt x="840" y="1290"/>
                    <a:pt x="827" y="1293"/>
                    <a:pt x="814" y="1298"/>
                  </a:cubicBezTo>
                  <a:cubicBezTo>
                    <a:pt x="735" y="1332"/>
                    <a:pt x="663" y="1382"/>
                    <a:pt x="597" y="1438"/>
                  </a:cubicBezTo>
                  <a:cubicBezTo>
                    <a:pt x="530" y="1494"/>
                    <a:pt x="470" y="1556"/>
                    <a:pt x="415" y="1625"/>
                  </a:cubicBezTo>
                  <a:cubicBezTo>
                    <a:pt x="402" y="1641"/>
                    <a:pt x="388" y="1658"/>
                    <a:pt x="375" y="1675"/>
                  </a:cubicBezTo>
                  <a:cubicBezTo>
                    <a:pt x="359" y="1682"/>
                    <a:pt x="344" y="1690"/>
                    <a:pt x="331" y="1700"/>
                  </a:cubicBezTo>
                  <a:cubicBezTo>
                    <a:pt x="317" y="1714"/>
                    <a:pt x="303" y="1726"/>
                    <a:pt x="294" y="1744"/>
                  </a:cubicBezTo>
                  <a:cubicBezTo>
                    <a:pt x="293" y="1748"/>
                    <a:pt x="290" y="1750"/>
                    <a:pt x="288" y="1754"/>
                  </a:cubicBezTo>
                  <a:cubicBezTo>
                    <a:pt x="278" y="1751"/>
                    <a:pt x="267" y="1750"/>
                    <a:pt x="257" y="1750"/>
                  </a:cubicBezTo>
                  <a:cubicBezTo>
                    <a:pt x="250" y="1750"/>
                    <a:pt x="243" y="1750"/>
                    <a:pt x="237" y="1751"/>
                  </a:cubicBezTo>
                  <a:cubicBezTo>
                    <a:pt x="227" y="1753"/>
                    <a:pt x="219" y="1759"/>
                    <a:pt x="210" y="1762"/>
                  </a:cubicBezTo>
                  <a:cubicBezTo>
                    <a:pt x="203" y="1761"/>
                    <a:pt x="196" y="1761"/>
                    <a:pt x="189" y="1761"/>
                  </a:cubicBezTo>
                  <a:cubicBezTo>
                    <a:pt x="168" y="1761"/>
                    <a:pt x="147" y="1765"/>
                    <a:pt x="127" y="1777"/>
                  </a:cubicBezTo>
                  <a:cubicBezTo>
                    <a:pt x="104" y="1792"/>
                    <a:pt x="76" y="1807"/>
                    <a:pt x="55" y="1825"/>
                  </a:cubicBezTo>
                  <a:cubicBezTo>
                    <a:pt x="18" y="1859"/>
                    <a:pt x="1" y="1901"/>
                    <a:pt x="4" y="1951"/>
                  </a:cubicBezTo>
                  <a:cubicBezTo>
                    <a:pt x="8" y="2019"/>
                    <a:pt x="55" y="2080"/>
                    <a:pt x="97" y="2132"/>
                  </a:cubicBezTo>
                  <a:cubicBezTo>
                    <a:pt x="119" y="2163"/>
                    <a:pt x="145" y="2193"/>
                    <a:pt x="171" y="2220"/>
                  </a:cubicBezTo>
                  <a:cubicBezTo>
                    <a:pt x="206" y="2258"/>
                    <a:pt x="241" y="2293"/>
                    <a:pt x="278" y="2326"/>
                  </a:cubicBezTo>
                  <a:cubicBezTo>
                    <a:pt x="308" y="2352"/>
                    <a:pt x="340" y="2374"/>
                    <a:pt x="371" y="2398"/>
                  </a:cubicBezTo>
                  <a:cubicBezTo>
                    <a:pt x="437" y="2450"/>
                    <a:pt x="500" y="2502"/>
                    <a:pt x="571" y="2544"/>
                  </a:cubicBezTo>
                  <a:cubicBezTo>
                    <a:pt x="606" y="2565"/>
                    <a:pt x="642" y="2587"/>
                    <a:pt x="682" y="2594"/>
                  </a:cubicBezTo>
                  <a:cubicBezTo>
                    <a:pt x="690" y="2595"/>
                    <a:pt x="697" y="2596"/>
                    <a:pt x="705" y="2596"/>
                  </a:cubicBezTo>
                  <a:cubicBezTo>
                    <a:pt x="808" y="2596"/>
                    <a:pt x="869" y="2478"/>
                    <a:pt x="909" y="2399"/>
                  </a:cubicBezTo>
                  <a:cubicBezTo>
                    <a:pt x="954" y="2308"/>
                    <a:pt x="994" y="2214"/>
                    <a:pt x="1041" y="2126"/>
                  </a:cubicBezTo>
                  <a:cubicBezTo>
                    <a:pt x="1053" y="2107"/>
                    <a:pt x="1067" y="2090"/>
                    <a:pt x="1079" y="2072"/>
                  </a:cubicBezTo>
                  <a:cubicBezTo>
                    <a:pt x="1124" y="2009"/>
                    <a:pt x="1170" y="1946"/>
                    <a:pt x="1213" y="1881"/>
                  </a:cubicBezTo>
                  <a:cubicBezTo>
                    <a:pt x="1304" y="1749"/>
                    <a:pt x="1393" y="1616"/>
                    <a:pt x="1479" y="1483"/>
                  </a:cubicBezTo>
                  <a:cubicBezTo>
                    <a:pt x="1569" y="1343"/>
                    <a:pt x="1660" y="1203"/>
                    <a:pt x="1753" y="1066"/>
                  </a:cubicBezTo>
                  <a:cubicBezTo>
                    <a:pt x="1785" y="1018"/>
                    <a:pt x="1821" y="974"/>
                    <a:pt x="1855" y="926"/>
                  </a:cubicBezTo>
                  <a:cubicBezTo>
                    <a:pt x="1941" y="827"/>
                    <a:pt x="2022" y="725"/>
                    <a:pt x="2106" y="625"/>
                  </a:cubicBezTo>
                  <a:cubicBezTo>
                    <a:pt x="2155" y="565"/>
                    <a:pt x="2199" y="502"/>
                    <a:pt x="2244" y="442"/>
                  </a:cubicBezTo>
                  <a:cubicBezTo>
                    <a:pt x="2311" y="353"/>
                    <a:pt x="2379" y="264"/>
                    <a:pt x="2426" y="162"/>
                  </a:cubicBezTo>
                  <a:cubicBezTo>
                    <a:pt x="2451" y="114"/>
                    <a:pt x="2439" y="53"/>
                    <a:pt x="2393" y="20"/>
                  </a:cubicBezTo>
                  <a:cubicBezTo>
                    <a:pt x="2374" y="7"/>
                    <a:pt x="2351" y="0"/>
                    <a:pt x="23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8"/>
            <p:cNvSpPr/>
            <p:nvPr/>
          </p:nvSpPr>
          <p:spPr>
            <a:xfrm>
              <a:off x="2882350" y="2201625"/>
              <a:ext cx="192250" cy="272450"/>
            </a:xfrm>
            <a:custGeom>
              <a:avLst/>
              <a:gdLst/>
              <a:ahLst/>
              <a:cxnLst/>
              <a:rect l="l" t="t" r="r" b="b"/>
              <a:pathLst>
                <a:path w="7690" h="10898" extrusionOk="0">
                  <a:moveTo>
                    <a:pt x="1732" y="4658"/>
                  </a:moveTo>
                  <a:cubicBezTo>
                    <a:pt x="1731" y="4659"/>
                    <a:pt x="1731" y="4659"/>
                    <a:pt x="1730" y="4660"/>
                  </a:cubicBezTo>
                  <a:cubicBezTo>
                    <a:pt x="1731" y="4659"/>
                    <a:pt x="1732" y="4659"/>
                    <a:pt x="1732" y="4658"/>
                  </a:cubicBezTo>
                  <a:close/>
                  <a:moveTo>
                    <a:pt x="760" y="5181"/>
                  </a:moveTo>
                  <a:cubicBezTo>
                    <a:pt x="760" y="5181"/>
                    <a:pt x="759" y="5181"/>
                    <a:pt x="759" y="5182"/>
                  </a:cubicBezTo>
                  <a:lnTo>
                    <a:pt x="759" y="5182"/>
                  </a:lnTo>
                  <a:cubicBezTo>
                    <a:pt x="760" y="5181"/>
                    <a:pt x="760" y="5181"/>
                    <a:pt x="760" y="5181"/>
                  </a:cubicBezTo>
                  <a:close/>
                  <a:moveTo>
                    <a:pt x="6325" y="5386"/>
                  </a:moveTo>
                  <a:cubicBezTo>
                    <a:pt x="6326" y="5387"/>
                    <a:pt x="6327" y="5387"/>
                    <a:pt x="6328" y="5387"/>
                  </a:cubicBezTo>
                  <a:cubicBezTo>
                    <a:pt x="6327" y="5387"/>
                    <a:pt x="6326" y="5387"/>
                    <a:pt x="6325" y="5386"/>
                  </a:cubicBezTo>
                  <a:close/>
                  <a:moveTo>
                    <a:pt x="1624" y="6191"/>
                  </a:moveTo>
                  <a:cubicBezTo>
                    <a:pt x="1624" y="6191"/>
                    <a:pt x="1625" y="6191"/>
                    <a:pt x="1625" y="6191"/>
                  </a:cubicBezTo>
                  <a:lnTo>
                    <a:pt x="1625" y="6191"/>
                  </a:lnTo>
                  <a:cubicBezTo>
                    <a:pt x="1625" y="6191"/>
                    <a:pt x="1624" y="6191"/>
                    <a:pt x="1624" y="6191"/>
                  </a:cubicBezTo>
                  <a:close/>
                  <a:moveTo>
                    <a:pt x="3062" y="6362"/>
                  </a:moveTo>
                  <a:cubicBezTo>
                    <a:pt x="3066" y="6363"/>
                    <a:pt x="3070" y="6364"/>
                    <a:pt x="3074" y="6365"/>
                  </a:cubicBezTo>
                  <a:cubicBezTo>
                    <a:pt x="3070" y="6364"/>
                    <a:pt x="3066" y="6363"/>
                    <a:pt x="3062" y="6362"/>
                  </a:cubicBezTo>
                  <a:close/>
                  <a:moveTo>
                    <a:pt x="2868" y="7611"/>
                  </a:moveTo>
                  <a:lnTo>
                    <a:pt x="2868" y="7611"/>
                  </a:lnTo>
                  <a:cubicBezTo>
                    <a:pt x="2867" y="7611"/>
                    <a:pt x="2867" y="7612"/>
                    <a:pt x="2867" y="7612"/>
                  </a:cubicBezTo>
                  <a:lnTo>
                    <a:pt x="2867" y="7612"/>
                  </a:lnTo>
                  <a:cubicBezTo>
                    <a:pt x="2867" y="7612"/>
                    <a:pt x="2868" y="7611"/>
                    <a:pt x="2868" y="7611"/>
                  </a:cubicBezTo>
                  <a:close/>
                  <a:moveTo>
                    <a:pt x="3003" y="8982"/>
                  </a:moveTo>
                  <a:cubicBezTo>
                    <a:pt x="3002" y="8982"/>
                    <a:pt x="3001" y="8983"/>
                    <a:pt x="3000" y="8984"/>
                  </a:cubicBezTo>
                  <a:lnTo>
                    <a:pt x="3000" y="8984"/>
                  </a:lnTo>
                  <a:cubicBezTo>
                    <a:pt x="3001" y="8983"/>
                    <a:pt x="3002" y="8982"/>
                    <a:pt x="3003" y="8982"/>
                  </a:cubicBezTo>
                  <a:close/>
                  <a:moveTo>
                    <a:pt x="6100" y="1071"/>
                  </a:moveTo>
                  <a:cubicBezTo>
                    <a:pt x="6054" y="1138"/>
                    <a:pt x="6010" y="1205"/>
                    <a:pt x="5967" y="1274"/>
                  </a:cubicBezTo>
                  <a:cubicBezTo>
                    <a:pt x="5841" y="1475"/>
                    <a:pt x="5713" y="1673"/>
                    <a:pt x="5582" y="1871"/>
                  </a:cubicBezTo>
                  <a:cubicBezTo>
                    <a:pt x="5516" y="1969"/>
                    <a:pt x="5448" y="2064"/>
                    <a:pt x="5380" y="2161"/>
                  </a:cubicBezTo>
                  <a:cubicBezTo>
                    <a:pt x="5309" y="2264"/>
                    <a:pt x="5239" y="2369"/>
                    <a:pt x="5170" y="2472"/>
                  </a:cubicBezTo>
                  <a:cubicBezTo>
                    <a:pt x="5107" y="2565"/>
                    <a:pt x="5042" y="2656"/>
                    <a:pt x="4979" y="2750"/>
                  </a:cubicBezTo>
                  <a:cubicBezTo>
                    <a:pt x="4909" y="2855"/>
                    <a:pt x="4839" y="2961"/>
                    <a:pt x="4766" y="3065"/>
                  </a:cubicBezTo>
                  <a:cubicBezTo>
                    <a:pt x="4628" y="3264"/>
                    <a:pt x="4481" y="3456"/>
                    <a:pt x="4343" y="3656"/>
                  </a:cubicBezTo>
                  <a:cubicBezTo>
                    <a:pt x="4279" y="3749"/>
                    <a:pt x="4217" y="3843"/>
                    <a:pt x="4153" y="3935"/>
                  </a:cubicBezTo>
                  <a:cubicBezTo>
                    <a:pt x="4086" y="4030"/>
                    <a:pt x="4018" y="4124"/>
                    <a:pt x="3952" y="4220"/>
                  </a:cubicBezTo>
                  <a:cubicBezTo>
                    <a:pt x="3881" y="4320"/>
                    <a:pt x="3812" y="4422"/>
                    <a:pt x="3741" y="4524"/>
                  </a:cubicBezTo>
                  <a:cubicBezTo>
                    <a:pt x="3724" y="4547"/>
                    <a:pt x="3707" y="4573"/>
                    <a:pt x="3690" y="4597"/>
                  </a:cubicBezTo>
                  <a:cubicBezTo>
                    <a:pt x="3688" y="4601"/>
                    <a:pt x="3684" y="4604"/>
                    <a:pt x="3681" y="4609"/>
                  </a:cubicBezTo>
                  <a:cubicBezTo>
                    <a:pt x="3647" y="4661"/>
                    <a:pt x="3607" y="4711"/>
                    <a:pt x="3571" y="4762"/>
                  </a:cubicBezTo>
                  <a:cubicBezTo>
                    <a:pt x="3569" y="4766"/>
                    <a:pt x="3567" y="4768"/>
                    <a:pt x="3565" y="4772"/>
                  </a:cubicBezTo>
                  <a:cubicBezTo>
                    <a:pt x="3611" y="4788"/>
                    <a:pt x="3654" y="4804"/>
                    <a:pt x="3698" y="4821"/>
                  </a:cubicBezTo>
                  <a:cubicBezTo>
                    <a:pt x="3747" y="4840"/>
                    <a:pt x="3796" y="4862"/>
                    <a:pt x="3841" y="4886"/>
                  </a:cubicBezTo>
                  <a:cubicBezTo>
                    <a:pt x="3855" y="4890"/>
                    <a:pt x="3870" y="4893"/>
                    <a:pt x="3882" y="4897"/>
                  </a:cubicBezTo>
                  <a:lnTo>
                    <a:pt x="3881" y="4897"/>
                  </a:lnTo>
                  <a:cubicBezTo>
                    <a:pt x="4032" y="4943"/>
                    <a:pt x="4181" y="4993"/>
                    <a:pt x="4334" y="5037"/>
                  </a:cubicBezTo>
                  <a:cubicBezTo>
                    <a:pt x="4475" y="5079"/>
                    <a:pt x="4616" y="5118"/>
                    <a:pt x="4759" y="5160"/>
                  </a:cubicBezTo>
                  <a:lnTo>
                    <a:pt x="4759" y="5160"/>
                  </a:lnTo>
                  <a:cubicBezTo>
                    <a:pt x="4759" y="5159"/>
                    <a:pt x="4758" y="5159"/>
                    <a:pt x="4757" y="5159"/>
                  </a:cubicBezTo>
                  <a:lnTo>
                    <a:pt x="4757" y="5159"/>
                  </a:lnTo>
                  <a:cubicBezTo>
                    <a:pt x="4945" y="5215"/>
                    <a:pt x="5134" y="5278"/>
                    <a:pt x="5324" y="5330"/>
                  </a:cubicBezTo>
                  <a:cubicBezTo>
                    <a:pt x="5407" y="5355"/>
                    <a:pt x="5491" y="5380"/>
                    <a:pt x="5577" y="5401"/>
                  </a:cubicBezTo>
                  <a:cubicBezTo>
                    <a:pt x="5659" y="5421"/>
                    <a:pt x="5742" y="5442"/>
                    <a:pt x="5824" y="5465"/>
                  </a:cubicBezTo>
                  <a:cubicBezTo>
                    <a:pt x="5925" y="5495"/>
                    <a:pt x="6028" y="5527"/>
                    <a:pt x="6130" y="5561"/>
                  </a:cubicBezTo>
                  <a:cubicBezTo>
                    <a:pt x="6218" y="5588"/>
                    <a:pt x="6307" y="5613"/>
                    <a:pt x="6396" y="5640"/>
                  </a:cubicBezTo>
                  <a:lnTo>
                    <a:pt x="6396" y="5640"/>
                  </a:lnTo>
                  <a:cubicBezTo>
                    <a:pt x="6395" y="5639"/>
                    <a:pt x="6394" y="5639"/>
                    <a:pt x="6393" y="5639"/>
                  </a:cubicBezTo>
                  <a:lnTo>
                    <a:pt x="6393" y="5639"/>
                  </a:lnTo>
                  <a:cubicBezTo>
                    <a:pt x="6497" y="5670"/>
                    <a:pt x="6600" y="5705"/>
                    <a:pt x="6705" y="5736"/>
                  </a:cubicBezTo>
                  <a:cubicBezTo>
                    <a:pt x="6812" y="5768"/>
                    <a:pt x="6918" y="5799"/>
                    <a:pt x="7023" y="5832"/>
                  </a:cubicBezTo>
                  <a:cubicBezTo>
                    <a:pt x="7086" y="5853"/>
                    <a:pt x="7148" y="5876"/>
                    <a:pt x="7212" y="5898"/>
                  </a:cubicBezTo>
                  <a:cubicBezTo>
                    <a:pt x="7193" y="5909"/>
                    <a:pt x="7174" y="5920"/>
                    <a:pt x="7155" y="5932"/>
                  </a:cubicBezTo>
                  <a:cubicBezTo>
                    <a:pt x="6965" y="6052"/>
                    <a:pt x="6786" y="6192"/>
                    <a:pt x="6594" y="6312"/>
                  </a:cubicBezTo>
                  <a:cubicBezTo>
                    <a:pt x="6385" y="6441"/>
                    <a:pt x="6172" y="6567"/>
                    <a:pt x="5964" y="6694"/>
                  </a:cubicBezTo>
                  <a:cubicBezTo>
                    <a:pt x="5753" y="6823"/>
                    <a:pt x="5548" y="6957"/>
                    <a:pt x="5342" y="7093"/>
                  </a:cubicBezTo>
                  <a:cubicBezTo>
                    <a:pt x="5144" y="7224"/>
                    <a:pt x="4943" y="7349"/>
                    <a:pt x="4747" y="7481"/>
                  </a:cubicBezTo>
                  <a:cubicBezTo>
                    <a:pt x="4556" y="7609"/>
                    <a:pt x="4374" y="7746"/>
                    <a:pt x="4190" y="7880"/>
                  </a:cubicBezTo>
                  <a:lnTo>
                    <a:pt x="4191" y="7880"/>
                  </a:lnTo>
                  <a:cubicBezTo>
                    <a:pt x="4190" y="7882"/>
                    <a:pt x="4186" y="7884"/>
                    <a:pt x="4185" y="7885"/>
                  </a:cubicBezTo>
                  <a:cubicBezTo>
                    <a:pt x="4183" y="7886"/>
                    <a:pt x="4181" y="7888"/>
                    <a:pt x="4179" y="7889"/>
                  </a:cubicBezTo>
                  <a:lnTo>
                    <a:pt x="4181" y="7886"/>
                  </a:lnTo>
                  <a:lnTo>
                    <a:pt x="4181" y="7886"/>
                  </a:lnTo>
                  <a:cubicBezTo>
                    <a:pt x="3938" y="8058"/>
                    <a:pt x="3694" y="8224"/>
                    <a:pt x="3449" y="8394"/>
                  </a:cubicBezTo>
                  <a:cubicBezTo>
                    <a:pt x="3332" y="8474"/>
                    <a:pt x="3214" y="8553"/>
                    <a:pt x="3097" y="8634"/>
                  </a:cubicBezTo>
                  <a:cubicBezTo>
                    <a:pt x="2979" y="8716"/>
                    <a:pt x="2862" y="8802"/>
                    <a:pt x="2745" y="8886"/>
                  </a:cubicBezTo>
                  <a:cubicBezTo>
                    <a:pt x="2744" y="8887"/>
                    <a:pt x="2741" y="8889"/>
                    <a:pt x="2739" y="8890"/>
                  </a:cubicBezTo>
                  <a:lnTo>
                    <a:pt x="2740" y="8890"/>
                  </a:lnTo>
                  <a:cubicBezTo>
                    <a:pt x="2739" y="8891"/>
                    <a:pt x="2739" y="8891"/>
                    <a:pt x="2736" y="8891"/>
                  </a:cubicBezTo>
                  <a:cubicBezTo>
                    <a:pt x="2385" y="9143"/>
                    <a:pt x="2023" y="9380"/>
                    <a:pt x="1671" y="9632"/>
                  </a:cubicBezTo>
                  <a:cubicBezTo>
                    <a:pt x="1495" y="9758"/>
                    <a:pt x="1316" y="9880"/>
                    <a:pt x="1144" y="10012"/>
                  </a:cubicBezTo>
                  <a:lnTo>
                    <a:pt x="850" y="10236"/>
                  </a:lnTo>
                  <a:cubicBezTo>
                    <a:pt x="868" y="10215"/>
                    <a:pt x="883" y="10192"/>
                    <a:pt x="902" y="10170"/>
                  </a:cubicBezTo>
                  <a:lnTo>
                    <a:pt x="902" y="10170"/>
                  </a:lnTo>
                  <a:cubicBezTo>
                    <a:pt x="897" y="10175"/>
                    <a:pt x="894" y="10179"/>
                    <a:pt x="891" y="10182"/>
                  </a:cubicBezTo>
                  <a:cubicBezTo>
                    <a:pt x="971" y="10083"/>
                    <a:pt x="1051" y="9984"/>
                    <a:pt x="1126" y="9880"/>
                  </a:cubicBezTo>
                  <a:cubicBezTo>
                    <a:pt x="1264" y="9694"/>
                    <a:pt x="1400" y="9504"/>
                    <a:pt x="1539" y="9317"/>
                  </a:cubicBezTo>
                  <a:cubicBezTo>
                    <a:pt x="1678" y="9132"/>
                    <a:pt x="1818" y="8951"/>
                    <a:pt x="1957" y="8767"/>
                  </a:cubicBezTo>
                  <a:cubicBezTo>
                    <a:pt x="2255" y="8378"/>
                    <a:pt x="2560" y="7993"/>
                    <a:pt x="2867" y="7612"/>
                  </a:cubicBezTo>
                  <a:lnTo>
                    <a:pt x="2867" y="7612"/>
                  </a:lnTo>
                  <a:cubicBezTo>
                    <a:pt x="2866" y="7612"/>
                    <a:pt x="2865" y="7612"/>
                    <a:pt x="2865" y="7612"/>
                  </a:cubicBezTo>
                  <a:cubicBezTo>
                    <a:pt x="2870" y="7606"/>
                    <a:pt x="2876" y="7601"/>
                    <a:pt x="2880" y="7595"/>
                  </a:cubicBezTo>
                  <a:cubicBezTo>
                    <a:pt x="2890" y="7583"/>
                    <a:pt x="2900" y="7571"/>
                    <a:pt x="2910" y="7559"/>
                  </a:cubicBezTo>
                  <a:cubicBezTo>
                    <a:pt x="2916" y="7552"/>
                    <a:pt x="2922" y="7544"/>
                    <a:pt x="2927" y="7537"/>
                  </a:cubicBezTo>
                  <a:cubicBezTo>
                    <a:pt x="2929" y="7535"/>
                    <a:pt x="2929" y="7534"/>
                    <a:pt x="2930" y="7533"/>
                  </a:cubicBezTo>
                  <a:cubicBezTo>
                    <a:pt x="2941" y="7519"/>
                    <a:pt x="2951" y="7508"/>
                    <a:pt x="2961" y="7495"/>
                  </a:cubicBezTo>
                  <a:cubicBezTo>
                    <a:pt x="2983" y="7473"/>
                    <a:pt x="3002" y="7446"/>
                    <a:pt x="3020" y="7421"/>
                  </a:cubicBezTo>
                  <a:cubicBezTo>
                    <a:pt x="3022" y="7420"/>
                    <a:pt x="3022" y="7420"/>
                    <a:pt x="3023" y="7418"/>
                  </a:cubicBezTo>
                  <a:cubicBezTo>
                    <a:pt x="3069" y="7362"/>
                    <a:pt x="3113" y="7306"/>
                    <a:pt x="3159" y="7250"/>
                  </a:cubicBezTo>
                  <a:cubicBezTo>
                    <a:pt x="3227" y="7165"/>
                    <a:pt x="3298" y="7081"/>
                    <a:pt x="3369" y="6996"/>
                  </a:cubicBezTo>
                  <a:cubicBezTo>
                    <a:pt x="3436" y="6913"/>
                    <a:pt x="3505" y="6833"/>
                    <a:pt x="3572" y="6750"/>
                  </a:cubicBezTo>
                  <a:cubicBezTo>
                    <a:pt x="3574" y="6750"/>
                    <a:pt x="3577" y="6752"/>
                    <a:pt x="3578" y="6752"/>
                  </a:cubicBezTo>
                  <a:cubicBezTo>
                    <a:pt x="3611" y="6708"/>
                    <a:pt x="3644" y="6665"/>
                    <a:pt x="3678" y="6620"/>
                  </a:cubicBezTo>
                  <a:cubicBezTo>
                    <a:pt x="3692" y="6600"/>
                    <a:pt x="3710" y="6582"/>
                    <a:pt x="3726" y="6564"/>
                  </a:cubicBezTo>
                  <a:cubicBezTo>
                    <a:pt x="3725" y="6564"/>
                    <a:pt x="3724" y="6563"/>
                    <a:pt x="3722" y="6563"/>
                  </a:cubicBezTo>
                  <a:lnTo>
                    <a:pt x="3724" y="6562"/>
                  </a:lnTo>
                  <a:cubicBezTo>
                    <a:pt x="3694" y="6551"/>
                    <a:pt x="3665" y="6541"/>
                    <a:pt x="3636" y="6532"/>
                  </a:cubicBezTo>
                  <a:cubicBezTo>
                    <a:pt x="3591" y="6516"/>
                    <a:pt x="3546" y="6500"/>
                    <a:pt x="3499" y="6482"/>
                  </a:cubicBezTo>
                  <a:cubicBezTo>
                    <a:pt x="3498" y="6485"/>
                    <a:pt x="3495" y="6486"/>
                    <a:pt x="3494" y="6489"/>
                  </a:cubicBezTo>
                  <a:cubicBezTo>
                    <a:pt x="3477" y="6484"/>
                    <a:pt x="3462" y="6477"/>
                    <a:pt x="3445" y="6474"/>
                  </a:cubicBezTo>
                  <a:cubicBezTo>
                    <a:pt x="3317" y="6436"/>
                    <a:pt x="3188" y="6400"/>
                    <a:pt x="3059" y="6361"/>
                  </a:cubicBezTo>
                  <a:lnTo>
                    <a:pt x="3059" y="6361"/>
                  </a:lnTo>
                  <a:cubicBezTo>
                    <a:pt x="3060" y="6361"/>
                    <a:pt x="3061" y="6362"/>
                    <a:pt x="3062" y="6362"/>
                  </a:cubicBezTo>
                  <a:lnTo>
                    <a:pt x="3062" y="6362"/>
                  </a:lnTo>
                  <a:cubicBezTo>
                    <a:pt x="2933" y="6323"/>
                    <a:pt x="2804" y="6284"/>
                    <a:pt x="2672" y="6253"/>
                  </a:cubicBezTo>
                  <a:cubicBezTo>
                    <a:pt x="2535" y="6221"/>
                    <a:pt x="2401" y="6188"/>
                    <a:pt x="2266" y="6152"/>
                  </a:cubicBezTo>
                  <a:lnTo>
                    <a:pt x="2266" y="6152"/>
                  </a:lnTo>
                  <a:cubicBezTo>
                    <a:pt x="2061" y="6086"/>
                    <a:pt x="1855" y="6019"/>
                    <a:pt x="1646" y="5961"/>
                  </a:cubicBezTo>
                  <a:cubicBezTo>
                    <a:pt x="1429" y="5902"/>
                    <a:pt x="1209" y="5849"/>
                    <a:pt x="991" y="5790"/>
                  </a:cubicBezTo>
                  <a:cubicBezTo>
                    <a:pt x="888" y="5762"/>
                    <a:pt x="786" y="5731"/>
                    <a:pt x="683" y="5705"/>
                  </a:cubicBezTo>
                  <a:cubicBezTo>
                    <a:pt x="623" y="5691"/>
                    <a:pt x="562" y="5676"/>
                    <a:pt x="501" y="5664"/>
                  </a:cubicBezTo>
                  <a:cubicBezTo>
                    <a:pt x="533" y="5639"/>
                    <a:pt x="567" y="5614"/>
                    <a:pt x="599" y="5589"/>
                  </a:cubicBezTo>
                  <a:cubicBezTo>
                    <a:pt x="732" y="5485"/>
                    <a:pt x="863" y="5380"/>
                    <a:pt x="994" y="5272"/>
                  </a:cubicBezTo>
                  <a:cubicBezTo>
                    <a:pt x="1240" y="5067"/>
                    <a:pt x="1486" y="4861"/>
                    <a:pt x="1733" y="4655"/>
                  </a:cubicBezTo>
                  <a:lnTo>
                    <a:pt x="1733" y="4655"/>
                  </a:lnTo>
                  <a:cubicBezTo>
                    <a:pt x="1733" y="4657"/>
                    <a:pt x="1733" y="4657"/>
                    <a:pt x="1732" y="4658"/>
                  </a:cubicBezTo>
                  <a:lnTo>
                    <a:pt x="1732" y="4658"/>
                  </a:lnTo>
                  <a:cubicBezTo>
                    <a:pt x="1987" y="4450"/>
                    <a:pt x="2247" y="4246"/>
                    <a:pt x="2496" y="4033"/>
                  </a:cubicBezTo>
                  <a:cubicBezTo>
                    <a:pt x="2757" y="3809"/>
                    <a:pt x="3017" y="3585"/>
                    <a:pt x="3283" y="3368"/>
                  </a:cubicBezTo>
                  <a:lnTo>
                    <a:pt x="3283" y="3368"/>
                  </a:lnTo>
                  <a:lnTo>
                    <a:pt x="3282" y="3369"/>
                  </a:lnTo>
                  <a:cubicBezTo>
                    <a:pt x="3643" y="3080"/>
                    <a:pt x="4015" y="2805"/>
                    <a:pt x="4371" y="2511"/>
                  </a:cubicBezTo>
                  <a:cubicBezTo>
                    <a:pt x="4551" y="2363"/>
                    <a:pt x="4723" y="2210"/>
                    <a:pt x="4897" y="2058"/>
                  </a:cubicBezTo>
                  <a:cubicBezTo>
                    <a:pt x="5057" y="1918"/>
                    <a:pt x="5222" y="1778"/>
                    <a:pt x="5386" y="1640"/>
                  </a:cubicBezTo>
                  <a:lnTo>
                    <a:pt x="5384" y="1640"/>
                  </a:lnTo>
                  <a:cubicBezTo>
                    <a:pt x="5620" y="1448"/>
                    <a:pt x="5860" y="1259"/>
                    <a:pt x="6100" y="1071"/>
                  </a:cubicBezTo>
                  <a:close/>
                  <a:moveTo>
                    <a:pt x="531" y="10346"/>
                  </a:moveTo>
                  <a:cubicBezTo>
                    <a:pt x="528" y="10348"/>
                    <a:pt x="527" y="10351"/>
                    <a:pt x="525" y="10354"/>
                  </a:cubicBezTo>
                  <a:lnTo>
                    <a:pt x="525" y="10354"/>
                  </a:lnTo>
                  <a:cubicBezTo>
                    <a:pt x="527" y="10351"/>
                    <a:pt x="529" y="10348"/>
                    <a:pt x="531" y="10346"/>
                  </a:cubicBezTo>
                  <a:close/>
                  <a:moveTo>
                    <a:pt x="469" y="10702"/>
                  </a:moveTo>
                  <a:cubicBezTo>
                    <a:pt x="468" y="10703"/>
                    <a:pt x="467" y="10704"/>
                    <a:pt x="465" y="10705"/>
                  </a:cubicBezTo>
                  <a:cubicBezTo>
                    <a:pt x="466" y="10704"/>
                    <a:pt x="468" y="10703"/>
                    <a:pt x="469" y="10702"/>
                  </a:cubicBezTo>
                  <a:close/>
                  <a:moveTo>
                    <a:pt x="7122" y="0"/>
                  </a:moveTo>
                  <a:cubicBezTo>
                    <a:pt x="7117" y="4"/>
                    <a:pt x="7114" y="7"/>
                    <a:pt x="7109" y="11"/>
                  </a:cubicBezTo>
                  <a:cubicBezTo>
                    <a:pt x="7100" y="18"/>
                    <a:pt x="7090" y="26"/>
                    <a:pt x="7081" y="31"/>
                  </a:cubicBezTo>
                  <a:lnTo>
                    <a:pt x="6931" y="144"/>
                  </a:lnTo>
                  <a:cubicBezTo>
                    <a:pt x="6776" y="262"/>
                    <a:pt x="6624" y="383"/>
                    <a:pt x="6470" y="505"/>
                  </a:cubicBezTo>
                  <a:cubicBezTo>
                    <a:pt x="6462" y="511"/>
                    <a:pt x="6455" y="516"/>
                    <a:pt x="6445" y="520"/>
                  </a:cubicBezTo>
                  <a:cubicBezTo>
                    <a:pt x="6408" y="549"/>
                    <a:pt x="6369" y="580"/>
                    <a:pt x="6331" y="610"/>
                  </a:cubicBezTo>
                  <a:cubicBezTo>
                    <a:pt x="6147" y="754"/>
                    <a:pt x="5964" y="898"/>
                    <a:pt x="5780" y="1043"/>
                  </a:cubicBezTo>
                  <a:cubicBezTo>
                    <a:pt x="5594" y="1191"/>
                    <a:pt x="5407" y="1337"/>
                    <a:pt x="5226" y="1488"/>
                  </a:cubicBezTo>
                  <a:cubicBezTo>
                    <a:pt x="5131" y="1568"/>
                    <a:pt x="5035" y="1646"/>
                    <a:pt x="4943" y="1728"/>
                  </a:cubicBezTo>
                  <a:cubicBezTo>
                    <a:pt x="4844" y="1813"/>
                    <a:pt x="4746" y="1899"/>
                    <a:pt x="4648" y="1986"/>
                  </a:cubicBezTo>
                  <a:cubicBezTo>
                    <a:pt x="4467" y="2144"/>
                    <a:pt x="4283" y="2298"/>
                    <a:pt x="4098" y="2452"/>
                  </a:cubicBezTo>
                  <a:cubicBezTo>
                    <a:pt x="3927" y="2587"/>
                    <a:pt x="3756" y="2721"/>
                    <a:pt x="3585" y="2854"/>
                  </a:cubicBezTo>
                  <a:cubicBezTo>
                    <a:pt x="3422" y="2977"/>
                    <a:pt x="3262" y="3102"/>
                    <a:pt x="3105" y="3231"/>
                  </a:cubicBezTo>
                  <a:cubicBezTo>
                    <a:pt x="2942" y="3365"/>
                    <a:pt x="2780" y="3500"/>
                    <a:pt x="2620" y="3638"/>
                  </a:cubicBezTo>
                  <a:cubicBezTo>
                    <a:pt x="2460" y="3775"/>
                    <a:pt x="2302" y="3910"/>
                    <a:pt x="2141" y="4043"/>
                  </a:cubicBezTo>
                  <a:lnTo>
                    <a:pt x="2141" y="4043"/>
                  </a:lnTo>
                  <a:cubicBezTo>
                    <a:pt x="2141" y="4043"/>
                    <a:pt x="2141" y="4042"/>
                    <a:pt x="2141" y="4042"/>
                  </a:cubicBezTo>
                  <a:lnTo>
                    <a:pt x="2141" y="4042"/>
                  </a:lnTo>
                  <a:cubicBezTo>
                    <a:pt x="2140" y="4043"/>
                    <a:pt x="2140" y="4043"/>
                    <a:pt x="2139" y="4044"/>
                  </a:cubicBezTo>
                  <a:lnTo>
                    <a:pt x="2139" y="4044"/>
                  </a:lnTo>
                  <a:cubicBezTo>
                    <a:pt x="2140" y="4043"/>
                    <a:pt x="2140" y="4043"/>
                    <a:pt x="2141" y="4043"/>
                  </a:cubicBezTo>
                  <a:lnTo>
                    <a:pt x="2141" y="4043"/>
                  </a:lnTo>
                  <a:cubicBezTo>
                    <a:pt x="2140" y="4044"/>
                    <a:pt x="2138" y="4045"/>
                    <a:pt x="2137" y="4046"/>
                  </a:cubicBezTo>
                  <a:lnTo>
                    <a:pt x="2137" y="4046"/>
                  </a:lnTo>
                  <a:cubicBezTo>
                    <a:pt x="2138" y="4045"/>
                    <a:pt x="2139" y="4044"/>
                    <a:pt x="2139" y="4044"/>
                  </a:cubicBezTo>
                  <a:lnTo>
                    <a:pt x="2139" y="4044"/>
                  </a:lnTo>
                  <a:cubicBezTo>
                    <a:pt x="2138" y="4045"/>
                    <a:pt x="2138" y="4045"/>
                    <a:pt x="2137" y="4046"/>
                  </a:cubicBezTo>
                  <a:lnTo>
                    <a:pt x="2137" y="4046"/>
                  </a:lnTo>
                  <a:cubicBezTo>
                    <a:pt x="2137" y="4046"/>
                    <a:pt x="2137" y="4046"/>
                    <a:pt x="2137" y="4046"/>
                  </a:cubicBezTo>
                  <a:lnTo>
                    <a:pt x="2137" y="4046"/>
                  </a:lnTo>
                  <a:cubicBezTo>
                    <a:pt x="1898" y="4240"/>
                    <a:pt x="1660" y="4433"/>
                    <a:pt x="1423" y="4629"/>
                  </a:cubicBezTo>
                  <a:cubicBezTo>
                    <a:pt x="1202" y="4811"/>
                    <a:pt x="981" y="4997"/>
                    <a:pt x="759" y="5182"/>
                  </a:cubicBezTo>
                  <a:cubicBezTo>
                    <a:pt x="759" y="5182"/>
                    <a:pt x="759" y="5182"/>
                    <a:pt x="759" y="5182"/>
                  </a:cubicBezTo>
                  <a:lnTo>
                    <a:pt x="759" y="5182"/>
                  </a:lnTo>
                  <a:cubicBezTo>
                    <a:pt x="659" y="5264"/>
                    <a:pt x="559" y="5343"/>
                    <a:pt x="458" y="5422"/>
                  </a:cubicBezTo>
                  <a:lnTo>
                    <a:pt x="448" y="5433"/>
                  </a:lnTo>
                  <a:cubicBezTo>
                    <a:pt x="429" y="5450"/>
                    <a:pt x="409" y="5470"/>
                    <a:pt x="389" y="5486"/>
                  </a:cubicBezTo>
                  <a:cubicBezTo>
                    <a:pt x="344" y="5525"/>
                    <a:pt x="299" y="5563"/>
                    <a:pt x="252" y="5599"/>
                  </a:cubicBezTo>
                  <a:cubicBezTo>
                    <a:pt x="184" y="5651"/>
                    <a:pt x="112" y="5699"/>
                    <a:pt x="41" y="5745"/>
                  </a:cubicBezTo>
                  <a:cubicBezTo>
                    <a:pt x="27" y="5755"/>
                    <a:pt x="15" y="5764"/>
                    <a:pt x="1" y="5773"/>
                  </a:cubicBezTo>
                  <a:cubicBezTo>
                    <a:pt x="21" y="5776"/>
                    <a:pt x="41" y="5779"/>
                    <a:pt x="61" y="5783"/>
                  </a:cubicBezTo>
                  <a:cubicBezTo>
                    <a:pt x="66" y="5784"/>
                    <a:pt x="72" y="5784"/>
                    <a:pt x="77" y="5787"/>
                  </a:cubicBezTo>
                  <a:cubicBezTo>
                    <a:pt x="81" y="5789"/>
                    <a:pt x="86" y="5789"/>
                    <a:pt x="91" y="5791"/>
                  </a:cubicBezTo>
                  <a:cubicBezTo>
                    <a:pt x="117" y="5797"/>
                    <a:pt x="144" y="5804"/>
                    <a:pt x="171" y="5809"/>
                  </a:cubicBezTo>
                  <a:cubicBezTo>
                    <a:pt x="172" y="5809"/>
                    <a:pt x="174" y="5810"/>
                    <a:pt x="175" y="5810"/>
                  </a:cubicBezTo>
                  <a:cubicBezTo>
                    <a:pt x="179" y="5811"/>
                    <a:pt x="184" y="5811"/>
                    <a:pt x="187" y="5812"/>
                  </a:cubicBezTo>
                  <a:cubicBezTo>
                    <a:pt x="190" y="5814"/>
                    <a:pt x="192" y="5814"/>
                    <a:pt x="195" y="5814"/>
                  </a:cubicBezTo>
                  <a:cubicBezTo>
                    <a:pt x="222" y="5821"/>
                    <a:pt x="248" y="5832"/>
                    <a:pt x="277" y="5840"/>
                  </a:cubicBezTo>
                  <a:cubicBezTo>
                    <a:pt x="296" y="5846"/>
                    <a:pt x="314" y="5853"/>
                    <a:pt x="331" y="5861"/>
                  </a:cubicBezTo>
                  <a:cubicBezTo>
                    <a:pt x="438" y="5884"/>
                    <a:pt x="546" y="5908"/>
                    <a:pt x="651" y="5934"/>
                  </a:cubicBezTo>
                  <a:cubicBezTo>
                    <a:pt x="811" y="5972"/>
                    <a:pt x="970" y="6022"/>
                    <a:pt x="1130" y="6063"/>
                  </a:cubicBezTo>
                  <a:cubicBezTo>
                    <a:pt x="1298" y="6105"/>
                    <a:pt x="1468" y="6147"/>
                    <a:pt x="1635" y="6194"/>
                  </a:cubicBezTo>
                  <a:lnTo>
                    <a:pt x="1635" y="6194"/>
                  </a:lnTo>
                  <a:cubicBezTo>
                    <a:pt x="1632" y="6193"/>
                    <a:pt x="1628" y="6192"/>
                    <a:pt x="1625" y="6191"/>
                  </a:cubicBezTo>
                  <a:lnTo>
                    <a:pt x="1625" y="6191"/>
                  </a:lnTo>
                  <a:cubicBezTo>
                    <a:pt x="1735" y="6223"/>
                    <a:pt x="1844" y="6256"/>
                    <a:pt x="1955" y="6291"/>
                  </a:cubicBezTo>
                  <a:cubicBezTo>
                    <a:pt x="2054" y="6323"/>
                    <a:pt x="2153" y="6356"/>
                    <a:pt x="2255" y="6384"/>
                  </a:cubicBezTo>
                  <a:cubicBezTo>
                    <a:pt x="2457" y="6441"/>
                    <a:pt x="2664" y="6482"/>
                    <a:pt x="2869" y="6540"/>
                  </a:cubicBezTo>
                  <a:lnTo>
                    <a:pt x="2868" y="6540"/>
                  </a:lnTo>
                  <a:lnTo>
                    <a:pt x="3347" y="6679"/>
                  </a:lnTo>
                  <a:cubicBezTo>
                    <a:pt x="3211" y="6843"/>
                    <a:pt x="3076" y="7006"/>
                    <a:pt x="2942" y="7171"/>
                  </a:cubicBezTo>
                  <a:cubicBezTo>
                    <a:pt x="2915" y="7206"/>
                    <a:pt x="2888" y="7240"/>
                    <a:pt x="2859" y="7273"/>
                  </a:cubicBezTo>
                  <a:cubicBezTo>
                    <a:pt x="2858" y="7275"/>
                    <a:pt x="2858" y="7276"/>
                    <a:pt x="2857" y="7277"/>
                  </a:cubicBezTo>
                  <a:cubicBezTo>
                    <a:pt x="2853" y="7281"/>
                    <a:pt x="2850" y="7285"/>
                    <a:pt x="2847" y="7290"/>
                  </a:cubicBezTo>
                  <a:cubicBezTo>
                    <a:pt x="2845" y="7291"/>
                    <a:pt x="2843" y="7293"/>
                    <a:pt x="2843" y="7296"/>
                  </a:cubicBezTo>
                  <a:cubicBezTo>
                    <a:pt x="2831" y="7308"/>
                    <a:pt x="2821" y="7322"/>
                    <a:pt x="2811" y="7335"/>
                  </a:cubicBezTo>
                  <a:cubicBezTo>
                    <a:pt x="2811" y="7333"/>
                    <a:pt x="2812" y="7333"/>
                    <a:pt x="2812" y="7332"/>
                  </a:cubicBezTo>
                  <a:lnTo>
                    <a:pt x="2812" y="7332"/>
                  </a:lnTo>
                  <a:cubicBezTo>
                    <a:pt x="2801" y="7347"/>
                    <a:pt x="2788" y="7359"/>
                    <a:pt x="2780" y="7374"/>
                  </a:cubicBezTo>
                  <a:cubicBezTo>
                    <a:pt x="2777" y="7378"/>
                    <a:pt x="2773" y="7380"/>
                    <a:pt x="2771" y="7384"/>
                  </a:cubicBezTo>
                  <a:cubicBezTo>
                    <a:pt x="2762" y="7394"/>
                    <a:pt x="2754" y="7405"/>
                    <a:pt x="2746" y="7416"/>
                  </a:cubicBezTo>
                  <a:cubicBezTo>
                    <a:pt x="2746" y="7418"/>
                    <a:pt x="2745" y="7418"/>
                    <a:pt x="2745" y="7418"/>
                  </a:cubicBezTo>
                  <a:cubicBezTo>
                    <a:pt x="2739" y="7426"/>
                    <a:pt x="2730" y="7436"/>
                    <a:pt x="2724" y="7444"/>
                  </a:cubicBezTo>
                  <a:cubicBezTo>
                    <a:pt x="2714" y="7454"/>
                    <a:pt x="2706" y="7467"/>
                    <a:pt x="2697" y="7477"/>
                  </a:cubicBezTo>
                  <a:cubicBezTo>
                    <a:pt x="2678" y="7498"/>
                    <a:pt x="2661" y="7523"/>
                    <a:pt x="2643" y="7544"/>
                  </a:cubicBezTo>
                  <a:lnTo>
                    <a:pt x="2534" y="7679"/>
                  </a:lnTo>
                  <a:cubicBezTo>
                    <a:pt x="2383" y="7872"/>
                    <a:pt x="2231" y="8064"/>
                    <a:pt x="2079" y="8256"/>
                  </a:cubicBezTo>
                  <a:cubicBezTo>
                    <a:pt x="1932" y="8443"/>
                    <a:pt x="1787" y="8633"/>
                    <a:pt x="1643" y="8823"/>
                  </a:cubicBezTo>
                  <a:cubicBezTo>
                    <a:pt x="1500" y="9010"/>
                    <a:pt x="1357" y="9196"/>
                    <a:pt x="1218" y="9387"/>
                  </a:cubicBezTo>
                  <a:cubicBezTo>
                    <a:pt x="1126" y="9516"/>
                    <a:pt x="1032" y="9644"/>
                    <a:pt x="936" y="9772"/>
                  </a:cubicBezTo>
                  <a:cubicBezTo>
                    <a:pt x="920" y="9794"/>
                    <a:pt x="907" y="9815"/>
                    <a:pt x="892" y="9838"/>
                  </a:cubicBezTo>
                  <a:cubicBezTo>
                    <a:pt x="827" y="9937"/>
                    <a:pt x="758" y="10034"/>
                    <a:pt x="690" y="10130"/>
                  </a:cubicBezTo>
                  <a:lnTo>
                    <a:pt x="690" y="10129"/>
                  </a:lnTo>
                  <a:cubicBezTo>
                    <a:pt x="655" y="10176"/>
                    <a:pt x="621" y="10222"/>
                    <a:pt x="585" y="10270"/>
                  </a:cubicBezTo>
                  <a:cubicBezTo>
                    <a:pt x="566" y="10298"/>
                    <a:pt x="546" y="10326"/>
                    <a:pt x="525" y="10355"/>
                  </a:cubicBezTo>
                  <a:cubicBezTo>
                    <a:pt x="525" y="10355"/>
                    <a:pt x="525" y="10354"/>
                    <a:pt x="525" y="10354"/>
                  </a:cubicBezTo>
                  <a:lnTo>
                    <a:pt x="525" y="10354"/>
                  </a:lnTo>
                  <a:cubicBezTo>
                    <a:pt x="519" y="10363"/>
                    <a:pt x="512" y="10372"/>
                    <a:pt x="505" y="10380"/>
                  </a:cubicBezTo>
                  <a:cubicBezTo>
                    <a:pt x="499" y="10390"/>
                    <a:pt x="492" y="10399"/>
                    <a:pt x="485" y="10409"/>
                  </a:cubicBezTo>
                  <a:cubicBezTo>
                    <a:pt x="437" y="10478"/>
                    <a:pt x="392" y="10545"/>
                    <a:pt x="346" y="10613"/>
                  </a:cubicBezTo>
                  <a:cubicBezTo>
                    <a:pt x="346" y="10614"/>
                    <a:pt x="345" y="10614"/>
                    <a:pt x="345" y="10615"/>
                  </a:cubicBezTo>
                  <a:cubicBezTo>
                    <a:pt x="334" y="10634"/>
                    <a:pt x="321" y="10650"/>
                    <a:pt x="310" y="10669"/>
                  </a:cubicBezTo>
                  <a:cubicBezTo>
                    <a:pt x="309" y="10670"/>
                    <a:pt x="309" y="10671"/>
                    <a:pt x="308" y="10672"/>
                  </a:cubicBezTo>
                  <a:cubicBezTo>
                    <a:pt x="309" y="10670"/>
                    <a:pt x="310" y="10666"/>
                    <a:pt x="311" y="10664"/>
                  </a:cubicBezTo>
                  <a:lnTo>
                    <a:pt x="311" y="10664"/>
                  </a:lnTo>
                  <a:cubicBezTo>
                    <a:pt x="263" y="10742"/>
                    <a:pt x="213" y="10821"/>
                    <a:pt x="165" y="10898"/>
                  </a:cubicBezTo>
                  <a:cubicBezTo>
                    <a:pt x="226" y="10856"/>
                    <a:pt x="290" y="10819"/>
                    <a:pt x="352" y="10778"/>
                  </a:cubicBezTo>
                  <a:cubicBezTo>
                    <a:pt x="392" y="10754"/>
                    <a:pt x="430" y="10727"/>
                    <a:pt x="470" y="10702"/>
                  </a:cubicBezTo>
                  <a:cubicBezTo>
                    <a:pt x="470" y="10702"/>
                    <a:pt x="471" y="10702"/>
                    <a:pt x="471" y="10701"/>
                  </a:cubicBezTo>
                  <a:lnTo>
                    <a:pt x="471" y="10701"/>
                  </a:lnTo>
                  <a:cubicBezTo>
                    <a:pt x="472" y="10701"/>
                    <a:pt x="473" y="10700"/>
                    <a:pt x="474" y="10700"/>
                  </a:cubicBezTo>
                  <a:cubicBezTo>
                    <a:pt x="491" y="10690"/>
                    <a:pt x="506" y="10679"/>
                    <a:pt x="523" y="10670"/>
                  </a:cubicBezTo>
                  <a:cubicBezTo>
                    <a:pt x="523" y="10669"/>
                    <a:pt x="525" y="10669"/>
                    <a:pt x="525" y="10667"/>
                  </a:cubicBezTo>
                  <a:cubicBezTo>
                    <a:pt x="633" y="10599"/>
                    <a:pt x="740" y="10531"/>
                    <a:pt x="847" y="10462"/>
                  </a:cubicBezTo>
                  <a:cubicBezTo>
                    <a:pt x="965" y="10388"/>
                    <a:pt x="1084" y="10321"/>
                    <a:pt x="1202" y="10249"/>
                  </a:cubicBezTo>
                  <a:cubicBezTo>
                    <a:pt x="1204" y="10248"/>
                    <a:pt x="1206" y="10247"/>
                    <a:pt x="1208" y="10246"/>
                  </a:cubicBezTo>
                  <a:cubicBezTo>
                    <a:pt x="1228" y="10233"/>
                    <a:pt x="1245" y="10222"/>
                    <a:pt x="1265" y="10211"/>
                  </a:cubicBezTo>
                  <a:cubicBezTo>
                    <a:pt x="1337" y="10156"/>
                    <a:pt x="1409" y="10101"/>
                    <a:pt x="1483" y="10047"/>
                  </a:cubicBezTo>
                  <a:cubicBezTo>
                    <a:pt x="1733" y="9867"/>
                    <a:pt x="1985" y="9688"/>
                    <a:pt x="2239" y="9514"/>
                  </a:cubicBezTo>
                  <a:cubicBezTo>
                    <a:pt x="2493" y="9341"/>
                    <a:pt x="2745" y="9167"/>
                    <a:pt x="2994" y="8988"/>
                  </a:cubicBezTo>
                  <a:lnTo>
                    <a:pt x="2994" y="8988"/>
                  </a:lnTo>
                  <a:cubicBezTo>
                    <a:pt x="2992" y="8989"/>
                    <a:pt x="2991" y="8991"/>
                    <a:pt x="2989" y="8992"/>
                  </a:cubicBezTo>
                  <a:cubicBezTo>
                    <a:pt x="3282" y="8781"/>
                    <a:pt x="3582" y="8579"/>
                    <a:pt x="3880" y="8375"/>
                  </a:cubicBezTo>
                  <a:cubicBezTo>
                    <a:pt x="4023" y="8276"/>
                    <a:pt x="4166" y="8178"/>
                    <a:pt x="4308" y="8077"/>
                  </a:cubicBezTo>
                  <a:cubicBezTo>
                    <a:pt x="4446" y="7981"/>
                    <a:pt x="4582" y="7878"/>
                    <a:pt x="4718" y="7779"/>
                  </a:cubicBezTo>
                  <a:cubicBezTo>
                    <a:pt x="4856" y="7682"/>
                    <a:pt x="4996" y="7588"/>
                    <a:pt x="5136" y="7498"/>
                  </a:cubicBezTo>
                  <a:cubicBezTo>
                    <a:pt x="5283" y="7404"/>
                    <a:pt x="5430" y="7308"/>
                    <a:pt x="5577" y="7213"/>
                  </a:cubicBezTo>
                  <a:cubicBezTo>
                    <a:pt x="5773" y="7084"/>
                    <a:pt x="5970" y="6957"/>
                    <a:pt x="6172" y="6836"/>
                  </a:cubicBezTo>
                  <a:cubicBezTo>
                    <a:pt x="6376" y="6712"/>
                    <a:pt x="6583" y="6592"/>
                    <a:pt x="6784" y="6461"/>
                  </a:cubicBezTo>
                  <a:cubicBezTo>
                    <a:pt x="6885" y="6396"/>
                    <a:pt x="6985" y="6325"/>
                    <a:pt x="7084" y="6255"/>
                  </a:cubicBezTo>
                  <a:cubicBezTo>
                    <a:pt x="7174" y="6192"/>
                    <a:pt x="7266" y="6133"/>
                    <a:pt x="7360" y="6076"/>
                  </a:cubicBezTo>
                  <a:cubicBezTo>
                    <a:pt x="7362" y="6074"/>
                    <a:pt x="7364" y="6073"/>
                    <a:pt x="7367" y="6072"/>
                  </a:cubicBezTo>
                  <a:cubicBezTo>
                    <a:pt x="7380" y="6061"/>
                    <a:pt x="7396" y="6052"/>
                    <a:pt x="7413" y="6040"/>
                  </a:cubicBezTo>
                  <a:cubicBezTo>
                    <a:pt x="7435" y="6025"/>
                    <a:pt x="7457" y="6009"/>
                    <a:pt x="7478" y="5995"/>
                  </a:cubicBezTo>
                  <a:lnTo>
                    <a:pt x="7481" y="5995"/>
                  </a:lnTo>
                  <a:cubicBezTo>
                    <a:pt x="7487" y="5990"/>
                    <a:pt x="7494" y="5985"/>
                    <a:pt x="7501" y="5979"/>
                  </a:cubicBezTo>
                  <a:cubicBezTo>
                    <a:pt x="7550" y="5944"/>
                    <a:pt x="7600" y="5911"/>
                    <a:pt x="7649" y="5877"/>
                  </a:cubicBezTo>
                  <a:cubicBezTo>
                    <a:pt x="7659" y="5871"/>
                    <a:pt x="7669" y="5863"/>
                    <a:pt x="7682" y="5856"/>
                  </a:cubicBezTo>
                  <a:cubicBezTo>
                    <a:pt x="7682" y="5855"/>
                    <a:pt x="7685" y="5850"/>
                    <a:pt x="7689" y="5847"/>
                  </a:cubicBezTo>
                  <a:cubicBezTo>
                    <a:pt x="7635" y="5825"/>
                    <a:pt x="7582" y="5801"/>
                    <a:pt x="7529" y="5780"/>
                  </a:cubicBezTo>
                  <a:cubicBezTo>
                    <a:pt x="7506" y="5773"/>
                    <a:pt x="7482" y="5764"/>
                    <a:pt x="7457" y="5755"/>
                  </a:cubicBezTo>
                  <a:cubicBezTo>
                    <a:pt x="7457" y="5755"/>
                    <a:pt x="7456" y="5755"/>
                    <a:pt x="7456" y="5757"/>
                  </a:cubicBezTo>
                  <a:cubicBezTo>
                    <a:pt x="7440" y="5751"/>
                    <a:pt x="7424" y="5744"/>
                    <a:pt x="7408" y="5739"/>
                  </a:cubicBezTo>
                  <a:cubicBezTo>
                    <a:pt x="7354" y="5721"/>
                    <a:pt x="7301" y="5705"/>
                    <a:pt x="7248" y="5682"/>
                  </a:cubicBezTo>
                  <a:cubicBezTo>
                    <a:pt x="7235" y="5677"/>
                    <a:pt x="7225" y="5670"/>
                    <a:pt x="7214" y="5660"/>
                  </a:cubicBezTo>
                  <a:cubicBezTo>
                    <a:pt x="7174" y="5645"/>
                    <a:pt x="7135" y="5633"/>
                    <a:pt x="7094" y="5619"/>
                  </a:cubicBezTo>
                  <a:cubicBezTo>
                    <a:pt x="6962" y="5578"/>
                    <a:pt x="6830" y="5542"/>
                    <a:pt x="6701" y="5500"/>
                  </a:cubicBezTo>
                  <a:cubicBezTo>
                    <a:pt x="6573" y="5458"/>
                    <a:pt x="6444" y="5421"/>
                    <a:pt x="6315" y="5383"/>
                  </a:cubicBezTo>
                  <a:lnTo>
                    <a:pt x="6315" y="5383"/>
                  </a:lnTo>
                  <a:cubicBezTo>
                    <a:pt x="6317" y="5384"/>
                    <a:pt x="6318" y="5384"/>
                    <a:pt x="6320" y="5385"/>
                  </a:cubicBezTo>
                  <a:lnTo>
                    <a:pt x="6320" y="5385"/>
                  </a:lnTo>
                  <a:cubicBezTo>
                    <a:pt x="6158" y="5337"/>
                    <a:pt x="5998" y="5279"/>
                    <a:pt x="5835" y="5235"/>
                  </a:cubicBezTo>
                  <a:cubicBezTo>
                    <a:pt x="5749" y="5212"/>
                    <a:pt x="5661" y="5192"/>
                    <a:pt x="5574" y="5169"/>
                  </a:cubicBezTo>
                  <a:cubicBezTo>
                    <a:pt x="5487" y="5146"/>
                    <a:pt x="5401" y="5120"/>
                    <a:pt x="5313" y="5096"/>
                  </a:cubicBezTo>
                  <a:lnTo>
                    <a:pt x="5314" y="5096"/>
                  </a:lnTo>
                  <a:cubicBezTo>
                    <a:pt x="5157" y="5048"/>
                    <a:pt x="5001" y="4997"/>
                    <a:pt x="4845" y="4953"/>
                  </a:cubicBezTo>
                  <a:cubicBezTo>
                    <a:pt x="4691" y="4907"/>
                    <a:pt x="4537" y="4865"/>
                    <a:pt x="4387" y="4821"/>
                  </a:cubicBezTo>
                  <a:lnTo>
                    <a:pt x="4387" y="4821"/>
                  </a:lnTo>
                  <a:cubicBezTo>
                    <a:pt x="4388" y="4823"/>
                    <a:pt x="4391" y="4823"/>
                    <a:pt x="4393" y="4824"/>
                  </a:cubicBezTo>
                  <a:cubicBezTo>
                    <a:pt x="4247" y="4780"/>
                    <a:pt x="4104" y="4732"/>
                    <a:pt x="3958" y="4686"/>
                  </a:cubicBezTo>
                  <a:lnTo>
                    <a:pt x="3916" y="4675"/>
                  </a:lnTo>
                  <a:cubicBezTo>
                    <a:pt x="3939" y="4643"/>
                    <a:pt x="3961" y="4609"/>
                    <a:pt x="3983" y="4577"/>
                  </a:cubicBezTo>
                  <a:cubicBezTo>
                    <a:pt x="4118" y="4383"/>
                    <a:pt x="4257" y="4192"/>
                    <a:pt x="4390" y="3998"/>
                  </a:cubicBezTo>
                  <a:cubicBezTo>
                    <a:pt x="4454" y="3903"/>
                    <a:pt x="4516" y="3809"/>
                    <a:pt x="4582" y="3716"/>
                  </a:cubicBezTo>
                  <a:cubicBezTo>
                    <a:pt x="4658" y="3609"/>
                    <a:pt x="4733" y="3504"/>
                    <a:pt x="4811" y="3397"/>
                  </a:cubicBezTo>
                  <a:cubicBezTo>
                    <a:pt x="4882" y="3301"/>
                    <a:pt x="4953" y="3204"/>
                    <a:pt x="5019" y="3106"/>
                  </a:cubicBezTo>
                  <a:cubicBezTo>
                    <a:pt x="5082" y="3010"/>
                    <a:pt x="5145" y="2915"/>
                    <a:pt x="5210" y="2823"/>
                  </a:cubicBezTo>
                  <a:cubicBezTo>
                    <a:pt x="5345" y="2626"/>
                    <a:pt x="5478" y="2426"/>
                    <a:pt x="5615" y="2229"/>
                  </a:cubicBezTo>
                  <a:cubicBezTo>
                    <a:pt x="5754" y="2030"/>
                    <a:pt x="5888" y="1827"/>
                    <a:pt x="6020" y="1622"/>
                  </a:cubicBezTo>
                  <a:cubicBezTo>
                    <a:pt x="6150" y="1419"/>
                    <a:pt x="6276" y="1214"/>
                    <a:pt x="6419" y="1018"/>
                  </a:cubicBezTo>
                  <a:cubicBezTo>
                    <a:pt x="6506" y="894"/>
                    <a:pt x="6599" y="774"/>
                    <a:pt x="6691" y="654"/>
                  </a:cubicBezTo>
                  <a:cubicBezTo>
                    <a:pt x="6713" y="624"/>
                    <a:pt x="6733" y="594"/>
                    <a:pt x="6755" y="564"/>
                  </a:cubicBezTo>
                  <a:lnTo>
                    <a:pt x="6756" y="564"/>
                  </a:lnTo>
                  <a:cubicBezTo>
                    <a:pt x="6856" y="414"/>
                    <a:pt x="6951" y="262"/>
                    <a:pt x="7049" y="113"/>
                  </a:cubicBezTo>
                  <a:cubicBezTo>
                    <a:pt x="7070" y="82"/>
                    <a:pt x="7088" y="51"/>
                    <a:pt x="7109" y="21"/>
                  </a:cubicBezTo>
                  <a:cubicBezTo>
                    <a:pt x="7110" y="18"/>
                    <a:pt x="7112" y="16"/>
                    <a:pt x="7114" y="12"/>
                  </a:cubicBezTo>
                  <a:cubicBezTo>
                    <a:pt x="7116" y="9"/>
                    <a:pt x="7120" y="4"/>
                    <a:pt x="712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7" name="Google Shape;2337;p48"/>
          <p:cNvSpPr/>
          <p:nvPr/>
        </p:nvSpPr>
        <p:spPr>
          <a:xfrm rot="3389660">
            <a:off x="8182318" y="3451966"/>
            <a:ext cx="1554221" cy="1876720"/>
          </a:xfrm>
          <a:custGeom>
            <a:avLst/>
            <a:gdLst/>
            <a:ahLst/>
            <a:cxnLst/>
            <a:rect l="l" t="t" r="r" b="b"/>
            <a:pathLst>
              <a:path w="30699" h="37069" extrusionOk="0">
                <a:moveTo>
                  <a:pt x="7621" y="0"/>
                </a:moveTo>
                <a:cubicBezTo>
                  <a:pt x="7580" y="0"/>
                  <a:pt x="7538" y="5"/>
                  <a:pt x="7497" y="6"/>
                </a:cubicBezTo>
                <a:cubicBezTo>
                  <a:pt x="7446" y="8"/>
                  <a:pt x="7397" y="8"/>
                  <a:pt x="7347" y="13"/>
                </a:cubicBezTo>
                <a:cubicBezTo>
                  <a:pt x="7272" y="21"/>
                  <a:pt x="7199" y="28"/>
                  <a:pt x="7123" y="38"/>
                </a:cubicBezTo>
                <a:cubicBezTo>
                  <a:pt x="7097" y="41"/>
                  <a:pt x="7071" y="43"/>
                  <a:pt x="7045" y="48"/>
                </a:cubicBezTo>
                <a:cubicBezTo>
                  <a:pt x="6910" y="72"/>
                  <a:pt x="6773" y="94"/>
                  <a:pt x="6637" y="118"/>
                </a:cubicBezTo>
                <a:cubicBezTo>
                  <a:pt x="6401" y="156"/>
                  <a:pt x="6167" y="203"/>
                  <a:pt x="5932" y="247"/>
                </a:cubicBezTo>
                <a:cubicBezTo>
                  <a:pt x="5827" y="268"/>
                  <a:pt x="5723" y="288"/>
                  <a:pt x="5620" y="309"/>
                </a:cubicBezTo>
                <a:cubicBezTo>
                  <a:pt x="5514" y="330"/>
                  <a:pt x="5408" y="353"/>
                  <a:pt x="5302" y="378"/>
                </a:cubicBezTo>
                <a:cubicBezTo>
                  <a:pt x="5247" y="392"/>
                  <a:pt x="5192" y="408"/>
                  <a:pt x="5136" y="424"/>
                </a:cubicBezTo>
                <a:cubicBezTo>
                  <a:pt x="5100" y="433"/>
                  <a:pt x="5065" y="443"/>
                  <a:pt x="5029" y="455"/>
                </a:cubicBezTo>
                <a:cubicBezTo>
                  <a:pt x="4975" y="472"/>
                  <a:pt x="4919" y="488"/>
                  <a:pt x="4865" y="507"/>
                </a:cubicBezTo>
                <a:cubicBezTo>
                  <a:pt x="4806" y="529"/>
                  <a:pt x="4747" y="553"/>
                  <a:pt x="4687" y="574"/>
                </a:cubicBezTo>
                <a:cubicBezTo>
                  <a:pt x="4640" y="593"/>
                  <a:pt x="4595" y="615"/>
                  <a:pt x="4551" y="635"/>
                </a:cubicBezTo>
                <a:cubicBezTo>
                  <a:pt x="4505" y="656"/>
                  <a:pt x="4459" y="673"/>
                  <a:pt x="4414" y="698"/>
                </a:cubicBezTo>
                <a:cubicBezTo>
                  <a:pt x="4352" y="732"/>
                  <a:pt x="4289" y="766"/>
                  <a:pt x="4226" y="800"/>
                </a:cubicBezTo>
                <a:cubicBezTo>
                  <a:pt x="4187" y="821"/>
                  <a:pt x="4153" y="843"/>
                  <a:pt x="4117" y="864"/>
                </a:cubicBezTo>
                <a:cubicBezTo>
                  <a:pt x="4064" y="897"/>
                  <a:pt x="4010" y="926"/>
                  <a:pt x="3957" y="961"/>
                </a:cubicBezTo>
                <a:cubicBezTo>
                  <a:pt x="3908" y="993"/>
                  <a:pt x="3857" y="1026"/>
                  <a:pt x="3809" y="1058"/>
                </a:cubicBezTo>
                <a:cubicBezTo>
                  <a:pt x="3716" y="1119"/>
                  <a:pt x="3625" y="1184"/>
                  <a:pt x="3534" y="1248"/>
                </a:cubicBezTo>
                <a:cubicBezTo>
                  <a:pt x="3352" y="1375"/>
                  <a:pt x="3174" y="1508"/>
                  <a:pt x="2995" y="1638"/>
                </a:cubicBezTo>
                <a:cubicBezTo>
                  <a:pt x="2911" y="1700"/>
                  <a:pt x="2823" y="1762"/>
                  <a:pt x="2737" y="1828"/>
                </a:cubicBezTo>
                <a:cubicBezTo>
                  <a:pt x="2689" y="1867"/>
                  <a:pt x="2639" y="1905"/>
                  <a:pt x="2590" y="1943"/>
                </a:cubicBezTo>
                <a:cubicBezTo>
                  <a:pt x="2544" y="1978"/>
                  <a:pt x="2500" y="2017"/>
                  <a:pt x="2457" y="2053"/>
                </a:cubicBezTo>
                <a:cubicBezTo>
                  <a:pt x="2369" y="2126"/>
                  <a:pt x="2286" y="2205"/>
                  <a:pt x="2205" y="2287"/>
                </a:cubicBezTo>
                <a:cubicBezTo>
                  <a:pt x="2174" y="2318"/>
                  <a:pt x="2141" y="2350"/>
                  <a:pt x="2111" y="2383"/>
                </a:cubicBezTo>
                <a:lnTo>
                  <a:pt x="1968" y="2541"/>
                </a:lnTo>
                <a:cubicBezTo>
                  <a:pt x="1926" y="2587"/>
                  <a:pt x="1889" y="2634"/>
                  <a:pt x="1850" y="2681"/>
                </a:cubicBezTo>
                <a:cubicBezTo>
                  <a:pt x="1822" y="2715"/>
                  <a:pt x="1793" y="2750"/>
                  <a:pt x="1765" y="2784"/>
                </a:cubicBezTo>
                <a:cubicBezTo>
                  <a:pt x="1703" y="2864"/>
                  <a:pt x="1640" y="2943"/>
                  <a:pt x="1581" y="3024"/>
                </a:cubicBezTo>
                <a:cubicBezTo>
                  <a:pt x="1501" y="3129"/>
                  <a:pt x="1424" y="3237"/>
                  <a:pt x="1346" y="3345"/>
                </a:cubicBezTo>
                <a:cubicBezTo>
                  <a:pt x="1321" y="3382"/>
                  <a:pt x="1296" y="3417"/>
                  <a:pt x="1270" y="3455"/>
                </a:cubicBezTo>
                <a:cubicBezTo>
                  <a:pt x="1235" y="3506"/>
                  <a:pt x="1198" y="3558"/>
                  <a:pt x="1164" y="3611"/>
                </a:cubicBezTo>
                <a:cubicBezTo>
                  <a:pt x="1107" y="3702"/>
                  <a:pt x="1047" y="3793"/>
                  <a:pt x="992" y="3887"/>
                </a:cubicBezTo>
                <a:cubicBezTo>
                  <a:pt x="962" y="3940"/>
                  <a:pt x="929" y="3993"/>
                  <a:pt x="901" y="4046"/>
                </a:cubicBezTo>
                <a:cubicBezTo>
                  <a:pt x="873" y="4102"/>
                  <a:pt x="843" y="4156"/>
                  <a:pt x="813" y="4212"/>
                </a:cubicBezTo>
                <a:cubicBezTo>
                  <a:pt x="786" y="4264"/>
                  <a:pt x="761" y="4314"/>
                  <a:pt x="735" y="4366"/>
                </a:cubicBezTo>
                <a:cubicBezTo>
                  <a:pt x="714" y="4412"/>
                  <a:pt x="689" y="4459"/>
                  <a:pt x="667" y="4506"/>
                </a:cubicBezTo>
                <a:cubicBezTo>
                  <a:pt x="625" y="4600"/>
                  <a:pt x="580" y="4695"/>
                  <a:pt x="541" y="4790"/>
                </a:cubicBezTo>
                <a:cubicBezTo>
                  <a:pt x="518" y="4847"/>
                  <a:pt x="493" y="4902"/>
                  <a:pt x="472" y="4959"/>
                </a:cubicBezTo>
                <a:cubicBezTo>
                  <a:pt x="451" y="5023"/>
                  <a:pt x="428" y="5087"/>
                  <a:pt x="405" y="5150"/>
                </a:cubicBezTo>
                <a:cubicBezTo>
                  <a:pt x="392" y="5190"/>
                  <a:pt x="379" y="5233"/>
                  <a:pt x="368" y="5274"/>
                </a:cubicBezTo>
                <a:cubicBezTo>
                  <a:pt x="356" y="5317"/>
                  <a:pt x="342" y="5362"/>
                  <a:pt x="331" y="5405"/>
                </a:cubicBezTo>
                <a:cubicBezTo>
                  <a:pt x="274" y="5634"/>
                  <a:pt x="223" y="5862"/>
                  <a:pt x="172" y="6091"/>
                </a:cubicBezTo>
                <a:cubicBezTo>
                  <a:pt x="127" y="6298"/>
                  <a:pt x="88" y="6506"/>
                  <a:pt x="58" y="6714"/>
                </a:cubicBezTo>
                <a:cubicBezTo>
                  <a:pt x="49" y="6772"/>
                  <a:pt x="41" y="6829"/>
                  <a:pt x="36" y="6889"/>
                </a:cubicBezTo>
                <a:cubicBezTo>
                  <a:pt x="31" y="6940"/>
                  <a:pt x="22" y="6989"/>
                  <a:pt x="20" y="7040"/>
                </a:cubicBezTo>
                <a:cubicBezTo>
                  <a:pt x="13" y="7143"/>
                  <a:pt x="8" y="7246"/>
                  <a:pt x="6" y="7348"/>
                </a:cubicBezTo>
                <a:cubicBezTo>
                  <a:pt x="1" y="7562"/>
                  <a:pt x="3" y="7777"/>
                  <a:pt x="10" y="7990"/>
                </a:cubicBezTo>
                <a:cubicBezTo>
                  <a:pt x="18" y="8221"/>
                  <a:pt x="27" y="8451"/>
                  <a:pt x="41" y="8681"/>
                </a:cubicBezTo>
                <a:cubicBezTo>
                  <a:pt x="47" y="8792"/>
                  <a:pt x="54" y="8902"/>
                  <a:pt x="63" y="9014"/>
                </a:cubicBezTo>
                <a:cubicBezTo>
                  <a:pt x="65" y="9066"/>
                  <a:pt x="73" y="9115"/>
                  <a:pt x="78" y="9167"/>
                </a:cubicBezTo>
                <a:cubicBezTo>
                  <a:pt x="83" y="9210"/>
                  <a:pt x="85" y="9253"/>
                  <a:pt x="92" y="9296"/>
                </a:cubicBezTo>
                <a:cubicBezTo>
                  <a:pt x="99" y="9344"/>
                  <a:pt x="106" y="9392"/>
                  <a:pt x="114" y="9438"/>
                </a:cubicBezTo>
                <a:cubicBezTo>
                  <a:pt x="116" y="9458"/>
                  <a:pt x="119" y="9478"/>
                  <a:pt x="122" y="9497"/>
                </a:cubicBezTo>
                <a:cubicBezTo>
                  <a:pt x="135" y="9558"/>
                  <a:pt x="147" y="9618"/>
                  <a:pt x="159" y="9676"/>
                </a:cubicBezTo>
                <a:cubicBezTo>
                  <a:pt x="193" y="9840"/>
                  <a:pt x="246" y="9999"/>
                  <a:pt x="315" y="10149"/>
                </a:cubicBezTo>
                <a:cubicBezTo>
                  <a:pt x="339" y="10206"/>
                  <a:pt x="363" y="10263"/>
                  <a:pt x="391" y="10317"/>
                </a:cubicBezTo>
                <a:cubicBezTo>
                  <a:pt x="420" y="10372"/>
                  <a:pt x="449" y="10428"/>
                  <a:pt x="476" y="10481"/>
                </a:cubicBezTo>
                <a:cubicBezTo>
                  <a:pt x="517" y="10560"/>
                  <a:pt x="561" y="10636"/>
                  <a:pt x="612" y="10708"/>
                </a:cubicBezTo>
                <a:cubicBezTo>
                  <a:pt x="683" y="10812"/>
                  <a:pt x="759" y="10911"/>
                  <a:pt x="847" y="11002"/>
                </a:cubicBezTo>
                <a:cubicBezTo>
                  <a:pt x="1012" y="11171"/>
                  <a:pt x="1193" y="11321"/>
                  <a:pt x="1376" y="11471"/>
                </a:cubicBezTo>
                <a:cubicBezTo>
                  <a:pt x="1456" y="11534"/>
                  <a:pt x="1539" y="11589"/>
                  <a:pt x="1623" y="11646"/>
                </a:cubicBezTo>
                <a:cubicBezTo>
                  <a:pt x="1696" y="11695"/>
                  <a:pt x="1768" y="11750"/>
                  <a:pt x="1846" y="11796"/>
                </a:cubicBezTo>
                <a:cubicBezTo>
                  <a:pt x="2055" y="11924"/>
                  <a:pt x="2267" y="12051"/>
                  <a:pt x="2478" y="12175"/>
                </a:cubicBezTo>
                <a:cubicBezTo>
                  <a:pt x="2521" y="12203"/>
                  <a:pt x="2566" y="12227"/>
                  <a:pt x="2610" y="12251"/>
                </a:cubicBezTo>
                <a:cubicBezTo>
                  <a:pt x="2650" y="12275"/>
                  <a:pt x="2690" y="12301"/>
                  <a:pt x="2731" y="12321"/>
                </a:cubicBezTo>
                <a:cubicBezTo>
                  <a:pt x="2816" y="12366"/>
                  <a:pt x="2901" y="12414"/>
                  <a:pt x="2989" y="12453"/>
                </a:cubicBezTo>
                <a:cubicBezTo>
                  <a:pt x="3043" y="12477"/>
                  <a:pt x="3097" y="12504"/>
                  <a:pt x="3153" y="12525"/>
                </a:cubicBezTo>
                <a:cubicBezTo>
                  <a:pt x="3205" y="12544"/>
                  <a:pt x="3257" y="12562"/>
                  <a:pt x="3306" y="12582"/>
                </a:cubicBezTo>
                <a:cubicBezTo>
                  <a:pt x="3391" y="12611"/>
                  <a:pt x="3478" y="12639"/>
                  <a:pt x="3564" y="12664"/>
                </a:cubicBezTo>
                <a:cubicBezTo>
                  <a:pt x="3773" y="12721"/>
                  <a:pt x="3979" y="12778"/>
                  <a:pt x="4194" y="12802"/>
                </a:cubicBezTo>
                <a:cubicBezTo>
                  <a:pt x="4247" y="12809"/>
                  <a:pt x="4301" y="12818"/>
                  <a:pt x="4356" y="12820"/>
                </a:cubicBezTo>
                <a:cubicBezTo>
                  <a:pt x="4418" y="12824"/>
                  <a:pt x="4481" y="12828"/>
                  <a:pt x="4542" y="12832"/>
                </a:cubicBezTo>
                <a:cubicBezTo>
                  <a:pt x="4636" y="12839"/>
                  <a:pt x="4729" y="12841"/>
                  <a:pt x="4822" y="12846"/>
                </a:cubicBezTo>
                <a:cubicBezTo>
                  <a:pt x="5043" y="12859"/>
                  <a:pt x="5261" y="12880"/>
                  <a:pt x="5481" y="12903"/>
                </a:cubicBezTo>
                <a:lnTo>
                  <a:pt x="5475" y="12903"/>
                </a:lnTo>
                <a:cubicBezTo>
                  <a:pt x="5584" y="12916"/>
                  <a:pt x="5690" y="12930"/>
                  <a:pt x="5797" y="12946"/>
                </a:cubicBezTo>
                <a:cubicBezTo>
                  <a:pt x="5891" y="12958"/>
                  <a:pt x="5984" y="12978"/>
                  <a:pt x="6076" y="12998"/>
                </a:cubicBezTo>
                <a:cubicBezTo>
                  <a:pt x="6275" y="13042"/>
                  <a:pt x="6472" y="13086"/>
                  <a:pt x="6670" y="13132"/>
                </a:cubicBezTo>
                <a:cubicBezTo>
                  <a:pt x="6742" y="13150"/>
                  <a:pt x="6813" y="13169"/>
                  <a:pt x="6884" y="13189"/>
                </a:cubicBezTo>
                <a:cubicBezTo>
                  <a:pt x="6949" y="13210"/>
                  <a:pt x="7015" y="13232"/>
                  <a:pt x="7080" y="13253"/>
                </a:cubicBezTo>
                <a:cubicBezTo>
                  <a:pt x="7197" y="13295"/>
                  <a:pt x="7313" y="13339"/>
                  <a:pt x="7429" y="13382"/>
                </a:cubicBezTo>
                <a:cubicBezTo>
                  <a:pt x="7464" y="13398"/>
                  <a:pt x="7501" y="13412"/>
                  <a:pt x="7535" y="13429"/>
                </a:cubicBezTo>
                <a:cubicBezTo>
                  <a:pt x="7568" y="13448"/>
                  <a:pt x="7603" y="13465"/>
                  <a:pt x="7637" y="13484"/>
                </a:cubicBezTo>
                <a:cubicBezTo>
                  <a:pt x="7717" y="13529"/>
                  <a:pt x="7793" y="13576"/>
                  <a:pt x="7870" y="13628"/>
                </a:cubicBezTo>
                <a:cubicBezTo>
                  <a:pt x="7890" y="13646"/>
                  <a:pt x="7913" y="13661"/>
                  <a:pt x="7934" y="13680"/>
                </a:cubicBezTo>
                <a:cubicBezTo>
                  <a:pt x="7957" y="13700"/>
                  <a:pt x="7980" y="13722"/>
                  <a:pt x="8005" y="13744"/>
                </a:cubicBezTo>
                <a:cubicBezTo>
                  <a:pt x="8043" y="13783"/>
                  <a:pt x="8083" y="13821"/>
                  <a:pt x="8118" y="13862"/>
                </a:cubicBezTo>
                <a:cubicBezTo>
                  <a:pt x="8153" y="13904"/>
                  <a:pt x="8186" y="13945"/>
                  <a:pt x="8218" y="13989"/>
                </a:cubicBezTo>
                <a:lnTo>
                  <a:pt x="8218" y="13988"/>
                </a:lnTo>
                <a:cubicBezTo>
                  <a:pt x="8315" y="14127"/>
                  <a:pt x="8403" y="14270"/>
                  <a:pt x="8487" y="14417"/>
                </a:cubicBezTo>
                <a:cubicBezTo>
                  <a:pt x="8501" y="14442"/>
                  <a:pt x="8515" y="14467"/>
                  <a:pt x="8529" y="14491"/>
                </a:cubicBezTo>
                <a:lnTo>
                  <a:pt x="8529" y="14491"/>
                </a:lnTo>
                <a:cubicBezTo>
                  <a:pt x="8528" y="14490"/>
                  <a:pt x="8528" y="14489"/>
                  <a:pt x="8527" y="14489"/>
                </a:cubicBezTo>
                <a:lnTo>
                  <a:pt x="8527" y="14489"/>
                </a:lnTo>
                <a:cubicBezTo>
                  <a:pt x="8585" y="14595"/>
                  <a:pt x="8642" y="14702"/>
                  <a:pt x="8693" y="14815"/>
                </a:cubicBezTo>
                <a:cubicBezTo>
                  <a:pt x="8721" y="14876"/>
                  <a:pt x="8748" y="14936"/>
                  <a:pt x="8774" y="15000"/>
                </a:cubicBezTo>
                <a:cubicBezTo>
                  <a:pt x="8783" y="15074"/>
                  <a:pt x="8790" y="15149"/>
                  <a:pt x="8794" y="15224"/>
                </a:cubicBezTo>
                <a:cubicBezTo>
                  <a:pt x="8800" y="15368"/>
                  <a:pt x="8800" y="15511"/>
                  <a:pt x="8793" y="15656"/>
                </a:cubicBezTo>
                <a:cubicBezTo>
                  <a:pt x="8788" y="15733"/>
                  <a:pt x="8784" y="15811"/>
                  <a:pt x="8780" y="15889"/>
                </a:cubicBezTo>
                <a:cubicBezTo>
                  <a:pt x="8779" y="15890"/>
                  <a:pt x="8779" y="15892"/>
                  <a:pt x="8779" y="15893"/>
                </a:cubicBezTo>
                <a:lnTo>
                  <a:pt x="8779" y="15894"/>
                </a:lnTo>
                <a:cubicBezTo>
                  <a:pt x="8771" y="15956"/>
                  <a:pt x="8764" y="16018"/>
                  <a:pt x="8758" y="16081"/>
                </a:cubicBezTo>
                <a:cubicBezTo>
                  <a:pt x="8753" y="16126"/>
                  <a:pt x="8750" y="16172"/>
                  <a:pt x="8743" y="16217"/>
                </a:cubicBezTo>
                <a:lnTo>
                  <a:pt x="8685" y="16573"/>
                </a:lnTo>
                <a:cubicBezTo>
                  <a:pt x="8661" y="16689"/>
                  <a:pt x="8636" y="16803"/>
                  <a:pt x="8614" y="16919"/>
                </a:cubicBezTo>
                <a:cubicBezTo>
                  <a:pt x="8602" y="16972"/>
                  <a:pt x="8587" y="17024"/>
                  <a:pt x="8573" y="17077"/>
                </a:cubicBezTo>
                <a:cubicBezTo>
                  <a:pt x="8558" y="17138"/>
                  <a:pt x="8543" y="17199"/>
                  <a:pt x="8528" y="17260"/>
                </a:cubicBezTo>
                <a:cubicBezTo>
                  <a:pt x="8506" y="17347"/>
                  <a:pt x="8479" y="17435"/>
                  <a:pt x="8456" y="17523"/>
                </a:cubicBezTo>
                <a:cubicBezTo>
                  <a:pt x="8434" y="17598"/>
                  <a:pt x="8411" y="17674"/>
                  <a:pt x="8388" y="17750"/>
                </a:cubicBezTo>
                <a:cubicBezTo>
                  <a:pt x="8337" y="17912"/>
                  <a:pt x="8284" y="18076"/>
                  <a:pt x="8233" y="18238"/>
                </a:cubicBezTo>
                <a:cubicBezTo>
                  <a:pt x="8186" y="18385"/>
                  <a:pt x="8141" y="18532"/>
                  <a:pt x="8103" y="18682"/>
                </a:cubicBezTo>
                <a:cubicBezTo>
                  <a:pt x="8063" y="18834"/>
                  <a:pt x="8031" y="18988"/>
                  <a:pt x="8002" y="19143"/>
                </a:cubicBezTo>
                <a:cubicBezTo>
                  <a:pt x="7945" y="19454"/>
                  <a:pt x="7898" y="19767"/>
                  <a:pt x="7880" y="20080"/>
                </a:cubicBezTo>
                <a:cubicBezTo>
                  <a:pt x="7870" y="20248"/>
                  <a:pt x="7866" y="20414"/>
                  <a:pt x="7875" y="20581"/>
                </a:cubicBezTo>
                <a:cubicBezTo>
                  <a:pt x="7882" y="20738"/>
                  <a:pt x="7897" y="20895"/>
                  <a:pt x="7917" y="21052"/>
                </a:cubicBezTo>
                <a:cubicBezTo>
                  <a:pt x="7954" y="21343"/>
                  <a:pt x="8005" y="21633"/>
                  <a:pt x="8083" y="21915"/>
                </a:cubicBezTo>
                <a:cubicBezTo>
                  <a:pt x="8123" y="22056"/>
                  <a:pt x="8169" y="22198"/>
                  <a:pt x="8224" y="22334"/>
                </a:cubicBezTo>
                <a:cubicBezTo>
                  <a:pt x="8285" y="22487"/>
                  <a:pt x="8355" y="22636"/>
                  <a:pt x="8425" y="22783"/>
                </a:cubicBezTo>
                <a:cubicBezTo>
                  <a:pt x="8491" y="22920"/>
                  <a:pt x="8563" y="23051"/>
                  <a:pt x="8644" y="23179"/>
                </a:cubicBezTo>
                <a:cubicBezTo>
                  <a:pt x="8695" y="23263"/>
                  <a:pt x="8752" y="23344"/>
                  <a:pt x="8816" y="23418"/>
                </a:cubicBezTo>
                <a:cubicBezTo>
                  <a:pt x="8871" y="23479"/>
                  <a:pt x="8930" y="23539"/>
                  <a:pt x="8991" y="23596"/>
                </a:cubicBezTo>
                <a:cubicBezTo>
                  <a:pt x="9103" y="23699"/>
                  <a:pt x="9214" y="23800"/>
                  <a:pt x="9333" y="23893"/>
                </a:cubicBezTo>
                <a:cubicBezTo>
                  <a:pt x="9395" y="23943"/>
                  <a:pt x="9457" y="23990"/>
                  <a:pt x="9522" y="24035"/>
                </a:cubicBezTo>
                <a:cubicBezTo>
                  <a:pt x="9590" y="24081"/>
                  <a:pt x="9658" y="24125"/>
                  <a:pt x="9728" y="24170"/>
                </a:cubicBezTo>
                <a:cubicBezTo>
                  <a:pt x="9967" y="24325"/>
                  <a:pt x="10229" y="24454"/>
                  <a:pt x="10507" y="24528"/>
                </a:cubicBezTo>
                <a:cubicBezTo>
                  <a:pt x="10649" y="24567"/>
                  <a:pt x="10794" y="24598"/>
                  <a:pt x="10938" y="24625"/>
                </a:cubicBezTo>
                <a:cubicBezTo>
                  <a:pt x="11097" y="24656"/>
                  <a:pt x="11256" y="24686"/>
                  <a:pt x="11417" y="24702"/>
                </a:cubicBezTo>
                <a:cubicBezTo>
                  <a:pt x="11499" y="24713"/>
                  <a:pt x="11583" y="24719"/>
                  <a:pt x="11665" y="24723"/>
                </a:cubicBezTo>
                <a:cubicBezTo>
                  <a:pt x="11741" y="24727"/>
                  <a:pt x="11818" y="24728"/>
                  <a:pt x="11892" y="24728"/>
                </a:cubicBezTo>
                <a:cubicBezTo>
                  <a:pt x="12045" y="24728"/>
                  <a:pt x="12197" y="24718"/>
                  <a:pt x="12349" y="24705"/>
                </a:cubicBezTo>
                <a:cubicBezTo>
                  <a:pt x="12513" y="24692"/>
                  <a:pt x="12675" y="24672"/>
                  <a:pt x="12838" y="24657"/>
                </a:cubicBezTo>
                <a:cubicBezTo>
                  <a:pt x="12990" y="24644"/>
                  <a:pt x="13145" y="24633"/>
                  <a:pt x="13300" y="24625"/>
                </a:cubicBezTo>
                <a:cubicBezTo>
                  <a:pt x="13352" y="24625"/>
                  <a:pt x="13403" y="24625"/>
                  <a:pt x="13457" y="24628"/>
                </a:cubicBezTo>
                <a:cubicBezTo>
                  <a:pt x="13490" y="24629"/>
                  <a:pt x="13522" y="24630"/>
                  <a:pt x="13555" y="24631"/>
                </a:cubicBezTo>
                <a:cubicBezTo>
                  <a:pt x="13578" y="24633"/>
                  <a:pt x="13603" y="24633"/>
                  <a:pt x="13628" y="24635"/>
                </a:cubicBezTo>
                <a:cubicBezTo>
                  <a:pt x="13727" y="24647"/>
                  <a:pt x="13828" y="24660"/>
                  <a:pt x="13927" y="24671"/>
                </a:cubicBezTo>
                <a:cubicBezTo>
                  <a:pt x="13999" y="24685"/>
                  <a:pt x="14068" y="24697"/>
                  <a:pt x="14139" y="24711"/>
                </a:cubicBezTo>
                <a:cubicBezTo>
                  <a:pt x="14182" y="24718"/>
                  <a:pt x="14226" y="24726"/>
                  <a:pt x="14269" y="24733"/>
                </a:cubicBezTo>
                <a:cubicBezTo>
                  <a:pt x="14289" y="24737"/>
                  <a:pt x="14309" y="24741"/>
                  <a:pt x="14327" y="24746"/>
                </a:cubicBezTo>
                <a:cubicBezTo>
                  <a:pt x="14451" y="24775"/>
                  <a:pt x="14575" y="24805"/>
                  <a:pt x="14699" y="24834"/>
                </a:cubicBezTo>
                <a:cubicBezTo>
                  <a:pt x="14797" y="24862"/>
                  <a:pt x="14897" y="24891"/>
                  <a:pt x="14996" y="24921"/>
                </a:cubicBezTo>
                <a:cubicBezTo>
                  <a:pt x="15073" y="24944"/>
                  <a:pt x="15147" y="24971"/>
                  <a:pt x="15224" y="24996"/>
                </a:cubicBezTo>
                <a:cubicBezTo>
                  <a:pt x="15300" y="25024"/>
                  <a:pt x="15375" y="25050"/>
                  <a:pt x="15451" y="25081"/>
                </a:cubicBezTo>
                <a:cubicBezTo>
                  <a:pt x="15537" y="25117"/>
                  <a:pt x="15622" y="25154"/>
                  <a:pt x="15709" y="25190"/>
                </a:cubicBezTo>
                <a:cubicBezTo>
                  <a:pt x="15757" y="25214"/>
                  <a:pt x="15806" y="25239"/>
                  <a:pt x="15854" y="25264"/>
                </a:cubicBezTo>
                <a:lnTo>
                  <a:pt x="15971" y="25322"/>
                </a:lnTo>
                <a:cubicBezTo>
                  <a:pt x="15983" y="25329"/>
                  <a:pt x="15998" y="25334"/>
                  <a:pt x="16009" y="25341"/>
                </a:cubicBezTo>
                <a:cubicBezTo>
                  <a:pt x="16106" y="25397"/>
                  <a:pt x="16203" y="25454"/>
                  <a:pt x="16301" y="25510"/>
                </a:cubicBezTo>
                <a:cubicBezTo>
                  <a:pt x="16372" y="25559"/>
                  <a:pt x="16445" y="25607"/>
                  <a:pt x="16516" y="25656"/>
                </a:cubicBezTo>
                <a:cubicBezTo>
                  <a:pt x="16541" y="25672"/>
                  <a:pt x="16569" y="25690"/>
                  <a:pt x="16593" y="25708"/>
                </a:cubicBezTo>
                <a:cubicBezTo>
                  <a:pt x="16669" y="25764"/>
                  <a:pt x="16746" y="25824"/>
                  <a:pt x="16818" y="25884"/>
                </a:cubicBezTo>
                <a:cubicBezTo>
                  <a:pt x="16922" y="25975"/>
                  <a:pt x="17020" y="26069"/>
                  <a:pt x="17116" y="26167"/>
                </a:cubicBezTo>
                <a:cubicBezTo>
                  <a:pt x="17196" y="26256"/>
                  <a:pt x="17276" y="26345"/>
                  <a:pt x="17353" y="26438"/>
                </a:cubicBezTo>
                <a:lnTo>
                  <a:pt x="17437" y="26542"/>
                </a:lnTo>
                <a:cubicBezTo>
                  <a:pt x="17449" y="26558"/>
                  <a:pt x="17463" y="26573"/>
                  <a:pt x="17474" y="26590"/>
                </a:cubicBezTo>
                <a:cubicBezTo>
                  <a:pt x="17512" y="26646"/>
                  <a:pt x="17551" y="26699"/>
                  <a:pt x="17589" y="26755"/>
                </a:cubicBezTo>
                <a:cubicBezTo>
                  <a:pt x="17613" y="26792"/>
                  <a:pt x="17636" y="26830"/>
                  <a:pt x="17658" y="26869"/>
                </a:cubicBezTo>
                <a:cubicBezTo>
                  <a:pt x="17676" y="26899"/>
                  <a:pt x="17697" y="26931"/>
                  <a:pt x="17715" y="26964"/>
                </a:cubicBezTo>
                <a:cubicBezTo>
                  <a:pt x="17754" y="27042"/>
                  <a:pt x="17793" y="27120"/>
                  <a:pt x="17833" y="27198"/>
                </a:cubicBezTo>
                <a:lnTo>
                  <a:pt x="17918" y="27391"/>
                </a:lnTo>
                <a:cubicBezTo>
                  <a:pt x="17960" y="27488"/>
                  <a:pt x="17996" y="27585"/>
                  <a:pt x="18031" y="27685"/>
                </a:cubicBezTo>
                <a:cubicBezTo>
                  <a:pt x="18067" y="27801"/>
                  <a:pt x="18098" y="27920"/>
                  <a:pt x="18125" y="28040"/>
                </a:cubicBezTo>
                <a:cubicBezTo>
                  <a:pt x="18135" y="28095"/>
                  <a:pt x="18144" y="28148"/>
                  <a:pt x="18154" y="28204"/>
                </a:cubicBezTo>
                <a:cubicBezTo>
                  <a:pt x="18160" y="28239"/>
                  <a:pt x="18166" y="28272"/>
                  <a:pt x="18172" y="28306"/>
                </a:cubicBezTo>
                <a:cubicBezTo>
                  <a:pt x="18175" y="28319"/>
                  <a:pt x="18179" y="28335"/>
                  <a:pt x="18180" y="28350"/>
                </a:cubicBezTo>
                <a:cubicBezTo>
                  <a:pt x="18192" y="28463"/>
                  <a:pt x="18205" y="28574"/>
                  <a:pt x="18216" y="28686"/>
                </a:cubicBezTo>
                <a:cubicBezTo>
                  <a:pt x="18218" y="28746"/>
                  <a:pt x="18223" y="28807"/>
                  <a:pt x="18226" y="28866"/>
                </a:cubicBezTo>
                <a:cubicBezTo>
                  <a:pt x="18228" y="28912"/>
                  <a:pt x="18233" y="28957"/>
                  <a:pt x="18232" y="29001"/>
                </a:cubicBezTo>
                <a:cubicBezTo>
                  <a:pt x="18230" y="29111"/>
                  <a:pt x="18228" y="29220"/>
                  <a:pt x="18227" y="29329"/>
                </a:cubicBezTo>
                <a:cubicBezTo>
                  <a:pt x="18219" y="29422"/>
                  <a:pt x="18211" y="29516"/>
                  <a:pt x="18205" y="29608"/>
                </a:cubicBezTo>
                <a:cubicBezTo>
                  <a:pt x="18200" y="29678"/>
                  <a:pt x="18190" y="29748"/>
                  <a:pt x="18180" y="29818"/>
                </a:cubicBezTo>
                <a:cubicBezTo>
                  <a:pt x="18171" y="29887"/>
                  <a:pt x="18164" y="29958"/>
                  <a:pt x="18152" y="30027"/>
                </a:cubicBezTo>
                <a:cubicBezTo>
                  <a:pt x="18137" y="30114"/>
                  <a:pt x="18122" y="30200"/>
                  <a:pt x="18108" y="30285"/>
                </a:cubicBezTo>
                <a:cubicBezTo>
                  <a:pt x="18108" y="30289"/>
                  <a:pt x="18107" y="30290"/>
                  <a:pt x="18107" y="30293"/>
                </a:cubicBezTo>
                <a:cubicBezTo>
                  <a:pt x="18085" y="30391"/>
                  <a:pt x="18068" y="30487"/>
                  <a:pt x="18045" y="30585"/>
                </a:cubicBezTo>
                <a:cubicBezTo>
                  <a:pt x="18021" y="30688"/>
                  <a:pt x="17998" y="30790"/>
                  <a:pt x="17974" y="30893"/>
                </a:cubicBezTo>
                <a:cubicBezTo>
                  <a:pt x="17939" y="31048"/>
                  <a:pt x="17907" y="31202"/>
                  <a:pt x="17879" y="31358"/>
                </a:cubicBezTo>
                <a:cubicBezTo>
                  <a:pt x="17864" y="31436"/>
                  <a:pt x="17848" y="31518"/>
                  <a:pt x="17838" y="31598"/>
                </a:cubicBezTo>
                <a:cubicBezTo>
                  <a:pt x="17824" y="31694"/>
                  <a:pt x="17812" y="31790"/>
                  <a:pt x="17798" y="31887"/>
                </a:cubicBezTo>
                <a:cubicBezTo>
                  <a:pt x="17794" y="31923"/>
                  <a:pt x="17793" y="31959"/>
                  <a:pt x="17791" y="31995"/>
                </a:cubicBezTo>
                <a:cubicBezTo>
                  <a:pt x="17786" y="32053"/>
                  <a:pt x="17782" y="32111"/>
                  <a:pt x="17777" y="32169"/>
                </a:cubicBezTo>
                <a:cubicBezTo>
                  <a:pt x="17772" y="32235"/>
                  <a:pt x="17771" y="32298"/>
                  <a:pt x="17768" y="32363"/>
                </a:cubicBezTo>
                <a:cubicBezTo>
                  <a:pt x="17766" y="32442"/>
                  <a:pt x="17762" y="32520"/>
                  <a:pt x="17765" y="32599"/>
                </a:cubicBezTo>
                <a:cubicBezTo>
                  <a:pt x="17767" y="32685"/>
                  <a:pt x="17771" y="32773"/>
                  <a:pt x="17773" y="32859"/>
                </a:cubicBezTo>
                <a:cubicBezTo>
                  <a:pt x="17774" y="32899"/>
                  <a:pt x="17778" y="32940"/>
                  <a:pt x="17782" y="32978"/>
                </a:cubicBezTo>
                <a:cubicBezTo>
                  <a:pt x="17786" y="33032"/>
                  <a:pt x="17791" y="33087"/>
                  <a:pt x="17794" y="33142"/>
                </a:cubicBezTo>
                <a:cubicBezTo>
                  <a:pt x="17801" y="33219"/>
                  <a:pt x="17813" y="33297"/>
                  <a:pt x="17823" y="33373"/>
                </a:cubicBezTo>
                <a:cubicBezTo>
                  <a:pt x="17828" y="33406"/>
                  <a:pt x="17832" y="33439"/>
                  <a:pt x="17838" y="33472"/>
                </a:cubicBezTo>
                <a:cubicBezTo>
                  <a:pt x="17845" y="33516"/>
                  <a:pt x="17854" y="33558"/>
                  <a:pt x="17861" y="33602"/>
                </a:cubicBezTo>
                <a:cubicBezTo>
                  <a:pt x="17887" y="33735"/>
                  <a:pt x="17914" y="33866"/>
                  <a:pt x="17954" y="33995"/>
                </a:cubicBezTo>
                <a:cubicBezTo>
                  <a:pt x="17988" y="34104"/>
                  <a:pt x="18024" y="34211"/>
                  <a:pt x="18067" y="34314"/>
                </a:cubicBezTo>
                <a:cubicBezTo>
                  <a:pt x="18101" y="34394"/>
                  <a:pt x="18134" y="34475"/>
                  <a:pt x="18174" y="34552"/>
                </a:cubicBezTo>
                <a:cubicBezTo>
                  <a:pt x="18215" y="34628"/>
                  <a:pt x="18255" y="34703"/>
                  <a:pt x="18295" y="34780"/>
                </a:cubicBezTo>
                <a:cubicBezTo>
                  <a:pt x="18331" y="34850"/>
                  <a:pt x="18373" y="34918"/>
                  <a:pt x="18415" y="34986"/>
                </a:cubicBezTo>
                <a:lnTo>
                  <a:pt x="18469" y="35075"/>
                </a:lnTo>
                <a:cubicBezTo>
                  <a:pt x="18485" y="35101"/>
                  <a:pt x="18504" y="35127"/>
                  <a:pt x="18521" y="35151"/>
                </a:cubicBezTo>
                <a:cubicBezTo>
                  <a:pt x="18554" y="35202"/>
                  <a:pt x="18589" y="35250"/>
                  <a:pt x="18623" y="35301"/>
                </a:cubicBezTo>
                <a:cubicBezTo>
                  <a:pt x="18664" y="35362"/>
                  <a:pt x="18712" y="35420"/>
                  <a:pt x="18760" y="35476"/>
                </a:cubicBezTo>
                <a:cubicBezTo>
                  <a:pt x="18850" y="35580"/>
                  <a:pt x="18944" y="35678"/>
                  <a:pt x="19044" y="35771"/>
                </a:cubicBezTo>
                <a:cubicBezTo>
                  <a:pt x="19103" y="35823"/>
                  <a:pt x="19161" y="35879"/>
                  <a:pt x="19222" y="35930"/>
                </a:cubicBezTo>
                <a:cubicBezTo>
                  <a:pt x="19263" y="35966"/>
                  <a:pt x="19305" y="36001"/>
                  <a:pt x="19346" y="36035"/>
                </a:cubicBezTo>
                <a:cubicBezTo>
                  <a:pt x="19368" y="36053"/>
                  <a:pt x="19390" y="36073"/>
                  <a:pt x="19412" y="36089"/>
                </a:cubicBezTo>
                <a:cubicBezTo>
                  <a:pt x="19455" y="36122"/>
                  <a:pt x="19497" y="36155"/>
                  <a:pt x="19539" y="36187"/>
                </a:cubicBezTo>
                <a:cubicBezTo>
                  <a:pt x="19568" y="36209"/>
                  <a:pt x="19596" y="36233"/>
                  <a:pt x="19625" y="36251"/>
                </a:cubicBezTo>
                <a:cubicBezTo>
                  <a:pt x="19693" y="36298"/>
                  <a:pt x="19761" y="36344"/>
                  <a:pt x="19828" y="36391"/>
                </a:cubicBezTo>
                <a:cubicBezTo>
                  <a:pt x="19853" y="36406"/>
                  <a:pt x="19878" y="36421"/>
                  <a:pt x="19903" y="36435"/>
                </a:cubicBezTo>
                <a:cubicBezTo>
                  <a:pt x="19951" y="36462"/>
                  <a:pt x="19999" y="36491"/>
                  <a:pt x="20047" y="36518"/>
                </a:cubicBezTo>
                <a:cubicBezTo>
                  <a:pt x="20111" y="36555"/>
                  <a:pt x="20178" y="36585"/>
                  <a:pt x="20245" y="36616"/>
                </a:cubicBezTo>
                <a:cubicBezTo>
                  <a:pt x="20316" y="36651"/>
                  <a:pt x="20389" y="36680"/>
                  <a:pt x="20461" y="36710"/>
                </a:cubicBezTo>
                <a:cubicBezTo>
                  <a:pt x="20497" y="36724"/>
                  <a:pt x="20532" y="36741"/>
                  <a:pt x="20568" y="36754"/>
                </a:cubicBezTo>
                <a:cubicBezTo>
                  <a:pt x="20604" y="36766"/>
                  <a:pt x="20641" y="36780"/>
                  <a:pt x="20677" y="36791"/>
                </a:cubicBezTo>
                <a:cubicBezTo>
                  <a:pt x="20723" y="36807"/>
                  <a:pt x="20767" y="36824"/>
                  <a:pt x="20814" y="36838"/>
                </a:cubicBezTo>
                <a:cubicBezTo>
                  <a:pt x="20852" y="36848"/>
                  <a:pt x="20889" y="36858"/>
                  <a:pt x="20925" y="36869"/>
                </a:cubicBezTo>
                <a:cubicBezTo>
                  <a:pt x="20994" y="36888"/>
                  <a:pt x="21065" y="36909"/>
                  <a:pt x="21134" y="36925"/>
                </a:cubicBezTo>
                <a:cubicBezTo>
                  <a:pt x="21215" y="36943"/>
                  <a:pt x="21298" y="36966"/>
                  <a:pt x="21381" y="36979"/>
                </a:cubicBezTo>
                <a:cubicBezTo>
                  <a:pt x="21456" y="36992"/>
                  <a:pt x="21530" y="37009"/>
                  <a:pt x="21605" y="37018"/>
                </a:cubicBezTo>
                <a:cubicBezTo>
                  <a:pt x="21691" y="37030"/>
                  <a:pt x="21778" y="37044"/>
                  <a:pt x="21864" y="37050"/>
                </a:cubicBezTo>
                <a:lnTo>
                  <a:pt x="22026" y="37063"/>
                </a:lnTo>
                <a:cubicBezTo>
                  <a:pt x="22054" y="37064"/>
                  <a:pt x="22081" y="37066"/>
                  <a:pt x="22108" y="37066"/>
                </a:cubicBezTo>
                <a:cubicBezTo>
                  <a:pt x="22178" y="37068"/>
                  <a:pt x="22248" y="37068"/>
                  <a:pt x="22320" y="37069"/>
                </a:cubicBezTo>
                <a:cubicBezTo>
                  <a:pt x="22374" y="37069"/>
                  <a:pt x="22431" y="37064"/>
                  <a:pt x="22485" y="37059"/>
                </a:cubicBezTo>
                <a:cubicBezTo>
                  <a:pt x="22539" y="37055"/>
                  <a:pt x="22591" y="37052"/>
                  <a:pt x="22645" y="37044"/>
                </a:cubicBezTo>
                <a:cubicBezTo>
                  <a:pt x="22691" y="37038"/>
                  <a:pt x="22738" y="37032"/>
                  <a:pt x="22785" y="37024"/>
                </a:cubicBezTo>
                <a:cubicBezTo>
                  <a:pt x="22805" y="37022"/>
                  <a:pt x="22824" y="37021"/>
                  <a:pt x="22844" y="37017"/>
                </a:cubicBezTo>
                <a:cubicBezTo>
                  <a:pt x="22958" y="36995"/>
                  <a:pt x="23073" y="36976"/>
                  <a:pt x="23186" y="36947"/>
                </a:cubicBezTo>
                <a:cubicBezTo>
                  <a:pt x="23234" y="36936"/>
                  <a:pt x="23283" y="36924"/>
                  <a:pt x="23331" y="36913"/>
                </a:cubicBezTo>
                <a:cubicBezTo>
                  <a:pt x="23360" y="36905"/>
                  <a:pt x="23387" y="36901"/>
                  <a:pt x="23413" y="36892"/>
                </a:cubicBezTo>
                <a:cubicBezTo>
                  <a:pt x="23476" y="36872"/>
                  <a:pt x="23540" y="36852"/>
                  <a:pt x="23602" y="36832"/>
                </a:cubicBezTo>
                <a:cubicBezTo>
                  <a:pt x="23654" y="36817"/>
                  <a:pt x="23703" y="36800"/>
                  <a:pt x="23754" y="36782"/>
                </a:cubicBezTo>
                <a:cubicBezTo>
                  <a:pt x="23827" y="36755"/>
                  <a:pt x="23900" y="36727"/>
                  <a:pt x="23974" y="36699"/>
                </a:cubicBezTo>
                <a:cubicBezTo>
                  <a:pt x="24028" y="36679"/>
                  <a:pt x="24080" y="36655"/>
                  <a:pt x="24135" y="36631"/>
                </a:cubicBezTo>
                <a:cubicBezTo>
                  <a:pt x="24173" y="36615"/>
                  <a:pt x="24212" y="36598"/>
                  <a:pt x="24252" y="36580"/>
                </a:cubicBezTo>
                <a:cubicBezTo>
                  <a:pt x="24264" y="36575"/>
                  <a:pt x="24278" y="36570"/>
                  <a:pt x="24291" y="36567"/>
                </a:cubicBezTo>
                <a:cubicBezTo>
                  <a:pt x="24505" y="36497"/>
                  <a:pt x="24715" y="36414"/>
                  <a:pt x="24925" y="36333"/>
                </a:cubicBezTo>
                <a:cubicBezTo>
                  <a:pt x="25137" y="36250"/>
                  <a:pt x="25348" y="36170"/>
                  <a:pt x="25558" y="36084"/>
                </a:cubicBezTo>
                <a:cubicBezTo>
                  <a:pt x="25671" y="36039"/>
                  <a:pt x="25782" y="35990"/>
                  <a:pt x="25893" y="35941"/>
                </a:cubicBezTo>
                <a:cubicBezTo>
                  <a:pt x="25989" y="35898"/>
                  <a:pt x="26082" y="35848"/>
                  <a:pt x="26177" y="35800"/>
                </a:cubicBezTo>
                <a:cubicBezTo>
                  <a:pt x="26231" y="35773"/>
                  <a:pt x="26281" y="35740"/>
                  <a:pt x="26333" y="35711"/>
                </a:cubicBezTo>
                <a:cubicBezTo>
                  <a:pt x="26366" y="35691"/>
                  <a:pt x="26400" y="35672"/>
                  <a:pt x="26432" y="35652"/>
                </a:cubicBezTo>
                <a:cubicBezTo>
                  <a:pt x="26521" y="35594"/>
                  <a:pt x="26612" y="35538"/>
                  <a:pt x="26698" y="35476"/>
                </a:cubicBezTo>
                <a:cubicBezTo>
                  <a:pt x="26802" y="35402"/>
                  <a:pt x="26905" y="35329"/>
                  <a:pt x="27005" y="35251"/>
                </a:cubicBezTo>
                <a:cubicBezTo>
                  <a:pt x="27088" y="35187"/>
                  <a:pt x="27170" y="35124"/>
                  <a:pt x="27251" y="35060"/>
                </a:cubicBezTo>
                <a:cubicBezTo>
                  <a:pt x="27346" y="34983"/>
                  <a:pt x="27442" y="34907"/>
                  <a:pt x="27535" y="34826"/>
                </a:cubicBezTo>
                <a:cubicBezTo>
                  <a:pt x="27621" y="34754"/>
                  <a:pt x="27705" y="34682"/>
                  <a:pt x="27787" y="34607"/>
                </a:cubicBezTo>
                <a:cubicBezTo>
                  <a:pt x="27832" y="34567"/>
                  <a:pt x="27879" y="34527"/>
                  <a:pt x="27922" y="34485"/>
                </a:cubicBezTo>
                <a:cubicBezTo>
                  <a:pt x="27972" y="34437"/>
                  <a:pt x="28021" y="34390"/>
                  <a:pt x="28071" y="34341"/>
                </a:cubicBezTo>
                <a:cubicBezTo>
                  <a:pt x="28088" y="34325"/>
                  <a:pt x="28106" y="34308"/>
                  <a:pt x="28124" y="34290"/>
                </a:cubicBezTo>
                <a:cubicBezTo>
                  <a:pt x="28181" y="34233"/>
                  <a:pt x="28238" y="34174"/>
                  <a:pt x="28295" y="34114"/>
                </a:cubicBezTo>
                <a:cubicBezTo>
                  <a:pt x="28598" y="33798"/>
                  <a:pt x="28876" y="33458"/>
                  <a:pt x="29130" y="33102"/>
                </a:cubicBezTo>
                <a:cubicBezTo>
                  <a:pt x="29206" y="32994"/>
                  <a:pt x="29280" y="32888"/>
                  <a:pt x="29355" y="32780"/>
                </a:cubicBezTo>
                <a:cubicBezTo>
                  <a:pt x="29378" y="32744"/>
                  <a:pt x="29402" y="32709"/>
                  <a:pt x="29425" y="32672"/>
                </a:cubicBezTo>
                <a:cubicBezTo>
                  <a:pt x="29453" y="32632"/>
                  <a:pt x="29480" y="32593"/>
                  <a:pt x="29504" y="32553"/>
                </a:cubicBezTo>
                <a:cubicBezTo>
                  <a:pt x="29563" y="32453"/>
                  <a:pt x="29623" y="32355"/>
                  <a:pt x="29678" y="32255"/>
                </a:cubicBezTo>
                <a:cubicBezTo>
                  <a:pt x="29701" y="32210"/>
                  <a:pt x="29727" y="32168"/>
                  <a:pt x="29749" y="32124"/>
                </a:cubicBezTo>
                <a:cubicBezTo>
                  <a:pt x="29780" y="32059"/>
                  <a:pt x="29812" y="31995"/>
                  <a:pt x="29843" y="31931"/>
                </a:cubicBezTo>
                <a:cubicBezTo>
                  <a:pt x="29868" y="31884"/>
                  <a:pt x="29888" y="31833"/>
                  <a:pt x="29912" y="31785"/>
                </a:cubicBezTo>
                <a:cubicBezTo>
                  <a:pt x="29931" y="31743"/>
                  <a:pt x="29951" y="31698"/>
                  <a:pt x="29970" y="31655"/>
                </a:cubicBezTo>
                <a:cubicBezTo>
                  <a:pt x="30008" y="31561"/>
                  <a:pt x="30048" y="31467"/>
                  <a:pt x="30083" y="31372"/>
                </a:cubicBezTo>
                <a:cubicBezTo>
                  <a:pt x="30106" y="31307"/>
                  <a:pt x="30134" y="31244"/>
                  <a:pt x="30154" y="31178"/>
                </a:cubicBezTo>
                <a:cubicBezTo>
                  <a:pt x="30173" y="31123"/>
                  <a:pt x="30192" y="31067"/>
                  <a:pt x="30209" y="31010"/>
                </a:cubicBezTo>
                <a:cubicBezTo>
                  <a:pt x="30243" y="30909"/>
                  <a:pt x="30273" y="30807"/>
                  <a:pt x="30302" y="30705"/>
                </a:cubicBezTo>
                <a:cubicBezTo>
                  <a:pt x="30363" y="30501"/>
                  <a:pt x="30415" y="30298"/>
                  <a:pt x="30457" y="30089"/>
                </a:cubicBezTo>
                <a:cubicBezTo>
                  <a:pt x="30502" y="29865"/>
                  <a:pt x="30542" y="29639"/>
                  <a:pt x="30579" y="29413"/>
                </a:cubicBezTo>
                <a:cubicBezTo>
                  <a:pt x="30588" y="29357"/>
                  <a:pt x="30594" y="29299"/>
                  <a:pt x="30601" y="29242"/>
                </a:cubicBezTo>
                <a:cubicBezTo>
                  <a:pt x="30609" y="29199"/>
                  <a:pt x="30615" y="29154"/>
                  <a:pt x="30620" y="29111"/>
                </a:cubicBezTo>
                <a:cubicBezTo>
                  <a:pt x="30631" y="29005"/>
                  <a:pt x="30645" y="28899"/>
                  <a:pt x="30653" y="28792"/>
                </a:cubicBezTo>
                <a:cubicBezTo>
                  <a:pt x="30663" y="28668"/>
                  <a:pt x="30674" y="28546"/>
                  <a:pt x="30681" y="28423"/>
                </a:cubicBezTo>
                <a:cubicBezTo>
                  <a:pt x="30686" y="28313"/>
                  <a:pt x="30691" y="28201"/>
                  <a:pt x="30693" y="28091"/>
                </a:cubicBezTo>
                <a:cubicBezTo>
                  <a:pt x="30694" y="28039"/>
                  <a:pt x="30698" y="27987"/>
                  <a:pt x="30697" y="27936"/>
                </a:cubicBezTo>
                <a:cubicBezTo>
                  <a:pt x="30696" y="27873"/>
                  <a:pt x="30694" y="27811"/>
                  <a:pt x="30693" y="27747"/>
                </a:cubicBezTo>
                <a:cubicBezTo>
                  <a:pt x="30692" y="27646"/>
                  <a:pt x="30691" y="27543"/>
                  <a:pt x="30687" y="27442"/>
                </a:cubicBezTo>
                <a:cubicBezTo>
                  <a:pt x="30679" y="27198"/>
                  <a:pt x="30670" y="26952"/>
                  <a:pt x="30658" y="26708"/>
                </a:cubicBezTo>
                <a:cubicBezTo>
                  <a:pt x="30653" y="26590"/>
                  <a:pt x="30643" y="26472"/>
                  <a:pt x="30632" y="26356"/>
                </a:cubicBezTo>
                <a:cubicBezTo>
                  <a:pt x="30624" y="26260"/>
                  <a:pt x="30612" y="26165"/>
                  <a:pt x="30595" y="26070"/>
                </a:cubicBezTo>
                <a:cubicBezTo>
                  <a:pt x="30585" y="26012"/>
                  <a:pt x="30576" y="25955"/>
                  <a:pt x="30563" y="25898"/>
                </a:cubicBezTo>
                <a:cubicBezTo>
                  <a:pt x="30550" y="25843"/>
                  <a:pt x="30537" y="25788"/>
                  <a:pt x="30526" y="25732"/>
                </a:cubicBezTo>
                <a:cubicBezTo>
                  <a:pt x="30505" y="25638"/>
                  <a:pt x="30480" y="25543"/>
                  <a:pt x="30456" y="25451"/>
                </a:cubicBezTo>
                <a:cubicBezTo>
                  <a:pt x="30399" y="25233"/>
                  <a:pt x="30343" y="25014"/>
                  <a:pt x="30283" y="24795"/>
                </a:cubicBezTo>
                <a:cubicBezTo>
                  <a:pt x="30222" y="24579"/>
                  <a:pt x="30158" y="24362"/>
                  <a:pt x="30093" y="24145"/>
                </a:cubicBezTo>
                <a:cubicBezTo>
                  <a:pt x="30058" y="24035"/>
                  <a:pt x="30023" y="23925"/>
                  <a:pt x="29987" y="23815"/>
                </a:cubicBezTo>
                <a:cubicBezTo>
                  <a:pt x="29954" y="23715"/>
                  <a:pt x="29919" y="23616"/>
                  <a:pt x="29883" y="23516"/>
                </a:cubicBezTo>
                <a:cubicBezTo>
                  <a:pt x="29851" y="23425"/>
                  <a:pt x="29816" y="23334"/>
                  <a:pt x="29781" y="23244"/>
                </a:cubicBezTo>
                <a:cubicBezTo>
                  <a:pt x="29745" y="23151"/>
                  <a:pt x="29712" y="23058"/>
                  <a:pt x="29675" y="22967"/>
                </a:cubicBezTo>
                <a:cubicBezTo>
                  <a:pt x="29515" y="22568"/>
                  <a:pt x="29356" y="22169"/>
                  <a:pt x="29181" y="21779"/>
                </a:cubicBezTo>
                <a:cubicBezTo>
                  <a:pt x="29015" y="21403"/>
                  <a:pt x="28861" y="21023"/>
                  <a:pt x="28695" y="20650"/>
                </a:cubicBezTo>
                <a:cubicBezTo>
                  <a:pt x="28619" y="20479"/>
                  <a:pt x="28536" y="20310"/>
                  <a:pt x="28453" y="20143"/>
                </a:cubicBezTo>
                <a:cubicBezTo>
                  <a:pt x="28372" y="19980"/>
                  <a:pt x="28289" y="19819"/>
                  <a:pt x="28204" y="19660"/>
                </a:cubicBezTo>
                <a:cubicBezTo>
                  <a:pt x="28042" y="19360"/>
                  <a:pt x="27867" y="19067"/>
                  <a:pt x="27698" y="18770"/>
                </a:cubicBezTo>
                <a:cubicBezTo>
                  <a:pt x="27567" y="18538"/>
                  <a:pt x="27447" y="18303"/>
                  <a:pt x="27320" y="18069"/>
                </a:cubicBezTo>
                <a:cubicBezTo>
                  <a:pt x="27196" y="17834"/>
                  <a:pt x="27067" y="17606"/>
                  <a:pt x="26935" y="17379"/>
                </a:cubicBezTo>
                <a:cubicBezTo>
                  <a:pt x="26656" y="16903"/>
                  <a:pt x="26363" y="16434"/>
                  <a:pt x="26088" y="15954"/>
                </a:cubicBezTo>
                <a:cubicBezTo>
                  <a:pt x="25785" y="15412"/>
                  <a:pt x="25519" y="14851"/>
                  <a:pt x="25229" y="14302"/>
                </a:cubicBezTo>
                <a:cubicBezTo>
                  <a:pt x="25132" y="14117"/>
                  <a:pt x="25034" y="13932"/>
                  <a:pt x="24928" y="13753"/>
                </a:cubicBezTo>
                <a:cubicBezTo>
                  <a:pt x="24819" y="13567"/>
                  <a:pt x="24708" y="13381"/>
                  <a:pt x="24598" y="13196"/>
                </a:cubicBezTo>
                <a:cubicBezTo>
                  <a:pt x="24375" y="12819"/>
                  <a:pt x="24153" y="12441"/>
                  <a:pt x="23911" y="12079"/>
                </a:cubicBezTo>
                <a:cubicBezTo>
                  <a:pt x="23798" y="11910"/>
                  <a:pt x="23679" y="11745"/>
                  <a:pt x="23563" y="11577"/>
                </a:cubicBezTo>
                <a:cubicBezTo>
                  <a:pt x="23458" y="11423"/>
                  <a:pt x="23354" y="11265"/>
                  <a:pt x="23248" y="11108"/>
                </a:cubicBezTo>
                <a:cubicBezTo>
                  <a:pt x="23015" y="10751"/>
                  <a:pt x="22782" y="10397"/>
                  <a:pt x="22541" y="10047"/>
                </a:cubicBezTo>
                <a:cubicBezTo>
                  <a:pt x="22420" y="9869"/>
                  <a:pt x="22297" y="9692"/>
                  <a:pt x="22170" y="9517"/>
                </a:cubicBezTo>
                <a:cubicBezTo>
                  <a:pt x="22040" y="9336"/>
                  <a:pt x="21906" y="9157"/>
                  <a:pt x="21772" y="8979"/>
                </a:cubicBezTo>
                <a:cubicBezTo>
                  <a:pt x="21503" y="8624"/>
                  <a:pt x="21230" y="8272"/>
                  <a:pt x="20965" y="7915"/>
                </a:cubicBezTo>
                <a:cubicBezTo>
                  <a:pt x="20714" y="7580"/>
                  <a:pt x="20467" y="7243"/>
                  <a:pt x="20216" y="6909"/>
                </a:cubicBezTo>
                <a:cubicBezTo>
                  <a:pt x="20105" y="6761"/>
                  <a:pt x="19990" y="6619"/>
                  <a:pt x="19871" y="6480"/>
                </a:cubicBezTo>
                <a:cubicBezTo>
                  <a:pt x="19754" y="6347"/>
                  <a:pt x="19630" y="6221"/>
                  <a:pt x="19501" y="6100"/>
                </a:cubicBezTo>
                <a:cubicBezTo>
                  <a:pt x="19360" y="5965"/>
                  <a:pt x="19216" y="5835"/>
                  <a:pt x="19069" y="5701"/>
                </a:cubicBezTo>
                <a:cubicBezTo>
                  <a:pt x="18922" y="5563"/>
                  <a:pt x="18776" y="5423"/>
                  <a:pt x="18629" y="5284"/>
                </a:cubicBezTo>
                <a:cubicBezTo>
                  <a:pt x="18336" y="5007"/>
                  <a:pt x="18035" y="4739"/>
                  <a:pt x="17727" y="4478"/>
                </a:cubicBezTo>
                <a:cubicBezTo>
                  <a:pt x="17148" y="3985"/>
                  <a:pt x="16528" y="3545"/>
                  <a:pt x="15933" y="3072"/>
                </a:cubicBezTo>
                <a:cubicBezTo>
                  <a:pt x="15795" y="2961"/>
                  <a:pt x="15659" y="2849"/>
                  <a:pt x="15518" y="2742"/>
                </a:cubicBezTo>
                <a:cubicBezTo>
                  <a:pt x="15434" y="2681"/>
                  <a:pt x="15348" y="2621"/>
                  <a:pt x="15261" y="2564"/>
                </a:cubicBezTo>
                <a:cubicBezTo>
                  <a:pt x="15177" y="2509"/>
                  <a:pt x="15090" y="2458"/>
                  <a:pt x="15005" y="2406"/>
                </a:cubicBezTo>
                <a:cubicBezTo>
                  <a:pt x="14822" y="2299"/>
                  <a:pt x="14644" y="2187"/>
                  <a:pt x="14456" y="2087"/>
                </a:cubicBezTo>
                <a:cubicBezTo>
                  <a:pt x="14309" y="2009"/>
                  <a:pt x="14159" y="1937"/>
                  <a:pt x="14006" y="1868"/>
                </a:cubicBezTo>
                <a:cubicBezTo>
                  <a:pt x="13854" y="1800"/>
                  <a:pt x="13701" y="1733"/>
                  <a:pt x="13547" y="1671"/>
                </a:cubicBezTo>
                <a:cubicBezTo>
                  <a:pt x="13369" y="1597"/>
                  <a:pt x="13191" y="1524"/>
                  <a:pt x="13013" y="1452"/>
                </a:cubicBezTo>
                <a:cubicBezTo>
                  <a:pt x="12830" y="1380"/>
                  <a:pt x="12646" y="1313"/>
                  <a:pt x="12461" y="1251"/>
                </a:cubicBezTo>
                <a:cubicBezTo>
                  <a:pt x="12281" y="1192"/>
                  <a:pt x="12101" y="1135"/>
                  <a:pt x="11924" y="1068"/>
                </a:cubicBezTo>
                <a:cubicBezTo>
                  <a:pt x="11736" y="992"/>
                  <a:pt x="11554" y="909"/>
                  <a:pt x="11369" y="828"/>
                </a:cubicBezTo>
                <a:cubicBezTo>
                  <a:pt x="11205" y="756"/>
                  <a:pt x="11038" y="692"/>
                  <a:pt x="10870" y="627"/>
                </a:cubicBezTo>
                <a:cubicBezTo>
                  <a:pt x="10704" y="563"/>
                  <a:pt x="10539" y="498"/>
                  <a:pt x="10368" y="449"/>
                </a:cubicBezTo>
                <a:cubicBezTo>
                  <a:pt x="10192" y="398"/>
                  <a:pt x="10012" y="357"/>
                  <a:pt x="9832" y="314"/>
                </a:cubicBezTo>
                <a:lnTo>
                  <a:pt x="9832" y="314"/>
                </a:lnTo>
                <a:cubicBezTo>
                  <a:pt x="9838" y="315"/>
                  <a:pt x="9842" y="316"/>
                  <a:pt x="9846" y="316"/>
                </a:cubicBezTo>
                <a:cubicBezTo>
                  <a:pt x="9644" y="268"/>
                  <a:pt x="9442" y="212"/>
                  <a:pt x="9238" y="172"/>
                </a:cubicBezTo>
                <a:cubicBezTo>
                  <a:pt x="9115" y="147"/>
                  <a:pt x="8991" y="128"/>
                  <a:pt x="8868" y="115"/>
                </a:cubicBezTo>
                <a:cubicBezTo>
                  <a:pt x="8762" y="103"/>
                  <a:pt x="8656" y="92"/>
                  <a:pt x="8550" y="79"/>
                </a:cubicBezTo>
                <a:cubicBezTo>
                  <a:pt x="8454" y="67"/>
                  <a:pt x="8359" y="54"/>
                  <a:pt x="8263" y="43"/>
                </a:cubicBezTo>
                <a:cubicBezTo>
                  <a:pt x="8171" y="31"/>
                  <a:pt x="8080" y="17"/>
                  <a:pt x="7987" y="12"/>
                </a:cubicBezTo>
                <a:cubicBezTo>
                  <a:pt x="7930" y="8"/>
                  <a:pt x="7875" y="3"/>
                  <a:pt x="7818" y="2"/>
                </a:cubicBezTo>
                <a:cubicBezTo>
                  <a:pt x="7752" y="2"/>
                  <a:pt x="7686" y="0"/>
                  <a:pt x="7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8"/>
          <p:cNvSpPr/>
          <p:nvPr/>
        </p:nvSpPr>
        <p:spPr>
          <a:xfrm flipH="1">
            <a:off x="274897" y="2197563"/>
            <a:ext cx="357824" cy="31533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BC25986A-D8E3-7052-E725-E4E8FDBADE92}"/>
              </a:ext>
            </a:extLst>
          </p:cNvPr>
          <p:cNvPicPr>
            <a:picLocks noChangeAspect="1"/>
          </p:cNvPicPr>
          <p:nvPr/>
        </p:nvPicPr>
        <p:blipFill>
          <a:blip r:embed="rId3"/>
          <a:stretch>
            <a:fillRect/>
          </a:stretch>
        </p:blipFill>
        <p:spPr>
          <a:xfrm>
            <a:off x="1108879" y="713880"/>
            <a:ext cx="6822056" cy="3246742"/>
          </a:xfrm>
          <a:prstGeom prst="rect">
            <a:avLst/>
          </a:prstGeom>
        </p:spPr>
      </p:pic>
    </p:spTree>
    <p:extLst>
      <p:ext uri="{BB962C8B-B14F-4D97-AF65-F5344CB8AC3E}">
        <p14:creationId xmlns:p14="http://schemas.microsoft.com/office/powerpoint/2010/main" val="3020424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112F142-81E3-9827-B632-72CA071F95EE}"/>
              </a:ext>
            </a:extLst>
          </p:cNvPr>
          <p:cNvGraphicFramePr>
            <a:graphicFrameLocks noGrp="1"/>
          </p:cNvGraphicFramePr>
          <p:nvPr>
            <p:extLst>
              <p:ext uri="{D42A27DB-BD31-4B8C-83A1-F6EECF244321}">
                <p14:modId xmlns:p14="http://schemas.microsoft.com/office/powerpoint/2010/main" val="213889753"/>
              </p:ext>
            </p:extLst>
          </p:nvPr>
        </p:nvGraphicFramePr>
        <p:xfrm>
          <a:off x="805516" y="487181"/>
          <a:ext cx="7364850" cy="4380982"/>
        </p:xfrm>
        <a:graphic>
          <a:graphicData uri="http://schemas.openxmlformats.org/drawingml/2006/table">
            <a:tbl>
              <a:tblPr>
                <a:tableStyleId>{16D9F66E-5EB9-4882-86FB-DCBF35E3C3E4}</a:tableStyleId>
              </a:tblPr>
              <a:tblGrid>
                <a:gridCol w="1472970">
                  <a:extLst>
                    <a:ext uri="{9D8B030D-6E8A-4147-A177-3AD203B41FA5}">
                      <a16:colId xmlns:a16="http://schemas.microsoft.com/office/drawing/2014/main" val="889310114"/>
                    </a:ext>
                  </a:extLst>
                </a:gridCol>
                <a:gridCol w="1472970">
                  <a:extLst>
                    <a:ext uri="{9D8B030D-6E8A-4147-A177-3AD203B41FA5}">
                      <a16:colId xmlns:a16="http://schemas.microsoft.com/office/drawing/2014/main" val="545544595"/>
                    </a:ext>
                  </a:extLst>
                </a:gridCol>
                <a:gridCol w="1472970">
                  <a:extLst>
                    <a:ext uri="{9D8B030D-6E8A-4147-A177-3AD203B41FA5}">
                      <a16:colId xmlns:a16="http://schemas.microsoft.com/office/drawing/2014/main" val="3939508010"/>
                    </a:ext>
                  </a:extLst>
                </a:gridCol>
                <a:gridCol w="1472970">
                  <a:extLst>
                    <a:ext uri="{9D8B030D-6E8A-4147-A177-3AD203B41FA5}">
                      <a16:colId xmlns:a16="http://schemas.microsoft.com/office/drawing/2014/main" val="958545611"/>
                    </a:ext>
                  </a:extLst>
                </a:gridCol>
                <a:gridCol w="1472970">
                  <a:extLst>
                    <a:ext uri="{9D8B030D-6E8A-4147-A177-3AD203B41FA5}">
                      <a16:colId xmlns:a16="http://schemas.microsoft.com/office/drawing/2014/main" val="2514612250"/>
                    </a:ext>
                  </a:extLst>
                </a:gridCol>
              </a:tblGrid>
              <a:tr h="282457">
                <a:tc>
                  <a:txBody>
                    <a:bodyPr/>
                    <a:lstStyle/>
                    <a:p>
                      <a:pPr algn="ctr" fontAlgn="b"/>
                      <a:r>
                        <a:rPr lang="en-IN" sz="1000" b="1" dirty="0">
                          <a:solidFill>
                            <a:schemeClr val="bg2"/>
                          </a:solidFill>
                          <a:effectLst/>
                        </a:rPr>
                        <a:t>Model</a:t>
                      </a:r>
                    </a:p>
                  </a:txBody>
                  <a:tcPr marL="21976" marR="21976" marT="10988" marB="10988" anchor="b"/>
                </a:tc>
                <a:tc>
                  <a:txBody>
                    <a:bodyPr/>
                    <a:lstStyle/>
                    <a:p>
                      <a:pPr algn="ctr" fontAlgn="b"/>
                      <a:r>
                        <a:rPr lang="en-IN" sz="1000" b="1" dirty="0">
                          <a:solidFill>
                            <a:schemeClr val="bg2"/>
                          </a:solidFill>
                          <a:effectLst/>
                        </a:rPr>
                        <a:t>Convolutional Layers</a:t>
                      </a:r>
                    </a:p>
                  </a:txBody>
                  <a:tcPr marL="21976" marR="21976" marT="10988" marB="10988" anchor="b"/>
                </a:tc>
                <a:tc>
                  <a:txBody>
                    <a:bodyPr/>
                    <a:lstStyle/>
                    <a:p>
                      <a:pPr algn="ctr" fontAlgn="b"/>
                      <a:r>
                        <a:rPr lang="en-IN" sz="1000" b="1" dirty="0">
                          <a:solidFill>
                            <a:schemeClr val="bg2"/>
                          </a:solidFill>
                          <a:effectLst/>
                        </a:rPr>
                        <a:t>Fully Connected Layers</a:t>
                      </a:r>
                    </a:p>
                  </a:txBody>
                  <a:tcPr marL="21976" marR="21976" marT="10988" marB="10988" anchor="b"/>
                </a:tc>
                <a:tc>
                  <a:txBody>
                    <a:bodyPr/>
                    <a:lstStyle/>
                    <a:p>
                      <a:pPr algn="ctr" fontAlgn="b"/>
                      <a:r>
                        <a:rPr lang="en-IN" sz="1000" b="1">
                          <a:solidFill>
                            <a:schemeClr val="bg2"/>
                          </a:solidFill>
                          <a:effectLst/>
                        </a:rPr>
                        <a:t>Hyperparameters</a:t>
                      </a:r>
                    </a:p>
                  </a:txBody>
                  <a:tcPr marL="21976" marR="21976" marT="10988" marB="10988" anchor="b"/>
                </a:tc>
                <a:tc>
                  <a:txBody>
                    <a:bodyPr/>
                    <a:lstStyle/>
                    <a:p>
                      <a:pPr algn="ctr" fontAlgn="b"/>
                      <a:r>
                        <a:rPr lang="en-IN" sz="1000" b="1" dirty="0">
                          <a:solidFill>
                            <a:schemeClr val="bg2"/>
                          </a:solidFill>
                          <a:effectLst/>
                        </a:rPr>
                        <a:t>Performance</a:t>
                      </a:r>
                    </a:p>
                  </a:txBody>
                  <a:tcPr marL="21976" marR="21976" marT="10988" marB="10988" anchor="b"/>
                </a:tc>
                <a:extLst>
                  <a:ext uri="{0D108BD9-81ED-4DB2-BD59-A6C34878D82A}">
                    <a16:rowId xmlns:a16="http://schemas.microsoft.com/office/drawing/2014/main" val="1359578808"/>
                  </a:ext>
                </a:extLst>
              </a:tr>
              <a:tr h="819705">
                <a:tc>
                  <a:txBody>
                    <a:bodyPr/>
                    <a:lstStyle/>
                    <a:p>
                      <a:pPr algn="ctr" fontAlgn="base"/>
                      <a:r>
                        <a:rPr lang="en-IN" sz="1000" dirty="0">
                          <a:solidFill>
                            <a:schemeClr val="bg2"/>
                          </a:solidFill>
                          <a:effectLst/>
                        </a:rPr>
                        <a:t>Model 1</a:t>
                      </a:r>
                    </a:p>
                  </a:txBody>
                  <a:tcPr marL="21976" marR="21976" marT="10988" marB="10988" anchor="ctr"/>
                </a:tc>
                <a:tc>
                  <a:txBody>
                    <a:bodyPr/>
                    <a:lstStyle/>
                    <a:p>
                      <a:pPr fontAlgn="base"/>
                      <a:r>
                        <a:rPr lang="en-US" sz="1000" dirty="0">
                          <a:solidFill>
                            <a:schemeClr val="bg2"/>
                          </a:solidFill>
                          <a:effectLst/>
                        </a:rPr>
                        <a:t>Two convolutional layers with (3, 3) kernel size, </a:t>
                      </a:r>
                      <a:r>
                        <a:rPr lang="en-US" sz="1000" dirty="0" err="1">
                          <a:solidFill>
                            <a:schemeClr val="bg2"/>
                          </a:solidFill>
                          <a:effectLst/>
                        </a:rPr>
                        <a:t>ReLU</a:t>
                      </a:r>
                      <a:r>
                        <a:rPr lang="en-US" sz="1000" dirty="0">
                          <a:solidFill>
                            <a:schemeClr val="bg2"/>
                          </a:solidFill>
                          <a:effectLst/>
                        </a:rPr>
                        <a:t> activation, and valid padding</a:t>
                      </a:r>
                    </a:p>
                  </a:txBody>
                  <a:tcPr marL="21976" marR="21976" marT="10988" marB="10988" anchor="ctr"/>
                </a:tc>
                <a:tc>
                  <a:txBody>
                    <a:bodyPr/>
                    <a:lstStyle/>
                    <a:p>
                      <a:pPr algn="l" fontAlgn="base"/>
                      <a:r>
                        <a:rPr lang="en-US" sz="1000" dirty="0">
                          <a:solidFill>
                            <a:schemeClr val="bg2"/>
                          </a:solidFill>
                          <a:effectLst/>
                        </a:rPr>
                        <a:t>Two fully connected layers with 252 units each, </a:t>
                      </a:r>
                      <a:r>
                        <a:rPr lang="en-US" sz="1000" dirty="0" err="1">
                          <a:solidFill>
                            <a:schemeClr val="bg2"/>
                          </a:solidFill>
                          <a:effectLst/>
                        </a:rPr>
                        <a:t>ReLU</a:t>
                      </a:r>
                      <a:r>
                        <a:rPr lang="en-US" sz="1000" dirty="0">
                          <a:solidFill>
                            <a:schemeClr val="bg2"/>
                          </a:solidFill>
                          <a:effectLst/>
                        </a:rPr>
                        <a:t> activation, and </a:t>
                      </a:r>
                      <a:r>
                        <a:rPr lang="en-US" sz="1000" dirty="0" err="1">
                          <a:solidFill>
                            <a:schemeClr val="bg2"/>
                          </a:solidFill>
                          <a:effectLst/>
                        </a:rPr>
                        <a:t>softmax</a:t>
                      </a:r>
                      <a:r>
                        <a:rPr lang="en-US" sz="1000" dirty="0">
                          <a:solidFill>
                            <a:schemeClr val="bg2"/>
                          </a:solidFill>
                          <a:effectLst/>
                        </a:rPr>
                        <a:t> output</a:t>
                      </a:r>
                    </a:p>
                  </a:txBody>
                  <a:tcPr marL="21976" marR="21976" marT="10988" marB="10988" anchor="ctr"/>
                </a:tc>
                <a:tc>
                  <a:txBody>
                    <a:bodyPr/>
                    <a:lstStyle/>
                    <a:p>
                      <a:pPr algn="ctr" fontAlgn="base"/>
                      <a:r>
                        <a:rPr lang="en-US" sz="1000" dirty="0">
                          <a:solidFill>
                            <a:schemeClr val="bg2"/>
                          </a:solidFill>
                          <a:effectLst/>
                        </a:rPr>
                        <a:t>LR: 0.001, Batch size: 32</a:t>
                      </a:r>
                    </a:p>
                  </a:txBody>
                  <a:tcPr marL="21976" marR="21976" marT="10988" marB="10988" anchor="ctr"/>
                </a:tc>
                <a:tc>
                  <a:txBody>
                    <a:bodyPr/>
                    <a:lstStyle/>
                    <a:p>
                      <a:pPr algn="ctr" fontAlgn="base"/>
                      <a:r>
                        <a:rPr lang="en-US" sz="1000">
                          <a:solidFill>
                            <a:schemeClr val="bg2"/>
                          </a:solidFill>
                          <a:effectLst/>
                        </a:rPr>
                        <a:t>Effectiveness in brain tumor detection</a:t>
                      </a:r>
                    </a:p>
                  </a:txBody>
                  <a:tcPr marL="21976" marR="21976" marT="10988" marB="10988" anchor="ctr"/>
                </a:tc>
                <a:extLst>
                  <a:ext uri="{0D108BD9-81ED-4DB2-BD59-A6C34878D82A}">
                    <a16:rowId xmlns:a16="http://schemas.microsoft.com/office/drawing/2014/main" val="3771651437"/>
                  </a:ext>
                </a:extLst>
              </a:tr>
              <a:tr h="819705">
                <a:tc>
                  <a:txBody>
                    <a:bodyPr/>
                    <a:lstStyle/>
                    <a:p>
                      <a:pPr algn="ctr" fontAlgn="base"/>
                      <a:r>
                        <a:rPr lang="en-IN" sz="1000">
                          <a:solidFill>
                            <a:schemeClr val="bg2"/>
                          </a:solidFill>
                          <a:effectLst/>
                        </a:rPr>
                        <a:t>Model 2</a:t>
                      </a:r>
                    </a:p>
                  </a:txBody>
                  <a:tcPr marL="21976" marR="21976" marT="10988" marB="10988" anchor="ctr"/>
                </a:tc>
                <a:tc>
                  <a:txBody>
                    <a:bodyPr/>
                    <a:lstStyle/>
                    <a:p>
                      <a:pPr fontAlgn="base"/>
                      <a:r>
                        <a:rPr lang="en-US" sz="1000">
                          <a:solidFill>
                            <a:schemeClr val="bg2"/>
                          </a:solidFill>
                          <a:effectLst/>
                        </a:rPr>
                        <a:t>Four convolutional layers with (7, 7) kernel size, ReLU activation, and same padding</a:t>
                      </a:r>
                    </a:p>
                  </a:txBody>
                  <a:tcPr marL="21976" marR="21976" marT="10988" marB="10988" anchor="ctr"/>
                </a:tc>
                <a:tc>
                  <a:txBody>
                    <a:bodyPr/>
                    <a:lstStyle/>
                    <a:p>
                      <a:pPr algn="l" fontAlgn="base"/>
                      <a:r>
                        <a:rPr lang="en-US" sz="1000" dirty="0">
                          <a:solidFill>
                            <a:schemeClr val="bg2"/>
                          </a:solidFill>
                          <a:effectLst/>
                        </a:rPr>
                        <a:t>Two fully connected layers with 512 units each, </a:t>
                      </a:r>
                      <a:r>
                        <a:rPr lang="en-US" sz="1000" dirty="0" err="1">
                          <a:solidFill>
                            <a:schemeClr val="bg2"/>
                          </a:solidFill>
                          <a:effectLst/>
                        </a:rPr>
                        <a:t>ReLU</a:t>
                      </a:r>
                      <a:r>
                        <a:rPr lang="en-US" sz="1000" dirty="0">
                          <a:solidFill>
                            <a:schemeClr val="bg2"/>
                          </a:solidFill>
                          <a:effectLst/>
                        </a:rPr>
                        <a:t> activation, and </a:t>
                      </a:r>
                      <a:r>
                        <a:rPr lang="en-US" sz="1000" dirty="0" err="1">
                          <a:solidFill>
                            <a:schemeClr val="bg2"/>
                          </a:solidFill>
                          <a:effectLst/>
                        </a:rPr>
                        <a:t>softmax</a:t>
                      </a:r>
                      <a:r>
                        <a:rPr lang="en-US" sz="1000" dirty="0">
                          <a:solidFill>
                            <a:schemeClr val="bg2"/>
                          </a:solidFill>
                          <a:effectLst/>
                        </a:rPr>
                        <a:t> output</a:t>
                      </a:r>
                    </a:p>
                  </a:txBody>
                  <a:tcPr marL="21976" marR="21976" marT="10988" marB="10988" anchor="ctr"/>
                </a:tc>
                <a:tc>
                  <a:txBody>
                    <a:bodyPr/>
                    <a:lstStyle/>
                    <a:p>
                      <a:pPr algn="ctr" fontAlgn="base"/>
                      <a:r>
                        <a:rPr lang="en-US" sz="1000" dirty="0">
                          <a:solidFill>
                            <a:schemeClr val="bg2"/>
                          </a:solidFill>
                          <a:effectLst/>
                        </a:rPr>
                        <a:t>LR: 0.001, Batch size: 32</a:t>
                      </a:r>
                    </a:p>
                  </a:txBody>
                  <a:tcPr marL="21976" marR="21976" marT="10988" marB="10988" anchor="ctr"/>
                </a:tc>
                <a:tc>
                  <a:txBody>
                    <a:bodyPr/>
                    <a:lstStyle/>
                    <a:p>
                      <a:pPr algn="ctr" fontAlgn="base"/>
                      <a:r>
                        <a:rPr lang="en-US" sz="1000">
                          <a:solidFill>
                            <a:schemeClr val="bg2"/>
                          </a:solidFill>
                          <a:effectLst/>
                        </a:rPr>
                        <a:t>Advanced performance in brain tumor detection</a:t>
                      </a:r>
                    </a:p>
                  </a:txBody>
                  <a:tcPr marL="21976" marR="21976" marT="10988" marB="10988" anchor="ctr"/>
                </a:tc>
                <a:extLst>
                  <a:ext uri="{0D108BD9-81ED-4DB2-BD59-A6C34878D82A}">
                    <a16:rowId xmlns:a16="http://schemas.microsoft.com/office/drawing/2014/main" val="3906934152"/>
                  </a:ext>
                </a:extLst>
              </a:tr>
              <a:tr h="819705">
                <a:tc>
                  <a:txBody>
                    <a:bodyPr/>
                    <a:lstStyle/>
                    <a:p>
                      <a:pPr algn="ctr" fontAlgn="base"/>
                      <a:r>
                        <a:rPr lang="en-IN" sz="1000">
                          <a:solidFill>
                            <a:schemeClr val="bg2"/>
                          </a:solidFill>
                          <a:effectLst/>
                        </a:rPr>
                        <a:t>Model 3</a:t>
                      </a:r>
                    </a:p>
                  </a:txBody>
                  <a:tcPr marL="21976" marR="21976" marT="10988" marB="10988" anchor="ctr"/>
                </a:tc>
                <a:tc>
                  <a:txBody>
                    <a:bodyPr/>
                    <a:lstStyle/>
                    <a:p>
                      <a:pPr fontAlgn="base"/>
                      <a:r>
                        <a:rPr lang="en-US" sz="1000">
                          <a:solidFill>
                            <a:schemeClr val="bg2"/>
                          </a:solidFill>
                          <a:effectLst/>
                        </a:rPr>
                        <a:t>Three convolutional layers with (7, 7) kernel size, ReLU activation, and same padding</a:t>
                      </a:r>
                    </a:p>
                  </a:txBody>
                  <a:tcPr marL="21976" marR="21976" marT="10988" marB="10988" anchor="ctr"/>
                </a:tc>
                <a:tc>
                  <a:txBody>
                    <a:bodyPr/>
                    <a:lstStyle/>
                    <a:p>
                      <a:pPr algn="l" fontAlgn="base"/>
                      <a:r>
                        <a:rPr lang="en-US" sz="1000" dirty="0">
                          <a:solidFill>
                            <a:schemeClr val="bg2"/>
                          </a:solidFill>
                          <a:effectLst/>
                        </a:rPr>
                        <a:t>Two fully connected layers with 512 units each, </a:t>
                      </a:r>
                      <a:r>
                        <a:rPr lang="en-US" sz="1000" dirty="0" err="1">
                          <a:solidFill>
                            <a:schemeClr val="bg2"/>
                          </a:solidFill>
                          <a:effectLst/>
                        </a:rPr>
                        <a:t>ReLU</a:t>
                      </a:r>
                      <a:r>
                        <a:rPr lang="en-US" sz="1000" dirty="0">
                          <a:solidFill>
                            <a:schemeClr val="bg2"/>
                          </a:solidFill>
                          <a:effectLst/>
                        </a:rPr>
                        <a:t> activation, and </a:t>
                      </a:r>
                      <a:r>
                        <a:rPr lang="en-US" sz="1000" dirty="0" err="1">
                          <a:solidFill>
                            <a:schemeClr val="bg2"/>
                          </a:solidFill>
                          <a:effectLst/>
                        </a:rPr>
                        <a:t>softmax</a:t>
                      </a:r>
                      <a:r>
                        <a:rPr lang="en-US" sz="1000" dirty="0">
                          <a:solidFill>
                            <a:schemeClr val="bg2"/>
                          </a:solidFill>
                          <a:effectLst/>
                        </a:rPr>
                        <a:t> output</a:t>
                      </a:r>
                    </a:p>
                  </a:txBody>
                  <a:tcPr marL="21976" marR="21976" marT="10988" marB="10988" anchor="ctr"/>
                </a:tc>
                <a:tc>
                  <a:txBody>
                    <a:bodyPr/>
                    <a:lstStyle/>
                    <a:p>
                      <a:pPr algn="ctr" fontAlgn="base"/>
                      <a:r>
                        <a:rPr lang="en-US" sz="1000" dirty="0">
                          <a:solidFill>
                            <a:schemeClr val="bg2"/>
                          </a:solidFill>
                          <a:effectLst/>
                        </a:rPr>
                        <a:t>LR: 0.001, Batch size: 32</a:t>
                      </a:r>
                    </a:p>
                  </a:txBody>
                  <a:tcPr marL="21976" marR="21976" marT="10988" marB="10988" anchor="ctr"/>
                </a:tc>
                <a:tc>
                  <a:txBody>
                    <a:bodyPr/>
                    <a:lstStyle/>
                    <a:p>
                      <a:pPr algn="ctr" fontAlgn="base"/>
                      <a:r>
                        <a:rPr lang="en-US" sz="1000">
                          <a:solidFill>
                            <a:schemeClr val="bg2"/>
                          </a:solidFill>
                          <a:effectLst/>
                        </a:rPr>
                        <a:t>Robustness in brain tumor classification</a:t>
                      </a:r>
                    </a:p>
                  </a:txBody>
                  <a:tcPr marL="21976" marR="21976" marT="10988" marB="10988" anchor="ctr"/>
                </a:tc>
                <a:extLst>
                  <a:ext uri="{0D108BD9-81ED-4DB2-BD59-A6C34878D82A}">
                    <a16:rowId xmlns:a16="http://schemas.microsoft.com/office/drawing/2014/main" val="3188330763"/>
                  </a:ext>
                </a:extLst>
              </a:tr>
              <a:tr h="819705">
                <a:tc>
                  <a:txBody>
                    <a:bodyPr/>
                    <a:lstStyle/>
                    <a:p>
                      <a:pPr algn="ctr" fontAlgn="base"/>
                      <a:r>
                        <a:rPr lang="en-IN" sz="1000">
                          <a:solidFill>
                            <a:schemeClr val="bg2"/>
                          </a:solidFill>
                          <a:effectLst/>
                        </a:rPr>
                        <a:t>Model 4</a:t>
                      </a:r>
                    </a:p>
                  </a:txBody>
                  <a:tcPr marL="21976" marR="21976" marT="10988" marB="10988" anchor="ctr"/>
                </a:tc>
                <a:tc>
                  <a:txBody>
                    <a:bodyPr/>
                    <a:lstStyle/>
                    <a:p>
                      <a:pPr fontAlgn="base"/>
                      <a:r>
                        <a:rPr lang="en-US" sz="1000">
                          <a:solidFill>
                            <a:schemeClr val="bg2"/>
                          </a:solidFill>
                          <a:effectLst/>
                        </a:rPr>
                        <a:t>Six convolutional layers with (7, 7) kernel size, ReLU activation, and same padding</a:t>
                      </a:r>
                    </a:p>
                  </a:txBody>
                  <a:tcPr marL="21976" marR="21976" marT="10988" marB="10988" anchor="ctr"/>
                </a:tc>
                <a:tc>
                  <a:txBody>
                    <a:bodyPr/>
                    <a:lstStyle/>
                    <a:p>
                      <a:pPr algn="l" fontAlgn="base"/>
                      <a:r>
                        <a:rPr lang="en-US" sz="1000" dirty="0">
                          <a:solidFill>
                            <a:schemeClr val="bg2"/>
                          </a:solidFill>
                          <a:effectLst/>
                        </a:rPr>
                        <a:t>Two fully connected layers with 1024 units each, </a:t>
                      </a:r>
                      <a:r>
                        <a:rPr lang="en-US" sz="1000" dirty="0" err="1">
                          <a:solidFill>
                            <a:schemeClr val="bg2"/>
                          </a:solidFill>
                          <a:effectLst/>
                        </a:rPr>
                        <a:t>ReLU</a:t>
                      </a:r>
                      <a:r>
                        <a:rPr lang="en-US" sz="1000" dirty="0">
                          <a:solidFill>
                            <a:schemeClr val="bg2"/>
                          </a:solidFill>
                          <a:effectLst/>
                        </a:rPr>
                        <a:t> activation, and </a:t>
                      </a:r>
                      <a:r>
                        <a:rPr lang="en-US" sz="1000" dirty="0" err="1">
                          <a:solidFill>
                            <a:schemeClr val="bg2"/>
                          </a:solidFill>
                          <a:effectLst/>
                        </a:rPr>
                        <a:t>softmax</a:t>
                      </a:r>
                      <a:r>
                        <a:rPr lang="en-US" sz="1000" dirty="0">
                          <a:solidFill>
                            <a:schemeClr val="bg2"/>
                          </a:solidFill>
                          <a:effectLst/>
                        </a:rPr>
                        <a:t> output</a:t>
                      </a:r>
                    </a:p>
                  </a:txBody>
                  <a:tcPr marL="21976" marR="21976" marT="10988" marB="10988" anchor="ctr"/>
                </a:tc>
                <a:tc>
                  <a:txBody>
                    <a:bodyPr/>
                    <a:lstStyle/>
                    <a:p>
                      <a:pPr algn="ctr" fontAlgn="base"/>
                      <a:r>
                        <a:rPr lang="en-US" sz="1000" dirty="0">
                          <a:solidFill>
                            <a:schemeClr val="bg2"/>
                          </a:solidFill>
                          <a:effectLst/>
                        </a:rPr>
                        <a:t>LR: 0.001, Batch size: 32</a:t>
                      </a:r>
                    </a:p>
                  </a:txBody>
                  <a:tcPr marL="21976" marR="21976" marT="10988" marB="10988" anchor="ctr"/>
                </a:tc>
                <a:tc>
                  <a:txBody>
                    <a:bodyPr/>
                    <a:lstStyle/>
                    <a:p>
                      <a:pPr algn="ctr" fontAlgn="base"/>
                      <a:r>
                        <a:rPr lang="en-US" sz="1000">
                          <a:solidFill>
                            <a:schemeClr val="bg2"/>
                          </a:solidFill>
                          <a:effectLst/>
                        </a:rPr>
                        <a:t>High performance in brain tumor detection</a:t>
                      </a:r>
                    </a:p>
                  </a:txBody>
                  <a:tcPr marL="21976" marR="21976" marT="10988" marB="10988" anchor="ctr"/>
                </a:tc>
                <a:extLst>
                  <a:ext uri="{0D108BD9-81ED-4DB2-BD59-A6C34878D82A}">
                    <a16:rowId xmlns:a16="http://schemas.microsoft.com/office/drawing/2014/main" val="1877564559"/>
                  </a:ext>
                </a:extLst>
              </a:tr>
              <a:tr h="819705">
                <a:tc>
                  <a:txBody>
                    <a:bodyPr/>
                    <a:lstStyle/>
                    <a:p>
                      <a:pPr algn="ctr" fontAlgn="base"/>
                      <a:r>
                        <a:rPr lang="en-IN" sz="1000" dirty="0">
                          <a:solidFill>
                            <a:schemeClr val="bg2"/>
                          </a:solidFill>
                          <a:effectLst/>
                        </a:rPr>
                        <a:t>Model 5</a:t>
                      </a:r>
                    </a:p>
                  </a:txBody>
                  <a:tcPr marL="21976" marR="21976" marT="10988" marB="10988" anchor="ctr"/>
                </a:tc>
                <a:tc>
                  <a:txBody>
                    <a:bodyPr/>
                    <a:lstStyle/>
                    <a:p>
                      <a:pPr fontAlgn="base"/>
                      <a:r>
                        <a:rPr lang="en-US" sz="1000" dirty="0">
                          <a:solidFill>
                            <a:schemeClr val="bg2"/>
                          </a:solidFill>
                          <a:effectLst/>
                        </a:rPr>
                        <a:t>Six convolutional layers with (7, 7) kernel size, </a:t>
                      </a:r>
                      <a:r>
                        <a:rPr lang="en-US" sz="1000" dirty="0" err="1">
                          <a:solidFill>
                            <a:schemeClr val="bg2"/>
                          </a:solidFill>
                          <a:effectLst/>
                        </a:rPr>
                        <a:t>ReLU</a:t>
                      </a:r>
                      <a:r>
                        <a:rPr lang="en-US" sz="1000" dirty="0">
                          <a:solidFill>
                            <a:schemeClr val="bg2"/>
                          </a:solidFill>
                          <a:effectLst/>
                        </a:rPr>
                        <a:t> activation, and same padding</a:t>
                      </a:r>
                    </a:p>
                  </a:txBody>
                  <a:tcPr marL="21976" marR="21976" marT="10988" marB="10988" anchor="ctr"/>
                </a:tc>
                <a:tc>
                  <a:txBody>
                    <a:bodyPr/>
                    <a:lstStyle/>
                    <a:p>
                      <a:pPr algn="l" fontAlgn="base"/>
                      <a:r>
                        <a:rPr lang="en-US" sz="1000" dirty="0">
                          <a:solidFill>
                            <a:schemeClr val="bg2"/>
                          </a:solidFill>
                          <a:effectLst/>
                        </a:rPr>
                        <a:t>Two fully connected layers with 512 units each, </a:t>
                      </a:r>
                      <a:r>
                        <a:rPr lang="en-US" sz="1000" dirty="0" err="1">
                          <a:solidFill>
                            <a:schemeClr val="bg2"/>
                          </a:solidFill>
                          <a:effectLst/>
                        </a:rPr>
                        <a:t>ReLU</a:t>
                      </a:r>
                      <a:r>
                        <a:rPr lang="en-US" sz="1000" dirty="0">
                          <a:solidFill>
                            <a:schemeClr val="bg2"/>
                          </a:solidFill>
                          <a:effectLst/>
                        </a:rPr>
                        <a:t> activation, and </a:t>
                      </a:r>
                      <a:r>
                        <a:rPr lang="en-US" sz="1000" dirty="0" err="1">
                          <a:solidFill>
                            <a:schemeClr val="bg2"/>
                          </a:solidFill>
                          <a:effectLst/>
                        </a:rPr>
                        <a:t>softmax</a:t>
                      </a:r>
                      <a:r>
                        <a:rPr lang="en-US" sz="1000" dirty="0">
                          <a:solidFill>
                            <a:schemeClr val="bg2"/>
                          </a:solidFill>
                          <a:effectLst/>
                        </a:rPr>
                        <a:t> output</a:t>
                      </a:r>
                    </a:p>
                  </a:txBody>
                  <a:tcPr marL="21976" marR="21976" marT="10988" marB="10988" anchor="ctr"/>
                </a:tc>
                <a:tc>
                  <a:txBody>
                    <a:bodyPr/>
                    <a:lstStyle/>
                    <a:p>
                      <a:pPr algn="ctr" fontAlgn="base"/>
                      <a:r>
                        <a:rPr lang="en-US" sz="1000" dirty="0">
                          <a:solidFill>
                            <a:schemeClr val="bg2"/>
                          </a:solidFill>
                          <a:effectLst/>
                        </a:rPr>
                        <a:t>LR: 0.001, Batch size: 32</a:t>
                      </a:r>
                    </a:p>
                  </a:txBody>
                  <a:tcPr marL="21976" marR="21976" marT="10988" marB="10988" anchor="ctr"/>
                </a:tc>
                <a:tc>
                  <a:txBody>
                    <a:bodyPr/>
                    <a:lstStyle/>
                    <a:p>
                      <a:pPr algn="ctr" fontAlgn="base"/>
                      <a:r>
                        <a:rPr lang="en-US" sz="1000" dirty="0">
                          <a:solidFill>
                            <a:schemeClr val="bg2"/>
                          </a:solidFill>
                          <a:effectLst/>
                        </a:rPr>
                        <a:t>Well-suited for brain tumor detection</a:t>
                      </a:r>
                    </a:p>
                  </a:txBody>
                  <a:tcPr marL="21976" marR="21976" marT="10988" marB="10988" anchor="ctr"/>
                </a:tc>
                <a:extLst>
                  <a:ext uri="{0D108BD9-81ED-4DB2-BD59-A6C34878D82A}">
                    <a16:rowId xmlns:a16="http://schemas.microsoft.com/office/drawing/2014/main" val="2836109295"/>
                  </a:ext>
                </a:extLst>
              </a:tr>
            </a:tbl>
          </a:graphicData>
        </a:graphic>
      </p:graphicFrame>
    </p:spTree>
    <p:extLst>
      <p:ext uri="{BB962C8B-B14F-4D97-AF65-F5344CB8AC3E}">
        <p14:creationId xmlns:p14="http://schemas.microsoft.com/office/powerpoint/2010/main" val="1650312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5"/>
        <p:cNvGrpSpPr/>
        <p:nvPr/>
      </p:nvGrpSpPr>
      <p:grpSpPr>
        <a:xfrm>
          <a:off x="0" y="0"/>
          <a:ext cx="0" cy="0"/>
          <a:chOff x="0" y="0"/>
          <a:chExt cx="0" cy="0"/>
        </a:xfrm>
      </p:grpSpPr>
      <p:grpSp>
        <p:nvGrpSpPr>
          <p:cNvPr id="2803" name="Google Shape;2803;p55"/>
          <p:cNvGrpSpPr/>
          <p:nvPr/>
        </p:nvGrpSpPr>
        <p:grpSpPr>
          <a:xfrm rot="1782198">
            <a:off x="552688" y="832721"/>
            <a:ext cx="181954" cy="173577"/>
            <a:chOff x="4048600" y="570950"/>
            <a:chExt cx="54875" cy="52350"/>
          </a:xfrm>
        </p:grpSpPr>
        <p:sp>
          <p:nvSpPr>
            <p:cNvPr id="2804" name="Google Shape;2804;p55"/>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5"/>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5"/>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5"/>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5"/>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55"/>
          <p:cNvGrpSpPr/>
          <p:nvPr/>
        </p:nvGrpSpPr>
        <p:grpSpPr>
          <a:xfrm rot="1782173">
            <a:off x="206643" y="1654213"/>
            <a:ext cx="181978" cy="173577"/>
            <a:chOff x="4048600" y="570950"/>
            <a:chExt cx="54875" cy="52350"/>
          </a:xfrm>
        </p:grpSpPr>
        <p:sp>
          <p:nvSpPr>
            <p:cNvPr id="2810" name="Google Shape;2810;p55"/>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5"/>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5"/>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5"/>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5"/>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5" name="Google Shape;2815;p55"/>
          <p:cNvGrpSpPr/>
          <p:nvPr/>
        </p:nvGrpSpPr>
        <p:grpSpPr>
          <a:xfrm>
            <a:off x="7829935" y="3435922"/>
            <a:ext cx="498545" cy="549007"/>
            <a:chOff x="5668750" y="3383150"/>
            <a:chExt cx="168325" cy="185350"/>
          </a:xfrm>
        </p:grpSpPr>
        <p:sp>
          <p:nvSpPr>
            <p:cNvPr id="2816" name="Google Shape;2816;p55"/>
            <p:cNvSpPr/>
            <p:nvPr/>
          </p:nvSpPr>
          <p:spPr>
            <a:xfrm>
              <a:off x="5683650" y="3405900"/>
              <a:ext cx="139925" cy="143950"/>
            </a:xfrm>
            <a:custGeom>
              <a:avLst/>
              <a:gdLst/>
              <a:ahLst/>
              <a:cxnLst/>
              <a:rect l="l" t="t" r="r" b="b"/>
              <a:pathLst>
                <a:path w="5597" h="5758" extrusionOk="0">
                  <a:moveTo>
                    <a:pt x="2582" y="1"/>
                  </a:moveTo>
                  <a:cubicBezTo>
                    <a:pt x="2569" y="39"/>
                    <a:pt x="2558" y="78"/>
                    <a:pt x="2545" y="117"/>
                  </a:cubicBezTo>
                  <a:cubicBezTo>
                    <a:pt x="2499" y="262"/>
                    <a:pt x="2465" y="410"/>
                    <a:pt x="2413" y="554"/>
                  </a:cubicBezTo>
                  <a:cubicBezTo>
                    <a:pt x="2366" y="685"/>
                    <a:pt x="2308" y="812"/>
                    <a:pt x="2242" y="935"/>
                  </a:cubicBezTo>
                  <a:cubicBezTo>
                    <a:pt x="2196" y="1020"/>
                    <a:pt x="2148" y="1106"/>
                    <a:pt x="2103" y="1193"/>
                  </a:cubicBezTo>
                  <a:cubicBezTo>
                    <a:pt x="2104" y="1191"/>
                    <a:pt x="2104" y="1190"/>
                    <a:pt x="2104" y="1188"/>
                  </a:cubicBezTo>
                  <a:lnTo>
                    <a:pt x="2104" y="1188"/>
                  </a:lnTo>
                  <a:cubicBezTo>
                    <a:pt x="2066" y="1265"/>
                    <a:pt x="2028" y="1340"/>
                    <a:pt x="1990" y="1417"/>
                  </a:cubicBezTo>
                  <a:cubicBezTo>
                    <a:pt x="1952" y="1494"/>
                    <a:pt x="1913" y="1572"/>
                    <a:pt x="1869" y="1648"/>
                  </a:cubicBezTo>
                  <a:cubicBezTo>
                    <a:pt x="1858" y="1668"/>
                    <a:pt x="1845" y="1690"/>
                    <a:pt x="1832" y="1712"/>
                  </a:cubicBezTo>
                  <a:cubicBezTo>
                    <a:pt x="1820" y="1731"/>
                    <a:pt x="1807" y="1748"/>
                    <a:pt x="1793" y="1766"/>
                  </a:cubicBezTo>
                  <a:cubicBezTo>
                    <a:pt x="1766" y="1803"/>
                    <a:pt x="1736" y="1838"/>
                    <a:pt x="1708" y="1871"/>
                  </a:cubicBezTo>
                  <a:cubicBezTo>
                    <a:pt x="1652" y="1937"/>
                    <a:pt x="1591" y="2000"/>
                    <a:pt x="1528" y="2059"/>
                  </a:cubicBezTo>
                  <a:cubicBezTo>
                    <a:pt x="1462" y="2119"/>
                    <a:pt x="1392" y="2175"/>
                    <a:pt x="1324" y="2232"/>
                  </a:cubicBezTo>
                  <a:cubicBezTo>
                    <a:pt x="1260" y="2287"/>
                    <a:pt x="1192" y="2338"/>
                    <a:pt x="1121" y="2385"/>
                  </a:cubicBezTo>
                  <a:cubicBezTo>
                    <a:pt x="1087" y="2407"/>
                    <a:pt x="1054" y="2429"/>
                    <a:pt x="1018" y="2449"/>
                  </a:cubicBezTo>
                  <a:cubicBezTo>
                    <a:pt x="979" y="2470"/>
                    <a:pt x="938" y="2491"/>
                    <a:pt x="896" y="2509"/>
                  </a:cubicBezTo>
                  <a:cubicBezTo>
                    <a:pt x="819" y="2545"/>
                    <a:pt x="740" y="2578"/>
                    <a:pt x="661" y="2610"/>
                  </a:cubicBezTo>
                  <a:cubicBezTo>
                    <a:pt x="601" y="2634"/>
                    <a:pt x="539" y="2660"/>
                    <a:pt x="477" y="2680"/>
                  </a:cubicBezTo>
                  <a:cubicBezTo>
                    <a:pt x="409" y="2700"/>
                    <a:pt x="341" y="2713"/>
                    <a:pt x="271" y="2720"/>
                  </a:cubicBezTo>
                  <a:cubicBezTo>
                    <a:pt x="203" y="2725"/>
                    <a:pt x="133" y="2728"/>
                    <a:pt x="66" y="2737"/>
                  </a:cubicBezTo>
                  <a:cubicBezTo>
                    <a:pt x="44" y="2742"/>
                    <a:pt x="22" y="2743"/>
                    <a:pt x="1" y="2747"/>
                  </a:cubicBezTo>
                  <a:cubicBezTo>
                    <a:pt x="7" y="2749"/>
                    <a:pt x="12" y="2752"/>
                    <a:pt x="18" y="2754"/>
                  </a:cubicBezTo>
                  <a:cubicBezTo>
                    <a:pt x="116" y="2794"/>
                    <a:pt x="218" y="2825"/>
                    <a:pt x="310" y="2878"/>
                  </a:cubicBezTo>
                  <a:cubicBezTo>
                    <a:pt x="395" y="2928"/>
                    <a:pt x="462" y="3000"/>
                    <a:pt x="540" y="3058"/>
                  </a:cubicBezTo>
                  <a:cubicBezTo>
                    <a:pt x="589" y="3093"/>
                    <a:pt x="637" y="3122"/>
                    <a:pt x="687" y="3151"/>
                  </a:cubicBezTo>
                  <a:cubicBezTo>
                    <a:pt x="734" y="3181"/>
                    <a:pt x="781" y="3215"/>
                    <a:pt x="824" y="3249"/>
                  </a:cubicBezTo>
                  <a:cubicBezTo>
                    <a:pt x="869" y="3288"/>
                    <a:pt x="914" y="3327"/>
                    <a:pt x="958" y="3365"/>
                  </a:cubicBezTo>
                  <a:cubicBezTo>
                    <a:pt x="1007" y="3404"/>
                    <a:pt x="1054" y="3443"/>
                    <a:pt x="1106" y="3480"/>
                  </a:cubicBezTo>
                  <a:lnTo>
                    <a:pt x="1105" y="3480"/>
                  </a:lnTo>
                  <a:cubicBezTo>
                    <a:pt x="1175" y="3530"/>
                    <a:pt x="1246" y="3579"/>
                    <a:pt x="1314" y="3630"/>
                  </a:cubicBezTo>
                  <a:cubicBezTo>
                    <a:pt x="1377" y="3680"/>
                    <a:pt x="1437" y="3733"/>
                    <a:pt x="1495" y="3789"/>
                  </a:cubicBezTo>
                  <a:cubicBezTo>
                    <a:pt x="1611" y="3902"/>
                    <a:pt x="1732" y="4010"/>
                    <a:pt x="1834" y="4136"/>
                  </a:cubicBezTo>
                  <a:cubicBezTo>
                    <a:pt x="1886" y="4201"/>
                    <a:pt x="1933" y="4268"/>
                    <a:pt x="1981" y="4335"/>
                  </a:cubicBezTo>
                  <a:cubicBezTo>
                    <a:pt x="2027" y="4399"/>
                    <a:pt x="2072" y="4465"/>
                    <a:pt x="2113" y="4532"/>
                  </a:cubicBezTo>
                  <a:cubicBezTo>
                    <a:pt x="2203" y="4677"/>
                    <a:pt x="2274" y="4831"/>
                    <a:pt x="2337" y="4987"/>
                  </a:cubicBezTo>
                  <a:cubicBezTo>
                    <a:pt x="2389" y="5116"/>
                    <a:pt x="2431" y="5246"/>
                    <a:pt x="2473" y="5378"/>
                  </a:cubicBezTo>
                  <a:cubicBezTo>
                    <a:pt x="2497" y="5460"/>
                    <a:pt x="2526" y="5538"/>
                    <a:pt x="2551" y="5618"/>
                  </a:cubicBezTo>
                  <a:cubicBezTo>
                    <a:pt x="2563" y="5664"/>
                    <a:pt x="2577" y="5711"/>
                    <a:pt x="2589" y="5757"/>
                  </a:cubicBezTo>
                  <a:cubicBezTo>
                    <a:pt x="2593" y="5732"/>
                    <a:pt x="2595" y="5709"/>
                    <a:pt x="2599" y="5684"/>
                  </a:cubicBezTo>
                  <a:cubicBezTo>
                    <a:pt x="2605" y="5638"/>
                    <a:pt x="2613" y="5593"/>
                    <a:pt x="2620" y="5549"/>
                  </a:cubicBezTo>
                  <a:cubicBezTo>
                    <a:pt x="2628" y="5503"/>
                    <a:pt x="2634" y="5456"/>
                    <a:pt x="2646" y="5410"/>
                  </a:cubicBezTo>
                  <a:cubicBezTo>
                    <a:pt x="2687" y="5236"/>
                    <a:pt x="2747" y="5066"/>
                    <a:pt x="2803" y="4895"/>
                  </a:cubicBezTo>
                  <a:cubicBezTo>
                    <a:pt x="2860" y="4726"/>
                    <a:pt x="2920" y="4556"/>
                    <a:pt x="3007" y="4400"/>
                  </a:cubicBezTo>
                  <a:cubicBezTo>
                    <a:pt x="3050" y="4323"/>
                    <a:pt x="3100" y="4250"/>
                    <a:pt x="3151" y="4178"/>
                  </a:cubicBezTo>
                  <a:cubicBezTo>
                    <a:pt x="3201" y="4110"/>
                    <a:pt x="3253" y="4044"/>
                    <a:pt x="3309" y="3981"/>
                  </a:cubicBezTo>
                  <a:cubicBezTo>
                    <a:pt x="3424" y="3851"/>
                    <a:pt x="3542" y="3724"/>
                    <a:pt x="3671" y="3609"/>
                  </a:cubicBezTo>
                  <a:cubicBezTo>
                    <a:pt x="3803" y="3490"/>
                    <a:pt x="3936" y="3371"/>
                    <a:pt x="4079" y="3266"/>
                  </a:cubicBezTo>
                  <a:cubicBezTo>
                    <a:pt x="4221" y="3163"/>
                    <a:pt x="4373" y="3072"/>
                    <a:pt x="4531" y="2994"/>
                  </a:cubicBezTo>
                  <a:cubicBezTo>
                    <a:pt x="4682" y="2919"/>
                    <a:pt x="4841" y="2860"/>
                    <a:pt x="5002" y="2810"/>
                  </a:cubicBezTo>
                  <a:cubicBezTo>
                    <a:pt x="5078" y="2785"/>
                    <a:pt x="5156" y="2766"/>
                    <a:pt x="5235" y="2748"/>
                  </a:cubicBezTo>
                  <a:cubicBezTo>
                    <a:pt x="5318" y="2726"/>
                    <a:pt x="5404" y="2704"/>
                    <a:pt x="5489" y="2682"/>
                  </a:cubicBezTo>
                  <a:cubicBezTo>
                    <a:pt x="5525" y="2672"/>
                    <a:pt x="5560" y="2664"/>
                    <a:pt x="5596" y="2655"/>
                  </a:cubicBezTo>
                  <a:cubicBezTo>
                    <a:pt x="5559" y="2640"/>
                    <a:pt x="5524" y="2624"/>
                    <a:pt x="5487" y="2610"/>
                  </a:cubicBezTo>
                  <a:cubicBezTo>
                    <a:pt x="5431" y="2589"/>
                    <a:pt x="5375" y="2569"/>
                    <a:pt x="5322" y="2547"/>
                  </a:cubicBezTo>
                  <a:cubicBezTo>
                    <a:pt x="5258" y="2525"/>
                    <a:pt x="5194" y="2505"/>
                    <a:pt x="5132" y="2479"/>
                  </a:cubicBezTo>
                  <a:cubicBezTo>
                    <a:pt x="5056" y="2449"/>
                    <a:pt x="4989" y="2405"/>
                    <a:pt x="4922" y="2364"/>
                  </a:cubicBezTo>
                  <a:cubicBezTo>
                    <a:pt x="4859" y="2325"/>
                    <a:pt x="4793" y="2290"/>
                    <a:pt x="4726" y="2253"/>
                  </a:cubicBezTo>
                  <a:cubicBezTo>
                    <a:pt x="4594" y="2183"/>
                    <a:pt x="4463" y="2107"/>
                    <a:pt x="4341" y="2020"/>
                  </a:cubicBezTo>
                  <a:cubicBezTo>
                    <a:pt x="4212" y="1928"/>
                    <a:pt x="4090" y="1825"/>
                    <a:pt x="3966" y="1727"/>
                  </a:cubicBezTo>
                  <a:cubicBezTo>
                    <a:pt x="3877" y="1654"/>
                    <a:pt x="3785" y="1585"/>
                    <a:pt x="3692" y="1515"/>
                  </a:cubicBezTo>
                  <a:cubicBezTo>
                    <a:pt x="3596" y="1442"/>
                    <a:pt x="3505" y="1366"/>
                    <a:pt x="3415" y="1289"/>
                  </a:cubicBezTo>
                  <a:cubicBezTo>
                    <a:pt x="3335" y="1218"/>
                    <a:pt x="3249" y="1147"/>
                    <a:pt x="3176" y="1067"/>
                  </a:cubicBezTo>
                  <a:cubicBezTo>
                    <a:pt x="3100" y="986"/>
                    <a:pt x="3039" y="895"/>
                    <a:pt x="2980" y="803"/>
                  </a:cubicBezTo>
                  <a:cubicBezTo>
                    <a:pt x="2932" y="729"/>
                    <a:pt x="2881" y="658"/>
                    <a:pt x="2832" y="583"/>
                  </a:cubicBezTo>
                  <a:cubicBezTo>
                    <a:pt x="2793" y="522"/>
                    <a:pt x="2758" y="456"/>
                    <a:pt x="2726" y="390"/>
                  </a:cubicBezTo>
                  <a:cubicBezTo>
                    <a:pt x="2685" y="307"/>
                    <a:pt x="2647" y="221"/>
                    <a:pt x="2619" y="135"/>
                  </a:cubicBezTo>
                  <a:cubicBezTo>
                    <a:pt x="2603" y="89"/>
                    <a:pt x="2592" y="45"/>
                    <a:pt x="25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5"/>
            <p:cNvSpPr/>
            <p:nvPr/>
          </p:nvSpPr>
          <p:spPr>
            <a:xfrm>
              <a:off x="5681100" y="3469600"/>
              <a:ext cx="143000" cy="49925"/>
            </a:xfrm>
            <a:custGeom>
              <a:avLst/>
              <a:gdLst/>
              <a:ahLst/>
              <a:cxnLst/>
              <a:rect l="l" t="t" r="r" b="b"/>
              <a:pathLst>
                <a:path w="5720" h="1997" extrusionOk="0">
                  <a:moveTo>
                    <a:pt x="5623" y="1"/>
                  </a:moveTo>
                  <a:cubicBezTo>
                    <a:pt x="5619" y="1"/>
                    <a:pt x="5615" y="1"/>
                    <a:pt x="5610" y="2"/>
                  </a:cubicBezTo>
                  <a:cubicBezTo>
                    <a:pt x="5547" y="8"/>
                    <a:pt x="5484" y="25"/>
                    <a:pt x="5422" y="38"/>
                  </a:cubicBezTo>
                  <a:cubicBezTo>
                    <a:pt x="5363" y="50"/>
                    <a:pt x="5303" y="58"/>
                    <a:pt x="5243" y="67"/>
                  </a:cubicBezTo>
                  <a:cubicBezTo>
                    <a:pt x="5110" y="85"/>
                    <a:pt x="4981" y="121"/>
                    <a:pt x="4848" y="141"/>
                  </a:cubicBezTo>
                  <a:cubicBezTo>
                    <a:pt x="4716" y="159"/>
                    <a:pt x="4582" y="178"/>
                    <a:pt x="4449" y="199"/>
                  </a:cubicBezTo>
                  <a:cubicBezTo>
                    <a:pt x="4381" y="209"/>
                    <a:pt x="4313" y="220"/>
                    <a:pt x="4244" y="230"/>
                  </a:cubicBezTo>
                  <a:cubicBezTo>
                    <a:pt x="4169" y="241"/>
                    <a:pt x="4092" y="250"/>
                    <a:pt x="4016" y="261"/>
                  </a:cubicBezTo>
                  <a:cubicBezTo>
                    <a:pt x="3948" y="271"/>
                    <a:pt x="3878" y="281"/>
                    <a:pt x="3809" y="292"/>
                  </a:cubicBezTo>
                  <a:cubicBezTo>
                    <a:pt x="3733" y="302"/>
                    <a:pt x="3656" y="310"/>
                    <a:pt x="3578" y="321"/>
                  </a:cubicBezTo>
                  <a:cubicBezTo>
                    <a:pt x="3492" y="331"/>
                    <a:pt x="3405" y="340"/>
                    <a:pt x="3318" y="349"/>
                  </a:cubicBezTo>
                  <a:cubicBezTo>
                    <a:pt x="3232" y="360"/>
                    <a:pt x="3143" y="371"/>
                    <a:pt x="3056" y="380"/>
                  </a:cubicBezTo>
                  <a:cubicBezTo>
                    <a:pt x="2853" y="398"/>
                    <a:pt x="2646" y="401"/>
                    <a:pt x="2440" y="405"/>
                  </a:cubicBezTo>
                  <a:cubicBezTo>
                    <a:pt x="2393" y="406"/>
                    <a:pt x="2345" y="406"/>
                    <a:pt x="2298" y="406"/>
                  </a:cubicBezTo>
                  <a:cubicBezTo>
                    <a:pt x="2251" y="406"/>
                    <a:pt x="2204" y="406"/>
                    <a:pt x="2156" y="406"/>
                  </a:cubicBezTo>
                  <a:cubicBezTo>
                    <a:pt x="2099" y="406"/>
                    <a:pt x="2042" y="407"/>
                    <a:pt x="1985" y="407"/>
                  </a:cubicBezTo>
                  <a:cubicBezTo>
                    <a:pt x="1943" y="407"/>
                    <a:pt x="1900" y="407"/>
                    <a:pt x="1858" y="405"/>
                  </a:cubicBezTo>
                  <a:cubicBezTo>
                    <a:pt x="1783" y="402"/>
                    <a:pt x="1709" y="397"/>
                    <a:pt x="1635" y="397"/>
                  </a:cubicBezTo>
                  <a:cubicBezTo>
                    <a:pt x="1585" y="397"/>
                    <a:pt x="1534" y="399"/>
                    <a:pt x="1484" y="399"/>
                  </a:cubicBezTo>
                  <a:cubicBezTo>
                    <a:pt x="1467" y="399"/>
                    <a:pt x="1451" y="398"/>
                    <a:pt x="1434" y="398"/>
                  </a:cubicBezTo>
                  <a:cubicBezTo>
                    <a:pt x="1338" y="393"/>
                    <a:pt x="1244" y="375"/>
                    <a:pt x="1150" y="361"/>
                  </a:cubicBezTo>
                  <a:cubicBezTo>
                    <a:pt x="1054" y="345"/>
                    <a:pt x="957" y="334"/>
                    <a:pt x="862" y="317"/>
                  </a:cubicBezTo>
                  <a:cubicBezTo>
                    <a:pt x="733" y="294"/>
                    <a:pt x="605" y="267"/>
                    <a:pt x="476" y="236"/>
                  </a:cubicBezTo>
                  <a:cubicBezTo>
                    <a:pt x="409" y="219"/>
                    <a:pt x="341" y="202"/>
                    <a:pt x="274" y="188"/>
                  </a:cubicBezTo>
                  <a:cubicBezTo>
                    <a:pt x="222" y="176"/>
                    <a:pt x="170" y="169"/>
                    <a:pt x="119" y="155"/>
                  </a:cubicBezTo>
                  <a:cubicBezTo>
                    <a:pt x="112" y="154"/>
                    <a:pt x="106" y="153"/>
                    <a:pt x="99" y="153"/>
                  </a:cubicBezTo>
                  <a:cubicBezTo>
                    <a:pt x="59" y="153"/>
                    <a:pt x="21" y="181"/>
                    <a:pt x="12" y="220"/>
                  </a:cubicBezTo>
                  <a:cubicBezTo>
                    <a:pt x="0" y="268"/>
                    <a:pt x="30" y="315"/>
                    <a:pt x="77" y="328"/>
                  </a:cubicBezTo>
                  <a:cubicBezTo>
                    <a:pt x="100" y="334"/>
                    <a:pt x="126" y="339"/>
                    <a:pt x="152" y="345"/>
                  </a:cubicBezTo>
                  <a:cubicBezTo>
                    <a:pt x="159" y="352"/>
                    <a:pt x="165" y="357"/>
                    <a:pt x="173" y="361"/>
                  </a:cubicBezTo>
                  <a:cubicBezTo>
                    <a:pt x="197" y="376"/>
                    <a:pt x="223" y="391"/>
                    <a:pt x="249" y="405"/>
                  </a:cubicBezTo>
                  <a:cubicBezTo>
                    <a:pt x="271" y="418"/>
                    <a:pt x="296" y="427"/>
                    <a:pt x="319" y="437"/>
                  </a:cubicBezTo>
                  <a:cubicBezTo>
                    <a:pt x="363" y="458"/>
                    <a:pt x="404" y="483"/>
                    <a:pt x="448" y="504"/>
                  </a:cubicBezTo>
                  <a:cubicBezTo>
                    <a:pt x="493" y="526"/>
                    <a:pt x="537" y="550"/>
                    <a:pt x="579" y="575"/>
                  </a:cubicBezTo>
                  <a:cubicBezTo>
                    <a:pt x="627" y="604"/>
                    <a:pt x="675" y="634"/>
                    <a:pt x="724" y="662"/>
                  </a:cubicBezTo>
                  <a:cubicBezTo>
                    <a:pt x="773" y="690"/>
                    <a:pt x="822" y="717"/>
                    <a:pt x="869" y="747"/>
                  </a:cubicBezTo>
                  <a:cubicBezTo>
                    <a:pt x="869" y="747"/>
                    <a:pt x="871" y="747"/>
                    <a:pt x="871" y="748"/>
                  </a:cubicBezTo>
                  <a:cubicBezTo>
                    <a:pt x="914" y="776"/>
                    <a:pt x="952" y="804"/>
                    <a:pt x="991" y="834"/>
                  </a:cubicBezTo>
                  <a:cubicBezTo>
                    <a:pt x="1036" y="875"/>
                    <a:pt x="1081" y="915"/>
                    <a:pt x="1127" y="953"/>
                  </a:cubicBezTo>
                  <a:cubicBezTo>
                    <a:pt x="1197" y="1011"/>
                    <a:pt x="1265" y="1073"/>
                    <a:pt x="1334" y="1133"/>
                  </a:cubicBezTo>
                  <a:cubicBezTo>
                    <a:pt x="1369" y="1163"/>
                    <a:pt x="1404" y="1194"/>
                    <a:pt x="1437" y="1227"/>
                  </a:cubicBezTo>
                  <a:cubicBezTo>
                    <a:pt x="1468" y="1258"/>
                    <a:pt x="1498" y="1290"/>
                    <a:pt x="1529" y="1321"/>
                  </a:cubicBezTo>
                  <a:cubicBezTo>
                    <a:pt x="1587" y="1379"/>
                    <a:pt x="1647" y="1433"/>
                    <a:pt x="1707" y="1489"/>
                  </a:cubicBezTo>
                  <a:cubicBezTo>
                    <a:pt x="1740" y="1521"/>
                    <a:pt x="1775" y="1552"/>
                    <a:pt x="1810" y="1582"/>
                  </a:cubicBezTo>
                  <a:cubicBezTo>
                    <a:pt x="1841" y="1608"/>
                    <a:pt x="1872" y="1634"/>
                    <a:pt x="1901" y="1663"/>
                  </a:cubicBezTo>
                  <a:cubicBezTo>
                    <a:pt x="1957" y="1717"/>
                    <a:pt x="2010" y="1774"/>
                    <a:pt x="2064" y="1829"/>
                  </a:cubicBezTo>
                  <a:cubicBezTo>
                    <a:pt x="2066" y="1831"/>
                    <a:pt x="2068" y="1835"/>
                    <a:pt x="2071" y="1836"/>
                  </a:cubicBezTo>
                  <a:cubicBezTo>
                    <a:pt x="2051" y="1852"/>
                    <a:pt x="2040" y="1877"/>
                    <a:pt x="2041" y="1904"/>
                  </a:cubicBezTo>
                  <a:cubicBezTo>
                    <a:pt x="2043" y="1933"/>
                    <a:pt x="2054" y="1959"/>
                    <a:pt x="2077" y="1976"/>
                  </a:cubicBezTo>
                  <a:cubicBezTo>
                    <a:pt x="2101" y="1993"/>
                    <a:pt x="2131" y="1996"/>
                    <a:pt x="2162" y="1996"/>
                  </a:cubicBezTo>
                  <a:cubicBezTo>
                    <a:pt x="2175" y="1996"/>
                    <a:pt x="2187" y="1996"/>
                    <a:pt x="2200" y="1995"/>
                  </a:cubicBezTo>
                  <a:cubicBezTo>
                    <a:pt x="2239" y="1994"/>
                    <a:pt x="2279" y="1994"/>
                    <a:pt x="2318" y="1994"/>
                  </a:cubicBezTo>
                  <a:cubicBezTo>
                    <a:pt x="2372" y="1994"/>
                    <a:pt x="2426" y="1995"/>
                    <a:pt x="2480" y="1995"/>
                  </a:cubicBezTo>
                  <a:cubicBezTo>
                    <a:pt x="2497" y="1995"/>
                    <a:pt x="2514" y="1995"/>
                    <a:pt x="2531" y="1994"/>
                  </a:cubicBezTo>
                  <a:lnTo>
                    <a:pt x="2581" y="1994"/>
                  </a:lnTo>
                  <a:cubicBezTo>
                    <a:pt x="2619" y="1992"/>
                    <a:pt x="2657" y="1991"/>
                    <a:pt x="2695" y="1987"/>
                  </a:cubicBezTo>
                  <a:cubicBezTo>
                    <a:pt x="2732" y="1985"/>
                    <a:pt x="2770" y="1981"/>
                    <a:pt x="2807" y="1978"/>
                  </a:cubicBezTo>
                  <a:cubicBezTo>
                    <a:pt x="2845" y="1974"/>
                    <a:pt x="2884" y="1969"/>
                    <a:pt x="2921" y="1960"/>
                  </a:cubicBezTo>
                  <a:cubicBezTo>
                    <a:pt x="2926" y="1959"/>
                    <a:pt x="2931" y="1959"/>
                    <a:pt x="2936" y="1958"/>
                  </a:cubicBezTo>
                  <a:cubicBezTo>
                    <a:pt x="2992" y="1948"/>
                    <a:pt x="3047" y="1936"/>
                    <a:pt x="3104" y="1926"/>
                  </a:cubicBezTo>
                  <a:cubicBezTo>
                    <a:pt x="3123" y="1922"/>
                    <a:pt x="3143" y="1919"/>
                    <a:pt x="3162" y="1916"/>
                  </a:cubicBezTo>
                  <a:cubicBezTo>
                    <a:pt x="3210" y="1906"/>
                    <a:pt x="3243" y="1864"/>
                    <a:pt x="3236" y="1814"/>
                  </a:cubicBezTo>
                  <a:cubicBezTo>
                    <a:pt x="3235" y="1809"/>
                    <a:pt x="3233" y="1803"/>
                    <a:pt x="3231" y="1797"/>
                  </a:cubicBezTo>
                  <a:cubicBezTo>
                    <a:pt x="3236" y="1792"/>
                    <a:pt x="3240" y="1787"/>
                    <a:pt x="3243" y="1780"/>
                  </a:cubicBezTo>
                  <a:cubicBezTo>
                    <a:pt x="3247" y="1774"/>
                    <a:pt x="3250" y="1766"/>
                    <a:pt x="3251" y="1759"/>
                  </a:cubicBezTo>
                  <a:lnTo>
                    <a:pt x="3251" y="1761"/>
                  </a:lnTo>
                  <a:cubicBezTo>
                    <a:pt x="3251" y="1759"/>
                    <a:pt x="3252" y="1759"/>
                    <a:pt x="3251" y="1758"/>
                  </a:cubicBezTo>
                  <a:cubicBezTo>
                    <a:pt x="3255" y="1753"/>
                    <a:pt x="3258" y="1747"/>
                    <a:pt x="3261" y="1741"/>
                  </a:cubicBezTo>
                  <a:cubicBezTo>
                    <a:pt x="3287" y="1704"/>
                    <a:pt x="3312" y="1669"/>
                    <a:pt x="3335" y="1630"/>
                  </a:cubicBezTo>
                  <a:cubicBezTo>
                    <a:pt x="3361" y="1589"/>
                    <a:pt x="3385" y="1547"/>
                    <a:pt x="3411" y="1504"/>
                  </a:cubicBezTo>
                  <a:cubicBezTo>
                    <a:pt x="3411" y="1503"/>
                    <a:pt x="3412" y="1503"/>
                    <a:pt x="3412" y="1503"/>
                  </a:cubicBezTo>
                  <a:cubicBezTo>
                    <a:pt x="3428" y="1479"/>
                    <a:pt x="3444" y="1459"/>
                    <a:pt x="3462" y="1437"/>
                  </a:cubicBezTo>
                  <a:cubicBezTo>
                    <a:pt x="3489" y="1406"/>
                    <a:pt x="3516" y="1377"/>
                    <a:pt x="3547" y="1349"/>
                  </a:cubicBezTo>
                  <a:cubicBezTo>
                    <a:pt x="3638" y="1268"/>
                    <a:pt x="3723" y="1181"/>
                    <a:pt x="3808" y="1097"/>
                  </a:cubicBezTo>
                  <a:cubicBezTo>
                    <a:pt x="3892" y="1013"/>
                    <a:pt x="3969" y="921"/>
                    <a:pt x="4056" y="840"/>
                  </a:cubicBezTo>
                  <a:cubicBezTo>
                    <a:pt x="4094" y="805"/>
                    <a:pt x="4134" y="774"/>
                    <a:pt x="4175" y="743"/>
                  </a:cubicBezTo>
                  <a:cubicBezTo>
                    <a:pt x="4211" y="719"/>
                    <a:pt x="4249" y="695"/>
                    <a:pt x="4289" y="674"/>
                  </a:cubicBezTo>
                  <a:cubicBezTo>
                    <a:pt x="4330" y="654"/>
                    <a:pt x="4368" y="633"/>
                    <a:pt x="4408" y="614"/>
                  </a:cubicBezTo>
                  <a:cubicBezTo>
                    <a:pt x="4448" y="593"/>
                    <a:pt x="4486" y="570"/>
                    <a:pt x="4526" y="549"/>
                  </a:cubicBezTo>
                  <a:cubicBezTo>
                    <a:pt x="4554" y="534"/>
                    <a:pt x="4584" y="520"/>
                    <a:pt x="4615" y="508"/>
                  </a:cubicBezTo>
                  <a:cubicBezTo>
                    <a:pt x="4697" y="478"/>
                    <a:pt x="4781" y="454"/>
                    <a:pt x="4865" y="430"/>
                  </a:cubicBezTo>
                  <a:cubicBezTo>
                    <a:pt x="4901" y="420"/>
                    <a:pt x="4934" y="407"/>
                    <a:pt x="4969" y="395"/>
                  </a:cubicBezTo>
                  <a:cubicBezTo>
                    <a:pt x="4987" y="389"/>
                    <a:pt x="5006" y="381"/>
                    <a:pt x="5021" y="373"/>
                  </a:cubicBezTo>
                  <a:cubicBezTo>
                    <a:pt x="5053" y="355"/>
                    <a:pt x="5067" y="316"/>
                    <a:pt x="5061" y="279"/>
                  </a:cubicBezTo>
                  <a:cubicBezTo>
                    <a:pt x="5136" y="264"/>
                    <a:pt x="5209" y="249"/>
                    <a:pt x="5284" y="238"/>
                  </a:cubicBezTo>
                  <a:cubicBezTo>
                    <a:pt x="5342" y="231"/>
                    <a:pt x="5402" y="221"/>
                    <a:pt x="5460" y="210"/>
                  </a:cubicBezTo>
                  <a:cubicBezTo>
                    <a:pt x="5518" y="197"/>
                    <a:pt x="5579" y="180"/>
                    <a:pt x="5640" y="175"/>
                  </a:cubicBezTo>
                  <a:cubicBezTo>
                    <a:pt x="5688" y="170"/>
                    <a:pt x="5720" y="118"/>
                    <a:pt x="5712" y="73"/>
                  </a:cubicBezTo>
                  <a:cubicBezTo>
                    <a:pt x="5704" y="29"/>
                    <a:pt x="5666" y="1"/>
                    <a:pt x="5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5"/>
            <p:cNvSpPr/>
            <p:nvPr/>
          </p:nvSpPr>
          <p:spPr>
            <a:xfrm>
              <a:off x="5747800" y="3465050"/>
              <a:ext cx="4475" cy="4450"/>
            </a:xfrm>
            <a:custGeom>
              <a:avLst/>
              <a:gdLst/>
              <a:ahLst/>
              <a:cxnLst/>
              <a:rect l="l" t="t" r="r" b="b"/>
              <a:pathLst>
                <a:path w="179" h="178" extrusionOk="0">
                  <a:moveTo>
                    <a:pt x="90" y="1"/>
                  </a:moveTo>
                  <a:cubicBezTo>
                    <a:pt x="89" y="1"/>
                    <a:pt x="88" y="1"/>
                    <a:pt x="88" y="1"/>
                  </a:cubicBezTo>
                  <a:cubicBezTo>
                    <a:pt x="38" y="2"/>
                    <a:pt x="0" y="43"/>
                    <a:pt x="1" y="92"/>
                  </a:cubicBezTo>
                  <a:cubicBezTo>
                    <a:pt x="1" y="138"/>
                    <a:pt x="40" y="178"/>
                    <a:pt x="88" y="178"/>
                  </a:cubicBezTo>
                  <a:cubicBezTo>
                    <a:pt x="89" y="178"/>
                    <a:pt x="91" y="178"/>
                    <a:pt x="92" y="177"/>
                  </a:cubicBezTo>
                  <a:cubicBezTo>
                    <a:pt x="140" y="176"/>
                    <a:pt x="179" y="135"/>
                    <a:pt x="178" y="88"/>
                  </a:cubicBezTo>
                  <a:cubicBezTo>
                    <a:pt x="177" y="40"/>
                    <a:pt x="136" y="1"/>
                    <a:pt x="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5"/>
            <p:cNvSpPr/>
            <p:nvPr/>
          </p:nvSpPr>
          <p:spPr>
            <a:xfrm>
              <a:off x="5755375" y="3464400"/>
              <a:ext cx="4500" cy="4425"/>
            </a:xfrm>
            <a:custGeom>
              <a:avLst/>
              <a:gdLst/>
              <a:ahLst/>
              <a:cxnLst/>
              <a:rect l="l" t="t" r="r" b="b"/>
              <a:pathLst>
                <a:path w="180" h="177" extrusionOk="0">
                  <a:moveTo>
                    <a:pt x="90" y="0"/>
                  </a:moveTo>
                  <a:cubicBezTo>
                    <a:pt x="89" y="0"/>
                    <a:pt x="89" y="0"/>
                    <a:pt x="88" y="0"/>
                  </a:cubicBezTo>
                  <a:cubicBezTo>
                    <a:pt x="39" y="1"/>
                    <a:pt x="0" y="42"/>
                    <a:pt x="2" y="91"/>
                  </a:cubicBezTo>
                  <a:cubicBezTo>
                    <a:pt x="3" y="139"/>
                    <a:pt x="43" y="177"/>
                    <a:pt x="89" y="177"/>
                  </a:cubicBezTo>
                  <a:cubicBezTo>
                    <a:pt x="90" y="177"/>
                    <a:pt x="91"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5"/>
            <p:cNvSpPr/>
            <p:nvPr/>
          </p:nvSpPr>
          <p:spPr>
            <a:xfrm>
              <a:off x="5750475" y="3458725"/>
              <a:ext cx="4475" cy="4425"/>
            </a:xfrm>
            <a:custGeom>
              <a:avLst/>
              <a:gdLst/>
              <a:ahLst/>
              <a:cxnLst/>
              <a:rect l="l" t="t" r="r" b="b"/>
              <a:pathLst>
                <a:path w="179" h="177" extrusionOk="0">
                  <a:moveTo>
                    <a:pt x="90" y="0"/>
                  </a:moveTo>
                  <a:cubicBezTo>
                    <a:pt x="89" y="0"/>
                    <a:pt x="89" y="0"/>
                    <a:pt x="88" y="0"/>
                  </a:cubicBezTo>
                  <a:cubicBezTo>
                    <a:pt x="39" y="1"/>
                    <a:pt x="0" y="42"/>
                    <a:pt x="1" y="91"/>
                  </a:cubicBezTo>
                  <a:cubicBezTo>
                    <a:pt x="2" y="138"/>
                    <a:pt x="42" y="177"/>
                    <a:pt x="88" y="177"/>
                  </a:cubicBezTo>
                  <a:cubicBezTo>
                    <a:pt x="89" y="177"/>
                    <a:pt x="90"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5"/>
            <p:cNvSpPr/>
            <p:nvPr/>
          </p:nvSpPr>
          <p:spPr>
            <a:xfrm>
              <a:off x="5715150" y="3470650"/>
              <a:ext cx="4525" cy="4450"/>
            </a:xfrm>
            <a:custGeom>
              <a:avLst/>
              <a:gdLst/>
              <a:ahLst/>
              <a:cxnLst/>
              <a:rect l="l" t="t" r="r" b="b"/>
              <a:pathLst>
                <a:path w="181" h="178" extrusionOk="0">
                  <a:moveTo>
                    <a:pt x="92" y="1"/>
                  </a:moveTo>
                  <a:cubicBezTo>
                    <a:pt x="91" y="1"/>
                    <a:pt x="90" y="1"/>
                    <a:pt x="88" y="1"/>
                  </a:cubicBezTo>
                  <a:cubicBezTo>
                    <a:pt x="39" y="2"/>
                    <a:pt x="1" y="43"/>
                    <a:pt x="2" y="91"/>
                  </a:cubicBezTo>
                  <a:cubicBezTo>
                    <a:pt x="2" y="138"/>
                    <a:pt x="42" y="177"/>
                    <a:pt x="91" y="177"/>
                  </a:cubicBezTo>
                  <a:cubicBezTo>
                    <a:pt x="91" y="177"/>
                    <a:pt x="92" y="177"/>
                    <a:pt x="92" y="177"/>
                  </a:cubicBezTo>
                  <a:cubicBezTo>
                    <a:pt x="141" y="176"/>
                    <a:pt x="180" y="135"/>
                    <a:pt x="178" y="87"/>
                  </a:cubicBezTo>
                  <a:cubicBezTo>
                    <a:pt x="177" y="39"/>
                    <a:pt x="138"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5"/>
            <p:cNvSpPr/>
            <p:nvPr/>
          </p:nvSpPr>
          <p:spPr>
            <a:xfrm>
              <a:off x="5788875" y="3463475"/>
              <a:ext cx="4500" cy="4425"/>
            </a:xfrm>
            <a:custGeom>
              <a:avLst/>
              <a:gdLst/>
              <a:ahLst/>
              <a:cxnLst/>
              <a:rect l="l" t="t" r="r" b="b"/>
              <a:pathLst>
                <a:path w="180" h="177" extrusionOk="0">
                  <a:moveTo>
                    <a:pt x="90" y="0"/>
                  </a:moveTo>
                  <a:cubicBezTo>
                    <a:pt x="89" y="0"/>
                    <a:pt x="88" y="0"/>
                    <a:pt x="88" y="0"/>
                  </a:cubicBezTo>
                  <a:cubicBezTo>
                    <a:pt x="39" y="1"/>
                    <a:pt x="0" y="42"/>
                    <a:pt x="2" y="90"/>
                  </a:cubicBezTo>
                  <a:cubicBezTo>
                    <a:pt x="2" y="139"/>
                    <a:pt x="42" y="177"/>
                    <a:pt x="90" y="177"/>
                  </a:cubicBezTo>
                  <a:cubicBezTo>
                    <a:pt x="91" y="177"/>
                    <a:pt x="91" y="177"/>
                    <a:pt x="92" y="176"/>
                  </a:cubicBezTo>
                  <a:cubicBezTo>
                    <a:pt x="141" y="175"/>
                    <a:pt x="180" y="134"/>
                    <a:pt x="179" y="86"/>
                  </a:cubicBezTo>
                  <a:cubicBezTo>
                    <a:pt x="178"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5"/>
            <p:cNvSpPr/>
            <p:nvPr/>
          </p:nvSpPr>
          <p:spPr>
            <a:xfrm>
              <a:off x="5729075" y="3403625"/>
              <a:ext cx="47000" cy="43825"/>
            </a:xfrm>
            <a:custGeom>
              <a:avLst/>
              <a:gdLst/>
              <a:ahLst/>
              <a:cxnLst/>
              <a:rect l="l" t="t" r="r" b="b"/>
              <a:pathLst>
                <a:path w="1880" h="1753" extrusionOk="0">
                  <a:moveTo>
                    <a:pt x="1105" y="735"/>
                  </a:moveTo>
                  <a:cubicBezTo>
                    <a:pt x="1105" y="735"/>
                    <a:pt x="1105" y="735"/>
                    <a:pt x="1105" y="735"/>
                  </a:cubicBezTo>
                  <a:lnTo>
                    <a:pt x="1105" y="735"/>
                  </a:lnTo>
                  <a:cubicBezTo>
                    <a:pt x="1105" y="735"/>
                    <a:pt x="1105" y="735"/>
                    <a:pt x="1105" y="735"/>
                  </a:cubicBezTo>
                  <a:close/>
                  <a:moveTo>
                    <a:pt x="708" y="0"/>
                  </a:moveTo>
                  <a:cubicBezTo>
                    <a:pt x="698" y="0"/>
                    <a:pt x="688" y="2"/>
                    <a:pt x="678" y="6"/>
                  </a:cubicBezTo>
                  <a:cubicBezTo>
                    <a:pt x="648" y="17"/>
                    <a:pt x="627" y="43"/>
                    <a:pt x="621" y="74"/>
                  </a:cubicBezTo>
                  <a:cubicBezTo>
                    <a:pt x="617" y="92"/>
                    <a:pt x="616" y="107"/>
                    <a:pt x="615" y="124"/>
                  </a:cubicBezTo>
                  <a:lnTo>
                    <a:pt x="615" y="123"/>
                  </a:lnTo>
                  <a:cubicBezTo>
                    <a:pt x="602" y="227"/>
                    <a:pt x="584" y="329"/>
                    <a:pt x="562" y="430"/>
                  </a:cubicBezTo>
                  <a:cubicBezTo>
                    <a:pt x="543" y="508"/>
                    <a:pt x="522" y="585"/>
                    <a:pt x="498" y="662"/>
                  </a:cubicBezTo>
                  <a:cubicBezTo>
                    <a:pt x="496" y="672"/>
                    <a:pt x="493" y="681"/>
                    <a:pt x="489" y="690"/>
                  </a:cubicBezTo>
                  <a:cubicBezTo>
                    <a:pt x="468" y="697"/>
                    <a:pt x="452" y="713"/>
                    <a:pt x="443" y="734"/>
                  </a:cubicBezTo>
                  <a:cubicBezTo>
                    <a:pt x="430" y="760"/>
                    <a:pt x="433" y="791"/>
                    <a:pt x="446" y="816"/>
                  </a:cubicBezTo>
                  <a:cubicBezTo>
                    <a:pt x="437" y="836"/>
                    <a:pt x="430" y="858"/>
                    <a:pt x="423" y="879"/>
                  </a:cubicBezTo>
                  <a:lnTo>
                    <a:pt x="423" y="879"/>
                  </a:lnTo>
                  <a:cubicBezTo>
                    <a:pt x="413" y="904"/>
                    <a:pt x="401" y="927"/>
                    <a:pt x="389" y="950"/>
                  </a:cubicBezTo>
                  <a:cubicBezTo>
                    <a:pt x="367" y="987"/>
                    <a:pt x="342" y="1024"/>
                    <a:pt x="317" y="1060"/>
                  </a:cubicBezTo>
                  <a:cubicBezTo>
                    <a:pt x="297" y="1085"/>
                    <a:pt x="281" y="1114"/>
                    <a:pt x="266" y="1143"/>
                  </a:cubicBezTo>
                  <a:cubicBezTo>
                    <a:pt x="243" y="1193"/>
                    <a:pt x="225" y="1244"/>
                    <a:pt x="199" y="1293"/>
                  </a:cubicBezTo>
                  <a:cubicBezTo>
                    <a:pt x="192" y="1305"/>
                    <a:pt x="185" y="1317"/>
                    <a:pt x="177" y="1327"/>
                  </a:cubicBezTo>
                  <a:cubicBezTo>
                    <a:pt x="163" y="1343"/>
                    <a:pt x="151" y="1361"/>
                    <a:pt x="136" y="1378"/>
                  </a:cubicBezTo>
                  <a:cubicBezTo>
                    <a:pt x="125" y="1393"/>
                    <a:pt x="112" y="1405"/>
                    <a:pt x="105" y="1422"/>
                  </a:cubicBezTo>
                  <a:cubicBezTo>
                    <a:pt x="104" y="1425"/>
                    <a:pt x="102" y="1429"/>
                    <a:pt x="101" y="1431"/>
                  </a:cubicBezTo>
                  <a:cubicBezTo>
                    <a:pt x="75" y="1436"/>
                    <a:pt x="50" y="1455"/>
                    <a:pt x="39" y="1480"/>
                  </a:cubicBezTo>
                  <a:cubicBezTo>
                    <a:pt x="18" y="1523"/>
                    <a:pt x="42" y="1585"/>
                    <a:pt x="91" y="1596"/>
                  </a:cubicBezTo>
                  <a:cubicBezTo>
                    <a:pt x="95" y="1598"/>
                    <a:pt x="99" y="1599"/>
                    <a:pt x="102" y="1599"/>
                  </a:cubicBezTo>
                  <a:cubicBezTo>
                    <a:pt x="126" y="1606"/>
                    <a:pt x="147" y="1612"/>
                    <a:pt x="171" y="1619"/>
                  </a:cubicBezTo>
                  <a:cubicBezTo>
                    <a:pt x="157" y="1619"/>
                    <a:pt x="143" y="1620"/>
                    <a:pt x="130" y="1621"/>
                  </a:cubicBezTo>
                  <a:cubicBezTo>
                    <a:pt x="123" y="1610"/>
                    <a:pt x="112" y="1601"/>
                    <a:pt x="99" y="1599"/>
                  </a:cubicBezTo>
                  <a:cubicBezTo>
                    <a:pt x="93" y="1598"/>
                    <a:pt x="87" y="1598"/>
                    <a:pt x="82" y="1598"/>
                  </a:cubicBezTo>
                  <a:cubicBezTo>
                    <a:pt x="65" y="1598"/>
                    <a:pt x="50" y="1602"/>
                    <a:pt x="35" y="1612"/>
                  </a:cubicBezTo>
                  <a:cubicBezTo>
                    <a:pt x="24" y="1620"/>
                    <a:pt x="13" y="1630"/>
                    <a:pt x="8" y="1643"/>
                  </a:cubicBezTo>
                  <a:cubicBezTo>
                    <a:pt x="1" y="1662"/>
                    <a:pt x="4" y="1683"/>
                    <a:pt x="19" y="1697"/>
                  </a:cubicBezTo>
                  <a:cubicBezTo>
                    <a:pt x="34" y="1709"/>
                    <a:pt x="55" y="1712"/>
                    <a:pt x="71" y="1717"/>
                  </a:cubicBezTo>
                  <a:cubicBezTo>
                    <a:pt x="86" y="1720"/>
                    <a:pt x="100" y="1723"/>
                    <a:pt x="114" y="1725"/>
                  </a:cubicBezTo>
                  <a:cubicBezTo>
                    <a:pt x="188" y="1736"/>
                    <a:pt x="262" y="1744"/>
                    <a:pt x="337" y="1746"/>
                  </a:cubicBezTo>
                  <a:cubicBezTo>
                    <a:pt x="412" y="1750"/>
                    <a:pt x="487" y="1752"/>
                    <a:pt x="563" y="1752"/>
                  </a:cubicBezTo>
                  <a:cubicBezTo>
                    <a:pt x="591" y="1752"/>
                    <a:pt x="620" y="1752"/>
                    <a:pt x="648" y="1751"/>
                  </a:cubicBezTo>
                  <a:cubicBezTo>
                    <a:pt x="705" y="1750"/>
                    <a:pt x="762" y="1748"/>
                    <a:pt x="819" y="1743"/>
                  </a:cubicBezTo>
                  <a:cubicBezTo>
                    <a:pt x="901" y="1736"/>
                    <a:pt x="981" y="1727"/>
                    <a:pt x="1061" y="1718"/>
                  </a:cubicBezTo>
                  <a:cubicBezTo>
                    <a:pt x="1137" y="1709"/>
                    <a:pt x="1210" y="1692"/>
                    <a:pt x="1287" y="1679"/>
                  </a:cubicBezTo>
                  <a:cubicBezTo>
                    <a:pt x="1337" y="1672"/>
                    <a:pt x="1389" y="1665"/>
                    <a:pt x="1438" y="1653"/>
                  </a:cubicBezTo>
                  <a:cubicBezTo>
                    <a:pt x="1492" y="1642"/>
                    <a:pt x="1544" y="1630"/>
                    <a:pt x="1596" y="1621"/>
                  </a:cubicBezTo>
                  <a:lnTo>
                    <a:pt x="1596" y="1621"/>
                  </a:lnTo>
                  <a:cubicBezTo>
                    <a:pt x="1592" y="1622"/>
                    <a:pt x="1588" y="1622"/>
                    <a:pt x="1585" y="1624"/>
                  </a:cubicBezTo>
                  <a:cubicBezTo>
                    <a:pt x="1635" y="1616"/>
                    <a:pt x="1688" y="1609"/>
                    <a:pt x="1736" y="1594"/>
                  </a:cubicBezTo>
                  <a:cubicBezTo>
                    <a:pt x="1746" y="1591"/>
                    <a:pt x="1753" y="1588"/>
                    <a:pt x="1763" y="1583"/>
                  </a:cubicBezTo>
                  <a:cubicBezTo>
                    <a:pt x="1774" y="1583"/>
                    <a:pt x="1786" y="1583"/>
                    <a:pt x="1798" y="1580"/>
                  </a:cubicBezTo>
                  <a:cubicBezTo>
                    <a:pt x="1820" y="1576"/>
                    <a:pt x="1841" y="1567"/>
                    <a:pt x="1856" y="1549"/>
                  </a:cubicBezTo>
                  <a:cubicBezTo>
                    <a:pt x="1872" y="1531"/>
                    <a:pt x="1879" y="1507"/>
                    <a:pt x="1877" y="1483"/>
                  </a:cubicBezTo>
                  <a:cubicBezTo>
                    <a:pt x="1870" y="1444"/>
                    <a:pt x="1832" y="1406"/>
                    <a:pt x="1790" y="1406"/>
                  </a:cubicBezTo>
                  <a:cubicBezTo>
                    <a:pt x="1786" y="1406"/>
                    <a:pt x="1782" y="1407"/>
                    <a:pt x="1778" y="1407"/>
                  </a:cubicBezTo>
                  <a:cubicBezTo>
                    <a:pt x="1766" y="1408"/>
                    <a:pt x="1752" y="1410"/>
                    <a:pt x="1740" y="1410"/>
                  </a:cubicBezTo>
                  <a:cubicBezTo>
                    <a:pt x="1724" y="1389"/>
                    <a:pt x="1703" y="1374"/>
                    <a:pt x="1680" y="1361"/>
                  </a:cubicBezTo>
                  <a:cubicBezTo>
                    <a:pt x="1651" y="1341"/>
                    <a:pt x="1622" y="1322"/>
                    <a:pt x="1594" y="1302"/>
                  </a:cubicBezTo>
                  <a:lnTo>
                    <a:pt x="1594" y="1302"/>
                  </a:lnTo>
                  <a:cubicBezTo>
                    <a:pt x="1596" y="1305"/>
                    <a:pt x="1600" y="1307"/>
                    <a:pt x="1603" y="1310"/>
                  </a:cubicBezTo>
                  <a:cubicBezTo>
                    <a:pt x="1570" y="1285"/>
                    <a:pt x="1538" y="1260"/>
                    <a:pt x="1505" y="1232"/>
                  </a:cubicBezTo>
                  <a:cubicBezTo>
                    <a:pt x="1481" y="1211"/>
                    <a:pt x="1457" y="1189"/>
                    <a:pt x="1432" y="1166"/>
                  </a:cubicBezTo>
                  <a:lnTo>
                    <a:pt x="1432" y="1166"/>
                  </a:lnTo>
                  <a:cubicBezTo>
                    <a:pt x="1405" y="1138"/>
                    <a:pt x="1377" y="1109"/>
                    <a:pt x="1351" y="1080"/>
                  </a:cubicBezTo>
                  <a:cubicBezTo>
                    <a:pt x="1328" y="1054"/>
                    <a:pt x="1304" y="1027"/>
                    <a:pt x="1283" y="1001"/>
                  </a:cubicBezTo>
                  <a:lnTo>
                    <a:pt x="1283" y="1001"/>
                  </a:lnTo>
                  <a:lnTo>
                    <a:pt x="1285" y="1002"/>
                  </a:lnTo>
                  <a:cubicBezTo>
                    <a:pt x="1283" y="1001"/>
                    <a:pt x="1283" y="1000"/>
                    <a:pt x="1282" y="1000"/>
                  </a:cubicBezTo>
                  <a:cubicBezTo>
                    <a:pt x="1281" y="998"/>
                    <a:pt x="1277" y="996"/>
                    <a:pt x="1276" y="993"/>
                  </a:cubicBezTo>
                  <a:lnTo>
                    <a:pt x="1276" y="993"/>
                  </a:lnTo>
                  <a:lnTo>
                    <a:pt x="1280" y="996"/>
                  </a:lnTo>
                  <a:cubicBezTo>
                    <a:pt x="1249" y="953"/>
                    <a:pt x="1216" y="910"/>
                    <a:pt x="1188" y="866"/>
                  </a:cubicBezTo>
                  <a:cubicBezTo>
                    <a:pt x="1161" y="824"/>
                    <a:pt x="1137" y="784"/>
                    <a:pt x="1111" y="744"/>
                  </a:cubicBezTo>
                  <a:lnTo>
                    <a:pt x="1111" y="744"/>
                  </a:lnTo>
                  <a:cubicBezTo>
                    <a:pt x="1111" y="744"/>
                    <a:pt x="1111" y="744"/>
                    <a:pt x="1111" y="744"/>
                  </a:cubicBezTo>
                  <a:cubicBezTo>
                    <a:pt x="1057" y="651"/>
                    <a:pt x="1004" y="558"/>
                    <a:pt x="960" y="461"/>
                  </a:cubicBezTo>
                  <a:cubicBezTo>
                    <a:pt x="929" y="388"/>
                    <a:pt x="899" y="314"/>
                    <a:pt x="869" y="239"/>
                  </a:cubicBezTo>
                  <a:cubicBezTo>
                    <a:pt x="853" y="201"/>
                    <a:pt x="837" y="164"/>
                    <a:pt x="821" y="126"/>
                  </a:cubicBezTo>
                  <a:cubicBezTo>
                    <a:pt x="807" y="94"/>
                    <a:pt x="797" y="57"/>
                    <a:pt x="773" y="30"/>
                  </a:cubicBezTo>
                  <a:cubicBezTo>
                    <a:pt x="757" y="10"/>
                    <a:pt x="733"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5"/>
            <p:cNvSpPr/>
            <p:nvPr/>
          </p:nvSpPr>
          <p:spPr>
            <a:xfrm>
              <a:off x="5668750" y="3383150"/>
              <a:ext cx="168325" cy="185350"/>
            </a:xfrm>
            <a:custGeom>
              <a:avLst/>
              <a:gdLst/>
              <a:ahLst/>
              <a:cxnLst/>
              <a:rect l="l" t="t" r="r" b="b"/>
              <a:pathLst>
                <a:path w="6733" h="7414" extrusionOk="0">
                  <a:moveTo>
                    <a:pt x="2701" y="2102"/>
                  </a:moveTo>
                  <a:cubicBezTo>
                    <a:pt x="2700" y="2103"/>
                    <a:pt x="2700" y="2103"/>
                    <a:pt x="2700" y="2104"/>
                  </a:cubicBezTo>
                  <a:cubicBezTo>
                    <a:pt x="2700" y="2103"/>
                    <a:pt x="2700" y="2103"/>
                    <a:pt x="2701" y="2102"/>
                  </a:cubicBezTo>
                  <a:close/>
                  <a:moveTo>
                    <a:pt x="4939" y="4211"/>
                  </a:moveTo>
                  <a:lnTo>
                    <a:pt x="4939" y="4211"/>
                  </a:lnTo>
                  <a:cubicBezTo>
                    <a:pt x="4939" y="4211"/>
                    <a:pt x="4938" y="4211"/>
                    <a:pt x="4938" y="4212"/>
                  </a:cubicBezTo>
                  <a:lnTo>
                    <a:pt x="4938" y="4212"/>
                  </a:lnTo>
                  <a:cubicBezTo>
                    <a:pt x="4938" y="4212"/>
                    <a:pt x="4939" y="4211"/>
                    <a:pt x="4939" y="4211"/>
                  </a:cubicBezTo>
                  <a:close/>
                  <a:moveTo>
                    <a:pt x="1691" y="4600"/>
                  </a:moveTo>
                  <a:cubicBezTo>
                    <a:pt x="1693" y="4602"/>
                    <a:pt x="1695" y="4603"/>
                    <a:pt x="1697" y="4604"/>
                  </a:cubicBezTo>
                  <a:cubicBezTo>
                    <a:pt x="1694" y="4603"/>
                    <a:pt x="1693" y="4602"/>
                    <a:pt x="1691" y="4600"/>
                  </a:cubicBezTo>
                  <a:close/>
                  <a:moveTo>
                    <a:pt x="2674" y="5752"/>
                  </a:moveTo>
                  <a:cubicBezTo>
                    <a:pt x="2674" y="5752"/>
                    <a:pt x="2674" y="5753"/>
                    <a:pt x="2675" y="5754"/>
                  </a:cubicBezTo>
                  <a:lnTo>
                    <a:pt x="2675" y="5754"/>
                  </a:lnTo>
                  <a:cubicBezTo>
                    <a:pt x="2674" y="5753"/>
                    <a:pt x="2674" y="5752"/>
                    <a:pt x="2674" y="5752"/>
                  </a:cubicBezTo>
                  <a:close/>
                  <a:moveTo>
                    <a:pt x="2946" y="6488"/>
                  </a:moveTo>
                  <a:lnTo>
                    <a:pt x="2946" y="6488"/>
                  </a:lnTo>
                  <a:cubicBezTo>
                    <a:pt x="2947" y="6488"/>
                    <a:pt x="2947" y="6488"/>
                    <a:pt x="2947" y="6489"/>
                  </a:cubicBezTo>
                  <a:lnTo>
                    <a:pt x="2947" y="6489"/>
                  </a:lnTo>
                  <a:cubicBezTo>
                    <a:pt x="2947" y="6488"/>
                    <a:pt x="2947" y="6488"/>
                    <a:pt x="2946" y="6488"/>
                  </a:cubicBezTo>
                  <a:close/>
                  <a:moveTo>
                    <a:pt x="2947" y="6489"/>
                  </a:moveTo>
                  <a:lnTo>
                    <a:pt x="2947" y="6489"/>
                  </a:lnTo>
                  <a:cubicBezTo>
                    <a:pt x="2947" y="6489"/>
                    <a:pt x="2947" y="6490"/>
                    <a:pt x="2947" y="6490"/>
                  </a:cubicBezTo>
                  <a:lnTo>
                    <a:pt x="2947" y="6490"/>
                  </a:lnTo>
                  <a:cubicBezTo>
                    <a:pt x="2947" y="6490"/>
                    <a:pt x="2947" y="6489"/>
                    <a:pt x="2947" y="6489"/>
                  </a:cubicBezTo>
                  <a:close/>
                  <a:moveTo>
                    <a:pt x="3179" y="912"/>
                  </a:moveTo>
                  <a:cubicBezTo>
                    <a:pt x="3189" y="957"/>
                    <a:pt x="3200" y="1000"/>
                    <a:pt x="3216" y="1046"/>
                  </a:cubicBezTo>
                  <a:cubicBezTo>
                    <a:pt x="3245" y="1134"/>
                    <a:pt x="3282" y="1218"/>
                    <a:pt x="3323" y="1301"/>
                  </a:cubicBezTo>
                  <a:cubicBezTo>
                    <a:pt x="3355" y="1367"/>
                    <a:pt x="3390" y="1433"/>
                    <a:pt x="3430" y="1495"/>
                  </a:cubicBezTo>
                  <a:cubicBezTo>
                    <a:pt x="3478" y="1569"/>
                    <a:pt x="3529" y="1640"/>
                    <a:pt x="3577" y="1714"/>
                  </a:cubicBezTo>
                  <a:cubicBezTo>
                    <a:pt x="3637" y="1806"/>
                    <a:pt x="3697" y="1897"/>
                    <a:pt x="3773" y="1979"/>
                  </a:cubicBezTo>
                  <a:cubicBezTo>
                    <a:pt x="3846" y="2058"/>
                    <a:pt x="3932" y="2129"/>
                    <a:pt x="4013" y="2201"/>
                  </a:cubicBezTo>
                  <a:cubicBezTo>
                    <a:pt x="4102" y="2278"/>
                    <a:pt x="4194" y="2353"/>
                    <a:pt x="4289" y="2426"/>
                  </a:cubicBezTo>
                  <a:cubicBezTo>
                    <a:pt x="4382" y="2497"/>
                    <a:pt x="4474" y="2567"/>
                    <a:pt x="4564" y="2639"/>
                  </a:cubicBezTo>
                  <a:cubicBezTo>
                    <a:pt x="4687" y="2737"/>
                    <a:pt x="4809" y="2840"/>
                    <a:pt x="4938" y="2931"/>
                  </a:cubicBezTo>
                  <a:cubicBezTo>
                    <a:pt x="5061" y="3018"/>
                    <a:pt x="5191" y="3094"/>
                    <a:pt x="5324" y="3166"/>
                  </a:cubicBezTo>
                  <a:cubicBezTo>
                    <a:pt x="5391" y="3202"/>
                    <a:pt x="5456" y="3236"/>
                    <a:pt x="5520" y="3275"/>
                  </a:cubicBezTo>
                  <a:cubicBezTo>
                    <a:pt x="5587" y="3316"/>
                    <a:pt x="5654" y="3360"/>
                    <a:pt x="5729" y="3391"/>
                  </a:cubicBezTo>
                  <a:cubicBezTo>
                    <a:pt x="5791" y="3416"/>
                    <a:pt x="5856" y="3436"/>
                    <a:pt x="5919" y="3458"/>
                  </a:cubicBezTo>
                  <a:cubicBezTo>
                    <a:pt x="5974" y="3477"/>
                    <a:pt x="6031" y="3497"/>
                    <a:pt x="6085" y="3517"/>
                  </a:cubicBezTo>
                  <a:cubicBezTo>
                    <a:pt x="6122" y="3532"/>
                    <a:pt x="6157" y="3548"/>
                    <a:pt x="6194" y="3563"/>
                  </a:cubicBezTo>
                  <a:cubicBezTo>
                    <a:pt x="6196" y="3563"/>
                    <a:pt x="6197" y="3564"/>
                    <a:pt x="6198" y="3564"/>
                  </a:cubicBezTo>
                  <a:cubicBezTo>
                    <a:pt x="6159" y="3576"/>
                    <a:pt x="6121" y="3582"/>
                    <a:pt x="6085" y="3594"/>
                  </a:cubicBezTo>
                  <a:cubicBezTo>
                    <a:pt x="6000" y="3616"/>
                    <a:pt x="5914" y="3637"/>
                    <a:pt x="5831" y="3659"/>
                  </a:cubicBezTo>
                  <a:cubicBezTo>
                    <a:pt x="5752" y="3677"/>
                    <a:pt x="5673" y="3697"/>
                    <a:pt x="5598" y="3721"/>
                  </a:cubicBezTo>
                  <a:cubicBezTo>
                    <a:pt x="5436" y="3771"/>
                    <a:pt x="5278" y="3831"/>
                    <a:pt x="5126" y="3905"/>
                  </a:cubicBezTo>
                  <a:cubicBezTo>
                    <a:pt x="4969" y="3983"/>
                    <a:pt x="4816" y="4075"/>
                    <a:pt x="4675" y="4178"/>
                  </a:cubicBezTo>
                  <a:cubicBezTo>
                    <a:pt x="4532" y="4282"/>
                    <a:pt x="4398" y="4401"/>
                    <a:pt x="4267" y="4520"/>
                  </a:cubicBezTo>
                  <a:cubicBezTo>
                    <a:pt x="4138" y="4636"/>
                    <a:pt x="4020" y="4762"/>
                    <a:pt x="3905" y="4892"/>
                  </a:cubicBezTo>
                  <a:cubicBezTo>
                    <a:pt x="3849" y="4955"/>
                    <a:pt x="3797" y="5021"/>
                    <a:pt x="3747" y="5089"/>
                  </a:cubicBezTo>
                  <a:cubicBezTo>
                    <a:pt x="3696" y="5161"/>
                    <a:pt x="3645" y="5234"/>
                    <a:pt x="3603" y="5311"/>
                  </a:cubicBezTo>
                  <a:cubicBezTo>
                    <a:pt x="3516" y="5468"/>
                    <a:pt x="3456" y="5638"/>
                    <a:pt x="3399" y="5806"/>
                  </a:cubicBezTo>
                  <a:cubicBezTo>
                    <a:pt x="3343" y="5978"/>
                    <a:pt x="3283" y="6147"/>
                    <a:pt x="3242" y="6321"/>
                  </a:cubicBezTo>
                  <a:cubicBezTo>
                    <a:pt x="3230" y="6367"/>
                    <a:pt x="3224" y="6414"/>
                    <a:pt x="3216" y="6460"/>
                  </a:cubicBezTo>
                  <a:cubicBezTo>
                    <a:pt x="3209" y="6505"/>
                    <a:pt x="3201" y="6549"/>
                    <a:pt x="3195" y="6595"/>
                  </a:cubicBezTo>
                  <a:cubicBezTo>
                    <a:pt x="3191" y="6620"/>
                    <a:pt x="3189" y="6644"/>
                    <a:pt x="3185" y="6669"/>
                  </a:cubicBezTo>
                  <a:lnTo>
                    <a:pt x="3147" y="6530"/>
                  </a:lnTo>
                  <a:cubicBezTo>
                    <a:pt x="3122" y="6448"/>
                    <a:pt x="3094" y="6368"/>
                    <a:pt x="3068" y="6287"/>
                  </a:cubicBezTo>
                  <a:lnTo>
                    <a:pt x="3068" y="6287"/>
                  </a:lnTo>
                  <a:cubicBezTo>
                    <a:pt x="3068" y="6288"/>
                    <a:pt x="3069" y="6289"/>
                    <a:pt x="3069" y="6289"/>
                  </a:cubicBezTo>
                  <a:cubicBezTo>
                    <a:pt x="3026" y="6158"/>
                    <a:pt x="2985" y="6027"/>
                    <a:pt x="2933" y="5898"/>
                  </a:cubicBezTo>
                  <a:cubicBezTo>
                    <a:pt x="2870" y="5742"/>
                    <a:pt x="2799" y="5588"/>
                    <a:pt x="2709" y="5443"/>
                  </a:cubicBezTo>
                  <a:cubicBezTo>
                    <a:pt x="2668" y="5376"/>
                    <a:pt x="2623" y="5310"/>
                    <a:pt x="2577" y="5246"/>
                  </a:cubicBezTo>
                  <a:cubicBezTo>
                    <a:pt x="2529" y="5179"/>
                    <a:pt x="2482" y="5112"/>
                    <a:pt x="2430" y="5047"/>
                  </a:cubicBezTo>
                  <a:cubicBezTo>
                    <a:pt x="2328" y="4921"/>
                    <a:pt x="2207" y="4813"/>
                    <a:pt x="2091" y="4700"/>
                  </a:cubicBezTo>
                  <a:cubicBezTo>
                    <a:pt x="2033" y="4644"/>
                    <a:pt x="1973" y="4591"/>
                    <a:pt x="1910" y="4541"/>
                  </a:cubicBezTo>
                  <a:cubicBezTo>
                    <a:pt x="1842" y="4490"/>
                    <a:pt x="1771" y="4441"/>
                    <a:pt x="1700" y="4391"/>
                  </a:cubicBezTo>
                  <a:lnTo>
                    <a:pt x="1702" y="4391"/>
                  </a:lnTo>
                  <a:cubicBezTo>
                    <a:pt x="1650" y="4354"/>
                    <a:pt x="1602" y="4316"/>
                    <a:pt x="1554" y="4276"/>
                  </a:cubicBezTo>
                  <a:cubicBezTo>
                    <a:pt x="1509" y="4239"/>
                    <a:pt x="1465" y="4199"/>
                    <a:pt x="1420" y="4161"/>
                  </a:cubicBezTo>
                  <a:cubicBezTo>
                    <a:pt x="1377" y="4126"/>
                    <a:pt x="1330" y="4092"/>
                    <a:pt x="1282" y="4063"/>
                  </a:cubicBezTo>
                  <a:cubicBezTo>
                    <a:pt x="1233" y="4033"/>
                    <a:pt x="1184" y="4004"/>
                    <a:pt x="1136" y="3971"/>
                  </a:cubicBezTo>
                  <a:cubicBezTo>
                    <a:pt x="1058" y="3911"/>
                    <a:pt x="991" y="3839"/>
                    <a:pt x="906" y="3790"/>
                  </a:cubicBezTo>
                  <a:cubicBezTo>
                    <a:pt x="814" y="3736"/>
                    <a:pt x="712" y="3705"/>
                    <a:pt x="614" y="3666"/>
                  </a:cubicBezTo>
                  <a:cubicBezTo>
                    <a:pt x="608" y="3663"/>
                    <a:pt x="602" y="3661"/>
                    <a:pt x="597" y="3658"/>
                  </a:cubicBezTo>
                  <a:cubicBezTo>
                    <a:pt x="618" y="3654"/>
                    <a:pt x="640" y="3653"/>
                    <a:pt x="664" y="3649"/>
                  </a:cubicBezTo>
                  <a:cubicBezTo>
                    <a:pt x="731" y="3640"/>
                    <a:pt x="800" y="3636"/>
                    <a:pt x="868" y="3631"/>
                  </a:cubicBezTo>
                  <a:cubicBezTo>
                    <a:pt x="938" y="3625"/>
                    <a:pt x="1006" y="3611"/>
                    <a:pt x="1074" y="3591"/>
                  </a:cubicBezTo>
                  <a:cubicBezTo>
                    <a:pt x="1136" y="3571"/>
                    <a:pt x="1198" y="3545"/>
                    <a:pt x="1258" y="3522"/>
                  </a:cubicBezTo>
                  <a:cubicBezTo>
                    <a:pt x="1338" y="3489"/>
                    <a:pt x="1417" y="3456"/>
                    <a:pt x="1494" y="3420"/>
                  </a:cubicBezTo>
                  <a:cubicBezTo>
                    <a:pt x="1536" y="3403"/>
                    <a:pt x="1577" y="3382"/>
                    <a:pt x="1615" y="3360"/>
                  </a:cubicBezTo>
                  <a:cubicBezTo>
                    <a:pt x="1651" y="3341"/>
                    <a:pt x="1685" y="3318"/>
                    <a:pt x="1718" y="3296"/>
                  </a:cubicBezTo>
                  <a:cubicBezTo>
                    <a:pt x="1790" y="3249"/>
                    <a:pt x="1857" y="3198"/>
                    <a:pt x="1921" y="3143"/>
                  </a:cubicBezTo>
                  <a:cubicBezTo>
                    <a:pt x="1990" y="3086"/>
                    <a:pt x="2059" y="3031"/>
                    <a:pt x="2125" y="2971"/>
                  </a:cubicBezTo>
                  <a:cubicBezTo>
                    <a:pt x="2188" y="2911"/>
                    <a:pt x="2249" y="2848"/>
                    <a:pt x="2306" y="2782"/>
                  </a:cubicBezTo>
                  <a:cubicBezTo>
                    <a:pt x="2333" y="2749"/>
                    <a:pt x="2363" y="2714"/>
                    <a:pt x="2390" y="2677"/>
                  </a:cubicBezTo>
                  <a:cubicBezTo>
                    <a:pt x="2404" y="2660"/>
                    <a:pt x="2418" y="2642"/>
                    <a:pt x="2429" y="2624"/>
                  </a:cubicBezTo>
                  <a:cubicBezTo>
                    <a:pt x="2442" y="2601"/>
                    <a:pt x="2455" y="2579"/>
                    <a:pt x="2467" y="2559"/>
                  </a:cubicBezTo>
                  <a:cubicBezTo>
                    <a:pt x="2511" y="2484"/>
                    <a:pt x="2549" y="2405"/>
                    <a:pt x="2588" y="2328"/>
                  </a:cubicBezTo>
                  <a:cubicBezTo>
                    <a:pt x="2625" y="2252"/>
                    <a:pt x="2663" y="2176"/>
                    <a:pt x="2701" y="2100"/>
                  </a:cubicBezTo>
                  <a:lnTo>
                    <a:pt x="2701" y="2100"/>
                  </a:lnTo>
                  <a:cubicBezTo>
                    <a:pt x="2701" y="2100"/>
                    <a:pt x="2701" y="2101"/>
                    <a:pt x="2701" y="2102"/>
                  </a:cubicBezTo>
                  <a:lnTo>
                    <a:pt x="2701" y="2102"/>
                  </a:lnTo>
                  <a:cubicBezTo>
                    <a:pt x="2746" y="2016"/>
                    <a:pt x="2793" y="1932"/>
                    <a:pt x="2839" y="1846"/>
                  </a:cubicBezTo>
                  <a:cubicBezTo>
                    <a:pt x="2905" y="1723"/>
                    <a:pt x="2963" y="1597"/>
                    <a:pt x="3010" y="1465"/>
                  </a:cubicBezTo>
                  <a:cubicBezTo>
                    <a:pt x="3062" y="1321"/>
                    <a:pt x="3096" y="1174"/>
                    <a:pt x="3142" y="1029"/>
                  </a:cubicBezTo>
                  <a:cubicBezTo>
                    <a:pt x="3155" y="989"/>
                    <a:pt x="3167" y="950"/>
                    <a:pt x="3179" y="912"/>
                  </a:cubicBezTo>
                  <a:close/>
                  <a:moveTo>
                    <a:pt x="3196" y="0"/>
                  </a:moveTo>
                  <a:cubicBezTo>
                    <a:pt x="3186" y="44"/>
                    <a:pt x="3175" y="87"/>
                    <a:pt x="3167" y="129"/>
                  </a:cubicBezTo>
                  <a:cubicBezTo>
                    <a:pt x="3167" y="131"/>
                    <a:pt x="3165" y="131"/>
                    <a:pt x="3167" y="133"/>
                  </a:cubicBezTo>
                  <a:cubicBezTo>
                    <a:pt x="3165" y="134"/>
                    <a:pt x="3167" y="135"/>
                    <a:pt x="3165" y="137"/>
                  </a:cubicBezTo>
                  <a:cubicBezTo>
                    <a:pt x="3157" y="184"/>
                    <a:pt x="3142" y="232"/>
                    <a:pt x="3132" y="281"/>
                  </a:cubicBezTo>
                  <a:lnTo>
                    <a:pt x="3132" y="283"/>
                  </a:lnTo>
                  <a:lnTo>
                    <a:pt x="3132" y="284"/>
                  </a:lnTo>
                  <a:cubicBezTo>
                    <a:pt x="3126" y="315"/>
                    <a:pt x="3121" y="349"/>
                    <a:pt x="3116" y="380"/>
                  </a:cubicBezTo>
                  <a:cubicBezTo>
                    <a:pt x="3107" y="420"/>
                    <a:pt x="3096" y="458"/>
                    <a:pt x="3085" y="496"/>
                  </a:cubicBezTo>
                  <a:lnTo>
                    <a:pt x="3076" y="524"/>
                  </a:lnTo>
                  <a:cubicBezTo>
                    <a:pt x="3060" y="611"/>
                    <a:pt x="3045" y="699"/>
                    <a:pt x="3027" y="787"/>
                  </a:cubicBezTo>
                  <a:cubicBezTo>
                    <a:pt x="3027" y="787"/>
                    <a:pt x="3027" y="787"/>
                    <a:pt x="3028" y="786"/>
                  </a:cubicBezTo>
                  <a:lnTo>
                    <a:pt x="3028" y="786"/>
                  </a:lnTo>
                  <a:cubicBezTo>
                    <a:pt x="3003" y="894"/>
                    <a:pt x="2965" y="999"/>
                    <a:pt x="2932" y="1105"/>
                  </a:cubicBezTo>
                  <a:cubicBezTo>
                    <a:pt x="2901" y="1212"/>
                    <a:pt x="2873" y="1320"/>
                    <a:pt x="2836" y="1427"/>
                  </a:cubicBezTo>
                  <a:cubicBezTo>
                    <a:pt x="2795" y="1535"/>
                    <a:pt x="2745" y="1641"/>
                    <a:pt x="2691" y="1743"/>
                  </a:cubicBezTo>
                  <a:lnTo>
                    <a:pt x="2693" y="1742"/>
                  </a:lnTo>
                  <a:lnTo>
                    <a:pt x="2693" y="1742"/>
                  </a:lnTo>
                  <a:cubicBezTo>
                    <a:pt x="2688" y="1749"/>
                    <a:pt x="2686" y="1755"/>
                    <a:pt x="2682" y="1762"/>
                  </a:cubicBezTo>
                  <a:lnTo>
                    <a:pt x="2683" y="1760"/>
                  </a:lnTo>
                  <a:lnTo>
                    <a:pt x="2683" y="1760"/>
                  </a:lnTo>
                  <a:cubicBezTo>
                    <a:pt x="2625" y="1867"/>
                    <a:pt x="2566" y="1974"/>
                    <a:pt x="2512" y="2082"/>
                  </a:cubicBezTo>
                  <a:cubicBezTo>
                    <a:pt x="2461" y="2181"/>
                    <a:pt x="2413" y="2279"/>
                    <a:pt x="2362" y="2377"/>
                  </a:cubicBezTo>
                  <a:cubicBezTo>
                    <a:pt x="2328" y="2438"/>
                    <a:pt x="2297" y="2499"/>
                    <a:pt x="2258" y="2556"/>
                  </a:cubicBezTo>
                  <a:cubicBezTo>
                    <a:pt x="2218" y="2610"/>
                    <a:pt x="2175" y="2662"/>
                    <a:pt x="2131" y="2713"/>
                  </a:cubicBezTo>
                  <a:cubicBezTo>
                    <a:pt x="2088" y="2760"/>
                    <a:pt x="2043" y="2806"/>
                    <a:pt x="1995" y="2849"/>
                  </a:cubicBezTo>
                  <a:cubicBezTo>
                    <a:pt x="1946" y="2891"/>
                    <a:pt x="1897" y="2933"/>
                    <a:pt x="1848" y="2976"/>
                  </a:cubicBezTo>
                  <a:lnTo>
                    <a:pt x="1847" y="2976"/>
                  </a:lnTo>
                  <a:cubicBezTo>
                    <a:pt x="1763" y="3045"/>
                    <a:pt x="1676" y="3112"/>
                    <a:pt x="1583" y="3174"/>
                  </a:cubicBezTo>
                  <a:lnTo>
                    <a:pt x="1582" y="3174"/>
                  </a:lnTo>
                  <a:cubicBezTo>
                    <a:pt x="1539" y="3200"/>
                    <a:pt x="1496" y="3224"/>
                    <a:pt x="1451" y="3246"/>
                  </a:cubicBezTo>
                  <a:cubicBezTo>
                    <a:pt x="1386" y="3277"/>
                    <a:pt x="1317" y="3307"/>
                    <a:pt x="1249" y="3334"/>
                  </a:cubicBezTo>
                  <a:cubicBezTo>
                    <a:pt x="1177" y="3364"/>
                    <a:pt x="1105" y="3394"/>
                    <a:pt x="1033" y="3419"/>
                  </a:cubicBezTo>
                  <a:cubicBezTo>
                    <a:pt x="997" y="3431"/>
                    <a:pt x="960" y="3440"/>
                    <a:pt x="921" y="3447"/>
                  </a:cubicBezTo>
                  <a:lnTo>
                    <a:pt x="920" y="3447"/>
                  </a:lnTo>
                  <a:cubicBezTo>
                    <a:pt x="897" y="3451"/>
                    <a:pt x="874" y="3453"/>
                    <a:pt x="851" y="3456"/>
                  </a:cubicBezTo>
                  <a:lnTo>
                    <a:pt x="805" y="3467"/>
                  </a:lnTo>
                  <a:cubicBezTo>
                    <a:pt x="761" y="3477"/>
                    <a:pt x="717" y="3484"/>
                    <a:pt x="672" y="3492"/>
                  </a:cubicBezTo>
                  <a:cubicBezTo>
                    <a:pt x="625" y="3499"/>
                    <a:pt x="578" y="3508"/>
                    <a:pt x="532" y="3517"/>
                  </a:cubicBezTo>
                  <a:cubicBezTo>
                    <a:pt x="460" y="3530"/>
                    <a:pt x="388" y="3543"/>
                    <a:pt x="318" y="3556"/>
                  </a:cubicBezTo>
                  <a:cubicBezTo>
                    <a:pt x="318" y="3556"/>
                    <a:pt x="316" y="3556"/>
                    <a:pt x="316" y="3555"/>
                  </a:cubicBezTo>
                  <a:cubicBezTo>
                    <a:pt x="296" y="3559"/>
                    <a:pt x="278" y="3562"/>
                    <a:pt x="258" y="3565"/>
                  </a:cubicBezTo>
                  <a:cubicBezTo>
                    <a:pt x="262" y="3564"/>
                    <a:pt x="266" y="3564"/>
                    <a:pt x="269" y="3562"/>
                  </a:cubicBezTo>
                  <a:lnTo>
                    <a:pt x="269" y="3562"/>
                  </a:lnTo>
                  <a:cubicBezTo>
                    <a:pt x="181" y="3577"/>
                    <a:pt x="89" y="3596"/>
                    <a:pt x="0" y="3612"/>
                  </a:cubicBezTo>
                  <a:cubicBezTo>
                    <a:pt x="1" y="3612"/>
                    <a:pt x="1" y="3612"/>
                    <a:pt x="3" y="3613"/>
                  </a:cubicBezTo>
                  <a:lnTo>
                    <a:pt x="0" y="3613"/>
                  </a:lnTo>
                  <a:cubicBezTo>
                    <a:pt x="77" y="3638"/>
                    <a:pt x="154" y="3665"/>
                    <a:pt x="228" y="3696"/>
                  </a:cubicBezTo>
                  <a:cubicBezTo>
                    <a:pt x="242" y="3701"/>
                    <a:pt x="256" y="3708"/>
                    <a:pt x="267" y="3714"/>
                  </a:cubicBezTo>
                  <a:cubicBezTo>
                    <a:pt x="306" y="3730"/>
                    <a:pt x="345" y="3747"/>
                    <a:pt x="382" y="3766"/>
                  </a:cubicBezTo>
                  <a:cubicBezTo>
                    <a:pt x="455" y="3796"/>
                    <a:pt x="528" y="3824"/>
                    <a:pt x="604" y="3854"/>
                  </a:cubicBezTo>
                  <a:cubicBezTo>
                    <a:pt x="672" y="3881"/>
                    <a:pt x="741" y="3905"/>
                    <a:pt x="805" y="3937"/>
                  </a:cubicBezTo>
                  <a:cubicBezTo>
                    <a:pt x="822" y="3948"/>
                    <a:pt x="839" y="3958"/>
                    <a:pt x="856" y="3969"/>
                  </a:cubicBezTo>
                  <a:cubicBezTo>
                    <a:pt x="917" y="4019"/>
                    <a:pt x="974" y="4075"/>
                    <a:pt x="1038" y="4121"/>
                  </a:cubicBezTo>
                  <a:cubicBezTo>
                    <a:pt x="1108" y="4170"/>
                    <a:pt x="1183" y="4211"/>
                    <a:pt x="1253" y="4258"/>
                  </a:cubicBezTo>
                  <a:cubicBezTo>
                    <a:pt x="1326" y="4313"/>
                    <a:pt x="1392" y="4375"/>
                    <a:pt x="1463" y="4433"/>
                  </a:cubicBezTo>
                  <a:cubicBezTo>
                    <a:pt x="1536" y="4493"/>
                    <a:pt x="1612" y="4546"/>
                    <a:pt x="1690" y="4599"/>
                  </a:cubicBezTo>
                  <a:lnTo>
                    <a:pt x="1690" y="4599"/>
                  </a:lnTo>
                  <a:cubicBezTo>
                    <a:pt x="1689" y="4599"/>
                    <a:pt x="1688" y="4598"/>
                    <a:pt x="1686" y="4598"/>
                  </a:cubicBezTo>
                  <a:lnTo>
                    <a:pt x="1686" y="4598"/>
                  </a:lnTo>
                  <a:cubicBezTo>
                    <a:pt x="1765" y="4654"/>
                    <a:pt x="1841" y="4710"/>
                    <a:pt x="1912" y="4777"/>
                  </a:cubicBezTo>
                  <a:cubicBezTo>
                    <a:pt x="1974" y="4834"/>
                    <a:pt x="2036" y="4895"/>
                    <a:pt x="2098" y="4954"/>
                  </a:cubicBezTo>
                  <a:cubicBezTo>
                    <a:pt x="2156" y="5010"/>
                    <a:pt x="2213" y="5066"/>
                    <a:pt x="2264" y="5125"/>
                  </a:cubicBezTo>
                  <a:cubicBezTo>
                    <a:pt x="2315" y="5186"/>
                    <a:pt x="2362" y="5251"/>
                    <a:pt x="2409" y="5315"/>
                  </a:cubicBezTo>
                  <a:cubicBezTo>
                    <a:pt x="2451" y="5376"/>
                    <a:pt x="2494" y="5436"/>
                    <a:pt x="2535" y="5500"/>
                  </a:cubicBezTo>
                  <a:lnTo>
                    <a:pt x="2535" y="5500"/>
                  </a:lnTo>
                  <a:cubicBezTo>
                    <a:pt x="2535" y="5500"/>
                    <a:pt x="2535" y="5500"/>
                    <a:pt x="2535" y="5500"/>
                  </a:cubicBezTo>
                  <a:lnTo>
                    <a:pt x="2535" y="5500"/>
                  </a:lnTo>
                  <a:cubicBezTo>
                    <a:pt x="2586" y="5581"/>
                    <a:pt x="2634" y="5667"/>
                    <a:pt x="2675" y="5755"/>
                  </a:cubicBezTo>
                  <a:lnTo>
                    <a:pt x="2675" y="5755"/>
                  </a:lnTo>
                  <a:cubicBezTo>
                    <a:pt x="2675" y="5754"/>
                    <a:pt x="2675" y="5754"/>
                    <a:pt x="2675" y="5754"/>
                  </a:cubicBezTo>
                  <a:lnTo>
                    <a:pt x="2675" y="5754"/>
                  </a:lnTo>
                  <a:cubicBezTo>
                    <a:pt x="2711" y="5831"/>
                    <a:pt x="2746" y="5909"/>
                    <a:pt x="2779" y="5990"/>
                  </a:cubicBezTo>
                  <a:cubicBezTo>
                    <a:pt x="2808" y="6064"/>
                    <a:pt x="2836" y="6142"/>
                    <a:pt x="2860" y="6219"/>
                  </a:cubicBezTo>
                  <a:lnTo>
                    <a:pt x="2859" y="6219"/>
                  </a:lnTo>
                  <a:cubicBezTo>
                    <a:pt x="2889" y="6311"/>
                    <a:pt x="2919" y="6402"/>
                    <a:pt x="2949" y="6493"/>
                  </a:cubicBezTo>
                  <a:cubicBezTo>
                    <a:pt x="2948" y="6492"/>
                    <a:pt x="2948" y="6491"/>
                    <a:pt x="2947" y="6490"/>
                  </a:cubicBezTo>
                  <a:lnTo>
                    <a:pt x="2947" y="6490"/>
                  </a:lnTo>
                  <a:cubicBezTo>
                    <a:pt x="2986" y="6611"/>
                    <a:pt x="3020" y="6734"/>
                    <a:pt x="3049" y="6857"/>
                  </a:cubicBezTo>
                  <a:cubicBezTo>
                    <a:pt x="3058" y="6885"/>
                    <a:pt x="3066" y="6913"/>
                    <a:pt x="3075" y="6941"/>
                  </a:cubicBezTo>
                  <a:cubicBezTo>
                    <a:pt x="3105" y="7028"/>
                    <a:pt x="3128" y="7117"/>
                    <a:pt x="3156" y="7207"/>
                  </a:cubicBezTo>
                  <a:cubicBezTo>
                    <a:pt x="3169" y="7253"/>
                    <a:pt x="3185" y="7300"/>
                    <a:pt x="3199" y="7347"/>
                  </a:cubicBezTo>
                  <a:cubicBezTo>
                    <a:pt x="3205" y="7370"/>
                    <a:pt x="3214" y="7391"/>
                    <a:pt x="3221" y="7413"/>
                  </a:cubicBezTo>
                  <a:cubicBezTo>
                    <a:pt x="3230" y="7348"/>
                    <a:pt x="3242" y="7284"/>
                    <a:pt x="3252" y="7219"/>
                  </a:cubicBezTo>
                  <a:cubicBezTo>
                    <a:pt x="3264" y="7135"/>
                    <a:pt x="3276" y="7049"/>
                    <a:pt x="3288" y="6965"/>
                  </a:cubicBezTo>
                  <a:cubicBezTo>
                    <a:pt x="3303" y="6867"/>
                    <a:pt x="3322" y="6770"/>
                    <a:pt x="3340" y="6672"/>
                  </a:cubicBezTo>
                  <a:cubicBezTo>
                    <a:pt x="3358" y="6577"/>
                    <a:pt x="3384" y="6482"/>
                    <a:pt x="3409" y="6388"/>
                  </a:cubicBezTo>
                  <a:cubicBezTo>
                    <a:pt x="3410" y="6379"/>
                    <a:pt x="3412" y="6369"/>
                    <a:pt x="3414" y="6359"/>
                  </a:cubicBezTo>
                  <a:cubicBezTo>
                    <a:pt x="3427" y="6302"/>
                    <a:pt x="3443" y="6245"/>
                    <a:pt x="3460" y="6190"/>
                  </a:cubicBezTo>
                  <a:cubicBezTo>
                    <a:pt x="3469" y="6157"/>
                    <a:pt x="3479" y="6126"/>
                    <a:pt x="3487" y="6093"/>
                  </a:cubicBezTo>
                  <a:cubicBezTo>
                    <a:pt x="3488" y="6085"/>
                    <a:pt x="3492" y="6078"/>
                    <a:pt x="3497" y="6072"/>
                  </a:cubicBezTo>
                  <a:cubicBezTo>
                    <a:pt x="3503" y="6053"/>
                    <a:pt x="3509" y="6037"/>
                    <a:pt x="3514" y="6018"/>
                  </a:cubicBezTo>
                  <a:cubicBezTo>
                    <a:pt x="3550" y="5907"/>
                    <a:pt x="3587" y="5795"/>
                    <a:pt x="3628" y="5685"/>
                  </a:cubicBezTo>
                  <a:lnTo>
                    <a:pt x="3628" y="5685"/>
                  </a:lnTo>
                  <a:cubicBezTo>
                    <a:pt x="3627" y="5685"/>
                    <a:pt x="3627" y="5685"/>
                    <a:pt x="3627" y="5685"/>
                  </a:cubicBezTo>
                  <a:lnTo>
                    <a:pt x="3627" y="5685"/>
                  </a:lnTo>
                  <a:cubicBezTo>
                    <a:pt x="3661" y="5596"/>
                    <a:pt x="3699" y="5509"/>
                    <a:pt x="3741" y="5423"/>
                  </a:cubicBezTo>
                  <a:cubicBezTo>
                    <a:pt x="3776" y="5360"/>
                    <a:pt x="3814" y="5299"/>
                    <a:pt x="3855" y="5239"/>
                  </a:cubicBezTo>
                  <a:cubicBezTo>
                    <a:pt x="3936" y="5127"/>
                    <a:pt x="4022" y="5020"/>
                    <a:pt x="4117" y="4917"/>
                  </a:cubicBezTo>
                  <a:lnTo>
                    <a:pt x="4117" y="4917"/>
                  </a:lnTo>
                  <a:cubicBezTo>
                    <a:pt x="4115" y="4919"/>
                    <a:pt x="4113" y="4921"/>
                    <a:pt x="4112" y="4922"/>
                  </a:cubicBezTo>
                  <a:cubicBezTo>
                    <a:pt x="4191" y="4838"/>
                    <a:pt x="4271" y="4753"/>
                    <a:pt x="4356" y="4673"/>
                  </a:cubicBezTo>
                  <a:cubicBezTo>
                    <a:pt x="4444" y="4593"/>
                    <a:pt x="4533" y="4515"/>
                    <a:pt x="4623" y="4439"/>
                  </a:cubicBezTo>
                  <a:cubicBezTo>
                    <a:pt x="4675" y="4396"/>
                    <a:pt x="4728" y="4353"/>
                    <a:pt x="4783" y="4314"/>
                  </a:cubicBezTo>
                  <a:cubicBezTo>
                    <a:pt x="4835" y="4278"/>
                    <a:pt x="4886" y="4246"/>
                    <a:pt x="4938" y="4212"/>
                  </a:cubicBezTo>
                  <a:lnTo>
                    <a:pt x="4938" y="4212"/>
                  </a:lnTo>
                  <a:cubicBezTo>
                    <a:pt x="4937" y="4212"/>
                    <a:pt x="4936" y="4212"/>
                    <a:pt x="4935" y="4212"/>
                  </a:cubicBezTo>
                  <a:cubicBezTo>
                    <a:pt x="5037" y="4148"/>
                    <a:pt x="5141" y="4091"/>
                    <a:pt x="5252" y="4040"/>
                  </a:cubicBezTo>
                  <a:cubicBezTo>
                    <a:pt x="5371" y="3985"/>
                    <a:pt x="5491" y="3937"/>
                    <a:pt x="5615" y="3897"/>
                  </a:cubicBezTo>
                  <a:cubicBezTo>
                    <a:pt x="5701" y="3871"/>
                    <a:pt x="5785" y="3849"/>
                    <a:pt x="5871" y="3828"/>
                  </a:cubicBezTo>
                  <a:cubicBezTo>
                    <a:pt x="5940" y="3812"/>
                    <a:pt x="6011" y="3793"/>
                    <a:pt x="6081" y="3775"/>
                  </a:cubicBezTo>
                  <a:cubicBezTo>
                    <a:pt x="6165" y="3745"/>
                    <a:pt x="6250" y="3716"/>
                    <a:pt x="6335" y="3689"/>
                  </a:cubicBezTo>
                  <a:lnTo>
                    <a:pt x="6335" y="3689"/>
                  </a:lnTo>
                  <a:lnTo>
                    <a:pt x="6323" y="3693"/>
                  </a:lnTo>
                  <a:cubicBezTo>
                    <a:pt x="6374" y="3677"/>
                    <a:pt x="6424" y="3664"/>
                    <a:pt x="6476" y="3650"/>
                  </a:cubicBezTo>
                  <a:lnTo>
                    <a:pt x="6473" y="3650"/>
                  </a:lnTo>
                  <a:cubicBezTo>
                    <a:pt x="6476" y="3650"/>
                    <a:pt x="6478" y="3649"/>
                    <a:pt x="6480" y="3649"/>
                  </a:cubicBezTo>
                  <a:lnTo>
                    <a:pt x="6482" y="3649"/>
                  </a:lnTo>
                  <a:lnTo>
                    <a:pt x="6483" y="3647"/>
                  </a:lnTo>
                  <a:lnTo>
                    <a:pt x="6486" y="3647"/>
                  </a:lnTo>
                  <a:cubicBezTo>
                    <a:pt x="6514" y="3639"/>
                    <a:pt x="6544" y="3631"/>
                    <a:pt x="6573" y="3623"/>
                  </a:cubicBezTo>
                  <a:cubicBezTo>
                    <a:pt x="6575" y="3622"/>
                    <a:pt x="6576" y="3622"/>
                    <a:pt x="6579" y="3622"/>
                  </a:cubicBezTo>
                  <a:cubicBezTo>
                    <a:pt x="6609" y="3612"/>
                    <a:pt x="6640" y="3602"/>
                    <a:pt x="6671" y="3593"/>
                  </a:cubicBezTo>
                  <a:lnTo>
                    <a:pt x="6672" y="3592"/>
                  </a:lnTo>
                  <a:cubicBezTo>
                    <a:pt x="6690" y="3587"/>
                    <a:pt x="6707" y="3581"/>
                    <a:pt x="6725" y="3576"/>
                  </a:cubicBezTo>
                  <a:cubicBezTo>
                    <a:pt x="6726" y="3577"/>
                    <a:pt x="6727" y="3577"/>
                    <a:pt x="6728" y="3577"/>
                  </a:cubicBezTo>
                  <a:cubicBezTo>
                    <a:pt x="6730" y="3577"/>
                    <a:pt x="6732" y="3576"/>
                    <a:pt x="6733" y="3576"/>
                  </a:cubicBezTo>
                  <a:cubicBezTo>
                    <a:pt x="6706" y="3566"/>
                    <a:pt x="6678" y="3555"/>
                    <a:pt x="6651" y="3543"/>
                  </a:cubicBezTo>
                  <a:cubicBezTo>
                    <a:pt x="6609" y="3525"/>
                    <a:pt x="6568" y="3508"/>
                    <a:pt x="6525" y="3490"/>
                  </a:cubicBezTo>
                  <a:lnTo>
                    <a:pt x="6523" y="3490"/>
                  </a:lnTo>
                  <a:cubicBezTo>
                    <a:pt x="6486" y="3476"/>
                    <a:pt x="6449" y="3463"/>
                    <a:pt x="6412" y="3447"/>
                  </a:cubicBezTo>
                  <a:lnTo>
                    <a:pt x="6410" y="3447"/>
                  </a:lnTo>
                  <a:cubicBezTo>
                    <a:pt x="6367" y="3437"/>
                    <a:pt x="6326" y="3426"/>
                    <a:pt x="6285" y="3411"/>
                  </a:cubicBezTo>
                  <a:cubicBezTo>
                    <a:pt x="6253" y="3399"/>
                    <a:pt x="6221" y="3384"/>
                    <a:pt x="6188" y="3372"/>
                  </a:cubicBezTo>
                  <a:cubicBezTo>
                    <a:pt x="6151" y="3355"/>
                    <a:pt x="6110" y="3342"/>
                    <a:pt x="6072" y="3329"/>
                  </a:cubicBezTo>
                  <a:cubicBezTo>
                    <a:pt x="6032" y="3315"/>
                    <a:pt x="5992" y="3301"/>
                    <a:pt x="5951" y="3286"/>
                  </a:cubicBezTo>
                  <a:cubicBezTo>
                    <a:pt x="5911" y="3271"/>
                    <a:pt x="5871" y="3259"/>
                    <a:pt x="5830" y="3245"/>
                  </a:cubicBezTo>
                  <a:cubicBezTo>
                    <a:pt x="5795" y="3233"/>
                    <a:pt x="5762" y="3218"/>
                    <a:pt x="5728" y="3202"/>
                  </a:cubicBezTo>
                  <a:cubicBezTo>
                    <a:pt x="5727" y="3200"/>
                    <a:pt x="5727" y="3200"/>
                    <a:pt x="5726" y="3200"/>
                  </a:cubicBezTo>
                  <a:cubicBezTo>
                    <a:pt x="5723" y="3199"/>
                    <a:pt x="5722" y="3199"/>
                    <a:pt x="5721" y="3198"/>
                  </a:cubicBezTo>
                  <a:cubicBezTo>
                    <a:pt x="5658" y="3161"/>
                    <a:pt x="5598" y="3121"/>
                    <a:pt x="5535" y="3084"/>
                  </a:cubicBezTo>
                  <a:cubicBezTo>
                    <a:pt x="5481" y="3053"/>
                    <a:pt x="5426" y="3026"/>
                    <a:pt x="5372" y="2996"/>
                  </a:cubicBezTo>
                  <a:cubicBezTo>
                    <a:pt x="5256" y="2933"/>
                    <a:pt x="5139" y="2864"/>
                    <a:pt x="5031" y="2789"/>
                  </a:cubicBezTo>
                  <a:cubicBezTo>
                    <a:pt x="4844" y="2652"/>
                    <a:pt x="4668" y="2502"/>
                    <a:pt x="4484" y="2361"/>
                  </a:cubicBezTo>
                  <a:cubicBezTo>
                    <a:pt x="4390" y="2288"/>
                    <a:pt x="4294" y="2215"/>
                    <a:pt x="4204" y="2140"/>
                  </a:cubicBezTo>
                  <a:cubicBezTo>
                    <a:pt x="4124" y="2073"/>
                    <a:pt x="4047" y="2005"/>
                    <a:pt x="3969" y="1933"/>
                  </a:cubicBezTo>
                  <a:cubicBezTo>
                    <a:pt x="3933" y="1898"/>
                    <a:pt x="3897" y="1863"/>
                    <a:pt x="3865" y="1825"/>
                  </a:cubicBezTo>
                  <a:cubicBezTo>
                    <a:pt x="3818" y="1769"/>
                    <a:pt x="3778" y="1711"/>
                    <a:pt x="3740" y="1651"/>
                  </a:cubicBezTo>
                  <a:cubicBezTo>
                    <a:pt x="3711" y="1607"/>
                    <a:pt x="3683" y="1563"/>
                    <a:pt x="3654" y="1521"/>
                  </a:cubicBezTo>
                  <a:cubicBezTo>
                    <a:pt x="3628" y="1481"/>
                    <a:pt x="3599" y="1441"/>
                    <a:pt x="3573" y="1402"/>
                  </a:cubicBezTo>
                  <a:cubicBezTo>
                    <a:pt x="3528" y="1328"/>
                    <a:pt x="3488" y="1253"/>
                    <a:pt x="3452" y="1176"/>
                  </a:cubicBezTo>
                  <a:cubicBezTo>
                    <a:pt x="3423" y="1115"/>
                    <a:pt x="3397" y="1056"/>
                    <a:pt x="3378" y="992"/>
                  </a:cubicBezTo>
                  <a:cubicBezTo>
                    <a:pt x="3344" y="886"/>
                    <a:pt x="3322" y="775"/>
                    <a:pt x="3300" y="666"/>
                  </a:cubicBezTo>
                  <a:cubicBezTo>
                    <a:pt x="3295" y="641"/>
                    <a:pt x="3291" y="619"/>
                    <a:pt x="3288" y="594"/>
                  </a:cubicBezTo>
                  <a:cubicBezTo>
                    <a:pt x="3286" y="587"/>
                    <a:pt x="3282" y="578"/>
                    <a:pt x="3281" y="571"/>
                  </a:cubicBezTo>
                  <a:cubicBezTo>
                    <a:pt x="3271" y="545"/>
                    <a:pt x="3265" y="516"/>
                    <a:pt x="3259" y="491"/>
                  </a:cubicBezTo>
                  <a:cubicBezTo>
                    <a:pt x="3242" y="414"/>
                    <a:pt x="3237" y="336"/>
                    <a:pt x="3228" y="259"/>
                  </a:cubicBezTo>
                  <a:cubicBezTo>
                    <a:pt x="3225" y="237"/>
                    <a:pt x="3221" y="212"/>
                    <a:pt x="3219" y="189"/>
                  </a:cubicBezTo>
                  <a:cubicBezTo>
                    <a:pt x="3217" y="185"/>
                    <a:pt x="3217" y="182"/>
                    <a:pt x="3217" y="179"/>
                  </a:cubicBezTo>
                  <a:cubicBezTo>
                    <a:pt x="3215" y="155"/>
                    <a:pt x="3212" y="130"/>
                    <a:pt x="3210" y="108"/>
                  </a:cubicBezTo>
                  <a:cubicBezTo>
                    <a:pt x="3205" y="72"/>
                    <a:pt x="3200" y="36"/>
                    <a:pt x="3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2829;p56">
            <a:extLst>
              <a:ext uri="{FF2B5EF4-FFF2-40B4-BE49-F238E27FC236}">
                <a16:creationId xmlns:a16="http://schemas.microsoft.com/office/drawing/2014/main" id="{E5DB5049-53DF-C575-D2A1-2D5A57401BE1}"/>
              </a:ext>
            </a:extLst>
          </p:cNvPr>
          <p:cNvSpPr/>
          <p:nvPr/>
        </p:nvSpPr>
        <p:spPr>
          <a:xfrm>
            <a:off x="1254690" y="101348"/>
            <a:ext cx="5617435" cy="731620"/>
          </a:xfrm>
          <a:custGeom>
            <a:avLst/>
            <a:gdLst/>
            <a:ahLst/>
            <a:cxnLst/>
            <a:rect l="l" t="t" r="r" b="b"/>
            <a:pathLst>
              <a:path w="40258" h="29674" extrusionOk="0">
                <a:moveTo>
                  <a:pt x="36470" y="989"/>
                </a:moveTo>
                <a:cubicBezTo>
                  <a:pt x="36245" y="944"/>
                  <a:pt x="36017" y="903"/>
                  <a:pt x="35785" y="882"/>
                </a:cubicBezTo>
                <a:cubicBezTo>
                  <a:pt x="34672" y="778"/>
                  <a:pt x="33549" y="713"/>
                  <a:pt x="32429" y="685"/>
                </a:cubicBezTo>
                <a:cubicBezTo>
                  <a:pt x="30887" y="640"/>
                  <a:pt x="29346" y="654"/>
                  <a:pt x="27808" y="640"/>
                </a:cubicBezTo>
                <a:cubicBezTo>
                  <a:pt x="27210" y="636"/>
                  <a:pt x="26612" y="640"/>
                  <a:pt x="26014" y="630"/>
                </a:cubicBezTo>
                <a:cubicBezTo>
                  <a:pt x="25308" y="619"/>
                  <a:pt x="24607" y="598"/>
                  <a:pt x="23906" y="560"/>
                </a:cubicBezTo>
                <a:cubicBezTo>
                  <a:pt x="22416" y="477"/>
                  <a:pt x="20926" y="432"/>
                  <a:pt x="19447" y="260"/>
                </a:cubicBezTo>
                <a:cubicBezTo>
                  <a:pt x="17984" y="94"/>
                  <a:pt x="16529" y="18"/>
                  <a:pt x="15064" y="8"/>
                </a:cubicBezTo>
                <a:cubicBezTo>
                  <a:pt x="13765" y="0"/>
                  <a:pt x="12468" y="91"/>
                  <a:pt x="11172" y="198"/>
                </a:cubicBezTo>
                <a:cubicBezTo>
                  <a:pt x="10630" y="246"/>
                  <a:pt x="10080" y="177"/>
                  <a:pt x="9534" y="201"/>
                </a:cubicBezTo>
                <a:cubicBezTo>
                  <a:pt x="8593" y="239"/>
                  <a:pt x="7657" y="180"/>
                  <a:pt x="6720" y="94"/>
                </a:cubicBezTo>
                <a:cubicBezTo>
                  <a:pt x="6565" y="73"/>
                  <a:pt x="6406" y="73"/>
                  <a:pt x="6254" y="91"/>
                </a:cubicBezTo>
                <a:cubicBezTo>
                  <a:pt x="5286" y="270"/>
                  <a:pt x="4318" y="453"/>
                  <a:pt x="3347" y="640"/>
                </a:cubicBezTo>
                <a:cubicBezTo>
                  <a:pt x="2666" y="767"/>
                  <a:pt x="2078" y="1069"/>
                  <a:pt x="1674" y="1694"/>
                </a:cubicBezTo>
                <a:cubicBezTo>
                  <a:pt x="1339" y="2209"/>
                  <a:pt x="958" y="2720"/>
                  <a:pt x="810" y="3342"/>
                </a:cubicBezTo>
                <a:cubicBezTo>
                  <a:pt x="647" y="4010"/>
                  <a:pt x="499" y="4680"/>
                  <a:pt x="513" y="5400"/>
                </a:cubicBezTo>
                <a:cubicBezTo>
                  <a:pt x="516" y="5786"/>
                  <a:pt x="447" y="6170"/>
                  <a:pt x="412" y="6561"/>
                </a:cubicBezTo>
                <a:cubicBezTo>
                  <a:pt x="350" y="7283"/>
                  <a:pt x="277" y="8002"/>
                  <a:pt x="232" y="8731"/>
                </a:cubicBezTo>
                <a:cubicBezTo>
                  <a:pt x="184" y="9426"/>
                  <a:pt x="170" y="10128"/>
                  <a:pt x="149" y="10822"/>
                </a:cubicBezTo>
                <a:cubicBezTo>
                  <a:pt x="119" y="11915"/>
                  <a:pt x="74" y="13006"/>
                  <a:pt x="63" y="14096"/>
                </a:cubicBezTo>
                <a:cubicBezTo>
                  <a:pt x="57" y="15530"/>
                  <a:pt x="122" y="16961"/>
                  <a:pt x="63" y="18382"/>
                </a:cubicBezTo>
                <a:cubicBezTo>
                  <a:pt x="1" y="19844"/>
                  <a:pt x="12" y="21292"/>
                  <a:pt x="132" y="22750"/>
                </a:cubicBezTo>
                <a:cubicBezTo>
                  <a:pt x="212" y="23732"/>
                  <a:pt x="364" y="24700"/>
                  <a:pt x="706" y="25633"/>
                </a:cubicBezTo>
                <a:cubicBezTo>
                  <a:pt x="1194" y="26957"/>
                  <a:pt x="2027" y="27880"/>
                  <a:pt x="3250" y="28419"/>
                </a:cubicBezTo>
                <a:cubicBezTo>
                  <a:pt x="3855" y="28689"/>
                  <a:pt x="4477" y="28875"/>
                  <a:pt x="5106" y="29003"/>
                </a:cubicBezTo>
                <a:cubicBezTo>
                  <a:pt x="5787" y="29145"/>
                  <a:pt x="6478" y="29217"/>
                  <a:pt x="7167" y="29255"/>
                </a:cubicBezTo>
                <a:cubicBezTo>
                  <a:pt x="8963" y="29348"/>
                  <a:pt x="10764" y="29390"/>
                  <a:pt x="12565" y="29477"/>
                </a:cubicBezTo>
                <a:cubicBezTo>
                  <a:pt x="14234" y="29570"/>
                  <a:pt x="15897" y="29597"/>
                  <a:pt x="17566" y="29556"/>
                </a:cubicBezTo>
                <a:cubicBezTo>
                  <a:pt x="18635" y="29528"/>
                  <a:pt x="19702" y="29556"/>
                  <a:pt x="20771" y="29584"/>
                </a:cubicBezTo>
                <a:cubicBezTo>
                  <a:pt x="22388" y="29618"/>
                  <a:pt x="24006" y="29674"/>
                  <a:pt x="25616" y="29542"/>
                </a:cubicBezTo>
                <a:cubicBezTo>
                  <a:pt x="25979" y="29514"/>
                  <a:pt x="26345" y="29501"/>
                  <a:pt x="26709" y="29525"/>
                </a:cubicBezTo>
                <a:cubicBezTo>
                  <a:pt x="26768" y="29528"/>
                  <a:pt x="26830" y="29535"/>
                  <a:pt x="26889" y="29549"/>
                </a:cubicBezTo>
                <a:cubicBezTo>
                  <a:pt x="27130" y="29597"/>
                  <a:pt x="31195" y="28983"/>
                  <a:pt x="31319" y="28979"/>
                </a:cubicBezTo>
                <a:cubicBezTo>
                  <a:pt x="32332" y="28910"/>
                  <a:pt x="33348" y="28837"/>
                  <a:pt x="34361" y="28778"/>
                </a:cubicBezTo>
                <a:cubicBezTo>
                  <a:pt x="35371" y="28710"/>
                  <a:pt x="36379" y="28592"/>
                  <a:pt x="37396" y="28613"/>
                </a:cubicBezTo>
                <a:cubicBezTo>
                  <a:pt x="37942" y="28627"/>
                  <a:pt x="38353" y="28474"/>
                  <a:pt x="38710" y="28094"/>
                </a:cubicBezTo>
                <a:cubicBezTo>
                  <a:pt x="38871" y="27922"/>
                  <a:pt x="39024" y="27727"/>
                  <a:pt x="39148" y="27523"/>
                </a:cubicBezTo>
                <a:cubicBezTo>
                  <a:pt x="39556" y="26836"/>
                  <a:pt x="39805" y="26092"/>
                  <a:pt x="39857" y="25263"/>
                </a:cubicBezTo>
                <a:cubicBezTo>
                  <a:pt x="39978" y="23362"/>
                  <a:pt x="40109" y="21475"/>
                  <a:pt x="40223" y="19571"/>
                </a:cubicBezTo>
                <a:cubicBezTo>
                  <a:pt x="40257" y="19014"/>
                  <a:pt x="40254" y="18457"/>
                  <a:pt x="40251" y="17894"/>
                </a:cubicBezTo>
                <a:cubicBezTo>
                  <a:pt x="40251" y="16463"/>
                  <a:pt x="40223" y="15039"/>
                  <a:pt x="40219" y="13612"/>
                </a:cubicBezTo>
                <a:cubicBezTo>
                  <a:pt x="40216" y="12267"/>
                  <a:pt x="40144" y="10923"/>
                  <a:pt x="40029" y="9585"/>
                </a:cubicBezTo>
                <a:cubicBezTo>
                  <a:pt x="39943" y="8600"/>
                  <a:pt x="39912" y="7622"/>
                  <a:pt x="39839" y="6640"/>
                </a:cubicBezTo>
                <a:cubicBezTo>
                  <a:pt x="39791" y="6028"/>
                  <a:pt x="39742" y="5410"/>
                  <a:pt x="39653" y="4798"/>
                </a:cubicBezTo>
                <a:cubicBezTo>
                  <a:pt x="39493" y="3754"/>
                  <a:pt x="39134" y="2787"/>
                  <a:pt x="38530" y="1922"/>
                </a:cubicBezTo>
                <a:cubicBezTo>
                  <a:pt x="38287" y="1576"/>
                  <a:pt x="38011" y="1314"/>
                  <a:pt x="37606" y="1235"/>
                </a:cubicBezTo>
                <a:cubicBezTo>
                  <a:pt x="37596" y="1231"/>
                  <a:pt x="37582" y="1227"/>
                  <a:pt x="37569" y="1224"/>
                </a:cubicBezTo>
                <a:cubicBezTo>
                  <a:pt x="37499" y="1214"/>
                  <a:pt x="37430" y="1200"/>
                  <a:pt x="37362" y="1186"/>
                </a:cubicBezTo>
                <a:cubicBezTo>
                  <a:pt x="37064" y="1128"/>
                  <a:pt x="36767" y="1051"/>
                  <a:pt x="36470" y="989"/>
                </a:cubicBezTo>
                <a:close/>
              </a:path>
            </a:pathLst>
          </a:custGeom>
          <a:solidFill>
            <a:schemeClr val="lt1"/>
          </a:solidFill>
          <a:ln>
            <a:noFill/>
          </a:ln>
        </p:spPr>
        <p:txBody>
          <a:bodyPr spcFirstLastPara="1" wrap="square" lIns="91425" tIns="91425" rIns="91425" bIns="91425" anchor="ctr" anchorCtr="0">
            <a:noAutofit/>
          </a:bodyPr>
          <a:lstStyle/>
          <a:p>
            <a:pPr algn="ctr">
              <a:buClr>
                <a:schemeClr val="dk2"/>
              </a:buClr>
              <a:buSzPts val="3500"/>
            </a:pPr>
            <a:r>
              <a:rPr lang="en-IN" sz="3500" dirty="0">
                <a:solidFill>
                  <a:schemeClr val="dk2"/>
                </a:solidFill>
                <a:latin typeface="Anton"/>
                <a:sym typeface="Anton"/>
              </a:rPr>
              <a:t>RESULT </a:t>
            </a:r>
            <a:endParaRPr sz="3500" dirty="0">
              <a:solidFill>
                <a:schemeClr val="dk2"/>
              </a:solidFill>
              <a:latin typeface="Anton"/>
              <a:sym typeface="Anton"/>
            </a:endParaRPr>
          </a:p>
        </p:txBody>
      </p:sp>
      <p:pic>
        <p:nvPicPr>
          <p:cNvPr id="24" name="Picture 23">
            <a:extLst>
              <a:ext uri="{FF2B5EF4-FFF2-40B4-BE49-F238E27FC236}">
                <a16:creationId xmlns:a16="http://schemas.microsoft.com/office/drawing/2014/main" id="{73AF1AB0-CDA3-1847-37C8-B87B5DEBF437}"/>
              </a:ext>
            </a:extLst>
          </p:cNvPr>
          <p:cNvPicPr>
            <a:picLocks noChangeAspect="1"/>
          </p:cNvPicPr>
          <p:nvPr/>
        </p:nvPicPr>
        <p:blipFill>
          <a:blip r:embed="rId3"/>
          <a:stretch>
            <a:fillRect/>
          </a:stretch>
        </p:blipFill>
        <p:spPr>
          <a:xfrm>
            <a:off x="103139" y="1179838"/>
            <a:ext cx="2652509" cy="1499901"/>
          </a:xfrm>
          <a:prstGeom prst="rect">
            <a:avLst/>
          </a:prstGeom>
        </p:spPr>
      </p:pic>
      <p:pic>
        <p:nvPicPr>
          <p:cNvPr id="25" name="Picture 24">
            <a:extLst>
              <a:ext uri="{FF2B5EF4-FFF2-40B4-BE49-F238E27FC236}">
                <a16:creationId xmlns:a16="http://schemas.microsoft.com/office/drawing/2014/main" id="{CF19266D-5CC1-F062-3CEA-13EB624F72A9}"/>
              </a:ext>
            </a:extLst>
          </p:cNvPr>
          <p:cNvPicPr>
            <a:picLocks noChangeAspect="1"/>
          </p:cNvPicPr>
          <p:nvPr/>
        </p:nvPicPr>
        <p:blipFill>
          <a:blip r:embed="rId4"/>
          <a:stretch>
            <a:fillRect/>
          </a:stretch>
        </p:blipFill>
        <p:spPr>
          <a:xfrm>
            <a:off x="3019525" y="1179837"/>
            <a:ext cx="2692120" cy="1505937"/>
          </a:xfrm>
          <a:prstGeom prst="rect">
            <a:avLst/>
          </a:prstGeom>
        </p:spPr>
      </p:pic>
      <p:pic>
        <p:nvPicPr>
          <p:cNvPr id="26" name="Picture 25">
            <a:extLst>
              <a:ext uri="{FF2B5EF4-FFF2-40B4-BE49-F238E27FC236}">
                <a16:creationId xmlns:a16="http://schemas.microsoft.com/office/drawing/2014/main" id="{FB650F7D-962B-2C5D-6CFF-1D4D6F4FF297}"/>
              </a:ext>
            </a:extLst>
          </p:cNvPr>
          <p:cNvPicPr>
            <a:picLocks noChangeAspect="1"/>
          </p:cNvPicPr>
          <p:nvPr/>
        </p:nvPicPr>
        <p:blipFill>
          <a:blip r:embed="rId5"/>
          <a:stretch>
            <a:fillRect/>
          </a:stretch>
        </p:blipFill>
        <p:spPr>
          <a:xfrm>
            <a:off x="6170809" y="1176462"/>
            <a:ext cx="2588938" cy="1499901"/>
          </a:xfrm>
          <a:prstGeom prst="rect">
            <a:avLst/>
          </a:prstGeom>
        </p:spPr>
      </p:pic>
      <p:pic>
        <p:nvPicPr>
          <p:cNvPr id="27" name="Picture 26">
            <a:extLst>
              <a:ext uri="{FF2B5EF4-FFF2-40B4-BE49-F238E27FC236}">
                <a16:creationId xmlns:a16="http://schemas.microsoft.com/office/drawing/2014/main" id="{E0E7DC2B-8900-3082-8D70-CA5336519E5C}"/>
              </a:ext>
            </a:extLst>
          </p:cNvPr>
          <p:cNvPicPr>
            <a:picLocks noChangeAspect="1"/>
          </p:cNvPicPr>
          <p:nvPr/>
        </p:nvPicPr>
        <p:blipFill>
          <a:blip r:embed="rId6"/>
          <a:stretch>
            <a:fillRect/>
          </a:stretch>
        </p:blipFill>
        <p:spPr>
          <a:xfrm>
            <a:off x="978902" y="3234978"/>
            <a:ext cx="2721105" cy="1499901"/>
          </a:xfrm>
          <a:prstGeom prst="rect">
            <a:avLst/>
          </a:prstGeom>
        </p:spPr>
      </p:pic>
      <p:pic>
        <p:nvPicPr>
          <p:cNvPr id="28" name="Picture 27">
            <a:extLst>
              <a:ext uri="{FF2B5EF4-FFF2-40B4-BE49-F238E27FC236}">
                <a16:creationId xmlns:a16="http://schemas.microsoft.com/office/drawing/2014/main" id="{2A4BB6E0-BDB5-ABF4-86B4-3359F9E67524}"/>
              </a:ext>
            </a:extLst>
          </p:cNvPr>
          <p:cNvPicPr>
            <a:picLocks noChangeAspect="1"/>
          </p:cNvPicPr>
          <p:nvPr/>
        </p:nvPicPr>
        <p:blipFill>
          <a:blip r:embed="rId7"/>
          <a:stretch>
            <a:fillRect/>
          </a:stretch>
        </p:blipFill>
        <p:spPr>
          <a:xfrm>
            <a:off x="4887475" y="3213909"/>
            <a:ext cx="2671307" cy="1499507"/>
          </a:xfrm>
          <a:prstGeom prst="rect">
            <a:avLst/>
          </a:prstGeom>
        </p:spPr>
      </p:pic>
      <p:sp>
        <p:nvSpPr>
          <p:cNvPr id="30" name="TextBox 29">
            <a:extLst>
              <a:ext uri="{FF2B5EF4-FFF2-40B4-BE49-F238E27FC236}">
                <a16:creationId xmlns:a16="http://schemas.microsoft.com/office/drawing/2014/main" id="{723DB0DC-5467-83A3-412C-7058C51A6B77}"/>
              </a:ext>
            </a:extLst>
          </p:cNvPr>
          <p:cNvSpPr txBox="1"/>
          <p:nvPr/>
        </p:nvSpPr>
        <p:spPr>
          <a:xfrm>
            <a:off x="765693" y="2718536"/>
            <a:ext cx="1413627" cy="246221"/>
          </a:xfrm>
          <a:prstGeom prst="rect">
            <a:avLst/>
          </a:prstGeom>
          <a:noFill/>
        </p:spPr>
        <p:txBody>
          <a:bodyPr wrap="square" rtlCol="0">
            <a:spAutoFit/>
          </a:bodyPr>
          <a:lstStyle/>
          <a:p>
            <a:r>
              <a:rPr lang="en-IN" sz="1000" dirty="0"/>
              <a:t>Accuracy On Model 1</a:t>
            </a:r>
          </a:p>
        </p:txBody>
      </p:sp>
      <p:sp>
        <p:nvSpPr>
          <p:cNvPr id="33" name="TextBox 32">
            <a:extLst>
              <a:ext uri="{FF2B5EF4-FFF2-40B4-BE49-F238E27FC236}">
                <a16:creationId xmlns:a16="http://schemas.microsoft.com/office/drawing/2014/main" id="{E29E73B0-838C-A24B-76EF-447BDB4AFC3F}"/>
              </a:ext>
            </a:extLst>
          </p:cNvPr>
          <p:cNvSpPr txBox="1"/>
          <p:nvPr/>
        </p:nvSpPr>
        <p:spPr>
          <a:xfrm>
            <a:off x="7113120" y="5038444"/>
            <a:ext cx="1143448" cy="523220"/>
          </a:xfrm>
          <a:prstGeom prst="rect">
            <a:avLst/>
          </a:prstGeom>
          <a:noFill/>
        </p:spPr>
        <p:txBody>
          <a:bodyPr wrap="square" rtlCol="0">
            <a:spAutoFit/>
          </a:bodyPr>
          <a:lstStyle/>
          <a:p>
            <a:r>
              <a:rPr lang="en-IN" sz="1400" dirty="0"/>
              <a:t>Accuracy On Model 5</a:t>
            </a:r>
          </a:p>
        </p:txBody>
      </p:sp>
      <p:sp>
        <p:nvSpPr>
          <p:cNvPr id="34" name="TextBox 33">
            <a:extLst>
              <a:ext uri="{FF2B5EF4-FFF2-40B4-BE49-F238E27FC236}">
                <a16:creationId xmlns:a16="http://schemas.microsoft.com/office/drawing/2014/main" id="{78D867A8-B026-9492-5887-EA6C083AD416}"/>
              </a:ext>
            </a:extLst>
          </p:cNvPr>
          <p:cNvSpPr txBox="1"/>
          <p:nvPr/>
        </p:nvSpPr>
        <p:spPr>
          <a:xfrm>
            <a:off x="3658771" y="2676363"/>
            <a:ext cx="1413627" cy="246221"/>
          </a:xfrm>
          <a:prstGeom prst="rect">
            <a:avLst/>
          </a:prstGeom>
          <a:noFill/>
        </p:spPr>
        <p:txBody>
          <a:bodyPr wrap="square" rtlCol="0">
            <a:spAutoFit/>
          </a:bodyPr>
          <a:lstStyle/>
          <a:p>
            <a:r>
              <a:rPr lang="en-IN" sz="1000" dirty="0"/>
              <a:t>Accuracy On Model 2</a:t>
            </a:r>
          </a:p>
        </p:txBody>
      </p:sp>
      <p:sp>
        <p:nvSpPr>
          <p:cNvPr id="35" name="TextBox 34">
            <a:extLst>
              <a:ext uri="{FF2B5EF4-FFF2-40B4-BE49-F238E27FC236}">
                <a16:creationId xmlns:a16="http://schemas.microsoft.com/office/drawing/2014/main" id="{0E6ED3B5-0B10-12BD-DC28-7A6C82EE696D}"/>
              </a:ext>
            </a:extLst>
          </p:cNvPr>
          <p:cNvSpPr txBox="1"/>
          <p:nvPr/>
        </p:nvSpPr>
        <p:spPr>
          <a:xfrm>
            <a:off x="6785422" y="2683102"/>
            <a:ext cx="1413627" cy="246221"/>
          </a:xfrm>
          <a:prstGeom prst="rect">
            <a:avLst/>
          </a:prstGeom>
          <a:noFill/>
        </p:spPr>
        <p:txBody>
          <a:bodyPr wrap="square" rtlCol="0">
            <a:spAutoFit/>
          </a:bodyPr>
          <a:lstStyle/>
          <a:p>
            <a:r>
              <a:rPr lang="en-IN" sz="1000" dirty="0"/>
              <a:t>Accuracy On Model 3</a:t>
            </a:r>
          </a:p>
        </p:txBody>
      </p:sp>
      <p:sp>
        <p:nvSpPr>
          <p:cNvPr id="36" name="TextBox 35">
            <a:extLst>
              <a:ext uri="{FF2B5EF4-FFF2-40B4-BE49-F238E27FC236}">
                <a16:creationId xmlns:a16="http://schemas.microsoft.com/office/drawing/2014/main" id="{193EE6DA-3FC7-B893-AFF0-C2DEE1BD4372}"/>
              </a:ext>
            </a:extLst>
          </p:cNvPr>
          <p:cNvSpPr txBox="1"/>
          <p:nvPr/>
        </p:nvSpPr>
        <p:spPr>
          <a:xfrm>
            <a:off x="1632640" y="4758265"/>
            <a:ext cx="1413627" cy="246221"/>
          </a:xfrm>
          <a:prstGeom prst="rect">
            <a:avLst/>
          </a:prstGeom>
          <a:noFill/>
        </p:spPr>
        <p:txBody>
          <a:bodyPr wrap="square" rtlCol="0">
            <a:spAutoFit/>
          </a:bodyPr>
          <a:lstStyle/>
          <a:p>
            <a:r>
              <a:rPr lang="en-IN" sz="1000" dirty="0"/>
              <a:t>Accuracy On Model 4</a:t>
            </a:r>
          </a:p>
        </p:txBody>
      </p:sp>
      <p:sp>
        <p:nvSpPr>
          <p:cNvPr id="37" name="TextBox 36">
            <a:extLst>
              <a:ext uri="{FF2B5EF4-FFF2-40B4-BE49-F238E27FC236}">
                <a16:creationId xmlns:a16="http://schemas.microsoft.com/office/drawing/2014/main" id="{48751A60-2636-920F-2D69-ECFDEC7D199A}"/>
              </a:ext>
            </a:extLst>
          </p:cNvPr>
          <p:cNvSpPr txBox="1"/>
          <p:nvPr/>
        </p:nvSpPr>
        <p:spPr>
          <a:xfrm>
            <a:off x="5516314" y="4761725"/>
            <a:ext cx="1413627" cy="246221"/>
          </a:xfrm>
          <a:prstGeom prst="rect">
            <a:avLst/>
          </a:prstGeom>
          <a:noFill/>
        </p:spPr>
        <p:txBody>
          <a:bodyPr wrap="square" rtlCol="0">
            <a:spAutoFit/>
          </a:bodyPr>
          <a:lstStyle/>
          <a:p>
            <a:r>
              <a:rPr lang="en-IN" sz="1000" dirty="0"/>
              <a:t>Accuracy On Model 5</a:t>
            </a:r>
          </a:p>
        </p:txBody>
      </p:sp>
      <p:sp>
        <p:nvSpPr>
          <p:cNvPr id="38" name="TextBox 37">
            <a:extLst>
              <a:ext uri="{FF2B5EF4-FFF2-40B4-BE49-F238E27FC236}">
                <a16:creationId xmlns:a16="http://schemas.microsoft.com/office/drawing/2014/main" id="{8603B1B1-BC73-F36E-B875-56FE8B73801D}"/>
              </a:ext>
            </a:extLst>
          </p:cNvPr>
          <p:cNvSpPr txBox="1"/>
          <p:nvPr/>
        </p:nvSpPr>
        <p:spPr>
          <a:xfrm>
            <a:off x="734595" y="783258"/>
            <a:ext cx="1912620" cy="523220"/>
          </a:xfrm>
          <a:prstGeom prst="rect">
            <a:avLst/>
          </a:prstGeom>
          <a:noFill/>
        </p:spPr>
        <p:txBody>
          <a:bodyPr wrap="square" rtlCol="0">
            <a:spAutoFit/>
          </a:bodyPr>
          <a:lstStyle/>
          <a:p>
            <a:r>
              <a:rPr lang="en-IN" dirty="0">
                <a:solidFill>
                  <a:schemeClr val="bg2"/>
                </a:solidFill>
              </a:rPr>
              <a:t>Epoch vs Accuracy </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5">
          <a:extLst>
            <a:ext uri="{FF2B5EF4-FFF2-40B4-BE49-F238E27FC236}">
              <a16:creationId xmlns:a16="http://schemas.microsoft.com/office/drawing/2014/main" id="{CD12229E-71D4-E4E4-5B0A-0DB147D06129}"/>
            </a:ext>
          </a:extLst>
        </p:cNvPr>
        <p:cNvGrpSpPr/>
        <p:nvPr/>
      </p:nvGrpSpPr>
      <p:grpSpPr>
        <a:xfrm>
          <a:off x="0" y="0"/>
          <a:ext cx="0" cy="0"/>
          <a:chOff x="0" y="0"/>
          <a:chExt cx="0" cy="0"/>
        </a:xfrm>
      </p:grpSpPr>
      <p:grpSp>
        <p:nvGrpSpPr>
          <p:cNvPr id="2803" name="Google Shape;2803;p55">
            <a:extLst>
              <a:ext uri="{FF2B5EF4-FFF2-40B4-BE49-F238E27FC236}">
                <a16:creationId xmlns:a16="http://schemas.microsoft.com/office/drawing/2014/main" id="{87083A24-F71F-9DAD-5A48-E49A764C6F87}"/>
              </a:ext>
            </a:extLst>
          </p:cNvPr>
          <p:cNvGrpSpPr/>
          <p:nvPr/>
        </p:nvGrpSpPr>
        <p:grpSpPr>
          <a:xfrm rot="1782198">
            <a:off x="552688" y="832721"/>
            <a:ext cx="181954" cy="173577"/>
            <a:chOff x="4048600" y="570950"/>
            <a:chExt cx="54875" cy="52350"/>
          </a:xfrm>
        </p:grpSpPr>
        <p:sp>
          <p:nvSpPr>
            <p:cNvPr id="2804" name="Google Shape;2804;p55">
              <a:extLst>
                <a:ext uri="{FF2B5EF4-FFF2-40B4-BE49-F238E27FC236}">
                  <a16:creationId xmlns:a16="http://schemas.microsoft.com/office/drawing/2014/main" id="{956B5B3C-819A-BA03-F70A-0EA2571737F4}"/>
                </a:ext>
              </a:extLst>
            </p:cNvPr>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5">
              <a:extLst>
                <a:ext uri="{FF2B5EF4-FFF2-40B4-BE49-F238E27FC236}">
                  <a16:creationId xmlns:a16="http://schemas.microsoft.com/office/drawing/2014/main" id="{22B9E67C-4543-3146-7189-6F32DBCD9BE7}"/>
                </a:ext>
              </a:extLst>
            </p:cNvPr>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5">
              <a:extLst>
                <a:ext uri="{FF2B5EF4-FFF2-40B4-BE49-F238E27FC236}">
                  <a16:creationId xmlns:a16="http://schemas.microsoft.com/office/drawing/2014/main" id="{8A3BA605-1D34-0D02-51C5-44E0C82450B1}"/>
                </a:ext>
              </a:extLst>
            </p:cNvPr>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5">
              <a:extLst>
                <a:ext uri="{FF2B5EF4-FFF2-40B4-BE49-F238E27FC236}">
                  <a16:creationId xmlns:a16="http://schemas.microsoft.com/office/drawing/2014/main" id="{CB3CA82E-C4A2-4358-DD4E-BA288A97ECD1}"/>
                </a:ext>
              </a:extLst>
            </p:cNvPr>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5">
              <a:extLst>
                <a:ext uri="{FF2B5EF4-FFF2-40B4-BE49-F238E27FC236}">
                  <a16:creationId xmlns:a16="http://schemas.microsoft.com/office/drawing/2014/main" id="{D83BBD5C-E0F5-E9B0-FB3B-4B66A670B164}"/>
                </a:ext>
              </a:extLst>
            </p:cNvPr>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55">
            <a:extLst>
              <a:ext uri="{FF2B5EF4-FFF2-40B4-BE49-F238E27FC236}">
                <a16:creationId xmlns:a16="http://schemas.microsoft.com/office/drawing/2014/main" id="{D20F267D-05C1-3673-29C3-179F5A558471}"/>
              </a:ext>
            </a:extLst>
          </p:cNvPr>
          <p:cNvGrpSpPr/>
          <p:nvPr/>
        </p:nvGrpSpPr>
        <p:grpSpPr>
          <a:xfrm rot="1782173">
            <a:off x="206643" y="1654213"/>
            <a:ext cx="181978" cy="173577"/>
            <a:chOff x="4048600" y="570950"/>
            <a:chExt cx="54875" cy="52350"/>
          </a:xfrm>
        </p:grpSpPr>
        <p:sp>
          <p:nvSpPr>
            <p:cNvPr id="2810" name="Google Shape;2810;p55">
              <a:extLst>
                <a:ext uri="{FF2B5EF4-FFF2-40B4-BE49-F238E27FC236}">
                  <a16:creationId xmlns:a16="http://schemas.microsoft.com/office/drawing/2014/main" id="{139E9435-A6E2-F4AC-CAE1-B614FB77BDB0}"/>
                </a:ext>
              </a:extLst>
            </p:cNvPr>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5">
              <a:extLst>
                <a:ext uri="{FF2B5EF4-FFF2-40B4-BE49-F238E27FC236}">
                  <a16:creationId xmlns:a16="http://schemas.microsoft.com/office/drawing/2014/main" id="{CBE049B9-BC10-9FBF-A32D-6AF26C061ED5}"/>
                </a:ext>
              </a:extLst>
            </p:cNvPr>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5">
              <a:extLst>
                <a:ext uri="{FF2B5EF4-FFF2-40B4-BE49-F238E27FC236}">
                  <a16:creationId xmlns:a16="http://schemas.microsoft.com/office/drawing/2014/main" id="{59E3002D-8540-9AED-78DE-4CFA89B18B64}"/>
                </a:ext>
              </a:extLst>
            </p:cNvPr>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5">
              <a:extLst>
                <a:ext uri="{FF2B5EF4-FFF2-40B4-BE49-F238E27FC236}">
                  <a16:creationId xmlns:a16="http://schemas.microsoft.com/office/drawing/2014/main" id="{25F4AFBA-DA61-C643-1E2D-8C95FAADB81D}"/>
                </a:ext>
              </a:extLst>
            </p:cNvPr>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5">
              <a:extLst>
                <a:ext uri="{FF2B5EF4-FFF2-40B4-BE49-F238E27FC236}">
                  <a16:creationId xmlns:a16="http://schemas.microsoft.com/office/drawing/2014/main" id="{6B05CB9C-71E2-6368-7C63-692266DCA4F4}"/>
                </a:ext>
              </a:extLst>
            </p:cNvPr>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5" name="Google Shape;2815;p55">
            <a:extLst>
              <a:ext uri="{FF2B5EF4-FFF2-40B4-BE49-F238E27FC236}">
                <a16:creationId xmlns:a16="http://schemas.microsoft.com/office/drawing/2014/main" id="{232236F2-81E5-2A70-C4EA-23E1E566A85F}"/>
              </a:ext>
            </a:extLst>
          </p:cNvPr>
          <p:cNvGrpSpPr/>
          <p:nvPr/>
        </p:nvGrpSpPr>
        <p:grpSpPr>
          <a:xfrm>
            <a:off x="7829935" y="3435922"/>
            <a:ext cx="498545" cy="549007"/>
            <a:chOff x="5668750" y="3383150"/>
            <a:chExt cx="168325" cy="185350"/>
          </a:xfrm>
        </p:grpSpPr>
        <p:sp>
          <p:nvSpPr>
            <p:cNvPr id="2816" name="Google Shape;2816;p55">
              <a:extLst>
                <a:ext uri="{FF2B5EF4-FFF2-40B4-BE49-F238E27FC236}">
                  <a16:creationId xmlns:a16="http://schemas.microsoft.com/office/drawing/2014/main" id="{69FEF550-4FBF-5204-7314-7BFC5AAF7293}"/>
                </a:ext>
              </a:extLst>
            </p:cNvPr>
            <p:cNvSpPr/>
            <p:nvPr/>
          </p:nvSpPr>
          <p:spPr>
            <a:xfrm>
              <a:off x="5683650" y="3405900"/>
              <a:ext cx="139925" cy="143950"/>
            </a:xfrm>
            <a:custGeom>
              <a:avLst/>
              <a:gdLst/>
              <a:ahLst/>
              <a:cxnLst/>
              <a:rect l="l" t="t" r="r" b="b"/>
              <a:pathLst>
                <a:path w="5597" h="5758" extrusionOk="0">
                  <a:moveTo>
                    <a:pt x="2582" y="1"/>
                  </a:moveTo>
                  <a:cubicBezTo>
                    <a:pt x="2569" y="39"/>
                    <a:pt x="2558" y="78"/>
                    <a:pt x="2545" y="117"/>
                  </a:cubicBezTo>
                  <a:cubicBezTo>
                    <a:pt x="2499" y="262"/>
                    <a:pt x="2465" y="410"/>
                    <a:pt x="2413" y="554"/>
                  </a:cubicBezTo>
                  <a:cubicBezTo>
                    <a:pt x="2366" y="685"/>
                    <a:pt x="2308" y="812"/>
                    <a:pt x="2242" y="935"/>
                  </a:cubicBezTo>
                  <a:cubicBezTo>
                    <a:pt x="2196" y="1020"/>
                    <a:pt x="2148" y="1106"/>
                    <a:pt x="2103" y="1193"/>
                  </a:cubicBezTo>
                  <a:cubicBezTo>
                    <a:pt x="2104" y="1191"/>
                    <a:pt x="2104" y="1190"/>
                    <a:pt x="2104" y="1188"/>
                  </a:cubicBezTo>
                  <a:lnTo>
                    <a:pt x="2104" y="1188"/>
                  </a:lnTo>
                  <a:cubicBezTo>
                    <a:pt x="2066" y="1265"/>
                    <a:pt x="2028" y="1340"/>
                    <a:pt x="1990" y="1417"/>
                  </a:cubicBezTo>
                  <a:cubicBezTo>
                    <a:pt x="1952" y="1494"/>
                    <a:pt x="1913" y="1572"/>
                    <a:pt x="1869" y="1648"/>
                  </a:cubicBezTo>
                  <a:cubicBezTo>
                    <a:pt x="1858" y="1668"/>
                    <a:pt x="1845" y="1690"/>
                    <a:pt x="1832" y="1712"/>
                  </a:cubicBezTo>
                  <a:cubicBezTo>
                    <a:pt x="1820" y="1731"/>
                    <a:pt x="1807" y="1748"/>
                    <a:pt x="1793" y="1766"/>
                  </a:cubicBezTo>
                  <a:cubicBezTo>
                    <a:pt x="1766" y="1803"/>
                    <a:pt x="1736" y="1838"/>
                    <a:pt x="1708" y="1871"/>
                  </a:cubicBezTo>
                  <a:cubicBezTo>
                    <a:pt x="1652" y="1937"/>
                    <a:pt x="1591" y="2000"/>
                    <a:pt x="1528" y="2059"/>
                  </a:cubicBezTo>
                  <a:cubicBezTo>
                    <a:pt x="1462" y="2119"/>
                    <a:pt x="1392" y="2175"/>
                    <a:pt x="1324" y="2232"/>
                  </a:cubicBezTo>
                  <a:cubicBezTo>
                    <a:pt x="1260" y="2287"/>
                    <a:pt x="1192" y="2338"/>
                    <a:pt x="1121" y="2385"/>
                  </a:cubicBezTo>
                  <a:cubicBezTo>
                    <a:pt x="1087" y="2407"/>
                    <a:pt x="1054" y="2429"/>
                    <a:pt x="1018" y="2449"/>
                  </a:cubicBezTo>
                  <a:cubicBezTo>
                    <a:pt x="979" y="2470"/>
                    <a:pt x="938" y="2491"/>
                    <a:pt x="896" y="2509"/>
                  </a:cubicBezTo>
                  <a:cubicBezTo>
                    <a:pt x="819" y="2545"/>
                    <a:pt x="740" y="2578"/>
                    <a:pt x="661" y="2610"/>
                  </a:cubicBezTo>
                  <a:cubicBezTo>
                    <a:pt x="601" y="2634"/>
                    <a:pt x="539" y="2660"/>
                    <a:pt x="477" y="2680"/>
                  </a:cubicBezTo>
                  <a:cubicBezTo>
                    <a:pt x="409" y="2700"/>
                    <a:pt x="341" y="2713"/>
                    <a:pt x="271" y="2720"/>
                  </a:cubicBezTo>
                  <a:cubicBezTo>
                    <a:pt x="203" y="2725"/>
                    <a:pt x="133" y="2728"/>
                    <a:pt x="66" y="2737"/>
                  </a:cubicBezTo>
                  <a:cubicBezTo>
                    <a:pt x="44" y="2742"/>
                    <a:pt x="22" y="2743"/>
                    <a:pt x="1" y="2747"/>
                  </a:cubicBezTo>
                  <a:cubicBezTo>
                    <a:pt x="7" y="2749"/>
                    <a:pt x="12" y="2752"/>
                    <a:pt x="18" y="2754"/>
                  </a:cubicBezTo>
                  <a:cubicBezTo>
                    <a:pt x="116" y="2794"/>
                    <a:pt x="218" y="2825"/>
                    <a:pt x="310" y="2878"/>
                  </a:cubicBezTo>
                  <a:cubicBezTo>
                    <a:pt x="395" y="2928"/>
                    <a:pt x="462" y="3000"/>
                    <a:pt x="540" y="3058"/>
                  </a:cubicBezTo>
                  <a:cubicBezTo>
                    <a:pt x="589" y="3093"/>
                    <a:pt x="637" y="3122"/>
                    <a:pt x="687" y="3151"/>
                  </a:cubicBezTo>
                  <a:cubicBezTo>
                    <a:pt x="734" y="3181"/>
                    <a:pt x="781" y="3215"/>
                    <a:pt x="824" y="3249"/>
                  </a:cubicBezTo>
                  <a:cubicBezTo>
                    <a:pt x="869" y="3288"/>
                    <a:pt x="914" y="3327"/>
                    <a:pt x="958" y="3365"/>
                  </a:cubicBezTo>
                  <a:cubicBezTo>
                    <a:pt x="1007" y="3404"/>
                    <a:pt x="1054" y="3443"/>
                    <a:pt x="1106" y="3480"/>
                  </a:cubicBezTo>
                  <a:lnTo>
                    <a:pt x="1105" y="3480"/>
                  </a:lnTo>
                  <a:cubicBezTo>
                    <a:pt x="1175" y="3530"/>
                    <a:pt x="1246" y="3579"/>
                    <a:pt x="1314" y="3630"/>
                  </a:cubicBezTo>
                  <a:cubicBezTo>
                    <a:pt x="1377" y="3680"/>
                    <a:pt x="1437" y="3733"/>
                    <a:pt x="1495" y="3789"/>
                  </a:cubicBezTo>
                  <a:cubicBezTo>
                    <a:pt x="1611" y="3902"/>
                    <a:pt x="1732" y="4010"/>
                    <a:pt x="1834" y="4136"/>
                  </a:cubicBezTo>
                  <a:cubicBezTo>
                    <a:pt x="1886" y="4201"/>
                    <a:pt x="1933" y="4268"/>
                    <a:pt x="1981" y="4335"/>
                  </a:cubicBezTo>
                  <a:cubicBezTo>
                    <a:pt x="2027" y="4399"/>
                    <a:pt x="2072" y="4465"/>
                    <a:pt x="2113" y="4532"/>
                  </a:cubicBezTo>
                  <a:cubicBezTo>
                    <a:pt x="2203" y="4677"/>
                    <a:pt x="2274" y="4831"/>
                    <a:pt x="2337" y="4987"/>
                  </a:cubicBezTo>
                  <a:cubicBezTo>
                    <a:pt x="2389" y="5116"/>
                    <a:pt x="2431" y="5246"/>
                    <a:pt x="2473" y="5378"/>
                  </a:cubicBezTo>
                  <a:cubicBezTo>
                    <a:pt x="2497" y="5460"/>
                    <a:pt x="2526" y="5538"/>
                    <a:pt x="2551" y="5618"/>
                  </a:cubicBezTo>
                  <a:cubicBezTo>
                    <a:pt x="2563" y="5664"/>
                    <a:pt x="2577" y="5711"/>
                    <a:pt x="2589" y="5757"/>
                  </a:cubicBezTo>
                  <a:cubicBezTo>
                    <a:pt x="2593" y="5732"/>
                    <a:pt x="2595" y="5709"/>
                    <a:pt x="2599" y="5684"/>
                  </a:cubicBezTo>
                  <a:cubicBezTo>
                    <a:pt x="2605" y="5638"/>
                    <a:pt x="2613" y="5593"/>
                    <a:pt x="2620" y="5549"/>
                  </a:cubicBezTo>
                  <a:cubicBezTo>
                    <a:pt x="2628" y="5503"/>
                    <a:pt x="2634" y="5456"/>
                    <a:pt x="2646" y="5410"/>
                  </a:cubicBezTo>
                  <a:cubicBezTo>
                    <a:pt x="2687" y="5236"/>
                    <a:pt x="2747" y="5066"/>
                    <a:pt x="2803" y="4895"/>
                  </a:cubicBezTo>
                  <a:cubicBezTo>
                    <a:pt x="2860" y="4726"/>
                    <a:pt x="2920" y="4556"/>
                    <a:pt x="3007" y="4400"/>
                  </a:cubicBezTo>
                  <a:cubicBezTo>
                    <a:pt x="3050" y="4323"/>
                    <a:pt x="3100" y="4250"/>
                    <a:pt x="3151" y="4178"/>
                  </a:cubicBezTo>
                  <a:cubicBezTo>
                    <a:pt x="3201" y="4110"/>
                    <a:pt x="3253" y="4044"/>
                    <a:pt x="3309" y="3981"/>
                  </a:cubicBezTo>
                  <a:cubicBezTo>
                    <a:pt x="3424" y="3851"/>
                    <a:pt x="3542" y="3724"/>
                    <a:pt x="3671" y="3609"/>
                  </a:cubicBezTo>
                  <a:cubicBezTo>
                    <a:pt x="3803" y="3490"/>
                    <a:pt x="3936" y="3371"/>
                    <a:pt x="4079" y="3266"/>
                  </a:cubicBezTo>
                  <a:cubicBezTo>
                    <a:pt x="4221" y="3163"/>
                    <a:pt x="4373" y="3072"/>
                    <a:pt x="4531" y="2994"/>
                  </a:cubicBezTo>
                  <a:cubicBezTo>
                    <a:pt x="4682" y="2919"/>
                    <a:pt x="4841" y="2860"/>
                    <a:pt x="5002" y="2810"/>
                  </a:cubicBezTo>
                  <a:cubicBezTo>
                    <a:pt x="5078" y="2785"/>
                    <a:pt x="5156" y="2766"/>
                    <a:pt x="5235" y="2748"/>
                  </a:cubicBezTo>
                  <a:cubicBezTo>
                    <a:pt x="5318" y="2726"/>
                    <a:pt x="5404" y="2704"/>
                    <a:pt x="5489" y="2682"/>
                  </a:cubicBezTo>
                  <a:cubicBezTo>
                    <a:pt x="5525" y="2672"/>
                    <a:pt x="5560" y="2664"/>
                    <a:pt x="5596" y="2655"/>
                  </a:cubicBezTo>
                  <a:cubicBezTo>
                    <a:pt x="5559" y="2640"/>
                    <a:pt x="5524" y="2624"/>
                    <a:pt x="5487" y="2610"/>
                  </a:cubicBezTo>
                  <a:cubicBezTo>
                    <a:pt x="5431" y="2589"/>
                    <a:pt x="5375" y="2569"/>
                    <a:pt x="5322" y="2547"/>
                  </a:cubicBezTo>
                  <a:cubicBezTo>
                    <a:pt x="5258" y="2525"/>
                    <a:pt x="5194" y="2505"/>
                    <a:pt x="5132" y="2479"/>
                  </a:cubicBezTo>
                  <a:cubicBezTo>
                    <a:pt x="5056" y="2449"/>
                    <a:pt x="4989" y="2405"/>
                    <a:pt x="4922" y="2364"/>
                  </a:cubicBezTo>
                  <a:cubicBezTo>
                    <a:pt x="4859" y="2325"/>
                    <a:pt x="4793" y="2290"/>
                    <a:pt x="4726" y="2253"/>
                  </a:cubicBezTo>
                  <a:cubicBezTo>
                    <a:pt x="4594" y="2183"/>
                    <a:pt x="4463" y="2107"/>
                    <a:pt x="4341" y="2020"/>
                  </a:cubicBezTo>
                  <a:cubicBezTo>
                    <a:pt x="4212" y="1928"/>
                    <a:pt x="4090" y="1825"/>
                    <a:pt x="3966" y="1727"/>
                  </a:cubicBezTo>
                  <a:cubicBezTo>
                    <a:pt x="3877" y="1654"/>
                    <a:pt x="3785" y="1585"/>
                    <a:pt x="3692" y="1515"/>
                  </a:cubicBezTo>
                  <a:cubicBezTo>
                    <a:pt x="3596" y="1442"/>
                    <a:pt x="3505" y="1366"/>
                    <a:pt x="3415" y="1289"/>
                  </a:cubicBezTo>
                  <a:cubicBezTo>
                    <a:pt x="3335" y="1218"/>
                    <a:pt x="3249" y="1147"/>
                    <a:pt x="3176" y="1067"/>
                  </a:cubicBezTo>
                  <a:cubicBezTo>
                    <a:pt x="3100" y="986"/>
                    <a:pt x="3039" y="895"/>
                    <a:pt x="2980" y="803"/>
                  </a:cubicBezTo>
                  <a:cubicBezTo>
                    <a:pt x="2932" y="729"/>
                    <a:pt x="2881" y="658"/>
                    <a:pt x="2832" y="583"/>
                  </a:cubicBezTo>
                  <a:cubicBezTo>
                    <a:pt x="2793" y="522"/>
                    <a:pt x="2758" y="456"/>
                    <a:pt x="2726" y="390"/>
                  </a:cubicBezTo>
                  <a:cubicBezTo>
                    <a:pt x="2685" y="307"/>
                    <a:pt x="2647" y="221"/>
                    <a:pt x="2619" y="135"/>
                  </a:cubicBezTo>
                  <a:cubicBezTo>
                    <a:pt x="2603" y="89"/>
                    <a:pt x="2592" y="45"/>
                    <a:pt x="25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5">
              <a:extLst>
                <a:ext uri="{FF2B5EF4-FFF2-40B4-BE49-F238E27FC236}">
                  <a16:creationId xmlns:a16="http://schemas.microsoft.com/office/drawing/2014/main" id="{CCFB0632-8CB4-AA65-04B2-5E4E3C45A863}"/>
                </a:ext>
              </a:extLst>
            </p:cNvPr>
            <p:cNvSpPr/>
            <p:nvPr/>
          </p:nvSpPr>
          <p:spPr>
            <a:xfrm>
              <a:off x="5681100" y="3469600"/>
              <a:ext cx="143000" cy="49925"/>
            </a:xfrm>
            <a:custGeom>
              <a:avLst/>
              <a:gdLst/>
              <a:ahLst/>
              <a:cxnLst/>
              <a:rect l="l" t="t" r="r" b="b"/>
              <a:pathLst>
                <a:path w="5720" h="1997" extrusionOk="0">
                  <a:moveTo>
                    <a:pt x="5623" y="1"/>
                  </a:moveTo>
                  <a:cubicBezTo>
                    <a:pt x="5619" y="1"/>
                    <a:pt x="5615" y="1"/>
                    <a:pt x="5610" y="2"/>
                  </a:cubicBezTo>
                  <a:cubicBezTo>
                    <a:pt x="5547" y="8"/>
                    <a:pt x="5484" y="25"/>
                    <a:pt x="5422" y="38"/>
                  </a:cubicBezTo>
                  <a:cubicBezTo>
                    <a:pt x="5363" y="50"/>
                    <a:pt x="5303" y="58"/>
                    <a:pt x="5243" y="67"/>
                  </a:cubicBezTo>
                  <a:cubicBezTo>
                    <a:pt x="5110" y="85"/>
                    <a:pt x="4981" y="121"/>
                    <a:pt x="4848" y="141"/>
                  </a:cubicBezTo>
                  <a:cubicBezTo>
                    <a:pt x="4716" y="159"/>
                    <a:pt x="4582" y="178"/>
                    <a:pt x="4449" y="199"/>
                  </a:cubicBezTo>
                  <a:cubicBezTo>
                    <a:pt x="4381" y="209"/>
                    <a:pt x="4313" y="220"/>
                    <a:pt x="4244" y="230"/>
                  </a:cubicBezTo>
                  <a:cubicBezTo>
                    <a:pt x="4169" y="241"/>
                    <a:pt x="4092" y="250"/>
                    <a:pt x="4016" y="261"/>
                  </a:cubicBezTo>
                  <a:cubicBezTo>
                    <a:pt x="3948" y="271"/>
                    <a:pt x="3878" y="281"/>
                    <a:pt x="3809" y="292"/>
                  </a:cubicBezTo>
                  <a:cubicBezTo>
                    <a:pt x="3733" y="302"/>
                    <a:pt x="3656" y="310"/>
                    <a:pt x="3578" y="321"/>
                  </a:cubicBezTo>
                  <a:cubicBezTo>
                    <a:pt x="3492" y="331"/>
                    <a:pt x="3405" y="340"/>
                    <a:pt x="3318" y="349"/>
                  </a:cubicBezTo>
                  <a:cubicBezTo>
                    <a:pt x="3232" y="360"/>
                    <a:pt x="3143" y="371"/>
                    <a:pt x="3056" y="380"/>
                  </a:cubicBezTo>
                  <a:cubicBezTo>
                    <a:pt x="2853" y="398"/>
                    <a:pt x="2646" y="401"/>
                    <a:pt x="2440" y="405"/>
                  </a:cubicBezTo>
                  <a:cubicBezTo>
                    <a:pt x="2393" y="406"/>
                    <a:pt x="2345" y="406"/>
                    <a:pt x="2298" y="406"/>
                  </a:cubicBezTo>
                  <a:cubicBezTo>
                    <a:pt x="2251" y="406"/>
                    <a:pt x="2204" y="406"/>
                    <a:pt x="2156" y="406"/>
                  </a:cubicBezTo>
                  <a:cubicBezTo>
                    <a:pt x="2099" y="406"/>
                    <a:pt x="2042" y="407"/>
                    <a:pt x="1985" y="407"/>
                  </a:cubicBezTo>
                  <a:cubicBezTo>
                    <a:pt x="1943" y="407"/>
                    <a:pt x="1900" y="407"/>
                    <a:pt x="1858" y="405"/>
                  </a:cubicBezTo>
                  <a:cubicBezTo>
                    <a:pt x="1783" y="402"/>
                    <a:pt x="1709" y="397"/>
                    <a:pt x="1635" y="397"/>
                  </a:cubicBezTo>
                  <a:cubicBezTo>
                    <a:pt x="1585" y="397"/>
                    <a:pt x="1534" y="399"/>
                    <a:pt x="1484" y="399"/>
                  </a:cubicBezTo>
                  <a:cubicBezTo>
                    <a:pt x="1467" y="399"/>
                    <a:pt x="1451" y="398"/>
                    <a:pt x="1434" y="398"/>
                  </a:cubicBezTo>
                  <a:cubicBezTo>
                    <a:pt x="1338" y="393"/>
                    <a:pt x="1244" y="375"/>
                    <a:pt x="1150" y="361"/>
                  </a:cubicBezTo>
                  <a:cubicBezTo>
                    <a:pt x="1054" y="345"/>
                    <a:pt x="957" y="334"/>
                    <a:pt x="862" y="317"/>
                  </a:cubicBezTo>
                  <a:cubicBezTo>
                    <a:pt x="733" y="294"/>
                    <a:pt x="605" y="267"/>
                    <a:pt x="476" y="236"/>
                  </a:cubicBezTo>
                  <a:cubicBezTo>
                    <a:pt x="409" y="219"/>
                    <a:pt x="341" y="202"/>
                    <a:pt x="274" y="188"/>
                  </a:cubicBezTo>
                  <a:cubicBezTo>
                    <a:pt x="222" y="176"/>
                    <a:pt x="170" y="169"/>
                    <a:pt x="119" y="155"/>
                  </a:cubicBezTo>
                  <a:cubicBezTo>
                    <a:pt x="112" y="154"/>
                    <a:pt x="106" y="153"/>
                    <a:pt x="99" y="153"/>
                  </a:cubicBezTo>
                  <a:cubicBezTo>
                    <a:pt x="59" y="153"/>
                    <a:pt x="21" y="181"/>
                    <a:pt x="12" y="220"/>
                  </a:cubicBezTo>
                  <a:cubicBezTo>
                    <a:pt x="0" y="268"/>
                    <a:pt x="30" y="315"/>
                    <a:pt x="77" y="328"/>
                  </a:cubicBezTo>
                  <a:cubicBezTo>
                    <a:pt x="100" y="334"/>
                    <a:pt x="126" y="339"/>
                    <a:pt x="152" y="345"/>
                  </a:cubicBezTo>
                  <a:cubicBezTo>
                    <a:pt x="159" y="352"/>
                    <a:pt x="165" y="357"/>
                    <a:pt x="173" y="361"/>
                  </a:cubicBezTo>
                  <a:cubicBezTo>
                    <a:pt x="197" y="376"/>
                    <a:pt x="223" y="391"/>
                    <a:pt x="249" y="405"/>
                  </a:cubicBezTo>
                  <a:cubicBezTo>
                    <a:pt x="271" y="418"/>
                    <a:pt x="296" y="427"/>
                    <a:pt x="319" y="437"/>
                  </a:cubicBezTo>
                  <a:cubicBezTo>
                    <a:pt x="363" y="458"/>
                    <a:pt x="404" y="483"/>
                    <a:pt x="448" y="504"/>
                  </a:cubicBezTo>
                  <a:cubicBezTo>
                    <a:pt x="493" y="526"/>
                    <a:pt x="537" y="550"/>
                    <a:pt x="579" y="575"/>
                  </a:cubicBezTo>
                  <a:cubicBezTo>
                    <a:pt x="627" y="604"/>
                    <a:pt x="675" y="634"/>
                    <a:pt x="724" y="662"/>
                  </a:cubicBezTo>
                  <a:cubicBezTo>
                    <a:pt x="773" y="690"/>
                    <a:pt x="822" y="717"/>
                    <a:pt x="869" y="747"/>
                  </a:cubicBezTo>
                  <a:cubicBezTo>
                    <a:pt x="869" y="747"/>
                    <a:pt x="871" y="747"/>
                    <a:pt x="871" y="748"/>
                  </a:cubicBezTo>
                  <a:cubicBezTo>
                    <a:pt x="914" y="776"/>
                    <a:pt x="952" y="804"/>
                    <a:pt x="991" y="834"/>
                  </a:cubicBezTo>
                  <a:cubicBezTo>
                    <a:pt x="1036" y="875"/>
                    <a:pt x="1081" y="915"/>
                    <a:pt x="1127" y="953"/>
                  </a:cubicBezTo>
                  <a:cubicBezTo>
                    <a:pt x="1197" y="1011"/>
                    <a:pt x="1265" y="1073"/>
                    <a:pt x="1334" y="1133"/>
                  </a:cubicBezTo>
                  <a:cubicBezTo>
                    <a:pt x="1369" y="1163"/>
                    <a:pt x="1404" y="1194"/>
                    <a:pt x="1437" y="1227"/>
                  </a:cubicBezTo>
                  <a:cubicBezTo>
                    <a:pt x="1468" y="1258"/>
                    <a:pt x="1498" y="1290"/>
                    <a:pt x="1529" y="1321"/>
                  </a:cubicBezTo>
                  <a:cubicBezTo>
                    <a:pt x="1587" y="1379"/>
                    <a:pt x="1647" y="1433"/>
                    <a:pt x="1707" y="1489"/>
                  </a:cubicBezTo>
                  <a:cubicBezTo>
                    <a:pt x="1740" y="1521"/>
                    <a:pt x="1775" y="1552"/>
                    <a:pt x="1810" y="1582"/>
                  </a:cubicBezTo>
                  <a:cubicBezTo>
                    <a:pt x="1841" y="1608"/>
                    <a:pt x="1872" y="1634"/>
                    <a:pt x="1901" y="1663"/>
                  </a:cubicBezTo>
                  <a:cubicBezTo>
                    <a:pt x="1957" y="1717"/>
                    <a:pt x="2010" y="1774"/>
                    <a:pt x="2064" y="1829"/>
                  </a:cubicBezTo>
                  <a:cubicBezTo>
                    <a:pt x="2066" y="1831"/>
                    <a:pt x="2068" y="1835"/>
                    <a:pt x="2071" y="1836"/>
                  </a:cubicBezTo>
                  <a:cubicBezTo>
                    <a:pt x="2051" y="1852"/>
                    <a:pt x="2040" y="1877"/>
                    <a:pt x="2041" y="1904"/>
                  </a:cubicBezTo>
                  <a:cubicBezTo>
                    <a:pt x="2043" y="1933"/>
                    <a:pt x="2054" y="1959"/>
                    <a:pt x="2077" y="1976"/>
                  </a:cubicBezTo>
                  <a:cubicBezTo>
                    <a:pt x="2101" y="1993"/>
                    <a:pt x="2131" y="1996"/>
                    <a:pt x="2162" y="1996"/>
                  </a:cubicBezTo>
                  <a:cubicBezTo>
                    <a:pt x="2175" y="1996"/>
                    <a:pt x="2187" y="1996"/>
                    <a:pt x="2200" y="1995"/>
                  </a:cubicBezTo>
                  <a:cubicBezTo>
                    <a:pt x="2239" y="1994"/>
                    <a:pt x="2279" y="1994"/>
                    <a:pt x="2318" y="1994"/>
                  </a:cubicBezTo>
                  <a:cubicBezTo>
                    <a:pt x="2372" y="1994"/>
                    <a:pt x="2426" y="1995"/>
                    <a:pt x="2480" y="1995"/>
                  </a:cubicBezTo>
                  <a:cubicBezTo>
                    <a:pt x="2497" y="1995"/>
                    <a:pt x="2514" y="1995"/>
                    <a:pt x="2531" y="1994"/>
                  </a:cubicBezTo>
                  <a:lnTo>
                    <a:pt x="2581" y="1994"/>
                  </a:lnTo>
                  <a:cubicBezTo>
                    <a:pt x="2619" y="1992"/>
                    <a:pt x="2657" y="1991"/>
                    <a:pt x="2695" y="1987"/>
                  </a:cubicBezTo>
                  <a:cubicBezTo>
                    <a:pt x="2732" y="1985"/>
                    <a:pt x="2770" y="1981"/>
                    <a:pt x="2807" y="1978"/>
                  </a:cubicBezTo>
                  <a:cubicBezTo>
                    <a:pt x="2845" y="1974"/>
                    <a:pt x="2884" y="1969"/>
                    <a:pt x="2921" y="1960"/>
                  </a:cubicBezTo>
                  <a:cubicBezTo>
                    <a:pt x="2926" y="1959"/>
                    <a:pt x="2931" y="1959"/>
                    <a:pt x="2936" y="1958"/>
                  </a:cubicBezTo>
                  <a:cubicBezTo>
                    <a:pt x="2992" y="1948"/>
                    <a:pt x="3047" y="1936"/>
                    <a:pt x="3104" y="1926"/>
                  </a:cubicBezTo>
                  <a:cubicBezTo>
                    <a:pt x="3123" y="1922"/>
                    <a:pt x="3143" y="1919"/>
                    <a:pt x="3162" y="1916"/>
                  </a:cubicBezTo>
                  <a:cubicBezTo>
                    <a:pt x="3210" y="1906"/>
                    <a:pt x="3243" y="1864"/>
                    <a:pt x="3236" y="1814"/>
                  </a:cubicBezTo>
                  <a:cubicBezTo>
                    <a:pt x="3235" y="1809"/>
                    <a:pt x="3233" y="1803"/>
                    <a:pt x="3231" y="1797"/>
                  </a:cubicBezTo>
                  <a:cubicBezTo>
                    <a:pt x="3236" y="1792"/>
                    <a:pt x="3240" y="1787"/>
                    <a:pt x="3243" y="1780"/>
                  </a:cubicBezTo>
                  <a:cubicBezTo>
                    <a:pt x="3247" y="1774"/>
                    <a:pt x="3250" y="1766"/>
                    <a:pt x="3251" y="1759"/>
                  </a:cubicBezTo>
                  <a:lnTo>
                    <a:pt x="3251" y="1761"/>
                  </a:lnTo>
                  <a:cubicBezTo>
                    <a:pt x="3251" y="1759"/>
                    <a:pt x="3252" y="1759"/>
                    <a:pt x="3251" y="1758"/>
                  </a:cubicBezTo>
                  <a:cubicBezTo>
                    <a:pt x="3255" y="1753"/>
                    <a:pt x="3258" y="1747"/>
                    <a:pt x="3261" y="1741"/>
                  </a:cubicBezTo>
                  <a:cubicBezTo>
                    <a:pt x="3287" y="1704"/>
                    <a:pt x="3312" y="1669"/>
                    <a:pt x="3335" y="1630"/>
                  </a:cubicBezTo>
                  <a:cubicBezTo>
                    <a:pt x="3361" y="1589"/>
                    <a:pt x="3385" y="1547"/>
                    <a:pt x="3411" y="1504"/>
                  </a:cubicBezTo>
                  <a:cubicBezTo>
                    <a:pt x="3411" y="1503"/>
                    <a:pt x="3412" y="1503"/>
                    <a:pt x="3412" y="1503"/>
                  </a:cubicBezTo>
                  <a:cubicBezTo>
                    <a:pt x="3428" y="1479"/>
                    <a:pt x="3444" y="1459"/>
                    <a:pt x="3462" y="1437"/>
                  </a:cubicBezTo>
                  <a:cubicBezTo>
                    <a:pt x="3489" y="1406"/>
                    <a:pt x="3516" y="1377"/>
                    <a:pt x="3547" y="1349"/>
                  </a:cubicBezTo>
                  <a:cubicBezTo>
                    <a:pt x="3638" y="1268"/>
                    <a:pt x="3723" y="1181"/>
                    <a:pt x="3808" y="1097"/>
                  </a:cubicBezTo>
                  <a:cubicBezTo>
                    <a:pt x="3892" y="1013"/>
                    <a:pt x="3969" y="921"/>
                    <a:pt x="4056" y="840"/>
                  </a:cubicBezTo>
                  <a:cubicBezTo>
                    <a:pt x="4094" y="805"/>
                    <a:pt x="4134" y="774"/>
                    <a:pt x="4175" y="743"/>
                  </a:cubicBezTo>
                  <a:cubicBezTo>
                    <a:pt x="4211" y="719"/>
                    <a:pt x="4249" y="695"/>
                    <a:pt x="4289" y="674"/>
                  </a:cubicBezTo>
                  <a:cubicBezTo>
                    <a:pt x="4330" y="654"/>
                    <a:pt x="4368" y="633"/>
                    <a:pt x="4408" y="614"/>
                  </a:cubicBezTo>
                  <a:cubicBezTo>
                    <a:pt x="4448" y="593"/>
                    <a:pt x="4486" y="570"/>
                    <a:pt x="4526" y="549"/>
                  </a:cubicBezTo>
                  <a:cubicBezTo>
                    <a:pt x="4554" y="534"/>
                    <a:pt x="4584" y="520"/>
                    <a:pt x="4615" y="508"/>
                  </a:cubicBezTo>
                  <a:cubicBezTo>
                    <a:pt x="4697" y="478"/>
                    <a:pt x="4781" y="454"/>
                    <a:pt x="4865" y="430"/>
                  </a:cubicBezTo>
                  <a:cubicBezTo>
                    <a:pt x="4901" y="420"/>
                    <a:pt x="4934" y="407"/>
                    <a:pt x="4969" y="395"/>
                  </a:cubicBezTo>
                  <a:cubicBezTo>
                    <a:pt x="4987" y="389"/>
                    <a:pt x="5006" y="381"/>
                    <a:pt x="5021" y="373"/>
                  </a:cubicBezTo>
                  <a:cubicBezTo>
                    <a:pt x="5053" y="355"/>
                    <a:pt x="5067" y="316"/>
                    <a:pt x="5061" y="279"/>
                  </a:cubicBezTo>
                  <a:cubicBezTo>
                    <a:pt x="5136" y="264"/>
                    <a:pt x="5209" y="249"/>
                    <a:pt x="5284" y="238"/>
                  </a:cubicBezTo>
                  <a:cubicBezTo>
                    <a:pt x="5342" y="231"/>
                    <a:pt x="5402" y="221"/>
                    <a:pt x="5460" y="210"/>
                  </a:cubicBezTo>
                  <a:cubicBezTo>
                    <a:pt x="5518" y="197"/>
                    <a:pt x="5579" y="180"/>
                    <a:pt x="5640" y="175"/>
                  </a:cubicBezTo>
                  <a:cubicBezTo>
                    <a:pt x="5688" y="170"/>
                    <a:pt x="5720" y="118"/>
                    <a:pt x="5712" y="73"/>
                  </a:cubicBezTo>
                  <a:cubicBezTo>
                    <a:pt x="5704" y="29"/>
                    <a:pt x="5666" y="1"/>
                    <a:pt x="5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5">
              <a:extLst>
                <a:ext uri="{FF2B5EF4-FFF2-40B4-BE49-F238E27FC236}">
                  <a16:creationId xmlns:a16="http://schemas.microsoft.com/office/drawing/2014/main" id="{0373B768-D84F-5349-63D9-9BB8FB0F30E0}"/>
                </a:ext>
              </a:extLst>
            </p:cNvPr>
            <p:cNvSpPr/>
            <p:nvPr/>
          </p:nvSpPr>
          <p:spPr>
            <a:xfrm>
              <a:off x="5747800" y="3465050"/>
              <a:ext cx="4475" cy="4450"/>
            </a:xfrm>
            <a:custGeom>
              <a:avLst/>
              <a:gdLst/>
              <a:ahLst/>
              <a:cxnLst/>
              <a:rect l="l" t="t" r="r" b="b"/>
              <a:pathLst>
                <a:path w="179" h="178" extrusionOk="0">
                  <a:moveTo>
                    <a:pt x="90" y="1"/>
                  </a:moveTo>
                  <a:cubicBezTo>
                    <a:pt x="89" y="1"/>
                    <a:pt x="88" y="1"/>
                    <a:pt x="88" y="1"/>
                  </a:cubicBezTo>
                  <a:cubicBezTo>
                    <a:pt x="38" y="2"/>
                    <a:pt x="0" y="43"/>
                    <a:pt x="1" y="92"/>
                  </a:cubicBezTo>
                  <a:cubicBezTo>
                    <a:pt x="1" y="138"/>
                    <a:pt x="40" y="178"/>
                    <a:pt x="88" y="178"/>
                  </a:cubicBezTo>
                  <a:cubicBezTo>
                    <a:pt x="89" y="178"/>
                    <a:pt x="91" y="178"/>
                    <a:pt x="92" y="177"/>
                  </a:cubicBezTo>
                  <a:cubicBezTo>
                    <a:pt x="140" y="176"/>
                    <a:pt x="179" y="135"/>
                    <a:pt x="178" y="88"/>
                  </a:cubicBezTo>
                  <a:cubicBezTo>
                    <a:pt x="177" y="40"/>
                    <a:pt x="136" y="1"/>
                    <a:pt x="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5">
              <a:extLst>
                <a:ext uri="{FF2B5EF4-FFF2-40B4-BE49-F238E27FC236}">
                  <a16:creationId xmlns:a16="http://schemas.microsoft.com/office/drawing/2014/main" id="{E878B42A-3E35-AC4E-7D6F-2047DB98375B}"/>
                </a:ext>
              </a:extLst>
            </p:cNvPr>
            <p:cNvSpPr/>
            <p:nvPr/>
          </p:nvSpPr>
          <p:spPr>
            <a:xfrm>
              <a:off x="5755375" y="3464400"/>
              <a:ext cx="4500" cy="4425"/>
            </a:xfrm>
            <a:custGeom>
              <a:avLst/>
              <a:gdLst/>
              <a:ahLst/>
              <a:cxnLst/>
              <a:rect l="l" t="t" r="r" b="b"/>
              <a:pathLst>
                <a:path w="180" h="177" extrusionOk="0">
                  <a:moveTo>
                    <a:pt x="90" y="0"/>
                  </a:moveTo>
                  <a:cubicBezTo>
                    <a:pt x="89" y="0"/>
                    <a:pt x="89" y="0"/>
                    <a:pt x="88" y="0"/>
                  </a:cubicBezTo>
                  <a:cubicBezTo>
                    <a:pt x="39" y="1"/>
                    <a:pt x="0" y="42"/>
                    <a:pt x="2" y="91"/>
                  </a:cubicBezTo>
                  <a:cubicBezTo>
                    <a:pt x="3" y="139"/>
                    <a:pt x="43" y="177"/>
                    <a:pt x="89" y="177"/>
                  </a:cubicBezTo>
                  <a:cubicBezTo>
                    <a:pt x="90" y="177"/>
                    <a:pt x="91"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5">
              <a:extLst>
                <a:ext uri="{FF2B5EF4-FFF2-40B4-BE49-F238E27FC236}">
                  <a16:creationId xmlns:a16="http://schemas.microsoft.com/office/drawing/2014/main" id="{473120AB-81FE-501B-C617-61D8064FD27A}"/>
                </a:ext>
              </a:extLst>
            </p:cNvPr>
            <p:cNvSpPr/>
            <p:nvPr/>
          </p:nvSpPr>
          <p:spPr>
            <a:xfrm>
              <a:off x="5750475" y="3458725"/>
              <a:ext cx="4475" cy="4425"/>
            </a:xfrm>
            <a:custGeom>
              <a:avLst/>
              <a:gdLst/>
              <a:ahLst/>
              <a:cxnLst/>
              <a:rect l="l" t="t" r="r" b="b"/>
              <a:pathLst>
                <a:path w="179" h="177" extrusionOk="0">
                  <a:moveTo>
                    <a:pt x="90" y="0"/>
                  </a:moveTo>
                  <a:cubicBezTo>
                    <a:pt x="89" y="0"/>
                    <a:pt x="89" y="0"/>
                    <a:pt x="88" y="0"/>
                  </a:cubicBezTo>
                  <a:cubicBezTo>
                    <a:pt x="39" y="1"/>
                    <a:pt x="0" y="42"/>
                    <a:pt x="1" y="91"/>
                  </a:cubicBezTo>
                  <a:cubicBezTo>
                    <a:pt x="2" y="138"/>
                    <a:pt x="42" y="177"/>
                    <a:pt x="88" y="177"/>
                  </a:cubicBezTo>
                  <a:cubicBezTo>
                    <a:pt x="89" y="177"/>
                    <a:pt x="90"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5">
              <a:extLst>
                <a:ext uri="{FF2B5EF4-FFF2-40B4-BE49-F238E27FC236}">
                  <a16:creationId xmlns:a16="http://schemas.microsoft.com/office/drawing/2014/main" id="{BE25FBFE-72F8-CEC6-2C8D-463A4A456887}"/>
                </a:ext>
              </a:extLst>
            </p:cNvPr>
            <p:cNvSpPr/>
            <p:nvPr/>
          </p:nvSpPr>
          <p:spPr>
            <a:xfrm>
              <a:off x="5715150" y="3470650"/>
              <a:ext cx="4525" cy="4450"/>
            </a:xfrm>
            <a:custGeom>
              <a:avLst/>
              <a:gdLst/>
              <a:ahLst/>
              <a:cxnLst/>
              <a:rect l="l" t="t" r="r" b="b"/>
              <a:pathLst>
                <a:path w="181" h="178" extrusionOk="0">
                  <a:moveTo>
                    <a:pt x="92" y="1"/>
                  </a:moveTo>
                  <a:cubicBezTo>
                    <a:pt x="91" y="1"/>
                    <a:pt x="90" y="1"/>
                    <a:pt x="88" y="1"/>
                  </a:cubicBezTo>
                  <a:cubicBezTo>
                    <a:pt x="39" y="2"/>
                    <a:pt x="1" y="43"/>
                    <a:pt x="2" y="91"/>
                  </a:cubicBezTo>
                  <a:cubicBezTo>
                    <a:pt x="2" y="138"/>
                    <a:pt x="42" y="177"/>
                    <a:pt x="91" y="177"/>
                  </a:cubicBezTo>
                  <a:cubicBezTo>
                    <a:pt x="91" y="177"/>
                    <a:pt x="92" y="177"/>
                    <a:pt x="92" y="177"/>
                  </a:cubicBezTo>
                  <a:cubicBezTo>
                    <a:pt x="141" y="176"/>
                    <a:pt x="180" y="135"/>
                    <a:pt x="178" y="87"/>
                  </a:cubicBezTo>
                  <a:cubicBezTo>
                    <a:pt x="177" y="39"/>
                    <a:pt x="138"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5">
              <a:extLst>
                <a:ext uri="{FF2B5EF4-FFF2-40B4-BE49-F238E27FC236}">
                  <a16:creationId xmlns:a16="http://schemas.microsoft.com/office/drawing/2014/main" id="{5990B026-732D-282E-1145-F36644E17DB4}"/>
                </a:ext>
              </a:extLst>
            </p:cNvPr>
            <p:cNvSpPr/>
            <p:nvPr/>
          </p:nvSpPr>
          <p:spPr>
            <a:xfrm>
              <a:off x="5788875" y="3463475"/>
              <a:ext cx="4500" cy="4425"/>
            </a:xfrm>
            <a:custGeom>
              <a:avLst/>
              <a:gdLst/>
              <a:ahLst/>
              <a:cxnLst/>
              <a:rect l="l" t="t" r="r" b="b"/>
              <a:pathLst>
                <a:path w="180" h="177" extrusionOk="0">
                  <a:moveTo>
                    <a:pt x="90" y="0"/>
                  </a:moveTo>
                  <a:cubicBezTo>
                    <a:pt x="89" y="0"/>
                    <a:pt x="88" y="0"/>
                    <a:pt x="88" y="0"/>
                  </a:cubicBezTo>
                  <a:cubicBezTo>
                    <a:pt x="39" y="1"/>
                    <a:pt x="0" y="42"/>
                    <a:pt x="2" y="90"/>
                  </a:cubicBezTo>
                  <a:cubicBezTo>
                    <a:pt x="2" y="139"/>
                    <a:pt x="42" y="177"/>
                    <a:pt x="90" y="177"/>
                  </a:cubicBezTo>
                  <a:cubicBezTo>
                    <a:pt x="91" y="177"/>
                    <a:pt x="91" y="177"/>
                    <a:pt x="92" y="176"/>
                  </a:cubicBezTo>
                  <a:cubicBezTo>
                    <a:pt x="141" y="175"/>
                    <a:pt x="180" y="134"/>
                    <a:pt x="179" y="86"/>
                  </a:cubicBezTo>
                  <a:cubicBezTo>
                    <a:pt x="178"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5">
              <a:extLst>
                <a:ext uri="{FF2B5EF4-FFF2-40B4-BE49-F238E27FC236}">
                  <a16:creationId xmlns:a16="http://schemas.microsoft.com/office/drawing/2014/main" id="{77B13047-30AD-F5FE-9551-35B6579B78DE}"/>
                </a:ext>
              </a:extLst>
            </p:cNvPr>
            <p:cNvSpPr/>
            <p:nvPr/>
          </p:nvSpPr>
          <p:spPr>
            <a:xfrm>
              <a:off x="5729075" y="3403625"/>
              <a:ext cx="47000" cy="43825"/>
            </a:xfrm>
            <a:custGeom>
              <a:avLst/>
              <a:gdLst/>
              <a:ahLst/>
              <a:cxnLst/>
              <a:rect l="l" t="t" r="r" b="b"/>
              <a:pathLst>
                <a:path w="1880" h="1753" extrusionOk="0">
                  <a:moveTo>
                    <a:pt x="1105" y="735"/>
                  </a:moveTo>
                  <a:cubicBezTo>
                    <a:pt x="1105" y="735"/>
                    <a:pt x="1105" y="735"/>
                    <a:pt x="1105" y="735"/>
                  </a:cubicBezTo>
                  <a:lnTo>
                    <a:pt x="1105" y="735"/>
                  </a:lnTo>
                  <a:cubicBezTo>
                    <a:pt x="1105" y="735"/>
                    <a:pt x="1105" y="735"/>
                    <a:pt x="1105" y="735"/>
                  </a:cubicBezTo>
                  <a:close/>
                  <a:moveTo>
                    <a:pt x="708" y="0"/>
                  </a:moveTo>
                  <a:cubicBezTo>
                    <a:pt x="698" y="0"/>
                    <a:pt x="688" y="2"/>
                    <a:pt x="678" y="6"/>
                  </a:cubicBezTo>
                  <a:cubicBezTo>
                    <a:pt x="648" y="17"/>
                    <a:pt x="627" y="43"/>
                    <a:pt x="621" y="74"/>
                  </a:cubicBezTo>
                  <a:cubicBezTo>
                    <a:pt x="617" y="92"/>
                    <a:pt x="616" y="107"/>
                    <a:pt x="615" y="124"/>
                  </a:cubicBezTo>
                  <a:lnTo>
                    <a:pt x="615" y="123"/>
                  </a:lnTo>
                  <a:cubicBezTo>
                    <a:pt x="602" y="227"/>
                    <a:pt x="584" y="329"/>
                    <a:pt x="562" y="430"/>
                  </a:cubicBezTo>
                  <a:cubicBezTo>
                    <a:pt x="543" y="508"/>
                    <a:pt x="522" y="585"/>
                    <a:pt x="498" y="662"/>
                  </a:cubicBezTo>
                  <a:cubicBezTo>
                    <a:pt x="496" y="672"/>
                    <a:pt x="493" y="681"/>
                    <a:pt x="489" y="690"/>
                  </a:cubicBezTo>
                  <a:cubicBezTo>
                    <a:pt x="468" y="697"/>
                    <a:pt x="452" y="713"/>
                    <a:pt x="443" y="734"/>
                  </a:cubicBezTo>
                  <a:cubicBezTo>
                    <a:pt x="430" y="760"/>
                    <a:pt x="433" y="791"/>
                    <a:pt x="446" y="816"/>
                  </a:cubicBezTo>
                  <a:cubicBezTo>
                    <a:pt x="437" y="836"/>
                    <a:pt x="430" y="858"/>
                    <a:pt x="423" y="879"/>
                  </a:cubicBezTo>
                  <a:lnTo>
                    <a:pt x="423" y="879"/>
                  </a:lnTo>
                  <a:cubicBezTo>
                    <a:pt x="413" y="904"/>
                    <a:pt x="401" y="927"/>
                    <a:pt x="389" y="950"/>
                  </a:cubicBezTo>
                  <a:cubicBezTo>
                    <a:pt x="367" y="987"/>
                    <a:pt x="342" y="1024"/>
                    <a:pt x="317" y="1060"/>
                  </a:cubicBezTo>
                  <a:cubicBezTo>
                    <a:pt x="297" y="1085"/>
                    <a:pt x="281" y="1114"/>
                    <a:pt x="266" y="1143"/>
                  </a:cubicBezTo>
                  <a:cubicBezTo>
                    <a:pt x="243" y="1193"/>
                    <a:pt x="225" y="1244"/>
                    <a:pt x="199" y="1293"/>
                  </a:cubicBezTo>
                  <a:cubicBezTo>
                    <a:pt x="192" y="1305"/>
                    <a:pt x="185" y="1317"/>
                    <a:pt x="177" y="1327"/>
                  </a:cubicBezTo>
                  <a:cubicBezTo>
                    <a:pt x="163" y="1343"/>
                    <a:pt x="151" y="1361"/>
                    <a:pt x="136" y="1378"/>
                  </a:cubicBezTo>
                  <a:cubicBezTo>
                    <a:pt x="125" y="1393"/>
                    <a:pt x="112" y="1405"/>
                    <a:pt x="105" y="1422"/>
                  </a:cubicBezTo>
                  <a:cubicBezTo>
                    <a:pt x="104" y="1425"/>
                    <a:pt x="102" y="1429"/>
                    <a:pt x="101" y="1431"/>
                  </a:cubicBezTo>
                  <a:cubicBezTo>
                    <a:pt x="75" y="1436"/>
                    <a:pt x="50" y="1455"/>
                    <a:pt x="39" y="1480"/>
                  </a:cubicBezTo>
                  <a:cubicBezTo>
                    <a:pt x="18" y="1523"/>
                    <a:pt x="42" y="1585"/>
                    <a:pt x="91" y="1596"/>
                  </a:cubicBezTo>
                  <a:cubicBezTo>
                    <a:pt x="95" y="1598"/>
                    <a:pt x="99" y="1599"/>
                    <a:pt x="102" y="1599"/>
                  </a:cubicBezTo>
                  <a:cubicBezTo>
                    <a:pt x="126" y="1606"/>
                    <a:pt x="147" y="1612"/>
                    <a:pt x="171" y="1619"/>
                  </a:cubicBezTo>
                  <a:cubicBezTo>
                    <a:pt x="157" y="1619"/>
                    <a:pt x="143" y="1620"/>
                    <a:pt x="130" y="1621"/>
                  </a:cubicBezTo>
                  <a:cubicBezTo>
                    <a:pt x="123" y="1610"/>
                    <a:pt x="112" y="1601"/>
                    <a:pt x="99" y="1599"/>
                  </a:cubicBezTo>
                  <a:cubicBezTo>
                    <a:pt x="93" y="1598"/>
                    <a:pt x="87" y="1598"/>
                    <a:pt x="82" y="1598"/>
                  </a:cubicBezTo>
                  <a:cubicBezTo>
                    <a:pt x="65" y="1598"/>
                    <a:pt x="50" y="1602"/>
                    <a:pt x="35" y="1612"/>
                  </a:cubicBezTo>
                  <a:cubicBezTo>
                    <a:pt x="24" y="1620"/>
                    <a:pt x="13" y="1630"/>
                    <a:pt x="8" y="1643"/>
                  </a:cubicBezTo>
                  <a:cubicBezTo>
                    <a:pt x="1" y="1662"/>
                    <a:pt x="4" y="1683"/>
                    <a:pt x="19" y="1697"/>
                  </a:cubicBezTo>
                  <a:cubicBezTo>
                    <a:pt x="34" y="1709"/>
                    <a:pt x="55" y="1712"/>
                    <a:pt x="71" y="1717"/>
                  </a:cubicBezTo>
                  <a:cubicBezTo>
                    <a:pt x="86" y="1720"/>
                    <a:pt x="100" y="1723"/>
                    <a:pt x="114" y="1725"/>
                  </a:cubicBezTo>
                  <a:cubicBezTo>
                    <a:pt x="188" y="1736"/>
                    <a:pt x="262" y="1744"/>
                    <a:pt x="337" y="1746"/>
                  </a:cubicBezTo>
                  <a:cubicBezTo>
                    <a:pt x="412" y="1750"/>
                    <a:pt x="487" y="1752"/>
                    <a:pt x="563" y="1752"/>
                  </a:cubicBezTo>
                  <a:cubicBezTo>
                    <a:pt x="591" y="1752"/>
                    <a:pt x="620" y="1752"/>
                    <a:pt x="648" y="1751"/>
                  </a:cubicBezTo>
                  <a:cubicBezTo>
                    <a:pt x="705" y="1750"/>
                    <a:pt x="762" y="1748"/>
                    <a:pt x="819" y="1743"/>
                  </a:cubicBezTo>
                  <a:cubicBezTo>
                    <a:pt x="901" y="1736"/>
                    <a:pt x="981" y="1727"/>
                    <a:pt x="1061" y="1718"/>
                  </a:cubicBezTo>
                  <a:cubicBezTo>
                    <a:pt x="1137" y="1709"/>
                    <a:pt x="1210" y="1692"/>
                    <a:pt x="1287" y="1679"/>
                  </a:cubicBezTo>
                  <a:cubicBezTo>
                    <a:pt x="1337" y="1672"/>
                    <a:pt x="1389" y="1665"/>
                    <a:pt x="1438" y="1653"/>
                  </a:cubicBezTo>
                  <a:cubicBezTo>
                    <a:pt x="1492" y="1642"/>
                    <a:pt x="1544" y="1630"/>
                    <a:pt x="1596" y="1621"/>
                  </a:cubicBezTo>
                  <a:lnTo>
                    <a:pt x="1596" y="1621"/>
                  </a:lnTo>
                  <a:cubicBezTo>
                    <a:pt x="1592" y="1622"/>
                    <a:pt x="1588" y="1622"/>
                    <a:pt x="1585" y="1624"/>
                  </a:cubicBezTo>
                  <a:cubicBezTo>
                    <a:pt x="1635" y="1616"/>
                    <a:pt x="1688" y="1609"/>
                    <a:pt x="1736" y="1594"/>
                  </a:cubicBezTo>
                  <a:cubicBezTo>
                    <a:pt x="1746" y="1591"/>
                    <a:pt x="1753" y="1588"/>
                    <a:pt x="1763" y="1583"/>
                  </a:cubicBezTo>
                  <a:cubicBezTo>
                    <a:pt x="1774" y="1583"/>
                    <a:pt x="1786" y="1583"/>
                    <a:pt x="1798" y="1580"/>
                  </a:cubicBezTo>
                  <a:cubicBezTo>
                    <a:pt x="1820" y="1576"/>
                    <a:pt x="1841" y="1567"/>
                    <a:pt x="1856" y="1549"/>
                  </a:cubicBezTo>
                  <a:cubicBezTo>
                    <a:pt x="1872" y="1531"/>
                    <a:pt x="1879" y="1507"/>
                    <a:pt x="1877" y="1483"/>
                  </a:cubicBezTo>
                  <a:cubicBezTo>
                    <a:pt x="1870" y="1444"/>
                    <a:pt x="1832" y="1406"/>
                    <a:pt x="1790" y="1406"/>
                  </a:cubicBezTo>
                  <a:cubicBezTo>
                    <a:pt x="1786" y="1406"/>
                    <a:pt x="1782" y="1407"/>
                    <a:pt x="1778" y="1407"/>
                  </a:cubicBezTo>
                  <a:cubicBezTo>
                    <a:pt x="1766" y="1408"/>
                    <a:pt x="1752" y="1410"/>
                    <a:pt x="1740" y="1410"/>
                  </a:cubicBezTo>
                  <a:cubicBezTo>
                    <a:pt x="1724" y="1389"/>
                    <a:pt x="1703" y="1374"/>
                    <a:pt x="1680" y="1361"/>
                  </a:cubicBezTo>
                  <a:cubicBezTo>
                    <a:pt x="1651" y="1341"/>
                    <a:pt x="1622" y="1322"/>
                    <a:pt x="1594" y="1302"/>
                  </a:cubicBezTo>
                  <a:lnTo>
                    <a:pt x="1594" y="1302"/>
                  </a:lnTo>
                  <a:cubicBezTo>
                    <a:pt x="1596" y="1305"/>
                    <a:pt x="1600" y="1307"/>
                    <a:pt x="1603" y="1310"/>
                  </a:cubicBezTo>
                  <a:cubicBezTo>
                    <a:pt x="1570" y="1285"/>
                    <a:pt x="1538" y="1260"/>
                    <a:pt x="1505" y="1232"/>
                  </a:cubicBezTo>
                  <a:cubicBezTo>
                    <a:pt x="1481" y="1211"/>
                    <a:pt x="1457" y="1189"/>
                    <a:pt x="1432" y="1166"/>
                  </a:cubicBezTo>
                  <a:lnTo>
                    <a:pt x="1432" y="1166"/>
                  </a:lnTo>
                  <a:cubicBezTo>
                    <a:pt x="1405" y="1138"/>
                    <a:pt x="1377" y="1109"/>
                    <a:pt x="1351" y="1080"/>
                  </a:cubicBezTo>
                  <a:cubicBezTo>
                    <a:pt x="1328" y="1054"/>
                    <a:pt x="1304" y="1027"/>
                    <a:pt x="1283" y="1001"/>
                  </a:cubicBezTo>
                  <a:lnTo>
                    <a:pt x="1283" y="1001"/>
                  </a:lnTo>
                  <a:lnTo>
                    <a:pt x="1285" y="1002"/>
                  </a:lnTo>
                  <a:cubicBezTo>
                    <a:pt x="1283" y="1001"/>
                    <a:pt x="1283" y="1000"/>
                    <a:pt x="1282" y="1000"/>
                  </a:cubicBezTo>
                  <a:cubicBezTo>
                    <a:pt x="1281" y="998"/>
                    <a:pt x="1277" y="996"/>
                    <a:pt x="1276" y="993"/>
                  </a:cubicBezTo>
                  <a:lnTo>
                    <a:pt x="1276" y="993"/>
                  </a:lnTo>
                  <a:lnTo>
                    <a:pt x="1280" y="996"/>
                  </a:lnTo>
                  <a:cubicBezTo>
                    <a:pt x="1249" y="953"/>
                    <a:pt x="1216" y="910"/>
                    <a:pt x="1188" y="866"/>
                  </a:cubicBezTo>
                  <a:cubicBezTo>
                    <a:pt x="1161" y="824"/>
                    <a:pt x="1137" y="784"/>
                    <a:pt x="1111" y="744"/>
                  </a:cubicBezTo>
                  <a:lnTo>
                    <a:pt x="1111" y="744"/>
                  </a:lnTo>
                  <a:cubicBezTo>
                    <a:pt x="1111" y="744"/>
                    <a:pt x="1111" y="744"/>
                    <a:pt x="1111" y="744"/>
                  </a:cubicBezTo>
                  <a:cubicBezTo>
                    <a:pt x="1057" y="651"/>
                    <a:pt x="1004" y="558"/>
                    <a:pt x="960" y="461"/>
                  </a:cubicBezTo>
                  <a:cubicBezTo>
                    <a:pt x="929" y="388"/>
                    <a:pt x="899" y="314"/>
                    <a:pt x="869" y="239"/>
                  </a:cubicBezTo>
                  <a:cubicBezTo>
                    <a:pt x="853" y="201"/>
                    <a:pt x="837" y="164"/>
                    <a:pt x="821" y="126"/>
                  </a:cubicBezTo>
                  <a:cubicBezTo>
                    <a:pt x="807" y="94"/>
                    <a:pt x="797" y="57"/>
                    <a:pt x="773" y="30"/>
                  </a:cubicBezTo>
                  <a:cubicBezTo>
                    <a:pt x="757" y="10"/>
                    <a:pt x="733"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5">
              <a:extLst>
                <a:ext uri="{FF2B5EF4-FFF2-40B4-BE49-F238E27FC236}">
                  <a16:creationId xmlns:a16="http://schemas.microsoft.com/office/drawing/2014/main" id="{7FCA26FD-7D2D-0B2D-5DB6-C33D742451B9}"/>
                </a:ext>
              </a:extLst>
            </p:cNvPr>
            <p:cNvSpPr/>
            <p:nvPr/>
          </p:nvSpPr>
          <p:spPr>
            <a:xfrm>
              <a:off x="5668750" y="3383150"/>
              <a:ext cx="168325" cy="185350"/>
            </a:xfrm>
            <a:custGeom>
              <a:avLst/>
              <a:gdLst/>
              <a:ahLst/>
              <a:cxnLst/>
              <a:rect l="l" t="t" r="r" b="b"/>
              <a:pathLst>
                <a:path w="6733" h="7414" extrusionOk="0">
                  <a:moveTo>
                    <a:pt x="2701" y="2102"/>
                  </a:moveTo>
                  <a:cubicBezTo>
                    <a:pt x="2700" y="2103"/>
                    <a:pt x="2700" y="2103"/>
                    <a:pt x="2700" y="2104"/>
                  </a:cubicBezTo>
                  <a:cubicBezTo>
                    <a:pt x="2700" y="2103"/>
                    <a:pt x="2700" y="2103"/>
                    <a:pt x="2701" y="2102"/>
                  </a:cubicBezTo>
                  <a:close/>
                  <a:moveTo>
                    <a:pt x="4939" y="4211"/>
                  </a:moveTo>
                  <a:lnTo>
                    <a:pt x="4939" y="4211"/>
                  </a:lnTo>
                  <a:cubicBezTo>
                    <a:pt x="4939" y="4211"/>
                    <a:pt x="4938" y="4211"/>
                    <a:pt x="4938" y="4212"/>
                  </a:cubicBezTo>
                  <a:lnTo>
                    <a:pt x="4938" y="4212"/>
                  </a:lnTo>
                  <a:cubicBezTo>
                    <a:pt x="4938" y="4212"/>
                    <a:pt x="4939" y="4211"/>
                    <a:pt x="4939" y="4211"/>
                  </a:cubicBezTo>
                  <a:close/>
                  <a:moveTo>
                    <a:pt x="1691" y="4600"/>
                  </a:moveTo>
                  <a:cubicBezTo>
                    <a:pt x="1693" y="4602"/>
                    <a:pt x="1695" y="4603"/>
                    <a:pt x="1697" y="4604"/>
                  </a:cubicBezTo>
                  <a:cubicBezTo>
                    <a:pt x="1694" y="4603"/>
                    <a:pt x="1693" y="4602"/>
                    <a:pt x="1691" y="4600"/>
                  </a:cubicBezTo>
                  <a:close/>
                  <a:moveTo>
                    <a:pt x="2674" y="5752"/>
                  </a:moveTo>
                  <a:cubicBezTo>
                    <a:pt x="2674" y="5752"/>
                    <a:pt x="2674" y="5753"/>
                    <a:pt x="2675" y="5754"/>
                  </a:cubicBezTo>
                  <a:lnTo>
                    <a:pt x="2675" y="5754"/>
                  </a:lnTo>
                  <a:cubicBezTo>
                    <a:pt x="2674" y="5753"/>
                    <a:pt x="2674" y="5752"/>
                    <a:pt x="2674" y="5752"/>
                  </a:cubicBezTo>
                  <a:close/>
                  <a:moveTo>
                    <a:pt x="2946" y="6488"/>
                  </a:moveTo>
                  <a:lnTo>
                    <a:pt x="2946" y="6488"/>
                  </a:lnTo>
                  <a:cubicBezTo>
                    <a:pt x="2947" y="6488"/>
                    <a:pt x="2947" y="6488"/>
                    <a:pt x="2947" y="6489"/>
                  </a:cubicBezTo>
                  <a:lnTo>
                    <a:pt x="2947" y="6489"/>
                  </a:lnTo>
                  <a:cubicBezTo>
                    <a:pt x="2947" y="6488"/>
                    <a:pt x="2947" y="6488"/>
                    <a:pt x="2946" y="6488"/>
                  </a:cubicBezTo>
                  <a:close/>
                  <a:moveTo>
                    <a:pt x="2947" y="6489"/>
                  </a:moveTo>
                  <a:lnTo>
                    <a:pt x="2947" y="6489"/>
                  </a:lnTo>
                  <a:cubicBezTo>
                    <a:pt x="2947" y="6489"/>
                    <a:pt x="2947" y="6490"/>
                    <a:pt x="2947" y="6490"/>
                  </a:cubicBezTo>
                  <a:lnTo>
                    <a:pt x="2947" y="6490"/>
                  </a:lnTo>
                  <a:cubicBezTo>
                    <a:pt x="2947" y="6490"/>
                    <a:pt x="2947" y="6489"/>
                    <a:pt x="2947" y="6489"/>
                  </a:cubicBezTo>
                  <a:close/>
                  <a:moveTo>
                    <a:pt x="3179" y="912"/>
                  </a:moveTo>
                  <a:cubicBezTo>
                    <a:pt x="3189" y="957"/>
                    <a:pt x="3200" y="1000"/>
                    <a:pt x="3216" y="1046"/>
                  </a:cubicBezTo>
                  <a:cubicBezTo>
                    <a:pt x="3245" y="1134"/>
                    <a:pt x="3282" y="1218"/>
                    <a:pt x="3323" y="1301"/>
                  </a:cubicBezTo>
                  <a:cubicBezTo>
                    <a:pt x="3355" y="1367"/>
                    <a:pt x="3390" y="1433"/>
                    <a:pt x="3430" y="1495"/>
                  </a:cubicBezTo>
                  <a:cubicBezTo>
                    <a:pt x="3478" y="1569"/>
                    <a:pt x="3529" y="1640"/>
                    <a:pt x="3577" y="1714"/>
                  </a:cubicBezTo>
                  <a:cubicBezTo>
                    <a:pt x="3637" y="1806"/>
                    <a:pt x="3697" y="1897"/>
                    <a:pt x="3773" y="1979"/>
                  </a:cubicBezTo>
                  <a:cubicBezTo>
                    <a:pt x="3846" y="2058"/>
                    <a:pt x="3932" y="2129"/>
                    <a:pt x="4013" y="2201"/>
                  </a:cubicBezTo>
                  <a:cubicBezTo>
                    <a:pt x="4102" y="2278"/>
                    <a:pt x="4194" y="2353"/>
                    <a:pt x="4289" y="2426"/>
                  </a:cubicBezTo>
                  <a:cubicBezTo>
                    <a:pt x="4382" y="2497"/>
                    <a:pt x="4474" y="2567"/>
                    <a:pt x="4564" y="2639"/>
                  </a:cubicBezTo>
                  <a:cubicBezTo>
                    <a:pt x="4687" y="2737"/>
                    <a:pt x="4809" y="2840"/>
                    <a:pt x="4938" y="2931"/>
                  </a:cubicBezTo>
                  <a:cubicBezTo>
                    <a:pt x="5061" y="3018"/>
                    <a:pt x="5191" y="3094"/>
                    <a:pt x="5324" y="3166"/>
                  </a:cubicBezTo>
                  <a:cubicBezTo>
                    <a:pt x="5391" y="3202"/>
                    <a:pt x="5456" y="3236"/>
                    <a:pt x="5520" y="3275"/>
                  </a:cubicBezTo>
                  <a:cubicBezTo>
                    <a:pt x="5587" y="3316"/>
                    <a:pt x="5654" y="3360"/>
                    <a:pt x="5729" y="3391"/>
                  </a:cubicBezTo>
                  <a:cubicBezTo>
                    <a:pt x="5791" y="3416"/>
                    <a:pt x="5856" y="3436"/>
                    <a:pt x="5919" y="3458"/>
                  </a:cubicBezTo>
                  <a:cubicBezTo>
                    <a:pt x="5974" y="3477"/>
                    <a:pt x="6031" y="3497"/>
                    <a:pt x="6085" y="3517"/>
                  </a:cubicBezTo>
                  <a:cubicBezTo>
                    <a:pt x="6122" y="3532"/>
                    <a:pt x="6157" y="3548"/>
                    <a:pt x="6194" y="3563"/>
                  </a:cubicBezTo>
                  <a:cubicBezTo>
                    <a:pt x="6196" y="3563"/>
                    <a:pt x="6197" y="3564"/>
                    <a:pt x="6198" y="3564"/>
                  </a:cubicBezTo>
                  <a:cubicBezTo>
                    <a:pt x="6159" y="3576"/>
                    <a:pt x="6121" y="3582"/>
                    <a:pt x="6085" y="3594"/>
                  </a:cubicBezTo>
                  <a:cubicBezTo>
                    <a:pt x="6000" y="3616"/>
                    <a:pt x="5914" y="3637"/>
                    <a:pt x="5831" y="3659"/>
                  </a:cubicBezTo>
                  <a:cubicBezTo>
                    <a:pt x="5752" y="3677"/>
                    <a:pt x="5673" y="3697"/>
                    <a:pt x="5598" y="3721"/>
                  </a:cubicBezTo>
                  <a:cubicBezTo>
                    <a:pt x="5436" y="3771"/>
                    <a:pt x="5278" y="3831"/>
                    <a:pt x="5126" y="3905"/>
                  </a:cubicBezTo>
                  <a:cubicBezTo>
                    <a:pt x="4969" y="3983"/>
                    <a:pt x="4816" y="4075"/>
                    <a:pt x="4675" y="4178"/>
                  </a:cubicBezTo>
                  <a:cubicBezTo>
                    <a:pt x="4532" y="4282"/>
                    <a:pt x="4398" y="4401"/>
                    <a:pt x="4267" y="4520"/>
                  </a:cubicBezTo>
                  <a:cubicBezTo>
                    <a:pt x="4138" y="4636"/>
                    <a:pt x="4020" y="4762"/>
                    <a:pt x="3905" y="4892"/>
                  </a:cubicBezTo>
                  <a:cubicBezTo>
                    <a:pt x="3849" y="4955"/>
                    <a:pt x="3797" y="5021"/>
                    <a:pt x="3747" y="5089"/>
                  </a:cubicBezTo>
                  <a:cubicBezTo>
                    <a:pt x="3696" y="5161"/>
                    <a:pt x="3645" y="5234"/>
                    <a:pt x="3603" y="5311"/>
                  </a:cubicBezTo>
                  <a:cubicBezTo>
                    <a:pt x="3516" y="5468"/>
                    <a:pt x="3456" y="5638"/>
                    <a:pt x="3399" y="5806"/>
                  </a:cubicBezTo>
                  <a:cubicBezTo>
                    <a:pt x="3343" y="5978"/>
                    <a:pt x="3283" y="6147"/>
                    <a:pt x="3242" y="6321"/>
                  </a:cubicBezTo>
                  <a:cubicBezTo>
                    <a:pt x="3230" y="6367"/>
                    <a:pt x="3224" y="6414"/>
                    <a:pt x="3216" y="6460"/>
                  </a:cubicBezTo>
                  <a:cubicBezTo>
                    <a:pt x="3209" y="6505"/>
                    <a:pt x="3201" y="6549"/>
                    <a:pt x="3195" y="6595"/>
                  </a:cubicBezTo>
                  <a:cubicBezTo>
                    <a:pt x="3191" y="6620"/>
                    <a:pt x="3189" y="6644"/>
                    <a:pt x="3185" y="6669"/>
                  </a:cubicBezTo>
                  <a:lnTo>
                    <a:pt x="3147" y="6530"/>
                  </a:lnTo>
                  <a:cubicBezTo>
                    <a:pt x="3122" y="6448"/>
                    <a:pt x="3094" y="6368"/>
                    <a:pt x="3068" y="6287"/>
                  </a:cubicBezTo>
                  <a:lnTo>
                    <a:pt x="3068" y="6287"/>
                  </a:lnTo>
                  <a:cubicBezTo>
                    <a:pt x="3068" y="6288"/>
                    <a:pt x="3069" y="6289"/>
                    <a:pt x="3069" y="6289"/>
                  </a:cubicBezTo>
                  <a:cubicBezTo>
                    <a:pt x="3026" y="6158"/>
                    <a:pt x="2985" y="6027"/>
                    <a:pt x="2933" y="5898"/>
                  </a:cubicBezTo>
                  <a:cubicBezTo>
                    <a:pt x="2870" y="5742"/>
                    <a:pt x="2799" y="5588"/>
                    <a:pt x="2709" y="5443"/>
                  </a:cubicBezTo>
                  <a:cubicBezTo>
                    <a:pt x="2668" y="5376"/>
                    <a:pt x="2623" y="5310"/>
                    <a:pt x="2577" y="5246"/>
                  </a:cubicBezTo>
                  <a:cubicBezTo>
                    <a:pt x="2529" y="5179"/>
                    <a:pt x="2482" y="5112"/>
                    <a:pt x="2430" y="5047"/>
                  </a:cubicBezTo>
                  <a:cubicBezTo>
                    <a:pt x="2328" y="4921"/>
                    <a:pt x="2207" y="4813"/>
                    <a:pt x="2091" y="4700"/>
                  </a:cubicBezTo>
                  <a:cubicBezTo>
                    <a:pt x="2033" y="4644"/>
                    <a:pt x="1973" y="4591"/>
                    <a:pt x="1910" y="4541"/>
                  </a:cubicBezTo>
                  <a:cubicBezTo>
                    <a:pt x="1842" y="4490"/>
                    <a:pt x="1771" y="4441"/>
                    <a:pt x="1700" y="4391"/>
                  </a:cubicBezTo>
                  <a:lnTo>
                    <a:pt x="1702" y="4391"/>
                  </a:lnTo>
                  <a:cubicBezTo>
                    <a:pt x="1650" y="4354"/>
                    <a:pt x="1602" y="4316"/>
                    <a:pt x="1554" y="4276"/>
                  </a:cubicBezTo>
                  <a:cubicBezTo>
                    <a:pt x="1509" y="4239"/>
                    <a:pt x="1465" y="4199"/>
                    <a:pt x="1420" y="4161"/>
                  </a:cubicBezTo>
                  <a:cubicBezTo>
                    <a:pt x="1377" y="4126"/>
                    <a:pt x="1330" y="4092"/>
                    <a:pt x="1282" y="4063"/>
                  </a:cubicBezTo>
                  <a:cubicBezTo>
                    <a:pt x="1233" y="4033"/>
                    <a:pt x="1184" y="4004"/>
                    <a:pt x="1136" y="3971"/>
                  </a:cubicBezTo>
                  <a:cubicBezTo>
                    <a:pt x="1058" y="3911"/>
                    <a:pt x="991" y="3839"/>
                    <a:pt x="906" y="3790"/>
                  </a:cubicBezTo>
                  <a:cubicBezTo>
                    <a:pt x="814" y="3736"/>
                    <a:pt x="712" y="3705"/>
                    <a:pt x="614" y="3666"/>
                  </a:cubicBezTo>
                  <a:cubicBezTo>
                    <a:pt x="608" y="3663"/>
                    <a:pt x="602" y="3661"/>
                    <a:pt x="597" y="3658"/>
                  </a:cubicBezTo>
                  <a:cubicBezTo>
                    <a:pt x="618" y="3654"/>
                    <a:pt x="640" y="3653"/>
                    <a:pt x="664" y="3649"/>
                  </a:cubicBezTo>
                  <a:cubicBezTo>
                    <a:pt x="731" y="3640"/>
                    <a:pt x="800" y="3636"/>
                    <a:pt x="868" y="3631"/>
                  </a:cubicBezTo>
                  <a:cubicBezTo>
                    <a:pt x="938" y="3625"/>
                    <a:pt x="1006" y="3611"/>
                    <a:pt x="1074" y="3591"/>
                  </a:cubicBezTo>
                  <a:cubicBezTo>
                    <a:pt x="1136" y="3571"/>
                    <a:pt x="1198" y="3545"/>
                    <a:pt x="1258" y="3522"/>
                  </a:cubicBezTo>
                  <a:cubicBezTo>
                    <a:pt x="1338" y="3489"/>
                    <a:pt x="1417" y="3456"/>
                    <a:pt x="1494" y="3420"/>
                  </a:cubicBezTo>
                  <a:cubicBezTo>
                    <a:pt x="1536" y="3403"/>
                    <a:pt x="1577" y="3382"/>
                    <a:pt x="1615" y="3360"/>
                  </a:cubicBezTo>
                  <a:cubicBezTo>
                    <a:pt x="1651" y="3341"/>
                    <a:pt x="1685" y="3318"/>
                    <a:pt x="1718" y="3296"/>
                  </a:cubicBezTo>
                  <a:cubicBezTo>
                    <a:pt x="1790" y="3249"/>
                    <a:pt x="1857" y="3198"/>
                    <a:pt x="1921" y="3143"/>
                  </a:cubicBezTo>
                  <a:cubicBezTo>
                    <a:pt x="1990" y="3086"/>
                    <a:pt x="2059" y="3031"/>
                    <a:pt x="2125" y="2971"/>
                  </a:cubicBezTo>
                  <a:cubicBezTo>
                    <a:pt x="2188" y="2911"/>
                    <a:pt x="2249" y="2848"/>
                    <a:pt x="2306" y="2782"/>
                  </a:cubicBezTo>
                  <a:cubicBezTo>
                    <a:pt x="2333" y="2749"/>
                    <a:pt x="2363" y="2714"/>
                    <a:pt x="2390" y="2677"/>
                  </a:cubicBezTo>
                  <a:cubicBezTo>
                    <a:pt x="2404" y="2660"/>
                    <a:pt x="2418" y="2642"/>
                    <a:pt x="2429" y="2624"/>
                  </a:cubicBezTo>
                  <a:cubicBezTo>
                    <a:pt x="2442" y="2601"/>
                    <a:pt x="2455" y="2579"/>
                    <a:pt x="2467" y="2559"/>
                  </a:cubicBezTo>
                  <a:cubicBezTo>
                    <a:pt x="2511" y="2484"/>
                    <a:pt x="2549" y="2405"/>
                    <a:pt x="2588" y="2328"/>
                  </a:cubicBezTo>
                  <a:cubicBezTo>
                    <a:pt x="2625" y="2252"/>
                    <a:pt x="2663" y="2176"/>
                    <a:pt x="2701" y="2100"/>
                  </a:cubicBezTo>
                  <a:lnTo>
                    <a:pt x="2701" y="2100"/>
                  </a:lnTo>
                  <a:cubicBezTo>
                    <a:pt x="2701" y="2100"/>
                    <a:pt x="2701" y="2101"/>
                    <a:pt x="2701" y="2102"/>
                  </a:cubicBezTo>
                  <a:lnTo>
                    <a:pt x="2701" y="2102"/>
                  </a:lnTo>
                  <a:cubicBezTo>
                    <a:pt x="2746" y="2016"/>
                    <a:pt x="2793" y="1932"/>
                    <a:pt x="2839" y="1846"/>
                  </a:cubicBezTo>
                  <a:cubicBezTo>
                    <a:pt x="2905" y="1723"/>
                    <a:pt x="2963" y="1597"/>
                    <a:pt x="3010" y="1465"/>
                  </a:cubicBezTo>
                  <a:cubicBezTo>
                    <a:pt x="3062" y="1321"/>
                    <a:pt x="3096" y="1174"/>
                    <a:pt x="3142" y="1029"/>
                  </a:cubicBezTo>
                  <a:cubicBezTo>
                    <a:pt x="3155" y="989"/>
                    <a:pt x="3167" y="950"/>
                    <a:pt x="3179" y="912"/>
                  </a:cubicBezTo>
                  <a:close/>
                  <a:moveTo>
                    <a:pt x="3196" y="0"/>
                  </a:moveTo>
                  <a:cubicBezTo>
                    <a:pt x="3186" y="44"/>
                    <a:pt x="3175" y="87"/>
                    <a:pt x="3167" y="129"/>
                  </a:cubicBezTo>
                  <a:cubicBezTo>
                    <a:pt x="3167" y="131"/>
                    <a:pt x="3165" y="131"/>
                    <a:pt x="3167" y="133"/>
                  </a:cubicBezTo>
                  <a:cubicBezTo>
                    <a:pt x="3165" y="134"/>
                    <a:pt x="3167" y="135"/>
                    <a:pt x="3165" y="137"/>
                  </a:cubicBezTo>
                  <a:cubicBezTo>
                    <a:pt x="3157" y="184"/>
                    <a:pt x="3142" y="232"/>
                    <a:pt x="3132" y="281"/>
                  </a:cubicBezTo>
                  <a:lnTo>
                    <a:pt x="3132" y="283"/>
                  </a:lnTo>
                  <a:lnTo>
                    <a:pt x="3132" y="284"/>
                  </a:lnTo>
                  <a:cubicBezTo>
                    <a:pt x="3126" y="315"/>
                    <a:pt x="3121" y="349"/>
                    <a:pt x="3116" y="380"/>
                  </a:cubicBezTo>
                  <a:cubicBezTo>
                    <a:pt x="3107" y="420"/>
                    <a:pt x="3096" y="458"/>
                    <a:pt x="3085" y="496"/>
                  </a:cubicBezTo>
                  <a:lnTo>
                    <a:pt x="3076" y="524"/>
                  </a:lnTo>
                  <a:cubicBezTo>
                    <a:pt x="3060" y="611"/>
                    <a:pt x="3045" y="699"/>
                    <a:pt x="3027" y="787"/>
                  </a:cubicBezTo>
                  <a:cubicBezTo>
                    <a:pt x="3027" y="787"/>
                    <a:pt x="3027" y="787"/>
                    <a:pt x="3028" y="786"/>
                  </a:cubicBezTo>
                  <a:lnTo>
                    <a:pt x="3028" y="786"/>
                  </a:lnTo>
                  <a:cubicBezTo>
                    <a:pt x="3003" y="894"/>
                    <a:pt x="2965" y="999"/>
                    <a:pt x="2932" y="1105"/>
                  </a:cubicBezTo>
                  <a:cubicBezTo>
                    <a:pt x="2901" y="1212"/>
                    <a:pt x="2873" y="1320"/>
                    <a:pt x="2836" y="1427"/>
                  </a:cubicBezTo>
                  <a:cubicBezTo>
                    <a:pt x="2795" y="1535"/>
                    <a:pt x="2745" y="1641"/>
                    <a:pt x="2691" y="1743"/>
                  </a:cubicBezTo>
                  <a:lnTo>
                    <a:pt x="2693" y="1742"/>
                  </a:lnTo>
                  <a:lnTo>
                    <a:pt x="2693" y="1742"/>
                  </a:lnTo>
                  <a:cubicBezTo>
                    <a:pt x="2688" y="1749"/>
                    <a:pt x="2686" y="1755"/>
                    <a:pt x="2682" y="1762"/>
                  </a:cubicBezTo>
                  <a:lnTo>
                    <a:pt x="2683" y="1760"/>
                  </a:lnTo>
                  <a:lnTo>
                    <a:pt x="2683" y="1760"/>
                  </a:lnTo>
                  <a:cubicBezTo>
                    <a:pt x="2625" y="1867"/>
                    <a:pt x="2566" y="1974"/>
                    <a:pt x="2512" y="2082"/>
                  </a:cubicBezTo>
                  <a:cubicBezTo>
                    <a:pt x="2461" y="2181"/>
                    <a:pt x="2413" y="2279"/>
                    <a:pt x="2362" y="2377"/>
                  </a:cubicBezTo>
                  <a:cubicBezTo>
                    <a:pt x="2328" y="2438"/>
                    <a:pt x="2297" y="2499"/>
                    <a:pt x="2258" y="2556"/>
                  </a:cubicBezTo>
                  <a:cubicBezTo>
                    <a:pt x="2218" y="2610"/>
                    <a:pt x="2175" y="2662"/>
                    <a:pt x="2131" y="2713"/>
                  </a:cubicBezTo>
                  <a:cubicBezTo>
                    <a:pt x="2088" y="2760"/>
                    <a:pt x="2043" y="2806"/>
                    <a:pt x="1995" y="2849"/>
                  </a:cubicBezTo>
                  <a:cubicBezTo>
                    <a:pt x="1946" y="2891"/>
                    <a:pt x="1897" y="2933"/>
                    <a:pt x="1848" y="2976"/>
                  </a:cubicBezTo>
                  <a:lnTo>
                    <a:pt x="1847" y="2976"/>
                  </a:lnTo>
                  <a:cubicBezTo>
                    <a:pt x="1763" y="3045"/>
                    <a:pt x="1676" y="3112"/>
                    <a:pt x="1583" y="3174"/>
                  </a:cubicBezTo>
                  <a:lnTo>
                    <a:pt x="1582" y="3174"/>
                  </a:lnTo>
                  <a:cubicBezTo>
                    <a:pt x="1539" y="3200"/>
                    <a:pt x="1496" y="3224"/>
                    <a:pt x="1451" y="3246"/>
                  </a:cubicBezTo>
                  <a:cubicBezTo>
                    <a:pt x="1386" y="3277"/>
                    <a:pt x="1317" y="3307"/>
                    <a:pt x="1249" y="3334"/>
                  </a:cubicBezTo>
                  <a:cubicBezTo>
                    <a:pt x="1177" y="3364"/>
                    <a:pt x="1105" y="3394"/>
                    <a:pt x="1033" y="3419"/>
                  </a:cubicBezTo>
                  <a:cubicBezTo>
                    <a:pt x="997" y="3431"/>
                    <a:pt x="960" y="3440"/>
                    <a:pt x="921" y="3447"/>
                  </a:cubicBezTo>
                  <a:lnTo>
                    <a:pt x="920" y="3447"/>
                  </a:lnTo>
                  <a:cubicBezTo>
                    <a:pt x="897" y="3451"/>
                    <a:pt x="874" y="3453"/>
                    <a:pt x="851" y="3456"/>
                  </a:cubicBezTo>
                  <a:lnTo>
                    <a:pt x="805" y="3467"/>
                  </a:lnTo>
                  <a:cubicBezTo>
                    <a:pt x="761" y="3477"/>
                    <a:pt x="717" y="3484"/>
                    <a:pt x="672" y="3492"/>
                  </a:cubicBezTo>
                  <a:cubicBezTo>
                    <a:pt x="625" y="3499"/>
                    <a:pt x="578" y="3508"/>
                    <a:pt x="532" y="3517"/>
                  </a:cubicBezTo>
                  <a:cubicBezTo>
                    <a:pt x="460" y="3530"/>
                    <a:pt x="388" y="3543"/>
                    <a:pt x="318" y="3556"/>
                  </a:cubicBezTo>
                  <a:cubicBezTo>
                    <a:pt x="318" y="3556"/>
                    <a:pt x="316" y="3556"/>
                    <a:pt x="316" y="3555"/>
                  </a:cubicBezTo>
                  <a:cubicBezTo>
                    <a:pt x="296" y="3559"/>
                    <a:pt x="278" y="3562"/>
                    <a:pt x="258" y="3565"/>
                  </a:cubicBezTo>
                  <a:cubicBezTo>
                    <a:pt x="262" y="3564"/>
                    <a:pt x="266" y="3564"/>
                    <a:pt x="269" y="3562"/>
                  </a:cubicBezTo>
                  <a:lnTo>
                    <a:pt x="269" y="3562"/>
                  </a:lnTo>
                  <a:cubicBezTo>
                    <a:pt x="181" y="3577"/>
                    <a:pt x="89" y="3596"/>
                    <a:pt x="0" y="3612"/>
                  </a:cubicBezTo>
                  <a:cubicBezTo>
                    <a:pt x="1" y="3612"/>
                    <a:pt x="1" y="3612"/>
                    <a:pt x="3" y="3613"/>
                  </a:cubicBezTo>
                  <a:lnTo>
                    <a:pt x="0" y="3613"/>
                  </a:lnTo>
                  <a:cubicBezTo>
                    <a:pt x="77" y="3638"/>
                    <a:pt x="154" y="3665"/>
                    <a:pt x="228" y="3696"/>
                  </a:cubicBezTo>
                  <a:cubicBezTo>
                    <a:pt x="242" y="3701"/>
                    <a:pt x="256" y="3708"/>
                    <a:pt x="267" y="3714"/>
                  </a:cubicBezTo>
                  <a:cubicBezTo>
                    <a:pt x="306" y="3730"/>
                    <a:pt x="345" y="3747"/>
                    <a:pt x="382" y="3766"/>
                  </a:cubicBezTo>
                  <a:cubicBezTo>
                    <a:pt x="455" y="3796"/>
                    <a:pt x="528" y="3824"/>
                    <a:pt x="604" y="3854"/>
                  </a:cubicBezTo>
                  <a:cubicBezTo>
                    <a:pt x="672" y="3881"/>
                    <a:pt x="741" y="3905"/>
                    <a:pt x="805" y="3937"/>
                  </a:cubicBezTo>
                  <a:cubicBezTo>
                    <a:pt x="822" y="3948"/>
                    <a:pt x="839" y="3958"/>
                    <a:pt x="856" y="3969"/>
                  </a:cubicBezTo>
                  <a:cubicBezTo>
                    <a:pt x="917" y="4019"/>
                    <a:pt x="974" y="4075"/>
                    <a:pt x="1038" y="4121"/>
                  </a:cubicBezTo>
                  <a:cubicBezTo>
                    <a:pt x="1108" y="4170"/>
                    <a:pt x="1183" y="4211"/>
                    <a:pt x="1253" y="4258"/>
                  </a:cubicBezTo>
                  <a:cubicBezTo>
                    <a:pt x="1326" y="4313"/>
                    <a:pt x="1392" y="4375"/>
                    <a:pt x="1463" y="4433"/>
                  </a:cubicBezTo>
                  <a:cubicBezTo>
                    <a:pt x="1536" y="4493"/>
                    <a:pt x="1612" y="4546"/>
                    <a:pt x="1690" y="4599"/>
                  </a:cubicBezTo>
                  <a:lnTo>
                    <a:pt x="1690" y="4599"/>
                  </a:lnTo>
                  <a:cubicBezTo>
                    <a:pt x="1689" y="4599"/>
                    <a:pt x="1688" y="4598"/>
                    <a:pt x="1686" y="4598"/>
                  </a:cubicBezTo>
                  <a:lnTo>
                    <a:pt x="1686" y="4598"/>
                  </a:lnTo>
                  <a:cubicBezTo>
                    <a:pt x="1765" y="4654"/>
                    <a:pt x="1841" y="4710"/>
                    <a:pt x="1912" y="4777"/>
                  </a:cubicBezTo>
                  <a:cubicBezTo>
                    <a:pt x="1974" y="4834"/>
                    <a:pt x="2036" y="4895"/>
                    <a:pt x="2098" y="4954"/>
                  </a:cubicBezTo>
                  <a:cubicBezTo>
                    <a:pt x="2156" y="5010"/>
                    <a:pt x="2213" y="5066"/>
                    <a:pt x="2264" y="5125"/>
                  </a:cubicBezTo>
                  <a:cubicBezTo>
                    <a:pt x="2315" y="5186"/>
                    <a:pt x="2362" y="5251"/>
                    <a:pt x="2409" y="5315"/>
                  </a:cubicBezTo>
                  <a:cubicBezTo>
                    <a:pt x="2451" y="5376"/>
                    <a:pt x="2494" y="5436"/>
                    <a:pt x="2535" y="5500"/>
                  </a:cubicBezTo>
                  <a:lnTo>
                    <a:pt x="2535" y="5500"/>
                  </a:lnTo>
                  <a:cubicBezTo>
                    <a:pt x="2535" y="5500"/>
                    <a:pt x="2535" y="5500"/>
                    <a:pt x="2535" y="5500"/>
                  </a:cubicBezTo>
                  <a:lnTo>
                    <a:pt x="2535" y="5500"/>
                  </a:lnTo>
                  <a:cubicBezTo>
                    <a:pt x="2586" y="5581"/>
                    <a:pt x="2634" y="5667"/>
                    <a:pt x="2675" y="5755"/>
                  </a:cubicBezTo>
                  <a:lnTo>
                    <a:pt x="2675" y="5755"/>
                  </a:lnTo>
                  <a:cubicBezTo>
                    <a:pt x="2675" y="5754"/>
                    <a:pt x="2675" y="5754"/>
                    <a:pt x="2675" y="5754"/>
                  </a:cubicBezTo>
                  <a:lnTo>
                    <a:pt x="2675" y="5754"/>
                  </a:lnTo>
                  <a:cubicBezTo>
                    <a:pt x="2711" y="5831"/>
                    <a:pt x="2746" y="5909"/>
                    <a:pt x="2779" y="5990"/>
                  </a:cubicBezTo>
                  <a:cubicBezTo>
                    <a:pt x="2808" y="6064"/>
                    <a:pt x="2836" y="6142"/>
                    <a:pt x="2860" y="6219"/>
                  </a:cubicBezTo>
                  <a:lnTo>
                    <a:pt x="2859" y="6219"/>
                  </a:lnTo>
                  <a:cubicBezTo>
                    <a:pt x="2889" y="6311"/>
                    <a:pt x="2919" y="6402"/>
                    <a:pt x="2949" y="6493"/>
                  </a:cubicBezTo>
                  <a:cubicBezTo>
                    <a:pt x="2948" y="6492"/>
                    <a:pt x="2948" y="6491"/>
                    <a:pt x="2947" y="6490"/>
                  </a:cubicBezTo>
                  <a:lnTo>
                    <a:pt x="2947" y="6490"/>
                  </a:lnTo>
                  <a:cubicBezTo>
                    <a:pt x="2986" y="6611"/>
                    <a:pt x="3020" y="6734"/>
                    <a:pt x="3049" y="6857"/>
                  </a:cubicBezTo>
                  <a:cubicBezTo>
                    <a:pt x="3058" y="6885"/>
                    <a:pt x="3066" y="6913"/>
                    <a:pt x="3075" y="6941"/>
                  </a:cubicBezTo>
                  <a:cubicBezTo>
                    <a:pt x="3105" y="7028"/>
                    <a:pt x="3128" y="7117"/>
                    <a:pt x="3156" y="7207"/>
                  </a:cubicBezTo>
                  <a:cubicBezTo>
                    <a:pt x="3169" y="7253"/>
                    <a:pt x="3185" y="7300"/>
                    <a:pt x="3199" y="7347"/>
                  </a:cubicBezTo>
                  <a:cubicBezTo>
                    <a:pt x="3205" y="7370"/>
                    <a:pt x="3214" y="7391"/>
                    <a:pt x="3221" y="7413"/>
                  </a:cubicBezTo>
                  <a:cubicBezTo>
                    <a:pt x="3230" y="7348"/>
                    <a:pt x="3242" y="7284"/>
                    <a:pt x="3252" y="7219"/>
                  </a:cubicBezTo>
                  <a:cubicBezTo>
                    <a:pt x="3264" y="7135"/>
                    <a:pt x="3276" y="7049"/>
                    <a:pt x="3288" y="6965"/>
                  </a:cubicBezTo>
                  <a:cubicBezTo>
                    <a:pt x="3303" y="6867"/>
                    <a:pt x="3322" y="6770"/>
                    <a:pt x="3340" y="6672"/>
                  </a:cubicBezTo>
                  <a:cubicBezTo>
                    <a:pt x="3358" y="6577"/>
                    <a:pt x="3384" y="6482"/>
                    <a:pt x="3409" y="6388"/>
                  </a:cubicBezTo>
                  <a:cubicBezTo>
                    <a:pt x="3410" y="6379"/>
                    <a:pt x="3412" y="6369"/>
                    <a:pt x="3414" y="6359"/>
                  </a:cubicBezTo>
                  <a:cubicBezTo>
                    <a:pt x="3427" y="6302"/>
                    <a:pt x="3443" y="6245"/>
                    <a:pt x="3460" y="6190"/>
                  </a:cubicBezTo>
                  <a:cubicBezTo>
                    <a:pt x="3469" y="6157"/>
                    <a:pt x="3479" y="6126"/>
                    <a:pt x="3487" y="6093"/>
                  </a:cubicBezTo>
                  <a:cubicBezTo>
                    <a:pt x="3488" y="6085"/>
                    <a:pt x="3492" y="6078"/>
                    <a:pt x="3497" y="6072"/>
                  </a:cubicBezTo>
                  <a:cubicBezTo>
                    <a:pt x="3503" y="6053"/>
                    <a:pt x="3509" y="6037"/>
                    <a:pt x="3514" y="6018"/>
                  </a:cubicBezTo>
                  <a:cubicBezTo>
                    <a:pt x="3550" y="5907"/>
                    <a:pt x="3587" y="5795"/>
                    <a:pt x="3628" y="5685"/>
                  </a:cubicBezTo>
                  <a:lnTo>
                    <a:pt x="3628" y="5685"/>
                  </a:lnTo>
                  <a:cubicBezTo>
                    <a:pt x="3627" y="5685"/>
                    <a:pt x="3627" y="5685"/>
                    <a:pt x="3627" y="5685"/>
                  </a:cubicBezTo>
                  <a:lnTo>
                    <a:pt x="3627" y="5685"/>
                  </a:lnTo>
                  <a:cubicBezTo>
                    <a:pt x="3661" y="5596"/>
                    <a:pt x="3699" y="5509"/>
                    <a:pt x="3741" y="5423"/>
                  </a:cubicBezTo>
                  <a:cubicBezTo>
                    <a:pt x="3776" y="5360"/>
                    <a:pt x="3814" y="5299"/>
                    <a:pt x="3855" y="5239"/>
                  </a:cubicBezTo>
                  <a:cubicBezTo>
                    <a:pt x="3936" y="5127"/>
                    <a:pt x="4022" y="5020"/>
                    <a:pt x="4117" y="4917"/>
                  </a:cubicBezTo>
                  <a:lnTo>
                    <a:pt x="4117" y="4917"/>
                  </a:lnTo>
                  <a:cubicBezTo>
                    <a:pt x="4115" y="4919"/>
                    <a:pt x="4113" y="4921"/>
                    <a:pt x="4112" y="4922"/>
                  </a:cubicBezTo>
                  <a:cubicBezTo>
                    <a:pt x="4191" y="4838"/>
                    <a:pt x="4271" y="4753"/>
                    <a:pt x="4356" y="4673"/>
                  </a:cubicBezTo>
                  <a:cubicBezTo>
                    <a:pt x="4444" y="4593"/>
                    <a:pt x="4533" y="4515"/>
                    <a:pt x="4623" y="4439"/>
                  </a:cubicBezTo>
                  <a:cubicBezTo>
                    <a:pt x="4675" y="4396"/>
                    <a:pt x="4728" y="4353"/>
                    <a:pt x="4783" y="4314"/>
                  </a:cubicBezTo>
                  <a:cubicBezTo>
                    <a:pt x="4835" y="4278"/>
                    <a:pt x="4886" y="4246"/>
                    <a:pt x="4938" y="4212"/>
                  </a:cubicBezTo>
                  <a:lnTo>
                    <a:pt x="4938" y="4212"/>
                  </a:lnTo>
                  <a:cubicBezTo>
                    <a:pt x="4937" y="4212"/>
                    <a:pt x="4936" y="4212"/>
                    <a:pt x="4935" y="4212"/>
                  </a:cubicBezTo>
                  <a:cubicBezTo>
                    <a:pt x="5037" y="4148"/>
                    <a:pt x="5141" y="4091"/>
                    <a:pt x="5252" y="4040"/>
                  </a:cubicBezTo>
                  <a:cubicBezTo>
                    <a:pt x="5371" y="3985"/>
                    <a:pt x="5491" y="3937"/>
                    <a:pt x="5615" y="3897"/>
                  </a:cubicBezTo>
                  <a:cubicBezTo>
                    <a:pt x="5701" y="3871"/>
                    <a:pt x="5785" y="3849"/>
                    <a:pt x="5871" y="3828"/>
                  </a:cubicBezTo>
                  <a:cubicBezTo>
                    <a:pt x="5940" y="3812"/>
                    <a:pt x="6011" y="3793"/>
                    <a:pt x="6081" y="3775"/>
                  </a:cubicBezTo>
                  <a:cubicBezTo>
                    <a:pt x="6165" y="3745"/>
                    <a:pt x="6250" y="3716"/>
                    <a:pt x="6335" y="3689"/>
                  </a:cubicBezTo>
                  <a:lnTo>
                    <a:pt x="6335" y="3689"/>
                  </a:lnTo>
                  <a:lnTo>
                    <a:pt x="6323" y="3693"/>
                  </a:lnTo>
                  <a:cubicBezTo>
                    <a:pt x="6374" y="3677"/>
                    <a:pt x="6424" y="3664"/>
                    <a:pt x="6476" y="3650"/>
                  </a:cubicBezTo>
                  <a:lnTo>
                    <a:pt x="6473" y="3650"/>
                  </a:lnTo>
                  <a:cubicBezTo>
                    <a:pt x="6476" y="3650"/>
                    <a:pt x="6478" y="3649"/>
                    <a:pt x="6480" y="3649"/>
                  </a:cubicBezTo>
                  <a:lnTo>
                    <a:pt x="6482" y="3649"/>
                  </a:lnTo>
                  <a:lnTo>
                    <a:pt x="6483" y="3647"/>
                  </a:lnTo>
                  <a:lnTo>
                    <a:pt x="6486" y="3647"/>
                  </a:lnTo>
                  <a:cubicBezTo>
                    <a:pt x="6514" y="3639"/>
                    <a:pt x="6544" y="3631"/>
                    <a:pt x="6573" y="3623"/>
                  </a:cubicBezTo>
                  <a:cubicBezTo>
                    <a:pt x="6575" y="3622"/>
                    <a:pt x="6576" y="3622"/>
                    <a:pt x="6579" y="3622"/>
                  </a:cubicBezTo>
                  <a:cubicBezTo>
                    <a:pt x="6609" y="3612"/>
                    <a:pt x="6640" y="3602"/>
                    <a:pt x="6671" y="3593"/>
                  </a:cubicBezTo>
                  <a:lnTo>
                    <a:pt x="6672" y="3592"/>
                  </a:lnTo>
                  <a:cubicBezTo>
                    <a:pt x="6690" y="3587"/>
                    <a:pt x="6707" y="3581"/>
                    <a:pt x="6725" y="3576"/>
                  </a:cubicBezTo>
                  <a:cubicBezTo>
                    <a:pt x="6726" y="3577"/>
                    <a:pt x="6727" y="3577"/>
                    <a:pt x="6728" y="3577"/>
                  </a:cubicBezTo>
                  <a:cubicBezTo>
                    <a:pt x="6730" y="3577"/>
                    <a:pt x="6732" y="3576"/>
                    <a:pt x="6733" y="3576"/>
                  </a:cubicBezTo>
                  <a:cubicBezTo>
                    <a:pt x="6706" y="3566"/>
                    <a:pt x="6678" y="3555"/>
                    <a:pt x="6651" y="3543"/>
                  </a:cubicBezTo>
                  <a:cubicBezTo>
                    <a:pt x="6609" y="3525"/>
                    <a:pt x="6568" y="3508"/>
                    <a:pt x="6525" y="3490"/>
                  </a:cubicBezTo>
                  <a:lnTo>
                    <a:pt x="6523" y="3490"/>
                  </a:lnTo>
                  <a:cubicBezTo>
                    <a:pt x="6486" y="3476"/>
                    <a:pt x="6449" y="3463"/>
                    <a:pt x="6412" y="3447"/>
                  </a:cubicBezTo>
                  <a:lnTo>
                    <a:pt x="6410" y="3447"/>
                  </a:lnTo>
                  <a:cubicBezTo>
                    <a:pt x="6367" y="3437"/>
                    <a:pt x="6326" y="3426"/>
                    <a:pt x="6285" y="3411"/>
                  </a:cubicBezTo>
                  <a:cubicBezTo>
                    <a:pt x="6253" y="3399"/>
                    <a:pt x="6221" y="3384"/>
                    <a:pt x="6188" y="3372"/>
                  </a:cubicBezTo>
                  <a:cubicBezTo>
                    <a:pt x="6151" y="3355"/>
                    <a:pt x="6110" y="3342"/>
                    <a:pt x="6072" y="3329"/>
                  </a:cubicBezTo>
                  <a:cubicBezTo>
                    <a:pt x="6032" y="3315"/>
                    <a:pt x="5992" y="3301"/>
                    <a:pt x="5951" y="3286"/>
                  </a:cubicBezTo>
                  <a:cubicBezTo>
                    <a:pt x="5911" y="3271"/>
                    <a:pt x="5871" y="3259"/>
                    <a:pt x="5830" y="3245"/>
                  </a:cubicBezTo>
                  <a:cubicBezTo>
                    <a:pt x="5795" y="3233"/>
                    <a:pt x="5762" y="3218"/>
                    <a:pt x="5728" y="3202"/>
                  </a:cubicBezTo>
                  <a:cubicBezTo>
                    <a:pt x="5727" y="3200"/>
                    <a:pt x="5727" y="3200"/>
                    <a:pt x="5726" y="3200"/>
                  </a:cubicBezTo>
                  <a:cubicBezTo>
                    <a:pt x="5723" y="3199"/>
                    <a:pt x="5722" y="3199"/>
                    <a:pt x="5721" y="3198"/>
                  </a:cubicBezTo>
                  <a:cubicBezTo>
                    <a:pt x="5658" y="3161"/>
                    <a:pt x="5598" y="3121"/>
                    <a:pt x="5535" y="3084"/>
                  </a:cubicBezTo>
                  <a:cubicBezTo>
                    <a:pt x="5481" y="3053"/>
                    <a:pt x="5426" y="3026"/>
                    <a:pt x="5372" y="2996"/>
                  </a:cubicBezTo>
                  <a:cubicBezTo>
                    <a:pt x="5256" y="2933"/>
                    <a:pt x="5139" y="2864"/>
                    <a:pt x="5031" y="2789"/>
                  </a:cubicBezTo>
                  <a:cubicBezTo>
                    <a:pt x="4844" y="2652"/>
                    <a:pt x="4668" y="2502"/>
                    <a:pt x="4484" y="2361"/>
                  </a:cubicBezTo>
                  <a:cubicBezTo>
                    <a:pt x="4390" y="2288"/>
                    <a:pt x="4294" y="2215"/>
                    <a:pt x="4204" y="2140"/>
                  </a:cubicBezTo>
                  <a:cubicBezTo>
                    <a:pt x="4124" y="2073"/>
                    <a:pt x="4047" y="2005"/>
                    <a:pt x="3969" y="1933"/>
                  </a:cubicBezTo>
                  <a:cubicBezTo>
                    <a:pt x="3933" y="1898"/>
                    <a:pt x="3897" y="1863"/>
                    <a:pt x="3865" y="1825"/>
                  </a:cubicBezTo>
                  <a:cubicBezTo>
                    <a:pt x="3818" y="1769"/>
                    <a:pt x="3778" y="1711"/>
                    <a:pt x="3740" y="1651"/>
                  </a:cubicBezTo>
                  <a:cubicBezTo>
                    <a:pt x="3711" y="1607"/>
                    <a:pt x="3683" y="1563"/>
                    <a:pt x="3654" y="1521"/>
                  </a:cubicBezTo>
                  <a:cubicBezTo>
                    <a:pt x="3628" y="1481"/>
                    <a:pt x="3599" y="1441"/>
                    <a:pt x="3573" y="1402"/>
                  </a:cubicBezTo>
                  <a:cubicBezTo>
                    <a:pt x="3528" y="1328"/>
                    <a:pt x="3488" y="1253"/>
                    <a:pt x="3452" y="1176"/>
                  </a:cubicBezTo>
                  <a:cubicBezTo>
                    <a:pt x="3423" y="1115"/>
                    <a:pt x="3397" y="1056"/>
                    <a:pt x="3378" y="992"/>
                  </a:cubicBezTo>
                  <a:cubicBezTo>
                    <a:pt x="3344" y="886"/>
                    <a:pt x="3322" y="775"/>
                    <a:pt x="3300" y="666"/>
                  </a:cubicBezTo>
                  <a:cubicBezTo>
                    <a:pt x="3295" y="641"/>
                    <a:pt x="3291" y="619"/>
                    <a:pt x="3288" y="594"/>
                  </a:cubicBezTo>
                  <a:cubicBezTo>
                    <a:pt x="3286" y="587"/>
                    <a:pt x="3282" y="578"/>
                    <a:pt x="3281" y="571"/>
                  </a:cubicBezTo>
                  <a:cubicBezTo>
                    <a:pt x="3271" y="545"/>
                    <a:pt x="3265" y="516"/>
                    <a:pt x="3259" y="491"/>
                  </a:cubicBezTo>
                  <a:cubicBezTo>
                    <a:pt x="3242" y="414"/>
                    <a:pt x="3237" y="336"/>
                    <a:pt x="3228" y="259"/>
                  </a:cubicBezTo>
                  <a:cubicBezTo>
                    <a:pt x="3225" y="237"/>
                    <a:pt x="3221" y="212"/>
                    <a:pt x="3219" y="189"/>
                  </a:cubicBezTo>
                  <a:cubicBezTo>
                    <a:pt x="3217" y="185"/>
                    <a:pt x="3217" y="182"/>
                    <a:pt x="3217" y="179"/>
                  </a:cubicBezTo>
                  <a:cubicBezTo>
                    <a:pt x="3215" y="155"/>
                    <a:pt x="3212" y="130"/>
                    <a:pt x="3210" y="108"/>
                  </a:cubicBezTo>
                  <a:cubicBezTo>
                    <a:pt x="3205" y="72"/>
                    <a:pt x="3200" y="36"/>
                    <a:pt x="3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2829;p56">
            <a:extLst>
              <a:ext uri="{FF2B5EF4-FFF2-40B4-BE49-F238E27FC236}">
                <a16:creationId xmlns:a16="http://schemas.microsoft.com/office/drawing/2014/main" id="{36EF0C47-6866-DADC-91AA-DE5C7AD36930}"/>
              </a:ext>
            </a:extLst>
          </p:cNvPr>
          <p:cNvSpPr/>
          <p:nvPr/>
        </p:nvSpPr>
        <p:spPr>
          <a:xfrm>
            <a:off x="1254690" y="101348"/>
            <a:ext cx="5617435" cy="731620"/>
          </a:xfrm>
          <a:custGeom>
            <a:avLst/>
            <a:gdLst/>
            <a:ahLst/>
            <a:cxnLst/>
            <a:rect l="l" t="t" r="r" b="b"/>
            <a:pathLst>
              <a:path w="40258" h="29674" extrusionOk="0">
                <a:moveTo>
                  <a:pt x="36470" y="989"/>
                </a:moveTo>
                <a:cubicBezTo>
                  <a:pt x="36245" y="944"/>
                  <a:pt x="36017" y="903"/>
                  <a:pt x="35785" y="882"/>
                </a:cubicBezTo>
                <a:cubicBezTo>
                  <a:pt x="34672" y="778"/>
                  <a:pt x="33549" y="713"/>
                  <a:pt x="32429" y="685"/>
                </a:cubicBezTo>
                <a:cubicBezTo>
                  <a:pt x="30887" y="640"/>
                  <a:pt x="29346" y="654"/>
                  <a:pt x="27808" y="640"/>
                </a:cubicBezTo>
                <a:cubicBezTo>
                  <a:pt x="27210" y="636"/>
                  <a:pt x="26612" y="640"/>
                  <a:pt x="26014" y="630"/>
                </a:cubicBezTo>
                <a:cubicBezTo>
                  <a:pt x="25308" y="619"/>
                  <a:pt x="24607" y="598"/>
                  <a:pt x="23906" y="560"/>
                </a:cubicBezTo>
                <a:cubicBezTo>
                  <a:pt x="22416" y="477"/>
                  <a:pt x="20926" y="432"/>
                  <a:pt x="19447" y="260"/>
                </a:cubicBezTo>
                <a:cubicBezTo>
                  <a:pt x="17984" y="94"/>
                  <a:pt x="16529" y="18"/>
                  <a:pt x="15064" y="8"/>
                </a:cubicBezTo>
                <a:cubicBezTo>
                  <a:pt x="13765" y="0"/>
                  <a:pt x="12468" y="91"/>
                  <a:pt x="11172" y="198"/>
                </a:cubicBezTo>
                <a:cubicBezTo>
                  <a:pt x="10630" y="246"/>
                  <a:pt x="10080" y="177"/>
                  <a:pt x="9534" y="201"/>
                </a:cubicBezTo>
                <a:cubicBezTo>
                  <a:pt x="8593" y="239"/>
                  <a:pt x="7657" y="180"/>
                  <a:pt x="6720" y="94"/>
                </a:cubicBezTo>
                <a:cubicBezTo>
                  <a:pt x="6565" y="73"/>
                  <a:pt x="6406" y="73"/>
                  <a:pt x="6254" y="91"/>
                </a:cubicBezTo>
                <a:cubicBezTo>
                  <a:pt x="5286" y="270"/>
                  <a:pt x="4318" y="453"/>
                  <a:pt x="3347" y="640"/>
                </a:cubicBezTo>
                <a:cubicBezTo>
                  <a:pt x="2666" y="767"/>
                  <a:pt x="2078" y="1069"/>
                  <a:pt x="1674" y="1694"/>
                </a:cubicBezTo>
                <a:cubicBezTo>
                  <a:pt x="1339" y="2209"/>
                  <a:pt x="958" y="2720"/>
                  <a:pt x="810" y="3342"/>
                </a:cubicBezTo>
                <a:cubicBezTo>
                  <a:pt x="647" y="4010"/>
                  <a:pt x="499" y="4680"/>
                  <a:pt x="513" y="5400"/>
                </a:cubicBezTo>
                <a:cubicBezTo>
                  <a:pt x="516" y="5786"/>
                  <a:pt x="447" y="6170"/>
                  <a:pt x="412" y="6561"/>
                </a:cubicBezTo>
                <a:cubicBezTo>
                  <a:pt x="350" y="7283"/>
                  <a:pt x="277" y="8002"/>
                  <a:pt x="232" y="8731"/>
                </a:cubicBezTo>
                <a:cubicBezTo>
                  <a:pt x="184" y="9426"/>
                  <a:pt x="170" y="10128"/>
                  <a:pt x="149" y="10822"/>
                </a:cubicBezTo>
                <a:cubicBezTo>
                  <a:pt x="119" y="11915"/>
                  <a:pt x="74" y="13006"/>
                  <a:pt x="63" y="14096"/>
                </a:cubicBezTo>
                <a:cubicBezTo>
                  <a:pt x="57" y="15530"/>
                  <a:pt x="122" y="16961"/>
                  <a:pt x="63" y="18382"/>
                </a:cubicBezTo>
                <a:cubicBezTo>
                  <a:pt x="1" y="19844"/>
                  <a:pt x="12" y="21292"/>
                  <a:pt x="132" y="22750"/>
                </a:cubicBezTo>
                <a:cubicBezTo>
                  <a:pt x="212" y="23732"/>
                  <a:pt x="364" y="24700"/>
                  <a:pt x="706" y="25633"/>
                </a:cubicBezTo>
                <a:cubicBezTo>
                  <a:pt x="1194" y="26957"/>
                  <a:pt x="2027" y="27880"/>
                  <a:pt x="3250" y="28419"/>
                </a:cubicBezTo>
                <a:cubicBezTo>
                  <a:pt x="3855" y="28689"/>
                  <a:pt x="4477" y="28875"/>
                  <a:pt x="5106" y="29003"/>
                </a:cubicBezTo>
                <a:cubicBezTo>
                  <a:pt x="5787" y="29145"/>
                  <a:pt x="6478" y="29217"/>
                  <a:pt x="7167" y="29255"/>
                </a:cubicBezTo>
                <a:cubicBezTo>
                  <a:pt x="8963" y="29348"/>
                  <a:pt x="10764" y="29390"/>
                  <a:pt x="12565" y="29477"/>
                </a:cubicBezTo>
                <a:cubicBezTo>
                  <a:pt x="14234" y="29570"/>
                  <a:pt x="15897" y="29597"/>
                  <a:pt x="17566" y="29556"/>
                </a:cubicBezTo>
                <a:cubicBezTo>
                  <a:pt x="18635" y="29528"/>
                  <a:pt x="19702" y="29556"/>
                  <a:pt x="20771" y="29584"/>
                </a:cubicBezTo>
                <a:cubicBezTo>
                  <a:pt x="22388" y="29618"/>
                  <a:pt x="24006" y="29674"/>
                  <a:pt x="25616" y="29542"/>
                </a:cubicBezTo>
                <a:cubicBezTo>
                  <a:pt x="25979" y="29514"/>
                  <a:pt x="26345" y="29501"/>
                  <a:pt x="26709" y="29525"/>
                </a:cubicBezTo>
                <a:cubicBezTo>
                  <a:pt x="26768" y="29528"/>
                  <a:pt x="26830" y="29535"/>
                  <a:pt x="26889" y="29549"/>
                </a:cubicBezTo>
                <a:cubicBezTo>
                  <a:pt x="27130" y="29597"/>
                  <a:pt x="31195" y="28983"/>
                  <a:pt x="31319" y="28979"/>
                </a:cubicBezTo>
                <a:cubicBezTo>
                  <a:pt x="32332" y="28910"/>
                  <a:pt x="33348" y="28837"/>
                  <a:pt x="34361" y="28778"/>
                </a:cubicBezTo>
                <a:cubicBezTo>
                  <a:pt x="35371" y="28710"/>
                  <a:pt x="36379" y="28592"/>
                  <a:pt x="37396" y="28613"/>
                </a:cubicBezTo>
                <a:cubicBezTo>
                  <a:pt x="37942" y="28627"/>
                  <a:pt x="38353" y="28474"/>
                  <a:pt x="38710" y="28094"/>
                </a:cubicBezTo>
                <a:cubicBezTo>
                  <a:pt x="38871" y="27922"/>
                  <a:pt x="39024" y="27727"/>
                  <a:pt x="39148" y="27523"/>
                </a:cubicBezTo>
                <a:cubicBezTo>
                  <a:pt x="39556" y="26836"/>
                  <a:pt x="39805" y="26092"/>
                  <a:pt x="39857" y="25263"/>
                </a:cubicBezTo>
                <a:cubicBezTo>
                  <a:pt x="39978" y="23362"/>
                  <a:pt x="40109" y="21475"/>
                  <a:pt x="40223" y="19571"/>
                </a:cubicBezTo>
                <a:cubicBezTo>
                  <a:pt x="40257" y="19014"/>
                  <a:pt x="40254" y="18457"/>
                  <a:pt x="40251" y="17894"/>
                </a:cubicBezTo>
                <a:cubicBezTo>
                  <a:pt x="40251" y="16463"/>
                  <a:pt x="40223" y="15039"/>
                  <a:pt x="40219" y="13612"/>
                </a:cubicBezTo>
                <a:cubicBezTo>
                  <a:pt x="40216" y="12267"/>
                  <a:pt x="40144" y="10923"/>
                  <a:pt x="40029" y="9585"/>
                </a:cubicBezTo>
                <a:cubicBezTo>
                  <a:pt x="39943" y="8600"/>
                  <a:pt x="39912" y="7622"/>
                  <a:pt x="39839" y="6640"/>
                </a:cubicBezTo>
                <a:cubicBezTo>
                  <a:pt x="39791" y="6028"/>
                  <a:pt x="39742" y="5410"/>
                  <a:pt x="39653" y="4798"/>
                </a:cubicBezTo>
                <a:cubicBezTo>
                  <a:pt x="39493" y="3754"/>
                  <a:pt x="39134" y="2787"/>
                  <a:pt x="38530" y="1922"/>
                </a:cubicBezTo>
                <a:cubicBezTo>
                  <a:pt x="38287" y="1576"/>
                  <a:pt x="38011" y="1314"/>
                  <a:pt x="37606" y="1235"/>
                </a:cubicBezTo>
                <a:cubicBezTo>
                  <a:pt x="37596" y="1231"/>
                  <a:pt x="37582" y="1227"/>
                  <a:pt x="37569" y="1224"/>
                </a:cubicBezTo>
                <a:cubicBezTo>
                  <a:pt x="37499" y="1214"/>
                  <a:pt x="37430" y="1200"/>
                  <a:pt x="37362" y="1186"/>
                </a:cubicBezTo>
                <a:cubicBezTo>
                  <a:pt x="37064" y="1128"/>
                  <a:pt x="36767" y="1051"/>
                  <a:pt x="36470" y="989"/>
                </a:cubicBezTo>
                <a:close/>
              </a:path>
            </a:pathLst>
          </a:custGeom>
          <a:solidFill>
            <a:schemeClr val="lt1"/>
          </a:solidFill>
          <a:ln>
            <a:noFill/>
          </a:ln>
        </p:spPr>
        <p:txBody>
          <a:bodyPr spcFirstLastPara="1" wrap="square" lIns="91425" tIns="91425" rIns="91425" bIns="91425" anchor="ctr" anchorCtr="0">
            <a:noAutofit/>
          </a:bodyPr>
          <a:lstStyle/>
          <a:p>
            <a:pPr algn="ctr">
              <a:buClr>
                <a:schemeClr val="dk2"/>
              </a:buClr>
              <a:buSzPts val="3500"/>
            </a:pPr>
            <a:r>
              <a:rPr lang="en-IN" sz="3500" dirty="0">
                <a:solidFill>
                  <a:schemeClr val="dk2"/>
                </a:solidFill>
                <a:latin typeface="Anton"/>
                <a:sym typeface="Anton"/>
              </a:rPr>
              <a:t> </a:t>
            </a:r>
            <a:endParaRPr sz="3500" dirty="0">
              <a:solidFill>
                <a:schemeClr val="dk2"/>
              </a:solidFill>
              <a:latin typeface="Anton"/>
              <a:sym typeface="Anton"/>
            </a:endParaRPr>
          </a:p>
        </p:txBody>
      </p:sp>
      <p:sp>
        <p:nvSpPr>
          <p:cNvPr id="30" name="TextBox 29">
            <a:extLst>
              <a:ext uri="{FF2B5EF4-FFF2-40B4-BE49-F238E27FC236}">
                <a16:creationId xmlns:a16="http://schemas.microsoft.com/office/drawing/2014/main" id="{4862D22D-30F9-BA70-5385-E53D6AE4FCD7}"/>
              </a:ext>
            </a:extLst>
          </p:cNvPr>
          <p:cNvSpPr txBox="1"/>
          <p:nvPr/>
        </p:nvSpPr>
        <p:spPr>
          <a:xfrm>
            <a:off x="765693" y="2718536"/>
            <a:ext cx="1413627" cy="246221"/>
          </a:xfrm>
          <a:prstGeom prst="rect">
            <a:avLst/>
          </a:prstGeom>
          <a:noFill/>
        </p:spPr>
        <p:txBody>
          <a:bodyPr wrap="square" rtlCol="0">
            <a:spAutoFit/>
          </a:bodyPr>
          <a:lstStyle/>
          <a:p>
            <a:r>
              <a:rPr lang="en-IN" sz="1000" dirty="0"/>
              <a:t>Loss On Model 1</a:t>
            </a:r>
          </a:p>
        </p:txBody>
      </p:sp>
      <p:sp>
        <p:nvSpPr>
          <p:cNvPr id="33" name="TextBox 32">
            <a:extLst>
              <a:ext uri="{FF2B5EF4-FFF2-40B4-BE49-F238E27FC236}">
                <a16:creationId xmlns:a16="http://schemas.microsoft.com/office/drawing/2014/main" id="{5B594FFE-A43E-9D69-233D-634DA2A52E12}"/>
              </a:ext>
            </a:extLst>
          </p:cNvPr>
          <p:cNvSpPr txBox="1"/>
          <p:nvPr/>
        </p:nvSpPr>
        <p:spPr>
          <a:xfrm>
            <a:off x="7113120" y="5038444"/>
            <a:ext cx="1143448" cy="523220"/>
          </a:xfrm>
          <a:prstGeom prst="rect">
            <a:avLst/>
          </a:prstGeom>
          <a:noFill/>
        </p:spPr>
        <p:txBody>
          <a:bodyPr wrap="square" rtlCol="0">
            <a:spAutoFit/>
          </a:bodyPr>
          <a:lstStyle/>
          <a:p>
            <a:r>
              <a:rPr lang="en-IN" sz="1400" dirty="0"/>
              <a:t>Accuracy On Model 5</a:t>
            </a:r>
          </a:p>
        </p:txBody>
      </p:sp>
      <p:sp>
        <p:nvSpPr>
          <p:cNvPr id="34" name="TextBox 33">
            <a:extLst>
              <a:ext uri="{FF2B5EF4-FFF2-40B4-BE49-F238E27FC236}">
                <a16:creationId xmlns:a16="http://schemas.microsoft.com/office/drawing/2014/main" id="{08EE4414-CA48-B3AE-C848-A2F4171B0D95}"/>
              </a:ext>
            </a:extLst>
          </p:cNvPr>
          <p:cNvSpPr txBox="1"/>
          <p:nvPr/>
        </p:nvSpPr>
        <p:spPr>
          <a:xfrm>
            <a:off x="3658771" y="2718536"/>
            <a:ext cx="1413627" cy="246221"/>
          </a:xfrm>
          <a:prstGeom prst="rect">
            <a:avLst/>
          </a:prstGeom>
          <a:noFill/>
        </p:spPr>
        <p:txBody>
          <a:bodyPr wrap="square" rtlCol="0">
            <a:spAutoFit/>
          </a:bodyPr>
          <a:lstStyle/>
          <a:p>
            <a:r>
              <a:rPr lang="en-IN" sz="1000" dirty="0"/>
              <a:t>Loss On Model 2</a:t>
            </a:r>
          </a:p>
        </p:txBody>
      </p:sp>
      <p:sp>
        <p:nvSpPr>
          <p:cNvPr id="35" name="TextBox 34">
            <a:extLst>
              <a:ext uri="{FF2B5EF4-FFF2-40B4-BE49-F238E27FC236}">
                <a16:creationId xmlns:a16="http://schemas.microsoft.com/office/drawing/2014/main" id="{AACEA363-0203-230F-CD12-BFD33C59DEE4}"/>
              </a:ext>
            </a:extLst>
          </p:cNvPr>
          <p:cNvSpPr txBox="1"/>
          <p:nvPr/>
        </p:nvSpPr>
        <p:spPr>
          <a:xfrm>
            <a:off x="6785422" y="2683102"/>
            <a:ext cx="1413627" cy="246221"/>
          </a:xfrm>
          <a:prstGeom prst="rect">
            <a:avLst/>
          </a:prstGeom>
          <a:noFill/>
        </p:spPr>
        <p:txBody>
          <a:bodyPr wrap="square" rtlCol="0">
            <a:spAutoFit/>
          </a:bodyPr>
          <a:lstStyle/>
          <a:p>
            <a:r>
              <a:rPr lang="en-IN" sz="1000" dirty="0"/>
              <a:t>Loss On Model 3</a:t>
            </a:r>
          </a:p>
        </p:txBody>
      </p:sp>
      <p:sp>
        <p:nvSpPr>
          <p:cNvPr id="36" name="TextBox 35">
            <a:extLst>
              <a:ext uri="{FF2B5EF4-FFF2-40B4-BE49-F238E27FC236}">
                <a16:creationId xmlns:a16="http://schemas.microsoft.com/office/drawing/2014/main" id="{412AB8BA-CDAC-B0C9-44D4-6FD96D47B374}"/>
              </a:ext>
            </a:extLst>
          </p:cNvPr>
          <p:cNvSpPr txBox="1"/>
          <p:nvPr/>
        </p:nvSpPr>
        <p:spPr>
          <a:xfrm>
            <a:off x="1632640" y="4758265"/>
            <a:ext cx="1413627" cy="246221"/>
          </a:xfrm>
          <a:prstGeom prst="rect">
            <a:avLst/>
          </a:prstGeom>
          <a:noFill/>
        </p:spPr>
        <p:txBody>
          <a:bodyPr wrap="square" rtlCol="0">
            <a:spAutoFit/>
          </a:bodyPr>
          <a:lstStyle/>
          <a:p>
            <a:r>
              <a:rPr lang="en-IN" sz="1000" dirty="0"/>
              <a:t>Loss On Model 4</a:t>
            </a:r>
          </a:p>
        </p:txBody>
      </p:sp>
      <p:sp>
        <p:nvSpPr>
          <p:cNvPr id="37" name="TextBox 36">
            <a:extLst>
              <a:ext uri="{FF2B5EF4-FFF2-40B4-BE49-F238E27FC236}">
                <a16:creationId xmlns:a16="http://schemas.microsoft.com/office/drawing/2014/main" id="{F5F44823-5546-C7CA-4AC0-0EA0D87318D5}"/>
              </a:ext>
            </a:extLst>
          </p:cNvPr>
          <p:cNvSpPr txBox="1"/>
          <p:nvPr/>
        </p:nvSpPr>
        <p:spPr>
          <a:xfrm>
            <a:off x="5516314" y="4761725"/>
            <a:ext cx="1413627" cy="246221"/>
          </a:xfrm>
          <a:prstGeom prst="rect">
            <a:avLst/>
          </a:prstGeom>
          <a:noFill/>
        </p:spPr>
        <p:txBody>
          <a:bodyPr wrap="square" rtlCol="0">
            <a:spAutoFit/>
          </a:bodyPr>
          <a:lstStyle/>
          <a:p>
            <a:r>
              <a:rPr lang="en-IN" sz="1000" dirty="0"/>
              <a:t>Loss On Model 5</a:t>
            </a:r>
          </a:p>
        </p:txBody>
      </p:sp>
      <p:sp>
        <p:nvSpPr>
          <p:cNvPr id="38" name="TextBox 37">
            <a:extLst>
              <a:ext uri="{FF2B5EF4-FFF2-40B4-BE49-F238E27FC236}">
                <a16:creationId xmlns:a16="http://schemas.microsoft.com/office/drawing/2014/main" id="{91C97CD5-D067-C1BF-268A-AF1D0C30BF11}"/>
              </a:ext>
            </a:extLst>
          </p:cNvPr>
          <p:cNvSpPr txBox="1"/>
          <p:nvPr/>
        </p:nvSpPr>
        <p:spPr>
          <a:xfrm>
            <a:off x="694217" y="783118"/>
            <a:ext cx="1912620" cy="523220"/>
          </a:xfrm>
          <a:prstGeom prst="rect">
            <a:avLst/>
          </a:prstGeom>
          <a:noFill/>
        </p:spPr>
        <p:txBody>
          <a:bodyPr wrap="square" rtlCol="0">
            <a:spAutoFit/>
          </a:bodyPr>
          <a:lstStyle/>
          <a:p>
            <a:r>
              <a:rPr lang="en-IN" dirty="0"/>
              <a:t>Epoch vs Loss </a:t>
            </a:r>
          </a:p>
          <a:p>
            <a:endParaRPr lang="en-IN" dirty="0"/>
          </a:p>
        </p:txBody>
      </p:sp>
      <p:pic>
        <p:nvPicPr>
          <p:cNvPr id="2" name="Picture 1">
            <a:extLst>
              <a:ext uri="{FF2B5EF4-FFF2-40B4-BE49-F238E27FC236}">
                <a16:creationId xmlns:a16="http://schemas.microsoft.com/office/drawing/2014/main" id="{0F9502E6-828A-2233-00F4-06769F23AD63}"/>
              </a:ext>
            </a:extLst>
          </p:cNvPr>
          <p:cNvPicPr>
            <a:picLocks noChangeAspect="1"/>
          </p:cNvPicPr>
          <p:nvPr/>
        </p:nvPicPr>
        <p:blipFill>
          <a:blip r:embed="rId3"/>
          <a:stretch>
            <a:fillRect/>
          </a:stretch>
        </p:blipFill>
        <p:spPr>
          <a:xfrm>
            <a:off x="112594" y="1212157"/>
            <a:ext cx="2677349" cy="1494686"/>
          </a:xfrm>
          <a:prstGeom prst="rect">
            <a:avLst/>
          </a:prstGeom>
        </p:spPr>
      </p:pic>
      <p:pic>
        <p:nvPicPr>
          <p:cNvPr id="3" name="Picture 2">
            <a:extLst>
              <a:ext uri="{FF2B5EF4-FFF2-40B4-BE49-F238E27FC236}">
                <a16:creationId xmlns:a16="http://schemas.microsoft.com/office/drawing/2014/main" id="{2C468020-306D-6AA9-12F1-107F4707981E}"/>
              </a:ext>
            </a:extLst>
          </p:cNvPr>
          <p:cNvPicPr>
            <a:picLocks noChangeAspect="1"/>
          </p:cNvPicPr>
          <p:nvPr/>
        </p:nvPicPr>
        <p:blipFill>
          <a:blip r:embed="rId4"/>
          <a:stretch>
            <a:fillRect/>
          </a:stretch>
        </p:blipFill>
        <p:spPr>
          <a:xfrm>
            <a:off x="3081545" y="1209885"/>
            <a:ext cx="2691175" cy="1499010"/>
          </a:xfrm>
          <a:prstGeom prst="rect">
            <a:avLst/>
          </a:prstGeom>
        </p:spPr>
      </p:pic>
      <p:pic>
        <p:nvPicPr>
          <p:cNvPr id="4" name="Picture 3">
            <a:extLst>
              <a:ext uri="{FF2B5EF4-FFF2-40B4-BE49-F238E27FC236}">
                <a16:creationId xmlns:a16="http://schemas.microsoft.com/office/drawing/2014/main" id="{ECE2D34E-1854-3D80-4234-3CFA22E3F0F7}"/>
              </a:ext>
            </a:extLst>
          </p:cNvPr>
          <p:cNvPicPr>
            <a:picLocks noChangeAspect="1"/>
          </p:cNvPicPr>
          <p:nvPr/>
        </p:nvPicPr>
        <p:blipFill>
          <a:blip r:embed="rId5"/>
          <a:stretch>
            <a:fillRect/>
          </a:stretch>
        </p:blipFill>
        <p:spPr>
          <a:xfrm>
            <a:off x="6091066" y="1208377"/>
            <a:ext cx="2590897" cy="1441032"/>
          </a:xfrm>
          <a:prstGeom prst="rect">
            <a:avLst/>
          </a:prstGeom>
        </p:spPr>
      </p:pic>
      <p:pic>
        <p:nvPicPr>
          <p:cNvPr id="5" name="Picture 4">
            <a:extLst>
              <a:ext uri="{FF2B5EF4-FFF2-40B4-BE49-F238E27FC236}">
                <a16:creationId xmlns:a16="http://schemas.microsoft.com/office/drawing/2014/main" id="{966E6FBE-352C-132F-038C-FE3F8DD1BED1}"/>
              </a:ext>
            </a:extLst>
          </p:cNvPr>
          <p:cNvPicPr>
            <a:picLocks noChangeAspect="1"/>
          </p:cNvPicPr>
          <p:nvPr/>
        </p:nvPicPr>
        <p:blipFill>
          <a:blip r:embed="rId6"/>
          <a:stretch>
            <a:fillRect/>
          </a:stretch>
        </p:blipFill>
        <p:spPr>
          <a:xfrm>
            <a:off x="916126" y="3198093"/>
            <a:ext cx="2742645" cy="1531138"/>
          </a:xfrm>
          <a:prstGeom prst="rect">
            <a:avLst/>
          </a:prstGeom>
        </p:spPr>
      </p:pic>
      <p:pic>
        <p:nvPicPr>
          <p:cNvPr id="6" name="Picture 5">
            <a:extLst>
              <a:ext uri="{FF2B5EF4-FFF2-40B4-BE49-F238E27FC236}">
                <a16:creationId xmlns:a16="http://schemas.microsoft.com/office/drawing/2014/main" id="{F99DD92B-19E3-B970-9EA0-31A6BB226BE6}"/>
              </a:ext>
            </a:extLst>
          </p:cNvPr>
          <p:cNvPicPr>
            <a:picLocks noChangeAspect="1"/>
          </p:cNvPicPr>
          <p:nvPr/>
        </p:nvPicPr>
        <p:blipFill>
          <a:blip r:embed="rId7"/>
          <a:stretch>
            <a:fillRect/>
          </a:stretch>
        </p:blipFill>
        <p:spPr>
          <a:xfrm>
            <a:off x="4715207" y="3218619"/>
            <a:ext cx="2671307" cy="1505102"/>
          </a:xfrm>
          <a:prstGeom prst="rect">
            <a:avLst/>
          </a:prstGeom>
        </p:spPr>
      </p:pic>
    </p:spTree>
    <p:extLst>
      <p:ext uri="{BB962C8B-B14F-4D97-AF65-F5344CB8AC3E}">
        <p14:creationId xmlns:p14="http://schemas.microsoft.com/office/powerpoint/2010/main" val="835457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8"/>
        <p:cNvGrpSpPr/>
        <p:nvPr/>
      </p:nvGrpSpPr>
      <p:grpSpPr>
        <a:xfrm>
          <a:off x="0" y="0"/>
          <a:ext cx="0" cy="0"/>
          <a:chOff x="0" y="0"/>
          <a:chExt cx="0" cy="0"/>
        </a:xfrm>
      </p:grpSpPr>
      <p:sp>
        <p:nvSpPr>
          <p:cNvPr id="2829" name="Google Shape;2829;p56"/>
          <p:cNvSpPr/>
          <p:nvPr/>
        </p:nvSpPr>
        <p:spPr>
          <a:xfrm>
            <a:off x="720375" y="512233"/>
            <a:ext cx="7707495" cy="684505"/>
          </a:xfrm>
          <a:custGeom>
            <a:avLst/>
            <a:gdLst/>
            <a:ahLst/>
            <a:cxnLst/>
            <a:rect l="l" t="t" r="r" b="b"/>
            <a:pathLst>
              <a:path w="40258" h="29674" extrusionOk="0">
                <a:moveTo>
                  <a:pt x="36470" y="989"/>
                </a:moveTo>
                <a:cubicBezTo>
                  <a:pt x="36245" y="944"/>
                  <a:pt x="36017" y="903"/>
                  <a:pt x="35785" y="882"/>
                </a:cubicBezTo>
                <a:cubicBezTo>
                  <a:pt x="34672" y="778"/>
                  <a:pt x="33549" y="713"/>
                  <a:pt x="32429" y="685"/>
                </a:cubicBezTo>
                <a:cubicBezTo>
                  <a:pt x="30887" y="640"/>
                  <a:pt x="29346" y="654"/>
                  <a:pt x="27808" y="640"/>
                </a:cubicBezTo>
                <a:cubicBezTo>
                  <a:pt x="27210" y="636"/>
                  <a:pt x="26612" y="640"/>
                  <a:pt x="26014" y="630"/>
                </a:cubicBezTo>
                <a:cubicBezTo>
                  <a:pt x="25308" y="619"/>
                  <a:pt x="24607" y="598"/>
                  <a:pt x="23906" y="560"/>
                </a:cubicBezTo>
                <a:cubicBezTo>
                  <a:pt x="22416" y="477"/>
                  <a:pt x="20926" y="432"/>
                  <a:pt x="19447" y="260"/>
                </a:cubicBezTo>
                <a:cubicBezTo>
                  <a:pt x="17984" y="94"/>
                  <a:pt x="16529" y="18"/>
                  <a:pt x="15064" y="8"/>
                </a:cubicBezTo>
                <a:cubicBezTo>
                  <a:pt x="13765" y="0"/>
                  <a:pt x="12468" y="91"/>
                  <a:pt x="11172" y="198"/>
                </a:cubicBezTo>
                <a:cubicBezTo>
                  <a:pt x="10630" y="246"/>
                  <a:pt x="10080" y="177"/>
                  <a:pt x="9534" y="201"/>
                </a:cubicBezTo>
                <a:cubicBezTo>
                  <a:pt x="8593" y="239"/>
                  <a:pt x="7657" y="180"/>
                  <a:pt x="6720" y="94"/>
                </a:cubicBezTo>
                <a:cubicBezTo>
                  <a:pt x="6565" y="73"/>
                  <a:pt x="6406" y="73"/>
                  <a:pt x="6254" y="91"/>
                </a:cubicBezTo>
                <a:cubicBezTo>
                  <a:pt x="5286" y="270"/>
                  <a:pt x="4318" y="453"/>
                  <a:pt x="3347" y="640"/>
                </a:cubicBezTo>
                <a:cubicBezTo>
                  <a:pt x="2666" y="767"/>
                  <a:pt x="2078" y="1069"/>
                  <a:pt x="1674" y="1694"/>
                </a:cubicBezTo>
                <a:cubicBezTo>
                  <a:pt x="1339" y="2209"/>
                  <a:pt x="958" y="2720"/>
                  <a:pt x="810" y="3342"/>
                </a:cubicBezTo>
                <a:cubicBezTo>
                  <a:pt x="647" y="4010"/>
                  <a:pt x="499" y="4680"/>
                  <a:pt x="513" y="5400"/>
                </a:cubicBezTo>
                <a:cubicBezTo>
                  <a:pt x="516" y="5786"/>
                  <a:pt x="447" y="6170"/>
                  <a:pt x="412" y="6561"/>
                </a:cubicBezTo>
                <a:cubicBezTo>
                  <a:pt x="350" y="7283"/>
                  <a:pt x="277" y="8002"/>
                  <a:pt x="232" y="8731"/>
                </a:cubicBezTo>
                <a:cubicBezTo>
                  <a:pt x="184" y="9426"/>
                  <a:pt x="170" y="10128"/>
                  <a:pt x="149" y="10822"/>
                </a:cubicBezTo>
                <a:cubicBezTo>
                  <a:pt x="119" y="11915"/>
                  <a:pt x="74" y="13006"/>
                  <a:pt x="63" y="14096"/>
                </a:cubicBezTo>
                <a:cubicBezTo>
                  <a:pt x="57" y="15530"/>
                  <a:pt x="122" y="16961"/>
                  <a:pt x="63" y="18382"/>
                </a:cubicBezTo>
                <a:cubicBezTo>
                  <a:pt x="1" y="19844"/>
                  <a:pt x="12" y="21292"/>
                  <a:pt x="132" y="22750"/>
                </a:cubicBezTo>
                <a:cubicBezTo>
                  <a:pt x="212" y="23732"/>
                  <a:pt x="364" y="24700"/>
                  <a:pt x="706" y="25633"/>
                </a:cubicBezTo>
                <a:cubicBezTo>
                  <a:pt x="1194" y="26957"/>
                  <a:pt x="2027" y="27880"/>
                  <a:pt x="3250" y="28419"/>
                </a:cubicBezTo>
                <a:cubicBezTo>
                  <a:pt x="3855" y="28689"/>
                  <a:pt x="4477" y="28875"/>
                  <a:pt x="5106" y="29003"/>
                </a:cubicBezTo>
                <a:cubicBezTo>
                  <a:pt x="5787" y="29145"/>
                  <a:pt x="6478" y="29217"/>
                  <a:pt x="7167" y="29255"/>
                </a:cubicBezTo>
                <a:cubicBezTo>
                  <a:pt x="8963" y="29348"/>
                  <a:pt x="10764" y="29390"/>
                  <a:pt x="12565" y="29477"/>
                </a:cubicBezTo>
                <a:cubicBezTo>
                  <a:pt x="14234" y="29570"/>
                  <a:pt x="15897" y="29597"/>
                  <a:pt x="17566" y="29556"/>
                </a:cubicBezTo>
                <a:cubicBezTo>
                  <a:pt x="18635" y="29528"/>
                  <a:pt x="19702" y="29556"/>
                  <a:pt x="20771" y="29584"/>
                </a:cubicBezTo>
                <a:cubicBezTo>
                  <a:pt x="22388" y="29618"/>
                  <a:pt x="24006" y="29674"/>
                  <a:pt x="25616" y="29542"/>
                </a:cubicBezTo>
                <a:cubicBezTo>
                  <a:pt x="25979" y="29514"/>
                  <a:pt x="26345" y="29501"/>
                  <a:pt x="26709" y="29525"/>
                </a:cubicBezTo>
                <a:cubicBezTo>
                  <a:pt x="26768" y="29528"/>
                  <a:pt x="26830" y="29535"/>
                  <a:pt x="26889" y="29549"/>
                </a:cubicBezTo>
                <a:cubicBezTo>
                  <a:pt x="27130" y="29597"/>
                  <a:pt x="31195" y="28983"/>
                  <a:pt x="31319" y="28979"/>
                </a:cubicBezTo>
                <a:cubicBezTo>
                  <a:pt x="32332" y="28910"/>
                  <a:pt x="33348" y="28837"/>
                  <a:pt x="34361" y="28778"/>
                </a:cubicBezTo>
                <a:cubicBezTo>
                  <a:pt x="35371" y="28710"/>
                  <a:pt x="36379" y="28592"/>
                  <a:pt x="37396" y="28613"/>
                </a:cubicBezTo>
                <a:cubicBezTo>
                  <a:pt x="37942" y="28627"/>
                  <a:pt x="38353" y="28474"/>
                  <a:pt x="38710" y="28094"/>
                </a:cubicBezTo>
                <a:cubicBezTo>
                  <a:pt x="38871" y="27922"/>
                  <a:pt x="39024" y="27727"/>
                  <a:pt x="39148" y="27523"/>
                </a:cubicBezTo>
                <a:cubicBezTo>
                  <a:pt x="39556" y="26836"/>
                  <a:pt x="39805" y="26092"/>
                  <a:pt x="39857" y="25263"/>
                </a:cubicBezTo>
                <a:cubicBezTo>
                  <a:pt x="39978" y="23362"/>
                  <a:pt x="40109" y="21475"/>
                  <a:pt x="40223" y="19571"/>
                </a:cubicBezTo>
                <a:cubicBezTo>
                  <a:pt x="40257" y="19014"/>
                  <a:pt x="40254" y="18457"/>
                  <a:pt x="40251" y="17894"/>
                </a:cubicBezTo>
                <a:cubicBezTo>
                  <a:pt x="40251" y="16463"/>
                  <a:pt x="40223" y="15039"/>
                  <a:pt x="40219" y="13612"/>
                </a:cubicBezTo>
                <a:cubicBezTo>
                  <a:pt x="40216" y="12267"/>
                  <a:pt x="40144" y="10923"/>
                  <a:pt x="40029" y="9585"/>
                </a:cubicBezTo>
                <a:cubicBezTo>
                  <a:pt x="39943" y="8600"/>
                  <a:pt x="39912" y="7622"/>
                  <a:pt x="39839" y="6640"/>
                </a:cubicBezTo>
                <a:cubicBezTo>
                  <a:pt x="39791" y="6028"/>
                  <a:pt x="39742" y="5410"/>
                  <a:pt x="39653" y="4798"/>
                </a:cubicBezTo>
                <a:cubicBezTo>
                  <a:pt x="39493" y="3754"/>
                  <a:pt x="39134" y="2787"/>
                  <a:pt x="38530" y="1922"/>
                </a:cubicBezTo>
                <a:cubicBezTo>
                  <a:pt x="38287" y="1576"/>
                  <a:pt x="38011" y="1314"/>
                  <a:pt x="37606" y="1235"/>
                </a:cubicBezTo>
                <a:cubicBezTo>
                  <a:pt x="37596" y="1231"/>
                  <a:pt x="37582" y="1227"/>
                  <a:pt x="37569" y="1224"/>
                </a:cubicBezTo>
                <a:cubicBezTo>
                  <a:pt x="37499" y="1214"/>
                  <a:pt x="37430" y="1200"/>
                  <a:pt x="37362" y="1186"/>
                </a:cubicBezTo>
                <a:cubicBezTo>
                  <a:pt x="37064" y="1128"/>
                  <a:pt x="36767" y="1051"/>
                  <a:pt x="36470" y="98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6"/>
          <p:cNvSpPr txBox="1">
            <a:spLocks noGrp="1"/>
          </p:cNvSpPr>
          <p:nvPr>
            <p:ph type="title"/>
          </p:nvPr>
        </p:nvSpPr>
        <p:spPr>
          <a:xfrm>
            <a:off x="1123972" y="608302"/>
            <a:ext cx="6968468" cy="588436"/>
          </a:xfrm>
          <a:prstGeom prst="rect">
            <a:avLst/>
          </a:prstGeom>
        </p:spPr>
        <p:txBody>
          <a:bodyPr spcFirstLastPara="1" wrap="square" lIns="91425" tIns="91425" rIns="91425" bIns="91425" anchor="ctr" anchorCtr="0">
            <a:noAutofit/>
          </a:bodyPr>
          <a:lstStyle/>
          <a:p>
            <a:r>
              <a:rPr lang="en-IN" sz="3200" dirty="0"/>
              <a:t>COMPARITIVE ANALYSIS</a:t>
            </a:r>
            <a:endParaRPr dirty="0"/>
          </a:p>
        </p:txBody>
      </p:sp>
      <p:grpSp>
        <p:nvGrpSpPr>
          <p:cNvPr id="3000" name="Google Shape;3000;p56"/>
          <p:cNvGrpSpPr/>
          <p:nvPr/>
        </p:nvGrpSpPr>
        <p:grpSpPr>
          <a:xfrm rot="-1274583">
            <a:off x="487448" y="3341355"/>
            <a:ext cx="520573" cy="737737"/>
            <a:chOff x="2882350" y="2201625"/>
            <a:chExt cx="192250" cy="272450"/>
          </a:xfrm>
        </p:grpSpPr>
        <p:sp>
          <p:nvSpPr>
            <p:cNvPr id="3001" name="Google Shape;3001;p56"/>
            <p:cNvSpPr/>
            <p:nvPr/>
          </p:nvSpPr>
          <p:spPr>
            <a:xfrm>
              <a:off x="2894925" y="2228425"/>
              <a:ext cx="167800" cy="229350"/>
            </a:xfrm>
            <a:custGeom>
              <a:avLst/>
              <a:gdLst/>
              <a:ahLst/>
              <a:cxnLst/>
              <a:rect l="l" t="t" r="r" b="b"/>
              <a:pathLst>
                <a:path w="6712" h="9174" extrusionOk="0">
                  <a:moveTo>
                    <a:pt x="5588" y="0"/>
                  </a:moveTo>
                  <a:cubicBezTo>
                    <a:pt x="5351" y="188"/>
                    <a:pt x="5113" y="377"/>
                    <a:pt x="4878" y="568"/>
                  </a:cubicBezTo>
                  <a:cubicBezTo>
                    <a:pt x="4714" y="705"/>
                    <a:pt x="4550" y="845"/>
                    <a:pt x="4390" y="986"/>
                  </a:cubicBezTo>
                  <a:cubicBezTo>
                    <a:pt x="4216" y="1138"/>
                    <a:pt x="4044" y="1291"/>
                    <a:pt x="3864" y="1438"/>
                  </a:cubicBezTo>
                  <a:cubicBezTo>
                    <a:pt x="3508" y="1732"/>
                    <a:pt x="3135" y="2008"/>
                    <a:pt x="2775" y="2297"/>
                  </a:cubicBezTo>
                  <a:cubicBezTo>
                    <a:pt x="2511" y="2513"/>
                    <a:pt x="2250" y="2737"/>
                    <a:pt x="1990" y="2959"/>
                  </a:cubicBezTo>
                  <a:cubicBezTo>
                    <a:pt x="1741" y="3174"/>
                    <a:pt x="1480" y="3377"/>
                    <a:pt x="1225" y="3587"/>
                  </a:cubicBezTo>
                  <a:cubicBezTo>
                    <a:pt x="1226" y="3584"/>
                    <a:pt x="1226" y="3583"/>
                    <a:pt x="1227" y="3582"/>
                  </a:cubicBezTo>
                  <a:lnTo>
                    <a:pt x="1227" y="3582"/>
                  </a:lnTo>
                  <a:cubicBezTo>
                    <a:pt x="982" y="3788"/>
                    <a:pt x="736" y="3994"/>
                    <a:pt x="489" y="4197"/>
                  </a:cubicBezTo>
                  <a:cubicBezTo>
                    <a:pt x="359" y="4306"/>
                    <a:pt x="227" y="4412"/>
                    <a:pt x="95" y="4516"/>
                  </a:cubicBezTo>
                  <a:cubicBezTo>
                    <a:pt x="64" y="4541"/>
                    <a:pt x="33" y="4565"/>
                    <a:pt x="0" y="4589"/>
                  </a:cubicBezTo>
                  <a:cubicBezTo>
                    <a:pt x="60" y="4603"/>
                    <a:pt x="121" y="4615"/>
                    <a:pt x="180" y="4631"/>
                  </a:cubicBezTo>
                  <a:cubicBezTo>
                    <a:pt x="283" y="4657"/>
                    <a:pt x="385" y="4688"/>
                    <a:pt x="488" y="4717"/>
                  </a:cubicBezTo>
                  <a:cubicBezTo>
                    <a:pt x="706" y="4775"/>
                    <a:pt x="926" y="4828"/>
                    <a:pt x="1143" y="4888"/>
                  </a:cubicBezTo>
                  <a:cubicBezTo>
                    <a:pt x="1355" y="4946"/>
                    <a:pt x="1564" y="5016"/>
                    <a:pt x="1774" y="5082"/>
                  </a:cubicBezTo>
                  <a:cubicBezTo>
                    <a:pt x="1904" y="5119"/>
                    <a:pt x="2036" y="5150"/>
                    <a:pt x="2169" y="5181"/>
                  </a:cubicBezTo>
                  <a:cubicBezTo>
                    <a:pt x="2300" y="5212"/>
                    <a:pt x="2427" y="5250"/>
                    <a:pt x="2556" y="5288"/>
                  </a:cubicBezTo>
                  <a:cubicBezTo>
                    <a:pt x="2685" y="5326"/>
                    <a:pt x="2814" y="5363"/>
                    <a:pt x="2941" y="5400"/>
                  </a:cubicBezTo>
                  <a:cubicBezTo>
                    <a:pt x="2959" y="5404"/>
                    <a:pt x="2975" y="5409"/>
                    <a:pt x="2991" y="5415"/>
                  </a:cubicBezTo>
                  <a:cubicBezTo>
                    <a:pt x="2992" y="5414"/>
                    <a:pt x="2993" y="5412"/>
                    <a:pt x="2995" y="5410"/>
                  </a:cubicBezTo>
                  <a:cubicBezTo>
                    <a:pt x="3042" y="5428"/>
                    <a:pt x="3086" y="5444"/>
                    <a:pt x="3131" y="5460"/>
                  </a:cubicBezTo>
                  <a:cubicBezTo>
                    <a:pt x="3161" y="5469"/>
                    <a:pt x="3189" y="5479"/>
                    <a:pt x="3219" y="5490"/>
                  </a:cubicBezTo>
                  <a:lnTo>
                    <a:pt x="3218" y="5491"/>
                  </a:lnTo>
                  <a:cubicBezTo>
                    <a:pt x="3219" y="5491"/>
                    <a:pt x="3220" y="5492"/>
                    <a:pt x="3222" y="5492"/>
                  </a:cubicBezTo>
                  <a:cubicBezTo>
                    <a:pt x="3205" y="5510"/>
                    <a:pt x="3188" y="5528"/>
                    <a:pt x="3173" y="5548"/>
                  </a:cubicBezTo>
                  <a:cubicBezTo>
                    <a:pt x="3140" y="5593"/>
                    <a:pt x="3106" y="5636"/>
                    <a:pt x="3074" y="5680"/>
                  </a:cubicBezTo>
                  <a:cubicBezTo>
                    <a:pt x="3072" y="5680"/>
                    <a:pt x="3069" y="5680"/>
                    <a:pt x="3068" y="5678"/>
                  </a:cubicBezTo>
                  <a:cubicBezTo>
                    <a:pt x="3001" y="5763"/>
                    <a:pt x="2933" y="5842"/>
                    <a:pt x="2864" y="5925"/>
                  </a:cubicBezTo>
                  <a:cubicBezTo>
                    <a:pt x="2794" y="6011"/>
                    <a:pt x="2723" y="6094"/>
                    <a:pt x="2655" y="6179"/>
                  </a:cubicBezTo>
                  <a:cubicBezTo>
                    <a:pt x="2609" y="6235"/>
                    <a:pt x="2564" y="6291"/>
                    <a:pt x="2518" y="6347"/>
                  </a:cubicBezTo>
                  <a:cubicBezTo>
                    <a:pt x="2517" y="6349"/>
                    <a:pt x="2517" y="6349"/>
                    <a:pt x="2516" y="6351"/>
                  </a:cubicBezTo>
                  <a:cubicBezTo>
                    <a:pt x="2497" y="6375"/>
                    <a:pt x="2479" y="6403"/>
                    <a:pt x="2456" y="6425"/>
                  </a:cubicBezTo>
                  <a:cubicBezTo>
                    <a:pt x="2446" y="6437"/>
                    <a:pt x="2436" y="6449"/>
                    <a:pt x="2425" y="6462"/>
                  </a:cubicBezTo>
                  <a:cubicBezTo>
                    <a:pt x="2424" y="6463"/>
                    <a:pt x="2424" y="6465"/>
                    <a:pt x="2423" y="6466"/>
                  </a:cubicBezTo>
                  <a:cubicBezTo>
                    <a:pt x="2418" y="6473"/>
                    <a:pt x="2412" y="6481"/>
                    <a:pt x="2405" y="6489"/>
                  </a:cubicBezTo>
                  <a:cubicBezTo>
                    <a:pt x="2394" y="6501"/>
                    <a:pt x="2386" y="6512"/>
                    <a:pt x="2376" y="6524"/>
                  </a:cubicBezTo>
                  <a:cubicBezTo>
                    <a:pt x="2372" y="6530"/>
                    <a:pt x="2366" y="6535"/>
                    <a:pt x="2361" y="6542"/>
                  </a:cubicBezTo>
                  <a:cubicBezTo>
                    <a:pt x="2056" y="6924"/>
                    <a:pt x="1749" y="7308"/>
                    <a:pt x="1453" y="7696"/>
                  </a:cubicBezTo>
                  <a:cubicBezTo>
                    <a:pt x="1314" y="7880"/>
                    <a:pt x="1174" y="8061"/>
                    <a:pt x="1035" y="8246"/>
                  </a:cubicBezTo>
                  <a:cubicBezTo>
                    <a:pt x="896" y="8433"/>
                    <a:pt x="759" y="8621"/>
                    <a:pt x="622" y="8809"/>
                  </a:cubicBezTo>
                  <a:cubicBezTo>
                    <a:pt x="547" y="8909"/>
                    <a:pt x="472" y="9005"/>
                    <a:pt x="396" y="9099"/>
                  </a:cubicBezTo>
                  <a:lnTo>
                    <a:pt x="338" y="9174"/>
                  </a:lnTo>
                  <a:cubicBezTo>
                    <a:pt x="438" y="9097"/>
                    <a:pt x="537" y="9019"/>
                    <a:pt x="638" y="8943"/>
                  </a:cubicBezTo>
                  <a:cubicBezTo>
                    <a:pt x="810" y="8811"/>
                    <a:pt x="989" y="8689"/>
                    <a:pt x="1165" y="8562"/>
                  </a:cubicBezTo>
                  <a:cubicBezTo>
                    <a:pt x="1517" y="8310"/>
                    <a:pt x="1878" y="8073"/>
                    <a:pt x="2231" y="7822"/>
                  </a:cubicBezTo>
                  <a:cubicBezTo>
                    <a:pt x="2232" y="7822"/>
                    <a:pt x="2232" y="7822"/>
                    <a:pt x="2233" y="7820"/>
                  </a:cubicBezTo>
                  <a:cubicBezTo>
                    <a:pt x="2235" y="7819"/>
                    <a:pt x="2237" y="7818"/>
                    <a:pt x="2238" y="7818"/>
                  </a:cubicBezTo>
                  <a:lnTo>
                    <a:pt x="2239" y="7817"/>
                  </a:lnTo>
                  <a:cubicBezTo>
                    <a:pt x="2356" y="7732"/>
                    <a:pt x="2474" y="7647"/>
                    <a:pt x="2592" y="7565"/>
                  </a:cubicBezTo>
                  <a:cubicBezTo>
                    <a:pt x="2708" y="7483"/>
                    <a:pt x="2826" y="7405"/>
                    <a:pt x="2943" y="7324"/>
                  </a:cubicBezTo>
                  <a:cubicBezTo>
                    <a:pt x="3187" y="7155"/>
                    <a:pt x="3431" y="6989"/>
                    <a:pt x="3673" y="6819"/>
                  </a:cubicBezTo>
                  <a:lnTo>
                    <a:pt x="3673" y="6819"/>
                  </a:lnTo>
                  <a:cubicBezTo>
                    <a:pt x="3676" y="6818"/>
                    <a:pt x="3677" y="6817"/>
                    <a:pt x="3680" y="6815"/>
                  </a:cubicBezTo>
                  <a:cubicBezTo>
                    <a:pt x="3681" y="6814"/>
                    <a:pt x="3683" y="6813"/>
                    <a:pt x="3685" y="6812"/>
                  </a:cubicBezTo>
                  <a:cubicBezTo>
                    <a:pt x="3871" y="6677"/>
                    <a:pt x="4052" y="6539"/>
                    <a:pt x="4243" y="6411"/>
                  </a:cubicBezTo>
                  <a:cubicBezTo>
                    <a:pt x="4440" y="6280"/>
                    <a:pt x="4641" y="6154"/>
                    <a:pt x="4839" y="6023"/>
                  </a:cubicBezTo>
                  <a:cubicBezTo>
                    <a:pt x="5045" y="5888"/>
                    <a:pt x="5250" y="5754"/>
                    <a:pt x="5461" y="5625"/>
                  </a:cubicBezTo>
                  <a:cubicBezTo>
                    <a:pt x="5669" y="5496"/>
                    <a:pt x="5882" y="5370"/>
                    <a:pt x="6091" y="5241"/>
                  </a:cubicBezTo>
                  <a:cubicBezTo>
                    <a:pt x="6283" y="5123"/>
                    <a:pt x="6459" y="4981"/>
                    <a:pt x="6654" y="4862"/>
                  </a:cubicBezTo>
                  <a:cubicBezTo>
                    <a:pt x="6673" y="4851"/>
                    <a:pt x="6692" y="4837"/>
                    <a:pt x="6711" y="4827"/>
                  </a:cubicBezTo>
                  <a:cubicBezTo>
                    <a:pt x="6649" y="4804"/>
                    <a:pt x="6586" y="4783"/>
                    <a:pt x="6516" y="4759"/>
                  </a:cubicBezTo>
                  <a:cubicBezTo>
                    <a:pt x="6411" y="4726"/>
                    <a:pt x="6305" y="4695"/>
                    <a:pt x="6197" y="4662"/>
                  </a:cubicBezTo>
                  <a:cubicBezTo>
                    <a:pt x="6093" y="4631"/>
                    <a:pt x="5990" y="4597"/>
                    <a:pt x="5886" y="4566"/>
                  </a:cubicBezTo>
                  <a:cubicBezTo>
                    <a:pt x="5797" y="4540"/>
                    <a:pt x="5710" y="4514"/>
                    <a:pt x="5623" y="4486"/>
                  </a:cubicBezTo>
                  <a:cubicBezTo>
                    <a:pt x="5520" y="4454"/>
                    <a:pt x="5419" y="4422"/>
                    <a:pt x="5317" y="4391"/>
                  </a:cubicBezTo>
                  <a:cubicBezTo>
                    <a:pt x="5235" y="4368"/>
                    <a:pt x="5152" y="4347"/>
                    <a:pt x="5069" y="4326"/>
                  </a:cubicBezTo>
                  <a:cubicBezTo>
                    <a:pt x="4984" y="4306"/>
                    <a:pt x="4900" y="4282"/>
                    <a:pt x="4817" y="4257"/>
                  </a:cubicBezTo>
                  <a:cubicBezTo>
                    <a:pt x="4631" y="4205"/>
                    <a:pt x="4449" y="4144"/>
                    <a:pt x="4264" y="4089"/>
                  </a:cubicBezTo>
                  <a:cubicBezTo>
                    <a:pt x="4117" y="4047"/>
                    <a:pt x="3972" y="4007"/>
                    <a:pt x="3827" y="3964"/>
                  </a:cubicBezTo>
                  <a:cubicBezTo>
                    <a:pt x="3675" y="3919"/>
                    <a:pt x="3525" y="3870"/>
                    <a:pt x="3374" y="3824"/>
                  </a:cubicBezTo>
                  <a:cubicBezTo>
                    <a:pt x="3361" y="3820"/>
                    <a:pt x="3348" y="3816"/>
                    <a:pt x="3334" y="3813"/>
                  </a:cubicBezTo>
                  <a:cubicBezTo>
                    <a:pt x="3316" y="3803"/>
                    <a:pt x="3297" y="3794"/>
                    <a:pt x="3279" y="3785"/>
                  </a:cubicBezTo>
                  <a:cubicBezTo>
                    <a:pt x="3250" y="3772"/>
                    <a:pt x="3220" y="3759"/>
                    <a:pt x="3191" y="3748"/>
                  </a:cubicBezTo>
                  <a:lnTo>
                    <a:pt x="3063" y="3701"/>
                  </a:lnTo>
                  <a:cubicBezTo>
                    <a:pt x="3062" y="3701"/>
                    <a:pt x="3059" y="3701"/>
                    <a:pt x="3058" y="3700"/>
                  </a:cubicBezTo>
                  <a:cubicBezTo>
                    <a:pt x="3060" y="3696"/>
                    <a:pt x="3062" y="3694"/>
                    <a:pt x="3064" y="3690"/>
                  </a:cubicBezTo>
                  <a:cubicBezTo>
                    <a:pt x="3100" y="3639"/>
                    <a:pt x="3140" y="3589"/>
                    <a:pt x="3175" y="3537"/>
                  </a:cubicBezTo>
                  <a:cubicBezTo>
                    <a:pt x="3178" y="3532"/>
                    <a:pt x="3181" y="3529"/>
                    <a:pt x="3183" y="3525"/>
                  </a:cubicBezTo>
                  <a:cubicBezTo>
                    <a:pt x="3199" y="3501"/>
                    <a:pt x="3217" y="3475"/>
                    <a:pt x="3233" y="3452"/>
                  </a:cubicBezTo>
                  <a:cubicBezTo>
                    <a:pt x="3305" y="3350"/>
                    <a:pt x="3374" y="3248"/>
                    <a:pt x="3445" y="3148"/>
                  </a:cubicBezTo>
                  <a:cubicBezTo>
                    <a:pt x="3511" y="3052"/>
                    <a:pt x="3579" y="2958"/>
                    <a:pt x="3646" y="2863"/>
                  </a:cubicBezTo>
                  <a:cubicBezTo>
                    <a:pt x="3710" y="2771"/>
                    <a:pt x="3772" y="2677"/>
                    <a:pt x="3836" y="2584"/>
                  </a:cubicBezTo>
                  <a:cubicBezTo>
                    <a:pt x="3973" y="2384"/>
                    <a:pt x="4121" y="2192"/>
                    <a:pt x="4259" y="1993"/>
                  </a:cubicBezTo>
                  <a:cubicBezTo>
                    <a:pt x="4332" y="1889"/>
                    <a:pt x="4402" y="1783"/>
                    <a:pt x="4472" y="1678"/>
                  </a:cubicBezTo>
                  <a:cubicBezTo>
                    <a:pt x="4535" y="1584"/>
                    <a:pt x="4600" y="1493"/>
                    <a:pt x="4663" y="1400"/>
                  </a:cubicBezTo>
                  <a:cubicBezTo>
                    <a:pt x="4733" y="1297"/>
                    <a:pt x="4802" y="1192"/>
                    <a:pt x="4873" y="1089"/>
                  </a:cubicBezTo>
                  <a:cubicBezTo>
                    <a:pt x="4940" y="992"/>
                    <a:pt x="5009" y="897"/>
                    <a:pt x="5075" y="799"/>
                  </a:cubicBezTo>
                  <a:cubicBezTo>
                    <a:pt x="5206" y="601"/>
                    <a:pt x="5334" y="403"/>
                    <a:pt x="5459" y="202"/>
                  </a:cubicBezTo>
                  <a:cubicBezTo>
                    <a:pt x="5501" y="135"/>
                    <a:pt x="5545" y="66"/>
                    <a:pt x="55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56"/>
            <p:cNvSpPr/>
            <p:nvPr/>
          </p:nvSpPr>
          <p:spPr>
            <a:xfrm>
              <a:off x="2894000" y="2315250"/>
              <a:ext cx="148075" cy="119600"/>
            </a:xfrm>
            <a:custGeom>
              <a:avLst/>
              <a:gdLst/>
              <a:ahLst/>
              <a:cxnLst/>
              <a:rect l="l" t="t" r="r" b="b"/>
              <a:pathLst>
                <a:path w="5923" h="4784" extrusionOk="0">
                  <a:moveTo>
                    <a:pt x="3751" y="1794"/>
                  </a:moveTo>
                  <a:lnTo>
                    <a:pt x="3751" y="1794"/>
                  </a:lnTo>
                  <a:cubicBezTo>
                    <a:pt x="3753" y="1794"/>
                    <a:pt x="3754" y="1795"/>
                    <a:pt x="3755" y="1795"/>
                  </a:cubicBezTo>
                  <a:lnTo>
                    <a:pt x="3755" y="1795"/>
                  </a:lnTo>
                  <a:cubicBezTo>
                    <a:pt x="3754" y="1794"/>
                    <a:pt x="3753" y="1794"/>
                    <a:pt x="3751" y="1794"/>
                  </a:cubicBezTo>
                  <a:close/>
                  <a:moveTo>
                    <a:pt x="1258" y="4225"/>
                  </a:moveTo>
                  <a:cubicBezTo>
                    <a:pt x="1258" y="4225"/>
                    <a:pt x="1258" y="4225"/>
                    <a:pt x="1258" y="4225"/>
                  </a:cubicBezTo>
                  <a:lnTo>
                    <a:pt x="1258" y="4225"/>
                  </a:lnTo>
                  <a:cubicBezTo>
                    <a:pt x="1258" y="4225"/>
                    <a:pt x="1258" y="4225"/>
                    <a:pt x="1258" y="4225"/>
                  </a:cubicBezTo>
                  <a:close/>
                  <a:moveTo>
                    <a:pt x="1175" y="1"/>
                  </a:moveTo>
                  <a:cubicBezTo>
                    <a:pt x="1158" y="1"/>
                    <a:pt x="1141" y="5"/>
                    <a:pt x="1125" y="12"/>
                  </a:cubicBezTo>
                  <a:cubicBezTo>
                    <a:pt x="1070" y="42"/>
                    <a:pt x="1051" y="110"/>
                    <a:pt x="1077" y="165"/>
                  </a:cubicBezTo>
                  <a:cubicBezTo>
                    <a:pt x="1084" y="181"/>
                    <a:pt x="1093" y="197"/>
                    <a:pt x="1101" y="212"/>
                  </a:cubicBezTo>
                  <a:cubicBezTo>
                    <a:pt x="1106" y="221"/>
                    <a:pt x="1112" y="228"/>
                    <a:pt x="1115" y="237"/>
                  </a:cubicBezTo>
                  <a:cubicBezTo>
                    <a:pt x="1114" y="238"/>
                    <a:pt x="1112" y="238"/>
                    <a:pt x="1109" y="239"/>
                  </a:cubicBezTo>
                  <a:cubicBezTo>
                    <a:pt x="1047" y="269"/>
                    <a:pt x="993" y="312"/>
                    <a:pt x="938" y="356"/>
                  </a:cubicBezTo>
                  <a:cubicBezTo>
                    <a:pt x="896" y="391"/>
                    <a:pt x="851" y="424"/>
                    <a:pt x="809" y="458"/>
                  </a:cubicBezTo>
                  <a:cubicBezTo>
                    <a:pt x="748" y="507"/>
                    <a:pt x="689" y="556"/>
                    <a:pt x="629" y="603"/>
                  </a:cubicBezTo>
                  <a:cubicBezTo>
                    <a:pt x="623" y="606"/>
                    <a:pt x="619" y="609"/>
                    <a:pt x="614" y="613"/>
                  </a:cubicBezTo>
                  <a:cubicBezTo>
                    <a:pt x="609" y="613"/>
                    <a:pt x="606" y="613"/>
                    <a:pt x="601" y="614"/>
                  </a:cubicBezTo>
                  <a:cubicBezTo>
                    <a:pt x="551" y="618"/>
                    <a:pt x="501" y="615"/>
                    <a:pt x="454" y="632"/>
                  </a:cubicBezTo>
                  <a:cubicBezTo>
                    <a:pt x="417" y="645"/>
                    <a:pt x="391" y="678"/>
                    <a:pt x="370" y="709"/>
                  </a:cubicBezTo>
                  <a:cubicBezTo>
                    <a:pt x="353" y="733"/>
                    <a:pt x="349" y="766"/>
                    <a:pt x="354" y="794"/>
                  </a:cubicBezTo>
                  <a:cubicBezTo>
                    <a:pt x="355" y="799"/>
                    <a:pt x="356" y="802"/>
                    <a:pt x="358" y="806"/>
                  </a:cubicBezTo>
                  <a:cubicBezTo>
                    <a:pt x="356" y="807"/>
                    <a:pt x="354" y="809"/>
                    <a:pt x="353" y="810"/>
                  </a:cubicBezTo>
                  <a:cubicBezTo>
                    <a:pt x="351" y="810"/>
                    <a:pt x="350" y="811"/>
                    <a:pt x="350" y="811"/>
                  </a:cubicBezTo>
                  <a:cubicBezTo>
                    <a:pt x="310" y="825"/>
                    <a:pt x="272" y="841"/>
                    <a:pt x="231" y="859"/>
                  </a:cubicBezTo>
                  <a:cubicBezTo>
                    <a:pt x="201" y="873"/>
                    <a:pt x="178" y="887"/>
                    <a:pt x="154" y="910"/>
                  </a:cubicBezTo>
                  <a:cubicBezTo>
                    <a:pt x="145" y="921"/>
                    <a:pt x="137" y="931"/>
                    <a:pt x="132" y="941"/>
                  </a:cubicBezTo>
                  <a:cubicBezTo>
                    <a:pt x="105" y="954"/>
                    <a:pt x="81" y="967"/>
                    <a:pt x="55" y="982"/>
                  </a:cubicBezTo>
                  <a:cubicBezTo>
                    <a:pt x="18" y="1006"/>
                    <a:pt x="0" y="1057"/>
                    <a:pt x="9" y="1098"/>
                  </a:cubicBezTo>
                  <a:cubicBezTo>
                    <a:pt x="20" y="1145"/>
                    <a:pt x="55" y="1173"/>
                    <a:pt x="100" y="1186"/>
                  </a:cubicBezTo>
                  <a:lnTo>
                    <a:pt x="102" y="1186"/>
                  </a:lnTo>
                  <a:cubicBezTo>
                    <a:pt x="105" y="1191"/>
                    <a:pt x="107" y="1196"/>
                    <a:pt x="112" y="1201"/>
                  </a:cubicBezTo>
                  <a:cubicBezTo>
                    <a:pt x="127" y="1222"/>
                    <a:pt x="152" y="1240"/>
                    <a:pt x="175" y="1253"/>
                  </a:cubicBezTo>
                  <a:cubicBezTo>
                    <a:pt x="209" y="1268"/>
                    <a:pt x="243" y="1280"/>
                    <a:pt x="279" y="1287"/>
                  </a:cubicBezTo>
                  <a:cubicBezTo>
                    <a:pt x="335" y="1297"/>
                    <a:pt x="391" y="1310"/>
                    <a:pt x="447" y="1320"/>
                  </a:cubicBezTo>
                  <a:cubicBezTo>
                    <a:pt x="593" y="1346"/>
                    <a:pt x="743" y="1366"/>
                    <a:pt x="891" y="1387"/>
                  </a:cubicBezTo>
                  <a:cubicBezTo>
                    <a:pt x="1029" y="1408"/>
                    <a:pt x="1166" y="1429"/>
                    <a:pt x="1305" y="1451"/>
                  </a:cubicBezTo>
                  <a:cubicBezTo>
                    <a:pt x="1397" y="1477"/>
                    <a:pt x="1490" y="1503"/>
                    <a:pt x="1583" y="1529"/>
                  </a:cubicBezTo>
                  <a:cubicBezTo>
                    <a:pt x="1765" y="1584"/>
                    <a:pt x="1950" y="1640"/>
                    <a:pt x="2131" y="1695"/>
                  </a:cubicBezTo>
                  <a:cubicBezTo>
                    <a:pt x="2314" y="1750"/>
                    <a:pt x="2496" y="1805"/>
                    <a:pt x="2678" y="1860"/>
                  </a:cubicBezTo>
                  <a:cubicBezTo>
                    <a:pt x="2756" y="1883"/>
                    <a:pt x="2835" y="1906"/>
                    <a:pt x="2912" y="1929"/>
                  </a:cubicBezTo>
                  <a:cubicBezTo>
                    <a:pt x="2955" y="1940"/>
                    <a:pt x="2997" y="1952"/>
                    <a:pt x="3038" y="1965"/>
                  </a:cubicBezTo>
                  <a:cubicBezTo>
                    <a:pt x="3041" y="1966"/>
                    <a:pt x="3044" y="1966"/>
                    <a:pt x="3048" y="1967"/>
                  </a:cubicBezTo>
                  <a:cubicBezTo>
                    <a:pt x="3048" y="2023"/>
                    <a:pt x="3086" y="2068"/>
                    <a:pt x="3140" y="2081"/>
                  </a:cubicBezTo>
                  <a:cubicBezTo>
                    <a:pt x="3151" y="2084"/>
                    <a:pt x="3161" y="2085"/>
                    <a:pt x="3171" y="2087"/>
                  </a:cubicBezTo>
                  <a:cubicBezTo>
                    <a:pt x="3158" y="2097"/>
                    <a:pt x="3145" y="2107"/>
                    <a:pt x="3130" y="2120"/>
                  </a:cubicBezTo>
                  <a:cubicBezTo>
                    <a:pt x="3088" y="2154"/>
                    <a:pt x="3043" y="2190"/>
                    <a:pt x="3001" y="2226"/>
                  </a:cubicBezTo>
                  <a:cubicBezTo>
                    <a:pt x="2941" y="2276"/>
                    <a:pt x="2883" y="2328"/>
                    <a:pt x="2827" y="2379"/>
                  </a:cubicBezTo>
                  <a:cubicBezTo>
                    <a:pt x="2768" y="2431"/>
                    <a:pt x="2708" y="2483"/>
                    <a:pt x="2650" y="2536"/>
                  </a:cubicBezTo>
                  <a:cubicBezTo>
                    <a:pt x="2601" y="2582"/>
                    <a:pt x="2546" y="2629"/>
                    <a:pt x="2521" y="2694"/>
                  </a:cubicBezTo>
                  <a:cubicBezTo>
                    <a:pt x="2511" y="2721"/>
                    <a:pt x="2515" y="2752"/>
                    <a:pt x="2528" y="2780"/>
                  </a:cubicBezTo>
                  <a:cubicBezTo>
                    <a:pt x="2521" y="2787"/>
                    <a:pt x="2515" y="2797"/>
                    <a:pt x="2507" y="2804"/>
                  </a:cubicBezTo>
                  <a:cubicBezTo>
                    <a:pt x="2486" y="2828"/>
                    <a:pt x="2471" y="2864"/>
                    <a:pt x="2470" y="2895"/>
                  </a:cubicBezTo>
                  <a:cubicBezTo>
                    <a:pt x="2469" y="2907"/>
                    <a:pt x="2470" y="2920"/>
                    <a:pt x="2472" y="2931"/>
                  </a:cubicBezTo>
                  <a:cubicBezTo>
                    <a:pt x="2436" y="2961"/>
                    <a:pt x="2402" y="2992"/>
                    <a:pt x="2367" y="3024"/>
                  </a:cubicBezTo>
                  <a:cubicBezTo>
                    <a:pt x="2343" y="3046"/>
                    <a:pt x="2331" y="3081"/>
                    <a:pt x="2332" y="3114"/>
                  </a:cubicBezTo>
                  <a:cubicBezTo>
                    <a:pt x="2296" y="3149"/>
                    <a:pt x="2262" y="3185"/>
                    <a:pt x="2227" y="3221"/>
                  </a:cubicBezTo>
                  <a:cubicBezTo>
                    <a:pt x="2221" y="3227"/>
                    <a:pt x="2214" y="3234"/>
                    <a:pt x="2208" y="3242"/>
                  </a:cubicBezTo>
                  <a:cubicBezTo>
                    <a:pt x="2206" y="3242"/>
                    <a:pt x="2203" y="3243"/>
                    <a:pt x="2202" y="3243"/>
                  </a:cubicBezTo>
                  <a:cubicBezTo>
                    <a:pt x="2183" y="3250"/>
                    <a:pt x="2166" y="3263"/>
                    <a:pt x="2150" y="3276"/>
                  </a:cubicBezTo>
                  <a:cubicBezTo>
                    <a:pt x="2113" y="3299"/>
                    <a:pt x="2087" y="3344"/>
                    <a:pt x="2058" y="3375"/>
                  </a:cubicBezTo>
                  <a:cubicBezTo>
                    <a:pt x="2009" y="3426"/>
                    <a:pt x="1963" y="3477"/>
                    <a:pt x="1914" y="3526"/>
                  </a:cubicBezTo>
                  <a:cubicBezTo>
                    <a:pt x="1847" y="3598"/>
                    <a:pt x="1780" y="3670"/>
                    <a:pt x="1713" y="3740"/>
                  </a:cubicBezTo>
                  <a:cubicBezTo>
                    <a:pt x="1560" y="3901"/>
                    <a:pt x="1409" y="4063"/>
                    <a:pt x="1258" y="4225"/>
                  </a:cubicBezTo>
                  <a:cubicBezTo>
                    <a:pt x="1258" y="4225"/>
                    <a:pt x="1258" y="4225"/>
                    <a:pt x="1258" y="4225"/>
                  </a:cubicBezTo>
                  <a:lnTo>
                    <a:pt x="1258" y="4225"/>
                  </a:lnTo>
                  <a:cubicBezTo>
                    <a:pt x="1258" y="4225"/>
                    <a:pt x="1258" y="4225"/>
                    <a:pt x="1258" y="4225"/>
                  </a:cubicBezTo>
                  <a:lnTo>
                    <a:pt x="1258" y="4225"/>
                  </a:lnTo>
                  <a:lnTo>
                    <a:pt x="1253" y="4230"/>
                  </a:lnTo>
                  <a:cubicBezTo>
                    <a:pt x="1254" y="4228"/>
                    <a:pt x="1256" y="4226"/>
                    <a:pt x="1258" y="4225"/>
                  </a:cubicBezTo>
                  <a:lnTo>
                    <a:pt x="1258" y="4225"/>
                  </a:lnTo>
                  <a:cubicBezTo>
                    <a:pt x="1242" y="4234"/>
                    <a:pt x="1230" y="4246"/>
                    <a:pt x="1221" y="4261"/>
                  </a:cubicBezTo>
                  <a:cubicBezTo>
                    <a:pt x="1200" y="4294"/>
                    <a:pt x="1197" y="4331"/>
                    <a:pt x="1211" y="4369"/>
                  </a:cubicBezTo>
                  <a:cubicBezTo>
                    <a:pt x="1220" y="4395"/>
                    <a:pt x="1237" y="4416"/>
                    <a:pt x="1258" y="4431"/>
                  </a:cubicBezTo>
                  <a:cubicBezTo>
                    <a:pt x="1261" y="4433"/>
                    <a:pt x="1263" y="4435"/>
                    <a:pt x="1264" y="4438"/>
                  </a:cubicBezTo>
                  <a:cubicBezTo>
                    <a:pt x="1262" y="4455"/>
                    <a:pt x="1262" y="4475"/>
                    <a:pt x="1264" y="4493"/>
                  </a:cubicBezTo>
                  <a:cubicBezTo>
                    <a:pt x="1280" y="4587"/>
                    <a:pt x="1362" y="4665"/>
                    <a:pt x="1442" y="4708"/>
                  </a:cubicBezTo>
                  <a:cubicBezTo>
                    <a:pt x="1519" y="4752"/>
                    <a:pt x="1608" y="4783"/>
                    <a:pt x="1697" y="4783"/>
                  </a:cubicBezTo>
                  <a:lnTo>
                    <a:pt x="1708" y="4783"/>
                  </a:lnTo>
                  <a:cubicBezTo>
                    <a:pt x="1767" y="4782"/>
                    <a:pt x="1810" y="4728"/>
                    <a:pt x="1811" y="4671"/>
                  </a:cubicBezTo>
                  <a:lnTo>
                    <a:pt x="1814" y="4671"/>
                  </a:lnTo>
                  <a:cubicBezTo>
                    <a:pt x="1820" y="4671"/>
                    <a:pt x="1825" y="4671"/>
                    <a:pt x="1830" y="4670"/>
                  </a:cubicBezTo>
                  <a:cubicBezTo>
                    <a:pt x="1853" y="4669"/>
                    <a:pt x="1873" y="4664"/>
                    <a:pt x="1896" y="4656"/>
                  </a:cubicBezTo>
                  <a:cubicBezTo>
                    <a:pt x="1917" y="4651"/>
                    <a:pt x="1934" y="4639"/>
                    <a:pt x="1949" y="4625"/>
                  </a:cubicBezTo>
                  <a:cubicBezTo>
                    <a:pt x="1969" y="4631"/>
                    <a:pt x="1990" y="4634"/>
                    <a:pt x="2010" y="4634"/>
                  </a:cubicBezTo>
                  <a:cubicBezTo>
                    <a:pt x="2027" y="4634"/>
                    <a:pt x="2043" y="4631"/>
                    <a:pt x="2061" y="4625"/>
                  </a:cubicBezTo>
                  <a:cubicBezTo>
                    <a:pt x="2103" y="4612"/>
                    <a:pt x="2133" y="4569"/>
                    <a:pt x="2134" y="4525"/>
                  </a:cubicBezTo>
                  <a:cubicBezTo>
                    <a:pt x="2135" y="4512"/>
                    <a:pt x="2133" y="4500"/>
                    <a:pt x="2129" y="4488"/>
                  </a:cubicBezTo>
                  <a:cubicBezTo>
                    <a:pt x="2146" y="4479"/>
                    <a:pt x="2162" y="4468"/>
                    <a:pt x="2178" y="4458"/>
                  </a:cubicBezTo>
                  <a:cubicBezTo>
                    <a:pt x="2234" y="4427"/>
                    <a:pt x="2286" y="4390"/>
                    <a:pt x="2338" y="4352"/>
                  </a:cubicBezTo>
                  <a:cubicBezTo>
                    <a:pt x="2373" y="4328"/>
                    <a:pt x="2407" y="4302"/>
                    <a:pt x="2440" y="4278"/>
                  </a:cubicBezTo>
                  <a:cubicBezTo>
                    <a:pt x="2464" y="4259"/>
                    <a:pt x="2489" y="4242"/>
                    <a:pt x="2511" y="4221"/>
                  </a:cubicBezTo>
                  <a:cubicBezTo>
                    <a:pt x="2518" y="4215"/>
                    <a:pt x="2523" y="4206"/>
                    <a:pt x="2528" y="4199"/>
                  </a:cubicBezTo>
                  <a:lnTo>
                    <a:pt x="2548" y="4195"/>
                  </a:lnTo>
                  <a:cubicBezTo>
                    <a:pt x="2582" y="4187"/>
                    <a:pt x="2611" y="4177"/>
                    <a:pt x="2644" y="4164"/>
                  </a:cubicBezTo>
                  <a:cubicBezTo>
                    <a:pt x="2684" y="4148"/>
                    <a:pt x="2710" y="4113"/>
                    <a:pt x="2716" y="4075"/>
                  </a:cubicBezTo>
                  <a:cubicBezTo>
                    <a:pt x="2718" y="4073"/>
                    <a:pt x="2719" y="4072"/>
                    <a:pt x="2722" y="4071"/>
                  </a:cubicBezTo>
                  <a:cubicBezTo>
                    <a:pt x="2742" y="4085"/>
                    <a:pt x="2766" y="4093"/>
                    <a:pt x="2791" y="4093"/>
                  </a:cubicBezTo>
                  <a:cubicBezTo>
                    <a:pt x="2813" y="4093"/>
                    <a:pt x="2835" y="4087"/>
                    <a:pt x="2854" y="4072"/>
                  </a:cubicBezTo>
                  <a:cubicBezTo>
                    <a:pt x="2858" y="4070"/>
                    <a:pt x="2862" y="4066"/>
                    <a:pt x="2865" y="4063"/>
                  </a:cubicBezTo>
                  <a:cubicBezTo>
                    <a:pt x="2867" y="4062"/>
                    <a:pt x="2868" y="4062"/>
                    <a:pt x="2868" y="4061"/>
                  </a:cubicBezTo>
                  <a:cubicBezTo>
                    <a:pt x="2950" y="3998"/>
                    <a:pt x="3034" y="3937"/>
                    <a:pt x="3118" y="3876"/>
                  </a:cubicBezTo>
                  <a:cubicBezTo>
                    <a:pt x="3203" y="3813"/>
                    <a:pt x="3290" y="3752"/>
                    <a:pt x="3376" y="3690"/>
                  </a:cubicBezTo>
                  <a:cubicBezTo>
                    <a:pt x="3522" y="3585"/>
                    <a:pt x="3670" y="3480"/>
                    <a:pt x="3820" y="3377"/>
                  </a:cubicBezTo>
                  <a:cubicBezTo>
                    <a:pt x="4002" y="3251"/>
                    <a:pt x="4184" y="3126"/>
                    <a:pt x="4366" y="2999"/>
                  </a:cubicBezTo>
                  <a:cubicBezTo>
                    <a:pt x="4446" y="2945"/>
                    <a:pt x="4526" y="2891"/>
                    <a:pt x="4604" y="2835"/>
                  </a:cubicBezTo>
                  <a:cubicBezTo>
                    <a:pt x="4659" y="2797"/>
                    <a:pt x="4714" y="2758"/>
                    <a:pt x="4769" y="2720"/>
                  </a:cubicBezTo>
                  <a:cubicBezTo>
                    <a:pt x="4821" y="2684"/>
                    <a:pt x="4869" y="2644"/>
                    <a:pt x="4918" y="2605"/>
                  </a:cubicBezTo>
                  <a:cubicBezTo>
                    <a:pt x="4949" y="2579"/>
                    <a:pt x="4955" y="2538"/>
                    <a:pt x="4946" y="2498"/>
                  </a:cubicBezTo>
                  <a:cubicBezTo>
                    <a:pt x="4957" y="2494"/>
                    <a:pt x="4967" y="2489"/>
                    <a:pt x="4977" y="2486"/>
                  </a:cubicBezTo>
                  <a:cubicBezTo>
                    <a:pt x="5068" y="2448"/>
                    <a:pt x="5161" y="2412"/>
                    <a:pt x="5254" y="2376"/>
                  </a:cubicBezTo>
                  <a:cubicBezTo>
                    <a:pt x="5375" y="2331"/>
                    <a:pt x="5496" y="2288"/>
                    <a:pt x="5617" y="2240"/>
                  </a:cubicBezTo>
                  <a:cubicBezTo>
                    <a:pt x="5656" y="2225"/>
                    <a:pt x="5684" y="2189"/>
                    <a:pt x="5689" y="2149"/>
                  </a:cubicBezTo>
                  <a:cubicBezTo>
                    <a:pt x="5733" y="2143"/>
                    <a:pt x="5778" y="2140"/>
                    <a:pt x="5822" y="2133"/>
                  </a:cubicBezTo>
                  <a:cubicBezTo>
                    <a:pt x="5886" y="2130"/>
                    <a:pt x="5923" y="2063"/>
                    <a:pt x="5910" y="2006"/>
                  </a:cubicBezTo>
                  <a:cubicBezTo>
                    <a:pt x="5898" y="1951"/>
                    <a:pt x="5850" y="1917"/>
                    <a:pt x="5797" y="1917"/>
                  </a:cubicBezTo>
                  <a:cubicBezTo>
                    <a:pt x="5790" y="1917"/>
                    <a:pt x="5784" y="1918"/>
                    <a:pt x="5777" y="1918"/>
                  </a:cubicBezTo>
                  <a:cubicBezTo>
                    <a:pt x="5763" y="1921"/>
                    <a:pt x="5747" y="1922"/>
                    <a:pt x="5735" y="1925"/>
                  </a:cubicBezTo>
                  <a:lnTo>
                    <a:pt x="5737" y="1925"/>
                  </a:lnTo>
                  <a:cubicBezTo>
                    <a:pt x="5634" y="1939"/>
                    <a:pt x="5531" y="1945"/>
                    <a:pt x="5426" y="1957"/>
                  </a:cubicBezTo>
                  <a:cubicBezTo>
                    <a:pt x="5309" y="1970"/>
                    <a:pt x="5191" y="1976"/>
                    <a:pt x="5072" y="1977"/>
                  </a:cubicBezTo>
                  <a:cubicBezTo>
                    <a:pt x="5005" y="1977"/>
                    <a:pt x="4938" y="1977"/>
                    <a:pt x="4870" y="1973"/>
                  </a:cubicBezTo>
                  <a:cubicBezTo>
                    <a:pt x="4802" y="1968"/>
                    <a:pt x="4734" y="1961"/>
                    <a:pt x="4665" y="1955"/>
                  </a:cubicBezTo>
                  <a:lnTo>
                    <a:pt x="4668" y="1955"/>
                  </a:lnTo>
                  <a:cubicBezTo>
                    <a:pt x="4665" y="1955"/>
                    <a:pt x="4663" y="1953"/>
                    <a:pt x="4660" y="1953"/>
                  </a:cubicBezTo>
                  <a:cubicBezTo>
                    <a:pt x="4657" y="1953"/>
                    <a:pt x="4656" y="1953"/>
                    <a:pt x="4653" y="1952"/>
                  </a:cubicBezTo>
                  <a:lnTo>
                    <a:pt x="4656" y="1952"/>
                  </a:lnTo>
                  <a:cubicBezTo>
                    <a:pt x="4581" y="1941"/>
                    <a:pt x="4508" y="1928"/>
                    <a:pt x="4435" y="1916"/>
                  </a:cubicBezTo>
                  <a:cubicBezTo>
                    <a:pt x="4360" y="1904"/>
                    <a:pt x="4286" y="1896"/>
                    <a:pt x="4210" y="1884"/>
                  </a:cubicBezTo>
                  <a:cubicBezTo>
                    <a:pt x="4059" y="1865"/>
                    <a:pt x="3911" y="1833"/>
                    <a:pt x="3765" y="1798"/>
                  </a:cubicBezTo>
                  <a:lnTo>
                    <a:pt x="3766" y="1798"/>
                  </a:lnTo>
                  <a:cubicBezTo>
                    <a:pt x="3765" y="1798"/>
                    <a:pt x="3765" y="1798"/>
                    <a:pt x="3764" y="1797"/>
                  </a:cubicBezTo>
                  <a:cubicBezTo>
                    <a:pt x="3761" y="1796"/>
                    <a:pt x="3758" y="1796"/>
                    <a:pt x="3755" y="1795"/>
                  </a:cubicBezTo>
                  <a:lnTo>
                    <a:pt x="3755" y="1795"/>
                  </a:lnTo>
                  <a:cubicBezTo>
                    <a:pt x="3755" y="1795"/>
                    <a:pt x="3756" y="1795"/>
                    <a:pt x="3756" y="1796"/>
                  </a:cubicBezTo>
                  <a:lnTo>
                    <a:pt x="3756" y="1796"/>
                  </a:lnTo>
                  <a:cubicBezTo>
                    <a:pt x="3620" y="1758"/>
                    <a:pt x="3486" y="1713"/>
                    <a:pt x="3353" y="1662"/>
                  </a:cubicBezTo>
                  <a:cubicBezTo>
                    <a:pt x="3182" y="1590"/>
                    <a:pt x="3008" y="1518"/>
                    <a:pt x="2845" y="1430"/>
                  </a:cubicBezTo>
                  <a:cubicBezTo>
                    <a:pt x="2744" y="1372"/>
                    <a:pt x="2646" y="1308"/>
                    <a:pt x="2549" y="1243"/>
                  </a:cubicBezTo>
                  <a:cubicBezTo>
                    <a:pt x="2458" y="1181"/>
                    <a:pt x="2365" y="1120"/>
                    <a:pt x="2275" y="1057"/>
                  </a:cubicBezTo>
                  <a:cubicBezTo>
                    <a:pt x="2150" y="962"/>
                    <a:pt x="2028" y="864"/>
                    <a:pt x="1908" y="766"/>
                  </a:cubicBezTo>
                  <a:cubicBezTo>
                    <a:pt x="1791" y="670"/>
                    <a:pt x="1676" y="573"/>
                    <a:pt x="1566" y="471"/>
                  </a:cubicBezTo>
                  <a:cubicBezTo>
                    <a:pt x="1531" y="434"/>
                    <a:pt x="1496" y="399"/>
                    <a:pt x="1464" y="361"/>
                  </a:cubicBezTo>
                  <a:cubicBezTo>
                    <a:pt x="1421" y="304"/>
                    <a:pt x="1381" y="245"/>
                    <a:pt x="1342" y="185"/>
                  </a:cubicBezTo>
                  <a:cubicBezTo>
                    <a:pt x="1319" y="143"/>
                    <a:pt x="1298" y="103"/>
                    <a:pt x="1278" y="62"/>
                  </a:cubicBezTo>
                  <a:cubicBezTo>
                    <a:pt x="1259" y="23"/>
                    <a:pt x="1217" y="1"/>
                    <a:pt x="1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56"/>
            <p:cNvSpPr/>
            <p:nvPr/>
          </p:nvSpPr>
          <p:spPr>
            <a:xfrm>
              <a:off x="3003700" y="2347750"/>
              <a:ext cx="5825" cy="5675"/>
            </a:xfrm>
            <a:custGeom>
              <a:avLst/>
              <a:gdLst/>
              <a:ahLst/>
              <a:cxnLst/>
              <a:rect l="l" t="t" r="r" b="b"/>
              <a:pathLst>
                <a:path w="233" h="227" extrusionOk="0">
                  <a:moveTo>
                    <a:pt x="121" y="0"/>
                  </a:moveTo>
                  <a:cubicBezTo>
                    <a:pt x="59" y="0"/>
                    <a:pt x="6" y="43"/>
                    <a:pt x="2" y="108"/>
                  </a:cubicBezTo>
                  <a:cubicBezTo>
                    <a:pt x="0" y="166"/>
                    <a:pt x="48" y="226"/>
                    <a:pt x="110" y="226"/>
                  </a:cubicBezTo>
                  <a:cubicBezTo>
                    <a:pt x="171" y="226"/>
                    <a:pt x="225" y="183"/>
                    <a:pt x="228" y="119"/>
                  </a:cubicBezTo>
                  <a:cubicBezTo>
                    <a:pt x="232" y="59"/>
                    <a:pt x="183" y="0"/>
                    <a:pt x="1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56"/>
            <p:cNvSpPr/>
            <p:nvPr/>
          </p:nvSpPr>
          <p:spPr>
            <a:xfrm>
              <a:off x="3014225" y="2348400"/>
              <a:ext cx="5875" cy="5675"/>
            </a:xfrm>
            <a:custGeom>
              <a:avLst/>
              <a:gdLst/>
              <a:ahLst/>
              <a:cxnLst/>
              <a:rect l="l" t="t" r="r" b="b"/>
              <a:pathLst>
                <a:path w="235" h="227" extrusionOk="0">
                  <a:moveTo>
                    <a:pt x="123" y="0"/>
                  </a:moveTo>
                  <a:cubicBezTo>
                    <a:pt x="61" y="0"/>
                    <a:pt x="8" y="42"/>
                    <a:pt x="4" y="107"/>
                  </a:cubicBezTo>
                  <a:cubicBezTo>
                    <a:pt x="0" y="166"/>
                    <a:pt x="50" y="226"/>
                    <a:pt x="112" y="226"/>
                  </a:cubicBezTo>
                  <a:cubicBezTo>
                    <a:pt x="174" y="226"/>
                    <a:pt x="226" y="183"/>
                    <a:pt x="230" y="119"/>
                  </a:cubicBezTo>
                  <a:cubicBezTo>
                    <a:pt x="234" y="59"/>
                    <a:pt x="185" y="0"/>
                    <a:pt x="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56"/>
            <p:cNvSpPr/>
            <p:nvPr/>
          </p:nvSpPr>
          <p:spPr>
            <a:xfrm>
              <a:off x="2975000" y="2227025"/>
              <a:ext cx="61275" cy="64925"/>
            </a:xfrm>
            <a:custGeom>
              <a:avLst/>
              <a:gdLst/>
              <a:ahLst/>
              <a:cxnLst/>
              <a:rect l="l" t="t" r="r" b="b"/>
              <a:pathLst>
                <a:path w="2451" h="2597" extrusionOk="0">
                  <a:moveTo>
                    <a:pt x="2327" y="0"/>
                  </a:moveTo>
                  <a:cubicBezTo>
                    <a:pt x="2296" y="0"/>
                    <a:pt x="2265" y="12"/>
                    <a:pt x="2244" y="37"/>
                  </a:cubicBezTo>
                  <a:cubicBezTo>
                    <a:pt x="2202" y="88"/>
                    <a:pt x="2161" y="141"/>
                    <a:pt x="2119" y="193"/>
                  </a:cubicBezTo>
                  <a:cubicBezTo>
                    <a:pt x="2101" y="193"/>
                    <a:pt x="2084" y="197"/>
                    <a:pt x="2068" y="203"/>
                  </a:cubicBezTo>
                  <a:cubicBezTo>
                    <a:pt x="2036" y="216"/>
                    <a:pt x="2005" y="231"/>
                    <a:pt x="1977" y="249"/>
                  </a:cubicBezTo>
                  <a:cubicBezTo>
                    <a:pt x="1955" y="267"/>
                    <a:pt x="1935" y="282"/>
                    <a:pt x="1914" y="301"/>
                  </a:cubicBezTo>
                  <a:cubicBezTo>
                    <a:pt x="1894" y="320"/>
                    <a:pt x="1876" y="339"/>
                    <a:pt x="1857" y="358"/>
                  </a:cubicBezTo>
                  <a:cubicBezTo>
                    <a:pt x="1842" y="361"/>
                    <a:pt x="1827" y="366"/>
                    <a:pt x="1815" y="376"/>
                  </a:cubicBezTo>
                  <a:cubicBezTo>
                    <a:pt x="1758" y="418"/>
                    <a:pt x="1702" y="460"/>
                    <a:pt x="1654" y="511"/>
                  </a:cubicBezTo>
                  <a:cubicBezTo>
                    <a:pt x="1614" y="554"/>
                    <a:pt x="1572" y="598"/>
                    <a:pt x="1532" y="641"/>
                  </a:cubicBezTo>
                  <a:cubicBezTo>
                    <a:pt x="1478" y="701"/>
                    <a:pt x="1423" y="760"/>
                    <a:pt x="1367" y="821"/>
                  </a:cubicBezTo>
                  <a:cubicBezTo>
                    <a:pt x="1275" y="920"/>
                    <a:pt x="1182" y="1020"/>
                    <a:pt x="1089" y="1120"/>
                  </a:cubicBezTo>
                  <a:cubicBezTo>
                    <a:pt x="1032" y="1182"/>
                    <a:pt x="973" y="1244"/>
                    <a:pt x="914" y="1306"/>
                  </a:cubicBezTo>
                  <a:cubicBezTo>
                    <a:pt x="895" y="1296"/>
                    <a:pt x="874" y="1290"/>
                    <a:pt x="853" y="1290"/>
                  </a:cubicBezTo>
                  <a:cubicBezTo>
                    <a:pt x="840" y="1290"/>
                    <a:pt x="827" y="1293"/>
                    <a:pt x="814" y="1298"/>
                  </a:cubicBezTo>
                  <a:cubicBezTo>
                    <a:pt x="735" y="1332"/>
                    <a:pt x="663" y="1382"/>
                    <a:pt x="597" y="1438"/>
                  </a:cubicBezTo>
                  <a:cubicBezTo>
                    <a:pt x="530" y="1494"/>
                    <a:pt x="470" y="1556"/>
                    <a:pt x="415" y="1625"/>
                  </a:cubicBezTo>
                  <a:cubicBezTo>
                    <a:pt x="402" y="1641"/>
                    <a:pt x="388" y="1658"/>
                    <a:pt x="375" y="1675"/>
                  </a:cubicBezTo>
                  <a:cubicBezTo>
                    <a:pt x="359" y="1682"/>
                    <a:pt x="344" y="1690"/>
                    <a:pt x="331" y="1700"/>
                  </a:cubicBezTo>
                  <a:cubicBezTo>
                    <a:pt x="317" y="1714"/>
                    <a:pt x="303" y="1726"/>
                    <a:pt x="294" y="1744"/>
                  </a:cubicBezTo>
                  <a:cubicBezTo>
                    <a:pt x="293" y="1748"/>
                    <a:pt x="290" y="1750"/>
                    <a:pt x="288" y="1754"/>
                  </a:cubicBezTo>
                  <a:cubicBezTo>
                    <a:pt x="278" y="1751"/>
                    <a:pt x="267" y="1750"/>
                    <a:pt x="257" y="1750"/>
                  </a:cubicBezTo>
                  <a:cubicBezTo>
                    <a:pt x="250" y="1750"/>
                    <a:pt x="243" y="1750"/>
                    <a:pt x="237" y="1751"/>
                  </a:cubicBezTo>
                  <a:cubicBezTo>
                    <a:pt x="227" y="1753"/>
                    <a:pt x="219" y="1759"/>
                    <a:pt x="210" y="1762"/>
                  </a:cubicBezTo>
                  <a:cubicBezTo>
                    <a:pt x="203" y="1761"/>
                    <a:pt x="196" y="1761"/>
                    <a:pt x="189" y="1761"/>
                  </a:cubicBezTo>
                  <a:cubicBezTo>
                    <a:pt x="168" y="1761"/>
                    <a:pt x="147" y="1765"/>
                    <a:pt x="127" y="1777"/>
                  </a:cubicBezTo>
                  <a:cubicBezTo>
                    <a:pt x="104" y="1792"/>
                    <a:pt x="76" y="1807"/>
                    <a:pt x="55" y="1825"/>
                  </a:cubicBezTo>
                  <a:cubicBezTo>
                    <a:pt x="18" y="1859"/>
                    <a:pt x="1" y="1901"/>
                    <a:pt x="4" y="1951"/>
                  </a:cubicBezTo>
                  <a:cubicBezTo>
                    <a:pt x="8" y="2019"/>
                    <a:pt x="55" y="2080"/>
                    <a:pt x="97" y="2132"/>
                  </a:cubicBezTo>
                  <a:cubicBezTo>
                    <a:pt x="119" y="2163"/>
                    <a:pt x="145" y="2193"/>
                    <a:pt x="171" y="2220"/>
                  </a:cubicBezTo>
                  <a:cubicBezTo>
                    <a:pt x="206" y="2258"/>
                    <a:pt x="241" y="2293"/>
                    <a:pt x="278" y="2326"/>
                  </a:cubicBezTo>
                  <a:cubicBezTo>
                    <a:pt x="308" y="2352"/>
                    <a:pt x="340" y="2374"/>
                    <a:pt x="371" y="2398"/>
                  </a:cubicBezTo>
                  <a:cubicBezTo>
                    <a:pt x="437" y="2450"/>
                    <a:pt x="500" y="2502"/>
                    <a:pt x="571" y="2544"/>
                  </a:cubicBezTo>
                  <a:cubicBezTo>
                    <a:pt x="606" y="2565"/>
                    <a:pt x="642" y="2587"/>
                    <a:pt x="682" y="2594"/>
                  </a:cubicBezTo>
                  <a:cubicBezTo>
                    <a:pt x="690" y="2595"/>
                    <a:pt x="697" y="2596"/>
                    <a:pt x="705" y="2596"/>
                  </a:cubicBezTo>
                  <a:cubicBezTo>
                    <a:pt x="808" y="2596"/>
                    <a:pt x="869" y="2478"/>
                    <a:pt x="909" y="2399"/>
                  </a:cubicBezTo>
                  <a:cubicBezTo>
                    <a:pt x="954" y="2308"/>
                    <a:pt x="994" y="2214"/>
                    <a:pt x="1041" y="2126"/>
                  </a:cubicBezTo>
                  <a:cubicBezTo>
                    <a:pt x="1053" y="2107"/>
                    <a:pt x="1067" y="2090"/>
                    <a:pt x="1079" y="2072"/>
                  </a:cubicBezTo>
                  <a:cubicBezTo>
                    <a:pt x="1124" y="2009"/>
                    <a:pt x="1170" y="1946"/>
                    <a:pt x="1213" y="1881"/>
                  </a:cubicBezTo>
                  <a:cubicBezTo>
                    <a:pt x="1304" y="1749"/>
                    <a:pt x="1393" y="1616"/>
                    <a:pt x="1479" y="1483"/>
                  </a:cubicBezTo>
                  <a:cubicBezTo>
                    <a:pt x="1569" y="1343"/>
                    <a:pt x="1660" y="1203"/>
                    <a:pt x="1753" y="1066"/>
                  </a:cubicBezTo>
                  <a:cubicBezTo>
                    <a:pt x="1785" y="1018"/>
                    <a:pt x="1821" y="974"/>
                    <a:pt x="1855" y="926"/>
                  </a:cubicBezTo>
                  <a:cubicBezTo>
                    <a:pt x="1941" y="827"/>
                    <a:pt x="2022" y="725"/>
                    <a:pt x="2106" y="625"/>
                  </a:cubicBezTo>
                  <a:cubicBezTo>
                    <a:pt x="2155" y="565"/>
                    <a:pt x="2199" y="502"/>
                    <a:pt x="2244" y="442"/>
                  </a:cubicBezTo>
                  <a:cubicBezTo>
                    <a:pt x="2311" y="353"/>
                    <a:pt x="2379" y="264"/>
                    <a:pt x="2426" y="162"/>
                  </a:cubicBezTo>
                  <a:cubicBezTo>
                    <a:pt x="2451" y="114"/>
                    <a:pt x="2439" y="53"/>
                    <a:pt x="2393" y="20"/>
                  </a:cubicBezTo>
                  <a:cubicBezTo>
                    <a:pt x="2374" y="7"/>
                    <a:pt x="2351" y="0"/>
                    <a:pt x="23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56"/>
            <p:cNvSpPr/>
            <p:nvPr/>
          </p:nvSpPr>
          <p:spPr>
            <a:xfrm>
              <a:off x="2882350" y="2201625"/>
              <a:ext cx="192250" cy="272450"/>
            </a:xfrm>
            <a:custGeom>
              <a:avLst/>
              <a:gdLst/>
              <a:ahLst/>
              <a:cxnLst/>
              <a:rect l="l" t="t" r="r" b="b"/>
              <a:pathLst>
                <a:path w="7690" h="10898" extrusionOk="0">
                  <a:moveTo>
                    <a:pt x="1732" y="4658"/>
                  </a:moveTo>
                  <a:cubicBezTo>
                    <a:pt x="1731" y="4659"/>
                    <a:pt x="1731" y="4659"/>
                    <a:pt x="1730" y="4660"/>
                  </a:cubicBezTo>
                  <a:cubicBezTo>
                    <a:pt x="1731" y="4659"/>
                    <a:pt x="1732" y="4659"/>
                    <a:pt x="1732" y="4658"/>
                  </a:cubicBezTo>
                  <a:close/>
                  <a:moveTo>
                    <a:pt x="760" y="5181"/>
                  </a:moveTo>
                  <a:cubicBezTo>
                    <a:pt x="760" y="5181"/>
                    <a:pt x="759" y="5181"/>
                    <a:pt x="759" y="5182"/>
                  </a:cubicBezTo>
                  <a:lnTo>
                    <a:pt x="759" y="5182"/>
                  </a:lnTo>
                  <a:cubicBezTo>
                    <a:pt x="760" y="5181"/>
                    <a:pt x="760" y="5181"/>
                    <a:pt x="760" y="5181"/>
                  </a:cubicBezTo>
                  <a:close/>
                  <a:moveTo>
                    <a:pt x="6325" y="5386"/>
                  </a:moveTo>
                  <a:cubicBezTo>
                    <a:pt x="6326" y="5387"/>
                    <a:pt x="6327" y="5387"/>
                    <a:pt x="6328" y="5387"/>
                  </a:cubicBezTo>
                  <a:cubicBezTo>
                    <a:pt x="6327" y="5387"/>
                    <a:pt x="6326" y="5387"/>
                    <a:pt x="6325" y="5386"/>
                  </a:cubicBezTo>
                  <a:close/>
                  <a:moveTo>
                    <a:pt x="1624" y="6191"/>
                  </a:moveTo>
                  <a:cubicBezTo>
                    <a:pt x="1624" y="6191"/>
                    <a:pt x="1625" y="6191"/>
                    <a:pt x="1625" y="6191"/>
                  </a:cubicBezTo>
                  <a:lnTo>
                    <a:pt x="1625" y="6191"/>
                  </a:lnTo>
                  <a:cubicBezTo>
                    <a:pt x="1625" y="6191"/>
                    <a:pt x="1624" y="6191"/>
                    <a:pt x="1624" y="6191"/>
                  </a:cubicBezTo>
                  <a:close/>
                  <a:moveTo>
                    <a:pt x="3062" y="6362"/>
                  </a:moveTo>
                  <a:cubicBezTo>
                    <a:pt x="3066" y="6363"/>
                    <a:pt x="3070" y="6364"/>
                    <a:pt x="3074" y="6365"/>
                  </a:cubicBezTo>
                  <a:cubicBezTo>
                    <a:pt x="3070" y="6364"/>
                    <a:pt x="3066" y="6363"/>
                    <a:pt x="3062" y="6362"/>
                  </a:cubicBezTo>
                  <a:close/>
                  <a:moveTo>
                    <a:pt x="2868" y="7611"/>
                  </a:moveTo>
                  <a:lnTo>
                    <a:pt x="2868" y="7611"/>
                  </a:lnTo>
                  <a:cubicBezTo>
                    <a:pt x="2867" y="7611"/>
                    <a:pt x="2867" y="7612"/>
                    <a:pt x="2867" y="7612"/>
                  </a:cubicBezTo>
                  <a:lnTo>
                    <a:pt x="2867" y="7612"/>
                  </a:lnTo>
                  <a:cubicBezTo>
                    <a:pt x="2867" y="7612"/>
                    <a:pt x="2868" y="7611"/>
                    <a:pt x="2868" y="7611"/>
                  </a:cubicBezTo>
                  <a:close/>
                  <a:moveTo>
                    <a:pt x="3003" y="8982"/>
                  </a:moveTo>
                  <a:cubicBezTo>
                    <a:pt x="3002" y="8982"/>
                    <a:pt x="3001" y="8983"/>
                    <a:pt x="3000" y="8984"/>
                  </a:cubicBezTo>
                  <a:lnTo>
                    <a:pt x="3000" y="8984"/>
                  </a:lnTo>
                  <a:cubicBezTo>
                    <a:pt x="3001" y="8983"/>
                    <a:pt x="3002" y="8982"/>
                    <a:pt x="3003" y="8982"/>
                  </a:cubicBezTo>
                  <a:close/>
                  <a:moveTo>
                    <a:pt x="6100" y="1071"/>
                  </a:moveTo>
                  <a:cubicBezTo>
                    <a:pt x="6054" y="1138"/>
                    <a:pt x="6010" y="1205"/>
                    <a:pt x="5967" y="1274"/>
                  </a:cubicBezTo>
                  <a:cubicBezTo>
                    <a:pt x="5841" y="1475"/>
                    <a:pt x="5713" y="1673"/>
                    <a:pt x="5582" y="1871"/>
                  </a:cubicBezTo>
                  <a:cubicBezTo>
                    <a:pt x="5516" y="1969"/>
                    <a:pt x="5448" y="2064"/>
                    <a:pt x="5380" y="2161"/>
                  </a:cubicBezTo>
                  <a:cubicBezTo>
                    <a:pt x="5309" y="2264"/>
                    <a:pt x="5239" y="2369"/>
                    <a:pt x="5170" y="2472"/>
                  </a:cubicBezTo>
                  <a:cubicBezTo>
                    <a:pt x="5107" y="2565"/>
                    <a:pt x="5042" y="2656"/>
                    <a:pt x="4979" y="2750"/>
                  </a:cubicBezTo>
                  <a:cubicBezTo>
                    <a:pt x="4909" y="2855"/>
                    <a:pt x="4839" y="2961"/>
                    <a:pt x="4766" y="3065"/>
                  </a:cubicBezTo>
                  <a:cubicBezTo>
                    <a:pt x="4628" y="3264"/>
                    <a:pt x="4481" y="3456"/>
                    <a:pt x="4343" y="3656"/>
                  </a:cubicBezTo>
                  <a:cubicBezTo>
                    <a:pt x="4279" y="3749"/>
                    <a:pt x="4217" y="3843"/>
                    <a:pt x="4153" y="3935"/>
                  </a:cubicBezTo>
                  <a:cubicBezTo>
                    <a:pt x="4086" y="4030"/>
                    <a:pt x="4018" y="4124"/>
                    <a:pt x="3952" y="4220"/>
                  </a:cubicBezTo>
                  <a:cubicBezTo>
                    <a:pt x="3881" y="4320"/>
                    <a:pt x="3812" y="4422"/>
                    <a:pt x="3741" y="4524"/>
                  </a:cubicBezTo>
                  <a:cubicBezTo>
                    <a:pt x="3724" y="4547"/>
                    <a:pt x="3707" y="4573"/>
                    <a:pt x="3690" y="4597"/>
                  </a:cubicBezTo>
                  <a:cubicBezTo>
                    <a:pt x="3688" y="4601"/>
                    <a:pt x="3684" y="4604"/>
                    <a:pt x="3681" y="4609"/>
                  </a:cubicBezTo>
                  <a:cubicBezTo>
                    <a:pt x="3647" y="4661"/>
                    <a:pt x="3607" y="4711"/>
                    <a:pt x="3571" y="4762"/>
                  </a:cubicBezTo>
                  <a:cubicBezTo>
                    <a:pt x="3569" y="4766"/>
                    <a:pt x="3567" y="4768"/>
                    <a:pt x="3565" y="4772"/>
                  </a:cubicBezTo>
                  <a:cubicBezTo>
                    <a:pt x="3611" y="4788"/>
                    <a:pt x="3654" y="4804"/>
                    <a:pt x="3698" y="4821"/>
                  </a:cubicBezTo>
                  <a:cubicBezTo>
                    <a:pt x="3747" y="4840"/>
                    <a:pt x="3796" y="4862"/>
                    <a:pt x="3841" y="4886"/>
                  </a:cubicBezTo>
                  <a:cubicBezTo>
                    <a:pt x="3855" y="4890"/>
                    <a:pt x="3870" y="4893"/>
                    <a:pt x="3882" y="4897"/>
                  </a:cubicBezTo>
                  <a:lnTo>
                    <a:pt x="3881" y="4897"/>
                  </a:lnTo>
                  <a:cubicBezTo>
                    <a:pt x="4032" y="4943"/>
                    <a:pt x="4181" y="4993"/>
                    <a:pt x="4334" y="5037"/>
                  </a:cubicBezTo>
                  <a:cubicBezTo>
                    <a:pt x="4475" y="5079"/>
                    <a:pt x="4616" y="5118"/>
                    <a:pt x="4759" y="5160"/>
                  </a:cubicBezTo>
                  <a:lnTo>
                    <a:pt x="4759" y="5160"/>
                  </a:lnTo>
                  <a:cubicBezTo>
                    <a:pt x="4759" y="5159"/>
                    <a:pt x="4758" y="5159"/>
                    <a:pt x="4757" y="5159"/>
                  </a:cubicBezTo>
                  <a:lnTo>
                    <a:pt x="4757" y="5159"/>
                  </a:lnTo>
                  <a:cubicBezTo>
                    <a:pt x="4945" y="5215"/>
                    <a:pt x="5134" y="5278"/>
                    <a:pt x="5324" y="5330"/>
                  </a:cubicBezTo>
                  <a:cubicBezTo>
                    <a:pt x="5407" y="5355"/>
                    <a:pt x="5491" y="5380"/>
                    <a:pt x="5577" y="5401"/>
                  </a:cubicBezTo>
                  <a:cubicBezTo>
                    <a:pt x="5659" y="5421"/>
                    <a:pt x="5742" y="5442"/>
                    <a:pt x="5824" y="5465"/>
                  </a:cubicBezTo>
                  <a:cubicBezTo>
                    <a:pt x="5925" y="5495"/>
                    <a:pt x="6028" y="5527"/>
                    <a:pt x="6130" y="5561"/>
                  </a:cubicBezTo>
                  <a:cubicBezTo>
                    <a:pt x="6218" y="5588"/>
                    <a:pt x="6307" y="5613"/>
                    <a:pt x="6396" y="5640"/>
                  </a:cubicBezTo>
                  <a:lnTo>
                    <a:pt x="6396" y="5640"/>
                  </a:lnTo>
                  <a:cubicBezTo>
                    <a:pt x="6395" y="5639"/>
                    <a:pt x="6394" y="5639"/>
                    <a:pt x="6393" y="5639"/>
                  </a:cubicBezTo>
                  <a:lnTo>
                    <a:pt x="6393" y="5639"/>
                  </a:lnTo>
                  <a:cubicBezTo>
                    <a:pt x="6497" y="5670"/>
                    <a:pt x="6600" y="5705"/>
                    <a:pt x="6705" y="5736"/>
                  </a:cubicBezTo>
                  <a:cubicBezTo>
                    <a:pt x="6812" y="5768"/>
                    <a:pt x="6918" y="5799"/>
                    <a:pt x="7023" y="5832"/>
                  </a:cubicBezTo>
                  <a:cubicBezTo>
                    <a:pt x="7086" y="5853"/>
                    <a:pt x="7148" y="5876"/>
                    <a:pt x="7212" y="5898"/>
                  </a:cubicBezTo>
                  <a:cubicBezTo>
                    <a:pt x="7193" y="5909"/>
                    <a:pt x="7174" y="5920"/>
                    <a:pt x="7155" y="5932"/>
                  </a:cubicBezTo>
                  <a:cubicBezTo>
                    <a:pt x="6965" y="6052"/>
                    <a:pt x="6786" y="6192"/>
                    <a:pt x="6594" y="6312"/>
                  </a:cubicBezTo>
                  <a:cubicBezTo>
                    <a:pt x="6385" y="6441"/>
                    <a:pt x="6172" y="6567"/>
                    <a:pt x="5964" y="6694"/>
                  </a:cubicBezTo>
                  <a:cubicBezTo>
                    <a:pt x="5753" y="6823"/>
                    <a:pt x="5548" y="6957"/>
                    <a:pt x="5342" y="7093"/>
                  </a:cubicBezTo>
                  <a:cubicBezTo>
                    <a:pt x="5144" y="7224"/>
                    <a:pt x="4943" y="7349"/>
                    <a:pt x="4747" y="7481"/>
                  </a:cubicBezTo>
                  <a:cubicBezTo>
                    <a:pt x="4556" y="7609"/>
                    <a:pt x="4374" y="7746"/>
                    <a:pt x="4190" y="7880"/>
                  </a:cubicBezTo>
                  <a:lnTo>
                    <a:pt x="4191" y="7880"/>
                  </a:lnTo>
                  <a:cubicBezTo>
                    <a:pt x="4190" y="7882"/>
                    <a:pt x="4186" y="7884"/>
                    <a:pt x="4185" y="7885"/>
                  </a:cubicBezTo>
                  <a:cubicBezTo>
                    <a:pt x="4183" y="7886"/>
                    <a:pt x="4181" y="7888"/>
                    <a:pt x="4179" y="7889"/>
                  </a:cubicBezTo>
                  <a:lnTo>
                    <a:pt x="4181" y="7886"/>
                  </a:lnTo>
                  <a:lnTo>
                    <a:pt x="4181" y="7886"/>
                  </a:lnTo>
                  <a:cubicBezTo>
                    <a:pt x="3938" y="8058"/>
                    <a:pt x="3694" y="8224"/>
                    <a:pt x="3449" y="8394"/>
                  </a:cubicBezTo>
                  <a:cubicBezTo>
                    <a:pt x="3332" y="8474"/>
                    <a:pt x="3214" y="8553"/>
                    <a:pt x="3097" y="8634"/>
                  </a:cubicBezTo>
                  <a:cubicBezTo>
                    <a:pt x="2979" y="8716"/>
                    <a:pt x="2862" y="8802"/>
                    <a:pt x="2745" y="8886"/>
                  </a:cubicBezTo>
                  <a:cubicBezTo>
                    <a:pt x="2744" y="8887"/>
                    <a:pt x="2741" y="8889"/>
                    <a:pt x="2739" y="8890"/>
                  </a:cubicBezTo>
                  <a:lnTo>
                    <a:pt x="2740" y="8890"/>
                  </a:lnTo>
                  <a:cubicBezTo>
                    <a:pt x="2739" y="8891"/>
                    <a:pt x="2739" y="8891"/>
                    <a:pt x="2736" y="8891"/>
                  </a:cubicBezTo>
                  <a:cubicBezTo>
                    <a:pt x="2385" y="9143"/>
                    <a:pt x="2023" y="9380"/>
                    <a:pt x="1671" y="9632"/>
                  </a:cubicBezTo>
                  <a:cubicBezTo>
                    <a:pt x="1495" y="9758"/>
                    <a:pt x="1316" y="9880"/>
                    <a:pt x="1144" y="10012"/>
                  </a:cubicBezTo>
                  <a:lnTo>
                    <a:pt x="850" y="10236"/>
                  </a:lnTo>
                  <a:cubicBezTo>
                    <a:pt x="868" y="10215"/>
                    <a:pt x="883" y="10192"/>
                    <a:pt x="902" y="10170"/>
                  </a:cubicBezTo>
                  <a:lnTo>
                    <a:pt x="902" y="10170"/>
                  </a:lnTo>
                  <a:cubicBezTo>
                    <a:pt x="897" y="10175"/>
                    <a:pt x="894" y="10179"/>
                    <a:pt x="891" y="10182"/>
                  </a:cubicBezTo>
                  <a:cubicBezTo>
                    <a:pt x="971" y="10083"/>
                    <a:pt x="1051" y="9984"/>
                    <a:pt x="1126" y="9880"/>
                  </a:cubicBezTo>
                  <a:cubicBezTo>
                    <a:pt x="1264" y="9694"/>
                    <a:pt x="1400" y="9504"/>
                    <a:pt x="1539" y="9317"/>
                  </a:cubicBezTo>
                  <a:cubicBezTo>
                    <a:pt x="1678" y="9132"/>
                    <a:pt x="1818" y="8951"/>
                    <a:pt x="1957" y="8767"/>
                  </a:cubicBezTo>
                  <a:cubicBezTo>
                    <a:pt x="2255" y="8378"/>
                    <a:pt x="2560" y="7993"/>
                    <a:pt x="2867" y="7612"/>
                  </a:cubicBezTo>
                  <a:lnTo>
                    <a:pt x="2867" y="7612"/>
                  </a:lnTo>
                  <a:cubicBezTo>
                    <a:pt x="2866" y="7612"/>
                    <a:pt x="2865" y="7612"/>
                    <a:pt x="2865" y="7612"/>
                  </a:cubicBezTo>
                  <a:cubicBezTo>
                    <a:pt x="2870" y="7606"/>
                    <a:pt x="2876" y="7601"/>
                    <a:pt x="2880" y="7595"/>
                  </a:cubicBezTo>
                  <a:cubicBezTo>
                    <a:pt x="2890" y="7583"/>
                    <a:pt x="2900" y="7571"/>
                    <a:pt x="2910" y="7559"/>
                  </a:cubicBezTo>
                  <a:cubicBezTo>
                    <a:pt x="2916" y="7552"/>
                    <a:pt x="2922" y="7544"/>
                    <a:pt x="2927" y="7537"/>
                  </a:cubicBezTo>
                  <a:cubicBezTo>
                    <a:pt x="2929" y="7535"/>
                    <a:pt x="2929" y="7534"/>
                    <a:pt x="2930" y="7533"/>
                  </a:cubicBezTo>
                  <a:cubicBezTo>
                    <a:pt x="2941" y="7519"/>
                    <a:pt x="2951" y="7508"/>
                    <a:pt x="2961" y="7495"/>
                  </a:cubicBezTo>
                  <a:cubicBezTo>
                    <a:pt x="2983" y="7473"/>
                    <a:pt x="3002" y="7446"/>
                    <a:pt x="3020" y="7421"/>
                  </a:cubicBezTo>
                  <a:cubicBezTo>
                    <a:pt x="3022" y="7420"/>
                    <a:pt x="3022" y="7420"/>
                    <a:pt x="3023" y="7418"/>
                  </a:cubicBezTo>
                  <a:cubicBezTo>
                    <a:pt x="3069" y="7362"/>
                    <a:pt x="3113" y="7306"/>
                    <a:pt x="3159" y="7250"/>
                  </a:cubicBezTo>
                  <a:cubicBezTo>
                    <a:pt x="3227" y="7165"/>
                    <a:pt x="3298" y="7081"/>
                    <a:pt x="3369" y="6996"/>
                  </a:cubicBezTo>
                  <a:cubicBezTo>
                    <a:pt x="3436" y="6913"/>
                    <a:pt x="3505" y="6833"/>
                    <a:pt x="3572" y="6750"/>
                  </a:cubicBezTo>
                  <a:cubicBezTo>
                    <a:pt x="3574" y="6750"/>
                    <a:pt x="3577" y="6752"/>
                    <a:pt x="3578" y="6752"/>
                  </a:cubicBezTo>
                  <a:cubicBezTo>
                    <a:pt x="3611" y="6708"/>
                    <a:pt x="3644" y="6665"/>
                    <a:pt x="3678" y="6620"/>
                  </a:cubicBezTo>
                  <a:cubicBezTo>
                    <a:pt x="3692" y="6600"/>
                    <a:pt x="3710" y="6582"/>
                    <a:pt x="3726" y="6564"/>
                  </a:cubicBezTo>
                  <a:cubicBezTo>
                    <a:pt x="3725" y="6564"/>
                    <a:pt x="3724" y="6563"/>
                    <a:pt x="3722" y="6563"/>
                  </a:cubicBezTo>
                  <a:lnTo>
                    <a:pt x="3724" y="6562"/>
                  </a:lnTo>
                  <a:cubicBezTo>
                    <a:pt x="3694" y="6551"/>
                    <a:pt x="3665" y="6541"/>
                    <a:pt x="3636" y="6532"/>
                  </a:cubicBezTo>
                  <a:cubicBezTo>
                    <a:pt x="3591" y="6516"/>
                    <a:pt x="3546" y="6500"/>
                    <a:pt x="3499" y="6482"/>
                  </a:cubicBezTo>
                  <a:cubicBezTo>
                    <a:pt x="3498" y="6485"/>
                    <a:pt x="3495" y="6486"/>
                    <a:pt x="3494" y="6489"/>
                  </a:cubicBezTo>
                  <a:cubicBezTo>
                    <a:pt x="3477" y="6484"/>
                    <a:pt x="3462" y="6477"/>
                    <a:pt x="3445" y="6474"/>
                  </a:cubicBezTo>
                  <a:cubicBezTo>
                    <a:pt x="3317" y="6436"/>
                    <a:pt x="3188" y="6400"/>
                    <a:pt x="3059" y="6361"/>
                  </a:cubicBezTo>
                  <a:lnTo>
                    <a:pt x="3059" y="6361"/>
                  </a:lnTo>
                  <a:cubicBezTo>
                    <a:pt x="3060" y="6361"/>
                    <a:pt x="3061" y="6362"/>
                    <a:pt x="3062" y="6362"/>
                  </a:cubicBezTo>
                  <a:lnTo>
                    <a:pt x="3062" y="6362"/>
                  </a:lnTo>
                  <a:cubicBezTo>
                    <a:pt x="2933" y="6323"/>
                    <a:pt x="2804" y="6284"/>
                    <a:pt x="2672" y="6253"/>
                  </a:cubicBezTo>
                  <a:cubicBezTo>
                    <a:pt x="2535" y="6221"/>
                    <a:pt x="2401" y="6188"/>
                    <a:pt x="2266" y="6152"/>
                  </a:cubicBezTo>
                  <a:lnTo>
                    <a:pt x="2266" y="6152"/>
                  </a:lnTo>
                  <a:cubicBezTo>
                    <a:pt x="2061" y="6086"/>
                    <a:pt x="1855" y="6019"/>
                    <a:pt x="1646" y="5961"/>
                  </a:cubicBezTo>
                  <a:cubicBezTo>
                    <a:pt x="1429" y="5902"/>
                    <a:pt x="1209" y="5849"/>
                    <a:pt x="991" y="5790"/>
                  </a:cubicBezTo>
                  <a:cubicBezTo>
                    <a:pt x="888" y="5762"/>
                    <a:pt x="786" y="5731"/>
                    <a:pt x="683" y="5705"/>
                  </a:cubicBezTo>
                  <a:cubicBezTo>
                    <a:pt x="623" y="5691"/>
                    <a:pt x="562" y="5676"/>
                    <a:pt x="501" y="5664"/>
                  </a:cubicBezTo>
                  <a:cubicBezTo>
                    <a:pt x="533" y="5639"/>
                    <a:pt x="567" y="5614"/>
                    <a:pt x="599" y="5589"/>
                  </a:cubicBezTo>
                  <a:cubicBezTo>
                    <a:pt x="732" y="5485"/>
                    <a:pt x="863" y="5380"/>
                    <a:pt x="994" y="5272"/>
                  </a:cubicBezTo>
                  <a:cubicBezTo>
                    <a:pt x="1240" y="5067"/>
                    <a:pt x="1486" y="4861"/>
                    <a:pt x="1733" y="4655"/>
                  </a:cubicBezTo>
                  <a:lnTo>
                    <a:pt x="1733" y="4655"/>
                  </a:lnTo>
                  <a:cubicBezTo>
                    <a:pt x="1733" y="4657"/>
                    <a:pt x="1733" y="4657"/>
                    <a:pt x="1732" y="4658"/>
                  </a:cubicBezTo>
                  <a:lnTo>
                    <a:pt x="1732" y="4658"/>
                  </a:lnTo>
                  <a:cubicBezTo>
                    <a:pt x="1987" y="4450"/>
                    <a:pt x="2247" y="4246"/>
                    <a:pt x="2496" y="4033"/>
                  </a:cubicBezTo>
                  <a:cubicBezTo>
                    <a:pt x="2757" y="3809"/>
                    <a:pt x="3017" y="3585"/>
                    <a:pt x="3283" y="3368"/>
                  </a:cubicBezTo>
                  <a:lnTo>
                    <a:pt x="3283" y="3368"/>
                  </a:lnTo>
                  <a:lnTo>
                    <a:pt x="3282" y="3369"/>
                  </a:lnTo>
                  <a:cubicBezTo>
                    <a:pt x="3643" y="3080"/>
                    <a:pt x="4015" y="2805"/>
                    <a:pt x="4371" y="2511"/>
                  </a:cubicBezTo>
                  <a:cubicBezTo>
                    <a:pt x="4551" y="2363"/>
                    <a:pt x="4723" y="2210"/>
                    <a:pt x="4897" y="2058"/>
                  </a:cubicBezTo>
                  <a:cubicBezTo>
                    <a:pt x="5057" y="1918"/>
                    <a:pt x="5222" y="1778"/>
                    <a:pt x="5386" y="1640"/>
                  </a:cubicBezTo>
                  <a:lnTo>
                    <a:pt x="5384" y="1640"/>
                  </a:lnTo>
                  <a:cubicBezTo>
                    <a:pt x="5620" y="1448"/>
                    <a:pt x="5860" y="1259"/>
                    <a:pt x="6100" y="1071"/>
                  </a:cubicBezTo>
                  <a:close/>
                  <a:moveTo>
                    <a:pt x="531" y="10346"/>
                  </a:moveTo>
                  <a:cubicBezTo>
                    <a:pt x="528" y="10348"/>
                    <a:pt x="527" y="10351"/>
                    <a:pt x="525" y="10354"/>
                  </a:cubicBezTo>
                  <a:lnTo>
                    <a:pt x="525" y="10354"/>
                  </a:lnTo>
                  <a:cubicBezTo>
                    <a:pt x="527" y="10351"/>
                    <a:pt x="529" y="10348"/>
                    <a:pt x="531" y="10346"/>
                  </a:cubicBezTo>
                  <a:close/>
                  <a:moveTo>
                    <a:pt x="469" y="10702"/>
                  </a:moveTo>
                  <a:cubicBezTo>
                    <a:pt x="468" y="10703"/>
                    <a:pt x="467" y="10704"/>
                    <a:pt x="465" y="10705"/>
                  </a:cubicBezTo>
                  <a:cubicBezTo>
                    <a:pt x="466" y="10704"/>
                    <a:pt x="468" y="10703"/>
                    <a:pt x="469" y="10702"/>
                  </a:cubicBezTo>
                  <a:close/>
                  <a:moveTo>
                    <a:pt x="7122" y="0"/>
                  </a:moveTo>
                  <a:cubicBezTo>
                    <a:pt x="7117" y="4"/>
                    <a:pt x="7114" y="7"/>
                    <a:pt x="7109" y="11"/>
                  </a:cubicBezTo>
                  <a:cubicBezTo>
                    <a:pt x="7100" y="18"/>
                    <a:pt x="7090" y="26"/>
                    <a:pt x="7081" y="31"/>
                  </a:cubicBezTo>
                  <a:lnTo>
                    <a:pt x="6931" y="144"/>
                  </a:lnTo>
                  <a:cubicBezTo>
                    <a:pt x="6776" y="262"/>
                    <a:pt x="6624" y="383"/>
                    <a:pt x="6470" y="505"/>
                  </a:cubicBezTo>
                  <a:cubicBezTo>
                    <a:pt x="6462" y="511"/>
                    <a:pt x="6455" y="516"/>
                    <a:pt x="6445" y="520"/>
                  </a:cubicBezTo>
                  <a:cubicBezTo>
                    <a:pt x="6408" y="549"/>
                    <a:pt x="6369" y="580"/>
                    <a:pt x="6331" y="610"/>
                  </a:cubicBezTo>
                  <a:cubicBezTo>
                    <a:pt x="6147" y="754"/>
                    <a:pt x="5964" y="898"/>
                    <a:pt x="5780" y="1043"/>
                  </a:cubicBezTo>
                  <a:cubicBezTo>
                    <a:pt x="5594" y="1191"/>
                    <a:pt x="5407" y="1337"/>
                    <a:pt x="5226" y="1488"/>
                  </a:cubicBezTo>
                  <a:cubicBezTo>
                    <a:pt x="5131" y="1568"/>
                    <a:pt x="5035" y="1646"/>
                    <a:pt x="4943" y="1728"/>
                  </a:cubicBezTo>
                  <a:cubicBezTo>
                    <a:pt x="4844" y="1813"/>
                    <a:pt x="4746" y="1899"/>
                    <a:pt x="4648" y="1986"/>
                  </a:cubicBezTo>
                  <a:cubicBezTo>
                    <a:pt x="4467" y="2144"/>
                    <a:pt x="4283" y="2298"/>
                    <a:pt x="4098" y="2452"/>
                  </a:cubicBezTo>
                  <a:cubicBezTo>
                    <a:pt x="3927" y="2587"/>
                    <a:pt x="3756" y="2721"/>
                    <a:pt x="3585" y="2854"/>
                  </a:cubicBezTo>
                  <a:cubicBezTo>
                    <a:pt x="3422" y="2977"/>
                    <a:pt x="3262" y="3102"/>
                    <a:pt x="3105" y="3231"/>
                  </a:cubicBezTo>
                  <a:cubicBezTo>
                    <a:pt x="2942" y="3365"/>
                    <a:pt x="2780" y="3500"/>
                    <a:pt x="2620" y="3638"/>
                  </a:cubicBezTo>
                  <a:cubicBezTo>
                    <a:pt x="2460" y="3775"/>
                    <a:pt x="2302" y="3910"/>
                    <a:pt x="2141" y="4043"/>
                  </a:cubicBezTo>
                  <a:lnTo>
                    <a:pt x="2141" y="4043"/>
                  </a:lnTo>
                  <a:cubicBezTo>
                    <a:pt x="2141" y="4043"/>
                    <a:pt x="2141" y="4042"/>
                    <a:pt x="2141" y="4042"/>
                  </a:cubicBezTo>
                  <a:lnTo>
                    <a:pt x="2141" y="4042"/>
                  </a:lnTo>
                  <a:cubicBezTo>
                    <a:pt x="2140" y="4043"/>
                    <a:pt x="2140" y="4043"/>
                    <a:pt x="2139" y="4044"/>
                  </a:cubicBezTo>
                  <a:lnTo>
                    <a:pt x="2139" y="4044"/>
                  </a:lnTo>
                  <a:cubicBezTo>
                    <a:pt x="2140" y="4043"/>
                    <a:pt x="2140" y="4043"/>
                    <a:pt x="2141" y="4043"/>
                  </a:cubicBezTo>
                  <a:lnTo>
                    <a:pt x="2141" y="4043"/>
                  </a:lnTo>
                  <a:cubicBezTo>
                    <a:pt x="2140" y="4044"/>
                    <a:pt x="2138" y="4045"/>
                    <a:pt x="2137" y="4046"/>
                  </a:cubicBezTo>
                  <a:lnTo>
                    <a:pt x="2137" y="4046"/>
                  </a:lnTo>
                  <a:cubicBezTo>
                    <a:pt x="2138" y="4045"/>
                    <a:pt x="2139" y="4044"/>
                    <a:pt x="2139" y="4044"/>
                  </a:cubicBezTo>
                  <a:lnTo>
                    <a:pt x="2139" y="4044"/>
                  </a:lnTo>
                  <a:cubicBezTo>
                    <a:pt x="2138" y="4045"/>
                    <a:pt x="2138" y="4045"/>
                    <a:pt x="2137" y="4046"/>
                  </a:cubicBezTo>
                  <a:lnTo>
                    <a:pt x="2137" y="4046"/>
                  </a:lnTo>
                  <a:cubicBezTo>
                    <a:pt x="2137" y="4046"/>
                    <a:pt x="2137" y="4046"/>
                    <a:pt x="2137" y="4046"/>
                  </a:cubicBezTo>
                  <a:lnTo>
                    <a:pt x="2137" y="4046"/>
                  </a:lnTo>
                  <a:cubicBezTo>
                    <a:pt x="1898" y="4240"/>
                    <a:pt x="1660" y="4433"/>
                    <a:pt x="1423" y="4629"/>
                  </a:cubicBezTo>
                  <a:cubicBezTo>
                    <a:pt x="1202" y="4811"/>
                    <a:pt x="981" y="4997"/>
                    <a:pt x="759" y="5182"/>
                  </a:cubicBezTo>
                  <a:cubicBezTo>
                    <a:pt x="759" y="5182"/>
                    <a:pt x="759" y="5182"/>
                    <a:pt x="759" y="5182"/>
                  </a:cubicBezTo>
                  <a:lnTo>
                    <a:pt x="759" y="5182"/>
                  </a:lnTo>
                  <a:cubicBezTo>
                    <a:pt x="659" y="5264"/>
                    <a:pt x="559" y="5343"/>
                    <a:pt x="458" y="5422"/>
                  </a:cubicBezTo>
                  <a:lnTo>
                    <a:pt x="448" y="5433"/>
                  </a:lnTo>
                  <a:cubicBezTo>
                    <a:pt x="429" y="5450"/>
                    <a:pt x="409" y="5470"/>
                    <a:pt x="389" y="5486"/>
                  </a:cubicBezTo>
                  <a:cubicBezTo>
                    <a:pt x="344" y="5525"/>
                    <a:pt x="299" y="5563"/>
                    <a:pt x="252" y="5599"/>
                  </a:cubicBezTo>
                  <a:cubicBezTo>
                    <a:pt x="184" y="5651"/>
                    <a:pt x="112" y="5699"/>
                    <a:pt x="41" y="5745"/>
                  </a:cubicBezTo>
                  <a:cubicBezTo>
                    <a:pt x="27" y="5755"/>
                    <a:pt x="15" y="5764"/>
                    <a:pt x="1" y="5773"/>
                  </a:cubicBezTo>
                  <a:cubicBezTo>
                    <a:pt x="21" y="5776"/>
                    <a:pt x="41" y="5779"/>
                    <a:pt x="61" y="5783"/>
                  </a:cubicBezTo>
                  <a:cubicBezTo>
                    <a:pt x="66" y="5784"/>
                    <a:pt x="72" y="5784"/>
                    <a:pt x="77" y="5787"/>
                  </a:cubicBezTo>
                  <a:cubicBezTo>
                    <a:pt x="81" y="5789"/>
                    <a:pt x="86" y="5789"/>
                    <a:pt x="91" y="5791"/>
                  </a:cubicBezTo>
                  <a:cubicBezTo>
                    <a:pt x="117" y="5797"/>
                    <a:pt x="144" y="5804"/>
                    <a:pt x="171" y="5809"/>
                  </a:cubicBezTo>
                  <a:cubicBezTo>
                    <a:pt x="172" y="5809"/>
                    <a:pt x="174" y="5810"/>
                    <a:pt x="175" y="5810"/>
                  </a:cubicBezTo>
                  <a:cubicBezTo>
                    <a:pt x="179" y="5811"/>
                    <a:pt x="184" y="5811"/>
                    <a:pt x="187" y="5812"/>
                  </a:cubicBezTo>
                  <a:cubicBezTo>
                    <a:pt x="190" y="5814"/>
                    <a:pt x="192" y="5814"/>
                    <a:pt x="195" y="5814"/>
                  </a:cubicBezTo>
                  <a:cubicBezTo>
                    <a:pt x="222" y="5821"/>
                    <a:pt x="248" y="5832"/>
                    <a:pt x="277" y="5840"/>
                  </a:cubicBezTo>
                  <a:cubicBezTo>
                    <a:pt x="296" y="5846"/>
                    <a:pt x="314" y="5853"/>
                    <a:pt x="331" y="5861"/>
                  </a:cubicBezTo>
                  <a:cubicBezTo>
                    <a:pt x="438" y="5884"/>
                    <a:pt x="546" y="5908"/>
                    <a:pt x="651" y="5934"/>
                  </a:cubicBezTo>
                  <a:cubicBezTo>
                    <a:pt x="811" y="5972"/>
                    <a:pt x="970" y="6022"/>
                    <a:pt x="1130" y="6063"/>
                  </a:cubicBezTo>
                  <a:cubicBezTo>
                    <a:pt x="1298" y="6105"/>
                    <a:pt x="1468" y="6147"/>
                    <a:pt x="1635" y="6194"/>
                  </a:cubicBezTo>
                  <a:lnTo>
                    <a:pt x="1635" y="6194"/>
                  </a:lnTo>
                  <a:cubicBezTo>
                    <a:pt x="1632" y="6193"/>
                    <a:pt x="1628" y="6192"/>
                    <a:pt x="1625" y="6191"/>
                  </a:cubicBezTo>
                  <a:lnTo>
                    <a:pt x="1625" y="6191"/>
                  </a:lnTo>
                  <a:cubicBezTo>
                    <a:pt x="1735" y="6223"/>
                    <a:pt x="1844" y="6256"/>
                    <a:pt x="1955" y="6291"/>
                  </a:cubicBezTo>
                  <a:cubicBezTo>
                    <a:pt x="2054" y="6323"/>
                    <a:pt x="2153" y="6356"/>
                    <a:pt x="2255" y="6384"/>
                  </a:cubicBezTo>
                  <a:cubicBezTo>
                    <a:pt x="2457" y="6441"/>
                    <a:pt x="2664" y="6482"/>
                    <a:pt x="2869" y="6540"/>
                  </a:cubicBezTo>
                  <a:lnTo>
                    <a:pt x="2868" y="6540"/>
                  </a:lnTo>
                  <a:lnTo>
                    <a:pt x="3347" y="6679"/>
                  </a:lnTo>
                  <a:cubicBezTo>
                    <a:pt x="3211" y="6843"/>
                    <a:pt x="3076" y="7006"/>
                    <a:pt x="2942" y="7171"/>
                  </a:cubicBezTo>
                  <a:cubicBezTo>
                    <a:pt x="2915" y="7206"/>
                    <a:pt x="2888" y="7240"/>
                    <a:pt x="2859" y="7273"/>
                  </a:cubicBezTo>
                  <a:cubicBezTo>
                    <a:pt x="2858" y="7275"/>
                    <a:pt x="2858" y="7276"/>
                    <a:pt x="2857" y="7277"/>
                  </a:cubicBezTo>
                  <a:cubicBezTo>
                    <a:pt x="2853" y="7281"/>
                    <a:pt x="2850" y="7285"/>
                    <a:pt x="2847" y="7290"/>
                  </a:cubicBezTo>
                  <a:cubicBezTo>
                    <a:pt x="2845" y="7291"/>
                    <a:pt x="2843" y="7293"/>
                    <a:pt x="2843" y="7296"/>
                  </a:cubicBezTo>
                  <a:cubicBezTo>
                    <a:pt x="2831" y="7308"/>
                    <a:pt x="2821" y="7322"/>
                    <a:pt x="2811" y="7335"/>
                  </a:cubicBezTo>
                  <a:cubicBezTo>
                    <a:pt x="2811" y="7333"/>
                    <a:pt x="2812" y="7333"/>
                    <a:pt x="2812" y="7332"/>
                  </a:cubicBezTo>
                  <a:lnTo>
                    <a:pt x="2812" y="7332"/>
                  </a:lnTo>
                  <a:cubicBezTo>
                    <a:pt x="2801" y="7347"/>
                    <a:pt x="2788" y="7359"/>
                    <a:pt x="2780" y="7374"/>
                  </a:cubicBezTo>
                  <a:cubicBezTo>
                    <a:pt x="2777" y="7378"/>
                    <a:pt x="2773" y="7380"/>
                    <a:pt x="2771" y="7384"/>
                  </a:cubicBezTo>
                  <a:cubicBezTo>
                    <a:pt x="2762" y="7394"/>
                    <a:pt x="2754" y="7405"/>
                    <a:pt x="2746" y="7416"/>
                  </a:cubicBezTo>
                  <a:cubicBezTo>
                    <a:pt x="2746" y="7418"/>
                    <a:pt x="2745" y="7418"/>
                    <a:pt x="2745" y="7418"/>
                  </a:cubicBezTo>
                  <a:cubicBezTo>
                    <a:pt x="2739" y="7426"/>
                    <a:pt x="2730" y="7436"/>
                    <a:pt x="2724" y="7444"/>
                  </a:cubicBezTo>
                  <a:cubicBezTo>
                    <a:pt x="2714" y="7454"/>
                    <a:pt x="2706" y="7467"/>
                    <a:pt x="2697" y="7477"/>
                  </a:cubicBezTo>
                  <a:cubicBezTo>
                    <a:pt x="2678" y="7498"/>
                    <a:pt x="2661" y="7523"/>
                    <a:pt x="2643" y="7544"/>
                  </a:cubicBezTo>
                  <a:lnTo>
                    <a:pt x="2534" y="7679"/>
                  </a:lnTo>
                  <a:cubicBezTo>
                    <a:pt x="2383" y="7872"/>
                    <a:pt x="2231" y="8064"/>
                    <a:pt x="2079" y="8256"/>
                  </a:cubicBezTo>
                  <a:cubicBezTo>
                    <a:pt x="1932" y="8443"/>
                    <a:pt x="1787" y="8633"/>
                    <a:pt x="1643" y="8823"/>
                  </a:cubicBezTo>
                  <a:cubicBezTo>
                    <a:pt x="1500" y="9010"/>
                    <a:pt x="1357" y="9196"/>
                    <a:pt x="1218" y="9387"/>
                  </a:cubicBezTo>
                  <a:cubicBezTo>
                    <a:pt x="1126" y="9516"/>
                    <a:pt x="1032" y="9644"/>
                    <a:pt x="936" y="9772"/>
                  </a:cubicBezTo>
                  <a:cubicBezTo>
                    <a:pt x="920" y="9794"/>
                    <a:pt x="907" y="9815"/>
                    <a:pt x="892" y="9838"/>
                  </a:cubicBezTo>
                  <a:cubicBezTo>
                    <a:pt x="827" y="9937"/>
                    <a:pt x="758" y="10034"/>
                    <a:pt x="690" y="10130"/>
                  </a:cubicBezTo>
                  <a:lnTo>
                    <a:pt x="690" y="10129"/>
                  </a:lnTo>
                  <a:cubicBezTo>
                    <a:pt x="655" y="10176"/>
                    <a:pt x="621" y="10222"/>
                    <a:pt x="585" y="10270"/>
                  </a:cubicBezTo>
                  <a:cubicBezTo>
                    <a:pt x="566" y="10298"/>
                    <a:pt x="546" y="10326"/>
                    <a:pt x="525" y="10355"/>
                  </a:cubicBezTo>
                  <a:cubicBezTo>
                    <a:pt x="525" y="10355"/>
                    <a:pt x="525" y="10354"/>
                    <a:pt x="525" y="10354"/>
                  </a:cubicBezTo>
                  <a:lnTo>
                    <a:pt x="525" y="10354"/>
                  </a:lnTo>
                  <a:cubicBezTo>
                    <a:pt x="519" y="10363"/>
                    <a:pt x="512" y="10372"/>
                    <a:pt x="505" y="10380"/>
                  </a:cubicBezTo>
                  <a:cubicBezTo>
                    <a:pt x="499" y="10390"/>
                    <a:pt x="492" y="10399"/>
                    <a:pt x="485" y="10409"/>
                  </a:cubicBezTo>
                  <a:cubicBezTo>
                    <a:pt x="437" y="10478"/>
                    <a:pt x="392" y="10545"/>
                    <a:pt x="346" y="10613"/>
                  </a:cubicBezTo>
                  <a:cubicBezTo>
                    <a:pt x="346" y="10614"/>
                    <a:pt x="345" y="10614"/>
                    <a:pt x="345" y="10615"/>
                  </a:cubicBezTo>
                  <a:cubicBezTo>
                    <a:pt x="334" y="10634"/>
                    <a:pt x="321" y="10650"/>
                    <a:pt x="310" y="10669"/>
                  </a:cubicBezTo>
                  <a:cubicBezTo>
                    <a:pt x="309" y="10670"/>
                    <a:pt x="309" y="10671"/>
                    <a:pt x="308" y="10672"/>
                  </a:cubicBezTo>
                  <a:cubicBezTo>
                    <a:pt x="309" y="10670"/>
                    <a:pt x="310" y="10666"/>
                    <a:pt x="311" y="10664"/>
                  </a:cubicBezTo>
                  <a:lnTo>
                    <a:pt x="311" y="10664"/>
                  </a:lnTo>
                  <a:cubicBezTo>
                    <a:pt x="263" y="10742"/>
                    <a:pt x="213" y="10821"/>
                    <a:pt x="165" y="10898"/>
                  </a:cubicBezTo>
                  <a:cubicBezTo>
                    <a:pt x="226" y="10856"/>
                    <a:pt x="290" y="10819"/>
                    <a:pt x="352" y="10778"/>
                  </a:cubicBezTo>
                  <a:cubicBezTo>
                    <a:pt x="392" y="10754"/>
                    <a:pt x="430" y="10727"/>
                    <a:pt x="470" y="10702"/>
                  </a:cubicBezTo>
                  <a:cubicBezTo>
                    <a:pt x="470" y="10702"/>
                    <a:pt x="471" y="10702"/>
                    <a:pt x="471" y="10701"/>
                  </a:cubicBezTo>
                  <a:lnTo>
                    <a:pt x="471" y="10701"/>
                  </a:lnTo>
                  <a:cubicBezTo>
                    <a:pt x="472" y="10701"/>
                    <a:pt x="473" y="10700"/>
                    <a:pt x="474" y="10700"/>
                  </a:cubicBezTo>
                  <a:cubicBezTo>
                    <a:pt x="491" y="10690"/>
                    <a:pt x="506" y="10679"/>
                    <a:pt x="523" y="10670"/>
                  </a:cubicBezTo>
                  <a:cubicBezTo>
                    <a:pt x="523" y="10669"/>
                    <a:pt x="525" y="10669"/>
                    <a:pt x="525" y="10667"/>
                  </a:cubicBezTo>
                  <a:cubicBezTo>
                    <a:pt x="633" y="10599"/>
                    <a:pt x="740" y="10531"/>
                    <a:pt x="847" y="10462"/>
                  </a:cubicBezTo>
                  <a:cubicBezTo>
                    <a:pt x="965" y="10388"/>
                    <a:pt x="1084" y="10321"/>
                    <a:pt x="1202" y="10249"/>
                  </a:cubicBezTo>
                  <a:cubicBezTo>
                    <a:pt x="1204" y="10248"/>
                    <a:pt x="1206" y="10247"/>
                    <a:pt x="1208" y="10246"/>
                  </a:cubicBezTo>
                  <a:cubicBezTo>
                    <a:pt x="1228" y="10233"/>
                    <a:pt x="1245" y="10222"/>
                    <a:pt x="1265" y="10211"/>
                  </a:cubicBezTo>
                  <a:cubicBezTo>
                    <a:pt x="1337" y="10156"/>
                    <a:pt x="1409" y="10101"/>
                    <a:pt x="1483" y="10047"/>
                  </a:cubicBezTo>
                  <a:cubicBezTo>
                    <a:pt x="1733" y="9867"/>
                    <a:pt x="1985" y="9688"/>
                    <a:pt x="2239" y="9514"/>
                  </a:cubicBezTo>
                  <a:cubicBezTo>
                    <a:pt x="2493" y="9341"/>
                    <a:pt x="2745" y="9167"/>
                    <a:pt x="2994" y="8988"/>
                  </a:cubicBezTo>
                  <a:lnTo>
                    <a:pt x="2994" y="8988"/>
                  </a:lnTo>
                  <a:cubicBezTo>
                    <a:pt x="2992" y="8989"/>
                    <a:pt x="2991" y="8991"/>
                    <a:pt x="2989" y="8992"/>
                  </a:cubicBezTo>
                  <a:cubicBezTo>
                    <a:pt x="3282" y="8781"/>
                    <a:pt x="3582" y="8579"/>
                    <a:pt x="3880" y="8375"/>
                  </a:cubicBezTo>
                  <a:cubicBezTo>
                    <a:pt x="4023" y="8276"/>
                    <a:pt x="4166" y="8178"/>
                    <a:pt x="4308" y="8077"/>
                  </a:cubicBezTo>
                  <a:cubicBezTo>
                    <a:pt x="4446" y="7981"/>
                    <a:pt x="4582" y="7878"/>
                    <a:pt x="4718" y="7779"/>
                  </a:cubicBezTo>
                  <a:cubicBezTo>
                    <a:pt x="4856" y="7682"/>
                    <a:pt x="4996" y="7588"/>
                    <a:pt x="5136" y="7498"/>
                  </a:cubicBezTo>
                  <a:cubicBezTo>
                    <a:pt x="5283" y="7404"/>
                    <a:pt x="5430" y="7308"/>
                    <a:pt x="5577" y="7213"/>
                  </a:cubicBezTo>
                  <a:cubicBezTo>
                    <a:pt x="5773" y="7084"/>
                    <a:pt x="5970" y="6957"/>
                    <a:pt x="6172" y="6836"/>
                  </a:cubicBezTo>
                  <a:cubicBezTo>
                    <a:pt x="6376" y="6712"/>
                    <a:pt x="6583" y="6592"/>
                    <a:pt x="6784" y="6461"/>
                  </a:cubicBezTo>
                  <a:cubicBezTo>
                    <a:pt x="6885" y="6396"/>
                    <a:pt x="6985" y="6325"/>
                    <a:pt x="7084" y="6255"/>
                  </a:cubicBezTo>
                  <a:cubicBezTo>
                    <a:pt x="7174" y="6192"/>
                    <a:pt x="7266" y="6133"/>
                    <a:pt x="7360" y="6076"/>
                  </a:cubicBezTo>
                  <a:cubicBezTo>
                    <a:pt x="7362" y="6074"/>
                    <a:pt x="7364" y="6073"/>
                    <a:pt x="7367" y="6072"/>
                  </a:cubicBezTo>
                  <a:cubicBezTo>
                    <a:pt x="7380" y="6061"/>
                    <a:pt x="7396" y="6052"/>
                    <a:pt x="7413" y="6040"/>
                  </a:cubicBezTo>
                  <a:cubicBezTo>
                    <a:pt x="7435" y="6025"/>
                    <a:pt x="7457" y="6009"/>
                    <a:pt x="7478" y="5995"/>
                  </a:cubicBezTo>
                  <a:lnTo>
                    <a:pt x="7481" y="5995"/>
                  </a:lnTo>
                  <a:cubicBezTo>
                    <a:pt x="7487" y="5990"/>
                    <a:pt x="7494" y="5985"/>
                    <a:pt x="7501" y="5979"/>
                  </a:cubicBezTo>
                  <a:cubicBezTo>
                    <a:pt x="7550" y="5944"/>
                    <a:pt x="7600" y="5911"/>
                    <a:pt x="7649" y="5877"/>
                  </a:cubicBezTo>
                  <a:cubicBezTo>
                    <a:pt x="7659" y="5871"/>
                    <a:pt x="7669" y="5863"/>
                    <a:pt x="7682" y="5856"/>
                  </a:cubicBezTo>
                  <a:cubicBezTo>
                    <a:pt x="7682" y="5855"/>
                    <a:pt x="7685" y="5850"/>
                    <a:pt x="7689" y="5847"/>
                  </a:cubicBezTo>
                  <a:cubicBezTo>
                    <a:pt x="7635" y="5825"/>
                    <a:pt x="7582" y="5801"/>
                    <a:pt x="7529" y="5780"/>
                  </a:cubicBezTo>
                  <a:cubicBezTo>
                    <a:pt x="7506" y="5773"/>
                    <a:pt x="7482" y="5764"/>
                    <a:pt x="7457" y="5755"/>
                  </a:cubicBezTo>
                  <a:cubicBezTo>
                    <a:pt x="7457" y="5755"/>
                    <a:pt x="7456" y="5755"/>
                    <a:pt x="7456" y="5757"/>
                  </a:cubicBezTo>
                  <a:cubicBezTo>
                    <a:pt x="7440" y="5751"/>
                    <a:pt x="7424" y="5744"/>
                    <a:pt x="7408" y="5739"/>
                  </a:cubicBezTo>
                  <a:cubicBezTo>
                    <a:pt x="7354" y="5721"/>
                    <a:pt x="7301" y="5705"/>
                    <a:pt x="7248" y="5682"/>
                  </a:cubicBezTo>
                  <a:cubicBezTo>
                    <a:pt x="7235" y="5677"/>
                    <a:pt x="7225" y="5670"/>
                    <a:pt x="7214" y="5660"/>
                  </a:cubicBezTo>
                  <a:cubicBezTo>
                    <a:pt x="7174" y="5645"/>
                    <a:pt x="7135" y="5633"/>
                    <a:pt x="7094" y="5619"/>
                  </a:cubicBezTo>
                  <a:cubicBezTo>
                    <a:pt x="6962" y="5578"/>
                    <a:pt x="6830" y="5542"/>
                    <a:pt x="6701" y="5500"/>
                  </a:cubicBezTo>
                  <a:cubicBezTo>
                    <a:pt x="6573" y="5458"/>
                    <a:pt x="6444" y="5421"/>
                    <a:pt x="6315" y="5383"/>
                  </a:cubicBezTo>
                  <a:lnTo>
                    <a:pt x="6315" y="5383"/>
                  </a:lnTo>
                  <a:cubicBezTo>
                    <a:pt x="6317" y="5384"/>
                    <a:pt x="6318" y="5384"/>
                    <a:pt x="6320" y="5385"/>
                  </a:cubicBezTo>
                  <a:lnTo>
                    <a:pt x="6320" y="5385"/>
                  </a:lnTo>
                  <a:cubicBezTo>
                    <a:pt x="6158" y="5337"/>
                    <a:pt x="5998" y="5279"/>
                    <a:pt x="5835" y="5235"/>
                  </a:cubicBezTo>
                  <a:cubicBezTo>
                    <a:pt x="5749" y="5212"/>
                    <a:pt x="5661" y="5192"/>
                    <a:pt x="5574" y="5169"/>
                  </a:cubicBezTo>
                  <a:cubicBezTo>
                    <a:pt x="5487" y="5146"/>
                    <a:pt x="5401" y="5120"/>
                    <a:pt x="5313" y="5096"/>
                  </a:cubicBezTo>
                  <a:lnTo>
                    <a:pt x="5314" y="5096"/>
                  </a:lnTo>
                  <a:cubicBezTo>
                    <a:pt x="5157" y="5048"/>
                    <a:pt x="5001" y="4997"/>
                    <a:pt x="4845" y="4953"/>
                  </a:cubicBezTo>
                  <a:cubicBezTo>
                    <a:pt x="4691" y="4907"/>
                    <a:pt x="4537" y="4865"/>
                    <a:pt x="4387" y="4821"/>
                  </a:cubicBezTo>
                  <a:lnTo>
                    <a:pt x="4387" y="4821"/>
                  </a:lnTo>
                  <a:cubicBezTo>
                    <a:pt x="4388" y="4823"/>
                    <a:pt x="4391" y="4823"/>
                    <a:pt x="4393" y="4824"/>
                  </a:cubicBezTo>
                  <a:cubicBezTo>
                    <a:pt x="4247" y="4780"/>
                    <a:pt x="4104" y="4732"/>
                    <a:pt x="3958" y="4686"/>
                  </a:cubicBezTo>
                  <a:lnTo>
                    <a:pt x="3916" y="4675"/>
                  </a:lnTo>
                  <a:cubicBezTo>
                    <a:pt x="3939" y="4643"/>
                    <a:pt x="3961" y="4609"/>
                    <a:pt x="3983" y="4577"/>
                  </a:cubicBezTo>
                  <a:cubicBezTo>
                    <a:pt x="4118" y="4383"/>
                    <a:pt x="4257" y="4192"/>
                    <a:pt x="4390" y="3998"/>
                  </a:cubicBezTo>
                  <a:cubicBezTo>
                    <a:pt x="4454" y="3903"/>
                    <a:pt x="4516" y="3809"/>
                    <a:pt x="4582" y="3716"/>
                  </a:cubicBezTo>
                  <a:cubicBezTo>
                    <a:pt x="4658" y="3609"/>
                    <a:pt x="4733" y="3504"/>
                    <a:pt x="4811" y="3397"/>
                  </a:cubicBezTo>
                  <a:cubicBezTo>
                    <a:pt x="4882" y="3301"/>
                    <a:pt x="4953" y="3204"/>
                    <a:pt x="5019" y="3106"/>
                  </a:cubicBezTo>
                  <a:cubicBezTo>
                    <a:pt x="5082" y="3010"/>
                    <a:pt x="5145" y="2915"/>
                    <a:pt x="5210" y="2823"/>
                  </a:cubicBezTo>
                  <a:cubicBezTo>
                    <a:pt x="5345" y="2626"/>
                    <a:pt x="5478" y="2426"/>
                    <a:pt x="5615" y="2229"/>
                  </a:cubicBezTo>
                  <a:cubicBezTo>
                    <a:pt x="5754" y="2030"/>
                    <a:pt x="5888" y="1827"/>
                    <a:pt x="6020" y="1622"/>
                  </a:cubicBezTo>
                  <a:cubicBezTo>
                    <a:pt x="6150" y="1419"/>
                    <a:pt x="6276" y="1214"/>
                    <a:pt x="6419" y="1018"/>
                  </a:cubicBezTo>
                  <a:cubicBezTo>
                    <a:pt x="6506" y="894"/>
                    <a:pt x="6599" y="774"/>
                    <a:pt x="6691" y="654"/>
                  </a:cubicBezTo>
                  <a:cubicBezTo>
                    <a:pt x="6713" y="624"/>
                    <a:pt x="6733" y="594"/>
                    <a:pt x="6755" y="564"/>
                  </a:cubicBezTo>
                  <a:lnTo>
                    <a:pt x="6756" y="564"/>
                  </a:lnTo>
                  <a:cubicBezTo>
                    <a:pt x="6856" y="414"/>
                    <a:pt x="6951" y="262"/>
                    <a:pt x="7049" y="113"/>
                  </a:cubicBezTo>
                  <a:cubicBezTo>
                    <a:pt x="7070" y="82"/>
                    <a:pt x="7088" y="51"/>
                    <a:pt x="7109" y="21"/>
                  </a:cubicBezTo>
                  <a:cubicBezTo>
                    <a:pt x="7110" y="18"/>
                    <a:pt x="7112" y="16"/>
                    <a:pt x="7114" y="12"/>
                  </a:cubicBezTo>
                  <a:cubicBezTo>
                    <a:pt x="7116" y="9"/>
                    <a:pt x="7120" y="4"/>
                    <a:pt x="7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7" name="Google Shape;3007;p56"/>
          <p:cNvGrpSpPr/>
          <p:nvPr/>
        </p:nvGrpSpPr>
        <p:grpSpPr>
          <a:xfrm>
            <a:off x="7511840" y="298801"/>
            <a:ext cx="371880" cy="409494"/>
            <a:chOff x="5668750" y="3383150"/>
            <a:chExt cx="168325" cy="185350"/>
          </a:xfrm>
        </p:grpSpPr>
        <p:sp>
          <p:nvSpPr>
            <p:cNvPr id="3008" name="Google Shape;3008;p56"/>
            <p:cNvSpPr/>
            <p:nvPr/>
          </p:nvSpPr>
          <p:spPr>
            <a:xfrm>
              <a:off x="5683650" y="3405900"/>
              <a:ext cx="139925" cy="143950"/>
            </a:xfrm>
            <a:custGeom>
              <a:avLst/>
              <a:gdLst/>
              <a:ahLst/>
              <a:cxnLst/>
              <a:rect l="l" t="t" r="r" b="b"/>
              <a:pathLst>
                <a:path w="5597" h="5758" extrusionOk="0">
                  <a:moveTo>
                    <a:pt x="2582" y="1"/>
                  </a:moveTo>
                  <a:cubicBezTo>
                    <a:pt x="2569" y="39"/>
                    <a:pt x="2558" y="78"/>
                    <a:pt x="2545" y="117"/>
                  </a:cubicBezTo>
                  <a:cubicBezTo>
                    <a:pt x="2499" y="262"/>
                    <a:pt x="2465" y="410"/>
                    <a:pt x="2413" y="554"/>
                  </a:cubicBezTo>
                  <a:cubicBezTo>
                    <a:pt x="2366" y="685"/>
                    <a:pt x="2308" y="812"/>
                    <a:pt x="2242" y="935"/>
                  </a:cubicBezTo>
                  <a:cubicBezTo>
                    <a:pt x="2196" y="1020"/>
                    <a:pt x="2148" y="1106"/>
                    <a:pt x="2103" y="1193"/>
                  </a:cubicBezTo>
                  <a:cubicBezTo>
                    <a:pt x="2104" y="1191"/>
                    <a:pt x="2104" y="1190"/>
                    <a:pt x="2104" y="1188"/>
                  </a:cubicBezTo>
                  <a:lnTo>
                    <a:pt x="2104" y="1188"/>
                  </a:lnTo>
                  <a:cubicBezTo>
                    <a:pt x="2066" y="1265"/>
                    <a:pt x="2028" y="1340"/>
                    <a:pt x="1990" y="1417"/>
                  </a:cubicBezTo>
                  <a:cubicBezTo>
                    <a:pt x="1952" y="1494"/>
                    <a:pt x="1913" y="1572"/>
                    <a:pt x="1869" y="1648"/>
                  </a:cubicBezTo>
                  <a:cubicBezTo>
                    <a:pt x="1858" y="1668"/>
                    <a:pt x="1845" y="1690"/>
                    <a:pt x="1832" y="1712"/>
                  </a:cubicBezTo>
                  <a:cubicBezTo>
                    <a:pt x="1820" y="1731"/>
                    <a:pt x="1807" y="1748"/>
                    <a:pt x="1793" y="1766"/>
                  </a:cubicBezTo>
                  <a:cubicBezTo>
                    <a:pt x="1766" y="1803"/>
                    <a:pt x="1736" y="1838"/>
                    <a:pt x="1708" y="1871"/>
                  </a:cubicBezTo>
                  <a:cubicBezTo>
                    <a:pt x="1652" y="1937"/>
                    <a:pt x="1591" y="2000"/>
                    <a:pt x="1528" y="2059"/>
                  </a:cubicBezTo>
                  <a:cubicBezTo>
                    <a:pt x="1462" y="2119"/>
                    <a:pt x="1392" y="2175"/>
                    <a:pt x="1324" y="2232"/>
                  </a:cubicBezTo>
                  <a:cubicBezTo>
                    <a:pt x="1260" y="2287"/>
                    <a:pt x="1192" y="2338"/>
                    <a:pt x="1121" y="2385"/>
                  </a:cubicBezTo>
                  <a:cubicBezTo>
                    <a:pt x="1087" y="2407"/>
                    <a:pt x="1054" y="2429"/>
                    <a:pt x="1018" y="2449"/>
                  </a:cubicBezTo>
                  <a:cubicBezTo>
                    <a:pt x="979" y="2470"/>
                    <a:pt x="938" y="2491"/>
                    <a:pt x="896" y="2509"/>
                  </a:cubicBezTo>
                  <a:cubicBezTo>
                    <a:pt x="819" y="2545"/>
                    <a:pt x="740" y="2578"/>
                    <a:pt x="661" y="2610"/>
                  </a:cubicBezTo>
                  <a:cubicBezTo>
                    <a:pt x="601" y="2634"/>
                    <a:pt x="539" y="2660"/>
                    <a:pt x="477" y="2680"/>
                  </a:cubicBezTo>
                  <a:cubicBezTo>
                    <a:pt x="409" y="2700"/>
                    <a:pt x="341" y="2713"/>
                    <a:pt x="271" y="2720"/>
                  </a:cubicBezTo>
                  <a:cubicBezTo>
                    <a:pt x="203" y="2725"/>
                    <a:pt x="133" y="2728"/>
                    <a:pt x="66" y="2737"/>
                  </a:cubicBezTo>
                  <a:cubicBezTo>
                    <a:pt x="44" y="2742"/>
                    <a:pt x="22" y="2743"/>
                    <a:pt x="1" y="2747"/>
                  </a:cubicBezTo>
                  <a:cubicBezTo>
                    <a:pt x="7" y="2749"/>
                    <a:pt x="12" y="2752"/>
                    <a:pt x="18" y="2754"/>
                  </a:cubicBezTo>
                  <a:cubicBezTo>
                    <a:pt x="116" y="2794"/>
                    <a:pt x="218" y="2825"/>
                    <a:pt x="310" y="2878"/>
                  </a:cubicBezTo>
                  <a:cubicBezTo>
                    <a:pt x="395" y="2928"/>
                    <a:pt x="462" y="3000"/>
                    <a:pt x="540" y="3058"/>
                  </a:cubicBezTo>
                  <a:cubicBezTo>
                    <a:pt x="589" y="3093"/>
                    <a:pt x="637" y="3122"/>
                    <a:pt x="687" y="3151"/>
                  </a:cubicBezTo>
                  <a:cubicBezTo>
                    <a:pt x="734" y="3181"/>
                    <a:pt x="781" y="3215"/>
                    <a:pt x="824" y="3249"/>
                  </a:cubicBezTo>
                  <a:cubicBezTo>
                    <a:pt x="869" y="3288"/>
                    <a:pt x="914" y="3327"/>
                    <a:pt x="958" y="3365"/>
                  </a:cubicBezTo>
                  <a:cubicBezTo>
                    <a:pt x="1007" y="3404"/>
                    <a:pt x="1054" y="3443"/>
                    <a:pt x="1106" y="3480"/>
                  </a:cubicBezTo>
                  <a:lnTo>
                    <a:pt x="1105" y="3480"/>
                  </a:lnTo>
                  <a:cubicBezTo>
                    <a:pt x="1175" y="3530"/>
                    <a:pt x="1246" y="3579"/>
                    <a:pt x="1314" y="3630"/>
                  </a:cubicBezTo>
                  <a:cubicBezTo>
                    <a:pt x="1377" y="3680"/>
                    <a:pt x="1437" y="3733"/>
                    <a:pt x="1495" y="3789"/>
                  </a:cubicBezTo>
                  <a:cubicBezTo>
                    <a:pt x="1611" y="3902"/>
                    <a:pt x="1732" y="4010"/>
                    <a:pt x="1834" y="4136"/>
                  </a:cubicBezTo>
                  <a:cubicBezTo>
                    <a:pt x="1886" y="4201"/>
                    <a:pt x="1933" y="4268"/>
                    <a:pt x="1981" y="4335"/>
                  </a:cubicBezTo>
                  <a:cubicBezTo>
                    <a:pt x="2027" y="4399"/>
                    <a:pt x="2072" y="4465"/>
                    <a:pt x="2113" y="4532"/>
                  </a:cubicBezTo>
                  <a:cubicBezTo>
                    <a:pt x="2203" y="4677"/>
                    <a:pt x="2274" y="4831"/>
                    <a:pt x="2337" y="4987"/>
                  </a:cubicBezTo>
                  <a:cubicBezTo>
                    <a:pt x="2389" y="5116"/>
                    <a:pt x="2431" y="5246"/>
                    <a:pt x="2473" y="5378"/>
                  </a:cubicBezTo>
                  <a:cubicBezTo>
                    <a:pt x="2497" y="5460"/>
                    <a:pt x="2526" y="5538"/>
                    <a:pt x="2551" y="5618"/>
                  </a:cubicBezTo>
                  <a:cubicBezTo>
                    <a:pt x="2563" y="5664"/>
                    <a:pt x="2577" y="5711"/>
                    <a:pt x="2589" y="5757"/>
                  </a:cubicBezTo>
                  <a:cubicBezTo>
                    <a:pt x="2593" y="5732"/>
                    <a:pt x="2595" y="5709"/>
                    <a:pt x="2599" y="5684"/>
                  </a:cubicBezTo>
                  <a:cubicBezTo>
                    <a:pt x="2605" y="5638"/>
                    <a:pt x="2613" y="5593"/>
                    <a:pt x="2620" y="5549"/>
                  </a:cubicBezTo>
                  <a:cubicBezTo>
                    <a:pt x="2628" y="5503"/>
                    <a:pt x="2634" y="5456"/>
                    <a:pt x="2646" y="5410"/>
                  </a:cubicBezTo>
                  <a:cubicBezTo>
                    <a:pt x="2687" y="5236"/>
                    <a:pt x="2747" y="5066"/>
                    <a:pt x="2803" y="4895"/>
                  </a:cubicBezTo>
                  <a:cubicBezTo>
                    <a:pt x="2860" y="4726"/>
                    <a:pt x="2920" y="4556"/>
                    <a:pt x="3007" y="4400"/>
                  </a:cubicBezTo>
                  <a:cubicBezTo>
                    <a:pt x="3050" y="4323"/>
                    <a:pt x="3100" y="4250"/>
                    <a:pt x="3151" y="4178"/>
                  </a:cubicBezTo>
                  <a:cubicBezTo>
                    <a:pt x="3201" y="4110"/>
                    <a:pt x="3253" y="4044"/>
                    <a:pt x="3309" y="3981"/>
                  </a:cubicBezTo>
                  <a:cubicBezTo>
                    <a:pt x="3424" y="3851"/>
                    <a:pt x="3542" y="3724"/>
                    <a:pt x="3671" y="3609"/>
                  </a:cubicBezTo>
                  <a:cubicBezTo>
                    <a:pt x="3803" y="3490"/>
                    <a:pt x="3936" y="3371"/>
                    <a:pt x="4079" y="3266"/>
                  </a:cubicBezTo>
                  <a:cubicBezTo>
                    <a:pt x="4221" y="3163"/>
                    <a:pt x="4373" y="3072"/>
                    <a:pt x="4531" y="2994"/>
                  </a:cubicBezTo>
                  <a:cubicBezTo>
                    <a:pt x="4682" y="2919"/>
                    <a:pt x="4841" y="2860"/>
                    <a:pt x="5002" y="2810"/>
                  </a:cubicBezTo>
                  <a:cubicBezTo>
                    <a:pt x="5078" y="2785"/>
                    <a:pt x="5156" y="2766"/>
                    <a:pt x="5235" y="2748"/>
                  </a:cubicBezTo>
                  <a:cubicBezTo>
                    <a:pt x="5318" y="2726"/>
                    <a:pt x="5404" y="2704"/>
                    <a:pt x="5489" y="2682"/>
                  </a:cubicBezTo>
                  <a:cubicBezTo>
                    <a:pt x="5525" y="2672"/>
                    <a:pt x="5560" y="2664"/>
                    <a:pt x="5596" y="2655"/>
                  </a:cubicBezTo>
                  <a:cubicBezTo>
                    <a:pt x="5559" y="2640"/>
                    <a:pt x="5524" y="2624"/>
                    <a:pt x="5487" y="2610"/>
                  </a:cubicBezTo>
                  <a:cubicBezTo>
                    <a:pt x="5431" y="2589"/>
                    <a:pt x="5375" y="2569"/>
                    <a:pt x="5322" y="2547"/>
                  </a:cubicBezTo>
                  <a:cubicBezTo>
                    <a:pt x="5258" y="2525"/>
                    <a:pt x="5194" y="2505"/>
                    <a:pt x="5132" y="2479"/>
                  </a:cubicBezTo>
                  <a:cubicBezTo>
                    <a:pt x="5056" y="2449"/>
                    <a:pt x="4989" y="2405"/>
                    <a:pt x="4922" y="2364"/>
                  </a:cubicBezTo>
                  <a:cubicBezTo>
                    <a:pt x="4859" y="2325"/>
                    <a:pt x="4793" y="2290"/>
                    <a:pt x="4726" y="2253"/>
                  </a:cubicBezTo>
                  <a:cubicBezTo>
                    <a:pt x="4594" y="2183"/>
                    <a:pt x="4463" y="2107"/>
                    <a:pt x="4341" y="2020"/>
                  </a:cubicBezTo>
                  <a:cubicBezTo>
                    <a:pt x="4212" y="1928"/>
                    <a:pt x="4090" y="1825"/>
                    <a:pt x="3966" y="1727"/>
                  </a:cubicBezTo>
                  <a:cubicBezTo>
                    <a:pt x="3877" y="1654"/>
                    <a:pt x="3785" y="1585"/>
                    <a:pt x="3692" y="1515"/>
                  </a:cubicBezTo>
                  <a:cubicBezTo>
                    <a:pt x="3596" y="1442"/>
                    <a:pt x="3505" y="1366"/>
                    <a:pt x="3415" y="1289"/>
                  </a:cubicBezTo>
                  <a:cubicBezTo>
                    <a:pt x="3335" y="1218"/>
                    <a:pt x="3249" y="1147"/>
                    <a:pt x="3176" y="1067"/>
                  </a:cubicBezTo>
                  <a:cubicBezTo>
                    <a:pt x="3100" y="986"/>
                    <a:pt x="3039" y="895"/>
                    <a:pt x="2980" y="803"/>
                  </a:cubicBezTo>
                  <a:cubicBezTo>
                    <a:pt x="2932" y="729"/>
                    <a:pt x="2881" y="658"/>
                    <a:pt x="2832" y="583"/>
                  </a:cubicBezTo>
                  <a:cubicBezTo>
                    <a:pt x="2793" y="522"/>
                    <a:pt x="2758" y="456"/>
                    <a:pt x="2726" y="390"/>
                  </a:cubicBezTo>
                  <a:cubicBezTo>
                    <a:pt x="2685" y="307"/>
                    <a:pt x="2647" y="221"/>
                    <a:pt x="2619" y="135"/>
                  </a:cubicBezTo>
                  <a:cubicBezTo>
                    <a:pt x="2603" y="89"/>
                    <a:pt x="2592" y="45"/>
                    <a:pt x="25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56"/>
            <p:cNvSpPr/>
            <p:nvPr/>
          </p:nvSpPr>
          <p:spPr>
            <a:xfrm>
              <a:off x="5681100" y="3469600"/>
              <a:ext cx="143000" cy="49925"/>
            </a:xfrm>
            <a:custGeom>
              <a:avLst/>
              <a:gdLst/>
              <a:ahLst/>
              <a:cxnLst/>
              <a:rect l="l" t="t" r="r" b="b"/>
              <a:pathLst>
                <a:path w="5720" h="1997" extrusionOk="0">
                  <a:moveTo>
                    <a:pt x="5623" y="1"/>
                  </a:moveTo>
                  <a:cubicBezTo>
                    <a:pt x="5619" y="1"/>
                    <a:pt x="5615" y="1"/>
                    <a:pt x="5610" y="2"/>
                  </a:cubicBezTo>
                  <a:cubicBezTo>
                    <a:pt x="5547" y="8"/>
                    <a:pt x="5484" y="25"/>
                    <a:pt x="5422" y="38"/>
                  </a:cubicBezTo>
                  <a:cubicBezTo>
                    <a:pt x="5363" y="50"/>
                    <a:pt x="5303" y="58"/>
                    <a:pt x="5243" y="67"/>
                  </a:cubicBezTo>
                  <a:cubicBezTo>
                    <a:pt x="5110" y="85"/>
                    <a:pt x="4981" y="121"/>
                    <a:pt x="4848" y="141"/>
                  </a:cubicBezTo>
                  <a:cubicBezTo>
                    <a:pt x="4716" y="159"/>
                    <a:pt x="4582" y="178"/>
                    <a:pt x="4449" y="199"/>
                  </a:cubicBezTo>
                  <a:cubicBezTo>
                    <a:pt x="4381" y="209"/>
                    <a:pt x="4313" y="220"/>
                    <a:pt x="4244" y="230"/>
                  </a:cubicBezTo>
                  <a:cubicBezTo>
                    <a:pt x="4169" y="241"/>
                    <a:pt x="4092" y="250"/>
                    <a:pt x="4016" y="261"/>
                  </a:cubicBezTo>
                  <a:cubicBezTo>
                    <a:pt x="3948" y="271"/>
                    <a:pt x="3878" y="281"/>
                    <a:pt x="3809" y="292"/>
                  </a:cubicBezTo>
                  <a:cubicBezTo>
                    <a:pt x="3733" y="302"/>
                    <a:pt x="3656" y="310"/>
                    <a:pt x="3578" y="321"/>
                  </a:cubicBezTo>
                  <a:cubicBezTo>
                    <a:pt x="3492" y="331"/>
                    <a:pt x="3405" y="340"/>
                    <a:pt x="3318" y="349"/>
                  </a:cubicBezTo>
                  <a:cubicBezTo>
                    <a:pt x="3232" y="360"/>
                    <a:pt x="3143" y="371"/>
                    <a:pt x="3056" y="380"/>
                  </a:cubicBezTo>
                  <a:cubicBezTo>
                    <a:pt x="2853" y="398"/>
                    <a:pt x="2646" y="401"/>
                    <a:pt x="2440" y="405"/>
                  </a:cubicBezTo>
                  <a:cubicBezTo>
                    <a:pt x="2393" y="406"/>
                    <a:pt x="2345" y="406"/>
                    <a:pt x="2298" y="406"/>
                  </a:cubicBezTo>
                  <a:cubicBezTo>
                    <a:pt x="2251" y="406"/>
                    <a:pt x="2204" y="406"/>
                    <a:pt x="2156" y="406"/>
                  </a:cubicBezTo>
                  <a:cubicBezTo>
                    <a:pt x="2099" y="406"/>
                    <a:pt x="2042" y="407"/>
                    <a:pt x="1985" y="407"/>
                  </a:cubicBezTo>
                  <a:cubicBezTo>
                    <a:pt x="1943" y="407"/>
                    <a:pt x="1900" y="407"/>
                    <a:pt x="1858" y="405"/>
                  </a:cubicBezTo>
                  <a:cubicBezTo>
                    <a:pt x="1783" y="402"/>
                    <a:pt x="1709" y="397"/>
                    <a:pt x="1635" y="397"/>
                  </a:cubicBezTo>
                  <a:cubicBezTo>
                    <a:pt x="1585" y="397"/>
                    <a:pt x="1534" y="399"/>
                    <a:pt x="1484" y="399"/>
                  </a:cubicBezTo>
                  <a:cubicBezTo>
                    <a:pt x="1467" y="399"/>
                    <a:pt x="1451" y="398"/>
                    <a:pt x="1434" y="398"/>
                  </a:cubicBezTo>
                  <a:cubicBezTo>
                    <a:pt x="1338" y="393"/>
                    <a:pt x="1244" y="375"/>
                    <a:pt x="1150" y="361"/>
                  </a:cubicBezTo>
                  <a:cubicBezTo>
                    <a:pt x="1054" y="345"/>
                    <a:pt x="957" y="334"/>
                    <a:pt x="862" y="317"/>
                  </a:cubicBezTo>
                  <a:cubicBezTo>
                    <a:pt x="733" y="294"/>
                    <a:pt x="605" y="267"/>
                    <a:pt x="476" y="236"/>
                  </a:cubicBezTo>
                  <a:cubicBezTo>
                    <a:pt x="409" y="219"/>
                    <a:pt x="341" y="202"/>
                    <a:pt x="274" y="188"/>
                  </a:cubicBezTo>
                  <a:cubicBezTo>
                    <a:pt x="222" y="176"/>
                    <a:pt x="170" y="169"/>
                    <a:pt x="119" y="155"/>
                  </a:cubicBezTo>
                  <a:cubicBezTo>
                    <a:pt x="112" y="154"/>
                    <a:pt x="106" y="153"/>
                    <a:pt x="99" y="153"/>
                  </a:cubicBezTo>
                  <a:cubicBezTo>
                    <a:pt x="59" y="153"/>
                    <a:pt x="21" y="181"/>
                    <a:pt x="12" y="220"/>
                  </a:cubicBezTo>
                  <a:cubicBezTo>
                    <a:pt x="0" y="268"/>
                    <a:pt x="30" y="315"/>
                    <a:pt x="77" y="328"/>
                  </a:cubicBezTo>
                  <a:cubicBezTo>
                    <a:pt x="100" y="334"/>
                    <a:pt x="126" y="339"/>
                    <a:pt x="152" y="345"/>
                  </a:cubicBezTo>
                  <a:cubicBezTo>
                    <a:pt x="159" y="352"/>
                    <a:pt x="165" y="357"/>
                    <a:pt x="173" y="361"/>
                  </a:cubicBezTo>
                  <a:cubicBezTo>
                    <a:pt x="197" y="376"/>
                    <a:pt x="223" y="391"/>
                    <a:pt x="249" y="405"/>
                  </a:cubicBezTo>
                  <a:cubicBezTo>
                    <a:pt x="271" y="418"/>
                    <a:pt x="296" y="427"/>
                    <a:pt x="319" y="437"/>
                  </a:cubicBezTo>
                  <a:cubicBezTo>
                    <a:pt x="363" y="458"/>
                    <a:pt x="404" y="483"/>
                    <a:pt x="448" y="504"/>
                  </a:cubicBezTo>
                  <a:cubicBezTo>
                    <a:pt x="493" y="526"/>
                    <a:pt x="537" y="550"/>
                    <a:pt x="579" y="575"/>
                  </a:cubicBezTo>
                  <a:cubicBezTo>
                    <a:pt x="627" y="604"/>
                    <a:pt x="675" y="634"/>
                    <a:pt x="724" y="662"/>
                  </a:cubicBezTo>
                  <a:cubicBezTo>
                    <a:pt x="773" y="690"/>
                    <a:pt x="822" y="717"/>
                    <a:pt x="869" y="747"/>
                  </a:cubicBezTo>
                  <a:cubicBezTo>
                    <a:pt x="869" y="747"/>
                    <a:pt x="871" y="747"/>
                    <a:pt x="871" y="748"/>
                  </a:cubicBezTo>
                  <a:cubicBezTo>
                    <a:pt x="914" y="776"/>
                    <a:pt x="952" y="804"/>
                    <a:pt x="991" y="834"/>
                  </a:cubicBezTo>
                  <a:cubicBezTo>
                    <a:pt x="1036" y="875"/>
                    <a:pt x="1081" y="915"/>
                    <a:pt x="1127" y="953"/>
                  </a:cubicBezTo>
                  <a:cubicBezTo>
                    <a:pt x="1197" y="1011"/>
                    <a:pt x="1265" y="1073"/>
                    <a:pt x="1334" y="1133"/>
                  </a:cubicBezTo>
                  <a:cubicBezTo>
                    <a:pt x="1369" y="1163"/>
                    <a:pt x="1404" y="1194"/>
                    <a:pt x="1437" y="1227"/>
                  </a:cubicBezTo>
                  <a:cubicBezTo>
                    <a:pt x="1468" y="1258"/>
                    <a:pt x="1498" y="1290"/>
                    <a:pt x="1529" y="1321"/>
                  </a:cubicBezTo>
                  <a:cubicBezTo>
                    <a:pt x="1587" y="1379"/>
                    <a:pt x="1647" y="1433"/>
                    <a:pt x="1707" y="1489"/>
                  </a:cubicBezTo>
                  <a:cubicBezTo>
                    <a:pt x="1740" y="1521"/>
                    <a:pt x="1775" y="1552"/>
                    <a:pt x="1810" y="1582"/>
                  </a:cubicBezTo>
                  <a:cubicBezTo>
                    <a:pt x="1841" y="1608"/>
                    <a:pt x="1872" y="1634"/>
                    <a:pt x="1901" y="1663"/>
                  </a:cubicBezTo>
                  <a:cubicBezTo>
                    <a:pt x="1957" y="1717"/>
                    <a:pt x="2010" y="1774"/>
                    <a:pt x="2064" y="1829"/>
                  </a:cubicBezTo>
                  <a:cubicBezTo>
                    <a:pt x="2066" y="1831"/>
                    <a:pt x="2068" y="1835"/>
                    <a:pt x="2071" y="1836"/>
                  </a:cubicBezTo>
                  <a:cubicBezTo>
                    <a:pt x="2051" y="1852"/>
                    <a:pt x="2040" y="1877"/>
                    <a:pt x="2041" y="1904"/>
                  </a:cubicBezTo>
                  <a:cubicBezTo>
                    <a:pt x="2043" y="1933"/>
                    <a:pt x="2054" y="1959"/>
                    <a:pt x="2077" y="1976"/>
                  </a:cubicBezTo>
                  <a:cubicBezTo>
                    <a:pt x="2101" y="1993"/>
                    <a:pt x="2131" y="1996"/>
                    <a:pt x="2162" y="1996"/>
                  </a:cubicBezTo>
                  <a:cubicBezTo>
                    <a:pt x="2175" y="1996"/>
                    <a:pt x="2187" y="1996"/>
                    <a:pt x="2200" y="1995"/>
                  </a:cubicBezTo>
                  <a:cubicBezTo>
                    <a:pt x="2239" y="1994"/>
                    <a:pt x="2279" y="1994"/>
                    <a:pt x="2318" y="1994"/>
                  </a:cubicBezTo>
                  <a:cubicBezTo>
                    <a:pt x="2372" y="1994"/>
                    <a:pt x="2426" y="1995"/>
                    <a:pt x="2480" y="1995"/>
                  </a:cubicBezTo>
                  <a:cubicBezTo>
                    <a:pt x="2497" y="1995"/>
                    <a:pt x="2514" y="1995"/>
                    <a:pt x="2531" y="1994"/>
                  </a:cubicBezTo>
                  <a:lnTo>
                    <a:pt x="2581" y="1994"/>
                  </a:lnTo>
                  <a:cubicBezTo>
                    <a:pt x="2619" y="1992"/>
                    <a:pt x="2657" y="1991"/>
                    <a:pt x="2695" y="1987"/>
                  </a:cubicBezTo>
                  <a:cubicBezTo>
                    <a:pt x="2732" y="1985"/>
                    <a:pt x="2770" y="1981"/>
                    <a:pt x="2807" y="1978"/>
                  </a:cubicBezTo>
                  <a:cubicBezTo>
                    <a:pt x="2845" y="1974"/>
                    <a:pt x="2884" y="1969"/>
                    <a:pt x="2921" y="1960"/>
                  </a:cubicBezTo>
                  <a:cubicBezTo>
                    <a:pt x="2926" y="1959"/>
                    <a:pt x="2931" y="1959"/>
                    <a:pt x="2936" y="1958"/>
                  </a:cubicBezTo>
                  <a:cubicBezTo>
                    <a:pt x="2992" y="1948"/>
                    <a:pt x="3047" y="1936"/>
                    <a:pt x="3104" y="1926"/>
                  </a:cubicBezTo>
                  <a:cubicBezTo>
                    <a:pt x="3123" y="1922"/>
                    <a:pt x="3143" y="1919"/>
                    <a:pt x="3162" y="1916"/>
                  </a:cubicBezTo>
                  <a:cubicBezTo>
                    <a:pt x="3210" y="1906"/>
                    <a:pt x="3243" y="1864"/>
                    <a:pt x="3236" y="1814"/>
                  </a:cubicBezTo>
                  <a:cubicBezTo>
                    <a:pt x="3235" y="1809"/>
                    <a:pt x="3233" y="1803"/>
                    <a:pt x="3231" y="1797"/>
                  </a:cubicBezTo>
                  <a:cubicBezTo>
                    <a:pt x="3236" y="1792"/>
                    <a:pt x="3240" y="1787"/>
                    <a:pt x="3243" y="1780"/>
                  </a:cubicBezTo>
                  <a:cubicBezTo>
                    <a:pt x="3247" y="1774"/>
                    <a:pt x="3250" y="1766"/>
                    <a:pt x="3251" y="1759"/>
                  </a:cubicBezTo>
                  <a:lnTo>
                    <a:pt x="3251" y="1761"/>
                  </a:lnTo>
                  <a:cubicBezTo>
                    <a:pt x="3251" y="1759"/>
                    <a:pt x="3252" y="1759"/>
                    <a:pt x="3251" y="1758"/>
                  </a:cubicBezTo>
                  <a:cubicBezTo>
                    <a:pt x="3255" y="1753"/>
                    <a:pt x="3258" y="1747"/>
                    <a:pt x="3261" y="1741"/>
                  </a:cubicBezTo>
                  <a:cubicBezTo>
                    <a:pt x="3287" y="1704"/>
                    <a:pt x="3312" y="1669"/>
                    <a:pt x="3335" y="1630"/>
                  </a:cubicBezTo>
                  <a:cubicBezTo>
                    <a:pt x="3361" y="1589"/>
                    <a:pt x="3385" y="1547"/>
                    <a:pt x="3411" y="1504"/>
                  </a:cubicBezTo>
                  <a:cubicBezTo>
                    <a:pt x="3411" y="1503"/>
                    <a:pt x="3412" y="1503"/>
                    <a:pt x="3412" y="1503"/>
                  </a:cubicBezTo>
                  <a:cubicBezTo>
                    <a:pt x="3428" y="1479"/>
                    <a:pt x="3444" y="1459"/>
                    <a:pt x="3462" y="1437"/>
                  </a:cubicBezTo>
                  <a:cubicBezTo>
                    <a:pt x="3489" y="1406"/>
                    <a:pt x="3516" y="1377"/>
                    <a:pt x="3547" y="1349"/>
                  </a:cubicBezTo>
                  <a:cubicBezTo>
                    <a:pt x="3638" y="1268"/>
                    <a:pt x="3723" y="1181"/>
                    <a:pt x="3808" y="1097"/>
                  </a:cubicBezTo>
                  <a:cubicBezTo>
                    <a:pt x="3892" y="1013"/>
                    <a:pt x="3969" y="921"/>
                    <a:pt x="4056" y="840"/>
                  </a:cubicBezTo>
                  <a:cubicBezTo>
                    <a:pt x="4094" y="805"/>
                    <a:pt x="4134" y="774"/>
                    <a:pt x="4175" y="743"/>
                  </a:cubicBezTo>
                  <a:cubicBezTo>
                    <a:pt x="4211" y="719"/>
                    <a:pt x="4249" y="695"/>
                    <a:pt x="4289" y="674"/>
                  </a:cubicBezTo>
                  <a:cubicBezTo>
                    <a:pt x="4330" y="654"/>
                    <a:pt x="4368" y="633"/>
                    <a:pt x="4408" y="614"/>
                  </a:cubicBezTo>
                  <a:cubicBezTo>
                    <a:pt x="4448" y="593"/>
                    <a:pt x="4486" y="570"/>
                    <a:pt x="4526" y="549"/>
                  </a:cubicBezTo>
                  <a:cubicBezTo>
                    <a:pt x="4554" y="534"/>
                    <a:pt x="4584" y="520"/>
                    <a:pt x="4615" y="508"/>
                  </a:cubicBezTo>
                  <a:cubicBezTo>
                    <a:pt x="4697" y="478"/>
                    <a:pt x="4781" y="454"/>
                    <a:pt x="4865" y="430"/>
                  </a:cubicBezTo>
                  <a:cubicBezTo>
                    <a:pt x="4901" y="420"/>
                    <a:pt x="4934" y="407"/>
                    <a:pt x="4969" y="395"/>
                  </a:cubicBezTo>
                  <a:cubicBezTo>
                    <a:pt x="4987" y="389"/>
                    <a:pt x="5006" y="381"/>
                    <a:pt x="5021" y="373"/>
                  </a:cubicBezTo>
                  <a:cubicBezTo>
                    <a:pt x="5053" y="355"/>
                    <a:pt x="5067" y="316"/>
                    <a:pt x="5061" y="279"/>
                  </a:cubicBezTo>
                  <a:cubicBezTo>
                    <a:pt x="5136" y="264"/>
                    <a:pt x="5209" y="249"/>
                    <a:pt x="5284" y="238"/>
                  </a:cubicBezTo>
                  <a:cubicBezTo>
                    <a:pt x="5342" y="231"/>
                    <a:pt x="5402" y="221"/>
                    <a:pt x="5460" y="210"/>
                  </a:cubicBezTo>
                  <a:cubicBezTo>
                    <a:pt x="5518" y="197"/>
                    <a:pt x="5579" y="180"/>
                    <a:pt x="5640" y="175"/>
                  </a:cubicBezTo>
                  <a:cubicBezTo>
                    <a:pt x="5688" y="170"/>
                    <a:pt x="5720" y="118"/>
                    <a:pt x="5712" y="73"/>
                  </a:cubicBezTo>
                  <a:cubicBezTo>
                    <a:pt x="5704" y="29"/>
                    <a:pt x="5666" y="1"/>
                    <a:pt x="5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56"/>
            <p:cNvSpPr/>
            <p:nvPr/>
          </p:nvSpPr>
          <p:spPr>
            <a:xfrm>
              <a:off x="5747800" y="3465050"/>
              <a:ext cx="4475" cy="4450"/>
            </a:xfrm>
            <a:custGeom>
              <a:avLst/>
              <a:gdLst/>
              <a:ahLst/>
              <a:cxnLst/>
              <a:rect l="l" t="t" r="r" b="b"/>
              <a:pathLst>
                <a:path w="179" h="178" extrusionOk="0">
                  <a:moveTo>
                    <a:pt x="90" y="1"/>
                  </a:moveTo>
                  <a:cubicBezTo>
                    <a:pt x="89" y="1"/>
                    <a:pt x="88" y="1"/>
                    <a:pt x="88" y="1"/>
                  </a:cubicBezTo>
                  <a:cubicBezTo>
                    <a:pt x="38" y="2"/>
                    <a:pt x="0" y="43"/>
                    <a:pt x="1" y="92"/>
                  </a:cubicBezTo>
                  <a:cubicBezTo>
                    <a:pt x="1" y="138"/>
                    <a:pt x="40" y="178"/>
                    <a:pt x="88" y="178"/>
                  </a:cubicBezTo>
                  <a:cubicBezTo>
                    <a:pt x="89" y="178"/>
                    <a:pt x="91" y="178"/>
                    <a:pt x="92" y="177"/>
                  </a:cubicBezTo>
                  <a:cubicBezTo>
                    <a:pt x="140" y="176"/>
                    <a:pt x="179" y="135"/>
                    <a:pt x="178" y="88"/>
                  </a:cubicBezTo>
                  <a:cubicBezTo>
                    <a:pt x="177" y="40"/>
                    <a:pt x="136" y="1"/>
                    <a:pt x="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56"/>
            <p:cNvSpPr/>
            <p:nvPr/>
          </p:nvSpPr>
          <p:spPr>
            <a:xfrm>
              <a:off x="5755375" y="3464400"/>
              <a:ext cx="4500" cy="4425"/>
            </a:xfrm>
            <a:custGeom>
              <a:avLst/>
              <a:gdLst/>
              <a:ahLst/>
              <a:cxnLst/>
              <a:rect l="l" t="t" r="r" b="b"/>
              <a:pathLst>
                <a:path w="180" h="177" extrusionOk="0">
                  <a:moveTo>
                    <a:pt x="90" y="0"/>
                  </a:moveTo>
                  <a:cubicBezTo>
                    <a:pt x="89" y="0"/>
                    <a:pt x="89" y="0"/>
                    <a:pt x="88" y="0"/>
                  </a:cubicBezTo>
                  <a:cubicBezTo>
                    <a:pt x="39" y="1"/>
                    <a:pt x="0" y="42"/>
                    <a:pt x="2" y="91"/>
                  </a:cubicBezTo>
                  <a:cubicBezTo>
                    <a:pt x="3" y="139"/>
                    <a:pt x="43" y="177"/>
                    <a:pt x="89" y="177"/>
                  </a:cubicBezTo>
                  <a:cubicBezTo>
                    <a:pt x="90" y="177"/>
                    <a:pt x="91"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6"/>
            <p:cNvSpPr/>
            <p:nvPr/>
          </p:nvSpPr>
          <p:spPr>
            <a:xfrm>
              <a:off x="5750475" y="3458725"/>
              <a:ext cx="4475" cy="4425"/>
            </a:xfrm>
            <a:custGeom>
              <a:avLst/>
              <a:gdLst/>
              <a:ahLst/>
              <a:cxnLst/>
              <a:rect l="l" t="t" r="r" b="b"/>
              <a:pathLst>
                <a:path w="179" h="177" extrusionOk="0">
                  <a:moveTo>
                    <a:pt x="90" y="0"/>
                  </a:moveTo>
                  <a:cubicBezTo>
                    <a:pt x="89" y="0"/>
                    <a:pt x="89" y="0"/>
                    <a:pt x="88" y="0"/>
                  </a:cubicBezTo>
                  <a:cubicBezTo>
                    <a:pt x="39" y="1"/>
                    <a:pt x="0" y="42"/>
                    <a:pt x="1" y="91"/>
                  </a:cubicBezTo>
                  <a:cubicBezTo>
                    <a:pt x="2" y="138"/>
                    <a:pt x="42" y="177"/>
                    <a:pt x="88" y="177"/>
                  </a:cubicBezTo>
                  <a:cubicBezTo>
                    <a:pt x="89" y="177"/>
                    <a:pt x="90"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56"/>
            <p:cNvSpPr/>
            <p:nvPr/>
          </p:nvSpPr>
          <p:spPr>
            <a:xfrm>
              <a:off x="5715150" y="3470650"/>
              <a:ext cx="4525" cy="4450"/>
            </a:xfrm>
            <a:custGeom>
              <a:avLst/>
              <a:gdLst/>
              <a:ahLst/>
              <a:cxnLst/>
              <a:rect l="l" t="t" r="r" b="b"/>
              <a:pathLst>
                <a:path w="181" h="178" extrusionOk="0">
                  <a:moveTo>
                    <a:pt x="92" y="1"/>
                  </a:moveTo>
                  <a:cubicBezTo>
                    <a:pt x="91" y="1"/>
                    <a:pt x="90" y="1"/>
                    <a:pt x="88" y="1"/>
                  </a:cubicBezTo>
                  <a:cubicBezTo>
                    <a:pt x="39" y="2"/>
                    <a:pt x="1" y="43"/>
                    <a:pt x="2" y="91"/>
                  </a:cubicBezTo>
                  <a:cubicBezTo>
                    <a:pt x="2" y="138"/>
                    <a:pt x="42" y="177"/>
                    <a:pt x="91" y="177"/>
                  </a:cubicBezTo>
                  <a:cubicBezTo>
                    <a:pt x="91" y="177"/>
                    <a:pt x="92" y="177"/>
                    <a:pt x="92" y="177"/>
                  </a:cubicBezTo>
                  <a:cubicBezTo>
                    <a:pt x="141" y="176"/>
                    <a:pt x="180" y="135"/>
                    <a:pt x="178" y="87"/>
                  </a:cubicBezTo>
                  <a:cubicBezTo>
                    <a:pt x="177" y="39"/>
                    <a:pt x="138"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56"/>
            <p:cNvSpPr/>
            <p:nvPr/>
          </p:nvSpPr>
          <p:spPr>
            <a:xfrm>
              <a:off x="5788875" y="3463475"/>
              <a:ext cx="4500" cy="4425"/>
            </a:xfrm>
            <a:custGeom>
              <a:avLst/>
              <a:gdLst/>
              <a:ahLst/>
              <a:cxnLst/>
              <a:rect l="l" t="t" r="r" b="b"/>
              <a:pathLst>
                <a:path w="180" h="177" extrusionOk="0">
                  <a:moveTo>
                    <a:pt x="90" y="0"/>
                  </a:moveTo>
                  <a:cubicBezTo>
                    <a:pt x="89" y="0"/>
                    <a:pt x="88" y="0"/>
                    <a:pt x="88" y="0"/>
                  </a:cubicBezTo>
                  <a:cubicBezTo>
                    <a:pt x="39" y="1"/>
                    <a:pt x="0" y="42"/>
                    <a:pt x="2" y="90"/>
                  </a:cubicBezTo>
                  <a:cubicBezTo>
                    <a:pt x="2" y="139"/>
                    <a:pt x="42" y="177"/>
                    <a:pt x="90" y="177"/>
                  </a:cubicBezTo>
                  <a:cubicBezTo>
                    <a:pt x="91" y="177"/>
                    <a:pt x="91" y="177"/>
                    <a:pt x="92" y="176"/>
                  </a:cubicBezTo>
                  <a:cubicBezTo>
                    <a:pt x="141" y="175"/>
                    <a:pt x="180" y="134"/>
                    <a:pt x="179" y="86"/>
                  </a:cubicBezTo>
                  <a:cubicBezTo>
                    <a:pt x="178"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56"/>
            <p:cNvSpPr/>
            <p:nvPr/>
          </p:nvSpPr>
          <p:spPr>
            <a:xfrm>
              <a:off x="5729075" y="3403625"/>
              <a:ext cx="47000" cy="43825"/>
            </a:xfrm>
            <a:custGeom>
              <a:avLst/>
              <a:gdLst/>
              <a:ahLst/>
              <a:cxnLst/>
              <a:rect l="l" t="t" r="r" b="b"/>
              <a:pathLst>
                <a:path w="1880" h="1753" extrusionOk="0">
                  <a:moveTo>
                    <a:pt x="1105" y="735"/>
                  </a:moveTo>
                  <a:cubicBezTo>
                    <a:pt x="1105" y="735"/>
                    <a:pt x="1105" y="735"/>
                    <a:pt x="1105" y="735"/>
                  </a:cubicBezTo>
                  <a:lnTo>
                    <a:pt x="1105" y="735"/>
                  </a:lnTo>
                  <a:cubicBezTo>
                    <a:pt x="1105" y="735"/>
                    <a:pt x="1105" y="735"/>
                    <a:pt x="1105" y="735"/>
                  </a:cubicBezTo>
                  <a:close/>
                  <a:moveTo>
                    <a:pt x="708" y="0"/>
                  </a:moveTo>
                  <a:cubicBezTo>
                    <a:pt x="698" y="0"/>
                    <a:pt x="688" y="2"/>
                    <a:pt x="678" y="6"/>
                  </a:cubicBezTo>
                  <a:cubicBezTo>
                    <a:pt x="648" y="17"/>
                    <a:pt x="627" y="43"/>
                    <a:pt x="621" y="74"/>
                  </a:cubicBezTo>
                  <a:cubicBezTo>
                    <a:pt x="617" y="92"/>
                    <a:pt x="616" y="107"/>
                    <a:pt x="615" y="124"/>
                  </a:cubicBezTo>
                  <a:lnTo>
                    <a:pt x="615" y="123"/>
                  </a:lnTo>
                  <a:cubicBezTo>
                    <a:pt x="602" y="227"/>
                    <a:pt x="584" y="329"/>
                    <a:pt x="562" y="430"/>
                  </a:cubicBezTo>
                  <a:cubicBezTo>
                    <a:pt x="543" y="508"/>
                    <a:pt x="522" y="585"/>
                    <a:pt x="498" y="662"/>
                  </a:cubicBezTo>
                  <a:cubicBezTo>
                    <a:pt x="496" y="672"/>
                    <a:pt x="493" y="681"/>
                    <a:pt x="489" y="690"/>
                  </a:cubicBezTo>
                  <a:cubicBezTo>
                    <a:pt x="468" y="697"/>
                    <a:pt x="452" y="713"/>
                    <a:pt x="443" y="734"/>
                  </a:cubicBezTo>
                  <a:cubicBezTo>
                    <a:pt x="430" y="760"/>
                    <a:pt x="433" y="791"/>
                    <a:pt x="446" y="816"/>
                  </a:cubicBezTo>
                  <a:cubicBezTo>
                    <a:pt x="437" y="836"/>
                    <a:pt x="430" y="858"/>
                    <a:pt x="423" y="879"/>
                  </a:cubicBezTo>
                  <a:lnTo>
                    <a:pt x="423" y="879"/>
                  </a:lnTo>
                  <a:cubicBezTo>
                    <a:pt x="413" y="904"/>
                    <a:pt x="401" y="927"/>
                    <a:pt x="389" y="950"/>
                  </a:cubicBezTo>
                  <a:cubicBezTo>
                    <a:pt x="367" y="987"/>
                    <a:pt x="342" y="1024"/>
                    <a:pt x="317" y="1060"/>
                  </a:cubicBezTo>
                  <a:cubicBezTo>
                    <a:pt x="297" y="1085"/>
                    <a:pt x="281" y="1114"/>
                    <a:pt x="266" y="1143"/>
                  </a:cubicBezTo>
                  <a:cubicBezTo>
                    <a:pt x="243" y="1193"/>
                    <a:pt x="225" y="1244"/>
                    <a:pt x="199" y="1293"/>
                  </a:cubicBezTo>
                  <a:cubicBezTo>
                    <a:pt x="192" y="1305"/>
                    <a:pt x="185" y="1317"/>
                    <a:pt x="177" y="1327"/>
                  </a:cubicBezTo>
                  <a:cubicBezTo>
                    <a:pt x="163" y="1343"/>
                    <a:pt x="151" y="1361"/>
                    <a:pt x="136" y="1378"/>
                  </a:cubicBezTo>
                  <a:cubicBezTo>
                    <a:pt x="125" y="1393"/>
                    <a:pt x="112" y="1405"/>
                    <a:pt x="105" y="1422"/>
                  </a:cubicBezTo>
                  <a:cubicBezTo>
                    <a:pt x="104" y="1425"/>
                    <a:pt x="102" y="1429"/>
                    <a:pt x="101" y="1431"/>
                  </a:cubicBezTo>
                  <a:cubicBezTo>
                    <a:pt x="75" y="1436"/>
                    <a:pt x="50" y="1455"/>
                    <a:pt x="39" y="1480"/>
                  </a:cubicBezTo>
                  <a:cubicBezTo>
                    <a:pt x="18" y="1523"/>
                    <a:pt x="42" y="1585"/>
                    <a:pt x="91" y="1596"/>
                  </a:cubicBezTo>
                  <a:cubicBezTo>
                    <a:pt x="95" y="1598"/>
                    <a:pt x="99" y="1599"/>
                    <a:pt x="102" y="1599"/>
                  </a:cubicBezTo>
                  <a:cubicBezTo>
                    <a:pt x="126" y="1606"/>
                    <a:pt x="147" y="1612"/>
                    <a:pt x="171" y="1619"/>
                  </a:cubicBezTo>
                  <a:cubicBezTo>
                    <a:pt x="157" y="1619"/>
                    <a:pt x="143" y="1620"/>
                    <a:pt x="130" y="1621"/>
                  </a:cubicBezTo>
                  <a:cubicBezTo>
                    <a:pt x="123" y="1610"/>
                    <a:pt x="112" y="1601"/>
                    <a:pt x="99" y="1599"/>
                  </a:cubicBezTo>
                  <a:cubicBezTo>
                    <a:pt x="93" y="1598"/>
                    <a:pt x="87" y="1598"/>
                    <a:pt x="82" y="1598"/>
                  </a:cubicBezTo>
                  <a:cubicBezTo>
                    <a:pt x="65" y="1598"/>
                    <a:pt x="50" y="1602"/>
                    <a:pt x="35" y="1612"/>
                  </a:cubicBezTo>
                  <a:cubicBezTo>
                    <a:pt x="24" y="1620"/>
                    <a:pt x="13" y="1630"/>
                    <a:pt x="8" y="1643"/>
                  </a:cubicBezTo>
                  <a:cubicBezTo>
                    <a:pt x="1" y="1662"/>
                    <a:pt x="4" y="1683"/>
                    <a:pt x="19" y="1697"/>
                  </a:cubicBezTo>
                  <a:cubicBezTo>
                    <a:pt x="34" y="1709"/>
                    <a:pt x="55" y="1712"/>
                    <a:pt x="71" y="1717"/>
                  </a:cubicBezTo>
                  <a:cubicBezTo>
                    <a:pt x="86" y="1720"/>
                    <a:pt x="100" y="1723"/>
                    <a:pt x="114" y="1725"/>
                  </a:cubicBezTo>
                  <a:cubicBezTo>
                    <a:pt x="188" y="1736"/>
                    <a:pt x="262" y="1744"/>
                    <a:pt x="337" y="1746"/>
                  </a:cubicBezTo>
                  <a:cubicBezTo>
                    <a:pt x="412" y="1750"/>
                    <a:pt x="487" y="1752"/>
                    <a:pt x="563" y="1752"/>
                  </a:cubicBezTo>
                  <a:cubicBezTo>
                    <a:pt x="591" y="1752"/>
                    <a:pt x="620" y="1752"/>
                    <a:pt x="648" y="1751"/>
                  </a:cubicBezTo>
                  <a:cubicBezTo>
                    <a:pt x="705" y="1750"/>
                    <a:pt x="762" y="1748"/>
                    <a:pt x="819" y="1743"/>
                  </a:cubicBezTo>
                  <a:cubicBezTo>
                    <a:pt x="901" y="1736"/>
                    <a:pt x="981" y="1727"/>
                    <a:pt x="1061" y="1718"/>
                  </a:cubicBezTo>
                  <a:cubicBezTo>
                    <a:pt x="1137" y="1709"/>
                    <a:pt x="1210" y="1692"/>
                    <a:pt x="1287" y="1679"/>
                  </a:cubicBezTo>
                  <a:cubicBezTo>
                    <a:pt x="1337" y="1672"/>
                    <a:pt x="1389" y="1665"/>
                    <a:pt x="1438" y="1653"/>
                  </a:cubicBezTo>
                  <a:cubicBezTo>
                    <a:pt x="1492" y="1642"/>
                    <a:pt x="1544" y="1630"/>
                    <a:pt x="1596" y="1621"/>
                  </a:cubicBezTo>
                  <a:lnTo>
                    <a:pt x="1596" y="1621"/>
                  </a:lnTo>
                  <a:cubicBezTo>
                    <a:pt x="1592" y="1622"/>
                    <a:pt x="1588" y="1622"/>
                    <a:pt x="1585" y="1624"/>
                  </a:cubicBezTo>
                  <a:cubicBezTo>
                    <a:pt x="1635" y="1616"/>
                    <a:pt x="1688" y="1609"/>
                    <a:pt x="1736" y="1594"/>
                  </a:cubicBezTo>
                  <a:cubicBezTo>
                    <a:pt x="1746" y="1591"/>
                    <a:pt x="1753" y="1588"/>
                    <a:pt x="1763" y="1583"/>
                  </a:cubicBezTo>
                  <a:cubicBezTo>
                    <a:pt x="1774" y="1583"/>
                    <a:pt x="1786" y="1583"/>
                    <a:pt x="1798" y="1580"/>
                  </a:cubicBezTo>
                  <a:cubicBezTo>
                    <a:pt x="1820" y="1576"/>
                    <a:pt x="1841" y="1567"/>
                    <a:pt x="1856" y="1549"/>
                  </a:cubicBezTo>
                  <a:cubicBezTo>
                    <a:pt x="1872" y="1531"/>
                    <a:pt x="1879" y="1507"/>
                    <a:pt x="1877" y="1483"/>
                  </a:cubicBezTo>
                  <a:cubicBezTo>
                    <a:pt x="1870" y="1444"/>
                    <a:pt x="1832" y="1406"/>
                    <a:pt x="1790" y="1406"/>
                  </a:cubicBezTo>
                  <a:cubicBezTo>
                    <a:pt x="1786" y="1406"/>
                    <a:pt x="1782" y="1407"/>
                    <a:pt x="1778" y="1407"/>
                  </a:cubicBezTo>
                  <a:cubicBezTo>
                    <a:pt x="1766" y="1408"/>
                    <a:pt x="1752" y="1410"/>
                    <a:pt x="1740" y="1410"/>
                  </a:cubicBezTo>
                  <a:cubicBezTo>
                    <a:pt x="1724" y="1389"/>
                    <a:pt x="1703" y="1374"/>
                    <a:pt x="1680" y="1361"/>
                  </a:cubicBezTo>
                  <a:cubicBezTo>
                    <a:pt x="1651" y="1341"/>
                    <a:pt x="1622" y="1322"/>
                    <a:pt x="1594" y="1302"/>
                  </a:cubicBezTo>
                  <a:lnTo>
                    <a:pt x="1594" y="1302"/>
                  </a:lnTo>
                  <a:cubicBezTo>
                    <a:pt x="1596" y="1305"/>
                    <a:pt x="1600" y="1307"/>
                    <a:pt x="1603" y="1310"/>
                  </a:cubicBezTo>
                  <a:cubicBezTo>
                    <a:pt x="1570" y="1285"/>
                    <a:pt x="1538" y="1260"/>
                    <a:pt x="1505" y="1232"/>
                  </a:cubicBezTo>
                  <a:cubicBezTo>
                    <a:pt x="1481" y="1211"/>
                    <a:pt x="1457" y="1189"/>
                    <a:pt x="1432" y="1166"/>
                  </a:cubicBezTo>
                  <a:lnTo>
                    <a:pt x="1432" y="1166"/>
                  </a:lnTo>
                  <a:cubicBezTo>
                    <a:pt x="1405" y="1138"/>
                    <a:pt x="1377" y="1109"/>
                    <a:pt x="1351" y="1080"/>
                  </a:cubicBezTo>
                  <a:cubicBezTo>
                    <a:pt x="1328" y="1054"/>
                    <a:pt x="1304" y="1027"/>
                    <a:pt x="1283" y="1001"/>
                  </a:cubicBezTo>
                  <a:lnTo>
                    <a:pt x="1283" y="1001"/>
                  </a:lnTo>
                  <a:lnTo>
                    <a:pt x="1285" y="1002"/>
                  </a:lnTo>
                  <a:cubicBezTo>
                    <a:pt x="1283" y="1001"/>
                    <a:pt x="1283" y="1000"/>
                    <a:pt x="1282" y="1000"/>
                  </a:cubicBezTo>
                  <a:cubicBezTo>
                    <a:pt x="1281" y="998"/>
                    <a:pt x="1277" y="996"/>
                    <a:pt x="1276" y="993"/>
                  </a:cubicBezTo>
                  <a:lnTo>
                    <a:pt x="1276" y="993"/>
                  </a:lnTo>
                  <a:lnTo>
                    <a:pt x="1280" y="996"/>
                  </a:lnTo>
                  <a:cubicBezTo>
                    <a:pt x="1249" y="953"/>
                    <a:pt x="1216" y="910"/>
                    <a:pt x="1188" y="866"/>
                  </a:cubicBezTo>
                  <a:cubicBezTo>
                    <a:pt x="1161" y="824"/>
                    <a:pt x="1137" y="784"/>
                    <a:pt x="1111" y="744"/>
                  </a:cubicBezTo>
                  <a:lnTo>
                    <a:pt x="1111" y="744"/>
                  </a:lnTo>
                  <a:cubicBezTo>
                    <a:pt x="1111" y="744"/>
                    <a:pt x="1111" y="744"/>
                    <a:pt x="1111" y="744"/>
                  </a:cubicBezTo>
                  <a:cubicBezTo>
                    <a:pt x="1057" y="651"/>
                    <a:pt x="1004" y="558"/>
                    <a:pt x="960" y="461"/>
                  </a:cubicBezTo>
                  <a:cubicBezTo>
                    <a:pt x="929" y="388"/>
                    <a:pt x="899" y="314"/>
                    <a:pt x="869" y="239"/>
                  </a:cubicBezTo>
                  <a:cubicBezTo>
                    <a:pt x="853" y="201"/>
                    <a:pt x="837" y="164"/>
                    <a:pt x="821" y="126"/>
                  </a:cubicBezTo>
                  <a:cubicBezTo>
                    <a:pt x="807" y="94"/>
                    <a:pt x="797" y="57"/>
                    <a:pt x="773" y="30"/>
                  </a:cubicBezTo>
                  <a:cubicBezTo>
                    <a:pt x="757" y="10"/>
                    <a:pt x="733"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56"/>
            <p:cNvSpPr/>
            <p:nvPr/>
          </p:nvSpPr>
          <p:spPr>
            <a:xfrm>
              <a:off x="5668750" y="3383150"/>
              <a:ext cx="168325" cy="185350"/>
            </a:xfrm>
            <a:custGeom>
              <a:avLst/>
              <a:gdLst/>
              <a:ahLst/>
              <a:cxnLst/>
              <a:rect l="l" t="t" r="r" b="b"/>
              <a:pathLst>
                <a:path w="6733" h="7414" extrusionOk="0">
                  <a:moveTo>
                    <a:pt x="2701" y="2102"/>
                  </a:moveTo>
                  <a:cubicBezTo>
                    <a:pt x="2700" y="2103"/>
                    <a:pt x="2700" y="2103"/>
                    <a:pt x="2700" y="2104"/>
                  </a:cubicBezTo>
                  <a:cubicBezTo>
                    <a:pt x="2700" y="2103"/>
                    <a:pt x="2700" y="2103"/>
                    <a:pt x="2701" y="2102"/>
                  </a:cubicBezTo>
                  <a:close/>
                  <a:moveTo>
                    <a:pt x="4939" y="4211"/>
                  </a:moveTo>
                  <a:lnTo>
                    <a:pt x="4939" y="4211"/>
                  </a:lnTo>
                  <a:cubicBezTo>
                    <a:pt x="4939" y="4211"/>
                    <a:pt x="4938" y="4211"/>
                    <a:pt x="4938" y="4212"/>
                  </a:cubicBezTo>
                  <a:lnTo>
                    <a:pt x="4938" y="4212"/>
                  </a:lnTo>
                  <a:cubicBezTo>
                    <a:pt x="4938" y="4212"/>
                    <a:pt x="4939" y="4211"/>
                    <a:pt x="4939" y="4211"/>
                  </a:cubicBezTo>
                  <a:close/>
                  <a:moveTo>
                    <a:pt x="1691" y="4600"/>
                  </a:moveTo>
                  <a:cubicBezTo>
                    <a:pt x="1693" y="4602"/>
                    <a:pt x="1695" y="4603"/>
                    <a:pt x="1697" y="4604"/>
                  </a:cubicBezTo>
                  <a:cubicBezTo>
                    <a:pt x="1694" y="4603"/>
                    <a:pt x="1693" y="4602"/>
                    <a:pt x="1691" y="4600"/>
                  </a:cubicBezTo>
                  <a:close/>
                  <a:moveTo>
                    <a:pt x="2674" y="5752"/>
                  </a:moveTo>
                  <a:cubicBezTo>
                    <a:pt x="2674" y="5752"/>
                    <a:pt x="2674" y="5753"/>
                    <a:pt x="2675" y="5754"/>
                  </a:cubicBezTo>
                  <a:lnTo>
                    <a:pt x="2675" y="5754"/>
                  </a:lnTo>
                  <a:cubicBezTo>
                    <a:pt x="2674" y="5753"/>
                    <a:pt x="2674" y="5752"/>
                    <a:pt x="2674" y="5752"/>
                  </a:cubicBezTo>
                  <a:close/>
                  <a:moveTo>
                    <a:pt x="2946" y="6488"/>
                  </a:moveTo>
                  <a:lnTo>
                    <a:pt x="2946" y="6488"/>
                  </a:lnTo>
                  <a:cubicBezTo>
                    <a:pt x="2947" y="6488"/>
                    <a:pt x="2947" y="6488"/>
                    <a:pt x="2947" y="6489"/>
                  </a:cubicBezTo>
                  <a:lnTo>
                    <a:pt x="2947" y="6489"/>
                  </a:lnTo>
                  <a:cubicBezTo>
                    <a:pt x="2947" y="6488"/>
                    <a:pt x="2947" y="6488"/>
                    <a:pt x="2946" y="6488"/>
                  </a:cubicBezTo>
                  <a:close/>
                  <a:moveTo>
                    <a:pt x="2947" y="6489"/>
                  </a:moveTo>
                  <a:lnTo>
                    <a:pt x="2947" y="6489"/>
                  </a:lnTo>
                  <a:cubicBezTo>
                    <a:pt x="2947" y="6489"/>
                    <a:pt x="2947" y="6490"/>
                    <a:pt x="2947" y="6490"/>
                  </a:cubicBezTo>
                  <a:lnTo>
                    <a:pt x="2947" y="6490"/>
                  </a:lnTo>
                  <a:cubicBezTo>
                    <a:pt x="2947" y="6490"/>
                    <a:pt x="2947" y="6489"/>
                    <a:pt x="2947" y="6489"/>
                  </a:cubicBezTo>
                  <a:close/>
                  <a:moveTo>
                    <a:pt x="3179" y="912"/>
                  </a:moveTo>
                  <a:cubicBezTo>
                    <a:pt x="3189" y="957"/>
                    <a:pt x="3200" y="1000"/>
                    <a:pt x="3216" y="1046"/>
                  </a:cubicBezTo>
                  <a:cubicBezTo>
                    <a:pt x="3245" y="1134"/>
                    <a:pt x="3282" y="1218"/>
                    <a:pt x="3323" y="1301"/>
                  </a:cubicBezTo>
                  <a:cubicBezTo>
                    <a:pt x="3355" y="1367"/>
                    <a:pt x="3390" y="1433"/>
                    <a:pt x="3430" y="1495"/>
                  </a:cubicBezTo>
                  <a:cubicBezTo>
                    <a:pt x="3478" y="1569"/>
                    <a:pt x="3529" y="1640"/>
                    <a:pt x="3577" y="1714"/>
                  </a:cubicBezTo>
                  <a:cubicBezTo>
                    <a:pt x="3637" y="1806"/>
                    <a:pt x="3697" y="1897"/>
                    <a:pt x="3773" y="1979"/>
                  </a:cubicBezTo>
                  <a:cubicBezTo>
                    <a:pt x="3846" y="2058"/>
                    <a:pt x="3932" y="2129"/>
                    <a:pt x="4013" y="2201"/>
                  </a:cubicBezTo>
                  <a:cubicBezTo>
                    <a:pt x="4102" y="2278"/>
                    <a:pt x="4194" y="2353"/>
                    <a:pt x="4289" y="2426"/>
                  </a:cubicBezTo>
                  <a:cubicBezTo>
                    <a:pt x="4382" y="2497"/>
                    <a:pt x="4474" y="2567"/>
                    <a:pt x="4564" y="2639"/>
                  </a:cubicBezTo>
                  <a:cubicBezTo>
                    <a:pt x="4687" y="2737"/>
                    <a:pt x="4809" y="2840"/>
                    <a:pt x="4938" y="2931"/>
                  </a:cubicBezTo>
                  <a:cubicBezTo>
                    <a:pt x="5061" y="3018"/>
                    <a:pt x="5191" y="3094"/>
                    <a:pt x="5324" y="3166"/>
                  </a:cubicBezTo>
                  <a:cubicBezTo>
                    <a:pt x="5391" y="3202"/>
                    <a:pt x="5456" y="3236"/>
                    <a:pt x="5520" y="3275"/>
                  </a:cubicBezTo>
                  <a:cubicBezTo>
                    <a:pt x="5587" y="3316"/>
                    <a:pt x="5654" y="3360"/>
                    <a:pt x="5729" y="3391"/>
                  </a:cubicBezTo>
                  <a:cubicBezTo>
                    <a:pt x="5791" y="3416"/>
                    <a:pt x="5856" y="3436"/>
                    <a:pt x="5919" y="3458"/>
                  </a:cubicBezTo>
                  <a:cubicBezTo>
                    <a:pt x="5974" y="3477"/>
                    <a:pt x="6031" y="3497"/>
                    <a:pt x="6085" y="3517"/>
                  </a:cubicBezTo>
                  <a:cubicBezTo>
                    <a:pt x="6122" y="3532"/>
                    <a:pt x="6157" y="3548"/>
                    <a:pt x="6194" y="3563"/>
                  </a:cubicBezTo>
                  <a:cubicBezTo>
                    <a:pt x="6196" y="3563"/>
                    <a:pt x="6197" y="3564"/>
                    <a:pt x="6198" y="3564"/>
                  </a:cubicBezTo>
                  <a:cubicBezTo>
                    <a:pt x="6159" y="3576"/>
                    <a:pt x="6121" y="3582"/>
                    <a:pt x="6085" y="3594"/>
                  </a:cubicBezTo>
                  <a:cubicBezTo>
                    <a:pt x="6000" y="3616"/>
                    <a:pt x="5914" y="3637"/>
                    <a:pt x="5831" y="3659"/>
                  </a:cubicBezTo>
                  <a:cubicBezTo>
                    <a:pt x="5752" y="3677"/>
                    <a:pt x="5673" y="3697"/>
                    <a:pt x="5598" y="3721"/>
                  </a:cubicBezTo>
                  <a:cubicBezTo>
                    <a:pt x="5436" y="3771"/>
                    <a:pt x="5278" y="3831"/>
                    <a:pt x="5126" y="3905"/>
                  </a:cubicBezTo>
                  <a:cubicBezTo>
                    <a:pt x="4969" y="3983"/>
                    <a:pt x="4816" y="4075"/>
                    <a:pt x="4675" y="4178"/>
                  </a:cubicBezTo>
                  <a:cubicBezTo>
                    <a:pt x="4532" y="4282"/>
                    <a:pt x="4398" y="4401"/>
                    <a:pt x="4267" y="4520"/>
                  </a:cubicBezTo>
                  <a:cubicBezTo>
                    <a:pt x="4138" y="4636"/>
                    <a:pt x="4020" y="4762"/>
                    <a:pt x="3905" y="4892"/>
                  </a:cubicBezTo>
                  <a:cubicBezTo>
                    <a:pt x="3849" y="4955"/>
                    <a:pt x="3797" y="5021"/>
                    <a:pt x="3747" y="5089"/>
                  </a:cubicBezTo>
                  <a:cubicBezTo>
                    <a:pt x="3696" y="5161"/>
                    <a:pt x="3645" y="5234"/>
                    <a:pt x="3603" y="5311"/>
                  </a:cubicBezTo>
                  <a:cubicBezTo>
                    <a:pt x="3516" y="5468"/>
                    <a:pt x="3456" y="5638"/>
                    <a:pt x="3399" y="5806"/>
                  </a:cubicBezTo>
                  <a:cubicBezTo>
                    <a:pt x="3343" y="5978"/>
                    <a:pt x="3283" y="6147"/>
                    <a:pt x="3242" y="6321"/>
                  </a:cubicBezTo>
                  <a:cubicBezTo>
                    <a:pt x="3230" y="6367"/>
                    <a:pt x="3224" y="6414"/>
                    <a:pt x="3216" y="6460"/>
                  </a:cubicBezTo>
                  <a:cubicBezTo>
                    <a:pt x="3209" y="6505"/>
                    <a:pt x="3201" y="6549"/>
                    <a:pt x="3195" y="6595"/>
                  </a:cubicBezTo>
                  <a:cubicBezTo>
                    <a:pt x="3191" y="6620"/>
                    <a:pt x="3189" y="6644"/>
                    <a:pt x="3185" y="6669"/>
                  </a:cubicBezTo>
                  <a:lnTo>
                    <a:pt x="3147" y="6530"/>
                  </a:lnTo>
                  <a:cubicBezTo>
                    <a:pt x="3122" y="6448"/>
                    <a:pt x="3094" y="6368"/>
                    <a:pt x="3068" y="6287"/>
                  </a:cubicBezTo>
                  <a:lnTo>
                    <a:pt x="3068" y="6287"/>
                  </a:lnTo>
                  <a:cubicBezTo>
                    <a:pt x="3068" y="6288"/>
                    <a:pt x="3069" y="6289"/>
                    <a:pt x="3069" y="6289"/>
                  </a:cubicBezTo>
                  <a:cubicBezTo>
                    <a:pt x="3026" y="6158"/>
                    <a:pt x="2985" y="6027"/>
                    <a:pt x="2933" y="5898"/>
                  </a:cubicBezTo>
                  <a:cubicBezTo>
                    <a:pt x="2870" y="5742"/>
                    <a:pt x="2799" y="5588"/>
                    <a:pt x="2709" y="5443"/>
                  </a:cubicBezTo>
                  <a:cubicBezTo>
                    <a:pt x="2668" y="5376"/>
                    <a:pt x="2623" y="5310"/>
                    <a:pt x="2577" y="5246"/>
                  </a:cubicBezTo>
                  <a:cubicBezTo>
                    <a:pt x="2529" y="5179"/>
                    <a:pt x="2482" y="5112"/>
                    <a:pt x="2430" y="5047"/>
                  </a:cubicBezTo>
                  <a:cubicBezTo>
                    <a:pt x="2328" y="4921"/>
                    <a:pt x="2207" y="4813"/>
                    <a:pt x="2091" y="4700"/>
                  </a:cubicBezTo>
                  <a:cubicBezTo>
                    <a:pt x="2033" y="4644"/>
                    <a:pt x="1973" y="4591"/>
                    <a:pt x="1910" y="4541"/>
                  </a:cubicBezTo>
                  <a:cubicBezTo>
                    <a:pt x="1842" y="4490"/>
                    <a:pt x="1771" y="4441"/>
                    <a:pt x="1700" y="4391"/>
                  </a:cubicBezTo>
                  <a:lnTo>
                    <a:pt x="1702" y="4391"/>
                  </a:lnTo>
                  <a:cubicBezTo>
                    <a:pt x="1650" y="4354"/>
                    <a:pt x="1602" y="4316"/>
                    <a:pt x="1554" y="4276"/>
                  </a:cubicBezTo>
                  <a:cubicBezTo>
                    <a:pt x="1509" y="4239"/>
                    <a:pt x="1465" y="4199"/>
                    <a:pt x="1420" y="4161"/>
                  </a:cubicBezTo>
                  <a:cubicBezTo>
                    <a:pt x="1377" y="4126"/>
                    <a:pt x="1330" y="4092"/>
                    <a:pt x="1282" y="4063"/>
                  </a:cubicBezTo>
                  <a:cubicBezTo>
                    <a:pt x="1233" y="4033"/>
                    <a:pt x="1184" y="4004"/>
                    <a:pt x="1136" y="3971"/>
                  </a:cubicBezTo>
                  <a:cubicBezTo>
                    <a:pt x="1058" y="3911"/>
                    <a:pt x="991" y="3839"/>
                    <a:pt x="906" y="3790"/>
                  </a:cubicBezTo>
                  <a:cubicBezTo>
                    <a:pt x="814" y="3736"/>
                    <a:pt x="712" y="3705"/>
                    <a:pt x="614" y="3666"/>
                  </a:cubicBezTo>
                  <a:cubicBezTo>
                    <a:pt x="608" y="3663"/>
                    <a:pt x="602" y="3661"/>
                    <a:pt x="597" y="3658"/>
                  </a:cubicBezTo>
                  <a:cubicBezTo>
                    <a:pt x="618" y="3654"/>
                    <a:pt x="640" y="3653"/>
                    <a:pt x="664" y="3649"/>
                  </a:cubicBezTo>
                  <a:cubicBezTo>
                    <a:pt x="731" y="3640"/>
                    <a:pt x="800" y="3636"/>
                    <a:pt x="868" y="3631"/>
                  </a:cubicBezTo>
                  <a:cubicBezTo>
                    <a:pt x="938" y="3625"/>
                    <a:pt x="1006" y="3611"/>
                    <a:pt x="1074" y="3591"/>
                  </a:cubicBezTo>
                  <a:cubicBezTo>
                    <a:pt x="1136" y="3571"/>
                    <a:pt x="1198" y="3545"/>
                    <a:pt x="1258" y="3522"/>
                  </a:cubicBezTo>
                  <a:cubicBezTo>
                    <a:pt x="1338" y="3489"/>
                    <a:pt x="1417" y="3456"/>
                    <a:pt x="1494" y="3420"/>
                  </a:cubicBezTo>
                  <a:cubicBezTo>
                    <a:pt x="1536" y="3403"/>
                    <a:pt x="1577" y="3382"/>
                    <a:pt x="1615" y="3360"/>
                  </a:cubicBezTo>
                  <a:cubicBezTo>
                    <a:pt x="1651" y="3341"/>
                    <a:pt x="1685" y="3318"/>
                    <a:pt x="1718" y="3296"/>
                  </a:cubicBezTo>
                  <a:cubicBezTo>
                    <a:pt x="1790" y="3249"/>
                    <a:pt x="1857" y="3198"/>
                    <a:pt x="1921" y="3143"/>
                  </a:cubicBezTo>
                  <a:cubicBezTo>
                    <a:pt x="1990" y="3086"/>
                    <a:pt x="2059" y="3031"/>
                    <a:pt x="2125" y="2971"/>
                  </a:cubicBezTo>
                  <a:cubicBezTo>
                    <a:pt x="2188" y="2911"/>
                    <a:pt x="2249" y="2848"/>
                    <a:pt x="2306" y="2782"/>
                  </a:cubicBezTo>
                  <a:cubicBezTo>
                    <a:pt x="2333" y="2749"/>
                    <a:pt x="2363" y="2714"/>
                    <a:pt x="2390" y="2677"/>
                  </a:cubicBezTo>
                  <a:cubicBezTo>
                    <a:pt x="2404" y="2660"/>
                    <a:pt x="2418" y="2642"/>
                    <a:pt x="2429" y="2624"/>
                  </a:cubicBezTo>
                  <a:cubicBezTo>
                    <a:pt x="2442" y="2601"/>
                    <a:pt x="2455" y="2579"/>
                    <a:pt x="2467" y="2559"/>
                  </a:cubicBezTo>
                  <a:cubicBezTo>
                    <a:pt x="2511" y="2484"/>
                    <a:pt x="2549" y="2405"/>
                    <a:pt x="2588" y="2328"/>
                  </a:cubicBezTo>
                  <a:cubicBezTo>
                    <a:pt x="2625" y="2252"/>
                    <a:pt x="2663" y="2176"/>
                    <a:pt x="2701" y="2100"/>
                  </a:cubicBezTo>
                  <a:lnTo>
                    <a:pt x="2701" y="2100"/>
                  </a:lnTo>
                  <a:cubicBezTo>
                    <a:pt x="2701" y="2100"/>
                    <a:pt x="2701" y="2101"/>
                    <a:pt x="2701" y="2102"/>
                  </a:cubicBezTo>
                  <a:lnTo>
                    <a:pt x="2701" y="2102"/>
                  </a:lnTo>
                  <a:cubicBezTo>
                    <a:pt x="2746" y="2016"/>
                    <a:pt x="2793" y="1932"/>
                    <a:pt x="2839" y="1846"/>
                  </a:cubicBezTo>
                  <a:cubicBezTo>
                    <a:pt x="2905" y="1723"/>
                    <a:pt x="2963" y="1597"/>
                    <a:pt x="3010" y="1465"/>
                  </a:cubicBezTo>
                  <a:cubicBezTo>
                    <a:pt x="3062" y="1321"/>
                    <a:pt x="3096" y="1174"/>
                    <a:pt x="3142" y="1029"/>
                  </a:cubicBezTo>
                  <a:cubicBezTo>
                    <a:pt x="3155" y="989"/>
                    <a:pt x="3167" y="950"/>
                    <a:pt x="3179" y="912"/>
                  </a:cubicBezTo>
                  <a:close/>
                  <a:moveTo>
                    <a:pt x="3196" y="0"/>
                  </a:moveTo>
                  <a:cubicBezTo>
                    <a:pt x="3186" y="44"/>
                    <a:pt x="3175" y="87"/>
                    <a:pt x="3167" y="129"/>
                  </a:cubicBezTo>
                  <a:cubicBezTo>
                    <a:pt x="3167" y="131"/>
                    <a:pt x="3165" y="131"/>
                    <a:pt x="3167" y="133"/>
                  </a:cubicBezTo>
                  <a:cubicBezTo>
                    <a:pt x="3165" y="134"/>
                    <a:pt x="3167" y="135"/>
                    <a:pt x="3165" y="137"/>
                  </a:cubicBezTo>
                  <a:cubicBezTo>
                    <a:pt x="3157" y="184"/>
                    <a:pt x="3142" y="232"/>
                    <a:pt x="3132" y="281"/>
                  </a:cubicBezTo>
                  <a:lnTo>
                    <a:pt x="3132" y="283"/>
                  </a:lnTo>
                  <a:lnTo>
                    <a:pt x="3132" y="284"/>
                  </a:lnTo>
                  <a:cubicBezTo>
                    <a:pt x="3126" y="315"/>
                    <a:pt x="3121" y="349"/>
                    <a:pt x="3116" y="380"/>
                  </a:cubicBezTo>
                  <a:cubicBezTo>
                    <a:pt x="3107" y="420"/>
                    <a:pt x="3096" y="458"/>
                    <a:pt x="3085" y="496"/>
                  </a:cubicBezTo>
                  <a:lnTo>
                    <a:pt x="3076" y="524"/>
                  </a:lnTo>
                  <a:cubicBezTo>
                    <a:pt x="3060" y="611"/>
                    <a:pt x="3045" y="699"/>
                    <a:pt x="3027" y="787"/>
                  </a:cubicBezTo>
                  <a:cubicBezTo>
                    <a:pt x="3027" y="787"/>
                    <a:pt x="3027" y="787"/>
                    <a:pt x="3028" y="786"/>
                  </a:cubicBezTo>
                  <a:lnTo>
                    <a:pt x="3028" y="786"/>
                  </a:lnTo>
                  <a:cubicBezTo>
                    <a:pt x="3003" y="894"/>
                    <a:pt x="2965" y="999"/>
                    <a:pt x="2932" y="1105"/>
                  </a:cubicBezTo>
                  <a:cubicBezTo>
                    <a:pt x="2901" y="1212"/>
                    <a:pt x="2873" y="1320"/>
                    <a:pt x="2836" y="1427"/>
                  </a:cubicBezTo>
                  <a:cubicBezTo>
                    <a:pt x="2795" y="1535"/>
                    <a:pt x="2745" y="1641"/>
                    <a:pt x="2691" y="1743"/>
                  </a:cubicBezTo>
                  <a:lnTo>
                    <a:pt x="2693" y="1742"/>
                  </a:lnTo>
                  <a:lnTo>
                    <a:pt x="2693" y="1742"/>
                  </a:lnTo>
                  <a:cubicBezTo>
                    <a:pt x="2688" y="1749"/>
                    <a:pt x="2686" y="1755"/>
                    <a:pt x="2682" y="1762"/>
                  </a:cubicBezTo>
                  <a:lnTo>
                    <a:pt x="2683" y="1760"/>
                  </a:lnTo>
                  <a:lnTo>
                    <a:pt x="2683" y="1760"/>
                  </a:lnTo>
                  <a:cubicBezTo>
                    <a:pt x="2625" y="1867"/>
                    <a:pt x="2566" y="1974"/>
                    <a:pt x="2512" y="2082"/>
                  </a:cubicBezTo>
                  <a:cubicBezTo>
                    <a:pt x="2461" y="2181"/>
                    <a:pt x="2413" y="2279"/>
                    <a:pt x="2362" y="2377"/>
                  </a:cubicBezTo>
                  <a:cubicBezTo>
                    <a:pt x="2328" y="2438"/>
                    <a:pt x="2297" y="2499"/>
                    <a:pt x="2258" y="2556"/>
                  </a:cubicBezTo>
                  <a:cubicBezTo>
                    <a:pt x="2218" y="2610"/>
                    <a:pt x="2175" y="2662"/>
                    <a:pt x="2131" y="2713"/>
                  </a:cubicBezTo>
                  <a:cubicBezTo>
                    <a:pt x="2088" y="2760"/>
                    <a:pt x="2043" y="2806"/>
                    <a:pt x="1995" y="2849"/>
                  </a:cubicBezTo>
                  <a:cubicBezTo>
                    <a:pt x="1946" y="2891"/>
                    <a:pt x="1897" y="2933"/>
                    <a:pt x="1848" y="2976"/>
                  </a:cubicBezTo>
                  <a:lnTo>
                    <a:pt x="1847" y="2976"/>
                  </a:lnTo>
                  <a:cubicBezTo>
                    <a:pt x="1763" y="3045"/>
                    <a:pt x="1676" y="3112"/>
                    <a:pt x="1583" y="3174"/>
                  </a:cubicBezTo>
                  <a:lnTo>
                    <a:pt x="1582" y="3174"/>
                  </a:lnTo>
                  <a:cubicBezTo>
                    <a:pt x="1539" y="3200"/>
                    <a:pt x="1496" y="3224"/>
                    <a:pt x="1451" y="3246"/>
                  </a:cubicBezTo>
                  <a:cubicBezTo>
                    <a:pt x="1386" y="3277"/>
                    <a:pt x="1317" y="3307"/>
                    <a:pt x="1249" y="3334"/>
                  </a:cubicBezTo>
                  <a:cubicBezTo>
                    <a:pt x="1177" y="3364"/>
                    <a:pt x="1105" y="3394"/>
                    <a:pt x="1033" y="3419"/>
                  </a:cubicBezTo>
                  <a:cubicBezTo>
                    <a:pt x="997" y="3431"/>
                    <a:pt x="960" y="3440"/>
                    <a:pt x="921" y="3447"/>
                  </a:cubicBezTo>
                  <a:lnTo>
                    <a:pt x="920" y="3447"/>
                  </a:lnTo>
                  <a:cubicBezTo>
                    <a:pt x="897" y="3451"/>
                    <a:pt x="874" y="3453"/>
                    <a:pt x="851" y="3456"/>
                  </a:cubicBezTo>
                  <a:lnTo>
                    <a:pt x="805" y="3467"/>
                  </a:lnTo>
                  <a:cubicBezTo>
                    <a:pt x="761" y="3477"/>
                    <a:pt x="717" y="3484"/>
                    <a:pt x="672" y="3492"/>
                  </a:cubicBezTo>
                  <a:cubicBezTo>
                    <a:pt x="625" y="3499"/>
                    <a:pt x="578" y="3508"/>
                    <a:pt x="532" y="3517"/>
                  </a:cubicBezTo>
                  <a:cubicBezTo>
                    <a:pt x="460" y="3530"/>
                    <a:pt x="388" y="3543"/>
                    <a:pt x="318" y="3556"/>
                  </a:cubicBezTo>
                  <a:cubicBezTo>
                    <a:pt x="318" y="3556"/>
                    <a:pt x="316" y="3556"/>
                    <a:pt x="316" y="3555"/>
                  </a:cubicBezTo>
                  <a:cubicBezTo>
                    <a:pt x="296" y="3559"/>
                    <a:pt x="278" y="3562"/>
                    <a:pt x="258" y="3565"/>
                  </a:cubicBezTo>
                  <a:cubicBezTo>
                    <a:pt x="262" y="3564"/>
                    <a:pt x="266" y="3564"/>
                    <a:pt x="269" y="3562"/>
                  </a:cubicBezTo>
                  <a:lnTo>
                    <a:pt x="269" y="3562"/>
                  </a:lnTo>
                  <a:cubicBezTo>
                    <a:pt x="181" y="3577"/>
                    <a:pt x="89" y="3596"/>
                    <a:pt x="0" y="3612"/>
                  </a:cubicBezTo>
                  <a:cubicBezTo>
                    <a:pt x="1" y="3612"/>
                    <a:pt x="1" y="3612"/>
                    <a:pt x="3" y="3613"/>
                  </a:cubicBezTo>
                  <a:lnTo>
                    <a:pt x="0" y="3613"/>
                  </a:lnTo>
                  <a:cubicBezTo>
                    <a:pt x="77" y="3638"/>
                    <a:pt x="154" y="3665"/>
                    <a:pt x="228" y="3696"/>
                  </a:cubicBezTo>
                  <a:cubicBezTo>
                    <a:pt x="242" y="3701"/>
                    <a:pt x="256" y="3708"/>
                    <a:pt x="267" y="3714"/>
                  </a:cubicBezTo>
                  <a:cubicBezTo>
                    <a:pt x="306" y="3730"/>
                    <a:pt x="345" y="3747"/>
                    <a:pt x="382" y="3766"/>
                  </a:cubicBezTo>
                  <a:cubicBezTo>
                    <a:pt x="455" y="3796"/>
                    <a:pt x="528" y="3824"/>
                    <a:pt x="604" y="3854"/>
                  </a:cubicBezTo>
                  <a:cubicBezTo>
                    <a:pt x="672" y="3881"/>
                    <a:pt x="741" y="3905"/>
                    <a:pt x="805" y="3937"/>
                  </a:cubicBezTo>
                  <a:cubicBezTo>
                    <a:pt x="822" y="3948"/>
                    <a:pt x="839" y="3958"/>
                    <a:pt x="856" y="3969"/>
                  </a:cubicBezTo>
                  <a:cubicBezTo>
                    <a:pt x="917" y="4019"/>
                    <a:pt x="974" y="4075"/>
                    <a:pt x="1038" y="4121"/>
                  </a:cubicBezTo>
                  <a:cubicBezTo>
                    <a:pt x="1108" y="4170"/>
                    <a:pt x="1183" y="4211"/>
                    <a:pt x="1253" y="4258"/>
                  </a:cubicBezTo>
                  <a:cubicBezTo>
                    <a:pt x="1326" y="4313"/>
                    <a:pt x="1392" y="4375"/>
                    <a:pt x="1463" y="4433"/>
                  </a:cubicBezTo>
                  <a:cubicBezTo>
                    <a:pt x="1536" y="4493"/>
                    <a:pt x="1612" y="4546"/>
                    <a:pt x="1690" y="4599"/>
                  </a:cubicBezTo>
                  <a:lnTo>
                    <a:pt x="1690" y="4599"/>
                  </a:lnTo>
                  <a:cubicBezTo>
                    <a:pt x="1689" y="4599"/>
                    <a:pt x="1688" y="4598"/>
                    <a:pt x="1686" y="4598"/>
                  </a:cubicBezTo>
                  <a:lnTo>
                    <a:pt x="1686" y="4598"/>
                  </a:lnTo>
                  <a:cubicBezTo>
                    <a:pt x="1765" y="4654"/>
                    <a:pt x="1841" y="4710"/>
                    <a:pt x="1912" y="4777"/>
                  </a:cubicBezTo>
                  <a:cubicBezTo>
                    <a:pt x="1974" y="4834"/>
                    <a:pt x="2036" y="4895"/>
                    <a:pt x="2098" y="4954"/>
                  </a:cubicBezTo>
                  <a:cubicBezTo>
                    <a:pt x="2156" y="5010"/>
                    <a:pt x="2213" y="5066"/>
                    <a:pt x="2264" y="5125"/>
                  </a:cubicBezTo>
                  <a:cubicBezTo>
                    <a:pt x="2315" y="5186"/>
                    <a:pt x="2362" y="5251"/>
                    <a:pt x="2409" y="5315"/>
                  </a:cubicBezTo>
                  <a:cubicBezTo>
                    <a:pt x="2451" y="5376"/>
                    <a:pt x="2494" y="5436"/>
                    <a:pt x="2535" y="5500"/>
                  </a:cubicBezTo>
                  <a:lnTo>
                    <a:pt x="2535" y="5500"/>
                  </a:lnTo>
                  <a:cubicBezTo>
                    <a:pt x="2535" y="5500"/>
                    <a:pt x="2535" y="5500"/>
                    <a:pt x="2535" y="5500"/>
                  </a:cubicBezTo>
                  <a:lnTo>
                    <a:pt x="2535" y="5500"/>
                  </a:lnTo>
                  <a:cubicBezTo>
                    <a:pt x="2586" y="5581"/>
                    <a:pt x="2634" y="5667"/>
                    <a:pt x="2675" y="5755"/>
                  </a:cubicBezTo>
                  <a:lnTo>
                    <a:pt x="2675" y="5755"/>
                  </a:lnTo>
                  <a:cubicBezTo>
                    <a:pt x="2675" y="5754"/>
                    <a:pt x="2675" y="5754"/>
                    <a:pt x="2675" y="5754"/>
                  </a:cubicBezTo>
                  <a:lnTo>
                    <a:pt x="2675" y="5754"/>
                  </a:lnTo>
                  <a:cubicBezTo>
                    <a:pt x="2711" y="5831"/>
                    <a:pt x="2746" y="5909"/>
                    <a:pt x="2779" y="5990"/>
                  </a:cubicBezTo>
                  <a:cubicBezTo>
                    <a:pt x="2808" y="6064"/>
                    <a:pt x="2836" y="6142"/>
                    <a:pt x="2860" y="6219"/>
                  </a:cubicBezTo>
                  <a:lnTo>
                    <a:pt x="2859" y="6219"/>
                  </a:lnTo>
                  <a:cubicBezTo>
                    <a:pt x="2889" y="6311"/>
                    <a:pt x="2919" y="6402"/>
                    <a:pt x="2949" y="6493"/>
                  </a:cubicBezTo>
                  <a:cubicBezTo>
                    <a:pt x="2948" y="6492"/>
                    <a:pt x="2948" y="6491"/>
                    <a:pt x="2947" y="6490"/>
                  </a:cubicBezTo>
                  <a:lnTo>
                    <a:pt x="2947" y="6490"/>
                  </a:lnTo>
                  <a:cubicBezTo>
                    <a:pt x="2986" y="6611"/>
                    <a:pt x="3020" y="6734"/>
                    <a:pt x="3049" y="6857"/>
                  </a:cubicBezTo>
                  <a:cubicBezTo>
                    <a:pt x="3058" y="6885"/>
                    <a:pt x="3066" y="6913"/>
                    <a:pt x="3075" y="6941"/>
                  </a:cubicBezTo>
                  <a:cubicBezTo>
                    <a:pt x="3105" y="7028"/>
                    <a:pt x="3128" y="7117"/>
                    <a:pt x="3156" y="7207"/>
                  </a:cubicBezTo>
                  <a:cubicBezTo>
                    <a:pt x="3169" y="7253"/>
                    <a:pt x="3185" y="7300"/>
                    <a:pt x="3199" y="7347"/>
                  </a:cubicBezTo>
                  <a:cubicBezTo>
                    <a:pt x="3205" y="7370"/>
                    <a:pt x="3214" y="7391"/>
                    <a:pt x="3221" y="7413"/>
                  </a:cubicBezTo>
                  <a:cubicBezTo>
                    <a:pt x="3230" y="7348"/>
                    <a:pt x="3242" y="7284"/>
                    <a:pt x="3252" y="7219"/>
                  </a:cubicBezTo>
                  <a:cubicBezTo>
                    <a:pt x="3264" y="7135"/>
                    <a:pt x="3276" y="7049"/>
                    <a:pt x="3288" y="6965"/>
                  </a:cubicBezTo>
                  <a:cubicBezTo>
                    <a:pt x="3303" y="6867"/>
                    <a:pt x="3322" y="6770"/>
                    <a:pt x="3340" y="6672"/>
                  </a:cubicBezTo>
                  <a:cubicBezTo>
                    <a:pt x="3358" y="6577"/>
                    <a:pt x="3384" y="6482"/>
                    <a:pt x="3409" y="6388"/>
                  </a:cubicBezTo>
                  <a:cubicBezTo>
                    <a:pt x="3410" y="6379"/>
                    <a:pt x="3412" y="6369"/>
                    <a:pt x="3414" y="6359"/>
                  </a:cubicBezTo>
                  <a:cubicBezTo>
                    <a:pt x="3427" y="6302"/>
                    <a:pt x="3443" y="6245"/>
                    <a:pt x="3460" y="6190"/>
                  </a:cubicBezTo>
                  <a:cubicBezTo>
                    <a:pt x="3469" y="6157"/>
                    <a:pt x="3479" y="6126"/>
                    <a:pt x="3487" y="6093"/>
                  </a:cubicBezTo>
                  <a:cubicBezTo>
                    <a:pt x="3488" y="6085"/>
                    <a:pt x="3492" y="6078"/>
                    <a:pt x="3497" y="6072"/>
                  </a:cubicBezTo>
                  <a:cubicBezTo>
                    <a:pt x="3503" y="6053"/>
                    <a:pt x="3509" y="6037"/>
                    <a:pt x="3514" y="6018"/>
                  </a:cubicBezTo>
                  <a:cubicBezTo>
                    <a:pt x="3550" y="5907"/>
                    <a:pt x="3587" y="5795"/>
                    <a:pt x="3628" y="5685"/>
                  </a:cubicBezTo>
                  <a:lnTo>
                    <a:pt x="3628" y="5685"/>
                  </a:lnTo>
                  <a:cubicBezTo>
                    <a:pt x="3627" y="5685"/>
                    <a:pt x="3627" y="5685"/>
                    <a:pt x="3627" y="5685"/>
                  </a:cubicBezTo>
                  <a:lnTo>
                    <a:pt x="3627" y="5685"/>
                  </a:lnTo>
                  <a:cubicBezTo>
                    <a:pt x="3661" y="5596"/>
                    <a:pt x="3699" y="5509"/>
                    <a:pt x="3741" y="5423"/>
                  </a:cubicBezTo>
                  <a:cubicBezTo>
                    <a:pt x="3776" y="5360"/>
                    <a:pt x="3814" y="5299"/>
                    <a:pt x="3855" y="5239"/>
                  </a:cubicBezTo>
                  <a:cubicBezTo>
                    <a:pt x="3936" y="5127"/>
                    <a:pt x="4022" y="5020"/>
                    <a:pt x="4117" y="4917"/>
                  </a:cubicBezTo>
                  <a:lnTo>
                    <a:pt x="4117" y="4917"/>
                  </a:lnTo>
                  <a:cubicBezTo>
                    <a:pt x="4115" y="4919"/>
                    <a:pt x="4113" y="4921"/>
                    <a:pt x="4112" y="4922"/>
                  </a:cubicBezTo>
                  <a:cubicBezTo>
                    <a:pt x="4191" y="4838"/>
                    <a:pt x="4271" y="4753"/>
                    <a:pt x="4356" y="4673"/>
                  </a:cubicBezTo>
                  <a:cubicBezTo>
                    <a:pt x="4444" y="4593"/>
                    <a:pt x="4533" y="4515"/>
                    <a:pt x="4623" y="4439"/>
                  </a:cubicBezTo>
                  <a:cubicBezTo>
                    <a:pt x="4675" y="4396"/>
                    <a:pt x="4728" y="4353"/>
                    <a:pt x="4783" y="4314"/>
                  </a:cubicBezTo>
                  <a:cubicBezTo>
                    <a:pt x="4835" y="4278"/>
                    <a:pt x="4886" y="4246"/>
                    <a:pt x="4938" y="4212"/>
                  </a:cubicBezTo>
                  <a:lnTo>
                    <a:pt x="4938" y="4212"/>
                  </a:lnTo>
                  <a:cubicBezTo>
                    <a:pt x="4937" y="4212"/>
                    <a:pt x="4936" y="4212"/>
                    <a:pt x="4935" y="4212"/>
                  </a:cubicBezTo>
                  <a:cubicBezTo>
                    <a:pt x="5037" y="4148"/>
                    <a:pt x="5141" y="4091"/>
                    <a:pt x="5252" y="4040"/>
                  </a:cubicBezTo>
                  <a:cubicBezTo>
                    <a:pt x="5371" y="3985"/>
                    <a:pt x="5491" y="3937"/>
                    <a:pt x="5615" y="3897"/>
                  </a:cubicBezTo>
                  <a:cubicBezTo>
                    <a:pt x="5701" y="3871"/>
                    <a:pt x="5785" y="3849"/>
                    <a:pt x="5871" y="3828"/>
                  </a:cubicBezTo>
                  <a:cubicBezTo>
                    <a:pt x="5940" y="3812"/>
                    <a:pt x="6011" y="3793"/>
                    <a:pt x="6081" y="3775"/>
                  </a:cubicBezTo>
                  <a:cubicBezTo>
                    <a:pt x="6165" y="3745"/>
                    <a:pt x="6250" y="3716"/>
                    <a:pt x="6335" y="3689"/>
                  </a:cubicBezTo>
                  <a:lnTo>
                    <a:pt x="6335" y="3689"/>
                  </a:lnTo>
                  <a:lnTo>
                    <a:pt x="6323" y="3693"/>
                  </a:lnTo>
                  <a:cubicBezTo>
                    <a:pt x="6374" y="3677"/>
                    <a:pt x="6424" y="3664"/>
                    <a:pt x="6476" y="3650"/>
                  </a:cubicBezTo>
                  <a:lnTo>
                    <a:pt x="6473" y="3650"/>
                  </a:lnTo>
                  <a:cubicBezTo>
                    <a:pt x="6476" y="3650"/>
                    <a:pt x="6478" y="3649"/>
                    <a:pt x="6480" y="3649"/>
                  </a:cubicBezTo>
                  <a:lnTo>
                    <a:pt x="6482" y="3649"/>
                  </a:lnTo>
                  <a:lnTo>
                    <a:pt x="6483" y="3647"/>
                  </a:lnTo>
                  <a:lnTo>
                    <a:pt x="6486" y="3647"/>
                  </a:lnTo>
                  <a:cubicBezTo>
                    <a:pt x="6514" y="3639"/>
                    <a:pt x="6544" y="3631"/>
                    <a:pt x="6573" y="3623"/>
                  </a:cubicBezTo>
                  <a:cubicBezTo>
                    <a:pt x="6575" y="3622"/>
                    <a:pt x="6576" y="3622"/>
                    <a:pt x="6579" y="3622"/>
                  </a:cubicBezTo>
                  <a:cubicBezTo>
                    <a:pt x="6609" y="3612"/>
                    <a:pt x="6640" y="3602"/>
                    <a:pt x="6671" y="3593"/>
                  </a:cubicBezTo>
                  <a:lnTo>
                    <a:pt x="6672" y="3592"/>
                  </a:lnTo>
                  <a:cubicBezTo>
                    <a:pt x="6690" y="3587"/>
                    <a:pt x="6707" y="3581"/>
                    <a:pt x="6725" y="3576"/>
                  </a:cubicBezTo>
                  <a:cubicBezTo>
                    <a:pt x="6726" y="3577"/>
                    <a:pt x="6727" y="3577"/>
                    <a:pt x="6728" y="3577"/>
                  </a:cubicBezTo>
                  <a:cubicBezTo>
                    <a:pt x="6730" y="3577"/>
                    <a:pt x="6732" y="3576"/>
                    <a:pt x="6733" y="3576"/>
                  </a:cubicBezTo>
                  <a:cubicBezTo>
                    <a:pt x="6706" y="3566"/>
                    <a:pt x="6678" y="3555"/>
                    <a:pt x="6651" y="3543"/>
                  </a:cubicBezTo>
                  <a:cubicBezTo>
                    <a:pt x="6609" y="3525"/>
                    <a:pt x="6568" y="3508"/>
                    <a:pt x="6525" y="3490"/>
                  </a:cubicBezTo>
                  <a:lnTo>
                    <a:pt x="6523" y="3490"/>
                  </a:lnTo>
                  <a:cubicBezTo>
                    <a:pt x="6486" y="3476"/>
                    <a:pt x="6449" y="3463"/>
                    <a:pt x="6412" y="3447"/>
                  </a:cubicBezTo>
                  <a:lnTo>
                    <a:pt x="6410" y="3447"/>
                  </a:lnTo>
                  <a:cubicBezTo>
                    <a:pt x="6367" y="3437"/>
                    <a:pt x="6326" y="3426"/>
                    <a:pt x="6285" y="3411"/>
                  </a:cubicBezTo>
                  <a:cubicBezTo>
                    <a:pt x="6253" y="3399"/>
                    <a:pt x="6221" y="3384"/>
                    <a:pt x="6188" y="3372"/>
                  </a:cubicBezTo>
                  <a:cubicBezTo>
                    <a:pt x="6151" y="3355"/>
                    <a:pt x="6110" y="3342"/>
                    <a:pt x="6072" y="3329"/>
                  </a:cubicBezTo>
                  <a:cubicBezTo>
                    <a:pt x="6032" y="3315"/>
                    <a:pt x="5992" y="3301"/>
                    <a:pt x="5951" y="3286"/>
                  </a:cubicBezTo>
                  <a:cubicBezTo>
                    <a:pt x="5911" y="3271"/>
                    <a:pt x="5871" y="3259"/>
                    <a:pt x="5830" y="3245"/>
                  </a:cubicBezTo>
                  <a:cubicBezTo>
                    <a:pt x="5795" y="3233"/>
                    <a:pt x="5762" y="3218"/>
                    <a:pt x="5728" y="3202"/>
                  </a:cubicBezTo>
                  <a:cubicBezTo>
                    <a:pt x="5727" y="3200"/>
                    <a:pt x="5727" y="3200"/>
                    <a:pt x="5726" y="3200"/>
                  </a:cubicBezTo>
                  <a:cubicBezTo>
                    <a:pt x="5723" y="3199"/>
                    <a:pt x="5722" y="3199"/>
                    <a:pt x="5721" y="3198"/>
                  </a:cubicBezTo>
                  <a:cubicBezTo>
                    <a:pt x="5658" y="3161"/>
                    <a:pt x="5598" y="3121"/>
                    <a:pt x="5535" y="3084"/>
                  </a:cubicBezTo>
                  <a:cubicBezTo>
                    <a:pt x="5481" y="3053"/>
                    <a:pt x="5426" y="3026"/>
                    <a:pt x="5372" y="2996"/>
                  </a:cubicBezTo>
                  <a:cubicBezTo>
                    <a:pt x="5256" y="2933"/>
                    <a:pt x="5139" y="2864"/>
                    <a:pt x="5031" y="2789"/>
                  </a:cubicBezTo>
                  <a:cubicBezTo>
                    <a:pt x="4844" y="2652"/>
                    <a:pt x="4668" y="2502"/>
                    <a:pt x="4484" y="2361"/>
                  </a:cubicBezTo>
                  <a:cubicBezTo>
                    <a:pt x="4390" y="2288"/>
                    <a:pt x="4294" y="2215"/>
                    <a:pt x="4204" y="2140"/>
                  </a:cubicBezTo>
                  <a:cubicBezTo>
                    <a:pt x="4124" y="2073"/>
                    <a:pt x="4047" y="2005"/>
                    <a:pt x="3969" y="1933"/>
                  </a:cubicBezTo>
                  <a:cubicBezTo>
                    <a:pt x="3933" y="1898"/>
                    <a:pt x="3897" y="1863"/>
                    <a:pt x="3865" y="1825"/>
                  </a:cubicBezTo>
                  <a:cubicBezTo>
                    <a:pt x="3818" y="1769"/>
                    <a:pt x="3778" y="1711"/>
                    <a:pt x="3740" y="1651"/>
                  </a:cubicBezTo>
                  <a:cubicBezTo>
                    <a:pt x="3711" y="1607"/>
                    <a:pt x="3683" y="1563"/>
                    <a:pt x="3654" y="1521"/>
                  </a:cubicBezTo>
                  <a:cubicBezTo>
                    <a:pt x="3628" y="1481"/>
                    <a:pt x="3599" y="1441"/>
                    <a:pt x="3573" y="1402"/>
                  </a:cubicBezTo>
                  <a:cubicBezTo>
                    <a:pt x="3528" y="1328"/>
                    <a:pt x="3488" y="1253"/>
                    <a:pt x="3452" y="1176"/>
                  </a:cubicBezTo>
                  <a:cubicBezTo>
                    <a:pt x="3423" y="1115"/>
                    <a:pt x="3397" y="1056"/>
                    <a:pt x="3378" y="992"/>
                  </a:cubicBezTo>
                  <a:cubicBezTo>
                    <a:pt x="3344" y="886"/>
                    <a:pt x="3322" y="775"/>
                    <a:pt x="3300" y="666"/>
                  </a:cubicBezTo>
                  <a:cubicBezTo>
                    <a:pt x="3295" y="641"/>
                    <a:pt x="3291" y="619"/>
                    <a:pt x="3288" y="594"/>
                  </a:cubicBezTo>
                  <a:cubicBezTo>
                    <a:pt x="3286" y="587"/>
                    <a:pt x="3282" y="578"/>
                    <a:pt x="3281" y="571"/>
                  </a:cubicBezTo>
                  <a:cubicBezTo>
                    <a:pt x="3271" y="545"/>
                    <a:pt x="3265" y="516"/>
                    <a:pt x="3259" y="491"/>
                  </a:cubicBezTo>
                  <a:cubicBezTo>
                    <a:pt x="3242" y="414"/>
                    <a:pt x="3237" y="336"/>
                    <a:pt x="3228" y="259"/>
                  </a:cubicBezTo>
                  <a:cubicBezTo>
                    <a:pt x="3225" y="237"/>
                    <a:pt x="3221" y="212"/>
                    <a:pt x="3219" y="189"/>
                  </a:cubicBezTo>
                  <a:cubicBezTo>
                    <a:pt x="3217" y="185"/>
                    <a:pt x="3217" y="182"/>
                    <a:pt x="3217" y="179"/>
                  </a:cubicBezTo>
                  <a:cubicBezTo>
                    <a:pt x="3215" y="155"/>
                    <a:pt x="3212" y="130"/>
                    <a:pt x="3210" y="108"/>
                  </a:cubicBezTo>
                  <a:cubicBezTo>
                    <a:pt x="3205" y="72"/>
                    <a:pt x="3200" y="36"/>
                    <a:pt x="3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7" name="Google Shape;3017;p56"/>
          <p:cNvGrpSpPr/>
          <p:nvPr/>
        </p:nvGrpSpPr>
        <p:grpSpPr>
          <a:xfrm>
            <a:off x="312095" y="1413884"/>
            <a:ext cx="293702" cy="280172"/>
            <a:chOff x="4048600" y="570950"/>
            <a:chExt cx="54875" cy="52350"/>
          </a:xfrm>
        </p:grpSpPr>
        <p:sp>
          <p:nvSpPr>
            <p:cNvPr id="3018" name="Google Shape;3018;p56"/>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56"/>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6"/>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6"/>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56"/>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3" name="Google Shape;3023;p56"/>
          <p:cNvGrpSpPr/>
          <p:nvPr/>
        </p:nvGrpSpPr>
        <p:grpSpPr>
          <a:xfrm>
            <a:off x="8509298" y="2729847"/>
            <a:ext cx="181976" cy="173577"/>
            <a:chOff x="4048600" y="570950"/>
            <a:chExt cx="54875" cy="52350"/>
          </a:xfrm>
        </p:grpSpPr>
        <p:sp>
          <p:nvSpPr>
            <p:cNvPr id="3024" name="Google Shape;3024;p56"/>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56"/>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56"/>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56"/>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56"/>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a:extLst>
              <a:ext uri="{FF2B5EF4-FFF2-40B4-BE49-F238E27FC236}">
                <a16:creationId xmlns:a16="http://schemas.microsoft.com/office/drawing/2014/main" id="{AE7696C3-407C-4660-1B40-3121E4D4B8A2}"/>
              </a:ext>
            </a:extLst>
          </p:cNvPr>
          <p:cNvPicPr>
            <a:picLocks noChangeAspect="1"/>
          </p:cNvPicPr>
          <p:nvPr/>
        </p:nvPicPr>
        <p:blipFill>
          <a:blip r:embed="rId3"/>
          <a:stretch>
            <a:fillRect/>
          </a:stretch>
        </p:blipFill>
        <p:spPr>
          <a:xfrm>
            <a:off x="6547104" y="3253857"/>
            <a:ext cx="1067247" cy="122289"/>
          </a:xfrm>
          <a:prstGeom prst="rect">
            <a:avLst/>
          </a:prstGeom>
        </p:spPr>
      </p:pic>
      <p:pic>
        <p:nvPicPr>
          <p:cNvPr id="15" name="Picture 14">
            <a:extLst>
              <a:ext uri="{FF2B5EF4-FFF2-40B4-BE49-F238E27FC236}">
                <a16:creationId xmlns:a16="http://schemas.microsoft.com/office/drawing/2014/main" id="{991DF558-A439-D964-B93B-A544EF4FE867}"/>
              </a:ext>
            </a:extLst>
          </p:cNvPr>
          <p:cNvPicPr>
            <a:picLocks noChangeAspect="1"/>
          </p:cNvPicPr>
          <p:nvPr/>
        </p:nvPicPr>
        <p:blipFill>
          <a:blip r:embed="rId3"/>
          <a:stretch>
            <a:fillRect/>
          </a:stretch>
        </p:blipFill>
        <p:spPr>
          <a:xfrm flipV="1">
            <a:off x="6809097" y="4462272"/>
            <a:ext cx="543260" cy="72926"/>
          </a:xfrm>
          <a:prstGeom prst="rect">
            <a:avLst/>
          </a:prstGeom>
        </p:spPr>
      </p:pic>
      <p:graphicFrame>
        <p:nvGraphicFramePr>
          <p:cNvPr id="2" name="Table 1">
            <a:extLst>
              <a:ext uri="{FF2B5EF4-FFF2-40B4-BE49-F238E27FC236}">
                <a16:creationId xmlns:a16="http://schemas.microsoft.com/office/drawing/2014/main" id="{20260CF4-1A1C-464F-4F1E-993038AD4D29}"/>
              </a:ext>
            </a:extLst>
          </p:cNvPr>
          <p:cNvGraphicFramePr>
            <a:graphicFrameLocks noGrp="1"/>
          </p:cNvGraphicFramePr>
          <p:nvPr>
            <p:extLst>
              <p:ext uri="{D42A27DB-BD31-4B8C-83A1-F6EECF244321}">
                <p14:modId xmlns:p14="http://schemas.microsoft.com/office/powerpoint/2010/main" val="3156935258"/>
              </p:ext>
            </p:extLst>
          </p:nvPr>
        </p:nvGraphicFramePr>
        <p:xfrm>
          <a:off x="1188720" y="1481520"/>
          <a:ext cx="7307397" cy="3252986"/>
        </p:xfrm>
        <a:graphic>
          <a:graphicData uri="http://schemas.openxmlformats.org/drawingml/2006/table">
            <a:tbl>
              <a:tblPr>
                <a:tableStyleId>{16D9F66E-5EB9-4882-86FB-DCBF35E3C3E4}</a:tableStyleId>
              </a:tblPr>
              <a:tblGrid>
                <a:gridCol w="1775751">
                  <a:extLst>
                    <a:ext uri="{9D8B030D-6E8A-4147-A177-3AD203B41FA5}">
                      <a16:colId xmlns:a16="http://schemas.microsoft.com/office/drawing/2014/main" val="1365099946"/>
                    </a:ext>
                  </a:extLst>
                </a:gridCol>
                <a:gridCol w="1843882">
                  <a:extLst>
                    <a:ext uri="{9D8B030D-6E8A-4147-A177-3AD203B41FA5}">
                      <a16:colId xmlns:a16="http://schemas.microsoft.com/office/drawing/2014/main" val="1568696303"/>
                    </a:ext>
                  </a:extLst>
                </a:gridCol>
                <a:gridCol w="1843882">
                  <a:extLst>
                    <a:ext uri="{9D8B030D-6E8A-4147-A177-3AD203B41FA5}">
                      <a16:colId xmlns:a16="http://schemas.microsoft.com/office/drawing/2014/main" val="148293962"/>
                    </a:ext>
                  </a:extLst>
                </a:gridCol>
                <a:gridCol w="1843882">
                  <a:extLst>
                    <a:ext uri="{9D8B030D-6E8A-4147-A177-3AD203B41FA5}">
                      <a16:colId xmlns:a16="http://schemas.microsoft.com/office/drawing/2014/main" val="780574596"/>
                    </a:ext>
                  </a:extLst>
                </a:gridCol>
              </a:tblGrid>
              <a:tr h="240496">
                <a:tc>
                  <a:txBody>
                    <a:bodyPr/>
                    <a:lstStyle/>
                    <a:p>
                      <a:pPr marR="0" algn="ctr" rtl="0" fontAlgn="b">
                        <a:lnSpc>
                          <a:spcPct val="100000"/>
                        </a:lnSpc>
                        <a:spcBef>
                          <a:spcPts val="0"/>
                        </a:spcBef>
                        <a:spcAft>
                          <a:spcPts val="0"/>
                        </a:spcAft>
                        <a:buClr>
                          <a:srgbClr val="000000"/>
                        </a:buClr>
                        <a:buFont typeface="Arial"/>
                      </a:pPr>
                      <a:r>
                        <a:rPr lang="en-IN" sz="1000" b="1" i="0" u="none" strike="noStrike" cap="none" dirty="0">
                          <a:solidFill>
                            <a:schemeClr val="bg2"/>
                          </a:solidFill>
                          <a:effectLst/>
                          <a:latin typeface="+mn-lt"/>
                          <a:ea typeface="+mn-ea"/>
                          <a:cs typeface="+mn-cs"/>
                          <a:sym typeface="Arial"/>
                        </a:rPr>
                        <a:t>Model</a:t>
                      </a:r>
                    </a:p>
                  </a:txBody>
                  <a:tcPr marL="53720" marR="53720" marT="26860" marB="26860" anchor="b"/>
                </a:tc>
                <a:tc>
                  <a:txBody>
                    <a:bodyPr/>
                    <a:lstStyle/>
                    <a:p>
                      <a:pPr marR="0" algn="ctr" rtl="0" fontAlgn="b">
                        <a:lnSpc>
                          <a:spcPct val="100000"/>
                        </a:lnSpc>
                        <a:spcBef>
                          <a:spcPts val="0"/>
                        </a:spcBef>
                        <a:spcAft>
                          <a:spcPts val="0"/>
                        </a:spcAft>
                        <a:buClr>
                          <a:srgbClr val="000000"/>
                        </a:buClr>
                        <a:buFont typeface="Arial"/>
                      </a:pPr>
                      <a:r>
                        <a:rPr lang="en-IN" sz="1000" b="1" i="0" u="none" strike="noStrike" cap="none">
                          <a:solidFill>
                            <a:schemeClr val="bg2"/>
                          </a:solidFill>
                          <a:effectLst/>
                          <a:latin typeface="+mn-lt"/>
                          <a:ea typeface="+mn-ea"/>
                          <a:cs typeface="+mn-cs"/>
                          <a:sym typeface="Arial"/>
                        </a:rPr>
                        <a:t>Testing Accuracy</a:t>
                      </a:r>
                    </a:p>
                  </a:txBody>
                  <a:tcPr marL="53720" marR="53720" marT="26860" marB="26860" anchor="b"/>
                </a:tc>
                <a:tc>
                  <a:txBody>
                    <a:bodyPr/>
                    <a:lstStyle/>
                    <a:p>
                      <a:pPr marR="0" algn="ctr" rtl="0" fontAlgn="b">
                        <a:lnSpc>
                          <a:spcPct val="100000"/>
                        </a:lnSpc>
                        <a:spcBef>
                          <a:spcPts val="0"/>
                        </a:spcBef>
                        <a:spcAft>
                          <a:spcPts val="0"/>
                        </a:spcAft>
                        <a:buClr>
                          <a:srgbClr val="000000"/>
                        </a:buClr>
                        <a:buFont typeface="Arial"/>
                      </a:pPr>
                      <a:r>
                        <a:rPr lang="en-IN" sz="1000" b="1" i="0" u="none" strike="noStrike" cap="none">
                          <a:solidFill>
                            <a:schemeClr val="bg2"/>
                          </a:solidFill>
                          <a:effectLst/>
                          <a:latin typeface="+mn-lt"/>
                          <a:ea typeface="+mn-ea"/>
                          <a:cs typeface="+mn-cs"/>
                          <a:sym typeface="Arial"/>
                        </a:rPr>
                        <a:t>Testing Loss</a:t>
                      </a:r>
                    </a:p>
                  </a:txBody>
                  <a:tcPr marL="53720" marR="53720" marT="26860" marB="26860" anchor="b"/>
                </a:tc>
                <a:tc>
                  <a:txBody>
                    <a:bodyPr/>
                    <a:lstStyle/>
                    <a:p>
                      <a:pPr marR="0" algn="ctr" rtl="0" fontAlgn="b">
                        <a:lnSpc>
                          <a:spcPct val="100000"/>
                        </a:lnSpc>
                        <a:spcBef>
                          <a:spcPts val="0"/>
                        </a:spcBef>
                        <a:spcAft>
                          <a:spcPts val="0"/>
                        </a:spcAft>
                        <a:buClr>
                          <a:srgbClr val="000000"/>
                        </a:buClr>
                        <a:buFont typeface="Arial"/>
                      </a:pPr>
                      <a:r>
                        <a:rPr lang="en-IN" sz="1000" b="1" i="0" u="none" strike="noStrike" cap="none" dirty="0">
                          <a:solidFill>
                            <a:schemeClr val="bg2"/>
                          </a:solidFill>
                          <a:effectLst/>
                          <a:latin typeface="+mn-lt"/>
                          <a:ea typeface="+mn-ea"/>
                          <a:cs typeface="+mn-cs"/>
                          <a:sym typeface="Arial"/>
                        </a:rPr>
                        <a:t>Performance</a:t>
                      </a:r>
                    </a:p>
                  </a:txBody>
                  <a:tcPr marL="53720" marR="53720" marT="26860" marB="26860" anchor="b"/>
                </a:tc>
                <a:extLst>
                  <a:ext uri="{0D108BD9-81ED-4DB2-BD59-A6C34878D82A}">
                    <a16:rowId xmlns:a16="http://schemas.microsoft.com/office/drawing/2014/main" val="2059749527"/>
                  </a:ext>
                </a:extLst>
              </a:tr>
              <a:tr h="441608">
                <a:tc>
                  <a:txBody>
                    <a:bodyPr/>
                    <a:lstStyle/>
                    <a:p>
                      <a:pPr algn="ctr" fontAlgn="base"/>
                      <a:r>
                        <a:rPr lang="en-IN" sz="1000" b="0" i="0" u="none" strike="noStrike" cap="none" dirty="0">
                          <a:solidFill>
                            <a:schemeClr val="bg2"/>
                          </a:solidFill>
                          <a:effectLst/>
                          <a:latin typeface="+mn-lt"/>
                          <a:ea typeface="+mn-ea"/>
                          <a:cs typeface="+mn-cs"/>
                          <a:sym typeface="Arial"/>
                        </a:rPr>
                        <a:t>Model 1</a:t>
                      </a:r>
                    </a:p>
                  </a:txBody>
                  <a:tcPr marL="53720" marR="53720" marT="26860" marB="26860" anchor="ctr"/>
                </a:tc>
                <a:tc>
                  <a:txBody>
                    <a:bodyPr/>
                    <a:lstStyle/>
                    <a:p>
                      <a:pPr algn="ctr" fontAlgn="base"/>
                      <a:r>
                        <a:rPr lang="en-IN" sz="1000" b="0" i="0" u="none" strike="noStrike" cap="none" dirty="0">
                          <a:solidFill>
                            <a:schemeClr val="bg2"/>
                          </a:solidFill>
                          <a:effectLst/>
                          <a:latin typeface="+mn-lt"/>
                          <a:ea typeface="+mn-ea"/>
                          <a:cs typeface="+mn-cs"/>
                          <a:sym typeface="Arial"/>
                        </a:rPr>
                        <a:t>94.50%</a:t>
                      </a:r>
                    </a:p>
                  </a:txBody>
                  <a:tcPr marL="53720" marR="53720" marT="26860" marB="26860" anchor="ctr"/>
                </a:tc>
                <a:tc>
                  <a:txBody>
                    <a:bodyPr/>
                    <a:lstStyle/>
                    <a:p>
                      <a:pPr algn="ctr" fontAlgn="base"/>
                      <a:r>
                        <a:rPr lang="en-IN" sz="1000" b="0" i="0" u="none" strike="noStrike" cap="none" dirty="0">
                          <a:solidFill>
                            <a:schemeClr val="bg2"/>
                          </a:solidFill>
                          <a:effectLst/>
                          <a:latin typeface="+mn-lt"/>
                          <a:ea typeface="+mn-ea"/>
                          <a:cs typeface="+mn-cs"/>
                          <a:sym typeface="Arial"/>
                        </a:rPr>
                        <a:t>0.1258</a:t>
                      </a:r>
                    </a:p>
                  </a:txBody>
                  <a:tcPr marL="53720" marR="53720" marT="26860" marB="26860" anchor="ctr"/>
                </a:tc>
                <a:tc>
                  <a:txBody>
                    <a:bodyPr/>
                    <a:lstStyle/>
                    <a:p>
                      <a:pPr fontAlgn="base"/>
                      <a:r>
                        <a:rPr lang="en-IN" sz="1000" b="0" i="0" u="none" strike="noStrike" cap="none" dirty="0">
                          <a:solidFill>
                            <a:schemeClr val="bg2"/>
                          </a:solidFill>
                          <a:effectLst/>
                          <a:latin typeface="+mn-lt"/>
                          <a:ea typeface="+mn-ea"/>
                          <a:cs typeface="+mn-cs"/>
                          <a:sym typeface="Arial"/>
                        </a:rPr>
                        <a:t>Balanced performance</a:t>
                      </a:r>
                    </a:p>
                  </a:txBody>
                  <a:tcPr marL="53720" marR="53720" marT="26860" marB="26860" anchor="ctr"/>
                </a:tc>
                <a:extLst>
                  <a:ext uri="{0D108BD9-81ED-4DB2-BD59-A6C34878D82A}">
                    <a16:rowId xmlns:a16="http://schemas.microsoft.com/office/drawing/2014/main" val="1981700233"/>
                  </a:ext>
                </a:extLst>
              </a:tr>
              <a:tr h="843833">
                <a:tc>
                  <a:txBody>
                    <a:bodyPr/>
                    <a:lstStyle/>
                    <a:p>
                      <a:pPr algn="ctr" fontAlgn="base"/>
                      <a:r>
                        <a:rPr lang="en-IN" sz="1000" b="0" i="0" u="none" strike="noStrike" cap="none" dirty="0">
                          <a:solidFill>
                            <a:schemeClr val="bg2"/>
                          </a:solidFill>
                          <a:effectLst/>
                          <a:latin typeface="+mn-lt"/>
                          <a:ea typeface="+mn-ea"/>
                          <a:cs typeface="+mn-cs"/>
                          <a:sym typeface="Arial"/>
                        </a:rPr>
                        <a:t>Model 2</a:t>
                      </a:r>
                    </a:p>
                  </a:txBody>
                  <a:tcPr marL="53720" marR="53720" marT="26860" marB="26860" anchor="ctr"/>
                </a:tc>
                <a:tc>
                  <a:txBody>
                    <a:bodyPr/>
                    <a:lstStyle/>
                    <a:p>
                      <a:pPr algn="ctr" fontAlgn="base"/>
                      <a:r>
                        <a:rPr lang="en-IN" sz="1000" b="0" i="0" u="none" strike="noStrike" cap="none" dirty="0">
                          <a:solidFill>
                            <a:schemeClr val="bg2"/>
                          </a:solidFill>
                          <a:effectLst/>
                          <a:latin typeface="+mn-lt"/>
                          <a:ea typeface="+mn-ea"/>
                          <a:cs typeface="+mn-cs"/>
                          <a:sym typeface="Arial"/>
                        </a:rPr>
                        <a:t>92.14%</a:t>
                      </a:r>
                    </a:p>
                  </a:txBody>
                  <a:tcPr marL="53720" marR="53720" marT="26860" marB="26860" anchor="ctr"/>
                </a:tc>
                <a:tc>
                  <a:txBody>
                    <a:bodyPr/>
                    <a:lstStyle/>
                    <a:p>
                      <a:pPr algn="ctr" fontAlgn="base"/>
                      <a:r>
                        <a:rPr lang="en-IN" sz="1000" b="0" i="0" u="none" strike="noStrike" cap="none" dirty="0">
                          <a:solidFill>
                            <a:schemeClr val="bg2"/>
                          </a:solidFill>
                          <a:effectLst/>
                          <a:latin typeface="+mn-lt"/>
                          <a:ea typeface="+mn-ea"/>
                          <a:cs typeface="+mn-cs"/>
                          <a:sym typeface="Arial"/>
                        </a:rPr>
                        <a:t>0.2443</a:t>
                      </a:r>
                    </a:p>
                  </a:txBody>
                  <a:tcPr marL="53720" marR="53720" marT="26860" marB="26860" anchor="ctr"/>
                </a:tc>
                <a:tc>
                  <a:txBody>
                    <a:bodyPr/>
                    <a:lstStyle/>
                    <a:p>
                      <a:pPr fontAlgn="base"/>
                      <a:r>
                        <a:rPr lang="en-US" sz="1000" b="0" i="0" u="none" strike="noStrike" cap="none">
                          <a:solidFill>
                            <a:schemeClr val="bg2"/>
                          </a:solidFill>
                          <a:effectLst/>
                          <a:latin typeface="+mn-lt"/>
                          <a:ea typeface="+mn-ea"/>
                          <a:cs typeface="+mn-cs"/>
                          <a:sym typeface="Arial"/>
                        </a:rPr>
                        <a:t>Trade-off: Quickest training, lowest testing accuracy, highest loss</a:t>
                      </a:r>
                    </a:p>
                  </a:txBody>
                  <a:tcPr marL="53720" marR="53720" marT="26860" marB="26860" anchor="ctr"/>
                </a:tc>
                <a:extLst>
                  <a:ext uri="{0D108BD9-81ED-4DB2-BD59-A6C34878D82A}">
                    <a16:rowId xmlns:a16="http://schemas.microsoft.com/office/drawing/2014/main" val="2612030880"/>
                  </a:ext>
                </a:extLst>
              </a:tr>
              <a:tr h="441608">
                <a:tc>
                  <a:txBody>
                    <a:bodyPr/>
                    <a:lstStyle/>
                    <a:p>
                      <a:pPr algn="ctr" fontAlgn="base"/>
                      <a:r>
                        <a:rPr lang="en-IN" sz="1000" b="0" i="0" u="none" strike="noStrike" cap="none">
                          <a:solidFill>
                            <a:schemeClr val="bg2"/>
                          </a:solidFill>
                          <a:effectLst/>
                          <a:latin typeface="+mn-lt"/>
                          <a:ea typeface="+mn-ea"/>
                          <a:cs typeface="+mn-cs"/>
                          <a:sym typeface="Arial"/>
                        </a:rPr>
                        <a:t>Model 3</a:t>
                      </a:r>
                    </a:p>
                  </a:txBody>
                  <a:tcPr marL="53720" marR="53720" marT="26860" marB="26860" anchor="ctr"/>
                </a:tc>
                <a:tc>
                  <a:txBody>
                    <a:bodyPr/>
                    <a:lstStyle/>
                    <a:p>
                      <a:pPr algn="ctr" fontAlgn="base"/>
                      <a:r>
                        <a:rPr lang="en-IN" sz="1000" b="0" i="0" u="none" strike="noStrike" cap="none" dirty="0">
                          <a:solidFill>
                            <a:schemeClr val="bg2"/>
                          </a:solidFill>
                          <a:effectLst/>
                          <a:latin typeface="+mn-lt"/>
                          <a:ea typeface="+mn-ea"/>
                          <a:cs typeface="+mn-cs"/>
                          <a:sym typeface="Arial"/>
                        </a:rPr>
                        <a:t>96.82%</a:t>
                      </a:r>
                    </a:p>
                  </a:txBody>
                  <a:tcPr marL="53720" marR="53720" marT="26860" marB="26860" anchor="ctr"/>
                </a:tc>
                <a:tc>
                  <a:txBody>
                    <a:bodyPr/>
                    <a:lstStyle/>
                    <a:p>
                      <a:pPr algn="ctr" fontAlgn="base"/>
                      <a:r>
                        <a:rPr lang="en-IN" sz="1000" b="0" i="0" u="none" strike="noStrike" cap="none" dirty="0">
                          <a:solidFill>
                            <a:schemeClr val="bg2"/>
                          </a:solidFill>
                          <a:effectLst/>
                          <a:latin typeface="+mn-lt"/>
                          <a:ea typeface="+mn-ea"/>
                          <a:cs typeface="+mn-cs"/>
                          <a:sym typeface="Arial"/>
                        </a:rPr>
                        <a:t>0.0915</a:t>
                      </a:r>
                    </a:p>
                  </a:txBody>
                  <a:tcPr marL="53720" marR="53720" marT="26860" marB="26860" anchor="ctr"/>
                </a:tc>
                <a:tc>
                  <a:txBody>
                    <a:bodyPr/>
                    <a:lstStyle/>
                    <a:p>
                      <a:pPr fontAlgn="base"/>
                      <a:r>
                        <a:rPr lang="en-IN" sz="1000" b="0" i="0" u="none" strike="noStrike" cap="none" dirty="0">
                          <a:solidFill>
                            <a:schemeClr val="bg2"/>
                          </a:solidFill>
                          <a:effectLst/>
                          <a:latin typeface="+mn-lt"/>
                          <a:ea typeface="+mn-ea"/>
                          <a:cs typeface="+mn-cs"/>
                          <a:sym typeface="Arial"/>
                        </a:rPr>
                        <a:t>Moderate performance</a:t>
                      </a:r>
                    </a:p>
                  </a:txBody>
                  <a:tcPr marL="53720" marR="53720" marT="26860" marB="26860" anchor="ctr"/>
                </a:tc>
                <a:extLst>
                  <a:ext uri="{0D108BD9-81ED-4DB2-BD59-A6C34878D82A}">
                    <a16:rowId xmlns:a16="http://schemas.microsoft.com/office/drawing/2014/main" val="3378435048"/>
                  </a:ext>
                </a:extLst>
              </a:tr>
              <a:tr h="441608">
                <a:tc>
                  <a:txBody>
                    <a:bodyPr/>
                    <a:lstStyle/>
                    <a:p>
                      <a:pPr algn="ctr" fontAlgn="base"/>
                      <a:r>
                        <a:rPr lang="en-IN" sz="1000" b="0" i="0" u="none" strike="noStrike" cap="none">
                          <a:solidFill>
                            <a:schemeClr val="bg2"/>
                          </a:solidFill>
                          <a:effectLst/>
                          <a:latin typeface="+mn-lt"/>
                          <a:ea typeface="+mn-ea"/>
                          <a:cs typeface="+mn-cs"/>
                          <a:sym typeface="Arial"/>
                        </a:rPr>
                        <a:t>Model 4</a:t>
                      </a:r>
                    </a:p>
                  </a:txBody>
                  <a:tcPr marL="53720" marR="53720" marT="26860" marB="26860" anchor="ctr"/>
                </a:tc>
                <a:tc>
                  <a:txBody>
                    <a:bodyPr/>
                    <a:lstStyle/>
                    <a:p>
                      <a:pPr algn="ctr" fontAlgn="base"/>
                      <a:r>
                        <a:rPr lang="en-IN" sz="1000" b="0" i="0" u="none" strike="noStrike" cap="none" dirty="0">
                          <a:solidFill>
                            <a:schemeClr val="bg2"/>
                          </a:solidFill>
                          <a:effectLst/>
                          <a:latin typeface="+mn-lt"/>
                          <a:ea typeface="+mn-ea"/>
                          <a:cs typeface="+mn-cs"/>
                          <a:sym typeface="Arial"/>
                        </a:rPr>
                        <a:t>98.37%</a:t>
                      </a:r>
                    </a:p>
                  </a:txBody>
                  <a:tcPr marL="53720" marR="53720" marT="26860" marB="26860" anchor="ctr"/>
                </a:tc>
                <a:tc>
                  <a:txBody>
                    <a:bodyPr/>
                    <a:lstStyle/>
                    <a:p>
                      <a:pPr algn="ctr" fontAlgn="base"/>
                      <a:r>
                        <a:rPr lang="en-IN" sz="1000" b="0" i="0" u="none" strike="noStrike" cap="none" dirty="0">
                          <a:solidFill>
                            <a:schemeClr val="bg2"/>
                          </a:solidFill>
                          <a:effectLst/>
                          <a:latin typeface="+mn-lt"/>
                          <a:ea typeface="+mn-ea"/>
                          <a:cs typeface="+mn-cs"/>
                          <a:sym typeface="Arial"/>
                        </a:rPr>
                        <a:t>0.0595</a:t>
                      </a:r>
                    </a:p>
                  </a:txBody>
                  <a:tcPr marL="53720" marR="53720" marT="26860" marB="26860" anchor="ctr"/>
                </a:tc>
                <a:tc>
                  <a:txBody>
                    <a:bodyPr/>
                    <a:lstStyle/>
                    <a:p>
                      <a:pPr fontAlgn="base"/>
                      <a:r>
                        <a:rPr lang="en-IN" sz="1000" b="0" i="0" u="none" strike="noStrike" cap="none" dirty="0">
                          <a:solidFill>
                            <a:schemeClr val="bg2"/>
                          </a:solidFill>
                          <a:effectLst/>
                          <a:latin typeface="+mn-lt"/>
                          <a:ea typeface="+mn-ea"/>
                          <a:cs typeface="+mn-cs"/>
                          <a:sym typeface="Arial"/>
                        </a:rPr>
                        <a:t>Competitive performance</a:t>
                      </a:r>
                    </a:p>
                  </a:txBody>
                  <a:tcPr marL="53720" marR="53720" marT="26860" marB="26860" anchor="ctr"/>
                </a:tc>
                <a:extLst>
                  <a:ext uri="{0D108BD9-81ED-4DB2-BD59-A6C34878D82A}">
                    <a16:rowId xmlns:a16="http://schemas.microsoft.com/office/drawing/2014/main" val="3528946147"/>
                  </a:ext>
                </a:extLst>
              </a:tr>
              <a:tr h="843833">
                <a:tc>
                  <a:txBody>
                    <a:bodyPr/>
                    <a:lstStyle/>
                    <a:p>
                      <a:pPr algn="ctr" fontAlgn="base"/>
                      <a:r>
                        <a:rPr lang="en-IN" sz="1000" b="0" i="0" u="none" strike="noStrike" cap="none" dirty="0">
                          <a:solidFill>
                            <a:schemeClr val="bg2"/>
                          </a:solidFill>
                          <a:effectLst/>
                          <a:latin typeface="+mn-lt"/>
                          <a:ea typeface="+mn-ea"/>
                          <a:cs typeface="+mn-cs"/>
                          <a:sym typeface="Arial"/>
                        </a:rPr>
                        <a:t>Model 5</a:t>
                      </a:r>
                    </a:p>
                  </a:txBody>
                  <a:tcPr marL="53720" marR="53720" marT="26860" marB="26860" anchor="ctr"/>
                </a:tc>
                <a:tc>
                  <a:txBody>
                    <a:bodyPr/>
                    <a:lstStyle/>
                    <a:p>
                      <a:pPr algn="ctr" fontAlgn="base"/>
                      <a:r>
                        <a:rPr lang="en-IN" sz="1000" b="0" i="0" u="none" strike="noStrike" cap="none" dirty="0">
                          <a:solidFill>
                            <a:schemeClr val="bg2"/>
                          </a:solidFill>
                          <a:effectLst/>
                          <a:latin typeface="+mn-lt"/>
                          <a:ea typeface="+mn-ea"/>
                          <a:cs typeface="+mn-cs"/>
                          <a:sym typeface="Arial"/>
                        </a:rPr>
                        <a:t>98.63%</a:t>
                      </a:r>
                    </a:p>
                  </a:txBody>
                  <a:tcPr marL="53720" marR="53720" marT="26860" marB="26860" anchor="ctr"/>
                </a:tc>
                <a:tc>
                  <a:txBody>
                    <a:bodyPr/>
                    <a:lstStyle/>
                    <a:p>
                      <a:pPr algn="ctr" fontAlgn="base"/>
                      <a:r>
                        <a:rPr lang="en-IN" sz="1000" b="0" i="0" u="none" strike="noStrike" cap="none" dirty="0">
                          <a:solidFill>
                            <a:schemeClr val="bg2"/>
                          </a:solidFill>
                          <a:effectLst/>
                          <a:latin typeface="+mn-lt"/>
                          <a:ea typeface="+mn-ea"/>
                          <a:cs typeface="+mn-cs"/>
                          <a:sym typeface="Arial"/>
                        </a:rPr>
                        <a:t>0.0534</a:t>
                      </a:r>
                    </a:p>
                  </a:txBody>
                  <a:tcPr marL="53720" marR="53720" marT="26860" marB="26860" anchor="ctr"/>
                </a:tc>
                <a:tc>
                  <a:txBody>
                    <a:bodyPr/>
                    <a:lstStyle/>
                    <a:p>
                      <a:pPr fontAlgn="base"/>
                      <a:r>
                        <a:rPr lang="en-US" sz="1000" b="0" i="0" u="none" strike="noStrike" cap="none" dirty="0">
                          <a:solidFill>
                            <a:schemeClr val="bg2"/>
                          </a:solidFill>
                          <a:effectLst/>
                          <a:latin typeface="+mn-lt"/>
                          <a:ea typeface="+mn-ea"/>
                          <a:cs typeface="+mn-cs"/>
                          <a:sym typeface="Arial"/>
                        </a:rPr>
                        <a:t>Top-performing candidate, well-suited for brain tumor detection</a:t>
                      </a:r>
                    </a:p>
                  </a:txBody>
                  <a:tcPr marL="53720" marR="53720" marT="26860" marB="26860" anchor="ctr"/>
                </a:tc>
                <a:extLst>
                  <a:ext uri="{0D108BD9-81ED-4DB2-BD59-A6C34878D82A}">
                    <a16:rowId xmlns:a16="http://schemas.microsoft.com/office/drawing/2014/main" val="120948464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grpSp>
        <p:nvGrpSpPr>
          <p:cNvPr id="775" name="Google Shape;775;p34"/>
          <p:cNvGrpSpPr/>
          <p:nvPr/>
        </p:nvGrpSpPr>
        <p:grpSpPr>
          <a:xfrm rot="639186">
            <a:off x="6488403" y="3101"/>
            <a:ext cx="518006" cy="734127"/>
            <a:chOff x="2882350" y="2201625"/>
            <a:chExt cx="192250" cy="272450"/>
          </a:xfrm>
        </p:grpSpPr>
        <p:sp>
          <p:nvSpPr>
            <p:cNvPr id="776" name="Google Shape;776;p34"/>
            <p:cNvSpPr/>
            <p:nvPr/>
          </p:nvSpPr>
          <p:spPr>
            <a:xfrm>
              <a:off x="2894925" y="2228425"/>
              <a:ext cx="167800" cy="229350"/>
            </a:xfrm>
            <a:custGeom>
              <a:avLst/>
              <a:gdLst/>
              <a:ahLst/>
              <a:cxnLst/>
              <a:rect l="l" t="t" r="r" b="b"/>
              <a:pathLst>
                <a:path w="6712" h="9174" extrusionOk="0">
                  <a:moveTo>
                    <a:pt x="5588" y="0"/>
                  </a:moveTo>
                  <a:cubicBezTo>
                    <a:pt x="5351" y="188"/>
                    <a:pt x="5113" y="377"/>
                    <a:pt x="4878" y="568"/>
                  </a:cubicBezTo>
                  <a:cubicBezTo>
                    <a:pt x="4714" y="705"/>
                    <a:pt x="4550" y="845"/>
                    <a:pt x="4390" y="986"/>
                  </a:cubicBezTo>
                  <a:cubicBezTo>
                    <a:pt x="4216" y="1138"/>
                    <a:pt x="4044" y="1291"/>
                    <a:pt x="3864" y="1438"/>
                  </a:cubicBezTo>
                  <a:cubicBezTo>
                    <a:pt x="3508" y="1732"/>
                    <a:pt x="3135" y="2008"/>
                    <a:pt x="2775" y="2297"/>
                  </a:cubicBezTo>
                  <a:cubicBezTo>
                    <a:pt x="2511" y="2513"/>
                    <a:pt x="2250" y="2737"/>
                    <a:pt x="1990" y="2959"/>
                  </a:cubicBezTo>
                  <a:cubicBezTo>
                    <a:pt x="1741" y="3174"/>
                    <a:pt x="1480" y="3377"/>
                    <a:pt x="1225" y="3587"/>
                  </a:cubicBezTo>
                  <a:cubicBezTo>
                    <a:pt x="1226" y="3584"/>
                    <a:pt x="1226" y="3583"/>
                    <a:pt x="1227" y="3582"/>
                  </a:cubicBezTo>
                  <a:lnTo>
                    <a:pt x="1227" y="3582"/>
                  </a:lnTo>
                  <a:cubicBezTo>
                    <a:pt x="982" y="3788"/>
                    <a:pt x="736" y="3994"/>
                    <a:pt x="489" y="4197"/>
                  </a:cubicBezTo>
                  <a:cubicBezTo>
                    <a:pt x="359" y="4306"/>
                    <a:pt x="227" y="4412"/>
                    <a:pt x="95" y="4516"/>
                  </a:cubicBezTo>
                  <a:cubicBezTo>
                    <a:pt x="64" y="4541"/>
                    <a:pt x="33" y="4565"/>
                    <a:pt x="0" y="4589"/>
                  </a:cubicBezTo>
                  <a:cubicBezTo>
                    <a:pt x="60" y="4603"/>
                    <a:pt x="121" y="4615"/>
                    <a:pt x="180" y="4631"/>
                  </a:cubicBezTo>
                  <a:cubicBezTo>
                    <a:pt x="283" y="4657"/>
                    <a:pt x="385" y="4688"/>
                    <a:pt x="488" y="4717"/>
                  </a:cubicBezTo>
                  <a:cubicBezTo>
                    <a:pt x="706" y="4775"/>
                    <a:pt x="926" y="4828"/>
                    <a:pt x="1143" y="4888"/>
                  </a:cubicBezTo>
                  <a:cubicBezTo>
                    <a:pt x="1355" y="4946"/>
                    <a:pt x="1564" y="5016"/>
                    <a:pt x="1774" y="5082"/>
                  </a:cubicBezTo>
                  <a:cubicBezTo>
                    <a:pt x="1904" y="5119"/>
                    <a:pt x="2036" y="5150"/>
                    <a:pt x="2169" y="5181"/>
                  </a:cubicBezTo>
                  <a:cubicBezTo>
                    <a:pt x="2300" y="5212"/>
                    <a:pt x="2427" y="5250"/>
                    <a:pt x="2556" y="5288"/>
                  </a:cubicBezTo>
                  <a:cubicBezTo>
                    <a:pt x="2685" y="5326"/>
                    <a:pt x="2814" y="5363"/>
                    <a:pt x="2941" y="5400"/>
                  </a:cubicBezTo>
                  <a:cubicBezTo>
                    <a:pt x="2959" y="5404"/>
                    <a:pt x="2975" y="5409"/>
                    <a:pt x="2991" y="5415"/>
                  </a:cubicBezTo>
                  <a:cubicBezTo>
                    <a:pt x="2992" y="5414"/>
                    <a:pt x="2993" y="5412"/>
                    <a:pt x="2995" y="5410"/>
                  </a:cubicBezTo>
                  <a:cubicBezTo>
                    <a:pt x="3042" y="5428"/>
                    <a:pt x="3086" y="5444"/>
                    <a:pt x="3131" y="5460"/>
                  </a:cubicBezTo>
                  <a:cubicBezTo>
                    <a:pt x="3161" y="5469"/>
                    <a:pt x="3189" y="5479"/>
                    <a:pt x="3219" y="5490"/>
                  </a:cubicBezTo>
                  <a:lnTo>
                    <a:pt x="3218" y="5491"/>
                  </a:lnTo>
                  <a:cubicBezTo>
                    <a:pt x="3219" y="5491"/>
                    <a:pt x="3220" y="5492"/>
                    <a:pt x="3222" y="5492"/>
                  </a:cubicBezTo>
                  <a:cubicBezTo>
                    <a:pt x="3205" y="5510"/>
                    <a:pt x="3188" y="5528"/>
                    <a:pt x="3173" y="5548"/>
                  </a:cubicBezTo>
                  <a:cubicBezTo>
                    <a:pt x="3140" y="5593"/>
                    <a:pt x="3106" y="5636"/>
                    <a:pt x="3074" y="5680"/>
                  </a:cubicBezTo>
                  <a:cubicBezTo>
                    <a:pt x="3072" y="5680"/>
                    <a:pt x="3069" y="5680"/>
                    <a:pt x="3068" y="5678"/>
                  </a:cubicBezTo>
                  <a:cubicBezTo>
                    <a:pt x="3001" y="5763"/>
                    <a:pt x="2933" y="5842"/>
                    <a:pt x="2864" y="5925"/>
                  </a:cubicBezTo>
                  <a:cubicBezTo>
                    <a:pt x="2794" y="6011"/>
                    <a:pt x="2723" y="6094"/>
                    <a:pt x="2655" y="6179"/>
                  </a:cubicBezTo>
                  <a:cubicBezTo>
                    <a:pt x="2609" y="6235"/>
                    <a:pt x="2564" y="6291"/>
                    <a:pt x="2518" y="6347"/>
                  </a:cubicBezTo>
                  <a:cubicBezTo>
                    <a:pt x="2517" y="6349"/>
                    <a:pt x="2517" y="6349"/>
                    <a:pt x="2516" y="6351"/>
                  </a:cubicBezTo>
                  <a:cubicBezTo>
                    <a:pt x="2497" y="6375"/>
                    <a:pt x="2479" y="6403"/>
                    <a:pt x="2456" y="6425"/>
                  </a:cubicBezTo>
                  <a:cubicBezTo>
                    <a:pt x="2446" y="6437"/>
                    <a:pt x="2436" y="6449"/>
                    <a:pt x="2425" y="6462"/>
                  </a:cubicBezTo>
                  <a:cubicBezTo>
                    <a:pt x="2424" y="6463"/>
                    <a:pt x="2424" y="6465"/>
                    <a:pt x="2423" y="6466"/>
                  </a:cubicBezTo>
                  <a:cubicBezTo>
                    <a:pt x="2418" y="6473"/>
                    <a:pt x="2412" y="6481"/>
                    <a:pt x="2405" y="6489"/>
                  </a:cubicBezTo>
                  <a:cubicBezTo>
                    <a:pt x="2394" y="6501"/>
                    <a:pt x="2386" y="6512"/>
                    <a:pt x="2376" y="6524"/>
                  </a:cubicBezTo>
                  <a:cubicBezTo>
                    <a:pt x="2372" y="6530"/>
                    <a:pt x="2366" y="6535"/>
                    <a:pt x="2361" y="6542"/>
                  </a:cubicBezTo>
                  <a:cubicBezTo>
                    <a:pt x="2056" y="6924"/>
                    <a:pt x="1749" y="7308"/>
                    <a:pt x="1453" y="7696"/>
                  </a:cubicBezTo>
                  <a:cubicBezTo>
                    <a:pt x="1314" y="7880"/>
                    <a:pt x="1174" y="8061"/>
                    <a:pt x="1035" y="8246"/>
                  </a:cubicBezTo>
                  <a:cubicBezTo>
                    <a:pt x="896" y="8433"/>
                    <a:pt x="759" y="8621"/>
                    <a:pt x="622" y="8809"/>
                  </a:cubicBezTo>
                  <a:cubicBezTo>
                    <a:pt x="547" y="8909"/>
                    <a:pt x="472" y="9005"/>
                    <a:pt x="396" y="9099"/>
                  </a:cubicBezTo>
                  <a:lnTo>
                    <a:pt x="338" y="9174"/>
                  </a:lnTo>
                  <a:cubicBezTo>
                    <a:pt x="438" y="9097"/>
                    <a:pt x="537" y="9019"/>
                    <a:pt x="638" y="8943"/>
                  </a:cubicBezTo>
                  <a:cubicBezTo>
                    <a:pt x="810" y="8811"/>
                    <a:pt x="989" y="8689"/>
                    <a:pt x="1165" y="8562"/>
                  </a:cubicBezTo>
                  <a:cubicBezTo>
                    <a:pt x="1517" y="8310"/>
                    <a:pt x="1878" y="8073"/>
                    <a:pt x="2231" y="7822"/>
                  </a:cubicBezTo>
                  <a:cubicBezTo>
                    <a:pt x="2232" y="7822"/>
                    <a:pt x="2232" y="7822"/>
                    <a:pt x="2233" y="7820"/>
                  </a:cubicBezTo>
                  <a:cubicBezTo>
                    <a:pt x="2235" y="7819"/>
                    <a:pt x="2237" y="7818"/>
                    <a:pt x="2238" y="7818"/>
                  </a:cubicBezTo>
                  <a:lnTo>
                    <a:pt x="2239" y="7817"/>
                  </a:lnTo>
                  <a:cubicBezTo>
                    <a:pt x="2356" y="7732"/>
                    <a:pt x="2474" y="7647"/>
                    <a:pt x="2592" y="7565"/>
                  </a:cubicBezTo>
                  <a:cubicBezTo>
                    <a:pt x="2708" y="7483"/>
                    <a:pt x="2826" y="7405"/>
                    <a:pt x="2943" y="7324"/>
                  </a:cubicBezTo>
                  <a:cubicBezTo>
                    <a:pt x="3187" y="7155"/>
                    <a:pt x="3431" y="6989"/>
                    <a:pt x="3673" y="6819"/>
                  </a:cubicBezTo>
                  <a:lnTo>
                    <a:pt x="3673" y="6819"/>
                  </a:lnTo>
                  <a:cubicBezTo>
                    <a:pt x="3676" y="6818"/>
                    <a:pt x="3677" y="6817"/>
                    <a:pt x="3680" y="6815"/>
                  </a:cubicBezTo>
                  <a:cubicBezTo>
                    <a:pt x="3681" y="6814"/>
                    <a:pt x="3683" y="6813"/>
                    <a:pt x="3685" y="6812"/>
                  </a:cubicBezTo>
                  <a:cubicBezTo>
                    <a:pt x="3871" y="6677"/>
                    <a:pt x="4052" y="6539"/>
                    <a:pt x="4243" y="6411"/>
                  </a:cubicBezTo>
                  <a:cubicBezTo>
                    <a:pt x="4440" y="6280"/>
                    <a:pt x="4641" y="6154"/>
                    <a:pt x="4839" y="6023"/>
                  </a:cubicBezTo>
                  <a:cubicBezTo>
                    <a:pt x="5045" y="5888"/>
                    <a:pt x="5250" y="5754"/>
                    <a:pt x="5461" y="5625"/>
                  </a:cubicBezTo>
                  <a:cubicBezTo>
                    <a:pt x="5669" y="5496"/>
                    <a:pt x="5882" y="5370"/>
                    <a:pt x="6091" y="5241"/>
                  </a:cubicBezTo>
                  <a:cubicBezTo>
                    <a:pt x="6283" y="5123"/>
                    <a:pt x="6459" y="4981"/>
                    <a:pt x="6654" y="4862"/>
                  </a:cubicBezTo>
                  <a:cubicBezTo>
                    <a:pt x="6673" y="4851"/>
                    <a:pt x="6692" y="4837"/>
                    <a:pt x="6711" y="4827"/>
                  </a:cubicBezTo>
                  <a:cubicBezTo>
                    <a:pt x="6649" y="4804"/>
                    <a:pt x="6586" y="4783"/>
                    <a:pt x="6516" y="4759"/>
                  </a:cubicBezTo>
                  <a:cubicBezTo>
                    <a:pt x="6411" y="4726"/>
                    <a:pt x="6305" y="4695"/>
                    <a:pt x="6197" y="4662"/>
                  </a:cubicBezTo>
                  <a:cubicBezTo>
                    <a:pt x="6093" y="4631"/>
                    <a:pt x="5990" y="4597"/>
                    <a:pt x="5886" y="4566"/>
                  </a:cubicBezTo>
                  <a:cubicBezTo>
                    <a:pt x="5797" y="4540"/>
                    <a:pt x="5710" y="4514"/>
                    <a:pt x="5623" y="4486"/>
                  </a:cubicBezTo>
                  <a:cubicBezTo>
                    <a:pt x="5520" y="4454"/>
                    <a:pt x="5419" y="4422"/>
                    <a:pt x="5317" y="4391"/>
                  </a:cubicBezTo>
                  <a:cubicBezTo>
                    <a:pt x="5235" y="4368"/>
                    <a:pt x="5152" y="4347"/>
                    <a:pt x="5069" y="4326"/>
                  </a:cubicBezTo>
                  <a:cubicBezTo>
                    <a:pt x="4984" y="4306"/>
                    <a:pt x="4900" y="4282"/>
                    <a:pt x="4817" y="4257"/>
                  </a:cubicBezTo>
                  <a:cubicBezTo>
                    <a:pt x="4631" y="4205"/>
                    <a:pt x="4449" y="4144"/>
                    <a:pt x="4264" y="4089"/>
                  </a:cubicBezTo>
                  <a:cubicBezTo>
                    <a:pt x="4117" y="4047"/>
                    <a:pt x="3972" y="4007"/>
                    <a:pt x="3827" y="3964"/>
                  </a:cubicBezTo>
                  <a:cubicBezTo>
                    <a:pt x="3675" y="3919"/>
                    <a:pt x="3525" y="3870"/>
                    <a:pt x="3374" y="3824"/>
                  </a:cubicBezTo>
                  <a:cubicBezTo>
                    <a:pt x="3361" y="3820"/>
                    <a:pt x="3348" y="3816"/>
                    <a:pt x="3334" y="3813"/>
                  </a:cubicBezTo>
                  <a:cubicBezTo>
                    <a:pt x="3316" y="3803"/>
                    <a:pt x="3297" y="3794"/>
                    <a:pt x="3279" y="3785"/>
                  </a:cubicBezTo>
                  <a:cubicBezTo>
                    <a:pt x="3250" y="3772"/>
                    <a:pt x="3220" y="3759"/>
                    <a:pt x="3191" y="3748"/>
                  </a:cubicBezTo>
                  <a:lnTo>
                    <a:pt x="3063" y="3701"/>
                  </a:lnTo>
                  <a:cubicBezTo>
                    <a:pt x="3062" y="3701"/>
                    <a:pt x="3059" y="3701"/>
                    <a:pt x="3058" y="3700"/>
                  </a:cubicBezTo>
                  <a:cubicBezTo>
                    <a:pt x="3060" y="3696"/>
                    <a:pt x="3062" y="3694"/>
                    <a:pt x="3064" y="3690"/>
                  </a:cubicBezTo>
                  <a:cubicBezTo>
                    <a:pt x="3100" y="3639"/>
                    <a:pt x="3140" y="3589"/>
                    <a:pt x="3175" y="3537"/>
                  </a:cubicBezTo>
                  <a:cubicBezTo>
                    <a:pt x="3178" y="3532"/>
                    <a:pt x="3181" y="3529"/>
                    <a:pt x="3183" y="3525"/>
                  </a:cubicBezTo>
                  <a:cubicBezTo>
                    <a:pt x="3199" y="3501"/>
                    <a:pt x="3217" y="3475"/>
                    <a:pt x="3233" y="3452"/>
                  </a:cubicBezTo>
                  <a:cubicBezTo>
                    <a:pt x="3305" y="3350"/>
                    <a:pt x="3374" y="3248"/>
                    <a:pt x="3445" y="3148"/>
                  </a:cubicBezTo>
                  <a:cubicBezTo>
                    <a:pt x="3511" y="3052"/>
                    <a:pt x="3579" y="2958"/>
                    <a:pt x="3646" y="2863"/>
                  </a:cubicBezTo>
                  <a:cubicBezTo>
                    <a:pt x="3710" y="2771"/>
                    <a:pt x="3772" y="2677"/>
                    <a:pt x="3836" y="2584"/>
                  </a:cubicBezTo>
                  <a:cubicBezTo>
                    <a:pt x="3973" y="2384"/>
                    <a:pt x="4121" y="2192"/>
                    <a:pt x="4259" y="1993"/>
                  </a:cubicBezTo>
                  <a:cubicBezTo>
                    <a:pt x="4332" y="1889"/>
                    <a:pt x="4402" y="1783"/>
                    <a:pt x="4472" y="1678"/>
                  </a:cubicBezTo>
                  <a:cubicBezTo>
                    <a:pt x="4535" y="1584"/>
                    <a:pt x="4600" y="1493"/>
                    <a:pt x="4663" y="1400"/>
                  </a:cubicBezTo>
                  <a:cubicBezTo>
                    <a:pt x="4733" y="1297"/>
                    <a:pt x="4802" y="1192"/>
                    <a:pt x="4873" y="1089"/>
                  </a:cubicBezTo>
                  <a:cubicBezTo>
                    <a:pt x="4940" y="992"/>
                    <a:pt x="5009" y="897"/>
                    <a:pt x="5075" y="799"/>
                  </a:cubicBezTo>
                  <a:cubicBezTo>
                    <a:pt x="5206" y="601"/>
                    <a:pt x="5334" y="403"/>
                    <a:pt x="5459" y="202"/>
                  </a:cubicBezTo>
                  <a:cubicBezTo>
                    <a:pt x="5501" y="135"/>
                    <a:pt x="5545" y="66"/>
                    <a:pt x="55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2894000" y="2315250"/>
              <a:ext cx="148075" cy="119600"/>
            </a:xfrm>
            <a:custGeom>
              <a:avLst/>
              <a:gdLst/>
              <a:ahLst/>
              <a:cxnLst/>
              <a:rect l="l" t="t" r="r" b="b"/>
              <a:pathLst>
                <a:path w="5923" h="4784" extrusionOk="0">
                  <a:moveTo>
                    <a:pt x="3751" y="1794"/>
                  </a:moveTo>
                  <a:lnTo>
                    <a:pt x="3751" y="1794"/>
                  </a:lnTo>
                  <a:cubicBezTo>
                    <a:pt x="3753" y="1794"/>
                    <a:pt x="3754" y="1795"/>
                    <a:pt x="3755" y="1795"/>
                  </a:cubicBezTo>
                  <a:lnTo>
                    <a:pt x="3755" y="1795"/>
                  </a:lnTo>
                  <a:cubicBezTo>
                    <a:pt x="3754" y="1794"/>
                    <a:pt x="3753" y="1794"/>
                    <a:pt x="3751" y="1794"/>
                  </a:cubicBezTo>
                  <a:close/>
                  <a:moveTo>
                    <a:pt x="1258" y="4225"/>
                  </a:moveTo>
                  <a:cubicBezTo>
                    <a:pt x="1258" y="4225"/>
                    <a:pt x="1258" y="4225"/>
                    <a:pt x="1258" y="4225"/>
                  </a:cubicBezTo>
                  <a:lnTo>
                    <a:pt x="1258" y="4225"/>
                  </a:lnTo>
                  <a:cubicBezTo>
                    <a:pt x="1258" y="4225"/>
                    <a:pt x="1258" y="4225"/>
                    <a:pt x="1258" y="4225"/>
                  </a:cubicBezTo>
                  <a:close/>
                  <a:moveTo>
                    <a:pt x="1175" y="1"/>
                  </a:moveTo>
                  <a:cubicBezTo>
                    <a:pt x="1158" y="1"/>
                    <a:pt x="1141" y="5"/>
                    <a:pt x="1125" y="12"/>
                  </a:cubicBezTo>
                  <a:cubicBezTo>
                    <a:pt x="1070" y="42"/>
                    <a:pt x="1051" y="110"/>
                    <a:pt x="1077" y="165"/>
                  </a:cubicBezTo>
                  <a:cubicBezTo>
                    <a:pt x="1084" y="181"/>
                    <a:pt x="1093" y="197"/>
                    <a:pt x="1101" y="212"/>
                  </a:cubicBezTo>
                  <a:cubicBezTo>
                    <a:pt x="1106" y="221"/>
                    <a:pt x="1112" y="228"/>
                    <a:pt x="1115" y="237"/>
                  </a:cubicBezTo>
                  <a:cubicBezTo>
                    <a:pt x="1114" y="238"/>
                    <a:pt x="1112" y="238"/>
                    <a:pt x="1109" y="239"/>
                  </a:cubicBezTo>
                  <a:cubicBezTo>
                    <a:pt x="1047" y="269"/>
                    <a:pt x="993" y="312"/>
                    <a:pt x="938" y="356"/>
                  </a:cubicBezTo>
                  <a:cubicBezTo>
                    <a:pt x="896" y="391"/>
                    <a:pt x="851" y="424"/>
                    <a:pt x="809" y="458"/>
                  </a:cubicBezTo>
                  <a:cubicBezTo>
                    <a:pt x="748" y="507"/>
                    <a:pt x="689" y="556"/>
                    <a:pt x="629" y="603"/>
                  </a:cubicBezTo>
                  <a:cubicBezTo>
                    <a:pt x="623" y="606"/>
                    <a:pt x="619" y="609"/>
                    <a:pt x="614" y="613"/>
                  </a:cubicBezTo>
                  <a:cubicBezTo>
                    <a:pt x="609" y="613"/>
                    <a:pt x="606" y="613"/>
                    <a:pt x="601" y="614"/>
                  </a:cubicBezTo>
                  <a:cubicBezTo>
                    <a:pt x="551" y="618"/>
                    <a:pt x="501" y="615"/>
                    <a:pt x="454" y="632"/>
                  </a:cubicBezTo>
                  <a:cubicBezTo>
                    <a:pt x="417" y="645"/>
                    <a:pt x="391" y="678"/>
                    <a:pt x="370" y="709"/>
                  </a:cubicBezTo>
                  <a:cubicBezTo>
                    <a:pt x="353" y="733"/>
                    <a:pt x="349" y="766"/>
                    <a:pt x="354" y="794"/>
                  </a:cubicBezTo>
                  <a:cubicBezTo>
                    <a:pt x="355" y="799"/>
                    <a:pt x="356" y="802"/>
                    <a:pt x="358" y="806"/>
                  </a:cubicBezTo>
                  <a:cubicBezTo>
                    <a:pt x="356" y="807"/>
                    <a:pt x="354" y="809"/>
                    <a:pt x="353" y="810"/>
                  </a:cubicBezTo>
                  <a:cubicBezTo>
                    <a:pt x="351" y="810"/>
                    <a:pt x="350" y="811"/>
                    <a:pt x="350" y="811"/>
                  </a:cubicBezTo>
                  <a:cubicBezTo>
                    <a:pt x="310" y="825"/>
                    <a:pt x="272" y="841"/>
                    <a:pt x="231" y="859"/>
                  </a:cubicBezTo>
                  <a:cubicBezTo>
                    <a:pt x="201" y="873"/>
                    <a:pt x="178" y="887"/>
                    <a:pt x="154" y="910"/>
                  </a:cubicBezTo>
                  <a:cubicBezTo>
                    <a:pt x="145" y="921"/>
                    <a:pt x="137" y="931"/>
                    <a:pt x="132" y="941"/>
                  </a:cubicBezTo>
                  <a:cubicBezTo>
                    <a:pt x="105" y="954"/>
                    <a:pt x="81" y="967"/>
                    <a:pt x="55" y="982"/>
                  </a:cubicBezTo>
                  <a:cubicBezTo>
                    <a:pt x="18" y="1006"/>
                    <a:pt x="0" y="1057"/>
                    <a:pt x="9" y="1098"/>
                  </a:cubicBezTo>
                  <a:cubicBezTo>
                    <a:pt x="20" y="1145"/>
                    <a:pt x="55" y="1173"/>
                    <a:pt x="100" y="1186"/>
                  </a:cubicBezTo>
                  <a:lnTo>
                    <a:pt x="102" y="1186"/>
                  </a:lnTo>
                  <a:cubicBezTo>
                    <a:pt x="105" y="1191"/>
                    <a:pt x="107" y="1196"/>
                    <a:pt x="112" y="1201"/>
                  </a:cubicBezTo>
                  <a:cubicBezTo>
                    <a:pt x="127" y="1222"/>
                    <a:pt x="152" y="1240"/>
                    <a:pt x="175" y="1253"/>
                  </a:cubicBezTo>
                  <a:cubicBezTo>
                    <a:pt x="209" y="1268"/>
                    <a:pt x="243" y="1280"/>
                    <a:pt x="279" y="1287"/>
                  </a:cubicBezTo>
                  <a:cubicBezTo>
                    <a:pt x="335" y="1297"/>
                    <a:pt x="391" y="1310"/>
                    <a:pt x="447" y="1320"/>
                  </a:cubicBezTo>
                  <a:cubicBezTo>
                    <a:pt x="593" y="1346"/>
                    <a:pt x="743" y="1366"/>
                    <a:pt x="891" y="1387"/>
                  </a:cubicBezTo>
                  <a:cubicBezTo>
                    <a:pt x="1029" y="1408"/>
                    <a:pt x="1166" y="1429"/>
                    <a:pt x="1305" y="1451"/>
                  </a:cubicBezTo>
                  <a:cubicBezTo>
                    <a:pt x="1397" y="1477"/>
                    <a:pt x="1490" y="1503"/>
                    <a:pt x="1583" y="1529"/>
                  </a:cubicBezTo>
                  <a:cubicBezTo>
                    <a:pt x="1765" y="1584"/>
                    <a:pt x="1950" y="1640"/>
                    <a:pt x="2131" y="1695"/>
                  </a:cubicBezTo>
                  <a:cubicBezTo>
                    <a:pt x="2314" y="1750"/>
                    <a:pt x="2496" y="1805"/>
                    <a:pt x="2678" y="1860"/>
                  </a:cubicBezTo>
                  <a:cubicBezTo>
                    <a:pt x="2756" y="1883"/>
                    <a:pt x="2835" y="1906"/>
                    <a:pt x="2912" y="1929"/>
                  </a:cubicBezTo>
                  <a:cubicBezTo>
                    <a:pt x="2955" y="1940"/>
                    <a:pt x="2997" y="1952"/>
                    <a:pt x="3038" y="1965"/>
                  </a:cubicBezTo>
                  <a:cubicBezTo>
                    <a:pt x="3041" y="1966"/>
                    <a:pt x="3044" y="1966"/>
                    <a:pt x="3048" y="1967"/>
                  </a:cubicBezTo>
                  <a:cubicBezTo>
                    <a:pt x="3048" y="2023"/>
                    <a:pt x="3086" y="2068"/>
                    <a:pt x="3140" y="2081"/>
                  </a:cubicBezTo>
                  <a:cubicBezTo>
                    <a:pt x="3151" y="2084"/>
                    <a:pt x="3161" y="2085"/>
                    <a:pt x="3171" y="2087"/>
                  </a:cubicBezTo>
                  <a:cubicBezTo>
                    <a:pt x="3158" y="2097"/>
                    <a:pt x="3145" y="2107"/>
                    <a:pt x="3130" y="2120"/>
                  </a:cubicBezTo>
                  <a:cubicBezTo>
                    <a:pt x="3088" y="2154"/>
                    <a:pt x="3043" y="2190"/>
                    <a:pt x="3001" y="2226"/>
                  </a:cubicBezTo>
                  <a:cubicBezTo>
                    <a:pt x="2941" y="2276"/>
                    <a:pt x="2883" y="2328"/>
                    <a:pt x="2827" y="2379"/>
                  </a:cubicBezTo>
                  <a:cubicBezTo>
                    <a:pt x="2768" y="2431"/>
                    <a:pt x="2708" y="2483"/>
                    <a:pt x="2650" y="2536"/>
                  </a:cubicBezTo>
                  <a:cubicBezTo>
                    <a:pt x="2601" y="2582"/>
                    <a:pt x="2546" y="2629"/>
                    <a:pt x="2521" y="2694"/>
                  </a:cubicBezTo>
                  <a:cubicBezTo>
                    <a:pt x="2511" y="2721"/>
                    <a:pt x="2515" y="2752"/>
                    <a:pt x="2528" y="2780"/>
                  </a:cubicBezTo>
                  <a:cubicBezTo>
                    <a:pt x="2521" y="2787"/>
                    <a:pt x="2515" y="2797"/>
                    <a:pt x="2507" y="2804"/>
                  </a:cubicBezTo>
                  <a:cubicBezTo>
                    <a:pt x="2486" y="2828"/>
                    <a:pt x="2471" y="2864"/>
                    <a:pt x="2470" y="2895"/>
                  </a:cubicBezTo>
                  <a:cubicBezTo>
                    <a:pt x="2469" y="2907"/>
                    <a:pt x="2470" y="2920"/>
                    <a:pt x="2472" y="2931"/>
                  </a:cubicBezTo>
                  <a:cubicBezTo>
                    <a:pt x="2436" y="2961"/>
                    <a:pt x="2402" y="2992"/>
                    <a:pt x="2367" y="3024"/>
                  </a:cubicBezTo>
                  <a:cubicBezTo>
                    <a:pt x="2343" y="3046"/>
                    <a:pt x="2331" y="3081"/>
                    <a:pt x="2332" y="3114"/>
                  </a:cubicBezTo>
                  <a:cubicBezTo>
                    <a:pt x="2296" y="3149"/>
                    <a:pt x="2262" y="3185"/>
                    <a:pt x="2227" y="3221"/>
                  </a:cubicBezTo>
                  <a:cubicBezTo>
                    <a:pt x="2221" y="3227"/>
                    <a:pt x="2214" y="3234"/>
                    <a:pt x="2208" y="3242"/>
                  </a:cubicBezTo>
                  <a:cubicBezTo>
                    <a:pt x="2206" y="3242"/>
                    <a:pt x="2203" y="3243"/>
                    <a:pt x="2202" y="3243"/>
                  </a:cubicBezTo>
                  <a:cubicBezTo>
                    <a:pt x="2183" y="3250"/>
                    <a:pt x="2166" y="3263"/>
                    <a:pt x="2150" y="3276"/>
                  </a:cubicBezTo>
                  <a:cubicBezTo>
                    <a:pt x="2113" y="3299"/>
                    <a:pt x="2087" y="3344"/>
                    <a:pt x="2058" y="3375"/>
                  </a:cubicBezTo>
                  <a:cubicBezTo>
                    <a:pt x="2009" y="3426"/>
                    <a:pt x="1963" y="3477"/>
                    <a:pt x="1914" y="3526"/>
                  </a:cubicBezTo>
                  <a:cubicBezTo>
                    <a:pt x="1847" y="3598"/>
                    <a:pt x="1780" y="3670"/>
                    <a:pt x="1713" y="3740"/>
                  </a:cubicBezTo>
                  <a:cubicBezTo>
                    <a:pt x="1560" y="3901"/>
                    <a:pt x="1409" y="4063"/>
                    <a:pt x="1258" y="4225"/>
                  </a:cubicBezTo>
                  <a:cubicBezTo>
                    <a:pt x="1258" y="4225"/>
                    <a:pt x="1258" y="4225"/>
                    <a:pt x="1258" y="4225"/>
                  </a:cubicBezTo>
                  <a:lnTo>
                    <a:pt x="1258" y="4225"/>
                  </a:lnTo>
                  <a:cubicBezTo>
                    <a:pt x="1258" y="4225"/>
                    <a:pt x="1258" y="4225"/>
                    <a:pt x="1258" y="4225"/>
                  </a:cubicBezTo>
                  <a:lnTo>
                    <a:pt x="1258" y="4225"/>
                  </a:lnTo>
                  <a:lnTo>
                    <a:pt x="1253" y="4230"/>
                  </a:lnTo>
                  <a:cubicBezTo>
                    <a:pt x="1254" y="4228"/>
                    <a:pt x="1256" y="4226"/>
                    <a:pt x="1258" y="4225"/>
                  </a:cubicBezTo>
                  <a:lnTo>
                    <a:pt x="1258" y="4225"/>
                  </a:lnTo>
                  <a:cubicBezTo>
                    <a:pt x="1242" y="4234"/>
                    <a:pt x="1230" y="4246"/>
                    <a:pt x="1221" y="4261"/>
                  </a:cubicBezTo>
                  <a:cubicBezTo>
                    <a:pt x="1200" y="4294"/>
                    <a:pt x="1197" y="4331"/>
                    <a:pt x="1211" y="4369"/>
                  </a:cubicBezTo>
                  <a:cubicBezTo>
                    <a:pt x="1220" y="4395"/>
                    <a:pt x="1237" y="4416"/>
                    <a:pt x="1258" y="4431"/>
                  </a:cubicBezTo>
                  <a:cubicBezTo>
                    <a:pt x="1261" y="4433"/>
                    <a:pt x="1263" y="4435"/>
                    <a:pt x="1264" y="4438"/>
                  </a:cubicBezTo>
                  <a:cubicBezTo>
                    <a:pt x="1262" y="4455"/>
                    <a:pt x="1262" y="4475"/>
                    <a:pt x="1264" y="4493"/>
                  </a:cubicBezTo>
                  <a:cubicBezTo>
                    <a:pt x="1280" y="4587"/>
                    <a:pt x="1362" y="4665"/>
                    <a:pt x="1442" y="4708"/>
                  </a:cubicBezTo>
                  <a:cubicBezTo>
                    <a:pt x="1519" y="4752"/>
                    <a:pt x="1608" y="4783"/>
                    <a:pt x="1697" y="4783"/>
                  </a:cubicBezTo>
                  <a:lnTo>
                    <a:pt x="1708" y="4783"/>
                  </a:lnTo>
                  <a:cubicBezTo>
                    <a:pt x="1767" y="4782"/>
                    <a:pt x="1810" y="4728"/>
                    <a:pt x="1811" y="4671"/>
                  </a:cubicBezTo>
                  <a:lnTo>
                    <a:pt x="1814" y="4671"/>
                  </a:lnTo>
                  <a:cubicBezTo>
                    <a:pt x="1820" y="4671"/>
                    <a:pt x="1825" y="4671"/>
                    <a:pt x="1830" y="4670"/>
                  </a:cubicBezTo>
                  <a:cubicBezTo>
                    <a:pt x="1853" y="4669"/>
                    <a:pt x="1873" y="4664"/>
                    <a:pt x="1896" y="4656"/>
                  </a:cubicBezTo>
                  <a:cubicBezTo>
                    <a:pt x="1917" y="4651"/>
                    <a:pt x="1934" y="4639"/>
                    <a:pt x="1949" y="4625"/>
                  </a:cubicBezTo>
                  <a:cubicBezTo>
                    <a:pt x="1969" y="4631"/>
                    <a:pt x="1990" y="4634"/>
                    <a:pt x="2010" y="4634"/>
                  </a:cubicBezTo>
                  <a:cubicBezTo>
                    <a:pt x="2027" y="4634"/>
                    <a:pt x="2043" y="4631"/>
                    <a:pt x="2061" y="4625"/>
                  </a:cubicBezTo>
                  <a:cubicBezTo>
                    <a:pt x="2103" y="4612"/>
                    <a:pt x="2133" y="4569"/>
                    <a:pt x="2134" y="4525"/>
                  </a:cubicBezTo>
                  <a:cubicBezTo>
                    <a:pt x="2135" y="4512"/>
                    <a:pt x="2133" y="4500"/>
                    <a:pt x="2129" y="4488"/>
                  </a:cubicBezTo>
                  <a:cubicBezTo>
                    <a:pt x="2146" y="4479"/>
                    <a:pt x="2162" y="4468"/>
                    <a:pt x="2178" y="4458"/>
                  </a:cubicBezTo>
                  <a:cubicBezTo>
                    <a:pt x="2234" y="4427"/>
                    <a:pt x="2286" y="4390"/>
                    <a:pt x="2338" y="4352"/>
                  </a:cubicBezTo>
                  <a:cubicBezTo>
                    <a:pt x="2373" y="4328"/>
                    <a:pt x="2407" y="4302"/>
                    <a:pt x="2440" y="4278"/>
                  </a:cubicBezTo>
                  <a:cubicBezTo>
                    <a:pt x="2464" y="4259"/>
                    <a:pt x="2489" y="4242"/>
                    <a:pt x="2511" y="4221"/>
                  </a:cubicBezTo>
                  <a:cubicBezTo>
                    <a:pt x="2518" y="4215"/>
                    <a:pt x="2523" y="4206"/>
                    <a:pt x="2528" y="4199"/>
                  </a:cubicBezTo>
                  <a:lnTo>
                    <a:pt x="2548" y="4195"/>
                  </a:lnTo>
                  <a:cubicBezTo>
                    <a:pt x="2582" y="4187"/>
                    <a:pt x="2611" y="4177"/>
                    <a:pt x="2644" y="4164"/>
                  </a:cubicBezTo>
                  <a:cubicBezTo>
                    <a:pt x="2684" y="4148"/>
                    <a:pt x="2710" y="4113"/>
                    <a:pt x="2716" y="4075"/>
                  </a:cubicBezTo>
                  <a:cubicBezTo>
                    <a:pt x="2718" y="4073"/>
                    <a:pt x="2719" y="4072"/>
                    <a:pt x="2722" y="4071"/>
                  </a:cubicBezTo>
                  <a:cubicBezTo>
                    <a:pt x="2742" y="4085"/>
                    <a:pt x="2766" y="4093"/>
                    <a:pt x="2791" y="4093"/>
                  </a:cubicBezTo>
                  <a:cubicBezTo>
                    <a:pt x="2813" y="4093"/>
                    <a:pt x="2835" y="4087"/>
                    <a:pt x="2854" y="4072"/>
                  </a:cubicBezTo>
                  <a:cubicBezTo>
                    <a:pt x="2858" y="4070"/>
                    <a:pt x="2862" y="4066"/>
                    <a:pt x="2865" y="4063"/>
                  </a:cubicBezTo>
                  <a:cubicBezTo>
                    <a:pt x="2867" y="4062"/>
                    <a:pt x="2868" y="4062"/>
                    <a:pt x="2868" y="4061"/>
                  </a:cubicBezTo>
                  <a:cubicBezTo>
                    <a:pt x="2950" y="3998"/>
                    <a:pt x="3034" y="3937"/>
                    <a:pt x="3118" y="3876"/>
                  </a:cubicBezTo>
                  <a:cubicBezTo>
                    <a:pt x="3203" y="3813"/>
                    <a:pt x="3290" y="3752"/>
                    <a:pt x="3376" y="3690"/>
                  </a:cubicBezTo>
                  <a:cubicBezTo>
                    <a:pt x="3522" y="3585"/>
                    <a:pt x="3670" y="3480"/>
                    <a:pt x="3820" y="3377"/>
                  </a:cubicBezTo>
                  <a:cubicBezTo>
                    <a:pt x="4002" y="3251"/>
                    <a:pt x="4184" y="3126"/>
                    <a:pt x="4366" y="2999"/>
                  </a:cubicBezTo>
                  <a:cubicBezTo>
                    <a:pt x="4446" y="2945"/>
                    <a:pt x="4526" y="2891"/>
                    <a:pt x="4604" y="2835"/>
                  </a:cubicBezTo>
                  <a:cubicBezTo>
                    <a:pt x="4659" y="2797"/>
                    <a:pt x="4714" y="2758"/>
                    <a:pt x="4769" y="2720"/>
                  </a:cubicBezTo>
                  <a:cubicBezTo>
                    <a:pt x="4821" y="2684"/>
                    <a:pt x="4869" y="2644"/>
                    <a:pt x="4918" y="2605"/>
                  </a:cubicBezTo>
                  <a:cubicBezTo>
                    <a:pt x="4949" y="2579"/>
                    <a:pt x="4955" y="2538"/>
                    <a:pt x="4946" y="2498"/>
                  </a:cubicBezTo>
                  <a:cubicBezTo>
                    <a:pt x="4957" y="2494"/>
                    <a:pt x="4967" y="2489"/>
                    <a:pt x="4977" y="2486"/>
                  </a:cubicBezTo>
                  <a:cubicBezTo>
                    <a:pt x="5068" y="2448"/>
                    <a:pt x="5161" y="2412"/>
                    <a:pt x="5254" y="2376"/>
                  </a:cubicBezTo>
                  <a:cubicBezTo>
                    <a:pt x="5375" y="2331"/>
                    <a:pt x="5496" y="2288"/>
                    <a:pt x="5617" y="2240"/>
                  </a:cubicBezTo>
                  <a:cubicBezTo>
                    <a:pt x="5656" y="2225"/>
                    <a:pt x="5684" y="2189"/>
                    <a:pt x="5689" y="2149"/>
                  </a:cubicBezTo>
                  <a:cubicBezTo>
                    <a:pt x="5733" y="2143"/>
                    <a:pt x="5778" y="2140"/>
                    <a:pt x="5822" y="2133"/>
                  </a:cubicBezTo>
                  <a:cubicBezTo>
                    <a:pt x="5886" y="2130"/>
                    <a:pt x="5923" y="2063"/>
                    <a:pt x="5910" y="2006"/>
                  </a:cubicBezTo>
                  <a:cubicBezTo>
                    <a:pt x="5898" y="1951"/>
                    <a:pt x="5850" y="1917"/>
                    <a:pt x="5797" y="1917"/>
                  </a:cubicBezTo>
                  <a:cubicBezTo>
                    <a:pt x="5790" y="1917"/>
                    <a:pt x="5784" y="1918"/>
                    <a:pt x="5777" y="1918"/>
                  </a:cubicBezTo>
                  <a:cubicBezTo>
                    <a:pt x="5763" y="1921"/>
                    <a:pt x="5747" y="1922"/>
                    <a:pt x="5735" y="1925"/>
                  </a:cubicBezTo>
                  <a:lnTo>
                    <a:pt x="5737" y="1925"/>
                  </a:lnTo>
                  <a:cubicBezTo>
                    <a:pt x="5634" y="1939"/>
                    <a:pt x="5531" y="1945"/>
                    <a:pt x="5426" y="1957"/>
                  </a:cubicBezTo>
                  <a:cubicBezTo>
                    <a:pt x="5309" y="1970"/>
                    <a:pt x="5191" y="1976"/>
                    <a:pt x="5072" y="1977"/>
                  </a:cubicBezTo>
                  <a:cubicBezTo>
                    <a:pt x="5005" y="1977"/>
                    <a:pt x="4938" y="1977"/>
                    <a:pt x="4870" y="1973"/>
                  </a:cubicBezTo>
                  <a:cubicBezTo>
                    <a:pt x="4802" y="1968"/>
                    <a:pt x="4734" y="1961"/>
                    <a:pt x="4665" y="1955"/>
                  </a:cubicBezTo>
                  <a:lnTo>
                    <a:pt x="4668" y="1955"/>
                  </a:lnTo>
                  <a:cubicBezTo>
                    <a:pt x="4665" y="1955"/>
                    <a:pt x="4663" y="1953"/>
                    <a:pt x="4660" y="1953"/>
                  </a:cubicBezTo>
                  <a:cubicBezTo>
                    <a:pt x="4657" y="1953"/>
                    <a:pt x="4656" y="1953"/>
                    <a:pt x="4653" y="1952"/>
                  </a:cubicBezTo>
                  <a:lnTo>
                    <a:pt x="4656" y="1952"/>
                  </a:lnTo>
                  <a:cubicBezTo>
                    <a:pt x="4581" y="1941"/>
                    <a:pt x="4508" y="1928"/>
                    <a:pt x="4435" y="1916"/>
                  </a:cubicBezTo>
                  <a:cubicBezTo>
                    <a:pt x="4360" y="1904"/>
                    <a:pt x="4286" y="1896"/>
                    <a:pt x="4210" y="1884"/>
                  </a:cubicBezTo>
                  <a:cubicBezTo>
                    <a:pt x="4059" y="1865"/>
                    <a:pt x="3911" y="1833"/>
                    <a:pt x="3765" y="1798"/>
                  </a:cubicBezTo>
                  <a:lnTo>
                    <a:pt x="3766" y="1798"/>
                  </a:lnTo>
                  <a:cubicBezTo>
                    <a:pt x="3765" y="1798"/>
                    <a:pt x="3765" y="1798"/>
                    <a:pt x="3764" y="1797"/>
                  </a:cubicBezTo>
                  <a:cubicBezTo>
                    <a:pt x="3761" y="1796"/>
                    <a:pt x="3758" y="1796"/>
                    <a:pt x="3755" y="1795"/>
                  </a:cubicBezTo>
                  <a:lnTo>
                    <a:pt x="3755" y="1795"/>
                  </a:lnTo>
                  <a:cubicBezTo>
                    <a:pt x="3755" y="1795"/>
                    <a:pt x="3756" y="1795"/>
                    <a:pt x="3756" y="1796"/>
                  </a:cubicBezTo>
                  <a:lnTo>
                    <a:pt x="3756" y="1796"/>
                  </a:lnTo>
                  <a:cubicBezTo>
                    <a:pt x="3620" y="1758"/>
                    <a:pt x="3486" y="1713"/>
                    <a:pt x="3353" y="1662"/>
                  </a:cubicBezTo>
                  <a:cubicBezTo>
                    <a:pt x="3182" y="1590"/>
                    <a:pt x="3008" y="1518"/>
                    <a:pt x="2845" y="1430"/>
                  </a:cubicBezTo>
                  <a:cubicBezTo>
                    <a:pt x="2744" y="1372"/>
                    <a:pt x="2646" y="1308"/>
                    <a:pt x="2549" y="1243"/>
                  </a:cubicBezTo>
                  <a:cubicBezTo>
                    <a:pt x="2458" y="1181"/>
                    <a:pt x="2365" y="1120"/>
                    <a:pt x="2275" y="1057"/>
                  </a:cubicBezTo>
                  <a:cubicBezTo>
                    <a:pt x="2150" y="962"/>
                    <a:pt x="2028" y="864"/>
                    <a:pt x="1908" y="766"/>
                  </a:cubicBezTo>
                  <a:cubicBezTo>
                    <a:pt x="1791" y="670"/>
                    <a:pt x="1676" y="573"/>
                    <a:pt x="1566" y="471"/>
                  </a:cubicBezTo>
                  <a:cubicBezTo>
                    <a:pt x="1531" y="434"/>
                    <a:pt x="1496" y="399"/>
                    <a:pt x="1464" y="361"/>
                  </a:cubicBezTo>
                  <a:cubicBezTo>
                    <a:pt x="1421" y="304"/>
                    <a:pt x="1381" y="245"/>
                    <a:pt x="1342" y="185"/>
                  </a:cubicBezTo>
                  <a:cubicBezTo>
                    <a:pt x="1319" y="143"/>
                    <a:pt x="1298" y="103"/>
                    <a:pt x="1278" y="62"/>
                  </a:cubicBezTo>
                  <a:cubicBezTo>
                    <a:pt x="1259" y="23"/>
                    <a:pt x="1217" y="1"/>
                    <a:pt x="1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003700" y="2347750"/>
              <a:ext cx="5825" cy="5675"/>
            </a:xfrm>
            <a:custGeom>
              <a:avLst/>
              <a:gdLst/>
              <a:ahLst/>
              <a:cxnLst/>
              <a:rect l="l" t="t" r="r" b="b"/>
              <a:pathLst>
                <a:path w="233" h="227" extrusionOk="0">
                  <a:moveTo>
                    <a:pt x="121" y="0"/>
                  </a:moveTo>
                  <a:cubicBezTo>
                    <a:pt x="59" y="0"/>
                    <a:pt x="6" y="43"/>
                    <a:pt x="2" y="108"/>
                  </a:cubicBezTo>
                  <a:cubicBezTo>
                    <a:pt x="0" y="166"/>
                    <a:pt x="48" y="226"/>
                    <a:pt x="110" y="226"/>
                  </a:cubicBezTo>
                  <a:cubicBezTo>
                    <a:pt x="171" y="226"/>
                    <a:pt x="225" y="183"/>
                    <a:pt x="228" y="119"/>
                  </a:cubicBezTo>
                  <a:cubicBezTo>
                    <a:pt x="232" y="59"/>
                    <a:pt x="183" y="0"/>
                    <a:pt x="1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4"/>
            <p:cNvSpPr/>
            <p:nvPr/>
          </p:nvSpPr>
          <p:spPr>
            <a:xfrm>
              <a:off x="3014225" y="2348400"/>
              <a:ext cx="5875" cy="5675"/>
            </a:xfrm>
            <a:custGeom>
              <a:avLst/>
              <a:gdLst/>
              <a:ahLst/>
              <a:cxnLst/>
              <a:rect l="l" t="t" r="r" b="b"/>
              <a:pathLst>
                <a:path w="235" h="227" extrusionOk="0">
                  <a:moveTo>
                    <a:pt x="123" y="0"/>
                  </a:moveTo>
                  <a:cubicBezTo>
                    <a:pt x="61" y="0"/>
                    <a:pt x="8" y="42"/>
                    <a:pt x="4" y="107"/>
                  </a:cubicBezTo>
                  <a:cubicBezTo>
                    <a:pt x="0" y="166"/>
                    <a:pt x="50" y="226"/>
                    <a:pt x="112" y="226"/>
                  </a:cubicBezTo>
                  <a:cubicBezTo>
                    <a:pt x="174" y="226"/>
                    <a:pt x="226" y="183"/>
                    <a:pt x="230" y="119"/>
                  </a:cubicBezTo>
                  <a:cubicBezTo>
                    <a:pt x="234" y="59"/>
                    <a:pt x="185" y="0"/>
                    <a:pt x="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2975000" y="2227025"/>
              <a:ext cx="61275" cy="64925"/>
            </a:xfrm>
            <a:custGeom>
              <a:avLst/>
              <a:gdLst/>
              <a:ahLst/>
              <a:cxnLst/>
              <a:rect l="l" t="t" r="r" b="b"/>
              <a:pathLst>
                <a:path w="2451" h="2597" extrusionOk="0">
                  <a:moveTo>
                    <a:pt x="2327" y="0"/>
                  </a:moveTo>
                  <a:cubicBezTo>
                    <a:pt x="2296" y="0"/>
                    <a:pt x="2265" y="12"/>
                    <a:pt x="2244" y="37"/>
                  </a:cubicBezTo>
                  <a:cubicBezTo>
                    <a:pt x="2202" y="88"/>
                    <a:pt x="2161" y="141"/>
                    <a:pt x="2119" y="193"/>
                  </a:cubicBezTo>
                  <a:cubicBezTo>
                    <a:pt x="2101" y="193"/>
                    <a:pt x="2084" y="197"/>
                    <a:pt x="2068" y="203"/>
                  </a:cubicBezTo>
                  <a:cubicBezTo>
                    <a:pt x="2036" y="216"/>
                    <a:pt x="2005" y="231"/>
                    <a:pt x="1977" y="249"/>
                  </a:cubicBezTo>
                  <a:cubicBezTo>
                    <a:pt x="1955" y="267"/>
                    <a:pt x="1935" y="282"/>
                    <a:pt x="1914" y="301"/>
                  </a:cubicBezTo>
                  <a:cubicBezTo>
                    <a:pt x="1894" y="320"/>
                    <a:pt x="1876" y="339"/>
                    <a:pt x="1857" y="358"/>
                  </a:cubicBezTo>
                  <a:cubicBezTo>
                    <a:pt x="1842" y="361"/>
                    <a:pt x="1827" y="366"/>
                    <a:pt x="1815" y="376"/>
                  </a:cubicBezTo>
                  <a:cubicBezTo>
                    <a:pt x="1758" y="418"/>
                    <a:pt x="1702" y="460"/>
                    <a:pt x="1654" y="511"/>
                  </a:cubicBezTo>
                  <a:cubicBezTo>
                    <a:pt x="1614" y="554"/>
                    <a:pt x="1572" y="598"/>
                    <a:pt x="1532" y="641"/>
                  </a:cubicBezTo>
                  <a:cubicBezTo>
                    <a:pt x="1478" y="701"/>
                    <a:pt x="1423" y="760"/>
                    <a:pt x="1367" y="821"/>
                  </a:cubicBezTo>
                  <a:cubicBezTo>
                    <a:pt x="1275" y="920"/>
                    <a:pt x="1182" y="1020"/>
                    <a:pt x="1089" y="1120"/>
                  </a:cubicBezTo>
                  <a:cubicBezTo>
                    <a:pt x="1032" y="1182"/>
                    <a:pt x="973" y="1244"/>
                    <a:pt x="914" y="1306"/>
                  </a:cubicBezTo>
                  <a:cubicBezTo>
                    <a:pt x="895" y="1296"/>
                    <a:pt x="874" y="1290"/>
                    <a:pt x="853" y="1290"/>
                  </a:cubicBezTo>
                  <a:cubicBezTo>
                    <a:pt x="840" y="1290"/>
                    <a:pt x="827" y="1293"/>
                    <a:pt x="814" y="1298"/>
                  </a:cubicBezTo>
                  <a:cubicBezTo>
                    <a:pt x="735" y="1332"/>
                    <a:pt x="663" y="1382"/>
                    <a:pt x="597" y="1438"/>
                  </a:cubicBezTo>
                  <a:cubicBezTo>
                    <a:pt x="530" y="1494"/>
                    <a:pt x="470" y="1556"/>
                    <a:pt x="415" y="1625"/>
                  </a:cubicBezTo>
                  <a:cubicBezTo>
                    <a:pt x="402" y="1641"/>
                    <a:pt x="388" y="1658"/>
                    <a:pt x="375" y="1675"/>
                  </a:cubicBezTo>
                  <a:cubicBezTo>
                    <a:pt x="359" y="1682"/>
                    <a:pt x="344" y="1690"/>
                    <a:pt x="331" y="1700"/>
                  </a:cubicBezTo>
                  <a:cubicBezTo>
                    <a:pt x="317" y="1714"/>
                    <a:pt x="303" y="1726"/>
                    <a:pt x="294" y="1744"/>
                  </a:cubicBezTo>
                  <a:cubicBezTo>
                    <a:pt x="293" y="1748"/>
                    <a:pt x="290" y="1750"/>
                    <a:pt x="288" y="1754"/>
                  </a:cubicBezTo>
                  <a:cubicBezTo>
                    <a:pt x="278" y="1751"/>
                    <a:pt x="267" y="1750"/>
                    <a:pt x="257" y="1750"/>
                  </a:cubicBezTo>
                  <a:cubicBezTo>
                    <a:pt x="250" y="1750"/>
                    <a:pt x="243" y="1750"/>
                    <a:pt x="237" y="1751"/>
                  </a:cubicBezTo>
                  <a:cubicBezTo>
                    <a:pt x="227" y="1753"/>
                    <a:pt x="219" y="1759"/>
                    <a:pt x="210" y="1762"/>
                  </a:cubicBezTo>
                  <a:cubicBezTo>
                    <a:pt x="203" y="1761"/>
                    <a:pt x="196" y="1761"/>
                    <a:pt x="189" y="1761"/>
                  </a:cubicBezTo>
                  <a:cubicBezTo>
                    <a:pt x="168" y="1761"/>
                    <a:pt x="147" y="1765"/>
                    <a:pt x="127" y="1777"/>
                  </a:cubicBezTo>
                  <a:cubicBezTo>
                    <a:pt x="104" y="1792"/>
                    <a:pt x="76" y="1807"/>
                    <a:pt x="55" y="1825"/>
                  </a:cubicBezTo>
                  <a:cubicBezTo>
                    <a:pt x="18" y="1859"/>
                    <a:pt x="1" y="1901"/>
                    <a:pt x="4" y="1951"/>
                  </a:cubicBezTo>
                  <a:cubicBezTo>
                    <a:pt x="8" y="2019"/>
                    <a:pt x="55" y="2080"/>
                    <a:pt x="97" y="2132"/>
                  </a:cubicBezTo>
                  <a:cubicBezTo>
                    <a:pt x="119" y="2163"/>
                    <a:pt x="145" y="2193"/>
                    <a:pt x="171" y="2220"/>
                  </a:cubicBezTo>
                  <a:cubicBezTo>
                    <a:pt x="206" y="2258"/>
                    <a:pt x="241" y="2293"/>
                    <a:pt x="278" y="2326"/>
                  </a:cubicBezTo>
                  <a:cubicBezTo>
                    <a:pt x="308" y="2352"/>
                    <a:pt x="340" y="2374"/>
                    <a:pt x="371" y="2398"/>
                  </a:cubicBezTo>
                  <a:cubicBezTo>
                    <a:pt x="437" y="2450"/>
                    <a:pt x="500" y="2502"/>
                    <a:pt x="571" y="2544"/>
                  </a:cubicBezTo>
                  <a:cubicBezTo>
                    <a:pt x="606" y="2565"/>
                    <a:pt x="642" y="2587"/>
                    <a:pt x="682" y="2594"/>
                  </a:cubicBezTo>
                  <a:cubicBezTo>
                    <a:pt x="690" y="2595"/>
                    <a:pt x="697" y="2596"/>
                    <a:pt x="705" y="2596"/>
                  </a:cubicBezTo>
                  <a:cubicBezTo>
                    <a:pt x="808" y="2596"/>
                    <a:pt x="869" y="2478"/>
                    <a:pt x="909" y="2399"/>
                  </a:cubicBezTo>
                  <a:cubicBezTo>
                    <a:pt x="954" y="2308"/>
                    <a:pt x="994" y="2214"/>
                    <a:pt x="1041" y="2126"/>
                  </a:cubicBezTo>
                  <a:cubicBezTo>
                    <a:pt x="1053" y="2107"/>
                    <a:pt x="1067" y="2090"/>
                    <a:pt x="1079" y="2072"/>
                  </a:cubicBezTo>
                  <a:cubicBezTo>
                    <a:pt x="1124" y="2009"/>
                    <a:pt x="1170" y="1946"/>
                    <a:pt x="1213" y="1881"/>
                  </a:cubicBezTo>
                  <a:cubicBezTo>
                    <a:pt x="1304" y="1749"/>
                    <a:pt x="1393" y="1616"/>
                    <a:pt x="1479" y="1483"/>
                  </a:cubicBezTo>
                  <a:cubicBezTo>
                    <a:pt x="1569" y="1343"/>
                    <a:pt x="1660" y="1203"/>
                    <a:pt x="1753" y="1066"/>
                  </a:cubicBezTo>
                  <a:cubicBezTo>
                    <a:pt x="1785" y="1018"/>
                    <a:pt x="1821" y="974"/>
                    <a:pt x="1855" y="926"/>
                  </a:cubicBezTo>
                  <a:cubicBezTo>
                    <a:pt x="1941" y="827"/>
                    <a:pt x="2022" y="725"/>
                    <a:pt x="2106" y="625"/>
                  </a:cubicBezTo>
                  <a:cubicBezTo>
                    <a:pt x="2155" y="565"/>
                    <a:pt x="2199" y="502"/>
                    <a:pt x="2244" y="442"/>
                  </a:cubicBezTo>
                  <a:cubicBezTo>
                    <a:pt x="2311" y="353"/>
                    <a:pt x="2379" y="264"/>
                    <a:pt x="2426" y="162"/>
                  </a:cubicBezTo>
                  <a:cubicBezTo>
                    <a:pt x="2451" y="114"/>
                    <a:pt x="2439" y="53"/>
                    <a:pt x="2393" y="20"/>
                  </a:cubicBezTo>
                  <a:cubicBezTo>
                    <a:pt x="2374" y="7"/>
                    <a:pt x="2351" y="0"/>
                    <a:pt x="23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p:cNvSpPr/>
            <p:nvPr/>
          </p:nvSpPr>
          <p:spPr>
            <a:xfrm>
              <a:off x="2882350" y="2201625"/>
              <a:ext cx="192250" cy="272450"/>
            </a:xfrm>
            <a:custGeom>
              <a:avLst/>
              <a:gdLst/>
              <a:ahLst/>
              <a:cxnLst/>
              <a:rect l="l" t="t" r="r" b="b"/>
              <a:pathLst>
                <a:path w="7690" h="10898" extrusionOk="0">
                  <a:moveTo>
                    <a:pt x="1732" y="4658"/>
                  </a:moveTo>
                  <a:cubicBezTo>
                    <a:pt x="1731" y="4659"/>
                    <a:pt x="1731" y="4659"/>
                    <a:pt x="1730" y="4660"/>
                  </a:cubicBezTo>
                  <a:cubicBezTo>
                    <a:pt x="1731" y="4659"/>
                    <a:pt x="1732" y="4659"/>
                    <a:pt x="1732" y="4658"/>
                  </a:cubicBezTo>
                  <a:close/>
                  <a:moveTo>
                    <a:pt x="760" y="5181"/>
                  </a:moveTo>
                  <a:cubicBezTo>
                    <a:pt x="760" y="5181"/>
                    <a:pt x="759" y="5181"/>
                    <a:pt x="759" y="5182"/>
                  </a:cubicBezTo>
                  <a:lnTo>
                    <a:pt x="759" y="5182"/>
                  </a:lnTo>
                  <a:cubicBezTo>
                    <a:pt x="760" y="5181"/>
                    <a:pt x="760" y="5181"/>
                    <a:pt x="760" y="5181"/>
                  </a:cubicBezTo>
                  <a:close/>
                  <a:moveTo>
                    <a:pt x="6325" y="5386"/>
                  </a:moveTo>
                  <a:cubicBezTo>
                    <a:pt x="6326" y="5387"/>
                    <a:pt x="6327" y="5387"/>
                    <a:pt x="6328" y="5387"/>
                  </a:cubicBezTo>
                  <a:cubicBezTo>
                    <a:pt x="6327" y="5387"/>
                    <a:pt x="6326" y="5387"/>
                    <a:pt x="6325" y="5386"/>
                  </a:cubicBezTo>
                  <a:close/>
                  <a:moveTo>
                    <a:pt x="1624" y="6191"/>
                  </a:moveTo>
                  <a:cubicBezTo>
                    <a:pt x="1624" y="6191"/>
                    <a:pt x="1625" y="6191"/>
                    <a:pt x="1625" y="6191"/>
                  </a:cubicBezTo>
                  <a:lnTo>
                    <a:pt x="1625" y="6191"/>
                  </a:lnTo>
                  <a:cubicBezTo>
                    <a:pt x="1625" y="6191"/>
                    <a:pt x="1624" y="6191"/>
                    <a:pt x="1624" y="6191"/>
                  </a:cubicBezTo>
                  <a:close/>
                  <a:moveTo>
                    <a:pt x="3062" y="6362"/>
                  </a:moveTo>
                  <a:cubicBezTo>
                    <a:pt x="3066" y="6363"/>
                    <a:pt x="3070" y="6364"/>
                    <a:pt x="3074" y="6365"/>
                  </a:cubicBezTo>
                  <a:cubicBezTo>
                    <a:pt x="3070" y="6364"/>
                    <a:pt x="3066" y="6363"/>
                    <a:pt x="3062" y="6362"/>
                  </a:cubicBezTo>
                  <a:close/>
                  <a:moveTo>
                    <a:pt x="2868" y="7611"/>
                  </a:moveTo>
                  <a:lnTo>
                    <a:pt x="2868" y="7611"/>
                  </a:lnTo>
                  <a:cubicBezTo>
                    <a:pt x="2867" y="7611"/>
                    <a:pt x="2867" y="7612"/>
                    <a:pt x="2867" y="7612"/>
                  </a:cubicBezTo>
                  <a:lnTo>
                    <a:pt x="2867" y="7612"/>
                  </a:lnTo>
                  <a:cubicBezTo>
                    <a:pt x="2867" y="7612"/>
                    <a:pt x="2868" y="7611"/>
                    <a:pt x="2868" y="7611"/>
                  </a:cubicBezTo>
                  <a:close/>
                  <a:moveTo>
                    <a:pt x="3003" y="8982"/>
                  </a:moveTo>
                  <a:cubicBezTo>
                    <a:pt x="3002" y="8982"/>
                    <a:pt x="3001" y="8983"/>
                    <a:pt x="3000" y="8984"/>
                  </a:cubicBezTo>
                  <a:lnTo>
                    <a:pt x="3000" y="8984"/>
                  </a:lnTo>
                  <a:cubicBezTo>
                    <a:pt x="3001" y="8983"/>
                    <a:pt x="3002" y="8982"/>
                    <a:pt x="3003" y="8982"/>
                  </a:cubicBezTo>
                  <a:close/>
                  <a:moveTo>
                    <a:pt x="6100" y="1071"/>
                  </a:moveTo>
                  <a:cubicBezTo>
                    <a:pt x="6054" y="1138"/>
                    <a:pt x="6010" y="1205"/>
                    <a:pt x="5967" y="1274"/>
                  </a:cubicBezTo>
                  <a:cubicBezTo>
                    <a:pt x="5841" y="1475"/>
                    <a:pt x="5713" y="1673"/>
                    <a:pt x="5582" y="1871"/>
                  </a:cubicBezTo>
                  <a:cubicBezTo>
                    <a:pt x="5516" y="1969"/>
                    <a:pt x="5448" y="2064"/>
                    <a:pt x="5380" y="2161"/>
                  </a:cubicBezTo>
                  <a:cubicBezTo>
                    <a:pt x="5309" y="2264"/>
                    <a:pt x="5239" y="2369"/>
                    <a:pt x="5170" y="2472"/>
                  </a:cubicBezTo>
                  <a:cubicBezTo>
                    <a:pt x="5107" y="2565"/>
                    <a:pt x="5042" y="2656"/>
                    <a:pt x="4979" y="2750"/>
                  </a:cubicBezTo>
                  <a:cubicBezTo>
                    <a:pt x="4909" y="2855"/>
                    <a:pt x="4839" y="2961"/>
                    <a:pt x="4766" y="3065"/>
                  </a:cubicBezTo>
                  <a:cubicBezTo>
                    <a:pt x="4628" y="3264"/>
                    <a:pt x="4481" y="3456"/>
                    <a:pt x="4343" y="3656"/>
                  </a:cubicBezTo>
                  <a:cubicBezTo>
                    <a:pt x="4279" y="3749"/>
                    <a:pt x="4217" y="3843"/>
                    <a:pt x="4153" y="3935"/>
                  </a:cubicBezTo>
                  <a:cubicBezTo>
                    <a:pt x="4086" y="4030"/>
                    <a:pt x="4018" y="4124"/>
                    <a:pt x="3952" y="4220"/>
                  </a:cubicBezTo>
                  <a:cubicBezTo>
                    <a:pt x="3881" y="4320"/>
                    <a:pt x="3812" y="4422"/>
                    <a:pt x="3741" y="4524"/>
                  </a:cubicBezTo>
                  <a:cubicBezTo>
                    <a:pt x="3724" y="4547"/>
                    <a:pt x="3707" y="4573"/>
                    <a:pt x="3690" y="4597"/>
                  </a:cubicBezTo>
                  <a:cubicBezTo>
                    <a:pt x="3688" y="4601"/>
                    <a:pt x="3684" y="4604"/>
                    <a:pt x="3681" y="4609"/>
                  </a:cubicBezTo>
                  <a:cubicBezTo>
                    <a:pt x="3647" y="4661"/>
                    <a:pt x="3607" y="4711"/>
                    <a:pt x="3571" y="4762"/>
                  </a:cubicBezTo>
                  <a:cubicBezTo>
                    <a:pt x="3569" y="4766"/>
                    <a:pt x="3567" y="4768"/>
                    <a:pt x="3565" y="4772"/>
                  </a:cubicBezTo>
                  <a:cubicBezTo>
                    <a:pt x="3611" y="4788"/>
                    <a:pt x="3654" y="4804"/>
                    <a:pt x="3698" y="4821"/>
                  </a:cubicBezTo>
                  <a:cubicBezTo>
                    <a:pt x="3747" y="4840"/>
                    <a:pt x="3796" y="4862"/>
                    <a:pt x="3841" y="4886"/>
                  </a:cubicBezTo>
                  <a:cubicBezTo>
                    <a:pt x="3855" y="4890"/>
                    <a:pt x="3870" y="4893"/>
                    <a:pt x="3882" y="4897"/>
                  </a:cubicBezTo>
                  <a:lnTo>
                    <a:pt x="3881" y="4897"/>
                  </a:lnTo>
                  <a:cubicBezTo>
                    <a:pt x="4032" y="4943"/>
                    <a:pt x="4181" y="4993"/>
                    <a:pt x="4334" y="5037"/>
                  </a:cubicBezTo>
                  <a:cubicBezTo>
                    <a:pt x="4475" y="5079"/>
                    <a:pt x="4616" y="5118"/>
                    <a:pt x="4759" y="5160"/>
                  </a:cubicBezTo>
                  <a:lnTo>
                    <a:pt x="4759" y="5160"/>
                  </a:lnTo>
                  <a:cubicBezTo>
                    <a:pt x="4759" y="5159"/>
                    <a:pt x="4758" y="5159"/>
                    <a:pt x="4757" y="5159"/>
                  </a:cubicBezTo>
                  <a:lnTo>
                    <a:pt x="4757" y="5159"/>
                  </a:lnTo>
                  <a:cubicBezTo>
                    <a:pt x="4945" y="5215"/>
                    <a:pt x="5134" y="5278"/>
                    <a:pt x="5324" y="5330"/>
                  </a:cubicBezTo>
                  <a:cubicBezTo>
                    <a:pt x="5407" y="5355"/>
                    <a:pt x="5491" y="5380"/>
                    <a:pt x="5577" y="5401"/>
                  </a:cubicBezTo>
                  <a:cubicBezTo>
                    <a:pt x="5659" y="5421"/>
                    <a:pt x="5742" y="5442"/>
                    <a:pt x="5824" y="5465"/>
                  </a:cubicBezTo>
                  <a:cubicBezTo>
                    <a:pt x="5925" y="5495"/>
                    <a:pt x="6028" y="5527"/>
                    <a:pt x="6130" y="5561"/>
                  </a:cubicBezTo>
                  <a:cubicBezTo>
                    <a:pt x="6218" y="5588"/>
                    <a:pt x="6307" y="5613"/>
                    <a:pt x="6396" y="5640"/>
                  </a:cubicBezTo>
                  <a:lnTo>
                    <a:pt x="6396" y="5640"/>
                  </a:lnTo>
                  <a:cubicBezTo>
                    <a:pt x="6395" y="5639"/>
                    <a:pt x="6394" y="5639"/>
                    <a:pt x="6393" y="5639"/>
                  </a:cubicBezTo>
                  <a:lnTo>
                    <a:pt x="6393" y="5639"/>
                  </a:lnTo>
                  <a:cubicBezTo>
                    <a:pt x="6497" y="5670"/>
                    <a:pt x="6600" y="5705"/>
                    <a:pt x="6705" y="5736"/>
                  </a:cubicBezTo>
                  <a:cubicBezTo>
                    <a:pt x="6812" y="5768"/>
                    <a:pt x="6918" y="5799"/>
                    <a:pt x="7023" y="5832"/>
                  </a:cubicBezTo>
                  <a:cubicBezTo>
                    <a:pt x="7086" y="5853"/>
                    <a:pt x="7148" y="5876"/>
                    <a:pt x="7212" y="5898"/>
                  </a:cubicBezTo>
                  <a:cubicBezTo>
                    <a:pt x="7193" y="5909"/>
                    <a:pt x="7174" y="5920"/>
                    <a:pt x="7155" y="5932"/>
                  </a:cubicBezTo>
                  <a:cubicBezTo>
                    <a:pt x="6965" y="6052"/>
                    <a:pt x="6786" y="6192"/>
                    <a:pt x="6594" y="6312"/>
                  </a:cubicBezTo>
                  <a:cubicBezTo>
                    <a:pt x="6385" y="6441"/>
                    <a:pt x="6172" y="6567"/>
                    <a:pt x="5964" y="6694"/>
                  </a:cubicBezTo>
                  <a:cubicBezTo>
                    <a:pt x="5753" y="6823"/>
                    <a:pt x="5548" y="6957"/>
                    <a:pt x="5342" y="7093"/>
                  </a:cubicBezTo>
                  <a:cubicBezTo>
                    <a:pt x="5144" y="7224"/>
                    <a:pt x="4943" y="7349"/>
                    <a:pt x="4747" y="7481"/>
                  </a:cubicBezTo>
                  <a:cubicBezTo>
                    <a:pt x="4556" y="7609"/>
                    <a:pt x="4374" y="7746"/>
                    <a:pt x="4190" y="7880"/>
                  </a:cubicBezTo>
                  <a:lnTo>
                    <a:pt x="4191" y="7880"/>
                  </a:lnTo>
                  <a:cubicBezTo>
                    <a:pt x="4190" y="7882"/>
                    <a:pt x="4186" y="7884"/>
                    <a:pt x="4185" y="7885"/>
                  </a:cubicBezTo>
                  <a:cubicBezTo>
                    <a:pt x="4183" y="7886"/>
                    <a:pt x="4181" y="7888"/>
                    <a:pt x="4179" y="7889"/>
                  </a:cubicBezTo>
                  <a:lnTo>
                    <a:pt x="4181" y="7886"/>
                  </a:lnTo>
                  <a:lnTo>
                    <a:pt x="4181" y="7886"/>
                  </a:lnTo>
                  <a:cubicBezTo>
                    <a:pt x="3938" y="8058"/>
                    <a:pt x="3694" y="8224"/>
                    <a:pt x="3449" y="8394"/>
                  </a:cubicBezTo>
                  <a:cubicBezTo>
                    <a:pt x="3332" y="8474"/>
                    <a:pt x="3214" y="8553"/>
                    <a:pt x="3097" y="8634"/>
                  </a:cubicBezTo>
                  <a:cubicBezTo>
                    <a:pt x="2979" y="8716"/>
                    <a:pt x="2862" y="8802"/>
                    <a:pt x="2745" y="8886"/>
                  </a:cubicBezTo>
                  <a:cubicBezTo>
                    <a:pt x="2744" y="8887"/>
                    <a:pt x="2741" y="8889"/>
                    <a:pt x="2739" y="8890"/>
                  </a:cubicBezTo>
                  <a:lnTo>
                    <a:pt x="2740" y="8890"/>
                  </a:lnTo>
                  <a:cubicBezTo>
                    <a:pt x="2739" y="8891"/>
                    <a:pt x="2739" y="8891"/>
                    <a:pt x="2736" y="8891"/>
                  </a:cubicBezTo>
                  <a:cubicBezTo>
                    <a:pt x="2385" y="9143"/>
                    <a:pt x="2023" y="9380"/>
                    <a:pt x="1671" y="9632"/>
                  </a:cubicBezTo>
                  <a:cubicBezTo>
                    <a:pt x="1495" y="9758"/>
                    <a:pt x="1316" y="9880"/>
                    <a:pt x="1144" y="10012"/>
                  </a:cubicBezTo>
                  <a:lnTo>
                    <a:pt x="850" y="10236"/>
                  </a:lnTo>
                  <a:cubicBezTo>
                    <a:pt x="868" y="10215"/>
                    <a:pt x="883" y="10192"/>
                    <a:pt x="902" y="10170"/>
                  </a:cubicBezTo>
                  <a:lnTo>
                    <a:pt x="902" y="10170"/>
                  </a:lnTo>
                  <a:cubicBezTo>
                    <a:pt x="897" y="10175"/>
                    <a:pt x="894" y="10179"/>
                    <a:pt x="891" y="10182"/>
                  </a:cubicBezTo>
                  <a:cubicBezTo>
                    <a:pt x="971" y="10083"/>
                    <a:pt x="1051" y="9984"/>
                    <a:pt x="1126" y="9880"/>
                  </a:cubicBezTo>
                  <a:cubicBezTo>
                    <a:pt x="1264" y="9694"/>
                    <a:pt x="1400" y="9504"/>
                    <a:pt x="1539" y="9317"/>
                  </a:cubicBezTo>
                  <a:cubicBezTo>
                    <a:pt x="1678" y="9132"/>
                    <a:pt x="1818" y="8951"/>
                    <a:pt x="1957" y="8767"/>
                  </a:cubicBezTo>
                  <a:cubicBezTo>
                    <a:pt x="2255" y="8378"/>
                    <a:pt x="2560" y="7993"/>
                    <a:pt x="2867" y="7612"/>
                  </a:cubicBezTo>
                  <a:lnTo>
                    <a:pt x="2867" y="7612"/>
                  </a:lnTo>
                  <a:cubicBezTo>
                    <a:pt x="2866" y="7612"/>
                    <a:pt x="2865" y="7612"/>
                    <a:pt x="2865" y="7612"/>
                  </a:cubicBezTo>
                  <a:cubicBezTo>
                    <a:pt x="2870" y="7606"/>
                    <a:pt x="2876" y="7601"/>
                    <a:pt x="2880" y="7595"/>
                  </a:cubicBezTo>
                  <a:cubicBezTo>
                    <a:pt x="2890" y="7583"/>
                    <a:pt x="2900" y="7571"/>
                    <a:pt x="2910" y="7559"/>
                  </a:cubicBezTo>
                  <a:cubicBezTo>
                    <a:pt x="2916" y="7552"/>
                    <a:pt x="2922" y="7544"/>
                    <a:pt x="2927" y="7537"/>
                  </a:cubicBezTo>
                  <a:cubicBezTo>
                    <a:pt x="2929" y="7535"/>
                    <a:pt x="2929" y="7534"/>
                    <a:pt x="2930" y="7533"/>
                  </a:cubicBezTo>
                  <a:cubicBezTo>
                    <a:pt x="2941" y="7519"/>
                    <a:pt x="2951" y="7508"/>
                    <a:pt x="2961" y="7495"/>
                  </a:cubicBezTo>
                  <a:cubicBezTo>
                    <a:pt x="2983" y="7473"/>
                    <a:pt x="3002" y="7446"/>
                    <a:pt x="3020" y="7421"/>
                  </a:cubicBezTo>
                  <a:cubicBezTo>
                    <a:pt x="3022" y="7420"/>
                    <a:pt x="3022" y="7420"/>
                    <a:pt x="3023" y="7418"/>
                  </a:cubicBezTo>
                  <a:cubicBezTo>
                    <a:pt x="3069" y="7362"/>
                    <a:pt x="3113" y="7306"/>
                    <a:pt x="3159" y="7250"/>
                  </a:cubicBezTo>
                  <a:cubicBezTo>
                    <a:pt x="3227" y="7165"/>
                    <a:pt x="3298" y="7081"/>
                    <a:pt x="3369" y="6996"/>
                  </a:cubicBezTo>
                  <a:cubicBezTo>
                    <a:pt x="3436" y="6913"/>
                    <a:pt x="3505" y="6833"/>
                    <a:pt x="3572" y="6750"/>
                  </a:cubicBezTo>
                  <a:cubicBezTo>
                    <a:pt x="3574" y="6750"/>
                    <a:pt x="3577" y="6752"/>
                    <a:pt x="3578" y="6752"/>
                  </a:cubicBezTo>
                  <a:cubicBezTo>
                    <a:pt x="3611" y="6708"/>
                    <a:pt x="3644" y="6665"/>
                    <a:pt x="3678" y="6620"/>
                  </a:cubicBezTo>
                  <a:cubicBezTo>
                    <a:pt x="3692" y="6600"/>
                    <a:pt x="3710" y="6582"/>
                    <a:pt x="3726" y="6564"/>
                  </a:cubicBezTo>
                  <a:cubicBezTo>
                    <a:pt x="3725" y="6564"/>
                    <a:pt x="3724" y="6563"/>
                    <a:pt x="3722" y="6563"/>
                  </a:cubicBezTo>
                  <a:lnTo>
                    <a:pt x="3724" y="6562"/>
                  </a:lnTo>
                  <a:cubicBezTo>
                    <a:pt x="3694" y="6551"/>
                    <a:pt x="3665" y="6541"/>
                    <a:pt x="3636" y="6532"/>
                  </a:cubicBezTo>
                  <a:cubicBezTo>
                    <a:pt x="3591" y="6516"/>
                    <a:pt x="3546" y="6500"/>
                    <a:pt x="3499" y="6482"/>
                  </a:cubicBezTo>
                  <a:cubicBezTo>
                    <a:pt x="3498" y="6485"/>
                    <a:pt x="3495" y="6486"/>
                    <a:pt x="3494" y="6489"/>
                  </a:cubicBezTo>
                  <a:cubicBezTo>
                    <a:pt x="3477" y="6484"/>
                    <a:pt x="3462" y="6477"/>
                    <a:pt x="3445" y="6474"/>
                  </a:cubicBezTo>
                  <a:cubicBezTo>
                    <a:pt x="3317" y="6436"/>
                    <a:pt x="3188" y="6400"/>
                    <a:pt x="3059" y="6361"/>
                  </a:cubicBezTo>
                  <a:lnTo>
                    <a:pt x="3059" y="6361"/>
                  </a:lnTo>
                  <a:cubicBezTo>
                    <a:pt x="3060" y="6361"/>
                    <a:pt x="3061" y="6362"/>
                    <a:pt x="3062" y="6362"/>
                  </a:cubicBezTo>
                  <a:lnTo>
                    <a:pt x="3062" y="6362"/>
                  </a:lnTo>
                  <a:cubicBezTo>
                    <a:pt x="2933" y="6323"/>
                    <a:pt x="2804" y="6284"/>
                    <a:pt x="2672" y="6253"/>
                  </a:cubicBezTo>
                  <a:cubicBezTo>
                    <a:pt x="2535" y="6221"/>
                    <a:pt x="2401" y="6188"/>
                    <a:pt x="2266" y="6152"/>
                  </a:cubicBezTo>
                  <a:lnTo>
                    <a:pt x="2266" y="6152"/>
                  </a:lnTo>
                  <a:cubicBezTo>
                    <a:pt x="2061" y="6086"/>
                    <a:pt x="1855" y="6019"/>
                    <a:pt x="1646" y="5961"/>
                  </a:cubicBezTo>
                  <a:cubicBezTo>
                    <a:pt x="1429" y="5902"/>
                    <a:pt x="1209" y="5849"/>
                    <a:pt x="991" y="5790"/>
                  </a:cubicBezTo>
                  <a:cubicBezTo>
                    <a:pt x="888" y="5762"/>
                    <a:pt x="786" y="5731"/>
                    <a:pt x="683" y="5705"/>
                  </a:cubicBezTo>
                  <a:cubicBezTo>
                    <a:pt x="623" y="5691"/>
                    <a:pt x="562" y="5676"/>
                    <a:pt x="501" y="5664"/>
                  </a:cubicBezTo>
                  <a:cubicBezTo>
                    <a:pt x="533" y="5639"/>
                    <a:pt x="567" y="5614"/>
                    <a:pt x="599" y="5589"/>
                  </a:cubicBezTo>
                  <a:cubicBezTo>
                    <a:pt x="732" y="5485"/>
                    <a:pt x="863" y="5380"/>
                    <a:pt x="994" y="5272"/>
                  </a:cubicBezTo>
                  <a:cubicBezTo>
                    <a:pt x="1240" y="5067"/>
                    <a:pt x="1486" y="4861"/>
                    <a:pt x="1733" y="4655"/>
                  </a:cubicBezTo>
                  <a:lnTo>
                    <a:pt x="1733" y="4655"/>
                  </a:lnTo>
                  <a:cubicBezTo>
                    <a:pt x="1733" y="4657"/>
                    <a:pt x="1733" y="4657"/>
                    <a:pt x="1732" y="4658"/>
                  </a:cubicBezTo>
                  <a:lnTo>
                    <a:pt x="1732" y="4658"/>
                  </a:lnTo>
                  <a:cubicBezTo>
                    <a:pt x="1987" y="4450"/>
                    <a:pt x="2247" y="4246"/>
                    <a:pt x="2496" y="4033"/>
                  </a:cubicBezTo>
                  <a:cubicBezTo>
                    <a:pt x="2757" y="3809"/>
                    <a:pt x="3017" y="3585"/>
                    <a:pt x="3283" y="3368"/>
                  </a:cubicBezTo>
                  <a:lnTo>
                    <a:pt x="3283" y="3368"/>
                  </a:lnTo>
                  <a:lnTo>
                    <a:pt x="3282" y="3369"/>
                  </a:lnTo>
                  <a:cubicBezTo>
                    <a:pt x="3643" y="3080"/>
                    <a:pt x="4015" y="2805"/>
                    <a:pt x="4371" y="2511"/>
                  </a:cubicBezTo>
                  <a:cubicBezTo>
                    <a:pt x="4551" y="2363"/>
                    <a:pt x="4723" y="2210"/>
                    <a:pt x="4897" y="2058"/>
                  </a:cubicBezTo>
                  <a:cubicBezTo>
                    <a:pt x="5057" y="1918"/>
                    <a:pt x="5222" y="1778"/>
                    <a:pt x="5386" y="1640"/>
                  </a:cubicBezTo>
                  <a:lnTo>
                    <a:pt x="5384" y="1640"/>
                  </a:lnTo>
                  <a:cubicBezTo>
                    <a:pt x="5620" y="1448"/>
                    <a:pt x="5860" y="1259"/>
                    <a:pt x="6100" y="1071"/>
                  </a:cubicBezTo>
                  <a:close/>
                  <a:moveTo>
                    <a:pt x="531" y="10346"/>
                  </a:moveTo>
                  <a:cubicBezTo>
                    <a:pt x="528" y="10348"/>
                    <a:pt x="527" y="10351"/>
                    <a:pt x="525" y="10354"/>
                  </a:cubicBezTo>
                  <a:lnTo>
                    <a:pt x="525" y="10354"/>
                  </a:lnTo>
                  <a:cubicBezTo>
                    <a:pt x="527" y="10351"/>
                    <a:pt x="529" y="10348"/>
                    <a:pt x="531" y="10346"/>
                  </a:cubicBezTo>
                  <a:close/>
                  <a:moveTo>
                    <a:pt x="469" y="10702"/>
                  </a:moveTo>
                  <a:cubicBezTo>
                    <a:pt x="468" y="10703"/>
                    <a:pt x="467" y="10704"/>
                    <a:pt x="465" y="10705"/>
                  </a:cubicBezTo>
                  <a:cubicBezTo>
                    <a:pt x="466" y="10704"/>
                    <a:pt x="468" y="10703"/>
                    <a:pt x="469" y="10702"/>
                  </a:cubicBezTo>
                  <a:close/>
                  <a:moveTo>
                    <a:pt x="7122" y="0"/>
                  </a:moveTo>
                  <a:cubicBezTo>
                    <a:pt x="7117" y="4"/>
                    <a:pt x="7114" y="7"/>
                    <a:pt x="7109" y="11"/>
                  </a:cubicBezTo>
                  <a:cubicBezTo>
                    <a:pt x="7100" y="18"/>
                    <a:pt x="7090" y="26"/>
                    <a:pt x="7081" y="31"/>
                  </a:cubicBezTo>
                  <a:lnTo>
                    <a:pt x="6931" y="144"/>
                  </a:lnTo>
                  <a:cubicBezTo>
                    <a:pt x="6776" y="262"/>
                    <a:pt x="6624" y="383"/>
                    <a:pt x="6470" y="505"/>
                  </a:cubicBezTo>
                  <a:cubicBezTo>
                    <a:pt x="6462" y="511"/>
                    <a:pt x="6455" y="516"/>
                    <a:pt x="6445" y="520"/>
                  </a:cubicBezTo>
                  <a:cubicBezTo>
                    <a:pt x="6408" y="549"/>
                    <a:pt x="6369" y="580"/>
                    <a:pt x="6331" y="610"/>
                  </a:cubicBezTo>
                  <a:cubicBezTo>
                    <a:pt x="6147" y="754"/>
                    <a:pt x="5964" y="898"/>
                    <a:pt x="5780" y="1043"/>
                  </a:cubicBezTo>
                  <a:cubicBezTo>
                    <a:pt x="5594" y="1191"/>
                    <a:pt x="5407" y="1337"/>
                    <a:pt x="5226" y="1488"/>
                  </a:cubicBezTo>
                  <a:cubicBezTo>
                    <a:pt x="5131" y="1568"/>
                    <a:pt x="5035" y="1646"/>
                    <a:pt x="4943" y="1728"/>
                  </a:cubicBezTo>
                  <a:cubicBezTo>
                    <a:pt x="4844" y="1813"/>
                    <a:pt x="4746" y="1899"/>
                    <a:pt x="4648" y="1986"/>
                  </a:cubicBezTo>
                  <a:cubicBezTo>
                    <a:pt x="4467" y="2144"/>
                    <a:pt x="4283" y="2298"/>
                    <a:pt x="4098" y="2452"/>
                  </a:cubicBezTo>
                  <a:cubicBezTo>
                    <a:pt x="3927" y="2587"/>
                    <a:pt x="3756" y="2721"/>
                    <a:pt x="3585" y="2854"/>
                  </a:cubicBezTo>
                  <a:cubicBezTo>
                    <a:pt x="3422" y="2977"/>
                    <a:pt x="3262" y="3102"/>
                    <a:pt x="3105" y="3231"/>
                  </a:cubicBezTo>
                  <a:cubicBezTo>
                    <a:pt x="2942" y="3365"/>
                    <a:pt x="2780" y="3500"/>
                    <a:pt x="2620" y="3638"/>
                  </a:cubicBezTo>
                  <a:cubicBezTo>
                    <a:pt x="2460" y="3775"/>
                    <a:pt x="2302" y="3910"/>
                    <a:pt x="2141" y="4043"/>
                  </a:cubicBezTo>
                  <a:lnTo>
                    <a:pt x="2141" y="4043"/>
                  </a:lnTo>
                  <a:cubicBezTo>
                    <a:pt x="2141" y="4043"/>
                    <a:pt x="2141" y="4042"/>
                    <a:pt x="2141" y="4042"/>
                  </a:cubicBezTo>
                  <a:lnTo>
                    <a:pt x="2141" y="4042"/>
                  </a:lnTo>
                  <a:cubicBezTo>
                    <a:pt x="2140" y="4043"/>
                    <a:pt x="2140" y="4043"/>
                    <a:pt x="2139" y="4044"/>
                  </a:cubicBezTo>
                  <a:lnTo>
                    <a:pt x="2139" y="4044"/>
                  </a:lnTo>
                  <a:cubicBezTo>
                    <a:pt x="2140" y="4043"/>
                    <a:pt x="2140" y="4043"/>
                    <a:pt x="2141" y="4043"/>
                  </a:cubicBezTo>
                  <a:lnTo>
                    <a:pt x="2141" y="4043"/>
                  </a:lnTo>
                  <a:cubicBezTo>
                    <a:pt x="2140" y="4044"/>
                    <a:pt x="2138" y="4045"/>
                    <a:pt x="2137" y="4046"/>
                  </a:cubicBezTo>
                  <a:lnTo>
                    <a:pt x="2137" y="4046"/>
                  </a:lnTo>
                  <a:cubicBezTo>
                    <a:pt x="2138" y="4045"/>
                    <a:pt x="2139" y="4044"/>
                    <a:pt x="2139" y="4044"/>
                  </a:cubicBezTo>
                  <a:lnTo>
                    <a:pt x="2139" y="4044"/>
                  </a:lnTo>
                  <a:cubicBezTo>
                    <a:pt x="2138" y="4045"/>
                    <a:pt x="2138" y="4045"/>
                    <a:pt x="2137" y="4046"/>
                  </a:cubicBezTo>
                  <a:lnTo>
                    <a:pt x="2137" y="4046"/>
                  </a:lnTo>
                  <a:cubicBezTo>
                    <a:pt x="2137" y="4046"/>
                    <a:pt x="2137" y="4046"/>
                    <a:pt x="2137" y="4046"/>
                  </a:cubicBezTo>
                  <a:lnTo>
                    <a:pt x="2137" y="4046"/>
                  </a:lnTo>
                  <a:cubicBezTo>
                    <a:pt x="1898" y="4240"/>
                    <a:pt x="1660" y="4433"/>
                    <a:pt x="1423" y="4629"/>
                  </a:cubicBezTo>
                  <a:cubicBezTo>
                    <a:pt x="1202" y="4811"/>
                    <a:pt x="981" y="4997"/>
                    <a:pt x="759" y="5182"/>
                  </a:cubicBezTo>
                  <a:cubicBezTo>
                    <a:pt x="759" y="5182"/>
                    <a:pt x="759" y="5182"/>
                    <a:pt x="759" y="5182"/>
                  </a:cubicBezTo>
                  <a:lnTo>
                    <a:pt x="759" y="5182"/>
                  </a:lnTo>
                  <a:cubicBezTo>
                    <a:pt x="659" y="5264"/>
                    <a:pt x="559" y="5343"/>
                    <a:pt x="458" y="5422"/>
                  </a:cubicBezTo>
                  <a:lnTo>
                    <a:pt x="448" y="5433"/>
                  </a:lnTo>
                  <a:cubicBezTo>
                    <a:pt x="429" y="5450"/>
                    <a:pt x="409" y="5470"/>
                    <a:pt x="389" y="5486"/>
                  </a:cubicBezTo>
                  <a:cubicBezTo>
                    <a:pt x="344" y="5525"/>
                    <a:pt x="299" y="5563"/>
                    <a:pt x="252" y="5599"/>
                  </a:cubicBezTo>
                  <a:cubicBezTo>
                    <a:pt x="184" y="5651"/>
                    <a:pt x="112" y="5699"/>
                    <a:pt x="41" y="5745"/>
                  </a:cubicBezTo>
                  <a:cubicBezTo>
                    <a:pt x="27" y="5755"/>
                    <a:pt x="15" y="5764"/>
                    <a:pt x="1" y="5773"/>
                  </a:cubicBezTo>
                  <a:cubicBezTo>
                    <a:pt x="21" y="5776"/>
                    <a:pt x="41" y="5779"/>
                    <a:pt x="61" y="5783"/>
                  </a:cubicBezTo>
                  <a:cubicBezTo>
                    <a:pt x="66" y="5784"/>
                    <a:pt x="72" y="5784"/>
                    <a:pt x="77" y="5787"/>
                  </a:cubicBezTo>
                  <a:cubicBezTo>
                    <a:pt x="81" y="5789"/>
                    <a:pt x="86" y="5789"/>
                    <a:pt x="91" y="5791"/>
                  </a:cubicBezTo>
                  <a:cubicBezTo>
                    <a:pt x="117" y="5797"/>
                    <a:pt x="144" y="5804"/>
                    <a:pt x="171" y="5809"/>
                  </a:cubicBezTo>
                  <a:cubicBezTo>
                    <a:pt x="172" y="5809"/>
                    <a:pt x="174" y="5810"/>
                    <a:pt x="175" y="5810"/>
                  </a:cubicBezTo>
                  <a:cubicBezTo>
                    <a:pt x="179" y="5811"/>
                    <a:pt x="184" y="5811"/>
                    <a:pt x="187" y="5812"/>
                  </a:cubicBezTo>
                  <a:cubicBezTo>
                    <a:pt x="190" y="5814"/>
                    <a:pt x="192" y="5814"/>
                    <a:pt x="195" y="5814"/>
                  </a:cubicBezTo>
                  <a:cubicBezTo>
                    <a:pt x="222" y="5821"/>
                    <a:pt x="248" y="5832"/>
                    <a:pt x="277" y="5840"/>
                  </a:cubicBezTo>
                  <a:cubicBezTo>
                    <a:pt x="296" y="5846"/>
                    <a:pt x="314" y="5853"/>
                    <a:pt x="331" y="5861"/>
                  </a:cubicBezTo>
                  <a:cubicBezTo>
                    <a:pt x="438" y="5884"/>
                    <a:pt x="546" y="5908"/>
                    <a:pt x="651" y="5934"/>
                  </a:cubicBezTo>
                  <a:cubicBezTo>
                    <a:pt x="811" y="5972"/>
                    <a:pt x="970" y="6022"/>
                    <a:pt x="1130" y="6063"/>
                  </a:cubicBezTo>
                  <a:cubicBezTo>
                    <a:pt x="1298" y="6105"/>
                    <a:pt x="1468" y="6147"/>
                    <a:pt x="1635" y="6194"/>
                  </a:cubicBezTo>
                  <a:lnTo>
                    <a:pt x="1635" y="6194"/>
                  </a:lnTo>
                  <a:cubicBezTo>
                    <a:pt x="1632" y="6193"/>
                    <a:pt x="1628" y="6192"/>
                    <a:pt x="1625" y="6191"/>
                  </a:cubicBezTo>
                  <a:lnTo>
                    <a:pt x="1625" y="6191"/>
                  </a:lnTo>
                  <a:cubicBezTo>
                    <a:pt x="1735" y="6223"/>
                    <a:pt x="1844" y="6256"/>
                    <a:pt x="1955" y="6291"/>
                  </a:cubicBezTo>
                  <a:cubicBezTo>
                    <a:pt x="2054" y="6323"/>
                    <a:pt x="2153" y="6356"/>
                    <a:pt x="2255" y="6384"/>
                  </a:cubicBezTo>
                  <a:cubicBezTo>
                    <a:pt x="2457" y="6441"/>
                    <a:pt x="2664" y="6482"/>
                    <a:pt x="2869" y="6540"/>
                  </a:cubicBezTo>
                  <a:lnTo>
                    <a:pt x="2868" y="6540"/>
                  </a:lnTo>
                  <a:lnTo>
                    <a:pt x="3347" y="6679"/>
                  </a:lnTo>
                  <a:cubicBezTo>
                    <a:pt x="3211" y="6843"/>
                    <a:pt x="3076" y="7006"/>
                    <a:pt x="2942" y="7171"/>
                  </a:cubicBezTo>
                  <a:cubicBezTo>
                    <a:pt x="2915" y="7206"/>
                    <a:pt x="2888" y="7240"/>
                    <a:pt x="2859" y="7273"/>
                  </a:cubicBezTo>
                  <a:cubicBezTo>
                    <a:pt x="2858" y="7275"/>
                    <a:pt x="2858" y="7276"/>
                    <a:pt x="2857" y="7277"/>
                  </a:cubicBezTo>
                  <a:cubicBezTo>
                    <a:pt x="2853" y="7281"/>
                    <a:pt x="2850" y="7285"/>
                    <a:pt x="2847" y="7290"/>
                  </a:cubicBezTo>
                  <a:cubicBezTo>
                    <a:pt x="2845" y="7291"/>
                    <a:pt x="2843" y="7293"/>
                    <a:pt x="2843" y="7296"/>
                  </a:cubicBezTo>
                  <a:cubicBezTo>
                    <a:pt x="2831" y="7308"/>
                    <a:pt x="2821" y="7322"/>
                    <a:pt x="2811" y="7335"/>
                  </a:cubicBezTo>
                  <a:cubicBezTo>
                    <a:pt x="2811" y="7333"/>
                    <a:pt x="2812" y="7333"/>
                    <a:pt x="2812" y="7332"/>
                  </a:cubicBezTo>
                  <a:lnTo>
                    <a:pt x="2812" y="7332"/>
                  </a:lnTo>
                  <a:cubicBezTo>
                    <a:pt x="2801" y="7347"/>
                    <a:pt x="2788" y="7359"/>
                    <a:pt x="2780" y="7374"/>
                  </a:cubicBezTo>
                  <a:cubicBezTo>
                    <a:pt x="2777" y="7378"/>
                    <a:pt x="2773" y="7380"/>
                    <a:pt x="2771" y="7384"/>
                  </a:cubicBezTo>
                  <a:cubicBezTo>
                    <a:pt x="2762" y="7394"/>
                    <a:pt x="2754" y="7405"/>
                    <a:pt x="2746" y="7416"/>
                  </a:cubicBezTo>
                  <a:cubicBezTo>
                    <a:pt x="2746" y="7418"/>
                    <a:pt x="2745" y="7418"/>
                    <a:pt x="2745" y="7418"/>
                  </a:cubicBezTo>
                  <a:cubicBezTo>
                    <a:pt x="2739" y="7426"/>
                    <a:pt x="2730" y="7436"/>
                    <a:pt x="2724" y="7444"/>
                  </a:cubicBezTo>
                  <a:cubicBezTo>
                    <a:pt x="2714" y="7454"/>
                    <a:pt x="2706" y="7467"/>
                    <a:pt x="2697" y="7477"/>
                  </a:cubicBezTo>
                  <a:cubicBezTo>
                    <a:pt x="2678" y="7498"/>
                    <a:pt x="2661" y="7523"/>
                    <a:pt x="2643" y="7544"/>
                  </a:cubicBezTo>
                  <a:lnTo>
                    <a:pt x="2534" y="7679"/>
                  </a:lnTo>
                  <a:cubicBezTo>
                    <a:pt x="2383" y="7872"/>
                    <a:pt x="2231" y="8064"/>
                    <a:pt x="2079" y="8256"/>
                  </a:cubicBezTo>
                  <a:cubicBezTo>
                    <a:pt x="1932" y="8443"/>
                    <a:pt x="1787" y="8633"/>
                    <a:pt x="1643" y="8823"/>
                  </a:cubicBezTo>
                  <a:cubicBezTo>
                    <a:pt x="1500" y="9010"/>
                    <a:pt x="1357" y="9196"/>
                    <a:pt x="1218" y="9387"/>
                  </a:cubicBezTo>
                  <a:cubicBezTo>
                    <a:pt x="1126" y="9516"/>
                    <a:pt x="1032" y="9644"/>
                    <a:pt x="936" y="9772"/>
                  </a:cubicBezTo>
                  <a:cubicBezTo>
                    <a:pt x="920" y="9794"/>
                    <a:pt x="907" y="9815"/>
                    <a:pt x="892" y="9838"/>
                  </a:cubicBezTo>
                  <a:cubicBezTo>
                    <a:pt x="827" y="9937"/>
                    <a:pt x="758" y="10034"/>
                    <a:pt x="690" y="10130"/>
                  </a:cubicBezTo>
                  <a:lnTo>
                    <a:pt x="690" y="10129"/>
                  </a:lnTo>
                  <a:cubicBezTo>
                    <a:pt x="655" y="10176"/>
                    <a:pt x="621" y="10222"/>
                    <a:pt x="585" y="10270"/>
                  </a:cubicBezTo>
                  <a:cubicBezTo>
                    <a:pt x="566" y="10298"/>
                    <a:pt x="546" y="10326"/>
                    <a:pt x="525" y="10355"/>
                  </a:cubicBezTo>
                  <a:cubicBezTo>
                    <a:pt x="525" y="10355"/>
                    <a:pt x="525" y="10354"/>
                    <a:pt x="525" y="10354"/>
                  </a:cubicBezTo>
                  <a:lnTo>
                    <a:pt x="525" y="10354"/>
                  </a:lnTo>
                  <a:cubicBezTo>
                    <a:pt x="519" y="10363"/>
                    <a:pt x="512" y="10372"/>
                    <a:pt x="505" y="10380"/>
                  </a:cubicBezTo>
                  <a:cubicBezTo>
                    <a:pt x="499" y="10390"/>
                    <a:pt x="492" y="10399"/>
                    <a:pt x="485" y="10409"/>
                  </a:cubicBezTo>
                  <a:cubicBezTo>
                    <a:pt x="437" y="10478"/>
                    <a:pt x="392" y="10545"/>
                    <a:pt x="346" y="10613"/>
                  </a:cubicBezTo>
                  <a:cubicBezTo>
                    <a:pt x="346" y="10614"/>
                    <a:pt x="345" y="10614"/>
                    <a:pt x="345" y="10615"/>
                  </a:cubicBezTo>
                  <a:cubicBezTo>
                    <a:pt x="334" y="10634"/>
                    <a:pt x="321" y="10650"/>
                    <a:pt x="310" y="10669"/>
                  </a:cubicBezTo>
                  <a:cubicBezTo>
                    <a:pt x="309" y="10670"/>
                    <a:pt x="309" y="10671"/>
                    <a:pt x="308" y="10672"/>
                  </a:cubicBezTo>
                  <a:cubicBezTo>
                    <a:pt x="309" y="10670"/>
                    <a:pt x="310" y="10666"/>
                    <a:pt x="311" y="10664"/>
                  </a:cubicBezTo>
                  <a:lnTo>
                    <a:pt x="311" y="10664"/>
                  </a:lnTo>
                  <a:cubicBezTo>
                    <a:pt x="263" y="10742"/>
                    <a:pt x="213" y="10821"/>
                    <a:pt x="165" y="10898"/>
                  </a:cubicBezTo>
                  <a:cubicBezTo>
                    <a:pt x="226" y="10856"/>
                    <a:pt x="290" y="10819"/>
                    <a:pt x="352" y="10778"/>
                  </a:cubicBezTo>
                  <a:cubicBezTo>
                    <a:pt x="392" y="10754"/>
                    <a:pt x="430" y="10727"/>
                    <a:pt x="470" y="10702"/>
                  </a:cubicBezTo>
                  <a:cubicBezTo>
                    <a:pt x="470" y="10702"/>
                    <a:pt x="471" y="10702"/>
                    <a:pt x="471" y="10701"/>
                  </a:cubicBezTo>
                  <a:lnTo>
                    <a:pt x="471" y="10701"/>
                  </a:lnTo>
                  <a:cubicBezTo>
                    <a:pt x="472" y="10701"/>
                    <a:pt x="473" y="10700"/>
                    <a:pt x="474" y="10700"/>
                  </a:cubicBezTo>
                  <a:cubicBezTo>
                    <a:pt x="491" y="10690"/>
                    <a:pt x="506" y="10679"/>
                    <a:pt x="523" y="10670"/>
                  </a:cubicBezTo>
                  <a:cubicBezTo>
                    <a:pt x="523" y="10669"/>
                    <a:pt x="525" y="10669"/>
                    <a:pt x="525" y="10667"/>
                  </a:cubicBezTo>
                  <a:cubicBezTo>
                    <a:pt x="633" y="10599"/>
                    <a:pt x="740" y="10531"/>
                    <a:pt x="847" y="10462"/>
                  </a:cubicBezTo>
                  <a:cubicBezTo>
                    <a:pt x="965" y="10388"/>
                    <a:pt x="1084" y="10321"/>
                    <a:pt x="1202" y="10249"/>
                  </a:cubicBezTo>
                  <a:cubicBezTo>
                    <a:pt x="1204" y="10248"/>
                    <a:pt x="1206" y="10247"/>
                    <a:pt x="1208" y="10246"/>
                  </a:cubicBezTo>
                  <a:cubicBezTo>
                    <a:pt x="1228" y="10233"/>
                    <a:pt x="1245" y="10222"/>
                    <a:pt x="1265" y="10211"/>
                  </a:cubicBezTo>
                  <a:cubicBezTo>
                    <a:pt x="1337" y="10156"/>
                    <a:pt x="1409" y="10101"/>
                    <a:pt x="1483" y="10047"/>
                  </a:cubicBezTo>
                  <a:cubicBezTo>
                    <a:pt x="1733" y="9867"/>
                    <a:pt x="1985" y="9688"/>
                    <a:pt x="2239" y="9514"/>
                  </a:cubicBezTo>
                  <a:cubicBezTo>
                    <a:pt x="2493" y="9341"/>
                    <a:pt x="2745" y="9167"/>
                    <a:pt x="2994" y="8988"/>
                  </a:cubicBezTo>
                  <a:lnTo>
                    <a:pt x="2994" y="8988"/>
                  </a:lnTo>
                  <a:cubicBezTo>
                    <a:pt x="2992" y="8989"/>
                    <a:pt x="2991" y="8991"/>
                    <a:pt x="2989" y="8992"/>
                  </a:cubicBezTo>
                  <a:cubicBezTo>
                    <a:pt x="3282" y="8781"/>
                    <a:pt x="3582" y="8579"/>
                    <a:pt x="3880" y="8375"/>
                  </a:cubicBezTo>
                  <a:cubicBezTo>
                    <a:pt x="4023" y="8276"/>
                    <a:pt x="4166" y="8178"/>
                    <a:pt x="4308" y="8077"/>
                  </a:cubicBezTo>
                  <a:cubicBezTo>
                    <a:pt x="4446" y="7981"/>
                    <a:pt x="4582" y="7878"/>
                    <a:pt x="4718" y="7779"/>
                  </a:cubicBezTo>
                  <a:cubicBezTo>
                    <a:pt x="4856" y="7682"/>
                    <a:pt x="4996" y="7588"/>
                    <a:pt x="5136" y="7498"/>
                  </a:cubicBezTo>
                  <a:cubicBezTo>
                    <a:pt x="5283" y="7404"/>
                    <a:pt x="5430" y="7308"/>
                    <a:pt x="5577" y="7213"/>
                  </a:cubicBezTo>
                  <a:cubicBezTo>
                    <a:pt x="5773" y="7084"/>
                    <a:pt x="5970" y="6957"/>
                    <a:pt x="6172" y="6836"/>
                  </a:cubicBezTo>
                  <a:cubicBezTo>
                    <a:pt x="6376" y="6712"/>
                    <a:pt x="6583" y="6592"/>
                    <a:pt x="6784" y="6461"/>
                  </a:cubicBezTo>
                  <a:cubicBezTo>
                    <a:pt x="6885" y="6396"/>
                    <a:pt x="6985" y="6325"/>
                    <a:pt x="7084" y="6255"/>
                  </a:cubicBezTo>
                  <a:cubicBezTo>
                    <a:pt x="7174" y="6192"/>
                    <a:pt x="7266" y="6133"/>
                    <a:pt x="7360" y="6076"/>
                  </a:cubicBezTo>
                  <a:cubicBezTo>
                    <a:pt x="7362" y="6074"/>
                    <a:pt x="7364" y="6073"/>
                    <a:pt x="7367" y="6072"/>
                  </a:cubicBezTo>
                  <a:cubicBezTo>
                    <a:pt x="7380" y="6061"/>
                    <a:pt x="7396" y="6052"/>
                    <a:pt x="7413" y="6040"/>
                  </a:cubicBezTo>
                  <a:cubicBezTo>
                    <a:pt x="7435" y="6025"/>
                    <a:pt x="7457" y="6009"/>
                    <a:pt x="7478" y="5995"/>
                  </a:cubicBezTo>
                  <a:lnTo>
                    <a:pt x="7481" y="5995"/>
                  </a:lnTo>
                  <a:cubicBezTo>
                    <a:pt x="7487" y="5990"/>
                    <a:pt x="7494" y="5985"/>
                    <a:pt x="7501" y="5979"/>
                  </a:cubicBezTo>
                  <a:cubicBezTo>
                    <a:pt x="7550" y="5944"/>
                    <a:pt x="7600" y="5911"/>
                    <a:pt x="7649" y="5877"/>
                  </a:cubicBezTo>
                  <a:cubicBezTo>
                    <a:pt x="7659" y="5871"/>
                    <a:pt x="7669" y="5863"/>
                    <a:pt x="7682" y="5856"/>
                  </a:cubicBezTo>
                  <a:cubicBezTo>
                    <a:pt x="7682" y="5855"/>
                    <a:pt x="7685" y="5850"/>
                    <a:pt x="7689" y="5847"/>
                  </a:cubicBezTo>
                  <a:cubicBezTo>
                    <a:pt x="7635" y="5825"/>
                    <a:pt x="7582" y="5801"/>
                    <a:pt x="7529" y="5780"/>
                  </a:cubicBezTo>
                  <a:cubicBezTo>
                    <a:pt x="7506" y="5773"/>
                    <a:pt x="7482" y="5764"/>
                    <a:pt x="7457" y="5755"/>
                  </a:cubicBezTo>
                  <a:cubicBezTo>
                    <a:pt x="7457" y="5755"/>
                    <a:pt x="7456" y="5755"/>
                    <a:pt x="7456" y="5757"/>
                  </a:cubicBezTo>
                  <a:cubicBezTo>
                    <a:pt x="7440" y="5751"/>
                    <a:pt x="7424" y="5744"/>
                    <a:pt x="7408" y="5739"/>
                  </a:cubicBezTo>
                  <a:cubicBezTo>
                    <a:pt x="7354" y="5721"/>
                    <a:pt x="7301" y="5705"/>
                    <a:pt x="7248" y="5682"/>
                  </a:cubicBezTo>
                  <a:cubicBezTo>
                    <a:pt x="7235" y="5677"/>
                    <a:pt x="7225" y="5670"/>
                    <a:pt x="7214" y="5660"/>
                  </a:cubicBezTo>
                  <a:cubicBezTo>
                    <a:pt x="7174" y="5645"/>
                    <a:pt x="7135" y="5633"/>
                    <a:pt x="7094" y="5619"/>
                  </a:cubicBezTo>
                  <a:cubicBezTo>
                    <a:pt x="6962" y="5578"/>
                    <a:pt x="6830" y="5542"/>
                    <a:pt x="6701" y="5500"/>
                  </a:cubicBezTo>
                  <a:cubicBezTo>
                    <a:pt x="6573" y="5458"/>
                    <a:pt x="6444" y="5421"/>
                    <a:pt x="6315" y="5383"/>
                  </a:cubicBezTo>
                  <a:lnTo>
                    <a:pt x="6315" y="5383"/>
                  </a:lnTo>
                  <a:cubicBezTo>
                    <a:pt x="6317" y="5384"/>
                    <a:pt x="6318" y="5384"/>
                    <a:pt x="6320" y="5385"/>
                  </a:cubicBezTo>
                  <a:lnTo>
                    <a:pt x="6320" y="5385"/>
                  </a:lnTo>
                  <a:cubicBezTo>
                    <a:pt x="6158" y="5337"/>
                    <a:pt x="5998" y="5279"/>
                    <a:pt x="5835" y="5235"/>
                  </a:cubicBezTo>
                  <a:cubicBezTo>
                    <a:pt x="5749" y="5212"/>
                    <a:pt x="5661" y="5192"/>
                    <a:pt x="5574" y="5169"/>
                  </a:cubicBezTo>
                  <a:cubicBezTo>
                    <a:pt x="5487" y="5146"/>
                    <a:pt x="5401" y="5120"/>
                    <a:pt x="5313" y="5096"/>
                  </a:cubicBezTo>
                  <a:lnTo>
                    <a:pt x="5314" y="5096"/>
                  </a:lnTo>
                  <a:cubicBezTo>
                    <a:pt x="5157" y="5048"/>
                    <a:pt x="5001" y="4997"/>
                    <a:pt x="4845" y="4953"/>
                  </a:cubicBezTo>
                  <a:cubicBezTo>
                    <a:pt x="4691" y="4907"/>
                    <a:pt x="4537" y="4865"/>
                    <a:pt x="4387" y="4821"/>
                  </a:cubicBezTo>
                  <a:lnTo>
                    <a:pt x="4387" y="4821"/>
                  </a:lnTo>
                  <a:cubicBezTo>
                    <a:pt x="4388" y="4823"/>
                    <a:pt x="4391" y="4823"/>
                    <a:pt x="4393" y="4824"/>
                  </a:cubicBezTo>
                  <a:cubicBezTo>
                    <a:pt x="4247" y="4780"/>
                    <a:pt x="4104" y="4732"/>
                    <a:pt x="3958" y="4686"/>
                  </a:cubicBezTo>
                  <a:lnTo>
                    <a:pt x="3916" y="4675"/>
                  </a:lnTo>
                  <a:cubicBezTo>
                    <a:pt x="3939" y="4643"/>
                    <a:pt x="3961" y="4609"/>
                    <a:pt x="3983" y="4577"/>
                  </a:cubicBezTo>
                  <a:cubicBezTo>
                    <a:pt x="4118" y="4383"/>
                    <a:pt x="4257" y="4192"/>
                    <a:pt x="4390" y="3998"/>
                  </a:cubicBezTo>
                  <a:cubicBezTo>
                    <a:pt x="4454" y="3903"/>
                    <a:pt x="4516" y="3809"/>
                    <a:pt x="4582" y="3716"/>
                  </a:cubicBezTo>
                  <a:cubicBezTo>
                    <a:pt x="4658" y="3609"/>
                    <a:pt x="4733" y="3504"/>
                    <a:pt x="4811" y="3397"/>
                  </a:cubicBezTo>
                  <a:cubicBezTo>
                    <a:pt x="4882" y="3301"/>
                    <a:pt x="4953" y="3204"/>
                    <a:pt x="5019" y="3106"/>
                  </a:cubicBezTo>
                  <a:cubicBezTo>
                    <a:pt x="5082" y="3010"/>
                    <a:pt x="5145" y="2915"/>
                    <a:pt x="5210" y="2823"/>
                  </a:cubicBezTo>
                  <a:cubicBezTo>
                    <a:pt x="5345" y="2626"/>
                    <a:pt x="5478" y="2426"/>
                    <a:pt x="5615" y="2229"/>
                  </a:cubicBezTo>
                  <a:cubicBezTo>
                    <a:pt x="5754" y="2030"/>
                    <a:pt x="5888" y="1827"/>
                    <a:pt x="6020" y="1622"/>
                  </a:cubicBezTo>
                  <a:cubicBezTo>
                    <a:pt x="6150" y="1419"/>
                    <a:pt x="6276" y="1214"/>
                    <a:pt x="6419" y="1018"/>
                  </a:cubicBezTo>
                  <a:cubicBezTo>
                    <a:pt x="6506" y="894"/>
                    <a:pt x="6599" y="774"/>
                    <a:pt x="6691" y="654"/>
                  </a:cubicBezTo>
                  <a:cubicBezTo>
                    <a:pt x="6713" y="624"/>
                    <a:pt x="6733" y="594"/>
                    <a:pt x="6755" y="564"/>
                  </a:cubicBezTo>
                  <a:lnTo>
                    <a:pt x="6756" y="564"/>
                  </a:lnTo>
                  <a:cubicBezTo>
                    <a:pt x="6856" y="414"/>
                    <a:pt x="6951" y="262"/>
                    <a:pt x="7049" y="113"/>
                  </a:cubicBezTo>
                  <a:cubicBezTo>
                    <a:pt x="7070" y="82"/>
                    <a:pt x="7088" y="51"/>
                    <a:pt x="7109" y="21"/>
                  </a:cubicBezTo>
                  <a:cubicBezTo>
                    <a:pt x="7110" y="18"/>
                    <a:pt x="7112" y="16"/>
                    <a:pt x="7114" y="12"/>
                  </a:cubicBezTo>
                  <a:cubicBezTo>
                    <a:pt x="7116" y="9"/>
                    <a:pt x="7120" y="4"/>
                    <a:pt x="7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34"/>
          <p:cNvSpPr/>
          <p:nvPr/>
        </p:nvSpPr>
        <p:spPr>
          <a:xfrm>
            <a:off x="5991947" y="329260"/>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3" name="Google Shape;783;p34"/>
          <p:cNvGrpSpPr/>
          <p:nvPr/>
        </p:nvGrpSpPr>
        <p:grpSpPr>
          <a:xfrm>
            <a:off x="7126279" y="280721"/>
            <a:ext cx="525431" cy="442085"/>
            <a:chOff x="4197900" y="914275"/>
            <a:chExt cx="147225" cy="123875"/>
          </a:xfrm>
        </p:grpSpPr>
        <p:sp>
          <p:nvSpPr>
            <p:cNvPr id="784" name="Google Shape;784;p34"/>
            <p:cNvSpPr/>
            <p:nvPr/>
          </p:nvSpPr>
          <p:spPr>
            <a:xfrm>
              <a:off x="4256950" y="918025"/>
              <a:ext cx="20925" cy="42625"/>
            </a:xfrm>
            <a:custGeom>
              <a:avLst/>
              <a:gdLst/>
              <a:ahLst/>
              <a:cxnLst/>
              <a:rect l="l" t="t" r="r" b="b"/>
              <a:pathLst>
                <a:path w="837" h="1705" extrusionOk="0">
                  <a:moveTo>
                    <a:pt x="553" y="1"/>
                  </a:moveTo>
                  <a:cubicBezTo>
                    <a:pt x="541" y="1"/>
                    <a:pt x="529" y="3"/>
                    <a:pt x="516" y="6"/>
                  </a:cubicBezTo>
                  <a:cubicBezTo>
                    <a:pt x="496" y="13"/>
                    <a:pt x="480" y="17"/>
                    <a:pt x="462" y="27"/>
                  </a:cubicBezTo>
                  <a:cubicBezTo>
                    <a:pt x="455" y="30"/>
                    <a:pt x="449" y="34"/>
                    <a:pt x="444" y="38"/>
                  </a:cubicBezTo>
                  <a:cubicBezTo>
                    <a:pt x="429" y="40"/>
                    <a:pt x="413" y="45"/>
                    <a:pt x="400" y="51"/>
                  </a:cubicBezTo>
                  <a:cubicBezTo>
                    <a:pt x="382" y="59"/>
                    <a:pt x="367" y="64"/>
                    <a:pt x="351" y="77"/>
                  </a:cubicBezTo>
                  <a:cubicBezTo>
                    <a:pt x="331" y="94"/>
                    <a:pt x="317" y="107"/>
                    <a:pt x="301" y="127"/>
                  </a:cubicBezTo>
                  <a:cubicBezTo>
                    <a:pt x="274" y="158"/>
                    <a:pt x="257" y="197"/>
                    <a:pt x="239" y="233"/>
                  </a:cubicBezTo>
                  <a:cubicBezTo>
                    <a:pt x="222" y="270"/>
                    <a:pt x="208" y="304"/>
                    <a:pt x="193" y="340"/>
                  </a:cubicBezTo>
                  <a:cubicBezTo>
                    <a:pt x="162" y="388"/>
                    <a:pt x="133" y="438"/>
                    <a:pt x="114" y="491"/>
                  </a:cubicBezTo>
                  <a:cubicBezTo>
                    <a:pt x="92" y="551"/>
                    <a:pt x="74" y="613"/>
                    <a:pt x="62" y="678"/>
                  </a:cubicBezTo>
                  <a:cubicBezTo>
                    <a:pt x="51" y="745"/>
                    <a:pt x="37" y="812"/>
                    <a:pt x="28" y="881"/>
                  </a:cubicBezTo>
                  <a:cubicBezTo>
                    <a:pt x="13" y="998"/>
                    <a:pt x="0" y="1113"/>
                    <a:pt x="4" y="1230"/>
                  </a:cubicBezTo>
                  <a:cubicBezTo>
                    <a:pt x="5" y="1297"/>
                    <a:pt x="16" y="1370"/>
                    <a:pt x="43" y="1432"/>
                  </a:cubicBezTo>
                  <a:cubicBezTo>
                    <a:pt x="58" y="1470"/>
                    <a:pt x="78" y="1509"/>
                    <a:pt x="109" y="1539"/>
                  </a:cubicBezTo>
                  <a:cubicBezTo>
                    <a:pt x="116" y="1545"/>
                    <a:pt x="125" y="1551"/>
                    <a:pt x="134" y="1557"/>
                  </a:cubicBezTo>
                  <a:cubicBezTo>
                    <a:pt x="141" y="1572"/>
                    <a:pt x="149" y="1586"/>
                    <a:pt x="156" y="1599"/>
                  </a:cubicBezTo>
                  <a:cubicBezTo>
                    <a:pt x="165" y="1613"/>
                    <a:pt x="175" y="1627"/>
                    <a:pt x="186" y="1639"/>
                  </a:cubicBezTo>
                  <a:cubicBezTo>
                    <a:pt x="197" y="1653"/>
                    <a:pt x="214" y="1664"/>
                    <a:pt x="229" y="1673"/>
                  </a:cubicBezTo>
                  <a:cubicBezTo>
                    <a:pt x="257" y="1690"/>
                    <a:pt x="293" y="1704"/>
                    <a:pt x="326" y="1704"/>
                  </a:cubicBezTo>
                  <a:cubicBezTo>
                    <a:pt x="327" y="1704"/>
                    <a:pt x="328" y="1704"/>
                    <a:pt x="329" y="1704"/>
                  </a:cubicBezTo>
                  <a:lnTo>
                    <a:pt x="350" y="1704"/>
                  </a:lnTo>
                  <a:cubicBezTo>
                    <a:pt x="361" y="1704"/>
                    <a:pt x="372" y="1702"/>
                    <a:pt x="382" y="1701"/>
                  </a:cubicBezTo>
                  <a:cubicBezTo>
                    <a:pt x="400" y="1697"/>
                    <a:pt x="418" y="1691"/>
                    <a:pt x="436" y="1684"/>
                  </a:cubicBezTo>
                  <a:cubicBezTo>
                    <a:pt x="456" y="1678"/>
                    <a:pt x="476" y="1664"/>
                    <a:pt x="495" y="1653"/>
                  </a:cubicBezTo>
                  <a:cubicBezTo>
                    <a:pt x="528" y="1634"/>
                    <a:pt x="562" y="1594"/>
                    <a:pt x="579" y="1561"/>
                  </a:cubicBezTo>
                  <a:cubicBezTo>
                    <a:pt x="593" y="1536"/>
                    <a:pt x="605" y="1510"/>
                    <a:pt x="614" y="1484"/>
                  </a:cubicBezTo>
                  <a:cubicBezTo>
                    <a:pt x="626" y="1473"/>
                    <a:pt x="636" y="1459"/>
                    <a:pt x="645" y="1448"/>
                  </a:cubicBezTo>
                  <a:cubicBezTo>
                    <a:pt x="681" y="1402"/>
                    <a:pt x="712" y="1354"/>
                    <a:pt x="734" y="1302"/>
                  </a:cubicBezTo>
                  <a:cubicBezTo>
                    <a:pt x="789" y="1168"/>
                    <a:pt x="821" y="1025"/>
                    <a:pt x="828" y="882"/>
                  </a:cubicBezTo>
                  <a:cubicBezTo>
                    <a:pt x="836" y="755"/>
                    <a:pt x="832" y="624"/>
                    <a:pt x="810" y="499"/>
                  </a:cubicBezTo>
                  <a:cubicBezTo>
                    <a:pt x="811" y="489"/>
                    <a:pt x="811" y="480"/>
                    <a:pt x="810" y="471"/>
                  </a:cubicBezTo>
                  <a:cubicBezTo>
                    <a:pt x="805" y="395"/>
                    <a:pt x="800" y="320"/>
                    <a:pt x="780" y="246"/>
                  </a:cubicBezTo>
                  <a:cubicBezTo>
                    <a:pt x="771" y="208"/>
                    <a:pt x="763" y="168"/>
                    <a:pt x="745" y="134"/>
                  </a:cubicBezTo>
                  <a:cubicBezTo>
                    <a:pt x="729" y="99"/>
                    <a:pt x="702" y="67"/>
                    <a:pt x="671" y="45"/>
                  </a:cubicBezTo>
                  <a:cubicBezTo>
                    <a:pt x="655" y="33"/>
                    <a:pt x="636" y="22"/>
                    <a:pt x="616" y="14"/>
                  </a:cubicBezTo>
                  <a:cubicBezTo>
                    <a:pt x="604" y="9"/>
                    <a:pt x="590" y="6"/>
                    <a:pt x="575" y="3"/>
                  </a:cubicBezTo>
                  <a:cubicBezTo>
                    <a:pt x="568" y="1"/>
                    <a:pt x="560" y="1"/>
                    <a:pt x="5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4201350" y="962450"/>
              <a:ext cx="36125" cy="21075"/>
            </a:xfrm>
            <a:custGeom>
              <a:avLst/>
              <a:gdLst/>
              <a:ahLst/>
              <a:cxnLst/>
              <a:rect l="l" t="t" r="r" b="b"/>
              <a:pathLst>
                <a:path w="1445" h="843" extrusionOk="0">
                  <a:moveTo>
                    <a:pt x="409" y="1"/>
                  </a:moveTo>
                  <a:cubicBezTo>
                    <a:pt x="386" y="1"/>
                    <a:pt x="363" y="2"/>
                    <a:pt x="341" y="6"/>
                  </a:cubicBezTo>
                  <a:cubicBezTo>
                    <a:pt x="291" y="16"/>
                    <a:pt x="248" y="46"/>
                    <a:pt x="209" y="74"/>
                  </a:cubicBezTo>
                  <a:cubicBezTo>
                    <a:pt x="170" y="104"/>
                    <a:pt x="131" y="141"/>
                    <a:pt x="104" y="181"/>
                  </a:cubicBezTo>
                  <a:cubicBezTo>
                    <a:pt x="69" y="231"/>
                    <a:pt x="36" y="283"/>
                    <a:pt x="20" y="342"/>
                  </a:cubicBezTo>
                  <a:cubicBezTo>
                    <a:pt x="3" y="397"/>
                    <a:pt x="0" y="448"/>
                    <a:pt x="2" y="504"/>
                  </a:cubicBezTo>
                  <a:cubicBezTo>
                    <a:pt x="4" y="525"/>
                    <a:pt x="8" y="544"/>
                    <a:pt x="13" y="566"/>
                  </a:cubicBezTo>
                  <a:cubicBezTo>
                    <a:pt x="20" y="589"/>
                    <a:pt x="26" y="614"/>
                    <a:pt x="37" y="638"/>
                  </a:cubicBezTo>
                  <a:cubicBezTo>
                    <a:pt x="49" y="662"/>
                    <a:pt x="59" y="679"/>
                    <a:pt x="75" y="701"/>
                  </a:cubicBezTo>
                  <a:cubicBezTo>
                    <a:pt x="86" y="718"/>
                    <a:pt x="100" y="729"/>
                    <a:pt x="115" y="743"/>
                  </a:cubicBezTo>
                  <a:cubicBezTo>
                    <a:pt x="154" y="783"/>
                    <a:pt x="208" y="805"/>
                    <a:pt x="258" y="822"/>
                  </a:cubicBezTo>
                  <a:cubicBezTo>
                    <a:pt x="299" y="836"/>
                    <a:pt x="345" y="843"/>
                    <a:pt x="388" y="843"/>
                  </a:cubicBezTo>
                  <a:cubicBezTo>
                    <a:pt x="393" y="843"/>
                    <a:pt x="399" y="843"/>
                    <a:pt x="404" y="842"/>
                  </a:cubicBezTo>
                  <a:lnTo>
                    <a:pt x="418" y="842"/>
                  </a:lnTo>
                  <a:cubicBezTo>
                    <a:pt x="480" y="839"/>
                    <a:pt x="542" y="832"/>
                    <a:pt x="600" y="811"/>
                  </a:cubicBezTo>
                  <a:cubicBezTo>
                    <a:pt x="647" y="795"/>
                    <a:pt x="696" y="777"/>
                    <a:pt x="740" y="754"/>
                  </a:cubicBezTo>
                  <a:cubicBezTo>
                    <a:pt x="743" y="754"/>
                    <a:pt x="744" y="755"/>
                    <a:pt x="748" y="755"/>
                  </a:cubicBezTo>
                  <a:cubicBezTo>
                    <a:pt x="772" y="758"/>
                    <a:pt x="796" y="760"/>
                    <a:pt x="820" y="760"/>
                  </a:cubicBezTo>
                  <a:cubicBezTo>
                    <a:pt x="848" y="760"/>
                    <a:pt x="877" y="758"/>
                    <a:pt x="905" y="753"/>
                  </a:cubicBezTo>
                  <a:cubicBezTo>
                    <a:pt x="932" y="759"/>
                    <a:pt x="958" y="764"/>
                    <a:pt x="985" y="764"/>
                  </a:cubicBezTo>
                  <a:cubicBezTo>
                    <a:pt x="995" y="764"/>
                    <a:pt x="1005" y="763"/>
                    <a:pt x="1015" y="762"/>
                  </a:cubicBezTo>
                  <a:cubicBezTo>
                    <a:pt x="1051" y="758"/>
                    <a:pt x="1089" y="755"/>
                    <a:pt x="1123" y="742"/>
                  </a:cubicBezTo>
                  <a:cubicBezTo>
                    <a:pt x="1156" y="732"/>
                    <a:pt x="1182" y="722"/>
                    <a:pt x="1214" y="706"/>
                  </a:cubicBezTo>
                  <a:cubicBezTo>
                    <a:pt x="1235" y="696"/>
                    <a:pt x="1256" y="685"/>
                    <a:pt x="1276" y="670"/>
                  </a:cubicBezTo>
                  <a:cubicBezTo>
                    <a:pt x="1297" y="661"/>
                    <a:pt x="1317" y="649"/>
                    <a:pt x="1334" y="636"/>
                  </a:cubicBezTo>
                  <a:cubicBezTo>
                    <a:pt x="1353" y="621"/>
                    <a:pt x="1366" y="608"/>
                    <a:pt x="1381" y="589"/>
                  </a:cubicBezTo>
                  <a:cubicBezTo>
                    <a:pt x="1394" y="574"/>
                    <a:pt x="1401" y="559"/>
                    <a:pt x="1410" y="543"/>
                  </a:cubicBezTo>
                  <a:cubicBezTo>
                    <a:pt x="1421" y="521"/>
                    <a:pt x="1426" y="497"/>
                    <a:pt x="1427" y="473"/>
                  </a:cubicBezTo>
                  <a:cubicBezTo>
                    <a:pt x="1433" y="454"/>
                    <a:pt x="1436" y="439"/>
                    <a:pt x="1441" y="413"/>
                  </a:cubicBezTo>
                  <a:cubicBezTo>
                    <a:pt x="1444" y="389"/>
                    <a:pt x="1442" y="373"/>
                    <a:pt x="1440" y="350"/>
                  </a:cubicBezTo>
                  <a:cubicBezTo>
                    <a:pt x="1437" y="315"/>
                    <a:pt x="1424" y="284"/>
                    <a:pt x="1405" y="258"/>
                  </a:cubicBezTo>
                  <a:cubicBezTo>
                    <a:pt x="1400" y="235"/>
                    <a:pt x="1393" y="212"/>
                    <a:pt x="1383" y="192"/>
                  </a:cubicBezTo>
                  <a:cubicBezTo>
                    <a:pt x="1365" y="155"/>
                    <a:pt x="1339" y="123"/>
                    <a:pt x="1306" y="98"/>
                  </a:cubicBezTo>
                  <a:cubicBezTo>
                    <a:pt x="1287" y="86"/>
                    <a:pt x="1268" y="73"/>
                    <a:pt x="1249" y="66"/>
                  </a:cubicBezTo>
                  <a:cubicBezTo>
                    <a:pt x="1229" y="60"/>
                    <a:pt x="1208" y="51"/>
                    <a:pt x="1187" y="49"/>
                  </a:cubicBezTo>
                  <a:cubicBezTo>
                    <a:pt x="1172" y="48"/>
                    <a:pt x="1157" y="48"/>
                    <a:pt x="1142" y="47"/>
                  </a:cubicBezTo>
                  <a:cubicBezTo>
                    <a:pt x="1126" y="49"/>
                    <a:pt x="1111" y="51"/>
                    <a:pt x="1096" y="52"/>
                  </a:cubicBezTo>
                  <a:cubicBezTo>
                    <a:pt x="1071" y="56"/>
                    <a:pt x="1047" y="66"/>
                    <a:pt x="1022" y="76"/>
                  </a:cubicBezTo>
                  <a:cubicBezTo>
                    <a:pt x="1007" y="81"/>
                    <a:pt x="992" y="88"/>
                    <a:pt x="980" y="96"/>
                  </a:cubicBezTo>
                  <a:cubicBezTo>
                    <a:pt x="969" y="93"/>
                    <a:pt x="959" y="92"/>
                    <a:pt x="949" y="89"/>
                  </a:cubicBezTo>
                  <a:cubicBezTo>
                    <a:pt x="934" y="88"/>
                    <a:pt x="917" y="87"/>
                    <a:pt x="901" y="87"/>
                  </a:cubicBezTo>
                  <a:cubicBezTo>
                    <a:pt x="895" y="87"/>
                    <a:pt x="889" y="87"/>
                    <a:pt x="883" y="87"/>
                  </a:cubicBezTo>
                  <a:cubicBezTo>
                    <a:pt x="867" y="78"/>
                    <a:pt x="852" y="70"/>
                    <a:pt x="835" y="63"/>
                  </a:cubicBezTo>
                  <a:cubicBezTo>
                    <a:pt x="807" y="53"/>
                    <a:pt x="781" y="40"/>
                    <a:pt x="753" y="34"/>
                  </a:cubicBezTo>
                  <a:cubicBezTo>
                    <a:pt x="714" y="25"/>
                    <a:pt x="694" y="22"/>
                    <a:pt x="657" y="22"/>
                  </a:cubicBezTo>
                  <a:cubicBezTo>
                    <a:pt x="642" y="22"/>
                    <a:pt x="630" y="22"/>
                    <a:pt x="615" y="23"/>
                  </a:cubicBezTo>
                  <a:cubicBezTo>
                    <a:pt x="583" y="16"/>
                    <a:pt x="551" y="11"/>
                    <a:pt x="518" y="9"/>
                  </a:cubicBezTo>
                  <a:cubicBezTo>
                    <a:pt x="483" y="5"/>
                    <a:pt x="446"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4"/>
            <p:cNvSpPr/>
            <p:nvPr/>
          </p:nvSpPr>
          <p:spPr>
            <a:xfrm>
              <a:off x="4257825" y="992750"/>
              <a:ext cx="18925" cy="40775"/>
            </a:xfrm>
            <a:custGeom>
              <a:avLst/>
              <a:gdLst/>
              <a:ahLst/>
              <a:cxnLst/>
              <a:rect l="l" t="t" r="r" b="b"/>
              <a:pathLst>
                <a:path w="757" h="1631" extrusionOk="0">
                  <a:moveTo>
                    <a:pt x="379" y="0"/>
                  </a:moveTo>
                  <a:cubicBezTo>
                    <a:pt x="318" y="0"/>
                    <a:pt x="258" y="29"/>
                    <a:pt x="223" y="79"/>
                  </a:cubicBezTo>
                  <a:cubicBezTo>
                    <a:pt x="194" y="120"/>
                    <a:pt x="176" y="162"/>
                    <a:pt x="158" y="208"/>
                  </a:cubicBezTo>
                  <a:cubicBezTo>
                    <a:pt x="135" y="273"/>
                    <a:pt x="114" y="338"/>
                    <a:pt x="100" y="408"/>
                  </a:cubicBezTo>
                  <a:cubicBezTo>
                    <a:pt x="74" y="542"/>
                    <a:pt x="53" y="678"/>
                    <a:pt x="48" y="814"/>
                  </a:cubicBezTo>
                  <a:cubicBezTo>
                    <a:pt x="31" y="882"/>
                    <a:pt x="18" y="951"/>
                    <a:pt x="11" y="1023"/>
                  </a:cubicBezTo>
                  <a:cubicBezTo>
                    <a:pt x="1" y="1093"/>
                    <a:pt x="0" y="1159"/>
                    <a:pt x="7" y="1230"/>
                  </a:cubicBezTo>
                  <a:cubicBezTo>
                    <a:pt x="11" y="1282"/>
                    <a:pt x="27" y="1329"/>
                    <a:pt x="48" y="1378"/>
                  </a:cubicBezTo>
                  <a:cubicBezTo>
                    <a:pt x="81" y="1456"/>
                    <a:pt x="160" y="1520"/>
                    <a:pt x="245" y="1540"/>
                  </a:cubicBezTo>
                  <a:cubicBezTo>
                    <a:pt x="256" y="1555"/>
                    <a:pt x="269" y="1570"/>
                    <a:pt x="281" y="1583"/>
                  </a:cubicBezTo>
                  <a:cubicBezTo>
                    <a:pt x="310" y="1609"/>
                    <a:pt x="339" y="1620"/>
                    <a:pt x="375" y="1627"/>
                  </a:cubicBezTo>
                  <a:cubicBezTo>
                    <a:pt x="385" y="1628"/>
                    <a:pt x="395" y="1630"/>
                    <a:pt x="405" y="1630"/>
                  </a:cubicBezTo>
                  <a:lnTo>
                    <a:pt x="418" y="1630"/>
                  </a:lnTo>
                  <a:cubicBezTo>
                    <a:pt x="431" y="1630"/>
                    <a:pt x="442" y="1627"/>
                    <a:pt x="455" y="1622"/>
                  </a:cubicBezTo>
                  <a:cubicBezTo>
                    <a:pt x="466" y="1620"/>
                    <a:pt x="476" y="1617"/>
                    <a:pt x="484" y="1614"/>
                  </a:cubicBezTo>
                  <a:cubicBezTo>
                    <a:pt x="505" y="1606"/>
                    <a:pt x="524" y="1594"/>
                    <a:pt x="539" y="1580"/>
                  </a:cubicBezTo>
                  <a:cubicBezTo>
                    <a:pt x="562" y="1562"/>
                    <a:pt x="584" y="1538"/>
                    <a:pt x="600" y="1513"/>
                  </a:cubicBezTo>
                  <a:cubicBezTo>
                    <a:pt x="621" y="1481"/>
                    <a:pt x="637" y="1447"/>
                    <a:pt x="653" y="1413"/>
                  </a:cubicBezTo>
                  <a:cubicBezTo>
                    <a:pt x="658" y="1399"/>
                    <a:pt x="664" y="1387"/>
                    <a:pt x="668" y="1373"/>
                  </a:cubicBezTo>
                  <a:cubicBezTo>
                    <a:pt x="672" y="1363"/>
                    <a:pt x="674" y="1352"/>
                    <a:pt x="678" y="1341"/>
                  </a:cubicBezTo>
                  <a:cubicBezTo>
                    <a:pt x="679" y="1337"/>
                    <a:pt x="681" y="1332"/>
                    <a:pt x="683" y="1328"/>
                  </a:cubicBezTo>
                  <a:cubicBezTo>
                    <a:pt x="698" y="1275"/>
                    <a:pt x="711" y="1223"/>
                    <a:pt x="723" y="1168"/>
                  </a:cubicBezTo>
                  <a:cubicBezTo>
                    <a:pt x="744" y="1032"/>
                    <a:pt x="757" y="892"/>
                    <a:pt x="750" y="751"/>
                  </a:cubicBezTo>
                  <a:cubicBezTo>
                    <a:pt x="749" y="725"/>
                    <a:pt x="745" y="700"/>
                    <a:pt x="743" y="674"/>
                  </a:cubicBezTo>
                  <a:cubicBezTo>
                    <a:pt x="737" y="609"/>
                    <a:pt x="730" y="543"/>
                    <a:pt x="718" y="480"/>
                  </a:cubicBezTo>
                  <a:cubicBezTo>
                    <a:pt x="719" y="418"/>
                    <a:pt x="720" y="355"/>
                    <a:pt x="715" y="293"/>
                  </a:cubicBezTo>
                  <a:cubicBezTo>
                    <a:pt x="710" y="244"/>
                    <a:pt x="707" y="198"/>
                    <a:pt x="685" y="153"/>
                  </a:cubicBezTo>
                  <a:cubicBezTo>
                    <a:pt x="658" y="97"/>
                    <a:pt x="591" y="46"/>
                    <a:pt x="526" y="46"/>
                  </a:cubicBezTo>
                  <a:cubicBezTo>
                    <a:pt x="523" y="46"/>
                    <a:pt x="521" y="46"/>
                    <a:pt x="518" y="46"/>
                  </a:cubicBezTo>
                  <a:cubicBezTo>
                    <a:pt x="509" y="46"/>
                    <a:pt x="501" y="47"/>
                    <a:pt x="492" y="49"/>
                  </a:cubicBezTo>
                  <a:cubicBezTo>
                    <a:pt x="473" y="28"/>
                    <a:pt x="450" y="11"/>
                    <a:pt x="421" y="5"/>
                  </a:cubicBezTo>
                  <a:cubicBezTo>
                    <a:pt x="407" y="2"/>
                    <a:pt x="393"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4"/>
            <p:cNvSpPr/>
            <p:nvPr/>
          </p:nvSpPr>
          <p:spPr>
            <a:xfrm>
              <a:off x="4301800" y="965925"/>
              <a:ext cx="40350" cy="20400"/>
            </a:xfrm>
            <a:custGeom>
              <a:avLst/>
              <a:gdLst/>
              <a:ahLst/>
              <a:cxnLst/>
              <a:rect l="l" t="t" r="r" b="b"/>
              <a:pathLst>
                <a:path w="1614" h="816" extrusionOk="0">
                  <a:moveTo>
                    <a:pt x="714" y="1"/>
                  </a:moveTo>
                  <a:cubicBezTo>
                    <a:pt x="574" y="1"/>
                    <a:pt x="426" y="27"/>
                    <a:pt x="298" y="89"/>
                  </a:cubicBezTo>
                  <a:cubicBezTo>
                    <a:pt x="248" y="113"/>
                    <a:pt x="195" y="139"/>
                    <a:pt x="152" y="173"/>
                  </a:cubicBezTo>
                  <a:cubicBezTo>
                    <a:pt x="112" y="206"/>
                    <a:pt x="77" y="240"/>
                    <a:pt x="48" y="280"/>
                  </a:cubicBezTo>
                  <a:cubicBezTo>
                    <a:pt x="20" y="321"/>
                    <a:pt x="10" y="368"/>
                    <a:pt x="6" y="417"/>
                  </a:cubicBezTo>
                  <a:cubicBezTo>
                    <a:pt x="3" y="435"/>
                    <a:pt x="4" y="459"/>
                    <a:pt x="8" y="481"/>
                  </a:cubicBezTo>
                  <a:cubicBezTo>
                    <a:pt x="1" y="560"/>
                    <a:pt x="13" y="645"/>
                    <a:pt x="74" y="702"/>
                  </a:cubicBezTo>
                  <a:cubicBezTo>
                    <a:pt x="97" y="724"/>
                    <a:pt x="122" y="748"/>
                    <a:pt x="152" y="764"/>
                  </a:cubicBezTo>
                  <a:cubicBezTo>
                    <a:pt x="177" y="778"/>
                    <a:pt x="198" y="786"/>
                    <a:pt x="225" y="795"/>
                  </a:cubicBezTo>
                  <a:cubicBezTo>
                    <a:pt x="266" y="810"/>
                    <a:pt x="312" y="815"/>
                    <a:pt x="356" y="815"/>
                  </a:cubicBezTo>
                  <a:cubicBezTo>
                    <a:pt x="360" y="815"/>
                    <a:pt x="365" y="815"/>
                    <a:pt x="369" y="815"/>
                  </a:cubicBezTo>
                  <a:lnTo>
                    <a:pt x="395" y="815"/>
                  </a:lnTo>
                  <a:cubicBezTo>
                    <a:pt x="482" y="812"/>
                    <a:pt x="566" y="798"/>
                    <a:pt x="651" y="773"/>
                  </a:cubicBezTo>
                  <a:cubicBezTo>
                    <a:pt x="695" y="766"/>
                    <a:pt x="741" y="760"/>
                    <a:pt x="786" y="749"/>
                  </a:cubicBezTo>
                  <a:lnTo>
                    <a:pt x="803" y="749"/>
                  </a:lnTo>
                  <a:cubicBezTo>
                    <a:pt x="859" y="748"/>
                    <a:pt x="915" y="741"/>
                    <a:pt x="967" y="724"/>
                  </a:cubicBezTo>
                  <a:cubicBezTo>
                    <a:pt x="968" y="724"/>
                    <a:pt x="968" y="724"/>
                    <a:pt x="969" y="723"/>
                  </a:cubicBezTo>
                  <a:cubicBezTo>
                    <a:pt x="1030" y="723"/>
                    <a:pt x="1090" y="718"/>
                    <a:pt x="1147" y="702"/>
                  </a:cubicBezTo>
                  <a:cubicBezTo>
                    <a:pt x="1188" y="692"/>
                    <a:pt x="1227" y="683"/>
                    <a:pt x="1266" y="667"/>
                  </a:cubicBezTo>
                  <a:cubicBezTo>
                    <a:pt x="1304" y="654"/>
                    <a:pt x="1343" y="637"/>
                    <a:pt x="1381" y="623"/>
                  </a:cubicBezTo>
                  <a:cubicBezTo>
                    <a:pt x="1473" y="586"/>
                    <a:pt x="1556" y="520"/>
                    <a:pt x="1592" y="424"/>
                  </a:cubicBezTo>
                  <a:cubicBezTo>
                    <a:pt x="1614" y="356"/>
                    <a:pt x="1602" y="270"/>
                    <a:pt x="1551" y="212"/>
                  </a:cubicBezTo>
                  <a:cubicBezTo>
                    <a:pt x="1491" y="140"/>
                    <a:pt x="1386" y="108"/>
                    <a:pt x="1295" y="108"/>
                  </a:cubicBezTo>
                  <a:cubicBezTo>
                    <a:pt x="1289" y="108"/>
                    <a:pt x="1284" y="108"/>
                    <a:pt x="1279" y="108"/>
                  </a:cubicBezTo>
                  <a:cubicBezTo>
                    <a:pt x="1256" y="109"/>
                    <a:pt x="1234" y="110"/>
                    <a:pt x="1211" y="112"/>
                  </a:cubicBezTo>
                  <a:cubicBezTo>
                    <a:pt x="1185" y="109"/>
                    <a:pt x="1157" y="107"/>
                    <a:pt x="1128" y="107"/>
                  </a:cubicBezTo>
                  <a:cubicBezTo>
                    <a:pt x="1117" y="98"/>
                    <a:pt x="1105" y="88"/>
                    <a:pt x="1093" y="81"/>
                  </a:cubicBezTo>
                  <a:cubicBezTo>
                    <a:pt x="1058" y="56"/>
                    <a:pt x="1012" y="36"/>
                    <a:pt x="970" y="31"/>
                  </a:cubicBezTo>
                  <a:cubicBezTo>
                    <a:pt x="948" y="27"/>
                    <a:pt x="927" y="26"/>
                    <a:pt x="905" y="26"/>
                  </a:cubicBezTo>
                  <a:cubicBezTo>
                    <a:pt x="843" y="10"/>
                    <a:pt x="778" y="1"/>
                    <a:pt x="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4"/>
            <p:cNvSpPr/>
            <p:nvPr/>
          </p:nvSpPr>
          <p:spPr>
            <a:xfrm>
              <a:off x="4258800" y="918300"/>
              <a:ext cx="18575" cy="21800"/>
            </a:xfrm>
            <a:custGeom>
              <a:avLst/>
              <a:gdLst/>
              <a:ahLst/>
              <a:cxnLst/>
              <a:rect l="l" t="t" r="r" b="b"/>
              <a:pathLst>
                <a:path w="743" h="872" extrusionOk="0">
                  <a:moveTo>
                    <a:pt x="418" y="1"/>
                  </a:moveTo>
                  <a:cubicBezTo>
                    <a:pt x="387" y="1"/>
                    <a:pt x="355" y="6"/>
                    <a:pt x="325" y="18"/>
                  </a:cubicBezTo>
                  <a:cubicBezTo>
                    <a:pt x="305" y="26"/>
                    <a:pt x="285" y="34"/>
                    <a:pt x="268" y="44"/>
                  </a:cubicBezTo>
                  <a:cubicBezTo>
                    <a:pt x="241" y="54"/>
                    <a:pt x="216" y="69"/>
                    <a:pt x="195" y="87"/>
                  </a:cubicBezTo>
                  <a:cubicBezTo>
                    <a:pt x="155" y="121"/>
                    <a:pt x="122" y="161"/>
                    <a:pt x="95" y="203"/>
                  </a:cubicBezTo>
                  <a:cubicBezTo>
                    <a:pt x="83" y="216"/>
                    <a:pt x="73" y="229"/>
                    <a:pt x="66" y="243"/>
                  </a:cubicBezTo>
                  <a:cubicBezTo>
                    <a:pt x="49" y="270"/>
                    <a:pt x="38" y="292"/>
                    <a:pt x="25" y="320"/>
                  </a:cubicBezTo>
                  <a:cubicBezTo>
                    <a:pt x="4" y="367"/>
                    <a:pt x="2" y="421"/>
                    <a:pt x="1" y="471"/>
                  </a:cubicBezTo>
                  <a:cubicBezTo>
                    <a:pt x="1" y="488"/>
                    <a:pt x="4" y="504"/>
                    <a:pt x="7" y="521"/>
                  </a:cubicBezTo>
                  <a:lnTo>
                    <a:pt x="7" y="531"/>
                  </a:lnTo>
                  <a:cubicBezTo>
                    <a:pt x="9" y="585"/>
                    <a:pt x="26" y="634"/>
                    <a:pt x="49" y="682"/>
                  </a:cubicBezTo>
                  <a:cubicBezTo>
                    <a:pt x="71" y="729"/>
                    <a:pt x="110" y="774"/>
                    <a:pt x="153" y="804"/>
                  </a:cubicBezTo>
                  <a:cubicBezTo>
                    <a:pt x="194" y="833"/>
                    <a:pt x="237" y="851"/>
                    <a:pt x="284" y="863"/>
                  </a:cubicBezTo>
                  <a:cubicBezTo>
                    <a:pt x="309" y="870"/>
                    <a:pt x="334" y="872"/>
                    <a:pt x="360" y="872"/>
                  </a:cubicBezTo>
                  <a:cubicBezTo>
                    <a:pt x="384" y="870"/>
                    <a:pt x="410" y="867"/>
                    <a:pt x="434" y="863"/>
                  </a:cubicBezTo>
                  <a:cubicBezTo>
                    <a:pt x="484" y="854"/>
                    <a:pt x="528" y="830"/>
                    <a:pt x="569" y="802"/>
                  </a:cubicBezTo>
                  <a:cubicBezTo>
                    <a:pt x="680" y="730"/>
                    <a:pt x="738" y="595"/>
                    <a:pt x="736" y="462"/>
                  </a:cubicBezTo>
                  <a:cubicBezTo>
                    <a:pt x="743" y="404"/>
                    <a:pt x="740" y="347"/>
                    <a:pt x="731" y="290"/>
                  </a:cubicBezTo>
                  <a:cubicBezTo>
                    <a:pt x="722" y="230"/>
                    <a:pt x="695" y="176"/>
                    <a:pt x="661" y="126"/>
                  </a:cubicBezTo>
                  <a:cubicBezTo>
                    <a:pt x="640" y="94"/>
                    <a:pt x="607" y="64"/>
                    <a:pt x="574" y="44"/>
                  </a:cubicBezTo>
                  <a:cubicBezTo>
                    <a:pt x="527" y="17"/>
                    <a:pt x="473" y="1"/>
                    <a:pt x="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4"/>
            <p:cNvSpPr/>
            <p:nvPr/>
          </p:nvSpPr>
          <p:spPr>
            <a:xfrm>
              <a:off x="4201775" y="962075"/>
              <a:ext cx="22675" cy="18875"/>
            </a:xfrm>
            <a:custGeom>
              <a:avLst/>
              <a:gdLst/>
              <a:ahLst/>
              <a:cxnLst/>
              <a:rect l="l" t="t" r="r" b="b"/>
              <a:pathLst>
                <a:path w="907" h="755" extrusionOk="0">
                  <a:moveTo>
                    <a:pt x="476" y="1"/>
                  </a:moveTo>
                  <a:cubicBezTo>
                    <a:pt x="470" y="1"/>
                    <a:pt x="464" y="1"/>
                    <a:pt x="458" y="1"/>
                  </a:cubicBezTo>
                  <a:cubicBezTo>
                    <a:pt x="457" y="1"/>
                    <a:pt x="455" y="1"/>
                    <a:pt x="454" y="1"/>
                  </a:cubicBezTo>
                  <a:cubicBezTo>
                    <a:pt x="416" y="1"/>
                    <a:pt x="370" y="15"/>
                    <a:pt x="336" y="33"/>
                  </a:cubicBezTo>
                  <a:cubicBezTo>
                    <a:pt x="309" y="48"/>
                    <a:pt x="285" y="67"/>
                    <a:pt x="262" y="89"/>
                  </a:cubicBezTo>
                  <a:cubicBezTo>
                    <a:pt x="204" y="113"/>
                    <a:pt x="149" y="148"/>
                    <a:pt x="108" y="200"/>
                  </a:cubicBezTo>
                  <a:cubicBezTo>
                    <a:pt x="47" y="273"/>
                    <a:pt x="1" y="363"/>
                    <a:pt x="5" y="463"/>
                  </a:cubicBezTo>
                  <a:cubicBezTo>
                    <a:pt x="6" y="497"/>
                    <a:pt x="11" y="541"/>
                    <a:pt x="29" y="574"/>
                  </a:cubicBezTo>
                  <a:cubicBezTo>
                    <a:pt x="44" y="605"/>
                    <a:pt x="61" y="640"/>
                    <a:pt x="87" y="662"/>
                  </a:cubicBezTo>
                  <a:cubicBezTo>
                    <a:pt x="102" y="677"/>
                    <a:pt x="114" y="691"/>
                    <a:pt x="133" y="702"/>
                  </a:cubicBezTo>
                  <a:cubicBezTo>
                    <a:pt x="158" y="716"/>
                    <a:pt x="175" y="725"/>
                    <a:pt x="201" y="735"/>
                  </a:cubicBezTo>
                  <a:cubicBezTo>
                    <a:pt x="233" y="748"/>
                    <a:pt x="272" y="753"/>
                    <a:pt x="307" y="754"/>
                  </a:cubicBezTo>
                  <a:lnTo>
                    <a:pt x="334" y="754"/>
                  </a:lnTo>
                  <a:cubicBezTo>
                    <a:pt x="382" y="753"/>
                    <a:pt x="431" y="746"/>
                    <a:pt x="478" y="729"/>
                  </a:cubicBezTo>
                  <a:cubicBezTo>
                    <a:pt x="486" y="730"/>
                    <a:pt x="495" y="731"/>
                    <a:pt x="503" y="731"/>
                  </a:cubicBezTo>
                  <a:cubicBezTo>
                    <a:pt x="514" y="731"/>
                    <a:pt x="525" y="730"/>
                    <a:pt x="535" y="728"/>
                  </a:cubicBezTo>
                  <a:cubicBezTo>
                    <a:pt x="588" y="720"/>
                    <a:pt x="641" y="701"/>
                    <a:pt x="682" y="666"/>
                  </a:cubicBezTo>
                  <a:cubicBezTo>
                    <a:pt x="685" y="665"/>
                    <a:pt x="689" y="664"/>
                    <a:pt x="691" y="664"/>
                  </a:cubicBezTo>
                  <a:cubicBezTo>
                    <a:pt x="737" y="649"/>
                    <a:pt x="784" y="618"/>
                    <a:pt x="816" y="583"/>
                  </a:cubicBezTo>
                  <a:cubicBezTo>
                    <a:pt x="834" y="563"/>
                    <a:pt x="847" y="547"/>
                    <a:pt x="862" y="525"/>
                  </a:cubicBezTo>
                  <a:cubicBezTo>
                    <a:pt x="872" y="508"/>
                    <a:pt x="880" y="491"/>
                    <a:pt x="887" y="474"/>
                  </a:cubicBezTo>
                  <a:cubicBezTo>
                    <a:pt x="904" y="434"/>
                    <a:pt x="907" y="389"/>
                    <a:pt x="906" y="348"/>
                  </a:cubicBezTo>
                  <a:cubicBezTo>
                    <a:pt x="903" y="314"/>
                    <a:pt x="891" y="270"/>
                    <a:pt x="872" y="241"/>
                  </a:cubicBezTo>
                  <a:cubicBezTo>
                    <a:pt x="842" y="200"/>
                    <a:pt x="814" y="165"/>
                    <a:pt x="774" y="144"/>
                  </a:cubicBezTo>
                  <a:cubicBezTo>
                    <a:pt x="754" y="134"/>
                    <a:pt x="733" y="125"/>
                    <a:pt x="711" y="120"/>
                  </a:cubicBezTo>
                  <a:cubicBezTo>
                    <a:pt x="708" y="115"/>
                    <a:pt x="706" y="112"/>
                    <a:pt x="703" y="109"/>
                  </a:cubicBezTo>
                  <a:cubicBezTo>
                    <a:pt x="676" y="77"/>
                    <a:pt x="640" y="49"/>
                    <a:pt x="603" y="32"/>
                  </a:cubicBezTo>
                  <a:cubicBezTo>
                    <a:pt x="573" y="19"/>
                    <a:pt x="553" y="12"/>
                    <a:pt x="521" y="5"/>
                  </a:cubicBezTo>
                  <a:cubicBezTo>
                    <a:pt x="506" y="1"/>
                    <a:pt x="490" y="1"/>
                    <a:pt x="4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4"/>
            <p:cNvSpPr/>
            <p:nvPr/>
          </p:nvSpPr>
          <p:spPr>
            <a:xfrm>
              <a:off x="4257750" y="1011500"/>
              <a:ext cx="19225" cy="21200"/>
            </a:xfrm>
            <a:custGeom>
              <a:avLst/>
              <a:gdLst/>
              <a:ahLst/>
              <a:cxnLst/>
              <a:rect l="l" t="t" r="r" b="b"/>
              <a:pathLst>
                <a:path w="769" h="848" extrusionOk="0">
                  <a:moveTo>
                    <a:pt x="401" y="0"/>
                  </a:moveTo>
                  <a:cubicBezTo>
                    <a:pt x="390" y="0"/>
                    <a:pt x="378" y="1"/>
                    <a:pt x="367" y="1"/>
                  </a:cubicBezTo>
                  <a:cubicBezTo>
                    <a:pt x="269" y="7"/>
                    <a:pt x="189" y="66"/>
                    <a:pt x="125" y="138"/>
                  </a:cubicBezTo>
                  <a:cubicBezTo>
                    <a:pt x="83" y="188"/>
                    <a:pt x="57" y="248"/>
                    <a:pt x="36" y="308"/>
                  </a:cubicBezTo>
                  <a:cubicBezTo>
                    <a:pt x="17" y="360"/>
                    <a:pt x="9" y="414"/>
                    <a:pt x="5" y="470"/>
                  </a:cubicBezTo>
                  <a:cubicBezTo>
                    <a:pt x="0" y="564"/>
                    <a:pt x="30" y="667"/>
                    <a:pt x="97" y="737"/>
                  </a:cubicBezTo>
                  <a:cubicBezTo>
                    <a:pt x="141" y="782"/>
                    <a:pt x="187" y="810"/>
                    <a:pt x="247" y="832"/>
                  </a:cubicBezTo>
                  <a:cubicBezTo>
                    <a:pt x="264" y="839"/>
                    <a:pt x="287" y="842"/>
                    <a:pt x="308" y="845"/>
                  </a:cubicBezTo>
                  <a:cubicBezTo>
                    <a:pt x="323" y="846"/>
                    <a:pt x="340" y="847"/>
                    <a:pt x="356" y="847"/>
                  </a:cubicBezTo>
                  <a:lnTo>
                    <a:pt x="360" y="847"/>
                  </a:lnTo>
                  <a:cubicBezTo>
                    <a:pt x="373" y="847"/>
                    <a:pt x="387" y="844"/>
                    <a:pt x="402" y="840"/>
                  </a:cubicBezTo>
                  <a:cubicBezTo>
                    <a:pt x="409" y="842"/>
                    <a:pt x="417" y="842"/>
                    <a:pt x="425" y="842"/>
                  </a:cubicBezTo>
                  <a:cubicBezTo>
                    <a:pt x="465" y="842"/>
                    <a:pt x="504" y="822"/>
                    <a:pt x="525" y="784"/>
                  </a:cubicBezTo>
                  <a:cubicBezTo>
                    <a:pt x="525" y="783"/>
                    <a:pt x="526" y="783"/>
                    <a:pt x="526" y="782"/>
                  </a:cubicBezTo>
                  <a:cubicBezTo>
                    <a:pt x="572" y="753"/>
                    <a:pt x="612" y="720"/>
                    <a:pt x="648" y="681"/>
                  </a:cubicBezTo>
                  <a:cubicBezTo>
                    <a:pt x="686" y="641"/>
                    <a:pt x="721" y="586"/>
                    <a:pt x="737" y="533"/>
                  </a:cubicBezTo>
                  <a:cubicBezTo>
                    <a:pt x="754" y="484"/>
                    <a:pt x="768" y="432"/>
                    <a:pt x="764" y="378"/>
                  </a:cubicBezTo>
                  <a:cubicBezTo>
                    <a:pt x="760" y="326"/>
                    <a:pt x="757" y="272"/>
                    <a:pt x="731" y="223"/>
                  </a:cubicBezTo>
                  <a:cubicBezTo>
                    <a:pt x="721" y="204"/>
                    <a:pt x="711" y="185"/>
                    <a:pt x="698" y="167"/>
                  </a:cubicBezTo>
                  <a:cubicBezTo>
                    <a:pt x="680" y="139"/>
                    <a:pt x="665" y="123"/>
                    <a:pt x="641" y="100"/>
                  </a:cubicBezTo>
                  <a:cubicBezTo>
                    <a:pt x="605" y="62"/>
                    <a:pt x="555" y="39"/>
                    <a:pt x="509" y="19"/>
                  </a:cubicBezTo>
                  <a:cubicBezTo>
                    <a:pt x="475" y="4"/>
                    <a:pt x="438" y="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4"/>
            <p:cNvSpPr/>
            <p:nvPr/>
          </p:nvSpPr>
          <p:spPr>
            <a:xfrm>
              <a:off x="4316325" y="965375"/>
              <a:ext cx="23650" cy="18650"/>
            </a:xfrm>
            <a:custGeom>
              <a:avLst/>
              <a:gdLst/>
              <a:ahLst/>
              <a:cxnLst/>
              <a:rect l="l" t="t" r="r" b="b"/>
              <a:pathLst>
                <a:path w="946" h="746" extrusionOk="0">
                  <a:moveTo>
                    <a:pt x="432" y="0"/>
                  </a:moveTo>
                  <a:cubicBezTo>
                    <a:pt x="392" y="0"/>
                    <a:pt x="349" y="6"/>
                    <a:pt x="313" y="17"/>
                  </a:cubicBezTo>
                  <a:cubicBezTo>
                    <a:pt x="259" y="34"/>
                    <a:pt x="215" y="57"/>
                    <a:pt x="168" y="89"/>
                  </a:cubicBezTo>
                  <a:cubicBezTo>
                    <a:pt x="130" y="114"/>
                    <a:pt x="99" y="150"/>
                    <a:pt x="71" y="186"/>
                  </a:cubicBezTo>
                  <a:cubicBezTo>
                    <a:pt x="48" y="214"/>
                    <a:pt x="36" y="248"/>
                    <a:pt x="21" y="280"/>
                  </a:cubicBezTo>
                  <a:cubicBezTo>
                    <a:pt x="11" y="299"/>
                    <a:pt x="5" y="325"/>
                    <a:pt x="4" y="346"/>
                  </a:cubicBezTo>
                  <a:cubicBezTo>
                    <a:pt x="3" y="368"/>
                    <a:pt x="1" y="390"/>
                    <a:pt x="3" y="414"/>
                  </a:cubicBezTo>
                  <a:cubicBezTo>
                    <a:pt x="6" y="449"/>
                    <a:pt x="11" y="467"/>
                    <a:pt x="21" y="501"/>
                  </a:cubicBezTo>
                  <a:cubicBezTo>
                    <a:pt x="34" y="544"/>
                    <a:pt x="63" y="580"/>
                    <a:pt x="92" y="612"/>
                  </a:cubicBezTo>
                  <a:cubicBezTo>
                    <a:pt x="123" y="647"/>
                    <a:pt x="161" y="672"/>
                    <a:pt x="202" y="693"/>
                  </a:cubicBezTo>
                  <a:cubicBezTo>
                    <a:pt x="252" y="719"/>
                    <a:pt x="308" y="730"/>
                    <a:pt x="364" y="735"/>
                  </a:cubicBezTo>
                  <a:cubicBezTo>
                    <a:pt x="393" y="743"/>
                    <a:pt x="423" y="745"/>
                    <a:pt x="453" y="745"/>
                  </a:cubicBezTo>
                  <a:cubicBezTo>
                    <a:pt x="459" y="745"/>
                    <a:pt x="464" y="745"/>
                    <a:pt x="469" y="745"/>
                  </a:cubicBezTo>
                  <a:cubicBezTo>
                    <a:pt x="517" y="744"/>
                    <a:pt x="563" y="735"/>
                    <a:pt x="609" y="720"/>
                  </a:cubicBezTo>
                  <a:cubicBezTo>
                    <a:pt x="628" y="714"/>
                    <a:pt x="645" y="707"/>
                    <a:pt x="663" y="697"/>
                  </a:cubicBezTo>
                  <a:cubicBezTo>
                    <a:pt x="685" y="684"/>
                    <a:pt x="707" y="674"/>
                    <a:pt x="726" y="657"/>
                  </a:cubicBezTo>
                  <a:cubicBezTo>
                    <a:pt x="746" y="640"/>
                    <a:pt x="765" y="621"/>
                    <a:pt x="783" y="601"/>
                  </a:cubicBezTo>
                  <a:cubicBezTo>
                    <a:pt x="800" y="589"/>
                    <a:pt x="815" y="578"/>
                    <a:pt x="830" y="564"/>
                  </a:cubicBezTo>
                  <a:cubicBezTo>
                    <a:pt x="867" y="534"/>
                    <a:pt x="907" y="487"/>
                    <a:pt x="923" y="441"/>
                  </a:cubicBezTo>
                  <a:cubicBezTo>
                    <a:pt x="929" y="421"/>
                    <a:pt x="935" y="402"/>
                    <a:pt x="938" y="383"/>
                  </a:cubicBezTo>
                  <a:cubicBezTo>
                    <a:pt x="944" y="350"/>
                    <a:pt x="945" y="332"/>
                    <a:pt x="943" y="302"/>
                  </a:cubicBezTo>
                  <a:cubicBezTo>
                    <a:pt x="940" y="259"/>
                    <a:pt x="917" y="220"/>
                    <a:pt x="896" y="183"/>
                  </a:cubicBezTo>
                  <a:cubicBezTo>
                    <a:pt x="874" y="151"/>
                    <a:pt x="839" y="117"/>
                    <a:pt x="805" y="98"/>
                  </a:cubicBezTo>
                  <a:cubicBezTo>
                    <a:pt x="753" y="69"/>
                    <a:pt x="697" y="49"/>
                    <a:pt x="639" y="42"/>
                  </a:cubicBezTo>
                  <a:cubicBezTo>
                    <a:pt x="581" y="17"/>
                    <a:pt x="522" y="4"/>
                    <a:pt x="459" y="1"/>
                  </a:cubicBezTo>
                  <a:cubicBezTo>
                    <a:pt x="450" y="0"/>
                    <a:pt x="441" y="0"/>
                    <a:pt x="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4"/>
            <p:cNvSpPr/>
            <p:nvPr/>
          </p:nvSpPr>
          <p:spPr>
            <a:xfrm>
              <a:off x="4252575" y="914275"/>
              <a:ext cx="29700" cy="50525"/>
            </a:xfrm>
            <a:custGeom>
              <a:avLst/>
              <a:gdLst/>
              <a:ahLst/>
              <a:cxnLst/>
              <a:rect l="l" t="t" r="r" b="b"/>
              <a:pathLst>
                <a:path w="1188" h="2021" extrusionOk="0">
                  <a:moveTo>
                    <a:pt x="929" y="527"/>
                  </a:moveTo>
                  <a:cubicBezTo>
                    <a:pt x="929" y="529"/>
                    <a:pt x="929" y="532"/>
                    <a:pt x="930" y="534"/>
                  </a:cubicBezTo>
                  <a:lnTo>
                    <a:pt x="930" y="534"/>
                  </a:lnTo>
                  <a:cubicBezTo>
                    <a:pt x="930" y="532"/>
                    <a:pt x="929" y="529"/>
                    <a:pt x="929" y="527"/>
                  </a:cubicBezTo>
                  <a:close/>
                  <a:moveTo>
                    <a:pt x="944" y="606"/>
                  </a:moveTo>
                  <a:cubicBezTo>
                    <a:pt x="944" y="607"/>
                    <a:pt x="944" y="608"/>
                    <a:pt x="944" y="609"/>
                  </a:cubicBezTo>
                  <a:lnTo>
                    <a:pt x="944" y="609"/>
                  </a:lnTo>
                  <a:cubicBezTo>
                    <a:pt x="944" y="608"/>
                    <a:pt x="944" y="607"/>
                    <a:pt x="944" y="606"/>
                  </a:cubicBezTo>
                  <a:close/>
                  <a:moveTo>
                    <a:pt x="864" y="1434"/>
                  </a:moveTo>
                  <a:lnTo>
                    <a:pt x="864" y="1434"/>
                  </a:lnTo>
                  <a:cubicBezTo>
                    <a:pt x="864" y="1434"/>
                    <a:pt x="864" y="1434"/>
                    <a:pt x="864" y="1434"/>
                  </a:cubicBezTo>
                  <a:lnTo>
                    <a:pt x="864" y="1434"/>
                  </a:lnTo>
                  <a:cubicBezTo>
                    <a:pt x="864" y="1434"/>
                    <a:pt x="864" y="1434"/>
                    <a:pt x="864" y="1434"/>
                  </a:cubicBezTo>
                  <a:close/>
                  <a:moveTo>
                    <a:pt x="433" y="1773"/>
                  </a:moveTo>
                  <a:cubicBezTo>
                    <a:pt x="434" y="1773"/>
                    <a:pt x="434" y="1773"/>
                    <a:pt x="434" y="1774"/>
                  </a:cubicBezTo>
                  <a:cubicBezTo>
                    <a:pt x="434" y="1773"/>
                    <a:pt x="433" y="1773"/>
                    <a:pt x="433" y="1773"/>
                  </a:cubicBezTo>
                  <a:close/>
                  <a:moveTo>
                    <a:pt x="683" y="232"/>
                  </a:moveTo>
                  <a:cubicBezTo>
                    <a:pt x="697" y="239"/>
                    <a:pt x="713" y="245"/>
                    <a:pt x="727" y="252"/>
                  </a:cubicBezTo>
                  <a:cubicBezTo>
                    <a:pt x="755" y="270"/>
                    <a:pt x="782" y="288"/>
                    <a:pt x="808" y="308"/>
                  </a:cubicBezTo>
                  <a:lnTo>
                    <a:pt x="806" y="306"/>
                  </a:lnTo>
                  <a:lnTo>
                    <a:pt x="806" y="306"/>
                  </a:lnTo>
                  <a:cubicBezTo>
                    <a:pt x="808" y="307"/>
                    <a:pt x="811" y="310"/>
                    <a:pt x="813" y="312"/>
                  </a:cubicBezTo>
                  <a:cubicBezTo>
                    <a:pt x="815" y="313"/>
                    <a:pt x="816" y="314"/>
                    <a:pt x="818" y="316"/>
                  </a:cubicBezTo>
                  <a:cubicBezTo>
                    <a:pt x="817" y="316"/>
                    <a:pt x="817" y="315"/>
                    <a:pt x="816" y="315"/>
                  </a:cubicBezTo>
                  <a:lnTo>
                    <a:pt x="816" y="315"/>
                  </a:lnTo>
                  <a:cubicBezTo>
                    <a:pt x="821" y="318"/>
                    <a:pt x="826" y="324"/>
                    <a:pt x="832" y="329"/>
                  </a:cubicBezTo>
                  <a:lnTo>
                    <a:pt x="851" y="352"/>
                  </a:lnTo>
                  <a:cubicBezTo>
                    <a:pt x="857" y="360"/>
                    <a:pt x="863" y="368"/>
                    <a:pt x="868" y="377"/>
                  </a:cubicBezTo>
                  <a:cubicBezTo>
                    <a:pt x="882" y="404"/>
                    <a:pt x="895" y="432"/>
                    <a:pt x="906" y="460"/>
                  </a:cubicBezTo>
                  <a:cubicBezTo>
                    <a:pt x="915" y="481"/>
                    <a:pt x="921" y="502"/>
                    <a:pt x="928" y="523"/>
                  </a:cubicBezTo>
                  <a:lnTo>
                    <a:pt x="928" y="523"/>
                  </a:lnTo>
                  <a:cubicBezTo>
                    <a:pt x="928" y="522"/>
                    <a:pt x="927" y="522"/>
                    <a:pt x="927" y="522"/>
                  </a:cubicBezTo>
                  <a:lnTo>
                    <a:pt x="927" y="522"/>
                  </a:lnTo>
                  <a:cubicBezTo>
                    <a:pt x="927" y="523"/>
                    <a:pt x="927" y="524"/>
                    <a:pt x="929" y="525"/>
                  </a:cubicBezTo>
                  <a:cubicBezTo>
                    <a:pt x="930" y="529"/>
                    <a:pt x="931" y="532"/>
                    <a:pt x="931" y="535"/>
                  </a:cubicBezTo>
                  <a:cubicBezTo>
                    <a:pt x="931" y="535"/>
                    <a:pt x="930" y="534"/>
                    <a:pt x="930" y="534"/>
                  </a:cubicBezTo>
                  <a:lnTo>
                    <a:pt x="930" y="534"/>
                  </a:lnTo>
                  <a:cubicBezTo>
                    <a:pt x="935" y="556"/>
                    <a:pt x="939" y="578"/>
                    <a:pt x="942" y="601"/>
                  </a:cubicBezTo>
                  <a:lnTo>
                    <a:pt x="942" y="599"/>
                  </a:lnTo>
                  <a:cubicBezTo>
                    <a:pt x="942" y="600"/>
                    <a:pt x="942" y="602"/>
                    <a:pt x="944" y="604"/>
                  </a:cubicBezTo>
                  <a:cubicBezTo>
                    <a:pt x="944" y="606"/>
                    <a:pt x="945" y="609"/>
                    <a:pt x="945" y="613"/>
                  </a:cubicBezTo>
                  <a:cubicBezTo>
                    <a:pt x="945" y="611"/>
                    <a:pt x="945" y="610"/>
                    <a:pt x="944" y="609"/>
                  </a:cubicBezTo>
                  <a:lnTo>
                    <a:pt x="944" y="609"/>
                  </a:lnTo>
                  <a:cubicBezTo>
                    <a:pt x="953" y="683"/>
                    <a:pt x="961" y="758"/>
                    <a:pt x="962" y="833"/>
                  </a:cubicBezTo>
                  <a:cubicBezTo>
                    <a:pt x="961" y="904"/>
                    <a:pt x="960" y="976"/>
                    <a:pt x="955" y="1051"/>
                  </a:cubicBezTo>
                  <a:lnTo>
                    <a:pt x="955" y="1051"/>
                  </a:lnTo>
                  <a:cubicBezTo>
                    <a:pt x="954" y="1052"/>
                    <a:pt x="954" y="1053"/>
                    <a:pt x="954" y="1055"/>
                  </a:cubicBezTo>
                  <a:cubicBezTo>
                    <a:pt x="954" y="1054"/>
                    <a:pt x="954" y="1053"/>
                    <a:pt x="955" y="1051"/>
                  </a:cubicBezTo>
                  <a:lnTo>
                    <a:pt x="955" y="1051"/>
                  </a:lnTo>
                  <a:cubicBezTo>
                    <a:pt x="955" y="1053"/>
                    <a:pt x="955" y="1054"/>
                    <a:pt x="954" y="1055"/>
                  </a:cubicBezTo>
                  <a:lnTo>
                    <a:pt x="954" y="1056"/>
                  </a:lnTo>
                  <a:cubicBezTo>
                    <a:pt x="944" y="1136"/>
                    <a:pt x="926" y="1214"/>
                    <a:pt x="909" y="1293"/>
                  </a:cubicBezTo>
                  <a:cubicBezTo>
                    <a:pt x="896" y="1339"/>
                    <a:pt x="881" y="1387"/>
                    <a:pt x="864" y="1433"/>
                  </a:cubicBezTo>
                  <a:lnTo>
                    <a:pt x="864" y="1433"/>
                  </a:lnTo>
                  <a:cubicBezTo>
                    <a:pt x="865" y="1432"/>
                    <a:pt x="866" y="1432"/>
                    <a:pt x="866" y="1431"/>
                  </a:cubicBezTo>
                  <a:lnTo>
                    <a:pt x="866" y="1431"/>
                  </a:lnTo>
                  <a:cubicBezTo>
                    <a:pt x="866" y="1432"/>
                    <a:pt x="865" y="1432"/>
                    <a:pt x="864" y="1434"/>
                  </a:cubicBezTo>
                  <a:lnTo>
                    <a:pt x="864" y="1434"/>
                  </a:lnTo>
                  <a:cubicBezTo>
                    <a:pt x="864" y="1434"/>
                    <a:pt x="864" y="1433"/>
                    <a:pt x="864" y="1433"/>
                  </a:cubicBezTo>
                  <a:lnTo>
                    <a:pt x="864" y="1433"/>
                  </a:lnTo>
                  <a:cubicBezTo>
                    <a:pt x="864" y="1434"/>
                    <a:pt x="864" y="1434"/>
                    <a:pt x="864" y="1435"/>
                  </a:cubicBezTo>
                  <a:cubicBezTo>
                    <a:pt x="864" y="1435"/>
                    <a:pt x="864" y="1435"/>
                    <a:pt x="864" y="1434"/>
                  </a:cubicBezTo>
                  <a:lnTo>
                    <a:pt x="864" y="1434"/>
                  </a:lnTo>
                  <a:cubicBezTo>
                    <a:pt x="864" y="1435"/>
                    <a:pt x="864" y="1435"/>
                    <a:pt x="864" y="1436"/>
                  </a:cubicBezTo>
                  <a:cubicBezTo>
                    <a:pt x="842" y="1487"/>
                    <a:pt x="818" y="1535"/>
                    <a:pt x="792" y="1583"/>
                  </a:cubicBezTo>
                  <a:cubicBezTo>
                    <a:pt x="783" y="1601"/>
                    <a:pt x="771" y="1618"/>
                    <a:pt x="758" y="1636"/>
                  </a:cubicBezTo>
                  <a:cubicBezTo>
                    <a:pt x="745" y="1652"/>
                    <a:pt x="733" y="1667"/>
                    <a:pt x="718" y="1683"/>
                  </a:cubicBezTo>
                  <a:cubicBezTo>
                    <a:pt x="697" y="1703"/>
                    <a:pt x="677" y="1722"/>
                    <a:pt x="653" y="1741"/>
                  </a:cubicBezTo>
                  <a:cubicBezTo>
                    <a:pt x="641" y="1749"/>
                    <a:pt x="629" y="1757"/>
                    <a:pt x="616" y="1765"/>
                  </a:cubicBezTo>
                  <a:cubicBezTo>
                    <a:pt x="607" y="1770"/>
                    <a:pt x="596" y="1774"/>
                    <a:pt x="588" y="1778"/>
                  </a:cubicBezTo>
                  <a:cubicBezTo>
                    <a:pt x="581" y="1781"/>
                    <a:pt x="575" y="1783"/>
                    <a:pt x="567" y="1786"/>
                  </a:cubicBezTo>
                  <a:cubicBezTo>
                    <a:pt x="559" y="1788"/>
                    <a:pt x="550" y="1789"/>
                    <a:pt x="543" y="1791"/>
                  </a:cubicBezTo>
                  <a:cubicBezTo>
                    <a:pt x="531" y="1792"/>
                    <a:pt x="519" y="1793"/>
                    <a:pt x="508" y="1793"/>
                  </a:cubicBezTo>
                  <a:lnTo>
                    <a:pt x="497" y="1793"/>
                  </a:lnTo>
                  <a:cubicBezTo>
                    <a:pt x="487" y="1792"/>
                    <a:pt x="476" y="1789"/>
                    <a:pt x="465" y="1788"/>
                  </a:cubicBezTo>
                  <a:cubicBezTo>
                    <a:pt x="461" y="1787"/>
                    <a:pt x="459" y="1786"/>
                    <a:pt x="455" y="1786"/>
                  </a:cubicBezTo>
                  <a:cubicBezTo>
                    <a:pt x="452" y="1784"/>
                    <a:pt x="449" y="1783"/>
                    <a:pt x="446" y="1782"/>
                  </a:cubicBezTo>
                  <a:cubicBezTo>
                    <a:pt x="441" y="1778"/>
                    <a:pt x="434" y="1774"/>
                    <a:pt x="429" y="1769"/>
                  </a:cubicBezTo>
                  <a:lnTo>
                    <a:pt x="429" y="1769"/>
                  </a:lnTo>
                  <a:cubicBezTo>
                    <a:pt x="429" y="1769"/>
                    <a:pt x="429" y="1770"/>
                    <a:pt x="429" y="1770"/>
                  </a:cubicBezTo>
                  <a:lnTo>
                    <a:pt x="429" y="1770"/>
                  </a:lnTo>
                  <a:cubicBezTo>
                    <a:pt x="428" y="1768"/>
                    <a:pt x="426" y="1767"/>
                    <a:pt x="425" y="1766"/>
                  </a:cubicBezTo>
                  <a:cubicBezTo>
                    <a:pt x="424" y="1766"/>
                    <a:pt x="424" y="1765"/>
                    <a:pt x="423" y="1765"/>
                  </a:cubicBezTo>
                  <a:lnTo>
                    <a:pt x="423" y="1765"/>
                  </a:lnTo>
                  <a:lnTo>
                    <a:pt x="424" y="1766"/>
                  </a:lnTo>
                  <a:cubicBezTo>
                    <a:pt x="411" y="1756"/>
                    <a:pt x="399" y="1746"/>
                    <a:pt x="387" y="1734"/>
                  </a:cubicBezTo>
                  <a:cubicBezTo>
                    <a:pt x="377" y="1723"/>
                    <a:pt x="367" y="1714"/>
                    <a:pt x="358" y="1703"/>
                  </a:cubicBezTo>
                  <a:cubicBezTo>
                    <a:pt x="349" y="1690"/>
                    <a:pt x="341" y="1675"/>
                    <a:pt x="332" y="1663"/>
                  </a:cubicBezTo>
                  <a:cubicBezTo>
                    <a:pt x="320" y="1639"/>
                    <a:pt x="309" y="1617"/>
                    <a:pt x="297" y="1593"/>
                  </a:cubicBezTo>
                  <a:cubicBezTo>
                    <a:pt x="286" y="1562"/>
                    <a:pt x="275" y="1531"/>
                    <a:pt x="266" y="1499"/>
                  </a:cubicBezTo>
                  <a:cubicBezTo>
                    <a:pt x="256" y="1453"/>
                    <a:pt x="248" y="1405"/>
                    <a:pt x="239" y="1357"/>
                  </a:cubicBezTo>
                  <a:cubicBezTo>
                    <a:pt x="235" y="1318"/>
                    <a:pt x="233" y="1281"/>
                    <a:pt x="232" y="1242"/>
                  </a:cubicBezTo>
                  <a:cubicBezTo>
                    <a:pt x="233" y="1196"/>
                    <a:pt x="235" y="1149"/>
                    <a:pt x="242" y="1102"/>
                  </a:cubicBezTo>
                  <a:cubicBezTo>
                    <a:pt x="253" y="1023"/>
                    <a:pt x="265" y="944"/>
                    <a:pt x="276" y="865"/>
                  </a:cubicBezTo>
                  <a:cubicBezTo>
                    <a:pt x="290" y="779"/>
                    <a:pt x="302" y="693"/>
                    <a:pt x="322" y="607"/>
                  </a:cubicBezTo>
                  <a:cubicBezTo>
                    <a:pt x="327" y="590"/>
                    <a:pt x="333" y="571"/>
                    <a:pt x="341" y="552"/>
                  </a:cubicBezTo>
                  <a:cubicBezTo>
                    <a:pt x="348" y="536"/>
                    <a:pt x="356" y="521"/>
                    <a:pt x="362" y="505"/>
                  </a:cubicBezTo>
                  <a:cubicBezTo>
                    <a:pt x="393" y="454"/>
                    <a:pt x="426" y="404"/>
                    <a:pt x="461" y="355"/>
                  </a:cubicBezTo>
                  <a:cubicBezTo>
                    <a:pt x="471" y="342"/>
                    <a:pt x="482" y="330"/>
                    <a:pt x="492" y="318"/>
                  </a:cubicBezTo>
                  <a:cubicBezTo>
                    <a:pt x="503" y="308"/>
                    <a:pt x="517" y="298"/>
                    <a:pt x="529" y="287"/>
                  </a:cubicBezTo>
                  <a:cubicBezTo>
                    <a:pt x="548" y="276"/>
                    <a:pt x="565" y="265"/>
                    <a:pt x="585" y="254"/>
                  </a:cubicBezTo>
                  <a:cubicBezTo>
                    <a:pt x="591" y="251"/>
                    <a:pt x="599" y="247"/>
                    <a:pt x="606" y="245"/>
                  </a:cubicBezTo>
                  <a:cubicBezTo>
                    <a:pt x="614" y="242"/>
                    <a:pt x="622" y="240"/>
                    <a:pt x="630" y="237"/>
                  </a:cubicBezTo>
                  <a:cubicBezTo>
                    <a:pt x="632" y="237"/>
                    <a:pt x="636" y="236"/>
                    <a:pt x="638" y="236"/>
                  </a:cubicBezTo>
                  <a:lnTo>
                    <a:pt x="681" y="232"/>
                  </a:lnTo>
                  <a:close/>
                  <a:moveTo>
                    <a:pt x="663" y="1"/>
                  </a:moveTo>
                  <a:cubicBezTo>
                    <a:pt x="647" y="1"/>
                    <a:pt x="631" y="2"/>
                    <a:pt x="616" y="6"/>
                  </a:cubicBezTo>
                  <a:cubicBezTo>
                    <a:pt x="604" y="8"/>
                    <a:pt x="590" y="12"/>
                    <a:pt x="580" y="19"/>
                  </a:cubicBezTo>
                  <a:cubicBezTo>
                    <a:pt x="545" y="28"/>
                    <a:pt x="514" y="39"/>
                    <a:pt x="481" y="54"/>
                  </a:cubicBezTo>
                  <a:cubicBezTo>
                    <a:pt x="441" y="74"/>
                    <a:pt x="399" y="100"/>
                    <a:pt x="366" y="128"/>
                  </a:cubicBezTo>
                  <a:cubicBezTo>
                    <a:pt x="321" y="167"/>
                    <a:pt x="285" y="211"/>
                    <a:pt x="251" y="258"/>
                  </a:cubicBezTo>
                  <a:cubicBezTo>
                    <a:pt x="203" y="327"/>
                    <a:pt x="157" y="396"/>
                    <a:pt x="127" y="474"/>
                  </a:cubicBezTo>
                  <a:cubicBezTo>
                    <a:pt x="101" y="540"/>
                    <a:pt x="86" y="610"/>
                    <a:pt x="74" y="681"/>
                  </a:cubicBezTo>
                  <a:cubicBezTo>
                    <a:pt x="59" y="773"/>
                    <a:pt x="46" y="865"/>
                    <a:pt x="32" y="958"/>
                  </a:cubicBezTo>
                  <a:cubicBezTo>
                    <a:pt x="16" y="1056"/>
                    <a:pt x="1" y="1155"/>
                    <a:pt x="3" y="1255"/>
                  </a:cubicBezTo>
                  <a:cubicBezTo>
                    <a:pt x="5" y="1360"/>
                    <a:pt x="22" y="1467"/>
                    <a:pt x="48" y="1567"/>
                  </a:cubicBezTo>
                  <a:cubicBezTo>
                    <a:pt x="63" y="1619"/>
                    <a:pt x="80" y="1669"/>
                    <a:pt x="103" y="1717"/>
                  </a:cubicBezTo>
                  <a:cubicBezTo>
                    <a:pt x="127" y="1768"/>
                    <a:pt x="156" y="1824"/>
                    <a:pt x="196" y="1865"/>
                  </a:cubicBezTo>
                  <a:cubicBezTo>
                    <a:pt x="234" y="1906"/>
                    <a:pt x="275" y="1942"/>
                    <a:pt x="322" y="1974"/>
                  </a:cubicBezTo>
                  <a:cubicBezTo>
                    <a:pt x="362" y="2000"/>
                    <a:pt x="410" y="2009"/>
                    <a:pt x="455" y="2016"/>
                  </a:cubicBezTo>
                  <a:cubicBezTo>
                    <a:pt x="470" y="2019"/>
                    <a:pt x="486" y="2021"/>
                    <a:pt x="502" y="2021"/>
                  </a:cubicBezTo>
                  <a:cubicBezTo>
                    <a:pt x="507" y="2021"/>
                    <a:pt x="512" y="2020"/>
                    <a:pt x="517" y="2020"/>
                  </a:cubicBezTo>
                  <a:cubicBezTo>
                    <a:pt x="534" y="2020"/>
                    <a:pt x="553" y="2018"/>
                    <a:pt x="570" y="2014"/>
                  </a:cubicBezTo>
                  <a:cubicBezTo>
                    <a:pt x="753" y="1981"/>
                    <a:pt x="903" y="1844"/>
                    <a:pt x="991" y="1684"/>
                  </a:cubicBezTo>
                  <a:cubicBezTo>
                    <a:pt x="1044" y="1587"/>
                    <a:pt x="1089" y="1484"/>
                    <a:pt x="1115" y="1378"/>
                  </a:cubicBezTo>
                  <a:cubicBezTo>
                    <a:pt x="1130" y="1325"/>
                    <a:pt x="1140" y="1270"/>
                    <a:pt x="1153" y="1215"/>
                  </a:cubicBezTo>
                  <a:cubicBezTo>
                    <a:pt x="1163" y="1167"/>
                    <a:pt x="1173" y="1117"/>
                    <a:pt x="1177" y="1069"/>
                  </a:cubicBezTo>
                  <a:cubicBezTo>
                    <a:pt x="1181" y="1014"/>
                    <a:pt x="1183" y="957"/>
                    <a:pt x="1184" y="904"/>
                  </a:cubicBezTo>
                  <a:cubicBezTo>
                    <a:pt x="1185" y="846"/>
                    <a:pt x="1188" y="791"/>
                    <a:pt x="1183" y="734"/>
                  </a:cubicBezTo>
                  <a:cubicBezTo>
                    <a:pt x="1175" y="641"/>
                    <a:pt x="1167" y="545"/>
                    <a:pt x="1141" y="455"/>
                  </a:cubicBezTo>
                  <a:cubicBezTo>
                    <a:pt x="1127" y="404"/>
                    <a:pt x="1107" y="357"/>
                    <a:pt x="1084" y="308"/>
                  </a:cubicBezTo>
                  <a:cubicBezTo>
                    <a:pt x="1064" y="264"/>
                    <a:pt x="1038" y="217"/>
                    <a:pt x="1004" y="182"/>
                  </a:cubicBezTo>
                  <a:cubicBezTo>
                    <a:pt x="973" y="149"/>
                    <a:pt x="940" y="123"/>
                    <a:pt x="904" y="100"/>
                  </a:cubicBezTo>
                  <a:cubicBezTo>
                    <a:pt x="874" y="79"/>
                    <a:pt x="844" y="56"/>
                    <a:pt x="811" y="43"/>
                  </a:cubicBezTo>
                  <a:cubicBezTo>
                    <a:pt x="789" y="33"/>
                    <a:pt x="766" y="22"/>
                    <a:pt x="744" y="14"/>
                  </a:cubicBezTo>
                  <a:cubicBezTo>
                    <a:pt x="718" y="5"/>
                    <a:pt x="690" y="1"/>
                    <a:pt x="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4"/>
            <p:cNvSpPr/>
            <p:nvPr/>
          </p:nvSpPr>
          <p:spPr>
            <a:xfrm>
              <a:off x="4197900" y="960275"/>
              <a:ext cx="45575" cy="25575"/>
            </a:xfrm>
            <a:custGeom>
              <a:avLst/>
              <a:gdLst/>
              <a:ahLst/>
              <a:cxnLst/>
              <a:rect l="l" t="t" r="r" b="b"/>
              <a:pathLst>
                <a:path w="1823" h="1023" extrusionOk="0">
                  <a:moveTo>
                    <a:pt x="1205" y="11"/>
                  </a:moveTo>
                  <a:cubicBezTo>
                    <a:pt x="1206" y="12"/>
                    <a:pt x="1207" y="12"/>
                    <a:pt x="1207" y="12"/>
                  </a:cubicBezTo>
                  <a:cubicBezTo>
                    <a:pt x="1207" y="12"/>
                    <a:pt x="1206" y="12"/>
                    <a:pt x="1205" y="11"/>
                  </a:cubicBezTo>
                  <a:close/>
                  <a:moveTo>
                    <a:pt x="1039" y="220"/>
                  </a:moveTo>
                  <a:cubicBezTo>
                    <a:pt x="1063" y="220"/>
                    <a:pt x="1087" y="221"/>
                    <a:pt x="1110" y="221"/>
                  </a:cubicBezTo>
                  <a:lnTo>
                    <a:pt x="1109" y="221"/>
                  </a:lnTo>
                  <a:cubicBezTo>
                    <a:pt x="1151" y="226"/>
                    <a:pt x="1192" y="229"/>
                    <a:pt x="1232" y="234"/>
                  </a:cubicBezTo>
                  <a:cubicBezTo>
                    <a:pt x="1233" y="234"/>
                    <a:pt x="1233" y="234"/>
                    <a:pt x="1233" y="236"/>
                  </a:cubicBezTo>
                  <a:cubicBezTo>
                    <a:pt x="1279" y="249"/>
                    <a:pt x="1325" y="265"/>
                    <a:pt x="1367" y="283"/>
                  </a:cubicBezTo>
                  <a:cubicBezTo>
                    <a:pt x="1382" y="291"/>
                    <a:pt x="1395" y="298"/>
                    <a:pt x="1410" y="304"/>
                  </a:cubicBezTo>
                  <a:cubicBezTo>
                    <a:pt x="1415" y="306"/>
                    <a:pt x="1419" y="309"/>
                    <a:pt x="1423" y="311"/>
                  </a:cubicBezTo>
                  <a:cubicBezTo>
                    <a:pt x="1455" y="335"/>
                    <a:pt x="1486" y="360"/>
                    <a:pt x="1517" y="386"/>
                  </a:cubicBezTo>
                  <a:cubicBezTo>
                    <a:pt x="1517" y="386"/>
                    <a:pt x="1517" y="385"/>
                    <a:pt x="1517" y="384"/>
                  </a:cubicBezTo>
                  <a:lnTo>
                    <a:pt x="1517" y="384"/>
                  </a:lnTo>
                  <a:lnTo>
                    <a:pt x="1521" y="389"/>
                  </a:lnTo>
                  <a:cubicBezTo>
                    <a:pt x="1523" y="390"/>
                    <a:pt x="1525" y="392"/>
                    <a:pt x="1526" y="393"/>
                  </a:cubicBezTo>
                  <a:lnTo>
                    <a:pt x="1526" y="393"/>
                  </a:lnTo>
                  <a:cubicBezTo>
                    <a:pt x="1526" y="393"/>
                    <a:pt x="1526" y="393"/>
                    <a:pt x="1524" y="393"/>
                  </a:cubicBezTo>
                  <a:cubicBezTo>
                    <a:pt x="1535" y="402"/>
                    <a:pt x="1544" y="412"/>
                    <a:pt x="1554" y="422"/>
                  </a:cubicBezTo>
                  <a:cubicBezTo>
                    <a:pt x="1558" y="425"/>
                    <a:pt x="1562" y="430"/>
                    <a:pt x="1565" y="435"/>
                  </a:cubicBezTo>
                  <a:cubicBezTo>
                    <a:pt x="1571" y="445"/>
                    <a:pt x="1579" y="458"/>
                    <a:pt x="1585" y="469"/>
                  </a:cubicBezTo>
                  <a:cubicBezTo>
                    <a:pt x="1586" y="470"/>
                    <a:pt x="1586" y="473"/>
                    <a:pt x="1588" y="475"/>
                  </a:cubicBezTo>
                  <a:lnTo>
                    <a:pt x="1588" y="476"/>
                  </a:lnTo>
                  <a:lnTo>
                    <a:pt x="1588" y="480"/>
                  </a:lnTo>
                  <a:cubicBezTo>
                    <a:pt x="1589" y="496"/>
                    <a:pt x="1589" y="511"/>
                    <a:pt x="1589" y="527"/>
                  </a:cubicBezTo>
                  <a:cubicBezTo>
                    <a:pt x="1590" y="534"/>
                    <a:pt x="1590" y="537"/>
                    <a:pt x="1590" y="540"/>
                  </a:cubicBezTo>
                  <a:lnTo>
                    <a:pt x="1583" y="571"/>
                  </a:lnTo>
                  <a:lnTo>
                    <a:pt x="1568" y="609"/>
                  </a:lnTo>
                  <a:cubicBezTo>
                    <a:pt x="1565" y="615"/>
                    <a:pt x="1562" y="620"/>
                    <a:pt x="1558" y="624"/>
                  </a:cubicBezTo>
                  <a:cubicBezTo>
                    <a:pt x="1553" y="631"/>
                    <a:pt x="1547" y="638"/>
                    <a:pt x="1542" y="646"/>
                  </a:cubicBezTo>
                  <a:cubicBezTo>
                    <a:pt x="1535" y="654"/>
                    <a:pt x="1528" y="660"/>
                    <a:pt x="1522" y="666"/>
                  </a:cubicBezTo>
                  <a:cubicBezTo>
                    <a:pt x="1506" y="681"/>
                    <a:pt x="1487" y="693"/>
                    <a:pt x="1468" y="707"/>
                  </a:cubicBezTo>
                  <a:cubicBezTo>
                    <a:pt x="1456" y="714"/>
                    <a:pt x="1444" y="721"/>
                    <a:pt x="1431" y="728"/>
                  </a:cubicBezTo>
                  <a:cubicBezTo>
                    <a:pt x="1422" y="733"/>
                    <a:pt x="1411" y="737"/>
                    <a:pt x="1402" y="742"/>
                  </a:cubicBezTo>
                  <a:cubicBezTo>
                    <a:pt x="1385" y="747"/>
                    <a:pt x="1372" y="752"/>
                    <a:pt x="1357" y="755"/>
                  </a:cubicBezTo>
                  <a:cubicBezTo>
                    <a:pt x="1285" y="769"/>
                    <a:pt x="1211" y="781"/>
                    <a:pt x="1136" y="789"/>
                  </a:cubicBezTo>
                  <a:cubicBezTo>
                    <a:pt x="1066" y="793"/>
                    <a:pt x="995" y="793"/>
                    <a:pt x="924" y="793"/>
                  </a:cubicBezTo>
                  <a:cubicBezTo>
                    <a:pt x="870" y="793"/>
                    <a:pt x="815" y="795"/>
                    <a:pt x="761" y="795"/>
                  </a:cubicBezTo>
                  <a:cubicBezTo>
                    <a:pt x="743" y="795"/>
                    <a:pt x="725" y="795"/>
                    <a:pt x="707" y="794"/>
                  </a:cubicBezTo>
                  <a:cubicBezTo>
                    <a:pt x="628" y="790"/>
                    <a:pt x="548" y="788"/>
                    <a:pt x="470" y="776"/>
                  </a:cubicBezTo>
                  <a:cubicBezTo>
                    <a:pt x="439" y="769"/>
                    <a:pt x="409" y="762"/>
                    <a:pt x="378" y="754"/>
                  </a:cubicBezTo>
                  <a:cubicBezTo>
                    <a:pt x="371" y="750"/>
                    <a:pt x="361" y="748"/>
                    <a:pt x="354" y="744"/>
                  </a:cubicBezTo>
                  <a:cubicBezTo>
                    <a:pt x="349" y="742"/>
                    <a:pt x="344" y="738"/>
                    <a:pt x="340" y="734"/>
                  </a:cubicBezTo>
                  <a:cubicBezTo>
                    <a:pt x="335" y="731"/>
                    <a:pt x="331" y="728"/>
                    <a:pt x="326" y="724"/>
                  </a:cubicBezTo>
                  <a:cubicBezTo>
                    <a:pt x="318" y="716"/>
                    <a:pt x="311" y="708"/>
                    <a:pt x="301" y="699"/>
                  </a:cubicBezTo>
                  <a:lnTo>
                    <a:pt x="301" y="699"/>
                  </a:lnTo>
                  <a:cubicBezTo>
                    <a:pt x="300" y="698"/>
                    <a:pt x="300" y="697"/>
                    <a:pt x="299" y="696"/>
                  </a:cubicBezTo>
                  <a:lnTo>
                    <a:pt x="298" y="695"/>
                  </a:lnTo>
                  <a:cubicBezTo>
                    <a:pt x="298" y="693"/>
                    <a:pt x="296" y="693"/>
                    <a:pt x="296" y="692"/>
                  </a:cubicBezTo>
                  <a:cubicBezTo>
                    <a:pt x="289" y="682"/>
                    <a:pt x="281" y="672"/>
                    <a:pt x="275" y="662"/>
                  </a:cubicBezTo>
                  <a:cubicBezTo>
                    <a:pt x="268" y="651"/>
                    <a:pt x="260" y="639"/>
                    <a:pt x="255" y="626"/>
                  </a:cubicBezTo>
                  <a:cubicBezTo>
                    <a:pt x="252" y="619"/>
                    <a:pt x="249" y="609"/>
                    <a:pt x="245" y="600"/>
                  </a:cubicBezTo>
                  <a:cubicBezTo>
                    <a:pt x="242" y="590"/>
                    <a:pt x="238" y="582"/>
                    <a:pt x="236" y="569"/>
                  </a:cubicBezTo>
                  <a:cubicBezTo>
                    <a:pt x="233" y="554"/>
                    <a:pt x="232" y="540"/>
                    <a:pt x="229" y="525"/>
                  </a:cubicBezTo>
                  <a:lnTo>
                    <a:pt x="229" y="506"/>
                  </a:lnTo>
                  <a:cubicBezTo>
                    <a:pt x="231" y="502"/>
                    <a:pt x="229" y="497"/>
                    <a:pt x="231" y="492"/>
                  </a:cubicBezTo>
                  <a:cubicBezTo>
                    <a:pt x="232" y="489"/>
                    <a:pt x="233" y="484"/>
                    <a:pt x="233" y="479"/>
                  </a:cubicBezTo>
                  <a:cubicBezTo>
                    <a:pt x="236" y="471"/>
                    <a:pt x="238" y="465"/>
                    <a:pt x="243" y="458"/>
                  </a:cubicBezTo>
                  <a:cubicBezTo>
                    <a:pt x="249" y="444"/>
                    <a:pt x="257" y="432"/>
                    <a:pt x="266" y="418"/>
                  </a:cubicBezTo>
                  <a:cubicBezTo>
                    <a:pt x="273" y="411"/>
                    <a:pt x="278" y="403"/>
                    <a:pt x="283" y="396"/>
                  </a:cubicBezTo>
                  <a:cubicBezTo>
                    <a:pt x="296" y="381"/>
                    <a:pt x="310" y="366"/>
                    <a:pt x="325" y="350"/>
                  </a:cubicBezTo>
                  <a:lnTo>
                    <a:pt x="325" y="350"/>
                  </a:lnTo>
                  <a:cubicBezTo>
                    <a:pt x="338" y="339"/>
                    <a:pt x="353" y="329"/>
                    <a:pt x="367" y="318"/>
                  </a:cubicBezTo>
                  <a:cubicBezTo>
                    <a:pt x="374" y="315"/>
                    <a:pt x="379" y="313"/>
                    <a:pt x="384" y="309"/>
                  </a:cubicBezTo>
                  <a:cubicBezTo>
                    <a:pt x="404" y="300"/>
                    <a:pt x="422" y="294"/>
                    <a:pt x="440" y="285"/>
                  </a:cubicBezTo>
                  <a:cubicBezTo>
                    <a:pt x="454" y="282"/>
                    <a:pt x="469" y="278"/>
                    <a:pt x="484" y="274"/>
                  </a:cubicBezTo>
                  <a:cubicBezTo>
                    <a:pt x="587" y="254"/>
                    <a:pt x="691" y="239"/>
                    <a:pt x="796" y="229"/>
                  </a:cubicBezTo>
                  <a:cubicBezTo>
                    <a:pt x="878" y="225"/>
                    <a:pt x="958" y="220"/>
                    <a:pt x="1039" y="220"/>
                  </a:cubicBezTo>
                  <a:close/>
                  <a:moveTo>
                    <a:pt x="1016" y="1"/>
                  </a:moveTo>
                  <a:cubicBezTo>
                    <a:pt x="953" y="1"/>
                    <a:pt x="888" y="6"/>
                    <a:pt x="826" y="9"/>
                  </a:cubicBezTo>
                  <a:cubicBezTo>
                    <a:pt x="748" y="12"/>
                    <a:pt x="672" y="21"/>
                    <a:pt x="597" y="33"/>
                  </a:cubicBezTo>
                  <a:cubicBezTo>
                    <a:pt x="529" y="44"/>
                    <a:pt x="457" y="51"/>
                    <a:pt x="392" y="73"/>
                  </a:cubicBezTo>
                  <a:cubicBezTo>
                    <a:pt x="344" y="88"/>
                    <a:pt x="297" y="108"/>
                    <a:pt x="252" y="131"/>
                  </a:cubicBezTo>
                  <a:cubicBezTo>
                    <a:pt x="185" y="169"/>
                    <a:pt x="128" y="231"/>
                    <a:pt x="83" y="293"/>
                  </a:cubicBezTo>
                  <a:cubicBezTo>
                    <a:pt x="46" y="340"/>
                    <a:pt x="24" y="397"/>
                    <a:pt x="11" y="455"/>
                  </a:cubicBezTo>
                  <a:cubicBezTo>
                    <a:pt x="0" y="506"/>
                    <a:pt x="5" y="559"/>
                    <a:pt x="16" y="611"/>
                  </a:cubicBezTo>
                  <a:cubicBezTo>
                    <a:pt x="31" y="698"/>
                    <a:pt x="77" y="788"/>
                    <a:pt x="138" y="852"/>
                  </a:cubicBezTo>
                  <a:cubicBezTo>
                    <a:pt x="174" y="892"/>
                    <a:pt x="217" y="930"/>
                    <a:pt x="267" y="953"/>
                  </a:cubicBezTo>
                  <a:cubicBezTo>
                    <a:pt x="318" y="975"/>
                    <a:pt x="370" y="989"/>
                    <a:pt x="423" y="1000"/>
                  </a:cubicBezTo>
                  <a:cubicBezTo>
                    <a:pt x="479" y="1010"/>
                    <a:pt x="535" y="1013"/>
                    <a:pt x="591" y="1016"/>
                  </a:cubicBezTo>
                  <a:cubicBezTo>
                    <a:pt x="643" y="1018"/>
                    <a:pt x="696" y="1022"/>
                    <a:pt x="747" y="1022"/>
                  </a:cubicBezTo>
                  <a:cubicBezTo>
                    <a:pt x="799" y="1022"/>
                    <a:pt x="851" y="1020"/>
                    <a:pt x="904" y="1020"/>
                  </a:cubicBezTo>
                  <a:cubicBezTo>
                    <a:pt x="924" y="1020"/>
                    <a:pt x="944" y="1020"/>
                    <a:pt x="964" y="1020"/>
                  </a:cubicBezTo>
                  <a:cubicBezTo>
                    <a:pt x="994" y="1020"/>
                    <a:pt x="1024" y="1020"/>
                    <a:pt x="1053" y="1018"/>
                  </a:cubicBezTo>
                  <a:cubicBezTo>
                    <a:pt x="1104" y="1017"/>
                    <a:pt x="1157" y="1016"/>
                    <a:pt x="1207" y="1008"/>
                  </a:cubicBezTo>
                  <a:cubicBezTo>
                    <a:pt x="1258" y="1002"/>
                    <a:pt x="1307" y="994"/>
                    <a:pt x="1357" y="985"/>
                  </a:cubicBezTo>
                  <a:cubicBezTo>
                    <a:pt x="1414" y="976"/>
                    <a:pt x="1471" y="961"/>
                    <a:pt x="1523" y="936"/>
                  </a:cubicBezTo>
                  <a:cubicBezTo>
                    <a:pt x="1568" y="914"/>
                    <a:pt x="1609" y="888"/>
                    <a:pt x="1647" y="858"/>
                  </a:cubicBezTo>
                  <a:cubicBezTo>
                    <a:pt x="1728" y="796"/>
                    <a:pt x="1780" y="712"/>
                    <a:pt x="1807" y="616"/>
                  </a:cubicBezTo>
                  <a:cubicBezTo>
                    <a:pt x="1817" y="578"/>
                    <a:pt x="1823" y="538"/>
                    <a:pt x="1820" y="500"/>
                  </a:cubicBezTo>
                  <a:cubicBezTo>
                    <a:pt x="1819" y="464"/>
                    <a:pt x="1817" y="427"/>
                    <a:pt x="1801" y="393"/>
                  </a:cubicBezTo>
                  <a:cubicBezTo>
                    <a:pt x="1778" y="351"/>
                    <a:pt x="1755" y="314"/>
                    <a:pt x="1728" y="279"/>
                  </a:cubicBezTo>
                  <a:cubicBezTo>
                    <a:pt x="1699" y="246"/>
                    <a:pt x="1663" y="217"/>
                    <a:pt x="1630" y="191"/>
                  </a:cubicBezTo>
                  <a:cubicBezTo>
                    <a:pt x="1583" y="154"/>
                    <a:pt x="1539" y="119"/>
                    <a:pt x="1486" y="97"/>
                  </a:cubicBezTo>
                  <a:cubicBezTo>
                    <a:pt x="1450" y="78"/>
                    <a:pt x="1415" y="63"/>
                    <a:pt x="1378" y="50"/>
                  </a:cubicBezTo>
                  <a:cubicBezTo>
                    <a:pt x="1366" y="47"/>
                    <a:pt x="1356" y="44"/>
                    <a:pt x="1345" y="40"/>
                  </a:cubicBezTo>
                  <a:cubicBezTo>
                    <a:pt x="1326" y="40"/>
                    <a:pt x="1311" y="37"/>
                    <a:pt x="1294" y="33"/>
                  </a:cubicBezTo>
                  <a:cubicBezTo>
                    <a:pt x="1263" y="24"/>
                    <a:pt x="1228" y="16"/>
                    <a:pt x="1194" y="10"/>
                  </a:cubicBezTo>
                  <a:lnTo>
                    <a:pt x="1194" y="10"/>
                  </a:lnTo>
                  <a:cubicBezTo>
                    <a:pt x="1198" y="11"/>
                    <a:pt x="1201" y="11"/>
                    <a:pt x="1205" y="11"/>
                  </a:cubicBezTo>
                  <a:lnTo>
                    <a:pt x="1205" y="11"/>
                  </a:lnTo>
                  <a:cubicBezTo>
                    <a:pt x="1201" y="11"/>
                    <a:pt x="1197" y="10"/>
                    <a:pt x="1193" y="10"/>
                  </a:cubicBezTo>
                  <a:lnTo>
                    <a:pt x="1193" y="10"/>
                  </a:lnTo>
                  <a:cubicBezTo>
                    <a:pt x="1193" y="10"/>
                    <a:pt x="1193" y="10"/>
                    <a:pt x="1193" y="10"/>
                  </a:cubicBezTo>
                  <a:lnTo>
                    <a:pt x="1193" y="10"/>
                  </a:lnTo>
                  <a:cubicBezTo>
                    <a:pt x="1193" y="10"/>
                    <a:pt x="1193" y="10"/>
                    <a:pt x="1193" y="10"/>
                  </a:cubicBezTo>
                  <a:lnTo>
                    <a:pt x="1193" y="10"/>
                  </a:lnTo>
                  <a:cubicBezTo>
                    <a:pt x="1193" y="10"/>
                    <a:pt x="1192" y="10"/>
                    <a:pt x="1191" y="10"/>
                  </a:cubicBezTo>
                  <a:cubicBezTo>
                    <a:pt x="1133" y="5"/>
                    <a:pt x="1074"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4"/>
            <p:cNvSpPr/>
            <p:nvPr/>
          </p:nvSpPr>
          <p:spPr>
            <a:xfrm>
              <a:off x="4205375" y="977700"/>
              <a:ext cx="50" cy="75"/>
            </a:xfrm>
            <a:custGeom>
              <a:avLst/>
              <a:gdLst/>
              <a:ahLst/>
              <a:cxnLst/>
              <a:rect l="l" t="t" r="r" b="b"/>
              <a:pathLst>
                <a:path w="2" h="3" extrusionOk="0">
                  <a:moveTo>
                    <a:pt x="0" y="2"/>
                  </a:moveTo>
                  <a:cubicBezTo>
                    <a:pt x="0" y="2"/>
                    <a:pt x="1" y="2"/>
                    <a:pt x="0" y="2"/>
                  </a:cubicBezTo>
                  <a:cubicBezTo>
                    <a:pt x="0" y="2"/>
                    <a:pt x="0" y="0"/>
                    <a:pt x="0" y="2"/>
                  </a:cubicBezTo>
                  <a:cubicBezTo>
                    <a:pt x="0" y="0"/>
                    <a:pt x="0" y="0"/>
                    <a:pt x="0" y="2"/>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4"/>
            <p:cNvSpPr/>
            <p:nvPr/>
          </p:nvSpPr>
          <p:spPr>
            <a:xfrm>
              <a:off x="4296850" y="963050"/>
              <a:ext cx="48275" cy="25450"/>
            </a:xfrm>
            <a:custGeom>
              <a:avLst/>
              <a:gdLst/>
              <a:ahLst/>
              <a:cxnLst/>
              <a:rect l="l" t="t" r="r" b="b"/>
              <a:pathLst>
                <a:path w="1931" h="1018" extrusionOk="0">
                  <a:moveTo>
                    <a:pt x="1129" y="229"/>
                  </a:moveTo>
                  <a:cubicBezTo>
                    <a:pt x="1136" y="229"/>
                    <a:pt x="1144" y="229"/>
                    <a:pt x="1151" y="229"/>
                  </a:cubicBezTo>
                  <a:cubicBezTo>
                    <a:pt x="1257" y="230"/>
                    <a:pt x="1360" y="237"/>
                    <a:pt x="1465" y="238"/>
                  </a:cubicBezTo>
                  <a:cubicBezTo>
                    <a:pt x="1477" y="238"/>
                    <a:pt x="1489" y="235"/>
                    <a:pt x="1499" y="233"/>
                  </a:cubicBezTo>
                  <a:cubicBezTo>
                    <a:pt x="1504" y="234"/>
                    <a:pt x="1511" y="235"/>
                    <a:pt x="1516" y="238"/>
                  </a:cubicBezTo>
                  <a:cubicBezTo>
                    <a:pt x="1533" y="244"/>
                    <a:pt x="1549" y="250"/>
                    <a:pt x="1566" y="258"/>
                  </a:cubicBezTo>
                  <a:cubicBezTo>
                    <a:pt x="1579" y="263"/>
                    <a:pt x="1590" y="270"/>
                    <a:pt x="1601" y="277"/>
                  </a:cubicBezTo>
                  <a:cubicBezTo>
                    <a:pt x="1609" y="281"/>
                    <a:pt x="1614" y="286"/>
                    <a:pt x="1619" y="290"/>
                  </a:cubicBezTo>
                  <a:cubicBezTo>
                    <a:pt x="1629" y="299"/>
                    <a:pt x="1641" y="311"/>
                    <a:pt x="1651" y="321"/>
                  </a:cubicBezTo>
                  <a:cubicBezTo>
                    <a:pt x="1656" y="326"/>
                    <a:pt x="1660" y="331"/>
                    <a:pt x="1663" y="336"/>
                  </a:cubicBezTo>
                  <a:cubicBezTo>
                    <a:pt x="1668" y="343"/>
                    <a:pt x="1672" y="351"/>
                    <a:pt x="1676" y="357"/>
                  </a:cubicBezTo>
                  <a:cubicBezTo>
                    <a:pt x="1689" y="385"/>
                    <a:pt x="1698" y="414"/>
                    <a:pt x="1710" y="442"/>
                  </a:cubicBezTo>
                  <a:cubicBezTo>
                    <a:pt x="1703" y="457"/>
                    <a:pt x="1702" y="473"/>
                    <a:pt x="1698" y="488"/>
                  </a:cubicBezTo>
                  <a:cubicBezTo>
                    <a:pt x="1697" y="493"/>
                    <a:pt x="1696" y="498"/>
                    <a:pt x="1693" y="506"/>
                  </a:cubicBezTo>
                  <a:cubicBezTo>
                    <a:pt x="1688" y="520"/>
                    <a:pt x="1683" y="537"/>
                    <a:pt x="1677" y="550"/>
                  </a:cubicBezTo>
                  <a:cubicBezTo>
                    <a:pt x="1666" y="562"/>
                    <a:pt x="1657" y="575"/>
                    <a:pt x="1647" y="586"/>
                  </a:cubicBezTo>
                  <a:cubicBezTo>
                    <a:pt x="1646" y="588"/>
                    <a:pt x="1645" y="589"/>
                    <a:pt x="1644" y="591"/>
                  </a:cubicBezTo>
                  <a:lnTo>
                    <a:pt x="1642" y="593"/>
                  </a:lnTo>
                  <a:cubicBezTo>
                    <a:pt x="1609" y="621"/>
                    <a:pt x="1573" y="647"/>
                    <a:pt x="1536" y="672"/>
                  </a:cubicBezTo>
                  <a:cubicBezTo>
                    <a:pt x="1528" y="677"/>
                    <a:pt x="1520" y="682"/>
                    <a:pt x="1512" y="687"/>
                  </a:cubicBezTo>
                  <a:cubicBezTo>
                    <a:pt x="1495" y="695"/>
                    <a:pt x="1480" y="700"/>
                    <a:pt x="1463" y="707"/>
                  </a:cubicBezTo>
                  <a:cubicBezTo>
                    <a:pt x="1448" y="710"/>
                    <a:pt x="1433" y="714"/>
                    <a:pt x="1418" y="718"/>
                  </a:cubicBezTo>
                  <a:cubicBezTo>
                    <a:pt x="1381" y="726"/>
                    <a:pt x="1341" y="735"/>
                    <a:pt x="1305" y="743"/>
                  </a:cubicBezTo>
                  <a:cubicBezTo>
                    <a:pt x="1272" y="748"/>
                    <a:pt x="1241" y="751"/>
                    <a:pt x="1207" y="755"/>
                  </a:cubicBezTo>
                  <a:lnTo>
                    <a:pt x="1202" y="755"/>
                  </a:lnTo>
                  <a:cubicBezTo>
                    <a:pt x="1200" y="755"/>
                    <a:pt x="1198" y="755"/>
                    <a:pt x="1196" y="756"/>
                  </a:cubicBezTo>
                  <a:cubicBezTo>
                    <a:pt x="1196" y="755"/>
                    <a:pt x="1197" y="755"/>
                    <a:pt x="1197" y="755"/>
                  </a:cubicBezTo>
                  <a:cubicBezTo>
                    <a:pt x="1191" y="755"/>
                    <a:pt x="1187" y="756"/>
                    <a:pt x="1180" y="756"/>
                  </a:cubicBezTo>
                  <a:lnTo>
                    <a:pt x="1181" y="756"/>
                  </a:lnTo>
                  <a:cubicBezTo>
                    <a:pt x="1170" y="756"/>
                    <a:pt x="1159" y="759"/>
                    <a:pt x="1145" y="760"/>
                  </a:cubicBezTo>
                  <a:lnTo>
                    <a:pt x="1146" y="760"/>
                  </a:lnTo>
                  <a:cubicBezTo>
                    <a:pt x="1057" y="767"/>
                    <a:pt x="969" y="777"/>
                    <a:pt x="878" y="785"/>
                  </a:cubicBezTo>
                  <a:lnTo>
                    <a:pt x="893" y="785"/>
                  </a:lnTo>
                  <a:cubicBezTo>
                    <a:pt x="832" y="789"/>
                    <a:pt x="771" y="792"/>
                    <a:pt x="709" y="792"/>
                  </a:cubicBezTo>
                  <a:cubicBezTo>
                    <a:pt x="693" y="792"/>
                    <a:pt x="676" y="792"/>
                    <a:pt x="659" y="792"/>
                  </a:cubicBezTo>
                  <a:cubicBezTo>
                    <a:pt x="594" y="790"/>
                    <a:pt x="531" y="782"/>
                    <a:pt x="467" y="775"/>
                  </a:cubicBezTo>
                  <a:lnTo>
                    <a:pt x="465" y="775"/>
                  </a:lnTo>
                  <a:cubicBezTo>
                    <a:pt x="463" y="775"/>
                    <a:pt x="460" y="773"/>
                    <a:pt x="457" y="773"/>
                  </a:cubicBezTo>
                  <a:lnTo>
                    <a:pt x="462" y="773"/>
                  </a:lnTo>
                  <a:cubicBezTo>
                    <a:pt x="441" y="770"/>
                    <a:pt x="422" y="766"/>
                    <a:pt x="401" y="761"/>
                  </a:cubicBezTo>
                  <a:cubicBezTo>
                    <a:pt x="387" y="755"/>
                    <a:pt x="374" y="750"/>
                    <a:pt x="360" y="744"/>
                  </a:cubicBezTo>
                  <a:cubicBezTo>
                    <a:pt x="355" y="741"/>
                    <a:pt x="350" y="737"/>
                    <a:pt x="345" y="735"/>
                  </a:cubicBezTo>
                  <a:lnTo>
                    <a:pt x="330" y="723"/>
                  </a:lnTo>
                  <a:cubicBezTo>
                    <a:pt x="313" y="706"/>
                    <a:pt x="297" y="690"/>
                    <a:pt x="281" y="675"/>
                  </a:cubicBezTo>
                  <a:lnTo>
                    <a:pt x="281" y="675"/>
                  </a:lnTo>
                  <a:cubicBezTo>
                    <a:pt x="282" y="676"/>
                    <a:pt x="282" y="677"/>
                    <a:pt x="283" y="678"/>
                  </a:cubicBezTo>
                  <a:lnTo>
                    <a:pt x="283" y="678"/>
                  </a:lnTo>
                  <a:cubicBezTo>
                    <a:pt x="281" y="676"/>
                    <a:pt x="279" y="674"/>
                    <a:pt x="278" y="673"/>
                  </a:cubicBezTo>
                  <a:lnTo>
                    <a:pt x="276" y="671"/>
                  </a:lnTo>
                  <a:lnTo>
                    <a:pt x="276" y="671"/>
                  </a:lnTo>
                  <a:cubicBezTo>
                    <a:pt x="277" y="671"/>
                    <a:pt x="277" y="672"/>
                    <a:pt x="278" y="672"/>
                  </a:cubicBezTo>
                  <a:cubicBezTo>
                    <a:pt x="271" y="663"/>
                    <a:pt x="263" y="652"/>
                    <a:pt x="257" y="643"/>
                  </a:cubicBezTo>
                  <a:cubicBezTo>
                    <a:pt x="254" y="637"/>
                    <a:pt x="251" y="632"/>
                    <a:pt x="247" y="626"/>
                  </a:cubicBezTo>
                  <a:cubicBezTo>
                    <a:pt x="245" y="621"/>
                    <a:pt x="242" y="616"/>
                    <a:pt x="241" y="611"/>
                  </a:cubicBezTo>
                  <a:lnTo>
                    <a:pt x="241" y="610"/>
                  </a:lnTo>
                  <a:lnTo>
                    <a:pt x="233" y="583"/>
                  </a:lnTo>
                  <a:cubicBezTo>
                    <a:pt x="233" y="576"/>
                    <a:pt x="233" y="570"/>
                    <a:pt x="232" y="564"/>
                  </a:cubicBezTo>
                  <a:cubicBezTo>
                    <a:pt x="231" y="552"/>
                    <a:pt x="231" y="540"/>
                    <a:pt x="232" y="528"/>
                  </a:cubicBezTo>
                  <a:cubicBezTo>
                    <a:pt x="233" y="522"/>
                    <a:pt x="233" y="516"/>
                    <a:pt x="235" y="511"/>
                  </a:cubicBezTo>
                  <a:lnTo>
                    <a:pt x="238" y="495"/>
                  </a:lnTo>
                  <a:cubicBezTo>
                    <a:pt x="240" y="488"/>
                    <a:pt x="241" y="483"/>
                    <a:pt x="243" y="478"/>
                  </a:cubicBezTo>
                  <a:cubicBezTo>
                    <a:pt x="247" y="470"/>
                    <a:pt x="253" y="461"/>
                    <a:pt x="258" y="454"/>
                  </a:cubicBezTo>
                  <a:lnTo>
                    <a:pt x="266" y="442"/>
                  </a:lnTo>
                  <a:lnTo>
                    <a:pt x="262" y="450"/>
                  </a:lnTo>
                  <a:cubicBezTo>
                    <a:pt x="263" y="449"/>
                    <a:pt x="264" y="447"/>
                    <a:pt x="266" y="445"/>
                  </a:cubicBezTo>
                  <a:cubicBezTo>
                    <a:pt x="277" y="433"/>
                    <a:pt x="288" y="421"/>
                    <a:pt x="299" y="410"/>
                  </a:cubicBezTo>
                  <a:cubicBezTo>
                    <a:pt x="309" y="400"/>
                    <a:pt x="320" y="393"/>
                    <a:pt x="330" y="384"/>
                  </a:cubicBezTo>
                  <a:cubicBezTo>
                    <a:pt x="356" y="368"/>
                    <a:pt x="382" y="353"/>
                    <a:pt x="408" y="339"/>
                  </a:cubicBezTo>
                  <a:cubicBezTo>
                    <a:pt x="433" y="327"/>
                    <a:pt x="458" y="317"/>
                    <a:pt x="483" y="308"/>
                  </a:cubicBezTo>
                  <a:cubicBezTo>
                    <a:pt x="524" y="295"/>
                    <a:pt x="566" y="285"/>
                    <a:pt x="609" y="275"/>
                  </a:cubicBezTo>
                  <a:cubicBezTo>
                    <a:pt x="649" y="266"/>
                    <a:pt x="690" y="259"/>
                    <a:pt x="730" y="254"/>
                  </a:cubicBezTo>
                  <a:cubicBezTo>
                    <a:pt x="768" y="249"/>
                    <a:pt x="806" y="246"/>
                    <a:pt x="842" y="243"/>
                  </a:cubicBezTo>
                  <a:lnTo>
                    <a:pt x="840" y="243"/>
                  </a:lnTo>
                  <a:cubicBezTo>
                    <a:pt x="935" y="235"/>
                    <a:pt x="1032" y="229"/>
                    <a:pt x="1129" y="229"/>
                  </a:cubicBezTo>
                  <a:close/>
                  <a:moveTo>
                    <a:pt x="1327" y="0"/>
                  </a:moveTo>
                  <a:cubicBezTo>
                    <a:pt x="1328" y="0"/>
                    <a:pt x="1330" y="0"/>
                    <a:pt x="1331" y="1"/>
                  </a:cubicBezTo>
                  <a:lnTo>
                    <a:pt x="1325" y="1"/>
                  </a:lnTo>
                  <a:cubicBezTo>
                    <a:pt x="1321" y="3"/>
                    <a:pt x="1316" y="6"/>
                    <a:pt x="1311" y="8"/>
                  </a:cubicBezTo>
                  <a:cubicBezTo>
                    <a:pt x="1297" y="8"/>
                    <a:pt x="1281" y="7"/>
                    <a:pt x="1268" y="7"/>
                  </a:cubicBezTo>
                  <a:cubicBezTo>
                    <a:pt x="1215" y="5"/>
                    <a:pt x="1163" y="4"/>
                    <a:pt x="1111" y="4"/>
                  </a:cubicBezTo>
                  <a:cubicBezTo>
                    <a:pt x="1053" y="4"/>
                    <a:pt x="997" y="5"/>
                    <a:pt x="940" y="8"/>
                  </a:cubicBezTo>
                  <a:cubicBezTo>
                    <a:pt x="837" y="16"/>
                    <a:pt x="731" y="21"/>
                    <a:pt x="629" y="39"/>
                  </a:cubicBezTo>
                  <a:cubicBezTo>
                    <a:pt x="533" y="58"/>
                    <a:pt x="439" y="80"/>
                    <a:pt x="348" y="116"/>
                  </a:cubicBezTo>
                  <a:cubicBezTo>
                    <a:pt x="239" y="161"/>
                    <a:pt x="129" y="232"/>
                    <a:pt x="64" y="332"/>
                  </a:cubicBezTo>
                  <a:cubicBezTo>
                    <a:pt x="36" y="377"/>
                    <a:pt x="14" y="425"/>
                    <a:pt x="7" y="478"/>
                  </a:cubicBezTo>
                  <a:cubicBezTo>
                    <a:pt x="2" y="524"/>
                    <a:pt x="1" y="571"/>
                    <a:pt x="7" y="619"/>
                  </a:cubicBezTo>
                  <a:cubicBezTo>
                    <a:pt x="17" y="704"/>
                    <a:pt x="68" y="779"/>
                    <a:pt x="125" y="841"/>
                  </a:cubicBezTo>
                  <a:cubicBezTo>
                    <a:pt x="186" y="905"/>
                    <a:pt x="256" y="956"/>
                    <a:pt x="341" y="978"/>
                  </a:cubicBezTo>
                  <a:cubicBezTo>
                    <a:pt x="394" y="993"/>
                    <a:pt x="449" y="1001"/>
                    <a:pt x="504" y="1007"/>
                  </a:cubicBezTo>
                  <a:cubicBezTo>
                    <a:pt x="571" y="1014"/>
                    <a:pt x="638" y="1017"/>
                    <a:pt x="705" y="1017"/>
                  </a:cubicBezTo>
                  <a:cubicBezTo>
                    <a:pt x="725" y="1017"/>
                    <a:pt x="745" y="1017"/>
                    <a:pt x="765" y="1017"/>
                  </a:cubicBezTo>
                  <a:cubicBezTo>
                    <a:pt x="791" y="1014"/>
                    <a:pt x="817" y="1014"/>
                    <a:pt x="842" y="1013"/>
                  </a:cubicBezTo>
                  <a:cubicBezTo>
                    <a:pt x="943" y="1006"/>
                    <a:pt x="1042" y="994"/>
                    <a:pt x="1141" y="986"/>
                  </a:cubicBezTo>
                  <a:lnTo>
                    <a:pt x="1152" y="986"/>
                  </a:lnTo>
                  <a:cubicBezTo>
                    <a:pt x="1162" y="984"/>
                    <a:pt x="1171" y="984"/>
                    <a:pt x="1178" y="984"/>
                  </a:cubicBezTo>
                  <a:lnTo>
                    <a:pt x="1163" y="984"/>
                  </a:lnTo>
                  <a:cubicBezTo>
                    <a:pt x="1180" y="983"/>
                    <a:pt x="1198" y="981"/>
                    <a:pt x="1214" y="980"/>
                  </a:cubicBezTo>
                  <a:lnTo>
                    <a:pt x="1212" y="980"/>
                  </a:lnTo>
                  <a:cubicBezTo>
                    <a:pt x="1245" y="978"/>
                    <a:pt x="1280" y="976"/>
                    <a:pt x="1315" y="970"/>
                  </a:cubicBezTo>
                  <a:cubicBezTo>
                    <a:pt x="1348" y="963"/>
                    <a:pt x="1382" y="955"/>
                    <a:pt x="1415" y="947"/>
                  </a:cubicBezTo>
                  <a:cubicBezTo>
                    <a:pt x="1444" y="941"/>
                    <a:pt x="1474" y="936"/>
                    <a:pt x="1502" y="930"/>
                  </a:cubicBezTo>
                  <a:cubicBezTo>
                    <a:pt x="1548" y="919"/>
                    <a:pt x="1594" y="901"/>
                    <a:pt x="1632" y="877"/>
                  </a:cubicBezTo>
                  <a:cubicBezTo>
                    <a:pt x="1672" y="852"/>
                    <a:pt x="1708" y="827"/>
                    <a:pt x="1744" y="798"/>
                  </a:cubicBezTo>
                  <a:cubicBezTo>
                    <a:pt x="1786" y="766"/>
                    <a:pt x="1825" y="729"/>
                    <a:pt x="1857" y="683"/>
                  </a:cubicBezTo>
                  <a:cubicBezTo>
                    <a:pt x="1878" y="655"/>
                    <a:pt x="1890" y="620"/>
                    <a:pt x="1903" y="588"/>
                  </a:cubicBezTo>
                  <a:cubicBezTo>
                    <a:pt x="1911" y="562"/>
                    <a:pt x="1919" y="538"/>
                    <a:pt x="1921" y="511"/>
                  </a:cubicBezTo>
                  <a:cubicBezTo>
                    <a:pt x="1925" y="483"/>
                    <a:pt x="1926" y="457"/>
                    <a:pt x="1926" y="430"/>
                  </a:cubicBezTo>
                  <a:cubicBezTo>
                    <a:pt x="1931" y="390"/>
                    <a:pt x="1910" y="354"/>
                    <a:pt x="1899" y="318"/>
                  </a:cubicBezTo>
                  <a:cubicBezTo>
                    <a:pt x="1858" y="210"/>
                    <a:pt x="1782" y="119"/>
                    <a:pt x="1679" y="64"/>
                  </a:cubicBezTo>
                  <a:cubicBezTo>
                    <a:pt x="1658" y="54"/>
                    <a:pt x="1636" y="43"/>
                    <a:pt x="1615" y="34"/>
                  </a:cubicBezTo>
                  <a:cubicBezTo>
                    <a:pt x="1594" y="34"/>
                    <a:pt x="1574" y="30"/>
                    <a:pt x="1553" y="26"/>
                  </a:cubicBezTo>
                  <a:cubicBezTo>
                    <a:pt x="1516" y="18"/>
                    <a:pt x="1479" y="11"/>
                    <a:pt x="1440" y="5"/>
                  </a:cubicBezTo>
                  <a:lnTo>
                    <a:pt x="1445" y="5"/>
                  </a:lnTo>
                  <a:cubicBezTo>
                    <a:pt x="1405" y="1"/>
                    <a:pt x="1366" y="0"/>
                    <a:pt x="1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4"/>
            <p:cNvSpPr/>
            <p:nvPr/>
          </p:nvSpPr>
          <p:spPr>
            <a:xfrm>
              <a:off x="4308350" y="982400"/>
              <a:ext cx="125" cy="50"/>
            </a:xfrm>
            <a:custGeom>
              <a:avLst/>
              <a:gdLst/>
              <a:ahLst/>
              <a:cxnLst/>
              <a:rect l="l" t="t" r="r" b="b"/>
              <a:pathLst>
                <a:path w="5" h="2" extrusionOk="0">
                  <a:moveTo>
                    <a:pt x="0" y="0"/>
                  </a:moveTo>
                  <a:cubicBezTo>
                    <a:pt x="2" y="0"/>
                    <a:pt x="3" y="0"/>
                    <a:pt x="4" y="1"/>
                  </a:cubicBezTo>
                  <a:lnTo>
                    <a:pt x="4" y="1"/>
                  </a:lnTo>
                  <a:cubicBezTo>
                    <a:pt x="3" y="0"/>
                    <a:pt x="2"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4"/>
            <p:cNvSpPr/>
            <p:nvPr/>
          </p:nvSpPr>
          <p:spPr>
            <a:xfrm>
              <a:off x="4303175" y="974200"/>
              <a:ext cx="125" cy="175"/>
            </a:xfrm>
            <a:custGeom>
              <a:avLst/>
              <a:gdLst/>
              <a:ahLst/>
              <a:cxnLst/>
              <a:rect l="l" t="t" r="r" b="b"/>
              <a:pathLst>
                <a:path w="5" h="7" extrusionOk="0">
                  <a:moveTo>
                    <a:pt x="5" y="1"/>
                  </a:moveTo>
                  <a:lnTo>
                    <a:pt x="5" y="1"/>
                  </a:lnTo>
                  <a:cubicBezTo>
                    <a:pt x="4" y="3"/>
                    <a:pt x="3" y="5"/>
                    <a:pt x="1" y="6"/>
                  </a:cubicBezTo>
                  <a:cubicBezTo>
                    <a:pt x="3" y="5"/>
                    <a:pt x="4" y="4"/>
                    <a:pt x="5" y="1"/>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4"/>
            <p:cNvSpPr/>
            <p:nvPr/>
          </p:nvSpPr>
          <p:spPr>
            <a:xfrm>
              <a:off x="4273750" y="990675"/>
              <a:ext cx="100" cy="50"/>
            </a:xfrm>
            <a:custGeom>
              <a:avLst/>
              <a:gdLst/>
              <a:ahLst/>
              <a:cxnLst/>
              <a:rect l="l" t="t" r="r" b="b"/>
              <a:pathLst>
                <a:path w="4" h="2" extrusionOk="0">
                  <a:moveTo>
                    <a:pt x="0" y="0"/>
                  </a:moveTo>
                  <a:cubicBezTo>
                    <a:pt x="1" y="1"/>
                    <a:pt x="3" y="1"/>
                    <a:pt x="3" y="1"/>
                  </a:cubicBezTo>
                  <a:cubicBezTo>
                    <a:pt x="3" y="1"/>
                    <a:pt x="1"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a:off x="4275750" y="991825"/>
              <a:ext cx="325" cy="200"/>
            </a:xfrm>
            <a:custGeom>
              <a:avLst/>
              <a:gdLst/>
              <a:ahLst/>
              <a:cxnLst/>
              <a:rect l="l" t="t" r="r" b="b"/>
              <a:pathLst>
                <a:path w="13" h="8" extrusionOk="0">
                  <a:moveTo>
                    <a:pt x="1" y="1"/>
                  </a:moveTo>
                  <a:lnTo>
                    <a:pt x="1" y="1"/>
                  </a:lnTo>
                  <a:cubicBezTo>
                    <a:pt x="5" y="4"/>
                    <a:pt x="7" y="5"/>
                    <a:pt x="10" y="7"/>
                  </a:cubicBezTo>
                  <a:lnTo>
                    <a:pt x="10" y="7"/>
                  </a:lnTo>
                  <a:cubicBezTo>
                    <a:pt x="7" y="5"/>
                    <a:pt x="5" y="2"/>
                    <a:pt x="1" y="1"/>
                  </a:cubicBezTo>
                  <a:close/>
                  <a:moveTo>
                    <a:pt x="10" y="7"/>
                  </a:moveTo>
                  <a:cubicBezTo>
                    <a:pt x="11" y="7"/>
                    <a:pt x="12" y="8"/>
                    <a:pt x="13" y="8"/>
                  </a:cubicBezTo>
                  <a:cubicBezTo>
                    <a:pt x="12" y="8"/>
                    <a:pt x="11" y="7"/>
                    <a:pt x="10" y="7"/>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4"/>
            <p:cNvSpPr/>
            <p:nvPr/>
          </p:nvSpPr>
          <p:spPr>
            <a:xfrm>
              <a:off x="4253625" y="988875"/>
              <a:ext cx="27400" cy="49275"/>
            </a:xfrm>
            <a:custGeom>
              <a:avLst/>
              <a:gdLst/>
              <a:ahLst/>
              <a:cxnLst/>
              <a:rect l="l" t="t" r="r" b="b"/>
              <a:pathLst>
                <a:path w="1096" h="1971" extrusionOk="0">
                  <a:moveTo>
                    <a:pt x="735" y="37"/>
                  </a:moveTo>
                  <a:cubicBezTo>
                    <a:pt x="738" y="38"/>
                    <a:pt x="742" y="39"/>
                    <a:pt x="744" y="41"/>
                  </a:cubicBezTo>
                  <a:cubicBezTo>
                    <a:pt x="741" y="40"/>
                    <a:pt x="738" y="38"/>
                    <a:pt x="735" y="37"/>
                  </a:cubicBezTo>
                  <a:close/>
                  <a:moveTo>
                    <a:pt x="510" y="248"/>
                  </a:moveTo>
                  <a:cubicBezTo>
                    <a:pt x="510" y="248"/>
                    <a:pt x="510" y="248"/>
                    <a:pt x="509" y="248"/>
                  </a:cubicBezTo>
                  <a:lnTo>
                    <a:pt x="509" y="248"/>
                  </a:lnTo>
                  <a:cubicBezTo>
                    <a:pt x="510" y="248"/>
                    <a:pt x="510" y="248"/>
                    <a:pt x="510" y="248"/>
                  </a:cubicBezTo>
                  <a:close/>
                  <a:moveTo>
                    <a:pt x="572" y="227"/>
                  </a:moveTo>
                  <a:cubicBezTo>
                    <a:pt x="581" y="231"/>
                    <a:pt x="589" y="232"/>
                    <a:pt x="600" y="232"/>
                  </a:cubicBezTo>
                  <a:cubicBezTo>
                    <a:pt x="608" y="232"/>
                    <a:pt x="617" y="233"/>
                    <a:pt x="625" y="234"/>
                  </a:cubicBezTo>
                  <a:cubicBezTo>
                    <a:pt x="626" y="234"/>
                    <a:pt x="628" y="234"/>
                    <a:pt x="629" y="236"/>
                  </a:cubicBezTo>
                  <a:cubicBezTo>
                    <a:pt x="631" y="237"/>
                    <a:pt x="634" y="238"/>
                    <a:pt x="638" y="239"/>
                  </a:cubicBezTo>
                  <a:cubicBezTo>
                    <a:pt x="636" y="238"/>
                    <a:pt x="634" y="237"/>
                    <a:pt x="633" y="237"/>
                  </a:cubicBezTo>
                  <a:lnTo>
                    <a:pt x="634" y="237"/>
                  </a:lnTo>
                  <a:lnTo>
                    <a:pt x="669" y="253"/>
                  </a:lnTo>
                  <a:cubicBezTo>
                    <a:pt x="690" y="264"/>
                    <a:pt x="710" y="276"/>
                    <a:pt x="732" y="285"/>
                  </a:cubicBezTo>
                  <a:cubicBezTo>
                    <a:pt x="739" y="289"/>
                    <a:pt x="747" y="293"/>
                    <a:pt x="754" y="298"/>
                  </a:cubicBezTo>
                  <a:lnTo>
                    <a:pt x="746" y="294"/>
                  </a:lnTo>
                  <a:lnTo>
                    <a:pt x="746" y="294"/>
                  </a:lnTo>
                  <a:cubicBezTo>
                    <a:pt x="757" y="300"/>
                    <a:pt x="765" y="307"/>
                    <a:pt x="775" y="314"/>
                  </a:cubicBezTo>
                  <a:cubicBezTo>
                    <a:pt x="777" y="315"/>
                    <a:pt x="779" y="316"/>
                    <a:pt x="780" y="317"/>
                  </a:cubicBezTo>
                  <a:cubicBezTo>
                    <a:pt x="783" y="320"/>
                    <a:pt x="786" y="322"/>
                    <a:pt x="789" y="326"/>
                  </a:cubicBezTo>
                  <a:cubicBezTo>
                    <a:pt x="790" y="327"/>
                    <a:pt x="791" y="330"/>
                    <a:pt x="793" y="332"/>
                  </a:cubicBezTo>
                  <a:cubicBezTo>
                    <a:pt x="805" y="358"/>
                    <a:pt x="815" y="387"/>
                    <a:pt x="826" y="414"/>
                  </a:cubicBezTo>
                  <a:cubicBezTo>
                    <a:pt x="836" y="443"/>
                    <a:pt x="842" y="471"/>
                    <a:pt x="849" y="497"/>
                  </a:cubicBezTo>
                  <a:cubicBezTo>
                    <a:pt x="859" y="544"/>
                    <a:pt x="865" y="592"/>
                    <a:pt x="868" y="639"/>
                  </a:cubicBezTo>
                  <a:cubicBezTo>
                    <a:pt x="875" y="734"/>
                    <a:pt x="872" y="828"/>
                    <a:pt x="872" y="924"/>
                  </a:cubicBezTo>
                  <a:cubicBezTo>
                    <a:pt x="868" y="1008"/>
                    <a:pt x="866" y="1095"/>
                    <a:pt x="863" y="1183"/>
                  </a:cubicBezTo>
                  <a:cubicBezTo>
                    <a:pt x="861" y="1258"/>
                    <a:pt x="856" y="1333"/>
                    <a:pt x="844" y="1410"/>
                  </a:cubicBezTo>
                  <a:cubicBezTo>
                    <a:pt x="840" y="1434"/>
                    <a:pt x="834" y="1455"/>
                    <a:pt x="828" y="1477"/>
                  </a:cubicBezTo>
                  <a:cubicBezTo>
                    <a:pt x="824" y="1493"/>
                    <a:pt x="816" y="1512"/>
                    <a:pt x="810" y="1528"/>
                  </a:cubicBezTo>
                  <a:cubicBezTo>
                    <a:pt x="793" y="1566"/>
                    <a:pt x="772" y="1602"/>
                    <a:pt x="749" y="1637"/>
                  </a:cubicBezTo>
                  <a:cubicBezTo>
                    <a:pt x="744" y="1644"/>
                    <a:pt x="738" y="1652"/>
                    <a:pt x="733" y="1658"/>
                  </a:cubicBezTo>
                  <a:cubicBezTo>
                    <a:pt x="723" y="1670"/>
                    <a:pt x="711" y="1682"/>
                    <a:pt x="699" y="1694"/>
                  </a:cubicBezTo>
                  <a:cubicBezTo>
                    <a:pt x="696" y="1698"/>
                    <a:pt x="691" y="1701"/>
                    <a:pt x="686" y="1704"/>
                  </a:cubicBezTo>
                  <a:cubicBezTo>
                    <a:pt x="676" y="1711"/>
                    <a:pt x="665" y="1718"/>
                    <a:pt x="652" y="1726"/>
                  </a:cubicBezTo>
                  <a:cubicBezTo>
                    <a:pt x="636" y="1731"/>
                    <a:pt x="620" y="1736"/>
                    <a:pt x="604" y="1741"/>
                  </a:cubicBezTo>
                  <a:cubicBezTo>
                    <a:pt x="603" y="1741"/>
                    <a:pt x="600" y="1741"/>
                    <a:pt x="599" y="1742"/>
                  </a:cubicBezTo>
                  <a:cubicBezTo>
                    <a:pt x="578" y="1744"/>
                    <a:pt x="557" y="1745"/>
                    <a:pt x="537" y="1745"/>
                  </a:cubicBezTo>
                  <a:cubicBezTo>
                    <a:pt x="528" y="1744"/>
                    <a:pt x="519" y="1744"/>
                    <a:pt x="511" y="1742"/>
                  </a:cubicBezTo>
                  <a:cubicBezTo>
                    <a:pt x="501" y="1740"/>
                    <a:pt x="491" y="1737"/>
                    <a:pt x="481" y="1735"/>
                  </a:cubicBezTo>
                  <a:cubicBezTo>
                    <a:pt x="476" y="1734"/>
                    <a:pt x="473" y="1731"/>
                    <a:pt x="468" y="1730"/>
                  </a:cubicBezTo>
                  <a:cubicBezTo>
                    <a:pt x="449" y="1720"/>
                    <a:pt x="433" y="1711"/>
                    <a:pt x="416" y="1703"/>
                  </a:cubicBezTo>
                  <a:cubicBezTo>
                    <a:pt x="408" y="1698"/>
                    <a:pt x="402" y="1693"/>
                    <a:pt x="395" y="1685"/>
                  </a:cubicBezTo>
                  <a:cubicBezTo>
                    <a:pt x="387" y="1678"/>
                    <a:pt x="380" y="1670"/>
                    <a:pt x="372" y="1664"/>
                  </a:cubicBezTo>
                  <a:cubicBezTo>
                    <a:pt x="370" y="1660"/>
                    <a:pt x="367" y="1657"/>
                    <a:pt x="364" y="1653"/>
                  </a:cubicBezTo>
                  <a:cubicBezTo>
                    <a:pt x="355" y="1638"/>
                    <a:pt x="346" y="1622"/>
                    <a:pt x="336" y="1606"/>
                  </a:cubicBezTo>
                  <a:lnTo>
                    <a:pt x="336" y="1606"/>
                  </a:lnTo>
                  <a:cubicBezTo>
                    <a:pt x="336" y="1606"/>
                    <a:pt x="336" y="1606"/>
                    <a:pt x="336" y="1606"/>
                  </a:cubicBezTo>
                  <a:lnTo>
                    <a:pt x="336" y="1606"/>
                  </a:lnTo>
                  <a:cubicBezTo>
                    <a:pt x="321" y="1578"/>
                    <a:pt x="309" y="1545"/>
                    <a:pt x="297" y="1515"/>
                  </a:cubicBezTo>
                  <a:cubicBezTo>
                    <a:pt x="288" y="1489"/>
                    <a:pt x="282" y="1462"/>
                    <a:pt x="275" y="1436"/>
                  </a:cubicBezTo>
                  <a:cubicBezTo>
                    <a:pt x="258" y="1355"/>
                    <a:pt x="248" y="1276"/>
                    <a:pt x="240" y="1194"/>
                  </a:cubicBezTo>
                  <a:cubicBezTo>
                    <a:pt x="234" y="1138"/>
                    <a:pt x="232" y="1085"/>
                    <a:pt x="232" y="1030"/>
                  </a:cubicBezTo>
                  <a:lnTo>
                    <a:pt x="232" y="1029"/>
                  </a:lnTo>
                  <a:lnTo>
                    <a:pt x="232" y="1028"/>
                  </a:lnTo>
                  <a:cubicBezTo>
                    <a:pt x="239" y="930"/>
                    <a:pt x="250" y="833"/>
                    <a:pt x="265" y="737"/>
                  </a:cubicBezTo>
                  <a:cubicBezTo>
                    <a:pt x="282" y="660"/>
                    <a:pt x="294" y="579"/>
                    <a:pt x="317" y="503"/>
                  </a:cubicBezTo>
                  <a:cubicBezTo>
                    <a:pt x="322" y="490"/>
                    <a:pt x="327" y="479"/>
                    <a:pt x="333" y="467"/>
                  </a:cubicBezTo>
                  <a:cubicBezTo>
                    <a:pt x="349" y="434"/>
                    <a:pt x="365" y="399"/>
                    <a:pt x="385" y="367"/>
                  </a:cubicBezTo>
                  <a:cubicBezTo>
                    <a:pt x="394" y="352"/>
                    <a:pt x="407" y="337"/>
                    <a:pt x="419" y="321"/>
                  </a:cubicBezTo>
                  <a:cubicBezTo>
                    <a:pt x="426" y="314"/>
                    <a:pt x="433" y="307"/>
                    <a:pt x="439" y="299"/>
                  </a:cubicBezTo>
                  <a:cubicBezTo>
                    <a:pt x="452" y="288"/>
                    <a:pt x="464" y="276"/>
                    <a:pt x="478" y="267"/>
                  </a:cubicBezTo>
                  <a:cubicBezTo>
                    <a:pt x="489" y="260"/>
                    <a:pt x="500" y="254"/>
                    <a:pt x="509" y="248"/>
                  </a:cubicBezTo>
                  <a:lnTo>
                    <a:pt x="509" y="248"/>
                  </a:lnTo>
                  <a:cubicBezTo>
                    <a:pt x="509" y="248"/>
                    <a:pt x="509" y="248"/>
                    <a:pt x="509" y="248"/>
                  </a:cubicBezTo>
                  <a:cubicBezTo>
                    <a:pt x="509" y="248"/>
                    <a:pt x="510" y="247"/>
                    <a:pt x="510" y="247"/>
                  </a:cubicBezTo>
                  <a:lnTo>
                    <a:pt x="510" y="247"/>
                  </a:lnTo>
                  <a:cubicBezTo>
                    <a:pt x="510" y="247"/>
                    <a:pt x="510" y="247"/>
                    <a:pt x="510" y="248"/>
                  </a:cubicBezTo>
                  <a:lnTo>
                    <a:pt x="510" y="248"/>
                  </a:lnTo>
                  <a:cubicBezTo>
                    <a:pt x="510" y="247"/>
                    <a:pt x="511" y="247"/>
                    <a:pt x="511" y="247"/>
                  </a:cubicBezTo>
                  <a:lnTo>
                    <a:pt x="511" y="247"/>
                  </a:lnTo>
                  <a:cubicBezTo>
                    <a:pt x="511" y="247"/>
                    <a:pt x="511" y="247"/>
                    <a:pt x="511" y="247"/>
                  </a:cubicBezTo>
                  <a:lnTo>
                    <a:pt x="511" y="247"/>
                  </a:lnTo>
                  <a:cubicBezTo>
                    <a:pt x="519" y="243"/>
                    <a:pt x="526" y="238"/>
                    <a:pt x="535" y="234"/>
                  </a:cubicBezTo>
                  <a:cubicBezTo>
                    <a:pt x="538" y="233"/>
                    <a:pt x="542" y="232"/>
                    <a:pt x="546" y="229"/>
                  </a:cubicBezTo>
                  <a:cubicBezTo>
                    <a:pt x="548" y="229"/>
                    <a:pt x="549" y="229"/>
                    <a:pt x="552" y="228"/>
                  </a:cubicBezTo>
                  <a:cubicBezTo>
                    <a:pt x="558" y="228"/>
                    <a:pt x="566" y="228"/>
                    <a:pt x="572" y="227"/>
                  </a:cubicBezTo>
                  <a:close/>
                  <a:moveTo>
                    <a:pt x="583" y="0"/>
                  </a:moveTo>
                  <a:cubicBezTo>
                    <a:pt x="562" y="0"/>
                    <a:pt x="541" y="1"/>
                    <a:pt x="520" y="4"/>
                  </a:cubicBezTo>
                  <a:cubicBezTo>
                    <a:pt x="474" y="10"/>
                    <a:pt x="429" y="28"/>
                    <a:pt x="389" y="53"/>
                  </a:cubicBezTo>
                  <a:cubicBezTo>
                    <a:pt x="341" y="83"/>
                    <a:pt x="293" y="115"/>
                    <a:pt x="257" y="159"/>
                  </a:cubicBezTo>
                  <a:cubicBezTo>
                    <a:pt x="231" y="190"/>
                    <a:pt x="206" y="222"/>
                    <a:pt x="185" y="258"/>
                  </a:cubicBezTo>
                  <a:cubicBezTo>
                    <a:pt x="155" y="307"/>
                    <a:pt x="128" y="360"/>
                    <a:pt x="107" y="414"/>
                  </a:cubicBezTo>
                  <a:cubicBezTo>
                    <a:pt x="93" y="455"/>
                    <a:pt x="83" y="497"/>
                    <a:pt x="73" y="541"/>
                  </a:cubicBezTo>
                  <a:cubicBezTo>
                    <a:pt x="52" y="647"/>
                    <a:pt x="30" y="753"/>
                    <a:pt x="19" y="862"/>
                  </a:cubicBezTo>
                  <a:cubicBezTo>
                    <a:pt x="9" y="954"/>
                    <a:pt x="0" y="1043"/>
                    <a:pt x="8" y="1136"/>
                  </a:cubicBezTo>
                  <a:cubicBezTo>
                    <a:pt x="21" y="1323"/>
                    <a:pt x="39" y="1523"/>
                    <a:pt x="125" y="1694"/>
                  </a:cubicBezTo>
                  <a:cubicBezTo>
                    <a:pt x="141" y="1722"/>
                    <a:pt x="156" y="1750"/>
                    <a:pt x="174" y="1777"/>
                  </a:cubicBezTo>
                  <a:cubicBezTo>
                    <a:pt x="190" y="1806"/>
                    <a:pt x="216" y="1829"/>
                    <a:pt x="239" y="1851"/>
                  </a:cubicBezTo>
                  <a:cubicBezTo>
                    <a:pt x="288" y="1899"/>
                    <a:pt x="355" y="1934"/>
                    <a:pt x="419" y="1953"/>
                  </a:cubicBezTo>
                  <a:cubicBezTo>
                    <a:pt x="462" y="1964"/>
                    <a:pt x="503" y="1971"/>
                    <a:pt x="545" y="1971"/>
                  </a:cubicBezTo>
                  <a:cubicBezTo>
                    <a:pt x="551" y="1971"/>
                    <a:pt x="558" y="1970"/>
                    <a:pt x="564" y="1970"/>
                  </a:cubicBezTo>
                  <a:cubicBezTo>
                    <a:pt x="571" y="1970"/>
                    <a:pt x="576" y="1970"/>
                    <a:pt x="582" y="1968"/>
                  </a:cubicBezTo>
                  <a:cubicBezTo>
                    <a:pt x="609" y="1967"/>
                    <a:pt x="636" y="1965"/>
                    <a:pt x="664" y="1958"/>
                  </a:cubicBezTo>
                  <a:cubicBezTo>
                    <a:pt x="687" y="1952"/>
                    <a:pt x="711" y="1944"/>
                    <a:pt x="736" y="1935"/>
                  </a:cubicBezTo>
                  <a:cubicBezTo>
                    <a:pt x="780" y="1916"/>
                    <a:pt x="826" y="1883"/>
                    <a:pt x="861" y="1849"/>
                  </a:cubicBezTo>
                  <a:cubicBezTo>
                    <a:pt x="893" y="1818"/>
                    <a:pt x="922" y="1785"/>
                    <a:pt x="944" y="1749"/>
                  </a:cubicBezTo>
                  <a:cubicBezTo>
                    <a:pt x="974" y="1703"/>
                    <a:pt x="1002" y="1656"/>
                    <a:pt x="1022" y="1606"/>
                  </a:cubicBezTo>
                  <a:cubicBezTo>
                    <a:pt x="1041" y="1558"/>
                    <a:pt x="1054" y="1512"/>
                    <a:pt x="1063" y="1461"/>
                  </a:cubicBezTo>
                  <a:cubicBezTo>
                    <a:pt x="1084" y="1359"/>
                    <a:pt x="1088" y="1253"/>
                    <a:pt x="1089" y="1150"/>
                  </a:cubicBezTo>
                  <a:cubicBezTo>
                    <a:pt x="1090" y="1058"/>
                    <a:pt x="1093" y="966"/>
                    <a:pt x="1094" y="874"/>
                  </a:cubicBezTo>
                  <a:cubicBezTo>
                    <a:pt x="1095" y="709"/>
                    <a:pt x="1093" y="544"/>
                    <a:pt x="1049" y="384"/>
                  </a:cubicBezTo>
                  <a:cubicBezTo>
                    <a:pt x="1038" y="345"/>
                    <a:pt x="1023" y="307"/>
                    <a:pt x="1006" y="269"/>
                  </a:cubicBezTo>
                  <a:cubicBezTo>
                    <a:pt x="997" y="248"/>
                    <a:pt x="989" y="224"/>
                    <a:pt x="975" y="203"/>
                  </a:cubicBezTo>
                  <a:cubicBezTo>
                    <a:pt x="951" y="169"/>
                    <a:pt x="923" y="141"/>
                    <a:pt x="886" y="119"/>
                  </a:cubicBezTo>
                  <a:cubicBezTo>
                    <a:pt x="858" y="102"/>
                    <a:pt x="834" y="87"/>
                    <a:pt x="805" y="72"/>
                  </a:cubicBezTo>
                  <a:cubicBezTo>
                    <a:pt x="804" y="72"/>
                    <a:pt x="804" y="71"/>
                    <a:pt x="802" y="71"/>
                  </a:cubicBezTo>
                  <a:lnTo>
                    <a:pt x="804" y="71"/>
                  </a:lnTo>
                  <a:cubicBezTo>
                    <a:pt x="804" y="71"/>
                    <a:pt x="802" y="71"/>
                    <a:pt x="802" y="69"/>
                  </a:cubicBezTo>
                  <a:cubicBezTo>
                    <a:pt x="791" y="64"/>
                    <a:pt x="780" y="58"/>
                    <a:pt x="770" y="52"/>
                  </a:cubicBezTo>
                  <a:cubicBezTo>
                    <a:pt x="758" y="43"/>
                    <a:pt x="744" y="40"/>
                    <a:pt x="732" y="35"/>
                  </a:cubicBezTo>
                  <a:lnTo>
                    <a:pt x="732" y="35"/>
                  </a:lnTo>
                  <a:cubicBezTo>
                    <a:pt x="732" y="35"/>
                    <a:pt x="732" y="35"/>
                    <a:pt x="733" y="36"/>
                  </a:cubicBezTo>
                  <a:lnTo>
                    <a:pt x="733" y="36"/>
                  </a:lnTo>
                  <a:cubicBezTo>
                    <a:pt x="718" y="29"/>
                    <a:pt x="703" y="24"/>
                    <a:pt x="690" y="20"/>
                  </a:cubicBezTo>
                  <a:cubicBezTo>
                    <a:pt x="671" y="7"/>
                    <a:pt x="649" y="1"/>
                    <a:pt x="626" y="1"/>
                  </a:cubicBezTo>
                  <a:cubicBezTo>
                    <a:pt x="612" y="1"/>
                    <a:pt x="597" y="0"/>
                    <a:pt x="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34"/>
          <p:cNvGrpSpPr/>
          <p:nvPr/>
        </p:nvGrpSpPr>
        <p:grpSpPr>
          <a:xfrm>
            <a:off x="312143" y="1569118"/>
            <a:ext cx="401489" cy="442097"/>
            <a:chOff x="5668750" y="3383150"/>
            <a:chExt cx="168325" cy="185350"/>
          </a:xfrm>
        </p:grpSpPr>
        <p:sp>
          <p:nvSpPr>
            <p:cNvPr id="802" name="Google Shape;802;p34"/>
            <p:cNvSpPr/>
            <p:nvPr/>
          </p:nvSpPr>
          <p:spPr>
            <a:xfrm>
              <a:off x="5683650" y="3405900"/>
              <a:ext cx="139925" cy="143950"/>
            </a:xfrm>
            <a:custGeom>
              <a:avLst/>
              <a:gdLst/>
              <a:ahLst/>
              <a:cxnLst/>
              <a:rect l="l" t="t" r="r" b="b"/>
              <a:pathLst>
                <a:path w="5597" h="5758" extrusionOk="0">
                  <a:moveTo>
                    <a:pt x="2582" y="1"/>
                  </a:moveTo>
                  <a:cubicBezTo>
                    <a:pt x="2569" y="39"/>
                    <a:pt x="2558" y="78"/>
                    <a:pt x="2545" y="117"/>
                  </a:cubicBezTo>
                  <a:cubicBezTo>
                    <a:pt x="2499" y="262"/>
                    <a:pt x="2465" y="410"/>
                    <a:pt x="2413" y="554"/>
                  </a:cubicBezTo>
                  <a:cubicBezTo>
                    <a:pt x="2366" y="685"/>
                    <a:pt x="2308" y="812"/>
                    <a:pt x="2242" y="935"/>
                  </a:cubicBezTo>
                  <a:cubicBezTo>
                    <a:pt x="2196" y="1020"/>
                    <a:pt x="2148" y="1106"/>
                    <a:pt x="2103" y="1193"/>
                  </a:cubicBezTo>
                  <a:cubicBezTo>
                    <a:pt x="2104" y="1191"/>
                    <a:pt x="2104" y="1190"/>
                    <a:pt x="2104" y="1188"/>
                  </a:cubicBezTo>
                  <a:lnTo>
                    <a:pt x="2104" y="1188"/>
                  </a:lnTo>
                  <a:cubicBezTo>
                    <a:pt x="2066" y="1265"/>
                    <a:pt x="2028" y="1340"/>
                    <a:pt x="1990" y="1417"/>
                  </a:cubicBezTo>
                  <a:cubicBezTo>
                    <a:pt x="1952" y="1494"/>
                    <a:pt x="1913" y="1572"/>
                    <a:pt x="1869" y="1648"/>
                  </a:cubicBezTo>
                  <a:cubicBezTo>
                    <a:pt x="1858" y="1668"/>
                    <a:pt x="1845" y="1690"/>
                    <a:pt x="1832" y="1712"/>
                  </a:cubicBezTo>
                  <a:cubicBezTo>
                    <a:pt x="1820" y="1731"/>
                    <a:pt x="1807" y="1748"/>
                    <a:pt x="1793" y="1766"/>
                  </a:cubicBezTo>
                  <a:cubicBezTo>
                    <a:pt x="1766" y="1803"/>
                    <a:pt x="1736" y="1838"/>
                    <a:pt x="1708" y="1871"/>
                  </a:cubicBezTo>
                  <a:cubicBezTo>
                    <a:pt x="1652" y="1937"/>
                    <a:pt x="1591" y="2000"/>
                    <a:pt x="1528" y="2059"/>
                  </a:cubicBezTo>
                  <a:cubicBezTo>
                    <a:pt x="1462" y="2119"/>
                    <a:pt x="1392" y="2175"/>
                    <a:pt x="1324" y="2232"/>
                  </a:cubicBezTo>
                  <a:cubicBezTo>
                    <a:pt x="1260" y="2287"/>
                    <a:pt x="1192" y="2338"/>
                    <a:pt x="1121" y="2385"/>
                  </a:cubicBezTo>
                  <a:cubicBezTo>
                    <a:pt x="1087" y="2407"/>
                    <a:pt x="1054" y="2429"/>
                    <a:pt x="1018" y="2449"/>
                  </a:cubicBezTo>
                  <a:cubicBezTo>
                    <a:pt x="979" y="2470"/>
                    <a:pt x="938" y="2491"/>
                    <a:pt x="896" y="2509"/>
                  </a:cubicBezTo>
                  <a:cubicBezTo>
                    <a:pt x="819" y="2545"/>
                    <a:pt x="740" y="2578"/>
                    <a:pt x="661" y="2610"/>
                  </a:cubicBezTo>
                  <a:cubicBezTo>
                    <a:pt x="601" y="2634"/>
                    <a:pt x="539" y="2660"/>
                    <a:pt x="477" y="2680"/>
                  </a:cubicBezTo>
                  <a:cubicBezTo>
                    <a:pt x="409" y="2700"/>
                    <a:pt x="341" y="2713"/>
                    <a:pt x="271" y="2720"/>
                  </a:cubicBezTo>
                  <a:cubicBezTo>
                    <a:pt x="203" y="2725"/>
                    <a:pt x="133" y="2728"/>
                    <a:pt x="66" y="2737"/>
                  </a:cubicBezTo>
                  <a:cubicBezTo>
                    <a:pt x="44" y="2742"/>
                    <a:pt x="22" y="2743"/>
                    <a:pt x="1" y="2747"/>
                  </a:cubicBezTo>
                  <a:cubicBezTo>
                    <a:pt x="7" y="2749"/>
                    <a:pt x="12" y="2752"/>
                    <a:pt x="18" y="2754"/>
                  </a:cubicBezTo>
                  <a:cubicBezTo>
                    <a:pt x="116" y="2794"/>
                    <a:pt x="218" y="2825"/>
                    <a:pt x="310" y="2878"/>
                  </a:cubicBezTo>
                  <a:cubicBezTo>
                    <a:pt x="395" y="2928"/>
                    <a:pt x="462" y="3000"/>
                    <a:pt x="540" y="3058"/>
                  </a:cubicBezTo>
                  <a:cubicBezTo>
                    <a:pt x="589" y="3093"/>
                    <a:pt x="637" y="3122"/>
                    <a:pt x="687" y="3151"/>
                  </a:cubicBezTo>
                  <a:cubicBezTo>
                    <a:pt x="734" y="3181"/>
                    <a:pt x="781" y="3215"/>
                    <a:pt x="824" y="3249"/>
                  </a:cubicBezTo>
                  <a:cubicBezTo>
                    <a:pt x="869" y="3288"/>
                    <a:pt x="914" y="3327"/>
                    <a:pt x="958" y="3365"/>
                  </a:cubicBezTo>
                  <a:cubicBezTo>
                    <a:pt x="1007" y="3404"/>
                    <a:pt x="1054" y="3443"/>
                    <a:pt x="1106" y="3480"/>
                  </a:cubicBezTo>
                  <a:lnTo>
                    <a:pt x="1105" y="3480"/>
                  </a:lnTo>
                  <a:cubicBezTo>
                    <a:pt x="1175" y="3530"/>
                    <a:pt x="1246" y="3579"/>
                    <a:pt x="1314" y="3630"/>
                  </a:cubicBezTo>
                  <a:cubicBezTo>
                    <a:pt x="1377" y="3680"/>
                    <a:pt x="1437" y="3733"/>
                    <a:pt x="1495" y="3789"/>
                  </a:cubicBezTo>
                  <a:cubicBezTo>
                    <a:pt x="1611" y="3902"/>
                    <a:pt x="1732" y="4010"/>
                    <a:pt x="1834" y="4136"/>
                  </a:cubicBezTo>
                  <a:cubicBezTo>
                    <a:pt x="1886" y="4201"/>
                    <a:pt x="1933" y="4268"/>
                    <a:pt x="1981" y="4335"/>
                  </a:cubicBezTo>
                  <a:cubicBezTo>
                    <a:pt x="2027" y="4399"/>
                    <a:pt x="2072" y="4465"/>
                    <a:pt x="2113" y="4532"/>
                  </a:cubicBezTo>
                  <a:cubicBezTo>
                    <a:pt x="2203" y="4677"/>
                    <a:pt x="2274" y="4831"/>
                    <a:pt x="2337" y="4987"/>
                  </a:cubicBezTo>
                  <a:cubicBezTo>
                    <a:pt x="2389" y="5116"/>
                    <a:pt x="2431" y="5246"/>
                    <a:pt x="2473" y="5378"/>
                  </a:cubicBezTo>
                  <a:cubicBezTo>
                    <a:pt x="2497" y="5460"/>
                    <a:pt x="2526" y="5538"/>
                    <a:pt x="2551" y="5618"/>
                  </a:cubicBezTo>
                  <a:cubicBezTo>
                    <a:pt x="2563" y="5664"/>
                    <a:pt x="2577" y="5711"/>
                    <a:pt x="2589" y="5757"/>
                  </a:cubicBezTo>
                  <a:cubicBezTo>
                    <a:pt x="2593" y="5732"/>
                    <a:pt x="2595" y="5709"/>
                    <a:pt x="2599" y="5684"/>
                  </a:cubicBezTo>
                  <a:cubicBezTo>
                    <a:pt x="2605" y="5638"/>
                    <a:pt x="2613" y="5593"/>
                    <a:pt x="2620" y="5549"/>
                  </a:cubicBezTo>
                  <a:cubicBezTo>
                    <a:pt x="2628" y="5503"/>
                    <a:pt x="2634" y="5456"/>
                    <a:pt x="2646" y="5410"/>
                  </a:cubicBezTo>
                  <a:cubicBezTo>
                    <a:pt x="2687" y="5236"/>
                    <a:pt x="2747" y="5066"/>
                    <a:pt x="2803" y="4895"/>
                  </a:cubicBezTo>
                  <a:cubicBezTo>
                    <a:pt x="2860" y="4726"/>
                    <a:pt x="2920" y="4556"/>
                    <a:pt x="3007" y="4400"/>
                  </a:cubicBezTo>
                  <a:cubicBezTo>
                    <a:pt x="3050" y="4323"/>
                    <a:pt x="3100" y="4250"/>
                    <a:pt x="3151" y="4178"/>
                  </a:cubicBezTo>
                  <a:cubicBezTo>
                    <a:pt x="3201" y="4110"/>
                    <a:pt x="3253" y="4044"/>
                    <a:pt x="3309" y="3981"/>
                  </a:cubicBezTo>
                  <a:cubicBezTo>
                    <a:pt x="3424" y="3851"/>
                    <a:pt x="3542" y="3724"/>
                    <a:pt x="3671" y="3609"/>
                  </a:cubicBezTo>
                  <a:cubicBezTo>
                    <a:pt x="3803" y="3490"/>
                    <a:pt x="3936" y="3371"/>
                    <a:pt x="4079" y="3266"/>
                  </a:cubicBezTo>
                  <a:cubicBezTo>
                    <a:pt x="4221" y="3163"/>
                    <a:pt x="4373" y="3072"/>
                    <a:pt x="4531" y="2994"/>
                  </a:cubicBezTo>
                  <a:cubicBezTo>
                    <a:pt x="4682" y="2919"/>
                    <a:pt x="4841" y="2860"/>
                    <a:pt x="5002" y="2810"/>
                  </a:cubicBezTo>
                  <a:cubicBezTo>
                    <a:pt x="5078" y="2785"/>
                    <a:pt x="5156" y="2766"/>
                    <a:pt x="5235" y="2748"/>
                  </a:cubicBezTo>
                  <a:cubicBezTo>
                    <a:pt x="5318" y="2726"/>
                    <a:pt x="5404" y="2704"/>
                    <a:pt x="5489" y="2682"/>
                  </a:cubicBezTo>
                  <a:cubicBezTo>
                    <a:pt x="5525" y="2672"/>
                    <a:pt x="5560" y="2664"/>
                    <a:pt x="5596" y="2655"/>
                  </a:cubicBezTo>
                  <a:cubicBezTo>
                    <a:pt x="5559" y="2640"/>
                    <a:pt x="5524" y="2624"/>
                    <a:pt x="5487" y="2610"/>
                  </a:cubicBezTo>
                  <a:cubicBezTo>
                    <a:pt x="5431" y="2589"/>
                    <a:pt x="5375" y="2569"/>
                    <a:pt x="5322" y="2547"/>
                  </a:cubicBezTo>
                  <a:cubicBezTo>
                    <a:pt x="5258" y="2525"/>
                    <a:pt x="5194" y="2505"/>
                    <a:pt x="5132" y="2479"/>
                  </a:cubicBezTo>
                  <a:cubicBezTo>
                    <a:pt x="5056" y="2449"/>
                    <a:pt x="4989" y="2405"/>
                    <a:pt x="4922" y="2364"/>
                  </a:cubicBezTo>
                  <a:cubicBezTo>
                    <a:pt x="4859" y="2325"/>
                    <a:pt x="4793" y="2290"/>
                    <a:pt x="4726" y="2253"/>
                  </a:cubicBezTo>
                  <a:cubicBezTo>
                    <a:pt x="4594" y="2183"/>
                    <a:pt x="4463" y="2107"/>
                    <a:pt x="4341" y="2020"/>
                  </a:cubicBezTo>
                  <a:cubicBezTo>
                    <a:pt x="4212" y="1928"/>
                    <a:pt x="4090" y="1825"/>
                    <a:pt x="3966" y="1727"/>
                  </a:cubicBezTo>
                  <a:cubicBezTo>
                    <a:pt x="3877" y="1654"/>
                    <a:pt x="3785" y="1585"/>
                    <a:pt x="3692" y="1515"/>
                  </a:cubicBezTo>
                  <a:cubicBezTo>
                    <a:pt x="3596" y="1442"/>
                    <a:pt x="3505" y="1366"/>
                    <a:pt x="3415" y="1289"/>
                  </a:cubicBezTo>
                  <a:cubicBezTo>
                    <a:pt x="3335" y="1218"/>
                    <a:pt x="3249" y="1147"/>
                    <a:pt x="3176" y="1067"/>
                  </a:cubicBezTo>
                  <a:cubicBezTo>
                    <a:pt x="3100" y="986"/>
                    <a:pt x="3039" y="895"/>
                    <a:pt x="2980" y="803"/>
                  </a:cubicBezTo>
                  <a:cubicBezTo>
                    <a:pt x="2932" y="729"/>
                    <a:pt x="2881" y="658"/>
                    <a:pt x="2832" y="583"/>
                  </a:cubicBezTo>
                  <a:cubicBezTo>
                    <a:pt x="2793" y="522"/>
                    <a:pt x="2758" y="456"/>
                    <a:pt x="2726" y="390"/>
                  </a:cubicBezTo>
                  <a:cubicBezTo>
                    <a:pt x="2685" y="307"/>
                    <a:pt x="2647" y="221"/>
                    <a:pt x="2619" y="135"/>
                  </a:cubicBezTo>
                  <a:cubicBezTo>
                    <a:pt x="2603" y="89"/>
                    <a:pt x="2592" y="45"/>
                    <a:pt x="25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4"/>
            <p:cNvSpPr/>
            <p:nvPr/>
          </p:nvSpPr>
          <p:spPr>
            <a:xfrm>
              <a:off x="5681100" y="3469600"/>
              <a:ext cx="143000" cy="49925"/>
            </a:xfrm>
            <a:custGeom>
              <a:avLst/>
              <a:gdLst/>
              <a:ahLst/>
              <a:cxnLst/>
              <a:rect l="l" t="t" r="r" b="b"/>
              <a:pathLst>
                <a:path w="5720" h="1997" extrusionOk="0">
                  <a:moveTo>
                    <a:pt x="5623" y="1"/>
                  </a:moveTo>
                  <a:cubicBezTo>
                    <a:pt x="5619" y="1"/>
                    <a:pt x="5615" y="1"/>
                    <a:pt x="5610" y="2"/>
                  </a:cubicBezTo>
                  <a:cubicBezTo>
                    <a:pt x="5547" y="8"/>
                    <a:pt x="5484" y="25"/>
                    <a:pt x="5422" y="38"/>
                  </a:cubicBezTo>
                  <a:cubicBezTo>
                    <a:pt x="5363" y="50"/>
                    <a:pt x="5303" y="58"/>
                    <a:pt x="5243" y="67"/>
                  </a:cubicBezTo>
                  <a:cubicBezTo>
                    <a:pt x="5110" y="85"/>
                    <a:pt x="4981" y="121"/>
                    <a:pt x="4848" y="141"/>
                  </a:cubicBezTo>
                  <a:cubicBezTo>
                    <a:pt x="4716" y="159"/>
                    <a:pt x="4582" y="178"/>
                    <a:pt x="4449" y="199"/>
                  </a:cubicBezTo>
                  <a:cubicBezTo>
                    <a:pt x="4381" y="209"/>
                    <a:pt x="4313" y="220"/>
                    <a:pt x="4244" y="230"/>
                  </a:cubicBezTo>
                  <a:cubicBezTo>
                    <a:pt x="4169" y="241"/>
                    <a:pt x="4092" y="250"/>
                    <a:pt x="4016" y="261"/>
                  </a:cubicBezTo>
                  <a:cubicBezTo>
                    <a:pt x="3948" y="271"/>
                    <a:pt x="3878" y="281"/>
                    <a:pt x="3809" y="292"/>
                  </a:cubicBezTo>
                  <a:cubicBezTo>
                    <a:pt x="3733" y="302"/>
                    <a:pt x="3656" y="310"/>
                    <a:pt x="3578" y="321"/>
                  </a:cubicBezTo>
                  <a:cubicBezTo>
                    <a:pt x="3492" y="331"/>
                    <a:pt x="3405" y="340"/>
                    <a:pt x="3318" y="349"/>
                  </a:cubicBezTo>
                  <a:cubicBezTo>
                    <a:pt x="3232" y="360"/>
                    <a:pt x="3143" y="371"/>
                    <a:pt x="3056" y="380"/>
                  </a:cubicBezTo>
                  <a:cubicBezTo>
                    <a:pt x="2853" y="398"/>
                    <a:pt x="2646" y="401"/>
                    <a:pt x="2440" y="405"/>
                  </a:cubicBezTo>
                  <a:cubicBezTo>
                    <a:pt x="2393" y="406"/>
                    <a:pt x="2345" y="406"/>
                    <a:pt x="2298" y="406"/>
                  </a:cubicBezTo>
                  <a:cubicBezTo>
                    <a:pt x="2251" y="406"/>
                    <a:pt x="2204" y="406"/>
                    <a:pt x="2156" y="406"/>
                  </a:cubicBezTo>
                  <a:cubicBezTo>
                    <a:pt x="2099" y="406"/>
                    <a:pt x="2042" y="407"/>
                    <a:pt x="1985" y="407"/>
                  </a:cubicBezTo>
                  <a:cubicBezTo>
                    <a:pt x="1943" y="407"/>
                    <a:pt x="1900" y="407"/>
                    <a:pt x="1858" y="405"/>
                  </a:cubicBezTo>
                  <a:cubicBezTo>
                    <a:pt x="1783" y="402"/>
                    <a:pt x="1709" y="397"/>
                    <a:pt x="1635" y="397"/>
                  </a:cubicBezTo>
                  <a:cubicBezTo>
                    <a:pt x="1585" y="397"/>
                    <a:pt x="1534" y="399"/>
                    <a:pt x="1484" y="399"/>
                  </a:cubicBezTo>
                  <a:cubicBezTo>
                    <a:pt x="1467" y="399"/>
                    <a:pt x="1451" y="398"/>
                    <a:pt x="1434" y="398"/>
                  </a:cubicBezTo>
                  <a:cubicBezTo>
                    <a:pt x="1338" y="393"/>
                    <a:pt x="1244" y="375"/>
                    <a:pt x="1150" y="361"/>
                  </a:cubicBezTo>
                  <a:cubicBezTo>
                    <a:pt x="1054" y="345"/>
                    <a:pt x="957" y="334"/>
                    <a:pt x="862" y="317"/>
                  </a:cubicBezTo>
                  <a:cubicBezTo>
                    <a:pt x="733" y="294"/>
                    <a:pt x="605" y="267"/>
                    <a:pt x="476" y="236"/>
                  </a:cubicBezTo>
                  <a:cubicBezTo>
                    <a:pt x="409" y="219"/>
                    <a:pt x="341" y="202"/>
                    <a:pt x="274" y="188"/>
                  </a:cubicBezTo>
                  <a:cubicBezTo>
                    <a:pt x="222" y="176"/>
                    <a:pt x="170" y="169"/>
                    <a:pt x="119" y="155"/>
                  </a:cubicBezTo>
                  <a:cubicBezTo>
                    <a:pt x="112" y="154"/>
                    <a:pt x="106" y="153"/>
                    <a:pt x="99" y="153"/>
                  </a:cubicBezTo>
                  <a:cubicBezTo>
                    <a:pt x="59" y="153"/>
                    <a:pt x="21" y="181"/>
                    <a:pt x="12" y="220"/>
                  </a:cubicBezTo>
                  <a:cubicBezTo>
                    <a:pt x="0" y="268"/>
                    <a:pt x="30" y="315"/>
                    <a:pt x="77" y="328"/>
                  </a:cubicBezTo>
                  <a:cubicBezTo>
                    <a:pt x="100" y="334"/>
                    <a:pt x="126" y="339"/>
                    <a:pt x="152" y="345"/>
                  </a:cubicBezTo>
                  <a:cubicBezTo>
                    <a:pt x="159" y="352"/>
                    <a:pt x="165" y="357"/>
                    <a:pt x="173" y="361"/>
                  </a:cubicBezTo>
                  <a:cubicBezTo>
                    <a:pt x="197" y="376"/>
                    <a:pt x="223" y="391"/>
                    <a:pt x="249" y="405"/>
                  </a:cubicBezTo>
                  <a:cubicBezTo>
                    <a:pt x="271" y="418"/>
                    <a:pt x="296" y="427"/>
                    <a:pt x="319" y="437"/>
                  </a:cubicBezTo>
                  <a:cubicBezTo>
                    <a:pt x="363" y="458"/>
                    <a:pt x="404" y="483"/>
                    <a:pt x="448" y="504"/>
                  </a:cubicBezTo>
                  <a:cubicBezTo>
                    <a:pt x="493" y="526"/>
                    <a:pt x="537" y="550"/>
                    <a:pt x="579" y="575"/>
                  </a:cubicBezTo>
                  <a:cubicBezTo>
                    <a:pt x="627" y="604"/>
                    <a:pt x="675" y="634"/>
                    <a:pt x="724" y="662"/>
                  </a:cubicBezTo>
                  <a:cubicBezTo>
                    <a:pt x="773" y="690"/>
                    <a:pt x="822" y="717"/>
                    <a:pt x="869" y="747"/>
                  </a:cubicBezTo>
                  <a:cubicBezTo>
                    <a:pt x="869" y="747"/>
                    <a:pt x="871" y="747"/>
                    <a:pt x="871" y="748"/>
                  </a:cubicBezTo>
                  <a:cubicBezTo>
                    <a:pt x="914" y="776"/>
                    <a:pt x="952" y="804"/>
                    <a:pt x="991" y="834"/>
                  </a:cubicBezTo>
                  <a:cubicBezTo>
                    <a:pt x="1036" y="875"/>
                    <a:pt x="1081" y="915"/>
                    <a:pt x="1127" y="953"/>
                  </a:cubicBezTo>
                  <a:cubicBezTo>
                    <a:pt x="1197" y="1011"/>
                    <a:pt x="1265" y="1073"/>
                    <a:pt x="1334" y="1133"/>
                  </a:cubicBezTo>
                  <a:cubicBezTo>
                    <a:pt x="1369" y="1163"/>
                    <a:pt x="1404" y="1194"/>
                    <a:pt x="1437" y="1227"/>
                  </a:cubicBezTo>
                  <a:cubicBezTo>
                    <a:pt x="1468" y="1258"/>
                    <a:pt x="1498" y="1290"/>
                    <a:pt x="1529" y="1321"/>
                  </a:cubicBezTo>
                  <a:cubicBezTo>
                    <a:pt x="1587" y="1379"/>
                    <a:pt x="1647" y="1433"/>
                    <a:pt x="1707" y="1489"/>
                  </a:cubicBezTo>
                  <a:cubicBezTo>
                    <a:pt x="1740" y="1521"/>
                    <a:pt x="1775" y="1552"/>
                    <a:pt x="1810" y="1582"/>
                  </a:cubicBezTo>
                  <a:cubicBezTo>
                    <a:pt x="1841" y="1608"/>
                    <a:pt x="1872" y="1634"/>
                    <a:pt x="1901" y="1663"/>
                  </a:cubicBezTo>
                  <a:cubicBezTo>
                    <a:pt x="1957" y="1717"/>
                    <a:pt x="2010" y="1774"/>
                    <a:pt x="2064" y="1829"/>
                  </a:cubicBezTo>
                  <a:cubicBezTo>
                    <a:pt x="2066" y="1831"/>
                    <a:pt x="2068" y="1835"/>
                    <a:pt x="2071" y="1836"/>
                  </a:cubicBezTo>
                  <a:cubicBezTo>
                    <a:pt x="2051" y="1852"/>
                    <a:pt x="2040" y="1877"/>
                    <a:pt x="2041" y="1904"/>
                  </a:cubicBezTo>
                  <a:cubicBezTo>
                    <a:pt x="2043" y="1933"/>
                    <a:pt x="2054" y="1959"/>
                    <a:pt x="2077" y="1976"/>
                  </a:cubicBezTo>
                  <a:cubicBezTo>
                    <a:pt x="2101" y="1993"/>
                    <a:pt x="2131" y="1996"/>
                    <a:pt x="2162" y="1996"/>
                  </a:cubicBezTo>
                  <a:cubicBezTo>
                    <a:pt x="2175" y="1996"/>
                    <a:pt x="2187" y="1996"/>
                    <a:pt x="2200" y="1995"/>
                  </a:cubicBezTo>
                  <a:cubicBezTo>
                    <a:pt x="2239" y="1994"/>
                    <a:pt x="2279" y="1994"/>
                    <a:pt x="2318" y="1994"/>
                  </a:cubicBezTo>
                  <a:cubicBezTo>
                    <a:pt x="2372" y="1994"/>
                    <a:pt x="2426" y="1995"/>
                    <a:pt x="2480" y="1995"/>
                  </a:cubicBezTo>
                  <a:cubicBezTo>
                    <a:pt x="2497" y="1995"/>
                    <a:pt x="2514" y="1995"/>
                    <a:pt x="2531" y="1994"/>
                  </a:cubicBezTo>
                  <a:lnTo>
                    <a:pt x="2581" y="1994"/>
                  </a:lnTo>
                  <a:cubicBezTo>
                    <a:pt x="2619" y="1992"/>
                    <a:pt x="2657" y="1991"/>
                    <a:pt x="2695" y="1987"/>
                  </a:cubicBezTo>
                  <a:cubicBezTo>
                    <a:pt x="2732" y="1985"/>
                    <a:pt x="2770" y="1981"/>
                    <a:pt x="2807" y="1978"/>
                  </a:cubicBezTo>
                  <a:cubicBezTo>
                    <a:pt x="2845" y="1974"/>
                    <a:pt x="2884" y="1969"/>
                    <a:pt x="2921" y="1960"/>
                  </a:cubicBezTo>
                  <a:cubicBezTo>
                    <a:pt x="2926" y="1959"/>
                    <a:pt x="2931" y="1959"/>
                    <a:pt x="2936" y="1958"/>
                  </a:cubicBezTo>
                  <a:cubicBezTo>
                    <a:pt x="2992" y="1948"/>
                    <a:pt x="3047" y="1936"/>
                    <a:pt x="3104" y="1926"/>
                  </a:cubicBezTo>
                  <a:cubicBezTo>
                    <a:pt x="3123" y="1922"/>
                    <a:pt x="3143" y="1919"/>
                    <a:pt x="3162" y="1916"/>
                  </a:cubicBezTo>
                  <a:cubicBezTo>
                    <a:pt x="3210" y="1906"/>
                    <a:pt x="3243" y="1864"/>
                    <a:pt x="3236" y="1814"/>
                  </a:cubicBezTo>
                  <a:cubicBezTo>
                    <a:pt x="3235" y="1809"/>
                    <a:pt x="3233" y="1803"/>
                    <a:pt x="3231" y="1797"/>
                  </a:cubicBezTo>
                  <a:cubicBezTo>
                    <a:pt x="3236" y="1792"/>
                    <a:pt x="3240" y="1787"/>
                    <a:pt x="3243" y="1780"/>
                  </a:cubicBezTo>
                  <a:cubicBezTo>
                    <a:pt x="3247" y="1774"/>
                    <a:pt x="3250" y="1766"/>
                    <a:pt x="3251" y="1759"/>
                  </a:cubicBezTo>
                  <a:lnTo>
                    <a:pt x="3251" y="1761"/>
                  </a:lnTo>
                  <a:cubicBezTo>
                    <a:pt x="3251" y="1759"/>
                    <a:pt x="3252" y="1759"/>
                    <a:pt x="3251" y="1758"/>
                  </a:cubicBezTo>
                  <a:cubicBezTo>
                    <a:pt x="3255" y="1753"/>
                    <a:pt x="3258" y="1747"/>
                    <a:pt x="3261" y="1741"/>
                  </a:cubicBezTo>
                  <a:cubicBezTo>
                    <a:pt x="3287" y="1704"/>
                    <a:pt x="3312" y="1669"/>
                    <a:pt x="3335" y="1630"/>
                  </a:cubicBezTo>
                  <a:cubicBezTo>
                    <a:pt x="3361" y="1589"/>
                    <a:pt x="3385" y="1547"/>
                    <a:pt x="3411" y="1504"/>
                  </a:cubicBezTo>
                  <a:cubicBezTo>
                    <a:pt x="3411" y="1503"/>
                    <a:pt x="3412" y="1503"/>
                    <a:pt x="3412" y="1503"/>
                  </a:cubicBezTo>
                  <a:cubicBezTo>
                    <a:pt x="3428" y="1479"/>
                    <a:pt x="3444" y="1459"/>
                    <a:pt x="3462" y="1437"/>
                  </a:cubicBezTo>
                  <a:cubicBezTo>
                    <a:pt x="3489" y="1406"/>
                    <a:pt x="3516" y="1377"/>
                    <a:pt x="3547" y="1349"/>
                  </a:cubicBezTo>
                  <a:cubicBezTo>
                    <a:pt x="3638" y="1268"/>
                    <a:pt x="3723" y="1181"/>
                    <a:pt x="3808" y="1097"/>
                  </a:cubicBezTo>
                  <a:cubicBezTo>
                    <a:pt x="3892" y="1013"/>
                    <a:pt x="3969" y="921"/>
                    <a:pt x="4056" y="840"/>
                  </a:cubicBezTo>
                  <a:cubicBezTo>
                    <a:pt x="4094" y="805"/>
                    <a:pt x="4134" y="774"/>
                    <a:pt x="4175" y="743"/>
                  </a:cubicBezTo>
                  <a:cubicBezTo>
                    <a:pt x="4211" y="719"/>
                    <a:pt x="4249" y="695"/>
                    <a:pt x="4289" y="674"/>
                  </a:cubicBezTo>
                  <a:cubicBezTo>
                    <a:pt x="4330" y="654"/>
                    <a:pt x="4368" y="633"/>
                    <a:pt x="4408" y="614"/>
                  </a:cubicBezTo>
                  <a:cubicBezTo>
                    <a:pt x="4448" y="593"/>
                    <a:pt x="4486" y="570"/>
                    <a:pt x="4526" y="549"/>
                  </a:cubicBezTo>
                  <a:cubicBezTo>
                    <a:pt x="4554" y="534"/>
                    <a:pt x="4584" y="520"/>
                    <a:pt x="4615" y="508"/>
                  </a:cubicBezTo>
                  <a:cubicBezTo>
                    <a:pt x="4697" y="478"/>
                    <a:pt x="4781" y="454"/>
                    <a:pt x="4865" y="430"/>
                  </a:cubicBezTo>
                  <a:cubicBezTo>
                    <a:pt x="4901" y="420"/>
                    <a:pt x="4934" y="407"/>
                    <a:pt x="4969" y="395"/>
                  </a:cubicBezTo>
                  <a:cubicBezTo>
                    <a:pt x="4987" y="389"/>
                    <a:pt x="5006" y="381"/>
                    <a:pt x="5021" y="373"/>
                  </a:cubicBezTo>
                  <a:cubicBezTo>
                    <a:pt x="5053" y="355"/>
                    <a:pt x="5067" y="316"/>
                    <a:pt x="5061" y="279"/>
                  </a:cubicBezTo>
                  <a:cubicBezTo>
                    <a:pt x="5136" y="264"/>
                    <a:pt x="5209" y="249"/>
                    <a:pt x="5284" y="238"/>
                  </a:cubicBezTo>
                  <a:cubicBezTo>
                    <a:pt x="5342" y="231"/>
                    <a:pt x="5402" y="221"/>
                    <a:pt x="5460" y="210"/>
                  </a:cubicBezTo>
                  <a:cubicBezTo>
                    <a:pt x="5518" y="197"/>
                    <a:pt x="5579" y="180"/>
                    <a:pt x="5640" y="175"/>
                  </a:cubicBezTo>
                  <a:cubicBezTo>
                    <a:pt x="5688" y="170"/>
                    <a:pt x="5720" y="118"/>
                    <a:pt x="5712" y="73"/>
                  </a:cubicBezTo>
                  <a:cubicBezTo>
                    <a:pt x="5704" y="29"/>
                    <a:pt x="5666" y="1"/>
                    <a:pt x="5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4"/>
            <p:cNvSpPr/>
            <p:nvPr/>
          </p:nvSpPr>
          <p:spPr>
            <a:xfrm>
              <a:off x="5747800" y="3465050"/>
              <a:ext cx="4475" cy="4450"/>
            </a:xfrm>
            <a:custGeom>
              <a:avLst/>
              <a:gdLst/>
              <a:ahLst/>
              <a:cxnLst/>
              <a:rect l="l" t="t" r="r" b="b"/>
              <a:pathLst>
                <a:path w="179" h="178" extrusionOk="0">
                  <a:moveTo>
                    <a:pt x="90" y="1"/>
                  </a:moveTo>
                  <a:cubicBezTo>
                    <a:pt x="89" y="1"/>
                    <a:pt x="88" y="1"/>
                    <a:pt x="88" y="1"/>
                  </a:cubicBezTo>
                  <a:cubicBezTo>
                    <a:pt x="38" y="2"/>
                    <a:pt x="0" y="43"/>
                    <a:pt x="1" y="92"/>
                  </a:cubicBezTo>
                  <a:cubicBezTo>
                    <a:pt x="1" y="138"/>
                    <a:pt x="40" y="178"/>
                    <a:pt x="88" y="178"/>
                  </a:cubicBezTo>
                  <a:cubicBezTo>
                    <a:pt x="89" y="178"/>
                    <a:pt x="91" y="178"/>
                    <a:pt x="92" y="177"/>
                  </a:cubicBezTo>
                  <a:cubicBezTo>
                    <a:pt x="140" y="176"/>
                    <a:pt x="179" y="135"/>
                    <a:pt x="178" y="88"/>
                  </a:cubicBezTo>
                  <a:cubicBezTo>
                    <a:pt x="177" y="40"/>
                    <a:pt x="136" y="1"/>
                    <a:pt x="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4"/>
            <p:cNvSpPr/>
            <p:nvPr/>
          </p:nvSpPr>
          <p:spPr>
            <a:xfrm>
              <a:off x="5755375" y="3464400"/>
              <a:ext cx="4500" cy="4425"/>
            </a:xfrm>
            <a:custGeom>
              <a:avLst/>
              <a:gdLst/>
              <a:ahLst/>
              <a:cxnLst/>
              <a:rect l="l" t="t" r="r" b="b"/>
              <a:pathLst>
                <a:path w="180" h="177" extrusionOk="0">
                  <a:moveTo>
                    <a:pt x="90" y="0"/>
                  </a:moveTo>
                  <a:cubicBezTo>
                    <a:pt x="89" y="0"/>
                    <a:pt x="89" y="0"/>
                    <a:pt x="88" y="0"/>
                  </a:cubicBezTo>
                  <a:cubicBezTo>
                    <a:pt x="39" y="1"/>
                    <a:pt x="0" y="42"/>
                    <a:pt x="2" y="91"/>
                  </a:cubicBezTo>
                  <a:cubicBezTo>
                    <a:pt x="3" y="139"/>
                    <a:pt x="43" y="177"/>
                    <a:pt x="89" y="177"/>
                  </a:cubicBezTo>
                  <a:cubicBezTo>
                    <a:pt x="90" y="177"/>
                    <a:pt x="91"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4"/>
            <p:cNvSpPr/>
            <p:nvPr/>
          </p:nvSpPr>
          <p:spPr>
            <a:xfrm>
              <a:off x="5750475" y="3458725"/>
              <a:ext cx="4475" cy="4425"/>
            </a:xfrm>
            <a:custGeom>
              <a:avLst/>
              <a:gdLst/>
              <a:ahLst/>
              <a:cxnLst/>
              <a:rect l="l" t="t" r="r" b="b"/>
              <a:pathLst>
                <a:path w="179" h="177" extrusionOk="0">
                  <a:moveTo>
                    <a:pt x="90" y="0"/>
                  </a:moveTo>
                  <a:cubicBezTo>
                    <a:pt x="89" y="0"/>
                    <a:pt x="89" y="0"/>
                    <a:pt x="88" y="0"/>
                  </a:cubicBezTo>
                  <a:cubicBezTo>
                    <a:pt x="39" y="1"/>
                    <a:pt x="0" y="42"/>
                    <a:pt x="1" y="91"/>
                  </a:cubicBezTo>
                  <a:cubicBezTo>
                    <a:pt x="2" y="138"/>
                    <a:pt x="42" y="177"/>
                    <a:pt x="88" y="177"/>
                  </a:cubicBezTo>
                  <a:cubicBezTo>
                    <a:pt x="89" y="177"/>
                    <a:pt x="90"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4"/>
            <p:cNvSpPr/>
            <p:nvPr/>
          </p:nvSpPr>
          <p:spPr>
            <a:xfrm>
              <a:off x="5715150" y="3470650"/>
              <a:ext cx="4525" cy="4450"/>
            </a:xfrm>
            <a:custGeom>
              <a:avLst/>
              <a:gdLst/>
              <a:ahLst/>
              <a:cxnLst/>
              <a:rect l="l" t="t" r="r" b="b"/>
              <a:pathLst>
                <a:path w="181" h="178" extrusionOk="0">
                  <a:moveTo>
                    <a:pt x="92" y="1"/>
                  </a:moveTo>
                  <a:cubicBezTo>
                    <a:pt x="91" y="1"/>
                    <a:pt x="90" y="1"/>
                    <a:pt x="88" y="1"/>
                  </a:cubicBezTo>
                  <a:cubicBezTo>
                    <a:pt x="39" y="2"/>
                    <a:pt x="1" y="43"/>
                    <a:pt x="2" y="91"/>
                  </a:cubicBezTo>
                  <a:cubicBezTo>
                    <a:pt x="2" y="138"/>
                    <a:pt x="42" y="177"/>
                    <a:pt x="91" y="177"/>
                  </a:cubicBezTo>
                  <a:cubicBezTo>
                    <a:pt x="91" y="177"/>
                    <a:pt x="92" y="177"/>
                    <a:pt x="92" y="177"/>
                  </a:cubicBezTo>
                  <a:cubicBezTo>
                    <a:pt x="141" y="176"/>
                    <a:pt x="180" y="135"/>
                    <a:pt x="178" y="87"/>
                  </a:cubicBezTo>
                  <a:cubicBezTo>
                    <a:pt x="177" y="39"/>
                    <a:pt x="138"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4"/>
            <p:cNvSpPr/>
            <p:nvPr/>
          </p:nvSpPr>
          <p:spPr>
            <a:xfrm>
              <a:off x="5788875" y="3463475"/>
              <a:ext cx="4500" cy="4425"/>
            </a:xfrm>
            <a:custGeom>
              <a:avLst/>
              <a:gdLst/>
              <a:ahLst/>
              <a:cxnLst/>
              <a:rect l="l" t="t" r="r" b="b"/>
              <a:pathLst>
                <a:path w="180" h="177" extrusionOk="0">
                  <a:moveTo>
                    <a:pt x="90" y="0"/>
                  </a:moveTo>
                  <a:cubicBezTo>
                    <a:pt x="89" y="0"/>
                    <a:pt x="88" y="0"/>
                    <a:pt x="88" y="0"/>
                  </a:cubicBezTo>
                  <a:cubicBezTo>
                    <a:pt x="39" y="1"/>
                    <a:pt x="0" y="42"/>
                    <a:pt x="2" y="90"/>
                  </a:cubicBezTo>
                  <a:cubicBezTo>
                    <a:pt x="2" y="139"/>
                    <a:pt x="42" y="177"/>
                    <a:pt x="90" y="177"/>
                  </a:cubicBezTo>
                  <a:cubicBezTo>
                    <a:pt x="91" y="177"/>
                    <a:pt x="91" y="177"/>
                    <a:pt x="92" y="176"/>
                  </a:cubicBezTo>
                  <a:cubicBezTo>
                    <a:pt x="141" y="175"/>
                    <a:pt x="180" y="134"/>
                    <a:pt x="179" y="86"/>
                  </a:cubicBezTo>
                  <a:cubicBezTo>
                    <a:pt x="178"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4"/>
            <p:cNvSpPr/>
            <p:nvPr/>
          </p:nvSpPr>
          <p:spPr>
            <a:xfrm>
              <a:off x="5729075" y="3403625"/>
              <a:ext cx="47000" cy="43825"/>
            </a:xfrm>
            <a:custGeom>
              <a:avLst/>
              <a:gdLst/>
              <a:ahLst/>
              <a:cxnLst/>
              <a:rect l="l" t="t" r="r" b="b"/>
              <a:pathLst>
                <a:path w="1880" h="1753" extrusionOk="0">
                  <a:moveTo>
                    <a:pt x="1105" y="735"/>
                  </a:moveTo>
                  <a:cubicBezTo>
                    <a:pt x="1105" y="735"/>
                    <a:pt x="1105" y="735"/>
                    <a:pt x="1105" y="735"/>
                  </a:cubicBezTo>
                  <a:lnTo>
                    <a:pt x="1105" y="735"/>
                  </a:lnTo>
                  <a:cubicBezTo>
                    <a:pt x="1105" y="735"/>
                    <a:pt x="1105" y="735"/>
                    <a:pt x="1105" y="735"/>
                  </a:cubicBezTo>
                  <a:close/>
                  <a:moveTo>
                    <a:pt x="708" y="0"/>
                  </a:moveTo>
                  <a:cubicBezTo>
                    <a:pt x="698" y="0"/>
                    <a:pt x="688" y="2"/>
                    <a:pt x="678" y="6"/>
                  </a:cubicBezTo>
                  <a:cubicBezTo>
                    <a:pt x="648" y="17"/>
                    <a:pt x="627" y="43"/>
                    <a:pt x="621" y="74"/>
                  </a:cubicBezTo>
                  <a:cubicBezTo>
                    <a:pt x="617" y="92"/>
                    <a:pt x="616" y="107"/>
                    <a:pt x="615" y="124"/>
                  </a:cubicBezTo>
                  <a:lnTo>
                    <a:pt x="615" y="123"/>
                  </a:lnTo>
                  <a:cubicBezTo>
                    <a:pt x="602" y="227"/>
                    <a:pt x="584" y="329"/>
                    <a:pt x="562" y="430"/>
                  </a:cubicBezTo>
                  <a:cubicBezTo>
                    <a:pt x="543" y="508"/>
                    <a:pt x="522" y="585"/>
                    <a:pt x="498" y="662"/>
                  </a:cubicBezTo>
                  <a:cubicBezTo>
                    <a:pt x="496" y="672"/>
                    <a:pt x="493" y="681"/>
                    <a:pt x="489" y="690"/>
                  </a:cubicBezTo>
                  <a:cubicBezTo>
                    <a:pt x="468" y="697"/>
                    <a:pt x="452" y="713"/>
                    <a:pt x="443" y="734"/>
                  </a:cubicBezTo>
                  <a:cubicBezTo>
                    <a:pt x="430" y="760"/>
                    <a:pt x="433" y="791"/>
                    <a:pt x="446" y="816"/>
                  </a:cubicBezTo>
                  <a:cubicBezTo>
                    <a:pt x="437" y="836"/>
                    <a:pt x="430" y="858"/>
                    <a:pt x="423" y="879"/>
                  </a:cubicBezTo>
                  <a:lnTo>
                    <a:pt x="423" y="879"/>
                  </a:lnTo>
                  <a:cubicBezTo>
                    <a:pt x="413" y="904"/>
                    <a:pt x="401" y="927"/>
                    <a:pt x="389" y="950"/>
                  </a:cubicBezTo>
                  <a:cubicBezTo>
                    <a:pt x="367" y="987"/>
                    <a:pt x="342" y="1024"/>
                    <a:pt x="317" y="1060"/>
                  </a:cubicBezTo>
                  <a:cubicBezTo>
                    <a:pt x="297" y="1085"/>
                    <a:pt x="281" y="1114"/>
                    <a:pt x="266" y="1143"/>
                  </a:cubicBezTo>
                  <a:cubicBezTo>
                    <a:pt x="243" y="1193"/>
                    <a:pt x="225" y="1244"/>
                    <a:pt x="199" y="1293"/>
                  </a:cubicBezTo>
                  <a:cubicBezTo>
                    <a:pt x="192" y="1305"/>
                    <a:pt x="185" y="1317"/>
                    <a:pt x="177" y="1327"/>
                  </a:cubicBezTo>
                  <a:cubicBezTo>
                    <a:pt x="163" y="1343"/>
                    <a:pt x="151" y="1361"/>
                    <a:pt x="136" y="1378"/>
                  </a:cubicBezTo>
                  <a:cubicBezTo>
                    <a:pt x="125" y="1393"/>
                    <a:pt x="112" y="1405"/>
                    <a:pt x="105" y="1422"/>
                  </a:cubicBezTo>
                  <a:cubicBezTo>
                    <a:pt x="104" y="1425"/>
                    <a:pt x="102" y="1429"/>
                    <a:pt x="101" y="1431"/>
                  </a:cubicBezTo>
                  <a:cubicBezTo>
                    <a:pt x="75" y="1436"/>
                    <a:pt x="50" y="1455"/>
                    <a:pt x="39" y="1480"/>
                  </a:cubicBezTo>
                  <a:cubicBezTo>
                    <a:pt x="18" y="1523"/>
                    <a:pt x="42" y="1585"/>
                    <a:pt x="91" y="1596"/>
                  </a:cubicBezTo>
                  <a:cubicBezTo>
                    <a:pt x="95" y="1598"/>
                    <a:pt x="99" y="1599"/>
                    <a:pt x="102" y="1599"/>
                  </a:cubicBezTo>
                  <a:cubicBezTo>
                    <a:pt x="126" y="1606"/>
                    <a:pt x="147" y="1612"/>
                    <a:pt x="171" y="1619"/>
                  </a:cubicBezTo>
                  <a:cubicBezTo>
                    <a:pt x="157" y="1619"/>
                    <a:pt x="143" y="1620"/>
                    <a:pt x="130" y="1621"/>
                  </a:cubicBezTo>
                  <a:cubicBezTo>
                    <a:pt x="123" y="1610"/>
                    <a:pt x="112" y="1601"/>
                    <a:pt x="99" y="1599"/>
                  </a:cubicBezTo>
                  <a:cubicBezTo>
                    <a:pt x="93" y="1598"/>
                    <a:pt x="87" y="1598"/>
                    <a:pt x="82" y="1598"/>
                  </a:cubicBezTo>
                  <a:cubicBezTo>
                    <a:pt x="65" y="1598"/>
                    <a:pt x="50" y="1602"/>
                    <a:pt x="35" y="1612"/>
                  </a:cubicBezTo>
                  <a:cubicBezTo>
                    <a:pt x="24" y="1620"/>
                    <a:pt x="13" y="1630"/>
                    <a:pt x="8" y="1643"/>
                  </a:cubicBezTo>
                  <a:cubicBezTo>
                    <a:pt x="1" y="1662"/>
                    <a:pt x="4" y="1683"/>
                    <a:pt x="19" y="1697"/>
                  </a:cubicBezTo>
                  <a:cubicBezTo>
                    <a:pt x="34" y="1709"/>
                    <a:pt x="55" y="1712"/>
                    <a:pt x="71" y="1717"/>
                  </a:cubicBezTo>
                  <a:cubicBezTo>
                    <a:pt x="86" y="1720"/>
                    <a:pt x="100" y="1723"/>
                    <a:pt x="114" y="1725"/>
                  </a:cubicBezTo>
                  <a:cubicBezTo>
                    <a:pt x="188" y="1736"/>
                    <a:pt x="262" y="1744"/>
                    <a:pt x="337" y="1746"/>
                  </a:cubicBezTo>
                  <a:cubicBezTo>
                    <a:pt x="412" y="1750"/>
                    <a:pt x="487" y="1752"/>
                    <a:pt x="563" y="1752"/>
                  </a:cubicBezTo>
                  <a:cubicBezTo>
                    <a:pt x="591" y="1752"/>
                    <a:pt x="620" y="1752"/>
                    <a:pt x="648" y="1751"/>
                  </a:cubicBezTo>
                  <a:cubicBezTo>
                    <a:pt x="705" y="1750"/>
                    <a:pt x="762" y="1748"/>
                    <a:pt x="819" y="1743"/>
                  </a:cubicBezTo>
                  <a:cubicBezTo>
                    <a:pt x="901" y="1736"/>
                    <a:pt x="981" y="1727"/>
                    <a:pt x="1061" y="1718"/>
                  </a:cubicBezTo>
                  <a:cubicBezTo>
                    <a:pt x="1137" y="1709"/>
                    <a:pt x="1210" y="1692"/>
                    <a:pt x="1287" y="1679"/>
                  </a:cubicBezTo>
                  <a:cubicBezTo>
                    <a:pt x="1337" y="1672"/>
                    <a:pt x="1389" y="1665"/>
                    <a:pt x="1438" y="1653"/>
                  </a:cubicBezTo>
                  <a:cubicBezTo>
                    <a:pt x="1492" y="1642"/>
                    <a:pt x="1544" y="1630"/>
                    <a:pt x="1596" y="1621"/>
                  </a:cubicBezTo>
                  <a:lnTo>
                    <a:pt x="1596" y="1621"/>
                  </a:lnTo>
                  <a:cubicBezTo>
                    <a:pt x="1592" y="1622"/>
                    <a:pt x="1588" y="1622"/>
                    <a:pt x="1585" y="1624"/>
                  </a:cubicBezTo>
                  <a:cubicBezTo>
                    <a:pt x="1635" y="1616"/>
                    <a:pt x="1688" y="1609"/>
                    <a:pt x="1736" y="1594"/>
                  </a:cubicBezTo>
                  <a:cubicBezTo>
                    <a:pt x="1746" y="1591"/>
                    <a:pt x="1753" y="1588"/>
                    <a:pt x="1763" y="1583"/>
                  </a:cubicBezTo>
                  <a:cubicBezTo>
                    <a:pt x="1774" y="1583"/>
                    <a:pt x="1786" y="1583"/>
                    <a:pt x="1798" y="1580"/>
                  </a:cubicBezTo>
                  <a:cubicBezTo>
                    <a:pt x="1820" y="1576"/>
                    <a:pt x="1841" y="1567"/>
                    <a:pt x="1856" y="1549"/>
                  </a:cubicBezTo>
                  <a:cubicBezTo>
                    <a:pt x="1872" y="1531"/>
                    <a:pt x="1879" y="1507"/>
                    <a:pt x="1877" y="1483"/>
                  </a:cubicBezTo>
                  <a:cubicBezTo>
                    <a:pt x="1870" y="1444"/>
                    <a:pt x="1832" y="1406"/>
                    <a:pt x="1790" y="1406"/>
                  </a:cubicBezTo>
                  <a:cubicBezTo>
                    <a:pt x="1786" y="1406"/>
                    <a:pt x="1782" y="1407"/>
                    <a:pt x="1778" y="1407"/>
                  </a:cubicBezTo>
                  <a:cubicBezTo>
                    <a:pt x="1766" y="1408"/>
                    <a:pt x="1752" y="1410"/>
                    <a:pt x="1740" y="1410"/>
                  </a:cubicBezTo>
                  <a:cubicBezTo>
                    <a:pt x="1724" y="1389"/>
                    <a:pt x="1703" y="1374"/>
                    <a:pt x="1680" y="1361"/>
                  </a:cubicBezTo>
                  <a:cubicBezTo>
                    <a:pt x="1651" y="1341"/>
                    <a:pt x="1622" y="1322"/>
                    <a:pt x="1594" y="1302"/>
                  </a:cubicBezTo>
                  <a:lnTo>
                    <a:pt x="1594" y="1302"/>
                  </a:lnTo>
                  <a:cubicBezTo>
                    <a:pt x="1596" y="1305"/>
                    <a:pt x="1600" y="1307"/>
                    <a:pt x="1603" y="1310"/>
                  </a:cubicBezTo>
                  <a:cubicBezTo>
                    <a:pt x="1570" y="1285"/>
                    <a:pt x="1538" y="1260"/>
                    <a:pt x="1505" y="1232"/>
                  </a:cubicBezTo>
                  <a:cubicBezTo>
                    <a:pt x="1481" y="1211"/>
                    <a:pt x="1457" y="1189"/>
                    <a:pt x="1432" y="1166"/>
                  </a:cubicBezTo>
                  <a:lnTo>
                    <a:pt x="1432" y="1166"/>
                  </a:lnTo>
                  <a:cubicBezTo>
                    <a:pt x="1405" y="1138"/>
                    <a:pt x="1377" y="1109"/>
                    <a:pt x="1351" y="1080"/>
                  </a:cubicBezTo>
                  <a:cubicBezTo>
                    <a:pt x="1328" y="1054"/>
                    <a:pt x="1304" y="1027"/>
                    <a:pt x="1283" y="1001"/>
                  </a:cubicBezTo>
                  <a:lnTo>
                    <a:pt x="1283" y="1001"/>
                  </a:lnTo>
                  <a:lnTo>
                    <a:pt x="1285" y="1002"/>
                  </a:lnTo>
                  <a:cubicBezTo>
                    <a:pt x="1283" y="1001"/>
                    <a:pt x="1283" y="1000"/>
                    <a:pt x="1282" y="1000"/>
                  </a:cubicBezTo>
                  <a:cubicBezTo>
                    <a:pt x="1281" y="998"/>
                    <a:pt x="1277" y="996"/>
                    <a:pt x="1276" y="993"/>
                  </a:cubicBezTo>
                  <a:lnTo>
                    <a:pt x="1276" y="993"/>
                  </a:lnTo>
                  <a:lnTo>
                    <a:pt x="1280" y="996"/>
                  </a:lnTo>
                  <a:cubicBezTo>
                    <a:pt x="1249" y="953"/>
                    <a:pt x="1216" y="910"/>
                    <a:pt x="1188" y="866"/>
                  </a:cubicBezTo>
                  <a:cubicBezTo>
                    <a:pt x="1161" y="824"/>
                    <a:pt x="1137" y="784"/>
                    <a:pt x="1111" y="744"/>
                  </a:cubicBezTo>
                  <a:lnTo>
                    <a:pt x="1111" y="744"/>
                  </a:lnTo>
                  <a:cubicBezTo>
                    <a:pt x="1111" y="744"/>
                    <a:pt x="1111" y="744"/>
                    <a:pt x="1111" y="744"/>
                  </a:cubicBezTo>
                  <a:cubicBezTo>
                    <a:pt x="1057" y="651"/>
                    <a:pt x="1004" y="558"/>
                    <a:pt x="960" y="461"/>
                  </a:cubicBezTo>
                  <a:cubicBezTo>
                    <a:pt x="929" y="388"/>
                    <a:pt x="899" y="314"/>
                    <a:pt x="869" y="239"/>
                  </a:cubicBezTo>
                  <a:cubicBezTo>
                    <a:pt x="853" y="201"/>
                    <a:pt x="837" y="164"/>
                    <a:pt x="821" y="126"/>
                  </a:cubicBezTo>
                  <a:cubicBezTo>
                    <a:pt x="807" y="94"/>
                    <a:pt x="797" y="57"/>
                    <a:pt x="773" y="30"/>
                  </a:cubicBezTo>
                  <a:cubicBezTo>
                    <a:pt x="757" y="10"/>
                    <a:pt x="733"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4"/>
            <p:cNvSpPr/>
            <p:nvPr/>
          </p:nvSpPr>
          <p:spPr>
            <a:xfrm>
              <a:off x="5668750" y="3383150"/>
              <a:ext cx="168325" cy="185350"/>
            </a:xfrm>
            <a:custGeom>
              <a:avLst/>
              <a:gdLst/>
              <a:ahLst/>
              <a:cxnLst/>
              <a:rect l="l" t="t" r="r" b="b"/>
              <a:pathLst>
                <a:path w="6733" h="7414" extrusionOk="0">
                  <a:moveTo>
                    <a:pt x="2701" y="2102"/>
                  </a:moveTo>
                  <a:cubicBezTo>
                    <a:pt x="2700" y="2103"/>
                    <a:pt x="2700" y="2103"/>
                    <a:pt x="2700" y="2104"/>
                  </a:cubicBezTo>
                  <a:cubicBezTo>
                    <a:pt x="2700" y="2103"/>
                    <a:pt x="2700" y="2103"/>
                    <a:pt x="2701" y="2102"/>
                  </a:cubicBezTo>
                  <a:close/>
                  <a:moveTo>
                    <a:pt x="4939" y="4211"/>
                  </a:moveTo>
                  <a:lnTo>
                    <a:pt x="4939" y="4211"/>
                  </a:lnTo>
                  <a:cubicBezTo>
                    <a:pt x="4939" y="4211"/>
                    <a:pt x="4938" y="4211"/>
                    <a:pt x="4938" y="4212"/>
                  </a:cubicBezTo>
                  <a:lnTo>
                    <a:pt x="4938" y="4212"/>
                  </a:lnTo>
                  <a:cubicBezTo>
                    <a:pt x="4938" y="4212"/>
                    <a:pt x="4939" y="4211"/>
                    <a:pt x="4939" y="4211"/>
                  </a:cubicBezTo>
                  <a:close/>
                  <a:moveTo>
                    <a:pt x="1691" y="4600"/>
                  </a:moveTo>
                  <a:cubicBezTo>
                    <a:pt x="1693" y="4602"/>
                    <a:pt x="1695" y="4603"/>
                    <a:pt x="1697" y="4604"/>
                  </a:cubicBezTo>
                  <a:cubicBezTo>
                    <a:pt x="1694" y="4603"/>
                    <a:pt x="1693" y="4602"/>
                    <a:pt x="1691" y="4600"/>
                  </a:cubicBezTo>
                  <a:close/>
                  <a:moveTo>
                    <a:pt x="2674" y="5752"/>
                  </a:moveTo>
                  <a:cubicBezTo>
                    <a:pt x="2674" y="5752"/>
                    <a:pt x="2674" y="5753"/>
                    <a:pt x="2675" y="5754"/>
                  </a:cubicBezTo>
                  <a:lnTo>
                    <a:pt x="2675" y="5754"/>
                  </a:lnTo>
                  <a:cubicBezTo>
                    <a:pt x="2674" y="5753"/>
                    <a:pt x="2674" y="5752"/>
                    <a:pt x="2674" y="5752"/>
                  </a:cubicBezTo>
                  <a:close/>
                  <a:moveTo>
                    <a:pt x="2946" y="6488"/>
                  </a:moveTo>
                  <a:lnTo>
                    <a:pt x="2946" y="6488"/>
                  </a:lnTo>
                  <a:cubicBezTo>
                    <a:pt x="2947" y="6488"/>
                    <a:pt x="2947" y="6488"/>
                    <a:pt x="2947" y="6489"/>
                  </a:cubicBezTo>
                  <a:lnTo>
                    <a:pt x="2947" y="6489"/>
                  </a:lnTo>
                  <a:cubicBezTo>
                    <a:pt x="2947" y="6488"/>
                    <a:pt x="2947" y="6488"/>
                    <a:pt x="2946" y="6488"/>
                  </a:cubicBezTo>
                  <a:close/>
                  <a:moveTo>
                    <a:pt x="2947" y="6489"/>
                  </a:moveTo>
                  <a:lnTo>
                    <a:pt x="2947" y="6489"/>
                  </a:lnTo>
                  <a:cubicBezTo>
                    <a:pt x="2947" y="6489"/>
                    <a:pt x="2947" y="6490"/>
                    <a:pt x="2947" y="6490"/>
                  </a:cubicBezTo>
                  <a:lnTo>
                    <a:pt x="2947" y="6490"/>
                  </a:lnTo>
                  <a:cubicBezTo>
                    <a:pt x="2947" y="6490"/>
                    <a:pt x="2947" y="6489"/>
                    <a:pt x="2947" y="6489"/>
                  </a:cubicBezTo>
                  <a:close/>
                  <a:moveTo>
                    <a:pt x="3179" y="912"/>
                  </a:moveTo>
                  <a:cubicBezTo>
                    <a:pt x="3189" y="957"/>
                    <a:pt x="3200" y="1000"/>
                    <a:pt x="3216" y="1046"/>
                  </a:cubicBezTo>
                  <a:cubicBezTo>
                    <a:pt x="3245" y="1134"/>
                    <a:pt x="3282" y="1218"/>
                    <a:pt x="3323" y="1301"/>
                  </a:cubicBezTo>
                  <a:cubicBezTo>
                    <a:pt x="3355" y="1367"/>
                    <a:pt x="3390" y="1433"/>
                    <a:pt x="3430" y="1495"/>
                  </a:cubicBezTo>
                  <a:cubicBezTo>
                    <a:pt x="3478" y="1569"/>
                    <a:pt x="3529" y="1640"/>
                    <a:pt x="3577" y="1714"/>
                  </a:cubicBezTo>
                  <a:cubicBezTo>
                    <a:pt x="3637" y="1806"/>
                    <a:pt x="3697" y="1897"/>
                    <a:pt x="3773" y="1979"/>
                  </a:cubicBezTo>
                  <a:cubicBezTo>
                    <a:pt x="3846" y="2058"/>
                    <a:pt x="3932" y="2129"/>
                    <a:pt x="4013" y="2201"/>
                  </a:cubicBezTo>
                  <a:cubicBezTo>
                    <a:pt x="4102" y="2278"/>
                    <a:pt x="4194" y="2353"/>
                    <a:pt x="4289" y="2426"/>
                  </a:cubicBezTo>
                  <a:cubicBezTo>
                    <a:pt x="4382" y="2497"/>
                    <a:pt x="4474" y="2567"/>
                    <a:pt x="4564" y="2639"/>
                  </a:cubicBezTo>
                  <a:cubicBezTo>
                    <a:pt x="4687" y="2737"/>
                    <a:pt x="4809" y="2840"/>
                    <a:pt x="4938" y="2931"/>
                  </a:cubicBezTo>
                  <a:cubicBezTo>
                    <a:pt x="5061" y="3018"/>
                    <a:pt x="5191" y="3094"/>
                    <a:pt x="5324" y="3166"/>
                  </a:cubicBezTo>
                  <a:cubicBezTo>
                    <a:pt x="5391" y="3202"/>
                    <a:pt x="5456" y="3236"/>
                    <a:pt x="5520" y="3275"/>
                  </a:cubicBezTo>
                  <a:cubicBezTo>
                    <a:pt x="5587" y="3316"/>
                    <a:pt x="5654" y="3360"/>
                    <a:pt x="5729" y="3391"/>
                  </a:cubicBezTo>
                  <a:cubicBezTo>
                    <a:pt x="5791" y="3416"/>
                    <a:pt x="5856" y="3436"/>
                    <a:pt x="5919" y="3458"/>
                  </a:cubicBezTo>
                  <a:cubicBezTo>
                    <a:pt x="5974" y="3477"/>
                    <a:pt x="6031" y="3497"/>
                    <a:pt x="6085" y="3517"/>
                  </a:cubicBezTo>
                  <a:cubicBezTo>
                    <a:pt x="6122" y="3532"/>
                    <a:pt x="6157" y="3548"/>
                    <a:pt x="6194" y="3563"/>
                  </a:cubicBezTo>
                  <a:cubicBezTo>
                    <a:pt x="6196" y="3563"/>
                    <a:pt x="6197" y="3564"/>
                    <a:pt x="6198" y="3564"/>
                  </a:cubicBezTo>
                  <a:cubicBezTo>
                    <a:pt x="6159" y="3576"/>
                    <a:pt x="6121" y="3582"/>
                    <a:pt x="6085" y="3594"/>
                  </a:cubicBezTo>
                  <a:cubicBezTo>
                    <a:pt x="6000" y="3616"/>
                    <a:pt x="5914" y="3637"/>
                    <a:pt x="5831" y="3659"/>
                  </a:cubicBezTo>
                  <a:cubicBezTo>
                    <a:pt x="5752" y="3677"/>
                    <a:pt x="5673" y="3697"/>
                    <a:pt x="5598" y="3721"/>
                  </a:cubicBezTo>
                  <a:cubicBezTo>
                    <a:pt x="5436" y="3771"/>
                    <a:pt x="5278" y="3831"/>
                    <a:pt x="5126" y="3905"/>
                  </a:cubicBezTo>
                  <a:cubicBezTo>
                    <a:pt x="4969" y="3983"/>
                    <a:pt x="4816" y="4075"/>
                    <a:pt x="4675" y="4178"/>
                  </a:cubicBezTo>
                  <a:cubicBezTo>
                    <a:pt x="4532" y="4282"/>
                    <a:pt x="4398" y="4401"/>
                    <a:pt x="4267" y="4520"/>
                  </a:cubicBezTo>
                  <a:cubicBezTo>
                    <a:pt x="4138" y="4636"/>
                    <a:pt x="4020" y="4762"/>
                    <a:pt x="3905" y="4892"/>
                  </a:cubicBezTo>
                  <a:cubicBezTo>
                    <a:pt x="3849" y="4955"/>
                    <a:pt x="3797" y="5021"/>
                    <a:pt x="3747" y="5089"/>
                  </a:cubicBezTo>
                  <a:cubicBezTo>
                    <a:pt x="3696" y="5161"/>
                    <a:pt x="3645" y="5234"/>
                    <a:pt x="3603" y="5311"/>
                  </a:cubicBezTo>
                  <a:cubicBezTo>
                    <a:pt x="3516" y="5468"/>
                    <a:pt x="3456" y="5638"/>
                    <a:pt x="3399" y="5806"/>
                  </a:cubicBezTo>
                  <a:cubicBezTo>
                    <a:pt x="3343" y="5978"/>
                    <a:pt x="3283" y="6147"/>
                    <a:pt x="3242" y="6321"/>
                  </a:cubicBezTo>
                  <a:cubicBezTo>
                    <a:pt x="3230" y="6367"/>
                    <a:pt x="3224" y="6414"/>
                    <a:pt x="3216" y="6460"/>
                  </a:cubicBezTo>
                  <a:cubicBezTo>
                    <a:pt x="3209" y="6505"/>
                    <a:pt x="3201" y="6549"/>
                    <a:pt x="3195" y="6595"/>
                  </a:cubicBezTo>
                  <a:cubicBezTo>
                    <a:pt x="3191" y="6620"/>
                    <a:pt x="3189" y="6644"/>
                    <a:pt x="3185" y="6669"/>
                  </a:cubicBezTo>
                  <a:lnTo>
                    <a:pt x="3147" y="6530"/>
                  </a:lnTo>
                  <a:cubicBezTo>
                    <a:pt x="3122" y="6448"/>
                    <a:pt x="3094" y="6368"/>
                    <a:pt x="3068" y="6287"/>
                  </a:cubicBezTo>
                  <a:lnTo>
                    <a:pt x="3068" y="6287"/>
                  </a:lnTo>
                  <a:cubicBezTo>
                    <a:pt x="3068" y="6288"/>
                    <a:pt x="3069" y="6289"/>
                    <a:pt x="3069" y="6289"/>
                  </a:cubicBezTo>
                  <a:cubicBezTo>
                    <a:pt x="3026" y="6158"/>
                    <a:pt x="2985" y="6027"/>
                    <a:pt x="2933" y="5898"/>
                  </a:cubicBezTo>
                  <a:cubicBezTo>
                    <a:pt x="2870" y="5742"/>
                    <a:pt x="2799" y="5588"/>
                    <a:pt x="2709" y="5443"/>
                  </a:cubicBezTo>
                  <a:cubicBezTo>
                    <a:pt x="2668" y="5376"/>
                    <a:pt x="2623" y="5310"/>
                    <a:pt x="2577" y="5246"/>
                  </a:cubicBezTo>
                  <a:cubicBezTo>
                    <a:pt x="2529" y="5179"/>
                    <a:pt x="2482" y="5112"/>
                    <a:pt x="2430" y="5047"/>
                  </a:cubicBezTo>
                  <a:cubicBezTo>
                    <a:pt x="2328" y="4921"/>
                    <a:pt x="2207" y="4813"/>
                    <a:pt x="2091" y="4700"/>
                  </a:cubicBezTo>
                  <a:cubicBezTo>
                    <a:pt x="2033" y="4644"/>
                    <a:pt x="1973" y="4591"/>
                    <a:pt x="1910" y="4541"/>
                  </a:cubicBezTo>
                  <a:cubicBezTo>
                    <a:pt x="1842" y="4490"/>
                    <a:pt x="1771" y="4441"/>
                    <a:pt x="1700" y="4391"/>
                  </a:cubicBezTo>
                  <a:lnTo>
                    <a:pt x="1702" y="4391"/>
                  </a:lnTo>
                  <a:cubicBezTo>
                    <a:pt x="1650" y="4354"/>
                    <a:pt x="1602" y="4316"/>
                    <a:pt x="1554" y="4276"/>
                  </a:cubicBezTo>
                  <a:cubicBezTo>
                    <a:pt x="1509" y="4239"/>
                    <a:pt x="1465" y="4199"/>
                    <a:pt x="1420" y="4161"/>
                  </a:cubicBezTo>
                  <a:cubicBezTo>
                    <a:pt x="1377" y="4126"/>
                    <a:pt x="1330" y="4092"/>
                    <a:pt x="1282" y="4063"/>
                  </a:cubicBezTo>
                  <a:cubicBezTo>
                    <a:pt x="1233" y="4033"/>
                    <a:pt x="1184" y="4004"/>
                    <a:pt x="1136" y="3971"/>
                  </a:cubicBezTo>
                  <a:cubicBezTo>
                    <a:pt x="1058" y="3911"/>
                    <a:pt x="991" y="3839"/>
                    <a:pt x="906" y="3790"/>
                  </a:cubicBezTo>
                  <a:cubicBezTo>
                    <a:pt x="814" y="3736"/>
                    <a:pt x="712" y="3705"/>
                    <a:pt x="614" y="3666"/>
                  </a:cubicBezTo>
                  <a:cubicBezTo>
                    <a:pt x="608" y="3663"/>
                    <a:pt x="602" y="3661"/>
                    <a:pt x="597" y="3658"/>
                  </a:cubicBezTo>
                  <a:cubicBezTo>
                    <a:pt x="618" y="3654"/>
                    <a:pt x="640" y="3653"/>
                    <a:pt x="664" y="3649"/>
                  </a:cubicBezTo>
                  <a:cubicBezTo>
                    <a:pt x="731" y="3640"/>
                    <a:pt x="800" y="3636"/>
                    <a:pt x="868" y="3631"/>
                  </a:cubicBezTo>
                  <a:cubicBezTo>
                    <a:pt x="938" y="3625"/>
                    <a:pt x="1006" y="3611"/>
                    <a:pt x="1074" y="3591"/>
                  </a:cubicBezTo>
                  <a:cubicBezTo>
                    <a:pt x="1136" y="3571"/>
                    <a:pt x="1198" y="3545"/>
                    <a:pt x="1258" y="3522"/>
                  </a:cubicBezTo>
                  <a:cubicBezTo>
                    <a:pt x="1338" y="3489"/>
                    <a:pt x="1417" y="3456"/>
                    <a:pt x="1494" y="3420"/>
                  </a:cubicBezTo>
                  <a:cubicBezTo>
                    <a:pt x="1536" y="3403"/>
                    <a:pt x="1577" y="3382"/>
                    <a:pt x="1615" y="3360"/>
                  </a:cubicBezTo>
                  <a:cubicBezTo>
                    <a:pt x="1651" y="3341"/>
                    <a:pt x="1685" y="3318"/>
                    <a:pt x="1718" y="3296"/>
                  </a:cubicBezTo>
                  <a:cubicBezTo>
                    <a:pt x="1790" y="3249"/>
                    <a:pt x="1857" y="3198"/>
                    <a:pt x="1921" y="3143"/>
                  </a:cubicBezTo>
                  <a:cubicBezTo>
                    <a:pt x="1990" y="3086"/>
                    <a:pt x="2059" y="3031"/>
                    <a:pt x="2125" y="2971"/>
                  </a:cubicBezTo>
                  <a:cubicBezTo>
                    <a:pt x="2188" y="2911"/>
                    <a:pt x="2249" y="2848"/>
                    <a:pt x="2306" y="2782"/>
                  </a:cubicBezTo>
                  <a:cubicBezTo>
                    <a:pt x="2333" y="2749"/>
                    <a:pt x="2363" y="2714"/>
                    <a:pt x="2390" y="2677"/>
                  </a:cubicBezTo>
                  <a:cubicBezTo>
                    <a:pt x="2404" y="2660"/>
                    <a:pt x="2418" y="2642"/>
                    <a:pt x="2429" y="2624"/>
                  </a:cubicBezTo>
                  <a:cubicBezTo>
                    <a:pt x="2442" y="2601"/>
                    <a:pt x="2455" y="2579"/>
                    <a:pt x="2467" y="2559"/>
                  </a:cubicBezTo>
                  <a:cubicBezTo>
                    <a:pt x="2511" y="2484"/>
                    <a:pt x="2549" y="2405"/>
                    <a:pt x="2588" y="2328"/>
                  </a:cubicBezTo>
                  <a:cubicBezTo>
                    <a:pt x="2625" y="2252"/>
                    <a:pt x="2663" y="2176"/>
                    <a:pt x="2701" y="2100"/>
                  </a:cubicBezTo>
                  <a:lnTo>
                    <a:pt x="2701" y="2100"/>
                  </a:lnTo>
                  <a:cubicBezTo>
                    <a:pt x="2701" y="2100"/>
                    <a:pt x="2701" y="2101"/>
                    <a:pt x="2701" y="2102"/>
                  </a:cubicBezTo>
                  <a:lnTo>
                    <a:pt x="2701" y="2102"/>
                  </a:lnTo>
                  <a:cubicBezTo>
                    <a:pt x="2746" y="2016"/>
                    <a:pt x="2793" y="1932"/>
                    <a:pt x="2839" y="1846"/>
                  </a:cubicBezTo>
                  <a:cubicBezTo>
                    <a:pt x="2905" y="1723"/>
                    <a:pt x="2963" y="1597"/>
                    <a:pt x="3010" y="1465"/>
                  </a:cubicBezTo>
                  <a:cubicBezTo>
                    <a:pt x="3062" y="1321"/>
                    <a:pt x="3096" y="1174"/>
                    <a:pt x="3142" y="1029"/>
                  </a:cubicBezTo>
                  <a:cubicBezTo>
                    <a:pt x="3155" y="989"/>
                    <a:pt x="3167" y="950"/>
                    <a:pt x="3179" y="912"/>
                  </a:cubicBezTo>
                  <a:close/>
                  <a:moveTo>
                    <a:pt x="3196" y="0"/>
                  </a:moveTo>
                  <a:cubicBezTo>
                    <a:pt x="3186" y="44"/>
                    <a:pt x="3175" y="87"/>
                    <a:pt x="3167" y="129"/>
                  </a:cubicBezTo>
                  <a:cubicBezTo>
                    <a:pt x="3167" y="131"/>
                    <a:pt x="3165" y="131"/>
                    <a:pt x="3167" y="133"/>
                  </a:cubicBezTo>
                  <a:cubicBezTo>
                    <a:pt x="3165" y="134"/>
                    <a:pt x="3167" y="135"/>
                    <a:pt x="3165" y="137"/>
                  </a:cubicBezTo>
                  <a:cubicBezTo>
                    <a:pt x="3157" y="184"/>
                    <a:pt x="3142" y="232"/>
                    <a:pt x="3132" y="281"/>
                  </a:cubicBezTo>
                  <a:lnTo>
                    <a:pt x="3132" y="283"/>
                  </a:lnTo>
                  <a:lnTo>
                    <a:pt x="3132" y="284"/>
                  </a:lnTo>
                  <a:cubicBezTo>
                    <a:pt x="3126" y="315"/>
                    <a:pt x="3121" y="349"/>
                    <a:pt x="3116" y="380"/>
                  </a:cubicBezTo>
                  <a:cubicBezTo>
                    <a:pt x="3107" y="420"/>
                    <a:pt x="3096" y="458"/>
                    <a:pt x="3085" y="496"/>
                  </a:cubicBezTo>
                  <a:lnTo>
                    <a:pt x="3076" y="524"/>
                  </a:lnTo>
                  <a:cubicBezTo>
                    <a:pt x="3060" y="611"/>
                    <a:pt x="3045" y="699"/>
                    <a:pt x="3027" y="787"/>
                  </a:cubicBezTo>
                  <a:cubicBezTo>
                    <a:pt x="3027" y="787"/>
                    <a:pt x="3027" y="787"/>
                    <a:pt x="3028" y="786"/>
                  </a:cubicBezTo>
                  <a:lnTo>
                    <a:pt x="3028" y="786"/>
                  </a:lnTo>
                  <a:cubicBezTo>
                    <a:pt x="3003" y="894"/>
                    <a:pt x="2965" y="999"/>
                    <a:pt x="2932" y="1105"/>
                  </a:cubicBezTo>
                  <a:cubicBezTo>
                    <a:pt x="2901" y="1212"/>
                    <a:pt x="2873" y="1320"/>
                    <a:pt x="2836" y="1427"/>
                  </a:cubicBezTo>
                  <a:cubicBezTo>
                    <a:pt x="2795" y="1535"/>
                    <a:pt x="2745" y="1641"/>
                    <a:pt x="2691" y="1743"/>
                  </a:cubicBezTo>
                  <a:lnTo>
                    <a:pt x="2693" y="1742"/>
                  </a:lnTo>
                  <a:lnTo>
                    <a:pt x="2693" y="1742"/>
                  </a:lnTo>
                  <a:cubicBezTo>
                    <a:pt x="2688" y="1749"/>
                    <a:pt x="2686" y="1755"/>
                    <a:pt x="2682" y="1762"/>
                  </a:cubicBezTo>
                  <a:lnTo>
                    <a:pt x="2683" y="1760"/>
                  </a:lnTo>
                  <a:lnTo>
                    <a:pt x="2683" y="1760"/>
                  </a:lnTo>
                  <a:cubicBezTo>
                    <a:pt x="2625" y="1867"/>
                    <a:pt x="2566" y="1974"/>
                    <a:pt x="2512" y="2082"/>
                  </a:cubicBezTo>
                  <a:cubicBezTo>
                    <a:pt x="2461" y="2181"/>
                    <a:pt x="2413" y="2279"/>
                    <a:pt x="2362" y="2377"/>
                  </a:cubicBezTo>
                  <a:cubicBezTo>
                    <a:pt x="2328" y="2438"/>
                    <a:pt x="2297" y="2499"/>
                    <a:pt x="2258" y="2556"/>
                  </a:cubicBezTo>
                  <a:cubicBezTo>
                    <a:pt x="2218" y="2610"/>
                    <a:pt x="2175" y="2662"/>
                    <a:pt x="2131" y="2713"/>
                  </a:cubicBezTo>
                  <a:cubicBezTo>
                    <a:pt x="2088" y="2760"/>
                    <a:pt x="2043" y="2806"/>
                    <a:pt x="1995" y="2849"/>
                  </a:cubicBezTo>
                  <a:cubicBezTo>
                    <a:pt x="1946" y="2891"/>
                    <a:pt x="1897" y="2933"/>
                    <a:pt x="1848" y="2976"/>
                  </a:cubicBezTo>
                  <a:lnTo>
                    <a:pt x="1847" y="2976"/>
                  </a:lnTo>
                  <a:cubicBezTo>
                    <a:pt x="1763" y="3045"/>
                    <a:pt x="1676" y="3112"/>
                    <a:pt x="1583" y="3174"/>
                  </a:cubicBezTo>
                  <a:lnTo>
                    <a:pt x="1582" y="3174"/>
                  </a:lnTo>
                  <a:cubicBezTo>
                    <a:pt x="1539" y="3200"/>
                    <a:pt x="1496" y="3224"/>
                    <a:pt x="1451" y="3246"/>
                  </a:cubicBezTo>
                  <a:cubicBezTo>
                    <a:pt x="1386" y="3277"/>
                    <a:pt x="1317" y="3307"/>
                    <a:pt x="1249" y="3334"/>
                  </a:cubicBezTo>
                  <a:cubicBezTo>
                    <a:pt x="1177" y="3364"/>
                    <a:pt x="1105" y="3394"/>
                    <a:pt x="1033" y="3419"/>
                  </a:cubicBezTo>
                  <a:cubicBezTo>
                    <a:pt x="997" y="3431"/>
                    <a:pt x="960" y="3440"/>
                    <a:pt x="921" y="3447"/>
                  </a:cubicBezTo>
                  <a:lnTo>
                    <a:pt x="920" y="3447"/>
                  </a:lnTo>
                  <a:cubicBezTo>
                    <a:pt x="897" y="3451"/>
                    <a:pt x="874" y="3453"/>
                    <a:pt x="851" y="3456"/>
                  </a:cubicBezTo>
                  <a:lnTo>
                    <a:pt x="805" y="3467"/>
                  </a:lnTo>
                  <a:cubicBezTo>
                    <a:pt x="761" y="3477"/>
                    <a:pt x="717" y="3484"/>
                    <a:pt x="672" y="3492"/>
                  </a:cubicBezTo>
                  <a:cubicBezTo>
                    <a:pt x="625" y="3499"/>
                    <a:pt x="578" y="3508"/>
                    <a:pt x="532" y="3517"/>
                  </a:cubicBezTo>
                  <a:cubicBezTo>
                    <a:pt x="460" y="3530"/>
                    <a:pt x="388" y="3543"/>
                    <a:pt x="318" y="3556"/>
                  </a:cubicBezTo>
                  <a:cubicBezTo>
                    <a:pt x="318" y="3556"/>
                    <a:pt x="316" y="3556"/>
                    <a:pt x="316" y="3555"/>
                  </a:cubicBezTo>
                  <a:cubicBezTo>
                    <a:pt x="296" y="3559"/>
                    <a:pt x="278" y="3562"/>
                    <a:pt x="258" y="3565"/>
                  </a:cubicBezTo>
                  <a:cubicBezTo>
                    <a:pt x="262" y="3564"/>
                    <a:pt x="266" y="3564"/>
                    <a:pt x="269" y="3562"/>
                  </a:cubicBezTo>
                  <a:lnTo>
                    <a:pt x="269" y="3562"/>
                  </a:lnTo>
                  <a:cubicBezTo>
                    <a:pt x="181" y="3577"/>
                    <a:pt x="89" y="3596"/>
                    <a:pt x="0" y="3612"/>
                  </a:cubicBezTo>
                  <a:cubicBezTo>
                    <a:pt x="1" y="3612"/>
                    <a:pt x="1" y="3612"/>
                    <a:pt x="3" y="3613"/>
                  </a:cubicBezTo>
                  <a:lnTo>
                    <a:pt x="0" y="3613"/>
                  </a:lnTo>
                  <a:cubicBezTo>
                    <a:pt x="77" y="3638"/>
                    <a:pt x="154" y="3665"/>
                    <a:pt x="228" y="3696"/>
                  </a:cubicBezTo>
                  <a:cubicBezTo>
                    <a:pt x="242" y="3701"/>
                    <a:pt x="256" y="3708"/>
                    <a:pt x="267" y="3714"/>
                  </a:cubicBezTo>
                  <a:cubicBezTo>
                    <a:pt x="306" y="3730"/>
                    <a:pt x="345" y="3747"/>
                    <a:pt x="382" y="3766"/>
                  </a:cubicBezTo>
                  <a:cubicBezTo>
                    <a:pt x="455" y="3796"/>
                    <a:pt x="528" y="3824"/>
                    <a:pt x="604" y="3854"/>
                  </a:cubicBezTo>
                  <a:cubicBezTo>
                    <a:pt x="672" y="3881"/>
                    <a:pt x="741" y="3905"/>
                    <a:pt x="805" y="3937"/>
                  </a:cubicBezTo>
                  <a:cubicBezTo>
                    <a:pt x="822" y="3948"/>
                    <a:pt x="839" y="3958"/>
                    <a:pt x="856" y="3969"/>
                  </a:cubicBezTo>
                  <a:cubicBezTo>
                    <a:pt x="917" y="4019"/>
                    <a:pt x="974" y="4075"/>
                    <a:pt x="1038" y="4121"/>
                  </a:cubicBezTo>
                  <a:cubicBezTo>
                    <a:pt x="1108" y="4170"/>
                    <a:pt x="1183" y="4211"/>
                    <a:pt x="1253" y="4258"/>
                  </a:cubicBezTo>
                  <a:cubicBezTo>
                    <a:pt x="1326" y="4313"/>
                    <a:pt x="1392" y="4375"/>
                    <a:pt x="1463" y="4433"/>
                  </a:cubicBezTo>
                  <a:cubicBezTo>
                    <a:pt x="1536" y="4493"/>
                    <a:pt x="1612" y="4546"/>
                    <a:pt x="1690" y="4599"/>
                  </a:cubicBezTo>
                  <a:lnTo>
                    <a:pt x="1690" y="4599"/>
                  </a:lnTo>
                  <a:cubicBezTo>
                    <a:pt x="1689" y="4599"/>
                    <a:pt x="1688" y="4598"/>
                    <a:pt x="1686" y="4598"/>
                  </a:cubicBezTo>
                  <a:lnTo>
                    <a:pt x="1686" y="4598"/>
                  </a:lnTo>
                  <a:cubicBezTo>
                    <a:pt x="1765" y="4654"/>
                    <a:pt x="1841" y="4710"/>
                    <a:pt x="1912" y="4777"/>
                  </a:cubicBezTo>
                  <a:cubicBezTo>
                    <a:pt x="1974" y="4834"/>
                    <a:pt x="2036" y="4895"/>
                    <a:pt x="2098" y="4954"/>
                  </a:cubicBezTo>
                  <a:cubicBezTo>
                    <a:pt x="2156" y="5010"/>
                    <a:pt x="2213" y="5066"/>
                    <a:pt x="2264" y="5125"/>
                  </a:cubicBezTo>
                  <a:cubicBezTo>
                    <a:pt x="2315" y="5186"/>
                    <a:pt x="2362" y="5251"/>
                    <a:pt x="2409" y="5315"/>
                  </a:cubicBezTo>
                  <a:cubicBezTo>
                    <a:pt x="2451" y="5376"/>
                    <a:pt x="2494" y="5436"/>
                    <a:pt x="2535" y="5500"/>
                  </a:cubicBezTo>
                  <a:lnTo>
                    <a:pt x="2535" y="5500"/>
                  </a:lnTo>
                  <a:cubicBezTo>
                    <a:pt x="2535" y="5500"/>
                    <a:pt x="2535" y="5500"/>
                    <a:pt x="2535" y="5500"/>
                  </a:cubicBezTo>
                  <a:lnTo>
                    <a:pt x="2535" y="5500"/>
                  </a:lnTo>
                  <a:cubicBezTo>
                    <a:pt x="2586" y="5581"/>
                    <a:pt x="2634" y="5667"/>
                    <a:pt x="2675" y="5755"/>
                  </a:cubicBezTo>
                  <a:lnTo>
                    <a:pt x="2675" y="5755"/>
                  </a:lnTo>
                  <a:cubicBezTo>
                    <a:pt x="2675" y="5754"/>
                    <a:pt x="2675" y="5754"/>
                    <a:pt x="2675" y="5754"/>
                  </a:cubicBezTo>
                  <a:lnTo>
                    <a:pt x="2675" y="5754"/>
                  </a:lnTo>
                  <a:cubicBezTo>
                    <a:pt x="2711" y="5831"/>
                    <a:pt x="2746" y="5909"/>
                    <a:pt x="2779" y="5990"/>
                  </a:cubicBezTo>
                  <a:cubicBezTo>
                    <a:pt x="2808" y="6064"/>
                    <a:pt x="2836" y="6142"/>
                    <a:pt x="2860" y="6219"/>
                  </a:cubicBezTo>
                  <a:lnTo>
                    <a:pt x="2859" y="6219"/>
                  </a:lnTo>
                  <a:cubicBezTo>
                    <a:pt x="2889" y="6311"/>
                    <a:pt x="2919" y="6402"/>
                    <a:pt x="2949" y="6493"/>
                  </a:cubicBezTo>
                  <a:cubicBezTo>
                    <a:pt x="2948" y="6492"/>
                    <a:pt x="2948" y="6491"/>
                    <a:pt x="2947" y="6490"/>
                  </a:cubicBezTo>
                  <a:lnTo>
                    <a:pt x="2947" y="6490"/>
                  </a:lnTo>
                  <a:cubicBezTo>
                    <a:pt x="2986" y="6611"/>
                    <a:pt x="3020" y="6734"/>
                    <a:pt x="3049" y="6857"/>
                  </a:cubicBezTo>
                  <a:cubicBezTo>
                    <a:pt x="3058" y="6885"/>
                    <a:pt x="3066" y="6913"/>
                    <a:pt x="3075" y="6941"/>
                  </a:cubicBezTo>
                  <a:cubicBezTo>
                    <a:pt x="3105" y="7028"/>
                    <a:pt x="3128" y="7117"/>
                    <a:pt x="3156" y="7207"/>
                  </a:cubicBezTo>
                  <a:cubicBezTo>
                    <a:pt x="3169" y="7253"/>
                    <a:pt x="3185" y="7300"/>
                    <a:pt x="3199" y="7347"/>
                  </a:cubicBezTo>
                  <a:cubicBezTo>
                    <a:pt x="3205" y="7370"/>
                    <a:pt x="3214" y="7391"/>
                    <a:pt x="3221" y="7413"/>
                  </a:cubicBezTo>
                  <a:cubicBezTo>
                    <a:pt x="3230" y="7348"/>
                    <a:pt x="3242" y="7284"/>
                    <a:pt x="3252" y="7219"/>
                  </a:cubicBezTo>
                  <a:cubicBezTo>
                    <a:pt x="3264" y="7135"/>
                    <a:pt x="3276" y="7049"/>
                    <a:pt x="3288" y="6965"/>
                  </a:cubicBezTo>
                  <a:cubicBezTo>
                    <a:pt x="3303" y="6867"/>
                    <a:pt x="3322" y="6770"/>
                    <a:pt x="3340" y="6672"/>
                  </a:cubicBezTo>
                  <a:cubicBezTo>
                    <a:pt x="3358" y="6577"/>
                    <a:pt x="3384" y="6482"/>
                    <a:pt x="3409" y="6388"/>
                  </a:cubicBezTo>
                  <a:cubicBezTo>
                    <a:pt x="3410" y="6379"/>
                    <a:pt x="3412" y="6369"/>
                    <a:pt x="3414" y="6359"/>
                  </a:cubicBezTo>
                  <a:cubicBezTo>
                    <a:pt x="3427" y="6302"/>
                    <a:pt x="3443" y="6245"/>
                    <a:pt x="3460" y="6190"/>
                  </a:cubicBezTo>
                  <a:cubicBezTo>
                    <a:pt x="3469" y="6157"/>
                    <a:pt x="3479" y="6126"/>
                    <a:pt x="3487" y="6093"/>
                  </a:cubicBezTo>
                  <a:cubicBezTo>
                    <a:pt x="3488" y="6085"/>
                    <a:pt x="3492" y="6078"/>
                    <a:pt x="3497" y="6072"/>
                  </a:cubicBezTo>
                  <a:cubicBezTo>
                    <a:pt x="3503" y="6053"/>
                    <a:pt x="3509" y="6037"/>
                    <a:pt x="3514" y="6018"/>
                  </a:cubicBezTo>
                  <a:cubicBezTo>
                    <a:pt x="3550" y="5907"/>
                    <a:pt x="3587" y="5795"/>
                    <a:pt x="3628" y="5685"/>
                  </a:cubicBezTo>
                  <a:lnTo>
                    <a:pt x="3628" y="5685"/>
                  </a:lnTo>
                  <a:cubicBezTo>
                    <a:pt x="3627" y="5685"/>
                    <a:pt x="3627" y="5685"/>
                    <a:pt x="3627" y="5685"/>
                  </a:cubicBezTo>
                  <a:lnTo>
                    <a:pt x="3627" y="5685"/>
                  </a:lnTo>
                  <a:cubicBezTo>
                    <a:pt x="3661" y="5596"/>
                    <a:pt x="3699" y="5509"/>
                    <a:pt x="3741" y="5423"/>
                  </a:cubicBezTo>
                  <a:cubicBezTo>
                    <a:pt x="3776" y="5360"/>
                    <a:pt x="3814" y="5299"/>
                    <a:pt x="3855" y="5239"/>
                  </a:cubicBezTo>
                  <a:cubicBezTo>
                    <a:pt x="3936" y="5127"/>
                    <a:pt x="4022" y="5020"/>
                    <a:pt x="4117" y="4917"/>
                  </a:cubicBezTo>
                  <a:lnTo>
                    <a:pt x="4117" y="4917"/>
                  </a:lnTo>
                  <a:cubicBezTo>
                    <a:pt x="4115" y="4919"/>
                    <a:pt x="4113" y="4921"/>
                    <a:pt x="4112" y="4922"/>
                  </a:cubicBezTo>
                  <a:cubicBezTo>
                    <a:pt x="4191" y="4838"/>
                    <a:pt x="4271" y="4753"/>
                    <a:pt x="4356" y="4673"/>
                  </a:cubicBezTo>
                  <a:cubicBezTo>
                    <a:pt x="4444" y="4593"/>
                    <a:pt x="4533" y="4515"/>
                    <a:pt x="4623" y="4439"/>
                  </a:cubicBezTo>
                  <a:cubicBezTo>
                    <a:pt x="4675" y="4396"/>
                    <a:pt x="4728" y="4353"/>
                    <a:pt x="4783" y="4314"/>
                  </a:cubicBezTo>
                  <a:cubicBezTo>
                    <a:pt x="4835" y="4278"/>
                    <a:pt x="4886" y="4246"/>
                    <a:pt x="4938" y="4212"/>
                  </a:cubicBezTo>
                  <a:lnTo>
                    <a:pt x="4938" y="4212"/>
                  </a:lnTo>
                  <a:cubicBezTo>
                    <a:pt x="4937" y="4212"/>
                    <a:pt x="4936" y="4212"/>
                    <a:pt x="4935" y="4212"/>
                  </a:cubicBezTo>
                  <a:cubicBezTo>
                    <a:pt x="5037" y="4148"/>
                    <a:pt x="5141" y="4091"/>
                    <a:pt x="5252" y="4040"/>
                  </a:cubicBezTo>
                  <a:cubicBezTo>
                    <a:pt x="5371" y="3985"/>
                    <a:pt x="5491" y="3937"/>
                    <a:pt x="5615" y="3897"/>
                  </a:cubicBezTo>
                  <a:cubicBezTo>
                    <a:pt x="5701" y="3871"/>
                    <a:pt x="5785" y="3849"/>
                    <a:pt x="5871" y="3828"/>
                  </a:cubicBezTo>
                  <a:cubicBezTo>
                    <a:pt x="5940" y="3812"/>
                    <a:pt x="6011" y="3793"/>
                    <a:pt x="6081" y="3775"/>
                  </a:cubicBezTo>
                  <a:cubicBezTo>
                    <a:pt x="6165" y="3745"/>
                    <a:pt x="6250" y="3716"/>
                    <a:pt x="6335" y="3689"/>
                  </a:cubicBezTo>
                  <a:lnTo>
                    <a:pt x="6335" y="3689"/>
                  </a:lnTo>
                  <a:lnTo>
                    <a:pt x="6323" y="3693"/>
                  </a:lnTo>
                  <a:cubicBezTo>
                    <a:pt x="6374" y="3677"/>
                    <a:pt x="6424" y="3664"/>
                    <a:pt x="6476" y="3650"/>
                  </a:cubicBezTo>
                  <a:lnTo>
                    <a:pt x="6473" y="3650"/>
                  </a:lnTo>
                  <a:cubicBezTo>
                    <a:pt x="6476" y="3650"/>
                    <a:pt x="6478" y="3649"/>
                    <a:pt x="6480" y="3649"/>
                  </a:cubicBezTo>
                  <a:lnTo>
                    <a:pt x="6482" y="3649"/>
                  </a:lnTo>
                  <a:lnTo>
                    <a:pt x="6483" y="3647"/>
                  </a:lnTo>
                  <a:lnTo>
                    <a:pt x="6486" y="3647"/>
                  </a:lnTo>
                  <a:cubicBezTo>
                    <a:pt x="6514" y="3639"/>
                    <a:pt x="6544" y="3631"/>
                    <a:pt x="6573" y="3623"/>
                  </a:cubicBezTo>
                  <a:cubicBezTo>
                    <a:pt x="6575" y="3622"/>
                    <a:pt x="6576" y="3622"/>
                    <a:pt x="6579" y="3622"/>
                  </a:cubicBezTo>
                  <a:cubicBezTo>
                    <a:pt x="6609" y="3612"/>
                    <a:pt x="6640" y="3602"/>
                    <a:pt x="6671" y="3593"/>
                  </a:cubicBezTo>
                  <a:lnTo>
                    <a:pt x="6672" y="3592"/>
                  </a:lnTo>
                  <a:cubicBezTo>
                    <a:pt x="6690" y="3587"/>
                    <a:pt x="6707" y="3581"/>
                    <a:pt x="6725" y="3576"/>
                  </a:cubicBezTo>
                  <a:cubicBezTo>
                    <a:pt x="6726" y="3577"/>
                    <a:pt x="6727" y="3577"/>
                    <a:pt x="6728" y="3577"/>
                  </a:cubicBezTo>
                  <a:cubicBezTo>
                    <a:pt x="6730" y="3577"/>
                    <a:pt x="6732" y="3576"/>
                    <a:pt x="6733" y="3576"/>
                  </a:cubicBezTo>
                  <a:cubicBezTo>
                    <a:pt x="6706" y="3566"/>
                    <a:pt x="6678" y="3555"/>
                    <a:pt x="6651" y="3543"/>
                  </a:cubicBezTo>
                  <a:cubicBezTo>
                    <a:pt x="6609" y="3525"/>
                    <a:pt x="6568" y="3508"/>
                    <a:pt x="6525" y="3490"/>
                  </a:cubicBezTo>
                  <a:lnTo>
                    <a:pt x="6523" y="3490"/>
                  </a:lnTo>
                  <a:cubicBezTo>
                    <a:pt x="6486" y="3476"/>
                    <a:pt x="6449" y="3463"/>
                    <a:pt x="6412" y="3447"/>
                  </a:cubicBezTo>
                  <a:lnTo>
                    <a:pt x="6410" y="3447"/>
                  </a:lnTo>
                  <a:cubicBezTo>
                    <a:pt x="6367" y="3437"/>
                    <a:pt x="6326" y="3426"/>
                    <a:pt x="6285" y="3411"/>
                  </a:cubicBezTo>
                  <a:cubicBezTo>
                    <a:pt x="6253" y="3399"/>
                    <a:pt x="6221" y="3384"/>
                    <a:pt x="6188" y="3372"/>
                  </a:cubicBezTo>
                  <a:cubicBezTo>
                    <a:pt x="6151" y="3355"/>
                    <a:pt x="6110" y="3342"/>
                    <a:pt x="6072" y="3329"/>
                  </a:cubicBezTo>
                  <a:cubicBezTo>
                    <a:pt x="6032" y="3315"/>
                    <a:pt x="5992" y="3301"/>
                    <a:pt x="5951" y="3286"/>
                  </a:cubicBezTo>
                  <a:cubicBezTo>
                    <a:pt x="5911" y="3271"/>
                    <a:pt x="5871" y="3259"/>
                    <a:pt x="5830" y="3245"/>
                  </a:cubicBezTo>
                  <a:cubicBezTo>
                    <a:pt x="5795" y="3233"/>
                    <a:pt x="5762" y="3218"/>
                    <a:pt x="5728" y="3202"/>
                  </a:cubicBezTo>
                  <a:cubicBezTo>
                    <a:pt x="5727" y="3200"/>
                    <a:pt x="5727" y="3200"/>
                    <a:pt x="5726" y="3200"/>
                  </a:cubicBezTo>
                  <a:cubicBezTo>
                    <a:pt x="5723" y="3199"/>
                    <a:pt x="5722" y="3199"/>
                    <a:pt x="5721" y="3198"/>
                  </a:cubicBezTo>
                  <a:cubicBezTo>
                    <a:pt x="5658" y="3161"/>
                    <a:pt x="5598" y="3121"/>
                    <a:pt x="5535" y="3084"/>
                  </a:cubicBezTo>
                  <a:cubicBezTo>
                    <a:pt x="5481" y="3053"/>
                    <a:pt x="5426" y="3026"/>
                    <a:pt x="5372" y="2996"/>
                  </a:cubicBezTo>
                  <a:cubicBezTo>
                    <a:pt x="5256" y="2933"/>
                    <a:pt x="5139" y="2864"/>
                    <a:pt x="5031" y="2789"/>
                  </a:cubicBezTo>
                  <a:cubicBezTo>
                    <a:pt x="4844" y="2652"/>
                    <a:pt x="4668" y="2502"/>
                    <a:pt x="4484" y="2361"/>
                  </a:cubicBezTo>
                  <a:cubicBezTo>
                    <a:pt x="4390" y="2288"/>
                    <a:pt x="4294" y="2215"/>
                    <a:pt x="4204" y="2140"/>
                  </a:cubicBezTo>
                  <a:cubicBezTo>
                    <a:pt x="4124" y="2073"/>
                    <a:pt x="4047" y="2005"/>
                    <a:pt x="3969" y="1933"/>
                  </a:cubicBezTo>
                  <a:cubicBezTo>
                    <a:pt x="3933" y="1898"/>
                    <a:pt x="3897" y="1863"/>
                    <a:pt x="3865" y="1825"/>
                  </a:cubicBezTo>
                  <a:cubicBezTo>
                    <a:pt x="3818" y="1769"/>
                    <a:pt x="3778" y="1711"/>
                    <a:pt x="3740" y="1651"/>
                  </a:cubicBezTo>
                  <a:cubicBezTo>
                    <a:pt x="3711" y="1607"/>
                    <a:pt x="3683" y="1563"/>
                    <a:pt x="3654" y="1521"/>
                  </a:cubicBezTo>
                  <a:cubicBezTo>
                    <a:pt x="3628" y="1481"/>
                    <a:pt x="3599" y="1441"/>
                    <a:pt x="3573" y="1402"/>
                  </a:cubicBezTo>
                  <a:cubicBezTo>
                    <a:pt x="3528" y="1328"/>
                    <a:pt x="3488" y="1253"/>
                    <a:pt x="3452" y="1176"/>
                  </a:cubicBezTo>
                  <a:cubicBezTo>
                    <a:pt x="3423" y="1115"/>
                    <a:pt x="3397" y="1056"/>
                    <a:pt x="3378" y="992"/>
                  </a:cubicBezTo>
                  <a:cubicBezTo>
                    <a:pt x="3344" y="886"/>
                    <a:pt x="3322" y="775"/>
                    <a:pt x="3300" y="666"/>
                  </a:cubicBezTo>
                  <a:cubicBezTo>
                    <a:pt x="3295" y="641"/>
                    <a:pt x="3291" y="619"/>
                    <a:pt x="3288" y="594"/>
                  </a:cubicBezTo>
                  <a:cubicBezTo>
                    <a:pt x="3286" y="587"/>
                    <a:pt x="3282" y="578"/>
                    <a:pt x="3281" y="571"/>
                  </a:cubicBezTo>
                  <a:cubicBezTo>
                    <a:pt x="3271" y="545"/>
                    <a:pt x="3265" y="516"/>
                    <a:pt x="3259" y="491"/>
                  </a:cubicBezTo>
                  <a:cubicBezTo>
                    <a:pt x="3242" y="414"/>
                    <a:pt x="3237" y="336"/>
                    <a:pt x="3228" y="259"/>
                  </a:cubicBezTo>
                  <a:cubicBezTo>
                    <a:pt x="3225" y="237"/>
                    <a:pt x="3221" y="212"/>
                    <a:pt x="3219" y="189"/>
                  </a:cubicBezTo>
                  <a:cubicBezTo>
                    <a:pt x="3217" y="185"/>
                    <a:pt x="3217" y="182"/>
                    <a:pt x="3217" y="179"/>
                  </a:cubicBezTo>
                  <a:cubicBezTo>
                    <a:pt x="3215" y="155"/>
                    <a:pt x="3212" y="130"/>
                    <a:pt x="3210" y="108"/>
                  </a:cubicBezTo>
                  <a:cubicBezTo>
                    <a:pt x="3205" y="72"/>
                    <a:pt x="3200" y="36"/>
                    <a:pt x="3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34"/>
          <p:cNvGrpSpPr/>
          <p:nvPr/>
        </p:nvGrpSpPr>
        <p:grpSpPr>
          <a:xfrm>
            <a:off x="3418786" y="4401322"/>
            <a:ext cx="181976" cy="173577"/>
            <a:chOff x="4048600" y="570950"/>
            <a:chExt cx="54875" cy="52350"/>
          </a:xfrm>
        </p:grpSpPr>
        <p:sp>
          <p:nvSpPr>
            <p:cNvPr id="812" name="Google Shape;812;p34"/>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7" name="Google Shape;817;p34"/>
          <p:cNvSpPr/>
          <p:nvPr/>
        </p:nvSpPr>
        <p:spPr>
          <a:xfrm>
            <a:off x="767853" y="203949"/>
            <a:ext cx="5792201" cy="593865"/>
          </a:xfrm>
          <a:custGeom>
            <a:avLst/>
            <a:gdLst/>
            <a:ahLst/>
            <a:cxnLst/>
            <a:rect l="l" t="t" r="r" b="b"/>
            <a:pathLst>
              <a:path w="40258" h="29674" extrusionOk="0">
                <a:moveTo>
                  <a:pt x="36470" y="989"/>
                </a:moveTo>
                <a:cubicBezTo>
                  <a:pt x="36245" y="944"/>
                  <a:pt x="36017" y="903"/>
                  <a:pt x="35785" y="882"/>
                </a:cubicBezTo>
                <a:cubicBezTo>
                  <a:pt x="34672" y="778"/>
                  <a:pt x="33549" y="713"/>
                  <a:pt x="32429" y="685"/>
                </a:cubicBezTo>
                <a:cubicBezTo>
                  <a:pt x="30887" y="640"/>
                  <a:pt x="29346" y="654"/>
                  <a:pt x="27808" y="640"/>
                </a:cubicBezTo>
                <a:cubicBezTo>
                  <a:pt x="27210" y="636"/>
                  <a:pt x="26612" y="640"/>
                  <a:pt x="26014" y="630"/>
                </a:cubicBezTo>
                <a:cubicBezTo>
                  <a:pt x="25308" y="619"/>
                  <a:pt x="24607" y="598"/>
                  <a:pt x="23906" y="560"/>
                </a:cubicBezTo>
                <a:cubicBezTo>
                  <a:pt x="22416" y="477"/>
                  <a:pt x="20926" y="432"/>
                  <a:pt x="19447" y="260"/>
                </a:cubicBezTo>
                <a:cubicBezTo>
                  <a:pt x="17984" y="94"/>
                  <a:pt x="16529" y="18"/>
                  <a:pt x="15064" y="8"/>
                </a:cubicBezTo>
                <a:cubicBezTo>
                  <a:pt x="13765" y="0"/>
                  <a:pt x="12468" y="91"/>
                  <a:pt x="11172" y="198"/>
                </a:cubicBezTo>
                <a:cubicBezTo>
                  <a:pt x="10630" y="246"/>
                  <a:pt x="10080" y="177"/>
                  <a:pt x="9534" y="201"/>
                </a:cubicBezTo>
                <a:cubicBezTo>
                  <a:pt x="8593" y="239"/>
                  <a:pt x="7657" y="180"/>
                  <a:pt x="6720" y="94"/>
                </a:cubicBezTo>
                <a:cubicBezTo>
                  <a:pt x="6565" y="73"/>
                  <a:pt x="6406" y="73"/>
                  <a:pt x="6254" y="91"/>
                </a:cubicBezTo>
                <a:cubicBezTo>
                  <a:pt x="5286" y="270"/>
                  <a:pt x="4318" y="453"/>
                  <a:pt x="3347" y="640"/>
                </a:cubicBezTo>
                <a:cubicBezTo>
                  <a:pt x="2666" y="767"/>
                  <a:pt x="2078" y="1069"/>
                  <a:pt x="1674" y="1694"/>
                </a:cubicBezTo>
                <a:cubicBezTo>
                  <a:pt x="1339" y="2209"/>
                  <a:pt x="958" y="2720"/>
                  <a:pt x="810" y="3342"/>
                </a:cubicBezTo>
                <a:cubicBezTo>
                  <a:pt x="647" y="4010"/>
                  <a:pt x="499" y="4680"/>
                  <a:pt x="513" y="5400"/>
                </a:cubicBezTo>
                <a:cubicBezTo>
                  <a:pt x="516" y="5786"/>
                  <a:pt x="447" y="6170"/>
                  <a:pt x="412" y="6561"/>
                </a:cubicBezTo>
                <a:cubicBezTo>
                  <a:pt x="350" y="7283"/>
                  <a:pt x="277" y="8002"/>
                  <a:pt x="232" y="8731"/>
                </a:cubicBezTo>
                <a:cubicBezTo>
                  <a:pt x="184" y="9426"/>
                  <a:pt x="170" y="10128"/>
                  <a:pt x="149" y="10822"/>
                </a:cubicBezTo>
                <a:cubicBezTo>
                  <a:pt x="119" y="11915"/>
                  <a:pt x="74" y="13006"/>
                  <a:pt x="63" y="14096"/>
                </a:cubicBezTo>
                <a:cubicBezTo>
                  <a:pt x="57" y="15530"/>
                  <a:pt x="122" y="16961"/>
                  <a:pt x="63" y="18382"/>
                </a:cubicBezTo>
                <a:cubicBezTo>
                  <a:pt x="1" y="19844"/>
                  <a:pt x="12" y="21292"/>
                  <a:pt x="132" y="22750"/>
                </a:cubicBezTo>
                <a:cubicBezTo>
                  <a:pt x="212" y="23732"/>
                  <a:pt x="364" y="24700"/>
                  <a:pt x="706" y="25633"/>
                </a:cubicBezTo>
                <a:cubicBezTo>
                  <a:pt x="1194" y="26957"/>
                  <a:pt x="2027" y="27880"/>
                  <a:pt x="3250" y="28419"/>
                </a:cubicBezTo>
                <a:cubicBezTo>
                  <a:pt x="3855" y="28689"/>
                  <a:pt x="4477" y="28875"/>
                  <a:pt x="5106" y="29003"/>
                </a:cubicBezTo>
                <a:cubicBezTo>
                  <a:pt x="5787" y="29145"/>
                  <a:pt x="6478" y="29217"/>
                  <a:pt x="7167" y="29255"/>
                </a:cubicBezTo>
                <a:cubicBezTo>
                  <a:pt x="8963" y="29348"/>
                  <a:pt x="10764" y="29390"/>
                  <a:pt x="12565" y="29477"/>
                </a:cubicBezTo>
                <a:cubicBezTo>
                  <a:pt x="14234" y="29570"/>
                  <a:pt x="15897" y="29597"/>
                  <a:pt x="17566" y="29556"/>
                </a:cubicBezTo>
                <a:cubicBezTo>
                  <a:pt x="18635" y="29528"/>
                  <a:pt x="19702" y="29556"/>
                  <a:pt x="20771" y="29584"/>
                </a:cubicBezTo>
                <a:cubicBezTo>
                  <a:pt x="22388" y="29618"/>
                  <a:pt x="24006" y="29674"/>
                  <a:pt x="25616" y="29542"/>
                </a:cubicBezTo>
                <a:cubicBezTo>
                  <a:pt x="25979" y="29514"/>
                  <a:pt x="26345" y="29501"/>
                  <a:pt x="26709" y="29525"/>
                </a:cubicBezTo>
                <a:cubicBezTo>
                  <a:pt x="26768" y="29528"/>
                  <a:pt x="26830" y="29535"/>
                  <a:pt x="26889" y="29549"/>
                </a:cubicBezTo>
                <a:cubicBezTo>
                  <a:pt x="27130" y="29597"/>
                  <a:pt x="31195" y="28983"/>
                  <a:pt x="31319" y="28979"/>
                </a:cubicBezTo>
                <a:cubicBezTo>
                  <a:pt x="32332" y="28910"/>
                  <a:pt x="33348" y="28837"/>
                  <a:pt x="34361" y="28778"/>
                </a:cubicBezTo>
                <a:cubicBezTo>
                  <a:pt x="35371" y="28710"/>
                  <a:pt x="36379" y="28592"/>
                  <a:pt x="37396" y="28613"/>
                </a:cubicBezTo>
                <a:cubicBezTo>
                  <a:pt x="37942" y="28627"/>
                  <a:pt x="38353" y="28474"/>
                  <a:pt x="38710" y="28094"/>
                </a:cubicBezTo>
                <a:cubicBezTo>
                  <a:pt x="38871" y="27922"/>
                  <a:pt x="39024" y="27727"/>
                  <a:pt x="39148" y="27523"/>
                </a:cubicBezTo>
                <a:cubicBezTo>
                  <a:pt x="39556" y="26836"/>
                  <a:pt x="39805" y="26092"/>
                  <a:pt x="39857" y="25263"/>
                </a:cubicBezTo>
                <a:cubicBezTo>
                  <a:pt x="39978" y="23362"/>
                  <a:pt x="40109" y="21475"/>
                  <a:pt x="40223" y="19571"/>
                </a:cubicBezTo>
                <a:cubicBezTo>
                  <a:pt x="40257" y="19014"/>
                  <a:pt x="40254" y="18457"/>
                  <a:pt x="40251" y="17894"/>
                </a:cubicBezTo>
                <a:cubicBezTo>
                  <a:pt x="40251" y="16463"/>
                  <a:pt x="40223" y="15039"/>
                  <a:pt x="40219" y="13612"/>
                </a:cubicBezTo>
                <a:cubicBezTo>
                  <a:pt x="40216" y="12267"/>
                  <a:pt x="40144" y="10923"/>
                  <a:pt x="40029" y="9585"/>
                </a:cubicBezTo>
                <a:cubicBezTo>
                  <a:pt x="39943" y="8600"/>
                  <a:pt x="39912" y="7622"/>
                  <a:pt x="39839" y="6640"/>
                </a:cubicBezTo>
                <a:cubicBezTo>
                  <a:pt x="39791" y="6028"/>
                  <a:pt x="39742" y="5410"/>
                  <a:pt x="39653" y="4798"/>
                </a:cubicBezTo>
                <a:cubicBezTo>
                  <a:pt x="39493" y="3754"/>
                  <a:pt x="39134" y="2787"/>
                  <a:pt x="38530" y="1922"/>
                </a:cubicBezTo>
                <a:cubicBezTo>
                  <a:pt x="38287" y="1576"/>
                  <a:pt x="38011" y="1314"/>
                  <a:pt x="37606" y="1235"/>
                </a:cubicBezTo>
                <a:cubicBezTo>
                  <a:pt x="37596" y="1231"/>
                  <a:pt x="37582" y="1227"/>
                  <a:pt x="37569" y="1224"/>
                </a:cubicBezTo>
                <a:cubicBezTo>
                  <a:pt x="37499" y="1214"/>
                  <a:pt x="37430" y="1200"/>
                  <a:pt x="37362" y="1186"/>
                </a:cubicBezTo>
                <a:cubicBezTo>
                  <a:pt x="37064" y="1128"/>
                  <a:pt x="36767" y="1051"/>
                  <a:pt x="36470" y="98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txBox="1">
            <a:spLocks noGrp="1"/>
          </p:cNvSpPr>
          <p:nvPr>
            <p:ph type="subTitle" idx="1"/>
          </p:nvPr>
        </p:nvSpPr>
        <p:spPr>
          <a:xfrm>
            <a:off x="1267483" y="329260"/>
            <a:ext cx="5676951" cy="40064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CONCLUSION</a:t>
            </a:r>
            <a:endParaRPr dirty="0"/>
          </a:p>
        </p:txBody>
      </p:sp>
      <p:grpSp>
        <p:nvGrpSpPr>
          <p:cNvPr id="822" name="Google Shape;822;p34"/>
          <p:cNvGrpSpPr/>
          <p:nvPr/>
        </p:nvGrpSpPr>
        <p:grpSpPr>
          <a:xfrm>
            <a:off x="7181993" y="892052"/>
            <a:ext cx="1539191" cy="3560640"/>
            <a:chOff x="1398850" y="3795550"/>
            <a:chExt cx="497975" cy="1151975"/>
          </a:xfrm>
        </p:grpSpPr>
        <p:sp>
          <p:nvSpPr>
            <p:cNvPr id="823" name="Google Shape;823;p34"/>
            <p:cNvSpPr/>
            <p:nvPr/>
          </p:nvSpPr>
          <p:spPr>
            <a:xfrm>
              <a:off x="1430800" y="4832950"/>
              <a:ext cx="446675" cy="114575"/>
            </a:xfrm>
            <a:custGeom>
              <a:avLst/>
              <a:gdLst/>
              <a:ahLst/>
              <a:cxnLst/>
              <a:rect l="l" t="t" r="r" b="b"/>
              <a:pathLst>
                <a:path w="17867" h="4583" extrusionOk="0">
                  <a:moveTo>
                    <a:pt x="8933" y="0"/>
                  </a:moveTo>
                  <a:cubicBezTo>
                    <a:pt x="4467" y="0"/>
                    <a:pt x="1" y="764"/>
                    <a:pt x="211" y="2290"/>
                  </a:cubicBezTo>
                  <a:cubicBezTo>
                    <a:pt x="1" y="3818"/>
                    <a:pt x="4468" y="4582"/>
                    <a:pt x="8935" y="4582"/>
                  </a:cubicBezTo>
                  <a:cubicBezTo>
                    <a:pt x="13401" y="4582"/>
                    <a:pt x="17866" y="3819"/>
                    <a:pt x="17655" y="2291"/>
                  </a:cubicBezTo>
                  <a:cubicBezTo>
                    <a:pt x="17867" y="764"/>
                    <a:pt x="13400" y="0"/>
                    <a:pt x="8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1498575" y="4835625"/>
              <a:ext cx="122150" cy="47525"/>
            </a:xfrm>
            <a:custGeom>
              <a:avLst/>
              <a:gdLst/>
              <a:ahLst/>
              <a:cxnLst/>
              <a:rect l="l" t="t" r="r" b="b"/>
              <a:pathLst>
                <a:path w="4886" h="1901" extrusionOk="0">
                  <a:moveTo>
                    <a:pt x="4039" y="1890"/>
                  </a:moveTo>
                  <a:cubicBezTo>
                    <a:pt x="4036" y="1890"/>
                    <a:pt x="4034" y="1890"/>
                    <a:pt x="4032" y="1890"/>
                  </a:cubicBezTo>
                  <a:cubicBezTo>
                    <a:pt x="4034" y="1890"/>
                    <a:pt x="4036" y="1890"/>
                    <a:pt x="4039" y="1890"/>
                  </a:cubicBezTo>
                  <a:close/>
                  <a:moveTo>
                    <a:pt x="2321" y="1"/>
                  </a:moveTo>
                  <a:cubicBezTo>
                    <a:pt x="2295" y="19"/>
                    <a:pt x="2269" y="37"/>
                    <a:pt x="2240" y="53"/>
                  </a:cubicBezTo>
                  <a:cubicBezTo>
                    <a:pt x="2164" y="99"/>
                    <a:pt x="2086" y="141"/>
                    <a:pt x="2011" y="184"/>
                  </a:cubicBezTo>
                  <a:cubicBezTo>
                    <a:pt x="1861" y="270"/>
                    <a:pt x="1708" y="344"/>
                    <a:pt x="1555" y="426"/>
                  </a:cubicBezTo>
                  <a:cubicBezTo>
                    <a:pt x="1470" y="472"/>
                    <a:pt x="1387" y="522"/>
                    <a:pt x="1302" y="568"/>
                  </a:cubicBezTo>
                  <a:cubicBezTo>
                    <a:pt x="1218" y="613"/>
                    <a:pt x="1134" y="658"/>
                    <a:pt x="1049" y="704"/>
                  </a:cubicBezTo>
                  <a:cubicBezTo>
                    <a:pt x="967" y="747"/>
                    <a:pt x="884" y="792"/>
                    <a:pt x="804" y="839"/>
                  </a:cubicBezTo>
                  <a:cubicBezTo>
                    <a:pt x="727" y="883"/>
                    <a:pt x="655" y="931"/>
                    <a:pt x="580" y="974"/>
                  </a:cubicBezTo>
                  <a:cubicBezTo>
                    <a:pt x="505" y="1018"/>
                    <a:pt x="430" y="1061"/>
                    <a:pt x="356" y="1105"/>
                  </a:cubicBezTo>
                  <a:cubicBezTo>
                    <a:pt x="283" y="1148"/>
                    <a:pt x="212" y="1190"/>
                    <a:pt x="143" y="1239"/>
                  </a:cubicBezTo>
                  <a:cubicBezTo>
                    <a:pt x="124" y="1252"/>
                    <a:pt x="105" y="1266"/>
                    <a:pt x="88" y="1281"/>
                  </a:cubicBezTo>
                  <a:cubicBezTo>
                    <a:pt x="83" y="1288"/>
                    <a:pt x="77" y="1293"/>
                    <a:pt x="73" y="1298"/>
                  </a:cubicBezTo>
                  <a:cubicBezTo>
                    <a:pt x="62" y="1313"/>
                    <a:pt x="50" y="1329"/>
                    <a:pt x="40" y="1345"/>
                  </a:cubicBezTo>
                  <a:cubicBezTo>
                    <a:pt x="33" y="1358"/>
                    <a:pt x="26" y="1369"/>
                    <a:pt x="21" y="1382"/>
                  </a:cubicBezTo>
                  <a:cubicBezTo>
                    <a:pt x="15" y="1397"/>
                    <a:pt x="10" y="1412"/>
                    <a:pt x="4" y="1428"/>
                  </a:cubicBezTo>
                  <a:cubicBezTo>
                    <a:pt x="4" y="1430"/>
                    <a:pt x="4" y="1431"/>
                    <a:pt x="2" y="1433"/>
                  </a:cubicBezTo>
                  <a:cubicBezTo>
                    <a:pt x="2" y="1437"/>
                    <a:pt x="1" y="1441"/>
                    <a:pt x="1" y="1447"/>
                  </a:cubicBezTo>
                  <a:lnTo>
                    <a:pt x="1" y="1448"/>
                  </a:lnTo>
                  <a:lnTo>
                    <a:pt x="1" y="1449"/>
                  </a:lnTo>
                  <a:cubicBezTo>
                    <a:pt x="1" y="1456"/>
                    <a:pt x="2" y="1462"/>
                    <a:pt x="2" y="1468"/>
                  </a:cubicBezTo>
                  <a:cubicBezTo>
                    <a:pt x="6" y="1495"/>
                    <a:pt x="11" y="1520"/>
                    <a:pt x="17" y="1547"/>
                  </a:cubicBezTo>
                  <a:cubicBezTo>
                    <a:pt x="24" y="1575"/>
                    <a:pt x="32" y="1601"/>
                    <a:pt x="41" y="1628"/>
                  </a:cubicBezTo>
                  <a:cubicBezTo>
                    <a:pt x="56" y="1668"/>
                    <a:pt x="74" y="1706"/>
                    <a:pt x="95" y="1743"/>
                  </a:cubicBezTo>
                  <a:cubicBezTo>
                    <a:pt x="103" y="1757"/>
                    <a:pt x="112" y="1771"/>
                    <a:pt x="120" y="1783"/>
                  </a:cubicBezTo>
                  <a:cubicBezTo>
                    <a:pt x="124" y="1787"/>
                    <a:pt x="128" y="1791"/>
                    <a:pt x="131" y="1796"/>
                  </a:cubicBezTo>
                  <a:cubicBezTo>
                    <a:pt x="133" y="1796"/>
                    <a:pt x="133" y="1796"/>
                    <a:pt x="133" y="1797"/>
                  </a:cubicBezTo>
                  <a:cubicBezTo>
                    <a:pt x="134" y="1799"/>
                    <a:pt x="134" y="1799"/>
                    <a:pt x="135" y="1799"/>
                  </a:cubicBezTo>
                  <a:cubicBezTo>
                    <a:pt x="136" y="1800"/>
                    <a:pt x="138" y="1802"/>
                    <a:pt x="140" y="1803"/>
                  </a:cubicBezTo>
                  <a:lnTo>
                    <a:pt x="141" y="1804"/>
                  </a:lnTo>
                  <a:lnTo>
                    <a:pt x="143" y="1804"/>
                  </a:lnTo>
                  <a:cubicBezTo>
                    <a:pt x="149" y="1808"/>
                    <a:pt x="155" y="1810"/>
                    <a:pt x="162" y="1814"/>
                  </a:cubicBezTo>
                  <a:cubicBezTo>
                    <a:pt x="165" y="1815"/>
                    <a:pt x="167" y="1817"/>
                    <a:pt x="170" y="1817"/>
                  </a:cubicBezTo>
                  <a:cubicBezTo>
                    <a:pt x="176" y="1818"/>
                    <a:pt x="182" y="1819"/>
                    <a:pt x="190" y="1822"/>
                  </a:cubicBezTo>
                  <a:cubicBezTo>
                    <a:pt x="218" y="1825"/>
                    <a:pt x="247" y="1829"/>
                    <a:pt x="277" y="1830"/>
                  </a:cubicBezTo>
                  <a:cubicBezTo>
                    <a:pt x="294" y="1831"/>
                    <a:pt x="310" y="1831"/>
                    <a:pt x="327" y="1831"/>
                  </a:cubicBezTo>
                  <a:cubicBezTo>
                    <a:pt x="394" y="1831"/>
                    <a:pt x="461" y="1828"/>
                    <a:pt x="528" y="1828"/>
                  </a:cubicBezTo>
                  <a:cubicBezTo>
                    <a:pt x="605" y="1828"/>
                    <a:pt x="685" y="1834"/>
                    <a:pt x="762" y="1836"/>
                  </a:cubicBezTo>
                  <a:cubicBezTo>
                    <a:pt x="807" y="1837"/>
                    <a:pt x="853" y="1837"/>
                    <a:pt x="898" y="1837"/>
                  </a:cubicBezTo>
                  <a:cubicBezTo>
                    <a:pt x="943" y="1837"/>
                    <a:pt x="989" y="1837"/>
                    <a:pt x="1034" y="1839"/>
                  </a:cubicBezTo>
                  <a:cubicBezTo>
                    <a:pt x="1124" y="1843"/>
                    <a:pt x="1214" y="1848"/>
                    <a:pt x="1306" y="1851"/>
                  </a:cubicBezTo>
                  <a:cubicBezTo>
                    <a:pt x="1419" y="1855"/>
                    <a:pt x="1529" y="1856"/>
                    <a:pt x="1642" y="1861"/>
                  </a:cubicBezTo>
                  <a:cubicBezTo>
                    <a:pt x="1674" y="1863"/>
                    <a:pt x="1706" y="1863"/>
                    <a:pt x="1738" y="1863"/>
                  </a:cubicBezTo>
                  <a:cubicBezTo>
                    <a:pt x="1764" y="1863"/>
                    <a:pt x="1790" y="1863"/>
                    <a:pt x="1816" y="1863"/>
                  </a:cubicBezTo>
                  <a:cubicBezTo>
                    <a:pt x="1841" y="1863"/>
                    <a:pt x="1865" y="1863"/>
                    <a:pt x="1890" y="1864"/>
                  </a:cubicBezTo>
                  <a:cubicBezTo>
                    <a:pt x="1973" y="1864"/>
                    <a:pt x="2055" y="1870"/>
                    <a:pt x="2137" y="1872"/>
                  </a:cubicBezTo>
                  <a:cubicBezTo>
                    <a:pt x="2160" y="1873"/>
                    <a:pt x="2184" y="1873"/>
                    <a:pt x="2207" y="1873"/>
                  </a:cubicBezTo>
                  <a:cubicBezTo>
                    <a:pt x="2263" y="1873"/>
                    <a:pt x="2320" y="1871"/>
                    <a:pt x="2375" y="1869"/>
                  </a:cubicBezTo>
                  <a:cubicBezTo>
                    <a:pt x="2456" y="1864"/>
                    <a:pt x="2536" y="1857"/>
                    <a:pt x="2617" y="1857"/>
                  </a:cubicBezTo>
                  <a:cubicBezTo>
                    <a:pt x="2693" y="1857"/>
                    <a:pt x="2768" y="1864"/>
                    <a:pt x="2845" y="1870"/>
                  </a:cubicBezTo>
                  <a:cubicBezTo>
                    <a:pt x="2901" y="1874"/>
                    <a:pt x="2958" y="1879"/>
                    <a:pt x="3015" y="1881"/>
                  </a:cubicBezTo>
                  <a:cubicBezTo>
                    <a:pt x="3097" y="1884"/>
                    <a:pt x="3178" y="1883"/>
                    <a:pt x="3260" y="1885"/>
                  </a:cubicBezTo>
                  <a:cubicBezTo>
                    <a:pt x="3301" y="1886"/>
                    <a:pt x="3342" y="1889"/>
                    <a:pt x="3381" y="1892"/>
                  </a:cubicBezTo>
                  <a:cubicBezTo>
                    <a:pt x="3420" y="1896"/>
                    <a:pt x="3457" y="1898"/>
                    <a:pt x="3494" y="1900"/>
                  </a:cubicBezTo>
                  <a:cubicBezTo>
                    <a:pt x="3511" y="1900"/>
                    <a:pt x="3527" y="1900"/>
                    <a:pt x="3544" y="1900"/>
                  </a:cubicBezTo>
                  <a:cubicBezTo>
                    <a:pt x="3615" y="1900"/>
                    <a:pt x="3685" y="1897"/>
                    <a:pt x="3757" y="1896"/>
                  </a:cubicBezTo>
                  <a:cubicBezTo>
                    <a:pt x="3851" y="1894"/>
                    <a:pt x="3945" y="1896"/>
                    <a:pt x="4039" y="1890"/>
                  </a:cubicBezTo>
                  <a:lnTo>
                    <a:pt x="4039" y="1890"/>
                  </a:lnTo>
                  <a:cubicBezTo>
                    <a:pt x="4039" y="1890"/>
                    <a:pt x="4039" y="1890"/>
                    <a:pt x="4039" y="1890"/>
                  </a:cubicBezTo>
                  <a:lnTo>
                    <a:pt x="4039" y="1890"/>
                  </a:lnTo>
                  <a:cubicBezTo>
                    <a:pt x="4039" y="1890"/>
                    <a:pt x="4039" y="1890"/>
                    <a:pt x="4039" y="1890"/>
                  </a:cubicBezTo>
                  <a:lnTo>
                    <a:pt x="4039" y="1890"/>
                  </a:lnTo>
                  <a:cubicBezTo>
                    <a:pt x="4041" y="1890"/>
                    <a:pt x="4042" y="1889"/>
                    <a:pt x="4044" y="1889"/>
                  </a:cubicBezTo>
                  <a:cubicBezTo>
                    <a:pt x="4044" y="1889"/>
                    <a:pt x="4043" y="1889"/>
                    <a:pt x="4043" y="1889"/>
                  </a:cubicBezTo>
                  <a:lnTo>
                    <a:pt x="4043" y="1889"/>
                  </a:lnTo>
                  <a:cubicBezTo>
                    <a:pt x="4121" y="1882"/>
                    <a:pt x="4199" y="1875"/>
                    <a:pt x="4277" y="1874"/>
                  </a:cubicBezTo>
                  <a:cubicBezTo>
                    <a:pt x="4344" y="1873"/>
                    <a:pt x="4412" y="1870"/>
                    <a:pt x="4481" y="1864"/>
                  </a:cubicBezTo>
                  <a:cubicBezTo>
                    <a:pt x="4484" y="1864"/>
                    <a:pt x="4486" y="1864"/>
                    <a:pt x="4489" y="1862"/>
                  </a:cubicBezTo>
                  <a:cubicBezTo>
                    <a:pt x="4496" y="1860"/>
                    <a:pt x="4504" y="1858"/>
                    <a:pt x="4511" y="1858"/>
                  </a:cubicBezTo>
                  <a:cubicBezTo>
                    <a:pt x="4558" y="1847"/>
                    <a:pt x="4606" y="1834"/>
                    <a:pt x="4653" y="1818"/>
                  </a:cubicBezTo>
                  <a:cubicBezTo>
                    <a:pt x="4656" y="1817"/>
                    <a:pt x="4660" y="1814"/>
                    <a:pt x="4664" y="1813"/>
                  </a:cubicBezTo>
                  <a:cubicBezTo>
                    <a:pt x="4692" y="1795"/>
                    <a:pt x="4722" y="1776"/>
                    <a:pt x="4749" y="1755"/>
                  </a:cubicBezTo>
                  <a:cubicBezTo>
                    <a:pt x="4763" y="1746"/>
                    <a:pt x="4777" y="1735"/>
                    <a:pt x="4789" y="1723"/>
                  </a:cubicBezTo>
                  <a:cubicBezTo>
                    <a:pt x="4808" y="1705"/>
                    <a:pt x="4824" y="1687"/>
                    <a:pt x="4841" y="1667"/>
                  </a:cubicBezTo>
                  <a:lnTo>
                    <a:pt x="4852" y="1652"/>
                  </a:lnTo>
                  <a:cubicBezTo>
                    <a:pt x="4855" y="1648"/>
                    <a:pt x="4857" y="1643"/>
                    <a:pt x="4859" y="1639"/>
                  </a:cubicBezTo>
                  <a:cubicBezTo>
                    <a:pt x="4867" y="1622"/>
                    <a:pt x="4875" y="1606"/>
                    <a:pt x="4880" y="1587"/>
                  </a:cubicBezTo>
                  <a:cubicBezTo>
                    <a:pt x="4881" y="1582"/>
                    <a:pt x="4882" y="1577"/>
                    <a:pt x="4883" y="1570"/>
                  </a:cubicBezTo>
                  <a:cubicBezTo>
                    <a:pt x="4885" y="1565"/>
                    <a:pt x="4885" y="1560"/>
                    <a:pt x="4885" y="1555"/>
                  </a:cubicBezTo>
                  <a:cubicBezTo>
                    <a:pt x="4885" y="1534"/>
                    <a:pt x="4885" y="1514"/>
                    <a:pt x="4882" y="1494"/>
                  </a:cubicBezTo>
                  <a:cubicBezTo>
                    <a:pt x="4880" y="1491"/>
                    <a:pt x="4880" y="1489"/>
                    <a:pt x="4880" y="1489"/>
                  </a:cubicBezTo>
                  <a:cubicBezTo>
                    <a:pt x="4875" y="1450"/>
                    <a:pt x="4867" y="1410"/>
                    <a:pt x="4861" y="1370"/>
                  </a:cubicBezTo>
                  <a:cubicBezTo>
                    <a:pt x="4854" y="1316"/>
                    <a:pt x="4845" y="1262"/>
                    <a:pt x="4831" y="1208"/>
                  </a:cubicBezTo>
                  <a:cubicBezTo>
                    <a:pt x="4821" y="1159"/>
                    <a:pt x="4808" y="1111"/>
                    <a:pt x="4797" y="1064"/>
                  </a:cubicBezTo>
                  <a:cubicBezTo>
                    <a:pt x="4788" y="1022"/>
                    <a:pt x="4783" y="982"/>
                    <a:pt x="4774" y="941"/>
                  </a:cubicBezTo>
                  <a:cubicBezTo>
                    <a:pt x="4764" y="907"/>
                    <a:pt x="4754" y="875"/>
                    <a:pt x="4746" y="842"/>
                  </a:cubicBezTo>
                  <a:cubicBezTo>
                    <a:pt x="4740" y="821"/>
                    <a:pt x="4732" y="798"/>
                    <a:pt x="4726" y="778"/>
                  </a:cubicBezTo>
                  <a:cubicBezTo>
                    <a:pt x="4721" y="762"/>
                    <a:pt x="4718" y="747"/>
                    <a:pt x="4713" y="731"/>
                  </a:cubicBezTo>
                  <a:cubicBezTo>
                    <a:pt x="4708" y="716"/>
                    <a:pt x="4701" y="704"/>
                    <a:pt x="4697" y="689"/>
                  </a:cubicBezTo>
                  <a:cubicBezTo>
                    <a:pt x="4695" y="677"/>
                    <a:pt x="4692" y="664"/>
                    <a:pt x="4691" y="652"/>
                  </a:cubicBezTo>
                  <a:cubicBezTo>
                    <a:pt x="4688" y="641"/>
                    <a:pt x="4686" y="630"/>
                    <a:pt x="4684" y="618"/>
                  </a:cubicBezTo>
                  <a:cubicBezTo>
                    <a:pt x="4682" y="610"/>
                    <a:pt x="4682" y="601"/>
                    <a:pt x="4682" y="592"/>
                  </a:cubicBezTo>
                  <a:lnTo>
                    <a:pt x="4682" y="591"/>
                  </a:lnTo>
                  <a:lnTo>
                    <a:pt x="4682" y="590"/>
                  </a:lnTo>
                  <a:lnTo>
                    <a:pt x="4682" y="589"/>
                  </a:lnTo>
                  <a:lnTo>
                    <a:pt x="4682" y="587"/>
                  </a:lnTo>
                  <a:cubicBezTo>
                    <a:pt x="4681" y="581"/>
                    <a:pt x="4679" y="574"/>
                    <a:pt x="4677" y="566"/>
                  </a:cubicBezTo>
                  <a:cubicBezTo>
                    <a:pt x="4598" y="579"/>
                    <a:pt x="4520" y="591"/>
                    <a:pt x="4439" y="600"/>
                  </a:cubicBezTo>
                  <a:cubicBezTo>
                    <a:pt x="4416" y="603"/>
                    <a:pt x="4393" y="604"/>
                    <a:pt x="4369" y="604"/>
                  </a:cubicBezTo>
                  <a:cubicBezTo>
                    <a:pt x="4346" y="604"/>
                    <a:pt x="4322" y="603"/>
                    <a:pt x="4299" y="601"/>
                  </a:cubicBezTo>
                  <a:cubicBezTo>
                    <a:pt x="4284" y="601"/>
                    <a:pt x="4269" y="601"/>
                    <a:pt x="4257" y="600"/>
                  </a:cubicBezTo>
                  <a:lnTo>
                    <a:pt x="4214" y="596"/>
                  </a:lnTo>
                  <a:cubicBezTo>
                    <a:pt x="4192" y="594"/>
                    <a:pt x="4170" y="590"/>
                    <a:pt x="4148" y="586"/>
                  </a:cubicBezTo>
                  <a:cubicBezTo>
                    <a:pt x="4083" y="579"/>
                    <a:pt x="4020" y="570"/>
                    <a:pt x="3957" y="564"/>
                  </a:cubicBezTo>
                  <a:cubicBezTo>
                    <a:pt x="3880" y="556"/>
                    <a:pt x="3803" y="545"/>
                    <a:pt x="3725" y="530"/>
                  </a:cubicBezTo>
                  <a:cubicBezTo>
                    <a:pt x="3654" y="518"/>
                    <a:pt x="3583" y="504"/>
                    <a:pt x="3513" y="489"/>
                  </a:cubicBezTo>
                  <a:cubicBezTo>
                    <a:pt x="3437" y="472"/>
                    <a:pt x="3363" y="450"/>
                    <a:pt x="3289" y="425"/>
                  </a:cubicBezTo>
                  <a:cubicBezTo>
                    <a:pt x="3158" y="383"/>
                    <a:pt x="3019" y="354"/>
                    <a:pt x="2889" y="307"/>
                  </a:cubicBezTo>
                  <a:cubicBezTo>
                    <a:pt x="2818" y="281"/>
                    <a:pt x="2747" y="255"/>
                    <a:pt x="2680" y="219"/>
                  </a:cubicBezTo>
                  <a:cubicBezTo>
                    <a:pt x="2621" y="184"/>
                    <a:pt x="2563" y="150"/>
                    <a:pt x="2504" y="116"/>
                  </a:cubicBezTo>
                  <a:cubicBezTo>
                    <a:pt x="2451" y="84"/>
                    <a:pt x="2396" y="52"/>
                    <a:pt x="2343" y="17"/>
                  </a:cubicBezTo>
                  <a:cubicBezTo>
                    <a:pt x="2336" y="12"/>
                    <a:pt x="2328" y="7"/>
                    <a:pt x="2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1690425" y="4845100"/>
              <a:ext cx="124100" cy="40450"/>
            </a:xfrm>
            <a:custGeom>
              <a:avLst/>
              <a:gdLst/>
              <a:ahLst/>
              <a:cxnLst/>
              <a:rect l="l" t="t" r="r" b="b"/>
              <a:pathLst>
                <a:path w="4964" h="1618" extrusionOk="0">
                  <a:moveTo>
                    <a:pt x="4596" y="1"/>
                  </a:moveTo>
                  <a:cubicBezTo>
                    <a:pt x="4591" y="3"/>
                    <a:pt x="4586" y="4"/>
                    <a:pt x="4582" y="5"/>
                  </a:cubicBezTo>
                  <a:cubicBezTo>
                    <a:pt x="4577" y="6"/>
                    <a:pt x="4572" y="8"/>
                    <a:pt x="4567" y="9"/>
                  </a:cubicBezTo>
                  <a:lnTo>
                    <a:pt x="4567" y="7"/>
                  </a:lnTo>
                  <a:cubicBezTo>
                    <a:pt x="4564" y="9"/>
                    <a:pt x="4561" y="10"/>
                    <a:pt x="4557" y="10"/>
                  </a:cubicBezTo>
                  <a:cubicBezTo>
                    <a:pt x="4550" y="11"/>
                    <a:pt x="4541" y="14"/>
                    <a:pt x="4534" y="15"/>
                  </a:cubicBezTo>
                  <a:cubicBezTo>
                    <a:pt x="4521" y="17"/>
                    <a:pt x="4509" y="24"/>
                    <a:pt x="4500" y="31"/>
                  </a:cubicBezTo>
                  <a:cubicBezTo>
                    <a:pt x="4484" y="36"/>
                    <a:pt x="4468" y="41"/>
                    <a:pt x="4453" y="46"/>
                  </a:cubicBezTo>
                  <a:cubicBezTo>
                    <a:pt x="4406" y="61"/>
                    <a:pt x="4361" y="77"/>
                    <a:pt x="4314" y="91"/>
                  </a:cubicBezTo>
                  <a:cubicBezTo>
                    <a:pt x="4225" y="119"/>
                    <a:pt x="4132" y="140"/>
                    <a:pt x="4040" y="156"/>
                  </a:cubicBezTo>
                  <a:cubicBezTo>
                    <a:pt x="3945" y="175"/>
                    <a:pt x="3850" y="190"/>
                    <a:pt x="3755" y="208"/>
                  </a:cubicBezTo>
                  <a:cubicBezTo>
                    <a:pt x="3669" y="223"/>
                    <a:pt x="3584" y="242"/>
                    <a:pt x="3498" y="251"/>
                  </a:cubicBezTo>
                  <a:cubicBezTo>
                    <a:pt x="3406" y="260"/>
                    <a:pt x="3315" y="267"/>
                    <a:pt x="3223" y="273"/>
                  </a:cubicBezTo>
                  <a:cubicBezTo>
                    <a:pt x="3132" y="279"/>
                    <a:pt x="3040" y="283"/>
                    <a:pt x="2949" y="284"/>
                  </a:cubicBezTo>
                  <a:cubicBezTo>
                    <a:pt x="2912" y="285"/>
                    <a:pt x="2875" y="285"/>
                    <a:pt x="2838" y="285"/>
                  </a:cubicBezTo>
                  <a:cubicBezTo>
                    <a:pt x="2775" y="285"/>
                    <a:pt x="2711" y="284"/>
                    <a:pt x="2648" y="282"/>
                  </a:cubicBezTo>
                  <a:cubicBezTo>
                    <a:pt x="2637" y="282"/>
                    <a:pt x="2627" y="282"/>
                    <a:pt x="2617" y="280"/>
                  </a:cubicBezTo>
                  <a:cubicBezTo>
                    <a:pt x="2531" y="275"/>
                    <a:pt x="2443" y="269"/>
                    <a:pt x="2357" y="262"/>
                  </a:cubicBezTo>
                  <a:cubicBezTo>
                    <a:pt x="2258" y="253"/>
                    <a:pt x="2159" y="242"/>
                    <a:pt x="2062" y="220"/>
                  </a:cubicBezTo>
                  <a:cubicBezTo>
                    <a:pt x="2017" y="211"/>
                    <a:pt x="1972" y="201"/>
                    <a:pt x="1928" y="189"/>
                  </a:cubicBezTo>
                  <a:cubicBezTo>
                    <a:pt x="1916" y="186"/>
                    <a:pt x="1904" y="182"/>
                    <a:pt x="1892" y="180"/>
                  </a:cubicBezTo>
                  <a:cubicBezTo>
                    <a:pt x="1886" y="174"/>
                    <a:pt x="1878" y="167"/>
                    <a:pt x="1868" y="161"/>
                  </a:cubicBezTo>
                  <a:cubicBezTo>
                    <a:pt x="1866" y="165"/>
                    <a:pt x="1862" y="167"/>
                    <a:pt x="1858" y="169"/>
                  </a:cubicBezTo>
                  <a:cubicBezTo>
                    <a:pt x="1858" y="169"/>
                    <a:pt x="1857" y="169"/>
                    <a:pt x="1857" y="169"/>
                  </a:cubicBezTo>
                  <a:cubicBezTo>
                    <a:pt x="1857" y="169"/>
                    <a:pt x="1857" y="169"/>
                    <a:pt x="1856" y="170"/>
                  </a:cubicBezTo>
                  <a:cubicBezTo>
                    <a:pt x="1855" y="171"/>
                    <a:pt x="1852" y="171"/>
                    <a:pt x="1851" y="172"/>
                  </a:cubicBezTo>
                  <a:lnTo>
                    <a:pt x="1850" y="172"/>
                  </a:lnTo>
                  <a:lnTo>
                    <a:pt x="1848" y="174"/>
                  </a:lnTo>
                  <a:cubicBezTo>
                    <a:pt x="1842" y="176"/>
                    <a:pt x="1836" y="179"/>
                    <a:pt x="1830" y="181"/>
                  </a:cubicBezTo>
                  <a:cubicBezTo>
                    <a:pt x="1829" y="181"/>
                    <a:pt x="1827" y="182"/>
                    <a:pt x="1826" y="182"/>
                  </a:cubicBezTo>
                  <a:lnTo>
                    <a:pt x="1825" y="182"/>
                  </a:lnTo>
                  <a:cubicBezTo>
                    <a:pt x="1824" y="182"/>
                    <a:pt x="1821" y="184"/>
                    <a:pt x="1820" y="185"/>
                  </a:cubicBezTo>
                  <a:cubicBezTo>
                    <a:pt x="1760" y="219"/>
                    <a:pt x="1700" y="249"/>
                    <a:pt x="1639" y="280"/>
                  </a:cubicBezTo>
                  <a:cubicBezTo>
                    <a:pt x="1526" y="340"/>
                    <a:pt x="1413" y="401"/>
                    <a:pt x="1300" y="460"/>
                  </a:cubicBezTo>
                  <a:cubicBezTo>
                    <a:pt x="1089" y="571"/>
                    <a:pt x="882" y="688"/>
                    <a:pt x="674" y="805"/>
                  </a:cubicBezTo>
                  <a:cubicBezTo>
                    <a:pt x="570" y="865"/>
                    <a:pt x="463" y="918"/>
                    <a:pt x="359" y="977"/>
                  </a:cubicBezTo>
                  <a:cubicBezTo>
                    <a:pt x="302" y="1010"/>
                    <a:pt x="247" y="1044"/>
                    <a:pt x="191" y="1079"/>
                  </a:cubicBezTo>
                  <a:cubicBezTo>
                    <a:pt x="148" y="1106"/>
                    <a:pt x="104" y="1134"/>
                    <a:pt x="61" y="1162"/>
                  </a:cubicBezTo>
                  <a:cubicBezTo>
                    <a:pt x="56" y="1166"/>
                    <a:pt x="51" y="1170"/>
                    <a:pt x="45" y="1175"/>
                  </a:cubicBezTo>
                  <a:cubicBezTo>
                    <a:pt x="44" y="1176"/>
                    <a:pt x="42" y="1177"/>
                    <a:pt x="42" y="1178"/>
                  </a:cubicBezTo>
                  <a:cubicBezTo>
                    <a:pt x="37" y="1185"/>
                    <a:pt x="34" y="1190"/>
                    <a:pt x="28" y="1197"/>
                  </a:cubicBezTo>
                  <a:cubicBezTo>
                    <a:pt x="24" y="1203"/>
                    <a:pt x="20" y="1208"/>
                    <a:pt x="18" y="1214"/>
                  </a:cubicBezTo>
                  <a:lnTo>
                    <a:pt x="16" y="1216"/>
                  </a:lnTo>
                  <a:cubicBezTo>
                    <a:pt x="14" y="1230"/>
                    <a:pt x="10" y="1244"/>
                    <a:pt x="8" y="1259"/>
                  </a:cubicBezTo>
                  <a:cubicBezTo>
                    <a:pt x="5" y="1276"/>
                    <a:pt x="3" y="1295"/>
                    <a:pt x="1" y="1312"/>
                  </a:cubicBezTo>
                  <a:cubicBezTo>
                    <a:pt x="1" y="1336"/>
                    <a:pt x="3" y="1358"/>
                    <a:pt x="5" y="1381"/>
                  </a:cubicBezTo>
                  <a:cubicBezTo>
                    <a:pt x="9" y="1409"/>
                    <a:pt x="14" y="1436"/>
                    <a:pt x="20" y="1465"/>
                  </a:cubicBezTo>
                  <a:lnTo>
                    <a:pt x="24" y="1476"/>
                  </a:lnTo>
                  <a:lnTo>
                    <a:pt x="32" y="1496"/>
                  </a:lnTo>
                  <a:cubicBezTo>
                    <a:pt x="35" y="1501"/>
                    <a:pt x="39" y="1506"/>
                    <a:pt x="41" y="1511"/>
                  </a:cubicBezTo>
                  <a:cubicBezTo>
                    <a:pt x="46" y="1521"/>
                    <a:pt x="51" y="1527"/>
                    <a:pt x="59" y="1534"/>
                  </a:cubicBezTo>
                  <a:cubicBezTo>
                    <a:pt x="71" y="1544"/>
                    <a:pt x="81" y="1554"/>
                    <a:pt x="92" y="1564"/>
                  </a:cubicBezTo>
                  <a:cubicBezTo>
                    <a:pt x="98" y="1568"/>
                    <a:pt x="102" y="1572"/>
                    <a:pt x="107" y="1575"/>
                  </a:cubicBezTo>
                  <a:cubicBezTo>
                    <a:pt x="113" y="1579"/>
                    <a:pt x="121" y="1585"/>
                    <a:pt x="127" y="1589"/>
                  </a:cubicBezTo>
                  <a:cubicBezTo>
                    <a:pt x="135" y="1593"/>
                    <a:pt x="144" y="1596"/>
                    <a:pt x="154" y="1599"/>
                  </a:cubicBezTo>
                  <a:cubicBezTo>
                    <a:pt x="164" y="1603"/>
                    <a:pt x="173" y="1604"/>
                    <a:pt x="183" y="1605"/>
                  </a:cubicBezTo>
                  <a:lnTo>
                    <a:pt x="183" y="1604"/>
                  </a:lnTo>
                  <a:cubicBezTo>
                    <a:pt x="237" y="1611"/>
                    <a:pt x="290" y="1615"/>
                    <a:pt x="344" y="1617"/>
                  </a:cubicBezTo>
                  <a:cubicBezTo>
                    <a:pt x="368" y="1617"/>
                    <a:pt x="392" y="1618"/>
                    <a:pt x="416" y="1618"/>
                  </a:cubicBezTo>
                  <a:cubicBezTo>
                    <a:pt x="482" y="1618"/>
                    <a:pt x="550" y="1615"/>
                    <a:pt x="617" y="1615"/>
                  </a:cubicBezTo>
                  <a:cubicBezTo>
                    <a:pt x="713" y="1611"/>
                    <a:pt x="810" y="1609"/>
                    <a:pt x="907" y="1605"/>
                  </a:cubicBezTo>
                  <a:cubicBezTo>
                    <a:pt x="994" y="1603"/>
                    <a:pt x="1082" y="1599"/>
                    <a:pt x="1170" y="1594"/>
                  </a:cubicBezTo>
                  <a:cubicBezTo>
                    <a:pt x="1264" y="1588"/>
                    <a:pt x="1360" y="1583"/>
                    <a:pt x="1455" y="1578"/>
                  </a:cubicBezTo>
                  <a:cubicBezTo>
                    <a:pt x="1509" y="1577"/>
                    <a:pt x="1563" y="1576"/>
                    <a:pt x="1616" y="1576"/>
                  </a:cubicBezTo>
                  <a:cubicBezTo>
                    <a:pt x="1746" y="1576"/>
                    <a:pt x="1875" y="1579"/>
                    <a:pt x="2004" y="1579"/>
                  </a:cubicBezTo>
                  <a:cubicBezTo>
                    <a:pt x="2094" y="1579"/>
                    <a:pt x="2184" y="1579"/>
                    <a:pt x="2275" y="1577"/>
                  </a:cubicBezTo>
                  <a:cubicBezTo>
                    <a:pt x="2368" y="1574"/>
                    <a:pt x="2460" y="1570"/>
                    <a:pt x="2552" y="1568"/>
                  </a:cubicBezTo>
                  <a:cubicBezTo>
                    <a:pt x="2651" y="1564"/>
                    <a:pt x="2751" y="1557"/>
                    <a:pt x="2852" y="1552"/>
                  </a:cubicBezTo>
                  <a:cubicBezTo>
                    <a:pt x="2962" y="1546"/>
                    <a:pt x="3072" y="1542"/>
                    <a:pt x="3183" y="1539"/>
                  </a:cubicBezTo>
                  <a:cubicBezTo>
                    <a:pt x="3380" y="1533"/>
                    <a:pt x="3577" y="1524"/>
                    <a:pt x="3776" y="1506"/>
                  </a:cubicBezTo>
                  <a:cubicBezTo>
                    <a:pt x="3948" y="1490"/>
                    <a:pt x="4122" y="1475"/>
                    <a:pt x="4293" y="1439"/>
                  </a:cubicBezTo>
                  <a:cubicBezTo>
                    <a:pt x="4338" y="1428"/>
                    <a:pt x="4381" y="1414"/>
                    <a:pt x="4428" y="1404"/>
                  </a:cubicBezTo>
                  <a:cubicBezTo>
                    <a:pt x="4469" y="1395"/>
                    <a:pt x="4510" y="1388"/>
                    <a:pt x="4551" y="1377"/>
                  </a:cubicBezTo>
                  <a:cubicBezTo>
                    <a:pt x="4581" y="1369"/>
                    <a:pt x="4612" y="1361"/>
                    <a:pt x="4641" y="1351"/>
                  </a:cubicBezTo>
                  <a:cubicBezTo>
                    <a:pt x="4660" y="1343"/>
                    <a:pt x="4680" y="1336"/>
                    <a:pt x="4700" y="1326"/>
                  </a:cubicBezTo>
                  <a:cubicBezTo>
                    <a:pt x="4701" y="1326"/>
                    <a:pt x="4701" y="1325"/>
                    <a:pt x="4701" y="1325"/>
                  </a:cubicBezTo>
                  <a:cubicBezTo>
                    <a:pt x="4701" y="1325"/>
                    <a:pt x="4701" y="1325"/>
                    <a:pt x="4701" y="1326"/>
                  </a:cubicBezTo>
                  <a:lnTo>
                    <a:pt x="4728" y="1310"/>
                  </a:lnTo>
                  <a:cubicBezTo>
                    <a:pt x="4774" y="1278"/>
                    <a:pt x="4816" y="1240"/>
                    <a:pt x="4856" y="1203"/>
                  </a:cubicBezTo>
                  <a:cubicBezTo>
                    <a:pt x="4861" y="1198"/>
                    <a:pt x="4866" y="1192"/>
                    <a:pt x="4871" y="1186"/>
                  </a:cubicBezTo>
                  <a:cubicBezTo>
                    <a:pt x="4885" y="1168"/>
                    <a:pt x="4900" y="1150"/>
                    <a:pt x="4913" y="1131"/>
                  </a:cubicBezTo>
                  <a:cubicBezTo>
                    <a:pt x="4928" y="1106"/>
                    <a:pt x="4943" y="1080"/>
                    <a:pt x="4955" y="1054"/>
                  </a:cubicBezTo>
                  <a:cubicBezTo>
                    <a:pt x="4957" y="1051"/>
                    <a:pt x="4958" y="1047"/>
                    <a:pt x="4959" y="1042"/>
                  </a:cubicBezTo>
                  <a:cubicBezTo>
                    <a:pt x="4960" y="1041"/>
                    <a:pt x="4960" y="1039"/>
                    <a:pt x="4960" y="1038"/>
                  </a:cubicBezTo>
                  <a:cubicBezTo>
                    <a:pt x="4960" y="1037"/>
                    <a:pt x="4962" y="1034"/>
                    <a:pt x="4962" y="1033"/>
                  </a:cubicBezTo>
                  <a:lnTo>
                    <a:pt x="4962" y="1030"/>
                  </a:lnTo>
                  <a:cubicBezTo>
                    <a:pt x="4963" y="1024"/>
                    <a:pt x="4962" y="1007"/>
                    <a:pt x="4961" y="989"/>
                  </a:cubicBezTo>
                  <a:cubicBezTo>
                    <a:pt x="4957" y="948"/>
                    <a:pt x="4952" y="907"/>
                    <a:pt x="4943" y="865"/>
                  </a:cubicBezTo>
                  <a:cubicBezTo>
                    <a:pt x="4932" y="826"/>
                    <a:pt x="4921" y="790"/>
                    <a:pt x="4911" y="753"/>
                  </a:cubicBezTo>
                  <a:cubicBezTo>
                    <a:pt x="4899" y="714"/>
                    <a:pt x="4889" y="675"/>
                    <a:pt x="4876" y="636"/>
                  </a:cubicBezTo>
                  <a:lnTo>
                    <a:pt x="4876" y="635"/>
                  </a:lnTo>
                  <a:cubicBezTo>
                    <a:pt x="4864" y="608"/>
                    <a:pt x="4851" y="582"/>
                    <a:pt x="4839" y="555"/>
                  </a:cubicBezTo>
                  <a:cubicBezTo>
                    <a:pt x="4814" y="506"/>
                    <a:pt x="4792" y="458"/>
                    <a:pt x="4773" y="407"/>
                  </a:cubicBezTo>
                  <a:cubicBezTo>
                    <a:pt x="4761" y="376"/>
                    <a:pt x="4746" y="348"/>
                    <a:pt x="4731" y="319"/>
                  </a:cubicBezTo>
                  <a:cubicBezTo>
                    <a:pt x="4719" y="295"/>
                    <a:pt x="4711" y="268"/>
                    <a:pt x="4702" y="243"/>
                  </a:cubicBezTo>
                  <a:cubicBezTo>
                    <a:pt x="4690" y="210"/>
                    <a:pt x="4677" y="174"/>
                    <a:pt x="4664" y="140"/>
                  </a:cubicBezTo>
                  <a:cubicBezTo>
                    <a:pt x="4663" y="138"/>
                    <a:pt x="4661" y="135"/>
                    <a:pt x="4661" y="133"/>
                  </a:cubicBezTo>
                  <a:cubicBezTo>
                    <a:pt x="4660" y="127"/>
                    <a:pt x="4658" y="122"/>
                    <a:pt x="4655" y="117"/>
                  </a:cubicBezTo>
                  <a:cubicBezTo>
                    <a:pt x="4655" y="116"/>
                    <a:pt x="4654" y="116"/>
                    <a:pt x="4655" y="116"/>
                  </a:cubicBezTo>
                  <a:cubicBezTo>
                    <a:pt x="4654" y="114"/>
                    <a:pt x="4654" y="112"/>
                    <a:pt x="4653" y="111"/>
                  </a:cubicBezTo>
                  <a:lnTo>
                    <a:pt x="4653" y="111"/>
                  </a:lnTo>
                  <a:cubicBezTo>
                    <a:pt x="4653" y="111"/>
                    <a:pt x="4653" y="112"/>
                    <a:pt x="4653" y="113"/>
                  </a:cubicBezTo>
                  <a:lnTo>
                    <a:pt x="4653" y="113"/>
                  </a:lnTo>
                  <a:cubicBezTo>
                    <a:pt x="4638" y="87"/>
                    <a:pt x="4622" y="62"/>
                    <a:pt x="4609" y="34"/>
                  </a:cubicBezTo>
                  <a:cubicBezTo>
                    <a:pt x="4604" y="23"/>
                    <a:pt x="4601" y="11"/>
                    <a:pt x="45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1545600" y="4834300"/>
              <a:ext cx="74900" cy="26775"/>
            </a:xfrm>
            <a:custGeom>
              <a:avLst/>
              <a:gdLst/>
              <a:ahLst/>
              <a:cxnLst/>
              <a:rect l="l" t="t" r="r" b="b"/>
              <a:pathLst>
                <a:path w="2996" h="1071" extrusionOk="0">
                  <a:moveTo>
                    <a:pt x="154" y="121"/>
                  </a:moveTo>
                  <a:cubicBezTo>
                    <a:pt x="154" y="121"/>
                    <a:pt x="155" y="122"/>
                    <a:pt x="156" y="122"/>
                  </a:cubicBezTo>
                  <a:lnTo>
                    <a:pt x="156" y="122"/>
                  </a:lnTo>
                  <a:cubicBezTo>
                    <a:pt x="155" y="122"/>
                    <a:pt x="155" y="121"/>
                    <a:pt x="154" y="121"/>
                  </a:cubicBezTo>
                  <a:close/>
                  <a:moveTo>
                    <a:pt x="433" y="1"/>
                  </a:moveTo>
                  <a:cubicBezTo>
                    <a:pt x="405" y="1"/>
                    <a:pt x="376" y="15"/>
                    <a:pt x="359" y="40"/>
                  </a:cubicBezTo>
                  <a:cubicBezTo>
                    <a:pt x="358" y="43"/>
                    <a:pt x="355" y="46"/>
                    <a:pt x="354" y="50"/>
                  </a:cubicBezTo>
                  <a:cubicBezTo>
                    <a:pt x="350" y="49"/>
                    <a:pt x="345" y="49"/>
                    <a:pt x="341" y="49"/>
                  </a:cubicBezTo>
                  <a:cubicBezTo>
                    <a:pt x="328" y="49"/>
                    <a:pt x="315" y="52"/>
                    <a:pt x="302" y="59"/>
                  </a:cubicBezTo>
                  <a:cubicBezTo>
                    <a:pt x="279" y="70"/>
                    <a:pt x="258" y="95"/>
                    <a:pt x="256" y="121"/>
                  </a:cubicBezTo>
                  <a:cubicBezTo>
                    <a:pt x="255" y="127"/>
                    <a:pt x="255" y="133"/>
                    <a:pt x="255" y="141"/>
                  </a:cubicBezTo>
                  <a:cubicBezTo>
                    <a:pt x="239" y="130"/>
                    <a:pt x="221" y="124"/>
                    <a:pt x="202" y="124"/>
                  </a:cubicBezTo>
                  <a:cubicBezTo>
                    <a:pt x="191" y="124"/>
                    <a:pt x="179" y="126"/>
                    <a:pt x="168" y="130"/>
                  </a:cubicBezTo>
                  <a:cubicBezTo>
                    <a:pt x="164" y="127"/>
                    <a:pt x="160" y="124"/>
                    <a:pt x="156" y="122"/>
                  </a:cubicBezTo>
                  <a:lnTo>
                    <a:pt x="156" y="122"/>
                  </a:lnTo>
                  <a:cubicBezTo>
                    <a:pt x="158" y="123"/>
                    <a:pt x="159" y="125"/>
                    <a:pt x="160" y="126"/>
                  </a:cubicBezTo>
                  <a:cubicBezTo>
                    <a:pt x="162" y="127"/>
                    <a:pt x="164" y="128"/>
                    <a:pt x="165" y="131"/>
                  </a:cubicBezTo>
                  <a:lnTo>
                    <a:pt x="164" y="131"/>
                  </a:lnTo>
                  <a:cubicBezTo>
                    <a:pt x="146" y="113"/>
                    <a:pt x="123" y="103"/>
                    <a:pt x="99" y="103"/>
                  </a:cubicBezTo>
                  <a:cubicBezTo>
                    <a:pt x="78" y="103"/>
                    <a:pt x="57" y="110"/>
                    <a:pt x="40" y="126"/>
                  </a:cubicBezTo>
                  <a:cubicBezTo>
                    <a:pt x="6" y="157"/>
                    <a:pt x="1" y="216"/>
                    <a:pt x="34" y="251"/>
                  </a:cubicBezTo>
                  <a:cubicBezTo>
                    <a:pt x="49" y="266"/>
                    <a:pt x="68" y="278"/>
                    <a:pt x="85" y="291"/>
                  </a:cubicBezTo>
                  <a:cubicBezTo>
                    <a:pt x="100" y="301"/>
                    <a:pt x="116" y="313"/>
                    <a:pt x="131" y="323"/>
                  </a:cubicBezTo>
                  <a:cubicBezTo>
                    <a:pt x="198" y="365"/>
                    <a:pt x="267" y="406"/>
                    <a:pt x="337" y="443"/>
                  </a:cubicBezTo>
                  <a:cubicBezTo>
                    <a:pt x="418" y="488"/>
                    <a:pt x="500" y="528"/>
                    <a:pt x="585" y="569"/>
                  </a:cubicBezTo>
                  <a:cubicBezTo>
                    <a:pt x="628" y="589"/>
                    <a:pt x="673" y="606"/>
                    <a:pt x="717" y="622"/>
                  </a:cubicBezTo>
                  <a:cubicBezTo>
                    <a:pt x="740" y="631"/>
                    <a:pt x="763" y="638"/>
                    <a:pt x="786" y="644"/>
                  </a:cubicBezTo>
                  <a:cubicBezTo>
                    <a:pt x="831" y="665"/>
                    <a:pt x="875" y="688"/>
                    <a:pt x="922" y="708"/>
                  </a:cubicBezTo>
                  <a:cubicBezTo>
                    <a:pt x="1011" y="746"/>
                    <a:pt x="1102" y="780"/>
                    <a:pt x="1195" y="812"/>
                  </a:cubicBezTo>
                  <a:cubicBezTo>
                    <a:pt x="1282" y="840"/>
                    <a:pt x="1369" y="866"/>
                    <a:pt x="1457" y="892"/>
                  </a:cubicBezTo>
                  <a:cubicBezTo>
                    <a:pt x="1541" y="917"/>
                    <a:pt x="1625" y="942"/>
                    <a:pt x="1710" y="966"/>
                  </a:cubicBezTo>
                  <a:cubicBezTo>
                    <a:pt x="1763" y="979"/>
                    <a:pt x="1815" y="994"/>
                    <a:pt x="1868" y="1005"/>
                  </a:cubicBezTo>
                  <a:cubicBezTo>
                    <a:pt x="1911" y="1016"/>
                    <a:pt x="1954" y="1023"/>
                    <a:pt x="1996" y="1030"/>
                  </a:cubicBezTo>
                  <a:cubicBezTo>
                    <a:pt x="2040" y="1038"/>
                    <a:pt x="2085" y="1043"/>
                    <a:pt x="2129" y="1049"/>
                  </a:cubicBezTo>
                  <a:cubicBezTo>
                    <a:pt x="2180" y="1054"/>
                    <a:pt x="2229" y="1057"/>
                    <a:pt x="2280" y="1061"/>
                  </a:cubicBezTo>
                  <a:cubicBezTo>
                    <a:pt x="2315" y="1064"/>
                    <a:pt x="2348" y="1066"/>
                    <a:pt x="2383" y="1067"/>
                  </a:cubicBezTo>
                  <a:cubicBezTo>
                    <a:pt x="2422" y="1070"/>
                    <a:pt x="2463" y="1071"/>
                    <a:pt x="2503" y="1071"/>
                  </a:cubicBezTo>
                  <a:cubicBezTo>
                    <a:pt x="2517" y="1071"/>
                    <a:pt x="2530" y="1071"/>
                    <a:pt x="2544" y="1070"/>
                  </a:cubicBezTo>
                  <a:cubicBezTo>
                    <a:pt x="2593" y="1069"/>
                    <a:pt x="2642" y="1066"/>
                    <a:pt x="2691" y="1061"/>
                  </a:cubicBezTo>
                  <a:cubicBezTo>
                    <a:pt x="2726" y="1057"/>
                    <a:pt x="2763" y="1054"/>
                    <a:pt x="2796" y="1046"/>
                  </a:cubicBezTo>
                  <a:cubicBezTo>
                    <a:pt x="2831" y="1047"/>
                    <a:pt x="2866" y="1047"/>
                    <a:pt x="2900" y="1050"/>
                  </a:cubicBezTo>
                  <a:cubicBezTo>
                    <a:pt x="2901" y="1050"/>
                    <a:pt x="2902" y="1050"/>
                    <a:pt x="2904" y="1050"/>
                  </a:cubicBezTo>
                  <a:cubicBezTo>
                    <a:pt x="2951" y="1050"/>
                    <a:pt x="2991" y="1013"/>
                    <a:pt x="2993" y="966"/>
                  </a:cubicBezTo>
                  <a:cubicBezTo>
                    <a:pt x="2996" y="926"/>
                    <a:pt x="2967" y="890"/>
                    <a:pt x="2930" y="878"/>
                  </a:cubicBezTo>
                  <a:cubicBezTo>
                    <a:pt x="2959" y="853"/>
                    <a:pt x="2970" y="811"/>
                    <a:pt x="2949" y="775"/>
                  </a:cubicBezTo>
                  <a:lnTo>
                    <a:pt x="2948" y="773"/>
                  </a:lnTo>
                  <a:cubicBezTo>
                    <a:pt x="2960" y="757"/>
                    <a:pt x="2965" y="736"/>
                    <a:pt x="2964" y="716"/>
                  </a:cubicBezTo>
                  <a:cubicBezTo>
                    <a:pt x="2961" y="684"/>
                    <a:pt x="2939" y="653"/>
                    <a:pt x="2909" y="642"/>
                  </a:cubicBezTo>
                  <a:cubicBezTo>
                    <a:pt x="2908" y="633"/>
                    <a:pt x="2905" y="622"/>
                    <a:pt x="2902" y="613"/>
                  </a:cubicBezTo>
                  <a:lnTo>
                    <a:pt x="2902" y="612"/>
                  </a:lnTo>
                  <a:cubicBezTo>
                    <a:pt x="2888" y="581"/>
                    <a:pt x="2854" y="564"/>
                    <a:pt x="2821" y="564"/>
                  </a:cubicBezTo>
                  <a:cubicBezTo>
                    <a:pt x="2814" y="564"/>
                    <a:pt x="2806" y="565"/>
                    <a:pt x="2799" y="567"/>
                  </a:cubicBezTo>
                  <a:cubicBezTo>
                    <a:pt x="2748" y="574"/>
                    <a:pt x="2696" y="576"/>
                    <a:pt x="2645" y="579"/>
                  </a:cubicBezTo>
                  <a:cubicBezTo>
                    <a:pt x="2567" y="584"/>
                    <a:pt x="2487" y="591"/>
                    <a:pt x="2409" y="595"/>
                  </a:cubicBezTo>
                  <a:cubicBezTo>
                    <a:pt x="2399" y="595"/>
                    <a:pt x="2391" y="597"/>
                    <a:pt x="2382" y="600"/>
                  </a:cubicBezTo>
                  <a:cubicBezTo>
                    <a:pt x="2220" y="584"/>
                    <a:pt x="2056" y="565"/>
                    <a:pt x="1893" y="545"/>
                  </a:cubicBezTo>
                  <a:cubicBezTo>
                    <a:pt x="1897" y="545"/>
                    <a:pt x="1901" y="546"/>
                    <a:pt x="1906" y="546"/>
                  </a:cubicBezTo>
                  <a:cubicBezTo>
                    <a:pt x="1887" y="544"/>
                    <a:pt x="1871" y="541"/>
                    <a:pt x="1852" y="539"/>
                  </a:cubicBezTo>
                  <a:cubicBezTo>
                    <a:pt x="1826" y="534"/>
                    <a:pt x="1799" y="530"/>
                    <a:pt x="1772" y="524"/>
                  </a:cubicBezTo>
                  <a:cubicBezTo>
                    <a:pt x="1767" y="524"/>
                    <a:pt x="1761" y="523"/>
                    <a:pt x="1756" y="523"/>
                  </a:cubicBezTo>
                  <a:cubicBezTo>
                    <a:pt x="1744" y="523"/>
                    <a:pt x="1732" y="525"/>
                    <a:pt x="1721" y="530"/>
                  </a:cubicBezTo>
                  <a:cubicBezTo>
                    <a:pt x="1682" y="517"/>
                    <a:pt x="1644" y="505"/>
                    <a:pt x="1605" y="492"/>
                  </a:cubicBezTo>
                  <a:cubicBezTo>
                    <a:pt x="1561" y="478"/>
                    <a:pt x="1516" y="467"/>
                    <a:pt x="1474" y="450"/>
                  </a:cubicBezTo>
                  <a:lnTo>
                    <a:pt x="1230" y="357"/>
                  </a:lnTo>
                  <a:lnTo>
                    <a:pt x="1231" y="357"/>
                  </a:lnTo>
                  <a:cubicBezTo>
                    <a:pt x="1156" y="324"/>
                    <a:pt x="1081" y="293"/>
                    <a:pt x="1008" y="261"/>
                  </a:cubicBezTo>
                  <a:cubicBezTo>
                    <a:pt x="944" y="234"/>
                    <a:pt x="882" y="204"/>
                    <a:pt x="820" y="177"/>
                  </a:cubicBezTo>
                  <a:cubicBezTo>
                    <a:pt x="704" y="122"/>
                    <a:pt x="587" y="65"/>
                    <a:pt x="472" y="9"/>
                  </a:cubicBezTo>
                  <a:cubicBezTo>
                    <a:pt x="459" y="4"/>
                    <a:pt x="446" y="1"/>
                    <a:pt x="433" y="1"/>
                  </a:cubicBezTo>
                  <a:close/>
                </a:path>
              </a:pathLst>
            </a:custGeom>
            <a:solidFill>
              <a:srgbClr val="FFFFFF">
                <a:alpha val="53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1724400" y="4843700"/>
              <a:ext cx="84875" cy="18375"/>
            </a:xfrm>
            <a:custGeom>
              <a:avLst/>
              <a:gdLst/>
              <a:ahLst/>
              <a:cxnLst/>
              <a:rect l="l" t="t" r="r" b="b"/>
              <a:pathLst>
                <a:path w="3395" h="735" extrusionOk="0">
                  <a:moveTo>
                    <a:pt x="3010" y="86"/>
                  </a:moveTo>
                  <a:cubicBezTo>
                    <a:pt x="3006" y="87"/>
                    <a:pt x="3004" y="88"/>
                    <a:pt x="3001" y="89"/>
                  </a:cubicBezTo>
                  <a:lnTo>
                    <a:pt x="3001" y="89"/>
                  </a:lnTo>
                  <a:cubicBezTo>
                    <a:pt x="3004" y="88"/>
                    <a:pt x="3007" y="87"/>
                    <a:pt x="3010" y="86"/>
                  </a:cubicBezTo>
                  <a:close/>
                  <a:moveTo>
                    <a:pt x="3283" y="1"/>
                  </a:moveTo>
                  <a:cubicBezTo>
                    <a:pt x="3263" y="1"/>
                    <a:pt x="3243" y="7"/>
                    <a:pt x="3228" y="20"/>
                  </a:cubicBezTo>
                  <a:cubicBezTo>
                    <a:pt x="3206" y="29"/>
                    <a:pt x="3182" y="35"/>
                    <a:pt x="3161" y="41"/>
                  </a:cubicBezTo>
                  <a:cubicBezTo>
                    <a:pt x="3106" y="58"/>
                    <a:pt x="3052" y="75"/>
                    <a:pt x="2998" y="91"/>
                  </a:cubicBezTo>
                  <a:cubicBezTo>
                    <a:pt x="2999" y="90"/>
                    <a:pt x="3000" y="89"/>
                    <a:pt x="3001" y="89"/>
                  </a:cubicBezTo>
                  <a:lnTo>
                    <a:pt x="3001" y="89"/>
                  </a:lnTo>
                  <a:cubicBezTo>
                    <a:pt x="2881" y="123"/>
                    <a:pt x="2759" y="151"/>
                    <a:pt x="2638" y="179"/>
                  </a:cubicBezTo>
                  <a:cubicBezTo>
                    <a:pt x="2527" y="205"/>
                    <a:pt x="2416" y="223"/>
                    <a:pt x="2302" y="241"/>
                  </a:cubicBezTo>
                  <a:lnTo>
                    <a:pt x="2302" y="241"/>
                  </a:lnTo>
                  <a:cubicBezTo>
                    <a:pt x="2303" y="241"/>
                    <a:pt x="2304" y="241"/>
                    <a:pt x="2304" y="241"/>
                  </a:cubicBezTo>
                  <a:cubicBezTo>
                    <a:pt x="2302" y="242"/>
                    <a:pt x="2299" y="242"/>
                    <a:pt x="2297" y="242"/>
                  </a:cubicBezTo>
                  <a:lnTo>
                    <a:pt x="2297" y="242"/>
                  </a:lnTo>
                  <a:cubicBezTo>
                    <a:pt x="2298" y="242"/>
                    <a:pt x="2300" y="242"/>
                    <a:pt x="2302" y="241"/>
                  </a:cubicBezTo>
                  <a:lnTo>
                    <a:pt x="2302" y="241"/>
                  </a:lnTo>
                  <a:cubicBezTo>
                    <a:pt x="2300" y="241"/>
                    <a:pt x="2298" y="242"/>
                    <a:pt x="2296" y="242"/>
                  </a:cubicBezTo>
                  <a:lnTo>
                    <a:pt x="2296" y="242"/>
                  </a:lnTo>
                  <a:cubicBezTo>
                    <a:pt x="2296" y="242"/>
                    <a:pt x="2296" y="242"/>
                    <a:pt x="2297" y="242"/>
                  </a:cubicBezTo>
                  <a:lnTo>
                    <a:pt x="2297" y="242"/>
                  </a:lnTo>
                  <a:cubicBezTo>
                    <a:pt x="2296" y="242"/>
                    <a:pt x="2296" y="242"/>
                    <a:pt x="2296" y="242"/>
                  </a:cubicBezTo>
                  <a:cubicBezTo>
                    <a:pt x="2296" y="242"/>
                    <a:pt x="2296" y="242"/>
                    <a:pt x="2296" y="242"/>
                  </a:cubicBezTo>
                  <a:lnTo>
                    <a:pt x="2296" y="242"/>
                  </a:lnTo>
                  <a:cubicBezTo>
                    <a:pt x="2231" y="250"/>
                    <a:pt x="2164" y="259"/>
                    <a:pt x="2099" y="264"/>
                  </a:cubicBezTo>
                  <a:cubicBezTo>
                    <a:pt x="2027" y="269"/>
                    <a:pt x="1955" y="276"/>
                    <a:pt x="1883" y="278"/>
                  </a:cubicBezTo>
                  <a:cubicBezTo>
                    <a:pt x="1805" y="283"/>
                    <a:pt x="1726" y="287"/>
                    <a:pt x="1648" y="289"/>
                  </a:cubicBezTo>
                  <a:cubicBezTo>
                    <a:pt x="1610" y="290"/>
                    <a:pt x="1573" y="292"/>
                    <a:pt x="1537" y="293"/>
                  </a:cubicBezTo>
                  <a:cubicBezTo>
                    <a:pt x="1495" y="294"/>
                    <a:pt x="1450" y="294"/>
                    <a:pt x="1407" y="302"/>
                  </a:cubicBezTo>
                  <a:cubicBezTo>
                    <a:pt x="1214" y="285"/>
                    <a:pt x="1021" y="267"/>
                    <a:pt x="828" y="245"/>
                  </a:cubicBezTo>
                  <a:lnTo>
                    <a:pt x="827" y="245"/>
                  </a:lnTo>
                  <a:cubicBezTo>
                    <a:pt x="823" y="245"/>
                    <a:pt x="819" y="243"/>
                    <a:pt x="817" y="243"/>
                  </a:cubicBezTo>
                  <a:lnTo>
                    <a:pt x="820" y="243"/>
                  </a:lnTo>
                  <a:cubicBezTo>
                    <a:pt x="789" y="240"/>
                    <a:pt x="758" y="236"/>
                    <a:pt x="727" y="231"/>
                  </a:cubicBezTo>
                  <a:lnTo>
                    <a:pt x="726" y="231"/>
                  </a:lnTo>
                  <a:cubicBezTo>
                    <a:pt x="686" y="220"/>
                    <a:pt x="648" y="206"/>
                    <a:pt x="606" y="200"/>
                  </a:cubicBezTo>
                  <a:cubicBezTo>
                    <a:pt x="569" y="194"/>
                    <a:pt x="533" y="184"/>
                    <a:pt x="497" y="175"/>
                  </a:cubicBezTo>
                  <a:cubicBezTo>
                    <a:pt x="477" y="170"/>
                    <a:pt x="458" y="165"/>
                    <a:pt x="438" y="161"/>
                  </a:cubicBezTo>
                  <a:cubicBezTo>
                    <a:pt x="427" y="159"/>
                    <a:pt x="416" y="156"/>
                    <a:pt x="405" y="156"/>
                  </a:cubicBezTo>
                  <a:cubicBezTo>
                    <a:pt x="399" y="156"/>
                    <a:pt x="393" y="157"/>
                    <a:pt x="387" y="159"/>
                  </a:cubicBezTo>
                  <a:cubicBezTo>
                    <a:pt x="363" y="165"/>
                    <a:pt x="342" y="178"/>
                    <a:pt x="325" y="197"/>
                  </a:cubicBezTo>
                  <a:cubicBezTo>
                    <a:pt x="311" y="211"/>
                    <a:pt x="305" y="231"/>
                    <a:pt x="305" y="248"/>
                  </a:cubicBezTo>
                  <a:cubicBezTo>
                    <a:pt x="295" y="243"/>
                    <a:pt x="282" y="241"/>
                    <a:pt x="271" y="240"/>
                  </a:cubicBezTo>
                  <a:cubicBezTo>
                    <a:pt x="269" y="240"/>
                    <a:pt x="267" y="240"/>
                    <a:pt x="265" y="240"/>
                  </a:cubicBezTo>
                  <a:cubicBezTo>
                    <a:pt x="226" y="240"/>
                    <a:pt x="192" y="268"/>
                    <a:pt x="181" y="304"/>
                  </a:cubicBezTo>
                  <a:cubicBezTo>
                    <a:pt x="179" y="308"/>
                    <a:pt x="178" y="312"/>
                    <a:pt x="177" y="318"/>
                  </a:cubicBezTo>
                  <a:lnTo>
                    <a:pt x="177" y="323"/>
                  </a:lnTo>
                  <a:cubicBezTo>
                    <a:pt x="161" y="316"/>
                    <a:pt x="145" y="310"/>
                    <a:pt x="128" y="304"/>
                  </a:cubicBezTo>
                  <a:cubicBezTo>
                    <a:pt x="119" y="301"/>
                    <a:pt x="109" y="299"/>
                    <a:pt x="100" y="299"/>
                  </a:cubicBezTo>
                  <a:cubicBezTo>
                    <a:pt x="63" y="299"/>
                    <a:pt x="27" y="325"/>
                    <a:pt x="16" y="360"/>
                  </a:cubicBezTo>
                  <a:cubicBezTo>
                    <a:pt x="1" y="412"/>
                    <a:pt x="26" y="458"/>
                    <a:pt x="73" y="477"/>
                  </a:cubicBezTo>
                  <a:cubicBezTo>
                    <a:pt x="122" y="495"/>
                    <a:pt x="173" y="514"/>
                    <a:pt x="225" y="531"/>
                  </a:cubicBezTo>
                  <a:cubicBezTo>
                    <a:pt x="307" y="562"/>
                    <a:pt x="390" y="593"/>
                    <a:pt x="475" y="615"/>
                  </a:cubicBezTo>
                  <a:cubicBezTo>
                    <a:pt x="564" y="639"/>
                    <a:pt x="653" y="659"/>
                    <a:pt x="745" y="674"/>
                  </a:cubicBezTo>
                  <a:cubicBezTo>
                    <a:pt x="922" y="700"/>
                    <a:pt x="1105" y="714"/>
                    <a:pt x="1283" y="725"/>
                  </a:cubicBezTo>
                  <a:cubicBezTo>
                    <a:pt x="1297" y="726"/>
                    <a:pt x="1309" y="726"/>
                    <a:pt x="1323" y="727"/>
                  </a:cubicBezTo>
                  <a:cubicBezTo>
                    <a:pt x="1407" y="732"/>
                    <a:pt x="1492" y="734"/>
                    <a:pt x="1576" y="734"/>
                  </a:cubicBezTo>
                  <a:cubicBezTo>
                    <a:pt x="1660" y="734"/>
                    <a:pt x="1745" y="732"/>
                    <a:pt x="1829" y="727"/>
                  </a:cubicBezTo>
                  <a:cubicBezTo>
                    <a:pt x="2015" y="717"/>
                    <a:pt x="2202" y="699"/>
                    <a:pt x="2385" y="671"/>
                  </a:cubicBezTo>
                  <a:lnTo>
                    <a:pt x="2385" y="671"/>
                  </a:lnTo>
                  <a:cubicBezTo>
                    <a:pt x="2382" y="672"/>
                    <a:pt x="2379" y="673"/>
                    <a:pt x="2376" y="674"/>
                  </a:cubicBezTo>
                  <a:cubicBezTo>
                    <a:pt x="2396" y="671"/>
                    <a:pt x="2415" y="667"/>
                    <a:pt x="2434" y="664"/>
                  </a:cubicBezTo>
                  <a:cubicBezTo>
                    <a:pt x="2431" y="664"/>
                    <a:pt x="2427" y="665"/>
                    <a:pt x="2423" y="665"/>
                  </a:cubicBezTo>
                  <a:cubicBezTo>
                    <a:pt x="2546" y="648"/>
                    <a:pt x="2667" y="622"/>
                    <a:pt x="2786" y="583"/>
                  </a:cubicBezTo>
                  <a:cubicBezTo>
                    <a:pt x="2905" y="546"/>
                    <a:pt x="3024" y="504"/>
                    <a:pt x="3137" y="453"/>
                  </a:cubicBezTo>
                  <a:cubicBezTo>
                    <a:pt x="3187" y="430"/>
                    <a:pt x="3237" y="406"/>
                    <a:pt x="3287" y="381"/>
                  </a:cubicBezTo>
                  <a:cubicBezTo>
                    <a:pt x="3306" y="370"/>
                    <a:pt x="3326" y="360"/>
                    <a:pt x="3341" y="344"/>
                  </a:cubicBezTo>
                  <a:cubicBezTo>
                    <a:pt x="3357" y="329"/>
                    <a:pt x="3369" y="311"/>
                    <a:pt x="3376" y="291"/>
                  </a:cubicBezTo>
                  <a:cubicBezTo>
                    <a:pt x="3377" y="286"/>
                    <a:pt x="3378" y="280"/>
                    <a:pt x="3379" y="273"/>
                  </a:cubicBezTo>
                  <a:cubicBezTo>
                    <a:pt x="3389" y="258"/>
                    <a:pt x="3395" y="240"/>
                    <a:pt x="3393" y="220"/>
                  </a:cubicBezTo>
                  <a:cubicBezTo>
                    <a:pt x="3390" y="191"/>
                    <a:pt x="3374" y="164"/>
                    <a:pt x="3352" y="149"/>
                  </a:cubicBezTo>
                  <a:cubicBezTo>
                    <a:pt x="3352" y="149"/>
                    <a:pt x="3351" y="149"/>
                    <a:pt x="3351" y="148"/>
                  </a:cubicBezTo>
                  <a:lnTo>
                    <a:pt x="3352" y="147"/>
                  </a:lnTo>
                  <a:cubicBezTo>
                    <a:pt x="3382" y="108"/>
                    <a:pt x="3382" y="54"/>
                    <a:pt x="3342" y="21"/>
                  </a:cubicBezTo>
                  <a:cubicBezTo>
                    <a:pt x="3326" y="8"/>
                    <a:pt x="3305" y="1"/>
                    <a:pt x="3283" y="1"/>
                  </a:cubicBezTo>
                  <a:close/>
                </a:path>
              </a:pathLst>
            </a:custGeom>
            <a:solidFill>
              <a:srgbClr val="FFFFFF">
                <a:alpha val="53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1687925" y="4870475"/>
              <a:ext cx="128025" cy="9100"/>
            </a:xfrm>
            <a:custGeom>
              <a:avLst/>
              <a:gdLst/>
              <a:ahLst/>
              <a:cxnLst/>
              <a:rect l="l" t="t" r="r" b="b"/>
              <a:pathLst>
                <a:path w="5121" h="364" extrusionOk="0">
                  <a:moveTo>
                    <a:pt x="5021" y="0"/>
                  </a:moveTo>
                  <a:cubicBezTo>
                    <a:pt x="5018" y="0"/>
                    <a:pt x="5014" y="1"/>
                    <a:pt x="5010" y="1"/>
                  </a:cubicBezTo>
                  <a:lnTo>
                    <a:pt x="5002" y="1"/>
                  </a:lnTo>
                  <a:cubicBezTo>
                    <a:pt x="4903" y="15"/>
                    <a:pt x="4804" y="18"/>
                    <a:pt x="4705" y="27"/>
                  </a:cubicBezTo>
                  <a:cubicBezTo>
                    <a:pt x="4554" y="40"/>
                    <a:pt x="4404" y="56"/>
                    <a:pt x="4254" y="73"/>
                  </a:cubicBezTo>
                  <a:lnTo>
                    <a:pt x="3995" y="100"/>
                  </a:lnTo>
                  <a:cubicBezTo>
                    <a:pt x="3911" y="108"/>
                    <a:pt x="3825" y="118"/>
                    <a:pt x="3740" y="121"/>
                  </a:cubicBezTo>
                  <a:cubicBezTo>
                    <a:pt x="3562" y="130"/>
                    <a:pt x="3384" y="138"/>
                    <a:pt x="3206" y="140"/>
                  </a:cubicBezTo>
                  <a:cubicBezTo>
                    <a:pt x="3113" y="143"/>
                    <a:pt x="3021" y="147"/>
                    <a:pt x="2928" y="151"/>
                  </a:cubicBezTo>
                  <a:cubicBezTo>
                    <a:pt x="2844" y="155"/>
                    <a:pt x="2758" y="157"/>
                    <a:pt x="2672" y="164"/>
                  </a:cubicBezTo>
                  <a:cubicBezTo>
                    <a:pt x="2587" y="169"/>
                    <a:pt x="2502" y="174"/>
                    <a:pt x="2416" y="177"/>
                  </a:cubicBezTo>
                  <a:cubicBezTo>
                    <a:pt x="2333" y="181"/>
                    <a:pt x="2250" y="182"/>
                    <a:pt x="2167" y="183"/>
                  </a:cubicBezTo>
                  <a:lnTo>
                    <a:pt x="2167" y="183"/>
                  </a:lnTo>
                  <a:cubicBezTo>
                    <a:pt x="2169" y="182"/>
                    <a:pt x="2172" y="182"/>
                    <a:pt x="2175" y="182"/>
                  </a:cubicBezTo>
                  <a:lnTo>
                    <a:pt x="2175" y="182"/>
                  </a:lnTo>
                  <a:cubicBezTo>
                    <a:pt x="2146" y="182"/>
                    <a:pt x="2118" y="182"/>
                    <a:pt x="2089" y="182"/>
                  </a:cubicBezTo>
                  <a:cubicBezTo>
                    <a:pt x="2031" y="182"/>
                    <a:pt x="1974" y="182"/>
                    <a:pt x="1916" y="182"/>
                  </a:cubicBezTo>
                  <a:cubicBezTo>
                    <a:pt x="1833" y="182"/>
                    <a:pt x="1750" y="185"/>
                    <a:pt x="1666" y="187"/>
                  </a:cubicBezTo>
                  <a:cubicBezTo>
                    <a:pt x="1659" y="187"/>
                    <a:pt x="1652" y="187"/>
                    <a:pt x="1645" y="187"/>
                  </a:cubicBezTo>
                  <a:cubicBezTo>
                    <a:pt x="1475" y="187"/>
                    <a:pt x="1306" y="175"/>
                    <a:pt x="1138" y="171"/>
                  </a:cubicBezTo>
                  <a:cubicBezTo>
                    <a:pt x="1049" y="168"/>
                    <a:pt x="959" y="166"/>
                    <a:pt x="869" y="162"/>
                  </a:cubicBezTo>
                  <a:cubicBezTo>
                    <a:pt x="825" y="160"/>
                    <a:pt x="780" y="160"/>
                    <a:pt x="735" y="160"/>
                  </a:cubicBezTo>
                  <a:cubicBezTo>
                    <a:pt x="690" y="160"/>
                    <a:pt x="645" y="160"/>
                    <a:pt x="599" y="161"/>
                  </a:cubicBezTo>
                  <a:cubicBezTo>
                    <a:pt x="487" y="161"/>
                    <a:pt x="374" y="153"/>
                    <a:pt x="263" y="150"/>
                  </a:cubicBezTo>
                  <a:cubicBezTo>
                    <a:pt x="207" y="147"/>
                    <a:pt x="151" y="142"/>
                    <a:pt x="95" y="140"/>
                  </a:cubicBezTo>
                  <a:cubicBezTo>
                    <a:pt x="94" y="140"/>
                    <a:pt x="92" y="140"/>
                    <a:pt x="90" y="140"/>
                  </a:cubicBezTo>
                  <a:cubicBezTo>
                    <a:pt x="45" y="140"/>
                    <a:pt x="6" y="177"/>
                    <a:pt x="3" y="224"/>
                  </a:cubicBezTo>
                  <a:cubicBezTo>
                    <a:pt x="0" y="271"/>
                    <a:pt x="38" y="315"/>
                    <a:pt x="87" y="317"/>
                  </a:cubicBezTo>
                  <a:cubicBezTo>
                    <a:pt x="166" y="321"/>
                    <a:pt x="244" y="326"/>
                    <a:pt x="322" y="328"/>
                  </a:cubicBezTo>
                  <a:cubicBezTo>
                    <a:pt x="395" y="331"/>
                    <a:pt x="466" y="335"/>
                    <a:pt x="538" y="337"/>
                  </a:cubicBezTo>
                  <a:cubicBezTo>
                    <a:pt x="555" y="338"/>
                    <a:pt x="572" y="339"/>
                    <a:pt x="589" y="339"/>
                  </a:cubicBezTo>
                  <a:cubicBezTo>
                    <a:pt x="635" y="339"/>
                    <a:pt x="680" y="336"/>
                    <a:pt x="726" y="335"/>
                  </a:cubicBezTo>
                  <a:lnTo>
                    <a:pt x="726" y="335"/>
                  </a:lnTo>
                  <a:cubicBezTo>
                    <a:pt x="723" y="336"/>
                    <a:pt x="721" y="336"/>
                    <a:pt x="718" y="336"/>
                  </a:cubicBezTo>
                  <a:cubicBezTo>
                    <a:pt x="820" y="336"/>
                    <a:pt x="923" y="343"/>
                    <a:pt x="1024" y="346"/>
                  </a:cubicBezTo>
                  <a:cubicBezTo>
                    <a:pt x="1121" y="348"/>
                    <a:pt x="1217" y="351"/>
                    <a:pt x="1313" y="355"/>
                  </a:cubicBezTo>
                  <a:cubicBezTo>
                    <a:pt x="1411" y="360"/>
                    <a:pt x="1509" y="363"/>
                    <a:pt x="1609" y="363"/>
                  </a:cubicBezTo>
                  <a:cubicBezTo>
                    <a:pt x="1625" y="364"/>
                    <a:pt x="1640" y="364"/>
                    <a:pt x="1656" y="364"/>
                  </a:cubicBezTo>
                  <a:cubicBezTo>
                    <a:pt x="1736" y="364"/>
                    <a:pt x="1818" y="360"/>
                    <a:pt x="1898" y="358"/>
                  </a:cubicBezTo>
                  <a:cubicBezTo>
                    <a:pt x="2108" y="357"/>
                    <a:pt x="2319" y="357"/>
                    <a:pt x="2530" y="348"/>
                  </a:cubicBezTo>
                  <a:cubicBezTo>
                    <a:pt x="2631" y="343"/>
                    <a:pt x="2731" y="335"/>
                    <a:pt x="2830" y="330"/>
                  </a:cubicBezTo>
                  <a:cubicBezTo>
                    <a:pt x="2936" y="325"/>
                    <a:pt x="3044" y="320"/>
                    <a:pt x="3149" y="317"/>
                  </a:cubicBezTo>
                  <a:cubicBezTo>
                    <a:pt x="3238" y="314"/>
                    <a:pt x="3329" y="315"/>
                    <a:pt x="3417" y="311"/>
                  </a:cubicBezTo>
                  <a:cubicBezTo>
                    <a:pt x="3506" y="306"/>
                    <a:pt x="3596" y="301"/>
                    <a:pt x="3685" y="299"/>
                  </a:cubicBezTo>
                  <a:cubicBezTo>
                    <a:pt x="3856" y="291"/>
                    <a:pt x="4026" y="273"/>
                    <a:pt x="4197" y="257"/>
                  </a:cubicBezTo>
                  <a:cubicBezTo>
                    <a:pt x="4366" y="238"/>
                    <a:pt x="4533" y="219"/>
                    <a:pt x="4703" y="203"/>
                  </a:cubicBezTo>
                  <a:cubicBezTo>
                    <a:pt x="4814" y="195"/>
                    <a:pt x="4924" y="191"/>
                    <a:pt x="5033" y="174"/>
                  </a:cubicBezTo>
                  <a:cubicBezTo>
                    <a:pt x="5038" y="174"/>
                    <a:pt x="5042" y="172"/>
                    <a:pt x="5046" y="172"/>
                  </a:cubicBezTo>
                  <a:cubicBezTo>
                    <a:pt x="5090" y="167"/>
                    <a:pt x="5120" y="115"/>
                    <a:pt x="5110" y="69"/>
                  </a:cubicBezTo>
                  <a:cubicBezTo>
                    <a:pt x="5100" y="26"/>
                    <a:pt x="5063" y="0"/>
                    <a:pt x="5021"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1495800" y="4868625"/>
              <a:ext cx="127650" cy="6400"/>
            </a:xfrm>
            <a:custGeom>
              <a:avLst/>
              <a:gdLst/>
              <a:ahLst/>
              <a:cxnLst/>
              <a:rect l="l" t="t" r="r" b="b"/>
              <a:pathLst>
                <a:path w="5106" h="256" extrusionOk="0">
                  <a:moveTo>
                    <a:pt x="149" y="1"/>
                  </a:moveTo>
                  <a:cubicBezTo>
                    <a:pt x="132" y="1"/>
                    <a:pt x="115" y="1"/>
                    <a:pt x="98" y="2"/>
                  </a:cubicBezTo>
                  <a:lnTo>
                    <a:pt x="96" y="2"/>
                  </a:lnTo>
                  <a:cubicBezTo>
                    <a:pt x="94" y="2"/>
                    <a:pt x="93" y="2"/>
                    <a:pt x="91" y="2"/>
                  </a:cubicBezTo>
                  <a:cubicBezTo>
                    <a:pt x="46" y="2"/>
                    <a:pt x="5" y="40"/>
                    <a:pt x="3" y="85"/>
                  </a:cubicBezTo>
                  <a:cubicBezTo>
                    <a:pt x="0" y="133"/>
                    <a:pt x="38" y="176"/>
                    <a:pt x="87" y="178"/>
                  </a:cubicBezTo>
                  <a:cubicBezTo>
                    <a:pt x="91" y="178"/>
                    <a:pt x="96" y="179"/>
                    <a:pt x="101" y="179"/>
                  </a:cubicBezTo>
                  <a:cubicBezTo>
                    <a:pt x="108" y="179"/>
                    <a:pt x="116" y="178"/>
                    <a:pt x="124" y="178"/>
                  </a:cubicBezTo>
                  <a:lnTo>
                    <a:pt x="124" y="178"/>
                  </a:lnTo>
                  <a:cubicBezTo>
                    <a:pt x="124" y="178"/>
                    <a:pt x="123" y="178"/>
                    <a:pt x="122" y="178"/>
                  </a:cubicBezTo>
                  <a:cubicBezTo>
                    <a:pt x="201" y="179"/>
                    <a:pt x="281" y="183"/>
                    <a:pt x="360" y="184"/>
                  </a:cubicBezTo>
                  <a:cubicBezTo>
                    <a:pt x="451" y="186"/>
                    <a:pt x="540" y="186"/>
                    <a:pt x="629" y="190"/>
                  </a:cubicBezTo>
                  <a:cubicBezTo>
                    <a:pt x="717" y="194"/>
                    <a:pt x="807" y="197"/>
                    <a:pt x="896" y="200"/>
                  </a:cubicBezTo>
                  <a:cubicBezTo>
                    <a:pt x="988" y="205"/>
                    <a:pt x="1078" y="211"/>
                    <a:pt x="1168" y="218"/>
                  </a:cubicBezTo>
                  <a:cubicBezTo>
                    <a:pt x="1257" y="224"/>
                    <a:pt x="1346" y="228"/>
                    <a:pt x="1435" y="233"/>
                  </a:cubicBezTo>
                  <a:cubicBezTo>
                    <a:pt x="1617" y="241"/>
                    <a:pt x="1800" y="251"/>
                    <a:pt x="1982" y="254"/>
                  </a:cubicBezTo>
                  <a:lnTo>
                    <a:pt x="2244" y="254"/>
                  </a:lnTo>
                  <a:cubicBezTo>
                    <a:pt x="2290" y="254"/>
                    <a:pt x="2336" y="254"/>
                    <a:pt x="2381" y="254"/>
                  </a:cubicBezTo>
                  <a:cubicBezTo>
                    <a:pt x="2427" y="254"/>
                    <a:pt x="2473" y="254"/>
                    <a:pt x="2518" y="254"/>
                  </a:cubicBezTo>
                  <a:cubicBezTo>
                    <a:pt x="2567" y="253"/>
                    <a:pt x="2616" y="253"/>
                    <a:pt x="2665" y="253"/>
                  </a:cubicBezTo>
                  <a:cubicBezTo>
                    <a:pt x="2783" y="253"/>
                    <a:pt x="2900" y="254"/>
                    <a:pt x="3018" y="256"/>
                  </a:cubicBezTo>
                  <a:cubicBezTo>
                    <a:pt x="3036" y="256"/>
                    <a:pt x="3054" y="256"/>
                    <a:pt x="3072" y="256"/>
                  </a:cubicBezTo>
                  <a:cubicBezTo>
                    <a:pt x="3138" y="256"/>
                    <a:pt x="3205" y="254"/>
                    <a:pt x="3271" y="249"/>
                  </a:cubicBezTo>
                  <a:cubicBezTo>
                    <a:pt x="3354" y="243"/>
                    <a:pt x="3437" y="236"/>
                    <a:pt x="3519" y="234"/>
                  </a:cubicBezTo>
                  <a:cubicBezTo>
                    <a:pt x="3572" y="233"/>
                    <a:pt x="3625" y="233"/>
                    <a:pt x="3678" y="233"/>
                  </a:cubicBezTo>
                  <a:cubicBezTo>
                    <a:pt x="3886" y="233"/>
                    <a:pt x="4094" y="237"/>
                    <a:pt x="4303" y="243"/>
                  </a:cubicBezTo>
                  <a:cubicBezTo>
                    <a:pt x="4449" y="246"/>
                    <a:pt x="4595" y="250"/>
                    <a:pt x="4741" y="250"/>
                  </a:cubicBezTo>
                  <a:cubicBezTo>
                    <a:pt x="4834" y="250"/>
                    <a:pt x="4927" y="249"/>
                    <a:pt x="5020" y="244"/>
                  </a:cubicBezTo>
                  <a:cubicBezTo>
                    <a:pt x="5069" y="241"/>
                    <a:pt x="5105" y="195"/>
                    <a:pt x="5101" y="148"/>
                  </a:cubicBezTo>
                  <a:cubicBezTo>
                    <a:pt x="5097" y="102"/>
                    <a:pt x="5058" y="68"/>
                    <a:pt x="5013" y="68"/>
                  </a:cubicBezTo>
                  <a:cubicBezTo>
                    <a:pt x="5011" y="68"/>
                    <a:pt x="5009" y="68"/>
                    <a:pt x="5007" y="68"/>
                  </a:cubicBezTo>
                  <a:cubicBezTo>
                    <a:pt x="4942" y="70"/>
                    <a:pt x="4879" y="73"/>
                    <a:pt x="4815" y="74"/>
                  </a:cubicBezTo>
                  <a:cubicBezTo>
                    <a:pt x="4803" y="74"/>
                    <a:pt x="4791" y="74"/>
                    <a:pt x="4779" y="74"/>
                  </a:cubicBezTo>
                  <a:cubicBezTo>
                    <a:pt x="4654" y="74"/>
                    <a:pt x="4529" y="70"/>
                    <a:pt x="4405" y="68"/>
                  </a:cubicBezTo>
                  <a:cubicBezTo>
                    <a:pt x="4261" y="65"/>
                    <a:pt x="4117" y="61"/>
                    <a:pt x="3973" y="58"/>
                  </a:cubicBezTo>
                  <a:cubicBezTo>
                    <a:pt x="3828" y="55"/>
                    <a:pt x="3681" y="55"/>
                    <a:pt x="3535" y="55"/>
                  </a:cubicBezTo>
                  <a:cubicBezTo>
                    <a:pt x="3399" y="56"/>
                    <a:pt x="3263" y="72"/>
                    <a:pt x="3125" y="78"/>
                  </a:cubicBezTo>
                  <a:cubicBezTo>
                    <a:pt x="3107" y="78"/>
                    <a:pt x="3089" y="78"/>
                    <a:pt x="3071" y="78"/>
                  </a:cubicBezTo>
                  <a:cubicBezTo>
                    <a:pt x="2906" y="78"/>
                    <a:pt x="2742" y="75"/>
                    <a:pt x="2578" y="75"/>
                  </a:cubicBezTo>
                  <a:cubicBezTo>
                    <a:pt x="2531" y="75"/>
                    <a:pt x="2484" y="75"/>
                    <a:pt x="2438" y="76"/>
                  </a:cubicBezTo>
                  <a:lnTo>
                    <a:pt x="2428" y="76"/>
                  </a:lnTo>
                  <a:cubicBezTo>
                    <a:pt x="2361" y="76"/>
                    <a:pt x="2293" y="75"/>
                    <a:pt x="2226" y="75"/>
                  </a:cubicBezTo>
                  <a:lnTo>
                    <a:pt x="1934" y="75"/>
                  </a:lnTo>
                  <a:cubicBezTo>
                    <a:pt x="1845" y="74"/>
                    <a:pt x="1755" y="69"/>
                    <a:pt x="1666" y="65"/>
                  </a:cubicBezTo>
                  <a:cubicBezTo>
                    <a:pt x="1489" y="56"/>
                    <a:pt x="1313" y="52"/>
                    <a:pt x="1137" y="39"/>
                  </a:cubicBezTo>
                  <a:cubicBezTo>
                    <a:pt x="955" y="24"/>
                    <a:pt x="772" y="18"/>
                    <a:pt x="590" y="10"/>
                  </a:cubicBezTo>
                  <a:cubicBezTo>
                    <a:pt x="505" y="8"/>
                    <a:pt x="418" y="9"/>
                    <a:pt x="334" y="7"/>
                  </a:cubicBezTo>
                  <a:cubicBezTo>
                    <a:pt x="272" y="4"/>
                    <a:pt x="210" y="1"/>
                    <a:pt x="149"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1496675" y="4835275"/>
              <a:ext cx="70500" cy="43525"/>
            </a:xfrm>
            <a:custGeom>
              <a:avLst/>
              <a:gdLst/>
              <a:ahLst/>
              <a:cxnLst/>
              <a:rect l="l" t="t" r="r" b="b"/>
              <a:pathLst>
                <a:path w="2820" h="1741" extrusionOk="0">
                  <a:moveTo>
                    <a:pt x="2397" y="0"/>
                  </a:moveTo>
                  <a:cubicBezTo>
                    <a:pt x="2379" y="0"/>
                    <a:pt x="2362" y="5"/>
                    <a:pt x="2346" y="15"/>
                  </a:cubicBezTo>
                  <a:cubicBezTo>
                    <a:pt x="2322" y="28"/>
                    <a:pt x="2300" y="43"/>
                    <a:pt x="2275" y="56"/>
                  </a:cubicBezTo>
                  <a:cubicBezTo>
                    <a:pt x="2269" y="58"/>
                    <a:pt x="2263" y="62"/>
                    <a:pt x="2257" y="65"/>
                  </a:cubicBezTo>
                  <a:cubicBezTo>
                    <a:pt x="2151" y="123"/>
                    <a:pt x="2044" y="177"/>
                    <a:pt x="1939" y="234"/>
                  </a:cubicBezTo>
                  <a:cubicBezTo>
                    <a:pt x="1822" y="300"/>
                    <a:pt x="1705" y="365"/>
                    <a:pt x="1587" y="429"/>
                  </a:cubicBezTo>
                  <a:cubicBezTo>
                    <a:pt x="1577" y="434"/>
                    <a:pt x="1568" y="439"/>
                    <a:pt x="1558" y="444"/>
                  </a:cubicBezTo>
                  <a:cubicBezTo>
                    <a:pt x="1543" y="452"/>
                    <a:pt x="1533" y="461"/>
                    <a:pt x="1525" y="474"/>
                  </a:cubicBezTo>
                  <a:cubicBezTo>
                    <a:pt x="1403" y="543"/>
                    <a:pt x="1282" y="614"/>
                    <a:pt x="1161" y="687"/>
                  </a:cubicBezTo>
                  <a:cubicBezTo>
                    <a:pt x="1141" y="700"/>
                    <a:pt x="1122" y="711"/>
                    <a:pt x="1101" y="724"/>
                  </a:cubicBezTo>
                  <a:cubicBezTo>
                    <a:pt x="1084" y="699"/>
                    <a:pt x="1057" y="687"/>
                    <a:pt x="1029" y="687"/>
                  </a:cubicBezTo>
                  <a:cubicBezTo>
                    <a:pt x="1012" y="687"/>
                    <a:pt x="996" y="691"/>
                    <a:pt x="981" y="700"/>
                  </a:cubicBezTo>
                  <a:cubicBezTo>
                    <a:pt x="939" y="723"/>
                    <a:pt x="902" y="752"/>
                    <a:pt x="864" y="777"/>
                  </a:cubicBezTo>
                  <a:cubicBezTo>
                    <a:pt x="821" y="805"/>
                    <a:pt x="778" y="835"/>
                    <a:pt x="736" y="865"/>
                  </a:cubicBezTo>
                  <a:cubicBezTo>
                    <a:pt x="660" y="917"/>
                    <a:pt x="583" y="969"/>
                    <a:pt x="508" y="1020"/>
                  </a:cubicBezTo>
                  <a:cubicBezTo>
                    <a:pt x="428" y="1073"/>
                    <a:pt x="346" y="1125"/>
                    <a:pt x="268" y="1182"/>
                  </a:cubicBezTo>
                  <a:cubicBezTo>
                    <a:pt x="229" y="1211"/>
                    <a:pt x="189" y="1238"/>
                    <a:pt x="150" y="1268"/>
                  </a:cubicBezTo>
                  <a:cubicBezTo>
                    <a:pt x="121" y="1289"/>
                    <a:pt x="90" y="1310"/>
                    <a:pt x="64" y="1337"/>
                  </a:cubicBezTo>
                  <a:cubicBezTo>
                    <a:pt x="38" y="1363"/>
                    <a:pt x="34" y="1405"/>
                    <a:pt x="51" y="1438"/>
                  </a:cubicBezTo>
                  <a:cubicBezTo>
                    <a:pt x="45" y="1459"/>
                    <a:pt x="45" y="1480"/>
                    <a:pt x="51" y="1499"/>
                  </a:cubicBezTo>
                  <a:cubicBezTo>
                    <a:pt x="46" y="1506"/>
                    <a:pt x="42" y="1513"/>
                    <a:pt x="38" y="1519"/>
                  </a:cubicBezTo>
                  <a:cubicBezTo>
                    <a:pt x="20" y="1548"/>
                    <a:pt x="0" y="1576"/>
                    <a:pt x="0" y="1613"/>
                  </a:cubicBezTo>
                  <a:cubicBezTo>
                    <a:pt x="0" y="1632"/>
                    <a:pt x="10" y="1650"/>
                    <a:pt x="23" y="1665"/>
                  </a:cubicBezTo>
                  <a:cubicBezTo>
                    <a:pt x="24" y="1677"/>
                    <a:pt x="28" y="1691"/>
                    <a:pt x="34" y="1700"/>
                  </a:cubicBezTo>
                  <a:cubicBezTo>
                    <a:pt x="50" y="1725"/>
                    <a:pt x="77" y="1739"/>
                    <a:pt x="103" y="1740"/>
                  </a:cubicBezTo>
                  <a:cubicBezTo>
                    <a:pt x="106" y="1741"/>
                    <a:pt x="109" y="1741"/>
                    <a:pt x="112" y="1741"/>
                  </a:cubicBezTo>
                  <a:cubicBezTo>
                    <a:pt x="127" y="1741"/>
                    <a:pt x="142" y="1736"/>
                    <a:pt x="155" y="1728"/>
                  </a:cubicBezTo>
                  <a:cubicBezTo>
                    <a:pt x="277" y="1653"/>
                    <a:pt x="398" y="1580"/>
                    <a:pt x="521" y="1511"/>
                  </a:cubicBezTo>
                  <a:cubicBezTo>
                    <a:pt x="599" y="1467"/>
                    <a:pt x="678" y="1424"/>
                    <a:pt x="757" y="1381"/>
                  </a:cubicBezTo>
                  <a:cubicBezTo>
                    <a:pt x="831" y="1337"/>
                    <a:pt x="906" y="1293"/>
                    <a:pt x="981" y="1248"/>
                  </a:cubicBezTo>
                  <a:cubicBezTo>
                    <a:pt x="1055" y="1203"/>
                    <a:pt x="1128" y="1161"/>
                    <a:pt x="1200" y="1116"/>
                  </a:cubicBezTo>
                  <a:cubicBezTo>
                    <a:pt x="1279" y="1068"/>
                    <a:pt x="1357" y="1018"/>
                    <a:pt x="1437" y="970"/>
                  </a:cubicBezTo>
                  <a:cubicBezTo>
                    <a:pt x="1510" y="928"/>
                    <a:pt x="1584" y="887"/>
                    <a:pt x="1659" y="842"/>
                  </a:cubicBezTo>
                  <a:cubicBezTo>
                    <a:pt x="1729" y="801"/>
                    <a:pt x="1800" y="759"/>
                    <a:pt x="1871" y="718"/>
                  </a:cubicBezTo>
                  <a:cubicBezTo>
                    <a:pt x="2025" y="627"/>
                    <a:pt x="2180" y="538"/>
                    <a:pt x="2337" y="451"/>
                  </a:cubicBezTo>
                  <a:lnTo>
                    <a:pt x="2337" y="451"/>
                  </a:lnTo>
                  <a:cubicBezTo>
                    <a:pt x="2336" y="451"/>
                    <a:pt x="2336" y="452"/>
                    <a:pt x="2336" y="452"/>
                  </a:cubicBezTo>
                  <a:cubicBezTo>
                    <a:pt x="2405" y="414"/>
                    <a:pt x="2474" y="377"/>
                    <a:pt x="2543" y="341"/>
                  </a:cubicBezTo>
                  <a:cubicBezTo>
                    <a:pt x="2604" y="310"/>
                    <a:pt x="2662" y="277"/>
                    <a:pt x="2723" y="247"/>
                  </a:cubicBezTo>
                  <a:cubicBezTo>
                    <a:pt x="2724" y="247"/>
                    <a:pt x="2724" y="247"/>
                    <a:pt x="2725" y="247"/>
                  </a:cubicBezTo>
                  <a:cubicBezTo>
                    <a:pt x="2777" y="247"/>
                    <a:pt x="2819" y="188"/>
                    <a:pt x="2796" y="138"/>
                  </a:cubicBezTo>
                  <a:cubicBezTo>
                    <a:pt x="2785" y="110"/>
                    <a:pt x="2757" y="93"/>
                    <a:pt x="2726" y="93"/>
                  </a:cubicBezTo>
                  <a:cubicBezTo>
                    <a:pt x="2726" y="93"/>
                    <a:pt x="2725" y="93"/>
                    <a:pt x="2724" y="93"/>
                  </a:cubicBezTo>
                  <a:cubicBezTo>
                    <a:pt x="2713" y="93"/>
                    <a:pt x="2704" y="97"/>
                    <a:pt x="2697" y="99"/>
                  </a:cubicBezTo>
                  <a:cubicBezTo>
                    <a:pt x="2694" y="91"/>
                    <a:pt x="2694" y="82"/>
                    <a:pt x="2689" y="74"/>
                  </a:cubicBezTo>
                  <a:cubicBezTo>
                    <a:pt x="2672" y="48"/>
                    <a:pt x="2643" y="33"/>
                    <a:pt x="2614" y="33"/>
                  </a:cubicBezTo>
                  <a:cubicBezTo>
                    <a:pt x="2598" y="33"/>
                    <a:pt x="2582" y="37"/>
                    <a:pt x="2568" y="47"/>
                  </a:cubicBezTo>
                  <a:cubicBezTo>
                    <a:pt x="2560" y="52"/>
                    <a:pt x="2553" y="57"/>
                    <a:pt x="2547" y="65"/>
                  </a:cubicBezTo>
                  <a:cubicBezTo>
                    <a:pt x="2541" y="71"/>
                    <a:pt x="2533" y="76"/>
                    <a:pt x="2527" y="81"/>
                  </a:cubicBezTo>
                  <a:lnTo>
                    <a:pt x="2527" y="81"/>
                  </a:lnTo>
                  <a:cubicBezTo>
                    <a:pt x="2528" y="81"/>
                    <a:pt x="2528" y="80"/>
                    <a:pt x="2528" y="80"/>
                  </a:cubicBezTo>
                  <a:lnTo>
                    <a:pt x="2528" y="80"/>
                  </a:lnTo>
                  <a:cubicBezTo>
                    <a:pt x="2518" y="87"/>
                    <a:pt x="2510" y="93"/>
                    <a:pt x="2500" y="99"/>
                  </a:cubicBezTo>
                  <a:cubicBezTo>
                    <a:pt x="2501" y="64"/>
                    <a:pt x="2480" y="27"/>
                    <a:pt x="2445" y="15"/>
                  </a:cubicBezTo>
                  <a:cubicBezTo>
                    <a:pt x="2430" y="5"/>
                    <a:pt x="2414" y="0"/>
                    <a:pt x="2397" y="0"/>
                  </a:cubicBezTo>
                  <a:close/>
                </a:path>
              </a:pathLst>
            </a:custGeom>
            <a:solidFill>
              <a:srgbClr val="FFFFFF">
                <a:alpha val="53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1686900" y="4846350"/>
              <a:ext cx="63725" cy="37000"/>
            </a:xfrm>
            <a:custGeom>
              <a:avLst/>
              <a:gdLst/>
              <a:ahLst/>
              <a:cxnLst/>
              <a:rect l="l" t="t" r="r" b="b"/>
              <a:pathLst>
                <a:path w="2549" h="1480" extrusionOk="0">
                  <a:moveTo>
                    <a:pt x="1687" y="640"/>
                  </a:moveTo>
                  <a:lnTo>
                    <a:pt x="1687" y="640"/>
                  </a:lnTo>
                  <a:cubicBezTo>
                    <a:pt x="1687" y="640"/>
                    <a:pt x="1686" y="641"/>
                    <a:pt x="1685" y="641"/>
                  </a:cubicBezTo>
                  <a:lnTo>
                    <a:pt x="1685" y="641"/>
                  </a:lnTo>
                  <a:cubicBezTo>
                    <a:pt x="1686" y="641"/>
                    <a:pt x="1687" y="640"/>
                    <a:pt x="1687" y="640"/>
                  </a:cubicBezTo>
                  <a:close/>
                  <a:moveTo>
                    <a:pt x="2127" y="0"/>
                  </a:moveTo>
                  <a:cubicBezTo>
                    <a:pt x="2115" y="0"/>
                    <a:pt x="2103" y="2"/>
                    <a:pt x="2092" y="7"/>
                  </a:cubicBezTo>
                  <a:cubicBezTo>
                    <a:pt x="1983" y="63"/>
                    <a:pt x="1873" y="122"/>
                    <a:pt x="1765" y="181"/>
                  </a:cubicBezTo>
                  <a:cubicBezTo>
                    <a:pt x="1641" y="247"/>
                    <a:pt x="1519" y="315"/>
                    <a:pt x="1399" y="384"/>
                  </a:cubicBezTo>
                  <a:cubicBezTo>
                    <a:pt x="1291" y="446"/>
                    <a:pt x="1187" y="512"/>
                    <a:pt x="1081" y="574"/>
                  </a:cubicBezTo>
                  <a:cubicBezTo>
                    <a:pt x="972" y="638"/>
                    <a:pt x="862" y="702"/>
                    <a:pt x="750" y="765"/>
                  </a:cubicBezTo>
                  <a:cubicBezTo>
                    <a:pt x="739" y="758"/>
                    <a:pt x="726" y="755"/>
                    <a:pt x="713" y="755"/>
                  </a:cubicBezTo>
                  <a:cubicBezTo>
                    <a:pt x="696" y="755"/>
                    <a:pt x="679" y="760"/>
                    <a:pt x="665" y="769"/>
                  </a:cubicBezTo>
                  <a:cubicBezTo>
                    <a:pt x="572" y="824"/>
                    <a:pt x="480" y="879"/>
                    <a:pt x="387" y="934"/>
                  </a:cubicBezTo>
                  <a:cubicBezTo>
                    <a:pt x="350" y="956"/>
                    <a:pt x="312" y="976"/>
                    <a:pt x="276" y="998"/>
                  </a:cubicBezTo>
                  <a:lnTo>
                    <a:pt x="202" y="1040"/>
                  </a:lnTo>
                  <a:cubicBezTo>
                    <a:pt x="178" y="1055"/>
                    <a:pt x="154" y="1068"/>
                    <a:pt x="133" y="1089"/>
                  </a:cubicBezTo>
                  <a:cubicBezTo>
                    <a:pt x="105" y="1118"/>
                    <a:pt x="103" y="1163"/>
                    <a:pt x="124" y="1195"/>
                  </a:cubicBezTo>
                  <a:cubicBezTo>
                    <a:pt x="125" y="1197"/>
                    <a:pt x="125" y="1197"/>
                    <a:pt x="125" y="1198"/>
                  </a:cubicBezTo>
                  <a:cubicBezTo>
                    <a:pt x="118" y="1205"/>
                    <a:pt x="110" y="1213"/>
                    <a:pt x="100" y="1220"/>
                  </a:cubicBezTo>
                  <a:cubicBezTo>
                    <a:pt x="79" y="1239"/>
                    <a:pt x="58" y="1262"/>
                    <a:pt x="38" y="1285"/>
                  </a:cubicBezTo>
                  <a:cubicBezTo>
                    <a:pt x="29" y="1296"/>
                    <a:pt x="21" y="1308"/>
                    <a:pt x="16" y="1322"/>
                  </a:cubicBezTo>
                  <a:cubicBezTo>
                    <a:pt x="0" y="1367"/>
                    <a:pt x="22" y="1419"/>
                    <a:pt x="68" y="1437"/>
                  </a:cubicBezTo>
                  <a:cubicBezTo>
                    <a:pt x="76" y="1440"/>
                    <a:pt x="84" y="1441"/>
                    <a:pt x="91" y="1442"/>
                  </a:cubicBezTo>
                  <a:cubicBezTo>
                    <a:pt x="96" y="1442"/>
                    <a:pt x="100" y="1441"/>
                    <a:pt x="105" y="1440"/>
                  </a:cubicBezTo>
                  <a:cubicBezTo>
                    <a:pt x="121" y="1463"/>
                    <a:pt x="148" y="1478"/>
                    <a:pt x="176" y="1479"/>
                  </a:cubicBezTo>
                  <a:cubicBezTo>
                    <a:pt x="178" y="1479"/>
                    <a:pt x="181" y="1479"/>
                    <a:pt x="183" y="1479"/>
                  </a:cubicBezTo>
                  <a:cubicBezTo>
                    <a:pt x="199" y="1479"/>
                    <a:pt x="214" y="1474"/>
                    <a:pt x="227" y="1465"/>
                  </a:cubicBezTo>
                  <a:cubicBezTo>
                    <a:pt x="330" y="1400"/>
                    <a:pt x="432" y="1333"/>
                    <a:pt x="538" y="1272"/>
                  </a:cubicBezTo>
                  <a:cubicBezTo>
                    <a:pt x="611" y="1230"/>
                    <a:pt x="686" y="1189"/>
                    <a:pt x="761" y="1147"/>
                  </a:cubicBezTo>
                  <a:cubicBezTo>
                    <a:pt x="841" y="1100"/>
                    <a:pt x="920" y="1054"/>
                    <a:pt x="999" y="1008"/>
                  </a:cubicBezTo>
                  <a:cubicBezTo>
                    <a:pt x="1116" y="946"/>
                    <a:pt x="1233" y="888"/>
                    <a:pt x="1349" y="827"/>
                  </a:cubicBezTo>
                  <a:cubicBezTo>
                    <a:pt x="1462" y="767"/>
                    <a:pt x="1572" y="703"/>
                    <a:pt x="1685" y="641"/>
                  </a:cubicBezTo>
                  <a:lnTo>
                    <a:pt x="1685" y="641"/>
                  </a:lnTo>
                  <a:cubicBezTo>
                    <a:pt x="1683" y="642"/>
                    <a:pt x="1682" y="642"/>
                    <a:pt x="1681" y="643"/>
                  </a:cubicBezTo>
                  <a:lnTo>
                    <a:pt x="1681" y="643"/>
                  </a:lnTo>
                  <a:cubicBezTo>
                    <a:pt x="1819" y="571"/>
                    <a:pt x="1959" y="503"/>
                    <a:pt x="2100" y="436"/>
                  </a:cubicBezTo>
                  <a:cubicBezTo>
                    <a:pt x="2235" y="369"/>
                    <a:pt x="2370" y="301"/>
                    <a:pt x="2498" y="225"/>
                  </a:cubicBezTo>
                  <a:cubicBezTo>
                    <a:pt x="2535" y="211"/>
                    <a:pt x="2548" y="165"/>
                    <a:pt x="2534" y="126"/>
                  </a:cubicBezTo>
                  <a:cubicBezTo>
                    <a:pt x="2509" y="126"/>
                    <a:pt x="2484" y="125"/>
                    <a:pt x="2461" y="124"/>
                  </a:cubicBezTo>
                  <a:cubicBezTo>
                    <a:pt x="2453" y="124"/>
                    <a:pt x="2446" y="124"/>
                    <a:pt x="2438" y="122"/>
                  </a:cubicBezTo>
                  <a:cubicBezTo>
                    <a:pt x="2419" y="121"/>
                    <a:pt x="2399" y="120"/>
                    <a:pt x="2379" y="119"/>
                  </a:cubicBezTo>
                  <a:cubicBezTo>
                    <a:pt x="2348" y="116"/>
                    <a:pt x="2317" y="116"/>
                    <a:pt x="2286" y="110"/>
                  </a:cubicBezTo>
                  <a:cubicBezTo>
                    <a:pt x="2276" y="108"/>
                    <a:pt x="2265" y="105"/>
                    <a:pt x="2256" y="100"/>
                  </a:cubicBezTo>
                  <a:cubicBezTo>
                    <a:pt x="2241" y="108"/>
                    <a:pt x="2225" y="118"/>
                    <a:pt x="2211" y="125"/>
                  </a:cubicBezTo>
                  <a:cubicBezTo>
                    <a:pt x="2213" y="120"/>
                    <a:pt x="2215" y="115"/>
                    <a:pt x="2215" y="108"/>
                  </a:cubicBezTo>
                  <a:cubicBezTo>
                    <a:pt x="2221" y="72"/>
                    <a:pt x="2210" y="37"/>
                    <a:pt x="2179" y="16"/>
                  </a:cubicBezTo>
                  <a:cubicBezTo>
                    <a:pt x="2164" y="6"/>
                    <a:pt x="2145" y="0"/>
                    <a:pt x="2127" y="0"/>
                  </a:cubicBezTo>
                  <a:close/>
                </a:path>
              </a:pathLst>
            </a:custGeom>
            <a:solidFill>
              <a:srgbClr val="FFFFFF">
                <a:alpha val="53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1762425" y="3871225"/>
              <a:ext cx="225" cy="275"/>
            </a:xfrm>
            <a:custGeom>
              <a:avLst/>
              <a:gdLst/>
              <a:ahLst/>
              <a:cxnLst/>
              <a:rect l="l" t="t" r="r" b="b"/>
              <a:pathLst>
                <a:path w="9" h="11" extrusionOk="0">
                  <a:moveTo>
                    <a:pt x="9" y="1"/>
                  </a:moveTo>
                  <a:lnTo>
                    <a:pt x="7" y="3"/>
                  </a:lnTo>
                  <a:cubicBezTo>
                    <a:pt x="5" y="5"/>
                    <a:pt x="3" y="7"/>
                    <a:pt x="1" y="10"/>
                  </a:cubicBezTo>
                  <a:cubicBezTo>
                    <a:pt x="4" y="6"/>
                    <a:pt x="7" y="3"/>
                    <a:pt x="9" y="1"/>
                  </a:cubicBezTo>
                  <a:close/>
                </a:path>
              </a:pathLst>
            </a:custGeom>
            <a:solidFill>
              <a:srgbClr val="C97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1687675" y="3800300"/>
              <a:ext cx="170850" cy="159575"/>
            </a:xfrm>
            <a:custGeom>
              <a:avLst/>
              <a:gdLst/>
              <a:ahLst/>
              <a:cxnLst/>
              <a:rect l="l" t="t" r="r" b="b"/>
              <a:pathLst>
                <a:path w="6834" h="6383" extrusionOk="0">
                  <a:moveTo>
                    <a:pt x="1282" y="707"/>
                  </a:moveTo>
                  <a:cubicBezTo>
                    <a:pt x="1282" y="707"/>
                    <a:pt x="1282" y="707"/>
                    <a:pt x="1282" y="707"/>
                  </a:cubicBezTo>
                  <a:lnTo>
                    <a:pt x="1282" y="707"/>
                  </a:lnTo>
                  <a:cubicBezTo>
                    <a:pt x="1282" y="707"/>
                    <a:pt x="1282" y="707"/>
                    <a:pt x="1282" y="707"/>
                  </a:cubicBezTo>
                  <a:close/>
                  <a:moveTo>
                    <a:pt x="4698" y="3506"/>
                  </a:moveTo>
                  <a:lnTo>
                    <a:pt x="4698" y="3506"/>
                  </a:lnTo>
                  <a:cubicBezTo>
                    <a:pt x="4698" y="3507"/>
                    <a:pt x="4699" y="3507"/>
                    <a:pt x="4699" y="3507"/>
                  </a:cubicBezTo>
                  <a:lnTo>
                    <a:pt x="4699" y="3507"/>
                  </a:lnTo>
                  <a:cubicBezTo>
                    <a:pt x="4699" y="3507"/>
                    <a:pt x="4698" y="3506"/>
                    <a:pt x="4698" y="3506"/>
                  </a:cubicBezTo>
                  <a:close/>
                  <a:moveTo>
                    <a:pt x="4699" y="3507"/>
                  </a:moveTo>
                  <a:cubicBezTo>
                    <a:pt x="4699" y="3508"/>
                    <a:pt x="4699" y="3508"/>
                    <a:pt x="4700" y="3508"/>
                  </a:cubicBezTo>
                  <a:lnTo>
                    <a:pt x="4700" y="3508"/>
                  </a:lnTo>
                  <a:cubicBezTo>
                    <a:pt x="4700" y="3508"/>
                    <a:pt x="4699" y="3508"/>
                    <a:pt x="4699" y="3507"/>
                  </a:cubicBezTo>
                  <a:close/>
                  <a:moveTo>
                    <a:pt x="6812" y="3820"/>
                  </a:moveTo>
                  <a:cubicBezTo>
                    <a:pt x="6812" y="3820"/>
                    <a:pt x="6812" y="3820"/>
                    <a:pt x="6812" y="3821"/>
                  </a:cubicBezTo>
                  <a:lnTo>
                    <a:pt x="6812" y="3821"/>
                  </a:lnTo>
                  <a:cubicBezTo>
                    <a:pt x="6812" y="3820"/>
                    <a:pt x="6812" y="3820"/>
                    <a:pt x="6812" y="3820"/>
                  </a:cubicBezTo>
                  <a:close/>
                  <a:moveTo>
                    <a:pt x="3258" y="0"/>
                  </a:moveTo>
                  <a:cubicBezTo>
                    <a:pt x="3234" y="0"/>
                    <a:pt x="3211" y="0"/>
                    <a:pt x="3187" y="1"/>
                  </a:cubicBezTo>
                  <a:cubicBezTo>
                    <a:pt x="3138" y="3"/>
                    <a:pt x="3090" y="7"/>
                    <a:pt x="3040" y="12"/>
                  </a:cubicBezTo>
                  <a:cubicBezTo>
                    <a:pt x="2994" y="17"/>
                    <a:pt x="2950" y="23"/>
                    <a:pt x="2904" y="31"/>
                  </a:cubicBezTo>
                  <a:lnTo>
                    <a:pt x="2904" y="31"/>
                  </a:lnTo>
                  <a:cubicBezTo>
                    <a:pt x="2904" y="31"/>
                    <a:pt x="2904" y="31"/>
                    <a:pt x="2905" y="31"/>
                  </a:cubicBezTo>
                  <a:lnTo>
                    <a:pt x="2905" y="31"/>
                  </a:lnTo>
                  <a:cubicBezTo>
                    <a:pt x="2810" y="46"/>
                    <a:pt x="2716" y="62"/>
                    <a:pt x="2622" y="79"/>
                  </a:cubicBezTo>
                  <a:cubicBezTo>
                    <a:pt x="2578" y="87"/>
                    <a:pt x="2535" y="95"/>
                    <a:pt x="2492" y="105"/>
                  </a:cubicBezTo>
                  <a:cubicBezTo>
                    <a:pt x="2446" y="115"/>
                    <a:pt x="2400" y="129"/>
                    <a:pt x="2351" y="141"/>
                  </a:cubicBezTo>
                  <a:lnTo>
                    <a:pt x="2354" y="141"/>
                  </a:lnTo>
                  <a:cubicBezTo>
                    <a:pt x="2307" y="158"/>
                    <a:pt x="2260" y="175"/>
                    <a:pt x="2212" y="193"/>
                  </a:cubicBezTo>
                  <a:cubicBezTo>
                    <a:pt x="2167" y="211"/>
                    <a:pt x="2123" y="230"/>
                    <a:pt x="2080" y="248"/>
                  </a:cubicBezTo>
                  <a:lnTo>
                    <a:pt x="1855" y="353"/>
                  </a:lnTo>
                  <a:cubicBezTo>
                    <a:pt x="1782" y="388"/>
                    <a:pt x="1713" y="424"/>
                    <a:pt x="1643" y="461"/>
                  </a:cubicBezTo>
                  <a:cubicBezTo>
                    <a:pt x="1613" y="480"/>
                    <a:pt x="1582" y="498"/>
                    <a:pt x="1551" y="517"/>
                  </a:cubicBezTo>
                  <a:cubicBezTo>
                    <a:pt x="1518" y="536"/>
                    <a:pt x="1487" y="559"/>
                    <a:pt x="1455" y="581"/>
                  </a:cubicBezTo>
                  <a:cubicBezTo>
                    <a:pt x="1396" y="621"/>
                    <a:pt x="1339" y="665"/>
                    <a:pt x="1283" y="707"/>
                  </a:cubicBezTo>
                  <a:lnTo>
                    <a:pt x="1283" y="707"/>
                  </a:lnTo>
                  <a:cubicBezTo>
                    <a:pt x="1283" y="707"/>
                    <a:pt x="1283" y="707"/>
                    <a:pt x="1283" y="707"/>
                  </a:cubicBezTo>
                  <a:lnTo>
                    <a:pt x="1283" y="707"/>
                  </a:lnTo>
                  <a:cubicBezTo>
                    <a:pt x="1283" y="707"/>
                    <a:pt x="1282" y="707"/>
                    <a:pt x="1282" y="707"/>
                  </a:cubicBezTo>
                  <a:lnTo>
                    <a:pt x="1282" y="707"/>
                  </a:lnTo>
                  <a:cubicBezTo>
                    <a:pt x="1282" y="707"/>
                    <a:pt x="1282" y="707"/>
                    <a:pt x="1282" y="707"/>
                  </a:cubicBezTo>
                  <a:cubicBezTo>
                    <a:pt x="1282" y="707"/>
                    <a:pt x="1283" y="707"/>
                    <a:pt x="1283" y="707"/>
                  </a:cubicBezTo>
                  <a:lnTo>
                    <a:pt x="1283" y="707"/>
                  </a:lnTo>
                  <a:cubicBezTo>
                    <a:pt x="1282" y="707"/>
                    <a:pt x="1282" y="708"/>
                    <a:pt x="1282" y="708"/>
                  </a:cubicBezTo>
                  <a:cubicBezTo>
                    <a:pt x="1282" y="708"/>
                    <a:pt x="1282" y="708"/>
                    <a:pt x="1282" y="707"/>
                  </a:cubicBezTo>
                  <a:lnTo>
                    <a:pt x="1282" y="707"/>
                  </a:lnTo>
                  <a:cubicBezTo>
                    <a:pt x="1151" y="814"/>
                    <a:pt x="1027" y="927"/>
                    <a:pt x="905" y="1044"/>
                  </a:cubicBezTo>
                  <a:cubicBezTo>
                    <a:pt x="868" y="1081"/>
                    <a:pt x="833" y="1120"/>
                    <a:pt x="798" y="1161"/>
                  </a:cubicBezTo>
                  <a:cubicBezTo>
                    <a:pt x="766" y="1195"/>
                    <a:pt x="738" y="1234"/>
                    <a:pt x="709" y="1270"/>
                  </a:cubicBezTo>
                  <a:cubicBezTo>
                    <a:pt x="707" y="1272"/>
                    <a:pt x="705" y="1275"/>
                    <a:pt x="703" y="1279"/>
                  </a:cubicBezTo>
                  <a:cubicBezTo>
                    <a:pt x="662" y="1336"/>
                    <a:pt x="621" y="1394"/>
                    <a:pt x="581" y="1453"/>
                  </a:cubicBezTo>
                  <a:cubicBezTo>
                    <a:pt x="544" y="1506"/>
                    <a:pt x="513" y="1563"/>
                    <a:pt x="481" y="1618"/>
                  </a:cubicBezTo>
                  <a:cubicBezTo>
                    <a:pt x="444" y="1685"/>
                    <a:pt x="406" y="1752"/>
                    <a:pt x="374" y="1821"/>
                  </a:cubicBezTo>
                  <a:cubicBezTo>
                    <a:pt x="339" y="1896"/>
                    <a:pt x="307" y="1971"/>
                    <a:pt x="275" y="2046"/>
                  </a:cubicBezTo>
                  <a:cubicBezTo>
                    <a:pt x="253" y="2105"/>
                    <a:pt x="230" y="2164"/>
                    <a:pt x="212" y="2222"/>
                  </a:cubicBezTo>
                  <a:cubicBezTo>
                    <a:pt x="188" y="2288"/>
                    <a:pt x="170" y="2355"/>
                    <a:pt x="152" y="2422"/>
                  </a:cubicBezTo>
                  <a:cubicBezTo>
                    <a:pt x="96" y="2639"/>
                    <a:pt x="55" y="2860"/>
                    <a:pt x="24" y="3083"/>
                  </a:cubicBezTo>
                  <a:cubicBezTo>
                    <a:pt x="10" y="3228"/>
                    <a:pt x="0" y="3371"/>
                    <a:pt x="2" y="3516"/>
                  </a:cubicBezTo>
                  <a:cubicBezTo>
                    <a:pt x="7" y="3597"/>
                    <a:pt x="18" y="3679"/>
                    <a:pt x="29" y="3759"/>
                  </a:cubicBezTo>
                  <a:cubicBezTo>
                    <a:pt x="43" y="3847"/>
                    <a:pt x="60" y="3935"/>
                    <a:pt x="83" y="4021"/>
                  </a:cubicBezTo>
                  <a:cubicBezTo>
                    <a:pt x="100" y="4100"/>
                    <a:pt x="125" y="4177"/>
                    <a:pt x="147" y="4257"/>
                  </a:cubicBezTo>
                  <a:cubicBezTo>
                    <a:pt x="168" y="4332"/>
                    <a:pt x="193" y="4408"/>
                    <a:pt x="220" y="4485"/>
                  </a:cubicBezTo>
                  <a:cubicBezTo>
                    <a:pt x="224" y="4412"/>
                    <a:pt x="228" y="4336"/>
                    <a:pt x="229" y="4263"/>
                  </a:cubicBezTo>
                  <a:cubicBezTo>
                    <a:pt x="228" y="4174"/>
                    <a:pt x="228" y="4083"/>
                    <a:pt x="230" y="3995"/>
                  </a:cubicBezTo>
                  <a:cubicBezTo>
                    <a:pt x="234" y="3907"/>
                    <a:pt x="245" y="3819"/>
                    <a:pt x="256" y="3732"/>
                  </a:cubicBezTo>
                  <a:cubicBezTo>
                    <a:pt x="269" y="3639"/>
                    <a:pt x="284" y="3546"/>
                    <a:pt x="299" y="3452"/>
                  </a:cubicBezTo>
                  <a:cubicBezTo>
                    <a:pt x="316" y="3357"/>
                    <a:pt x="337" y="3263"/>
                    <a:pt x="358" y="3170"/>
                  </a:cubicBezTo>
                  <a:cubicBezTo>
                    <a:pt x="398" y="2998"/>
                    <a:pt x="456" y="2829"/>
                    <a:pt x="519" y="2663"/>
                  </a:cubicBezTo>
                  <a:cubicBezTo>
                    <a:pt x="550" y="2580"/>
                    <a:pt x="583" y="2493"/>
                    <a:pt x="626" y="2413"/>
                  </a:cubicBezTo>
                  <a:cubicBezTo>
                    <a:pt x="668" y="2332"/>
                    <a:pt x="713" y="2252"/>
                    <a:pt x="764" y="2174"/>
                  </a:cubicBezTo>
                  <a:cubicBezTo>
                    <a:pt x="817" y="2086"/>
                    <a:pt x="874" y="2002"/>
                    <a:pt x="935" y="1919"/>
                  </a:cubicBezTo>
                  <a:cubicBezTo>
                    <a:pt x="966" y="1876"/>
                    <a:pt x="1002" y="1837"/>
                    <a:pt x="1037" y="1796"/>
                  </a:cubicBezTo>
                  <a:cubicBezTo>
                    <a:pt x="1068" y="1760"/>
                    <a:pt x="1100" y="1724"/>
                    <a:pt x="1133" y="1690"/>
                  </a:cubicBezTo>
                  <a:cubicBezTo>
                    <a:pt x="1171" y="1653"/>
                    <a:pt x="1209" y="1616"/>
                    <a:pt x="1249" y="1581"/>
                  </a:cubicBezTo>
                  <a:cubicBezTo>
                    <a:pt x="1288" y="1548"/>
                    <a:pt x="1328" y="1514"/>
                    <a:pt x="1370" y="1482"/>
                  </a:cubicBezTo>
                  <a:cubicBezTo>
                    <a:pt x="1405" y="1456"/>
                    <a:pt x="1440" y="1429"/>
                    <a:pt x="1474" y="1403"/>
                  </a:cubicBezTo>
                  <a:cubicBezTo>
                    <a:pt x="1491" y="1399"/>
                    <a:pt x="1503" y="1393"/>
                    <a:pt x="1515" y="1384"/>
                  </a:cubicBezTo>
                  <a:cubicBezTo>
                    <a:pt x="1517" y="1383"/>
                    <a:pt x="1518" y="1383"/>
                    <a:pt x="1518" y="1381"/>
                  </a:cubicBezTo>
                  <a:cubicBezTo>
                    <a:pt x="1522" y="1378"/>
                    <a:pt x="1527" y="1374"/>
                    <a:pt x="1533" y="1372"/>
                  </a:cubicBezTo>
                  <a:cubicBezTo>
                    <a:pt x="1539" y="1368"/>
                    <a:pt x="1544" y="1364"/>
                    <a:pt x="1550" y="1360"/>
                  </a:cubicBezTo>
                  <a:lnTo>
                    <a:pt x="1553" y="1360"/>
                  </a:lnTo>
                  <a:cubicBezTo>
                    <a:pt x="1561" y="1355"/>
                    <a:pt x="1567" y="1350"/>
                    <a:pt x="1575" y="1346"/>
                  </a:cubicBezTo>
                  <a:cubicBezTo>
                    <a:pt x="1577" y="1352"/>
                    <a:pt x="1581" y="1355"/>
                    <a:pt x="1584" y="1360"/>
                  </a:cubicBezTo>
                  <a:lnTo>
                    <a:pt x="1585" y="1360"/>
                  </a:lnTo>
                  <a:cubicBezTo>
                    <a:pt x="1587" y="1364"/>
                    <a:pt x="1590" y="1369"/>
                    <a:pt x="1595" y="1373"/>
                  </a:cubicBezTo>
                  <a:lnTo>
                    <a:pt x="1626" y="1424"/>
                  </a:lnTo>
                  <a:cubicBezTo>
                    <a:pt x="1634" y="1440"/>
                    <a:pt x="1644" y="1458"/>
                    <a:pt x="1652" y="1475"/>
                  </a:cubicBezTo>
                  <a:cubicBezTo>
                    <a:pt x="1652" y="1477"/>
                    <a:pt x="1652" y="1477"/>
                    <a:pt x="1651" y="1477"/>
                  </a:cubicBezTo>
                  <a:cubicBezTo>
                    <a:pt x="1663" y="1499"/>
                    <a:pt x="1673" y="1522"/>
                    <a:pt x="1685" y="1545"/>
                  </a:cubicBezTo>
                  <a:cubicBezTo>
                    <a:pt x="1706" y="1590"/>
                    <a:pt x="1727" y="1633"/>
                    <a:pt x="1745" y="1682"/>
                  </a:cubicBezTo>
                  <a:lnTo>
                    <a:pt x="1745" y="1683"/>
                  </a:lnTo>
                  <a:cubicBezTo>
                    <a:pt x="1745" y="1684"/>
                    <a:pt x="1746" y="1685"/>
                    <a:pt x="1746" y="1687"/>
                  </a:cubicBezTo>
                  <a:cubicBezTo>
                    <a:pt x="1771" y="1750"/>
                    <a:pt x="1798" y="1814"/>
                    <a:pt x="1833" y="1874"/>
                  </a:cubicBezTo>
                  <a:cubicBezTo>
                    <a:pt x="1847" y="1897"/>
                    <a:pt x="1861" y="1917"/>
                    <a:pt x="1878" y="1940"/>
                  </a:cubicBezTo>
                  <a:cubicBezTo>
                    <a:pt x="1887" y="1958"/>
                    <a:pt x="1899" y="1978"/>
                    <a:pt x="1907" y="1998"/>
                  </a:cubicBezTo>
                  <a:cubicBezTo>
                    <a:pt x="1962" y="2095"/>
                    <a:pt x="2016" y="2189"/>
                    <a:pt x="2081" y="2278"/>
                  </a:cubicBezTo>
                  <a:cubicBezTo>
                    <a:pt x="2080" y="2277"/>
                    <a:pt x="2078" y="2276"/>
                    <a:pt x="2075" y="2275"/>
                  </a:cubicBezTo>
                  <a:lnTo>
                    <a:pt x="2075" y="2275"/>
                  </a:lnTo>
                  <a:cubicBezTo>
                    <a:pt x="2159" y="2384"/>
                    <a:pt x="2252" y="2485"/>
                    <a:pt x="2346" y="2585"/>
                  </a:cubicBezTo>
                  <a:cubicBezTo>
                    <a:pt x="2403" y="2642"/>
                    <a:pt x="2464" y="2693"/>
                    <a:pt x="2524" y="2743"/>
                  </a:cubicBezTo>
                  <a:cubicBezTo>
                    <a:pt x="2525" y="2745"/>
                    <a:pt x="2526" y="2746"/>
                    <a:pt x="2529" y="2746"/>
                  </a:cubicBezTo>
                  <a:cubicBezTo>
                    <a:pt x="2530" y="2746"/>
                    <a:pt x="2530" y="2747"/>
                    <a:pt x="2531" y="2747"/>
                  </a:cubicBezTo>
                  <a:cubicBezTo>
                    <a:pt x="2562" y="2771"/>
                    <a:pt x="2593" y="2792"/>
                    <a:pt x="2623" y="2813"/>
                  </a:cubicBezTo>
                  <a:cubicBezTo>
                    <a:pt x="2640" y="2822"/>
                    <a:pt x="2658" y="2831"/>
                    <a:pt x="2675" y="2839"/>
                  </a:cubicBezTo>
                  <a:cubicBezTo>
                    <a:pt x="2707" y="2851"/>
                    <a:pt x="2740" y="2861"/>
                    <a:pt x="2772" y="2872"/>
                  </a:cubicBezTo>
                  <a:cubicBezTo>
                    <a:pt x="2784" y="2876"/>
                    <a:pt x="2798" y="2879"/>
                    <a:pt x="2810" y="2881"/>
                  </a:cubicBezTo>
                  <a:cubicBezTo>
                    <a:pt x="2829" y="2882"/>
                    <a:pt x="2845" y="2885"/>
                    <a:pt x="2865" y="2885"/>
                  </a:cubicBezTo>
                  <a:cubicBezTo>
                    <a:pt x="2882" y="2885"/>
                    <a:pt x="2901" y="2884"/>
                    <a:pt x="2921" y="2884"/>
                  </a:cubicBezTo>
                  <a:cubicBezTo>
                    <a:pt x="2924" y="2884"/>
                    <a:pt x="2931" y="2882"/>
                    <a:pt x="2934" y="2881"/>
                  </a:cubicBezTo>
                  <a:lnTo>
                    <a:pt x="2958" y="2874"/>
                  </a:lnTo>
                  <a:cubicBezTo>
                    <a:pt x="2967" y="2870"/>
                    <a:pt x="2975" y="2865"/>
                    <a:pt x="2986" y="2859"/>
                  </a:cubicBezTo>
                  <a:cubicBezTo>
                    <a:pt x="2990" y="2856"/>
                    <a:pt x="2993" y="2855"/>
                    <a:pt x="2996" y="2853"/>
                  </a:cubicBezTo>
                  <a:cubicBezTo>
                    <a:pt x="2999" y="2850"/>
                    <a:pt x="3003" y="2848"/>
                    <a:pt x="3005" y="2845"/>
                  </a:cubicBezTo>
                  <a:cubicBezTo>
                    <a:pt x="3009" y="2841"/>
                    <a:pt x="3015" y="2838"/>
                    <a:pt x="3019" y="2833"/>
                  </a:cubicBezTo>
                  <a:cubicBezTo>
                    <a:pt x="3020" y="2833"/>
                    <a:pt x="3020" y="2829"/>
                    <a:pt x="3020" y="2829"/>
                  </a:cubicBezTo>
                  <a:cubicBezTo>
                    <a:pt x="3020" y="2827"/>
                    <a:pt x="3021" y="2825"/>
                    <a:pt x="3021" y="2823"/>
                  </a:cubicBezTo>
                  <a:lnTo>
                    <a:pt x="3021" y="2814"/>
                  </a:lnTo>
                  <a:cubicBezTo>
                    <a:pt x="3020" y="2808"/>
                    <a:pt x="3019" y="2802"/>
                    <a:pt x="3019" y="2794"/>
                  </a:cubicBezTo>
                  <a:cubicBezTo>
                    <a:pt x="3015" y="2782"/>
                    <a:pt x="3010" y="2768"/>
                    <a:pt x="3005" y="2755"/>
                  </a:cubicBezTo>
                  <a:cubicBezTo>
                    <a:pt x="2995" y="2735"/>
                    <a:pt x="2985" y="2712"/>
                    <a:pt x="2973" y="2691"/>
                  </a:cubicBezTo>
                  <a:cubicBezTo>
                    <a:pt x="2922" y="2598"/>
                    <a:pt x="2864" y="2510"/>
                    <a:pt x="2810" y="2416"/>
                  </a:cubicBezTo>
                  <a:cubicBezTo>
                    <a:pt x="2758" y="2322"/>
                    <a:pt x="2707" y="2227"/>
                    <a:pt x="2663" y="2129"/>
                  </a:cubicBezTo>
                  <a:cubicBezTo>
                    <a:pt x="2623" y="2043"/>
                    <a:pt x="2591" y="1953"/>
                    <a:pt x="2562" y="1865"/>
                  </a:cubicBezTo>
                  <a:cubicBezTo>
                    <a:pt x="2552" y="1838"/>
                    <a:pt x="2545" y="1809"/>
                    <a:pt x="2537" y="1781"/>
                  </a:cubicBezTo>
                  <a:lnTo>
                    <a:pt x="2537" y="1781"/>
                  </a:lnTo>
                  <a:cubicBezTo>
                    <a:pt x="2557" y="1804"/>
                    <a:pt x="2578" y="1828"/>
                    <a:pt x="2598" y="1852"/>
                  </a:cubicBezTo>
                  <a:cubicBezTo>
                    <a:pt x="2644" y="1907"/>
                    <a:pt x="2684" y="1968"/>
                    <a:pt x="2731" y="2023"/>
                  </a:cubicBezTo>
                  <a:cubicBezTo>
                    <a:pt x="2777" y="2079"/>
                    <a:pt x="2819" y="2134"/>
                    <a:pt x="2862" y="2191"/>
                  </a:cubicBezTo>
                  <a:cubicBezTo>
                    <a:pt x="2862" y="2191"/>
                    <a:pt x="2864" y="2191"/>
                    <a:pt x="2864" y="2193"/>
                  </a:cubicBezTo>
                  <a:lnTo>
                    <a:pt x="2865" y="2193"/>
                  </a:lnTo>
                  <a:cubicBezTo>
                    <a:pt x="2865" y="2194"/>
                    <a:pt x="2865" y="2194"/>
                    <a:pt x="2866" y="2194"/>
                  </a:cubicBezTo>
                  <a:cubicBezTo>
                    <a:pt x="2950" y="2304"/>
                    <a:pt x="3030" y="2416"/>
                    <a:pt x="3114" y="2524"/>
                  </a:cubicBezTo>
                  <a:cubicBezTo>
                    <a:pt x="3133" y="2550"/>
                    <a:pt x="3154" y="2577"/>
                    <a:pt x="3176" y="2601"/>
                  </a:cubicBezTo>
                  <a:cubicBezTo>
                    <a:pt x="3201" y="2640"/>
                    <a:pt x="3227" y="2676"/>
                    <a:pt x="3256" y="2714"/>
                  </a:cubicBezTo>
                  <a:cubicBezTo>
                    <a:pt x="3304" y="2773"/>
                    <a:pt x="3352" y="2829"/>
                    <a:pt x="3404" y="2885"/>
                  </a:cubicBezTo>
                  <a:cubicBezTo>
                    <a:pt x="3406" y="2887"/>
                    <a:pt x="3408" y="2889"/>
                    <a:pt x="3409" y="2890"/>
                  </a:cubicBezTo>
                  <a:lnTo>
                    <a:pt x="3411" y="2890"/>
                  </a:lnTo>
                  <a:cubicBezTo>
                    <a:pt x="3462" y="2941"/>
                    <a:pt x="3516" y="2988"/>
                    <a:pt x="3573" y="3034"/>
                  </a:cubicBezTo>
                  <a:cubicBezTo>
                    <a:pt x="3595" y="3049"/>
                    <a:pt x="3615" y="3065"/>
                    <a:pt x="3639" y="3077"/>
                  </a:cubicBezTo>
                  <a:cubicBezTo>
                    <a:pt x="3640" y="3078"/>
                    <a:pt x="3640" y="3078"/>
                    <a:pt x="3641" y="3078"/>
                  </a:cubicBezTo>
                  <a:cubicBezTo>
                    <a:pt x="3661" y="3089"/>
                    <a:pt x="3679" y="3099"/>
                    <a:pt x="3700" y="3107"/>
                  </a:cubicBezTo>
                  <a:lnTo>
                    <a:pt x="3701" y="3107"/>
                  </a:lnTo>
                  <a:cubicBezTo>
                    <a:pt x="3715" y="3112"/>
                    <a:pt x="3729" y="3117"/>
                    <a:pt x="3743" y="3122"/>
                  </a:cubicBezTo>
                  <a:cubicBezTo>
                    <a:pt x="3751" y="3123"/>
                    <a:pt x="3759" y="3125"/>
                    <a:pt x="3768" y="3127"/>
                  </a:cubicBezTo>
                  <a:cubicBezTo>
                    <a:pt x="3784" y="3129"/>
                    <a:pt x="3801" y="3130"/>
                    <a:pt x="3819" y="3132"/>
                  </a:cubicBezTo>
                  <a:cubicBezTo>
                    <a:pt x="3831" y="3132"/>
                    <a:pt x="3842" y="3132"/>
                    <a:pt x="3857" y="3130"/>
                  </a:cubicBezTo>
                  <a:cubicBezTo>
                    <a:pt x="3862" y="3130"/>
                    <a:pt x="3868" y="3129"/>
                    <a:pt x="3873" y="3127"/>
                  </a:cubicBezTo>
                  <a:cubicBezTo>
                    <a:pt x="3877" y="3127"/>
                    <a:pt x="3878" y="3125"/>
                    <a:pt x="3881" y="3125"/>
                  </a:cubicBezTo>
                  <a:lnTo>
                    <a:pt x="3889" y="3122"/>
                  </a:lnTo>
                  <a:cubicBezTo>
                    <a:pt x="3891" y="3122"/>
                    <a:pt x="3892" y="3119"/>
                    <a:pt x="3893" y="3118"/>
                  </a:cubicBezTo>
                  <a:cubicBezTo>
                    <a:pt x="3894" y="3118"/>
                    <a:pt x="3894" y="3117"/>
                    <a:pt x="3896" y="3116"/>
                  </a:cubicBezTo>
                  <a:cubicBezTo>
                    <a:pt x="3897" y="3114"/>
                    <a:pt x="3898" y="3113"/>
                    <a:pt x="3899" y="3111"/>
                  </a:cubicBezTo>
                  <a:cubicBezTo>
                    <a:pt x="3901" y="3107"/>
                    <a:pt x="3903" y="3103"/>
                    <a:pt x="3904" y="3099"/>
                  </a:cubicBezTo>
                  <a:cubicBezTo>
                    <a:pt x="3906" y="3094"/>
                    <a:pt x="3908" y="3089"/>
                    <a:pt x="3909" y="3083"/>
                  </a:cubicBezTo>
                  <a:cubicBezTo>
                    <a:pt x="3911" y="3077"/>
                    <a:pt x="3912" y="3071"/>
                    <a:pt x="3912" y="3066"/>
                  </a:cubicBezTo>
                  <a:lnTo>
                    <a:pt x="3912" y="3041"/>
                  </a:lnTo>
                  <a:lnTo>
                    <a:pt x="3912" y="3037"/>
                  </a:lnTo>
                  <a:lnTo>
                    <a:pt x="3912" y="3036"/>
                  </a:lnTo>
                  <a:lnTo>
                    <a:pt x="3912" y="3030"/>
                  </a:lnTo>
                  <a:cubicBezTo>
                    <a:pt x="3908" y="3006"/>
                    <a:pt x="3903" y="2983"/>
                    <a:pt x="3898" y="2958"/>
                  </a:cubicBezTo>
                  <a:cubicBezTo>
                    <a:pt x="3891" y="2937"/>
                    <a:pt x="3884" y="2913"/>
                    <a:pt x="3876" y="2891"/>
                  </a:cubicBezTo>
                  <a:cubicBezTo>
                    <a:pt x="3841" y="2804"/>
                    <a:pt x="3803" y="2719"/>
                    <a:pt x="3772" y="2629"/>
                  </a:cubicBezTo>
                  <a:cubicBezTo>
                    <a:pt x="3738" y="2538"/>
                    <a:pt x="3706" y="2448"/>
                    <a:pt x="3672" y="2358"/>
                  </a:cubicBezTo>
                  <a:cubicBezTo>
                    <a:pt x="3639" y="2268"/>
                    <a:pt x="3617" y="2178"/>
                    <a:pt x="3604" y="2085"/>
                  </a:cubicBezTo>
                  <a:cubicBezTo>
                    <a:pt x="3599" y="2045"/>
                    <a:pt x="3593" y="2004"/>
                    <a:pt x="3586" y="1964"/>
                  </a:cubicBezTo>
                  <a:cubicBezTo>
                    <a:pt x="3583" y="1950"/>
                    <a:pt x="3581" y="1936"/>
                    <a:pt x="3579" y="1922"/>
                  </a:cubicBezTo>
                  <a:lnTo>
                    <a:pt x="3579" y="1922"/>
                  </a:lnTo>
                  <a:cubicBezTo>
                    <a:pt x="3604" y="1958"/>
                    <a:pt x="3630" y="1997"/>
                    <a:pt x="3654" y="2034"/>
                  </a:cubicBezTo>
                  <a:cubicBezTo>
                    <a:pt x="3677" y="2071"/>
                    <a:pt x="3702" y="2108"/>
                    <a:pt x="3726" y="2147"/>
                  </a:cubicBezTo>
                  <a:cubicBezTo>
                    <a:pt x="3764" y="2215"/>
                    <a:pt x="3801" y="2286"/>
                    <a:pt x="3842" y="2354"/>
                  </a:cubicBezTo>
                  <a:cubicBezTo>
                    <a:pt x="3888" y="2428"/>
                    <a:pt x="3932" y="2502"/>
                    <a:pt x="3980" y="2575"/>
                  </a:cubicBezTo>
                  <a:cubicBezTo>
                    <a:pt x="4002" y="2609"/>
                    <a:pt x="4027" y="2644"/>
                    <a:pt x="4051" y="2679"/>
                  </a:cubicBezTo>
                  <a:cubicBezTo>
                    <a:pt x="4064" y="2706"/>
                    <a:pt x="4078" y="2731"/>
                    <a:pt x="4092" y="2758"/>
                  </a:cubicBezTo>
                  <a:cubicBezTo>
                    <a:pt x="4155" y="2871"/>
                    <a:pt x="4221" y="2979"/>
                    <a:pt x="4294" y="3085"/>
                  </a:cubicBezTo>
                  <a:cubicBezTo>
                    <a:pt x="4345" y="3150"/>
                    <a:pt x="4396" y="3212"/>
                    <a:pt x="4453" y="3272"/>
                  </a:cubicBezTo>
                  <a:cubicBezTo>
                    <a:pt x="4451" y="3271"/>
                    <a:pt x="4450" y="3269"/>
                    <a:pt x="4448" y="3268"/>
                  </a:cubicBezTo>
                  <a:lnTo>
                    <a:pt x="4448" y="3268"/>
                  </a:lnTo>
                  <a:cubicBezTo>
                    <a:pt x="4510" y="3330"/>
                    <a:pt x="4574" y="3390"/>
                    <a:pt x="4640" y="3447"/>
                  </a:cubicBezTo>
                  <a:cubicBezTo>
                    <a:pt x="4660" y="3468"/>
                    <a:pt x="4678" y="3489"/>
                    <a:pt x="4701" y="3509"/>
                  </a:cubicBezTo>
                  <a:cubicBezTo>
                    <a:pt x="4701" y="3509"/>
                    <a:pt x="4700" y="3508"/>
                    <a:pt x="4700" y="3508"/>
                  </a:cubicBezTo>
                  <a:lnTo>
                    <a:pt x="4700" y="3508"/>
                  </a:lnTo>
                  <a:cubicBezTo>
                    <a:pt x="4721" y="3526"/>
                    <a:pt x="4743" y="3545"/>
                    <a:pt x="4763" y="3565"/>
                  </a:cubicBezTo>
                  <a:cubicBezTo>
                    <a:pt x="4781" y="3584"/>
                    <a:pt x="4802" y="3605"/>
                    <a:pt x="4823" y="3623"/>
                  </a:cubicBezTo>
                  <a:cubicBezTo>
                    <a:pt x="4831" y="3630"/>
                    <a:pt x="4838" y="3635"/>
                    <a:pt x="4846" y="3643"/>
                  </a:cubicBezTo>
                  <a:cubicBezTo>
                    <a:pt x="4854" y="3649"/>
                    <a:pt x="4862" y="3655"/>
                    <a:pt x="4871" y="3660"/>
                  </a:cubicBezTo>
                  <a:cubicBezTo>
                    <a:pt x="4873" y="3663"/>
                    <a:pt x="4876" y="3664"/>
                    <a:pt x="4878" y="3668"/>
                  </a:cubicBezTo>
                  <a:cubicBezTo>
                    <a:pt x="4889" y="3676"/>
                    <a:pt x="4898" y="3685"/>
                    <a:pt x="4907" y="3692"/>
                  </a:cubicBezTo>
                  <a:lnTo>
                    <a:pt x="4907" y="3694"/>
                  </a:lnTo>
                  <a:lnTo>
                    <a:pt x="4907" y="3695"/>
                  </a:lnTo>
                  <a:lnTo>
                    <a:pt x="4908" y="3695"/>
                  </a:lnTo>
                  <a:lnTo>
                    <a:pt x="4909" y="3696"/>
                  </a:lnTo>
                  <a:lnTo>
                    <a:pt x="4910" y="3696"/>
                  </a:lnTo>
                  <a:lnTo>
                    <a:pt x="4910" y="3697"/>
                  </a:lnTo>
                  <a:cubicBezTo>
                    <a:pt x="4910" y="3699"/>
                    <a:pt x="4912" y="3699"/>
                    <a:pt x="4912" y="3699"/>
                  </a:cubicBezTo>
                  <a:lnTo>
                    <a:pt x="4913" y="3700"/>
                  </a:lnTo>
                  <a:lnTo>
                    <a:pt x="4914" y="3702"/>
                  </a:lnTo>
                  <a:cubicBezTo>
                    <a:pt x="4916" y="3702"/>
                    <a:pt x="4916" y="3703"/>
                    <a:pt x="4916" y="3703"/>
                  </a:cubicBezTo>
                  <a:cubicBezTo>
                    <a:pt x="4916" y="3705"/>
                    <a:pt x="4916" y="3705"/>
                    <a:pt x="4918" y="3705"/>
                  </a:cubicBezTo>
                  <a:cubicBezTo>
                    <a:pt x="4924" y="3712"/>
                    <a:pt x="4930" y="3717"/>
                    <a:pt x="4936" y="3723"/>
                  </a:cubicBezTo>
                  <a:lnTo>
                    <a:pt x="4936" y="3725"/>
                  </a:lnTo>
                  <a:cubicBezTo>
                    <a:pt x="4946" y="3734"/>
                    <a:pt x="4957" y="3744"/>
                    <a:pt x="4966" y="3756"/>
                  </a:cubicBezTo>
                  <a:cubicBezTo>
                    <a:pt x="4981" y="3772"/>
                    <a:pt x="4993" y="3787"/>
                    <a:pt x="5006" y="3804"/>
                  </a:cubicBezTo>
                  <a:cubicBezTo>
                    <a:pt x="5012" y="3810"/>
                    <a:pt x="5014" y="3815"/>
                    <a:pt x="5019" y="3821"/>
                  </a:cubicBezTo>
                  <a:lnTo>
                    <a:pt x="5019" y="3823"/>
                  </a:lnTo>
                  <a:lnTo>
                    <a:pt x="5022" y="3825"/>
                  </a:lnTo>
                  <a:cubicBezTo>
                    <a:pt x="5023" y="3825"/>
                    <a:pt x="5022" y="3826"/>
                    <a:pt x="5023" y="3826"/>
                  </a:cubicBezTo>
                  <a:cubicBezTo>
                    <a:pt x="5023" y="3828"/>
                    <a:pt x="5023" y="3828"/>
                    <a:pt x="5024" y="3829"/>
                  </a:cubicBezTo>
                  <a:cubicBezTo>
                    <a:pt x="5034" y="3846"/>
                    <a:pt x="5047" y="3861"/>
                    <a:pt x="5058" y="3878"/>
                  </a:cubicBezTo>
                  <a:cubicBezTo>
                    <a:pt x="5052" y="3879"/>
                    <a:pt x="5047" y="3880"/>
                    <a:pt x="5042" y="3880"/>
                  </a:cubicBezTo>
                  <a:cubicBezTo>
                    <a:pt x="5040" y="3880"/>
                    <a:pt x="5038" y="3880"/>
                    <a:pt x="5036" y="3880"/>
                  </a:cubicBezTo>
                  <a:cubicBezTo>
                    <a:pt x="5028" y="3880"/>
                    <a:pt x="5021" y="3877"/>
                    <a:pt x="5012" y="3875"/>
                  </a:cubicBezTo>
                  <a:cubicBezTo>
                    <a:pt x="4980" y="3863"/>
                    <a:pt x="4949" y="3847"/>
                    <a:pt x="4918" y="3832"/>
                  </a:cubicBezTo>
                  <a:cubicBezTo>
                    <a:pt x="4893" y="3990"/>
                    <a:pt x="4863" y="4149"/>
                    <a:pt x="4836" y="4308"/>
                  </a:cubicBezTo>
                  <a:cubicBezTo>
                    <a:pt x="4822" y="4396"/>
                    <a:pt x="4805" y="4482"/>
                    <a:pt x="4790" y="4569"/>
                  </a:cubicBezTo>
                  <a:cubicBezTo>
                    <a:pt x="4776" y="4657"/>
                    <a:pt x="4766" y="4744"/>
                    <a:pt x="4755" y="4832"/>
                  </a:cubicBezTo>
                  <a:cubicBezTo>
                    <a:pt x="4743" y="4919"/>
                    <a:pt x="4728" y="5007"/>
                    <a:pt x="4714" y="5094"/>
                  </a:cubicBezTo>
                  <a:cubicBezTo>
                    <a:pt x="4702" y="5178"/>
                    <a:pt x="4692" y="5264"/>
                    <a:pt x="4677" y="5348"/>
                  </a:cubicBezTo>
                  <a:cubicBezTo>
                    <a:pt x="4662" y="5439"/>
                    <a:pt x="4644" y="5529"/>
                    <a:pt x="4625" y="5621"/>
                  </a:cubicBezTo>
                  <a:cubicBezTo>
                    <a:pt x="4605" y="5708"/>
                    <a:pt x="4582" y="5794"/>
                    <a:pt x="4565" y="5880"/>
                  </a:cubicBezTo>
                  <a:lnTo>
                    <a:pt x="4565" y="5877"/>
                  </a:lnTo>
                  <a:cubicBezTo>
                    <a:pt x="4565" y="5880"/>
                    <a:pt x="4564" y="5883"/>
                    <a:pt x="4564" y="5885"/>
                  </a:cubicBezTo>
                  <a:lnTo>
                    <a:pt x="4564" y="5888"/>
                  </a:lnTo>
                  <a:cubicBezTo>
                    <a:pt x="4549" y="5977"/>
                    <a:pt x="4536" y="6065"/>
                    <a:pt x="4529" y="6154"/>
                  </a:cubicBezTo>
                  <a:cubicBezTo>
                    <a:pt x="4531" y="6162"/>
                    <a:pt x="4529" y="6171"/>
                    <a:pt x="4531" y="6179"/>
                  </a:cubicBezTo>
                  <a:cubicBezTo>
                    <a:pt x="4532" y="6192"/>
                    <a:pt x="4532" y="6202"/>
                    <a:pt x="4534" y="6210"/>
                  </a:cubicBezTo>
                  <a:cubicBezTo>
                    <a:pt x="4536" y="6218"/>
                    <a:pt x="4538" y="6224"/>
                    <a:pt x="4539" y="6229"/>
                  </a:cubicBezTo>
                  <a:cubicBezTo>
                    <a:pt x="4544" y="6241"/>
                    <a:pt x="4551" y="6255"/>
                    <a:pt x="4554" y="6267"/>
                  </a:cubicBezTo>
                  <a:cubicBezTo>
                    <a:pt x="4565" y="6286"/>
                    <a:pt x="4575" y="6303"/>
                    <a:pt x="4585" y="6321"/>
                  </a:cubicBezTo>
                  <a:cubicBezTo>
                    <a:pt x="4589" y="6326"/>
                    <a:pt x="4594" y="6331"/>
                    <a:pt x="4598" y="6334"/>
                  </a:cubicBezTo>
                  <a:lnTo>
                    <a:pt x="4598" y="6336"/>
                  </a:lnTo>
                  <a:lnTo>
                    <a:pt x="4599" y="6337"/>
                  </a:lnTo>
                  <a:lnTo>
                    <a:pt x="4601" y="6339"/>
                  </a:lnTo>
                  <a:lnTo>
                    <a:pt x="4601" y="6341"/>
                  </a:lnTo>
                  <a:lnTo>
                    <a:pt x="4603" y="6342"/>
                  </a:lnTo>
                  <a:lnTo>
                    <a:pt x="4603" y="6341"/>
                  </a:lnTo>
                  <a:lnTo>
                    <a:pt x="4611" y="6350"/>
                  </a:lnTo>
                  <a:lnTo>
                    <a:pt x="4627" y="6362"/>
                  </a:lnTo>
                  <a:cubicBezTo>
                    <a:pt x="4631" y="6364"/>
                    <a:pt x="4636" y="6367"/>
                    <a:pt x="4640" y="6369"/>
                  </a:cubicBezTo>
                  <a:cubicBezTo>
                    <a:pt x="4645" y="6372"/>
                    <a:pt x="4649" y="6373"/>
                    <a:pt x="4655" y="6375"/>
                  </a:cubicBezTo>
                  <a:cubicBezTo>
                    <a:pt x="4661" y="6377"/>
                    <a:pt x="4666" y="6379"/>
                    <a:pt x="4673" y="6380"/>
                  </a:cubicBezTo>
                  <a:cubicBezTo>
                    <a:pt x="4678" y="6381"/>
                    <a:pt x="4685" y="6381"/>
                    <a:pt x="4692" y="6383"/>
                  </a:cubicBezTo>
                  <a:cubicBezTo>
                    <a:pt x="4698" y="6381"/>
                    <a:pt x="4706" y="6381"/>
                    <a:pt x="4712" y="6381"/>
                  </a:cubicBezTo>
                  <a:cubicBezTo>
                    <a:pt x="4713" y="6381"/>
                    <a:pt x="4713" y="6381"/>
                    <a:pt x="4714" y="6380"/>
                  </a:cubicBezTo>
                  <a:cubicBezTo>
                    <a:pt x="4716" y="6380"/>
                    <a:pt x="4718" y="6379"/>
                    <a:pt x="4719" y="6379"/>
                  </a:cubicBezTo>
                  <a:cubicBezTo>
                    <a:pt x="4723" y="6377"/>
                    <a:pt x="4727" y="6375"/>
                    <a:pt x="4730" y="6374"/>
                  </a:cubicBezTo>
                  <a:cubicBezTo>
                    <a:pt x="4733" y="6371"/>
                    <a:pt x="4737" y="6369"/>
                    <a:pt x="4740" y="6368"/>
                  </a:cubicBezTo>
                  <a:lnTo>
                    <a:pt x="4740" y="6368"/>
                  </a:lnTo>
                  <a:cubicBezTo>
                    <a:pt x="4740" y="6368"/>
                    <a:pt x="4740" y="6368"/>
                    <a:pt x="4740" y="6368"/>
                  </a:cubicBezTo>
                  <a:cubicBezTo>
                    <a:pt x="4741" y="6368"/>
                    <a:pt x="4741" y="6368"/>
                    <a:pt x="4741" y="6367"/>
                  </a:cubicBezTo>
                  <a:lnTo>
                    <a:pt x="4741" y="6367"/>
                  </a:lnTo>
                  <a:cubicBezTo>
                    <a:pt x="4742" y="6367"/>
                    <a:pt x="4742" y="6367"/>
                    <a:pt x="4742" y="6367"/>
                  </a:cubicBezTo>
                  <a:cubicBezTo>
                    <a:pt x="4742" y="6367"/>
                    <a:pt x="4742" y="6367"/>
                    <a:pt x="4742" y="6367"/>
                  </a:cubicBezTo>
                  <a:lnTo>
                    <a:pt x="4742" y="6367"/>
                  </a:lnTo>
                  <a:cubicBezTo>
                    <a:pt x="4749" y="6362"/>
                    <a:pt x="4755" y="6356"/>
                    <a:pt x="4763" y="6350"/>
                  </a:cubicBezTo>
                  <a:cubicBezTo>
                    <a:pt x="4770" y="6343"/>
                    <a:pt x="4776" y="6337"/>
                    <a:pt x="4783" y="6329"/>
                  </a:cubicBezTo>
                  <a:cubicBezTo>
                    <a:pt x="4794" y="6317"/>
                    <a:pt x="4804" y="6302"/>
                    <a:pt x="4814" y="6290"/>
                  </a:cubicBezTo>
                  <a:cubicBezTo>
                    <a:pt x="4823" y="6272"/>
                    <a:pt x="4832" y="6259"/>
                    <a:pt x="4840" y="6240"/>
                  </a:cubicBezTo>
                  <a:cubicBezTo>
                    <a:pt x="4868" y="6179"/>
                    <a:pt x="4890" y="6117"/>
                    <a:pt x="4913" y="6054"/>
                  </a:cubicBezTo>
                  <a:lnTo>
                    <a:pt x="4912" y="6054"/>
                  </a:lnTo>
                  <a:cubicBezTo>
                    <a:pt x="4940" y="5971"/>
                    <a:pt x="4962" y="5885"/>
                    <a:pt x="4988" y="5801"/>
                  </a:cubicBezTo>
                  <a:cubicBezTo>
                    <a:pt x="5010" y="5718"/>
                    <a:pt x="5036" y="5638"/>
                    <a:pt x="5057" y="5555"/>
                  </a:cubicBezTo>
                  <a:cubicBezTo>
                    <a:pt x="5081" y="5467"/>
                    <a:pt x="5105" y="5382"/>
                    <a:pt x="5131" y="5294"/>
                  </a:cubicBezTo>
                  <a:cubicBezTo>
                    <a:pt x="5155" y="5212"/>
                    <a:pt x="5181" y="5131"/>
                    <a:pt x="5198" y="5047"/>
                  </a:cubicBezTo>
                  <a:lnTo>
                    <a:pt x="5198" y="5044"/>
                  </a:lnTo>
                  <a:cubicBezTo>
                    <a:pt x="5218" y="4934"/>
                    <a:pt x="5239" y="4824"/>
                    <a:pt x="5263" y="4714"/>
                  </a:cubicBezTo>
                  <a:cubicBezTo>
                    <a:pt x="5271" y="4695"/>
                    <a:pt x="5280" y="4677"/>
                    <a:pt x="5287" y="4657"/>
                  </a:cubicBezTo>
                  <a:lnTo>
                    <a:pt x="5286" y="4657"/>
                  </a:lnTo>
                  <a:cubicBezTo>
                    <a:pt x="5287" y="4655"/>
                    <a:pt x="5289" y="4652"/>
                    <a:pt x="5289" y="4651"/>
                  </a:cubicBezTo>
                  <a:cubicBezTo>
                    <a:pt x="5289" y="4650"/>
                    <a:pt x="5289" y="4649"/>
                    <a:pt x="5290" y="4649"/>
                  </a:cubicBezTo>
                  <a:lnTo>
                    <a:pt x="5290" y="4651"/>
                  </a:lnTo>
                  <a:cubicBezTo>
                    <a:pt x="5290" y="4650"/>
                    <a:pt x="5291" y="4649"/>
                    <a:pt x="5291" y="4647"/>
                  </a:cubicBezTo>
                  <a:cubicBezTo>
                    <a:pt x="5292" y="4646"/>
                    <a:pt x="5292" y="4645"/>
                    <a:pt x="5292" y="4644"/>
                  </a:cubicBezTo>
                  <a:lnTo>
                    <a:pt x="5294" y="4644"/>
                  </a:lnTo>
                  <a:lnTo>
                    <a:pt x="5294" y="4642"/>
                  </a:lnTo>
                  <a:lnTo>
                    <a:pt x="5294" y="4641"/>
                  </a:lnTo>
                  <a:cubicBezTo>
                    <a:pt x="5295" y="4641"/>
                    <a:pt x="5295" y="4640"/>
                    <a:pt x="5295" y="4640"/>
                  </a:cubicBezTo>
                  <a:lnTo>
                    <a:pt x="5295" y="4639"/>
                  </a:lnTo>
                  <a:cubicBezTo>
                    <a:pt x="5295" y="4639"/>
                    <a:pt x="5296" y="4639"/>
                    <a:pt x="5296" y="4637"/>
                  </a:cubicBezTo>
                  <a:lnTo>
                    <a:pt x="5296" y="4635"/>
                  </a:lnTo>
                  <a:cubicBezTo>
                    <a:pt x="5297" y="4634"/>
                    <a:pt x="5297" y="4633"/>
                    <a:pt x="5297" y="4631"/>
                  </a:cubicBezTo>
                  <a:lnTo>
                    <a:pt x="5297" y="4630"/>
                  </a:lnTo>
                  <a:cubicBezTo>
                    <a:pt x="5300" y="4625"/>
                    <a:pt x="5301" y="4621"/>
                    <a:pt x="5305" y="4618"/>
                  </a:cubicBezTo>
                  <a:cubicBezTo>
                    <a:pt x="5305" y="4616"/>
                    <a:pt x="5305" y="4616"/>
                    <a:pt x="5306" y="4615"/>
                  </a:cubicBezTo>
                  <a:lnTo>
                    <a:pt x="5307" y="4614"/>
                  </a:lnTo>
                  <a:cubicBezTo>
                    <a:pt x="5307" y="4613"/>
                    <a:pt x="5307" y="4613"/>
                    <a:pt x="5308" y="4611"/>
                  </a:cubicBezTo>
                  <a:cubicBezTo>
                    <a:pt x="5317" y="4597"/>
                    <a:pt x="5326" y="4582"/>
                    <a:pt x="5336" y="4566"/>
                  </a:cubicBezTo>
                  <a:cubicBezTo>
                    <a:pt x="5361" y="4526"/>
                    <a:pt x="5387" y="4487"/>
                    <a:pt x="5415" y="4450"/>
                  </a:cubicBezTo>
                  <a:cubicBezTo>
                    <a:pt x="5416" y="4450"/>
                    <a:pt x="5416" y="4449"/>
                    <a:pt x="5416" y="4449"/>
                  </a:cubicBezTo>
                  <a:lnTo>
                    <a:pt x="5418" y="4449"/>
                  </a:lnTo>
                  <a:cubicBezTo>
                    <a:pt x="5437" y="4428"/>
                    <a:pt x="5456" y="4408"/>
                    <a:pt x="5476" y="4391"/>
                  </a:cubicBezTo>
                  <a:cubicBezTo>
                    <a:pt x="5476" y="4390"/>
                    <a:pt x="5477" y="4390"/>
                    <a:pt x="5477" y="4390"/>
                  </a:cubicBezTo>
                  <a:cubicBezTo>
                    <a:pt x="5477" y="4390"/>
                    <a:pt x="5477" y="4390"/>
                    <a:pt x="5477" y="4389"/>
                  </a:cubicBezTo>
                  <a:cubicBezTo>
                    <a:pt x="5480" y="4388"/>
                    <a:pt x="5481" y="4386"/>
                    <a:pt x="5483" y="4384"/>
                  </a:cubicBezTo>
                  <a:cubicBezTo>
                    <a:pt x="5488" y="4382"/>
                    <a:pt x="5493" y="4376"/>
                    <a:pt x="5498" y="4372"/>
                  </a:cubicBezTo>
                  <a:cubicBezTo>
                    <a:pt x="5499" y="4372"/>
                    <a:pt x="5499" y="4372"/>
                    <a:pt x="5499" y="4371"/>
                  </a:cubicBezTo>
                  <a:cubicBezTo>
                    <a:pt x="5501" y="4370"/>
                    <a:pt x="5501" y="4370"/>
                    <a:pt x="5501" y="4368"/>
                  </a:cubicBezTo>
                  <a:cubicBezTo>
                    <a:pt x="5502" y="4367"/>
                    <a:pt x="5502" y="4367"/>
                    <a:pt x="5503" y="4367"/>
                  </a:cubicBezTo>
                  <a:lnTo>
                    <a:pt x="5502" y="4368"/>
                  </a:lnTo>
                  <a:cubicBezTo>
                    <a:pt x="5504" y="4366"/>
                    <a:pt x="5507" y="4363"/>
                    <a:pt x="5511" y="4361"/>
                  </a:cubicBezTo>
                  <a:cubicBezTo>
                    <a:pt x="5512" y="4361"/>
                    <a:pt x="5512" y="4360"/>
                    <a:pt x="5513" y="4360"/>
                  </a:cubicBezTo>
                  <a:cubicBezTo>
                    <a:pt x="5518" y="4356"/>
                    <a:pt x="5522" y="4352"/>
                    <a:pt x="5528" y="4350"/>
                  </a:cubicBezTo>
                  <a:lnTo>
                    <a:pt x="5528" y="4350"/>
                  </a:lnTo>
                  <a:cubicBezTo>
                    <a:pt x="5528" y="4353"/>
                    <a:pt x="5526" y="4357"/>
                    <a:pt x="5524" y="4362"/>
                  </a:cubicBezTo>
                  <a:cubicBezTo>
                    <a:pt x="5503" y="4458"/>
                    <a:pt x="5485" y="4554"/>
                    <a:pt x="5462" y="4650"/>
                  </a:cubicBezTo>
                  <a:cubicBezTo>
                    <a:pt x="5459" y="4664"/>
                    <a:pt x="5456" y="4680"/>
                    <a:pt x="5452" y="4693"/>
                  </a:cubicBezTo>
                  <a:cubicBezTo>
                    <a:pt x="5491" y="4667"/>
                    <a:pt x="5532" y="4644"/>
                    <a:pt x="5573" y="4621"/>
                  </a:cubicBezTo>
                  <a:cubicBezTo>
                    <a:pt x="5692" y="4561"/>
                    <a:pt x="5821" y="4512"/>
                    <a:pt x="5953" y="4499"/>
                  </a:cubicBezTo>
                  <a:cubicBezTo>
                    <a:pt x="5974" y="4495"/>
                    <a:pt x="5999" y="4493"/>
                    <a:pt x="6025" y="4493"/>
                  </a:cubicBezTo>
                  <a:cubicBezTo>
                    <a:pt x="6070" y="4493"/>
                    <a:pt x="6120" y="4500"/>
                    <a:pt x="6166" y="4517"/>
                  </a:cubicBezTo>
                  <a:cubicBezTo>
                    <a:pt x="6239" y="4545"/>
                    <a:pt x="6306" y="4584"/>
                    <a:pt x="6364" y="4633"/>
                  </a:cubicBezTo>
                  <a:lnTo>
                    <a:pt x="6367" y="4633"/>
                  </a:lnTo>
                  <a:cubicBezTo>
                    <a:pt x="6368" y="4634"/>
                    <a:pt x="6370" y="4635"/>
                    <a:pt x="6372" y="4638"/>
                  </a:cubicBezTo>
                  <a:cubicBezTo>
                    <a:pt x="6429" y="4690"/>
                    <a:pt x="6485" y="4749"/>
                    <a:pt x="6524" y="4816"/>
                  </a:cubicBezTo>
                  <a:cubicBezTo>
                    <a:pt x="6535" y="4801"/>
                    <a:pt x="6545" y="4785"/>
                    <a:pt x="6554" y="4770"/>
                  </a:cubicBezTo>
                  <a:cubicBezTo>
                    <a:pt x="6574" y="4735"/>
                    <a:pt x="6589" y="4697"/>
                    <a:pt x="6606" y="4661"/>
                  </a:cubicBezTo>
                  <a:cubicBezTo>
                    <a:pt x="6653" y="4541"/>
                    <a:pt x="6694" y="4416"/>
                    <a:pt x="6728" y="4289"/>
                  </a:cubicBezTo>
                  <a:cubicBezTo>
                    <a:pt x="6764" y="4137"/>
                    <a:pt x="6791" y="3983"/>
                    <a:pt x="6811" y="3829"/>
                  </a:cubicBezTo>
                  <a:lnTo>
                    <a:pt x="6811" y="3823"/>
                  </a:lnTo>
                  <a:cubicBezTo>
                    <a:pt x="6811" y="3823"/>
                    <a:pt x="6811" y="3821"/>
                    <a:pt x="6812" y="3821"/>
                  </a:cubicBezTo>
                  <a:lnTo>
                    <a:pt x="6812" y="3821"/>
                  </a:lnTo>
                  <a:cubicBezTo>
                    <a:pt x="6812" y="3821"/>
                    <a:pt x="6811" y="3821"/>
                    <a:pt x="6811" y="3821"/>
                  </a:cubicBezTo>
                  <a:lnTo>
                    <a:pt x="6811" y="3821"/>
                  </a:lnTo>
                  <a:cubicBezTo>
                    <a:pt x="6819" y="3744"/>
                    <a:pt x="6828" y="3667"/>
                    <a:pt x="6832" y="3590"/>
                  </a:cubicBezTo>
                  <a:cubicBezTo>
                    <a:pt x="6834" y="3507"/>
                    <a:pt x="6833" y="3425"/>
                    <a:pt x="6833" y="3341"/>
                  </a:cubicBezTo>
                  <a:cubicBezTo>
                    <a:pt x="6827" y="3103"/>
                    <a:pt x="6795" y="2866"/>
                    <a:pt x="6762" y="2629"/>
                  </a:cubicBezTo>
                  <a:cubicBezTo>
                    <a:pt x="6740" y="2493"/>
                    <a:pt x="6709" y="2360"/>
                    <a:pt x="6673" y="2227"/>
                  </a:cubicBezTo>
                  <a:cubicBezTo>
                    <a:pt x="6641" y="2128"/>
                    <a:pt x="6605" y="2031"/>
                    <a:pt x="6566" y="1936"/>
                  </a:cubicBezTo>
                  <a:cubicBezTo>
                    <a:pt x="6565" y="1935"/>
                    <a:pt x="6566" y="1935"/>
                    <a:pt x="6566" y="1935"/>
                  </a:cubicBezTo>
                  <a:cubicBezTo>
                    <a:pt x="6533" y="1859"/>
                    <a:pt x="6498" y="1783"/>
                    <a:pt x="6455" y="1713"/>
                  </a:cubicBezTo>
                  <a:lnTo>
                    <a:pt x="6440" y="1685"/>
                  </a:lnTo>
                  <a:cubicBezTo>
                    <a:pt x="6439" y="1683"/>
                    <a:pt x="6436" y="1680"/>
                    <a:pt x="6435" y="1677"/>
                  </a:cubicBezTo>
                  <a:cubicBezTo>
                    <a:pt x="6377" y="1586"/>
                    <a:pt x="6318" y="1496"/>
                    <a:pt x="6255" y="1409"/>
                  </a:cubicBezTo>
                  <a:cubicBezTo>
                    <a:pt x="6201" y="1339"/>
                    <a:pt x="6147" y="1271"/>
                    <a:pt x="6093" y="1202"/>
                  </a:cubicBezTo>
                  <a:cubicBezTo>
                    <a:pt x="6047" y="1143"/>
                    <a:pt x="5998" y="1085"/>
                    <a:pt x="5950" y="1029"/>
                  </a:cubicBezTo>
                  <a:cubicBezTo>
                    <a:pt x="5894" y="967"/>
                    <a:pt x="5836" y="909"/>
                    <a:pt x="5776" y="851"/>
                  </a:cubicBezTo>
                  <a:lnTo>
                    <a:pt x="5776" y="851"/>
                  </a:lnTo>
                  <a:cubicBezTo>
                    <a:pt x="5779" y="853"/>
                    <a:pt x="5781" y="856"/>
                    <a:pt x="5785" y="858"/>
                  </a:cubicBezTo>
                  <a:cubicBezTo>
                    <a:pt x="5759" y="833"/>
                    <a:pt x="5733" y="807"/>
                    <a:pt x="5706" y="782"/>
                  </a:cubicBezTo>
                  <a:cubicBezTo>
                    <a:pt x="5677" y="755"/>
                    <a:pt x="5645" y="732"/>
                    <a:pt x="5615" y="710"/>
                  </a:cubicBezTo>
                  <a:cubicBezTo>
                    <a:pt x="5458" y="599"/>
                    <a:pt x="5296" y="491"/>
                    <a:pt x="5131" y="393"/>
                  </a:cubicBezTo>
                  <a:cubicBezTo>
                    <a:pt x="5087" y="368"/>
                    <a:pt x="5042" y="342"/>
                    <a:pt x="4995" y="322"/>
                  </a:cubicBezTo>
                  <a:cubicBezTo>
                    <a:pt x="4948" y="300"/>
                    <a:pt x="4901" y="279"/>
                    <a:pt x="4852" y="259"/>
                  </a:cubicBezTo>
                  <a:cubicBezTo>
                    <a:pt x="4763" y="225"/>
                    <a:pt x="4672" y="194"/>
                    <a:pt x="4582" y="166"/>
                  </a:cubicBezTo>
                  <a:cubicBezTo>
                    <a:pt x="4483" y="135"/>
                    <a:pt x="4382" y="109"/>
                    <a:pt x="4282" y="82"/>
                  </a:cubicBezTo>
                  <a:cubicBezTo>
                    <a:pt x="4241" y="72"/>
                    <a:pt x="4197" y="62"/>
                    <a:pt x="4156" y="52"/>
                  </a:cubicBezTo>
                  <a:cubicBezTo>
                    <a:pt x="4104" y="41"/>
                    <a:pt x="4052" y="33"/>
                    <a:pt x="3999" y="23"/>
                  </a:cubicBezTo>
                  <a:cubicBezTo>
                    <a:pt x="3969" y="20"/>
                    <a:pt x="3939" y="17"/>
                    <a:pt x="3910" y="15"/>
                  </a:cubicBezTo>
                  <a:cubicBezTo>
                    <a:pt x="3875" y="11"/>
                    <a:pt x="3840" y="12"/>
                    <a:pt x="3807" y="10"/>
                  </a:cubicBezTo>
                  <a:cubicBezTo>
                    <a:pt x="3771" y="8"/>
                    <a:pt x="3734" y="7"/>
                    <a:pt x="3698" y="7"/>
                  </a:cubicBezTo>
                  <a:cubicBezTo>
                    <a:pt x="3661" y="7"/>
                    <a:pt x="3625" y="8"/>
                    <a:pt x="3588" y="8"/>
                  </a:cubicBezTo>
                  <a:cubicBezTo>
                    <a:pt x="3519" y="8"/>
                    <a:pt x="3449" y="6"/>
                    <a:pt x="3380" y="3"/>
                  </a:cubicBezTo>
                  <a:cubicBezTo>
                    <a:pt x="3339" y="1"/>
                    <a:pt x="3299" y="0"/>
                    <a:pt x="3258" y="0"/>
                  </a:cubicBezTo>
                  <a:close/>
                </a:path>
              </a:pathLst>
            </a:custGeom>
            <a:solidFill>
              <a:srgbClr val="C97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1796525" y="3968625"/>
              <a:ext cx="25350" cy="29550"/>
            </a:xfrm>
            <a:custGeom>
              <a:avLst/>
              <a:gdLst/>
              <a:ahLst/>
              <a:cxnLst/>
              <a:rect l="l" t="t" r="r" b="b"/>
              <a:pathLst>
                <a:path w="1014" h="1182" extrusionOk="0">
                  <a:moveTo>
                    <a:pt x="803" y="1"/>
                  </a:moveTo>
                  <a:cubicBezTo>
                    <a:pt x="791" y="28"/>
                    <a:pt x="776" y="56"/>
                    <a:pt x="760" y="83"/>
                  </a:cubicBezTo>
                  <a:cubicBezTo>
                    <a:pt x="729" y="135"/>
                    <a:pt x="695" y="183"/>
                    <a:pt x="661" y="233"/>
                  </a:cubicBezTo>
                  <a:cubicBezTo>
                    <a:pt x="591" y="328"/>
                    <a:pt x="519" y="423"/>
                    <a:pt x="451" y="519"/>
                  </a:cubicBezTo>
                  <a:cubicBezTo>
                    <a:pt x="385" y="610"/>
                    <a:pt x="328" y="708"/>
                    <a:pt x="264" y="801"/>
                  </a:cubicBezTo>
                  <a:cubicBezTo>
                    <a:pt x="210" y="880"/>
                    <a:pt x="149" y="952"/>
                    <a:pt x="90" y="1027"/>
                  </a:cubicBezTo>
                  <a:cubicBezTo>
                    <a:pt x="81" y="1039"/>
                    <a:pt x="71" y="1050"/>
                    <a:pt x="65" y="1062"/>
                  </a:cubicBezTo>
                  <a:cubicBezTo>
                    <a:pt x="66" y="1058"/>
                    <a:pt x="69" y="1055"/>
                    <a:pt x="70" y="1052"/>
                  </a:cubicBezTo>
                  <a:lnTo>
                    <a:pt x="70" y="1052"/>
                  </a:lnTo>
                  <a:cubicBezTo>
                    <a:pt x="62" y="1068"/>
                    <a:pt x="50" y="1083"/>
                    <a:pt x="41" y="1100"/>
                  </a:cubicBezTo>
                  <a:cubicBezTo>
                    <a:pt x="37" y="1106"/>
                    <a:pt x="34" y="1114"/>
                    <a:pt x="32" y="1121"/>
                  </a:cubicBezTo>
                  <a:cubicBezTo>
                    <a:pt x="24" y="1137"/>
                    <a:pt x="16" y="1150"/>
                    <a:pt x="6" y="1166"/>
                  </a:cubicBezTo>
                  <a:cubicBezTo>
                    <a:pt x="6" y="1166"/>
                    <a:pt x="6" y="1167"/>
                    <a:pt x="5" y="1167"/>
                  </a:cubicBezTo>
                  <a:cubicBezTo>
                    <a:pt x="3" y="1172"/>
                    <a:pt x="1" y="1176"/>
                    <a:pt x="0" y="1181"/>
                  </a:cubicBezTo>
                  <a:cubicBezTo>
                    <a:pt x="6" y="1174"/>
                    <a:pt x="13" y="1168"/>
                    <a:pt x="18" y="1162"/>
                  </a:cubicBezTo>
                  <a:cubicBezTo>
                    <a:pt x="93" y="1083"/>
                    <a:pt x="171" y="1007"/>
                    <a:pt x="250" y="931"/>
                  </a:cubicBezTo>
                  <a:cubicBezTo>
                    <a:pt x="292" y="890"/>
                    <a:pt x="336" y="848"/>
                    <a:pt x="379" y="807"/>
                  </a:cubicBezTo>
                  <a:cubicBezTo>
                    <a:pt x="421" y="768"/>
                    <a:pt x="465" y="729"/>
                    <a:pt x="506" y="688"/>
                  </a:cubicBezTo>
                  <a:cubicBezTo>
                    <a:pt x="578" y="610"/>
                    <a:pt x="648" y="531"/>
                    <a:pt x="714" y="446"/>
                  </a:cubicBezTo>
                  <a:cubicBezTo>
                    <a:pt x="748" y="405"/>
                    <a:pt x="782" y="364"/>
                    <a:pt x="817" y="321"/>
                  </a:cubicBezTo>
                  <a:cubicBezTo>
                    <a:pt x="849" y="283"/>
                    <a:pt x="879" y="243"/>
                    <a:pt x="911" y="203"/>
                  </a:cubicBezTo>
                  <a:cubicBezTo>
                    <a:pt x="946" y="156"/>
                    <a:pt x="983" y="110"/>
                    <a:pt x="1014" y="62"/>
                  </a:cubicBezTo>
                  <a:lnTo>
                    <a:pt x="956" y="51"/>
                  </a:lnTo>
                  <a:cubicBezTo>
                    <a:pt x="904" y="38"/>
                    <a:pt x="852" y="26"/>
                    <a:pt x="803" y="1"/>
                  </a:cubicBezTo>
                  <a:close/>
                </a:path>
              </a:pathLst>
            </a:custGeom>
            <a:solidFill>
              <a:srgbClr val="C97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1829450" y="3875850"/>
              <a:ext cx="59000" cy="171000"/>
            </a:xfrm>
            <a:custGeom>
              <a:avLst/>
              <a:gdLst/>
              <a:ahLst/>
              <a:cxnLst/>
              <a:rect l="l" t="t" r="r" b="b"/>
              <a:pathLst>
                <a:path w="2360" h="6840" extrusionOk="0">
                  <a:moveTo>
                    <a:pt x="1317" y="0"/>
                  </a:moveTo>
                  <a:lnTo>
                    <a:pt x="1317" y="0"/>
                  </a:lnTo>
                  <a:cubicBezTo>
                    <a:pt x="1321" y="33"/>
                    <a:pt x="1325" y="68"/>
                    <a:pt x="1327" y="102"/>
                  </a:cubicBezTo>
                  <a:cubicBezTo>
                    <a:pt x="1336" y="197"/>
                    <a:pt x="1337" y="293"/>
                    <a:pt x="1338" y="387"/>
                  </a:cubicBezTo>
                  <a:cubicBezTo>
                    <a:pt x="1338" y="473"/>
                    <a:pt x="1338" y="560"/>
                    <a:pt x="1332" y="646"/>
                  </a:cubicBezTo>
                  <a:cubicBezTo>
                    <a:pt x="1320" y="786"/>
                    <a:pt x="1304" y="924"/>
                    <a:pt x="1279" y="1060"/>
                  </a:cubicBezTo>
                  <a:cubicBezTo>
                    <a:pt x="1254" y="1196"/>
                    <a:pt x="1225" y="1330"/>
                    <a:pt x="1183" y="1462"/>
                  </a:cubicBezTo>
                  <a:cubicBezTo>
                    <a:pt x="1145" y="1576"/>
                    <a:pt x="1108" y="1690"/>
                    <a:pt x="1057" y="1798"/>
                  </a:cubicBezTo>
                  <a:cubicBezTo>
                    <a:pt x="1029" y="1853"/>
                    <a:pt x="993" y="1899"/>
                    <a:pt x="964" y="1951"/>
                  </a:cubicBezTo>
                  <a:cubicBezTo>
                    <a:pt x="956" y="1963"/>
                    <a:pt x="948" y="1978"/>
                    <a:pt x="938" y="1990"/>
                  </a:cubicBezTo>
                  <a:cubicBezTo>
                    <a:pt x="950" y="2036"/>
                    <a:pt x="957" y="2083"/>
                    <a:pt x="964" y="2129"/>
                  </a:cubicBezTo>
                  <a:cubicBezTo>
                    <a:pt x="970" y="2191"/>
                    <a:pt x="977" y="2252"/>
                    <a:pt x="977" y="2314"/>
                  </a:cubicBezTo>
                  <a:cubicBezTo>
                    <a:pt x="977" y="2372"/>
                    <a:pt x="974" y="2431"/>
                    <a:pt x="971" y="2489"/>
                  </a:cubicBezTo>
                  <a:cubicBezTo>
                    <a:pt x="965" y="2598"/>
                    <a:pt x="943" y="2705"/>
                    <a:pt x="917" y="2811"/>
                  </a:cubicBezTo>
                  <a:cubicBezTo>
                    <a:pt x="894" y="2906"/>
                    <a:pt x="857" y="2995"/>
                    <a:pt x="816" y="3083"/>
                  </a:cubicBezTo>
                  <a:cubicBezTo>
                    <a:pt x="755" y="3211"/>
                    <a:pt x="675" y="3329"/>
                    <a:pt x="577" y="3430"/>
                  </a:cubicBezTo>
                  <a:cubicBezTo>
                    <a:pt x="536" y="3474"/>
                    <a:pt x="490" y="3515"/>
                    <a:pt x="441" y="3551"/>
                  </a:cubicBezTo>
                  <a:cubicBezTo>
                    <a:pt x="397" y="3583"/>
                    <a:pt x="351" y="3608"/>
                    <a:pt x="303" y="3633"/>
                  </a:cubicBezTo>
                  <a:cubicBezTo>
                    <a:pt x="231" y="3669"/>
                    <a:pt x="156" y="3702"/>
                    <a:pt x="79" y="3731"/>
                  </a:cubicBezTo>
                  <a:cubicBezTo>
                    <a:pt x="92" y="3758"/>
                    <a:pt x="100" y="3786"/>
                    <a:pt x="109" y="3816"/>
                  </a:cubicBezTo>
                  <a:cubicBezTo>
                    <a:pt x="136" y="3902"/>
                    <a:pt x="151" y="3991"/>
                    <a:pt x="162" y="4080"/>
                  </a:cubicBezTo>
                  <a:cubicBezTo>
                    <a:pt x="174" y="4172"/>
                    <a:pt x="186" y="4265"/>
                    <a:pt x="183" y="4358"/>
                  </a:cubicBezTo>
                  <a:cubicBezTo>
                    <a:pt x="181" y="4446"/>
                    <a:pt x="170" y="4534"/>
                    <a:pt x="165" y="4622"/>
                  </a:cubicBezTo>
                  <a:cubicBezTo>
                    <a:pt x="160" y="4715"/>
                    <a:pt x="157" y="4808"/>
                    <a:pt x="152" y="4899"/>
                  </a:cubicBezTo>
                  <a:cubicBezTo>
                    <a:pt x="146" y="4992"/>
                    <a:pt x="136" y="5084"/>
                    <a:pt x="121" y="5176"/>
                  </a:cubicBezTo>
                  <a:cubicBezTo>
                    <a:pt x="92" y="5360"/>
                    <a:pt x="62" y="5543"/>
                    <a:pt x="35" y="5728"/>
                  </a:cubicBezTo>
                  <a:cubicBezTo>
                    <a:pt x="27" y="5782"/>
                    <a:pt x="21" y="5834"/>
                    <a:pt x="12" y="5889"/>
                  </a:cubicBezTo>
                  <a:lnTo>
                    <a:pt x="12" y="5891"/>
                  </a:lnTo>
                  <a:lnTo>
                    <a:pt x="12" y="5895"/>
                  </a:lnTo>
                  <a:cubicBezTo>
                    <a:pt x="5" y="5979"/>
                    <a:pt x="1" y="6063"/>
                    <a:pt x="2" y="6147"/>
                  </a:cubicBezTo>
                  <a:cubicBezTo>
                    <a:pt x="4" y="6204"/>
                    <a:pt x="6" y="6257"/>
                    <a:pt x="12" y="6313"/>
                  </a:cubicBezTo>
                  <a:cubicBezTo>
                    <a:pt x="21" y="6359"/>
                    <a:pt x="30" y="6402"/>
                    <a:pt x="40" y="6447"/>
                  </a:cubicBezTo>
                  <a:cubicBezTo>
                    <a:pt x="47" y="6473"/>
                    <a:pt x="56" y="6499"/>
                    <a:pt x="66" y="6524"/>
                  </a:cubicBezTo>
                  <a:lnTo>
                    <a:pt x="66" y="6525"/>
                  </a:lnTo>
                  <a:cubicBezTo>
                    <a:pt x="67" y="6525"/>
                    <a:pt x="67" y="6525"/>
                    <a:pt x="67" y="6526"/>
                  </a:cubicBezTo>
                  <a:cubicBezTo>
                    <a:pt x="67" y="6528"/>
                    <a:pt x="67" y="6528"/>
                    <a:pt x="68" y="6529"/>
                  </a:cubicBezTo>
                  <a:cubicBezTo>
                    <a:pt x="75" y="6545"/>
                    <a:pt x="85" y="6562"/>
                    <a:pt x="94" y="6579"/>
                  </a:cubicBezTo>
                  <a:cubicBezTo>
                    <a:pt x="106" y="6600"/>
                    <a:pt x="120" y="6619"/>
                    <a:pt x="134" y="6637"/>
                  </a:cubicBezTo>
                  <a:cubicBezTo>
                    <a:pt x="148" y="6653"/>
                    <a:pt x="161" y="6668"/>
                    <a:pt x="175" y="6683"/>
                  </a:cubicBezTo>
                  <a:cubicBezTo>
                    <a:pt x="192" y="6699"/>
                    <a:pt x="209" y="6714"/>
                    <a:pt x="229" y="6729"/>
                  </a:cubicBezTo>
                  <a:cubicBezTo>
                    <a:pt x="242" y="6739"/>
                    <a:pt x="255" y="6747"/>
                    <a:pt x="268" y="6756"/>
                  </a:cubicBezTo>
                  <a:cubicBezTo>
                    <a:pt x="281" y="6762"/>
                    <a:pt x="294" y="6768"/>
                    <a:pt x="307" y="6776"/>
                  </a:cubicBezTo>
                  <a:cubicBezTo>
                    <a:pt x="313" y="6777"/>
                    <a:pt x="318" y="6779"/>
                    <a:pt x="325" y="6781"/>
                  </a:cubicBezTo>
                  <a:cubicBezTo>
                    <a:pt x="332" y="6782"/>
                    <a:pt x="341" y="6783"/>
                    <a:pt x="348" y="6786"/>
                  </a:cubicBezTo>
                  <a:cubicBezTo>
                    <a:pt x="353" y="6786"/>
                    <a:pt x="358" y="6786"/>
                    <a:pt x="363" y="6787"/>
                  </a:cubicBezTo>
                  <a:cubicBezTo>
                    <a:pt x="368" y="6787"/>
                    <a:pt x="374" y="6786"/>
                    <a:pt x="379" y="6786"/>
                  </a:cubicBezTo>
                  <a:cubicBezTo>
                    <a:pt x="383" y="6784"/>
                    <a:pt x="388" y="6783"/>
                    <a:pt x="393" y="6782"/>
                  </a:cubicBezTo>
                  <a:cubicBezTo>
                    <a:pt x="397" y="6781"/>
                    <a:pt x="402" y="6778"/>
                    <a:pt x="404" y="6776"/>
                  </a:cubicBezTo>
                  <a:cubicBezTo>
                    <a:pt x="408" y="6773"/>
                    <a:pt x="410" y="6771"/>
                    <a:pt x="414" y="6768"/>
                  </a:cubicBezTo>
                  <a:cubicBezTo>
                    <a:pt x="418" y="6765"/>
                    <a:pt x="421" y="6761"/>
                    <a:pt x="424" y="6756"/>
                  </a:cubicBezTo>
                  <a:cubicBezTo>
                    <a:pt x="425" y="6753"/>
                    <a:pt x="426" y="6752"/>
                    <a:pt x="428" y="6750"/>
                  </a:cubicBezTo>
                  <a:cubicBezTo>
                    <a:pt x="431" y="6742"/>
                    <a:pt x="434" y="6736"/>
                    <a:pt x="436" y="6730"/>
                  </a:cubicBezTo>
                  <a:cubicBezTo>
                    <a:pt x="436" y="6729"/>
                    <a:pt x="439" y="6729"/>
                    <a:pt x="439" y="6727"/>
                  </a:cubicBezTo>
                  <a:lnTo>
                    <a:pt x="439" y="6726"/>
                  </a:lnTo>
                  <a:cubicBezTo>
                    <a:pt x="445" y="6712"/>
                    <a:pt x="449" y="6697"/>
                    <a:pt x="452" y="6684"/>
                  </a:cubicBezTo>
                  <a:lnTo>
                    <a:pt x="452" y="6683"/>
                  </a:lnTo>
                  <a:cubicBezTo>
                    <a:pt x="456" y="6665"/>
                    <a:pt x="460" y="6649"/>
                    <a:pt x="461" y="6632"/>
                  </a:cubicBezTo>
                  <a:cubicBezTo>
                    <a:pt x="462" y="6617"/>
                    <a:pt x="464" y="6601"/>
                    <a:pt x="464" y="6587"/>
                  </a:cubicBezTo>
                  <a:cubicBezTo>
                    <a:pt x="464" y="6560"/>
                    <a:pt x="461" y="6534"/>
                    <a:pt x="459" y="6505"/>
                  </a:cubicBezTo>
                  <a:cubicBezTo>
                    <a:pt x="457" y="6504"/>
                    <a:pt x="459" y="6503"/>
                    <a:pt x="457" y="6503"/>
                  </a:cubicBezTo>
                  <a:cubicBezTo>
                    <a:pt x="446" y="6463"/>
                    <a:pt x="436" y="6425"/>
                    <a:pt x="431" y="6384"/>
                  </a:cubicBezTo>
                  <a:cubicBezTo>
                    <a:pt x="425" y="6359"/>
                    <a:pt x="419" y="6334"/>
                    <a:pt x="413" y="6308"/>
                  </a:cubicBezTo>
                  <a:lnTo>
                    <a:pt x="413" y="6305"/>
                  </a:lnTo>
                  <a:cubicBezTo>
                    <a:pt x="411" y="6296"/>
                    <a:pt x="411" y="6283"/>
                    <a:pt x="411" y="6273"/>
                  </a:cubicBezTo>
                  <a:lnTo>
                    <a:pt x="411" y="6272"/>
                  </a:lnTo>
                  <a:lnTo>
                    <a:pt x="411" y="6255"/>
                  </a:lnTo>
                  <a:lnTo>
                    <a:pt x="411" y="6252"/>
                  </a:lnTo>
                  <a:lnTo>
                    <a:pt x="411" y="6237"/>
                  </a:lnTo>
                  <a:lnTo>
                    <a:pt x="411" y="6231"/>
                  </a:lnTo>
                  <a:lnTo>
                    <a:pt x="411" y="6228"/>
                  </a:lnTo>
                  <a:lnTo>
                    <a:pt x="411" y="6220"/>
                  </a:lnTo>
                  <a:lnTo>
                    <a:pt x="411" y="6200"/>
                  </a:lnTo>
                  <a:lnTo>
                    <a:pt x="411" y="6188"/>
                  </a:lnTo>
                  <a:cubicBezTo>
                    <a:pt x="416" y="6128"/>
                    <a:pt x="428" y="6070"/>
                    <a:pt x="445" y="6013"/>
                  </a:cubicBezTo>
                  <a:cubicBezTo>
                    <a:pt x="446" y="6013"/>
                    <a:pt x="446" y="6013"/>
                    <a:pt x="446" y="6011"/>
                  </a:cubicBezTo>
                  <a:cubicBezTo>
                    <a:pt x="447" y="6006"/>
                    <a:pt x="450" y="6003"/>
                    <a:pt x="451" y="5997"/>
                  </a:cubicBezTo>
                  <a:cubicBezTo>
                    <a:pt x="476" y="5931"/>
                    <a:pt x="503" y="5866"/>
                    <a:pt x="539" y="5806"/>
                  </a:cubicBezTo>
                  <a:cubicBezTo>
                    <a:pt x="540" y="5804"/>
                    <a:pt x="540" y="5803"/>
                    <a:pt x="542" y="5802"/>
                  </a:cubicBezTo>
                  <a:lnTo>
                    <a:pt x="542" y="5801"/>
                  </a:lnTo>
                  <a:cubicBezTo>
                    <a:pt x="544" y="5797"/>
                    <a:pt x="548" y="5792"/>
                    <a:pt x="552" y="5788"/>
                  </a:cubicBezTo>
                  <a:cubicBezTo>
                    <a:pt x="559" y="5777"/>
                    <a:pt x="570" y="5767"/>
                    <a:pt x="578" y="5757"/>
                  </a:cubicBezTo>
                  <a:lnTo>
                    <a:pt x="580" y="5755"/>
                  </a:lnTo>
                  <a:lnTo>
                    <a:pt x="581" y="5753"/>
                  </a:lnTo>
                  <a:cubicBezTo>
                    <a:pt x="581" y="5756"/>
                    <a:pt x="583" y="5758"/>
                    <a:pt x="583" y="5760"/>
                  </a:cubicBezTo>
                  <a:cubicBezTo>
                    <a:pt x="584" y="5806"/>
                    <a:pt x="580" y="5851"/>
                    <a:pt x="579" y="5897"/>
                  </a:cubicBezTo>
                  <a:cubicBezTo>
                    <a:pt x="578" y="5943"/>
                    <a:pt x="578" y="5988"/>
                    <a:pt x="579" y="6034"/>
                  </a:cubicBezTo>
                  <a:cubicBezTo>
                    <a:pt x="578" y="6035"/>
                    <a:pt x="579" y="6035"/>
                    <a:pt x="579" y="6035"/>
                  </a:cubicBezTo>
                  <a:cubicBezTo>
                    <a:pt x="584" y="6140"/>
                    <a:pt x="595" y="6247"/>
                    <a:pt x="609" y="6354"/>
                  </a:cubicBezTo>
                  <a:cubicBezTo>
                    <a:pt x="616" y="6385"/>
                    <a:pt x="625" y="6415"/>
                    <a:pt x="632" y="6447"/>
                  </a:cubicBezTo>
                  <a:cubicBezTo>
                    <a:pt x="635" y="6457"/>
                    <a:pt x="636" y="6465"/>
                    <a:pt x="637" y="6474"/>
                  </a:cubicBezTo>
                  <a:cubicBezTo>
                    <a:pt x="656" y="6534"/>
                    <a:pt x="676" y="6593"/>
                    <a:pt x="699" y="6651"/>
                  </a:cubicBezTo>
                  <a:cubicBezTo>
                    <a:pt x="705" y="6663"/>
                    <a:pt x="710" y="6674"/>
                    <a:pt x="717" y="6685"/>
                  </a:cubicBezTo>
                  <a:cubicBezTo>
                    <a:pt x="722" y="6695"/>
                    <a:pt x="730" y="6705"/>
                    <a:pt x="736" y="6715"/>
                  </a:cubicBezTo>
                  <a:cubicBezTo>
                    <a:pt x="741" y="6721"/>
                    <a:pt x="746" y="6726"/>
                    <a:pt x="750" y="6731"/>
                  </a:cubicBezTo>
                  <a:cubicBezTo>
                    <a:pt x="770" y="6749"/>
                    <a:pt x="789" y="6766"/>
                    <a:pt x="811" y="6783"/>
                  </a:cubicBezTo>
                  <a:cubicBezTo>
                    <a:pt x="828" y="6795"/>
                    <a:pt x="846" y="6809"/>
                    <a:pt x="863" y="6819"/>
                  </a:cubicBezTo>
                  <a:cubicBezTo>
                    <a:pt x="872" y="6825"/>
                    <a:pt x="882" y="6829"/>
                    <a:pt x="891" y="6834"/>
                  </a:cubicBezTo>
                  <a:lnTo>
                    <a:pt x="906" y="6838"/>
                  </a:lnTo>
                  <a:cubicBezTo>
                    <a:pt x="911" y="6838"/>
                    <a:pt x="918" y="6838"/>
                    <a:pt x="924" y="6840"/>
                  </a:cubicBezTo>
                  <a:cubicBezTo>
                    <a:pt x="929" y="6840"/>
                    <a:pt x="935" y="6838"/>
                    <a:pt x="940" y="6838"/>
                  </a:cubicBezTo>
                  <a:cubicBezTo>
                    <a:pt x="946" y="6835"/>
                    <a:pt x="952" y="6834"/>
                    <a:pt x="961" y="6831"/>
                  </a:cubicBezTo>
                  <a:cubicBezTo>
                    <a:pt x="965" y="6830"/>
                    <a:pt x="968" y="6828"/>
                    <a:pt x="972" y="6825"/>
                  </a:cubicBezTo>
                  <a:cubicBezTo>
                    <a:pt x="975" y="6824"/>
                    <a:pt x="977" y="6821"/>
                    <a:pt x="981" y="6820"/>
                  </a:cubicBezTo>
                  <a:lnTo>
                    <a:pt x="987" y="6815"/>
                  </a:lnTo>
                  <a:cubicBezTo>
                    <a:pt x="991" y="6811"/>
                    <a:pt x="994" y="6805"/>
                    <a:pt x="998" y="6802"/>
                  </a:cubicBezTo>
                  <a:cubicBezTo>
                    <a:pt x="1003" y="6794"/>
                    <a:pt x="1008" y="6787"/>
                    <a:pt x="1013" y="6778"/>
                  </a:cubicBezTo>
                  <a:lnTo>
                    <a:pt x="1014" y="6778"/>
                  </a:lnTo>
                  <a:cubicBezTo>
                    <a:pt x="1016" y="6777"/>
                    <a:pt x="1016" y="6774"/>
                    <a:pt x="1016" y="6774"/>
                  </a:cubicBezTo>
                  <a:cubicBezTo>
                    <a:pt x="1022" y="6763"/>
                    <a:pt x="1028" y="6752"/>
                    <a:pt x="1033" y="6740"/>
                  </a:cubicBezTo>
                  <a:cubicBezTo>
                    <a:pt x="1038" y="6728"/>
                    <a:pt x="1042" y="6717"/>
                    <a:pt x="1045" y="6704"/>
                  </a:cubicBezTo>
                  <a:cubicBezTo>
                    <a:pt x="1045" y="6702"/>
                    <a:pt x="1045" y="6702"/>
                    <a:pt x="1047" y="6702"/>
                  </a:cubicBezTo>
                  <a:lnTo>
                    <a:pt x="1047" y="6701"/>
                  </a:lnTo>
                  <a:cubicBezTo>
                    <a:pt x="1048" y="6699"/>
                    <a:pt x="1048" y="6697"/>
                    <a:pt x="1048" y="6695"/>
                  </a:cubicBezTo>
                  <a:lnTo>
                    <a:pt x="1048" y="6694"/>
                  </a:lnTo>
                  <a:lnTo>
                    <a:pt x="1048" y="6692"/>
                  </a:lnTo>
                  <a:cubicBezTo>
                    <a:pt x="1049" y="6684"/>
                    <a:pt x="1051" y="6675"/>
                    <a:pt x="1051" y="6666"/>
                  </a:cubicBezTo>
                  <a:cubicBezTo>
                    <a:pt x="1053" y="6659"/>
                    <a:pt x="1054" y="6651"/>
                    <a:pt x="1054" y="6642"/>
                  </a:cubicBezTo>
                  <a:cubicBezTo>
                    <a:pt x="1056" y="6578"/>
                    <a:pt x="1040" y="6514"/>
                    <a:pt x="1033" y="6449"/>
                  </a:cubicBezTo>
                  <a:cubicBezTo>
                    <a:pt x="1028" y="6406"/>
                    <a:pt x="1030" y="6361"/>
                    <a:pt x="1032" y="6317"/>
                  </a:cubicBezTo>
                  <a:cubicBezTo>
                    <a:pt x="1033" y="6286"/>
                    <a:pt x="1034" y="6255"/>
                    <a:pt x="1038" y="6224"/>
                  </a:cubicBezTo>
                  <a:cubicBezTo>
                    <a:pt x="1045" y="6186"/>
                    <a:pt x="1060" y="6149"/>
                    <a:pt x="1071" y="6113"/>
                  </a:cubicBezTo>
                  <a:cubicBezTo>
                    <a:pt x="1079" y="6090"/>
                    <a:pt x="1087" y="6068"/>
                    <a:pt x="1097" y="6046"/>
                  </a:cubicBezTo>
                  <a:cubicBezTo>
                    <a:pt x="1116" y="6015"/>
                    <a:pt x="1137" y="5987"/>
                    <a:pt x="1159" y="5958"/>
                  </a:cubicBezTo>
                  <a:cubicBezTo>
                    <a:pt x="1159" y="5957"/>
                    <a:pt x="1159" y="5957"/>
                    <a:pt x="1161" y="5957"/>
                  </a:cubicBezTo>
                  <a:cubicBezTo>
                    <a:pt x="1162" y="5957"/>
                    <a:pt x="1162" y="5956"/>
                    <a:pt x="1162" y="5956"/>
                  </a:cubicBezTo>
                  <a:cubicBezTo>
                    <a:pt x="1163" y="5956"/>
                    <a:pt x="1163" y="5956"/>
                    <a:pt x="1163" y="5954"/>
                  </a:cubicBezTo>
                  <a:lnTo>
                    <a:pt x="1164" y="5954"/>
                  </a:lnTo>
                  <a:lnTo>
                    <a:pt x="1164" y="5953"/>
                  </a:lnTo>
                  <a:cubicBezTo>
                    <a:pt x="1166" y="5952"/>
                    <a:pt x="1167" y="5949"/>
                    <a:pt x="1168" y="5948"/>
                  </a:cubicBezTo>
                  <a:lnTo>
                    <a:pt x="1169" y="5947"/>
                  </a:lnTo>
                  <a:cubicBezTo>
                    <a:pt x="1171" y="5947"/>
                    <a:pt x="1171" y="5946"/>
                    <a:pt x="1171" y="5946"/>
                  </a:cubicBezTo>
                  <a:cubicBezTo>
                    <a:pt x="1172" y="5944"/>
                    <a:pt x="1173" y="5942"/>
                    <a:pt x="1174" y="5941"/>
                  </a:cubicBezTo>
                  <a:cubicBezTo>
                    <a:pt x="1178" y="5937"/>
                    <a:pt x="1183" y="5932"/>
                    <a:pt x="1185" y="5928"/>
                  </a:cubicBezTo>
                  <a:cubicBezTo>
                    <a:pt x="1187" y="5938"/>
                    <a:pt x="1188" y="5946"/>
                    <a:pt x="1188" y="5953"/>
                  </a:cubicBezTo>
                  <a:cubicBezTo>
                    <a:pt x="1189" y="5979"/>
                    <a:pt x="1184" y="6006"/>
                    <a:pt x="1182" y="6034"/>
                  </a:cubicBezTo>
                  <a:cubicBezTo>
                    <a:pt x="1176" y="6086"/>
                    <a:pt x="1173" y="6138"/>
                    <a:pt x="1173" y="6189"/>
                  </a:cubicBezTo>
                  <a:cubicBezTo>
                    <a:pt x="1174" y="6231"/>
                    <a:pt x="1178" y="6272"/>
                    <a:pt x="1184" y="6312"/>
                  </a:cubicBezTo>
                  <a:cubicBezTo>
                    <a:pt x="1195" y="6385"/>
                    <a:pt x="1215" y="6459"/>
                    <a:pt x="1223" y="6534"/>
                  </a:cubicBezTo>
                  <a:cubicBezTo>
                    <a:pt x="1223" y="6537"/>
                    <a:pt x="1224" y="6541"/>
                    <a:pt x="1224" y="6546"/>
                  </a:cubicBezTo>
                  <a:cubicBezTo>
                    <a:pt x="1230" y="6562"/>
                    <a:pt x="1235" y="6577"/>
                    <a:pt x="1241" y="6593"/>
                  </a:cubicBezTo>
                  <a:cubicBezTo>
                    <a:pt x="1249" y="6608"/>
                    <a:pt x="1256" y="6624"/>
                    <a:pt x="1264" y="6638"/>
                  </a:cubicBezTo>
                  <a:cubicBezTo>
                    <a:pt x="1269" y="6644"/>
                    <a:pt x="1274" y="6653"/>
                    <a:pt x="1278" y="6660"/>
                  </a:cubicBezTo>
                  <a:cubicBezTo>
                    <a:pt x="1291" y="6675"/>
                    <a:pt x="1303" y="6690"/>
                    <a:pt x="1318" y="6704"/>
                  </a:cubicBezTo>
                  <a:cubicBezTo>
                    <a:pt x="1337" y="6722"/>
                    <a:pt x="1358" y="6738"/>
                    <a:pt x="1379" y="6756"/>
                  </a:cubicBezTo>
                  <a:cubicBezTo>
                    <a:pt x="1390" y="6763"/>
                    <a:pt x="1401" y="6769"/>
                    <a:pt x="1414" y="6777"/>
                  </a:cubicBezTo>
                  <a:cubicBezTo>
                    <a:pt x="1419" y="6779"/>
                    <a:pt x="1424" y="6782"/>
                    <a:pt x="1427" y="6784"/>
                  </a:cubicBezTo>
                  <a:lnTo>
                    <a:pt x="1440" y="6788"/>
                  </a:lnTo>
                  <a:cubicBezTo>
                    <a:pt x="1443" y="6789"/>
                    <a:pt x="1447" y="6789"/>
                    <a:pt x="1451" y="6789"/>
                  </a:cubicBezTo>
                  <a:cubicBezTo>
                    <a:pt x="1456" y="6789"/>
                    <a:pt x="1462" y="6788"/>
                    <a:pt x="1467" y="6788"/>
                  </a:cubicBezTo>
                  <a:cubicBezTo>
                    <a:pt x="1474" y="6787"/>
                    <a:pt x="1481" y="6784"/>
                    <a:pt x="1487" y="6783"/>
                  </a:cubicBezTo>
                  <a:cubicBezTo>
                    <a:pt x="1493" y="6780"/>
                    <a:pt x="1498" y="6778"/>
                    <a:pt x="1505" y="6774"/>
                  </a:cubicBezTo>
                  <a:cubicBezTo>
                    <a:pt x="1510" y="6772"/>
                    <a:pt x="1515" y="6768"/>
                    <a:pt x="1520" y="6764"/>
                  </a:cubicBezTo>
                  <a:cubicBezTo>
                    <a:pt x="1523" y="6763"/>
                    <a:pt x="1525" y="6761"/>
                    <a:pt x="1528" y="6758"/>
                  </a:cubicBezTo>
                  <a:cubicBezTo>
                    <a:pt x="1532" y="6754"/>
                    <a:pt x="1536" y="6749"/>
                    <a:pt x="1540" y="6746"/>
                  </a:cubicBezTo>
                  <a:lnTo>
                    <a:pt x="1548" y="6733"/>
                  </a:lnTo>
                  <a:cubicBezTo>
                    <a:pt x="1553" y="6725"/>
                    <a:pt x="1556" y="6716"/>
                    <a:pt x="1560" y="6706"/>
                  </a:cubicBezTo>
                  <a:cubicBezTo>
                    <a:pt x="1560" y="6705"/>
                    <a:pt x="1561" y="6705"/>
                    <a:pt x="1561" y="6704"/>
                  </a:cubicBezTo>
                  <a:lnTo>
                    <a:pt x="1561" y="6702"/>
                  </a:lnTo>
                  <a:cubicBezTo>
                    <a:pt x="1570" y="6684"/>
                    <a:pt x="1575" y="6664"/>
                    <a:pt x="1580" y="6644"/>
                  </a:cubicBezTo>
                  <a:cubicBezTo>
                    <a:pt x="1584" y="6625"/>
                    <a:pt x="1587" y="6606"/>
                    <a:pt x="1590" y="6587"/>
                  </a:cubicBezTo>
                  <a:cubicBezTo>
                    <a:pt x="1591" y="6565"/>
                    <a:pt x="1592" y="6544"/>
                    <a:pt x="1594" y="6522"/>
                  </a:cubicBezTo>
                  <a:lnTo>
                    <a:pt x="1594" y="6520"/>
                  </a:lnTo>
                  <a:lnTo>
                    <a:pt x="1594" y="6516"/>
                  </a:lnTo>
                  <a:cubicBezTo>
                    <a:pt x="1592" y="6460"/>
                    <a:pt x="1589" y="6405"/>
                    <a:pt x="1587" y="6348"/>
                  </a:cubicBezTo>
                  <a:cubicBezTo>
                    <a:pt x="1586" y="6292"/>
                    <a:pt x="1586" y="6235"/>
                    <a:pt x="1585" y="6178"/>
                  </a:cubicBezTo>
                  <a:cubicBezTo>
                    <a:pt x="1580" y="6090"/>
                    <a:pt x="1570" y="5999"/>
                    <a:pt x="1563" y="5912"/>
                  </a:cubicBezTo>
                  <a:cubicBezTo>
                    <a:pt x="1555" y="5823"/>
                    <a:pt x="1555" y="5734"/>
                    <a:pt x="1561" y="5644"/>
                  </a:cubicBezTo>
                  <a:cubicBezTo>
                    <a:pt x="1567" y="5556"/>
                    <a:pt x="1575" y="5467"/>
                    <a:pt x="1586" y="5379"/>
                  </a:cubicBezTo>
                  <a:cubicBezTo>
                    <a:pt x="1600" y="5285"/>
                    <a:pt x="1615" y="5190"/>
                    <a:pt x="1630" y="5096"/>
                  </a:cubicBezTo>
                  <a:cubicBezTo>
                    <a:pt x="1646" y="5013"/>
                    <a:pt x="1659" y="4929"/>
                    <a:pt x="1677" y="4847"/>
                  </a:cubicBezTo>
                  <a:cubicBezTo>
                    <a:pt x="1696" y="4747"/>
                    <a:pt x="1720" y="4649"/>
                    <a:pt x="1746" y="4551"/>
                  </a:cubicBezTo>
                  <a:cubicBezTo>
                    <a:pt x="1794" y="4374"/>
                    <a:pt x="1859" y="4202"/>
                    <a:pt x="1917" y="4028"/>
                  </a:cubicBezTo>
                  <a:cubicBezTo>
                    <a:pt x="1958" y="3914"/>
                    <a:pt x="1998" y="3799"/>
                    <a:pt x="2035" y="3684"/>
                  </a:cubicBezTo>
                  <a:cubicBezTo>
                    <a:pt x="2070" y="3578"/>
                    <a:pt x="2100" y="3470"/>
                    <a:pt x="2127" y="3362"/>
                  </a:cubicBezTo>
                  <a:cubicBezTo>
                    <a:pt x="2172" y="3173"/>
                    <a:pt x="2210" y="2985"/>
                    <a:pt x="2247" y="2794"/>
                  </a:cubicBezTo>
                  <a:cubicBezTo>
                    <a:pt x="2282" y="2607"/>
                    <a:pt x="2306" y="2418"/>
                    <a:pt x="2328" y="2229"/>
                  </a:cubicBezTo>
                  <a:cubicBezTo>
                    <a:pt x="2335" y="2161"/>
                    <a:pt x="2343" y="2094"/>
                    <a:pt x="2349" y="2026"/>
                  </a:cubicBezTo>
                  <a:cubicBezTo>
                    <a:pt x="2355" y="1962"/>
                    <a:pt x="2359" y="1896"/>
                    <a:pt x="2359" y="1831"/>
                  </a:cubicBezTo>
                  <a:cubicBezTo>
                    <a:pt x="2354" y="1827"/>
                    <a:pt x="2353" y="1812"/>
                    <a:pt x="2353" y="1797"/>
                  </a:cubicBezTo>
                  <a:cubicBezTo>
                    <a:pt x="2352" y="1781"/>
                    <a:pt x="2353" y="1763"/>
                    <a:pt x="2352" y="1747"/>
                  </a:cubicBezTo>
                  <a:lnTo>
                    <a:pt x="2352" y="1746"/>
                  </a:lnTo>
                  <a:cubicBezTo>
                    <a:pt x="2345" y="1628"/>
                    <a:pt x="2334" y="1512"/>
                    <a:pt x="2318" y="1397"/>
                  </a:cubicBezTo>
                  <a:cubicBezTo>
                    <a:pt x="2314" y="1376"/>
                    <a:pt x="2311" y="1354"/>
                    <a:pt x="2306" y="1333"/>
                  </a:cubicBezTo>
                  <a:cubicBezTo>
                    <a:pt x="2302" y="1312"/>
                    <a:pt x="2296" y="1291"/>
                    <a:pt x="2291" y="1271"/>
                  </a:cubicBezTo>
                  <a:cubicBezTo>
                    <a:pt x="2251" y="1134"/>
                    <a:pt x="2210" y="997"/>
                    <a:pt x="2159" y="864"/>
                  </a:cubicBezTo>
                  <a:cubicBezTo>
                    <a:pt x="2145" y="833"/>
                    <a:pt x="2131" y="803"/>
                    <a:pt x="2116" y="772"/>
                  </a:cubicBezTo>
                  <a:cubicBezTo>
                    <a:pt x="2100" y="745"/>
                    <a:pt x="2085" y="718"/>
                    <a:pt x="2069" y="690"/>
                  </a:cubicBezTo>
                  <a:cubicBezTo>
                    <a:pt x="2035" y="638"/>
                    <a:pt x="1999" y="589"/>
                    <a:pt x="1961" y="539"/>
                  </a:cubicBezTo>
                  <a:cubicBezTo>
                    <a:pt x="1885" y="450"/>
                    <a:pt x="1807" y="364"/>
                    <a:pt x="1725" y="282"/>
                  </a:cubicBezTo>
                  <a:cubicBezTo>
                    <a:pt x="1700" y="259"/>
                    <a:pt x="1674" y="238"/>
                    <a:pt x="1647" y="215"/>
                  </a:cubicBezTo>
                  <a:cubicBezTo>
                    <a:pt x="1560" y="153"/>
                    <a:pt x="1475" y="93"/>
                    <a:pt x="1384" y="38"/>
                  </a:cubicBezTo>
                  <a:cubicBezTo>
                    <a:pt x="1383" y="38"/>
                    <a:pt x="1380" y="37"/>
                    <a:pt x="1379" y="37"/>
                  </a:cubicBezTo>
                  <a:cubicBezTo>
                    <a:pt x="1358" y="24"/>
                    <a:pt x="1337" y="13"/>
                    <a:pt x="1317" y="0"/>
                  </a:cubicBezTo>
                  <a:close/>
                </a:path>
              </a:pathLst>
            </a:custGeom>
            <a:solidFill>
              <a:srgbClr val="C97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1809225" y="3967175"/>
              <a:ext cx="13600" cy="12650"/>
            </a:xfrm>
            <a:custGeom>
              <a:avLst/>
              <a:gdLst/>
              <a:ahLst/>
              <a:cxnLst/>
              <a:rect l="l" t="t" r="r" b="b"/>
              <a:pathLst>
                <a:path w="544" h="506" extrusionOk="0">
                  <a:moveTo>
                    <a:pt x="445" y="1"/>
                  </a:moveTo>
                  <a:cubicBezTo>
                    <a:pt x="425" y="1"/>
                    <a:pt x="407" y="7"/>
                    <a:pt x="392" y="19"/>
                  </a:cubicBezTo>
                  <a:lnTo>
                    <a:pt x="385" y="28"/>
                  </a:lnTo>
                  <a:cubicBezTo>
                    <a:pt x="382" y="27"/>
                    <a:pt x="381" y="24"/>
                    <a:pt x="378" y="23"/>
                  </a:cubicBezTo>
                  <a:cubicBezTo>
                    <a:pt x="368" y="21"/>
                    <a:pt x="356" y="19"/>
                    <a:pt x="345" y="19"/>
                  </a:cubicBezTo>
                  <a:cubicBezTo>
                    <a:pt x="335" y="19"/>
                    <a:pt x="326" y="20"/>
                    <a:pt x="318" y="22"/>
                  </a:cubicBezTo>
                  <a:cubicBezTo>
                    <a:pt x="294" y="29"/>
                    <a:pt x="274" y="38"/>
                    <a:pt x="256" y="52"/>
                  </a:cubicBezTo>
                  <a:cubicBezTo>
                    <a:pt x="236" y="68"/>
                    <a:pt x="218" y="85"/>
                    <a:pt x="205" y="106"/>
                  </a:cubicBezTo>
                  <a:cubicBezTo>
                    <a:pt x="192" y="127"/>
                    <a:pt x="181" y="146"/>
                    <a:pt x="176" y="169"/>
                  </a:cubicBezTo>
                  <a:lnTo>
                    <a:pt x="145" y="215"/>
                  </a:lnTo>
                  <a:cubicBezTo>
                    <a:pt x="141" y="215"/>
                    <a:pt x="137" y="215"/>
                    <a:pt x="133" y="215"/>
                  </a:cubicBezTo>
                  <a:cubicBezTo>
                    <a:pt x="118" y="215"/>
                    <a:pt x="102" y="218"/>
                    <a:pt x="89" y="226"/>
                  </a:cubicBezTo>
                  <a:cubicBezTo>
                    <a:pt x="47" y="229"/>
                    <a:pt x="11" y="259"/>
                    <a:pt x="6" y="301"/>
                  </a:cubicBezTo>
                  <a:cubicBezTo>
                    <a:pt x="1" y="342"/>
                    <a:pt x="26" y="381"/>
                    <a:pt x="63" y="395"/>
                  </a:cubicBezTo>
                  <a:cubicBezTo>
                    <a:pt x="78" y="416"/>
                    <a:pt x="99" y="433"/>
                    <a:pt x="120" y="446"/>
                  </a:cubicBezTo>
                  <a:cubicBezTo>
                    <a:pt x="155" y="466"/>
                    <a:pt x="190" y="483"/>
                    <a:pt x="227" y="495"/>
                  </a:cubicBezTo>
                  <a:cubicBezTo>
                    <a:pt x="243" y="500"/>
                    <a:pt x="259" y="504"/>
                    <a:pt x="276" y="505"/>
                  </a:cubicBezTo>
                  <a:lnTo>
                    <a:pt x="293" y="505"/>
                  </a:lnTo>
                  <a:cubicBezTo>
                    <a:pt x="328" y="503"/>
                    <a:pt x="356" y="478"/>
                    <a:pt x="370" y="447"/>
                  </a:cubicBezTo>
                  <a:cubicBezTo>
                    <a:pt x="387" y="410"/>
                    <a:pt x="401" y="375"/>
                    <a:pt x="419" y="340"/>
                  </a:cubicBezTo>
                  <a:cubicBezTo>
                    <a:pt x="453" y="272"/>
                    <a:pt x="487" y="203"/>
                    <a:pt x="521" y="134"/>
                  </a:cubicBezTo>
                  <a:lnTo>
                    <a:pt x="521" y="134"/>
                  </a:lnTo>
                  <a:cubicBezTo>
                    <a:pt x="521" y="136"/>
                    <a:pt x="520" y="137"/>
                    <a:pt x="520" y="138"/>
                  </a:cubicBezTo>
                  <a:lnTo>
                    <a:pt x="527" y="123"/>
                  </a:lnTo>
                  <a:cubicBezTo>
                    <a:pt x="544" y="87"/>
                    <a:pt x="530" y="41"/>
                    <a:pt x="500" y="18"/>
                  </a:cubicBezTo>
                  <a:cubicBezTo>
                    <a:pt x="485" y="7"/>
                    <a:pt x="464" y="1"/>
                    <a:pt x="445" y="1"/>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1762025" y="3797350"/>
              <a:ext cx="110300" cy="250050"/>
            </a:xfrm>
            <a:custGeom>
              <a:avLst/>
              <a:gdLst/>
              <a:ahLst/>
              <a:cxnLst/>
              <a:rect l="l" t="t" r="r" b="b"/>
              <a:pathLst>
                <a:path w="4412" h="10002" extrusionOk="0">
                  <a:moveTo>
                    <a:pt x="34" y="173"/>
                  </a:moveTo>
                  <a:lnTo>
                    <a:pt x="34" y="173"/>
                  </a:lnTo>
                  <a:cubicBezTo>
                    <a:pt x="34" y="174"/>
                    <a:pt x="35" y="175"/>
                    <a:pt x="35" y="176"/>
                  </a:cubicBezTo>
                  <a:lnTo>
                    <a:pt x="35" y="176"/>
                  </a:lnTo>
                  <a:cubicBezTo>
                    <a:pt x="35" y="175"/>
                    <a:pt x="35" y="174"/>
                    <a:pt x="34" y="173"/>
                  </a:cubicBezTo>
                  <a:close/>
                  <a:moveTo>
                    <a:pt x="35" y="176"/>
                  </a:moveTo>
                  <a:lnTo>
                    <a:pt x="35" y="176"/>
                  </a:lnTo>
                  <a:cubicBezTo>
                    <a:pt x="35" y="176"/>
                    <a:pt x="35" y="176"/>
                    <a:pt x="35" y="177"/>
                  </a:cubicBezTo>
                  <a:cubicBezTo>
                    <a:pt x="35" y="176"/>
                    <a:pt x="35" y="176"/>
                    <a:pt x="35" y="176"/>
                  </a:cubicBezTo>
                  <a:close/>
                  <a:moveTo>
                    <a:pt x="169" y="472"/>
                  </a:moveTo>
                  <a:cubicBezTo>
                    <a:pt x="169" y="473"/>
                    <a:pt x="169" y="473"/>
                    <a:pt x="169" y="474"/>
                  </a:cubicBezTo>
                  <a:lnTo>
                    <a:pt x="169" y="474"/>
                  </a:lnTo>
                  <a:cubicBezTo>
                    <a:pt x="169" y="473"/>
                    <a:pt x="169" y="473"/>
                    <a:pt x="169" y="472"/>
                  </a:cubicBezTo>
                  <a:close/>
                  <a:moveTo>
                    <a:pt x="169" y="474"/>
                  </a:moveTo>
                  <a:cubicBezTo>
                    <a:pt x="169" y="474"/>
                    <a:pt x="169" y="474"/>
                    <a:pt x="170" y="475"/>
                  </a:cubicBezTo>
                  <a:cubicBezTo>
                    <a:pt x="170" y="474"/>
                    <a:pt x="169" y="474"/>
                    <a:pt x="169" y="474"/>
                  </a:cubicBezTo>
                  <a:close/>
                  <a:moveTo>
                    <a:pt x="349" y="819"/>
                  </a:moveTo>
                  <a:lnTo>
                    <a:pt x="349" y="819"/>
                  </a:lnTo>
                  <a:cubicBezTo>
                    <a:pt x="350" y="820"/>
                    <a:pt x="350" y="820"/>
                    <a:pt x="350" y="821"/>
                  </a:cubicBezTo>
                  <a:cubicBezTo>
                    <a:pt x="350" y="820"/>
                    <a:pt x="350" y="820"/>
                    <a:pt x="349" y="819"/>
                  </a:cubicBezTo>
                  <a:close/>
                  <a:moveTo>
                    <a:pt x="1680" y="2579"/>
                  </a:moveTo>
                  <a:cubicBezTo>
                    <a:pt x="1681" y="2580"/>
                    <a:pt x="1682" y="2581"/>
                    <a:pt x="1682" y="2582"/>
                  </a:cubicBezTo>
                  <a:lnTo>
                    <a:pt x="1682" y="2582"/>
                  </a:lnTo>
                  <a:cubicBezTo>
                    <a:pt x="1682" y="2581"/>
                    <a:pt x="1681" y="2580"/>
                    <a:pt x="1680" y="2579"/>
                  </a:cubicBezTo>
                  <a:close/>
                  <a:moveTo>
                    <a:pt x="2281" y="2747"/>
                  </a:moveTo>
                  <a:cubicBezTo>
                    <a:pt x="2283" y="2749"/>
                    <a:pt x="2285" y="2751"/>
                    <a:pt x="2287" y="2753"/>
                  </a:cubicBezTo>
                  <a:lnTo>
                    <a:pt x="2287" y="2753"/>
                  </a:lnTo>
                  <a:cubicBezTo>
                    <a:pt x="2285" y="2751"/>
                    <a:pt x="2283" y="2749"/>
                    <a:pt x="2281" y="2747"/>
                  </a:cubicBezTo>
                  <a:close/>
                  <a:moveTo>
                    <a:pt x="1804" y="3020"/>
                  </a:moveTo>
                  <a:cubicBezTo>
                    <a:pt x="1805" y="3021"/>
                    <a:pt x="1805" y="3021"/>
                    <a:pt x="1806" y="3022"/>
                  </a:cubicBezTo>
                  <a:lnTo>
                    <a:pt x="1806" y="3022"/>
                  </a:lnTo>
                  <a:cubicBezTo>
                    <a:pt x="1805" y="3021"/>
                    <a:pt x="1805" y="3021"/>
                    <a:pt x="1804" y="3020"/>
                  </a:cubicBezTo>
                  <a:close/>
                  <a:moveTo>
                    <a:pt x="1806" y="3022"/>
                  </a:moveTo>
                  <a:cubicBezTo>
                    <a:pt x="1807" y="3024"/>
                    <a:pt x="1808" y="3025"/>
                    <a:pt x="1809" y="3027"/>
                  </a:cubicBezTo>
                  <a:cubicBezTo>
                    <a:pt x="1809" y="3025"/>
                    <a:pt x="1807" y="3024"/>
                    <a:pt x="1806" y="3022"/>
                  </a:cubicBezTo>
                  <a:close/>
                  <a:moveTo>
                    <a:pt x="2604" y="3659"/>
                  </a:moveTo>
                  <a:lnTo>
                    <a:pt x="2604" y="3659"/>
                  </a:lnTo>
                  <a:cubicBezTo>
                    <a:pt x="2604" y="3660"/>
                    <a:pt x="2605" y="3660"/>
                    <a:pt x="2605" y="3661"/>
                  </a:cubicBezTo>
                  <a:lnTo>
                    <a:pt x="2605" y="3661"/>
                  </a:lnTo>
                  <a:cubicBezTo>
                    <a:pt x="2605" y="3660"/>
                    <a:pt x="2604" y="3660"/>
                    <a:pt x="2604" y="3659"/>
                  </a:cubicBezTo>
                  <a:close/>
                  <a:moveTo>
                    <a:pt x="2609" y="3665"/>
                  </a:moveTo>
                  <a:lnTo>
                    <a:pt x="2610" y="3666"/>
                  </a:lnTo>
                  <a:lnTo>
                    <a:pt x="2609" y="3665"/>
                  </a:lnTo>
                  <a:close/>
                  <a:moveTo>
                    <a:pt x="3568" y="3820"/>
                  </a:moveTo>
                  <a:cubicBezTo>
                    <a:pt x="3568" y="3820"/>
                    <a:pt x="3569" y="3820"/>
                    <a:pt x="3569" y="3821"/>
                  </a:cubicBezTo>
                  <a:cubicBezTo>
                    <a:pt x="3569" y="3820"/>
                    <a:pt x="3568" y="3820"/>
                    <a:pt x="3568" y="3820"/>
                  </a:cubicBezTo>
                  <a:close/>
                  <a:moveTo>
                    <a:pt x="2700" y="4740"/>
                  </a:moveTo>
                  <a:cubicBezTo>
                    <a:pt x="2699" y="4740"/>
                    <a:pt x="2699" y="4740"/>
                    <a:pt x="2699" y="4740"/>
                  </a:cubicBezTo>
                  <a:cubicBezTo>
                    <a:pt x="2699" y="4740"/>
                    <a:pt x="2699" y="4740"/>
                    <a:pt x="2700" y="4740"/>
                  </a:cubicBezTo>
                  <a:close/>
                  <a:moveTo>
                    <a:pt x="2697" y="4740"/>
                  </a:moveTo>
                  <a:cubicBezTo>
                    <a:pt x="2697" y="4740"/>
                    <a:pt x="2696" y="4741"/>
                    <a:pt x="2695" y="4741"/>
                  </a:cubicBezTo>
                  <a:lnTo>
                    <a:pt x="2695" y="4741"/>
                  </a:lnTo>
                  <a:lnTo>
                    <a:pt x="2697" y="4740"/>
                  </a:lnTo>
                  <a:close/>
                  <a:moveTo>
                    <a:pt x="3656" y="4886"/>
                  </a:moveTo>
                  <a:cubicBezTo>
                    <a:pt x="3653" y="4890"/>
                    <a:pt x="3651" y="4893"/>
                    <a:pt x="3648" y="4898"/>
                  </a:cubicBezTo>
                  <a:cubicBezTo>
                    <a:pt x="3647" y="4897"/>
                    <a:pt x="3648" y="4895"/>
                    <a:pt x="3647" y="4892"/>
                  </a:cubicBezTo>
                  <a:cubicBezTo>
                    <a:pt x="3651" y="4890"/>
                    <a:pt x="3652" y="4887"/>
                    <a:pt x="3654" y="4886"/>
                  </a:cubicBezTo>
                  <a:close/>
                  <a:moveTo>
                    <a:pt x="3149" y="8675"/>
                  </a:moveTo>
                  <a:cubicBezTo>
                    <a:pt x="3148" y="8677"/>
                    <a:pt x="3148" y="8679"/>
                    <a:pt x="3147" y="8681"/>
                  </a:cubicBezTo>
                  <a:lnTo>
                    <a:pt x="3147" y="8681"/>
                  </a:lnTo>
                  <a:cubicBezTo>
                    <a:pt x="3148" y="8679"/>
                    <a:pt x="3148" y="8677"/>
                    <a:pt x="3149" y="8675"/>
                  </a:cubicBezTo>
                  <a:close/>
                  <a:moveTo>
                    <a:pt x="3147" y="8681"/>
                  </a:moveTo>
                  <a:cubicBezTo>
                    <a:pt x="3147" y="8682"/>
                    <a:pt x="3147" y="8682"/>
                    <a:pt x="3147" y="8683"/>
                  </a:cubicBezTo>
                  <a:cubicBezTo>
                    <a:pt x="3147" y="8682"/>
                    <a:pt x="3147" y="8682"/>
                    <a:pt x="3147" y="8681"/>
                  </a:cubicBezTo>
                  <a:close/>
                  <a:moveTo>
                    <a:pt x="3849" y="9742"/>
                  </a:moveTo>
                  <a:cubicBezTo>
                    <a:pt x="3849" y="9743"/>
                    <a:pt x="3849" y="9744"/>
                    <a:pt x="3849" y="9744"/>
                  </a:cubicBezTo>
                  <a:lnTo>
                    <a:pt x="3849" y="9744"/>
                  </a:lnTo>
                  <a:cubicBezTo>
                    <a:pt x="3849" y="9744"/>
                    <a:pt x="3849" y="9743"/>
                    <a:pt x="3849" y="9742"/>
                  </a:cubicBezTo>
                  <a:close/>
                  <a:moveTo>
                    <a:pt x="138" y="0"/>
                  </a:moveTo>
                  <a:cubicBezTo>
                    <a:pt x="126" y="0"/>
                    <a:pt x="114" y="2"/>
                    <a:pt x="103" y="7"/>
                  </a:cubicBezTo>
                  <a:cubicBezTo>
                    <a:pt x="91" y="12"/>
                    <a:pt x="81" y="21"/>
                    <a:pt x="73" y="31"/>
                  </a:cubicBezTo>
                  <a:cubicBezTo>
                    <a:pt x="71" y="32"/>
                    <a:pt x="67" y="32"/>
                    <a:pt x="64" y="33"/>
                  </a:cubicBezTo>
                  <a:cubicBezTo>
                    <a:pt x="21" y="54"/>
                    <a:pt x="0" y="109"/>
                    <a:pt x="24" y="152"/>
                  </a:cubicBezTo>
                  <a:cubicBezTo>
                    <a:pt x="28" y="159"/>
                    <a:pt x="32" y="165"/>
                    <a:pt x="34" y="173"/>
                  </a:cubicBezTo>
                  <a:lnTo>
                    <a:pt x="34" y="173"/>
                  </a:lnTo>
                  <a:cubicBezTo>
                    <a:pt x="34" y="173"/>
                    <a:pt x="34" y="173"/>
                    <a:pt x="34" y="172"/>
                  </a:cubicBezTo>
                  <a:lnTo>
                    <a:pt x="34" y="172"/>
                  </a:lnTo>
                  <a:cubicBezTo>
                    <a:pt x="75" y="274"/>
                    <a:pt x="126" y="371"/>
                    <a:pt x="169" y="472"/>
                  </a:cubicBezTo>
                  <a:lnTo>
                    <a:pt x="169" y="472"/>
                  </a:lnTo>
                  <a:cubicBezTo>
                    <a:pt x="169" y="472"/>
                    <a:pt x="169" y="472"/>
                    <a:pt x="169" y="472"/>
                  </a:cubicBezTo>
                  <a:lnTo>
                    <a:pt x="169" y="472"/>
                  </a:lnTo>
                  <a:cubicBezTo>
                    <a:pt x="194" y="533"/>
                    <a:pt x="219" y="595"/>
                    <a:pt x="251" y="652"/>
                  </a:cubicBezTo>
                  <a:cubicBezTo>
                    <a:pt x="282" y="709"/>
                    <a:pt x="317" y="764"/>
                    <a:pt x="349" y="819"/>
                  </a:cubicBezTo>
                  <a:lnTo>
                    <a:pt x="349" y="819"/>
                  </a:lnTo>
                  <a:cubicBezTo>
                    <a:pt x="349" y="818"/>
                    <a:pt x="349" y="817"/>
                    <a:pt x="349" y="816"/>
                  </a:cubicBezTo>
                  <a:lnTo>
                    <a:pt x="349" y="816"/>
                  </a:lnTo>
                  <a:lnTo>
                    <a:pt x="351" y="823"/>
                  </a:lnTo>
                  <a:cubicBezTo>
                    <a:pt x="351" y="825"/>
                    <a:pt x="353" y="825"/>
                    <a:pt x="353" y="826"/>
                  </a:cubicBezTo>
                  <a:lnTo>
                    <a:pt x="353" y="826"/>
                  </a:lnTo>
                  <a:cubicBezTo>
                    <a:pt x="353" y="826"/>
                    <a:pt x="353" y="825"/>
                    <a:pt x="351" y="825"/>
                  </a:cubicBezTo>
                  <a:cubicBezTo>
                    <a:pt x="397" y="904"/>
                    <a:pt x="433" y="987"/>
                    <a:pt x="479" y="1065"/>
                  </a:cubicBezTo>
                  <a:cubicBezTo>
                    <a:pt x="525" y="1143"/>
                    <a:pt x="577" y="1215"/>
                    <a:pt x="623" y="1294"/>
                  </a:cubicBezTo>
                  <a:cubicBezTo>
                    <a:pt x="623" y="1292"/>
                    <a:pt x="622" y="1291"/>
                    <a:pt x="622" y="1290"/>
                  </a:cubicBezTo>
                  <a:lnTo>
                    <a:pt x="622" y="1290"/>
                  </a:lnTo>
                  <a:cubicBezTo>
                    <a:pt x="671" y="1377"/>
                    <a:pt x="721" y="1463"/>
                    <a:pt x="778" y="1544"/>
                  </a:cubicBezTo>
                  <a:cubicBezTo>
                    <a:pt x="835" y="1624"/>
                    <a:pt x="890" y="1706"/>
                    <a:pt x="938" y="1791"/>
                  </a:cubicBezTo>
                  <a:cubicBezTo>
                    <a:pt x="970" y="1847"/>
                    <a:pt x="1001" y="1904"/>
                    <a:pt x="1036" y="1960"/>
                  </a:cubicBezTo>
                  <a:cubicBezTo>
                    <a:pt x="1067" y="2010"/>
                    <a:pt x="1099" y="2059"/>
                    <a:pt x="1130" y="2109"/>
                  </a:cubicBezTo>
                  <a:cubicBezTo>
                    <a:pt x="1164" y="2162"/>
                    <a:pt x="1196" y="2215"/>
                    <a:pt x="1232" y="2268"/>
                  </a:cubicBezTo>
                  <a:cubicBezTo>
                    <a:pt x="1267" y="2320"/>
                    <a:pt x="1303" y="2371"/>
                    <a:pt x="1342" y="2420"/>
                  </a:cubicBezTo>
                  <a:lnTo>
                    <a:pt x="1342" y="2420"/>
                  </a:lnTo>
                  <a:cubicBezTo>
                    <a:pt x="1342" y="2420"/>
                    <a:pt x="1342" y="2420"/>
                    <a:pt x="1342" y="2420"/>
                  </a:cubicBezTo>
                  <a:lnTo>
                    <a:pt x="1342" y="2420"/>
                  </a:lnTo>
                  <a:cubicBezTo>
                    <a:pt x="1342" y="2421"/>
                    <a:pt x="1343" y="2422"/>
                    <a:pt x="1344" y="2422"/>
                  </a:cubicBezTo>
                  <a:lnTo>
                    <a:pt x="1344" y="2422"/>
                  </a:lnTo>
                  <a:cubicBezTo>
                    <a:pt x="1343" y="2422"/>
                    <a:pt x="1343" y="2421"/>
                    <a:pt x="1342" y="2420"/>
                  </a:cubicBezTo>
                  <a:lnTo>
                    <a:pt x="1342" y="2420"/>
                  </a:lnTo>
                  <a:cubicBezTo>
                    <a:pt x="1343" y="2423"/>
                    <a:pt x="1345" y="2425"/>
                    <a:pt x="1347" y="2427"/>
                  </a:cubicBezTo>
                  <a:lnTo>
                    <a:pt x="1347" y="2427"/>
                  </a:lnTo>
                  <a:cubicBezTo>
                    <a:pt x="1346" y="2425"/>
                    <a:pt x="1345" y="2424"/>
                    <a:pt x="1344" y="2422"/>
                  </a:cubicBezTo>
                  <a:lnTo>
                    <a:pt x="1344" y="2422"/>
                  </a:lnTo>
                  <a:cubicBezTo>
                    <a:pt x="1345" y="2424"/>
                    <a:pt x="1346" y="2426"/>
                    <a:pt x="1347" y="2427"/>
                  </a:cubicBezTo>
                  <a:lnTo>
                    <a:pt x="1347" y="2427"/>
                  </a:lnTo>
                  <a:cubicBezTo>
                    <a:pt x="1347" y="2427"/>
                    <a:pt x="1347" y="2427"/>
                    <a:pt x="1347" y="2427"/>
                  </a:cubicBezTo>
                  <a:lnTo>
                    <a:pt x="1347" y="2427"/>
                  </a:lnTo>
                  <a:cubicBezTo>
                    <a:pt x="1409" y="2508"/>
                    <a:pt x="1462" y="2596"/>
                    <a:pt x="1525" y="2677"/>
                  </a:cubicBezTo>
                  <a:cubicBezTo>
                    <a:pt x="1530" y="2686"/>
                    <a:pt x="1537" y="2694"/>
                    <a:pt x="1542" y="2702"/>
                  </a:cubicBezTo>
                  <a:lnTo>
                    <a:pt x="1569" y="2736"/>
                  </a:lnTo>
                  <a:cubicBezTo>
                    <a:pt x="1584" y="2756"/>
                    <a:pt x="1602" y="2774"/>
                    <a:pt x="1617" y="2793"/>
                  </a:cubicBezTo>
                  <a:cubicBezTo>
                    <a:pt x="1649" y="2832"/>
                    <a:pt x="1686" y="2869"/>
                    <a:pt x="1717" y="2908"/>
                  </a:cubicBezTo>
                  <a:cubicBezTo>
                    <a:pt x="1747" y="2944"/>
                    <a:pt x="1776" y="2982"/>
                    <a:pt x="1804" y="3020"/>
                  </a:cubicBezTo>
                  <a:lnTo>
                    <a:pt x="1804" y="3020"/>
                  </a:lnTo>
                  <a:cubicBezTo>
                    <a:pt x="1804" y="3019"/>
                    <a:pt x="1803" y="3018"/>
                    <a:pt x="1803" y="3018"/>
                  </a:cubicBezTo>
                  <a:lnTo>
                    <a:pt x="1803" y="3018"/>
                  </a:lnTo>
                  <a:cubicBezTo>
                    <a:pt x="1840" y="3068"/>
                    <a:pt x="1877" y="3117"/>
                    <a:pt x="1918" y="3163"/>
                  </a:cubicBezTo>
                  <a:cubicBezTo>
                    <a:pt x="1958" y="3207"/>
                    <a:pt x="1997" y="3250"/>
                    <a:pt x="2038" y="3293"/>
                  </a:cubicBezTo>
                  <a:cubicBezTo>
                    <a:pt x="2090" y="3355"/>
                    <a:pt x="2142" y="3420"/>
                    <a:pt x="2195" y="3482"/>
                  </a:cubicBezTo>
                  <a:cubicBezTo>
                    <a:pt x="2247" y="3544"/>
                    <a:pt x="2300" y="3605"/>
                    <a:pt x="2355" y="3663"/>
                  </a:cubicBezTo>
                  <a:cubicBezTo>
                    <a:pt x="2415" y="3726"/>
                    <a:pt x="2474" y="3791"/>
                    <a:pt x="2537" y="3853"/>
                  </a:cubicBezTo>
                  <a:cubicBezTo>
                    <a:pt x="2601" y="3912"/>
                    <a:pt x="2667" y="3972"/>
                    <a:pt x="2732" y="4033"/>
                  </a:cubicBezTo>
                  <a:cubicBezTo>
                    <a:pt x="2797" y="4093"/>
                    <a:pt x="2864" y="4155"/>
                    <a:pt x="2933" y="4214"/>
                  </a:cubicBezTo>
                  <a:cubicBezTo>
                    <a:pt x="2992" y="4263"/>
                    <a:pt x="3052" y="4314"/>
                    <a:pt x="3114" y="4360"/>
                  </a:cubicBezTo>
                  <a:cubicBezTo>
                    <a:pt x="3071" y="4355"/>
                    <a:pt x="3029" y="4352"/>
                    <a:pt x="2987" y="4352"/>
                  </a:cubicBezTo>
                  <a:cubicBezTo>
                    <a:pt x="2949" y="4352"/>
                    <a:pt x="2912" y="4354"/>
                    <a:pt x="2874" y="4358"/>
                  </a:cubicBezTo>
                  <a:cubicBezTo>
                    <a:pt x="2800" y="4365"/>
                    <a:pt x="2724" y="4377"/>
                    <a:pt x="2653" y="4399"/>
                  </a:cubicBezTo>
                  <a:cubicBezTo>
                    <a:pt x="2615" y="4410"/>
                    <a:pt x="2577" y="4426"/>
                    <a:pt x="2544" y="4447"/>
                  </a:cubicBezTo>
                  <a:cubicBezTo>
                    <a:pt x="2517" y="4463"/>
                    <a:pt x="2497" y="4488"/>
                    <a:pt x="2479" y="4515"/>
                  </a:cubicBezTo>
                  <a:cubicBezTo>
                    <a:pt x="2460" y="4545"/>
                    <a:pt x="2441" y="4575"/>
                    <a:pt x="2428" y="4607"/>
                  </a:cubicBezTo>
                  <a:cubicBezTo>
                    <a:pt x="2412" y="4639"/>
                    <a:pt x="2400" y="4674"/>
                    <a:pt x="2388" y="4707"/>
                  </a:cubicBezTo>
                  <a:cubicBezTo>
                    <a:pt x="2382" y="4727"/>
                    <a:pt x="2378" y="4745"/>
                    <a:pt x="2379" y="4764"/>
                  </a:cubicBezTo>
                  <a:cubicBezTo>
                    <a:pt x="2379" y="4772"/>
                    <a:pt x="2380" y="4778"/>
                    <a:pt x="2383" y="4786"/>
                  </a:cubicBezTo>
                  <a:cubicBezTo>
                    <a:pt x="2383" y="4786"/>
                    <a:pt x="2383" y="4785"/>
                    <a:pt x="2383" y="4785"/>
                  </a:cubicBezTo>
                  <a:lnTo>
                    <a:pt x="2383" y="4785"/>
                  </a:lnTo>
                  <a:cubicBezTo>
                    <a:pt x="2395" y="4820"/>
                    <a:pt x="2426" y="4847"/>
                    <a:pt x="2466" y="4847"/>
                  </a:cubicBezTo>
                  <a:cubicBezTo>
                    <a:pt x="2468" y="4847"/>
                    <a:pt x="2470" y="4847"/>
                    <a:pt x="2472" y="4846"/>
                  </a:cubicBezTo>
                  <a:lnTo>
                    <a:pt x="2474" y="4846"/>
                  </a:lnTo>
                  <a:lnTo>
                    <a:pt x="2477" y="4850"/>
                  </a:lnTo>
                  <a:cubicBezTo>
                    <a:pt x="2487" y="4864"/>
                    <a:pt x="2501" y="4872"/>
                    <a:pt x="2517" y="4879"/>
                  </a:cubicBezTo>
                  <a:cubicBezTo>
                    <a:pt x="2525" y="4881"/>
                    <a:pt x="2533" y="4882"/>
                    <a:pt x="2540" y="4882"/>
                  </a:cubicBezTo>
                  <a:cubicBezTo>
                    <a:pt x="2542" y="4883"/>
                    <a:pt x="2545" y="4883"/>
                    <a:pt x="2547" y="4883"/>
                  </a:cubicBezTo>
                  <a:cubicBezTo>
                    <a:pt x="2584" y="4883"/>
                    <a:pt x="2620" y="4860"/>
                    <a:pt x="2631" y="4824"/>
                  </a:cubicBezTo>
                  <a:cubicBezTo>
                    <a:pt x="2633" y="4814"/>
                    <a:pt x="2635" y="4805"/>
                    <a:pt x="2635" y="4797"/>
                  </a:cubicBezTo>
                  <a:cubicBezTo>
                    <a:pt x="2638" y="4784"/>
                    <a:pt x="2642" y="4773"/>
                    <a:pt x="2646" y="4763"/>
                  </a:cubicBezTo>
                  <a:lnTo>
                    <a:pt x="2694" y="4741"/>
                  </a:lnTo>
                  <a:lnTo>
                    <a:pt x="2694" y="4741"/>
                  </a:lnTo>
                  <a:cubicBezTo>
                    <a:pt x="2696" y="4741"/>
                    <a:pt x="2697" y="4741"/>
                    <a:pt x="2698" y="4740"/>
                  </a:cubicBezTo>
                  <a:cubicBezTo>
                    <a:pt x="2699" y="4740"/>
                    <a:pt x="2700" y="4738"/>
                    <a:pt x="2702" y="4738"/>
                  </a:cubicBezTo>
                  <a:lnTo>
                    <a:pt x="2702" y="4738"/>
                  </a:lnTo>
                  <a:cubicBezTo>
                    <a:pt x="2700" y="4738"/>
                    <a:pt x="2700" y="4739"/>
                    <a:pt x="2700" y="4740"/>
                  </a:cubicBezTo>
                  <a:lnTo>
                    <a:pt x="2700" y="4740"/>
                  </a:lnTo>
                  <a:cubicBezTo>
                    <a:pt x="2744" y="4722"/>
                    <a:pt x="2788" y="4709"/>
                    <a:pt x="2833" y="4697"/>
                  </a:cubicBezTo>
                  <a:cubicBezTo>
                    <a:pt x="2859" y="4692"/>
                    <a:pt x="2884" y="4685"/>
                    <a:pt x="2911" y="4681"/>
                  </a:cubicBezTo>
                  <a:cubicBezTo>
                    <a:pt x="2919" y="4681"/>
                    <a:pt x="2926" y="4680"/>
                    <a:pt x="2932" y="4680"/>
                  </a:cubicBezTo>
                  <a:cubicBezTo>
                    <a:pt x="2960" y="4681"/>
                    <a:pt x="2986" y="4683"/>
                    <a:pt x="3014" y="4686"/>
                  </a:cubicBezTo>
                  <a:lnTo>
                    <a:pt x="3013" y="4686"/>
                  </a:lnTo>
                  <a:cubicBezTo>
                    <a:pt x="3024" y="4689"/>
                    <a:pt x="3036" y="4691"/>
                    <a:pt x="3048" y="4694"/>
                  </a:cubicBezTo>
                  <a:cubicBezTo>
                    <a:pt x="3089" y="4705"/>
                    <a:pt x="3128" y="4720"/>
                    <a:pt x="3170" y="4733"/>
                  </a:cubicBezTo>
                  <a:cubicBezTo>
                    <a:pt x="3228" y="4751"/>
                    <a:pt x="3287" y="4768"/>
                    <a:pt x="3344" y="4790"/>
                  </a:cubicBezTo>
                  <a:cubicBezTo>
                    <a:pt x="3370" y="4801"/>
                    <a:pt x="3395" y="4814"/>
                    <a:pt x="3420" y="4829"/>
                  </a:cubicBezTo>
                  <a:cubicBezTo>
                    <a:pt x="3435" y="4838"/>
                    <a:pt x="3447" y="4848"/>
                    <a:pt x="3462" y="4857"/>
                  </a:cubicBezTo>
                  <a:cubicBezTo>
                    <a:pt x="3452" y="4881"/>
                    <a:pt x="3450" y="4908"/>
                    <a:pt x="3452" y="4934"/>
                  </a:cubicBezTo>
                  <a:cubicBezTo>
                    <a:pt x="3455" y="4954"/>
                    <a:pt x="3456" y="4974"/>
                    <a:pt x="3466" y="4993"/>
                  </a:cubicBezTo>
                  <a:cubicBezTo>
                    <a:pt x="3477" y="5019"/>
                    <a:pt x="3503" y="5039"/>
                    <a:pt x="3531" y="5044"/>
                  </a:cubicBezTo>
                  <a:cubicBezTo>
                    <a:pt x="3535" y="5044"/>
                    <a:pt x="3539" y="5046"/>
                    <a:pt x="3543" y="5046"/>
                  </a:cubicBezTo>
                  <a:cubicBezTo>
                    <a:pt x="3545" y="5046"/>
                    <a:pt x="3546" y="5046"/>
                    <a:pt x="3548" y="5046"/>
                  </a:cubicBezTo>
                  <a:cubicBezTo>
                    <a:pt x="3562" y="5046"/>
                    <a:pt x="3575" y="5042"/>
                    <a:pt x="3587" y="5036"/>
                  </a:cubicBezTo>
                  <a:lnTo>
                    <a:pt x="3587" y="5036"/>
                  </a:lnTo>
                  <a:cubicBezTo>
                    <a:pt x="3582" y="5042"/>
                    <a:pt x="3578" y="5051"/>
                    <a:pt x="3575" y="5058"/>
                  </a:cubicBezTo>
                  <a:cubicBezTo>
                    <a:pt x="3557" y="5096"/>
                    <a:pt x="3574" y="5150"/>
                    <a:pt x="3611" y="5169"/>
                  </a:cubicBezTo>
                  <a:lnTo>
                    <a:pt x="3612" y="5170"/>
                  </a:lnTo>
                  <a:cubicBezTo>
                    <a:pt x="3622" y="5176"/>
                    <a:pt x="3631" y="5176"/>
                    <a:pt x="3638" y="5179"/>
                  </a:cubicBezTo>
                  <a:cubicBezTo>
                    <a:pt x="3633" y="5187"/>
                    <a:pt x="3630" y="5196"/>
                    <a:pt x="3628" y="5207"/>
                  </a:cubicBezTo>
                  <a:cubicBezTo>
                    <a:pt x="3621" y="5212"/>
                    <a:pt x="3613" y="5218"/>
                    <a:pt x="3606" y="5223"/>
                  </a:cubicBezTo>
                  <a:cubicBezTo>
                    <a:pt x="3567" y="5253"/>
                    <a:pt x="3560" y="5309"/>
                    <a:pt x="3590" y="5347"/>
                  </a:cubicBezTo>
                  <a:cubicBezTo>
                    <a:pt x="3598" y="5359"/>
                    <a:pt x="3610" y="5368"/>
                    <a:pt x="3623" y="5373"/>
                  </a:cubicBezTo>
                  <a:cubicBezTo>
                    <a:pt x="3623" y="5392"/>
                    <a:pt x="3623" y="5413"/>
                    <a:pt x="3622" y="5433"/>
                  </a:cubicBezTo>
                  <a:cubicBezTo>
                    <a:pt x="3622" y="5459"/>
                    <a:pt x="3621" y="5488"/>
                    <a:pt x="3619" y="5515"/>
                  </a:cubicBezTo>
                  <a:cubicBezTo>
                    <a:pt x="3610" y="5573"/>
                    <a:pt x="3600" y="5630"/>
                    <a:pt x="3590" y="5687"/>
                  </a:cubicBezTo>
                  <a:cubicBezTo>
                    <a:pt x="3579" y="5727"/>
                    <a:pt x="3570" y="5765"/>
                    <a:pt x="3557" y="5803"/>
                  </a:cubicBezTo>
                  <a:cubicBezTo>
                    <a:pt x="3544" y="5842"/>
                    <a:pt x="3531" y="5881"/>
                    <a:pt x="3517" y="5922"/>
                  </a:cubicBezTo>
                  <a:cubicBezTo>
                    <a:pt x="3484" y="6015"/>
                    <a:pt x="3461" y="6111"/>
                    <a:pt x="3428" y="6203"/>
                  </a:cubicBezTo>
                  <a:cubicBezTo>
                    <a:pt x="3416" y="6233"/>
                    <a:pt x="3405" y="6263"/>
                    <a:pt x="3390" y="6293"/>
                  </a:cubicBezTo>
                  <a:cubicBezTo>
                    <a:pt x="3374" y="6325"/>
                    <a:pt x="3355" y="6357"/>
                    <a:pt x="3335" y="6388"/>
                  </a:cubicBezTo>
                  <a:cubicBezTo>
                    <a:pt x="3314" y="6415"/>
                    <a:pt x="3293" y="6443"/>
                    <a:pt x="3272" y="6469"/>
                  </a:cubicBezTo>
                  <a:cubicBezTo>
                    <a:pt x="3239" y="6505"/>
                    <a:pt x="3204" y="6539"/>
                    <a:pt x="3167" y="6572"/>
                  </a:cubicBezTo>
                  <a:cubicBezTo>
                    <a:pt x="3144" y="6589"/>
                    <a:pt x="3122" y="6606"/>
                    <a:pt x="3099" y="6623"/>
                  </a:cubicBezTo>
                  <a:cubicBezTo>
                    <a:pt x="3086" y="6624"/>
                    <a:pt x="3075" y="6629"/>
                    <a:pt x="3064" y="6635"/>
                  </a:cubicBezTo>
                  <a:cubicBezTo>
                    <a:pt x="3012" y="6668"/>
                    <a:pt x="2955" y="6694"/>
                    <a:pt x="2900" y="6724"/>
                  </a:cubicBezTo>
                  <a:cubicBezTo>
                    <a:pt x="2869" y="6740"/>
                    <a:pt x="2838" y="6758"/>
                    <a:pt x="2810" y="6776"/>
                  </a:cubicBezTo>
                  <a:cubicBezTo>
                    <a:pt x="2787" y="6791"/>
                    <a:pt x="2761" y="6805"/>
                    <a:pt x="2741" y="6826"/>
                  </a:cubicBezTo>
                  <a:cubicBezTo>
                    <a:pt x="2728" y="6840"/>
                    <a:pt x="2720" y="6857"/>
                    <a:pt x="2718" y="6874"/>
                  </a:cubicBezTo>
                  <a:cubicBezTo>
                    <a:pt x="2704" y="6895"/>
                    <a:pt x="2699" y="6920"/>
                    <a:pt x="2705" y="6945"/>
                  </a:cubicBezTo>
                  <a:cubicBezTo>
                    <a:pt x="2714" y="6982"/>
                    <a:pt x="2750" y="7008"/>
                    <a:pt x="2786" y="7011"/>
                  </a:cubicBezTo>
                  <a:lnTo>
                    <a:pt x="2791" y="7011"/>
                  </a:lnTo>
                  <a:cubicBezTo>
                    <a:pt x="2775" y="7026"/>
                    <a:pt x="2762" y="7043"/>
                    <a:pt x="2760" y="7065"/>
                  </a:cubicBezTo>
                  <a:cubicBezTo>
                    <a:pt x="2756" y="7093"/>
                    <a:pt x="2766" y="7120"/>
                    <a:pt x="2785" y="7139"/>
                  </a:cubicBezTo>
                  <a:cubicBezTo>
                    <a:pt x="2771" y="7150"/>
                    <a:pt x="2761" y="7162"/>
                    <a:pt x="2756" y="7182"/>
                  </a:cubicBezTo>
                  <a:cubicBezTo>
                    <a:pt x="2741" y="7228"/>
                    <a:pt x="2771" y="7279"/>
                    <a:pt x="2818" y="7291"/>
                  </a:cubicBezTo>
                  <a:cubicBezTo>
                    <a:pt x="2824" y="7292"/>
                    <a:pt x="2831" y="7294"/>
                    <a:pt x="2836" y="7294"/>
                  </a:cubicBezTo>
                  <a:cubicBezTo>
                    <a:pt x="2843" y="7294"/>
                    <a:pt x="2852" y="7294"/>
                    <a:pt x="2859" y="7291"/>
                  </a:cubicBezTo>
                  <a:cubicBezTo>
                    <a:pt x="2861" y="7291"/>
                    <a:pt x="2863" y="7291"/>
                    <a:pt x="2864" y="7291"/>
                  </a:cubicBezTo>
                  <a:cubicBezTo>
                    <a:pt x="2909" y="7291"/>
                    <a:pt x="2951" y="7279"/>
                    <a:pt x="2993" y="7265"/>
                  </a:cubicBezTo>
                  <a:cubicBezTo>
                    <a:pt x="3027" y="7254"/>
                    <a:pt x="3060" y="7240"/>
                    <a:pt x="3091" y="7224"/>
                  </a:cubicBezTo>
                  <a:cubicBezTo>
                    <a:pt x="3141" y="7199"/>
                    <a:pt x="3188" y="7171"/>
                    <a:pt x="3234" y="7142"/>
                  </a:cubicBezTo>
                  <a:cubicBezTo>
                    <a:pt x="3235" y="7170"/>
                    <a:pt x="3236" y="7199"/>
                    <a:pt x="3239" y="7228"/>
                  </a:cubicBezTo>
                  <a:cubicBezTo>
                    <a:pt x="3243" y="7307"/>
                    <a:pt x="3246" y="7387"/>
                    <a:pt x="3249" y="7466"/>
                  </a:cubicBezTo>
                  <a:cubicBezTo>
                    <a:pt x="3250" y="7508"/>
                    <a:pt x="3250" y="7552"/>
                    <a:pt x="3249" y="7595"/>
                  </a:cubicBezTo>
                  <a:cubicBezTo>
                    <a:pt x="3248" y="7632"/>
                    <a:pt x="3244" y="7668"/>
                    <a:pt x="3243" y="7705"/>
                  </a:cubicBezTo>
                  <a:cubicBezTo>
                    <a:pt x="3239" y="7781"/>
                    <a:pt x="3239" y="7859"/>
                    <a:pt x="3235" y="7935"/>
                  </a:cubicBezTo>
                  <a:cubicBezTo>
                    <a:pt x="3233" y="8006"/>
                    <a:pt x="3229" y="8077"/>
                    <a:pt x="3225" y="8148"/>
                  </a:cubicBezTo>
                  <a:cubicBezTo>
                    <a:pt x="3218" y="8240"/>
                    <a:pt x="3205" y="8328"/>
                    <a:pt x="3191" y="8419"/>
                  </a:cubicBezTo>
                  <a:cubicBezTo>
                    <a:pt x="3177" y="8505"/>
                    <a:pt x="3166" y="8590"/>
                    <a:pt x="3149" y="8675"/>
                  </a:cubicBezTo>
                  <a:lnTo>
                    <a:pt x="3149" y="8675"/>
                  </a:lnTo>
                  <a:cubicBezTo>
                    <a:pt x="3149" y="8674"/>
                    <a:pt x="3149" y="8673"/>
                    <a:pt x="3150" y="8672"/>
                  </a:cubicBezTo>
                  <a:lnTo>
                    <a:pt x="3150" y="8672"/>
                  </a:lnTo>
                  <a:cubicBezTo>
                    <a:pt x="3125" y="8787"/>
                    <a:pt x="3098" y="8900"/>
                    <a:pt x="3076" y="9016"/>
                  </a:cubicBezTo>
                  <a:cubicBezTo>
                    <a:pt x="3064" y="9075"/>
                    <a:pt x="3055" y="9133"/>
                    <a:pt x="3049" y="9193"/>
                  </a:cubicBezTo>
                  <a:cubicBezTo>
                    <a:pt x="3044" y="9255"/>
                    <a:pt x="3047" y="9315"/>
                    <a:pt x="3048" y="9377"/>
                  </a:cubicBezTo>
                  <a:cubicBezTo>
                    <a:pt x="3050" y="9483"/>
                    <a:pt x="3058" y="9587"/>
                    <a:pt x="3085" y="9690"/>
                  </a:cubicBezTo>
                  <a:cubicBezTo>
                    <a:pt x="3099" y="9742"/>
                    <a:pt x="3119" y="9793"/>
                    <a:pt x="3143" y="9843"/>
                  </a:cubicBezTo>
                  <a:cubicBezTo>
                    <a:pt x="3143" y="9843"/>
                    <a:pt x="3143" y="9844"/>
                    <a:pt x="3145" y="9844"/>
                  </a:cubicBezTo>
                  <a:cubicBezTo>
                    <a:pt x="3145" y="9844"/>
                    <a:pt x="3145" y="9845"/>
                    <a:pt x="3146" y="9845"/>
                  </a:cubicBezTo>
                  <a:cubicBezTo>
                    <a:pt x="3147" y="9849"/>
                    <a:pt x="3148" y="9852"/>
                    <a:pt x="3150" y="9856"/>
                  </a:cubicBezTo>
                  <a:lnTo>
                    <a:pt x="3151" y="9857"/>
                  </a:lnTo>
                  <a:cubicBezTo>
                    <a:pt x="3160" y="9877"/>
                    <a:pt x="3169" y="9898"/>
                    <a:pt x="3179" y="9919"/>
                  </a:cubicBezTo>
                  <a:cubicBezTo>
                    <a:pt x="3184" y="9906"/>
                    <a:pt x="3193" y="9896"/>
                    <a:pt x="3205" y="9887"/>
                  </a:cubicBezTo>
                  <a:cubicBezTo>
                    <a:pt x="3221" y="9874"/>
                    <a:pt x="3241" y="9868"/>
                    <a:pt x="3261" y="9868"/>
                  </a:cubicBezTo>
                  <a:cubicBezTo>
                    <a:pt x="3276" y="9868"/>
                    <a:pt x="3291" y="9871"/>
                    <a:pt x="3305" y="9879"/>
                  </a:cubicBezTo>
                  <a:cubicBezTo>
                    <a:pt x="3323" y="9892"/>
                    <a:pt x="3338" y="9908"/>
                    <a:pt x="3352" y="9926"/>
                  </a:cubicBezTo>
                  <a:cubicBezTo>
                    <a:pt x="3358" y="9905"/>
                    <a:pt x="3357" y="9882"/>
                    <a:pt x="3349" y="9862"/>
                  </a:cubicBezTo>
                  <a:lnTo>
                    <a:pt x="3349" y="9861"/>
                  </a:lnTo>
                  <a:lnTo>
                    <a:pt x="3349" y="9860"/>
                  </a:lnTo>
                  <a:cubicBezTo>
                    <a:pt x="3348" y="9859"/>
                    <a:pt x="3348" y="9857"/>
                    <a:pt x="3348" y="9855"/>
                  </a:cubicBezTo>
                  <a:lnTo>
                    <a:pt x="3348" y="9854"/>
                  </a:lnTo>
                  <a:cubicBezTo>
                    <a:pt x="3348" y="9852"/>
                    <a:pt x="3347" y="9852"/>
                    <a:pt x="3347" y="9851"/>
                  </a:cubicBezTo>
                  <a:cubicBezTo>
                    <a:pt x="3339" y="9835"/>
                    <a:pt x="3333" y="9820"/>
                    <a:pt x="3326" y="9804"/>
                  </a:cubicBezTo>
                  <a:cubicBezTo>
                    <a:pt x="3321" y="9793"/>
                    <a:pt x="3315" y="9779"/>
                    <a:pt x="3308" y="9767"/>
                  </a:cubicBezTo>
                  <a:lnTo>
                    <a:pt x="3301" y="9751"/>
                  </a:lnTo>
                  <a:cubicBezTo>
                    <a:pt x="3292" y="9736"/>
                    <a:pt x="3285" y="9719"/>
                    <a:pt x="3279" y="9702"/>
                  </a:cubicBezTo>
                  <a:cubicBezTo>
                    <a:pt x="3269" y="9673"/>
                    <a:pt x="3260" y="9644"/>
                    <a:pt x="3253" y="9614"/>
                  </a:cubicBezTo>
                  <a:lnTo>
                    <a:pt x="3253" y="9614"/>
                  </a:lnTo>
                  <a:cubicBezTo>
                    <a:pt x="3253" y="9614"/>
                    <a:pt x="3253" y="9614"/>
                    <a:pt x="3253" y="9614"/>
                  </a:cubicBezTo>
                  <a:cubicBezTo>
                    <a:pt x="3244" y="9567"/>
                    <a:pt x="3236" y="9519"/>
                    <a:pt x="3233" y="9472"/>
                  </a:cubicBezTo>
                  <a:cubicBezTo>
                    <a:pt x="3227" y="9387"/>
                    <a:pt x="3224" y="9304"/>
                    <a:pt x="3228" y="9219"/>
                  </a:cubicBezTo>
                  <a:cubicBezTo>
                    <a:pt x="3236" y="9127"/>
                    <a:pt x="3254" y="9035"/>
                    <a:pt x="3272" y="8946"/>
                  </a:cubicBezTo>
                  <a:lnTo>
                    <a:pt x="3272" y="8953"/>
                  </a:lnTo>
                  <a:cubicBezTo>
                    <a:pt x="3286" y="8886"/>
                    <a:pt x="3303" y="8817"/>
                    <a:pt x="3317" y="8750"/>
                  </a:cubicBezTo>
                  <a:cubicBezTo>
                    <a:pt x="3333" y="8676"/>
                    <a:pt x="3346" y="8603"/>
                    <a:pt x="3357" y="8530"/>
                  </a:cubicBezTo>
                  <a:cubicBezTo>
                    <a:pt x="3369" y="8446"/>
                    <a:pt x="3384" y="8361"/>
                    <a:pt x="3395" y="8278"/>
                  </a:cubicBezTo>
                  <a:cubicBezTo>
                    <a:pt x="3405" y="8199"/>
                    <a:pt x="3410" y="8121"/>
                    <a:pt x="3413" y="8042"/>
                  </a:cubicBezTo>
                  <a:cubicBezTo>
                    <a:pt x="3415" y="7967"/>
                    <a:pt x="3420" y="7893"/>
                    <a:pt x="3420" y="7817"/>
                  </a:cubicBezTo>
                  <a:cubicBezTo>
                    <a:pt x="3421" y="7741"/>
                    <a:pt x="3429" y="7667"/>
                    <a:pt x="3431" y="7590"/>
                  </a:cubicBezTo>
                  <a:cubicBezTo>
                    <a:pt x="3434" y="7507"/>
                    <a:pt x="3427" y="7421"/>
                    <a:pt x="3425" y="7338"/>
                  </a:cubicBezTo>
                  <a:cubicBezTo>
                    <a:pt x="3421" y="7265"/>
                    <a:pt x="3418" y="7192"/>
                    <a:pt x="3413" y="7120"/>
                  </a:cubicBezTo>
                  <a:cubicBezTo>
                    <a:pt x="3410" y="7084"/>
                    <a:pt x="3409" y="7049"/>
                    <a:pt x="3406" y="7013"/>
                  </a:cubicBezTo>
                  <a:cubicBezTo>
                    <a:pt x="3440" y="6985"/>
                    <a:pt x="3471" y="6954"/>
                    <a:pt x="3499" y="6920"/>
                  </a:cubicBezTo>
                  <a:cubicBezTo>
                    <a:pt x="3556" y="6854"/>
                    <a:pt x="3604" y="6781"/>
                    <a:pt x="3651" y="6708"/>
                  </a:cubicBezTo>
                  <a:cubicBezTo>
                    <a:pt x="3697" y="6635"/>
                    <a:pt x="3743" y="6558"/>
                    <a:pt x="3775" y="6476"/>
                  </a:cubicBezTo>
                  <a:cubicBezTo>
                    <a:pt x="3805" y="6402"/>
                    <a:pt x="3827" y="6321"/>
                    <a:pt x="3845" y="6242"/>
                  </a:cubicBezTo>
                  <a:cubicBezTo>
                    <a:pt x="3853" y="6209"/>
                    <a:pt x="3858" y="6177"/>
                    <a:pt x="3864" y="6145"/>
                  </a:cubicBezTo>
                  <a:cubicBezTo>
                    <a:pt x="3867" y="6186"/>
                    <a:pt x="3869" y="6227"/>
                    <a:pt x="3872" y="6267"/>
                  </a:cubicBezTo>
                  <a:cubicBezTo>
                    <a:pt x="3875" y="6315"/>
                    <a:pt x="3883" y="6361"/>
                    <a:pt x="3886" y="6409"/>
                  </a:cubicBezTo>
                  <a:cubicBezTo>
                    <a:pt x="3893" y="6483"/>
                    <a:pt x="3899" y="6558"/>
                    <a:pt x="3904" y="6633"/>
                  </a:cubicBezTo>
                  <a:lnTo>
                    <a:pt x="3904" y="6638"/>
                  </a:lnTo>
                  <a:cubicBezTo>
                    <a:pt x="3911" y="6745"/>
                    <a:pt x="3916" y="6852"/>
                    <a:pt x="3919" y="6960"/>
                  </a:cubicBezTo>
                  <a:cubicBezTo>
                    <a:pt x="3921" y="7050"/>
                    <a:pt x="3921" y="7142"/>
                    <a:pt x="3916" y="7231"/>
                  </a:cubicBezTo>
                  <a:cubicBezTo>
                    <a:pt x="3910" y="7338"/>
                    <a:pt x="3895" y="7442"/>
                    <a:pt x="3886" y="7548"/>
                  </a:cubicBezTo>
                  <a:cubicBezTo>
                    <a:pt x="3880" y="7633"/>
                    <a:pt x="3873" y="7719"/>
                    <a:pt x="3863" y="7804"/>
                  </a:cubicBezTo>
                  <a:cubicBezTo>
                    <a:pt x="3843" y="7961"/>
                    <a:pt x="3822" y="8117"/>
                    <a:pt x="3801" y="8272"/>
                  </a:cubicBezTo>
                  <a:cubicBezTo>
                    <a:pt x="3783" y="8406"/>
                    <a:pt x="3763" y="8541"/>
                    <a:pt x="3744" y="8676"/>
                  </a:cubicBezTo>
                  <a:cubicBezTo>
                    <a:pt x="3735" y="8746"/>
                    <a:pt x="3725" y="8815"/>
                    <a:pt x="3714" y="8885"/>
                  </a:cubicBezTo>
                  <a:cubicBezTo>
                    <a:pt x="3705" y="8949"/>
                    <a:pt x="3698" y="9011"/>
                    <a:pt x="3686" y="9077"/>
                  </a:cubicBezTo>
                  <a:cubicBezTo>
                    <a:pt x="3673" y="9149"/>
                    <a:pt x="3660" y="9222"/>
                    <a:pt x="3649" y="9295"/>
                  </a:cubicBezTo>
                  <a:cubicBezTo>
                    <a:pt x="3644" y="9335"/>
                    <a:pt x="3642" y="9375"/>
                    <a:pt x="3641" y="9415"/>
                  </a:cubicBezTo>
                  <a:cubicBezTo>
                    <a:pt x="3639" y="9453"/>
                    <a:pt x="3639" y="9493"/>
                    <a:pt x="3643" y="9532"/>
                  </a:cubicBezTo>
                  <a:cubicBezTo>
                    <a:pt x="3647" y="9577"/>
                    <a:pt x="3654" y="9621"/>
                    <a:pt x="3660" y="9665"/>
                  </a:cubicBezTo>
                  <a:cubicBezTo>
                    <a:pt x="3664" y="9702"/>
                    <a:pt x="3670" y="9739"/>
                    <a:pt x="3677" y="9777"/>
                  </a:cubicBezTo>
                  <a:cubicBezTo>
                    <a:pt x="3684" y="9810"/>
                    <a:pt x="3691" y="9844"/>
                    <a:pt x="3699" y="9876"/>
                  </a:cubicBezTo>
                  <a:cubicBezTo>
                    <a:pt x="3703" y="9890"/>
                    <a:pt x="3706" y="9902"/>
                    <a:pt x="3709" y="9916"/>
                  </a:cubicBezTo>
                  <a:lnTo>
                    <a:pt x="3709" y="9917"/>
                  </a:lnTo>
                  <a:cubicBezTo>
                    <a:pt x="3709" y="9918"/>
                    <a:pt x="3709" y="9919"/>
                    <a:pt x="3710" y="9921"/>
                  </a:cubicBezTo>
                  <a:cubicBezTo>
                    <a:pt x="3711" y="9926"/>
                    <a:pt x="3711" y="9929"/>
                    <a:pt x="3713" y="9934"/>
                  </a:cubicBezTo>
                  <a:cubicBezTo>
                    <a:pt x="3713" y="9937"/>
                    <a:pt x="3713" y="9938"/>
                    <a:pt x="3714" y="9939"/>
                  </a:cubicBezTo>
                  <a:cubicBezTo>
                    <a:pt x="3722" y="9970"/>
                    <a:pt x="3746" y="9993"/>
                    <a:pt x="3776" y="10001"/>
                  </a:cubicBezTo>
                  <a:cubicBezTo>
                    <a:pt x="3791" y="9991"/>
                    <a:pt x="3807" y="9985"/>
                    <a:pt x="3824" y="9985"/>
                  </a:cubicBezTo>
                  <a:cubicBezTo>
                    <a:pt x="3833" y="9985"/>
                    <a:pt x="3842" y="9987"/>
                    <a:pt x="3851" y="9990"/>
                  </a:cubicBezTo>
                  <a:cubicBezTo>
                    <a:pt x="3879" y="9970"/>
                    <a:pt x="3892" y="9937"/>
                    <a:pt x="3888" y="9902"/>
                  </a:cubicBezTo>
                  <a:cubicBezTo>
                    <a:pt x="3888" y="9900"/>
                    <a:pt x="3886" y="9897"/>
                    <a:pt x="3886" y="9895"/>
                  </a:cubicBezTo>
                  <a:lnTo>
                    <a:pt x="3886" y="9896"/>
                  </a:lnTo>
                  <a:lnTo>
                    <a:pt x="3886" y="9897"/>
                  </a:lnTo>
                  <a:lnTo>
                    <a:pt x="3886" y="9900"/>
                  </a:lnTo>
                  <a:cubicBezTo>
                    <a:pt x="3886" y="9897"/>
                    <a:pt x="3886" y="9896"/>
                    <a:pt x="3885" y="9895"/>
                  </a:cubicBezTo>
                  <a:lnTo>
                    <a:pt x="3885" y="9893"/>
                  </a:lnTo>
                  <a:cubicBezTo>
                    <a:pt x="3884" y="9892"/>
                    <a:pt x="3885" y="9892"/>
                    <a:pt x="3885" y="9891"/>
                  </a:cubicBezTo>
                  <a:lnTo>
                    <a:pt x="3885" y="9890"/>
                  </a:lnTo>
                  <a:cubicBezTo>
                    <a:pt x="3875" y="9841"/>
                    <a:pt x="3859" y="9793"/>
                    <a:pt x="3849" y="9744"/>
                  </a:cubicBezTo>
                  <a:lnTo>
                    <a:pt x="3849" y="9744"/>
                  </a:lnTo>
                  <a:cubicBezTo>
                    <a:pt x="3849" y="9746"/>
                    <a:pt x="3849" y="9747"/>
                    <a:pt x="3850" y="9748"/>
                  </a:cubicBezTo>
                  <a:lnTo>
                    <a:pt x="3850" y="9748"/>
                  </a:lnTo>
                  <a:cubicBezTo>
                    <a:pt x="3843" y="9712"/>
                    <a:pt x="3838" y="9674"/>
                    <a:pt x="3833" y="9638"/>
                  </a:cubicBezTo>
                  <a:cubicBezTo>
                    <a:pt x="3828" y="9597"/>
                    <a:pt x="3822" y="9555"/>
                    <a:pt x="3818" y="9513"/>
                  </a:cubicBezTo>
                  <a:cubicBezTo>
                    <a:pt x="3816" y="9464"/>
                    <a:pt x="3817" y="9412"/>
                    <a:pt x="3820" y="9361"/>
                  </a:cubicBezTo>
                  <a:cubicBezTo>
                    <a:pt x="3825" y="9307"/>
                    <a:pt x="3835" y="9252"/>
                    <a:pt x="3843" y="9197"/>
                  </a:cubicBezTo>
                  <a:cubicBezTo>
                    <a:pt x="3851" y="9148"/>
                    <a:pt x="3862" y="9097"/>
                    <a:pt x="3869" y="9047"/>
                  </a:cubicBezTo>
                  <a:cubicBezTo>
                    <a:pt x="3884" y="8954"/>
                    <a:pt x="3896" y="8859"/>
                    <a:pt x="3911" y="8767"/>
                  </a:cubicBezTo>
                  <a:cubicBezTo>
                    <a:pt x="3931" y="8635"/>
                    <a:pt x="3947" y="8503"/>
                    <a:pt x="3966" y="8371"/>
                  </a:cubicBezTo>
                  <a:cubicBezTo>
                    <a:pt x="3979" y="8282"/>
                    <a:pt x="3991" y="8191"/>
                    <a:pt x="4002" y="8103"/>
                  </a:cubicBezTo>
                  <a:cubicBezTo>
                    <a:pt x="4017" y="8004"/>
                    <a:pt x="4030" y="7906"/>
                    <a:pt x="4041" y="7807"/>
                  </a:cubicBezTo>
                  <a:cubicBezTo>
                    <a:pt x="4053" y="7699"/>
                    <a:pt x="4059" y="7590"/>
                    <a:pt x="4069" y="7482"/>
                  </a:cubicBezTo>
                  <a:cubicBezTo>
                    <a:pt x="4077" y="7410"/>
                    <a:pt x="4086" y="7339"/>
                    <a:pt x="4090" y="7266"/>
                  </a:cubicBezTo>
                  <a:cubicBezTo>
                    <a:pt x="4095" y="7198"/>
                    <a:pt x="4096" y="7130"/>
                    <a:pt x="4096" y="7061"/>
                  </a:cubicBezTo>
                  <a:cubicBezTo>
                    <a:pt x="4095" y="6910"/>
                    <a:pt x="4089" y="6761"/>
                    <a:pt x="4077" y="6611"/>
                  </a:cubicBezTo>
                  <a:cubicBezTo>
                    <a:pt x="4073" y="6548"/>
                    <a:pt x="4066" y="6486"/>
                    <a:pt x="4061" y="6424"/>
                  </a:cubicBezTo>
                  <a:cubicBezTo>
                    <a:pt x="4056" y="6349"/>
                    <a:pt x="4046" y="6276"/>
                    <a:pt x="4041" y="6201"/>
                  </a:cubicBezTo>
                  <a:lnTo>
                    <a:pt x="4041" y="6198"/>
                  </a:lnTo>
                  <a:cubicBezTo>
                    <a:pt x="4039" y="6158"/>
                    <a:pt x="4038" y="6120"/>
                    <a:pt x="4033" y="6080"/>
                  </a:cubicBezTo>
                  <a:cubicBezTo>
                    <a:pt x="4030" y="6052"/>
                    <a:pt x="4027" y="6024"/>
                    <a:pt x="4023" y="5996"/>
                  </a:cubicBezTo>
                  <a:cubicBezTo>
                    <a:pt x="4017" y="5938"/>
                    <a:pt x="4017" y="5878"/>
                    <a:pt x="4004" y="5821"/>
                  </a:cubicBezTo>
                  <a:cubicBezTo>
                    <a:pt x="3994" y="5763"/>
                    <a:pt x="3983" y="5704"/>
                    <a:pt x="3975" y="5646"/>
                  </a:cubicBezTo>
                  <a:cubicBezTo>
                    <a:pt x="3967" y="5601"/>
                    <a:pt x="3963" y="5557"/>
                    <a:pt x="3960" y="5512"/>
                  </a:cubicBezTo>
                  <a:cubicBezTo>
                    <a:pt x="3958" y="5487"/>
                    <a:pt x="3954" y="5461"/>
                    <a:pt x="3949" y="5438"/>
                  </a:cubicBezTo>
                  <a:cubicBezTo>
                    <a:pt x="3948" y="5422"/>
                    <a:pt x="3943" y="5409"/>
                    <a:pt x="3934" y="5396"/>
                  </a:cubicBezTo>
                  <a:cubicBezTo>
                    <a:pt x="3931" y="5379"/>
                    <a:pt x="3928" y="5363"/>
                    <a:pt x="3926" y="5347"/>
                  </a:cubicBezTo>
                  <a:cubicBezTo>
                    <a:pt x="3937" y="5329"/>
                    <a:pt x="3948" y="5311"/>
                    <a:pt x="3960" y="5293"/>
                  </a:cubicBezTo>
                  <a:cubicBezTo>
                    <a:pt x="4050" y="5152"/>
                    <a:pt x="4125" y="5001"/>
                    <a:pt x="4167" y="4839"/>
                  </a:cubicBezTo>
                  <a:cubicBezTo>
                    <a:pt x="4189" y="4752"/>
                    <a:pt x="4207" y="4665"/>
                    <a:pt x="4226" y="4577"/>
                  </a:cubicBezTo>
                  <a:cubicBezTo>
                    <a:pt x="4245" y="4491"/>
                    <a:pt x="4264" y="4408"/>
                    <a:pt x="4283" y="4324"/>
                  </a:cubicBezTo>
                  <a:cubicBezTo>
                    <a:pt x="4304" y="4233"/>
                    <a:pt x="4327" y="4145"/>
                    <a:pt x="4344" y="4053"/>
                  </a:cubicBezTo>
                  <a:cubicBezTo>
                    <a:pt x="4359" y="3969"/>
                    <a:pt x="4370" y="3885"/>
                    <a:pt x="4377" y="3800"/>
                  </a:cubicBezTo>
                  <a:cubicBezTo>
                    <a:pt x="4384" y="3707"/>
                    <a:pt x="4387" y="3616"/>
                    <a:pt x="4390" y="3523"/>
                  </a:cubicBezTo>
                  <a:lnTo>
                    <a:pt x="4390" y="3495"/>
                  </a:lnTo>
                  <a:cubicBezTo>
                    <a:pt x="4403" y="3479"/>
                    <a:pt x="4410" y="3456"/>
                    <a:pt x="4406" y="3434"/>
                  </a:cubicBezTo>
                  <a:cubicBezTo>
                    <a:pt x="4411" y="3415"/>
                    <a:pt x="4407" y="3402"/>
                    <a:pt x="4406" y="3390"/>
                  </a:cubicBezTo>
                  <a:lnTo>
                    <a:pt x="4406" y="3390"/>
                  </a:lnTo>
                  <a:cubicBezTo>
                    <a:pt x="4406" y="3394"/>
                    <a:pt x="4407" y="3396"/>
                    <a:pt x="4407" y="3401"/>
                  </a:cubicBezTo>
                  <a:cubicBezTo>
                    <a:pt x="4403" y="3380"/>
                    <a:pt x="4399" y="3359"/>
                    <a:pt x="4387" y="3342"/>
                  </a:cubicBezTo>
                  <a:cubicBezTo>
                    <a:pt x="4382" y="3328"/>
                    <a:pt x="4374" y="3317"/>
                    <a:pt x="4359" y="3309"/>
                  </a:cubicBezTo>
                  <a:cubicBezTo>
                    <a:pt x="4348" y="3302"/>
                    <a:pt x="4336" y="3300"/>
                    <a:pt x="4324" y="3300"/>
                  </a:cubicBezTo>
                  <a:cubicBezTo>
                    <a:pt x="4322" y="3269"/>
                    <a:pt x="4319" y="3239"/>
                    <a:pt x="4316" y="3207"/>
                  </a:cubicBezTo>
                  <a:cubicBezTo>
                    <a:pt x="4311" y="3163"/>
                    <a:pt x="4271" y="3132"/>
                    <a:pt x="4229" y="3132"/>
                  </a:cubicBezTo>
                  <a:cubicBezTo>
                    <a:pt x="4218" y="3097"/>
                    <a:pt x="4188" y="3071"/>
                    <a:pt x="4147" y="3071"/>
                  </a:cubicBezTo>
                  <a:cubicBezTo>
                    <a:pt x="4138" y="3071"/>
                    <a:pt x="4127" y="3072"/>
                    <a:pt x="4118" y="3076"/>
                  </a:cubicBezTo>
                  <a:cubicBezTo>
                    <a:pt x="4103" y="3054"/>
                    <a:pt x="4077" y="3039"/>
                    <a:pt x="4046" y="3039"/>
                  </a:cubicBezTo>
                  <a:cubicBezTo>
                    <a:pt x="3999" y="3039"/>
                    <a:pt x="3956" y="3080"/>
                    <a:pt x="3957" y="3128"/>
                  </a:cubicBezTo>
                  <a:cubicBezTo>
                    <a:pt x="3961" y="3198"/>
                    <a:pt x="3965" y="3267"/>
                    <a:pt x="3971" y="3339"/>
                  </a:cubicBezTo>
                  <a:lnTo>
                    <a:pt x="3971" y="3343"/>
                  </a:lnTo>
                  <a:lnTo>
                    <a:pt x="3971" y="3346"/>
                  </a:lnTo>
                  <a:lnTo>
                    <a:pt x="3971" y="3346"/>
                  </a:lnTo>
                  <a:cubicBezTo>
                    <a:pt x="3976" y="3418"/>
                    <a:pt x="3974" y="3492"/>
                    <a:pt x="3970" y="3565"/>
                  </a:cubicBezTo>
                  <a:cubicBezTo>
                    <a:pt x="3966" y="3640"/>
                    <a:pt x="3962" y="3716"/>
                    <a:pt x="3957" y="3793"/>
                  </a:cubicBezTo>
                  <a:lnTo>
                    <a:pt x="3957" y="3790"/>
                  </a:lnTo>
                  <a:cubicBezTo>
                    <a:pt x="3952" y="3850"/>
                    <a:pt x="3947" y="3911"/>
                    <a:pt x="3937" y="3970"/>
                  </a:cubicBezTo>
                  <a:cubicBezTo>
                    <a:pt x="3927" y="4037"/>
                    <a:pt x="3916" y="4103"/>
                    <a:pt x="3903" y="4170"/>
                  </a:cubicBezTo>
                  <a:cubicBezTo>
                    <a:pt x="3903" y="4168"/>
                    <a:pt x="3904" y="4164"/>
                    <a:pt x="3904" y="4161"/>
                  </a:cubicBezTo>
                  <a:lnTo>
                    <a:pt x="3904" y="4161"/>
                  </a:lnTo>
                  <a:cubicBezTo>
                    <a:pt x="3894" y="4208"/>
                    <a:pt x="3884" y="4254"/>
                    <a:pt x="3870" y="4298"/>
                  </a:cubicBezTo>
                  <a:cubicBezTo>
                    <a:pt x="3857" y="4346"/>
                    <a:pt x="3841" y="4393"/>
                    <a:pt x="3827" y="4440"/>
                  </a:cubicBezTo>
                  <a:cubicBezTo>
                    <a:pt x="3810" y="4488"/>
                    <a:pt x="3792" y="4535"/>
                    <a:pt x="3774" y="4582"/>
                  </a:cubicBezTo>
                  <a:cubicBezTo>
                    <a:pt x="3765" y="4564"/>
                    <a:pt x="3752" y="4547"/>
                    <a:pt x="3734" y="4535"/>
                  </a:cubicBezTo>
                  <a:cubicBezTo>
                    <a:pt x="3699" y="4509"/>
                    <a:pt x="3659" y="4490"/>
                    <a:pt x="3621" y="4471"/>
                  </a:cubicBezTo>
                  <a:cubicBezTo>
                    <a:pt x="3594" y="4457"/>
                    <a:pt x="3566" y="4442"/>
                    <a:pt x="3539" y="4426"/>
                  </a:cubicBezTo>
                  <a:lnTo>
                    <a:pt x="3539" y="4426"/>
                  </a:lnTo>
                  <a:cubicBezTo>
                    <a:pt x="3543" y="4427"/>
                    <a:pt x="3545" y="4429"/>
                    <a:pt x="3549" y="4431"/>
                  </a:cubicBezTo>
                  <a:cubicBezTo>
                    <a:pt x="3492" y="4396"/>
                    <a:pt x="3435" y="4356"/>
                    <a:pt x="3378" y="4319"/>
                  </a:cubicBezTo>
                  <a:cubicBezTo>
                    <a:pt x="3320" y="4282"/>
                    <a:pt x="3264" y="4243"/>
                    <a:pt x="3208" y="4201"/>
                  </a:cubicBezTo>
                  <a:cubicBezTo>
                    <a:pt x="3099" y="4115"/>
                    <a:pt x="2993" y="4025"/>
                    <a:pt x="2892" y="3929"/>
                  </a:cubicBezTo>
                  <a:cubicBezTo>
                    <a:pt x="2797" y="3841"/>
                    <a:pt x="2699" y="3757"/>
                    <a:pt x="2609" y="3665"/>
                  </a:cubicBezTo>
                  <a:lnTo>
                    <a:pt x="2609" y="3665"/>
                  </a:lnTo>
                  <a:lnTo>
                    <a:pt x="2608" y="3664"/>
                  </a:lnTo>
                  <a:lnTo>
                    <a:pt x="2603" y="3659"/>
                  </a:lnTo>
                  <a:lnTo>
                    <a:pt x="2603" y="3659"/>
                  </a:lnTo>
                  <a:cubicBezTo>
                    <a:pt x="2603" y="3659"/>
                    <a:pt x="2604" y="3659"/>
                    <a:pt x="2604" y="3659"/>
                  </a:cubicBezTo>
                  <a:lnTo>
                    <a:pt x="2604" y="3659"/>
                  </a:lnTo>
                  <a:cubicBezTo>
                    <a:pt x="2547" y="3598"/>
                    <a:pt x="2489" y="3538"/>
                    <a:pt x="2433" y="3477"/>
                  </a:cubicBezTo>
                  <a:cubicBezTo>
                    <a:pt x="2382" y="3421"/>
                    <a:pt x="2335" y="3363"/>
                    <a:pt x="2286" y="3307"/>
                  </a:cubicBezTo>
                  <a:cubicBezTo>
                    <a:pt x="2237" y="3246"/>
                    <a:pt x="2186" y="3185"/>
                    <a:pt x="2133" y="3126"/>
                  </a:cubicBezTo>
                  <a:cubicBezTo>
                    <a:pt x="2106" y="3096"/>
                    <a:pt x="2078" y="3067"/>
                    <a:pt x="2052" y="3036"/>
                  </a:cubicBezTo>
                  <a:cubicBezTo>
                    <a:pt x="2023" y="3005"/>
                    <a:pt x="1997" y="2972"/>
                    <a:pt x="1974" y="2938"/>
                  </a:cubicBezTo>
                  <a:cubicBezTo>
                    <a:pt x="1927" y="2876"/>
                    <a:pt x="1879" y="2814"/>
                    <a:pt x="1829" y="2756"/>
                  </a:cubicBezTo>
                  <a:cubicBezTo>
                    <a:pt x="1779" y="2699"/>
                    <a:pt x="1728" y="2641"/>
                    <a:pt x="1682" y="2582"/>
                  </a:cubicBezTo>
                  <a:lnTo>
                    <a:pt x="1682" y="2582"/>
                  </a:lnTo>
                  <a:cubicBezTo>
                    <a:pt x="1682" y="2582"/>
                    <a:pt x="1682" y="2582"/>
                    <a:pt x="1682" y="2582"/>
                  </a:cubicBezTo>
                  <a:lnTo>
                    <a:pt x="1667" y="2564"/>
                  </a:lnTo>
                  <a:lnTo>
                    <a:pt x="1669" y="2565"/>
                  </a:lnTo>
                  <a:cubicBezTo>
                    <a:pt x="1669" y="2564"/>
                    <a:pt x="1667" y="2564"/>
                    <a:pt x="1667" y="2562"/>
                  </a:cubicBezTo>
                  <a:lnTo>
                    <a:pt x="1666" y="2560"/>
                  </a:lnTo>
                  <a:lnTo>
                    <a:pt x="1666" y="2562"/>
                  </a:lnTo>
                  <a:cubicBezTo>
                    <a:pt x="1633" y="2515"/>
                    <a:pt x="1600" y="2468"/>
                    <a:pt x="1568" y="2421"/>
                  </a:cubicBezTo>
                  <a:cubicBezTo>
                    <a:pt x="1532" y="2371"/>
                    <a:pt x="1494" y="2319"/>
                    <a:pt x="1455" y="2269"/>
                  </a:cubicBezTo>
                  <a:lnTo>
                    <a:pt x="1455" y="2269"/>
                  </a:lnTo>
                  <a:cubicBezTo>
                    <a:pt x="1455" y="2269"/>
                    <a:pt x="1455" y="2269"/>
                    <a:pt x="1455" y="2269"/>
                  </a:cubicBezTo>
                  <a:cubicBezTo>
                    <a:pt x="1455" y="2269"/>
                    <a:pt x="1455" y="2269"/>
                    <a:pt x="1455" y="2269"/>
                  </a:cubicBezTo>
                  <a:lnTo>
                    <a:pt x="1455" y="2269"/>
                  </a:lnTo>
                  <a:cubicBezTo>
                    <a:pt x="1455" y="2269"/>
                    <a:pt x="1455" y="2269"/>
                    <a:pt x="1455" y="2269"/>
                  </a:cubicBezTo>
                  <a:lnTo>
                    <a:pt x="1455" y="2269"/>
                  </a:lnTo>
                  <a:cubicBezTo>
                    <a:pt x="1454" y="2266"/>
                    <a:pt x="1452" y="2264"/>
                    <a:pt x="1450" y="2262"/>
                  </a:cubicBezTo>
                  <a:lnTo>
                    <a:pt x="1450" y="2262"/>
                  </a:lnTo>
                  <a:cubicBezTo>
                    <a:pt x="1451" y="2264"/>
                    <a:pt x="1453" y="2266"/>
                    <a:pt x="1455" y="2269"/>
                  </a:cubicBezTo>
                  <a:lnTo>
                    <a:pt x="1455" y="2269"/>
                  </a:lnTo>
                  <a:cubicBezTo>
                    <a:pt x="1453" y="2266"/>
                    <a:pt x="1450" y="2263"/>
                    <a:pt x="1448" y="2260"/>
                  </a:cubicBezTo>
                  <a:lnTo>
                    <a:pt x="1448" y="2260"/>
                  </a:lnTo>
                  <a:cubicBezTo>
                    <a:pt x="1449" y="2261"/>
                    <a:pt x="1449" y="2261"/>
                    <a:pt x="1450" y="2262"/>
                  </a:cubicBezTo>
                  <a:lnTo>
                    <a:pt x="1450" y="2262"/>
                  </a:lnTo>
                  <a:cubicBezTo>
                    <a:pt x="1389" y="2179"/>
                    <a:pt x="1337" y="2093"/>
                    <a:pt x="1283" y="2008"/>
                  </a:cubicBezTo>
                  <a:cubicBezTo>
                    <a:pt x="1232" y="1929"/>
                    <a:pt x="1181" y="1848"/>
                    <a:pt x="1133" y="1766"/>
                  </a:cubicBezTo>
                  <a:cubicBezTo>
                    <a:pt x="1087" y="1683"/>
                    <a:pt x="1040" y="1602"/>
                    <a:pt x="986" y="1523"/>
                  </a:cubicBezTo>
                  <a:cubicBezTo>
                    <a:pt x="976" y="1509"/>
                    <a:pt x="965" y="1493"/>
                    <a:pt x="955" y="1480"/>
                  </a:cubicBezTo>
                  <a:lnTo>
                    <a:pt x="955" y="1480"/>
                  </a:lnTo>
                  <a:cubicBezTo>
                    <a:pt x="984" y="1516"/>
                    <a:pt x="1011" y="1552"/>
                    <a:pt x="1041" y="1586"/>
                  </a:cubicBezTo>
                  <a:cubicBezTo>
                    <a:pt x="1097" y="1656"/>
                    <a:pt x="1154" y="1726"/>
                    <a:pt x="1210" y="1796"/>
                  </a:cubicBezTo>
                  <a:cubicBezTo>
                    <a:pt x="1326" y="1942"/>
                    <a:pt x="1453" y="2082"/>
                    <a:pt x="1578" y="2223"/>
                  </a:cubicBezTo>
                  <a:cubicBezTo>
                    <a:pt x="1816" y="2488"/>
                    <a:pt x="2044" y="2763"/>
                    <a:pt x="2296" y="3015"/>
                  </a:cubicBezTo>
                  <a:cubicBezTo>
                    <a:pt x="2418" y="3138"/>
                    <a:pt x="2548" y="3255"/>
                    <a:pt x="2680" y="3370"/>
                  </a:cubicBezTo>
                  <a:cubicBezTo>
                    <a:pt x="2821" y="3490"/>
                    <a:pt x="2969" y="3606"/>
                    <a:pt x="3117" y="3717"/>
                  </a:cubicBezTo>
                  <a:cubicBezTo>
                    <a:pt x="3188" y="3772"/>
                    <a:pt x="3260" y="3824"/>
                    <a:pt x="3333" y="3875"/>
                  </a:cubicBezTo>
                  <a:cubicBezTo>
                    <a:pt x="3402" y="3924"/>
                    <a:pt x="3473" y="3972"/>
                    <a:pt x="3548" y="4014"/>
                  </a:cubicBezTo>
                  <a:cubicBezTo>
                    <a:pt x="3597" y="4040"/>
                    <a:pt x="3643" y="4071"/>
                    <a:pt x="3694" y="4097"/>
                  </a:cubicBezTo>
                  <a:cubicBezTo>
                    <a:pt x="3724" y="4114"/>
                    <a:pt x="3755" y="4127"/>
                    <a:pt x="3784" y="4140"/>
                  </a:cubicBezTo>
                  <a:cubicBezTo>
                    <a:pt x="3796" y="4146"/>
                    <a:pt x="3807" y="4149"/>
                    <a:pt x="3820" y="4150"/>
                  </a:cubicBezTo>
                  <a:cubicBezTo>
                    <a:pt x="3821" y="4150"/>
                    <a:pt x="3822" y="4150"/>
                    <a:pt x="3823" y="4150"/>
                  </a:cubicBezTo>
                  <a:cubicBezTo>
                    <a:pt x="3856" y="4150"/>
                    <a:pt x="3886" y="4134"/>
                    <a:pt x="3904" y="4103"/>
                  </a:cubicBezTo>
                  <a:cubicBezTo>
                    <a:pt x="3926" y="4062"/>
                    <a:pt x="3911" y="4004"/>
                    <a:pt x="3866" y="3985"/>
                  </a:cubicBezTo>
                  <a:cubicBezTo>
                    <a:pt x="3829" y="3968"/>
                    <a:pt x="3791" y="3950"/>
                    <a:pt x="3756" y="3929"/>
                  </a:cubicBezTo>
                  <a:cubicBezTo>
                    <a:pt x="3693" y="3892"/>
                    <a:pt x="3629" y="3856"/>
                    <a:pt x="3566" y="3818"/>
                  </a:cubicBezTo>
                  <a:lnTo>
                    <a:pt x="3566" y="3818"/>
                  </a:lnTo>
                  <a:cubicBezTo>
                    <a:pt x="3503" y="3780"/>
                    <a:pt x="3444" y="3737"/>
                    <a:pt x="3385" y="3695"/>
                  </a:cubicBezTo>
                  <a:cubicBezTo>
                    <a:pt x="3334" y="3659"/>
                    <a:pt x="3282" y="3621"/>
                    <a:pt x="3232" y="3583"/>
                  </a:cubicBezTo>
                  <a:cubicBezTo>
                    <a:pt x="3122" y="3501"/>
                    <a:pt x="3013" y="3417"/>
                    <a:pt x="2905" y="3330"/>
                  </a:cubicBezTo>
                  <a:cubicBezTo>
                    <a:pt x="2903" y="3328"/>
                    <a:pt x="2899" y="3325"/>
                    <a:pt x="2896" y="3323"/>
                  </a:cubicBezTo>
                  <a:lnTo>
                    <a:pt x="2896" y="3323"/>
                  </a:lnTo>
                  <a:lnTo>
                    <a:pt x="2900" y="3327"/>
                  </a:lnTo>
                  <a:cubicBezTo>
                    <a:pt x="2686" y="3148"/>
                    <a:pt x="2479" y="2957"/>
                    <a:pt x="2287" y="2753"/>
                  </a:cubicBezTo>
                  <a:lnTo>
                    <a:pt x="2287" y="2753"/>
                  </a:lnTo>
                  <a:cubicBezTo>
                    <a:pt x="2288" y="2754"/>
                    <a:pt x="2288" y="2755"/>
                    <a:pt x="2289" y="2757"/>
                  </a:cubicBezTo>
                  <a:cubicBezTo>
                    <a:pt x="2063" y="2514"/>
                    <a:pt x="1849" y="2260"/>
                    <a:pt x="1627" y="2014"/>
                  </a:cubicBezTo>
                  <a:cubicBezTo>
                    <a:pt x="1515" y="1890"/>
                    <a:pt x="1408" y="1762"/>
                    <a:pt x="1302" y="1631"/>
                  </a:cubicBezTo>
                  <a:cubicBezTo>
                    <a:pt x="1195" y="1498"/>
                    <a:pt x="1085" y="1369"/>
                    <a:pt x="985" y="1232"/>
                  </a:cubicBezTo>
                  <a:lnTo>
                    <a:pt x="985" y="1232"/>
                  </a:lnTo>
                  <a:lnTo>
                    <a:pt x="986" y="1233"/>
                  </a:lnTo>
                  <a:cubicBezTo>
                    <a:pt x="922" y="1136"/>
                    <a:pt x="860" y="1038"/>
                    <a:pt x="794" y="943"/>
                  </a:cubicBezTo>
                  <a:cubicBezTo>
                    <a:pt x="764" y="898"/>
                    <a:pt x="732" y="856"/>
                    <a:pt x="702" y="811"/>
                  </a:cubicBezTo>
                  <a:cubicBezTo>
                    <a:pt x="672" y="766"/>
                    <a:pt x="641" y="721"/>
                    <a:pt x="612" y="676"/>
                  </a:cubicBezTo>
                  <a:cubicBezTo>
                    <a:pt x="547" y="579"/>
                    <a:pt x="483" y="484"/>
                    <a:pt x="417" y="388"/>
                  </a:cubicBezTo>
                  <a:cubicBezTo>
                    <a:pt x="354" y="295"/>
                    <a:pt x="295" y="198"/>
                    <a:pt x="243" y="99"/>
                  </a:cubicBezTo>
                  <a:lnTo>
                    <a:pt x="243" y="100"/>
                  </a:lnTo>
                  <a:cubicBezTo>
                    <a:pt x="236" y="84"/>
                    <a:pt x="226" y="68"/>
                    <a:pt x="220" y="52"/>
                  </a:cubicBezTo>
                  <a:cubicBezTo>
                    <a:pt x="205" y="19"/>
                    <a:pt x="172" y="0"/>
                    <a:pt x="138" y="0"/>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1840750" y="4043100"/>
              <a:ext cx="25" cy="75"/>
            </a:xfrm>
            <a:custGeom>
              <a:avLst/>
              <a:gdLst/>
              <a:ahLst/>
              <a:cxnLst/>
              <a:rect l="l" t="t" r="r" b="b"/>
              <a:pathLst>
                <a:path w="1" h="3" extrusionOk="0">
                  <a:moveTo>
                    <a:pt x="1" y="3"/>
                  </a:moveTo>
                  <a:cubicBezTo>
                    <a:pt x="1" y="1"/>
                    <a:pt x="1" y="1"/>
                    <a:pt x="1" y="3"/>
                  </a:cubicBezTo>
                  <a:cubicBezTo>
                    <a:pt x="1" y="1"/>
                    <a:pt x="1" y="1"/>
                    <a:pt x="1" y="3"/>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1840750" y="4043100"/>
              <a:ext cx="25" cy="25"/>
            </a:xfrm>
            <a:custGeom>
              <a:avLst/>
              <a:gdLst/>
              <a:ahLst/>
              <a:cxnLst/>
              <a:rect l="l" t="t" r="r" b="b"/>
              <a:pathLst>
                <a:path w="1" h="1" extrusionOk="0">
                  <a:moveTo>
                    <a:pt x="1" y="1"/>
                  </a:moveTo>
                  <a:lnTo>
                    <a:pt x="1" y="1"/>
                  </a:lnTo>
                  <a:lnTo>
                    <a:pt x="1" y="1"/>
                  </a:ln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1865450" y="3929800"/>
              <a:ext cx="4475" cy="4450"/>
            </a:xfrm>
            <a:custGeom>
              <a:avLst/>
              <a:gdLst/>
              <a:ahLst/>
              <a:cxnLst/>
              <a:rect l="l" t="t" r="r" b="b"/>
              <a:pathLst>
                <a:path w="179" h="178" extrusionOk="0">
                  <a:moveTo>
                    <a:pt x="85" y="0"/>
                  </a:moveTo>
                  <a:cubicBezTo>
                    <a:pt x="39" y="0"/>
                    <a:pt x="2" y="44"/>
                    <a:pt x="1" y="89"/>
                  </a:cubicBezTo>
                  <a:cubicBezTo>
                    <a:pt x="1" y="140"/>
                    <a:pt x="41" y="176"/>
                    <a:pt x="89" y="178"/>
                  </a:cubicBezTo>
                  <a:cubicBezTo>
                    <a:pt x="90" y="178"/>
                    <a:pt x="92" y="178"/>
                    <a:pt x="93" y="178"/>
                  </a:cubicBezTo>
                  <a:cubicBezTo>
                    <a:pt x="141" y="178"/>
                    <a:pt x="178" y="134"/>
                    <a:pt x="178" y="89"/>
                  </a:cubicBezTo>
                  <a:cubicBezTo>
                    <a:pt x="178" y="39"/>
                    <a:pt x="139" y="2"/>
                    <a:pt x="89" y="0"/>
                  </a:cubicBezTo>
                  <a:cubicBezTo>
                    <a:pt x="88" y="0"/>
                    <a:pt x="86" y="0"/>
                    <a:pt x="85" y="0"/>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1866850" y="3938150"/>
              <a:ext cx="4450" cy="4475"/>
            </a:xfrm>
            <a:custGeom>
              <a:avLst/>
              <a:gdLst/>
              <a:ahLst/>
              <a:cxnLst/>
              <a:rect l="l" t="t" r="r" b="b"/>
              <a:pathLst>
                <a:path w="178" h="179" extrusionOk="0">
                  <a:moveTo>
                    <a:pt x="84" y="1"/>
                  </a:moveTo>
                  <a:cubicBezTo>
                    <a:pt x="39" y="1"/>
                    <a:pt x="1" y="45"/>
                    <a:pt x="0" y="89"/>
                  </a:cubicBezTo>
                  <a:cubicBezTo>
                    <a:pt x="0" y="140"/>
                    <a:pt x="40" y="176"/>
                    <a:pt x="89" y="178"/>
                  </a:cubicBezTo>
                  <a:cubicBezTo>
                    <a:pt x="91" y="178"/>
                    <a:pt x="92" y="178"/>
                    <a:pt x="94" y="178"/>
                  </a:cubicBezTo>
                  <a:cubicBezTo>
                    <a:pt x="139" y="178"/>
                    <a:pt x="177" y="134"/>
                    <a:pt x="178" y="89"/>
                  </a:cubicBezTo>
                  <a:cubicBezTo>
                    <a:pt x="178" y="39"/>
                    <a:pt x="139" y="3"/>
                    <a:pt x="89" y="1"/>
                  </a:cubicBezTo>
                  <a:cubicBezTo>
                    <a:pt x="88" y="1"/>
                    <a:pt x="86" y="1"/>
                    <a:pt x="84" y="1"/>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1852825" y="3974175"/>
              <a:ext cx="4500" cy="4475"/>
            </a:xfrm>
            <a:custGeom>
              <a:avLst/>
              <a:gdLst/>
              <a:ahLst/>
              <a:cxnLst/>
              <a:rect l="l" t="t" r="r" b="b"/>
              <a:pathLst>
                <a:path w="180" h="179" extrusionOk="0">
                  <a:moveTo>
                    <a:pt x="85" y="0"/>
                  </a:moveTo>
                  <a:cubicBezTo>
                    <a:pt x="40" y="0"/>
                    <a:pt x="2" y="44"/>
                    <a:pt x="1" y="89"/>
                  </a:cubicBezTo>
                  <a:cubicBezTo>
                    <a:pt x="3" y="140"/>
                    <a:pt x="42" y="176"/>
                    <a:pt x="90" y="178"/>
                  </a:cubicBezTo>
                  <a:cubicBezTo>
                    <a:pt x="91" y="178"/>
                    <a:pt x="93" y="178"/>
                    <a:pt x="94" y="178"/>
                  </a:cubicBezTo>
                  <a:cubicBezTo>
                    <a:pt x="141" y="178"/>
                    <a:pt x="179" y="134"/>
                    <a:pt x="180" y="89"/>
                  </a:cubicBezTo>
                  <a:cubicBezTo>
                    <a:pt x="180" y="39"/>
                    <a:pt x="139" y="2"/>
                    <a:pt x="90" y="0"/>
                  </a:cubicBezTo>
                  <a:cubicBezTo>
                    <a:pt x="88" y="0"/>
                    <a:pt x="87" y="0"/>
                    <a:pt x="85" y="0"/>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1687825" y="3832550"/>
              <a:ext cx="39825" cy="80275"/>
            </a:xfrm>
            <a:custGeom>
              <a:avLst/>
              <a:gdLst/>
              <a:ahLst/>
              <a:cxnLst/>
              <a:rect l="l" t="t" r="r" b="b"/>
              <a:pathLst>
                <a:path w="1593" h="3211" extrusionOk="0">
                  <a:moveTo>
                    <a:pt x="1431" y="1"/>
                  </a:moveTo>
                  <a:cubicBezTo>
                    <a:pt x="1355" y="1"/>
                    <a:pt x="1276" y="40"/>
                    <a:pt x="1213" y="76"/>
                  </a:cubicBezTo>
                  <a:cubicBezTo>
                    <a:pt x="1139" y="118"/>
                    <a:pt x="1067" y="166"/>
                    <a:pt x="1002" y="223"/>
                  </a:cubicBezTo>
                  <a:cubicBezTo>
                    <a:pt x="935" y="283"/>
                    <a:pt x="872" y="342"/>
                    <a:pt x="815" y="412"/>
                  </a:cubicBezTo>
                  <a:cubicBezTo>
                    <a:pt x="759" y="474"/>
                    <a:pt x="706" y="538"/>
                    <a:pt x="656" y="606"/>
                  </a:cubicBezTo>
                  <a:cubicBezTo>
                    <a:pt x="607" y="671"/>
                    <a:pt x="558" y="735"/>
                    <a:pt x="517" y="804"/>
                  </a:cubicBezTo>
                  <a:cubicBezTo>
                    <a:pt x="471" y="882"/>
                    <a:pt x="430" y="965"/>
                    <a:pt x="390" y="1045"/>
                  </a:cubicBezTo>
                  <a:cubicBezTo>
                    <a:pt x="371" y="1084"/>
                    <a:pt x="356" y="1126"/>
                    <a:pt x="340" y="1166"/>
                  </a:cubicBezTo>
                  <a:cubicBezTo>
                    <a:pt x="324" y="1204"/>
                    <a:pt x="308" y="1243"/>
                    <a:pt x="292" y="1281"/>
                  </a:cubicBezTo>
                  <a:cubicBezTo>
                    <a:pt x="278" y="1319"/>
                    <a:pt x="268" y="1359"/>
                    <a:pt x="256" y="1398"/>
                  </a:cubicBezTo>
                  <a:cubicBezTo>
                    <a:pt x="244" y="1435"/>
                    <a:pt x="234" y="1471"/>
                    <a:pt x="222" y="1509"/>
                  </a:cubicBezTo>
                  <a:cubicBezTo>
                    <a:pt x="215" y="1533"/>
                    <a:pt x="210" y="1558"/>
                    <a:pt x="203" y="1583"/>
                  </a:cubicBezTo>
                  <a:cubicBezTo>
                    <a:pt x="184" y="1636"/>
                    <a:pt x="163" y="1689"/>
                    <a:pt x="146" y="1744"/>
                  </a:cubicBezTo>
                  <a:cubicBezTo>
                    <a:pt x="122" y="1818"/>
                    <a:pt x="108" y="1896"/>
                    <a:pt x="92" y="1973"/>
                  </a:cubicBezTo>
                  <a:cubicBezTo>
                    <a:pt x="77" y="2050"/>
                    <a:pt x="62" y="2128"/>
                    <a:pt x="52" y="2205"/>
                  </a:cubicBezTo>
                  <a:cubicBezTo>
                    <a:pt x="30" y="2354"/>
                    <a:pt x="0" y="2507"/>
                    <a:pt x="19" y="2657"/>
                  </a:cubicBezTo>
                  <a:cubicBezTo>
                    <a:pt x="21" y="2678"/>
                    <a:pt x="30" y="2696"/>
                    <a:pt x="43" y="2711"/>
                  </a:cubicBezTo>
                  <a:cubicBezTo>
                    <a:pt x="47" y="2788"/>
                    <a:pt x="53" y="2866"/>
                    <a:pt x="63" y="2942"/>
                  </a:cubicBezTo>
                  <a:cubicBezTo>
                    <a:pt x="68" y="2987"/>
                    <a:pt x="73" y="3034"/>
                    <a:pt x="82" y="3077"/>
                  </a:cubicBezTo>
                  <a:cubicBezTo>
                    <a:pt x="91" y="3122"/>
                    <a:pt x="107" y="3168"/>
                    <a:pt x="145" y="3195"/>
                  </a:cubicBezTo>
                  <a:cubicBezTo>
                    <a:pt x="159" y="3204"/>
                    <a:pt x="175" y="3209"/>
                    <a:pt x="191" y="3210"/>
                  </a:cubicBezTo>
                  <a:cubicBezTo>
                    <a:pt x="192" y="3210"/>
                    <a:pt x="194" y="3210"/>
                    <a:pt x="195" y="3210"/>
                  </a:cubicBezTo>
                  <a:cubicBezTo>
                    <a:pt x="223" y="3210"/>
                    <a:pt x="252" y="3198"/>
                    <a:pt x="269" y="3173"/>
                  </a:cubicBezTo>
                  <a:cubicBezTo>
                    <a:pt x="292" y="3139"/>
                    <a:pt x="288" y="3091"/>
                    <a:pt x="259" y="3061"/>
                  </a:cubicBezTo>
                  <a:cubicBezTo>
                    <a:pt x="254" y="3039"/>
                    <a:pt x="251" y="3017"/>
                    <a:pt x="248" y="2994"/>
                  </a:cubicBezTo>
                  <a:lnTo>
                    <a:pt x="237" y="2897"/>
                  </a:lnTo>
                  <a:lnTo>
                    <a:pt x="237" y="2897"/>
                  </a:lnTo>
                  <a:cubicBezTo>
                    <a:pt x="237" y="2901"/>
                    <a:pt x="238" y="2905"/>
                    <a:pt x="238" y="2908"/>
                  </a:cubicBezTo>
                  <a:cubicBezTo>
                    <a:pt x="236" y="2891"/>
                    <a:pt x="234" y="2874"/>
                    <a:pt x="231" y="2855"/>
                  </a:cubicBezTo>
                  <a:cubicBezTo>
                    <a:pt x="261" y="2833"/>
                    <a:pt x="268" y="2794"/>
                    <a:pt x="275" y="2756"/>
                  </a:cubicBezTo>
                  <a:cubicBezTo>
                    <a:pt x="280" y="2730"/>
                    <a:pt x="282" y="2704"/>
                    <a:pt x="284" y="2676"/>
                  </a:cubicBezTo>
                  <a:cubicBezTo>
                    <a:pt x="289" y="2616"/>
                    <a:pt x="293" y="2555"/>
                    <a:pt x="299" y="2494"/>
                  </a:cubicBezTo>
                  <a:cubicBezTo>
                    <a:pt x="309" y="2371"/>
                    <a:pt x="319" y="2249"/>
                    <a:pt x="336" y="2128"/>
                  </a:cubicBezTo>
                  <a:cubicBezTo>
                    <a:pt x="352" y="2015"/>
                    <a:pt x="375" y="1905"/>
                    <a:pt x="403" y="1796"/>
                  </a:cubicBezTo>
                  <a:lnTo>
                    <a:pt x="403" y="1796"/>
                  </a:lnTo>
                  <a:cubicBezTo>
                    <a:pt x="402" y="1801"/>
                    <a:pt x="402" y="1804"/>
                    <a:pt x="401" y="1808"/>
                  </a:cubicBezTo>
                  <a:cubicBezTo>
                    <a:pt x="416" y="1750"/>
                    <a:pt x="433" y="1692"/>
                    <a:pt x="449" y="1633"/>
                  </a:cubicBezTo>
                  <a:lnTo>
                    <a:pt x="449" y="1635"/>
                  </a:lnTo>
                  <a:cubicBezTo>
                    <a:pt x="449" y="1633"/>
                    <a:pt x="450" y="1632"/>
                    <a:pt x="450" y="1630"/>
                  </a:cubicBezTo>
                  <a:cubicBezTo>
                    <a:pt x="466" y="1576"/>
                    <a:pt x="483" y="1522"/>
                    <a:pt x="505" y="1468"/>
                  </a:cubicBezTo>
                  <a:cubicBezTo>
                    <a:pt x="526" y="1422"/>
                    <a:pt x="547" y="1377"/>
                    <a:pt x="567" y="1331"/>
                  </a:cubicBezTo>
                  <a:cubicBezTo>
                    <a:pt x="579" y="1303"/>
                    <a:pt x="578" y="1272"/>
                    <a:pt x="566" y="1248"/>
                  </a:cubicBezTo>
                  <a:cubicBezTo>
                    <a:pt x="571" y="1240"/>
                    <a:pt x="574" y="1233"/>
                    <a:pt x="579" y="1225"/>
                  </a:cubicBezTo>
                  <a:cubicBezTo>
                    <a:pt x="612" y="1169"/>
                    <a:pt x="643" y="1111"/>
                    <a:pt x="674" y="1054"/>
                  </a:cubicBezTo>
                  <a:cubicBezTo>
                    <a:pt x="733" y="966"/>
                    <a:pt x="796" y="879"/>
                    <a:pt x="862" y="795"/>
                  </a:cubicBezTo>
                  <a:cubicBezTo>
                    <a:pt x="936" y="703"/>
                    <a:pt x="1012" y="609"/>
                    <a:pt x="1094" y="522"/>
                  </a:cubicBezTo>
                  <a:lnTo>
                    <a:pt x="1094" y="522"/>
                  </a:lnTo>
                  <a:cubicBezTo>
                    <a:pt x="1093" y="523"/>
                    <a:pt x="1091" y="524"/>
                    <a:pt x="1089" y="526"/>
                  </a:cubicBezTo>
                  <a:lnTo>
                    <a:pt x="1095" y="519"/>
                  </a:lnTo>
                  <a:cubicBezTo>
                    <a:pt x="1142" y="474"/>
                    <a:pt x="1192" y="433"/>
                    <a:pt x="1243" y="390"/>
                  </a:cubicBezTo>
                  <a:cubicBezTo>
                    <a:pt x="1282" y="357"/>
                    <a:pt x="1322" y="323"/>
                    <a:pt x="1364" y="292"/>
                  </a:cubicBezTo>
                  <a:lnTo>
                    <a:pt x="1364" y="292"/>
                  </a:lnTo>
                  <a:cubicBezTo>
                    <a:pt x="1362" y="295"/>
                    <a:pt x="1357" y="296"/>
                    <a:pt x="1355" y="299"/>
                  </a:cubicBezTo>
                  <a:cubicBezTo>
                    <a:pt x="1360" y="295"/>
                    <a:pt x="1366" y="291"/>
                    <a:pt x="1371" y="289"/>
                  </a:cubicBezTo>
                  <a:cubicBezTo>
                    <a:pt x="1400" y="271"/>
                    <a:pt x="1417" y="240"/>
                    <a:pt x="1417" y="207"/>
                  </a:cubicBezTo>
                  <a:cubicBezTo>
                    <a:pt x="1422" y="206"/>
                    <a:pt x="1429" y="204"/>
                    <a:pt x="1434" y="204"/>
                  </a:cubicBezTo>
                  <a:cubicBezTo>
                    <a:pt x="1436" y="206"/>
                    <a:pt x="1437" y="207"/>
                    <a:pt x="1440" y="208"/>
                  </a:cubicBezTo>
                  <a:cubicBezTo>
                    <a:pt x="1456" y="218"/>
                    <a:pt x="1474" y="225"/>
                    <a:pt x="1492" y="225"/>
                  </a:cubicBezTo>
                  <a:cubicBezTo>
                    <a:pt x="1501" y="225"/>
                    <a:pt x="1511" y="223"/>
                    <a:pt x="1520" y="220"/>
                  </a:cubicBezTo>
                  <a:cubicBezTo>
                    <a:pt x="1537" y="214"/>
                    <a:pt x="1549" y="206"/>
                    <a:pt x="1559" y="194"/>
                  </a:cubicBezTo>
                  <a:cubicBezTo>
                    <a:pt x="1563" y="191"/>
                    <a:pt x="1566" y="187"/>
                    <a:pt x="1570" y="181"/>
                  </a:cubicBezTo>
                  <a:cubicBezTo>
                    <a:pt x="1593" y="152"/>
                    <a:pt x="1591" y="111"/>
                    <a:pt x="1577" y="79"/>
                  </a:cubicBezTo>
                  <a:cubicBezTo>
                    <a:pt x="1562" y="59"/>
                    <a:pt x="1536" y="28"/>
                    <a:pt x="1511" y="17"/>
                  </a:cubicBezTo>
                  <a:cubicBezTo>
                    <a:pt x="1485" y="6"/>
                    <a:pt x="1459" y="1"/>
                    <a:pt x="1431" y="1"/>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1741350" y="3801725"/>
              <a:ext cx="24625" cy="72700"/>
            </a:xfrm>
            <a:custGeom>
              <a:avLst/>
              <a:gdLst/>
              <a:ahLst/>
              <a:cxnLst/>
              <a:rect l="l" t="t" r="r" b="b"/>
              <a:pathLst>
                <a:path w="985" h="2908" extrusionOk="0">
                  <a:moveTo>
                    <a:pt x="106" y="0"/>
                  </a:moveTo>
                  <a:cubicBezTo>
                    <a:pt x="62" y="0"/>
                    <a:pt x="19" y="35"/>
                    <a:pt x="16" y="82"/>
                  </a:cubicBezTo>
                  <a:cubicBezTo>
                    <a:pt x="12" y="198"/>
                    <a:pt x="1" y="314"/>
                    <a:pt x="4" y="431"/>
                  </a:cubicBezTo>
                  <a:cubicBezTo>
                    <a:pt x="6" y="506"/>
                    <a:pt x="9" y="583"/>
                    <a:pt x="12" y="657"/>
                  </a:cubicBezTo>
                  <a:cubicBezTo>
                    <a:pt x="17" y="732"/>
                    <a:pt x="20" y="805"/>
                    <a:pt x="25" y="879"/>
                  </a:cubicBezTo>
                  <a:cubicBezTo>
                    <a:pt x="36" y="1019"/>
                    <a:pt x="63" y="1156"/>
                    <a:pt x="94" y="1295"/>
                  </a:cubicBezTo>
                  <a:cubicBezTo>
                    <a:pt x="108" y="1361"/>
                    <a:pt x="122" y="1425"/>
                    <a:pt x="139" y="1490"/>
                  </a:cubicBezTo>
                  <a:cubicBezTo>
                    <a:pt x="155" y="1552"/>
                    <a:pt x="172" y="1615"/>
                    <a:pt x="188" y="1677"/>
                  </a:cubicBezTo>
                  <a:lnTo>
                    <a:pt x="188" y="1677"/>
                  </a:lnTo>
                  <a:cubicBezTo>
                    <a:pt x="188" y="1676"/>
                    <a:pt x="188" y="1676"/>
                    <a:pt x="188" y="1675"/>
                  </a:cubicBezTo>
                  <a:lnTo>
                    <a:pt x="188" y="1675"/>
                  </a:lnTo>
                  <a:cubicBezTo>
                    <a:pt x="201" y="1728"/>
                    <a:pt x="211" y="1782"/>
                    <a:pt x="228" y="1835"/>
                  </a:cubicBezTo>
                  <a:cubicBezTo>
                    <a:pt x="244" y="1889"/>
                    <a:pt x="268" y="1940"/>
                    <a:pt x="291" y="1991"/>
                  </a:cubicBezTo>
                  <a:cubicBezTo>
                    <a:pt x="330" y="2079"/>
                    <a:pt x="363" y="2169"/>
                    <a:pt x="404" y="2255"/>
                  </a:cubicBezTo>
                  <a:cubicBezTo>
                    <a:pt x="429" y="2306"/>
                    <a:pt x="454" y="2355"/>
                    <a:pt x="476" y="2405"/>
                  </a:cubicBezTo>
                  <a:cubicBezTo>
                    <a:pt x="499" y="2453"/>
                    <a:pt x="521" y="2502"/>
                    <a:pt x="547" y="2549"/>
                  </a:cubicBezTo>
                  <a:cubicBezTo>
                    <a:pt x="552" y="2558"/>
                    <a:pt x="559" y="2566"/>
                    <a:pt x="564" y="2576"/>
                  </a:cubicBezTo>
                  <a:cubicBezTo>
                    <a:pt x="567" y="2581"/>
                    <a:pt x="568" y="2586"/>
                    <a:pt x="569" y="2590"/>
                  </a:cubicBezTo>
                  <a:cubicBezTo>
                    <a:pt x="599" y="2646"/>
                    <a:pt x="629" y="2700"/>
                    <a:pt x="665" y="2752"/>
                  </a:cubicBezTo>
                  <a:cubicBezTo>
                    <a:pt x="693" y="2791"/>
                    <a:pt x="726" y="2828"/>
                    <a:pt x="755" y="2865"/>
                  </a:cubicBezTo>
                  <a:cubicBezTo>
                    <a:pt x="770" y="2891"/>
                    <a:pt x="798" y="2906"/>
                    <a:pt x="826" y="2907"/>
                  </a:cubicBezTo>
                  <a:cubicBezTo>
                    <a:pt x="829" y="2907"/>
                    <a:pt x="833" y="2907"/>
                    <a:pt x="836" y="2907"/>
                  </a:cubicBezTo>
                  <a:cubicBezTo>
                    <a:pt x="848" y="2907"/>
                    <a:pt x="860" y="2904"/>
                    <a:pt x="872" y="2898"/>
                  </a:cubicBezTo>
                  <a:cubicBezTo>
                    <a:pt x="905" y="2881"/>
                    <a:pt x="920" y="2849"/>
                    <a:pt x="918" y="2816"/>
                  </a:cubicBezTo>
                  <a:cubicBezTo>
                    <a:pt x="923" y="2813"/>
                    <a:pt x="930" y="2812"/>
                    <a:pt x="935" y="2808"/>
                  </a:cubicBezTo>
                  <a:cubicBezTo>
                    <a:pt x="976" y="2782"/>
                    <a:pt x="984" y="2723"/>
                    <a:pt x="956" y="2684"/>
                  </a:cubicBezTo>
                  <a:cubicBezTo>
                    <a:pt x="950" y="2669"/>
                    <a:pt x="939" y="2661"/>
                    <a:pt x="925" y="2654"/>
                  </a:cubicBezTo>
                  <a:cubicBezTo>
                    <a:pt x="912" y="2635"/>
                    <a:pt x="898" y="2616"/>
                    <a:pt x="884" y="2595"/>
                  </a:cubicBezTo>
                  <a:cubicBezTo>
                    <a:pt x="855" y="2544"/>
                    <a:pt x="826" y="2494"/>
                    <a:pt x="798" y="2444"/>
                  </a:cubicBezTo>
                  <a:cubicBezTo>
                    <a:pt x="769" y="2391"/>
                    <a:pt x="739" y="2339"/>
                    <a:pt x="714" y="2284"/>
                  </a:cubicBezTo>
                  <a:cubicBezTo>
                    <a:pt x="709" y="2271"/>
                    <a:pt x="705" y="2259"/>
                    <a:pt x="701" y="2244"/>
                  </a:cubicBezTo>
                  <a:cubicBezTo>
                    <a:pt x="700" y="2239"/>
                    <a:pt x="698" y="2234"/>
                    <a:pt x="697" y="2228"/>
                  </a:cubicBezTo>
                  <a:lnTo>
                    <a:pt x="697" y="2222"/>
                  </a:lnTo>
                  <a:cubicBezTo>
                    <a:pt x="693" y="2175"/>
                    <a:pt x="654" y="2140"/>
                    <a:pt x="609" y="2140"/>
                  </a:cubicBezTo>
                  <a:cubicBezTo>
                    <a:pt x="607" y="2140"/>
                    <a:pt x="605" y="2140"/>
                    <a:pt x="603" y="2140"/>
                  </a:cubicBezTo>
                  <a:cubicBezTo>
                    <a:pt x="602" y="2140"/>
                    <a:pt x="602" y="2141"/>
                    <a:pt x="600" y="2141"/>
                  </a:cubicBezTo>
                  <a:cubicBezTo>
                    <a:pt x="598" y="2130"/>
                    <a:pt x="595" y="2117"/>
                    <a:pt x="593" y="2107"/>
                  </a:cubicBezTo>
                  <a:cubicBezTo>
                    <a:pt x="585" y="2069"/>
                    <a:pt x="577" y="2028"/>
                    <a:pt x="569" y="1988"/>
                  </a:cubicBezTo>
                  <a:cubicBezTo>
                    <a:pt x="568" y="1980"/>
                    <a:pt x="568" y="1971"/>
                    <a:pt x="567" y="1961"/>
                  </a:cubicBezTo>
                  <a:cubicBezTo>
                    <a:pt x="564" y="1957"/>
                    <a:pt x="562" y="1955"/>
                    <a:pt x="559" y="1951"/>
                  </a:cubicBezTo>
                  <a:cubicBezTo>
                    <a:pt x="544" y="1931"/>
                    <a:pt x="527" y="1913"/>
                    <a:pt x="512" y="1892"/>
                  </a:cubicBezTo>
                  <a:cubicBezTo>
                    <a:pt x="501" y="1884"/>
                    <a:pt x="492" y="1874"/>
                    <a:pt x="485" y="1863"/>
                  </a:cubicBezTo>
                  <a:cubicBezTo>
                    <a:pt x="449" y="1820"/>
                    <a:pt x="419" y="1770"/>
                    <a:pt x="391" y="1722"/>
                  </a:cubicBezTo>
                  <a:lnTo>
                    <a:pt x="391" y="1729"/>
                  </a:lnTo>
                  <a:cubicBezTo>
                    <a:pt x="391" y="1735"/>
                    <a:pt x="389" y="1743"/>
                    <a:pt x="389" y="1748"/>
                  </a:cubicBezTo>
                  <a:cubicBezTo>
                    <a:pt x="387" y="1737"/>
                    <a:pt x="383" y="1727"/>
                    <a:pt x="378" y="1717"/>
                  </a:cubicBezTo>
                  <a:cubicBezTo>
                    <a:pt x="355" y="1611"/>
                    <a:pt x="327" y="1510"/>
                    <a:pt x="300" y="1405"/>
                  </a:cubicBezTo>
                  <a:cubicBezTo>
                    <a:pt x="263" y="1247"/>
                    <a:pt x="228" y="1087"/>
                    <a:pt x="208" y="925"/>
                  </a:cubicBezTo>
                  <a:cubicBezTo>
                    <a:pt x="200" y="826"/>
                    <a:pt x="197" y="727"/>
                    <a:pt x="191" y="627"/>
                  </a:cubicBezTo>
                  <a:cubicBezTo>
                    <a:pt x="184" y="529"/>
                    <a:pt x="180" y="433"/>
                    <a:pt x="181" y="336"/>
                  </a:cubicBezTo>
                  <a:cubicBezTo>
                    <a:pt x="184" y="255"/>
                    <a:pt x="191" y="176"/>
                    <a:pt x="193" y="95"/>
                  </a:cubicBezTo>
                  <a:cubicBezTo>
                    <a:pt x="195" y="47"/>
                    <a:pt x="162" y="5"/>
                    <a:pt x="113" y="1"/>
                  </a:cubicBezTo>
                  <a:cubicBezTo>
                    <a:pt x="111" y="0"/>
                    <a:pt x="108" y="0"/>
                    <a:pt x="106" y="0"/>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1774775" y="3847625"/>
              <a:ext cx="13150" cy="31625"/>
            </a:xfrm>
            <a:custGeom>
              <a:avLst/>
              <a:gdLst/>
              <a:ahLst/>
              <a:cxnLst/>
              <a:rect l="l" t="t" r="r" b="b"/>
              <a:pathLst>
                <a:path w="526" h="1265" extrusionOk="0">
                  <a:moveTo>
                    <a:pt x="293" y="524"/>
                  </a:moveTo>
                  <a:lnTo>
                    <a:pt x="293" y="524"/>
                  </a:lnTo>
                  <a:cubicBezTo>
                    <a:pt x="293" y="524"/>
                    <a:pt x="294" y="525"/>
                    <a:pt x="294" y="526"/>
                  </a:cubicBezTo>
                  <a:lnTo>
                    <a:pt x="294" y="526"/>
                  </a:lnTo>
                  <a:cubicBezTo>
                    <a:pt x="294" y="525"/>
                    <a:pt x="293" y="524"/>
                    <a:pt x="293" y="524"/>
                  </a:cubicBezTo>
                  <a:close/>
                  <a:moveTo>
                    <a:pt x="73" y="0"/>
                  </a:moveTo>
                  <a:cubicBezTo>
                    <a:pt x="68" y="11"/>
                    <a:pt x="65" y="22"/>
                    <a:pt x="60" y="32"/>
                  </a:cubicBezTo>
                  <a:cubicBezTo>
                    <a:pt x="30" y="104"/>
                    <a:pt x="14" y="181"/>
                    <a:pt x="6" y="257"/>
                  </a:cubicBezTo>
                  <a:cubicBezTo>
                    <a:pt x="0" y="332"/>
                    <a:pt x="1" y="407"/>
                    <a:pt x="8" y="482"/>
                  </a:cubicBezTo>
                  <a:cubicBezTo>
                    <a:pt x="15" y="555"/>
                    <a:pt x="24" y="626"/>
                    <a:pt x="45" y="697"/>
                  </a:cubicBezTo>
                  <a:cubicBezTo>
                    <a:pt x="62" y="764"/>
                    <a:pt x="84" y="829"/>
                    <a:pt x="114" y="893"/>
                  </a:cubicBezTo>
                  <a:cubicBezTo>
                    <a:pt x="144" y="955"/>
                    <a:pt x="174" y="1019"/>
                    <a:pt x="212" y="1078"/>
                  </a:cubicBezTo>
                  <a:cubicBezTo>
                    <a:pt x="235" y="1112"/>
                    <a:pt x="259" y="1146"/>
                    <a:pt x="287" y="1178"/>
                  </a:cubicBezTo>
                  <a:cubicBezTo>
                    <a:pt x="308" y="1204"/>
                    <a:pt x="330" y="1231"/>
                    <a:pt x="359" y="1249"/>
                  </a:cubicBezTo>
                  <a:cubicBezTo>
                    <a:pt x="373" y="1258"/>
                    <a:pt x="390" y="1264"/>
                    <a:pt x="407" y="1265"/>
                  </a:cubicBezTo>
                  <a:cubicBezTo>
                    <a:pt x="408" y="1265"/>
                    <a:pt x="410" y="1265"/>
                    <a:pt x="412" y="1265"/>
                  </a:cubicBezTo>
                  <a:cubicBezTo>
                    <a:pt x="426" y="1265"/>
                    <a:pt x="440" y="1261"/>
                    <a:pt x="453" y="1254"/>
                  </a:cubicBezTo>
                  <a:cubicBezTo>
                    <a:pt x="457" y="1253"/>
                    <a:pt x="460" y="1250"/>
                    <a:pt x="464" y="1248"/>
                  </a:cubicBezTo>
                  <a:cubicBezTo>
                    <a:pt x="503" y="1225"/>
                    <a:pt x="517" y="1174"/>
                    <a:pt x="500" y="1135"/>
                  </a:cubicBezTo>
                  <a:cubicBezTo>
                    <a:pt x="525" y="1104"/>
                    <a:pt x="524" y="1054"/>
                    <a:pt x="494" y="1023"/>
                  </a:cubicBezTo>
                  <a:cubicBezTo>
                    <a:pt x="460" y="962"/>
                    <a:pt x="433" y="898"/>
                    <a:pt x="404" y="833"/>
                  </a:cubicBezTo>
                  <a:cubicBezTo>
                    <a:pt x="383" y="782"/>
                    <a:pt x="360" y="730"/>
                    <a:pt x="342" y="678"/>
                  </a:cubicBezTo>
                  <a:cubicBezTo>
                    <a:pt x="325" y="628"/>
                    <a:pt x="310" y="580"/>
                    <a:pt x="295" y="528"/>
                  </a:cubicBezTo>
                  <a:lnTo>
                    <a:pt x="295" y="528"/>
                  </a:lnTo>
                  <a:cubicBezTo>
                    <a:pt x="281" y="463"/>
                    <a:pt x="269" y="399"/>
                    <a:pt x="259" y="335"/>
                  </a:cubicBezTo>
                  <a:cubicBezTo>
                    <a:pt x="254" y="297"/>
                    <a:pt x="221" y="271"/>
                    <a:pt x="186" y="265"/>
                  </a:cubicBezTo>
                  <a:cubicBezTo>
                    <a:pt x="187" y="255"/>
                    <a:pt x="187" y="245"/>
                    <a:pt x="189" y="237"/>
                  </a:cubicBezTo>
                  <a:cubicBezTo>
                    <a:pt x="190" y="230"/>
                    <a:pt x="191" y="222"/>
                    <a:pt x="192" y="216"/>
                  </a:cubicBezTo>
                  <a:cubicBezTo>
                    <a:pt x="182" y="204"/>
                    <a:pt x="175" y="191"/>
                    <a:pt x="166" y="177"/>
                  </a:cubicBezTo>
                  <a:lnTo>
                    <a:pt x="117" y="84"/>
                  </a:lnTo>
                  <a:cubicBezTo>
                    <a:pt x="102" y="57"/>
                    <a:pt x="88" y="28"/>
                    <a:pt x="73" y="0"/>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1759925" y="3837950"/>
              <a:ext cx="4500" cy="4475"/>
            </a:xfrm>
            <a:custGeom>
              <a:avLst/>
              <a:gdLst/>
              <a:ahLst/>
              <a:cxnLst/>
              <a:rect l="l" t="t" r="r" b="b"/>
              <a:pathLst>
                <a:path w="180" h="179" extrusionOk="0">
                  <a:moveTo>
                    <a:pt x="87" y="0"/>
                  </a:moveTo>
                  <a:cubicBezTo>
                    <a:pt x="39" y="0"/>
                    <a:pt x="1" y="42"/>
                    <a:pt x="1" y="88"/>
                  </a:cubicBezTo>
                  <a:cubicBezTo>
                    <a:pt x="1" y="139"/>
                    <a:pt x="40" y="176"/>
                    <a:pt x="88" y="178"/>
                  </a:cubicBezTo>
                  <a:cubicBezTo>
                    <a:pt x="90" y="178"/>
                    <a:pt x="92" y="178"/>
                    <a:pt x="93" y="178"/>
                  </a:cubicBezTo>
                  <a:cubicBezTo>
                    <a:pt x="139" y="178"/>
                    <a:pt x="177" y="137"/>
                    <a:pt x="179" y="90"/>
                  </a:cubicBezTo>
                  <a:cubicBezTo>
                    <a:pt x="179" y="41"/>
                    <a:pt x="140" y="3"/>
                    <a:pt x="92" y="0"/>
                  </a:cubicBezTo>
                  <a:cubicBezTo>
                    <a:pt x="90" y="0"/>
                    <a:pt x="88" y="0"/>
                    <a:pt x="87" y="0"/>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1825850" y="3861550"/>
              <a:ext cx="4500" cy="4475"/>
            </a:xfrm>
            <a:custGeom>
              <a:avLst/>
              <a:gdLst/>
              <a:ahLst/>
              <a:cxnLst/>
              <a:rect l="l" t="t" r="r" b="b"/>
              <a:pathLst>
                <a:path w="180" h="179" extrusionOk="0">
                  <a:moveTo>
                    <a:pt x="86" y="1"/>
                  </a:moveTo>
                  <a:cubicBezTo>
                    <a:pt x="40" y="1"/>
                    <a:pt x="1" y="43"/>
                    <a:pt x="1" y="88"/>
                  </a:cubicBezTo>
                  <a:cubicBezTo>
                    <a:pt x="1" y="139"/>
                    <a:pt x="41" y="176"/>
                    <a:pt x="88" y="178"/>
                  </a:cubicBezTo>
                  <a:cubicBezTo>
                    <a:pt x="90" y="178"/>
                    <a:pt x="92" y="178"/>
                    <a:pt x="93" y="178"/>
                  </a:cubicBezTo>
                  <a:cubicBezTo>
                    <a:pt x="140" y="178"/>
                    <a:pt x="177" y="137"/>
                    <a:pt x="179" y="91"/>
                  </a:cubicBezTo>
                  <a:cubicBezTo>
                    <a:pt x="179" y="41"/>
                    <a:pt x="140" y="3"/>
                    <a:pt x="91" y="1"/>
                  </a:cubicBezTo>
                  <a:cubicBezTo>
                    <a:pt x="90" y="1"/>
                    <a:pt x="88" y="1"/>
                    <a:pt x="86" y="1"/>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1830950" y="3865700"/>
              <a:ext cx="4500" cy="4500"/>
            </a:xfrm>
            <a:custGeom>
              <a:avLst/>
              <a:gdLst/>
              <a:ahLst/>
              <a:cxnLst/>
              <a:rect l="l" t="t" r="r" b="b"/>
              <a:pathLst>
                <a:path w="180" h="180" extrusionOk="0">
                  <a:moveTo>
                    <a:pt x="88" y="1"/>
                  </a:moveTo>
                  <a:cubicBezTo>
                    <a:pt x="42" y="1"/>
                    <a:pt x="3" y="42"/>
                    <a:pt x="2" y="89"/>
                  </a:cubicBezTo>
                  <a:cubicBezTo>
                    <a:pt x="1" y="139"/>
                    <a:pt x="40" y="176"/>
                    <a:pt x="90" y="179"/>
                  </a:cubicBezTo>
                  <a:cubicBezTo>
                    <a:pt x="91" y="179"/>
                    <a:pt x="92" y="179"/>
                    <a:pt x="93" y="179"/>
                  </a:cubicBezTo>
                  <a:cubicBezTo>
                    <a:pt x="139" y="179"/>
                    <a:pt x="178" y="138"/>
                    <a:pt x="179" y="92"/>
                  </a:cubicBezTo>
                  <a:cubicBezTo>
                    <a:pt x="179" y="41"/>
                    <a:pt x="141" y="4"/>
                    <a:pt x="92" y="1"/>
                  </a:cubicBezTo>
                  <a:cubicBezTo>
                    <a:pt x="91" y="1"/>
                    <a:pt x="89" y="1"/>
                    <a:pt x="88" y="1"/>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1832550" y="3858825"/>
              <a:ext cx="4500" cy="4450"/>
            </a:xfrm>
            <a:custGeom>
              <a:avLst/>
              <a:gdLst/>
              <a:ahLst/>
              <a:cxnLst/>
              <a:rect l="l" t="t" r="r" b="b"/>
              <a:pathLst>
                <a:path w="180" h="178" extrusionOk="0">
                  <a:moveTo>
                    <a:pt x="87" y="0"/>
                  </a:moveTo>
                  <a:cubicBezTo>
                    <a:pt x="40" y="0"/>
                    <a:pt x="2" y="41"/>
                    <a:pt x="1" y="88"/>
                  </a:cubicBezTo>
                  <a:cubicBezTo>
                    <a:pt x="1" y="138"/>
                    <a:pt x="40" y="176"/>
                    <a:pt x="89" y="178"/>
                  </a:cubicBezTo>
                  <a:cubicBezTo>
                    <a:pt x="90" y="178"/>
                    <a:pt x="92" y="178"/>
                    <a:pt x="93" y="178"/>
                  </a:cubicBezTo>
                  <a:cubicBezTo>
                    <a:pt x="139" y="178"/>
                    <a:pt x="177" y="136"/>
                    <a:pt x="179" y="90"/>
                  </a:cubicBezTo>
                  <a:cubicBezTo>
                    <a:pt x="179" y="40"/>
                    <a:pt x="140" y="2"/>
                    <a:pt x="92" y="0"/>
                  </a:cubicBezTo>
                  <a:cubicBezTo>
                    <a:pt x="90" y="0"/>
                    <a:pt x="88" y="0"/>
                    <a:pt x="87" y="0"/>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1756925" y="3831025"/>
              <a:ext cx="4450" cy="4500"/>
            </a:xfrm>
            <a:custGeom>
              <a:avLst/>
              <a:gdLst/>
              <a:ahLst/>
              <a:cxnLst/>
              <a:rect l="l" t="t" r="r" b="b"/>
              <a:pathLst>
                <a:path w="178" h="180" extrusionOk="0">
                  <a:moveTo>
                    <a:pt x="86" y="1"/>
                  </a:moveTo>
                  <a:cubicBezTo>
                    <a:pt x="39" y="1"/>
                    <a:pt x="1" y="42"/>
                    <a:pt x="0" y="89"/>
                  </a:cubicBezTo>
                  <a:cubicBezTo>
                    <a:pt x="0" y="139"/>
                    <a:pt x="38" y="176"/>
                    <a:pt x="88" y="179"/>
                  </a:cubicBezTo>
                  <a:cubicBezTo>
                    <a:pt x="89" y="179"/>
                    <a:pt x="90" y="179"/>
                    <a:pt x="91" y="179"/>
                  </a:cubicBezTo>
                  <a:cubicBezTo>
                    <a:pt x="138" y="179"/>
                    <a:pt x="177" y="138"/>
                    <a:pt x="178" y="92"/>
                  </a:cubicBezTo>
                  <a:cubicBezTo>
                    <a:pt x="178" y="41"/>
                    <a:pt x="139" y="4"/>
                    <a:pt x="90" y="1"/>
                  </a:cubicBezTo>
                  <a:cubicBezTo>
                    <a:pt x="89" y="1"/>
                    <a:pt x="88" y="1"/>
                    <a:pt x="86" y="1"/>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1736350" y="3839975"/>
              <a:ext cx="4500" cy="4475"/>
            </a:xfrm>
            <a:custGeom>
              <a:avLst/>
              <a:gdLst/>
              <a:ahLst/>
              <a:cxnLst/>
              <a:rect l="l" t="t" r="r" b="b"/>
              <a:pathLst>
                <a:path w="180" h="179" extrusionOk="0">
                  <a:moveTo>
                    <a:pt x="86" y="1"/>
                  </a:moveTo>
                  <a:cubicBezTo>
                    <a:pt x="39" y="1"/>
                    <a:pt x="2" y="42"/>
                    <a:pt x="1" y="89"/>
                  </a:cubicBezTo>
                  <a:cubicBezTo>
                    <a:pt x="1" y="138"/>
                    <a:pt x="40" y="176"/>
                    <a:pt x="88" y="178"/>
                  </a:cubicBezTo>
                  <a:cubicBezTo>
                    <a:pt x="90" y="179"/>
                    <a:pt x="92" y="179"/>
                    <a:pt x="93" y="179"/>
                  </a:cubicBezTo>
                  <a:cubicBezTo>
                    <a:pt x="139" y="179"/>
                    <a:pt x="178" y="137"/>
                    <a:pt x="179" y="91"/>
                  </a:cubicBezTo>
                  <a:cubicBezTo>
                    <a:pt x="179" y="40"/>
                    <a:pt x="139" y="3"/>
                    <a:pt x="91" y="1"/>
                  </a:cubicBezTo>
                  <a:cubicBezTo>
                    <a:pt x="90" y="1"/>
                    <a:pt x="88" y="1"/>
                    <a:pt x="86" y="1"/>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1686950" y="3799250"/>
              <a:ext cx="173000" cy="68000"/>
            </a:xfrm>
            <a:custGeom>
              <a:avLst/>
              <a:gdLst/>
              <a:ahLst/>
              <a:cxnLst/>
              <a:rect l="l" t="t" r="r" b="b"/>
              <a:pathLst>
                <a:path w="6920" h="2720" extrusionOk="0">
                  <a:moveTo>
                    <a:pt x="1642" y="833"/>
                  </a:moveTo>
                  <a:lnTo>
                    <a:pt x="1642" y="833"/>
                  </a:lnTo>
                  <a:cubicBezTo>
                    <a:pt x="1640" y="835"/>
                    <a:pt x="1638" y="836"/>
                    <a:pt x="1636" y="837"/>
                  </a:cubicBezTo>
                  <a:lnTo>
                    <a:pt x="1636" y="837"/>
                  </a:lnTo>
                  <a:cubicBezTo>
                    <a:pt x="1639" y="836"/>
                    <a:pt x="1640" y="835"/>
                    <a:pt x="1642" y="833"/>
                  </a:cubicBezTo>
                  <a:close/>
                  <a:moveTo>
                    <a:pt x="3409" y="0"/>
                  </a:moveTo>
                  <a:cubicBezTo>
                    <a:pt x="3389" y="0"/>
                    <a:pt x="3370" y="0"/>
                    <a:pt x="3350" y="0"/>
                  </a:cubicBezTo>
                  <a:cubicBezTo>
                    <a:pt x="3271" y="1"/>
                    <a:pt x="3192" y="8"/>
                    <a:pt x="3112" y="16"/>
                  </a:cubicBezTo>
                  <a:cubicBezTo>
                    <a:pt x="3087" y="17"/>
                    <a:pt x="3063" y="22"/>
                    <a:pt x="3038" y="26"/>
                  </a:cubicBezTo>
                  <a:cubicBezTo>
                    <a:pt x="3020" y="28"/>
                    <a:pt x="3003" y="30"/>
                    <a:pt x="2986" y="33"/>
                  </a:cubicBezTo>
                  <a:cubicBezTo>
                    <a:pt x="2941" y="43"/>
                    <a:pt x="2896" y="51"/>
                    <a:pt x="2853" y="59"/>
                  </a:cubicBezTo>
                  <a:cubicBezTo>
                    <a:pt x="2761" y="80"/>
                    <a:pt x="2669" y="101"/>
                    <a:pt x="2578" y="125"/>
                  </a:cubicBezTo>
                  <a:cubicBezTo>
                    <a:pt x="2398" y="173"/>
                    <a:pt x="2215" y="222"/>
                    <a:pt x="2044" y="295"/>
                  </a:cubicBezTo>
                  <a:cubicBezTo>
                    <a:pt x="1959" y="331"/>
                    <a:pt x="1871" y="367"/>
                    <a:pt x="1787" y="408"/>
                  </a:cubicBezTo>
                  <a:cubicBezTo>
                    <a:pt x="1703" y="450"/>
                    <a:pt x="1618" y="492"/>
                    <a:pt x="1537" y="541"/>
                  </a:cubicBezTo>
                  <a:cubicBezTo>
                    <a:pt x="1372" y="644"/>
                    <a:pt x="1211" y="750"/>
                    <a:pt x="1062" y="875"/>
                  </a:cubicBezTo>
                  <a:cubicBezTo>
                    <a:pt x="995" y="930"/>
                    <a:pt x="930" y="993"/>
                    <a:pt x="871" y="1057"/>
                  </a:cubicBezTo>
                  <a:cubicBezTo>
                    <a:pt x="804" y="1129"/>
                    <a:pt x="737" y="1203"/>
                    <a:pt x="674" y="1277"/>
                  </a:cubicBezTo>
                  <a:cubicBezTo>
                    <a:pt x="573" y="1399"/>
                    <a:pt x="481" y="1525"/>
                    <a:pt x="402" y="1659"/>
                  </a:cubicBezTo>
                  <a:cubicBezTo>
                    <a:pt x="359" y="1730"/>
                    <a:pt x="321" y="1803"/>
                    <a:pt x="283" y="1878"/>
                  </a:cubicBezTo>
                  <a:cubicBezTo>
                    <a:pt x="242" y="1956"/>
                    <a:pt x="199" y="2035"/>
                    <a:pt x="158" y="2113"/>
                  </a:cubicBezTo>
                  <a:cubicBezTo>
                    <a:pt x="137" y="2153"/>
                    <a:pt x="117" y="2194"/>
                    <a:pt x="98" y="2236"/>
                  </a:cubicBezTo>
                  <a:cubicBezTo>
                    <a:pt x="83" y="2270"/>
                    <a:pt x="68" y="2304"/>
                    <a:pt x="56" y="2338"/>
                  </a:cubicBezTo>
                  <a:lnTo>
                    <a:pt x="52" y="2345"/>
                  </a:lnTo>
                  <a:cubicBezTo>
                    <a:pt x="65" y="2355"/>
                    <a:pt x="74" y="2370"/>
                    <a:pt x="79" y="2386"/>
                  </a:cubicBezTo>
                  <a:cubicBezTo>
                    <a:pt x="88" y="2417"/>
                    <a:pt x="79" y="2450"/>
                    <a:pt x="58" y="2473"/>
                  </a:cubicBezTo>
                  <a:cubicBezTo>
                    <a:pt x="47" y="2521"/>
                    <a:pt x="36" y="2569"/>
                    <a:pt x="25" y="2617"/>
                  </a:cubicBezTo>
                  <a:cubicBezTo>
                    <a:pt x="16" y="2648"/>
                    <a:pt x="8" y="2680"/>
                    <a:pt x="0" y="2710"/>
                  </a:cubicBezTo>
                  <a:cubicBezTo>
                    <a:pt x="12" y="2716"/>
                    <a:pt x="24" y="2720"/>
                    <a:pt x="35" y="2720"/>
                  </a:cubicBezTo>
                  <a:cubicBezTo>
                    <a:pt x="37" y="2720"/>
                    <a:pt x="38" y="2720"/>
                    <a:pt x="39" y="2720"/>
                  </a:cubicBezTo>
                  <a:cubicBezTo>
                    <a:pt x="64" y="2720"/>
                    <a:pt x="89" y="2710"/>
                    <a:pt x="104" y="2689"/>
                  </a:cubicBezTo>
                  <a:cubicBezTo>
                    <a:pt x="120" y="2669"/>
                    <a:pt x="128" y="2647"/>
                    <a:pt x="137" y="2623"/>
                  </a:cubicBezTo>
                  <a:cubicBezTo>
                    <a:pt x="145" y="2602"/>
                    <a:pt x="154" y="2580"/>
                    <a:pt x="160" y="2559"/>
                  </a:cubicBezTo>
                  <a:lnTo>
                    <a:pt x="203" y="2442"/>
                  </a:lnTo>
                  <a:lnTo>
                    <a:pt x="203" y="2441"/>
                  </a:lnTo>
                  <a:lnTo>
                    <a:pt x="203" y="2440"/>
                  </a:lnTo>
                  <a:cubicBezTo>
                    <a:pt x="207" y="2431"/>
                    <a:pt x="210" y="2422"/>
                    <a:pt x="213" y="2412"/>
                  </a:cubicBezTo>
                  <a:lnTo>
                    <a:pt x="225" y="2390"/>
                  </a:lnTo>
                  <a:cubicBezTo>
                    <a:pt x="279" y="2293"/>
                    <a:pt x="344" y="2200"/>
                    <a:pt x="404" y="2108"/>
                  </a:cubicBezTo>
                  <a:cubicBezTo>
                    <a:pt x="471" y="2007"/>
                    <a:pt x="538" y="1903"/>
                    <a:pt x="610" y="1803"/>
                  </a:cubicBezTo>
                  <a:lnTo>
                    <a:pt x="610" y="1803"/>
                  </a:lnTo>
                  <a:lnTo>
                    <a:pt x="609" y="1805"/>
                  </a:lnTo>
                  <a:cubicBezTo>
                    <a:pt x="670" y="1723"/>
                    <a:pt x="734" y="1643"/>
                    <a:pt x="798" y="1564"/>
                  </a:cubicBezTo>
                  <a:cubicBezTo>
                    <a:pt x="860" y="1489"/>
                    <a:pt x="925" y="1416"/>
                    <a:pt x="991" y="1346"/>
                  </a:cubicBezTo>
                  <a:lnTo>
                    <a:pt x="991" y="1346"/>
                  </a:lnTo>
                  <a:lnTo>
                    <a:pt x="986" y="1351"/>
                  </a:lnTo>
                  <a:cubicBezTo>
                    <a:pt x="1040" y="1296"/>
                    <a:pt x="1099" y="1244"/>
                    <a:pt x="1157" y="1193"/>
                  </a:cubicBezTo>
                  <a:cubicBezTo>
                    <a:pt x="1206" y="1152"/>
                    <a:pt x="1252" y="1111"/>
                    <a:pt x="1300" y="1071"/>
                  </a:cubicBezTo>
                  <a:cubicBezTo>
                    <a:pt x="1352" y="1029"/>
                    <a:pt x="1408" y="992"/>
                    <a:pt x="1462" y="954"/>
                  </a:cubicBezTo>
                  <a:cubicBezTo>
                    <a:pt x="1519" y="914"/>
                    <a:pt x="1578" y="874"/>
                    <a:pt x="1636" y="837"/>
                  </a:cubicBezTo>
                  <a:lnTo>
                    <a:pt x="1636" y="837"/>
                  </a:lnTo>
                  <a:cubicBezTo>
                    <a:pt x="1636" y="837"/>
                    <a:pt x="1635" y="837"/>
                    <a:pt x="1635" y="837"/>
                  </a:cubicBezTo>
                  <a:cubicBezTo>
                    <a:pt x="1697" y="800"/>
                    <a:pt x="1760" y="766"/>
                    <a:pt x="1825" y="735"/>
                  </a:cubicBezTo>
                  <a:cubicBezTo>
                    <a:pt x="1889" y="704"/>
                    <a:pt x="1952" y="671"/>
                    <a:pt x="2018" y="641"/>
                  </a:cubicBezTo>
                  <a:cubicBezTo>
                    <a:pt x="2124" y="596"/>
                    <a:pt x="2233" y="557"/>
                    <a:pt x="2343" y="523"/>
                  </a:cubicBezTo>
                  <a:cubicBezTo>
                    <a:pt x="2389" y="512"/>
                    <a:pt x="2436" y="502"/>
                    <a:pt x="2481" y="491"/>
                  </a:cubicBezTo>
                  <a:cubicBezTo>
                    <a:pt x="2540" y="476"/>
                    <a:pt x="2599" y="461"/>
                    <a:pt x="2659" y="449"/>
                  </a:cubicBezTo>
                  <a:cubicBezTo>
                    <a:pt x="2714" y="439"/>
                    <a:pt x="2770" y="429"/>
                    <a:pt x="2826" y="419"/>
                  </a:cubicBezTo>
                  <a:cubicBezTo>
                    <a:pt x="2994" y="397"/>
                    <a:pt x="3164" y="381"/>
                    <a:pt x="3335" y="374"/>
                  </a:cubicBezTo>
                  <a:cubicBezTo>
                    <a:pt x="3378" y="373"/>
                    <a:pt x="3421" y="373"/>
                    <a:pt x="3464" y="373"/>
                  </a:cubicBezTo>
                  <a:cubicBezTo>
                    <a:pt x="3496" y="373"/>
                    <a:pt x="3527" y="373"/>
                    <a:pt x="3559" y="374"/>
                  </a:cubicBezTo>
                  <a:cubicBezTo>
                    <a:pt x="3633" y="376"/>
                    <a:pt x="3708" y="382"/>
                    <a:pt x="3781" y="388"/>
                  </a:cubicBezTo>
                  <a:lnTo>
                    <a:pt x="3770" y="388"/>
                  </a:lnTo>
                  <a:cubicBezTo>
                    <a:pt x="3927" y="407"/>
                    <a:pt x="4085" y="434"/>
                    <a:pt x="4241" y="466"/>
                  </a:cubicBezTo>
                  <a:cubicBezTo>
                    <a:pt x="4369" y="497"/>
                    <a:pt x="4494" y="534"/>
                    <a:pt x="4616" y="579"/>
                  </a:cubicBezTo>
                  <a:cubicBezTo>
                    <a:pt x="4648" y="593"/>
                    <a:pt x="4679" y="608"/>
                    <a:pt x="4710" y="622"/>
                  </a:cubicBezTo>
                  <a:cubicBezTo>
                    <a:pt x="4711" y="624"/>
                    <a:pt x="4712" y="626"/>
                    <a:pt x="4714" y="627"/>
                  </a:cubicBezTo>
                  <a:cubicBezTo>
                    <a:pt x="4759" y="698"/>
                    <a:pt x="4808" y="765"/>
                    <a:pt x="4860" y="831"/>
                  </a:cubicBezTo>
                  <a:cubicBezTo>
                    <a:pt x="4914" y="899"/>
                    <a:pt x="4969" y="964"/>
                    <a:pt x="5024" y="1032"/>
                  </a:cubicBezTo>
                  <a:cubicBezTo>
                    <a:pt x="5078" y="1101"/>
                    <a:pt x="5130" y="1171"/>
                    <a:pt x="5187" y="1236"/>
                  </a:cubicBezTo>
                  <a:cubicBezTo>
                    <a:pt x="5247" y="1306"/>
                    <a:pt x="5308" y="1372"/>
                    <a:pt x="5372" y="1437"/>
                  </a:cubicBezTo>
                  <a:cubicBezTo>
                    <a:pt x="5433" y="1499"/>
                    <a:pt x="5496" y="1560"/>
                    <a:pt x="5557" y="1621"/>
                  </a:cubicBezTo>
                  <a:cubicBezTo>
                    <a:pt x="5554" y="1618"/>
                    <a:pt x="5552" y="1616"/>
                    <a:pt x="5550" y="1614"/>
                  </a:cubicBezTo>
                  <a:lnTo>
                    <a:pt x="5550" y="1614"/>
                  </a:lnTo>
                  <a:cubicBezTo>
                    <a:pt x="5645" y="1715"/>
                    <a:pt x="5731" y="1814"/>
                    <a:pt x="5825" y="1907"/>
                  </a:cubicBezTo>
                  <a:cubicBezTo>
                    <a:pt x="5916" y="1994"/>
                    <a:pt x="6006" y="2082"/>
                    <a:pt x="6108" y="2159"/>
                  </a:cubicBezTo>
                  <a:cubicBezTo>
                    <a:pt x="6208" y="2240"/>
                    <a:pt x="6313" y="2313"/>
                    <a:pt x="6419" y="2385"/>
                  </a:cubicBezTo>
                  <a:cubicBezTo>
                    <a:pt x="6474" y="2422"/>
                    <a:pt x="6528" y="2458"/>
                    <a:pt x="6583" y="2493"/>
                  </a:cubicBezTo>
                  <a:cubicBezTo>
                    <a:pt x="6633" y="2524"/>
                    <a:pt x="6684" y="2554"/>
                    <a:pt x="6734" y="2581"/>
                  </a:cubicBezTo>
                  <a:cubicBezTo>
                    <a:pt x="6733" y="2580"/>
                    <a:pt x="6730" y="2579"/>
                    <a:pt x="6729" y="2577"/>
                  </a:cubicBezTo>
                  <a:lnTo>
                    <a:pt x="6729" y="2577"/>
                  </a:lnTo>
                  <a:cubicBezTo>
                    <a:pt x="6732" y="2580"/>
                    <a:pt x="6734" y="2581"/>
                    <a:pt x="6737" y="2583"/>
                  </a:cubicBezTo>
                  <a:cubicBezTo>
                    <a:pt x="6738" y="2583"/>
                    <a:pt x="6738" y="2585"/>
                    <a:pt x="6739" y="2585"/>
                  </a:cubicBezTo>
                  <a:lnTo>
                    <a:pt x="6738" y="2585"/>
                  </a:lnTo>
                  <a:cubicBezTo>
                    <a:pt x="6754" y="2595"/>
                    <a:pt x="6770" y="2605"/>
                    <a:pt x="6786" y="2612"/>
                  </a:cubicBezTo>
                  <a:cubicBezTo>
                    <a:pt x="6796" y="2619"/>
                    <a:pt x="6807" y="2622"/>
                    <a:pt x="6820" y="2622"/>
                  </a:cubicBezTo>
                  <a:cubicBezTo>
                    <a:pt x="6821" y="2622"/>
                    <a:pt x="6822" y="2622"/>
                    <a:pt x="6823" y="2622"/>
                  </a:cubicBezTo>
                  <a:cubicBezTo>
                    <a:pt x="6848" y="2622"/>
                    <a:pt x="6873" y="2612"/>
                    <a:pt x="6890" y="2592"/>
                  </a:cubicBezTo>
                  <a:cubicBezTo>
                    <a:pt x="6914" y="2565"/>
                    <a:pt x="6920" y="2526"/>
                    <a:pt x="6904" y="2494"/>
                  </a:cubicBezTo>
                  <a:lnTo>
                    <a:pt x="6903" y="2493"/>
                  </a:lnTo>
                  <a:cubicBezTo>
                    <a:pt x="6903" y="2492"/>
                    <a:pt x="6902" y="2490"/>
                    <a:pt x="6900" y="2489"/>
                  </a:cubicBezTo>
                  <a:cubicBezTo>
                    <a:pt x="6893" y="2472"/>
                    <a:pt x="6878" y="2461"/>
                    <a:pt x="6862" y="2452"/>
                  </a:cubicBezTo>
                  <a:cubicBezTo>
                    <a:pt x="6846" y="2443"/>
                    <a:pt x="6832" y="2435"/>
                    <a:pt x="6817" y="2427"/>
                  </a:cubicBezTo>
                  <a:cubicBezTo>
                    <a:pt x="6820" y="2396"/>
                    <a:pt x="6806" y="2363"/>
                    <a:pt x="6779" y="2343"/>
                  </a:cubicBezTo>
                  <a:cubicBezTo>
                    <a:pt x="6769" y="2337"/>
                    <a:pt x="6758" y="2330"/>
                    <a:pt x="6747" y="2325"/>
                  </a:cubicBezTo>
                  <a:cubicBezTo>
                    <a:pt x="6758" y="2312"/>
                    <a:pt x="6764" y="2296"/>
                    <a:pt x="6765" y="2278"/>
                  </a:cubicBezTo>
                  <a:cubicBezTo>
                    <a:pt x="6766" y="2265"/>
                    <a:pt x="6766" y="2250"/>
                    <a:pt x="6761" y="2236"/>
                  </a:cubicBezTo>
                  <a:cubicBezTo>
                    <a:pt x="6761" y="2232"/>
                    <a:pt x="6760" y="2230"/>
                    <a:pt x="6760" y="2224"/>
                  </a:cubicBezTo>
                  <a:cubicBezTo>
                    <a:pt x="6756" y="2201"/>
                    <a:pt x="6740" y="2175"/>
                    <a:pt x="6724" y="2158"/>
                  </a:cubicBezTo>
                  <a:cubicBezTo>
                    <a:pt x="6717" y="2153"/>
                    <a:pt x="6711" y="2147"/>
                    <a:pt x="6706" y="2142"/>
                  </a:cubicBezTo>
                  <a:cubicBezTo>
                    <a:pt x="6697" y="2127"/>
                    <a:pt x="6687" y="2115"/>
                    <a:pt x="6676" y="2101"/>
                  </a:cubicBezTo>
                  <a:cubicBezTo>
                    <a:pt x="6678" y="2074"/>
                    <a:pt x="6668" y="2045"/>
                    <a:pt x="6647" y="2027"/>
                  </a:cubicBezTo>
                  <a:cubicBezTo>
                    <a:pt x="6642" y="2023"/>
                    <a:pt x="6637" y="2018"/>
                    <a:pt x="6631" y="2014"/>
                  </a:cubicBezTo>
                  <a:cubicBezTo>
                    <a:pt x="6639" y="1991"/>
                    <a:pt x="6645" y="1967"/>
                    <a:pt x="6636" y="1943"/>
                  </a:cubicBezTo>
                  <a:cubicBezTo>
                    <a:pt x="6631" y="1929"/>
                    <a:pt x="6626" y="1914"/>
                    <a:pt x="6618" y="1899"/>
                  </a:cubicBezTo>
                  <a:cubicBezTo>
                    <a:pt x="6611" y="1888"/>
                    <a:pt x="6605" y="1878"/>
                    <a:pt x="6598" y="1865"/>
                  </a:cubicBezTo>
                  <a:cubicBezTo>
                    <a:pt x="6573" y="1824"/>
                    <a:pt x="6548" y="1785"/>
                    <a:pt x="6521" y="1746"/>
                  </a:cubicBezTo>
                  <a:cubicBezTo>
                    <a:pt x="6498" y="1709"/>
                    <a:pt x="6474" y="1674"/>
                    <a:pt x="6448" y="1640"/>
                  </a:cubicBezTo>
                  <a:cubicBezTo>
                    <a:pt x="6422" y="1605"/>
                    <a:pt x="6398" y="1569"/>
                    <a:pt x="6369" y="1535"/>
                  </a:cubicBezTo>
                  <a:cubicBezTo>
                    <a:pt x="6307" y="1458"/>
                    <a:pt x="6245" y="1380"/>
                    <a:pt x="6181" y="1306"/>
                  </a:cubicBezTo>
                  <a:cubicBezTo>
                    <a:pt x="6156" y="1277"/>
                    <a:pt x="6133" y="1249"/>
                    <a:pt x="6108" y="1220"/>
                  </a:cubicBezTo>
                  <a:cubicBezTo>
                    <a:pt x="6074" y="1183"/>
                    <a:pt x="6041" y="1143"/>
                    <a:pt x="6005" y="1106"/>
                  </a:cubicBezTo>
                  <a:cubicBezTo>
                    <a:pt x="5948" y="1045"/>
                    <a:pt x="5892" y="983"/>
                    <a:pt x="5831" y="925"/>
                  </a:cubicBezTo>
                  <a:cubicBezTo>
                    <a:pt x="5795" y="890"/>
                    <a:pt x="5759" y="857"/>
                    <a:pt x="5723" y="822"/>
                  </a:cubicBezTo>
                  <a:cubicBezTo>
                    <a:pt x="5716" y="815"/>
                    <a:pt x="5710" y="807"/>
                    <a:pt x="5705" y="801"/>
                  </a:cubicBezTo>
                  <a:cubicBezTo>
                    <a:pt x="5697" y="794"/>
                    <a:pt x="5688" y="787"/>
                    <a:pt x="5679" y="782"/>
                  </a:cubicBezTo>
                  <a:cubicBezTo>
                    <a:pt x="5659" y="764"/>
                    <a:pt x="5636" y="746"/>
                    <a:pt x="5615" y="728"/>
                  </a:cubicBezTo>
                  <a:cubicBezTo>
                    <a:pt x="5586" y="702"/>
                    <a:pt x="5557" y="675"/>
                    <a:pt x="5526" y="652"/>
                  </a:cubicBezTo>
                  <a:cubicBezTo>
                    <a:pt x="5481" y="619"/>
                    <a:pt x="5437" y="585"/>
                    <a:pt x="5392" y="552"/>
                  </a:cubicBezTo>
                  <a:cubicBezTo>
                    <a:pt x="5357" y="524"/>
                    <a:pt x="5320" y="500"/>
                    <a:pt x="5284" y="475"/>
                  </a:cubicBezTo>
                  <a:cubicBezTo>
                    <a:pt x="5261" y="460"/>
                    <a:pt x="5238" y="443"/>
                    <a:pt x="5215" y="428"/>
                  </a:cubicBezTo>
                  <a:cubicBezTo>
                    <a:pt x="5184" y="408"/>
                    <a:pt x="5153" y="392"/>
                    <a:pt x="5118" y="378"/>
                  </a:cubicBezTo>
                  <a:cubicBezTo>
                    <a:pt x="5109" y="375"/>
                    <a:pt x="5100" y="374"/>
                    <a:pt x="5090" y="374"/>
                  </a:cubicBezTo>
                  <a:cubicBezTo>
                    <a:pt x="5080" y="374"/>
                    <a:pt x="5069" y="376"/>
                    <a:pt x="5058" y="379"/>
                  </a:cubicBezTo>
                  <a:cubicBezTo>
                    <a:pt x="5042" y="367"/>
                    <a:pt x="5024" y="353"/>
                    <a:pt x="5006" y="340"/>
                  </a:cubicBezTo>
                  <a:cubicBezTo>
                    <a:pt x="4957" y="302"/>
                    <a:pt x="4906" y="261"/>
                    <a:pt x="4851" y="230"/>
                  </a:cubicBezTo>
                  <a:cubicBezTo>
                    <a:pt x="4841" y="224"/>
                    <a:pt x="4831" y="221"/>
                    <a:pt x="4821" y="218"/>
                  </a:cubicBezTo>
                  <a:cubicBezTo>
                    <a:pt x="4821" y="216"/>
                    <a:pt x="4820" y="214"/>
                    <a:pt x="4819" y="212"/>
                  </a:cubicBezTo>
                  <a:cubicBezTo>
                    <a:pt x="4814" y="204"/>
                    <a:pt x="4809" y="197"/>
                    <a:pt x="4805" y="188"/>
                  </a:cubicBezTo>
                  <a:cubicBezTo>
                    <a:pt x="4772" y="181"/>
                    <a:pt x="4738" y="173"/>
                    <a:pt x="4705" y="165"/>
                  </a:cubicBezTo>
                  <a:cubicBezTo>
                    <a:pt x="4676" y="156"/>
                    <a:pt x="4647" y="149"/>
                    <a:pt x="4618" y="140"/>
                  </a:cubicBezTo>
                  <a:cubicBezTo>
                    <a:pt x="4607" y="136"/>
                    <a:pt x="4596" y="134"/>
                    <a:pt x="4583" y="129"/>
                  </a:cubicBezTo>
                  <a:cubicBezTo>
                    <a:pt x="4573" y="139"/>
                    <a:pt x="4561" y="142"/>
                    <a:pt x="4547" y="146"/>
                  </a:cubicBezTo>
                  <a:lnTo>
                    <a:pt x="4443" y="123"/>
                  </a:lnTo>
                  <a:cubicBezTo>
                    <a:pt x="4427" y="114"/>
                    <a:pt x="4415" y="104"/>
                    <a:pt x="4403" y="89"/>
                  </a:cubicBezTo>
                  <a:lnTo>
                    <a:pt x="4403" y="89"/>
                  </a:lnTo>
                  <a:cubicBezTo>
                    <a:pt x="4403" y="99"/>
                    <a:pt x="4405" y="106"/>
                    <a:pt x="4407" y="115"/>
                  </a:cubicBezTo>
                  <a:cubicBezTo>
                    <a:pt x="4307" y="92"/>
                    <a:pt x="4206" y="70"/>
                    <a:pt x="4103" y="53"/>
                  </a:cubicBezTo>
                  <a:cubicBezTo>
                    <a:pt x="3941" y="26"/>
                    <a:pt x="3776" y="16"/>
                    <a:pt x="3612" y="6"/>
                  </a:cubicBezTo>
                  <a:cubicBezTo>
                    <a:pt x="3544" y="2"/>
                    <a:pt x="3477" y="0"/>
                    <a:pt x="3409" y="0"/>
                  </a:cubicBezTo>
                  <a:close/>
                </a:path>
              </a:pathLst>
            </a:custGeom>
            <a:solidFill>
              <a:srgbClr val="F48C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1798700" y="3931700"/>
              <a:ext cx="20225" cy="29000"/>
            </a:xfrm>
            <a:custGeom>
              <a:avLst/>
              <a:gdLst/>
              <a:ahLst/>
              <a:cxnLst/>
              <a:rect l="l" t="t" r="r" b="b"/>
              <a:pathLst>
                <a:path w="809" h="1160" extrusionOk="0">
                  <a:moveTo>
                    <a:pt x="139" y="0"/>
                  </a:moveTo>
                  <a:cubicBezTo>
                    <a:pt x="97" y="0"/>
                    <a:pt x="59" y="31"/>
                    <a:pt x="50" y="74"/>
                  </a:cubicBezTo>
                  <a:cubicBezTo>
                    <a:pt x="47" y="94"/>
                    <a:pt x="50" y="114"/>
                    <a:pt x="55" y="132"/>
                  </a:cubicBezTo>
                  <a:lnTo>
                    <a:pt x="55" y="135"/>
                  </a:lnTo>
                  <a:lnTo>
                    <a:pt x="55" y="138"/>
                  </a:lnTo>
                  <a:cubicBezTo>
                    <a:pt x="58" y="158"/>
                    <a:pt x="60" y="178"/>
                    <a:pt x="65" y="198"/>
                  </a:cubicBezTo>
                  <a:cubicBezTo>
                    <a:pt x="74" y="235"/>
                    <a:pt x="96" y="267"/>
                    <a:pt x="116" y="301"/>
                  </a:cubicBezTo>
                  <a:cubicBezTo>
                    <a:pt x="126" y="317"/>
                    <a:pt x="135" y="330"/>
                    <a:pt x="146" y="346"/>
                  </a:cubicBezTo>
                  <a:cubicBezTo>
                    <a:pt x="150" y="353"/>
                    <a:pt x="158" y="355"/>
                    <a:pt x="163" y="360"/>
                  </a:cubicBezTo>
                  <a:cubicBezTo>
                    <a:pt x="150" y="364"/>
                    <a:pt x="137" y="369"/>
                    <a:pt x="127" y="379"/>
                  </a:cubicBezTo>
                  <a:cubicBezTo>
                    <a:pt x="116" y="390"/>
                    <a:pt x="104" y="400"/>
                    <a:pt x="97" y="414"/>
                  </a:cubicBezTo>
                  <a:cubicBezTo>
                    <a:pt x="90" y="425"/>
                    <a:pt x="83" y="437"/>
                    <a:pt x="79" y="451"/>
                  </a:cubicBezTo>
                  <a:cubicBezTo>
                    <a:pt x="71" y="467"/>
                    <a:pt x="68" y="484"/>
                    <a:pt x="64" y="502"/>
                  </a:cubicBezTo>
                  <a:cubicBezTo>
                    <a:pt x="58" y="523"/>
                    <a:pt x="53" y="545"/>
                    <a:pt x="49" y="565"/>
                  </a:cubicBezTo>
                  <a:cubicBezTo>
                    <a:pt x="43" y="607"/>
                    <a:pt x="35" y="648"/>
                    <a:pt x="30" y="690"/>
                  </a:cubicBezTo>
                  <a:cubicBezTo>
                    <a:pt x="21" y="762"/>
                    <a:pt x="13" y="835"/>
                    <a:pt x="8" y="907"/>
                  </a:cubicBezTo>
                  <a:cubicBezTo>
                    <a:pt x="4" y="955"/>
                    <a:pt x="1" y="1007"/>
                    <a:pt x="12" y="1052"/>
                  </a:cubicBezTo>
                  <a:cubicBezTo>
                    <a:pt x="16" y="1071"/>
                    <a:pt x="23" y="1086"/>
                    <a:pt x="33" y="1101"/>
                  </a:cubicBezTo>
                  <a:cubicBezTo>
                    <a:pt x="42" y="1116"/>
                    <a:pt x="55" y="1128"/>
                    <a:pt x="71" y="1136"/>
                  </a:cubicBezTo>
                  <a:cubicBezTo>
                    <a:pt x="74" y="1137"/>
                    <a:pt x="75" y="1138"/>
                    <a:pt x="78" y="1138"/>
                  </a:cubicBezTo>
                  <a:cubicBezTo>
                    <a:pt x="89" y="1144"/>
                    <a:pt x="102" y="1146"/>
                    <a:pt x="115" y="1146"/>
                  </a:cubicBezTo>
                  <a:cubicBezTo>
                    <a:pt x="123" y="1146"/>
                    <a:pt x="130" y="1146"/>
                    <a:pt x="137" y="1144"/>
                  </a:cubicBezTo>
                  <a:cubicBezTo>
                    <a:pt x="149" y="1152"/>
                    <a:pt x="164" y="1158"/>
                    <a:pt x="181" y="1159"/>
                  </a:cubicBezTo>
                  <a:lnTo>
                    <a:pt x="193" y="1159"/>
                  </a:lnTo>
                  <a:cubicBezTo>
                    <a:pt x="204" y="1158"/>
                    <a:pt x="214" y="1155"/>
                    <a:pt x="226" y="1151"/>
                  </a:cubicBezTo>
                  <a:cubicBezTo>
                    <a:pt x="236" y="1157"/>
                    <a:pt x="250" y="1160"/>
                    <a:pt x="262" y="1160"/>
                  </a:cubicBezTo>
                  <a:cubicBezTo>
                    <a:pt x="263" y="1160"/>
                    <a:pt x="265" y="1160"/>
                    <a:pt x="267" y="1160"/>
                  </a:cubicBezTo>
                  <a:cubicBezTo>
                    <a:pt x="306" y="1160"/>
                    <a:pt x="337" y="1135"/>
                    <a:pt x="350" y="1098"/>
                  </a:cubicBezTo>
                  <a:cubicBezTo>
                    <a:pt x="363" y="1064"/>
                    <a:pt x="370" y="1026"/>
                    <a:pt x="379" y="989"/>
                  </a:cubicBezTo>
                  <a:cubicBezTo>
                    <a:pt x="385" y="971"/>
                    <a:pt x="390" y="951"/>
                    <a:pt x="396" y="932"/>
                  </a:cubicBezTo>
                  <a:cubicBezTo>
                    <a:pt x="399" y="932"/>
                    <a:pt x="402" y="932"/>
                    <a:pt x="404" y="932"/>
                  </a:cubicBezTo>
                  <a:cubicBezTo>
                    <a:pt x="434" y="932"/>
                    <a:pt x="460" y="917"/>
                    <a:pt x="478" y="893"/>
                  </a:cubicBezTo>
                  <a:cubicBezTo>
                    <a:pt x="496" y="869"/>
                    <a:pt x="502" y="835"/>
                    <a:pt x="510" y="807"/>
                  </a:cubicBezTo>
                  <a:cubicBezTo>
                    <a:pt x="514" y="788"/>
                    <a:pt x="519" y="771"/>
                    <a:pt x="523" y="754"/>
                  </a:cubicBezTo>
                  <a:cubicBezTo>
                    <a:pt x="524" y="751"/>
                    <a:pt x="524" y="749"/>
                    <a:pt x="525" y="746"/>
                  </a:cubicBezTo>
                  <a:cubicBezTo>
                    <a:pt x="548" y="682"/>
                    <a:pt x="569" y="617"/>
                    <a:pt x="592" y="553"/>
                  </a:cubicBezTo>
                  <a:lnTo>
                    <a:pt x="592" y="554"/>
                  </a:lnTo>
                  <a:cubicBezTo>
                    <a:pt x="592" y="553"/>
                    <a:pt x="592" y="553"/>
                    <a:pt x="594" y="551"/>
                  </a:cubicBezTo>
                  <a:cubicBezTo>
                    <a:pt x="595" y="549"/>
                    <a:pt x="595" y="548"/>
                    <a:pt x="596" y="545"/>
                  </a:cubicBezTo>
                  <a:lnTo>
                    <a:pt x="596" y="545"/>
                  </a:lnTo>
                  <a:cubicBezTo>
                    <a:pt x="596" y="546"/>
                    <a:pt x="595" y="548"/>
                    <a:pt x="595" y="549"/>
                  </a:cubicBezTo>
                  <a:cubicBezTo>
                    <a:pt x="613" y="508"/>
                    <a:pt x="632" y="471"/>
                    <a:pt x="654" y="432"/>
                  </a:cubicBezTo>
                  <a:cubicBezTo>
                    <a:pt x="664" y="415"/>
                    <a:pt x="664" y="394"/>
                    <a:pt x="659" y="374"/>
                  </a:cubicBezTo>
                  <a:cubicBezTo>
                    <a:pt x="668" y="369"/>
                    <a:pt x="677" y="365"/>
                    <a:pt x="684" y="359"/>
                  </a:cubicBezTo>
                  <a:cubicBezTo>
                    <a:pt x="705" y="341"/>
                    <a:pt x="723" y="321"/>
                    <a:pt x="741" y="301"/>
                  </a:cubicBezTo>
                  <a:cubicBezTo>
                    <a:pt x="759" y="282"/>
                    <a:pt x="772" y="257"/>
                    <a:pt x="786" y="235"/>
                  </a:cubicBezTo>
                  <a:cubicBezTo>
                    <a:pt x="809" y="194"/>
                    <a:pt x="798" y="138"/>
                    <a:pt x="756" y="111"/>
                  </a:cubicBezTo>
                  <a:cubicBezTo>
                    <a:pt x="750" y="107"/>
                    <a:pt x="744" y="105"/>
                    <a:pt x="737" y="102"/>
                  </a:cubicBezTo>
                  <a:cubicBezTo>
                    <a:pt x="736" y="105"/>
                    <a:pt x="735" y="109"/>
                    <a:pt x="734" y="111"/>
                  </a:cubicBezTo>
                  <a:cubicBezTo>
                    <a:pt x="693" y="184"/>
                    <a:pt x="644" y="256"/>
                    <a:pt x="571" y="301"/>
                  </a:cubicBezTo>
                  <a:cubicBezTo>
                    <a:pt x="563" y="305"/>
                    <a:pt x="555" y="307"/>
                    <a:pt x="548" y="311"/>
                  </a:cubicBezTo>
                  <a:cubicBezTo>
                    <a:pt x="541" y="313"/>
                    <a:pt x="534" y="317"/>
                    <a:pt x="528" y="318"/>
                  </a:cubicBezTo>
                  <a:cubicBezTo>
                    <a:pt x="518" y="321"/>
                    <a:pt x="507" y="323"/>
                    <a:pt x="496" y="324"/>
                  </a:cubicBezTo>
                  <a:cubicBezTo>
                    <a:pt x="479" y="326"/>
                    <a:pt x="462" y="328"/>
                    <a:pt x="444" y="328"/>
                  </a:cubicBezTo>
                  <a:cubicBezTo>
                    <a:pt x="440" y="328"/>
                    <a:pt x="436" y="328"/>
                    <a:pt x="432" y="328"/>
                  </a:cubicBezTo>
                  <a:cubicBezTo>
                    <a:pt x="420" y="327"/>
                    <a:pt x="405" y="326"/>
                    <a:pt x="393" y="322"/>
                  </a:cubicBezTo>
                  <a:cubicBezTo>
                    <a:pt x="378" y="317"/>
                    <a:pt x="363" y="310"/>
                    <a:pt x="349" y="303"/>
                  </a:cubicBezTo>
                  <a:cubicBezTo>
                    <a:pt x="329" y="295"/>
                    <a:pt x="307" y="287"/>
                    <a:pt x="291" y="274"/>
                  </a:cubicBezTo>
                  <a:cubicBezTo>
                    <a:pt x="271" y="259"/>
                    <a:pt x="254" y="239"/>
                    <a:pt x="238" y="220"/>
                  </a:cubicBezTo>
                  <a:cubicBezTo>
                    <a:pt x="225" y="203"/>
                    <a:pt x="215" y="183"/>
                    <a:pt x="208" y="164"/>
                  </a:cubicBezTo>
                  <a:cubicBezTo>
                    <a:pt x="200" y="147"/>
                    <a:pt x="194" y="131"/>
                    <a:pt x="190" y="111"/>
                  </a:cubicBezTo>
                  <a:cubicBezTo>
                    <a:pt x="182" y="78"/>
                    <a:pt x="181" y="45"/>
                    <a:pt x="179" y="12"/>
                  </a:cubicBezTo>
                  <a:lnTo>
                    <a:pt x="179" y="11"/>
                  </a:lnTo>
                  <a:cubicBezTo>
                    <a:pt x="172" y="7"/>
                    <a:pt x="163" y="3"/>
                    <a:pt x="154" y="2"/>
                  </a:cubicBezTo>
                  <a:cubicBezTo>
                    <a:pt x="149" y="1"/>
                    <a:pt x="144" y="0"/>
                    <a:pt x="139" y="0"/>
                  </a:cubicBezTo>
                  <a:close/>
                </a:path>
              </a:pathLst>
            </a:custGeom>
            <a:solidFill>
              <a:srgbClr val="F48C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1826200" y="3874100"/>
              <a:ext cx="63375" cy="174275"/>
            </a:xfrm>
            <a:custGeom>
              <a:avLst/>
              <a:gdLst/>
              <a:ahLst/>
              <a:cxnLst/>
              <a:rect l="l" t="t" r="r" b="b"/>
              <a:pathLst>
                <a:path w="2535" h="6971" extrusionOk="0">
                  <a:moveTo>
                    <a:pt x="1789" y="901"/>
                  </a:moveTo>
                  <a:cubicBezTo>
                    <a:pt x="1789" y="901"/>
                    <a:pt x="1789" y="902"/>
                    <a:pt x="1790" y="902"/>
                  </a:cubicBezTo>
                  <a:lnTo>
                    <a:pt x="1790" y="902"/>
                  </a:lnTo>
                  <a:cubicBezTo>
                    <a:pt x="1789" y="901"/>
                    <a:pt x="1789" y="901"/>
                    <a:pt x="1789" y="901"/>
                  </a:cubicBezTo>
                  <a:close/>
                  <a:moveTo>
                    <a:pt x="1822" y="944"/>
                  </a:moveTo>
                  <a:cubicBezTo>
                    <a:pt x="1823" y="945"/>
                    <a:pt x="1823" y="945"/>
                    <a:pt x="1823" y="946"/>
                  </a:cubicBezTo>
                  <a:cubicBezTo>
                    <a:pt x="1823" y="945"/>
                    <a:pt x="1823" y="945"/>
                    <a:pt x="1822" y="944"/>
                  </a:cubicBezTo>
                  <a:close/>
                  <a:moveTo>
                    <a:pt x="2129" y="2494"/>
                  </a:moveTo>
                  <a:lnTo>
                    <a:pt x="2129" y="2494"/>
                  </a:lnTo>
                  <a:cubicBezTo>
                    <a:pt x="2129" y="2495"/>
                    <a:pt x="2129" y="2496"/>
                    <a:pt x="2129" y="2498"/>
                  </a:cubicBezTo>
                  <a:cubicBezTo>
                    <a:pt x="2129" y="2496"/>
                    <a:pt x="2129" y="2495"/>
                    <a:pt x="2129" y="2494"/>
                  </a:cubicBezTo>
                  <a:close/>
                  <a:moveTo>
                    <a:pt x="2295" y="3279"/>
                  </a:moveTo>
                  <a:cubicBezTo>
                    <a:pt x="2295" y="3280"/>
                    <a:pt x="2294" y="3281"/>
                    <a:pt x="2294" y="3282"/>
                  </a:cubicBezTo>
                  <a:cubicBezTo>
                    <a:pt x="2294" y="3281"/>
                    <a:pt x="2295" y="3280"/>
                    <a:pt x="2295" y="3279"/>
                  </a:cubicBezTo>
                  <a:close/>
                  <a:moveTo>
                    <a:pt x="776" y="6368"/>
                  </a:moveTo>
                  <a:cubicBezTo>
                    <a:pt x="776" y="6369"/>
                    <a:pt x="777" y="6369"/>
                    <a:pt x="777" y="6371"/>
                  </a:cubicBezTo>
                  <a:lnTo>
                    <a:pt x="777" y="6371"/>
                  </a:lnTo>
                  <a:cubicBezTo>
                    <a:pt x="777" y="6369"/>
                    <a:pt x="776" y="6368"/>
                    <a:pt x="776" y="6368"/>
                  </a:cubicBezTo>
                  <a:close/>
                  <a:moveTo>
                    <a:pt x="859" y="6465"/>
                  </a:moveTo>
                  <a:lnTo>
                    <a:pt x="859" y="6465"/>
                  </a:lnTo>
                  <a:cubicBezTo>
                    <a:pt x="860" y="6465"/>
                    <a:pt x="860" y="6465"/>
                    <a:pt x="861" y="6466"/>
                  </a:cubicBezTo>
                  <a:cubicBezTo>
                    <a:pt x="860" y="6465"/>
                    <a:pt x="860" y="6465"/>
                    <a:pt x="859" y="6465"/>
                  </a:cubicBezTo>
                  <a:close/>
                  <a:moveTo>
                    <a:pt x="1525" y="1"/>
                  </a:moveTo>
                  <a:cubicBezTo>
                    <a:pt x="1500" y="1"/>
                    <a:pt x="1474" y="10"/>
                    <a:pt x="1456" y="26"/>
                  </a:cubicBezTo>
                  <a:cubicBezTo>
                    <a:pt x="1446" y="35"/>
                    <a:pt x="1439" y="47"/>
                    <a:pt x="1432" y="58"/>
                  </a:cubicBezTo>
                  <a:lnTo>
                    <a:pt x="1431" y="58"/>
                  </a:lnTo>
                  <a:cubicBezTo>
                    <a:pt x="1429" y="58"/>
                    <a:pt x="1427" y="58"/>
                    <a:pt x="1425" y="58"/>
                  </a:cubicBezTo>
                  <a:cubicBezTo>
                    <a:pt x="1387" y="58"/>
                    <a:pt x="1353" y="83"/>
                    <a:pt x="1342" y="118"/>
                  </a:cubicBezTo>
                  <a:cubicBezTo>
                    <a:pt x="1335" y="132"/>
                    <a:pt x="1335" y="146"/>
                    <a:pt x="1337" y="159"/>
                  </a:cubicBezTo>
                  <a:cubicBezTo>
                    <a:pt x="1338" y="169"/>
                    <a:pt x="1338" y="179"/>
                    <a:pt x="1338" y="189"/>
                  </a:cubicBezTo>
                  <a:cubicBezTo>
                    <a:pt x="1338" y="190"/>
                    <a:pt x="1337" y="192"/>
                    <a:pt x="1337" y="194"/>
                  </a:cubicBezTo>
                  <a:cubicBezTo>
                    <a:pt x="1328" y="231"/>
                    <a:pt x="1349" y="269"/>
                    <a:pt x="1380" y="287"/>
                  </a:cubicBezTo>
                  <a:cubicBezTo>
                    <a:pt x="1365" y="311"/>
                    <a:pt x="1360" y="340"/>
                    <a:pt x="1369" y="367"/>
                  </a:cubicBezTo>
                  <a:cubicBezTo>
                    <a:pt x="1376" y="385"/>
                    <a:pt x="1387" y="401"/>
                    <a:pt x="1399" y="414"/>
                  </a:cubicBezTo>
                  <a:cubicBezTo>
                    <a:pt x="1360" y="438"/>
                    <a:pt x="1344" y="488"/>
                    <a:pt x="1365" y="530"/>
                  </a:cubicBezTo>
                  <a:cubicBezTo>
                    <a:pt x="1378" y="553"/>
                    <a:pt x="1400" y="571"/>
                    <a:pt x="1425" y="577"/>
                  </a:cubicBezTo>
                  <a:cubicBezTo>
                    <a:pt x="1437" y="583"/>
                    <a:pt x="1452" y="592"/>
                    <a:pt x="1464" y="599"/>
                  </a:cubicBezTo>
                  <a:cubicBezTo>
                    <a:pt x="1496" y="617"/>
                    <a:pt x="1524" y="636"/>
                    <a:pt x="1553" y="657"/>
                  </a:cubicBezTo>
                  <a:cubicBezTo>
                    <a:pt x="1587" y="688"/>
                    <a:pt x="1622" y="719"/>
                    <a:pt x="1654" y="752"/>
                  </a:cubicBezTo>
                  <a:cubicBezTo>
                    <a:pt x="1700" y="798"/>
                    <a:pt x="1745" y="847"/>
                    <a:pt x="1788" y="899"/>
                  </a:cubicBezTo>
                  <a:lnTo>
                    <a:pt x="1788" y="899"/>
                  </a:lnTo>
                  <a:cubicBezTo>
                    <a:pt x="1788" y="900"/>
                    <a:pt x="1788" y="900"/>
                    <a:pt x="1789" y="901"/>
                  </a:cubicBezTo>
                  <a:lnTo>
                    <a:pt x="1789" y="901"/>
                  </a:lnTo>
                  <a:cubicBezTo>
                    <a:pt x="1789" y="900"/>
                    <a:pt x="1788" y="900"/>
                    <a:pt x="1788" y="900"/>
                  </a:cubicBezTo>
                  <a:lnTo>
                    <a:pt x="1788" y="900"/>
                  </a:lnTo>
                  <a:cubicBezTo>
                    <a:pt x="1789" y="900"/>
                    <a:pt x="1790" y="901"/>
                    <a:pt x="1790" y="902"/>
                  </a:cubicBezTo>
                  <a:cubicBezTo>
                    <a:pt x="1790" y="902"/>
                    <a:pt x="1790" y="902"/>
                    <a:pt x="1790" y="902"/>
                  </a:cubicBezTo>
                  <a:lnTo>
                    <a:pt x="1790" y="902"/>
                  </a:lnTo>
                  <a:cubicBezTo>
                    <a:pt x="1791" y="903"/>
                    <a:pt x="1792" y="904"/>
                    <a:pt x="1792" y="904"/>
                  </a:cubicBezTo>
                  <a:cubicBezTo>
                    <a:pt x="1792" y="906"/>
                    <a:pt x="1794" y="906"/>
                    <a:pt x="1794" y="907"/>
                  </a:cubicBezTo>
                  <a:lnTo>
                    <a:pt x="1792" y="906"/>
                  </a:lnTo>
                  <a:lnTo>
                    <a:pt x="1792" y="906"/>
                  </a:lnTo>
                  <a:cubicBezTo>
                    <a:pt x="1801" y="918"/>
                    <a:pt x="1809" y="928"/>
                    <a:pt x="1818" y="939"/>
                  </a:cubicBezTo>
                  <a:cubicBezTo>
                    <a:pt x="1818" y="938"/>
                    <a:pt x="1817" y="938"/>
                    <a:pt x="1817" y="937"/>
                  </a:cubicBezTo>
                  <a:lnTo>
                    <a:pt x="1817" y="937"/>
                  </a:lnTo>
                  <a:cubicBezTo>
                    <a:pt x="1818" y="938"/>
                    <a:pt x="1818" y="939"/>
                    <a:pt x="1819" y="940"/>
                  </a:cubicBezTo>
                  <a:cubicBezTo>
                    <a:pt x="1821" y="942"/>
                    <a:pt x="1822" y="943"/>
                    <a:pt x="1822" y="944"/>
                  </a:cubicBezTo>
                  <a:lnTo>
                    <a:pt x="1822" y="944"/>
                  </a:lnTo>
                  <a:cubicBezTo>
                    <a:pt x="1822" y="944"/>
                    <a:pt x="1822" y="944"/>
                    <a:pt x="1822" y="944"/>
                  </a:cubicBezTo>
                  <a:lnTo>
                    <a:pt x="1822" y="944"/>
                  </a:lnTo>
                  <a:cubicBezTo>
                    <a:pt x="1881" y="1023"/>
                    <a:pt x="1936" y="1106"/>
                    <a:pt x="1987" y="1191"/>
                  </a:cubicBezTo>
                  <a:cubicBezTo>
                    <a:pt x="2015" y="1245"/>
                    <a:pt x="2043" y="1299"/>
                    <a:pt x="2066" y="1355"/>
                  </a:cubicBezTo>
                  <a:cubicBezTo>
                    <a:pt x="2087" y="1408"/>
                    <a:pt x="2105" y="1462"/>
                    <a:pt x="2122" y="1517"/>
                  </a:cubicBezTo>
                  <a:cubicBezTo>
                    <a:pt x="2137" y="1579"/>
                    <a:pt x="2150" y="1641"/>
                    <a:pt x="2159" y="1704"/>
                  </a:cubicBezTo>
                  <a:cubicBezTo>
                    <a:pt x="2159" y="1703"/>
                    <a:pt x="2159" y="1702"/>
                    <a:pt x="2159" y="1702"/>
                  </a:cubicBezTo>
                  <a:lnTo>
                    <a:pt x="2159" y="1702"/>
                  </a:lnTo>
                  <a:cubicBezTo>
                    <a:pt x="2169" y="1787"/>
                    <a:pt x="2177" y="1875"/>
                    <a:pt x="2177" y="1964"/>
                  </a:cubicBezTo>
                  <a:lnTo>
                    <a:pt x="2177" y="2006"/>
                  </a:lnTo>
                  <a:lnTo>
                    <a:pt x="2177" y="2009"/>
                  </a:lnTo>
                  <a:cubicBezTo>
                    <a:pt x="2170" y="2171"/>
                    <a:pt x="2152" y="2333"/>
                    <a:pt x="2129" y="2494"/>
                  </a:cubicBezTo>
                  <a:lnTo>
                    <a:pt x="2129" y="2494"/>
                  </a:lnTo>
                  <a:cubicBezTo>
                    <a:pt x="2130" y="2493"/>
                    <a:pt x="2130" y="2492"/>
                    <a:pt x="2130" y="2491"/>
                  </a:cubicBezTo>
                  <a:lnTo>
                    <a:pt x="2130" y="2491"/>
                  </a:lnTo>
                  <a:cubicBezTo>
                    <a:pt x="2113" y="2600"/>
                    <a:pt x="2098" y="2711"/>
                    <a:pt x="2079" y="2821"/>
                  </a:cubicBezTo>
                  <a:cubicBezTo>
                    <a:pt x="2061" y="2929"/>
                    <a:pt x="2043" y="3038"/>
                    <a:pt x="2017" y="3146"/>
                  </a:cubicBezTo>
                  <a:cubicBezTo>
                    <a:pt x="1990" y="3257"/>
                    <a:pt x="1964" y="3370"/>
                    <a:pt x="1938" y="3482"/>
                  </a:cubicBezTo>
                  <a:cubicBezTo>
                    <a:pt x="1912" y="3588"/>
                    <a:pt x="1896" y="3696"/>
                    <a:pt x="1869" y="3802"/>
                  </a:cubicBezTo>
                  <a:cubicBezTo>
                    <a:pt x="1842" y="3901"/>
                    <a:pt x="1808" y="3999"/>
                    <a:pt x="1781" y="4098"/>
                  </a:cubicBezTo>
                  <a:cubicBezTo>
                    <a:pt x="1754" y="4199"/>
                    <a:pt x="1730" y="4303"/>
                    <a:pt x="1706" y="4405"/>
                  </a:cubicBezTo>
                  <a:cubicBezTo>
                    <a:pt x="1682" y="4513"/>
                    <a:pt x="1657" y="4623"/>
                    <a:pt x="1637" y="4732"/>
                  </a:cubicBezTo>
                  <a:cubicBezTo>
                    <a:pt x="1626" y="4784"/>
                    <a:pt x="1615" y="4835"/>
                    <a:pt x="1607" y="4887"/>
                  </a:cubicBezTo>
                  <a:cubicBezTo>
                    <a:pt x="1597" y="4941"/>
                    <a:pt x="1591" y="4994"/>
                    <a:pt x="1585" y="5048"/>
                  </a:cubicBezTo>
                  <a:cubicBezTo>
                    <a:pt x="1585" y="5045"/>
                    <a:pt x="1586" y="5041"/>
                    <a:pt x="1586" y="5036"/>
                  </a:cubicBezTo>
                  <a:lnTo>
                    <a:pt x="1586" y="5036"/>
                  </a:lnTo>
                  <a:cubicBezTo>
                    <a:pt x="1571" y="5146"/>
                    <a:pt x="1555" y="5254"/>
                    <a:pt x="1542" y="5366"/>
                  </a:cubicBezTo>
                  <a:cubicBezTo>
                    <a:pt x="1536" y="5422"/>
                    <a:pt x="1531" y="5479"/>
                    <a:pt x="1528" y="5536"/>
                  </a:cubicBezTo>
                  <a:cubicBezTo>
                    <a:pt x="1524" y="5586"/>
                    <a:pt x="1519" y="5636"/>
                    <a:pt x="1516" y="5687"/>
                  </a:cubicBezTo>
                  <a:cubicBezTo>
                    <a:pt x="1514" y="5739"/>
                    <a:pt x="1514" y="5793"/>
                    <a:pt x="1511" y="5846"/>
                  </a:cubicBezTo>
                  <a:cubicBezTo>
                    <a:pt x="1509" y="5892"/>
                    <a:pt x="1506" y="5939"/>
                    <a:pt x="1505" y="5987"/>
                  </a:cubicBezTo>
                  <a:cubicBezTo>
                    <a:pt x="1500" y="6093"/>
                    <a:pt x="1504" y="6200"/>
                    <a:pt x="1505" y="6306"/>
                  </a:cubicBezTo>
                  <a:lnTo>
                    <a:pt x="1505" y="6306"/>
                  </a:lnTo>
                  <a:cubicBezTo>
                    <a:pt x="1504" y="6364"/>
                    <a:pt x="1504" y="6422"/>
                    <a:pt x="1508" y="6479"/>
                  </a:cubicBezTo>
                  <a:lnTo>
                    <a:pt x="1511" y="6560"/>
                  </a:lnTo>
                  <a:lnTo>
                    <a:pt x="1492" y="6557"/>
                  </a:lnTo>
                  <a:cubicBezTo>
                    <a:pt x="1475" y="6551"/>
                    <a:pt x="1459" y="6544"/>
                    <a:pt x="1443" y="6537"/>
                  </a:cubicBezTo>
                  <a:cubicBezTo>
                    <a:pt x="1439" y="6536"/>
                    <a:pt x="1436" y="6534"/>
                    <a:pt x="1433" y="6532"/>
                  </a:cubicBezTo>
                  <a:lnTo>
                    <a:pt x="1433" y="6532"/>
                  </a:lnTo>
                  <a:lnTo>
                    <a:pt x="1435" y="6533"/>
                  </a:lnTo>
                  <a:cubicBezTo>
                    <a:pt x="1428" y="6529"/>
                    <a:pt x="1421" y="6524"/>
                    <a:pt x="1416" y="6518"/>
                  </a:cubicBezTo>
                  <a:cubicBezTo>
                    <a:pt x="1407" y="6511"/>
                    <a:pt x="1397" y="6503"/>
                    <a:pt x="1390" y="6495"/>
                  </a:cubicBezTo>
                  <a:lnTo>
                    <a:pt x="1387" y="6492"/>
                  </a:lnTo>
                  <a:cubicBezTo>
                    <a:pt x="1386" y="6492"/>
                    <a:pt x="1386" y="6491"/>
                    <a:pt x="1385" y="6489"/>
                  </a:cubicBezTo>
                  <a:cubicBezTo>
                    <a:pt x="1376" y="6480"/>
                    <a:pt x="1370" y="6470"/>
                    <a:pt x="1362" y="6459"/>
                  </a:cubicBezTo>
                  <a:lnTo>
                    <a:pt x="1362" y="6459"/>
                  </a:lnTo>
                  <a:cubicBezTo>
                    <a:pt x="1362" y="6459"/>
                    <a:pt x="1363" y="6460"/>
                    <a:pt x="1363" y="6460"/>
                  </a:cubicBezTo>
                  <a:lnTo>
                    <a:pt x="1339" y="6429"/>
                  </a:lnTo>
                  <a:lnTo>
                    <a:pt x="1339" y="6424"/>
                  </a:lnTo>
                  <a:cubicBezTo>
                    <a:pt x="1332" y="6418"/>
                    <a:pt x="1324" y="6410"/>
                    <a:pt x="1319" y="6403"/>
                  </a:cubicBezTo>
                  <a:cubicBezTo>
                    <a:pt x="1318" y="6400"/>
                    <a:pt x="1315" y="6399"/>
                    <a:pt x="1315" y="6395"/>
                  </a:cubicBezTo>
                  <a:cubicBezTo>
                    <a:pt x="1307" y="6386"/>
                    <a:pt x="1301" y="6374"/>
                    <a:pt x="1296" y="6363"/>
                  </a:cubicBezTo>
                  <a:cubicBezTo>
                    <a:pt x="1284" y="6356"/>
                    <a:pt x="1270" y="6353"/>
                    <a:pt x="1257" y="6353"/>
                  </a:cubicBezTo>
                  <a:cubicBezTo>
                    <a:pt x="1240" y="6353"/>
                    <a:pt x="1224" y="6358"/>
                    <a:pt x="1209" y="6367"/>
                  </a:cubicBezTo>
                  <a:cubicBezTo>
                    <a:pt x="1178" y="6387"/>
                    <a:pt x="1165" y="6424"/>
                    <a:pt x="1174" y="6460"/>
                  </a:cubicBezTo>
                  <a:cubicBezTo>
                    <a:pt x="1159" y="6467"/>
                    <a:pt x="1144" y="6476"/>
                    <a:pt x="1129" y="6485"/>
                  </a:cubicBezTo>
                  <a:cubicBezTo>
                    <a:pt x="1128" y="6485"/>
                    <a:pt x="1127" y="6486"/>
                    <a:pt x="1126" y="6486"/>
                  </a:cubicBezTo>
                  <a:cubicBezTo>
                    <a:pt x="1116" y="6491"/>
                    <a:pt x="1103" y="6495"/>
                    <a:pt x="1093" y="6498"/>
                  </a:cubicBezTo>
                  <a:cubicBezTo>
                    <a:pt x="1081" y="6501"/>
                    <a:pt x="1071" y="6502"/>
                    <a:pt x="1060" y="6502"/>
                  </a:cubicBezTo>
                  <a:lnTo>
                    <a:pt x="1061" y="6502"/>
                  </a:lnTo>
                  <a:cubicBezTo>
                    <a:pt x="1045" y="6503"/>
                    <a:pt x="1030" y="6503"/>
                    <a:pt x="1015" y="6505"/>
                  </a:cubicBezTo>
                  <a:lnTo>
                    <a:pt x="1015" y="6505"/>
                  </a:lnTo>
                  <a:cubicBezTo>
                    <a:pt x="984" y="6503"/>
                    <a:pt x="952" y="6501"/>
                    <a:pt x="920" y="6496"/>
                  </a:cubicBezTo>
                  <a:cubicBezTo>
                    <a:pt x="917" y="6496"/>
                    <a:pt x="915" y="6495"/>
                    <a:pt x="912" y="6495"/>
                  </a:cubicBezTo>
                  <a:lnTo>
                    <a:pt x="901" y="6491"/>
                  </a:lnTo>
                  <a:cubicBezTo>
                    <a:pt x="891" y="6485"/>
                    <a:pt x="880" y="6480"/>
                    <a:pt x="871" y="6474"/>
                  </a:cubicBezTo>
                  <a:cubicBezTo>
                    <a:pt x="869" y="6472"/>
                    <a:pt x="866" y="6470"/>
                    <a:pt x="864" y="6469"/>
                  </a:cubicBezTo>
                  <a:cubicBezTo>
                    <a:pt x="861" y="6466"/>
                    <a:pt x="859" y="6465"/>
                    <a:pt x="855" y="6462"/>
                  </a:cubicBezTo>
                  <a:lnTo>
                    <a:pt x="855" y="6462"/>
                  </a:lnTo>
                  <a:cubicBezTo>
                    <a:pt x="857" y="6463"/>
                    <a:pt x="858" y="6464"/>
                    <a:pt x="859" y="6465"/>
                  </a:cubicBezTo>
                  <a:lnTo>
                    <a:pt x="859" y="6465"/>
                  </a:lnTo>
                  <a:cubicBezTo>
                    <a:pt x="844" y="6453"/>
                    <a:pt x="831" y="6440"/>
                    <a:pt x="816" y="6425"/>
                  </a:cubicBezTo>
                  <a:cubicBezTo>
                    <a:pt x="809" y="6419"/>
                    <a:pt x="804" y="6411"/>
                    <a:pt x="799" y="6404"/>
                  </a:cubicBezTo>
                  <a:lnTo>
                    <a:pt x="799" y="6404"/>
                  </a:lnTo>
                  <a:cubicBezTo>
                    <a:pt x="799" y="6404"/>
                    <a:pt x="799" y="6404"/>
                    <a:pt x="799" y="6404"/>
                  </a:cubicBezTo>
                  <a:cubicBezTo>
                    <a:pt x="792" y="6394"/>
                    <a:pt x="783" y="6382"/>
                    <a:pt x="777" y="6371"/>
                  </a:cubicBezTo>
                  <a:lnTo>
                    <a:pt x="777" y="6371"/>
                  </a:lnTo>
                  <a:cubicBezTo>
                    <a:pt x="778" y="6373"/>
                    <a:pt x="780" y="6374"/>
                    <a:pt x="781" y="6377"/>
                  </a:cubicBezTo>
                  <a:cubicBezTo>
                    <a:pt x="780" y="6374"/>
                    <a:pt x="779" y="6372"/>
                    <a:pt x="777" y="6371"/>
                  </a:cubicBezTo>
                  <a:lnTo>
                    <a:pt x="777" y="6371"/>
                  </a:lnTo>
                  <a:cubicBezTo>
                    <a:pt x="777" y="6371"/>
                    <a:pt x="777" y="6371"/>
                    <a:pt x="777" y="6371"/>
                  </a:cubicBezTo>
                  <a:cubicBezTo>
                    <a:pt x="767" y="6352"/>
                    <a:pt x="757" y="6335"/>
                    <a:pt x="750" y="6315"/>
                  </a:cubicBezTo>
                  <a:cubicBezTo>
                    <a:pt x="745" y="6300"/>
                    <a:pt x="740" y="6285"/>
                    <a:pt x="735" y="6269"/>
                  </a:cubicBezTo>
                  <a:cubicBezTo>
                    <a:pt x="723" y="6232"/>
                    <a:pt x="687" y="6208"/>
                    <a:pt x="650" y="6208"/>
                  </a:cubicBezTo>
                  <a:cubicBezTo>
                    <a:pt x="641" y="6208"/>
                    <a:pt x="633" y="6209"/>
                    <a:pt x="624" y="6212"/>
                  </a:cubicBezTo>
                  <a:cubicBezTo>
                    <a:pt x="578" y="6227"/>
                    <a:pt x="553" y="6278"/>
                    <a:pt x="568" y="6322"/>
                  </a:cubicBezTo>
                  <a:cubicBezTo>
                    <a:pt x="570" y="6332"/>
                    <a:pt x="574" y="6340"/>
                    <a:pt x="576" y="6348"/>
                  </a:cubicBezTo>
                  <a:cubicBezTo>
                    <a:pt x="565" y="6357"/>
                    <a:pt x="556" y="6368"/>
                    <a:pt x="553" y="6382"/>
                  </a:cubicBezTo>
                  <a:cubicBezTo>
                    <a:pt x="545" y="6405"/>
                    <a:pt x="538" y="6428"/>
                    <a:pt x="527" y="6450"/>
                  </a:cubicBezTo>
                  <a:cubicBezTo>
                    <a:pt x="518" y="6470"/>
                    <a:pt x="508" y="6489"/>
                    <a:pt x="497" y="6508"/>
                  </a:cubicBezTo>
                  <a:cubicBezTo>
                    <a:pt x="494" y="6512"/>
                    <a:pt x="492" y="6517"/>
                    <a:pt x="489" y="6521"/>
                  </a:cubicBezTo>
                  <a:cubicBezTo>
                    <a:pt x="484" y="6527"/>
                    <a:pt x="481" y="6532"/>
                    <a:pt x="476" y="6537"/>
                  </a:cubicBezTo>
                  <a:cubicBezTo>
                    <a:pt x="466" y="6546"/>
                    <a:pt x="456" y="6557"/>
                    <a:pt x="445" y="6564"/>
                  </a:cubicBezTo>
                  <a:cubicBezTo>
                    <a:pt x="441" y="6567"/>
                    <a:pt x="436" y="6568"/>
                    <a:pt x="434" y="6570"/>
                  </a:cubicBezTo>
                  <a:cubicBezTo>
                    <a:pt x="425" y="6574"/>
                    <a:pt x="417" y="6578"/>
                    <a:pt x="409" y="6582"/>
                  </a:cubicBezTo>
                  <a:cubicBezTo>
                    <a:pt x="404" y="6583"/>
                    <a:pt x="399" y="6584"/>
                    <a:pt x="395" y="6585"/>
                  </a:cubicBezTo>
                  <a:lnTo>
                    <a:pt x="394" y="6585"/>
                  </a:lnTo>
                  <a:cubicBezTo>
                    <a:pt x="384" y="6589"/>
                    <a:pt x="372" y="6591"/>
                    <a:pt x="362" y="6593"/>
                  </a:cubicBezTo>
                  <a:cubicBezTo>
                    <a:pt x="355" y="6593"/>
                    <a:pt x="349" y="6593"/>
                    <a:pt x="343" y="6593"/>
                  </a:cubicBezTo>
                  <a:cubicBezTo>
                    <a:pt x="339" y="6593"/>
                    <a:pt x="336" y="6593"/>
                    <a:pt x="333" y="6593"/>
                  </a:cubicBezTo>
                  <a:cubicBezTo>
                    <a:pt x="312" y="6591"/>
                    <a:pt x="288" y="6590"/>
                    <a:pt x="265" y="6585"/>
                  </a:cubicBezTo>
                  <a:cubicBezTo>
                    <a:pt x="264" y="6585"/>
                    <a:pt x="262" y="6584"/>
                    <a:pt x="261" y="6584"/>
                  </a:cubicBezTo>
                  <a:lnTo>
                    <a:pt x="226" y="6565"/>
                  </a:lnTo>
                  <a:lnTo>
                    <a:pt x="226" y="6565"/>
                  </a:lnTo>
                  <a:cubicBezTo>
                    <a:pt x="227" y="6566"/>
                    <a:pt x="227" y="6566"/>
                    <a:pt x="228" y="6567"/>
                  </a:cubicBezTo>
                  <a:lnTo>
                    <a:pt x="228" y="6567"/>
                  </a:lnTo>
                  <a:cubicBezTo>
                    <a:pt x="227" y="6566"/>
                    <a:pt x="226" y="6566"/>
                    <a:pt x="225" y="6565"/>
                  </a:cubicBezTo>
                  <a:cubicBezTo>
                    <a:pt x="224" y="6565"/>
                    <a:pt x="224" y="6564"/>
                    <a:pt x="223" y="6564"/>
                  </a:cubicBezTo>
                  <a:cubicBezTo>
                    <a:pt x="223" y="6564"/>
                    <a:pt x="224" y="6564"/>
                    <a:pt x="224" y="6565"/>
                  </a:cubicBezTo>
                  <a:cubicBezTo>
                    <a:pt x="223" y="6565"/>
                    <a:pt x="223" y="6564"/>
                    <a:pt x="221" y="6564"/>
                  </a:cubicBezTo>
                  <a:cubicBezTo>
                    <a:pt x="207" y="6552"/>
                    <a:pt x="194" y="6541"/>
                    <a:pt x="183" y="6528"/>
                  </a:cubicBezTo>
                  <a:lnTo>
                    <a:pt x="183" y="6528"/>
                  </a:lnTo>
                  <a:lnTo>
                    <a:pt x="185" y="6531"/>
                  </a:lnTo>
                  <a:lnTo>
                    <a:pt x="185" y="6531"/>
                  </a:lnTo>
                  <a:lnTo>
                    <a:pt x="182" y="6527"/>
                  </a:lnTo>
                  <a:lnTo>
                    <a:pt x="178" y="6524"/>
                  </a:lnTo>
                  <a:cubicBezTo>
                    <a:pt x="174" y="6520"/>
                    <a:pt x="171" y="6515"/>
                    <a:pt x="167" y="6511"/>
                  </a:cubicBezTo>
                  <a:lnTo>
                    <a:pt x="167" y="6510"/>
                  </a:lnTo>
                  <a:cubicBezTo>
                    <a:pt x="151" y="6489"/>
                    <a:pt x="126" y="6479"/>
                    <a:pt x="100" y="6479"/>
                  </a:cubicBezTo>
                  <a:cubicBezTo>
                    <a:pt x="79" y="6479"/>
                    <a:pt x="59" y="6486"/>
                    <a:pt x="42" y="6500"/>
                  </a:cubicBezTo>
                  <a:cubicBezTo>
                    <a:pt x="4" y="6532"/>
                    <a:pt x="1" y="6585"/>
                    <a:pt x="32" y="6625"/>
                  </a:cubicBezTo>
                  <a:cubicBezTo>
                    <a:pt x="33" y="6627"/>
                    <a:pt x="35" y="6629"/>
                    <a:pt x="38" y="6631"/>
                  </a:cubicBezTo>
                  <a:cubicBezTo>
                    <a:pt x="73" y="6667"/>
                    <a:pt x="107" y="6702"/>
                    <a:pt x="152" y="6728"/>
                  </a:cubicBezTo>
                  <a:cubicBezTo>
                    <a:pt x="184" y="6745"/>
                    <a:pt x="216" y="6761"/>
                    <a:pt x="255" y="6765"/>
                  </a:cubicBezTo>
                  <a:cubicBezTo>
                    <a:pt x="261" y="6765"/>
                    <a:pt x="267" y="6766"/>
                    <a:pt x="274" y="6766"/>
                  </a:cubicBezTo>
                  <a:cubicBezTo>
                    <a:pt x="271" y="6771"/>
                    <a:pt x="267" y="6775"/>
                    <a:pt x="265" y="6781"/>
                  </a:cubicBezTo>
                  <a:cubicBezTo>
                    <a:pt x="247" y="6826"/>
                    <a:pt x="274" y="6879"/>
                    <a:pt x="318" y="6894"/>
                  </a:cubicBezTo>
                  <a:cubicBezTo>
                    <a:pt x="323" y="6895"/>
                    <a:pt x="328" y="6898"/>
                    <a:pt x="333" y="6898"/>
                  </a:cubicBezTo>
                  <a:cubicBezTo>
                    <a:pt x="352" y="6915"/>
                    <a:pt x="376" y="6924"/>
                    <a:pt x="401" y="6925"/>
                  </a:cubicBezTo>
                  <a:cubicBezTo>
                    <a:pt x="414" y="6925"/>
                    <a:pt x="425" y="6925"/>
                    <a:pt x="435" y="6923"/>
                  </a:cubicBezTo>
                  <a:cubicBezTo>
                    <a:pt x="440" y="6921"/>
                    <a:pt x="442" y="6921"/>
                    <a:pt x="446" y="6920"/>
                  </a:cubicBezTo>
                  <a:cubicBezTo>
                    <a:pt x="474" y="6919"/>
                    <a:pt x="502" y="6916"/>
                    <a:pt x="530" y="6911"/>
                  </a:cubicBezTo>
                  <a:cubicBezTo>
                    <a:pt x="553" y="6907"/>
                    <a:pt x="572" y="6902"/>
                    <a:pt x="590" y="6892"/>
                  </a:cubicBezTo>
                  <a:cubicBezTo>
                    <a:pt x="600" y="6887"/>
                    <a:pt x="607" y="6879"/>
                    <a:pt x="613" y="6871"/>
                  </a:cubicBezTo>
                  <a:cubicBezTo>
                    <a:pt x="612" y="6849"/>
                    <a:pt x="617" y="6827"/>
                    <a:pt x="630" y="6810"/>
                  </a:cubicBezTo>
                  <a:cubicBezTo>
                    <a:pt x="628" y="6799"/>
                    <a:pt x="626" y="6789"/>
                    <a:pt x="622" y="6778"/>
                  </a:cubicBezTo>
                  <a:cubicBezTo>
                    <a:pt x="636" y="6760"/>
                    <a:pt x="648" y="6739"/>
                    <a:pt x="661" y="6720"/>
                  </a:cubicBezTo>
                  <a:cubicBezTo>
                    <a:pt x="684" y="6682"/>
                    <a:pt x="679" y="6634"/>
                    <a:pt x="646" y="6604"/>
                  </a:cubicBezTo>
                  <a:cubicBezTo>
                    <a:pt x="651" y="6595"/>
                    <a:pt x="656" y="6584"/>
                    <a:pt x="661" y="6575"/>
                  </a:cubicBezTo>
                  <a:cubicBezTo>
                    <a:pt x="665" y="6579"/>
                    <a:pt x="668" y="6584"/>
                    <a:pt x="672" y="6589"/>
                  </a:cubicBezTo>
                  <a:cubicBezTo>
                    <a:pt x="703" y="6624"/>
                    <a:pt x="740" y="6655"/>
                    <a:pt x="781" y="6675"/>
                  </a:cubicBezTo>
                  <a:cubicBezTo>
                    <a:pt x="782" y="6676"/>
                    <a:pt x="785" y="6676"/>
                    <a:pt x="786" y="6677"/>
                  </a:cubicBezTo>
                  <a:cubicBezTo>
                    <a:pt x="780" y="6711"/>
                    <a:pt x="779" y="6749"/>
                    <a:pt x="791" y="6782"/>
                  </a:cubicBezTo>
                  <a:cubicBezTo>
                    <a:pt x="805" y="6816"/>
                    <a:pt x="818" y="6851"/>
                    <a:pt x="843" y="6878"/>
                  </a:cubicBezTo>
                  <a:cubicBezTo>
                    <a:pt x="859" y="6895"/>
                    <a:pt x="875" y="6913"/>
                    <a:pt x="896" y="6926"/>
                  </a:cubicBezTo>
                  <a:cubicBezTo>
                    <a:pt x="909" y="6936"/>
                    <a:pt x="927" y="6941"/>
                    <a:pt x="942" y="6949"/>
                  </a:cubicBezTo>
                  <a:cubicBezTo>
                    <a:pt x="951" y="6952"/>
                    <a:pt x="963" y="6955"/>
                    <a:pt x="974" y="6955"/>
                  </a:cubicBezTo>
                  <a:lnTo>
                    <a:pt x="1003" y="6955"/>
                  </a:lnTo>
                  <a:cubicBezTo>
                    <a:pt x="1014" y="6954"/>
                    <a:pt x="1026" y="6951"/>
                    <a:pt x="1038" y="6946"/>
                  </a:cubicBezTo>
                  <a:cubicBezTo>
                    <a:pt x="1048" y="6940"/>
                    <a:pt x="1060" y="6936"/>
                    <a:pt x="1069" y="6930"/>
                  </a:cubicBezTo>
                  <a:cubicBezTo>
                    <a:pt x="1075" y="6930"/>
                    <a:pt x="1082" y="6929"/>
                    <a:pt x="1090" y="6926"/>
                  </a:cubicBezTo>
                  <a:cubicBezTo>
                    <a:pt x="1105" y="6921"/>
                    <a:pt x="1122" y="6918"/>
                    <a:pt x="1134" y="6908"/>
                  </a:cubicBezTo>
                  <a:cubicBezTo>
                    <a:pt x="1142" y="6903"/>
                    <a:pt x="1149" y="6897"/>
                    <a:pt x="1155" y="6892"/>
                  </a:cubicBezTo>
                  <a:cubicBezTo>
                    <a:pt x="1174" y="6876"/>
                    <a:pt x="1191" y="6854"/>
                    <a:pt x="1203" y="6832"/>
                  </a:cubicBezTo>
                  <a:cubicBezTo>
                    <a:pt x="1225" y="6801"/>
                    <a:pt x="1237" y="6761"/>
                    <a:pt x="1250" y="6725"/>
                  </a:cubicBezTo>
                  <a:cubicBezTo>
                    <a:pt x="1256" y="6704"/>
                    <a:pt x="1258" y="6686"/>
                    <a:pt x="1256" y="6666"/>
                  </a:cubicBezTo>
                  <a:cubicBezTo>
                    <a:pt x="1257" y="6665"/>
                    <a:pt x="1258" y="6665"/>
                    <a:pt x="1260" y="6663"/>
                  </a:cubicBezTo>
                  <a:cubicBezTo>
                    <a:pt x="1263" y="6667"/>
                    <a:pt x="1265" y="6672"/>
                    <a:pt x="1268" y="6676"/>
                  </a:cubicBezTo>
                  <a:cubicBezTo>
                    <a:pt x="1301" y="6706"/>
                    <a:pt x="1340" y="6728"/>
                    <a:pt x="1381" y="6744"/>
                  </a:cubicBezTo>
                  <a:cubicBezTo>
                    <a:pt x="1370" y="6781"/>
                    <a:pt x="1381" y="6822"/>
                    <a:pt x="1413" y="6842"/>
                  </a:cubicBezTo>
                  <a:cubicBezTo>
                    <a:pt x="1448" y="6866"/>
                    <a:pt x="1487" y="6898"/>
                    <a:pt x="1530" y="6899"/>
                  </a:cubicBezTo>
                  <a:lnTo>
                    <a:pt x="1544" y="6899"/>
                  </a:lnTo>
                  <a:cubicBezTo>
                    <a:pt x="1545" y="6903"/>
                    <a:pt x="1545" y="6907"/>
                    <a:pt x="1545" y="6910"/>
                  </a:cubicBezTo>
                  <a:cubicBezTo>
                    <a:pt x="1555" y="6946"/>
                    <a:pt x="1590" y="6969"/>
                    <a:pt x="1626" y="6970"/>
                  </a:cubicBezTo>
                  <a:cubicBezTo>
                    <a:pt x="1628" y="6970"/>
                    <a:pt x="1629" y="6970"/>
                    <a:pt x="1631" y="6970"/>
                  </a:cubicBezTo>
                  <a:cubicBezTo>
                    <a:pt x="1651" y="6970"/>
                    <a:pt x="1671" y="6964"/>
                    <a:pt x="1688" y="6949"/>
                  </a:cubicBezTo>
                  <a:cubicBezTo>
                    <a:pt x="1719" y="6919"/>
                    <a:pt x="1735" y="6872"/>
                    <a:pt x="1741" y="6828"/>
                  </a:cubicBezTo>
                  <a:cubicBezTo>
                    <a:pt x="1746" y="6796"/>
                    <a:pt x="1747" y="6763"/>
                    <a:pt x="1750" y="6729"/>
                  </a:cubicBezTo>
                  <a:cubicBezTo>
                    <a:pt x="1766" y="6707"/>
                    <a:pt x="1773" y="6680"/>
                    <a:pt x="1764" y="6652"/>
                  </a:cubicBezTo>
                  <a:cubicBezTo>
                    <a:pt x="1762" y="6644"/>
                    <a:pt x="1756" y="6637"/>
                    <a:pt x="1752" y="6631"/>
                  </a:cubicBezTo>
                  <a:cubicBezTo>
                    <a:pt x="1752" y="6596"/>
                    <a:pt x="1755" y="6562"/>
                    <a:pt x="1753" y="6528"/>
                  </a:cubicBezTo>
                  <a:cubicBezTo>
                    <a:pt x="1751" y="6396"/>
                    <a:pt x="1746" y="6266"/>
                    <a:pt x="1746" y="6134"/>
                  </a:cubicBezTo>
                  <a:lnTo>
                    <a:pt x="1746" y="6134"/>
                  </a:lnTo>
                  <a:cubicBezTo>
                    <a:pt x="1747" y="6054"/>
                    <a:pt x="1747" y="5973"/>
                    <a:pt x="1756" y="5894"/>
                  </a:cubicBezTo>
                  <a:cubicBezTo>
                    <a:pt x="1766" y="5808"/>
                    <a:pt x="1774" y="5723"/>
                    <a:pt x="1782" y="5636"/>
                  </a:cubicBezTo>
                  <a:cubicBezTo>
                    <a:pt x="1798" y="5471"/>
                    <a:pt x="1810" y="5306"/>
                    <a:pt x="1833" y="5141"/>
                  </a:cubicBezTo>
                  <a:cubicBezTo>
                    <a:pt x="1849" y="5047"/>
                    <a:pt x="1870" y="4955"/>
                    <a:pt x="1891" y="4862"/>
                  </a:cubicBezTo>
                  <a:cubicBezTo>
                    <a:pt x="1910" y="4774"/>
                    <a:pt x="1928" y="4687"/>
                    <a:pt x="1949" y="4599"/>
                  </a:cubicBezTo>
                  <a:cubicBezTo>
                    <a:pt x="1973" y="4505"/>
                    <a:pt x="1998" y="4411"/>
                    <a:pt x="2020" y="4317"/>
                  </a:cubicBezTo>
                  <a:cubicBezTo>
                    <a:pt x="2040" y="4227"/>
                    <a:pt x="2060" y="4139"/>
                    <a:pt x="2082" y="4050"/>
                  </a:cubicBezTo>
                  <a:cubicBezTo>
                    <a:pt x="2119" y="3923"/>
                    <a:pt x="2158" y="3798"/>
                    <a:pt x="2191" y="3672"/>
                  </a:cubicBezTo>
                  <a:cubicBezTo>
                    <a:pt x="2227" y="3539"/>
                    <a:pt x="2261" y="3405"/>
                    <a:pt x="2297" y="3272"/>
                  </a:cubicBezTo>
                  <a:lnTo>
                    <a:pt x="2297" y="3272"/>
                  </a:lnTo>
                  <a:cubicBezTo>
                    <a:pt x="2297" y="3272"/>
                    <a:pt x="2297" y="3272"/>
                    <a:pt x="2297" y="3272"/>
                  </a:cubicBezTo>
                  <a:lnTo>
                    <a:pt x="2297" y="3272"/>
                  </a:lnTo>
                  <a:cubicBezTo>
                    <a:pt x="2320" y="3194"/>
                    <a:pt x="2344" y="3115"/>
                    <a:pt x="2361" y="3034"/>
                  </a:cubicBezTo>
                  <a:cubicBezTo>
                    <a:pt x="2380" y="2952"/>
                    <a:pt x="2395" y="2868"/>
                    <a:pt x="2411" y="2785"/>
                  </a:cubicBezTo>
                  <a:cubicBezTo>
                    <a:pt x="2427" y="2694"/>
                    <a:pt x="2445" y="2604"/>
                    <a:pt x="2459" y="2512"/>
                  </a:cubicBezTo>
                  <a:cubicBezTo>
                    <a:pt x="2474" y="2420"/>
                    <a:pt x="2488" y="2327"/>
                    <a:pt x="2499" y="2235"/>
                  </a:cubicBezTo>
                  <a:cubicBezTo>
                    <a:pt x="2516" y="2103"/>
                    <a:pt x="2521" y="1970"/>
                    <a:pt x="2519" y="1836"/>
                  </a:cubicBezTo>
                  <a:cubicBezTo>
                    <a:pt x="2527" y="1823"/>
                    <a:pt x="2532" y="1809"/>
                    <a:pt x="2534" y="1794"/>
                  </a:cubicBezTo>
                  <a:cubicBezTo>
                    <a:pt x="2534" y="1773"/>
                    <a:pt x="2525" y="1745"/>
                    <a:pt x="2515" y="1718"/>
                  </a:cubicBezTo>
                  <a:cubicBezTo>
                    <a:pt x="2515" y="1716"/>
                    <a:pt x="2514" y="1714"/>
                    <a:pt x="2514" y="1713"/>
                  </a:cubicBezTo>
                  <a:cubicBezTo>
                    <a:pt x="2514" y="1704"/>
                    <a:pt x="2513" y="1696"/>
                    <a:pt x="2513" y="1687"/>
                  </a:cubicBezTo>
                  <a:cubicBezTo>
                    <a:pt x="2508" y="1599"/>
                    <a:pt x="2497" y="1510"/>
                    <a:pt x="2483" y="1422"/>
                  </a:cubicBezTo>
                  <a:cubicBezTo>
                    <a:pt x="2482" y="1413"/>
                    <a:pt x="2480" y="1403"/>
                    <a:pt x="2478" y="1393"/>
                  </a:cubicBezTo>
                  <a:cubicBezTo>
                    <a:pt x="2478" y="1388"/>
                    <a:pt x="2477" y="1384"/>
                    <a:pt x="2477" y="1379"/>
                  </a:cubicBezTo>
                  <a:cubicBezTo>
                    <a:pt x="2477" y="1377"/>
                    <a:pt x="2475" y="1376"/>
                    <a:pt x="2475" y="1373"/>
                  </a:cubicBezTo>
                  <a:cubicBezTo>
                    <a:pt x="2463" y="1299"/>
                    <a:pt x="2451" y="1223"/>
                    <a:pt x="2435" y="1149"/>
                  </a:cubicBezTo>
                  <a:cubicBezTo>
                    <a:pt x="2415" y="1048"/>
                    <a:pt x="2395" y="945"/>
                    <a:pt x="2356" y="850"/>
                  </a:cubicBezTo>
                  <a:cubicBezTo>
                    <a:pt x="2343" y="815"/>
                    <a:pt x="2325" y="780"/>
                    <a:pt x="2303" y="750"/>
                  </a:cubicBezTo>
                  <a:cubicBezTo>
                    <a:pt x="2299" y="734"/>
                    <a:pt x="2292" y="719"/>
                    <a:pt x="2283" y="704"/>
                  </a:cubicBezTo>
                  <a:cubicBezTo>
                    <a:pt x="2261" y="673"/>
                    <a:pt x="2237" y="643"/>
                    <a:pt x="2211" y="614"/>
                  </a:cubicBezTo>
                  <a:cubicBezTo>
                    <a:pt x="2181" y="579"/>
                    <a:pt x="2149" y="546"/>
                    <a:pt x="2117" y="514"/>
                  </a:cubicBezTo>
                  <a:cubicBezTo>
                    <a:pt x="2065" y="461"/>
                    <a:pt x="2010" y="411"/>
                    <a:pt x="1957" y="360"/>
                  </a:cubicBezTo>
                  <a:cubicBezTo>
                    <a:pt x="1904" y="310"/>
                    <a:pt x="1845" y="263"/>
                    <a:pt x="1790" y="216"/>
                  </a:cubicBezTo>
                  <a:cubicBezTo>
                    <a:pt x="1777" y="206"/>
                    <a:pt x="1765" y="196"/>
                    <a:pt x="1751" y="186"/>
                  </a:cubicBezTo>
                  <a:cubicBezTo>
                    <a:pt x="1724" y="154"/>
                    <a:pt x="1698" y="122"/>
                    <a:pt x="1667" y="92"/>
                  </a:cubicBezTo>
                  <a:cubicBezTo>
                    <a:pt x="1644" y="70"/>
                    <a:pt x="1622" y="47"/>
                    <a:pt x="1597" y="30"/>
                  </a:cubicBezTo>
                  <a:cubicBezTo>
                    <a:pt x="1584" y="20"/>
                    <a:pt x="1570" y="12"/>
                    <a:pt x="1553" y="5"/>
                  </a:cubicBezTo>
                  <a:cubicBezTo>
                    <a:pt x="1544" y="2"/>
                    <a:pt x="1535" y="1"/>
                    <a:pt x="1525" y="1"/>
                  </a:cubicBezTo>
                  <a:close/>
                </a:path>
              </a:pathLst>
            </a:custGeom>
            <a:solidFill>
              <a:srgbClr val="F48C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1693225" y="3839400"/>
              <a:ext cx="156275" cy="223400"/>
            </a:xfrm>
            <a:custGeom>
              <a:avLst/>
              <a:gdLst/>
              <a:ahLst/>
              <a:cxnLst/>
              <a:rect l="l" t="t" r="r" b="b"/>
              <a:pathLst>
                <a:path w="6251" h="8936" extrusionOk="0">
                  <a:moveTo>
                    <a:pt x="1256" y="1113"/>
                  </a:moveTo>
                  <a:cubicBezTo>
                    <a:pt x="1275" y="1113"/>
                    <a:pt x="1294" y="1113"/>
                    <a:pt x="1313" y="1114"/>
                  </a:cubicBezTo>
                  <a:cubicBezTo>
                    <a:pt x="1354" y="1116"/>
                    <a:pt x="1395" y="1124"/>
                    <a:pt x="1437" y="1131"/>
                  </a:cubicBezTo>
                  <a:cubicBezTo>
                    <a:pt x="1479" y="1141"/>
                    <a:pt x="1520" y="1159"/>
                    <a:pt x="1560" y="1176"/>
                  </a:cubicBezTo>
                  <a:cubicBezTo>
                    <a:pt x="1641" y="1208"/>
                    <a:pt x="1714" y="1253"/>
                    <a:pt x="1782" y="1304"/>
                  </a:cubicBezTo>
                  <a:cubicBezTo>
                    <a:pt x="1792" y="1310"/>
                    <a:pt x="1799" y="1319"/>
                    <a:pt x="1806" y="1327"/>
                  </a:cubicBezTo>
                  <a:cubicBezTo>
                    <a:pt x="1785" y="1325"/>
                    <a:pt x="1763" y="1322"/>
                    <a:pt x="1742" y="1320"/>
                  </a:cubicBezTo>
                  <a:cubicBezTo>
                    <a:pt x="1721" y="1317"/>
                    <a:pt x="1700" y="1315"/>
                    <a:pt x="1679" y="1312"/>
                  </a:cubicBezTo>
                  <a:cubicBezTo>
                    <a:pt x="1649" y="1309"/>
                    <a:pt x="1620" y="1307"/>
                    <a:pt x="1591" y="1306"/>
                  </a:cubicBezTo>
                  <a:cubicBezTo>
                    <a:pt x="1546" y="1304"/>
                    <a:pt x="1500" y="1300"/>
                    <a:pt x="1455" y="1294"/>
                  </a:cubicBezTo>
                  <a:lnTo>
                    <a:pt x="1455" y="1294"/>
                  </a:lnTo>
                  <a:cubicBezTo>
                    <a:pt x="1458" y="1295"/>
                    <a:pt x="1462" y="1295"/>
                    <a:pt x="1466" y="1296"/>
                  </a:cubicBezTo>
                  <a:cubicBezTo>
                    <a:pt x="1433" y="1291"/>
                    <a:pt x="1400" y="1286"/>
                    <a:pt x="1368" y="1286"/>
                  </a:cubicBezTo>
                  <a:cubicBezTo>
                    <a:pt x="1337" y="1286"/>
                    <a:pt x="1307" y="1285"/>
                    <a:pt x="1276" y="1285"/>
                  </a:cubicBezTo>
                  <a:cubicBezTo>
                    <a:pt x="1244" y="1285"/>
                    <a:pt x="1213" y="1288"/>
                    <a:pt x="1180" y="1290"/>
                  </a:cubicBezTo>
                  <a:cubicBezTo>
                    <a:pt x="1149" y="1291"/>
                    <a:pt x="1120" y="1291"/>
                    <a:pt x="1089" y="1293"/>
                  </a:cubicBezTo>
                  <a:cubicBezTo>
                    <a:pt x="1078" y="1293"/>
                    <a:pt x="1068" y="1293"/>
                    <a:pt x="1058" y="1291"/>
                  </a:cubicBezTo>
                  <a:cubicBezTo>
                    <a:pt x="1049" y="1291"/>
                    <a:pt x="1039" y="1290"/>
                    <a:pt x="1030" y="1290"/>
                  </a:cubicBezTo>
                  <a:cubicBezTo>
                    <a:pt x="988" y="1290"/>
                    <a:pt x="943" y="1294"/>
                    <a:pt x="900" y="1301"/>
                  </a:cubicBezTo>
                  <a:cubicBezTo>
                    <a:pt x="882" y="1304"/>
                    <a:pt x="864" y="1307"/>
                    <a:pt x="846" y="1311"/>
                  </a:cubicBezTo>
                  <a:cubicBezTo>
                    <a:pt x="848" y="1296"/>
                    <a:pt x="853" y="1284"/>
                    <a:pt x="862" y="1274"/>
                  </a:cubicBezTo>
                  <a:cubicBezTo>
                    <a:pt x="888" y="1238"/>
                    <a:pt x="924" y="1214"/>
                    <a:pt x="960" y="1191"/>
                  </a:cubicBezTo>
                  <a:cubicBezTo>
                    <a:pt x="996" y="1170"/>
                    <a:pt x="1036" y="1152"/>
                    <a:pt x="1075" y="1141"/>
                  </a:cubicBezTo>
                  <a:cubicBezTo>
                    <a:pt x="1110" y="1130"/>
                    <a:pt x="1146" y="1123"/>
                    <a:pt x="1182" y="1118"/>
                  </a:cubicBezTo>
                  <a:cubicBezTo>
                    <a:pt x="1206" y="1114"/>
                    <a:pt x="1231" y="1113"/>
                    <a:pt x="1256" y="1113"/>
                  </a:cubicBezTo>
                  <a:close/>
                  <a:moveTo>
                    <a:pt x="338" y="1498"/>
                  </a:moveTo>
                  <a:cubicBezTo>
                    <a:pt x="338" y="1499"/>
                    <a:pt x="337" y="1499"/>
                    <a:pt x="337" y="1500"/>
                  </a:cubicBezTo>
                  <a:cubicBezTo>
                    <a:pt x="338" y="1499"/>
                    <a:pt x="338" y="1499"/>
                    <a:pt x="338" y="1498"/>
                  </a:cubicBezTo>
                  <a:close/>
                  <a:moveTo>
                    <a:pt x="1064" y="2121"/>
                  </a:moveTo>
                  <a:cubicBezTo>
                    <a:pt x="1093" y="2121"/>
                    <a:pt x="1120" y="2129"/>
                    <a:pt x="1147" y="2143"/>
                  </a:cubicBezTo>
                  <a:cubicBezTo>
                    <a:pt x="1213" y="2178"/>
                    <a:pt x="1253" y="2241"/>
                    <a:pt x="1265" y="2313"/>
                  </a:cubicBezTo>
                  <a:cubicBezTo>
                    <a:pt x="1275" y="2359"/>
                    <a:pt x="1268" y="2408"/>
                    <a:pt x="1259" y="2454"/>
                  </a:cubicBezTo>
                  <a:cubicBezTo>
                    <a:pt x="1255" y="2475"/>
                    <a:pt x="1249" y="2496"/>
                    <a:pt x="1240" y="2516"/>
                  </a:cubicBezTo>
                  <a:cubicBezTo>
                    <a:pt x="1227" y="2555"/>
                    <a:pt x="1211" y="2596"/>
                    <a:pt x="1194" y="2635"/>
                  </a:cubicBezTo>
                  <a:cubicBezTo>
                    <a:pt x="1178" y="2672"/>
                    <a:pt x="1161" y="2713"/>
                    <a:pt x="1129" y="2741"/>
                  </a:cubicBezTo>
                  <a:cubicBezTo>
                    <a:pt x="1095" y="2771"/>
                    <a:pt x="1053" y="2792"/>
                    <a:pt x="1008" y="2800"/>
                  </a:cubicBezTo>
                  <a:cubicBezTo>
                    <a:pt x="997" y="2802"/>
                    <a:pt x="985" y="2803"/>
                    <a:pt x="973" y="2803"/>
                  </a:cubicBezTo>
                  <a:cubicBezTo>
                    <a:pt x="969" y="2803"/>
                    <a:pt x="964" y="2802"/>
                    <a:pt x="960" y="2802"/>
                  </a:cubicBezTo>
                  <a:cubicBezTo>
                    <a:pt x="934" y="2801"/>
                    <a:pt x="908" y="2795"/>
                    <a:pt x="887" y="2780"/>
                  </a:cubicBezTo>
                  <a:cubicBezTo>
                    <a:pt x="856" y="2760"/>
                    <a:pt x="830" y="2735"/>
                    <a:pt x="809" y="2705"/>
                  </a:cubicBezTo>
                  <a:cubicBezTo>
                    <a:pt x="795" y="2688"/>
                    <a:pt x="788" y="2663"/>
                    <a:pt x="783" y="2641"/>
                  </a:cubicBezTo>
                  <a:cubicBezTo>
                    <a:pt x="775" y="2609"/>
                    <a:pt x="770" y="2575"/>
                    <a:pt x="771" y="2542"/>
                  </a:cubicBezTo>
                  <a:cubicBezTo>
                    <a:pt x="772" y="2493"/>
                    <a:pt x="779" y="2445"/>
                    <a:pt x="795" y="2397"/>
                  </a:cubicBezTo>
                  <a:cubicBezTo>
                    <a:pt x="811" y="2348"/>
                    <a:pt x="836" y="2304"/>
                    <a:pt x="864" y="2261"/>
                  </a:cubicBezTo>
                  <a:cubicBezTo>
                    <a:pt x="887" y="2228"/>
                    <a:pt x="910" y="2192"/>
                    <a:pt x="943" y="2166"/>
                  </a:cubicBezTo>
                  <a:cubicBezTo>
                    <a:pt x="952" y="2158"/>
                    <a:pt x="963" y="2153"/>
                    <a:pt x="975" y="2150"/>
                  </a:cubicBezTo>
                  <a:cubicBezTo>
                    <a:pt x="998" y="2135"/>
                    <a:pt x="1024" y="2125"/>
                    <a:pt x="1050" y="2122"/>
                  </a:cubicBezTo>
                  <a:cubicBezTo>
                    <a:pt x="1054" y="2122"/>
                    <a:pt x="1059" y="2121"/>
                    <a:pt x="1064" y="2121"/>
                  </a:cubicBezTo>
                  <a:close/>
                  <a:moveTo>
                    <a:pt x="3071" y="2419"/>
                  </a:moveTo>
                  <a:cubicBezTo>
                    <a:pt x="3079" y="2419"/>
                    <a:pt x="3087" y="2420"/>
                    <a:pt x="3095" y="2421"/>
                  </a:cubicBezTo>
                  <a:cubicBezTo>
                    <a:pt x="3145" y="2434"/>
                    <a:pt x="3185" y="2467"/>
                    <a:pt x="3211" y="2509"/>
                  </a:cubicBezTo>
                  <a:cubicBezTo>
                    <a:pt x="3222" y="2532"/>
                    <a:pt x="3230" y="2550"/>
                    <a:pt x="3234" y="2575"/>
                  </a:cubicBezTo>
                  <a:cubicBezTo>
                    <a:pt x="3240" y="2607"/>
                    <a:pt x="3239" y="2641"/>
                    <a:pt x="3237" y="2673"/>
                  </a:cubicBezTo>
                  <a:cubicBezTo>
                    <a:pt x="3239" y="2723"/>
                    <a:pt x="3225" y="2772"/>
                    <a:pt x="3206" y="2818"/>
                  </a:cubicBezTo>
                  <a:cubicBezTo>
                    <a:pt x="3188" y="2865"/>
                    <a:pt x="3165" y="2912"/>
                    <a:pt x="3134" y="2953"/>
                  </a:cubicBezTo>
                  <a:cubicBezTo>
                    <a:pt x="3122" y="2970"/>
                    <a:pt x="3108" y="2988"/>
                    <a:pt x="3092" y="3002"/>
                  </a:cubicBezTo>
                  <a:cubicBezTo>
                    <a:pt x="3071" y="3022"/>
                    <a:pt x="3049" y="3037"/>
                    <a:pt x="3023" y="3049"/>
                  </a:cubicBezTo>
                  <a:cubicBezTo>
                    <a:pt x="2997" y="3061"/>
                    <a:pt x="2970" y="3067"/>
                    <a:pt x="2943" y="3067"/>
                  </a:cubicBezTo>
                  <a:cubicBezTo>
                    <a:pt x="2939" y="3067"/>
                    <a:pt x="2934" y="3067"/>
                    <a:pt x="2930" y="3066"/>
                  </a:cubicBezTo>
                  <a:cubicBezTo>
                    <a:pt x="2920" y="3066"/>
                    <a:pt x="2907" y="3065"/>
                    <a:pt x="2897" y="3063"/>
                  </a:cubicBezTo>
                  <a:cubicBezTo>
                    <a:pt x="2873" y="3059"/>
                    <a:pt x="2849" y="3046"/>
                    <a:pt x="2829" y="3034"/>
                  </a:cubicBezTo>
                  <a:cubicBezTo>
                    <a:pt x="2798" y="3017"/>
                    <a:pt x="2777" y="2992"/>
                    <a:pt x="2766" y="2958"/>
                  </a:cubicBezTo>
                  <a:cubicBezTo>
                    <a:pt x="2729" y="2863"/>
                    <a:pt x="2766" y="2769"/>
                    <a:pt x="2803" y="2681"/>
                  </a:cubicBezTo>
                  <a:cubicBezTo>
                    <a:pt x="2824" y="2631"/>
                    <a:pt x="2849" y="2583"/>
                    <a:pt x="2881" y="2538"/>
                  </a:cubicBezTo>
                  <a:cubicBezTo>
                    <a:pt x="2904" y="2508"/>
                    <a:pt x="2928" y="2478"/>
                    <a:pt x="2957" y="2455"/>
                  </a:cubicBezTo>
                  <a:cubicBezTo>
                    <a:pt x="2973" y="2442"/>
                    <a:pt x="2993" y="2436"/>
                    <a:pt x="3012" y="2435"/>
                  </a:cubicBezTo>
                  <a:cubicBezTo>
                    <a:pt x="3030" y="2424"/>
                    <a:pt x="3050" y="2419"/>
                    <a:pt x="3071" y="2419"/>
                  </a:cubicBezTo>
                  <a:close/>
                  <a:moveTo>
                    <a:pt x="1667" y="3153"/>
                  </a:moveTo>
                  <a:cubicBezTo>
                    <a:pt x="1666" y="3153"/>
                    <a:pt x="1666" y="3154"/>
                    <a:pt x="1665" y="3154"/>
                  </a:cubicBezTo>
                  <a:lnTo>
                    <a:pt x="1665" y="3154"/>
                  </a:lnTo>
                  <a:cubicBezTo>
                    <a:pt x="1666" y="3154"/>
                    <a:pt x="1667" y="3154"/>
                    <a:pt x="1667" y="3153"/>
                  </a:cubicBezTo>
                  <a:close/>
                  <a:moveTo>
                    <a:pt x="5552" y="4346"/>
                  </a:moveTo>
                  <a:cubicBezTo>
                    <a:pt x="5549" y="4348"/>
                    <a:pt x="5547" y="4350"/>
                    <a:pt x="5545" y="4351"/>
                  </a:cubicBezTo>
                  <a:lnTo>
                    <a:pt x="5545" y="4351"/>
                  </a:lnTo>
                  <a:cubicBezTo>
                    <a:pt x="5548" y="4350"/>
                    <a:pt x="5550" y="4348"/>
                    <a:pt x="5552" y="4346"/>
                  </a:cubicBezTo>
                  <a:close/>
                  <a:moveTo>
                    <a:pt x="1958" y="2644"/>
                  </a:moveTo>
                  <a:cubicBezTo>
                    <a:pt x="1961" y="2657"/>
                    <a:pt x="1961" y="2669"/>
                    <a:pt x="1958" y="2680"/>
                  </a:cubicBezTo>
                  <a:cubicBezTo>
                    <a:pt x="1958" y="2682"/>
                    <a:pt x="1958" y="2684"/>
                    <a:pt x="1957" y="2686"/>
                  </a:cubicBezTo>
                  <a:lnTo>
                    <a:pt x="1957" y="2688"/>
                  </a:lnTo>
                  <a:lnTo>
                    <a:pt x="1957" y="2689"/>
                  </a:lnTo>
                  <a:cubicBezTo>
                    <a:pt x="1953" y="2732"/>
                    <a:pt x="1947" y="2777"/>
                    <a:pt x="1940" y="2822"/>
                  </a:cubicBezTo>
                  <a:cubicBezTo>
                    <a:pt x="1930" y="2881"/>
                    <a:pt x="1918" y="2937"/>
                    <a:pt x="1903" y="2995"/>
                  </a:cubicBezTo>
                  <a:cubicBezTo>
                    <a:pt x="1885" y="3057"/>
                    <a:pt x="1865" y="3117"/>
                    <a:pt x="1841" y="3176"/>
                  </a:cubicBezTo>
                  <a:cubicBezTo>
                    <a:pt x="1818" y="3230"/>
                    <a:pt x="1786" y="3279"/>
                    <a:pt x="1754" y="3328"/>
                  </a:cubicBezTo>
                  <a:cubicBezTo>
                    <a:pt x="1722" y="3377"/>
                    <a:pt x="1683" y="3421"/>
                    <a:pt x="1645" y="3465"/>
                  </a:cubicBezTo>
                  <a:cubicBezTo>
                    <a:pt x="1602" y="3511"/>
                    <a:pt x="1558" y="3557"/>
                    <a:pt x="1511" y="3597"/>
                  </a:cubicBezTo>
                  <a:cubicBezTo>
                    <a:pt x="1468" y="3633"/>
                    <a:pt x="1420" y="3661"/>
                    <a:pt x="1374" y="3692"/>
                  </a:cubicBezTo>
                  <a:cubicBezTo>
                    <a:pt x="1325" y="3722"/>
                    <a:pt x="1277" y="3752"/>
                    <a:pt x="1230" y="3785"/>
                  </a:cubicBezTo>
                  <a:cubicBezTo>
                    <a:pt x="1217" y="3797"/>
                    <a:pt x="1203" y="3807"/>
                    <a:pt x="1191" y="3819"/>
                  </a:cubicBezTo>
                  <a:cubicBezTo>
                    <a:pt x="1182" y="3829"/>
                    <a:pt x="1172" y="3838"/>
                    <a:pt x="1165" y="3850"/>
                  </a:cubicBezTo>
                  <a:cubicBezTo>
                    <a:pt x="1152" y="3866"/>
                    <a:pt x="1140" y="3883"/>
                    <a:pt x="1130" y="3900"/>
                  </a:cubicBezTo>
                  <a:cubicBezTo>
                    <a:pt x="1124" y="3913"/>
                    <a:pt x="1117" y="3924"/>
                    <a:pt x="1111" y="3937"/>
                  </a:cubicBezTo>
                  <a:cubicBezTo>
                    <a:pt x="1105" y="3954"/>
                    <a:pt x="1099" y="3970"/>
                    <a:pt x="1094" y="3988"/>
                  </a:cubicBezTo>
                  <a:cubicBezTo>
                    <a:pt x="1089" y="4006"/>
                    <a:pt x="1084" y="4027"/>
                    <a:pt x="1079" y="4048"/>
                  </a:cubicBezTo>
                  <a:cubicBezTo>
                    <a:pt x="1079" y="4055"/>
                    <a:pt x="1078" y="4061"/>
                    <a:pt x="1078" y="4067"/>
                  </a:cubicBezTo>
                  <a:lnTo>
                    <a:pt x="1078" y="4071"/>
                  </a:lnTo>
                  <a:cubicBezTo>
                    <a:pt x="1078" y="4083"/>
                    <a:pt x="1078" y="4093"/>
                    <a:pt x="1079" y="4103"/>
                  </a:cubicBezTo>
                  <a:cubicBezTo>
                    <a:pt x="1083" y="4123"/>
                    <a:pt x="1086" y="4140"/>
                    <a:pt x="1090" y="4158"/>
                  </a:cubicBezTo>
                  <a:cubicBezTo>
                    <a:pt x="1094" y="4172"/>
                    <a:pt x="1098" y="4185"/>
                    <a:pt x="1103" y="4199"/>
                  </a:cubicBezTo>
                  <a:lnTo>
                    <a:pt x="1103" y="4200"/>
                  </a:lnTo>
                  <a:cubicBezTo>
                    <a:pt x="1103" y="4202"/>
                    <a:pt x="1103" y="4202"/>
                    <a:pt x="1104" y="4203"/>
                  </a:cubicBezTo>
                  <a:cubicBezTo>
                    <a:pt x="1104" y="4205"/>
                    <a:pt x="1104" y="4206"/>
                    <a:pt x="1105" y="4206"/>
                  </a:cubicBezTo>
                  <a:cubicBezTo>
                    <a:pt x="1113" y="4224"/>
                    <a:pt x="1122" y="4240"/>
                    <a:pt x="1131" y="4256"/>
                  </a:cubicBezTo>
                  <a:cubicBezTo>
                    <a:pt x="1138" y="4269"/>
                    <a:pt x="1148" y="4280"/>
                    <a:pt x="1157" y="4293"/>
                  </a:cubicBezTo>
                  <a:lnTo>
                    <a:pt x="1156" y="4293"/>
                  </a:lnTo>
                  <a:cubicBezTo>
                    <a:pt x="1166" y="4308"/>
                    <a:pt x="1178" y="4319"/>
                    <a:pt x="1188" y="4332"/>
                  </a:cubicBezTo>
                  <a:cubicBezTo>
                    <a:pt x="1194" y="4339"/>
                    <a:pt x="1201" y="4345"/>
                    <a:pt x="1207" y="4350"/>
                  </a:cubicBezTo>
                  <a:cubicBezTo>
                    <a:pt x="1207" y="4350"/>
                    <a:pt x="1207" y="4351"/>
                    <a:pt x="1208" y="4351"/>
                  </a:cubicBezTo>
                  <a:lnTo>
                    <a:pt x="1227" y="4370"/>
                  </a:lnTo>
                  <a:cubicBezTo>
                    <a:pt x="1239" y="4382"/>
                    <a:pt x="1253" y="4396"/>
                    <a:pt x="1268" y="4407"/>
                  </a:cubicBezTo>
                  <a:cubicBezTo>
                    <a:pt x="1299" y="4432"/>
                    <a:pt x="1335" y="4452"/>
                    <a:pt x="1373" y="4465"/>
                  </a:cubicBezTo>
                  <a:cubicBezTo>
                    <a:pt x="1374" y="4466"/>
                    <a:pt x="1375" y="4466"/>
                    <a:pt x="1376" y="4466"/>
                  </a:cubicBezTo>
                  <a:cubicBezTo>
                    <a:pt x="1427" y="4486"/>
                    <a:pt x="1479" y="4506"/>
                    <a:pt x="1535" y="4514"/>
                  </a:cubicBezTo>
                  <a:cubicBezTo>
                    <a:pt x="1563" y="4517"/>
                    <a:pt x="1592" y="4520"/>
                    <a:pt x="1622" y="4526"/>
                  </a:cubicBezTo>
                  <a:cubicBezTo>
                    <a:pt x="1638" y="4529"/>
                    <a:pt x="1652" y="4530"/>
                    <a:pt x="1669" y="4531"/>
                  </a:cubicBezTo>
                  <a:lnTo>
                    <a:pt x="1678" y="4531"/>
                  </a:lnTo>
                  <a:cubicBezTo>
                    <a:pt x="1696" y="4531"/>
                    <a:pt x="1716" y="4530"/>
                    <a:pt x="1735" y="4530"/>
                  </a:cubicBezTo>
                  <a:cubicBezTo>
                    <a:pt x="1723" y="4551"/>
                    <a:pt x="1701" y="4567"/>
                    <a:pt x="1675" y="4573"/>
                  </a:cubicBezTo>
                  <a:cubicBezTo>
                    <a:pt x="1631" y="4583"/>
                    <a:pt x="1586" y="4594"/>
                    <a:pt x="1541" y="4600"/>
                  </a:cubicBezTo>
                  <a:cubicBezTo>
                    <a:pt x="1515" y="4603"/>
                    <a:pt x="1489" y="4605"/>
                    <a:pt x="1463" y="4605"/>
                  </a:cubicBezTo>
                  <a:cubicBezTo>
                    <a:pt x="1451" y="4605"/>
                    <a:pt x="1439" y="4604"/>
                    <a:pt x="1427" y="4604"/>
                  </a:cubicBezTo>
                  <a:cubicBezTo>
                    <a:pt x="1424" y="4604"/>
                    <a:pt x="1419" y="4604"/>
                    <a:pt x="1415" y="4603"/>
                  </a:cubicBezTo>
                  <a:cubicBezTo>
                    <a:pt x="1332" y="4599"/>
                    <a:pt x="1249" y="4581"/>
                    <a:pt x="1178" y="4541"/>
                  </a:cubicBezTo>
                  <a:cubicBezTo>
                    <a:pt x="1111" y="4502"/>
                    <a:pt x="1055" y="4454"/>
                    <a:pt x="1011" y="4391"/>
                  </a:cubicBezTo>
                  <a:cubicBezTo>
                    <a:pt x="961" y="4320"/>
                    <a:pt x="926" y="4242"/>
                    <a:pt x="910" y="4156"/>
                  </a:cubicBezTo>
                  <a:cubicBezTo>
                    <a:pt x="879" y="3994"/>
                    <a:pt x="949" y="3826"/>
                    <a:pt x="1056" y="3706"/>
                  </a:cubicBezTo>
                  <a:cubicBezTo>
                    <a:pt x="1105" y="3650"/>
                    <a:pt x="1169" y="3612"/>
                    <a:pt x="1230" y="3573"/>
                  </a:cubicBezTo>
                  <a:cubicBezTo>
                    <a:pt x="1278" y="3542"/>
                    <a:pt x="1326" y="3513"/>
                    <a:pt x="1373" y="3482"/>
                  </a:cubicBezTo>
                  <a:cubicBezTo>
                    <a:pt x="1399" y="3460"/>
                    <a:pt x="1426" y="3439"/>
                    <a:pt x="1451" y="3415"/>
                  </a:cubicBezTo>
                  <a:cubicBezTo>
                    <a:pt x="1473" y="3392"/>
                    <a:pt x="1493" y="3370"/>
                    <a:pt x="1514" y="3346"/>
                  </a:cubicBezTo>
                  <a:lnTo>
                    <a:pt x="1541" y="3319"/>
                  </a:lnTo>
                  <a:cubicBezTo>
                    <a:pt x="1582" y="3276"/>
                    <a:pt x="1617" y="3227"/>
                    <a:pt x="1649" y="3178"/>
                  </a:cubicBezTo>
                  <a:cubicBezTo>
                    <a:pt x="1651" y="3176"/>
                    <a:pt x="1651" y="3175"/>
                    <a:pt x="1652" y="3174"/>
                  </a:cubicBezTo>
                  <a:lnTo>
                    <a:pt x="1654" y="3174"/>
                  </a:lnTo>
                  <a:lnTo>
                    <a:pt x="1654" y="3173"/>
                  </a:lnTo>
                  <a:cubicBezTo>
                    <a:pt x="1656" y="3171"/>
                    <a:pt x="1656" y="3170"/>
                    <a:pt x="1657" y="3168"/>
                  </a:cubicBezTo>
                  <a:cubicBezTo>
                    <a:pt x="1658" y="3167"/>
                    <a:pt x="1659" y="3164"/>
                    <a:pt x="1659" y="3163"/>
                  </a:cubicBezTo>
                  <a:lnTo>
                    <a:pt x="1659" y="3162"/>
                  </a:lnTo>
                  <a:cubicBezTo>
                    <a:pt x="1662" y="3160"/>
                    <a:pt x="1663" y="3157"/>
                    <a:pt x="1665" y="3155"/>
                  </a:cubicBezTo>
                  <a:lnTo>
                    <a:pt x="1665" y="3155"/>
                  </a:lnTo>
                  <a:cubicBezTo>
                    <a:pt x="1665" y="3155"/>
                    <a:pt x="1665" y="3155"/>
                    <a:pt x="1665" y="3155"/>
                  </a:cubicBezTo>
                  <a:cubicBezTo>
                    <a:pt x="1665" y="3155"/>
                    <a:pt x="1665" y="3155"/>
                    <a:pt x="1665" y="3154"/>
                  </a:cubicBezTo>
                  <a:lnTo>
                    <a:pt x="1665" y="3154"/>
                  </a:lnTo>
                  <a:cubicBezTo>
                    <a:pt x="1665" y="3154"/>
                    <a:pt x="1665" y="3154"/>
                    <a:pt x="1665" y="3154"/>
                  </a:cubicBezTo>
                  <a:lnTo>
                    <a:pt x="1665" y="3154"/>
                  </a:lnTo>
                  <a:cubicBezTo>
                    <a:pt x="1665" y="3154"/>
                    <a:pt x="1665" y="3154"/>
                    <a:pt x="1665" y="3154"/>
                  </a:cubicBezTo>
                  <a:lnTo>
                    <a:pt x="1665" y="3154"/>
                  </a:lnTo>
                  <a:cubicBezTo>
                    <a:pt x="1683" y="3131"/>
                    <a:pt x="1700" y="3105"/>
                    <a:pt x="1718" y="3081"/>
                  </a:cubicBezTo>
                  <a:cubicBezTo>
                    <a:pt x="1719" y="3078"/>
                    <a:pt x="1720" y="3077"/>
                    <a:pt x="1721" y="3076"/>
                  </a:cubicBezTo>
                  <a:cubicBezTo>
                    <a:pt x="1723" y="3075"/>
                    <a:pt x="1724" y="3073"/>
                    <a:pt x="1724" y="3071"/>
                  </a:cubicBezTo>
                  <a:lnTo>
                    <a:pt x="1724" y="3070"/>
                  </a:lnTo>
                  <a:lnTo>
                    <a:pt x="1726" y="3070"/>
                  </a:lnTo>
                  <a:cubicBezTo>
                    <a:pt x="1726" y="3069"/>
                    <a:pt x="1727" y="3069"/>
                    <a:pt x="1727" y="3069"/>
                  </a:cubicBezTo>
                  <a:cubicBezTo>
                    <a:pt x="1729" y="3067"/>
                    <a:pt x="1729" y="3067"/>
                    <a:pt x="1729" y="3066"/>
                  </a:cubicBezTo>
                  <a:cubicBezTo>
                    <a:pt x="1730" y="3064"/>
                    <a:pt x="1731" y="3063"/>
                    <a:pt x="1732" y="3060"/>
                  </a:cubicBezTo>
                  <a:lnTo>
                    <a:pt x="1732" y="3059"/>
                  </a:lnTo>
                  <a:lnTo>
                    <a:pt x="1734" y="3059"/>
                  </a:lnTo>
                  <a:lnTo>
                    <a:pt x="1735" y="3057"/>
                  </a:lnTo>
                  <a:cubicBezTo>
                    <a:pt x="1736" y="3055"/>
                    <a:pt x="1737" y="3054"/>
                    <a:pt x="1739" y="3052"/>
                  </a:cubicBezTo>
                  <a:cubicBezTo>
                    <a:pt x="1741" y="3049"/>
                    <a:pt x="1742" y="3046"/>
                    <a:pt x="1744" y="3045"/>
                  </a:cubicBezTo>
                  <a:cubicBezTo>
                    <a:pt x="1747" y="3039"/>
                    <a:pt x="1751" y="3035"/>
                    <a:pt x="1754" y="3030"/>
                  </a:cubicBezTo>
                  <a:cubicBezTo>
                    <a:pt x="1778" y="2997"/>
                    <a:pt x="1803" y="2962"/>
                    <a:pt x="1823" y="2926"/>
                  </a:cubicBezTo>
                  <a:cubicBezTo>
                    <a:pt x="1838" y="2898"/>
                    <a:pt x="1853" y="2864"/>
                    <a:pt x="1869" y="2829"/>
                  </a:cubicBezTo>
                  <a:cubicBezTo>
                    <a:pt x="1870" y="2824"/>
                    <a:pt x="1874" y="2819"/>
                    <a:pt x="1875" y="2813"/>
                  </a:cubicBezTo>
                  <a:cubicBezTo>
                    <a:pt x="1877" y="2811"/>
                    <a:pt x="1878" y="2810"/>
                    <a:pt x="1878" y="2807"/>
                  </a:cubicBezTo>
                  <a:cubicBezTo>
                    <a:pt x="1879" y="2807"/>
                    <a:pt x="1879" y="2806"/>
                    <a:pt x="1879" y="2805"/>
                  </a:cubicBezTo>
                  <a:cubicBezTo>
                    <a:pt x="1879" y="2803"/>
                    <a:pt x="1880" y="2803"/>
                    <a:pt x="1880" y="2803"/>
                  </a:cubicBezTo>
                  <a:lnTo>
                    <a:pt x="1880" y="2802"/>
                  </a:lnTo>
                  <a:cubicBezTo>
                    <a:pt x="1880" y="2802"/>
                    <a:pt x="1880" y="2801"/>
                    <a:pt x="1881" y="2800"/>
                  </a:cubicBezTo>
                  <a:lnTo>
                    <a:pt x="1881" y="2800"/>
                  </a:lnTo>
                  <a:cubicBezTo>
                    <a:pt x="1905" y="2747"/>
                    <a:pt x="1932" y="2696"/>
                    <a:pt x="1958" y="2644"/>
                  </a:cubicBezTo>
                  <a:close/>
                  <a:moveTo>
                    <a:pt x="5693" y="3391"/>
                  </a:moveTo>
                  <a:cubicBezTo>
                    <a:pt x="5715" y="3391"/>
                    <a:pt x="5737" y="3394"/>
                    <a:pt x="5755" y="3399"/>
                  </a:cubicBezTo>
                  <a:cubicBezTo>
                    <a:pt x="5792" y="3406"/>
                    <a:pt x="5831" y="3420"/>
                    <a:pt x="5857" y="3447"/>
                  </a:cubicBezTo>
                  <a:cubicBezTo>
                    <a:pt x="5861" y="3450"/>
                    <a:pt x="5863" y="3453"/>
                    <a:pt x="5866" y="3456"/>
                  </a:cubicBezTo>
                  <a:cubicBezTo>
                    <a:pt x="5850" y="3461"/>
                    <a:pt x="5833" y="3464"/>
                    <a:pt x="5815" y="3469"/>
                  </a:cubicBezTo>
                  <a:cubicBezTo>
                    <a:pt x="5764" y="3483"/>
                    <a:pt x="5711" y="3499"/>
                    <a:pt x="5666" y="3528"/>
                  </a:cubicBezTo>
                  <a:cubicBezTo>
                    <a:pt x="5646" y="3539"/>
                    <a:pt x="5626" y="3553"/>
                    <a:pt x="5608" y="3569"/>
                  </a:cubicBezTo>
                  <a:cubicBezTo>
                    <a:pt x="5594" y="3579"/>
                    <a:pt x="5580" y="3590"/>
                    <a:pt x="5570" y="3601"/>
                  </a:cubicBezTo>
                  <a:cubicBezTo>
                    <a:pt x="5568" y="3605"/>
                    <a:pt x="5563" y="3610"/>
                    <a:pt x="5559" y="3613"/>
                  </a:cubicBezTo>
                  <a:cubicBezTo>
                    <a:pt x="5559" y="3613"/>
                    <a:pt x="5559" y="3614"/>
                    <a:pt x="5559" y="3614"/>
                  </a:cubicBezTo>
                  <a:cubicBezTo>
                    <a:pt x="5559" y="3614"/>
                    <a:pt x="5559" y="3614"/>
                    <a:pt x="5558" y="3613"/>
                  </a:cubicBezTo>
                  <a:lnTo>
                    <a:pt x="5556" y="3616"/>
                  </a:lnTo>
                  <a:cubicBezTo>
                    <a:pt x="5544" y="3627"/>
                    <a:pt x="5534" y="3637"/>
                    <a:pt x="5525" y="3647"/>
                  </a:cubicBezTo>
                  <a:cubicBezTo>
                    <a:pt x="5517" y="3657"/>
                    <a:pt x="5511" y="3665"/>
                    <a:pt x="5503" y="3674"/>
                  </a:cubicBezTo>
                  <a:cubicBezTo>
                    <a:pt x="5500" y="3682"/>
                    <a:pt x="5495" y="3689"/>
                    <a:pt x="5491" y="3695"/>
                  </a:cubicBezTo>
                  <a:cubicBezTo>
                    <a:pt x="5486" y="3705"/>
                    <a:pt x="5481" y="3715"/>
                    <a:pt x="5478" y="3726"/>
                  </a:cubicBezTo>
                  <a:cubicBezTo>
                    <a:pt x="5477" y="3731"/>
                    <a:pt x="5476" y="3737"/>
                    <a:pt x="5476" y="3742"/>
                  </a:cubicBezTo>
                  <a:lnTo>
                    <a:pt x="5476" y="3752"/>
                  </a:lnTo>
                  <a:lnTo>
                    <a:pt x="5476" y="3757"/>
                  </a:lnTo>
                  <a:lnTo>
                    <a:pt x="5476" y="3758"/>
                  </a:lnTo>
                  <a:cubicBezTo>
                    <a:pt x="5477" y="3758"/>
                    <a:pt x="5477" y="3760"/>
                    <a:pt x="5477" y="3760"/>
                  </a:cubicBezTo>
                  <a:cubicBezTo>
                    <a:pt x="5477" y="3761"/>
                    <a:pt x="5477" y="3761"/>
                    <a:pt x="5478" y="3761"/>
                  </a:cubicBezTo>
                  <a:cubicBezTo>
                    <a:pt x="5480" y="3762"/>
                    <a:pt x="5481" y="3763"/>
                    <a:pt x="5482" y="3763"/>
                  </a:cubicBezTo>
                  <a:cubicBezTo>
                    <a:pt x="5485" y="3765"/>
                    <a:pt x="5487" y="3766"/>
                    <a:pt x="5490" y="3768"/>
                  </a:cubicBezTo>
                  <a:cubicBezTo>
                    <a:pt x="5519" y="3781"/>
                    <a:pt x="5550" y="3792"/>
                    <a:pt x="5576" y="3812"/>
                  </a:cubicBezTo>
                  <a:cubicBezTo>
                    <a:pt x="5611" y="3839"/>
                    <a:pt x="5641" y="3882"/>
                    <a:pt x="5653" y="3925"/>
                  </a:cubicBezTo>
                  <a:cubicBezTo>
                    <a:pt x="5674" y="3992"/>
                    <a:pt x="5681" y="4062"/>
                    <a:pt x="5673" y="4132"/>
                  </a:cubicBezTo>
                  <a:cubicBezTo>
                    <a:pt x="5668" y="4178"/>
                    <a:pt x="5657" y="4220"/>
                    <a:pt x="5641" y="4261"/>
                  </a:cubicBezTo>
                  <a:cubicBezTo>
                    <a:pt x="5640" y="4265"/>
                    <a:pt x="5638" y="4268"/>
                    <a:pt x="5637" y="4271"/>
                  </a:cubicBezTo>
                  <a:cubicBezTo>
                    <a:pt x="5625" y="4283"/>
                    <a:pt x="5614" y="4296"/>
                    <a:pt x="5601" y="4308"/>
                  </a:cubicBezTo>
                  <a:cubicBezTo>
                    <a:pt x="5594" y="4313"/>
                    <a:pt x="5590" y="4318"/>
                    <a:pt x="5584" y="4323"/>
                  </a:cubicBezTo>
                  <a:lnTo>
                    <a:pt x="5584" y="4324"/>
                  </a:lnTo>
                  <a:lnTo>
                    <a:pt x="5583" y="4324"/>
                  </a:lnTo>
                  <a:lnTo>
                    <a:pt x="5581" y="4325"/>
                  </a:lnTo>
                  <a:cubicBezTo>
                    <a:pt x="5580" y="4327"/>
                    <a:pt x="5579" y="4328"/>
                    <a:pt x="5578" y="4328"/>
                  </a:cubicBezTo>
                  <a:cubicBezTo>
                    <a:pt x="5566" y="4338"/>
                    <a:pt x="5554" y="4345"/>
                    <a:pt x="5543" y="4354"/>
                  </a:cubicBezTo>
                  <a:cubicBezTo>
                    <a:pt x="5544" y="4353"/>
                    <a:pt x="5544" y="4352"/>
                    <a:pt x="5545" y="4351"/>
                  </a:cubicBezTo>
                  <a:lnTo>
                    <a:pt x="5545" y="4351"/>
                  </a:lnTo>
                  <a:cubicBezTo>
                    <a:pt x="5542" y="4354"/>
                    <a:pt x="5539" y="4356"/>
                    <a:pt x="5536" y="4358"/>
                  </a:cubicBezTo>
                  <a:cubicBezTo>
                    <a:pt x="5523" y="4365"/>
                    <a:pt x="5512" y="4370"/>
                    <a:pt x="5501" y="4376"/>
                  </a:cubicBezTo>
                  <a:cubicBezTo>
                    <a:pt x="5497" y="4376"/>
                    <a:pt x="5495" y="4377"/>
                    <a:pt x="5492" y="4379"/>
                  </a:cubicBezTo>
                  <a:cubicBezTo>
                    <a:pt x="5480" y="4382"/>
                    <a:pt x="5465" y="4386"/>
                    <a:pt x="5451" y="4391"/>
                  </a:cubicBezTo>
                  <a:cubicBezTo>
                    <a:pt x="5442" y="4395"/>
                    <a:pt x="5431" y="4397"/>
                    <a:pt x="5422" y="4400"/>
                  </a:cubicBezTo>
                  <a:lnTo>
                    <a:pt x="5422" y="4400"/>
                  </a:lnTo>
                  <a:cubicBezTo>
                    <a:pt x="5423" y="4399"/>
                    <a:pt x="5424" y="4398"/>
                    <a:pt x="5425" y="4398"/>
                  </a:cubicBezTo>
                  <a:lnTo>
                    <a:pt x="5425" y="4398"/>
                  </a:lnTo>
                  <a:cubicBezTo>
                    <a:pt x="5418" y="4401"/>
                    <a:pt x="5409" y="4403"/>
                    <a:pt x="5400" y="4405"/>
                  </a:cubicBezTo>
                  <a:lnTo>
                    <a:pt x="5374" y="4405"/>
                  </a:lnTo>
                  <a:cubicBezTo>
                    <a:pt x="5358" y="4405"/>
                    <a:pt x="5345" y="4407"/>
                    <a:pt x="5331" y="4412"/>
                  </a:cubicBezTo>
                  <a:cubicBezTo>
                    <a:pt x="5317" y="4412"/>
                    <a:pt x="5303" y="4415"/>
                    <a:pt x="5289" y="4421"/>
                  </a:cubicBezTo>
                  <a:lnTo>
                    <a:pt x="5288" y="4421"/>
                  </a:lnTo>
                  <a:cubicBezTo>
                    <a:pt x="5284" y="4422"/>
                    <a:pt x="5281" y="4423"/>
                    <a:pt x="5278" y="4425"/>
                  </a:cubicBezTo>
                  <a:cubicBezTo>
                    <a:pt x="5275" y="4428"/>
                    <a:pt x="5270" y="4431"/>
                    <a:pt x="5267" y="4432"/>
                  </a:cubicBezTo>
                  <a:cubicBezTo>
                    <a:pt x="5263" y="4436"/>
                    <a:pt x="5260" y="4438"/>
                    <a:pt x="5257" y="4441"/>
                  </a:cubicBezTo>
                  <a:cubicBezTo>
                    <a:pt x="5253" y="4444"/>
                    <a:pt x="5250" y="4448"/>
                    <a:pt x="5248" y="4452"/>
                  </a:cubicBezTo>
                  <a:cubicBezTo>
                    <a:pt x="5245" y="4456"/>
                    <a:pt x="5243" y="4462"/>
                    <a:pt x="5239" y="4465"/>
                  </a:cubicBezTo>
                  <a:cubicBezTo>
                    <a:pt x="5238" y="4469"/>
                    <a:pt x="5237" y="4472"/>
                    <a:pt x="5236" y="4475"/>
                  </a:cubicBezTo>
                  <a:cubicBezTo>
                    <a:pt x="5227" y="4495"/>
                    <a:pt x="5222" y="4515"/>
                    <a:pt x="5224" y="4535"/>
                  </a:cubicBezTo>
                  <a:cubicBezTo>
                    <a:pt x="5222" y="4557"/>
                    <a:pt x="5222" y="4580"/>
                    <a:pt x="5226" y="4599"/>
                  </a:cubicBezTo>
                  <a:cubicBezTo>
                    <a:pt x="5233" y="4633"/>
                    <a:pt x="5250" y="4663"/>
                    <a:pt x="5275" y="4687"/>
                  </a:cubicBezTo>
                  <a:cubicBezTo>
                    <a:pt x="5293" y="4706"/>
                    <a:pt x="5314" y="4720"/>
                    <a:pt x="5337" y="4731"/>
                  </a:cubicBezTo>
                  <a:cubicBezTo>
                    <a:pt x="5357" y="4740"/>
                    <a:pt x="5376" y="4746"/>
                    <a:pt x="5396" y="4752"/>
                  </a:cubicBezTo>
                  <a:cubicBezTo>
                    <a:pt x="5398" y="4753"/>
                    <a:pt x="5403" y="4753"/>
                    <a:pt x="5405" y="4756"/>
                  </a:cubicBezTo>
                  <a:cubicBezTo>
                    <a:pt x="5420" y="4761"/>
                    <a:pt x="5436" y="4766"/>
                    <a:pt x="5451" y="4769"/>
                  </a:cubicBezTo>
                  <a:cubicBezTo>
                    <a:pt x="5465" y="4772"/>
                    <a:pt x="5480" y="4774"/>
                    <a:pt x="5494" y="4778"/>
                  </a:cubicBezTo>
                  <a:lnTo>
                    <a:pt x="5517" y="4783"/>
                  </a:lnTo>
                  <a:cubicBezTo>
                    <a:pt x="5497" y="4793"/>
                    <a:pt x="5479" y="4802"/>
                    <a:pt x="5456" y="4808"/>
                  </a:cubicBezTo>
                  <a:cubicBezTo>
                    <a:pt x="5428" y="4817"/>
                    <a:pt x="5397" y="4820"/>
                    <a:pt x="5366" y="4820"/>
                  </a:cubicBezTo>
                  <a:cubicBezTo>
                    <a:pt x="5361" y="4820"/>
                    <a:pt x="5355" y="4820"/>
                    <a:pt x="5350" y="4820"/>
                  </a:cubicBezTo>
                  <a:cubicBezTo>
                    <a:pt x="5332" y="4819"/>
                    <a:pt x="5315" y="4816"/>
                    <a:pt x="5296" y="4813"/>
                  </a:cubicBezTo>
                  <a:cubicBezTo>
                    <a:pt x="5270" y="4808"/>
                    <a:pt x="5247" y="4802"/>
                    <a:pt x="5222" y="4789"/>
                  </a:cubicBezTo>
                  <a:cubicBezTo>
                    <a:pt x="5196" y="4776"/>
                    <a:pt x="5172" y="4762"/>
                    <a:pt x="5151" y="4741"/>
                  </a:cubicBezTo>
                  <a:cubicBezTo>
                    <a:pt x="5113" y="4707"/>
                    <a:pt x="5088" y="4661"/>
                    <a:pt x="5069" y="4613"/>
                  </a:cubicBezTo>
                  <a:cubicBezTo>
                    <a:pt x="5052" y="4567"/>
                    <a:pt x="5048" y="4514"/>
                    <a:pt x="5057" y="4465"/>
                  </a:cubicBezTo>
                  <a:cubicBezTo>
                    <a:pt x="5067" y="4412"/>
                    <a:pt x="5087" y="4354"/>
                    <a:pt x="5129" y="4318"/>
                  </a:cubicBezTo>
                  <a:cubicBezTo>
                    <a:pt x="5165" y="4286"/>
                    <a:pt x="5203" y="4256"/>
                    <a:pt x="5252" y="4248"/>
                  </a:cubicBezTo>
                  <a:cubicBezTo>
                    <a:pt x="5270" y="4246"/>
                    <a:pt x="5288" y="4243"/>
                    <a:pt x="5306" y="4243"/>
                  </a:cubicBezTo>
                  <a:cubicBezTo>
                    <a:pt x="5314" y="4243"/>
                    <a:pt x="5322" y="4243"/>
                    <a:pt x="5330" y="4245"/>
                  </a:cubicBezTo>
                  <a:cubicBezTo>
                    <a:pt x="5350" y="4247"/>
                    <a:pt x="5369" y="4250"/>
                    <a:pt x="5388" y="4255"/>
                  </a:cubicBezTo>
                  <a:lnTo>
                    <a:pt x="5388" y="4255"/>
                  </a:lnTo>
                  <a:cubicBezTo>
                    <a:pt x="5385" y="4255"/>
                    <a:pt x="5382" y="4254"/>
                    <a:pt x="5379" y="4253"/>
                  </a:cubicBezTo>
                  <a:lnTo>
                    <a:pt x="5379" y="4253"/>
                  </a:lnTo>
                  <a:cubicBezTo>
                    <a:pt x="5384" y="4255"/>
                    <a:pt x="5388" y="4255"/>
                    <a:pt x="5392" y="4256"/>
                  </a:cubicBezTo>
                  <a:cubicBezTo>
                    <a:pt x="5391" y="4256"/>
                    <a:pt x="5389" y="4256"/>
                    <a:pt x="5388" y="4255"/>
                  </a:cubicBezTo>
                  <a:lnTo>
                    <a:pt x="5388" y="4255"/>
                  </a:lnTo>
                  <a:cubicBezTo>
                    <a:pt x="5392" y="4256"/>
                    <a:pt x="5397" y="4256"/>
                    <a:pt x="5401" y="4256"/>
                  </a:cubicBezTo>
                  <a:lnTo>
                    <a:pt x="5408" y="4256"/>
                  </a:lnTo>
                  <a:cubicBezTo>
                    <a:pt x="5410" y="4256"/>
                    <a:pt x="5414" y="4255"/>
                    <a:pt x="5417" y="4255"/>
                  </a:cubicBezTo>
                  <a:cubicBezTo>
                    <a:pt x="5418" y="4255"/>
                    <a:pt x="5419" y="4253"/>
                    <a:pt x="5420" y="4253"/>
                  </a:cubicBezTo>
                  <a:cubicBezTo>
                    <a:pt x="5424" y="4252"/>
                    <a:pt x="5428" y="4250"/>
                    <a:pt x="5430" y="4247"/>
                  </a:cubicBezTo>
                  <a:cubicBezTo>
                    <a:pt x="5434" y="4245"/>
                    <a:pt x="5439" y="4242"/>
                    <a:pt x="5443" y="4238"/>
                  </a:cubicBezTo>
                  <a:cubicBezTo>
                    <a:pt x="5446" y="4232"/>
                    <a:pt x="5451" y="4229"/>
                    <a:pt x="5455" y="4224"/>
                  </a:cubicBezTo>
                  <a:cubicBezTo>
                    <a:pt x="5459" y="4217"/>
                    <a:pt x="5463" y="4212"/>
                    <a:pt x="5466" y="4207"/>
                  </a:cubicBezTo>
                  <a:cubicBezTo>
                    <a:pt x="5470" y="4202"/>
                    <a:pt x="5472" y="4196"/>
                    <a:pt x="5475" y="4190"/>
                  </a:cubicBezTo>
                  <a:cubicBezTo>
                    <a:pt x="5477" y="4184"/>
                    <a:pt x="5480" y="4179"/>
                    <a:pt x="5481" y="4173"/>
                  </a:cubicBezTo>
                  <a:cubicBezTo>
                    <a:pt x="5482" y="4165"/>
                    <a:pt x="5485" y="4158"/>
                    <a:pt x="5486" y="4152"/>
                  </a:cubicBezTo>
                  <a:cubicBezTo>
                    <a:pt x="5490" y="4129"/>
                    <a:pt x="5492" y="4108"/>
                    <a:pt x="5494" y="4085"/>
                  </a:cubicBezTo>
                  <a:cubicBezTo>
                    <a:pt x="5494" y="4070"/>
                    <a:pt x="5494" y="4056"/>
                    <a:pt x="5492" y="4044"/>
                  </a:cubicBezTo>
                  <a:cubicBezTo>
                    <a:pt x="5491" y="4030"/>
                    <a:pt x="5489" y="4016"/>
                    <a:pt x="5487" y="4003"/>
                  </a:cubicBezTo>
                  <a:cubicBezTo>
                    <a:pt x="5485" y="3995"/>
                    <a:pt x="5482" y="3987"/>
                    <a:pt x="5480" y="3979"/>
                  </a:cubicBezTo>
                  <a:cubicBezTo>
                    <a:pt x="5479" y="3974"/>
                    <a:pt x="5476" y="3971"/>
                    <a:pt x="5474" y="3967"/>
                  </a:cubicBezTo>
                  <a:cubicBezTo>
                    <a:pt x="5472" y="3963"/>
                    <a:pt x="5470" y="3959"/>
                    <a:pt x="5466" y="3957"/>
                  </a:cubicBezTo>
                  <a:lnTo>
                    <a:pt x="5463" y="3953"/>
                  </a:lnTo>
                  <a:cubicBezTo>
                    <a:pt x="5461" y="3952"/>
                    <a:pt x="5459" y="3951"/>
                    <a:pt x="5458" y="3951"/>
                  </a:cubicBezTo>
                  <a:cubicBezTo>
                    <a:pt x="5438" y="3941"/>
                    <a:pt x="5415" y="3935"/>
                    <a:pt x="5397" y="3923"/>
                  </a:cubicBezTo>
                  <a:cubicBezTo>
                    <a:pt x="5371" y="3906"/>
                    <a:pt x="5350" y="3889"/>
                    <a:pt x="5330" y="3864"/>
                  </a:cubicBezTo>
                  <a:cubicBezTo>
                    <a:pt x="5298" y="3822"/>
                    <a:pt x="5290" y="3760"/>
                    <a:pt x="5300" y="3709"/>
                  </a:cubicBezTo>
                  <a:cubicBezTo>
                    <a:pt x="5316" y="3633"/>
                    <a:pt x="5356" y="3569"/>
                    <a:pt x="5409" y="3513"/>
                  </a:cubicBezTo>
                  <a:cubicBezTo>
                    <a:pt x="5451" y="3468"/>
                    <a:pt x="5505" y="3436"/>
                    <a:pt x="5562" y="3415"/>
                  </a:cubicBezTo>
                  <a:cubicBezTo>
                    <a:pt x="5588" y="3406"/>
                    <a:pt x="5614" y="3401"/>
                    <a:pt x="5641" y="3396"/>
                  </a:cubicBezTo>
                  <a:cubicBezTo>
                    <a:pt x="5657" y="3393"/>
                    <a:pt x="5675" y="3391"/>
                    <a:pt x="5693" y="3391"/>
                  </a:cubicBezTo>
                  <a:close/>
                  <a:moveTo>
                    <a:pt x="2794" y="5061"/>
                  </a:moveTo>
                  <a:lnTo>
                    <a:pt x="2794" y="5061"/>
                  </a:lnTo>
                  <a:cubicBezTo>
                    <a:pt x="2801" y="5081"/>
                    <a:pt x="2796" y="5103"/>
                    <a:pt x="2783" y="5123"/>
                  </a:cubicBezTo>
                  <a:cubicBezTo>
                    <a:pt x="2755" y="5166"/>
                    <a:pt x="2719" y="5205"/>
                    <a:pt x="2687" y="5244"/>
                  </a:cubicBezTo>
                  <a:lnTo>
                    <a:pt x="2685" y="5246"/>
                  </a:lnTo>
                  <a:lnTo>
                    <a:pt x="2685" y="5247"/>
                  </a:lnTo>
                  <a:cubicBezTo>
                    <a:pt x="2684" y="5247"/>
                    <a:pt x="2683" y="5249"/>
                    <a:pt x="2683" y="5249"/>
                  </a:cubicBezTo>
                  <a:lnTo>
                    <a:pt x="2682" y="5251"/>
                  </a:lnTo>
                  <a:lnTo>
                    <a:pt x="2682" y="5252"/>
                  </a:lnTo>
                  <a:cubicBezTo>
                    <a:pt x="2642" y="5304"/>
                    <a:pt x="2600" y="5351"/>
                    <a:pt x="2549" y="5391"/>
                  </a:cubicBezTo>
                  <a:cubicBezTo>
                    <a:pt x="2489" y="5438"/>
                    <a:pt x="2426" y="5479"/>
                    <a:pt x="2360" y="5515"/>
                  </a:cubicBezTo>
                  <a:cubicBezTo>
                    <a:pt x="2236" y="5583"/>
                    <a:pt x="2105" y="5644"/>
                    <a:pt x="1967" y="5676"/>
                  </a:cubicBezTo>
                  <a:cubicBezTo>
                    <a:pt x="1934" y="5686"/>
                    <a:pt x="1899" y="5690"/>
                    <a:pt x="1864" y="5692"/>
                  </a:cubicBezTo>
                  <a:cubicBezTo>
                    <a:pt x="1831" y="5695"/>
                    <a:pt x="1797" y="5698"/>
                    <a:pt x="1764" y="5700"/>
                  </a:cubicBezTo>
                  <a:cubicBezTo>
                    <a:pt x="1754" y="5700"/>
                    <a:pt x="1745" y="5700"/>
                    <a:pt x="1736" y="5700"/>
                  </a:cubicBezTo>
                  <a:cubicBezTo>
                    <a:pt x="1710" y="5700"/>
                    <a:pt x="1685" y="5699"/>
                    <a:pt x="1660" y="5698"/>
                  </a:cubicBezTo>
                  <a:cubicBezTo>
                    <a:pt x="1617" y="5696"/>
                    <a:pt x="1574" y="5691"/>
                    <a:pt x="1531" y="5682"/>
                  </a:cubicBezTo>
                  <a:cubicBezTo>
                    <a:pt x="1492" y="5675"/>
                    <a:pt x="1455" y="5660"/>
                    <a:pt x="1419" y="5646"/>
                  </a:cubicBezTo>
                  <a:cubicBezTo>
                    <a:pt x="1383" y="5633"/>
                    <a:pt x="1346" y="5618"/>
                    <a:pt x="1310" y="5603"/>
                  </a:cubicBezTo>
                  <a:cubicBezTo>
                    <a:pt x="1270" y="5586"/>
                    <a:pt x="1232" y="5569"/>
                    <a:pt x="1196" y="5546"/>
                  </a:cubicBezTo>
                  <a:cubicBezTo>
                    <a:pt x="1157" y="5521"/>
                    <a:pt x="1124" y="5492"/>
                    <a:pt x="1088" y="5464"/>
                  </a:cubicBezTo>
                  <a:cubicBezTo>
                    <a:pt x="1032" y="5422"/>
                    <a:pt x="972" y="5380"/>
                    <a:pt x="930" y="5321"/>
                  </a:cubicBezTo>
                  <a:cubicBezTo>
                    <a:pt x="894" y="5274"/>
                    <a:pt x="857" y="5226"/>
                    <a:pt x="827" y="5175"/>
                  </a:cubicBezTo>
                  <a:cubicBezTo>
                    <a:pt x="821" y="5164"/>
                    <a:pt x="817" y="5154"/>
                    <a:pt x="817" y="5143"/>
                  </a:cubicBezTo>
                  <a:lnTo>
                    <a:pt x="817" y="5143"/>
                  </a:lnTo>
                  <a:cubicBezTo>
                    <a:pt x="872" y="5190"/>
                    <a:pt x="928" y="5234"/>
                    <a:pt x="988" y="5270"/>
                  </a:cubicBezTo>
                  <a:cubicBezTo>
                    <a:pt x="1052" y="5310"/>
                    <a:pt x="1114" y="5349"/>
                    <a:pt x="1181" y="5380"/>
                  </a:cubicBezTo>
                  <a:cubicBezTo>
                    <a:pt x="1182" y="5381"/>
                    <a:pt x="1183" y="5381"/>
                    <a:pt x="1184" y="5382"/>
                  </a:cubicBezTo>
                  <a:cubicBezTo>
                    <a:pt x="1268" y="5421"/>
                    <a:pt x="1354" y="5460"/>
                    <a:pt x="1445" y="5481"/>
                  </a:cubicBezTo>
                  <a:cubicBezTo>
                    <a:pt x="1475" y="5489"/>
                    <a:pt x="1506" y="5496"/>
                    <a:pt x="1535" y="5500"/>
                  </a:cubicBezTo>
                  <a:cubicBezTo>
                    <a:pt x="1544" y="5504"/>
                    <a:pt x="1553" y="5506"/>
                    <a:pt x="1562" y="5509"/>
                  </a:cubicBezTo>
                  <a:cubicBezTo>
                    <a:pt x="1583" y="5514"/>
                    <a:pt x="1604" y="5517"/>
                    <a:pt x="1624" y="5520"/>
                  </a:cubicBezTo>
                  <a:lnTo>
                    <a:pt x="1626" y="5520"/>
                  </a:lnTo>
                  <a:cubicBezTo>
                    <a:pt x="1658" y="5522"/>
                    <a:pt x="1689" y="5525"/>
                    <a:pt x="1722" y="5525"/>
                  </a:cubicBezTo>
                  <a:cubicBezTo>
                    <a:pt x="1771" y="5522"/>
                    <a:pt x="1820" y="5520"/>
                    <a:pt x="1868" y="5514"/>
                  </a:cubicBezTo>
                  <a:cubicBezTo>
                    <a:pt x="1899" y="5510"/>
                    <a:pt x="1930" y="5504"/>
                    <a:pt x="1959" y="5497"/>
                  </a:cubicBezTo>
                  <a:cubicBezTo>
                    <a:pt x="2003" y="5483"/>
                    <a:pt x="2045" y="5469"/>
                    <a:pt x="2088" y="5452"/>
                  </a:cubicBezTo>
                  <a:cubicBezTo>
                    <a:pt x="2142" y="5429"/>
                    <a:pt x="2193" y="5404"/>
                    <a:pt x="2245" y="5377"/>
                  </a:cubicBezTo>
                  <a:cubicBezTo>
                    <a:pt x="2250" y="5375"/>
                    <a:pt x="2256" y="5372"/>
                    <a:pt x="2262" y="5370"/>
                  </a:cubicBezTo>
                  <a:cubicBezTo>
                    <a:pt x="2322" y="5344"/>
                    <a:pt x="2379" y="5314"/>
                    <a:pt x="2437" y="5285"/>
                  </a:cubicBezTo>
                  <a:cubicBezTo>
                    <a:pt x="2437" y="5285"/>
                    <a:pt x="2437" y="5285"/>
                    <a:pt x="2437" y="5285"/>
                  </a:cubicBezTo>
                  <a:cubicBezTo>
                    <a:pt x="2437" y="5285"/>
                    <a:pt x="2438" y="5285"/>
                    <a:pt x="2438" y="5285"/>
                  </a:cubicBezTo>
                  <a:cubicBezTo>
                    <a:pt x="2466" y="5272"/>
                    <a:pt x="2495" y="5258"/>
                    <a:pt x="2524" y="5243"/>
                  </a:cubicBezTo>
                  <a:cubicBezTo>
                    <a:pt x="2550" y="5228"/>
                    <a:pt x="2576" y="5213"/>
                    <a:pt x="2601" y="5197"/>
                  </a:cubicBezTo>
                  <a:cubicBezTo>
                    <a:pt x="2655" y="5161"/>
                    <a:pt x="2714" y="5128"/>
                    <a:pt x="2766" y="5086"/>
                  </a:cubicBezTo>
                  <a:cubicBezTo>
                    <a:pt x="2775" y="5078"/>
                    <a:pt x="2784" y="5068"/>
                    <a:pt x="2794" y="5061"/>
                  </a:cubicBezTo>
                  <a:close/>
                  <a:moveTo>
                    <a:pt x="4046" y="6139"/>
                  </a:moveTo>
                  <a:cubicBezTo>
                    <a:pt x="4045" y="6140"/>
                    <a:pt x="4044" y="6141"/>
                    <a:pt x="4043" y="6143"/>
                  </a:cubicBezTo>
                  <a:cubicBezTo>
                    <a:pt x="4045" y="6142"/>
                    <a:pt x="4045" y="6140"/>
                    <a:pt x="4046" y="6139"/>
                  </a:cubicBezTo>
                  <a:close/>
                  <a:moveTo>
                    <a:pt x="3024" y="6872"/>
                  </a:moveTo>
                  <a:cubicBezTo>
                    <a:pt x="3024" y="6872"/>
                    <a:pt x="3023" y="6872"/>
                    <a:pt x="3023" y="6873"/>
                  </a:cubicBezTo>
                  <a:lnTo>
                    <a:pt x="3023" y="6873"/>
                  </a:lnTo>
                  <a:cubicBezTo>
                    <a:pt x="3023" y="6873"/>
                    <a:pt x="3023" y="6873"/>
                    <a:pt x="3024" y="6872"/>
                  </a:cubicBezTo>
                  <a:close/>
                  <a:moveTo>
                    <a:pt x="1313" y="0"/>
                  </a:moveTo>
                  <a:cubicBezTo>
                    <a:pt x="1282" y="24"/>
                    <a:pt x="1253" y="47"/>
                    <a:pt x="1222" y="71"/>
                  </a:cubicBezTo>
                  <a:cubicBezTo>
                    <a:pt x="1168" y="113"/>
                    <a:pt x="1119" y="156"/>
                    <a:pt x="1069" y="203"/>
                  </a:cubicBezTo>
                  <a:cubicBezTo>
                    <a:pt x="990" y="283"/>
                    <a:pt x="917" y="366"/>
                    <a:pt x="846" y="453"/>
                  </a:cubicBezTo>
                  <a:cubicBezTo>
                    <a:pt x="769" y="561"/>
                    <a:pt x="698" y="671"/>
                    <a:pt x="630" y="785"/>
                  </a:cubicBezTo>
                  <a:cubicBezTo>
                    <a:pt x="610" y="820"/>
                    <a:pt x="589" y="855"/>
                    <a:pt x="572" y="891"/>
                  </a:cubicBezTo>
                  <a:cubicBezTo>
                    <a:pt x="553" y="927"/>
                    <a:pt x="536" y="961"/>
                    <a:pt x="520" y="997"/>
                  </a:cubicBezTo>
                  <a:lnTo>
                    <a:pt x="520" y="999"/>
                  </a:lnTo>
                  <a:cubicBezTo>
                    <a:pt x="450" y="1162"/>
                    <a:pt x="391" y="1329"/>
                    <a:pt x="338" y="1498"/>
                  </a:cubicBezTo>
                  <a:lnTo>
                    <a:pt x="338" y="1498"/>
                  </a:lnTo>
                  <a:cubicBezTo>
                    <a:pt x="338" y="1498"/>
                    <a:pt x="340" y="1498"/>
                    <a:pt x="340" y="1498"/>
                  </a:cubicBezTo>
                  <a:lnTo>
                    <a:pt x="340" y="1498"/>
                  </a:lnTo>
                  <a:cubicBezTo>
                    <a:pt x="337" y="1500"/>
                    <a:pt x="337" y="1501"/>
                    <a:pt x="337" y="1502"/>
                  </a:cubicBezTo>
                  <a:cubicBezTo>
                    <a:pt x="336" y="1503"/>
                    <a:pt x="336" y="1506"/>
                    <a:pt x="336" y="1507"/>
                  </a:cubicBezTo>
                  <a:cubicBezTo>
                    <a:pt x="307" y="1618"/>
                    <a:pt x="279" y="1728"/>
                    <a:pt x="259" y="1840"/>
                  </a:cubicBezTo>
                  <a:cubicBezTo>
                    <a:pt x="237" y="1959"/>
                    <a:pt x="219" y="2079"/>
                    <a:pt x="202" y="2197"/>
                  </a:cubicBezTo>
                  <a:cubicBezTo>
                    <a:pt x="195" y="2254"/>
                    <a:pt x="188" y="2311"/>
                    <a:pt x="185" y="2369"/>
                  </a:cubicBezTo>
                  <a:cubicBezTo>
                    <a:pt x="180" y="2440"/>
                    <a:pt x="178" y="2509"/>
                    <a:pt x="176" y="2579"/>
                  </a:cubicBezTo>
                  <a:cubicBezTo>
                    <a:pt x="176" y="2632"/>
                    <a:pt x="178" y="2686"/>
                    <a:pt x="176" y="2739"/>
                  </a:cubicBezTo>
                  <a:cubicBezTo>
                    <a:pt x="175" y="2802"/>
                    <a:pt x="171" y="2865"/>
                    <a:pt x="169" y="2927"/>
                  </a:cubicBezTo>
                  <a:cubicBezTo>
                    <a:pt x="162" y="3049"/>
                    <a:pt x="159" y="3170"/>
                    <a:pt x="147" y="3290"/>
                  </a:cubicBezTo>
                  <a:cubicBezTo>
                    <a:pt x="135" y="3411"/>
                    <a:pt x="110" y="3530"/>
                    <a:pt x="85" y="3648"/>
                  </a:cubicBezTo>
                  <a:cubicBezTo>
                    <a:pt x="62" y="3762"/>
                    <a:pt x="40" y="3876"/>
                    <a:pt x="23" y="3992"/>
                  </a:cubicBezTo>
                  <a:cubicBezTo>
                    <a:pt x="6" y="4125"/>
                    <a:pt x="0" y="4258"/>
                    <a:pt x="0" y="4394"/>
                  </a:cubicBezTo>
                  <a:cubicBezTo>
                    <a:pt x="0" y="4482"/>
                    <a:pt x="2" y="4571"/>
                    <a:pt x="10" y="4659"/>
                  </a:cubicBezTo>
                  <a:cubicBezTo>
                    <a:pt x="17" y="4743"/>
                    <a:pt x="28" y="4829"/>
                    <a:pt x="38" y="4914"/>
                  </a:cubicBezTo>
                  <a:cubicBezTo>
                    <a:pt x="69" y="5133"/>
                    <a:pt x="125" y="5350"/>
                    <a:pt x="178" y="5567"/>
                  </a:cubicBezTo>
                  <a:cubicBezTo>
                    <a:pt x="201" y="5656"/>
                    <a:pt x="231" y="5741"/>
                    <a:pt x="260" y="5828"/>
                  </a:cubicBezTo>
                  <a:cubicBezTo>
                    <a:pt x="286" y="5908"/>
                    <a:pt x="316" y="5988"/>
                    <a:pt x="347" y="6067"/>
                  </a:cubicBezTo>
                  <a:cubicBezTo>
                    <a:pt x="371" y="6122"/>
                    <a:pt x="394" y="6177"/>
                    <a:pt x="423" y="6231"/>
                  </a:cubicBezTo>
                  <a:lnTo>
                    <a:pt x="423" y="6232"/>
                  </a:lnTo>
                  <a:lnTo>
                    <a:pt x="423" y="6234"/>
                  </a:lnTo>
                  <a:lnTo>
                    <a:pt x="424" y="6235"/>
                  </a:lnTo>
                  <a:cubicBezTo>
                    <a:pt x="451" y="6280"/>
                    <a:pt x="480" y="6326"/>
                    <a:pt x="510" y="6369"/>
                  </a:cubicBezTo>
                  <a:cubicBezTo>
                    <a:pt x="562" y="6440"/>
                    <a:pt x="618" y="6510"/>
                    <a:pt x="678" y="6577"/>
                  </a:cubicBezTo>
                  <a:cubicBezTo>
                    <a:pt x="696" y="6593"/>
                    <a:pt x="711" y="6606"/>
                    <a:pt x="728" y="6622"/>
                  </a:cubicBezTo>
                  <a:cubicBezTo>
                    <a:pt x="764" y="6650"/>
                    <a:pt x="802" y="6677"/>
                    <a:pt x="841" y="6704"/>
                  </a:cubicBezTo>
                  <a:cubicBezTo>
                    <a:pt x="884" y="6734"/>
                    <a:pt x="926" y="6766"/>
                    <a:pt x="970" y="6795"/>
                  </a:cubicBezTo>
                  <a:cubicBezTo>
                    <a:pt x="1028" y="6828"/>
                    <a:pt x="1086" y="6859"/>
                    <a:pt x="1147" y="6888"/>
                  </a:cubicBezTo>
                  <a:cubicBezTo>
                    <a:pt x="1201" y="6909"/>
                    <a:pt x="1255" y="6926"/>
                    <a:pt x="1311" y="6944"/>
                  </a:cubicBezTo>
                  <a:lnTo>
                    <a:pt x="1312" y="6944"/>
                  </a:lnTo>
                  <a:lnTo>
                    <a:pt x="1311" y="6941"/>
                  </a:lnTo>
                  <a:lnTo>
                    <a:pt x="1311" y="6941"/>
                  </a:lnTo>
                  <a:cubicBezTo>
                    <a:pt x="1374" y="6957"/>
                    <a:pt x="1439" y="6971"/>
                    <a:pt x="1504" y="6983"/>
                  </a:cubicBezTo>
                  <a:cubicBezTo>
                    <a:pt x="1539" y="6988"/>
                    <a:pt x="1574" y="6992"/>
                    <a:pt x="1611" y="6995"/>
                  </a:cubicBezTo>
                  <a:cubicBezTo>
                    <a:pt x="1650" y="6998"/>
                    <a:pt x="1689" y="6997"/>
                    <a:pt x="1730" y="6998"/>
                  </a:cubicBezTo>
                  <a:cubicBezTo>
                    <a:pt x="1802" y="7000"/>
                    <a:pt x="1873" y="7003"/>
                    <a:pt x="1945" y="7003"/>
                  </a:cubicBezTo>
                  <a:cubicBezTo>
                    <a:pt x="1992" y="7002"/>
                    <a:pt x="2038" y="6998"/>
                    <a:pt x="2086" y="6993"/>
                  </a:cubicBezTo>
                  <a:cubicBezTo>
                    <a:pt x="2171" y="6982"/>
                    <a:pt x="2254" y="6970"/>
                    <a:pt x="2337" y="6950"/>
                  </a:cubicBezTo>
                  <a:lnTo>
                    <a:pt x="2337" y="6950"/>
                  </a:lnTo>
                  <a:cubicBezTo>
                    <a:pt x="2336" y="6951"/>
                    <a:pt x="2335" y="6951"/>
                    <a:pt x="2334" y="6952"/>
                  </a:cubicBezTo>
                  <a:cubicBezTo>
                    <a:pt x="2469" y="6916"/>
                    <a:pt x="2598" y="6872"/>
                    <a:pt x="2729" y="6825"/>
                  </a:cubicBezTo>
                  <a:cubicBezTo>
                    <a:pt x="2786" y="6802"/>
                    <a:pt x="2847" y="6784"/>
                    <a:pt x="2906" y="6763"/>
                  </a:cubicBezTo>
                  <a:cubicBezTo>
                    <a:pt x="2966" y="6742"/>
                    <a:pt x="3027" y="6719"/>
                    <a:pt x="3085" y="6696"/>
                  </a:cubicBezTo>
                  <a:lnTo>
                    <a:pt x="3085" y="6696"/>
                  </a:lnTo>
                  <a:cubicBezTo>
                    <a:pt x="3085" y="6697"/>
                    <a:pt x="3085" y="6697"/>
                    <a:pt x="3085" y="6697"/>
                  </a:cubicBezTo>
                  <a:cubicBezTo>
                    <a:pt x="3087" y="6696"/>
                    <a:pt x="3088" y="6696"/>
                    <a:pt x="3091" y="6694"/>
                  </a:cubicBezTo>
                  <a:cubicBezTo>
                    <a:pt x="3091" y="6693"/>
                    <a:pt x="3091" y="6693"/>
                    <a:pt x="3091" y="6693"/>
                  </a:cubicBezTo>
                  <a:cubicBezTo>
                    <a:pt x="3091" y="6693"/>
                    <a:pt x="3092" y="6694"/>
                    <a:pt x="3092" y="6694"/>
                  </a:cubicBezTo>
                  <a:cubicBezTo>
                    <a:pt x="3153" y="6668"/>
                    <a:pt x="3211" y="6640"/>
                    <a:pt x="3268" y="6609"/>
                  </a:cubicBezTo>
                  <a:cubicBezTo>
                    <a:pt x="3341" y="6568"/>
                    <a:pt x="3413" y="6526"/>
                    <a:pt x="3484" y="6479"/>
                  </a:cubicBezTo>
                  <a:lnTo>
                    <a:pt x="3484" y="6479"/>
                  </a:lnTo>
                  <a:cubicBezTo>
                    <a:pt x="3453" y="6515"/>
                    <a:pt x="3422" y="6551"/>
                    <a:pt x="3391" y="6585"/>
                  </a:cubicBezTo>
                  <a:cubicBezTo>
                    <a:pt x="3365" y="6613"/>
                    <a:pt x="3340" y="6640"/>
                    <a:pt x="3313" y="6665"/>
                  </a:cubicBezTo>
                  <a:cubicBezTo>
                    <a:pt x="3310" y="6666"/>
                    <a:pt x="3308" y="6670"/>
                    <a:pt x="3304" y="6672"/>
                  </a:cubicBezTo>
                  <a:cubicBezTo>
                    <a:pt x="3292" y="6683"/>
                    <a:pt x="3279" y="6696"/>
                    <a:pt x="3263" y="6707"/>
                  </a:cubicBezTo>
                  <a:cubicBezTo>
                    <a:pt x="3262" y="6707"/>
                    <a:pt x="3262" y="6708"/>
                    <a:pt x="3261" y="6708"/>
                  </a:cubicBezTo>
                  <a:lnTo>
                    <a:pt x="3260" y="6708"/>
                  </a:lnTo>
                  <a:lnTo>
                    <a:pt x="3260" y="6709"/>
                  </a:lnTo>
                  <a:lnTo>
                    <a:pt x="3258" y="6709"/>
                  </a:lnTo>
                  <a:cubicBezTo>
                    <a:pt x="3236" y="6724"/>
                    <a:pt x="3215" y="6737"/>
                    <a:pt x="3191" y="6753"/>
                  </a:cubicBezTo>
                  <a:cubicBezTo>
                    <a:pt x="3170" y="6765"/>
                    <a:pt x="3153" y="6779"/>
                    <a:pt x="3133" y="6794"/>
                  </a:cubicBezTo>
                  <a:cubicBezTo>
                    <a:pt x="3133" y="6794"/>
                    <a:pt x="3132" y="6794"/>
                    <a:pt x="3132" y="6795"/>
                  </a:cubicBezTo>
                  <a:cubicBezTo>
                    <a:pt x="3129" y="6796"/>
                    <a:pt x="3128" y="6797"/>
                    <a:pt x="3126" y="6799"/>
                  </a:cubicBezTo>
                  <a:cubicBezTo>
                    <a:pt x="3091" y="6822"/>
                    <a:pt x="3056" y="6848"/>
                    <a:pt x="3023" y="6873"/>
                  </a:cubicBezTo>
                  <a:cubicBezTo>
                    <a:pt x="3023" y="6873"/>
                    <a:pt x="3023" y="6873"/>
                    <a:pt x="3023" y="6873"/>
                  </a:cubicBezTo>
                  <a:lnTo>
                    <a:pt x="3023" y="6873"/>
                  </a:lnTo>
                  <a:cubicBezTo>
                    <a:pt x="3010" y="6882"/>
                    <a:pt x="2999" y="6889"/>
                    <a:pt x="2987" y="6895"/>
                  </a:cubicBezTo>
                  <a:cubicBezTo>
                    <a:pt x="2982" y="6897"/>
                    <a:pt x="2979" y="6899"/>
                    <a:pt x="2976" y="6900"/>
                  </a:cubicBezTo>
                  <a:cubicBezTo>
                    <a:pt x="2932" y="6924"/>
                    <a:pt x="2887" y="6949"/>
                    <a:pt x="2843" y="6971"/>
                  </a:cubicBezTo>
                  <a:cubicBezTo>
                    <a:pt x="2832" y="6976"/>
                    <a:pt x="2818" y="6981"/>
                    <a:pt x="2807" y="6985"/>
                  </a:cubicBezTo>
                  <a:cubicBezTo>
                    <a:pt x="2758" y="7002"/>
                    <a:pt x="2709" y="7020"/>
                    <a:pt x="2659" y="7037"/>
                  </a:cubicBezTo>
                  <a:lnTo>
                    <a:pt x="2658" y="7037"/>
                  </a:lnTo>
                  <a:cubicBezTo>
                    <a:pt x="2658" y="7037"/>
                    <a:pt x="2658" y="7038"/>
                    <a:pt x="2658" y="7038"/>
                  </a:cubicBezTo>
                  <a:cubicBezTo>
                    <a:pt x="2658" y="7038"/>
                    <a:pt x="2657" y="7038"/>
                    <a:pt x="2657" y="7037"/>
                  </a:cubicBezTo>
                  <a:cubicBezTo>
                    <a:pt x="2643" y="7041"/>
                    <a:pt x="2627" y="7044"/>
                    <a:pt x="2612" y="7047"/>
                  </a:cubicBezTo>
                  <a:cubicBezTo>
                    <a:pt x="2610" y="7047"/>
                    <a:pt x="2607" y="7048"/>
                    <a:pt x="2603" y="7048"/>
                  </a:cubicBezTo>
                  <a:cubicBezTo>
                    <a:pt x="2584" y="7050"/>
                    <a:pt x="2567" y="7058"/>
                    <a:pt x="2553" y="7070"/>
                  </a:cubicBezTo>
                  <a:cubicBezTo>
                    <a:pt x="2473" y="7095"/>
                    <a:pt x="2393" y="7120"/>
                    <a:pt x="2309" y="7137"/>
                  </a:cubicBezTo>
                  <a:cubicBezTo>
                    <a:pt x="2265" y="7145"/>
                    <a:pt x="2220" y="7152"/>
                    <a:pt x="2176" y="7158"/>
                  </a:cubicBezTo>
                  <a:cubicBezTo>
                    <a:pt x="2133" y="7165"/>
                    <a:pt x="2090" y="7172"/>
                    <a:pt x="2047" y="7174"/>
                  </a:cubicBezTo>
                  <a:cubicBezTo>
                    <a:pt x="2004" y="7176"/>
                    <a:pt x="1961" y="7177"/>
                    <a:pt x="1918" y="7177"/>
                  </a:cubicBezTo>
                  <a:cubicBezTo>
                    <a:pt x="1887" y="7177"/>
                    <a:pt x="1857" y="7177"/>
                    <a:pt x="1827" y="7176"/>
                  </a:cubicBezTo>
                  <a:cubicBezTo>
                    <a:pt x="1824" y="7223"/>
                    <a:pt x="1816" y="7272"/>
                    <a:pt x="1811" y="7320"/>
                  </a:cubicBezTo>
                  <a:cubicBezTo>
                    <a:pt x="1805" y="7385"/>
                    <a:pt x="1801" y="7451"/>
                    <a:pt x="1793" y="7517"/>
                  </a:cubicBezTo>
                  <a:cubicBezTo>
                    <a:pt x="1775" y="7666"/>
                    <a:pt x="1748" y="7812"/>
                    <a:pt x="1729" y="7960"/>
                  </a:cubicBezTo>
                  <a:cubicBezTo>
                    <a:pt x="1728" y="7971"/>
                    <a:pt x="1726" y="7982"/>
                    <a:pt x="1723" y="7993"/>
                  </a:cubicBezTo>
                  <a:cubicBezTo>
                    <a:pt x="1710" y="8101"/>
                    <a:pt x="1698" y="8210"/>
                    <a:pt x="1689" y="8318"/>
                  </a:cubicBezTo>
                  <a:cubicBezTo>
                    <a:pt x="1686" y="8369"/>
                    <a:pt x="1682" y="8417"/>
                    <a:pt x="1678" y="8468"/>
                  </a:cubicBezTo>
                  <a:cubicBezTo>
                    <a:pt x="1674" y="8505"/>
                    <a:pt x="1671" y="8543"/>
                    <a:pt x="1669" y="8579"/>
                  </a:cubicBezTo>
                  <a:cubicBezTo>
                    <a:pt x="1681" y="8591"/>
                    <a:pt x="1692" y="8603"/>
                    <a:pt x="1704" y="8616"/>
                  </a:cubicBezTo>
                  <a:cubicBezTo>
                    <a:pt x="1713" y="8627"/>
                    <a:pt x="1722" y="8636"/>
                    <a:pt x="1731" y="8644"/>
                  </a:cubicBezTo>
                  <a:cubicBezTo>
                    <a:pt x="1739" y="8651"/>
                    <a:pt x="1746" y="8657"/>
                    <a:pt x="1754" y="8662"/>
                  </a:cubicBezTo>
                  <a:cubicBezTo>
                    <a:pt x="1784" y="8680"/>
                    <a:pt x="1813" y="8696"/>
                    <a:pt x="1846" y="8711"/>
                  </a:cubicBezTo>
                  <a:cubicBezTo>
                    <a:pt x="1924" y="8746"/>
                    <a:pt x="2003" y="8778"/>
                    <a:pt x="2084" y="8806"/>
                  </a:cubicBezTo>
                  <a:cubicBezTo>
                    <a:pt x="2192" y="8840"/>
                    <a:pt x="2298" y="8876"/>
                    <a:pt x="2410" y="8901"/>
                  </a:cubicBezTo>
                  <a:cubicBezTo>
                    <a:pt x="2496" y="8917"/>
                    <a:pt x="2581" y="8925"/>
                    <a:pt x="2668" y="8931"/>
                  </a:cubicBezTo>
                  <a:cubicBezTo>
                    <a:pt x="2722" y="8933"/>
                    <a:pt x="2775" y="8935"/>
                    <a:pt x="2829" y="8935"/>
                  </a:cubicBezTo>
                  <a:cubicBezTo>
                    <a:pt x="2837" y="8935"/>
                    <a:pt x="2846" y="8935"/>
                    <a:pt x="2855" y="8935"/>
                  </a:cubicBezTo>
                  <a:cubicBezTo>
                    <a:pt x="2914" y="8935"/>
                    <a:pt x="2973" y="8931"/>
                    <a:pt x="3033" y="8927"/>
                  </a:cubicBezTo>
                  <a:lnTo>
                    <a:pt x="3034" y="8927"/>
                  </a:lnTo>
                  <a:cubicBezTo>
                    <a:pt x="3036" y="8927"/>
                    <a:pt x="3040" y="8927"/>
                    <a:pt x="3043" y="8926"/>
                  </a:cubicBezTo>
                  <a:cubicBezTo>
                    <a:pt x="3102" y="8921"/>
                    <a:pt x="3160" y="8913"/>
                    <a:pt x="3220" y="8900"/>
                  </a:cubicBezTo>
                  <a:cubicBezTo>
                    <a:pt x="3262" y="8891"/>
                    <a:pt x="3302" y="8881"/>
                    <a:pt x="3345" y="8870"/>
                  </a:cubicBezTo>
                  <a:cubicBezTo>
                    <a:pt x="3386" y="8861"/>
                    <a:pt x="3427" y="8851"/>
                    <a:pt x="3469" y="8838"/>
                  </a:cubicBezTo>
                  <a:cubicBezTo>
                    <a:pt x="3493" y="8829"/>
                    <a:pt x="3516" y="8819"/>
                    <a:pt x="3540" y="8808"/>
                  </a:cubicBezTo>
                  <a:cubicBezTo>
                    <a:pt x="3542" y="8807"/>
                    <a:pt x="3544" y="8807"/>
                    <a:pt x="3546" y="8806"/>
                  </a:cubicBezTo>
                  <a:lnTo>
                    <a:pt x="3547" y="8806"/>
                  </a:lnTo>
                  <a:cubicBezTo>
                    <a:pt x="3549" y="8804"/>
                    <a:pt x="3550" y="8803"/>
                    <a:pt x="3551" y="8803"/>
                  </a:cubicBezTo>
                  <a:cubicBezTo>
                    <a:pt x="3554" y="8795"/>
                    <a:pt x="3557" y="8788"/>
                    <a:pt x="3561" y="8782"/>
                  </a:cubicBezTo>
                  <a:cubicBezTo>
                    <a:pt x="3568" y="8720"/>
                    <a:pt x="3573" y="8658"/>
                    <a:pt x="3582" y="8596"/>
                  </a:cubicBezTo>
                  <a:cubicBezTo>
                    <a:pt x="3592" y="8509"/>
                    <a:pt x="3604" y="8422"/>
                    <a:pt x="3615" y="8335"/>
                  </a:cubicBezTo>
                  <a:cubicBezTo>
                    <a:pt x="3619" y="8304"/>
                    <a:pt x="3623" y="8274"/>
                    <a:pt x="3627" y="8243"/>
                  </a:cubicBezTo>
                  <a:cubicBezTo>
                    <a:pt x="3635" y="8184"/>
                    <a:pt x="3641" y="8126"/>
                    <a:pt x="3650" y="8067"/>
                  </a:cubicBezTo>
                  <a:lnTo>
                    <a:pt x="3650" y="8067"/>
                  </a:lnTo>
                  <a:cubicBezTo>
                    <a:pt x="3649" y="8071"/>
                    <a:pt x="3649" y="8076"/>
                    <a:pt x="3648" y="8080"/>
                  </a:cubicBezTo>
                  <a:lnTo>
                    <a:pt x="3651" y="8052"/>
                  </a:lnTo>
                  <a:cubicBezTo>
                    <a:pt x="3658" y="7998"/>
                    <a:pt x="3664" y="7944"/>
                    <a:pt x="3671" y="7891"/>
                  </a:cubicBezTo>
                  <a:cubicBezTo>
                    <a:pt x="3679" y="7827"/>
                    <a:pt x="3692" y="7765"/>
                    <a:pt x="3701" y="7701"/>
                  </a:cubicBezTo>
                  <a:lnTo>
                    <a:pt x="3701" y="7706"/>
                  </a:lnTo>
                  <a:cubicBezTo>
                    <a:pt x="3710" y="7638"/>
                    <a:pt x="3720" y="7570"/>
                    <a:pt x="3729" y="7502"/>
                  </a:cubicBezTo>
                  <a:cubicBezTo>
                    <a:pt x="3739" y="7416"/>
                    <a:pt x="3748" y="7332"/>
                    <a:pt x="3762" y="7246"/>
                  </a:cubicBezTo>
                  <a:cubicBezTo>
                    <a:pt x="3777" y="7149"/>
                    <a:pt x="3794" y="7055"/>
                    <a:pt x="3810" y="6960"/>
                  </a:cubicBezTo>
                  <a:cubicBezTo>
                    <a:pt x="3816" y="6926"/>
                    <a:pt x="3821" y="6893"/>
                    <a:pt x="3827" y="6860"/>
                  </a:cubicBezTo>
                  <a:cubicBezTo>
                    <a:pt x="3825" y="6849"/>
                    <a:pt x="3825" y="6837"/>
                    <a:pt x="3826" y="6826"/>
                  </a:cubicBezTo>
                  <a:cubicBezTo>
                    <a:pt x="3831" y="6796"/>
                    <a:pt x="3840" y="6767"/>
                    <a:pt x="3851" y="6740"/>
                  </a:cubicBezTo>
                  <a:cubicBezTo>
                    <a:pt x="3860" y="6703"/>
                    <a:pt x="3867" y="6667"/>
                    <a:pt x="3876" y="6630"/>
                  </a:cubicBezTo>
                  <a:cubicBezTo>
                    <a:pt x="3893" y="6553"/>
                    <a:pt x="3911" y="6477"/>
                    <a:pt x="3932" y="6401"/>
                  </a:cubicBezTo>
                  <a:cubicBezTo>
                    <a:pt x="3944" y="6352"/>
                    <a:pt x="3958" y="6300"/>
                    <a:pt x="3980" y="6254"/>
                  </a:cubicBezTo>
                  <a:cubicBezTo>
                    <a:pt x="3986" y="6244"/>
                    <a:pt x="3992" y="6235"/>
                    <a:pt x="3999" y="6224"/>
                  </a:cubicBezTo>
                  <a:cubicBezTo>
                    <a:pt x="4004" y="6215"/>
                    <a:pt x="4009" y="6204"/>
                    <a:pt x="4012" y="6193"/>
                  </a:cubicBezTo>
                  <a:cubicBezTo>
                    <a:pt x="4022" y="6174"/>
                    <a:pt x="4035" y="6156"/>
                    <a:pt x="4046" y="6138"/>
                  </a:cubicBezTo>
                  <a:lnTo>
                    <a:pt x="4046" y="6138"/>
                  </a:lnTo>
                  <a:cubicBezTo>
                    <a:pt x="4046" y="6138"/>
                    <a:pt x="4046" y="6138"/>
                    <a:pt x="4046" y="6139"/>
                  </a:cubicBezTo>
                  <a:lnTo>
                    <a:pt x="4046" y="6139"/>
                  </a:lnTo>
                  <a:cubicBezTo>
                    <a:pt x="4060" y="6117"/>
                    <a:pt x="4074" y="6098"/>
                    <a:pt x="4089" y="6078"/>
                  </a:cubicBezTo>
                  <a:cubicBezTo>
                    <a:pt x="4116" y="6043"/>
                    <a:pt x="4145" y="6011"/>
                    <a:pt x="4171" y="5976"/>
                  </a:cubicBezTo>
                  <a:cubicBezTo>
                    <a:pt x="4221" y="5914"/>
                    <a:pt x="4265" y="5848"/>
                    <a:pt x="4310" y="5780"/>
                  </a:cubicBezTo>
                  <a:cubicBezTo>
                    <a:pt x="4353" y="5713"/>
                    <a:pt x="4396" y="5645"/>
                    <a:pt x="4441" y="5580"/>
                  </a:cubicBezTo>
                  <a:cubicBezTo>
                    <a:pt x="4515" y="5477"/>
                    <a:pt x="4592" y="5377"/>
                    <a:pt x="4665" y="5273"/>
                  </a:cubicBezTo>
                  <a:lnTo>
                    <a:pt x="4678" y="5258"/>
                  </a:lnTo>
                  <a:cubicBezTo>
                    <a:pt x="4691" y="5245"/>
                    <a:pt x="4704" y="5231"/>
                    <a:pt x="4717" y="5216"/>
                  </a:cubicBezTo>
                  <a:cubicBezTo>
                    <a:pt x="4753" y="5175"/>
                    <a:pt x="4791" y="5133"/>
                    <a:pt x="4827" y="5090"/>
                  </a:cubicBezTo>
                  <a:lnTo>
                    <a:pt x="4828" y="5090"/>
                  </a:lnTo>
                  <a:cubicBezTo>
                    <a:pt x="4857" y="5054"/>
                    <a:pt x="4887" y="5018"/>
                    <a:pt x="4915" y="4982"/>
                  </a:cubicBezTo>
                  <a:cubicBezTo>
                    <a:pt x="4923" y="4974"/>
                    <a:pt x="4928" y="4968"/>
                    <a:pt x="4934" y="4961"/>
                  </a:cubicBezTo>
                  <a:cubicBezTo>
                    <a:pt x="4941" y="4964"/>
                    <a:pt x="4949" y="4968"/>
                    <a:pt x="4956" y="4974"/>
                  </a:cubicBezTo>
                  <a:cubicBezTo>
                    <a:pt x="4980" y="4990"/>
                    <a:pt x="5005" y="5006"/>
                    <a:pt x="5032" y="5020"/>
                  </a:cubicBezTo>
                  <a:cubicBezTo>
                    <a:pt x="5038" y="5022"/>
                    <a:pt x="5046" y="5025"/>
                    <a:pt x="5053" y="5028"/>
                  </a:cubicBezTo>
                  <a:cubicBezTo>
                    <a:pt x="5085" y="5037"/>
                    <a:pt x="5120" y="5046"/>
                    <a:pt x="5153" y="5053"/>
                  </a:cubicBezTo>
                  <a:cubicBezTo>
                    <a:pt x="5175" y="5058"/>
                    <a:pt x="5197" y="5061"/>
                    <a:pt x="5220" y="5063"/>
                  </a:cubicBezTo>
                  <a:lnTo>
                    <a:pt x="5258" y="5063"/>
                  </a:lnTo>
                  <a:cubicBezTo>
                    <a:pt x="5307" y="5058"/>
                    <a:pt x="5357" y="5051"/>
                    <a:pt x="5405" y="5042"/>
                  </a:cubicBezTo>
                  <a:lnTo>
                    <a:pt x="5406" y="5042"/>
                  </a:lnTo>
                  <a:lnTo>
                    <a:pt x="5406" y="5041"/>
                  </a:lnTo>
                  <a:lnTo>
                    <a:pt x="5409" y="5041"/>
                  </a:lnTo>
                  <a:cubicBezTo>
                    <a:pt x="5420" y="5037"/>
                    <a:pt x="5430" y="5035"/>
                    <a:pt x="5442" y="5031"/>
                  </a:cubicBezTo>
                  <a:cubicBezTo>
                    <a:pt x="5447" y="5030"/>
                    <a:pt x="5452" y="5027"/>
                    <a:pt x="5456" y="5026"/>
                  </a:cubicBezTo>
                  <a:lnTo>
                    <a:pt x="5457" y="5026"/>
                  </a:lnTo>
                  <a:cubicBezTo>
                    <a:pt x="5534" y="4996"/>
                    <a:pt x="5609" y="4963"/>
                    <a:pt x="5681" y="4927"/>
                  </a:cubicBezTo>
                  <a:cubicBezTo>
                    <a:pt x="5710" y="4913"/>
                    <a:pt x="5739" y="4896"/>
                    <a:pt x="5766" y="4878"/>
                  </a:cubicBezTo>
                  <a:cubicBezTo>
                    <a:pt x="5790" y="4863"/>
                    <a:pt x="5811" y="4845"/>
                    <a:pt x="5833" y="4826"/>
                  </a:cubicBezTo>
                  <a:cubicBezTo>
                    <a:pt x="5869" y="4794"/>
                    <a:pt x="5903" y="4760"/>
                    <a:pt x="5935" y="4723"/>
                  </a:cubicBezTo>
                  <a:cubicBezTo>
                    <a:pt x="5966" y="4687"/>
                    <a:pt x="5994" y="4650"/>
                    <a:pt x="6022" y="4610"/>
                  </a:cubicBezTo>
                  <a:cubicBezTo>
                    <a:pt x="6050" y="4566"/>
                    <a:pt x="6076" y="4519"/>
                    <a:pt x="6101" y="4473"/>
                  </a:cubicBezTo>
                  <a:cubicBezTo>
                    <a:pt x="6132" y="4408"/>
                    <a:pt x="6159" y="4340"/>
                    <a:pt x="6183" y="4272"/>
                  </a:cubicBezTo>
                  <a:cubicBezTo>
                    <a:pt x="6198" y="4217"/>
                    <a:pt x="6211" y="4161"/>
                    <a:pt x="6221" y="4108"/>
                  </a:cubicBezTo>
                  <a:cubicBezTo>
                    <a:pt x="6233" y="4045"/>
                    <a:pt x="6242" y="3983"/>
                    <a:pt x="6246" y="3918"/>
                  </a:cubicBezTo>
                  <a:cubicBezTo>
                    <a:pt x="6246" y="3848"/>
                    <a:pt x="6251" y="3777"/>
                    <a:pt x="6245" y="3706"/>
                  </a:cubicBezTo>
                  <a:cubicBezTo>
                    <a:pt x="6239" y="3644"/>
                    <a:pt x="6234" y="3582"/>
                    <a:pt x="6222" y="3522"/>
                  </a:cubicBezTo>
                  <a:lnTo>
                    <a:pt x="6222" y="3520"/>
                  </a:lnTo>
                  <a:cubicBezTo>
                    <a:pt x="6218" y="3504"/>
                    <a:pt x="6213" y="3488"/>
                    <a:pt x="6207" y="3472"/>
                  </a:cubicBezTo>
                  <a:cubicBezTo>
                    <a:pt x="6196" y="3437"/>
                    <a:pt x="6181" y="3405"/>
                    <a:pt x="6164" y="3371"/>
                  </a:cubicBezTo>
                  <a:cubicBezTo>
                    <a:pt x="6163" y="3370"/>
                    <a:pt x="6163" y="3370"/>
                    <a:pt x="6163" y="3369"/>
                  </a:cubicBezTo>
                  <a:cubicBezTo>
                    <a:pt x="6163" y="3366"/>
                    <a:pt x="6162" y="3366"/>
                    <a:pt x="6162" y="3365"/>
                  </a:cubicBezTo>
                  <a:cubicBezTo>
                    <a:pt x="6155" y="3350"/>
                    <a:pt x="6146" y="3337"/>
                    <a:pt x="6136" y="3323"/>
                  </a:cubicBezTo>
                  <a:cubicBezTo>
                    <a:pt x="6122" y="3304"/>
                    <a:pt x="6106" y="3285"/>
                    <a:pt x="6091" y="3267"/>
                  </a:cubicBezTo>
                  <a:cubicBezTo>
                    <a:pt x="6070" y="3245"/>
                    <a:pt x="6050" y="3224"/>
                    <a:pt x="6028" y="3204"/>
                  </a:cubicBezTo>
                  <a:lnTo>
                    <a:pt x="6024" y="3199"/>
                  </a:lnTo>
                  <a:cubicBezTo>
                    <a:pt x="6012" y="3190"/>
                    <a:pt x="6001" y="3182"/>
                    <a:pt x="5988" y="3173"/>
                  </a:cubicBezTo>
                  <a:cubicBezTo>
                    <a:pt x="5966" y="3158"/>
                    <a:pt x="5944" y="3146"/>
                    <a:pt x="5921" y="3133"/>
                  </a:cubicBezTo>
                  <a:cubicBezTo>
                    <a:pt x="5909" y="3127"/>
                    <a:pt x="5896" y="3122"/>
                    <a:pt x="5883" y="3117"/>
                  </a:cubicBezTo>
                  <a:cubicBezTo>
                    <a:pt x="5873" y="3113"/>
                    <a:pt x="5863" y="3111"/>
                    <a:pt x="5851" y="3110"/>
                  </a:cubicBezTo>
                  <a:cubicBezTo>
                    <a:pt x="5834" y="3107"/>
                    <a:pt x="5817" y="3104"/>
                    <a:pt x="5800" y="3104"/>
                  </a:cubicBezTo>
                  <a:cubicBezTo>
                    <a:pt x="5794" y="3104"/>
                    <a:pt x="5788" y="3104"/>
                    <a:pt x="5783" y="3104"/>
                  </a:cubicBezTo>
                  <a:cubicBezTo>
                    <a:pt x="5770" y="3104"/>
                    <a:pt x="5758" y="3105"/>
                    <a:pt x="5745" y="3106"/>
                  </a:cubicBezTo>
                  <a:cubicBezTo>
                    <a:pt x="5722" y="3107"/>
                    <a:pt x="5700" y="3111"/>
                    <a:pt x="5678" y="3113"/>
                  </a:cubicBezTo>
                  <a:lnTo>
                    <a:pt x="5676" y="3113"/>
                  </a:lnTo>
                  <a:cubicBezTo>
                    <a:pt x="5674" y="3113"/>
                    <a:pt x="5672" y="3113"/>
                    <a:pt x="5671" y="3115"/>
                  </a:cubicBezTo>
                  <a:cubicBezTo>
                    <a:pt x="5627" y="3123"/>
                    <a:pt x="5586" y="3136"/>
                    <a:pt x="5545" y="3151"/>
                  </a:cubicBezTo>
                  <a:cubicBezTo>
                    <a:pt x="5509" y="3163"/>
                    <a:pt x="5473" y="3179"/>
                    <a:pt x="5439" y="3195"/>
                  </a:cubicBezTo>
                  <a:cubicBezTo>
                    <a:pt x="5392" y="3219"/>
                    <a:pt x="5348" y="3247"/>
                    <a:pt x="5304" y="3275"/>
                  </a:cubicBezTo>
                  <a:cubicBezTo>
                    <a:pt x="5302" y="3275"/>
                    <a:pt x="5302" y="3275"/>
                    <a:pt x="5301" y="3276"/>
                  </a:cubicBezTo>
                  <a:cubicBezTo>
                    <a:pt x="5299" y="3277"/>
                    <a:pt x="5297" y="3278"/>
                    <a:pt x="5296" y="3280"/>
                  </a:cubicBezTo>
                  <a:lnTo>
                    <a:pt x="5295" y="3280"/>
                  </a:lnTo>
                  <a:cubicBezTo>
                    <a:pt x="5275" y="3293"/>
                    <a:pt x="5255" y="3308"/>
                    <a:pt x="5235" y="3324"/>
                  </a:cubicBezTo>
                  <a:cubicBezTo>
                    <a:pt x="5223" y="3337"/>
                    <a:pt x="5212" y="3348"/>
                    <a:pt x="5199" y="3360"/>
                  </a:cubicBezTo>
                  <a:cubicBezTo>
                    <a:pt x="5188" y="3374"/>
                    <a:pt x="5177" y="3388"/>
                    <a:pt x="5163" y="3401"/>
                  </a:cubicBezTo>
                  <a:lnTo>
                    <a:pt x="5163" y="3402"/>
                  </a:lnTo>
                  <a:cubicBezTo>
                    <a:pt x="5162" y="3402"/>
                    <a:pt x="5161" y="3405"/>
                    <a:pt x="5160" y="3406"/>
                  </a:cubicBezTo>
                  <a:cubicBezTo>
                    <a:pt x="5157" y="3409"/>
                    <a:pt x="5156" y="3410"/>
                    <a:pt x="5152" y="3411"/>
                  </a:cubicBezTo>
                  <a:cubicBezTo>
                    <a:pt x="5141" y="3472"/>
                    <a:pt x="5130" y="3533"/>
                    <a:pt x="5114" y="3593"/>
                  </a:cubicBezTo>
                  <a:cubicBezTo>
                    <a:pt x="5090" y="3682"/>
                    <a:pt x="5062" y="3771"/>
                    <a:pt x="5038" y="3859"/>
                  </a:cubicBezTo>
                  <a:cubicBezTo>
                    <a:pt x="5012" y="3944"/>
                    <a:pt x="4990" y="4028"/>
                    <a:pt x="4966" y="4113"/>
                  </a:cubicBezTo>
                  <a:cubicBezTo>
                    <a:pt x="4944" y="4196"/>
                    <a:pt x="4917" y="4278"/>
                    <a:pt x="4895" y="4361"/>
                  </a:cubicBezTo>
                  <a:cubicBezTo>
                    <a:pt x="4869" y="4453"/>
                    <a:pt x="4840" y="4544"/>
                    <a:pt x="4807" y="4633"/>
                  </a:cubicBezTo>
                  <a:cubicBezTo>
                    <a:pt x="4765" y="4748"/>
                    <a:pt x="4708" y="4864"/>
                    <a:pt x="4604" y="4936"/>
                  </a:cubicBezTo>
                  <a:cubicBezTo>
                    <a:pt x="4578" y="4953"/>
                    <a:pt x="4551" y="4964"/>
                    <a:pt x="4521" y="4974"/>
                  </a:cubicBezTo>
                  <a:cubicBezTo>
                    <a:pt x="4501" y="4981"/>
                    <a:pt x="4479" y="4983"/>
                    <a:pt x="4457" y="4983"/>
                  </a:cubicBezTo>
                  <a:cubicBezTo>
                    <a:pt x="4452" y="4983"/>
                    <a:pt x="4446" y="4983"/>
                    <a:pt x="4441" y="4983"/>
                  </a:cubicBezTo>
                  <a:cubicBezTo>
                    <a:pt x="4428" y="4981"/>
                    <a:pt x="4418" y="4980"/>
                    <a:pt x="4405" y="4979"/>
                  </a:cubicBezTo>
                  <a:cubicBezTo>
                    <a:pt x="4363" y="4974"/>
                    <a:pt x="4326" y="4955"/>
                    <a:pt x="4291" y="4934"/>
                  </a:cubicBezTo>
                  <a:cubicBezTo>
                    <a:pt x="4254" y="4913"/>
                    <a:pt x="4221" y="4877"/>
                    <a:pt x="4198" y="4843"/>
                  </a:cubicBezTo>
                  <a:cubicBezTo>
                    <a:pt x="4172" y="4803"/>
                    <a:pt x="4152" y="4762"/>
                    <a:pt x="4134" y="4718"/>
                  </a:cubicBezTo>
                  <a:cubicBezTo>
                    <a:pt x="4113" y="4660"/>
                    <a:pt x="4113" y="4599"/>
                    <a:pt x="4116" y="4540"/>
                  </a:cubicBezTo>
                  <a:cubicBezTo>
                    <a:pt x="4120" y="4477"/>
                    <a:pt x="4131" y="4413"/>
                    <a:pt x="4140" y="4350"/>
                  </a:cubicBezTo>
                  <a:cubicBezTo>
                    <a:pt x="4150" y="4287"/>
                    <a:pt x="4162" y="4225"/>
                    <a:pt x="4176" y="4162"/>
                  </a:cubicBezTo>
                  <a:cubicBezTo>
                    <a:pt x="4190" y="4102"/>
                    <a:pt x="4205" y="4045"/>
                    <a:pt x="4218" y="3985"/>
                  </a:cubicBezTo>
                  <a:cubicBezTo>
                    <a:pt x="4232" y="3921"/>
                    <a:pt x="4244" y="3855"/>
                    <a:pt x="4258" y="3791"/>
                  </a:cubicBezTo>
                  <a:cubicBezTo>
                    <a:pt x="4283" y="3652"/>
                    <a:pt x="4299" y="3513"/>
                    <a:pt x="4320" y="3374"/>
                  </a:cubicBezTo>
                  <a:cubicBezTo>
                    <a:pt x="4331" y="3303"/>
                    <a:pt x="4343" y="3230"/>
                    <a:pt x="4352" y="3159"/>
                  </a:cubicBezTo>
                  <a:cubicBezTo>
                    <a:pt x="4360" y="3087"/>
                    <a:pt x="4368" y="3017"/>
                    <a:pt x="4381" y="2946"/>
                  </a:cubicBezTo>
                  <a:cubicBezTo>
                    <a:pt x="4392" y="2874"/>
                    <a:pt x="4408" y="2803"/>
                    <a:pt x="4419" y="2733"/>
                  </a:cubicBezTo>
                  <a:cubicBezTo>
                    <a:pt x="4430" y="2662"/>
                    <a:pt x="4443" y="2591"/>
                    <a:pt x="4455" y="2521"/>
                  </a:cubicBezTo>
                  <a:cubicBezTo>
                    <a:pt x="4469" y="2447"/>
                    <a:pt x="4482" y="2375"/>
                    <a:pt x="4494" y="2302"/>
                  </a:cubicBezTo>
                  <a:cubicBezTo>
                    <a:pt x="4502" y="2258"/>
                    <a:pt x="4508" y="2213"/>
                    <a:pt x="4517" y="2171"/>
                  </a:cubicBezTo>
                  <a:cubicBezTo>
                    <a:pt x="4461" y="2140"/>
                    <a:pt x="4408" y="2104"/>
                    <a:pt x="4355" y="2065"/>
                  </a:cubicBezTo>
                  <a:cubicBezTo>
                    <a:pt x="4281" y="2012"/>
                    <a:pt x="4216" y="1949"/>
                    <a:pt x="4150" y="1885"/>
                  </a:cubicBezTo>
                  <a:cubicBezTo>
                    <a:pt x="4087" y="1825"/>
                    <a:pt x="4027" y="1761"/>
                    <a:pt x="3970" y="1693"/>
                  </a:cubicBezTo>
                  <a:cubicBezTo>
                    <a:pt x="3928" y="1641"/>
                    <a:pt x="3889" y="1585"/>
                    <a:pt x="3852" y="1528"/>
                  </a:cubicBezTo>
                  <a:cubicBezTo>
                    <a:pt x="3849" y="1563"/>
                    <a:pt x="3835" y="1596"/>
                    <a:pt x="3819" y="1626"/>
                  </a:cubicBezTo>
                  <a:cubicBezTo>
                    <a:pt x="3808" y="1650"/>
                    <a:pt x="3788" y="1671"/>
                    <a:pt x="3767" y="1688"/>
                  </a:cubicBezTo>
                  <a:cubicBezTo>
                    <a:pt x="3780" y="1699"/>
                    <a:pt x="3794" y="1712"/>
                    <a:pt x="3806" y="1727"/>
                  </a:cubicBezTo>
                  <a:cubicBezTo>
                    <a:pt x="3821" y="1743"/>
                    <a:pt x="3836" y="1760"/>
                    <a:pt x="3850" y="1778"/>
                  </a:cubicBezTo>
                  <a:cubicBezTo>
                    <a:pt x="3871" y="1800"/>
                    <a:pt x="3888" y="1821"/>
                    <a:pt x="3903" y="1846"/>
                  </a:cubicBezTo>
                  <a:cubicBezTo>
                    <a:pt x="3911" y="1861"/>
                    <a:pt x="3916" y="1876"/>
                    <a:pt x="3916" y="1890"/>
                  </a:cubicBezTo>
                  <a:cubicBezTo>
                    <a:pt x="3913" y="1889"/>
                    <a:pt x="3911" y="1888"/>
                    <a:pt x="3908" y="1888"/>
                  </a:cubicBezTo>
                  <a:cubicBezTo>
                    <a:pt x="3863" y="1868"/>
                    <a:pt x="3819" y="1853"/>
                    <a:pt x="3774" y="1835"/>
                  </a:cubicBezTo>
                  <a:cubicBezTo>
                    <a:pt x="3744" y="1822"/>
                    <a:pt x="3716" y="1807"/>
                    <a:pt x="3685" y="1799"/>
                  </a:cubicBezTo>
                  <a:cubicBezTo>
                    <a:pt x="3658" y="1790"/>
                    <a:pt x="3630" y="1785"/>
                    <a:pt x="3603" y="1776"/>
                  </a:cubicBezTo>
                  <a:lnTo>
                    <a:pt x="3602" y="1776"/>
                  </a:lnTo>
                  <a:cubicBezTo>
                    <a:pt x="3600" y="1776"/>
                    <a:pt x="3600" y="1775"/>
                    <a:pt x="3599" y="1775"/>
                  </a:cubicBezTo>
                  <a:lnTo>
                    <a:pt x="3598" y="1775"/>
                  </a:lnTo>
                  <a:cubicBezTo>
                    <a:pt x="3550" y="1759"/>
                    <a:pt x="3502" y="1743"/>
                    <a:pt x="3454" y="1729"/>
                  </a:cubicBezTo>
                  <a:cubicBezTo>
                    <a:pt x="3417" y="1717"/>
                    <a:pt x="3380" y="1707"/>
                    <a:pt x="3340" y="1703"/>
                  </a:cubicBezTo>
                  <a:cubicBezTo>
                    <a:pt x="3288" y="1699"/>
                    <a:pt x="3235" y="1693"/>
                    <a:pt x="3184" y="1692"/>
                  </a:cubicBezTo>
                  <a:cubicBezTo>
                    <a:pt x="3143" y="1691"/>
                    <a:pt x="3103" y="1688"/>
                    <a:pt x="3063" y="1688"/>
                  </a:cubicBezTo>
                  <a:cubicBezTo>
                    <a:pt x="3060" y="1687"/>
                    <a:pt x="3057" y="1687"/>
                    <a:pt x="3053" y="1687"/>
                  </a:cubicBezTo>
                  <a:cubicBezTo>
                    <a:pt x="3015" y="1687"/>
                    <a:pt x="2977" y="1693"/>
                    <a:pt x="2939" y="1693"/>
                  </a:cubicBezTo>
                  <a:lnTo>
                    <a:pt x="2937" y="1693"/>
                  </a:lnTo>
                  <a:cubicBezTo>
                    <a:pt x="2901" y="1691"/>
                    <a:pt x="2865" y="1687"/>
                    <a:pt x="2830" y="1682"/>
                  </a:cubicBezTo>
                  <a:lnTo>
                    <a:pt x="2827" y="1682"/>
                  </a:lnTo>
                  <a:cubicBezTo>
                    <a:pt x="2832" y="1673"/>
                    <a:pt x="2838" y="1666"/>
                    <a:pt x="2845" y="1658"/>
                  </a:cubicBezTo>
                  <a:cubicBezTo>
                    <a:pt x="2887" y="1615"/>
                    <a:pt x="2948" y="1590"/>
                    <a:pt x="3005" y="1575"/>
                  </a:cubicBezTo>
                  <a:cubicBezTo>
                    <a:pt x="3056" y="1563"/>
                    <a:pt x="3106" y="1551"/>
                    <a:pt x="3158" y="1547"/>
                  </a:cubicBezTo>
                  <a:cubicBezTo>
                    <a:pt x="3137" y="1529"/>
                    <a:pt x="3117" y="1510"/>
                    <a:pt x="3097" y="1491"/>
                  </a:cubicBezTo>
                  <a:cubicBezTo>
                    <a:pt x="3044" y="1443"/>
                    <a:pt x="2995" y="1389"/>
                    <a:pt x="2948" y="1335"/>
                  </a:cubicBezTo>
                  <a:cubicBezTo>
                    <a:pt x="2943" y="1346"/>
                    <a:pt x="2937" y="1357"/>
                    <a:pt x="2930" y="1367"/>
                  </a:cubicBezTo>
                  <a:cubicBezTo>
                    <a:pt x="2890" y="1418"/>
                    <a:pt x="2835" y="1451"/>
                    <a:pt x="2775" y="1472"/>
                  </a:cubicBezTo>
                  <a:cubicBezTo>
                    <a:pt x="2737" y="1486"/>
                    <a:pt x="2696" y="1492"/>
                    <a:pt x="2655" y="1492"/>
                  </a:cubicBezTo>
                  <a:cubicBezTo>
                    <a:pt x="2643" y="1492"/>
                    <a:pt x="2631" y="1491"/>
                    <a:pt x="2618" y="1490"/>
                  </a:cubicBezTo>
                  <a:cubicBezTo>
                    <a:pt x="2535" y="1486"/>
                    <a:pt x="2457" y="1464"/>
                    <a:pt x="2380" y="1433"/>
                  </a:cubicBezTo>
                  <a:cubicBezTo>
                    <a:pt x="2297" y="1400"/>
                    <a:pt x="2225" y="1342"/>
                    <a:pt x="2157" y="1286"/>
                  </a:cubicBezTo>
                  <a:cubicBezTo>
                    <a:pt x="2090" y="1232"/>
                    <a:pt x="2027" y="1175"/>
                    <a:pt x="1967" y="1111"/>
                  </a:cubicBezTo>
                  <a:cubicBezTo>
                    <a:pt x="1851" y="989"/>
                    <a:pt x="1733" y="862"/>
                    <a:pt x="1643" y="716"/>
                  </a:cubicBezTo>
                  <a:cubicBezTo>
                    <a:pt x="1591" y="634"/>
                    <a:pt x="1543" y="550"/>
                    <a:pt x="1496" y="464"/>
                  </a:cubicBezTo>
                  <a:cubicBezTo>
                    <a:pt x="1473" y="421"/>
                    <a:pt x="1454" y="377"/>
                    <a:pt x="1433" y="335"/>
                  </a:cubicBezTo>
                  <a:cubicBezTo>
                    <a:pt x="1414" y="294"/>
                    <a:pt x="1395" y="253"/>
                    <a:pt x="1379" y="212"/>
                  </a:cubicBezTo>
                  <a:cubicBezTo>
                    <a:pt x="1352" y="143"/>
                    <a:pt x="1328" y="72"/>
                    <a:pt x="1313" y="0"/>
                  </a:cubicBezTo>
                  <a:close/>
                </a:path>
              </a:pathLst>
            </a:custGeom>
            <a:solidFill>
              <a:srgbClr val="FFB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1681525" y="3896225"/>
              <a:ext cx="11000" cy="36950"/>
            </a:xfrm>
            <a:custGeom>
              <a:avLst/>
              <a:gdLst/>
              <a:ahLst/>
              <a:cxnLst/>
              <a:rect l="l" t="t" r="r" b="b"/>
              <a:pathLst>
                <a:path w="440" h="1478" extrusionOk="0">
                  <a:moveTo>
                    <a:pt x="104" y="1"/>
                  </a:moveTo>
                  <a:cubicBezTo>
                    <a:pt x="96" y="17"/>
                    <a:pt x="88" y="34"/>
                    <a:pt x="81" y="52"/>
                  </a:cubicBezTo>
                  <a:lnTo>
                    <a:pt x="81" y="53"/>
                  </a:lnTo>
                  <a:cubicBezTo>
                    <a:pt x="66" y="92"/>
                    <a:pt x="54" y="131"/>
                    <a:pt x="42" y="171"/>
                  </a:cubicBezTo>
                  <a:lnTo>
                    <a:pt x="42" y="172"/>
                  </a:lnTo>
                  <a:cubicBezTo>
                    <a:pt x="29" y="226"/>
                    <a:pt x="18" y="281"/>
                    <a:pt x="10" y="337"/>
                  </a:cubicBezTo>
                  <a:cubicBezTo>
                    <a:pt x="4" y="409"/>
                    <a:pt x="3" y="481"/>
                    <a:pt x="1" y="553"/>
                  </a:cubicBezTo>
                  <a:cubicBezTo>
                    <a:pt x="2" y="610"/>
                    <a:pt x="8" y="666"/>
                    <a:pt x="15" y="723"/>
                  </a:cubicBezTo>
                  <a:cubicBezTo>
                    <a:pt x="30" y="817"/>
                    <a:pt x="48" y="912"/>
                    <a:pt x="76" y="1005"/>
                  </a:cubicBezTo>
                  <a:cubicBezTo>
                    <a:pt x="93" y="1059"/>
                    <a:pt x="112" y="1111"/>
                    <a:pt x="134" y="1164"/>
                  </a:cubicBezTo>
                  <a:cubicBezTo>
                    <a:pt x="152" y="1201"/>
                    <a:pt x="171" y="1237"/>
                    <a:pt x="191" y="1273"/>
                  </a:cubicBezTo>
                  <a:cubicBezTo>
                    <a:pt x="206" y="1296"/>
                    <a:pt x="221" y="1319"/>
                    <a:pt x="237" y="1339"/>
                  </a:cubicBezTo>
                  <a:cubicBezTo>
                    <a:pt x="237" y="1340"/>
                    <a:pt x="238" y="1340"/>
                    <a:pt x="238" y="1340"/>
                  </a:cubicBezTo>
                  <a:cubicBezTo>
                    <a:pt x="238" y="1342"/>
                    <a:pt x="239" y="1342"/>
                    <a:pt x="239" y="1342"/>
                  </a:cubicBezTo>
                  <a:cubicBezTo>
                    <a:pt x="275" y="1389"/>
                    <a:pt x="313" y="1433"/>
                    <a:pt x="351" y="1478"/>
                  </a:cubicBezTo>
                  <a:cubicBezTo>
                    <a:pt x="356" y="1454"/>
                    <a:pt x="361" y="1432"/>
                    <a:pt x="366" y="1410"/>
                  </a:cubicBezTo>
                  <a:cubicBezTo>
                    <a:pt x="391" y="1294"/>
                    <a:pt x="413" y="1178"/>
                    <a:pt x="432" y="1061"/>
                  </a:cubicBezTo>
                  <a:cubicBezTo>
                    <a:pt x="436" y="1036"/>
                    <a:pt x="438" y="1013"/>
                    <a:pt x="439" y="988"/>
                  </a:cubicBezTo>
                  <a:cubicBezTo>
                    <a:pt x="392" y="952"/>
                    <a:pt x="360" y="881"/>
                    <a:pt x="341" y="837"/>
                  </a:cubicBezTo>
                  <a:cubicBezTo>
                    <a:pt x="307" y="746"/>
                    <a:pt x="276" y="656"/>
                    <a:pt x="246" y="564"/>
                  </a:cubicBezTo>
                  <a:cubicBezTo>
                    <a:pt x="219" y="479"/>
                    <a:pt x="196" y="393"/>
                    <a:pt x="173" y="307"/>
                  </a:cubicBezTo>
                  <a:cubicBezTo>
                    <a:pt x="149" y="224"/>
                    <a:pt x="127" y="137"/>
                    <a:pt x="112" y="50"/>
                  </a:cubicBezTo>
                  <a:cubicBezTo>
                    <a:pt x="109" y="34"/>
                    <a:pt x="105" y="17"/>
                    <a:pt x="104" y="1"/>
                  </a:cubicBezTo>
                  <a:close/>
                </a:path>
              </a:pathLst>
            </a:custGeom>
            <a:solidFill>
              <a:srgbClr val="FFB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1413125" y="4071000"/>
              <a:ext cx="68000" cy="56875"/>
            </a:xfrm>
            <a:custGeom>
              <a:avLst/>
              <a:gdLst/>
              <a:ahLst/>
              <a:cxnLst/>
              <a:rect l="l" t="t" r="r" b="b"/>
              <a:pathLst>
                <a:path w="2720" h="2275" extrusionOk="0">
                  <a:moveTo>
                    <a:pt x="1019" y="1676"/>
                  </a:moveTo>
                  <a:cubicBezTo>
                    <a:pt x="1019" y="1676"/>
                    <a:pt x="1019" y="1676"/>
                    <a:pt x="1019" y="1676"/>
                  </a:cubicBezTo>
                  <a:cubicBezTo>
                    <a:pt x="1019" y="1676"/>
                    <a:pt x="1019" y="1676"/>
                    <a:pt x="1019" y="1676"/>
                  </a:cubicBezTo>
                  <a:close/>
                  <a:moveTo>
                    <a:pt x="1905" y="2237"/>
                  </a:moveTo>
                  <a:cubicBezTo>
                    <a:pt x="1906" y="2237"/>
                    <a:pt x="1908" y="2238"/>
                    <a:pt x="1910" y="2238"/>
                  </a:cubicBezTo>
                  <a:lnTo>
                    <a:pt x="1910" y="2238"/>
                  </a:lnTo>
                  <a:cubicBezTo>
                    <a:pt x="1908" y="2237"/>
                    <a:pt x="1906" y="2237"/>
                    <a:pt x="1905" y="2237"/>
                  </a:cubicBezTo>
                  <a:close/>
                  <a:moveTo>
                    <a:pt x="1344" y="0"/>
                  </a:moveTo>
                  <a:cubicBezTo>
                    <a:pt x="1280" y="3"/>
                    <a:pt x="1216" y="5"/>
                    <a:pt x="1152" y="13"/>
                  </a:cubicBezTo>
                  <a:cubicBezTo>
                    <a:pt x="1129" y="16"/>
                    <a:pt x="1106" y="21"/>
                    <a:pt x="1084" y="26"/>
                  </a:cubicBezTo>
                  <a:cubicBezTo>
                    <a:pt x="1083" y="27"/>
                    <a:pt x="1083" y="28"/>
                    <a:pt x="1082" y="28"/>
                  </a:cubicBezTo>
                  <a:cubicBezTo>
                    <a:pt x="1082" y="28"/>
                    <a:pt x="1082" y="27"/>
                    <a:pt x="1082" y="26"/>
                  </a:cubicBezTo>
                  <a:cubicBezTo>
                    <a:pt x="1066" y="31"/>
                    <a:pt x="1050" y="37"/>
                    <a:pt x="1034" y="43"/>
                  </a:cubicBezTo>
                  <a:cubicBezTo>
                    <a:pt x="1020" y="47"/>
                    <a:pt x="1008" y="54"/>
                    <a:pt x="994" y="61"/>
                  </a:cubicBezTo>
                  <a:cubicBezTo>
                    <a:pt x="991" y="64"/>
                    <a:pt x="988" y="67"/>
                    <a:pt x="984" y="69"/>
                  </a:cubicBezTo>
                  <a:cubicBezTo>
                    <a:pt x="982" y="70"/>
                    <a:pt x="981" y="72"/>
                    <a:pt x="977" y="75"/>
                  </a:cubicBezTo>
                  <a:lnTo>
                    <a:pt x="976" y="75"/>
                  </a:lnTo>
                  <a:cubicBezTo>
                    <a:pt x="972" y="80"/>
                    <a:pt x="967" y="85"/>
                    <a:pt x="963" y="90"/>
                  </a:cubicBezTo>
                  <a:cubicBezTo>
                    <a:pt x="961" y="91"/>
                    <a:pt x="961" y="91"/>
                    <a:pt x="961" y="92"/>
                  </a:cubicBezTo>
                  <a:cubicBezTo>
                    <a:pt x="953" y="103"/>
                    <a:pt x="947" y="113"/>
                    <a:pt x="941" y="123"/>
                  </a:cubicBezTo>
                  <a:cubicBezTo>
                    <a:pt x="933" y="138"/>
                    <a:pt x="926" y="154"/>
                    <a:pt x="920" y="170"/>
                  </a:cubicBezTo>
                  <a:cubicBezTo>
                    <a:pt x="909" y="203"/>
                    <a:pt x="896" y="235"/>
                    <a:pt x="886" y="267"/>
                  </a:cubicBezTo>
                  <a:cubicBezTo>
                    <a:pt x="884" y="278"/>
                    <a:pt x="881" y="290"/>
                    <a:pt x="880" y="303"/>
                  </a:cubicBezTo>
                  <a:lnTo>
                    <a:pt x="880" y="304"/>
                  </a:lnTo>
                  <a:lnTo>
                    <a:pt x="880" y="307"/>
                  </a:lnTo>
                  <a:cubicBezTo>
                    <a:pt x="879" y="317"/>
                    <a:pt x="879" y="329"/>
                    <a:pt x="879" y="339"/>
                  </a:cubicBezTo>
                  <a:cubicBezTo>
                    <a:pt x="879" y="344"/>
                    <a:pt x="880" y="349"/>
                    <a:pt x="880" y="353"/>
                  </a:cubicBezTo>
                  <a:cubicBezTo>
                    <a:pt x="881" y="360"/>
                    <a:pt x="883" y="368"/>
                    <a:pt x="884" y="374"/>
                  </a:cubicBezTo>
                  <a:cubicBezTo>
                    <a:pt x="886" y="383"/>
                    <a:pt x="889" y="391"/>
                    <a:pt x="891" y="399"/>
                  </a:cubicBezTo>
                  <a:cubicBezTo>
                    <a:pt x="894" y="405"/>
                    <a:pt x="899" y="410"/>
                    <a:pt x="901" y="417"/>
                  </a:cubicBezTo>
                  <a:cubicBezTo>
                    <a:pt x="905" y="426"/>
                    <a:pt x="910" y="432"/>
                    <a:pt x="916" y="438"/>
                  </a:cubicBezTo>
                  <a:cubicBezTo>
                    <a:pt x="921" y="443"/>
                    <a:pt x="926" y="448"/>
                    <a:pt x="931" y="454"/>
                  </a:cubicBezTo>
                  <a:cubicBezTo>
                    <a:pt x="946" y="468"/>
                    <a:pt x="963" y="482"/>
                    <a:pt x="979" y="497"/>
                  </a:cubicBezTo>
                  <a:cubicBezTo>
                    <a:pt x="997" y="508"/>
                    <a:pt x="1013" y="518"/>
                    <a:pt x="1030" y="529"/>
                  </a:cubicBezTo>
                  <a:cubicBezTo>
                    <a:pt x="1054" y="543"/>
                    <a:pt x="1080" y="555"/>
                    <a:pt x="1106" y="565"/>
                  </a:cubicBezTo>
                  <a:cubicBezTo>
                    <a:pt x="1120" y="570"/>
                    <a:pt x="1136" y="575"/>
                    <a:pt x="1149" y="579"/>
                  </a:cubicBezTo>
                  <a:cubicBezTo>
                    <a:pt x="1216" y="593"/>
                    <a:pt x="1283" y="602"/>
                    <a:pt x="1351" y="612"/>
                  </a:cubicBezTo>
                  <a:cubicBezTo>
                    <a:pt x="1401" y="622"/>
                    <a:pt x="1453" y="631"/>
                    <a:pt x="1503" y="639"/>
                  </a:cubicBezTo>
                  <a:cubicBezTo>
                    <a:pt x="1534" y="644"/>
                    <a:pt x="1565" y="654"/>
                    <a:pt x="1592" y="670"/>
                  </a:cubicBezTo>
                  <a:cubicBezTo>
                    <a:pt x="1593" y="675"/>
                    <a:pt x="1595" y="681"/>
                    <a:pt x="1595" y="686"/>
                  </a:cubicBezTo>
                  <a:cubicBezTo>
                    <a:pt x="1595" y="688"/>
                    <a:pt x="1596" y="688"/>
                    <a:pt x="1595" y="688"/>
                  </a:cubicBezTo>
                  <a:lnTo>
                    <a:pt x="1595" y="690"/>
                  </a:lnTo>
                  <a:cubicBezTo>
                    <a:pt x="1596" y="698"/>
                    <a:pt x="1598" y="705"/>
                    <a:pt x="1600" y="714"/>
                  </a:cubicBezTo>
                  <a:cubicBezTo>
                    <a:pt x="1600" y="716"/>
                    <a:pt x="1601" y="717"/>
                    <a:pt x="1601" y="719"/>
                  </a:cubicBezTo>
                  <a:cubicBezTo>
                    <a:pt x="1606" y="741"/>
                    <a:pt x="1612" y="766"/>
                    <a:pt x="1619" y="789"/>
                  </a:cubicBezTo>
                  <a:cubicBezTo>
                    <a:pt x="1635" y="837"/>
                    <a:pt x="1659" y="886"/>
                    <a:pt x="1684" y="930"/>
                  </a:cubicBezTo>
                  <a:cubicBezTo>
                    <a:pt x="1715" y="987"/>
                    <a:pt x="1748" y="1044"/>
                    <a:pt x="1787" y="1093"/>
                  </a:cubicBezTo>
                  <a:cubicBezTo>
                    <a:pt x="1823" y="1142"/>
                    <a:pt x="1864" y="1186"/>
                    <a:pt x="1906" y="1228"/>
                  </a:cubicBezTo>
                  <a:lnTo>
                    <a:pt x="1907" y="1230"/>
                  </a:lnTo>
                  <a:cubicBezTo>
                    <a:pt x="1908" y="1230"/>
                    <a:pt x="1907" y="1231"/>
                    <a:pt x="1908" y="1231"/>
                  </a:cubicBezTo>
                  <a:cubicBezTo>
                    <a:pt x="1910" y="1231"/>
                    <a:pt x="1910" y="1232"/>
                    <a:pt x="1910" y="1232"/>
                  </a:cubicBezTo>
                  <a:cubicBezTo>
                    <a:pt x="1959" y="1282"/>
                    <a:pt x="2010" y="1335"/>
                    <a:pt x="2067" y="1379"/>
                  </a:cubicBezTo>
                  <a:cubicBezTo>
                    <a:pt x="2101" y="1403"/>
                    <a:pt x="2133" y="1431"/>
                    <a:pt x="2169" y="1453"/>
                  </a:cubicBezTo>
                  <a:cubicBezTo>
                    <a:pt x="2170" y="1454"/>
                    <a:pt x="2171" y="1454"/>
                    <a:pt x="2173" y="1455"/>
                  </a:cubicBezTo>
                  <a:lnTo>
                    <a:pt x="2161" y="1455"/>
                  </a:lnTo>
                  <a:cubicBezTo>
                    <a:pt x="2158" y="1455"/>
                    <a:pt x="2154" y="1455"/>
                    <a:pt x="2149" y="1454"/>
                  </a:cubicBezTo>
                  <a:cubicBezTo>
                    <a:pt x="2070" y="1439"/>
                    <a:pt x="1993" y="1411"/>
                    <a:pt x="1921" y="1375"/>
                  </a:cubicBezTo>
                  <a:cubicBezTo>
                    <a:pt x="1881" y="1354"/>
                    <a:pt x="1843" y="1330"/>
                    <a:pt x="1804" y="1305"/>
                  </a:cubicBezTo>
                  <a:cubicBezTo>
                    <a:pt x="1760" y="1277"/>
                    <a:pt x="1719" y="1247"/>
                    <a:pt x="1680" y="1212"/>
                  </a:cubicBezTo>
                  <a:cubicBezTo>
                    <a:pt x="1629" y="1168"/>
                    <a:pt x="1588" y="1112"/>
                    <a:pt x="1554" y="1052"/>
                  </a:cubicBezTo>
                  <a:cubicBezTo>
                    <a:pt x="1530" y="1015"/>
                    <a:pt x="1509" y="977"/>
                    <a:pt x="1493" y="937"/>
                  </a:cubicBezTo>
                  <a:cubicBezTo>
                    <a:pt x="1476" y="896"/>
                    <a:pt x="1458" y="853"/>
                    <a:pt x="1452" y="810"/>
                  </a:cubicBezTo>
                  <a:cubicBezTo>
                    <a:pt x="1415" y="803"/>
                    <a:pt x="1375" y="797"/>
                    <a:pt x="1339" y="791"/>
                  </a:cubicBezTo>
                  <a:cubicBezTo>
                    <a:pt x="1252" y="776"/>
                    <a:pt x="1165" y="765"/>
                    <a:pt x="1081" y="742"/>
                  </a:cubicBezTo>
                  <a:cubicBezTo>
                    <a:pt x="1042" y="732"/>
                    <a:pt x="1007" y="716"/>
                    <a:pt x="972" y="699"/>
                  </a:cubicBezTo>
                  <a:cubicBezTo>
                    <a:pt x="951" y="689"/>
                    <a:pt x="932" y="677"/>
                    <a:pt x="912" y="665"/>
                  </a:cubicBezTo>
                  <a:lnTo>
                    <a:pt x="912" y="673"/>
                  </a:lnTo>
                  <a:cubicBezTo>
                    <a:pt x="913" y="699"/>
                    <a:pt x="916" y="724"/>
                    <a:pt x="916" y="748"/>
                  </a:cubicBezTo>
                  <a:cubicBezTo>
                    <a:pt x="916" y="771"/>
                    <a:pt x="912" y="792"/>
                    <a:pt x="912" y="814"/>
                  </a:cubicBezTo>
                  <a:cubicBezTo>
                    <a:pt x="912" y="846"/>
                    <a:pt x="915" y="879"/>
                    <a:pt x="917" y="911"/>
                  </a:cubicBezTo>
                  <a:cubicBezTo>
                    <a:pt x="925" y="966"/>
                    <a:pt x="938" y="1021"/>
                    <a:pt x="952" y="1077"/>
                  </a:cubicBezTo>
                  <a:cubicBezTo>
                    <a:pt x="952" y="1078"/>
                    <a:pt x="952" y="1080"/>
                    <a:pt x="953" y="1082"/>
                  </a:cubicBezTo>
                  <a:lnTo>
                    <a:pt x="953" y="1085"/>
                  </a:lnTo>
                  <a:lnTo>
                    <a:pt x="988" y="1205"/>
                  </a:lnTo>
                  <a:cubicBezTo>
                    <a:pt x="997" y="1236"/>
                    <a:pt x="1003" y="1267"/>
                    <a:pt x="1010" y="1298"/>
                  </a:cubicBezTo>
                  <a:cubicBezTo>
                    <a:pt x="1015" y="1320"/>
                    <a:pt x="1018" y="1344"/>
                    <a:pt x="1013" y="1367"/>
                  </a:cubicBezTo>
                  <a:cubicBezTo>
                    <a:pt x="1013" y="1369"/>
                    <a:pt x="1012" y="1369"/>
                    <a:pt x="1012" y="1370"/>
                  </a:cubicBezTo>
                  <a:cubicBezTo>
                    <a:pt x="976" y="1366"/>
                    <a:pt x="940" y="1362"/>
                    <a:pt x="904" y="1360"/>
                  </a:cubicBezTo>
                  <a:lnTo>
                    <a:pt x="915" y="1360"/>
                  </a:lnTo>
                  <a:lnTo>
                    <a:pt x="845" y="1351"/>
                  </a:lnTo>
                  <a:cubicBezTo>
                    <a:pt x="843" y="1351"/>
                    <a:pt x="840" y="1350"/>
                    <a:pt x="839" y="1350"/>
                  </a:cubicBezTo>
                  <a:lnTo>
                    <a:pt x="835" y="1350"/>
                  </a:lnTo>
                  <a:cubicBezTo>
                    <a:pt x="834" y="1350"/>
                    <a:pt x="831" y="1350"/>
                    <a:pt x="829" y="1349"/>
                  </a:cubicBezTo>
                  <a:cubicBezTo>
                    <a:pt x="797" y="1345"/>
                    <a:pt x="766" y="1341"/>
                    <a:pt x="734" y="1340"/>
                  </a:cubicBezTo>
                  <a:cubicBezTo>
                    <a:pt x="694" y="1338"/>
                    <a:pt x="653" y="1338"/>
                    <a:pt x="613" y="1334"/>
                  </a:cubicBezTo>
                  <a:cubicBezTo>
                    <a:pt x="551" y="1328"/>
                    <a:pt x="488" y="1319"/>
                    <a:pt x="427" y="1308"/>
                  </a:cubicBezTo>
                  <a:cubicBezTo>
                    <a:pt x="422" y="1307"/>
                    <a:pt x="416" y="1305"/>
                    <a:pt x="410" y="1304"/>
                  </a:cubicBezTo>
                  <a:cubicBezTo>
                    <a:pt x="399" y="1304"/>
                    <a:pt x="388" y="1303"/>
                    <a:pt x="375" y="1302"/>
                  </a:cubicBezTo>
                  <a:cubicBezTo>
                    <a:pt x="293" y="1294"/>
                    <a:pt x="212" y="1281"/>
                    <a:pt x="131" y="1267"/>
                  </a:cubicBezTo>
                  <a:cubicBezTo>
                    <a:pt x="120" y="1266"/>
                    <a:pt x="110" y="1263"/>
                    <a:pt x="100" y="1261"/>
                  </a:cubicBezTo>
                  <a:cubicBezTo>
                    <a:pt x="90" y="1261"/>
                    <a:pt x="83" y="1262"/>
                    <a:pt x="73" y="1263"/>
                  </a:cubicBezTo>
                  <a:cubicBezTo>
                    <a:pt x="68" y="1263"/>
                    <a:pt x="61" y="1264"/>
                    <a:pt x="55" y="1266"/>
                  </a:cubicBezTo>
                  <a:lnTo>
                    <a:pt x="37" y="1273"/>
                  </a:lnTo>
                  <a:cubicBezTo>
                    <a:pt x="29" y="1277"/>
                    <a:pt x="22" y="1282"/>
                    <a:pt x="16" y="1287"/>
                  </a:cubicBezTo>
                  <a:cubicBezTo>
                    <a:pt x="14" y="1287"/>
                    <a:pt x="14" y="1287"/>
                    <a:pt x="14" y="1288"/>
                  </a:cubicBezTo>
                  <a:cubicBezTo>
                    <a:pt x="12" y="1294"/>
                    <a:pt x="8" y="1298"/>
                    <a:pt x="4" y="1303"/>
                  </a:cubicBezTo>
                  <a:cubicBezTo>
                    <a:pt x="4" y="1304"/>
                    <a:pt x="3" y="1304"/>
                    <a:pt x="3" y="1305"/>
                  </a:cubicBezTo>
                  <a:cubicBezTo>
                    <a:pt x="2" y="1308"/>
                    <a:pt x="2" y="1309"/>
                    <a:pt x="2" y="1310"/>
                  </a:cubicBezTo>
                  <a:cubicBezTo>
                    <a:pt x="1" y="1313"/>
                    <a:pt x="1" y="1317"/>
                    <a:pt x="1" y="1319"/>
                  </a:cubicBezTo>
                  <a:lnTo>
                    <a:pt x="1" y="1328"/>
                  </a:lnTo>
                  <a:cubicBezTo>
                    <a:pt x="1" y="1330"/>
                    <a:pt x="2" y="1334"/>
                    <a:pt x="2" y="1336"/>
                  </a:cubicBezTo>
                  <a:cubicBezTo>
                    <a:pt x="4" y="1346"/>
                    <a:pt x="8" y="1355"/>
                    <a:pt x="12" y="1365"/>
                  </a:cubicBezTo>
                  <a:cubicBezTo>
                    <a:pt x="13" y="1367"/>
                    <a:pt x="14" y="1369"/>
                    <a:pt x="16" y="1372"/>
                  </a:cubicBezTo>
                  <a:lnTo>
                    <a:pt x="19" y="1380"/>
                  </a:lnTo>
                  <a:cubicBezTo>
                    <a:pt x="29" y="1391"/>
                    <a:pt x="37" y="1400"/>
                    <a:pt x="45" y="1410"/>
                  </a:cubicBezTo>
                  <a:cubicBezTo>
                    <a:pt x="47" y="1411"/>
                    <a:pt x="48" y="1412"/>
                    <a:pt x="50" y="1413"/>
                  </a:cubicBezTo>
                  <a:cubicBezTo>
                    <a:pt x="66" y="1426"/>
                    <a:pt x="81" y="1436"/>
                    <a:pt x="99" y="1446"/>
                  </a:cubicBezTo>
                  <a:cubicBezTo>
                    <a:pt x="97" y="1444"/>
                    <a:pt x="95" y="1443"/>
                    <a:pt x="94" y="1442"/>
                  </a:cubicBezTo>
                  <a:lnTo>
                    <a:pt x="94" y="1442"/>
                  </a:lnTo>
                  <a:cubicBezTo>
                    <a:pt x="143" y="1470"/>
                    <a:pt x="194" y="1495"/>
                    <a:pt x="246" y="1516"/>
                  </a:cubicBezTo>
                  <a:cubicBezTo>
                    <a:pt x="245" y="1516"/>
                    <a:pt x="244" y="1515"/>
                    <a:pt x="243" y="1515"/>
                  </a:cubicBezTo>
                  <a:cubicBezTo>
                    <a:pt x="286" y="1532"/>
                    <a:pt x="328" y="1550"/>
                    <a:pt x="373" y="1565"/>
                  </a:cubicBezTo>
                  <a:cubicBezTo>
                    <a:pt x="430" y="1578"/>
                    <a:pt x="488" y="1589"/>
                    <a:pt x="545" y="1601"/>
                  </a:cubicBezTo>
                  <a:cubicBezTo>
                    <a:pt x="600" y="1611"/>
                    <a:pt x="656" y="1622"/>
                    <a:pt x="711" y="1629"/>
                  </a:cubicBezTo>
                  <a:cubicBezTo>
                    <a:pt x="773" y="1639"/>
                    <a:pt x="835" y="1651"/>
                    <a:pt x="896" y="1660"/>
                  </a:cubicBezTo>
                  <a:cubicBezTo>
                    <a:pt x="893" y="1660"/>
                    <a:pt x="889" y="1659"/>
                    <a:pt x="885" y="1659"/>
                  </a:cubicBezTo>
                  <a:cubicBezTo>
                    <a:pt x="930" y="1666"/>
                    <a:pt x="974" y="1673"/>
                    <a:pt x="1019" y="1676"/>
                  </a:cubicBezTo>
                  <a:lnTo>
                    <a:pt x="1019" y="1676"/>
                  </a:lnTo>
                  <a:cubicBezTo>
                    <a:pt x="1018" y="1676"/>
                    <a:pt x="1018" y="1676"/>
                    <a:pt x="1016" y="1676"/>
                  </a:cubicBezTo>
                  <a:lnTo>
                    <a:pt x="1016" y="1676"/>
                  </a:lnTo>
                  <a:cubicBezTo>
                    <a:pt x="1025" y="1676"/>
                    <a:pt x="1033" y="1677"/>
                    <a:pt x="1041" y="1680"/>
                  </a:cubicBezTo>
                  <a:cubicBezTo>
                    <a:pt x="1048" y="1681"/>
                    <a:pt x="1055" y="1682"/>
                    <a:pt x="1064" y="1682"/>
                  </a:cubicBezTo>
                  <a:cubicBezTo>
                    <a:pt x="1079" y="1685"/>
                    <a:pt x="1095" y="1686"/>
                    <a:pt x="1111" y="1689"/>
                  </a:cubicBezTo>
                  <a:lnTo>
                    <a:pt x="1116" y="1689"/>
                  </a:lnTo>
                  <a:cubicBezTo>
                    <a:pt x="1138" y="1691"/>
                    <a:pt x="1159" y="1692"/>
                    <a:pt x="1180" y="1695"/>
                  </a:cubicBezTo>
                  <a:cubicBezTo>
                    <a:pt x="1184" y="1702"/>
                    <a:pt x="1190" y="1709"/>
                    <a:pt x="1196" y="1716"/>
                  </a:cubicBezTo>
                  <a:cubicBezTo>
                    <a:pt x="1244" y="1777"/>
                    <a:pt x="1294" y="1834"/>
                    <a:pt x="1347" y="1890"/>
                  </a:cubicBezTo>
                  <a:cubicBezTo>
                    <a:pt x="1373" y="1916"/>
                    <a:pt x="1400" y="1942"/>
                    <a:pt x="1427" y="1967"/>
                  </a:cubicBezTo>
                  <a:cubicBezTo>
                    <a:pt x="1459" y="1995"/>
                    <a:pt x="1494" y="2020"/>
                    <a:pt x="1528" y="2047"/>
                  </a:cubicBezTo>
                  <a:cubicBezTo>
                    <a:pt x="1566" y="2076"/>
                    <a:pt x="1606" y="2102"/>
                    <a:pt x="1647" y="2127"/>
                  </a:cubicBezTo>
                  <a:cubicBezTo>
                    <a:pt x="1685" y="2149"/>
                    <a:pt x="1724" y="2169"/>
                    <a:pt x="1763" y="2186"/>
                  </a:cubicBezTo>
                  <a:cubicBezTo>
                    <a:pt x="1809" y="2206"/>
                    <a:pt x="1854" y="2221"/>
                    <a:pt x="1901" y="2236"/>
                  </a:cubicBezTo>
                  <a:lnTo>
                    <a:pt x="1902" y="2236"/>
                  </a:lnTo>
                  <a:cubicBezTo>
                    <a:pt x="1905" y="2237"/>
                    <a:pt x="1907" y="2237"/>
                    <a:pt x="1910" y="2238"/>
                  </a:cubicBezTo>
                  <a:lnTo>
                    <a:pt x="1910" y="2238"/>
                  </a:lnTo>
                  <a:cubicBezTo>
                    <a:pt x="1910" y="2238"/>
                    <a:pt x="1910" y="2238"/>
                    <a:pt x="1910" y="2238"/>
                  </a:cubicBezTo>
                  <a:lnTo>
                    <a:pt x="1910" y="2238"/>
                  </a:lnTo>
                  <a:cubicBezTo>
                    <a:pt x="1911" y="2238"/>
                    <a:pt x="1911" y="2239"/>
                    <a:pt x="1912" y="2239"/>
                  </a:cubicBezTo>
                  <a:lnTo>
                    <a:pt x="1912" y="2239"/>
                  </a:lnTo>
                  <a:cubicBezTo>
                    <a:pt x="1911" y="2239"/>
                    <a:pt x="1911" y="2238"/>
                    <a:pt x="1910" y="2238"/>
                  </a:cubicBezTo>
                  <a:lnTo>
                    <a:pt x="1910" y="2238"/>
                  </a:lnTo>
                  <a:cubicBezTo>
                    <a:pt x="1962" y="2250"/>
                    <a:pt x="2016" y="2262"/>
                    <a:pt x="2070" y="2269"/>
                  </a:cubicBezTo>
                  <a:cubicBezTo>
                    <a:pt x="2109" y="2272"/>
                    <a:pt x="2145" y="2274"/>
                    <a:pt x="2184" y="2275"/>
                  </a:cubicBezTo>
                  <a:lnTo>
                    <a:pt x="2189" y="2275"/>
                  </a:lnTo>
                  <a:cubicBezTo>
                    <a:pt x="2201" y="2274"/>
                    <a:pt x="2215" y="2274"/>
                    <a:pt x="2228" y="2273"/>
                  </a:cubicBezTo>
                  <a:cubicBezTo>
                    <a:pt x="2233" y="2228"/>
                    <a:pt x="2240" y="2182"/>
                    <a:pt x="2245" y="2138"/>
                  </a:cubicBezTo>
                  <a:cubicBezTo>
                    <a:pt x="2257" y="2048"/>
                    <a:pt x="2268" y="1959"/>
                    <a:pt x="2282" y="1871"/>
                  </a:cubicBezTo>
                  <a:cubicBezTo>
                    <a:pt x="2309" y="1700"/>
                    <a:pt x="2352" y="1532"/>
                    <a:pt x="2397" y="1365"/>
                  </a:cubicBezTo>
                  <a:cubicBezTo>
                    <a:pt x="2418" y="1286"/>
                    <a:pt x="2439" y="1209"/>
                    <a:pt x="2465" y="1132"/>
                  </a:cubicBezTo>
                  <a:cubicBezTo>
                    <a:pt x="2477" y="1092"/>
                    <a:pt x="2490" y="1055"/>
                    <a:pt x="2503" y="1018"/>
                  </a:cubicBezTo>
                  <a:cubicBezTo>
                    <a:pt x="2516" y="998"/>
                    <a:pt x="2525" y="975"/>
                    <a:pt x="2534" y="953"/>
                  </a:cubicBezTo>
                  <a:cubicBezTo>
                    <a:pt x="2535" y="951"/>
                    <a:pt x="2535" y="949"/>
                    <a:pt x="2536" y="948"/>
                  </a:cubicBezTo>
                  <a:cubicBezTo>
                    <a:pt x="2550" y="913"/>
                    <a:pt x="2563" y="879"/>
                    <a:pt x="2579" y="845"/>
                  </a:cubicBezTo>
                  <a:cubicBezTo>
                    <a:pt x="2586" y="829"/>
                    <a:pt x="2592" y="815"/>
                    <a:pt x="2598" y="801"/>
                  </a:cubicBezTo>
                  <a:cubicBezTo>
                    <a:pt x="2598" y="799"/>
                    <a:pt x="2598" y="799"/>
                    <a:pt x="2599" y="799"/>
                  </a:cubicBezTo>
                  <a:cubicBezTo>
                    <a:pt x="2601" y="798"/>
                    <a:pt x="2601" y="797"/>
                    <a:pt x="2601" y="796"/>
                  </a:cubicBezTo>
                  <a:cubicBezTo>
                    <a:pt x="2604" y="787"/>
                    <a:pt x="2609" y="778"/>
                    <a:pt x="2613" y="770"/>
                  </a:cubicBezTo>
                  <a:lnTo>
                    <a:pt x="2613" y="771"/>
                  </a:lnTo>
                  <a:cubicBezTo>
                    <a:pt x="2627" y="742"/>
                    <a:pt x="2639" y="714"/>
                    <a:pt x="2653" y="685"/>
                  </a:cubicBezTo>
                  <a:cubicBezTo>
                    <a:pt x="2675" y="634"/>
                    <a:pt x="2695" y="585"/>
                    <a:pt x="2720" y="536"/>
                  </a:cubicBezTo>
                  <a:lnTo>
                    <a:pt x="2705" y="521"/>
                  </a:lnTo>
                  <a:cubicBezTo>
                    <a:pt x="2615" y="426"/>
                    <a:pt x="2519" y="344"/>
                    <a:pt x="2418" y="270"/>
                  </a:cubicBezTo>
                  <a:lnTo>
                    <a:pt x="2417" y="268"/>
                  </a:lnTo>
                  <a:cubicBezTo>
                    <a:pt x="2383" y="244"/>
                    <a:pt x="2348" y="219"/>
                    <a:pt x="2312" y="198"/>
                  </a:cubicBezTo>
                  <a:cubicBezTo>
                    <a:pt x="2247" y="164"/>
                    <a:pt x="2180" y="137"/>
                    <a:pt x="2113" y="108"/>
                  </a:cubicBezTo>
                  <a:cubicBezTo>
                    <a:pt x="2085" y="97"/>
                    <a:pt x="2056" y="89"/>
                    <a:pt x="2029" y="81"/>
                  </a:cubicBezTo>
                  <a:cubicBezTo>
                    <a:pt x="2026" y="81"/>
                    <a:pt x="2025" y="80"/>
                    <a:pt x="2024" y="80"/>
                  </a:cubicBezTo>
                  <a:lnTo>
                    <a:pt x="2023" y="80"/>
                  </a:lnTo>
                  <a:cubicBezTo>
                    <a:pt x="1928" y="57"/>
                    <a:pt x="1835" y="39"/>
                    <a:pt x="1740" y="25"/>
                  </a:cubicBezTo>
                  <a:cubicBezTo>
                    <a:pt x="1608" y="10"/>
                    <a:pt x="1476" y="4"/>
                    <a:pt x="1344" y="0"/>
                  </a:cubicBezTo>
                  <a:close/>
                </a:path>
              </a:pathLst>
            </a:custGeom>
            <a:solidFill>
              <a:srgbClr val="FFB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1404550" y="4068600"/>
              <a:ext cx="28650" cy="9100"/>
            </a:xfrm>
            <a:custGeom>
              <a:avLst/>
              <a:gdLst/>
              <a:ahLst/>
              <a:cxnLst/>
              <a:rect l="l" t="t" r="r" b="b"/>
              <a:pathLst>
                <a:path w="1146" h="364" extrusionOk="0">
                  <a:moveTo>
                    <a:pt x="262" y="1"/>
                  </a:moveTo>
                  <a:cubicBezTo>
                    <a:pt x="231" y="1"/>
                    <a:pt x="201" y="2"/>
                    <a:pt x="170" y="6"/>
                  </a:cubicBezTo>
                  <a:cubicBezTo>
                    <a:pt x="163" y="7"/>
                    <a:pt x="154" y="8"/>
                    <a:pt x="145" y="11"/>
                  </a:cubicBezTo>
                  <a:cubicBezTo>
                    <a:pt x="113" y="20"/>
                    <a:pt x="81" y="31"/>
                    <a:pt x="48" y="44"/>
                  </a:cubicBezTo>
                  <a:cubicBezTo>
                    <a:pt x="41" y="48"/>
                    <a:pt x="35" y="51"/>
                    <a:pt x="29" y="54"/>
                  </a:cubicBezTo>
                  <a:cubicBezTo>
                    <a:pt x="25" y="57"/>
                    <a:pt x="21" y="59"/>
                    <a:pt x="17" y="63"/>
                  </a:cubicBezTo>
                  <a:cubicBezTo>
                    <a:pt x="14" y="67"/>
                    <a:pt x="13" y="69"/>
                    <a:pt x="10" y="72"/>
                  </a:cubicBezTo>
                  <a:cubicBezTo>
                    <a:pt x="9" y="75"/>
                    <a:pt x="6" y="78"/>
                    <a:pt x="4" y="82"/>
                  </a:cubicBezTo>
                  <a:cubicBezTo>
                    <a:pt x="3" y="84"/>
                    <a:pt x="3" y="87"/>
                    <a:pt x="0" y="90"/>
                  </a:cubicBezTo>
                  <a:lnTo>
                    <a:pt x="0" y="95"/>
                  </a:lnTo>
                  <a:lnTo>
                    <a:pt x="0" y="101"/>
                  </a:lnTo>
                  <a:cubicBezTo>
                    <a:pt x="0" y="103"/>
                    <a:pt x="0" y="104"/>
                    <a:pt x="1" y="105"/>
                  </a:cubicBezTo>
                  <a:cubicBezTo>
                    <a:pt x="3" y="108"/>
                    <a:pt x="4" y="110"/>
                    <a:pt x="5" y="114"/>
                  </a:cubicBezTo>
                  <a:cubicBezTo>
                    <a:pt x="9" y="121"/>
                    <a:pt x="14" y="130"/>
                    <a:pt x="20" y="136"/>
                  </a:cubicBezTo>
                  <a:cubicBezTo>
                    <a:pt x="26" y="145"/>
                    <a:pt x="32" y="151"/>
                    <a:pt x="40" y="159"/>
                  </a:cubicBezTo>
                  <a:cubicBezTo>
                    <a:pt x="45" y="163"/>
                    <a:pt x="50" y="167"/>
                    <a:pt x="53" y="171"/>
                  </a:cubicBezTo>
                  <a:cubicBezTo>
                    <a:pt x="61" y="176"/>
                    <a:pt x="66" y="181"/>
                    <a:pt x="73" y="186"/>
                  </a:cubicBezTo>
                  <a:cubicBezTo>
                    <a:pt x="86" y="192"/>
                    <a:pt x="98" y="199"/>
                    <a:pt x="109" y="204"/>
                  </a:cubicBezTo>
                  <a:cubicBezTo>
                    <a:pt x="154" y="219"/>
                    <a:pt x="200" y="234"/>
                    <a:pt x="246" y="245"/>
                  </a:cubicBezTo>
                  <a:cubicBezTo>
                    <a:pt x="264" y="250"/>
                    <a:pt x="284" y="255"/>
                    <a:pt x="303" y="260"/>
                  </a:cubicBezTo>
                  <a:cubicBezTo>
                    <a:pt x="367" y="264"/>
                    <a:pt x="433" y="270"/>
                    <a:pt x="496" y="280"/>
                  </a:cubicBezTo>
                  <a:cubicBezTo>
                    <a:pt x="634" y="300"/>
                    <a:pt x="768" y="330"/>
                    <a:pt x="904" y="347"/>
                  </a:cubicBezTo>
                  <a:lnTo>
                    <a:pt x="906" y="347"/>
                  </a:lnTo>
                  <a:cubicBezTo>
                    <a:pt x="955" y="353"/>
                    <a:pt x="1005" y="358"/>
                    <a:pt x="1054" y="364"/>
                  </a:cubicBezTo>
                  <a:cubicBezTo>
                    <a:pt x="1058" y="337"/>
                    <a:pt x="1064" y="309"/>
                    <a:pt x="1072" y="283"/>
                  </a:cubicBezTo>
                  <a:cubicBezTo>
                    <a:pt x="1079" y="255"/>
                    <a:pt x="1092" y="229"/>
                    <a:pt x="1100" y="203"/>
                  </a:cubicBezTo>
                  <a:cubicBezTo>
                    <a:pt x="1113" y="172"/>
                    <a:pt x="1128" y="140"/>
                    <a:pt x="1146" y="110"/>
                  </a:cubicBezTo>
                  <a:cubicBezTo>
                    <a:pt x="1133" y="108"/>
                    <a:pt x="1120" y="106"/>
                    <a:pt x="1105" y="105"/>
                  </a:cubicBezTo>
                  <a:cubicBezTo>
                    <a:pt x="1057" y="99"/>
                    <a:pt x="1006" y="89"/>
                    <a:pt x="958" y="80"/>
                  </a:cubicBezTo>
                  <a:cubicBezTo>
                    <a:pt x="851" y="61"/>
                    <a:pt x="744" y="44"/>
                    <a:pt x="638" y="28"/>
                  </a:cubicBezTo>
                  <a:cubicBezTo>
                    <a:pt x="516" y="13"/>
                    <a:pt x="393" y="2"/>
                    <a:pt x="271" y="1"/>
                  </a:cubicBezTo>
                  <a:close/>
                </a:path>
              </a:pathLst>
            </a:custGeom>
            <a:solidFill>
              <a:srgbClr val="FFB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1403425" y="4079425"/>
              <a:ext cx="27975" cy="9950"/>
            </a:xfrm>
            <a:custGeom>
              <a:avLst/>
              <a:gdLst/>
              <a:ahLst/>
              <a:cxnLst/>
              <a:rect l="l" t="t" r="r" b="b"/>
              <a:pathLst>
                <a:path w="1119" h="398" extrusionOk="0">
                  <a:moveTo>
                    <a:pt x="289" y="1"/>
                  </a:moveTo>
                  <a:cubicBezTo>
                    <a:pt x="264" y="1"/>
                    <a:pt x="241" y="3"/>
                    <a:pt x="216" y="5"/>
                  </a:cubicBezTo>
                  <a:cubicBezTo>
                    <a:pt x="185" y="10"/>
                    <a:pt x="154" y="15"/>
                    <a:pt x="124" y="23"/>
                  </a:cubicBezTo>
                  <a:lnTo>
                    <a:pt x="119" y="23"/>
                  </a:lnTo>
                  <a:cubicBezTo>
                    <a:pt x="118" y="23"/>
                    <a:pt x="117" y="23"/>
                    <a:pt x="116" y="24"/>
                  </a:cubicBezTo>
                  <a:cubicBezTo>
                    <a:pt x="98" y="31"/>
                    <a:pt x="81" y="36"/>
                    <a:pt x="63" y="43"/>
                  </a:cubicBezTo>
                  <a:cubicBezTo>
                    <a:pt x="51" y="48"/>
                    <a:pt x="40" y="55"/>
                    <a:pt x="29" y="62"/>
                  </a:cubicBezTo>
                  <a:cubicBezTo>
                    <a:pt x="23" y="64"/>
                    <a:pt x="18" y="68"/>
                    <a:pt x="13" y="71"/>
                  </a:cubicBezTo>
                  <a:lnTo>
                    <a:pt x="6" y="78"/>
                  </a:lnTo>
                  <a:cubicBezTo>
                    <a:pt x="5" y="78"/>
                    <a:pt x="5" y="80"/>
                    <a:pt x="4" y="81"/>
                  </a:cubicBezTo>
                  <a:cubicBezTo>
                    <a:pt x="3" y="85"/>
                    <a:pt x="1" y="87"/>
                    <a:pt x="1" y="90"/>
                  </a:cubicBezTo>
                  <a:lnTo>
                    <a:pt x="1" y="93"/>
                  </a:lnTo>
                  <a:cubicBezTo>
                    <a:pt x="1" y="96"/>
                    <a:pt x="1" y="100"/>
                    <a:pt x="3" y="104"/>
                  </a:cubicBezTo>
                  <a:cubicBezTo>
                    <a:pt x="3" y="107"/>
                    <a:pt x="4" y="110"/>
                    <a:pt x="4" y="114"/>
                  </a:cubicBezTo>
                  <a:cubicBezTo>
                    <a:pt x="5" y="117"/>
                    <a:pt x="5" y="120"/>
                    <a:pt x="6" y="122"/>
                  </a:cubicBezTo>
                  <a:cubicBezTo>
                    <a:pt x="8" y="126"/>
                    <a:pt x="10" y="130"/>
                    <a:pt x="13" y="133"/>
                  </a:cubicBezTo>
                  <a:cubicBezTo>
                    <a:pt x="15" y="137"/>
                    <a:pt x="18" y="141"/>
                    <a:pt x="21" y="145"/>
                  </a:cubicBezTo>
                  <a:cubicBezTo>
                    <a:pt x="25" y="149"/>
                    <a:pt x="30" y="154"/>
                    <a:pt x="34" y="158"/>
                  </a:cubicBezTo>
                  <a:cubicBezTo>
                    <a:pt x="41" y="165"/>
                    <a:pt x="44" y="167"/>
                    <a:pt x="48" y="171"/>
                  </a:cubicBezTo>
                  <a:cubicBezTo>
                    <a:pt x="51" y="173"/>
                    <a:pt x="54" y="174"/>
                    <a:pt x="58" y="177"/>
                  </a:cubicBezTo>
                  <a:cubicBezTo>
                    <a:pt x="67" y="183"/>
                    <a:pt x="77" y="188"/>
                    <a:pt x="86" y="192"/>
                  </a:cubicBezTo>
                  <a:cubicBezTo>
                    <a:pt x="118" y="204"/>
                    <a:pt x="153" y="217"/>
                    <a:pt x="187" y="227"/>
                  </a:cubicBezTo>
                  <a:lnTo>
                    <a:pt x="184" y="227"/>
                  </a:lnTo>
                  <a:cubicBezTo>
                    <a:pt x="185" y="227"/>
                    <a:pt x="187" y="227"/>
                    <a:pt x="188" y="228"/>
                  </a:cubicBezTo>
                  <a:cubicBezTo>
                    <a:pt x="191" y="229"/>
                    <a:pt x="194" y="229"/>
                    <a:pt x="196" y="230"/>
                  </a:cubicBezTo>
                  <a:cubicBezTo>
                    <a:pt x="195" y="230"/>
                    <a:pt x="195" y="229"/>
                    <a:pt x="195" y="229"/>
                  </a:cubicBezTo>
                  <a:lnTo>
                    <a:pt x="195" y="229"/>
                  </a:lnTo>
                  <a:cubicBezTo>
                    <a:pt x="231" y="238"/>
                    <a:pt x="268" y="249"/>
                    <a:pt x="305" y="258"/>
                  </a:cubicBezTo>
                  <a:cubicBezTo>
                    <a:pt x="371" y="265"/>
                    <a:pt x="437" y="280"/>
                    <a:pt x="503" y="291"/>
                  </a:cubicBezTo>
                  <a:cubicBezTo>
                    <a:pt x="555" y="301"/>
                    <a:pt x="606" y="311"/>
                    <a:pt x="659" y="321"/>
                  </a:cubicBezTo>
                  <a:cubicBezTo>
                    <a:pt x="687" y="325"/>
                    <a:pt x="716" y="330"/>
                    <a:pt x="744" y="335"/>
                  </a:cubicBezTo>
                  <a:cubicBezTo>
                    <a:pt x="833" y="351"/>
                    <a:pt x="921" y="367"/>
                    <a:pt x="1009" y="380"/>
                  </a:cubicBezTo>
                  <a:cubicBezTo>
                    <a:pt x="1045" y="385"/>
                    <a:pt x="1082" y="389"/>
                    <a:pt x="1118" y="397"/>
                  </a:cubicBezTo>
                  <a:cubicBezTo>
                    <a:pt x="1117" y="385"/>
                    <a:pt x="1115" y="375"/>
                    <a:pt x="1114" y="363"/>
                  </a:cubicBezTo>
                  <a:cubicBezTo>
                    <a:pt x="1112" y="340"/>
                    <a:pt x="1112" y="317"/>
                    <a:pt x="1113" y="294"/>
                  </a:cubicBezTo>
                  <a:cubicBezTo>
                    <a:pt x="1112" y="261"/>
                    <a:pt x="1108" y="229"/>
                    <a:pt x="1107" y="198"/>
                  </a:cubicBezTo>
                  <a:cubicBezTo>
                    <a:pt x="1107" y="184"/>
                    <a:pt x="1105" y="170"/>
                    <a:pt x="1103" y="157"/>
                  </a:cubicBezTo>
                  <a:cubicBezTo>
                    <a:pt x="1103" y="155"/>
                    <a:pt x="1103" y="153"/>
                    <a:pt x="1102" y="151"/>
                  </a:cubicBezTo>
                  <a:lnTo>
                    <a:pt x="1102" y="146"/>
                  </a:lnTo>
                  <a:lnTo>
                    <a:pt x="1102" y="145"/>
                  </a:lnTo>
                  <a:lnTo>
                    <a:pt x="1102" y="144"/>
                  </a:lnTo>
                  <a:lnTo>
                    <a:pt x="1102" y="142"/>
                  </a:lnTo>
                  <a:cubicBezTo>
                    <a:pt x="1102" y="141"/>
                    <a:pt x="1100" y="141"/>
                    <a:pt x="1100" y="141"/>
                  </a:cubicBezTo>
                  <a:lnTo>
                    <a:pt x="1100" y="140"/>
                  </a:lnTo>
                  <a:lnTo>
                    <a:pt x="1100" y="139"/>
                  </a:lnTo>
                  <a:lnTo>
                    <a:pt x="1099" y="137"/>
                  </a:lnTo>
                  <a:cubicBezTo>
                    <a:pt x="1095" y="127"/>
                    <a:pt x="1093" y="117"/>
                    <a:pt x="1093" y="106"/>
                  </a:cubicBezTo>
                  <a:cubicBezTo>
                    <a:pt x="1076" y="105"/>
                    <a:pt x="1058" y="105"/>
                    <a:pt x="1042" y="103"/>
                  </a:cubicBezTo>
                  <a:cubicBezTo>
                    <a:pt x="1004" y="99"/>
                    <a:pt x="964" y="95"/>
                    <a:pt x="924" y="90"/>
                  </a:cubicBezTo>
                  <a:cubicBezTo>
                    <a:pt x="850" y="80"/>
                    <a:pt x="777" y="69"/>
                    <a:pt x="702" y="59"/>
                  </a:cubicBezTo>
                  <a:cubicBezTo>
                    <a:pt x="623" y="49"/>
                    <a:pt x="540" y="43"/>
                    <a:pt x="462" y="31"/>
                  </a:cubicBezTo>
                  <a:cubicBezTo>
                    <a:pt x="413" y="22"/>
                    <a:pt x="367" y="12"/>
                    <a:pt x="321" y="1"/>
                  </a:cubicBezTo>
                  <a:close/>
                </a:path>
              </a:pathLst>
            </a:custGeom>
            <a:solidFill>
              <a:srgbClr val="FFB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1404375" y="4090125"/>
              <a:ext cx="28575" cy="9450"/>
            </a:xfrm>
            <a:custGeom>
              <a:avLst/>
              <a:gdLst/>
              <a:ahLst/>
              <a:cxnLst/>
              <a:rect l="l" t="t" r="r" b="b"/>
              <a:pathLst>
                <a:path w="1143" h="378" extrusionOk="0">
                  <a:moveTo>
                    <a:pt x="135" y="0"/>
                  </a:moveTo>
                  <a:cubicBezTo>
                    <a:pt x="135" y="0"/>
                    <a:pt x="136" y="0"/>
                    <a:pt x="136" y="0"/>
                  </a:cubicBezTo>
                  <a:lnTo>
                    <a:pt x="136" y="0"/>
                  </a:lnTo>
                  <a:cubicBezTo>
                    <a:pt x="137" y="0"/>
                    <a:pt x="137" y="0"/>
                    <a:pt x="137" y="0"/>
                  </a:cubicBezTo>
                  <a:close/>
                  <a:moveTo>
                    <a:pt x="136" y="0"/>
                  </a:moveTo>
                  <a:cubicBezTo>
                    <a:pt x="123" y="0"/>
                    <a:pt x="109" y="1"/>
                    <a:pt x="95" y="2"/>
                  </a:cubicBezTo>
                  <a:cubicBezTo>
                    <a:pt x="89" y="3"/>
                    <a:pt x="82" y="5"/>
                    <a:pt x="74" y="6"/>
                  </a:cubicBezTo>
                  <a:cubicBezTo>
                    <a:pt x="70" y="7"/>
                    <a:pt x="65" y="8"/>
                    <a:pt x="62" y="11"/>
                  </a:cubicBezTo>
                  <a:cubicBezTo>
                    <a:pt x="59" y="11"/>
                    <a:pt x="58" y="12"/>
                    <a:pt x="57" y="13"/>
                  </a:cubicBezTo>
                  <a:cubicBezTo>
                    <a:pt x="48" y="17"/>
                    <a:pt x="42" y="21"/>
                    <a:pt x="36" y="26"/>
                  </a:cubicBezTo>
                  <a:lnTo>
                    <a:pt x="36" y="24"/>
                  </a:lnTo>
                  <a:cubicBezTo>
                    <a:pt x="31" y="29"/>
                    <a:pt x="26" y="33"/>
                    <a:pt x="20" y="38"/>
                  </a:cubicBezTo>
                  <a:cubicBezTo>
                    <a:pt x="17" y="43"/>
                    <a:pt x="13" y="45"/>
                    <a:pt x="11" y="48"/>
                  </a:cubicBezTo>
                  <a:cubicBezTo>
                    <a:pt x="10" y="52"/>
                    <a:pt x="8" y="54"/>
                    <a:pt x="6" y="57"/>
                  </a:cubicBezTo>
                  <a:cubicBezTo>
                    <a:pt x="5" y="59"/>
                    <a:pt x="5" y="60"/>
                    <a:pt x="3" y="63"/>
                  </a:cubicBezTo>
                  <a:cubicBezTo>
                    <a:pt x="2" y="65"/>
                    <a:pt x="2" y="69"/>
                    <a:pt x="1" y="72"/>
                  </a:cubicBezTo>
                  <a:lnTo>
                    <a:pt x="1" y="80"/>
                  </a:lnTo>
                  <a:cubicBezTo>
                    <a:pt x="1" y="84"/>
                    <a:pt x="2" y="88"/>
                    <a:pt x="2" y="91"/>
                  </a:cubicBezTo>
                  <a:cubicBezTo>
                    <a:pt x="3" y="96"/>
                    <a:pt x="5" y="101"/>
                    <a:pt x="6" y="109"/>
                  </a:cubicBezTo>
                  <a:cubicBezTo>
                    <a:pt x="8" y="114"/>
                    <a:pt x="11" y="120"/>
                    <a:pt x="13" y="126"/>
                  </a:cubicBezTo>
                  <a:lnTo>
                    <a:pt x="21" y="142"/>
                  </a:lnTo>
                  <a:cubicBezTo>
                    <a:pt x="24" y="145"/>
                    <a:pt x="25" y="148"/>
                    <a:pt x="28" y="152"/>
                  </a:cubicBezTo>
                  <a:cubicBezTo>
                    <a:pt x="32" y="157"/>
                    <a:pt x="37" y="162"/>
                    <a:pt x="41" y="167"/>
                  </a:cubicBezTo>
                  <a:cubicBezTo>
                    <a:pt x="49" y="177"/>
                    <a:pt x="59" y="186"/>
                    <a:pt x="69" y="193"/>
                  </a:cubicBezTo>
                  <a:cubicBezTo>
                    <a:pt x="75" y="197"/>
                    <a:pt x="82" y="201"/>
                    <a:pt x="89" y="207"/>
                  </a:cubicBezTo>
                  <a:cubicBezTo>
                    <a:pt x="110" y="218"/>
                    <a:pt x="132" y="228"/>
                    <a:pt x="155" y="239"/>
                  </a:cubicBezTo>
                  <a:lnTo>
                    <a:pt x="156" y="240"/>
                  </a:lnTo>
                  <a:cubicBezTo>
                    <a:pt x="197" y="255"/>
                    <a:pt x="237" y="269"/>
                    <a:pt x="278" y="280"/>
                  </a:cubicBezTo>
                  <a:cubicBezTo>
                    <a:pt x="338" y="296"/>
                    <a:pt x="402" y="308"/>
                    <a:pt x="462" y="320"/>
                  </a:cubicBezTo>
                  <a:cubicBezTo>
                    <a:pt x="471" y="319"/>
                    <a:pt x="479" y="319"/>
                    <a:pt x="488" y="319"/>
                  </a:cubicBezTo>
                  <a:cubicBezTo>
                    <a:pt x="522" y="319"/>
                    <a:pt x="559" y="323"/>
                    <a:pt x="593" y="328"/>
                  </a:cubicBezTo>
                  <a:cubicBezTo>
                    <a:pt x="658" y="339"/>
                    <a:pt x="722" y="353"/>
                    <a:pt x="786" y="364"/>
                  </a:cubicBezTo>
                  <a:cubicBezTo>
                    <a:pt x="883" y="374"/>
                    <a:pt x="980" y="378"/>
                    <a:pt x="1078" y="378"/>
                  </a:cubicBezTo>
                  <a:lnTo>
                    <a:pt x="1142" y="378"/>
                  </a:lnTo>
                  <a:cubicBezTo>
                    <a:pt x="1131" y="334"/>
                    <a:pt x="1120" y="289"/>
                    <a:pt x="1110" y="244"/>
                  </a:cubicBezTo>
                  <a:cubicBezTo>
                    <a:pt x="1104" y="214"/>
                    <a:pt x="1099" y="183"/>
                    <a:pt x="1096" y="153"/>
                  </a:cubicBezTo>
                  <a:cubicBezTo>
                    <a:pt x="1075" y="153"/>
                    <a:pt x="1053" y="151"/>
                    <a:pt x="1033" y="148"/>
                  </a:cubicBezTo>
                  <a:cubicBezTo>
                    <a:pt x="951" y="141"/>
                    <a:pt x="873" y="124"/>
                    <a:pt x="794" y="109"/>
                  </a:cubicBezTo>
                  <a:cubicBezTo>
                    <a:pt x="729" y="94"/>
                    <a:pt x="665" y="81"/>
                    <a:pt x="600" y="68"/>
                  </a:cubicBezTo>
                  <a:cubicBezTo>
                    <a:pt x="598" y="68"/>
                    <a:pt x="594" y="67"/>
                    <a:pt x="591" y="67"/>
                  </a:cubicBezTo>
                  <a:cubicBezTo>
                    <a:pt x="501" y="52"/>
                    <a:pt x="410" y="41"/>
                    <a:pt x="320" y="23"/>
                  </a:cubicBezTo>
                  <a:cubicBezTo>
                    <a:pt x="294" y="18"/>
                    <a:pt x="269" y="12"/>
                    <a:pt x="243" y="6"/>
                  </a:cubicBezTo>
                  <a:cubicBezTo>
                    <a:pt x="208" y="2"/>
                    <a:pt x="172" y="0"/>
                    <a:pt x="136" y="0"/>
                  </a:cubicBezTo>
                  <a:close/>
                </a:path>
              </a:pathLst>
            </a:custGeom>
            <a:solidFill>
              <a:srgbClr val="FFB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1689725" y="4345050"/>
              <a:ext cx="71625" cy="66100"/>
            </a:xfrm>
            <a:custGeom>
              <a:avLst/>
              <a:gdLst/>
              <a:ahLst/>
              <a:cxnLst/>
              <a:rect l="l" t="t" r="r" b="b"/>
              <a:pathLst>
                <a:path w="2865" h="2644" extrusionOk="0">
                  <a:moveTo>
                    <a:pt x="1875" y="0"/>
                  </a:moveTo>
                  <a:cubicBezTo>
                    <a:pt x="1847" y="17"/>
                    <a:pt x="1816" y="32"/>
                    <a:pt x="1785" y="46"/>
                  </a:cubicBezTo>
                  <a:cubicBezTo>
                    <a:pt x="1714" y="78"/>
                    <a:pt x="1636" y="95"/>
                    <a:pt x="1560" y="116"/>
                  </a:cubicBezTo>
                  <a:cubicBezTo>
                    <a:pt x="1410" y="155"/>
                    <a:pt x="1258" y="184"/>
                    <a:pt x="1107" y="219"/>
                  </a:cubicBezTo>
                  <a:cubicBezTo>
                    <a:pt x="1044" y="234"/>
                    <a:pt x="978" y="249"/>
                    <a:pt x="914" y="264"/>
                  </a:cubicBezTo>
                  <a:cubicBezTo>
                    <a:pt x="864" y="275"/>
                    <a:pt x="816" y="290"/>
                    <a:pt x="769" y="307"/>
                  </a:cubicBezTo>
                  <a:cubicBezTo>
                    <a:pt x="728" y="321"/>
                    <a:pt x="689" y="337"/>
                    <a:pt x="650" y="352"/>
                  </a:cubicBezTo>
                  <a:cubicBezTo>
                    <a:pt x="585" y="377"/>
                    <a:pt x="524" y="409"/>
                    <a:pt x="464" y="441"/>
                  </a:cubicBezTo>
                  <a:cubicBezTo>
                    <a:pt x="438" y="455"/>
                    <a:pt x="412" y="473"/>
                    <a:pt x="387" y="492"/>
                  </a:cubicBezTo>
                  <a:cubicBezTo>
                    <a:pt x="385" y="492"/>
                    <a:pt x="384" y="493"/>
                    <a:pt x="383" y="494"/>
                  </a:cubicBezTo>
                  <a:lnTo>
                    <a:pt x="383" y="496"/>
                  </a:lnTo>
                  <a:cubicBezTo>
                    <a:pt x="323" y="540"/>
                    <a:pt x="263" y="588"/>
                    <a:pt x="207" y="637"/>
                  </a:cubicBezTo>
                  <a:cubicBezTo>
                    <a:pt x="182" y="661"/>
                    <a:pt x="161" y="687"/>
                    <a:pt x="137" y="712"/>
                  </a:cubicBezTo>
                  <a:cubicBezTo>
                    <a:pt x="118" y="736"/>
                    <a:pt x="100" y="762"/>
                    <a:pt x="83" y="790"/>
                  </a:cubicBezTo>
                  <a:cubicBezTo>
                    <a:pt x="63" y="826"/>
                    <a:pt x="44" y="862"/>
                    <a:pt x="28" y="899"/>
                  </a:cubicBezTo>
                  <a:cubicBezTo>
                    <a:pt x="22" y="914"/>
                    <a:pt x="17" y="926"/>
                    <a:pt x="13" y="939"/>
                  </a:cubicBezTo>
                  <a:cubicBezTo>
                    <a:pt x="12" y="949"/>
                    <a:pt x="10" y="957"/>
                    <a:pt x="7" y="967"/>
                  </a:cubicBezTo>
                  <a:cubicBezTo>
                    <a:pt x="5" y="992"/>
                    <a:pt x="2" y="1017"/>
                    <a:pt x="1" y="1043"/>
                  </a:cubicBezTo>
                  <a:cubicBezTo>
                    <a:pt x="1" y="1049"/>
                    <a:pt x="2" y="1054"/>
                    <a:pt x="2" y="1059"/>
                  </a:cubicBezTo>
                  <a:cubicBezTo>
                    <a:pt x="5" y="1072"/>
                    <a:pt x="6" y="1085"/>
                    <a:pt x="8" y="1097"/>
                  </a:cubicBezTo>
                  <a:cubicBezTo>
                    <a:pt x="18" y="1137"/>
                    <a:pt x="31" y="1175"/>
                    <a:pt x="42" y="1213"/>
                  </a:cubicBezTo>
                  <a:cubicBezTo>
                    <a:pt x="45" y="1221"/>
                    <a:pt x="49" y="1229"/>
                    <a:pt x="53" y="1237"/>
                  </a:cubicBezTo>
                  <a:cubicBezTo>
                    <a:pt x="56" y="1242"/>
                    <a:pt x="60" y="1247"/>
                    <a:pt x="63" y="1252"/>
                  </a:cubicBezTo>
                  <a:cubicBezTo>
                    <a:pt x="67" y="1256"/>
                    <a:pt x="70" y="1260"/>
                    <a:pt x="73" y="1266"/>
                  </a:cubicBezTo>
                  <a:lnTo>
                    <a:pt x="80" y="1273"/>
                  </a:lnTo>
                  <a:cubicBezTo>
                    <a:pt x="84" y="1276"/>
                    <a:pt x="86" y="1278"/>
                    <a:pt x="89" y="1281"/>
                  </a:cubicBezTo>
                  <a:cubicBezTo>
                    <a:pt x="100" y="1287"/>
                    <a:pt x="110" y="1292"/>
                    <a:pt x="120" y="1298"/>
                  </a:cubicBezTo>
                  <a:cubicBezTo>
                    <a:pt x="125" y="1299"/>
                    <a:pt x="127" y="1299"/>
                    <a:pt x="131" y="1301"/>
                  </a:cubicBezTo>
                  <a:cubicBezTo>
                    <a:pt x="136" y="1302"/>
                    <a:pt x="141" y="1302"/>
                    <a:pt x="146" y="1303"/>
                  </a:cubicBezTo>
                  <a:cubicBezTo>
                    <a:pt x="152" y="1303"/>
                    <a:pt x="160" y="1302"/>
                    <a:pt x="167" y="1302"/>
                  </a:cubicBezTo>
                  <a:cubicBezTo>
                    <a:pt x="172" y="1301"/>
                    <a:pt x="178" y="1299"/>
                    <a:pt x="183" y="1298"/>
                  </a:cubicBezTo>
                  <a:cubicBezTo>
                    <a:pt x="193" y="1296"/>
                    <a:pt x="203" y="1292"/>
                    <a:pt x="210" y="1290"/>
                  </a:cubicBezTo>
                  <a:cubicBezTo>
                    <a:pt x="215" y="1288"/>
                    <a:pt x="223" y="1286"/>
                    <a:pt x="228" y="1284"/>
                  </a:cubicBezTo>
                  <a:cubicBezTo>
                    <a:pt x="281" y="1261"/>
                    <a:pt x="334" y="1233"/>
                    <a:pt x="386" y="1204"/>
                  </a:cubicBezTo>
                  <a:cubicBezTo>
                    <a:pt x="401" y="1195"/>
                    <a:pt x="417" y="1187"/>
                    <a:pt x="431" y="1177"/>
                  </a:cubicBezTo>
                  <a:cubicBezTo>
                    <a:pt x="467" y="1161"/>
                    <a:pt x="502" y="1144"/>
                    <a:pt x="539" y="1131"/>
                  </a:cubicBezTo>
                  <a:cubicBezTo>
                    <a:pt x="565" y="1121"/>
                    <a:pt x="592" y="1113"/>
                    <a:pt x="620" y="1106"/>
                  </a:cubicBezTo>
                  <a:cubicBezTo>
                    <a:pt x="652" y="1096"/>
                    <a:pt x="682" y="1084"/>
                    <a:pt x="713" y="1075"/>
                  </a:cubicBezTo>
                  <a:cubicBezTo>
                    <a:pt x="748" y="1064"/>
                    <a:pt x="785" y="1055"/>
                    <a:pt x="822" y="1050"/>
                  </a:cubicBezTo>
                  <a:lnTo>
                    <a:pt x="843" y="1050"/>
                  </a:lnTo>
                  <a:cubicBezTo>
                    <a:pt x="875" y="1052"/>
                    <a:pt x="906" y="1055"/>
                    <a:pt x="939" y="1060"/>
                  </a:cubicBezTo>
                  <a:lnTo>
                    <a:pt x="941" y="1060"/>
                  </a:lnTo>
                  <a:cubicBezTo>
                    <a:pt x="939" y="1061"/>
                    <a:pt x="937" y="1063"/>
                    <a:pt x="935" y="1063"/>
                  </a:cubicBezTo>
                  <a:cubicBezTo>
                    <a:pt x="887" y="1084"/>
                    <a:pt x="842" y="1107"/>
                    <a:pt x="795" y="1130"/>
                  </a:cubicBezTo>
                  <a:cubicBezTo>
                    <a:pt x="771" y="1143"/>
                    <a:pt x="746" y="1155"/>
                    <a:pt x="723" y="1171"/>
                  </a:cubicBezTo>
                  <a:cubicBezTo>
                    <a:pt x="696" y="1187"/>
                    <a:pt x="668" y="1205"/>
                    <a:pt x="643" y="1223"/>
                  </a:cubicBezTo>
                  <a:cubicBezTo>
                    <a:pt x="578" y="1265"/>
                    <a:pt x="518" y="1316"/>
                    <a:pt x="464" y="1372"/>
                  </a:cubicBezTo>
                  <a:lnTo>
                    <a:pt x="464" y="1373"/>
                  </a:lnTo>
                  <a:lnTo>
                    <a:pt x="460" y="1377"/>
                  </a:lnTo>
                  <a:cubicBezTo>
                    <a:pt x="452" y="1385"/>
                    <a:pt x="443" y="1395"/>
                    <a:pt x="434" y="1405"/>
                  </a:cubicBezTo>
                  <a:cubicBezTo>
                    <a:pt x="418" y="1419"/>
                    <a:pt x="399" y="1435"/>
                    <a:pt x="382" y="1450"/>
                  </a:cubicBezTo>
                  <a:cubicBezTo>
                    <a:pt x="377" y="1456"/>
                    <a:pt x="372" y="1461"/>
                    <a:pt x="366" y="1467"/>
                  </a:cubicBezTo>
                  <a:cubicBezTo>
                    <a:pt x="366" y="1467"/>
                    <a:pt x="366" y="1467"/>
                    <a:pt x="365" y="1467"/>
                  </a:cubicBezTo>
                  <a:cubicBezTo>
                    <a:pt x="364" y="1467"/>
                    <a:pt x="364" y="1467"/>
                    <a:pt x="364" y="1468"/>
                  </a:cubicBezTo>
                  <a:cubicBezTo>
                    <a:pt x="358" y="1476"/>
                    <a:pt x="353" y="1485"/>
                    <a:pt x="346" y="1494"/>
                  </a:cubicBezTo>
                  <a:cubicBezTo>
                    <a:pt x="343" y="1501"/>
                    <a:pt x="341" y="1506"/>
                    <a:pt x="337" y="1513"/>
                  </a:cubicBezTo>
                  <a:cubicBezTo>
                    <a:pt x="338" y="1511"/>
                    <a:pt x="338" y="1509"/>
                    <a:pt x="338" y="1508"/>
                  </a:cubicBezTo>
                  <a:lnTo>
                    <a:pt x="338" y="1508"/>
                  </a:lnTo>
                  <a:cubicBezTo>
                    <a:pt x="337" y="1511"/>
                    <a:pt x="337" y="1513"/>
                    <a:pt x="336" y="1514"/>
                  </a:cubicBezTo>
                  <a:lnTo>
                    <a:pt x="336" y="1516"/>
                  </a:lnTo>
                  <a:lnTo>
                    <a:pt x="336" y="1517"/>
                  </a:lnTo>
                  <a:cubicBezTo>
                    <a:pt x="332" y="1527"/>
                    <a:pt x="328" y="1538"/>
                    <a:pt x="326" y="1548"/>
                  </a:cubicBezTo>
                  <a:cubicBezTo>
                    <a:pt x="326" y="1555"/>
                    <a:pt x="323" y="1561"/>
                    <a:pt x="323" y="1568"/>
                  </a:cubicBezTo>
                  <a:lnTo>
                    <a:pt x="323" y="1580"/>
                  </a:lnTo>
                  <a:cubicBezTo>
                    <a:pt x="323" y="1587"/>
                    <a:pt x="323" y="1595"/>
                    <a:pt x="325" y="1602"/>
                  </a:cubicBezTo>
                  <a:cubicBezTo>
                    <a:pt x="327" y="1625"/>
                    <a:pt x="331" y="1645"/>
                    <a:pt x="336" y="1666"/>
                  </a:cubicBezTo>
                  <a:cubicBezTo>
                    <a:pt x="342" y="1692"/>
                    <a:pt x="348" y="1718"/>
                    <a:pt x="358" y="1741"/>
                  </a:cubicBezTo>
                  <a:cubicBezTo>
                    <a:pt x="362" y="1751"/>
                    <a:pt x="366" y="1759"/>
                    <a:pt x="369" y="1766"/>
                  </a:cubicBezTo>
                  <a:cubicBezTo>
                    <a:pt x="378" y="1782"/>
                    <a:pt x="388" y="1795"/>
                    <a:pt x="399" y="1808"/>
                  </a:cubicBezTo>
                  <a:cubicBezTo>
                    <a:pt x="403" y="1813"/>
                    <a:pt x="404" y="1817"/>
                    <a:pt x="408" y="1821"/>
                  </a:cubicBezTo>
                  <a:cubicBezTo>
                    <a:pt x="413" y="1824"/>
                    <a:pt x="418" y="1828"/>
                    <a:pt x="421" y="1833"/>
                  </a:cubicBezTo>
                  <a:cubicBezTo>
                    <a:pt x="426" y="1836"/>
                    <a:pt x="431" y="1839"/>
                    <a:pt x="435" y="1843"/>
                  </a:cubicBezTo>
                  <a:cubicBezTo>
                    <a:pt x="435" y="1845"/>
                    <a:pt x="436" y="1845"/>
                    <a:pt x="436" y="1845"/>
                  </a:cubicBezTo>
                  <a:lnTo>
                    <a:pt x="438" y="1845"/>
                  </a:lnTo>
                  <a:cubicBezTo>
                    <a:pt x="450" y="1852"/>
                    <a:pt x="461" y="1858"/>
                    <a:pt x="473" y="1864"/>
                  </a:cubicBezTo>
                  <a:cubicBezTo>
                    <a:pt x="481" y="1867"/>
                    <a:pt x="488" y="1868"/>
                    <a:pt x="494" y="1870"/>
                  </a:cubicBezTo>
                  <a:cubicBezTo>
                    <a:pt x="501" y="1872"/>
                    <a:pt x="508" y="1873"/>
                    <a:pt x="514" y="1875"/>
                  </a:cubicBezTo>
                  <a:cubicBezTo>
                    <a:pt x="520" y="1875"/>
                    <a:pt x="525" y="1875"/>
                    <a:pt x="530" y="1878"/>
                  </a:cubicBezTo>
                  <a:lnTo>
                    <a:pt x="548" y="1878"/>
                  </a:lnTo>
                  <a:cubicBezTo>
                    <a:pt x="555" y="1875"/>
                    <a:pt x="564" y="1874"/>
                    <a:pt x="573" y="1873"/>
                  </a:cubicBezTo>
                  <a:cubicBezTo>
                    <a:pt x="587" y="1869"/>
                    <a:pt x="601" y="1865"/>
                    <a:pt x="615" y="1860"/>
                  </a:cubicBezTo>
                  <a:cubicBezTo>
                    <a:pt x="647" y="1848"/>
                    <a:pt x="677" y="1832"/>
                    <a:pt x="706" y="1817"/>
                  </a:cubicBezTo>
                  <a:cubicBezTo>
                    <a:pt x="772" y="1781"/>
                    <a:pt x="837" y="1739"/>
                    <a:pt x="904" y="1703"/>
                  </a:cubicBezTo>
                  <a:cubicBezTo>
                    <a:pt x="920" y="1694"/>
                    <a:pt x="936" y="1687"/>
                    <a:pt x="953" y="1679"/>
                  </a:cubicBezTo>
                  <a:cubicBezTo>
                    <a:pt x="954" y="1679"/>
                    <a:pt x="955" y="1679"/>
                    <a:pt x="955" y="1679"/>
                  </a:cubicBezTo>
                  <a:cubicBezTo>
                    <a:pt x="956" y="1679"/>
                    <a:pt x="956" y="1679"/>
                    <a:pt x="956" y="1678"/>
                  </a:cubicBezTo>
                  <a:lnTo>
                    <a:pt x="957" y="1677"/>
                  </a:lnTo>
                  <a:lnTo>
                    <a:pt x="964" y="1677"/>
                  </a:lnTo>
                  <a:cubicBezTo>
                    <a:pt x="967" y="1677"/>
                    <a:pt x="967" y="1677"/>
                    <a:pt x="968" y="1676"/>
                  </a:cubicBezTo>
                  <a:cubicBezTo>
                    <a:pt x="971" y="1676"/>
                    <a:pt x="972" y="1674"/>
                    <a:pt x="974" y="1674"/>
                  </a:cubicBezTo>
                  <a:lnTo>
                    <a:pt x="978" y="1674"/>
                  </a:lnTo>
                  <a:cubicBezTo>
                    <a:pt x="979" y="1674"/>
                    <a:pt x="979" y="1674"/>
                    <a:pt x="979" y="1674"/>
                  </a:cubicBezTo>
                  <a:cubicBezTo>
                    <a:pt x="979" y="1674"/>
                    <a:pt x="979" y="1674"/>
                    <a:pt x="979" y="1674"/>
                  </a:cubicBezTo>
                  <a:lnTo>
                    <a:pt x="984" y="1674"/>
                  </a:lnTo>
                  <a:lnTo>
                    <a:pt x="984" y="1673"/>
                  </a:lnTo>
                  <a:lnTo>
                    <a:pt x="988" y="1673"/>
                  </a:lnTo>
                  <a:cubicBezTo>
                    <a:pt x="989" y="1673"/>
                    <a:pt x="991" y="1673"/>
                    <a:pt x="992" y="1672"/>
                  </a:cubicBezTo>
                  <a:lnTo>
                    <a:pt x="997" y="1672"/>
                  </a:lnTo>
                  <a:lnTo>
                    <a:pt x="997" y="1671"/>
                  </a:lnTo>
                  <a:lnTo>
                    <a:pt x="999" y="1671"/>
                  </a:lnTo>
                  <a:lnTo>
                    <a:pt x="999" y="1669"/>
                  </a:lnTo>
                  <a:lnTo>
                    <a:pt x="1007" y="1669"/>
                  </a:lnTo>
                  <a:cubicBezTo>
                    <a:pt x="1007" y="1670"/>
                    <a:pt x="1007" y="1670"/>
                    <a:pt x="1008" y="1670"/>
                  </a:cubicBezTo>
                  <a:cubicBezTo>
                    <a:pt x="1008" y="1670"/>
                    <a:pt x="1008" y="1669"/>
                    <a:pt x="1008" y="1669"/>
                  </a:cubicBezTo>
                  <a:lnTo>
                    <a:pt x="1009" y="1668"/>
                  </a:lnTo>
                  <a:lnTo>
                    <a:pt x="1010" y="1668"/>
                  </a:lnTo>
                  <a:cubicBezTo>
                    <a:pt x="1024" y="1664"/>
                    <a:pt x="1040" y="1662"/>
                    <a:pt x="1055" y="1658"/>
                  </a:cubicBezTo>
                  <a:cubicBezTo>
                    <a:pt x="1071" y="1655"/>
                    <a:pt x="1085" y="1652"/>
                    <a:pt x="1101" y="1647"/>
                  </a:cubicBezTo>
                  <a:cubicBezTo>
                    <a:pt x="1129" y="1641"/>
                    <a:pt x="1158" y="1636"/>
                    <a:pt x="1185" y="1630"/>
                  </a:cubicBezTo>
                  <a:lnTo>
                    <a:pt x="1187" y="1630"/>
                  </a:lnTo>
                  <a:cubicBezTo>
                    <a:pt x="1191" y="1630"/>
                    <a:pt x="1194" y="1630"/>
                    <a:pt x="1198" y="1628"/>
                  </a:cubicBezTo>
                  <a:lnTo>
                    <a:pt x="1208" y="1628"/>
                  </a:lnTo>
                  <a:cubicBezTo>
                    <a:pt x="1210" y="1628"/>
                    <a:pt x="1213" y="1628"/>
                    <a:pt x="1214" y="1627"/>
                  </a:cubicBezTo>
                  <a:cubicBezTo>
                    <a:pt x="1226" y="1626"/>
                    <a:pt x="1236" y="1626"/>
                    <a:pt x="1246" y="1624"/>
                  </a:cubicBezTo>
                  <a:cubicBezTo>
                    <a:pt x="1250" y="1624"/>
                    <a:pt x="1255" y="1624"/>
                    <a:pt x="1260" y="1623"/>
                  </a:cubicBezTo>
                  <a:lnTo>
                    <a:pt x="1260" y="1624"/>
                  </a:lnTo>
                  <a:cubicBezTo>
                    <a:pt x="1263" y="1624"/>
                    <a:pt x="1267" y="1623"/>
                    <a:pt x="1271" y="1623"/>
                  </a:cubicBezTo>
                  <a:cubicBezTo>
                    <a:pt x="1268" y="1624"/>
                    <a:pt x="1266" y="1626"/>
                    <a:pt x="1262" y="1627"/>
                  </a:cubicBezTo>
                  <a:cubicBezTo>
                    <a:pt x="1250" y="1632"/>
                    <a:pt x="1239" y="1638"/>
                    <a:pt x="1227" y="1646"/>
                  </a:cubicBezTo>
                  <a:lnTo>
                    <a:pt x="1193" y="1665"/>
                  </a:lnTo>
                  <a:cubicBezTo>
                    <a:pt x="1151" y="1689"/>
                    <a:pt x="1113" y="1716"/>
                    <a:pt x="1077" y="1744"/>
                  </a:cubicBezTo>
                  <a:cubicBezTo>
                    <a:pt x="1065" y="1755"/>
                    <a:pt x="1053" y="1763"/>
                    <a:pt x="1041" y="1773"/>
                  </a:cubicBezTo>
                  <a:cubicBezTo>
                    <a:pt x="1029" y="1784"/>
                    <a:pt x="1015" y="1796"/>
                    <a:pt x="1004" y="1807"/>
                  </a:cubicBezTo>
                  <a:lnTo>
                    <a:pt x="1004" y="1808"/>
                  </a:lnTo>
                  <a:cubicBezTo>
                    <a:pt x="992" y="1820"/>
                    <a:pt x="979" y="1830"/>
                    <a:pt x="967" y="1840"/>
                  </a:cubicBezTo>
                  <a:cubicBezTo>
                    <a:pt x="947" y="1858"/>
                    <a:pt x="927" y="1873"/>
                    <a:pt x="909" y="1890"/>
                  </a:cubicBezTo>
                  <a:cubicBezTo>
                    <a:pt x="895" y="1901"/>
                    <a:pt x="885" y="1912"/>
                    <a:pt x="874" y="1923"/>
                  </a:cubicBezTo>
                  <a:lnTo>
                    <a:pt x="858" y="1943"/>
                  </a:lnTo>
                  <a:cubicBezTo>
                    <a:pt x="857" y="1943"/>
                    <a:pt x="857" y="1943"/>
                    <a:pt x="857" y="1944"/>
                  </a:cubicBezTo>
                  <a:cubicBezTo>
                    <a:pt x="850" y="1952"/>
                    <a:pt x="845" y="1961"/>
                    <a:pt x="840" y="1969"/>
                  </a:cubicBezTo>
                  <a:cubicBezTo>
                    <a:pt x="837" y="1974"/>
                    <a:pt x="832" y="1978"/>
                    <a:pt x="828" y="1980"/>
                  </a:cubicBezTo>
                  <a:cubicBezTo>
                    <a:pt x="824" y="1984"/>
                    <a:pt x="821" y="1989"/>
                    <a:pt x="817" y="1993"/>
                  </a:cubicBezTo>
                  <a:cubicBezTo>
                    <a:pt x="813" y="1999"/>
                    <a:pt x="809" y="2004"/>
                    <a:pt x="806" y="2010"/>
                  </a:cubicBezTo>
                  <a:lnTo>
                    <a:pt x="786" y="2045"/>
                  </a:lnTo>
                  <a:cubicBezTo>
                    <a:pt x="782" y="2055"/>
                    <a:pt x="778" y="2066"/>
                    <a:pt x="775" y="2078"/>
                  </a:cubicBezTo>
                  <a:cubicBezTo>
                    <a:pt x="773" y="2083"/>
                    <a:pt x="772" y="2088"/>
                    <a:pt x="772" y="2093"/>
                  </a:cubicBezTo>
                  <a:cubicBezTo>
                    <a:pt x="772" y="2098"/>
                    <a:pt x="772" y="2106"/>
                    <a:pt x="771" y="2111"/>
                  </a:cubicBezTo>
                  <a:cubicBezTo>
                    <a:pt x="771" y="2126"/>
                    <a:pt x="771" y="2142"/>
                    <a:pt x="773" y="2158"/>
                  </a:cubicBezTo>
                  <a:cubicBezTo>
                    <a:pt x="775" y="2163"/>
                    <a:pt x="775" y="2169"/>
                    <a:pt x="776" y="2174"/>
                  </a:cubicBezTo>
                  <a:cubicBezTo>
                    <a:pt x="777" y="2182"/>
                    <a:pt x="780" y="2189"/>
                    <a:pt x="782" y="2196"/>
                  </a:cubicBezTo>
                  <a:lnTo>
                    <a:pt x="790" y="2213"/>
                  </a:lnTo>
                  <a:cubicBezTo>
                    <a:pt x="792" y="2216"/>
                    <a:pt x="795" y="2220"/>
                    <a:pt x="796" y="2224"/>
                  </a:cubicBezTo>
                  <a:cubicBezTo>
                    <a:pt x="804" y="2234"/>
                    <a:pt x="812" y="2243"/>
                    <a:pt x="819" y="2252"/>
                  </a:cubicBezTo>
                  <a:lnTo>
                    <a:pt x="823" y="2256"/>
                  </a:lnTo>
                  <a:cubicBezTo>
                    <a:pt x="827" y="2259"/>
                    <a:pt x="831" y="2262"/>
                    <a:pt x="837" y="2265"/>
                  </a:cubicBezTo>
                  <a:cubicBezTo>
                    <a:pt x="840" y="2266"/>
                    <a:pt x="843" y="2267"/>
                    <a:pt x="847" y="2269"/>
                  </a:cubicBezTo>
                  <a:cubicBezTo>
                    <a:pt x="850" y="2271"/>
                    <a:pt x="855" y="2272"/>
                    <a:pt x="860" y="2273"/>
                  </a:cubicBezTo>
                  <a:cubicBezTo>
                    <a:pt x="864" y="2274"/>
                    <a:pt x="870" y="2274"/>
                    <a:pt x="874" y="2276"/>
                  </a:cubicBezTo>
                  <a:cubicBezTo>
                    <a:pt x="881" y="2277"/>
                    <a:pt x="890" y="2277"/>
                    <a:pt x="899" y="2278"/>
                  </a:cubicBezTo>
                  <a:cubicBezTo>
                    <a:pt x="912" y="2278"/>
                    <a:pt x="926" y="2277"/>
                    <a:pt x="941" y="2276"/>
                  </a:cubicBezTo>
                  <a:cubicBezTo>
                    <a:pt x="964" y="2272"/>
                    <a:pt x="987" y="2268"/>
                    <a:pt x="1010" y="2262"/>
                  </a:cubicBezTo>
                  <a:cubicBezTo>
                    <a:pt x="1011" y="2262"/>
                    <a:pt x="1011" y="2262"/>
                    <a:pt x="1011" y="2262"/>
                  </a:cubicBezTo>
                  <a:cubicBezTo>
                    <a:pt x="1012" y="2262"/>
                    <a:pt x="1012" y="2262"/>
                    <a:pt x="1012" y="2262"/>
                  </a:cubicBezTo>
                  <a:lnTo>
                    <a:pt x="1015" y="2262"/>
                  </a:lnTo>
                  <a:cubicBezTo>
                    <a:pt x="1090" y="2250"/>
                    <a:pt x="1165" y="2237"/>
                    <a:pt x="1239" y="2219"/>
                  </a:cubicBezTo>
                  <a:cubicBezTo>
                    <a:pt x="1324" y="2199"/>
                    <a:pt x="1406" y="2171"/>
                    <a:pt x="1492" y="2151"/>
                  </a:cubicBezTo>
                  <a:cubicBezTo>
                    <a:pt x="1541" y="2138"/>
                    <a:pt x="1592" y="2125"/>
                    <a:pt x="1644" y="2113"/>
                  </a:cubicBezTo>
                  <a:lnTo>
                    <a:pt x="1665" y="2113"/>
                  </a:lnTo>
                  <a:cubicBezTo>
                    <a:pt x="1666" y="2113"/>
                    <a:pt x="1666" y="2112"/>
                    <a:pt x="1667" y="2112"/>
                  </a:cubicBezTo>
                  <a:cubicBezTo>
                    <a:pt x="1667" y="2112"/>
                    <a:pt x="1668" y="2113"/>
                    <a:pt x="1668" y="2113"/>
                  </a:cubicBezTo>
                  <a:lnTo>
                    <a:pt x="1731" y="2113"/>
                  </a:lnTo>
                  <a:cubicBezTo>
                    <a:pt x="1729" y="2118"/>
                    <a:pt x="1725" y="2123"/>
                    <a:pt x="1720" y="2128"/>
                  </a:cubicBezTo>
                  <a:cubicBezTo>
                    <a:pt x="1696" y="2151"/>
                    <a:pt x="1670" y="2169"/>
                    <a:pt x="1645" y="2185"/>
                  </a:cubicBezTo>
                  <a:cubicBezTo>
                    <a:pt x="1605" y="2213"/>
                    <a:pt x="1561" y="2234"/>
                    <a:pt x="1519" y="2256"/>
                  </a:cubicBezTo>
                  <a:cubicBezTo>
                    <a:pt x="1435" y="2302"/>
                    <a:pt x="1350" y="2344"/>
                    <a:pt x="1265" y="2386"/>
                  </a:cubicBezTo>
                  <a:cubicBezTo>
                    <a:pt x="1242" y="2399"/>
                    <a:pt x="1221" y="2412"/>
                    <a:pt x="1201" y="2427"/>
                  </a:cubicBezTo>
                  <a:cubicBezTo>
                    <a:pt x="1200" y="2427"/>
                    <a:pt x="1200" y="2427"/>
                    <a:pt x="1200" y="2428"/>
                  </a:cubicBezTo>
                  <a:cubicBezTo>
                    <a:pt x="1196" y="2433"/>
                    <a:pt x="1191" y="2440"/>
                    <a:pt x="1187" y="2445"/>
                  </a:cubicBezTo>
                  <a:lnTo>
                    <a:pt x="1185" y="2446"/>
                  </a:lnTo>
                  <a:cubicBezTo>
                    <a:pt x="1185" y="2446"/>
                    <a:pt x="1185" y="2447"/>
                    <a:pt x="1184" y="2447"/>
                  </a:cubicBezTo>
                  <a:cubicBezTo>
                    <a:pt x="1183" y="2448"/>
                    <a:pt x="1183" y="2450"/>
                    <a:pt x="1182" y="2451"/>
                  </a:cubicBezTo>
                  <a:cubicBezTo>
                    <a:pt x="1182" y="2455"/>
                    <a:pt x="1182" y="2459"/>
                    <a:pt x="1183" y="2463"/>
                  </a:cubicBezTo>
                  <a:cubicBezTo>
                    <a:pt x="1183" y="2468"/>
                    <a:pt x="1184" y="2474"/>
                    <a:pt x="1184" y="2479"/>
                  </a:cubicBezTo>
                  <a:cubicBezTo>
                    <a:pt x="1187" y="2487"/>
                    <a:pt x="1189" y="2495"/>
                    <a:pt x="1191" y="2504"/>
                  </a:cubicBezTo>
                  <a:cubicBezTo>
                    <a:pt x="1193" y="2507"/>
                    <a:pt x="1194" y="2510"/>
                    <a:pt x="1195" y="2514"/>
                  </a:cubicBezTo>
                  <a:cubicBezTo>
                    <a:pt x="1203" y="2529"/>
                    <a:pt x="1211" y="2541"/>
                    <a:pt x="1219" y="2556"/>
                  </a:cubicBezTo>
                  <a:cubicBezTo>
                    <a:pt x="1221" y="2557"/>
                    <a:pt x="1222" y="2560"/>
                    <a:pt x="1225" y="2561"/>
                  </a:cubicBezTo>
                  <a:cubicBezTo>
                    <a:pt x="1229" y="2565"/>
                    <a:pt x="1232" y="2567"/>
                    <a:pt x="1236" y="2571"/>
                  </a:cubicBezTo>
                  <a:cubicBezTo>
                    <a:pt x="1247" y="2578"/>
                    <a:pt x="1260" y="2587"/>
                    <a:pt x="1271" y="2596"/>
                  </a:cubicBezTo>
                  <a:cubicBezTo>
                    <a:pt x="1283" y="2602"/>
                    <a:pt x="1297" y="2609"/>
                    <a:pt x="1309" y="2616"/>
                  </a:cubicBezTo>
                  <a:cubicBezTo>
                    <a:pt x="1322" y="2623"/>
                    <a:pt x="1334" y="2627"/>
                    <a:pt x="1348" y="2630"/>
                  </a:cubicBezTo>
                  <a:cubicBezTo>
                    <a:pt x="1358" y="2632"/>
                    <a:pt x="1368" y="2634"/>
                    <a:pt x="1376" y="2637"/>
                  </a:cubicBezTo>
                  <a:lnTo>
                    <a:pt x="1378" y="2637"/>
                  </a:lnTo>
                  <a:cubicBezTo>
                    <a:pt x="1397" y="2639"/>
                    <a:pt x="1418" y="2642"/>
                    <a:pt x="1438" y="2643"/>
                  </a:cubicBezTo>
                  <a:cubicBezTo>
                    <a:pt x="1463" y="2643"/>
                    <a:pt x="1487" y="2643"/>
                    <a:pt x="1509" y="2640"/>
                  </a:cubicBezTo>
                  <a:cubicBezTo>
                    <a:pt x="1529" y="2638"/>
                    <a:pt x="1547" y="2635"/>
                    <a:pt x="1565" y="2632"/>
                  </a:cubicBezTo>
                  <a:cubicBezTo>
                    <a:pt x="1591" y="2627"/>
                    <a:pt x="1616" y="2617"/>
                    <a:pt x="1642" y="2608"/>
                  </a:cubicBezTo>
                  <a:cubicBezTo>
                    <a:pt x="1696" y="2587"/>
                    <a:pt x="1750" y="2561"/>
                    <a:pt x="1802" y="2534"/>
                  </a:cubicBezTo>
                  <a:cubicBezTo>
                    <a:pt x="1867" y="2498"/>
                    <a:pt x="1933" y="2459"/>
                    <a:pt x="1996" y="2417"/>
                  </a:cubicBezTo>
                  <a:cubicBezTo>
                    <a:pt x="2057" y="2377"/>
                    <a:pt x="2118" y="2335"/>
                    <a:pt x="2179" y="2291"/>
                  </a:cubicBezTo>
                  <a:cubicBezTo>
                    <a:pt x="2235" y="2249"/>
                    <a:pt x="2289" y="2206"/>
                    <a:pt x="2341" y="2162"/>
                  </a:cubicBezTo>
                  <a:cubicBezTo>
                    <a:pt x="2398" y="2116"/>
                    <a:pt x="2458" y="2071"/>
                    <a:pt x="2514" y="2020"/>
                  </a:cubicBezTo>
                  <a:lnTo>
                    <a:pt x="2514" y="2022"/>
                  </a:lnTo>
                  <a:cubicBezTo>
                    <a:pt x="2612" y="1926"/>
                    <a:pt x="2706" y="1827"/>
                    <a:pt x="2790" y="1721"/>
                  </a:cubicBezTo>
                  <a:cubicBezTo>
                    <a:pt x="2814" y="1693"/>
                    <a:pt x="2837" y="1664"/>
                    <a:pt x="2862" y="1637"/>
                  </a:cubicBezTo>
                  <a:lnTo>
                    <a:pt x="2864" y="1636"/>
                  </a:lnTo>
                  <a:cubicBezTo>
                    <a:pt x="2861" y="1635"/>
                    <a:pt x="2860" y="1632"/>
                    <a:pt x="2857" y="1630"/>
                  </a:cubicBezTo>
                  <a:cubicBezTo>
                    <a:pt x="2784" y="1555"/>
                    <a:pt x="2719" y="1492"/>
                    <a:pt x="2662" y="1420"/>
                  </a:cubicBezTo>
                  <a:cubicBezTo>
                    <a:pt x="2608" y="1351"/>
                    <a:pt x="2559" y="1277"/>
                    <a:pt x="2508" y="1205"/>
                  </a:cubicBezTo>
                  <a:cubicBezTo>
                    <a:pt x="2458" y="1132"/>
                    <a:pt x="2412" y="1055"/>
                    <a:pt x="2367" y="979"/>
                  </a:cubicBezTo>
                  <a:cubicBezTo>
                    <a:pt x="2276" y="826"/>
                    <a:pt x="2185" y="672"/>
                    <a:pt x="2102" y="513"/>
                  </a:cubicBezTo>
                  <a:cubicBezTo>
                    <a:pt x="2060" y="434"/>
                    <a:pt x="2019" y="351"/>
                    <a:pt x="1982" y="267"/>
                  </a:cubicBezTo>
                  <a:cubicBezTo>
                    <a:pt x="1946" y="186"/>
                    <a:pt x="1914" y="100"/>
                    <a:pt x="1881" y="18"/>
                  </a:cubicBezTo>
                  <a:cubicBezTo>
                    <a:pt x="1879" y="12"/>
                    <a:pt x="1876" y="7"/>
                    <a:pt x="1875" y="0"/>
                  </a:cubicBezTo>
                  <a:close/>
                </a:path>
              </a:pathLst>
            </a:custGeom>
            <a:solidFill>
              <a:srgbClr val="FFB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1720750" y="3837375"/>
              <a:ext cx="51375" cy="43950"/>
            </a:xfrm>
            <a:custGeom>
              <a:avLst/>
              <a:gdLst/>
              <a:ahLst/>
              <a:cxnLst/>
              <a:rect l="l" t="t" r="r" b="b"/>
              <a:pathLst>
                <a:path w="2055" h="1758" extrusionOk="0">
                  <a:moveTo>
                    <a:pt x="1677" y="1499"/>
                  </a:moveTo>
                  <a:cubicBezTo>
                    <a:pt x="1679" y="1499"/>
                    <a:pt x="1680" y="1499"/>
                    <a:pt x="1682" y="1500"/>
                  </a:cubicBezTo>
                  <a:lnTo>
                    <a:pt x="1682" y="1500"/>
                  </a:lnTo>
                  <a:cubicBezTo>
                    <a:pt x="1680" y="1499"/>
                    <a:pt x="1679" y="1499"/>
                    <a:pt x="1677" y="1499"/>
                  </a:cubicBezTo>
                  <a:close/>
                  <a:moveTo>
                    <a:pt x="175" y="0"/>
                  </a:moveTo>
                  <a:cubicBezTo>
                    <a:pt x="138" y="0"/>
                    <a:pt x="102" y="21"/>
                    <a:pt x="91" y="60"/>
                  </a:cubicBezTo>
                  <a:lnTo>
                    <a:pt x="87" y="75"/>
                  </a:lnTo>
                  <a:cubicBezTo>
                    <a:pt x="78" y="80"/>
                    <a:pt x="68" y="86"/>
                    <a:pt x="62" y="95"/>
                  </a:cubicBezTo>
                  <a:cubicBezTo>
                    <a:pt x="61" y="96"/>
                    <a:pt x="60" y="98"/>
                    <a:pt x="57" y="100"/>
                  </a:cubicBezTo>
                  <a:cubicBezTo>
                    <a:pt x="21" y="116"/>
                    <a:pt x="0" y="157"/>
                    <a:pt x="6" y="196"/>
                  </a:cubicBezTo>
                  <a:cubicBezTo>
                    <a:pt x="8" y="205"/>
                    <a:pt x="10" y="214"/>
                    <a:pt x="14" y="224"/>
                  </a:cubicBezTo>
                  <a:cubicBezTo>
                    <a:pt x="26" y="257"/>
                    <a:pt x="40" y="289"/>
                    <a:pt x="51" y="318"/>
                  </a:cubicBezTo>
                  <a:lnTo>
                    <a:pt x="51" y="318"/>
                  </a:lnTo>
                  <a:cubicBezTo>
                    <a:pt x="51" y="318"/>
                    <a:pt x="51" y="318"/>
                    <a:pt x="51" y="318"/>
                  </a:cubicBezTo>
                  <a:lnTo>
                    <a:pt x="51" y="318"/>
                  </a:lnTo>
                  <a:cubicBezTo>
                    <a:pt x="75" y="378"/>
                    <a:pt x="97" y="438"/>
                    <a:pt x="124" y="499"/>
                  </a:cubicBezTo>
                  <a:cubicBezTo>
                    <a:pt x="154" y="561"/>
                    <a:pt x="184" y="623"/>
                    <a:pt x="217" y="685"/>
                  </a:cubicBezTo>
                  <a:cubicBezTo>
                    <a:pt x="229" y="706"/>
                    <a:pt x="242" y="727"/>
                    <a:pt x="253" y="748"/>
                  </a:cubicBezTo>
                  <a:cubicBezTo>
                    <a:pt x="262" y="766"/>
                    <a:pt x="271" y="784"/>
                    <a:pt x="281" y="801"/>
                  </a:cubicBezTo>
                  <a:cubicBezTo>
                    <a:pt x="310" y="857"/>
                    <a:pt x="340" y="916"/>
                    <a:pt x="376" y="970"/>
                  </a:cubicBezTo>
                  <a:cubicBezTo>
                    <a:pt x="454" y="1092"/>
                    <a:pt x="544" y="1207"/>
                    <a:pt x="648" y="1308"/>
                  </a:cubicBezTo>
                  <a:cubicBezTo>
                    <a:pt x="678" y="1338"/>
                    <a:pt x="710" y="1364"/>
                    <a:pt x="741" y="1392"/>
                  </a:cubicBezTo>
                  <a:cubicBezTo>
                    <a:pt x="771" y="1419"/>
                    <a:pt x="802" y="1445"/>
                    <a:pt x="833" y="1468"/>
                  </a:cubicBezTo>
                  <a:cubicBezTo>
                    <a:pt x="890" y="1511"/>
                    <a:pt x="950" y="1551"/>
                    <a:pt x="1012" y="1587"/>
                  </a:cubicBezTo>
                  <a:cubicBezTo>
                    <a:pt x="1079" y="1627"/>
                    <a:pt x="1150" y="1663"/>
                    <a:pt x="1222" y="1692"/>
                  </a:cubicBezTo>
                  <a:cubicBezTo>
                    <a:pt x="1299" y="1723"/>
                    <a:pt x="1381" y="1732"/>
                    <a:pt x="1462" y="1742"/>
                  </a:cubicBezTo>
                  <a:cubicBezTo>
                    <a:pt x="1484" y="1744"/>
                    <a:pt x="1505" y="1747"/>
                    <a:pt x="1526" y="1748"/>
                  </a:cubicBezTo>
                  <a:cubicBezTo>
                    <a:pt x="1553" y="1752"/>
                    <a:pt x="1582" y="1756"/>
                    <a:pt x="1609" y="1757"/>
                  </a:cubicBezTo>
                  <a:cubicBezTo>
                    <a:pt x="1618" y="1758"/>
                    <a:pt x="1627" y="1758"/>
                    <a:pt x="1637" y="1758"/>
                  </a:cubicBezTo>
                  <a:cubicBezTo>
                    <a:pt x="1646" y="1758"/>
                    <a:pt x="1655" y="1758"/>
                    <a:pt x="1665" y="1757"/>
                  </a:cubicBezTo>
                  <a:cubicBezTo>
                    <a:pt x="1707" y="1754"/>
                    <a:pt x="1748" y="1752"/>
                    <a:pt x="1788" y="1730"/>
                  </a:cubicBezTo>
                  <a:cubicBezTo>
                    <a:pt x="1800" y="1722"/>
                    <a:pt x="1811" y="1713"/>
                    <a:pt x="1821" y="1701"/>
                  </a:cubicBezTo>
                  <a:cubicBezTo>
                    <a:pt x="1829" y="1697"/>
                    <a:pt x="1836" y="1695"/>
                    <a:pt x="1844" y="1691"/>
                  </a:cubicBezTo>
                  <a:lnTo>
                    <a:pt x="1863" y="1691"/>
                  </a:lnTo>
                  <a:cubicBezTo>
                    <a:pt x="1896" y="1690"/>
                    <a:pt x="1930" y="1690"/>
                    <a:pt x="1960" y="1676"/>
                  </a:cubicBezTo>
                  <a:cubicBezTo>
                    <a:pt x="1978" y="1666"/>
                    <a:pt x="1999" y="1655"/>
                    <a:pt x="2009" y="1638"/>
                  </a:cubicBezTo>
                  <a:cubicBezTo>
                    <a:pt x="2009" y="1638"/>
                    <a:pt x="2009" y="1635"/>
                    <a:pt x="2010" y="1635"/>
                  </a:cubicBezTo>
                  <a:cubicBezTo>
                    <a:pt x="2031" y="1624"/>
                    <a:pt x="2045" y="1602"/>
                    <a:pt x="2050" y="1579"/>
                  </a:cubicBezTo>
                  <a:cubicBezTo>
                    <a:pt x="2055" y="1552"/>
                    <a:pt x="2049" y="1525"/>
                    <a:pt x="2031" y="1503"/>
                  </a:cubicBezTo>
                  <a:cubicBezTo>
                    <a:pt x="2022" y="1491"/>
                    <a:pt x="2008" y="1485"/>
                    <a:pt x="1996" y="1478"/>
                  </a:cubicBezTo>
                  <a:cubicBezTo>
                    <a:pt x="1982" y="1467"/>
                    <a:pt x="1969" y="1457"/>
                    <a:pt x="1955" y="1445"/>
                  </a:cubicBezTo>
                  <a:lnTo>
                    <a:pt x="1955" y="1445"/>
                  </a:lnTo>
                  <a:lnTo>
                    <a:pt x="1956" y="1447"/>
                  </a:lnTo>
                  <a:cubicBezTo>
                    <a:pt x="1936" y="1431"/>
                    <a:pt x="1919" y="1413"/>
                    <a:pt x="1900" y="1396"/>
                  </a:cubicBezTo>
                  <a:cubicBezTo>
                    <a:pt x="1881" y="1378"/>
                    <a:pt x="1857" y="1366"/>
                    <a:pt x="1831" y="1366"/>
                  </a:cubicBezTo>
                  <a:cubicBezTo>
                    <a:pt x="1826" y="1366"/>
                    <a:pt x="1821" y="1366"/>
                    <a:pt x="1816" y="1367"/>
                  </a:cubicBezTo>
                  <a:cubicBezTo>
                    <a:pt x="1786" y="1374"/>
                    <a:pt x="1760" y="1396"/>
                    <a:pt x="1749" y="1426"/>
                  </a:cubicBezTo>
                  <a:cubicBezTo>
                    <a:pt x="1745" y="1436"/>
                    <a:pt x="1744" y="1445"/>
                    <a:pt x="1744" y="1454"/>
                  </a:cubicBezTo>
                  <a:cubicBezTo>
                    <a:pt x="1739" y="1464"/>
                    <a:pt x="1734" y="1475"/>
                    <a:pt x="1730" y="1488"/>
                  </a:cubicBezTo>
                  <a:cubicBezTo>
                    <a:pt x="1728" y="1493"/>
                    <a:pt x="1727" y="1499"/>
                    <a:pt x="1725" y="1504"/>
                  </a:cubicBezTo>
                  <a:cubicBezTo>
                    <a:pt x="1712" y="1504"/>
                    <a:pt x="1700" y="1501"/>
                    <a:pt x="1687" y="1500"/>
                  </a:cubicBezTo>
                  <a:lnTo>
                    <a:pt x="1687" y="1500"/>
                  </a:lnTo>
                  <a:cubicBezTo>
                    <a:pt x="1588" y="1488"/>
                    <a:pt x="1491" y="1470"/>
                    <a:pt x="1393" y="1445"/>
                  </a:cubicBezTo>
                  <a:cubicBezTo>
                    <a:pt x="1345" y="1429"/>
                    <a:pt x="1298" y="1413"/>
                    <a:pt x="1250" y="1393"/>
                  </a:cubicBezTo>
                  <a:cubicBezTo>
                    <a:pt x="1228" y="1383"/>
                    <a:pt x="1207" y="1372"/>
                    <a:pt x="1185" y="1361"/>
                  </a:cubicBezTo>
                  <a:cubicBezTo>
                    <a:pt x="1145" y="1336"/>
                    <a:pt x="1109" y="1310"/>
                    <a:pt x="1072" y="1282"/>
                  </a:cubicBezTo>
                  <a:cubicBezTo>
                    <a:pt x="1007" y="1230"/>
                    <a:pt x="944" y="1175"/>
                    <a:pt x="886" y="1117"/>
                  </a:cubicBezTo>
                  <a:cubicBezTo>
                    <a:pt x="809" y="1039"/>
                    <a:pt x="739" y="954"/>
                    <a:pt x="674" y="867"/>
                  </a:cubicBezTo>
                  <a:cubicBezTo>
                    <a:pt x="605" y="771"/>
                    <a:pt x="543" y="671"/>
                    <a:pt x="485" y="567"/>
                  </a:cubicBezTo>
                  <a:cubicBezTo>
                    <a:pt x="455" y="511"/>
                    <a:pt x="427" y="453"/>
                    <a:pt x="399" y="395"/>
                  </a:cubicBezTo>
                  <a:cubicBezTo>
                    <a:pt x="373" y="343"/>
                    <a:pt x="341" y="293"/>
                    <a:pt x="319" y="239"/>
                  </a:cubicBezTo>
                  <a:cubicBezTo>
                    <a:pt x="306" y="203"/>
                    <a:pt x="295" y="167"/>
                    <a:pt x="283" y="131"/>
                  </a:cubicBezTo>
                  <a:cubicBezTo>
                    <a:pt x="272" y="98"/>
                    <a:pt x="264" y="59"/>
                    <a:pt x="243" y="31"/>
                  </a:cubicBezTo>
                  <a:cubicBezTo>
                    <a:pt x="226" y="10"/>
                    <a:pt x="200" y="0"/>
                    <a:pt x="175" y="0"/>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1764000" y="3876225"/>
              <a:ext cx="48400" cy="91275"/>
            </a:xfrm>
            <a:custGeom>
              <a:avLst/>
              <a:gdLst/>
              <a:ahLst/>
              <a:cxnLst/>
              <a:rect l="l" t="t" r="r" b="b"/>
              <a:pathLst>
                <a:path w="1936" h="3651" extrusionOk="0">
                  <a:moveTo>
                    <a:pt x="658" y="471"/>
                  </a:moveTo>
                  <a:lnTo>
                    <a:pt x="658" y="471"/>
                  </a:lnTo>
                  <a:cubicBezTo>
                    <a:pt x="658" y="471"/>
                    <a:pt x="658" y="472"/>
                    <a:pt x="658" y="472"/>
                  </a:cubicBezTo>
                  <a:cubicBezTo>
                    <a:pt x="658" y="471"/>
                    <a:pt x="658" y="471"/>
                    <a:pt x="658" y="471"/>
                  </a:cubicBezTo>
                  <a:close/>
                  <a:moveTo>
                    <a:pt x="1708" y="3357"/>
                  </a:moveTo>
                  <a:cubicBezTo>
                    <a:pt x="1707" y="3358"/>
                    <a:pt x="1706" y="3360"/>
                    <a:pt x="1705" y="3361"/>
                  </a:cubicBezTo>
                  <a:lnTo>
                    <a:pt x="1705" y="3361"/>
                  </a:lnTo>
                  <a:cubicBezTo>
                    <a:pt x="1706" y="3360"/>
                    <a:pt x="1707" y="3358"/>
                    <a:pt x="1708" y="3357"/>
                  </a:cubicBezTo>
                  <a:close/>
                  <a:moveTo>
                    <a:pt x="1705" y="3361"/>
                  </a:moveTo>
                  <a:lnTo>
                    <a:pt x="1705" y="3361"/>
                  </a:lnTo>
                  <a:cubicBezTo>
                    <a:pt x="1705" y="3362"/>
                    <a:pt x="1704" y="3362"/>
                    <a:pt x="1704" y="3363"/>
                  </a:cubicBezTo>
                  <a:cubicBezTo>
                    <a:pt x="1704" y="3363"/>
                    <a:pt x="1705" y="3362"/>
                    <a:pt x="1705" y="3361"/>
                  </a:cubicBezTo>
                  <a:close/>
                  <a:moveTo>
                    <a:pt x="980" y="0"/>
                  </a:moveTo>
                  <a:cubicBezTo>
                    <a:pt x="974" y="0"/>
                    <a:pt x="969" y="1"/>
                    <a:pt x="964" y="2"/>
                  </a:cubicBezTo>
                  <a:cubicBezTo>
                    <a:pt x="915" y="12"/>
                    <a:pt x="889" y="59"/>
                    <a:pt x="896" y="106"/>
                  </a:cubicBezTo>
                  <a:cubicBezTo>
                    <a:pt x="899" y="127"/>
                    <a:pt x="906" y="147"/>
                    <a:pt x="914" y="167"/>
                  </a:cubicBezTo>
                  <a:cubicBezTo>
                    <a:pt x="909" y="183"/>
                    <a:pt x="906" y="199"/>
                    <a:pt x="909" y="216"/>
                  </a:cubicBezTo>
                  <a:cubicBezTo>
                    <a:pt x="915" y="244"/>
                    <a:pt x="933" y="266"/>
                    <a:pt x="957" y="278"/>
                  </a:cubicBezTo>
                  <a:cubicBezTo>
                    <a:pt x="967" y="287"/>
                    <a:pt x="976" y="296"/>
                    <a:pt x="983" y="306"/>
                  </a:cubicBezTo>
                  <a:cubicBezTo>
                    <a:pt x="972" y="303"/>
                    <a:pt x="962" y="301"/>
                    <a:pt x="950" y="298"/>
                  </a:cubicBezTo>
                  <a:cubicBezTo>
                    <a:pt x="884" y="280"/>
                    <a:pt x="818" y="264"/>
                    <a:pt x="752" y="252"/>
                  </a:cubicBezTo>
                  <a:cubicBezTo>
                    <a:pt x="680" y="239"/>
                    <a:pt x="610" y="230"/>
                    <a:pt x="535" y="226"/>
                  </a:cubicBezTo>
                  <a:cubicBezTo>
                    <a:pt x="508" y="225"/>
                    <a:pt x="479" y="225"/>
                    <a:pt x="451" y="225"/>
                  </a:cubicBezTo>
                  <a:cubicBezTo>
                    <a:pt x="447" y="210"/>
                    <a:pt x="437" y="195"/>
                    <a:pt x="426" y="184"/>
                  </a:cubicBezTo>
                  <a:cubicBezTo>
                    <a:pt x="399" y="158"/>
                    <a:pt x="360" y="150"/>
                    <a:pt x="324" y="146"/>
                  </a:cubicBezTo>
                  <a:cubicBezTo>
                    <a:pt x="315" y="145"/>
                    <a:pt x="306" y="145"/>
                    <a:pt x="297" y="145"/>
                  </a:cubicBezTo>
                  <a:cubicBezTo>
                    <a:pt x="280" y="145"/>
                    <a:pt x="261" y="146"/>
                    <a:pt x="243" y="146"/>
                  </a:cubicBezTo>
                  <a:lnTo>
                    <a:pt x="198" y="146"/>
                  </a:lnTo>
                  <a:cubicBezTo>
                    <a:pt x="191" y="145"/>
                    <a:pt x="184" y="145"/>
                    <a:pt x="177" y="145"/>
                  </a:cubicBezTo>
                  <a:cubicBezTo>
                    <a:pt x="158" y="145"/>
                    <a:pt x="139" y="148"/>
                    <a:pt x="122" y="154"/>
                  </a:cubicBezTo>
                  <a:cubicBezTo>
                    <a:pt x="110" y="158"/>
                    <a:pt x="99" y="164"/>
                    <a:pt x="89" y="172"/>
                  </a:cubicBezTo>
                  <a:cubicBezTo>
                    <a:pt x="80" y="174"/>
                    <a:pt x="73" y="178"/>
                    <a:pt x="65" y="183"/>
                  </a:cubicBezTo>
                  <a:cubicBezTo>
                    <a:pt x="63" y="184"/>
                    <a:pt x="61" y="185"/>
                    <a:pt x="59" y="186"/>
                  </a:cubicBezTo>
                  <a:cubicBezTo>
                    <a:pt x="45" y="189"/>
                    <a:pt x="33" y="193"/>
                    <a:pt x="19" y="199"/>
                  </a:cubicBezTo>
                  <a:cubicBezTo>
                    <a:pt x="13" y="203"/>
                    <a:pt x="7" y="208"/>
                    <a:pt x="1" y="214"/>
                  </a:cubicBezTo>
                  <a:cubicBezTo>
                    <a:pt x="16" y="220"/>
                    <a:pt x="30" y="230"/>
                    <a:pt x="40" y="244"/>
                  </a:cubicBezTo>
                  <a:cubicBezTo>
                    <a:pt x="45" y="250"/>
                    <a:pt x="52" y="255"/>
                    <a:pt x="58" y="260"/>
                  </a:cubicBezTo>
                  <a:lnTo>
                    <a:pt x="58" y="260"/>
                  </a:lnTo>
                  <a:lnTo>
                    <a:pt x="59" y="261"/>
                  </a:lnTo>
                  <a:lnTo>
                    <a:pt x="59" y="261"/>
                  </a:lnTo>
                  <a:cubicBezTo>
                    <a:pt x="59" y="262"/>
                    <a:pt x="61" y="262"/>
                    <a:pt x="61" y="263"/>
                  </a:cubicBezTo>
                  <a:cubicBezTo>
                    <a:pt x="76" y="276"/>
                    <a:pt x="92" y="287"/>
                    <a:pt x="109" y="298"/>
                  </a:cubicBezTo>
                  <a:cubicBezTo>
                    <a:pt x="116" y="303"/>
                    <a:pt x="126" y="308"/>
                    <a:pt x="133" y="314"/>
                  </a:cubicBezTo>
                  <a:cubicBezTo>
                    <a:pt x="135" y="314"/>
                    <a:pt x="136" y="316"/>
                    <a:pt x="137" y="316"/>
                  </a:cubicBezTo>
                  <a:cubicBezTo>
                    <a:pt x="137" y="316"/>
                    <a:pt x="136" y="316"/>
                    <a:pt x="136" y="314"/>
                  </a:cubicBezTo>
                  <a:lnTo>
                    <a:pt x="136" y="314"/>
                  </a:lnTo>
                  <a:cubicBezTo>
                    <a:pt x="137" y="314"/>
                    <a:pt x="137" y="316"/>
                    <a:pt x="138" y="316"/>
                  </a:cubicBezTo>
                  <a:cubicBezTo>
                    <a:pt x="166" y="328"/>
                    <a:pt x="195" y="338"/>
                    <a:pt x="224" y="349"/>
                  </a:cubicBezTo>
                  <a:lnTo>
                    <a:pt x="223" y="348"/>
                  </a:lnTo>
                  <a:lnTo>
                    <a:pt x="223" y="348"/>
                  </a:lnTo>
                  <a:cubicBezTo>
                    <a:pt x="282" y="369"/>
                    <a:pt x="341" y="393"/>
                    <a:pt x="401" y="411"/>
                  </a:cubicBezTo>
                  <a:lnTo>
                    <a:pt x="400" y="411"/>
                  </a:lnTo>
                  <a:cubicBezTo>
                    <a:pt x="443" y="422"/>
                    <a:pt x="486" y="435"/>
                    <a:pt x="528" y="445"/>
                  </a:cubicBezTo>
                  <a:cubicBezTo>
                    <a:pt x="570" y="453"/>
                    <a:pt x="614" y="463"/>
                    <a:pt x="658" y="471"/>
                  </a:cubicBezTo>
                  <a:lnTo>
                    <a:pt x="658" y="471"/>
                  </a:lnTo>
                  <a:cubicBezTo>
                    <a:pt x="657" y="471"/>
                    <a:pt x="656" y="470"/>
                    <a:pt x="656" y="470"/>
                  </a:cubicBezTo>
                  <a:lnTo>
                    <a:pt x="656" y="470"/>
                  </a:lnTo>
                  <a:cubicBezTo>
                    <a:pt x="683" y="474"/>
                    <a:pt x="710" y="474"/>
                    <a:pt x="739" y="476"/>
                  </a:cubicBezTo>
                  <a:cubicBezTo>
                    <a:pt x="762" y="477"/>
                    <a:pt x="785" y="481"/>
                    <a:pt x="809" y="483"/>
                  </a:cubicBezTo>
                  <a:cubicBezTo>
                    <a:pt x="824" y="483"/>
                    <a:pt x="840" y="483"/>
                    <a:pt x="855" y="483"/>
                  </a:cubicBezTo>
                  <a:cubicBezTo>
                    <a:pt x="871" y="483"/>
                    <a:pt x="886" y="483"/>
                    <a:pt x="901" y="484"/>
                  </a:cubicBezTo>
                  <a:cubicBezTo>
                    <a:pt x="925" y="484"/>
                    <a:pt x="950" y="483"/>
                    <a:pt x="974" y="483"/>
                  </a:cubicBezTo>
                  <a:lnTo>
                    <a:pt x="982" y="483"/>
                  </a:lnTo>
                  <a:cubicBezTo>
                    <a:pt x="988" y="482"/>
                    <a:pt x="994" y="482"/>
                    <a:pt x="999" y="482"/>
                  </a:cubicBezTo>
                  <a:cubicBezTo>
                    <a:pt x="1005" y="482"/>
                    <a:pt x="1011" y="482"/>
                    <a:pt x="1017" y="483"/>
                  </a:cubicBezTo>
                  <a:lnTo>
                    <a:pt x="1024" y="483"/>
                  </a:lnTo>
                  <a:cubicBezTo>
                    <a:pt x="1030" y="483"/>
                    <a:pt x="1036" y="482"/>
                    <a:pt x="1041" y="482"/>
                  </a:cubicBezTo>
                  <a:lnTo>
                    <a:pt x="1048" y="482"/>
                  </a:lnTo>
                  <a:cubicBezTo>
                    <a:pt x="1061" y="479"/>
                    <a:pt x="1075" y="479"/>
                    <a:pt x="1087" y="479"/>
                  </a:cubicBezTo>
                  <a:cubicBezTo>
                    <a:pt x="1089" y="479"/>
                    <a:pt x="1091" y="479"/>
                    <a:pt x="1092" y="479"/>
                  </a:cubicBezTo>
                  <a:cubicBezTo>
                    <a:pt x="1105" y="479"/>
                    <a:pt x="1118" y="482"/>
                    <a:pt x="1128" y="487"/>
                  </a:cubicBezTo>
                  <a:cubicBezTo>
                    <a:pt x="1129" y="485"/>
                    <a:pt x="1131" y="483"/>
                    <a:pt x="1132" y="482"/>
                  </a:cubicBezTo>
                  <a:cubicBezTo>
                    <a:pt x="1134" y="485"/>
                    <a:pt x="1137" y="489"/>
                    <a:pt x="1140" y="493"/>
                  </a:cubicBezTo>
                  <a:cubicBezTo>
                    <a:pt x="1154" y="502"/>
                    <a:pt x="1164" y="514"/>
                    <a:pt x="1170" y="527"/>
                  </a:cubicBezTo>
                  <a:cubicBezTo>
                    <a:pt x="1210" y="571"/>
                    <a:pt x="1256" y="610"/>
                    <a:pt x="1299" y="648"/>
                  </a:cubicBezTo>
                  <a:cubicBezTo>
                    <a:pt x="1341" y="687"/>
                    <a:pt x="1386" y="722"/>
                    <a:pt x="1431" y="756"/>
                  </a:cubicBezTo>
                  <a:cubicBezTo>
                    <a:pt x="1443" y="765"/>
                    <a:pt x="1454" y="773"/>
                    <a:pt x="1466" y="781"/>
                  </a:cubicBezTo>
                  <a:cubicBezTo>
                    <a:pt x="1463" y="791"/>
                    <a:pt x="1459" y="800"/>
                    <a:pt x="1457" y="810"/>
                  </a:cubicBezTo>
                  <a:cubicBezTo>
                    <a:pt x="1434" y="901"/>
                    <a:pt x="1417" y="993"/>
                    <a:pt x="1396" y="1084"/>
                  </a:cubicBezTo>
                  <a:cubicBezTo>
                    <a:pt x="1377" y="1166"/>
                    <a:pt x="1364" y="1249"/>
                    <a:pt x="1354" y="1333"/>
                  </a:cubicBezTo>
                  <a:cubicBezTo>
                    <a:pt x="1340" y="1423"/>
                    <a:pt x="1323" y="1512"/>
                    <a:pt x="1304" y="1602"/>
                  </a:cubicBezTo>
                  <a:cubicBezTo>
                    <a:pt x="1288" y="1684"/>
                    <a:pt x="1277" y="1768"/>
                    <a:pt x="1263" y="1850"/>
                  </a:cubicBezTo>
                  <a:cubicBezTo>
                    <a:pt x="1250" y="1939"/>
                    <a:pt x="1234" y="2028"/>
                    <a:pt x="1220" y="2119"/>
                  </a:cubicBezTo>
                  <a:cubicBezTo>
                    <a:pt x="1206" y="2200"/>
                    <a:pt x="1194" y="2281"/>
                    <a:pt x="1179" y="2361"/>
                  </a:cubicBezTo>
                  <a:cubicBezTo>
                    <a:pt x="1163" y="2449"/>
                    <a:pt x="1142" y="2536"/>
                    <a:pt x="1127" y="2621"/>
                  </a:cubicBezTo>
                  <a:cubicBezTo>
                    <a:pt x="1111" y="2704"/>
                    <a:pt x="1100" y="2786"/>
                    <a:pt x="1089" y="2869"/>
                  </a:cubicBezTo>
                  <a:cubicBezTo>
                    <a:pt x="1083" y="2913"/>
                    <a:pt x="1081" y="2956"/>
                    <a:pt x="1081" y="2998"/>
                  </a:cubicBezTo>
                  <a:cubicBezTo>
                    <a:pt x="1080" y="3037"/>
                    <a:pt x="1080" y="3077"/>
                    <a:pt x="1084" y="3114"/>
                  </a:cubicBezTo>
                  <a:cubicBezTo>
                    <a:pt x="1087" y="3155"/>
                    <a:pt x="1092" y="3196"/>
                    <a:pt x="1105" y="3235"/>
                  </a:cubicBezTo>
                  <a:cubicBezTo>
                    <a:pt x="1114" y="3270"/>
                    <a:pt x="1128" y="3304"/>
                    <a:pt x="1143" y="3336"/>
                  </a:cubicBezTo>
                  <a:cubicBezTo>
                    <a:pt x="1160" y="3369"/>
                    <a:pt x="1178" y="3405"/>
                    <a:pt x="1200" y="3436"/>
                  </a:cubicBezTo>
                  <a:cubicBezTo>
                    <a:pt x="1224" y="3467"/>
                    <a:pt x="1247" y="3497"/>
                    <a:pt x="1275" y="3526"/>
                  </a:cubicBezTo>
                  <a:cubicBezTo>
                    <a:pt x="1302" y="3555"/>
                    <a:pt x="1330" y="3579"/>
                    <a:pt x="1366" y="3596"/>
                  </a:cubicBezTo>
                  <a:cubicBezTo>
                    <a:pt x="1387" y="3607"/>
                    <a:pt x="1408" y="3619"/>
                    <a:pt x="1431" y="3627"/>
                  </a:cubicBezTo>
                  <a:cubicBezTo>
                    <a:pt x="1459" y="3641"/>
                    <a:pt x="1488" y="3648"/>
                    <a:pt x="1518" y="3650"/>
                  </a:cubicBezTo>
                  <a:lnTo>
                    <a:pt x="1531" y="3650"/>
                  </a:lnTo>
                  <a:cubicBezTo>
                    <a:pt x="1572" y="3650"/>
                    <a:pt x="1609" y="3642"/>
                    <a:pt x="1648" y="3626"/>
                  </a:cubicBezTo>
                  <a:cubicBezTo>
                    <a:pt x="1673" y="3617"/>
                    <a:pt x="1696" y="3607"/>
                    <a:pt x="1718" y="3595"/>
                  </a:cubicBezTo>
                  <a:cubicBezTo>
                    <a:pt x="1738" y="3585"/>
                    <a:pt x="1754" y="3571"/>
                    <a:pt x="1772" y="3557"/>
                  </a:cubicBezTo>
                  <a:cubicBezTo>
                    <a:pt x="1789" y="3540"/>
                    <a:pt x="1805" y="3522"/>
                    <a:pt x="1820" y="3504"/>
                  </a:cubicBezTo>
                  <a:cubicBezTo>
                    <a:pt x="1837" y="3483"/>
                    <a:pt x="1854" y="3464"/>
                    <a:pt x="1868" y="3442"/>
                  </a:cubicBezTo>
                  <a:cubicBezTo>
                    <a:pt x="1876" y="3429"/>
                    <a:pt x="1885" y="3416"/>
                    <a:pt x="1892" y="3403"/>
                  </a:cubicBezTo>
                  <a:cubicBezTo>
                    <a:pt x="1906" y="3382"/>
                    <a:pt x="1913" y="3358"/>
                    <a:pt x="1922" y="3333"/>
                  </a:cubicBezTo>
                  <a:cubicBezTo>
                    <a:pt x="1936" y="3286"/>
                    <a:pt x="1911" y="3234"/>
                    <a:pt x="1865" y="3219"/>
                  </a:cubicBezTo>
                  <a:cubicBezTo>
                    <a:pt x="1855" y="3216"/>
                    <a:pt x="1846" y="3214"/>
                    <a:pt x="1837" y="3214"/>
                  </a:cubicBezTo>
                  <a:cubicBezTo>
                    <a:pt x="1800" y="3214"/>
                    <a:pt x="1765" y="3237"/>
                    <a:pt x="1752" y="3274"/>
                  </a:cubicBezTo>
                  <a:cubicBezTo>
                    <a:pt x="1748" y="3285"/>
                    <a:pt x="1745" y="3296"/>
                    <a:pt x="1741" y="3306"/>
                  </a:cubicBezTo>
                  <a:cubicBezTo>
                    <a:pt x="1741" y="3308"/>
                    <a:pt x="1740" y="3308"/>
                    <a:pt x="1740" y="3310"/>
                  </a:cubicBezTo>
                  <a:lnTo>
                    <a:pt x="1740" y="3310"/>
                  </a:lnTo>
                  <a:cubicBezTo>
                    <a:pt x="1740" y="3310"/>
                    <a:pt x="1740" y="3308"/>
                    <a:pt x="1741" y="3308"/>
                  </a:cubicBezTo>
                  <a:lnTo>
                    <a:pt x="1740" y="3310"/>
                  </a:lnTo>
                  <a:cubicBezTo>
                    <a:pt x="1729" y="3327"/>
                    <a:pt x="1719" y="3342"/>
                    <a:pt x="1708" y="3357"/>
                  </a:cubicBezTo>
                  <a:lnTo>
                    <a:pt x="1708" y="3357"/>
                  </a:lnTo>
                  <a:cubicBezTo>
                    <a:pt x="1709" y="3356"/>
                    <a:pt x="1710" y="3355"/>
                    <a:pt x="1711" y="3355"/>
                  </a:cubicBezTo>
                  <a:lnTo>
                    <a:pt x="1711" y="3355"/>
                  </a:lnTo>
                  <a:cubicBezTo>
                    <a:pt x="1695" y="3374"/>
                    <a:pt x="1680" y="3394"/>
                    <a:pt x="1663" y="3413"/>
                  </a:cubicBezTo>
                  <a:cubicBezTo>
                    <a:pt x="1654" y="3422"/>
                    <a:pt x="1645" y="3429"/>
                    <a:pt x="1634" y="3437"/>
                  </a:cubicBezTo>
                  <a:cubicBezTo>
                    <a:pt x="1620" y="3444"/>
                    <a:pt x="1604" y="3452"/>
                    <a:pt x="1588" y="3459"/>
                  </a:cubicBezTo>
                  <a:lnTo>
                    <a:pt x="1588" y="3459"/>
                  </a:lnTo>
                  <a:cubicBezTo>
                    <a:pt x="1588" y="3459"/>
                    <a:pt x="1588" y="3459"/>
                    <a:pt x="1588" y="3459"/>
                  </a:cubicBezTo>
                  <a:cubicBezTo>
                    <a:pt x="1587" y="3459"/>
                    <a:pt x="1587" y="3459"/>
                    <a:pt x="1586" y="3460"/>
                  </a:cubicBezTo>
                  <a:cubicBezTo>
                    <a:pt x="1577" y="3463"/>
                    <a:pt x="1567" y="3466"/>
                    <a:pt x="1557" y="3469"/>
                  </a:cubicBezTo>
                  <a:cubicBezTo>
                    <a:pt x="1553" y="3471"/>
                    <a:pt x="1550" y="3471"/>
                    <a:pt x="1546" y="3472"/>
                  </a:cubicBezTo>
                  <a:cubicBezTo>
                    <a:pt x="1540" y="3472"/>
                    <a:pt x="1534" y="3474"/>
                    <a:pt x="1527" y="3474"/>
                  </a:cubicBezTo>
                  <a:lnTo>
                    <a:pt x="1520" y="3474"/>
                  </a:lnTo>
                  <a:cubicBezTo>
                    <a:pt x="1515" y="3472"/>
                    <a:pt x="1511" y="3469"/>
                    <a:pt x="1506" y="3468"/>
                  </a:cubicBezTo>
                  <a:cubicBezTo>
                    <a:pt x="1481" y="3456"/>
                    <a:pt x="1455" y="3445"/>
                    <a:pt x="1432" y="3432"/>
                  </a:cubicBezTo>
                  <a:cubicBezTo>
                    <a:pt x="1431" y="3430"/>
                    <a:pt x="1429" y="3429"/>
                    <a:pt x="1428" y="3429"/>
                  </a:cubicBezTo>
                  <a:cubicBezTo>
                    <a:pt x="1426" y="3427"/>
                    <a:pt x="1423" y="3425"/>
                    <a:pt x="1421" y="3423"/>
                  </a:cubicBezTo>
                  <a:cubicBezTo>
                    <a:pt x="1397" y="3398"/>
                    <a:pt x="1375" y="3374"/>
                    <a:pt x="1355" y="3348"/>
                  </a:cubicBezTo>
                  <a:cubicBezTo>
                    <a:pt x="1344" y="3334"/>
                    <a:pt x="1335" y="3320"/>
                    <a:pt x="1327" y="3304"/>
                  </a:cubicBezTo>
                  <a:cubicBezTo>
                    <a:pt x="1323" y="3298"/>
                    <a:pt x="1320" y="3291"/>
                    <a:pt x="1318" y="3285"/>
                  </a:cubicBezTo>
                  <a:cubicBezTo>
                    <a:pt x="1327" y="3272"/>
                    <a:pt x="1333" y="3259"/>
                    <a:pt x="1333" y="3242"/>
                  </a:cubicBezTo>
                  <a:cubicBezTo>
                    <a:pt x="1334" y="3179"/>
                    <a:pt x="1334" y="3118"/>
                    <a:pt x="1342" y="3056"/>
                  </a:cubicBezTo>
                  <a:cubicBezTo>
                    <a:pt x="1350" y="2978"/>
                    <a:pt x="1355" y="2901"/>
                    <a:pt x="1364" y="2823"/>
                  </a:cubicBezTo>
                  <a:lnTo>
                    <a:pt x="1364" y="2823"/>
                  </a:lnTo>
                  <a:cubicBezTo>
                    <a:pt x="1363" y="2827"/>
                    <a:pt x="1363" y="2831"/>
                    <a:pt x="1361" y="2835"/>
                  </a:cubicBezTo>
                  <a:cubicBezTo>
                    <a:pt x="1368" y="2785"/>
                    <a:pt x="1375" y="2736"/>
                    <a:pt x="1382" y="2685"/>
                  </a:cubicBezTo>
                  <a:cubicBezTo>
                    <a:pt x="1389" y="2635"/>
                    <a:pt x="1394" y="2586"/>
                    <a:pt x="1398" y="2536"/>
                  </a:cubicBezTo>
                  <a:cubicBezTo>
                    <a:pt x="1408" y="2464"/>
                    <a:pt x="1421" y="2393"/>
                    <a:pt x="1436" y="2323"/>
                  </a:cubicBezTo>
                  <a:cubicBezTo>
                    <a:pt x="1453" y="2252"/>
                    <a:pt x="1471" y="2182"/>
                    <a:pt x="1487" y="2111"/>
                  </a:cubicBezTo>
                  <a:cubicBezTo>
                    <a:pt x="1500" y="2042"/>
                    <a:pt x="1513" y="1973"/>
                    <a:pt x="1528" y="1905"/>
                  </a:cubicBezTo>
                  <a:cubicBezTo>
                    <a:pt x="1542" y="1836"/>
                    <a:pt x="1560" y="1768"/>
                    <a:pt x="1573" y="1699"/>
                  </a:cubicBezTo>
                  <a:cubicBezTo>
                    <a:pt x="1587" y="1626"/>
                    <a:pt x="1597" y="1554"/>
                    <a:pt x="1612" y="1482"/>
                  </a:cubicBezTo>
                  <a:cubicBezTo>
                    <a:pt x="1626" y="1404"/>
                    <a:pt x="1643" y="1327"/>
                    <a:pt x="1657" y="1250"/>
                  </a:cubicBezTo>
                  <a:cubicBezTo>
                    <a:pt x="1680" y="1127"/>
                    <a:pt x="1691" y="1003"/>
                    <a:pt x="1711" y="880"/>
                  </a:cubicBezTo>
                  <a:cubicBezTo>
                    <a:pt x="1752" y="859"/>
                    <a:pt x="1768" y="806"/>
                    <a:pt x="1746" y="765"/>
                  </a:cubicBezTo>
                  <a:cubicBezTo>
                    <a:pt x="1743" y="760"/>
                    <a:pt x="1741" y="755"/>
                    <a:pt x="1738" y="750"/>
                  </a:cubicBezTo>
                  <a:cubicBezTo>
                    <a:pt x="1750" y="713"/>
                    <a:pt x="1732" y="674"/>
                    <a:pt x="1701" y="651"/>
                  </a:cubicBezTo>
                  <a:cubicBezTo>
                    <a:pt x="1699" y="651"/>
                    <a:pt x="1698" y="649"/>
                    <a:pt x="1698" y="649"/>
                  </a:cubicBezTo>
                  <a:cubicBezTo>
                    <a:pt x="1664" y="623"/>
                    <a:pt x="1632" y="596"/>
                    <a:pt x="1600" y="570"/>
                  </a:cubicBezTo>
                  <a:cubicBezTo>
                    <a:pt x="1550" y="528"/>
                    <a:pt x="1499" y="489"/>
                    <a:pt x="1452" y="446"/>
                  </a:cubicBezTo>
                  <a:lnTo>
                    <a:pt x="1452" y="446"/>
                  </a:lnTo>
                  <a:lnTo>
                    <a:pt x="1454" y="448"/>
                  </a:lnTo>
                  <a:cubicBezTo>
                    <a:pt x="1437" y="434"/>
                    <a:pt x="1417" y="425"/>
                    <a:pt x="1397" y="425"/>
                  </a:cubicBezTo>
                  <a:cubicBezTo>
                    <a:pt x="1386" y="415"/>
                    <a:pt x="1375" y="405"/>
                    <a:pt x="1364" y="395"/>
                  </a:cubicBezTo>
                  <a:cubicBezTo>
                    <a:pt x="1333" y="364"/>
                    <a:pt x="1302" y="331"/>
                    <a:pt x="1272" y="298"/>
                  </a:cubicBezTo>
                  <a:cubicBezTo>
                    <a:pt x="1260" y="274"/>
                    <a:pt x="1244" y="252"/>
                    <a:pt x="1229" y="230"/>
                  </a:cubicBezTo>
                  <a:cubicBezTo>
                    <a:pt x="1214" y="208"/>
                    <a:pt x="1199" y="187"/>
                    <a:pt x="1185" y="164"/>
                  </a:cubicBezTo>
                  <a:cubicBezTo>
                    <a:pt x="1170" y="143"/>
                    <a:pt x="1157" y="125"/>
                    <a:pt x="1143" y="104"/>
                  </a:cubicBezTo>
                  <a:cubicBezTo>
                    <a:pt x="1137" y="92"/>
                    <a:pt x="1129" y="80"/>
                    <a:pt x="1122" y="69"/>
                  </a:cubicBezTo>
                  <a:cubicBezTo>
                    <a:pt x="1105" y="47"/>
                    <a:pt x="1080" y="37"/>
                    <a:pt x="1053" y="35"/>
                  </a:cubicBezTo>
                  <a:cubicBezTo>
                    <a:pt x="1036" y="13"/>
                    <a:pt x="1008" y="0"/>
                    <a:pt x="980" y="0"/>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1822850" y="3925775"/>
              <a:ext cx="21600" cy="33075"/>
            </a:xfrm>
            <a:custGeom>
              <a:avLst/>
              <a:gdLst/>
              <a:ahLst/>
              <a:cxnLst/>
              <a:rect l="l" t="t" r="r" b="b"/>
              <a:pathLst>
                <a:path w="864" h="1323" extrusionOk="0">
                  <a:moveTo>
                    <a:pt x="754" y="39"/>
                  </a:moveTo>
                  <a:cubicBezTo>
                    <a:pt x="754" y="39"/>
                    <a:pt x="754" y="39"/>
                    <a:pt x="755" y="39"/>
                  </a:cubicBezTo>
                  <a:lnTo>
                    <a:pt x="755" y="39"/>
                  </a:lnTo>
                  <a:cubicBezTo>
                    <a:pt x="754" y="39"/>
                    <a:pt x="754" y="39"/>
                    <a:pt x="754" y="39"/>
                  </a:cubicBezTo>
                  <a:close/>
                  <a:moveTo>
                    <a:pt x="638" y="0"/>
                  </a:moveTo>
                  <a:cubicBezTo>
                    <a:pt x="624" y="0"/>
                    <a:pt x="610" y="2"/>
                    <a:pt x="596" y="6"/>
                  </a:cubicBezTo>
                  <a:cubicBezTo>
                    <a:pt x="569" y="8"/>
                    <a:pt x="545" y="13"/>
                    <a:pt x="519" y="24"/>
                  </a:cubicBezTo>
                  <a:cubicBezTo>
                    <a:pt x="490" y="38"/>
                    <a:pt x="464" y="57"/>
                    <a:pt x="439" y="79"/>
                  </a:cubicBezTo>
                  <a:cubicBezTo>
                    <a:pt x="426" y="85"/>
                    <a:pt x="415" y="94"/>
                    <a:pt x="403" y="104"/>
                  </a:cubicBezTo>
                  <a:cubicBezTo>
                    <a:pt x="384" y="115"/>
                    <a:pt x="367" y="129"/>
                    <a:pt x="352" y="146"/>
                  </a:cubicBezTo>
                  <a:cubicBezTo>
                    <a:pt x="332" y="167"/>
                    <a:pt x="315" y="189"/>
                    <a:pt x="297" y="214"/>
                  </a:cubicBezTo>
                  <a:cubicBezTo>
                    <a:pt x="285" y="234"/>
                    <a:pt x="270" y="254"/>
                    <a:pt x="265" y="277"/>
                  </a:cubicBezTo>
                  <a:cubicBezTo>
                    <a:pt x="259" y="310"/>
                    <a:pt x="270" y="344"/>
                    <a:pt x="296" y="365"/>
                  </a:cubicBezTo>
                  <a:cubicBezTo>
                    <a:pt x="304" y="372"/>
                    <a:pt x="311" y="377"/>
                    <a:pt x="321" y="380"/>
                  </a:cubicBezTo>
                  <a:cubicBezTo>
                    <a:pt x="322" y="382"/>
                    <a:pt x="323" y="383"/>
                    <a:pt x="325" y="383"/>
                  </a:cubicBezTo>
                  <a:cubicBezTo>
                    <a:pt x="341" y="399"/>
                    <a:pt x="362" y="404"/>
                    <a:pt x="384" y="406"/>
                  </a:cubicBezTo>
                  <a:cubicBezTo>
                    <a:pt x="387" y="452"/>
                    <a:pt x="393" y="499"/>
                    <a:pt x="397" y="545"/>
                  </a:cubicBezTo>
                  <a:cubicBezTo>
                    <a:pt x="399" y="583"/>
                    <a:pt x="400" y="621"/>
                    <a:pt x="400" y="658"/>
                  </a:cubicBezTo>
                  <a:lnTo>
                    <a:pt x="400" y="681"/>
                  </a:lnTo>
                  <a:cubicBezTo>
                    <a:pt x="384" y="736"/>
                    <a:pt x="368" y="792"/>
                    <a:pt x="361" y="850"/>
                  </a:cubicBezTo>
                  <a:cubicBezTo>
                    <a:pt x="354" y="849"/>
                    <a:pt x="347" y="849"/>
                    <a:pt x="341" y="849"/>
                  </a:cubicBezTo>
                  <a:cubicBezTo>
                    <a:pt x="314" y="849"/>
                    <a:pt x="286" y="853"/>
                    <a:pt x="263" y="859"/>
                  </a:cubicBezTo>
                  <a:cubicBezTo>
                    <a:pt x="234" y="865"/>
                    <a:pt x="207" y="874"/>
                    <a:pt x="181" y="888"/>
                  </a:cubicBezTo>
                  <a:cubicBezTo>
                    <a:pt x="158" y="899"/>
                    <a:pt x="135" y="912"/>
                    <a:pt x="113" y="926"/>
                  </a:cubicBezTo>
                  <a:cubicBezTo>
                    <a:pt x="84" y="945"/>
                    <a:pt x="65" y="968"/>
                    <a:pt x="53" y="997"/>
                  </a:cubicBezTo>
                  <a:cubicBezTo>
                    <a:pt x="43" y="1009"/>
                    <a:pt x="34" y="1023"/>
                    <a:pt x="28" y="1035"/>
                  </a:cubicBezTo>
                  <a:cubicBezTo>
                    <a:pt x="15" y="1065"/>
                    <a:pt x="1" y="1094"/>
                    <a:pt x="7" y="1126"/>
                  </a:cubicBezTo>
                  <a:cubicBezTo>
                    <a:pt x="12" y="1154"/>
                    <a:pt x="21" y="1182"/>
                    <a:pt x="41" y="1203"/>
                  </a:cubicBezTo>
                  <a:cubicBezTo>
                    <a:pt x="52" y="1215"/>
                    <a:pt x="64" y="1226"/>
                    <a:pt x="77" y="1237"/>
                  </a:cubicBezTo>
                  <a:cubicBezTo>
                    <a:pt x="87" y="1254"/>
                    <a:pt x="100" y="1267"/>
                    <a:pt x="116" y="1278"/>
                  </a:cubicBezTo>
                  <a:cubicBezTo>
                    <a:pt x="142" y="1296"/>
                    <a:pt x="173" y="1308"/>
                    <a:pt x="204" y="1311"/>
                  </a:cubicBezTo>
                  <a:cubicBezTo>
                    <a:pt x="207" y="1311"/>
                    <a:pt x="210" y="1311"/>
                    <a:pt x="212" y="1311"/>
                  </a:cubicBezTo>
                  <a:cubicBezTo>
                    <a:pt x="220" y="1311"/>
                    <a:pt x="227" y="1310"/>
                    <a:pt x="235" y="1309"/>
                  </a:cubicBezTo>
                  <a:cubicBezTo>
                    <a:pt x="242" y="1311"/>
                    <a:pt x="248" y="1313"/>
                    <a:pt x="255" y="1313"/>
                  </a:cubicBezTo>
                  <a:cubicBezTo>
                    <a:pt x="258" y="1314"/>
                    <a:pt x="261" y="1316"/>
                    <a:pt x="264" y="1317"/>
                  </a:cubicBezTo>
                  <a:cubicBezTo>
                    <a:pt x="274" y="1319"/>
                    <a:pt x="285" y="1321"/>
                    <a:pt x="295" y="1322"/>
                  </a:cubicBezTo>
                  <a:cubicBezTo>
                    <a:pt x="297" y="1322"/>
                    <a:pt x="299" y="1322"/>
                    <a:pt x="302" y="1322"/>
                  </a:cubicBezTo>
                  <a:cubicBezTo>
                    <a:pt x="326" y="1322"/>
                    <a:pt x="351" y="1317"/>
                    <a:pt x="374" y="1308"/>
                  </a:cubicBezTo>
                  <a:cubicBezTo>
                    <a:pt x="393" y="1302"/>
                    <a:pt x="409" y="1296"/>
                    <a:pt x="425" y="1283"/>
                  </a:cubicBezTo>
                  <a:cubicBezTo>
                    <a:pt x="455" y="1261"/>
                    <a:pt x="482" y="1236"/>
                    <a:pt x="509" y="1209"/>
                  </a:cubicBezTo>
                  <a:cubicBezTo>
                    <a:pt x="536" y="1181"/>
                    <a:pt x="557" y="1150"/>
                    <a:pt x="579" y="1119"/>
                  </a:cubicBezTo>
                  <a:lnTo>
                    <a:pt x="579" y="1119"/>
                  </a:lnTo>
                  <a:cubicBezTo>
                    <a:pt x="579" y="1119"/>
                    <a:pt x="579" y="1120"/>
                    <a:pt x="579" y="1120"/>
                  </a:cubicBezTo>
                  <a:cubicBezTo>
                    <a:pt x="594" y="1100"/>
                    <a:pt x="612" y="1082"/>
                    <a:pt x="629" y="1061"/>
                  </a:cubicBezTo>
                  <a:cubicBezTo>
                    <a:pt x="643" y="1043"/>
                    <a:pt x="655" y="1022"/>
                    <a:pt x="666" y="1001"/>
                  </a:cubicBezTo>
                  <a:lnTo>
                    <a:pt x="666" y="1001"/>
                  </a:lnTo>
                  <a:cubicBezTo>
                    <a:pt x="665" y="1002"/>
                    <a:pt x="665" y="1003"/>
                    <a:pt x="663" y="1005"/>
                  </a:cubicBezTo>
                  <a:cubicBezTo>
                    <a:pt x="665" y="1002"/>
                    <a:pt x="667" y="999"/>
                    <a:pt x="668" y="997"/>
                  </a:cubicBezTo>
                  <a:cubicBezTo>
                    <a:pt x="668" y="995"/>
                    <a:pt x="671" y="995"/>
                    <a:pt x="671" y="994"/>
                  </a:cubicBezTo>
                  <a:lnTo>
                    <a:pt x="671" y="995"/>
                  </a:lnTo>
                  <a:cubicBezTo>
                    <a:pt x="689" y="964"/>
                    <a:pt x="709" y="933"/>
                    <a:pt x="723" y="901"/>
                  </a:cubicBezTo>
                  <a:cubicBezTo>
                    <a:pt x="744" y="854"/>
                    <a:pt x="763" y="804"/>
                    <a:pt x="780" y="755"/>
                  </a:cubicBezTo>
                  <a:cubicBezTo>
                    <a:pt x="805" y="683"/>
                    <a:pt x="821" y="609"/>
                    <a:pt x="833" y="533"/>
                  </a:cubicBezTo>
                  <a:cubicBezTo>
                    <a:pt x="839" y="493"/>
                    <a:pt x="844" y="451"/>
                    <a:pt x="847" y="410"/>
                  </a:cubicBezTo>
                  <a:cubicBezTo>
                    <a:pt x="849" y="394"/>
                    <a:pt x="852" y="376"/>
                    <a:pt x="853" y="360"/>
                  </a:cubicBezTo>
                  <a:cubicBezTo>
                    <a:pt x="861" y="316"/>
                    <a:pt x="864" y="275"/>
                    <a:pt x="857" y="234"/>
                  </a:cubicBezTo>
                  <a:cubicBezTo>
                    <a:pt x="850" y="193"/>
                    <a:pt x="838" y="153"/>
                    <a:pt x="818" y="119"/>
                  </a:cubicBezTo>
                  <a:cubicBezTo>
                    <a:pt x="810" y="102"/>
                    <a:pt x="801" y="84"/>
                    <a:pt x="787" y="70"/>
                  </a:cubicBezTo>
                  <a:cubicBezTo>
                    <a:pt x="780" y="59"/>
                    <a:pt x="767" y="50"/>
                    <a:pt x="757" y="41"/>
                  </a:cubicBezTo>
                  <a:lnTo>
                    <a:pt x="757" y="41"/>
                  </a:lnTo>
                  <a:cubicBezTo>
                    <a:pt x="758" y="41"/>
                    <a:pt x="758" y="42"/>
                    <a:pt x="759" y="43"/>
                  </a:cubicBezTo>
                  <a:cubicBezTo>
                    <a:pt x="758" y="42"/>
                    <a:pt x="756" y="40"/>
                    <a:pt x="755" y="39"/>
                  </a:cubicBezTo>
                  <a:lnTo>
                    <a:pt x="755" y="39"/>
                  </a:lnTo>
                  <a:cubicBezTo>
                    <a:pt x="755" y="40"/>
                    <a:pt x="756" y="40"/>
                    <a:pt x="757" y="41"/>
                  </a:cubicBezTo>
                  <a:lnTo>
                    <a:pt x="757" y="41"/>
                  </a:lnTo>
                  <a:cubicBezTo>
                    <a:pt x="749" y="35"/>
                    <a:pt x="743" y="28"/>
                    <a:pt x="735" y="22"/>
                  </a:cubicBezTo>
                  <a:cubicBezTo>
                    <a:pt x="716" y="11"/>
                    <a:pt x="695" y="6"/>
                    <a:pt x="676" y="2"/>
                  </a:cubicBezTo>
                  <a:cubicBezTo>
                    <a:pt x="664" y="1"/>
                    <a:pt x="651" y="0"/>
                    <a:pt x="638" y="0"/>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1714875" y="3869225"/>
              <a:ext cx="23425" cy="6400"/>
            </a:xfrm>
            <a:custGeom>
              <a:avLst/>
              <a:gdLst/>
              <a:ahLst/>
              <a:cxnLst/>
              <a:rect l="l" t="t" r="r" b="b"/>
              <a:pathLst>
                <a:path w="937" h="256" extrusionOk="0">
                  <a:moveTo>
                    <a:pt x="205" y="1"/>
                  </a:moveTo>
                  <a:cubicBezTo>
                    <a:pt x="175" y="1"/>
                    <a:pt x="144" y="14"/>
                    <a:pt x="115" y="25"/>
                  </a:cubicBezTo>
                  <a:cubicBezTo>
                    <a:pt x="90" y="34"/>
                    <a:pt x="62" y="47"/>
                    <a:pt x="39" y="65"/>
                  </a:cubicBezTo>
                  <a:cubicBezTo>
                    <a:pt x="24" y="71"/>
                    <a:pt x="11" y="81"/>
                    <a:pt x="1" y="93"/>
                  </a:cubicBezTo>
                  <a:cubicBezTo>
                    <a:pt x="2" y="97"/>
                    <a:pt x="5" y="101"/>
                    <a:pt x="6" y="107"/>
                  </a:cubicBezTo>
                  <a:cubicBezTo>
                    <a:pt x="7" y="108"/>
                    <a:pt x="7" y="108"/>
                    <a:pt x="7" y="108"/>
                  </a:cubicBezTo>
                  <a:cubicBezTo>
                    <a:pt x="7" y="108"/>
                    <a:pt x="7" y="108"/>
                    <a:pt x="7" y="108"/>
                  </a:cubicBezTo>
                  <a:cubicBezTo>
                    <a:pt x="8" y="109"/>
                    <a:pt x="8" y="111"/>
                    <a:pt x="9" y="113"/>
                  </a:cubicBezTo>
                  <a:lnTo>
                    <a:pt x="9" y="113"/>
                  </a:lnTo>
                  <a:cubicBezTo>
                    <a:pt x="8" y="112"/>
                    <a:pt x="8" y="112"/>
                    <a:pt x="8" y="112"/>
                  </a:cubicBezTo>
                  <a:lnTo>
                    <a:pt x="8" y="112"/>
                  </a:lnTo>
                  <a:cubicBezTo>
                    <a:pt x="8" y="112"/>
                    <a:pt x="8" y="112"/>
                    <a:pt x="9" y="113"/>
                  </a:cubicBezTo>
                  <a:lnTo>
                    <a:pt x="9" y="113"/>
                  </a:lnTo>
                  <a:cubicBezTo>
                    <a:pt x="9" y="114"/>
                    <a:pt x="9" y="115"/>
                    <a:pt x="10" y="116"/>
                  </a:cubicBezTo>
                  <a:lnTo>
                    <a:pt x="10" y="116"/>
                  </a:lnTo>
                  <a:cubicBezTo>
                    <a:pt x="10" y="116"/>
                    <a:pt x="10" y="116"/>
                    <a:pt x="10" y="117"/>
                  </a:cubicBezTo>
                  <a:cubicBezTo>
                    <a:pt x="11" y="118"/>
                    <a:pt x="10" y="118"/>
                    <a:pt x="11" y="119"/>
                  </a:cubicBezTo>
                  <a:cubicBezTo>
                    <a:pt x="11" y="121"/>
                    <a:pt x="12" y="122"/>
                    <a:pt x="13" y="123"/>
                  </a:cubicBezTo>
                  <a:cubicBezTo>
                    <a:pt x="16" y="126"/>
                    <a:pt x="17" y="127"/>
                    <a:pt x="17" y="129"/>
                  </a:cubicBezTo>
                  <a:cubicBezTo>
                    <a:pt x="24" y="133"/>
                    <a:pt x="29" y="139"/>
                    <a:pt x="34" y="143"/>
                  </a:cubicBezTo>
                  <a:cubicBezTo>
                    <a:pt x="44" y="152"/>
                    <a:pt x="57" y="158"/>
                    <a:pt x="67" y="165"/>
                  </a:cubicBezTo>
                  <a:cubicBezTo>
                    <a:pt x="86" y="178"/>
                    <a:pt x="105" y="188"/>
                    <a:pt x="126" y="196"/>
                  </a:cubicBezTo>
                  <a:cubicBezTo>
                    <a:pt x="141" y="204"/>
                    <a:pt x="158" y="211"/>
                    <a:pt x="173" y="219"/>
                  </a:cubicBezTo>
                  <a:lnTo>
                    <a:pt x="197" y="226"/>
                  </a:lnTo>
                  <a:lnTo>
                    <a:pt x="196" y="226"/>
                  </a:lnTo>
                  <a:cubicBezTo>
                    <a:pt x="198" y="227"/>
                    <a:pt x="201" y="227"/>
                    <a:pt x="203" y="227"/>
                  </a:cubicBezTo>
                  <a:cubicBezTo>
                    <a:pt x="204" y="229"/>
                    <a:pt x="206" y="229"/>
                    <a:pt x="207" y="229"/>
                  </a:cubicBezTo>
                  <a:lnTo>
                    <a:pt x="206" y="229"/>
                  </a:lnTo>
                  <a:cubicBezTo>
                    <a:pt x="224" y="235"/>
                    <a:pt x="241" y="238"/>
                    <a:pt x="260" y="242"/>
                  </a:cubicBezTo>
                  <a:cubicBezTo>
                    <a:pt x="265" y="242"/>
                    <a:pt x="270" y="242"/>
                    <a:pt x="275" y="243"/>
                  </a:cubicBezTo>
                  <a:cubicBezTo>
                    <a:pt x="302" y="246"/>
                    <a:pt x="331" y="251"/>
                    <a:pt x="359" y="253"/>
                  </a:cubicBezTo>
                  <a:cubicBezTo>
                    <a:pt x="362" y="253"/>
                    <a:pt x="366" y="253"/>
                    <a:pt x="368" y="255"/>
                  </a:cubicBezTo>
                  <a:cubicBezTo>
                    <a:pt x="367" y="254"/>
                    <a:pt x="366" y="254"/>
                    <a:pt x="365" y="253"/>
                  </a:cubicBezTo>
                  <a:lnTo>
                    <a:pt x="365" y="253"/>
                  </a:lnTo>
                  <a:cubicBezTo>
                    <a:pt x="380" y="255"/>
                    <a:pt x="395" y="255"/>
                    <a:pt x="410" y="255"/>
                  </a:cubicBezTo>
                  <a:lnTo>
                    <a:pt x="418" y="255"/>
                  </a:lnTo>
                  <a:cubicBezTo>
                    <a:pt x="462" y="253"/>
                    <a:pt x="507" y="250"/>
                    <a:pt x="552" y="246"/>
                  </a:cubicBezTo>
                  <a:cubicBezTo>
                    <a:pt x="571" y="243"/>
                    <a:pt x="590" y="240"/>
                    <a:pt x="609" y="236"/>
                  </a:cubicBezTo>
                  <a:cubicBezTo>
                    <a:pt x="629" y="231"/>
                    <a:pt x="650" y="229"/>
                    <a:pt x="671" y="225"/>
                  </a:cubicBezTo>
                  <a:lnTo>
                    <a:pt x="669" y="225"/>
                  </a:lnTo>
                  <a:cubicBezTo>
                    <a:pt x="689" y="221"/>
                    <a:pt x="709" y="215"/>
                    <a:pt x="729" y="210"/>
                  </a:cubicBezTo>
                  <a:cubicBezTo>
                    <a:pt x="753" y="204"/>
                    <a:pt x="776" y="196"/>
                    <a:pt x="798" y="186"/>
                  </a:cubicBezTo>
                  <a:lnTo>
                    <a:pt x="798" y="186"/>
                  </a:lnTo>
                  <a:cubicBezTo>
                    <a:pt x="794" y="188"/>
                    <a:pt x="791" y="189"/>
                    <a:pt x="787" y="191"/>
                  </a:cubicBezTo>
                  <a:lnTo>
                    <a:pt x="815" y="180"/>
                  </a:lnTo>
                  <a:lnTo>
                    <a:pt x="813" y="180"/>
                  </a:lnTo>
                  <a:cubicBezTo>
                    <a:pt x="842" y="168"/>
                    <a:pt x="869" y="155"/>
                    <a:pt x="898" y="142"/>
                  </a:cubicBezTo>
                  <a:cubicBezTo>
                    <a:pt x="910" y="134"/>
                    <a:pt x="923" y="131"/>
                    <a:pt x="937" y="129"/>
                  </a:cubicBezTo>
                  <a:cubicBezTo>
                    <a:pt x="927" y="114"/>
                    <a:pt x="913" y="103"/>
                    <a:pt x="895" y="96"/>
                  </a:cubicBezTo>
                  <a:cubicBezTo>
                    <a:pt x="879" y="90"/>
                    <a:pt x="864" y="90"/>
                    <a:pt x="847" y="88"/>
                  </a:cubicBezTo>
                  <a:cubicBezTo>
                    <a:pt x="782" y="83"/>
                    <a:pt x="717" y="75"/>
                    <a:pt x="652" y="69"/>
                  </a:cubicBezTo>
                  <a:cubicBezTo>
                    <a:pt x="611" y="66"/>
                    <a:pt x="571" y="64"/>
                    <a:pt x="531" y="60"/>
                  </a:cubicBezTo>
                  <a:cubicBezTo>
                    <a:pt x="507" y="58"/>
                    <a:pt x="483" y="57"/>
                    <a:pt x="459" y="57"/>
                  </a:cubicBezTo>
                  <a:cubicBezTo>
                    <a:pt x="435" y="57"/>
                    <a:pt x="412" y="58"/>
                    <a:pt x="388" y="59"/>
                  </a:cubicBezTo>
                  <a:cubicBezTo>
                    <a:pt x="354" y="59"/>
                    <a:pt x="321" y="59"/>
                    <a:pt x="287" y="60"/>
                  </a:cubicBezTo>
                  <a:cubicBezTo>
                    <a:pt x="280" y="39"/>
                    <a:pt x="266" y="21"/>
                    <a:pt x="245" y="11"/>
                  </a:cubicBezTo>
                  <a:cubicBezTo>
                    <a:pt x="232" y="3"/>
                    <a:pt x="219" y="1"/>
                    <a:pt x="205" y="1"/>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1716350" y="3873275"/>
              <a:ext cx="300" cy="150"/>
            </a:xfrm>
            <a:custGeom>
              <a:avLst/>
              <a:gdLst/>
              <a:ahLst/>
              <a:cxnLst/>
              <a:rect l="l" t="t" r="r" b="b"/>
              <a:pathLst>
                <a:path w="12" h="6" extrusionOk="0">
                  <a:moveTo>
                    <a:pt x="1" y="0"/>
                  </a:moveTo>
                  <a:lnTo>
                    <a:pt x="5" y="2"/>
                  </a:lnTo>
                  <a:lnTo>
                    <a:pt x="5" y="2"/>
                  </a:lnTo>
                  <a:cubicBezTo>
                    <a:pt x="4" y="1"/>
                    <a:pt x="2" y="1"/>
                    <a:pt x="1" y="0"/>
                  </a:cubicBezTo>
                  <a:close/>
                  <a:moveTo>
                    <a:pt x="5" y="2"/>
                  </a:moveTo>
                  <a:lnTo>
                    <a:pt x="5" y="2"/>
                  </a:lnTo>
                  <a:cubicBezTo>
                    <a:pt x="7" y="3"/>
                    <a:pt x="9" y="4"/>
                    <a:pt x="10" y="5"/>
                  </a:cubicBezTo>
                  <a:lnTo>
                    <a:pt x="10" y="5"/>
                  </a:lnTo>
                  <a:cubicBezTo>
                    <a:pt x="10" y="4"/>
                    <a:pt x="10" y="3"/>
                    <a:pt x="9" y="3"/>
                  </a:cubicBezTo>
                  <a:lnTo>
                    <a:pt x="5" y="2"/>
                  </a:lnTo>
                  <a:close/>
                  <a:moveTo>
                    <a:pt x="10" y="5"/>
                  </a:moveTo>
                  <a:cubicBezTo>
                    <a:pt x="10" y="5"/>
                    <a:pt x="11" y="5"/>
                    <a:pt x="11" y="5"/>
                  </a:cubicBezTo>
                  <a:cubicBezTo>
                    <a:pt x="11" y="5"/>
                    <a:pt x="11" y="5"/>
                    <a:pt x="10" y="5"/>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1733050" y="3874500"/>
              <a:ext cx="200" cy="75"/>
            </a:xfrm>
            <a:custGeom>
              <a:avLst/>
              <a:gdLst/>
              <a:ahLst/>
              <a:cxnLst/>
              <a:rect l="l" t="t" r="r" b="b"/>
              <a:pathLst>
                <a:path w="8" h="3" extrusionOk="0">
                  <a:moveTo>
                    <a:pt x="6" y="1"/>
                  </a:moveTo>
                  <a:cubicBezTo>
                    <a:pt x="4" y="1"/>
                    <a:pt x="1" y="3"/>
                    <a:pt x="0" y="3"/>
                  </a:cubicBezTo>
                  <a:cubicBezTo>
                    <a:pt x="2" y="3"/>
                    <a:pt x="6" y="3"/>
                    <a:pt x="8" y="1"/>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1777100" y="3887250"/>
              <a:ext cx="275" cy="100"/>
            </a:xfrm>
            <a:custGeom>
              <a:avLst/>
              <a:gdLst/>
              <a:ahLst/>
              <a:cxnLst/>
              <a:rect l="l" t="t" r="r" b="b"/>
              <a:pathLst>
                <a:path w="11" h="4" extrusionOk="0">
                  <a:moveTo>
                    <a:pt x="0" y="1"/>
                  </a:moveTo>
                  <a:cubicBezTo>
                    <a:pt x="1" y="2"/>
                    <a:pt x="3" y="2"/>
                    <a:pt x="4" y="2"/>
                  </a:cubicBezTo>
                  <a:cubicBezTo>
                    <a:pt x="5" y="2"/>
                    <a:pt x="8" y="4"/>
                    <a:pt x="10" y="4"/>
                  </a:cubicBezTo>
                  <a:cubicBezTo>
                    <a:pt x="8" y="2"/>
                    <a:pt x="4" y="1"/>
                    <a:pt x="0" y="1"/>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4"/>
            <p:cNvSpPr/>
            <p:nvPr/>
          </p:nvSpPr>
          <p:spPr>
            <a:xfrm>
              <a:off x="1766725" y="3883600"/>
              <a:ext cx="175" cy="100"/>
            </a:xfrm>
            <a:custGeom>
              <a:avLst/>
              <a:gdLst/>
              <a:ahLst/>
              <a:cxnLst/>
              <a:rect l="l" t="t" r="r" b="b"/>
              <a:pathLst>
                <a:path w="7" h="4" extrusionOk="0">
                  <a:moveTo>
                    <a:pt x="6" y="3"/>
                  </a:moveTo>
                  <a:cubicBezTo>
                    <a:pt x="3" y="2"/>
                    <a:pt x="2" y="1"/>
                    <a:pt x="0" y="0"/>
                  </a:cubicBezTo>
                  <a:lnTo>
                    <a:pt x="0" y="0"/>
                  </a:lnTo>
                  <a:cubicBezTo>
                    <a:pt x="2" y="1"/>
                    <a:pt x="3" y="2"/>
                    <a:pt x="6" y="3"/>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1788300" y="3888225"/>
              <a:ext cx="125" cy="50"/>
            </a:xfrm>
            <a:custGeom>
              <a:avLst/>
              <a:gdLst/>
              <a:ahLst/>
              <a:cxnLst/>
              <a:rect l="l" t="t" r="r" b="b"/>
              <a:pathLst>
                <a:path w="5" h="2" extrusionOk="0">
                  <a:moveTo>
                    <a:pt x="1" y="1"/>
                  </a:moveTo>
                  <a:cubicBezTo>
                    <a:pt x="1" y="1"/>
                    <a:pt x="1" y="1"/>
                    <a:pt x="2" y="1"/>
                  </a:cubicBezTo>
                  <a:cubicBezTo>
                    <a:pt x="3" y="1"/>
                    <a:pt x="4" y="1"/>
                    <a:pt x="4" y="1"/>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1765475" y="3882675"/>
              <a:ext cx="100" cy="75"/>
            </a:xfrm>
            <a:custGeom>
              <a:avLst/>
              <a:gdLst/>
              <a:ahLst/>
              <a:cxnLst/>
              <a:rect l="l" t="t" r="r" b="b"/>
              <a:pathLst>
                <a:path w="4" h="3" extrusionOk="0">
                  <a:moveTo>
                    <a:pt x="1" y="1"/>
                  </a:moveTo>
                  <a:lnTo>
                    <a:pt x="1" y="1"/>
                  </a:lnTo>
                  <a:lnTo>
                    <a:pt x="1" y="1"/>
                  </a:lnTo>
                  <a:cubicBezTo>
                    <a:pt x="1" y="1"/>
                    <a:pt x="1" y="1"/>
                    <a:pt x="1" y="1"/>
                  </a:cubicBezTo>
                  <a:close/>
                  <a:moveTo>
                    <a:pt x="1" y="1"/>
                  </a:moveTo>
                  <a:cubicBezTo>
                    <a:pt x="1" y="2"/>
                    <a:pt x="1" y="2"/>
                    <a:pt x="2" y="2"/>
                  </a:cubicBezTo>
                  <a:lnTo>
                    <a:pt x="4" y="3"/>
                  </a:lnTo>
                  <a:lnTo>
                    <a:pt x="1" y="1"/>
                  </a:ln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4"/>
            <p:cNvSpPr/>
            <p:nvPr/>
          </p:nvSpPr>
          <p:spPr>
            <a:xfrm>
              <a:off x="1788400" y="3888225"/>
              <a:ext cx="175" cy="25"/>
            </a:xfrm>
            <a:custGeom>
              <a:avLst/>
              <a:gdLst/>
              <a:ahLst/>
              <a:cxnLst/>
              <a:rect l="l" t="t" r="r" b="b"/>
              <a:pathLst>
                <a:path w="7" h="1" extrusionOk="0">
                  <a:moveTo>
                    <a:pt x="6" y="1"/>
                  </a:moveTo>
                  <a:lnTo>
                    <a:pt x="6" y="1"/>
                  </a:lnTo>
                  <a:lnTo>
                    <a:pt x="0" y="1"/>
                  </a:ln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4"/>
            <p:cNvSpPr/>
            <p:nvPr/>
          </p:nvSpPr>
          <p:spPr>
            <a:xfrm>
              <a:off x="1765225" y="3882575"/>
              <a:ext cx="225" cy="650"/>
            </a:xfrm>
            <a:custGeom>
              <a:avLst/>
              <a:gdLst/>
              <a:ahLst/>
              <a:cxnLst/>
              <a:rect l="l" t="t" r="r" b="b"/>
              <a:pathLst>
                <a:path w="9" h="26" extrusionOk="0">
                  <a:moveTo>
                    <a:pt x="0" y="1"/>
                  </a:moveTo>
                  <a:cubicBezTo>
                    <a:pt x="0" y="2"/>
                    <a:pt x="1" y="3"/>
                    <a:pt x="1" y="5"/>
                  </a:cubicBezTo>
                  <a:lnTo>
                    <a:pt x="1" y="3"/>
                  </a:lnTo>
                  <a:cubicBezTo>
                    <a:pt x="3" y="8"/>
                    <a:pt x="4" y="11"/>
                    <a:pt x="5" y="15"/>
                  </a:cubicBezTo>
                  <a:cubicBezTo>
                    <a:pt x="5" y="17"/>
                    <a:pt x="7" y="21"/>
                    <a:pt x="9" y="26"/>
                  </a:cubicBezTo>
                  <a:cubicBezTo>
                    <a:pt x="7" y="16"/>
                    <a:pt x="4" y="8"/>
                    <a:pt x="0" y="1"/>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1680175" y="3895275"/>
              <a:ext cx="14150" cy="39325"/>
            </a:xfrm>
            <a:custGeom>
              <a:avLst/>
              <a:gdLst/>
              <a:ahLst/>
              <a:cxnLst/>
              <a:rect l="l" t="t" r="r" b="b"/>
              <a:pathLst>
                <a:path w="566" h="1573" extrusionOk="0">
                  <a:moveTo>
                    <a:pt x="89" y="0"/>
                  </a:moveTo>
                  <a:cubicBezTo>
                    <a:pt x="82" y="0"/>
                    <a:pt x="75" y="1"/>
                    <a:pt x="68" y="3"/>
                  </a:cubicBezTo>
                  <a:cubicBezTo>
                    <a:pt x="29" y="13"/>
                    <a:pt x="3" y="46"/>
                    <a:pt x="1" y="86"/>
                  </a:cubicBezTo>
                  <a:cubicBezTo>
                    <a:pt x="1" y="107"/>
                    <a:pt x="5" y="129"/>
                    <a:pt x="10" y="149"/>
                  </a:cubicBezTo>
                  <a:cubicBezTo>
                    <a:pt x="8" y="171"/>
                    <a:pt x="11" y="194"/>
                    <a:pt x="15" y="212"/>
                  </a:cubicBezTo>
                  <a:cubicBezTo>
                    <a:pt x="17" y="237"/>
                    <a:pt x="22" y="261"/>
                    <a:pt x="27" y="284"/>
                  </a:cubicBezTo>
                  <a:cubicBezTo>
                    <a:pt x="38" y="338"/>
                    <a:pt x="51" y="388"/>
                    <a:pt x="67" y="439"/>
                  </a:cubicBezTo>
                  <a:cubicBezTo>
                    <a:pt x="98" y="541"/>
                    <a:pt x="134" y="642"/>
                    <a:pt x="172" y="742"/>
                  </a:cubicBezTo>
                  <a:cubicBezTo>
                    <a:pt x="211" y="841"/>
                    <a:pt x="249" y="942"/>
                    <a:pt x="297" y="1037"/>
                  </a:cubicBezTo>
                  <a:cubicBezTo>
                    <a:pt x="305" y="1052"/>
                    <a:pt x="313" y="1067"/>
                    <a:pt x="322" y="1081"/>
                  </a:cubicBezTo>
                  <a:cubicBezTo>
                    <a:pt x="320" y="1090"/>
                    <a:pt x="317" y="1102"/>
                    <a:pt x="315" y="1113"/>
                  </a:cubicBezTo>
                  <a:cubicBezTo>
                    <a:pt x="304" y="1155"/>
                    <a:pt x="295" y="1197"/>
                    <a:pt x="287" y="1239"/>
                  </a:cubicBezTo>
                  <a:cubicBezTo>
                    <a:pt x="281" y="1276"/>
                    <a:pt x="274" y="1316"/>
                    <a:pt x="273" y="1354"/>
                  </a:cubicBezTo>
                  <a:cubicBezTo>
                    <a:pt x="270" y="1398"/>
                    <a:pt x="265" y="1443"/>
                    <a:pt x="273" y="1487"/>
                  </a:cubicBezTo>
                  <a:cubicBezTo>
                    <a:pt x="276" y="1506"/>
                    <a:pt x="289" y="1523"/>
                    <a:pt x="302" y="1534"/>
                  </a:cubicBezTo>
                  <a:cubicBezTo>
                    <a:pt x="316" y="1554"/>
                    <a:pt x="336" y="1567"/>
                    <a:pt x="361" y="1570"/>
                  </a:cubicBezTo>
                  <a:cubicBezTo>
                    <a:pt x="364" y="1572"/>
                    <a:pt x="367" y="1572"/>
                    <a:pt x="369" y="1572"/>
                  </a:cubicBezTo>
                  <a:cubicBezTo>
                    <a:pt x="371" y="1572"/>
                    <a:pt x="372" y="1572"/>
                    <a:pt x="374" y="1572"/>
                  </a:cubicBezTo>
                  <a:cubicBezTo>
                    <a:pt x="412" y="1572"/>
                    <a:pt x="449" y="1547"/>
                    <a:pt x="460" y="1509"/>
                  </a:cubicBezTo>
                  <a:cubicBezTo>
                    <a:pt x="465" y="1489"/>
                    <a:pt x="469" y="1468"/>
                    <a:pt x="471" y="1447"/>
                  </a:cubicBezTo>
                  <a:cubicBezTo>
                    <a:pt x="476" y="1425"/>
                    <a:pt x="481" y="1403"/>
                    <a:pt x="485" y="1382"/>
                  </a:cubicBezTo>
                  <a:cubicBezTo>
                    <a:pt x="496" y="1330"/>
                    <a:pt x="507" y="1275"/>
                    <a:pt x="516" y="1222"/>
                  </a:cubicBezTo>
                  <a:cubicBezTo>
                    <a:pt x="516" y="1221"/>
                    <a:pt x="516" y="1220"/>
                    <a:pt x="517" y="1217"/>
                  </a:cubicBezTo>
                  <a:cubicBezTo>
                    <a:pt x="529" y="1211"/>
                    <a:pt x="542" y="1200"/>
                    <a:pt x="549" y="1185"/>
                  </a:cubicBezTo>
                  <a:cubicBezTo>
                    <a:pt x="564" y="1159"/>
                    <a:pt x="565" y="1134"/>
                    <a:pt x="557" y="1105"/>
                  </a:cubicBezTo>
                  <a:cubicBezTo>
                    <a:pt x="549" y="1082"/>
                    <a:pt x="537" y="1061"/>
                    <a:pt x="526" y="1040"/>
                  </a:cubicBezTo>
                  <a:cubicBezTo>
                    <a:pt x="523" y="1034"/>
                    <a:pt x="521" y="1029"/>
                    <a:pt x="519" y="1024"/>
                  </a:cubicBezTo>
                  <a:lnTo>
                    <a:pt x="519" y="1024"/>
                  </a:lnTo>
                  <a:cubicBezTo>
                    <a:pt x="519" y="1024"/>
                    <a:pt x="519" y="1024"/>
                    <a:pt x="519" y="1024"/>
                  </a:cubicBezTo>
                  <a:cubicBezTo>
                    <a:pt x="518" y="1022"/>
                    <a:pt x="518" y="1020"/>
                    <a:pt x="517" y="1019"/>
                  </a:cubicBezTo>
                  <a:cubicBezTo>
                    <a:pt x="516" y="1011"/>
                    <a:pt x="514" y="1004"/>
                    <a:pt x="511" y="995"/>
                  </a:cubicBezTo>
                  <a:cubicBezTo>
                    <a:pt x="507" y="985"/>
                    <a:pt x="500" y="976"/>
                    <a:pt x="493" y="969"/>
                  </a:cubicBezTo>
                  <a:cubicBezTo>
                    <a:pt x="404" y="771"/>
                    <a:pt x="336" y="565"/>
                    <a:pt x="268" y="360"/>
                  </a:cubicBezTo>
                  <a:lnTo>
                    <a:pt x="268" y="361"/>
                  </a:lnTo>
                  <a:cubicBezTo>
                    <a:pt x="253" y="310"/>
                    <a:pt x="235" y="261"/>
                    <a:pt x="220" y="209"/>
                  </a:cubicBezTo>
                  <a:cubicBezTo>
                    <a:pt x="212" y="186"/>
                    <a:pt x="206" y="164"/>
                    <a:pt x="199" y="142"/>
                  </a:cubicBezTo>
                  <a:cubicBezTo>
                    <a:pt x="191" y="113"/>
                    <a:pt x="184" y="82"/>
                    <a:pt x="172" y="55"/>
                  </a:cubicBezTo>
                  <a:cubicBezTo>
                    <a:pt x="159" y="21"/>
                    <a:pt x="125" y="0"/>
                    <a:pt x="89" y="0"/>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1709400" y="3903425"/>
              <a:ext cx="32975" cy="54675"/>
            </a:xfrm>
            <a:custGeom>
              <a:avLst/>
              <a:gdLst/>
              <a:ahLst/>
              <a:cxnLst/>
              <a:rect l="l" t="t" r="r" b="b"/>
              <a:pathLst>
                <a:path w="1319" h="2187" extrusionOk="0">
                  <a:moveTo>
                    <a:pt x="828" y="583"/>
                  </a:moveTo>
                  <a:cubicBezTo>
                    <a:pt x="827" y="583"/>
                    <a:pt x="826" y="584"/>
                    <a:pt x="825" y="585"/>
                  </a:cubicBezTo>
                  <a:lnTo>
                    <a:pt x="825" y="585"/>
                  </a:lnTo>
                  <a:cubicBezTo>
                    <a:pt x="825" y="584"/>
                    <a:pt x="826" y="583"/>
                    <a:pt x="828" y="583"/>
                  </a:cubicBezTo>
                  <a:close/>
                  <a:moveTo>
                    <a:pt x="323" y="1417"/>
                  </a:moveTo>
                  <a:lnTo>
                    <a:pt x="320" y="1422"/>
                  </a:lnTo>
                  <a:lnTo>
                    <a:pt x="320" y="1422"/>
                  </a:lnTo>
                  <a:cubicBezTo>
                    <a:pt x="322" y="1421"/>
                    <a:pt x="322" y="1419"/>
                    <a:pt x="323" y="1417"/>
                  </a:cubicBezTo>
                  <a:close/>
                  <a:moveTo>
                    <a:pt x="319" y="1424"/>
                  </a:moveTo>
                  <a:lnTo>
                    <a:pt x="319" y="1424"/>
                  </a:lnTo>
                  <a:cubicBezTo>
                    <a:pt x="319" y="1424"/>
                    <a:pt x="319" y="1424"/>
                    <a:pt x="319" y="1424"/>
                  </a:cubicBezTo>
                  <a:lnTo>
                    <a:pt x="319" y="1424"/>
                  </a:lnTo>
                  <a:cubicBezTo>
                    <a:pt x="319" y="1424"/>
                    <a:pt x="319" y="1424"/>
                    <a:pt x="319" y="1424"/>
                  </a:cubicBezTo>
                  <a:close/>
                  <a:moveTo>
                    <a:pt x="1319" y="1"/>
                  </a:moveTo>
                  <a:cubicBezTo>
                    <a:pt x="1302" y="10"/>
                    <a:pt x="1288" y="24"/>
                    <a:pt x="1280" y="44"/>
                  </a:cubicBezTo>
                  <a:cubicBezTo>
                    <a:pt x="1278" y="51"/>
                    <a:pt x="1274" y="59"/>
                    <a:pt x="1269" y="66"/>
                  </a:cubicBezTo>
                  <a:lnTo>
                    <a:pt x="1271" y="65"/>
                  </a:lnTo>
                  <a:lnTo>
                    <a:pt x="1271" y="65"/>
                  </a:lnTo>
                  <a:cubicBezTo>
                    <a:pt x="1248" y="103"/>
                    <a:pt x="1222" y="140"/>
                    <a:pt x="1196" y="179"/>
                  </a:cubicBezTo>
                  <a:cubicBezTo>
                    <a:pt x="1165" y="220"/>
                    <a:pt x="1133" y="261"/>
                    <a:pt x="1099" y="299"/>
                  </a:cubicBezTo>
                  <a:cubicBezTo>
                    <a:pt x="1092" y="307"/>
                    <a:pt x="1086" y="314"/>
                    <a:pt x="1077" y="324"/>
                  </a:cubicBezTo>
                  <a:cubicBezTo>
                    <a:pt x="1075" y="328"/>
                    <a:pt x="1071" y="330"/>
                    <a:pt x="1068" y="333"/>
                  </a:cubicBezTo>
                  <a:lnTo>
                    <a:pt x="1066" y="335"/>
                  </a:lnTo>
                  <a:cubicBezTo>
                    <a:pt x="1066" y="336"/>
                    <a:pt x="1066" y="336"/>
                    <a:pt x="1066" y="336"/>
                  </a:cubicBezTo>
                  <a:cubicBezTo>
                    <a:pt x="1065" y="336"/>
                    <a:pt x="1065" y="336"/>
                    <a:pt x="1065" y="336"/>
                  </a:cubicBezTo>
                  <a:cubicBezTo>
                    <a:pt x="1063" y="338"/>
                    <a:pt x="1063" y="338"/>
                    <a:pt x="1063" y="339"/>
                  </a:cubicBezTo>
                  <a:cubicBezTo>
                    <a:pt x="1055" y="348"/>
                    <a:pt x="1045" y="359"/>
                    <a:pt x="1036" y="368"/>
                  </a:cubicBezTo>
                  <a:cubicBezTo>
                    <a:pt x="1000" y="406"/>
                    <a:pt x="965" y="445"/>
                    <a:pt x="931" y="484"/>
                  </a:cubicBezTo>
                  <a:lnTo>
                    <a:pt x="932" y="484"/>
                  </a:lnTo>
                  <a:cubicBezTo>
                    <a:pt x="900" y="518"/>
                    <a:pt x="867" y="550"/>
                    <a:pt x="831" y="580"/>
                  </a:cubicBezTo>
                  <a:cubicBezTo>
                    <a:pt x="830" y="581"/>
                    <a:pt x="829" y="582"/>
                    <a:pt x="828" y="582"/>
                  </a:cubicBezTo>
                  <a:lnTo>
                    <a:pt x="824" y="586"/>
                  </a:lnTo>
                  <a:cubicBezTo>
                    <a:pt x="824" y="586"/>
                    <a:pt x="824" y="586"/>
                    <a:pt x="824" y="586"/>
                  </a:cubicBezTo>
                  <a:lnTo>
                    <a:pt x="824" y="586"/>
                  </a:lnTo>
                  <a:cubicBezTo>
                    <a:pt x="776" y="622"/>
                    <a:pt x="729" y="660"/>
                    <a:pt x="680" y="694"/>
                  </a:cubicBezTo>
                  <a:cubicBezTo>
                    <a:pt x="650" y="713"/>
                    <a:pt x="619" y="730"/>
                    <a:pt x="588" y="746"/>
                  </a:cubicBezTo>
                  <a:cubicBezTo>
                    <a:pt x="525" y="774"/>
                    <a:pt x="463" y="803"/>
                    <a:pt x="405" y="838"/>
                  </a:cubicBezTo>
                  <a:cubicBezTo>
                    <a:pt x="345" y="872"/>
                    <a:pt x="287" y="908"/>
                    <a:pt x="234" y="953"/>
                  </a:cubicBezTo>
                  <a:cubicBezTo>
                    <a:pt x="201" y="980"/>
                    <a:pt x="169" y="1010"/>
                    <a:pt x="144" y="1045"/>
                  </a:cubicBezTo>
                  <a:cubicBezTo>
                    <a:pt x="118" y="1081"/>
                    <a:pt x="95" y="1119"/>
                    <a:pt x="74" y="1161"/>
                  </a:cubicBezTo>
                  <a:cubicBezTo>
                    <a:pt x="52" y="1202"/>
                    <a:pt x="39" y="1247"/>
                    <a:pt x="26" y="1293"/>
                  </a:cubicBezTo>
                  <a:cubicBezTo>
                    <a:pt x="15" y="1333"/>
                    <a:pt x="5" y="1375"/>
                    <a:pt x="3" y="1417"/>
                  </a:cubicBezTo>
                  <a:cubicBezTo>
                    <a:pt x="2" y="1462"/>
                    <a:pt x="0" y="1508"/>
                    <a:pt x="3" y="1555"/>
                  </a:cubicBezTo>
                  <a:cubicBezTo>
                    <a:pt x="3" y="1592"/>
                    <a:pt x="3" y="1633"/>
                    <a:pt x="9" y="1671"/>
                  </a:cubicBezTo>
                  <a:cubicBezTo>
                    <a:pt x="18" y="1722"/>
                    <a:pt x="29" y="1768"/>
                    <a:pt x="54" y="1815"/>
                  </a:cubicBezTo>
                  <a:cubicBezTo>
                    <a:pt x="64" y="1835"/>
                    <a:pt x="74" y="1855"/>
                    <a:pt x="86" y="1875"/>
                  </a:cubicBezTo>
                  <a:cubicBezTo>
                    <a:pt x="107" y="1912"/>
                    <a:pt x="129" y="1948"/>
                    <a:pt x="162" y="1978"/>
                  </a:cubicBezTo>
                  <a:cubicBezTo>
                    <a:pt x="176" y="1990"/>
                    <a:pt x="191" y="2002"/>
                    <a:pt x="205" y="2015"/>
                  </a:cubicBezTo>
                  <a:cubicBezTo>
                    <a:pt x="212" y="2024"/>
                    <a:pt x="217" y="2035"/>
                    <a:pt x="225" y="2043"/>
                  </a:cubicBezTo>
                  <a:cubicBezTo>
                    <a:pt x="240" y="2058"/>
                    <a:pt x="258" y="2067"/>
                    <a:pt x="279" y="2069"/>
                  </a:cubicBezTo>
                  <a:cubicBezTo>
                    <a:pt x="294" y="2079"/>
                    <a:pt x="310" y="2093"/>
                    <a:pt x="327" y="2102"/>
                  </a:cubicBezTo>
                  <a:cubicBezTo>
                    <a:pt x="364" y="2122"/>
                    <a:pt x="405" y="2138"/>
                    <a:pt x="444" y="2153"/>
                  </a:cubicBezTo>
                  <a:cubicBezTo>
                    <a:pt x="497" y="2174"/>
                    <a:pt x="550" y="2182"/>
                    <a:pt x="604" y="2185"/>
                  </a:cubicBezTo>
                  <a:cubicBezTo>
                    <a:pt x="615" y="2186"/>
                    <a:pt x="626" y="2186"/>
                    <a:pt x="637" y="2186"/>
                  </a:cubicBezTo>
                  <a:cubicBezTo>
                    <a:pt x="675" y="2186"/>
                    <a:pt x="712" y="2183"/>
                    <a:pt x="751" y="2176"/>
                  </a:cubicBezTo>
                  <a:cubicBezTo>
                    <a:pt x="834" y="2162"/>
                    <a:pt x="916" y="2140"/>
                    <a:pt x="993" y="2107"/>
                  </a:cubicBezTo>
                  <a:cubicBezTo>
                    <a:pt x="1051" y="2082"/>
                    <a:pt x="1103" y="2047"/>
                    <a:pt x="1154" y="2009"/>
                  </a:cubicBezTo>
                  <a:cubicBezTo>
                    <a:pt x="1129" y="2007"/>
                    <a:pt x="1103" y="2007"/>
                    <a:pt x="1079" y="2006"/>
                  </a:cubicBezTo>
                  <a:cubicBezTo>
                    <a:pt x="1071" y="2006"/>
                    <a:pt x="1063" y="2005"/>
                    <a:pt x="1055" y="2005"/>
                  </a:cubicBezTo>
                  <a:cubicBezTo>
                    <a:pt x="1036" y="2005"/>
                    <a:pt x="1018" y="2006"/>
                    <a:pt x="999" y="2007"/>
                  </a:cubicBezTo>
                  <a:cubicBezTo>
                    <a:pt x="978" y="2007"/>
                    <a:pt x="955" y="2010"/>
                    <a:pt x="934" y="2010"/>
                  </a:cubicBezTo>
                  <a:cubicBezTo>
                    <a:pt x="928" y="2010"/>
                    <a:pt x="923" y="2009"/>
                    <a:pt x="918" y="2009"/>
                  </a:cubicBezTo>
                  <a:cubicBezTo>
                    <a:pt x="906" y="2009"/>
                    <a:pt x="896" y="2007"/>
                    <a:pt x="886" y="2005"/>
                  </a:cubicBezTo>
                  <a:cubicBezTo>
                    <a:pt x="866" y="2001"/>
                    <a:pt x="850" y="1989"/>
                    <a:pt x="839" y="1974"/>
                  </a:cubicBezTo>
                  <a:cubicBezTo>
                    <a:pt x="803" y="1984"/>
                    <a:pt x="766" y="1991"/>
                    <a:pt x="730" y="2000"/>
                  </a:cubicBezTo>
                  <a:cubicBezTo>
                    <a:pt x="714" y="2002"/>
                    <a:pt x="700" y="2004"/>
                    <a:pt x="685" y="2006"/>
                  </a:cubicBezTo>
                  <a:cubicBezTo>
                    <a:pt x="683" y="2002"/>
                    <a:pt x="681" y="1997"/>
                    <a:pt x="678" y="1993"/>
                  </a:cubicBezTo>
                  <a:cubicBezTo>
                    <a:pt x="662" y="1975"/>
                    <a:pt x="638" y="1965"/>
                    <a:pt x="614" y="1965"/>
                  </a:cubicBezTo>
                  <a:cubicBezTo>
                    <a:pt x="607" y="1965"/>
                    <a:pt x="600" y="1966"/>
                    <a:pt x="593" y="1968"/>
                  </a:cubicBezTo>
                  <a:cubicBezTo>
                    <a:pt x="567" y="1952"/>
                    <a:pt x="541" y="1937"/>
                    <a:pt x="515" y="1919"/>
                  </a:cubicBezTo>
                  <a:cubicBezTo>
                    <a:pt x="497" y="1907"/>
                    <a:pt x="480" y="1892"/>
                    <a:pt x="463" y="1877"/>
                  </a:cubicBezTo>
                  <a:cubicBezTo>
                    <a:pt x="452" y="1865"/>
                    <a:pt x="441" y="1854"/>
                    <a:pt x="430" y="1840"/>
                  </a:cubicBezTo>
                  <a:cubicBezTo>
                    <a:pt x="425" y="1831"/>
                    <a:pt x="418" y="1824"/>
                    <a:pt x="413" y="1816"/>
                  </a:cubicBezTo>
                  <a:cubicBezTo>
                    <a:pt x="405" y="1800"/>
                    <a:pt x="395" y="1784"/>
                    <a:pt x="387" y="1767"/>
                  </a:cubicBezTo>
                  <a:cubicBezTo>
                    <a:pt x="387" y="1766"/>
                    <a:pt x="386" y="1766"/>
                    <a:pt x="386" y="1764"/>
                  </a:cubicBezTo>
                  <a:cubicBezTo>
                    <a:pt x="385" y="1753"/>
                    <a:pt x="384" y="1741"/>
                    <a:pt x="382" y="1728"/>
                  </a:cubicBezTo>
                  <a:cubicBezTo>
                    <a:pt x="377" y="1690"/>
                    <a:pt x="370" y="1650"/>
                    <a:pt x="361" y="1612"/>
                  </a:cubicBezTo>
                  <a:cubicBezTo>
                    <a:pt x="354" y="1572"/>
                    <a:pt x="350" y="1532"/>
                    <a:pt x="323" y="1503"/>
                  </a:cubicBezTo>
                  <a:cubicBezTo>
                    <a:pt x="314" y="1494"/>
                    <a:pt x="303" y="1486"/>
                    <a:pt x="293" y="1483"/>
                  </a:cubicBezTo>
                  <a:cubicBezTo>
                    <a:pt x="301" y="1463"/>
                    <a:pt x="310" y="1444"/>
                    <a:pt x="319" y="1424"/>
                  </a:cubicBezTo>
                  <a:lnTo>
                    <a:pt x="319" y="1424"/>
                  </a:lnTo>
                  <a:cubicBezTo>
                    <a:pt x="318" y="1425"/>
                    <a:pt x="318" y="1426"/>
                    <a:pt x="318" y="1427"/>
                  </a:cubicBezTo>
                  <a:lnTo>
                    <a:pt x="318" y="1427"/>
                  </a:lnTo>
                  <a:cubicBezTo>
                    <a:pt x="318" y="1426"/>
                    <a:pt x="319" y="1426"/>
                    <a:pt x="319" y="1424"/>
                  </a:cubicBezTo>
                  <a:lnTo>
                    <a:pt x="319" y="1424"/>
                  </a:lnTo>
                  <a:cubicBezTo>
                    <a:pt x="319" y="1424"/>
                    <a:pt x="319" y="1424"/>
                    <a:pt x="319" y="1424"/>
                  </a:cubicBezTo>
                  <a:lnTo>
                    <a:pt x="320" y="1422"/>
                  </a:lnTo>
                  <a:lnTo>
                    <a:pt x="320" y="1422"/>
                  </a:lnTo>
                  <a:cubicBezTo>
                    <a:pt x="320" y="1422"/>
                    <a:pt x="320" y="1422"/>
                    <a:pt x="320" y="1422"/>
                  </a:cubicBezTo>
                  <a:cubicBezTo>
                    <a:pt x="338" y="1392"/>
                    <a:pt x="354" y="1365"/>
                    <a:pt x="374" y="1336"/>
                  </a:cubicBezTo>
                  <a:cubicBezTo>
                    <a:pt x="387" y="1319"/>
                    <a:pt x="402" y="1302"/>
                    <a:pt x="416" y="1284"/>
                  </a:cubicBezTo>
                  <a:cubicBezTo>
                    <a:pt x="441" y="1259"/>
                    <a:pt x="467" y="1235"/>
                    <a:pt x="490" y="1210"/>
                  </a:cubicBezTo>
                  <a:cubicBezTo>
                    <a:pt x="572" y="1133"/>
                    <a:pt x="661" y="1063"/>
                    <a:pt x="745" y="988"/>
                  </a:cubicBezTo>
                  <a:cubicBezTo>
                    <a:pt x="752" y="980"/>
                    <a:pt x="762" y="974"/>
                    <a:pt x="769" y="967"/>
                  </a:cubicBezTo>
                  <a:cubicBezTo>
                    <a:pt x="789" y="951"/>
                    <a:pt x="809" y="936"/>
                    <a:pt x="830" y="920"/>
                  </a:cubicBezTo>
                  <a:cubicBezTo>
                    <a:pt x="844" y="908"/>
                    <a:pt x="861" y="896"/>
                    <a:pt x="874" y="884"/>
                  </a:cubicBezTo>
                  <a:cubicBezTo>
                    <a:pt x="898" y="860"/>
                    <a:pt x="921" y="836"/>
                    <a:pt x="942" y="810"/>
                  </a:cubicBezTo>
                  <a:cubicBezTo>
                    <a:pt x="969" y="783"/>
                    <a:pt x="996" y="757"/>
                    <a:pt x="1022" y="729"/>
                  </a:cubicBezTo>
                  <a:cubicBezTo>
                    <a:pt x="1039" y="711"/>
                    <a:pt x="1058" y="693"/>
                    <a:pt x="1071" y="670"/>
                  </a:cubicBezTo>
                  <a:cubicBezTo>
                    <a:pt x="1088" y="644"/>
                    <a:pt x="1088" y="612"/>
                    <a:pt x="1073" y="586"/>
                  </a:cubicBezTo>
                  <a:cubicBezTo>
                    <a:pt x="1094" y="562"/>
                    <a:pt x="1115" y="540"/>
                    <a:pt x="1135" y="519"/>
                  </a:cubicBezTo>
                  <a:lnTo>
                    <a:pt x="1135" y="519"/>
                  </a:lnTo>
                  <a:cubicBezTo>
                    <a:pt x="1135" y="519"/>
                    <a:pt x="1134" y="519"/>
                    <a:pt x="1134" y="519"/>
                  </a:cubicBezTo>
                  <a:cubicBezTo>
                    <a:pt x="1134" y="519"/>
                    <a:pt x="1134" y="519"/>
                    <a:pt x="1133" y="520"/>
                  </a:cubicBezTo>
                  <a:cubicBezTo>
                    <a:pt x="1148" y="504"/>
                    <a:pt x="1163" y="488"/>
                    <a:pt x="1177" y="472"/>
                  </a:cubicBezTo>
                  <a:lnTo>
                    <a:pt x="1197" y="452"/>
                  </a:lnTo>
                  <a:cubicBezTo>
                    <a:pt x="1210" y="440"/>
                    <a:pt x="1220" y="429"/>
                    <a:pt x="1230" y="417"/>
                  </a:cubicBezTo>
                  <a:cubicBezTo>
                    <a:pt x="1235" y="410"/>
                    <a:pt x="1242" y="405"/>
                    <a:pt x="1247" y="399"/>
                  </a:cubicBezTo>
                  <a:cubicBezTo>
                    <a:pt x="1249" y="395"/>
                    <a:pt x="1253" y="391"/>
                    <a:pt x="1256" y="387"/>
                  </a:cubicBezTo>
                  <a:cubicBezTo>
                    <a:pt x="1263" y="356"/>
                    <a:pt x="1273" y="325"/>
                    <a:pt x="1280" y="296"/>
                  </a:cubicBezTo>
                  <a:cubicBezTo>
                    <a:pt x="1285" y="270"/>
                    <a:pt x="1290" y="242"/>
                    <a:pt x="1294" y="215"/>
                  </a:cubicBezTo>
                  <a:lnTo>
                    <a:pt x="1294" y="215"/>
                  </a:lnTo>
                  <a:cubicBezTo>
                    <a:pt x="1293" y="219"/>
                    <a:pt x="1293" y="223"/>
                    <a:pt x="1292" y="227"/>
                  </a:cubicBezTo>
                  <a:cubicBezTo>
                    <a:pt x="1300" y="150"/>
                    <a:pt x="1309" y="76"/>
                    <a:pt x="1319" y="1"/>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1731675" y="3990825"/>
              <a:ext cx="10825" cy="8700"/>
            </a:xfrm>
            <a:custGeom>
              <a:avLst/>
              <a:gdLst/>
              <a:ahLst/>
              <a:cxnLst/>
              <a:rect l="l" t="t" r="r" b="b"/>
              <a:pathLst>
                <a:path w="433" h="348" extrusionOk="0">
                  <a:moveTo>
                    <a:pt x="206" y="0"/>
                  </a:moveTo>
                  <a:cubicBezTo>
                    <a:pt x="188" y="0"/>
                    <a:pt x="169" y="4"/>
                    <a:pt x="150" y="7"/>
                  </a:cubicBezTo>
                  <a:cubicBezTo>
                    <a:pt x="136" y="11"/>
                    <a:pt x="122" y="18"/>
                    <a:pt x="109" y="25"/>
                  </a:cubicBezTo>
                  <a:cubicBezTo>
                    <a:pt x="99" y="31"/>
                    <a:pt x="87" y="37"/>
                    <a:pt x="77" y="45"/>
                  </a:cubicBezTo>
                  <a:cubicBezTo>
                    <a:pt x="59" y="62"/>
                    <a:pt x="43" y="85"/>
                    <a:pt x="35" y="109"/>
                  </a:cubicBezTo>
                  <a:cubicBezTo>
                    <a:pt x="32" y="113"/>
                    <a:pt x="31" y="115"/>
                    <a:pt x="28" y="116"/>
                  </a:cubicBezTo>
                  <a:cubicBezTo>
                    <a:pt x="6" y="143"/>
                    <a:pt x="1" y="184"/>
                    <a:pt x="19" y="214"/>
                  </a:cubicBezTo>
                  <a:cubicBezTo>
                    <a:pt x="24" y="223"/>
                    <a:pt x="31" y="232"/>
                    <a:pt x="38" y="239"/>
                  </a:cubicBezTo>
                  <a:cubicBezTo>
                    <a:pt x="51" y="267"/>
                    <a:pt x="73" y="288"/>
                    <a:pt x="99" y="304"/>
                  </a:cubicBezTo>
                  <a:cubicBezTo>
                    <a:pt x="112" y="314"/>
                    <a:pt x="128" y="321"/>
                    <a:pt x="143" y="326"/>
                  </a:cubicBezTo>
                  <a:cubicBezTo>
                    <a:pt x="145" y="327"/>
                    <a:pt x="149" y="329"/>
                    <a:pt x="151" y="330"/>
                  </a:cubicBezTo>
                  <a:cubicBezTo>
                    <a:pt x="175" y="338"/>
                    <a:pt x="201" y="347"/>
                    <a:pt x="224" y="348"/>
                  </a:cubicBezTo>
                  <a:lnTo>
                    <a:pt x="227" y="348"/>
                  </a:lnTo>
                  <a:cubicBezTo>
                    <a:pt x="242" y="348"/>
                    <a:pt x="259" y="346"/>
                    <a:pt x="274" y="341"/>
                  </a:cubicBezTo>
                  <a:cubicBezTo>
                    <a:pt x="291" y="336"/>
                    <a:pt x="306" y="329"/>
                    <a:pt x="321" y="321"/>
                  </a:cubicBezTo>
                  <a:cubicBezTo>
                    <a:pt x="331" y="316"/>
                    <a:pt x="342" y="310"/>
                    <a:pt x="353" y="301"/>
                  </a:cubicBezTo>
                  <a:cubicBezTo>
                    <a:pt x="360" y="298"/>
                    <a:pt x="366" y="294"/>
                    <a:pt x="372" y="289"/>
                  </a:cubicBezTo>
                  <a:cubicBezTo>
                    <a:pt x="394" y="274"/>
                    <a:pt x="412" y="252"/>
                    <a:pt x="422" y="226"/>
                  </a:cubicBezTo>
                  <a:cubicBezTo>
                    <a:pt x="427" y="212"/>
                    <a:pt x="432" y="198"/>
                    <a:pt x="432" y="183"/>
                  </a:cubicBezTo>
                  <a:cubicBezTo>
                    <a:pt x="432" y="167"/>
                    <a:pt x="427" y="154"/>
                    <a:pt x="423" y="138"/>
                  </a:cubicBezTo>
                  <a:cubicBezTo>
                    <a:pt x="415" y="109"/>
                    <a:pt x="389" y="82"/>
                    <a:pt x="363" y="64"/>
                  </a:cubicBezTo>
                  <a:cubicBezTo>
                    <a:pt x="356" y="59"/>
                    <a:pt x="347" y="55"/>
                    <a:pt x="340" y="51"/>
                  </a:cubicBezTo>
                  <a:cubicBezTo>
                    <a:pt x="331" y="42"/>
                    <a:pt x="322" y="36"/>
                    <a:pt x="310" y="31"/>
                  </a:cubicBezTo>
                  <a:cubicBezTo>
                    <a:pt x="288" y="20"/>
                    <a:pt x="272" y="12"/>
                    <a:pt x="246" y="6"/>
                  </a:cubicBezTo>
                  <a:cubicBezTo>
                    <a:pt x="233" y="2"/>
                    <a:pt x="219" y="0"/>
                    <a:pt x="206" y="0"/>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1733575" y="4001225"/>
              <a:ext cx="47800" cy="29350"/>
            </a:xfrm>
            <a:custGeom>
              <a:avLst/>
              <a:gdLst/>
              <a:ahLst/>
              <a:cxnLst/>
              <a:rect l="l" t="t" r="r" b="b"/>
              <a:pathLst>
                <a:path w="1912" h="1174" extrusionOk="0">
                  <a:moveTo>
                    <a:pt x="1911" y="4"/>
                  </a:moveTo>
                  <a:cubicBezTo>
                    <a:pt x="1909" y="6"/>
                    <a:pt x="1908" y="9"/>
                    <a:pt x="1906" y="11"/>
                  </a:cubicBezTo>
                  <a:lnTo>
                    <a:pt x="1906" y="11"/>
                  </a:lnTo>
                  <a:cubicBezTo>
                    <a:pt x="1908" y="9"/>
                    <a:pt x="1910" y="6"/>
                    <a:pt x="1911" y="4"/>
                  </a:cubicBezTo>
                  <a:close/>
                  <a:moveTo>
                    <a:pt x="1909" y="1"/>
                  </a:moveTo>
                  <a:lnTo>
                    <a:pt x="1909" y="1"/>
                  </a:lnTo>
                  <a:cubicBezTo>
                    <a:pt x="1874" y="20"/>
                    <a:pt x="1838" y="40"/>
                    <a:pt x="1803" y="60"/>
                  </a:cubicBezTo>
                  <a:cubicBezTo>
                    <a:pt x="1793" y="66"/>
                    <a:pt x="1781" y="73"/>
                    <a:pt x="1770" y="79"/>
                  </a:cubicBezTo>
                  <a:cubicBezTo>
                    <a:pt x="1711" y="118"/>
                    <a:pt x="1654" y="157"/>
                    <a:pt x="1597" y="194"/>
                  </a:cubicBezTo>
                  <a:cubicBezTo>
                    <a:pt x="1587" y="200"/>
                    <a:pt x="1579" y="204"/>
                    <a:pt x="1569" y="205"/>
                  </a:cubicBezTo>
                  <a:cubicBezTo>
                    <a:pt x="1548" y="233"/>
                    <a:pt x="1527" y="260"/>
                    <a:pt x="1505" y="286"/>
                  </a:cubicBezTo>
                  <a:cubicBezTo>
                    <a:pt x="1491" y="301"/>
                    <a:pt x="1476" y="317"/>
                    <a:pt x="1460" y="331"/>
                  </a:cubicBezTo>
                  <a:cubicBezTo>
                    <a:pt x="1451" y="339"/>
                    <a:pt x="1442" y="348"/>
                    <a:pt x="1435" y="357"/>
                  </a:cubicBezTo>
                  <a:cubicBezTo>
                    <a:pt x="1424" y="367"/>
                    <a:pt x="1414" y="379"/>
                    <a:pt x="1403" y="390"/>
                  </a:cubicBezTo>
                  <a:cubicBezTo>
                    <a:pt x="1391" y="401"/>
                    <a:pt x="1380" y="412"/>
                    <a:pt x="1370" y="424"/>
                  </a:cubicBezTo>
                  <a:cubicBezTo>
                    <a:pt x="1354" y="396"/>
                    <a:pt x="1323" y="378"/>
                    <a:pt x="1291" y="378"/>
                  </a:cubicBezTo>
                  <a:cubicBezTo>
                    <a:pt x="1281" y="378"/>
                    <a:pt x="1271" y="380"/>
                    <a:pt x="1261" y="384"/>
                  </a:cubicBezTo>
                  <a:cubicBezTo>
                    <a:pt x="1245" y="390"/>
                    <a:pt x="1229" y="399"/>
                    <a:pt x="1214" y="407"/>
                  </a:cubicBezTo>
                  <a:cubicBezTo>
                    <a:pt x="1194" y="417"/>
                    <a:pt x="1174" y="427"/>
                    <a:pt x="1155" y="436"/>
                  </a:cubicBezTo>
                  <a:cubicBezTo>
                    <a:pt x="1109" y="461"/>
                    <a:pt x="1061" y="486"/>
                    <a:pt x="1015" y="509"/>
                  </a:cubicBezTo>
                  <a:cubicBezTo>
                    <a:pt x="992" y="519"/>
                    <a:pt x="969" y="530"/>
                    <a:pt x="946" y="541"/>
                  </a:cubicBezTo>
                  <a:cubicBezTo>
                    <a:pt x="936" y="535"/>
                    <a:pt x="924" y="532"/>
                    <a:pt x="912" y="532"/>
                  </a:cubicBezTo>
                  <a:cubicBezTo>
                    <a:pt x="908" y="532"/>
                    <a:pt x="903" y="533"/>
                    <a:pt x="899" y="533"/>
                  </a:cubicBezTo>
                  <a:cubicBezTo>
                    <a:pt x="776" y="551"/>
                    <a:pt x="653" y="574"/>
                    <a:pt x="538" y="615"/>
                  </a:cubicBezTo>
                  <a:cubicBezTo>
                    <a:pt x="488" y="632"/>
                    <a:pt x="440" y="648"/>
                    <a:pt x="391" y="667"/>
                  </a:cubicBezTo>
                  <a:cubicBezTo>
                    <a:pt x="379" y="667"/>
                    <a:pt x="367" y="667"/>
                    <a:pt x="354" y="665"/>
                  </a:cubicBezTo>
                  <a:cubicBezTo>
                    <a:pt x="316" y="654"/>
                    <a:pt x="275" y="643"/>
                    <a:pt x="235" y="641"/>
                  </a:cubicBezTo>
                  <a:cubicBezTo>
                    <a:pt x="234" y="641"/>
                    <a:pt x="232" y="641"/>
                    <a:pt x="230" y="641"/>
                  </a:cubicBezTo>
                  <a:cubicBezTo>
                    <a:pt x="190" y="641"/>
                    <a:pt x="152" y="676"/>
                    <a:pt x="147" y="716"/>
                  </a:cubicBezTo>
                  <a:cubicBezTo>
                    <a:pt x="147" y="718"/>
                    <a:pt x="146" y="718"/>
                    <a:pt x="146" y="718"/>
                  </a:cubicBezTo>
                  <a:cubicBezTo>
                    <a:pt x="141" y="746"/>
                    <a:pt x="152" y="772"/>
                    <a:pt x="169" y="791"/>
                  </a:cubicBezTo>
                  <a:cubicBezTo>
                    <a:pt x="157" y="808"/>
                    <a:pt x="149" y="827"/>
                    <a:pt x="149" y="849"/>
                  </a:cubicBezTo>
                  <a:cubicBezTo>
                    <a:pt x="149" y="871"/>
                    <a:pt x="156" y="894"/>
                    <a:pt x="167" y="911"/>
                  </a:cubicBezTo>
                  <a:cubicBezTo>
                    <a:pt x="136" y="915"/>
                    <a:pt x="106" y="932"/>
                    <a:pt x="95" y="963"/>
                  </a:cubicBezTo>
                  <a:cubicBezTo>
                    <a:pt x="91" y="972"/>
                    <a:pt x="90" y="980"/>
                    <a:pt x="89" y="990"/>
                  </a:cubicBezTo>
                  <a:cubicBezTo>
                    <a:pt x="59" y="994"/>
                    <a:pt x="32" y="1013"/>
                    <a:pt x="19" y="1041"/>
                  </a:cubicBezTo>
                  <a:cubicBezTo>
                    <a:pt x="0" y="1087"/>
                    <a:pt x="20" y="1138"/>
                    <a:pt x="64" y="1158"/>
                  </a:cubicBezTo>
                  <a:cubicBezTo>
                    <a:pt x="73" y="1161"/>
                    <a:pt x="83" y="1164"/>
                    <a:pt x="91" y="1165"/>
                  </a:cubicBezTo>
                  <a:cubicBezTo>
                    <a:pt x="115" y="1169"/>
                    <a:pt x="136" y="1172"/>
                    <a:pt x="158" y="1173"/>
                  </a:cubicBezTo>
                  <a:lnTo>
                    <a:pt x="194" y="1173"/>
                  </a:lnTo>
                  <a:cubicBezTo>
                    <a:pt x="254" y="1170"/>
                    <a:pt x="311" y="1158"/>
                    <a:pt x="368" y="1148"/>
                  </a:cubicBezTo>
                  <a:lnTo>
                    <a:pt x="364" y="1148"/>
                  </a:lnTo>
                  <a:cubicBezTo>
                    <a:pt x="442" y="1133"/>
                    <a:pt x="518" y="1121"/>
                    <a:pt x="593" y="1098"/>
                  </a:cubicBezTo>
                  <a:cubicBezTo>
                    <a:pt x="664" y="1076"/>
                    <a:pt x="734" y="1054"/>
                    <a:pt x="803" y="1025"/>
                  </a:cubicBezTo>
                  <a:cubicBezTo>
                    <a:pt x="869" y="998"/>
                    <a:pt x="931" y="959"/>
                    <a:pt x="994" y="928"/>
                  </a:cubicBezTo>
                  <a:cubicBezTo>
                    <a:pt x="1026" y="911"/>
                    <a:pt x="1060" y="894"/>
                    <a:pt x="1091" y="874"/>
                  </a:cubicBezTo>
                  <a:cubicBezTo>
                    <a:pt x="1121" y="855"/>
                    <a:pt x="1149" y="835"/>
                    <a:pt x="1175" y="814"/>
                  </a:cubicBezTo>
                  <a:cubicBezTo>
                    <a:pt x="1204" y="797"/>
                    <a:pt x="1232" y="778"/>
                    <a:pt x="1260" y="757"/>
                  </a:cubicBezTo>
                  <a:cubicBezTo>
                    <a:pt x="1291" y="735"/>
                    <a:pt x="1320" y="710"/>
                    <a:pt x="1350" y="685"/>
                  </a:cubicBezTo>
                  <a:cubicBezTo>
                    <a:pt x="1380" y="659"/>
                    <a:pt x="1407" y="633"/>
                    <a:pt x="1436" y="607"/>
                  </a:cubicBezTo>
                  <a:cubicBezTo>
                    <a:pt x="1439" y="604"/>
                    <a:pt x="1442" y="602"/>
                    <a:pt x="1446" y="598"/>
                  </a:cubicBezTo>
                  <a:cubicBezTo>
                    <a:pt x="1454" y="591"/>
                    <a:pt x="1462" y="582"/>
                    <a:pt x="1470" y="575"/>
                  </a:cubicBezTo>
                  <a:cubicBezTo>
                    <a:pt x="1479" y="565"/>
                    <a:pt x="1490" y="558"/>
                    <a:pt x="1500" y="547"/>
                  </a:cubicBezTo>
                  <a:cubicBezTo>
                    <a:pt x="1528" y="516"/>
                    <a:pt x="1556" y="487"/>
                    <a:pt x="1587" y="458"/>
                  </a:cubicBezTo>
                  <a:cubicBezTo>
                    <a:pt x="1611" y="436"/>
                    <a:pt x="1635" y="413"/>
                    <a:pt x="1655" y="389"/>
                  </a:cubicBezTo>
                  <a:cubicBezTo>
                    <a:pt x="1696" y="344"/>
                    <a:pt x="1730" y="293"/>
                    <a:pt x="1763" y="245"/>
                  </a:cubicBezTo>
                  <a:cubicBezTo>
                    <a:pt x="1769" y="235"/>
                    <a:pt x="1776" y="228"/>
                    <a:pt x="1781" y="220"/>
                  </a:cubicBezTo>
                  <a:cubicBezTo>
                    <a:pt x="1786" y="211"/>
                    <a:pt x="1790" y="204"/>
                    <a:pt x="1794" y="198"/>
                  </a:cubicBezTo>
                  <a:cubicBezTo>
                    <a:pt x="1795" y="195"/>
                    <a:pt x="1798" y="193"/>
                    <a:pt x="1799" y="190"/>
                  </a:cubicBezTo>
                  <a:cubicBezTo>
                    <a:pt x="1799" y="189"/>
                    <a:pt x="1799" y="188"/>
                    <a:pt x="1800" y="188"/>
                  </a:cubicBezTo>
                  <a:cubicBezTo>
                    <a:pt x="1836" y="130"/>
                    <a:pt x="1867" y="70"/>
                    <a:pt x="1905" y="13"/>
                  </a:cubicBezTo>
                  <a:lnTo>
                    <a:pt x="1905" y="13"/>
                  </a:lnTo>
                  <a:lnTo>
                    <a:pt x="1905" y="13"/>
                  </a:lnTo>
                  <a:cubicBezTo>
                    <a:pt x="1906" y="13"/>
                    <a:pt x="1906" y="12"/>
                    <a:pt x="1906" y="11"/>
                  </a:cubicBezTo>
                  <a:lnTo>
                    <a:pt x="1906" y="11"/>
                  </a:lnTo>
                  <a:cubicBezTo>
                    <a:pt x="1906" y="12"/>
                    <a:pt x="1906" y="13"/>
                    <a:pt x="1905" y="13"/>
                  </a:cubicBezTo>
                  <a:lnTo>
                    <a:pt x="1905" y="13"/>
                  </a:lnTo>
                  <a:lnTo>
                    <a:pt x="1905" y="12"/>
                  </a:lnTo>
                  <a:cubicBezTo>
                    <a:pt x="1904" y="8"/>
                    <a:pt x="1906" y="4"/>
                    <a:pt x="1909" y="1"/>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1425875" y="4067675"/>
              <a:ext cx="56975" cy="63100"/>
            </a:xfrm>
            <a:custGeom>
              <a:avLst/>
              <a:gdLst/>
              <a:ahLst/>
              <a:cxnLst/>
              <a:rect l="l" t="t" r="r" b="b"/>
              <a:pathLst>
                <a:path w="2279" h="2524" extrusionOk="0">
                  <a:moveTo>
                    <a:pt x="280" y="0"/>
                  </a:moveTo>
                  <a:cubicBezTo>
                    <a:pt x="251" y="0"/>
                    <a:pt x="223" y="15"/>
                    <a:pt x="206" y="40"/>
                  </a:cubicBezTo>
                  <a:cubicBezTo>
                    <a:pt x="204" y="39"/>
                    <a:pt x="202" y="39"/>
                    <a:pt x="200" y="38"/>
                  </a:cubicBezTo>
                  <a:cubicBezTo>
                    <a:pt x="191" y="35"/>
                    <a:pt x="183" y="34"/>
                    <a:pt x="175" y="34"/>
                  </a:cubicBezTo>
                  <a:cubicBezTo>
                    <a:pt x="136" y="34"/>
                    <a:pt x="103" y="61"/>
                    <a:pt x="90" y="99"/>
                  </a:cubicBezTo>
                  <a:cubicBezTo>
                    <a:pt x="66" y="168"/>
                    <a:pt x="55" y="240"/>
                    <a:pt x="44" y="311"/>
                  </a:cubicBezTo>
                  <a:cubicBezTo>
                    <a:pt x="30" y="389"/>
                    <a:pt x="21" y="468"/>
                    <a:pt x="15" y="548"/>
                  </a:cubicBezTo>
                  <a:cubicBezTo>
                    <a:pt x="10" y="612"/>
                    <a:pt x="8" y="678"/>
                    <a:pt x="4" y="742"/>
                  </a:cubicBezTo>
                  <a:cubicBezTo>
                    <a:pt x="0" y="807"/>
                    <a:pt x="8" y="871"/>
                    <a:pt x="14" y="936"/>
                  </a:cubicBezTo>
                  <a:cubicBezTo>
                    <a:pt x="23" y="1031"/>
                    <a:pt x="34" y="1126"/>
                    <a:pt x="59" y="1219"/>
                  </a:cubicBezTo>
                  <a:cubicBezTo>
                    <a:pt x="68" y="1251"/>
                    <a:pt x="78" y="1281"/>
                    <a:pt x="93" y="1310"/>
                  </a:cubicBezTo>
                  <a:cubicBezTo>
                    <a:pt x="108" y="1336"/>
                    <a:pt x="121" y="1367"/>
                    <a:pt x="147" y="1381"/>
                  </a:cubicBezTo>
                  <a:cubicBezTo>
                    <a:pt x="160" y="1389"/>
                    <a:pt x="175" y="1393"/>
                    <a:pt x="189" y="1395"/>
                  </a:cubicBezTo>
                  <a:cubicBezTo>
                    <a:pt x="201" y="1395"/>
                    <a:pt x="212" y="1393"/>
                    <a:pt x="224" y="1389"/>
                  </a:cubicBezTo>
                  <a:cubicBezTo>
                    <a:pt x="248" y="1380"/>
                    <a:pt x="271" y="1358"/>
                    <a:pt x="277" y="1331"/>
                  </a:cubicBezTo>
                  <a:cubicBezTo>
                    <a:pt x="286" y="1291"/>
                    <a:pt x="281" y="1247"/>
                    <a:pt x="281" y="1206"/>
                  </a:cubicBezTo>
                  <a:lnTo>
                    <a:pt x="281" y="1200"/>
                  </a:lnTo>
                  <a:cubicBezTo>
                    <a:pt x="299" y="1184"/>
                    <a:pt x="312" y="1162"/>
                    <a:pt x="312" y="1135"/>
                  </a:cubicBezTo>
                  <a:cubicBezTo>
                    <a:pt x="312" y="1086"/>
                    <a:pt x="309" y="1036"/>
                    <a:pt x="308" y="988"/>
                  </a:cubicBezTo>
                  <a:lnTo>
                    <a:pt x="308" y="988"/>
                  </a:lnTo>
                  <a:cubicBezTo>
                    <a:pt x="312" y="989"/>
                    <a:pt x="314" y="990"/>
                    <a:pt x="318" y="992"/>
                  </a:cubicBezTo>
                  <a:cubicBezTo>
                    <a:pt x="326" y="999"/>
                    <a:pt x="336" y="1004"/>
                    <a:pt x="348" y="1008"/>
                  </a:cubicBezTo>
                  <a:cubicBezTo>
                    <a:pt x="377" y="1015"/>
                    <a:pt x="406" y="1023"/>
                    <a:pt x="436" y="1030"/>
                  </a:cubicBezTo>
                  <a:cubicBezTo>
                    <a:pt x="463" y="1040"/>
                    <a:pt x="490" y="1047"/>
                    <a:pt x="516" y="1055"/>
                  </a:cubicBezTo>
                  <a:cubicBezTo>
                    <a:pt x="603" y="1078"/>
                    <a:pt x="690" y="1103"/>
                    <a:pt x="773" y="1133"/>
                  </a:cubicBezTo>
                  <a:cubicBezTo>
                    <a:pt x="788" y="1184"/>
                    <a:pt x="809" y="1232"/>
                    <a:pt x="838" y="1273"/>
                  </a:cubicBezTo>
                  <a:cubicBezTo>
                    <a:pt x="907" y="1366"/>
                    <a:pt x="974" y="1462"/>
                    <a:pt x="1058" y="1540"/>
                  </a:cubicBezTo>
                  <a:cubicBezTo>
                    <a:pt x="1102" y="1578"/>
                    <a:pt x="1144" y="1616"/>
                    <a:pt x="1189" y="1651"/>
                  </a:cubicBezTo>
                  <a:cubicBezTo>
                    <a:pt x="1237" y="1687"/>
                    <a:pt x="1289" y="1718"/>
                    <a:pt x="1340" y="1749"/>
                  </a:cubicBezTo>
                  <a:cubicBezTo>
                    <a:pt x="1389" y="1778"/>
                    <a:pt x="1442" y="1800"/>
                    <a:pt x="1492" y="1828"/>
                  </a:cubicBezTo>
                  <a:cubicBezTo>
                    <a:pt x="1511" y="1838"/>
                    <a:pt x="1531" y="1846"/>
                    <a:pt x="1552" y="1855"/>
                  </a:cubicBezTo>
                  <a:cubicBezTo>
                    <a:pt x="1545" y="1882"/>
                    <a:pt x="1537" y="1911"/>
                    <a:pt x="1533" y="1937"/>
                  </a:cubicBezTo>
                  <a:cubicBezTo>
                    <a:pt x="1526" y="1980"/>
                    <a:pt x="1520" y="2024"/>
                    <a:pt x="1512" y="2066"/>
                  </a:cubicBezTo>
                  <a:cubicBezTo>
                    <a:pt x="1499" y="2153"/>
                    <a:pt x="1483" y="2241"/>
                    <a:pt x="1475" y="2329"/>
                  </a:cubicBezTo>
                  <a:cubicBezTo>
                    <a:pt x="1473" y="2359"/>
                    <a:pt x="1469" y="2387"/>
                    <a:pt x="1469" y="2418"/>
                  </a:cubicBezTo>
                  <a:cubicBezTo>
                    <a:pt x="1468" y="2452"/>
                    <a:pt x="1476" y="2481"/>
                    <a:pt x="1504" y="2504"/>
                  </a:cubicBezTo>
                  <a:cubicBezTo>
                    <a:pt x="1518" y="2515"/>
                    <a:pt x="1536" y="2523"/>
                    <a:pt x="1556" y="2523"/>
                  </a:cubicBezTo>
                  <a:cubicBezTo>
                    <a:pt x="1559" y="2523"/>
                    <a:pt x="1561" y="2523"/>
                    <a:pt x="1564" y="2523"/>
                  </a:cubicBezTo>
                  <a:cubicBezTo>
                    <a:pt x="1578" y="2523"/>
                    <a:pt x="1591" y="2519"/>
                    <a:pt x="1602" y="2512"/>
                  </a:cubicBezTo>
                  <a:cubicBezTo>
                    <a:pt x="1616" y="2504"/>
                    <a:pt x="1629" y="2494"/>
                    <a:pt x="1639" y="2480"/>
                  </a:cubicBezTo>
                  <a:cubicBezTo>
                    <a:pt x="1648" y="2483"/>
                    <a:pt x="1658" y="2485"/>
                    <a:pt x="1668" y="2485"/>
                  </a:cubicBezTo>
                  <a:cubicBezTo>
                    <a:pt x="1671" y="2485"/>
                    <a:pt x="1674" y="2485"/>
                    <a:pt x="1676" y="2484"/>
                  </a:cubicBezTo>
                  <a:cubicBezTo>
                    <a:pt x="1723" y="2478"/>
                    <a:pt x="1762" y="2434"/>
                    <a:pt x="1754" y="2386"/>
                  </a:cubicBezTo>
                  <a:cubicBezTo>
                    <a:pt x="1749" y="2355"/>
                    <a:pt x="1752" y="2324"/>
                    <a:pt x="1745" y="2293"/>
                  </a:cubicBezTo>
                  <a:cubicBezTo>
                    <a:pt x="1742" y="2279"/>
                    <a:pt x="1738" y="2267"/>
                    <a:pt x="1733" y="2253"/>
                  </a:cubicBezTo>
                  <a:cubicBezTo>
                    <a:pt x="1736" y="2239"/>
                    <a:pt x="1739" y="2226"/>
                    <a:pt x="1742" y="2212"/>
                  </a:cubicBezTo>
                  <a:cubicBezTo>
                    <a:pt x="1754" y="2160"/>
                    <a:pt x="1765" y="2108"/>
                    <a:pt x="1778" y="2057"/>
                  </a:cubicBezTo>
                  <a:cubicBezTo>
                    <a:pt x="1796" y="1973"/>
                    <a:pt x="1817" y="1887"/>
                    <a:pt x="1841" y="1803"/>
                  </a:cubicBezTo>
                  <a:cubicBezTo>
                    <a:pt x="1867" y="1704"/>
                    <a:pt x="1896" y="1603"/>
                    <a:pt x="1929" y="1504"/>
                  </a:cubicBezTo>
                  <a:cubicBezTo>
                    <a:pt x="1960" y="1415"/>
                    <a:pt x="1992" y="1325"/>
                    <a:pt x="2023" y="1237"/>
                  </a:cubicBezTo>
                  <a:lnTo>
                    <a:pt x="2023" y="1238"/>
                  </a:lnTo>
                  <a:cubicBezTo>
                    <a:pt x="2064" y="1128"/>
                    <a:pt x="2104" y="1018"/>
                    <a:pt x="2151" y="910"/>
                  </a:cubicBezTo>
                  <a:cubicBezTo>
                    <a:pt x="2175" y="858"/>
                    <a:pt x="2201" y="807"/>
                    <a:pt x="2224" y="757"/>
                  </a:cubicBezTo>
                  <a:cubicBezTo>
                    <a:pt x="2237" y="734"/>
                    <a:pt x="2249" y="710"/>
                    <a:pt x="2260" y="686"/>
                  </a:cubicBezTo>
                  <a:cubicBezTo>
                    <a:pt x="2278" y="641"/>
                    <a:pt x="2258" y="590"/>
                    <a:pt x="2215" y="569"/>
                  </a:cubicBezTo>
                  <a:cubicBezTo>
                    <a:pt x="2208" y="566"/>
                    <a:pt x="2201" y="564"/>
                    <a:pt x="2195" y="563"/>
                  </a:cubicBezTo>
                  <a:cubicBezTo>
                    <a:pt x="2215" y="517"/>
                    <a:pt x="2200" y="463"/>
                    <a:pt x="2153" y="442"/>
                  </a:cubicBezTo>
                  <a:cubicBezTo>
                    <a:pt x="2141" y="437"/>
                    <a:pt x="2129" y="434"/>
                    <a:pt x="2117" y="434"/>
                  </a:cubicBezTo>
                  <a:cubicBezTo>
                    <a:pt x="2083" y="434"/>
                    <a:pt x="2052" y="455"/>
                    <a:pt x="2037" y="487"/>
                  </a:cubicBezTo>
                  <a:cubicBezTo>
                    <a:pt x="2030" y="501"/>
                    <a:pt x="2024" y="514"/>
                    <a:pt x="2017" y="528"/>
                  </a:cubicBezTo>
                  <a:cubicBezTo>
                    <a:pt x="1942" y="688"/>
                    <a:pt x="1857" y="843"/>
                    <a:pt x="1796" y="1009"/>
                  </a:cubicBezTo>
                  <a:cubicBezTo>
                    <a:pt x="1732" y="1179"/>
                    <a:pt x="1676" y="1353"/>
                    <a:pt x="1635" y="1530"/>
                  </a:cubicBezTo>
                  <a:cubicBezTo>
                    <a:pt x="1634" y="1539"/>
                    <a:pt x="1632" y="1546"/>
                    <a:pt x="1629" y="1556"/>
                  </a:cubicBezTo>
                  <a:cubicBezTo>
                    <a:pt x="1625" y="1551"/>
                    <a:pt x="1623" y="1546"/>
                    <a:pt x="1618" y="1544"/>
                  </a:cubicBezTo>
                  <a:cubicBezTo>
                    <a:pt x="1572" y="1518"/>
                    <a:pt x="1524" y="1499"/>
                    <a:pt x="1475" y="1482"/>
                  </a:cubicBezTo>
                  <a:cubicBezTo>
                    <a:pt x="1466" y="1479"/>
                    <a:pt x="1456" y="1477"/>
                    <a:pt x="1447" y="1477"/>
                  </a:cubicBezTo>
                  <a:cubicBezTo>
                    <a:pt x="1428" y="1477"/>
                    <a:pt x="1410" y="1484"/>
                    <a:pt x="1395" y="1495"/>
                  </a:cubicBezTo>
                  <a:cubicBezTo>
                    <a:pt x="1375" y="1483"/>
                    <a:pt x="1355" y="1471"/>
                    <a:pt x="1336" y="1457"/>
                  </a:cubicBezTo>
                  <a:cubicBezTo>
                    <a:pt x="1317" y="1441"/>
                    <a:pt x="1300" y="1425"/>
                    <a:pt x="1281" y="1407"/>
                  </a:cubicBezTo>
                  <a:cubicBezTo>
                    <a:pt x="1260" y="1390"/>
                    <a:pt x="1240" y="1371"/>
                    <a:pt x="1220" y="1352"/>
                  </a:cubicBezTo>
                  <a:lnTo>
                    <a:pt x="1220" y="1352"/>
                  </a:lnTo>
                  <a:cubicBezTo>
                    <a:pt x="1220" y="1352"/>
                    <a:pt x="1220" y="1352"/>
                    <a:pt x="1220" y="1352"/>
                  </a:cubicBezTo>
                  <a:cubicBezTo>
                    <a:pt x="1219" y="1351"/>
                    <a:pt x="1217" y="1349"/>
                    <a:pt x="1216" y="1348"/>
                  </a:cubicBezTo>
                  <a:lnTo>
                    <a:pt x="1216" y="1348"/>
                  </a:lnTo>
                  <a:cubicBezTo>
                    <a:pt x="1217" y="1349"/>
                    <a:pt x="1219" y="1351"/>
                    <a:pt x="1220" y="1352"/>
                  </a:cubicBezTo>
                  <a:lnTo>
                    <a:pt x="1220" y="1352"/>
                  </a:lnTo>
                  <a:cubicBezTo>
                    <a:pt x="1219" y="1349"/>
                    <a:pt x="1217" y="1348"/>
                    <a:pt x="1215" y="1347"/>
                  </a:cubicBezTo>
                  <a:lnTo>
                    <a:pt x="1215" y="1347"/>
                  </a:lnTo>
                  <a:cubicBezTo>
                    <a:pt x="1216" y="1347"/>
                    <a:pt x="1216" y="1348"/>
                    <a:pt x="1216" y="1348"/>
                  </a:cubicBezTo>
                  <a:lnTo>
                    <a:pt x="1216" y="1348"/>
                  </a:lnTo>
                  <a:cubicBezTo>
                    <a:pt x="1216" y="1348"/>
                    <a:pt x="1215" y="1347"/>
                    <a:pt x="1215" y="1347"/>
                  </a:cubicBezTo>
                  <a:lnTo>
                    <a:pt x="1215" y="1347"/>
                  </a:lnTo>
                  <a:cubicBezTo>
                    <a:pt x="1215" y="1347"/>
                    <a:pt x="1215" y="1347"/>
                    <a:pt x="1215" y="1347"/>
                  </a:cubicBezTo>
                  <a:lnTo>
                    <a:pt x="1215" y="1347"/>
                  </a:lnTo>
                  <a:cubicBezTo>
                    <a:pt x="1202" y="1333"/>
                    <a:pt x="1189" y="1319"/>
                    <a:pt x="1178" y="1304"/>
                  </a:cubicBezTo>
                  <a:lnTo>
                    <a:pt x="1178" y="1306"/>
                  </a:lnTo>
                  <a:lnTo>
                    <a:pt x="1175" y="1303"/>
                  </a:lnTo>
                  <a:lnTo>
                    <a:pt x="1174" y="1302"/>
                  </a:lnTo>
                  <a:cubicBezTo>
                    <a:pt x="1157" y="1278"/>
                    <a:pt x="1142" y="1254"/>
                    <a:pt x="1125" y="1229"/>
                  </a:cubicBezTo>
                  <a:cubicBezTo>
                    <a:pt x="1103" y="1192"/>
                    <a:pt x="1078" y="1154"/>
                    <a:pt x="1055" y="1117"/>
                  </a:cubicBezTo>
                  <a:cubicBezTo>
                    <a:pt x="1055" y="1117"/>
                    <a:pt x="1055" y="1116"/>
                    <a:pt x="1055" y="1116"/>
                  </a:cubicBezTo>
                  <a:lnTo>
                    <a:pt x="1055" y="1116"/>
                  </a:lnTo>
                  <a:cubicBezTo>
                    <a:pt x="1055" y="1116"/>
                    <a:pt x="1055" y="1117"/>
                    <a:pt x="1055" y="1117"/>
                  </a:cubicBezTo>
                  <a:lnTo>
                    <a:pt x="1055" y="1117"/>
                  </a:lnTo>
                  <a:cubicBezTo>
                    <a:pt x="1055" y="1116"/>
                    <a:pt x="1054" y="1115"/>
                    <a:pt x="1054" y="1115"/>
                  </a:cubicBezTo>
                  <a:lnTo>
                    <a:pt x="1054" y="1115"/>
                  </a:lnTo>
                  <a:cubicBezTo>
                    <a:pt x="1054" y="1115"/>
                    <a:pt x="1054" y="1116"/>
                    <a:pt x="1055" y="1116"/>
                  </a:cubicBezTo>
                  <a:lnTo>
                    <a:pt x="1055" y="1116"/>
                  </a:lnTo>
                  <a:cubicBezTo>
                    <a:pt x="1054" y="1116"/>
                    <a:pt x="1053" y="1115"/>
                    <a:pt x="1053" y="1114"/>
                  </a:cubicBezTo>
                  <a:lnTo>
                    <a:pt x="1053" y="1114"/>
                  </a:lnTo>
                  <a:cubicBezTo>
                    <a:pt x="1053" y="1114"/>
                    <a:pt x="1053" y="1114"/>
                    <a:pt x="1054" y="1115"/>
                  </a:cubicBezTo>
                  <a:lnTo>
                    <a:pt x="1054" y="1115"/>
                  </a:lnTo>
                  <a:cubicBezTo>
                    <a:pt x="1051" y="1110"/>
                    <a:pt x="1050" y="1106"/>
                    <a:pt x="1047" y="1103"/>
                  </a:cubicBezTo>
                  <a:cubicBezTo>
                    <a:pt x="1044" y="1092"/>
                    <a:pt x="1041" y="1083"/>
                    <a:pt x="1038" y="1074"/>
                  </a:cubicBezTo>
                  <a:cubicBezTo>
                    <a:pt x="1036" y="1064"/>
                    <a:pt x="1035" y="1055"/>
                    <a:pt x="1031" y="1046"/>
                  </a:cubicBezTo>
                  <a:cubicBezTo>
                    <a:pt x="1036" y="1035"/>
                    <a:pt x="1037" y="1024"/>
                    <a:pt x="1037" y="1013"/>
                  </a:cubicBezTo>
                  <a:cubicBezTo>
                    <a:pt x="1036" y="988"/>
                    <a:pt x="1022" y="966"/>
                    <a:pt x="1005" y="951"/>
                  </a:cubicBezTo>
                  <a:cubicBezTo>
                    <a:pt x="990" y="927"/>
                    <a:pt x="965" y="912"/>
                    <a:pt x="938" y="909"/>
                  </a:cubicBezTo>
                  <a:cubicBezTo>
                    <a:pt x="924" y="906"/>
                    <a:pt x="912" y="906"/>
                    <a:pt x="898" y="906"/>
                  </a:cubicBezTo>
                  <a:cubicBezTo>
                    <a:pt x="896" y="904"/>
                    <a:pt x="895" y="899"/>
                    <a:pt x="891" y="896"/>
                  </a:cubicBezTo>
                  <a:cubicBezTo>
                    <a:pt x="877" y="887"/>
                    <a:pt x="860" y="882"/>
                    <a:pt x="844" y="882"/>
                  </a:cubicBezTo>
                  <a:cubicBezTo>
                    <a:pt x="822" y="882"/>
                    <a:pt x="801" y="890"/>
                    <a:pt x="784" y="904"/>
                  </a:cubicBezTo>
                  <a:cubicBezTo>
                    <a:pt x="777" y="904"/>
                    <a:pt x="768" y="904"/>
                    <a:pt x="759" y="903"/>
                  </a:cubicBezTo>
                  <a:cubicBezTo>
                    <a:pt x="706" y="895"/>
                    <a:pt x="655" y="881"/>
                    <a:pt x="603" y="868"/>
                  </a:cubicBezTo>
                  <a:cubicBezTo>
                    <a:pt x="572" y="859"/>
                    <a:pt x="541" y="849"/>
                    <a:pt x="511" y="837"/>
                  </a:cubicBezTo>
                  <a:cubicBezTo>
                    <a:pt x="475" y="822"/>
                    <a:pt x="438" y="805"/>
                    <a:pt x="403" y="787"/>
                  </a:cubicBezTo>
                  <a:lnTo>
                    <a:pt x="403" y="787"/>
                  </a:lnTo>
                  <a:cubicBezTo>
                    <a:pt x="407" y="790"/>
                    <a:pt x="410" y="791"/>
                    <a:pt x="413" y="793"/>
                  </a:cubicBezTo>
                  <a:cubicBezTo>
                    <a:pt x="408" y="791"/>
                    <a:pt x="403" y="788"/>
                    <a:pt x="400" y="785"/>
                  </a:cubicBezTo>
                  <a:cubicBezTo>
                    <a:pt x="390" y="762"/>
                    <a:pt x="371" y="744"/>
                    <a:pt x="348" y="736"/>
                  </a:cubicBezTo>
                  <a:cubicBezTo>
                    <a:pt x="340" y="733"/>
                    <a:pt x="331" y="732"/>
                    <a:pt x="323" y="732"/>
                  </a:cubicBezTo>
                  <a:cubicBezTo>
                    <a:pt x="316" y="732"/>
                    <a:pt x="310" y="733"/>
                    <a:pt x="303" y="734"/>
                  </a:cubicBezTo>
                  <a:cubicBezTo>
                    <a:pt x="300" y="683"/>
                    <a:pt x="298" y="632"/>
                    <a:pt x="297" y="581"/>
                  </a:cubicBezTo>
                  <a:cubicBezTo>
                    <a:pt x="295" y="545"/>
                    <a:pt x="294" y="511"/>
                    <a:pt x="293" y="475"/>
                  </a:cubicBezTo>
                  <a:cubicBezTo>
                    <a:pt x="295" y="447"/>
                    <a:pt x="299" y="421"/>
                    <a:pt x="303" y="395"/>
                  </a:cubicBezTo>
                  <a:cubicBezTo>
                    <a:pt x="309" y="358"/>
                    <a:pt x="315" y="323"/>
                    <a:pt x="322" y="288"/>
                  </a:cubicBezTo>
                  <a:cubicBezTo>
                    <a:pt x="335" y="234"/>
                    <a:pt x="346" y="177"/>
                    <a:pt x="362" y="122"/>
                  </a:cubicBezTo>
                  <a:cubicBezTo>
                    <a:pt x="381" y="79"/>
                    <a:pt x="360" y="25"/>
                    <a:pt x="315" y="8"/>
                  </a:cubicBezTo>
                  <a:cubicBezTo>
                    <a:pt x="304" y="3"/>
                    <a:pt x="292" y="0"/>
                    <a:pt x="280" y="0"/>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1729175" y="4342875"/>
              <a:ext cx="33425" cy="49075"/>
            </a:xfrm>
            <a:custGeom>
              <a:avLst/>
              <a:gdLst/>
              <a:ahLst/>
              <a:cxnLst/>
              <a:rect l="l" t="t" r="r" b="b"/>
              <a:pathLst>
                <a:path w="1337" h="1963" extrusionOk="0">
                  <a:moveTo>
                    <a:pt x="1272" y="1841"/>
                  </a:moveTo>
                  <a:cubicBezTo>
                    <a:pt x="1272" y="1841"/>
                    <a:pt x="1271" y="1842"/>
                    <a:pt x="1271" y="1842"/>
                  </a:cubicBezTo>
                  <a:cubicBezTo>
                    <a:pt x="1271" y="1842"/>
                    <a:pt x="1271" y="1841"/>
                    <a:pt x="1272" y="1841"/>
                  </a:cubicBezTo>
                  <a:close/>
                  <a:moveTo>
                    <a:pt x="272" y="0"/>
                  </a:moveTo>
                  <a:cubicBezTo>
                    <a:pt x="262" y="0"/>
                    <a:pt x="253" y="2"/>
                    <a:pt x="244" y="5"/>
                  </a:cubicBezTo>
                  <a:cubicBezTo>
                    <a:pt x="215" y="15"/>
                    <a:pt x="195" y="41"/>
                    <a:pt x="187" y="69"/>
                  </a:cubicBezTo>
                  <a:cubicBezTo>
                    <a:pt x="181" y="67"/>
                    <a:pt x="174" y="66"/>
                    <a:pt x="167" y="66"/>
                  </a:cubicBezTo>
                  <a:cubicBezTo>
                    <a:pt x="155" y="66"/>
                    <a:pt x="142" y="69"/>
                    <a:pt x="131" y="73"/>
                  </a:cubicBezTo>
                  <a:cubicBezTo>
                    <a:pt x="127" y="72"/>
                    <a:pt x="123" y="68"/>
                    <a:pt x="121" y="67"/>
                  </a:cubicBezTo>
                  <a:cubicBezTo>
                    <a:pt x="113" y="64"/>
                    <a:pt x="104" y="63"/>
                    <a:pt x="95" y="63"/>
                  </a:cubicBezTo>
                  <a:cubicBezTo>
                    <a:pt x="57" y="63"/>
                    <a:pt x="22" y="87"/>
                    <a:pt x="10" y="125"/>
                  </a:cubicBezTo>
                  <a:cubicBezTo>
                    <a:pt x="1" y="151"/>
                    <a:pt x="7" y="174"/>
                    <a:pt x="16" y="198"/>
                  </a:cubicBezTo>
                  <a:lnTo>
                    <a:pt x="16" y="198"/>
                  </a:lnTo>
                  <a:cubicBezTo>
                    <a:pt x="16" y="197"/>
                    <a:pt x="16" y="197"/>
                    <a:pt x="15" y="197"/>
                  </a:cubicBezTo>
                  <a:lnTo>
                    <a:pt x="15" y="197"/>
                  </a:lnTo>
                  <a:cubicBezTo>
                    <a:pt x="53" y="289"/>
                    <a:pt x="85" y="383"/>
                    <a:pt x="118" y="474"/>
                  </a:cubicBezTo>
                  <a:cubicBezTo>
                    <a:pt x="138" y="523"/>
                    <a:pt x="162" y="569"/>
                    <a:pt x="187" y="616"/>
                  </a:cubicBezTo>
                  <a:cubicBezTo>
                    <a:pt x="213" y="662"/>
                    <a:pt x="237" y="710"/>
                    <a:pt x="263" y="758"/>
                  </a:cubicBezTo>
                  <a:cubicBezTo>
                    <a:pt x="304" y="836"/>
                    <a:pt x="345" y="913"/>
                    <a:pt x="390" y="988"/>
                  </a:cubicBezTo>
                  <a:cubicBezTo>
                    <a:pt x="426" y="1050"/>
                    <a:pt x="467" y="1111"/>
                    <a:pt x="504" y="1173"/>
                  </a:cubicBezTo>
                  <a:cubicBezTo>
                    <a:pt x="504" y="1172"/>
                    <a:pt x="503" y="1172"/>
                    <a:pt x="503" y="1171"/>
                  </a:cubicBezTo>
                  <a:lnTo>
                    <a:pt x="503" y="1171"/>
                  </a:lnTo>
                  <a:cubicBezTo>
                    <a:pt x="520" y="1198"/>
                    <a:pt x="535" y="1226"/>
                    <a:pt x="551" y="1255"/>
                  </a:cubicBezTo>
                  <a:cubicBezTo>
                    <a:pt x="580" y="1307"/>
                    <a:pt x="608" y="1363"/>
                    <a:pt x="644" y="1411"/>
                  </a:cubicBezTo>
                  <a:cubicBezTo>
                    <a:pt x="672" y="1452"/>
                    <a:pt x="703" y="1491"/>
                    <a:pt x="734" y="1529"/>
                  </a:cubicBezTo>
                  <a:cubicBezTo>
                    <a:pt x="762" y="1565"/>
                    <a:pt x="788" y="1603"/>
                    <a:pt x="815" y="1642"/>
                  </a:cubicBezTo>
                  <a:cubicBezTo>
                    <a:pt x="843" y="1681"/>
                    <a:pt x="872" y="1716"/>
                    <a:pt x="901" y="1754"/>
                  </a:cubicBezTo>
                  <a:cubicBezTo>
                    <a:pt x="941" y="1803"/>
                    <a:pt x="984" y="1849"/>
                    <a:pt x="1028" y="1897"/>
                  </a:cubicBezTo>
                  <a:cubicBezTo>
                    <a:pt x="1051" y="1921"/>
                    <a:pt x="1080" y="1947"/>
                    <a:pt x="1113" y="1957"/>
                  </a:cubicBezTo>
                  <a:cubicBezTo>
                    <a:pt x="1122" y="1960"/>
                    <a:pt x="1132" y="1961"/>
                    <a:pt x="1140" y="1962"/>
                  </a:cubicBezTo>
                  <a:cubicBezTo>
                    <a:pt x="1143" y="1963"/>
                    <a:pt x="1146" y="1963"/>
                    <a:pt x="1149" y="1963"/>
                  </a:cubicBezTo>
                  <a:cubicBezTo>
                    <a:pt x="1166" y="1963"/>
                    <a:pt x="1183" y="1958"/>
                    <a:pt x="1199" y="1947"/>
                  </a:cubicBezTo>
                  <a:cubicBezTo>
                    <a:pt x="1221" y="1930"/>
                    <a:pt x="1231" y="1908"/>
                    <a:pt x="1238" y="1882"/>
                  </a:cubicBezTo>
                  <a:cubicBezTo>
                    <a:pt x="1242" y="1874"/>
                    <a:pt x="1247" y="1865"/>
                    <a:pt x="1252" y="1859"/>
                  </a:cubicBezTo>
                  <a:cubicBezTo>
                    <a:pt x="1256" y="1856"/>
                    <a:pt x="1258" y="1852"/>
                    <a:pt x="1262" y="1849"/>
                  </a:cubicBezTo>
                  <a:lnTo>
                    <a:pt x="1266" y="1846"/>
                  </a:lnTo>
                  <a:lnTo>
                    <a:pt x="1274" y="1840"/>
                  </a:lnTo>
                  <a:lnTo>
                    <a:pt x="1274" y="1840"/>
                  </a:lnTo>
                  <a:cubicBezTo>
                    <a:pt x="1290" y="1830"/>
                    <a:pt x="1303" y="1820"/>
                    <a:pt x="1314" y="1805"/>
                  </a:cubicBezTo>
                  <a:cubicBezTo>
                    <a:pt x="1336" y="1774"/>
                    <a:pt x="1331" y="1732"/>
                    <a:pt x="1312" y="1701"/>
                  </a:cubicBezTo>
                  <a:cubicBezTo>
                    <a:pt x="1297" y="1672"/>
                    <a:pt x="1276" y="1651"/>
                    <a:pt x="1258" y="1627"/>
                  </a:cubicBezTo>
                  <a:cubicBezTo>
                    <a:pt x="1250" y="1616"/>
                    <a:pt x="1240" y="1605"/>
                    <a:pt x="1231" y="1594"/>
                  </a:cubicBezTo>
                  <a:cubicBezTo>
                    <a:pt x="1208" y="1565"/>
                    <a:pt x="1183" y="1536"/>
                    <a:pt x="1160" y="1507"/>
                  </a:cubicBezTo>
                  <a:lnTo>
                    <a:pt x="1160" y="1507"/>
                  </a:lnTo>
                  <a:cubicBezTo>
                    <a:pt x="1163" y="1510"/>
                    <a:pt x="1165" y="1514"/>
                    <a:pt x="1168" y="1517"/>
                  </a:cubicBezTo>
                  <a:cubicBezTo>
                    <a:pt x="1160" y="1507"/>
                    <a:pt x="1153" y="1498"/>
                    <a:pt x="1146" y="1490"/>
                  </a:cubicBezTo>
                  <a:cubicBezTo>
                    <a:pt x="1128" y="1467"/>
                    <a:pt x="1103" y="1456"/>
                    <a:pt x="1076" y="1454"/>
                  </a:cubicBezTo>
                  <a:cubicBezTo>
                    <a:pt x="991" y="1304"/>
                    <a:pt x="908" y="1154"/>
                    <a:pt x="828" y="1002"/>
                  </a:cubicBezTo>
                  <a:cubicBezTo>
                    <a:pt x="769" y="888"/>
                    <a:pt x="712" y="773"/>
                    <a:pt x="648" y="661"/>
                  </a:cubicBezTo>
                  <a:cubicBezTo>
                    <a:pt x="615" y="604"/>
                    <a:pt x="582" y="548"/>
                    <a:pt x="550" y="491"/>
                  </a:cubicBezTo>
                  <a:cubicBezTo>
                    <a:pt x="523" y="444"/>
                    <a:pt x="501" y="394"/>
                    <a:pt x="479" y="346"/>
                  </a:cubicBezTo>
                  <a:lnTo>
                    <a:pt x="479" y="346"/>
                  </a:lnTo>
                  <a:cubicBezTo>
                    <a:pt x="479" y="346"/>
                    <a:pt x="479" y="346"/>
                    <a:pt x="479" y="346"/>
                  </a:cubicBezTo>
                  <a:cubicBezTo>
                    <a:pt x="456" y="289"/>
                    <a:pt x="430" y="231"/>
                    <a:pt x="404" y="172"/>
                  </a:cubicBezTo>
                  <a:lnTo>
                    <a:pt x="404" y="172"/>
                  </a:lnTo>
                  <a:cubicBezTo>
                    <a:pt x="405" y="176"/>
                    <a:pt x="406" y="179"/>
                    <a:pt x="407" y="182"/>
                  </a:cubicBezTo>
                  <a:cubicBezTo>
                    <a:pt x="391" y="143"/>
                    <a:pt x="373" y="102"/>
                    <a:pt x="356" y="58"/>
                  </a:cubicBezTo>
                  <a:cubicBezTo>
                    <a:pt x="342" y="23"/>
                    <a:pt x="308" y="0"/>
                    <a:pt x="272" y="0"/>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1688925" y="4369550"/>
              <a:ext cx="24350" cy="10225"/>
            </a:xfrm>
            <a:custGeom>
              <a:avLst/>
              <a:gdLst/>
              <a:ahLst/>
              <a:cxnLst/>
              <a:rect l="l" t="t" r="r" b="b"/>
              <a:pathLst>
                <a:path w="974" h="409" extrusionOk="0">
                  <a:moveTo>
                    <a:pt x="410" y="275"/>
                  </a:moveTo>
                  <a:cubicBezTo>
                    <a:pt x="409" y="275"/>
                    <a:pt x="409" y="275"/>
                    <a:pt x="408" y="275"/>
                  </a:cubicBezTo>
                  <a:cubicBezTo>
                    <a:pt x="409" y="275"/>
                    <a:pt x="409" y="275"/>
                    <a:pt x="410" y="275"/>
                  </a:cubicBezTo>
                  <a:close/>
                  <a:moveTo>
                    <a:pt x="640" y="1"/>
                  </a:moveTo>
                  <a:cubicBezTo>
                    <a:pt x="627" y="1"/>
                    <a:pt x="614" y="1"/>
                    <a:pt x="600" y="3"/>
                  </a:cubicBezTo>
                  <a:cubicBezTo>
                    <a:pt x="555" y="8"/>
                    <a:pt x="512" y="21"/>
                    <a:pt x="467" y="33"/>
                  </a:cubicBezTo>
                  <a:cubicBezTo>
                    <a:pt x="415" y="48"/>
                    <a:pt x="362" y="64"/>
                    <a:pt x="310" y="83"/>
                  </a:cubicBezTo>
                  <a:cubicBezTo>
                    <a:pt x="246" y="106"/>
                    <a:pt x="184" y="140"/>
                    <a:pt x="133" y="183"/>
                  </a:cubicBezTo>
                  <a:lnTo>
                    <a:pt x="102" y="211"/>
                  </a:lnTo>
                  <a:cubicBezTo>
                    <a:pt x="73" y="224"/>
                    <a:pt x="44" y="238"/>
                    <a:pt x="24" y="264"/>
                  </a:cubicBezTo>
                  <a:cubicBezTo>
                    <a:pt x="1" y="296"/>
                    <a:pt x="3" y="347"/>
                    <a:pt x="30" y="377"/>
                  </a:cubicBezTo>
                  <a:cubicBezTo>
                    <a:pt x="47" y="397"/>
                    <a:pt x="70" y="407"/>
                    <a:pt x="94" y="408"/>
                  </a:cubicBezTo>
                  <a:cubicBezTo>
                    <a:pt x="95" y="408"/>
                    <a:pt x="96" y="409"/>
                    <a:pt x="98" y="409"/>
                  </a:cubicBezTo>
                  <a:cubicBezTo>
                    <a:pt x="113" y="409"/>
                    <a:pt x="127" y="403"/>
                    <a:pt x="141" y="395"/>
                  </a:cubicBezTo>
                  <a:cubicBezTo>
                    <a:pt x="158" y="392"/>
                    <a:pt x="174" y="384"/>
                    <a:pt x="186" y="371"/>
                  </a:cubicBezTo>
                  <a:cubicBezTo>
                    <a:pt x="189" y="368"/>
                    <a:pt x="192" y="367"/>
                    <a:pt x="194" y="364"/>
                  </a:cubicBezTo>
                  <a:cubicBezTo>
                    <a:pt x="209" y="358"/>
                    <a:pt x="224" y="352"/>
                    <a:pt x="239" y="343"/>
                  </a:cubicBezTo>
                  <a:cubicBezTo>
                    <a:pt x="285" y="325"/>
                    <a:pt x="329" y="305"/>
                    <a:pt x="375" y="286"/>
                  </a:cubicBezTo>
                  <a:cubicBezTo>
                    <a:pt x="388" y="280"/>
                    <a:pt x="400" y="276"/>
                    <a:pt x="411" y="273"/>
                  </a:cubicBezTo>
                  <a:lnTo>
                    <a:pt x="411" y="273"/>
                  </a:lnTo>
                  <a:cubicBezTo>
                    <a:pt x="411" y="274"/>
                    <a:pt x="410" y="275"/>
                    <a:pt x="410" y="275"/>
                  </a:cubicBezTo>
                  <a:lnTo>
                    <a:pt x="410" y="275"/>
                  </a:lnTo>
                  <a:cubicBezTo>
                    <a:pt x="416" y="274"/>
                    <a:pt x="421" y="273"/>
                    <a:pt x="427" y="270"/>
                  </a:cubicBezTo>
                  <a:cubicBezTo>
                    <a:pt x="436" y="269"/>
                    <a:pt x="445" y="269"/>
                    <a:pt x="456" y="269"/>
                  </a:cubicBezTo>
                  <a:cubicBezTo>
                    <a:pt x="466" y="269"/>
                    <a:pt x="476" y="270"/>
                    <a:pt x="487" y="271"/>
                  </a:cubicBezTo>
                  <a:cubicBezTo>
                    <a:pt x="490" y="271"/>
                    <a:pt x="493" y="272"/>
                    <a:pt x="496" y="272"/>
                  </a:cubicBezTo>
                  <a:cubicBezTo>
                    <a:pt x="540" y="272"/>
                    <a:pt x="579" y="236"/>
                    <a:pt x="584" y="192"/>
                  </a:cubicBezTo>
                  <a:lnTo>
                    <a:pt x="584" y="187"/>
                  </a:lnTo>
                  <a:cubicBezTo>
                    <a:pt x="599" y="182"/>
                    <a:pt x="616" y="180"/>
                    <a:pt x="632" y="178"/>
                  </a:cubicBezTo>
                  <a:lnTo>
                    <a:pt x="646" y="178"/>
                  </a:lnTo>
                  <a:cubicBezTo>
                    <a:pt x="668" y="180"/>
                    <a:pt x="693" y="182"/>
                    <a:pt x="716" y="185"/>
                  </a:cubicBezTo>
                  <a:cubicBezTo>
                    <a:pt x="724" y="180"/>
                    <a:pt x="731" y="176"/>
                    <a:pt x="741" y="172"/>
                  </a:cubicBezTo>
                  <a:cubicBezTo>
                    <a:pt x="770" y="158"/>
                    <a:pt x="797" y="144"/>
                    <a:pt x="827" y="130"/>
                  </a:cubicBezTo>
                  <a:cubicBezTo>
                    <a:pt x="875" y="105"/>
                    <a:pt x="924" y="82"/>
                    <a:pt x="974" y="62"/>
                  </a:cubicBezTo>
                  <a:cubicBezTo>
                    <a:pt x="951" y="52"/>
                    <a:pt x="927" y="44"/>
                    <a:pt x="904" y="38"/>
                  </a:cubicBezTo>
                  <a:cubicBezTo>
                    <a:pt x="858" y="26"/>
                    <a:pt x="811" y="18"/>
                    <a:pt x="764" y="12"/>
                  </a:cubicBezTo>
                  <a:cubicBezTo>
                    <a:pt x="723" y="7"/>
                    <a:pt x="681" y="1"/>
                    <a:pt x="640" y="1"/>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4"/>
            <p:cNvSpPr/>
            <p:nvPr/>
          </p:nvSpPr>
          <p:spPr>
            <a:xfrm>
              <a:off x="1699425" y="4384050"/>
              <a:ext cx="22375" cy="9425"/>
            </a:xfrm>
            <a:custGeom>
              <a:avLst/>
              <a:gdLst/>
              <a:ahLst/>
              <a:cxnLst/>
              <a:rect l="l" t="t" r="r" b="b"/>
              <a:pathLst>
                <a:path w="895" h="377" extrusionOk="0">
                  <a:moveTo>
                    <a:pt x="664" y="1"/>
                  </a:moveTo>
                  <a:cubicBezTo>
                    <a:pt x="660" y="1"/>
                    <a:pt x="657" y="1"/>
                    <a:pt x="653" y="1"/>
                  </a:cubicBezTo>
                  <a:cubicBezTo>
                    <a:pt x="612" y="4"/>
                    <a:pt x="572" y="8"/>
                    <a:pt x="532" y="13"/>
                  </a:cubicBezTo>
                  <a:cubicBezTo>
                    <a:pt x="456" y="24"/>
                    <a:pt x="382" y="42"/>
                    <a:pt x="309" y="66"/>
                  </a:cubicBezTo>
                  <a:cubicBezTo>
                    <a:pt x="290" y="72"/>
                    <a:pt x="271" y="80"/>
                    <a:pt x="254" y="86"/>
                  </a:cubicBezTo>
                  <a:cubicBezTo>
                    <a:pt x="253" y="86"/>
                    <a:pt x="250" y="86"/>
                    <a:pt x="249" y="87"/>
                  </a:cubicBezTo>
                  <a:cubicBezTo>
                    <a:pt x="211" y="103"/>
                    <a:pt x="173" y="123"/>
                    <a:pt x="136" y="143"/>
                  </a:cubicBezTo>
                  <a:cubicBezTo>
                    <a:pt x="110" y="158"/>
                    <a:pt x="85" y="173"/>
                    <a:pt x="63" y="190"/>
                  </a:cubicBezTo>
                  <a:cubicBezTo>
                    <a:pt x="47" y="200"/>
                    <a:pt x="32" y="212"/>
                    <a:pt x="22" y="230"/>
                  </a:cubicBezTo>
                  <a:cubicBezTo>
                    <a:pt x="1" y="263"/>
                    <a:pt x="2" y="308"/>
                    <a:pt x="29" y="339"/>
                  </a:cubicBezTo>
                  <a:cubicBezTo>
                    <a:pt x="48" y="362"/>
                    <a:pt x="82" y="374"/>
                    <a:pt x="111" y="376"/>
                  </a:cubicBezTo>
                  <a:lnTo>
                    <a:pt x="117" y="376"/>
                  </a:lnTo>
                  <a:cubicBezTo>
                    <a:pt x="126" y="376"/>
                    <a:pt x="136" y="375"/>
                    <a:pt x="144" y="371"/>
                  </a:cubicBezTo>
                  <a:cubicBezTo>
                    <a:pt x="145" y="371"/>
                    <a:pt x="146" y="372"/>
                    <a:pt x="147" y="372"/>
                  </a:cubicBezTo>
                  <a:cubicBezTo>
                    <a:pt x="150" y="373"/>
                    <a:pt x="153" y="373"/>
                    <a:pt x="155" y="373"/>
                  </a:cubicBezTo>
                  <a:cubicBezTo>
                    <a:pt x="171" y="373"/>
                    <a:pt x="186" y="368"/>
                    <a:pt x="199" y="359"/>
                  </a:cubicBezTo>
                  <a:cubicBezTo>
                    <a:pt x="217" y="345"/>
                    <a:pt x="237" y="334"/>
                    <a:pt x="255" y="323"/>
                  </a:cubicBezTo>
                  <a:cubicBezTo>
                    <a:pt x="285" y="307"/>
                    <a:pt x="314" y="293"/>
                    <a:pt x="343" y="281"/>
                  </a:cubicBezTo>
                  <a:cubicBezTo>
                    <a:pt x="362" y="274"/>
                    <a:pt x="379" y="269"/>
                    <a:pt x="398" y="264"/>
                  </a:cubicBezTo>
                  <a:cubicBezTo>
                    <a:pt x="430" y="257"/>
                    <a:pt x="465" y="252"/>
                    <a:pt x="499" y="247"/>
                  </a:cubicBezTo>
                  <a:cubicBezTo>
                    <a:pt x="501" y="247"/>
                    <a:pt x="504" y="246"/>
                    <a:pt x="506" y="246"/>
                  </a:cubicBezTo>
                  <a:cubicBezTo>
                    <a:pt x="546" y="242"/>
                    <a:pt x="577" y="217"/>
                    <a:pt x="588" y="183"/>
                  </a:cubicBezTo>
                  <a:lnTo>
                    <a:pt x="589" y="183"/>
                  </a:lnTo>
                  <a:lnTo>
                    <a:pt x="635" y="179"/>
                  </a:lnTo>
                  <a:cubicBezTo>
                    <a:pt x="642" y="174"/>
                    <a:pt x="650" y="170"/>
                    <a:pt x="657" y="166"/>
                  </a:cubicBezTo>
                  <a:cubicBezTo>
                    <a:pt x="687" y="149"/>
                    <a:pt x="717" y="135"/>
                    <a:pt x="748" y="121"/>
                  </a:cubicBezTo>
                  <a:cubicBezTo>
                    <a:pt x="782" y="103"/>
                    <a:pt x="818" y="86"/>
                    <a:pt x="854" y="70"/>
                  </a:cubicBezTo>
                  <a:cubicBezTo>
                    <a:pt x="868" y="63"/>
                    <a:pt x="880" y="56"/>
                    <a:pt x="894" y="51"/>
                  </a:cubicBezTo>
                  <a:cubicBezTo>
                    <a:pt x="858" y="35"/>
                    <a:pt x="821" y="18"/>
                    <a:pt x="782" y="13"/>
                  </a:cubicBezTo>
                  <a:cubicBezTo>
                    <a:pt x="743" y="6"/>
                    <a:pt x="704" y="1"/>
                    <a:pt x="664" y="1"/>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4"/>
            <p:cNvSpPr/>
            <p:nvPr/>
          </p:nvSpPr>
          <p:spPr>
            <a:xfrm>
              <a:off x="1709500" y="4395450"/>
              <a:ext cx="23725" cy="8250"/>
            </a:xfrm>
            <a:custGeom>
              <a:avLst/>
              <a:gdLst/>
              <a:ahLst/>
              <a:cxnLst/>
              <a:rect l="l" t="t" r="r" b="b"/>
              <a:pathLst>
                <a:path w="949" h="330" extrusionOk="0">
                  <a:moveTo>
                    <a:pt x="390" y="203"/>
                  </a:moveTo>
                  <a:cubicBezTo>
                    <a:pt x="389" y="203"/>
                    <a:pt x="388" y="203"/>
                    <a:pt x="387" y="203"/>
                  </a:cubicBezTo>
                  <a:cubicBezTo>
                    <a:pt x="388" y="203"/>
                    <a:pt x="389" y="203"/>
                    <a:pt x="390" y="203"/>
                  </a:cubicBezTo>
                  <a:close/>
                  <a:moveTo>
                    <a:pt x="636" y="1"/>
                  </a:moveTo>
                  <a:cubicBezTo>
                    <a:pt x="599" y="1"/>
                    <a:pt x="562" y="3"/>
                    <a:pt x="525" y="6"/>
                  </a:cubicBezTo>
                  <a:cubicBezTo>
                    <a:pt x="470" y="11"/>
                    <a:pt x="414" y="18"/>
                    <a:pt x="360" y="29"/>
                  </a:cubicBezTo>
                  <a:cubicBezTo>
                    <a:pt x="292" y="42"/>
                    <a:pt x="227" y="68"/>
                    <a:pt x="165" y="98"/>
                  </a:cubicBezTo>
                  <a:cubicBezTo>
                    <a:pt x="127" y="120"/>
                    <a:pt x="87" y="137"/>
                    <a:pt x="53" y="162"/>
                  </a:cubicBezTo>
                  <a:cubicBezTo>
                    <a:pt x="24" y="183"/>
                    <a:pt x="0" y="216"/>
                    <a:pt x="8" y="256"/>
                  </a:cubicBezTo>
                  <a:cubicBezTo>
                    <a:pt x="17" y="296"/>
                    <a:pt x="50" y="327"/>
                    <a:pt x="91" y="329"/>
                  </a:cubicBezTo>
                  <a:cubicBezTo>
                    <a:pt x="97" y="329"/>
                    <a:pt x="103" y="329"/>
                    <a:pt x="110" y="328"/>
                  </a:cubicBezTo>
                  <a:cubicBezTo>
                    <a:pt x="127" y="324"/>
                    <a:pt x="143" y="317"/>
                    <a:pt x="155" y="306"/>
                  </a:cubicBezTo>
                  <a:cubicBezTo>
                    <a:pt x="164" y="301"/>
                    <a:pt x="172" y="296"/>
                    <a:pt x="182" y="289"/>
                  </a:cubicBezTo>
                  <a:cubicBezTo>
                    <a:pt x="225" y="268"/>
                    <a:pt x="267" y="246"/>
                    <a:pt x="311" y="227"/>
                  </a:cubicBezTo>
                  <a:cubicBezTo>
                    <a:pt x="336" y="219"/>
                    <a:pt x="360" y="210"/>
                    <a:pt x="385" y="204"/>
                  </a:cubicBezTo>
                  <a:lnTo>
                    <a:pt x="382" y="204"/>
                  </a:lnTo>
                  <a:cubicBezTo>
                    <a:pt x="383" y="204"/>
                    <a:pt x="385" y="204"/>
                    <a:pt x="386" y="203"/>
                  </a:cubicBezTo>
                  <a:cubicBezTo>
                    <a:pt x="388" y="203"/>
                    <a:pt x="391" y="201"/>
                    <a:pt x="395" y="201"/>
                  </a:cubicBezTo>
                  <a:lnTo>
                    <a:pt x="395" y="201"/>
                  </a:lnTo>
                  <a:cubicBezTo>
                    <a:pt x="393" y="201"/>
                    <a:pt x="392" y="202"/>
                    <a:pt x="390" y="203"/>
                  </a:cubicBezTo>
                  <a:lnTo>
                    <a:pt x="390" y="203"/>
                  </a:lnTo>
                  <a:cubicBezTo>
                    <a:pt x="440" y="194"/>
                    <a:pt x="490" y="187"/>
                    <a:pt x="541" y="180"/>
                  </a:cubicBezTo>
                  <a:lnTo>
                    <a:pt x="532" y="180"/>
                  </a:lnTo>
                  <a:cubicBezTo>
                    <a:pt x="569" y="177"/>
                    <a:pt x="605" y="175"/>
                    <a:pt x="643" y="174"/>
                  </a:cubicBezTo>
                  <a:lnTo>
                    <a:pt x="643" y="174"/>
                  </a:lnTo>
                  <a:cubicBezTo>
                    <a:pt x="643" y="174"/>
                    <a:pt x="641" y="174"/>
                    <a:pt x="641" y="175"/>
                  </a:cubicBezTo>
                  <a:cubicBezTo>
                    <a:pt x="671" y="177"/>
                    <a:pt x="698" y="178"/>
                    <a:pt x="728" y="183"/>
                  </a:cubicBezTo>
                  <a:cubicBezTo>
                    <a:pt x="738" y="185"/>
                    <a:pt x="748" y="186"/>
                    <a:pt x="758" y="189"/>
                  </a:cubicBezTo>
                  <a:cubicBezTo>
                    <a:pt x="764" y="186"/>
                    <a:pt x="770" y="183"/>
                    <a:pt x="775" y="179"/>
                  </a:cubicBezTo>
                  <a:lnTo>
                    <a:pt x="892" y="110"/>
                  </a:lnTo>
                  <a:cubicBezTo>
                    <a:pt x="911" y="98"/>
                    <a:pt x="929" y="87"/>
                    <a:pt x="949" y="76"/>
                  </a:cubicBezTo>
                  <a:cubicBezTo>
                    <a:pt x="943" y="72"/>
                    <a:pt x="938" y="70"/>
                    <a:pt x="932" y="67"/>
                  </a:cubicBezTo>
                  <a:cubicBezTo>
                    <a:pt x="902" y="52"/>
                    <a:pt x="868" y="38"/>
                    <a:pt x="834" y="28"/>
                  </a:cubicBezTo>
                  <a:cubicBezTo>
                    <a:pt x="769" y="8"/>
                    <a:pt x="703" y="1"/>
                    <a:pt x="636" y="1"/>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1717725" y="3926425"/>
              <a:ext cx="27100" cy="13225"/>
            </a:xfrm>
            <a:custGeom>
              <a:avLst/>
              <a:gdLst/>
              <a:ahLst/>
              <a:cxnLst/>
              <a:rect l="l" t="t" r="r" b="b"/>
              <a:pathLst>
                <a:path w="1084" h="529" extrusionOk="0">
                  <a:moveTo>
                    <a:pt x="680" y="1"/>
                  </a:moveTo>
                  <a:cubicBezTo>
                    <a:pt x="614" y="1"/>
                    <a:pt x="548" y="14"/>
                    <a:pt x="488" y="41"/>
                  </a:cubicBezTo>
                  <a:cubicBezTo>
                    <a:pt x="454" y="57"/>
                    <a:pt x="434" y="90"/>
                    <a:pt x="435" y="125"/>
                  </a:cubicBezTo>
                  <a:cubicBezTo>
                    <a:pt x="429" y="127"/>
                    <a:pt x="420" y="129"/>
                    <a:pt x="413" y="131"/>
                  </a:cubicBezTo>
                  <a:cubicBezTo>
                    <a:pt x="397" y="136"/>
                    <a:pt x="384" y="145"/>
                    <a:pt x="372" y="155"/>
                  </a:cubicBezTo>
                  <a:cubicBezTo>
                    <a:pt x="369" y="157"/>
                    <a:pt x="367" y="158"/>
                    <a:pt x="364" y="161"/>
                  </a:cubicBezTo>
                  <a:cubicBezTo>
                    <a:pt x="362" y="162"/>
                    <a:pt x="357" y="163"/>
                    <a:pt x="355" y="165"/>
                  </a:cubicBezTo>
                  <a:cubicBezTo>
                    <a:pt x="328" y="178"/>
                    <a:pt x="310" y="202"/>
                    <a:pt x="304" y="229"/>
                  </a:cubicBezTo>
                  <a:cubicBezTo>
                    <a:pt x="271" y="238"/>
                    <a:pt x="240" y="248"/>
                    <a:pt x="212" y="261"/>
                  </a:cubicBezTo>
                  <a:cubicBezTo>
                    <a:pt x="170" y="284"/>
                    <a:pt x="131" y="308"/>
                    <a:pt x="94" y="336"/>
                  </a:cubicBezTo>
                  <a:cubicBezTo>
                    <a:pt x="66" y="357"/>
                    <a:pt x="33" y="378"/>
                    <a:pt x="16" y="409"/>
                  </a:cubicBezTo>
                  <a:cubicBezTo>
                    <a:pt x="0" y="436"/>
                    <a:pt x="1" y="471"/>
                    <a:pt x="17" y="498"/>
                  </a:cubicBezTo>
                  <a:cubicBezTo>
                    <a:pt x="25" y="511"/>
                    <a:pt x="35" y="521"/>
                    <a:pt x="48" y="529"/>
                  </a:cubicBezTo>
                  <a:cubicBezTo>
                    <a:pt x="66" y="509"/>
                    <a:pt x="85" y="490"/>
                    <a:pt x="108" y="475"/>
                  </a:cubicBezTo>
                  <a:cubicBezTo>
                    <a:pt x="129" y="457"/>
                    <a:pt x="154" y="445"/>
                    <a:pt x="178" y="432"/>
                  </a:cubicBezTo>
                  <a:cubicBezTo>
                    <a:pt x="201" y="420"/>
                    <a:pt x="219" y="410"/>
                    <a:pt x="243" y="403"/>
                  </a:cubicBezTo>
                  <a:cubicBezTo>
                    <a:pt x="264" y="395"/>
                    <a:pt x="285" y="389"/>
                    <a:pt x="307" y="385"/>
                  </a:cubicBezTo>
                  <a:cubicBezTo>
                    <a:pt x="330" y="380"/>
                    <a:pt x="351" y="377"/>
                    <a:pt x="374" y="377"/>
                  </a:cubicBezTo>
                  <a:cubicBezTo>
                    <a:pt x="395" y="378"/>
                    <a:pt x="414" y="380"/>
                    <a:pt x="434" y="383"/>
                  </a:cubicBezTo>
                  <a:cubicBezTo>
                    <a:pt x="451" y="385"/>
                    <a:pt x="469" y="388"/>
                    <a:pt x="485" y="392"/>
                  </a:cubicBezTo>
                  <a:cubicBezTo>
                    <a:pt x="496" y="393"/>
                    <a:pt x="507" y="394"/>
                    <a:pt x="518" y="395"/>
                  </a:cubicBezTo>
                  <a:cubicBezTo>
                    <a:pt x="577" y="408"/>
                    <a:pt x="634" y="421"/>
                    <a:pt x="689" y="439"/>
                  </a:cubicBezTo>
                  <a:cubicBezTo>
                    <a:pt x="727" y="450"/>
                    <a:pt x="765" y="460"/>
                    <a:pt x="805" y="467"/>
                  </a:cubicBezTo>
                  <a:cubicBezTo>
                    <a:pt x="816" y="468"/>
                    <a:pt x="827" y="468"/>
                    <a:pt x="837" y="468"/>
                  </a:cubicBezTo>
                  <a:lnTo>
                    <a:pt x="868" y="468"/>
                  </a:lnTo>
                  <a:cubicBezTo>
                    <a:pt x="875" y="468"/>
                    <a:pt x="882" y="467"/>
                    <a:pt x="889" y="467"/>
                  </a:cubicBezTo>
                  <a:cubicBezTo>
                    <a:pt x="909" y="461"/>
                    <a:pt x="929" y="455"/>
                    <a:pt x="947" y="446"/>
                  </a:cubicBezTo>
                  <a:cubicBezTo>
                    <a:pt x="982" y="431"/>
                    <a:pt x="1013" y="404"/>
                    <a:pt x="1040" y="377"/>
                  </a:cubicBezTo>
                  <a:cubicBezTo>
                    <a:pt x="1052" y="364"/>
                    <a:pt x="1063" y="352"/>
                    <a:pt x="1071" y="337"/>
                  </a:cubicBezTo>
                  <a:cubicBezTo>
                    <a:pt x="1084" y="311"/>
                    <a:pt x="1084" y="284"/>
                    <a:pt x="1080" y="255"/>
                  </a:cubicBezTo>
                  <a:cubicBezTo>
                    <a:pt x="1073" y="214"/>
                    <a:pt x="1054" y="177"/>
                    <a:pt x="1028" y="147"/>
                  </a:cubicBezTo>
                  <a:cubicBezTo>
                    <a:pt x="1006" y="119"/>
                    <a:pt x="980" y="96"/>
                    <a:pt x="949" y="79"/>
                  </a:cubicBezTo>
                  <a:cubicBezTo>
                    <a:pt x="869" y="28"/>
                    <a:pt x="774" y="1"/>
                    <a:pt x="680" y="1"/>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1738675" y="3938100"/>
              <a:ext cx="275" cy="25"/>
            </a:xfrm>
            <a:custGeom>
              <a:avLst/>
              <a:gdLst/>
              <a:ahLst/>
              <a:cxnLst/>
              <a:rect l="l" t="t" r="r" b="b"/>
              <a:pathLst>
                <a:path w="11" h="1" extrusionOk="0">
                  <a:moveTo>
                    <a:pt x="11" y="1"/>
                  </a:moveTo>
                  <a:lnTo>
                    <a:pt x="0" y="1"/>
                  </a:lnTo>
                  <a:lnTo>
                    <a:pt x="0" y="1"/>
                  </a:ln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a:off x="1689850" y="3921825"/>
              <a:ext cx="14250" cy="22950"/>
            </a:xfrm>
            <a:custGeom>
              <a:avLst/>
              <a:gdLst/>
              <a:ahLst/>
              <a:cxnLst/>
              <a:rect l="l" t="t" r="r" b="b"/>
              <a:pathLst>
                <a:path w="570" h="918" extrusionOk="0">
                  <a:moveTo>
                    <a:pt x="104" y="658"/>
                  </a:moveTo>
                  <a:lnTo>
                    <a:pt x="103" y="660"/>
                  </a:lnTo>
                  <a:cubicBezTo>
                    <a:pt x="103" y="659"/>
                    <a:pt x="104" y="659"/>
                    <a:pt x="104" y="658"/>
                  </a:cubicBezTo>
                  <a:close/>
                  <a:moveTo>
                    <a:pt x="262" y="0"/>
                  </a:moveTo>
                  <a:cubicBezTo>
                    <a:pt x="236" y="0"/>
                    <a:pt x="211" y="8"/>
                    <a:pt x="190" y="29"/>
                  </a:cubicBezTo>
                  <a:cubicBezTo>
                    <a:pt x="146" y="73"/>
                    <a:pt x="163" y="148"/>
                    <a:pt x="216" y="175"/>
                  </a:cubicBezTo>
                  <a:lnTo>
                    <a:pt x="204" y="190"/>
                  </a:lnTo>
                  <a:cubicBezTo>
                    <a:pt x="193" y="211"/>
                    <a:pt x="188" y="237"/>
                    <a:pt x="181" y="260"/>
                  </a:cubicBezTo>
                  <a:cubicBezTo>
                    <a:pt x="173" y="283"/>
                    <a:pt x="168" y="305"/>
                    <a:pt x="161" y="329"/>
                  </a:cubicBezTo>
                  <a:cubicBezTo>
                    <a:pt x="148" y="368"/>
                    <a:pt x="138" y="408"/>
                    <a:pt x="128" y="448"/>
                  </a:cubicBezTo>
                  <a:cubicBezTo>
                    <a:pt x="117" y="489"/>
                    <a:pt x="107" y="529"/>
                    <a:pt x="101" y="569"/>
                  </a:cubicBezTo>
                  <a:cubicBezTo>
                    <a:pt x="98" y="595"/>
                    <a:pt x="94" y="619"/>
                    <a:pt x="100" y="644"/>
                  </a:cubicBezTo>
                  <a:cubicBezTo>
                    <a:pt x="101" y="650"/>
                    <a:pt x="103" y="653"/>
                    <a:pt x="105" y="657"/>
                  </a:cubicBezTo>
                  <a:cubicBezTo>
                    <a:pt x="94" y="667"/>
                    <a:pt x="83" y="676"/>
                    <a:pt x="71" y="686"/>
                  </a:cubicBezTo>
                  <a:lnTo>
                    <a:pt x="71" y="686"/>
                  </a:lnTo>
                  <a:cubicBezTo>
                    <a:pt x="70" y="686"/>
                    <a:pt x="70" y="687"/>
                    <a:pt x="70" y="687"/>
                  </a:cubicBezTo>
                  <a:cubicBezTo>
                    <a:pt x="68" y="688"/>
                    <a:pt x="64" y="691"/>
                    <a:pt x="62" y="692"/>
                  </a:cubicBezTo>
                  <a:cubicBezTo>
                    <a:pt x="55" y="696"/>
                    <a:pt x="48" y="698"/>
                    <a:pt x="42" y="703"/>
                  </a:cubicBezTo>
                  <a:cubicBezTo>
                    <a:pt x="7" y="730"/>
                    <a:pt x="1" y="784"/>
                    <a:pt x="24" y="818"/>
                  </a:cubicBezTo>
                  <a:cubicBezTo>
                    <a:pt x="36" y="832"/>
                    <a:pt x="48" y="842"/>
                    <a:pt x="64" y="850"/>
                  </a:cubicBezTo>
                  <a:cubicBezTo>
                    <a:pt x="73" y="886"/>
                    <a:pt x="104" y="915"/>
                    <a:pt x="142" y="918"/>
                  </a:cubicBezTo>
                  <a:lnTo>
                    <a:pt x="153" y="918"/>
                  </a:lnTo>
                  <a:cubicBezTo>
                    <a:pt x="256" y="907"/>
                    <a:pt x="343" y="839"/>
                    <a:pt x="419" y="770"/>
                  </a:cubicBezTo>
                  <a:cubicBezTo>
                    <a:pt x="477" y="719"/>
                    <a:pt x="524" y="654"/>
                    <a:pt x="545" y="578"/>
                  </a:cubicBezTo>
                  <a:cubicBezTo>
                    <a:pt x="561" y="520"/>
                    <a:pt x="569" y="459"/>
                    <a:pt x="568" y="397"/>
                  </a:cubicBezTo>
                  <a:cubicBezTo>
                    <a:pt x="566" y="347"/>
                    <a:pt x="560" y="295"/>
                    <a:pt x="546" y="248"/>
                  </a:cubicBezTo>
                  <a:cubicBezTo>
                    <a:pt x="534" y="212"/>
                    <a:pt x="520" y="179"/>
                    <a:pt x="499" y="146"/>
                  </a:cubicBezTo>
                  <a:cubicBezTo>
                    <a:pt x="479" y="113"/>
                    <a:pt x="447" y="83"/>
                    <a:pt x="415" y="60"/>
                  </a:cubicBezTo>
                  <a:cubicBezTo>
                    <a:pt x="389" y="41"/>
                    <a:pt x="350" y="17"/>
                    <a:pt x="311" y="9"/>
                  </a:cubicBezTo>
                  <a:cubicBezTo>
                    <a:pt x="295" y="4"/>
                    <a:pt x="279" y="0"/>
                    <a:pt x="262" y="0"/>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a:off x="1763950" y="3925950"/>
              <a:ext cx="25275" cy="25650"/>
            </a:xfrm>
            <a:custGeom>
              <a:avLst/>
              <a:gdLst/>
              <a:ahLst/>
              <a:cxnLst/>
              <a:rect l="l" t="t" r="r" b="b"/>
              <a:pathLst>
                <a:path w="1011" h="1026" extrusionOk="0">
                  <a:moveTo>
                    <a:pt x="566" y="1"/>
                  </a:moveTo>
                  <a:cubicBezTo>
                    <a:pt x="528" y="1"/>
                    <a:pt x="490" y="4"/>
                    <a:pt x="453" y="12"/>
                  </a:cubicBezTo>
                  <a:cubicBezTo>
                    <a:pt x="438" y="12"/>
                    <a:pt x="424" y="14"/>
                    <a:pt x="411" y="16"/>
                  </a:cubicBezTo>
                  <a:cubicBezTo>
                    <a:pt x="364" y="25"/>
                    <a:pt x="316" y="41"/>
                    <a:pt x="272" y="63"/>
                  </a:cubicBezTo>
                  <a:cubicBezTo>
                    <a:pt x="238" y="79"/>
                    <a:pt x="204" y="95"/>
                    <a:pt x="175" y="119"/>
                  </a:cubicBezTo>
                  <a:cubicBezTo>
                    <a:pt x="145" y="145"/>
                    <a:pt x="117" y="173"/>
                    <a:pt x="96" y="206"/>
                  </a:cubicBezTo>
                  <a:cubicBezTo>
                    <a:pt x="73" y="238"/>
                    <a:pt x="51" y="272"/>
                    <a:pt x="37" y="307"/>
                  </a:cubicBezTo>
                  <a:cubicBezTo>
                    <a:pt x="20" y="356"/>
                    <a:pt x="11" y="409"/>
                    <a:pt x="10" y="462"/>
                  </a:cubicBezTo>
                  <a:cubicBezTo>
                    <a:pt x="4" y="496"/>
                    <a:pt x="1" y="530"/>
                    <a:pt x="4" y="563"/>
                  </a:cubicBezTo>
                  <a:cubicBezTo>
                    <a:pt x="5" y="596"/>
                    <a:pt x="8" y="630"/>
                    <a:pt x="18" y="662"/>
                  </a:cubicBezTo>
                  <a:cubicBezTo>
                    <a:pt x="26" y="686"/>
                    <a:pt x="35" y="709"/>
                    <a:pt x="44" y="732"/>
                  </a:cubicBezTo>
                  <a:cubicBezTo>
                    <a:pt x="52" y="750"/>
                    <a:pt x="61" y="768"/>
                    <a:pt x="71" y="784"/>
                  </a:cubicBezTo>
                  <a:cubicBezTo>
                    <a:pt x="81" y="800"/>
                    <a:pt x="93" y="821"/>
                    <a:pt x="106" y="835"/>
                  </a:cubicBezTo>
                  <a:cubicBezTo>
                    <a:pt x="123" y="853"/>
                    <a:pt x="137" y="867"/>
                    <a:pt x="155" y="883"/>
                  </a:cubicBezTo>
                  <a:cubicBezTo>
                    <a:pt x="216" y="938"/>
                    <a:pt x="294" y="975"/>
                    <a:pt x="370" y="1001"/>
                  </a:cubicBezTo>
                  <a:cubicBezTo>
                    <a:pt x="405" y="1013"/>
                    <a:pt x="445" y="1022"/>
                    <a:pt x="483" y="1024"/>
                  </a:cubicBezTo>
                  <a:lnTo>
                    <a:pt x="494" y="1025"/>
                  </a:lnTo>
                  <a:cubicBezTo>
                    <a:pt x="497" y="1025"/>
                    <a:pt x="500" y="1025"/>
                    <a:pt x="503" y="1025"/>
                  </a:cubicBezTo>
                  <a:cubicBezTo>
                    <a:pt x="557" y="1025"/>
                    <a:pt x="609" y="1016"/>
                    <a:pt x="660" y="998"/>
                  </a:cubicBezTo>
                  <a:cubicBezTo>
                    <a:pt x="746" y="969"/>
                    <a:pt x="810" y="908"/>
                    <a:pt x="867" y="841"/>
                  </a:cubicBezTo>
                  <a:cubicBezTo>
                    <a:pt x="882" y="822"/>
                    <a:pt x="899" y="803"/>
                    <a:pt x="911" y="783"/>
                  </a:cubicBezTo>
                  <a:cubicBezTo>
                    <a:pt x="919" y="766"/>
                    <a:pt x="926" y="750"/>
                    <a:pt x="934" y="734"/>
                  </a:cubicBezTo>
                  <a:cubicBezTo>
                    <a:pt x="949" y="701"/>
                    <a:pt x="965" y="667"/>
                    <a:pt x="976" y="634"/>
                  </a:cubicBezTo>
                  <a:cubicBezTo>
                    <a:pt x="983" y="612"/>
                    <a:pt x="989" y="589"/>
                    <a:pt x="991" y="566"/>
                  </a:cubicBezTo>
                  <a:cubicBezTo>
                    <a:pt x="994" y="556"/>
                    <a:pt x="990" y="545"/>
                    <a:pt x="990" y="535"/>
                  </a:cubicBezTo>
                  <a:cubicBezTo>
                    <a:pt x="996" y="511"/>
                    <a:pt x="1001" y="487"/>
                    <a:pt x="1004" y="463"/>
                  </a:cubicBezTo>
                  <a:cubicBezTo>
                    <a:pt x="1007" y="437"/>
                    <a:pt x="1010" y="411"/>
                    <a:pt x="1007" y="383"/>
                  </a:cubicBezTo>
                  <a:cubicBezTo>
                    <a:pt x="1004" y="341"/>
                    <a:pt x="991" y="300"/>
                    <a:pt x="974" y="262"/>
                  </a:cubicBezTo>
                  <a:cubicBezTo>
                    <a:pt x="952" y="215"/>
                    <a:pt x="923" y="172"/>
                    <a:pt x="886" y="139"/>
                  </a:cubicBezTo>
                  <a:cubicBezTo>
                    <a:pt x="856" y="112"/>
                    <a:pt x="823" y="88"/>
                    <a:pt x="789" y="68"/>
                  </a:cubicBezTo>
                  <a:cubicBezTo>
                    <a:pt x="731" y="32"/>
                    <a:pt x="668" y="6"/>
                    <a:pt x="599" y="2"/>
                  </a:cubicBezTo>
                  <a:cubicBezTo>
                    <a:pt x="588" y="1"/>
                    <a:pt x="577" y="1"/>
                    <a:pt x="566" y="1"/>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1717225" y="4005225"/>
              <a:ext cx="24750" cy="11400"/>
            </a:xfrm>
            <a:custGeom>
              <a:avLst/>
              <a:gdLst/>
              <a:ahLst/>
              <a:cxnLst/>
              <a:rect l="l" t="t" r="r" b="b"/>
              <a:pathLst>
                <a:path w="990" h="456" extrusionOk="0">
                  <a:moveTo>
                    <a:pt x="976" y="333"/>
                  </a:moveTo>
                  <a:lnTo>
                    <a:pt x="976" y="333"/>
                  </a:lnTo>
                  <a:cubicBezTo>
                    <a:pt x="976" y="334"/>
                    <a:pt x="977" y="336"/>
                    <a:pt x="977" y="337"/>
                  </a:cubicBezTo>
                  <a:cubicBezTo>
                    <a:pt x="976" y="335"/>
                    <a:pt x="976" y="334"/>
                    <a:pt x="976" y="333"/>
                  </a:cubicBezTo>
                  <a:close/>
                  <a:moveTo>
                    <a:pt x="413" y="1"/>
                  </a:moveTo>
                  <a:cubicBezTo>
                    <a:pt x="390" y="1"/>
                    <a:pt x="368" y="3"/>
                    <a:pt x="345" y="8"/>
                  </a:cubicBezTo>
                  <a:cubicBezTo>
                    <a:pt x="288" y="21"/>
                    <a:pt x="232" y="40"/>
                    <a:pt x="177" y="63"/>
                  </a:cubicBezTo>
                  <a:cubicBezTo>
                    <a:pt x="115" y="90"/>
                    <a:pt x="45" y="130"/>
                    <a:pt x="19" y="197"/>
                  </a:cubicBezTo>
                  <a:cubicBezTo>
                    <a:pt x="1" y="241"/>
                    <a:pt x="27" y="293"/>
                    <a:pt x="72" y="309"/>
                  </a:cubicBezTo>
                  <a:cubicBezTo>
                    <a:pt x="82" y="313"/>
                    <a:pt x="91" y="315"/>
                    <a:pt x="101" y="315"/>
                  </a:cubicBezTo>
                  <a:cubicBezTo>
                    <a:pt x="118" y="315"/>
                    <a:pt x="134" y="309"/>
                    <a:pt x="149" y="300"/>
                  </a:cubicBezTo>
                  <a:cubicBezTo>
                    <a:pt x="151" y="301"/>
                    <a:pt x="155" y="303"/>
                    <a:pt x="157" y="304"/>
                  </a:cubicBezTo>
                  <a:cubicBezTo>
                    <a:pt x="167" y="308"/>
                    <a:pt x="177" y="310"/>
                    <a:pt x="187" y="310"/>
                  </a:cubicBezTo>
                  <a:cubicBezTo>
                    <a:pt x="204" y="310"/>
                    <a:pt x="221" y="305"/>
                    <a:pt x="236" y="296"/>
                  </a:cubicBezTo>
                  <a:cubicBezTo>
                    <a:pt x="238" y="303"/>
                    <a:pt x="243" y="309"/>
                    <a:pt x="248" y="318"/>
                  </a:cubicBezTo>
                  <a:cubicBezTo>
                    <a:pt x="269" y="343"/>
                    <a:pt x="293" y="360"/>
                    <a:pt x="322" y="373"/>
                  </a:cubicBezTo>
                  <a:cubicBezTo>
                    <a:pt x="360" y="389"/>
                    <a:pt x="402" y="405"/>
                    <a:pt x="445" y="411"/>
                  </a:cubicBezTo>
                  <a:cubicBezTo>
                    <a:pt x="469" y="413"/>
                    <a:pt x="492" y="416"/>
                    <a:pt x="517" y="417"/>
                  </a:cubicBezTo>
                  <a:cubicBezTo>
                    <a:pt x="528" y="417"/>
                    <a:pt x="542" y="418"/>
                    <a:pt x="553" y="418"/>
                  </a:cubicBezTo>
                  <a:cubicBezTo>
                    <a:pt x="595" y="420"/>
                    <a:pt x="640" y="420"/>
                    <a:pt x="682" y="420"/>
                  </a:cubicBezTo>
                  <a:cubicBezTo>
                    <a:pt x="708" y="418"/>
                    <a:pt x="734" y="418"/>
                    <a:pt x="759" y="415"/>
                  </a:cubicBezTo>
                  <a:cubicBezTo>
                    <a:pt x="760" y="416"/>
                    <a:pt x="763" y="417"/>
                    <a:pt x="764" y="417"/>
                  </a:cubicBezTo>
                  <a:cubicBezTo>
                    <a:pt x="777" y="423"/>
                    <a:pt x="789" y="425"/>
                    <a:pt x="801" y="425"/>
                  </a:cubicBezTo>
                  <a:cubicBezTo>
                    <a:pt x="810" y="425"/>
                    <a:pt x="819" y="424"/>
                    <a:pt x="827" y="422"/>
                  </a:cubicBezTo>
                  <a:cubicBezTo>
                    <a:pt x="843" y="442"/>
                    <a:pt x="866" y="453"/>
                    <a:pt x="888" y="455"/>
                  </a:cubicBezTo>
                  <a:cubicBezTo>
                    <a:pt x="890" y="455"/>
                    <a:pt x="891" y="455"/>
                    <a:pt x="893" y="455"/>
                  </a:cubicBezTo>
                  <a:cubicBezTo>
                    <a:pt x="910" y="455"/>
                    <a:pt x="927" y="450"/>
                    <a:pt x="940" y="442"/>
                  </a:cubicBezTo>
                  <a:cubicBezTo>
                    <a:pt x="977" y="417"/>
                    <a:pt x="989" y="372"/>
                    <a:pt x="975" y="332"/>
                  </a:cubicBezTo>
                  <a:lnTo>
                    <a:pt x="975" y="332"/>
                  </a:lnTo>
                  <a:cubicBezTo>
                    <a:pt x="975" y="332"/>
                    <a:pt x="975" y="333"/>
                    <a:pt x="976" y="333"/>
                  </a:cubicBezTo>
                  <a:lnTo>
                    <a:pt x="976" y="333"/>
                  </a:lnTo>
                  <a:cubicBezTo>
                    <a:pt x="975" y="332"/>
                    <a:pt x="975" y="330"/>
                    <a:pt x="975" y="328"/>
                  </a:cubicBezTo>
                  <a:cubicBezTo>
                    <a:pt x="975" y="328"/>
                    <a:pt x="975" y="327"/>
                    <a:pt x="974" y="327"/>
                  </a:cubicBezTo>
                  <a:cubicBezTo>
                    <a:pt x="974" y="326"/>
                    <a:pt x="972" y="324"/>
                    <a:pt x="972" y="323"/>
                  </a:cubicBezTo>
                  <a:lnTo>
                    <a:pt x="972" y="323"/>
                  </a:lnTo>
                  <a:cubicBezTo>
                    <a:pt x="974" y="324"/>
                    <a:pt x="974" y="326"/>
                    <a:pt x="975" y="327"/>
                  </a:cubicBezTo>
                  <a:cubicBezTo>
                    <a:pt x="971" y="316"/>
                    <a:pt x="966" y="303"/>
                    <a:pt x="961" y="292"/>
                  </a:cubicBezTo>
                  <a:cubicBezTo>
                    <a:pt x="946" y="263"/>
                    <a:pt x="929" y="241"/>
                    <a:pt x="908" y="220"/>
                  </a:cubicBezTo>
                  <a:cubicBezTo>
                    <a:pt x="876" y="185"/>
                    <a:pt x="845" y="153"/>
                    <a:pt x="805" y="128"/>
                  </a:cubicBezTo>
                  <a:cubicBezTo>
                    <a:pt x="747" y="91"/>
                    <a:pt x="688" y="45"/>
                    <a:pt x="620" y="31"/>
                  </a:cubicBezTo>
                  <a:cubicBezTo>
                    <a:pt x="569" y="21"/>
                    <a:pt x="520" y="14"/>
                    <a:pt x="469" y="5"/>
                  </a:cubicBezTo>
                  <a:cubicBezTo>
                    <a:pt x="451" y="2"/>
                    <a:pt x="432" y="1"/>
                    <a:pt x="413" y="1"/>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1815975" y="3915900"/>
              <a:ext cx="36450" cy="19975"/>
            </a:xfrm>
            <a:custGeom>
              <a:avLst/>
              <a:gdLst/>
              <a:ahLst/>
              <a:cxnLst/>
              <a:rect l="l" t="t" r="r" b="b"/>
              <a:pathLst>
                <a:path w="1458" h="799" extrusionOk="0">
                  <a:moveTo>
                    <a:pt x="1299" y="181"/>
                  </a:moveTo>
                  <a:cubicBezTo>
                    <a:pt x="1300" y="181"/>
                    <a:pt x="1301" y="182"/>
                    <a:pt x="1301" y="182"/>
                  </a:cubicBezTo>
                  <a:cubicBezTo>
                    <a:pt x="1300" y="181"/>
                    <a:pt x="1300" y="181"/>
                    <a:pt x="1299" y="181"/>
                  </a:cubicBezTo>
                  <a:close/>
                  <a:moveTo>
                    <a:pt x="1288" y="373"/>
                  </a:moveTo>
                  <a:lnTo>
                    <a:pt x="1289" y="375"/>
                  </a:lnTo>
                  <a:cubicBezTo>
                    <a:pt x="1289" y="375"/>
                    <a:pt x="1288" y="375"/>
                    <a:pt x="1288" y="373"/>
                  </a:cubicBezTo>
                  <a:close/>
                  <a:moveTo>
                    <a:pt x="871" y="1"/>
                  </a:moveTo>
                  <a:cubicBezTo>
                    <a:pt x="790" y="1"/>
                    <a:pt x="710" y="19"/>
                    <a:pt x="633" y="46"/>
                  </a:cubicBezTo>
                  <a:cubicBezTo>
                    <a:pt x="555" y="71"/>
                    <a:pt x="484" y="108"/>
                    <a:pt x="412" y="146"/>
                  </a:cubicBezTo>
                  <a:cubicBezTo>
                    <a:pt x="361" y="171"/>
                    <a:pt x="315" y="201"/>
                    <a:pt x="273" y="240"/>
                  </a:cubicBezTo>
                  <a:cubicBezTo>
                    <a:pt x="238" y="271"/>
                    <a:pt x="207" y="305"/>
                    <a:pt x="175" y="336"/>
                  </a:cubicBezTo>
                  <a:cubicBezTo>
                    <a:pt x="140" y="369"/>
                    <a:pt x="145" y="429"/>
                    <a:pt x="179" y="460"/>
                  </a:cubicBezTo>
                  <a:cubicBezTo>
                    <a:pt x="184" y="465"/>
                    <a:pt x="189" y="468"/>
                    <a:pt x="194" y="470"/>
                  </a:cubicBezTo>
                  <a:cubicBezTo>
                    <a:pt x="179" y="484"/>
                    <a:pt x="162" y="497"/>
                    <a:pt x="148" y="512"/>
                  </a:cubicBezTo>
                  <a:cubicBezTo>
                    <a:pt x="118" y="542"/>
                    <a:pt x="91" y="577"/>
                    <a:pt x="65" y="612"/>
                  </a:cubicBezTo>
                  <a:cubicBezTo>
                    <a:pt x="51" y="630"/>
                    <a:pt x="35" y="648"/>
                    <a:pt x="24" y="669"/>
                  </a:cubicBezTo>
                  <a:cubicBezTo>
                    <a:pt x="0" y="711"/>
                    <a:pt x="19" y="767"/>
                    <a:pt x="61" y="789"/>
                  </a:cubicBezTo>
                  <a:cubicBezTo>
                    <a:pt x="72" y="795"/>
                    <a:pt x="85" y="798"/>
                    <a:pt x="97" y="799"/>
                  </a:cubicBezTo>
                  <a:cubicBezTo>
                    <a:pt x="98" y="799"/>
                    <a:pt x="99" y="799"/>
                    <a:pt x="100" y="799"/>
                  </a:cubicBezTo>
                  <a:cubicBezTo>
                    <a:pt x="129" y="799"/>
                    <a:pt x="158" y="785"/>
                    <a:pt x="176" y="761"/>
                  </a:cubicBezTo>
                  <a:cubicBezTo>
                    <a:pt x="176" y="761"/>
                    <a:pt x="176" y="760"/>
                    <a:pt x="178" y="760"/>
                  </a:cubicBezTo>
                  <a:cubicBezTo>
                    <a:pt x="179" y="758"/>
                    <a:pt x="181" y="755"/>
                    <a:pt x="183" y="752"/>
                  </a:cubicBezTo>
                  <a:cubicBezTo>
                    <a:pt x="196" y="732"/>
                    <a:pt x="214" y="711"/>
                    <a:pt x="229" y="692"/>
                  </a:cubicBezTo>
                  <a:lnTo>
                    <a:pt x="229" y="692"/>
                  </a:lnTo>
                  <a:lnTo>
                    <a:pt x="227" y="693"/>
                  </a:lnTo>
                  <a:cubicBezTo>
                    <a:pt x="252" y="665"/>
                    <a:pt x="277" y="636"/>
                    <a:pt x="303" y="610"/>
                  </a:cubicBezTo>
                  <a:cubicBezTo>
                    <a:pt x="341" y="574"/>
                    <a:pt x="382" y="541"/>
                    <a:pt x="425" y="508"/>
                  </a:cubicBezTo>
                  <a:cubicBezTo>
                    <a:pt x="465" y="476"/>
                    <a:pt x="503" y="443"/>
                    <a:pt x="544" y="412"/>
                  </a:cubicBezTo>
                  <a:cubicBezTo>
                    <a:pt x="566" y="397"/>
                    <a:pt x="587" y="384"/>
                    <a:pt x="611" y="373"/>
                  </a:cubicBezTo>
                  <a:cubicBezTo>
                    <a:pt x="650" y="352"/>
                    <a:pt x="691" y="331"/>
                    <a:pt x="733" y="315"/>
                  </a:cubicBezTo>
                  <a:cubicBezTo>
                    <a:pt x="756" y="307"/>
                    <a:pt x="776" y="301"/>
                    <a:pt x="798" y="295"/>
                  </a:cubicBezTo>
                  <a:cubicBezTo>
                    <a:pt x="834" y="286"/>
                    <a:pt x="870" y="280"/>
                    <a:pt x="907" y="275"/>
                  </a:cubicBezTo>
                  <a:cubicBezTo>
                    <a:pt x="932" y="273"/>
                    <a:pt x="955" y="269"/>
                    <a:pt x="981" y="269"/>
                  </a:cubicBezTo>
                  <a:lnTo>
                    <a:pt x="984" y="269"/>
                  </a:lnTo>
                  <a:cubicBezTo>
                    <a:pt x="1016" y="271"/>
                    <a:pt x="1047" y="273"/>
                    <a:pt x="1078" y="278"/>
                  </a:cubicBezTo>
                  <a:cubicBezTo>
                    <a:pt x="1087" y="279"/>
                    <a:pt x="1096" y="281"/>
                    <a:pt x="1104" y="284"/>
                  </a:cubicBezTo>
                  <a:cubicBezTo>
                    <a:pt x="1125" y="290"/>
                    <a:pt x="1146" y="296"/>
                    <a:pt x="1165" y="305"/>
                  </a:cubicBezTo>
                  <a:lnTo>
                    <a:pt x="1189" y="316"/>
                  </a:lnTo>
                  <a:cubicBezTo>
                    <a:pt x="1187" y="315"/>
                    <a:pt x="1185" y="314"/>
                    <a:pt x="1184" y="313"/>
                  </a:cubicBezTo>
                  <a:lnTo>
                    <a:pt x="1184" y="313"/>
                  </a:lnTo>
                  <a:cubicBezTo>
                    <a:pt x="1186" y="314"/>
                    <a:pt x="1187" y="315"/>
                    <a:pt x="1190" y="316"/>
                  </a:cubicBezTo>
                  <a:cubicBezTo>
                    <a:pt x="1191" y="317"/>
                    <a:pt x="1192" y="317"/>
                    <a:pt x="1193" y="317"/>
                  </a:cubicBezTo>
                  <a:lnTo>
                    <a:pt x="1193" y="317"/>
                  </a:lnTo>
                  <a:cubicBezTo>
                    <a:pt x="1214" y="331"/>
                    <a:pt x="1237" y="343"/>
                    <a:pt x="1258" y="357"/>
                  </a:cubicBezTo>
                  <a:lnTo>
                    <a:pt x="1285" y="373"/>
                  </a:lnTo>
                  <a:cubicBezTo>
                    <a:pt x="1288" y="375"/>
                    <a:pt x="1290" y="377"/>
                    <a:pt x="1293" y="378"/>
                  </a:cubicBezTo>
                  <a:lnTo>
                    <a:pt x="1290" y="375"/>
                  </a:lnTo>
                  <a:lnTo>
                    <a:pt x="1290" y="375"/>
                  </a:lnTo>
                  <a:cubicBezTo>
                    <a:pt x="1291" y="376"/>
                    <a:pt x="1292" y="376"/>
                    <a:pt x="1293" y="377"/>
                  </a:cubicBezTo>
                  <a:lnTo>
                    <a:pt x="1293" y="377"/>
                  </a:lnTo>
                  <a:cubicBezTo>
                    <a:pt x="1300" y="381"/>
                    <a:pt x="1306" y="386"/>
                    <a:pt x="1313" y="390"/>
                  </a:cubicBezTo>
                  <a:cubicBezTo>
                    <a:pt x="1328" y="401"/>
                    <a:pt x="1346" y="406"/>
                    <a:pt x="1363" y="406"/>
                  </a:cubicBezTo>
                  <a:cubicBezTo>
                    <a:pt x="1391" y="406"/>
                    <a:pt x="1418" y="394"/>
                    <a:pt x="1435" y="370"/>
                  </a:cubicBezTo>
                  <a:cubicBezTo>
                    <a:pt x="1457" y="330"/>
                    <a:pt x="1448" y="275"/>
                    <a:pt x="1408" y="247"/>
                  </a:cubicBezTo>
                  <a:cubicBezTo>
                    <a:pt x="1405" y="244"/>
                    <a:pt x="1402" y="243"/>
                    <a:pt x="1399" y="241"/>
                  </a:cubicBezTo>
                  <a:lnTo>
                    <a:pt x="1399" y="241"/>
                  </a:lnTo>
                  <a:cubicBezTo>
                    <a:pt x="1400" y="242"/>
                    <a:pt x="1401" y="243"/>
                    <a:pt x="1402" y="244"/>
                  </a:cubicBezTo>
                  <a:cubicBezTo>
                    <a:pt x="1400" y="242"/>
                    <a:pt x="1398" y="241"/>
                    <a:pt x="1396" y="239"/>
                  </a:cubicBezTo>
                  <a:lnTo>
                    <a:pt x="1396" y="239"/>
                  </a:lnTo>
                  <a:cubicBezTo>
                    <a:pt x="1397" y="240"/>
                    <a:pt x="1398" y="241"/>
                    <a:pt x="1399" y="241"/>
                  </a:cubicBezTo>
                  <a:lnTo>
                    <a:pt x="1399" y="241"/>
                  </a:lnTo>
                  <a:cubicBezTo>
                    <a:pt x="1398" y="240"/>
                    <a:pt x="1396" y="239"/>
                    <a:pt x="1394" y="238"/>
                  </a:cubicBezTo>
                  <a:lnTo>
                    <a:pt x="1394" y="238"/>
                  </a:lnTo>
                  <a:cubicBezTo>
                    <a:pt x="1395" y="238"/>
                    <a:pt x="1396" y="239"/>
                    <a:pt x="1396" y="239"/>
                  </a:cubicBezTo>
                  <a:lnTo>
                    <a:pt x="1396" y="239"/>
                  </a:lnTo>
                  <a:cubicBezTo>
                    <a:pt x="1395" y="238"/>
                    <a:pt x="1394" y="238"/>
                    <a:pt x="1392" y="236"/>
                  </a:cubicBezTo>
                  <a:lnTo>
                    <a:pt x="1392" y="236"/>
                  </a:lnTo>
                  <a:cubicBezTo>
                    <a:pt x="1393" y="237"/>
                    <a:pt x="1394" y="237"/>
                    <a:pt x="1394" y="238"/>
                  </a:cubicBezTo>
                  <a:lnTo>
                    <a:pt x="1394" y="238"/>
                  </a:lnTo>
                  <a:cubicBezTo>
                    <a:pt x="1382" y="228"/>
                    <a:pt x="1369" y="220"/>
                    <a:pt x="1355" y="213"/>
                  </a:cubicBezTo>
                  <a:cubicBezTo>
                    <a:pt x="1340" y="202"/>
                    <a:pt x="1323" y="194"/>
                    <a:pt x="1306" y="185"/>
                  </a:cubicBezTo>
                  <a:cubicBezTo>
                    <a:pt x="1308" y="185"/>
                    <a:pt x="1308" y="186"/>
                    <a:pt x="1309" y="186"/>
                  </a:cubicBezTo>
                  <a:cubicBezTo>
                    <a:pt x="1308" y="185"/>
                    <a:pt x="1306" y="184"/>
                    <a:pt x="1304" y="184"/>
                  </a:cubicBezTo>
                  <a:cubicBezTo>
                    <a:pt x="1303" y="182"/>
                    <a:pt x="1300" y="181"/>
                    <a:pt x="1299" y="181"/>
                  </a:cubicBezTo>
                  <a:lnTo>
                    <a:pt x="1299" y="181"/>
                  </a:lnTo>
                  <a:cubicBezTo>
                    <a:pt x="1287" y="173"/>
                    <a:pt x="1274" y="164"/>
                    <a:pt x="1261" y="156"/>
                  </a:cubicBezTo>
                  <a:cubicBezTo>
                    <a:pt x="1228" y="139"/>
                    <a:pt x="1194" y="129"/>
                    <a:pt x="1160" y="119"/>
                  </a:cubicBezTo>
                  <a:cubicBezTo>
                    <a:pt x="1153" y="93"/>
                    <a:pt x="1134" y="71"/>
                    <a:pt x="1109" y="61"/>
                  </a:cubicBezTo>
                  <a:cubicBezTo>
                    <a:pt x="1071" y="48"/>
                    <a:pt x="1035" y="34"/>
                    <a:pt x="996" y="22"/>
                  </a:cubicBezTo>
                  <a:cubicBezTo>
                    <a:pt x="963" y="11"/>
                    <a:pt x="926" y="3"/>
                    <a:pt x="890" y="1"/>
                  </a:cubicBezTo>
                  <a:cubicBezTo>
                    <a:pt x="883" y="1"/>
                    <a:pt x="877" y="1"/>
                    <a:pt x="871" y="1"/>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1775775" y="3993100"/>
              <a:ext cx="21575" cy="68775"/>
            </a:xfrm>
            <a:custGeom>
              <a:avLst/>
              <a:gdLst/>
              <a:ahLst/>
              <a:cxnLst/>
              <a:rect l="l" t="t" r="r" b="b"/>
              <a:pathLst>
                <a:path w="863" h="2751" extrusionOk="0">
                  <a:moveTo>
                    <a:pt x="451" y="1465"/>
                  </a:moveTo>
                  <a:cubicBezTo>
                    <a:pt x="451" y="1467"/>
                    <a:pt x="451" y="1470"/>
                    <a:pt x="451" y="1472"/>
                  </a:cubicBezTo>
                  <a:lnTo>
                    <a:pt x="451" y="1472"/>
                  </a:lnTo>
                  <a:cubicBezTo>
                    <a:pt x="451" y="1470"/>
                    <a:pt x="451" y="1467"/>
                    <a:pt x="451" y="1465"/>
                  </a:cubicBezTo>
                  <a:close/>
                  <a:moveTo>
                    <a:pt x="417" y="1695"/>
                  </a:moveTo>
                  <a:lnTo>
                    <a:pt x="417" y="1695"/>
                  </a:lnTo>
                  <a:cubicBezTo>
                    <a:pt x="417" y="1697"/>
                    <a:pt x="417" y="1698"/>
                    <a:pt x="417" y="1699"/>
                  </a:cubicBezTo>
                  <a:lnTo>
                    <a:pt x="417" y="1699"/>
                  </a:lnTo>
                  <a:cubicBezTo>
                    <a:pt x="417" y="1698"/>
                    <a:pt x="417" y="1697"/>
                    <a:pt x="417" y="1695"/>
                  </a:cubicBezTo>
                  <a:close/>
                  <a:moveTo>
                    <a:pt x="100" y="1859"/>
                  </a:moveTo>
                  <a:lnTo>
                    <a:pt x="100" y="1859"/>
                  </a:lnTo>
                  <a:cubicBezTo>
                    <a:pt x="100" y="1860"/>
                    <a:pt x="99" y="1860"/>
                    <a:pt x="99" y="1861"/>
                  </a:cubicBezTo>
                  <a:cubicBezTo>
                    <a:pt x="100" y="1860"/>
                    <a:pt x="100" y="1860"/>
                    <a:pt x="100" y="1859"/>
                  </a:cubicBezTo>
                  <a:close/>
                  <a:moveTo>
                    <a:pt x="760" y="1"/>
                  </a:moveTo>
                  <a:cubicBezTo>
                    <a:pt x="731" y="1"/>
                    <a:pt x="705" y="15"/>
                    <a:pt x="688" y="38"/>
                  </a:cubicBezTo>
                  <a:cubicBezTo>
                    <a:pt x="678" y="45"/>
                    <a:pt x="668" y="54"/>
                    <a:pt x="660" y="63"/>
                  </a:cubicBezTo>
                  <a:cubicBezTo>
                    <a:pt x="639" y="81"/>
                    <a:pt x="620" y="105"/>
                    <a:pt x="599" y="126"/>
                  </a:cubicBezTo>
                  <a:cubicBezTo>
                    <a:pt x="548" y="178"/>
                    <a:pt x="505" y="235"/>
                    <a:pt x="463" y="295"/>
                  </a:cubicBezTo>
                  <a:cubicBezTo>
                    <a:pt x="417" y="362"/>
                    <a:pt x="379" y="433"/>
                    <a:pt x="347" y="508"/>
                  </a:cubicBezTo>
                  <a:cubicBezTo>
                    <a:pt x="316" y="575"/>
                    <a:pt x="291" y="646"/>
                    <a:pt x="277" y="719"/>
                  </a:cubicBezTo>
                  <a:cubicBezTo>
                    <a:pt x="249" y="864"/>
                    <a:pt x="231" y="1010"/>
                    <a:pt x="200" y="1155"/>
                  </a:cubicBezTo>
                  <a:cubicBezTo>
                    <a:pt x="176" y="1268"/>
                    <a:pt x="166" y="1383"/>
                    <a:pt x="148" y="1496"/>
                  </a:cubicBezTo>
                  <a:lnTo>
                    <a:pt x="148" y="1495"/>
                  </a:lnTo>
                  <a:cubicBezTo>
                    <a:pt x="138" y="1557"/>
                    <a:pt x="127" y="1619"/>
                    <a:pt x="120" y="1681"/>
                  </a:cubicBezTo>
                  <a:cubicBezTo>
                    <a:pt x="112" y="1740"/>
                    <a:pt x="109" y="1800"/>
                    <a:pt x="100" y="1859"/>
                  </a:cubicBezTo>
                  <a:lnTo>
                    <a:pt x="100" y="1859"/>
                  </a:lnTo>
                  <a:cubicBezTo>
                    <a:pt x="100" y="1858"/>
                    <a:pt x="100" y="1857"/>
                    <a:pt x="100" y="1857"/>
                  </a:cubicBezTo>
                  <a:lnTo>
                    <a:pt x="100" y="1857"/>
                  </a:lnTo>
                  <a:cubicBezTo>
                    <a:pt x="88" y="1939"/>
                    <a:pt x="73" y="2020"/>
                    <a:pt x="60" y="2102"/>
                  </a:cubicBezTo>
                  <a:cubicBezTo>
                    <a:pt x="48" y="2183"/>
                    <a:pt x="42" y="2264"/>
                    <a:pt x="33" y="2346"/>
                  </a:cubicBezTo>
                  <a:cubicBezTo>
                    <a:pt x="26" y="2434"/>
                    <a:pt x="15" y="2523"/>
                    <a:pt x="5" y="2613"/>
                  </a:cubicBezTo>
                  <a:cubicBezTo>
                    <a:pt x="0" y="2654"/>
                    <a:pt x="0" y="2693"/>
                    <a:pt x="31" y="2726"/>
                  </a:cubicBezTo>
                  <a:cubicBezTo>
                    <a:pt x="47" y="2742"/>
                    <a:pt x="67" y="2749"/>
                    <a:pt x="89" y="2750"/>
                  </a:cubicBezTo>
                  <a:cubicBezTo>
                    <a:pt x="98" y="2750"/>
                    <a:pt x="108" y="2750"/>
                    <a:pt x="115" y="2748"/>
                  </a:cubicBezTo>
                  <a:cubicBezTo>
                    <a:pt x="127" y="2745"/>
                    <a:pt x="141" y="2740"/>
                    <a:pt x="153" y="2737"/>
                  </a:cubicBezTo>
                  <a:cubicBezTo>
                    <a:pt x="157" y="2735"/>
                    <a:pt x="161" y="2735"/>
                    <a:pt x="166" y="2734"/>
                  </a:cubicBezTo>
                  <a:lnTo>
                    <a:pt x="175" y="2734"/>
                  </a:lnTo>
                  <a:cubicBezTo>
                    <a:pt x="177" y="2734"/>
                    <a:pt x="181" y="2734"/>
                    <a:pt x="183" y="2735"/>
                  </a:cubicBezTo>
                  <a:cubicBezTo>
                    <a:pt x="194" y="2737"/>
                    <a:pt x="204" y="2739"/>
                    <a:pt x="215" y="2739"/>
                  </a:cubicBezTo>
                  <a:cubicBezTo>
                    <a:pt x="218" y="2739"/>
                    <a:pt x="220" y="2739"/>
                    <a:pt x="222" y="2739"/>
                  </a:cubicBezTo>
                  <a:cubicBezTo>
                    <a:pt x="243" y="2738"/>
                    <a:pt x="265" y="2728"/>
                    <a:pt x="281" y="2716"/>
                  </a:cubicBezTo>
                  <a:cubicBezTo>
                    <a:pt x="301" y="2701"/>
                    <a:pt x="314" y="2675"/>
                    <a:pt x="320" y="2650"/>
                  </a:cubicBezTo>
                  <a:cubicBezTo>
                    <a:pt x="330" y="2613"/>
                    <a:pt x="334" y="2574"/>
                    <a:pt x="337" y="2535"/>
                  </a:cubicBezTo>
                  <a:cubicBezTo>
                    <a:pt x="346" y="2443"/>
                    <a:pt x="352" y="2348"/>
                    <a:pt x="359" y="2255"/>
                  </a:cubicBezTo>
                  <a:cubicBezTo>
                    <a:pt x="374" y="2069"/>
                    <a:pt x="391" y="1884"/>
                    <a:pt x="417" y="1699"/>
                  </a:cubicBezTo>
                  <a:lnTo>
                    <a:pt x="417" y="1699"/>
                  </a:lnTo>
                  <a:cubicBezTo>
                    <a:pt x="416" y="1700"/>
                    <a:pt x="416" y="1702"/>
                    <a:pt x="416" y="1703"/>
                  </a:cubicBezTo>
                  <a:lnTo>
                    <a:pt x="416" y="1703"/>
                  </a:lnTo>
                  <a:cubicBezTo>
                    <a:pt x="426" y="1632"/>
                    <a:pt x="438" y="1562"/>
                    <a:pt x="449" y="1491"/>
                  </a:cubicBezTo>
                  <a:lnTo>
                    <a:pt x="449" y="1491"/>
                  </a:lnTo>
                  <a:cubicBezTo>
                    <a:pt x="448" y="1495"/>
                    <a:pt x="448" y="1499"/>
                    <a:pt x="446" y="1503"/>
                  </a:cubicBezTo>
                  <a:cubicBezTo>
                    <a:pt x="448" y="1494"/>
                    <a:pt x="450" y="1485"/>
                    <a:pt x="450" y="1477"/>
                  </a:cubicBezTo>
                  <a:lnTo>
                    <a:pt x="450" y="1477"/>
                  </a:lnTo>
                  <a:cubicBezTo>
                    <a:pt x="450" y="1477"/>
                    <a:pt x="450" y="1477"/>
                    <a:pt x="450" y="1478"/>
                  </a:cubicBezTo>
                  <a:cubicBezTo>
                    <a:pt x="469" y="1357"/>
                    <a:pt x="477" y="1236"/>
                    <a:pt x="496" y="1116"/>
                  </a:cubicBezTo>
                  <a:lnTo>
                    <a:pt x="496" y="1116"/>
                  </a:lnTo>
                  <a:cubicBezTo>
                    <a:pt x="496" y="1120"/>
                    <a:pt x="495" y="1124"/>
                    <a:pt x="495" y="1128"/>
                  </a:cubicBezTo>
                  <a:cubicBezTo>
                    <a:pt x="506" y="1050"/>
                    <a:pt x="521" y="974"/>
                    <a:pt x="531" y="898"/>
                  </a:cubicBezTo>
                  <a:cubicBezTo>
                    <a:pt x="541" y="824"/>
                    <a:pt x="547" y="751"/>
                    <a:pt x="558" y="678"/>
                  </a:cubicBezTo>
                  <a:cubicBezTo>
                    <a:pt x="565" y="635"/>
                    <a:pt x="575" y="593"/>
                    <a:pt x="589" y="552"/>
                  </a:cubicBezTo>
                  <a:lnTo>
                    <a:pt x="589" y="554"/>
                  </a:lnTo>
                  <a:cubicBezTo>
                    <a:pt x="593" y="542"/>
                    <a:pt x="595" y="530"/>
                    <a:pt x="600" y="519"/>
                  </a:cubicBezTo>
                  <a:cubicBezTo>
                    <a:pt x="610" y="488"/>
                    <a:pt x="604" y="456"/>
                    <a:pt x="585" y="431"/>
                  </a:cubicBezTo>
                  <a:cubicBezTo>
                    <a:pt x="585" y="430"/>
                    <a:pt x="586" y="428"/>
                    <a:pt x="586" y="428"/>
                  </a:cubicBezTo>
                  <a:cubicBezTo>
                    <a:pt x="616" y="383"/>
                    <a:pt x="648" y="340"/>
                    <a:pt x="681" y="296"/>
                  </a:cubicBezTo>
                  <a:lnTo>
                    <a:pt x="681" y="296"/>
                  </a:lnTo>
                  <a:cubicBezTo>
                    <a:pt x="681" y="297"/>
                    <a:pt x="681" y="297"/>
                    <a:pt x="680" y="297"/>
                  </a:cubicBezTo>
                  <a:lnTo>
                    <a:pt x="684" y="293"/>
                  </a:lnTo>
                  <a:lnTo>
                    <a:pt x="684" y="293"/>
                  </a:lnTo>
                  <a:cubicBezTo>
                    <a:pt x="683" y="294"/>
                    <a:pt x="682" y="295"/>
                    <a:pt x="681" y="296"/>
                  </a:cubicBezTo>
                  <a:lnTo>
                    <a:pt x="681" y="296"/>
                  </a:lnTo>
                  <a:cubicBezTo>
                    <a:pt x="682" y="295"/>
                    <a:pt x="683" y="293"/>
                    <a:pt x="684" y="291"/>
                  </a:cubicBezTo>
                  <a:lnTo>
                    <a:pt x="684" y="291"/>
                  </a:lnTo>
                  <a:cubicBezTo>
                    <a:pt x="685" y="291"/>
                    <a:pt x="685" y="291"/>
                    <a:pt x="685" y="290"/>
                  </a:cubicBezTo>
                  <a:lnTo>
                    <a:pt x="685" y="290"/>
                  </a:lnTo>
                  <a:cubicBezTo>
                    <a:pt x="686" y="290"/>
                    <a:pt x="686" y="289"/>
                    <a:pt x="687" y="289"/>
                  </a:cubicBezTo>
                  <a:lnTo>
                    <a:pt x="687" y="289"/>
                  </a:lnTo>
                  <a:lnTo>
                    <a:pt x="686" y="290"/>
                  </a:lnTo>
                  <a:lnTo>
                    <a:pt x="686" y="290"/>
                  </a:lnTo>
                  <a:cubicBezTo>
                    <a:pt x="686" y="289"/>
                    <a:pt x="686" y="289"/>
                    <a:pt x="687" y="289"/>
                  </a:cubicBezTo>
                  <a:lnTo>
                    <a:pt x="687" y="289"/>
                  </a:lnTo>
                  <a:cubicBezTo>
                    <a:pt x="687" y="289"/>
                    <a:pt x="687" y="289"/>
                    <a:pt x="687" y="289"/>
                  </a:cubicBezTo>
                  <a:cubicBezTo>
                    <a:pt x="717" y="255"/>
                    <a:pt x="748" y="221"/>
                    <a:pt x="780" y="190"/>
                  </a:cubicBezTo>
                  <a:cubicBezTo>
                    <a:pt x="795" y="175"/>
                    <a:pt x="815" y="164"/>
                    <a:pt x="827" y="146"/>
                  </a:cubicBezTo>
                  <a:cubicBezTo>
                    <a:pt x="833" y="137"/>
                    <a:pt x="837" y="129"/>
                    <a:pt x="841" y="119"/>
                  </a:cubicBezTo>
                  <a:cubicBezTo>
                    <a:pt x="862" y="75"/>
                    <a:pt x="833" y="22"/>
                    <a:pt x="790" y="6"/>
                  </a:cubicBezTo>
                  <a:cubicBezTo>
                    <a:pt x="780" y="2"/>
                    <a:pt x="770" y="1"/>
                    <a:pt x="760" y="1"/>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1403300" y="4066825"/>
              <a:ext cx="31725" cy="7600"/>
            </a:xfrm>
            <a:custGeom>
              <a:avLst/>
              <a:gdLst/>
              <a:ahLst/>
              <a:cxnLst/>
              <a:rect l="l" t="t" r="r" b="b"/>
              <a:pathLst>
                <a:path w="1269" h="304" extrusionOk="0">
                  <a:moveTo>
                    <a:pt x="102" y="1"/>
                  </a:moveTo>
                  <a:cubicBezTo>
                    <a:pt x="77" y="1"/>
                    <a:pt x="53" y="4"/>
                    <a:pt x="34" y="21"/>
                  </a:cubicBezTo>
                  <a:cubicBezTo>
                    <a:pt x="13" y="40"/>
                    <a:pt x="0" y="63"/>
                    <a:pt x="0" y="92"/>
                  </a:cubicBezTo>
                  <a:cubicBezTo>
                    <a:pt x="3" y="119"/>
                    <a:pt x="15" y="148"/>
                    <a:pt x="39" y="163"/>
                  </a:cubicBezTo>
                  <a:cubicBezTo>
                    <a:pt x="54" y="175"/>
                    <a:pt x="72" y="180"/>
                    <a:pt x="91" y="180"/>
                  </a:cubicBezTo>
                  <a:cubicBezTo>
                    <a:pt x="93" y="180"/>
                    <a:pt x="95" y="180"/>
                    <a:pt x="96" y="180"/>
                  </a:cubicBezTo>
                  <a:cubicBezTo>
                    <a:pt x="148" y="182"/>
                    <a:pt x="200" y="187"/>
                    <a:pt x="251" y="192"/>
                  </a:cubicBezTo>
                  <a:cubicBezTo>
                    <a:pt x="313" y="199"/>
                    <a:pt x="374" y="199"/>
                    <a:pt x="436" y="203"/>
                  </a:cubicBezTo>
                  <a:cubicBezTo>
                    <a:pt x="499" y="207"/>
                    <a:pt x="562" y="211"/>
                    <a:pt x="626" y="217"/>
                  </a:cubicBezTo>
                  <a:cubicBezTo>
                    <a:pt x="673" y="222"/>
                    <a:pt x="720" y="228"/>
                    <a:pt x="766" y="237"/>
                  </a:cubicBezTo>
                  <a:lnTo>
                    <a:pt x="763" y="237"/>
                  </a:lnTo>
                  <a:cubicBezTo>
                    <a:pt x="814" y="246"/>
                    <a:pt x="865" y="254"/>
                    <a:pt x="916" y="262"/>
                  </a:cubicBezTo>
                  <a:cubicBezTo>
                    <a:pt x="953" y="270"/>
                    <a:pt x="990" y="278"/>
                    <a:pt x="1027" y="282"/>
                  </a:cubicBezTo>
                  <a:cubicBezTo>
                    <a:pt x="1055" y="284"/>
                    <a:pt x="1082" y="285"/>
                    <a:pt x="1109" y="290"/>
                  </a:cubicBezTo>
                  <a:cubicBezTo>
                    <a:pt x="1115" y="292"/>
                    <a:pt x="1123" y="294"/>
                    <a:pt x="1129" y="295"/>
                  </a:cubicBezTo>
                  <a:cubicBezTo>
                    <a:pt x="1133" y="298"/>
                    <a:pt x="1135" y="298"/>
                    <a:pt x="1139" y="299"/>
                  </a:cubicBezTo>
                  <a:cubicBezTo>
                    <a:pt x="1147" y="301"/>
                    <a:pt x="1155" y="303"/>
                    <a:pt x="1164" y="304"/>
                  </a:cubicBezTo>
                  <a:cubicBezTo>
                    <a:pt x="1165" y="304"/>
                    <a:pt x="1167" y="304"/>
                    <a:pt x="1169" y="304"/>
                  </a:cubicBezTo>
                  <a:cubicBezTo>
                    <a:pt x="1204" y="304"/>
                    <a:pt x="1239" y="283"/>
                    <a:pt x="1252" y="247"/>
                  </a:cubicBezTo>
                  <a:cubicBezTo>
                    <a:pt x="1269" y="203"/>
                    <a:pt x="1247" y="148"/>
                    <a:pt x="1201" y="132"/>
                  </a:cubicBezTo>
                  <a:cubicBezTo>
                    <a:pt x="1169" y="120"/>
                    <a:pt x="1136" y="113"/>
                    <a:pt x="1102" y="110"/>
                  </a:cubicBezTo>
                  <a:cubicBezTo>
                    <a:pt x="1069" y="108"/>
                    <a:pt x="1036" y="103"/>
                    <a:pt x="1004" y="98"/>
                  </a:cubicBezTo>
                  <a:cubicBezTo>
                    <a:pt x="967" y="91"/>
                    <a:pt x="929" y="84"/>
                    <a:pt x="892" y="78"/>
                  </a:cubicBezTo>
                  <a:cubicBezTo>
                    <a:pt x="830" y="67"/>
                    <a:pt x="769" y="56"/>
                    <a:pt x="709" y="47"/>
                  </a:cubicBezTo>
                  <a:cubicBezTo>
                    <a:pt x="632" y="35"/>
                    <a:pt x="553" y="30"/>
                    <a:pt x="475" y="25"/>
                  </a:cubicBezTo>
                  <a:cubicBezTo>
                    <a:pt x="397" y="21"/>
                    <a:pt x="319" y="20"/>
                    <a:pt x="241" y="12"/>
                  </a:cubicBezTo>
                  <a:cubicBezTo>
                    <a:pt x="202" y="9"/>
                    <a:pt x="165" y="5"/>
                    <a:pt x="126" y="1"/>
                  </a:cubicBezTo>
                  <a:cubicBezTo>
                    <a:pt x="118" y="1"/>
                    <a:pt x="110" y="1"/>
                    <a:pt x="102" y="1"/>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1431725" y="4068875"/>
              <a:ext cx="51650" cy="20500"/>
            </a:xfrm>
            <a:custGeom>
              <a:avLst/>
              <a:gdLst/>
              <a:ahLst/>
              <a:cxnLst/>
              <a:rect l="l" t="t" r="r" b="b"/>
              <a:pathLst>
                <a:path w="2066" h="820" extrusionOk="0">
                  <a:moveTo>
                    <a:pt x="1625" y="606"/>
                  </a:moveTo>
                  <a:cubicBezTo>
                    <a:pt x="1626" y="607"/>
                    <a:pt x="1627" y="607"/>
                    <a:pt x="1627" y="608"/>
                  </a:cubicBezTo>
                  <a:cubicBezTo>
                    <a:pt x="1627" y="608"/>
                    <a:pt x="1626" y="607"/>
                    <a:pt x="1625" y="606"/>
                  </a:cubicBezTo>
                  <a:close/>
                  <a:moveTo>
                    <a:pt x="754" y="0"/>
                  </a:moveTo>
                  <a:cubicBezTo>
                    <a:pt x="692" y="0"/>
                    <a:pt x="629" y="5"/>
                    <a:pt x="567" y="14"/>
                  </a:cubicBezTo>
                  <a:cubicBezTo>
                    <a:pt x="487" y="27"/>
                    <a:pt x="408" y="48"/>
                    <a:pt x="331" y="74"/>
                  </a:cubicBezTo>
                  <a:cubicBezTo>
                    <a:pt x="290" y="89"/>
                    <a:pt x="245" y="98"/>
                    <a:pt x="208" y="120"/>
                  </a:cubicBezTo>
                  <a:cubicBezTo>
                    <a:pt x="187" y="131"/>
                    <a:pt x="173" y="152"/>
                    <a:pt x="170" y="175"/>
                  </a:cubicBezTo>
                  <a:cubicBezTo>
                    <a:pt x="145" y="186"/>
                    <a:pt x="120" y="200"/>
                    <a:pt x="98" y="212"/>
                  </a:cubicBezTo>
                  <a:cubicBezTo>
                    <a:pt x="78" y="223"/>
                    <a:pt x="59" y="232"/>
                    <a:pt x="42" y="243"/>
                  </a:cubicBezTo>
                  <a:cubicBezTo>
                    <a:pt x="3" y="272"/>
                    <a:pt x="1" y="332"/>
                    <a:pt x="31" y="368"/>
                  </a:cubicBezTo>
                  <a:cubicBezTo>
                    <a:pt x="33" y="371"/>
                    <a:pt x="36" y="372"/>
                    <a:pt x="38" y="375"/>
                  </a:cubicBezTo>
                  <a:cubicBezTo>
                    <a:pt x="37" y="379"/>
                    <a:pt x="36" y="382"/>
                    <a:pt x="36" y="386"/>
                  </a:cubicBezTo>
                  <a:cubicBezTo>
                    <a:pt x="32" y="424"/>
                    <a:pt x="54" y="464"/>
                    <a:pt x="93" y="479"/>
                  </a:cubicBezTo>
                  <a:cubicBezTo>
                    <a:pt x="103" y="483"/>
                    <a:pt x="113" y="485"/>
                    <a:pt x="123" y="485"/>
                  </a:cubicBezTo>
                  <a:cubicBezTo>
                    <a:pt x="151" y="485"/>
                    <a:pt x="178" y="470"/>
                    <a:pt x="196" y="446"/>
                  </a:cubicBezTo>
                  <a:cubicBezTo>
                    <a:pt x="199" y="444"/>
                    <a:pt x="203" y="439"/>
                    <a:pt x="207" y="437"/>
                  </a:cubicBezTo>
                  <a:cubicBezTo>
                    <a:pt x="237" y="416"/>
                    <a:pt x="269" y="398"/>
                    <a:pt x="300" y="382"/>
                  </a:cubicBezTo>
                  <a:cubicBezTo>
                    <a:pt x="318" y="372"/>
                    <a:pt x="337" y="363"/>
                    <a:pt x="356" y="356"/>
                  </a:cubicBezTo>
                  <a:cubicBezTo>
                    <a:pt x="385" y="345"/>
                    <a:pt x="416" y="335"/>
                    <a:pt x="447" y="327"/>
                  </a:cubicBezTo>
                  <a:cubicBezTo>
                    <a:pt x="492" y="318"/>
                    <a:pt x="536" y="309"/>
                    <a:pt x="581" y="303"/>
                  </a:cubicBezTo>
                  <a:cubicBezTo>
                    <a:pt x="634" y="297"/>
                    <a:pt x="687" y="294"/>
                    <a:pt x="740" y="294"/>
                  </a:cubicBezTo>
                  <a:cubicBezTo>
                    <a:pt x="754" y="294"/>
                    <a:pt x="767" y="295"/>
                    <a:pt x="781" y="295"/>
                  </a:cubicBezTo>
                  <a:cubicBezTo>
                    <a:pt x="811" y="298"/>
                    <a:pt x="839" y="299"/>
                    <a:pt x="869" y="304"/>
                  </a:cubicBezTo>
                  <a:lnTo>
                    <a:pt x="962" y="320"/>
                  </a:lnTo>
                  <a:cubicBezTo>
                    <a:pt x="1008" y="329"/>
                    <a:pt x="1053" y="339"/>
                    <a:pt x="1099" y="353"/>
                  </a:cubicBezTo>
                  <a:cubicBezTo>
                    <a:pt x="1146" y="368"/>
                    <a:pt x="1194" y="386"/>
                    <a:pt x="1240" y="403"/>
                  </a:cubicBezTo>
                  <a:cubicBezTo>
                    <a:pt x="1262" y="413"/>
                    <a:pt x="1285" y="423"/>
                    <a:pt x="1306" y="432"/>
                  </a:cubicBezTo>
                  <a:cubicBezTo>
                    <a:pt x="1323" y="439"/>
                    <a:pt x="1341" y="449"/>
                    <a:pt x="1359" y="455"/>
                  </a:cubicBezTo>
                  <a:cubicBezTo>
                    <a:pt x="1370" y="460"/>
                    <a:pt x="1383" y="466"/>
                    <a:pt x="1393" y="471"/>
                  </a:cubicBezTo>
                  <a:cubicBezTo>
                    <a:pt x="1419" y="485"/>
                    <a:pt x="1445" y="499"/>
                    <a:pt x="1470" y="513"/>
                  </a:cubicBezTo>
                  <a:cubicBezTo>
                    <a:pt x="1523" y="542"/>
                    <a:pt x="1574" y="574"/>
                    <a:pt x="1625" y="606"/>
                  </a:cubicBezTo>
                  <a:lnTo>
                    <a:pt x="1625" y="606"/>
                  </a:lnTo>
                  <a:cubicBezTo>
                    <a:pt x="1624" y="606"/>
                    <a:pt x="1624" y="606"/>
                    <a:pt x="1623" y="606"/>
                  </a:cubicBezTo>
                  <a:cubicBezTo>
                    <a:pt x="1672" y="637"/>
                    <a:pt x="1718" y="670"/>
                    <a:pt x="1762" y="704"/>
                  </a:cubicBezTo>
                  <a:cubicBezTo>
                    <a:pt x="1807" y="738"/>
                    <a:pt x="1852" y="769"/>
                    <a:pt x="1894" y="802"/>
                  </a:cubicBezTo>
                  <a:cubicBezTo>
                    <a:pt x="1907" y="812"/>
                    <a:pt x="1922" y="817"/>
                    <a:pt x="1940" y="819"/>
                  </a:cubicBezTo>
                  <a:cubicBezTo>
                    <a:pt x="1941" y="819"/>
                    <a:pt x="1942" y="819"/>
                    <a:pt x="1943" y="819"/>
                  </a:cubicBezTo>
                  <a:cubicBezTo>
                    <a:pt x="1971" y="819"/>
                    <a:pt x="2002" y="805"/>
                    <a:pt x="2018" y="781"/>
                  </a:cubicBezTo>
                  <a:cubicBezTo>
                    <a:pt x="2029" y="768"/>
                    <a:pt x="2031" y="752"/>
                    <a:pt x="2033" y="737"/>
                  </a:cubicBezTo>
                  <a:cubicBezTo>
                    <a:pt x="2043" y="724"/>
                    <a:pt x="2050" y="712"/>
                    <a:pt x="2054" y="697"/>
                  </a:cubicBezTo>
                  <a:cubicBezTo>
                    <a:pt x="2066" y="652"/>
                    <a:pt x="2041" y="605"/>
                    <a:pt x="2018" y="567"/>
                  </a:cubicBezTo>
                  <a:cubicBezTo>
                    <a:pt x="1989" y="526"/>
                    <a:pt x="1955" y="491"/>
                    <a:pt x="1920" y="458"/>
                  </a:cubicBezTo>
                  <a:cubicBezTo>
                    <a:pt x="1806" y="347"/>
                    <a:pt x="1674" y="249"/>
                    <a:pt x="1529" y="179"/>
                  </a:cubicBezTo>
                  <a:cubicBezTo>
                    <a:pt x="1463" y="148"/>
                    <a:pt x="1395" y="115"/>
                    <a:pt x="1324" y="97"/>
                  </a:cubicBezTo>
                  <a:cubicBezTo>
                    <a:pt x="1239" y="72"/>
                    <a:pt x="1153" y="52"/>
                    <a:pt x="1068" y="35"/>
                  </a:cubicBezTo>
                  <a:cubicBezTo>
                    <a:pt x="965" y="13"/>
                    <a:pt x="859" y="0"/>
                    <a:pt x="754" y="0"/>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1401050" y="4077400"/>
              <a:ext cx="32625" cy="8450"/>
            </a:xfrm>
            <a:custGeom>
              <a:avLst/>
              <a:gdLst/>
              <a:ahLst/>
              <a:cxnLst/>
              <a:rect l="l" t="t" r="r" b="b"/>
              <a:pathLst>
                <a:path w="1305" h="338" extrusionOk="0">
                  <a:moveTo>
                    <a:pt x="763" y="72"/>
                  </a:moveTo>
                  <a:cubicBezTo>
                    <a:pt x="764" y="72"/>
                    <a:pt x="765" y="72"/>
                    <a:pt x="766" y="72"/>
                  </a:cubicBezTo>
                  <a:lnTo>
                    <a:pt x="766" y="72"/>
                  </a:lnTo>
                  <a:cubicBezTo>
                    <a:pt x="765" y="72"/>
                    <a:pt x="764" y="72"/>
                    <a:pt x="763" y="72"/>
                  </a:cubicBezTo>
                  <a:close/>
                  <a:moveTo>
                    <a:pt x="633" y="228"/>
                  </a:moveTo>
                  <a:cubicBezTo>
                    <a:pt x="634" y="228"/>
                    <a:pt x="635" y="228"/>
                    <a:pt x="635" y="228"/>
                  </a:cubicBezTo>
                  <a:cubicBezTo>
                    <a:pt x="634" y="228"/>
                    <a:pt x="634" y="228"/>
                    <a:pt x="633" y="228"/>
                  </a:cubicBezTo>
                  <a:close/>
                  <a:moveTo>
                    <a:pt x="108" y="1"/>
                  </a:moveTo>
                  <a:cubicBezTo>
                    <a:pt x="102" y="1"/>
                    <a:pt x="95" y="1"/>
                    <a:pt x="88" y="1"/>
                  </a:cubicBezTo>
                  <a:cubicBezTo>
                    <a:pt x="40" y="6"/>
                    <a:pt x="1" y="43"/>
                    <a:pt x="2" y="93"/>
                  </a:cubicBezTo>
                  <a:cubicBezTo>
                    <a:pt x="4" y="139"/>
                    <a:pt x="43" y="180"/>
                    <a:pt x="90" y="180"/>
                  </a:cubicBezTo>
                  <a:cubicBezTo>
                    <a:pt x="91" y="180"/>
                    <a:pt x="92" y="180"/>
                    <a:pt x="94" y="180"/>
                  </a:cubicBezTo>
                  <a:cubicBezTo>
                    <a:pt x="101" y="179"/>
                    <a:pt x="108" y="179"/>
                    <a:pt x="116" y="179"/>
                  </a:cubicBezTo>
                  <a:cubicBezTo>
                    <a:pt x="124" y="179"/>
                    <a:pt x="131" y="179"/>
                    <a:pt x="139" y="180"/>
                  </a:cubicBezTo>
                  <a:cubicBezTo>
                    <a:pt x="202" y="182"/>
                    <a:pt x="267" y="187"/>
                    <a:pt x="330" y="194"/>
                  </a:cubicBezTo>
                  <a:cubicBezTo>
                    <a:pt x="431" y="202"/>
                    <a:pt x="531" y="213"/>
                    <a:pt x="633" y="228"/>
                  </a:cubicBezTo>
                  <a:lnTo>
                    <a:pt x="633" y="228"/>
                  </a:lnTo>
                  <a:cubicBezTo>
                    <a:pt x="632" y="228"/>
                    <a:pt x="632" y="228"/>
                    <a:pt x="631" y="227"/>
                  </a:cubicBezTo>
                  <a:lnTo>
                    <a:pt x="631" y="227"/>
                  </a:lnTo>
                  <a:cubicBezTo>
                    <a:pt x="721" y="244"/>
                    <a:pt x="811" y="257"/>
                    <a:pt x="902" y="273"/>
                  </a:cubicBezTo>
                  <a:cubicBezTo>
                    <a:pt x="956" y="283"/>
                    <a:pt x="1012" y="296"/>
                    <a:pt x="1067" y="309"/>
                  </a:cubicBezTo>
                  <a:cubicBezTo>
                    <a:pt x="1106" y="318"/>
                    <a:pt x="1146" y="325"/>
                    <a:pt x="1185" y="335"/>
                  </a:cubicBezTo>
                  <a:cubicBezTo>
                    <a:pt x="1191" y="336"/>
                    <a:pt x="1196" y="336"/>
                    <a:pt x="1201" y="337"/>
                  </a:cubicBezTo>
                  <a:cubicBezTo>
                    <a:pt x="1203" y="337"/>
                    <a:pt x="1205" y="337"/>
                    <a:pt x="1207" y="337"/>
                  </a:cubicBezTo>
                  <a:cubicBezTo>
                    <a:pt x="1247" y="337"/>
                    <a:pt x="1284" y="309"/>
                    <a:pt x="1292" y="269"/>
                  </a:cubicBezTo>
                  <a:cubicBezTo>
                    <a:pt x="1304" y="222"/>
                    <a:pt x="1274" y="174"/>
                    <a:pt x="1227" y="161"/>
                  </a:cubicBezTo>
                  <a:cubicBezTo>
                    <a:pt x="1151" y="145"/>
                    <a:pt x="1074" y="128"/>
                    <a:pt x="1000" y="112"/>
                  </a:cubicBezTo>
                  <a:cubicBezTo>
                    <a:pt x="921" y="95"/>
                    <a:pt x="844" y="84"/>
                    <a:pt x="766" y="72"/>
                  </a:cubicBezTo>
                  <a:lnTo>
                    <a:pt x="766" y="72"/>
                  </a:lnTo>
                  <a:cubicBezTo>
                    <a:pt x="767" y="72"/>
                    <a:pt x="767" y="72"/>
                    <a:pt x="767" y="73"/>
                  </a:cubicBezTo>
                  <a:cubicBezTo>
                    <a:pt x="686" y="58"/>
                    <a:pt x="603" y="45"/>
                    <a:pt x="521" y="32"/>
                  </a:cubicBezTo>
                  <a:cubicBezTo>
                    <a:pt x="459" y="25"/>
                    <a:pt x="396" y="20"/>
                    <a:pt x="334" y="15"/>
                  </a:cubicBezTo>
                  <a:cubicBezTo>
                    <a:pt x="288" y="12"/>
                    <a:pt x="239" y="9"/>
                    <a:pt x="193" y="6"/>
                  </a:cubicBezTo>
                  <a:cubicBezTo>
                    <a:pt x="165" y="4"/>
                    <a:pt x="136" y="1"/>
                    <a:pt x="108" y="1"/>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1401700" y="4088825"/>
              <a:ext cx="33300" cy="9000"/>
            </a:xfrm>
            <a:custGeom>
              <a:avLst/>
              <a:gdLst/>
              <a:ahLst/>
              <a:cxnLst/>
              <a:rect l="l" t="t" r="r" b="b"/>
              <a:pathLst>
                <a:path w="1332" h="360" extrusionOk="0">
                  <a:moveTo>
                    <a:pt x="1157" y="338"/>
                  </a:moveTo>
                  <a:lnTo>
                    <a:pt x="1157" y="338"/>
                  </a:lnTo>
                  <a:cubicBezTo>
                    <a:pt x="1157" y="339"/>
                    <a:pt x="1158" y="339"/>
                    <a:pt x="1159" y="339"/>
                  </a:cubicBezTo>
                  <a:cubicBezTo>
                    <a:pt x="1159" y="339"/>
                    <a:pt x="1158" y="339"/>
                    <a:pt x="1157" y="338"/>
                  </a:cubicBezTo>
                  <a:close/>
                  <a:moveTo>
                    <a:pt x="1166" y="342"/>
                  </a:moveTo>
                  <a:lnTo>
                    <a:pt x="1166" y="342"/>
                  </a:lnTo>
                  <a:cubicBezTo>
                    <a:pt x="1166" y="342"/>
                    <a:pt x="1167" y="342"/>
                    <a:pt x="1168" y="342"/>
                  </a:cubicBezTo>
                  <a:cubicBezTo>
                    <a:pt x="1167" y="342"/>
                    <a:pt x="1167" y="342"/>
                    <a:pt x="1166" y="342"/>
                  </a:cubicBezTo>
                  <a:close/>
                  <a:moveTo>
                    <a:pt x="1184" y="348"/>
                  </a:moveTo>
                  <a:cubicBezTo>
                    <a:pt x="1185" y="349"/>
                    <a:pt x="1187" y="349"/>
                    <a:pt x="1188" y="349"/>
                  </a:cubicBezTo>
                  <a:cubicBezTo>
                    <a:pt x="1187" y="349"/>
                    <a:pt x="1186" y="349"/>
                    <a:pt x="1184" y="348"/>
                  </a:cubicBezTo>
                  <a:close/>
                  <a:moveTo>
                    <a:pt x="100" y="0"/>
                  </a:moveTo>
                  <a:cubicBezTo>
                    <a:pt x="58" y="0"/>
                    <a:pt x="21" y="24"/>
                    <a:pt x="11" y="68"/>
                  </a:cubicBezTo>
                  <a:cubicBezTo>
                    <a:pt x="1" y="111"/>
                    <a:pt x="28" y="166"/>
                    <a:pt x="77" y="174"/>
                  </a:cubicBezTo>
                  <a:cubicBezTo>
                    <a:pt x="94" y="177"/>
                    <a:pt x="112" y="179"/>
                    <a:pt x="130" y="183"/>
                  </a:cubicBezTo>
                  <a:cubicBezTo>
                    <a:pt x="154" y="188"/>
                    <a:pt x="179" y="193"/>
                    <a:pt x="203" y="198"/>
                  </a:cubicBezTo>
                  <a:cubicBezTo>
                    <a:pt x="233" y="202"/>
                    <a:pt x="262" y="205"/>
                    <a:pt x="291" y="210"/>
                  </a:cubicBezTo>
                  <a:cubicBezTo>
                    <a:pt x="344" y="218"/>
                    <a:pt x="397" y="225"/>
                    <a:pt x="448" y="231"/>
                  </a:cubicBezTo>
                  <a:cubicBezTo>
                    <a:pt x="612" y="257"/>
                    <a:pt x="778" y="272"/>
                    <a:pt x="941" y="300"/>
                  </a:cubicBezTo>
                  <a:cubicBezTo>
                    <a:pt x="992" y="308"/>
                    <a:pt x="1044" y="317"/>
                    <a:pt x="1094" y="327"/>
                  </a:cubicBezTo>
                  <a:cubicBezTo>
                    <a:pt x="1115" y="331"/>
                    <a:pt x="1135" y="334"/>
                    <a:pt x="1157" y="338"/>
                  </a:cubicBezTo>
                  <a:lnTo>
                    <a:pt x="1157" y="338"/>
                  </a:lnTo>
                  <a:cubicBezTo>
                    <a:pt x="1157" y="338"/>
                    <a:pt x="1157" y="338"/>
                    <a:pt x="1156" y="338"/>
                  </a:cubicBezTo>
                  <a:cubicBezTo>
                    <a:pt x="1159" y="338"/>
                    <a:pt x="1160" y="339"/>
                    <a:pt x="1163" y="341"/>
                  </a:cubicBezTo>
                  <a:cubicBezTo>
                    <a:pt x="1163" y="341"/>
                    <a:pt x="1165" y="342"/>
                    <a:pt x="1166" y="342"/>
                  </a:cubicBezTo>
                  <a:lnTo>
                    <a:pt x="1166" y="342"/>
                  </a:lnTo>
                  <a:cubicBezTo>
                    <a:pt x="1166" y="342"/>
                    <a:pt x="1166" y="341"/>
                    <a:pt x="1166" y="341"/>
                  </a:cubicBezTo>
                  <a:lnTo>
                    <a:pt x="1166" y="341"/>
                  </a:lnTo>
                  <a:cubicBezTo>
                    <a:pt x="1171" y="343"/>
                    <a:pt x="1178" y="346"/>
                    <a:pt x="1184" y="348"/>
                  </a:cubicBezTo>
                  <a:lnTo>
                    <a:pt x="1184" y="348"/>
                  </a:lnTo>
                  <a:cubicBezTo>
                    <a:pt x="1182" y="347"/>
                    <a:pt x="1180" y="346"/>
                    <a:pt x="1178" y="344"/>
                  </a:cubicBezTo>
                  <a:lnTo>
                    <a:pt x="1178" y="344"/>
                  </a:lnTo>
                  <a:cubicBezTo>
                    <a:pt x="1182" y="346"/>
                    <a:pt x="1184" y="347"/>
                    <a:pt x="1188" y="349"/>
                  </a:cubicBezTo>
                  <a:cubicBezTo>
                    <a:pt x="1200" y="357"/>
                    <a:pt x="1212" y="360"/>
                    <a:pt x="1224" y="360"/>
                  </a:cubicBezTo>
                  <a:cubicBezTo>
                    <a:pt x="1226" y="360"/>
                    <a:pt x="1228" y="360"/>
                    <a:pt x="1230" y="360"/>
                  </a:cubicBezTo>
                  <a:cubicBezTo>
                    <a:pt x="1262" y="360"/>
                    <a:pt x="1292" y="343"/>
                    <a:pt x="1308" y="313"/>
                  </a:cubicBezTo>
                  <a:cubicBezTo>
                    <a:pt x="1332" y="270"/>
                    <a:pt x="1313" y="217"/>
                    <a:pt x="1272" y="194"/>
                  </a:cubicBezTo>
                  <a:cubicBezTo>
                    <a:pt x="1213" y="161"/>
                    <a:pt x="1141" y="152"/>
                    <a:pt x="1075" y="142"/>
                  </a:cubicBezTo>
                  <a:lnTo>
                    <a:pt x="1078" y="142"/>
                  </a:lnTo>
                  <a:cubicBezTo>
                    <a:pt x="1021" y="132"/>
                    <a:pt x="965" y="120"/>
                    <a:pt x="909" y="114"/>
                  </a:cubicBezTo>
                  <a:cubicBezTo>
                    <a:pt x="866" y="107"/>
                    <a:pt x="823" y="102"/>
                    <a:pt x="781" y="97"/>
                  </a:cubicBezTo>
                  <a:cubicBezTo>
                    <a:pt x="696" y="86"/>
                    <a:pt x="610" y="75"/>
                    <a:pt x="526" y="64"/>
                  </a:cubicBezTo>
                  <a:cubicBezTo>
                    <a:pt x="475" y="57"/>
                    <a:pt x="425" y="49"/>
                    <a:pt x="374" y="43"/>
                  </a:cubicBezTo>
                  <a:cubicBezTo>
                    <a:pt x="325" y="37"/>
                    <a:pt x="275" y="29"/>
                    <a:pt x="224" y="22"/>
                  </a:cubicBezTo>
                  <a:lnTo>
                    <a:pt x="228" y="22"/>
                  </a:lnTo>
                  <a:cubicBezTo>
                    <a:pt x="227" y="22"/>
                    <a:pt x="224" y="22"/>
                    <a:pt x="223" y="21"/>
                  </a:cubicBezTo>
                  <a:cubicBezTo>
                    <a:pt x="188" y="14"/>
                    <a:pt x="155" y="8"/>
                    <a:pt x="120" y="2"/>
                  </a:cubicBezTo>
                  <a:lnTo>
                    <a:pt x="118" y="2"/>
                  </a:lnTo>
                  <a:cubicBezTo>
                    <a:pt x="112" y="1"/>
                    <a:pt x="106" y="0"/>
                    <a:pt x="100" y="0"/>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1410025" y="4100900"/>
              <a:ext cx="28625" cy="7775"/>
            </a:xfrm>
            <a:custGeom>
              <a:avLst/>
              <a:gdLst/>
              <a:ahLst/>
              <a:cxnLst/>
              <a:rect l="l" t="t" r="r" b="b"/>
              <a:pathLst>
                <a:path w="1145" h="311" extrusionOk="0">
                  <a:moveTo>
                    <a:pt x="93" y="0"/>
                  </a:moveTo>
                  <a:cubicBezTo>
                    <a:pt x="49" y="0"/>
                    <a:pt x="9" y="35"/>
                    <a:pt x="5" y="80"/>
                  </a:cubicBezTo>
                  <a:cubicBezTo>
                    <a:pt x="1" y="128"/>
                    <a:pt x="36" y="173"/>
                    <a:pt x="84" y="178"/>
                  </a:cubicBezTo>
                  <a:cubicBezTo>
                    <a:pt x="102" y="179"/>
                    <a:pt x="121" y="183"/>
                    <a:pt x="138" y="185"/>
                  </a:cubicBezTo>
                  <a:lnTo>
                    <a:pt x="137" y="185"/>
                  </a:lnTo>
                  <a:cubicBezTo>
                    <a:pt x="171" y="191"/>
                    <a:pt x="205" y="196"/>
                    <a:pt x="239" y="204"/>
                  </a:cubicBezTo>
                  <a:cubicBezTo>
                    <a:pt x="275" y="212"/>
                    <a:pt x="311" y="225"/>
                    <a:pt x="349" y="231"/>
                  </a:cubicBezTo>
                  <a:cubicBezTo>
                    <a:pt x="420" y="243"/>
                    <a:pt x="492" y="248"/>
                    <a:pt x="564" y="261"/>
                  </a:cubicBezTo>
                  <a:cubicBezTo>
                    <a:pt x="607" y="268"/>
                    <a:pt x="649" y="276"/>
                    <a:pt x="692" y="282"/>
                  </a:cubicBezTo>
                  <a:cubicBezTo>
                    <a:pt x="752" y="292"/>
                    <a:pt x="813" y="299"/>
                    <a:pt x="875" y="304"/>
                  </a:cubicBezTo>
                  <a:cubicBezTo>
                    <a:pt x="897" y="307"/>
                    <a:pt x="919" y="309"/>
                    <a:pt x="941" y="309"/>
                  </a:cubicBezTo>
                  <a:cubicBezTo>
                    <a:pt x="950" y="310"/>
                    <a:pt x="960" y="310"/>
                    <a:pt x="969" y="310"/>
                  </a:cubicBezTo>
                  <a:cubicBezTo>
                    <a:pt x="1006" y="310"/>
                    <a:pt x="1041" y="304"/>
                    <a:pt x="1072" y="286"/>
                  </a:cubicBezTo>
                  <a:cubicBezTo>
                    <a:pt x="1100" y="271"/>
                    <a:pt x="1126" y="248"/>
                    <a:pt x="1137" y="217"/>
                  </a:cubicBezTo>
                  <a:cubicBezTo>
                    <a:pt x="1144" y="197"/>
                    <a:pt x="1142" y="178"/>
                    <a:pt x="1142" y="155"/>
                  </a:cubicBezTo>
                  <a:cubicBezTo>
                    <a:pt x="1142" y="142"/>
                    <a:pt x="1142" y="126"/>
                    <a:pt x="1138" y="112"/>
                  </a:cubicBezTo>
                  <a:cubicBezTo>
                    <a:pt x="1126" y="73"/>
                    <a:pt x="1090" y="49"/>
                    <a:pt x="1051" y="49"/>
                  </a:cubicBezTo>
                  <a:cubicBezTo>
                    <a:pt x="1043" y="49"/>
                    <a:pt x="1036" y="50"/>
                    <a:pt x="1028" y="52"/>
                  </a:cubicBezTo>
                  <a:cubicBezTo>
                    <a:pt x="992" y="64"/>
                    <a:pt x="967" y="98"/>
                    <a:pt x="966" y="134"/>
                  </a:cubicBezTo>
                  <a:lnTo>
                    <a:pt x="963" y="134"/>
                  </a:lnTo>
                  <a:cubicBezTo>
                    <a:pt x="864" y="129"/>
                    <a:pt x="766" y="115"/>
                    <a:pt x="668" y="99"/>
                  </a:cubicBezTo>
                  <a:lnTo>
                    <a:pt x="669" y="99"/>
                  </a:lnTo>
                  <a:cubicBezTo>
                    <a:pt x="618" y="89"/>
                    <a:pt x="569" y="81"/>
                    <a:pt x="519" y="76"/>
                  </a:cubicBezTo>
                  <a:cubicBezTo>
                    <a:pt x="478" y="71"/>
                    <a:pt x="436" y="67"/>
                    <a:pt x="395" y="59"/>
                  </a:cubicBezTo>
                  <a:cubicBezTo>
                    <a:pt x="345" y="50"/>
                    <a:pt x="297" y="34"/>
                    <a:pt x="246" y="24"/>
                  </a:cubicBezTo>
                  <a:cubicBezTo>
                    <a:pt x="199" y="15"/>
                    <a:pt x="152" y="6"/>
                    <a:pt x="102" y="1"/>
                  </a:cubicBezTo>
                  <a:cubicBezTo>
                    <a:pt x="99" y="0"/>
                    <a:pt x="96" y="0"/>
                    <a:pt x="93" y="0"/>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1685825" y="4344175"/>
              <a:ext cx="55325" cy="29675"/>
            </a:xfrm>
            <a:custGeom>
              <a:avLst/>
              <a:gdLst/>
              <a:ahLst/>
              <a:cxnLst/>
              <a:rect l="l" t="t" r="r" b="b"/>
              <a:pathLst>
                <a:path w="2213" h="1187" extrusionOk="0">
                  <a:moveTo>
                    <a:pt x="2033" y="0"/>
                  </a:moveTo>
                  <a:cubicBezTo>
                    <a:pt x="2013" y="0"/>
                    <a:pt x="1992" y="7"/>
                    <a:pt x="1975" y="21"/>
                  </a:cubicBezTo>
                  <a:cubicBezTo>
                    <a:pt x="1970" y="24"/>
                    <a:pt x="1967" y="25"/>
                    <a:pt x="1962" y="27"/>
                  </a:cubicBezTo>
                  <a:cubicBezTo>
                    <a:pt x="1869" y="63"/>
                    <a:pt x="1773" y="90"/>
                    <a:pt x="1678" y="118"/>
                  </a:cubicBezTo>
                  <a:lnTo>
                    <a:pt x="1680" y="118"/>
                  </a:lnTo>
                  <a:cubicBezTo>
                    <a:pt x="1678" y="119"/>
                    <a:pt x="1675" y="119"/>
                    <a:pt x="1673" y="120"/>
                  </a:cubicBezTo>
                  <a:cubicBezTo>
                    <a:pt x="1671" y="120"/>
                    <a:pt x="1670" y="120"/>
                    <a:pt x="1670" y="122"/>
                  </a:cubicBezTo>
                  <a:lnTo>
                    <a:pt x="1671" y="122"/>
                  </a:lnTo>
                  <a:cubicBezTo>
                    <a:pt x="1655" y="125"/>
                    <a:pt x="1639" y="130"/>
                    <a:pt x="1624" y="134"/>
                  </a:cubicBezTo>
                  <a:lnTo>
                    <a:pt x="1624" y="134"/>
                  </a:lnTo>
                  <a:cubicBezTo>
                    <a:pt x="1624" y="134"/>
                    <a:pt x="1624" y="134"/>
                    <a:pt x="1624" y="133"/>
                  </a:cubicBezTo>
                  <a:lnTo>
                    <a:pt x="1624" y="133"/>
                  </a:lnTo>
                  <a:cubicBezTo>
                    <a:pt x="1554" y="153"/>
                    <a:pt x="1483" y="171"/>
                    <a:pt x="1412" y="188"/>
                  </a:cubicBezTo>
                  <a:cubicBezTo>
                    <a:pt x="1345" y="206"/>
                    <a:pt x="1277" y="219"/>
                    <a:pt x="1209" y="233"/>
                  </a:cubicBezTo>
                  <a:cubicBezTo>
                    <a:pt x="1068" y="264"/>
                    <a:pt x="933" y="313"/>
                    <a:pt x="801" y="368"/>
                  </a:cubicBezTo>
                  <a:cubicBezTo>
                    <a:pt x="700" y="409"/>
                    <a:pt x="596" y="454"/>
                    <a:pt x="510" y="521"/>
                  </a:cubicBezTo>
                  <a:cubicBezTo>
                    <a:pt x="440" y="575"/>
                    <a:pt x="379" y="635"/>
                    <a:pt x="316" y="698"/>
                  </a:cubicBezTo>
                  <a:cubicBezTo>
                    <a:pt x="301" y="712"/>
                    <a:pt x="288" y="728"/>
                    <a:pt x="274" y="743"/>
                  </a:cubicBezTo>
                  <a:cubicBezTo>
                    <a:pt x="266" y="749"/>
                    <a:pt x="256" y="755"/>
                    <a:pt x="249" y="761"/>
                  </a:cubicBezTo>
                  <a:cubicBezTo>
                    <a:pt x="199" y="804"/>
                    <a:pt x="151" y="848"/>
                    <a:pt x="109" y="898"/>
                  </a:cubicBezTo>
                  <a:cubicBezTo>
                    <a:pt x="66" y="949"/>
                    <a:pt x="30" y="1006"/>
                    <a:pt x="13" y="1069"/>
                  </a:cubicBezTo>
                  <a:cubicBezTo>
                    <a:pt x="1" y="1117"/>
                    <a:pt x="23" y="1166"/>
                    <a:pt x="70" y="1182"/>
                  </a:cubicBezTo>
                  <a:cubicBezTo>
                    <a:pt x="76" y="1185"/>
                    <a:pt x="84" y="1186"/>
                    <a:pt x="92" y="1186"/>
                  </a:cubicBezTo>
                  <a:cubicBezTo>
                    <a:pt x="93" y="1186"/>
                    <a:pt x="95" y="1186"/>
                    <a:pt x="97" y="1186"/>
                  </a:cubicBezTo>
                  <a:cubicBezTo>
                    <a:pt x="134" y="1186"/>
                    <a:pt x="173" y="1164"/>
                    <a:pt x="182" y="1125"/>
                  </a:cubicBezTo>
                  <a:cubicBezTo>
                    <a:pt x="185" y="1115"/>
                    <a:pt x="189" y="1104"/>
                    <a:pt x="193" y="1094"/>
                  </a:cubicBezTo>
                  <a:cubicBezTo>
                    <a:pt x="226" y="1086"/>
                    <a:pt x="254" y="1060"/>
                    <a:pt x="260" y="1027"/>
                  </a:cubicBezTo>
                  <a:cubicBezTo>
                    <a:pt x="262" y="1023"/>
                    <a:pt x="266" y="1019"/>
                    <a:pt x="269" y="1016"/>
                  </a:cubicBezTo>
                  <a:cubicBezTo>
                    <a:pt x="310" y="964"/>
                    <a:pt x="357" y="915"/>
                    <a:pt x="401" y="866"/>
                  </a:cubicBezTo>
                  <a:cubicBezTo>
                    <a:pt x="405" y="863"/>
                    <a:pt x="409" y="859"/>
                    <a:pt x="412" y="857"/>
                  </a:cubicBezTo>
                  <a:cubicBezTo>
                    <a:pt x="446" y="832"/>
                    <a:pt x="481" y="807"/>
                    <a:pt x="515" y="785"/>
                  </a:cubicBezTo>
                  <a:cubicBezTo>
                    <a:pt x="584" y="745"/>
                    <a:pt x="654" y="714"/>
                    <a:pt x="726" y="686"/>
                  </a:cubicBezTo>
                  <a:cubicBezTo>
                    <a:pt x="798" y="657"/>
                    <a:pt x="869" y="629"/>
                    <a:pt x="942" y="606"/>
                  </a:cubicBezTo>
                  <a:cubicBezTo>
                    <a:pt x="1013" y="583"/>
                    <a:pt x="1084" y="562"/>
                    <a:pt x="1157" y="541"/>
                  </a:cubicBezTo>
                  <a:lnTo>
                    <a:pt x="1154" y="541"/>
                  </a:lnTo>
                  <a:cubicBezTo>
                    <a:pt x="1155" y="541"/>
                    <a:pt x="1157" y="541"/>
                    <a:pt x="1158" y="539"/>
                  </a:cubicBezTo>
                  <a:cubicBezTo>
                    <a:pt x="1160" y="538"/>
                    <a:pt x="1163" y="538"/>
                    <a:pt x="1165" y="537"/>
                  </a:cubicBezTo>
                  <a:cubicBezTo>
                    <a:pt x="1164" y="537"/>
                    <a:pt x="1162" y="538"/>
                    <a:pt x="1160" y="538"/>
                  </a:cubicBezTo>
                  <a:cubicBezTo>
                    <a:pt x="1240" y="518"/>
                    <a:pt x="1323" y="511"/>
                    <a:pt x="1403" y="496"/>
                  </a:cubicBezTo>
                  <a:cubicBezTo>
                    <a:pt x="1484" y="481"/>
                    <a:pt x="1565" y="465"/>
                    <a:pt x="1645" y="445"/>
                  </a:cubicBezTo>
                  <a:cubicBezTo>
                    <a:pt x="1733" y="423"/>
                    <a:pt x="1820" y="400"/>
                    <a:pt x="1906" y="372"/>
                  </a:cubicBezTo>
                  <a:cubicBezTo>
                    <a:pt x="1947" y="357"/>
                    <a:pt x="1987" y="343"/>
                    <a:pt x="2027" y="326"/>
                  </a:cubicBezTo>
                  <a:cubicBezTo>
                    <a:pt x="2060" y="314"/>
                    <a:pt x="2092" y="299"/>
                    <a:pt x="2124" y="284"/>
                  </a:cubicBezTo>
                  <a:cubicBezTo>
                    <a:pt x="2142" y="283"/>
                    <a:pt x="2159" y="275"/>
                    <a:pt x="2173" y="262"/>
                  </a:cubicBezTo>
                  <a:cubicBezTo>
                    <a:pt x="2209" y="229"/>
                    <a:pt x="2212" y="173"/>
                    <a:pt x="2180" y="136"/>
                  </a:cubicBezTo>
                  <a:cubicBezTo>
                    <a:pt x="2163" y="120"/>
                    <a:pt x="2140" y="109"/>
                    <a:pt x="2117" y="108"/>
                  </a:cubicBezTo>
                  <a:cubicBezTo>
                    <a:pt x="2124" y="81"/>
                    <a:pt x="2119" y="51"/>
                    <a:pt x="2099" y="29"/>
                  </a:cubicBezTo>
                  <a:cubicBezTo>
                    <a:pt x="2082" y="10"/>
                    <a:pt x="2058" y="0"/>
                    <a:pt x="2033" y="0"/>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1694050" y="4371925"/>
              <a:ext cx="21950" cy="16100"/>
            </a:xfrm>
            <a:custGeom>
              <a:avLst/>
              <a:gdLst/>
              <a:ahLst/>
              <a:cxnLst/>
              <a:rect l="l" t="t" r="r" b="b"/>
              <a:pathLst>
                <a:path w="878" h="644" extrusionOk="0">
                  <a:moveTo>
                    <a:pt x="736" y="1"/>
                  </a:moveTo>
                  <a:cubicBezTo>
                    <a:pt x="721" y="1"/>
                    <a:pt x="706" y="2"/>
                    <a:pt x="691" y="6"/>
                  </a:cubicBezTo>
                  <a:cubicBezTo>
                    <a:pt x="657" y="15"/>
                    <a:pt x="623" y="30"/>
                    <a:pt x="591" y="42"/>
                  </a:cubicBezTo>
                  <a:cubicBezTo>
                    <a:pt x="576" y="48"/>
                    <a:pt x="560" y="55"/>
                    <a:pt x="545" y="63"/>
                  </a:cubicBezTo>
                  <a:cubicBezTo>
                    <a:pt x="528" y="72"/>
                    <a:pt x="511" y="83"/>
                    <a:pt x="494" y="94"/>
                  </a:cubicBezTo>
                  <a:cubicBezTo>
                    <a:pt x="453" y="118"/>
                    <a:pt x="413" y="145"/>
                    <a:pt x="374" y="172"/>
                  </a:cubicBezTo>
                  <a:cubicBezTo>
                    <a:pt x="341" y="195"/>
                    <a:pt x="312" y="221"/>
                    <a:pt x="282" y="246"/>
                  </a:cubicBezTo>
                  <a:cubicBezTo>
                    <a:pt x="246" y="278"/>
                    <a:pt x="210" y="310"/>
                    <a:pt x="173" y="344"/>
                  </a:cubicBezTo>
                  <a:cubicBezTo>
                    <a:pt x="149" y="366"/>
                    <a:pt x="124" y="387"/>
                    <a:pt x="101" y="408"/>
                  </a:cubicBezTo>
                  <a:cubicBezTo>
                    <a:pt x="87" y="423"/>
                    <a:pt x="72" y="437"/>
                    <a:pt x="66" y="458"/>
                  </a:cubicBezTo>
                  <a:cubicBezTo>
                    <a:pt x="66" y="459"/>
                    <a:pt x="65" y="460"/>
                    <a:pt x="65" y="461"/>
                  </a:cubicBezTo>
                  <a:cubicBezTo>
                    <a:pt x="50" y="479"/>
                    <a:pt x="34" y="497"/>
                    <a:pt x="24" y="517"/>
                  </a:cubicBezTo>
                  <a:cubicBezTo>
                    <a:pt x="0" y="559"/>
                    <a:pt x="24" y="615"/>
                    <a:pt x="66" y="635"/>
                  </a:cubicBezTo>
                  <a:cubicBezTo>
                    <a:pt x="76" y="641"/>
                    <a:pt x="88" y="644"/>
                    <a:pt x="98" y="644"/>
                  </a:cubicBezTo>
                  <a:cubicBezTo>
                    <a:pt x="99" y="644"/>
                    <a:pt x="100" y="644"/>
                    <a:pt x="101" y="644"/>
                  </a:cubicBezTo>
                  <a:cubicBezTo>
                    <a:pt x="133" y="644"/>
                    <a:pt x="161" y="628"/>
                    <a:pt x="180" y="600"/>
                  </a:cubicBezTo>
                  <a:lnTo>
                    <a:pt x="203" y="573"/>
                  </a:lnTo>
                  <a:cubicBezTo>
                    <a:pt x="225" y="555"/>
                    <a:pt x="248" y="534"/>
                    <a:pt x="272" y="515"/>
                  </a:cubicBezTo>
                  <a:cubicBezTo>
                    <a:pt x="349" y="455"/>
                    <a:pt x="428" y="400"/>
                    <a:pt x="511" y="350"/>
                  </a:cubicBezTo>
                  <a:cubicBezTo>
                    <a:pt x="567" y="319"/>
                    <a:pt x="623" y="289"/>
                    <a:pt x="679" y="259"/>
                  </a:cubicBezTo>
                  <a:cubicBezTo>
                    <a:pt x="705" y="245"/>
                    <a:pt x="732" y="232"/>
                    <a:pt x="759" y="217"/>
                  </a:cubicBezTo>
                  <a:cubicBezTo>
                    <a:pt x="781" y="206"/>
                    <a:pt x="803" y="197"/>
                    <a:pt x="823" y="181"/>
                  </a:cubicBezTo>
                  <a:cubicBezTo>
                    <a:pt x="857" y="154"/>
                    <a:pt x="877" y="113"/>
                    <a:pt x="864" y="70"/>
                  </a:cubicBezTo>
                  <a:cubicBezTo>
                    <a:pt x="855" y="40"/>
                    <a:pt x="828" y="16"/>
                    <a:pt x="797" y="9"/>
                  </a:cubicBezTo>
                  <a:cubicBezTo>
                    <a:pt x="777" y="4"/>
                    <a:pt x="757" y="1"/>
                    <a:pt x="736" y="1"/>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1713125" y="4396225"/>
              <a:ext cx="25" cy="25"/>
            </a:xfrm>
            <a:custGeom>
              <a:avLst/>
              <a:gdLst/>
              <a:ahLst/>
              <a:cxnLst/>
              <a:rect l="l" t="t" r="r" b="b"/>
              <a:pathLst>
                <a:path w="1" h="1" extrusionOk="0">
                  <a:moveTo>
                    <a:pt x="1" y="1"/>
                  </a:move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1704775" y="4385400"/>
              <a:ext cx="20000" cy="15400"/>
            </a:xfrm>
            <a:custGeom>
              <a:avLst/>
              <a:gdLst/>
              <a:ahLst/>
              <a:cxnLst/>
              <a:rect l="l" t="t" r="r" b="b"/>
              <a:pathLst>
                <a:path w="800" h="616" extrusionOk="0">
                  <a:moveTo>
                    <a:pt x="338" y="433"/>
                  </a:moveTo>
                  <a:cubicBezTo>
                    <a:pt x="337" y="434"/>
                    <a:pt x="337" y="434"/>
                    <a:pt x="337" y="434"/>
                  </a:cubicBezTo>
                  <a:cubicBezTo>
                    <a:pt x="337" y="434"/>
                    <a:pt x="337" y="433"/>
                    <a:pt x="338" y="433"/>
                  </a:cubicBezTo>
                  <a:close/>
                  <a:moveTo>
                    <a:pt x="178" y="574"/>
                  </a:moveTo>
                  <a:lnTo>
                    <a:pt x="178" y="574"/>
                  </a:lnTo>
                  <a:cubicBezTo>
                    <a:pt x="178" y="574"/>
                    <a:pt x="178" y="575"/>
                    <a:pt x="178" y="575"/>
                  </a:cubicBezTo>
                  <a:cubicBezTo>
                    <a:pt x="178" y="575"/>
                    <a:pt x="178" y="575"/>
                    <a:pt x="178" y="574"/>
                  </a:cubicBezTo>
                  <a:close/>
                  <a:moveTo>
                    <a:pt x="696" y="1"/>
                  </a:moveTo>
                  <a:cubicBezTo>
                    <a:pt x="670" y="1"/>
                    <a:pt x="643" y="8"/>
                    <a:pt x="619" y="13"/>
                  </a:cubicBezTo>
                  <a:cubicBezTo>
                    <a:pt x="580" y="23"/>
                    <a:pt x="542" y="38"/>
                    <a:pt x="508" y="58"/>
                  </a:cubicBezTo>
                  <a:cubicBezTo>
                    <a:pt x="471" y="80"/>
                    <a:pt x="435" y="103"/>
                    <a:pt x="399" y="128"/>
                  </a:cubicBezTo>
                  <a:cubicBezTo>
                    <a:pt x="365" y="152"/>
                    <a:pt x="335" y="178"/>
                    <a:pt x="306" y="204"/>
                  </a:cubicBezTo>
                  <a:cubicBezTo>
                    <a:pt x="250" y="252"/>
                    <a:pt x="192" y="302"/>
                    <a:pt x="139" y="354"/>
                  </a:cubicBezTo>
                  <a:cubicBezTo>
                    <a:pt x="125" y="368"/>
                    <a:pt x="110" y="381"/>
                    <a:pt x="100" y="399"/>
                  </a:cubicBezTo>
                  <a:cubicBezTo>
                    <a:pt x="69" y="425"/>
                    <a:pt x="40" y="453"/>
                    <a:pt x="23" y="489"/>
                  </a:cubicBezTo>
                  <a:cubicBezTo>
                    <a:pt x="0" y="531"/>
                    <a:pt x="22" y="587"/>
                    <a:pt x="64" y="606"/>
                  </a:cubicBezTo>
                  <a:cubicBezTo>
                    <a:pt x="75" y="611"/>
                    <a:pt x="86" y="613"/>
                    <a:pt x="97" y="615"/>
                  </a:cubicBezTo>
                  <a:cubicBezTo>
                    <a:pt x="98" y="615"/>
                    <a:pt x="99" y="616"/>
                    <a:pt x="100" y="616"/>
                  </a:cubicBezTo>
                  <a:cubicBezTo>
                    <a:pt x="131" y="616"/>
                    <a:pt x="163" y="600"/>
                    <a:pt x="179" y="574"/>
                  </a:cubicBezTo>
                  <a:lnTo>
                    <a:pt x="179" y="574"/>
                  </a:lnTo>
                  <a:cubicBezTo>
                    <a:pt x="179" y="574"/>
                    <a:pt x="178" y="574"/>
                    <a:pt x="178" y="574"/>
                  </a:cubicBezTo>
                  <a:lnTo>
                    <a:pt x="178" y="574"/>
                  </a:lnTo>
                  <a:cubicBezTo>
                    <a:pt x="179" y="574"/>
                    <a:pt x="179" y="574"/>
                    <a:pt x="179" y="573"/>
                  </a:cubicBezTo>
                  <a:lnTo>
                    <a:pt x="179" y="573"/>
                  </a:lnTo>
                  <a:cubicBezTo>
                    <a:pt x="179" y="573"/>
                    <a:pt x="179" y="573"/>
                    <a:pt x="179" y="574"/>
                  </a:cubicBezTo>
                  <a:lnTo>
                    <a:pt x="179" y="574"/>
                  </a:lnTo>
                  <a:cubicBezTo>
                    <a:pt x="179" y="572"/>
                    <a:pt x="181" y="570"/>
                    <a:pt x="183" y="568"/>
                  </a:cubicBezTo>
                  <a:cubicBezTo>
                    <a:pt x="185" y="564"/>
                    <a:pt x="189" y="561"/>
                    <a:pt x="193" y="558"/>
                  </a:cubicBezTo>
                  <a:cubicBezTo>
                    <a:pt x="205" y="545"/>
                    <a:pt x="218" y="535"/>
                    <a:pt x="230" y="524"/>
                  </a:cubicBezTo>
                  <a:cubicBezTo>
                    <a:pt x="266" y="494"/>
                    <a:pt x="301" y="463"/>
                    <a:pt x="337" y="435"/>
                  </a:cubicBezTo>
                  <a:lnTo>
                    <a:pt x="338" y="433"/>
                  </a:lnTo>
                  <a:lnTo>
                    <a:pt x="338" y="433"/>
                  </a:lnTo>
                  <a:cubicBezTo>
                    <a:pt x="385" y="397"/>
                    <a:pt x="435" y="366"/>
                    <a:pt x="486" y="336"/>
                  </a:cubicBezTo>
                  <a:cubicBezTo>
                    <a:pt x="528" y="312"/>
                    <a:pt x="570" y="289"/>
                    <a:pt x="612" y="265"/>
                  </a:cubicBezTo>
                  <a:cubicBezTo>
                    <a:pt x="648" y="244"/>
                    <a:pt x="686" y="224"/>
                    <a:pt x="720" y="199"/>
                  </a:cubicBezTo>
                  <a:cubicBezTo>
                    <a:pt x="736" y="187"/>
                    <a:pt x="755" y="172"/>
                    <a:pt x="767" y="156"/>
                  </a:cubicBezTo>
                  <a:cubicBezTo>
                    <a:pt x="788" y="129"/>
                    <a:pt x="799" y="96"/>
                    <a:pt x="787" y="63"/>
                  </a:cubicBezTo>
                  <a:cubicBezTo>
                    <a:pt x="774" y="32"/>
                    <a:pt x="749" y="9"/>
                    <a:pt x="716" y="2"/>
                  </a:cubicBezTo>
                  <a:cubicBezTo>
                    <a:pt x="709" y="1"/>
                    <a:pt x="703" y="1"/>
                    <a:pt x="696" y="1"/>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1717325" y="4397925"/>
              <a:ext cx="18350" cy="12525"/>
            </a:xfrm>
            <a:custGeom>
              <a:avLst/>
              <a:gdLst/>
              <a:ahLst/>
              <a:cxnLst/>
              <a:rect l="l" t="t" r="r" b="b"/>
              <a:pathLst>
                <a:path w="734" h="501" extrusionOk="0">
                  <a:moveTo>
                    <a:pt x="301" y="166"/>
                  </a:moveTo>
                  <a:cubicBezTo>
                    <a:pt x="300" y="167"/>
                    <a:pt x="298" y="168"/>
                    <a:pt x="297" y="169"/>
                  </a:cubicBezTo>
                  <a:lnTo>
                    <a:pt x="297" y="169"/>
                  </a:lnTo>
                  <a:cubicBezTo>
                    <a:pt x="298" y="168"/>
                    <a:pt x="300" y="167"/>
                    <a:pt x="301" y="166"/>
                  </a:cubicBezTo>
                  <a:close/>
                  <a:moveTo>
                    <a:pt x="642" y="1"/>
                  </a:moveTo>
                  <a:cubicBezTo>
                    <a:pt x="619" y="1"/>
                    <a:pt x="596" y="6"/>
                    <a:pt x="576" y="13"/>
                  </a:cubicBezTo>
                  <a:cubicBezTo>
                    <a:pt x="542" y="27"/>
                    <a:pt x="511" y="43"/>
                    <a:pt x="478" y="63"/>
                  </a:cubicBezTo>
                  <a:cubicBezTo>
                    <a:pt x="477" y="64"/>
                    <a:pt x="476" y="64"/>
                    <a:pt x="475" y="65"/>
                  </a:cubicBezTo>
                  <a:cubicBezTo>
                    <a:pt x="473" y="66"/>
                    <a:pt x="472" y="67"/>
                    <a:pt x="471" y="67"/>
                  </a:cubicBezTo>
                  <a:lnTo>
                    <a:pt x="471" y="67"/>
                  </a:lnTo>
                  <a:cubicBezTo>
                    <a:pt x="472" y="67"/>
                    <a:pt x="472" y="67"/>
                    <a:pt x="472" y="67"/>
                  </a:cubicBezTo>
                  <a:lnTo>
                    <a:pt x="472" y="67"/>
                  </a:lnTo>
                  <a:cubicBezTo>
                    <a:pt x="449" y="79"/>
                    <a:pt x="425" y="91"/>
                    <a:pt x="402" y="105"/>
                  </a:cubicBezTo>
                  <a:cubicBezTo>
                    <a:pt x="366" y="129"/>
                    <a:pt x="328" y="151"/>
                    <a:pt x="291" y="172"/>
                  </a:cubicBezTo>
                  <a:cubicBezTo>
                    <a:pt x="293" y="171"/>
                    <a:pt x="295" y="170"/>
                    <a:pt x="297" y="169"/>
                  </a:cubicBezTo>
                  <a:lnTo>
                    <a:pt x="297" y="169"/>
                  </a:lnTo>
                  <a:cubicBezTo>
                    <a:pt x="229" y="206"/>
                    <a:pt x="156" y="238"/>
                    <a:pt x="88" y="275"/>
                  </a:cubicBezTo>
                  <a:cubicBezTo>
                    <a:pt x="67" y="287"/>
                    <a:pt x="43" y="299"/>
                    <a:pt x="29" y="317"/>
                  </a:cubicBezTo>
                  <a:cubicBezTo>
                    <a:pt x="6" y="347"/>
                    <a:pt x="1" y="382"/>
                    <a:pt x="16" y="416"/>
                  </a:cubicBezTo>
                  <a:cubicBezTo>
                    <a:pt x="16" y="418"/>
                    <a:pt x="17" y="418"/>
                    <a:pt x="17" y="419"/>
                  </a:cubicBezTo>
                  <a:cubicBezTo>
                    <a:pt x="18" y="429"/>
                    <a:pt x="22" y="440"/>
                    <a:pt x="27" y="450"/>
                  </a:cubicBezTo>
                  <a:cubicBezTo>
                    <a:pt x="41" y="480"/>
                    <a:pt x="70" y="497"/>
                    <a:pt x="103" y="500"/>
                  </a:cubicBezTo>
                  <a:cubicBezTo>
                    <a:pt x="104" y="501"/>
                    <a:pt x="106" y="501"/>
                    <a:pt x="107" y="501"/>
                  </a:cubicBezTo>
                  <a:cubicBezTo>
                    <a:pt x="120" y="501"/>
                    <a:pt x="133" y="497"/>
                    <a:pt x="145" y="491"/>
                  </a:cubicBezTo>
                  <a:cubicBezTo>
                    <a:pt x="167" y="480"/>
                    <a:pt x="188" y="467"/>
                    <a:pt x="211" y="457"/>
                  </a:cubicBezTo>
                  <a:cubicBezTo>
                    <a:pt x="264" y="435"/>
                    <a:pt x="317" y="416"/>
                    <a:pt x="367" y="392"/>
                  </a:cubicBezTo>
                  <a:cubicBezTo>
                    <a:pt x="420" y="367"/>
                    <a:pt x="470" y="338"/>
                    <a:pt x="519" y="310"/>
                  </a:cubicBezTo>
                  <a:cubicBezTo>
                    <a:pt x="570" y="280"/>
                    <a:pt x="616" y="244"/>
                    <a:pt x="660" y="204"/>
                  </a:cubicBezTo>
                  <a:cubicBezTo>
                    <a:pt x="681" y="186"/>
                    <a:pt x="702" y="165"/>
                    <a:pt x="717" y="142"/>
                  </a:cubicBezTo>
                  <a:cubicBezTo>
                    <a:pt x="731" y="124"/>
                    <a:pt x="734" y="98"/>
                    <a:pt x="730" y="74"/>
                  </a:cubicBezTo>
                  <a:cubicBezTo>
                    <a:pt x="722" y="33"/>
                    <a:pt x="682" y="2"/>
                    <a:pt x="642" y="1"/>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4"/>
            <p:cNvSpPr/>
            <p:nvPr/>
          </p:nvSpPr>
          <p:spPr>
            <a:xfrm>
              <a:off x="1729225" y="4399400"/>
              <a:ext cx="75" cy="100"/>
            </a:xfrm>
            <a:custGeom>
              <a:avLst/>
              <a:gdLst/>
              <a:ahLst/>
              <a:cxnLst/>
              <a:rect l="l" t="t" r="r" b="b"/>
              <a:pathLst>
                <a:path w="3" h="4" extrusionOk="0">
                  <a:moveTo>
                    <a:pt x="3" y="1"/>
                  </a:moveTo>
                  <a:lnTo>
                    <a:pt x="2" y="3"/>
                  </a:lnTo>
                  <a:cubicBezTo>
                    <a:pt x="2" y="3"/>
                    <a:pt x="2" y="3"/>
                    <a:pt x="2" y="3"/>
                  </a:cubicBezTo>
                  <a:lnTo>
                    <a:pt x="2" y="3"/>
                  </a:lnTo>
                  <a:cubicBezTo>
                    <a:pt x="2" y="3"/>
                    <a:pt x="2" y="2"/>
                    <a:pt x="3" y="1"/>
                  </a:cubicBezTo>
                  <a:close/>
                  <a:moveTo>
                    <a:pt x="2" y="3"/>
                  </a:moveTo>
                  <a:cubicBezTo>
                    <a:pt x="2" y="3"/>
                    <a:pt x="1" y="4"/>
                    <a:pt x="1" y="4"/>
                  </a:cubicBezTo>
                  <a:lnTo>
                    <a:pt x="1" y="4"/>
                  </a:lnTo>
                  <a:cubicBezTo>
                    <a:pt x="1" y="4"/>
                    <a:pt x="2" y="3"/>
                    <a:pt x="2" y="3"/>
                  </a:cubicBezTo>
                  <a:close/>
                  <a:moveTo>
                    <a:pt x="1" y="4"/>
                  </a:moveTo>
                  <a:cubicBezTo>
                    <a:pt x="1" y="4"/>
                    <a:pt x="1" y="4"/>
                    <a:pt x="1" y="4"/>
                  </a:cubicBezTo>
                  <a:cubicBezTo>
                    <a:pt x="1" y="4"/>
                    <a:pt x="1" y="4"/>
                    <a:pt x="1" y="4"/>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4"/>
            <p:cNvSpPr/>
            <p:nvPr/>
          </p:nvSpPr>
          <p:spPr>
            <a:xfrm>
              <a:off x="1703350" y="4057625"/>
              <a:ext cx="76100" cy="200600"/>
            </a:xfrm>
            <a:custGeom>
              <a:avLst/>
              <a:gdLst/>
              <a:ahLst/>
              <a:cxnLst/>
              <a:rect l="l" t="t" r="r" b="b"/>
              <a:pathLst>
                <a:path w="3044" h="8024" extrusionOk="0">
                  <a:moveTo>
                    <a:pt x="2248" y="6179"/>
                  </a:moveTo>
                  <a:lnTo>
                    <a:pt x="2248" y="6179"/>
                  </a:lnTo>
                  <a:cubicBezTo>
                    <a:pt x="2248" y="6180"/>
                    <a:pt x="2248" y="6181"/>
                    <a:pt x="2248" y="6182"/>
                  </a:cubicBezTo>
                  <a:lnTo>
                    <a:pt x="2248" y="6182"/>
                  </a:lnTo>
                  <a:cubicBezTo>
                    <a:pt x="2248" y="6181"/>
                    <a:pt x="2248" y="6180"/>
                    <a:pt x="2248" y="6179"/>
                  </a:cubicBezTo>
                  <a:close/>
                  <a:moveTo>
                    <a:pt x="1158" y="1"/>
                  </a:moveTo>
                  <a:cubicBezTo>
                    <a:pt x="1155" y="6"/>
                    <a:pt x="1151" y="10"/>
                    <a:pt x="1148" y="15"/>
                  </a:cubicBezTo>
                  <a:cubicBezTo>
                    <a:pt x="1091" y="93"/>
                    <a:pt x="1032" y="167"/>
                    <a:pt x="976" y="244"/>
                  </a:cubicBezTo>
                  <a:lnTo>
                    <a:pt x="975" y="244"/>
                  </a:lnTo>
                  <a:cubicBezTo>
                    <a:pt x="975" y="245"/>
                    <a:pt x="975" y="245"/>
                    <a:pt x="974" y="245"/>
                  </a:cubicBezTo>
                  <a:cubicBezTo>
                    <a:pt x="974" y="245"/>
                    <a:pt x="974" y="245"/>
                    <a:pt x="974" y="245"/>
                  </a:cubicBezTo>
                  <a:cubicBezTo>
                    <a:pt x="974" y="245"/>
                    <a:pt x="973" y="245"/>
                    <a:pt x="973" y="248"/>
                  </a:cubicBezTo>
                  <a:cubicBezTo>
                    <a:pt x="973" y="248"/>
                    <a:pt x="971" y="249"/>
                    <a:pt x="971" y="250"/>
                  </a:cubicBezTo>
                  <a:cubicBezTo>
                    <a:pt x="914" y="331"/>
                    <a:pt x="862" y="415"/>
                    <a:pt x="815" y="501"/>
                  </a:cubicBezTo>
                  <a:lnTo>
                    <a:pt x="814" y="502"/>
                  </a:lnTo>
                  <a:cubicBezTo>
                    <a:pt x="813" y="502"/>
                    <a:pt x="813" y="502"/>
                    <a:pt x="813" y="503"/>
                  </a:cubicBezTo>
                  <a:cubicBezTo>
                    <a:pt x="764" y="595"/>
                    <a:pt x="722" y="688"/>
                    <a:pt x="685" y="784"/>
                  </a:cubicBezTo>
                  <a:cubicBezTo>
                    <a:pt x="669" y="829"/>
                    <a:pt x="654" y="874"/>
                    <a:pt x="639" y="919"/>
                  </a:cubicBezTo>
                  <a:cubicBezTo>
                    <a:pt x="627" y="962"/>
                    <a:pt x="617" y="1007"/>
                    <a:pt x="606" y="1053"/>
                  </a:cubicBezTo>
                  <a:lnTo>
                    <a:pt x="606" y="1054"/>
                  </a:lnTo>
                  <a:cubicBezTo>
                    <a:pt x="604" y="1055"/>
                    <a:pt x="604" y="1056"/>
                    <a:pt x="604" y="1058"/>
                  </a:cubicBezTo>
                  <a:cubicBezTo>
                    <a:pt x="575" y="1204"/>
                    <a:pt x="560" y="1354"/>
                    <a:pt x="541" y="1502"/>
                  </a:cubicBezTo>
                  <a:cubicBezTo>
                    <a:pt x="522" y="1661"/>
                    <a:pt x="503" y="1819"/>
                    <a:pt x="489" y="1979"/>
                  </a:cubicBezTo>
                  <a:lnTo>
                    <a:pt x="489" y="1982"/>
                  </a:lnTo>
                  <a:lnTo>
                    <a:pt x="489" y="1984"/>
                  </a:lnTo>
                  <a:cubicBezTo>
                    <a:pt x="489" y="1983"/>
                    <a:pt x="490" y="1983"/>
                    <a:pt x="490" y="1983"/>
                  </a:cubicBezTo>
                  <a:lnTo>
                    <a:pt x="490" y="1983"/>
                  </a:lnTo>
                  <a:cubicBezTo>
                    <a:pt x="479" y="2114"/>
                    <a:pt x="470" y="2247"/>
                    <a:pt x="458" y="2379"/>
                  </a:cubicBezTo>
                  <a:cubicBezTo>
                    <a:pt x="444" y="2510"/>
                    <a:pt x="431" y="2642"/>
                    <a:pt x="419" y="2773"/>
                  </a:cubicBezTo>
                  <a:cubicBezTo>
                    <a:pt x="402" y="3003"/>
                    <a:pt x="386" y="3232"/>
                    <a:pt x="366" y="3460"/>
                  </a:cubicBezTo>
                  <a:cubicBezTo>
                    <a:pt x="364" y="3491"/>
                    <a:pt x="361" y="3522"/>
                    <a:pt x="359" y="3555"/>
                  </a:cubicBezTo>
                  <a:cubicBezTo>
                    <a:pt x="346" y="3698"/>
                    <a:pt x="339" y="3841"/>
                    <a:pt x="324" y="3983"/>
                  </a:cubicBezTo>
                  <a:cubicBezTo>
                    <a:pt x="308" y="4136"/>
                    <a:pt x="290" y="4290"/>
                    <a:pt x="274" y="4444"/>
                  </a:cubicBezTo>
                  <a:cubicBezTo>
                    <a:pt x="261" y="4623"/>
                    <a:pt x="251" y="4805"/>
                    <a:pt x="241" y="4985"/>
                  </a:cubicBezTo>
                  <a:cubicBezTo>
                    <a:pt x="230" y="5173"/>
                    <a:pt x="216" y="5363"/>
                    <a:pt x="205" y="5552"/>
                  </a:cubicBezTo>
                  <a:cubicBezTo>
                    <a:pt x="192" y="5734"/>
                    <a:pt x="183" y="5916"/>
                    <a:pt x="170" y="6099"/>
                  </a:cubicBezTo>
                  <a:cubicBezTo>
                    <a:pt x="157" y="6291"/>
                    <a:pt x="142" y="6482"/>
                    <a:pt x="123" y="6674"/>
                  </a:cubicBezTo>
                  <a:cubicBezTo>
                    <a:pt x="104" y="6866"/>
                    <a:pt x="83" y="7057"/>
                    <a:pt x="61" y="7250"/>
                  </a:cubicBezTo>
                  <a:cubicBezTo>
                    <a:pt x="51" y="7343"/>
                    <a:pt x="41" y="7435"/>
                    <a:pt x="32" y="7529"/>
                  </a:cubicBezTo>
                  <a:cubicBezTo>
                    <a:pt x="24" y="7618"/>
                    <a:pt x="15" y="7709"/>
                    <a:pt x="8" y="7798"/>
                  </a:cubicBezTo>
                  <a:cubicBezTo>
                    <a:pt x="5" y="7824"/>
                    <a:pt x="3" y="7853"/>
                    <a:pt x="1" y="7880"/>
                  </a:cubicBezTo>
                  <a:cubicBezTo>
                    <a:pt x="41" y="7846"/>
                    <a:pt x="86" y="7820"/>
                    <a:pt x="135" y="7799"/>
                  </a:cubicBezTo>
                  <a:cubicBezTo>
                    <a:pt x="164" y="7786"/>
                    <a:pt x="192" y="7776"/>
                    <a:pt x="222" y="7769"/>
                  </a:cubicBezTo>
                  <a:cubicBezTo>
                    <a:pt x="246" y="7764"/>
                    <a:pt x="269" y="7762"/>
                    <a:pt x="293" y="7762"/>
                  </a:cubicBezTo>
                  <a:cubicBezTo>
                    <a:pt x="302" y="7762"/>
                    <a:pt x="310" y="7762"/>
                    <a:pt x="319" y="7763"/>
                  </a:cubicBezTo>
                  <a:cubicBezTo>
                    <a:pt x="343" y="7764"/>
                    <a:pt x="365" y="7764"/>
                    <a:pt x="388" y="7766"/>
                  </a:cubicBezTo>
                  <a:cubicBezTo>
                    <a:pt x="427" y="7766"/>
                    <a:pt x="464" y="7773"/>
                    <a:pt x="501" y="7784"/>
                  </a:cubicBezTo>
                  <a:cubicBezTo>
                    <a:pt x="537" y="7795"/>
                    <a:pt x="571" y="7810"/>
                    <a:pt x="604" y="7830"/>
                  </a:cubicBezTo>
                  <a:cubicBezTo>
                    <a:pt x="633" y="7845"/>
                    <a:pt x="659" y="7867"/>
                    <a:pt x="687" y="7881"/>
                  </a:cubicBezTo>
                  <a:cubicBezTo>
                    <a:pt x="701" y="7887"/>
                    <a:pt x="716" y="7895"/>
                    <a:pt x="730" y="7900"/>
                  </a:cubicBezTo>
                  <a:cubicBezTo>
                    <a:pt x="742" y="7902"/>
                    <a:pt x="752" y="7906"/>
                    <a:pt x="762" y="7908"/>
                  </a:cubicBezTo>
                  <a:lnTo>
                    <a:pt x="763" y="7908"/>
                  </a:lnTo>
                  <a:cubicBezTo>
                    <a:pt x="771" y="7910"/>
                    <a:pt x="780" y="7911"/>
                    <a:pt x="788" y="7912"/>
                  </a:cubicBezTo>
                  <a:lnTo>
                    <a:pt x="794" y="7912"/>
                  </a:lnTo>
                  <a:cubicBezTo>
                    <a:pt x="803" y="7911"/>
                    <a:pt x="813" y="7911"/>
                    <a:pt x="823" y="7910"/>
                  </a:cubicBezTo>
                  <a:cubicBezTo>
                    <a:pt x="834" y="7907"/>
                    <a:pt x="846" y="7905"/>
                    <a:pt x="857" y="7901"/>
                  </a:cubicBezTo>
                  <a:cubicBezTo>
                    <a:pt x="875" y="7896"/>
                    <a:pt x="891" y="7889"/>
                    <a:pt x="908" y="7884"/>
                  </a:cubicBezTo>
                  <a:cubicBezTo>
                    <a:pt x="934" y="7875"/>
                    <a:pt x="958" y="7866"/>
                    <a:pt x="984" y="7855"/>
                  </a:cubicBezTo>
                  <a:cubicBezTo>
                    <a:pt x="1046" y="7826"/>
                    <a:pt x="1104" y="7787"/>
                    <a:pt x="1166" y="7756"/>
                  </a:cubicBezTo>
                  <a:cubicBezTo>
                    <a:pt x="1236" y="7720"/>
                    <a:pt x="1311" y="7694"/>
                    <a:pt x="1392" y="7686"/>
                  </a:cubicBezTo>
                  <a:cubicBezTo>
                    <a:pt x="1407" y="7685"/>
                    <a:pt x="1422" y="7684"/>
                    <a:pt x="1438" y="7684"/>
                  </a:cubicBezTo>
                  <a:cubicBezTo>
                    <a:pt x="1444" y="7684"/>
                    <a:pt x="1450" y="7684"/>
                    <a:pt x="1456" y="7684"/>
                  </a:cubicBezTo>
                  <a:cubicBezTo>
                    <a:pt x="1471" y="7684"/>
                    <a:pt x="1486" y="7686"/>
                    <a:pt x="1500" y="7689"/>
                  </a:cubicBezTo>
                  <a:cubicBezTo>
                    <a:pt x="1536" y="7699"/>
                    <a:pt x="1568" y="7719"/>
                    <a:pt x="1598" y="7738"/>
                  </a:cubicBezTo>
                  <a:cubicBezTo>
                    <a:pt x="1654" y="7776"/>
                    <a:pt x="1711" y="7814"/>
                    <a:pt x="1758" y="7860"/>
                  </a:cubicBezTo>
                  <a:cubicBezTo>
                    <a:pt x="1795" y="7895"/>
                    <a:pt x="1829" y="7933"/>
                    <a:pt x="1857" y="7975"/>
                  </a:cubicBezTo>
                  <a:cubicBezTo>
                    <a:pt x="1867" y="7991"/>
                    <a:pt x="1880" y="8008"/>
                    <a:pt x="1889" y="8024"/>
                  </a:cubicBezTo>
                  <a:cubicBezTo>
                    <a:pt x="1911" y="8009"/>
                    <a:pt x="1929" y="7995"/>
                    <a:pt x="1950" y="7982"/>
                  </a:cubicBezTo>
                  <a:cubicBezTo>
                    <a:pt x="1993" y="7953"/>
                    <a:pt x="2038" y="7928"/>
                    <a:pt x="2078" y="7897"/>
                  </a:cubicBezTo>
                  <a:cubicBezTo>
                    <a:pt x="2078" y="7886"/>
                    <a:pt x="2081" y="7876"/>
                    <a:pt x="2084" y="7866"/>
                  </a:cubicBezTo>
                  <a:cubicBezTo>
                    <a:pt x="2091" y="7716"/>
                    <a:pt x="2108" y="7568"/>
                    <a:pt x="2125" y="7421"/>
                  </a:cubicBezTo>
                  <a:cubicBezTo>
                    <a:pt x="2141" y="7293"/>
                    <a:pt x="2158" y="7167"/>
                    <a:pt x="2171" y="7039"/>
                  </a:cubicBezTo>
                  <a:cubicBezTo>
                    <a:pt x="2184" y="6909"/>
                    <a:pt x="2198" y="6777"/>
                    <a:pt x="2210" y="6646"/>
                  </a:cubicBezTo>
                  <a:cubicBezTo>
                    <a:pt x="2217" y="6550"/>
                    <a:pt x="2226" y="6456"/>
                    <a:pt x="2233" y="6360"/>
                  </a:cubicBezTo>
                  <a:cubicBezTo>
                    <a:pt x="2238" y="6301"/>
                    <a:pt x="2243" y="6241"/>
                    <a:pt x="2248" y="6182"/>
                  </a:cubicBezTo>
                  <a:lnTo>
                    <a:pt x="2248" y="6182"/>
                  </a:lnTo>
                  <a:cubicBezTo>
                    <a:pt x="2248" y="6183"/>
                    <a:pt x="2248" y="6184"/>
                    <a:pt x="2247" y="6185"/>
                  </a:cubicBezTo>
                  <a:lnTo>
                    <a:pt x="2247" y="6185"/>
                  </a:lnTo>
                  <a:lnTo>
                    <a:pt x="2251" y="6141"/>
                  </a:lnTo>
                  <a:cubicBezTo>
                    <a:pt x="2252" y="6131"/>
                    <a:pt x="2253" y="6122"/>
                    <a:pt x="2253" y="6112"/>
                  </a:cubicBezTo>
                  <a:cubicBezTo>
                    <a:pt x="2254" y="6109"/>
                    <a:pt x="2254" y="6104"/>
                    <a:pt x="2254" y="6100"/>
                  </a:cubicBezTo>
                  <a:cubicBezTo>
                    <a:pt x="2268" y="5921"/>
                    <a:pt x="2273" y="5743"/>
                    <a:pt x="2287" y="5565"/>
                  </a:cubicBezTo>
                  <a:cubicBezTo>
                    <a:pt x="2300" y="5393"/>
                    <a:pt x="2319" y="5222"/>
                    <a:pt x="2336" y="5049"/>
                  </a:cubicBezTo>
                  <a:cubicBezTo>
                    <a:pt x="2353" y="4872"/>
                    <a:pt x="2367" y="4695"/>
                    <a:pt x="2383" y="4518"/>
                  </a:cubicBezTo>
                  <a:cubicBezTo>
                    <a:pt x="2399" y="4340"/>
                    <a:pt x="2418" y="4162"/>
                    <a:pt x="2433" y="3984"/>
                  </a:cubicBezTo>
                  <a:cubicBezTo>
                    <a:pt x="2451" y="3751"/>
                    <a:pt x="2465" y="3516"/>
                    <a:pt x="2489" y="3283"/>
                  </a:cubicBezTo>
                  <a:cubicBezTo>
                    <a:pt x="2499" y="3173"/>
                    <a:pt x="2507" y="3063"/>
                    <a:pt x="2520" y="2953"/>
                  </a:cubicBezTo>
                  <a:cubicBezTo>
                    <a:pt x="2531" y="2835"/>
                    <a:pt x="2547" y="2716"/>
                    <a:pt x="2557" y="2597"/>
                  </a:cubicBezTo>
                  <a:cubicBezTo>
                    <a:pt x="2562" y="2533"/>
                    <a:pt x="2566" y="2469"/>
                    <a:pt x="2571" y="2406"/>
                  </a:cubicBezTo>
                  <a:cubicBezTo>
                    <a:pt x="2572" y="2396"/>
                    <a:pt x="2572" y="2385"/>
                    <a:pt x="2573" y="2375"/>
                  </a:cubicBezTo>
                  <a:cubicBezTo>
                    <a:pt x="2574" y="2365"/>
                    <a:pt x="2574" y="2355"/>
                    <a:pt x="2576" y="2346"/>
                  </a:cubicBezTo>
                  <a:cubicBezTo>
                    <a:pt x="2592" y="2169"/>
                    <a:pt x="2615" y="1993"/>
                    <a:pt x="2638" y="1816"/>
                  </a:cubicBezTo>
                  <a:cubicBezTo>
                    <a:pt x="2661" y="1639"/>
                    <a:pt x="2695" y="1463"/>
                    <a:pt x="2724" y="1288"/>
                  </a:cubicBezTo>
                  <a:cubicBezTo>
                    <a:pt x="2738" y="1202"/>
                    <a:pt x="2763" y="1118"/>
                    <a:pt x="2788" y="1035"/>
                  </a:cubicBezTo>
                  <a:cubicBezTo>
                    <a:pt x="2815" y="946"/>
                    <a:pt x="2841" y="857"/>
                    <a:pt x="2869" y="770"/>
                  </a:cubicBezTo>
                  <a:cubicBezTo>
                    <a:pt x="2898" y="681"/>
                    <a:pt x="2930" y="591"/>
                    <a:pt x="2966" y="503"/>
                  </a:cubicBezTo>
                  <a:cubicBezTo>
                    <a:pt x="2991" y="436"/>
                    <a:pt x="3017" y="369"/>
                    <a:pt x="3044" y="302"/>
                  </a:cubicBezTo>
                  <a:lnTo>
                    <a:pt x="3044" y="302"/>
                  </a:lnTo>
                  <a:cubicBezTo>
                    <a:pt x="3018" y="309"/>
                    <a:pt x="2991" y="316"/>
                    <a:pt x="2972" y="327"/>
                  </a:cubicBezTo>
                  <a:cubicBezTo>
                    <a:pt x="2940" y="335"/>
                    <a:pt x="2908" y="344"/>
                    <a:pt x="2874" y="351"/>
                  </a:cubicBezTo>
                  <a:cubicBezTo>
                    <a:pt x="2828" y="361"/>
                    <a:pt x="2784" y="368"/>
                    <a:pt x="2738" y="374"/>
                  </a:cubicBezTo>
                  <a:cubicBezTo>
                    <a:pt x="2655" y="385"/>
                    <a:pt x="2569" y="389"/>
                    <a:pt x="2485" y="392"/>
                  </a:cubicBezTo>
                  <a:cubicBezTo>
                    <a:pt x="2470" y="392"/>
                    <a:pt x="2456" y="393"/>
                    <a:pt x="2442" y="393"/>
                  </a:cubicBezTo>
                  <a:cubicBezTo>
                    <a:pt x="2380" y="393"/>
                    <a:pt x="2318" y="389"/>
                    <a:pt x="2255" y="387"/>
                  </a:cubicBezTo>
                  <a:cubicBezTo>
                    <a:pt x="2242" y="385"/>
                    <a:pt x="2229" y="385"/>
                    <a:pt x="2214" y="384"/>
                  </a:cubicBezTo>
                  <a:cubicBezTo>
                    <a:pt x="2123" y="379"/>
                    <a:pt x="2034" y="367"/>
                    <a:pt x="1945" y="349"/>
                  </a:cubicBezTo>
                  <a:cubicBezTo>
                    <a:pt x="1862" y="331"/>
                    <a:pt x="1783" y="302"/>
                    <a:pt x="1701" y="279"/>
                  </a:cubicBezTo>
                  <a:cubicBezTo>
                    <a:pt x="1609" y="251"/>
                    <a:pt x="1521" y="219"/>
                    <a:pt x="1433" y="182"/>
                  </a:cubicBezTo>
                  <a:cubicBezTo>
                    <a:pt x="1391" y="162"/>
                    <a:pt x="1347" y="144"/>
                    <a:pt x="1306" y="121"/>
                  </a:cubicBezTo>
                  <a:cubicBezTo>
                    <a:pt x="1287" y="110"/>
                    <a:pt x="1268" y="99"/>
                    <a:pt x="1249" y="86"/>
                  </a:cubicBezTo>
                  <a:cubicBezTo>
                    <a:pt x="1228" y="70"/>
                    <a:pt x="1211" y="57"/>
                    <a:pt x="1192" y="38"/>
                  </a:cubicBezTo>
                  <a:cubicBezTo>
                    <a:pt x="1181" y="28"/>
                    <a:pt x="1171" y="16"/>
                    <a:pt x="1161" y="3"/>
                  </a:cubicBezTo>
                  <a:cubicBezTo>
                    <a:pt x="1161" y="2"/>
                    <a:pt x="1158" y="2"/>
                    <a:pt x="11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1710900" y="4263300"/>
              <a:ext cx="6625" cy="7950"/>
            </a:xfrm>
            <a:custGeom>
              <a:avLst/>
              <a:gdLst/>
              <a:ahLst/>
              <a:cxnLst/>
              <a:rect l="l" t="t" r="r" b="b"/>
              <a:pathLst>
                <a:path w="265" h="318" extrusionOk="0">
                  <a:moveTo>
                    <a:pt x="112" y="1"/>
                  </a:moveTo>
                  <a:cubicBezTo>
                    <a:pt x="86" y="1"/>
                    <a:pt x="59" y="12"/>
                    <a:pt x="43" y="35"/>
                  </a:cubicBezTo>
                  <a:cubicBezTo>
                    <a:pt x="20" y="70"/>
                    <a:pt x="1" y="109"/>
                    <a:pt x="1" y="154"/>
                  </a:cubicBezTo>
                  <a:cubicBezTo>
                    <a:pt x="1" y="187"/>
                    <a:pt x="1" y="222"/>
                    <a:pt x="16" y="252"/>
                  </a:cubicBezTo>
                  <a:cubicBezTo>
                    <a:pt x="36" y="289"/>
                    <a:pt x="74" y="315"/>
                    <a:pt x="114" y="318"/>
                  </a:cubicBezTo>
                  <a:cubicBezTo>
                    <a:pt x="116" y="318"/>
                    <a:pt x="118" y="318"/>
                    <a:pt x="119" y="318"/>
                  </a:cubicBezTo>
                  <a:cubicBezTo>
                    <a:pt x="139" y="318"/>
                    <a:pt x="161" y="312"/>
                    <a:pt x="181" y="297"/>
                  </a:cubicBezTo>
                  <a:cubicBezTo>
                    <a:pt x="182" y="295"/>
                    <a:pt x="183" y="295"/>
                    <a:pt x="185" y="294"/>
                  </a:cubicBezTo>
                  <a:cubicBezTo>
                    <a:pt x="200" y="285"/>
                    <a:pt x="213" y="272"/>
                    <a:pt x="224" y="258"/>
                  </a:cubicBezTo>
                  <a:cubicBezTo>
                    <a:pt x="245" y="232"/>
                    <a:pt x="264" y="195"/>
                    <a:pt x="263" y="161"/>
                  </a:cubicBezTo>
                  <a:cubicBezTo>
                    <a:pt x="263" y="134"/>
                    <a:pt x="253" y="109"/>
                    <a:pt x="236" y="91"/>
                  </a:cubicBezTo>
                  <a:cubicBezTo>
                    <a:pt x="224" y="71"/>
                    <a:pt x="208" y="57"/>
                    <a:pt x="191" y="46"/>
                  </a:cubicBezTo>
                  <a:cubicBezTo>
                    <a:pt x="186" y="36"/>
                    <a:pt x="177" y="27"/>
                    <a:pt x="167" y="20"/>
                  </a:cubicBezTo>
                  <a:cubicBezTo>
                    <a:pt x="152" y="7"/>
                    <a:pt x="132" y="1"/>
                    <a:pt x="112" y="1"/>
                  </a:cubicBezTo>
                  <a:close/>
                </a:path>
              </a:pathLst>
            </a:custGeom>
            <a:solidFill>
              <a:srgbClr val="D05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4"/>
            <p:cNvSpPr/>
            <p:nvPr/>
          </p:nvSpPr>
          <p:spPr>
            <a:xfrm>
              <a:off x="1759550" y="4064875"/>
              <a:ext cx="175" cy="150"/>
            </a:xfrm>
            <a:custGeom>
              <a:avLst/>
              <a:gdLst/>
              <a:ahLst/>
              <a:cxnLst/>
              <a:rect l="l" t="t" r="r" b="b"/>
              <a:pathLst>
                <a:path w="7" h="6" extrusionOk="0">
                  <a:moveTo>
                    <a:pt x="6" y="1"/>
                  </a:moveTo>
                  <a:lnTo>
                    <a:pt x="6" y="1"/>
                  </a:lnTo>
                  <a:cubicBezTo>
                    <a:pt x="4" y="2"/>
                    <a:pt x="3" y="4"/>
                    <a:pt x="0" y="5"/>
                  </a:cubicBezTo>
                  <a:cubicBezTo>
                    <a:pt x="1" y="5"/>
                    <a:pt x="3" y="5"/>
                    <a:pt x="4" y="4"/>
                  </a:cubicBezTo>
                  <a:cubicBezTo>
                    <a:pt x="5" y="4"/>
                    <a:pt x="5" y="2"/>
                    <a:pt x="6" y="1"/>
                  </a:cubicBezTo>
                  <a:close/>
                </a:path>
              </a:pathLst>
            </a:custGeom>
            <a:solidFill>
              <a:srgbClr val="D05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4"/>
            <p:cNvSpPr/>
            <p:nvPr/>
          </p:nvSpPr>
          <p:spPr>
            <a:xfrm>
              <a:off x="1702325" y="4056150"/>
              <a:ext cx="80175" cy="202425"/>
            </a:xfrm>
            <a:custGeom>
              <a:avLst/>
              <a:gdLst/>
              <a:ahLst/>
              <a:cxnLst/>
              <a:rect l="l" t="t" r="r" b="b"/>
              <a:pathLst>
                <a:path w="3207" h="8097" extrusionOk="0">
                  <a:moveTo>
                    <a:pt x="1284" y="430"/>
                  </a:moveTo>
                  <a:cubicBezTo>
                    <a:pt x="1284" y="430"/>
                    <a:pt x="1283" y="431"/>
                    <a:pt x="1283" y="431"/>
                  </a:cubicBezTo>
                  <a:cubicBezTo>
                    <a:pt x="1284" y="431"/>
                    <a:pt x="1284" y="431"/>
                    <a:pt x="1284" y="430"/>
                  </a:cubicBezTo>
                  <a:close/>
                  <a:moveTo>
                    <a:pt x="2323" y="796"/>
                  </a:moveTo>
                  <a:cubicBezTo>
                    <a:pt x="2323" y="797"/>
                    <a:pt x="2323" y="798"/>
                    <a:pt x="2323" y="800"/>
                  </a:cubicBezTo>
                  <a:lnTo>
                    <a:pt x="2323" y="800"/>
                  </a:lnTo>
                  <a:cubicBezTo>
                    <a:pt x="2323" y="799"/>
                    <a:pt x="2323" y="797"/>
                    <a:pt x="2323" y="796"/>
                  </a:cubicBezTo>
                  <a:close/>
                  <a:moveTo>
                    <a:pt x="2801" y="1302"/>
                  </a:moveTo>
                  <a:cubicBezTo>
                    <a:pt x="2801" y="1304"/>
                    <a:pt x="2800" y="1305"/>
                    <a:pt x="2800" y="1307"/>
                  </a:cubicBezTo>
                  <a:cubicBezTo>
                    <a:pt x="2801" y="1305"/>
                    <a:pt x="2801" y="1304"/>
                    <a:pt x="2801" y="1302"/>
                  </a:cubicBezTo>
                  <a:close/>
                  <a:moveTo>
                    <a:pt x="728" y="2992"/>
                  </a:moveTo>
                  <a:lnTo>
                    <a:pt x="728" y="2992"/>
                  </a:lnTo>
                  <a:cubicBezTo>
                    <a:pt x="728" y="2995"/>
                    <a:pt x="727" y="2999"/>
                    <a:pt x="727" y="3002"/>
                  </a:cubicBezTo>
                  <a:lnTo>
                    <a:pt x="727" y="3002"/>
                  </a:lnTo>
                  <a:cubicBezTo>
                    <a:pt x="728" y="2998"/>
                    <a:pt x="728" y="2995"/>
                    <a:pt x="728" y="2992"/>
                  </a:cubicBezTo>
                  <a:close/>
                  <a:moveTo>
                    <a:pt x="366" y="3562"/>
                  </a:moveTo>
                  <a:cubicBezTo>
                    <a:pt x="366" y="3564"/>
                    <a:pt x="366" y="3567"/>
                    <a:pt x="366" y="3570"/>
                  </a:cubicBezTo>
                  <a:cubicBezTo>
                    <a:pt x="366" y="3567"/>
                    <a:pt x="366" y="3564"/>
                    <a:pt x="366" y="3562"/>
                  </a:cubicBezTo>
                  <a:close/>
                  <a:moveTo>
                    <a:pt x="2417" y="5238"/>
                  </a:moveTo>
                  <a:cubicBezTo>
                    <a:pt x="2417" y="5243"/>
                    <a:pt x="2417" y="5247"/>
                    <a:pt x="2416" y="5251"/>
                  </a:cubicBezTo>
                  <a:lnTo>
                    <a:pt x="2416" y="5251"/>
                  </a:lnTo>
                  <a:cubicBezTo>
                    <a:pt x="2417" y="5246"/>
                    <a:pt x="2417" y="5242"/>
                    <a:pt x="2417" y="5238"/>
                  </a:cubicBezTo>
                  <a:close/>
                  <a:moveTo>
                    <a:pt x="193" y="5390"/>
                  </a:moveTo>
                  <a:cubicBezTo>
                    <a:pt x="192" y="5391"/>
                    <a:pt x="192" y="5393"/>
                    <a:pt x="192" y="5395"/>
                  </a:cubicBezTo>
                  <a:cubicBezTo>
                    <a:pt x="192" y="5393"/>
                    <a:pt x="193" y="5391"/>
                    <a:pt x="193" y="5390"/>
                  </a:cubicBezTo>
                  <a:close/>
                  <a:moveTo>
                    <a:pt x="505" y="5997"/>
                  </a:moveTo>
                  <a:lnTo>
                    <a:pt x="505" y="5997"/>
                  </a:lnTo>
                  <a:cubicBezTo>
                    <a:pt x="505" y="5999"/>
                    <a:pt x="505" y="6001"/>
                    <a:pt x="505" y="6003"/>
                  </a:cubicBezTo>
                  <a:lnTo>
                    <a:pt x="505" y="6003"/>
                  </a:lnTo>
                  <a:cubicBezTo>
                    <a:pt x="505" y="6001"/>
                    <a:pt x="505" y="5999"/>
                    <a:pt x="505" y="5997"/>
                  </a:cubicBezTo>
                  <a:close/>
                  <a:moveTo>
                    <a:pt x="2345" y="6124"/>
                  </a:moveTo>
                  <a:lnTo>
                    <a:pt x="2345" y="6124"/>
                  </a:lnTo>
                  <a:cubicBezTo>
                    <a:pt x="2345" y="6125"/>
                    <a:pt x="2345" y="6125"/>
                    <a:pt x="2345" y="6126"/>
                  </a:cubicBezTo>
                  <a:lnTo>
                    <a:pt x="2345" y="6126"/>
                  </a:lnTo>
                  <a:cubicBezTo>
                    <a:pt x="2345" y="6125"/>
                    <a:pt x="2345" y="6125"/>
                    <a:pt x="2345" y="6124"/>
                  </a:cubicBezTo>
                  <a:close/>
                  <a:moveTo>
                    <a:pt x="2152" y="6386"/>
                  </a:moveTo>
                  <a:lnTo>
                    <a:pt x="2152" y="6386"/>
                  </a:lnTo>
                  <a:cubicBezTo>
                    <a:pt x="2151" y="6390"/>
                    <a:pt x="2151" y="6394"/>
                    <a:pt x="2151" y="6397"/>
                  </a:cubicBezTo>
                  <a:cubicBezTo>
                    <a:pt x="2151" y="6394"/>
                    <a:pt x="2151" y="6390"/>
                    <a:pt x="2152" y="6386"/>
                  </a:cubicBezTo>
                  <a:close/>
                  <a:moveTo>
                    <a:pt x="453" y="6712"/>
                  </a:moveTo>
                  <a:cubicBezTo>
                    <a:pt x="453" y="6713"/>
                    <a:pt x="453" y="6713"/>
                    <a:pt x="453" y="6714"/>
                  </a:cubicBezTo>
                  <a:lnTo>
                    <a:pt x="453" y="6714"/>
                  </a:lnTo>
                  <a:cubicBezTo>
                    <a:pt x="453" y="6713"/>
                    <a:pt x="453" y="6713"/>
                    <a:pt x="453" y="6712"/>
                  </a:cubicBezTo>
                  <a:close/>
                  <a:moveTo>
                    <a:pt x="61" y="6999"/>
                  </a:moveTo>
                  <a:lnTo>
                    <a:pt x="61" y="6999"/>
                  </a:lnTo>
                  <a:cubicBezTo>
                    <a:pt x="61" y="7000"/>
                    <a:pt x="61" y="7001"/>
                    <a:pt x="61" y="7002"/>
                  </a:cubicBezTo>
                  <a:cubicBezTo>
                    <a:pt x="61" y="7001"/>
                    <a:pt x="61" y="7000"/>
                    <a:pt x="61" y="6999"/>
                  </a:cubicBezTo>
                  <a:close/>
                  <a:moveTo>
                    <a:pt x="391" y="7431"/>
                  </a:moveTo>
                  <a:cubicBezTo>
                    <a:pt x="391" y="7432"/>
                    <a:pt x="391" y="7433"/>
                    <a:pt x="391" y="7433"/>
                  </a:cubicBezTo>
                  <a:lnTo>
                    <a:pt x="391" y="7433"/>
                  </a:lnTo>
                  <a:cubicBezTo>
                    <a:pt x="391" y="7433"/>
                    <a:pt x="391" y="7432"/>
                    <a:pt x="391" y="7431"/>
                  </a:cubicBezTo>
                  <a:close/>
                  <a:moveTo>
                    <a:pt x="20" y="7535"/>
                  </a:moveTo>
                  <a:cubicBezTo>
                    <a:pt x="20" y="7536"/>
                    <a:pt x="20" y="7538"/>
                    <a:pt x="20" y="7540"/>
                  </a:cubicBezTo>
                  <a:cubicBezTo>
                    <a:pt x="20" y="7538"/>
                    <a:pt x="20" y="7536"/>
                    <a:pt x="20" y="7535"/>
                  </a:cubicBezTo>
                  <a:close/>
                  <a:moveTo>
                    <a:pt x="379" y="7775"/>
                  </a:moveTo>
                  <a:cubicBezTo>
                    <a:pt x="379" y="7776"/>
                    <a:pt x="379" y="7777"/>
                    <a:pt x="379" y="7777"/>
                  </a:cubicBezTo>
                  <a:lnTo>
                    <a:pt x="379" y="7777"/>
                  </a:lnTo>
                  <a:cubicBezTo>
                    <a:pt x="379" y="7777"/>
                    <a:pt x="379" y="7777"/>
                    <a:pt x="379" y="7777"/>
                  </a:cubicBezTo>
                  <a:lnTo>
                    <a:pt x="379" y="7775"/>
                  </a:lnTo>
                  <a:close/>
                  <a:moveTo>
                    <a:pt x="2164" y="7940"/>
                  </a:moveTo>
                  <a:cubicBezTo>
                    <a:pt x="2164" y="7941"/>
                    <a:pt x="2164" y="7941"/>
                    <a:pt x="2164" y="7942"/>
                  </a:cubicBezTo>
                  <a:lnTo>
                    <a:pt x="2164" y="7942"/>
                  </a:lnTo>
                  <a:cubicBezTo>
                    <a:pt x="2164" y="7941"/>
                    <a:pt x="2164" y="7941"/>
                    <a:pt x="2164" y="7940"/>
                  </a:cubicBezTo>
                  <a:close/>
                  <a:moveTo>
                    <a:pt x="1140" y="0"/>
                  </a:moveTo>
                  <a:cubicBezTo>
                    <a:pt x="1052" y="0"/>
                    <a:pt x="1007" y="106"/>
                    <a:pt x="973" y="171"/>
                  </a:cubicBezTo>
                  <a:cubicBezTo>
                    <a:pt x="944" y="230"/>
                    <a:pt x="916" y="288"/>
                    <a:pt x="887" y="345"/>
                  </a:cubicBezTo>
                  <a:cubicBezTo>
                    <a:pt x="866" y="350"/>
                    <a:pt x="849" y="360"/>
                    <a:pt x="835" y="380"/>
                  </a:cubicBezTo>
                  <a:cubicBezTo>
                    <a:pt x="820" y="403"/>
                    <a:pt x="819" y="435"/>
                    <a:pt x="829" y="460"/>
                  </a:cubicBezTo>
                  <a:cubicBezTo>
                    <a:pt x="786" y="547"/>
                    <a:pt x="742" y="635"/>
                    <a:pt x="708" y="726"/>
                  </a:cubicBezTo>
                  <a:cubicBezTo>
                    <a:pt x="663" y="837"/>
                    <a:pt x="624" y="954"/>
                    <a:pt x="593" y="1072"/>
                  </a:cubicBezTo>
                  <a:cubicBezTo>
                    <a:pt x="565" y="1185"/>
                    <a:pt x="544" y="1298"/>
                    <a:pt x="529" y="1414"/>
                  </a:cubicBezTo>
                  <a:cubicBezTo>
                    <a:pt x="520" y="1474"/>
                    <a:pt x="514" y="1533"/>
                    <a:pt x="508" y="1593"/>
                  </a:cubicBezTo>
                  <a:lnTo>
                    <a:pt x="508" y="1594"/>
                  </a:lnTo>
                  <a:cubicBezTo>
                    <a:pt x="504" y="1618"/>
                    <a:pt x="500" y="1640"/>
                    <a:pt x="498" y="1663"/>
                  </a:cubicBezTo>
                  <a:cubicBezTo>
                    <a:pt x="487" y="1742"/>
                    <a:pt x="478" y="1819"/>
                    <a:pt x="468" y="1898"/>
                  </a:cubicBezTo>
                  <a:cubicBezTo>
                    <a:pt x="457" y="1983"/>
                    <a:pt x="446" y="2067"/>
                    <a:pt x="435" y="2151"/>
                  </a:cubicBezTo>
                  <a:cubicBezTo>
                    <a:pt x="430" y="2189"/>
                    <a:pt x="425" y="2228"/>
                    <a:pt x="420" y="2266"/>
                  </a:cubicBezTo>
                  <a:cubicBezTo>
                    <a:pt x="416" y="2294"/>
                    <a:pt x="412" y="2322"/>
                    <a:pt x="419" y="2349"/>
                  </a:cubicBezTo>
                  <a:cubicBezTo>
                    <a:pt x="427" y="2379"/>
                    <a:pt x="451" y="2397"/>
                    <a:pt x="478" y="2406"/>
                  </a:cubicBezTo>
                  <a:cubicBezTo>
                    <a:pt x="463" y="2509"/>
                    <a:pt x="448" y="2614"/>
                    <a:pt x="438" y="2718"/>
                  </a:cubicBezTo>
                  <a:cubicBezTo>
                    <a:pt x="425" y="2860"/>
                    <a:pt x="412" y="3002"/>
                    <a:pt x="399" y="3146"/>
                  </a:cubicBezTo>
                  <a:cubicBezTo>
                    <a:pt x="384" y="3284"/>
                    <a:pt x="375" y="3422"/>
                    <a:pt x="366" y="3562"/>
                  </a:cubicBezTo>
                  <a:lnTo>
                    <a:pt x="366" y="3562"/>
                  </a:lnTo>
                  <a:cubicBezTo>
                    <a:pt x="366" y="3560"/>
                    <a:pt x="367" y="3558"/>
                    <a:pt x="368" y="3556"/>
                  </a:cubicBezTo>
                  <a:lnTo>
                    <a:pt x="368" y="3556"/>
                  </a:lnTo>
                  <a:cubicBezTo>
                    <a:pt x="363" y="3628"/>
                    <a:pt x="352" y="3698"/>
                    <a:pt x="344" y="3768"/>
                  </a:cubicBezTo>
                  <a:cubicBezTo>
                    <a:pt x="337" y="3837"/>
                    <a:pt x="333" y="3906"/>
                    <a:pt x="326" y="3976"/>
                  </a:cubicBezTo>
                  <a:cubicBezTo>
                    <a:pt x="314" y="4129"/>
                    <a:pt x="296" y="4282"/>
                    <a:pt x="280" y="4434"/>
                  </a:cubicBezTo>
                  <a:cubicBezTo>
                    <a:pt x="271" y="4518"/>
                    <a:pt x="260" y="4602"/>
                    <a:pt x="250" y="4685"/>
                  </a:cubicBezTo>
                  <a:cubicBezTo>
                    <a:pt x="241" y="4761"/>
                    <a:pt x="229" y="4835"/>
                    <a:pt x="223" y="4910"/>
                  </a:cubicBezTo>
                  <a:cubicBezTo>
                    <a:pt x="210" y="5069"/>
                    <a:pt x="203" y="5229"/>
                    <a:pt x="193" y="5390"/>
                  </a:cubicBezTo>
                  <a:lnTo>
                    <a:pt x="193" y="5390"/>
                  </a:lnTo>
                  <a:cubicBezTo>
                    <a:pt x="193" y="5389"/>
                    <a:pt x="193" y="5388"/>
                    <a:pt x="193" y="5387"/>
                  </a:cubicBezTo>
                  <a:lnTo>
                    <a:pt x="193" y="5387"/>
                  </a:lnTo>
                  <a:cubicBezTo>
                    <a:pt x="183" y="5524"/>
                    <a:pt x="170" y="5661"/>
                    <a:pt x="158" y="5798"/>
                  </a:cubicBezTo>
                  <a:cubicBezTo>
                    <a:pt x="146" y="5937"/>
                    <a:pt x="133" y="6076"/>
                    <a:pt x="121" y="6216"/>
                  </a:cubicBezTo>
                  <a:cubicBezTo>
                    <a:pt x="97" y="6476"/>
                    <a:pt x="80" y="6737"/>
                    <a:pt x="61" y="6999"/>
                  </a:cubicBezTo>
                  <a:lnTo>
                    <a:pt x="61" y="6999"/>
                  </a:lnTo>
                  <a:cubicBezTo>
                    <a:pt x="62" y="6997"/>
                    <a:pt x="62" y="6996"/>
                    <a:pt x="63" y="6995"/>
                  </a:cubicBezTo>
                  <a:lnTo>
                    <a:pt x="63" y="6995"/>
                  </a:lnTo>
                  <a:cubicBezTo>
                    <a:pt x="55" y="7089"/>
                    <a:pt x="46" y="7182"/>
                    <a:pt x="38" y="7276"/>
                  </a:cubicBezTo>
                  <a:cubicBezTo>
                    <a:pt x="32" y="7362"/>
                    <a:pt x="27" y="7449"/>
                    <a:pt x="20" y="7535"/>
                  </a:cubicBezTo>
                  <a:lnTo>
                    <a:pt x="20" y="7535"/>
                  </a:lnTo>
                  <a:cubicBezTo>
                    <a:pt x="20" y="7534"/>
                    <a:pt x="21" y="7534"/>
                    <a:pt x="21" y="7534"/>
                  </a:cubicBezTo>
                  <a:lnTo>
                    <a:pt x="21" y="7534"/>
                  </a:lnTo>
                  <a:cubicBezTo>
                    <a:pt x="15" y="7624"/>
                    <a:pt x="4" y="7715"/>
                    <a:pt x="3" y="7806"/>
                  </a:cubicBezTo>
                  <a:cubicBezTo>
                    <a:pt x="3" y="7828"/>
                    <a:pt x="0" y="7851"/>
                    <a:pt x="3" y="7873"/>
                  </a:cubicBezTo>
                  <a:cubicBezTo>
                    <a:pt x="11" y="7919"/>
                    <a:pt x="46" y="7946"/>
                    <a:pt x="87" y="7947"/>
                  </a:cubicBezTo>
                  <a:cubicBezTo>
                    <a:pt x="90" y="7948"/>
                    <a:pt x="93" y="7948"/>
                    <a:pt x="96" y="7948"/>
                  </a:cubicBezTo>
                  <a:cubicBezTo>
                    <a:pt x="106" y="7948"/>
                    <a:pt x="116" y="7946"/>
                    <a:pt x="126" y="7942"/>
                  </a:cubicBezTo>
                  <a:lnTo>
                    <a:pt x="127" y="7942"/>
                  </a:lnTo>
                  <a:cubicBezTo>
                    <a:pt x="138" y="7939"/>
                    <a:pt x="147" y="7932"/>
                    <a:pt x="155" y="7925"/>
                  </a:cubicBezTo>
                  <a:cubicBezTo>
                    <a:pt x="160" y="7926"/>
                    <a:pt x="165" y="7929"/>
                    <a:pt x="173" y="7929"/>
                  </a:cubicBezTo>
                  <a:cubicBezTo>
                    <a:pt x="174" y="7929"/>
                    <a:pt x="176" y="7929"/>
                    <a:pt x="177" y="7929"/>
                  </a:cubicBezTo>
                  <a:cubicBezTo>
                    <a:pt x="195" y="7929"/>
                    <a:pt x="213" y="7924"/>
                    <a:pt x="229" y="7911"/>
                  </a:cubicBezTo>
                  <a:cubicBezTo>
                    <a:pt x="243" y="7901"/>
                    <a:pt x="252" y="7886"/>
                    <a:pt x="257" y="7869"/>
                  </a:cubicBezTo>
                  <a:cubicBezTo>
                    <a:pt x="268" y="7873"/>
                    <a:pt x="278" y="7875"/>
                    <a:pt x="288" y="7877"/>
                  </a:cubicBezTo>
                  <a:lnTo>
                    <a:pt x="304" y="7877"/>
                  </a:lnTo>
                  <a:cubicBezTo>
                    <a:pt x="352" y="7870"/>
                    <a:pt x="380" y="7828"/>
                    <a:pt x="379" y="7782"/>
                  </a:cubicBezTo>
                  <a:lnTo>
                    <a:pt x="379" y="7782"/>
                  </a:lnTo>
                  <a:cubicBezTo>
                    <a:pt x="379" y="7783"/>
                    <a:pt x="380" y="7785"/>
                    <a:pt x="380" y="7786"/>
                  </a:cubicBezTo>
                  <a:cubicBezTo>
                    <a:pt x="380" y="7775"/>
                    <a:pt x="379" y="7765"/>
                    <a:pt x="377" y="7753"/>
                  </a:cubicBezTo>
                  <a:lnTo>
                    <a:pt x="377" y="7754"/>
                  </a:lnTo>
                  <a:cubicBezTo>
                    <a:pt x="375" y="7717"/>
                    <a:pt x="376" y="7681"/>
                    <a:pt x="379" y="7645"/>
                  </a:cubicBezTo>
                  <a:cubicBezTo>
                    <a:pt x="382" y="7574"/>
                    <a:pt x="386" y="7504"/>
                    <a:pt x="391" y="7433"/>
                  </a:cubicBezTo>
                  <a:lnTo>
                    <a:pt x="391" y="7433"/>
                  </a:lnTo>
                  <a:cubicBezTo>
                    <a:pt x="391" y="7435"/>
                    <a:pt x="391" y="7436"/>
                    <a:pt x="391" y="7437"/>
                  </a:cubicBezTo>
                  <a:lnTo>
                    <a:pt x="391" y="7437"/>
                  </a:lnTo>
                  <a:cubicBezTo>
                    <a:pt x="400" y="7316"/>
                    <a:pt x="406" y="7193"/>
                    <a:pt x="420" y="7073"/>
                  </a:cubicBezTo>
                  <a:cubicBezTo>
                    <a:pt x="428" y="7014"/>
                    <a:pt x="434" y="6954"/>
                    <a:pt x="441" y="6894"/>
                  </a:cubicBezTo>
                  <a:cubicBezTo>
                    <a:pt x="446" y="6833"/>
                    <a:pt x="449" y="6774"/>
                    <a:pt x="453" y="6714"/>
                  </a:cubicBezTo>
                  <a:lnTo>
                    <a:pt x="453" y="6714"/>
                  </a:lnTo>
                  <a:cubicBezTo>
                    <a:pt x="453" y="6714"/>
                    <a:pt x="453" y="6715"/>
                    <a:pt x="452" y="6716"/>
                  </a:cubicBezTo>
                  <a:cubicBezTo>
                    <a:pt x="462" y="6593"/>
                    <a:pt x="475" y="6472"/>
                    <a:pt x="483" y="6350"/>
                  </a:cubicBezTo>
                  <a:cubicBezTo>
                    <a:pt x="490" y="6234"/>
                    <a:pt x="498" y="6118"/>
                    <a:pt x="505" y="6003"/>
                  </a:cubicBezTo>
                  <a:lnTo>
                    <a:pt x="505" y="6003"/>
                  </a:lnTo>
                  <a:cubicBezTo>
                    <a:pt x="504" y="6003"/>
                    <a:pt x="504" y="6004"/>
                    <a:pt x="504" y="6005"/>
                  </a:cubicBezTo>
                  <a:cubicBezTo>
                    <a:pt x="517" y="5826"/>
                    <a:pt x="537" y="5649"/>
                    <a:pt x="550" y="5470"/>
                  </a:cubicBezTo>
                  <a:cubicBezTo>
                    <a:pt x="557" y="5386"/>
                    <a:pt x="556" y="5302"/>
                    <a:pt x="558" y="5217"/>
                  </a:cubicBezTo>
                  <a:cubicBezTo>
                    <a:pt x="561" y="5133"/>
                    <a:pt x="567" y="5051"/>
                    <a:pt x="572" y="4967"/>
                  </a:cubicBezTo>
                  <a:cubicBezTo>
                    <a:pt x="573" y="4939"/>
                    <a:pt x="575" y="4913"/>
                    <a:pt x="576" y="4887"/>
                  </a:cubicBezTo>
                  <a:cubicBezTo>
                    <a:pt x="586" y="4803"/>
                    <a:pt x="598" y="4719"/>
                    <a:pt x="606" y="4635"/>
                  </a:cubicBezTo>
                  <a:cubicBezTo>
                    <a:pt x="616" y="4528"/>
                    <a:pt x="628" y="4421"/>
                    <a:pt x="637" y="4315"/>
                  </a:cubicBezTo>
                  <a:cubicBezTo>
                    <a:pt x="644" y="4206"/>
                    <a:pt x="647" y="4098"/>
                    <a:pt x="655" y="3992"/>
                  </a:cubicBezTo>
                  <a:lnTo>
                    <a:pt x="655" y="4003"/>
                  </a:lnTo>
                  <a:cubicBezTo>
                    <a:pt x="669" y="3830"/>
                    <a:pt x="686" y="3657"/>
                    <a:pt x="700" y="3484"/>
                  </a:cubicBezTo>
                  <a:cubicBezTo>
                    <a:pt x="707" y="3402"/>
                    <a:pt x="709" y="3321"/>
                    <a:pt x="714" y="3238"/>
                  </a:cubicBezTo>
                  <a:cubicBezTo>
                    <a:pt x="717" y="3159"/>
                    <a:pt x="722" y="3081"/>
                    <a:pt x="727" y="3002"/>
                  </a:cubicBezTo>
                  <a:lnTo>
                    <a:pt x="727" y="3002"/>
                  </a:lnTo>
                  <a:cubicBezTo>
                    <a:pt x="727" y="3003"/>
                    <a:pt x="727" y="3003"/>
                    <a:pt x="727" y="3004"/>
                  </a:cubicBezTo>
                  <a:cubicBezTo>
                    <a:pt x="733" y="2915"/>
                    <a:pt x="742" y="2828"/>
                    <a:pt x="754" y="2740"/>
                  </a:cubicBezTo>
                  <a:lnTo>
                    <a:pt x="785" y="2496"/>
                  </a:lnTo>
                  <a:cubicBezTo>
                    <a:pt x="803" y="2336"/>
                    <a:pt x="816" y="2177"/>
                    <a:pt x="825" y="2016"/>
                  </a:cubicBezTo>
                  <a:lnTo>
                    <a:pt x="825" y="2027"/>
                  </a:lnTo>
                  <a:cubicBezTo>
                    <a:pt x="831" y="1928"/>
                    <a:pt x="844" y="1830"/>
                    <a:pt x="857" y="1732"/>
                  </a:cubicBezTo>
                  <a:cubicBezTo>
                    <a:pt x="867" y="1655"/>
                    <a:pt x="876" y="1579"/>
                    <a:pt x="892" y="1505"/>
                  </a:cubicBezTo>
                  <a:lnTo>
                    <a:pt x="892" y="1507"/>
                  </a:lnTo>
                  <a:cubicBezTo>
                    <a:pt x="906" y="1436"/>
                    <a:pt x="923" y="1363"/>
                    <a:pt x="937" y="1291"/>
                  </a:cubicBezTo>
                  <a:lnTo>
                    <a:pt x="937" y="1295"/>
                  </a:lnTo>
                  <a:cubicBezTo>
                    <a:pt x="953" y="1223"/>
                    <a:pt x="973" y="1154"/>
                    <a:pt x="995" y="1083"/>
                  </a:cubicBezTo>
                  <a:cubicBezTo>
                    <a:pt x="1019" y="1009"/>
                    <a:pt x="1040" y="935"/>
                    <a:pt x="1065" y="862"/>
                  </a:cubicBezTo>
                  <a:lnTo>
                    <a:pt x="1065" y="862"/>
                  </a:lnTo>
                  <a:cubicBezTo>
                    <a:pt x="1063" y="866"/>
                    <a:pt x="1062" y="870"/>
                    <a:pt x="1061" y="872"/>
                  </a:cubicBezTo>
                  <a:cubicBezTo>
                    <a:pt x="1082" y="815"/>
                    <a:pt x="1104" y="758"/>
                    <a:pt x="1127" y="701"/>
                  </a:cubicBezTo>
                  <a:cubicBezTo>
                    <a:pt x="1163" y="722"/>
                    <a:pt x="1202" y="743"/>
                    <a:pt x="1238" y="764"/>
                  </a:cubicBezTo>
                  <a:cubicBezTo>
                    <a:pt x="1319" y="806"/>
                    <a:pt x="1402" y="842"/>
                    <a:pt x="1486" y="875"/>
                  </a:cubicBezTo>
                  <a:cubicBezTo>
                    <a:pt x="1533" y="893"/>
                    <a:pt x="1578" y="911"/>
                    <a:pt x="1625" y="927"/>
                  </a:cubicBezTo>
                  <a:cubicBezTo>
                    <a:pt x="1667" y="940"/>
                    <a:pt x="1710" y="954"/>
                    <a:pt x="1753" y="965"/>
                  </a:cubicBezTo>
                  <a:cubicBezTo>
                    <a:pt x="1799" y="976"/>
                    <a:pt x="1847" y="990"/>
                    <a:pt x="1893" y="1000"/>
                  </a:cubicBezTo>
                  <a:cubicBezTo>
                    <a:pt x="1943" y="1009"/>
                    <a:pt x="1991" y="1015"/>
                    <a:pt x="2041" y="1021"/>
                  </a:cubicBezTo>
                  <a:cubicBezTo>
                    <a:pt x="2036" y="1020"/>
                    <a:pt x="2032" y="1020"/>
                    <a:pt x="2027" y="1018"/>
                  </a:cubicBezTo>
                  <a:lnTo>
                    <a:pt x="2027" y="1018"/>
                  </a:lnTo>
                  <a:cubicBezTo>
                    <a:pt x="2109" y="1028"/>
                    <a:pt x="2190" y="1042"/>
                    <a:pt x="2272" y="1054"/>
                  </a:cubicBezTo>
                  <a:cubicBezTo>
                    <a:pt x="2347" y="1066"/>
                    <a:pt x="2420" y="1072"/>
                    <a:pt x="2497" y="1077"/>
                  </a:cubicBezTo>
                  <a:cubicBezTo>
                    <a:pt x="2504" y="1077"/>
                    <a:pt x="2511" y="1078"/>
                    <a:pt x="2517" y="1078"/>
                  </a:cubicBezTo>
                  <a:cubicBezTo>
                    <a:pt x="2570" y="1082"/>
                    <a:pt x="2622" y="1082"/>
                    <a:pt x="2673" y="1082"/>
                  </a:cubicBezTo>
                  <a:cubicBezTo>
                    <a:pt x="2671" y="1092"/>
                    <a:pt x="2667" y="1100"/>
                    <a:pt x="2665" y="1110"/>
                  </a:cubicBezTo>
                  <a:cubicBezTo>
                    <a:pt x="2634" y="1227"/>
                    <a:pt x="2614" y="1346"/>
                    <a:pt x="2594" y="1464"/>
                  </a:cubicBezTo>
                  <a:cubicBezTo>
                    <a:pt x="2565" y="1626"/>
                    <a:pt x="2533" y="1789"/>
                    <a:pt x="2507" y="1951"/>
                  </a:cubicBezTo>
                  <a:cubicBezTo>
                    <a:pt x="2493" y="2037"/>
                    <a:pt x="2481" y="2122"/>
                    <a:pt x="2470" y="2209"/>
                  </a:cubicBezTo>
                  <a:cubicBezTo>
                    <a:pt x="2464" y="2253"/>
                    <a:pt x="2459" y="2297"/>
                    <a:pt x="2455" y="2342"/>
                  </a:cubicBezTo>
                  <a:cubicBezTo>
                    <a:pt x="2454" y="2346"/>
                    <a:pt x="2454" y="2351"/>
                    <a:pt x="2454" y="2354"/>
                  </a:cubicBezTo>
                  <a:cubicBezTo>
                    <a:pt x="2454" y="2362"/>
                    <a:pt x="2453" y="2370"/>
                    <a:pt x="2453" y="2378"/>
                  </a:cubicBezTo>
                  <a:lnTo>
                    <a:pt x="2453" y="2382"/>
                  </a:lnTo>
                  <a:cubicBezTo>
                    <a:pt x="2450" y="2425"/>
                    <a:pt x="2448" y="2468"/>
                    <a:pt x="2446" y="2512"/>
                  </a:cubicBezTo>
                  <a:cubicBezTo>
                    <a:pt x="2443" y="2604"/>
                    <a:pt x="2438" y="2695"/>
                    <a:pt x="2435" y="2787"/>
                  </a:cubicBezTo>
                  <a:cubicBezTo>
                    <a:pt x="2431" y="2875"/>
                    <a:pt x="2429" y="2963"/>
                    <a:pt x="2423" y="3051"/>
                  </a:cubicBezTo>
                  <a:cubicBezTo>
                    <a:pt x="2414" y="3168"/>
                    <a:pt x="2404" y="3286"/>
                    <a:pt x="2397" y="3405"/>
                  </a:cubicBezTo>
                  <a:cubicBezTo>
                    <a:pt x="2392" y="3460"/>
                    <a:pt x="2388" y="3515"/>
                    <a:pt x="2383" y="3570"/>
                  </a:cubicBezTo>
                  <a:cubicBezTo>
                    <a:pt x="2374" y="3683"/>
                    <a:pt x="2368" y="3798"/>
                    <a:pt x="2360" y="3911"/>
                  </a:cubicBezTo>
                  <a:lnTo>
                    <a:pt x="2360" y="3900"/>
                  </a:lnTo>
                  <a:cubicBezTo>
                    <a:pt x="2351" y="4034"/>
                    <a:pt x="2337" y="4167"/>
                    <a:pt x="2325" y="4301"/>
                  </a:cubicBezTo>
                  <a:cubicBezTo>
                    <a:pt x="2314" y="4432"/>
                    <a:pt x="2302" y="4563"/>
                    <a:pt x="2288" y="4692"/>
                  </a:cubicBezTo>
                  <a:cubicBezTo>
                    <a:pt x="2274" y="4819"/>
                    <a:pt x="2262" y="4947"/>
                    <a:pt x="2252" y="5075"/>
                  </a:cubicBezTo>
                  <a:cubicBezTo>
                    <a:pt x="2243" y="5201"/>
                    <a:pt x="2235" y="5326"/>
                    <a:pt x="2227" y="5450"/>
                  </a:cubicBezTo>
                  <a:lnTo>
                    <a:pt x="2227" y="5450"/>
                  </a:lnTo>
                  <a:cubicBezTo>
                    <a:pt x="2227" y="5449"/>
                    <a:pt x="2227" y="5449"/>
                    <a:pt x="2227" y="5448"/>
                  </a:cubicBezTo>
                  <a:lnTo>
                    <a:pt x="2227" y="5448"/>
                  </a:lnTo>
                  <a:cubicBezTo>
                    <a:pt x="2227" y="5452"/>
                    <a:pt x="2227" y="5455"/>
                    <a:pt x="2226" y="5459"/>
                  </a:cubicBezTo>
                  <a:lnTo>
                    <a:pt x="2226" y="5459"/>
                  </a:lnTo>
                  <a:cubicBezTo>
                    <a:pt x="2227" y="5456"/>
                    <a:pt x="2227" y="5453"/>
                    <a:pt x="2227" y="5450"/>
                  </a:cubicBezTo>
                  <a:lnTo>
                    <a:pt x="2227" y="5450"/>
                  </a:lnTo>
                  <a:cubicBezTo>
                    <a:pt x="2226" y="5454"/>
                    <a:pt x="2226" y="5457"/>
                    <a:pt x="2226" y="5460"/>
                  </a:cubicBezTo>
                  <a:lnTo>
                    <a:pt x="2226" y="5460"/>
                  </a:lnTo>
                  <a:cubicBezTo>
                    <a:pt x="2226" y="5460"/>
                    <a:pt x="2226" y="5459"/>
                    <a:pt x="2226" y="5459"/>
                  </a:cubicBezTo>
                  <a:lnTo>
                    <a:pt x="2226" y="5459"/>
                  </a:lnTo>
                  <a:cubicBezTo>
                    <a:pt x="2226" y="5459"/>
                    <a:pt x="2226" y="5460"/>
                    <a:pt x="2226" y="5460"/>
                  </a:cubicBezTo>
                  <a:cubicBezTo>
                    <a:pt x="2226" y="5460"/>
                    <a:pt x="2226" y="5460"/>
                    <a:pt x="2226" y="5460"/>
                  </a:cubicBezTo>
                  <a:lnTo>
                    <a:pt x="2226" y="5460"/>
                  </a:lnTo>
                  <a:cubicBezTo>
                    <a:pt x="2213" y="5613"/>
                    <a:pt x="2198" y="5767"/>
                    <a:pt x="2185" y="5920"/>
                  </a:cubicBezTo>
                  <a:cubicBezTo>
                    <a:pt x="2171" y="6075"/>
                    <a:pt x="2161" y="6230"/>
                    <a:pt x="2152" y="6386"/>
                  </a:cubicBezTo>
                  <a:lnTo>
                    <a:pt x="2152" y="6386"/>
                  </a:lnTo>
                  <a:cubicBezTo>
                    <a:pt x="2152" y="6385"/>
                    <a:pt x="2152" y="6385"/>
                    <a:pt x="2152" y="6384"/>
                  </a:cubicBezTo>
                  <a:lnTo>
                    <a:pt x="2152" y="6384"/>
                  </a:lnTo>
                  <a:cubicBezTo>
                    <a:pt x="2142" y="6532"/>
                    <a:pt x="2124" y="6678"/>
                    <a:pt x="2110" y="6826"/>
                  </a:cubicBezTo>
                  <a:cubicBezTo>
                    <a:pt x="2094" y="6986"/>
                    <a:pt x="2073" y="7146"/>
                    <a:pt x="2056" y="7307"/>
                  </a:cubicBezTo>
                  <a:cubicBezTo>
                    <a:pt x="2048" y="7378"/>
                    <a:pt x="2039" y="7449"/>
                    <a:pt x="2030" y="7519"/>
                  </a:cubicBezTo>
                  <a:cubicBezTo>
                    <a:pt x="2021" y="7595"/>
                    <a:pt x="2015" y="7668"/>
                    <a:pt x="2008" y="7743"/>
                  </a:cubicBezTo>
                  <a:cubicBezTo>
                    <a:pt x="2002" y="7807"/>
                    <a:pt x="1992" y="7872"/>
                    <a:pt x="1987" y="7936"/>
                  </a:cubicBezTo>
                  <a:lnTo>
                    <a:pt x="1987" y="7925"/>
                  </a:lnTo>
                  <a:cubicBezTo>
                    <a:pt x="1986" y="7940"/>
                    <a:pt x="1985" y="7956"/>
                    <a:pt x="1985" y="7971"/>
                  </a:cubicBezTo>
                  <a:cubicBezTo>
                    <a:pt x="1984" y="7987"/>
                    <a:pt x="1981" y="8003"/>
                    <a:pt x="1984" y="8020"/>
                  </a:cubicBezTo>
                  <a:cubicBezTo>
                    <a:pt x="1991" y="8063"/>
                    <a:pt x="2025" y="8095"/>
                    <a:pt x="2067" y="8096"/>
                  </a:cubicBezTo>
                  <a:lnTo>
                    <a:pt x="2084" y="8096"/>
                  </a:lnTo>
                  <a:cubicBezTo>
                    <a:pt x="2129" y="8090"/>
                    <a:pt x="2166" y="8045"/>
                    <a:pt x="2160" y="7999"/>
                  </a:cubicBezTo>
                  <a:cubicBezTo>
                    <a:pt x="2161" y="7981"/>
                    <a:pt x="2162" y="7961"/>
                    <a:pt x="2164" y="7942"/>
                  </a:cubicBezTo>
                  <a:lnTo>
                    <a:pt x="2164" y="7942"/>
                  </a:lnTo>
                  <a:cubicBezTo>
                    <a:pt x="2164" y="7942"/>
                    <a:pt x="2164" y="7943"/>
                    <a:pt x="2162" y="7944"/>
                  </a:cubicBezTo>
                  <a:cubicBezTo>
                    <a:pt x="2165" y="7921"/>
                    <a:pt x="2169" y="7898"/>
                    <a:pt x="2172" y="7874"/>
                  </a:cubicBezTo>
                  <a:cubicBezTo>
                    <a:pt x="2180" y="7807"/>
                    <a:pt x="2185" y="7739"/>
                    <a:pt x="2191" y="7671"/>
                  </a:cubicBezTo>
                  <a:cubicBezTo>
                    <a:pt x="2198" y="7591"/>
                    <a:pt x="2210" y="7513"/>
                    <a:pt x="2218" y="7435"/>
                  </a:cubicBezTo>
                  <a:cubicBezTo>
                    <a:pt x="2228" y="7348"/>
                    <a:pt x="2238" y="7261"/>
                    <a:pt x="2248" y="7176"/>
                  </a:cubicBezTo>
                  <a:cubicBezTo>
                    <a:pt x="2259" y="7085"/>
                    <a:pt x="2271" y="6993"/>
                    <a:pt x="2279" y="6902"/>
                  </a:cubicBezTo>
                  <a:cubicBezTo>
                    <a:pt x="2286" y="6821"/>
                    <a:pt x="2293" y="6740"/>
                    <a:pt x="2302" y="6660"/>
                  </a:cubicBezTo>
                  <a:cubicBezTo>
                    <a:pt x="2311" y="6572"/>
                    <a:pt x="2321" y="6484"/>
                    <a:pt x="2327" y="6394"/>
                  </a:cubicBezTo>
                  <a:cubicBezTo>
                    <a:pt x="2334" y="6305"/>
                    <a:pt x="2338" y="6215"/>
                    <a:pt x="2345" y="6126"/>
                  </a:cubicBezTo>
                  <a:lnTo>
                    <a:pt x="2345" y="6126"/>
                  </a:lnTo>
                  <a:cubicBezTo>
                    <a:pt x="2344" y="6128"/>
                    <a:pt x="2344" y="6130"/>
                    <a:pt x="2343" y="6133"/>
                  </a:cubicBezTo>
                  <a:lnTo>
                    <a:pt x="2343" y="6133"/>
                  </a:lnTo>
                  <a:cubicBezTo>
                    <a:pt x="2356" y="5989"/>
                    <a:pt x="2368" y="5844"/>
                    <a:pt x="2381" y="5701"/>
                  </a:cubicBezTo>
                  <a:cubicBezTo>
                    <a:pt x="2388" y="5620"/>
                    <a:pt x="2398" y="5541"/>
                    <a:pt x="2403" y="5459"/>
                  </a:cubicBezTo>
                  <a:cubicBezTo>
                    <a:pt x="2408" y="5390"/>
                    <a:pt x="2412" y="5321"/>
                    <a:pt x="2416" y="5251"/>
                  </a:cubicBezTo>
                  <a:lnTo>
                    <a:pt x="2416" y="5251"/>
                  </a:lnTo>
                  <a:cubicBezTo>
                    <a:pt x="2416" y="5251"/>
                    <a:pt x="2416" y="5252"/>
                    <a:pt x="2416" y="5252"/>
                  </a:cubicBezTo>
                  <a:cubicBezTo>
                    <a:pt x="2424" y="5124"/>
                    <a:pt x="2434" y="4996"/>
                    <a:pt x="2445" y="4869"/>
                  </a:cubicBezTo>
                  <a:cubicBezTo>
                    <a:pt x="2459" y="4741"/>
                    <a:pt x="2474" y="4613"/>
                    <a:pt x="2485" y="4485"/>
                  </a:cubicBezTo>
                  <a:cubicBezTo>
                    <a:pt x="2497" y="4360"/>
                    <a:pt x="2507" y="4234"/>
                    <a:pt x="2518" y="4110"/>
                  </a:cubicBezTo>
                  <a:cubicBezTo>
                    <a:pt x="2532" y="3984"/>
                    <a:pt x="2538" y="3858"/>
                    <a:pt x="2546" y="3730"/>
                  </a:cubicBezTo>
                  <a:lnTo>
                    <a:pt x="2546" y="3741"/>
                  </a:lnTo>
                  <a:cubicBezTo>
                    <a:pt x="2551" y="3662"/>
                    <a:pt x="2558" y="3581"/>
                    <a:pt x="2564" y="3502"/>
                  </a:cubicBezTo>
                  <a:cubicBezTo>
                    <a:pt x="2567" y="3467"/>
                    <a:pt x="2569" y="3431"/>
                    <a:pt x="2570" y="3395"/>
                  </a:cubicBezTo>
                  <a:cubicBezTo>
                    <a:pt x="2572" y="3389"/>
                    <a:pt x="2572" y="3381"/>
                    <a:pt x="2572" y="3375"/>
                  </a:cubicBezTo>
                  <a:cubicBezTo>
                    <a:pt x="2573" y="3357"/>
                    <a:pt x="2574" y="3338"/>
                    <a:pt x="2575" y="3319"/>
                  </a:cubicBezTo>
                  <a:cubicBezTo>
                    <a:pt x="2588" y="3166"/>
                    <a:pt x="2600" y="3013"/>
                    <a:pt x="2605" y="2860"/>
                  </a:cubicBezTo>
                  <a:cubicBezTo>
                    <a:pt x="2611" y="2708"/>
                    <a:pt x="2618" y="2555"/>
                    <a:pt x="2626" y="2404"/>
                  </a:cubicBezTo>
                  <a:cubicBezTo>
                    <a:pt x="2626" y="2399"/>
                    <a:pt x="2626" y="2395"/>
                    <a:pt x="2627" y="2393"/>
                  </a:cubicBezTo>
                  <a:lnTo>
                    <a:pt x="2627" y="2392"/>
                  </a:lnTo>
                  <a:cubicBezTo>
                    <a:pt x="2629" y="2383"/>
                    <a:pt x="2629" y="2374"/>
                    <a:pt x="2629" y="2366"/>
                  </a:cubicBezTo>
                  <a:cubicBezTo>
                    <a:pt x="2631" y="2351"/>
                    <a:pt x="2631" y="2333"/>
                    <a:pt x="2632" y="2320"/>
                  </a:cubicBezTo>
                  <a:cubicBezTo>
                    <a:pt x="2634" y="2302"/>
                    <a:pt x="2636" y="2285"/>
                    <a:pt x="2637" y="2268"/>
                  </a:cubicBezTo>
                  <a:cubicBezTo>
                    <a:pt x="2646" y="2199"/>
                    <a:pt x="2656" y="2131"/>
                    <a:pt x="2666" y="2064"/>
                  </a:cubicBezTo>
                  <a:cubicBezTo>
                    <a:pt x="2676" y="1993"/>
                    <a:pt x="2689" y="1923"/>
                    <a:pt x="2702" y="1851"/>
                  </a:cubicBezTo>
                  <a:cubicBezTo>
                    <a:pt x="2713" y="1786"/>
                    <a:pt x="2723" y="1722"/>
                    <a:pt x="2735" y="1657"/>
                  </a:cubicBezTo>
                  <a:cubicBezTo>
                    <a:pt x="2758" y="1538"/>
                    <a:pt x="2779" y="1420"/>
                    <a:pt x="2801" y="1299"/>
                  </a:cubicBezTo>
                  <a:lnTo>
                    <a:pt x="2801" y="1299"/>
                  </a:lnTo>
                  <a:cubicBezTo>
                    <a:pt x="2801" y="1300"/>
                    <a:pt x="2801" y="1301"/>
                    <a:pt x="2801" y="1302"/>
                  </a:cubicBezTo>
                  <a:lnTo>
                    <a:pt x="2801" y="1302"/>
                  </a:lnTo>
                  <a:cubicBezTo>
                    <a:pt x="2811" y="1255"/>
                    <a:pt x="2820" y="1205"/>
                    <a:pt x="2833" y="1159"/>
                  </a:cubicBezTo>
                  <a:cubicBezTo>
                    <a:pt x="2841" y="1133"/>
                    <a:pt x="2849" y="1107"/>
                    <a:pt x="2857" y="1083"/>
                  </a:cubicBezTo>
                  <a:lnTo>
                    <a:pt x="2859" y="1083"/>
                  </a:lnTo>
                  <a:cubicBezTo>
                    <a:pt x="2872" y="1082"/>
                    <a:pt x="2887" y="1083"/>
                    <a:pt x="2899" y="1078"/>
                  </a:cubicBezTo>
                  <a:cubicBezTo>
                    <a:pt x="2941" y="1067"/>
                    <a:pt x="2971" y="1030"/>
                    <a:pt x="2969" y="985"/>
                  </a:cubicBezTo>
                  <a:cubicBezTo>
                    <a:pt x="2967" y="976"/>
                    <a:pt x="2962" y="970"/>
                    <a:pt x="2959" y="963"/>
                  </a:cubicBezTo>
                  <a:cubicBezTo>
                    <a:pt x="2970" y="883"/>
                    <a:pt x="2981" y="805"/>
                    <a:pt x="2990" y="727"/>
                  </a:cubicBezTo>
                  <a:cubicBezTo>
                    <a:pt x="2998" y="659"/>
                    <a:pt x="3007" y="592"/>
                    <a:pt x="3016" y="525"/>
                  </a:cubicBezTo>
                  <a:cubicBezTo>
                    <a:pt x="3021" y="526"/>
                    <a:pt x="3027" y="529"/>
                    <a:pt x="3032" y="529"/>
                  </a:cubicBezTo>
                  <a:cubicBezTo>
                    <a:pt x="3045" y="529"/>
                    <a:pt x="3057" y="526"/>
                    <a:pt x="3067" y="522"/>
                  </a:cubicBezTo>
                  <a:cubicBezTo>
                    <a:pt x="3084" y="521"/>
                    <a:pt x="3101" y="516"/>
                    <a:pt x="3116" y="505"/>
                  </a:cubicBezTo>
                  <a:cubicBezTo>
                    <a:pt x="3124" y="499"/>
                    <a:pt x="3130" y="490"/>
                    <a:pt x="3137" y="483"/>
                  </a:cubicBezTo>
                  <a:cubicBezTo>
                    <a:pt x="3169" y="473"/>
                    <a:pt x="3193" y="445"/>
                    <a:pt x="3198" y="411"/>
                  </a:cubicBezTo>
                  <a:cubicBezTo>
                    <a:pt x="3207" y="365"/>
                    <a:pt x="3177" y="322"/>
                    <a:pt x="3133" y="312"/>
                  </a:cubicBezTo>
                  <a:cubicBezTo>
                    <a:pt x="3128" y="308"/>
                    <a:pt x="3123" y="304"/>
                    <a:pt x="3118" y="302"/>
                  </a:cubicBezTo>
                  <a:cubicBezTo>
                    <a:pt x="3107" y="298"/>
                    <a:pt x="3095" y="295"/>
                    <a:pt x="3084" y="295"/>
                  </a:cubicBezTo>
                  <a:cubicBezTo>
                    <a:pt x="3068" y="295"/>
                    <a:pt x="3053" y="299"/>
                    <a:pt x="3039" y="308"/>
                  </a:cubicBezTo>
                  <a:cubicBezTo>
                    <a:pt x="3031" y="311"/>
                    <a:pt x="3025" y="318"/>
                    <a:pt x="3018" y="324"/>
                  </a:cubicBezTo>
                  <a:cubicBezTo>
                    <a:pt x="3004" y="303"/>
                    <a:pt x="2984" y="289"/>
                    <a:pt x="2958" y="285"/>
                  </a:cubicBezTo>
                  <a:cubicBezTo>
                    <a:pt x="2954" y="284"/>
                    <a:pt x="2951" y="284"/>
                    <a:pt x="2947" y="284"/>
                  </a:cubicBezTo>
                  <a:cubicBezTo>
                    <a:pt x="2903" y="284"/>
                    <a:pt x="2863" y="317"/>
                    <a:pt x="2858" y="361"/>
                  </a:cubicBezTo>
                  <a:cubicBezTo>
                    <a:pt x="2857" y="371"/>
                    <a:pt x="2857" y="380"/>
                    <a:pt x="2856" y="390"/>
                  </a:cubicBezTo>
                  <a:lnTo>
                    <a:pt x="2856" y="387"/>
                  </a:lnTo>
                  <a:cubicBezTo>
                    <a:pt x="2852" y="443"/>
                    <a:pt x="2844" y="499"/>
                    <a:pt x="2836" y="553"/>
                  </a:cubicBezTo>
                  <a:cubicBezTo>
                    <a:pt x="2829" y="613"/>
                    <a:pt x="2822" y="672"/>
                    <a:pt x="2815" y="732"/>
                  </a:cubicBezTo>
                  <a:cubicBezTo>
                    <a:pt x="2806" y="790"/>
                    <a:pt x="2799" y="849"/>
                    <a:pt x="2791" y="907"/>
                  </a:cubicBezTo>
                  <a:cubicBezTo>
                    <a:pt x="2737" y="907"/>
                    <a:pt x="2682" y="907"/>
                    <a:pt x="2630" y="906"/>
                  </a:cubicBezTo>
                  <a:cubicBezTo>
                    <a:pt x="2640" y="851"/>
                    <a:pt x="2649" y="796"/>
                    <a:pt x="2660" y="741"/>
                  </a:cubicBezTo>
                  <a:lnTo>
                    <a:pt x="2660" y="741"/>
                  </a:lnTo>
                  <a:cubicBezTo>
                    <a:pt x="2660" y="743"/>
                    <a:pt x="2659" y="747"/>
                    <a:pt x="2659" y="749"/>
                  </a:cubicBezTo>
                  <a:cubicBezTo>
                    <a:pt x="2672" y="685"/>
                    <a:pt x="2687" y="622"/>
                    <a:pt x="2701" y="557"/>
                  </a:cubicBezTo>
                  <a:cubicBezTo>
                    <a:pt x="2712" y="506"/>
                    <a:pt x="2722" y="454"/>
                    <a:pt x="2731" y="403"/>
                  </a:cubicBezTo>
                  <a:cubicBezTo>
                    <a:pt x="2739" y="355"/>
                    <a:pt x="2701" y="310"/>
                    <a:pt x="2655" y="303"/>
                  </a:cubicBezTo>
                  <a:cubicBezTo>
                    <a:pt x="2651" y="303"/>
                    <a:pt x="2647" y="303"/>
                    <a:pt x="2643" y="303"/>
                  </a:cubicBezTo>
                  <a:cubicBezTo>
                    <a:pt x="2599" y="303"/>
                    <a:pt x="2563" y="335"/>
                    <a:pt x="2556" y="380"/>
                  </a:cubicBezTo>
                  <a:cubicBezTo>
                    <a:pt x="2548" y="411"/>
                    <a:pt x="2545" y="444"/>
                    <a:pt x="2538" y="475"/>
                  </a:cubicBezTo>
                  <a:cubicBezTo>
                    <a:pt x="2538" y="474"/>
                    <a:pt x="2538" y="474"/>
                    <a:pt x="2539" y="473"/>
                  </a:cubicBezTo>
                  <a:lnTo>
                    <a:pt x="2539" y="473"/>
                  </a:lnTo>
                  <a:cubicBezTo>
                    <a:pt x="2521" y="554"/>
                    <a:pt x="2500" y="633"/>
                    <a:pt x="2485" y="715"/>
                  </a:cubicBezTo>
                  <a:cubicBezTo>
                    <a:pt x="2474" y="774"/>
                    <a:pt x="2465" y="835"/>
                    <a:pt x="2453" y="894"/>
                  </a:cubicBezTo>
                  <a:cubicBezTo>
                    <a:pt x="2430" y="893"/>
                    <a:pt x="2407" y="893"/>
                    <a:pt x="2383" y="891"/>
                  </a:cubicBezTo>
                  <a:lnTo>
                    <a:pt x="2383" y="891"/>
                  </a:lnTo>
                  <a:cubicBezTo>
                    <a:pt x="2387" y="892"/>
                    <a:pt x="2391" y="892"/>
                    <a:pt x="2396" y="893"/>
                  </a:cubicBezTo>
                  <a:cubicBezTo>
                    <a:pt x="2367" y="890"/>
                    <a:pt x="2337" y="886"/>
                    <a:pt x="2309" y="880"/>
                  </a:cubicBezTo>
                  <a:cubicBezTo>
                    <a:pt x="2314" y="853"/>
                    <a:pt x="2318" y="827"/>
                    <a:pt x="2323" y="800"/>
                  </a:cubicBezTo>
                  <a:lnTo>
                    <a:pt x="2323" y="800"/>
                  </a:lnTo>
                  <a:cubicBezTo>
                    <a:pt x="2322" y="800"/>
                    <a:pt x="2322" y="801"/>
                    <a:pt x="2321" y="801"/>
                  </a:cubicBezTo>
                  <a:cubicBezTo>
                    <a:pt x="2344" y="696"/>
                    <a:pt x="2370" y="588"/>
                    <a:pt x="2404" y="485"/>
                  </a:cubicBezTo>
                  <a:cubicBezTo>
                    <a:pt x="2427" y="458"/>
                    <a:pt x="2430" y="416"/>
                    <a:pt x="2412" y="385"/>
                  </a:cubicBezTo>
                  <a:cubicBezTo>
                    <a:pt x="2395" y="357"/>
                    <a:pt x="2366" y="341"/>
                    <a:pt x="2335" y="341"/>
                  </a:cubicBezTo>
                  <a:cubicBezTo>
                    <a:pt x="2322" y="341"/>
                    <a:pt x="2308" y="344"/>
                    <a:pt x="2294" y="351"/>
                  </a:cubicBezTo>
                  <a:cubicBezTo>
                    <a:pt x="2269" y="365"/>
                    <a:pt x="2252" y="385"/>
                    <a:pt x="2242" y="414"/>
                  </a:cubicBezTo>
                  <a:cubicBezTo>
                    <a:pt x="2221" y="474"/>
                    <a:pt x="2203" y="535"/>
                    <a:pt x="2187" y="597"/>
                  </a:cubicBezTo>
                  <a:cubicBezTo>
                    <a:pt x="2165" y="681"/>
                    <a:pt x="2146" y="768"/>
                    <a:pt x="2132" y="856"/>
                  </a:cubicBezTo>
                  <a:cubicBezTo>
                    <a:pt x="2083" y="849"/>
                    <a:pt x="2034" y="841"/>
                    <a:pt x="1985" y="836"/>
                  </a:cubicBezTo>
                  <a:lnTo>
                    <a:pt x="1989" y="836"/>
                  </a:lnTo>
                  <a:cubicBezTo>
                    <a:pt x="1967" y="834"/>
                    <a:pt x="1945" y="829"/>
                    <a:pt x="1924" y="824"/>
                  </a:cubicBezTo>
                  <a:cubicBezTo>
                    <a:pt x="1955" y="702"/>
                    <a:pt x="1994" y="584"/>
                    <a:pt x="2035" y="467"/>
                  </a:cubicBezTo>
                  <a:lnTo>
                    <a:pt x="2035" y="467"/>
                  </a:lnTo>
                  <a:cubicBezTo>
                    <a:pt x="2035" y="467"/>
                    <a:pt x="2035" y="468"/>
                    <a:pt x="2034" y="469"/>
                  </a:cubicBezTo>
                  <a:cubicBezTo>
                    <a:pt x="2035" y="468"/>
                    <a:pt x="2035" y="468"/>
                    <a:pt x="2035" y="465"/>
                  </a:cubicBezTo>
                  <a:lnTo>
                    <a:pt x="2035" y="465"/>
                  </a:lnTo>
                  <a:cubicBezTo>
                    <a:pt x="2035" y="466"/>
                    <a:pt x="2035" y="466"/>
                    <a:pt x="2035" y="467"/>
                  </a:cubicBezTo>
                  <a:lnTo>
                    <a:pt x="2035" y="467"/>
                  </a:lnTo>
                  <a:cubicBezTo>
                    <a:pt x="2041" y="448"/>
                    <a:pt x="2048" y="430"/>
                    <a:pt x="2055" y="411"/>
                  </a:cubicBezTo>
                  <a:cubicBezTo>
                    <a:pt x="2057" y="401"/>
                    <a:pt x="2060" y="395"/>
                    <a:pt x="2061" y="386"/>
                  </a:cubicBezTo>
                  <a:cubicBezTo>
                    <a:pt x="2068" y="339"/>
                    <a:pt x="2032" y="292"/>
                    <a:pt x="1985" y="287"/>
                  </a:cubicBezTo>
                  <a:cubicBezTo>
                    <a:pt x="1980" y="286"/>
                    <a:pt x="1976" y="286"/>
                    <a:pt x="1971" y="286"/>
                  </a:cubicBezTo>
                  <a:cubicBezTo>
                    <a:pt x="1933" y="286"/>
                    <a:pt x="1900" y="313"/>
                    <a:pt x="1888" y="349"/>
                  </a:cubicBezTo>
                  <a:cubicBezTo>
                    <a:pt x="1888" y="350"/>
                    <a:pt x="1887" y="351"/>
                    <a:pt x="1887" y="352"/>
                  </a:cubicBezTo>
                  <a:lnTo>
                    <a:pt x="1887" y="352"/>
                  </a:lnTo>
                  <a:cubicBezTo>
                    <a:pt x="1887" y="352"/>
                    <a:pt x="1887" y="351"/>
                    <a:pt x="1888" y="351"/>
                  </a:cubicBezTo>
                  <a:cubicBezTo>
                    <a:pt x="1888" y="351"/>
                    <a:pt x="1888" y="352"/>
                    <a:pt x="1887" y="352"/>
                  </a:cubicBezTo>
                  <a:cubicBezTo>
                    <a:pt x="1883" y="362"/>
                    <a:pt x="1880" y="372"/>
                    <a:pt x="1877" y="383"/>
                  </a:cubicBezTo>
                  <a:lnTo>
                    <a:pt x="1877" y="383"/>
                  </a:lnTo>
                  <a:cubicBezTo>
                    <a:pt x="1832" y="514"/>
                    <a:pt x="1786" y="647"/>
                    <a:pt x="1752" y="780"/>
                  </a:cubicBezTo>
                  <a:cubicBezTo>
                    <a:pt x="1728" y="774"/>
                    <a:pt x="1704" y="767"/>
                    <a:pt x="1680" y="759"/>
                  </a:cubicBezTo>
                  <a:cubicBezTo>
                    <a:pt x="1643" y="746"/>
                    <a:pt x="1607" y="732"/>
                    <a:pt x="1571" y="717"/>
                  </a:cubicBezTo>
                  <a:cubicBezTo>
                    <a:pt x="1581" y="693"/>
                    <a:pt x="1593" y="669"/>
                    <a:pt x="1603" y="645"/>
                  </a:cubicBezTo>
                  <a:cubicBezTo>
                    <a:pt x="1623" y="602"/>
                    <a:pt x="1645" y="557"/>
                    <a:pt x="1666" y="514"/>
                  </a:cubicBezTo>
                  <a:cubicBezTo>
                    <a:pt x="1697" y="449"/>
                    <a:pt x="1722" y="381"/>
                    <a:pt x="1747" y="314"/>
                  </a:cubicBezTo>
                  <a:cubicBezTo>
                    <a:pt x="1764" y="268"/>
                    <a:pt x="1746" y="217"/>
                    <a:pt x="1701" y="197"/>
                  </a:cubicBezTo>
                  <a:cubicBezTo>
                    <a:pt x="1690" y="193"/>
                    <a:pt x="1679" y="190"/>
                    <a:pt x="1667" y="190"/>
                  </a:cubicBezTo>
                  <a:cubicBezTo>
                    <a:pt x="1632" y="190"/>
                    <a:pt x="1597" y="210"/>
                    <a:pt x="1583" y="244"/>
                  </a:cubicBezTo>
                  <a:cubicBezTo>
                    <a:pt x="1557" y="315"/>
                    <a:pt x="1531" y="386"/>
                    <a:pt x="1498" y="454"/>
                  </a:cubicBezTo>
                  <a:cubicBezTo>
                    <a:pt x="1477" y="500"/>
                    <a:pt x="1454" y="543"/>
                    <a:pt x="1434" y="587"/>
                  </a:cubicBezTo>
                  <a:cubicBezTo>
                    <a:pt x="1425" y="607"/>
                    <a:pt x="1417" y="625"/>
                    <a:pt x="1408" y="645"/>
                  </a:cubicBezTo>
                  <a:cubicBezTo>
                    <a:pt x="1346" y="615"/>
                    <a:pt x="1284" y="587"/>
                    <a:pt x="1224" y="553"/>
                  </a:cubicBezTo>
                  <a:cubicBezTo>
                    <a:pt x="1219" y="551"/>
                    <a:pt x="1215" y="547"/>
                    <a:pt x="1210" y="545"/>
                  </a:cubicBezTo>
                  <a:cubicBezTo>
                    <a:pt x="1235" y="506"/>
                    <a:pt x="1260" y="469"/>
                    <a:pt x="1284" y="429"/>
                  </a:cubicBezTo>
                  <a:lnTo>
                    <a:pt x="1284" y="429"/>
                  </a:lnTo>
                  <a:cubicBezTo>
                    <a:pt x="1284" y="429"/>
                    <a:pt x="1284" y="430"/>
                    <a:pt x="1284" y="430"/>
                  </a:cubicBezTo>
                  <a:lnTo>
                    <a:pt x="1284" y="430"/>
                  </a:lnTo>
                  <a:cubicBezTo>
                    <a:pt x="1335" y="354"/>
                    <a:pt x="1390" y="282"/>
                    <a:pt x="1442" y="207"/>
                  </a:cubicBezTo>
                  <a:cubicBezTo>
                    <a:pt x="1456" y="195"/>
                    <a:pt x="1467" y="177"/>
                    <a:pt x="1469" y="156"/>
                  </a:cubicBezTo>
                  <a:cubicBezTo>
                    <a:pt x="1475" y="108"/>
                    <a:pt x="1442" y="62"/>
                    <a:pt x="1392" y="57"/>
                  </a:cubicBezTo>
                  <a:cubicBezTo>
                    <a:pt x="1387" y="57"/>
                    <a:pt x="1382" y="58"/>
                    <a:pt x="1377" y="58"/>
                  </a:cubicBezTo>
                  <a:cubicBezTo>
                    <a:pt x="1372" y="44"/>
                    <a:pt x="1364" y="30"/>
                    <a:pt x="1350" y="20"/>
                  </a:cubicBezTo>
                  <a:cubicBezTo>
                    <a:pt x="1334" y="7"/>
                    <a:pt x="1315" y="1"/>
                    <a:pt x="1296" y="1"/>
                  </a:cubicBezTo>
                  <a:cubicBezTo>
                    <a:pt x="1270" y="1"/>
                    <a:pt x="1244" y="12"/>
                    <a:pt x="1226" y="34"/>
                  </a:cubicBezTo>
                  <a:cubicBezTo>
                    <a:pt x="1224" y="37"/>
                    <a:pt x="1220" y="42"/>
                    <a:pt x="1217" y="46"/>
                  </a:cubicBezTo>
                  <a:cubicBezTo>
                    <a:pt x="1205" y="24"/>
                    <a:pt x="1183" y="5"/>
                    <a:pt x="1154" y="1"/>
                  </a:cubicBezTo>
                  <a:cubicBezTo>
                    <a:pt x="1149" y="0"/>
                    <a:pt x="1144"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4"/>
            <p:cNvSpPr/>
            <p:nvPr/>
          </p:nvSpPr>
          <p:spPr>
            <a:xfrm>
              <a:off x="1735025" y="4089500"/>
              <a:ext cx="4500" cy="4475"/>
            </a:xfrm>
            <a:custGeom>
              <a:avLst/>
              <a:gdLst/>
              <a:ahLst/>
              <a:cxnLst/>
              <a:rect l="l" t="t" r="r" b="b"/>
              <a:pathLst>
                <a:path w="180" h="179" extrusionOk="0">
                  <a:moveTo>
                    <a:pt x="85" y="0"/>
                  </a:moveTo>
                  <a:cubicBezTo>
                    <a:pt x="40" y="0"/>
                    <a:pt x="2" y="44"/>
                    <a:pt x="1" y="89"/>
                  </a:cubicBezTo>
                  <a:cubicBezTo>
                    <a:pt x="1" y="140"/>
                    <a:pt x="41" y="176"/>
                    <a:pt x="90" y="178"/>
                  </a:cubicBezTo>
                  <a:cubicBezTo>
                    <a:pt x="91" y="178"/>
                    <a:pt x="93" y="178"/>
                    <a:pt x="94" y="178"/>
                  </a:cubicBezTo>
                  <a:cubicBezTo>
                    <a:pt x="141" y="178"/>
                    <a:pt x="177" y="134"/>
                    <a:pt x="179" y="89"/>
                  </a:cubicBezTo>
                  <a:cubicBezTo>
                    <a:pt x="179" y="39"/>
                    <a:pt x="139" y="2"/>
                    <a:pt x="90" y="0"/>
                  </a:cubicBezTo>
                  <a:cubicBezTo>
                    <a:pt x="88" y="0"/>
                    <a:pt x="87" y="0"/>
                    <a:pt x="85" y="0"/>
                  </a:cubicBezTo>
                  <a:close/>
                </a:path>
              </a:pathLst>
            </a:custGeom>
            <a:solidFill>
              <a:srgbClr val="D05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4"/>
            <p:cNvSpPr/>
            <p:nvPr/>
          </p:nvSpPr>
          <p:spPr>
            <a:xfrm>
              <a:off x="1741350" y="4090675"/>
              <a:ext cx="4500" cy="4500"/>
            </a:xfrm>
            <a:custGeom>
              <a:avLst/>
              <a:gdLst/>
              <a:ahLst/>
              <a:cxnLst/>
              <a:rect l="l" t="t" r="r" b="b"/>
              <a:pathLst>
                <a:path w="180" h="180" extrusionOk="0">
                  <a:moveTo>
                    <a:pt x="86" y="1"/>
                  </a:moveTo>
                  <a:cubicBezTo>
                    <a:pt x="40" y="1"/>
                    <a:pt x="2" y="44"/>
                    <a:pt x="1" y="90"/>
                  </a:cubicBezTo>
                  <a:cubicBezTo>
                    <a:pt x="1" y="140"/>
                    <a:pt x="41" y="176"/>
                    <a:pt x="89" y="179"/>
                  </a:cubicBezTo>
                  <a:cubicBezTo>
                    <a:pt x="91" y="179"/>
                    <a:pt x="92" y="179"/>
                    <a:pt x="93" y="179"/>
                  </a:cubicBezTo>
                  <a:cubicBezTo>
                    <a:pt x="140" y="179"/>
                    <a:pt x="177" y="135"/>
                    <a:pt x="179" y="90"/>
                  </a:cubicBezTo>
                  <a:cubicBezTo>
                    <a:pt x="179" y="40"/>
                    <a:pt x="138" y="4"/>
                    <a:pt x="89" y="1"/>
                  </a:cubicBezTo>
                  <a:cubicBezTo>
                    <a:pt x="88" y="1"/>
                    <a:pt x="87" y="1"/>
                    <a:pt x="86" y="1"/>
                  </a:cubicBezTo>
                  <a:close/>
                </a:path>
              </a:pathLst>
            </a:custGeom>
            <a:solidFill>
              <a:srgbClr val="D05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4"/>
            <p:cNvSpPr/>
            <p:nvPr/>
          </p:nvSpPr>
          <p:spPr>
            <a:xfrm>
              <a:off x="1737250" y="4095750"/>
              <a:ext cx="4500" cy="4475"/>
            </a:xfrm>
            <a:custGeom>
              <a:avLst/>
              <a:gdLst/>
              <a:ahLst/>
              <a:cxnLst/>
              <a:rect l="l" t="t" r="r" b="b"/>
              <a:pathLst>
                <a:path w="180" h="179" extrusionOk="0">
                  <a:moveTo>
                    <a:pt x="87" y="0"/>
                  </a:moveTo>
                  <a:cubicBezTo>
                    <a:pt x="40" y="0"/>
                    <a:pt x="3" y="45"/>
                    <a:pt x="1" y="90"/>
                  </a:cubicBezTo>
                  <a:cubicBezTo>
                    <a:pt x="1" y="139"/>
                    <a:pt x="41" y="176"/>
                    <a:pt x="90" y="179"/>
                  </a:cubicBezTo>
                  <a:cubicBezTo>
                    <a:pt x="91" y="179"/>
                    <a:pt x="93" y="179"/>
                    <a:pt x="94" y="179"/>
                  </a:cubicBezTo>
                  <a:cubicBezTo>
                    <a:pt x="140" y="179"/>
                    <a:pt x="178" y="135"/>
                    <a:pt x="179" y="90"/>
                  </a:cubicBezTo>
                  <a:cubicBezTo>
                    <a:pt x="179" y="39"/>
                    <a:pt x="139" y="3"/>
                    <a:pt x="90" y="0"/>
                  </a:cubicBezTo>
                  <a:cubicBezTo>
                    <a:pt x="89" y="0"/>
                    <a:pt x="88" y="0"/>
                    <a:pt x="87" y="0"/>
                  </a:cubicBezTo>
                  <a:close/>
                </a:path>
              </a:pathLst>
            </a:custGeom>
            <a:solidFill>
              <a:srgbClr val="D05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4"/>
            <p:cNvSpPr/>
            <p:nvPr/>
          </p:nvSpPr>
          <p:spPr>
            <a:xfrm>
              <a:off x="1747425" y="4154250"/>
              <a:ext cx="4475" cy="4475"/>
            </a:xfrm>
            <a:custGeom>
              <a:avLst/>
              <a:gdLst/>
              <a:ahLst/>
              <a:cxnLst/>
              <a:rect l="l" t="t" r="r" b="b"/>
              <a:pathLst>
                <a:path w="179" h="179" extrusionOk="0">
                  <a:moveTo>
                    <a:pt x="84" y="1"/>
                  </a:moveTo>
                  <a:cubicBezTo>
                    <a:pt x="39" y="1"/>
                    <a:pt x="1" y="45"/>
                    <a:pt x="0" y="89"/>
                  </a:cubicBezTo>
                  <a:cubicBezTo>
                    <a:pt x="0" y="140"/>
                    <a:pt x="40" y="176"/>
                    <a:pt x="89" y="178"/>
                  </a:cubicBezTo>
                  <a:cubicBezTo>
                    <a:pt x="91" y="178"/>
                    <a:pt x="92" y="178"/>
                    <a:pt x="94" y="178"/>
                  </a:cubicBezTo>
                  <a:cubicBezTo>
                    <a:pt x="140" y="178"/>
                    <a:pt x="177" y="134"/>
                    <a:pt x="179" y="89"/>
                  </a:cubicBezTo>
                  <a:cubicBezTo>
                    <a:pt x="179" y="39"/>
                    <a:pt x="139" y="3"/>
                    <a:pt x="89" y="1"/>
                  </a:cubicBezTo>
                  <a:cubicBezTo>
                    <a:pt x="87" y="1"/>
                    <a:pt x="86" y="1"/>
                    <a:pt x="84" y="1"/>
                  </a:cubicBezTo>
                  <a:close/>
                </a:path>
              </a:pathLst>
            </a:custGeom>
            <a:solidFill>
              <a:srgbClr val="D05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a:off x="1747100" y="4160225"/>
              <a:ext cx="4475" cy="4475"/>
            </a:xfrm>
            <a:custGeom>
              <a:avLst/>
              <a:gdLst/>
              <a:ahLst/>
              <a:cxnLst/>
              <a:rect l="l" t="t" r="r" b="b"/>
              <a:pathLst>
                <a:path w="179" h="179" extrusionOk="0">
                  <a:moveTo>
                    <a:pt x="86" y="0"/>
                  </a:moveTo>
                  <a:cubicBezTo>
                    <a:pt x="40" y="0"/>
                    <a:pt x="2" y="43"/>
                    <a:pt x="1" y="89"/>
                  </a:cubicBezTo>
                  <a:cubicBezTo>
                    <a:pt x="1" y="139"/>
                    <a:pt x="40" y="176"/>
                    <a:pt x="90" y="179"/>
                  </a:cubicBezTo>
                  <a:cubicBezTo>
                    <a:pt x="91" y="179"/>
                    <a:pt x="92" y="179"/>
                    <a:pt x="93" y="179"/>
                  </a:cubicBezTo>
                  <a:cubicBezTo>
                    <a:pt x="139" y="179"/>
                    <a:pt x="177" y="134"/>
                    <a:pt x="178" y="89"/>
                  </a:cubicBezTo>
                  <a:cubicBezTo>
                    <a:pt x="178" y="37"/>
                    <a:pt x="138" y="3"/>
                    <a:pt x="90" y="0"/>
                  </a:cubicBezTo>
                  <a:cubicBezTo>
                    <a:pt x="89" y="0"/>
                    <a:pt x="87" y="0"/>
                    <a:pt x="86" y="0"/>
                  </a:cubicBezTo>
                  <a:close/>
                </a:path>
              </a:pathLst>
            </a:custGeom>
            <a:solidFill>
              <a:srgbClr val="D05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a:off x="1724950" y="4235000"/>
              <a:ext cx="4450" cy="4475"/>
            </a:xfrm>
            <a:custGeom>
              <a:avLst/>
              <a:gdLst/>
              <a:ahLst/>
              <a:cxnLst/>
              <a:rect l="l" t="t" r="r" b="b"/>
              <a:pathLst>
                <a:path w="178" h="179" extrusionOk="0">
                  <a:moveTo>
                    <a:pt x="85" y="1"/>
                  </a:moveTo>
                  <a:cubicBezTo>
                    <a:pt x="39" y="1"/>
                    <a:pt x="1" y="45"/>
                    <a:pt x="0" y="90"/>
                  </a:cubicBezTo>
                  <a:cubicBezTo>
                    <a:pt x="0" y="140"/>
                    <a:pt x="40" y="176"/>
                    <a:pt x="89" y="178"/>
                  </a:cubicBezTo>
                  <a:cubicBezTo>
                    <a:pt x="91" y="178"/>
                    <a:pt x="92" y="179"/>
                    <a:pt x="94" y="179"/>
                  </a:cubicBezTo>
                  <a:cubicBezTo>
                    <a:pt x="139" y="179"/>
                    <a:pt x="177" y="135"/>
                    <a:pt x="178" y="90"/>
                  </a:cubicBezTo>
                  <a:cubicBezTo>
                    <a:pt x="178" y="39"/>
                    <a:pt x="139" y="3"/>
                    <a:pt x="89" y="1"/>
                  </a:cubicBezTo>
                  <a:cubicBezTo>
                    <a:pt x="88" y="1"/>
                    <a:pt x="86" y="1"/>
                    <a:pt x="85" y="1"/>
                  </a:cubicBezTo>
                  <a:close/>
                </a:path>
              </a:pathLst>
            </a:custGeom>
            <a:solidFill>
              <a:srgbClr val="D05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4"/>
            <p:cNvSpPr/>
            <p:nvPr/>
          </p:nvSpPr>
          <p:spPr>
            <a:xfrm>
              <a:off x="1728350" y="4055525"/>
              <a:ext cx="52525" cy="16050"/>
            </a:xfrm>
            <a:custGeom>
              <a:avLst/>
              <a:gdLst/>
              <a:ahLst/>
              <a:cxnLst/>
              <a:rect l="l" t="t" r="r" b="b"/>
              <a:pathLst>
                <a:path w="2101" h="642" extrusionOk="0">
                  <a:moveTo>
                    <a:pt x="1044" y="436"/>
                  </a:moveTo>
                  <a:cubicBezTo>
                    <a:pt x="1045" y="436"/>
                    <a:pt x="1046" y="436"/>
                    <a:pt x="1048" y="436"/>
                  </a:cubicBezTo>
                  <a:lnTo>
                    <a:pt x="1048" y="436"/>
                  </a:lnTo>
                  <a:cubicBezTo>
                    <a:pt x="1046" y="436"/>
                    <a:pt x="1045" y="436"/>
                    <a:pt x="1044" y="436"/>
                  </a:cubicBezTo>
                  <a:close/>
                  <a:moveTo>
                    <a:pt x="93" y="1"/>
                  </a:moveTo>
                  <a:cubicBezTo>
                    <a:pt x="89" y="1"/>
                    <a:pt x="86" y="1"/>
                    <a:pt x="82" y="1"/>
                  </a:cubicBezTo>
                  <a:cubicBezTo>
                    <a:pt x="34" y="8"/>
                    <a:pt x="1" y="53"/>
                    <a:pt x="6" y="100"/>
                  </a:cubicBezTo>
                  <a:cubicBezTo>
                    <a:pt x="8" y="121"/>
                    <a:pt x="18" y="137"/>
                    <a:pt x="31" y="151"/>
                  </a:cubicBezTo>
                  <a:cubicBezTo>
                    <a:pt x="31" y="152"/>
                    <a:pt x="32" y="152"/>
                    <a:pt x="32" y="153"/>
                  </a:cubicBezTo>
                  <a:cubicBezTo>
                    <a:pt x="46" y="174"/>
                    <a:pt x="60" y="195"/>
                    <a:pt x="78" y="215"/>
                  </a:cubicBezTo>
                  <a:cubicBezTo>
                    <a:pt x="92" y="230"/>
                    <a:pt x="109" y="242"/>
                    <a:pt x="124" y="255"/>
                  </a:cubicBezTo>
                  <a:cubicBezTo>
                    <a:pt x="158" y="280"/>
                    <a:pt x="190" y="303"/>
                    <a:pt x="222" y="324"/>
                  </a:cubicBezTo>
                  <a:cubicBezTo>
                    <a:pt x="290" y="371"/>
                    <a:pt x="362" y="412"/>
                    <a:pt x="438" y="445"/>
                  </a:cubicBezTo>
                  <a:cubicBezTo>
                    <a:pt x="517" y="478"/>
                    <a:pt x="599" y="509"/>
                    <a:pt x="684" y="531"/>
                  </a:cubicBezTo>
                  <a:cubicBezTo>
                    <a:pt x="769" y="553"/>
                    <a:pt x="856" y="574"/>
                    <a:pt x="943" y="593"/>
                  </a:cubicBezTo>
                  <a:cubicBezTo>
                    <a:pt x="1026" y="612"/>
                    <a:pt x="1113" y="628"/>
                    <a:pt x="1198" y="634"/>
                  </a:cubicBezTo>
                  <a:cubicBezTo>
                    <a:pt x="1211" y="636"/>
                    <a:pt x="1224" y="636"/>
                    <a:pt x="1239" y="638"/>
                  </a:cubicBezTo>
                  <a:cubicBezTo>
                    <a:pt x="1280" y="640"/>
                    <a:pt x="1322" y="641"/>
                    <a:pt x="1363" y="641"/>
                  </a:cubicBezTo>
                  <a:cubicBezTo>
                    <a:pt x="1399" y="641"/>
                    <a:pt x="1434" y="641"/>
                    <a:pt x="1470" y="639"/>
                  </a:cubicBezTo>
                  <a:cubicBezTo>
                    <a:pt x="1557" y="637"/>
                    <a:pt x="1645" y="626"/>
                    <a:pt x="1731" y="613"/>
                  </a:cubicBezTo>
                  <a:cubicBezTo>
                    <a:pt x="1817" y="602"/>
                    <a:pt x="1904" y="591"/>
                    <a:pt x="1990" y="574"/>
                  </a:cubicBezTo>
                  <a:cubicBezTo>
                    <a:pt x="2035" y="566"/>
                    <a:pt x="2078" y="548"/>
                    <a:pt x="2092" y="500"/>
                  </a:cubicBezTo>
                  <a:cubicBezTo>
                    <a:pt x="2101" y="467"/>
                    <a:pt x="2088" y="426"/>
                    <a:pt x="2059" y="406"/>
                  </a:cubicBezTo>
                  <a:cubicBezTo>
                    <a:pt x="2043" y="394"/>
                    <a:pt x="2024" y="389"/>
                    <a:pt x="2005" y="389"/>
                  </a:cubicBezTo>
                  <a:cubicBezTo>
                    <a:pt x="1990" y="389"/>
                    <a:pt x="1975" y="392"/>
                    <a:pt x="1961" y="400"/>
                  </a:cubicBezTo>
                  <a:cubicBezTo>
                    <a:pt x="1959" y="400"/>
                    <a:pt x="1958" y="400"/>
                    <a:pt x="1955" y="401"/>
                  </a:cubicBezTo>
                  <a:cubicBezTo>
                    <a:pt x="1877" y="415"/>
                    <a:pt x="1796" y="426"/>
                    <a:pt x="1718" y="437"/>
                  </a:cubicBezTo>
                  <a:cubicBezTo>
                    <a:pt x="1640" y="448"/>
                    <a:pt x="1563" y="457"/>
                    <a:pt x="1485" y="463"/>
                  </a:cubicBezTo>
                  <a:cubicBezTo>
                    <a:pt x="1448" y="464"/>
                    <a:pt x="1412" y="465"/>
                    <a:pt x="1375" y="465"/>
                  </a:cubicBezTo>
                  <a:cubicBezTo>
                    <a:pt x="1317" y="465"/>
                    <a:pt x="1260" y="463"/>
                    <a:pt x="1202" y="458"/>
                  </a:cubicBezTo>
                  <a:cubicBezTo>
                    <a:pt x="1151" y="453"/>
                    <a:pt x="1099" y="446"/>
                    <a:pt x="1050" y="437"/>
                  </a:cubicBezTo>
                  <a:lnTo>
                    <a:pt x="1050" y="437"/>
                  </a:lnTo>
                  <a:cubicBezTo>
                    <a:pt x="1050" y="437"/>
                    <a:pt x="1050" y="437"/>
                    <a:pt x="1050" y="437"/>
                  </a:cubicBezTo>
                  <a:cubicBezTo>
                    <a:pt x="893" y="404"/>
                    <a:pt x="736" y="368"/>
                    <a:pt x="584" y="314"/>
                  </a:cubicBezTo>
                  <a:lnTo>
                    <a:pt x="584" y="314"/>
                  </a:lnTo>
                  <a:cubicBezTo>
                    <a:pt x="584" y="314"/>
                    <a:pt x="584" y="314"/>
                    <a:pt x="585" y="315"/>
                  </a:cubicBezTo>
                  <a:lnTo>
                    <a:pt x="585" y="315"/>
                  </a:lnTo>
                  <a:cubicBezTo>
                    <a:pt x="545" y="299"/>
                    <a:pt x="506" y="284"/>
                    <a:pt x="468" y="266"/>
                  </a:cubicBezTo>
                  <a:cubicBezTo>
                    <a:pt x="423" y="241"/>
                    <a:pt x="379" y="215"/>
                    <a:pt x="335" y="188"/>
                  </a:cubicBezTo>
                  <a:lnTo>
                    <a:pt x="334" y="187"/>
                  </a:lnTo>
                  <a:cubicBezTo>
                    <a:pt x="331" y="185"/>
                    <a:pt x="329" y="183"/>
                    <a:pt x="326" y="182"/>
                  </a:cubicBezTo>
                  <a:cubicBezTo>
                    <a:pt x="328" y="182"/>
                    <a:pt x="328" y="183"/>
                    <a:pt x="329" y="183"/>
                  </a:cubicBezTo>
                  <a:cubicBezTo>
                    <a:pt x="287" y="154"/>
                    <a:pt x="246" y="127"/>
                    <a:pt x="209" y="95"/>
                  </a:cubicBezTo>
                  <a:cubicBezTo>
                    <a:pt x="202" y="89"/>
                    <a:pt x="196" y="80"/>
                    <a:pt x="190" y="71"/>
                  </a:cubicBezTo>
                  <a:cubicBezTo>
                    <a:pt x="190" y="70"/>
                    <a:pt x="189" y="70"/>
                    <a:pt x="189" y="69"/>
                  </a:cubicBezTo>
                  <a:cubicBezTo>
                    <a:pt x="183" y="60"/>
                    <a:pt x="176" y="50"/>
                    <a:pt x="169" y="41"/>
                  </a:cubicBezTo>
                  <a:cubicBezTo>
                    <a:pt x="168" y="40"/>
                    <a:pt x="166" y="37"/>
                    <a:pt x="165" y="35"/>
                  </a:cubicBezTo>
                  <a:lnTo>
                    <a:pt x="165" y="37"/>
                  </a:lnTo>
                  <a:cubicBezTo>
                    <a:pt x="165" y="35"/>
                    <a:pt x="164" y="35"/>
                    <a:pt x="164" y="34"/>
                  </a:cubicBezTo>
                  <a:lnTo>
                    <a:pt x="164" y="34"/>
                  </a:lnTo>
                  <a:lnTo>
                    <a:pt x="165" y="35"/>
                  </a:lnTo>
                  <a:cubicBezTo>
                    <a:pt x="147" y="14"/>
                    <a:pt x="120" y="1"/>
                    <a:pt x="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4"/>
            <p:cNvSpPr/>
            <p:nvPr/>
          </p:nvSpPr>
          <p:spPr>
            <a:xfrm>
              <a:off x="1502675" y="4060650"/>
              <a:ext cx="197100" cy="536150"/>
            </a:xfrm>
            <a:custGeom>
              <a:avLst/>
              <a:gdLst/>
              <a:ahLst/>
              <a:cxnLst/>
              <a:rect l="l" t="t" r="r" b="b"/>
              <a:pathLst>
                <a:path w="7884" h="21446" extrusionOk="0">
                  <a:moveTo>
                    <a:pt x="7291" y="1"/>
                  </a:moveTo>
                  <a:cubicBezTo>
                    <a:pt x="7273" y="15"/>
                    <a:pt x="7256" y="30"/>
                    <a:pt x="7239" y="43"/>
                  </a:cubicBezTo>
                  <a:cubicBezTo>
                    <a:pt x="7169" y="99"/>
                    <a:pt x="7098" y="153"/>
                    <a:pt x="7027" y="208"/>
                  </a:cubicBezTo>
                  <a:cubicBezTo>
                    <a:pt x="6884" y="316"/>
                    <a:pt x="6741" y="424"/>
                    <a:pt x="6595" y="527"/>
                  </a:cubicBezTo>
                  <a:cubicBezTo>
                    <a:pt x="6439" y="635"/>
                    <a:pt x="6287" y="752"/>
                    <a:pt x="6133" y="862"/>
                  </a:cubicBezTo>
                  <a:cubicBezTo>
                    <a:pt x="5978" y="974"/>
                    <a:pt x="5828" y="1089"/>
                    <a:pt x="5678" y="1204"/>
                  </a:cubicBezTo>
                  <a:cubicBezTo>
                    <a:pt x="5532" y="1315"/>
                    <a:pt x="5385" y="1424"/>
                    <a:pt x="5235" y="1528"/>
                  </a:cubicBezTo>
                  <a:cubicBezTo>
                    <a:pt x="5158" y="1581"/>
                    <a:pt x="5079" y="1632"/>
                    <a:pt x="5001" y="1683"/>
                  </a:cubicBezTo>
                  <a:cubicBezTo>
                    <a:pt x="4920" y="1733"/>
                    <a:pt x="4840" y="1780"/>
                    <a:pt x="4758" y="1828"/>
                  </a:cubicBezTo>
                  <a:cubicBezTo>
                    <a:pt x="4598" y="1925"/>
                    <a:pt x="4442" y="2033"/>
                    <a:pt x="4274" y="2119"/>
                  </a:cubicBezTo>
                  <a:cubicBezTo>
                    <a:pt x="4105" y="2208"/>
                    <a:pt x="3933" y="2288"/>
                    <a:pt x="3759" y="2368"/>
                  </a:cubicBezTo>
                  <a:cubicBezTo>
                    <a:pt x="3589" y="2446"/>
                    <a:pt x="3418" y="2517"/>
                    <a:pt x="3239" y="2571"/>
                  </a:cubicBezTo>
                  <a:cubicBezTo>
                    <a:pt x="3145" y="2600"/>
                    <a:pt x="3051" y="2622"/>
                    <a:pt x="2955" y="2642"/>
                  </a:cubicBezTo>
                  <a:cubicBezTo>
                    <a:pt x="2871" y="2659"/>
                    <a:pt x="2785" y="2674"/>
                    <a:pt x="2699" y="2683"/>
                  </a:cubicBezTo>
                  <a:cubicBezTo>
                    <a:pt x="2650" y="2688"/>
                    <a:pt x="2601" y="2693"/>
                    <a:pt x="2552" y="2697"/>
                  </a:cubicBezTo>
                  <a:cubicBezTo>
                    <a:pt x="2519" y="2699"/>
                    <a:pt x="2485" y="2701"/>
                    <a:pt x="2451" y="2701"/>
                  </a:cubicBezTo>
                  <a:cubicBezTo>
                    <a:pt x="2441" y="2701"/>
                    <a:pt x="2431" y="2701"/>
                    <a:pt x="2421" y="2700"/>
                  </a:cubicBezTo>
                  <a:cubicBezTo>
                    <a:pt x="2381" y="2699"/>
                    <a:pt x="2341" y="2698"/>
                    <a:pt x="2303" y="2695"/>
                  </a:cubicBezTo>
                  <a:cubicBezTo>
                    <a:pt x="2247" y="2693"/>
                    <a:pt x="2192" y="2688"/>
                    <a:pt x="2137" y="2682"/>
                  </a:cubicBezTo>
                  <a:cubicBezTo>
                    <a:pt x="2042" y="2671"/>
                    <a:pt x="1949" y="2657"/>
                    <a:pt x="1856" y="2643"/>
                  </a:cubicBezTo>
                  <a:cubicBezTo>
                    <a:pt x="1768" y="2628"/>
                    <a:pt x="1678" y="2615"/>
                    <a:pt x="1590" y="2592"/>
                  </a:cubicBezTo>
                  <a:cubicBezTo>
                    <a:pt x="1544" y="2581"/>
                    <a:pt x="1499" y="2569"/>
                    <a:pt x="1454" y="2556"/>
                  </a:cubicBezTo>
                  <a:cubicBezTo>
                    <a:pt x="1433" y="2550"/>
                    <a:pt x="1411" y="2545"/>
                    <a:pt x="1391" y="2537"/>
                  </a:cubicBezTo>
                  <a:cubicBezTo>
                    <a:pt x="1365" y="2527"/>
                    <a:pt x="1338" y="2517"/>
                    <a:pt x="1312" y="2506"/>
                  </a:cubicBezTo>
                  <a:cubicBezTo>
                    <a:pt x="1272" y="2491"/>
                    <a:pt x="1234" y="2471"/>
                    <a:pt x="1195" y="2453"/>
                  </a:cubicBezTo>
                  <a:cubicBezTo>
                    <a:pt x="1157" y="2436"/>
                    <a:pt x="1117" y="2416"/>
                    <a:pt x="1081" y="2395"/>
                  </a:cubicBezTo>
                  <a:cubicBezTo>
                    <a:pt x="998" y="2346"/>
                    <a:pt x="916" y="2296"/>
                    <a:pt x="835" y="2240"/>
                  </a:cubicBezTo>
                  <a:cubicBezTo>
                    <a:pt x="755" y="2183"/>
                    <a:pt x="677" y="2126"/>
                    <a:pt x="596" y="2069"/>
                  </a:cubicBezTo>
                  <a:cubicBezTo>
                    <a:pt x="527" y="2017"/>
                    <a:pt x="455" y="1968"/>
                    <a:pt x="384" y="1919"/>
                  </a:cubicBezTo>
                  <a:cubicBezTo>
                    <a:pt x="375" y="1914"/>
                    <a:pt x="369" y="1909"/>
                    <a:pt x="362" y="1904"/>
                  </a:cubicBezTo>
                  <a:cubicBezTo>
                    <a:pt x="357" y="1925"/>
                    <a:pt x="352" y="1947"/>
                    <a:pt x="347" y="1970"/>
                  </a:cubicBezTo>
                  <a:cubicBezTo>
                    <a:pt x="312" y="2147"/>
                    <a:pt x="279" y="2326"/>
                    <a:pt x="246" y="2503"/>
                  </a:cubicBezTo>
                  <a:cubicBezTo>
                    <a:pt x="215" y="2672"/>
                    <a:pt x="183" y="2840"/>
                    <a:pt x="162" y="3010"/>
                  </a:cubicBezTo>
                  <a:cubicBezTo>
                    <a:pt x="150" y="3097"/>
                    <a:pt x="140" y="3183"/>
                    <a:pt x="127" y="3268"/>
                  </a:cubicBezTo>
                  <a:cubicBezTo>
                    <a:pt x="114" y="3359"/>
                    <a:pt x="100" y="3448"/>
                    <a:pt x="86" y="3538"/>
                  </a:cubicBezTo>
                  <a:cubicBezTo>
                    <a:pt x="64" y="3710"/>
                    <a:pt x="42" y="3882"/>
                    <a:pt x="27" y="4055"/>
                  </a:cubicBezTo>
                  <a:cubicBezTo>
                    <a:pt x="22" y="4090"/>
                    <a:pt x="21" y="4123"/>
                    <a:pt x="17" y="4159"/>
                  </a:cubicBezTo>
                  <a:cubicBezTo>
                    <a:pt x="18" y="4158"/>
                    <a:pt x="18" y="4157"/>
                    <a:pt x="18" y="4156"/>
                  </a:cubicBezTo>
                  <a:lnTo>
                    <a:pt x="18" y="4156"/>
                  </a:lnTo>
                  <a:cubicBezTo>
                    <a:pt x="11" y="4283"/>
                    <a:pt x="4" y="4410"/>
                    <a:pt x="2" y="4537"/>
                  </a:cubicBezTo>
                  <a:cubicBezTo>
                    <a:pt x="1" y="4649"/>
                    <a:pt x="1" y="4759"/>
                    <a:pt x="7" y="4870"/>
                  </a:cubicBezTo>
                  <a:lnTo>
                    <a:pt x="7" y="4864"/>
                  </a:lnTo>
                  <a:cubicBezTo>
                    <a:pt x="8" y="4895"/>
                    <a:pt x="11" y="4927"/>
                    <a:pt x="13" y="4957"/>
                  </a:cubicBezTo>
                  <a:cubicBezTo>
                    <a:pt x="13" y="4962"/>
                    <a:pt x="13" y="4968"/>
                    <a:pt x="12" y="4971"/>
                  </a:cubicBezTo>
                  <a:cubicBezTo>
                    <a:pt x="42" y="4986"/>
                    <a:pt x="70" y="5002"/>
                    <a:pt x="100" y="5019"/>
                  </a:cubicBezTo>
                  <a:cubicBezTo>
                    <a:pt x="248" y="5104"/>
                    <a:pt x="396" y="5187"/>
                    <a:pt x="551" y="5262"/>
                  </a:cubicBezTo>
                  <a:cubicBezTo>
                    <a:pt x="708" y="5327"/>
                    <a:pt x="868" y="5384"/>
                    <a:pt x="1029" y="5437"/>
                  </a:cubicBezTo>
                  <a:cubicBezTo>
                    <a:pt x="1030" y="5438"/>
                    <a:pt x="1031" y="5438"/>
                    <a:pt x="1033" y="5438"/>
                  </a:cubicBezTo>
                  <a:cubicBezTo>
                    <a:pt x="1034" y="5438"/>
                    <a:pt x="1034" y="5439"/>
                    <a:pt x="1035" y="5439"/>
                  </a:cubicBezTo>
                  <a:cubicBezTo>
                    <a:pt x="1035" y="5439"/>
                    <a:pt x="1034" y="5439"/>
                    <a:pt x="1034" y="5438"/>
                  </a:cubicBezTo>
                  <a:lnTo>
                    <a:pt x="1034" y="5438"/>
                  </a:lnTo>
                  <a:cubicBezTo>
                    <a:pt x="1067" y="5449"/>
                    <a:pt x="1100" y="5459"/>
                    <a:pt x="1134" y="5466"/>
                  </a:cubicBezTo>
                  <a:cubicBezTo>
                    <a:pt x="1174" y="5476"/>
                    <a:pt x="1213" y="5486"/>
                    <a:pt x="1253" y="5494"/>
                  </a:cubicBezTo>
                  <a:cubicBezTo>
                    <a:pt x="1280" y="5497"/>
                    <a:pt x="1307" y="5500"/>
                    <a:pt x="1333" y="5504"/>
                  </a:cubicBezTo>
                  <a:cubicBezTo>
                    <a:pt x="1363" y="5507"/>
                    <a:pt x="1395" y="5509"/>
                    <a:pt x="1426" y="5510"/>
                  </a:cubicBezTo>
                  <a:lnTo>
                    <a:pt x="1415" y="5510"/>
                  </a:lnTo>
                  <a:cubicBezTo>
                    <a:pt x="1499" y="5513"/>
                    <a:pt x="1585" y="5516"/>
                    <a:pt x="1669" y="5516"/>
                  </a:cubicBezTo>
                  <a:cubicBezTo>
                    <a:pt x="1755" y="5515"/>
                    <a:pt x="1839" y="5507"/>
                    <a:pt x="1923" y="5501"/>
                  </a:cubicBezTo>
                  <a:cubicBezTo>
                    <a:pt x="1998" y="5494"/>
                    <a:pt x="2070" y="5486"/>
                    <a:pt x="2143" y="5476"/>
                  </a:cubicBezTo>
                  <a:cubicBezTo>
                    <a:pt x="2205" y="5468"/>
                    <a:pt x="2268" y="5456"/>
                    <a:pt x="2330" y="5445"/>
                  </a:cubicBezTo>
                  <a:cubicBezTo>
                    <a:pt x="2331" y="5445"/>
                    <a:pt x="2333" y="5445"/>
                    <a:pt x="2334" y="5444"/>
                  </a:cubicBezTo>
                  <a:cubicBezTo>
                    <a:pt x="2336" y="5444"/>
                    <a:pt x="2338" y="5444"/>
                    <a:pt x="2340" y="5443"/>
                  </a:cubicBezTo>
                  <a:cubicBezTo>
                    <a:pt x="2578" y="5391"/>
                    <a:pt x="2811" y="5319"/>
                    <a:pt x="3042" y="5239"/>
                  </a:cubicBezTo>
                  <a:cubicBezTo>
                    <a:pt x="3237" y="5171"/>
                    <a:pt x="3428" y="5095"/>
                    <a:pt x="3615" y="5009"/>
                  </a:cubicBezTo>
                  <a:cubicBezTo>
                    <a:pt x="3769" y="4938"/>
                    <a:pt x="3923" y="4867"/>
                    <a:pt x="4077" y="4792"/>
                  </a:cubicBezTo>
                  <a:cubicBezTo>
                    <a:pt x="4078" y="4790"/>
                    <a:pt x="4079" y="4790"/>
                    <a:pt x="4081" y="4790"/>
                  </a:cubicBezTo>
                  <a:cubicBezTo>
                    <a:pt x="4083" y="4790"/>
                    <a:pt x="4084" y="4789"/>
                    <a:pt x="4086" y="4788"/>
                  </a:cubicBezTo>
                  <a:lnTo>
                    <a:pt x="4087" y="4788"/>
                  </a:lnTo>
                  <a:cubicBezTo>
                    <a:pt x="4196" y="4732"/>
                    <a:pt x="4301" y="4671"/>
                    <a:pt x="4409" y="4614"/>
                  </a:cubicBezTo>
                  <a:cubicBezTo>
                    <a:pt x="4512" y="4560"/>
                    <a:pt x="4615" y="4508"/>
                    <a:pt x="4711" y="4443"/>
                  </a:cubicBezTo>
                  <a:cubicBezTo>
                    <a:pt x="4762" y="4408"/>
                    <a:pt x="4812" y="4374"/>
                    <a:pt x="4863" y="4340"/>
                  </a:cubicBezTo>
                  <a:cubicBezTo>
                    <a:pt x="4917" y="4308"/>
                    <a:pt x="4969" y="4276"/>
                    <a:pt x="5021" y="4243"/>
                  </a:cubicBezTo>
                  <a:cubicBezTo>
                    <a:pt x="5063" y="4217"/>
                    <a:pt x="5103" y="4192"/>
                    <a:pt x="5142" y="4166"/>
                  </a:cubicBezTo>
                  <a:cubicBezTo>
                    <a:pt x="5191" y="4135"/>
                    <a:pt x="5240" y="4107"/>
                    <a:pt x="5290" y="4078"/>
                  </a:cubicBezTo>
                  <a:cubicBezTo>
                    <a:pt x="5335" y="4052"/>
                    <a:pt x="5382" y="4025"/>
                    <a:pt x="5426" y="3999"/>
                  </a:cubicBezTo>
                  <a:cubicBezTo>
                    <a:pt x="5474" y="3970"/>
                    <a:pt x="5523" y="3943"/>
                    <a:pt x="5570" y="3915"/>
                  </a:cubicBezTo>
                  <a:cubicBezTo>
                    <a:pt x="5625" y="3882"/>
                    <a:pt x="5678" y="3849"/>
                    <a:pt x="5732" y="3815"/>
                  </a:cubicBezTo>
                  <a:cubicBezTo>
                    <a:pt x="5789" y="3781"/>
                    <a:pt x="5844" y="3746"/>
                    <a:pt x="5900" y="3710"/>
                  </a:cubicBezTo>
                  <a:cubicBezTo>
                    <a:pt x="5976" y="3655"/>
                    <a:pt x="6058" y="3606"/>
                    <a:pt x="6135" y="3555"/>
                  </a:cubicBezTo>
                  <a:lnTo>
                    <a:pt x="6135" y="3550"/>
                  </a:lnTo>
                  <a:cubicBezTo>
                    <a:pt x="6137" y="3446"/>
                    <a:pt x="6142" y="3344"/>
                    <a:pt x="6148" y="3241"/>
                  </a:cubicBezTo>
                  <a:cubicBezTo>
                    <a:pt x="6150" y="3227"/>
                    <a:pt x="6153" y="3214"/>
                    <a:pt x="6163" y="3203"/>
                  </a:cubicBezTo>
                  <a:cubicBezTo>
                    <a:pt x="6172" y="3222"/>
                    <a:pt x="6183" y="3240"/>
                    <a:pt x="6195" y="3258"/>
                  </a:cubicBezTo>
                  <a:cubicBezTo>
                    <a:pt x="6197" y="3262"/>
                    <a:pt x="6199" y="3266"/>
                    <a:pt x="6202" y="3270"/>
                  </a:cubicBezTo>
                  <a:cubicBezTo>
                    <a:pt x="6213" y="3293"/>
                    <a:pt x="6224" y="3316"/>
                    <a:pt x="6233" y="3342"/>
                  </a:cubicBezTo>
                  <a:cubicBezTo>
                    <a:pt x="6239" y="3361"/>
                    <a:pt x="6245" y="3380"/>
                    <a:pt x="6252" y="3399"/>
                  </a:cubicBezTo>
                  <a:cubicBezTo>
                    <a:pt x="6257" y="3411"/>
                    <a:pt x="6264" y="3426"/>
                    <a:pt x="6269" y="3440"/>
                  </a:cubicBezTo>
                  <a:cubicBezTo>
                    <a:pt x="6274" y="3457"/>
                    <a:pt x="6277" y="3473"/>
                    <a:pt x="6281" y="3490"/>
                  </a:cubicBezTo>
                  <a:cubicBezTo>
                    <a:pt x="6286" y="3509"/>
                    <a:pt x="6291" y="3529"/>
                    <a:pt x="6296" y="3550"/>
                  </a:cubicBezTo>
                  <a:lnTo>
                    <a:pt x="6295" y="3550"/>
                  </a:lnTo>
                  <a:cubicBezTo>
                    <a:pt x="6301" y="3581"/>
                    <a:pt x="6306" y="3613"/>
                    <a:pt x="6310" y="3644"/>
                  </a:cubicBezTo>
                  <a:cubicBezTo>
                    <a:pt x="6310" y="3664"/>
                    <a:pt x="6310" y="3685"/>
                    <a:pt x="6311" y="3704"/>
                  </a:cubicBezTo>
                  <a:cubicBezTo>
                    <a:pt x="6311" y="3799"/>
                    <a:pt x="6316" y="3894"/>
                    <a:pt x="6316" y="3989"/>
                  </a:cubicBezTo>
                  <a:cubicBezTo>
                    <a:pt x="6318" y="4170"/>
                    <a:pt x="6302" y="4352"/>
                    <a:pt x="6291" y="4532"/>
                  </a:cubicBezTo>
                  <a:cubicBezTo>
                    <a:pt x="6286" y="4623"/>
                    <a:pt x="6281" y="4712"/>
                    <a:pt x="6281" y="4803"/>
                  </a:cubicBezTo>
                  <a:cubicBezTo>
                    <a:pt x="6281" y="4903"/>
                    <a:pt x="6282" y="5002"/>
                    <a:pt x="6286" y="5103"/>
                  </a:cubicBezTo>
                  <a:cubicBezTo>
                    <a:pt x="6288" y="5295"/>
                    <a:pt x="6282" y="5486"/>
                    <a:pt x="6281" y="5678"/>
                  </a:cubicBezTo>
                  <a:cubicBezTo>
                    <a:pt x="6280" y="5872"/>
                    <a:pt x="6280" y="6065"/>
                    <a:pt x="6285" y="6259"/>
                  </a:cubicBezTo>
                  <a:cubicBezTo>
                    <a:pt x="6287" y="6450"/>
                    <a:pt x="6288" y="6639"/>
                    <a:pt x="6288" y="6830"/>
                  </a:cubicBezTo>
                  <a:cubicBezTo>
                    <a:pt x="6288" y="7013"/>
                    <a:pt x="6298" y="7198"/>
                    <a:pt x="6301" y="7380"/>
                  </a:cubicBezTo>
                  <a:cubicBezTo>
                    <a:pt x="6304" y="7576"/>
                    <a:pt x="6306" y="7770"/>
                    <a:pt x="6307" y="7964"/>
                  </a:cubicBezTo>
                  <a:cubicBezTo>
                    <a:pt x="6308" y="8117"/>
                    <a:pt x="6303" y="8272"/>
                    <a:pt x="6296" y="8427"/>
                  </a:cubicBezTo>
                  <a:lnTo>
                    <a:pt x="6296" y="8442"/>
                  </a:lnTo>
                  <a:cubicBezTo>
                    <a:pt x="6296" y="8443"/>
                    <a:pt x="6295" y="8443"/>
                    <a:pt x="6295" y="8445"/>
                  </a:cubicBezTo>
                  <a:cubicBezTo>
                    <a:pt x="6293" y="8476"/>
                    <a:pt x="6292" y="8507"/>
                    <a:pt x="6291" y="8539"/>
                  </a:cubicBezTo>
                  <a:cubicBezTo>
                    <a:pt x="6290" y="8552"/>
                    <a:pt x="6290" y="8565"/>
                    <a:pt x="6288" y="8580"/>
                  </a:cubicBezTo>
                  <a:cubicBezTo>
                    <a:pt x="6288" y="8590"/>
                    <a:pt x="6287" y="8600"/>
                    <a:pt x="6287" y="8609"/>
                  </a:cubicBezTo>
                  <a:cubicBezTo>
                    <a:pt x="6285" y="8639"/>
                    <a:pt x="6282" y="8670"/>
                    <a:pt x="6281" y="8701"/>
                  </a:cubicBezTo>
                  <a:cubicBezTo>
                    <a:pt x="6278" y="8750"/>
                    <a:pt x="6275" y="8797"/>
                    <a:pt x="6272" y="8846"/>
                  </a:cubicBezTo>
                  <a:cubicBezTo>
                    <a:pt x="6267" y="8937"/>
                    <a:pt x="6260" y="9029"/>
                    <a:pt x="6250" y="9118"/>
                  </a:cubicBezTo>
                  <a:cubicBezTo>
                    <a:pt x="6240" y="9212"/>
                    <a:pt x="6230" y="9304"/>
                    <a:pt x="6217" y="9398"/>
                  </a:cubicBezTo>
                  <a:cubicBezTo>
                    <a:pt x="6204" y="9499"/>
                    <a:pt x="6193" y="9601"/>
                    <a:pt x="6183" y="9702"/>
                  </a:cubicBezTo>
                  <a:cubicBezTo>
                    <a:pt x="6174" y="9798"/>
                    <a:pt x="6167" y="9892"/>
                    <a:pt x="6158" y="9988"/>
                  </a:cubicBezTo>
                  <a:cubicBezTo>
                    <a:pt x="6148" y="10082"/>
                    <a:pt x="6137" y="10175"/>
                    <a:pt x="6126" y="10269"/>
                  </a:cubicBezTo>
                  <a:cubicBezTo>
                    <a:pt x="6115" y="10358"/>
                    <a:pt x="6106" y="10448"/>
                    <a:pt x="6096" y="10536"/>
                  </a:cubicBezTo>
                  <a:cubicBezTo>
                    <a:pt x="6085" y="10630"/>
                    <a:pt x="6071" y="10723"/>
                    <a:pt x="6059" y="10817"/>
                  </a:cubicBezTo>
                  <a:cubicBezTo>
                    <a:pt x="6023" y="11063"/>
                    <a:pt x="5977" y="11304"/>
                    <a:pt x="5934" y="11548"/>
                  </a:cubicBezTo>
                  <a:cubicBezTo>
                    <a:pt x="5909" y="11682"/>
                    <a:pt x="5887" y="11816"/>
                    <a:pt x="5866" y="11950"/>
                  </a:cubicBezTo>
                  <a:cubicBezTo>
                    <a:pt x="5847" y="12071"/>
                    <a:pt x="5828" y="12192"/>
                    <a:pt x="5806" y="12311"/>
                  </a:cubicBezTo>
                  <a:cubicBezTo>
                    <a:pt x="5796" y="12358"/>
                    <a:pt x="5787" y="12403"/>
                    <a:pt x="5780" y="12448"/>
                  </a:cubicBezTo>
                  <a:cubicBezTo>
                    <a:pt x="5745" y="12627"/>
                    <a:pt x="5705" y="12806"/>
                    <a:pt x="5664" y="12983"/>
                  </a:cubicBezTo>
                  <a:cubicBezTo>
                    <a:pt x="5622" y="13177"/>
                    <a:pt x="5582" y="13369"/>
                    <a:pt x="5538" y="13562"/>
                  </a:cubicBezTo>
                  <a:cubicBezTo>
                    <a:pt x="5497" y="13748"/>
                    <a:pt x="5447" y="13932"/>
                    <a:pt x="5404" y="14117"/>
                  </a:cubicBezTo>
                  <a:cubicBezTo>
                    <a:pt x="5360" y="14309"/>
                    <a:pt x="5318" y="14501"/>
                    <a:pt x="5274" y="14692"/>
                  </a:cubicBezTo>
                  <a:cubicBezTo>
                    <a:pt x="5230" y="14881"/>
                    <a:pt x="5183" y="15069"/>
                    <a:pt x="5135" y="15258"/>
                  </a:cubicBezTo>
                  <a:cubicBezTo>
                    <a:pt x="5085" y="15446"/>
                    <a:pt x="5040" y="15635"/>
                    <a:pt x="4997" y="15825"/>
                  </a:cubicBezTo>
                  <a:cubicBezTo>
                    <a:pt x="4914" y="16189"/>
                    <a:pt x="4816" y="16549"/>
                    <a:pt x="4730" y="16911"/>
                  </a:cubicBezTo>
                  <a:cubicBezTo>
                    <a:pt x="4685" y="17109"/>
                    <a:pt x="4640" y="17307"/>
                    <a:pt x="4590" y="17504"/>
                  </a:cubicBezTo>
                  <a:cubicBezTo>
                    <a:pt x="4547" y="17680"/>
                    <a:pt x="4501" y="17855"/>
                    <a:pt x="4456" y="18033"/>
                  </a:cubicBezTo>
                  <a:cubicBezTo>
                    <a:pt x="4405" y="18232"/>
                    <a:pt x="4358" y="18433"/>
                    <a:pt x="4311" y="18634"/>
                  </a:cubicBezTo>
                  <a:cubicBezTo>
                    <a:pt x="4270" y="18819"/>
                    <a:pt x="4228" y="19001"/>
                    <a:pt x="4180" y="19184"/>
                  </a:cubicBezTo>
                  <a:cubicBezTo>
                    <a:pt x="4120" y="19410"/>
                    <a:pt x="4056" y="19634"/>
                    <a:pt x="4001" y="19862"/>
                  </a:cubicBezTo>
                  <a:cubicBezTo>
                    <a:pt x="3948" y="20081"/>
                    <a:pt x="3903" y="20300"/>
                    <a:pt x="3860" y="20520"/>
                  </a:cubicBezTo>
                  <a:cubicBezTo>
                    <a:pt x="3838" y="20634"/>
                    <a:pt x="3817" y="20749"/>
                    <a:pt x="3795" y="20865"/>
                  </a:cubicBezTo>
                  <a:cubicBezTo>
                    <a:pt x="3779" y="20949"/>
                    <a:pt x="3758" y="21035"/>
                    <a:pt x="3739" y="21118"/>
                  </a:cubicBezTo>
                  <a:cubicBezTo>
                    <a:pt x="3801" y="21131"/>
                    <a:pt x="3863" y="21144"/>
                    <a:pt x="3925" y="21160"/>
                  </a:cubicBezTo>
                  <a:cubicBezTo>
                    <a:pt x="4093" y="21200"/>
                    <a:pt x="4258" y="21247"/>
                    <a:pt x="4424" y="21289"/>
                  </a:cubicBezTo>
                  <a:cubicBezTo>
                    <a:pt x="4565" y="21322"/>
                    <a:pt x="4709" y="21358"/>
                    <a:pt x="4849" y="21394"/>
                  </a:cubicBezTo>
                  <a:cubicBezTo>
                    <a:pt x="4913" y="21408"/>
                    <a:pt x="4976" y="21422"/>
                    <a:pt x="5039" y="21432"/>
                  </a:cubicBezTo>
                  <a:cubicBezTo>
                    <a:pt x="5064" y="21435"/>
                    <a:pt x="5088" y="21440"/>
                    <a:pt x="5111" y="21446"/>
                  </a:cubicBezTo>
                  <a:cubicBezTo>
                    <a:pt x="5146" y="21277"/>
                    <a:pt x="5179" y="21108"/>
                    <a:pt x="5213" y="20938"/>
                  </a:cubicBezTo>
                  <a:lnTo>
                    <a:pt x="5213" y="20942"/>
                  </a:lnTo>
                  <a:cubicBezTo>
                    <a:pt x="5230" y="20854"/>
                    <a:pt x="5246" y="20764"/>
                    <a:pt x="5264" y="20677"/>
                  </a:cubicBezTo>
                  <a:lnTo>
                    <a:pt x="5264" y="20681"/>
                  </a:lnTo>
                  <a:cubicBezTo>
                    <a:pt x="5297" y="20505"/>
                    <a:pt x="5329" y="20330"/>
                    <a:pt x="5369" y="20155"/>
                  </a:cubicBezTo>
                  <a:lnTo>
                    <a:pt x="5501" y="19578"/>
                  </a:lnTo>
                  <a:cubicBezTo>
                    <a:pt x="5586" y="19210"/>
                    <a:pt x="5677" y="18843"/>
                    <a:pt x="5760" y="18473"/>
                  </a:cubicBezTo>
                  <a:cubicBezTo>
                    <a:pt x="5844" y="18104"/>
                    <a:pt x="5926" y="17732"/>
                    <a:pt x="6018" y="17364"/>
                  </a:cubicBezTo>
                  <a:cubicBezTo>
                    <a:pt x="6064" y="17186"/>
                    <a:pt x="6110" y="17007"/>
                    <a:pt x="6152" y="16827"/>
                  </a:cubicBezTo>
                  <a:cubicBezTo>
                    <a:pt x="6195" y="16642"/>
                    <a:pt x="6236" y="16456"/>
                    <a:pt x="6276" y="16270"/>
                  </a:cubicBezTo>
                  <a:cubicBezTo>
                    <a:pt x="6304" y="16139"/>
                    <a:pt x="6333" y="16007"/>
                    <a:pt x="6359" y="15876"/>
                  </a:cubicBezTo>
                  <a:cubicBezTo>
                    <a:pt x="6392" y="15695"/>
                    <a:pt x="6423" y="15513"/>
                    <a:pt x="6457" y="15331"/>
                  </a:cubicBezTo>
                  <a:cubicBezTo>
                    <a:pt x="6490" y="15148"/>
                    <a:pt x="6528" y="14966"/>
                    <a:pt x="6569" y="14785"/>
                  </a:cubicBezTo>
                  <a:cubicBezTo>
                    <a:pt x="6611" y="14601"/>
                    <a:pt x="6649" y="14417"/>
                    <a:pt x="6691" y="14232"/>
                  </a:cubicBezTo>
                  <a:cubicBezTo>
                    <a:pt x="6732" y="14049"/>
                    <a:pt x="6778" y="13866"/>
                    <a:pt x="6820" y="13681"/>
                  </a:cubicBezTo>
                  <a:cubicBezTo>
                    <a:pt x="6861" y="13499"/>
                    <a:pt x="6905" y="13319"/>
                    <a:pt x="6942" y="13137"/>
                  </a:cubicBezTo>
                  <a:cubicBezTo>
                    <a:pt x="6963" y="13039"/>
                    <a:pt x="6984" y="12940"/>
                    <a:pt x="7009" y="12842"/>
                  </a:cubicBezTo>
                  <a:cubicBezTo>
                    <a:pt x="7031" y="12754"/>
                    <a:pt x="7055" y="12667"/>
                    <a:pt x="7080" y="12580"/>
                  </a:cubicBezTo>
                  <a:cubicBezTo>
                    <a:pt x="7129" y="12406"/>
                    <a:pt x="7176" y="12234"/>
                    <a:pt x="7231" y="12063"/>
                  </a:cubicBezTo>
                  <a:lnTo>
                    <a:pt x="7316" y="11795"/>
                  </a:lnTo>
                  <a:cubicBezTo>
                    <a:pt x="7343" y="11708"/>
                    <a:pt x="7367" y="11617"/>
                    <a:pt x="7391" y="11529"/>
                  </a:cubicBezTo>
                  <a:cubicBezTo>
                    <a:pt x="7400" y="11495"/>
                    <a:pt x="7408" y="11460"/>
                    <a:pt x="7421" y="11426"/>
                  </a:cubicBezTo>
                  <a:cubicBezTo>
                    <a:pt x="7421" y="11425"/>
                    <a:pt x="7421" y="11424"/>
                    <a:pt x="7422" y="11423"/>
                  </a:cubicBezTo>
                  <a:cubicBezTo>
                    <a:pt x="7386" y="11366"/>
                    <a:pt x="7350" y="11307"/>
                    <a:pt x="7313" y="11249"/>
                  </a:cubicBezTo>
                  <a:cubicBezTo>
                    <a:pt x="7271" y="11181"/>
                    <a:pt x="7228" y="11113"/>
                    <a:pt x="7184" y="11047"/>
                  </a:cubicBezTo>
                  <a:cubicBezTo>
                    <a:pt x="7132" y="10967"/>
                    <a:pt x="7082" y="10884"/>
                    <a:pt x="7032" y="10804"/>
                  </a:cubicBezTo>
                  <a:cubicBezTo>
                    <a:pt x="6988" y="10734"/>
                    <a:pt x="6946" y="10666"/>
                    <a:pt x="6906" y="10597"/>
                  </a:cubicBezTo>
                  <a:cubicBezTo>
                    <a:pt x="6860" y="10520"/>
                    <a:pt x="6817" y="10442"/>
                    <a:pt x="6771" y="10365"/>
                  </a:cubicBezTo>
                  <a:cubicBezTo>
                    <a:pt x="6726" y="10289"/>
                    <a:pt x="6681" y="10213"/>
                    <a:pt x="6645" y="10134"/>
                  </a:cubicBezTo>
                  <a:cubicBezTo>
                    <a:pt x="6624" y="10088"/>
                    <a:pt x="6611" y="10038"/>
                    <a:pt x="6611" y="9988"/>
                  </a:cubicBezTo>
                  <a:cubicBezTo>
                    <a:pt x="6611" y="9974"/>
                    <a:pt x="6613" y="9958"/>
                    <a:pt x="6619" y="9946"/>
                  </a:cubicBezTo>
                  <a:cubicBezTo>
                    <a:pt x="6624" y="9936"/>
                    <a:pt x="6629" y="9926"/>
                    <a:pt x="6637" y="9920"/>
                  </a:cubicBezTo>
                  <a:cubicBezTo>
                    <a:pt x="6642" y="9915"/>
                    <a:pt x="6645" y="9910"/>
                    <a:pt x="6650" y="9906"/>
                  </a:cubicBezTo>
                  <a:cubicBezTo>
                    <a:pt x="6669" y="9889"/>
                    <a:pt x="6690" y="9875"/>
                    <a:pt x="6711" y="9859"/>
                  </a:cubicBezTo>
                  <a:cubicBezTo>
                    <a:pt x="6740" y="9837"/>
                    <a:pt x="6768" y="9817"/>
                    <a:pt x="6797" y="9796"/>
                  </a:cubicBezTo>
                  <a:cubicBezTo>
                    <a:pt x="6864" y="9751"/>
                    <a:pt x="6931" y="9706"/>
                    <a:pt x="6998" y="9662"/>
                  </a:cubicBezTo>
                  <a:cubicBezTo>
                    <a:pt x="7062" y="9620"/>
                    <a:pt x="7124" y="9577"/>
                    <a:pt x="7185" y="9533"/>
                  </a:cubicBezTo>
                  <a:cubicBezTo>
                    <a:pt x="7250" y="9488"/>
                    <a:pt x="7314" y="9445"/>
                    <a:pt x="7385" y="9409"/>
                  </a:cubicBezTo>
                  <a:cubicBezTo>
                    <a:pt x="7410" y="9395"/>
                    <a:pt x="7437" y="9382"/>
                    <a:pt x="7464" y="9366"/>
                  </a:cubicBezTo>
                  <a:cubicBezTo>
                    <a:pt x="7428" y="9320"/>
                    <a:pt x="7407" y="9262"/>
                    <a:pt x="7393" y="9205"/>
                  </a:cubicBezTo>
                  <a:cubicBezTo>
                    <a:pt x="7385" y="9170"/>
                    <a:pt x="7377" y="9134"/>
                    <a:pt x="7371" y="9098"/>
                  </a:cubicBezTo>
                  <a:cubicBezTo>
                    <a:pt x="7369" y="9085"/>
                    <a:pt x="7366" y="9071"/>
                    <a:pt x="7365" y="9058"/>
                  </a:cubicBezTo>
                  <a:cubicBezTo>
                    <a:pt x="7361" y="9030"/>
                    <a:pt x="7365" y="9000"/>
                    <a:pt x="7369" y="8972"/>
                  </a:cubicBezTo>
                  <a:cubicBezTo>
                    <a:pt x="7376" y="8912"/>
                    <a:pt x="7393" y="8855"/>
                    <a:pt x="7417" y="8800"/>
                  </a:cubicBezTo>
                  <a:cubicBezTo>
                    <a:pt x="7424" y="8781"/>
                    <a:pt x="7432" y="8761"/>
                    <a:pt x="7443" y="8745"/>
                  </a:cubicBezTo>
                  <a:cubicBezTo>
                    <a:pt x="7454" y="8726"/>
                    <a:pt x="7467" y="8709"/>
                    <a:pt x="7478" y="8690"/>
                  </a:cubicBezTo>
                  <a:cubicBezTo>
                    <a:pt x="7510" y="8637"/>
                    <a:pt x="7552" y="8594"/>
                    <a:pt x="7596" y="8550"/>
                  </a:cubicBezTo>
                  <a:cubicBezTo>
                    <a:pt x="7622" y="8524"/>
                    <a:pt x="7648" y="8498"/>
                    <a:pt x="7677" y="8477"/>
                  </a:cubicBezTo>
                  <a:cubicBezTo>
                    <a:pt x="7710" y="8456"/>
                    <a:pt x="7742" y="8436"/>
                    <a:pt x="7774" y="8417"/>
                  </a:cubicBezTo>
                  <a:cubicBezTo>
                    <a:pt x="7774" y="8417"/>
                    <a:pt x="7775" y="8416"/>
                    <a:pt x="7775" y="8416"/>
                  </a:cubicBezTo>
                  <a:cubicBezTo>
                    <a:pt x="7775" y="8416"/>
                    <a:pt x="7775" y="8416"/>
                    <a:pt x="7775" y="8417"/>
                  </a:cubicBezTo>
                  <a:cubicBezTo>
                    <a:pt x="7785" y="8413"/>
                    <a:pt x="7793" y="8407"/>
                    <a:pt x="7801" y="8403"/>
                  </a:cubicBezTo>
                  <a:cubicBezTo>
                    <a:pt x="7808" y="8396"/>
                    <a:pt x="7814" y="8391"/>
                    <a:pt x="7820" y="8385"/>
                  </a:cubicBezTo>
                  <a:cubicBezTo>
                    <a:pt x="7821" y="8385"/>
                    <a:pt x="7821" y="8384"/>
                    <a:pt x="7823" y="8381"/>
                  </a:cubicBezTo>
                  <a:cubicBezTo>
                    <a:pt x="7845" y="8358"/>
                    <a:pt x="7857" y="8324"/>
                    <a:pt x="7868" y="8293"/>
                  </a:cubicBezTo>
                  <a:cubicBezTo>
                    <a:pt x="7880" y="8256"/>
                    <a:pt x="7882" y="8218"/>
                    <a:pt x="7883" y="8179"/>
                  </a:cubicBezTo>
                  <a:lnTo>
                    <a:pt x="7883" y="8166"/>
                  </a:lnTo>
                  <a:lnTo>
                    <a:pt x="7883" y="8163"/>
                  </a:lnTo>
                  <a:cubicBezTo>
                    <a:pt x="7880" y="8152"/>
                    <a:pt x="7879" y="8143"/>
                    <a:pt x="7877" y="8135"/>
                  </a:cubicBezTo>
                  <a:cubicBezTo>
                    <a:pt x="7877" y="8127"/>
                    <a:pt x="7877" y="8120"/>
                    <a:pt x="7875" y="8112"/>
                  </a:cubicBezTo>
                  <a:cubicBezTo>
                    <a:pt x="7875" y="8105"/>
                    <a:pt x="7874" y="8098"/>
                    <a:pt x="7872" y="8090"/>
                  </a:cubicBezTo>
                  <a:lnTo>
                    <a:pt x="7872" y="8089"/>
                  </a:lnTo>
                  <a:cubicBezTo>
                    <a:pt x="7871" y="8084"/>
                    <a:pt x="7870" y="8077"/>
                    <a:pt x="7870" y="8071"/>
                  </a:cubicBezTo>
                  <a:cubicBezTo>
                    <a:pt x="7865" y="8044"/>
                    <a:pt x="7860" y="8017"/>
                    <a:pt x="7854" y="7991"/>
                  </a:cubicBezTo>
                  <a:cubicBezTo>
                    <a:pt x="7851" y="7981"/>
                    <a:pt x="7847" y="7971"/>
                    <a:pt x="7845" y="7960"/>
                  </a:cubicBezTo>
                  <a:cubicBezTo>
                    <a:pt x="7844" y="7957"/>
                    <a:pt x="7842" y="7953"/>
                    <a:pt x="7842" y="7950"/>
                  </a:cubicBezTo>
                  <a:cubicBezTo>
                    <a:pt x="7839" y="7939"/>
                    <a:pt x="7835" y="7925"/>
                    <a:pt x="7830" y="7914"/>
                  </a:cubicBezTo>
                  <a:cubicBezTo>
                    <a:pt x="7825" y="7897"/>
                    <a:pt x="7820" y="7882"/>
                    <a:pt x="7813" y="7865"/>
                  </a:cubicBezTo>
                  <a:cubicBezTo>
                    <a:pt x="7813" y="7864"/>
                    <a:pt x="7813" y="7863"/>
                    <a:pt x="7811" y="7863"/>
                  </a:cubicBezTo>
                  <a:cubicBezTo>
                    <a:pt x="7808" y="7844"/>
                    <a:pt x="7803" y="7824"/>
                    <a:pt x="7795" y="7806"/>
                  </a:cubicBezTo>
                  <a:cubicBezTo>
                    <a:pt x="7785" y="7767"/>
                    <a:pt x="7775" y="7729"/>
                    <a:pt x="7766" y="7689"/>
                  </a:cubicBezTo>
                  <a:cubicBezTo>
                    <a:pt x="7742" y="7587"/>
                    <a:pt x="7711" y="7484"/>
                    <a:pt x="7686" y="7380"/>
                  </a:cubicBezTo>
                  <a:cubicBezTo>
                    <a:pt x="7668" y="7301"/>
                    <a:pt x="7651" y="7220"/>
                    <a:pt x="7635" y="7141"/>
                  </a:cubicBezTo>
                  <a:cubicBezTo>
                    <a:pt x="7625" y="7090"/>
                    <a:pt x="7615" y="7042"/>
                    <a:pt x="7608" y="6991"/>
                  </a:cubicBezTo>
                  <a:cubicBezTo>
                    <a:pt x="7598" y="6937"/>
                    <a:pt x="7591" y="6883"/>
                    <a:pt x="7581" y="6827"/>
                  </a:cubicBezTo>
                  <a:cubicBezTo>
                    <a:pt x="7565" y="6741"/>
                    <a:pt x="7550" y="6653"/>
                    <a:pt x="7535" y="6567"/>
                  </a:cubicBezTo>
                  <a:cubicBezTo>
                    <a:pt x="7521" y="6475"/>
                    <a:pt x="7510" y="6383"/>
                    <a:pt x="7495" y="6290"/>
                  </a:cubicBezTo>
                  <a:cubicBezTo>
                    <a:pt x="7480" y="6187"/>
                    <a:pt x="7464" y="6084"/>
                    <a:pt x="7452" y="5981"/>
                  </a:cubicBezTo>
                  <a:cubicBezTo>
                    <a:pt x="7437" y="5878"/>
                    <a:pt x="7424" y="5774"/>
                    <a:pt x="7407" y="5672"/>
                  </a:cubicBezTo>
                  <a:lnTo>
                    <a:pt x="7407" y="5672"/>
                  </a:lnTo>
                  <a:cubicBezTo>
                    <a:pt x="7407" y="5672"/>
                    <a:pt x="7407" y="5672"/>
                    <a:pt x="7407" y="5673"/>
                  </a:cubicBezTo>
                  <a:cubicBezTo>
                    <a:pt x="7388" y="5564"/>
                    <a:pt x="7365" y="5459"/>
                    <a:pt x="7350" y="5351"/>
                  </a:cubicBezTo>
                  <a:cubicBezTo>
                    <a:pt x="7333" y="5231"/>
                    <a:pt x="7324" y="5112"/>
                    <a:pt x="7312" y="4991"/>
                  </a:cubicBezTo>
                  <a:cubicBezTo>
                    <a:pt x="7287" y="4756"/>
                    <a:pt x="7262" y="4517"/>
                    <a:pt x="7222" y="4283"/>
                  </a:cubicBezTo>
                  <a:cubicBezTo>
                    <a:pt x="7209" y="4214"/>
                    <a:pt x="7194" y="4144"/>
                    <a:pt x="7180" y="4075"/>
                  </a:cubicBezTo>
                  <a:cubicBezTo>
                    <a:pt x="7166" y="3996"/>
                    <a:pt x="7153" y="3918"/>
                    <a:pt x="7144" y="3840"/>
                  </a:cubicBezTo>
                  <a:cubicBezTo>
                    <a:pt x="7128" y="3701"/>
                    <a:pt x="7119" y="3562"/>
                    <a:pt x="7098" y="3426"/>
                  </a:cubicBezTo>
                  <a:cubicBezTo>
                    <a:pt x="7072" y="3263"/>
                    <a:pt x="7052" y="3100"/>
                    <a:pt x="7037" y="2936"/>
                  </a:cubicBezTo>
                  <a:cubicBezTo>
                    <a:pt x="7029" y="2842"/>
                    <a:pt x="7018" y="2747"/>
                    <a:pt x="7005" y="2652"/>
                  </a:cubicBezTo>
                  <a:cubicBezTo>
                    <a:pt x="7003" y="2630"/>
                    <a:pt x="7000" y="2607"/>
                    <a:pt x="6998" y="2587"/>
                  </a:cubicBezTo>
                  <a:cubicBezTo>
                    <a:pt x="6995" y="2569"/>
                    <a:pt x="6993" y="2553"/>
                    <a:pt x="6989" y="2534"/>
                  </a:cubicBezTo>
                  <a:lnTo>
                    <a:pt x="6989" y="2534"/>
                  </a:lnTo>
                  <a:lnTo>
                    <a:pt x="6990" y="2535"/>
                  </a:lnTo>
                  <a:cubicBezTo>
                    <a:pt x="6988" y="2515"/>
                    <a:pt x="6984" y="2494"/>
                    <a:pt x="6980" y="2472"/>
                  </a:cubicBezTo>
                  <a:cubicBezTo>
                    <a:pt x="6980" y="2470"/>
                    <a:pt x="6980" y="2467"/>
                    <a:pt x="6979" y="2466"/>
                  </a:cubicBezTo>
                  <a:cubicBezTo>
                    <a:pt x="6980" y="2466"/>
                    <a:pt x="6980" y="2466"/>
                    <a:pt x="6980" y="2465"/>
                  </a:cubicBezTo>
                  <a:lnTo>
                    <a:pt x="6980" y="2463"/>
                  </a:lnTo>
                  <a:cubicBezTo>
                    <a:pt x="6993" y="2456"/>
                    <a:pt x="7003" y="2448"/>
                    <a:pt x="7014" y="2440"/>
                  </a:cubicBezTo>
                  <a:lnTo>
                    <a:pt x="7015" y="2440"/>
                  </a:lnTo>
                  <a:cubicBezTo>
                    <a:pt x="7058" y="2411"/>
                    <a:pt x="7101" y="2385"/>
                    <a:pt x="7143" y="2357"/>
                  </a:cubicBezTo>
                  <a:cubicBezTo>
                    <a:pt x="7149" y="2353"/>
                    <a:pt x="7155" y="2348"/>
                    <a:pt x="7161" y="2344"/>
                  </a:cubicBezTo>
                  <a:cubicBezTo>
                    <a:pt x="7168" y="2341"/>
                    <a:pt x="7174" y="2337"/>
                    <a:pt x="7179" y="2332"/>
                  </a:cubicBezTo>
                  <a:cubicBezTo>
                    <a:pt x="7190" y="2326"/>
                    <a:pt x="7201" y="2319"/>
                    <a:pt x="7211" y="2311"/>
                  </a:cubicBezTo>
                  <a:cubicBezTo>
                    <a:pt x="7220" y="2307"/>
                    <a:pt x="7225" y="2301"/>
                    <a:pt x="7230" y="2296"/>
                  </a:cubicBezTo>
                  <a:cubicBezTo>
                    <a:pt x="7253" y="2280"/>
                    <a:pt x="7276" y="2265"/>
                    <a:pt x="7299" y="2248"/>
                  </a:cubicBezTo>
                  <a:cubicBezTo>
                    <a:pt x="7356" y="2208"/>
                    <a:pt x="7411" y="2169"/>
                    <a:pt x="7470" y="2132"/>
                  </a:cubicBezTo>
                  <a:cubicBezTo>
                    <a:pt x="7508" y="2107"/>
                    <a:pt x="7548" y="2085"/>
                    <a:pt x="7587" y="2064"/>
                  </a:cubicBezTo>
                  <a:cubicBezTo>
                    <a:pt x="7562" y="2059"/>
                    <a:pt x="7539" y="2055"/>
                    <a:pt x="7516" y="2050"/>
                  </a:cubicBezTo>
                  <a:cubicBezTo>
                    <a:pt x="7485" y="2043"/>
                    <a:pt x="7453" y="2039"/>
                    <a:pt x="7419" y="2035"/>
                  </a:cubicBezTo>
                  <a:cubicBezTo>
                    <a:pt x="7371" y="2027"/>
                    <a:pt x="7325" y="2016"/>
                    <a:pt x="7278" y="2004"/>
                  </a:cubicBezTo>
                  <a:cubicBezTo>
                    <a:pt x="7242" y="1997"/>
                    <a:pt x="7205" y="1990"/>
                    <a:pt x="7168" y="1985"/>
                  </a:cubicBezTo>
                  <a:cubicBezTo>
                    <a:pt x="7156" y="1981"/>
                    <a:pt x="7143" y="1977"/>
                    <a:pt x="7132" y="1975"/>
                  </a:cubicBezTo>
                  <a:cubicBezTo>
                    <a:pt x="7125" y="1972"/>
                    <a:pt x="7118" y="1971"/>
                    <a:pt x="7112" y="1970"/>
                  </a:cubicBezTo>
                  <a:cubicBezTo>
                    <a:pt x="7106" y="1968"/>
                    <a:pt x="7099" y="1966"/>
                    <a:pt x="7093" y="1966"/>
                  </a:cubicBezTo>
                  <a:cubicBezTo>
                    <a:pt x="7073" y="1960"/>
                    <a:pt x="7054" y="1956"/>
                    <a:pt x="7035" y="1952"/>
                  </a:cubicBezTo>
                  <a:cubicBezTo>
                    <a:pt x="7032" y="1952"/>
                    <a:pt x="7031" y="1951"/>
                    <a:pt x="7029" y="1951"/>
                  </a:cubicBezTo>
                  <a:cubicBezTo>
                    <a:pt x="7011" y="1949"/>
                    <a:pt x="6994" y="1945"/>
                    <a:pt x="6977" y="1944"/>
                  </a:cubicBezTo>
                  <a:lnTo>
                    <a:pt x="6977" y="1942"/>
                  </a:lnTo>
                  <a:lnTo>
                    <a:pt x="6975" y="1942"/>
                  </a:lnTo>
                  <a:cubicBezTo>
                    <a:pt x="6978" y="1910"/>
                    <a:pt x="6982" y="1878"/>
                    <a:pt x="6984" y="1846"/>
                  </a:cubicBezTo>
                  <a:cubicBezTo>
                    <a:pt x="6984" y="1837"/>
                    <a:pt x="6985" y="1827"/>
                    <a:pt x="6985" y="1817"/>
                  </a:cubicBezTo>
                  <a:cubicBezTo>
                    <a:pt x="6988" y="1801"/>
                    <a:pt x="6993" y="1785"/>
                    <a:pt x="6995" y="1768"/>
                  </a:cubicBezTo>
                  <a:lnTo>
                    <a:pt x="6995" y="1766"/>
                  </a:lnTo>
                  <a:cubicBezTo>
                    <a:pt x="6996" y="1761"/>
                    <a:pt x="6998" y="1755"/>
                    <a:pt x="6998" y="1750"/>
                  </a:cubicBezTo>
                  <a:cubicBezTo>
                    <a:pt x="7001" y="1722"/>
                    <a:pt x="7009" y="1689"/>
                    <a:pt x="7009" y="1658"/>
                  </a:cubicBezTo>
                  <a:cubicBezTo>
                    <a:pt x="7017" y="1611"/>
                    <a:pt x="7026" y="1563"/>
                    <a:pt x="7033" y="1516"/>
                  </a:cubicBezTo>
                  <a:cubicBezTo>
                    <a:pt x="7041" y="1461"/>
                    <a:pt x="7048" y="1407"/>
                    <a:pt x="7059" y="1353"/>
                  </a:cubicBezTo>
                  <a:cubicBezTo>
                    <a:pt x="7074" y="1273"/>
                    <a:pt x="7092" y="1194"/>
                    <a:pt x="7102" y="1114"/>
                  </a:cubicBezTo>
                  <a:cubicBezTo>
                    <a:pt x="7115" y="1021"/>
                    <a:pt x="7127" y="925"/>
                    <a:pt x="7138" y="832"/>
                  </a:cubicBezTo>
                  <a:cubicBezTo>
                    <a:pt x="7149" y="748"/>
                    <a:pt x="7163" y="661"/>
                    <a:pt x="7173" y="577"/>
                  </a:cubicBezTo>
                  <a:cubicBezTo>
                    <a:pt x="7184" y="486"/>
                    <a:pt x="7199" y="397"/>
                    <a:pt x="7219" y="308"/>
                  </a:cubicBezTo>
                  <a:cubicBezTo>
                    <a:pt x="7235" y="229"/>
                    <a:pt x="7252" y="151"/>
                    <a:pt x="7271" y="74"/>
                  </a:cubicBezTo>
                  <a:cubicBezTo>
                    <a:pt x="7285" y="52"/>
                    <a:pt x="7287" y="25"/>
                    <a:pt x="7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4"/>
            <p:cNvSpPr/>
            <p:nvPr/>
          </p:nvSpPr>
          <p:spPr>
            <a:xfrm>
              <a:off x="1472275" y="4086650"/>
              <a:ext cx="35525" cy="95950"/>
            </a:xfrm>
            <a:custGeom>
              <a:avLst/>
              <a:gdLst/>
              <a:ahLst/>
              <a:cxnLst/>
              <a:rect l="l" t="t" r="r" b="b"/>
              <a:pathLst>
                <a:path w="1421" h="3838" extrusionOk="0">
                  <a:moveTo>
                    <a:pt x="502" y="1"/>
                  </a:moveTo>
                  <a:cubicBezTo>
                    <a:pt x="473" y="62"/>
                    <a:pt x="448" y="125"/>
                    <a:pt x="419" y="186"/>
                  </a:cubicBezTo>
                  <a:cubicBezTo>
                    <a:pt x="401" y="224"/>
                    <a:pt x="381" y="263"/>
                    <a:pt x="362" y="300"/>
                  </a:cubicBezTo>
                  <a:cubicBezTo>
                    <a:pt x="345" y="337"/>
                    <a:pt x="328" y="374"/>
                    <a:pt x="314" y="415"/>
                  </a:cubicBezTo>
                  <a:lnTo>
                    <a:pt x="313" y="415"/>
                  </a:lnTo>
                  <a:cubicBezTo>
                    <a:pt x="311" y="416"/>
                    <a:pt x="311" y="416"/>
                    <a:pt x="311" y="418"/>
                  </a:cubicBezTo>
                  <a:cubicBezTo>
                    <a:pt x="310" y="420"/>
                    <a:pt x="310" y="421"/>
                    <a:pt x="310" y="423"/>
                  </a:cubicBezTo>
                  <a:lnTo>
                    <a:pt x="309" y="423"/>
                  </a:lnTo>
                  <a:cubicBezTo>
                    <a:pt x="272" y="524"/>
                    <a:pt x="240" y="626"/>
                    <a:pt x="212" y="731"/>
                  </a:cubicBezTo>
                  <a:cubicBezTo>
                    <a:pt x="180" y="850"/>
                    <a:pt x="148" y="969"/>
                    <a:pt x="122" y="1091"/>
                  </a:cubicBezTo>
                  <a:cubicBezTo>
                    <a:pt x="97" y="1204"/>
                    <a:pt x="81" y="1319"/>
                    <a:pt x="65" y="1433"/>
                  </a:cubicBezTo>
                  <a:cubicBezTo>
                    <a:pt x="61" y="1464"/>
                    <a:pt x="57" y="1495"/>
                    <a:pt x="52" y="1525"/>
                  </a:cubicBezTo>
                  <a:cubicBezTo>
                    <a:pt x="47" y="1534"/>
                    <a:pt x="45" y="1545"/>
                    <a:pt x="44" y="1555"/>
                  </a:cubicBezTo>
                  <a:lnTo>
                    <a:pt x="40" y="1606"/>
                  </a:lnTo>
                  <a:cubicBezTo>
                    <a:pt x="36" y="1617"/>
                    <a:pt x="36" y="1629"/>
                    <a:pt x="35" y="1642"/>
                  </a:cubicBezTo>
                  <a:cubicBezTo>
                    <a:pt x="34" y="1655"/>
                    <a:pt x="32" y="1670"/>
                    <a:pt x="32" y="1684"/>
                  </a:cubicBezTo>
                  <a:lnTo>
                    <a:pt x="32" y="1694"/>
                  </a:lnTo>
                  <a:cubicBezTo>
                    <a:pt x="31" y="1715"/>
                    <a:pt x="30" y="1737"/>
                    <a:pt x="29" y="1757"/>
                  </a:cubicBezTo>
                  <a:cubicBezTo>
                    <a:pt x="27" y="1771"/>
                    <a:pt x="26" y="1782"/>
                    <a:pt x="25" y="1793"/>
                  </a:cubicBezTo>
                  <a:cubicBezTo>
                    <a:pt x="24" y="1799"/>
                    <a:pt x="24" y="1805"/>
                    <a:pt x="22" y="1810"/>
                  </a:cubicBezTo>
                  <a:lnTo>
                    <a:pt x="20" y="1810"/>
                  </a:lnTo>
                  <a:cubicBezTo>
                    <a:pt x="14" y="1877"/>
                    <a:pt x="11" y="1946"/>
                    <a:pt x="8" y="2013"/>
                  </a:cubicBezTo>
                  <a:cubicBezTo>
                    <a:pt x="4" y="2097"/>
                    <a:pt x="0" y="2179"/>
                    <a:pt x="3" y="2263"/>
                  </a:cubicBezTo>
                  <a:cubicBezTo>
                    <a:pt x="8" y="2411"/>
                    <a:pt x="5" y="2556"/>
                    <a:pt x="10" y="2702"/>
                  </a:cubicBezTo>
                  <a:cubicBezTo>
                    <a:pt x="15" y="2796"/>
                    <a:pt x="22" y="2888"/>
                    <a:pt x="36" y="2983"/>
                  </a:cubicBezTo>
                  <a:lnTo>
                    <a:pt x="36" y="2984"/>
                  </a:lnTo>
                  <a:cubicBezTo>
                    <a:pt x="37" y="2992"/>
                    <a:pt x="39" y="2999"/>
                    <a:pt x="40" y="3006"/>
                  </a:cubicBezTo>
                  <a:lnTo>
                    <a:pt x="47" y="3022"/>
                  </a:lnTo>
                  <a:cubicBezTo>
                    <a:pt x="86" y="3072"/>
                    <a:pt x="125" y="3120"/>
                    <a:pt x="168" y="3167"/>
                  </a:cubicBezTo>
                  <a:cubicBezTo>
                    <a:pt x="195" y="3196"/>
                    <a:pt x="222" y="3224"/>
                    <a:pt x="251" y="3252"/>
                  </a:cubicBezTo>
                  <a:cubicBezTo>
                    <a:pt x="284" y="3283"/>
                    <a:pt x="318" y="3312"/>
                    <a:pt x="351" y="3341"/>
                  </a:cubicBezTo>
                  <a:cubicBezTo>
                    <a:pt x="417" y="3396"/>
                    <a:pt x="485" y="3448"/>
                    <a:pt x="552" y="3500"/>
                  </a:cubicBezTo>
                  <a:cubicBezTo>
                    <a:pt x="589" y="3530"/>
                    <a:pt x="629" y="3559"/>
                    <a:pt x="666" y="3589"/>
                  </a:cubicBezTo>
                  <a:cubicBezTo>
                    <a:pt x="726" y="3637"/>
                    <a:pt x="782" y="3686"/>
                    <a:pt x="845" y="3728"/>
                  </a:cubicBezTo>
                  <a:cubicBezTo>
                    <a:pt x="908" y="3770"/>
                    <a:pt x="976" y="3805"/>
                    <a:pt x="1043" y="3838"/>
                  </a:cubicBezTo>
                  <a:cubicBezTo>
                    <a:pt x="1041" y="3806"/>
                    <a:pt x="1038" y="3773"/>
                    <a:pt x="1038" y="3739"/>
                  </a:cubicBezTo>
                  <a:cubicBezTo>
                    <a:pt x="1036" y="3661"/>
                    <a:pt x="1037" y="3584"/>
                    <a:pt x="1037" y="3508"/>
                  </a:cubicBezTo>
                  <a:cubicBezTo>
                    <a:pt x="1038" y="3340"/>
                    <a:pt x="1047" y="3172"/>
                    <a:pt x="1062" y="3006"/>
                  </a:cubicBezTo>
                  <a:cubicBezTo>
                    <a:pt x="1077" y="2831"/>
                    <a:pt x="1100" y="2656"/>
                    <a:pt x="1123" y="2481"/>
                  </a:cubicBezTo>
                  <a:cubicBezTo>
                    <a:pt x="1134" y="2395"/>
                    <a:pt x="1149" y="2308"/>
                    <a:pt x="1161" y="2222"/>
                  </a:cubicBezTo>
                  <a:cubicBezTo>
                    <a:pt x="1174" y="2133"/>
                    <a:pt x="1186" y="2044"/>
                    <a:pt x="1197" y="1954"/>
                  </a:cubicBezTo>
                  <a:cubicBezTo>
                    <a:pt x="1212" y="1838"/>
                    <a:pt x="1231" y="1720"/>
                    <a:pt x="1254" y="1604"/>
                  </a:cubicBezTo>
                  <a:cubicBezTo>
                    <a:pt x="1279" y="1484"/>
                    <a:pt x="1299" y="1364"/>
                    <a:pt x="1321" y="1244"/>
                  </a:cubicBezTo>
                  <a:cubicBezTo>
                    <a:pt x="1346" y="1116"/>
                    <a:pt x="1368" y="989"/>
                    <a:pt x="1394" y="863"/>
                  </a:cubicBezTo>
                  <a:cubicBezTo>
                    <a:pt x="1402" y="827"/>
                    <a:pt x="1410" y="790"/>
                    <a:pt x="1420" y="755"/>
                  </a:cubicBezTo>
                  <a:cubicBezTo>
                    <a:pt x="1398" y="740"/>
                    <a:pt x="1378" y="724"/>
                    <a:pt x="1356" y="708"/>
                  </a:cubicBezTo>
                  <a:cubicBezTo>
                    <a:pt x="1214" y="599"/>
                    <a:pt x="1083" y="478"/>
                    <a:pt x="948" y="361"/>
                  </a:cubicBezTo>
                  <a:cubicBezTo>
                    <a:pt x="872" y="292"/>
                    <a:pt x="794" y="227"/>
                    <a:pt x="716" y="161"/>
                  </a:cubicBezTo>
                  <a:cubicBezTo>
                    <a:pt x="677" y="129"/>
                    <a:pt x="638" y="98"/>
                    <a:pt x="598" y="67"/>
                  </a:cubicBezTo>
                  <a:cubicBezTo>
                    <a:pt x="567" y="43"/>
                    <a:pt x="535" y="23"/>
                    <a:pt x="5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4"/>
            <p:cNvSpPr/>
            <p:nvPr/>
          </p:nvSpPr>
          <p:spPr>
            <a:xfrm>
              <a:off x="1681750" y="4031450"/>
              <a:ext cx="51125" cy="214650"/>
            </a:xfrm>
            <a:custGeom>
              <a:avLst/>
              <a:gdLst/>
              <a:ahLst/>
              <a:cxnLst/>
              <a:rect l="l" t="t" r="r" b="b"/>
              <a:pathLst>
                <a:path w="2045" h="8586" extrusionOk="0">
                  <a:moveTo>
                    <a:pt x="1156" y="3241"/>
                  </a:moveTo>
                  <a:lnTo>
                    <a:pt x="1156" y="3241"/>
                  </a:lnTo>
                  <a:cubicBezTo>
                    <a:pt x="1156" y="3241"/>
                    <a:pt x="1156" y="3241"/>
                    <a:pt x="1156" y="3241"/>
                  </a:cubicBezTo>
                  <a:lnTo>
                    <a:pt x="1156" y="3241"/>
                  </a:lnTo>
                  <a:cubicBezTo>
                    <a:pt x="1156" y="3241"/>
                    <a:pt x="1156" y="3241"/>
                    <a:pt x="1156" y="3241"/>
                  </a:cubicBezTo>
                  <a:close/>
                  <a:moveTo>
                    <a:pt x="1058" y="4403"/>
                  </a:moveTo>
                  <a:cubicBezTo>
                    <a:pt x="1057" y="4404"/>
                    <a:pt x="1057" y="4405"/>
                    <a:pt x="1057" y="4407"/>
                  </a:cubicBezTo>
                  <a:lnTo>
                    <a:pt x="1057" y="4407"/>
                  </a:lnTo>
                  <a:cubicBezTo>
                    <a:pt x="1057" y="4405"/>
                    <a:pt x="1058" y="4404"/>
                    <a:pt x="1058" y="4403"/>
                  </a:cubicBezTo>
                  <a:close/>
                  <a:moveTo>
                    <a:pt x="1049" y="4504"/>
                  </a:moveTo>
                  <a:cubicBezTo>
                    <a:pt x="1049" y="4504"/>
                    <a:pt x="1049" y="4504"/>
                    <a:pt x="1049" y="4504"/>
                  </a:cubicBezTo>
                  <a:lnTo>
                    <a:pt x="1049" y="4504"/>
                  </a:lnTo>
                  <a:cubicBezTo>
                    <a:pt x="1049" y="4504"/>
                    <a:pt x="1049" y="4504"/>
                    <a:pt x="1049" y="4504"/>
                  </a:cubicBezTo>
                  <a:close/>
                  <a:moveTo>
                    <a:pt x="1018" y="4901"/>
                  </a:moveTo>
                  <a:cubicBezTo>
                    <a:pt x="1018" y="4901"/>
                    <a:pt x="1018" y="4902"/>
                    <a:pt x="1018" y="4902"/>
                  </a:cubicBezTo>
                  <a:lnTo>
                    <a:pt x="1018" y="4902"/>
                  </a:lnTo>
                  <a:cubicBezTo>
                    <a:pt x="1018" y="4902"/>
                    <a:pt x="1018" y="4901"/>
                    <a:pt x="1018" y="4901"/>
                  </a:cubicBezTo>
                  <a:close/>
                  <a:moveTo>
                    <a:pt x="835" y="7436"/>
                  </a:moveTo>
                  <a:cubicBezTo>
                    <a:pt x="835" y="7436"/>
                    <a:pt x="835" y="7436"/>
                    <a:pt x="835" y="7436"/>
                  </a:cubicBezTo>
                  <a:lnTo>
                    <a:pt x="835" y="7436"/>
                  </a:lnTo>
                  <a:cubicBezTo>
                    <a:pt x="835" y="7436"/>
                    <a:pt x="835" y="7436"/>
                    <a:pt x="835" y="7436"/>
                  </a:cubicBezTo>
                  <a:close/>
                  <a:moveTo>
                    <a:pt x="623" y="8168"/>
                  </a:moveTo>
                  <a:lnTo>
                    <a:pt x="623" y="8168"/>
                  </a:lnTo>
                  <a:cubicBezTo>
                    <a:pt x="623" y="8169"/>
                    <a:pt x="623" y="8169"/>
                    <a:pt x="624" y="8170"/>
                  </a:cubicBezTo>
                  <a:lnTo>
                    <a:pt x="624" y="8170"/>
                  </a:lnTo>
                  <a:cubicBezTo>
                    <a:pt x="623" y="8169"/>
                    <a:pt x="623" y="8169"/>
                    <a:pt x="623" y="8168"/>
                  </a:cubicBezTo>
                  <a:close/>
                  <a:moveTo>
                    <a:pt x="2044" y="0"/>
                  </a:moveTo>
                  <a:lnTo>
                    <a:pt x="2044" y="0"/>
                  </a:lnTo>
                  <a:cubicBezTo>
                    <a:pt x="1996" y="12"/>
                    <a:pt x="1947" y="26"/>
                    <a:pt x="1899" y="42"/>
                  </a:cubicBezTo>
                  <a:cubicBezTo>
                    <a:pt x="1748" y="93"/>
                    <a:pt x="1594" y="156"/>
                    <a:pt x="1444" y="221"/>
                  </a:cubicBezTo>
                  <a:cubicBezTo>
                    <a:pt x="1379" y="252"/>
                    <a:pt x="1317" y="283"/>
                    <a:pt x="1256" y="320"/>
                  </a:cubicBezTo>
                  <a:cubicBezTo>
                    <a:pt x="1183" y="363"/>
                    <a:pt x="1113" y="408"/>
                    <a:pt x="1042" y="453"/>
                  </a:cubicBezTo>
                  <a:cubicBezTo>
                    <a:pt x="960" y="507"/>
                    <a:pt x="879" y="567"/>
                    <a:pt x="802" y="629"/>
                  </a:cubicBezTo>
                  <a:cubicBezTo>
                    <a:pt x="718" y="702"/>
                    <a:pt x="637" y="781"/>
                    <a:pt x="556" y="858"/>
                  </a:cubicBezTo>
                  <a:cubicBezTo>
                    <a:pt x="479" y="930"/>
                    <a:pt x="403" y="1006"/>
                    <a:pt x="331" y="1084"/>
                  </a:cubicBezTo>
                  <a:cubicBezTo>
                    <a:pt x="300" y="1205"/>
                    <a:pt x="267" y="1327"/>
                    <a:pt x="238" y="1448"/>
                  </a:cubicBezTo>
                  <a:cubicBezTo>
                    <a:pt x="222" y="1535"/>
                    <a:pt x="202" y="1622"/>
                    <a:pt x="192" y="1709"/>
                  </a:cubicBezTo>
                  <a:cubicBezTo>
                    <a:pt x="179" y="1801"/>
                    <a:pt x="167" y="1894"/>
                    <a:pt x="155" y="1986"/>
                  </a:cubicBezTo>
                  <a:cubicBezTo>
                    <a:pt x="141" y="2076"/>
                    <a:pt x="131" y="2168"/>
                    <a:pt x="119" y="2257"/>
                  </a:cubicBezTo>
                  <a:cubicBezTo>
                    <a:pt x="108" y="2340"/>
                    <a:pt x="94" y="2421"/>
                    <a:pt x="77" y="2503"/>
                  </a:cubicBezTo>
                  <a:cubicBezTo>
                    <a:pt x="53" y="2627"/>
                    <a:pt x="37" y="2752"/>
                    <a:pt x="16" y="2876"/>
                  </a:cubicBezTo>
                  <a:lnTo>
                    <a:pt x="1" y="2976"/>
                  </a:lnTo>
                  <a:lnTo>
                    <a:pt x="90" y="2992"/>
                  </a:lnTo>
                  <a:cubicBezTo>
                    <a:pt x="141" y="3001"/>
                    <a:pt x="193" y="3015"/>
                    <a:pt x="243" y="3026"/>
                  </a:cubicBezTo>
                  <a:cubicBezTo>
                    <a:pt x="269" y="3031"/>
                    <a:pt x="294" y="3035"/>
                    <a:pt x="320" y="3039"/>
                  </a:cubicBezTo>
                  <a:cubicBezTo>
                    <a:pt x="347" y="3042"/>
                    <a:pt x="375" y="3048"/>
                    <a:pt x="401" y="3055"/>
                  </a:cubicBezTo>
                  <a:lnTo>
                    <a:pt x="399" y="3053"/>
                  </a:lnTo>
                  <a:lnTo>
                    <a:pt x="399" y="3053"/>
                  </a:lnTo>
                  <a:cubicBezTo>
                    <a:pt x="424" y="3058"/>
                    <a:pt x="449" y="3061"/>
                    <a:pt x="474" y="3065"/>
                  </a:cubicBezTo>
                  <a:cubicBezTo>
                    <a:pt x="485" y="3071"/>
                    <a:pt x="497" y="3073"/>
                    <a:pt x="511" y="3073"/>
                  </a:cubicBezTo>
                  <a:cubicBezTo>
                    <a:pt x="510" y="3072"/>
                    <a:pt x="508" y="3072"/>
                    <a:pt x="506" y="3072"/>
                  </a:cubicBezTo>
                  <a:lnTo>
                    <a:pt x="512" y="3072"/>
                  </a:lnTo>
                  <a:cubicBezTo>
                    <a:pt x="513" y="3073"/>
                    <a:pt x="513" y="3073"/>
                    <a:pt x="515" y="3073"/>
                  </a:cubicBezTo>
                  <a:lnTo>
                    <a:pt x="522" y="3073"/>
                  </a:lnTo>
                  <a:cubicBezTo>
                    <a:pt x="533" y="3076"/>
                    <a:pt x="547" y="3077"/>
                    <a:pt x="558" y="3078"/>
                  </a:cubicBezTo>
                  <a:cubicBezTo>
                    <a:pt x="564" y="3079"/>
                    <a:pt x="572" y="3082"/>
                    <a:pt x="578" y="3082"/>
                  </a:cubicBezTo>
                  <a:cubicBezTo>
                    <a:pt x="597" y="3086"/>
                    <a:pt x="616" y="3089"/>
                    <a:pt x="635" y="3094"/>
                  </a:cubicBezTo>
                  <a:cubicBezTo>
                    <a:pt x="637" y="3094"/>
                    <a:pt x="637" y="3094"/>
                    <a:pt x="637" y="3093"/>
                  </a:cubicBezTo>
                  <a:cubicBezTo>
                    <a:pt x="650" y="3096"/>
                    <a:pt x="661" y="3100"/>
                    <a:pt x="675" y="3103"/>
                  </a:cubicBezTo>
                  <a:cubicBezTo>
                    <a:pt x="717" y="3113"/>
                    <a:pt x="760" y="3123"/>
                    <a:pt x="804" y="3136"/>
                  </a:cubicBezTo>
                  <a:cubicBezTo>
                    <a:pt x="824" y="3143"/>
                    <a:pt x="845" y="3149"/>
                    <a:pt x="867" y="3154"/>
                  </a:cubicBezTo>
                  <a:cubicBezTo>
                    <a:pt x="855" y="3169"/>
                    <a:pt x="838" y="3180"/>
                    <a:pt x="820" y="3185"/>
                  </a:cubicBezTo>
                  <a:cubicBezTo>
                    <a:pt x="812" y="3189"/>
                    <a:pt x="806" y="3192"/>
                    <a:pt x="800" y="3197"/>
                  </a:cubicBezTo>
                  <a:cubicBezTo>
                    <a:pt x="728" y="3242"/>
                    <a:pt x="662" y="3295"/>
                    <a:pt x="590" y="3340"/>
                  </a:cubicBezTo>
                  <a:cubicBezTo>
                    <a:pt x="522" y="3382"/>
                    <a:pt x="451" y="3419"/>
                    <a:pt x="383" y="3464"/>
                  </a:cubicBezTo>
                  <a:cubicBezTo>
                    <a:pt x="303" y="3514"/>
                    <a:pt x="228" y="3571"/>
                    <a:pt x="149" y="3623"/>
                  </a:cubicBezTo>
                  <a:cubicBezTo>
                    <a:pt x="102" y="3654"/>
                    <a:pt x="53" y="3686"/>
                    <a:pt x="6" y="3716"/>
                  </a:cubicBezTo>
                  <a:cubicBezTo>
                    <a:pt x="37" y="3941"/>
                    <a:pt x="53" y="4170"/>
                    <a:pt x="82" y="4395"/>
                  </a:cubicBezTo>
                  <a:cubicBezTo>
                    <a:pt x="92" y="4466"/>
                    <a:pt x="103" y="4536"/>
                    <a:pt x="114" y="4606"/>
                  </a:cubicBezTo>
                  <a:cubicBezTo>
                    <a:pt x="125" y="4668"/>
                    <a:pt x="131" y="4730"/>
                    <a:pt x="136" y="4792"/>
                  </a:cubicBezTo>
                  <a:cubicBezTo>
                    <a:pt x="146" y="4919"/>
                    <a:pt x="161" y="5043"/>
                    <a:pt x="181" y="5168"/>
                  </a:cubicBezTo>
                  <a:cubicBezTo>
                    <a:pt x="202" y="5280"/>
                    <a:pt x="227" y="5393"/>
                    <a:pt x="244" y="5504"/>
                  </a:cubicBezTo>
                  <a:cubicBezTo>
                    <a:pt x="265" y="5632"/>
                    <a:pt x="280" y="5760"/>
                    <a:pt x="295" y="5888"/>
                  </a:cubicBezTo>
                  <a:cubicBezTo>
                    <a:pt x="308" y="6013"/>
                    <a:pt x="324" y="6137"/>
                    <a:pt x="335" y="6262"/>
                  </a:cubicBezTo>
                  <a:cubicBezTo>
                    <a:pt x="345" y="6381"/>
                    <a:pt x="360" y="6501"/>
                    <a:pt x="381" y="6620"/>
                  </a:cubicBezTo>
                  <a:lnTo>
                    <a:pt x="381" y="6621"/>
                  </a:lnTo>
                  <a:lnTo>
                    <a:pt x="381" y="6622"/>
                  </a:lnTo>
                  <a:cubicBezTo>
                    <a:pt x="401" y="6731"/>
                    <a:pt x="423" y="6842"/>
                    <a:pt x="438" y="6952"/>
                  </a:cubicBezTo>
                  <a:cubicBezTo>
                    <a:pt x="454" y="7056"/>
                    <a:pt x="466" y="7162"/>
                    <a:pt x="481" y="7267"/>
                  </a:cubicBezTo>
                  <a:cubicBezTo>
                    <a:pt x="496" y="7370"/>
                    <a:pt x="512" y="7472"/>
                    <a:pt x="526" y="7574"/>
                  </a:cubicBezTo>
                  <a:cubicBezTo>
                    <a:pt x="541" y="7667"/>
                    <a:pt x="553" y="7760"/>
                    <a:pt x="569" y="7853"/>
                  </a:cubicBezTo>
                  <a:lnTo>
                    <a:pt x="568" y="7851"/>
                  </a:lnTo>
                  <a:lnTo>
                    <a:pt x="568" y="7851"/>
                  </a:lnTo>
                  <a:cubicBezTo>
                    <a:pt x="578" y="7904"/>
                    <a:pt x="589" y="7956"/>
                    <a:pt x="597" y="8009"/>
                  </a:cubicBezTo>
                  <a:cubicBezTo>
                    <a:pt x="606" y="8064"/>
                    <a:pt x="614" y="8119"/>
                    <a:pt x="624" y="8174"/>
                  </a:cubicBezTo>
                  <a:cubicBezTo>
                    <a:pt x="624" y="8174"/>
                    <a:pt x="624" y="8173"/>
                    <a:pt x="624" y="8173"/>
                  </a:cubicBezTo>
                  <a:lnTo>
                    <a:pt x="624" y="8173"/>
                  </a:lnTo>
                  <a:cubicBezTo>
                    <a:pt x="640" y="8259"/>
                    <a:pt x="658" y="8345"/>
                    <a:pt x="677" y="8432"/>
                  </a:cubicBezTo>
                  <a:cubicBezTo>
                    <a:pt x="688" y="8483"/>
                    <a:pt x="702" y="8534"/>
                    <a:pt x="714" y="8586"/>
                  </a:cubicBezTo>
                  <a:cubicBezTo>
                    <a:pt x="719" y="8522"/>
                    <a:pt x="726" y="8460"/>
                    <a:pt x="734" y="8397"/>
                  </a:cubicBezTo>
                  <a:cubicBezTo>
                    <a:pt x="771" y="8077"/>
                    <a:pt x="807" y="7757"/>
                    <a:pt x="835" y="7436"/>
                  </a:cubicBezTo>
                  <a:lnTo>
                    <a:pt x="835" y="7436"/>
                  </a:lnTo>
                  <a:cubicBezTo>
                    <a:pt x="834" y="7437"/>
                    <a:pt x="833" y="7437"/>
                    <a:pt x="833" y="7437"/>
                  </a:cubicBezTo>
                  <a:cubicBezTo>
                    <a:pt x="861" y="7064"/>
                    <a:pt x="882" y="6692"/>
                    <a:pt x="907" y="6318"/>
                  </a:cubicBezTo>
                  <a:cubicBezTo>
                    <a:pt x="919" y="6135"/>
                    <a:pt x="930" y="5948"/>
                    <a:pt x="939" y="5762"/>
                  </a:cubicBezTo>
                  <a:cubicBezTo>
                    <a:pt x="949" y="5581"/>
                    <a:pt x="965" y="5401"/>
                    <a:pt x="985" y="5222"/>
                  </a:cubicBezTo>
                  <a:cubicBezTo>
                    <a:pt x="998" y="5115"/>
                    <a:pt x="1008" y="5008"/>
                    <a:pt x="1018" y="4902"/>
                  </a:cubicBezTo>
                  <a:lnTo>
                    <a:pt x="1018" y="4902"/>
                  </a:lnTo>
                  <a:cubicBezTo>
                    <a:pt x="1018" y="4902"/>
                    <a:pt x="1017" y="4902"/>
                    <a:pt x="1017" y="4902"/>
                  </a:cubicBezTo>
                  <a:cubicBezTo>
                    <a:pt x="1028" y="4769"/>
                    <a:pt x="1038" y="4636"/>
                    <a:pt x="1049" y="4504"/>
                  </a:cubicBezTo>
                  <a:lnTo>
                    <a:pt x="1049" y="4504"/>
                  </a:lnTo>
                  <a:cubicBezTo>
                    <a:pt x="1049" y="4505"/>
                    <a:pt x="1048" y="4505"/>
                    <a:pt x="1048" y="4505"/>
                  </a:cubicBezTo>
                  <a:cubicBezTo>
                    <a:pt x="1051" y="4472"/>
                    <a:pt x="1053" y="4440"/>
                    <a:pt x="1057" y="4407"/>
                  </a:cubicBezTo>
                  <a:lnTo>
                    <a:pt x="1057" y="4407"/>
                  </a:lnTo>
                  <a:cubicBezTo>
                    <a:pt x="1057" y="4407"/>
                    <a:pt x="1057" y="4408"/>
                    <a:pt x="1057" y="4409"/>
                  </a:cubicBezTo>
                  <a:lnTo>
                    <a:pt x="1057" y="4409"/>
                  </a:lnTo>
                  <a:cubicBezTo>
                    <a:pt x="1072" y="4212"/>
                    <a:pt x="1085" y="4014"/>
                    <a:pt x="1101" y="3816"/>
                  </a:cubicBezTo>
                  <a:cubicBezTo>
                    <a:pt x="1115" y="3625"/>
                    <a:pt x="1140" y="3433"/>
                    <a:pt x="1156" y="3241"/>
                  </a:cubicBezTo>
                  <a:lnTo>
                    <a:pt x="1156" y="3241"/>
                  </a:lnTo>
                  <a:cubicBezTo>
                    <a:pt x="1155" y="3242"/>
                    <a:pt x="1155" y="3242"/>
                    <a:pt x="1155" y="3242"/>
                  </a:cubicBezTo>
                  <a:cubicBezTo>
                    <a:pt x="1161" y="3150"/>
                    <a:pt x="1167" y="3060"/>
                    <a:pt x="1175" y="2969"/>
                  </a:cubicBezTo>
                  <a:cubicBezTo>
                    <a:pt x="1182" y="2875"/>
                    <a:pt x="1193" y="2778"/>
                    <a:pt x="1204" y="2683"/>
                  </a:cubicBezTo>
                  <a:cubicBezTo>
                    <a:pt x="1225" y="2509"/>
                    <a:pt x="1244" y="2334"/>
                    <a:pt x="1270" y="2161"/>
                  </a:cubicBezTo>
                  <a:cubicBezTo>
                    <a:pt x="1276" y="2120"/>
                    <a:pt x="1286" y="2080"/>
                    <a:pt x="1295" y="2039"/>
                  </a:cubicBezTo>
                  <a:cubicBezTo>
                    <a:pt x="1304" y="1996"/>
                    <a:pt x="1315" y="1953"/>
                    <a:pt x="1327" y="1912"/>
                  </a:cubicBezTo>
                  <a:cubicBezTo>
                    <a:pt x="1352" y="1832"/>
                    <a:pt x="1379" y="1754"/>
                    <a:pt x="1414" y="1676"/>
                  </a:cubicBezTo>
                  <a:cubicBezTo>
                    <a:pt x="1483" y="1518"/>
                    <a:pt x="1560" y="1367"/>
                    <a:pt x="1658" y="1223"/>
                  </a:cubicBezTo>
                  <a:cubicBezTo>
                    <a:pt x="1735" y="1114"/>
                    <a:pt x="1820" y="1009"/>
                    <a:pt x="1898" y="900"/>
                  </a:cubicBezTo>
                  <a:cubicBezTo>
                    <a:pt x="1899" y="898"/>
                    <a:pt x="1899" y="895"/>
                    <a:pt x="1899" y="893"/>
                  </a:cubicBezTo>
                  <a:cubicBezTo>
                    <a:pt x="1906" y="866"/>
                    <a:pt x="1925" y="847"/>
                    <a:pt x="1949" y="836"/>
                  </a:cubicBezTo>
                  <a:cubicBezTo>
                    <a:pt x="1950" y="821"/>
                    <a:pt x="1951" y="804"/>
                    <a:pt x="1954" y="789"/>
                  </a:cubicBezTo>
                  <a:cubicBezTo>
                    <a:pt x="1957" y="735"/>
                    <a:pt x="1963" y="682"/>
                    <a:pt x="1966" y="629"/>
                  </a:cubicBezTo>
                  <a:cubicBezTo>
                    <a:pt x="1973" y="518"/>
                    <a:pt x="1986" y="408"/>
                    <a:pt x="2001" y="300"/>
                  </a:cubicBezTo>
                  <a:cubicBezTo>
                    <a:pt x="2013" y="199"/>
                    <a:pt x="2029" y="100"/>
                    <a:pt x="20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4"/>
            <p:cNvSpPr/>
            <p:nvPr/>
          </p:nvSpPr>
          <p:spPr>
            <a:xfrm>
              <a:off x="1761225" y="4034675"/>
              <a:ext cx="67600" cy="206675"/>
            </a:xfrm>
            <a:custGeom>
              <a:avLst/>
              <a:gdLst/>
              <a:ahLst/>
              <a:cxnLst/>
              <a:rect l="l" t="t" r="r" b="b"/>
              <a:pathLst>
                <a:path w="2704" h="8267" extrusionOk="0">
                  <a:moveTo>
                    <a:pt x="436" y="3291"/>
                  </a:moveTo>
                  <a:cubicBezTo>
                    <a:pt x="436" y="3291"/>
                    <a:pt x="436" y="3291"/>
                    <a:pt x="436" y="3291"/>
                  </a:cubicBezTo>
                  <a:cubicBezTo>
                    <a:pt x="436" y="3291"/>
                    <a:pt x="436" y="3291"/>
                    <a:pt x="436" y="3291"/>
                  </a:cubicBezTo>
                  <a:close/>
                  <a:moveTo>
                    <a:pt x="435" y="3318"/>
                  </a:moveTo>
                  <a:cubicBezTo>
                    <a:pt x="435" y="3318"/>
                    <a:pt x="435" y="3318"/>
                    <a:pt x="435" y="3318"/>
                  </a:cubicBezTo>
                  <a:cubicBezTo>
                    <a:pt x="435" y="3318"/>
                    <a:pt x="435" y="3318"/>
                    <a:pt x="435" y="3318"/>
                  </a:cubicBezTo>
                  <a:close/>
                  <a:moveTo>
                    <a:pt x="1143" y="0"/>
                  </a:moveTo>
                  <a:cubicBezTo>
                    <a:pt x="1137" y="41"/>
                    <a:pt x="1129" y="80"/>
                    <a:pt x="1124" y="120"/>
                  </a:cubicBezTo>
                  <a:cubicBezTo>
                    <a:pt x="1116" y="176"/>
                    <a:pt x="1111" y="233"/>
                    <a:pt x="1104" y="288"/>
                  </a:cubicBezTo>
                  <a:cubicBezTo>
                    <a:pt x="1101" y="291"/>
                    <a:pt x="1101" y="295"/>
                    <a:pt x="1101" y="297"/>
                  </a:cubicBezTo>
                  <a:cubicBezTo>
                    <a:pt x="1091" y="383"/>
                    <a:pt x="1080" y="469"/>
                    <a:pt x="1070" y="554"/>
                  </a:cubicBezTo>
                  <a:cubicBezTo>
                    <a:pt x="1063" y="605"/>
                    <a:pt x="1055" y="656"/>
                    <a:pt x="1048" y="707"/>
                  </a:cubicBezTo>
                  <a:cubicBezTo>
                    <a:pt x="1036" y="802"/>
                    <a:pt x="1026" y="897"/>
                    <a:pt x="1017" y="992"/>
                  </a:cubicBezTo>
                  <a:cubicBezTo>
                    <a:pt x="1016" y="1009"/>
                    <a:pt x="1009" y="1024"/>
                    <a:pt x="998" y="1038"/>
                  </a:cubicBezTo>
                  <a:cubicBezTo>
                    <a:pt x="998" y="1043"/>
                    <a:pt x="997" y="1047"/>
                    <a:pt x="996" y="1052"/>
                  </a:cubicBezTo>
                  <a:cubicBezTo>
                    <a:pt x="995" y="1055"/>
                    <a:pt x="995" y="1058"/>
                    <a:pt x="992" y="1060"/>
                  </a:cubicBezTo>
                  <a:cubicBezTo>
                    <a:pt x="990" y="1078"/>
                    <a:pt x="983" y="1094"/>
                    <a:pt x="971" y="1109"/>
                  </a:cubicBezTo>
                  <a:cubicBezTo>
                    <a:pt x="950" y="1153"/>
                    <a:pt x="929" y="1198"/>
                    <a:pt x="910" y="1244"/>
                  </a:cubicBezTo>
                  <a:cubicBezTo>
                    <a:pt x="861" y="1363"/>
                    <a:pt x="815" y="1482"/>
                    <a:pt x="769" y="1604"/>
                  </a:cubicBezTo>
                  <a:cubicBezTo>
                    <a:pt x="735" y="1698"/>
                    <a:pt x="704" y="1792"/>
                    <a:pt x="676" y="1888"/>
                  </a:cubicBezTo>
                  <a:cubicBezTo>
                    <a:pt x="646" y="1982"/>
                    <a:pt x="619" y="2077"/>
                    <a:pt x="595" y="2174"/>
                  </a:cubicBezTo>
                  <a:cubicBezTo>
                    <a:pt x="582" y="2235"/>
                    <a:pt x="573" y="2296"/>
                    <a:pt x="563" y="2355"/>
                  </a:cubicBezTo>
                  <a:lnTo>
                    <a:pt x="528" y="2557"/>
                  </a:lnTo>
                  <a:cubicBezTo>
                    <a:pt x="505" y="2696"/>
                    <a:pt x="490" y="2834"/>
                    <a:pt x="470" y="2974"/>
                  </a:cubicBezTo>
                  <a:cubicBezTo>
                    <a:pt x="461" y="3042"/>
                    <a:pt x="451" y="3112"/>
                    <a:pt x="445" y="3181"/>
                  </a:cubicBezTo>
                  <a:cubicBezTo>
                    <a:pt x="443" y="3201"/>
                    <a:pt x="441" y="3220"/>
                    <a:pt x="440" y="3240"/>
                  </a:cubicBezTo>
                  <a:cubicBezTo>
                    <a:pt x="439" y="3246"/>
                    <a:pt x="439" y="3253"/>
                    <a:pt x="439" y="3262"/>
                  </a:cubicBezTo>
                  <a:cubicBezTo>
                    <a:pt x="439" y="3273"/>
                    <a:pt x="438" y="3282"/>
                    <a:pt x="436" y="3291"/>
                  </a:cubicBezTo>
                  <a:lnTo>
                    <a:pt x="436" y="3291"/>
                  </a:lnTo>
                  <a:cubicBezTo>
                    <a:pt x="436" y="3290"/>
                    <a:pt x="437" y="3289"/>
                    <a:pt x="438" y="3289"/>
                  </a:cubicBezTo>
                  <a:cubicBezTo>
                    <a:pt x="436" y="3299"/>
                    <a:pt x="436" y="3309"/>
                    <a:pt x="435" y="3318"/>
                  </a:cubicBezTo>
                  <a:lnTo>
                    <a:pt x="435" y="3318"/>
                  </a:lnTo>
                  <a:cubicBezTo>
                    <a:pt x="435" y="3317"/>
                    <a:pt x="436" y="3317"/>
                    <a:pt x="436" y="3316"/>
                  </a:cubicBezTo>
                  <a:lnTo>
                    <a:pt x="436" y="3316"/>
                  </a:lnTo>
                  <a:cubicBezTo>
                    <a:pt x="429" y="3413"/>
                    <a:pt x="422" y="3509"/>
                    <a:pt x="413" y="3606"/>
                  </a:cubicBezTo>
                  <a:cubicBezTo>
                    <a:pt x="405" y="3699"/>
                    <a:pt x="393" y="3792"/>
                    <a:pt x="382" y="3885"/>
                  </a:cubicBezTo>
                  <a:cubicBezTo>
                    <a:pt x="363" y="4073"/>
                    <a:pt x="345" y="4264"/>
                    <a:pt x="330" y="4452"/>
                  </a:cubicBezTo>
                  <a:cubicBezTo>
                    <a:pt x="317" y="4616"/>
                    <a:pt x="309" y="4780"/>
                    <a:pt x="294" y="4943"/>
                  </a:cubicBezTo>
                  <a:cubicBezTo>
                    <a:pt x="279" y="5116"/>
                    <a:pt x="262" y="5290"/>
                    <a:pt x="245" y="5466"/>
                  </a:cubicBezTo>
                  <a:cubicBezTo>
                    <a:pt x="229" y="5631"/>
                    <a:pt x="217" y="5797"/>
                    <a:pt x="201" y="5964"/>
                  </a:cubicBezTo>
                  <a:cubicBezTo>
                    <a:pt x="183" y="6133"/>
                    <a:pt x="165" y="6303"/>
                    <a:pt x="151" y="6473"/>
                  </a:cubicBezTo>
                  <a:cubicBezTo>
                    <a:pt x="144" y="6568"/>
                    <a:pt x="139" y="6663"/>
                    <a:pt x="133" y="6757"/>
                  </a:cubicBezTo>
                  <a:cubicBezTo>
                    <a:pt x="128" y="6850"/>
                    <a:pt x="124" y="6945"/>
                    <a:pt x="116" y="7038"/>
                  </a:cubicBezTo>
                  <a:cubicBezTo>
                    <a:pt x="116" y="7045"/>
                    <a:pt x="115" y="7053"/>
                    <a:pt x="115" y="7060"/>
                  </a:cubicBezTo>
                  <a:cubicBezTo>
                    <a:pt x="115" y="7071"/>
                    <a:pt x="114" y="7081"/>
                    <a:pt x="113" y="7091"/>
                  </a:cubicBezTo>
                  <a:cubicBezTo>
                    <a:pt x="108" y="7154"/>
                    <a:pt x="103" y="7216"/>
                    <a:pt x="97" y="7278"/>
                  </a:cubicBezTo>
                  <a:cubicBezTo>
                    <a:pt x="94" y="7303"/>
                    <a:pt x="93" y="7328"/>
                    <a:pt x="90" y="7352"/>
                  </a:cubicBezTo>
                  <a:cubicBezTo>
                    <a:pt x="82" y="7458"/>
                    <a:pt x="75" y="7564"/>
                    <a:pt x="64" y="7668"/>
                  </a:cubicBezTo>
                  <a:cubicBezTo>
                    <a:pt x="54" y="7779"/>
                    <a:pt x="43" y="7891"/>
                    <a:pt x="31" y="8003"/>
                  </a:cubicBezTo>
                  <a:cubicBezTo>
                    <a:pt x="22" y="8091"/>
                    <a:pt x="12" y="8179"/>
                    <a:pt x="0" y="8267"/>
                  </a:cubicBezTo>
                  <a:cubicBezTo>
                    <a:pt x="7" y="8251"/>
                    <a:pt x="15" y="8237"/>
                    <a:pt x="21" y="8221"/>
                  </a:cubicBezTo>
                  <a:cubicBezTo>
                    <a:pt x="57" y="8137"/>
                    <a:pt x="98" y="8054"/>
                    <a:pt x="139" y="7973"/>
                  </a:cubicBezTo>
                  <a:cubicBezTo>
                    <a:pt x="218" y="7806"/>
                    <a:pt x="289" y="7634"/>
                    <a:pt x="368" y="7467"/>
                  </a:cubicBezTo>
                  <a:cubicBezTo>
                    <a:pt x="447" y="7301"/>
                    <a:pt x="526" y="7134"/>
                    <a:pt x="602" y="6966"/>
                  </a:cubicBezTo>
                  <a:cubicBezTo>
                    <a:pt x="679" y="6795"/>
                    <a:pt x="755" y="6623"/>
                    <a:pt x="831" y="6450"/>
                  </a:cubicBezTo>
                  <a:cubicBezTo>
                    <a:pt x="907" y="6276"/>
                    <a:pt x="989" y="6105"/>
                    <a:pt x="1063" y="5929"/>
                  </a:cubicBezTo>
                  <a:cubicBezTo>
                    <a:pt x="1096" y="5849"/>
                    <a:pt x="1130" y="5769"/>
                    <a:pt x="1165" y="5689"/>
                  </a:cubicBezTo>
                  <a:cubicBezTo>
                    <a:pt x="1202" y="5605"/>
                    <a:pt x="1235" y="5522"/>
                    <a:pt x="1273" y="5439"/>
                  </a:cubicBezTo>
                  <a:cubicBezTo>
                    <a:pt x="1310" y="5358"/>
                    <a:pt x="1350" y="5276"/>
                    <a:pt x="1388" y="5193"/>
                  </a:cubicBezTo>
                  <a:cubicBezTo>
                    <a:pt x="1430" y="5105"/>
                    <a:pt x="1470" y="5015"/>
                    <a:pt x="1508" y="4924"/>
                  </a:cubicBezTo>
                  <a:cubicBezTo>
                    <a:pt x="1548" y="4829"/>
                    <a:pt x="1589" y="4732"/>
                    <a:pt x="1630" y="4636"/>
                  </a:cubicBezTo>
                  <a:cubicBezTo>
                    <a:pt x="1670" y="4542"/>
                    <a:pt x="1714" y="4448"/>
                    <a:pt x="1756" y="4354"/>
                  </a:cubicBezTo>
                  <a:cubicBezTo>
                    <a:pt x="1799" y="4252"/>
                    <a:pt x="1842" y="4150"/>
                    <a:pt x="1889" y="4051"/>
                  </a:cubicBezTo>
                  <a:cubicBezTo>
                    <a:pt x="1916" y="3994"/>
                    <a:pt x="1944" y="3939"/>
                    <a:pt x="1969" y="3882"/>
                  </a:cubicBezTo>
                  <a:cubicBezTo>
                    <a:pt x="1961" y="3872"/>
                    <a:pt x="1952" y="3865"/>
                    <a:pt x="1945" y="3857"/>
                  </a:cubicBezTo>
                  <a:cubicBezTo>
                    <a:pt x="1920" y="3835"/>
                    <a:pt x="1895" y="3815"/>
                    <a:pt x="1870" y="3793"/>
                  </a:cubicBezTo>
                  <a:cubicBezTo>
                    <a:pt x="1854" y="3779"/>
                    <a:pt x="1839" y="3762"/>
                    <a:pt x="1823" y="3747"/>
                  </a:cubicBezTo>
                  <a:cubicBezTo>
                    <a:pt x="1793" y="3720"/>
                    <a:pt x="1762" y="3696"/>
                    <a:pt x="1730" y="3671"/>
                  </a:cubicBezTo>
                  <a:cubicBezTo>
                    <a:pt x="1693" y="3644"/>
                    <a:pt x="1657" y="3613"/>
                    <a:pt x="1617" y="3587"/>
                  </a:cubicBezTo>
                  <a:cubicBezTo>
                    <a:pt x="1595" y="3570"/>
                    <a:pt x="1570" y="3555"/>
                    <a:pt x="1548" y="3537"/>
                  </a:cubicBezTo>
                  <a:cubicBezTo>
                    <a:pt x="1519" y="3516"/>
                    <a:pt x="1493" y="3493"/>
                    <a:pt x="1465" y="3472"/>
                  </a:cubicBezTo>
                  <a:cubicBezTo>
                    <a:pt x="1452" y="3464"/>
                    <a:pt x="1441" y="3457"/>
                    <a:pt x="1430" y="3451"/>
                  </a:cubicBezTo>
                  <a:cubicBezTo>
                    <a:pt x="1430" y="3449"/>
                    <a:pt x="1430" y="3449"/>
                    <a:pt x="1429" y="3449"/>
                  </a:cubicBezTo>
                  <a:cubicBezTo>
                    <a:pt x="1427" y="3449"/>
                    <a:pt x="1427" y="3448"/>
                    <a:pt x="1426" y="3448"/>
                  </a:cubicBezTo>
                  <a:cubicBezTo>
                    <a:pt x="1419" y="3446"/>
                    <a:pt x="1414" y="3442"/>
                    <a:pt x="1406" y="3439"/>
                  </a:cubicBezTo>
                  <a:lnTo>
                    <a:pt x="1372" y="3412"/>
                  </a:lnTo>
                  <a:cubicBezTo>
                    <a:pt x="1346" y="3393"/>
                    <a:pt x="1321" y="3374"/>
                    <a:pt x="1297" y="3354"/>
                  </a:cubicBezTo>
                  <a:cubicBezTo>
                    <a:pt x="1271" y="3334"/>
                    <a:pt x="1246" y="3315"/>
                    <a:pt x="1220" y="3297"/>
                  </a:cubicBezTo>
                  <a:cubicBezTo>
                    <a:pt x="1219" y="3297"/>
                    <a:pt x="1219" y="3295"/>
                    <a:pt x="1219" y="3295"/>
                  </a:cubicBezTo>
                  <a:cubicBezTo>
                    <a:pt x="1255" y="3285"/>
                    <a:pt x="1291" y="3277"/>
                    <a:pt x="1326" y="3268"/>
                  </a:cubicBezTo>
                  <a:cubicBezTo>
                    <a:pt x="1349" y="3263"/>
                    <a:pt x="1373" y="3256"/>
                    <a:pt x="1396" y="3250"/>
                  </a:cubicBezTo>
                  <a:cubicBezTo>
                    <a:pt x="1399" y="3250"/>
                    <a:pt x="1400" y="3250"/>
                    <a:pt x="1403" y="3248"/>
                  </a:cubicBezTo>
                  <a:cubicBezTo>
                    <a:pt x="1405" y="3248"/>
                    <a:pt x="1406" y="3247"/>
                    <a:pt x="1409" y="3247"/>
                  </a:cubicBezTo>
                  <a:lnTo>
                    <a:pt x="1413" y="3247"/>
                  </a:lnTo>
                  <a:cubicBezTo>
                    <a:pt x="1415" y="3247"/>
                    <a:pt x="1418" y="3246"/>
                    <a:pt x="1421" y="3244"/>
                  </a:cubicBezTo>
                  <a:cubicBezTo>
                    <a:pt x="1450" y="3241"/>
                    <a:pt x="1478" y="3236"/>
                    <a:pt x="1508" y="3231"/>
                  </a:cubicBezTo>
                  <a:lnTo>
                    <a:pt x="1508" y="3232"/>
                  </a:lnTo>
                  <a:lnTo>
                    <a:pt x="1509" y="3232"/>
                  </a:lnTo>
                  <a:cubicBezTo>
                    <a:pt x="1555" y="3222"/>
                    <a:pt x="1600" y="3211"/>
                    <a:pt x="1645" y="3202"/>
                  </a:cubicBezTo>
                  <a:cubicBezTo>
                    <a:pt x="1684" y="3194"/>
                    <a:pt x="1721" y="3185"/>
                    <a:pt x="1759" y="3173"/>
                  </a:cubicBezTo>
                  <a:cubicBezTo>
                    <a:pt x="1810" y="3155"/>
                    <a:pt x="1860" y="3142"/>
                    <a:pt x="1914" y="3135"/>
                  </a:cubicBezTo>
                  <a:cubicBezTo>
                    <a:pt x="1942" y="3133"/>
                    <a:pt x="1970" y="3133"/>
                    <a:pt x="1997" y="3129"/>
                  </a:cubicBezTo>
                  <a:cubicBezTo>
                    <a:pt x="2025" y="3127"/>
                    <a:pt x="2054" y="3122"/>
                    <a:pt x="2081" y="3118"/>
                  </a:cubicBezTo>
                  <a:cubicBezTo>
                    <a:pt x="2141" y="3109"/>
                    <a:pt x="2200" y="3103"/>
                    <a:pt x="2259" y="3097"/>
                  </a:cubicBezTo>
                  <a:cubicBezTo>
                    <a:pt x="2276" y="3042"/>
                    <a:pt x="2291" y="2985"/>
                    <a:pt x="2308" y="2930"/>
                  </a:cubicBezTo>
                  <a:cubicBezTo>
                    <a:pt x="2332" y="2850"/>
                    <a:pt x="2359" y="2772"/>
                    <a:pt x="2386" y="2694"/>
                  </a:cubicBezTo>
                  <a:cubicBezTo>
                    <a:pt x="2420" y="2602"/>
                    <a:pt x="2459" y="2513"/>
                    <a:pt x="2493" y="2420"/>
                  </a:cubicBezTo>
                  <a:cubicBezTo>
                    <a:pt x="2518" y="2348"/>
                    <a:pt x="2538" y="2276"/>
                    <a:pt x="2559" y="2203"/>
                  </a:cubicBezTo>
                  <a:cubicBezTo>
                    <a:pt x="2584" y="2116"/>
                    <a:pt x="2607" y="2029"/>
                    <a:pt x="2631" y="1943"/>
                  </a:cubicBezTo>
                  <a:cubicBezTo>
                    <a:pt x="2653" y="1858"/>
                    <a:pt x="2678" y="1772"/>
                    <a:pt x="2703" y="1689"/>
                  </a:cubicBezTo>
                  <a:cubicBezTo>
                    <a:pt x="2691" y="1671"/>
                    <a:pt x="2680" y="1652"/>
                    <a:pt x="2668" y="1632"/>
                  </a:cubicBezTo>
                  <a:cubicBezTo>
                    <a:pt x="2643" y="1595"/>
                    <a:pt x="2612" y="1561"/>
                    <a:pt x="2584" y="1526"/>
                  </a:cubicBezTo>
                  <a:cubicBezTo>
                    <a:pt x="2476" y="1397"/>
                    <a:pt x="2358" y="1280"/>
                    <a:pt x="2251" y="1151"/>
                  </a:cubicBezTo>
                  <a:cubicBezTo>
                    <a:pt x="2195" y="1084"/>
                    <a:pt x="2139" y="1018"/>
                    <a:pt x="2084" y="951"/>
                  </a:cubicBezTo>
                  <a:lnTo>
                    <a:pt x="2080" y="947"/>
                  </a:lnTo>
                  <a:cubicBezTo>
                    <a:pt x="2066" y="932"/>
                    <a:pt x="2055" y="919"/>
                    <a:pt x="2044" y="903"/>
                  </a:cubicBezTo>
                  <a:cubicBezTo>
                    <a:pt x="1968" y="816"/>
                    <a:pt x="1888" y="734"/>
                    <a:pt x="1805" y="653"/>
                  </a:cubicBezTo>
                  <a:cubicBezTo>
                    <a:pt x="1756" y="606"/>
                    <a:pt x="1705" y="562"/>
                    <a:pt x="1657" y="516"/>
                  </a:cubicBezTo>
                  <a:cubicBezTo>
                    <a:pt x="1606" y="468"/>
                    <a:pt x="1563" y="414"/>
                    <a:pt x="1514" y="364"/>
                  </a:cubicBezTo>
                  <a:cubicBezTo>
                    <a:pt x="1418" y="264"/>
                    <a:pt x="1320" y="166"/>
                    <a:pt x="1219" y="70"/>
                  </a:cubicBezTo>
                  <a:cubicBezTo>
                    <a:pt x="1218" y="69"/>
                    <a:pt x="1218" y="69"/>
                    <a:pt x="1217" y="69"/>
                  </a:cubicBezTo>
                  <a:lnTo>
                    <a:pt x="1213" y="64"/>
                  </a:lnTo>
                  <a:cubicBezTo>
                    <a:pt x="1189" y="43"/>
                    <a:pt x="1167" y="21"/>
                    <a:pt x="1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4"/>
            <p:cNvSpPr/>
            <p:nvPr/>
          </p:nvSpPr>
          <p:spPr>
            <a:xfrm>
              <a:off x="1760175" y="4077175"/>
              <a:ext cx="132400" cy="295425"/>
            </a:xfrm>
            <a:custGeom>
              <a:avLst/>
              <a:gdLst/>
              <a:ahLst/>
              <a:cxnLst/>
              <a:rect l="l" t="t" r="r" b="b"/>
              <a:pathLst>
                <a:path w="5296" h="11817" extrusionOk="0">
                  <a:moveTo>
                    <a:pt x="2452" y="7293"/>
                  </a:moveTo>
                  <a:lnTo>
                    <a:pt x="2452" y="7293"/>
                  </a:lnTo>
                  <a:cubicBezTo>
                    <a:pt x="2452" y="7293"/>
                    <a:pt x="2452" y="7293"/>
                    <a:pt x="2452" y="7293"/>
                  </a:cubicBezTo>
                  <a:lnTo>
                    <a:pt x="2452" y="7293"/>
                  </a:lnTo>
                  <a:cubicBezTo>
                    <a:pt x="2452" y="7293"/>
                    <a:pt x="2452" y="7293"/>
                    <a:pt x="2452" y="7293"/>
                  </a:cubicBezTo>
                  <a:close/>
                  <a:moveTo>
                    <a:pt x="2926" y="0"/>
                  </a:moveTo>
                  <a:cubicBezTo>
                    <a:pt x="2923" y="10"/>
                    <a:pt x="2921" y="20"/>
                    <a:pt x="2917" y="30"/>
                  </a:cubicBezTo>
                  <a:cubicBezTo>
                    <a:pt x="2914" y="48"/>
                    <a:pt x="2910" y="67"/>
                    <a:pt x="2905" y="86"/>
                  </a:cubicBezTo>
                  <a:lnTo>
                    <a:pt x="2902" y="86"/>
                  </a:lnTo>
                  <a:cubicBezTo>
                    <a:pt x="2901" y="88"/>
                    <a:pt x="2901" y="91"/>
                    <a:pt x="2900" y="93"/>
                  </a:cubicBezTo>
                  <a:cubicBezTo>
                    <a:pt x="2883" y="151"/>
                    <a:pt x="2865" y="211"/>
                    <a:pt x="2849" y="269"/>
                  </a:cubicBezTo>
                  <a:lnTo>
                    <a:pt x="2803" y="444"/>
                  </a:lnTo>
                  <a:cubicBezTo>
                    <a:pt x="2774" y="546"/>
                    <a:pt x="2747" y="649"/>
                    <a:pt x="2712" y="748"/>
                  </a:cubicBezTo>
                  <a:cubicBezTo>
                    <a:pt x="2679" y="845"/>
                    <a:pt x="2638" y="939"/>
                    <a:pt x="2602" y="1036"/>
                  </a:cubicBezTo>
                  <a:cubicBezTo>
                    <a:pt x="2585" y="1082"/>
                    <a:pt x="2571" y="1126"/>
                    <a:pt x="2555" y="1170"/>
                  </a:cubicBezTo>
                  <a:cubicBezTo>
                    <a:pt x="2551" y="1176"/>
                    <a:pt x="2548" y="1180"/>
                    <a:pt x="2544" y="1185"/>
                  </a:cubicBezTo>
                  <a:cubicBezTo>
                    <a:pt x="2528" y="1213"/>
                    <a:pt x="2518" y="1248"/>
                    <a:pt x="2508" y="1280"/>
                  </a:cubicBezTo>
                  <a:cubicBezTo>
                    <a:pt x="2497" y="1311"/>
                    <a:pt x="2488" y="1342"/>
                    <a:pt x="2478" y="1373"/>
                  </a:cubicBezTo>
                  <a:cubicBezTo>
                    <a:pt x="2476" y="1383"/>
                    <a:pt x="2472" y="1393"/>
                    <a:pt x="2469" y="1404"/>
                  </a:cubicBezTo>
                  <a:cubicBezTo>
                    <a:pt x="2467" y="1415"/>
                    <a:pt x="2463" y="1425"/>
                    <a:pt x="2461" y="1438"/>
                  </a:cubicBezTo>
                  <a:cubicBezTo>
                    <a:pt x="2448" y="1471"/>
                    <a:pt x="2436" y="1503"/>
                    <a:pt x="2422" y="1536"/>
                  </a:cubicBezTo>
                  <a:lnTo>
                    <a:pt x="2422" y="1537"/>
                  </a:lnTo>
                  <a:cubicBezTo>
                    <a:pt x="2421" y="1538"/>
                    <a:pt x="2421" y="1540"/>
                    <a:pt x="2421" y="1541"/>
                  </a:cubicBezTo>
                  <a:cubicBezTo>
                    <a:pt x="2420" y="1543"/>
                    <a:pt x="2420" y="1544"/>
                    <a:pt x="2420" y="1546"/>
                  </a:cubicBezTo>
                  <a:lnTo>
                    <a:pt x="2419" y="1546"/>
                  </a:lnTo>
                  <a:cubicBezTo>
                    <a:pt x="2389" y="1549"/>
                    <a:pt x="2359" y="1553"/>
                    <a:pt x="2328" y="1557"/>
                  </a:cubicBezTo>
                  <a:cubicBezTo>
                    <a:pt x="2303" y="1562"/>
                    <a:pt x="2278" y="1565"/>
                    <a:pt x="2252" y="1570"/>
                  </a:cubicBezTo>
                  <a:cubicBezTo>
                    <a:pt x="2235" y="1574"/>
                    <a:pt x="2219" y="1578"/>
                    <a:pt x="2202" y="1580"/>
                  </a:cubicBezTo>
                  <a:cubicBezTo>
                    <a:pt x="2164" y="1585"/>
                    <a:pt x="2126" y="1593"/>
                    <a:pt x="2089" y="1599"/>
                  </a:cubicBezTo>
                  <a:cubicBezTo>
                    <a:pt x="2043" y="1605"/>
                    <a:pt x="1998" y="1605"/>
                    <a:pt x="1955" y="1610"/>
                  </a:cubicBezTo>
                  <a:lnTo>
                    <a:pt x="1953" y="1610"/>
                  </a:lnTo>
                  <a:cubicBezTo>
                    <a:pt x="1924" y="1615"/>
                    <a:pt x="1894" y="1623"/>
                    <a:pt x="1865" y="1632"/>
                  </a:cubicBezTo>
                  <a:cubicBezTo>
                    <a:pt x="1817" y="1646"/>
                    <a:pt x="1770" y="1660"/>
                    <a:pt x="1720" y="1670"/>
                  </a:cubicBezTo>
                  <a:cubicBezTo>
                    <a:pt x="1708" y="1672"/>
                    <a:pt x="1694" y="1676"/>
                    <a:pt x="1679" y="1678"/>
                  </a:cubicBezTo>
                  <a:cubicBezTo>
                    <a:pt x="1687" y="1685"/>
                    <a:pt x="1695" y="1692"/>
                    <a:pt x="1702" y="1698"/>
                  </a:cubicBezTo>
                  <a:lnTo>
                    <a:pt x="1703" y="1698"/>
                  </a:lnTo>
                  <a:lnTo>
                    <a:pt x="1703" y="1699"/>
                  </a:lnTo>
                  <a:lnTo>
                    <a:pt x="1704" y="1699"/>
                  </a:lnTo>
                  <a:lnTo>
                    <a:pt x="1705" y="1701"/>
                  </a:lnTo>
                  <a:lnTo>
                    <a:pt x="1706" y="1702"/>
                  </a:lnTo>
                  <a:lnTo>
                    <a:pt x="1708" y="1702"/>
                  </a:lnTo>
                  <a:lnTo>
                    <a:pt x="1709" y="1703"/>
                  </a:lnTo>
                  <a:cubicBezTo>
                    <a:pt x="1710" y="1705"/>
                    <a:pt x="1710" y="1705"/>
                    <a:pt x="1711" y="1705"/>
                  </a:cubicBezTo>
                  <a:cubicBezTo>
                    <a:pt x="1741" y="1726"/>
                    <a:pt x="1772" y="1746"/>
                    <a:pt x="1801" y="1768"/>
                  </a:cubicBezTo>
                  <a:cubicBezTo>
                    <a:pt x="1830" y="1791"/>
                    <a:pt x="1860" y="1815"/>
                    <a:pt x="1890" y="1837"/>
                  </a:cubicBezTo>
                  <a:cubicBezTo>
                    <a:pt x="1916" y="1858"/>
                    <a:pt x="1944" y="1877"/>
                    <a:pt x="1970" y="1899"/>
                  </a:cubicBezTo>
                  <a:cubicBezTo>
                    <a:pt x="1993" y="1920"/>
                    <a:pt x="2014" y="1943"/>
                    <a:pt x="2038" y="1964"/>
                  </a:cubicBezTo>
                  <a:cubicBezTo>
                    <a:pt x="2054" y="1977"/>
                    <a:pt x="2069" y="1992"/>
                    <a:pt x="2085" y="2005"/>
                  </a:cubicBezTo>
                  <a:cubicBezTo>
                    <a:pt x="2086" y="2006"/>
                    <a:pt x="2088" y="2007"/>
                    <a:pt x="2090" y="2008"/>
                  </a:cubicBezTo>
                  <a:cubicBezTo>
                    <a:pt x="2091" y="2008"/>
                    <a:pt x="2091" y="2008"/>
                    <a:pt x="2091" y="2010"/>
                  </a:cubicBezTo>
                  <a:cubicBezTo>
                    <a:pt x="2097" y="2018"/>
                    <a:pt x="2102" y="2024"/>
                    <a:pt x="2109" y="2031"/>
                  </a:cubicBezTo>
                  <a:cubicBezTo>
                    <a:pt x="2116" y="2038"/>
                    <a:pt x="2121" y="2045"/>
                    <a:pt x="2127" y="2052"/>
                  </a:cubicBezTo>
                  <a:cubicBezTo>
                    <a:pt x="2138" y="2064"/>
                    <a:pt x="2151" y="2079"/>
                    <a:pt x="2162" y="2092"/>
                  </a:cubicBezTo>
                  <a:lnTo>
                    <a:pt x="2209" y="2142"/>
                  </a:lnTo>
                  <a:cubicBezTo>
                    <a:pt x="2203" y="2151"/>
                    <a:pt x="2199" y="2161"/>
                    <a:pt x="2194" y="2170"/>
                  </a:cubicBezTo>
                  <a:cubicBezTo>
                    <a:pt x="2187" y="2186"/>
                    <a:pt x="2179" y="2202"/>
                    <a:pt x="2171" y="2218"/>
                  </a:cubicBezTo>
                  <a:cubicBezTo>
                    <a:pt x="2169" y="2222"/>
                    <a:pt x="2168" y="2226"/>
                    <a:pt x="2166" y="2229"/>
                  </a:cubicBezTo>
                  <a:cubicBezTo>
                    <a:pt x="2162" y="2239"/>
                    <a:pt x="2158" y="2248"/>
                    <a:pt x="2154" y="2255"/>
                  </a:cubicBezTo>
                  <a:cubicBezTo>
                    <a:pt x="2145" y="2276"/>
                    <a:pt x="2137" y="2298"/>
                    <a:pt x="2129" y="2319"/>
                  </a:cubicBezTo>
                  <a:cubicBezTo>
                    <a:pt x="2124" y="2335"/>
                    <a:pt x="2118" y="2350"/>
                    <a:pt x="2113" y="2365"/>
                  </a:cubicBezTo>
                  <a:cubicBezTo>
                    <a:pt x="2107" y="2376"/>
                    <a:pt x="2103" y="2386"/>
                    <a:pt x="2100" y="2396"/>
                  </a:cubicBezTo>
                  <a:cubicBezTo>
                    <a:pt x="2097" y="2404"/>
                    <a:pt x="2096" y="2412"/>
                    <a:pt x="2095" y="2420"/>
                  </a:cubicBezTo>
                  <a:lnTo>
                    <a:pt x="2044" y="2529"/>
                  </a:lnTo>
                  <a:cubicBezTo>
                    <a:pt x="2007" y="2610"/>
                    <a:pt x="1974" y="2693"/>
                    <a:pt x="1938" y="2774"/>
                  </a:cubicBezTo>
                  <a:cubicBezTo>
                    <a:pt x="1902" y="2855"/>
                    <a:pt x="1865" y="2936"/>
                    <a:pt x="1830" y="3018"/>
                  </a:cubicBezTo>
                  <a:cubicBezTo>
                    <a:pt x="1755" y="3190"/>
                    <a:pt x="1685" y="3364"/>
                    <a:pt x="1606" y="3537"/>
                  </a:cubicBezTo>
                  <a:cubicBezTo>
                    <a:pt x="1569" y="3617"/>
                    <a:pt x="1527" y="3699"/>
                    <a:pt x="1489" y="3781"/>
                  </a:cubicBezTo>
                  <a:cubicBezTo>
                    <a:pt x="1452" y="3863"/>
                    <a:pt x="1417" y="3946"/>
                    <a:pt x="1383" y="4029"/>
                  </a:cubicBezTo>
                  <a:cubicBezTo>
                    <a:pt x="1309" y="4202"/>
                    <a:pt x="1236" y="4375"/>
                    <a:pt x="1161" y="4546"/>
                  </a:cubicBezTo>
                  <a:cubicBezTo>
                    <a:pt x="1085" y="4718"/>
                    <a:pt x="1007" y="4889"/>
                    <a:pt x="931" y="5060"/>
                  </a:cubicBezTo>
                  <a:cubicBezTo>
                    <a:pt x="858" y="5229"/>
                    <a:pt x="780" y="5396"/>
                    <a:pt x="703" y="5563"/>
                  </a:cubicBezTo>
                  <a:cubicBezTo>
                    <a:pt x="624" y="5732"/>
                    <a:pt x="543" y="5900"/>
                    <a:pt x="467" y="6069"/>
                  </a:cubicBezTo>
                  <a:cubicBezTo>
                    <a:pt x="419" y="6178"/>
                    <a:pt x="369" y="6286"/>
                    <a:pt x="320" y="6393"/>
                  </a:cubicBezTo>
                  <a:cubicBezTo>
                    <a:pt x="271" y="6491"/>
                    <a:pt x="223" y="6588"/>
                    <a:pt x="179" y="6688"/>
                  </a:cubicBezTo>
                  <a:cubicBezTo>
                    <a:pt x="136" y="6788"/>
                    <a:pt x="91" y="6883"/>
                    <a:pt x="52" y="6982"/>
                  </a:cubicBezTo>
                  <a:cubicBezTo>
                    <a:pt x="36" y="7021"/>
                    <a:pt x="18" y="7058"/>
                    <a:pt x="0" y="7095"/>
                  </a:cubicBezTo>
                  <a:cubicBezTo>
                    <a:pt x="27" y="7127"/>
                    <a:pt x="41" y="7167"/>
                    <a:pt x="59" y="7204"/>
                  </a:cubicBezTo>
                  <a:cubicBezTo>
                    <a:pt x="88" y="7260"/>
                    <a:pt x="119" y="7316"/>
                    <a:pt x="152" y="7369"/>
                  </a:cubicBezTo>
                  <a:cubicBezTo>
                    <a:pt x="291" y="7589"/>
                    <a:pt x="433" y="7809"/>
                    <a:pt x="571" y="8032"/>
                  </a:cubicBezTo>
                  <a:cubicBezTo>
                    <a:pt x="617" y="8105"/>
                    <a:pt x="666" y="8178"/>
                    <a:pt x="713" y="8251"/>
                  </a:cubicBezTo>
                  <a:cubicBezTo>
                    <a:pt x="760" y="8322"/>
                    <a:pt x="805" y="8394"/>
                    <a:pt x="851" y="8466"/>
                  </a:cubicBezTo>
                  <a:cubicBezTo>
                    <a:pt x="898" y="8537"/>
                    <a:pt x="945" y="8605"/>
                    <a:pt x="992" y="8674"/>
                  </a:cubicBezTo>
                  <a:cubicBezTo>
                    <a:pt x="1012" y="8704"/>
                    <a:pt x="1033" y="8736"/>
                    <a:pt x="1055" y="8765"/>
                  </a:cubicBezTo>
                  <a:cubicBezTo>
                    <a:pt x="1055" y="8766"/>
                    <a:pt x="1056" y="8767"/>
                    <a:pt x="1056" y="8767"/>
                  </a:cubicBezTo>
                  <a:lnTo>
                    <a:pt x="1058" y="8769"/>
                  </a:lnTo>
                  <a:cubicBezTo>
                    <a:pt x="1071" y="8784"/>
                    <a:pt x="1085" y="8800"/>
                    <a:pt x="1099" y="8816"/>
                  </a:cubicBezTo>
                  <a:cubicBezTo>
                    <a:pt x="1214" y="8726"/>
                    <a:pt x="1326" y="8635"/>
                    <a:pt x="1438" y="8542"/>
                  </a:cubicBezTo>
                  <a:cubicBezTo>
                    <a:pt x="1504" y="8486"/>
                    <a:pt x="1567" y="8426"/>
                    <a:pt x="1629" y="8368"/>
                  </a:cubicBezTo>
                  <a:cubicBezTo>
                    <a:pt x="1694" y="8307"/>
                    <a:pt x="1758" y="8245"/>
                    <a:pt x="1822" y="8183"/>
                  </a:cubicBezTo>
                  <a:cubicBezTo>
                    <a:pt x="1856" y="8146"/>
                    <a:pt x="1892" y="8110"/>
                    <a:pt x="1926" y="8072"/>
                  </a:cubicBezTo>
                  <a:cubicBezTo>
                    <a:pt x="1961" y="8033"/>
                    <a:pt x="1993" y="7991"/>
                    <a:pt x="2025" y="7950"/>
                  </a:cubicBezTo>
                  <a:cubicBezTo>
                    <a:pt x="2164" y="7760"/>
                    <a:pt x="2298" y="7563"/>
                    <a:pt x="2416" y="7357"/>
                  </a:cubicBezTo>
                  <a:cubicBezTo>
                    <a:pt x="2427" y="7336"/>
                    <a:pt x="2441" y="7315"/>
                    <a:pt x="2452" y="7293"/>
                  </a:cubicBezTo>
                  <a:lnTo>
                    <a:pt x="2452" y="7293"/>
                  </a:lnTo>
                  <a:cubicBezTo>
                    <a:pt x="2451" y="7295"/>
                    <a:pt x="2450" y="7295"/>
                    <a:pt x="2449" y="7297"/>
                  </a:cubicBezTo>
                  <a:lnTo>
                    <a:pt x="2449" y="7297"/>
                  </a:lnTo>
                  <a:cubicBezTo>
                    <a:pt x="2557" y="7096"/>
                    <a:pt x="2654" y="6892"/>
                    <a:pt x="2741" y="6685"/>
                  </a:cubicBezTo>
                  <a:cubicBezTo>
                    <a:pt x="2742" y="6681"/>
                    <a:pt x="2743" y="6677"/>
                    <a:pt x="2746" y="6675"/>
                  </a:cubicBezTo>
                  <a:cubicBezTo>
                    <a:pt x="2774" y="6602"/>
                    <a:pt x="2803" y="6530"/>
                    <a:pt x="2826" y="6454"/>
                  </a:cubicBezTo>
                  <a:cubicBezTo>
                    <a:pt x="2850" y="6376"/>
                    <a:pt x="2872" y="6294"/>
                    <a:pt x="2893" y="6215"/>
                  </a:cubicBezTo>
                  <a:cubicBezTo>
                    <a:pt x="2907" y="6154"/>
                    <a:pt x="2921" y="6093"/>
                    <a:pt x="2932" y="6031"/>
                  </a:cubicBezTo>
                  <a:cubicBezTo>
                    <a:pt x="2944" y="5970"/>
                    <a:pt x="2952" y="5907"/>
                    <a:pt x="2959" y="5846"/>
                  </a:cubicBezTo>
                  <a:cubicBezTo>
                    <a:pt x="2973" y="5722"/>
                    <a:pt x="2980" y="5596"/>
                    <a:pt x="2988" y="5470"/>
                  </a:cubicBezTo>
                  <a:cubicBezTo>
                    <a:pt x="2994" y="5349"/>
                    <a:pt x="2999" y="5226"/>
                    <a:pt x="3008" y="5106"/>
                  </a:cubicBezTo>
                  <a:cubicBezTo>
                    <a:pt x="3017" y="4972"/>
                    <a:pt x="3025" y="4838"/>
                    <a:pt x="3031" y="4704"/>
                  </a:cubicBezTo>
                  <a:cubicBezTo>
                    <a:pt x="3036" y="4585"/>
                    <a:pt x="3036" y="4468"/>
                    <a:pt x="3035" y="4349"/>
                  </a:cubicBezTo>
                  <a:cubicBezTo>
                    <a:pt x="3032" y="4251"/>
                    <a:pt x="3027" y="4153"/>
                    <a:pt x="3021" y="4055"/>
                  </a:cubicBezTo>
                  <a:cubicBezTo>
                    <a:pt x="3014" y="3955"/>
                    <a:pt x="3003" y="3854"/>
                    <a:pt x="2996" y="3754"/>
                  </a:cubicBezTo>
                  <a:cubicBezTo>
                    <a:pt x="2991" y="3656"/>
                    <a:pt x="2986" y="3561"/>
                    <a:pt x="2985" y="3465"/>
                  </a:cubicBezTo>
                  <a:cubicBezTo>
                    <a:pt x="2985" y="3447"/>
                    <a:pt x="2984" y="3430"/>
                    <a:pt x="2984" y="3414"/>
                  </a:cubicBezTo>
                  <a:lnTo>
                    <a:pt x="2984" y="3414"/>
                  </a:lnTo>
                  <a:cubicBezTo>
                    <a:pt x="2996" y="3449"/>
                    <a:pt x="3008" y="3482"/>
                    <a:pt x="3019" y="3517"/>
                  </a:cubicBezTo>
                  <a:cubicBezTo>
                    <a:pt x="3019" y="3514"/>
                    <a:pt x="3017" y="3512"/>
                    <a:pt x="3017" y="3508"/>
                  </a:cubicBezTo>
                  <a:lnTo>
                    <a:pt x="3017" y="3508"/>
                  </a:lnTo>
                  <a:cubicBezTo>
                    <a:pt x="3040" y="3591"/>
                    <a:pt x="3066" y="3676"/>
                    <a:pt x="3088" y="3762"/>
                  </a:cubicBezTo>
                  <a:cubicBezTo>
                    <a:pt x="3108" y="3844"/>
                    <a:pt x="3128" y="3927"/>
                    <a:pt x="3148" y="4012"/>
                  </a:cubicBezTo>
                  <a:cubicBezTo>
                    <a:pt x="3170" y="4120"/>
                    <a:pt x="3189" y="4228"/>
                    <a:pt x="3207" y="4337"/>
                  </a:cubicBezTo>
                  <a:cubicBezTo>
                    <a:pt x="3210" y="4344"/>
                    <a:pt x="3211" y="4354"/>
                    <a:pt x="3212" y="4362"/>
                  </a:cubicBezTo>
                  <a:cubicBezTo>
                    <a:pt x="3213" y="4430"/>
                    <a:pt x="3213" y="4499"/>
                    <a:pt x="3213" y="4569"/>
                  </a:cubicBezTo>
                  <a:cubicBezTo>
                    <a:pt x="3212" y="4756"/>
                    <a:pt x="3196" y="4942"/>
                    <a:pt x="3184" y="5129"/>
                  </a:cubicBezTo>
                  <a:cubicBezTo>
                    <a:pt x="3179" y="5216"/>
                    <a:pt x="3173" y="5304"/>
                    <a:pt x="3169" y="5391"/>
                  </a:cubicBezTo>
                  <a:cubicBezTo>
                    <a:pt x="3165" y="5483"/>
                    <a:pt x="3164" y="5576"/>
                    <a:pt x="3156" y="5668"/>
                  </a:cubicBezTo>
                  <a:cubicBezTo>
                    <a:pt x="3143" y="5823"/>
                    <a:pt x="3125" y="5975"/>
                    <a:pt x="3096" y="6128"/>
                  </a:cubicBezTo>
                  <a:cubicBezTo>
                    <a:pt x="3082" y="6206"/>
                    <a:pt x="3061" y="6280"/>
                    <a:pt x="3041" y="6356"/>
                  </a:cubicBezTo>
                  <a:cubicBezTo>
                    <a:pt x="3024" y="6426"/>
                    <a:pt x="3004" y="6494"/>
                    <a:pt x="2979" y="6562"/>
                  </a:cubicBezTo>
                  <a:cubicBezTo>
                    <a:pt x="2926" y="6715"/>
                    <a:pt x="2860" y="6862"/>
                    <a:pt x="2793" y="7010"/>
                  </a:cubicBezTo>
                  <a:cubicBezTo>
                    <a:pt x="2726" y="7154"/>
                    <a:pt x="2657" y="7295"/>
                    <a:pt x="2578" y="7433"/>
                  </a:cubicBezTo>
                  <a:cubicBezTo>
                    <a:pt x="2489" y="7589"/>
                    <a:pt x="2390" y="7740"/>
                    <a:pt x="2288" y="7889"/>
                  </a:cubicBezTo>
                  <a:cubicBezTo>
                    <a:pt x="2237" y="7964"/>
                    <a:pt x="2185" y="8036"/>
                    <a:pt x="2131" y="8105"/>
                  </a:cubicBezTo>
                  <a:cubicBezTo>
                    <a:pt x="2074" y="8178"/>
                    <a:pt x="2012" y="8244"/>
                    <a:pt x="1947" y="8310"/>
                  </a:cubicBezTo>
                  <a:cubicBezTo>
                    <a:pt x="1883" y="8377"/>
                    <a:pt x="1814" y="8439"/>
                    <a:pt x="1747" y="8503"/>
                  </a:cubicBezTo>
                  <a:cubicBezTo>
                    <a:pt x="1683" y="8565"/>
                    <a:pt x="1617" y="8626"/>
                    <a:pt x="1548" y="8683"/>
                  </a:cubicBezTo>
                  <a:cubicBezTo>
                    <a:pt x="1412" y="8797"/>
                    <a:pt x="1275" y="8909"/>
                    <a:pt x="1133" y="9018"/>
                  </a:cubicBezTo>
                  <a:cubicBezTo>
                    <a:pt x="1066" y="9070"/>
                    <a:pt x="996" y="9117"/>
                    <a:pt x="924" y="9162"/>
                  </a:cubicBezTo>
                  <a:cubicBezTo>
                    <a:pt x="848" y="9210"/>
                    <a:pt x="775" y="9259"/>
                    <a:pt x="702" y="9308"/>
                  </a:cubicBezTo>
                  <a:cubicBezTo>
                    <a:pt x="548" y="9410"/>
                    <a:pt x="392" y="9507"/>
                    <a:pt x="232" y="9597"/>
                  </a:cubicBezTo>
                  <a:cubicBezTo>
                    <a:pt x="223" y="9602"/>
                    <a:pt x="214" y="9607"/>
                    <a:pt x="203" y="9612"/>
                  </a:cubicBezTo>
                  <a:lnTo>
                    <a:pt x="203" y="9616"/>
                  </a:lnTo>
                  <a:lnTo>
                    <a:pt x="203" y="9627"/>
                  </a:lnTo>
                  <a:cubicBezTo>
                    <a:pt x="210" y="9653"/>
                    <a:pt x="220" y="9678"/>
                    <a:pt x="229" y="9704"/>
                  </a:cubicBezTo>
                  <a:cubicBezTo>
                    <a:pt x="254" y="9773"/>
                    <a:pt x="276" y="9843"/>
                    <a:pt x="299" y="9913"/>
                  </a:cubicBezTo>
                  <a:cubicBezTo>
                    <a:pt x="336" y="10020"/>
                    <a:pt x="380" y="10122"/>
                    <a:pt x="428" y="10222"/>
                  </a:cubicBezTo>
                  <a:cubicBezTo>
                    <a:pt x="433" y="10233"/>
                    <a:pt x="441" y="10247"/>
                    <a:pt x="447" y="10259"/>
                  </a:cubicBezTo>
                  <a:cubicBezTo>
                    <a:pt x="450" y="10263"/>
                    <a:pt x="452" y="10268"/>
                    <a:pt x="454" y="10274"/>
                  </a:cubicBezTo>
                  <a:cubicBezTo>
                    <a:pt x="488" y="10341"/>
                    <a:pt x="522" y="10409"/>
                    <a:pt x="559" y="10475"/>
                  </a:cubicBezTo>
                  <a:cubicBezTo>
                    <a:pt x="601" y="10546"/>
                    <a:pt x="646" y="10615"/>
                    <a:pt x="687" y="10686"/>
                  </a:cubicBezTo>
                  <a:cubicBezTo>
                    <a:pt x="769" y="10821"/>
                    <a:pt x="854" y="10953"/>
                    <a:pt x="941" y="11083"/>
                  </a:cubicBezTo>
                  <a:cubicBezTo>
                    <a:pt x="1003" y="11175"/>
                    <a:pt x="1068" y="11264"/>
                    <a:pt x="1135" y="11352"/>
                  </a:cubicBezTo>
                  <a:cubicBezTo>
                    <a:pt x="1202" y="11440"/>
                    <a:pt x="1272" y="11525"/>
                    <a:pt x="1347" y="11608"/>
                  </a:cubicBezTo>
                  <a:cubicBezTo>
                    <a:pt x="1395" y="11662"/>
                    <a:pt x="1446" y="11716"/>
                    <a:pt x="1500" y="11763"/>
                  </a:cubicBezTo>
                  <a:cubicBezTo>
                    <a:pt x="1523" y="11780"/>
                    <a:pt x="1546" y="11799"/>
                    <a:pt x="1569" y="11816"/>
                  </a:cubicBezTo>
                  <a:cubicBezTo>
                    <a:pt x="1648" y="11754"/>
                    <a:pt x="1730" y="11693"/>
                    <a:pt x="1811" y="11630"/>
                  </a:cubicBezTo>
                  <a:cubicBezTo>
                    <a:pt x="1902" y="11557"/>
                    <a:pt x="1993" y="11483"/>
                    <a:pt x="2083" y="11408"/>
                  </a:cubicBezTo>
                  <a:cubicBezTo>
                    <a:pt x="2175" y="11329"/>
                    <a:pt x="2274" y="11255"/>
                    <a:pt x="2371" y="11182"/>
                  </a:cubicBezTo>
                  <a:cubicBezTo>
                    <a:pt x="2634" y="10974"/>
                    <a:pt x="2874" y="10742"/>
                    <a:pt x="3125" y="10521"/>
                  </a:cubicBezTo>
                  <a:cubicBezTo>
                    <a:pt x="3185" y="10470"/>
                    <a:pt x="3246" y="10421"/>
                    <a:pt x="3308" y="10372"/>
                  </a:cubicBezTo>
                  <a:cubicBezTo>
                    <a:pt x="3370" y="10323"/>
                    <a:pt x="3428" y="10273"/>
                    <a:pt x="3488" y="10221"/>
                  </a:cubicBezTo>
                  <a:cubicBezTo>
                    <a:pt x="3548" y="10166"/>
                    <a:pt x="3609" y="10114"/>
                    <a:pt x="3670" y="10061"/>
                  </a:cubicBezTo>
                  <a:cubicBezTo>
                    <a:pt x="3733" y="10006"/>
                    <a:pt x="3798" y="9953"/>
                    <a:pt x="3860" y="9895"/>
                  </a:cubicBezTo>
                  <a:cubicBezTo>
                    <a:pt x="3902" y="9855"/>
                    <a:pt x="3944" y="9814"/>
                    <a:pt x="3987" y="9772"/>
                  </a:cubicBezTo>
                  <a:lnTo>
                    <a:pt x="3987" y="9772"/>
                  </a:lnTo>
                  <a:cubicBezTo>
                    <a:pt x="3986" y="9773"/>
                    <a:pt x="3986" y="9774"/>
                    <a:pt x="3985" y="9776"/>
                  </a:cubicBezTo>
                  <a:cubicBezTo>
                    <a:pt x="4149" y="9608"/>
                    <a:pt x="4306" y="9434"/>
                    <a:pt x="4448" y="9248"/>
                  </a:cubicBezTo>
                  <a:cubicBezTo>
                    <a:pt x="4484" y="9200"/>
                    <a:pt x="4520" y="9152"/>
                    <a:pt x="4553" y="9101"/>
                  </a:cubicBezTo>
                  <a:cubicBezTo>
                    <a:pt x="4596" y="9038"/>
                    <a:pt x="4636" y="8971"/>
                    <a:pt x="4675" y="8905"/>
                  </a:cubicBezTo>
                  <a:cubicBezTo>
                    <a:pt x="4712" y="8838"/>
                    <a:pt x="4748" y="8770"/>
                    <a:pt x="4780" y="8699"/>
                  </a:cubicBezTo>
                  <a:cubicBezTo>
                    <a:pt x="4814" y="8626"/>
                    <a:pt x="4845" y="8551"/>
                    <a:pt x="4874" y="8477"/>
                  </a:cubicBezTo>
                  <a:cubicBezTo>
                    <a:pt x="4946" y="8293"/>
                    <a:pt x="5010" y="8106"/>
                    <a:pt x="5059" y="7916"/>
                  </a:cubicBezTo>
                  <a:cubicBezTo>
                    <a:pt x="5080" y="7832"/>
                    <a:pt x="5099" y="7748"/>
                    <a:pt x="5115" y="7664"/>
                  </a:cubicBezTo>
                  <a:cubicBezTo>
                    <a:pt x="5131" y="7574"/>
                    <a:pt x="5145" y="7483"/>
                    <a:pt x="5157" y="7393"/>
                  </a:cubicBezTo>
                  <a:cubicBezTo>
                    <a:pt x="5182" y="7214"/>
                    <a:pt x="5207" y="7036"/>
                    <a:pt x="5229" y="6858"/>
                  </a:cubicBezTo>
                  <a:cubicBezTo>
                    <a:pt x="5230" y="6852"/>
                    <a:pt x="5232" y="6845"/>
                    <a:pt x="5232" y="6838"/>
                  </a:cubicBezTo>
                  <a:lnTo>
                    <a:pt x="5232" y="6838"/>
                  </a:lnTo>
                  <a:cubicBezTo>
                    <a:pt x="5232" y="6840"/>
                    <a:pt x="5231" y="6840"/>
                    <a:pt x="5230" y="6841"/>
                  </a:cubicBezTo>
                  <a:lnTo>
                    <a:pt x="5230" y="6841"/>
                  </a:lnTo>
                  <a:cubicBezTo>
                    <a:pt x="5232" y="6837"/>
                    <a:pt x="5232" y="6833"/>
                    <a:pt x="5232" y="6830"/>
                  </a:cubicBezTo>
                  <a:cubicBezTo>
                    <a:pt x="5243" y="6749"/>
                    <a:pt x="5250" y="6670"/>
                    <a:pt x="5255" y="6589"/>
                  </a:cubicBezTo>
                  <a:cubicBezTo>
                    <a:pt x="5261" y="6490"/>
                    <a:pt x="5264" y="6391"/>
                    <a:pt x="5268" y="6291"/>
                  </a:cubicBezTo>
                  <a:cubicBezTo>
                    <a:pt x="5271" y="6192"/>
                    <a:pt x="5280" y="6093"/>
                    <a:pt x="5287" y="5994"/>
                  </a:cubicBezTo>
                  <a:cubicBezTo>
                    <a:pt x="5294" y="5909"/>
                    <a:pt x="5295" y="5825"/>
                    <a:pt x="5294" y="5739"/>
                  </a:cubicBezTo>
                  <a:cubicBezTo>
                    <a:pt x="5285" y="5413"/>
                    <a:pt x="5265" y="5093"/>
                    <a:pt x="5249" y="4772"/>
                  </a:cubicBezTo>
                  <a:cubicBezTo>
                    <a:pt x="5244" y="4691"/>
                    <a:pt x="5238" y="4610"/>
                    <a:pt x="5231" y="4529"/>
                  </a:cubicBezTo>
                  <a:cubicBezTo>
                    <a:pt x="5223" y="4446"/>
                    <a:pt x="5214" y="4364"/>
                    <a:pt x="5209" y="4282"/>
                  </a:cubicBezTo>
                  <a:cubicBezTo>
                    <a:pt x="5203" y="4197"/>
                    <a:pt x="5200" y="4111"/>
                    <a:pt x="5192" y="4025"/>
                  </a:cubicBezTo>
                  <a:cubicBezTo>
                    <a:pt x="5186" y="3942"/>
                    <a:pt x="5180" y="3862"/>
                    <a:pt x="5175" y="3779"/>
                  </a:cubicBezTo>
                  <a:cubicBezTo>
                    <a:pt x="5171" y="3699"/>
                    <a:pt x="5166" y="3620"/>
                    <a:pt x="5156" y="3540"/>
                  </a:cubicBezTo>
                  <a:cubicBezTo>
                    <a:pt x="5147" y="3466"/>
                    <a:pt x="5135" y="3390"/>
                    <a:pt x="5126" y="3316"/>
                  </a:cubicBezTo>
                  <a:cubicBezTo>
                    <a:pt x="5106" y="3160"/>
                    <a:pt x="5093" y="3003"/>
                    <a:pt x="5069" y="2847"/>
                  </a:cubicBezTo>
                  <a:cubicBezTo>
                    <a:pt x="5063" y="2802"/>
                    <a:pt x="5057" y="2760"/>
                    <a:pt x="5048" y="2716"/>
                  </a:cubicBezTo>
                  <a:cubicBezTo>
                    <a:pt x="5038" y="2670"/>
                    <a:pt x="5027" y="2623"/>
                    <a:pt x="5016" y="2577"/>
                  </a:cubicBezTo>
                  <a:cubicBezTo>
                    <a:pt x="4994" y="2490"/>
                    <a:pt x="4975" y="2404"/>
                    <a:pt x="4959" y="2316"/>
                  </a:cubicBezTo>
                  <a:cubicBezTo>
                    <a:pt x="4943" y="2236"/>
                    <a:pt x="4924" y="2159"/>
                    <a:pt x="4905" y="2079"/>
                  </a:cubicBezTo>
                  <a:cubicBezTo>
                    <a:pt x="4888" y="1994"/>
                    <a:pt x="4872" y="1909"/>
                    <a:pt x="4848" y="1826"/>
                  </a:cubicBezTo>
                  <a:cubicBezTo>
                    <a:pt x="4830" y="1760"/>
                    <a:pt x="4808" y="1695"/>
                    <a:pt x="4788" y="1628"/>
                  </a:cubicBezTo>
                  <a:cubicBezTo>
                    <a:pt x="4768" y="1553"/>
                    <a:pt x="4749" y="1480"/>
                    <a:pt x="4729" y="1406"/>
                  </a:cubicBezTo>
                  <a:cubicBezTo>
                    <a:pt x="4711" y="1339"/>
                    <a:pt x="4691" y="1269"/>
                    <a:pt x="4673" y="1202"/>
                  </a:cubicBezTo>
                  <a:cubicBezTo>
                    <a:pt x="4656" y="1140"/>
                    <a:pt x="4641" y="1078"/>
                    <a:pt x="4623" y="1016"/>
                  </a:cubicBezTo>
                  <a:cubicBezTo>
                    <a:pt x="4608" y="963"/>
                    <a:pt x="4589" y="908"/>
                    <a:pt x="4567" y="857"/>
                  </a:cubicBezTo>
                  <a:cubicBezTo>
                    <a:pt x="4522" y="756"/>
                    <a:pt x="4472" y="655"/>
                    <a:pt x="4418" y="559"/>
                  </a:cubicBezTo>
                  <a:cubicBezTo>
                    <a:pt x="4374" y="487"/>
                    <a:pt x="4327" y="416"/>
                    <a:pt x="4278" y="349"/>
                  </a:cubicBezTo>
                  <a:cubicBezTo>
                    <a:pt x="4276" y="349"/>
                    <a:pt x="4276" y="348"/>
                    <a:pt x="4276" y="348"/>
                  </a:cubicBezTo>
                  <a:cubicBezTo>
                    <a:pt x="4276" y="346"/>
                    <a:pt x="4275" y="345"/>
                    <a:pt x="4275" y="345"/>
                  </a:cubicBezTo>
                  <a:cubicBezTo>
                    <a:pt x="4258" y="324"/>
                    <a:pt x="4241" y="304"/>
                    <a:pt x="4221" y="284"/>
                  </a:cubicBezTo>
                  <a:cubicBezTo>
                    <a:pt x="4192" y="256"/>
                    <a:pt x="4163" y="225"/>
                    <a:pt x="4130" y="200"/>
                  </a:cubicBezTo>
                  <a:cubicBezTo>
                    <a:pt x="4118" y="191"/>
                    <a:pt x="4103" y="183"/>
                    <a:pt x="4089" y="176"/>
                  </a:cubicBezTo>
                  <a:lnTo>
                    <a:pt x="4091" y="176"/>
                  </a:lnTo>
                  <a:cubicBezTo>
                    <a:pt x="4066" y="163"/>
                    <a:pt x="4041" y="152"/>
                    <a:pt x="4016" y="140"/>
                  </a:cubicBezTo>
                  <a:cubicBezTo>
                    <a:pt x="3978" y="127"/>
                    <a:pt x="3940" y="114"/>
                    <a:pt x="3901" y="103"/>
                  </a:cubicBezTo>
                  <a:cubicBezTo>
                    <a:pt x="3849" y="92"/>
                    <a:pt x="3798" y="82"/>
                    <a:pt x="3746" y="74"/>
                  </a:cubicBezTo>
                  <a:cubicBezTo>
                    <a:pt x="3691" y="66"/>
                    <a:pt x="3638" y="56"/>
                    <a:pt x="3584" y="43"/>
                  </a:cubicBezTo>
                  <a:lnTo>
                    <a:pt x="3582" y="43"/>
                  </a:lnTo>
                  <a:cubicBezTo>
                    <a:pt x="3516" y="28"/>
                    <a:pt x="3448" y="16"/>
                    <a:pt x="3382" y="9"/>
                  </a:cubicBezTo>
                  <a:cubicBezTo>
                    <a:pt x="3303" y="3"/>
                    <a:pt x="3223" y="3"/>
                    <a:pt x="3145" y="2"/>
                  </a:cubicBezTo>
                  <a:cubicBezTo>
                    <a:pt x="3072" y="0"/>
                    <a:pt x="2999" y="0"/>
                    <a:pt x="2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4"/>
            <p:cNvSpPr/>
            <p:nvPr/>
          </p:nvSpPr>
          <p:spPr>
            <a:xfrm>
              <a:off x="1737775" y="4319500"/>
              <a:ext cx="58150" cy="74050"/>
            </a:xfrm>
            <a:custGeom>
              <a:avLst/>
              <a:gdLst/>
              <a:ahLst/>
              <a:cxnLst/>
              <a:rect l="l" t="t" r="r" b="b"/>
              <a:pathLst>
                <a:path w="2326" h="2962" extrusionOk="0">
                  <a:moveTo>
                    <a:pt x="937" y="1"/>
                  </a:moveTo>
                  <a:cubicBezTo>
                    <a:pt x="925" y="7"/>
                    <a:pt x="914" y="12"/>
                    <a:pt x="902" y="18"/>
                  </a:cubicBezTo>
                  <a:cubicBezTo>
                    <a:pt x="827" y="57"/>
                    <a:pt x="752" y="93"/>
                    <a:pt x="676" y="131"/>
                  </a:cubicBezTo>
                  <a:cubicBezTo>
                    <a:pt x="522" y="211"/>
                    <a:pt x="375" y="297"/>
                    <a:pt x="223" y="383"/>
                  </a:cubicBezTo>
                  <a:cubicBezTo>
                    <a:pt x="181" y="407"/>
                    <a:pt x="138" y="429"/>
                    <a:pt x="93" y="454"/>
                  </a:cubicBezTo>
                  <a:lnTo>
                    <a:pt x="96" y="454"/>
                  </a:lnTo>
                  <a:cubicBezTo>
                    <a:pt x="95" y="454"/>
                    <a:pt x="93" y="455"/>
                    <a:pt x="92" y="456"/>
                  </a:cubicBezTo>
                  <a:lnTo>
                    <a:pt x="91" y="456"/>
                  </a:lnTo>
                  <a:lnTo>
                    <a:pt x="90" y="457"/>
                  </a:lnTo>
                  <a:lnTo>
                    <a:pt x="88" y="457"/>
                  </a:lnTo>
                  <a:cubicBezTo>
                    <a:pt x="88" y="458"/>
                    <a:pt x="88" y="458"/>
                    <a:pt x="88" y="458"/>
                  </a:cubicBezTo>
                  <a:cubicBezTo>
                    <a:pt x="87" y="458"/>
                    <a:pt x="87" y="457"/>
                    <a:pt x="87" y="457"/>
                  </a:cubicBezTo>
                  <a:cubicBezTo>
                    <a:pt x="86" y="458"/>
                    <a:pt x="86" y="458"/>
                    <a:pt x="86" y="458"/>
                  </a:cubicBezTo>
                  <a:cubicBezTo>
                    <a:pt x="86" y="458"/>
                    <a:pt x="86" y="458"/>
                    <a:pt x="86" y="457"/>
                  </a:cubicBezTo>
                  <a:cubicBezTo>
                    <a:pt x="57" y="472"/>
                    <a:pt x="29" y="487"/>
                    <a:pt x="0" y="500"/>
                  </a:cubicBezTo>
                  <a:cubicBezTo>
                    <a:pt x="3" y="514"/>
                    <a:pt x="5" y="527"/>
                    <a:pt x="9" y="541"/>
                  </a:cubicBezTo>
                  <a:cubicBezTo>
                    <a:pt x="33" y="657"/>
                    <a:pt x="60" y="772"/>
                    <a:pt x="96" y="885"/>
                  </a:cubicBezTo>
                  <a:cubicBezTo>
                    <a:pt x="148" y="1034"/>
                    <a:pt x="206" y="1179"/>
                    <a:pt x="274" y="1322"/>
                  </a:cubicBezTo>
                  <a:cubicBezTo>
                    <a:pt x="340" y="1453"/>
                    <a:pt x="410" y="1584"/>
                    <a:pt x="484" y="1710"/>
                  </a:cubicBezTo>
                  <a:cubicBezTo>
                    <a:pt x="563" y="1844"/>
                    <a:pt x="640" y="1978"/>
                    <a:pt x="726" y="2110"/>
                  </a:cubicBezTo>
                  <a:cubicBezTo>
                    <a:pt x="790" y="2203"/>
                    <a:pt x="855" y="2299"/>
                    <a:pt x="928" y="2386"/>
                  </a:cubicBezTo>
                  <a:cubicBezTo>
                    <a:pt x="969" y="2428"/>
                    <a:pt x="1011" y="2469"/>
                    <a:pt x="1052" y="2513"/>
                  </a:cubicBezTo>
                  <a:cubicBezTo>
                    <a:pt x="1096" y="2559"/>
                    <a:pt x="1140" y="2603"/>
                    <a:pt x="1186" y="2647"/>
                  </a:cubicBezTo>
                  <a:cubicBezTo>
                    <a:pt x="1215" y="2670"/>
                    <a:pt x="1243" y="2695"/>
                    <a:pt x="1270" y="2720"/>
                  </a:cubicBezTo>
                  <a:cubicBezTo>
                    <a:pt x="1324" y="2766"/>
                    <a:pt x="1380" y="2809"/>
                    <a:pt x="1437" y="2853"/>
                  </a:cubicBezTo>
                  <a:cubicBezTo>
                    <a:pt x="1463" y="2872"/>
                    <a:pt x="1486" y="2895"/>
                    <a:pt x="1512" y="2913"/>
                  </a:cubicBezTo>
                  <a:cubicBezTo>
                    <a:pt x="1528" y="2928"/>
                    <a:pt x="1540" y="2944"/>
                    <a:pt x="1546" y="2961"/>
                  </a:cubicBezTo>
                  <a:cubicBezTo>
                    <a:pt x="1567" y="2944"/>
                    <a:pt x="1589" y="2927"/>
                    <a:pt x="1610" y="2911"/>
                  </a:cubicBezTo>
                  <a:cubicBezTo>
                    <a:pt x="1613" y="2908"/>
                    <a:pt x="1615" y="2906"/>
                    <a:pt x="1619" y="2903"/>
                  </a:cubicBezTo>
                  <a:cubicBezTo>
                    <a:pt x="1669" y="2864"/>
                    <a:pt x="1715" y="2823"/>
                    <a:pt x="1759" y="2781"/>
                  </a:cubicBezTo>
                  <a:lnTo>
                    <a:pt x="1774" y="2764"/>
                  </a:lnTo>
                  <a:lnTo>
                    <a:pt x="1774" y="2764"/>
                  </a:lnTo>
                  <a:cubicBezTo>
                    <a:pt x="1774" y="2765"/>
                    <a:pt x="1774" y="2766"/>
                    <a:pt x="1774" y="2766"/>
                  </a:cubicBezTo>
                  <a:cubicBezTo>
                    <a:pt x="1851" y="2688"/>
                    <a:pt x="1928" y="2613"/>
                    <a:pt x="2006" y="2538"/>
                  </a:cubicBezTo>
                  <a:cubicBezTo>
                    <a:pt x="2071" y="2477"/>
                    <a:pt x="2133" y="2412"/>
                    <a:pt x="2196" y="2351"/>
                  </a:cubicBezTo>
                  <a:cubicBezTo>
                    <a:pt x="2238" y="2311"/>
                    <a:pt x="2281" y="2273"/>
                    <a:pt x="2325" y="2236"/>
                  </a:cubicBezTo>
                  <a:cubicBezTo>
                    <a:pt x="2312" y="2225"/>
                    <a:pt x="2299" y="2215"/>
                    <a:pt x="2286" y="2204"/>
                  </a:cubicBezTo>
                  <a:cubicBezTo>
                    <a:pt x="2232" y="2162"/>
                    <a:pt x="2186" y="2108"/>
                    <a:pt x="2140" y="2056"/>
                  </a:cubicBezTo>
                  <a:cubicBezTo>
                    <a:pt x="2023" y="1931"/>
                    <a:pt x="1913" y="1796"/>
                    <a:pt x="1813" y="1656"/>
                  </a:cubicBezTo>
                  <a:cubicBezTo>
                    <a:pt x="1707" y="1506"/>
                    <a:pt x="1605" y="1354"/>
                    <a:pt x="1506" y="1199"/>
                  </a:cubicBezTo>
                  <a:cubicBezTo>
                    <a:pt x="1460" y="1127"/>
                    <a:pt x="1417" y="1052"/>
                    <a:pt x="1372" y="978"/>
                  </a:cubicBezTo>
                  <a:cubicBezTo>
                    <a:pt x="1346" y="937"/>
                    <a:pt x="1320" y="895"/>
                    <a:pt x="1295" y="852"/>
                  </a:cubicBezTo>
                  <a:cubicBezTo>
                    <a:pt x="1271" y="811"/>
                    <a:pt x="1251" y="768"/>
                    <a:pt x="1228" y="727"/>
                  </a:cubicBezTo>
                  <a:cubicBezTo>
                    <a:pt x="1218" y="707"/>
                    <a:pt x="1207" y="686"/>
                    <a:pt x="1197" y="665"/>
                  </a:cubicBezTo>
                  <a:cubicBezTo>
                    <a:pt x="1196" y="661"/>
                    <a:pt x="1193" y="657"/>
                    <a:pt x="1192" y="653"/>
                  </a:cubicBezTo>
                  <a:cubicBezTo>
                    <a:pt x="1184" y="639"/>
                    <a:pt x="1177" y="625"/>
                    <a:pt x="1171" y="610"/>
                  </a:cubicBezTo>
                  <a:lnTo>
                    <a:pt x="1171" y="610"/>
                  </a:lnTo>
                  <a:cubicBezTo>
                    <a:pt x="1172" y="613"/>
                    <a:pt x="1173" y="615"/>
                    <a:pt x="1175" y="617"/>
                  </a:cubicBezTo>
                  <a:cubicBezTo>
                    <a:pt x="1173" y="614"/>
                    <a:pt x="1172" y="611"/>
                    <a:pt x="1170" y="608"/>
                  </a:cubicBezTo>
                  <a:lnTo>
                    <a:pt x="1170" y="608"/>
                  </a:lnTo>
                  <a:cubicBezTo>
                    <a:pt x="1170" y="608"/>
                    <a:pt x="1170" y="607"/>
                    <a:pt x="1170" y="606"/>
                  </a:cubicBezTo>
                  <a:lnTo>
                    <a:pt x="1170" y="606"/>
                  </a:lnTo>
                  <a:cubicBezTo>
                    <a:pt x="1170" y="607"/>
                    <a:pt x="1170" y="607"/>
                    <a:pt x="1170" y="608"/>
                  </a:cubicBezTo>
                  <a:lnTo>
                    <a:pt x="1170" y="608"/>
                  </a:lnTo>
                  <a:cubicBezTo>
                    <a:pt x="1133" y="535"/>
                    <a:pt x="1099" y="461"/>
                    <a:pt x="1068" y="384"/>
                  </a:cubicBezTo>
                  <a:cubicBezTo>
                    <a:pt x="1033" y="295"/>
                    <a:pt x="1005" y="203"/>
                    <a:pt x="976" y="111"/>
                  </a:cubicBezTo>
                  <a:cubicBezTo>
                    <a:pt x="963" y="75"/>
                    <a:pt x="949" y="38"/>
                    <a:pt x="9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4"/>
            <p:cNvSpPr/>
            <p:nvPr/>
          </p:nvSpPr>
          <p:spPr>
            <a:xfrm>
              <a:off x="1773975" y="4403875"/>
              <a:ext cx="93975" cy="230925"/>
            </a:xfrm>
            <a:custGeom>
              <a:avLst/>
              <a:gdLst/>
              <a:ahLst/>
              <a:cxnLst/>
              <a:rect l="l" t="t" r="r" b="b"/>
              <a:pathLst>
                <a:path w="3759" h="9237" extrusionOk="0">
                  <a:moveTo>
                    <a:pt x="2541" y="0"/>
                  </a:moveTo>
                  <a:cubicBezTo>
                    <a:pt x="2494" y="35"/>
                    <a:pt x="2448" y="67"/>
                    <a:pt x="2402" y="102"/>
                  </a:cubicBezTo>
                  <a:cubicBezTo>
                    <a:pt x="2367" y="128"/>
                    <a:pt x="2329" y="152"/>
                    <a:pt x="2292" y="178"/>
                  </a:cubicBezTo>
                  <a:cubicBezTo>
                    <a:pt x="2253" y="206"/>
                    <a:pt x="2216" y="233"/>
                    <a:pt x="2178" y="259"/>
                  </a:cubicBezTo>
                  <a:cubicBezTo>
                    <a:pt x="2092" y="320"/>
                    <a:pt x="2004" y="379"/>
                    <a:pt x="1917" y="437"/>
                  </a:cubicBezTo>
                  <a:cubicBezTo>
                    <a:pt x="1870" y="467"/>
                    <a:pt x="1824" y="497"/>
                    <a:pt x="1777" y="525"/>
                  </a:cubicBezTo>
                  <a:cubicBezTo>
                    <a:pt x="1730" y="554"/>
                    <a:pt x="1684" y="585"/>
                    <a:pt x="1637" y="614"/>
                  </a:cubicBezTo>
                  <a:cubicBezTo>
                    <a:pt x="1593" y="641"/>
                    <a:pt x="1548" y="663"/>
                    <a:pt x="1503" y="689"/>
                  </a:cubicBezTo>
                  <a:cubicBezTo>
                    <a:pt x="1429" y="733"/>
                    <a:pt x="1354" y="775"/>
                    <a:pt x="1280" y="818"/>
                  </a:cubicBezTo>
                  <a:cubicBezTo>
                    <a:pt x="1203" y="862"/>
                    <a:pt x="1126" y="903"/>
                    <a:pt x="1050" y="948"/>
                  </a:cubicBezTo>
                  <a:cubicBezTo>
                    <a:pt x="998" y="979"/>
                    <a:pt x="948" y="1012"/>
                    <a:pt x="895" y="1041"/>
                  </a:cubicBezTo>
                  <a:cubicBezTo>
                    <a:pt x="843" y="1069"/>
                    <a:pt x="791" y="1097"/>
                    <a:pt x="740" y="1128"/>
                  </a:cubicBezTo>
                  <a:cubicBezTo>
                    <a:pt x="741" y="1128"/>
                    <a:pt x="743" y="1127"/>
                    <a:pt x="744" y="1127"/>
                  </a:cubicBezTo>
                  <a:cubicBezTo>
                    <a:pt x="674" y="1170"/>
                    <a:pt x="606" y="1213"/>
                    <a:pt x="535" y="1254"/>
                  </a:cubicBezTo>
                  <a:cubicBezTo>
                    <a:pt x="477" y="1288"/>
                    <a:pt x="416" y="1319"/>
                    <a:pt x="356" y="1350"/>
                  </a:cubicBezTo>
                  <a:cubicBezTo>
                    <a:pt x="256" y="1401"/>
                    <a:pt x="155" y="1451"/>
                    <a:pt x="58" y="1507"/>
                  </a:cubicBezTo>
                  <a:lnTo>
                    <a:pt x="0" y="1541"/>
                  </a:lnTo>
                  <a:cubicBezTo>
                    <a:pt x="12" y="1703"/>
                    <a:pt x="32" y="1863"/>
                    <a:pt x="48" y="2024"/>
                  </a:cubicBezTo>
                  <a:cubicBezTo>
                    <a:pt x="67" y="2212"/>
                    <a:pt x="84" y="2402"/>
                    <a:pt x="100" y="2591"/>
                  </a:cubicBezTo>
                  <a:cubicBezTo>
                    <a:pt x="116" y="2769"/>
                    <a:pt x="139" y="2949"/>
                    <a:pt x="155" y="3128"/>
                  </a:cubicBezTo>
                  <a:cubicBezTo>
                    <a:pt x="162" y="3222"/>
                    <a:pt x="170" y="3315"/>
                    <a:pt x="179" y="3408"/>
                  </a:cubicBezTo>
                  <a:cubicBezTo>
                    <a:pt x="188" y="3500"/>
                    <a:pt x="201" y="3593"/>
                    <a:pt x="213" y="3682"/>
                  </a:cubicBezTo>
                  <a:cubicBezTo>
                    <a:pt x="224" y="3774"/>
                    <a:pt x="234" y="3867"/>
                    <a:pt x="248" y="3959"/>
                  </a:cubicBezTo>
                  <a:cubicBezTo>
                    <a:pt x="260" y="4053"/>
                    <a:pt x="277" y="4147"/>
                    <a:pt x="290" y="4242"/>
                  </a:cubicBezTo>
                  <a:cubicBezTo>
                    <a:pt x="315" y="4405"/>
                    <a:pt x="330" y="4570"/>
                    <a:pt x="349" y="4735"/>
                  </a:cubicBezTo>
                  <a:cubicBezTo>
                    <a:pt x="359" y="4823"/>
                    <a:pt x="373" y="4911"/>
                    <a:pt x="384" y="5000"/>
                  </a:cubicBezTo>
                  <a:cubicBezTo>
                    <a:pt x="395" y="5088"/>
                    <a:pt x="406" y="5176"/>
                    <a:pt x="420" y="5263"/>
                  </a:cubicBezTo>
                  <a:cubicBezTo>
                    <a:pt x="449" y="5440"/>
                    <a:pt x="482" y="5615"/>
                    <a:pt x="508" y="5792"/>
                  </a:cubicBezTo>
                  <a:cubicBezTo>
                    <a:pt x="533" y="5971"/>
                    <a:pt x="555" y="6149"/>
                    <a:pt x="578" y="6329"/>
                  </a:cubicBezTo>
                  <a:cubicBezTo>
                    <a:pt x="600" y="6507"/>
                    <a:pt x="617" y="6685"/>
                    <a:pt x="637" y="6863"/>
                  </a:cubicBezTo>
                  <a:cubicBezTo>
                    <a:pt x="653" y="7028"/>
                    <a:pt x="684" y="7190"/>
                    <a:pt x="713" y="7353"/>
                  </a:cubicBezTo>
                  <a:cubicBezTo>
                    <a:pt x="740" y="7501"/>
                    <a:pt x="760" y="7653"/>
                    <a:pt x="780" y="7802"/>
                  </a:cubicBezTo>
                  <a:cubicBezTo>
                    <a:pt x="797" y="7922"/>
                    <a:pt x="815" y="8042"/>
                    <a:pt x="833" y="8161"/>
                  </a:cubicBezTo>
                  <a:cubicBezTo>
                    <a:pt x="853" y="8287"/>
                    <a:pt x="868" y="8412"/>
                    <a:pt x="877" y="8538"/>
                  </a:cubicBezTo>
                  <a:cubicBezTo>
                    <a:pt x="888" y="8657"/>
                    <a:pt x="898" y="8775"/>
                    <a:pt x="917" y="8894"/>
                  </a:cubicBezTo>
                  <a:cubicBezTo>
                    <a:pt x="926" y="8960"/>
                    <a:pt x="939" y="9025"/>
                    <a:pt x="951" y="9090"/>
                  </a:cubicBezTo>
                  <a:cubicBezTo>
                    <a:pt x="960" y="9140"/>
                    <a:pt x="966" y="9187"/>
                    <a:pt x="975" y="9237"/>
                  </a:cubicBezTo>
                  <a:cubicBezTo>
                    <a:pt x="1004" y="9233"/>
                    <a:pt x="1034" y="9228"/>
                    <a:pt x="1064" y="9223"/>
                  </a:cubicBezTo>
                  <a:cubicBezTo>
                    <a:pt x="1132" y="9213"/>
                    <a:pt x="1200" y="9201"/>
                    <a:pt x="1270" y="9191"/>
                  </a:cubicBezTo>
                  <a:cubicBezTo>
                    <a:pt x="1342" y="9181"/>
                    <a:pt x="1412" y="9171"/>
                    <a:pt x="1484" y="9162"/>
                  </a:cubicBezTo>
                  <a:cubicBezTo>
                    <a:pt x="1564" y="9154"/>
                    <a:pt x="1641" y="9147"/>
                    <a:pt x="1718" y="9140"/>
                  </a:cubicBezTo>
                  <a:cubicBezTo>
                    <a:pt x="1803" y="9130"/>
                    <a:pt x="1887" y="9123"/>
                    <a:pt x="1972" y="9108"/>
                  </a:cubicBezTo>
                  <a:cubicBezTo>
                    <a:pt x="2066" y="9089"/>
                    <a:pt x="2160" y="9072"/>
                    <a:pt x="2256" y="9054"/>
                  </a:cubicBezTo>
                  <a:cubicBezTo>
                    <a:pt x="2434" y="9021"/>
                    <a:pt x="2613" y="8987"/>
                    <a:pt x="2793" y="8954"/>
                  </a:cubicBezTo>
                  <a:cubicBezTo>
                    <a:pt x="2977" y="8920"/>
                    <a:pt x="3160" y="8886"/>
                    <a:pt x="3345" y="8853"/>
                  </a:cubicBezTo>
                  <a:cubicBezTo>
                    <a:pt x="3435" y="8837"/>
                    <a:pt x="3525" y="8821"/>
                    <a:pt x="3615" y="8805"/>
                  </a:cubicBezTo>
                  <a:cubicBezTo>
                    <a:pt x="3664" y="8796"/>
                    <a:pt x="3711" y="8789"/>
                    <a:pt x="3759" y="8781"/>
                  </a:cubicBezTo>
                  <a:cubicBezTo>
                    <a:pt x="3749" y="8706"/>
                    <a:pt x="3739" y="8631"/>
                    <a:pt x="3731" y="8558"/>
                  </a:cubicBezTo>
                  <a:cubicBezTo>
                    <a:pt x="3708" y="8371"/>
                    <a:pt x="3682" y="8186"/>
                    <a:pt x="3657" y="8002"/>
                  </a:cubicBezTo>
                  <a:cubicBezTo>
                    <a:pt x="3604" y="7642"/>
                    <a:pt x="3542" y="7283"/>
                    <a:pt x="3489" y="6922"/>
                  </a:cubicBezTo>
                  <a:cubicBezTo>
                    <a:pt x="3434" y="6555"/>
                    <a:pt x="3408" y="6184"/>
                    <a:pt x="3367" y="5816"/>
                  </a:cubicBezTo>
                  <a:cubicBezTo>
                    <a:pt x="3346" y="5629"/>
                    <a:pt x="3325" y="5440"/>
                    <a:pt x="3302" y="5253"/>
                  </a:cubicBezTo>
                  <a:cubicBezTo>
                    <a:pt x="3276" y="5062"/>
                    <a:pt x="3244" y="4871"/>
                    <a:pt x="3212" y="4681"/>
                  </a:cubicBezTo>
                  <a:cubicBezTo>
                    <a:pt x="3181" y="4491"/>
                    <a:pt x="3159" y="4298"/>
                    <a:pt x="3135" y="4104"/>
                  </a:cubicBezTo>
                  <a:cubicBezTo>
                    <a:pt x="3113" y="3921"/>
                    <a:pt x="3091" y="3737"/>
                    <a:pt x="3067" y="3556"/>
                  </a:cubicBezTo>
                  <a:cubicBezTo>
                    <a:pt x="3045" y="3370"/>
                    <a:pt x="3016" y="3183"/>
                    <a:pt x="2993" y="2997"/>
                  </a:cubicBezTo>
                  <a:cubicBezTo>
                    <a:pt x="2968" y="2811"/>
                    <a:pt x="2944" y="2624"/>
                    <a:pt x="2921" y="2437"/>
                  </a:cubicBezTo>
                  <a:cubicBezTo>
                    <a:pt x="2897" y="2266"/>
                    <a:pt x="2872" y="2095"/>
                    <a:pt x="2848" y="1925"/>
                  </a:cubicBezTo>
                  <a:cubicBezTo>
                    <a:pt x="2821" y="1741"/>
                    <a:pt x="2794" y="1559"/>
                    <a:pt x="2766" y="1375"/>
                  </a:cubicBezTo>
                  <a:cubicBezTo>
                    <a:pt x="2738" y="1202"/>
                    <a:pt x="2709" y="1028"/>
                    <a:pt x="2685" y="854"/>
                  </a:cubicBezTo>
                  <a:cubicBezTo>
                    <a:pt x="2663" y="678"/>
                    <a:pt x="2639" y="502"/>
                    <a:pt x="2609" y="326"/>
                  </a:cubicBezTo>
                  <a:cubicBezTo>
                    <a:pt x="2588" y="219"/>
                    <a:pt x="2566" y="114"/>
                    <a:pt x="2542" y="8"/>
                  </a:cubicBezTo>
                  <a:cubicBezTo>
                    <a:pt x="2542" y="5"/>
                    <a:pt x="2541" y="2"/>
                    <a:pt x="2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4"/>
            <p:cNvSpPr/>
            <p:nvPr/>
          </p:nvSpPr>
          <p:spPr>
            <a:xfrm>
              <a:off x="1826475" y="4349475"/>
              <a:ext cx="8775" cy="23500"/>
            </a:xfrm>
            <a:custGeom>
              <a:avLst/>
              <a:gdLst/>
              <a:ahLst/>
              <a:cxnLst/>
              <a:rect l="l" t="t" r="r" b="b"/>
              <a:pathLst>
                <a:path w="351" h="940" extrusionOk="0">
                  <a:moveTo>
                    <a:pt x="322" y="1"/>
                  </a:moveTo>
                  <a:cubicBezTo>
                    <a:pt x="233" y="82"/>
                    <a:pt x="144" y="164"/>
                    <a:pt x="52" y="242"/>
                  </a:cubicBezTo>
                  <a:cubicBezTo>
                    <a:pt x="33" y="258"/>
                    <a:pt x="18" y="272"/>
                    <a:pt x="0" y="286"/>
                  </a:cubicBezTo>
                  <a:cubicBezTo>
                    <a:pt x="5" y="295"/>
                    <a:pt x="12" y="305"/>
                    <a:pt x="17" y="316"/>
                  </a:cubicBezTo>
                  <a:cubicBezTo>
                    <a:pt x="32" y="345"/>
                    <a:pt x="47" y="373"/>
                    <a:pt x="62" y="402"/>
                  </a:cubicBezTo>
                  <a:cubicBezTo>
                    <a:pt x="79" y="432"/>
                    <a:pt x="97" y="460"/>
                    <a:pt x="113" y="490"/>
                  </a:cubicBezTo>
                  <a:cubicBezTo>
                    <a:pt x="128" y="517"/>
                    <a:pt x="141" y="545"/>
                    <a:pt x="156" y="572"/>
                  </a:cubicBezTo>
                  <a:cubicBezTo>
                    <a:pt x="186" y="626"/>
                    <a:pt x="217" y="681"/>
                    <a:pt x="245" y="737"/>
                  </a:cubicBezTo>
                  <a:cubicBezTo>
                    <a:pt x="271" y="786"/>
                    <a:pt x="295" y="836"/>
                    <a:pt x="321" y="884"/>
                  </a:cubicBezTo>
                  <a:cubicBezTo>
                    <a:pt x="331" y="903"/>
                    <a:pt x="341" y="920"/>
                    <a:pt x="350" y="940"/>
                  </a:cubicBezTo>
                  <a:cubicBezTo>
                    <a:pt x="347" y="878"/>
                    <a:pt x="343" y="815"/>
                    <a:pt x="338" y="752"/>
                  </a:cubicBezTo>
                  <a:cubicBezTo>
                    <a:pt x="333" y="673"/>
                    <a:pt x="333" y="594"/>
                    <a:pt x="332" y="516"/>
                  </a:cubicBezTo>
                  <a:cubicBezTo>
                    <a:pt x="329" y="394"/>
                    <a:pt x="325" y="273"/>
                    <a:pt x="324" y="154"/>
                  </a:cubicBezTo>
                  <a:cubicBezTo>
                    <a:pt x="322" y="103"/>
                    <a:pt x="322" y="51"/>
                    <a:pt x="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4"/>
            <p:cNvSpPr/>
            <p:nvPr/>
          </p:nvSpPr>
          <p:spPr>
            <a:xfrm>
              <a:off x="1723300" y="4029000"/>
              <a:ext cx="11375" cy="34350"/>
            </a:xfrm>
            <a:custGeom>
              <a:avLst/>
              <a:gdLst/>
              <a:ahLst/>
              <a:cxnLst/>
              <a:rect l="l" t="t" r="r" b="b"/>
              <a:pathLst>
                <a:path w="455" h="1374" extrusionOk="0">
                  <a:moveTo>
                    <a:pt x="311" y="1"/>
                  </a:moveTo>
                  <a:cubicBezTo>
                    <a:pt x="290" y="1"/>
                    <a:pt x="269" y="9"/>
                    <a:pt x="251" y="24"/>
                  </a:cubicBezTo>
                  <a:cubicBezTo>
                    <a:pt x="237" y="34"/>
                    <a:pt x="227" y="53"/>
                    <a:pt x="220" y="69"/>
                  </a:cubicBezTo>
                  <a:cubicBezTo>
                    <a:pt x="218" y="69"/>
                    <a:pt x="216" y="67"/>
                    <a:pt x="214" y="67"/>
                  </a:cubicBezTo>
                  <a:cubicBezTo>
                    <a:pt x="209" y="67"/>
                    <a:pt x="205" y="66"/>
                    <a:pt x="200" y="66"/>
                  </a:cubicBezTo>
                  <a:cubicBezTo>
                    <a:pt x="158" y="66"/>
                    <a:pt x="125" y="101"/>
                    <a:pt x="121" y="143"/>
                  </a:cubicBezTo>
                  <a:lnTo>
                    <a:pt x="121" y="146"/>
                  </a:lnTo>
                  <a:cubicBezTo>
                    <a:pt x="113" y="244"/>
                    <a:pt x="97" y="342"/>
                    <a:pt x="85" y="440"/>
                  </a:cubicBezTo>
                  <a:cubicBezTo>
                    <a:pt x="74" y="544"/>
                    <a:pt x="65" y="651"/>
                    <a:pt x="54" y="755"/>
                  </a:cubicBezTo>
                  <a:cubicBezTo>
                    <a:pt x="47" y="817"/>
                    <a:pt x="37" y="878"/>
                    <a:pt x="28" y="940"/>
                  </a:cubicBezTo>
                  <a:cubicBezTo>
                    <a:pt x="21" y="997"/>
                    <a:pt x="16" y="1055"/>
                    <a:pt x="11" y="1113"/>
                  </a:cubicBezTo>
                  <a:cubicBezTo>
                    <a:pt x="8" y="1151"/>
                    <a:pt x="5" y="1188"/>
                    <a:pt x="4" y="1225"/>
                  </a:cubicBezTo>
                  <a:cubicBezTo>
                    <a:pt x="4" y="1251"/>
                    <a:pt x="0" y="1281"/>
                    <a:pt x="5" y="1306"/>
                  </a:cubicBezTo>
                  <a:cubicBezTo>
                    <a:pt x="15" y="1344"/>
                    <a:pt x="48" y="1371"/>
                    <a:pt x="87" y="1374"/>
                  </a:cubicBezTo>
                  <a:lnTo>
                    <a:pt x="100" y="1374"/>
                  </a:lnTo>
                  <a:cubicBezTo>
                    <a:pt x="141" y="1370"/>
                    <a:pt x="172" y="1339"/>
                    <a:pt x="178" y="1301"/>
                  </a:cubicBezTo>
                  <a:cubicBezTo>
                    <a:pt x="187" y="1254"/>
                    <a:pt x="191" y="1208"/>
                    <a:pt x="196" y="1161"/>
                  </a:cubicBezTo>
                  <a:cubicBezTo>
                    <a:pt x="198" y="1139"/>
                    <a:pt x="202" y="1117"/>
                    <a:pt x="203" y="1094"/>
                  </a:cubicBezTo>
                  <a:cubicBezTo>
                    <a:pt x="211" y="1097"/>
                    <a:pt x="221" y="1098"/>
                    <a:pt x="230" y="1098"/>
                  </a:cubicBezTo>
                  <a:cubicBezTo>
                    <a:pt x="244" y="1098"/>
                    <a:pt x="258" y="1095"/>
                    <a:pt x="271" y="1089"/>
                  </a:cubicBezTo>
                  <a:cubicBezTo>
                    <a:pt x="297" y="1076"/>
                    <a:pt x="309" y="1053"/>
                    <a:pt x="315" y="1028"/>
                  </a:cubicBezTo>
                  <a:cubicBezTo>
                    <a:pt x="315" y="1027"/>
                    <a:pt x="316" y="1027"/>
                    <a:pt x="316" y="1025"/>
                  </a:cubicBezTo>
                  <a:cubicBezTo>
                    <a:pt x="330" y="986"/>
                    <a:pt x="335" y="943"/>
                    <a:pt x="340" y="901"/>
                  </a:cubicBezTo>
                  <a:cubicBezTo>
                    <a:pt x="345" y="865"/>
                    <a:pt x="348" y="828"/>
                    <a:pt x="352" y="792"/>
                  </a:cubicBezTo>
                  <a:cubicBezTo>
                    <a:pt x="358" y="724"/>
                    <a:pt x="366" y="657"/>
                    <a:pt x="372" y="589"/>
                  </a:cubicBezTo>
                  <a:lnTo>
                    <a:pt x="372" y="594"/>
                  </a:lnTo>
                  <a:cubicBezTo>
                    <a:pt x="384" y="457"/>
                    <a:pt x="399" y="317"/>
                    <a:pt x="430" y="183"/>
                  </a:cubicBezTo>
                  <a:cubicBezTo>
                    <a:pt x="431" y="179"/>
                    <a:pt x="432" y="175"/>
                    <a:pt x="434" y="172"/>
                  </a:cubicBezTo>
                  <a:lnTo>
                    <a:pt x="434" y="172"/>
                  </a:lnTo>
                  <a:lnTo>
                    <a:pt x="433" y="177"/>
                  </a:lnTo>
                  <a:cubicBezTo>
                    <a:pt x="434" y="174"/>
                    <a:pt x="434" y="173"/>
                    <a:pt x="435" y="171"/>
                  </a:cubicBezTo>
                  <a:lnTo>
                    <a:pt x="435" y="171"/>
                  </a:lnTo>
                  <a:cubicBezTo>
                    <a:pt x="435" y="171"/>
                    <a:pt x="434" y="171"/>
                    <a:pt x="434" y="172"/>
                  </a:cubicBezTo>
                  <a:lnTo>
                    <a:pt x="434" y="172"/>
                  </a:lnTo>
                  <a:lnTo>
                    <a:pt x="436" y="166"/>
                  </a:lnTo>
                  <a:cubicBezTo>
                    <a:pt x="454" y="123"/>
                    <a:pt x="439" y="70"/>
                    <a:pt x="394" y="49"/>
                  </a:cubicBezTo>
                  <a:lnTo>
                    <a:pt x="390" y="49"/>
                  </a:lnTo>
                  <a:cubicBezTo>
                    <a:pt x="385" y="39"/>
                    <a:pt x="377" y="30"/>
                    <a:pt x="367" y="21"/>
                  </a:cubicBezTo>
                  <a:cubicBezTo>
                    <a:pt x="350" y="7"/>
                    <a:pt x="330" y="1"/>
                    <a:pt x="311" y="1"/>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4"/>
            <p:cNvSpPr/>
            <p:nvPr/>
          </p:nvSpPr>
          <p:spPr>
            <a:xfrm>
              <a:off x="1701000" y="4231975"/>
              <a:ext cx="25" cy="125"/>
            </a:xfrm>
            <a:custGeom>
              <a:avLst/>
              <a:gdLst/>
              <a:ahLst/>
              <a:cxnLst/>
              <a:rect l="l" t="t" r="r" b="b"/>
              <a:pathLst>
                <a:path w="1" h="5" extrusionOk="0">
                  <a:moveTo>
                    <a:pt x="1" y="4"/>
                  </a:moveTo>
                  <a:lnTo>
                    <a:pt x="1" y="2"/>
                  </a:lnTo>
                  <a:lnTo>
                    <a:pt x="1" y="0"/>
                  </a:ln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p:cNvSpPr/>
            <p:nvPr/>
          </p:nvSpPr>
          <p:spPr>
            <a:xfrm>
              <a:off x="1700975" y="4231950"/>
              <a:ext cx="50" cy="50"/>
            </a:xfrm>
            <a:custGeom>
              <a:avLst/>
              <a:gdLst/>
              <a:ahLst/>
              <a:cxnLst/>
              <a:rect l="l" t="t" r="r" b="b"/>
              <a:pathLst>
                <a:path w="2" h="2" extrusionOk="0">
                  <a:moveTo>
                    <a:pt x="1" y="0"/>
                  </a:moveTo>
                  <a:lnTo>
                    <a:pt x="1" y="1"/>
                  </a:lnTo>
                  <a:cubicBezTo>
                    <a:pt x="2" y="1"/>
                    <a:pt x="1" y="0"/>
                    <a:pt x="1" y="0"/>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4"/>
            <p:cNvSpPr/>
            <p:nvPr/>
          </p:nvSpPr>
          <p:spPr>
            <a:xfrm>
              <a:off x="1687025" y="4115450"/>
              <a:ext cx="18550" cy="118575"/>
            </a:xfrm>
            <a:custGeom>
              <a:avLst/>
              <a:gdLst/>
              <a:ahLst/>
              <a:cxnLst/>
              <a:rect l="l" t="t" r="r" b="b"/>
              <a:pathLst>
                <a:path w="742" h="4743" extrusionOk="0">
                  <a:moveTo>
                    <a:pt x="584" y="3697"/>
                  </a:moveTo>
                  <a:cubicBezTo>
                    <a:pt x="584" y="3698"/>
                    <a:pt x="584" y="3699"/>
                    <a:pt x="584" y="3699"/>
                  </a:cubicBezTo>
                  <a:cubicBezTo>
                    <a:pt x="584" y="3699"/>
                    <a:pt x="584" y="3698"/>
                    <a:pt x="584" y="3697"/>
                  </a:cubicBezTo>
                  <a:close/>
                  <a:moveTo>
                    <a:pt x="451" y="3957"/>
                  </a:moveTo>
                  <a:lnTo>
                    <a:pt x="451" y="3957"/>
                  </a:lnTo>
                  <a:cubicBezTo>
                    <a:pt x="452" y="3959"/>
                    <a:pt x="452" y="3961"/>
                    <a:pt x="452" y="3962"/>
                  </a:cubicBezTo>
                  <a:lnTo>
                    <a:pt x="452" y="3962"/>
                  </a:lnTo>
                  <a:cubicBezTo>
                    <a:pt x="452" y="3960"/>
                    <a:pt x="451" y="3959"/>
                    <a:pt x="451" y="3957"/>
                  </a:cubicBezTo>
                  <a:close/>
                  <a:moveTo>
                    <a:pt x="550" y="4595"/>
                  </a:moveTo>
                  <a:cubicBezTo>
                    <a:pt x="551" y="4597"/>
                    <a:pt x="551" y="4598"/>
                    <a:pt x="551" y="4599"/>
                  </a:cubicBezTo>
                  <a:lnTo>
                    <a:pt x="551" y="4599"/>
                  </a:lnTo>
                  <a:cubicBezTo>
                    <a:pt x="551" y="4598"/>
                    <a:pt x="551" y="4597"/>
                    <a:pt x="550" y="4595"/>
                  </a:cubicBezTo>
                  <a:close/>
                  <a:moveTo>
                    <a:pt x="92" y="1"/>
                  </a:moveTo>
                  <a:cubicBezTo>
                    <a:pt x="50" y="1"/>
                    <a:pt x="8" y="31"/>
                    <a:pt x="3" y="74"/>
                  </a:cubicBezTo>
                  <a:cubicBezTo>
                    <a:pt x="0" y="109"/>
                    <a:pt x="3" y="141"/>
                    <a:pt x="8" y="175"/>
                  </a:cubicBezTo>
                  <a:cubicBezTo>
                    <a:pt x="13" y="218"/>
                    <a:pt x="17" y="262"/>
                    <a:pt x="17" y="306"/>
                  </a:cubicBezTo>
                  <a:lnTo>
                    <a:pt x="17" y="295"/>
                  </a:lnTo>
                  <a:cubicBezTo>
                    <a:pt x="19" y="428"/>
                    <a:pt x="33" y="558"/>
                    <a:pt x="40" y="691"/>
                  </a:cubicBezTo>
                  <a:cubicBezTo>
                    <a:pt x="44" y="760"/>
                    <a:pt x="49" y="829"/>
                    <a:pt x="58" y="897"/>
                  </a:cubicBezTo>
                  <a:cubicBezTo>
                    <a:pt x="65" y="961"/>
                    <a:pt x="78" y="1025"/>
                    <a:pt x="88" y="1088"/>
                  </a:cubicBezTo>
                  <a:lnTo>
                    <a:pt x="88" y="1087"/>
                  </a:lnTo>
                  <a:cubicBezTo>
                    <a:pt x="99" y="1151"/>
                    <a:pt x="106" y="1217"/>
                    <a:pt x="115" y="1283"/>
                  </a:cubicBezTo>
                  <a:cubicBezTo>
                    <a:pt x="125" y="1354"/>
                    <a:pt x="137" y="1425"/>
                    <a:pt x="145" y="1497"/>
                  </a:cubicBezTo>
                  <a:cubicBezTo>
                    <a:pt x="152" y="1567"/>
                    <a:pt x="158" y="1637"/>
                    <a:pt x="163" y="1707"/>
                  </a:cubicBezTo>
                  <a:cubicBezTo>
                    <a:pt x="171" y="1776"/>
                    <a:pt x="174" y="1847"/>
                    <a:pt x="183" y="1916"/>
                  </a:cubicBezTo>
                  <a:cubicBezTo>
                    <a:pt x="196" y="2007"/>
                    <a:pt x="210" y="2097"/>
                    <a:pt x="222" y="2187"/>
                  </a:cubicBezTo>
                  <a:cubicBezTo>
                    <a:pt x="233" y="2270"/>
                    <a:pt x="238" y="2353"/>
                    <a:pt x="246" y="2436"/>
                  </a:cubicBezTo>
                  <a:cubicBezTo>
                    <a:pt x="254" y="2519"/>
                    <a:pt x="259" y="2601"/>
                    <a:pt x="269" y="2684"/>
                  </a:cubicBezTo>
                  <a:cubicBezTo>
                    <a:pt x="277" y="2765"/>
                    <a:pt x="287" y="2845"/>
                    <a:pt x="301" y="2925"/>
                  </a:cubicBezTo>
                  <a:cubicBezTo>
                    <a:pt x="315" y="3007"/>
                    <a:pt x="327" y="3087"/>
                    <a:pt x="338" y="3169"/>
                  </a:cubicBezTo>
                  <a:cubicBezTo>
                    <a:pt x="348" y="3258"/>
                    <a:pt x="357" y="3347"/>
                    <a:pt x="368" y="3435"/>
                  </a:cubicBezTo>
                  <a:cubicBezTo>
                    <a:pt x="379" y="3521"/>
                    <a:pt x="388" y="3606"/>
                    <a:pt x="403" y="3691"/>
                  </a:cubicBezTo>
                  <a:cubicBezTo>
                    <a:pt x="418" y="3782"/>
                    <a:pt x="436" y="3874"/>
                    <a:pt x="452" y="3965"/>
                  </a:cubicBezTo>
                  <a:cubicBezTo>
                    <a:pt x="452" y="3964"/>
                    <a:pt x="452" y="3964"/>
                    <a:pt x="452" y="3963"/>
                  </a:cubicBezTo>
                  <a:lnTo>
                    <a:pt x="452" y="3963"/>
                  </a:lnTo>
                  <a:cubicBezTo>
                    <a:pt x="463" y="4034"/>
                    <a:pt x="471" y="4104"/>
                    <a:pt x="481" y="4174"/>
                  </a:cubicBezTo>
                  <a:cubicBezTo>
                    <a:pt x="491" y="4236"/>
                    <a:pt x="501" y="4297"/>
                    <a:pt x="511" y="4359"/>
                  </a:cubicBezTo>
                  <a:cubicBezTo>
                    <a:pt x="518" y="4411"/>
                    <a:pt x="525" y="4464"/>
                    <a:pt x="535" y="4517"/>
                  </a:cubicBezTo>
                  <a:cubicBezTo>
                    <a:pt x="539" y="4543"/>
                    <a:pt x="546" y="4569"/>
                    <a:pt x="550" y="4595"/>
                  </a:cubicBezTo>
                  <a:lnTo>
                    <a:pt x="550" y="4595"/>
                  </a:lnTo>
                  <a:cubicBezTo>
                    <a:pt x="550" y="4595"/>
                    <a:pt x="550" y="4594"/>
                    <a:pt x="550" y="4594"/>
                  </a:cubicBezTo>
                  <a:lnTo>
                    <a:pt x="550" y="4594"/>
                  </a:lnTo>
                  <a:cubicBezTo>
                    <a:pt x="551" y="4596"/>
                    <a:pt x="551" y="4599"/>
                    <a:pt x="552" y="4601"/>
                  </a:cubicBezTo>
                  <a:lnTo>
                    <a:pt x="552" y="4601"/>
                  </a:lnTo>
                  <a:cubicBezTo>
                    <a:pt x="552" y="4601"/>
                    <a:pt x="551" y="4600"/>
                    <a:pt x="551" y="4599"/>
                  </a:cubicBezTo>
                  <a:lnTo>
                    <a:pt x="551" y="4599"/>
                  </a:lnTo>
                  <a:cubicBezTo>
                    <a:pt x="552" y="4602"/>
                    <a:pt x="552" y="4604"/>
                    <a:pt x="552" y="4606"/>
                  </a:cubicBezTo>
                  <a:cubicBezTo>
                    <a:pt x="552" y="4606"/>
                    <a:pt x="552" y="4606"/>
                    <a:pt x="552" y="4606"/>
                  </a:cubicBezTo>
                  <a:lnTo>
                    <a:pt x="552" y="4606"/>
                  </a:lnTo>
                  <a:cubicBezTo>
                    <a:pt x="556" y="4624"/>
                    <a:pt x="558" y="4642"/>
                    <a:pt x="561" y="4660"/>
                  </a:cubicBezTo>
                  <a:lnTo>
                    <a:pt x="561" y="4661"/>
                  </a:lnTo>
                  <a:cubicBezTo>
                    <a:pt x="561" y="4663"/>
                    <a:pt x="561" y="4664"/>
                    <a:pt x="563" y="4665"/>
                  </a:cubicBezTo>
                  <a:cubicBezTo>
                    <a:pt x="568" y="4708"/>
                    <a:pt x="605" y="4741"/>
                    <a:pt x="646" y="4743"/>
                  </a:cubicBezTo>
                  <a:lnTo>
                    <a:pt x="659" y="4743"/>
                  </a:lnTo>
                  <a:cubicBezTo>
                    <a:pt x="707" y="4737"/>
                    <a:pt x="741" y="4694"/>
                    <a:pt x="738" y="4645"/>
                  </a:cubicBezTo>
                  <a:cubicBezTo>
                    <a:pt x="738" y="4635"/>
                    <a:pt x="735" y="4627"/>
                    <a:pt x="734" y="4618"/>
                  </a:cubicBezTo>
                  <a:cubicBezTo>
                    <a:pt x="724" y="4572"/>
                    <a:pt x="714" y="4529"/>
                    <a:pt x="707" y="4485"/>
                  </a:cubicBezTo>
                  <a:lnTo>
                    <a:pt x="707" y="4484"/>
                  </a:lnTo>
                  <a:cubicBezTo>
                    <a:pt x="707" y="4481"/>
                    <a:pt x="707" y="4479"/>
                    <a:pt x="706" y="4476"/>
                  </a:cubicBezTo>
                  <a:lnTo>
                    <a:pt x="706" y="4476"/>
                  </a:lnTo>
                  <a:cubicBezTo>
                    <a:pt x="706" y="4477"/>
                    <a:pt x="707" y="4477"/>
                    <a:pt x="707" y="4477"/>
                  </a:cubicBezTo>
                  <a:cubicBezTo>
                    <a:pt x="699" y="4424"/>
                    <a:pt x="692" y="4371"/>
                    <a:pt x="684" y="4320"/>
                  </a:cubicBezTo>
                  <a:cubicBezTo>
                    <a:pt x="675" y="4253"/>
                    <a:pt x="662" y="4189"/>
                    <a:pt x="653" y="4123"/>
                  </a:cubicBezTo>
                  <a:cubicBezTo>
                    <a:pt x="642" y="4048"/>
                    <a:pt x="635" y="3973"/>
                    <a:pt x="621" y="3897"/>
                  </a:cubicBezTo>
                  <a:cubicBezTo>
                    <a:pt x="608" y="3830"/>
                    <a:pt x="595" y="3763"/>
                    <a:pt x="584" y="3696"/>
                  </a:cubicBezTo>
                  <a:lnTo>
                    <a:pt x="584" y="3696"/>
                  </a:lnTo>
                  <a:cubicBezTo>
                    <a:pt x="584" y="3696"/>
                    <a:pt x="584" y="3697"/>
                    <a:pt x="584" y="3697"/>
                  </a:cubicBezTo>
                  <a:lnTo>
                    <a:pt x="584" y="3697"/>
                  </a:lnTo>
                  <a:cubicBezTo>
                    <a:pt x="565" y="3579"/>
                    <a:pt x="549" y="3459"/>
                    <a:pt x="536" y="3341"/>
                  </a:cubicBezTo>
                  <a:cubicBezTo>
                    <a:pt x="521" y="3233"/>
                    <a:pt x="512" y="3123"/>
                    <a:pt x="496" y="3014"/>
                  </a:cubicBezTo>
                  <a:cubicBezTo>
                    <a:pt x="482" y="2934"/>
                    <a:pt x="469" y="2854"/>
                    <a:pt x="459" y="2773"/>
                  </a:cubicBezTo>
                  <a:cubicBezTo>
                    <a:pt x="448" y="2693"/>
                    <a:pt x="440" y="2612"/>
                    <a:pt x="434" y="2530"/>
                  </a:cubicBezTo>
                  <a:cubicBezTo>
                    <a:pt x="427" y="2445"/>
                    <a:pt x="418" y="2360"/>
                    <a:pt x="410" y="2275"/>
                  </a:cubicBezTo>
                  <a:cubicBezTo>
                    <a:pt x="401" y="2187"/>
                    <a:pt x="392" y="2100"/>
                    <a:pt x="378" y="2013"/>
                  </a:cubicBezTo>
                  <a:cubicBezTo>
                    <a:pt x="366" y="1926"/>
                    <a:pt x="353" y="1843"/>
                    <a:pt x="346" y="1756"/>
                  </a:cubicBezTo>
                  <a:cubicBezTo>
                    <a:pt x="340" y="1666"/>
                    <a:pt x="331" y="1575"/>
                    <a:pt x="321" y="1486"/>
                  </a:cubicBezTo>
                  <a:cubicBezTo>
                    <a:pt x="312" y="1398"/>
                    <a:pt x="298" y="1310"/>
                    <a:pt x="286" y="1222"/>
                  </a:cubicBezTo>
                  <a:cubicBezTo>
                    <a:pt x="276" y="1141"/>
                    <a:pt x="263" y="1063"/>
                    <a:pt x="249" y="981"/>
                  </a:cubicBezTo>
                  <a:lnTo>
                    <a:pt x="249" y="981"/>
                  </a:lnTo>
                  <a:cubicBezTo>
                    <a:pt x="249" y="985"/>
                    <a:pt x="250" y="988"/>
                    <a:pt x="250" y="992"/>
                  </a:cubicBezTo>
                  <a:cubicBezTo>
                    <a:pt x="233" y="882"/>
                    <a:pt x="222" y="772"/>
                    <a:pt x="215" y="660"/>
                  </a:cubicBezTo>
                  <a:cubicBezTo>
                    <a:pt x="210" y="553"/>
                    <a:pt x="198" y="445"/>
                    <a:pt x="194" y="338"/>
                  </a:cubicBezTo>
                  <a:lnTo>
                    <a:pt x="194" y="341"/>
                  </a:lnTo>
                  <a:cubicBezTo>
                    <a:pt x="194" y="301"/>
                    <a:pt x="193" y="260"/>
                    <a:pt x="189" y="220"/>
                  </a:cubicBezTo>
                  <a:cubicBezTo>
                    <a:pt x="187" y="182"/>
                    <a:pt x="181" y="145"/>
                    <a:pt x="178" y="108"/>
                  </a:cubicBezTo>
                  <a:lnTo>
                    <a:pt x="178" y="104"/>
                  </a:lnTo>
                  <a:cubicBezTo>
                    <a:pt x="184" y="56"/>
                    <a:pt x="155" y="11"/>
                    <a:pt x="106" y="2"/>
                  </a:cubicBezTo>
                  <a:cubicBezTo>
                    <a:pt x="101" y="1"/>
                    <a:pt x="97" y="1"/>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4"/>
            <p:cNvSpPr/>
            <p:nvPr/>
          </p:nvSpPr>
          <p:spPr>
            <a:xfrm>
              <a:off x="1691125" y="4114550"/>
              <a:ext cx="275" cy="100"/>
            </a:xfrm>
            <a:custGeom>
              <a:avLst/>
              <a:gdLst/>
              <a:ahLst/>
              <a:cxnLst/>
              <a:rect l="l" t="t" r="r" b="b"/>
              <a:pathLst>
                <a:path w="11" h="4" extrusionOk="0">
                  <a:moveTo>
                    <a:pt x="9" y="0"/>
                  </a:moveTo>
                  <a:cubicBezTo>
                    <a:pt x="7" y="2"/>
                    <a:pt x="4" y="4"/>
                    <a:pt x="0" y="4"/>
                  </a:cubicBezTo>
                  <a:cubicBezTo>
                    <a:pt x="4" y="4"/>
                    <a:pt x="8" y="2"/>
                    <a:pt x="11" y="0"/>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4"/>
            <p:cNvSpPr/>
            <p:nvPr/>
          </p:nvSpPr>
          <p:spPr>
            <a:xfrm>
              <a:off x="1670700" y="4044175"/>
              <a:ext cx="32075" cy="229400"/>
            </a:xfrm>
            <a:custGeom>
              <a:avLst/>
              <a:gdLst/>
              <a:ahLst/>
              <a:cxnLst/>
              <a:rect l="l" t="t" r="r" b="b"/>
              <a:pathLst>
                <a:path w="1283" h="9176" extrusionOk="0">
                  <a:moveTo>
                    <a:pt x="361" y="3454"/>
                  </a:moveTo>
                  <a:lnTo>
                    <a:pt x="361" y="3454"/>
                  </a:lnTo>
                  <a:cubicBezTo>
                    <a:pt x="361" y="3454"/>
                    <a:pt x="361" y="3455"/>
                    <a:pt x="361" y="3455"/>
                  </a:cubicBezTo>
                  <a:cubicBezTo>
                    <a:pt x="361" y="3455"/>
                    <a:pt x="361" y="3455"/>
                    <a:pt x="361" y="3454"/>
                  </a:cubicBezTo>
                  <a:close/>
                  <a:moveTo>
                    <a:pt x="757" y="6866"/>
                  </a:moveTo>
                  <a:lnTo>
                    <a:pt x="757" y="6866"/>
                  </a:lnTo>
                  <a:cubicBezTo>
                    <a:pt x="757" y="6868"/>
                    <a:pt x="758" y="6870"/>
                    <a:pt x="758" y="6871"/>
                  </a:cubicBezTo>
                  <a:cubicBezTo>
                    <a:pt x="757" y="6870"/>
                    <a:pt x="757" y="6868"/>
                    <a:pt x="757" y="6866"/>
                  </a:cubicBezTo>
                  <a:close/>
                  <a:moveTo>
                    <a:pt x="509" y="7383"/>
                  </a:moveTo>
                  <a:lnTo>
                    <a:pt x="509" y="7383"/>
                  </a:lnTo>
                  <a:cubicBezTo>
                    <a:pt x="509" y="7384"/>
                    <a:pt x="510" y="7386"/>
                    <a:pt x="510" y="7387"/>
                  </a:cubicBezTo>
                  <a:cubicBezTo>
                    <a:pt x="509" y="7386"/>
                    <a:pt x="509" y="7384"/>
                    <a:pt x="509" y="7383"/>
                  </a:cubicBezTo>
                  <a:close/>
                  <a:moveTo>
                    <a:pt x="1185" y="0"/>
                  </a:moveTo>
                  <a:cubicBezTo>
                    <a:pt x="1142" y="0"/>
                    <a:pt x="1107" y="32"/>
                    <a:pt x="1098" y="73"/>
                  </a:cubicBezTo>
                  <a:cubicBezTo>
                    <a:pt x="1088" y="116"/>
                    <a:pt x="1083" y="158"/>
                    <a:pt x="1074" y="202"/>
                  </a:cubicBezTo>
                  <a:cubicBezTo>
                    <a:pt x="1066" y="251"/>
                    <a:pt x="1056" y="298"/>
                    <a:pt x="1045" y="348"/>
                  </a:cubicBezTo>
                  <a:cubicBezTo>
                    <a:pt x="1025" y="442"/>
                    <a:pt x="1009" y="538"/>
                    <a:pt x="991" y="632"/>
                  </a:cubicBezTo>
                  <a:cubicBezTo>
                    <a:pt x="959" y="799"/>
                    <a:pt x="923" y="967"/>
                    <a:pt x="898" y="1137"/>
                  </a:cubicBezTo>
                  <a:cubicBezTo>
                    <a:pt x="872" y="1312"/>
                    <a:pt x="862" y="1487"/>
                    <a:pt x="835" y="1661"/>
                  </a:cubicBezTo>
                  <a:cubicBezTo>
                    <a:pt x="808" y="1835"/>
                    <a:pt x="773" y="2010"/>
                    <a:pt x="746" y="2184"/>
                  </a:cubicBezTo>
                  <a:cubicBezTo>
                    <a:pt x="733" y="2262"/>
                    <a:pt x="718" y="2341"/>
                    <a:pt x="706" y="2421"/>
                  </a:cubicBezTo>
                  <a:cubicBezTo>
                    <a:pt x="700" y="2460"/>
                    <a:pt x="695" y="2502"/>
                    <a:pt x="687" y="2542"/>
                  </a:cubicBezTo>
                  <a:cubicBezTo>
                    <a:pt x="685" y="2562"/>
                    <a:pt x="689" y="2579"/>
                    <a:pt x="698" y="2597"/>
                  </a:cubicBezTo>
                  <a:cubicBezTo>
                    <a:pt x="696" y="2597"/>
                    <a:pt x="695" y="2597"/>
                    <a:pt x="693" y="2597"/>
                  </a:cubicBezTo>
                  <a:cubicBezTo>
                    <a:pt x="691" y="2597"/>
                    <a:pt x="689" y="2597"/>
                    <a:pt x="687" y="2598"/>
                  </a:cubicBezTo>
                  <a:cubicBezTo>
                    <a:pt x="646" y="2609"/>
                    <a:pt x="608" y="2624"/>
                    <a:pt x="571" y="2645"/>
                  </a:cubicBezTo>
                  <a:cubicBezTo>
                    <a:pt x="569" y="2646"/>
                    <a:pt x="568" y="2646"/>
                    <a:pt x="567" y="2648"/>
                  </a:cubicBezTo>
                  <a:cubicBezTo>
                    <a:pt x="564" y="2643"/>
                    <a:pt x="561" y="2639"/>
                    <a:pt x="558" y="2634"/>
                  </a:cubicBezTo>
                  <a:cubicBezTo>
                    <a:pt x="553" y="2624"/>
                    <a:pt x="546" y="2614"/>
                    <a:pt x="537" y="2608"/>
                  </a:cubicBezTo>
                  <a:cubicBezTo>
                    <a:pt x="516" y="2589"/>
                    <a:pt x="491" y="2582"/>
                    <a:pt x="464" y="2578"/>
                  </a:cubicBezTo>
                  <a:cubicBezTo>
                    <a:pt x="460" y="2578"/>
                    <a:pt x="455" y="2577"/>
                    <a:pt x="451" y="2577"/>
                  </a:cubicBezTo>
                  <a:cubicBezTo>
                    <a:pt x="447" y="2577"/>
                    <a:pt x="442" y="2578"/>
                    <a:pt x="438" y="2578"/>
                  </a:cubicBezTo>
                  <a:cubicBezTo>
                    <a:pt x="428" y="2551"/>
                    <a:pt x="408" y="2530"/>
                    <a:pt x="380" y="2520"/>
                  </a:cubicBezTo>
                  <a:cubicBezTo>
                    <a:pt x="371" y="2518"/>
                    <a:pt x="363" y="2517"/>
                    <a:pt x="354" y="2517"/>
                  </a:cubicBezTo>
                  <a:cubicBezTo>
                    <a:pt x="340" y="2517"/>
                    <a:pt x="327" y="2520"/>
                    <a:pt x="314" y="2527"/>
                  </a:cubicBezTo>
                  <a:cubicBezTo>
                    <a:pt x="314" y="2516"/>
                    <a:pt x="315" y="2506"/>
                    <a:pt x="315" y="2496"/>
                  </a:cubicBezTo>
                  <a:cubicBezTo>
                    <a:pt x="318" y="2445"/>
                    <a:pt x="322" y="2397"/>
                    <a:pt x="323" y="2347"/>
                  </a:cubicBezTo>
                  <a:lnTo>
                    <a:pt x="323" y="2329"/>
                  </a:lnTo>
                  <a:cubicBezTo>
                    <a:pt x="325" y="2326"/>
                    <a:pt x="329" y="2324"/>
                    <a:pt x="331" y="2320"/>
                  </a:cubicBezTo>
                  <a:cubicBezTo>
                    <a:pt x="344" y="2304"/>
                    <a:pt x="349" y="2283"/>
                    <a:pt x="354" y="2262"/>
                  </a:cubicBezTo>
                  <a:cubicBezTo>
                    <a:pt x="363" y="2222"/>
                    <a:pt x="371" y="2184"/>
                    <a:pt x="377" y="2144"/>
                  </a:cubicBezTo>
                  <a:cubicBezTo>
                    <a:pt x="386" y="2088"/>
                    <a:pt x="393" y="2034"/>
                    <a:pt x="402" y="1980"/>
                  </a:cubicBezTo>
                  <a:cubicBezTo>
                    <a:pt x="416" y="1874"/>
                    <a:pt x="430" y="1768"/>
                    <a:pt x="446" y="1664"/>
                  </a:cubicBezTo>
                  <a:cubicBezTo>
                    <a:pt x="478" y="1448"/>
                    <a:pt x="509" y="1232"/>
                    <a:pt x="557" y="1021"/>
                  </a:cubicBezTo>
                  <a:lnTo>
                    <a:pt x="557" y="1021"/>
                  </a:lnTo>
                  <a:lnTo>
                    <a:pt x="554" y="1033"/>
                  </a:lnTo>
                  <a:cubicBezTo>
                    <a:pt x="571" y="966"/>
                    <a:pt x="591" y="899"/>
                    <a:pt x="606" y="830"/>
                  </a:cubicBezTo>
                  <a:cubicBezTo>
                    <a:pt x="617" y="776"/>
                    <a:pt x="628" y="722"/>
                    <a:pt x="639" y="668"/>
                  </a:cubicBezTo>
                  <a:cubicBezTo>
                    <a:pt x="640" y="665"/>
                    <a:pt x="640" y="664"/>
                    <a:pt x="640" y="662"/>
                  </a:cubicBezTo>
                  <a:cubicBezTo>
                    <a:pt x="652" y="615"/>
                    <a:pt x="630" y="565"/>
                    <a:pt x="582" y="550"/>
                  </a:cubicBezTo>
                  <a:cubicBezTo>
                    <a:pt x="574" y="548"/>
                    <a:pt x="566" y="547"/>
                    <a:pt x="558" y="547"/>
                  </a:cubicBezTo>
                  <a:cubicBezTo>
                    <a:pt x="520" y="547"/>
                    <a:pt x="482" y="570"/>
                    <a:pt x="472" y="608"/>
                  </a:cubicBezTo>
                  <a:cubicBezTo>
                    <a:pt x="467" y="629"/>
                    <a:pt x="462" y="648"/>
                    <a:pt x="457" y="669"/>
                  </a:cubicBezTo>
                  <a:cubicBezTo>
                    <a:pt x="452" y="665"/>
                    <a:pt x="449" y="662"/>
                    <a:pt x="443" y="659"/>
                  </a:cubicBezTo>
                  <a:cubicBezTo>
                    <a:pt x="431" y="653"/>
                    <a:pt x="418" y="650"/>
                    <a:pt x="406" y="650"/>
                  </a:cubicBezTo>
                  <a:cubicBezTo>
                    <a:pt x="372" y="650"/>
                    <a:pt x="339" y="669"/>
                    <a:pt x="325" y="701"/>
                  </a:cubicBezTo>
                  <a:cubicBezTo>
                    <a:pt x="314" y="727"/>
                    <a:pt x="302" y="753"/>
                    <a:pt x="292" y="778"/>
                  </a:cubicBezTo>
                  <a:cubicBezTo>
                    <a:pt x="284" y="775"/>
                    <a:pt x="277" y="771"/>
                    <a:pt x="267" y="770"/>
                  </a:cubicBezTo>
                  <a:cubicBezTo>
                    <a:pt x="263" y="769"/>
                    <a:pt x="258" y="769"/>
                    <a:pt x="253" y="769"/>
                  </a:cubicBezTo>
                  <a:cubicBezTo>
                    <a:pt x="210" y="769"/>
                    <a:pt x="174" y="802"/>
                    <a:pt x="167" y="844"/>
                  </a:cubicBezTo>
                  <a:cubicBezTo>
                    <a:pt x="159" y="891"/>
                    <a:pt x="157" y="938"/>
                    <a:pt x="152" y="985"/>
                  </a:cubicBezTo>
                  <a:cubicBezTo>
                    <a:pt x="145" y="1045"/>
                    <a:pt x="137" y="1103"/>
                    <a:pt x="129" y="1163"/>
                  </a:cubicBezTo>
                  <a:cubicBezTo>
                    <a:pt x="116" y="1286"/>
                    <a:pt x="105" y="1408"/>
                    <a:pt x="92" y="1532"/>
                  </a:cubicBezTo>
                  <a:cubicBezTo>
                    <a:pt x="81" y="1642"/>
                    <a:pt x="69" y="1753"/>
                    <a:pt x="54" y="1864"/>
                  </a:cubicBezTo>
                  <a:cubicBezTo>
                    <a:pt x="40" y="1952"/>
                    <a:pt x="38" y="2040"/>
                    <a:pt x="31" y="2128"/>
                  </a:cubicBezTo>
                  <a:lnTo>
                    <a:pt x="31" y="2117"/>
                  </a:lnTo>
                  <a:lnTo>
                    <a:pt x="16" y="2306"/>
                  </a:lnTo>
                  <a:cubicBezTo>
                    <a:pt x="10" y="2367"/>
                    <a:pt x="9" y="2426"/>
                    <a:pt x="9" y="2485"/>
                  </a:cubicBezTo>
                  <a:cubicBezTo>
                    <a:pt x="8" y="2551"/>
                    <a:pt x="8" y="2619"/>
                    <a:pt x="8" y="2686"/>
                  </a:cubicBezTo>
                  <a:cubicBezTo>
                    <a:pt x="7" y="2741"/>
                    <a:pt x="4" y="2795"/>
                    <a:pt x="4" y="2850"/>
                  </a:cubicBezTo>
                  <a:cubicBezTo>
                    <a:pt x="3" y="2915"/>
                    <a:pt x="2" y="2981"/>
                    <a:pt x="2" y="3047"/>
                  </a:cubicBezTo>
                  <a:cubicBezTo>
                    <a:pt x="0" y="3104"/>
                    <a:pt x="3" y="3162"/>
                    <a:pt x="3" y="3221"/>
                  </a:cubicBezTo>
                  <a:cubicBezTo>
                    <a:pt x="4" y="3279"/>
                    <a:pt x="4" y="3336"/>
                    <a:pt x="7" y="3392"/>
                  </a:cubicBezTo>
                  <a:cubicBezTo>
                    <a:pt x="9" y="3443"/>
                    <a:pt x="14" y="3491"/>
                    <a:pt x="18" y="3542"/>
                  </a:cubicBezTo>
                  <a:cubicBezTo>
                    <a:pt x="24" y="3660"/>
                    <a:pt x="19" y="3775"/>
                    <a:pt x="24" y="3892"/>
                  </a:cubicBezTo>
                  <a:cubicBezTo>
                    <a:pt x="29" y="4016"/>
                    <a:pt x="36" y="4141"/>
                    <a:pt x="44" y="4264"/>
                  </a:cubicBezTo>
                  <a:cubicBezTo>
                    <a:pt x="52" y="4384"/>
                    <a:pt x="64" y="4506"/>
                    <a:pt x="72" y="4626"/>
                  </a:cubicBezTo>
                  <a:cubicBezTo>
                    <a:pt x="82" y="4748"/>
                    <a:pt x="98" y="4869"/>
                    <a:pt x="113" y="4992"/>
                  </a:cubicBezTo>
                  <a:cubicBezTo>
                    <a:pt x="128" y="5122"/>
                    <a:pt x="150" y="5251"/>
                    <a:pt x="170" y="5381"/>
                  </a:cubicBezTo>
                  <a:cubicBezTo>
                    <a:pt x="181" y="5452"/>
                    <a:pt x="187" y="5523"/>
                    <a:pt x="200" y="5595"/>
                  </a:cubicBezTo>
                  <a:cubicBezTo>
                    <a:pt x="212" y="5667"/>
                    <a:pt x="227" y="5739"/>
                    <a:pt x="237" y="5812"/>
                  </a:cubicBezTo>
                  <a:cubicBezTo>
                    <a:pt x="263" y="5988"/>
                    <a:pt x="296" y="6162"/>
                    <a:pt x="323" y="6338"/>
                  </a:cubicBezTo>
                  <a:cubicBezTo>
                    <a:pt x="335" y="6423"/>
                    <a:pt x="351" y="6509"/>
                    <a:pt x="365" y="6594"/>
                  </a:cubicBezTo>
                  <a:cubicBezTo>
                    <a:pt x="380" y="6676"/>
                    <a:pt x="392" y="6761"/>
                    <a:pt x="408" y="6843"/>
                  </a:cubicBezTo>
                  <a:cubicBezTo>
                    <a:pt x="441" y="7023"/>
                    <a:pt x="472" y="7203"/>
                    <a:pt x="509" y="7381"/>
                  </a:cubicBezTo>
                  <a:lnTo>
                    <a:pt x="509" y="7381"/>
                  </a:lnTo>
                  <a:cubicBezTo>
                    <a:pt x="508" y="7380"/>
                    <a:pt x="508" y="7378"/>
                    <a:pt x="507" y="7376"/>
                  </a:cubicBezTo>
                  <a:lnTo>
                    <a:pt x="507" y="7376"/>
                  </a:lnTo>
                  <a:cubicBezTo>
                    <a:pt x="524" y="7465"/>
                    <a:pt x="541" y="7555"/>
                    <a:pt x="563" y="7644"/>
                  </a:cubicBezTo>
                  <a:cubicBezTo>
                    <a:pt x="582" y="7724"/>
                    <a:pt x="604" y="7804"/>
                    <a:pt x="623" y="7884"/>
                  </a:cubicBezTo>
                  <a:cubicBezTo>
                    <a:pt x="664" y="8049"/>
                    <a:pt x="707" y="8214"/>
                    <a:pt x="748" y="8379"/>
                  </a:cubicBezTo>
                  <a:cubicBezTo>
                    <a:pt x="784" y="8523"/>
                    <a:pt x="824" y="8667"/>
                    <a:pt x="861" y="8811"/>
                  </a:cubicBezTo>
                  <a:cubicBezTo>
                    <a:pt x="880" y="8887"/>
                    <a:pt x="899" y="8962"/>
                    <a:pt x="920" y="9037"/>
                  </a:cubicBezTo>
                  <a:cubicBezTo>
                    <a:pt x="928" y="9065"/>
                    <a:pt x="933" y="9096"/>
                    <a:pt x="944" y="9121"/>
                  </a:cubicBezTo>
                  <a:cubicBezTo>
                    <a:pt x="960" y="9153"/>
                    <a:pt x="990" y="9174"/>
                    <a:pt x="1022" y="9176"/>
                  </a:cubicBezTo>
                  <a:cubicBezTo>
                    <a:pt x="1023" y="9176"/>
                    <a:pt x="1025" y="9176"/>
                    <a:pt x="1027" y="9176"/>
                  </a:cubicBezTo>
                  <a:cubicBezTo>
                    <a:pt x="1038" y="9176"/>
                    <a:pt x="1049" y="9173"/>
                    <a:pt x="1061" y="9168"/>
                  </a:cubicBezTo>
                  <a:cubicBezTo>
                    <a:pt x="1093" y="9156"/>
                    <a:pt x="1115" y="9121"/>
                    <a:pt x="1116" y="9088"/>
                  </a:cubicBezTo>
                  <a:cubicBezTo>
                    <a:pt x="1150" y="9070"/>
                    <a:pt x="1177" y="9034"/>
                    <a:pt x="1188" y="9001"/>
                  </a:cubicBezTo>
                  <a:cubicBezTo>
                    <a:pt x="1198" y="8971"/>
                    <a:pt x="1205" y="8941"/>
                    <a:pt x="1213" y="8913"/>
                  </a:cubicBezTo>
                  <a:cubicBezTo>
                    <a:pt x="1227" y="8852"/>
                    <a:pt x="1214" y="8792"/>
                    <a:pt x="1202" y="8732"/>
                  </a:cubicBezTo>
                  <a:cubicBezTo>
                    <a:pt x="1185" y="8644"/>
                    <a:pt x="1166" y="8558"/>
                    <a:pt x="1145" y="8472"/>
                  </a:cubicBezTo>
                  <a:cubicBezTo>
                    <a:pt x="1122" y="8381"/>
                    <a:pt x="1098" y="8289"/>
                    <a:pt x="1073" y="8197"/>
                  </a:cubicBezTo>
                  <a:cubicBezTo>
                    <a:pt x="1052" y="8116"/>
                    <a:pt x="1026" y="8037"/>
                    <a:pt x="1004" y="7956"/>
                  </a:cubicBezTo>
                  <a:cubicBezTo>
                    <a:pt x="978" y="7866"/>
                    <a:pt x="954" y="7774"/>
                    <a:pt x="931" y="7684"/>
                  </a:cubicBezTo>
                  <a:cubicBezTo>
                    <a:pt x="906" y="7590"/>
                    <a:pt x="881" y="7497"/>
                    <a:pt x="861" y="7402"/>
                  </a:cubicBezTo>
                  <a:cubicBezTo>
                    <a:pt x="840" y="7310"/>
                    <a:pt x="825" y="7217"/>
                    <a:pt x="806" y="7125"/>
                  </a:cubicBezTo>
                  <a:cubicBezTo>
                    <a:pt x="790" y="7037"/>
                    <a:pt x="772" y="6950"/>
                    <a:pt x="757" y="6864"/>
                  </a:cubicBezTo>
                  <a:lnTo>
                    <a:pt x="757" y="6864"/>
                  </a:lnTo>
                  <a:cubicBezTo>
                    <a:pt x="757" y="6864"/>
                    <a:pt x="757" y="6865"/>
                    <a:pt x="757" y="6865"/>
                  </a:cubicBezTo>
                  <a:lnTo>
                    <a:pt x="757" y="6865"/>
                  </a:lnTo>
                  <a:cubicBezTo>
                    <a:pt x="739" y="6750"/>
                    <a:pt x="725" y="6635"/>
                    <a:pt x="711" y="6518"/>
                  </a:cubicBezTo>
                  <a:cubicBezTo>
                    <a:pt x="698" y="6408"/>
                    <a:pt x="682" y="6298"/>
                    <a:pt x="670" y="6189"/>
                  </a:cubicBezTo>
                  <a:cubicBezTo>
                    <a:pt x="641" y="5956"/>
                    <a:pt x="620" y="5721"/>
                    <a:pt x="602" y="5486"/>
                  </a:cubicBezTo>
                  <a:cubicBezTo>
                    <a:pt x="586" y="5297"/>
                    <a:pt x="574" y="5111"/>
                    <a:pt x="556" y="4924"/>
                  </a:cubicBezTo>
                  <a:cubicBezTo>
                    <a:pt x="540" y="4739"/>
                    <a:pt x="520" y="4554"/>
                    <a:pt x="501" y="4370"/>
                  </a:cubicBezTo>
                  <a:cubicBezTo>
                    <a:pt x="490" y="4271"/>
                    <a:pt x="480" y="4173"/>
                    <a:pt x="468" y="4073"/>
                  </a:cubicBezTo>
                  <a:cubicBezTo>
                    <a:pt x="462" y="4032"/>
                    <a:pt x="455" y="3991"/>
                    <a:pt x="449" y="3950"/>
                  </a:cubicBezTo>
                  <a:cubicBezTo>
                    <a:pt x="445" y="3926"/>
                    <a:pt x="443" y="3903"/>
                    <a:pt x="439" y="3879"/>
                  </a:cubicBezTo>
                  <a:cubicBezTo>
                    <a:pt x="437" y="3863"/>
                    <a:pt x="435" y="3843"/>
                    <a:pt x="429" y="3826"/>
                  </a:cubicBezTo>
                  <a:cubicBezTo>
                    <a:pt x="427" y="3811"/>
                    <a:pt x="425" y="3797"/>
                    <a:pt x="423" y="3783"/>
                  </a:cubicBezTo>
                  <a:lnTo>
                    <a:pt x="423" y="3783"/>
                  </a:lnTo>
                  <a:cubicBezTo>
                    <a:pt x="423" y="3783"/>
                    <a:pt x="423" y="3784"/>
                    <a:pt x="423" y="3784"/>
                  </a:cubicBezTo>
                  <a:cubicBezTo>
                    <a:pt x="404" y="3673"/>
                    <a:pt x="381" y="3563"/>
                    <a:pt x="361" y="3452"/>
                  </a:cubicBezTo>
                  <a:lnTo>
                    <a:pt x="361" y="3452"/>
                  </a:lnTo>
                  <a:cubicBezTo>
                    <a:pt x="361" y="3453"/>
                    <a:pt x="361" y="3453"/>
                    <a:pt x="361" y="3454"/>
                  </a:cubicBezTo>
                  <a:lnTo>
                    <a:pt x="361" y="3454"/>
                  </a:lnTo>
                  <a:cubicBezTo>
                    <a:pt x="344" y="3344"/>
                    <a:pt x="328" y="3232"/>
                    <a:pt x="318" y="3119"/>
                  </a:cubicBezTo>
                  <a:cubicBezTo>
                    <a:pt x="318" y="3113"/>
                    <a:pt x="316" y="3105"/>
                    <a:pt x="316" y="3099"/>
                  </a:cubicBezTo>
                  <a:cubicBezTo>
                    <a:pt x="335" y="3097"/>
                    <a:pt x="354" y="3090"/>
                    <a:pt x="370" y="3083"/>
                  </a:cubicBezTo>
                  <a:cubicBezTo>
                    <a:pt x="401" y="3066"/>
                    <a:pt x="426" y="3040"/>
                    <a:pt x="448" y="3013"/>
                  </a:cubicBezTo>
                  <a:cubicBezTo>
                    <a:pt x="460" y="2997"/>
                    <a:pt x="473" y="2982"/>
                    <a:pt x="484" y="2965"/>
                  </a:cubicBezTo>
                  <a:cubicBezTo>
                    <a:pt x="512" y="2956"/>
                    <a:pt x="541" y="2944"/>
                    <a:pt x="568" y="2930"/>
                  </a:cubicBezTo>
                  <a:cubicBezTo>
                    <a:pt x="612" y="2908"/>
                    <a:pt x="654" y="2886"/>
                    <a:pt x="696" y="2858"/>
                  </a:cubicBezTo>
                  <a:cubicBezTo>
                    <a:pt x="739" y="2842"/>
                    <a:pt x="783" y="2829"/>
                    <a:pt x="827" y="2815"/>
                  </a:cubicBezTo>
                  <a:cubicBezTo>
                    <a:pt x="845" y="2810"/>
                    <a:pt x="863" y="2805"/>
                    <a:pt x="880" y="2798"/>
                  </a:cubicBezTo>
                  <a:cubicBezTo>
                    <a:pt x="912" y="2784"/>
                    <a:pt x="935" y="2754"/>
                    <a:pt x="937" y="2717"/>
                  </a:cubicBezTo>
                  <a:cubicBezTo>
                    <a:pt x="937" y="2701"/>
                    <a:pt x="933" y="2685"/>
                    <a:pt x="925" y="2672"/>
                  </a:cubicBezTo>
                  <a:cubicBezTo>
                    <a:pt x="927" y="2636"/>
                    <a:pt x="908" y="2602"/>
                    <a:pt x="873" y="2586"/>
                  </a:cubicBezTo>
                  <a:lnTo>
                    <a:pt x="872" y="2586"/>
                  </a:lnTo>
                  <a:cubicBezTo>
                    <a:pt x="867" y="2583"/>
                    <a:pt x="861" y="2584"/>
                    <a:pt x="856" y="2583"/>
                  </a:cubicBezTo>
                  <a:cubicBezTo>
                    <a:pt x="857" y="2579"/>
                    <a:pt x="860" y="2576"/>
                    <a:pt x="861" y="2571"/>
                  </a:cubicBezTo>
                  <a:cubicBezTo>
                    <a:pt x="868" y="2520"/>
                    <a:pt x="875" y="2470"/>
                    <a:pt x="883" y="2419"/>
                  </a:cubicBezTo>
                  <a:cubicBezTo>
                    <a:pt x="898" y="2329"/>
                    <a:pt x="913" y="2239"/>
                    <a:pt x="928" y="2149"/>
                  </a:cubicBezTo>
                  <a:cubicBezTo>
                    <a:pt x="955" y="1978"/>
                    <a:pt x="992" y="1807"/>
                    <a:pt x="1015" y="1635"/>
                  </a:cubicBezTo>
                  <a:cubicBezTo>
                    <a:pt x="1026" y="1547"/>
                    <a:pt x="1037" y="1458"/>
                    <a:pt x="1045" y="1371"/>
                  </a:cubicBezTo>
                  <a:cubicBezTo>
                    <a:pt x="1054" y="1284"/>
                    <a:pt x="1063" y="1196"/>
                    <a:pt x="1079" y="1112"/>
                  </a:cubicBezTo>
                  <a:cubicBezTo>
                    <a:pt x="1094" y="1029"/>
                    <a:pt x="1105" y="946"/>
                    <a:pt x="1123" y="863"/>
                  </a:cubicBezTo>
                  <a:cubicBezTo>
                    <a:pt x="1139" y="775"/>
                    <a:pt x="1159" y="688"/>
                    <a:pt x="1174" y="600"/>
                  </a:cubicBezTo>
                  <a:cubicBezTo>
                    <a:pt x="1190" y="515"/>
                    <a:pt x="1206" y="431"/>
                    <a:pt x="1225" y="347"/>
                  </a:cubicBezTo>
                  <a:cubicBezTo>
                    <a:pt x="1233" y="301"/>
                    <a:pt x="1244" y="255"/>
                    <a:pt x="1252" y="210"/>
                  </a:cubicBezTo>
                  <a:cubicBezTo>
                    <a:pt x="1258" y="174"/>
                    <a:pt x="1263" y="137"/>
                    <a:pt x="1273" y="102"/>
                  </a:cubicBezTo>
                  <a:cubicBezTo>
                    <a:pt x="1283" y="55"/>
                    <a:pt x="1245" y="8"/>
                    <a:pt x="1200" y="1"/>
                  </a:cubicBezTo>
                  <a:cubicBezTo>
                    <a:pt x="1195" y="0"/>
                    <a:pt x="1190" y="0"/>
                    <a:pt x="11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1469625" y="4140225"/>
              <a:ext cx="189325" cy="59950"/>
            </a:xfrm>
            <a:custGeom>
              <a:avLst/>
              <a:gdLst/>
              <a:ahLst/>
              <a:cxnLst/>
              <a:rect l="l" t="t" r="r" b="b"/>
              <a:pathLst>
                <a:path w="7573" h="2398" extrusionOk="0">
                  <a:moveTo>
                    <a:pt x="6781" y="466"/>
                  </a:moveTo>
                  <a:cubicBezTo>
                    <a:pt x="6781" y="466"/>
                    <a:pt x="6781" y="466"/>
                    <a:pt x="6780" y="466"/>
                  </a:cubicBezTo>
                  <a:lnTo>
                    <a:pt x="6780" y="466"/>
                  </a:lnTo>
                  <a:cubicBezTo>
                    <a:pt x="6781" y="466"/>
                    <a:pt x="6781" y="466"/>
                    <a:pt x="6781" y="466"/>
                  </a:cubicBezTo>
                  <a:close/>
                  <a:moveTo>
                    <a:pt x="203" y="613"/>
                  </a:moveTo>
                  <a:cubicBezTo>
                    <a:pt x="231" y="640"/>
                    <a:pt x="260" y="668"/>
                    <a:pt x="287" y="696"/>
                  </a:cubicBezTo>
                  <a:lnTo>
                    <a:pt x="286" y="696"/>
                  </a:lnTo>
                  <a:cubicBezTo>
                    <a:pt x="270" y="682"/>
                    <a:pt x="255" y="670"/>
                    <a:pt x="240" y="657"/>
                  </a:cubicBezTo>
                  <a:cubicBezTo>
                    <a:pt x="228" y="646"/>
                    <a:pt x="215" y="636"/>
                    <a:pt x="203" y="626"/>
                  </a:cubicBezTo>
                  <a:cubicBezTo>
                    <a:pt x="203" y="625"/>
                    <a:pt x="203" y="624"/>
                    <a:pt x="202" y="623"/>
                  </a:cubicBezTo>
                  <a:cubicBezTo>
                    <a:pt x="203" y="620"/>
                    <a:pt x="202" y="615"/>
                    <a:pt x="203" y="613"/>
                  </a:cubicBezTo>
                  <a:close/>
                  <a:moveTo>
                    <a:pt x="6477" y="1075"/>
                  </a:moveTo>
                  <a:cubicBezTo>
                    <a:pt x="6477" y="1075"/>
                    <a:pt x="6477" y="1076"/>
                    <a:pt x="6477" y="1076"/>
                  </a:cubicBezTo>
                  <a:cubicBezTo>
                    <a:pt x="6477" y="1076"/>
                    <a:pt x="6477" y="1075"/>
                    <a:pt x="6477" y="1075"/>
                  </a:cubicBezTo>
                  <a:close/>
                  <a:moveTo>
                    <a:pt x="7493" y="0"/>
                  </a:moveTo>
                  <a:cubicBezTo>
                    <a:pt x="7472" y="18"/>
                    <a:pt x="7452" y="36"/>
                    <a:pt x="7429" y="53"/>
                  </a:cubicBezTo>
                  <a:cubicBezTo>
                    <a:pt x="7383" y="87"/>
                    <a:pt x="7336" y="120"/>
                    <a:pt x="7288" y="150"/>
                  </a:cubicBezTo>
                  <a:cubicBezTo>
                    <a:pt x="7232" y="183"/>
                    <a:pt x="7176" y="217"/>
                    <a:pt x="7123" y="253"/>
                  </a:cubicBezTo>
                  <a:cubicBezTo>
                    <a:pt x="7010" y="325"/>
                    <a:pt x="6898" y="397"/>
                    <a:pt x="6784" y="464"/>
                  </a:cubicBezTo>
                  <a:cubicBezTo>
                    <a:pt x="6783" y="465"/>
                    <a:pt x="6782" y="466"/>
                    <a:pt x="6781" y="466"/>
                  </a:cubicBezTo>
                  <a:cubicBezTo>
                    <a:pt x="6781" y="466"/>
                    <a:pt x="6781" y="466"/>
                    <a:pt x="6781" y="466"/>
                  </a:cubicBezTo>
                  <a:lnTo>
                    <a:pt x="6781" y="466"/>
                  </a:lnTo>
                  <a:cubicBezTo>
                    <a:pt x="6780" y="466"/>
                    <a:pt x="6779" y="467"/>
                    <a:pt x="6778" y="467"/>
                  </a:cubicBezTo>
                  <a:lnTo>
                    <a:pt x="6778" y="467"/>
                  </a:lnTo>
                  <a:cubicBezTo>
                    <a:pt x="6717" y="501"/>
                    <a:pt x="6654" y="533"/>
                    <a:pt x="6592" y="563"/>
                  </a:cubicBezTo>
                  <a:cubicBezTo>
                    <a:pt x="6533" y="593"/>
                    <a:pt x="6472" y="621"/>
                    <a:pt x="6413" y="653"/>
                  </a:cubicBezTo>
                  <a:cubicBezTo>
                    <a:pt x="6332" y="697"/>
                    <a:pt x="6253" y="743"/>
                    <a:pt x="6172" y="786"/>
                  </a:cubicBezTo>
                  <a:cubicBezTo>
                    <a:pt x="6082" y="832"/>
                    <a:pt x="5994" y="878"/>
                    <a:pt x="5906" y="924"/>
                  </a:cubicBezTo>
                  <a:cubicBezTo>
                    <a:pt x="5829" y="964"/>
                    <a:pt x="5755" y="1007"/>
                    <a:pt x="5680" y="1047"/>
                  </a:cubicBezTo>
                  <a:cubicBezTo>
                    <a:pt x="5600" y="1089"/>
                    <a:pt x="5518" y="1131"/>
                    <a:pt x="5436" y="1173"/>
                  </a:cubicBezTo>
                  <a:cubicBezTo>
                    <a:pt x="5354" y="1215"/>
                    <a:pt x="5271" y="1258"/>
                    <a:pt x="5187" y="1295"/>
                  </a:cubicBezTo>
                  <a:cubicBezTo>
                    <a:pt x="5101" y="1334"/>
                    <a:pt x="5013" y="1370"/>
                    <a:pt x="4926" y="1405"/>
                  </a:cubicBezTo>
                  <a:cubicBezTo>
                    <a:pt x="4756" y="1476"/>
                    <a:pt x="4587" y="1547"/>
                    <a:pt x="4418" y="1618"/>
                  </a:cubicBezTo>
                  <a:lnTo>
                    <a:pt x="4418" y="1618"/>
                  </a:lnTo>
                  <a:cubicBezTo>
                    <a:pt x="4418" y="1618"/>
                    <a:pt x="4418" y="1618"/>
                    <a:pt x="4419" y="1617"/>
                  </a:cubicBezTo>
                  <a:lnTo>
                    <a:pt x="4419" y="1617"/>
                  </a:lnTo>
                  <a:cubicBezTo>
                    <a:pt x="4336" y="1652"/>
                    <a:pt x="4254" y="1684"/>
                    <a:pt x="4168" y="1713"/>
                  </a:cubicBezTo>
                  <a:cubicBezTo>
                    <a:pt x="4099" y="1739"/>
                    <a:pt x="4028" y="1759"/>
                    <a:pt x="3955" y="1777"/>
                  </a:cubicBezTo>
                  <a:cubicBezTo>
                    <a:pt x="3954" y="1777"/>
                    <a:pt x="3953" y="1779"/>
                    <a:pt x="3951" y="1779"/>
                  </a:cubicBezTo>
                  <a:lnTo>
                    <a:pt x="3949" y="1779"/>
                  </a:lnTo>
                  <a:cubicBezTo>
                    <a:pt x="3811" y="1813"/>
                    <a:pt x="3672" y="1843"/>
                    <a:pt x="3530" y="1864"/>
                  </a:cubicBezTo>
                  <a:cubicBezTo>
                    <a:pt x="3435" y="1874"/>
                    <a:pt x="3340" y="1879"/>
                    <a:pt x="3244" y="1879"/>
                  </a:cubicBezTo>
                  <a:lnTo>
                    <a:pt x="3242" y="1879"/>
                  </a:lnTo>
                  <a:cubicBezTo>
                    <a:pt x="3107" y="1878"/>
                    <a:pt x="2971" y="1873"/>
                    <a:pt x="2837" y="1860"/>
                  </a:cubicBezTo>
                  <a:cubicBezTo>
                    <a:pt x="2746" y="1848"/>
                    <a:pt x="2656" y="1832"/>
                    <a:pt x="2567" y="1808"/>
                  </a:cubicBezTo>
                  <a:cubicBezTo>
                    <a:pt x="2498" y="1790"/>
                    <a:pt x="2428" y="1769"/>
                    <a:pt x="2360" y="1746"/>
                  </a:cubicBezTo>
                  <a:cubicBezTo>
                    <a:pt x="2293" y="1725"/>
                    <a:pt x="2228" y="1700"/>
                    <a:pt x="2163" y="1674"/>
                  </a:cubicBezTo>
                  <a:lnTo>
                    <a:pt x="2163" y="1674"/>
                  </a:lnTo>
                  <a:cubicBezTo>
                    <a:pt x="2166" y="1676"/>
                    <a:pt x="2169" y="1677"/>
                    <a:pt x="2173" y="1679"/>
                  </a:cubicBezTo>
                  <a:cubicBezTo>
                    <a:pt x="2107" y="1653"/>
                    <a:pt x="2041" y="1625"/>
                    <a:pt x="1977" y="1594"/>
                  </a:cubicBezTo>
                  <a:cubicBezTo>
                    <a:pt x="1918" y="1566"/>
                    <a:pt x="1864" y="1537"/>
                    <a:pt x="1807" y="1507"/>
                  </a:cubicBezTo>
                  <a:cubicBezTo>
                    <a:pt x="1731" y="1470"/>
                    <a:pt x="1658" y="1431"/>
                    <a:pt x="1582" y="1396"/>
                  </a:cubicBezTo>
                  <a:cubicBezTo>
                    <a:pt x="1577" y="1394"/>
                    <a:pt x="1572" y="1392"/>
                    <a:pt x="1567" y="1390"/>
                  </a:cubicBezTo>
                  <a:lnTo>
                    <a:pt x="1502" y="1348"/>
                  </a:lnTo>
                  <a:cubicBezTo>
                    <a:pt x="1433" y="1303"/>
                    <a:pt x="1364" y="1258"/>
                    <a:pt x="1296" y="1213"/>
                  </a:cubicBezTo>
                  <a:cubicBezTo>
                    <a:pt x="1222" y="1165"/>
                    <a:pt x="1151" y="1115"/>
                    <a:pt x="1080" y="1063"/>
                  </a:cubicBezTo>
                  <a:cubicBezTo>
                    <a:pt x="1020" y="1019"/>
                    <a:pt x="958" y="976"/>
                    <a:pt x="899" y="930"/>
                  </a:cubicBezTo>
                  <a:lnTo>
                    <a:pt x="899" y="930"/>
                  </a:lnTo>
                  <a:lnTo>
                    <a:pt x="900" y="931"/>
                  </a:lnTo>
                  <a:cubicBezTo>
                    <a:pt x="833" y="880"/>
                    <a:pt x="770" y="825"/>
                    <a:pt x="708" y="768"/>
                  </a:cubicBezTo>
                  <a:cubicBezTo>
                    <a:pt x="647" y="712"/>
                    <a:pt x="587" y="656"/>
                    <a:pt x="527" y="600"/>
                  </a:cubicBezTo>
                  <a:cubicBezTo>
                    <a:pt x="416" y="501"/>
                    <a:pt x="310" y="395"/>
                    <a:pt x="205" y="289"/>
                  </a:cubicBezTo>
                  <a:cubicBezTo>
                    <a:pt x="181" y="265"/>
                    <a:pt x="158" y="238"/>
                    <a:pt x="133" y="214"/>
                  </a:cubicBezTo>
                  <a:cubicBezTo>
                    <a:pt x="116" y="198"/>
                    <a:pt x="95" y="183"/>
                    <a:pt x="71" y="180"/>
                  </a:cubicBezTo>
                  <a:cubicBezTo>
                    <a:pt x="65" y="179"/>
                    <a:pt x="60" y="178"/>
                    <a:pt x="54" y="178"/>
                  </a:cubicBezTo>
                  <a:cubicBezTo>
                    <a:pt x="35" y="178"/>
                    <a:pt x="17" y="185"/>
                    <a:pt x="1" y="196"/>
                  </a:cubicBezTo>
                  <a:lnTo>
                    <a:pt x="12" y="281"/>
                  </a:lnTo>
                  <a:lnTo>
                    <a:pt x="19" y="343"/>
                  </a:lnTo>
                  <a:cubicBezTo>
                    <a:pt x="22" y="360"/>
                    <a:pt x="23" y="376"/>
                    <a:pt x="27" y="392"/>
                  </a:cubicBezTo>
                  <a:cubicBezTo>
                    <a:pt x="32" y="433"/>
                    <a:pt x="37" y="472"/>
                    <a:pt x="40" y="511"/>
                  </a:cubicBezTo>
                  <a:cubicBezTo>
                    <a:pt x="42" y="520"/>
                    <a:pt x="43" y="531"/>
                    <a:pt x="43" y="539"/>
                  </a:cubicBezTo>
                  <a:cubicBezTo>
                    <a:pt x="53" y="625"/>
                    <a:pt x="61" y="709"/>
                    <a:pt x="70" y="795"/>
                  </a:cubicBezTo>
                  <a:lnTo>
                    <a:pt x="85" y="815"/>
                  </a:lnTo>
                  <a:cubicBezTo>
                    <a:pt x="102" y="846"/>
                    <a:pt x="120" y="874"/>
                    <a:pt x="143" y="902"/>
                  </a:cubicBezTo>
                  <a:cubicBezTo>
                    <a:pt x="159" y="921"/>
                    <a:pt x="178" y="935"/>
                    <a:pt x="199" y="947"/>
                  </a:cubicBezTo>
                  <a:cubicBezTo>
                    <a:pt x="202" y="950"/>
                    <a:pt x="203" y="952"/>
                    <a:pt x="205" y="954"/>
                  </a:cubicBezTo>
                  <a:cubicBezTo>
                    <a:pt x="230" y="982"/>
                    <a:pt x="256" y="1009"/>
                    <a:pt x="280" y="1037"/>
                  </a:cubicBezTo>
                  <a:lnTo>
                    <a:pt x="280" y="1039"/>
                  </a:lnTo>
                  <a:cubicBezTo>
                    <a:pt x="257" y="1074"/>
                    <a:pt x="260" y="1126"/>
                    <a:pt x="295" y="1155"/>
                  </a:cubicBezTo>
                  <a:cubicBezTo>
                    <a:pt x="350" y="1200"/>
                    <a:pt x="410" y="1235"/>
                    <a:pt x="471" y="1272"/>
                  </a:cubicBezTo>
                  <a:cubicBezTo>
                    <a:pt x="502" y="1290"/>
                    <a:pt x="533" y="1310"/>
                    <a:pt x="564" y="1327"/>
                  </a:cubicBezTo>
                  <a:cubicBezTo>
                    <a:pt x="615" y="1357"/>
                    <a:pt x="664" y="1388"/>
                    <a:pt x="715" y="1416"/>
                  </a:cubicBezTo>
                  <a:cubicBezTo>
                    <a:pt x="756" y="1446"/>
                    <a:pt x="796" y="1473"/>
                    <a:pt x="839" y="1499"/>
                  </a:cubicBezTo>
                  <a:cubicBezTo>
                    <a:pt x="843" y="1502"/>
                    <a:pt x="847" y="1504"/>
                    <a:pt x="850" y="1506"/>
                  </a:cubicBezTo>
                  <a:cubicBezTo>
                    <a:pt x="855" y="1532"/>
                    <a:pt x="874" y="1553"/>
                    <a:pt x="899" y="1568"/>
                  </a:cubicBezTo>
                  <a:cubicBezTo>
                    <a:pt x="1007" y="1627"/>
                    <a:pt x="1117" y="1681"/>
                    <a:pt x="1230" y="1734"/>
                  </a:cubicBezTo>
                  <a:cubicBezTo>
                    <a:pt x="1242" y="1740"/>
                    <a:pt x="1257" y="1745"/>
                    <a:pt x="1270" y="1752"/>
                  </a:cubicBezTo>
                  <a:cubicBezTo>
                    <a:pt x="1272" y="1776"/>
                    <a:pt x="1286" y="1800"/>
                    <a:pt x="1306" y="1814"/>
                  </a:cubicBezTo>
                  <a:cubicBezTo>
                    <a:pt x="1390" y="1872"/>
                    <a:pt x="1485" y="1915"/>
                    <a:pt x="1576" y="1961"/>
                  </a:cubicBezTo>
                  <a:cubicBezTo>
                    <a:pt x="1629" y="1988"/>
                    <a:pt x="1686" y="2014"/>
                    <a:pt x="1742" y="2040"/>
                  </a:cubicBezTo>
                  <a:cubicBezTo>
                    <a:pt x="1772" y="2053"/>
                    <a:pt x="1802" y="2068"/>
                    <a:pt x="1830" y="2081"/>
                  </a:cubicBezTo>
                  <a:cubicBezTo>
                    <a:pt x="1854" y="2090"/>
                    <a:pt x="1877" y="2099"/>
                    <a:pt x="1902" y="2110"/>
                  </a:cubicBezTo>
                  <a:cubicBezTo>
                    <a:pt x="1943" y="2126"/>
                    <a:pt x="1983" y="2142"/>
                    <a:pt x="2023" y="2158"/>
                  </a:cubicBezTo>
                  <a:cubicBezTo>
                    <a:pt x="2039" y="2164"/>
                    <a:pt x="2055" y="2172"/>
                    <a:pt x="2071" y="2178"/>
                  </a:cubicBezTo>
                  <a:cubicBezTo>
                    <a:pt x="2143" y="2203"/>
                    <a:pt x="2216" y="2226"/>
                    <a:pt x="2289" y="2251"/>
                  </a:cubicBezTo>
                  <a:cubicBezTo>
                    <a:pt x="2338" y="2268"/>
                    <a:pt x="2388" y="2281"/>
                    <a:pt x="2437" y="2293"/>
                  </a:cubicBezTo>
                  <a:cubicBezTo>
                    <a:pt x="2520" y="2314"/>
                    <a:pt x="2602" y="2333"/>
                    <a:pt x="2686" y="2344"/>
                  </a:cubicBezTo>
                  <a:cubicBezTo>
                    <a:pt x="2725" y="2349"/>
                    <a:pt x="2762" y="2353"/>
                    <a:pt x="2801" y="2358"/>
                  </a:cubicBezTo>
                  <a:cubicBezTo>
                    <a:pt x="2819" y="2359"/>
                    <a:pt x="2836" y="2363"/>
                    <a:pt x="2854" y="2364"/>
                  </a:cubicBezTo>
                  <a:cubicBezTo>
                    <a:pt x="2868" y="2365"/>
                    <a:pt x="2883" y="2365"/>
                    <a:pt x="2898" y="2366"/>
                  </a:cubicBezTo>
                  <a:lnTo>
                    <a:pt x="2908" y="2366"/>
                  </a:lnTo>
                  <a:cubicBezTo>
                    <a:pt x="2994" y="2379"/>
                    <a:pt x="3078" y="2389"/>
                    <a:pt x="3165" y="2395"/>
                  </a:cubicBezTo>
                  <a:cubicBezTo>
                    <a:pt x="3193" y="2396"/>
                    <a:pt x="3221" y="2397"/>
                    <a:pt x="3249" y="2397"/>
                  </a:cubicBezTo>
                  <a:cubicBezTo>
                    <a:pt x="3286" y="2397"/>
                    <a:pt x="3323" y="2396"/>
                    <a:pt x="3361" y="2391"/>
                  </a:cubicBezTo>
                  <a:cubicBezTo>
                    <a:pt x="3438" y="2385"/>
                    <a:pt x="3513" y="2374"/>
                    <a:pt x="3588" y="2355"/>
                  </a:cubicBezTo>
                  <a:cubicBezTo>
                    <a:pt x="3611" y="2350"/>
                    <a:pt x="3634" y="2342"/>
                    <a:pt x="3656" y="2333"/>
                  </a:cubicBezTo>
                  <a:cubicBezTo>
                    <a:pt x="3676" y="2323"/>
                    <a:pt x="3693" y="2308"/>
                    <a:pt x="3711" y="2295"/>
                  </a:cubicBezTo>
                  <a:cubicBezTo>
                    <a:pt x="3726" y="2283"/>
                    <a:pt x="3735" y="2267"/>
                    <a:pt x="3739" y="2249"/>
                  </a:cubicBezTo>
                  <a:cubicBezTo>
                    <a:pt x="3786" y="2245"/>
                    <a:pt x="3833" y="2240"/>
                    <a:pt x="3881" y="2232"/>
                  </a:cubicBezTo>
                  <a:cubicBezTo>
                    <a:pt x="3912" y="2226"/>
                    <a:pt x="3938" y="2204"/>
                    <a:pt x="3948" y="2173"/>
                  </a:cubicBezTo>
                  <a:cubicBezTo>
                    <a:pt x="3958" y="2170"/>
                    <a:pt x="3969" y="2169"/>
                    <a:pt x="3977" y="2166"/>
                  </a:cubicBezTo>
                  <a:cubicBezTo>
                    <a:pt x="4125" y="2132"/>
                    <a:pt x="4270" y="2097"/>
                    <a:pt x="4415" y="2053"/>
                  </a:cubicBezTo>
                  <a:cubicBezTo>
                    <a:pt x="4449" y="2043"/>
                    <a:pt x="4481" y="2032"/>
                    <a:pt x="4514" y="2022"/>
                  </a:cubicBezTo>
                  <a:lnTo>
                    <a:pt x="4542" y="2014"/>
                  </a:lnTo>
                  <a:cubicBezTo>
                    <a:pt x="4558" y="2009"/>
                    <a:pt x="4574" y="2004"/>
                    <a:pt x="4590" y="1999"/>
                  </a:cubicBezTo>
                  <a:cubicBezTo>
                    <a:pt x="4611" y="1993"/>
                    <a:pt x="4632" y="1988"/>
                    <a:pt x="4652" y="1978"/>
                  </a:cubicBezTo>
                  <a:cubicBezTo>
                    <a:pt x="4660" y="1974"/>
                    <a:pt x="4667" y="1968"/>
                    <a:pt x="4674" y="1962"/>
                  </a:cubicBezTo>
                  <a:cubicBezTo>
                    <a:pt x="4741" y="1936"/>
                    <a:pt x="4807" y="1908"/>
                    <a:pt x="4873" y="1880"/>
                  </a:cubicBezTo>
                  <a:cubicBezTo>
                    <a:pt x="4900" y="1868"/>
                    <a:pt x="4925" y="1855"/>
                    <a:pt x="4952" y="1843"/>
                  </a:cubicBezTo>
                  <a:cubicBezTo>
                    <a:pt x="4976" y="1834"/>
                    <a:pt x="4999" y="1826"/>
                    <a:pt x="5022" y="1816"/>
                  </a:cubicBezTo>
                  <a:cubicBezTo>
                    <a:pt x="5114" y="1777"/>
                    <a:pt x="5204" y="1736"/>
                    <a:pt x="5295" y="1695"/>
                  </a:cubicBezTo>
                  <a:cubicBezTo>
                    <a:pt x="5374" y="1658"/>
                    <a:pt x="5453" y="1620"/>
                    <a:pt x="5533" y="1581"/>
                  </a:cubicBezTo>
                  <a:cubicBezTo>
                    <a:pt x="5620" y="1542"/>
                    <a:pt x="5705" y="1502"/>
                    <a:pt x="5791" y="1465"/>
                  </a:cubicBezTo>
                  <a:cubicBezTo>
                    <a:pt x="5873" y="1429"/>
                    <a:pt x="5953" y="1394"/>
                    <a:pt x="6030" y="1348"/>
                  </a:cubicBezTo>
                  <a:cubicBezTo>
                    <a:pt x="6098" y="1307"/>
                    <a:pt x="6162" y="1261"/>
                    <a:pt x="6229" y="1220"/>
                  </a:cubicBezTo>
                  <a:cubicBezTo>
                    <a:pt x="6284" y="1186"/>
                    <a:pt x="6339" y="1153"/>
                    <a:pt x="6396" y="1121"/>
                  </a:cubicBezTo>
                  <a:lnTo>
                    <a:pt x="6478" y="1075"/>
                  </a:lnTo>
                  <a:lnTo>
                    <a:pt x="6478" y="1075"/>
                  </a:lnTo>
                  <a:cubicBezTo>
                    <a:pt x="6478" y="1075"/>
                    <a:pt x="6478" y="1075"/>
                    <a:pt x="6477" y="1075"/>
                  </a:cubicBezTo>
                  <a:lnTo>
                    <a:pt x="6477" y="1075"/>
                  </a:lnTo>
                  <a:cubicBezTo>
                    <a:pt x="6542" y="1039"/>
                    <a:pt x="6608" y="1003"/>
                    <a:pt x="6673" y="964"/>
                  </a:cubicBezTo>
                  <a:cubicBezTo>
                    <a:pt x="6735" y="926"/>
                    <a:pt x="6794" y="884"/>
                    <a:pt x="6856" y="848"/>
                  </a:cubicBezTo>
                  <a:cubicBezTo>
                    <a:pt x="6891" y="827"/>
                    <a:pt x="6925" y="805"/>
                    <a:pt x="6958" y="784"/>
                  </a:cubicBezTo>
                  <a:lnTo>
                    <a:pt x="7005" y="753"/>
                  </a:lnTo>
                  <a:cubicBezTo>
                    <a:pt x="7026" y="738"/>
                    <a:pt x="7050" y="724"/>
                    <a:pt x="7065" y="702"/>
                  </a:cubicBezTo>
                  <a:cubicBezTo>
                    <a:pt x="7077" y="682"/>
                    <a:pt x="7082" y="661"/>
                    <a:pt x="7078" y="639"/>
                  </a:cubicBezTo>
                  <a:cubicBezTo>
                    <a:pt x="7096" y="629"/>
                    <a:pt x="7113" y="620"/>
                    <a:pt x="7130" y="608"/>
                  </a:cubicBezTo>
                  <a:cubicBezTo>
                    <a:pt x="7187" y="573"/>
                    <a:pt x="7243" y="537"/>
                    <a:pt x="7302" y="505"/>
                  </a:cubicBezTo>
                  <a:cubicBezTo>
                    <a:pt x="7329" y="489"/>
                    <a:pt x="7354" y="474"/>
                    <a:pt x="7377" y="456"/>
                  </a:cubicBezTo>
                  <a:cubicBezTo>
                    <a:pt x="7392" y="447"/>
                    <a:pt x="7403" y="438"/>
                    <a:pt x="7417" y="429"/>
                  </a:cubicBezTo>
                  <a:cubicBezTo>
                    <a:pt x="7422" y="423"/>
                    <a:pt x="7427" y="419"/>
                    <a:pt x="7433" y="416"/>
                  </a:cubicBezTo>
                  <a:cubicBezTo>
                    <a:pt x="7464" y="392"/>
                    <a:pt x="7499" y="371"/>
                    <a:pt x="7506" y="330"/>
                  </a:cubicBezTo>
                  <a:cubicBezTo>
                    <a:pt x="7509" y="322"/>
                    <a:pt x="7510" y="315"/>
                    <a:pt x="7509" y="307"/>
                  </a:cubicBezTo>
                  <a:cubicBezTo>
                    <a:pt x="7510" y="300"/>
                    <a:pt x="7510" y="291"/>
                    <a:pt x="7506" y="283"/>
                  </a:cubicBezTo>
                  <a:cubicBezTo>
                    <a:pt x="7503" y="265"/>
                    <a:pt x="7493" y="248"/>
                    <a:pt x="7479" y="235"/>
                  </a:cubicBezTo>
                  <a:cubicBezTo>
                    <a:pt x="7506" y="216"/>
                    <a:pt x="7534" y="196"/>
                    <a:pt x="7561" y="175"/>
                  </a:cubicBezTo>
                  <a:cubicBezTo>
                    <a:pt x="7565" y="172"/>
                    <a:pt x="7568" y="168"/>
                    <a:pt x="7572" y="165"/>
                  </a:cubicBezTo>
                  <a:cubicBezTo>
                    <a:pt x="7571" y="164"/>
                    <a:pt x="7571" y="162"/>
                    <a:pt x="7570" y="161"/>
                  </a:cubicBezTo>
                  <a:cubicBezTo>
                    <a:pt x="7552" y="129"/>
                    <a:pt x="7536" y="95"/>
                    <a:pt x="7521" y="63"/>
                  </a:cubicBezTo>
                  <a:cubicBezTo>
                    <a:pt x="7511" y="43"/>
                    <a:pt x="7501" y="21"/>
                    <a:pt x="74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1487700" y="4146125"/>
              <a:ext cx="4450" cy="4475"/>
            </a:xfrm>
            <a:custGeom>
              <a:avLst/>
              <a:gdLst/>
              <a:ahLst/>
              <a:cxnLst/>
              <a:rect l="l" t="t" r="r" b="b"/>
              <a:pathLst>
                <a:path w="178" h="179" extrusionOk="0">
                  <a:moveTo>
                    <a:pt x="84" y="1"/>
                  </a:moveTo>
                  <a:cubicBezTo>
                    <a:pt x="39" y="1"/>
                    <a:pt x="1" y="44"/>
                    <a:pt x="0" y="89"/>
                  </a:cubicBezTo>
                  <a:cubicBezTo>
                    <a:pt x="1" y="140"/>
                    <a:pt x="41" y="176"/>
                    <a:pt x="89" y="178"/>
                  </a:cubicBezTo>
                  <a:cubicBezTo>
                    <a:pt x="90" y="178"/>
                    <a:pt x="92" y="178"/>
                    <a:pt x="93" y="178"/>
                  </a:cubicBezTo>
                  <a:cubicBezTo>
                    <a:pt x="139" y="178"/>
                    <a:pt x="177" y="134"/>
                    <a:pt x="178" y="89"/>
                  </a:cubicBezTo>
                  <a:cubicBezTo>
                    <a:pt x="178" y="39"/>
                    <a:pt x="137" y="3"/>
                    <a:pt x="89" y="1"/>
                  </a:cubicBezTo>
                  <a:cubicBezTo>
                    <a:pt x="87" y="1"/>
                    <a:pt x="86" y="1"/>
                    <a:pt x="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4"/>
            <p:cNvSpPr/>
            <p:nvPr/>
          </p:nvSpPr>
          <p:spPr>
            <a:xfrm>
              <a:off x="1488800" y="4139900"/>
              <a:ext cx="4500" cy="4475"/>
            </a:xfrm>
            <a:custGeom>
              <a:avLst/>
              <a:gdLst/>
              <a:ahLst/>
              <a:cxnLst/>
              <a:rect l="l" t="t" r="r" b="b"/>
              <a:pathLst>
                <a:path w="180" h="179" extrusionOk="0">
                  <a:moveTo>
                    <a:pt x="86" y="1"/>
                  </a:moveTo>
                  <a:cubicBezTo>
                    <a:pt x="39" y="1"/>
                    <a:pt x="3" y="45"/>
                    <a:pt x="1" y="90"/>
                  </a:cubicBezTo>
                  <a:cubicBezTo>
                    <a:pt x="1" y="140"/>
                    <a:pt x="42" y="176"/>
                    <a:pt x="90" y="178"/>
                  </a:cubicBezTo>
                  <a:cubicBezTo>
                    <a:pt x="92" y="179"/>
                    <a:pt x="93" y="179"/>
                    <a:pt x="95" y="179"/>
                  </a:cubicBezTo>
                  <a:cubicBezTo>
                    <a:pt x="140" y="179"/>
                    <a:pt x="178" y="135"/>
                    <a:pt x="179" y="90"/>
                  </a:cubicBezTo>
                  <a:cubicBezTo>
                    <a:pt x="179" y="39"/>
                    <a:pt x="139" y="3"/>
                    <a:pt x="90" y="1"/>
                  </a:cubicBezTo>
                  <a:cubicBezTo>
                    <a:pt x="89" y="1"/>
                    <a:pt x="87" y="1"/>
                    <a:pt x="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4"/>
            <p:cNvSpPr/>
            <p:nvPr/>
          </p:nvSpPr>
          <p:spPr>
            <a:xfrm>
              <a:off x="1521000" y="4135050"/>
              <a:ext cx="4450" cy="4500"/>
            </a:xfrm>
            <a:custGeom>
              <a:avLst/>
              <a:gdLst/>
              <a:ahLst/>
              <a:cxnLst/>
              <a:rect l="l" t="t" r="r" b="b"/>
              <a:pathLst>
                <a:path w="178" h="180" extrusionOk="0">
                  <a:moveTo>
                    <a:pt x="86" y="1"/>
                  </a:moveTo>
                  <a:cubicBezTo>
                    <a:pt x="40" y="1"/>
                    <a:pt x="1" y="44"/>
                    <a:pt x="0" y="90"/>
                  </a:cubicBezTo>
                  <a:cubicBezTo>
                    <a:pt x="0" y="139"/>
                    <a:pt x="41" y="175"/>
                    <a:pt x="89" y="179"/>
                  </a:cubicBezTo>
                  <a:cubicBezTo>
                    <a:pt x="90" y="180"/>
                    <a:pt x="91" y="180"/>
                    <a:pt x="92" y="180"/>
                  </a:cubicBezTo>
                  <a:cubicBezTo>
                    <a:pt x="138" y="180"/>
                    <a:pt x="177" y="135"/>
                    <a:pt x="178" y="90"/>
                  </a:cubicBezTo>
                  <a:cubicBezTo>
                    <a:pt x="178" y="40"/>
                    <a:pt x="139" y="4"/>
                    <a:pt x="89" y="1"/>
                  </a:cubicBezTo>
                  <a:cubicBezTo>
                    <a:pt x="88" y="1"/>
                    <a:pt x="87" y="1"/>
                    <a:pt x="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1568975" y="4171725"/>
              <a:ext cx="4475" cy="4475"/>
            </a:xfrm>
            <a:custGeom>
              <a:avLst/>
              <a:gdLst/>
              <a:ahLst/>
              <a:cxnLst/>
              <a:rect l="l" t="t" r="r" b="b"/>
              <a:pathLst>
                <a:path w="179" h="179" extrusionOk="0">
                  <a:moveTo>
                    <a:pt x="87" y="0"/>
                  </a:moveTo>
                  <a:cubicBezTo>
                    <a:pt x="40" y="0"/>
                    <a:pt x="2" y="45"/>
                    <a:pt x="1" y="90"/>
                  </a:cubicBezTo>
                  <a:cubicBezTo>
                    <a:pt x="1" y="140"/>
                    <a:pt x="41" y="176"/>
                    <a:pt x="90" y="179"/>
                  </a:cubicBezTo>
                  <a:cubicBezTo>
                    <a:pt x="91" y="179"/>
                    <a:pt x="92" y="179"/>
                    <a:pt x="93" y="179"/>
                  </a:cubicBezTo>
                  <a:cubicBezTo>
                    <a:pt x="139" y="179"/>
                    <a:pt x="177" y="136"/>
                    <a:pt x="178" y="90"/>
                  </a:cubicBezTo>
                  <a:cubicBezTo>
                    <a:pt x="178" y="40"/>
                    <a:pt x="139" y="3"/>
                    <a:pt x="90" y="0"/>
                  </a:cubicBezTo>
                  <a:cubicBezTo>
                    <a:pt x="89" y="0"/>
                    <a:pt x="88" y="0"/>
                    <a:pt x="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1575400" y="4169625"/>
              <a:ext cx="4475" cy="4500"/>
            </a:xfrm>
            <a:custGeom>
              <a:avLst/>
              <a:gdLst/>
              <a:ahLst/>
              <a:cxnLst/>
              <a:rect l="l" t="t" r="r" b="b"/>
              <a:pathLst>
                <a:path w="179" h="180" extrusionOk="0">
                  <a:moveTo>
                    <a:pt x="86" y="1"/>
                  </a:moveTo>
                  <a:cubicBezTo>
                    <a:pt x="40" y="1"/>
                    <a:pt x="2" y="44"/>
                    <a:pt x="1" y="90"/>
                  </a:cubicBezTo>
                  <a:cubicBezTo>
                    <a:pt x="1" y="140"/>
                    <a:pt x="40" y="176"/>
                    <a:pt x="90" y="179"/>
                  </a:cubicBezTo>
                  <a:cubicBezTo>
                    <a:pt x="91" y="179"/>
                    <a:pt x="92" y="179"/>
                    <a:pt x="93" y="179"/>
                  </a:cubicBezTo>
                  <a:cubicBezTo>
                    <a:pt x="139" y="179"/>
                    <a:pt x="177" y="135"/>
                    <a:pt x="178" y="90"/>
                  </a:cubicBezTo>
                  <a:cubicBezTo>
                    <a:pt x="178" y="40"/>
                    <a:pt x="138" y="4"/>
                    <a:pt x="90" y="1"/>
                  </a:cubicBezTo>
                  <a:cubicBezTo>
                    <a:pt x="89" y="1"/>
                    <a:pt x="88" y="1"/>
                    <a:pt x="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1570800" y="4164425"/>
              <a:ext cx="4450" cy="4450"/>
            </a:xfrm>
            <a:custGeom>
              <a:avLst/>
              <a:gdLst/>
              <a:ahLst/>
              <a:cxnLst/>
              <a:rect l="l" t="t" r="r" b="b"/>
              <a:pathLst>
                <a:path w="178" h="178" extrusionOk="0">
                  <a:moveTo>
                    <a:pt x="84" y="0"/>
                  </a:moveTo>
                  <a:cubicBezTo>
                    <a:pt x="39" y="0"/>
                    <a:pt x="1" y="44"/>
                    <a:pt x="0" y="89"/>
                  </a:cubicBezTo>
                  <a:cubicBezTo>
                    <a:pt x="0" y="140"/>
                    <a:pt x="41" y="176"/>
                    <a:pt x="89" y="178"/>
                  </a:cubicBezTo>
                  <a:cubicBezTo>
                    <a:pt x="90" y="178"/>
                    <a:pt x="92" y="178"/>
                    <a:pt x="94" y="178"/>
                  </a:cubicBezTo>
                  <a:cubicBezTo>
                    <a:pt x="139" y="178"/>
                    <a:pt x="177" y="134"/>
                    <a:pt x="178" y="89"/>
                  </a:cubicBezTo>
                  <a:cubicBezTo>
                    <a:pt x="178" y="39"/>
                    <a:pt x="138" y="2"/>
                    <a:pt x="89" y="0"/>
                  </a:cubicBezTo>
                  <a:cubicBezTo>
                    <a:pt x="87" y="0"/>
                    <a:pt x="86" y="0"/>
                    <a:pt x="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1616175" y="4118875"/>
              <a:ext cx="4450" cy="4475"/>
            </a:xfrm>
            <a:custGeom>
              <a:avLst/>
              <a:gdLst/>
              <a:ahLst/>
              <a:cxnLst/>
              <a:rect l="l" t="t" r="r" b="b"/>
              <a:pathLst>
                <a:path w="178" h="179" extrusionOk="0">
                  <a:moveTo>
                    <a:pt x="85" y="1"/>
                  </a:moveTo>
                  <a:cubicBezTo>
                    <a:pt x="39" y="1"/>
                    <a:pt x="1" y="45"/>
                    <a:pt x="0" y="90"/>
                  </a:cubicBezTo>
                  <a:cubicBezTo>
                    <a:pt x="0" y="140"/>
                    <a:pt x="40" y="176"/>
                    <a:pt x="89" y="178"/>
                  </a:cubicBezTo>
                  <a:cubicBezTo>
                    <a:pt x="91" y="178"/>
                    <a:pt x="92" y="179"/>
                    <a:pt x="94" y="179"/>
                  </a:cubicBezTo>
                  <a:cubicBezTo>
                    <a:pt x="139" y="179"/>
                    <a:pt x="177" y="135"/>
                    <a:pt x="178" y="90"/>
                  </a:cubicBezTo>
                  <a:cubicBezTo>
                    <a:pt x="178" y="39"/>
                    <a:pt x="138" y="3"/>
                    <a:pt x="89" y="1"/>
                  </a:cubicBezTo>
                  <a:cubicBezTo>
                    <a:pt x="88" y="1"/>
                    <a:pt x="86"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4"/>
            <p:cNvSpPr/>
            <p:nvPr/>
          </p:nvSpPr>
          <p:spPr>
            <a:xfrm>
              <a:off x="1621875" y="4115400"/>
              <a:ext cx="4475" cy="4475"/>
            </a:xfrm>
            <a:custGeom>
              <a:avLst/>
              <a:gdLst/>
              <a:ahLst/>
              <a:cxnLst/>
              <a:rect l="l" t="t" r="r" b="b"/>
              <a:pathLst>
                <a:path w="179" h="179" extrusionOk="0">
                  <a:moveTo>
                    <a:pt x="85" y="0"/>
                  </a:moveTo>
                  <a:cubicBezTo>
                    <a:pt x="39" y="0"/>
                    <a:pt x="2" y="44"/>
                    <a:pt x="1" y="89"/>
                  </a:cubicBezTo>
                  <a:cubicBezTo>
                    <a:pt x="1" y="140"/>
                    <a:pt x="41" y="176"/>
                    <a:pt x="89" y="178"/>
                  </a:cubicBezTo>
                  <a:cubicBezTo>
                    <a:pt x="91" y="178"/>
                    <a:pt x="92" y="178"/>
                    <a:pt x="94" y="178"/>
                  </a:cubicBezTo>
                  <a:cubicBezTo>
                    <a:pt x="139" y="178"/>
                    <a:pt x="177" y="134"/>
                    <a:pt x="178" y="89"/>
                  </a:cubicBezTo>
                  <a:cubicBezTo>
                    <a:pt x="178" y="39"/>
                    <a:pt x="139" y="3"/>
                    <a:pt x="89" y="1"/>
                  </a:cubicBezTo>
                  <a:cubicBezTo>
                    <a:pt x="88" y="0"/>
                    <a:pt x="86" y="0"/>
                    <a:pt x="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1657625" y="4123775"/>
              <a:ext cx="4500" cy="4475"/>
            </a:xfrm>
            <a:custGeom>
              <a:avLst/>
              <a:gdLst/>
              <a:ahLst/>
              <a:cxnLst/>
              <a:rect l="l" t="t" r="r" b="b"/>
              <a:pathLst>
                <a:path w="180" h="179" extrusionOk="0">
                  <a:moveTo>
                    <a:pt x="85" y="1"/>
                  </a:moveTo>
                  <a:cubicBezTo>
                    <a:pt x="40" y="1"/>
                    <a:pt x="2" y="45"/>
                    <a:pt x="1" y="90"/>
                  </a:cubicBezTo>
                  <a:cubicBezTo>
                    <a:pt x="1" y="140"/>
                    <a:pt x="41" y="176"/>
                    <a:pt x="90" y="178"/>
                  </a:cubicBezTo>
                  <a:cubicBezTo>
                    <a:pt x="91" y="179"/>
                    <a:pt x="93" y="179"/>
                    <a:pt x="94" y="179"/>
                  </a:cubicBezTo>
                  <a:cubicBezTo>
                    <a:pt x="141" y="179"/>
                    <a:pt x="177" y="135"/>
                    <a:pt x="179" y="90"/>
                  </a:cubicBezTo>
                  <a:cubicBezTo>
                    <a:pt x="179" y="39"/>
                    <a:pt x="139" y="3"/>
                    <a:pt x="90" y="1"/>
                  </a:cubicBezTo>
                  <a:cubicBezTo>
                    <a:pt x="88" y="1"/>
                    <a:pt x="87"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4"/>
            <p:cNvSpPr/>
            <p:nvPr/>
          </p:nvSpPr>
          <p:spPr>
            <a:xfrm>
              <a:off x="1706050" y="4057725"/>
              <a:ext cx="4500" cy="4450"/>
            </a:xfrm>
            <a:custGeom>
              <a:avLst/>
              <a:gdLst/>
              <a:ahLst/>
              <a:cxnLst/>
              <a:rect l="l" t="t" r="r" b="b"/>
              <a:pathLst>
                <a:path w="180" h="178" extrusionOk="0">
                  <a:moveTo>
                    <a:pt x="86" y="1"/>
                  </a:moveTo>
                  <a:cubicBezTo>
                    <a:pt x="41" y="1"/>
                    <a:pt x="1" y="44"/>
                    <a:pt x="1" y="88"/>
                  </a:cubicBezTo>
                  <a:cubicBezTo>
                    <a:pt x="1" y="138"/>
                    <a:pt x="41" y="174"/>
                    <a:pt x="89" y="178"/>
                  </a:cubicBezTo>
                  <a:cubicBezTo>
                    <a:pt x="90" y="178"/>
                    <a:pt x="91" y="178"/>
                    <a:pt x="92" y="178"/>
                  </a:cubicBezTo>
                  <a:cubicBezTo>
                    <a:pt x="139" y="178"/>
                    <a:pt x="178" y="135"/>
                    <a:pt x="178" y="90"/>
                  </a:cubicBezTo>
                  <a:cubicBezTo>
                    <a:pt x="179" y="40"/>
                    <a:pt x="138" y="3"/>
                    <a:pt x="91" y="1"/>
                  </a:cubicBezTo>
                  <a:cubicBezTo>
                    <a:pt x="89" y="1"/>
                    <a:pt x="88" y="1"/>
                    <a:pt x="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a:off x="1705175" y="4064625"/>
              <a:ext cx="4475" cy="4450"/>
            </a:xfrm>
            <a:custGeom>
              <a:avLst/>
              <a:gdLst/>
              <a:ahLst/>
              <a:cxnLst/>
              <a:rect l="l" t="t" r="r" b="b"/>
              <a:pathLst>
                <a:path w="179" h="178" extrusionOk="0">
                  <a:moveTo>
                    <a:pt x="86" y="1"/>
                  </a:moveTo>
                  <a:cubicBezTo>
                    <a:pt x="40" y="1"/>
                    <a:pt x="1" y="43"/>
                    <a:pt x="1" y="88"/>
                  </a:cubicBezTo>
                  <a:cubicBezTo>
                    <a:pt x="1" y="139"/>
                    <a:pt x="40" y="175"/>
                    <a:pt x="88" y="177"/>
                  </a:cubicBezTo>
                  <a:cubicBezTo>
                    <a:pt x="89" y="177"/>
                    <a:pt x="91" y="177"/>
                    <a:pt x="92" y="177"/>
                  </a:cubicBezTo>
                  <a:cubicBezTo>
                    <a:pt x="139" y="177"/>
                    <a:pt x="177" y="134"/>
                    <a:pt x="177" y="89"/>
                  </a:cubicBezTo>
                  <a:cubicBezTo>
                    <a:pt x="178" y="41"/>
                    <a:pt x="138" y="4"/>
                    <a:pt x="90" y="1"/>
                  </a:cubicBezTo>
                  <a:cubicBezTo>
                    <a:pt x="89" y="1"/>
                    <a:pt x="87" y="1"/>
                    <a:pt x="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a:off x="1698550" y="4130775"/>
              <a:ext cx="4500" cy="4450"/>
            </a:xfrm>
            <a:custGeom>
              <a:avLst/>
              <a:gdLst/>
              <a:ahLst/>
              <a:cxnLst/>
              <a:rect l="l" t="t" r="r" b="b"/>
              <a:pathLst>
                <a:path w="180" h="178" extrusionOk="0">
                  <a:moveTo>
                    <a:pt x="86" y="0"/>
                  </a:moveTo>
                  <a:cubicBezTo>
                    <a:pt x="39" y="0"/>
                    <a:pt x="1" y="43"/>
                    <a:pt x="1" y="88"/>
                  </a:cubicBezTo>
                  <a:cubicBezTo>
                    <a:pt x="1" y="138"/>
                    <a:pt x="41" y="175"/>
                    <a:pt x="88" y="177"/>
                  </a:cubicBezTo>
                  <a:cubicBezTo>
                    <a:pt x="90" y="177"/>
                    <a:pt x="92" y="177"/>
                    <a:pt x="93" y="177"/>
                  </a:cubicBezTo>
                  <a:cubicBezTo>
                    <a:pt x="140" y="177"/>
                    <a:pt x="178" y="134"/>
                    <a:pt x="178" y="89"/>
                  </a:cubicBezTo>
                  <a:cubicBezTo>
                    <a:pt x="179" y="39"/>
                    <a:pt x="139" y="3"/>
                    <a:pt x="90" y="1"/>
                  </a:cubicBezTo>
                  <a:cubicBezTo>
                    <a:pt x="89" y="1"/>
                    <a:pt x="87" y="0"/>
                    <a:pt x="86" y="0"/>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a:off x="1671050" y="4230725"/>
              <a:ext cx="4425" cy="4450"/>
            </a:xfrm>
            <a:custGeom>
              <a:avLst/>
              <a:gdLst/>
              <a:ahLst/>
              <a:cxnLst/>
              <a:rect l="l" t="t" r="r" b="b"/>
              <a:pathLst>
                <a:path w="177" h="178" extrusionOk="0">
                  <a:moveTo>
                    <a:pt x="85" y="0"/>
                  </a:moveTo>
                  <a:cubicBezTo>
                    <a:pt x="39" y="0"/>
                    <a:pt x="1" y="43"/>
                    <a:pt x="1" y="88"/>
                  </a:cubicBezTo>
                  <a:cubicBezTo>
                    <a:pt x="1" y="138"/>
                    <a:pt x="41" y="174"/>
                    <a:pt x="88" y="177"/>
                  </a:cubicBezTo>
                  <a:cubicBezTo>
                    <a:pt x="89" y="177"/>
                    <a:pt x="90" y="177"/>
                    <a:pt x="92" y="177"/>
                  </a:cubicBezTo>
                  <a:cubicBezTo>
                    <a:pt x="138" y="177"/>
                    <a:pt x="177" y="135"/>
                    <a:pt x="177" y="89"/>
                  </a:cubicBezTo>
                  <a:cubicBezTo>
                    <a:pt x="177" y="40"/>
                    <a:pt x="138" y="3"/>
                    <a:pt x="89" y="1"/>
                  </a:cubicBezTo>
                  <a:cubicBezTo>
                    <a:pt x="88" y="0"/>
                    <a:pt x="86" y="0"/>
                    <a:pt x="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a:off x="1672750" y="4237300"/>
              <a:ext cx="4475" cy="4450"/>
            </a:xfrm>
            <a:custGeom>
              <a:avLst/>
              <a:gdLst/>
              <a:ahLst/>
              <a:cxnLst/>
              <a:rect l="l" t="t" r="r" b="b"/>
              <a:pathLst>
                <a:path w="179" h="178" extrusionOk="0">
                  <a:moveTo>
                    <a:pt x="86" y="1"/>
                  </a:moveTo>
                  <a:cubicBezTo>
                    <a:pt x="41" y="1"/>
                    <a:pt x="3" y="44"/>
                    <a:pt x="1" y="88"/>
                  </a:cubicBezTo>
                  <a:cubicBezTo>
                    <a:pt x="1" y="138"/>
                    <a:pt x="41" y="174"/>
                    <a:pt x="88" y="177"/>
                  </a:cubicBezTo>
                  <a:cubicBezTo>
                    <a:pt x="89" y="177"/>
                    <a:pt x="91" y="177"/>
                    <a:pt x="92" y="177"/>
                  </a:cubicBezTo>
                  <a:cubicBezTo>
                    <a:pt x="139" y="177"/>
                    <a:pt x="178" y="135"/>
                    <a:pt x="178" y="89"/>
                  </a:cubicBezTo>
                  <a:cubicBezTo>
                    <a:pt x="178" y="39"/>
                    <a:pt x="138" y="3"/>
                    <a:pt x="90" y="1"/>
                  </a:cubicBezTo>
                  <a:cubicBezTo>
                    <a:pt x="89" y="1"/>
                    <a:pt x="87" y="1"/>
                    <a:pt x="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1664725" y="4307750"/>
              <a:ext cx="25700" cy="46450"/>
            </a:xfrm>
            <a:custGeom>
              <a:avLst/>
              <a:gdLst/>
              <a:ahLst/>
              <a:cxnLst/>
              <a:rect l="l" t="t" r="r" b="b"/>
              <a:pathLst>
                <a:path w="1028" h="1858" extrusionOk="0">
                  <a:moveTo>
                    <a:pt x="112" y="52"/>
                  </a:moveTo>
                  <a:lnTo>
                    <a:pt x="112" y="52"/>
                  </a:lnTo>
                  <a:cubicBezTo>
                    <a:pt x="110" y="53"/>
                    <a:pt x="110" y="54"/>
                    <a:pt x="109" y="55"/>
                  </a:cubicBezTo>
                  <a:lnTo>
                    <a:pt x="112" y="53"/>
                  </a:lnTo>
                  <a:lnTo>
                    <a:pt x="112" y="53"/>
                  </a:lnTo>
                  <a:cubicBezTo>
                    <a:pt x="112" y="53"/>
                    <a:pt x="112" y="53"/>
                    <a:pt x="112" y="53"/>
                  </a:cubicBezTo>
                  <a:lnTo>
                    <a:pt x="112" y="53"/>
                  </a:lnTo>
                  <a:cubicBezTo>
                    <a:pt x="112" y="53"/>
                    <a:pt x="112" y="53"/>
                    <a:pt x="112" y="52"/>
                  </a:cubicBezTo>
                  <a:lnTo>
                    <a:pt x="112" y="52"/>
                  </a:lnTo>
                  <a:lnTo>
                    <a:pt x="112" y="53"/>
                  </a:lnTo>
                  <a:lnTo>
                    <a:pt x="112" y="53"/>
                  </a:lnTo>
                  <a:cubicBezTo>
                    <a:pt x="112" y="52"/>
                    <a:pt x="112" y="52"/>
                    <a:pt x="112" y="52"/>
                  </a:cubicBezTo>
                  <a:close/>
                  <a:moveTo>
                    <a:pt x="110" y="56"/>
                  </a:moveTo>
                  <a:cubicBezTo>
                    <a:pt x="109" y="57"/>
                    <a:pt x="109" y="57"/>
                    <a:pt x="109" y="58"/>
                  </a:cubicBezTo>
                  <a:cubicBezTo>
                    <a:pt x="109" y="57"/>
                    <a:pt x="109" y="57"/>
                    <a:pt x="110" y="56"/>
                  </a:cubicBezTo>
                  <a:close/>
                  <a:moveTo>
                    <a:pt x="258" y="260"/>
                  </a:moveTo>
                  <a:lnTo>
                    <a:pt x="258" y="260"/>
                  </a:lnTo>
                  <a:cubicBezTo>
                    <a:pt x="258" y="260"/>
                    <a:pt x="258" y="261"/>
                    <a:pt x="259" y="262"/>
                  </a:cubicBezTo>
                  <a:lnTo>
                    <a:pt x="259" y="262"/>
                  </a:lnTo>
                  <a:cubicBezTo>
                    <a:pt x="258" y="261"/>
                    <a:pt x="258" y="261"/>
                    <a:pt x="258" y="260"/>
                  </a:cubicBezTo>
                  <a:close/>
                  <a:moveTo>
                    <a:pt x="947" y="1496"/>
                  </a:moveTo>
                  <a:lnTo>
                    <a:pt x="947" y="1496"/>
                  </a:lnTo>
                  <a:cubicBezTo>
                    <a:pt x="948" y="1497"/>
                    <a:pt x="949" y="1499"/>
                    <a:pt x="950" y="1500"/>
                  </a:cubicBezTo>
                  <a:lnTo>
                    <a:pt x="950" y="1500"/>
                  </a:lnTo>
                  <a:cubicBezTo>
                    <a:pt x="949" y="1499"/>
                    <a:pt x="948" y="1497"/>
                    <a:pt x="947" y="1496"/>
                  </a:cubicBezTo>
                  <a:close/>
                  <a:moveTo>
                    <a:pt x="950" y="1500"/>
                  </a:moveTo>
                  <a:lnTo>
                    <a:pt x="950" y="1500"/>
                  </a:lnTo>
                  <a:cubicBezTo>
                    <a:pt x="950" y="1501"/>
                    <a:pt x="951" y="1502"/>
                    <a:pt x="951" y="1503"/>
                  </a:cubicBezTo>
                  <a:cubicBezTo>
                    <a:pt x="951" y="1502"/>
                    <a:pt x="950" y="1501"/>
                    <a:pt x="950" y="1500"/>
                  </a:cubicBezTo>
                  <a:close/>
                  <a:moveTo>
                    <a:pt x="193" y="0"/>
                  </a:moveTo>
                  <a:cubicBezTo>
                    <a:pt x="182" y="0"/>
                    <a:pt x="172" y="2"/>
                    <a:pt x="162" y="6"/>
                  </a:cubicBezTo>
                  <a:cubicBezTo>
                    <a:pt x="141" y="13"/>
                    <a:pt x="128" y="28"/>
                    <a:pt x="115" y="45"/>
                  </a:cubicBezTo>
                  <a:cubicBezTo>
                    <a:pt x="115" y="45"/>
                    <a:pt x="114" y="48"/>
                    <a:pt x="114" y="49"/>
                  </a:cubicBezTo>
                  <a:cubicBezTo>
                    <a:pt x="114" y="50"/>
                    <a:pt x="113" y="51"/>
                    <a:pt x="112" y="52"/>
                  </a:cubicBezTo>
                  <a:lnTo>
                    <a:pt x="112" y="52"/>
                  </a:lnTo>
                  <a:lnTo>
                    <a:pt x="113" y="52"/>
                  </a:lnTo>
                  <a:lnTo>
                    <a:pt x="113" y="52"/>
                  </a:lnTo>
                  <a:cubicBezTo>
                    <a:pt x="113" y="53"/>
                    <a:pt x="112" y="53"/>
                    <a:pt x="111" y="54"/>
                  </a:cubicBezTo>
                  <a:lnTo>
                    <a:pt x="111" y="54"/>
                  </a:lnTo>
                  <a:cubicBezTo>
                    <a:pt x="111" y="54"/>
                    <a:pt x="112" y="53"/>
                    <a:pt x="112" y="53"/>
                  </a:cubicBezTo>
                  <a:lnTo>
                    <a:pt x="112" y="53"/>
                  </a:lnTo>
                  <a:cubicBezTo>
                    <a:pt x="111" y="53"/>
                    <a:pt x="111" y="54"/>
                    <a:pt x="111" y="55"/>
                  </a:cubicBezTo>
                  <a:lnTo>
                    <a:pt x="111" y="55"/>
                  </a:lnTo>
                  <a:cubicBezTo>
                    <a:pt x="102" y="65"/>
                    <a:pt x="93" y="77"/>
                    <a:pt x="84" y="90"/>
                  </a:cubicBezTo>
                  <a:cubicBezTo>
                    <a:pt x="84" y="90"/>
                    <a:pt x="83" y="90"/>
                    <a:pt x="83" y="91"/>
                  </a:cubicBezTo>
                  <a:cubicBezTo>
                    <a:pt x="1" y="182"/>
                    <a:pt x="1" y="315"/>
                    <a:pt x="11" y="429"/>
                  </a:cubicBezTo>
                  <a:cubicBezTo>
                    <a:pt x="15" y="467"/>
                    <a:pt x="33" y="506"/>
                    <a:pt x="48" y="540"/>
                  </a:cubicBezTo>
                  <a:cubicBezTo>
                    <a:pt x="58" y="565"/>
                    <a:pt x="69" y="588"/>
                    <a:pt x="81" y="611"/>
                  </a:cubicBezTo>
                  <a:cubicBezTo>
                    <a:pt x="109" y="668"/>
                    <a:pt x="140" y="722"/>
                    <a:pt x="171" y="776"/>
                  </a:cubicBezTo>
                  <a:cubicBezTo>
                    <a:pt x="232" y="880"/>
                    <a:pt x="299" y="982"/>
                    <a:pt x="367" y="1082"/>
                  </a:cubicBezTo>
                  <a:lnTo>
                    <a:pt x="366" y="1081"/>
                  </a:lnTo>
                  <a:lnTo>
                    <a:pt x="366" y="1081"/>
                  </a:lnTo>
                  <a:cubicBezTo>
                    <a:pt x="413" y="1154"/>
                    <a:pt x="463" y="1228"/>
                    <a:pt x="511" y="1301"/>
                  </a:cubicBezTo>
                  <a:cubicBezTo>
                    <a:pt x="522" y="1318"/>
                    <a:pt x="535" y="1334"/>
                    <a:pt x="547" y="1352"/>
                  </a:cubicBezTo>
                  <a:cubicBezTo>
                    <a:pt x="554" y="1376"/>
                    <a:pt x="571" y="1395"/>
                    <a:pt x="592" y="1414"/>
                  </a:cubicBezTo>
                  <a:cubicBezTo>
                    <a:pt x="615" y="1446"/>
                    <a:pt x="638" y="1479"/>
                    <a:pt x="662" y="1510"/>
                  </a:cubicBezTo>
                  <a:cubicBezTo>
                    <a:pt x="686" y="1540"/>
                    <a:pt x="708" y="1571"/>
                    <a:pt x="731" y="1601"/>
                  </a:cubicBezTo>
                  <a:cubicBezTo>
                    <a:pt x="737" y="1610"/>
                    <a:pt x="744" y="1620"/>
                    <a:pt x="750" y="1630"/>
                  </a:cubicBezTo>
                  <a:lnTo>
                    <a:pt x="750" y="1630"/>
                  </a:lnTo>
                  <a:cubicBezTo>
                    <a:pt x="749" y="1629"/>
                    <a:pt x="749" y="1628"/>
                    <a:pt x="748" y="1627"/>
                  </a:cubicBezTo>
                  <a:lnTo>
                    <a:pt x="748" y="1627"/>
                  </a:lnTo>
                  <a:cubicBezTo>
                    <a:pt x="749" y="1631"/>
                    <a:pt x="750" y="1633"/>
                    <a:pt x="753" y="1636"/>
                  </a:cubicBezTo>
                  <a:cubicBezTo>
                    <a:pt x="752" y="1634"/>
                    <a:pt x="751" y="1632"/>
                    <a:pt x="750" y="1630"/>
                  </a:cubicBezTo>
                  <a:lnTo>
                    <a:pt x="750" y="1630"/>
                  </a:lnTo>
                  <a:cubicBezTo>
                    <a:pt x="771" y="1665"/>
                    <a:pt x="791" y="1700"/>
                    <a:pt x="812" y="1735"/>
                  </a:cubicBezTo>
                  <a:cubicBezTo>
                    <a:pt x="827" y="1760"/>
                    <a:pt x="845" y="1786"/>
                    <a:pt x="860" y="1812"/>
                  </a:cubicBezTo>
                  <a:lnTo>
                    <a:pt x="860" y="1812"/>
                  </a:lnTo>
                  <a:cubicBezTo>
                    <a:pt x="860" y="1811"/>
                    <a:pt x="859" y="1811"/>
                    <a:pt x="858" y="1811"/>
                  </a:cubicBezTo>
                  <a:lnTo>
                    <a:pt x="860" y="1812"/>
                  </a:lnTo>
                  <a:cubicBezTo>
                    <a:pt x="871" y="1828"/>
                    <a:pt x="882" y="1840"/>
                    <a:pt x="900" y="1848"/>
                  </a:cubicBezTo>
                  <a:cubicBezTo>
                    <a:pt x="910" y="1854"/>
                    <a:pt x="922" y="1856"/>
                    <a:pt x="933" y="1858"/>
                  </a:cubicBezTo>
                  <a:cubicBezTo>
                    <a:pt x="934" y="1858"/>
                    <a:pt x="935" y="1858"/>
                    <a:pt x="936" y="1858"/>
                  </a:cubicBezTo>
                  <a:cubicBezTo>
                    <a:pt x="984" y="1858"/>
                    <a:pt x="1027" y="1815"/>
                    <a:pt x="1023" y="1763"/>
                  </a:cubicBezTo>
                  <a:cubicBezTo>
                    <a:pt x="1022" y="1736"/>
                    <a:pt x="1006" y="1715"/>
                    <a:pt x="991" y="1695"/>
                  </a:cubicBezTo>
                  <a:cubicBezTo>
                    <a:pt x="989" y="1683"/>
                    <a:pt x="995" y="1677"/>
                    <a:pt x="996" y="1669"/>
                  </a:cubicBezTo>
                  <a:cubicBezTo>
                    <a:pt x="997" y="1660"/>
                    <a:pt x="997" y="1649"/>
                    <a:pt x="996" y="1641"/>
                  </a:cubicBezTo>
                  <a:cubicBezTo>
                    <a:pt x="1006" y="1613"/>
                    <a:pt x="1006" y="1581"/>
                    <a:pt x="987" y="1556"/>
                  </a:cubicBezTo>
                  <a:cubicBezTo>
                    <a:pt x="972" y="1536"/>
                    <a:pt x="958" y="1515"/>
                    <a:pt x="945" y="1493"/>
                  </a:cubicBezTo>
                  <a:lnTo>
                    <a:pt x="945" y="1493"/>
                  </a:lnTo>
                  <a:cubicBezTo>
                    <a:pt x="946" y="1494"/>
                    <a:pt x="946" y="1495"/>
                    <a:pt x="947" y="1496"/>
                  </a:cubicBezTo>
                  <a:lnTo>
                    <a:pt x="947" y="1496"/>
                  </a:lnTo>
                  <a:cubicBezTo>
                    <a:pt x="904" y="1425"/>
                    <a:pt x="860" y="1353"/>
                    <a:pt x="815" y="1285"/>
                  </a:cubicBezTo>
                  <a:cubicBezTo>
                    <a:pt x="778" y="1229"/>
                    <a:pt x="740" y="1173"/>
                    <a:pt x="706" y="1117"/>
                  </a:cubicBezTo>
                  <a:lnTo>
                    <a:pt x="644" y="1024"/>
                  </a:lnTo>
                  <a:cubicBezTo>
                    <a:pt x="576" y="908"/>
                    <a:pt x="516" y="789"/>
                    <a:pt x="458" y="668"/>
                  </a:cubicBezTo>
                  <a:lnTo>
                    <a:pt x="458" y="668"/>
                  </a:lnTo>
                  <a:cubicBezTo>
                    <a:pt x="458" y="669"/>
                    <a:pt x="458" y="669"/>
                    <a:pt x="458" y="669"/>
                  </a:cubicBezTo>
                  <a:cubicBezTo>
                    <a:pt x="458" y="668"/>
                    <a:pt x="457" y="668"/>
                    <a:pt x="457" y="667"/>
                  </a:cubicBezTo>
                  <a:lnTo>
                    <a:pt x="457" y="667"/>
                  </a:lnTo>
                  <a:cubicBezTo>
                    <a:pt x="455" y="664"/>
                    <a:pt x="454" y="661"/>
                    <a:pt x="453" y="658"/>
                  </a:cubicBezTo>
                  <a:lnTo>
                    <a:pt x="453" y="658"/>
                  </a:lnTo>
                  <a:cubicBezTo>
                    <a:pt x="453" y="659"/>
                    <a:pt x="453" y="660"/>
                    <a:pt x="453" y="660"/>
                  </a:cubicBezTo>
                  <a:lnTo>
                    <a:pt x="453" y="660"/>
                  </a:lnTo>
                  <a:cubicBezTo>
                    <a:pt x="448" y="650"/>
                    <a:pt x="443" y="639"/>
                    <a:pt x="438" y="630"/>
                  </a:cubicBezTo>
                  <a:cubicBezTo>
                    <a:pt x="423" y="593"/>
                    <a:pt x="406" y="555"/>
                    <a:pt x="391" y="519"/>
                  </a:cubicBezTo>
                  <a:cubicBezTo>
                    <a:pt x="366" y="464"/>
                    <a:pt x="340" y="410"/>
                    <a:pt x="313" y="357"/>
                  </a:cubicBezTo>
                  <a:cubicBezTo>
                    <a:pt x="297" y="325"/>
                    <a:pt x="281" y="295"/>
                    <a:pt x="262" y="266"/>
                  </a:cubicBezTo>
                  <a:lnTo>
                    <a:pt x="262" y="266"/>
                  </a:lnTo>
                  <a:cubicBezTo>
                    <a:pt x="262" y="266"/>
                    <a:pt x="262" y="266"/>
                    <a:pt x="262" y="266"/>
                  </a:cubicBezTo>
                  <a:cubicBezTo>
                    <a:pt x="259" y="261"/>
                    <a:pt x="257" y="257"/>
                    <a:pt x="254" y="254"/>
                  </a:cubicBezTo>
                  <a:cubicBezTo>
                    <a:pt x="246" y="241"/>
                    <a:pt x="233" y="233"/>
                    <a:pt x="221" y="225"/>
                  </a:cubicBezTo>
                  <a:cubicBezTo>
                    <a:pt x="221" y="219"/>
                    <a:pt x="218" y="213"/>
                    <a:pt x="218" y="205"/>
                  </a:cubicBezTo>
                  <a:lnTo>
                    <a:pt x="218" y="204"/>
                  </a:lnTo>
                  <a:cubicBezTo>
                    <a:pt x="221" y="202"/>
                    <a:pt x="223" y="199"/>
                    <a:pt x="224" y="197"/>
                  </a:cubicBezTo>
                  <a:cubicBezTo>
                    <a:pt x="226" y="197"/>
                    <a:pt x="226" y="195"/>
                    <a:pt x="227" y="195"/>
                  </a:cubicBezTo>
                  <a:cubicBezTo>
                    <a:pt x="259" y="183"/>
                    <a:pt x="282" y="152"/>
                    <a:pt x="282" y="115"/>
                  </a:cubicBezTo>
                  <a:cubicBezTo>
                    <a:pt x="282" y="109"/>
                    <a:pt x="279" y="105"/>
                    <a:pt x="279" y="101"/>
                  </a:cubicBezTo>
                  <a:cubicBezTo>
                    <a:pt x="282" y="87"/>
                    <a:pt x="280" y="71"/>
                    <a:pt x="275" y="58"/>
                  </a:cubicBezTo>
                  <a:cubicBezTo>
                    <a:pt x="262" y="23"/>
                    <a:pt x="228" y="0"/>
                    <a:pt x="193" y="0"/>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1667525" y="4308850"/>
              <a:ext cx="50" cy="25"/>
            </a:xfrm>
            <a:custGeom>
              <a:avLst/>
              <a:gdLst/>
              <a:ahLst/>
              <a:cxnLst/>
              <a:rect l="l" t="t" r="r" b="b"/>
              <a:pathLst>
                <a:path w="2" h="1" extrusionOk="0">
                  <a:moveTo>
                    <a:pt x="0" y="0"/>
                  </a:moveTo>
                  <a:lnTo>
                    <a:pt x="0" y="0"/>
                  </a:lnTo>
                  <a:cubicBezTo>
                    <a:pt x="0" y="0"/>
                    <a:pt x="1" y="0"/>
                    <a:pt x="0" y="0"/>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1683075" y="4273525"/>
              <a:ext cx="13175" cy="25425"/>
            </a:xfrm>
            <a:custGeom>
              <a:avLst/>
              <a:gdLst/>
              <a:ahLst/>
              <a:cxnLst/>
              <a:rect l="l" t="t" r="r" b="b"/>
              <a:pathLst>
                <a:path w="527" h="1017" extrusionOk="0">
                  <a:moveTo>
                    <a:pt x="429" y="1"/>
                  </a:moveTo>
                  <a:cubicBezTo>
                    <a:pt x="404" y="1"/>
                    <a:pt x="378" y="10"/>
                    <a:pt x="362" y="30"/>
                  </a:cubicBezTo>
                  <a:cubicBezTo>
                    <a:pt x="324" y="59"/>
                    <a:pt x="288" y="89"/>
                    <a:pt x="253" y="123"/>
                  </a:cubicBezTo>
                  <a:cubicBezTo>
                    <a:pt x="175" y="204"/>
                    <a:pt x="107" y="294"/>
                    <a:pt x="55" y="395"/>
                  </a:cubicBezTo>
                  <a:cubicBezTo>
                    <a:pt x="24" y="457"/>
                    <a:pt x="1" y="526"/>
                    <a:pt x="0" y="596"/>
                  </a:cubicBezTo>
                  <a:cubicBezTo>
                    <a:pt x="0" y="632"/>
                    <a:pt x="1" y="667"/>
                    <a:pt x="6" y="703"/>
                  </a:cubicBezTo>
                  <a:cubicBezTo>
                    <a:pt x="9" y="730"/>
                    <a:pt x="11" y="757"/>
                    <a:pt x="19" y="784"/>
                  </a:cubicBezTo>
                  <a:cubicBezTo>
                    <a:pt x="29" y="828"/>
                    <a:pt x="45" y="869"/>
                    <a:pt x="62" y="910"/>
                  </a:cubicBezTo>
                  <a:cubicBezTo>
                    <a:pt x="76" y="937"/>
                    <a:pt x="91" y="967"/>
                    <a:pt x="111" y="988"/>
                  </a:cubicBezTo>
                  <a:cubicBezTo>
                    <a:pt x="126" y="1006"/>
                    <a:pt x="148" y="1015"/>
                    <a:pt x="170" y="1016"/>
                  </a:cubicBezTo>
                  <a:cubicBezTo>
                    <a:pt x="173" y="1016"/>
                    <a:pt x="176" y="1017"/>
                    <a:pt x="179" y="1017"/>
                  </a:cubicBezTo>
                  <a:cubicBezTo>
                    <a:pt x="196" y="1017"/>
                    <a:pt x="213" y="1011"/>
                    <a:pt x="227" y="1001"/>
                  </a:cubicBezTo>
                  <a:cubicBezTo>
                    <a:pt x="249" y="985"/>
                    <a:pt x="259" y="965"/>
                    <a:pt x="264" y="942"/>
                  </a:cubicBezTo>
                  <a:cubicBezTo>
                    <a:pt x="288" y="918"/>
                    <a:pt x="298" y="880"/>
                    <a:pt x="285" y="846"/>
                  </a:cubicBezTo>
                  <a:cubicBezTo>
                    <a:pt x="278" y="822"/>
                    <a:pt x="272" y="797"/>
                    <a:pt x="264" y="773"/>
                  </a:cubicBezTo>
                  <a:cubicBezTo>
                    <a:pt x="256" y="751"/>
                    <a:pt x="249" y="729"/>
                    <a:pt x="243" y="707"/>
                  </a:cubicBezTo>
                  <a:cubicBezTo>
                    <a:pt x="238" y="690"/>
                    <a:pt x="234" y="674"/>
                    <a:pt x="223" y="659"/>
                  </a:cubicBezTo>
                  <a:cubicBezTo>
                    <a:pt x="212" y="644"/>
                    <a:pt x="197" y="633"/>
                    <a:pt x="180" y="627"/>
                  </a:cubicBezTo>
                  <a:lnTo>
                    <a:pt x="180" y="613"/>
                  </a:lnTo>
                  <a:cubicBezTo>
                    <a:pt x="180" y="601"/>
                    <a:pt x="180" y="589"/>
                    <a:pt x="181" y="578"/>
                  </a:cubicBezTo>
                  <a:cubicBezTo>
                    <a:pt x="184" y="565"/>
                    <a:pt x="187" y="551"/>
                    <a:pt x="190" y="537"/>
                  </a:cubicBezTo>
                  <a:cubicBezTo>
                    <a:pt x="191" y="531"/>
                    <a:pt x="194" y="525"/>
                    <a:pt x="197" y="520"/>
                  </a:cubicBezTo>
                  <a:cubicBezTo>
                    <a:pt x="208" y="490"/>
                    <a:pt x="222" y="463"/>
                    <a:pt x="238" y="434"/>
                  </a:cubicBezTo>
                  <a:cubicBezTo>
                    <a:pt x="252" y="411"/>
                    <a:pt x="268" y="388"/>
                    <a:pt x="283" y="366"/>
                  </a:cubicBezTo>
                  <a:cubicBezTo>
                    <a:pt x="310" y="330"/>
                    <a:pt x="339" y="295"/>
                    <a:pt x="370" y="263"/>
                  </a:cubicBezTo>
                  <a:cubicBezTo>
                    <a:pt x="396" y="236"/>
                    <a:pt x="424" y="210"/>
                    <a:pt x="452" y="185"/>
                  </a:cubicBezTo>
                  <a:cubicBezTo>
                    <a:pt x="470" y="171"/>
                    <a:pt x="492" y="160"/>
                    <a:pt x="505" y="139"/>
                  </a:cubicBezTo>
                  <a:cubicBezTo>
                    <a:pt x="527" y="95"/>
                    <a:pt x="520" y="41"/>
                    <a:pt x="477" y="14"/>
                  </a:cubicBezTo>
                  <a:cubicBezTo>
                    <a:pt x="463" y="5"/>
                    <a:pt x="446" y="1"/>
                    <a:pt x="429" y="1"/>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4"/>
            <p:cNvSpPr/>
            <p:nvPr/>
          </p:nvSpPr>
          <p:spPr>
            <a:xfrm>
              <a:off x="1596700" y="4568350"/>
              <a:ext cx="38850" cy="12550"/>
            </a:xfrm>
            <a:custGeom>
              <a:avLst/>
              <a:gdLst/>
              <a:ahLst/>
              <a:cxnLst/>
              <a:rect l="l" t="t" r="r" b="b"/>
              <a:pathLst>
                <a:path w="1554" h="502" extrusionOk="0">
                  <a:moveTo>
                    <a:pt x="328" y="73"/>
                  </a:moveTo>
                  <a:lnTo>
                    <a:pt x="328" y="73"/>
                  </a:lnTo>
                  <a:cubicBezTo>
                    <a:pt x="329" y="73"/>
                    <a:pt x="330" y="73"/>
                    <a:pt x="331" y="74"/>
                  </a:cubicBezTo>
                  <a:cubicBezTo>
                    <a:pt x="331" y="74"/>
                    <a:pt x="329" y="73"/>
                    <a:pt x="328" y="73"/>
                  </a:cubicBezTo>
                  <a:close/>
                  <a:moveTo>
                    <a:pt x="1056" y="234"/>
                  </a:moveTo>
                  <a:cubicBezTo>
                    <a:pt x="1057" y="234"/>
                    <a:pt x="1057" y="234"/>
                    <a:pt x="1058" y="235"/>
                  </a:cubicBezTo>
                  <a:cubicBezTo>
                    <a:pt x="1057" y="234"/>
                    <a:pt x="1057" y="234"/>
                    <a:pt x="1056" y="234"/>
                  </a:cubicBezTo>
                  <a:close/>
                  <a:moveTo>
                    <a:pt x="108" y="1"/>
                  </a:moveTo>
                  <a:cubicBezTo>
                    <a:pt x="102" y="1"/>
                    <a:pt x="97" y="1"/>
                    <a:pt x="91" y="2"/>
                  </a:cubicBezTo>
                  <a:cubicBezTo>
                    <a:pt x="64" y="8"/>
                    <a:pt x="43" y="23"/>
                    <a:pt x="27" y="45"/>
                  </a:cubicBezTo>
                  <a:cubicBezTo>
                    <a:pt x="0" y="85"/>
                    <a:pt x="12" y="142"/>
                    <a:pt x="52" y="168"/>
                  </a:cubicBezTo>
                  <a:cubicBezTo>
                    <a:pt x="67" y="179"/>
                    <a:pt x="84" y="183"/>
                    <a:pt x="99" y="183"/>
                  </a:cubicBezTo>
                  <a:cubicBezTo>
                    <a:pt x="101" y="183"/>
                    <a:pt x="104" y="183"/>
                    <a:pt x="106" y="183"/>
                  </a:cubicBezTo>
                  <a:cubicBezTo>
                    <a:pt x="147" y="199"/>
                    <a:pt x="192" y="212"/>
                    <a:pt x="235" y="227"/>
                  </a:cubicBezTo>
                  <a:lnTo>
                    <a:pt x="234" y="227"/>
                  </a:lnTo>
                  <a:cubicBezTo>
                    <a:pt x="259" y="239"/>
                    <a:pt x="286" y="250"/>
                    <a:pt x="313" y="259"/>
                  </a:cubicBezTo>
                  <a:cubicBezTo>
                    <a:pt x="354" y="274"/>
                    <a:pt x="398" y="284"/>
                    <a:pt x="441" y="291"/>
                  </a:cubicBezTo>
                  <a:cubicBezTo>
                    <a:pt x="494" y="302"/>
                    <a:pt x="549" y="307"/>
                    <a:pt x="604" y="315"/>
                  </a:cubicBezTo>
                  <a:cubicBezTo>
                    <a:pt x="654" y="322"/>
                    <a:pt x="704" y="333"/>
                    <a:pt x="755" y="342"/>
                  </a:cubicBezTo>
                  <a:cubicBezTo>
                    <a:pt x="787" y="348"/>
                    <a:pt x="821" y="353"/>
                    <a:pt x="854" y="361"/>
                  </a:cubicBezTo>
                  <a:cubicBezTo>
                    <a:pt x="891" y="373"/>
                    <a:pt x="927" y="384"/>
                    <a:pt x="965" y="395"/>
                  </a:cubicBezTo>
                  <a:cubicBezTo>
                    <a:pt x="996" y="404"/>
                    <a:pt x="1025" y="411"/>
                    <a:pt x="1056" y="418"/>
                  </a:cubicBezTo>
                  <a:cubicBezTo>
                    <a:pt x="1126" y="436"/>
                    <a:pt x="1194" y="457"/>
                    <a:pt x="1267" y="471"/>
                  </a:cubicBezTo>
                  <a:cubicBezTo>
                    <a:pt x="1324" y="481"/>
                    <a:pt x="1383" y="488"/>
                    <a:pt x="1441" y="501"/>
                  </a:cubicBezTo>
                  <a:cubicBezTo>
                    <a:pt x="1445" y="502"/>
                    <a:pt x="1448" y="502"/>
                    <a:pt x="1452" y="502"/>
                  </a:cubicBezTo>
                  <a:cubicBezTo>
                    <a:pt x="1454" y="502"/>
                    <a:pt x="1455" y="502"/>
                    <a:pt x="1457" y="502"/>
                  </a:cubicBezTo>
                  <a:cubicBezTo>
                    <a:pt x="1499" y="502"/>
                    <a:pt x="1536" y="472"/>
                    <a:pt x="1545" y="430"/>
                  </a:cubicBezTo>
                  <a:cubicBezTo>
                    <a:pt x="1553" y="381"/>
                    <a:pt x="1520" y="335"/>
                    <a:pt x="1473" y="325"/>
                  </a:cubicBezTo>
                  <a:cubicBezTo>
                    <a:pt x="1431" y="316"/>
                    <a:pt x="1386" y="310"/>
                    <a:pt x="1343" y="303"/>
                  </a:cubicBezTo>
                  <a:cubicBezTo>
                    <a:pt x="1288" y="295"/>
                    <a:pt x="1237" y="282"/>
                    <a:pt x="1184" y="269"/>
                  </a:cubicBezTo>
                  <a:cubicBezTo>
                    <a:pt x="1139" y="256"/>
                    <a:pt x="1096" y="244"/>
                    <a:pt x="1050" y="233"/>
                  </a:cubicBezTo>
                  <a:lnTo>
                    <a:pt x="1050" y="233"/>
                  </a:lnTo>
                  <a:cubicBezTo>
                    <a:pt x="1052" y="233"/>
                    <a:pt x="1054" y="234"/>
                    <a:pt x="1056" y="234"/>
                  </a:cubicBezTo>
                  <a:lnTo>
                    <a:pt x="1056" y="234"/>
                  </a:lnTo>
                  <a:cubicBezTo>
                    <a:pt x="1015" y="224"/>
                    <a:pt x="976" y="212"/>
                    <a:pt x="936" y="198"/>
                  </a:cubicBezTo>
                  <a:cubicBezTo>
                    <a:pt x="894" y="186"/>
                    <a:pt x="852" y="177"/>
                    <a:pt x="807" y="170"/>
                  </a:cubicBezTo>
                  <a:cubicBezTo>
                    <a:pt x="744" y="157"/>
                    <a:pt x="681" y="145"/>
                    <a:pt x="616" y="135"/>
                  </a:cubicBezTo>
                  <a:cubicBezTo>
                    <a:pt x="547" y="125"/>
                    <a:pt x="476" y="118"/>
                    <a:pt x="408" y="100"/>
                  </a:cubicBezTo>
                  <a:cubicBezTo>
                    <a:pt x="380" y="93"/>
                    <a:pt x="353" y="83"/>
                    <a:pt x="327" y="73"/>
                  </a:cubicBezTo>
                  <a:cubicBezTo>
                    <a:pt x="328" y="73"/>
                    <a:pt x="328" y="73"/>
                    <a:pt x="328" y="73"/>
                  </a:cubicBezTo>
                  <a:lnTo>
                    <a:pt x="328" y="73"/>
                  </a:lnTo>
                  <a:cubicBezTo>
                    <a:pt x="298" y="61"/>
                    <a:pt x="269" y="48"/>
                    <a:pt x="238" y="38"/>
                  </a:cubicBezTo>
                  <a:lnTo>
                    <a:pt x="183" y="23"/>
                  </a:lnTo>
                  <a:cubicBezTo>
                    <a:pt x="157" y="13"/>
                    <a:pt x="13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4"/>
            <p:cNvSpPr/>
            <p:nvPr/>
          </p:nvSpPr>
          <p:spPr>
            <a:xfrm>
              <a:off x="1613525" y="4557825"/>
              <a:ext cx="4425" cy="4450"/>
            </a:xfrm>
            <a:custGeom>
              <a:avLst/>
              <a:gdLst/>
              <a:ahLst/>
              <a:cxnLst/>
              <a:rect l="l" t="t" r="r" b="b"/>
              <a:pathLst>
                <a:path w="177" h="178" extrusionOk="0">
                  <a:moveTo>
                    <a:pt x="88" y="0"/>
                  </a:moveTo>
                  <a:cubicBezTo>
                    <a:pt x="41" y="0"/>
                    <a:pt x="1" y="42"/>
                    <a:pt x="0" y="87"/>
                  </a:cubicBezTo>
                  <a:cubicBezTo>
                    <a:pt x="0" y="137"/>
                    <a:pt x="39" y="175"/>
                    <a:pt x="87" y="178"/>
                  </a:cubicBezTo>
                  <a:cubicBezTo>
                    <a:pt x="88" y="178"/>
                    <a:pt x="89" y="178"/>
                    <a:pt x="90" y="178"/>
                  </a:cubicBezTo>
                  <a:cubicBezTo>
                    <a:pt x="136" y="178"/>
                    <a:pt x="176" y="136"/>
                    <a:pt x="177" y="91"/>
                  </a:cubicBezTo>
                  <a:cubicBezTo>
                    <a:pt x="177" y="40"/>
                    <a:pt x="138" y="3"/>
                    <a:pt x="91" y="0"/>
                  </a:cubicBezTo>
                  <a:cubicBezTo>
                    <a:pt x="90" y="0"/>
                    <a:pt x="89" y="0"/>
                    <a:pt x="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1620425" y="4559025"/>
              <a:ext cx="4450" cy="4450"/>
            </a:xfrm>
            <a:custGeom>
              <a:avLst/>
              <a:gdLst/>
              <a:ahLst/>
              <a:cxnLst/>
              <a:rect l="l" t="t" r="r" b="b"/>
              <a:pathLst>
                <a:path w="178" h="178" extrusionOk="0">
                  <a:moveTo>
                    <a:pt x="86" y="1"/>
                  </a:moveTo>
                  <a:cubicBezTo>
                    <a:pt x="40" y="1"/>
                    <a:pt x="2" y="42"/>
                    <a:pt x="1" y="86"/>
                  </a:cubicBezTo>
                  <a:cubicBezTo>
                    <a:pt x="1" y="137"/>
                    <a:pt x="39" y="174"/>
                    <a:pt x="86" y="177"/>
                  </a:cubicBezTo>
                  <a:cubicBezTo>
                    <a:pt x="88" y="177"/>
                    <a:pt x="89" y="177"/>
                    <a:pt x="90" y="177"/>
                  </a:cubicBezTo>
                  <a:cubicBezTo>
                    <a:pt x="137" y="177"/>
                    <a:pt x="176" y="136"/>
                    <a:pt x="177" y="91"/>
                  </a:cubicBezTo>
                  <a:cubicBezTo>
                    <a:pt x="177" y="40"/>
                    <a:pt x="138" y="3"/>
                    <a:pt x="91" y="1"/>
                  </a:cubicBezTo>
                  <a:cubicBezTo>
                    <a:pt x="89" y="1"/>
                    <a:pt x="87" y="1"/>
                    <a:pt x="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1618300" y="4550650"/>
              <a:ext cx="4475" cy="4425"/>
            </a:xfrm>
            <a:custGeom>
              <a:avLst/>
              <a:gdLst/>
              <a:ahLst/>
              <a:cxnLst/>
              <a:rect l="l" t="t" r="r" b="b"/>
              <a:pathLst>
                <a:path w="179" h="177" extrusionOk="0">
                  <a:moveTo>
                    <a:pt x="86" y="0"/>
                  </a:moveTo>
                  <a:cubicBezTo>
                    <a:pt x="40" y="0"/>
                    <a:pt x="1" y="41"/>
                    <a:pt x="0" y="86"/>
                  </a:cubicBezTo>
                  <a:cubicBezTo>
                    <a:pt x="0" y="137"/>
                    <a:pt x="39" y="174"/>
                    <a:pt x="87" y="177"/>
                  </a:cubicBezTo>
                  <a:cubicBezTo>
                    <a:pt x="88" y="177"/>
                    <a:pt x="89" y="177"/>
                    <a:pt x="90" y="177"/>
                  </a:cubicBezTo>
                  <a:cubicBezTo>
                    <a:pt x="136" y="177"/>
                    <a:pt x="176" y="135"/>
                    <a:pt x="177" y="90"/>
                  </a:cubicBezTo>
                  <a:cubicBezTo>
                    <a:pt x="179" y="42"/>
                    <a:pt x="138" y="2"/>
                    <a:pt x="91" y="0"/>
                  </a:cubicBezTo>
                  <a:cubicBezTo>
                    <a:pt x="89" y="0"/>
                    <a:pt x="88"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4"/>
            <p:cNvSpPr/>
            <p:nvPr/>
          </p:nvSpPr>
          <p:spPr>
            <a:xfrm>
              <a:off x="1633500" y="4489175"/>
              <a:ext cx="4450" cy="4425"/>
            </a:xfrm>
            <a:custGeom>
              <a:avLst/>
              <a:gdLst/>
              <a:ahLst/>
              <a:cxnLst/>
              <a:rect l="l" t="t" r="r" b="b"/>
              <a:pathLst>
                <a:path w="178" h="177" extrusionOk="0">
                  <a:moveTo>
                    <a:pt x="88" y="0"/>
                  </a:moveTo>
                  <a:cubicBezTo>
                    <a:pt x="41" y="0"/>
                    <a:pt x="2" y="41"/>
                    <a:pt x="1" y="87"/>
                  </a:cubicBezTo>
                  <a:cubicBezTo>
                    <a:pt x="1" y="137"/>
                    <a:pt x="40" y="174"/>
                    <a:pt x="88" y="177"/>
                  </a:cubicBezTo>
                  <a:cubicBezTo>
                    <a:pt x="89" y="177"/>
                    <a:pt x="91" y="177"/>
                    <a:pt x="93" y="177"/>
                  </a:cubicBezTo>
                  <a:cubicBezTo>
                    <a:pt x="138" y="177"/>
                    <a:pt x="176" y="136"/>
                    <a:pt x="177" y="91"/>
                  </a:cubicBezTo>
                  <a:cubicBezTo>
                    <a:pt x="177" y="41"/>
                    <a:pt x="139" y="3"/>
                    <a:pt x="92" y="0"/>
                  </a:cubicBezTo>
                  <a:cubicBezTo>
                    <a:pt x="91" y="0"/>
                    <a:pt x="90" y="0"/>
                    <a:pt x="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4"/>
            <p:cNvSpPr/>
            <p:nvPr/>
          </p:nvSpPr>
          <p:spPr>
            <a:xfrm>
              <a:off x="1652750" y="4408400"/>
              <a:ext cx="4475" cy="4450"/>
            </a:xfrm>
            <a:custGeom>
              <a:avLst/>
              <a:gdLst/>
              <a:ahLst/>
              <a:cxnLst/>
              <a:rect l="l" t="t" r="r" b="b"/>
              <a:pathLst>
                <a:path w="179" h="178" extrusionOk="0">
                  <a:moveTo>
                    <a:pt x="88" y="1"/>
                  </a:moveTo>
                  <a:cubicBezTo>
                    <a:pt x="42" y="1"/>
                    <a:pt x="3" y="42"/>
                    <a:pt x="1" y="88"/>
                  </a:cubicBezTo>
                  <a:cubicBezTo>
                    <a:pt x="1" y="138"/>
                    <a:pt x="40" y="175"/>
                    <a:pt x="88" y="177"/>
                  </a:cubicBezTo>
                  <a:cubicBezTo>
                    <a:pt x="89" y="178"/>
                    <a:pt x="91" y="178"/>
                    <a:pt x="92" y="178"/>
                  </a:cubicBezTo>
                  <a:cubicBezTo>
                    <a:pt x="138" y="178"/>
                    <a:pt x="176" y="137"/>
                    <a:pt x="178" y="92"/>
                  </a:cubicBezTo>
                  <a:cubicBezTo>
                    <a:pt x="178" y="42"/>
                    <a:pt x="139" y="4"/>
                    <a:pt x="92" y="1"/>
                  </a:cubicBezTo>
                  <a:cubicBezTo>
                    <a:pt x="91" y="1"/>
                    <a:pt x="89" y="1"/>
                    <a:pt x="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p:nvPr/>
          </p:nvSpPr>
          <p:spPr>
            <a:xfrm>
              <a:off x="1655075" y="4401550"/>
              <a:ext cx="4500" cy="4450"/>
            </a:xfrm>
            <a:custGeom>
              <a:avLst/>
              <a:gdLst/>
              <a:ahLst/>
              <a:cxnLst/>
              <a:rect l="l" t="t" r="r" b="b"/>
              <a:pathLst>
                <a:path w="180" h="178" extrusionOk="0">
                  <a:moveTo>
                    <a:pt x="87" y="0"/>
                  </a:moveTo>
                  <a:cubicBezTo>
                    <a:pt x="41" y="0"/>
                    <a:pt x="2" y="42"/>
                    <a:pt x="1" y="87"/>
                  </a:cubicBezTo>
                  <a:cubicBezTo>
                    <a:pt x="1" y="137"/>
                    <a:pt x="40" y="175"/>
                    <a:pt x="87" y="177"/>
                  </a:cubicBezTo>
                  <a:cubicBezTo>
                    <a:pt x="89" y="177"/>
                    <a:pt x="91" y="177"/>
                    <a:pt x="92" y="177"/>
                  </a:cubicBezTo>
                  <a:cubicBezTo>
                    <a:pt x="138" y="177"/>
                    <a:pt x="176" y="135"/>
                    <a:pt x="178" y="90"/>
                  </a:cubicBezTo>
                  <a:cubicBezTo>
                    <a:pt x="179" y="41"/>
                    <a:pt x="139" y="2"/>
                    <a:pt x="92" y="0"/>
                  </a:cubicBezTo>
                  <a:cubicBezTo>
                    <a:pt x="90" y="0"/>
                    <a:pt x="88" y="0"/>
                    <a:pt x="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4"/>
            <p:cNvSpPr/>
            <p:nvPr/>
          </p:nvSpPr>
          <p:spPr>
            <a:xfrm>
              <a:off x="1759400" y="4065150"/>
              <a:ext cx="82750" cy="199050"/>
            </a:xfrm>
            <a:custGeom>
              <a:avLst/>
              <a:gdLst/>
              <a:ahLst/>
              <a:cxnLst/>
              <a:rect l="l" t="t" r="r" b="b"/>
              <a:pathLst>
                <a:path w="3310" h="7962" extrusionOk="0">
                  <a:moveTo>
                    <a:pt x="2083" y="1322"/>
                  </a:moveTo>
                  <a:lnTo>
                    <a:pt x="2083" y="1322"/>
                  </a:lnTo>
                  <a:cubicBezTo>
                    <a:pt x="2082" y="1324"/>
                    <a:pt x="2081" y="1327"/>
                    <a:pt x="2081" y="1330"/>
                  </a:cubicBezTo>
                  <a:cubicBezTo>
                    <a:pt x="2082" y="1328"/>
                    <a:pt x="2082" y="1325"/>
                    <a:pt x="2083" y="1322"/>
                  </a:cubicBezTo>
                  <a:close/>
                  <a:moveTo>
                    <a:pt x="2077" y="1342"/>
                  </a:moveTo>
                  <a:cubicBezTo>
                    <a:pt x="2076" y="1342"/>
                    <a:pt x="2076" y="1343"/>
                    <a:pt x="2076" y="1343"/>
                  </a:cubicBezTo>
                  <a:lnTo>
                    <a:pt x="2077" y="1342"/>
                  </a:lnTo>
                  <a:close/>
                  <a:moveTo>
                    <a:pt x="1975" y="2036"/>
                  </a:moveTo>
                  <a:lnTo>
                    <a:pt x="1975" y="2036"/>
                  </a:lnTo>
                  <a:cubicBezTo>
                    <a:pt x="1973" y="2036"/>
                    <a:pt x="1973" y="2037"/>
                    <a:pt x="1972" y="2037"/>
                  </a:cubicBezTo>
                  <a:lnTo>
                    <a:pt x="1971" y="2037"/>
                  </a:lnTo>
                  <a:cubicBezTo>
                    <a:pt x="1972" y="2037"/>
                    <a:pt x="1973" y="2036"/>
                    <a:pt x="1975" y="2036"/>
                  </a:cubicBezTo>
                  <a:close/>
                  <a:moveTo>
                    <a:pt x="2574" y="2104"/>
                  </a:moveTo>
                  <a:lnTo>
                    <a:pt x="2574" y="2104"/>
                  </a:lnTo>
                  <a:cubicBezTo>
                    <a:pt x="2574" y="2104"/>
                    <a:pt x="2574" y="2105"/>
                    <a:pt x="2574" y="2105"/>
                  </a:cubicBezTo>
                  <a:cubicBezTo>
                    <a:pt x="2574" y="2105"/>
                    <a:pt x="2574" y="2104"/>
                    <a:pt x="2574" y="2104"/>
                  </a:cubicBezTo>
                  <a:close/>
                  <a:moveTo>
                    <a:pt x="2648" y="1861"/>
                  </a:moveTo>
                  <a:lnTo>
                    <a:pt x="2648" y="1861"/>
                  </a:lnTo>
                  <a:cubicBezTo>
                    <a:pt x="2624" y="1943"/>
                    <a:pt x="2600" y="2022"/>
                    <a:pt x="2575" y="2103"/>
                  </a:cubicBezTo>
                  <a:lnTo>
                    <a:pt x="2575" y="2103"/>
                  </a:lnTo>
                  <a:cubicBezTo>
                    <a:pt x="2575" y="2102"/>
                    <a:pt x="2575" y="2102"/>
                    <a:pt x="2575" y="2101"/>
                  </a:cubicBezTo>
                  <a:lnTo>
                    <a:pt x="2575" y="2101"/>
                  </a:lnTo>
                  <a:cubicBezTo>
                    <a:pt x="2571" y="2112"/>
                    <a:pt x="2569" y="2122"/>
                    <a:pt x="2565" y="2132"/>
                  </a:cubicBezTo>
                  <a:cubicBezTo>
                    <a:pt x="2561" y="2129"/>
                    <a:pt x="2559" y="2125"/>
                    <a:pt x="2555" y="2121"/>
                  </a:cubicBezTo>
                  <a:cubicBezTo>
                    <a:pt x="2585" y="2042"/>
                    <a:pt x="2613" y="1960"/>
                    <a:pt x="2641" y="1878"/>
                  </a:cubicBezTo>
                  <a:cubicBezTo>
                    <a:pt x="2643" y="1872"/>
                    <a:pt x="2646" y="1867"/>
                    <a:pt x="2648" y="1861"/>
                  </a:cubicBezTo>
                  <a:close/>
                  <a:moveTo>
                    <a:pt x="2257" y="2909"/>
                  </a:moveTo>
                  <a:lnTo>
                    <a:pt x="2257" y="2909"/>
                  </a:lnTo>
                  <a:cubicBezTo>
                    <a:pt x="2242" y="2946"/>
                    <a:pt x="2228" y="2983"/>
                    <a:pt x="2214" y="3019"/>
                  </a:cubicBezTo>
                  <a:cubicBezTo>
                    <a:pt x="2216" y="3012"/>
                    <a:pt x="2219" y="3002"/>
                    <a:pt x="2221" y="2993"/>
                  </a:cubicBezTo>
                  <a:cubicBezTo>
                    <a:pt x="2229" y="2968"/>
                    <a:pt x="2238" y="2945"/>
                    <a:pt x="2245" y="2920"/>
                  </a:cubicBezTo>
                  <a:cubicBezTo>
                    <a:pt x="2250" y="2917"/>
                    <a:pt x="2254" y="2913"/>
                    <a:pt x="2257" y="2909"/>
                  </a:cubicBezTo>
                  <a:close/>
                  <a:moveTo>
                    <a:pt x="1309" y="4551"/>
                  </a:moveTo>
                  <a:lnTo>
                    <a:pt x="1309" y="4551"/>
                  </a:lnTo>
                  <a:cubicBezTo>
                    <a:pt x="1309" y="4551"/>
                    <a:pt x="1309" y="4551"/>
                    <a:pt x="1309" y="4551"/>
                  </a:cubicBezTo>
                  <a:cubicBezTo>
                    <a:pt x="1309" y="4551"/>
                    <a:pt x="1309" y="4551"/>
                    <a:pt x="1309" y="4551"/>
                  </a:cubicBezTo>
                  <a:close/>
                  <a:moveTo>
                    <a:pt x="809" y="6647"/>
                  </a:moveTo>
                  <a:lnTo>
                    <a:pt x="809" y="6647"/>
                  </a:lnTo>
                  <a:cubicBezTo>
                    <a:pt x="809" y="6648"/>
                    <a:pt x="809" y="6649"/>
                    <a:pt x="808" y="6649"/>
                  </a:cubicBezTo>
                  <a:lnTo>
                    <a:pt x="808" y="6649"/>
                  </a:lnTo>
                  <a:cubicBezTo>
                    <a:pt x="809" y="6649"/>
                    <a:pt x="809" y="6648"/>
                    <a:pt x="809" y="6647"/>
                  </a:cubicBezTo>
                  <a:close/>
                  <a:moveTo>
                    <a:pt x="2543" y="1"/>
                  </a:moveTo>
                  <a:cubicBezTo>
                    <a:pt x="2527" y="1"/>
                    <a:pt x="2511" y="5"/>
                    <a:pt x="2498" y="14"/>
                  </a:cubicBezTo>
                  <a:cubicBezTo>
                    <a:pt x="2477" y="25"/>
                    <a:pt x="2461" y="46"/>
                    <a:pt x="2456" y="70"/>
                  </a:cubicBezTo>
                  <a:cubicBezTo>
                    <a:pt x="2454" y="75"/>
                    <a:pt x="2454" y="79"/>
                    <a:pt x="2453" y="84"/>
                  </a:cubicBezTo>
                  <a:cubicBezTo>
                    <a:pt x="2439" y="155"/>
                    <a:pt x="2417" y="223"/>
                    <a:pt x="2399" y="293"/>
                  </a:cubicBezTo>
                  <a:cubicBezTo>
                    <a:pt x="2369" y="409"/>
                    <a:pt x="2338" y="524"/>
                    <a:pt x="2301" y="640"/>
                  </a:cubicBezTo>
                  <a:cubicBezTo>
                    <a:pt x="2230" y="868"/>
                    <a:pt x="2159" y="1095"/>
                    <a:pt x="2083" y="1322"/>
                  </a:cubicBezTo>
                  <a:lnTo>
                    <a:pt x="2083" y="1322"/>
                  </a:lnTo>
                  <a:cubicBezTo>
                    <a:pt x="2084" y="1321"/>
                    <a:pt x="2084" y="1321"/>
                    <a:pt x="2085" y="1320"/>
                  </a:cubicBezTo>
                  <a:lnTo>
                    <a:pt x="2085" y="1320"/>
                  </a:lnTo>
                  <a:lnTo>
                    <a:pt x="2077" y="1342"/>
                  </a:lnTo>
                  <a:lnTo>
                    <a:pt x="2077" y="1342"/>
                  </a:lnTo>
                  <a:cubicBezTo>
                    <a:pt x="2077" y="1342"/>
                    <a:pt x="2077" y="1342"/>
                    <a:pt x="2077" y="1342"/>
                  </a:cubicBezTo>
                  <a:cubicBezTo>
                    <a:pt x="2049" y="1431"/>
                    <a:pt x="2018" y="1519"/>
                    <a:pt x="1988" y="1609"/>
                  </a:cubicBezTo>
                  <a:cubicBezTo>
                    <a:pt x="1988" y="1608"/>
                    <a:pt x="1989" y="1606"/>
                    <a:pt x="1989" y="1605"/>
                  </a:cubicBezTo>
                  <a:lnTo>
                    <a:pt x="1989" y="1605"/>
                  </a:lnTo>
                  <a:cubicBezTo>
                    <a:pt x="1965" y="1674"/>
                    <a:pt x="1940" y="1743"/>
                    <a:pt x="1917" y="1814"/>
                  </a:cubicBezTo>
                  <a:lnTo>
                    <a:pt x="1917" y="1814"/>
                  </a:lnTo>
                  <a:cubicBezTo>
                    <a:pt x="1905" y="1850"/>
                    <a:pt x="1893" y="1886"/>
                    <a:pt x="1880" y="1921"/>
                  </a:cubicBezTo>
                  <a:cubicBezTo>
                    <a:pt x="1864" y="1966"/>
                    <a:pt x="1883" y="2017"/>
                    <a:pt x="1927" y="2036"/>
                  </a:cubicBezTo>
                  <a:cubicBezTo>
                    <a:pt x="1878" y="2033"/>
                    <a:pt x="1829" y="2031"/>
                    <a:pt x="1780" y="2031"/>
                  </a:cubicBezTo>
                  <a:cubicBezTo>
                    <a:pt x="1751" y="2031"/>
                    <a:pt x="1721" y="2032"/>
                    <a:pt x="1694" y="2033"/>
                  </a:cubicBezTo>
                  <a:cubicBezTo>
                    <a:pt x="1675" y="2033"/>
                    <a:pt x="1656" y="2034"/>
                    <a:pt x="1638" y="2038"/>
                  </a:cubicBezTo>
                  <a:cubicBezTo>
                    <a:pt x="1623" y="2043"/>
                    <a:pt x="1612" y="2052"/>
                    <a:pt x="1600" y="2060"/>
                  </a:cubicBezTo>
                  <a:cubicBezTo>
                    <a:pt x="1556" y="2094"/>
                    <a:pt x="1551" y="2167"/>
                    <a:pt x="1600" y="2201"/>
                  </a:cubicBezTo>
                  <a:lnTo>
                    <a:pt x="1634" y="2224"/>
                  </a:lnTo>
                  <a:lnTo>
                    <a:pt x="1669" y="2240"/>
                  </a:lnTo>
                  <a:cubicBezTo>
                    <a:pt x="1689" y="2248"/>
                    <a:pt x="1711" y="2253"/>
                    <a:pt x="1734" y="2256"/>
                  </a:cubicBezTo>
                  <a:cubicBezTo>
                    <a:pt x="1751" y="2260"/>
                    <a:pt x="1768" y="2264"/>
                    <a:pt x="1786" y="2266"/>
                  </a:cubicBezTo>
                  <a:cubicBezTo>
                    <a:pt x="1828" y="2296"/>
                    <a:pt x="1866" y="2327"/>
                    <a:pt x="1905" y="2361"/>
                  </a:cubicBezTo>
                  <a:cubicBezTo>
                    <a:pt x="1920" y="2374"/>
                    <a:pt x="1932" y="2387"/>
                    <a:pt x="1945" y="2400"/>
                  </a:cubicBezTo>
                  <a:cubicBezTo>
                    <a:pt x="1952" y="2421"/>
                    <a:pt x="1963" y="2444"/>
                    <a:pt x="1973" y="2463"/>
                  </a:cubicBezTo>
                  <a:cubicBezTo>
                    <a:pt x="1985" y="2482"/>
                    <a:pt x="1997" y="2502"/>
                    <a:pt x="2009" y="2519"/>
                  </a:cubicBezTo>
                  <a:cubicBezTo>
                    <a:pt x="2035" y="2553"/>
                    <a:pt x="2062" y="2582"/>
                    <a:pt x="2091" y="2613"/>
                  </a:cubicBezTo>
                  <a:cubicBezTo>
                    <a:pt x="2100" y="2623"/>
                    <a:pt x="2112" y="2631"/>
                    <a:pt x="2124" y="2637"/>
                  </a:cubicBezTo>
                  <a:cubicBezTo>
                    <a:pt x="2124" y="2639"/>
                    <a:pt x="2123" y="2643"/>
                    <a:pt x="2123" y="2646"/>
                  </a:cubicBezTo>
                  <a:cubicBezTo>
                    <a:pt x="2118" y="2678"/>
                    <a:pt x="2113" y="2709"/>
                    <a:pt x="2108" y="2741"/>
                  </a:cubicBezTo>
                  <a:cubicBezTo>
                    <a:pt x="2101" y="2777"/>
                    <a:pt x="2095" y="2817"/>
                    <a:pt x="2085" y="2853"/>
                  </a:cubicBezTo>
                  <a:cubicBezTo>
                    <a:pt x="2069" y="2890"/>
                    <a:pt x="2055" y="2928"/>
                    <a:pt x="2040" y="2967"/>
                  </a:cubicBezTo>
                  <a:cubicBezTo>
                    <a:pt x="1984" y="3122"/>
                    <a:pt x="1930" y="3278"/>
                    <a:pt x="1864" y="3429"/>
                  </a:cubicBezTo>
                  <a:cubicBezTo>
                    <a:pt x="1803" y="3567"/>
                    <a:pt x="1741" y="3704"/>
                    <a:pt x="1677" y="3839"/>
                  </a:cubicBezTo>
                  <a:lnTo>
                    <a:pt x="1680" y="3831"/>
                  </a:lnTo>
                  <a:lnTo>
                    <a:pt x="1680" y="3831"/>
                  </a:lnTo>
                  <a:cubicBezTo>
                    <a:pt x="1618" y="3953"/>
                    <a:pt x="1553" y="4072"/>
                    <a:pt x="1488" y="4194"/>
                  </a:cubicBezTo>
                  <a:cubicBezTo>
                    <a:pt x="1426" y="4311"/>
                    <a:pt x="1369" y="4431"/>
                    <a:pt x="1309" y="4551"/>
                  </a:cubicBezTo>
                  <a:lnTo>
                    <a:pt x="1309" y="4551"/>
                  </a:lnTo>
                  <a:cubicBezTo>
                    <a:pt x="1309" y="4551"/>
                    <a:pt x="1309" y="4550"/>
                    <a:pt x="1310" y="4550"/>
                  </a:cubicBezTo>
                  <a:lnTo>
                    <a:pt x="1310" y="4550"/>
                  </a:lnTo>
                  <a:cubicBezTo>
                    <a:pt x="1308" y="4554"/>
                    <a:pt x="1306" y="4557"/>
                    <a:pt x="1306" y="4559"/>
                  </a:cubicBezTo>
                  <a:cubicBezTo>
                    <a:pt x="1236" y="4695"/>
                    <a:pt x="1169" y="4831"/>
                    <a:pt x="1105" y="4969"/>
                  </a:cubicBezTo>
                  <a:cubicBezTo>
                    <a:pt x="1044" y="5100"/>
                    <a:pt x="1001" y="5239"/>
                    <a:pt x="952" y="5374"/>
                  </a:cubicBezTo>
                  <a:cubicBezTo>
                    <a:pt x="920" y="5462"/>
                    <a:pt x="889" y="5551"/>
                    <a:pt x="853" y="5639"/>
                  </a:cubicBezTo>
                  <a:cubicBezTo>
                    <a:pt x="833" y="5688"/>
                    <a:pt x="815" y="5739"/>
                    <a:pt x="793" y="5789"/>
                  </a:cubicBezTo>
                  <a:cubicBezTo>
                    <a:pt x="771" y="5837"/>
                    <a:pt x="750" y="5885"/>
                    <a:pt x="729" y="5934"/>
                  </a:cubicBezTo>
                  <a:cubicBezTo>
                    <a:pt x="656" y="6100"/>
                    <a:pt x="575" y="6261"/>
                    <a:pt x="498" y="6425"/>
                  </a:cubicBezTo>
                  <a:cubicBezTo>
                    <a:pt x="411" y="6605"/>
                    <a:pt x="326" y="6786"/>
                    <a:pt x="244" y="6967"/>
                  </a:cubicBezTo>
                  <a:cubicBezTo>
                    <a:pt x="166" y="7135"/>
                    <a:pt x="94" y="7306"/>
                    <a:pt x="19" y="7474"/>
                  </a:cubicBezTo>
                  <a:cubicBezTo>
                    <a:pt x="0" y="7519"/>
                    <a:pt x="23" y="7572"/>
                    <a:pt x="67" y="7591"/>
                  </a:cubicBezTo>
                  <a:cubicBezTo>
                    <a:pt x="72" y="7592"/>
                    <a:pt x="75" y="7595"/>
                    <a:pt x="81" y="7595"/>
                  </a:cubicBezTo>
                  <a:cubicBezTo>
                    <a:pt x="73" y="7626"/>
                    <a:pt x="64" y="7657"/>
                    <a:pt x="58" y="7685"/>
                  </a:cubicBezTo>
                  <a:cubicBezTo>
                    <a:pt x="49" y="7725"/>
                    <a:pt x="38" y="7767"/>
                    <a:pt x="67" y="7802"/>
                  </a:cubicBezTo>
                  <a:cubicBezTo>
                    <a:pt x="75" y="7812"/>
                    <a:pt x="86" y="7820"/>
                    <a:pt x="96" y="7827"/>
                  </a:cubicBezTo>
                  <a:cubicBezTo>
                    <a:pt x="75" y="7861"/>
                    <a:pt x="77" y="7904"/>
                    <a:pt x="108" y="7935"/>
                  </a:cubicBezTo>
                  <a:cubicBezTo>
                    <a:pt x="124" y="7951"/>
                    <a:pt x="146" y="7959"/>
                    <a:pt x="167" y="7961"/>
                  </a:cubicBezTo>
                  <a:cubicBezTo>
                    <a:pt x="169" y="7961"/>
                    <a:pt x="170" y="7961"/>
                    <a:pt x="171" y="7961"/>
                  </a:cubicBezTo>
                  <a:cubicBezTo>
                    <a:pt x="195" y="7961"/>
                    <a:pt x="218" y="7953"/>
                    <a:pt x="233" y="7935"/>
                  </a:cubicBezTo>
                  <a:cubicBezTo>
                    <a:pt x="266" y="7897"/>
                    <a:pt x="279" y="7845"/>
                    <a:pt x="294" y="7799"/>
                  </a:cubicBezTo>
                  <a:cubicBezTo>
                    <a:pt x="312" y="7746"/>
                    <a:pt x="333" y="7695"/>
                    <a:pt x="357" y="7642"/>
                  </a:cubicBezTo>
                  <a:cubicBezTo>
                    <a:pt x="384" y="7584"/>
                    <a:pt x="411" y="7528"/>
                    <a:pt x="435" y="7468"/>
                  </a:cubicBezTo>
                  <a:cubicBezTo>
                    <a:pt x="451" y="7421"/>
                    <a:pt x="472" y="7376"/>
                    <a:pt x="491" y="7332"/>
                  </a:cubicBezTo>
                  <a:cubicBezTo>
                    <a:pt x="542" y="7215"/>
                    <a:pt x="596" y="7102"/>
                    <a:pt x="650" y="6988"/>
                  </a:cubicBezTo>
                  <a:cubicBezTo>
                    <a:pt x="698" y="6873"/>
                    <a:pt x="753" y="6760"/>
                    <a:pt x="808" y="6649"/>
                  </a:cubicBezTo>
                  <a:lnTo>
                    <a:pt x="808" y="6649"/>
                  </a:lnTo>
                  <a:cubicBezTo>
                    <a:pt x="808" y="6649"/>
                    <a:pt x="808" y="6650"/>
                    <a:pt x="807" y="6650"/>
                  </a:cubicBezTo>
                  <a:lnTo>
                    <a:pt x="807" y="6650"/>
                  </a:lnTo>
                  <a:cubicBezTo>
                    <a:pt x="862" y="6543"/>
                    <a:pt x="918" y="6436"/>
                    <a:pt x="970" y="6327"/>
                  </a:cubicBezTo>
                  <a:cubicBezTo>
                    <a:pt x="1050" y="6162"/>
                    <a:pt x="1127" y="5996"/>
                    <a:pt x="1203" y="5829"/>
                  </a:cubicBezTo>
                  <a:cubicBezTo>
                    <a:pt x="1281" y="5661"/>
                    <a:pt x="1357" y="5491"/>
                    <a:pt x="1430" y="5321"/>
                  </a:cubicBezTo>
                  <a:cubicBezTo>
                    <a:pt x="1498" y="5165"/>
                    <a:pt x="1554" y="5006"/>
                    <a:pt x="1614" y="4849"/>
                  </a:cubicBezTo>
                  <a:cubicBezTo>
                    <a:pt x="1651" y="4766"/>
                    <a:pt x="1688" y="4683"/>
                    <a:pt x="1728" y="4602"/>
                  </a:cubicBezTo>
                  <a:cubicBezTo>
                    <a:pt x="1807" y="4436"/>
                    <a:pt x="1891" y="4272"/>
                    <a:pt x="1963" y="4101"/>
                  </a:cubicBezTo>
                  <a:cubicBezTo>
                    <a:pt x="2037" y="3931"/>
                    <a:pt x="2107" y="3758"/>
                    <a:pt x="2180" y="3585"/>
                  </a:cubicBezTo>
                  <a:cubicBezTo>
                    <a:pt x="2248" y="3420"/>
                    <a:pt x="2310" y="3254"/>
                    <a:pt x="2379" y="3089"/>
                  </a:cubicBezTo>
                  <a:cubicBezTo>
                    <a:pt x="2416" y="2997"/>
                    <a:pt x="2453" y="2903"/>
                    <a:pt x="2491" y="2810"/>
                  </a:cubicBezTo>
                  <a:cubicBezTo>
                    <a:pt x="2523" y="2731"/>
                    <a:pt x="2560" y="2653"/>
                    <a:pt x="2595" y="2575"/>
                  </a:cubicBezTo>
                  <a:cubicBezTo>
                    <a:pt x="2631" y="2490"/>
                    <a:pt x="2662" y="2404"/>
                    <a:pt x="2690" y="2316"/>
                  </a:cubicBezTo>
                  <a:cubicBezTo>
                    <a:pt x="2719" y="2228"/>
                    <a:pt x="2750" y="2142"/>
                    <a:pt x="2777" y="2054"/>
                  </a:cubicBezTo>
                  <a:cubicBezTo>
                    <a:pt x="2830" y="1878"/>
                    <a:pt x="2881" y="1702"/>
                    <a:pt x="2940" y="1528"/>
                  </a:cubicBezTo>
                  <a:lnTo>
                    <a:pt x="2940" y="1528"/>
                  </a:lnTo>
                  <a:lnTo>
                    <a:pt x="2936" y="1539"/>
                  </a:lnTo>
                  <a:cubicBezTo>
                    <a:pt x="2962" y="1465"/>
                    <a:pt x="2988" y="1389"/>
                    <a:pt x="3012" y="1315"/>
                  </a:cubicBezTo>
                  <a:lnTo>
                    <a:pt x="3012" y="1315"/>
                  </a:lnTo>
                  <a:cubicBezTo>
                    <a:pt x="3010" y="1319"/>
                    <a:pt x="3009" y="1322"/>
                    <a:pt x="3008" y="1325"/>
                  </a:cubicBezTo>
                  <a:lnTo>
                    <a:pt x="3008" y="1325"/>
                  </a:lnTo>
                  <a:cubicBezTo>
                    <a:pt x="3052" y="1195"/>
                    <a:pt x="3101" y="1067"/>
                    <a:pt x="3145" y="935"/>
                  </a:cubicBezTo>
                  <a:cubicBezTo>
                    <a:pt x="3167" y="872"/>
                    <a:pt x="3189" y="810"/>
                    <a:pt x="3212" y="748"/>
                  </a:cubicBezTo>
                  <a:cubicBezTo>
                    <a:pt x="3232" y="690"/>
                    <a:pt x="3252" y="629"/>
                    <a:pt x="3273" y="568"/>
                  </a:cubicBezTo>
                  <a:lnTo>
                    <a:pt x="3273" y="569"/>
                  </a:lnTo>
                  <a:cubicBezTo>
                    <a:pt x="3277" y="557"/>
                    <a:pt x="3282" y="546"/>
                    <a:pt x="3285" y="535"/>
                  </a:cubicBezTo>
                  <a:cubicBezTo>
                    <a:pt x="3291" y="527"/>
                    <a:pt x="3294" y="517"/>
                    <a:pt x="3298" y="507"/>
                  </a:cubicBezTo>
                  <a:cubicBezTo>
                    <a:pt x="3310" y="460"/>
                    <a:pt x="3282" y="409"/>
                    <a:pt x="3235" y="399"/>
                  </a:cubicBezTo>
                  <a:cubicBezTo>
                    <a:pt x="3228" y="397"/>
                    <a:pt x="3221" y="396"/>
                    <a:pt x="3213" y="396"/>
                  </a:cubicBezTo>
                  <a:cubicBezTo>
                    <a:pt x="3198" y="396"/>
                    <a:pt x="3182" y="400"/>
                    <a:pt x="3168" y="408"/>
                  </a:cubicBezTo>
                  <a:cubicBezTo>
                    <a:pt x="3149" y="419"/>
                    <a:pt x="3136" y="438"/>
                    <a:pt x="3127" y="458"/>
                  </a:cubicBezTo>
                  <a:cubicBezTo>
                    <a:pt x="3123" y="453"/>
                    <a:pt x="3118" y="448"/>
                    <a:pt x="3113" y="444"/>
                  </a:cubicBezTo>
                  <a:cubicBezTo>
                    <a:pt x="3098" y="431"/>
                    <a:pt x="3079" y="426"/>
                    <a:pt x="3061" y="426"/>
                  </a:cubicBezTo>
                  <a:cubicBezTo>
                    <a:pt x="3033" y="426"/>
                    <a:pt x="3006" y="438"/>
                    <a:pt x="2989" y="460"/>
                  </a:cubicBezTo>
                  <a:cubicBezTo>
                    <a:pt x="2972" y="481"/>
                    <a:pt x="2959" y="505"/>
                    <a:pt x="2948" y="529"/>
                  </a:cubicBezTo>
                  <a:cubicBezTo>
                    <a:pt x="2941" y="538"/>
                    <a:pt x="2933" y="548"/>
                    <a:pt x="2926" y="559"/>
                  </a:cubicBezTo>
                  <a:cubicBezTo>
                    <a:pt x="2907" y="582"/>
                    <a:pt x="2896" y="609"/>
                    <a:pt x="2885" y="636"/>
                  </a:cubicBezTo>
                  <a:cubicBezTo>
                    <a:pt x="2873" y="662"/>
                    <a:pt x="2863" y="688"/>
                    <a:pt x="2853" y="714"/>
                  </a:cubicBezTo>
                  <a:cubicBezTo>
                    <a:pt x="2829" y="774"/>
                    <a:pt x="2806" y="835"/>
                    <a:pt x="2783" y="894"/>
                  </a:cubicBezTo>
                  <a:cubicBezTo>
                    <a:pt x="2701" y="1126"/>
                    <a:pt x="2623" y="1361"/>
                    <a:pt x="2546" y="1596"/>
                  </a:cubicBezTo>
                  <a:lnTo>
                    <a:pt x="2550" y="1584"/>
                  </a:lnTo>
                  <a:lnTo>
                    <a:pt x="2550" y="1584"/>
                  </a:lnTo>
                  <a:cubicBezTo>
                    <a:pt x="2535" y="1631"/>
                    <a:pt x="2519" y="1676"/>
                    <a:pt x="2503" y="1723"/>
                  </a:cubicBezTo>
                  <a:cubicBezTo>
                    <a:pt x="2471" y="1776"/>
                    <a:pt x="2440" y="1831"/>
                    <a:pt x="2407" y="1885"/>
                  </a:cubicBezTo>
                  <a:cubicBezTo>
                    <a:pt x="2390" y="1914"/>
                    <a:pt x="2375" y="1942"/>
                    <a:pt x="2358" y="1971"/>
                  </a:cubicBezTo>
                  <a:cubicBezTo>
                    <a:pt x="2352" y="1970"/>
                    <a:pt x="2347" y="1970"/>
                    <a:pt x="2340" y="1968"/>
                  </a:cubicBezTo>
                  <a:cubicBezTo>
                    <a:pt x="2314" y="1966"/>
                    <a:pt x="2289" y="1964"/>
                    <a:pt x="2263" y="1964"/>
                  </a:cubicBezTo>
                  <a:cubicBezTo>
                    <a:pt x="2212" y="1964"/>
                    <a:pt x="2161" y="1970"/>
                    <a:pt x="2113" y="1984"/>
                  </a:cubicBezTo>
                  <a:cubicBezTo>
                    <a:pt x="2080" y="1993"/>
                    <a:pt x="2049" y="2005"/>
                    <a:pt x="2018" y="2018"/>
                  </a:cubicBezTo>
                  <a:cubicBezTo>
                    <a:pt x="2028" y="2008"/>
                    <a:pt x="2039" y="2000"/>
                    <a:pt x="2043" y="1987"/>
                  </a:cubicBezTo>
                  <a:cubicBezTo>
                    <a:pt x="2061" y="1936"/>
                    <a:pt x="2080" y="1885"/>
                    <a:pt x="2096" y="1833"/>
                  </a:cubicBezTo>
                  <a:lnTo>
                    <a:pt x="2096" y="1833"/>
                  </a:lnTo>
                  <a:lnTo>
                    <a:pt x="2092" y="1845"/>
                  </a:lnTo>
                  <a:cubicBezTo>
                    <a:pt x="2117" y="1770"/>
                    <a:pt x="2144" y="1697"/>
                    <a:pt x="2168" y="1620"/>
                  </a:cubicBezTo>
                  <a:lnTo>
                    <a:pt x="2168" y="1620"/>
                  </a:lnTo>
                  <a:lnTo>
                    <a:pt x="2164" y="1632"/>
                  </a:lnTo>
                  <a:lnTo>
                    <a:pt x="2250" y="1381"/>
                  </a:lnTo>
                  <a:lnTo>
                    <a:pt x="2246" y="1392"/>
                  </a:lnTo>
                  <a:cubicBezTo>
                    <a:pt x="2287" y="1271"/>
                    <a:pt x="2326" y="1149"/>
                    <a:pt x="2364" y="1027"/>
                  </a:cubicBezTo>
                  <a:cubicBezTo>
                    <a:pt x="2406" y="898"/>
                    <a:pt x="2447" y="769"/>
                    <a:pt x="2487" y="639"/>
                  </a:cubicBezTo>
                  <a:cubicBezTo>
                    <a:pt x="2524" y="513"/>
                    <a:pt x="2558" y="387"/>
                    <a:pt x="2591" y="262"/>
                  </a:cubicBezTo>
                  <a:cubicBezTo>
                    <a:pt x="2602" y="223"/>
                    <a:pt x="2612" y="185"/>
                    <a:pt x="2621" y="146"/>
                  </a:cubicBezTo>
                  <a:cubicBezTo>
                    <a:pt x="2629" y="111"/>
                    <a:pt x="2639" y="78"/>
                    <a:pt x="2618" y="45"/>
                  </a:cubicBezTo>
                  <a:cubicBezTo>
                    <a:pt x="2603" y="17"/>
                    <a:pt x="2573" y="1"/>
                    <a:pt x="2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1759250" y="4123425"/>
              <a:ext cx="47600" cy="102125"/>
            </a:xfrm>
            <a:custGeom>
              <a:avLst/>
              <a:gdLst/>
              <a:ahLst/>
              <a:cxnLst/>
              <a:rect l="l" t="t" r="r" b="b"/>
              <a:pathLst>
                <a:path w="1904" h="4085" extrusionOk="0">
                  <a:moveTo>
                    <a:pt x="194" y="3999"/>
                  </a:moveTo>
                  <a:lnTo>
                    <a:pt x="194" y="3999"/>
                  </a:lnTo>
                  <a:lnTo>
                    <a:pt x="194" y="3999"/>
                  </a:lnTo>
                  <a:cubicBezTo>
                    <a:pt x="194" y="3999"/>
                    <a:pt x="194" y="3999"/>
                    <a:pt x="194" y="3999"/>
                  </a:cubicBezTo>
                  <a:close/>
                  <a:moveTo>
                    <a:pt x="1808" y="0"/>
                  </a:moveTo>
                  <a:cubicBezTo>
                    <a:pt x="1767" y="0"/>
                    <a:pt x="1730" y="27"/>
                    <a:pt x="1720" y="67"/>
                  </a:cubicBezTo>
                  <a:cubicBezTo>
                    <a:pt x="1712" y="99"/>
                    <a:pt x="1704" y="131"/>
                    <a:pt x="1691" y="163"/>
                  </a:cubicBezTo>
                  <a:lnTo>
                    <a:pt x="1691" y="161"/>
                  </a:lnTo>
                  <a:cubicBezTo>
                    <a:pt x="1658" y="252"/>
                    <a:pt x="1623" y="342"/>
                    <a:pt x="1590" y="433"/>
                  </a:cubicBezTo>
                  <a:cubicBezTo>
                    <a:pt x="1556" y="523"/>
                    <a:pt x="1520" y="611"/>
                    <a:pt x="1482" y="701"/>
                  </a:cubicBezTo>
                  <a:cubicBezTo>
                    <a:pt x="1397" y="889"/>
                    <a:pt x="1323" y="1081"/>
                    <a:pt x="1241" y="1271"/>
                  </a:cubicBezTo>
                  <a:cubicBezTo>
                    <a:pt x="1172" y="1436"/>
                    <a:pt x="1106" y="1602"/>
                    <a:pt x="1034" y="1765"/>
                  </a:cubicBezTo>
                  <a:cubicBezTo>
                    <a:pt x="959" y="1934"/>
                    <a:pt x="884" y="2102"/>
                    <a:pt x="809" y="2271"/>
                  </a:cubicBezTo>
                  <a:cubicBezTo>
                    <a:pt x="735" y="2438"/>
                    <a:pt x="656" y="2605"/>
                    <a:pt x="586" y="2776"/>
                  </a:cubicBezTo>
                  <a:cubicBezTo>
                    <a:pt x="554" y="2854"/>
                    <a:pt x="524" y="2933"/>
                    <a:pt x="488" y="3010"/>
                  </a:cubicBezTo>
                  <a:cubicBezTo>
                    <a:pt x="453" y="3086"/>
                    <a:pt x="417" y="3163"/>
                    <a:pt x="380" y="3237"/>
                  </a:cubicBezTo>
                  <a:cubicBezTo>
                    <a:pt x="380" y="3237"/>
                    <a:pt x="380" y="3237"/>
                    <a:pt x="380" y="3237"/>
                  </a:cubicBezTo>
                  <a:lnTo>
                    <a:pt x="380" y="3237"/>
                  </a:lnTo>
                  <a:cubicBezTo>
                    <a:pt x="311" y="3377"/>
                    <a:pt x="239" y="3517"/>
                    <a:pt x="168" y="3658"/>
                  </a:cubicBezTo>
                  <a:cubicBezTo>
                    <a:pt x="133" y="3727"/>
                    <a:pt x="99" y="3795"/>
                    <a:pt x="64" y="3865"/>
                  </a:cubicBezTo>
                  <a:cubicBezTo>
                    <a:pt x="47" y="3897"/>
                    <a:pt x="30" y="3928"/>
                    <a:pt x="17" y="3962"/>
                  </a:cubicBezTo>
                  <a:cubicBezTo>
                    <a:pt x="1" y="4009"/>
                    <a:pt x="18" y="4060"/>
                    <a:pt x="65" y="4078"/>
                  </a:cubicBezTo>
                  <a:cubicBezTo>
                    <a:pt x="74" y="4082"/>
                    <a:pt x="85" y="4084"/>
                    <a:pt x="94" y="4084"/>
                  </a:cubicBezTo>
                  <a:cubicBezTo>
                    <a:pt x="96" y="4084"/>
                    <a:pt x="99" y="4084"/>
                    <a:pt x="101" y="4084"/>
                  </a:cubicBezTo>
                  <a:cubicBezTo>
                    <a:pt x="135" y="4084"/>
                    <a:pt x="168" y="4064"/>
                    <a:pt x="180" y="4030"/>
                  </a:cubicBezTo>
                  <a:cubicBezTo>
                    <a:pt x="183" y="4021"/>
                    <a:pt x="188" y="4010"/>
                    <a:pt x="193" y="4000"/>
                  </a:cubicBezTo>
                  <a:lnTo>
                    <a:pt x="193" y="4000"/>
                  </a:lnTo>
                  <a:lnTo>
                    <a:pt x="194" y="3999"/>
                  </a:lnTo>
                  <a:lnTo>
                    <a:pt x="194" y="3999"/>
                  </a:lnTo>
                  <a:cubicBezTo>
                    <a:pt x="194" y="3999"/>
                    <a:pt x="193" y="3999"/>
                    <a:pt x="193" y="3999"/>
                  </a:cubicBezTo>
                  <a:lnTo>
                    <a:pt x="193" y="3999"/>
                  </a:lnTo>
                  <a:cubicBezTo>
                    <a:pt x="194" y="3999"/>
                    <a:pt x="194" y="3999"/>
                    <a:pt x="194" y="3998"/>
                  </a:cubicBezTo>
                  <a:lnTo>
                    <a:pt x="194" y="3998"/>
                  </a:lnTo>
                  <a:cubicBezTo>
                    <a:pt x="194" y="3999"/>
                    <a:pt x="194" y="3999"/>
                    <a:pt x="194" y="3999"/>
                  </a:cubicBezTo>
                  <a:lnTo>
                    <a:pt x="194" y="3999"/>
                  </a:lnTo>
                  <a:lnTo>
                    <a:pt x="197" y="3993"/>
                  </a:lnTo>
                  <a:cubicBezTo>
                    <a:pt x="197" y="3991"/>
                    <a:pt x="198" y="3990"/>
                    <a:pt x="198" y="3990"/>
                  </a:cubicBezTo>
                  <a:lnTo>
                    <a:pt x="198" y="3991"/>
                  </a:lnTo>
                  <a:cubicBezTo>
                    <a:pt x="205" y="3978"/>
                    <a:pt x="212" y="3962"/>
                    <a:pt x="220" y="3948"/>
                  </a:cubicBezTo>
                  <a:cubicBezTo>
                    <a:pt x="297" y="3794"/>
                    <a:pt x="372" y="3639"/>
                    <a:pt x="451" y="3488"/>
                  </a:cubicBezTo>
                  <a:cubicBezTo>
                    <a:pt x="491" y="3410"/>
                    <a:pt x="529" y="3334"/>
                    <a:pt x="567" y="3255"/>
                  </a:cubicBezTo>
                  <a:cubicBezTo>
                    <a:pt x="604" y="3179"/>
                    <a:pt x="642" y="3103"/>
                    <a:pt x="676" y="3025"/>
                  </a:cubicBezTo>
                  <a:cubicBezTo>
                    <a:pt x="709" y="2947"/>
                    <a:pt x="740" y="2865"/>
                    <a:pt x="774" y="2787"/>
                  </a:cubicBezTo>
                  <a:cubicBezTo>
                    <a:pt x="808" y="2705"/>
                    <a:pt x="844" y="2626"/>
                    <a:pt x="882" y="2544"/>
                  </a:cubicBezTo>
                  <a:cubicBezTo>
                    <a:pt x="960" y="2371"/>
                    <a:pt x="1037" y="2198"/>
                    <a:pt x="1114" y="2023"/>
                  </a:cubicBezTo>
                  <a:cubicBezTo>
                    <a:pt x="1188" y="1857"/>
                    <a:pt x="1260" y="1689"/>
                    <a:pt x="1329" y="1520"/>
                  </a:cubicBezTo>
                  <a:cubicBezTo>
                    <a:pt x="1364" y="1436"/>
                    <a:pt x="1399" y="1353"/>
                    <a:pt x="1434" y="1270"/>
                  </a:cubicBezTo>
                  <a:cubicBezTo>
                    <a:pt x="1467" y="1188"/>
                    <a:pt x="1501" y="1107"/>
                    <a:pt x="1534" y="1024"/>
                  </a:cubicBezTo>
                  <a:cubicBezTo>
                    <a:pt x="1570" y="939"/>
                    <a:pt x="1608" y="853"/>
                    <a:pt x="1646" y="768"/>
                  </a:cubicBezTo>
                  <a:cubicBezTo>
                    <a:pt x="1680" y="691"/>
                    <a:pt x="1711" y="610"/>
                    <a:pt x="1742" y="532"/>
                  </a:cubicBezTo>
                  <a:cubicBezTo>
                    <a:pt x="1795" y="393"/>
                    <a:pt x="1854" y="255"/>
                    <a:pt x="1892" y="111"/>
                  </a:cubicBezTo>
                  <a:cubicBezTo>
                    <a:pt x="1904" y="64"/>
                    <a:pt x="1875" y="16"/>
                    <a:pt x="1829" y="3"/>
                  </a:cubicBezTo>
                  <a:cubicBezTo>
                    <a:pt x="1822" y="1"/>
                    <a:pt x="1815" y="0"/>
                    <a:pt x="18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1791000" y="4052100"/>
              <a:ext cx="175" cy="275"/>
            </a:xfrm>
            <a:custGeom>
              <a:avLst/>
              <a:gdLst/>
              <a:ahLst/>
              <a:cxnLst/>
              <a:rect l="l" t="t" r="r" b="b"/>
              <a:pathLst>
                <a:path w="7" h="11" extrusionOk="0">
                  <a:moveTo>
                    <a:pt x="6" y="0"/>
                  </a:moveTo>
                  <a:cubicBezTo>
                    <a:pt x="5" y="1"/>
                    <a:pt x="5" y="2"/>
                    <a:pt x="4" y="3"/>
                  </a:cubicBezTo>
                  <a:cubicBezTo>
                    <a:pt x="2" y="6"/>
                    <a:pt x="1" y="7"/>
                    <a:pt x="0" y="10"/>
                  </a:cubicBezTo>
                  <a:cubicBezTo>
                    <a:pt x="2" y="6"/>
                    <a:pt x="5" y="2"/>
                    <a:pt x="6" y="0"/>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1779175" y="4032050"/>
              <a:ext cx="16975" cy="37400"/>
            </a:xfrm>
            <a:custGeom>
              <a:avLst/>
              <a:gdLst/>
              <a:ahLst/>
              <a:cxnLst/>
              <a:rect l="l" t="t" r="r" b="b"/>
              <a:pathLst>
                <a:path w="679" h="1496" extrusionOk="0">
                  <a:moveTo>
                    <a:pt x="205" y="967"/>
                  </a:moveTo>
                  <a:lnTo>
                    <a:pt x="205" y="967"/>
                  </a:lnTo>
                  <a:cubicBezTo>
                    <a:pt x="205" y="968"/>
                    <a:pt x="204" y="968"/>
                    <a:pt x="204" y="969"/>
                  </a:cubicBezTo>
                  <a:lnTo>
                    <a:pt x="204" y="969"/>
                  </a:lnTo>
                  <a:cubicBezTo>
                    <a:pt x="204" y="968"/>
                    <a:pt x="205" y="967"/>
                    <a:pt x="205" y="967"/>
                  </a:cubicBezTo>
                  <a:close/>
                  <a:moveTo>
                    <a:pt x="302" y="1103"/>
                  </a:moveTo>
                  <a:lnTo>
                    <a:pt x="302" y="1103"/>
                  </a:lnTo>
                  <a:cubicBezTo>
                    <a:pt x="302" y="1104"/>
                    <a:pt x="301" y="1105"/>
                    <a:pt x="301" y="1105"/>
                  </a:cubicBezTo>
                  <a:cubicBezTo>
                    <a:pt x="301" y="1105"/>
                    <a:pt x="301" y="1104"/>
                    <a:pt x="302" y="1103"/>
                  </a:cubicBezTo>
                  <a:close/>
                  <a:moveTo>
                    <a:pt x="478" y="1"/>
                  </a:moveTo>
                  <a:cubicBezTo>
                    <a:pt x="439" y="1"/>
                    <a:pt x="401" y="27"/>
                    <a:pt x="391" y="66"/>
                  </a:cubicBezTo>
                  <a:cubicBezTo>
                    <a:pt x="378" y="112"/>
                    <a:pt x="377" y="159"/>
                    <a:pt x="376" y="206"/>
                  </a:cubicBezTo>
                  <a:cubicBezTo>
                    <a:pt x="366" y="337"/>
                    <a:pt x="354" y="468"/>
                    <a:pt x="329" y="596"/>
                  </a:cubicBezTo>
                  <a:lnTo>
                    <a:pt x="329" y="592"/>
                  </a:lnTo>
                  <a:cubicBezTo>
                    <a:pt x="314" y="658"/>
                    <a:pt x="299" y="722"/>
                    <a:pt x="279" y="786"/>
                  </a:cubicBezTo>
                  <a:cubicBezTo>
                    <a:pt x="258" y="848"/>
                    <a:pt x="233" y="911"/>
                    <a:pt x="202" y="972"/>
                  </a:cubicBezTo>
                  <a:cubicBezTo>
                    <a:pt x="202" y="972"/>
                    <a:pt x="202" y="972"/>
                    <a:pt x="202" y="972"/>
                  </a:cubicBezTo>
                  <a:lnTo>
                    <a:pt x="202" y="972"/>
                  </a:lnTo>
                  <a:cubicBezTo>
                    <a:pt x="167" y="1039"/>
                    <a:pt x="132" y="1108"/>
                    <a:pt x="91" y="1174"/>
                  </a:cubicBezTo>
                  <a:cubicBezTo>
                    <a:pt x="80" y="1193"/>
                    <a:pt x="78" y="1215"/>
                    <a:pt x="82" y="1235"/>
                  </a:cubicBezTo>
                  <a:cubicBezTo>
                    <a:pt x="80" y="1241"/>
                    <a:pt x="76" y="1246"/>
                    <a:pt x="73" y="1251"/>
                  </a:cubicBezTo>
                  <a:cubicBezTo>
                    <a:pt x="50" y="1293"/>
                    <a:pt x="23" y="1339"/>
                    <a:pt x="11" y="1387"/>
                  </a:cubicBezTo>
                  <a:cubicBezTo>
                    <a:pt x="1" y="1432"/>
                    <a:pt x="30" y="1480"/>
                    <a:pt x="76" y="1493"/>
                  </a:cubicBezTo>
                  <a:cubicBezTo>
                    <a:pt x="81" y="1494"/>
                    <a:pt x="87" y="1496"/>
                    <a:pt x="92" y="1496"/>
                  </a:cubicBezTo>
                  <a:lnTo>
                    <a:pt x="107" y="1496"/>
                  </a:lnTo>
                  <a:cubicBezTo>
                    <a:pt x="108" y="1493"/>
                    <a:pt x="108" y="1490"/>
                    <a:pt x="109" y="1489"/>
                  </a:cubicBezTo>
                  <a:cubicBezTo>
                    <a:pt x="119" y="1463"/>
                    <a:pt x="128" y="1437"/>
                    <a:pt x="138" y="1411"/>
                  </a:cubicBezTo>
                  <a:cubicBezTo>
                    <a:pt x="149" y="1384"/>
                    <a:pt x="161" y="1359"/>
                    <a:pt x="174" y="1334"/>
                  </a:cubicBezTo>
                  <a:cubicBezTo>
                    <a:pt x="184" y="1313"/>
                    <a:pt x="194" y="1291"/>
                    <a:pt x="205" y="1272"/>
                  </a:cubicBezTo>
                  <a:cubicBezTo>
                    <a:pt x="205" y="1272"/>
                    <a:pt x="205" y="1271"/>
                    <a:pt x="206" y="1271"/>
                  </a:cubicBezTo>
                  <a:cubicBezTo>
                    <a:pt x="217" y="1248"/>
                    <a:pt x="228" y="1226"/>
                    <a:pt x="240" y="1205"/>
                  </a:cubicBezTo>
                  <a:cubicBezTo>
                    <a:pt x="242" y="1199"/>
                    <a:pt x="246" y="1194"/>
                    <a:pt x="248" y="1190"/>
                  </a:cubicBezTo>
                  <a:cubicBezTo>
                    <a:pt x="259" y="1174"/>
                    <a:pt x="271" y="1155"/>
                    <a:pt x="281" y="1138"/>
                  </a:cubicBezTo>
                  <a:cubicBezTo>
                    <a:pt x="288" y="1126"/>
                    <a:pt x="295" y="1114"/>
                    <a:pt x="303" y="1103"/>
                  </a:cubicBezTo>
                  <a:lnTo>
                    <a:pt x="303" y="1103"/>
                  </a:lnTo>
                  <a:cubicBezTo>
                    <a:pt x="303" y="1103"/>
                    <a:pt x="303" y="1103"/>
                    <a:pt x="303" y="1103"/>
                  </a:cubicBezTo>
                  <a:cubicBezTo>
                    <a:pt x="304" y="1101"/>
                    <a:pt x="306" y="1099"/>
                    <a:pt x="307" y="1097"/>
                  </a:cubicBezTo>
                  <a:lnTo>
                    <a:pt x="307" y="1097"/>
                  </a:lnTo>
                  <a:cubicBezTo>
                    <a:pt x="307" y="1096"/>
                    <a:pt x="308" y="1096"/>
                    <a:pt x="308" y="1095"/>
                  </a:cubicBezTo>
                  <a:lnTo>
                    <a:pt x="308" y="1095"/>
                  </a:lnTo>
                  <a:cubicBezTo>
                    <a:pt x="308" y="1095"/>
                    <a:pt x="308" y="1095"/>
                    <a:pt x="308" y="1096"/>
                  </a:cubicBezTo>
                  <a:lnTo>
                    <a:pt x="308" y="1096"/>
                  </a:lnTo>
                  <a:cubicBezTo>
                    <a:pt x="317" y="1080"/>
                    <a:pt x="326" y="1063"/>
                    <a:pt x="336" y="1047"/>
                  </a:cubicBezTo>
                  <a:cubicBezTo>
                    <a:pt x="350" y="1024"/>
                    <a:pt x="366" y="1002"/>
                    <a:pt x="380" y="979"/>
                  </a:cubicBezTo>
                  <a:cubicBezTo>
                    <a:pt x="383" y="973"/>
                    <a:pt x="388" y="967"/>
                    <a:pt x="391" y="962"/>
                  </a:cubicBezTo>
                  <a:cubicBezTo>
                    <a:pt x="403" y="940"/>
                    <a:pt x="417" y="918"/>
                    <a:pt x="429" y="895"/>
                  </a:cubicBezTo>
                  <a:lnTo>
                    <a:pt x="429" y="894"/>
                  </a:lnTo>
                  <a:cubicBezTo>
                    <a:pt x="444" y="865"/>
                    <a:pt x="461" y="838"/>
                    <a:pt x="476" y="809"/>
                  </a:cubicBezTo>
                  <a:cubicBezTo>
                    <a:pt x="499" y="771"/>
                    <a:pt x="518" y="731"/>
                    <a:pt x="537" y="691"/>
                  </a:cubicBezTo>
                  <a:cubicBezTo>
                    <a:pt x="553" y="655"/>
                    <a:pt x="567" y="620"/>
                    <a:pt x="582" y="582"/>
                  </a:cubicBezTo>
                  <a:cubicBezTo>
                    <a:pt x="606" y="513"/>
                    <a:pt x="628" y="442"/>
                    <a:pt x="649" y="371"/>
                  </a:cubicBezTo>
                  <a:lnTo>
                    <a:pt x="649" y="373"/>
                  </a:lnTo>
                  <a:cubicBezTo>
                    <a:pt x="654" y="353"/>
                    <a:pt x="659" y="335"/>
                    <a:pt x="664" y="316"/>
                  </a:cubicBezTo>
                  <a:cubicBezTo>
                    <a:pt x="666" y="276"/>
                    <a:pt x="669" y="234"/>
                    <a:pt x="671" y="194"/>
                  </a:cubicBezTo>
                  <a:lnTo>
                    <a:pt x="671" y="206"/>
                  </a:lnTo>
                  <a:cubicBezTo>
                    <a:pt x="672" y="193"/>
                    <a:pt x="672" y="182"/>
                    <a:pt x="675" y="168"/>
                  </a:cubicBezTo>
                  <a:cubicBezTo>
                    <a:pt x="679" y="121"/>
                    <a:pt x="648" y="77"/>
                    <a:pt x="597" y="70"/>
                  </a:cubicBezTo>
                  <a:cubicBezTo>
                    <a:pt x="594" y="70"/>
                    <a:pt x="591" y="70"/>
                    <a:pt x="588" y="70"/>
                  </a:cubicBezTo>
                  <a:cubicBezTo>
                    <a:pt x="580" y="70"/>
                    <a:pt x="572" y="71"/>
                    <a:pt x="563" y="73"/>
                  </a:cubicBezTo>
                  <a:cubicBezTo>
                    <a:pt x="557" y="40"/>
                    <a:pt x="534" y="13"/>
                    <a:pt x="499" y="3"/>
                  </a:cubicBezTo>
                  <a:cubicBezTo>
                    <a:pt x="492" y="2"/>
                    <a:pt x="485" y="1"/>
                    <a:pt x="478" y="1"/>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1793675" y="4046325"/>
              <a:ext cx="100" cy="350"/>
            </a:xfrm>
            <a:custGeom>
              <a:avLst/>
              <a:gdLst/>
              <a:ahLst/>
              <a:cxnLst/>
              <a:rect l="l" t="t" r="r" b="b"/>
              <a:pathLst>
                <a:path w="4" h="14" extrusionOk="0">
                  <a:moveTo>
                    <a:pt x="4" y="1"/>
                  </a:moveTo>
                  <a:cubicBezTo>
                    <a:pt x="3" y="4"/>
                    <a:pt x="2" y="6"/>
                    <a:pt x="2" y="8"/>
                  </a:cubicBezTo>
                  <a:lnTo>
                    <a:pt x="2" y="8"/>
                  </a:lnTo>
                  <a:cubicBezTo>
                    <a:pt x="2" y="5"/>
                    <a:pt x="3" y="3"/>
                    <a:pt x="4" y="1"/>
                  </a:cubicBezTo>
                  <a:close/>
                  <a:moveTo>
                    <a:pt x="2" y="8"/>
                  </a:moveTo>
                  <a:lnTo>
                    <a:pt x="2" y="8"/>
                  </a:lnTo>
                  <a:cubicBezTo>
                    <a:pt x="1" y="9"/>
                    <a:pt x="1" y="10"/>
                    <a:pt x="1" y="11"/>
                  </a:cubicBezTo>
                  <a:lnTo>
                    <a:pt x="1" y="11"/>
                  </a:lnTo>
                  <a:cubicBezTo>
                    <a:pt x="1" y="10"/>
                    <a:pt x="2" y="10"/>
                    <a:pt x="2" y="9"/>
                  </a:cubicBezTo>
                  <a:cubicBezTo>
                    <a:pt x="2" y="9"/>
                    <a:pt x="2" y="9"/>
                    <a:pt x="2" y="8"/>
                  </a:cubicBezTo>
                  <a:close/>
                  <a:moveTo>
                    <a:pt x="1" y="11"/>
                  </a:moveTo>
                  <a:lnTo>
                    <a:pt x="1" y="11"/>
                  </a:lnTo>
                  <a:cubicBezTo>
                    <a:pt x="1" y="12"/>
                    <a:pt x="1" y="12"/>
                    <a:pt x="1" y="13"/>
                  </a:cubicBezTo>
                  <a:cubicBezTo>
                    <a:pt x="1" y="12"/>
                    <a:pt x="1" y="12"/>
                    <a:pt x="1" y="11"/>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1792650" y="4048975"/>
              <a:ext cx="150" cy="300"/>
            </a:xfrm>
            <a:custGeom>
              <a:avLst/>
              <a:gdLst/>
              <a:ahLst/>
              <a:cxnLst/>
              <a:rect l="l" t="t" r="r" b="b"/>
              <a:pathLst>
                <a:path w="6" h="12" extrusionOk="0">
                  <a:moveTo>
                    <a:pt x="5" y="0"/>
                  </a:moveTo>
                  <a:lnTo>
                    <a:pt x="5" y="0"/>
                  </a:lnTo>
                  <a:cubicBezTo>
                    <a:pt x="4" y="2"/>
                    <a:pt x="3" y="4"/>
                    <a:pt x="2" y="6"/>
                  </a:cubicBezTo>
                  <a:lnTo>
                    <a:pt x="2" y="6"/>
                  </a:lnTo>
                  <a:cubicBezTo>
                    <a:pt x="3" y="4"/>
                    <a:pt x="4" y="2"/>
                    <a:pt x="5" y="0"/>
                  </a:cubicBezTo>
                  <a:close/>
                  <a:moveTo>
                    <a:pt x="2" y="6"/>
                  </a:moveTo>
                  <a:cubicBezTo>
                    <a:pt x="1" y="8"/>
                    <a:pt x="1" y="9"/>
                    <a:pt x="0" y="10"/>
                  </a:cubicBezTo>
                  <a:lnTo>
                    <a:pt x="0" y="12"/>
                  </a:lnTo>
                  <a:cubicBezTo>
                    <a:pt x="1" y="10"/>
                    <a:pt x="1" y="8"/>
                    <a:pt x="2" y="6"/>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1801825" y="4059450"/>
              <a:ext cx="4475" cy="4450"/>
            </a:xfrm>
            <a:custGeom>
              <a:avLst/>
              <a:gdLst/>
              <a:ahLst/>
              <a:cxnLst/>
              <a:rect l="l" t="t" r="r" b="b"/>
              <a:pathLst>
                <a:path w="179" h="178" extrusionOk="0">
                  <a:moveTo>
                    <a:pt x="84" y="0"/>
                  </a:moveTo>
                  <a:cubicBezTo>
                    <a:pt x="37" y="0"/>
                    <a:pt x="1" y="45"/>
                    <a:pt x="1" y="90"/>
                  </a:cubicBezTo>
                  <a:cubicBezTo>
                    <a:pt x="2" y="140"/>
                    <a:pt x="43" y="176"/>
                    <a:pt x="90" y="178"/>
                  </a:cubicBezTo>
                  <a:cubicBezTo>
                    <a:pt x="92" y="178"/>
                    <a:pt x="94" y="178"/>
                    <a:pt x="95" y="178"/>
                  </a:cubicBezTo>
                  <a:cubicBezTo>
                    <a:pt x="141" y="178"/>
                    <a:pt x="178" y="133"/>
                    <a:pt x="178" y="88"/>
                  </a:cubicBezTo>
                  <a:cubicBezTo>
                    <a:pt x="177" y="37"/>
                    <a:pt x="137" y="2"/>
                    <a:pt x="88" y="0"/>
                  </a:cubicBezTo>
                  <a:cubicBezTo>
                    <a:pt x="87" y="0"/>
                    <a:pt x="85" y="0"/>
                    <a:pt x="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4"/>
            <p:cNvSpPr/>
            <p:nvPr/>
          </p:nvSpPr>
          <p:spPr>
            <a:xfrm>
              <a:off x="1806450" y="4064400"/>
              <a:ext cx="4450" cy="4475"/>
            </a:xfrm>
            <a:custGeom>
              <a:avLst/>
              <a:gdLst/>
              <a:ahLst/>
              <a:cxnLst/>
              <a:rect l="l" t="t" r="r" b="b"/>
              <a:pathLst>
                <a:path w="178" h="179" extrusionOk="0">
                  <a:moveTo>
                    <a:pt x="85" y="0"/>
                  </a:moveTo>
                  <a:cubicBezTo>
                    <a:pt x="38" y="0"/>
                    <a:pt x="0" y="46"/>
                    <a:pt x="0" y="91"/>
                  </a:cubicBezTo>
                  <a:cubicBezTo>
                    <a:pt x="1" y="142"/>
                    <a:pt x="43" y="176"/>
                    <a:pt x="90" y="179"/>
                  </a:cubicBezTo>
                  <a:cubicBezTo>
                    <a:pt x="91" y="179"/>
                    <a:pt x="92" y="179"/>
                    <a:pt x="93" y="179"/>
                  </a:cubicBezTo>
                  <a:cubicBezTo>
                    <a:pt x="139" y="179"/>
                    <a:pt x="178" y="133"/>
                    <a:pt x="178" y="88"/>
                  </a:cubicBezTo>
                  <a:cubicBezTo>
                    <a:pt x="177" y="38"/>
                    <a:pt x="137" y="3"/>
                    <a:pt x="88" y="0"/>
                  </a:cubicBezTo>
                  <a:cubicBezTo>
                    <a:pt x="87" y="0"/>
                    <a:pt x="86" y="0"/>
                    <a:pt x="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1800475" y="4066375"/>
              <a:ext cx="4475" cy="4475"/>
            </a:xfrm>
            <a:custGeom>
              <a:avLst/>
              <a:gdLst/>
              <a:ahLst/>
              <a:cxnLst/>
              <a:rect l="l" t="t" r="r" b="b"/>
              <a:pathLst>
                <a:path w="179" h="179" extrusionOk="0">
                  <a:moveTo>
                    <a:pt x="83" y="1"/>
                  </a:moveTo>
                  <a:cubicBezTo>
                    <a:pt x="38" y="1"/>
                    <a:pt x="0" y="46"/>
                    <a:pt x="0" y="91"/>
                  </a:cubicBezTo>
                  <a:cubicBezTo>
                    <a:pt x="2" y="141"/>
                    <a:pt x="43" y="176"/>
                    <a:pt x="91" y="178"/>
                  </a:cubicBezTo>
                  <a:cubicBezTo>
                    <a:pt x="92" y="178"/>
                    <a:pt x="94" y="178"/>
                    <a:pt x="95" y="178"/>
                  </a:cubicBezTo>
                  <a:cubicBezTo>
                    <a:pt x="141" y="178"/>
                    <a:pt x="179" y="133"/>
                    <a:pt x="179" y="88"/>
                  </a:cubicBezTo>
                  <a:cubicBezTo>
                    <a:pt x="178" y="38"/>
                    <a:pt x="137" y="3"/>
                    <a:pt x="88" y="1"/>
                  </a:cubicBezTo>
                  <a:cubicBezTo>
                    <a:pt x="86" y="1"/>
                    <a:pt x="85" y="1"/>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1787300" y="4133400"/>
              <a:ext cx="4500" cy="4500"/>
            </a:xfrm>
            <a:custGeom>
              <a:avLst/>
              <a:gdLst/>
              <a:ahLst/>
              <a:cxnLst/>
              <a:rect l="l" t="t" r="r" b="b"/>
              <a:pathLst>
                <a:path w="180" h="180" extrusionOk="0">
                  <a:moveTo>
                    <a:pt x="85" y="1"/>
                  </a:moveTo>
                  <a:cubicBezTo>
                    <a:pt x="39" y="1"/>
                    <a:pt x="1" y="46"/>
                    <a:pt x="1" y="92"/>
                  </a:cubicBezTo>
                  <a:cubicBezTo>
                    <a:pt x="3" y="142"/>
                    <a:pt x="42" y="176"/>
                    <a:pt x="92" y="179"/>
                  </a:cubicBezTo>
                  <a:cubicBezTo>
                    <a:pt x="93" y="179"/>
                    <a:pt x="94" y="179"/>
                    <a:pt x="95" y="179"/>
                  </a:cubicBezTo>
                  <a:cubicBezTo>
                    <a:pt x="141" y="179"/>
                    <a:pt x="179" y="134"/>
                    <a:pt x="179" y="89"/>
                  </a:cubicBezTo>
                  <a:cubicBezTo>
                    <a:pt x="178" y="39"/>
                    <a:pt x="138" y="4"/>
                    <a:pt x="88" y="1"/>
                  </a:cubicBezTo>
                  <a:cubicBezTo>
                    <a:pt x="87" y="1"/>
                    <a:pt x="86"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1784275" y="4139450"/>
              <a:ext cx="4475" cy="4475"/>
            </a:xfrm>
            <a:custGeom>
              <a:avLst/>
              <a:gdLst/>
              <a:ahLst/>
              <a:cxnLst/>
              <a:rect l="l" t="t" r="r" b="b"/>
              <a:pathLst>
                <a:path w="179" h="179" extrusionOk="0">
                  <a:moveTo>
                    <a:pt x="86" y="0"/>
                  </a:moveTo>
                  <a:cubicBezTo>
                    <a:pt x="39" y="0"/>
                    <a:pt x="1" y="46"/>
                    <a:pt x="1" y="91"/>
                  </a:cubicBezTo>
                  <a:cubicBezTo>
                    <a:pt x="2" y="141"/>
                    <a:pt x="42" y="176"/>
                    <a:pt x="91" y="179"/>
                  </a:cubicBezTo>
                  <a:cubicBezTo>
                    <a:pt x="92" y="179"/>
                    <a:pt x="93" y="179"/>
                    <a:pt x="94" y="179"/>
                  </a:cubicBezTo>
                  <a:cubicBezTo>
                    <a:pt x="141" y="179"/>
                    <a:pt x="178" y="134"/>
                    <a:pt x="178" y="88"/>
                  </a:cubicBezTo>
                  <a:cubicBezTo>
                    <a:pt x="177" y="38"/>
                    <a:pt x="137" y="3"/>
                    <a:pt x="89" y="0"/>
                  </a:cubicBezTo>
                  <a:cubicBezTo>
                    <a:pt x="88" y="0"/>
                    <a:pt x="87"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1780175" y="4165150"/>
              <a:ext cx="58325" cy="133800"/>
            </a:xfrm>
            <a:custGeom>
              <a:avLst/>
              <a:gdLst/>
              <a:ahLst/>
              <a:cxnLst/>
              <a:rect l="l" t="t" r="r" b="b"/>
              <a:pathLst>
                <a:path w="2333" h="5352" extrusionOk="0">
                  <a:moveTo>
                    <a:pt x="2200" y="0"/>
                  </a:moveTo>
                  <a:cubicBezTo>
                    <a:pt x="2192" y="59"/>
                    <a:pt x="2179" y="116"/>
                    <a:pt x="2171" y="174"/>
                  </a:cubicBezTo>
                  <a:lnTo>
                    <a:pt x="2172" y="173"/>
                  </a:lnTo>
                  <a:lnTo>
                    <a:pt x="2172" y="173"/>
                  </a:lnTo>
                  <a:cubicBezTo>
                    <a:pt x="2159" y="253"/>
                    <a:pt x="2140" y="334"/>
                    <a:pt x="2125" y="414"/>
                  </a:cubicBezTo>
                  <a:cubicBezTo>
                    <a:pt x="2109" y="497"/>
                    <a:pt x="2099" y="581"/>
                    <a:pt x="2087" y="665"/>
                  </a:cubicBezTo>
                  <a:lnTo>
                    <a:pt x="2087" y="661"/>
                  </a:lnTo>
                  <a:cubicBezTo>
                    <a:pt x="2075" y="744"/>
                    <a:pt x="2064" y="829"/>
                    <a:pt x="2051" y="914"/>
                  </a:cubicBezTo>
                  <a:cubicBezTo>
                    <a:pt x="2049" y="950"/>
                    <a:pt x="2046" y="986"/>
                    <a:pt x="2043" y="1021"/>
                  </a:cubicBezTo>
                  <a:cubicBezTo>
                    <a:pt x="2033" y="1142"/>
                    <a:pt x="2014" y="1262"/>
                    <a:pt x="1999" y="1383"/>
                  </a:cubicBezTo>
                  <a:lnTo>
                    <a:pt x="1999" y="1382"/>
                  </a:lnTo>
                  <a:cubicBezTo>
                    <a:pt x="1979" y="1503"/>
                    <a:pt x="1956" y="1622"/>
                    <a:pt x="1930" y="1742"/>
                  </a:cubicBezTo>
                  <a:cubicBezTo>
                    <a:pt x="1902" y="1861"/>
                    <a:pt x="1874" y="1980"/>
                    <a:pt x="1842" y="2096"/>
                  </a:cubicBezTo>
                  <a:lnTo>
                    <a:pt x="1842" y="2098"/>
                  </a:lnTo>
                  <a:cubicBezTo>
                    <a:pt x="1842" y="2099"/>
                    <a:pt x="1842" y="2099"/>
                    <a:pt x="1840" y="2100"/>
                  </a:cubicBezTo>
                  <a:cubicBezTo>
                    <a:pt x="1840" y="2103"/>
                    <a:pt x="1839" y="2105"/>
                    <a:pt x="1839" y="2108"/>
                  </a:cubicBezTo>
                  <a:lnTo>
                    <a:pt x="1839" y="2108"/>
                  </a:lnTo>
                  <a:cubicBezTo>
                    <a:pt x="1808" y="2205"/>
                    <a:pt x="1776" y="2301"/>
                    <a:pt x="1744" y="2397"/>
                  </a:cubicBezTo>
                  <a:cubicBezTo>
                    <a:pt x="1711" y="2489"/>
                    <a:pt x="1682" y="2583"/>
                    <a:pt x="1652" y="2676"/>
                  </a:cubicBezTo>
                  <a:cubicBezTo>
                    <a:pt x="1622" y="2769"/>
                    <a:pt x="1593" y="2862"/>
                    <a:pt x="1559" y="2955"/>
                  </a:cubicBezTo>
                  <a:cubicBezTo>
                    <a:pt x="1524" y="3050"/>
                    <a:pt x="1489" y="3145"/>
                    <a:pt x="1451" y="3238"/>
                  </a:cubicBezTo>
                  <a:cubicBezTo>
                    <a:pt x="1405" y="3339"/>
                    <a:pt x="1359" y="3437"/>
                    <a:pt x="1307" y="3535"/>
                  </a:cubicBezTo>
                  <a:cubicBezTo>
                    <a:pt x="1255" y="3635"/>
                    <a:pt x="1200" y="3731"/>
                    <a:pt x="1143" y="3828"/>
                  </a:cubicBezTo>
                  <a:cubicBezTo>
                    <a:pt x="1144" y="3828"/>
                    <a:pt x="1144" y="3828"/>
                    <a:pt x="1144" y="3828"/>
                  </a:cubicBezTo>
                  <a:lnTo>
                    <a:pt x="1144" y="3828"/>
                  </a:lnTo>
                  <a:cubicBezTo>
                    <a:pt x="1111" y="3880"/>
                    <a:pt x="1079" y="3932"/>
                    <a:pt x="1044" y="3982"/>
                  </a:cubicBezTo>
                  <a:cubicBezTo>
                    <a:pt x="1011" y="4029"/>
                    <a:pt x="976" y="4076"/>
                    <a:pt x="941" y="4122"/>
                  </a:cubicBezTo>
                  <a:cubicBezTo>
                    <a:pt x="829" y="4260"/>
                    <a:pt x="710" y="4394"/>
                    <a:pt x="583" y="4519"/>
                  </a:cubicBezTo>
                  <a:cubicBezTo>
                    <a:pt x="518" y="4580"/>
                    <a:pt x="454" y="4639"/>
                    <a:pt x="390" y="4701"/>
                  </a:cubicBezTo>
                  <a:cubicBezTo>
                    <a:pt x="393" y="4699"/>
                    <a:pt x="396" y="4696"/>
                    <a:pt x="399" y="4694"/>
                  </a:cubicBezTo>
                  <a:lnTo>
                    <a:pt x="399" y="4694"/>
                  </a:lnTo>
                  <a:cubicBezTo>
                    <a:pt x="345" y="4746"/>
                    <a:pt x="289" y="4796"/>
                    <a:pt x="234" y="4845"/>
                  </a:cubicBezTo>
                  <a:cubicBezTo>
                    <a:pt x="187" y="4890"/>
                    <a:pt x="140" y="4935"/>
                    <a:pt x="89" y="4973"/>
                  </a:cubicBezTo>
                  <a:cubicBezTo>
                    <a:pt x="64" y="4990"/>
                    <a:pt x="37" y="5004"/>
                    <a:pt x="24" y="5031"/>
                  </a:cubicBezTo>
                  <a:cubicBezTo>
                    <a:pt x="1" y="5081"/>
                    <a:pt x="24" y="5143"/>
                    <a:pt x="77" y="5159"/>
                  </a:cubicBezTo>
                  <a:cubicBezTo>
                    <a:pt x="103" y="5167"/>
                    <a:pt x="129" y="5174"/>
                    <a:pt x="155" y="5180"/>
                  </a:cubicBezTo>
                  <a:cubicBezTo>
                    <a:pt x="152" y="5221"/>
                    <a:pt x="178" y="5258"/>
                    <a:pt x="218" y="5272"/>
                  </a:cubicBezTo>
                  <a:cubicBezTo>
                    <a:pt x="220" y="5297"/>
                    <a:pt x="233" y="5322"/>
                    <a:pt x="255" y="5336"/>
                  </a:cubicBezTo>
                  <a:cubicBezTo>
                    <a:pt x="269" y="5346"/>
                    <a:pt x="285" y="5350"/>
                    <a:pt x="300" y="5351"/>
                  </a:cubicBezTo>
                  <a:cubicBezTo>
                    <a:pt x="302" y="5351"/>
                    <a:pt x="305" y="5351"/>
                    <a:pt x="307" y="5351"/>
                  </a:cubicBezTo>
                  <a:cubicBezTo>
                    <a:pt x="327" y="5351"/>
                    <a:pt x="347" y="5343"/>
                    <a:pt x="363" y="5331"/>
                  </a:cubicBezTo>
                  <a:cubicBezTo>
                    <a:pt x="384" y="5314"/>
                    <a:pt x="403" y="5297"/>
                    <a:pt x="425" y="5281"/>
                  </a:cubicBezTo>
                  <a:cubicBezTo>
                    <a:pt x="433" y="5276"/>
                    <a:pt x="440" y="5271"/>
                    <a:pt x="450" y="5265"/>
                  </a:cubicBezTo>
                  <a:lnTo>
                    <a:pt x="449" y="5265"/>
                  </a:lnTo>
                  <a:cubicBezTo>
                    <a:pt x="451" y="5263"/>
                    <a:pt x="453" y="5263"/>
                    <a:pt x="454" y="5262"/>
                  </a:cubicBezTo>
                  <a:cubicBezTo>
                    <a:pt x="468" y="5260"/>
                    <a:pt x="482" y="5255"/>
                    <a:pt x="495" y="5246"/>
                  </a:cubicBezTo>
                  <a:cubicBezTo>
                    <a:pt x="510" y="5236"/>
                    <a:pt x="523" y="5224"/>
                    <a:pt x="536" y="5212"/>
                  </a:cubicBezTo>
                  <a:cubicBezTo>
                    <a:pt x="573" y="5180"/>
                    <a:pt x="610" y="5147"/>
                    <a:pt x="645" y="5113"/>
                  </a:cubicBezTo>
                  <a:cubicBezTo>
                    <a:pt x="727" y="5031"/>
                    <a:pt x="807" y="4949"/>
                    <a:pt x="887" y="4865"/>
                  </a:cubicBezTo>
                  <a:cubicBezTo>
                    <a:pt x="971" y="4775"/>
                    <a:pt x="1057" y="4688"/>
                    <a:pt x="1135" y="4593"/>
                  </a:cubicBezTo>
                  <a:cubicBezTo>
                    <a:pt x="1156" y="4569"/>
                    <a:pt x="1176" y="4545"/>
                    <a:pt x="1197" y="4519"/>
                  </a:cubicBezTo>
                  <a:cubicBezTo>
                    <a:pt x="1243" y="4463"/>
                    <a:pt x="1291" y="4406"/>
                    <a:pt x="1328" y="4342"/>
                  </a:cubicBezTo>
                  <a:cubicBezTo>
                    <a:pt x="1340" y="4322"/>
                    <a:pt x="1352" y="4304"/>
                    <a:pt x="1361" y="4285"/>
                  </a:cubicBezTo>
                  <a:lnTo>
                    <a:pt x="1388" y="4250"/>
                  </a:lnTo>
                  <a:cubicBezTo>
                    <a:pt x="1436" y="4185"/>
                    <a:pt x="1486" y="4123"/>
                    <a:pt x="1531" y="4055"/>
                  </a:cubicBezTo>
                  <a:cubicBezTo>
                    <a:pt x="1558" y="4015"/>
                    <a:pt x="1584" y="3974"/>
                    <a:pt x="1611" y="3936"/>
                  </a:cubicBezTo>
                  <a:cubicBezTo>
                    <a:pt x="1632" y="3904"/>
                    <a:pt x="1651" y="3869"/>
                    <a:pt x="1671" y="3836"/>
                  </a:cubicBezTo>
                  <a:cubicBezTo>
                    <a:pt x="1688" y="3806"/>
                    <a:pt x="1707" y="3777"/>
                    <a:pt x="1722" y="3746"/>
                  </a:cubicBezTo>
                  <a:cubicBezTo>
                    <a:pt x="1744" y="3703"/>
                    <a:pt x="1766" y="3658"/>
                    <a:pt x="1787" y="3614"/>
                  </a:cubicBezTo>
                  <a:cubicBezTo>
                    <a:pt x="1823" y="3542"/>
                    <a:pt x="1852" y="3467"/>
                    <a:pt x="1883" y="3392"/>
                  </a:cubicBezTo>
                  <a:cubicBezTo>
                    <a:pt x="1898" y="3357"/>
                    <a:pt x="1909" y="3322"/>
                    <a:pt x="1920" y="3286"/>
                  </a:cubicBezTo>
                  <a:cubicBezTo>
                    <a:pt x="1932" y="3255"/>
                    <a:pt x="1944" y="3224"/>
                    <a:pt x="1952" y="3193"/>
                  </a:cubicBezTo>
                  <a:lnTo>
                    <a:pt x="1952" y="3193"/>
                  </a:lnTo>
                  <a:cubicBezTo>
                    <a:pt x="1951" y="3196"/>
                    <a:pt x="1951" y="3199"/>
                    <a:pt x="1950" y="3203"/>
                  </a:cubicBezTo>
                  <a:lnTo>
                    <a:pt x="1958" y="3175"/>
                  </a:lnTo>
                  <a:lnTo>
                    <a:pt x="1958" y="3177"/>
                  </a:lnTo>
                  <a:lnTo>
                    <a:pt x="1970" y="3134"/>
                  </a:lnTo>
                  <a:cubicBezTo>
                    <a:pt x="1971" y="3129"/>
                    <a:pt x="1972" y="3125"/>
                    <a:pt x="1973" y="3120"/>
                  </a:cubicBezTo>
                  <a:cubicBezTo>
                    <a:pt x="1975" y="3117"/>
                    <a:pt x="1975" y="3115"/>
                    <a:pt x="1975" y="3114"/>
                  </a:cubicBezTo>
                  <a:cubicBezTo>
                    <a:pt x="1976" y="3110"/>
                    <a:pt x="1977" y="3106"/>
                    <a:pt x="1978" y="3103"/>
                  </a:cubicBezTo>
                  <a:lnTo>
                    <a:pt x="1980" y="3101"/>
                  </a:lnTo>
                  <a:cubicBezTo>
                    <a:pt x="1981" y="3095"/>
                    <a:pt x="1983" y="3089"/>
                    <a:pt x="1985" y="3083"/>
                  </a:cubicBezTo>
                  <a:cubicBezTo>
                    <a:pt x="1992" y="3066"/>
                    <a:pt x="1994" y="3050"/>
                    <a:pt x="1999" y="3034"/>
                  </a:cubicBezTo>
                  <a:lnTo>
                    <a:pt x="1999" y="3036"/>
                  </a:lnTo>
                  <a:cubicBezTo>
                    <a:pt x="2006" y="3012"/>
                    <a:pt x="2011" y="2988"/>
                    <a:pt x="2015" y="2963"/>
                  </a:cubicBezTo>
                  <a:cubicBezTo>
                    <a:pt x="2023" y="2936"/>
                    <a:pt x="2029" y="2910"/>
                    <a:pt x="2034" y="2883"/>
                  </a:cubicBezTo>
                  <a:cubicBezTo>
                    <a:pt x="2038" y="2854"/>
                    <a:pt x="2043" y="2826"/>
                    <a:pt x="2047" y="2799"/>
                  </a:cubicBezTo>
                  <a:cubicBezTo>
                    <a:pt x="2049" y="2791"/>
                    <a:pt x="2050" y="2781"/>
                    <a:pt x="2054" y="2774"/>
                  </a:cubicBezTo>
                  <a:cubicBezTo>
                    <a:pt x="2061" y="2738"/>
                    <a:pt x="2070" y="2703"/>
                    <a:pt x="2076" y="2667"/>
                  </a:cubicBezTo>
                  <a:cubicBezTo>
                    <a:pt x="2109" y="2574"/>
                    <a:pt x="2140" y="2482"/>
                    <a:pt x="2172" y="2389"/>
                  </a:cubicBezTo>
                  <a:cubicBezTo>
                    <a:pt x="2212" y="2274"/>
                    <a:pt x="2250" y="2157"/>
                    <a:pt x="2266" y="2036"/>
                  </a:cubicBezTo>
                  <a:cubicBezTo>
                    <a:pt x="2280" y="1935"/>
                    <a:pt x="2290" y="1834"/>
                    <a:pt x="2302" y="1732"/>
                  </a:cubicBezTo>
                  <a:cubicBezTo>
                    <a:pt x="2314" y="1644"/>
                    <a:pt x="2319" y="1556"/>
                    <a:pt x="2316" y="1469"/>
                  </a:cubicBezTo>
                  <a:cubicBezTo>
                    <a:pt x="2310" y="1375"/>
                    <a:pt x="2307" y="1282"/>
                    <a:pt x="2308" y="1187"/>
                  </a:cubicBezTo>
                  <a:lnTo>
                    <a:pt x="2308" y="1187"/>
                  </a:lnTo>
                  <a:lnTo>
                    <a:pt x="2308" y="1199"/>
                  </a:lnTo>
                  <a:cubicBezTo>
                    <a:pt x="2312" y="1063"/>
                    <a:pt x="2310" y="928"/>
                    <a:pt x="2326" y="794"/>
                  </a:cubicBezTo>
                  <a:cubicBezTo>
                    <a:pt x="2332" y="748"/>
                    <a:pt x="2295" y="707"/>
                    <a:pt x="2252" y="700"/>
                  </a:cubicBezTo>
                  <a:lnTo>
                    <a:pt x="2271" y="499"/>
                  </a:lnTo>
                  <a:cubicBezTo>
                    <a:pt x="2276" y="431"/>
                    <a:pt x="2285" y="360"/>
                    <a:pt x="2290" y="291"/>
                  </a:cubicBezTo>
                  <a:cubicBezTo>
                    <a:pt x="2288" y="287"/>
                    <a:pt x="2287" y="282"/>
                    <a:pt x="2287" y="278"/>
                  </a:cubicBezTo>
                  <a:cubicBezTo>
                    <a:pt x="2276" y="241"/>
                    <a:pt x="2264" y="204"/>
                    <a:pt x="2251" y="167"/>
                  </a:cubicBezTo>
                  <a:cubicBezTo>
                    <a:pt x="2238" y="127"/>
                    <a:pt x="2224" y="86"/>
                    <a:pt x="2212" y="45"/>
                  </a:cubicBezTo>
                  <a:cubicBezTo>
                    <a:pt x="2208" y="30"/>
                    <a:pt x="2204" y="15"/>
                    <a:pt x="2200" y="0"/>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1801075" y="4247050"/>
              <a:ext cx="4650" cy="4475"/>
            </a:xfrm>
            <a:custGeom>
              <a:avLst/>
              <a:gdLst/>
              <a:ahLst/>
              <a:cxnLst/>
              <a:rect l="l" t="t" r="r" b="b"/>
              <a:pathLst>
                <a:path w="186" h="179" extrusionOk="0">
                  <a:moveTo>
                    <a:pt x="94" y="1"/>
                  </a:moveTo>
                  <a:cubicBezTo>
                    <a:pt x="48" y="1"/>
                    <a:pt x="9" y="36"/>
                    <a:pt x="5" y="82"/>
                  </a:cubicBezTo>
                  <a:cubicBezTo>
                    <a:pt x="1" y="129"/>
                    <a:pt x="38" y="175"/>
                    <a:pt x="86" y="178"/>
                  </a:cubicBezTo>
                  <a:cubicBezTo>
                    <a:pt x="88" y="178"/>
                    <a:pt x="89" y="178"/>
                    <a:pt x="90" y="178"/>
                  </a:cubicBezTo>
                  <a:cubicBezTo>
                    <a:pt x="136" y="178"/>
                    <a:pt x="177" y="144"/>
                    <a:pt x="181" y="97"/>
                  </a:cubicBezTo>
                  <a:cubicBezTo>
                    <a:pt x="186" y="50"/>
                    <a:pt x="148" y="4"/>
                    <a:pt x="100" y="1"/>
                  </a:cubicBezTo>
                  <a:cubicBezTo>
                    <a:pt x="98" y="1"/>
                    <a:pt x="96" y="1"/>
                    <a:pt x="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1803500" y="4240225"/>
              <a:ext cx="4650" cy="4475"/>
            </a:xfrm>
            <a:custGeom>
              <a:avLst/>
              <a:gdLst/>
              <a:ahLst/>
              <a:cxnLst/>
              <a:rect l="l" t="t" r="r" b="b"/>
              <a:pathLst>
                <a:path w="186" h="179" extrusionOk="0">
                  <a:moveTo>
                    <a:pt x="96" y="0"/>
                  </a:moveTo>
                  <a:cubicBezTo>
                    <a:pt x="50" y="0"/>
                    <a:pt x="8" y="35"/>
                    <a:pt x="5" y="82"/>
                  </a:cubicBezTo>
                  <a:cubicBezTo>
                    <a:pt x="1" y="128"/>
                    <a:pt x="38" y="175"/>
                    <a:pt x="85" y="178"/>
                  </a:cubicBezTo>
                  <a:cubicBezTo>
                    <a:pt x="87" y="178"/>
                    <a:pt x="89" y="178"/>
                    <a:pt x="91" y="178"/>
                  </a:cubicBezTo>
                  <a:cubicBezTo>
                    <a:pt x="137" y="178"/>
                    <a:pt x="177" y="143"/>
                    <a:pt x="181" y="96"/>
                  </a:cubicBezTo>
                  <a:cubicBezTo>
                    <a:pt x="186" y="50"/>
                    <a:pt x="147" y="3"/>
                    <a:pt x="100" y="0"/>
                  </a:cubicBezTo>
                  <a:cubicBezTo>
                    <a:pt x="99" y="0"/>
                    <a:pt x="97" y="0"/>
                    <a:pt x="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1844250" y="4105750"/>
              <a:ext cx="4600" cy="4450"/>
            </a:xfrm>
            <a:custGeom>
              <a:avLst/>
              <a:gdLst/>
              <a:ahLst/>
              <a:cxnLst/>
              <a:rect l="l" t="t" r="r" b="b"/>
              <a:pathLst>
                <a:path w="184" h="178" extrusionOk="0">
                  <a:moveTo>
                    <a:pt x="94" y="0"/>
                  </a:moveTo>
                  <a:cubicBezTo>
                    <a:pt x="48" y="0"/>
                    <a:pt x="7" y="35"/>
                    <a:pt x="3" y="82"/>
                  </a:cubicBezTo>
                  <a:cubicBezTo>
                    <a:pt x="0" y="130"/>
                    <a:pt x="37" y="175"/>
                    <a:pt x="85" y="177"/>
                  </a:cubicBezTo>
                  <a:cubicBezTo>
                    <a:pt x="87" y="177"/>
                    <a:pt x="89" y="177"/>
                    <a:pt x="91" y="177"/>
                  </a:cubicBezTo>
                  <a:cubicBezTo>
                    <a:pt x="136" y="177"/>
                    <a:pt x="177" y="143"/>
                    <a:pt x="181" y="96"/>
                  </a:cubicBezTo>
                  <a:cubicBezTo>
                    <a:pt x="184" y="49"/>
                    <a:pt x="147" y="3"/>
                    <a:pt x="99" y="1"/>
                  </a:cubicBezTo>
                  <a:cubicBezTo>
                    <a:pt x="97" y="0"/>
                    <a:pt x="95" y="0"/>
                    <a:pt x="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1841175" y="4112175"/>
              <a:ext cx="4650" cy="4450"/>
            </a:xfrm>
            <a:custGeom>
              <a:avLst/>
              <a:gdLst/>
              <a:ahLst/>
              <a:cxnLst/>
              <a:rect l="l" t="t" r="r" b="b"/>
              <a:pathLst>
                <a:path w="186" h="178" extrusionOk="0">
                  <a:moveTo>
                    <a:pt x="94" y="0"/>
                  </a:moveTo>
                  <a:cubicBezTo>
                    <a:pt x="49" y="0"/>
                    <a:pt x="8" y="35"/>
                    <a:pt x="4" y="81"/>
                  </a:cubicBezTo>
                  <a:cubicBezTo>
                    <a:pt x="1" y="127"/>
                    <a:pt x="38" y="174"/>
                    <a:pt x="85" y="177"/>
                  </a:cubicBezTo>
                  <a:cubicBezTo>
                    <a:pt x="86" y="177"/>
                    <a:pt x="88" y="177"/>
                    <a:pt x="89" y="177"/>
                  </a:cubicBezTo>
                  <a:cubicBezTo>
                    <a:pt x="135" y="177"/>
                    <a:pt x="177" y="144"/>
                    <a:pt x="181" y="95"/>
                  </a:cubicBezTo>
                  <a:cubicBezTo>
                    <a:pt x="185" y="49"/>
                    <a:pt x="147" y="3"/>
                    <a:pt x="100" y="1"/>
                  </a:cubicBezTo>
                  <a:cubicBezTo>
                    <a:pt x="98" y="0"/>
                    <a:pt x="96" y="0"/>
                    <a:pt x="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1847625" y="4111600"/>
              <a:ext cx="4650" cy="4475"/>
            </a:xfrm>
            <a:custGeom>
              <a:avLst/>
              <a:gdLst/>
              <a:ahLst/>
              <a:cxnLst/>
              <a:rect l="l" t="t" r="r" b="b"/>
              <a:pathLst>
                <a:path w="186" h="179" extrusionOk="0">
                  <a:moveTo>
                    <a:pt x="96" y="1"/>
                  </a:moveTo>
                  <a:cubicBezTo>
                    <a:pt x="49" y="1"/>
                    <a:pt x="8" y="36"/>
                    <a:pt x="5" y="82"/>
                  </a:cubicBezTo>
                  <a:cubicBezTo>
                    <a:pt x="1" y="129"/>
                    <a:pt x="38" y="175"/>
                    <a:pt x="85" y="178"/>
                  </a:cubicBezTo>
                  <a:cubicBezTo>
                    <a:pt x="86" y="178"/>
                    <a:pt x="88" y="178"/>
                    <a:pt x="89" y="178"/>
                  </a:cubicBezTo>
                  <a:cubicBezTo>
                    <a:pt x="136" y="178"/>
                    <a:pt x="177" y="144"/>
                    <a:pt x="181" y="97"/>
                  </a:cubicBezTo>
                  <a:cubicBezTo>
                    <a:pt x="185" y="50"/>
                    <a:pt x="147" y="4"/>
                    <a:pt x="100" y="1"/>
                  </a:cubicBezTo>
                  <a:cubicBezTo>
                    <a:pt x="98" y="1"/>
                    <a:pt x="97" y="1"/>
                    <a:pt x="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1865925" y="4197125"/>
              <a:ext cx="4600" cy="4475"/>
            </a:xfrm>
            <a:custGeom>
              <a:avLst/>
              <a:gdLst/>
              <a:ahLst/>
              <a:cxnLst/>
              <a:rect l="l" t="t" r="r" b="b"/>
              <a:pathLst>
                <a:path w="184" h="179" extrusionOk="0">
                  <a:moveTo>
                    <a:pt x="95" y="1"/>
                  </a:moveTo>
                  <a:cubicBezTo>
                    <a:pt x="49" y="1"/>
                    <a:pt x="7" y="35"/>
                    <a:pt x="3" y="82"/>
                  </a:cubicBezTo>
                  <a:cubicBezTo>
                    <a:pt x="0" y="130"/>
                    <a:pt x="36" y="175"/>
                    <a:pt x="85" y="178"/>
                  </a:cubicBezTo>
                  <a:cubicBezTo>
                    <a:pt x="86" y="178"/>
                    <a:pt x="87" y="179"/>
                    <a:pt x="89" y="179"/>
                  </a:cubicBezTo>
                  <a:cubicBezTo>
                    <a:pt x="135" y="179"/>
                    <a:pt x="177" y="144"/>
                    <a:pt x="181" y="97"/>
                  </a:cubicBezTo>
                  <a:cubicBezTo>
                    <a:pt x="184" y="50"/>
                    <a:pt x="147" y="4"/>
                    <a:pt x="99" y="1"/>
                  </a:cubicBezTo>
                  <a:cubicBezTo>
                    <a:pt x="98" y="1"/>
                    <a:pt x="97" y="1"/>
                    <a:pt x="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1866350" y="4204175"/>
              <a:ext cx="4650" cy="4450"/>
            </a:xfrm>
            <a:custGeom>
              <a:avLst/>
              <a:gdLst/>
              <a:ahLst/>
              <a:cxnLst/>
              <a:rect l="l" t="t" r="r" b="b"/>
              <a:pathLst>
                <a:path w="186" h="178" extrusionOk="0">
                  <a:moveTo>
                    <a:pt x="94" y="0"/>
                  </a:moveTo>
                  <a:cubicBezTo>
                    <a:pt x="49" y="0"/>
                    <a:pt x="9" y="35"/>
                    <a:pt x="5" y="82"/>
                  </a:cubicBezTo>
                  <a:cubicBezTo>
                    <a:pt x="1" y="129"/>
                    <a:pt x="38" y="175"/>
                    <a:pt x="86" y="177"/>
                  </a:cubicBezTo>
                  <a:cubicBezTo>
                    <a:pt x="88" y="177"/>
                    <a:pt x="90" y="177"/>
                    <a:pt x="92" y="177"/>
                  </a:cubicBezTo>
                  <a:cubicBezTo>
                    <a:pt x="137" y="177"/>
                    <a:pt x="177" y="143"/>
                    <a:pt x="181" y="96"/>
                  </a:cubicBezTo>
                  <a:cubicBezTo>
                    <a:pt x="185" y="48"/>
                    <a:pt x="149" y="3"/>
                    <a:pt x="100" y="1"/>
                  </a:cubicBezTo>
                  <a:cubicBezTo>
                    <a:pt x="98" y="1"/>
                    <a:pt x="96" y="0"/>
                    <a:pt x="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1862625" y="4266125"/>
              <a:ext cx="4675" cy="4450"/>
            </a:xfrm>
            <a:custGeom>
              <a:avLst/>
              <a:gdLst/>
              <a:ahLst/>
              <a:cxnLst/>
              <a:rect l="l" t="t" r="r" b="b"/>
              <a:pathLst>
                <a:path w="187" h="178" extrusionOk="0">
                  <a:moveTo>
                    <a:pt x="99" y="0"/>
                  </a:moveTo>
                  <a:cubicBezTo>
                    <a:pt x="53" y="0"/>
                    <a:pt x="10" y="31"/>
                    <a:pt x="5" y="79"/>
                  </a:cubicBezTo>
                  <a:cubicBezTo>
                    <a:pt x="0" y="124"/>
                    <a:pt x="36" y="175"/>
                    <a:pt x="84" y="177"/>
                  </a:cubicBezTo>
                  <a:cubicBezTo>
                    <a:pt x="86" y="177"/>
                    <a:pt x="88" y="177"/>
                    <a:pt x="90" y="177"/>
                  </a:cubicBezTo>
                  <a:cubicBezTo>
                    <a:pt x="135" y="177"/>
                    <a:pt x="177" y="147"/>
                    <a:pt x="182" y="99"/>
                  </a:cubicBezTo>
                  <a:cubicBezTo>
                    <a:pt x="187" y="53"/>
                    <a:pt x="152" y="4"/>
                    <a:pt x="103" y="0"/>
                  </a:cubicBezTo>
                  <a:cubicBezTo>
                    <a:pt x="102" y="0"/>
                    <a:pt x="100" y="0"/>
                    <a:pt x="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1818075" y="4295550"/>
              <a:ext cx="4700" cy="4475"/>
            </a:xfrm>
            <a:custGeom>
              <a:avLst/>
              <a:gdLst/>
              <a:ahLst/>
              <a:cxnLst/>
              <a:rect l="l" t="t" r="r" b="b"/>
              <a:pathLst>
                <a:path w="188" h="179" extrusionOk="0">
                  <a:moveTo>
                    <a:pt x="102" y="1"/>
                  </a:moveTo>
                  <a:cubicBezTo>
                    <a:pt x="53" y="1"/>
                    <a:pt x="11" y="31"/>
                    <a:pt x="6" y="80"/>
                  </a:cubicBezTo>
                  <a:cubicBezTo>
                    <a:pt x="1" y="125"/>
                    <a:pt x="36" y="175"/>
                    <a:pt x="84" y="178"/>
                  </a:cubicBezTo>
                  <a:cubicBezTo>
                    <a:pt x="86" y="179"/>
                    <a:pt x="87" y="179"/>
                    <a:pt x="89" y="179"/>
                  </a:cubicBezTo>
                  <a:cubicBezTo>
                    <a:pt x="135" y="179"/>
                    <a:pt x="178" y="148"/>
                    <a:pt x="183" y="99"/>
                  </a:cubicBezTo>
                  <a:cubicBezTo>
                    <a:pt x="188" y="55"/>
                    <a:pt x="153" y="4"/>
                    <a:pt x="104" y="1"/>
                  </a:cubicBezTo>
                  <a:cubicBezTo>
                    <a:pt x="103" y="1"/>
                    <a:pt x="102"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1822600" y="4290775"/>
              <a:ext cx="4700" cy="4475"/>
            </a:xfrm>
            <a:custGeom>
              <a:avLst/>
              <a:gdLst/>
              <a:ahLst/>
              <a:cxnLst/>
              <a:rect l="l" t="t" r="r" b="b"/>
              <a:pathLst>
                <a:path w="188" h="179" extrusionOk="0">
                  <a:moveTo>
                    <a:pt x="99" y="1"/>
                  </a:moveTo>
                  <a:cubicBezTo>
                    <a:pt x="53" y="1"/>
                    <a:pt x="11" y="32"/>
                    <a:pt x="6" y="81"/>
                  </a:cubicBezTo>
                  <a:cubicBezTo>
                    <a:pt x="0" y="125"/>
                    <a:pt x="36" y="175"/>
                    <a:pt x="84" y="179"/>
                  </a:cubicBezTo>
                  <a:cubicBezTo>
                    <a:pt x="85" y="179"/>
                    <a:pt x="86" y="179"/>
                    <a:pt x="86" y="179"/>
                  </a:cubicBezTo>
                  <a:cubicBezTo>
                    <a:pt x="133" y="179"/>
                    <a:pt x="177" y="148"/>
                    <a:pt x="182" y="99"/>
                  </a:cubicBezTo>
                  <a:cubicBezTo>
                    <a:pt x="187" y="55"/>
                    <a:pt x="152" y="4"/>
                    <a:pt x="104" y="1"/>
                  </a:cubicBezTo>
                  <a:cubicBezTo>
                    <a:pt x="102" y="1"/>
                    <a:pt x="101" y="1"/>
                    <a:pt x="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1792725" y="4348200"/>
              <a:ext cx="4725" cy="4450"/>
            </a:xfrm>
            <a:custGeom>
              <a:avLst/>
              <a:gdLst/>
              <a:ahLst/>
              <a:cxnLst/>
              <a:rect l="l" t="t" r="r" b="b"/>
              <a:pathLst>
                <a:path w="189" h="178" extrusionOk="0">
                  <a:moveTo>
                    <a:pt x="99" y="0"/>
                  </a:moveTo>
                  <a:cubicBezTo>
                    <a:pt x="53" y="0"/>
                    <a:pt x="11" y="31"/>
                    <a:pt x="6" y="80"/>
                  </a:cubicBezTo>
                  <a:cubicBezTo>
                    <a:pt x="0" y="124"/>
                    <a:pt x="36" y="175"/>
                    <a:pt x="85" y="178"/>
                  </a:cubicBezTo>
                  <a:cubicBezTo>
                    <a:pt x="87" y="178"/>
                    <a:pt x="88" y="178"/>
                    <a:pt x="90" y="178"/>
                  </a:cubicBezTo>
                  <a:cubicBezTo>
                    <a:pt x="135" y="178"/>
                    <a:pt x="178" y="147"/>
                    <a:pt x="183" y="98"/>
                  </a:cubicBezTo>
                  <a:cubicBezTo>
                    <a:pt x="188" y="54"/>
                    <a:pt x="152" y="3"/>
                    <a:pt x="104" y="0"/>
                  </a:cubicBezTo>
                  <a:cubicBezTo>
                    <a:pt x="102" y="0"/>
                    <a:pt x="101" y="0"/>
                    <a:pt x="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1795925" y="4354075"/>
              <a:ext cx="4700" cy="4450"/>
            </a:xfrm>
            <a:custGeom>
              <a:avLst/>
              <a:gdLst/>
              <a:ahLst/>
              <a:cxnLst/>
              <a:rect l="l" t="t" r="r" b="b"/>
              <a:pathLst>
                <a:path w="188" h="178" extrusionOk="0">
                  <a:moveTo>
                    <a:pt x="97" y="0"/>
                  </a:moveTo>
                  <a:cubicBezTo>
                    <a:pt x="52" y="0"/>
                    <a:pt x="10" y="31"/>
                    <a:pt x="6" y="79"/>
                  </a:cubicBezTo>
                  <a:cubicBezTo>
                    <a:pt x="0" y="124"/>
                    <a:pt x="37" y="175"/>
                    <a:pt x="84" y="177"/>
                  </a:cubicBezTo>
                  <a:cubicBezTo>
                    <a:pt x="86" y="177"/>
                    <a:pt x="88" y="177"/>
                    <a:pt x="91" y="177"/>
                  </a:cubicBezTo>
                  <a:cubicBezTo>
                    <a:pt x="136" y="177"/>
                    <a:pt x="177" y="147"/>
                    <a:pt x="182" y="99"/>
                  </a:cubicBezTo>
                  <a:cubicBezTo>
                    <a:pt x="187" y="53"/>
                    <a:pt x="153" y="3"/>
                    <a:pt x="104" y="1"/>
                  </a:cubicBezTo>
                  <a:cubicBezTo>
                    <a:pt x="101" y="0"/>
                    <a:pt x="99" y="0"/>
                    <a:pt x="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1799275" y="4348175"/>
              <a:ext cx="4700" cy="4425"/>
            </a:xfrm>
            <a:custGeom>
              <a:avLst/>
              <a:gdLst/>
              <a:ahLst/>
              <a:cxnLst/>
              <a:rect l="l" t="t" r="r" b="b"/>
              <a:pathLst>
                <a:path w="188" h="177" extrusionOk="0">
                  <a:moveTo>
                    <a:pt x="99" y="0"/>
                  </a:moveTo>
                  <a:cubicBezTo>
                    <a:pt x="53" y="0"/>
                    <a:pt x="11" y="31"/>
                    <a:pt x="6" y="79"/>
                  </a:cubicBezTo>
                  <a:cubicBezTo>
                    <a:pt x="1" y="124"/>
                    <a:pt x="36" y="175"/>
                    <a:pt x="84" y="177"/>
                  </a:cubicBezTo>
                  <a:cubicBezTo>
                    <a:pt x="86" y="177"/>
                    <a:pt x="89" y="177"/>
                    <a:pt x="91" y="177"/>
                  </a:cubicBezTo>
                  <a:cubicBezTo>
                    <a:pt x="138" y="177"/>
                    <a:pt x="177" y="147"/>
                    <a:pt x="182" y="98"/>
                  </a:cubicBezTo>
                  <a:cubicBezTo>
                    <a:pt x="187" y="53"/>
                    <a:pt x="153" y="3"/>
                    <a:pt x="104" y="0"/>
                  </a:cubicBezTo>
                  <a:cubicBezTo>
                    <a:pt x="102" y="0"/>
                    <a:pt x="101" y="0"/>
                    <a:pt x="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1823625" y="4347500"/>
              <a:ext cx="14150" cy="17075"/>
            </a:xfrm>
            <a:custGeom>
              <a:avLst/>
              <a:gdLst/>
              <a:ahLst/>
              <a:cxnLst/>
              <a:rect l="l" t="t" r="r" b="b"/>
              <a:pathLst>
                <a:path w="566" h="683" extrusionOk="0">
                  <a:moveTo>
                    <a:pt x="431" y="0"/>
                  </a:moveTo>
                  <a:cubicBezTo>
                    <a:pt x="426" y="0"/>
                    <a:pt x="422" y="1"/>
                    <a:pt x="418" y="1"/>
                  </a:cubicBezTo>
                  <a:cubicBezTo>
                    <a:pt x="395" y="6"/>
                    <a:pt x="379" y="15"/>
                    <a:pt x="366" y="27"/>
                  </a:cubicBezTo>
                  <a:lnTo>
                    <a:pt x="362" y="31"/>
                  </a:lnTo>
                  <a:lnTo>
                    <a:pt x="354" y="39"/>
                  </a:lnTo>
                  <a:cubicBezTo>
                    <a:pt x="343" y="48"/>
                    <a:pt x="333" y="58"/>
                    <a:pt x="323" y="67"/>
                  </a:cubicBezTo>
                  <a:cubicBezTo>
                    <a:pt x="281" y="104"/>
                    <a:pt x="240" y="141"/>
                    <a:pt x="199" y="177"/>
                  </a:cubicBezTo>
                  <a:cubicBezTo>
                    <a:pt x="192" y="181"/>
                    <a:pt x="183" y="186"/>
                    <a:pt x="177" y="193"/>
                  </a:cubicBezTo>
                  <a:cubicBezTo>
                    <a:pt x="166" y="207"/>
                    <a:pt x="152" y="218"/>
                    <a:pt x="140" y="229"/>
                  </a:cubicBezTo>
                  <a:cubicBezTo>
                    <a:pt x="105" y="260"/>
                    <a:pt x="72" y="290"/>
                    <a:pt x="38" y="321"/>
                  </a:cubicBezTo>
                  <a:cubicBezTo>
                    <a:pt x="1" y="355"/>
                    <a:pt x="7" y="419"/>
                    <a:pt x="44" y="451"/>
                  </a:cubicBezTo>
                  <a:lnTo>
                    <a:pt x="41" y="460"/>
                  </a:lnTo>
                  <a:cubicBezTo>
                    <a:pt x="21" y="500"/>
                    <a:pt x="42" y="548"/>
                    <a:pt x="78" y="570"/>
                  </a:cubicBezTo>
                  <a:cubicBezTo>
                    <a:pt x="83" y="573"/>
                    <a:pt x="90" y="577"/>
                    <a:pt x="95" y="579"/>
                  </a:cubicBezTo>
                  <a:cubicBezTo>
                    <a:pt x="88" y="615"/>
                    <a:pt x="106" y="653"/>
                    <a:pt x="139" y="671"/>
                  </a:cubicBezTo>
                  <a:cubicBezTo>
                    <a:pt x="150" y="677"/>
                    <a:pt x="165" y="682"/>
                    <a:pt x="177" y="683"/>
                  </a:cubicBezTo>
                  <a:cubicBezTo>
                    <a:pt x="179" y="683"/>
                    <a:pt x="180" y="683"/>
                    <a:pt x="182" y="683"/>
                  </a:cubicBezTo>
                  <a:cubicBezTo>
                    <a:pt x="201" y="683"/>
                    <a:pt x="221" y="676"/>
                    <a:pt x="237" y="665"/>
                  </a:cubicBezTo>
                  <a:cubicBezTo>
                    <a:pt x="239" y="662"/>
                    <a:pt x="242" y="661"/>
                    <a:pt x="244" y="658"/>
                  </a:cubicBezTo>
                  <a:cubicBezTo>
                    <a:pt x="266" y="647"/>
                    <a:pt x="285" y="630"/>
                    <a:pt x="301" y="613"/>
                  </a:cubicBezTo>
                  <a:lnTo>
                    <a:pt x="305" y="609"/>
                  </a:lnTo>
                  <a:lnTo>
                    <a:pt x="394" y="536"/>
                  </a:lnTo>
                  <a:cubicBezTo>
                    <a:pt x="421" y="513"/>
                    <a:pt x="447" y="493"/>
                    <a:pt x="474" y="472"/>
                  </a:cubicBezTo>
                  <a:cubicBezTo>
                    <a:pt x="500" y="450"/>
                    <a:pt x="508" y="422"/>
                    <a:pt x="507" y="388"/>
                  </a:cubicBezTo>
                  <a:cubicBezTo>
                    <a:pt x="506" y="379"/>
                    <a:pt x="505" y="371"/>
                    <a:pt x="501" y="363"/>
                  </a:cubicBezTo>
                  <a:cubicBezTo>
                    <a:pt x="512" y="330"/>
                    <a:pt x="502" y="290"/>
                    <a:pt x="474" y="268"/>
                  </a:cubicBezTo>
                  <a:cubicBezTo>
                    <a:pt x="475" y="265"/>
                    <a:pt x="476" y="260"/>
                    <a:pt x="480" y="257"/>
                  </a:cubicBezTo>
                  <a:cubicBezTo>
                    <a:pt x="478" y="253"/>
                    <a:pt x="478" y="252"/>
                    <a:pt x="480" y="250"/>
                  </a:cubicBezTo>
                  <a:cubicBezTo>
                    <a:pt x="490" y="237"/>
                    <a:pt x="501" y="222"/>
                    <a:pt x="512" y="207"/>
                  </a:cubicBezTo>
                  <a:cubicBezTo>
                    <a:pt x="521" y="193"/>
                    <a:pt x="529" y="182"/>
                    <a:pt x="537" y="168"/>
                  </a:cubicBezTo>
                  <a:cubicBezTo>
                    <a:pt x="544" y="157"/>
                    <a:pt x="547" y="146"/>
                    <a:pt x="550" y="135"/>
                  </a:cubicBezTo>
                  <a:cubicBezTo>
                    <a:pt x="565" y="89"/>
                    <a:pt x="533" y="41"/>
                    <a:pt x="491" y="26"/>
                  </a:cubicBezTo>
                  <a:cubicBezTo>
                    <a:pt x="475" y="11"/>
                    <a:pt x="453" y="0"/>
                    <a:pt x="431" y="0"/>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1754000" y="4341350"/>
              <a:ext cx="4475" cy="4500"/>
            </a:xfrm>
            <a:custGeom>
              <a:avLst/>
              <a:gdLst/>
              <a:ahLst/>
              <a:cxnLst/>
              <a:rect l="l" t="t" r="r" b="b"/>
              <a:pathLst>
                <a:path w="179" h="180" extrusionOk="0">
                  <a:moveTo>
                    <a:pt x="86" y="1"/>
                  </a:moveTo>
                  <a:cubicBezTo>
                    <a:pt x="40" y="1"/>
                    <a:pt x="1" y="44"/>
                    <a:pt x="0" y="91"/>
                  </a:cubicBezTo>
                  <a:cubicBezTo>
                    <a:pt x="0" y="140"/>
                    <a:pt x="41" y="176"/>
                    <a:pt x="89" y="179"/>
                  </a:cubicBezTo>
                  <a:cubicBezTo>
                    <a:pt x="90" y="179"/>
                    <a:pt x="91" y="179"/>
                    <a:pt x="92" y="179"/>
                  </a:cubicBezTo>
                  <a:cubicBezTo>
                    <a:pt x="139" y="179"/>
                    <a:pt x="177" y="136"/>
                    <a:pt x="179" y="91"/>
                  </a:cubicBezTo>
                  <a:cubicBezTo>
                    <a:pt x="179" y="40"/>
                    <a:pt x="138" y="4"/>
                    <a:pt x="89" y="1"/>
                  </a:cubicBezTo>
                  <a:cubicBezTo>
                    <a:pt x="88" y="1"/>
                    <a:pt x="87" y="1"/>
                    <a:pt x="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1771275" y="4402550"/>
              <a:ext cx="72150" cy="49750"/>
            </a:xfrm>
            <a:custGeom>
              <a:avLst/>
              <a:gdLst/>
              <a:ahLst/>
              <a:cxnLst/>
              <a:rect l="l" t="t" r="r" b="b"/>
              <a:pathLst>
                <a:path w="2886" h="1990" extrusionOk="0">
                  <a:moveTo>
                    <a:pt x="2703" y="0"/>
                  </a:moveTo>
                  <a:cubicBezTo>
                    <a:pt x="2687" y="0"/>
                    <a:pt x="2671" y="4"/>
                    <a:pt x="2658" y="13"/>
                  </a:cubicBezTo>
                  <a:cubicBezTo>
                    <a:pt x="2628" y="33"/>
                    <a:pt x="2606" y="58"/>
                    <a:pt x="2580" y="83"/>
                  </a:cubicBezTo>
                  <a:cubicBezTo>
                    <a:pt x="2559" y="104"/>
                    <a:pt x="2539" y="122"/>
                    <a:pt x="2518" y="142"/>
                  </a:cubicBezTo>
                  <a:cubicBezTo>
                    <a:pt x="2515" y="145"/>
                    <a:pt x="2511" y="147"/>
                    <a:pt x="2509" y="150"/>
                  </a:cubicBezTo>
                  <a:cubicBezTo>
                    <a:pt x="2477" y="161"/>
                    <a:pt x="2444" y="171"/>
                    <a:pt x="2413" y="183"/>
                  </a:cubicBezTo>
                  <a:cubicBezTo>
                    <a:pt x="2386" y="197"/>
                    <a:pt x="2359" y="208"/>
                    <a:pt x="2332" y="219"/>
                  </a:cubicBezTo>
                  <a:cubicBezTo>
                    <a:pt x="2301" y="234"/>
                    <a:pt x="2272" y="251"/>
                    <a:pt x="2241" y="269"/>
                  </a:cubicBezTo>
                  <a:cubicBezTo>
                    <a:pt x="2220" y="280"/>
                    <a:pt x="2199" y="293"/>
                    <a:pt x="2177" y="304"/>
                  </a:cubicBezTo>
                  <a:cubicBezTo>
                    <a:pt x="2074" y="364"/>
                    <a:pt x="1968" y="422"/>
                    <a:pt x="1863" y="478"/>
                  </a:cubicBezTo>
                  <a:cubicBezTo>
                    <a:pt x="1863" y="478"/>
                    <a:pt x="1864" y="478"/>
                    <a:pt x="1864" y="478"/>
                  </a:cubicBezTo>
                  <a:lnTo>
                    <a:pt x="1864" y="478"/>
                  </a:lnTo>
                  <a:cubicBezTo>
                    <a:pt x="1688" y="570"/>
                    <a:pt x="1515" y="663"/>
                    <a:pt x="1342" y="759"/>
                  </a:cubicBezTo>
                  <a:cubicBezTo>
                    <a:pt x="1259" y="806"/>
                    <a:pt x="1174" y="854"/>
                    <a:pt x="1092" y="904"/>
                  </a:cubicBezTo>
                  <a:cubicBezTo>
                    <a:pt x="1011" y="950"/>
                    <a:pt x="930" y="994"/>
                    <a:pt x="847" y="1038"/>
                  </a:cubicBezTo>
                  <a:cubicBezTo>
                    <a:pt x="805" y="1061"/>
                    <a:pt x="794" y="1120"/>
                    <a:pt x="817" y="1159"/>
                  </a:cubicBezTo>
                  <a:cubicBezTo>
                    <a:pt x="825" y="1170"/>
                    <a:pt x="834" y="1179"/>
                    <a:pt x="844" y="1185"/>
                  </a:cubicBezTo>
                  <a:cubicBezTo>
                    <a:pt x="844" y="1188"/>
                    <a:pt x="843" y="1191"/>
                    <a:pt x="843" y="1194"/>
                  </a:cubicBezTo>
                  <a:cubicBezTo>
                    <a:pt x="785" y="1220"/>
                    <a:pt x="728" y="1247"/>
                    <a:pt x="672" y="1276"/>
                  </a:cubicBezTo>
                  <a:cubicBezTo>
                    <a:pt x="662" y="1280"/>
                    <a:pt x="653" y="1286"/>
                    <a:pt x="645" y="1291"/>
                  </a:cubicBezTo>
                  <a:cubicBezTo>
                    <a:pt x="635" y="1287"/>
                    <a:pt x="625" y="1285"/>
                    <a:pt x="614" y="1285"/>
                  </a:cubicBezTo>
                  <a:cubicBezTo>
                    <a:pt x="602" y="1285"/>
                    <a:pt x="591" y="1287"/>
                    <a:pt x="580" y="1293"/>
                  </a:cubicBezTo>
                  <a:cubicBezTo>
                    <a:pt x="579" y="1294"/>
                    <a:pt x="576" y="1294"/>
                    <a:pt x="575" y="1296"/>
                  </a:cubicBezTo>
                  <a:cubicBezTo>
                    <a:pt x="565" y="1297"/>
                    <a:pt x="555" y="1298"/>
                    <a:pt x="547" y="1303"/>
                  </a:cubicBezTo>
                  <a:cubicBezTo>
                    <a:pt x="485" y="1330"/>
                    <a:pt x="425" y="1361"/>
                    <a:pt x="364" y="1392"/>
                  </a:cubicBezTo>
                  <a:cubicBezTo>
                    <a:pt x="353" y="1399"/>
                    <a:pt x="341" y="1404"/>
                    <a:pt x="330" y="1410"/>
                  </a:cubicBezTo>
                  <a:cubicBezTo>
                    <a:pt x="322" y="1415"/>
                    <a:pt x="316" y="1417"/>
                    <a:pt x="307" y="1421"/>
                  </a:cubicBezTo>
                  <a:cubicBezTo>
                    <a:pt x="261" y="1441"/>
                    <a:pt x="214" y="1463"/>
                    <a:pt x="170" y="1485"/>
                  </a:cubicBezTo>
                  <a:cubicBezTo>
                    <a:pt x="137" y="1500"/>
                    <a:pt x="103" y="1514"/>
                    <a:pt x="72" y="1533"/>
                  </a:cubicBezTo>
                  <a:cubicBezTo>
                    <a:pt x="34" y="1556"/>
                    <a:pt x="18" y="1605"/>
                    <a:pt x="37" y="1645"/>
                  </a:cubicBezTo>
                  <a:cubicBezTo>
                    <a:pt x="39" y="1650"/>
                    <a:pt x="41" y="1654"/>
                    <a:pt x="44" y="1658"/>
                  </a:cubicBezTo>
                  <a:cubicBezTo>
                    <a:pt x="7" y="1689"/>
                    <a:pt x="1" y="1745"/>
                    <a:pt x="32" y="1783"/>
                  </a:cubicBezTo>
                  <a:cubicBezTo>
                    <a:pt x="42" y="1796"/>
                    <a:pt x="58" y="1807"/>
                    <a:pt x="73" y="1812"/>
                  </a:cubicBezTo>
                  <a:cubicBezTo>
                    <a:pt x="69" y="1827"/>
                    <a:pt x="69" y="1844"/>
                    <a:pt x="74" y="1858"/>
                  </a:cubicBezTo>
                  <a:cubicBezTo>
                    <a:pt x="75" y="1860"/>
                    <a:pt x="77" y="1860"/>
                    <a:pt x="78" y="1863"/>
                  </a:cubicBezTo>
                  <a:cubicBezTo>
                    <a:pt x="62" y="1901"/>
                    <a:pt x="69" y="1947"/>
                    <a:pt x="104" y="1973"/>
                  </a:cubicBezTo>
                  <a:cubicBezTo>
                    <a:pt x="118" y="1983"/>
                    <a:pt x="135" y="1988"/>
                    <a:pt x="150" y="1989"/>
                  </a:cubicBezTo>
                  <a:cubicBezTo>
                    <a:pt x="152" y="1989"/>
                    <a:pt x="154" y="1989"/>
                    <a:pt x="155" y="1989"/>
                  </a:cubicBezTo>
                  <a:cubicBezTo>
                    <a:pt x="175" y="1989"/>
                    <a:pt x="195" y="1983"/>
                    <a:pt x="211" y="1970"/>
                  </a:cubicBezTo>
                  <a:cubicBezTo>
                    <a:pt x="221" y="1964"/>
                    <a:pt x="230" y="1959"/>
                    <a:pt x="240" y="1954"/>
                  </a:cubicBezTo>
                  <a:lnTo>
                    <a:pt x="240" y="1954"/>
                  </a:lnTo>
                  <a:cubicBezTo>
                    <a:pt x="239" y="1954"/>
                    <a:pt x="239" y="1954"/>
                    <a:pt x="239" y="1954"/>
                  </a:cubicBezTo>
                  <a:cubicBezTo>
                    <a:pt x="240" y="1954"/>
                    <a:pt x="240" y="1954"/>
                    <a:pt x="241" y="1953"/>
                  </a:cubicBezTo>
                  <a:lnTo>
                    <a:pt x="241" y="1953"/>
                  </a:lnTo>
                  <a:cubicBezTo>
                    <a:pt x="241" y="1953"/>
                    <a:pt x="241" y="1953"/>
                    <a:pt x="241" y="1953"/>
                  </a:cubicBezTo>
                  <a:lnTo>
                    <a:pt x="241" y="1953"/>
                  </a:lnTo>
                  <a:cubicBezTo>
                    <a:pt x="241" y="1953"/>
                    <a:pt x="242" y="1953"/>
                    <a:pt x="242" y="1953"/>
                  </a:cubicBezTo>
                  <a:lnTo>
                    <a:pt x="242" y="1953"/>
                  </a:lnTo>
                  <a:cubicBezTo>
                    <a:pt x="242" y="1953"/>
                    <a:pt x="242" y="1953"/>
                    <a:pt x="241" y="1953"/>
                  </a:cubicBezTo>
                  <a:lnTo>
                    <a:pt x="241" y="1953"/>
                  </a:lnTo>
                  <a:cubicBezTo>
                    <a:pt x="242" y="1953"/>
                    <a:pt x="243" y="1953"/>
                    <a:pt x="243" y="1952"/>
                  </a:cubicBezTo>
                  <a:lnTo>
                    <a:pt x="243" y="1952"/>
                  </a:lnTo>
                  <a:cubicBezTo>
                    <a:pt x="243" y="1952"/>
                    <a:pt x="243" y="1953"/>
                    <a:pt x="242" y="1953"/>
                  </a:cubicBezTo>
                  <a:lnTo>
                    <a:pt x="242" y="1953"/>
                  </a:lnTo>
                  <a:cubicBezTo>
                    <a:pt x="311" y="1917"/>
                    <a:pt x="380" y="1883"/>
                    <a:pt x="447" y="1845"/>
                  </a:cubicBezTo>
                  <a:cubicBezTo>
                    <a:pt x="518" y="1807"/>
                    <a:pt x="589" y="1766"/>
                    <a:pt x="658" y="1726"/>
                  </a:cubicBezTo>
                  <a:cubicBezTo>
                    <a:pt x="727" y="1686"/>
                    <a:pt x="796" y="1648"/>
                    <a:pt x="865" y="1606"/>
                  </a:cubicBezTo>
                  <a:cubicBezTo>
                    <a:pt x="932" y="1565"/>
                    <a:pt x="997" y="1523"/>
                    <a:pt x="1064" y="1483"/>
                  </a:cubicBezTo>
                  <a:cubicBezTo>
                    <a:pt x="1214" y="1386"/>
                    <a:pt x="1372" y="1306"/>
                    <a:pt x="1526" y="1219"/>
                  </a:cubicBezTo>
                  <a:cubicBezTo>
                    <a:pt x="1599" y="1178"/>
                    <a:pt x="1672" y="1136"/>
                    <a:pt x="1744" y="1093"/>
                  </a:cubicBezTo>
                  <a:cubicBezTo>
                    <a:pt x="1821" y="1048"/>
                    <a:pt x="1898" y="1000"/>
                    <a:pt x="1973" y="952"/>
                  </a:cubicBezTo>
                  <a:cubicBezTo>
                    <a:pt x="2049" y="905"/>
                    <a:pt x="2127" y="860"/>
                    <a:pt x="2202" y="811"/>
                  </a:cubicBezTo>
                  <a:cubicBezTo>
                    <a:pt x="2272" y="764"/>
                    <a:pt x="2344" y="719"/>
                    <a:pt x="2417" y="675"/>
                  </a:cubicBezTo>
                  <a:cubicBezTo>
                    <a:pt x="2493" y="628"/>
                    <a:pt x="2568" y="580"/>
                    <a:pt x="2644" y="533"/>
                  </a:cubicBezTo>
                  <a:cubicBezTo>
                    <a:pt x="2689" y="506"/>
                    <a:pt x="2737" y="481"/>
                    <a:pt x="2780" y="448"/>
                  </a:cubicBezTo>
                  <a:cubicBezTo>
                    <a:pt x="2801" y="431"/>
                    <a:pt x="2811" y="408"/>
                    <a:pt x="2811" y="384"/>
                  </a:cubicBezTo>
                  <a:cubicBezTo>
                    <a:pt x="2813" y="383"/>
                    <a:pt x="2816" y="380"/>
                    <a:pt x="2817" y="378"/>
                  </a:cubicBezTo>
                  <a:cubicBezTo>
                    <a:pt x="2848" y="354"/>
                    <a:pt x="2880" y="331"/>
                    <a:pt x="2883" y="288"/>
                  </a:cubicBezTo>
                  <a:cubicBezTo>
                    <a:pt x="2885" y="265"/>
                    <a:pt x="2878" y="243"/>
                    <a:pt x="2869" y="223"/>
                  </a:cubicBezTo>
                  <a:cubicBezTo>
                    <a:pt x="2854" y="194"/>
                    <a:pt x="2840" y="164"/>
                    <a:pt x="2826" y="136"/>
                  </a:cubicBezTo>
                  <a:cubicBezTo>
                    <a:pt x="2824" y="133"/>
                    <a:pt x="2823" y="130"/>
                    <a:pt x="2822" y="127"/>
                  </a:cubicBezTo>
                  <a:cubicBezTo>
                    <a:pt x="2819" y="111"/>
                    <a:pt x="2814" y="96"/>
                    <a:pt x="2804" y="83"/>
                  </a:cubicBezTo>
                  <a:cubicBezTo>
                    <a:pt x="2803" y="81"/>
                    <a:pt x="2802" y="79"/>
                    <a:pt x="2799" y="78"/>
                  </a:cubicBezTo>
                  <a:lnTo>
                    <a:pt x="2799" y="76"/>
                  </a:lnTo>
                  <a:cubicBezTo>
                    <a:pt x="2794" y="69"/>
                    <a:pt x="2792" y="61"/>
                    <a:pt x="2788" y="54"/>
                  </a:cubicBezTo>
                  <a:cubicBezTo>
                    <a:pt x="2782" y="39"/>
                    <a:pt x="2771" y="28"/>
                    <a:pt x="2756" y="17"/>
                  </a:cubicBezTo>
                  <a:cubicBezTo>
                    <a:pt x="2742" y="6"/>
                    <a:pt x="2723" y="0"/>
                    <a:pt x="2703" y="0"/>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1799125" y="4449300"/>
              <a:ext cx="4450" cy="4500"/>
            </a:xfrm>
            <a:custGeom>
              <a:avLst/>
              <a:gdLst/>
              <a:ahLst/>
              <a:cxnLst/>
              <a:rect l="l" t="t" r="r" b="b"/>
              <a:pathLst>
                <a:path w="178" h="180" extrusionOk="0">
                  <a:moveTo>
                    <a:pt x="87" y="1"/>
                  </a:moveTo>
                  <a:cubicBezTo>
                    <a:pt x="41" y="1"/>
                    <a:pt x="1" y="42"/>
                    <a:pt x="0" y="88"/>
                  </a:cubicBezTo>
                  <a:cubicBezTo>
                    <a:pt x="0" y="137"/>
                    <a:pt x="39" y="176"/>
                    <a:pt x="88" y="179"/>
                  </a:cubicBezTo>
                  <a:cubicBezTo>
                    <a:pt x="89" y="179"/>
                    <a:pt x="90" y="179"/>
                    <a:pt x="91" y="179"/>
                  </a:cubicBezTo>
                  <a:cubicBezTo>
                    <a:pt x="137" y="179"/>
                    <a:pt x="177" y="138"/>
                    <a:pt x="178" y="91"/>
                  </a:cubicBezTo>
                  <a:cubicBezTo>
                    <a:pt x="178" y="42"/>
                    <a:pt x="140" y="4"/>
                    <a:pt x="90" y="1"/>
                  </a:cubicBezTo>
                  <a:cubicBezTo>
                    <a:pt x="89" y="1"/>
                    <a:pt x="88" y="1"/>
                    <a:pt x="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1805025" y="4445800"/>
              <a:ext cx="4475" cy="4450"/>
            </a:xfrm>
            <a:custGeom>
              <a:avLst/>
              <a:gdLst/>
              <a:ahLst/>
              <a:cxnLst/>
              <a:rect l="l" t="t" r="r" b="b"/>
              <a:pathLst>
                <a:path w="179" h="178" extrusionOk="0">
                  <a:moveTo>
                    <a:pt x="86" y="0"/>
                  </a:moveTo>
                  <a:cubicBezTo>
                    <a:pt x="40" y="0"/>
                    <a:pt x="2" y="42"/>
                    <a:pt x="1" y="88"/>
                  </a:cubicBezTo>
                  <a:cubicBezTo>
                    <a:pt x="1" y="137"/>
                    <a:pt x="39" y="176"/>
                    <a:pt x="88" y="178"/>
                  </a:cubicBezTo>
                  <a:cubicBezTo>
                    <a:pt x="90" y="178"/>
                    <a:pt x="92" y="178"/>
                    <a:pt x="93" y="178"/>
                  </a:cubicBezTo>
                  <a:cubicBezTo>
                    <a:pt x="139" y="178"/>
                    <a:pt x="177" y="137"/>
                    <a:pt x="178" y="90"/>
                  </a:cubicBezTo>
                  <a:cubicBezTo>
                    <a:pt x="178" y="41"/>
                    <a:pt x="140" y="2"/>
                    <a:pt x="90" y="0"/>
                  </a:cubicBezTo>
                  <a:cubicBezTo>
                    <a:pt x="89" y="0"/>
                    <a:pt x="87"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1804575" y="4452950"/>
              <a:ext cx="4475" cy="4475"/>
            </a:xfrm>
            <a:custGeom>
              <a:avLst/>
              <a:gdLst/>
              <a:ahLst/>
              <a:cxnLst/>
              <a:rect l="l" t="t" r="r" b="b"/>
              <a:pathLst>
                <a:path w="179" h="179" extrusionOk="0">
                  <a:moveTo>
                    <a:pt x="88" y="0"/>
                  </a:moveTo>
                  <a:cubicBezTo>
                    <a:pt x="40" y="0"/>
                    <a:pt x="1" y="42"/>
                    <a:pt x="0" y="88"/>
                  </a:cubicBezTo>
                  <a:cubicBezTo>
                    <a:pt x="0" y="137"/>
                    <a:pt x="40" y="176"/>
                    <a:pt x="88" y="179"/>
                  </a:cubicBezTo>
                  <a:cubicBezTo>
                    <a:pt x="89" y="179"/>
                    <a:pt x="90" y="179"/>
                    <a:pt x="91" y="179"/>
                  </a:cubicBezTo>
                  <a:cubicBezTo>
                    <a:pt x="137" y="179"/>
                    <a:pt x="177" y="137"/>
                    <a:pt x="179" y="91"/>
                  </a:cubicBezTo>
                  <a:cubicBezTo>
                    <a:pt x="179" y="41"/>
                    <a:pt x="139" y="3"/>
                    <a:pt x="91" y="0"/>
                  </a:cubicBezTo>
                  <a:cubicBezTo>
                    <a:pt x="90" y="0"/>
                    <a:pt x="89" y="0"/>
                    <a:pt x="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1833750" y="4500850"/>
              <a:ext cx="4475" cy="4475"/>
            </a:xfrm>
            <a:custGeom>
              <a:avLst/>
              <a:gdLst/>
              <a:ahLst/>
              <a:cxnLst/>
              <a:rect l="l" t="t" r="r" b="b"/>
              <a:pathLst>
                <a:path w="179" h="179" extrusionOk="0">
                  <a:moveTo>
                    <a:pt x="88" y="1"/>
                  </a:moveTo>
                  <a:cubicBezTo>
                    <a:pt x="40" y="1"/>
                    <a:pt x="2" y="43"/>
                    <a:pt x="0" y="88"/>
                  </a:cubicBezTo>
                  <a:cubicBezTo>
                    <a:pt x="0" y="137"/>
                    <a:pt x="40" y="176"/>
                    <a:pt x="88" y="178"/>
                  </a:cubicBezTo>
                  <a:cubicBezTo>
                    <a:pt x="90" y="178"/>
                    <a:pt x="91" y="178"/>
                    <a:pt x="93" y="178"/>
                  </a:cubicBezTo>
                  <a:cubicBezTo>
                    <a:pt x="139" y="178"/>
                    <a:pt x="177" y="136"/>
                    <a:pt x="179" y="90"/>
                  </a:cubicBezTo>
                  <a:cubicBezTo>
                    <a:pt x="179" y="42"/>
                    <a:pt x="140" y="3"/>
                    <a:pt x="91" y="1"/>
                  </a:cubicBezTo>
                  <a:cubicBezTo>
                    <a:pt x="90" y="1"/>
                    <a:pt x="89" y="1"/>
                    <a:pt x="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1800025" y="4549675"/>
              <a:ext cx="4450" cy="4475"/>
            </a:xfrm>
            <a:custGeom>
              <a:avLst/>
              <a:gdLst/>
              <a:ahLst/>
              <a:cxnLst/>
              <a:rect l="l" t="t" r="r" b="b"/>
              <a:pathLst>
                <a:path w="178" h="179" extrusionOk="0">
                  <a:moveTo>
                    <a:pt x="87" y="0"/>
                  </a:moveTo>
                  <a:cubicBezTo>
                    <a:pt x="41" y="0"/>
                    <a:pt x="1" y="41"/>
                    <a:pt x="0" y="88"/>
                  </a:cubicBezTo>
                  <a:cubicBezTo>
                    <a:pt x="0" y="137"/>
                    <a:pt x="41" y="176"/>
                    <a:pt x="88" y="179"/>
                  </a:cubicBezTo>
                  <a:cubicBezTo>
                    <a:pt x="89" y="179"/>
                    <a:pt x="90" y="179"/>
                    <a:pt x="92" y="179"/>
                  </a:cubicBezTo>
                  <a:cubicBezTo>
                    <a:pt x="138" y="179"/>
                    <a:pt x="177" y="137"/>
                    <a:pt x="178" y="91"/>
                  </a:cubicBezTo>
                  <a:cubicBezTo>
                    <a:pt x="178" y="41"/>
                    <a:pt x="140" y="3"/>
                    <a:pt x="90" y="0"/>
                  </a:cubicBezTo>
                  <a:cubicBezTo>
                    <a:pt x="89" y="0"/>
                    <a:pt x="88" y="0"/>
                    <a:pt x="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1800550" y="4555850"/>
              <a:ext cx="4450" cy="4500"/>
            </a:xfrm>
            <a:custGeom>
              <a:avLst/>
              <a:gdLst/>
              <a:ahLst/>
              <a:cxnLst/>
              <a:rect l="l" t="t" r="r" b="b"/>
              <a:pathLst>
                <a:path w="178" h="180" extrusionOk="0">
                  <a:moveTo>
                    <a:pt x="87" y="1"/>
                  </a:moveTo>
                  <a:cubicBezTo>
                    <a:pt x="41" y="1"/>
                    <a:pt x="1" y="42"/>
                    <a:pt x="0" y="89"/>
                  </a:cubicBezTo>
                  <a:cubicBezTo>
                    <a:pt x="0" y="138"/>
                    <a:pt x="40" y="176"/>
                    <a:pt x="88" y="179"/>
                  </a:cubicBezTo>
                  <a:cubicBezTo>
                    <a:pt x="89" y="179"/>
                    <a:pt x="90" y="179"/>
                    <a:pt x="91" y="179"/>
                  </a:cubicBezTo>
                  <a:cubicBezTo>
                    <a:pt x="137" y="179"/>
                    <a:pt x="177" y="138"/>
                    <a:pt x="178" y="92"/>
                  </a:cubicBezTo>
                  <a:cubicBezTo>
                    <a:pt x="178" y="42"/>
                    <a:pt x="139" y="4"/>
                    <a:pt x="90" y="1"/>
                  </a:cubicBezTo>
                  <a:cubicBezTo>
                    <a:pt x="89" y="1"/>
                    <a:pt x="88" y="1"/>
                    <a:pt x="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1792975" y="4602875"/>
              <a:ext cx="76325" cy="17000"/>
            </a:xfrm>
            <a:custGeom>
              <a:avLst/>
              <a:gdLst/>
              <a:ahLst/>
              <a:cxnLst/>
              <a:rect l="l" t="t" r="r" b="b"/>
              <a:pathLst>
                <a:path w="3053" h="680" extrusionOk="0">
                  <a:moveTo>
                    <a:pt x="2950" y="1"/>
                  </a:moveTo>
                  <a:cubicBezTo>
                    <a:pt x="2940" y="1"/>
                    <a:pt x="2929" y="3"/>
                    <a:pt x="2918" y="6"/>
                  </a:cubicBezTo>
                  <a:cubicBezTo>
                    <a:pt x="2919" y="4"/>
                    <a:pt x="2921" y="4"/>
                    <a:pt x="2923" y="3"/>
                  </a:cubicBezTo>
                  <a:lnTo>
                    <a:pt x="2923" y="3"/>
                  </a:lnTo>
                  <a:cubicBezTo>
                    <a:pt x="2861" y="23"/>
                    <a:pt x="2797" y="34"/>
                    <a:pt x="2734" y="49"/>
                  </a:cubicBezTo>
                  <a:cubicBezTo>
                    <a:pt x="2658" y="64"/>
                    <a:pt x="2584" y="81"/>
                    <a:pt x="2507" y="96"/>
                  </a:cubicBezTo>
                  <a:cubicBezTo>
                    <a:pt x="2307" y="131"/>
                    <a:pt x="2106" y="161"/>
                    <a:pt x="1908" y="195"/>
                  </a:cubicBezTo>
                  <a:cubicBezTo>
                    <a:pt x="1810" y="214"/>
                    <a:pt x="1711" y="228"/>
                    <a:pt x="1614" y="250"/>
                  </a:cubicBezTo>
                  <a:cubicBezTo>
                    <a:pt x="1518" y="270"/>
                    <a:pt x="1423" y="292"/>
                    <a:pt x="1326" y="311"/>
                  </a:cubicBezTo>
                  <a:lnTo>
                    <a:pt x="1327" y="311"/>
                  </a:lnTo>
                  <a:cubicBezTo>
                    <a:pt x="1326" y="311"/>
                    <a:pt x="1325" y="311"/>
                    <a:pt x="1324" y="312"/>
                  </a:cubicBezTo>
                  <a:cubicBezTo>
                    <a:pt x="1321" y="312"/>
                    <a:pt x="1319" y="313"/>
                    <a:pt x="1316" y="313"/>
                  </a:cubicBezTo>
                  <a:lnTo>
                    <a:pt x="1317" y="313"/>
                  </a:lnTo>
                  <a:cubicBezTo>
                    <a:pt x="1210" y="332"/>
                    <a:pt x="1102" y="349"/>
                    <a:pt x="994" y="363"/>
                  </a:cubicBezTo>
                  <a:cubicBezTo>
                    <a:pt x="870" y="379"/>
                    <a:pt x="747" y="396"/>
                    <a:pt x="624" y="417"/>
                  </a:cubicBezTo>
                  <a:cubicBezTo>
                    <a:pt x="514" y="436"/>
                    <a:pt x="401" y="453"/>
                    <a:pt x="290" y="469"/>
                  </a:cubicBezTo>
                  <a:cubicBezTo>
                    <a:pt x="235" y="477"/>
                    <a:pt x="180" y="484"/>
                    <a:pt x="127" y="492"/>
                  </a:cubicBezTo>
                  <a:cubicBezTo>
                    <a:pt x="104" y="496"/>
                    <a:pt x="82" y="500"/>
                    <a:pt x="65" y="509"/>
                  </a:cubicBezTo>
                  <a:cubicBezTo>
                    <a:pt x="24" y="524"/>
                    <a:pt x="1" y="572"/>
                    <a:pt x="13" y="613"/>
                  </a:cubicBezTo>
                  <a:cubicBezTo>
                    <a:pt x="23" y="653"/>
                    <a:pt x="56" y="678"/>
                    <a:pt x="96" y="679"/>
                  </a:cubicBezTo>
                  <a:cubicBezTo>
                    <a:pt x="104" y="679"/>
                    <a:pt x="112" y="679"/>
                    <a:pt x="121" y="677"/>
                  </a:cubicBezTo>
                  <a:cubicBezTo>
                    <a:pt x="130" y="674"/>
                    <a:pt x="138" y="672"/>
                    <a:pt x="145" y="667"/>
                  </a:cubicBezTo>
                  <a:cubicBezTo>
                    <a:pt x="211" y="654"/>
                    <a:pt x="278" y="647"/>
                    <a:pt x="345" y="638"/>
                  </a:cubicBezTo>
                  <a:cubicBezTo>
                    <a:pt x="408" y="628"/>
                    <a:pt x="473" y="618"/>
                    <a:pt x="536" y="608"/>
                  </a:cubicBezTo>
                  <a:cubicBezTo>
                    <a:pt x="669" y="587"/>
                    <a:pt x="804" y="564"/>
                    <a:pt x="938" y="546"/>
                  </a:cubicBezTo>
                  <a:cubicBezTo>
                    <a:pt x="1006" y="539"/>
                    <a:pt x="1073" y="530"/>
                    <a:pt x="1141" y="520"/>
                  </a:cubicBezTo>
                  <a:cubicBezTo>
                    <a:pt x="1210" y="510"/>
                    <a:pt x="1278" y="499"/>
                    <a:pt x="1346" y="486"/>
                  </a:cubicBezTo>
                  <a:cubicBezTo>
                    <a:pt x="1475" y="461"/>
                    <a:pt x="1603" y="431"/>
                    <a:pt x="1732" y="405"/>
                  </a:cubicBezTo>
                  <a:cubicBezTo>
                    <a:pt x="1951" y="364"/>
                    <a:pt x="2171" y="328"/>
                    <a:pt x="2392" y="293"/>
                  </a:cubicBezTo>
                  <a:cubicBezTo>
                    <a:pt x="2452" y="285"/>
                    <a:pt x="2513" y="276"/>
                    <a:pt x="2572" y="262"/>
                  </a:cubicBezTo>
                  <a:cubicBezTo>
                    <a:pt x="2626" y="252"/>
                    <a:pt x="2679" y="240"/>
                    <a:pt x="2733" y="229"/>
                  </a:cubicBezTo>
                  <a:cubicBezTo>
                    <a:pt x="2818" y="211"/>
                    <a:pt x="2905" y="197"/>
                    <a:pt x="2986" y="169"/>
                  </a:cubicBezTo>
                  <a:cubicBezTo>
                    <a:pt x="3033" y="154"/>
                    <a:pt x="3052" y="97"/>
                    <a:pt x="3035" y="55"/>
                  </a:cubicBezTo>
                  <a:cubicBezTo>
                    <a:pt x="3018" y="19"/>
                    <a:pt x="2985" y="1"/>
                    <a:pt x="29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1846450" y="4589225"/>
              <a:ext cx="4450" cy="4450"/>
            </a:xfrm>
            <a:custGeom>
              <a:avLst/>
              <a:gdLst/>
              <a:ahLst/>
              <a:cxnLst/>
              <a:rect l="l" t="t" r="r" b="b"/>
              <a:pathLst>
                <a:path w="178" h="178" extrusionOk="0">
                  <a:moveTo>
                    <a:pt x="85" y="0"/>
                  </a:moveTo>
                  <a:cubicBezTo>
                    <a:pt x="40" y="0"/>
                    <a:pt x="1" y="41"/>
                    <a:pt x="0" y="88"/>
                  </a:cubicBezTo>
                  <a:cubicBezTo>
                    <a:pt x="0" y="136"/>
                    <a:pt x="38" y="176"/>
                    <a:pt x="88" y="178"/>
                  </a:cubicBezTo>
                  <a:cubicBezTo>
                    <a:pt x="89" y="178"/>
                    <a:pt x="91" y="178"/>
                    <a:pt x="93" y="178"/>
                  </a:cubicBezTo>
                  <a:cubicBezTo>
                    <a:pt x="138" y="178"/>
                    <a:pt x="177" y="136"/>
                    <a:pt x="178" y="90"/>
                  </a:cubicBezTo>
                  <a:cubicBezTo>
                    <a:pt x="178" y="41"/>
                    <a:pt x="139" y="2"/>
                    <a:pt x="90" y="0"/>
                  </a:cubicBezTo>
                  <a:cubicBezTo>
                    <a:pt x="88" y="0"/>
                    <a:pt x="87" y="0"/>
                    <a:pt x="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1672575" y="4258850"/>
              <a:ext cx="111550" cy="94275"/>
            </a:xfrm>
            <a:custGeom>
              <a:avLst/>
              <a:gdLst/>
              <a:ahLst/>
              <a:cxnLst/>
              <a:rect l="l" t="t" r="r" b="b"/>
              <a:pathLst>
                <a:path w="4462" h="3771" extrusionOk="0">
                  <a:moveTo>
                    <a:pt x="3399" y="0"/>
                  </a:moveTo>
                  <a:cubicBezTo>
                    <a:pt x="3397" y="3"/>
                    <a:pt x="3393" y="6"/>
                    <a:pt x="3391" y="8"/>
                  </a:cubicBezTo>
                  <a:lnTo>
                    <a:pt x="3189" y="143"/>
                  </a:lnTo>
                  <a:cubicBezTo>
                    <a:pt x="3045" y="243"/>
                    <a:pt x="2892" y="327"/>
                    <a:pt x="2743" y="418"/>
                  </a:cubicBezTo>
                  <a:cubicBezTo>
                    <a:pt x="2664" y="470"/>
                    <a:pt x="2584" y="523"/>
                    <a:pt x="2501" y="570"/>
                  </a:cubicBezTo>
                  <a:cubicBezTo>
                    <a:pt x="2410" y="623"/>
                    <a:pt x="2317" y="672"/>
                    <a:pt x="2225" y="725"/>
                  </a:cubicBezTo>
                  <a:cubicBezTo>
                    <a:pt x="2135" y="777"/>
                    <a:pt x="2046" y="831"/>
                    <a:pt x="1954" y="880"/>
                  </a:cubicBezTo>
                  <a:cubicBezTo>
                    <a:pt x="1864" y="928"/>
                    <a:pt x="1775" y="978"/>
                    <a:pt x="1688" y="1029"/>
                  </a:cubicBezTo>
                  <a:cubicBezTo>
                    <a:pt x="1603" y="1084"/>
                    <a:pt x="1521" y="1141"/>
                    <a:pt x="1437" y="1192"/>
                  </a:cubicBezTo>
                  <a:cubicBezTo>
                    <a:pt x="1342" y="1250"/>
                    <a:pt x="1245" y="1308"/>
                    <a:pt x="1148" y="1365"/>
                  </a:cubicBezTo>
                  <a:cubicBezTo>
                    <a:pt x="1058" y="1417"/>
                    <a:pt x="968" y="1473"/>
                    <a:pt x="879" y="1526"/>
                  </a:cubicBezTo>
                  <a:cubicBezTo>
                    <a:pt x="788" y="1579"/>
                    <a:pt x="693" y="1626"/>
                    <a:pt x="602" y="1675"/>
                  </a:cubicBezTo>
                  <a:cubicBezTo>
                    <a:pt x="547" y="1711"/>
                    <a:pt x="493" y="1751"/>
                    <a:pt x="439" y="1788"/>
                  </a:cubicBezTo>
                  <a:cubicBezTo>
                    <a:pt x="385" y="1825"/>
                    <a:pt x="329" y="1861"/>
                    <a:pt x="275" y="1896"/>
                  </a:cubicBezTo>
                  <a:cubicBezTo>
                    <a:pt x="218" y="1933"/>
                    <a:pt x="162" y="1972"/>
                    <a:pt x="107" y="2010"/>
                  </a:cubicBezTo>
                  <a:cubicBezTo>
                    <a:pt x="83" y="2026"/>
                    <a:pt x="58" y="2046"/>
                    <a:pt x="33" y="2064"/>
                  </a:cubicBezTo>
                  <a:cubicBezTo>
                    <a:pt x="22" y="2073"/>
                    <a:pt x="11" y="2082"/>
                    <a:pt x="0" y="2091"/>
                  </a:cubicBezTo>
                  <a:cubicBezTo>
                    <a:pt x="7" y="2114"/>
                    <a:pt x="16" y="2137"/>
                    <a:pt x="26" y="2158"/>
                  </a:cubicBezTo>
                  <a:cubicBezTo>
                    <a:pt x="69" y="2242"/>
                    <a:pt x="119" y="2323"/>
                    <a:pt x="166" y="2405"/>
                  </a:cubicBezTo>
                  <a:cubicBezTo>
                    <a:pt x="215" y="2490"/>
                    <a:pt x="264" y="2577"/>
                    <a:pt x="313" y="2663"/>
                  </a:cubicBezTo>
                  <a:cubicBezTo>
                    <a:pt x="341" y="2706"/>
                    <a:pt x="369" y="2749"/>
                    <a:pt x="395" y="2792"/>
                  </a:cubicBezTo>
                  <a:cubicBezTo>
                    <a:pt x="427" y="2844"/>
                    <a:pt x="458" y="2895"/>
                    <a:pt x="491" y="2947"/>
                  </a:cubicBezTo>
                  <a:cubicBezTo>
                    <a:pt x="534" y="3015"/>
                    <a:pt x="579" y="3083"/>
                    <a:pt x="623" y="3153"/>
                  </a:cubicBezTo>
                  <a:cubicBezTo>
                    <a:pt x="661" y="3213"/>
                    <a:pt x="698" y="3274"/>
                    <a:pt x="735" y="3336"/>
                  </a:cubicBezTo>
                  <a:cubicBezTo>
                    <a:pt x="746" y="3354"/>
                    <a:pt x="757" y="3371"/>
                    <a:pt x="767" y="3388"/>
                  </a:cubicBezTo>
                  <a:cubicBezTo>
                    <a:pt x="782" y="3394"/>
                    <a:pt x="792" y="3404"/>
                    <a:pt x="801" y="3418"/>
                  </a:cubicBezTo>
                  <a:cubicBezTo>
                    <a:pt x="808" y="3430"/>
                    <a:pt x="812" y="3444"/>
                    <a:pt x="812" y="3456"/>
                  </a:cubicBezTo>
                  <a:cubicBezTo>
                    <a:pt x="864" y="3537"/>
                    <a:pt x="917" y="3619"/>
                    <a:pt x="967" y="3701"/>
                  </a:cubicBezTo>
                  <a:cubicBezTo>
                    <a:pt x="967" y="3701"/>
                    <a:pt x="968" y="3701"/>
                    <a:pt x="968" y="3702"/>
                  </a:cubicBezTo>
                  <a:cubicBezTo>
                    <a:pt x="968" y="3703"/>
                    <a:pt x="970" y="3705"/>
                    <a:pt x="972" y="3706"/>
                  </a:cubicBezTo>
                  <a:cubicBezTo>
                    <a:pt x="984" y="3728"/>
                    <a:pt x="997" y="3750"/>
                    <a:pt x="1010" y="3770"/>
                  </a:cubicBezTo>
                  <a:cubicBezTo>
                    <a:pt x="1105" y="3708"/>
                    <a:pt x="1208" y="3662"/>
                    <a:pt x="1313" y="3623"/>
                  </a:cubicBezTo>
                  <a:lnTo>
                    <a:pt x="1312" y="3623"/>
                  </a:lnTo>
                  <a:cubicBezTo>
                    <a:pt x="1379" y="3597"/>
                    <a:pt x="1445" y="3572"/>
                    <a:pt x="1512" y="3553"/>
                  </a:cubicBezTo>
                  <a:cubicBezTo>
                    <a:pt x="1579" y="3535"/>
                    <a:pt x="1646" y="3522"/>
                    <a:pt x="1715" y="3506"/>
                  </a:cubicBezTo>
                  <a:cubicBezTo>
                    <a:pt x="1844" y="3475"/>
                    <a:pt x="1969" y="3448"/>
                    <a:pt x="2098" y="3419"/>
                  </a:cubicBezTo>
                  <a:lnTo>
                    <a:pt x="2101" y="3419"/>
                  </a:lnTo>
                  <a:cubicBezTo>
                    <a:pt x="2193" y="3397"/>
                    <a:pt x="2286" y="3375"/>
                    <a:pt x="2375" y="3344"/>
                  </a:cubicBezTo>
                  <a:lnTo>
                    <a:pt x="2375" y="3345"/>
                  </a:lnTo>
                  <a:lnTo>
                    <a:pt x="2376" y="3345"/>
                  </a:lnTo>
                  <a:cubicBezTo>
                    <a:pt x="2406" y="3334"/>
                    <a:pt x="2436" y="3319"/>
                    <a:pt x="2464" y="3304"/>
                  </a:cubicBezTo>
                  <a:cubicBezTo>
                    <a:pt x="2479" y="3295"/>
                    <a:pt x="2495" y="3285"/>
                    <a:pt x="2510" y="3275"/>
                  </a:cubicBezTo>
                  <a:cubicBezTo>
                    <a:pt x="2500" y="3242"/>
                    <a:pt x="2493" y="3208"/>
                    <a:pt x="2483" y="3175"/>
                  </a:cubicBezTo>
                  <a:cubicBezTo>
                    <a:pt x="2459" y="3073"/>
                    <a:pt x="2436" y="2970"/>
                    <a:pt x="2423" y="2865"/>
                  </a:cubicBezTo>
                  <a:cubicBezTo>
                    <a:pt x="2423" y="2861"/>
                    <a:pt x="2423" y="2857"/>
                    <a:pt x="2421" y="2852"/>
                  </a:cubicBezTo>
                  <a:cubicBezTo>
                    <a:pt x="2428" y="2849"/>
                    <a:pt x="2434" y="2845"/>
                    <a:pt x="2439" y="2841"/>
                  </a:cubicBezTo>
                  <a:cubicBezTo>
                    <a:pt x="2460" y="2828"/>
                    <a:pt x="2479" y="2815"/>
                    <a:pt x="2499" y="2802"/>
                  </a:cubicBezTo>
                  <a:cubicBezTo>
                    <a:pt x="2514" y="2793"/>
                    <a:pt x="2529" y="2783"/>
                    <a:pt x="2542" y="2772"/>
                  </a:cubicBezTo>
                  <a:cubicBezTo>
                    <a:pt x="2545" y="2771"/>
                    <a:pt x="2546" y="2769"/>
                    <a:pt x="2549" y="2768"/>
                  </a:cubicBezTo>
                  <a:cubicBezTo>
                    <a:pt x="2553" y="2767"/>
                    <a:pt x="2557" y="2764"/>
                    <a:pt x="2561" y="2762"/>
                  </a:cubicBezTo>
                  <a:cubicBezTo>
                    <a:pt x="2573" y="2756"/>
                    <a:pt x="2587" y="2749"/>
                    <a:pt x="2598" y="2742"/>
                  </a:cubicBezTo>
                  <a:cubicBezTo>
                    <a:pt x="2662" y="2701"/>
                    <a:pt x="2731" y="2666"/>
                    <a:pt x="2799" y="2627"/>
                  </a:cubicBezTo>
                  <a:cubicBezTo>
                    <a:pt x="2900" y="2570"/>
                    <a:pt x="2999" y="2511"/>
                    <a:pt x="3102" y="2458"/>
                  </a:cubicBezTo>
                  <a:cubicBezTo>
                    <a:pt x="3201" y="2403"/>
                    <a:pt x="3302" y="2354"/>
                    <a:pt x="3402" y="2304"/>
                  </a:cubicBezTo>
                  <a:cubicBezTo>
                    <a:pt x="3504" y="2253"/>
                    <a:pt x="3603" y="2199"/>
                    <a:pt x="3702" y="2142"/>
                  </a:cubicBezTo>
                  <a:lnTo>
                    <a:pt x="3702" y="2140"/>
                  </a:lnTo>
                  <a:lnTo>
                    <a:pt x="3704" y="2140"/>
                  </a:lnTo>
                  <a:cubicBezTo>
                    <a:pt x="3852" y="2052"/>
                    <a:pt x="4000" y="1962"/>
                    <a:pt x="4143" y="1865"/>
                  </a:cubicBezTo>
                  <a:cubicBezTo>
                    <a:pt x="4213" y="1818"/>
                    <a:pt x="4285" y="1771"/>
                    <a:pt x="4358" y="1725"/>
                  </a:cubicBezTo>
                  <a:cubicBezTo>
                    <a:pt x="4393" y="1701"/>
                    <a:pt x="4428" y="1678"/>
                    <a:pt x="4462" y="1654"/>
                  </a:cubicBezTo>
                  <a:cubicBezTo>
                    <a:pt x="4436" y="1624"/>
                    <a:pt x="4412" y="1595"/>
                    <a:pt x="4391" y="1564"/>
                  </a:cubicBezTo>
                  <a:cubicBezTo>
                    <a:pt x="4342" y="1493"/>
                    <a:pt x="4295" y="1423"/>
                    <a:pt x="4247" y="1352"/>
                  </a:cubicBezTo>
                  <a:cubicBezTo>
                    <a:pt x="4186" y="1263"/>
                    <a:pt x="4128" y="1170"/>
                    <a:pt x="4071" y="1080"/>
                  </a:cubicBezTo>
                  <a:cubicBezTo>
                    <a:pt x="4041" y="1033"/>
                    <a:pt x="4010" y="988"/>
                    <a:pt x="3980" y="942"/>
                  </a:cubicBezTo>
                  <a:cubicBezTo>
                    <a:pt x="3945" y="888"/>
                    <a:pt x="3912" y="833"/>
                    <a:pt x="3878" y="780"/>
                  </a:cubicBezTo>
                  <a:cubicBezTo>
                    <a:pt x="3784" y="628"/>
                    <a:pt x="3690" y="477"/>
                    <a:pt x="3593" y="328"/>
                  </a:cubicBezTo>
                  <a:cubicBezTo>
                    <a:pt x="3544" y="253"/>
                    <a:pt x="3495" y="178"/>
                    <a:pt x="3452" y="101"/>
                  </a:cubicBezTo>
                  <a:cubicBezTo>
                    <a:pt x="3436" y="71"/>
                    <a:pt x="3420" y="43"/>
                    <a:pt x="3404" y="12"/>
                  </a:cubicBezTo>
                  <a:cubicBezTo>
                    <a:pt x="3403" y="8"/>
                    <a:pt x="3401" y="4"/>
                    <a:pt x="3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4"/>
            <p:cNvSpPr/>
            <p:nvPr/>
          </p:nvSpPr>
          <p:spPr>
            <a:xfrm>
              <a:off x="1736825" y="4359500"/>
              <a:ext cx="103475" cy="84425"/>
            </a:xfrm>
            <a:custGeom>
              <a:avLst/>
              <a:gdLst/>
              <a:ahLst/>
              <a:cxnLst/>
              <a:rect l="l" t="t" r="r" b="b"/>
              <a:pathLst>
                <a:path w="4139" h="3377" extrusionOk="0">
                  <a:moveTo>
                    <a:pt x="1055" y="1222"/>
                  </a:moveTo>
                  <a:cubicBezTo>
                    <a:pt x="1054" y="1223"/>
                    <a:pt x="1054" y="1224"/>
                    <a:pt x="1053" y="1224"/>
                  </a:cubicBezTo>
                  <a:lnTo>
                    <a:pt x="1053" y="1224"/>
                  </a:lnTo>
                  <a:cubicBezTo>
                    <a:pt x="1054" y="1224"/>
                    <a:pt x="1054" y="1223"/>
                    <a:pt x="1055" y="1222"/>
                  </a:cubicBezTo>
                  <a:close/>
                  <a:moveTo>
                    <a:pt x="3449" y="0"/>
                  </a:moveTo>
                  <a:cubicBezTo>
                    <a:pt x="3447" y="2"/>
                    <a:pt x="3444" y="4"/>
                    <a:pt x="3442" y="6"/>
                  </a:cubicBezTo>
                  <a:cubicBezTo>
                    <a:pt x="3375" y="61"/>
                    <a:pt x="3305" y="111"/>
                    <a:pt x="3237" y="165"/>
                  </a:cubicBezTo>
                  <a:cubicBezTo>
                    <a:pt x="3133" y="248"/>
                    <a:pt x="3033" y="337"/>
                    <a:pt x="2930" y="419"/>
                  </a:cubicBezTo>
                  <a:cubicBezTo>
                    <a:pt x="2828" y="501"/>
                    <a:pt x="2724" y="578"/>
                    <a:pt x="2621" y="657"/>
                  </a:cubicBezTo>
                  <a:cubicBezTo>
                    <a:pt x="2625" y="656"/>
                    <a:pt x="2628" y="651"/>
                    <a:pt x="2631" y="650"/>
                  </a:cubicBezTo>
                  <a:lnTo>
                    <a:pt x="2631" y="650"/>
                  </a:lnTo>
                  <a:cubicBezTo>
                    <a:pt x="2522" y="734"/>
                    <a:pt x="2416" y="823"/>
                    <a:pt x="2319" y="919"/>
                  </a:cubicBezTo>
                  <a:cubicBezTo>
                    <a:pt x="2275" y="961"/>
                    <a:pt x="2231" y="1005"/>
                    <a:pt x="2187" y="1048"/>
                  </a:cubicBezTo>
                  <a:cubicBezTo>
                    <a:pt x="2130" y="1101"/>
                    <a:pt x="2071" y="1156"/>
                    <a:pt x="2017" y="1212"/>
                  </a:cubicBezTo>
                  <a:cubicBezTo>
                    <a:pt x="1988" y="1239"/>
                    <a:pt x="1961" y="1267"/>
                    <a:pt x="1934" y="1295"/>
                  </a:cubicBezTo>
                  <a:cubicBezTo>
                    <a:pt x="1903" y="1326"/>
                    <a:pt x="1872" y="1356"/>
                    <a:pt x="1841" y="1385"/>
                  </a:cubicBezTo>
                  <a:cubicBezTo>
                    <a:pt x="1812" y="1410"/>
                    <a:pt x="1782" y="1434"/>
                    <a:pt x="1753" y="1455"/>
                  </a:cubicBezTo>
                  <a:cubicBezTo>
                    <a:pt x="1715" y="1485"/>
                    <a:pt x="1678" y="1514"/>
                    <a:pt x="1643" y="1547"/>
                  </a:cubicBezTo>
                  <a:cubicBezTo>
                    <a:pt x="1632" y="1558"/>
                    <a:pt x="1621" y="1568"/>
                    <a:pt x="1611" y="1578"/>
                  </a:cubicBezTo>
                  <a:cubicBezTo>
                    <a:pt x="1604" y="1571"/>
                    <a:pt x="1596" y="1566"/>
                    <a:pt x="1588" y="1561"/>
                  </a:cubicBezTo>
                  <a:cubicBezTo>
                    <a:pt x="1583" y="1559"/>
                    <a:pt x="1578" y="1554"/>
                    <a:pt x="1573" y="1552"/>
                  </a:cubicBezTo>
                  <a:cubicBezTo>
                    <a:pt x="1537" y="1527"/>
                    <a:pt x="1501" y="1499"/>
                    <a:pt x="1462" y="1475"/>
                  </a:cubicBezTo>
                  <a:lnTo>
                    <a:pt x="1464" y="1473"/>
                  </a:lnTo>
                  <a:cubicBezTo>
                    <a:pt x="1462" y="1473"/>
                    <a:pt x="1461" y="1472"/>
                    <a:pt x="1460" y="1472"/>
                  </a:cubicBezTo>
                  <a:cubicBezTo>
                    <a:pt x="1425" y="1451"/>
                    <a:pt x="1394" y="1421"/>
                    <a:pt x="1363" y="1398"/>
                  </a:cubicBezTo>
                  <a:cubicBezTo>
                    <a:pt x="1294" y="1343"/>
                    <a:pt x="1225" y="1289"/>
                    <a:pt x="1160" y="1230"/>
                  </a:cubicBezTo>
                  <a:cubicBezTo>
                    <a:pt x="1139" y="1213"/>
                    <a:pt x="1117" y="1194"/>
                    <a:pt x="1096" y="1177"/>
                  </a:cubicBezTo>
                  <a:cubicBezTo>
                    <a:pt x="1081" y="1192"/>
                    <a:pt x="1065" y="1211"/>
                    <a:pt x="1051" y="1227"/>
                  </a:cubicBezTo>
                  <a:lnTo>
                    <a:pt x="1051" y="1227"/>
                  </a:lnTo>
                  <a:cubicBezTo>
                    <a:pt x="1052" y="1226"/>
                    <a:pt x="1052" y="1225"/>
                    <a:pt x="1053" y="1224"/>
                  </a:cubicBezTo>
                  <a:lnTo>
                    <a:pt x="1053" y="1224"/>
                  </a:lnTo>
                  <a:cubicBezTo>
                    <a:pt x="1017" y="1270"/>
                    <a:pt x="981" y="1316"/>
                    <a:pt x="943" y="1357"/>
                  </a:cubicBezTo>
                  <a:cubicBezTo>
                    <a:pt x="902" y="1403"/>
                    <a:pt x="859" y="1446"/>
                    <a:pt x="816" y="1490"/>
                  </a:cubicBezTo>
                  <a:cubicBezTo>
                    <a:pt x="765" y="1542"/>
                    <a:pt x="712" y="1594"/>
                    <a:pt x="655" y="1640"/>
                  </a:cubicBezTo>
                  <a:cubicBezTo>
                    <a:pt x="605" y="1679"/>
                    <a:pt x="556" y="1720"/>
                    <a:pt x="506" y="1760"/>
                  </a:cubicBezTo>
                  <a:cubicBezTo>
                    <a:pt x="372" y="1867"/>
                    <a:pt x="231" y="1965"/>
                    <a:pt x="84" y="2053"/>
                  </a:cubicBezTo>
                  <a:cubicBezTo>
                    <a:pt x="56" y="2069"/>
                    <a:pt x="28" y="2085"/>
                    <a:pt x="0" y="2100"/>
                  </a:cubicBezTo>
                  <a:cubicBezTo>
                    <a:pt x="18" y="2130"/>
                    <a:pt x="37" y="2159"/>
                    <a:pt x="57" y="2188"/>
                  </a:cubicBezTo>
                  <a:cubicBezTo>
                    <a:pt x="85" y="2234"/>
                    <a:pt x="114" y="2280"/>
                    <a:pt x="141" y="2326"/>
                  </a:cubicBezTo>
                  <a:cubicBezTo>
                    <a:pt x="196" y="2415"/>
                    <a:pt x="244" y="2509"/>
                    <a:pt x="295" y="2600"/>
                  </a:cubicBezTo>
                  <a:cubicBezTo>
                    <a:pt x="324" y="2647"/>
                    <a:pt x="356" y="2693"/>
                    <a:pt x="386" y="2739"/>
                  </a:cubicBezTo>
                  <a:cubicBezTo>
                    <a:pt x="408" y="2773"/>
                    <a:pt x="429" y="2809"/>
                    <a:pt x="453" y="2845"/>
                  </a:cubicBezTo>
                  <a:cubicBezTo>
                    <a:pt x="490" y="2905"/>
                    <a:pt x="528" y="2964"/>
                    <a:pt x="568" y="3023"/>
                  </a:cubicBezTo>
                  <a:cubicBezTo>
                    <a:pt x="596" y="3064"/>
                    <a:pt x="623" y="3107"/>
                    <a:pt x="651" y="3148"/>
                  </a:cubicBezTo>
                  <a:cubicBezTo>
                    <a:pt x="687" y="3202"/>
                    <a:pt x="722" y="3256"/>
                    <a:pt x="761" y="3308"/>
                  </a:cubicBezTo>
                  <a:lnTo>
                    <a:pt x="761" y="3309"/>
                  </a:lnTo>
                  <a:lnTo>
                    <a:pt x="764" y="3312"/>
                  </a:lnTo>
                  <a:cubicBezTo>
                    <a:pt x="768" y="3315"/>
                    <a:pt x="771" y="3320"/>
                    <a:pt x="775" y="3324"/>
                  </a:cubicBezTo>
                  <a:cubicBezTo>
                    <a:pt x="789" y="3336"/>
                    <a:pt x="800" y="3346"/>
                    <a:pt x="812" y="3355"/>
                  </a:cubicBezTo>
                  <a:cubicBezTo>
                    <a:pt x="814" y="3356"/>
                    <a:pt x="816" y="3356"/>
                    <a:pt x="817" y="3358"/>
                  </a:cubicBezTo>
                  <a:cubicBezTo>
                    <a:pt x="819" y="3359"/>
                    <a:pt x="822" y="3359"/>
                    <a:pt x="823" y="3360"/>
                  </a:cubicBezTo>
                  <a:cubicBezTo>
                    <a:pt x="837" y="3366"/>
                    <a:pt x="850" y="3371"/>
                    <a:pt x="864" y="3374"/>
                  </a:cubicBezTo>
                  <a:cubicBezTo>
                    <a:pt x="868" y="3375"/>
                    <a:pt x="872" y="3375"/>
                    <a:pt x="877" y="3376"/>
                  </a:cubicBezTo>
                  <a:cubicBezTo>
                    <a:pt x="883" y="3376"/>
                    <a:pt x="890" y="3377"/>
                    <a:pt x="897" y="3377"/>
                  </a:cubicBezTo>
                  <a:cubicBezTo>
                    <a:pt x="913" y="3377"/>
                    <a:pt x="931" y="3376"/>
                    <a:pt x="950" y="3375"/>
                  </a:cubicBezTo>
                  <a:cubicBezTo>
                    <a:pt x="982" y="3370"/>
                    <a:pt x="1014" y="3361"/>
                    <a:pt x="1047" y="3353"/>
                  </a:cubicBezTo>
                  <a:cubicBezTo>
                    <a:pt x="1060" y="3349"/>
                    <a:pt x="1074" y="3344"/>
                    <a:pt x="1089" y="3338"/>
                  </a:cubicBezTo>
                  <a:cubicBezTo>
                    <a:pt x="1125" y="3320"/>
                    <a:pt x="1160" y="3299"/>
                    <a:pt x="1194" y="3281"/>
                  </a:cubicBezTo>
                  <a:cubicBezTo>
                    <a:pt x="1229" y="3261"/>
                    <a:pt x="1265" y="3245"/>
                    <a:pt x="1300" y="3224"/>
                  </a:cubicBezTo>
                  <a:cubicBezTo>
                    <a:pt x="1310" y="3219"/>
                    <a:pt x="1318" y="3212"/>
                    <a:pt x="1328" y="3207"/>
                  </a:cubicBezTo>
                  <a:cubicBezTo>
                    <a:pt x="1343" y="3184"/>
                    <a:pt x="1369" y="3168"/>
                    <a:pt x="1395" y="3167"/>
                  </a:cubicBezTo>
                  <a:cubicBezTo>
                    <a:pt x="1408" y="3160"/>
                    <a:pt x="1419" y="3153"/>
                    <a:pt x="1430" y="3147"/>
                  </a:cubicBezTo>
                  <a:lnTo>
                    <a:pt x="1431" y="3147"/>
                  </a:lnTo>
                  <a:cubicBezTo>
                    <a:pt x="1432" y="3146"/>
                    <a:pt x="1433" y="3145"/>
                    <a:pt x="1433" y="3145"/>
                  </a:cubicBezTo>
                  <a:cubicBezTo>
                    <a:pt x="1434" y="3145"/>
                    <a:pt x="1434" y="3146"/>
                    <a:pt x="1434" y="3147"/>
                  </a:cubicBezTo>
                  <a:cubicBezTo>
                    <a:pt x="1512" y="3100"/>
                    <a:pt x="1593" y="3056"/>
                    <a:pt x="1676" y="3015"/>
                  </a:cubicBezTo>
                  <a:cubicBezTo>
                    <a:pt x="1764" y="2969"/>
                    <a:pt x="1854" y="2927"/>
                    <a:pt x="1940" y="2876"/>
                  </a:cubicBezTo>
                  <a:cubicBezTo>
                    <a:pt x="2009" y="2834"/>
                    <a:pt x="2079" y="2792"/>
                    <a:pt x="2149" y="2750"/>
                  </a:cubicBezTo>
                  <a:cubicBezTo>
                    <a:pt x="2219" y="2706"/>
                    <a:pt x="2291" y="2670"/>
                    <a:pt x="2359" y="2629"/>
                  </a:cubicBezTo>
                  <a:cubicBezTo>
                    <a:pt x="2404" y="2602"/>
                    <a:pt x="2447" y="2574"/>
                    <a:pt x="2492" y="2548"/>
                  </a:cubicBezTo>
                  <a:cubicBezTo>
                    <a:pt x="2535" y="2523"/>
                    <a:pt x="2577" y="2502"/>
                    <a:pt x="2620" y="2477"/>
                  </a:cubicBezTo>
                  <a:cubicBezTo>
                    <a:pt x="2696" y="2435"/>
                    <a:pt x="2772" y="2391"/>
                    <a:pt x="2847" y="2347"/>
                  </a:cubicBezTo>
                  <a:cubicBezTo>
                    <a:pt x="2848" y="2347"/>
                    <a:pt x="2849" y="2345"/>
                    <a:pt x="2850" y="2344"/>
                  </a:cubicBezTo>
                  <a:cubicBezTo>
                    <a:pt x="2880" y="2326"/>
                    <a:pt x="2911" y="2307"/>
                    <a:pt x="2943" y="2290"/>
                  </a:cubicBezTo>
                  <a:cubicBezTo>
                    <a:pt x="2982" y="2268"/>
                    <a:pt x="3020" y="2249"/>
                    <a:pt x="3056" y="2226"/>
                  </a:cubicBezTo>
                  <a:cubicBezTo>
                    <a:pt x="3231" y="2118"/>
                    <a:pt x="3402" y="2006"/>
                    <a:pt x="3571" y="1888"/>
                  </a:cubicBezTo>
                  <a:cubicBezTo>
                    <a:pt x="3607" y="1862"/>
                    <a:pt x="3644" y="1836"/>
                    <a:pt x="3681" y="1810"/>
                  </a:cubicBezTo>
                  <a:cubicBezTo>
                    <a:pt x="3717" y="1785"/>
                    <a:pt x="3756" y="1760"/>
                    <a:pt x="3790" y="1734"/>
                  </a:cubicBezTo>
                  <a:cubicBezTo>
                    <a:pt x="3860" y="1682"/>
                    <a:pt x="3931" y="1633"/>
                    <a:pt x="3999" y="1579"/>
                  </a:cubicBezTo>
                  <a:cubicBezTo>
                    <a:pt x="4000" y="1578"/>
                    <a:pt x="4000" y="1578"/>
                    <a:pt x="4000" y="1576"/>
                  </a:cubicBezTo>
                  <a:cubicBezTo>
                    <a:pt x="4003" y="1575"/>
                    <a:pt x="4005" y="1571"/>
                    <a:pt x="4008" y="1570"/>
                  </a:cubicBezTo>
                  <a:cubicBezTo>
                    <a:pt x="4017" y="1565"/>
                    <a:pt x="4025" y="1559"/>
                    <a:pt x="4034" y="1550"/>
                  </a:cubicBezTo>
                  <a:cubicBezTo>
                    <a:pt x="4055" y="1533"/>
                    <a:pt x="4073" y="1513"/>
                    <a:pt x="4092" y="1492"/>
                  </a:cubicBezTo>
                  <a:cubicBezTo>
                    <a:pt x="4098" y="1483"/>
                    <a:pt x="4103" y="1476"/>
                    <a:pt x="4107" y="1467"/>
                  </a:cubicBezTo>
                  <a:cubicBezTo>
                    <a:pt x="4111" y="1462"/>
                    <a:pt x="4113" y="1457"/>
                    <a:pt x="4117" y="1452"/>
                  </a:cubicBezTo>
                  <a:lnTo>
                    <a:pt x="4117" y="1452"/>
                  </a:lnTo>
                  <a:cubicBezTo>
                    <a:pt x="4117" y="1453"/>
                    <a:pt x="4117" y="1454"/>
                    <a:pt x="4117" y="1455"/>
                  </a:cubicBezTo>
                  <a:cubicBezTo>
                    <a:pt x="4118" y="1451"/>
                    <a:pt x="4119" y="1449"/>
                    <a:pt x="4122" y="1446"/>
                  </a:cubicBezTo>
                  <a:cubicBezTo>
                    <a:pt x="4122" y="1445"/>
                    <a:pt x="4123" y="1445"/>
                    <a:pt x="4123" y="1445"/>
                  </a:cubicBezTo>
                  <a:lnTo>
                    <a:pt x="4122" y="1445"/>
                  </a:lnTo>
                  <a:cubicBezTo>
                    <a:pt x="4122" y="1430"/>
                    <a:pt x="4130" y="1414"/>
                    <a:pt x="4138" y="1398"/>
                  </a:cubicBezTo>
                  <a:cubicBezTo>
                    <a:pt x="4137" y="1374"/>
                    <a:pt x="4137" y="1352"/>
                    <a:pt x="4133" y="1328"/>
                  </a:cubicBezTo>
                  <a:cubicBezTo>
                    <a:pt x="4133" y="1326"/>
                    <a:pt x="4133" y="1323"/>
                    <a:pt x="4132" y="1322"/>
                  </a:cubicBezTo>
                  <a:cubicBezTo>
                    <a:pt x="4130" y="1313"/>
                    <a:pt x="4128" y="1307"/>
                    <a:pt x="4127" y="1297"/>
                  </a:cubicBezTo>
                  <a:cubicBezTo>
                    <a:pt x="4125" y="1292"/>
                    <a:pt x="4123" y="1287"/>
                    <a:pt x="4122" y="1282"/>
                  </a:cubicBezTo>
                  <a:cubicBezTo>
                    <a:pt x="4122" y="1281"/>
                    <a:pt x="4120" y="1280"/>
                    <a:pt x="4120" y="1279"/>
                  </a:cubicBezTo>
                  <a:lnTo>
                    <a:pt x="4120" y="1277"/>
                  </a:lnTo>
                  <a:cubicBezTo>
                    <a:pt x="4120" y="1275"/>
                    <a:pt x="4119" y="1274"/>
                    <a:pt x="4118" y="1272"/>
                  </a:cubicBezTo>
                  <a:cubicBezTo>
                    <a:pt x="4083" y="1197"/>
                    <a:pt x="4039" y="1129"/>
                    <a:pt x="4001" y="1057"/>
                  </a:cubicBezTo>
                  <a:cubicBezTo>
                    <a:pt x="3972" y="1000"/>
                    <a:pt x="3942" y="944"/>
                    <a:pt x="3912" y="885"/>
                  </a:cubicBezTo>
                  <a:cubicBezTo>
                    <a:pt x="3851" y="766"/>
                    <a:pt x="3792" y="646"/>
                    <a:pt x="3731" y="528"/>
                  </a:cubicBezTo>
                  <a:cubicBezTo>
                    <a:pt x="3707" y="481"/>
                    <a:pt x="3684" y="435"/>
                    <a:pt x="3660" y="388"/>
                  </a:cubicBezTo>
                  <a:cubicBezTo>
                    <a:pt x="3637" y="343"/>
                    <a:pt x="3611" y="300"/>
                    <a:pt x="3587" y="255"/>
                  </a:cubicBezTo>
                  <a:cubicBezTo>
                    <a:pt x="3560" y="206"/>
                    <a:pt x="3535" y="156"/>
                    <a:pt x="3506" y="108"/>
                  </a:cubicBezTo>
                  <a:cubicBezTo>
                    <a:pt x="3485" y="73"/>
                    <a:pt x="3468" y="35"/>
                    <a:pt x="34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1766750" y="4390700"/>
              <a:ext cx="50" cy="300"/>
            </a:xfrm>
            <a:custGeom>
              <a:avLst/>
              <a:gdLst/>
              <a:ahLst/>
              <a:cxnLst/>
              <a:rect l="l" t="t" r="r" b="b"/>
              <a:pathLst>
                <a:path w="2" h="12" extrusionOk="0">
                  <a:moveTo>
                    <a:pt x="0" y="1"/>
                  </a:moveTo>
                  <a:lnTo>
                    <a:pt x="0" y="2"/>
                  </a:lnTo>
                  <a:cubicBezTo>
                    <a:pt x="0" y="6"/>
                    <a:pt x="1" y="8"/>
                    <a:pt x="1" y="11"/>
                  </a:cubicBezTo>
                  <a:cubicBezTo>
                    <a:pt x="1" y="8"/>
                    <a:pt x="1" y="5"/>
                    <a:pt x="0" y="1"/>
                  </a:cubicBezTo>
                  <a:close/>
                </a:path>
              </a:pathLst>
            </a:custGeom>
            <a:solidFill>
              <a:srgbClr val="00A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4"/>
            <p:cNvSpPr/>
            <p:nvPr/>
          </p:nvSpPr>
          <p:spPr>
            <a:xfrm>
              <a:off x="1738625" y="4416050"/>
              <a:ext cx="75" cy="25"/>
            </a:xfrm>
            <a:custGeom>
              <a:avLst/>
              <a:gdLst/>
              <a:ahLst/>
              <a:cxnLst/>
              <a:rect l="l" t="t" r="r" b="b"/>
              <a:pathLst>
                <a:path w="3" h="1" extrusionOk="0">
                  <a:moveTo>
                    <a:pt x="2" y="0"/>
                  </a:moveTo>
                  <a:cubicBezTo>
                    <a:pt x="1" y="0"/>
                    <a:pt x="1" y="0"/>
                    <a:pt x="2" y="0"/>
                  </a:cubicBezTo>
                  <a:lnTo>
                    <a:pt x="0" y="0"/>
                  </a:lnTo>
                  <a:close/>
                </a:path>
              </a:pathLst>
            </a:custGeom>
            <a:solidFill>
              <a:srgbClr val="00A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4"/>
            <p:cNvSpPr/>
            <p:nvPr/>
          </p:nvSpPr>
          <p:spPr>
            <a:xfrm>
              <a:off x="1735175" y="4358100"/>
              <a:ext cx="93225" cy="62800"/>
            </a:xfrm>
            <a:custGeom>
              <a:avLst/>
              <a:gdLst/>
              <a:ahLst/>
              <a:cxnLst/>
              <a:rect l="l" t="t" r="r" b="b"/>
              <a:pathLst>
                <a:path w="3729" h="2512" extrusionOk="0">
                  <a:moveTo>
                    <a:pt x="976" y="2012"/>
                  </a:moveTo>
                  <a:lnTo>
                    <a:pt x="976" y="2012"/>
                  </a:lnTo>
                  <a:cubicBezTo>
                    <a:pt x="975" y="2012"/>
                    <a:pt x="975" y="2012"/>
                    <a:pt x="975" y="2013"/>
                  </a:cubicBezTo>
                  <a:lnTo>
                    <a:pt x="975" y="2013"/>
                  </a:lnTo>
                  <a:cubicBezTo>
                    <a:pt x="975" y="2013"/>
                    <a:pt x="975" y="2012"/>
                    <a:pt x="976" y="2012"/>
                  </a:cubicBezTo>
                  <a:close/>
                  <a:moveTo>
                    <a:pt x="3484" y="1"/>
                  </a:moveTo>
                  <a:cubicBezTo>
                    <a:pt x="3462" y="1"/>
                    <a:pt x="3439" y="9"/>
                    <a:pt x="3422" y="24"/>
                  </a:cubicBezTo>
                  <a:cubicBezTo>
                    <a:pt x="3389" y="56"/>
                    <a:pt x="3389" y="103"/>
                    <a:pt x="3412" y="139"/>
                  </a:cubicBezTo>
                  <a:cubicBezTo>
                    <a:pt x="3398" y="148"/>
                    <a:pt x="3383" y="156"/>
                    <a:pt x="3368" y="166"/>
                  </a:cubicBezTo>
                  <a:cubicBezTo>
                    <a:pt x="3364" y="169"/>
                    <a:pt x="3361" y="170"/>
                    <a:pt x="3358" y="172"/>
                  </a:cubicBezTo>
                  <a:cubicBezTo>
                    <a:pt x="3342" y="160"/>
                    <a:pt x="3324" y="155"/>
                    <a:pt x="3306" y="155"/>
                  </a:cubicBezTo>
                  <a:cubicBezTo>
                    <a:pt x="3288" y="155"/>
                    <a:pt x="3270" y="160"/>
                    <a:pt x="3254" y="171"/>
                  </a:cubicBezTo>
                  <a:cubicBezTo>
                    <a:pt x="3221" y="192"/>
                    <a:pt x="3193" y="220"/>
                    <a:pt x="3163" y="244"/>
                  </a:cubicBezTo>
                  <a:cubicBezTo>
                    <a:pt x="3145" y="262"/>
                    <a:pt x="3127" y="277"/>
                    <a:pt x="3109" y="293"/>
                  </a:cubicBezTo>
                  <a:cubicBezTo>
                    <a:pt x="3066" y="330"/>
                    <a:pt x="3024" y="367"/>
                    <a:pt x="2981" y="406"/>
                  </a:cubicBezTo>
                  <a:cubicBezTo>
                    <a:pt x="2932" y="448"/>
                    <a:pt x="2884" y="492"/>
                    <a:pt x="2835" y="535"/>
                  </a:cubicBezTo>
                  <a:cubicBezTo>
                    <a:pt x="2781" y="573"/>
                    <a:pt x="2726" y="610"/>
                    <a:pt x="2672" y="652"/>
                  </a:cubicBezTo>
                  <a:cubicBezTo>
                    <a:pt x="2615" y="697"/>
                    <a:pt x="2555" y="742"/>
                    <a:pt x="2500" y="790"/>
                  </a:cubicBezTo>
                  <a:cubicBezTo>
                    <a:pt x="2445" y="840"/>
                    <a:pt x="2389" y="888"/>
                    <a:pt x="2338" y="944"/>
                  </a:cubicBezTo>
                  <a:cubicBezTo>
                    <a:pt x="2312" y="971"/>
                    <a:pt x="2286" y="1000"/>
                    <a:pt x="2260" y="1027"/>
                  </a:cubicBezTo>
                  <a:cubicBezTo>
                    <a:pt x="2238" y="1049"/>
                    <a:pt x="2214" y="1073"/>
                    <a:pt x="2198" y="1099"/>
                  </a:cubicBezTo>
                  <a:cubicBezTo>
                    <a:pt x="2196" y="1104"/>
                    <a:pt x="2193" y="1109"/>
                    <a:pt x="2191" y="1115"/>
                  </a:cubicBezTo>
                  <a:lnTo>
                    <a:pt x="2189" y="1115"/>
                  </a:lnTo>
                  <a:cubicBezTo>
                    <a:pt x="2149" y="1149"/>
                    <a:pt x="2108" y="1180"/>
                    <a:pt x="2068" y="1213"/>
                  </a:cubicBezTo>
                  <a:lnTo>
                    <a:pt x="2068" y="1213"/>
                  </a:lnTo>
                  <a:cubicBezTo>
                    <a:pt x="2068" y="1213"/>
                    <a:pt x="2068" y="1213"/>
                    <a:pt x="2068" y="1213"/>
                  </a:cubicBezTo>
                  <a:lnTo>
                    <a:pt x="2068" y="1213"/>
                  </a:lnTo>
                  <a:cubicBezTo>
                    <a:pt x="1934" y="1321"/>
                    <a:pt x="1795" y="1424"/>
                    <a:pt x="1665" y="1536"/>
                  </a:cubicBezTo>
                  <a:cubicBezTo>
                    <a:pt x="1662" y="1538"/>
                    <a:pt x="1659" y="1539"/>
                    <a:pt x="1656" y="1542"/>
                  </a:cubicBezTo>
                  <a:cubicBezTo>
                    <a:pt x="1644" y="1529"/>
                    <a:pt x="1631" y="1516"/>
                    <a:pt x="1618" y="1502"/>
                  </a:cubicBezTo>
                  <a:cubicBezTo>
                    <a:pt x="1592" y="1476"/>
                    <a:pt x="1565" y="1450"/>
                    <a:pt x="1538" y="1425"/>
                  </a:cubicBezTo>
                  <a:cubicBezTo>
                    <a:pt x="1513" y="1402"/>
                    <a:pt x="1484" y="1382"/>
                    <a:pt x="1455" y="1363"/>
                  </a:cubicBezTo>
                  <a:cubicBezTo>
                    <a:pt x="1445" y="1356"/>
                    <a:pt x="1433" y="1350"/>
                    <a:pt x="1423" y="1343"/>
                  </a:cubicBezTo>
                  <a:cubicBezTo>
                    <a:pt x="1410" y="1311"/>
                    <a:pt x="1379" y="1288"/>
                    <a:pt x="1343" y="1286"/>
                  </a:cubicBezTo>
                  <a:cubicBezTo>
                    <a:pt x="1342" y="1286"/>
                    <a:pt x="1341" y="1286"/>
                    <a:pt x="1340" y="1286"/>
                  </a:cubicBezTo>
                  <a:cubicBezTo>
                    <a:pt x="1308" y="1286"/>
                    <a:pt x="1282" y="1306"/>
                    <a:pt x="1259" y="1328"/>
                  </a:cubicBezTo>
                  <a:cubicBezTo>
                    <a:pt x="1260" y="1320"/>
                    <a:pt x="1262" y="1314"/>
                    <a:pt x="1260" y="1306"/>
                  </a:cubicBezTo>
                  <a:cubicBezTo>
                    <a:pt x="1258" y="1270"/>
                    <a:pt x="1232" y="1238"/>
                    <a:pt x="1197" y="1229"/>
                  </a:cubicBezTo>
                  <a:cubicBezTo>
                    <a:pt x="1189" y="1226"/>
                    <a:pt x="1181" y="1225"/>
                    <a:pt x="1173" y="1225"/>
                  </a:cubicBezTo>
                  <a:cubicBezTo>
                    <a:pt x="1145" y="1225"/>
                    <a:pt x="1118" y="1238"/>
                    <a:pt x="1100" y="1261"/>
                  </a:cubicBezTo>
                  <a:cubicBezTo>
                    <a:pt x="1088" y="1255"/>
                    <a:pt x="1075" y="1252"/>
                    <a:pt x="1061" y="1252"/>
                  </a:cubicBezTo>
                  <a:cubicBezTo>
                    <a:pt x="1040" y="1252"/>
                    <a:pt x="1018" y="1260"/>
                    <a:pt x="1001" y="1275"/>
                  </a:cubicBezTo>
                  <a:cubicBezTo>
                    <a:pt x="945" y="1321"/>
                    <a:pt x="893" y="1369"/>
                    <a:pt x="840" y="1420"/>
                  </a:cubicBezTo>
                  <a:cubicBezTo>
                    <a:pt x="790" y="1469"/>
                    <a:pt x="740" y="1518"/>
                    <a:pt x="693" y="1568"/>
                  </a:cubicBezTo>
                  <a:cubicBezTo>
                    <a:pt x="641" y="1621"/>
                    <a:pt x="588" y="1673"/>
                    <a:pt x="533" y="1723"/>
                  </a:cubicBezTo>
                  <a:cubicBezTo>
                    <a:pt x="480" y="1769"/>
                    <a:pt x="427" y="1816"/>
                    <a:pt x="374" y="1861"/>
                  </a:cubicBezTo>
                  <a:cubicBezTo>
                    <a:pt x="320" y="1906"/>
                    <a:pt x="267" y="1951"/>
                    <a:pt x="216" y="1997"/>
                  </a:cubicBezTo>
                  <a:cubicBezTo>
                    <a:pt x="162" y="2044"/>
                    <a:pt x="109" y="2090"/>
                    <a:pt x="62" y="2142"/>
                  </a:cubicBezTo>
                  <a:cubicBezTo>
                    <a:pt x="28" y="2178"/>
                    <a:pt x="0" y="2217"/>
                    <a:pt x="18" y="2269"/>
                  </a:cubicBezTo>
                  <a:cubicBezTo>
                    <a:pt x="28" y="2302"/>
                    <a:pt x="63" y="2326"/>
                    <a:pt x="97" y="2327"/>
                  </a:cubicBezTo>
                  <a:lnTo>
                    <a:pt x="98" y="2327"/>
                  </a:lnTo>
                  <a:cubicBezTo>
                    <a:pt x="99" y="2327"/>
                    <a:pt x="101" y="2327"/>
                    <a:pt x="102" y="2327"/>
                  </a:cubicBezTo>
                  <a:cubicBezTo>
                    <a:pt x="115" y="2327"/>
                    <a:pt x="126" y="2322"/>
                    <a:pt x="138" y="2318"/>
                  </a:cubicBezTo>
                  <a:cubicBezTo>
                    <a:pt x="139" y="2318"/>
                    <a:pt x="140" y="2318"/>
                    <a:pt x="141" y="2317"/>
                  </a:cubicBezTo>
                  <a:cubicBezTo>
                    <a:pt x="150" y="2315"/>
                    <a:pt x="159" y="2312"/>
                    <a:pt x="166" y="2310"/>
                  </a:cubicBezTo>
                  <a:cubicBezTo>
                    <a:pt x="166" y="2311"/>
                    <a:pt x="167" y="2312"/>
                    <a:pt x="169" y="2313"/>
                  </a:cubicBezTo>
                  <a:cubicBezTo>
                    <a:pt x="165" y="2315"/>
                    <a:pt x="162" y="2315"/>
                    <a:pt x="159" y="2316"/>
                  </a:cubicBezTo>
                  <a:cubicBezTo>
                    <a:pt x="123" y="2336"/>
                    <a:pt x="109" y="2375"/>
                    <a:pt x="118" y="2413"/>
                  </a:cubicBezTo>
                  <a:cubicBezTo>
                    <a:pt x="116" y="2431"/>
                    <a:pt x="118" y="2449"/>
                    <a:pt x="126" y="2465"/>
                  </a:cubicBezTo>
                  <a:cubicBezTo>
                    <a:pt x="140" y="2489"/>
                    <a:pt x="166" y="2508"/>
                    <a:pt x="195" y="2511"/>
                  </a:cubicBezTo>
                  <a:lnTo>
                    <a:pt x="201" y="2511"/>
                  </a:lnTo>
                  <a:cubicBezTo>
                    <a:pt x="203" y="2511"/>
                    <a:pt x="204" y="2511"/>
                    <a:pt x="205" y="2511"/>
                  </a:cubicBezTo>
                  <a:cubicBezTo>
                    <a:pt x="240" y="2511"/>
                    <a:pt x="271" y="2497"/>
                    <a:pt x="301" y="2482"/>
                  </a:cubicBezTo>
                  <a:cubicBezTo>
                    <a:pt x="347" y="2461"/>
                    <a:pt x="389" y="2434"/>
                    <a:pt x="432" y="2408"/>
                  </a:cubicBezTo>
                  <a:lnTo>
                    <a:pt x="552" y="2338"/>
                  </a:lnTo>
                  <a:cubicBezTo>
                    <a:pt x="635" y="2291"/>
                    <a:pt x="716" y="2240"/>
                    <a:pt x="788" y="2178"/>
                  </a:cubicBezTo>
                  <a:cubicBezTo>
                    <a:pt x="852" y="2124"/>
                    <a:pt x="911" y="2067"/>
                    <a:pt x="975" y="2013"/>
                  </a:cubicBezTo>
                  <a:lnTo>
                    <a:pt x="975" y="2013"/>
                  </a:lnTo>
                  <a:cubicBezTo>
                    <a:pt x="974" y="2013"/>
                    <a:pt x="974" y="2013"/>
                    <a:pt x="974" y="2013"/>
                  </a:cubicBezTo>
                  <a:cubicBezTo>
                    <a:pt x="975" y="2012"/>
                    <a:pt x="975" y="2012"/>
                    <a:pt x="976" y="2011"/>
                  </a:cubicBezTo>
                  <a:lnTo>
                    <a:pt x="976" y="2011"/>
                  </a:lnTo>
                  <a:cubicBezTo>
                    <a:pt x="976" y="2012"/>
                    <a:pt x="976" y="2012"/>
                    <a:pt x="976" y="2012"/>
                  </a:cubicBezTo>
                  <a:lnTo>
                    <a:pt x="976" y="2012"/>
                  </a:lnTo>
                  <a:cubicBezTo>
                    <a:pt x="977" y="2010"/>
                    <a:pt x="979" y="2009"/>
                    <a:pt x="980" y="2008"/>
                  </a:cubicBezTo>
                  <a:lnTo>
                    <a:pt x="980" y="2008"/>
                  </a:lnTo>
                  <a:cubicBezTo>
                    <a:pt x="980" y="2008"/>
                    <a:pt x="980" y="2008"/>
                    <a:pt x="980" y="2008"/>
                  </a:cubicBezTo>
                  <a:lnTo>
                    <a:pt x="980" y="2008"/>
                  </a:lnTo>
                  <a:cubicBezTo>
                    <a:pt x="1042" y="1956"/>
                    <a:pt x="1106" y="1903"/>
                    <a:pt x="1165" y="1846"/>
                  </a:cubicBezTo>
                  <a:cubicBezTo>
                    <a:pt x="1194" y="1816"/>
                    <a:pt x="1223" y="1784"/>
                    <a:pt x="1254" y="1754"/>
                  </a:cubicBezTo>
                  <a:cubicBezTo>
                    <a:pt x="1265" y="1766"/>
                    <a:pt x="1276" y="1780"/>
                    <a:pt x="1287" y="1790"/>
                  </a:cubicBezTo>
                  <a:cubicBezTo>
                    <a:pt x="1333" y="1835"/>
                    <a:pt x="1384" y="1875"/>
                    <a:pt x="1435" y="1916"/>
                  </a:cubicBezTo>
                  <a:cubicBezTo>
                    <a:pt x="1457" y="1936"/>
                    <a:pt x="1480" y="1955"/>
                    <a:pt x="1504" y="1973"/>
                  </a:cubicBezTo>
                  <a:cubicBezTo>
                    <a:pt x="1533" y="1996"/>
                    <a:pt x="1570" y="2018"/>
                    <a:pt x="1609" y="2021"/>
                  </a:cubicBezTo>
                  <a:cubicBezTo>
                    <a:pt x="1615" y="2021"/>
                    <a:pt x="1622" y="2021"/>
                    <a:pt x="1630" y="2019"/>
                  </a:cubicBezTo>
                  <a:cubicBezTo>
                    <a:pt x="1722" y="2004"/>
                    <a:pt x="1798" y="1950"/>
                    <a:pt x="1870" y="1894"/>
                  </a:cubicBezTo>
                  <a:cubicBezTo>
                    <a:pt x="1927" y="1851"/>
                    <a:pt x="1983" y="1806"/>
                    <a:pt x="2038" y="1759"/>
                  </a:cubicBezTo>
                  <a:cubicBezTo>
                    <a:pt x="2094" y="1713"/>
                    <a:pt x="2147" y="1663"/>
                    <a:pt x="2200" y="1615"/>
                  </a:cubicBezTo>
                  <a:cubicBezTo>
                    <a:pt x="2252" y="1568"/>
                    <a:pt x="2306" y="1522"/>
                    <a:pt x="2359" y="1476"/>
                  </a:cubicBezTo>
                  <a:cubicBezTo>
                    <a:pt x="2358" y="1476"/>
                    <a:pt x="2358" y="1477"/>
                    <a:pt x="2357" y="1477"/>
                  </a:cubicBezTo>
                  <a:cubicBezTo>
                    <a:pt x="2364" y="1471"/>
                    <a:pt x="2373" y="1466"/>
                    <a:pt x="2379" y="1460"/>
                  </a:cubicBezTo>
                  <a:cubicBezTo>
                    <a:pt x="2384" y="1456"/>
                    <a:pt x="2389" y="1451"/>
                    <a:pt x="2395" y="1447"/>
                  </a:cubicBezTo>
                  <a:lnTo>
                    <a:pt x="2395" y="1447"/>
                  </a:lnTo>
                  <a:cubicBezTo>
                    <a:pt x="2394" y="1447"/>
                    <a:pt x="2394" y="1448"/>
                    <a:pt x="2394" y="1448"/>
                  </a:cubicBezTo>
                  <a:lnTo>
                    <a:pt x="2396" y="1445"/>
                  </a:lnTo>
                  <a:cubicBezTo>
                    <a:pt x="2398" y="1444"/>
                    <a:pt x="2400" y="1443"/>
                    <a:pt x="2401" y="1441"/>
                  </a:cubicBezTo>
                  <a:lnTo>
                    <a:pt x="2401" y="1441"/>
                  </a:lnTo>
                  <a:lnTo>
                    <a:pt x="2400" y="1443"/>
                  </a:lnTo>
                  <a:cubicBezTo>
                    <a:pt x="2401" y="1441"/>
                    <a:pt x="2404" y="1440"/>
                    <a:pt x="2406" y="1439"/>
                  </a:cubicBezTo>
                  <a:cubicBezTo>
                    <a:pt x="2407" y="1438"/>
                    <a:pt x="2409" y="1438"/>
                    <a:pt x="2410" y="1436"/>
                  </a:cubicBezTo>
                  <a:cubicBezTo>
                    <a:pt x="2417" y="1430"/>
                    <a:pt x="2426" y="1424"/>
                    <a:pt x="2435" y="1415"/>
                  </a:cubicBezTo>
                  <a:cubicBezTo>
                    <a:pt x="2440" y="1410"/>
                    <a:pt x="2446" y="1407"/>
                    <a:pt x="2451" y="1402"/>
                  </a:cubicBezTo>
                  <a:cubicBezTo>
                    <a:pt x="2461" y="1394"/>
                    <a:pt x="2472" y="1384"/>
                    <a:pt x="2482" y="1377"/>
                  </a:cubicBezTo>
                  <a:cubicBezTo>
                    <a:pt x="2533" y="1335"/>
                    <a:pt x="2582" y="1291"/>
                    <a:pt x="2634" y="1248"/>
                  </a:cubicBezTo>
                  <a:cubicBezTo>
                    <a:pt x="2742" y="1159"/>
                    <a:pt x="2849" y="1070"/>
                    <a:pt x="2954" y="977"/>
                  </a:cubicBezTo>
                  <a:cubicBezTo>
                    <a:pt x="3055" y="887"/>
                    <a:pt x="3155" y="796"/>
                    <a:pt x="3260" y="711"/>
                  </a:cubicBezTo>
                  <a:lnTo>
                    <a:pt x="3260" y="711"/>
                  </a:lnTo>
                  <a:cubicBezTo>
                    <a:pt x="3258" y="712"/>
                    <a:pt x="3257" y="713"/>
                    <a:pt x="3256" y="713"/>
                  </a:cubicBezTo>
                  <a:cubicBezTo>
                    <a:pt x="3330" y="654"/>
                    <a:pt x="3407" y="595"/>
                    <a:pt x="3482" y="533"/>
                  </a:cubicBezTo>
                  <a:cubicBezTo>
                    <a:pt x="3541" y="485"/>
                    <a:pt x="3599" y="434"/>
                    <a:pt x="3657" y="385"/>
                  </a:cubicBezTo>
                  <a:lnTo>
                    <a:pt x="3655" y="385"/>
                  </a:lnTo>
                  <a:cubicBezTo>
                    <a:pt x="3655" y="385"/>
                    <a:pt x="3657" y="385"/>
                    <a:pt x="3657" y="383"/>
                  </a:cubicBezTo>
                  <a:cubicBezTo>
                    <a:pt x="3659" y="381"/>
                    <a:pt x="3663" y="380"/>
                    <a:pt x="3665" y="377"/>
                  </a:cubicBezTo>
                  <a:lnTo>
                    <a:pt x="3665" y="377"/>
                  </a:lnTo>
                  <a:cubicBezTo>
                    <a:pt x="3664" y="378"/>
                    <a:pt x="3661" y="380"/>
                    <a:pt x="3659" y="381"/>
                  </a:cubicBezTo>
                  <a:cubicBezTo>
                    <a:pt x="3663" y="378"/>
                    <a:pt x="3666" y="376"/>
                    <a:pt x="3669" y="373"/>
                  </a:cubicBezTo>
                  <a:cubicBezTo>
                    <a:pt x="3673" y="370"/>
                    <a:pt x="3676" y="367"/>
                    <a:pt x="3680" y="363"/>
                  </a:cubicBezTo>
                  <a:cubicBezTo>
                    <a:pt x="3701" y="345"/>
                    <a:pt x="3716" y="326"/>
                    <a:pt x="3722" y="298"/>
                  </a:cubicBezTo>
                  <a:cubicBezTo>
                    <a:pt x="3729" y="273"/>
                    <a:pt x="3716" y="243"/>
                    <a:pt x="3701" y="217"/>
                  </a:cubicBezTo>
                  <a:cubicBezTo>
                    <a:pt x="3695" y="207"/>
                    <a:pt x="3685" y="197"/>
                    <a:pt x="3678" y="186"/>
                  </a:cubicBezTo>
                  <a:cubicBezTo>
                    <a:pt x="3684" y="171"/>
                    <a:pt x="3688" y="154"/>
                    <a:pt x="3687" y="136"/>
                  </a:cubicBezTo>
                  <a:cubicBezTo>
                    <a:pt x="3683" y="98"/>
                    <a:pt x="3651" y="63"/>
                    <a:pt x="3613" y="57"/>
                  </a:cubicBezTo>
                  <a:cubicBezTo>
                    <a:pt x="3608" y="57"/>
                    <a:pt x="3603" y="57"/>
                    <a:pt x="3598" y="57"/>
                  </a:cubicBezTo>
                  <a:cubicBezTo>
                    <a:pt x="3591" y="57"/>
                    <a:pt x="3584" y="57"/>
                    <a:pt x="3576" y="58"/>
                  </a:cubicBezTo>
                  <a:cubicBezTo>
                    <a:pt x="3566" y="48"/>
                    <a:pt x="3556" y="40"/>
                    <a:pt x="3548" y="29"/>
                  </a:cubicBezTo>
                  <a:cubicBezTo>
                    <a:pt x="3532" y="10"/>
                    <a:pt x="3508" y="1"/>
                    <a:pt x="3484" y="1"/>
                  </a:cubicBezTo>
                  <a:close/>
                </a:path>
              </a:pathLst>
            </a:custGeom>
            <a:solidFill>
              <a:srgbClr val="FFFFFF">
                <a:alpha val="53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4"/>
            <p:cNvSpPr/>
            <p:nvPr/>
          </p:nvSpPr>
          <p:spPr>
            <a:xfrm>
              <a:off x="1754000" y="4421200"/>
              <a:ext cx="4500" cy="4475"/>
            </a:xfrm>
            <a:custGeom>
              <a:avLst/>
              <a:gdLst/>
              <a:ahLst/>
              <a:cxnLst/>
              <a:rect l="l" t="t" r="r" b="b"/>
              <a:pathLst>
                <a:path w="180" h="179" extrusionOk="0">
                  <a:moveTo>
                    <a:pt x="89" y="1"/>
                  </a:moveTo>
                  <a:cubicBezTo>
                    <a:pt x="43" y="1"/>
                    <a:pt x="3" y="42"/>
                    <a:pt x="1" y="87"/>
                  </a:cubicBezTo>
                  <a:cubicBezTo>
                    <a:pt x="0" y="137"/>
                    <a:pt x="41" y="175"/>
                    <a:pt x="88" y="178"/>
                  </a:cubicBezTo>
                  <a:cubicBezTo>
                    <a:pt x="89" y="178"/>
                    <a:pt x="90" y="178"/>
                    <a:pt x="91" y="178"/>
                  </a:cubicBezTo>
                  <a:cubicBezTo>
                    <a:pt x="138" y="178"/>
                    <a:pt x="177" y="137"/>
                    <a:pt x="179" y="92"/>
                  </a:cubicBezTo>
                  <a:cubicBezTo>
                    <a:pt x="180" y="42"/>
                    <a:pt x="140" y="4"/>
                    <a:pt x="92" y="1"/>
                  </a:cubicBezTo>
                  <a:cubicBezTo>
                    <a:pt x="91" y="1"/>
                    <a:pt x="90" y="1"/>
                    <a:pt x="89" y="1"/>
                  </a:cubicBezTo>
                  <a:close/>
                </a:path>
              </a:pathLst>
            </a:custGeom>
            <a:solidFill>
              <a:srgbClr val="00A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1813850" y="4386850"/>
              <a:ext cx="4525" cy="4425"/>
            </a:xfrm>
            <a:custGeom>
              <a:avLst/>
              <a:gdLst/>
              <a:ahLst/>
              <a:cxnLst/>
              <a:rect l="l" t="t" r="r" b="b"/>
              <a:pathLst>
                <a:path w="181" h="177" extrusionOk="0">
                  <a:moveTo>
                    <a:pt x="88" y="0"/>
                  </a:moveTo>
                  <a:cubicBezTo>
                    <a:pt x="42" y="0"/>
                    <a:pt x="4" y="42"/>
                    <a:pt x="2" y="87"/>
                  </a:cubicBezTo>
                  <a:cubicBezTo>
                    <a:pt x="1" y="135"/>
                    <a:pt x="41" y="175"/>
                    <a:pt x="88" y="177"/>
                  </a:cubicBezTo>
                  <a:cubicBezTo>
                    <a:pt x="90" y="177"/>
                    <a:pt x="92" y="177"/>
                    <a:pt x="93" y="177"/>
                  </a:cubicBezTo>
                  <a:cubicBezTo>
                    <a:pt x="140" y="177"/>
                    <a:pt x="177" y="135"/>
                    <a:pt x="179" y="90"/>
                  </a:cubicBezTo>
                  <a:cubicBezTo>
                    <a:pt x="180" y="42"/>
                    <a:pt x="140" y="2"/>
                    <a:pt x="92" y="0"/>
                  </a:cubicBezTo>
                  <a:cubicBezTo>
                    <a:pt x="91" y="0"/>
                    <a:pt x="89" y="0"/>
                    <a:pt x="88" y="0"/>
                  </a:cubicBezTo>
                  <a:close/>
                </a:path>
              </a:pathLst>
            </a:custGeom>
            <a:solidFill>
              <a:srgbClr val="00A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4"/>
            <p:cNvSpPr/>
            <p:nvPr/>
          </p:nvSpPr>
          <p:spPr>
            <a:xfrm>
              <a:off x="1818825" y="4382375"/>
              <a:ext cx="4500" cy="4475"/>
            </a:xfrm>
            <a:custGeom>
              <a:avLst/>
              <a:gdLst/>
              <a:ahLst/>
              <a:cxnLst/>
              <a:rect l="l" t="t" r="r" b="b"/>
              <a:pathLst>
                <a:path w="180" h="179" extrusionOk="0">
                  <a:moveTo>
                    <a:pt x="88" y="1"/>
                  </a:moveTo>
                  <a:cubicBezTo>
                    <a:pt x="42" y="1"/>
                    <a:pt x="3" y="42"/>
                    <a:pt x="2" y="87"/>
                  </a:cubicBezTo>
                  <a:cubicBezTo>
                    <a:pt x="1" y="137"/>
                    <a:pt x="40" y="175"/>
                    <a:pt x="89" y="178"/>
                  </a:cubicBezTo>
                  <a:cubicBezTo>
                    <a:pt x="90" y="178"/>
                    <a:pt x="91" y="178"/>
                    <a:pt x="92" y="178"/>
                  </a:cubicBezTo>
                  <a:cubicBezTo>
                    <a:pt x="138" y="178"/>
                    <a:pt x="177" y="137"/>
                    <a:pt x="178" y="91"/>
                  </a:cubicBezTo>
                  <a:cubicBezTo>
                    <a:pt x="179" y="42"/>
                    <a:pt x="140" y="4"/>
                    <a:pt x="92" y="1"/>
                  </a:cubicBezTo>
                  <a:cubicBezTo>
                    <a:pt x="90" y="1"/>
                    <a:pt x="89" y="1"/>
                    <a:pt x="88" y="1"/>
                  </a:cubicBezTo>
                  <a:close/>
                </a:path>
              </a:pathLst>
            </a:custGeom>
            <a:solidFill>
              <a:srgbClr val="00A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4"/>
            <p:cNvSpPr/>
            <p:nvPr/>
          </p:nvSpPr>
          <p:spPr>
            <a:xfrm>
              <a:off x="1820150" y="4388025"/>
              <a:ext cx="4550" cy="4450"/>
            </a:xfrm>
            <a:custGeom>
              <a:avLst/>
              <a:gdLst/>
              <a:ahLst/>
              <a:cxnLst/>
              <a:rect l="l" t="t" r="r" b="b"/>
              <a:pathLst>
                <a:path w="182" h="178" extrusionOk="0">
                  <a:moveTo>
                    <a:pt x="89" y="1"/>
                  </a:moveTo>
                  <a:cubicBezTo>
                    <a:pt x="42" y="1"/>
                    <a:pt x="2" y="42"/>
                    <a:pt x="1" y="87"/>
                  </a:cubicBezTo>
                  <a:cubicBezTo>
                    <a:pt x="0" y="136"/>
                    <a:pt x="41" y="175"/>
                    <a:pt x="88" y="177"/>
                  </a:cubicBezTo>
                  <a:cubicBezTo>
                    <a:pt x="90" y="177"/>
                    <a:pt x="91" y="177"/>
                    <a:pt x="93" y="177"/>
                  </a:cubicBezTo>
                  <a:cubicBezTo>
                    <a:pt x="138" y="177"/>
                    <a:pt x="177" y="136"/>
                    <a:pt x="178" y="91"/>
                  </a:cubicBezTo>
                  <a:cubicBezTo>
                    <a:pt x="181" y="42"/>
                    <a:pt x="141" y="4"/>
                    <a:pt x="92" y="1"/>
                  </a:cubicBezTo>
                  <a:cubicBezTo>
                    <a:pt x="91" y="1"/>
                    <a:pt x="90" y="1"/>
                    <a:pt x="89" y="1"/>
                  </a:cubicBezTo>
                  <a:close/>
                </a:path>
              </a:pathLst>
            </a:custGeom>
            <a:solidFill>
              <a:srgbClr val="00A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1763700" y="4297325"/>
              <a:ext cx="4500" cy="4425"/>
            </a:xfrm>
            <a:custGeom>
              <a:avLst/>
              <a:gdLst/>
              <a:ahLst/>
              <a:cxnLst/>
              <a:rect l="l" t="t" r="r" b="b"/>
              <a:pathLst>
                <a:path w="180" h="177" extrusionOk="0">
                  <a:moveTo>
                    <a:pt x="87" y="0"/>
                  </a:moveTo>
                  <a:cubicBezTo>
                    <a:pt x="42" y="0"/>
                    <a:pt x="3" y="42"/>
                    <a:pt x="2" y="87"/>
                  </a:cubicBezTo>
                  <a:cubicBezTo>
                    <a:pt x="0" y="135"/>
                    <a:pt x="41" y="175"/>
                    <a:pt x="88" y="177"/>
                  </a:cubicBezTo>
                  <a:cubicBezTo>
                    <a:pt x="90" y="177"/>
                    <a:pt x="91" y="177"/>
                    <a:pt x="93" y="177"/>
                  </a:cubicBezTo>
                  <a:cubicBezTo>
                    <a:pt x="139" y="177"/>
                    <a:pt x="178" y="135"/>
                    <a:pt x="179" y="90"/>
                  </a:cubicBezTo>
                  <a:cubicBezTo>
                    <a:pt x="180" y="41"/>
                    <a:pt x="140" y="2"/>
                    <a:pt x="92" y="0"/>
                  </a:cubicBezTo>
                  <a:cubicBezTo>
                    <a:pt x="91" y="0"/>
                    <a:pt x="89" y="0"/>
                    <a:pt x="87" y="0"/>
                  </a:cubicBezTo>
                  <a:close/>
                </a:path>
              </a:pathLst>
            </a:custGeom>
            <a:solidFill>
              <a:srgbClr val="00A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1690875" y="4321475"/>
              <a:ext cx="4475" cy="4425"/>
            </a:xfrm>
            <a:custGeom>
              <a:avLst/>
              <a:gdLst/>
              <a:ahLst/>
              <a:cxnLst/>
              <a:rect l="l" t="t" r="r" b="b"/>
              <a:pathLst>
                <a:path w="179" h="177" extrusionOk="0">
                  <a:moveTo>
                    <a:pt x="88" y="0"/>
                  </a:moveTo>
                  <a:cubicBezTo>
                    <a:pt x="42" y="0"/>
                    <a:pt x="2" y="41"/>
                    <a:pt x="1" y="87"/>
                  </a:cubicBezTo>
                  <a:cubicBezTo>
                    <a:pt x="0" y="135"/>
                    <a:pt x="39" y="175"/>
                    <a:pt x="88" y="177"/>
                  </a:cubicBezTo>
                  <a:cubicBezTo>
                    <a:pt x="89" y="177"/>
                    <a:pt x="91" y="177"/>
                    <a:pt x="93" y="177"/>
                  </a:cubicBezTo>
                  <a:cubicBezTo>
                    <a:pt x="138" y="177"/>
                    <a:pt x="177" y="136"/>
                    <a:pt x="178" y="91"/>
                  </a:cubicBezTo>
                  <a:cubicBezTo>
                    <a:pt x="179" y="41"/>
                    <a:pt x="139" y="3"/>
                    <a:pt x="91" y="0"/>
                  </a:cubicBezTo>
                  <a:cubicBezTo>
                    <a:pt x="90" y="0"/>
                    <a:pt x="89" y="0"/>
                    <a:pt x="88" y="0"/>
                  </a:cubicBezTo>
                  <a:close/>
                </a:path>
              </a:pathLst>
            </a:custGeom>
            <a:solidFill>
              <a:srgbClr val="00A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p:nvPr/>
          </p:nvSpPr>
          <p:spPr>
            <a:xfrm>
              <a:off x="1694025" y="4327375"/>
              <a:ext cx="4500" cy="4450"/>
            </a:xfrm>
            <a:custGeom>
              <a:avLst/>
              <a:gdLst/>
              <a:ahLst/>
              <a:cxnLst/>
              <a:rect l="l" t="t" r="r" b="b"/>
              <a:pathLst>
                <a:path w="180" h="178" extrusionOk="0">
                  <a:moveTo>
                    <a:pt x="87" y="0"/>
                  </a:moveTo>
                  <a:cubicBezTo>
                    <a:pt x="42" y="0"/>
                    <a:pt x="3" y="42"/>
                    <a:pt x="1" y="87"/>
                  </a:cubicBezTo>
                  <a:cubicBezTo>
                    <a:pt x="0" y="136"/>
                    <a:pt x="40" y="175"/>
                    <a:pt x="88" y="177"/>
                  </a:cubicBezTo>
                  <a:cubicBezTo>
                    <a:pt x="89" y="177"/>
                    <a:pt x="91" y="177"/>
                    <a:pt x="93" y="177"/>
                  </a:cubicBezTo>
                  <a:cubicBezTo>
                    <a:pt x="138" y="177"/>
                    <a:pt x="177" y="135"/>
                    <a:pt x="179" y="90"/>
                  </a:cubicBezTo>
                  <a:cubicBezTo>
                    <a:pt x="180" y="42"/>
                    <a:pt x="139" y="2"/>
                    <a:pt x="92" y="0"/>
                  </a:cubicBezTo>
                  <a:cubicBezTo>
                    <a:pt x="90" y="0"/>
                    <a:pt x="89" y="0"/>
                    <a:pt x="87" y="0"/>
                  </a:cubicBezTo>
                  <a:close/>
                </a:path>
              </a:pathLst>
            </a:custGeom>
            <a:solidFill>
              <a:srgbClr val="00A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4"/>
            <p:cNvSpPr/>
            <p:nvPr/>
          </p:nvSpPr>
          <p:spPr>
            <a:xfrm>
              <a:off x="1671300" y="4258225"/>
              <a:ext cx="93275" cy="62375"/>
            </a:xfrm>
            <a:custGeom>
              <a:avLst/>
              <a:gdLst/>
              <a:ahLst/>
              <a:cxnLst/>
              <a:rect l="l" t="t" r="r" b="b"/>
              <a:pathLst>
                <a:path w="3731" h="2495" extrusionOk="0">
                  <a:moveTo>
                    <a:pt x="1949" y="832"/>
                  </a:moveTo>
                  <a:cubicBezTo>
                    <a:pt x="1946" y="833"/>
                    <a:pt x="1943" y="835"/>
                    <a:pt x="1941" y="837"/>
                  </a:cubicBezTo>
                  <a:cubicBezTo>
                    <a:pt x="1944" y="835"/>
                    <a:pt x="1946" y="834"/>
                    <a:pt x="1949" y="832"/>
                  </a:cubicBezTo>
                  <a:close/>
                  <a:moveTo>
                    <a:pt x="2931" y="849"/>
                  </a:moveTo>
                  <a:lnTo>
                    <a:pt x="2931" y="849"/>
                  </a:lnTo>
                  <a:cubicBezTo>
                    <a:pt x="2929" y="849"/>
                    <a:pt x="2928" y="850"/>
                    <a:pt x="2926" y="851"/>
                  </a:cubicBezTo>
                  <a:lnTo>
                    <a:pt x="2926" y="851"/>
                  </a:lnTo>
                  <a:cubicBezTo>
                    <a:pt x="2928" y="851"/>
                    <a:pt x="2929" y="850"/>
                    <a:pt x="2931" y="849"/>
                  </a:cubicBezTo>
                  <a:close/>
                  <a:moveTo>
                    <a:pt x="2926" y="851"/>
                  </a:moveTo>
                  <a:cubicBezTo>
                    <a:pt x="2925" y="852"/>
                    <a:pt x="2924" y="853"/>
                    <a:pt x="2922" y="854"/>
                  </a:cubicBezTo>
                  <a:lnTo>
                    <a:pt x="2922" y="854"/>
                  </a:lnTo>
                  <a:cubicBezTo>
                    <a:pt x="2924" y="853"/>
                    <a:pt x="2925" y="852"/>
                    <a:pt x="2926" y="851"/>
                  </a:cubicBezTo>
                  <a:close/>
                  <a:moveTo>
                    <a:pt x="2582" y="1037"/>
                  </a:moveTo>
                  <a:cubicBezTo>
                    <a:pt x="2582" y="1037"/>
                    <a:pt x="2581" y="1038"/>
                    <a:pt x="2581" y="1038"/>
                  </a:cubicBezTo>
                  <a:cubicBezTo>
                    <a:pt x="2581" y="1038"/>
                    <a:pt x="2582" y="1037"/>
                    <a:pt x="2582" y="1037"/>
                  </a:cubicBezTo>
                  <a:close/>
                  <a:moveTo>
                    <a:pt x="3437" y="0"/>
                  </a:moveTo>
                  <a:cubicBezTo>
                    <a:pt x="3418" y="0"/>
                    <a:pt x="3399" y="6"/>
                    <a:pt x="3384" y="17"/>
                  </a:cubicBezTo>
                  <a:cubicBezTo>
                    <a:pt x="3375" y="21"/>
                    <a:pt x="3368" y="23"/>
                    <a:pt x="3360" y="29"/>
                  </a:cubicBezTo>
                  <a:cubicBezTo>
                    <a:pt x="3313" y="57"/>
                    <a:pt x="3276" y="103"/>
                    <a:pt x="3234" y="136"/>
                  </a:cubicBezTo>
                  <a:cubicBezTo>
                    <a:pt x="3221" y="146"/>
                    <a:pt x="3211" y="161"/>
                    <a:pt x="3206" y="176"/>
                  </a:cubicBezTo>
                  <a:cubicBezTo>
                    <a:pt x="3204" y="177"/>
                    <a:pt x="3201" y="179"/>
                    <a:pt x="3199" y="181"/>
                  </a:cubicBezTo>
                  <a:cubicBezTo>
                    <a:pt x="3148" y="216"/>
                    <a:pt x="3098" y="249"/>
                    <a:pt x="3046" y="282"/>
                  </a:cubicBezTo>
                  <a:cubicBezTo>
                    <a:pt x="2988" y="319"/>
                    <a:pt x="2931" y="354"/>
                    <a:pt x="2873" y="388"/>
                  </a:cubicBezTo>
                  <a:cubicBezTo>
                    <a:pt x="2765" y="452"/>
                    <a:pt x="2653" y="512"/>
                    <a:pt x="2541" y="571"/>
                  </a:cubicBezTo>
                  <a:cubicBezTo>
                    <a:pt x="2451" y="617"/>
                    <a:pt x="2359" y="657"/>
                    <a:pt x="2269" y="700"/>
                  </a:cubicBezTo>
                  <a:cubicBezTo>
                    <a:pt x="2188" y="741"/>
                    <a:pt x="2107" y="782"/>
                    <a:pt x="2027" y="822"/>
                  </a:cubicBezTo>
                  <a:cubicBezTo>
                    <a:pt x="2018" y="819"/>
                    <a:pt x="2008" y="818"/>
                    <a:pt x="1998" y="818"/>
                  </a:cubicBezTo>
                  <a:cubicBezTo>
                    <a:pt x="1986" y="818"/>
                    <a:pt x="1974" y="820"/>
                    <a:pt x="1963" y="824"/>
                  </a:cubicBezTo>
                  <a:cubicBezTo>
                    <a:pt x="1958" y="826"/>
                    <a:pt x="1953" y="829"/>
                    <a:pt x="1949" y="832"/>
                  </a:cubicBezTo>
                  <a:lnTo>
                    <a:pt x="1949" y="832"/>
                  </a:lnTo>
                  <a:cubicBezTo>
                    <a:pt x="1949" y="832"/>
                    <a:pt x="1950" y="832"/>
                    <a:pt x="1951" y="831"/>
                  </a:cubicBezTo>
                  <a:lnTo>
                    <a:pt x="1951" y="831"/>
                  </a:lnTo>
                  <a:cubicBezTo>
                    <a:pt x="1848" y="885"/>
                    <a:pt x="1745" y="941"/>
                    <a:pt x="1642" y="994"/>
                  </a:cubicBezTo>
                  <a:cubicBezTo>
                    <a:pt x="1646" y="993"/>
                    <a:pt x="1650" y="991"/>
                    <a:pt x="1652" y="990"/>
                  </a:cubicBezTo>
                  <a:lnTo>
                    <a:pt x="1652" y="990"/>
                  </a:lnTo>
                  <a:cubicBezTo>
                    <a:pt x="1584" y="1025"/>
                    <a:pt x="1514" y="1060"/>
                    <a:pt x="1447" y="1100"/>
                  </a:cubicBezTo>
                  <a:cubicBezTo>
                    <a:pt x="1290" y="1167"/>
                    <a:pt x="1139" y="1244"/>
                    <a:pt x="993" y="1333"/>
                  </a:cubicBezTo>
                  <a:cubicBezTo>
                    <a:pt x="928" y="1373"/>
                    <a:pt x="866" y="1415"/>
                    <a:pt x="801" y="1457"/>
                  </a:cubicBezTo>
                  <a:cubicBezTo>
                    <a:pt x="737" y="1501"/>
                    <a:pt x="666" y="1539"/>
                    <a:pt x="600" y="1584"/>
                  </a:cubicBezTo>
                  <a:cubicBezTo>
                    <a:pt x="535" y="1626"/>
                    <a:pt x="472" y="1673"/>
                    <a:pt x="414" y="1722"/>
                  </a:cubicBezTo>
                  <a:cubicBezTo>
                    <a:pt x="357" y="1771"/>
                    <a:pt x="296" y="1813"/>
                    <a:pt x="237" y="1856"/>
                  </a:cubicBezTo>
                  <a:cubicBezTo>
                    <a:pt x="162" y="1912"/>
                    <a:pt x="82" y="1964"/>
                    <a:pt x="23" y="2035"/>
                  </a:cubicBezTo>
                  <a:cubicBezTo>
                    <a:pt x="4" y="2057"/>
                    <a:pt x="1" y="2096"/>
                    <a:pt x="12" y="2123"/>
                  </a:cubicBezTo>
                  <a:cubicBezTo>
                    <a:pt x="25" y="2149"/>
                    <a:pt x="46" y="2166"/>
                    <a:pt x="72" y="2174"/>
                  </a:cubicBezTo>
                  <a:cubicBezTo>
                    <a:pt x="73" y="2174"/>
                    <a:pt x="75" y="2175"/>
                    <a:pt x="77" y="2175"/>
                  </a:cubicBezTo>
                  <a:cubicBezTo>
                    <a:pt x="69" y="2196"/>
                    <a:pt x="74" y="2217"/>
                    <a:pt x="83" y="2238"/>
                  </a:cubicBezTo>
                  <a:cubicBezTo>
                    <a:pt x="72" y="2248"/>
                    <a:pt x="62" y="2259"/>
                    <a:pt x="57" y="2274"/>
                  </a:cubicBezTo>
                  <a:cubicBezTo>
                    <a:pt x="43" y="2310"/>
                    <a:pt x="51" y="2356"/>
                    <a:pt x="87" y="2379"/>
                  </a:cubicBezTo>
                  <a:cubicBezTo>
                    <a:pt x="89" y="2380"/>
                    <a:pt x="92" y="2380"/>
                    <a:pt x="95" y="2381"/>
                  </a:cubicBezTo>
                  <a:cubicBezTo>
                    <a:pt x="94" y="2387"/>
                    <a:pt x="93" y="2391"/>
                    <a:pt x="92" y="2396"/>
                  </a:cubicBezTo>
                  <a:cubicBezTo>
                    <a:pt x="84" y="2443"/>
                    <a:pt x="123" y="2489"/>
                    <a:pt x="169" y="2494"/>
                  </a:cubicBezTo>
                  <a:lnTo>
                    <a:pt x="175" y="2494"/>
                  </a:lnTo>
                  <a:cubicBezTo>
                    <a:pt x="176" y="2494"/>
                    <a:pt x="177" y="2494"/>
                    <a:pt x="178" y="2494"/>
                  </a:cubicBezTo>
                  <a:cubicBezTo>
                    <a:pt x="205" y="2494"/>
                    <a:pt x="229" y="2482"/>
                    <a:pt x="246" y="2463"/>
                  </a:cubicBezTo>
                  <a:lnTo>
                    <a:pt x="246" y="2463"/>
                  </a:lnTo>
                  <a:cubicBezTo>
                    <a:pt x="350" y="2396"/>
                    <a:pt x="455" y="2333"/>
                    <a:pt x="559" y="2271"/>
                  </a:cubicBezTo>
                  <a:cubicBezTo>
                    <a:pt x="660" y="2211"/>
                    <a:pt x="758" y="2148"/>
                    <a:pt x="857" y="2087"/>
                  </a:cubicBezTo>
                  <a:cubicBezTo>
                    <a:pt x="934" y="2040"/>
                    <a:pt x="1012" y="1996"/>
                    <a:pt x="1089" y="1947"/>
                  </a:cubicBezTo>
                  <a:cubicBezTo>
                    <a:pt x="1162" y="1901"/>
                    <a:pt x="1233" y="1850"/>
                    <a:pt x="1305" y="1803"/>
                  </a:cubicBezTo>
                  <a:cubicBezTo>
                    <a:pt x="1442" y="1712"/>
                    <a:pt x="1575" y="1617"/>
                    <a:pt x="1717" y="1535"/>
                  </a:cubicBezTo>
                  <a:cubicBezTo>
                    <a:pt x="1790" y="1493"/>
                    <a:pt x="1865" y="1451"/>
                    <a:pt x="1939" y="1406"/>
                  </a:cubicBezTo>
                  <a:cubicBezTo>
                    <a:pt x="2008" y="1363"/>
                    <a:pt x="2079" y="1322"/>
                    <a:pt x="2150" y="1278"/>
                  </a:cubicBezTo>
                  <a:cubicBezTo>
                    <a:pt x="2224" y="1236"/>
                    <a:pt x="2296" y="1193"/>
                    <a:pt x="2369" y="1151"/>
                  </a:cubicBezTo>
                  <a:cubicBezTo>
                    <a:pt x="2443" y="1110"/>
                    <a:pt x="2517" y="1071"/>
                    <a:pt x="2591" y="1033"/>
                  </a:cubicBezTo>
                  <a:lnTo>
                    <a:pt x="2591" y="1033"/>
                  </a:lnTo>
                  <a:cubicBezTo>
                    <a:pt x="2591" y="1033"/>
                    <a:pt x="2591" y="1033"/>
                    <a:pt x="2591" y="1033"/>
                  </a:cubicBezTo>
                  <a:lnTo>
                    <a:pt x="2591" y="1033"/>
                  </a:lnTo>
                  <a:cubicBezTo>
                    <a:pt x="2604" y="1026"/>
                    <a:pt x="2618" y="1020"/>
                    <a:pt x="2628" y="1012"/>
                  </a:cubicBezTo>
                  <a:cubicBezTo>
                    <a:pt x="2633" y="1009"/>
                    <a:pt x="2641" y="1007"/>
                    <a:pt x="2646" y="1003"/>
                  </a:cubicBezTo>
                  <a:lnTo>
                    <a:pt x="2646" y="1003"/>
                  </a:lnTo>
                  <a:cubicBezTo>
                    <a:pt x="2646" y="1003"/>
                    <a:pt x="2645" y="1003"/>
                    <a:pt x="2645" y="1003"/>
                  </a:cubicBezTo>
                  <a:lnTo>
                    <a:pt x="2645" y="1003"/>
                  </a:lnTo>
                  <a:cubicBezTo>
                    <a:pt x="2694" y="978"/>
                    <a:pt x="2743" y="953"/>
                    <a:pt x="2791" y="926"/>
                  </a:cubicBezTo>
                  <a:cubicBezTo>
                    <a:pt x="2835" y="902"/>
                    <a:pt x="2879" y="877"/>
                    <a:pt x="2922" y="854"/>
                  </a:cubicBezTo>
                  <a:lnTo>
                    <a:pt x="2922" y="854"/>
                  </a:lnTo>
                  <a:cubicBezTo>
                    <a:pt x="2922" y="854"/>
                    <a:pt x="2921" y="854"/>
                    <a:pt x="2920" y="854"/>
                  </a:cubicBezTo>
                  <a:cubicBezTo>
                    <a:pt x="2978" y="824"/>
                    <a:pt x="3036" y="796"/>
                    <a:pt x="3091" y="760"/>
                  </a:cubicBezTo>
                  <a:cubicBezTo>
                    <a:pt x="3137" y="729"/>
                    <a:pt x="3183" y="698"/>
                    <a:pt x="3233" y="671"/>
                  </a:cubicBezTo>
                  <a:lnTo>
                    <a:pt x="3233" y="671"/>
                  </a:lnTo>
                  <a:cubicBezTo>
                    <a:pt x="3232" y="671"/>
                    <a:pt x="3232" y="671"/>
                    <a:pt x="3232" y="671"/>
                  </a:cubicBezTo>
                  <a:cubicBezTo>
                    <a:pt x="3282" y="647"/>
                    <a:pt x="3332" y="622"/>
                    <a:pt x="3380" y="595"/>
                  </a:cubicBezTo>
                  <a:cubicBezTo>
                    <a:pt x="3416" y="574"/>
                    <a:pt x="3451" y="553"/>
                    <a:pt x="3487" y="530"/>
                  </a:cubicBezTo>
                  <a:cubicBezTo>
                    <a:pt x="3534" y="501"/>
                    <a:pt x="3583" y="475"/>
                    <a:pt x="3631" y="448"/>
                  </a:cubicBezTo>
                  <a:cubicBezTo>
                    <a:pt x="3654" y="435"/>
                    <a:pt x="3676" y="421"/>
                    <a:pt x="3695" y="404"/>
                  </a:cubicBezTo>
                  <a:cubicBezTo>
                    <a:pt x="3729" y="369"/>
                    <a:pt x="3730" y="323"/>
                    <a:pt x="3710" y="290"/>
                  </a:cubicBezTo>
                  <a:cubicBezTo>
                    <a:pt x="3714" y="276"/>
                    <a:pt x="3716" y="263"/>
                    <a:pt x="3712" y="248"/>
                  </a:cubicBezTo>
                  <a:cubicBezTo>
                    <a:pt x="3707" y="223"/>
                    <a:pt x="3695" y="202"/>
                    <a:pt x="3678" y="182"/>
                  </a:cubicBezTo>
                  <a:cubicBezTo>
                    <a:pt x="3655" y="158"/>
                    <a:pt x="3631" y="135"/>
                    <a:pt x="3601" y="119"/>
                  </a:cubicBezTo>
                  <a:cubicBezTo>
                    <a:pt x="3598" y="117"/>
                    <a:pt x="3597" y="116"/>
                    <a:pt x="3595" y="115"/>
                  </a:cubicBezTo>
                  <a:cubicBezTo>
                    <a:pt x="3585" y="89"/>
                    <a:pt x="3565" y="68"/>
                    <a:pt x="3542" y="49"/>
                  </a:cubicBezTo>
                  <a:cubicBezTo>
                    <a:pt x="3525" y="37"/>
                    <a:pt x="3506" y="20"/>
                    <a:pt x="3485" y="13"/>
                  </a:cubicBezTo>
                  <a:lnTo>
                    <a:pt x="3483" y="13"/>
                  </a:lnTo>
                  <a:cubicBezTo>
                    <a:pt x="3469" y="5"/>
                    <a:pt x="3453" y="0"/>
                    <a:pt x="3437" y="0"/>
                  </a:cubicBezTo>
                  <a:close/>
                </a:path>
              </a:pathLst>
            </a:custGeom>
            <a:solidFill>
              <a:srgbClr val="FFFFFF">
                <a:alpha val="53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4"/>
            <p:cNvSpPr/>
            <p:nvPr/>
          </p:nvSpPr>
          <p:spPr>
            <a:xfrm>
              <a:off x="1567225" y="4370975"/>
              <a:ext cx="244925" cy="442150"/>
            </a:xfrm>
            <a:custGeom>
              <a:avLst/>
              <a:gdLst/>
              <a:ahLst/>
              <a:cxnLst/>
              <a:rect l="l" t="t" r="r" b="b"/>
              <a:pathLst>
                <a:path w="9797" h="17686" extrusionOk="0">
                  <a:moveTo>
                    <a:pt x="4729" y="1"/>
                  </a:moveTo>
                  <a:cubicBezTo>
                    <a:pt x="4720" y="31"/>
                    <a:pt x="4712" y="62"/>
                    <a:pt x="4704" y="93"/>
                  </a:cubicBezTo>
                  <a:cubicBezTo>
                    <a:pt x="4652" y="275"/>
                    <a:pt x="4601" y="457"/>
                    <a:pt x="4560" y="641"/>
                  </a:cubicBezTo>
                  <a:cubicBezTo>
                    <a:pt x="4540" y="733"/>
                    <a:pt x="4521" y="825"/>
                    <a:pt x="4502" y="915"/>
                  </a:cubicBezTo>
                  <a:cubicBezTo>
                    <a:pt x="4483" y="1006"/>
                    <a:pt x="4461" y="1095"/>
                    <a:pt x="4441" y="1186"/>
                  </a:cubicBezTo>
                  <a:cubicBezTo>
                    <a:pt x="4379" y="1468"/>
                    <a:pt x="4307" y="1750"/>
                    <a:pt x="4246" y="2034"/>
                  </a:cubicBezTo>
                  <a:cubicBezTo>
                    <a:pt x="4182" y="2327"/>
                    <a:pt x="4116" y="2619"/>
                    <a:pt x="4060" y="2915"/>
                  </a:cubicBezTo>
                  <a:cubicBezTo>
                    <a:pt x="4026" y="3095"/>
                    <a:pt x="3997" y="3277"/>
                    <a:pt x="3963" y="3459"/>
                  </a:cubicBezTo>
                  <a:cubicBezTo>
                    <a:pt x="3930" y="3637"/>
                    <a:pt x="3890" y="3814"/>
                    <a:pt x="3853" y="3990"/>
                  </a:cubicBezTo>
                  <a:cubicBezTo>
                    <a:pt x="3813" y="4176"/>
                    <a:pt x="3772" y="4362"/>
                    <a:pt x="3726" y="4546"/>
                  </a:cubicBezTo>
                  <a:cubicBezTo>
                    <a:pt x="3683" y="4723"/>
                    <a:pt x="3637" y="4899"/>
                    <a:pt x="3594" y="5077"/>
                  </a:cubicBezTo>
                  <a:cubicBezTo>
                    <a:pt x="3502" y="5450"/>
                    <a:pt x="3419" y="5826"/>
                    <a:pt x="3334" y="6203"/>
                  </a:cubicBezTo>
                  <a:cubicBezTo>
                    <a:pt x="3292" y="6390"/>
                    <a:pt x="3245" y="6576"/>
                    <a:pt x="3202" y="6762"/>
                  </a:cubicBezTo>
                  <a:cubicBezTo>
                    <a:pt x="3159" y="6948"/>
                    <a:pt x="3114" y="7134"/>
                    <a:pt x="3071" y="7319"/>
                  </a:cubicBezTo>
                  <a:cubicBezTo>
                    <a:pt x="3011" y="7581"/>
                    <a:pt x="2949" y="7840"/>
                    <a:pt x="2898" y="8102"/>
                  </a:cubicBezTo>
                  <a:cubicBezTo>
                    <a:pt x="2874" y="8224"/>
                    <a:pt x="2851" y="8345"/>
                    <a:pt x="2827" y="8468"/>
                  </a:cubicBezTo>
                  <a:cubicBezTo>
                    <a:pt x="2796" y="8632"/>
                    <a:pt x="2763" y="8794"/>
                    <a:pt x="2730" y="8957"/>
                  </a:cubicBezTo>
                  <a:cubicBezTo>
                    <a:pt x="2727" y="8968"/>
                    <a:pt x="2725" y="8978"/>
                    <a:pt x="2723" y="8988"/>
                  </a:cubicBezTo>
                  <a:lnTo>
                    <a:pt x="2708" y="9061"/>
                  </a:lnTo>
                  <a:cubicBezTo>
                    <a:pt x="2707" y="9066"/>
                    <a:pt x="2707" y="9069"/>
                    <a:pt x="2705" y="9074"/>
                  </a:cubicBezTo>
                  <a:cubicBezTo>
                    <a:pt x="2703" y="9087"/>
                    <a:pt x="2699" y="9100"/>
                    <a:pt x="2698" y="9113"/>
                  </a:cubicBezTo>
                  <a:cubicBezTo>
                    <a:pt x="2697" y="9123"/>
                    <a:pt x="2693" y="9134"/>
                    <a:pt x="2692" y="9144"/>
                  </a:cubicBezTo>
                  <a:cubicBezTo>
                    <a:pt x="2688" y="9169"/>
                    <a:pt x="2684" y="9193"/>
                    <a:pt x="2681" y="9218"/>
                  </a:cubicBezTo>
                  <a:cubicBezTo>
                    <a:pt x="2678" y="9229"/>
                    <a:pt x="2677" y="9241"/>
                    <a:pt x="2677" y="9251"/>
                  </a:cubicBezTo>
                  <a:cubicBezTo>
                    <a:pt x="2646" y="9243"/>
                    <a:pt x="2615" y="9234"/>
                    <a:pt x="2584" y="9228"/>
                  </a:cubicBezTo>
                  <a:cubicBezTo>
                    <a:pt x="2490" y="9206"/>
                    <a:pt x="2393" y="9190"/>
                    <a:pt x="2297" y="9171"/>
                  </a:cubicBezTo>
                  <a:cubicBezTo>
                    <a:pt x="2242" y="9159"/>
                    <a:pt x="2188" y="9144"/>
                    <a:pt x="2132" y="9130"/>
                  </a:cubicBezTo>
                  <a:cubicBezTo>
                    <a:pt x="2079" y="9115"/>
                    <a:pt x="2028" y="9103"/>
                    <a:pt x="1976" y="9089"/>
                  </a:cubicBezTo>
                  <a:cubicBezTo>
                    <a:pt x="1881" y="9068"/>
                    <a:pt x="1785" y="9046"/>
                    <a:pt x="1691" y="9020"/>
                  </a:cubicBezTo>
                  <a:cubicBezTo>
                    <a:pt x="1662" y="9012"/>
                    <a:pt x="1633" y="9005"/>
                    <a:pt x="1606" y="8996"/>
                  </a:cubicBezTo>
                  <a:lnTo>
                    <a:pt x="1605" y="8996"/>
                  </a:lnTo>
                  <a:cubicBezTo>
                    <a:pt x="1605" y="9000"/>
                    <a:pt x="1603" y="9002"/>
                    <a:pt x="1603" y="9004"/>
                  </a:cubicBezTo>
                  <a:cubicBezTo>
                    <a:pt x="1568" y="9181"/>
                    <a:pt x="1533" y="9360"/>
                    <a:pt x="1501" y="9537"/>
                  </a:cubicBezTo>
                  <a:cubicBezTo>
                    <a:pt x="1468" y="9719"/>
                    <a:pt x="1430" y="9903"/>
                    <a:pt x="1399" y="10085"/>
                  </a:cubicBezTo>
                  <a:cubicBezTo>
                    <a:pt x="1367" y="10275"/>
                    <a:pt x="1332" y="10465"/>
                    <a:pt x="1295" y="10655"/>
                  </a:cubicBezTo>
                  <a:cubicBezTo>
                    <a:pt x="1259" y="10836"/>
                    <a:pt x="1223" y="11019"/>
                    <a:pt x="1176" y="11199"/>
                  </a:cubicBezTo>
                  <a:cubicBezTo>
                    <a:pt x="1145" y="11323"/>
                    <a:pt x="1110" y="11445"/>
                    <a:pt x="1076" y="11568"/>
                  </a:cubicBezTo>
                  <a:cubicBezTo>
                    <a:pt x="1042" y="11683"/>
                    <a:pt x="1011" y="11798"/>
                    <a:pt x="980" y="11915"/>
                  </a:cubicBezTo>
                  <a:cubicBezTo>
                    <a:pt x="971" y="11958"/>
                    <a:pt x="963" y="12003"/>
                    <a:pt x="953" y="12045"/>
                  </a:cubicBezTo>
                  <a:cubicBezTo>
                    <a:pt x="944" y="12092"/>
                    <a:pt x="937" y="12142"/>
                    <a:pt x="930" y="12189"/>
                  </a:cubicBezTo>
                  <a:cubicBezTo>
                    <a:pt x="913" y="12283"/>
                    <a:pt x="901" y="12378"/>
                    <a:pt x="885" y="12472"/>
                  </a:cubicBezTo>
                  <a:cubicBezTo>
                    <a:pt x="855" y="12658"/>
                    <a:pt x="824" y="12843"/>
                    <a:pt x="794" y="13026"/>
                  </a:cubicBezTo>
                  <a:cubicBezTo>
                    <a:pt x="764" y="13206"/>
                    <a:pt x="734" y="13386"/>
                    <a:pt x="703" y="13566"/>
                  </a:cubicBezTo>
                  <a:cubicBezTo>
                    <a:pt x="672" y="13754"/>
                    <a:pt x="641" y="13942"/>
                    <a:pt x="599" y="14129"/>
                  </a:cubicBezTo>
                  <a:cubicBezTo>
                    <a:pt x="566" y="14282"/>
                    <a:pt x="531" y="14435"/>
                    <a:pt x="496" y="14588"/>
                  </a:cubicBezTo>
                  <a:cubicBezTo>
                    <a:pt x="436" y="14871"/>
                    <a:pt x="377" y="15155"/>
                    <a:pt x="315" y="15436"/>
                  </a:cubicBezTo>
                  <a:cubicBezTo>
                    <a:pt x="263" y="15676"/>
                    <a:pt x="216" y="15914"/>
                    <a:pt x="163" y="16151"/>
                  </a:cubicBezTo>
                  <a:cubicBezTo>
                    <a:pt x="114" y="16365"/>
                    <a:pt x="54" y="16574"/>
                    <a:pt x="1" y="16787"/>
                  </a:cubicBezTo>
                  <a:lnTo>
                    <a:pt x="13" y="16798"/>
                  </a:lnTo>
                  <a:cubicBezTo>
                    <a:pt x="46" y="16827"/>
                    <a:pt x="81" y="16850"/>
                    <a:pt x="116" y="16875"/>
                  </a:cubicBezTo>
                  <a:cubicBezTo>
                    <a:pt x="209" y="16940"/>
                    <a:pt x="309" y="16992"/>
                    <a:pt x="402" y="17056"/>
                  </a:cubicBezTo>
                  <a:cubicBezTo>
                    <a:pt x="436" y="17080"/>
                    <a:pt x="469" y="17100"/>
                    <a:pt x="505" y="17120"/>
                  </a:cubicBezTo>
                  <a:cubicBezTo>
                    <a:pt x="506" y="17120"/>
                    <a:pt x="505" y="17121"/>
                    <a:pt x="506" y="17121"/>
                  </a:cubicBezTo>
                  <a:lnTo>
                    <a:pt x="509" y="17121"/>
                  </a:lnTo>
                  <a:cubicBezTo>
                    <a:pt x="511" y="17122"/>
                    <a:pt x="512" y="17123"/>
                    <a:pt x="514" y="17123"/>
                  </a:cubicBezTo>
                  <a:cubicBezTo>
                    <a:pt x="576" y="17154"/>
                    <a:pt x="639" y="17182"/>
                    <a:pt x="702" y="17209"/>
                  </a:cubicBezTo>
                  <a:cubicBezTo>
                    <a:pt x="767" y="17235"/>
                    <a:pt x="829" y="17265"/>
                    <a:pt x="893" y="17292"/>
                  </a:cubicBezTo>
                  <a:cubicBezTo>
                    <a:pt x="1022" y="17345"/>
                    <a:pt x="1150" y="17401"/>
                    <a:pt x="1283" y="17452"/>
                  </a:cubicBezTo>
                  <a:cubicBezTo>
                    <a:pt x="1284" y="17452"/>
                    <a:pt x="1284" y="17452"/>
                    <a:pt x="1285" y="17453"/>
                  </a:cubicBezTo>
                  <a:cubicBezTo>
                    <a:pt x="1329" y="17468"/>
                    <a:pt x="1371" y="17483"/>
                    <a:pt x="1415" y="17497"/>
                  </a:cubicBezTo>
                  <a:cubicBezTo>
                    <a:pt x="1459" y="17510"/>
                    <a:pt x="1504" y="17521"/>
                    <a:pt x="1549" y="17531"/>
                  </a:cubicBezTo>
                  <a:cubicBezTo>
                    <a:pt x="1665" y="17556"/>
                    <a:pt x="1781" y="17574"/>
                    <a:pt x="1900" y="17588"/>
                  </a:cubicBezTo>
                  <a:cubicBezTo>
                    <a:pt x="1964" y="17592"/>
                    <a:pt x="2030" y="17598"/>
                    <a:pt x="2096" y="17598"/>
                  </a:cubicBezTo>
                  <a:cubicBezTo>
                    <a:pt x="2109" y="17598"/>
                    <a:pt x="2122" y="17598"/>
                    <a:pt x="2135" y="17597"/>
                  </a:cubicBezTo>
                  <a:lnTo>
                    <a:pt x="2139" y="17597"/>
                  </a:lnTo>
                  <a:cubicBezTo>
                    <a:pt x="2168" y="17595"/>
                    <a:pt x="2199" y="17592"/>
                    <a:pt x="2228" y="17592"/>
                  </a:cubicBezTo>
                  <a:cubicBezTo>
                    <a:pt x="2231" y="17592"/>
                    <a:pt x="2235" y="17592"/>
                    <a:pt x="2238" y="17592"/>
                  </a:cubicBezTo>
                  <a:cubicBezTo>
                    <a:pt x="2258" y="17483"/>
                    <a:pt x="2274" y="17371"/>
                    <a:pt x="2296" y="17262"/>
                  </a:cubicBezTo>
                  <a:cubicBezTo>
                    <a:pt x="2328" y="17092"/>
                    <a:pt x="2369" y="16926"/>
                    <a:pt x="2415" y="16760"/>
                  </a:cubicBezTo>
                  <a:cubicBezTo>
                    <a:pt x="2462" y="16587"/>
                    <a:pt x="2506" y="16414"/>
                    <a:pt x="2553" y="16241"/>
                  </a:cubicBezTo>
                  <a:cubicBezTo>
                    <a:pt x="2640" y="15916"/>
                    <a:pt x="2727" y="15591"/>
                    <a:pt x="2810" y="15265"/>
                  </a:cubicBezTo>
                  <a:cubicBezTo>
                    <a:pt x="2853" y="15087"/>
                    <a:pt x="2898" y="14910"/>
                    <a:pt x="2944" y="14733"/>
                  </a:cubicBezTo>
                  <a:cubicBezTo>
                    <a:pt x="2990" y="14554"/>
                    <a:pt x="3038" y="14375"/>
                    <a:pt x="3080" y="14196"/>
                  </a:cubicBezTo>
                  <a:cubicBezTo>
                    <a:pt x="3135" y="13970"/>
                    <a:pt x="3182" y="13742"/>
                    <a:pt x="3235" y="13515"/>
                  </a:cubicBezTo>
                  <a:cubicBezTo>
                    <a:pt x="3286" y="13298"/>
                    <a:pt x="3337" y="13081"/>
                    <a:pt x="3385" y="12864"/>
                  </a:cubicBezTo>
                  <a:cubicBezTo>
                    <a:pt x="3386" y="12860"/>
                    <a:pt x="3386" y="12856"/>
                    <a:pt x="3388" y="12851"/>
                  </a:cubicBezTo>
                  <a:cubicBezTo>
                    <a:pt x="3390" y="12838"/>
                    <a:pt x="3394" y="12823"/>
                    <a:pt x="3396" y="12810"/>
                  </a:cubicBezTo>
                  <a:cubicBezTo>
                    <a:pt x="3465" y="12490"/>
                    <a:pt x="3524" y="12167"/>
                    <a:pt x="3600" y="11847"/>
                  </a:cubicBezTo>
                  <a:cubicBezTo>
                    <a:pt x="3639" y="11682"/>
                    <a:pt x="3682" y="11519"/>
                    <a:pt x="3726" y="11355"/>
                  </a:cubicBezTo>
                  <a:cubicBezTo>
                    <a:pt x="3776" y="11178"/>
                    <a:pt x="3819" y="11001"/>
                    <a:pt x="3860" y="10822"/>
                  </a:cubicBezTo>
                  <a:cubicBezTo>
                    <a:pt x="3904" y="10640"/>
                    <a:pt x="3946" y="10460"/>
                    <a:pt x="3993" y="10280"/>
                  </a:cubicBezTo>
                  <a:cubicBezTo>
                    <a:pt x="4034" y="10118"/>
                    <a:pt x="4080" y="9956"/>
                    <a:pt x="4126" y="9795"/>
                  </a:cubicBezTo>
                  <a:cubicBezTo>
                    <a:pt x="4174" y="9624"/>
                    <a:pt x="4221" y="9450"/>
                    <a:pt x="4271" y="9279"/>
                  </a:cubicBezTo>
                  <a:cubicBezTo>
                    <a:pt x="4319" y="9117"/>
                    <a:pt x="4368" y="8955"/>
                    <a:pt x="4417" y="8794"/>
                  </a:cubicBezTo>
                  <a:cubicBezTo>
                    <a:pt x="4473" y="8609"/>
                    <a:pt x="4529" y="8427"/>
                    <a:pt x="4581" y="8241"/>
                  </a:cubicBezTo>
                  <a:cubicBezTo>
                    <a:pt x="4629" y="8067"/>
                    <a:pt x="4675" y="7889"/>
                    <a:pt x="4719" y="7714"/>
                  </a:cubicBezTo>
                  <a:cubicBezTo>
                    <a:pt x="4760" y="7540"/>
                    <a:pt x="4808" y="7370"/>
                    <a:pt x="4854" y="7199"/>
                  </a:cubicBezTo>
                  <a:cubicBezTo>
                    <a:pt x="4900" y="7033"/>
                    <a:pt x="4939" y="6864"/>
                    <a:pt x="4989" y="6699"/>
                  </a:cubicBezTo>
                  <a:cubicBezTo>
                    <a:pt x="5030" y="6563"/>
                    <a:pt x="5072" y="6427"/>
                    <a:pt x="5119" y="6293"/>
                  </a:cubicBezTo>
                  <a:cubicBezTo>
                    <a:pt x="5165" y="6168"/>
                    <a:pt x="5214" y="6042"/>
                    <a:pt x="5262" y="5916"/>
                  </a:cubicBezTo>
                  <a:cubicBezTo>
                    <a:pt x="5321" y="5754"/>
                    <a:pt x="5370" y="5589"/>
                    <a:pt x="5421" y="5423"/>
                  </a:cubicBezTo>
                  <a:cubicBezTo>
                    <a:pt x="5474" y="5245"/>
                    <a:pt x="5531" y="5070"/>
                    <a:pt x="5587" y="4893"/>
                  </a:cubicBezTo>
                  <a:cubicBezTo>
                    <a:pt x="5639" y="4731"/>
                    <a:pt x="5681" y="4564"/>
                    <a:pt x="5725" y="4398"/>
                  </a:cubicBezTo>
                  <a:cubicBezTo>
                    <a:pt x="5769" y="4231"/>
                    <a:pt x="5819" y="4066"/>
                    <a:pt x="5877" y="3901"/>
                  </a:cubicBezTo>
                  <a:cubicBezTo>
                    <a:pt x="5933" y="3743"/>
                    <a:pt x="5990" y="3584"/>
                    <a:pt x="6041" y="3423"/>
                  </a:cubicBezTo>
                  <a:cubicBezTo>
                    <a:pt x="6087" y="3268"/>
                    <a:pt x="6131" y="3112"/>
                    <a:pt x="6176" y="2957"/>
                  </a:cubicBezTo>
                  <a:lnTo>
                    <a:pt x="6184" y="2938"/>
                  </a:lnTo>
                  <a:cubicBezTo>
                    <a:pt x="6186" y="2937"/>
                    <a:pt x="6186" y="2933"/>
                    <a:pt x="6186" y="2932"/>
                  </a:cubicBezTo>
                  <a:cubicBezTo>
                    <a:pt x="6187" y="2928"/>
                    <a:pt x="6188" y="2925"/>
                    <a:pt x="6191" y="2920"/>
                  </a:cubicBezTo>
                  <a:lnTo>
                    <a:pt x="6237" y="2799"/>
                  </a:lnTo>
                  <a:lnTo>
                    <a:pt x="6237" y="2798"/>
                  </a:lnTo>
                  <a:lnTo>
                    <a:pt x="6244" y="2776"/>
                  </a:lnTo>
                  <a:cubicBezTo>
                    <a:pt x="6247" y="2767"/>
                    <a:pt x="6250" y="2761"/>
                    <a:pt x="6252" y="2753"/>
                  </a:cubicBezTo>
                  <a:cubicBezTo>
                    <a:pt x="6264" y="2712"/>
                    <a:pt x="6277" y="2672"/>
                    <a:pt x="6289" y="2631"/>
                  </a:cubicBezTo>
                  <a:cubicBezTo>
                    <a:pt x="6291" y="2637"/>
                    <a:pt x="6294" y="2644"/>
                    <a:pt x="6298" y="2652"/>
                  </a:cubicBezTo>
                  <a:cubicBezTo>
                    <a:pt x="6301" y="2662"/>
                    <a:pt x="6306" y="2670"/>
                    <a:pt x="6311" y="2680"/>
                  </a:cubicBezTo>
                  <a:cubicBezTo>
                    <a:pt x="6320" y="2695"/>
                    <a:pt x="6329" y="2711"/>
                    <a:pt x="6335" y="2726"/>
                  </a:cubicBezTo>
                  <a:cubicBezTo>
                    <a:pt x="6336" y="2729"/>
                    <a:pt x="6337" y="2732"/>
                    <a:pt x="6339" y="2736"/>
                  </a:cubicBezTo>
                  <a:lnTo>
                    <a:pt x="6339" y="2737"/>
                  </a:lnTo>
                  <a:cubicBezTo>
                    <a:pt x="6350" y="2772"/>
                    <a:pt x="6357" y="2807"/>
                    <a:pt x="6368" y="2841"/>
                  </a:cubicBezTo>
                  <a:cubicBezTo>
                    <a:pt x="6377" y="2870"/>
                    <a:pt x="6386" y="2899"/>
                    <a:pt x="6393" y="2928"/>
                  </a:cubicBezTo>
                  <a:cubicBezTo>
                    <a:pt x="6403" y="2966"/>
                    <a:pt x="6414" y="3004"/>
                    <a:pt x="6423" y="3042"/>
                  </a:cubicBezTo>
                  <a:cubicBezTo>
                    <a:pt x="6433" y="3086"/>
                    <a:pt x="6445" y="3127"/>
                    <a:pt x="6456" y="3171"/>
                  </a:cubicBezTo>
                  <a:cubicBezTo>
                    <a:pt x="6458" y="3183"/>
                    <a:pt x="6458" y="3195"/>
                    <a:pt x="6459" y="3206"/>
                  </a:cubicBezTo>
                  <a:cubicBezTo>
                    <a:pt x="6464" y="3289"/>
                    <a:pt x="6473" y="3372"/>
                    <a:pt x="6480" y="3455"/>
                  </a:cubicBezTo>
                  <a:cubicBezTo>
                    <a:pt x="6487" y="3544"/>
                    <a:pt x="6492" y="3634"/>
                    <a:pt x="6499" y="3723"/>
                  </a:cubicBezTo>
                  <a:cubicBezTo>
                    <a:pt x="6510" y="3882"/>
                    <a:pt x="6521" y="4041"/>
                    <a:pt x="6527" y="4201"/>
                  </a:cubicBezTo>
                  <a:cubicBezTo>
                    <a:pt x="6533" y="4371"/>
                    <a:pt x="6535" y="4541"/>
                    <a:pt x="6544" y="4711"/>
                  </a:cubicBezTo>
                  <a:lnTo>
                    <a:pt x="6544" y="4698"/>
                  </a:lnTo>
                  <a:cubicBezTo>
                    <a:pt x="6546" y="4708"/>
                    <a:pt x="6546" y="4719"/>
                    <a:pt x="6546" y="4729"/>
                  </a:cubicBezTo>
                  <a:cubicBezTo>
                    <a:pt x="6547" y="4736"/>
                    <a:pt x="6547" y="4744"/>
                    <a:pt x="6547" y="4752"/>
                  </a:cubicBezTo>
                  <a:lnTo>
                    <a:pt x="6547" y="4762"/>
                  </a:lnTo>
                  <a:cubicBezTo>
                    <a:pt x="6547" y="4765"/>
                    <a:pt x="6548" y="4768"/>
                    <a:pt x="6548" y="4772"/>
                  </a:cubicBezTo>
                  <a:cubicBezTo>
                    <a:pt x="6549" y="4791"/>
                    <a:pt x="6552" y="4811"/>
                    <a:pt x="6551" y="4830"/>
                  </a:cubicBezTo>
                  <a:cubicBezTo>
                    <a:pt x="6551" y="4834"/>
                    <a:pt x="6552" y="4837"/>
                    <a:pt x="6552" y="4842"/>
                  </a:cubicBezTo>
                  <a:lnTo>
                    <a:pt x="6552" y="4845"/>
                  </a:lnTo>
                  <a:lnTo>
                    <a:pt x="6552" y="4857"/>
                  </a:lnTo>
                  <a:lnTo>
                    <a:pt x="6552" y="4858"/>
                  </a:lnTo>
                  <a:cubicBezTo>
                    <a:pt x="6552" y="4863"/>
                    <a:pt x="6553" y="4870"/>
                    <a:pt x="6553" y="4876"/>
                  </a:cubicBezTo>
                  <a:lnTo>
                    <a:pt x="6553" y="4863"/>
                  </a:lnTo>
                  <a:cubicBezTo>
                    <a:pt x="6566" y="5115"/>
                    <a:pt x="6577" y="5367"/>
                    <a:pt x="6585" y="5620"/>
                  </a:cubicBezTo>
                  <a:lnTo>
                    <a:pt x="6585" y="5608"/>
                  </a:lnTo>
                  <a:cubicBezTo>
                    <a:pt x="6597" y="5807"/>
                    <a:pt x="6614" y="6004"/>
                    <a:pt x="6628" y="6203"/>
                  </a:cubicBezTo>
                  <a:cubicBezTo>
                    <a:pt x="6642" y="6388"/>
                    <a:pt x="6646" y="6574"/>
                    <a:pt x="6652" y="6759"/>
                  </a:cubicBezTo>
                  <a:cubicBezTo>
                    <a:pt x="6659" y="6945"/>
                    <a:pt x="6670" y="7129"/>
                    <a:pt x="6676" y="7314"/>
                  </a:cubicBezTo>
                  <a:cubicBezTo>
                    <a:pt x="6683" y="7514"/>
                    <a:pt x="6690" y="7715"/>
                    <a:pt x="6693" y="7915"/>
                  </a:cubicBezTo>
                  <a:cubicBezTo>
                    <a:pt x="6702" y="8293"/>
                    <a:pt x="6702" y="8670"/>
                    <a:pt x="6708" y="9048"/>
                  </a:cubicBezTo>
                  <a:cubicBezTo>
                    <a:pt x="6711" y="9234"/>
                    <a:pt x="6714" y="9420"/>
                    <a:pt x="6716" y="9605"/>
                  </a:cubicBezTo>
                  <a:cubicBezTo>
                    <a:pt x="6718" y="9796"/>
                    <a:pt x="6718" y="9986"/>
                    <a:pt x="6723" y="10177"/>
                  </a:cubicBezTo>
                  <a:cubicBezTo>
                    <a:pt x="6728" y="10343"/>
                    <a:pt x="6735" y="10508"/>
                    <a:pt x="6743" y="10673"/>
                  </a:cubicBezTo>
                  <a:cubicBezTo>
                    <a:pt x="6748" y="10764"/>
                    <a:pt x="6754" y="10856"/>
                    <a:pt x="6759" y="10946"/>
                  </a:cubicBezTo>
                  <a:cubicBezTo>
                    <a:pt x="6766" y="11042"/>
                    <a:pt x="6774" y="11137"/>
                    <a:pt x="6778" y="11231"/>
                  </a:cubicBezTo>
                  <a:cubicBezTo>
                    <a:pt x="6785" y="11425"/>
                    <a:pt x="6794" y="11617"/>
                    <a:pt x="6796" y="11809"/>
                  </a:cubicBezTo>
                  <a:cubicBezTo>
                    <a:pt x="6802" y="12210"/>
                    <a:pt x="6802" y="12610"/>
                    <a:pt x="6800" y="13011"/>
                  </a:cubicBezTo>
                  <a:cubicBezTo>
                    <a:pt x="6799" y="13188"/>
                    <a:pt x="6791" y="13365"/>
                    <a:pt x="6786" y="13540"/>
                  </a:cubicBezTo>
                  <a:cubicBezTo>
                    <a:pt x="6780" y="13741"/>
                    <a:pt x="6778" y="13939"/>
                    <a:pt x="6774" y="14140"/>
                  </a:cubicBezTo>
                  <a:cubicBezTo>
                    <a:pt x="6770" y="14336"/>
                    <a:pt x="6770" y="14533"/>
                    <a:pt x="6768" y="14729"/>
                  </a:cubicBezTo>
                  <a:cubicBezTo>
                    <a:pt x="6766" y="14920"/>
                    <a:pt x="6760" y="15111"/>
                    <a:pt x="6757" y="15301"/>
                  </a:cubicBezTo>
                  <a:cubicBezTo>
                    <a:pt x="6749" y="15686"/>
                    <a:pt x="6769" y="16071"/>
                    <a:pt x="6776" y="16455"/>
                  </a:cubicBezTo>
                  <a:cubicBezTo>
                    <a:pt x="6783" y="16788"/>
                    <a:pt x="6783" y="17122"/>
                    <a:pt x="6784" y="17457"/>
                  </a:cubicBezTo>
                  <a:cubicBezTo>
                    <a:pt x="6831" y="17479"/>
                    <a:pt x="6879" y="17500"/>
                    <a:pt x="6929" y="17518"/>
                  </a:cubicBezTo>
                  <a:cubicBezTo>
                    <a:pt x="6981" y="17534"/>
                    <a:pt x="7033" y="17547"/>
                    <a:pt x="7085" y="17564"/>
                  </a:cubicBezTo>
                  <a:cubicBezTo>
                    <a:pt x="7129" y="17576"/>
                    <a:pt x="7170" y="17588"/>
                    <a:pt x="7212" y="17598"/>
                  </a:cubicBezTo>
                  <a:lnTo>
                    <a:pt x="7213" y="17598"/>
                  </a:lnTo>
                  <a:cubicBezTo>
                    <a:pt x="7305" y="17617"/>
                    <a:pt x="7398" y="17626"/>
                    <a:pt x="7490" y="17642"/>
                  </a:cubicBezTo>
                  <a:cubicBezTo>
                    <a:pt x="7594" y="17663"/>
                    <a:pt x="7699" y="17673"/>
                    <a:pt x="7805" y="17681"/>
                  </a:cubicBezTo>
                  <a:cubicBezTo>
                    <a:pt x="7863" y="17684"/>
                    <a:pt x="7921" y="17684"/>
                    <a:pt x="7980" y="17684"/>
                  </a:cubicBezTo>
                  <a:cubicBezTo>
                    <a:pt x="8022" y="17684"/>
                    <a:pt x="8063" y="17686"/>
                    <a:pt x="8105" y="17686"/>
                  </a:cubicBezTo>
                  <a:cubicBezTo>
                    <a:pt x="8120" y="17686"/>
                    <a:pt x="8136" y="17686"/>
                    <a:pt x="8151" y="17685"/>
                  </a:cubicBezTo>
                  <a:cubicBezTo>
                    <a:pt x="8212" y="17681"/>
                    <a:pt x="8272" y="17674"/>
                    <a:pt x="8334" y="17674"/>
                  </a:cubicBezTo>
                  <a:cubicBezTo>
                    <a:pt x="8391" y="17673"/>
                    <a:pt x="8447" y="17673"/>
                    <a:pt x="8502" y="17672"/>
                  </a:cubicBezTo>
                  <a:cubicBezTo>
                    <a:pt x="8586" y="17667"/>
                    <a:pt x="8667" y="17657"/>
                    <a:pt x="8750" y="17644"/>
                  </a:cubicBezTo>
                  <a:cubicBezTo>
                    <a:pt x="8844" y="17624"/>
                    <a:pt x="8937" y="17596"/>
                    <a:pt x="9030" y="17567"/>
                  </a:cubicBezTo>
                  <a:cubicBezTo>
                    <a:pt x="9093" y="17547"/>
                    <a:pt x="9155" y="17525"/>
                    <a:pt x="9219" y="17503"/>
                  </a:cubicBezTo>
                  <a:cubicBezTo>
                    <a:pt x="9273" y="17484"/>
                    <a:pt x="9327" y="17461"/>
                    <a:pt x="9380" y="17436"/>
                  </a:cubicBezTo>
                  <a:cubicBezTo>
                    <a:pt x="9407" y="17422"/>
                    <a:pt x="9435" y="17406"/>
                    <a:pt x="9462" y="17391"/>
                  </a:cubicBezTo>
                  <a:cubicBezTo>
                    <a:pt x="9472" y="17384"/>
                    <a:pt x="9485" y="17380"/>
                    <a:pt x="9497" y="17379"/>
                  </a:cubicBezTo>
                  <a:cubicBezTo>
                    <a:pt x="9500" y="17190"/>
                    <a:pt x="9511" y="17003"/>
                    <a:pt x="9520" y="16814"/>
                  </a:cubicBezTo>
                  <a:cubicBezTo>
                    <a:pt x="9536" y="16439"/>
                    <a:pt x="9551" y="16065"/>
                    <a:pt x="9549" y="15688"/>
                  </a:cubicBezTo>
                  <a:cubicBezTo>
                    <a:pt x="9547" y="15496"/>
                    <a:pt x="9547" y="15304"/>
                    <a:pt x="9551" y="15111"/>
                  </a:cubicBezTo>
                  <a:cubicBezTo>
                    <a:pt x="9555" y="14928"/>
                    <a:pt x="9561" y="14745"/>
                    <a:pt x="9567" y="14562"/>
                  </a:cubicBezTo>
                  <a:cubicBezTo>
                    <a:pt x="9573" y="14373"/>
                    <a:pt x="9580" y="14185"/>
                    <a:pt x="9592" y="13999"/>
                  </a:cubicBezTo>
                  <a:cubicBezTo>
                    <a:pt x="9606" y="13809"/>
                    <a:pt x="9619" y="13619"/>
                    <a:pt x="9631" y="13428"/>
                  </a:cubicBezTo>
                  <a:cubicBezTo>
                    <a:pt x="9644" y="13236"/>
                    <a:pt x="9649" y="13042"/>
                    <a:pt x="9658" y="12849"/>
                  </a:cubicBezTo>
                  <a:cubicBezTo>
                    <a:pt x="9665" y="12668"/>
                    <a:pt x="9678" y="12487"/>
                    <a:pt x="9689" y="12306"/>
                  </a:cubicBezTo>
                  <a:cubicBezTo>
                    <a:pt x="9709" y="12004"/>
                    <a:pt x="9724" y="11703"/>
                    <a:pt x="9742" y="11401"/>
                  </a:cubicBezTo>
                  <a:cubicBezTo>
                    <a:pt x="9750" y="11251"/>
                    <a:pt x="9758" y="11102"/>
                    <a:pt x="9771" y="10952"/>
                  </a:cubicBezTo>
                  <a:cubicBezTo>
                    <a:pt x="9776" y="10877"/>
                    <a:pt x="9782" y="10800"/>
                    <a:pt x="9789" y="10724"/>
                  </a:cubicBezTo>
                  <a:cubicBezTo>
                    <a:pt x="9791" y="10701"/>
                    <a:pt x="9793" y="10679"/>
                    <a:pt x="9796" y="10656"/>
                  </a:cubicBezTo>
                  <a:cubicBezTo>
                    <a:pt x="9791" y="10656"/>
                    <a:pt x="9785" y="10656"/>
                    <a:pt x="9780" y="10656"/>
                  </a:cubicBezTo>
                  <a:cubicBezTo>
                    <a:pt x="9742" y="10656"/>
                    <a:pt x="9710" y="10659"/>
                    <a:pt x="9676" y="10663"/>
                  </a:cubicBezTo>
                  <a:cubicBezTo>
                    <a:pt x="9596" y="10673"/>
                    <a:pt x="9518" y="10687"/>
                    <a:pt x="9437" y="10699"/>
                  </a:cubicBezTo>
                  <a:cubicBezTo>
                    <a:pt x="9324" y="10718"/>
                    <a:pt x="9211" y="10735"/>
                    <a:pt x="9098" y="10745"/>
                  </a:cubicBezTo>
                  <a:cubicBezTo>
                    <a:pt x="9098" y="10743"/>
                    <a:pt x="9097" y="10739"/>
                    <a:pt x="9097" y="10735"/>
                  </a:cubicBezTo>
                  <a:cubicBezTo>
                    <a:pt x="9093" y="10704"/>
                    <a:pt x="9087" y="10672"/>
                    <a:pt x="9081" y="10640"/>
                  </a:cubicBezTo>
                  <a:cubicBezTo>
                    <a:pt x="9080" y="10636"/>
                    <a:pt x="9079" y="10631"/>
                    <a:pt x="9079" y="10627"/>
                  </a:cubicBezTo>
                  <a:cubicBezTo>
                    <a:pt x="9076" y="10608"/>
                    <a:pt x="9072" y="10588"/>
                    <a:pt x="9069" y="10568"/>
                  </a:cubicBezTo>
                  <a:lnTo>
                    <a:pt x="9070" y="10568"/>
                  </a:lnTo>
                  <a:cubicBezTo>
                    <a:pt x="9062" y="10523"/>
                    <a:pt x="9056" y="10477"/>
                    <a:pt x="9048" y="10433"/>
                  </a:cubicBezTo>
                  <a:cubicBezTo>
                    <a:pt x="9035" y="10356"/>
                    <a:pt x="9019" y="10279"/>
                    <a:pt x="9008" y="10203"/>
                  </a:cubicBezTo>
                  <a:cubicBezTo>
                    <a:pt x="8986" y="10062"/>
                    <a:pt x="8978" y="9920"/>
                    <a:pt x="8964" y="9779"/>
                  </a:cubicBezTo>
                  <a:cubicBezTo>
                    <a:pt x="8950" y="9630"/>
                    <a:pt x="8925" y="9484"/>
                    <a:pt x="8904" y="9335"/>
                  </a:cubicBezTo>
                  <a:cubicBezTo>
                    <a:pt x="8880" y="9187"/>
                    <a:pt x="8863" y="9041"/>
                    <a:pt x="8842" y="8893"/>
                  </a:cubicBezTo>
                  <a:cubicBezTo>
                    <a:pt x="8818" y="8737"/>
                    <a:pt x="8787" y="8583"/>
                    <a:pt x="8761" y="8427"/>
                  </a:cubicBezTo>
                  <a:cubicBezTo>
                    <a:pt x="8734" y="8258"/>
                    <a:pt x="8721" y="8086"/>
                    <a:pt x="8704" y="7916"/>
                  </a:cubicBezTo>
                  <a:cubicBezTo>
                    <a:pt x="8684" y="7731"/>
                    <a:pt x="8658" y="7549"/>
                    <a:pt x="8635" y="7364"/>
                  </a:cubicBezTo>
                  <a:cubicBezTo>
                    <a:pt x="8613" y="7188"/>
                    <a:pt x="8589" y="7013"/>
                    <a:pt x="8558" y="6839"/>
                  </a:cubicBezTo>
                  <a:cubicBezTo>
                    <a:pt x="8544" y="6752"/>
                    <a:pt x="8527" y="6666"/>
                    <a:pt x="8514" y="6579"/>
                  </a:cubicBezTo>
                  <a:cubicBezTo>
                    <a:pt x="8501" y="6488"/>
                    <a:pt x="8489" y="6395"/>
                    <a:pt x="8477" y="6303"/>
                  </a:cubicBezTo>
                  <a:cubicBezTo>
                    <a:pt x="8464" y="6215"/>
                    <a:pt x="8452" y="6130"/>
                    <a:pt x="8443" y="6042"/>
                  </a:cubicBezTo>
                  <a:cubicBezTo>
                    <a:pt x="8434" y="5960"/>
                    <a:pt x="8425" y="5880"/>
                    <a:pt x="8416" y="5799"/>
                  </a:cubicBezTo>
                  <a:cubicBezTo>
                    <a:pt x="8396" y="5624"/>
                    <a:pt x="8364" y="5449"/>
                    <a:pt x="8341" y="5273"/>
                  </a:cubicBezTo>
                  <a:cubicBezTo>
                    <a:pt x="8329" y="5181"/>
                    <a:pt x="8318" y="5089"/>
                    <a:pt x="8307" y="4997"/>
                  </a:cubicBezTo>
                  <a:cubicBezTo>
                    <a:pt x="8295" y="4904"/>
                    <a:pt x="8283" y="4810"/>
                    <a:pt x="8274" y="4716"/>
                  </a:cubicBezTo>
                  <a:cubicBezTo>
                    <a:pt x="8257" y="4547"/>
                    <a:pt x="8246" y="4380"/>
                    <a:pt x="8228" y="4212"/>
                  </a:cubicBezTo>
                  <a:cubicBezTo>
                    <a:pt x="8209" y="4055"/>
                    <a:pt x="8197" y="3896"/>
                    <a:pt x="8182" y="3738"/>
                  </a:cubicBezTo>
                  <a:cubicBezTo>
                    <a:pt x="8167" y="3568"/>
                    <a:pt x="8150" y="3400"/>
                    <a:pt x="8131" y="3231"/>
                  </a:cubicBezTo>
                  <a:cubicBezTo>
                    <a:pt x="8122" y="3147"/>
                    <a:pt x="8112" y="3062"/>
                    <a:pt x="8105" y="2978"/>
                  </a:cubicBezTo>
                  <a:cubicBezTo>
                    <a:pt x="8104" y="2967"/>
                    <a:pt x="8104" y="2958"/>
                    <a:pt x="8102" y="2949"/>
                  </a:cubicBezTo>
                  <a:cubicBezTo>
                    <a:pt x="8085" y="2958"/>
                    <a:pt x="8068" y="2967"/>
                    <a:pt x="8052" y="2977"/>
                  </a:cubicBezTo>
                  <a:cubicBezTo>
                    <a:pt x="8024" y="2992"/>
                    <a:pt x="7996" y="3010"/>
                    <a:pt x="7967" y="3024"/>
                  </a:cubicBezTo>
                  <a:cubicBezTo>
                    <a:pt x="7930" y="3044"/>
                    <a:pt x="7889" y="3056"/>
                    <a:pt x="7849" y="3067"/>
                  </a:cubicBezTo>
                  <a:cubicBezTo>
                    <a:pt x="7795" y="3082"/>
                    <a:pt x="7738" y="3092"/>
                    <a:pt x="7680" y="3092"/>
                  </a:cubicBezTo>
                  <a:cubicBezTo>
                    <a:pt x="7674" y="3092"/>
                    <a:pt x="7669" y="3092"/>
                    <a:pt x="7663" y="3091"/>
                  </a:cubicBezTo>
                  <a:cubicBezTo>
                    <a:pt x="7647" y="3090"/>
                    <a:pt x="7630" y="3088"/>
                    <a:pt x="7614" y="3085"/>
                  </a:cubicBezTo>
                  <a:cubicBezTo>
                    <a:pt x="7562" y="3075"/>
                    <a:pt x="7513" y="3052"/>
                    <a:pt x="7471" y="3020"/>
                  </a:cubicBezTo>
                  <a:cubicBezTo>
                    <a:pt x="7429" y="2987"/>
                    <a:pt x="7397" y="2946"/>
                    <a:pt x="7366" y="2901"/>
                  </a:cubicBezTo>
                  <a:cubicBezTo>
                    <a:pt x="7328" y="2850"/>
                    <a:pt x="7295" y="2796"/>
                    <a:pt x="7260" y="2743"/>
                  </a:cubicBezTo>
                  <a:cubicBezTo>
                    <a:pt x="7225" y="2690"/>
                    <a:pt x="7191" y="2638"/>
                    <a:pt x="7157" y="2587"/>
                  </a:cubicBezTo>
                  <a:cubicBezTo>
                    <a:pt x="7104" y="2507"/>
                    <a:pt x="7057" y="2425"/>
                    <a:pt x="7002" y="2345"/>
                  </a:cubicBezTo>
                  <a:cubicBezTo>
                    <a:pt x="6964" y="2287"/>
                    <a:pt x="6925" y="2229"/>
                    <a:pt x="6892" y="2167"/>
                  </a:cubicBezTo>
                  <a:cubicBezTo>
                    <a:pt x="6856" y="2098"/>
                    <a:pt x="6819" y="2030"/>
                    <a:pt x="6780" y="1965"/>
                  </a:cubicBezTo>
                  <a:cubicBezTo>
                    <a:pt x="6748" y="1911"/>
                    <a:pt x="6714" y="1857"/>
                    <a:pt x="6681" y="1802"/>
                  </a:cubicBezTo>
                  <a:cubicBezTo>
                    <a:pt x="6661" y="1772"/>
                    <a:pt x="6642" y="1745"/>
                    <a:pt x="6624" y="1715"/>
                  </a:cubicBezTo>
                  <a:cubicBezTo>
                    <a:pt x="6539" y="1749"/>
                    <a:pt x="6446" y="1775"/>
                    <a:pt x="6352" y="1775"/>
                  </a:cubicBezTo>
                  <a:cubicBezTo>
                    <a:pt x="6344" y="1775"/>
                    <a:pt x="6335" y="1775"/>
                    <a:pt x="6327" y="1775"/>
                  </a:cubicBezTo>
                  <a:cubicBezTo>
                    <a:pt x="6322" y="1775"/>
                    <a:pt x="6317" y="1775"/>
                    <a:pt x="6313" y="1772"/>
                  </a:cubicBezTo>
                  <a:cubicBezTo>
                    <a:pt x="6246" y="1767"/>
                    <a:pt x="6177" y="1756"/>
                    <a:pt x="6117" y="1724"/>
                  </a:cubicBezTo>
                  <a:cubicBezTo>
                    <a:pt x="6071" y="1700"/>
                    <a:pt x="6021" y="1673"/>
                    <a:pt x="5986" y="1635"/>
                  </a:cubicBezTo>
                  <a:cubicBezTo>
                    <a:pt x="5953" y="1599"/>
                    <a:pt x="5929" y="1554"/>
                    <a:pt x="5912" y="1507"/>
                  </a:cubicBezTo>
                  <a:cubicBezTo>
                    <a:pt x="5901" y="1473"/>
                    <a:pt x="5896" y="1436"/>
                    <a:pt x="5897" y="1400"/>
                  </a:cubicBezTo>
                  <a:lnTo>
                    <a:pt x="5897" y="1400"/>
                  </a:lnTo>
                  <a:cubicBezTo>
                    <a:pt x="5892" y="1401"/>
                    <a:pt x="5888" y="1401"/>
                    <a:pt x="5885" y="1403"/>
                  </a:cubicBezTo>
                  <a:cubicBezTo>
                    <a:pt x="5857" y="1408"/>
                    <a:pt x="5827" y="1411"/>
                    <a:pt x="5798" y="1411"/>
                  </a:cubicBezTo>
                  <a:cubicBezTo>
                    <a:pt x="5766" y="1411"/>
                    <a:pt x="5735" y="1407"/>
                    <a:pt x="5706" y="1399"/>
                  </a:cubicBezTo>
                  <a:cubicBezTo>
                    <a:pt x="5674" y="1390"/>
                    <a:pt x="5642" y="1375"/>
                    <a:pt x="5615" y="1354"/>
                  </a:cubicBezTo>
                  <a:cubicBezTo>
                    <a:pt x="5590" y="1336"/>
                    <a:pt x="5571" y="1313"/>
                    <a:pt x="5553" y="1289"/>
                  </a:cubicBezTo>
                  <a:cubicBezTo>
                    <a:pt x="5530" y="1261"/>
                    <a:pt x="5517" y="1228"/>
                    <a:pt x="5504" y="1192"/>
                  </a:cubicBezTo>
                  <a:cubicBezTo>
                    <a:pt x="5495" y="1164"/>
                    <a:pt x="5493" y="1132"/>
                    <a:pt x="5490" y="1102"/>
                  </a:cubicBezTo>
                  <a:cubicBezTo>
                    <a:pt x="5488" y="1073"/>
                    <a:pt x="5489" y="1040"/>
                    <a:pt x="5495" y="1011"/>
                  </a:cubicBezTo>
                  <a:lnTo>
                    <a:pt x="5495" y="1011"/>
                  </a:lnTo>
                  <a:cubicBezTo>
                    <a:pt x="5476" y="1013"/>
                    <a:pt x="5457" y="1014"/>
                    <a:pt x="5437" y="1014"/>
                  </a:cubicBezTo>
                  <a:lnTo>
                    <a:pt x="5421" y="1014"/>
                  </a:lnTo>
                  <a:cubicBezTo>
                    <a:pt x="5386" y="1013"/>
                    <a:pt x="5351" y="1002"/>
                    <a:pt x="5319" y="991"/>
                  </a:cubicBezTo>
                  <a:cubicBezTo>
                    <a:pt x="5257" y="970"/>
                    <a:pt x="5197" y="925"/>
                    <a:pt x="5159" y="872"/>
                  </a:cubicBezTo>
                  <a:cubicBezTo>
                    <a:pt x="5133" y="835"/>
                    <a:pt x="5108" y="796"/>
                    <a:pt x="5094" y="754"/>
                  </a:cubicBezTo>
                  <a:cubicBezTo>
                    <a:pt x="5072" y="687"/>
                    <a:pt x="5057" y="616"/>
                    <a:pt x="5051" y="544"/>
                  </a:cubicBezTo>
                  <a:cubicBezTo>
                    <a:pt x="5049" y="517"/>
                    <a:pt x="5054" y="486"/>
                    <a:pt x="5062" y="459"/>
                  </a:cubicBezTo>
                  <a:cubicBezTo>
                    <a:pt x="5063" y="451"/>
                    <a:pt x="5066" y="445"/>
                    <a:pt x="5067" y="440"/>
                  </a:cubicBezTo>
                  <a:lnTo>
                    <a:pt x="5067" y="440"/>
                  </a:lnTo>
                  <a:cubicBezTo>
                    <a:pt x="5063" y="440"/>
                    <a:pt x="5059" y="440"/>
                    <a:pt x="5055" y="440"/>
                  </a:cubicBezTo>
                  <a:cubicBezTo>
                    <a:pt x="5034" y="440"/>
                    <a:pt x="5012" y="438"/>
                    <a:pt x="4993" y="433"/>
                  </a:cubicBezTo>
                  <a:cubicBezTo>
                    <a:pt x="4923" y="412"/>
                    <a:pt x="4864" y="374"/>
                    <a:pt x="4822" y="315"/>
                  </a:cubicBezTo>
                  <a:cubicBezTo>
                    <a:pt x="4786" y="264"/>
                    <a:pt x="4769" y="204"/>
                    <a:pt x="4752" y="144"/>
                  </a:cubicBezTo>
                  <a:cubicBezTo>
                    <a:pt x="4742" y="106"/>
                    <a:pt x="4730" y="68"/>
                    <a:pt x="4729" y="28"/>
                  </a:cubicBezTo>
                  <a:lnTo>
                    <a:pt x="47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4"/>
            <p:cNvSpPr/>
            <p:nvPr/>
          </p:nvSpPr>
          <p:spPr>
            <a:xfrm>
              <a:off x="1559475" y="4795550"/>
              <a:ext cx="62725" cy="50775"/>
            </a:xfrm>
            <a:custGeom>
              <a:avLst/>
              <a:gdLst/>
              <a:ahLst/>
              <a:cxnLst/>
              <a:rect l="l" t="t" r="r" b="b"/>
              <a:pathLst>
                <a:path w="2509" h="2031" extrusionOk="0">
                  <a:moveTo>
                    <a:pt x="264" y="0"/>
                  </a:moveTo>
                  <a:cubicBezTo>
                    <a:pt x="240" y="115"/>
                    <a:pt x="218" y="231"/>
                    <a:pt x="193" y="346"/>
                  </a:cubicBezTo>
                  <a:cubicBezTo>
                    <a:pt x="167" y="475"/>
                    <a:pt x="142" y="604"/>
                    <a:pt x="118" y="734"/>
                  </a:cubicBezTo>
                  <a:cubicBezTo>
                    <a:pt x="74" y="979"/>
                    <a:pt x="32" y="1224"/>
                    <a:pt x="0" y="1472"/>
                  </a:cubicBezTo>
                  <a:cubicBezTo>
                    <a:pt x="48" y="1506"/>
                    <a:pt x="98" y="1536"/>
                    <a:pt x="149" y="1565"/>
                  </a:cubicBezTo>
                  <a:cubicBezTo>
                    <a:pt x="154" y="1568"/>
                    <a:pt x="157" y="1570"/>
                    <a:pt x="162" y="1573"/>
                  </a:cubicBezTo>
                  <a:cubicBezTo>
                    <a:pt x="242" y="1618"/>
                    <a:pt x="319" y="1666"/>
                    <a:pt x="402" y="1704"/>
                  </a:cubicBezTo>
                  <a:cubicBezTo>
                    <a:pt x="498" y="1742"/>
                    <a:pt x="596" y="1774"/>
                    <a:pt x="697" y="1801"/>
                  </a:cubicBezTo>
                  <a:cubicBezTo>
                    <a:pt x="752" y="1816"/>
                    <a:pt x="809" y="1832"/>
                    <a:pt x="864" y="1848"/>
                  </a:cubicBezTo>
                  <a:cubicBezTo>
                    <a:pt x="919" y="1864"/>
                    <a:pt x="972" y="1883"/>
                    <a:pt x="1027" y="1899"/>
                  </a:cubicBezTo>
                  <a:cubicBezTo>
                    <a:pt x="1173" y="1936"/>
                    <a:pt x="1321" y="1965"/>
                    <a:pt x="1470" y="1986"/>
                  </a:cubicBezTo>
                  <a:cubicBezTo>
                    <a:pt x="1575" y="1997"/>
                    <a:pt x="1682" y="2007"/>
                    <a:pt x="1788" y="2024"/>
                  </a:cubicBezTo>
                  <a:cubicBezTo>
                    <a:pt x="1838" y="2029"/>
                    <a:pt x="1888" y="2029"/>
                    <a:pt x="1937" y="2031"/>
                  </a:cubicBezTo>
                  <a:cubicBezTo>
                    <a:pt x="1976" y="2029"/>
                    <a:pt x="2015" y="2026"/>
                    <a:pt x="2054" y="2021"/>
                  </a:cubicBezTo>
                  <a:cubicBezTo>
                    <a:pt x="2106" y="2012"/>
                    <a:pt x="2158" y="2005"/>
                    <a:pt x="2211" y="1996"/>
                  </a:cubicBezTo>
                  <a:cubicBezTo>
                    <a:pt x="2218" y="1995"/>
                    <a:pt x="2224" y="1993"/>
                    <a:pt x="2230" y="1993"/>
                  </a:cubicBezTo>
                  <a:cubicBezTo>
                    <a:pt x="2239" y="1960"/>
                    <a:pt x="2246" y="1928"/>
                    <a:pt x="2254" y="1894"/>
                  </a:cubicBezTo>
                  <a:cubicBezTo>
                    <a:pt x="2271" y="1819"/>
                    <a:pt x="2290" y="1744"/>
                    <a:pt x="2308" y="1671"/>
                  </a:cubicBezTo>
                  <a:cubicBezTo>
                    <a:pt x="2343" y="1527"/>
                    <a:pt x="2380" y="1386"/>
                    <a:pt x="2412" y="1242"/>
                  </a:cubicBezTo>
                  <a:cubicBezTo>
                    <a:pt x="2446" y="1090"/>
                    <a:pt x="2478" y="939"/>
                    <a:pt x="2509" y="788"/>
                  </a:cubicBezTo>
                  <a:lnTo>
                    <a:pt x="2509" y="788"/>
                  </a:lnTo>
                  <a:cubicBezTo>
                    <a:pt x="2484" y="790"/>
                    <a:pt x="2460" y="793"/>
                    <a:pt x="2436" y="794"/>
                  </a:cubicBezTo>
                  <a:cubicBezTo>
                    <a:pt x="2384" y="794"/>
                    <a:pt x="2333" y="791"/>
                    <a:pt x="2284" y="790"/>
                  </a:cubicBezTo>
                  <a:cubicBezTo>
                    <a:pt x="2280" y="790"/>
                    <a:pt x="2275" y="790"/>
                    <a:pt x="2271" y="788"/>
                  </a:cubicBezTo>
                  <a:cubicBezTo>
                    <a:pt x="2187" y="784"/>
                    <a:pt x="2104" y="773"/>
                    <a:pt x="2020" y="760"/>
                  </a:cubicBezTo>
                  <a:cubicBezTo>
                    <a:pt x="1933" y="745"/>
                    <a:pt x="1845" y="731"/>
                    <a:pt x="1757" y="708"/>
                  </a:cubicBezTo>
                  <a:cubicBezTo>
                    <a:pt x="1715" y="698"/>
                    <a:pt x="1673" y="686"/>
                    <a:pt x="1632" y="673"/>
                  </a:cubicBezTo>
                  <a:cubicBezTo>
                    <a:pt x="1588" y="661"/>
                    <a:pt x="1545" y="644"/>
                    <a:pt x="1502" y="629"/>
                  </a:cubicBezTo>
                  <a:cubicBezTo>
                    <a:pt x="1347" y="570"/>
                    <a:pt x="1194" y="505"/>
                    <a:pt x="1044" y="438"/>
                  </a:cubicBezTo>
                  <a:cubicBezTo>
                    <a:pt x="970" y="404"/>
                    <a:pt x="894" y="374"/>
                    <a:pt x="822" y="342"/>
                  </a:cubicBezTo>
                  <a:cubicBezTo>
                    <a:pt x="780" y="322"/>
                    <a:pt x="740" y="303"/>
                    <a:pt x="701" y="281"/>
                  </a:cubicBezTo>
                  <a:cubicBezTo>
                    <a:pt x="663" y="262"/>
                    <a:pt x="630" y="237"/>
                    <a:pt x="595" y="213"/>
                  </a:cubicBezTo>
                  <a:cubicBezTo>
                    <a:pt x="544" y="180"/>
                    <a:pt x="491" y="151"/>
                    <a:pt x="440" y="119"/>
                  </a:cubicBezTo>
                  <a:cubicBezTo>
                    <a:pt x="388" y="87"/>
                    <a:pt x="338" y="52"/>
                    <a:pt x="288" y="17"/>
                  </a:cubicBezTo>
                  <a:cubicBezTo>
                    <a:pt x="280" y="11"/>
                    <a:pt x="273" y="5"/>
                    <a:pt x="2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4"/>
            <p:cNvSpPr/>
            <p:nvPr/>
          </p:nvSpPr>
          <p:spPr>
            <a:xfrm>
              <a:off x="1736700" y="4810150"/>
              <a:ext cx="67850" cy="37750"/>
            </a:xfrm>
            <a:custGeom>
              <a:avLst/>
              <a:gdLst/>
              <a:ahLst/>
              <a:cxnLst/>
              <a:rect l="l" t="t" r="r" b="b"/>
              <a:pathLst>
                <a:path w="2714" h="1510" extrusionOk="0">
                  <a:moveTo>
                    <a:pt x="1" y="78"/>
                  </a:moveTo>
                  <a:cubicBezTo>
                    <a:pt x="1" y="78"/>
                    <a:pt x="1" y="78"/>
                    <a:pt x="1" y="78"/>
                  </a:cubicBezTo>
                  <a:lnTo>
                    <a:pt x="1" y="78"/>
                  </a:lnTo>
                  <a:cubicBezTo>
                    <a:pt x="1" y="78"/>
                    <a:pt x="1" y="78"/>
                    <a:pt x="1" y="78"/>
                  </a:cubicBezTo>
                  <a:close/>
                  <a:moveTo>
                    <a:pt x="2713" y="0"/>
                  </a:moveTo>
                  <a:lnTo>
                    <a:pt x="2713" y="0"/>
                  </a:lnTo>
                  <a:cubicBezTo>
                    <a:pt x="2688" y="15"/>
                    <a:pt x="2664" y="26"/>
                    <a:pt x="2641" y="38"/>
                  </a:cubicBezTo>
                  <a:cubicBezTo>
                    <a:pt x="2586" y="64"/>
                    <a:pt x="2533" y="83"/>
                    <a:pt x="2479" y="102"/>
                  </a:cubicBezTo>
                  <a:cubicBezTo>
                    <a:pt x="2364" y="143"/>
                    <a:pt x="2251" y="181"/>
                    <a:pt x="2133" y="214"/>
                  </a:cubicBezTo>
                  <a:cubicBezTo>
                    <a:pt x="2029" y="242"/>
                    <a:pt x="1922" y="258"/>
                    <a:pt x="1815" y="271"/>
                  </a:cubicBezTo>
                  <a:cubicBezTo>
                    <a:pt x="1713" y="282"/>
                    <a:pt x="1612" y="277"/>
                    <a:pt x="1511" y="280"/>
                  </a:cubicBezTo>
                  <a:lnTo>
                    <a:pt x="1503" y="280"/>
                  </a:lnTo>
                  <a:cubicBezTo>
                    <a:pt x="1442" y="285"/>
                    <a:pt x="1382" y="290"/>
                    <a:pt x="1321" y="290"/>
                  </a:cubicBezTo>
                  <a:cubicBezTo>
                    <a:pt x="1304" y="290"/>
                    <a:pt x="1287" y="290"/>
                    <a:pt x="1269" y="289"/>
                  </a:cubicBezTo>
                  <a:cubicBezTo>
                    <a:pt x="1191" y="287"/>
                    <a:pt x="1113" y="289"/>
                    <a:pt x="1036" y="286"/>
                  </a:cubicBezTo>
                  <a:cubicBezTo>
                    <a:pt x="1031" y="286"/>
                    <a:pt x="1026" y="286"/>
                    <a:pt x="1021" y="284"/>
                  </a:cubicBezTo>
                  <a:cubicBezTo>
                    <a:pt x="949" y="281"/>
                    <a:pt x="878" y="273"/>
                    <a:pt x="806" y="263"/>
                  </a:cubicBezTo>
                  <a:cubicBezTo>
                    <a:pt x="748" y="257"/>
                    <a:pt x="690" y="246"/>
                    <a:pt x="632" y="235"/>
                  </a:cubicBezTo>
                  <a:cubicBezTo>
                    <a:pt x="572" y="225"/>
                    <a:pt x="511" y="219"/>
                    <a:pt x="450" y="210"/>
                  </a:cubicBezTo>
                  <a:cubicBezTo>
                    <a:pt x="398" y="201"/>
                    <a:pt x="348" y="190"/>
                    <a:pt x="299" y="175"/>
                  </a:cubicBezTo>
                  <a:cubicBezTo>
                    <a:pt x="200" y="145"/>
                    <a:pt x="98" y="120"/>
                    <a:pt x="2" y="79"/>
                  </a:cubicBezTo>
                  <a:cubicBezTo>
                    <a:pt x="1" y="79"/>
                    <a:pt x="1" y="79"/>
                    <a:pt x="1" y="78"/>
                  </a:cubicBezTo>
                  <a:lnTo>
                    <a:pt x="1" y="78"/>
                  </a:lnTo>
                  <a:cubicBezTo>
                    <a:pt x="4" y="304"/>
                    <a:pt x="12" y="531"/>
                    <a:pt x="17" y="757"/>
                  </a:cubicBezTo>
                  <a:cubicBezTo>
                    <a:pt x="22" y="970"/>
                    <a:pt x="25" y="1185"/>
                    <a:pt x="35" y="1397"/>
                  </a:cubicBezTo>
                  <a:cubicBezTo>
                    <a:pt x="40" y="1399"/>
                    <a:pt x="43" y="1401"/>
                    <a:pt x="48" y="1402"/>
                  </a:cubicBezTo>
                  <a:cubicBezTo>
                    <a:pt x="98" y="1414"/>
                    <a:pt x="149" y="1428"/>
                    <a:pt x="198" y="1439"/>
                  </a:cubicBezTo>
                  <a:cubicBezTo>
                    <a:pt x="255" y="1450"/>
                    <a:pt x="311" y="1460"/>
                    <a:pt x="367" y="1471"/>
                  </a:cubicBezTo>
                  <a:cubicBezTo>
                    <a:pt x="477" y="1484"/>
                    <a:pt x="587" y="1491"/>
                    <a:pt x="695" y="1500"/>
                  </a:cubicBezTo>
                  <a:cubicBezTo>
                    <a:pt x="801" y="1507"/>
                    <a:pt x="905" y="1510"/>
                    <a:pt x="1012" y="1510"/>
                  </a:cubicBezTo>
                  <a:lnTo>
                    <a:pt x="1020" y="1510"/>
                  </a:lnTo>
                  <a:cubicBezTo>
                    <a:pt x="1221" y="1508"/>
                    <a:pt x="1424" y="1498"/>
                    <a:pt x="1623" y="1476"/>
                  </a:cubicBezTo>
                  <a:cubicBezTo>
                    <a:pt x="1739" y="1459"/>
                    <a:pt x="1852" y="1438"/>
                    <a:pt x="1967" y="1418"/>
                  </a:cubicBezTo>
                  <a:cubicBezTo>
                    <a:pt x="2087" y="1399"/>
                    <a:pt x="2206" y="1377"/>
                    <a:pt x="2325" y="1348"/>
                  </a:cubicBezTo>
                  <a:cubicBezTo>
                    <a:pt x="2400" y="1327"/>
                    <a:pt x="2475" y="1302"/>
                    <a:pt x="2550" y="1278"/>
                  </a:cubicBezTo>
                  <a:cubicBezTo>
                    <a:pt x="2586" y="1265"/>
                    <a:pt x="2622" y="1257"/>
                    <a:pt x="2659" y="1247"/>
                  </a:cubicBezTo>
                  <a:cubicBezTo>
                    <a:pt x="2676" y="1242"/>
                    <a:pt x="2693" y="1238"/>
                    <a:pt x="2710" y="1232"/>
                  </a:cubicBezTo>
                  <a:cubicBezTo>
                    <a:pt x="2709" y="1222"/>
                    <a:pt x="2709" y="1212"/>
                    <a:pt x="2709" y="1201"/>
                  </a:cubicBezTo>
                  <a:cubicBezTo>
                    <a:pt x="2705" y="1107"/>
                    <a:pt x="2703" y="1013"/>
                    <a:pt x="2703" y="919"/>
                  </a:cubicBezTo>
                  <a:cubicBezTo>
                    <a:pt x="2701" y="829"/>
                    <a:pt x="2703" y="737"/>
                    <a:pt x="2703" y="646"/>
                  </a:cubicBezTo>
                  <a:cubicBezTo>
                    <a:pt x="2703" y="550"/>
                    <a:pt x="2704" y="454"/>
                    <a:pt x="2705" y="357"/>
                  </a:cubicBezTo>
                  <a:cubicBezTo>
                    <a:pt x="2706" y="267"/>
                    <a:pt x="2710" y="179"/>
                    <a:pt x="2711" y="88"/>
                  </a:cubicBezTo>
                  <a:cubicBezTo>
                    <a:pt x="2713" y="59"/>
                    <a:pt x="2713" y="30"/>
                    <a:pt x="2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4"/>
            <p:cNvSpPr/>
            <p:nvPr/>
          </p:nvSpPr>
          <p:spPr>
            <a:xfrm>
              <a:off x="1691150" y="4254125"/>
              <a:ext cx="55775" cy="38500"/>
            </a:xfrm>
            <a:custGeom>
              <a:avLst/>
              <a:gdLst/>
              <a:ahLst/>
              <a:cxnLst/>
              <a:rect l="l" t="t" r="r" b="b"/>
              <a:pathLst>
                <a:path w="2231" h="1540" extrusionOk="0">
                  <a:moveTo>
                    <a:pt x="508" y="321"/>
                  </a:moveTo>
                  <a:cubicBezTo>
                    <a:pt x="508" y="321"/>
                    <a:pt x="508" y="321"/>
                    <a:pt x="508" y="322"/>
                  </a:cubicBezTo>
                  <a:cubicBezTo>
                    <a:pt x="508" y="321"/>
                    <a:pt x="508" y="321"/>
                    <a:pt x="508" y="321"/>
                  </a:cubicBezTo>
                  <a:close/>
                  <a:moveTo>
                    <a:pt x="948" y="330"/>
                  </a:moveTo>
                  <a:cubicBezTo>
                    <a:pt x="951" y="330"/>
                    <a:pt x="953" y="330"/>
                    <a:pt x="956" y="330"/>
                  </a:cubicBezTo>
                  <a:cubicBezTo>
                    <a:pt x="991" y="331"/>
                    <a:pt x="1022" y="342"/>
                    <a:pt x="1052" y="361"/>
                  </a:cubicBezTo>
                  <a:cubicBezTo>
                    <a:pt x="1107" y="393"/>
                    <a:pt x="1130" y="458"/>
                    <a:pt x="1141" y="518"/>
                  </a:cubicBezTo>
                  <a:cubicBezTo>
                    <a:pt x="1152" y="602"/>
                    <a:pt x="1111" y="700"/>
                    <a:pt x="1032" y="737"/>
                  </a:cubicBezTo>
                  <a:cubicBezTo>
                    <a:pt x="1000" y="752"/>
                    <a:pt x="967" y="760"/>
                    <a:pt x="935" y="760"/>
                  </a:cubicBezTo>
                  <a:cubicBezTo>
                    <a:pt x="930" y="760"/>
                    <a:pt x="924" y="760"/>
                    <a:pt x="919" y="759"/>
                  </a:cubicBezTo>
                  <a:cubicBezTo>
                    <a:pt x="875" y="757"/>
                    <a:pt x="832" y="743"/>
                    <a:pt x="792" y="716"/>
                  </a:cubicBezTo>
                  <a:cubicBezTo>
                    <a:pt x="738" y="680"/>
                    <a:pt x="712" y="621"/>
                    <a:pt x="704" y="557"/>
                  </a:cubicBezTo>
                  <a:cubicBezTo>
                    <a:pt x="702" y="512"/>
                    <a:pt x="719" y="474"/>
                    <a:pt x="743" y="439"/>
                  </a:cubicBezTo>
                  <a:cubicBezTo>
                    <a:pt x="760" y="406"/>
                    <a:pt x="785" y="378"/>
                    <a:pt x="817" y="361"/>
                  </a:cubicBezTo>
                  <a:cubicBezTo>
                    <a:pt x="842" y="347"/>
                    <a:pt x="868" y="340"/>
                    <a:pt x="895" y="335"/>
                  </a:cubicBezTo>
                  <a:lnTo>
                    <a:pt x="897" y="335"/>
                  </a:lnTo>
                  <a:cubicBezTo>
                    <a:pt x="914" y="332"/>
                    <a:pt x="931" y="330"/>
                    <a:pt x="948" y="330"/>
                  </a:cubicBezTo>
                  <a:close/>
                  <a:moveTo>
                    <a:pt x="282" y="856"/>
                  </a:moveTo>
                  <a:cubicBezTo>
                    <a:pt x="282" y="856"/>
                    <a:pt x="281" y="856"/>
                    <a:pt x="281" y="856"/>
                  </a:cubicBezTo>
                  <a:cubicBezTo>
                    <a:pt x="281" y="856"/>
                    <a:pt x="282" y="856"/>
                    <a:pt x="282" y="856"/>
                  </a:cubicBezTo>
                  <a:close/>
                  <a:moveTo>
                    <a:pt x="1918" y="0"/>
                  </a:moveTo>
                  <a:cubicBezTo>
                    <a:pt x="1915" y="0"/>
                    <a:pt x="1911" y="0"/>
                    <a:pt x="1909" y="1"/>
                  </a:cubicBezTo>
                  <a:cubicBezTo>
                    <a:pt x="1894" y="1"/>
                    <a:pt x="1880" y="3"/>
                    <a:pt x="1867" y="6"/>
                  </a:cubicBezTo>
                  <a:cubicBezTo>
                    <a:pt x="1845" y="10"/>
                    <a:pt x="1824" y="15"/>
                    <a:pt x="1802" y="21"/>
                  </a:cubicBezTo>
                  <a:cubicBezTo>
                    <a:pt x="1788" y="26"/>
                    <a:pt x="1774" y="32"/>
                    <a:pt x="1760" y="38"/>
                  </a:cubicBezTo>
                  <a:cubicBezTo>
                    <a:pt x="1729" y="53"/>
                    <a:pt x="1697" y="69"/>
                    <a:pt x="1667" y="87"/>
                  </a:cubicBezTo>
                  <a:cubicBezTo>
                    <a:pt x="1635" y="106"/>
                    <a:pt x="1602" y="126"/>
                    <a:pt x="1569" y="144"/>
                  </a:cubicBezTo>
                  <a:cubicBezTo>
                    <a:pt x="1530" y="162"/>
                    <a:pt x="1492" y="177"/>
                    <a:pt x="1449" y="190"/>
                  </a:cubicBezTo>
                  <a:cubicBezTo>
                    <a:pt x="1415" y="201"/>
                    <a:pt x="1383" y="214"/>
                    <a:pt x="1347" y="221"/>
                  </a:cubicBezTo>
                  <a:cubicBezTo>
                    <a:pt x="1323" y="226"/>
                    <a:pt x="1298" y="228"/>
                    <a:pt x="1274" y="228"/>
                  </a:cubicBezTo>
                  <a:cubicBezTo>
                    <a:pt x="1264" y="228"/>
                    <a:pt x="1253" y="227"/>
                    <a:pt x="1243" y="227"/>
                  </a:cubicBezTo>
                  <a:cubicBezTo>
                    <a:pt x="1217" y="224"/>
                    <a:pt x="1189" y="216"/>
                    <a:pt x="1166" y="207"/>
                  </a:cubicBezTo>
                  <a:cubicBezTo>
                    <a:pt x="1133" y="197"/>
                    <a:pt x="1102" y="182"/>
                    <a:pt x="1071" y="166"/>
                  </a:cubicBezTo>
                  <a:cubicBezTo>
                    <a:pt x="1040" y="149"/>
                    <a:pt x="1012" y="126"/>
                    <a:pt x="981" y="110"/>
                  </a:cubicBezTo>
                  <a:cubicBezTo>
                    <a:pt x="972" y="106"/>
                    <a:pt x="962" y="103"/>
                    <a:pt x="955" y="99"/>
                  </a:cubicBezTo>
                  <a:cubicBezTo>
                    <a:pt x="941" y="93"/>
                    <a:pt x="926" y="89"/>
                    <a:pt x="913" y="85"/>
                  </a:cubicBezTo>
                  <a:cubicBezTo>
                    <a:pt x="903" y="83"/>
                    <a:pt x="894" y="82"/>
                    <a:pt x="885" y="80"/>
                  </a:cubicBezTo>
                  <a:cubicBezTo>
                    <a:pt x="847" y="77"/>
                    <a:pt x="805" y="77"/>
                    <a:pt x="765" y="77"/>
                  </a:cubicBezTo>
                  <a:cubicBezTo>
                    <a:pt x="761" y="77"/>
                    <a:pt x="758" y="78"/>
                    <a:pt x="754" y="78"/>
                  </a:cubicBezTo>
                  <a:cubicBezTo>
                    <a:pt x="750" y="78"/>
                    <a:pt x="745" y="79"/>
                    <a:pt x="739" y="80"/>
                  </a:cubicBezTo>
                  <a:cubicBezTo>
                    <a:pt x="718" y="87"/>
                    <a:pt x="697" y="96"/>
                    <a:pt x="676" y="105"/>
                  </a:cubicBezTo>
                  <a:cubicBezTo>
                    <a:pt x="662" y="111"/>
                    <a:pt x="648" y="119"/>
                    <a:pt x="634" y="129"/>
                  </a:cubicBezTo>
                  <a:cubicBezTo>
                    <a:pt x="625" y="135"/>
                    <a:pt x="616" y="140"/>
                    <a:pt x="606" y="147"/>
                  </a:cubicBezTo>
                  <a:cubicBezTo>
                    <a:pt x="594" y="160"/>
                    <a:pt x="580" y="171"/>
                    <a:pt x="569" y="183"/>
                  </a:cubicBezTo>
                  <a:cubicBezTo>
                    <a:pt x="564" y="190"/>
                    <a:pt x="559" y="196"/>
                    <a:pt x="555" y="201"/>
                  </a:cubicBezTo>
                  <a:cubicBezTo>
                    <a:pt x="552" y="206"/>
                    <a:pt x="547" y="211"/>
                    <a:pt x="544" y="217"/>
                  </a:cubicBezTo>
                  <a:cubicBezTo>
                    <a:pt x="534" y="237"/>
                    <a:pt x="526" y="258"/>
                    <a:pt x="517" y="278"/>
                  </a:cubicBezTo>
                  <a:cubicBezTo>
                    <a:pt x="516" y="281"/>
                    <a:pt x="515" y="286"/>
                    <a:pt x="513" y="291"/>
                  </a:cubicBezTo>
                  <a:cubicBezTo>
                    <a:pt x="511" y="301"/>
                    <a:pt x="510" y="311"/>
                    <a:pt x="508" y="321"/>
                  </a:cubicBezTo>
                  <a:lnTo>
                    <a:pt x="508" y="321"/>
                  </a:lnTo>
                  <a:cubicBezTo>
                    <a:pt x="508" y="321"/>
                    <a:pt x="509" y="321"/>
                    <a:pt x="509" y="321"/>
                  </a:cubicBezTo>
                  <a:cubicBezTo>
                    <a:pt x="509" y="321"/>
                    <a:pt x="510" y="322"/>
                    <a:pt x="510" y="322"/>
                  </a:cubicBezTo>
                  <a:cubicBezTo>
                    <a:pt x="508" y="327"/>
                    <a:pt x="508" y="332"/>
                    <a:pt x="508" y="337"/>
                  </a:cubicBezTo>
                  <a:lnTo>
                    <a:pt x="508" y="341"/>
                  </a:lnTo>
                  <a:lnTo>
                    <a:pt x="508" y="346"/>
                  </a:lnTo>
                  <a:cubicBezTo>
                    <a:pt x="512" y="392"/>
                    <a:pt x="523" y="436"/>
                    <a:pt x="524" y="483"/>
                  </a:cubicBezTo>
                  <a:cubicBezTo>
                    <a:pt x="526" y="507"/>
                    <a:pt x="521" y="531"/>
                    <a:pt x="517" y="555"/>
                  </a:cubicBezTo>
                  <a:cubicBezTo>
                    <a:pt x="515" y="573"/>
                    <a:pt x="512" y="591"/>
                    <a:pt x="508" y="611"/>
                  </a:cubicBezTo>
                  <a:cubicBezTo>
                    <a:pt x="496" y="662"/>
                    <a:pt x="466" y="712"/>
                    <a:pt x="429" y="750"/>
                  </a:cubicBezTo>
                  <a:cubicBezTo>
                    <a:pt x="385" y="794"/>
                    <a:pt x="332" y="823"/>
                    <a:pt x="282" y="856"/>
                  </a:cubicBezTo>
                  <a:lnTo>
                    <a:pt x="282" y="856"/>
                  </a:lnTo>
                  <a:cubicBezTo>
                    <a:pt x="284" y="854"/>
                    <a:pt x="285" y="854"/>
                    <a:pt x="288" y="853"/>
                  </a:cubicBezTo>
                  <a:lnTo>
                    <a:pt x="288" y="853"/>
                  </a:lnTo>
                  <a:cubicBezTo>
                    <a:pt x="266" y="866"/>
                    <a:pt x="245" y="879"/>
                    <a:pt x="226" y="894"/>
                  </a:cubicBezTo>
                  <a:cubicBezTo>
                    <a:pt x="208" y="910"/>
                    <a:pt x="192" y="926"/>
                    <a:pt x="177" y="942"/>
                  </a:cubicBezTo>
                  <a:cubicBezTo>
                    <a:pt x="162" y="956"/>
                    <a:pt x="147" y="971"/>
                    <a:pt x="134" y="986"/>
                  </a:cubicBezTo>
                  <a:cubicBezTo>
                    <a:pt x="121" y="1001"/>
                    <a:pt x="111" y="1013"/>
                    <a:pt x="100" y="1027"/>
                  </a:cubicBezTo>
                  <a:cubicBezTo>
                    <a:pt x="92" y="1039"/>
                    <a:pt x="85" y="1050"/>
                    <a:pt x="79" y="1063"/>
                  </a:cubicBezTo>
                  <a:cubicBezTo>
                    <a:pt x="70" y="1076"/>
                    <a:pt x="59" y="1090"/>
                    <a:pt x="52" y="1105"/>
                  </a:cubicBezTo>
                  <a:cubicBezTo>
                    <a:pt x="42" y="1127"/>
                    <a:pt x="32" y="1148"/>
                    <a:pt x="23" y="1172"/>
                  </a:cubicBezTo>
                  <a:cubicBezTo>
                    <a:pt x="23" y="1173"/>
                    <a:pt x="22" y="1174"/>
                    <a:pt x="22" y="1176"/>
                  </a:cubicBezTo>
                  <a:cubicBezTo>
                    <a:pt x="17" y="1193"/>
                    <a:pt x="13" y="1207"/>
                    <a:pt x="8" y="1225"/>
                  </a:cubicBezTo>
                  <a:cubicBezTo>
                    <a:pt x="6" y="1246"/>
                    <a:pt x="3" y="1267"/>
                    <a:pt x="0" y="1287"/>
                  </a:cubicBezTo>
                  <a:lnTo>
                    <a:pt x="0" y="1298"/>
                  </a:lnTo>
                  <a:lnTo>
                    <a:pt x="0" y="1302"/>
                  </a:lnTo>
                  <a:cubicBezTo>
                    <a:pt x="10" y="1348"/>
                    <a:pt x="17" y="1395"/>
                    <a:pt x="28" y="1440"/>
                  </a:cubicBezTo>
                  <a:lnTo>
                    <a:pt x="44" y="1483"/>
                  </a:lnTo>
                  <a:lnTo>
                    <a:pt x="59" y="1514"/>
                  </a:lnTo>
                  <a:cubicBezTo>
                    <a:pt x="61" y="1516"/>
                    <a:pt x="61" y="1517"/>
                    <a:pt x="62" y="1518"/>
                  </a:cubicBezTo>
                  <a:cubicBezTo>
                    <a:pt x="64" y="1521"/>
                    <a:pt x="68" y="1524"/>
                    <a:pt x="70" y="1526"/>
                  </a:cubicBezTo>
                  <a:cubicBezTo>
                    <a:pt x="74" y="1529"/>
                    <a:pt x="78" y="1534"/>
                    <a:pt x="80" y="1539"/>
                  </a:cubicBezTo>
                  <a:cubicBezTo>
                    <a:pt x="126" y="1512"/>
                    <a:pt x="173" y="1485"/>
                    <a:pt x="219" y="1456"/>
                  </a:cubicBezTo>
                  <a:cubicBezTo>
                    <a:pt x="351" y="1377"/>
                    <a:pt x="481" y="1300"/>
                    <a:pt x="611" y="1221"/>
                  </a:cubicBezTo>
                  <a:cubicBezTo>
                    <a:pt x="698" y="1165"/>
                    <a:pt x="785" y="1105"/>
                    <a:pt x="874" y="1052"/>
                  </a:cubicBezTo>
                  <a:cubicBezTo>
                    <a:pt x="967" y="996"/>
                    <a:pt x="1063" y="946"/>
                    <a:pt x="1158" y="894"/>
                  </a:cubicBezTo>
                  <a:cubicBezTo>
                    <a:pt x="1261" y="838"/>
                    <a:pt x="1360" y="776"/>
                    <a:pt x="1463" y="719"/>
                  </a:cubicBezTo>
                  <a:cubicBezTo>
                    <a:pt x="1560" y="665"/>
                    <a:pt x="1658" y="613"/>
                    <a:pt x="1754" y="554"/>
                  </a:cubicBezTo>
                  <a:cubicBezTo>
                    <a:pt x="1832" y="504"/>
                    <a:pt x="1910" y="453"/>
                    <a:pt x="1991" y="404"/>
                  </a:cubicBezTo>
                  <a:cubicBezTo>
                    <a:pt x="2071" y="358"/>
                    <a:pt x="2151" y="310"/>
                    <a:pt x="2230" y="261"/>
                  </a:cubicBezTo>
                  <a:cubicBezTo>
                    <a:pt x="2230" y="261"/>
                    <a:pt x="2231" y="261"/>
                    <a:pt x="2231" y="260"/>
                  </a:cubicBezTo>
                  <a:cubicBezTo>
                    <a:pt x="2214" y="235"/>
                    <a:pt x="2199" y="209"/>
                    <a:pt x="2180" y="186"/>
                  </a:cubicBezTo>
                  <a:cubicBezTo>
                    <a:pt x="2164" y="166"/>
                    <a:pt x="2144" y="145"/>
                    <a:pt x="2125" y="126"/>
                  </a:cubicBezTo>
                  <a:lnTo>
                    <a:pt x="2123" y="126"/>
                  </a:lnTo>
                  <a:cubicBezTo>
                    <a:pt x="2122" y="126"/>
                    <a:pt x="2122" y="125"/>
                    <a:pt x="2122" y="125"/>
                  </a:cubicBezTo>
                  <a:cubicBezTo>
                    <a:pt x="2086" y="95"/>
                    <a:pt x="2048" y="67"/>
                    <a:pt x="2008" y="39"/>
                  </a:cubicBezTo>
                  <a:cubicBezTo>
                    <a:pt x="2008" y="38"/>
                    <a:pt x="2007" y="38"/>
                    <a:pt x="2007" y="38"/>
                  </a:cubicBezTo>
                  <a:cubicBezTo>
                    <a:pt x="1989" y="26"/>
                    <a:pt x="1972" y="13"/>
                    <a:pt x="1952" y="5"/>
                  </a:cubicBezTo>
                  <a:cubicBezTo>
                    <a:pt x="1950" y="3"/>
                    <a:pt x="1947" y="2"/>
                    <a:pt x="1945" y="2"/>
                  </a:cubicBezTo>
                  <a:cubicBezTo>
                    <a:pt x="1943" y="1"/>
                    <a:pt x="1941" y="1"/>
                    <a:pt x="1940" y="1"/>
                  </a:cubicBezTo>
                  <a:lnTo>
                    <a:pt x="1938" y="1"/>
                  </a:lnTo>
                  <a:cubicBezTo>
                    <a:pt x="1932" y="1"/>
                    <a:pt x="1925" y="0"/>
                    <a:pt x="19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4"/>
            <p:cNvSpPr/>
            <p:nvPr/>
          </p:nvSpPr>
          <p:spPr>
            <a:xfrm>
              <a:off x="1686100" y="4348750"/>
              <a:ext cx="9200" cy="15900"/>
            </a:xfrm>
            <a:custGeom>
              <a:avLst/>
              <a:gdLst/>
              <a:ahLst/>
              <a:cxnLst/>
              <a:rect l="l" t="t" r="r" b="b"/>
              <a:pathLst>
                <a:path w="368" h="636" extrusionOk="0">
                  <a:moveTo>
                    <a:pt x="242" y="0"/>
                  </a:moveTo>
                  <a:cubicBezTo>
                    <a:pt x="219" y="0"/>
                    <a:pt x="196" y="9"/>
                    <a:pt x="178" y="28"/>
                  </a:cubicBezTo>
                  <a:cubicBezTo>
                    <a:pt x="162" y="43"/>
                    <a:pt x="153" y="58"/>
                    <a:pt x="145" y="76"/>
                  </a:cubicBezTo>
                  <a:cubicBezTo>
                    <a:pt x="137" y="90"/>
                    <a:pt x="132" y="105"/>
                    <a:pt x="129" y="118"/>
                  </a:cubicBezTo>
                  <a:cubicBezTo>
                    <a:pt x="117" y="158"/>
                    <a:pt x="109" y="199"/>
                    <a:pt x="99" y="240"/>
                  </a:cubicBezTo>
                  <a:lnTo>
                    <a:pt x="72" y="357"/>
                  </a:lnTo>
                  <a:cubicBezTo>
                    <a:pt x="70" y="359"/>
                    <a:pt x="68" y="362"/>
                    <a:pt x="67" y="364"/>
                  </a:cubicBezTo>
                  <a:cubicBezTo>
                    <a:pt x="49" y="391"/>
                    <a:pt x="33" y="420"/>
                    <a:pt x="18" y="450"/>
                  </a:cubicBezTo>
                  <a:cubicBezTo>
                    <a:pt x="0" y="483"/>
                    <a:pt x="6" y="523"/>
                    <a:pt x="29" y="550"/>
                  </a:cubicBezTo>
                  <a:cubicBezTo>
                    <a:pt x="29" y="566"/>
                    <a:pt x="33" y="580"/>
                    <a:pt x="42" y="594"/>
                  </a:cubicBezTo>
                  <a:cubicBezTo>
                    <a:pt x="58" y="618"/>
                    <a:pt x="88" y="634"/>
                    <a:pt x="116" y="636"/>
                  </a:cubicBezTo>
                  <a:cubicBezTo>
                    <a:pt x="117" y="636"/>
                    <a:pt x="119" y="636"/>
                    <a:pt x="120" y="636"/>
                  </a:cubicBezTo>
                  <a:cubicBezTo>
                    <a:pt x="135" y="636"/>
                    <a:pt x="152" y="631"/>
                    <a:pt x="165" y="621"/>
                  </a:cubicBezTo>
                  <a:cubicBezTo>
                    <a:pt x="187" y="605"/>
                    <a:pt x="198" y="585"/>
                    <a:pt x="210" y="560"/>
                  </a:cubicBezTo>
                  <a:cubicBezTo>
                    <a:pt x="219" y="540"/>
                    <a:pt x="228" y="519"/>
                    <a:pt x="235" y="498"/>
                  </a:cubicBezTo>
                  <a:cubicBezTo>
                    <a:pt x="244" y="476"/>
                    <a:pt x="253" y="452"/>
                    <a:pt x="260" y="427"/>
                  </a:cubicBezTo>
                  <a:cubicBezTo>
                    <a:pt x="261" y="425"/>
                    <a:pt x="261" y="422"/>
                    <a:pt x="263" y="421"/>
                  </a:cubicBezTo>
                  <a:cubicBezTo>
                    <a:pt x="274" y="414"/>
                    <a:pt x="281" y="404"/>
                    <a:pt x="286" y="391"/>
                  </a:cubicBezTo>
                  <a:cubicBezTo>
                    <a:pt x="286" y="390"/>
                    <a:pt x="287" y="389"/>
                    <a:pt x="287" y="388"/>
                  </a:cubicBezTo>
                  <a:cubicBezTo>
                    <a:pt x="300" y="385"/>
                    <a:pt x="313" y="379"/>
                    <a:pt x="325" y="369"/>
                  </a:cubicBezTo>
                  <a:cubicBezTo>
                    <a:pt x="348" y="352"/>
                    <a:pt x="363" y="321"/>
                    <a:pt x="364" y="291"/>
                  </a:cubicBezTo>
                  <a:cubicBezTo>
                    <a:pt x="368" y="246"/>
                    <a:pt x="368" y="199"/>
                    <a:pt x="356" y="154"/>
                  </a:cubicBezTo>
                  <a:cubicBezTo>
                    <a:pt x="346" y="109"/>
                    <a:pt x="339" y="56"/>
                    <a:pt x="303" y="24"/>
                  </a:cubicBezTo>
                  <a:cubicBezTo>
                    <a:pt x="285" y="8"/>
                    <a:pt x="264" y="0"/>
                    <a:pt x="242" y="0"/>
                  </a:cubicBezTo>
                  <a:close/>
                </a:path>
              </a:pathLst>
            </a:custGeom>
            <a:solidFill>
              <a:srgbClr val="6C9D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4"/>
            <p:cNvSpPr/>
            <p:nvPr/>
          </p:nvSpPr>
          <p:spPr>
            <a:xfrm>
              <a:off x="1685600" y="4350500"/>
              <a:ext cx="9450" cy="13825"/>
            </a:xfrm>
            <a:custGeom>
              <a:avLst/>
              <a:gdLst/>
              <a:ahLst/>
              <a:cxnLst/>
              <a:rect l="l" t="t" r="r" b="b"/>
              <a:pathLst>
                <a:path w="378" h="553" extrusionOk="0">
                  <a:moveTo>
                    <a:pt x="223" y="1"/>
                  </a:moveTo>
                  <a:cubicBezTo>
                    <a:pt x="202" y="1"/>
                    <a:pt x="181" y="7"/>
                    <a:pt x="163" y="20"/>
                  </a:cubicBezTo>
                  <a:cubicBezTo>
                    <a:pt x="124" y="47"/>
                    <a:pt x="109" y="89"/>
                    <a:pt x="101" y="134"/>
                  </a:cubicBezTo>
                  <a:cubicBezTo>
                    <a:pt x="88" y="150"/>
                    <a:pt x="78" y="168"/>
                    <a:pt x="70" y="186"/>
                  </a:cubicBezTo>
                  <a:cubicBezTo>
                    <a:pt x="57" y="218"/>
                    <a:pt x="52" y="256"/>
                    <a:pt x="52" y="290"/>
                  </a:cubicBezTo>
                  <a:cubicBezTo>
                    <a:pt x="52" y="305"/>
                    <a:pt x="52" y="319"/>
                    <a:pt x="54" y="331"/>
                  </a:cubicBezTo>
                  <a:cubicBezTo>
                    <a:pt x="55" y="336"/>
                    <a:pt x="55" y="340"/>
                    <a:pt x="57" y="344"/>
                  </a:cubicBezTo>
                  <a:cubicBezTo>
                    <a:pt x="56" y="345"/>
                    <a:pt x="56" y="346"/>
                    <a:pt x="54" y="347"/>
                  </a:cubicBezTo>
                  <a:cubicBezTo>
                    <a:pt x="54" y="347"/>
                    <a:pt x="54" y="347"/>
                    <a:pt x="54" y="347"/>
                  </a:cubicBezTo>
                  <a:lnTo>
                    <a:pt x="54" y="347"/>
                  </a:lnTo>
                  <a:cubicBezTo>
                    <a:pt x="54" y="347"/>
                    <a:pt x="54" y="347"/>
                    <a:pt x="54" y="347"/>
                  </a:cubicBezTo>
                  <a:lnTo>
                    <a:pt x="54" y="347"/>
                  </a:lnTo>
                  <a:cubicBezTo>
                    <a:pt x="53" y="349"/>
                    <a:pt x="52" y="351"/>
                    <a:pt x="51" y="353"/>
                  </a:cubicBezTo>
                  <a:lnTo>
                    <a:pt x="51" y="353"/>
                  </a:lnTo>
                  <a:cubicBezTo>
                    <a:pt x="52" y="351"/>
                    <a:pt x="53" y="349"/>
                    <a:pt x="54" y="347"/>
                  </a:cubicBezTo>
                  <a:lnTo>
                    <a:pt x="54" y="347"/>
                  </a:lnTo>
                  <a:cubicBezTo>
                    <a:pt x="52" y="350"/>
                    <a:pt x="50" y="352"/>
                    <a:pt x="49" y="354"/>
                  </a:cubicBezTo>
                  <a:cubicBezTo>
                    <a:pt x="50" y="354"/>
                    <a:pt x="50" y="353"/>
                    <a:pt x="51" y="353"/>
                  </a:cubicBezTo>
                  <a:lnTo>
                    <a:pt x="51" y="353"/>
                  </a:lnTo>
                  <a:cubicBezTo>
                    <a:pt x="23" y="396"/>
                    <a:pt x="0" y="446"/>
                    <a:pt x="17" y="496"/>
                  </a:cubicBezTo>
                  <a:cubicBezTo>
                    <a:pt x="28" y="531"/>
                    <a:pt x="61" y="551"/>
                    <a:pt x="94" y="552"/>
                  </a:cubicBezTo>
                  <a:cubicBezTo>
                    <a:pt x="97" y="552"/>
                    <a:pt x="99" y="552"/>
                    <a:pt x="101" y="552"/>
                  </a:cubicBezTo>
                  <a:cubicBezTo>
                    <a:pt x="112" y="552"/>
                    <a:pt x="121" y="550"/>
                    <a:pt x="131" y="547"/>
                  </a:cubicBezTo>
                  <a:cubicBezTo>
                    <a:pt x="165" y="535"/>
                    <a:pt x="182" y="505"/>
                    <a:pt x="185" y="473"/>
                  </a:cubicBezTo>
                  <a:cubicBezTo>
                    <a:pt x="186" y="469"/>
                    <a:pt x="188" y="464"/>
                    <a:pt x="191" y="460"/>
                  </a:cubicBezTo>
                  <a:cubicBezTo>
                    <a:pt x="193" y="459"/>
                    <a:pt x="193" y="458"/>
                    <a:pt x="194" y="457"/>
                  </a:cubicBezTo>
                  <a:cubicBezTo>
                    <a:pt x="197" y="457"/>
                    <a:pt x="199" y="455"/>
                    <a:pt x="202" y="455"/>
                  </a:cubicBezTo>
                  <a:cubicBezTo>
                    <a:pt x="230" y="447"/>
                    <a:pt x="255" y="433"/>
                    <a:pt x="276" y="411"/>
                  </a:cubicBezTo>
                  <a:cubicBezTo>
                    <a:pt x="295" y="391"/>
                    <a:pt x="310" y="371"/>
                    <a:pt x="326" y="349"/>
                  </a:cubicBezTo>
                  <a:cubicBezTo>
                    <a:pt x="342" y="325"/>
                    <a:pt x="355" y="300"/>
                    <a:pt x="357" y="272"/>
                  </a:cubicBezTo>
                  <a:cubicBezTo>
                    <a:pt x="357" y="258"/>
                    <a:pt x="354" y="246"/>
                    <a:pt x="348" y="233"/>
                  </a:cubicBezTo>
                  <a:cubicBezTo>
                    <a:pt x="350" y="231"/>
                    <a:pt x="350" y="230"/>
                    <a:pt x="351" y="227"/>
                  </a:cubicBezTo>
                  <a:cubicBezTo>
                    <a:pt x="359" y="202"/>
                    <a:pt x="369" y="176"/>
                    <a:pt x="372" y="151"/>
                  </a:cubicBezTo>
                  <a:cubicBezTo>
                    <a:pt x="374" y="125"/>
                    <a:pt x="377" y="104"/>
                    <a:pt x="372" y="81"/>
                  </a:cubicBezTo>
                  <a:cubicBezTo>
                    <a:pt x="368" y="66"/>
                    <a:pt x="361" y="52"/>
                    <a:pt x="351" y="41"/>
                  </a:cubicBezTo>
                  <a:cubicBezTo>
                    <a:pt x="333" y="17"/>
                    <a:pt x="304" y="5"/>
                    <a:pt x="274" y="4"/>
                  </a:cubicBezTo>
                  <a:cubicBezTo>
                    <a:pt x="266" y="4"/>
                    <a:pt x="260" y="4"/>
                    <a:pt x="252" y="5"/>
                  </a:cubicBezTo>
                  <a:cubicBezTo>
                    <a:pt x="243" y="2"/>
                    <a:pt x="233" y="1"/>
                    <a:pt x="223" y="1"/>
                  </a:cubicBezTo>
                  <a:close/>
                </a:path>
              </a:pathLst>
            </a:custGeom>
            <a:solidFill>
              <a:srgbClr val="547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4"/>
            <p:cNvSpPr/>
            <p:nvPr/>
          </p:nvSpPr>
          <p:spPr>
            <a:xfrm>
              <a:off x="1717225" y="4407900"/>
              <a:ext cx="150" cy="175"/>
            </a:xfrm>
            <a:custGeom>
              <a:avLst/>
              <a:gdLst/>
              <a:ahLst/>
              <a:cxnLst/>
              <a:rect l="l" t="t" r="r" b="b"/>
              <a:pathLst>
                <a:path w="6" h="7" extrusionOk="0">
                  <a:moveTo>
                    <a:pt x="6" y="0"/>
                  </a:moveTo>
                  <a:lnTo>
                    <a:pt x="6" y="0"/>
                  </a:lnTo>
                  <a:cubicBezTo>
                    <a:pt x="5" y="1"/>
                    <a:pt x="4" y="3"/>
                    <a:pt x="2" y="5"/>
                  </a:cubicBezTo>
                  <a:cubicBezTo>
                    <a:pt x="2" y="5"/>
                    <a:pt x="2" y="6"/>
                    <a:pt x="2" y="6"/>
                  </a:cubicBezTo>
                  <a:lnTo>
                    <a:pt x="2" y="6"/>
                  </a:lnTo>
                  <a:cubicBezTo>
                    <a:pt x="3" y="4"/>
                    <a:pt x="5" y="3"/>
                    <a:pt x="6" y="0"/>
                  </a:cubicBezTo>
                  <a:close/>
                  <a:moveTo>
                    <a:pt x="2" y="6"/>
                  </a:moveTo>
                  <a:cubicBezTo>
                    <a:pt x="1" y="6"/>
                    <a:pt x="1" y="6"/>
                    <a:pt x="1" y="6"/>
                  </a:cubicBezTo>
                  <a:cubicBezTo>
                    <a:pt x="2" y="6"/>
                    <a:pt x="2" y="6"/>
                    <a:pt x="2" y="6"/>
                  </a:cubicBezTo>
                  <a:close/>
                </a:path>
              </a:pathLst>
            </a:custGeom>
            <a:solidFill>
              <a:srgbClr val="547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4"/>
            <p:cNvSpPr/>
            <p:nvPr/>
          </p:nvSpPr>
          <p:spPr>
            <a:xfrm>
              <a:off x="1603975" y="4371750"/>
              <a:ext cx="210575" cy="443200"/>
            </a:xfrm>
            <a:custGeom>
              <a:avLst/>
              <a:gdLst/>
              <a:ahLst/>
              <a:cxnLst/>
              <a:rect l="l" t="t" r="r" b="b"/>
              <a:pathLst>
                <a:path w="8423" h="17728" extrusionOk="0">
                  <a:moveTo>
                    <a:pt x="2958" y="1091"/>
                  </a:moveTo>
                  <a:cubicBezTo>
                    <a:pt x="2958" y="1091"/>
                    <a:pt x="2958" y="1091"/>
                    <a:pt x="2958" y="1091"/>
                  </a:cubicBezTo>
                  <a:cubicBezTo>
                    <a:pt x="2958" y="1091"/>
                    <a:pt x="2958" y="1091"/>
                    <a:pt x="2958" y="1091"/>
                  </a:cubicBezTo>
                  <a:close/>
                  <a:moveTo>
                    <a:pt x="4999" y="1696"/>
                  </a:moveTo>
                  <a:cubicBezTo>
                    <a:pt x="4999" y="1696"/>
                    <a:pt x="4999" y="1696"/>
                    <a:pt x="4998" y="1696"/>
                  </a:cubicBezTo>
                  <a:lnTo>
                    <a:pt x="4998" y="1696"/>
                  </a:lnTo>
                  <a:cubicBezTo>
                    <a:pt x="4999" y="1696"/>
                    <a:pt x="4999" y="1696"/>
                    <a:pt x="4999" y="1696"/>
                  </a:cubicBezTo>
                  <a:close/>
                  <a:moveTo>
                    <a:pt x="5552" y="2318"/>
                  </a:moveTo>
                  <a:cubicBezTo>
                    <a:pt x="5552" y="2319"/>
                    <a:pt x="5552" y="2319"/>
                    <a:pt x="5552" y="2319"/>
                  </a:cubicBezTo>
                  <a:cubicBezTo>
                    <a:pt x="5552" y="2319"/>
                    <a:pt x="5552" y="2319"/>
                    <a:pt x="5552" y="2318"/>
                  </a:cubicBezTo>
                  <a:close/>
                  <a:moveTo>
                    <a:pt x="2751" y="3107"/>
                  </a:moveTo>
                  <a:lnTo>
                    <a:pt x="2751" y="3107"/>
                  </a:lnTo>
                  <a:cubicBezTo>
                    <a:pt x="2750" y="3108"/>
                    <a:pt x="2750" y="3109"/>
                    <a:pt x="2750" y="3110"/>
                  </a:cubicBezTo>
                  <a:lnTo>
                    <a:pt x="2750" y="3110"/>
                  </a:lnTo>
                  <a:cubicBezTo>
                    <a:pt x="2750" y="3109"/>
                    <a:pt x="2750" y="3108"/>
                    <a:pt x="2751" y="3107"/>
                  </a:cubicBezTo>
                  <a:close/>
                  <a:moveTo>
                    <a:pt x="2750" y="3110"/>
                  </a:moveTo>
                  <a:cubicBezTo>
                    <a:pt x="2750" y="3111"/>
                    <a:pt x="2750" y="3111"/>
                    <a:pt x="2749" y="3112"/>
                  </a:cubicBezTo>
                  <a:lnTo>
                    <a:pt x="2749" y="3112"/>
                  </a:lnTo>
                  <a:cubicBezTo>
                    <a:pt x="2750" y="3111"/>
                    <a:pt x="2750" y="3111"/>
                    <a:pt x="2750" y="3110"/>
                  </a:cubicBezTo>
                  <a:close/>
                  <a:moveTo>
                    <a:pt x="2498" y="4182"/>
                  </a:moveTo>
                  <a:lnTo>
                    <a:pt x="2498" y="4182"/>
                  </a:lnTo>
                  <a:cubicBezTo>
                    <a:pt x="2497" y="4185"/>
                    <a:pt x="2496" y="4188"/>
                    <a:pt x="2495" y="4192"/>
                  </a:cubicBezTo>
                  <a:lnTo>
                    <a:pt x="2495" y="4192"/>
                  </a:lnTo>
                  <a:cubicBezTo>
                    <a:pt x="2497" y="4189"/>
                    <a:pt x="2497" y="4186"/>
                    <a:pt x="2498" y="4182"/>
                  </a:cubicBezTo>
                  <a:close/>
                  <a:moveTo>
                    <a:pt x="6872" y="4747"/>
                  </a:moveTo>
                  <a:lnTo>
                    <a:pt x="6872" y="4747"/>
                  </a:lnTo>
                  <a:cubicBezTo>
                    <a:pt x="6872" y="4749"/>
                    <a:pt x="6872" y="4750"/>
                    <a:pt x="6872" y="4751"/>
                  </a:cubicBezTo>
                  <a:cubicBezTo>
                    <a:pt x="6872" y="4750"/>
                    <a:pt x="6872" y="4749"/>
                    <a:pt x="6872" y="4747"/>
                  </a:cubicBezTo>
                  <a:close/>
                  <a:moveTo>
                    <a:pt x="6571" y="5372"/>
                  </a:moveTo>
                  <a:cubicBezTo>
                    <a:pt x="6571" y="5373"/>
                    <a:pt x="6571" y="5375"/>
                    <a:pt x="6572" y="5376"/>
                  </a:cubicBezTo>
                  <a:lnTo>
                    <a:pt x="6572" y="5376"/>
                  </a:lnTo>
                  <a:cubicBezTo>
                    <a:pt x="6572" y="5375"/>
                    <a:pt x="6571" y="5373"/>
                    <a:pt x="6571" y="5372"/>
                  </a:cubicBezTo>
                  <a:close/>
                  <a:moveTo>
                    <a:pt x="2010" y="6225"/>
                  </a:moveTo>
                  <a:lnTo>
                    <a:pt x="2010" y="6225"/>
                  </a:lnTo>
                  <a:cubicBezTo>
                    <a:pt x="2009" y="6228"/>
                    <a:pt x="2009" y="6229"/>
                    <a:pt x="2009" y="6231"/>
                  </a:cubicBezTo>
                  <a:cubicBezTo>
                    <a:pt x="2009" y="6229"/>
                    <a:pt x="2010" y="6227"/>
                    <a:pt x="2010" y="6225"/>
                  </a:cubicBezTo>
                  <a:close/>
                  <a:moveTo>
                    <a:pt x="1824" y="6246"/>
                  </a:moveTo>
                  <a:lnTo>
                    <a:pt x="1824" y="6246"/>
                  </a:lnTo>
                  <a:cubicBezTo>
                    <a:pt x="1823" y="6248"/>
                    <a:pt x="1823" y="6252"/>
                    <a:pt x="1822" y="6255"/>
                  </a:cubicBezTo>
                  <a:cubicBezTo>
                    <a:pt x="1823" y="6252"/>
                    <a:pt x="1823" y="6249"/>
                    <a:pt x="1824" y="6246"/>
                  </a:cubicBezTo>
                  <a:close/>
                  <a:moveTo>
                    <a:pt x="1992" y="6300"/>
                  </a:moveTo>
                  <a:cubicBezTo>
                    <a:pt x="1992" y="6302"/>
                    <a:pt x="1991" y="6303"/>
                    <a:pt x="1991" y="6304"/>
                  </a:cubicBezTo>
                  <a:cubicBezTo>
                    <a:pt x="1991" y="6303"/>
                    <a:pt x="1992" y="6302"/>
                    <a:pt x="1992" y="6300"/>
                  </a:cubicBezTo>
                  <a:close/>
                  <a:moveTo>
                    <a:pt x="1760" y="7200"/>
                  </a:moveTo>
                  <a:cubicBezTo>
                    <a:pt x="1760" y="7200"/>
                    <a:pt x="1760" y="7200"/>
                    <a:pt x="1760" y="7201"/>
                  </a:cubicBezTo>
                  <a:lnTo>
                    <a:pt x="1760" y="7201"/>
                  </a:lnTo>
                  <a:cubicBezTo>
                    <a:pt x="1760" y="7200"/>
                    <a:pt x="1760" y="7200"/>
                    <a:pt x="1760" y="7200"/>
                  </a:cubicBezTo>
                  <a:close/>
                  <a:moveTo>
                    <a:pt x="6814" y="7541"/>
                  </a:moveTo>
                  <a:cubicBezTo>
                    <a:pt x="6814" y="7542"/>
                    <a:pt x="6814" y="7544"/>
                    <a:pt x="6814" y="7544"/>
                  </a:cubicBezTo>
                  <a:lnTo>
                    <a:pt x="6814" y="7544"/>
                  </a:lnTo>
                  <a:cubicBezTo>
                    <a:pt x="6814" y="7543"/>
                    <a:pt x="6814" y="7542"/>
                    <a:pt x="6814" y="7541"/>
                  </a:cubicBezTo>
                  <a:close/>
                  <a:moveTo>
                    <a:pt x="556" y="9044"/>
                  </a:moveTo>
                  <a:cubicBezTo>
                    <a:pt x="556" y="9044"/>
                    <a:pt x="556" y="9044"/>
                    <a:pt x="556" y="9044"/>
                  </a:cubicBezTo>
                  <a:lnTo>
                    <a:pt x="556" y="9044"/>
                  </a:lnTo>
                  <a:cubicBezTo>
                    <a:pt x="556" y="9044"/>
                    <a:pt x="556" y="9044"/>
                    <a:pt x="556" y="9044"/>
                  </a:cubicBezTo>
                  <a:close/>
                  <a:moveTo>
                    <a:pt x="3233" y="1"/>
                  </a:moveTo>
                  <a:cubicBezTo>
                    <a:pt x="3198" y="1"/>
                    <a:pt x="3167" y="22"/>
                    <a:pt x="3149" y="53"/>
                  </a:cubicBezTo>
                  <a:cubicBezTo>
                    <a:pt x="3141" y="70"/>
                    <a:pt x="3131" y="86"/>
                    <a:pt x="3128" y="105"/>
                  </a:cubicBezTo>
                  <a:cubicBezTo>
                    <a:pt x="3127" y="117"/>
                    <a:pt x="3126" y="130"/>
                    <a:pt x="3126" y="143"/>
                  </a:cubicBezTo>
                  <a:cubicBezTo>
                    <a:pt x="3100" y="158"/>
                    <a:pt x="3080" y="184"/>
                    <a:pt x="3081" y="217"/>
                  </a:cubicBezTo>
                  <a:cubicBezTo>
                    <a:pt x="3082" y="261"/>
                    <a:pt x="3107" y="300"/>
                    <a:pt x="3126" y="338"/>
                  </a:cubicBezTo>
                  <a:cubicBezTo>
                    <a:pt x="3131" y="349"/>
                    <a:pt x="3138" y="360"/>
                    <a:pt x="3144" y="372"/>
                  </a:cubicBezTo>
                  <a:lnTo>
                    <a:pt x="3125" y="468"/>
                  </a:lnTo>
                  <a:cubicBezTo>
                    <a:pt x="3096" y="574"/>
                    <a:pt x="3064" y="680"/>
                    <a:pt x="3034" y="785"/>
                  </a:cubicBezTo>
                  <a:cubicBezTo>
                    <a:pt x="3007" y="886"/>
                    <a:pt x="2983" y="988"/>
                    <a:pt x="2958" y="1091"/>
                  </a:cubicBezTo>
                  <a:lnTo>
                    <a:pt x="2958" y="1091"/>
                  </a:lnTo>
                  <a:cubicBezTo>
                    <a:pt x="2958" y="1090"/>
                    <a:pt x="2959" y="1090"/>
                    <a:pt x="2960" y="1089"/>
                  </a:cubicBezTo>
                  <a:lnTo>
                    <a:pt x="2960" y="1089"/>
                  </a:lnTo>
                  <a:cubicBezTo>
                    <a:pt x="2936" y="1174"/>
                    <a:pt x="2914" y="1258"/>
                    <a:pt x="2889" y="1343"/>
                  </a:cubicBezTo>
                  <a:cubicBezTo>
                    <a:pt x="2863" y="1433"/>
                    <a:pt x="2838" y="1524"/>
                    <a:pt x="2821" y="1616"/>
                  </a:cubicBezTo>
                  <a:cubicBezTo>
                    <a:pt x="2785" y="1792"/>
                    <a:pt x="2744" y="1966"/>
                    <a:pt x="2708" y="2143"/>
                  </a:cubicBezTo>
                  <a:cubicBezTo>
                    <a:pt x="2671" y="2319"/>
                    <a:pt x="2640" y="2498"/>
                    <a:pt x="2605" y="2675"/>
                  </a:cubicBezTo>
                  <a:cubicBezTo>
                    <a:pt x="2589" y="2767"/>
                    <a:pt x="2571" y="2860"/>
                    <a:pt x="2554" y="2952"/>
                  </a:cubicBezTo>
                  <a:cubicBezTo>
                    <a:pt x="2538" y="3027"/>
                    <a:pt x="2518" y="3105"/>
                    <a:pt x="2503" y="3181"/>
                  </a:cubicBezTo>
                  <a:cubicBezTo>
                    <a:pt x="2498" y="3211"/>
                    <a:pt x="2508" y="3238"/>
                    <a:pt x="2529" y="3258"/>
                  </a:cubicBezTo>
                  <a:cubicBezTo>
                    <a:pt x="2496" y="3387"/>
                    <a:pt x="2461" y="3515"/>
                    <a:pt x="2431" y="3644"/>
                  </a:cubicBezTo>
                  <a:cubicBezTo>
                    <a:pt x="2398" y="3791"/>
                    <a:pt x="2374" y="3941"/>
                    <a:pt x="2338" y="4088"/>
                  </a:cubicBezTo>
                  <a:cubicBezTo>
                    <a:pt x="2320" y="4160"/>
                    <a:pt x="2302" y="4232"/>
                    <a:pt x="2285" y="4304"/>
                  </a:cubicBezTo>
                  <a:cubicBezTo>
                    <a:pt x="2271" y="4368"/>
                    <a:pt x="2258" y="4434"/>
                    <a:pt x="2244" y="4498"/>
                  </a:cubicBezTo>
                  <a:cubicBezTo>
                    <a:pt x="2214" y="4639"/>
                    <a:pt x="2178" y="4777"/>
                    <a:pt x="2145" y="4918"/>
                  </a:cubicBezTo>
                  <a:cubicBezTo>
                    <a:pt x="2112" y="5052"/>
                    <a:pt x="2080" y="5187"/>
                    <a:pt x="2049" y="5322"/>
                  </a:cubicBezTo>
                  <a:cubicBezTo>
                    <a:pt x="2018" y="5455"/>
                    <a:pt x="1991" y="5587"/>
                    <a:pt x="1959" y="5719"/>
                  </a:cubicBezTo>
                  <a:cubicBezTo>
                    <a:pt x="1913" y="5895"/>
                    <a:pt x="1869" y="6070"/>
                    <a:pt x="1824" y="6246"/>
                  </a:cubicBezTo>
                  <a:lnTo>
                    <a:pt x="1824" y="6246"/>
                  </a:lnTo>
                  <a:cubicBezTo>
                    <a:pt x="1824" y="6246"/>
                    <a:pt x="1825" y="6245"/>
                    <a:pt x="1825" y="6245"/>
                  </a:cubicBezTo>
                  <a:lnTo>
                    <a:pt x="1825" y="6245"/>
                  </a:lnTo>
                  <a:cubicBezTo>
                    <a:pt x="1787" y="6396"/>
                    <a:pt x="1751" y="6548"/>
                    <a:pt x="1713" y="6699"/>
                  </a:cubicBezTo>
                  <a:lnTo>
                    <a:pt x="1713" y="6699"/>
                  </a:lnTo>
                  <a:cubicBezTo>
                    <a:pt x="1714" y="6696"/>
                    <a:pt x="1714" y="6693"/>
                    <a:pt x="1714" y="6690"/>
                  </a:cubicBezTo>
                  <a:lnTo>
                    <a:pt x="1714" y="6690"/>
                  </a:lnTo>
                  <a:cubicBezTo>
                    <a:pt x="1673" y="6846"/>
                    <a:pt x="1630" y="7000"/>
                    <a:pt x="1590" y="7157"/>
                  </a:cubicBezTo>
                  <a:cubicBezTo>
                    <a:pt x="1543" y="7333"/>
                    <a:pt x="1508" y="7510"/>
                    <a:pt x="1471" y="7689"/>
                  </a:cubicBezTo>
                  <a:cubicBezTo>
                    <a:pt x="1453" y="7774"/>
                    <a:pt x="1433" y="7862"/>
                    <a:pt x="1413" y="7950"/>
                  </a:cubicBezTo>
                  <a:cubicBezTo>
                    <a:pt x="1394" y="8036"/>
                    <a:pt x="1371" y="8119"/>
                    <a:pt x="1353" y="8205"/>
                  </a:cubicBezTo>
                  <a:cubicBezTo>
                    <a:pt x="1337" y="8294"/>
                    <a:pt x="1320" y="8382"/>
                    <a:pt x="1306" y="8471"/>
                  </a:cubicBezTo>
                  <a:cubicBezTo>
                    <a:pt x="1290" y="8563"/>
                    <a:pt x="1279" y="8656"/>
                    <a:pt x="1265" y="8748"/>
                  </a:cubicBezTo>
                  <a:cubicBezTo>
                    <a:pt x="1252" y="8834"/>
                    <a:pt x="1238" y="8919"/>
                    <a:pt x="1221" y="9005"/>
                  </a:cubicBezTo>
                  <a:cubicBezTo>
                    <a:pt x="1211" y="9061"/>
                    <a:pt x="1197" y="9116"/>
                    <a:pt x="1185" y="9172"/>
                  </a:cubicBezTo>
                  <a:cubicBezTo>
                    <a:pt x="1146" y="9166"/>
                    <a:pt x="1109" y="9159"/>
                    <a:pt x="1069" y="9151"/>
                  </a:cubicBezTo>
                  <a:cubicBezTo>
                    <a:pt x="997" y="9135"/>
                    <a:pt x="924" y="9121"/>
                    <a:pt x="852" y="9108"/>
                  </a:cubicBezTo>
                  <a:cubicBezTo>
                    <a:pt x="811" y="9100"/>
                    <a:pt x="772" y="9093"/>
                    <a:pt x="731" y="9085"/>
                  </a:cubicBezTo>
                  <a:cubicBezTo>
                    <a:pt x="671" y="9075"/>
                    <a:pt x="614" y="9059"/>
                    <a:pt x="556" y="9044"/>
                  </a:cubicBezTo>
                  <a:lnTo>
                    <a:pt x="556" y="9044"/>
                  </a:lnTo>
                  <a:cubicBezTo>
                    <a:pt x="556" y="9044"/>
                    <a:pt x="557" y="9045"/>
                    <a:pt x="558" y="9045"/>
                  </a:cubicBezTo>
                  <a:lnTo>
                    <a:pt x="558" y="9045"/>
                  </a:lnTo>
                  <a:cubicBezTo>
                    <a:pt x="481" y="9023"/>
                    <a:pt x="403" y="9001"/>
                    <a:pt x="326" y="8982"/>
                  </a:cubicBezTo>
                  <a:cubicBezTo>
                    <a:pt x="287" y="8972"/>
                    <a:pt x="246" y="8963"/>
                    <a:pt x="206" y="8955"/>
                  </a:cubicBezTo>
                  <a:cubicBezTo>
                    <a:pt x="181" y="8950"/>
                    <a:pt x="156" y="8946"/>
                    <a:pt x="132" y="8943"/>
                  </a:cubicBezTo>
                  <a:cubicBezTo>
                    <a:pt x="122" y="8939"/>
                    <a:pt x="111" y="8937"/>
                    <a:pt x="100" y="8937"/>
                  </a:cubicBezTo>
                  <a:cubicBezTo>
                    <a:pt x="67" y="8937"/>
                    <a:pt x="36" y="8954"/>
                    <a:pt x="21" y="8985"/>
                  </a:cubicBezTo>
                  <a:cubicBezTo>
                    <a:pt x="0" y="9023"/>
                    <a:pt x="14" y="9075"/>
                    <a:pt x="51" y="9099"/>
                  </a:cubicBezTo>
                  <a:lnTo>
                    <a:pt x="52" y="9099"/>
                  </a:lnTo>
                  <a:cubicBezTo>
                    <a:pt x="53" y="9100"/>
                    <a:pt x="53" y="9100"/>
                    <a:pt x="55" y="9100"/>
                  </a:cubicBezTo>
                  <a:cubicBezTo>
                    <a:pt x="65" y="9106"/>
                    <a:pt x="76" y="9111"/>
                    <a:pt x="88" y="9115"/>
                  </a:cubicBezTo>
                  <a:cubicBezTo>
                    <a:pt x="101" y="9118"/>
                    <a:pt x="115" y="9119"/>
                    <a:pt x="128" y="9120"/>
                  </a:cubicBezTo>
                  <a:cubicBezTo>
                    <a:pt x="218" y="9135"/>
                    <a:pt x="306" y="9157"/>
                    <a:pt x="394" y="9182"/>
                  </a:cubicBezTo>
                  <a:cubicBezTo>
                    <a:pt x="393" y="9182"/>
                    <a:pt x="393" y="9182"/>
                    <a:pt x="393" y="9181"/>
                  </a:cubicBezTo>
                  <a:lnTo>
                    <a:pt x="393" y="9181"/>
                  </a:lnTo>
                  <a:cubicBezTo>
                    <a:pt x="470" y="9203"/>
                    <a:pt x="547" y="9227"/>
                    <a:pt x="625" y="9244"/>
                  </a:cubicBezTo>
                  <a:cubicBezTo>
                    <a:pt x="677" y="9255"/>
                    <a:pt x="732" y="9265"/>
                    <a:pt x="786" y="9274"/>
                  </a:cubicBezTo>
                  <a:cubicBezTo>
                    <a:pt x="872" y="9290"/>
                    <a:pt x="959" y="9305"/>
                    <a:pt x="1046" y="9326"/>
                  </a:cubicBezTo>
                  <a:cubicBezTo>
                    <a:pt x="1105" y="9340"/>
                    <a:pt x="1165" y="9347"/>
                    <a:pt x="1224" y="9359"/>
                  </a:cubicBezTo>
                  <a:cubicBezTo>
                    <a:pt x="1257" y="9366"/>
                    <a:pt x="1290" y="9373"/>
                    <a:pt x="1324" y="9378"/>
                  </a:cubicBezTo>
                  <a:cubicBezTo>
                    <a:pt x="1327" y="9361"/>
                    <a:pt x="1331" y="9342"/>
                    <a:pt x="1335" y="9325"/>
                  </a:cubicBezTo>
                  <a:cubicBezTo>
                    <a:pt x="1342" y="9284"/>
                    <a:pt x="1351" y="9244"/>
                    <a:pt x="1362" y="9206"/>
                  </a:cubicBezTo>
                  <a:lnTo>
                    <a:pt x="1358" y="9206"/>
                  </a:lnTo>
                  <a:cubicBezTo>
                    <a:pt x="1372" y="9150"/>
                    <a:pt x="1384" y="9093"/>
                    <a:pt x="1395" y="9037"/>
                  </a:cubicBezTo>
                  <a:cubicBezTo>
                    <a:pt x="1411" y="8951"/>
                    <a:pt x="1426" y="8866"/>
                    <a:pt x="1439" y="8780"/>
                  </a:cubicBezTo>
                  <a:cubicBezTo>
                    <a:pt x="1452" y="8688"/>
                    <a:pt x="1464" y="8595"/>
                    <a:pt x="1478" y="8504"/>
                  </a:cubicBezTo>
                  <a:cubicBezTo>
                    <a:pt x="1495" y="8414"/>
                    <a:pt x="1507" y="8326"/>
                    <a:pt x="1527" y="8237"/>
                  </a:cubicBezTo>
                  <a:cubicBezTo>
                    <a:pt x="1565" y="8063"/>
                    <a:pt x="1607" y="7893"/>
                    <a:pt x="1643" y="7721"/>
                  </a:cubicBezTo>
                  <a:cubicBezTo>
                    <a:pt x="1681" y="7547"/>
                    <a:pt x="1715" y="7373"/>
                    <a:pt x="1760" y="7201"/>
                  </a:cubicBezTo>
                  <a:lnTo>
                    <a:pt x="1760" y="7201"/>
                  </a:lnTo>
                  <a:cubicBezTo>
                    <a:pt x="1759" y="7201"/>
                    <a:pt x="1759" y="7202"/>
                    <a:pt x="1759" y="7202"/>
                  </a:cubicBezTo>
                  <a:cubicBezTo>
                    <a:pt x="1800" y="7050"/>
                    <a:pt x="1841" y="6896"/>
                    <a:pt x="1883" y="6745"/>
                  </a:cubicBezTo>
                  <a:cubicBezTo>
                    <a:pt x="1921" y="6595"/>
                    <a:pt x="1956" y="6442"/>
                    <a:pt x="1993" y="6293"/>
                  </a:cubicBezTo>
                  <a:lnTo>
                    <a:pt x="1993" y="6293"/>
                  </a:lnTo>
                  <a:cubicBezTo>
                    <a:pt x="1992" y="6295"/>
                    <a:pt x="1992" y="6298"/>
                    <a:pt x="1992" y="6300"/>
                  </a:cubicBezTo>
                  <a:lnTo>
                    <a:pt x="1992" y="6300"/>
                  </a:lnTo>
                  <a:cubicBezTo>
                    <a:pt x="1998" y="6274"/>
                    <a:pt x="2005" y="6248"/>
                    <a:pt x="2012" y="6220"/>
                  </a:cubicBezTo>
                  <a:lnTo>
                    <a:pt x="2012" y="6220"/>
                  </a:lnTo>
                  <a:cubicBezTo>
                    <a:pt x="2011" y="6222"/>
                    <a:pt x="2011" y="6223"/>
                    <a:pt x="2010" y="6224"/>
                  </a:cubicBezTo>
                  <a:lnTo>
                    <a:pt x="2010" y="6224"/>
                  </a:lnTo>
                  <a:cubicBezTo>
                    <a:pt x="2055" y="6050"/>
                    <a:pt x="2101" y="5875"/>
                    <a:pt x="2144" y="5699"/>
                  </a:cubicBezTo>
                  <a:cubicBezTo>
                    <a:pt x="2163" y="5618"/>
                    <a:pt x="2180" y="5537"/>
                    <a:pt x="2198" y="5456"/>
                  </a:cubicBezTo>
                  <a:cubicBezTo>
                    <a:pt x="2218" y="5373"/>
                    <a:pt x="2239" y="5290"/>
                    <a:pt x="2256" y="5207"/>
                  </a:cubicBezTo>
                  <a:cubicBezTo>
                    <a:pt x="2298" y="5034"/>
                    <a:pt x="2339" y="4861"/>
                    <a:pt x="2381" y="4689"/>
                  </a:cubicBezTo>
                  <a:cubicBezTo>
                    <a:pt x="2402" y="4603"/>
                    <a:pt x="2420" y="4515"/>
                    <a:pt x="2440" y="4428"/>
                  </a:cubicBezTo>
                  <a:cubicBezTo>
                    <a:pt x="2456" y="4348"/>
                    <a:pt x="2476" y="4270"/>
                    <a:pt x="2495" y="4192"/>
                  </a:cubicBezTo>
                  <a:lnTo>
                    <a:pt x="2495" y="4192"/>
                  </a:lnTo>
                  <a:cubicBezTo>
                    <a:pt x="2495" y="4192"/>
                    <a:pt x="2495" y="4192"/>
                    <a:pt x="2495" y="4192"/>
                  </a:cubicBezTo>
                  <a:cubicBezTo>
                    <a:pt x="2509" y="4137"/>
                    <a:pt x="2524" y="4082"/>
                    <a:pt x="2535" y="4026"/>
                  </a:cubicBezTo>
                  <a:cubicBezTo>
                    <a:pt x="2548" y="3965"/>
                    <a:pt x="2560" y="3903"/>
                    <a:pt x="2572" y="3843"/>
                  </a:cubicBezTo>
                  <a:cubicBezTo>
                    <a:pt x="2592" y="3737"/>
                    <a:pt x="2616" y="3633"/>
                    <a:pt x="2642" y="3528"/>
                  </a:cubicBezTo>
                  <a:cubicBezTo>
                    <a:pt x="2678" y="3389"/>
                    <a:pt x="2715" y="3251"/>
                    <a:pt x="2749" y="3112"/>
                  </a:cubicBezTo>
                  <a:lnTo>
                    <a:pt x="2749" y="3112"/>
                  </a:lnTo>
                  <a:cubicBezTo>
                    <a:pt x="2749" y="3114"/>
                    <a:pt x="2748" y="3115"/>
                    <a:pt x="2746" y="3117"/>
                  </a:cubicBezTo>
                  <a:cubicBezTo>
                    <a:pt x="2786" y="2964"/>
                    <a:pt x="2827" y="2814"/>
                    <a:pt x="2860" y="2660"/>
                  </a:cubicBezTo>
                  <a:cubicBezTo>
                    <a:pt x="2874" y="2594"/>
                    <a:pt x="2886" y="2529"/>
                    <a:pt x="2899" y="2463"/>
                  </a:cubicBezTo>
                  <a:cubicBezTo>
                    <a:pt x="2913" y="2390"/>
                    <a:pt x="2928" y="2317"/>
                    <a:pt x="2947" y="2243"/>
                  </a:cubicBezTo>
                  <a:cubicBezTo>
                    <a:pt x="2977" y="2134"/>
                    <a:pt x="3006" y="2024"/>
                    <a:pt x="3031" y="1912"/>
                  </a:cubicBezTo>
                  <a:cubicBezTo>
                    <a:pt x="3056" y="1803"/>
                    <a:pt x="3078" y="1695"/>
                    <a:pt x="3104" y="1588"/>
                  </a:cubicBezTo>
                  <a:cubicBezTo>
                    <a:pt x="3144" y="1432"/>
                    <a:pt x="3195" y="1278"/>
                    <a:pt x="3235" y="1121"/>
                  </a:cubicBezTo>
                  <a:lnTo>
                    <a:pt x="3235" y="1121"/>
                  </a:lnTo>
                  <a:cubicBezTo>
                    <a:pt x="3235" y="1121"/>
                    <a:pt x="3235" y="1122"/>
                    <a:pt x="3235" y="1122"/>
                  </a:cubicBezTo>
                  <a:cubicBezTo>
                    <a:pt x="3242" y="1092"/>
                    <a:pt x="3250" y="1064"/>
                    <a:pt x="3256" y="1035"/>
                  </a:cubicBezTo>
                  <a:cubicBezTo>
                    <a:pt x="3279" y="945"/>
                    <a:pt x="3299" y="853"/>
                    <a:pt x="3318" y="762"/>
                  </a:cubicBezTo>
                  <a:cubicBezTo>
                    <a:pt x="3333" y="700"/>
                    <a:pt x="3345" y="638"/>
                    <a:pt x="3358" y="576"/>
                  </a:cubicBezTo>
                  <a:cubicBezTo>
                    <a:pt x="3369" y="581"/>
                    <a:pt x="3380" y="586"/>
                    <a:pt x="3390" y="590"/>
                  </a:cubicBezTo>
                  <a:cubicBezTo>
                    <a:pt x="3390" y="604"/>
                    <a:pt x="3389" y="620"/>
                    <a:pt x="3390" y="633"/>
                  </a:cubicBezTo>
                  <a:cubicBezTo>
                    <a:pt x="3398" y="713"/>
                    <a:pt x="3433" y="790"/>
                    <a:pt x="3468" y="860"/>
                  </a:cubicBezTo>
                  <a:cubicBezTo>
                    <a:pt x="3488" y="903"/>
                    <a:pt x="3511" y="946"/>
                    <a:pt x="3545" y="979"/>
                  </a:cubicBezTo>
                  <a:cubicBezTo>
                    <a:pt x="3573" y="1009"/>
                    <a:pt x="3607" y="1038"/>
                    <a:pt x="3643" y="1058"/>
                  </a:cubicBezTo>
                  <a:cubicBezTo>
                    <a:pt x="3690" y="1086"/>
                    <a:pt x="3740" y="1107"/>
                    <a:pt x="3788" y="1128"/>
                  </a:cubicBezTo>
                  <a:cubicBezTo>
                    <a:pt x="3798" y="1170"/>
                    <a:pt x="3813" y="1213"/>
                    <a:pt x="3829" y="1251"/>
                  </a:cubicBezTo>
                  <a:cubicBezTo>
                    <a:pt x="3846" y="1293"/>
                    <a:pt x="3864" y="1335"/>
                    <a:pt x="3890" y="1371"/>
                  </a:cubicBezTo>
                  <a:cubicBezTo>
                    <a:pt x="3917" y="1406"/>
                    <a:pt x="3945" y="1441"/>
                    <a:pt x="3980" y="1468"/>
                  </a:cubicBezTo>
                  <a:cubicBezTo>
                    <a:pt x="4014" y="1494"/>
                    <a:pt x="4048" y="1519"/>
                    <a:pt x="4087" y="1535"/>
                  </a:cubicBezTo>
                  <a:cubicBezTo>
                    <a:pt x="4132" y="1552"/>
                    <a:pt x="4181" y="1564"/>
                    <a:pt x="4230" y="1566"/>
                  </a:cubicBezTo>
                  <a:cubicBezTo>
                    <a:pt x="4234" y="1566"/>
                    <a:pt x="4237" y="1566"/>
                    <a:pt x="4241" y="1566"/>
                  </a:cubicBezTo>
                  <a:cubicBezTo>
                    <a:pt x="4255" y="1566"/>
                    <a:pt x="4270" y="1565"/>
                    <a:pt x="4285" y="1564"/>
                  </a:cubicBezTo>
                  <a:cubicBezTo>
                    <a:pt x="4289" y="1576"/>
                    <a:pt x="4292" y="1588"/>
                    <a:pt x="4296" y="1600"/>
                  </a:cubicBezTo>
                  <a:cubicBezTo>
                    <a:pt x="4304" y="1626"/>
                    <a:pt x="4311" y="1650"/>
                    <a:pt x="4319" y="1673"/>
                  </a:cubicBezTo>
                  <a:cubicBezTo>
                    <a:pt x="4332" y="1714"/>
                    <a:pt x="4357" y="1747"/>
                    <a:pt x="4385" y="1779"/>
                  </a:cubicBezTo>
                  <a:cubicBezTo>
                    <a:pt x="4393" y="1793"/>
                    <a:pt x="4401" y="1809"/>
                    <a:pt x="4409" y="1822"/>
                  </a:cubicBezTo>
                  <a:cubicBezTo>
                    <a:pt x="4434" y="1858"/>
                    <a:pt x="4470" y="1887"/>
                    <a:pt x="4507" y="1913"/>
                  </a:cubicBezTo>
                  <a:cubicBezTo>
                    <a:pt x="4514" y="1920"/>
                    <a:pt x="4519" y="1927"/>
                    <a:pt x="4525" y="1933"/>
                  </a:cubicBezTo>
                  <a:cubicBezTo>
                    <a:pt x="4545" y="1954"/>
                    <a:pt x="4567" y="1977"/>
                    <a:pt x="4592" y="1992"/>
                  </a:cubicBezTo>
                  <a:cubicBezTo>
                    <a:pt x="4614" y="2006"/>
                    <a:pt x="4639" y="2020"/>
                    <a:pt x="4665" y="2030"/>
                  </a:cubicBezTo>
                  <a:cubicBezTo>
                    <a:pt x="4700" y="2045"/>
                    <a:pt x="4734" y="2057"/>
                    <a:pt x="4772" y="2067"/>
                  </a:cubicBezTo>
                  <a:cubicBezTo>
                    <a:pt x="4822" y="2078"/>
                    <a:pt x="4872" y="2088"/>
                    <a:pt x="4924" y="2091"/>
                  </a:cubicBezTo>
                  <a:cubicBezTo>
                    <a:pt x="4932" y="2091"/>
                    <a:pt x="4939" y="2092"/>
                    <a:pt x="4948" y="2092"/>
                  </a:cubicBezTo>
                  <a:cubicBezTo>
                    <a:pt x="4987" y="2092"/>
                    <a:pt x="5028" y="2091"/>
                    <a:pt x="5068" y="2085"/>
                  </a:cubicBezTo>
                  <a:cubicBezTo>
                    <a:pt x="5070" y="2085"/>
                    <a:pt x="5072" y="2085"/>
                    <a:pt x="5073" y="2083"/>
                  </a:cubicBezTo>
                  <a:cubicBezTo>
                    <a:pt x="5094" y="2121"/>
                    <a:pt x="5119" y="2157"/>
                    <a:pt x="5144" y="2194"/>
                  </a:cubicBezTo>
                  <a:cubicBezTo>
                    <a:pt x="5168" y="2232"/>
                    <a:pt x="5193" y="2271"/>
                    <a:pt x="5218" y="2308"/>
                  </a:cubicBezTo>
                  <a:cubicBezTo>
                    <a:pt x="5248" y="2355"/>
                    <a:pt x="5278" y="2403"/>
                    <a:pt x="5309" y="2451"/>
                  </a:cubicBezTo>
                  <a:cubicBezTo>
                    <a:pt x="5355" y="2524"/>
                    <a:pt x="5402" y="2597"/>
                    <a:pt x="5450" y="2668"/>
                  </a:cubicBezTo>
                  <a:lnTo>
                    <a:pt x="5539" y="2795"/>
                  </a:lnTo>
                  <a:cubicBezTo>
                    <a:pt x="5543" y="2800"/>
                    <a:pt x="5547" y="2805"/>
                    <a:pt x="5551" y="2813"/>
                  </a:cubicBezTo>
                  <a:cubicBezTo>
                    <a:pt x="5577" y="2851"/>
                    <a:pt x="5604" y="2890"/>
                    <a:pt x="5632" y="2927"/>
                  </a:cubicBezTo>
                  <a:cubicBezTo>
                    <a:pt x="5635" y="2929"/>
                    <a:pt x="5637" y="2932"/>
                    <a:pt x="5639" y="2934"/>
                  </a:cubicBezTo>
                  <a:cubicBezTo>
                    <a:pt x="5649" y="2949"/>
                    <a:pt x="5658" y="2962"/>
                    <a:pt x="5668" y="2976"/>
                  </a:cubicBezTo>
                  <a:cubicBezTo>
                    <a:pt x="5692" y="3010"/>
                    <a:pt x="5717" y="3043"/>
                    <a:pt x="5743" y="3076"/>
                  </a:cubicBezTo>
                  <a:cubicBezTo>
                    <a:pt x="5796" y="3138"/>
                    <a:pt x="5852" y="3200"/>
                    <a:pt x="5910" y="3257"/>
                  </a:cubicBezTo>
                  <a:cubicBezTo>
                    <a:pt x="5938" y="3285"/>
                    <a:pt x="5966" y="3315"/>
                    <a:pt x="5995" y="3344"/>
                  </a:cubicBezTo>
                  <a:cubicBezTo>
                    <a:pt x="6027" y="3377"/>
                    <a:pt x="6063" y="3403"/>
                    <a:pt x="6107" y="3418"/>
                  </a:cubicBezTo>
                  <a:cubicBezTo>
                    <a:pt x="6143" y="3430"/>
                    <a:pt x="6177" y="3438"/>
                    <a:pt x="6213" y="3439"/>
                  </a:cubicBezTo>
                  <a:lnTo>
                    <a:pt x="6225" y="3439"/>
                  </a:lnTo>
                  <a:cubicBezTo>
                    <a:pt x="6229" y="3439"/>
                    <a:pt x="6232" y="3439"/>
                    <a:pt x="6235" y="3439"/>
                  </a:cubicBezTo>
                  <a:cubicBezTo>
                    <a:pt x="6276" y="3439"/>
                    <a:pt x="6315" y="3433"/>
                    <a:pt x="6353" y="3424"/>
                  </a:cubicBezTo>
                  <a:cubicBezTo>
                    <a:pt x="6354" y="3440"/>
                    <a:pt x="6356" y="3459"/>
                    <a:pt x="6357" y="3475"/>
                  </a:cubicBezTo>
                  <a:cubicBezTo>
                    <a:pt x="6365" y="3574"/>
                    <a:pt x="6373" y="3674"/>
                    <a:pt x="6383" y="3773"/>
                  </a:cubicBezTo>
                  <a:cubicBezTo>
                    <a:pt x="6393" y="3861"/>
                    <a:pt x="6405" y="3950"/>
                    <a:pt x="6415" y="4038"/>
                  </a:cubicBezTo>
                  <a:cubicBezTo>
                    <a:pt x="6426" y="4134"/>
                    <a:pt x="6437" y="4229"/>
                    <a:pt x="6447" y="4322"/>
                  </a:cubicBezTo>
                  <a:cubicBezTo>
                    <a:pt x="6467" y="4501"/>
                    <a:pt x="6482" y="4681"/>
                    <a:pt x="6506" y="4858"/>
                  </a:cubicBezTo>
                  <a:cubicBezTo>
                    <a:pt x="6528" y="5032"/>
                    <a:pt x="6548" y="5206"/>
                    <a:pt x="6572" y="5379"/>
                  </a:cubicBezTo>
                  <a:lnTo>
                    <a:pt x="6572" y="5379"/>
                  </a:lnTo>
                  <a:cubicBezTo>
                    <a:pt x="6572" y="5378"/>
                    <a:pt x="6572" y="5377"/>
                    <a:pt x="6572" y="5376"/>
                  </a:cubicBezTo>
                  <a:lnTo>
                    <a:pt x="6572" y="5376"/>
                  </a:lnTo>
                  <a:cubicBezTo>
                    <a:pt x="6574" y="5391"/>
                    <a:pt x="6575" y="5405"/>
                    <a:pt x="6578" y="5421"/>
                  </a:cubicBezTo>
                  <a:cubicBezTo>
                    <a:pt x="6578" y="5424"/>
                    <a:pt x="6579" y="5429"/>
                    <a:pt x="6579" y="5432"/>
                  </a:cubicBezTo>
                  <a:lnTo>
                    <a:pt x="6579" y="5432"/>
                  </a:lnTo>
                  <a:cubicBezTo>
                    <a:pt x="6579" y="5432"/>
                    <a:pt x="6579" y="5432"/>
                    <a:pt x="6578" y="5431"/>
                  </a:cubicBezTo>
                  <a:lnTo>
                    <a:pt x="6578" y="5431"/>
                  </a:lnTo>
                  <a:cubicBezTo>
                    <a:pt x="6587" y="5499"/>
                    <a:pt x="6595" y="5568"/>
                    <a:pt x="6604" y="5637"/>
                  </a:cubicBezTo>
                  <a:cubicBezTo>
                    <a:pt x="6614" y="5709"/>
                    <a:pt x="6625" y="5781"/>
                    <a:pt x="6636" y="5853"/>
                  </a:cubicBezTo>
                  <a:cubicBezTo>
                    <a:pt x="6656" y="5999"/>
                    <a:pt x="6667" y="6147"/>
                    <a:pt x="6678" y="6296"/>
                  </a:cubicBezTo>
                  <a:cubicBezTo>
                    <a:pt x="6690" y="6438"/>
                    <a:pt x="6704" y="6580"/>
                    <a:pt x="6718" y="6724"/>
                  </a:cubicBezTo>
                  <a:cubicBezTo>
                    <a:pt x="6729" y="6860"/>
                    <a:pt x="6740" y="6995"/>
                    <a:pt x="6757" y="7132"/>
                  </a:cubicBezTo>
                  <a:cubicBezTo>
                    <a:pt x="6776" y="7270"/>
                    <a:pt x="6796" y="7409"/>
                    <a:pt x="6815" y="7549"/>
                  </a:cubicBezTo>
                  <a:lnTo>
                    <a:pt x="6815" y="7549"/>
                  </a:lnTo>
                  <a:cubicBezTo>
                    <a:pt x="6815" y="7547"/>
                    <a:pt x="6814" y="7546"/>
                    <a:pt x="6814" y="7544"/>
                  </a:cubicBezTo>
                  <a:lnTo>
                    <a:pt x="6814" y="7544"/>
                  </a:lnTo>
                  <a:cubicBezTo>
                    <a:pt x="6855" y="7849"/>
                    <a:pt x="6891" y="8155"/>
                    <a:pt x="6926" y="8463"/>
                  </a:cubicBezTo>
                  <a:cubicBezTo>
                    <a:pt x="6947" y="8647"/>
                    <a:pt x="6965" y="8832"/>
                    <a:pt x="6987" y="9017"/>
                  </a:cubicBezTo>
                  <a:cubicBezTo>
                    <a:pt x="6997" y="9106"/>
                    <a:pt x="7013" y="9193"/>
                    <a:pt x="7027" y="9281"/>
                  </a:cubicBezTo>
                  <a:cubicBezTo>
                    <a:pt x="7043" y="9372"/>
                    <a:pt x="7058" y="9464"/>
                    <a:pt x="7074" y="9554"/>
                  </a:cubicBezTo>
                  <a:cubicBezTo>
                    <a:pt x="7075" y="9564"/>
                    <a:pt x="7077" y="9574"/>
                    <a:pt x="7080" y="9585"/>
                  </a:cubicBezTo>
                  <a:cubicBezTo>
                    <a:pt x="7086" y="9656"/>
                    <a:pt x="7092" y="9727"/>
                    <a:pt x="7102" y="9797"/>
                  </a:cubicBezTo>
                  <a:cubicBezTo>
                    <a:pt x="7117" y="9905"/>
                    <a:pt x="7133" y="10012"/>
                    <a:pt x="7149" y="10117"/>
                  </a:cubicBezTo>
                  <a:cubicBezTo>
                    <a:pt x="7157" y="10174"/>
                    <a:pt x="7163" y="10233"/>
                    <a:pt x="7170" y="10289"/>
                  </a:cubicBezTo>
                  <a:cubicBezTo>
                    <a:pt x="7173" y="10310"/>
                    <a:pt x="7178" y="10331"/>
                    <a:pt x="7182" y="10351"/>
                  </a:cubicBezTo>
                  <a:cubicBezTo>
                    <a:pt x="7183" y="10363"/>
                    <a:pt x="7183" y="10375"/>
                    <a:pt x="7183" y="10388"/>
                  </a:cubicBezTo>
                  <a:cubicBezTo>
                    <a:pt x="7188" y="10465"/>
                    <a:pt x="7194" y="10542"/>
                    <a:pt x="7201" y="10620"/>
                  </a:cubicBezTo>
                  <a:lnTo>
                    <a:pt x="7201" y="10617"/>
                  </a:lnTo>
                  <a:cubicBezTo>
                    <a:pt x="7209" y="10729"/>
                    <a:pt x="7214" y="10843"/>
                    <a:pt x="7213" y="10956"/>
                  </a:cubicBezTo>
                  <a:cubicBezTo>
                    <a:pt x="7213" y="11080"/>
                    <a:pt x="7213" y="11205"/>
                    <a:pt x="7211" y="11329"/>
                  </a:cubicBezTo>
                  <a:cubicBezTo>
                    <a:pt x="7209" y="11445"/>
                    <a:pt x="7203" y="11561"/>
                    <a:pt x="7199" y="11678"/>
                  </a:cubicBezTo>
                  <a:cubicBezTo>
                    <a:pt x="7193" y="11789"/>
                    <a:pt x="7195" y="11902"/>
                    <a:pt x="7194" y="12016"/>
                  </a:cubicBezTo>
                  <a:cubicBezTo>
                    <a:pt x="7193" y="12184"/>
                    <a:pt x="7190" y="12350"/>
                    <a:pt x="7190" y="12519"/>
                  </a:cubicBezTo>
                  <a:cubicBezTo>
                    <a:pt x="7190" y="12601"/>
                    <a:pt x="7187" y="12684"/>
                    <a:pt x="7187" y="12766"/>
                  </a:cubicBezTo>
                  <a:cubicBezTo>
                    <a:pt x="7187" y="12857"/>
                    <a:pt x="7190" y="12949"/>
                    <a:pt x="7189" y="13042"/>
                  </a:cubicBezTo>
                  <a:cubicBezTo>
                    <a:pt x="7189" y="13196"/>
                    <a:pt x="7186" y="13349"/>
                    <a:pt x="7180" y="13502"/>
                  </a:cubicBezTo>
                  <a:cubicBezTo>
                    <a:pt x="7175" y="13641"/>
                    <a:pt x="7174" y="13783"/>
                    <a:pt x="7169" y="13922"/>
                  </a:cubicBezTo>
                  <a:cubicBezTo>
                    <a:pt x="7163" y="14069"/>
                    <a:pt x="7159" y="14217"/>
                    <a:pt x="7154" y="14366"/>
                  </a:cubicBezTo>
                  <a:cubicBezTo>
                    <a:pt x="7152" y="14436"/>
                    <a:pt x="7148" y="14507"/>
                    <a:pt x="7147" y="14579"/>
                  </a:cubicBezTo>
                  <a:cubicBezTo>
                    <a:pt x="7146" y="14655"/>
                    <a:pt x="7146" y="14728"/>
                    <a:pt x="7143" y="14802"/>
                  </a:cubicBezTo>
                  <a:cubicBezTo>
                    <a:pt x="7140" y="14944"/>
                    <a:pt x="7132" y="15084"/>
                    <a:pt x="7127" y="15224"/>
                  </a:cubicBezTo>
                  <a:cubicBezTo>
                    <a:pt x="7122" y="15368"/>
                    <a:pt x="7121" y="15511"/>
                    <a:pt x="7115" y="15653"/>
                  </a:cubicBezTo>
                  <a:cubicBezTo>
                    <a:pt x="7106" y="15786"/>
                    <a:pt x="7088" y="15917"/>
                    <a:pt x="7081" y="16050"/>
                  </a:cubicBezTo>
                  <a:cubicBezTo>
                    <a:pt x="7078" y="16134"/>
                    <a:pt x="7078" y="16219"/>
                    <a:pt x="7076" y="16303"/>
                  </a:cubicBezTo>
                  <a:cubicBezTo>
                    <a:pt x="7075" y="16381"/>
                    <a:pt x="7074" y="16459"/>
                    <a:pt x="7073" y="16536"/>
                  </a:cubicBezTo>
                  <a:cubicBezTo>
                    <a:pt x="7071" y="16618"/>
                    <a:pt x="7067" y="16700"/>
                    <a:pt x="7070" y="16782"/>
                  </a:cubicBezTo>
                  <a:cubicBezTo>
                    <a:pt x="7071" y="16865"/>
                    <a:pt x="7077" y="16949"/>
                    <a:pt x="7081" y="17032"/>
                  </a:cubicBezTo>
                  <a:cubicBezTo>
                    <a:pt x="7088" y="17169"/>
                    <a:pt x="7085" y="17304"/>
                    <a:pt x="7084" y="17441"/>
                  </a:cubicBezTo>
                  <a:cubicBezTo>
                    <a:pt x="7084" y="17506"/>
                    <a:pt x="7085" y="17573"/>
                    <a:pt x="7086" y="17639"/>
                  </a:cubicBezTo>
                  <a:cubicBezTo>
                    <a:pt x="7088" y="17686"/>
                    <a:pt x="7124" y="17725"/>
                    <a:pt x="7171" y="17727"/>
                  </a:cubicBezTo>
                  <a:lnTo>
                    <a:pt x="7176" y="17727"/>
                  </a:lnTo>
                  <a:cubicBezTo>
                    <a:pt x="7223" y="17727"/>
                    <a:pt x="7265" y="17686"/>
                    <a:pt x="7265" y="17638"/>
                  </a:cubicBezTo>
                  <a:cubicBezTo>
                    <a:pt x="7265" y="17634"/>
                    <a:pt x="7265" y="17630"/>
                    <a:pt x="7264" y="17625"/>
                  </a:cubicBezTo>
                  <a:cubicBezTo>
                    <a:pt x="7258" y="17417"/>
                    <a:pt x="7267" y="17210"/>
                    <a:pt x="7256" y="17003"/>
                  </a:cubicBezTo>
                  <a:cubicBezTo>
                    <a:pt x="7253" y="16918"/>
                    <a:pt x="7246" y="16835"/>
                    <a:pt x="7246" y="16752"/>
                  </a:cubicBezTo>
                  <a:cubicBezTo>
                    <a:pt x="7246" y="16669"/>
                    <a:pt x="7249" y="16587"/>
                    <a:pt x="7250" y="16505"/>
                  </a:cubicBezTo>
                  <a:cubicBezTo>
                    <a:pt x="7253" y="16345"/>
                    <a:pt x="7250" y="16184"/>
                    <a:pt x="7259" y="16024"/>
                  </a:cubicBezTo>
                  <a:cubicBezTo>
                    <a:pt x="7270" y="15879"/>
                    <a:pt x="7289" y="15733"/>
                    <a:pt x="7294" y="15586"/>
                  </a:cubicBezTo>
                  <a:cubicBezTo>
                    <a:pt x="7300" y="15450"/>
                    <a:pt x="7301" y="15316"/>
                    <a:pt x="7306" y="15181"/>
                  </a:cubicBezTo>
                  <a:cubicBezTo>
                    <a:pt x="7310" y="15044"/>
                    <a:pt x="7317" y="14909"/>
                    <a:pt x="7321" y="14771"/>
                  </a:cubicBezTo>
                  <a:cubicBezTo>
                    <a:pt x="7322" y="14702"/>
                    <a:pt x="7322" y="14632"/>
                    <a:pt x="7323" y="14562"/>
                  </a:cubicBezTo>
                  <a:lnTo>
                    <a:pt x="7332" y="14361"/>
                  </a:lnTo>
                  <a:cubicBezTo>
                    <a:pt x="7343" y="14073"/>
                    <a:pt x="7349" y="13785"/>
                    <a:pt x="7357" y="13497"/>
                  </a:cubicBezTo>
                  <a:cubicBezTo>
                    <a:pt x="7363" y="13345"/>
                    <a:pt x="7367" y="13190"/>
                    <a:pt x="7367" y="13037"/>
                  </a:cubicBezTo>
                  <a:cubicBezTo>
                    <a:pt x="7367" y="12945"/>
                    <a:pt x="7364" y="12854"/>
                    <a:pt x="7363" y="12762"/>
                  </a:cubicBezTo>
                  <a:cubicBezTo>
                    <a:pt x="7363" y="12680"/>
                    <a:pt x="7365" y="12597"/>
                    <a:pt x="7365" y="12514"/>
                  </a:cubicBezTo>
                  <a:cubicBezTo>
                    <a:pt x="7367" y="12346"/>
                    <a:pt x="7369" y="12179"/>
                    <a:pt x="7369" y="12013"/>
                  </a:cubicBezTo>
                  <a:cubicBezTo>
                    <a:pt x="7369" y="11920"/>
                    <a:pt x="7368" y="11828"/>
                    <a:pt x="7370" y="11735"/>
                  </a:cubicBezTo>
                  <a:cubicBezTo>
                    <a:pt x="7373" y="11653"/>
                    <a:pt x="7377" y="11569"/>
                    <a:pt x="7380" y="11487"/>
                  </a:cubicBezTo>
                  <a:cubicBezTo>
                    <a:pt x="7384" y="11394"/>
                    <a:pt x="7387" y="11299"/>
                    <a:pt x="7387" y="11206"/>
                  </a:cubicBezTo>
                  <a:lnTo>
                    <a:pt x="7387" y="11118"/>
                  </a:lnTo>
                  <a:cubicBezTo>
                    <a:pt x="7393" y="11117"/>
                    <a:pt x="7398" y="11116"/>
                    <a:pt x="7403" y="11116"/>
                  </a:cubicBezTo>
                  <a:cubicBezTo>
                    <a:pt x="7435" y="11110"/>
                    <a:pt x="7468" y="11103"/>
                    <a:pt x="7502" y="11100"/>
                  </a:cubicBezTo>
                  <a:cubicBezTo>
                    <a:pt x="7498" y="11100"/>
                    <a:pt x="7494" y="11101"/>
                    <a:pt x="7491" y="11101"/>
                  </a:cubicBezTo>
                  <a:cubicBezTo>
                    <a:pt x="7514" y="11096"/>
                    <a:pt x="7539" y="11094"/>
                    <a:pt x="7563" y="11091"/>
                  </a:cubicBezTo>
                  <a:cubicBezTo>
                    <a:pt x="7627" y="11079"/>
                    <a:pt x="7690" y="11065"/>
                    <a:pt x="7755" y="11050"/>
                  </a:cubicBezTo>
                  <a:cubicBezTo>
                    <a:pt x="7817" y="11038"/>
                    <a:pt x="7880" y="11023"/>
                    <a:pt x="7943" y="11014"/>
                  </a:cubicBezTo>
                  <a:lnTo>
                    <a:pt x="7941" y="11014"/>
                  </a:lnTo>
                  <a:cubicBezTo>
                    <a:pt x="7988" y="11009"/>
                    <a:pt x="8035" y="11008"/>
                    <a:pt x="8082" y="11004"/>
                  </a:cubicBezTo>
                  <a:cubicBezTo>
                    <a:pt x="8137" y="10999"/>
                    <a:pt x="8189" y="10989"/>
                    <a:pt x="8242" y="10982"/>
                  </a:cubicBezTo>
                  <a:cubicBezTo>
                    <a:pt x="8266" y="10979"/>
                    <a:pt x="8288" y="10978"/>
                    <a:pt x="8312" y="10974"/>
                  </a:cubicBezTo>
                  <a:cubicBezTo>
                    <a:pt x="8360" y="10966"/>
                    <a:pt x="8390" y="10915"/>
                    <a:pt x="8381" y="10869"/>
                  </a:cubicBezTo>
                  <a:cubicBezTo>
                    <a:pt x="8379" y="10859"/>
                    <a:pt x="8375" y="10850"/>
                    <a:pt x="8370" y="10842"/>
                  </a:cubicBezTo>
                  <a:cubicBezTo>
                    <a:pt x="8376" y="10833"/>
                    <a:pt x="8384" y="10826"/>
                    <a:pt x="8389" y="10817"/>
                  </a:cubicBezTo>
                  <a:cubicBezTo>
                    <a:pt x="8401" y="10795"/>
                    <a:pt x="8404" y="10767"/>
                    <a:pt x="8407" y="10745"/>
                  </a:cubicBezTo>
                  <a:cubicBezTo>
                    <a:pt x="8410" y="10728"/>
                    <a:pt x="8412" y="10711"/>
                    <a:pt x="8414" y="10694"/>
                  </a:cubicBezTo>
                  <a:cubicBezTo>
                    <a:pt x="8420" y="10671"/>
                    <a:pt x="8422" y="10646"/>
                    <a:pt x="8414" y="10622"/>
                  </a:cubicBezTo>
                  <a:cubicBezTo>
                    <a:pt x="8402" y="10588"/>
                    <a:pt x="8370" y="10563"/>
                    <a:pt x="8335" y="10560"/>
                  </a:cubicBezTo>
                  <a:cubicBezTo>
                    <a:pt x="8319" y="10545"/>
                    <a:pt x="8297" y="10536"/>
                    <a:pt x="8275" y="10536"/>
                  </a:cubicBezTo>
                  <a:cubicBezTo>
                    <a:pt x="8272" y="10536"/>
                    <a:pt x="8270" y="10536"/>
                    <a:pt x="8268" y="10536"/>
                  </a:cubicBezTo>
                  <a:cubicBezTo>
                    <a:pt x="8234" y="10539"/>
                    <a:pt x="8206" y="10558"/>
                    <a:pt x="8178" y="10578"/>
                  </a:cubicBezTo>
                  <a:cubicBezTo>
                    <a:pt x="8167" y="10586"/>
                    <a:pt x="8159" y="10599"/>
                    <a:pt x="8153" y="10610"/>
                  </a:cubicBezTo>
                  <a:lnTo>
                    <a:pt x="8149" y="10610"/>
                  </a:lnTo>
                  <a:cubicBezTo>
                    <a:pt x="8139" y="10611"/>
                    <a:pt x="8128" y="10611"/>
                    <a:pt x="8120" y="10614"/>
                  </a:cubicBezTo>
                  <a:lnTo>
                    <a:pt x="8117" y="10614"/>
                  </a:lnTo>
                  <a:cubicBezTo>
                    <a:pt x="8106" y="10610"/>
                    <a:pt x="8095" y="10610"/>
                    <a:pt x="8084" y="10610"/>
                  </a:cubicBezTo>
                  <a:cubicBezTo>
                    <a:pt x="8076" y="10611"/>
                    <a:pt x="8068" y="10611"/>
                    <a:pt x="8060" y="10614"/>
                  </a:cubicBezTo>
                  <a:cubicBezTo>
                    <a:pt x="8057" y="10614"/>
                    <a:pt x="8054" y="10614"/>
                    <a:pt x="8051" y="10614"/>
                  </a:cubicBezTo>
                  <a:cubicBezTo>
                    <a:pt x="8049" y="10614"/>
                    <a:pt x="8047" y="10614"/>
                    <a:pt x="8046" y="10614"/>
                  </a:cubicBezTo>
                  <a:cubicBezTo>
                    <a:pt x="8025" y="10615"/>
                    <a:pt x="8004" y="10616"/>
                    <a:pt x="7986" y="10616"/>
                  </a:cubicBezTo>
                  <a:lnTo>
                    <a:pt x="7803" y="10624"/>
                  </a:lnTo>
                  <a:cubicBezTo>
                    <a:pt x="7760" y="10626"/>
                    <a:pt x="7715" y="10629"/>
                    <a:pt x="7671" y="10631"/>
                  </a:cubicBezTo>
                  <a:cubicBezTo>
                    <a:pt x="7666" y="10596"/>
                    <a:pt x="7662" y="10562"/>
                    <a:pt x="7654" y="10528"/>
                  </a:cubicBezTo>
                  <a:cubicBezTo>
                    <a:pt x="7654" y="10527"/>
                    <a:pt x="7653" y="10524"/>
                    <a:pt x="7653" y="10523"/>
                  </a:cubicBezTo>
                  <a:cubicBezTo>
                    <a:pt x="7643" y="10472"/>
                    <a:pt x="7633" y="10423"/>
                    <a:pt x="7623" y="10373"/>
                  </a:cubicBezTo>
                  <a:cubicBezTo>
                    <a:pt x="7610" y="10314"/>
                    <a:pt x="7597" y="10254"/>
                    <a:pt x="7586" y="10196"/>
                  </a:cubicBezTo>
                  <a:cubicBezTo>
                    <a:pt x="7576" y="10146"/>
                    <a:pt x="7569" y="10095"/>
                    <a:pt x="7561" y="10045"/>
                  </a:cubicBezTo>
                  <a:lnTo>
                    <a:pt x="7561" y="10045"/>
                  </a:lnTo>
                  <a:cubicBezTo>
                    <a:pt x="7561" y="10046"/>
                    <a:pt x="7562" y="10048"/>
                    <a:pt x="7563" y="10049"/>
                  </a:cubicBezTo>
                  <a:cubicBezTo>
                    <a:pt x="7555" y="9975"/>
                    <a:pt x="7548" y="9898"/>
                    <a:pt x="7544" y="9822"/>
                  </a:cubicBezTo>
                  <a:cubicBezTo>
                    <a:pt x="7540" y="9755"/>
                    <a:pt x="7539" y="9688"/>
                    <a:pt x="7533" y="9621"/>
                  </a:cubicBezTo>
                  <a:cubicBezTo>
                    <a:pt x="7527" y="9558"/>
                    <a:pt x="7522" y="9494"/>
                    <a:pt x="7512" y="9432"/>
                  </a:cubicBezTo>
                  <a:cubicBezTo>
                    <a:pt x="7507" y="9397"/>
                    <a:pt x="7503" y="9362"/>
                    <a:pt x="7497" y="9327"/>
                  </a:cubicBezTo>
                  <a:cubicBezTo>
                    <a:pt x="7488" y="9285"/>
                    <a:pt x="7480" y="9244"/>
                    <a:pt x="7472" y="9203"/>
                  </a:cubicBezTo>
                  <a:cubicBezTo>
                    <a:pt x="7446" y="9073"/>
                    <a:pt x="7419" y="8943"/>
                    <a:pt x="7393" y="8813"/>
                  </a:cubicBezTo>
                  <a:cubicBezTo>
                    <a:pt x="7379" y="8751"/>
                    <a:pt x="7367" y="8687"/>
                    <a:pt x="7348" y="8627"/>
                  </a:cubicBezTo>
                  <a:cubicBezTo>
                    <a:pt x="7338" y="8592"/>
                    <a:pt x="7328" y="8557"/>
                    <a:pt x="7316" y="8522"/>
                  </a:cubicBezTo>
                  <a:cubicBezTo>
                    <a:pt x="7300" y="8385"/>
                    <a:pt x="7282" y="8250"/>
                    <a:pt x="7266" y="8114"/>
                  </a:cubicBezTo>
                  <a:cubicBezTo>
                    <a:pt x="7259" y="8067"/>
                    <a:pt x="7253" y="8020"/>
                    <a:pt x="7248" y="7973"/>
                  </a:cubicBezTo>
                  <a:cubicBezTo>
                    <a:pt x="7275" y="7956"/>
                    <a:pt x="7293" y="7926"/>
                    <a:pt x="7290" y="7892"/>
                  </a:cubicBezTo>
                  <a:cubicBezTo>
                    <a:pt x="7277" y="7786"/>
                    <a:pt x="7271" y="7679"/>
                    <a:pt x="7260" y="7571"/>
                  </a:cubicBezTo>
                  <a:cubicBezTo>
                    <a:pt x="7251" y="7466"/>
                    <a:pt x="7240" y="7360"/>
                    <a:pt x="7227" y="7255"/>
                  </a:cubicBezTo>
                  <a:cubicBezTo>
                    <a:pt x="7214" y="7147"/>
                    <a:pt x="7200" y="7039"/>
                    <a:pt x="7187" y="6930"/>
                  </a:cubicBezTo>
                  <a:cubicBezTo>
                    <a:pt x="7186" y="6924"/>
                    <a:pt x="7186" y="6917"/>
                    <a:pt x="7184" y="6910"/>
                  </a:cubicBezTo>
                  <a:cubicBezTo>
                    <a:pt x="7193" y="6906"/>
                    <a:pt x="7203" y="6900"/>
                    <a:pt x="7212" y="6894"/>
                  </a:cubicBezTo>
                  <a:cubicBezTo>
                    <a:pt x="7248" y="6861"/>
                    <a:pt x="7253" y="6804"/>
                    <a:pt x="7220" y="6768"/>
                  </a:cubicBezTo>
                  <a:cubicBezTo>
                    <a:pt x="7209" y="6755"/>
                    <a:pt x="7196" y="6745"/>
                    <a:pt x="7182" y="6735"/>
                  </a:cubicBezTo>
                  <a:lnTo>
                    <a:pt x="7167" y="6708"/>
                  </a:lnTo>
                  <a:cubicBezTo>
                    <a:pt x="7163" y="6701"/>
                    <a:pt x="7162" y="6695"/>
                    <a:pt x="7161" y="6690"/>
                  </a:cubicBezTo>
                  <a:lnTo>
                    <a:pt x="7161" y="6693"/>
                  </a:lnTo>
                  <a:cubicBezTo>
                    <a:pt x="7160" y="6689"/>
                    <a:pt x="7158" y="6685"/>
                    <a:pt x="7158" y="6681"/>
                  </a:cubicBezTo>
                  <a:lnTo>
                    <a:pt x="7158" y="6675"/>
                  </a:lnTo>
                  <a:cubicBezTo>
                    <a:pt x="7156" y="6649"/>
                    <a:pt x="7148" y="6618"/>
                    <a:pt x="7130" y="6597"/>
                  </a:cubicBezTo>
                  <a:cubicBezTo>
                    <a:pt x="7114" y="6579"/>
                    <a:pt x="7091" y="6571"/>
                    <a:pt x="7067" y="6571"/>
                  </a:cubicBezTo>
                  <a:cubicBezTo>
                    <a:pt x="7060" y="6571"/>
                    <a:pt x="7054" y="6571"/>
                    <a:pt x="7048" y="6572"/>
                  </a:cubicBezTo>
                  <a:lnTo>
                    <a:pt x="7020" y="6247"/>
                  </a:lnTo>
                  <a:cubicBezTo>
                    <a:pt x="7004" y="6070"/>
                    <a:pt x="6988" y="5891"/>
                    <a:pt x="6966" y="5714"/>
                  </a:cubicBezTo>
                  <a:cubicBezTo>
                    <a:pt x="6942" y="5522"/>
                    <a:pt x="6916" y="5331"/>
                    <a:pt x="6886" y="5138"/>
                  </a:cubicBezTo>
                  <a:cubicBezTo>
                    <a:pt x="6880" y="5095"/>
                    <a:pt x="6873" y="5054"/>
                    <a:pt x="6867" y="5012"/>
                  </a:cubicBezTo>
                  <a:cubicBezTo>
                    <a:pt x="6894" y="4991"/>
                    <a:pt x="6909" y="4957"/>
                    <a:pt x="6901" y="4921"/>
                  </a:cubicBezTo>
                  <a:cubicBezTo>
                    <a:pt x="6890" y="4863"/>
                    <a:pt x="6880" y="4804"/>
                    <a:pt x="6871" y="4744"/>
                  </a:cubicBezTo>
                  <a:lnTo>
                    <a:pt x="6871" y="4744"/>
                  </a:lnTo>
                  <a:cubicBezTo>
                    <a:pt x="6871" y="4746"/>
                    <a:pt x="6872" y="4746"/>
                    <a:pt x="6872" y="4747"/>
                  </a:cubicBezTo>
                  <a:lnTo>
                    <a:pt x="6872" y="4747"/>
                  </a:lnTo>
                  <a:cubicBezTo>
                    <a:pt x="6867" y="4715"/>
                    <a:pt x="6863" y="4682"/>
                    <a:pt x="6858" y="4650"/>
                  </a:cubicBezTo>
                  <a:cubicBezTo>
                    <a:pt x="6828" y="4392"/>
                    <a:pt x="6805" y="4132"/>
                    <a:pt x="6780" y="3874"/>
                  </a:cubicBezTo>
                  <a:cubicBezTo>
                    <a:pt x="6766" y="3748"/>
                    <a:pt x="6755" y="3620"/>
                    <a:pt x="6743" y="3494"/>
                  </a:cubicBezTo>
                  <a:cubicBezTo>
                    <a:pt x="6736" y="3425"/>
                    <a:pt x="6730" y="3357"/>
                    <a:pt x="6723" y="3288"/>
                  </a:cubicBezTo>
                  <a:cubicBezTo>
                    <a:pt x="6723" y="3284"/>
                    <a:pt x="6722" y="3282"/>
                    <a:pt x="6722" y="3278"/>
                  </a:cubicBezTo>
                  <a:cubicBezTo>
                    <a:pt x="6759" y="3253"/>
                    <a:pt x="6775" y="3206"/>
                    <a:pt x="6756" y="3164"/>
                  </a:cubicBezTo>
                  <a:cubicBezTo>
                    <a:pt x="6753" y="3155"/>
                    <a:pt x="6745" y="3149"/>
                    <a:pt x="6740" y="3144"/>
                  </a:cubicBezTo>
                  <a:cubicBezTo>
                    <a:pt x="6740" y="3129"/>
                    <a:pt x="6739" y="3115"/>
                    <a:pt x="6733" y="3103"/>
                  </a:cubicBezTo>
                  <a:cubicBezTo>
                    <a:pt x="6724" y="3083"/>
                    <a:pt x="6706" y="3069"/>
                    <a:pt x="6687" y="3061"/>
                  </a:cubicBezTo>
                  <a:cubicBezTo>
                    <a:pt x="6703" y="3047"/>
                    <a:pt x="6713" y="3027"/>
                    <a:pt x="6717" y="3007"/>
                  </a:cubicBezTo>
                  <a:lnTo>
                    <a:pt x="6718" y="3006"/>
                  </a:lnTo>
                  <a:cubicBezTo>
                    <a:pt x="6730" y="2999"/>
                    <a:pt x="6743" y="2991"/>
                    <a:pt x="6754" y="2983"/>
                  </a:cubicBezTo>
                  <a:cubicBezTo>
                    <a:pt x="6789" y="2948"/>
                    <a:pt x="6795" y="2895"/>
                    <a:pt x="6761" y="2857"/>
                  </a:cubicBezTo>
                  <a:cubicBezTo>
                    <a:pt x="6743" y="2838"/>
                    <a:pt x="6719" y="2828"/>
                    <a:pt x="6694" y="2828"/>
                  </a:cubicBezTo>
                  <a:cubicBezTo>
                    <a:pt x="6679" y="2828"/>
                    <a:pt x="6664" y="2831"/>
                    <a:pt x="6651" y="2838"/>
                  </a:cubicBezTo>
                  <a:cubicBezTo>
                    <a:pt x="6641" y="2844"/>
                    <a:pt x="6632" y="2849"/>
                    <a:pt x="6625" y="2855"/>
                  </a:cubicBezTo>
                  <a:cubicBezTo>
                    <a:pt x="6601" y="2866"/>
                    <a:pt x="6577" y="2878"/>
                    <a:pt x="6552" y="2890"/>
                  </a:cubicBezTo>
                  <a:cubicBezTo>
                    <a:pt x="6510" y="2907"/>
                    <a:pt x="6467" y="2922"/>
                    <a:pt x="6423" y="2934"/>
                  </a:cubicBezTo>
                  <a:cubicBezTo>
                    <a:pt x="6402" y="2940"/>
                    <a:pt x="6379" y="2944"/>
                    <a:pt x="6356" y="2948"/>
                  </a:cubicBezTo>
                  <a:cubicBezTo>
                    <a:pt x="6304" y="2952"/>
                    <a:pt x="6252" y="2955"/>
                    <a:pt x="6199" y="2957"/>
                  </a:cubicBezTo>
                  <a:lnTo>
                    <a:pt x="6199" y="2957"/>
                  </a:lnTo>
                  <a:cubicBezTo>
                    <a:pt x="6188" y="2957"/>
                    <a:pt x="6177" y="2955"/>
                    <a:pt x="6165" y="2955"/>
                  </a:cubicBezTo>
                  <a:cubicBezTo>
                    <a:pt x="6156" y="2954"/>
                    <a:pt x="6148" y="2953"/>
                    <a:pt x="6140" y="2950"/>
                  </a:cubicBezTo>
                  <a:cubicBezTo>
                    <a:pt x="6132" y="2948"/>
                    <a:pt x="6126" y="2945"/>
                    <a:pt x="6121" y="2944"/>
                  </a:cubicBezTo>
                  <a:cubicBezTo>
                    <a:pt x="6110" y="2939"/>
                    <a:pt x="6099" y="2933"/>
                    <a:pt x="6089" y="2927"/>
                  </a:cubicBezTo>
                  <a:cubicBezTo>
                    <a:pt x="6032" y="2891"/>
                    <a:pt x="5980" y="2852"/>
                    <a:pt x="5926" y="2813"/>
                  </a:cubicBezTo>
                  <a:cubicBezTo>
                    <a:pt x="5899" y="2793"/>
                    <a:pt x="5874" y="2772"/>
                    <a:pt x="5852" y="2749"/>
                  </a:cubicBezTo>
                  <a:cubicBezTo>
                    <a:pt x="5837" y="2735"/>
                    <a:pt x="5825" y="2720"/>
                    <a:pt x="5812" y="2704"/>
                  </a:cubicBezTo>
                  <a:cubicBezTo>
                    <a:pt x="5717" y="2577"/>
                    <a:pt x="5628" y="2446"/>
                    <a:pt x="5547" y="2309"/>
                  </a:cubicBezTo>
                  <a:lnTo>
                    <a:pt x="5547" y="2309"/>
                  </a:lnTo>
                  <a:cubicBezTo>
                    <a:pt x="5548" y="2310"/>
                    <a:pt x="5548" y="2311"/>
                    <a:pt x="5548" y="2312"/>
                  </a:cubicBezTo>
                  <a:lnTo>
                    <a:pt x="5548" y="2312"/>
                  </a:lnTo>
                  <a:cubicBezTo>
                    <a:pt x="5504" y="2232"/>
                    <a:pt x="5461" y="2151"/>
                    <a:pt x="5418" y="2068"/>
                  </a:cubicBezTo>
                  <a:cubicBezTo>
                    <a:pt x="5406" y="2042"/>
                    <a:pt x="5391" y="2016"/>
                    <a:pt x="5377" y="1990"/>
                  </a:cubicBezTo>
                  <a:cubicBezTo>
                    <a:pt x="5396" y="1972"/>
                    <a:pt x="5404" y="1946"/>
                    <a:pt x="5399" y="1917"/>
                  </a:cubicBezTo>
                  <a:cubicBezTo>
                    <a:pt x="5393" y="1889"/>
                    <a:pt x="5372" y="1864"/>
                    <a:pt x="5345" y="1853"/>
                  </a:cubicBezTo>
                  <a:cubicBezTo>
                    <a:pt x="5348" y="1834"/>
                    <a:pt x="5347" y="1815"/>
                    <a:pt x="5339" y="1797"/>
                  </a:cubicBezTo>
                  <a:cubicBezTo>
                    <a:pt x="5323" y="1766"/>
                    <a:pt x="5291" y="1749"/>
                    <a:pt x="5258" y="1749"/>
                  </a:cubicBezTo>
                  <a:cubicBezTo>
                    <a:pt x="5252" y="1749"/>
                    <a:pt x="5247" y="1750"/>
                    <a:pt x="5242" y="1751"/>
                  </a:cubicBezTo>
                  <a:cubicBezTo>
                    <a:pt x="5244" y="1724"/>
                    <a:pt x="5236" y="1695"/>
                    <a:pt x="5213" y="1675"/>
                  </a:cubicBezTo>
                  <a:cubicBezTo>
                    <a:pt x="5196" y="1660"/>
                    <a:pt x="5177" y="1654"/>
                    <a:pt x="5157" y="1654"/>
                  </a:cubicBezTo>
                  <a:cubicBezTo>
                    <a:pt x="5143" y="1654"/>
                    <a:pt x="5128" y="1657"/>
                    <a:pt x="5113" y="1663"/>
                  </a:cubicBezTo>
                  <a:cubicBezTo>
                    <a:pt x="5077" y="1674"/>
                    <a:pt x="5041" y="1685"/>
                    <a:pt x="5004" y="1695"/>
                  </a:cubicBezTo>
                  <a:lnTo>
                    <a:pt x="5007" y="1695"/>
                  </a:lnTo>
                  <a:cubicBezTo>
                    <a:pt x="5006" y="1695"/>
                    <a:pt x="5004" y="1696"/>
                    <a:pt x="5001" y="1696"/>
                  </a:cubicBezTo>
                  <a:cubicBezTo>
                    <a:pt x="4999" y="1696"/>
                    <a:pt x="4997" y="1698"/>
                    <a:pt x="4995" y="1698"/>
                  </a:cubicBezTo>
                  <a:cubicBezTo>
                    <a:pt x="4996" y="1698"/>
                    <a:pt x="4997" y="1697"/>
                    <a:pt x="4998" y="1696"/>
                  </a:cubicBezTo>
                  <a:lnTo>
                    <a:pt x="4998" y="1696"/>
                  </a:lnTo>
                  <a:cubicBezTo>
                    <a:pt x="4973" y="1701"/>
                    <a:pt x="4947" y="1706"/>
                    <a:pt x="4922" y="1710"/>
                  </a:cubicBezTo>
                  <a:cubicBezTo>
                    <a:pt x="4906" y="1713"/>
                    <a:pt x="4891" y="1714"/>
                    <a:pt x="4877" y="1714"/>
                  </a:cubicBezTo>
                  <a:lnTo>
                    <a:pt x="4872" y="1714"/>
                  </a:lnTo>
                  <a:cubicBezTo>
                    <a:pt x="4856" y="1714"/>
                    <a:pt x="4839" y="1713"/>
                    <a:pt x="4823" y="1709"/>
                  </a:cubicBezTo>
                  <a:cubicBezTo>
                    <a:pt x="4815" y="1708"/>
                    <a:pt x="4806" y="1705"/>
                    <a:pt x="4799" y="1704"/>
                  </a:cubicBezTo>
                  <a:cubicBezTo>
                    <a:pt x="4782" y="1700"/>
                    <a:pt x="4767" y="1694"/>
                    <a:pt x="4751" y="1687"/>
                  </a:cubicBezTo>
                  <a:lnTo>
                    <a:pt x="4751" y="1687"/>
                  </a:lnTo>
                  <a:cubicBezTo>
                    <a:pt x="4751" y="1687"/>
                    <a:pt x="4751" y="1687"/>
                    <a:pt x="4752" y="1687"/>
                  </a:cubicBezTo>
                  <a:cubicBezTo>
                    <a:pt x="4733" y="1677"/>
                    <a:pt x="4716" y="1668"/>
                    <a:pt x="4699" y="1658"/>
                  </a:cubicBezTo>
                  <a:cubicBezTo>
                    <a:pt x="4649" y="1627"/>
                    <a:pt x="4601" y="1597"/>
                    <a:pt x="4551" y="1566"/>
                  </a:cubicBezTo>
                  <a:cubicBezTo>
                    <a:pt x="4542" y="1556"/>
                    <a:pt x="4535" y="1545"/>
                    <a:pt x="4526" y="1534"/>
                  </a:cubicBezTo>
                  <a:cubicBezTo>
                    <a:pt x="4515" y="1520"/>
                    <a:pt x="4505" y="1507"/>
                    <a:pt x="4495" y="1493"/>
                  </a:cubicBezTo>
                  <a:cubicBezTo>
                    <a:pt x="4509" y="1481"/>
                    <a:pt x="4520" y="1467"/>
                    <a:pt x="4532" y="1451"/>
                  </a:cubicBezTo>
                  <a:cubicBezTo>
                    <a:pt x="4561" y="1414"/>
                    <a:pt x="4558" y="1361"/>
                    <a:pt x="4522" y="1329"/>
                  </a:cubicBezTo>
                  <a:cubicBezTo>
                    <a:pt x="4506" y="1315"/>
                    <a:pt x="4485" y="1308"/>
                    <a:pt x="4464" y="1308"/>
                  </a:cubicBezTo>
                  <a:cubicBezTo>
                    <a:pt x="4443" y="1308"/>
                    <a:pt x="4422" y="1315"/>
                    <a:pt x="4406" y="1329"/>
                  </a:cubicBezTo>
                  <a:cubicBezTo>
                    <a:pt x="4400" y="1333"/>
                    <a:pt x="4395" y="1338"/>
                    <a:pt x="4387" y="1342"/>
                  </a:cubicBezTo>
                  <a:cubicBezTo>
                    <a:pt x="4389" y="1340"/>
                    <a:pt x="4390" y="1339"/>
                    <a:pt x="4393" y="1338"/>
                  </a:cubicBezTo>
                  <a:lnTo>
                    <a:pt x="4393" y="1338"/>
                  </a:lnTo>
                  <a:cubicBezTo>
                    <a:pt x="4389" y="1339"/>
                    <a:pt x="4385" y="1342"/>
                    <a:pt x="4381" y="1343"/>
                  </a:cubicBezTo>
                  <a:cubicBezTo>
                    <a:pt x="4375" y="1346"/>
                    <a:pt x="4369" y="1347"/>
                    <a:pt x="4363" y="1350"/>
                  </a:cubicBezTo>
                  <a:lnTo>
                    <a:pt x="4363" y="1350"/>
                  </a:lnTo>
                  <a:cubicBezTo>
                    <a:pt x="4363" y="1350"/>
                    <a:pt x="4363" y="1349"/>
                    <a:pt x="4364" y="1349"/>
                  </a:cubicBezTo>
                  <a:cubicBezTo>
                    <a:pt x="4361" y="1349"/>
                    <a:pt x="4358" y="1351"/>
                    <a:pt x="4355" y="1351"/>
                  </a:cubicBezTo>
                  <a:cubicBezTo>
                    <a:pt x="4355" y="1351"/>
                    <a:pt x="4354" y="1352"/>
                    <a:pt x="4354" y="1352"/>
                  </a:cubicBezTo>
                  <a:lnTo>
                    <a:pt x="4354" y="1352"/>
                  </a:lnTo>
                  <a:cubicBezTo>
                    <a:pt x="4354" y="1352"/>
                    <a:pt x="4354" y="1352"/>
                    <a:pt x="4354" y="1351"/>
                  </a:cubicBezTo>
                  <a:lnTo>
                    <a:pt x="4354" y="1351"/>
                  </a:lnTo>
                  <a:cubicBezTo>
                    <a:pt x="4348" y="1352"/>
                    <a:pt x="4341" y="1353"/>
                    <a:pt x="4334" y="1354"/>
                  </a:cubicBezTo>
                  <a:lnTo>
                    <a:pt x="4328" y="1354"/>
                  </a:lnTo>
                  <a:lnTo>
                    <a:pt x="4312" y="1351"/>
                  </a:lnTo>
                  <a:cubicBezTo>
                    <a:pt x="4293" y="1346"/>
                    <a:pt x="4276" y="1339"/>
                    <a:pt x="4258" y="1332"/>
                  </a:cubicBezTo>
                  <a:cubicBezTo>
                    <a:pt x="4246" y="1326"/>
                    <a:pt x="4233" y="1318"/>
                    <a:pt x="4220" y="1311"/>
                  </a:cubicBezTo>
                  <a:cubicBezTo>
                    <a:pt x="4214" y="1306"/>
                    <a:pt x="4206" y="1302"/>
                    <a:pt x="4200" y="1297"/>
                  </a:cubicBezTo>
                  <a:cubicBezTo>
                    <a:pt x="4189" y="1288"/>
                    <a:pt x="4179" y="1281"/>
                    <a:pt x="4170" y="1272"/>
                  </a:cubicBezTo>
                  <a:cubicBezTo>
                    <a:pt x="4164" y="1267"/>
                    <a:pt x="4160" y="1262"/>
                    <a:pt x="4155" y="1255"/>
                  </a:cubicBezTo>
                  <a:cubicBezTo>
                    <a:pt x="4147" y="1244"/>
                    <a:pt x="4140" y="1233"/>
                    <a:pt x="4132" y="1220"/>
                  </a:cubicBezTo>
                  <a:cubicBezTo>
                    <a:pt x="4128" y="1213"/>
                    <a:pt x="4124" y="1205"/>
                    <a:pt x="4122" y="1199"/>
                  </a:cubicBezTo>
                  <a:cubicBezTo>
                    <a:pt x="4114" y="1180"/>
                    <a:pt x="4109" y="1162"/>
                    <a:pt x="4104" y="1143"/>
                  </a:cubicBezTo>
                  <a:cubicBezTo>
                    <a:pt x="4100" y="1123"/>
                    <a:pt x="4095" y="1105"/>
                    <a:pt x="4091" y="1085"/>
                  </a:cubicBezTo>
                  <a:cubicBezTo>
                    <a:pt x="4116" y="1063"/>
                    <a:pt x="4127" y="1029"/>
                    <a:pt x="4119" y="997"/>
                  </a:cubicBezTo>
                  <a:cubicBezTo>
                    <a:pt x="4113" y="968"/>
                    <a:pt x="4088" y="941"/>
                    <a:pt x="4057" y="933"/>
                  </a:cubicBezTo>
                  <a:cubicBezTo>
                    <a:pt x="4047" y="931"/>
                    <a:pt x="4037" y="930"/>
                    <a:pt x="4026" y="930"/>
                  </a:cubicBezTo>
                  <a:cubicBezTo>
                    <a:pt x="4004" y="930"/>
                    <a:pt x="3981" y="934"/>
                    <a:pt x="3958" y="935"/>
                  </a:cubicBezTo>
                  <a:cubicBezTo>
                    <a:pt x="3948" y="935"/>
                    <a:pt x="3937" y="935"/>
                    <a:pt x="3926" y="934"/>
                  </a:cubicBezTo>
                  <a:cubicBezTo>
                    <a:pt x="3921" y="933"/>
                    <a:pt x="3915" y="931"/>
                    <a:pt x="3910" y="931"/>
                  </a:cubicBezTo>
                  <a:cubicBezTo>
                    <a:pt x="3902" y="930"/>
                    <a:pt x="3896" y="928"/>
                    <a:pt x="3889" y="926"/>
                  </a:cubicBezTo>
                  <a:cubicBezTo>
                    <a:pt x="3875" y="921"/>
                    <a:pt x="3863" y="916"/>
                    <a:pt x="3851" y="911"/>
                  </a:cubicBezTo>
                  <a:lnTo>
                    <a:pt x="3804" y="884"/>
                  </a:lnTo>
                  <a:cubicBezTo>
                    <a:pt x="3786" y="870"/>
                    <a:pt x="3767" y="857"/>
                    <a:pt x="3751" y="843"/>
                  </a:cubicBezTo>
                  <a:cubicBezTo>
                    <a:pt x="3729" y="822"/>
                    <a:pt x="3706" y="801"/>
                    <a:pt x="3686" y="778"/>
                  </a:cubicBezTo>
                  <a:cubicBezTo>
                    <a:pt x="3685" y="775"/>
                    <a:pt x="3683" y="772"/>
                    <a:pt x="3680" y="770"/>
                  </a:cubicBezTo>
                  <a:lnTo>
                    <a:pt x="3669" y="747"/>
                  </a:lnTo>
                  <a:lnTo>
                    <a:pt x="3669" y="747"/>
                  </a:lnTo>
                  <a:cubicBezTo>
                    <a:pt x="3669" y="749"/>
                    <a:pt x="3670" y="750"/>
                    <a:pt x="3670" y="751"/>
                  </a:cubicBezTo>
                  <a:cubicBezTo>
                    <a:pt x="3663" y="733"/>
                    <a:pt x="3655" y="715"/>
                    <a:pt x="3649" y="697"/>
                  </a:cubicBezTo>
                  <a:cubicBezTo>
                    <a:pt x="3639" y="657"/>
                    <a:pt x="3629" y="618"/>
                    <a:pt x="3622" y="578"/>
                  </a:cubicBezTo>
                  <a:cubicBezTo>
                    <a:pt x="3634" y="560"/>
                    <a:pt x="3642" y="538"/>
                    <a:pt x="3639" y="516"/>
                  </a:cubicBezTo>
                  <a:cubicBezTo>
                    <a:pt x="3639" y="514"/>
                    <a:pt x="3638" y="514"/>
                    <a:pt x="3638" y="513"/>
                  </a:cubicBezTo>
                  <a:cubicBezTo>
                    <a:pt x="3643" y="503"/>
                    <a:pt x="3649" y="493"/>
                    <a:pt x="3649" y="480"/>
                  </a:cubicBezTo>
                  <a:cubicBezTo>
                    <a:pt x="3652" y="427"/>
                    <a:pt x="3610" y="384"/>
                    <a:pt x="3571" y="354"/>
                  </a:cubicBezTo>
                  <a:cubicBezTo>
                    <a:pt x="3533" y="326"/>
                    <a:pt x="3493" y="300"/>
                    <a:pt x="3455" y="269"/>
                  </a:cubicBezTo>
                  <a:cubicBezTo>
                    <a:pt x="3446" y="261"/>
                    <a:pt x="3438" y="251"/>
                    <a:pt x="3431" y="243"/>
                  </a:cubicBezTo>
                  <a:cubicBezTo>
                    <a:pt x="3414" y="223"/>
                    <a:pt x="3396" y="202"/>
                    <a:pt x="3382" y="179"/>
                  </a:cubicBezTo>
                  <a:lnTo>
                    <a:pt x="3382" y="179"/>
                  </a:lnTo>
                  <a:cubicBezTo>
                    <a:pt x="3382" y="179"/>
                    <a:pt x="3382" y="179"/>
                    <a:pt x="3383" y="179"/>
                  </a:cubicBezTo>
                  <a:cubicBezTo>
                    <a:pt x="3373" y="164"/>
                    <a:pt x="3359" y="152"/>
                    <a:pt x="3343" y="143"/>
                  </a:cubicBezTo>
                  <a:cubicBezTo>
                    <a:pt x="3332" y="137"/>
                    <a:pt x="3318" y="136"/>
                    <a:pt x="3306" y="136"/>
                  </a:cubicBezTo>
                  <a:cubicBezTo>
                    <a:pt x="3307" y="132"/>
                    <a:pt x="3309" y="127"/>
                    <a:pt x="3312" y="124"/>
                  </a:cubicBezTo>
                  <a:cubicBezTo>
                    <a:pt x="3334" y="81"/>
                    <a:pt x="3308" y="26"/>
                    <a:pt x="3267" y="8"/>
                  </a:cubicBezTo>
                  <a:cubicBezTo>
                    <a:pt x="3255" y="3"/>
                    <a:pt x="3244" y="1"/>
                    <a:pt x="32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4"/>
            <p:cNvSpPr/>
            <p:nvPr/>
          </p:nvSpPr>
          <p:spPr>
            <a:xfrm>
              <a:off x="1685200" y="4397600"/>
              <a:ext cx="100" cy="325"/>
            </a:xfrm>
            <a:custGeom>
              <a:avLst/>
              <a:gdLst/>
              <a:ahLst/>
              <a:cxnLst/>
              <a:rect l="l" t="t" r="r" b="b"/>
              <a:pathLst>
                <a:path w="4" h="13" extrusionOk="0">
                  <a:moveTo>
                    <a:pt x="3" y="1"/>
                  </a:moveTo>
                  <a:cubicBezTo>
                    <a:pt x="3" y="1"/>
                    <a:pt x="3" y="2"/>
                    <a:pt x="3" y="3"/>
                  </a:cubicBezTo>
                  <a:lnTo>
                    <a:pt x="3" y="3"/>
                  </a:lnTo>
                  <a:cubicBezTo>
                    <a:pt x="3" y="2"/>
                    <a:pt x="3" y="2"/>
                    <a:pt x="3" y="1"/>
                  </a:cubicBezTo>
                  <a:close/>
                  <a:moveTo>
                    <a:pt x="3" y="3"/>
                  </a:moveTo>
                  <a:cubicBezTo>
                    <a:pt x="3" y="3"/>
                    <a:pt x="2" y="3"/>
                    <a:pt x="2" y="4"/>
                  </a:cubicBezTo>
                  <a:cubicBezTo>
                    <a:pt x="1" y="6"/>
                    <a:pt x="1" y="10"/>
                    <a:pt x="0" y="13"/>
                  </a:cubicBezTo>
                  <a:cubicBezTo>
                    <a:pt x="2" y="9"/>
                    <a:pt x="2" y="7"/>
                    <a:pt x="3" y="3"/>
                  </a:cubicBezTo>
                  <a:close/>
                </a:path>
              </a:pathLst>
            </a:custGeom>
            <a:solidFill>
              <a:srgbClr val="547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4"/>
            <p:cNvSpPr/>
            <p:nvPr/>
          </p:nvSpPr>
          <p:spPr>
            <a:xfrm>
              <a:off x="1597425" y="4432750"/>
              <a:ext cx="128175" cy="377275"/>
            </a:xfrm>
            <a:custGeom>
              <a:avLst/>
              <a:gdLst/>
              <a:ahLst/>
              <a:cxnLst/>
              <a:rect l="l" t="t" r="r" b="b"/>
              <a:pathLst>
                <a:path w="5127" h="15091" extrusionOk="0">
                  <a:moveTo>
                    <a:pt x="240" y="14786"/>
                  </a:moveTo>
                  <a:lnTo>
                    <a:pt x="240" y="14786"/>
                  </a:lnTo>
                  <a:cubicBezTo>
                    <a:pt x="240" y="14787"/>
                    <a:pt x="240" y="14788"/>
                    <a:pt x="240" y="14789"/>
                  </a:cubicBezTo>
                  <a:cubicBezTo>
                    <a:pt x="240" y="14788"/>
                    <a:pt x="240" y="14787"/>
                    <a:pt x="240" y="14786"/>
                  </a:cubicBezTo>
                  <a:close/>
                  <a:moveTo>
                    <a:pt x="4894" y="1"/>
                  </a:moveTo>
                  <a:cubicBezTo>
                    <a:pt x="4887" y="1"/>
                    <a:pt x="4880" y="1"/>
                    <a:pt x="4873" y="1"/>
                  </a:cubicBezTo>
                  <a:cubicBezTo>
                    <a:pt x="4838" y="2"/>
                    <a:pt x="4803" y="8"/>
                    <a:pt x="4770" y="16"/>
                  </a:cubicBezTo>
                  <a:cubicBezTo>
                    <a:pt x="4744" y="19"/>
                    <a:pt x="4721" y="27"/>
                    <a:pt x="4698" y="37"/>
                  </a:cubicBezTo>
                  <a:cubicBezTo>
                    <a:pt x="4677" y="48"/>
                    <a:pt x="4659" y="60"/>
                    <a:pt x="4642" y="74"/>
                  </a:cubicBezTo>
                  <a:cubicBezTo>
                    <a:pt x="4610" y="101"/>
                    <a:pt x="4581" y="131"/>
                    <a:pt x="4553" y="161"/>
                  </a:cubicBezTo>
                  <a:cubicBezTo>
                    <a:pt x="4450" y="275"/>
                    <a:pt x="4388" y="418"/>
                    <a:pt x="4327" y="555"/>
                  </a:cubicBezTo>
                  <a:cubicBezTo>
                    <a:pt x="4296" y="627"/>
                    <a:pt x="4266" y="699"/>
                    <a:pt x="4237" y="770"/>
                  </a:cubicBezTo>
                  <a:cubicBezTo>
                    <a:pt x="4208" y="846"/>
                    <a:pt x="4178" y="922"/>
                    <a:pt x="4153" y="1001"/>
                  </a:cubicBezTo>
                  <a:cubicBezTo>
                    <a:pt x="4101" y="1158"/>
                    <a:pt x="4050" y="1317"/>
                    <a:pt x="3999" y="1476"/>
                  </a:cubicBezTo>
                  <a:cubicBezTo>
                    <a:pt x="3950" y="1632"/>
                    <a:pt x="3895" y="1788"/>
                    <a:pt x="3841" y="1942"/>
                  </a:cubicBezTo>
                  <a:lnTo>
                    <a:pt x="3841" y="1941"/>
                  </a:lnTo>
                  <a:cubicBezTo>
                    <a:pt x="3780" y="2113"/>
                    <a:pt x="3717" y="2284"/>
                    <a:pt x="3664" y="2458"/>
                  </a:cubicBezTo>
                  <a:cubicBezTo>
                    <a:pt x="3610" y="2635"/>
                    <a:pt x="3558" y="2812"/>
                    <a:pt x="3501" y="2989"/>
                  </a:cubicBezTo>
                  <a:cubicBezTo>
                    <a:pt x="3444" y="3166"/>
                    <a:pt x="3383" y="3344"/>
                    <a:pt x="3328" y="3522"/>
                  </a:cubicBezTo>
                  <a:cubicBezTo>
                    <a:pt x="3276" y="3696"/>
                    <a:pt x="3223" y="3867"/>
                    <a:pt x="3172" y="4040"/>
                  </a:cubicBezTo>
                  <a:cubicBezTo>
                    <a:pt x="3117" y="4216"/>
                    <a:pt x="3068" y="4393"/>
                    <a:pt x="3016" y="4569"/>
                  </a:cubicBezTo>
                  <a:cubicBezTo>
                    <a:pt x="2962" y="4744"/>
                    <a:pt x="2907" y="4918"/>
                    <a:pt x="2853" y="5093"/>
                  </a:cubicBezTo>
                  <a:cubicBezTo>
                    <a:pt x="2795" y="5275"/>
                    <a:pt x="2740" y="5457"/>
                    <a:pt x="2681" y="5637"/>
                  </a:cubicBezTo>
                  <a:cubicBezTo>
                    <a:pt x="2621" y="5816"/>
                    <a:pt x="2559" y="5994"/>
                    <a:pt x="2506" y="6175"/>
                  </a:cubicBezTo>
                  <a:cubicBezTo>
                    <a:pt x="2479" y="6265"/>
                    <a:pt x="2454" y="6357"/>
                    <a:pt x="2429" y="6448"/>
                  </a:cubicBezTo>
                  <a:cubicBezTo>
                    <a:pt x="2403" y="6538"/>
                    <a:pt x="2376" y="6628"/>
                    <a:pt x="2348" y="6716"/>
                  </a:cubicBezTo>
                  <a:cubicBezTo>
                    <a:pt x="2295" y="6891"/>
                    <a:pt x="2247" y="7066"/>
                    <a:pt x="2200" y="7243"/>
                  </a:cubicBezTo>
                  <a:cubicBezTo>
                    <a:pt x="2177" y="7332"/>
                    <a:pt x="2155" y="7421"/>
                    <a:pt x="2130" y="7510"/>
                  </a:cubicBezTo>
                  <a:cubicBezTo>
                    <a:pt x="2105" y="7602"/>
                    <a:pt x="2082" y="7692"/>
                    <a:pt x="2058" y="7783"/>
                  </a:cubicBezTo>
                  <a:cubicBezTo>
                    <a:pt x="2015" y="7962"/>
                    <a:pt x="1971" y="8140"/>
                    <a:pt x="1924" y="8318"/>
                  </a:cubicBezTo>
                  <a:cubicBezTo>
                    <a:pt x="1825" y="8691"/>
                    <a:pt x="1718" y="9061"/>
                    <a:pt x="1612" y="9430"/>
                  </a:cubicBezTo>
                  <a:cubicBezTo>
                    <a:pt x="1561" y="9609"/>
                    <a:pt x="1506" y="9784"/>
                    <a:pt x="1450" y="9961"/>
                  </a:cubicBezTo>
                  <a:cubicBezTo>
                    <a:pt x="1397" y="10135"/>
                    <a:pt x="1346" y="10311"/>
                    <a:pt x="1294" y="10485"/>
                  </a:cubicBezTo>
                  <a:cubicBezTo>
                    <a:pt x="1243" y="10664"/>
                    <a:pt x="1189" y="10843"/>
                    <a:pt x="1139" y="11023"/>
                  </a:cubicBezTo>
                  <a:cubicBezTo>
                    <a:pt x="1087" y="11209"/>
                    <a:pt x="1037" y="11394"/>
                    <a:pt x="989" y="11581"/>
                  </a:cubicBezTo>
                  <a:cubicBezTo>
                    <a:pt x="942" y="11760"/>
                    <a:pt x="897" y="11938"/>
                    <a:pt x="844" y="12114"/>
                  </a:cubicBezTo>
                  <a:cubicBezTo>
                    <a:pt x="790" y="12296"/>
                    <a:pt x="732" y="12477"/>
                    <a:pt x="676" y="12659"/>
                  </a:cubicBezTo>
                  <a:cubicBezTo>
                    <a:pt x="619" y="12840"/>
                    <a:pt x="562" y="13022"/>
                    <a:pt x="509" y="13206"/>
                  </a:cubicBezTo>
                  <a:cubicBezTo>
                    <a:pt x="456" y="13383"/>
                    <a:pt x="407" y="13562"/>
                    <a:pt x="354" y="13738"/>
                  </a:cubicBezTo>
                  <a:cubicBezTo>
                    <a:pt x="303" y="13911"/>
                    <a:pt x="250" y="14083"/>
                    <a:pt x="196" y="14255"/>
                  </a:cubicBezTo>
                  <a:cubicBezTo>
                    <a:pt x="158" y="14384"/>
                    <a:pt x="117" y="14513"/>
                    <a:pt x="91" y="14645"/>
                  </a:cubicBezTo>
                  <a:lnTo>
                    <a:pt x="91" y="14644"/>
                  </a:lnTo>
                  <a:cubicBezTo>
                    <a:pt x="77" y="14712"/>
                    <a:pt x="62" y="14780"/>
                    <a:pt x="49" y="14851"/>
                  </a:cubicBezTo>
                  <a:lnTo>
                    <a:pt x="50" y="14848"/>
                  </a:lnTo>
                  <a:lnTo>
                    <a:pt x="50" y="14848"/>
                  </a:lnTo>
                  <a:cubicBezTo>
                    <a:pt x="49" y="14851"/>
                    <a:pt x="49" y="14853"/>
                    <a:pt x="49" y="14854"/>
                  </a:cubicBezTo>
                  <a:lnTo>
                    <a:pt x="50" y="14854"/>
                  </a:lnTo>
                  <a:cubicBezTo>
                    <a:pt x="49" y="14856"/>
                    <a:pt x="49" y="14856"/>
                    <a:pt x="49" y="14857"/>
                  </a:cubicBezTo>
                  <a:cubicBezTo>
                    <a:pt x="40" y="14890"/>
                    <a:pt x="33" y="14925"/>
                    <a:pt x="21" y="14960"/>
                  </a:cubicBezTo>
                  <a:cubicBezTo>
                    <a:pt x="20" y="14966"/>
                    <a:pt x="18" y="14971"/>
                    <a:pt x="16" y="14977"/>
                  </a:cubicBezTo>
                  <a:cubicBezTo>
                    <a:pt x="0" y="15023"/>
                    <a:pt x="33" y="15074"/>
                    <a:pt x="78" y="15088"/>
                  </a:cubicBezTo>
                  <a:cubicBezTo>
                    <a:pt x="85" y="15089"/>
                    <a:pt x="91" y="15090"/>
                    <a:pt x="96" y="15090"/>
                  </a:cubicBezTo>
                  <a:cubicBezTo>
                    <a:pt x="98" y="15090"/>
                    <a:pt x="100" y="15090"/>
                    <a:pt x="103" y="15090"/>
                  </a:cubicBezTo>
                  <a:cubicBezTo>
                    <a:pt x="138" y="15090"/>
                    <a:pt x="169" y="15066"/>
                    <a:pt x="184" y="15032"/>
                  </a:cubicBezTo>
                  <a:lnTo>
                    <a:pt x="183" y="15032"/>
                  </a:lnTo>
                  <a:cubicBezTo>
                    <a:pt x="184" y="15032"/>
                    <a:pt x="184" y="15029"/>
                    <a:pt x="184" y="15029"/>
                  </a:cubicBezTo>
                  <a:cubicBezTo>
                    <a:pt x="185" y="15027"/>
                    <a:pt x="185" y="15026"/>
                    <a:pt x="185" y="15024"/>
                  </a:cubicBezTo>
                  <a:lnTo>
                    <a:pt x="185" y="15023"/>
                  </a:lnTo>
                  <a:lnTo>
                    <a:pt x="185" y="15022"/>
                  </a:lnTo>
                  <a:lnTo>
                    <a:pt x="186" y="15021"/>
                  </a:lnTo>
                  <a:cubicBezTo>
                    <a:pt x="214" y="14941"/>
                    <a:pt x="225" y="14860"/>
                    <a:pt x="241" y="14779"/>
                  </a:cubicBezTo>
                  <a:lnTo>
                    <a:pt x="241" y="14779"/>
                  </a:lnTo>
                  <a:cubicBezTo>
                    <a:pt x="241" y="14781"/>
                    <a:pt x="241" y="14784"/>
                    <a:pt x="240" y="14786"/>
                  </a:cubicBezTo>
                  <a:lnTo>
                    <a:pt x="240" y="14786"/>
                  </a:lnTo>
                  <a:cubicBezTo>
                    <a:pt x="250" y="14738"/>
                    <a:pt x="260" y="14691"/>
                    <a:pt x="271" y="14642"/>
                  </a:cubicBezTo>
                  <a:cubicBezTo>
                    <a:pt x="296" y="14522"/>
                    <a:pt x="334" y="14405"/>
                    <a:pt x="370" y="14289"/>
                  </a:cubicBezTo>
                  <a:cubicBezTo>
                    <a:pt x="411" y="14151"/>
                    <a:pt x="452" y="14013"/>
                    <a:pt x="495" y="13876"/>
                  </a:cubicBezTo>
                  <a:cubicBezTo>
                    <a:pt x="577" y="13604"/>
                    <a:pt x="652" y="13329"/>
                    <a:pt x="736" y="13058"/>
                  </a:cubicBezTo>
                  <a:cubicBezTo>
                    <a:pt x="793" y="12874"/>
                    <a:pt x="850" y="12691"/>
                    <a:pt x="907" y="12508"/>
                  </a:cubicBezTo>
                  <a:cubicBezTo>
                    <a:pt x="963" y="12328"/>
                    <a:pt x="1019" y="12148"/>
                    <a:pt x="1068" y="11966"/>
                  </a:cubicBezTo>
                  <a:cubicBezTo>
                    <a:pt x="1169" y="11600"/>
                    <a:pt x="1258" y="11230"/>
                    <a:pt x="1366" y="10865"/>
                  </a:cubicBezTo>
                  <a:cubicBezTo>
                    <a:pt x="1418" y="10684"/>
                    <a:pt x="1471" y="10506"/>
                    <a:pt x="1522" y="10325"/>
                  </a:cubicBezTo>
                  <a:cubicBezTo>
                    <a:pt x="1574" y="10147"/>
                    <a:pt x="1630" y="9970"/>
                    <a:pt x="1685" y="9794"/>
                  </a:cubicBezTo>
                  <a:cubicBezTo>
                    <a:pt x="1741" y="9614"/>
                    <a:pt x="1794" y="9434"/>
                    <a:pt x="1844" y="9254"/>
                  </a:cubicBezTo>
                  <a:cubicBezTo>
                    <a:pt x="1896" y="9073"/>
                    <a:pt x="1949" y="8894"/>
                    <a:pt x="1997" y="8715"/>
                  </a:cubicBezTo>
                  <a:cubicBezTo>
                    <a:pt x="2048" y="8535"/>
                    <a:pt x="2095" y="8355"/>
                    <a:pt x="2142" y="8174"/>
                  </a:cubicBezTo>
                  <a:cubicBezTo>
                    <a:pt x="2187" y="7995"/>
                    <a:pt x="2229" y="7817"/>
                    <a:pt x="2276" y="7640"/>
                  </a:cubicBezTo>
                  <a:cubicBezTo>
                    <a:pt x="2322" y="7462"/>
                    <a:pt x="2368" y="7283"/>
                    <a:pt x="2417" y="7106"/>
                  </a:cubicBezTo>
                  <a:cubicBezTo>
                    <a:pt x="2470" y="6921"/>
                    <a:pt x="2526" y="6735"/>
                    <a:pt x="2579" y="6549"/>
                  </a:cubicBezTo>
                  <a:cubicBezTo>
                    <a:pt x="2632" y="6370"/>
                    <a:pt x="2680" y="6192"/>
                    <a:pt x="2737" y="6014"/>
                  </a:cubicBezTo>
                  <a:cubicBezTo>
                    <a:pt x="2792" y="5839"/>
                    <a:pt x="2857" y="5667"/>
                    <a:pt x="2910" y="5491"/>
                  </a:cubicBezTo>
                  <a:cubicBezTo>
                    <a:pt x="3021" y="5132"/>
                    <a:pt x="3137" y="4776"/>
                    <a:pt x="3243" y="4417"/>
                  </a:cubicBezTo>
                  <a:cubicBezTo>
                    <a:pt x="3295" y="4234"/>
                    <a:pt x="3349" y="4054"/>
                    <a:pt x="3405" y="3873"/>
                  </a:cubicBezTo>
                  <a:cubicBezTo>
                    <a:pt x="3459" y="3700"/>
                    <a:pt x="3509" y="3524"/>
                    <a:pt x="3566" y="3351"/>
                  </a:cubicBezTo>
                  <a:cubicBezTo>
                    <a:pt x="3625" y="3176"/>
                    <a:pt x="3679" y="3000"/>
                    <a:pt x="3735" y="2824"/>
                  </a:cubicBezTo>
                  <a:cubicBezTo>
                    <a:pt x="3792" y="2643"/>
                    <a:pt x="3846" y="2459"/>
                    <a:pt x="3906" y="2281"/>
                  </a:cubicBezTo>
                  <a:lnTo>
                    <a:pt x="3906" y="2281"/>
                  </a:lnTo>
                  <a:cubicBezTo>
                    <a:pt x="3905" y="2283"/>
                    <a:pt x="3905" y="2284"/>
                    <a:pt x="3904" y="2286"/>
                  </a:cubicBezTo>
                  <a:cubicBezTo>
                    <a:pt x="3982" y="2070"/>
                    <a:pt x="4061" y="1856"/>
                    <a:pt x="4131" y="1638"/>
                  </a:cubicBezTo>
                  <a:cubicBezTo>
                    <a:pt x="4204" y="1416"/>
                    <a:pt x="4273" y="1193"/>
                    <a:pt x="4348" y="972"/>
                  </a:cubicBezTo>
                  <a:cubicBezTo>
                    <a:pt x="4414" y="795"/>
                    <a:pt x="4486" y="617"/>
                    <a:pt x="4571" y="449"/>
                  </a:cubicBezTo>
                  <a:cubicBezTo>
                    <a:pt x="4591" y="411"/>
                    <a:pt x="4611" y="375"/>
                    <a:pt x="4634" y="339"/>
                  </a:cubicBezTo>
                  <a:cubicBezTo>
                    <a:pt x="4655" y="311"/>
                    <a:pt x="4678" y="285"/>
                    <a:pt x="4703" y="258"/>
                  </a:cubicBezTo>
                  <a:cubicBezTo>
                    <a:pt x="4721" y="240"/>
                    <a:pt x="4739" y="222"/>
                    <a:pt x="4758" y="204"/>
                  </a:cubicBezTo>
                  <a:lnTo>
                    <a:pt x="4758" y="204"/>
                  </a:lnTo>
                  <a:lnTo>
                    <a:pt x="4756" y="207"/>
                  </a:lnTo>
                  <a:cubicBezTo>
                    <a:pt x="4756" y="207"/>
                    <a:pt x="4757" y="207"/>
                    <a:pt x="4758" y="204"/>
                  </a:cubicBezTo>
                  <a:lnTo>
                    <a:pt x="4758" y="204"/>
                  </a:lnTo>
                  <a:lnTo>
                    <a:pt x="4760" y="202"/>
                  </a:lnTo>
                  <a:cubicBezTo>
                    <a:pt x="4760" y="202"/>
                    <a:pt x="4761" y="202"/>
                    <a:pt x="4761" y="201"/>
                  </a:cubicBezTo>
                  <a:lnTo>
                    <a:pt x="4761" y="201"/>
                  </a:lnTo>
                  <a:cubicBezTo>
                    <a:pt x="4765" y="197"/>
                    <a:pt x="4768" y="194"/>
                    <a:pt x="4772" y="192"/>
                  </a:cubicBezTo>
                  <a:cubicBezTo>
                    <a:pt x="4775" y="192"/>
                    <a:pt x="4776" y="191"/>
                    <a:pt x="4778" y="189"/>
                  </a:cubicBezTo>
                  <a:lnTo>
                    <a:pt x="4798" y="186"/>
                  </a:lnTo>
                  <a:cubicBezTo>
                    <a:pt x="4819" y="182"/>
                    <a:pt x="4838" y="179"/>
                    <a:pt x="4859" y="177"/>
                  </a:cubicBezTo>
                  <a:cubicBezTo>
                    <a:pt x="4863" y="177"/>
                    <a:pt x="4866" y="176"/>
                    <a:pt x="4870" y="176"/>
                  </a:cubicBezTo>
                  <a:cubicBezTo>
                    <a:pt x="4874" y="176"/>
                    <a:pt x="4878" y="173"/>
                    <a:pt x="4882" y="173"/>
                  </a:cubicBezTo>
                  <a:lnTo>
                    <a:pt x="4870" y="173"/>
                  </a:lnTo>
                  <a:cubicBezTo>
                    <a:pt x="4874" y="173"/>
                    <a:pt x="4879" y="173"/>
                    <a:pt x="4883" y="173"/>
                  </a:cubicBezTo>
                  <a:cubicBezTo>
                    <a:pt x="4886" y="173"/>
                    <a:pt x="4888" y="173"/>
                    <a:pt x="4890" y="173"/>
                  </a:cubicBezTo>
                  <a:cubicBezTo>
                    <a:pt x="4891" y="173"/>
                    <a:pt x="4892" y="176"/>
                    <a:pt x="4894" y="177"/>
                  </a:cubicBezTo>
                  <a:cubicBezTo>
                    <a:pt x="4902" y="178"/>
                    <a:pt x="4910" y="181"/>
                    <a:pt x="4918" y="184"/>
                  </a:cubicBezTo>
                  <a:cubicBezTo>
                    <a:pt x="4933" y="192"/>
                    <a:pt x="4946" y="202"/>
                    <a:pt x="4956" y="215"/>
                  </a:cubicBezTo>
                  <a:cubicBezTo>
                    <a:pt x="4976" y="233"/>
                    <a:pt x="4992" y="258"/>
                    <a:pt x="5003" y="284"/>
                  </a:cubicBezTo>
                  <a:lnTo>
                    <a:pt x="5026" y="338"/>
                  </a:lnTo>
                  <a:cubicBezTo>
                    <a:pt x="5034" y="340"/>
                    <a:pt x="5042" y="341"/>
                    <a:pt x="5049" y="341"/>
                  </a:cubicBezTo>
                  <a:cubicBezTo>
                    <a:pt x="5071" y="341"/>
                    <a:pt x="5093" y="332"/>
                    <a:pt x="5109" y="317"/>
                  </a:cubicBezTo>
                  <a:cubicBezTo>
                    <a:pt x="5117" y="310"/>
                    <a:pt x="5122" y="301"/>
                    <a:pt x="5126" y="294"/>
                  </a:cubicBezTo>
                  <a:cubicBezTo>
                    <a:pt x="5114" y="269"/>
                    <a:pt x="5105" y="244"/>
                    <a:pt x="5096" y="217"/>
                  </a:cubicBezTo>
                  <a:cubicBezTo>
                    <a:pt x="5091" y="196"/>
                    <a:pt x="5085" y="173"/>
                    <a:pt x="5080" y="151"/>
                  </a:cubicBezTo>
                  <a:cubicBezTo>
                    <a:pt x="5078" y="146"/>
                    <a:pt x="5077" y="139"/>
                    <a:pt x="5076" y="134"/>
                  </a:cubicBezTo>
                  <a:cubicBezTo>
                    <a:pt x="5072" y="130"/>
                    <a:pt x="5070" y="125"/>
                    <a:pt x="5067" y="121"/>
                  </a:cubicBezTo>
                  <a:cubicBezTo>
                    <a:pt x="5049" y="86"/>
                    <a:pt x="5025" y="57"/>
                    <a:pt x="4993" y="33"/>
                  </a:cubicBezTo>
                  <a:cubicBezTo>
                    <a:pt x="4980" y="23"/>
                    <a:pt x="4966" y="14"/>
                    <a:pt x="4951" y="8"/>
                  </a:cubicBezTo>
                  <a:cubicBezTo>
                    <a:pt x="4932" y="2"/>
                    <a:pt x="4913" y="1"/>
                    <a:pt x="4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4"/>
            <p:cNvSpPr/>
            <p:nvPr/>
          </p:nvSpPr>
          <p:spPr>
            <a:xfrm>
              <a:off x="1590075" y="4832250"/>
              <a:ext cx="4450" cy="4450"/>
            </a:xfrm>
            <a:custGeom>
              <a:avLst/>
              <a:gdLst/>
              <a:ahLst/>
              <a:cxnLst/>
              <a:rect l="l" t="t" r="r" b="b"/>
              <a:pathLst>
                <a:path w="178" h="178" extrusionOk="0">
                  <a:moveTo>
                    <a:pt x="83" y="0"/>
                  </a:moveTo>
                  <a:cubicBezTo>
                    <a:pt x="38" y="0"/>
                    <a:pt x="0" y="44"/>
                    <a:pt x="0" y="89"/>
                  </a:cubicBezTo>
                  <a:cubicBezTo>
                    <a:pt x="1" y="140"/>
                    <a:pt x="41" y="174"/>
                    <a:pt x="90" y="177"/>
                  </a:cubicBezTo>
                  <a:cubicBezTo>
                    <a:pt x="91" y="177"/>
                    <a:pt x="92" y="177"/>
                    <a:pt x="93" y="177"/>
                  </a:cubicBezTo>
                  <a:cubicBezTo>
                    <a:pt x="139" y="177"/>
                    <a:pt x="178" y="134"/>
                    <a:pt x="178" y="88"/>
                  </a:cubicBezTo>
                  <a:cubicBezTo>
                    <a:pt x="178" y="38"/>
                    <a:pt x="137" y="3"/>
                    <a:pt x="88" y="1"/>
                  </a:cubicBezTo>
                  <a:cubicBezTo>
                    <a:pt x="86" y="0"/>
                    <a:pt x="85" y="0"/>
                    <a:pt x="83" y="0"/>
                  </a:cubicBezTo>
                  <a:close/>
                </a:path>
              </a:pathLst>
            </a:custGeom>
            <a:solidFill>
              <a:srgbClr val="547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4"/>
            <p:cNvSpPr/>
            <p:nvPr/>
          </p:nvSpPr>
          <p:spPr>
            <a:xfrm>
              <a:off x="1595875" y="4833425"/>
              <a:ext cx="4450" cy="4450"/>
            </a:xfrm>
            <a:custGeom>
              <a:avLst/>
              <a:gdLst/>
              <a:ahLst/>
              <a:cxnLst/>
              <a:rect l="l" t="t" r="r" b="b"/>
              <a:pathLst>
                <a:path w="178" h="178" extrusionOk="0">
                  <a:moveTo>
                    <a:pt x="83" y="1"/>
                  </a:moveTo>
                  <a:cubicBezTo>
                    <a:pt x="38" y="1"/>
                    <a:pt x="0" y="45"/>
                    <a:pt x="0" y="90"/>
                  </a:cubicBezTo>
                  <a:cubicBezTo>
                    <a:pt x="1" y="140"/>
                    <a:pt x="42" y="175"/>
                    <a:pt x="90" y="178"/>
                  </a:cubicBezTo>
                  <a:cubicBezTo>
                    <a:pt x="92" y="178"/>
                    <a:pt x="93" y="178"/>
                    <a:pt x="95" y="178"/>
                  </a:cubicBezTo>
                  <a:cubicBezTo>
                    <a:pt x="140" y="178"/>
                    <a:pt x="178" y="134"/>
                    <a:pt x="178" y="89"/>
                  </a:cubicBezTo>
                  <a:cubicBezTo>
                    <a:pt x="178" y="38"/>
                    <a:pt x="137" y="3"/>
                    <a:pt x="88" y="1"/>
                  </a:cubicBezTo>
                  <a:cubicBezTo>
                    <a:pt x="86" y="1"/>
                    <a:pt x="85" y="1"/>
                    <a:pt x="83" y="1"/>
                  </a:cubicBezTo>
                  <a:close/>
                </a:path>
              </a:pathLst>
            </a:custGeom>
            <a:solidFill>
              <a:srgbClr val="547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4"/>
            <p:cNvSpPr/>
            <p:nvPr/>
          </p:nvSpPr>
          <p:spPr>
            <a:xfrm>
              <a:off x="1691050" y="4256275"/>
              <a:ext cx="57625" cy="36525"/>
            </a:xfrm>
            <a:custGeom>
              <a:avLst/>
              <a:gdLst/>
              <a:ahLst/>
              <a:cxnLst/>
              <a:rect l="l" t="t" r="r" b="b"/>
              <a:pathLst>
                <a:path w="2305" h="1461" extrusionOk="0">
                  <a:moveTo>
                    <a:pt x="1743" y="550"/>
                  </a:moveTo>
                  <a:cubicBezTo>
                    <a:pt x="1743" y="550"/>
                    <a:pt x="1743" y="550"/>
                    <a:pt x="1742" y="550"/>
                  </a:cubicBezTo>
                  <a:lnTo>
                    <a:pt x="1742" y="550"/>
                  </a:lnTo>
                  <a:cubicBezTo>
                    <a:pt x="1743" y="550"/>
                    <a:pt x="1743" y="550"/>
                    <a:pt x="1743" y="550"/>
                  </a:cubicBezTo>
                  <a:close/>
                  <a:moveTo>
                    <a:pt x="2190" y="0"/>
                  </a:moveTo>
                  <a:cubicBezTo>
                    <a:pt x="2180" y="0"/>
                    <a:pt x="2169" y="2"/>
                    <a:pt x="2158" y="5"/>
                  </a:cubicBezTo>
                  <a:cubicBezTo>
                    <a:pt x="2131" y="14"/>
                    <a:pt x="2106" y="29"/>
                    <a:pt x="2080" y="44"/>
                  </a:cubicBezTo>
                  <a:cubicBezTo>
                    <a:pt x="1986" y="96"/>
                    <a:pt x="1892" y="150"/>
                    <a:pt x="1797" y="204"/>
                  </a:cubicBezTo>
                  <a:cubicBezTo>
                    <a:pt x="1722" y="246"/>
                    <a:pt x="1644" y="282"/>
                    <a:pt x="1568" y="322"/>
                  </a:cubicBezTo>
                  <a:cubicBezTo>
                    <a:pt x="1486" y="367"/>
                    <a:pt x="1408" y="414"/>
                    <a:pt x="1327" y="461"/>
                  </a:cubicBezTo>
                  <a:cubicBezTo>
                    <a:pt x="1248" y="504"/>
                    <a:pt x="1168" y="548"/>
                    <a:pt x="1090" y="596"/>
                  </a:cubicBezTo>
                  <a:cubicBezTo>
                    <a:pt x="1015" y="642"/>
                    <a:pt x="940" y="692"/>
                    <a:pt x="866" y="739"/>
                  </a:cubicBezTo>
                  <a:cubicBezTo>
                    <a:pt x="783" y="793"/>
                    <a:pt x="698" y="846"/>
                    <a:pt x="613" y="898"/>
                  </a:cubicBezTo>
                  <a:cubicBezTo>
                    <a:pt x="536" y="946"/>
                    <a:pt x="458" y="989"/>
                    <a:pt x="378" y="1035"/>
                  </a:cubicBezTo>
                  <a:cubicBezTo>
                    <a:pt x="301" y="1084"/>
                    <a:pt x="225" y="1132"/>
                    <a:pt x="151" y="1185"/>
                  </a:cubicBezTo>
                  <a:cubicBezTo>
                    <a:pt x="113" y="1214"/>
                    <a:pt x="68" y="1241"/>
                    <a:pt x="34" y="1273"/>
                  </a:cubicBezTo>
                  <a:cubicBezTo>
                    <a:pt x="20" y="1287"/>
                    <a:pt x="11" y="1308"/>
                    <a:pt x="9" y="1327"/>
                  </a:cubicBezTo>
                  <a:cubicBezTo>
                    <a:pt x="0" y="1374"/>
                    <a:pt x="32" y="1419"/>
                    <a:pt x="82" y="1425"/>
                  </a:cubicBezTo>
                  <a:cubicBezTo>
                    <a:pt x="85" y="1426"/>
                    <a:pt x="89" y="1426"/>
                    <a:pt x="93" y="1426"/>
                  </a:cubicBezTo>
                  <a:cubicBezTo>
                    <a:pt x="97" y="1426"/>
                    <a:pt x="101" y="1426"/>
                    <a:pt x="105" y="1425"/>
                  </a:cubicBezTo>
                  <a:cubicBezTo>
                    <a:pt x="120" y="1446"/>
                    <a:pt x="146" y="1458"/>
                    <a:pt x="172" y="1461"/>
                  </a:cubicBezTo>
                  <a:cubicBezTo>
                    <a:pt x="173" y="1461"/>
                    <a:pt x="175" y="1461"/>
                    <a:pt x="177" y="1461"/>
                  </a:cubicBezTo>
                  <a:cubicBezTo>
                    <a:pt x="192" y="1461"/>
                    <a:pt x="207" y="1457"/>
                    <a:pt x="220" y="1448"/>
                  </a:cubicBezTo>
                  <a:cubicBezTo>
                    <a:pt x="226" y="1445"/>
                    <a:pt x="234" y="1440"/>
                    <a:pt x="241" y="1436"/>
                  </a:cubicBezTo>
                  <a:lnTo>
                    <a:pt x="239" y="1436"/>
                  </a:lnTo>
                  <a:cubicBezTo>
                    <a:pt x="280" y="1409"/>
                    <a:pt x="324" y="1388"/>
                    <a:pt x="367" y="1365"/>
                  </a:cubicBezTo>
                  <a:cubicBezTo>
                    <a:pt x="406" y="1344"/>
                    <a:pt x="444" y="1319"/>
                    <a:pt x="481" y="1296"/>
                  </a:cubicBezTo>
                  <a:cubicBezTo>
                    <a:pt x="612" y="1216"/>
                    <a:pt x="742" y="1135"/>
                    <a:pt x="870" y="1054"/>
                  </a:cubicBezTo>
                  <a:cubicBezTo>
                    <a:pt x="948" y="1004"/>
                    <a:pt x="1025" y="956"/>
                    <a:pt x="1104" y="908"/>
                  </a:cubicBezTo>
                  <a:cubicBezTo>
                    <a:pt x="1172" y="865"/>
                    <a:pt x="1243" y="826"/>
                    <a:pt x="1312" y="787"/>
                  </a:cubicBezTo>
                  <a:cubicBezTo>
                    <a:pt x="1455" y="705"/>
                    <a:pt x="1599" y="627"/>
                    <a:pt x="1742" y="550"/>
                  </a:cubicBezTo>
                  <a:lnTo>
                    <a:pt x="1742" y="550"/>
                  </a:lnTo>
                  <a:cubicBezTo>
                    <a:pt x="1742" y="550"/>
                    <a:pt x="1742" y="550"/>
                    <a:pt x="1742" y="550"/>
                  </a:cubicBezTo>
                  <a:cubicBezTo>
                    <a:pt x="1743" y="550"/>
                    <a:pt x="1743" y="550"/>
                    <a:pt x="1743" y="550"/>
                  </a:cubicBezTo>
                  <a:lnTo>
                    <a:pt x="1743" y="550"/>
                  </a:lnTo>
                  <a:cubicBezTo>
                    <a:pt x="1743" y="550"/>
                    <a:pt x="1743" y="550"/>
                    <a:pt x="1743" y="550"/>
                  </a:cubicBezTo>
                  <a:lnTo>
                    <a:pt x="1743" y="550"/>
                  </a:lnTo>
                  <a:cubicBezTo>
                    <a:pt x="1744" y="550"/>
                    <a:pt x="1744" y="549"/>
                    <a:pt x="1744" y="549"/>
                  </a:cubicBezTo>
                  <a:cubicBezTo>
                    <a:pt x="1744" y="549"/>
                    <a:pt x="1744" y="549"/>
                    <a:pt x="1744" y="549"/>
                  </a:cubicBezTo>
                  <a:lnTo>
                    <a:pt x="1744" y="549"/>
                  </a:lnTo>
                  <a:cubicBezTo>
                    <a:pt x="1745" y="549"/>
                    <a:pt x="1746" y="548"/>
                    <a:pt x="1749" y="548"/>
                  </a:cubicBezTo>
                  <a:cubicBezTo>
                    <a:pt x="1750" y="547"/>
                    <a:pt x="1751" y="547"/>
                    <a:pt x="1753" y="545"/>
                  </a:cubicBezTo>
                  <a:lnTo>
                    <a:pt x="1753" y="545"/>
                  </a:lnTo>
                  <a:lnTo>
                    <a:pt x="1751" y="547"/>
                  </a:lnTo>
                  <a:cubicBezTo>
                    <a:pt x="1802" y="522"/>
                    <a:pt x="1854" y="498"/>
                    <a:pt x="1907" y="473"/>
                  </a:cubicBezTo>
                  <a:cubicBezTo>
                    <a:pt x="1976" y="444"/>
                    <a:pt x="2044" y="411"/>
                    <a:pt x="2109" y="373"/>
                  </a:cubicBezTo>
                  <a:cubicBezTo>
                    <a:pt x="2150" y="347"/>
                    <a:pt x="2192" y="315"/>
                    <a:pt x="2218" y="272"/>
                  </a:cubicBezTo>
                  <a:cubicBezTo>
                    <a:pt x="2225" y="259"/>
                    <a:pt x="2233" y="246"/>
                    <a:pt x="2240" y="233"/>
                  </a:cubicBezTo>
                  <a:cubicBezTo>
                    <a:pt x="2269" y="179"/>
                    <a:pt x="2305" y="116"/>
                    <a:pt x="2277" y="55"/>
                  </a:cubicBezTo>
                  <a:cubicBezTo>
                    <a:pt x="2261" y="19"/>
                    <a:pt x="2227" y="0"/>
                    <a:pt x="2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4"/>
            <p:cNvSpPr/>
            <p:nvPr/>
          </p:nvSpPr>
          <p:spPr>
            <a:xfrm>
              <a:off x="1558750" y="4593875"/>
              <a:ext cx="57500" cy="245450"/>
            </a:xfrm>
            <a:custGeom>
              <a:avLst/>
              <a:gdLst/>
              <a:ahLst/>
              <a:cxnLst/>
              <a:rect l="l" t="t" r="r" b="b"/>
              <a:pathLst>
                <a:path w="2300" h="9818" extrusionOk="0">
                  <a:moveTo>
                    <a:pt x="2268" y="307"/>
                  </a:moveTo>
                  <a:cubicBezTo>
                    <a:pt x="2267" y="309"/>
                    <a:pt x="2267" y="310"/>
                    <a:pt x="2267" y="311"/>
                  </a:cubicBezTo>
                  <a:lnTo>
                    <a:pt x="2267" y="311"/>
                  </a:lnTo>
                  <a:cubicBezTo>
                    <a:pt x="2267" y="310"/>
                    <a:pt x="2267" y="309"/>
                    <a:pt x="2268" y="307"/>
                  </a:cubicBezTo>
                  <a:close/>
                  <a:moveTo>
                    <a:pt x="2267" y="311"/>
                  </a:moveTo>
                  <a:lnTo>
                    <a:pt x="2267" y="311"/>
                  </a:lnTo>
                  <a:cubicBezTo>
                    <a:pt x="2267" y="313"/>
                    <a:pt x="2266" y="314"/>
                    <a:pt x="2266" y="316"/>
                  </a:cubicBezTo>
                  <a:lnTo>
                    <a:pt x="2266" y="316"/>
                  </a:lnTo>
                  <a:cubicBezTo>
                    <a:pt x="2266" y="314"/>
                    <a:pt x="2267" y="313"/>
                    <a:pt x="2267" y="311"/>
                  </a:cubicBezTo>
                  <a:close/>
                  <a:moveTo>
                    <a:pt x="2243" y="428"/>
                  </a:moveTo>
                  <a:cubicBezTo>
                    <a:pt x="2243" y="429"/>
                    <a:pt x="2243" y="430"/>
                    <a:pt x="2243" y="430"/>
                  </a:cubicBezTo>
                  <a:cubicBezTo>
                    <a:pt x="2243" y="430"/>
                    <a:pt x="2243" y="429"/>
                    <a:pt x="2243" y="428"/>
                  </a:cubicBezTo>
                  <a:close/>
                  <a:moveTo>
                    <a:pt x="624" y="8096"/>
                  </a:moveTo>
                  <a:lnTo>
                    <a:pt x="624" y="8096"/>
                  </a:lnTo>
                  <a:cubicBezTo>
                    <a:pt x="623" y="8098"/>
                    <a:pt x="623" y="8099"/>
                    <a:pt x="623" y="8101"/>
                  </a:cubicBezTo>
                  <a:lnTo>
                    <a:pt x="623" y="8101"/>
                  </a:lnTo>
                  <a:cubicBezTo>
                    <a:pt x="624" y="8099"/>
                    <a:pt x="624" y="8097"/>
                    <a:pt x="624" y="8096"/>
                  </a:cubicBezTo>
                  <a:close/>
                  <a:moveTo>
                    <a:pt x="524" y="8610"/>
                  </a:moveTo>
                  <a:cubicBezTo>
                    <a:pt x="524" y="8611"/>
                    <a:pt x="524" y="8613"/>
                    <a:pt x="523" y="8614"/>
                  </a:cubicBezTo>
                  <a:cubicBezTo>
                    <a:pt x="524" y="8613"/>
                    <a:pt x="524" y="8611"/>
                    <a:pt x="524" y="8610"/>
                  </a:cubicBezTo>
                  <a:close/>
                  <a:moveTo>
                    <a:pt x="163" y="8725"/>
                  </a:moveTo>
                  <a:cubicBezTo>
                    <a:pt x="163" y="8727"/>
                    <a:pt x="163" y="8728"/>
                    <a:pt x="162" y="8729"/>
                  </a:cubicBezTo>
                  <a:lnTo>
                    <a:pt x="162" y="8729"/>
                  </a:lnTo>
                  <a:cubicBezTo>
                    <a:pt x="163" y="8728"/>
                    <a:pt x="163" y="8727"/>
                    <a:pt x="163" y="8725"/>
                  </a:cubicBezTo>
                  <a:close/>
                  <a:moveTo>
                    <a:pt x="365" y="9481"/>
                  </a:moveTo>
                  <a:lnTo>
                    <a:pt x="365" y="9481"/>
                  </a:lnTo>
                  <a:cubicBezTo>
                    <a:pt x="365" y="9482"/>
                    <a:pt x="365" y="9483"/>
                    <a:pt x="365" y="9484"/>
                  </a:cubicBezTo>
                  <a:cubicBezTo>
                    <a:pt x="365" y="9483"/>
                    <a:pt x="365" y="9482"/>
                    <a:pt x="365" y="9481"/>
                  </a:cubicBezTo>
                  <a:close/>
                  <a:moveTo>
                    <a:pt x="326" y="9712"/>
                  </a:moveTo>
                  <a:lnTo>
                    <a:pt x="326" y="9712"/>
                  </a:lnTo>
                  <a:cubicBezTo>
                    <a:pt x="326" y="9714"/>
                    <a:pt x="325" y="9715"/>
                    <a:pt x="325" y="9717"/>
                  </a:cubicBezTo>
                  <a:lnTo>
                    <a:pt x="325" y="9717"/>
                  </a:lnTo>
                  <a:cubicBezTo>
                    <a:pt x="326" y="9715"/>
                    <a:pt x="326" y="9713"/>
                    <a:pt x="326" y="9712"/>
                  </a:cubicBezTo>
                  <a:close/>
                  <a:moveTo>
                    <a:pt x="2000" y="0"/>
                  </a:moveTo>
                  <a:cubicBezTo>
                    <a:pt x="1960" y="0"/>
                    <a:pt x="1925" y="26"/>
                    <a:pt x="1914" y="65"/>
                  </a:cubicBezTo>
                  <a:cubicBezTo>
                    <a:pt x="1903" y="105"/>
                    <a:pt x="1894" y="144"/>
                    <a:pt x="1886" y="184"/>
                  </a:cubicBezTo>
                  <a:cubicBezTo>
                    <a:pt x="1873" y="197"/>
                    <a:pt x="1865" y="214"/>
                    <a:pt x="1862" y="233"/>
                  </a:cubicBezTo>
                  <a:lnTo>
                    <a:pt x="1824" y="465"/>
                  </a:lnTo>
                  <a:cubicBezTo>
                    <a:pt x="1824" y="466"/>
                    <a:pt x="1824" y="467"/>
                    <a:pt x="1823" y="469"/>
                  </a:cubicBezTo>
                  <a:cubicBezTo>
                    <a:pt x="1823" y="472"/>
                    <a:pt x="1821" y="476"/>
                    <a:pt x="1821" y="478"/>
                  </a:cubicBezTo>
                  <a:cubicBezTo>
                    <a:pt x="1820" y="482"/>
                    <a:pt x="1818" y="486"/>
                    <a:pt x="1816" y="490"/>
                  </a:cubicBezTo>
                  <a:cubicBezTo>
                    <a:pt x="1805" y="545"/>
                    <a:pt x="1795" y="600"/>
                    <a:pt x="1787" y="655"/>
                  </a:cubicBezTo>
                  <a:cubicBezTo>
                    <a:pt x="1779" y="688"/>
                    <a:pt x="1773" y="722"/>
                    <a:pt x="1767" y="754"/>
                  </a:cubicBezTo>
                  <a:lnTo>
                    <a:pt x="1712" y="1033"/>
                  </a:lnTo>
                  <a:cubicBezTo>
                    <a:pt x="1696" y="1118"/>
                    <a:pt x="1680" y="1204"/>
                    <a:pt x="1664" y="1290"/>
                  </a:cubicBezTo>
                  <a:cubicBezTo>
                    <a:pt x="1648" y="1372"/>
                    <a:pt x="1632" y="1456"/>
                    <a:pt x="1619" y="1539"/>
                  </a:cubicBezTo>
                  <a:cubicBezTo>
                    <a:pt x="1603" y="1647"/>
                    <a:pt x="1586" y="1755"/>
                    <a:pt x="1571" y="1864"/>
                  </a:cubicBezTo>
                  <a:cubicBezTo>
                    <a:pt x="1558" y="1957"/>
                    <a:pt x="1546" y="2051"/>
                    <a:pt x="1533" y="2143"/>
                  </a:cubicBezTo>
                  <a:cubicBezTo>
                    <a:pt x="1531" y="2163"/>
                    <a:pt x="1528" y="2184"/>
                    <a:pt x="1526" y="2203"/>
                  </a:cubicBezTo>
                  <a:cubicBezTo>
                    <a:pt x="1516" y="2227"/>
                    <a:pt x="1507" y="2252"/>
                    <a:pt x="1500" y="2278"/>
                  </a:cubicBezTo>
                  <a:cubicBezTo>
                    <a:pt x="1494" y="2275"/>
                    <a:pt x="1486" y="2273"/>
                    <a:pt x="1479" y="2272"/>
                  </a:cubicBezTo>
                  <a:cubicBezTo>
                    <a:pt x="1476" y="2272"/>
                    <a:pt x="1472" y="2272"/>
                    <a:pt x="1469" y="2272"/>
                  </a:cubicBezTo>
                  <a:cubicBezTo>
                    <a:pt x="1430" y="2272"/>
                    <a:pt x="1392" y="2298"/>
                    <a:pt x="1382" y="2337"/>
                  </a:cubicBezTo>
                  <a:cubicBezTo>
                    <a:pt x="1376" y="2366"/>
                    <a:pt x="1370" y="2397"/>
                    <a:pt x="1364" y="2427"/>
                  </a:cubicBezTo>
                  <a:cubicBezTo>
                    <a:pt x="1357" y="2446"/>
                    <a:pt x="1355" y="2464"/>
                    <a:pt x="1353" y="2482"/>
                  </a:cubicBezTo>
                  <a:lnTo>
                    <a:pt x="1353" y="2479"/>
                  </a:lnTo>
                  <a:cubicBezTo>
                    <a:pt x="1351" y="2484"/>
                    <a:pt x="1350" y="2489"/>
                    <a:pt x="1350" y="2494"/>
                  </a:cubicBezTo>
                  <a:cubicBezTo>
                    <a:pt x="1349" y="2499"/>
                    <a:pt x="1348" y="2504"/>
                    <a:pt x="1348" y="2509"/>
                  </a:cubicBezTo>
                  <a:cubicBezTo>
                    <a:pt x="1331" y="2597"/>
                    <a:pt x="1314" y="2686"/>
                    <a:pt x="1299" y="2776"/>
                  </a:cubicBezTo>
                  <a:cubicBezTo>
                    <a:pt x="1282" y="2872"/>
                    <a:pt x="1269" y="2970"/>
                    <a:pt x="1254" y="3067"/>
                  </a:cubicBezTo>
                  <a:cubicBezTo>
                    <a:pt x="1241" y="3164"/>
                    <a:pt x="1227" y="3259"/>
                    <a:pt x="1215" y="3356"/>
                  </a:cubicBezTo>
                  <a:cubicBezTo>
                    <a:pt x="1207" y="3409"/>
                    <a:pt x="1198" y="3462"/>
                    <a:pt x="1190" y="3516"/>
                  </a:cubicBezTo>
                  <a:cubicBezTo>
                    <a:pt x="1175" y="3586"/>
                    <a:pt x="1159" y="3656"/>
                    <a:pt x="1146" y="3726"/>
                  </a:cubicBezTo>
                  <a:cubicBezTo>
                    <a:pt x="1141" y="3751"/>
                    <a:pt x="1150" y="3775"/>
                    <a:pt x="1165" y="3794"/>
                  </a:cubicBezTo>
                  <a:cubicBezTo>
                    <a:pt x="1155" y="3840"/>
                    <a:pt x="1146" y="3886"/>
                    <a:pt x="1138" y="3932"/>
                  </a:cubicBezTo>
                  <a:cubicBezTo>
                    <a:pt x="1107" y="3933"/>
                    <a:pt x="1078" y="3949"/>
                    <a:pt x="1063" y="3978"/>
                  </a:cubicBezTo>
                  <a:cubicBezTo>
                    <a:pt x="1047" y="4012"/>
                    <a:pt x="1041" y="4053"/>
                    <a:pt x="1037" y="4090"/>
                  </a:cubicBezTo>
                  <a:cubicBezTo>
                    <a:pt x="1032" y="4138"/>
                    <a:pt x="1032" y="4186"/>
                    <a:pt x="1030" y="4233"/>
                  </a:cubicBezTo>
                  <a:cubicBezTo>
                    <a:pt x="1020" y="4407"/>
                    <a:pt x="991" y="4578"/>
                    <a:pt x="970" y="4749"/>
                  </a:cubicBezTo>
                  <a:cubicBezTo>
                    <a:pt x="969" y="4765"/>
                    <a:pt x="967" y="4780"/>
                    <a:pt x="965" y="4795"/>
                  </a:cubicBezTo>
                  <a:cubicBezTo>
                    <a:pt x="933" y="5002"/>
                    <a:pt x="898" y="5208"/>
                    <a:pt x="862" y="5415"/>
                  </a:cubicBezTo>
                  <a:cubicBezTo>
                    <a:pt x="857" y="5446"/>
                    <a:pt x="854" y="5477"/>
                    <a:pt x="849" y="5507"/>
                  </a:cubicBezTo>
                  <a:cubicBezTo>
                    <a:pt x="848" y="5508"/>
                    <a:pt x="845" y="5509"/>
                    <a:pt x="845" y="5512"/>
                  </a:cubicBezTo>
                  <a:cubicBezTo>
                    <a:pt x="829" y="5549"/>
                    <a:pt x="824" y="5590"/>
                    <a:pt x="816" y="5632"/>
                  </a:cubicBezTo>
                  <a:cubicBezTo>
                    <a:pt x="810" y="5656"/>
                    <a:pt x="807" y="5681"/>
                    <a:pt x="802" y="5705"/>
                  </a:cubicBezTo>
                  <a:cubicBezTo>
                    <a:pt x="796" y="5744"/>
                    <a:pt x="788" y="5782"/>
                    <a:pt x="780" y="5821"/>
                  </a:cubicBezTo>
                  <a:cubicBezTo>
                    <a:pt x="761" y="5914"/>
                    <a:pt x="741" y="6006"/>
                    <a:pt x="722" y="6099"/>
                  </a:cubicBezTo>
                  <a:cubicBezTo>
                    <a:pt x="641" y="6467"/>
                    <a:pt x="554" y="6837"/>
                    <a:pt x="467" y="7204"/>
                  </a:cubicBezTo>
                  <a:cubicBezTo>
                    <a:pt x="425" y="7371"/>
                    <a:pt x="384" y="7540"/>
                    <a:pt x="353" y="7710"/>
                  </a:cubicBezTo>
                  <a:lnTo>
                    <a:pt x="342" y="7779"/>
                  </a:lnTo>
                  <a:cubicBezTo>
                    <a:pt x="338" y="7795"/>
                    <a:pt x="334" y="7812"/>
                    <a:pt x="332" y="7826"/>
                  </a:cubicBezTo>
                  <a:cubicBezTo>
                    <a:pt x="323" y="7862"/>
                    <a:pt x="317" y="7900"/>
                    <a:pt x="309" y="7936"/>
                  </a:cubicBezTo>
                  <a:cubicBezTo>
                    <a:pt x="307" y="7941"/>
                    <a:pt x="304" y="7944"/>
                    <a:pt x="303" y="7951"/>
                  </a:cubicBezTo>
                  <a:cubicBezTo>
                    <a:pt x="297" y="7980"/>
                    <a:pt x="292" y="8011"/>
                    <a:pt x="288" y="8041"/>
                  </a:cubicBezTo>
                  <a:cubicBezTo>
                    <a:pt x="278" y="8098"/>
                    <a:pt x="268" y="8155"/>
                    <a:pt x="256" y="8212"/>
                  </a:cubicBezTo>
                  <a:cubicBezTo>
                    <a:pt x="223" y="8385"/>
                    <a:pt x="194" y="8559"/>
                    <a:pt x="162" y="8732"/>
                  </a:cubicBezTo>
                  <a:lnTo>
                    <a:pt x="162" y="8732"/>
                  </a:lnTo>
                  <a:cubicBezTo>
                    <a:pt x="162" y="8731"/>
                    <a:pt x="162" y="8730"/>
                    <a:pt x="162" y="8729"/>
                  </a:cubicBezTo>
                  <a:lnTo>
                    <a:pt x="162" y="8729"/>
                  </a:lnTo>
                  <a:cubicBezTo>
                    <a:pt x="148" y="8795"/>
                    <a:pt x="136" y="8861"/>
                    <a:pt x="119" y="8927"/>
                  </a:cubicBezTo>
                  <a:cubicBezTo>
                    <a:pt x="103" y="8986"/>
                    <a:pt x="90" y="9045"/>
                    <a:pt x="80" y="9105"/>
                  </a:cubicBezTo>
                  <a:cubicBezTo>
                    <a:pt x="63" y="9200"/>
                    <a:pt x="53" y="9295"/>
                    <a:pt x="34" y="9389"/>
                  </a:cubicBezTo>
                  <a:lnTo>
                    <a:pt x="34" y="9386"/>
                  </a:lnTo>
                  <a:cubicBezTo>
                    <a:pt x="25" y="9427"/>
                    <a:pt x="16" y="9470"/>
                    <a:pt x="10" y="9512"/>
                  </a:cubicBezTo>
                  <a:cubicBezTo>
                    <a:pt x="6" y="9537"/>
                    <a:pt x="4" y="9562"/>
                    <a:pt x="3" y="9587"/>
                  </a:cubicBezTo>
                  <a:cubicBezTo>
                    <a:pt x="0" y="9634"/>
                    <a:pt x="42" y="9673"/>
                    <a:pt x="87" y="9676"/>
                  </a:cubicBezTo>
                  <a:lnTo>
                    <a:pt x="92" y="9676"/>
                  </a:lnTo>
                  <a:cubicBezTo>
                    <a:pt x="106" y="9676"/>
                    <a:pt x="117" y="9673"/>
                    <a:pt x="127" y="9668"/>
                  </a:cubicBezTo>
                  <a:cubicBezTo>
                    <a:pt x="132" y="9677"/>
                    <a:pt x="141" y="9685"/>
                    <a:pt x="149" y="9691"/>
                  </a:cubicBezTo>
                  <a:cubicBezTo>
                    <a:pt x="148" y="9701"/>
                    <a:pt x="146" y="9709"/>
                    <a:pt x="146" y="9718"/>
                  </a:cubicBezTo>
                  <a:cubicBezTo>
                    <a:pt x="142" y="9766"/>
                    <a:pt x="173" y="9811"/>
                    <a:pt x="221" y="9817"/>
                  </a:cubicBezTo>
                  <a:lnTo>
                    <a:pt x="228" y="9817"/>
                  </a:lnTo>
                  <a:cubicBezTo>
                    <a:pt x="230" y="9817"/>
                    <a:pt x="232" y="9818"/>
                    <a:pt x="234" y="9818"/>
                  </a:cubicBezTo>
                  <a:cubicBezTo>
                    <a:pt x="276" y="9818"/>
                    <a:pt x="318" y="9784"/>
                    <a:pt x="321" y="9740"/>
                  </a:cubicBezTo>
                  <a:cubicBezTo>
                    <a:pt x="322" y="9733"/>
                    <a:pt x="323" y="9725"/>
                    <a:pt x="325" y="9717"/>
                  </a:cubicBezTo>
                  <a:lnTo>
                    <a:pt x="325" y="9717"/>
                  </a:lnTo>
                  <a:cubicBezTo>
                    <a:pt x="325" y="9717"/>
                    <a:pt x="325" y="9717"/>
                    <a:pt x="324" y="9717"/>
                  </a:cubicBezTo>
                  <a:cubicBezTo>
                    <a:pt x="333" y="9678"/>
                    <a:pt x="342" y="9641"/>
                    <a:pt x="347" y="9603"/>
                  </a:cubicBezTo>
                  <a:cubicBezTo>
                    <a:pt x="353" y="9558"/>
                    <a:pt x="358" y="9515"/>
                    <a:pt x="368" y="9472"/>
                  </a:cubicBezTo>
                  <a:lnTo>
                    <a:pt x="368" y="9472"/>
                  </a:lnTo>
                  <a:cubicBezTo>
                    <a:pt x="367" y="9472"/>
                    <a:pt x="367" y="9473"/>
                    <a:pt x="367" y="9474"/>
                  </a:cubicBezTo>
                  <a:lnTo>
                    <a:pt x="367" y="9474"/>
                  </a:lnTo>
                  <a:cubicBezTo>
                    <a:pt x="377" y="9423"/>
                    <a:pt x="389" y="9373"/>
                    <a:pt x="399" y="9322"/>
                  </a:cubicBezTo>
                  <a:cubicBezTo>
                    <a:pt x="406" y="9279"/>
                    <a:pt x="411" y="9233"/>
                    <a:pt x="420" y="9190"/>
                  </a:cubicBezTo>
                  <a:lnTo>
                    <a:pt x="420" y="9190"/>
                  </a:lnTo>
                  <a:cubicBezTo>
                    <a:pt x="419" y="9193"/>
                    <a:pt x="419" y="9197"/>
                    <a:pt x="417" y="9201"/>
                  </a:cubicBezTo>
                  <a:cubicBezTo>
                    <a:pt x="457" y="9004"/>
                    <a:pt x="488" y="8804"/>
                    <a:pt x="525" y="8608"/>
                  </a:cubicBezTo>
                  <a:lnTo>
                    <a:pt x="525" y="8608"/>
                  </a:lnTo>
                  <a:cubicBezTo>
                    <a:pt x="525" y="8608"/>
                    <a:pt x="524" y="8609"/>
                    <a:pt x="524" y="8610"/>
                  </a:cubicBezTo>
                  <a:lnTo>
                    <a:pt x="524" y="8610"/>
                  </a:lnTo>
                  <a:cubicBezTo>
                    <a:pt x="542" y="8521"/>
                    <a:pt x="560" y="8433"/>
                    <a:pt x="577" y="8346"/>
                  </a:cubicBezTo>
                  <a:cubicBezTo>
                    <a:pt x="594" y="8265"/>
                    <a:pt x="608" y="8183"/>
                    <a:pt x="623" y="8101"/>
                  </a:cubicBezTo>
                  <a:lnTo>
                    <a:pt x="623" y="8101"/>
                  </a:lnTo>
                  <a:cubicBezTo>
                    <a:pt x="623" y="8101"/>
                    <a:pt x="623" y="8101"/>
                    <a:pt x="623" y="8101"/>
                  </a:cubicBezTo>
                  <a:cubicBezTo>
                    <a:pt x="638" y="8021"/>
                    <a:pt x="655" y="7942"/>
                    <a:pt x="673" y="7862"/>
                  </a:cubicBezTo>
                  <a:cubicBezTo>
                    <a:pt x="691" y="7786"/>
                    <a:pt x="709" y="7709"/>
                    <a:pt x="726" y="7633"/>
                  </a:cubicBezTo>
                  <a:cubicBezTo>
                    <a:pt x="744" y="7550"/>
                    <a:pt x="761" y="7467"/>
                    <a:pt x="777" y="7384"/>
                  </a:cubicBezTo>
                  <a:cubicBezTo>
                    <a:pt x="780" y="7370"/>
                    <a:pt x="781" y="7356"/>
                    <a:pt x="784" y="7344"/>
                  </a:cubicBezTo>
                  <a:cubicBezTo>
                    <a:pt x="799" y="7272"/>
                    <a:pt x="817" y="7203"/>
                    <a:pt x="832" y="7132"/>
                  </a:cubicBezTo>
                  <a:lnTo>
                    <a:pt x="886" y="6873"/>
                  </a:lnTo>
                  <a:cubicBezTo>
                    <a:pt x="906" y="6781"/>
                    <a:pt x="928" y="6689"/>
                    <a:pt x="949" y="6597"/>
                  </a:cubicBezTo>
                  <a:lnTo>
                    <a:pt x="1003" y="6347"/>
                  </a:lnTo>
                  <a:cubicBezTo>
                    <a:pt x="1021" y="6257"/>
                    <a:pt x="1038" y="6168"/>
                    <a:pt x="1059" y="6079"/>
                  </a:cubicBezTo>
                  <a:cubicBezTo>
                    <a:pt x="1080" y="5988"/>
                    <a:pt x="1103" y="5899"/>
                    <a:pt x="1128" y="5810"/>
                  </a:cubicBezTo>
                  <a:cubicBezTo>
                    <a:pt x="1171" y="5655"/>
                    <a:pt x="1207" y="5498"/>
                    <a:pt x="1243" y="5344"/>
                  </a:cubicBezTo>
                  <a:cubicBezTo>
                    <a:pt x="1277" y="5199"/>
                    <a:pt x="1288" y="5053"/>
                    <a:pt x="1309" y="4905"/>
                  </a:cubicBezTo>
                  <a:lnTo>
                    <a:pt x="1309" y="4905"/>
                  </a:lnTo>
                  <a:cubicBezTo>
                    <a:pt x="1309" y="4909"/>
                    <a:pt x="1308" y="4913"/>
                    <a:pt x="1308" y="4917"/>
                  </a:cubicBezTo>
                  <a:cubicBezTo>
                    <a:pt x="1322" y="4817"/>
                    <a:pt x="1344" y="4719"/>
                    <a:pt x="1359" y="4621"/>
                  </a:cubicBezTo>
                  <a:cubicBezTo>
                    <a:pt x="1376" y="4515"/>
                    <a:pt x="1387" y="4409"/>
                    <a:pt x="1403" y="4301"/>
                  </a:cubicBezTo>
                  <a:lnTo>
                    <a:pt x="1403" y="4301"/>
                  </a:lnTo>
                  <a:cubicBezTo>
                    <a:pt x="1403" y="4305"/>
                    <a:pt x="1402" y="4310"/>
                    <a:pt x="1402" y="4314"/>
                  </a:cubicBezTo>
                  <a:cubicBezTo>
                    <a:pt x="1412" y="4242"/>
                    <a:pt x="1422" y="4171"/>
                    <a:pt x="1434" y="4102"/>
                  </a:cubicBezTo>
                  <a:cubicBezTo>
                    <a:pt x="1452" y="4028"/>
                    <a:pt x="1470" y="3954"/>
                    <a:pt x="1485" y="3880"/>
                  </a:cubicBezTo>
                  <a:cubicBezTo>
                    <a:pt x="1499" y="3811"/>
                    <a:pt x="1511" y="3744"/>
                    <a:pt x="1527" y="3676"/>
                  </a:cubicBezTo>
                  <a:cubicBezTo>
                    <a:pt x="1542" y="3605"/>
                    <a:pt x="1562" y="3535"/>
                    <a:pt x="1580" y="3463"/>
                  </a:cubicBezTo>
                  <a:cubicBezTo>
                    <a:pt x="1597" y="3388"/>
                    <a:pt x="1613" y="3314"/>
                    <a:pt x="1627" y="3238"/>
                  </a:cubicBezTo>
                  <a:cubicBezTo>
                    <a:pt x="1638" y="3166"/>
                    <a:pt x="1647" y="3094"/>
                    <a:pt x="1660" y="3022"/>
                  </a:cubicBezTo>
                  <a:cubicBezTo>
                    <a:pt x="1673" y="2951"/>
                    <a:pt x="1689" y="2881"/>
                    <a:pt x="1702" y="2812"/>
                  </a:cubicBezTo>
                  <a:cubicBezTo>
                    <a:pt x="1711" y="2768"/>
                    <a:pt x="1721" y="2722"/>
                    <a:pt x="1730" y="2679"/>
                  </a:cubicBezTo>
                  <a:cubicBezTo>
                    <a:pt x="1736" y="2652"/>
                    <a:pt x="1742" y="2626"/>
                    <a:pt x="1747" y="2598"/>
                  </a:cubicBezTo>
                  <a:cubicBezTo>
                    <a:pt x="1789" y="2422"/>
                    <a:pt x="1830" y="2245"/>
                    <a:pt x="1874" y="2069"/>
                  </a:cubicBezTo>
                  <a:cubicBezTo>
                    <a:pt x="1897" y="1977"/>
                    <a:pt x="1922" y="1885"/>
                    <a:pt x="1949" y="1796"/>
                  </a:cubicBezTo>
                  <a:cubicBezTo>
                    <a:pt x="1975" y="1705"/>
                    <a:pt x="2001" y="1615"/>
                    <a:pt x="2025" y="1522"/>
                  </a:cubicBezTo>
                  <a:cubicBezTo>
                    <a:pt x="2048" y="1432"/>
                    <a:pt x="2066" y="1343"/>
                    <a:pt x="2084" y="1252"/>
                  </a:cubicBezTo>
                  <a:cubicBezTo>
                    <a:pt x="2101" y="1167"/>
                    <a:pt x="2118" y="1081"/>
                    <a:pt x="2134" y="996"/>
                  </a:cubicBezTo>
                  <a:cubicBezTo>
                    <a:pt x="2170" y="807"/>
                    <a:pt x="2206" y="619"/>
                    <a:pt x="2243" y="429"/>
                  </a:cubicBezTo>
                  <a:lnTo>
                    <a:pt x="2243" y="429"/>
                  </a:lnTo>
                  <a:cubicBezTo>
                    <a:pt x="2243" y="431"/>
                    <a:pt x="2242" y="433"/>
                    <a:pt x="2242" y="435"/>
                  </a:cubicBezTo>
                  <a:cubicBezTo>
                    <a:pt x="2242" y="433"/>
                    <a:pt x="2243" y="430"/>
                    <a:pt x="2244" y="427"/>
                  </a:cubicBezTo>
                  <a:lnTo>
                    <a:pt x="2244" y="427"/>
                  </a:lnTo>
                  <a:cubicBezTo>
                    <a:pt x="2243" y="427"/>
                    <a:pt x="2243" y="428"/>
                    <a:pt x="2243" y="428"/>
                  </a:cubicBezTo>
                  <a:lnTo>
                    <a:pt x="2243" y="428"/>
                  </a:lnTo>
                  <a:cubicBezTo>
                    <a:pt x="2243" y="427"/>
                    <a:pt x="2244" y="426"/>
                    <a:pt x="2244" y="425"/>
                  </a:cubicBezTo>
                  <a:lnTo>
                    <a:pt x="2244" y="425"/>
                  </a:lnTo>
                  <a:cubicBezTo>
                    <a:pt x="2245" y="423"/>
                    <a:pt x="2245" y="421"/>
                    <a:pt x="2246" y="419"/>
                  </a:cubicBezTo>
                  <a:lnTo>
                    <a:pt x="2246" y="419"/>
                  </a:lnTo>
                  <a:cubicBezTo>
                    <a:pt x="2245" y="420"/>
                    <a:pt x="2245" y="421"/>
                    <a:pt x="2245" y="422"/>
                  </a:cubicBezTo>
                  <a:lnTo>
                    <a:pt x="2245" y="422"/>
                  </a:lnTo>
                  <a:cubicBezTo>
                    <a:pt x="2252" y="387"/>
                    <a:pt x="2259" y="352"/>
                    <a:pt x="2266" y="316"/>
                  </a:cubicBezTo>
                  <a:lnTo>
                    <a:pt x="2266" y="316"/>
                  </a:lnTo>
                  <a:cubicBezTo>
                    <a:pt x="2265" y="317"/>
                    <a:pt x="2265" y="319"/>
                    <a:pt x="2264" y="320"/>
                  </a:cubicBezTo>
                  <a:cubicBezTo>
                    <a:pt x="2278" y="258"/>
                    <a:pt x="2290" y="194"/>
                    <a:pt x="2300" y="132"/>
                  </a:cubicBezTo>
                  <a:cubicBezTo>
                    <a:pt x="2299" y="90"/>
                    <a:pt x="2263" y="46"/>
                    <a:pt x="2216" y="38"/>
                  </a:cubicBezTo>
                  <a:cubicBezTo>
                    <a:pt x="2213" y="38"/>
                    <a:pt x="2211" y="38"/>
                    <a:pt x="2208" y="38"/>
                  </a:cubicBezTo>
                  <a:cubicBezTo>
                    <a:pt x="2190" y="38"/>
                    <a:pt x="2174" y="43"/>
                    <a:pt x="2159" y="52"/>
                  </a:cubicBezTo>
                  <a:cubicBezTo>
                    <a:pt x="2143" y="40"/>
                    <a:pt x="2123" y="33"/>
                    <a:pt x="2102" y="33"/>
                  </a:cubicBezTo>
                  <a:cubicBezTo>
                    <a:pt x="2100" y="33"/>
                    <a:pt x="2097" y="33"/>
                    <a:pt x="2094" y="33"/>
                  </a:cubicBezTo>
                  <a:cubicBezTo>
                    <a:pt x="2085" y="34"/>
                    <a:pt x="2078" y="37"/>
                    <a:pt x="2069" y="41"/>
                  </a:cubicBezTo>
                  <a:cubicBezTo>
                    <a:pt x="2057" y="21"/>
                    <a:pt x="2037" y="3"/>
                    <a:pt x="2011" y="1"/>
                  </a:cubicBezTo>
                  <a:cubicBezTo>
                    <a:pt x="2007" y="1"/>
                    <a:pt x="2003" y="0"/>
                    <a:pt x="2000" y="0"/>
                  </a:cubicBezTo>
                  <a:close/>
                </a:path>
              </a:pathLst>
            </a:custGeom>
            <a:solidFill>
              <a:srgbClr val="FFFFFF">
                <a:alpha val="53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4"/>
            <p:cNvSpPr/>
            <p:nvPr/>
          </p:nvSpPr>
          <p:spPr>
            <a:xfrm>
              <a:off x="1722700" y="4439550"/>
              <a:ext cx="27175" cy="410775"/>
            </a:xfrm>
            <a:custGeom>
              <a:avLst/>
              <a:gdLst/>
              <a:ahLst/>
              <a:cxnLst/>
              <a:rect l="l" t="t" r="r" b="b"/>
              <a:pathLst>
                <a:path w="1087" h="16431" extrusionOk="0">
                  <a:moveTo>
                    <a:pt x="91" y="0"/>
                  </a:moveTo>
                  <a:cubicBezTo>
                    <a:pt x="48" y="0"/>
                    <a:pt x="10" y="32"/>
                    <a:pt x="5" y="76"/>
                  </a:cubicBezTo>
                  <a:cubicBezTo>
                    <a:pt x="1" y="102"/>
                    <a:pt x="10" y="122"/>
                    <a:pt x="21" y="143"/>
                  </a:cubicBezTo>
                  <a:cubicBezTo>
                    <a:pt x="21" y="144"/>
                    <a:pt x="20" y="146"/>
                    <a:pt x="20" y="147"/>
                  </a:cubicBezTo>
                  <a:cubicBezTo>
                    <a:pt x="15" y="180"/>
                    <a:pt x="26" y="211"/>
                    <a:pt x="36" y="241"/>
                  </a:cubicBezTo>
                  <a:cubicBezTo>
                    <a:pt x="50" y="287"/>
                    <a:pt x="71" y="333"/>
                    <a:pt x="86" y="378"/>
                  </a:cubicBezTo>
                  <a:cubicBezTo>
                    <a:pt x="111" y="456"/>
                    <a:pt x="137" y="533"/>
                    <a:pt x="157" y="611"/>
                  </a:cubicBezTo>
                  <a:cubicBezTo>
                    <a:pt x="177" y="683"/>
                    <a:pt x="195" y="753"/>
                    <a:pt x="212" y="825"/>
                  </a:cubicBezTo>
                  <a:lnTo>
                    <a:pt x="220" y="856"/>
                  </a:lnTo>
                  <a:cubicBezTo>
                    <a:pt x="194" y="875"/>
                    <a:pt x="175" y="907"/>
                    <a:pt x="179" y="942"/>
                  </a:cubicBezTo>
                  <a:cubicBezTo>
                    <a:pt x="185" y="1010"/>
                    <a:pt x="196" y="1080"/>
                    <a:pt x="205" y="1149"/>
                  </a:cubicBezTo>
                  <a:cubicBezTo>
                    <a:pt x="215" y="1221"/>
                    <a:pt x="222" y="1293"/>
                    <a:pt x="231" y="1366"/>
                  </a:cubicBezTo>
                  <a:cubicBezTo>
                    <a:pt x="245" y="1500"/>
                    <a:pt x="253" y="1635"/>
                    <a:pt x="263" y="1769"/>
                  </a:cubicBezTo>
                  <a:cubicBezTo>
                    <a:pt x="274" y="2024"/>
                    <a:pt x="281" y="2278"/>
                    <a:pt x="289" y="2532"/>
                  </a:cubicBezTo>
                  <a:cubicBezTo>
                    <a:pt x="292" y="2615"/>
                    <a:pt x="293" y="2697"/>
                    <a:pt x="297" y="2780"/>
                  </a:cubicBezTo>
                  <a:cubicBezTo>
                    <a:pt x="289" y="2789"/>
                    <a:pt x="283" y="2799"/>
                    <a:pt x="279" y="2811"/>
                  </a:cubicBezTo>
                  <a:cubicBezTo>
                    <a:pt x="271" y="2840"/>
                    <a:pt x="272" y="2872"/>
                    <a:pt x="272" y="2901"/>
                  </a:cubicBezTo>
                  <a:cubicBezTo>
                    <a:pt x="271" y="2953"/>
                    <a:pt x="269" y="3005"/>
                    <a:pt x="269" y="3056"/>
                  </a:cubicBezTo>
                  <a:cubicBezTo>
                    <a:pt x="271" y="3172"/>
                    <a:pt x="274" y="3286"/>
                    <a:pt x="282" y="3403"/>
                  </a:cubicBezTo>
                  <a:cubicBezTo>
                    <a:pt x="294" y="3586"/>
                    <a:pt x="310" y="3768"/>
                    <a:pt x="329" y="3950"/>
                  </a:cubicBezTo>
                  <a:cubicBezTo>
                    <a:pt x="345" y="4142"/>
                    <a:pt x="365" y="4333"/>
                    <a:pt x="381" y="4525"/>
                  </a:cubicBezTo>
                  <a:cubicBezTo>
                    <a:pt x="400" y="4716"/>
                    <a:pt x="418" y="4907"/>
                    <a:pt x="433" y="5098"/>
                  </a:cubicBezTo>
                  <a:cubicBezTo>
                    <a:pt x="439" y="5184"/>
                    <a:pt x="447" y="5270"/>
                    <a:pt x="455" y="5355"/>
                  </a:cubicBezTo>
                  <a:cubicBezTo>
                    <a:pt x="437" y="5370"/>
                    <a:pt x="424" y="5394"/>
                    <a:pt x="424" y="5418"/>
                  </a:cubicBezTo>
                  <a:lnTo>
                    <a:pt x="424" y="5430"/>
                  </a:lnTo>
                  <a:lnTo>
                    <a:pt x="424" y="5432"/>
                  </a:lnTo>
                  <a:cubicBezTo>
                    <a:pt x="426" y="5471"/>
                    <a:pt x="428" y="5508"/>
                    <a:pt x="431" y="5547"/>
                  </a:cubicBezTo>
                  <a:cubicBezTo>
                    <a:pt x="436" y="5603"/>
                    <a:pt x="438" y="5662"/>
                    <a:pt x="443" y="5719"/>
                  </a:cubicBezTo>
                  <a:cubicBezTo>
                    <a:pt x="444" y="5742"/>
                    <a:pt x="447" y="5766"/>
                    <a:pt x="448" y="5789"/>
                  </a:cubicBezTo>
                  <a:cubicBezTo>
                    <a:pt x="453" y="5864"/>
                    <a:pt x="455" y="5938"/>
                    <a:pt x="459" y="6013"/>
                  </a:cubicBezTo>
                  <a:cubicBezTo>
                    <a:pt x="462" y="6086"/>
                    <a:pt x="463" y="6158"/>
                    <a:pt x="464" y="6232"/>
                  </a:cubicBezTo>
                  <a:cubicBezTo>
                    <a:pt x="446" y="6247"/>
                    <a:pt x="433" y="6271"/>
                    <a:pt x="433" y="6297"/>
                  </a:cubicBezTo>
                  <a:cubicBezTo>
                    <a:pt x="432" y="6349"/>
                    <a:pt x="434" y="6402"/>
                    <a:pt x="434" y="6455"/>
                  </a:cubicBezTo>
                  <a:cubicBezTo>
                    <a:pt x="436" y="6516"/>
                    <a:pt x="434" y="6576"/>
                    <a:pt x="437" y="6637"/>
                  </a:cubicBezTo>
                  <a:cubicBezTo>
                    <a:pt x="439" y="6730"/>
                    <a:pt x="442" y="6823"/>
                    <a:pt x="446" y="6916"/>
                  </a:cubicBezTo>
                  <a:cubicBezTo>
                    <a:pt x="446" y="6929"/>
                    <a:pt x="447" y="6945"/>
                    <a:pt x="447" y="6959"/>
                  </a:cubicBezTo>
                  <a:cubicBezTo>
                    <a:pt x="452" y="7141"/>
                    <a:pt x="452" y="7324"/>
                    <a:pt x="453" y="7504"/>
                  </a:cubicBezTo>
                  <a:cubicBezTo>
                    <a:pt x="454" y="7683"/>
                    <a:pt x="455" y="7861"/>
                    <a:pt x="455" y="8039"/>
                  </a:cubicBezTo>
                  <a:cubicBezTo>
                    <a:pt x="455" y="8134"/>
                    <a:pt x="455" y="8228"/>
                    <a:pt x="454" y="8322"/>
                  </a:cubicBezTo>
                  <a:lnTo>
                    <a:pt x="454" y="8450"/>
                  </a:lnTo>
                  <a:cubicBezTo>
                    <a:pt x="454" y="8487"/>
                    <a:pt x="454" y="8526"/>
                    <a:pt x="457" y="8563"/>
                  </a:cubicBezTo>
                  <a:cubicBezTo>
                    <a:pt x="460" y="8601"/>
                    <a:pt x="489" y="8627"/>
                    <a:pt x="522" y="8635"/>
                  </a:cubicBezTo>
                  <a:cubicBezTo>
                    <a:pt x="521" y="8718"/>
                    <a:pt x="522" y="8799"/>
                    <a:pt x="522" y="8882"/>
                  </a:cubicBezTo>
                  <a:cubicBezTo>
                    <a:pt x="524" y="8970"/>
                    <a:pt x="524" y="9055"/>
                    <a:pt x="525" y="9145"/>
                  </a:cubicBezTo>
                  <a:cubicBezTo>
                    <a:pt x="530" y="9343"/>
                    <a:pt x="534" y="9540"/>
                    <a:pt x="539" y="9740"/>
                  </a:cubicBezTo>
                  <a:cubicBezTo>
                    <a:pt x="544" y="9946"/>
                    <a:pt x="550" y="10151"/>
                    <a:pt x="553" y="10359"/>
                  </a:cubicBezTo>
                  <a:cubicBezTo>
                    <a:pt x="556" y="10452"/>
                    <a:pt x="557" y="10545"/>
                    <a:pt x="558" y="10638"/>
                  </a:cubicBezTo>
                  <a:cubicBezTo>
                    <a:pt x="560" y="10694"/>
                    <a:pt x="560" y="10751"/>
                    <a:pt x="561" y="10808"/>
                  </a:cubicBezTo>
                  <a:cubicBezTo>
                    <a:pt x="557" y="10881"/>
                    <a:pt x="555" y="10954"/>
                    <a:pt x="552" y="11028"/>
                  </a:cubicBezTo>
                  <a:cubicBezTo>
                    <a:pt x="550" y="11122"/>
                    <a:pt x="548" y="11219"/>
                    <a:pt x="548" y="11314"/>
                  </a:cubicBezTo>
                  <a:cubicBezTo>
                    <a:pt x="547" y="11398"/>
                    <a:pt x="552" y="11480"/>
                    <a:pt x="555" y="11565"/>
                  </a:cubicBezTo>
                  <a:cubicBezTo>
                    <a:pt x="532" y="11577"/>
                    <a:pt x="515" y="11599"/>
                    <a:pt x="510" y="11627"/>
                  </a:cubicBezTo>
                  <a:cubicBezTo>
                    <a:pt x="499" y="11708"/>
                    <a:pt x="498" y="11792"/>
                    <a:pt x="496" y="11875"/>
                  </a:cubicBezTo>
                  <a:cubicBezTo>
                    <a:pt x="495" y="11939"/>
                    <a:pt x="495" y="12002"/>
                    <a:pt x="494" y="12067"/>
                  </a:cubicBezTo>
                  <a:cubicBezTo>
                    <a:pt x="494" y="12155"/>
                    <a:pt x="496" y="12246"/>
                    <a:pt x="498" y="12336"/>
                  </a:cubicBezTo>
                  <a:cubicBezTo>
                    <a:pt x="504" y="12713"/>
                    <a:pt x="517" y="13090"/>
                    <a:pt x="515" y="13467"/>
                  </a:cubicBezTo>
                  <a:cubicBezTo>
                    <a:pt x="513" y="13671"/>
                    <a:pt x="509" y="13875"/>
                    <a:pt x="508" y="14079"/>
                  </a:cubicBezTo>
                  <a:cubicBezTo>
                    <a:pt x="506" y="14162"/>
                    <a:pt x="506" y="14244"/>
                    <a:pt x="506" y="14327"/>
                  </a:cubicBezTo>
                  <a:cubicBezTo>
                    <a:pt x="506" y="14375"/>
                    <a:pt x="505" y="14425"/>
                    <a:pt x="505" y="14472"/>
                  </a:cubicBezTo>
                  <a:cubicBezTo>
                    <a:pt x="505" y="14528"/>
                    <a:pt x="500" y="14586"/>
                    <a:pt x="511" y="14640"/>
                  </a:cubicBezTo>
                  <a:cubicBezTo>
                    <a:pt x="519" y="14672"/>
                    <a:pt x="545" y="14697"/>
                    <a:pt x="577" y="14704"/>
                  </a:cubicBezTo>
                  <a:lnTo>
                    <a:pt x="577" y="14711"/>
                  </a:lnTo>
                  <a:cubicBezTo>
                    <a:pt x="560" y="14726"/>
                    <a:pt x="547" y="14750"/>
                    <a:pt x="547" y="14776"/>
                  </a:cubicBezTo>
                  <a:cubicBezTo>
                    <a:pt x="550" y="14869"/>
                    <a:pt x="550" y="14960"/>
                    <a:pt x="555" y="15054"/>
                  </a:cubicBezTo>
                  <a:cubicBezTo>
                    <a:pt x="557" y="15118"/>
                    <a:pt x="562" y="15182"/>
                    <a:pt x="567" y="15245"/>
                  </a:cubicBezTo>
                  <a:cubicBezTo>
                    <a:pt x="570" y="15369"/>
                    <a:pt x="571" y="15494"/>
                    <a:pt x="568" y="15618"/>
                  </a:cubicBezTo>
                  <a:cubicBezTo>
                    <a:pt x="566" y="15742"/>
                    <a:pt x="563" y="15864"/>
                    <a:pt x="561" y="15987"/>
                  </a:cubicBezTo>
                  <a:cubicBezTo>
                    <a:pt x="560" y="16040"/>
                    <a:pt x="558" y="16094"/>
                    <a:pt x="561" y="16147"/>
                  </a:cubicBezTo>
                  <a:cubicBezTo>
                    <a:pt x="563" y="16195"/>
                    <a:pt x="579" y="16237"/>
                    <a:pt x="627" y="16253"/>
                  </a:cubicBezTo>
                  <a:cubicBezTo>
                    <a:pt x="640" y="16264"/>
                    <a:pt x="658" y="16269"/>
                    <a:pt x="674" y="16271"/>
                  </a:cubicBezTo>
                  <a:cubicBezTo>
                    <a:pt x="676" y="16271"/>
                    <a:pt x="678" y="16271"/>
                    <a:pt x="680" y="16271"/>
                  </a:cubicBezTo>
                  <a:cubicBezTo>
                    <a:pt x="698" y="16271"/>
                    <a:pt x="716" y="16266"/>
                    <a:pt x="731" y="16253"/>
                  </a:cubicBezTo>
                  <a:lnTo>
                    <a:pt x="732" y="16253"/>
                  </a:lnTo>
                  <a:cubicBezTo>
                    <a:pt x="743" y="16277"/>
                    <a:pt x="759" y="16298"/>
                    <a:pt x="783" y="16304"/>
                  </a:cubicBezTo>
                  <a:lnTo>
                    <a:pt x="784" y="16305"/>
                  </a:lnTo>
                  <a:cubicBezTo>
                    <a:pt x="799" y="16319"/>
                    <a:pt x="818" y="16325"/>
                    <a:pt x="838" y="16325"/>
                  </a:cubicBezTo>
                  <a:cubicBezTo>
                    <a:pt x="857" y="16325"/>
                    <a:pt x="877" y="16319"/>
                    <a:pt x="893" y="16307"/>
                  </a:cubicBezTo>
                  <a:lnTo>
                    <a:pt x="893" y="16308"/>
                  </a:lnTo>
                  <a:cubicBezTo>
                    <a:pt x="893" y="16314"/>
                    <a:pt x="895" y="16321"/>
                    <a:pt x="893" y="16329"/>
                  </a:cubicBezTo>
                  <a:cubicBezTo>
                    <a:pt x="892" y="16359"/>
                    <a:pt x="909" y="16385"/>
                    <a:pt x="932" y="16401"/>
                  </a:cubicBezTo>
                  <a:cubicBezTo>
                    <a:pt x="948" y="16418"/>
                    <a:pt x="968" y="16429"/>
                    <a:pt x="990" y="16431"/>
                  </a:cubicBezTo>
                  <a:cubicBezTo>
                    <a:pt x="1000" y="16431"/>
                    <a:pt x="1009" y="16431"/>
                    <a:pt x="1016" y="16428"/>
                  </a:cubicBezTo>
                  <a:cubicBezTo>
                    <a:pt x="1052" y="16419"/>
                    <a:pt x="1076" y="16391"/>
                    <a:pt x="1082" y="16356"/>
                  </a:cubicBezTo>
                  <a:cubicBezTo>
                    <a:pt x="1084" y="16339"/>
                    <a:pt x="1084" y="16320"/>
                    <a:pt x="1084" y="16302"/>
                  </a:cubicBezTo>
                  <a:cubicBezTo>
                    <a:pt x="1086" y="16277"/>
                    <a:pt x="1085" y="16256"/>
                    <a:pt x="1083" y="16233"/>
                  </a:cubicBezTo>
                  <a:cubicBezTo>
                    <a:pt x="1078" y="16150"/>
                    <a:pt x="1071" y="16067"/>
                    <a:pt x="1066" y="15984"/>
                  </a:cubicBezTo>
                  <a:cubicBezTo>
                    <a:pt x="1063" y="15906"/>
                    <a:pt x="1061" y="15825"/>
                    <a:pt x="1059" y="15748"/>
                  </a:cubicBezTo>
                  <a:cubicBezTo>
                    <a:pt x="1056" y="15663"/>
                    <a:pt x="1057" y="15576"/>
                    <a:pt x="1056" y="15492"/>
                  </a:cubicBezTo>
                  <a:cubicBezTo>
                    <a:pt x="1055" y="15423"/>
                    <a:pt x="1060" y="15354"/>
                    <a:pt x="1063" y="15285"/>
                  </a:cubicBezTo>
                  <a:cubicBezTo>
                    <a:pt x="1065" y="15222"/>
                    <a:pt x="1063" y="15157"/>
                    <a:pt x="1061" y="15094"/>
                  </a:cubicBezTo>
                  <a:lnTo>
                    <a:pt x="1061" y="15094"/>
                  </a:lnTo>
                  <a:cubicBezTo>
                    <a:pt x="1061" y="15095"/>
                    <a:pt x="1061" y="15096"/>
                    <a:pt x="1061" y="15098"/>
                  </a:cubicBezTo>
                  <a:cubicBezTo>
                    <a:pt x="1057" y="15030"/>
                    <a:pt x="1060" y="14961"/>
                    <a:pt x="1064" y="14893"/>
                  </a:cubicBezTo>
                  <a:cubicBezTo>
                    <a:pt x="1068" y="14817"/>
                    <a:pt x="1071" y="14741"/>
                    <a:pt x="1073" y="14664"/>
                  </a:cubicBezTo>
                  <a:lnTo>
                    <a:pt x="1081" y="14452"/>
                  </a:lnTo>
                  <a:cubicBezTo>
                    <a:pt x="1082" y="14380"/>
                    <a:pt x="1081" y="14310"/>
                    <a:pt x="1078" y="14239"/>
                  </a:cubicBezTo>
                  <a:cubicBezTo>
                    <a:pt x="1073" y="14076"/>
                    <a:pt x="1074" y="13913"/>
                    <a:pt x="1077" y="13749"/>
                  </a:cubicBezTo>
                  <a:cubicBezTo>
                    <a:pt x="1080" y="13594"/>
                    <a:pt x="1074" y="13441"/>
                    <a:pt x="1066" y="13286"/>
                  </a:cubicBezTo>
                  <a:lnTo>
                    <a:pt x="1066" y="13286"/>
                  </a:lnTo>
                  <a:cubicBezTo>
                    <a:pt x="1066" y="13287"/>
                    <a:pt x="1066" y="13288"/>
                    <a:pt x="1067" y="13289"/>
                  </a:cubicBezTo>
                  <a:cubicBezTo>
                    <a:pt x="1058" y="13121"/>
                    <a:pt x="1055" y="12954"/>
                    <a:pt x="1053" y="12788"/>
                  </a:cubicBezTo>
                  <a:cubicBezTo>
                    <a:pt x="1053" y="12765"/>
                    <a:pt x="1052" y="12744"/>
                    <a:pt x="1052" y="12722"/>
                  </a:cubicBezTo>
                  <a:cubicBezTo>
                    <a:pt x="1052" y="12702"/>
                    <a:pt x="1053" y="12685"/>
                    <a:pt x="1053" y="12666"/>
                  </a:cubicBezTo>
                  <a:cubicBezTo>
                    <a:pt x="1053" y="12589"/>
                    <a:pt x="1050" y="12512"/>
                    <a:pt x="1048" y="12435"/>
                  </a:cubicBezTo>
                  <a:cubicBezTo>
                    <a:pt x="1047" y="12350"/>
                    <a:pt x="1046" y="12267"/>
                    <a:pt x="1043" y="12181"/>
                  </a:cubicBezTo>
                  <a:cubicBezTo>
                    <a:pt x="1042" y="12136"/>
                    <a:pt x="1042" y="12092"/>
                    <a:pt x="1041" y="12047"/>
                  </a:cubicBezTo>
                  <a:cubicBezTo>
                    <a:pt x="1047" y="11913"/>
                    <a:pt x="1050" y="11779"/>
                    <a:pt x="1045" y="11645"/>
                  </a:cubicBezTo>
                  <a:cubicBezTo>
                    <a:pt x="1043" y="11602"/>
                    <a:pt x="1040" y="11561"/>
                    <a:pt x="1038" y="11519"/>
                  </a:cubicBezTo>
                  <a:cubicBezTo>
                    <a:pt x="1040" y="11483"/>
                    <a:pt x="1038" y="11444"/>
                    <a:pt x="1040" y="11408"/>
                  </a:cubicBezTo>
                  <a:cubicBezTo>
                    <a:pt x="1041" y="11324"/>
                    <a:pt x="1046" y="11238"/>
                    <a:pt x="1045" y="11154"/>
                  </a:cubicBezTo>
                  <a:cubicBezTo>
                    <a:pt x="1041" y="11004"/>
                    <a:pt x="1027" y="10854"/>
                    <a:pt x="1017" y="10703"/>
                  </a:cubicBezTo>
                  <a:cubicBezTo>
                    <a:pt x="1017" y="10662"/>
                    <a:pt x="1019" y="10621"/>
                    <a:pt x="1019" y="10580"/>
                  </a:cubicBezTo>
                  <a:cubicBezTo>
                    <a:pt x="1017" y="10440"/>
                    <a:pt x="1017" y="10301"/>
                    <a:pt x="1025" y="10162"/>
                  </a:cubicBezTo>
                  <a:cubicBezTo>
                    <a:pt x="1032" y="10020"/>
                    <a:pt x="1035" y="9880"/>
                    <a:pt x="1036" y="9741"/>
                  </a:cubicBezTo>
                  <a:cubicBezTo>
                    <a:pt x="1036" y="9601"/>
                    <a:pt x="1038" y="9462"/>
                    <a:pt x="1033" y="9323"/>
                  </a:cubicBezTo>
                  <a:cubicBezTo>
                    <a:pt x="1027" y="9172"/>
                    <a:pt x="1014" y="9023"/>
                    <a:pt x="1006" y="8873"/>
                  </a:cubicBezTo>
                  <a:lnTo>
                    <a:pt x="1006" y="8873"/>
                  </a:lnTo>
                  <a:cubicBezTo>
                    <a:pt x="1006" y="8873"/>
                    <a:pt x="1007" y="8874"/>
                    <a:pt x="1007" y="8875"/>
                  </a:cubicBezTo>
                  <a:cubicBezTo>
                    <a:pt x="1002" y="8750"/>
                    <a:pt x="995" y="8624"/>
                    <a:pt x="991" y="8498"/>
                  </a:cubicBezTo>
                  <a:cubicBezTo>
                    <a:pt x="989" y="8428"/>
                    <a:pt x="988" y="8358"/>
                    <a:pt x="984" y="8286"/>
                  </a:cubicBezTo>
                  <a:cubicBezTo>
                    <a:pt x="981" y="8232"/>
                    <a:pt x="976" y="8175"/>
                    <a:pt x="973" y="8119"/>
                  </a:cubicBezTo>
                  <a:cubicBezTo>
                    <a:pt x="968" y="8020"/>
                    <a:pt x="970" y="7919"/>
                    <a:pt x="968" y="7819"/>
                  </a:cubicBezTo>
                  <a:cubicBezTo>
                    <a:pt x="964" y="7711"/>
                    <a:pt x="954" y="7602"/>
                    <a:pt x="949" y="7492"/>
                  </a:cubicBezTo>
                  <a:lnTo>
                    <a:pt x="949" y="7504"/>
                  </a:lnTo>
                  <a:cubicBezTo>
                    <a:pt x="944" y="7381"/>
                    <a:pt x="944" y="7260"/>
                    <a:pt x="940" y="7138"/>
                  </a:cubicBezTo>
                  <a:cubicBezTo>
                    <a:pt x="938" y="7033"/>
                    <a:pt x="931" y="6928"/>
                    <a:pt x="929" y="6824"/>
                  </a:cubicBezTo>
                  <a:cubicBezTo>
                    <a:pt x="928" y="6701"/>
                    <a:pt x="928" y="6578"/>
                    <a:pt x="924" y="6458"/>
                  </a:cubicBezTo>
                  <a:cubicBezTo>
                    <a:pt x="922" y="6336"/>
                    <a:pt x="921" y="6215"/>
                    <a:pt x="914" y="6093"/>
                  </a:cubicBezTo>
                  <a:lnTo>
                    <a:pt x="914" y="6097"/>
                  </a:lnTo>
                  <a:cubicBezTo>
                    <a:pt x="911" y="6020"/>
                    <a:pt x="906" y="5944"/>
                    <a:pt x="901" y="5867"/>
                  </a:cubicBezTo>
                  <a:lnTo>
                    <a:pt x="901" y="5867"/>
                  </a:lnTo>
                  <a:cubicBezTo>
                    <a:pt x="901" y="5867"/>
                    <a:pt x="901" y="5868"/>
                    <a:pt x="902" y="5868"/>
                  </a:cubicBezTo>
                  <a:cubicBezTo>
                    <a:pt x="897" y="5793"/>
                    <a:pt x="896" y="5720"/>
                    <a:pt x="897" y="5645"/>
                  </a:cubicBezTo>
                  <a:cubicBezTo>
                    <a:pt x="898" y="5575"/>
                    <a:pt x="902" y="5504"/>
                    <a:pt x="902" y="5435"/>
                  </a:cubicBezTo>
                  <a:cubicBezTo>
                    <a:pt x="903" y="5302"/>
                    <a:pt x="902" y="5168"/>
                    <a:pt x="900" y="5035"/>
                  </a:cubicBezTo>
                  <a:cubicBezTo>
                    <a:pt x="900" y="4893"/>
                    <a:pt x="896" y="4752"/>
                    <a:pt x="892" y="4610"/>
                  </a:cubicBezTo>
                  <a:cubicBezTo>
                    <a:pt x="890" y="4530"/>
                    <a:pt x="888" y="4451"/>
                    <a:pt x="882" y="4370"/>
                  </a:cubicBezTo>
                  <a:cubicBezTo>
                    <a:pt x="876" y="4301"/>
                    <a:pt x="864" y="4231"/>
                    <a:pt x="851" y="4163"/>
                  </a:cubicBezTo>
                  <a:cubicBezTo>
                    <a:pt x="851" y="4120"/>
                    <a:pt x="852" y="4078"/>
                    <a:pt x="852" y="4037"/>
                  </a:cubicBezTo>
                  <a:cubicBezTo>
                    <a:pt x="852" y="3945"/>
                    <a:pt x="850" y="3853"/>
                    <a:pt x="847" y="3761"/>
                  </a:cubicBezTo>
                  <a:lnTo>
                    <a:pt x="847" y="3745"/>
                  </a:lnTo>
                  <a:cubicBezTo>
                    <a:pt x="847" y="3735"/>
                    <a:pt x="847" y="3725"/>
                    <a:pt x="846" y="3717"/>
                  </a:cubicBezTo>
                  <a:cubicBezTo>
                    <a:pt x="846" y="3712"/>
                    <a:pt x="846" y="3706"/>
                    <a:pt x="845" y="3702"/>
                  </a:cubicBezTo>
                  <a:cubicBezTo>
                    <a:pt x="845" y="3692"/>
                    <a:pt x="845" y="3683"/>
                    <a:pt x="844" y="3672"/>
                  </a:cubicBezTo>
                  <a:cubicBezTo>
                    <a:pt x="844" y="3667"/>
                    <a:pt x="844" y="3661"/>
                    <a:pt x="842" y="3656"/>
                  </a:cubicBezTo>
                  <a:lnTo>
                    <a:pt x="842" y="3648"/>
                  </a:lnTo>
                  <a:lnTo>
                    <a:pt x="842" y="3645"/>
                  </a:lnTo>
                  <a:lnTo>
                    <a:pt x="839" y="3567"/>
                  </a:lnTo>
                  <a:cubicBezTo>
                    <a:pt x="835" y="3527"/>
                    <a:pt x="833" y="3488"/>
                    <a:pt x="830" y="3448"/>
                  </a:cubicBezTo>
                  <a:cubicBezTo>
                    <a:pt x="814" y="3259"/>
                    <a:pt x="789" y="3069"/>
                    <a:pt x="771" y="2879"/>
                  </a:cubicBezTo>
                  <a:cubicBezTo>
                    <a:pt x="762" y="2783"/>
                    <a:pt x="754" y="2686"/>
                    <a:pt x="744" y="2589"/>
                  </a:cubicBezTo>
                  <a:cubicBezTo>
                    <a:pt x="736" y="2502"/>
                    <a:pt x="730" y="2414"/>
                    <a:pt x="718" y="2329"/>
                  </a:cubicBezTo>
                  <a:cubicBezTo>
                    <a:pt x="694" y="2144"/>
                    <a:pt x="670" y="1958"/>
                    <a:pt x="640" y="1775"/>
                  </a:cubicBezTo>
                  <a:cubicBezTo>
                    <a:pt x="627" y="1690"/>
                    <a:pt x="615" y="1604"/>
                    <a:pt x="601" y="1520"/>
                  </a:cubicBezTo>
                  <a:cubicBezTo>
                    <a:pt x="588" y="1434"/>
                    <a:pt x="570" y="1350"/>
                    <a:pt x="560" y="1267"/>
                  </a:cubicBezTo>
                  <a:cubicBezTo>
                    <a:pt x="548" y="1179"/>
                    <a:pt x="536" y="1091"/>
                    <a:pt x="520" y="1004"/>
                  </a:cubicBezTo>
                  <a:cubicBezTo>
                    <a:pt x="503" y="923"/>
                    <a:pt x="473" y="845"/>
                    <a:pt x="447" y="766"/>
                  </a:cubicBezTo>
                  <a:cubicBezTo>
                    <a:pt x="421" y="678"/>
                    <a:pt x="392" y="587"/>
                    <a:pt x="360" y="500"/>
                  </a:cubicBezTo>
                  <a:cubicBezTo>
                    <a:pt x="354" y="481"/>
                    <a:pt x="345" y="463"/>
                    <a:pt x="338" y="445"/>
                  </a:cubicBezTo>
                  <a:cubicBezTo>
                    <a:pt x="329" y="410"/>
                    <a:pt x="318" y="376"/>
                    <a:pt x="306" y="343"/>
                  </a:cubicBezTo>
                  <a:cubicBezTo>
                    <a:pt x="292" y="307"/>
                    <a:pt x="278" y="268"/>
                    <a:pt x="264" y="232"/>
                  </a:cubicBezTo>
                  <a:cubicBezTo>
                    <a:pt x="247" y="194"/>
                    <a:pt x="229" y="157"/>
                    <a:pt x="210" y="120"/>
                  </a:cubicBezTo>
                  <a:cubicBezTo>
                    <a:pt x="200" y="98"/>
                    <a:pt x="188" y="77"/>
                    <a:pt x="175" y="58"/>
                  </a:cubicBezTo>
                  <a:cubicBezTo>
                    <a:pt x="164" y="29"/>
                    <a:pt x="139" y="7"/>
                    <a:pt x="106" y="2"/>
                  </a:cubicBezTo>
                  <a:cubicBezTo>
                    <a:pt x="101" y="1"/>
                    <a:pt x="96" y="0"/>
                    <a:pt x="91" y="0"/>
                  </a:cubicBezTo>
                  <a:close/>
                </a:path>
              </a:pathLst>
            </a:custGeom>
            <a:solidFill>
              <a:srgbClr val="FFFFFF">
                <a:alpha val="53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4"/>
            <p:cNvSpPr/>
            <p:nvPr/>
          </p:nvSpPr>
          <p:spPr>
            <a:xfrm>
              <a:off x="1712425" y="3892425"/>
              <a:ext cx="12600" cy="17050"/>
            </a:xfrm>
            <a:custGeom>
              <a:avLst/>
              <a:gdLst/>
              <a:ahLst/>
              <a:cxnLst/>
              <a:rect l="l" t="t" r="r" b="b"/>
              <a:pathLst>
                <a:path w="504" h="682" extrusionOk="0">
                  <a:moveTo>
                    <a:pt x="295" y="0"/>
                  </a:moveTo>
                  <a:cubicBezTo>
                    <a:pt x="290" y="0"/>
                    <a:pt x="285" y="1"/>
                    <a:pt x="281" y="1"/>
                  </a:cubicBezTo>
                  <a:cubicBezTo>
                    <a:pt x="255" y="4"/>
                    <a:pt x="229" y="14"/>
                    <a:pt x="205" y="29"/>
                  </a:cubicBezTo>
                  <a:cubicBezTo>
                    <a:pt x="194" y="32"/>
                    <a:pt x="182" y="37"/>
                    <a:pt x="173" y="45"/>
                  </a:cubicBezTo>
                  <a:cubicBezTo>
                    <a:pt x="141" y="71"/>
                    <a:pt x="117" y="107"/>
                    <a:pt x="95" y="140"/>
                  </a:cubicBezTo>
                  <a:cubicBezTo>
                    <a:pt x="66" y="183"/>
                    <a:pt x="42" y="227"/>
                    <a:pt x="25" y="276"/>
                  </a:cubicBezTo>
                  <a:cubicBezTo>
                    <a:pt x="8" y="323"/>
                    <a:pt x="3" y="372"/>
                    <a:pt x="2" y="421"/>
                  </a:cubicBezTo>
                  <a:cubicBezTo>
                    <a:pt x="1" y="454"/>
                    <a:pt x="6" y="488"/>
                    <a:pt x="13" y="520"/>
                  </a:cubicBezTo>
                  <a:cubicBezTo>
                    <a:pt x="18" y="542"/>
                    <a:pt x="26" y="566"/>
                    <a:pt x="38" y="584"/>
                  </a:cubicBezTo>
                  <a:cubicBezTo>
                    <a:pt x="59" y="614"/>
                    <a:pt x="84" y="639"/>
                    <a:pt x="115" y="659"/>
                  </a:cubicBezTo>
                  <a:cubicBezTo>
                    <a:pt x="139" y="674"/>
                    <a:pt x="165" y="680"/>
                    <a:pt x="191" y="681"/>
                  </a:cubicBezTo>
                  <a:cubicBezTo>
                    <a:pt x="195" y="681"/>
                    <a:pt x="200" y="682"/>
                    <a:pt x="204" y="682"/>
                  </a:cubicBezTo>
                  <a:cubicBezTo>
                    <a:pt x="216" y="682"/>
                    <a:pt x="228" y="681"/>
                    <a:pt x="239" y="679"/>
                  </a:cubicBezTo>
                  <a:cubicBezTo>
                    <a:pt x="284" y="670"/>
                    <a:pt x="326" y="649"/>
                    <a:pt x="359" y="620"/>
                  </a:cubicBezTo>
                  <a:cubicBezTo>
                    <a:pt x="391" y="592"/>
                    <a:pt x="408" y="552"/>
                    <a:pt x="425" y="514"/>
                  </a:cubicBezTo>
                  <a:cubicBezTo>
                    <a:pt x="442" y="475"/>
                    <a:pt x="457" y="434"/>
                    <a:pt x="471" y="395"/>
                  </a:cubicBezTo>
                  <a:cubicBezTo>
                    <a:pt x="479" y="375"/>
                    <a:pt x="486" y="353"/>
                    <a:pt x="489" y="333"/>
                  </a:cubicBezTo>
                  <a:cubicBezTo>
                    <a:pt x="498" y="287"/>
                    <a:pt x="503" y="240"/>
                    <a:pt x="496" y="192"/>
                  </a:cubicBezTo>
                  <a:cubicBezTo>
                    <a:pt x="483" y="122"/>
                    <a:pt x="443" y="57"/>
                    <a:pt x="378" y="22"/>
                  </a:cubicBezTo>
                  <a:cubicBezTo>
                    <a:pt x="351" y="8"/>
                    <a:pt x="324"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4"/>
            <p:cNvSpPr/>
            <p:nvPr/>
          </p:nvSpPr>
          <p:spPr>
            <a:xfrm>
              <a:off x="1761500" y="3899900"/>
              <a:ext cx="12800" cy="16175"/>
            </a:xfrm>
            <a:custGeom>
              <a:avLst/>
              <a:gdLst/>
              <a:ahLst/>
              <a:cxnLst/>
              <a:rect l="l" t="t" r="r" b="b"/>
              <a:pathLst>
                <a:path w="512" h="647" extrusionOk="0">
                  <a:moveTo>
                    <a:pt x="344" y="1"/>
                  </a:moveTo>
                  <a:cubicBezTo>
                    <a:pt x="323" y="1"/>
                    <a:pt x="303" y="7"/>
                    <a:pt x="285" y="17"/>
                  </a:cubicBezTo>
                  <a:cubicBezTo>
                    <a:pt x="266" y="19"/>
                    <a:pt x="246" y="25"/>
                    <a:pt x="230" y="37"/>
                  </a:cubicBezTo>
                  <a:cubicBezTo>
                    <a:pt x="201" y="61"/>
                    <a:pt x="176" y="91"/>
                    <a:pt x="154" y="120"/>
                  </a:cubicBezTo>
                  <a:cubicBezTo>
                    <a:pt x="122" y="164"/>
                    <a:pt x="97" y="212"/>
                    <a:pt x="76" y="263"/>
                  </a:cubicBezTo>
                  <a:cubicBezTo>
                    <a:pt x="39" y="351"/>
                    <a:pt x="1" y="447"/>
                    <a:pt x="39" y="541"/>
                  </a:cubicBezTo>
                  <a:cubicBezTo>
                    <a:pt x="49" y="572"/>
                    <a:pt x="68" y="598"/>
                    <a:pt x="99" y="614"/>
                  </a:cubicBezTo>
                  <a:cubicBezTo>
                    <a:pt x="119" y="626"/>
                    <a:pt x="143" y="639"/>
                    <a:pt x="168" y="643"/>
                  </a:cubicBezTo>
                  <a:cubicBezTo>
                    <a:pt x="178" y="644"/>
                    <a:pt x="190" y="645"/>
                    <a:pt x="200" y="646"/>
                  </a:cubicBezTo>
                  <a:cubicBezTo>
                    <a:pt x="204" y="647"/>
                    <a:pt x="209" y="647"/>
                    <a:pt x="213" y="647"/>
                  </a:cubicBezTo>
                  <a:cubicBezTo>
                    <a:pt x="241" y="647"/>
                    <a:pt x="267" y="641"/>
                    <a:pt x="293" y="629"/>
                  </a:cubicBezTo>
                  <a:cubicBezTo>
                    <a:pt x="319" y="615"/>
                    <a:pt x="341" y="602"/>
                    <a:pt x="362" y="582"/>
                  </a:cubicBezTo>
                  <a:cubicBezTo>
                    <a:pt x="377" y="568"/>
                    <a:pt x="392" y="550"/>
                    <a:pt x="405" y="533"/>
                  </a:cubicBezTo>
                  <a:cubicBezTo>
                    <a:pt x="436" y="492"/>
                    <a:pt x="458" y="444"/>
                    <a:pt x="477" y="398"/>
                  </a:cubicBezTo>
                  <a:cubicBezTo>
                    <a:pt x="495" y="352"/>
                    <a:pt x="509" y="303"/>
                    <a:pt x="511" y="254"/>
                  </a:cubicBezTo>
                  <a:cubicBezTo>
                    <a:pt x="512" y="221"/>
                    <a:pt x="512" y="189"/>
                    <a:pt x="506" y="156"/>
                  </a:cubicBezTo>
                  <a:cubicBezTo>
                    <a:pt x="503" y="132"/>
                    <a:pt x="495" y="113"/>
                    <a:pt x="484" y="91"/>
                  </a:cubicBezTo>
                  <a:cubicBezTo>
                    <a:pt x="458" y="48"/>
                    <a:pt x="418" y="15"/>
                    <a:pt x="367" y="3"/>
                  </a:cubicBezTo>
                  <a:cubicBezTo>
                    <a:pt x="360" y="1"/>
                    <a:pt x="352" y="1"/>
                    <a:pt x="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4"/>
            <p:cNvSpPr/>
            <p:nvPr/>
          </p:nvSpPr>
          <p:spPr>
            <a:xfrm>
              <a:off x="1742200" y="3906425"/>
              <a:ext cx="25" cy="200"/>
            </a:xfrm>
            <a:custGeom>
              <a:avLst/>
              <a:gdLst/>
              <a:ahLst/>
              <a:cxnLst/>
              <a:rect l="l" t="t" r="r" b="b"/>
              <a:pathLst>
                <a:path w="1" h="8" extrusionOk="0">
                  <a:moveTo>
                    <a:pt x="1" y="0"/>
                  </a:moveTo>
                  <a:lnTo>
                    <a:pt x="1" y="3"/>
                  </a:lnTo>
                  <a:lnTo>
                    <a:pt x="1" y="8"/>
                  </a:lnTo>
                  <a:close/>
                </a:path>
              </a:pathLst>
            </a:custGeom>
            <a:solidFill>
              <a:srgbClr val="1D1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4"/>
            <p:cNvSpPr/>
            <p:nvPr/>
          </p:nvSpPr>
          <p:spPr>
            <a:xfrm>
              <a:off x="1715200" y="3905550"/>
              <a:ext cx="26975" cy="49050"/>
            </a:xfrm>
            <a:custGeom>
              <a:avLst/>
              <a:gdLst/>
              <a:ahLst/>
              <a:cxnLst/>
              <a:rect l="l" t="t" r="r" b="b"/>
              <a:pathLst>
                <a:path w="1079" h="1962" extrusionOk="0">
                  <a:moveTo>
                    <a:pt x="844" y="429"/>
                  </a:moveTo>
                  <a:lnTo>
                    <a:pt x="844" y="429"/>
                  </a:lnTo>
                  <a:cubicBezTo>
                    <a:pt x="843" y="431"/>
                    <a:pt x="841" y="434"/>
                    <a:pt x="839" y="436"/>
                  </a:cubicBezTo>
                  <a:lnTo>
                    <a:pt x="839" y="436"/>
                  </a:lnTo>
                  <a:cubicBezTo>
                    <a:pt x="840" y="435"/>
                    <a:pt x="841" y="433"/>
                    <a:pt x="841" y="433"/>
                  </a:cubicBezTo>
                  <a:cubicBezTo>
                    <a:pt x="842" y="431"/>
                    <a:pt x="843" y="430"/>
                    <a:pt x="844" y="429"/>
                  </a:cubicBezTo>
                  <a:close/>
                  <a:moveTo>
                    <a:pt x="788" y="510"/>
                  </a:moveTo>
                  <a:cubicBezTo>
                    <a:pt x="788" y="510"/>
                    <a:pt x="787" y="511"/>
                    <a:pt x="787" y="511"/>
                  </a:cubicBezTo>
                  <a:lnTo>
                    <a:pt x="787" y="511"/>
                  </a:lnTo>
                  <a:cubicBezTo>
                    <a:pt x="787" y="511"/>
                    <a:pt x="788" y="511"/>
                    <a:pt x="788" y="510"/>
                  </a:cubicBezTo>
                  <a:close/>
                  <a:moveTo>
                    <a:pt x="787" y="511"/>
                  </a:moveTo>
                  <a:cubicBezTo>
                    <a:pt x="787" y="511"/>
                    <a:pt x="787" y="512"/>
                    <a:pt x="787" y="512"/>
                  </a:cubicBezTo>
                  <a:lnTo>
                    <a:pt x="787" y="512"/>
                  </a:lnTo>
                  <a:cubicBezTo>
                    <a:pt x="787" y="512"/>
                    <a:pt x="787" y="511"/>
                    <a:pt x="787" y="511"/>
                  </a:cubicBezTo>
                  <a:close/>
                  <a:moveTo>
                    <a:pt x="1077" y="0"/>
                  </a:moveTo>
                  <a:cubicBezTo>
                    <a:pt x="1051" y="53"/>
                    <a:pt x="1025" y="105"/>
                    <a:pt x="999" y="157"/>
                  </a:cubicBezTo>
                  <a:cubicBezTo>
                    <a:pt x="999" y="157"/>
                    <a:pt x="999" y="159"/>
                    <a:pt x="998" y="159"/>
                  </a:cubicBezTo>
                  <a:cubicBezTo>
                    <a:pt x="998" y="160"/>
                    <a:pt x="998" y="160"/>
                    <a:pt x="996" y="161"/>
                  </a:cubicBezTo>
                  <a:cubicBezTo>
                    <a:pt x="995" y="164"/>
                    <a:pt x="995" y="165"/>
                    <a:pt x="994" y="167"/>
                  </a:cubicBezTo>
                  <a:cubicBezTo>
                    <a:pt x="991" y="173"/>
                    <a:pt x="989" y="178"/>
                    <a:pt x="988" y="183"/>
                  </a:cubicBezTo>
                  <a:cubicBezTo>
                    <a:pt x="972" y="218"/>
                    <a:pt x="957" y="253"/>
                    <a:pt x="938" y="286"/>
                  </a:cubicBezTo>
                  <a:cubicBezTo>
                    <a:pt x="919" y="322"/>
                    <a:pt x="895" y="357"/>
                    <a:pt x="870" y="391"/>
                  </a:cubicBezTo>
                  <a:cubicBezTo>
                    <a:pt x="869" y="395"/>
                    <a:pt x="866" y="399"/>
                    <a:pt x="862" y="404"/>
                  </a:cubicBezTo>
                  <a:cubicBezTo>
                    <a:pt x="861" y="407"/>
                    <a:pt x="860" y="409"/>
                    <a:pt x="857" y="412"/>
                  </a:cubicBezTo>
                  <a:cubicBezTo>
                    <a:pt x="856" y="414"/>
                    <a:pt x="855" y="417"/>
                    <a:pt x="852" y="418"/>
                  </a:cubicBezTo>
                  <a:cubicBezTo>
                    <a:pt x="852" y="418"/>
                    <a:pt x="852" y="419"/>
                    <a:pt x="851" y="419"/>
                  </a:cubicBezTo>
                  <a:cubicBezTo>
                    <a:pt x="851" y="419"/>
                    <a:pt x="851" y="419"/>
                    <a:pt x="851" y="418"/>
                  </a:cubicBezTo>
                  <a:lnTo>
                    <a:pt x="851" y="419"/>
                  </a:lnTo>
                  <a:cubicBezTo>
                    <a:pt x="848" y="422"/>
                    <a:pt x="847" y="423"/>
                    <a:pt x="845" y="425"/>
                  </a:cubicBezTo>
                  <a:lnTo>
                    <a:pt x="847" y="424"/>
                  </a:lnTo>
                  <a:lnTo>
                    <a:pt x="847" y="424"/>
                  </a:lnTo>
                  <a:cubicBezTo>
                    <a:pt x="847" y="425"/>
                    <a:pt x="845" y="425"/>
                    <a:pt x="845" y="428"/>
                  </a:cubicBezTo>
                  <a:cubicBezTo>
                    <a:pt x="845" y="428"/>
                    <a:pt x="845" y="428"/>
                    <a:pt x="844" y="429"/>
                  </a:cubicBezTo>
                  <a:lnTo>
                    <a:pt x="844" y="429"/>
                  </a:lnTo>
                  <a:cubicBezTo>
                    <a:pt x="844" y="429"/>
                    <a:pt x="844" y="429"/>
                    <a:pt x="844" y="429"/>
                  </a:cubicBezTo>
                  <a:lnTo>
                    <a:pt x="844" y="429"/>
                  </a:lnTo>
                  <a:cubicBezTo>
                    <a:pt x="842" y="430"/>
                    <a:pt x="840" y="434"/>
                    <a:pt x="839" y="437"/>
                  </a:cubicBezTo>
                  <a:lnTo>
                    <a:pt x="839" y="437"/>
                  </a:lnTo>
                  <a:cubicBezTo>
                    <a:pt x="839" y="437"/>
                    <a:pt x="839" y="436"/>
                    <a:pt x="839" y="436"/>
                  </a:cubicBezTo>
                  <a:lnTo>
                    <a:pt x="839" y="436"/>
                  </a:lnTo>
                  <a:cubicBezTo>
                    <a:pt x="839" y="437"/>
                    <a:pt x="839" y="437"/>
                    <a:pt x="838" y="438"/>
                  </a:cubicBezTo>
                  <a:cubicBezTo>
                    <a:pt x="838" y="438"/>
                    <a:pt x="838" y="437"/>
                    <a:pt x="839" y="437"/>
                  </a:cubicBezTo>
                  <a:lnTo>
                    <a:pt x="839" y="437"/>
                  </a:lnTo>
                  <a:cubicBezTo>
                    <a:pt x="821" y="462"/>
                    <a:pt x="802" y="487"/>
                    <a:pt x="787" y="512"/>
                  </a:cubicBezTo>
                  <a:cubicBezTo>
                    <a:pt x="787" y="512"/>
                    <a:pt x="787" y="512"/>
                    <a:pt x="787" y="512"/>
                  </a:cubicBezTo>
                  <a:lnTo>
                    <a:pt x="787" y="512"/>
                  </a:lnTo>
                  <a:cubicBezTo>
                    <a:pt x="785" y="514"/>
                    <a:pt x="783" y="517"/>
                    <a:pt x="780" y="518"/>
                  </a:cubicBezTo>
                  <a:lnTo>
                    <a:pt x="780" y="520"/>
                  </a:lnTo>
                  <a:cubicBezTo>
                    <a:pt x="779" y="521"/>
                    <a:pt x="778" y="524"/>
                    <a:pt x="778" y="526"/>
                  </a:cubicBezTo>
                  <a:cubicBezTo>
                    <a:pt x="777" y="527"/>
                    <a:pt x="777" y="528"/>
                    <a:pt x="775" y="529"/>
                  </a:cubicBezTo>
                  <a:lnTo>
                    <a:pt x="775" y="531"/>
                  </a:lnTo>
                  <a:lnTo>
                    <a:pt x="774" y="531"/>
                  </a:lnTo>
                  <a:lnTo>
                    <a:pt x="773" y="532"/>
                  </a:lnTo>
                  <a:cubicBezTo>
                    <a:pt x="772" y="534"/>
                    <a:pt x="770" y="537"/>
                    <a:pt x="768" y="539"/>
                  </a:cubicBezTo>
                  <a:cubicBezTo>
                    <a:pt x="769" y="538"/>
                    <a:pt x="769" y="536"/>
                    <a:pt x="770" y="534"/>
                  </a:cubicBezTo>
                  <a:lnTo>
                    <a:pt x="770" y="534"/>
                  </a:lnTo>
                  <a:cubicBezTo>
                    <a:pt x="738" y="584"/>
                    <a:pt x="703" y="632"/>
                    <a:pt x="662" y="676"/>
                  </a:cubicBezTo>
                  <a:lnTo>
                    <a:pt x="635" y="703"/>
                  </a:lnTo>
                  <a:cubicBezTo>
                    <a:pt x="614" y="727"/>
                    <a:pt x="594" y="750"/>
                    <a:pt x="572" y="771"/>
                  </a:cubicBezTo>
                  <a:cubicBezTo>
                    <a:pt x="546" y="796"/>
                    <a:pt x="520" y="817"/>
                    <a:pt x="494" y="838"/>
                  </a:cubicBezTo>
                  <a:cubicBezTo>
                    <a:pt x="447" y="871"/>
                    <a:pt x="400" y="900"/>
                    <a:pt x="351" y="930"/>
                  </a:cubicBezTo>
                  <a:cubicBezTo>
                    <a:pt x="290" y="969"/>
                    <a:pt x="226" y="1008"/>
                    <a:pt x="177" y="1063"/>
                  </a:cubicBezTo>
                  <a:cubicBezTo>
                    <a:pt x="70" y="1183"/>
                    <a:pt x="0" y="1351"/>
                    <a:pt x="31" y="1513"/>
                  </a:cubicBezTo>
                  <a:cubicBezTo>
                    <a:pt x="48" y="1600"/>
                    <a:pt x="82" y="1678"/>
                    <a:pt x="132" y="1748"/>
                  </a:cubicBezTo>
                  <a:cubicBezTo>
                    <a:pt x="176" y="1811"/>
                    <a:pt x="232" y="1859"/>
                    <a:pt x="299" y="1898"/>
                  </a:cubicBezTo>
                  <a:cubicBezTo>
                    <a:pt x="370" y="1937"/>
                    <a:pt x="454" y="1956"/>
                    <a:pt x="536" y="1960"/>
                  </a:cubicBezTo>
                  <a:cubicBezTo>
                    <a:pt x="540" y="1960"/>
                    <a:pt x="545" y="1960"/>
                    <a:pt x="549" y="1961"/>
                  </a:cubicBezTo>
                  <a:cubicBezTo>
                    <a:pt x="558" y="1961"/>
                    <a:pt x="567" y="1961"/>
                    <a:pt x="576" y="1961"/>
                  </a:cubicBezTo>
                  <a:cubicBezTo>
                    <a:pt x="604" y="1961"/>
                    <a:pt x="634" y="1960"/>
                    <a:pt x="663" y="1957"/>
                  </a:cubicBezTo>
                  <a:cubicBezTo>
                    <a:pt x="707" y="1951"/>
                    <a:pt x="752" y="1940"/>
                    <a:pt x="797" y="1930"/>
                  </a:cubicBezTo>
                  <a:cubicBezTo>
                    <a:pt x="823" y="1924"/>
                    <a:pt x="843" y="1908"/>
                    <a:pt x="856" y="1886"/>
                  </a:cubicBezTo>
                  <a:lnTo>
                    <a:pt x="856" y="1886"/>
                  </a:lnTo>
                  <a:cubicBezTo>
                    <a:pt x="843" y="1887"/>
                    <a:pt x="829" y="1888"/>
                    <a:pt x="815" y="1888"/>
                  </a:cubicBezTo>
                  <a:cubicBezTo>
                    <a:pt x="810" y="1888"/>
                    <a:pt x="804" y="1888"/>
                    <a:pt x="799" y="1888"/>
                  </a:cubicBezTo>
                  <a:lnTo>
                    <a:pt x="790" y="1888"/>
                  </a:lnTo>
                  <a:cubicBezTo>
                    <a:pt x="774" y="1886"/>
                    <a:pt x="759" y="1885"/>
                    <a:pt x="743" y="1883"/>
                  </a:cubicBezTo>
                  <a:cubicBezTo>
                    <a:pt x="714" y="1877"/>
                    <a:pt x="686" y="1874"/>
                    <a:pt x="656" y="1870"/>
                  </a:cubicBezTo>
                  <a:cubicBezTo>
                    <a:pt x="601" y="1863"/>
                    <a:pt x="549" y="1843"/>
                    <a:pt x="498" y="1823"/>
                  </a:cubicBezTo>
                  <a:cubicBezTo>
                    <a:pt x="496" y="1823"/>
                    <a:pt x="495" y="1822"/>
                    <a:pt x="494" y="1822"/>
                  </a:cubicBezTo>
                  <a:cubicBezTo>
                    <a:pt x="457" y="1807"/>
                    <a:pt x="420" y="1788"/>
                    <a:pt x="389" y="1764"/>
                  </a:cubicBezTo>
                  <a:cubicBezTo>
                    <a:pt x="375" y="1752"/>
                    <a:pt x="360" y="1739"/>
                    <a:pt x="348" y="1726"/>
                  </a:cubicBezTo>
                  <a:lnTo>
                    <a:pt x="329" y="1708"/>
                  </a:lnTo>
                  <a:cubicBezTo>
                    <a:pt x="328" y="1708"/>
                    <a:pt x="328" y="1707"/>
                    <a:pt x="328" y="1707"/>
                  </a:cubicBezTo>
                  <a:cubicBezTo>
                    <a:pt x="322" y="1702"/>
                    <a:pt x="317" y="1697"/>
                    <a:pt x="310" y="1690"/>
                  </a:cubicBezTo>
                  <a:cubicBezTo>
                    <a:pt x="299" y="1677"/>
                    <a:pt x="287" y="1664"/>
                    <a:pt x="276" y="1650"/>
                  </a:cubicBezTo>
                  <a:lnTo>
                    <a:pt x="277" y="1650"/>
                  </a:lnTo>
                  <a:cubicBezTo>
                    <a:pt x="268" y="1638"/>
                    <a:pt x="260" y="1626"/>
                    <a:pt x="251" y="1612"/>
                  </a:cubicBezTo>
                  <a:cubicBezTo>
                    <a:pt x="242" y="1597"/>
                    <a:pt x="232" y="1580"/>
                    <a:pt x="225" y="1563"/>
                  </a:cubicBezTo>
                  <a:cubicBezTo>
                    <a:pt x="224" y="1561"/>
                    <a:pt x="224" y="1560"/>
                    <a:pt x="224" y="1560"/>
                  </a:cubicBezTo>
                  <a:lnTo>
                    <a:pt x="224" y="1561"/>
                  </a:lnTo>
                  <a:cubicBezTo>
                    <a:pt x="224" y="1560"/>
                    <a:pt x="224" y="1559"/>
                    <a:pt x="222" y="1559"/>
                  </a:cubicBezTo>
                  <a:cubicBezTo>
                    <a:pt x="217" y="1544"/>
                    <a:pt x="214" y="1530"/>
                    <a:pt x="210" y="1516"/>
                  </a:cubicBezTo>
                  <a:cubicBezTo>
                    <a:pt x="206" y="1498"/>
                    <a:pt x="202" y="1480"/>
                    <a:pt x="199" y="1462"/>
                  </a:cubicBezTo>
                  <a:cubicBezTo>
                    <a:pt x="198" y="1450"/>
                    <a:pt x="198" y="1437"/>
                    <a:pt x="198" y="1425"/>
                  </a:cubicBezTo>
                  <a:cubicBezTo>
                    <a:pt x="198" y="1419"/>
                    <a:pt x="199" y="1413"/>
                    <a:pt x="199" y="1406"/>
                  </a:cubicBezTo>
                  <a:cubicBezTo>
                    <a:pt x="204" y="1385"/>
                    <a:pt x="209" y="1365"/>
                    <a:pt x="214" y="1344"/>
                  </a:cubicBezTo>
                  <a:cubicBezTo>
                    <a:pt x="219" y="1327"/>
                    <a:pt x="225" y="1311"/>
                    <a:pt x="231" y="1294"/>
                  </a:cubicBezTo>
                  <a:cubicBezTo>
                    <a:pt x="237" y="1282"/>
                    <a:pt x="243" y="1270"/>
                    <a:pt x="250" y="1256"/>
                  </a:cubicBezTo>
                  <a:cubicBezTo>
                    <a:pt x="260" y="1240"/>
                    <a:pt x="273" y="1223"/>
                    <a:pt x="284" y="1207"/>
                  </a:cubicBezTo>
                  <a:cubicBezTo>
                    <a:pt x="292" y="1196"/>
                    <a:pt x="302" y="1186"/>
                    <a:pt x="310" y="1176"/>
                  </a:cubicBezTo>
                  <a:cubicBezTo>
                    <a:pt x="323" y="1163"/>
                    <a:pt x="336" y="1152"/>
                    <a:pt x="349" y="1142"/>
                  </a:cubicBezTo>
                  <a:cubicBezTo>
                    <a:pt x="396" y="1109"/>
                    <a:pt x="443" y="1078"/>
                    <a:pt x="493" y="1048"/>
                  </a:cubicBezTo>
                  <a:cubicBezTo>
                    <a:pt x="539" y="1018"/>
                    <a:pt x="586" y="988"/>
                    <a:pt x="629" y="952"/>
                  </a:cubicBezTo>
                  <a:cubicBezTo>
                    <a:pt x="676" y="913"/>
                    <a:pt x="721" y="868"/>
                    <a:pt x="763" y="821"/>
                  </a:cubicBezTo>
                  <a:cubicBezTo>
                    <a:pt x="802" y="776"/>
                    <a:pt x="840" y="733"/>
                    <a:pt x="872" y="683"/>
                  </a:cubicBezTo>
                  <a:cubicBezTo>
                    <a:pt x="905" y="635"/>
                    <a:pt x="937" y="585"/>
                    <a:pt x="959" y="532"/>
                  </a:cubicBezTo>
                  <a:cubicBezTo>
                    <a:pt x="984" y="472"/>
                    <a:pt x="1004" y="413"/>
                    <a:pt x="1021" y="351"/>
                  </a:cubicBezTo>
                  <a:cubicBezTo>
                    <a:pt x="1036" y="293"/>
                    <a:pt x="1048" y="235"/>
                    <a:pt x="1058" y="177"/>
                  </a:cubicBezTo>
                  <a:cubicBezTo>
                    <a:pt x="1066" y="133"/>
                    <a:pt x="1071" y="88"/>
                    <a:pt x="1076" y="44"/>
                  </a:cubicBezTo>
                  <a:lnTo>
                    <a:pt x="1076" y="43"/>
                  </a:lnTo>
                  <a:lnTo>
                    <a:pt x="1076" y="42"/>
                  </a:lnTo>
                  <a:cubicBezTo>
                    <a:pt x="1076" y="38"/>
                    <a:pt x="1076" y="37"/>
                    <a:pt x="1077" y="36"/>
                  </a:cubicBezTo>
                  <a:cubicBezTo>
                    <a:pt x="1079" y="23"/>
                    <a:pt x="1079" y="12"/>
                    <a:pt x="1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4"/>
            <p:cNvSpPr/>
            <p:nvPr/>
          </p:nvSpPr>
          <p:spPr>
            <a:xfrm>
              <a:off x="1722725" y="3973825"/>
              <a:ext cx="175" cy="150"/>
            </a:xfrm>
            <a:custGeom>
              <a:avLst/>
              <a:gdLst/>
              <a:ahLst/>
              <a:cxnLst/>
              <a:rect l="l" t="t" r="r" b="b"/>
              <a:pathLst>
                <a:path w="7" h="6" extrusionOk="0">
                  <a:moveTo>
                    <a:pt x="1" y="1"/>
                  </a:moveTo>
                  <a:cubicBezTo>
                    <a:pt x="2" y="3"/>
                    <a:pt x="3" y="3"/>
                    <a:pt x="4" y="4"/>
                  </a:cubicBezTo>
                  <a:cubicBezTo>
                    <a:pt x="5" y="4"/>
                    <a:pt x="5" y="5"/>
                    <a:pt x="7" y="5"/>
                  </a:cubicBezTo>
                  <a:cubicBezTo>
                    <a:pt x="6" y="4"/>
                    <a:pt x="4" y="3"/>
                    <a:pt x="1" y="1"/>
                  </a:cubicBezTo>
                  <a:close/>
                </a:path>
              </a:pathLst>
            </a:custGeom>
            <a:solidFill>
              <a:srgbClr val="1D1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4"/>
            <p:cNvSpPr/>
            <p:nvPr/>
          </p:nvSpPr>
          <p:spPr>
            <a:xfrm>
              <a:off x="1713800" y="3965875"/>
              <a:ext cx="49475" cy="16000"/>
            </a:xfrm>
            <a:custGeom>
              <a:avLst/>
              <a:gdLst/>
              <a:ahLst/>
              <a:cxnLst/>
              <a:rect l="l" t="t" r="r" b="b"/>
              <a:pathLst>
                <a:path w="1979" h="640" extrusionOk="0">
                  <a:moveTo>
                    <a:pt x="1976" y="0"/>
                  </a:moveTo>
                  <a:cubicBezTo>
                    <a:pt x="1966" y="8"/>
                    <a:pt x="1956" y="18"/>
                    <a:pt x="1948" y="25"/>
                  </a:cubicBezTo>
                  <a:cubicBezTo>
                    <a:pt x="1896" y="66"/>
                    <a:pt x="1837" y="101"/>
                    <a:pt x="1783" y="137"/>
                  </a:cubicBezTo>
                  <a:cubicBezTo>
                    <a:pt x="1758" y="153"/>
                    <a:pt x="1732" y="168"/>
                    <a:pt x="1706" y="183"/>
                  </a:cubicBezTo>
                  <a:cubicBezTo>
                    <a:pt x="1678" y="198"/>
                    <a:pt x="1649" y="211"/>
                    <a:pt x="1620" y="225"/>
                  </a:cubicBezTo>
                  <a:lnTo>
                    <a:pt x="1619" y="225"/>
                  </a:lnTo>
                  <a:cubicBezTo>
                    <a:pt x="1561" y="253"/>
                    <a:pt x="1502" y="284"/>
                    <a:pt x="1444" y="309"/>
                  </a:cubicBezTo>
                  <a:cubicBezTo>
                    <a:pt x="1439" y="312"/>
                    <a:pt x="1433" y="314"/>
                    <a:pt x="1427" y="317"/>
                  </a:cubicBezTo>
                  <a:cubicBezTo>
                    <a:pt x="1375" y="344"/>
                    <a:pt x="1324" y="369"/>
                    <a:pt x="1269" y="391"/>
                  </a:cubicBezTo>
                  <a:lnTo>
                    <a:pt x="1270" y="391"/>
                  </a:lnTo>
                  <a:cubicBezTo>
                    <a:pt x="1228" y="408"/>
                    <a:pt x="1185" y="423"/>
                    <a:pt x="1141" y="437"/>
                  </a:cubicBezTo>
                  <a:cubicBezTo>
                    <a:pt x="1112" y="444"/>
                    <a:pt x="1081" y="449"/>
                    <a:pt x="1050" y="453"/>
                  </a:cubicBezTo>
                  <a:cubicBezTo>
                    <a:pt x="1002" y="458"/>
                    <a:pt x="952" y="462"/>
                    <a:pt x="904" y="463"/>
                  </a:cubicBezTo>
                  <a:cubicBezTo>
                    <a:pt x="872" y="463"/>
                    <a:pt x="841" y="462"/>
                    <a:pt x="809" y="459"/>
                  </a:cubicBezTo>
                  <a:lnTo>
                    <a:pt x="809" y="459"/>
                  </a:lnTo>
                  <a:cubicBezTo>
                    <a:pt x="810" y="460"/>
                    <a:pt x="813" y="461"/>
                    <a:pt x="814" y="461"/>
                  </a:cubicBezTo>
                  <a:cubicBezTo>
                    <a:pt x="811" y="461"/>
                    <a:pt x="810" y="460"/>
                    <a:pt x="809" y="459"/>
                  </a:cubicBezTo>
                  <a:lnTo>
                    <a:pt x="809" y="459"/>
                  </a:lnTo>
                  <a:cubicBezTo>
                    <a:pt x="809" y="459"/>
                    <a:pt x="809" y="459"/>
                    <a:pt x="809" y="459"/>
                  </a:cubicBezTo>
                  <a:lnTo>
                    <a:pt x="809" y="459"/>
                  </a:lnTo>
                  <a:cubicBezTo>
                    <a:pt x="809" y="459"/>
                    <a:pt x="809" y="459"/>
                    <a:pt x="809" y="459"/>
                  </a:cubicBezTo>
                  <a:lnTo>
                    <a:pt x="809" y="459"/>
                  </a:lnTo>
                  <a:cubicBezTo>
                    <a:pt x="809" y="459"/>
                    <a:pt x="809" y="459"/>
                    <a:pt x="809" y="459"/>
                  </a:cubicBezTo>
                  <a:lnTo>
                    <a:pt x="809" y="459"/>
                  </a:lnTo>
                  <a:cubicBezTo>
                    <a:pt x="809" y="459"/>
                    <a:pt x="809" y="459"/>
                    <a:pt x="809" y="459"/>
                  </a:cubicBezTo>
                  <a:lnTo>
                    <a:pt x="808" y="459"/>
                  </a:lnTo>
                  <a:cubicBezTo>
                    <a:pt x="785" y="457"/>
                    <a:pt x="766" y="452"/>
                    <a:pt x="746" y="448"/>
                  </a:cubicBezTo>
                  <a:cubicBezTo>
                    <a:pt x="736" y="446"/>
                    <a:pt x="727" y="443"/>
                    <a:pt x="718" y="439"/>
                  </a:cubicBezTo>
                  <a:cubicBezTo>
                    <a:pt x="689" y="436"/>
                    <a:pt x="658" y="428"/>
                    <a:pt x="628" y="421"/>
                  </a:cubicBezTo>
                  <a:cubicBezTo>
                    <a:pt x="537" y="399"/>
                    <a:pt x="452" y="360"/>
                    <a:pt x="367" y="322"/>
                  </a:cubicBezTo>
                  <a:cubicBezTo>
                    <a:pt x="300" y="291"/>
                    <a:pt x="236" y="251"/>
                    <a:pt x="171" y="210"/>
                  </a:cubicBezTo>
                  <a:cubicBezTo>
                    <a:pt x="112" y="172"/>
                    <a:pt x="55" y="128"/>
                    <a:pt x="1" y="82"/>
                  </a:cubicBezTo>
                  <a:lnTo>
                    <a:pt x="1" y="82"/>
                  </a:lnTo>
                  <a:cubicBezTo>
                    <a:pt x="3" y="93"/>
                    <a:pt x="5" y="103"/>
                    <a:pt x="10" y="114"/>
                  </a:cubicBezTo>
                  <a:cubicBezTo>
                    <a:pt x="40" y="165"/>
                    <a:pt x="77" y="214"/>
                    <a:pt x="113" y="261"/>
                  </a:cubicBezTo>
                  <a:cubicBezTo>
                    <a:pt x="155" y="319"/>
                    <a:pt x="215" y="360"/>
                    <a:pt x="271" y="403"/>
                  </a:cubicBezTo>
                  <a:cubicBezTo>
                    <a:pt x="307" y="431"/>
                    <a:pt x="340" y="461"/>
                    <a:pt x="379" y="485"/>
                  </a:cubicBezTo>
                  <a:cubicBezTo>
                    <a:pt x="415" y="509"/>
                    <a:pt x="454" y="525"/>
                    <a:pt x="493" y="542"/>
                  </a:cubicBezTo>
                  <a:cubicBezTo>
                    <a:pt x="529" y="557"/>
                    <a:pt x="566" y="572"/>
                    <a:pt x="602" y="586"/>
                  </a:cubicBezTo>
                  <a:cubicBezTo>
                    <a:pt x="638" y="599"/>
                    <a:pt x="675" y="613"/>
                    <a:pt x="715" y="622"/>
                  </a:cubicBezTo>
                  <a:cubicBezTo>
                    <a:pt x="757" y="632"/>
                    <a:pt x="800" y="637"/>
                    <a:pt x="844" y="638"/>
                  </a:cubicBezTo>
                  <a:cubicBezTo>
                    <a:pt x="868" y="639"/>
                    <a:pt x="892" y="639"/>
                    <a:pt x="916" y="639"/>
                  </a:cubicBezTo>
                  <a:cubicBezTo>
                    <a:pt x="926" y="639"/>
                    <a:pt x="937" y="639"/>
                    <a:pt x="947" y="639"/>
                  </a:cubicBezTo>
                  <a:cubicBezTo>
                    <a:pt x="975" y="638"/>
                    <a:pt x="1009" y="636"/>
                    <a:pt x="1042" y="633"/>
                  </a:cubicBezTo>
                  <a:cubicBezTo>
                    <a:pt x="1076" y="629"/>
                    <a:pt x="1112" y="625"/>
                    <a:pt x="1145" y="617"/>
                  </a:cubicBezTo>
                  <a:cubicBezTo>
                    <a:pt x="1283" y="584"/>
                    <a:pt x="1415" y="524"/>
                    <a:pt x="1539" y="456"/>
                  </a:cubicBezTo>
                  <a:cubicBezTo>
                    <a:pt x="1604" y="420"/>
                    <a:pt x="1668" y="379"/>
                    <a:pt x="1727" y="332"/>
                  </a:cubicBezTo>
                  <a:cubicBezTo>
                    <a:pt x="1778" y="292"/>
                    <a:pt x="1820" y="245"/>
                    <a:pt x="1860" y="193"/>
                  </a:cubicBezTo>
                  <a:cubicBezTo>
                    <a:pt x="1860" y="193"/>
                    <a:pt x="1861" y="193"/>
                    <a:pt x="1861" y="192"/>
                  </a:cubicBezTo>
                  <a:cubicBezTo>
                    <a:pt x="1861" y="190"/>
                    <a:pt x="1862" y="190"/>
                    <a:pt x="1864" y="189"/>
                  </a:cubicBezTo>
                  <a:lnTo>
                    <a:pt x="1864" y="188"/>
                  </a:lnTo>
                  <a:lnTo>
                    <a:pt x="1865" y="186"/>
                  </a:lnTo>
                  <a:cubicBezTo>
                    <a:pt x="1897" y="147"/>
                    <a:pt x="1933" y="108"/>
                    <a:pt x="1961" y="65"/>
                  </a:cubicBezTo>
                  <a:cubicBezTo>
                    <a:pt x="1974" y="44"/>
                    <a:pt x="1979" y="23"/>
                    <a:pt x="19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4"/>
            <p:cNvSpPr/>
            <p:nvPr/>
          </p:nvSpPr>
          <p:spPr>
            <a:xfrm>
              <a:off x="1714425" y="3867150"/>
              <a:ext cx="24000" cy="5400"/>
            </a:xfrm>
            <a:custGeom>
              <a:avLst/>
              <a:gdLst/>
              <a:ahLst/>
              <a:cxnLst/>
              <a:rect l="l" t="t" r="r" b="b"/>
              <a:pathLst>
                <a:path w="960" h="216" extrusionOk="0">
                  <a:moveTo>
                    <a:pt x="426" y="0"/>
                  </a:moveTo>
                  <a:cubicBezTo>
                    <a:pt x="396" y="0"/>
                    <a:pt x="365" y="1"/>
                    <a:pt x="335" y="5"/>
                  </a:cubicBezTo>
                  <a:cubicBezTo>
                    <a:pt x="299" y="10"/>
                    <a:pt x="263" y="16"/>
                    <a:pt x="228" y="28"/>
                  </a:cubicBezTo>
                  <a:cubicBezTo>
                    <a:pt x="189" y="41"/>
                    <a:pt x="149" y="56"/>
                    <a:pt x="113" y="78"/>
                  </a:cubicBezTo>
                  <a:cubicBezTo>
                    <a:pt x="76" y="100"/>
                    <a:pt x="40" y="125"/>
                    <a:pt x="15" y="161"/>
                  </a:cubicBezTo>
                  <a:cubicBezTo>
                    <a:pt x="8" y="171"/>
                    <a:pt x="1" y="184"/>
                    <a:pt x="0" y="197"/>
                  </a:cubicBezTo>
                  <a:cubicBezTo>
                    <a:pt x="19" y="193"/>
                    <a:pt x="36" y="190"/>
                    <a:pt x="55" y="186"/>
                  </a:cubicBezTo>
                  <a:cubicBezTo>
                    <a:pt x="96" y="181"/>
                    <a:pt x="142" y="179"/>
                    <a:pt x="184" y="178"/>
                  </a:cubicBezTo>
                  <a:cubicBezTo>
                    <a:pt x="193" y="178"/>
                    <a:pt x="202" y="178"/>
                    <a:pt x="211" y="179"/>
                  </a:cubicBezTo>
                  <a:cubicBezTo>
                    <a:pt x="221" y="180"/>
                    <a:pt x="231" y="180"/>
                    <a:pt x="242" y="180"/>
                  </a:cubicBezTo>
                  <a:cubicBezTo>
                    <a:pt x="273" y="179"/>
                    <a:pt x="303" y="179"/>
                    <a:pt x="334" y="178"/>
                  </a:cubicBezTo>
                  <a:cubicBezTo>
                    <a:pt x="366" y="175"/>
                    <a:pt x="397" y="173"/>
                    <a:pt x="429" y="173"/>
                  </a:cubicBezTo>
                  <a:cubicBezTo>
                    <a:pt x="460" y="173"/>
                    <a:pt x="491" y="174"/>
                    <a:pt x="521" y="174"/>
                  </a:cubicBezTo>
                  <a:cubicBezTo>
                    <a:pt x="556" y="174"/>
                    <a:pt x="588" y="180"/>
                    <a:pt x="620" y="184"/>
                  </a:cubicBezTo>
                  <a:cubicBezTo>
                    <a:pt x="616" y="183"/>
                    <a:pt x="612" y="183"/>
                    <a:pt x="608" y="181"/>
                  </a:cubicBezTo>
                  <a:lnTo>
                    <a:pt x="608" y="181"/>
                  </a:lnTo>
                  <a:cubicBezTo>
                    <a:pt x="654" y="189"/>
                    <a:pt x="700" y="191"/>
                    <a:pt x="744" y="194"/>
                  </a:cubicBezTo>
                  <a:cubicBezTo>
                    <a:pt x="773" y="195"/>
                    <a:pt x="804" y="196"/>
                    <a:pt x="832" y="200"/>
                  </a:cubicBezTo>
                  <a:cubicBezTo>
                    <a:pt x="857" y="202"/>
                    <a:pt x="882" y="206"/>
                    <a:pt x="907" y="210"/>
                  </a:cubicBezTo>
                  <a:cubicBezTo>
                    <a:pt x="903" y="208"/>
                    <a:pt x="899" y="208"/>
                    <a:pt x="896" y="207"/>
                  </a:cubicBezTo>
                  <a:lnTo>
                    <a:pt x="896" y="207"/>
                  </a:lnTo>
                  <a:cubicBezTo>
                    <a:pt x="917" y="210"/>
                    <a:pt x="938" y="212"/>
                    <a:pt x="959" y="215"/>
                  </a:cubicBezTo>
                  <a:cubicBezTo>
                    <a:pt x="953" y="206"/>
                    <a:pt x="945" y="197"/>
                    <a:pt x="935" y="191"/>
                  </a:cubicBezTo>
                  <a:cubicBezTo>
                    <a:pt x="867" y="139"/>
                    <a:pt x="794" y="96"/>
                    <a:pt x="713" y="63"/>
                  </a:cubicBezTo>
                  <a:cubicBezTo>
                    <a:pt x="672" y="47"/>
                    <a:pt x="633" y="30"/>
                    <a:pt x="590" y="19"/>
                  </a:cubicBezTo>
                  <a:cubicBezTo>
                    <a:pt x="548" y="10"/>
                    <a:pt x="507" y="3"/>
                    <a:pt x="466" y="1"/>
                  </a:cubicBezTo>
                  <a:cubicBezTo>
                    <a:pt x="452" y="0"/>
                    <a:pt x="439"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4"/>
            <p:cNvSpPr/>
            <p:nvPr/>
          </p:nvSpPr>
          <p:spPr>
            <a:xfrm>
              <a:off x="1819600" y="3924200"/>
              <a:ext cx="20475" cy="35700"/>
            </a:xfrm>
            <a:custGeom>
              <a:avLst/>
              <a:gdLst/>
              <a:ahLst/>
              <a:cxnLst/>
              <a:rect l="l" t="t" r="r" b="b"/>
              <a:pathLst>
                <a:path w="819" h="1428" extrusionOk="0">
                  <a:moveTo>
                    <a:pt x="369" y="1008"/>
                  </a:moveTo>
                  <a:lnTo>
                    <a:pt x="369" y="1008"/>
                  </a:lnTo>
                  <a:cubicBezTo>
                    <a:pt x="368" y="1008"/>
                    <a:pt x="366" y="1009"/>
                    <a:pt x="364" y="1010"/>
                  </a:cubicBezTo>
                  <a:cubicBezTo>
                    <a:pt x="366" y="1009"/>
                    <a:pt x="368" y="1009"/>
                    <a:pt x="369" y="1008"/>
                  </a:cubicBezTo>
                  <a:close/>
                  <a:moveTo>
                    <a:pt x="648" y="1"/>
                  </a:moveTo>
                  <a:cubicBezTo>
                    <a:pt x="629" y="1"/>
                    <a:pt x="611" y="2"/>
                    <a:pt x="594" y="5"/>
                  </a:cubicBezTo>
                  <a:cubicBezTo>
                    <a:pt x="566" y="10"/>
                    <a:pt x="540" y="15"/>
                    <a:pt x="515" y="24"/>
                  </a:cubicBezTo>
                  <a:cubicBezTo>
                    <a:pt x="457" y="45"/>
                    <a:pt x="404" y="76"/>
                    <a:pt x="362" y="122"/>
                  </a:cubicBezTo>
                  <a:cubicBezTo>
                    <a:pt x="308" y="178"/>
                    <a:pt x="269" y="242"/>
                    <a:pt x="254" y="318"/>
                  </a:cubicBezTo>
                  <a:cubicBezTo>
                    <a:pt x="243" y="369"/>
                    <a:pt x="251" y="431"/>
                    <a:pt x="282" y="473"/>
                  </a:cubicBezTo>
                  <a:cubicBezTo>
                    <a:pt x="302" y="499"/>
                    <a:pt x="324" y="515"/>
                    <a:pt x="350" y="533"/>
                  </a:cubicBezTo>
                  <a:cubicBezTo>
                    <a:pt x="368" y="544"/>
                    <a:pt x="390" y="550"/>
                    <a:pt x="410" y="560"/>
                  </a:cubicBezTo>
                  <a:cubicBezTo>
                    <a:pt x="414" y="561"/>
                    <a:pt x="415" y="561"/>
                    <a:pt x="416" y="562"/>
                  </a:cubicBezTo>
                  <a:lnTo>
                    <a:pt x="420" y="566"/>
                  </a:lnTo>
                  <a:cubicBezTo>
                    <a:pt x="422" y="569"/>
                    <a:pt x="425" y="572"/>
                    <a:pt x="426" y="576"/>
                  </a:cubicBezTo>
                  <a:cubicBezTo>
                    <a:pt x="429" y="580"/>
                    <a:pt x="430" y="585"/>
                    <a:pt x="432" y="588"/>
                  </a:cubicBezTo>
                  <a:cubicBezTo>
                    <a:pt x="435" y="597"/>
                    <a:pt x="437" y="604"/>
                    <a:pt x="440" y="612"/>
                  </a:cubicBezTo>
                  <a:cubicBezTo>
                    <a:pt x="442" y="626"/>
                    <a:pt x="445" y="639"/>
                    <a:pt x="446" y="653"/>
                  </a:cubicBezTo>
                  <a:cubicBezTo>
                    <a:pt x="446" y="667"/>
                    <a:pt x="446" y="679"/>
                    <a:pt x="447" y="694"/>
                  </a:cubicBezTo>
                  <a:cubicBezTo>
                    <a:pt x="446" y="717"/>
                    <a:pt x="442" y="739"/>
                    <a:pt x="439" y="761"/>
                  </a:cubicBezTo>
                  <a:cubicBezTo>
                    <a:pt x="437" y="767"/>
                    <a:pt x="435" y="775"/>
                    <a:pt x="434" y="782"/>
                  </a:cubicBezTo>
                  <a:cubicBezTo>
                    <a:pt x="432" y="787"/>
                    <a:pt x="430" y="793"/>
                    <a:pt x="427" y="799"/>
                  </a:cubicBezTo>
                  <a:cubicBezTo>
                    <a:pt x="425" y="804"/>
                    <a:pt x="422" y="810"/>
                    <a:pt x="420" y="817"/>
                  </a:cubicBezTo>
                  <a:cubicBezTo>
                    <a:pt x="416" y="822"/>
                    <a:pt x="411" y="827"/>
                    <a:pt x="408" y="833"/>
                  </a:cubicBezTo>
                  <a:cubicBezTo>
                    <a:pt x="404" y="838"/>
                    <a:pt x="400" y="843"/>
                    <a:pt x="395" y="848"/>
                  </a:cubicBezTo>
                  <a:cubicBezTo>
                    <a:pt x="391" y="851"/>
                    <a:pt x="388" y="854"/>
                    <a:pt x="384" y="856"/>
                  </a:cubicBezTo>
                  <a:cubicBezTo>
                    <a:pt x="379" y="858"/>
                    <a:pt x="375" y="860"/>
                    <a:pt x="373" y="863"/>
                  </a:cubicBezTo>
                  <a:cubicBezTo>
                    <a:pt x="372" y="863"/>
                    <a:pt x="370" y="864"/>
                    <a:pt x="369" y="864"/>
                  </a:cubicBezTo>
                  <a:cubicBezTo>
                    <a:pt x="367" y="864"/>
                    <a:pt x="363" y="864"/>
                    <a:pt x="360" y="865"/>
                  </a:cubicBezTo>
                  <a:lnTo>
                    <a:pt x="354" y="865"/>
                  </a:lnTo>
                  <a:cubicBezTo>
                    <a:pt x="349" y="864"/>
                    <a:pt x="342" y="864"/>
                    <a:pt x="336" y="863"/>
                  </a:cubicBezTo>
                  <a:lnTo>
                    <a:pt x="336" y="863"/>
                  </a:lnTo>
                  <a:cubicBezTo>
                    <a:pt x="318" y="859"/>
                    <a:pt x="300" y="856"/>
                    <a:pt x="282" y="854"/>
                  </a:cubicBezTo>
                  <a:cubicBezTo>
                    <a:pt x="275" y="852"/>
                    <a:pt x="267" y="852"/>
                    <a:pt x="259" y="852"/>
                  </a:cubicBezTo>
                  <a:cubicBezTo>
                    <a:pt x="241" y="852"/>
                    <a:pt x="222" y="855"/>
                    <a:pt x="204" y="858"/>
                  </a:cubicBezTo>
                  <a:cubicBezTo>
                    <a:pt x="157" y="865"/>
                    <a:pt x="116" y="896"/>
                    <a:pt x="81" y="927"/>
                  </a:cubicBezTo>
                  <a:cubicBezTo>
                    <a:pt x="40" y="963"/>
                    <a:pt x="21" y="1021"/>
                    <a:pt x="9" y="1075"/>
                  </a:cubicBezTo>
                  <a:cubicBezTo>
                    <a:pt x="1" y="1123"/>
                    <a:pt x="6" y="1176"/>
                    <a:pt x="22" y="1222"/>
                  </a:cubicBezTo>
                  <a:cubicBezTo>
                    <a:pt x="35" y="1269"/>
                    <a:pt x="60" y="1315"/>
                    <a:pt x="100" y="1349"/>
                  </a:cubicBezTo>
                  <a:cubicBezTo>
                    <a:pt x="122" y="1369"/>
                    <a:pt x="145" y="1384"/>
                    <a:pt x="171" y="1397"/>
                  </a:cubicBezTo>
                  <a:cubicBezTo>
                    <a:pt x="195" y="1410"/>
                    <a:pt x="220" y="1415"/>
                    <a:pt x="245" y="1421"/>
                  </a:cubicBezTo>
                  <a:cubicBezTo>
                    <a:pt x="262" y="1426"/>
                    <a:pt x="280" y="1428"/>
                    <a:pt x="298" y="1428"/>
                  </a:cubicBezTo>
                  <a:cubicBezTo>
                    <a:pt x="303" y="1428"/>
                    <a:pt x="309" y="1428"/>
                    <a:pt x="314" y="1428"/>
                  </a:cubicBezTo>
                  <a:cubicBezTo>
                    <a:pt x="345" y="1428"/>
                    <a:pt x="375" y="1425"/>
                    <a:pt x="405" y="1416"/>
                  </a:cubicBezTo>
                  <a:cubicBezTo>
                    <a:pt x="426" y="1410"/>
                    <a:pt x="447" y="1401"/>
                    <a:pt x="466" y="1391"/>
                  </a:cubicBezTo>
                  <a:lnTo>
                    <a:pt x="442" y="1386"/>
                  </a:lnTo>
                  <a:cubicBezTo>
                    <a:pt x="429" y="1382"/>
                    <a:pt x="415" y="1381"/>
                    <a:pt x="400" y="1377"/>
                  </a:cubicBezTo>
                  <a:cubicBezTo>
                    <a:pt x="385" y="1374"/>
                    <a:pt x="369" y="1369"/>
                    <a:pt x="354" y="1364"/>
                  </a:cubicBezTo>
                  <a:cubicBezTo>
                    <a:pt x="350" y="1362"/>
                    <a:pt x="348" y="1361"/>
                    <a:pt x="344" y="1360"/>
                  </a:cubicBezTo>
                  <a:cubicBezTo>
                    <a:pt x="326" y="1354"/>
                    <a:pt x="306" y="1348"/>
                    <a:pt x="287" y="1339"/>
                  </a:cubicBezTo>
                  <a:cubicBezTo>
                    <a:pt x="264" y="1328"/>
                    <a:pt x="243" y="1314"/>
                    <a:pt x="224" y="1295"/>
                  </a:cubicBezTo>
                  <a:cubicBezTo>
                    <a:pt x="199" y="1271"/>
                    <a:pt x="182" y="1240"/>
                    <a:pt x="174" y="1207"/>
                  </a:cubicBezTo>
                  <a:cubicBezTo>
                    <a:pt x="171" y="1188"/>
                    <a:pt x="169" y="1163"/>
                    <a:pt x="173" y="1143"/>
                  </a:cubicBezTo>
                  <a:cubicBezTo>
                    <a:pt x="172" y="1122"/>
                    <a:pt x="176" y="1102"/>
                    <a:pt x="184" y="1083"/>
                  </a:cubicBezTo>
                  <a:cubicBezTo>
                    <a:pt x="187" y="1080"/>
                    <a:pt x="188" y="1077"/>
                    <a:pt x="189" y="1073"/>
                  </a:cubicBezTo>
                  <a:cubicBezTo>
                    <a:pt x="192" y="1068"/>
                    <a:pt x="194" y="1064"/>
                    <a:pt x="197" y="1060"/>
                  </a:cubicBezTo>
                  <a:cubicBezTo>
                    <a:pt x="199" y="1056"/>
                    <a:pt x="203" y="1052"/>
                    <a:pt x="205" y="1049"/>
                  </a:cubicBezTo>
                  <a:cubicBezTo>
                    <a:pt x="209" y="1045"/>
                    <a:pt x="212" y="1042"/>
                    <a:pt x="215" y="1040"/>
                  </a:cubicBezTo>
                  <a:cubicBezTo>
                    <a:pt x="220" y="1039"/>
                    <a:pt x="224" y="1036"/>
                    <a:pt x="226" y="1033"/>
                  </a:cubicBezTo>
                  <a:cubicBezTo>
                    <a:pt x="230" y="1031"/>
                    <a:pt x="233" y="1030"/>
                    <a:pt x="236" y="1029"/>
                  </a:cubicBezTo>
                  <a:lnTo>
                    <a:pt x="238" y="1029"/>
                  </a:lnTo>
                  <a:cubicBezTo>
                    <a:pt x="251" y="1023"/>
                    <a:pt x="265" y="1020"/>
                    <a:pt x="280" y="1020"/>
                  </a:cubicBezTo>
                  <a:cubicBezTo>
                    <a:pt x="293" y="1015"/>
                    <a:pt x="307" y="1014"/>
                    <a:pt x="323" y="1013"/>
                  </a:cubicBezTo>
                  <a:lnTo>
                    <a:pt x="350" y="1013"/>
                  </a:lnTo>
                  <a:cubicBezTo>
                    <a:pt x="358" y="1011"/>
                    <a:pt x="366" y="1009"/>
                    <a:pt x="374" y="1006"/>
                  </a:cubicBezTo>
                  <a:lnTo>
                    <a:pt x="374" y="1006"/>
                  </a:lnTo>
                  <a:cubicBezTo>
                    <a:pt x="372" y="1007"/>
                    <a:pt x="371" y="1007"/>
                    <a:pt x="369" y="1008"/>
                  </a:cubicBezTo>
                  <a:lnTo>
                    <a:pt x="369" y="1008"/>
                  </a:lnTo>
                  <a:cubicBezTo>
                    <a:pt x="379" y="1005"/>
                    <a:pt x="391" y="1003"/>
                    <a:pt x="400" y="999"/>
                  </a:cubicBezTo>
                  <a:cubicBezTo>
                    <a:pt x="413" y="995"/>
                    <a:pt x="427" y="992"/>
                    <a:pt x="441" y="987"/>
                  </a:cubicBezTo>
                  <a:cubicBezTo>
                    <a:pt x="445" y="987"/>
                    <a:pt x="447" y="985"/>
                    <a:pt x="449" y="984"/>
                  </a:cubicBezTo>
                  <a:cubicBezTo>
                    <a:pt x="461" y="979"/>
                    <a:pt x="472" y="973"/>
                    <a:pt x="484" y="966"/>
                  </a:cubicBezTo>
                  <a:cubicBezTo>
                    <a:pt x="489" y="962"/>
                    <a:pt x="496" y="958"/>
                    <a:pt x="500" y="954"/>
                  </a:cubicBezTo>
                  <a:lnTo>
                    <a:pt x="500" y="954"/>
                  </a:lnTo>
                  <a:cubicBezTo>
                    <a:pt x="498" y="957"/>
                    <a:pt x="495" y="959"/>
                    <a:pt x="492" y="962"/>
                  </a:cubicBezTo>
                  <a:cubicBezTo>
                    <a:pt x="503" y="953"/>
                    <a:pt x="514" y="944"/>
                    <a:pt x="527" y="936"/>
                  </a:cubicBezTo>
                  <a:lnTo>
                    <a:pt x="527" y="936"/>
                  </a:lnTo>
                  <a:cubicBezTo>
                    <a:pt x="529" y="935"/>
                    <a:pt x="530" y="933"/>
                    <a:pt x="532" y="932"/>
                  </a:cubicBezTo>
                  <a:lnTo>
                    <a:pt x="532" y="933"/>
                  </a:lnTo>
                  <a:cubicBezTo>
                    <a:pt x="539" y="926"/>
                    <a:pt x="549" y="918"/>
                    <a:pt x="558" y="911"/>
                  </a:cubicBezTo>
                  <a:lnTo>
                    <a:pt x="558" y="911"/>
                  </a:lnTo>
                  <a:cubicBezTo>
                    <a:pt x="556" y="912"/>
                    <a:pt x="552" y="915"/>
                    <a:pt x="550" y="917"/>
                  </a:cubicBezTo>
                  <a:lnTo>
                    <a:pt x="550" y="917"/>
                  </a:lnTo>
                  <a:cubicBezTo>
                    <a:pt x="562" y="906"/>
                    <a:pt x="574" y="894"/>
                    <a:pt x="585" y="881"/>
                  </a:cubicBezTo>
                  <a:cubicBezTo>
                    <a:pt x="586" y="879"/>
                    <a:pt x="587" y="875"/>
                    <a:pt x="588" y="871"/>
                  </a:cubicBezTo>
                  <a:cubicBezTo>
                    <a:pt x="603" y="829"/>
                    <a:pt x="616" y="788"/>
                    <a:pt x="621" y="742"/>
                  </a:cubicBezTo>
                  <a:cubicBezTo>
                    <a:pt x="628" y="673"/>
                    <a:pt x="622" y="602"/>
                    <a:pt x="601" y="535"/>
                  </a:cubicBezTo>
                  <a:cubicBezTo>
                    <a:pt x="587" y="493"/>
                    <a:pt x="559" y="450"/>
                    <a:pt x="524" y="423"/>
                  </a:cubicBezTo>
                  <a:cubicBezTo>
                    <a:pt x="498" y="402"/>
                    <a:pt x="467" y="392"/>
                    <a:pt x="437" y="379"/>
                  </a:cubicBezTo>
                  <a:cubicBezTo>
                    <a:pt x="435" y="378"/>
                    <a:pt x="432" y="376"/>
                    <a:pt x="430" y="374"/>
                  </a:cubicBezTo>
                  <a:cubicBezTo>
                    <a:pt x="429" y="373"/>
                    <a:pt x="427" y="371"/>
                    <a:pt x="426" y="371"/>
                  </a:cubicBezTo>
                  <a:cubicBezTo>
                    <a:pt x="425" y="371"/>
                    <a:pt x="425" y="371"/>
                    <a:pt x="425" y="370"/>
                  </a:cubicBezTo>
                  <a:cubicBezTo>
                    <a:pt x="425" y="369"/>
                    <a:pt x="425" y="369"/>
                    <a:pt x="424" y="369"/>
                  </a:cubicBezTo>
                  <a:lnTo>
                    <a:pt x="424" y="368"/>
                  </a:lnTo>
                  <a:lnTo>
                    <a:pt x="424" y="363"/>
                  </a:lnTo>
                  <a:lnTo>
                    <a:pt x="424" y="353"/>
                  </a:lnTo>
                  <a:cubicBezTo>
                    <a:pt x="425" y="348"/>
                    <a:pt x="426" y="343"/>
                    <a:pt x="426" y="337"/>
                  </a:cubicBezTo>
                  <a:lnTo>
                    <a:pt x="426" y="337"/>
                  </a:lnTo>
                  <a:cubicBezTo>
                    <a:pt x="430" y="325"/>
                    <a:pt x="436" y="313"/>
                    <a:pt x="441" y="302"/>
                  </a:cubicBezTo>
                  <a:cubicBezTo>
                    <a:pt x="446" y="297"/>
                    <a:pt x="448" y="291"/>
                    <a:pt x="452" y="285"/>
                  </a:cubicBezTo>
                  <a:cubicBezTo>
                    <a:pt x="458" y="276"/>
                    <a:pt x="465" y="267"/>
                    <a:pt x="473" y="257"/>
                  </a:cubicBezTo>
                  <a:cubicBezTo>
                    <a:pt x="484" y="245"/>
                    <a:pt x="496" y="235"/>
                    <a:pt x="508" y="223"/>
                  </a:cubicBezTo>
                  <a:lnTo>
                    <a:pt x="510" y="223"/>
                  </a:lnTo>
                  <a:cubicBezTo>
                    <a:pt x="514" y="218"/>
                    <a:pt x="517" y="214"/>
                    <a:pt x="520" y="210"/>
                  </a:cubicBezTo>
                  <a:cubicBezTo>
                    <a:pt x="530" y="198"/>
                    <a:pt x="545" y="187"/>
                    <a:pt x="558" y="178"/>
                  </a:cubicBezTo>
                  <a:cubicBezTo>
                    <a:pt x="577" y="162"/>
                    <a:pt x="596" y="148"/>
                    <a:pt x="616" y="137"/>
                  </a:cubicBezTo>
                  <a:cubicBezTo>
                    <a:pt x="662" y="108"/>
                    <a:pt x="714" y="92"/>
                    <a:pt x="765" y="79"/>
                  </a:cubicBezTo>
                  <a:cubicBezTo>
                    <a:pt x="783" y="74"/>
                    <a:pt x="800" y="70"/>
                    <a:pt x="818" y="65"/>
                  </a:cubicBezTo>
                  <a:cubicBezTo>
                    <a:pt x="816" y="62"/>
                    <a:pt x="813" y="59"/>
                    <a:pt x="809" y="56"/>
                  </a:cubicBezTo>
                  <a:cubicBezTo>
                    <a:pt x="783" y="29"/>
                    <a:pt x="745" y="15"/>
                    <a:pt x="709" y="8"/>
                  </a:cubicBezTo>
                  <a:cubicBezTo>
                    <a:pt x="690" y="3"/>
                    <a:pt x="669" y="1"/>
                    <a:pt x="6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4"/>
            <p:cNvSpPr/>
            <p:nvPr/>
          </p:nvSpPr>
          <p:spPr>
            <a:xfrm>
              <a:off x="1708650" y="4262375"/>
              <a:ext cx="11325" cy="10775"/>
            </a:xfrm>
            <a:custGeom>
              <a:avLst/>
              <a:gdLst/>
              <a:ahLst/>
              <a:cxnLst/>
              <a:rect l="l" t="t" r="r" b="b"/>
              <a:pathLst>
                <a:path w="453" h="431" extrusionOk="0">
                  <a:moveTo>
                    <a:pt x="222" y="125"/>
                  </a:moveTo>
                  <a:cubicBezTo>
                    <a:pt x="224" y="125"/>
                    <a:pt x="225" y="125"/>
                    <a:pt x="226" y="125"/>
                  </a:cubicBezTo>
                  <a:cubicBezTo>
                    <a:pt x="275" y="128"/>
                    <a:pt x="313" y="169"/>
                    <a:pt x="312" y="217"/>
                  </a:cubicBezTo>
                  <a:cubicBezTo>
                    <a:pt x="311" y="262"/>
                    <a:pt x="271" y="301"/>
                    <a:pt x="225" y="301"/>
                  </a:cubicBezTo>
                  <a:cubicBezTo>
                    <a:pt x="223" y="301"/>
                    <a:pt x="222" y="301"/>
                    <a:pt x="220" y="301"/>
                  </a:cubicBezTo>
                  <a:cubicBezTo>
                    <a:pt x="172" y="299"/>
                    <a:pt x="133" y="258"/>
                    <a:pt x="135" y="210"/>
                  </a:cubicBezTo>
                  <a:cubicBezTo>
                    <a:pt x="136" y="163"/>
                    <a:pt x="176" y="125"/>
                    <a:pt x="222" y="125"/>
                  </a:cubicBezTo>
                  <a:close/>
                  <a:moveTo>
                    <a:pt x="248" y="1"/>
                  </a:moveTo>
                  <a:cubicBezTo>
                    <a:pt x="230" y="1"/>
                    <a:pt x="213" y="3"/>
                    <a:pt x="194" y="6"/>
                  </a:cubicBezTo>
                  <a:lnTo>
                    <a:pt x="195" y="6"/>
                  </a:lnTo>
                  <a:cubicBezTo>
                    <a:pt x="168" y="11"/>
                    <a:pt x="142" y="18"/>
                    <a:pt x="117" y="32"/>
                  </a:cubicBezTo>
                  <a:cubicBezTo>
                    <a:pt x="85" y="49"/>
                    <a:pt x="60" y="77"/>
                    <a:pt x="43" y="110"/>
                  </a:cubicBezTo>
                  <a:cubicBezTo>
                    <a:pt x="18" y="145"/>
                    <a:pt x="0" y="183"/>
                    <a:pt x="4" y="229"/>
                  </a:cubicBezTo>
                  <a:cubicBezTo>
                    <a:pt x="12" y="291"/>
                    <a:pt x="38" y="351"/>
                    <a:pt x="92" y="387"/>
                  </a:cubicBezTo>
                  <a:cubicBezTo>
                    <a:pt x="132" y="413"/>
                    <a:pt x="175" y="428"/>
                    <a:pt x="219" y="430"/>
                  </a:cubicBezTo>
                  <a:cubicBezTo>
                    <a:pt x="224" y="431"/>
                    <a:pt x="229" y="431"/>
                    <a:pt x="235" y="431"/>
                  </a:cubicBezTo>
                  <a:cubicBezTo>
                    <a:pt x="267" y="431"/>
                    <a:pt x="300" y="423"/>
                    <a:pt x="332" y="408"/>
                  </a:cubicBezTo>
                  <a:cubicBezTo>
                    <a:pt x="412" y="371"/>
                    <a:pt x="452" y="273"/>
                    <a:pt x="441" y="189"/>
                  </a:cubicBezTo>
                  <a:cubicBezTo>
                    <a:pt x="432" y="129"/>
                    <a:pt x="407" y="64"/>
                    <a:pt x="352" y="32"/>
                  </a:cubicBezTo>
                  <a:cubicBezTo>
                    <a:pt x="322" y="13"/>
                    <a:pt x="291" y="3"/>
                    <a:pt x="256" y="1"/>
                  </a:cubicBezTo>
                  <a:cubicBezTo>
                    <a:pt x="253" y="1"/>
                    <a:pt x="251" y="1"/>
                    <a:pt x="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4"/>
            <p:cNvSpPr/>
            <p:nvPr/>
          </p:nvSpPr>
          <p:spPr>
            <a:xfrm>
              <a:off x="1398850" y="3795550"/>
              <a:ext cx="497975" cy="1094425"/>
            </a:xfrm>
            <a:custGeom>
              <a:avLst/>
              <a:gdLst/>
              <a:ahLst/>
              <a:cxnLst/>
              <a:rect l="l" t="t" r="r" b="b"/>
              <a:pathLst>
                <a:path w="19919" h="43777" extrusionOk="0">
                  <a:moveTo>
                    <a:pt x="12832" y="896"/>
                  </a:moveTo>
                  <a:lnTo>
                    <a:pt x="12832" y="896"/>
                  </a:lnTo>
                  <a:cubicBezTo>
                    <a:pt x="12832" y="896"/>
                    <a:pt x="12831" y="896"/>
                    <a:pt x="12831" y="896"/>
                  </a:cubicBezTo>
                  <a:lnTo>
                    <a:pt x="12831" y="896"/>
                  </a:lnTo>
                  <a:cubicBezTo>
                    <a:pt x="12831" y="896"/>
                    <a:pt x="12832" y="896"/>
                    <a:pt x="12832" y="896"/>
                  </a:cubicBezTo>
                  <a:close/>
                  <a:moveTo>
                    <a:pt x="17326" y="1040"/>
                  </a:moveTo>
                  <a:cubicBezTo>
                    <a:pt x="17327" y="1041"/>
                    <a:pt x="17328" y="1042"/>
                    <a:pt x="17329" y="1043"/>
                  </a:cubicBezTo>
                  <a:lnTo>
                    <a:pt x="17329" y="1043"/>
                  </a:lnTo>
                  <a:cubicBezTo>
                    <a:pt x="17328" y="1042"/>
                    <a:pt x="17327" y="1041"/>
                    <a:pt x="17326" y="1040"/>
                  </a:cubicBezTo>
                  <a:close/>
                  <a:moveTo>
                    <a:pt x="16234" y="3695"/>
                  </a:moveTo>
                  <a:cubicBezTo>
                    <a:pt x="16235" y="3695"/>
                    <a:pt x="16235" y="3696"/>
                    <a:pt x="16235" y="3697"/>
                  </a:cubicBezTo>
                  <a:lnTo>
                    <a:pt x="16235" y="3697"/>
                  </a:lnTo>
                  <a:cubicBezTo>
                    <a:pt x="16235" y="3696"/>
                    <a:pt x="16235" y="3696"/>
                    <a:pt x="16234" y="3695"/>
                  </a:cubicBezTo>
                  <a:close/>
                  <a:moveTo>
                    <a:pt x="18360" y="4010"/>
                  </a:moveTo>
                  <a:cubicBezTo>
                    <a:pt x="18360" y="4010"/>
                    <a:pt x="18360" y="4010"/>
                    <a:pt x="18360" y="4010"/>
                  </a:cubicBezTo>
                  <a:cubicBezTo>
                    <a:pt x="18360" y="4010"/>
                    <a:pt x="18360" y="4010"/>
                    <a:pt x="18360" y="4010"/>
                  </a:cubicBezTo>
                  <a:close/>
                  <a:moveTo>
                    <a:pt x="17034" y="4554"/>
                  </a:moveTo>
                  <a:cubicBezTo>
                    <a:pt x="17034" y="4554"/>
                    <a:pt x="17033" y="4555"/>
                    <a:pt x="17033" y="4555"/>
                  </a:cubicBezTo>
                  <a:cubicBezTo>
                    <a:pt x="17033" y="4554"/>
                    <a:pt x="17033" y="4554"/>
                    <a:pt x="17034" y="4554"/>
                  </a:cubicBezTo>
                  <a:close/>
                  <a:moveTo>
                    <a:pt x="11411" y="4026"/>
                  </a:moveTo>
                  <a:cubicBezTo>
                    <a:pt x="11414" y="4043"/>
                    <a:pt x="11418" y="4060"/>
                    <a:pt x="11420" y="4076"/>
                  </a:cubicBezTo>
                  <a:cubicBezTo>
                    <a:pt x="11434" y="4163"/>
                    <a:pt x="11457" y="4250"/>
                    <a:pt x="11481" y="4333"/>
                  </a:cubicBezTo>
                  <a:cubicBezTo>
                    <a:pt x="11504" y="4420"/>
                    <a:pt x="11527" y="4506"/>
                    <a:pt x="11554" y="4589"/>
                  </a:cubicBezTo>
                  <a:cubicBezTo>
                    <a:pt x="11584" y="4681"/>
                    <a:pt x="11615" y="4773"/>
                    <a:pt x="11650" y="4862"/>
                  </a:cubicBezTo>
                  <a:cubicBezTo>
                    <a:pt x="11668" y="4908"/>
                    <a:pt x="11700" y="4978"/>
                    <a:pt x="11748" y="5014"/>
                  </a:cubicBezTo>
                  <a:cubicBezTo>
                    <a:pt x="11744" y="5040"/>
                    <a:pt x="11741" y="5065"/>
                    <a:pt x="11738" y="5088"/>
                  </a:cubicBezTo>
                  <a:cubicBezTo>
                    <a:pt x="11720" y="5205"/>
                    <a:pt x="11697" y="5321"/>
                    <a:pt x="11672" y="5437"/>
                  </a:cubicBezTo>
                  <a:cubicBezTo>
                    <a:pt x="11667" y="5459"/>
                    <a:pt x="11663" y="5481"/>
                    <a:pt x="11658" y="5503"/>
                  </a:cubicBezTo>
                  <a:cubicBezTo>
                    <a:pt x="11620" y="5459"/>
                    <a:pt x="11583" y="5414"/>
                    <a:pt x="11547" y="5367"/>
                  </a:cubicBezTo>
                  <a:lnTo>
                    <a:pt x="11545" y="5366"/>
                  </a:lnTo>
                  <a:cubicBezTo>
                    <a:pt x="11545" y="5365"/>
                    <a:pt x="11544" y="5365"/>
                    <a:pt x="11544" y="5365"/>
                  </a:cubicBezTo>
                  <a:cubicBezTo>
                    <a:pt x="11527" y="5344"/>
                    <a:pt x="11513" y="5321"/>
                    <a:pt x="11498" y="5299"/>
                  </a:cubicBezTo>
                  <a:cubicBezTo>
                    <a:pt x="11478" y="5263"/>
                    <a:pt x="11459" y="5227"/>
                    <a:pt x="11441" y="5190"/>
                  </a:cubicBezTo>
                  <a:cubicBezTo>
                    <a:pt x="11419" y="5137"/>
                    <a:pt x="11400" y="5083"/>
                    <a:pt x="11383" y="5031"/>
                  </a:cubicBezTo>
                  <a:cubicBezTo>
                    <a:pt x="11357" y="4938"/>
                    <a:pt x="11337" y="4843"/>
                    <a:pt x="11322" y="4748"/>
                  </a:cubicBezTo>
                  <a:cubicBezTo>
                    <a:pt x="11316" y="4693"/>
                    <a:pt x="11311" y="4637"/>
                    <a:pt x="11308" y="4578"/>
                  </a:cubicBezTo>
                  <a:cubicBezTo>
                    <a:pt x="11310" y="4506"/>
                    <a:pt x="11311" y="4433"/>
                    <a:pt x="11317" y="4363"/>
                  </a:cubicBezTo>
                  <a:cubicBezTo>
                    <a:pt x="11325" y="4307"/>
                    <a:pt x="11335" y="4253"/>
                    <a:pt x="11349" y="4198"/>
                  </a:cubicBezTo>
                  <a:lnTo>
                    <a:pt x="11349" y="4196"/>
                  </a:lnTo>
                  <a:cubicBezTo>
                    <a:pt x="11359" y="4157"/>
                    <a:pt x="11373" y="4118"/>
                    <a:pt x="11388" y="4079"/>
                  </a:cubicBezTo>
                  <a:lnTo>
                    <a:pt x="11388" y="4077"/>
                  </a:lnTo>
                  <a:cubicBezTo>
                    <a:pt x="11395" y="4060"/>
                    <a:pt x="11403" y="4043"/>
                    <a:pt x="11411" y="4026"/>
                  </a:cubicBezTo>
                  <a:close/>
                  <a:moveTo>
                    <a:pt x="16275" y="6554"/>
                  </a:moveTo>
                  <a:cubicBezTo>
                    <a:pt x="16274" y="6554"/>
                    <a:pt x="16274" y="6554"/>
                    <a:pt x="16274" y="6554"/>
                  </a:cubicBezTo>
                  <a:lnTo>
                    <a:pt x="16274" y="6554"/>
                  </a:lnTo>
                  <a:cubicBezTo>
                    <a:pt x="16274" y="6554"/>
                    <a:pt x="16274" y="6554"/>
                    <a:pt x="16275" y="6554"/>
                  </a:cubicBezTo>
                  <a:close/>
                  <a:moveTo>
                    <a:pt x="14807" y="189"/>
                  </a:moveTo>
                  <a:cubicBezTo>
                    <a:pt x="14847" y="189"/>
                    <a:pt x="14888" y="190"/>
                    <a:pt x="14929" y="192"/>
                  </a:cubicBezTo>
                  <a:cubicBezTo>
                    <a:pt x="14986" y="194"/>
                    <a:pt x="15042" y="198"/>
                    <a:pt x="15099" y="198"/>
                  </a:cubicBezTo>
                  <a:cubicBezTo>
                    <a:pt x="15112" y="198"/>
                    <a:pt x="15125" y="197"/>
                    <a:pt x="15138" y="197"/>
                  </a:cubicBezTo>
                  <a:cubicBezTo>
                    <a:pt x="15174" y="197"/>
                    <a:pt x="15211" y="196"/>
                    <a:pt x="15247" y="196"/>
                  </a:cubicBezTo>
                  <a:cubicBezTo>
                    <a:pt x="15283" y="196"/>
                    <a:pt x="15319" y="197"/>
                    <a:pt x="15356" y="199"/>
                  </a:cubicBezTo>
                  <a:cubicBezTo>
                    <a:pt x="15389" y="200"/>
                    <a:pt x="15425" y="200"/>
                    <a:pt x="15459" y="204"/>
                  </a:cubicBezTo>
                  <a:cubicBezTo>
                    <a:pt x="15489" y="206"/>
                    <a:pt x="15517" y="210"/>
                    <a:pt x="15548" y="212"/>
                  </a:cubicBezTo>
                  <a:cubicBezTo>
                    <a:pt x="15601" y="221"/>
                    <a:pt x="15652" y="230"/>
                    <a:pt x="15706" y="241"/>
                  </a:cubicBezTo>
                  <a:cubicBezTo>
                    <a:pt x="15747" y="251"/>
                    <a:pt x="15789" y="261"/>
                    <a:pt x="15831" y="271"/>
                  </a:cubicBezTo>
                  <a:cubicBezTo>
                    <a:pt x="15931" y="297"/>
                    <a:pt x="16032" y="324"/>
                    <a:pt x="16131" y="355"/>
                  </a:cubicBezTo>
                  <a:cubicBezTo>
                    <a:pt x="16223" y="383"/>
                    <a:pt x="16312" y="414"/>
                    <a:pt x="16400" y="448"/>
                  </a:cubicBezTo>
                  <a:cubicBezTo>
                    <a:pt x="16450" y="468"/>
                    <a:pt x="16497" y="489"/>
                    <a:pt x="16544" y="511"/>
                  </a:cubicBezTo>
                  <a:cubicBezTo>
                    <a:pt x="16590" y="531"/>
                    <a:pt x="16636" y="557"/>
                    <a:pt x="16681" y="582"/>
                  </a:cubicBezTo>
                  <a:cubicBezTo>
                    <a:pt x="16846" y="681"/>
                    <a:pt x="17007" y="788"/>
                    <a:pt x="17164" y="899"/>
                  </a:cubicBezTo>
                  <a:cubicBezTo>
                    <a:pt x="17194" y="922"/>
                    <a:pt x="17226" y="945"/>
                    <a:pt x="17255" y="971"/>
                  </a:cubicBezTo>
                  <a:cubicBezTo>
                    <a:pt x="17282" y="996"/>
                    <a:pt x="17308" y="1022"/>
                    <a:pt x="17334" y="1047"/>
                  </a:cubicBezTo>
                  <a:cubicBezTo>
                    <a:pt x="17332" y="1046"/>
                    <a:pt x="17330" y="1044"/>
                    <a:pt x="17329" y="1043"/>
                  </a:cubicBezTo>
                  <a:lnTo>
                    <a:pt x="17329" y="1043"/>
                  </a:lnTo>
                  <a:cubicBezTo>
                    <a:pt x="17387" y="1100"/>
                    <a:pt x="17444" y="1157"/>
                    <a:pt x="17498" y="1218"/>
                  </a:cubicBezTo>
                  <a:cubicBezTo>
                    <a:pt x="17548" y="1274"/>
                    <a:pt x="17595" y="1332"/>
                    <a:pt x="17642" y="1391"/>
                  </a:cubicBezTo>
                  <a:cubicBezTo>
                    <a:pt x="17696" y="1460"/>
                    <a:pt x="17750" y="1528"/>
                    <a:pt x="17804" y="1598"/>
                  </a:cubicBezTo>
                  <a:cubicBezTo>
                    <a:pt x="17866" y="1685"/>
                    <a:pt x="17926" y="1775"/>
                    <a:pt x="17983" y="1866"/>
                  </a:cubicBezTo>
                  <a:cubicBezTo>
                    <a:pt x="17985" y="1868"/>
                    <a:pt x="17988" y="1871"/>
                    <a:pt x="17989" y="1874"/>
                  </a:cubicBezTo>
                  <a:lnTo>
                    <a:pt x="18004" y="1902"/>
                  </a:lnTo>
                  <a:cubicBezTo>
                    <a:pt x="18046" y="1972"/>
                    <a:pt x="18082" y="2047"/>
                    <a:pt x="18116" y="2124"/>
                  </a:cubicBezTo>
                  <a:lnTo>
                    <a:pt x="18116" y="2125"/>
                  </a:lnTo>
                  <a:cubicBezTo>
                    <a:pt x="18154" y="2220"/>
                    <a:pt x="18190" y="2317"/>
                    <a:pt x="18222" y="2416"/>
                  </a:cubicBezTo>
                  <a:cubicBezTo>
                    <a:pt x="18257" y="2549"/>
                    <a:pt x="18289" y="2682"/>
                    <a:pt x="18312" y="2818"/>
                  </a:cubicBezTo>
                  <a:cubicBezTo>
                    <a:pt x="18344" y="3055"/>
                    <a:pt x="18376" y="3292"/>
                    <a:pt x="18382" y="3530"/>
                  </a:cubicBezTo>
                  <a:cubicBezTo>
                    <a:pt x="18382" y="3613"/>
                    <a:pt x="18384" y="3695"/>
                    <a:pt x="18381" y="3778"/>
                  </a:cubicBezTo>
                  <a:cubicBezTo>
                    <a:pt x="18379" y="3854"/>
                    <a:pt x="18369" y="3933"/>
                    <a:pt x="18360" y="4010"/>
                  </a:cubicBezTo>
                  <a:lnTo>
                    <a:pt x="18360" y="4010"/>
                  </a:lnTo>
                  <a:cubicBezTo>
                    <a:pt x="18360" y="4009"/>
                    <a:pt x="18361" y="4009"/>
                    <a:pt x="18361" y="4009"/>
                  </a:cubicBezTo>
                  <a:lnTo>
                    <a:pt x="18361" y="4009"/>
                  </a:lnTo>
                  <a:cubicBezTo>
                    <a:pt x="18360" y="4010"/>
                    <a:pt x="18360" y="4012"/>
                    <a:pt x="18360" y="4012"/>
                  </a:cubicBezTo>
                  <a:lnTo>
                    <a:pt x="18360" y="4018"/>
                  </a:lnTo>
                  <a:cubicBezTo>
                    <a:pt x="18340" y="4172"/>
                    <a:pt x="18313" y="4325"/>
                    <a:pt x="18277" y="4478"/>
                  </a:cubicBezTo>
                  <a:cubicBezTo>
                    <a:pt x="18243" y="4604"/>
                    <a:pt x="18203" y="4729"/>
                    <a:pt x="18155" y="4850"/>
                  </a:cubicBezTo>
                  <a:cubicBezTo>
                    <a:pt x="18138" y="4886"/>
                    <a:pt x="18123" y="4926"/>
                    <a:pt x="18103" y="4959"/>
                  </a:cubicBezTo>
                  <a:cubicBezTo>
                    <a:pt x="18095" y="4974"/>
                    <a:pt x="18085" y="4990"/>
                    <a:pt x="18074" y="5005"/>
                  </a:cubicBezTo>
                  <a:cubicBezTo>
                    <a:pt x="18033" y="4938"/>
                    <a:pt x="17978" y="4877"/>
                    <a:pt x="17921" y="4825"/>
                  </a:cubicBezTo>
                  <a:cubicBezTo>
                    <a:pt x="17920" y="4824"/>
                    <a:pt x="17916" y="4823"/>
                    <a:pt x="17915" y="4822"/>
                  </a:cubicBezTo>
                  <a:lnTo>
                    <a:pt x="17914" y="4822"/>
                  </a:lnTo>
                  <a:cubicBezTo>
                    <a:pt x="17856" y="4773"/>
                    <a:pt x="17787" y="4732"/>
                    <a:pt x="17715" y="4706"/>
                  </a:cubicBezTo>
                  <a:cubicBezTo>
                    <a:pt x="17666" y="4688"/>
                    <a:pt x="17613" y="4682"/>
                    <a:pt x="17560" y="4682"/>
                  </a:cubicBezTo>
                  <a:cubicBezTo>
                    <a:pt x="17534" y="4682"/>
                    <a:pt x="17509" y="4683"/>
                    <a:pt x="17484" y="4685"/>
                  </a:cubicBezTo>
                  <a:cubicBezTo>
                    <a:pt x="17352" y="4699"/>
                    <a:pt x="17223" y="4747"/>
                    <a:pt x="17104" y="4808"/>
                  </a:cubicBezTo>
                  <a:cubicBezTo>
                    <a:pt x="17063" y="4830"/>
                    <a:pt x="17023" y="4853"/>
                    <a:pt x="16983" y="4880"/>
                  </a:cubicBezTo>
                  <a:cubicBezTo>
                    <a:pt x="16988" y="4866"/>
                    <a:pt x="16991" y="4850"/>
                    <a:pt x="16994" y="4836"/>
                  </a:cubicBezTo>
                  <a:cubicBezTo>
                    <a:pt x="17018" y="4741"/>
                    <a:pt x="17035" y="4644"/>
                    <a:pt x="17056" y="4549"/>
                  </a:cubicBezTo>
                  <a:cubicBezTo>
                    <a:pt x="17056" y="4545"/>
                    <a:pt x="17058" y="4541"/>
                    <a:pt x="17059" y="4535"/>
                  </a:cubicBezTo>
                  <a:lnTo>
                    <a:pt x="17059" y="4535"/>
                  </a:lnTo>
                  <a:cubicBezTo>
                    <a:pt x="17054" y="4539"/>
                    <a:pt x="17050" y="4542"/>
                    <a:pt x="17044" y="4546"/>
                  </a:cubicBezTo>
                  <a:cubicBezTo>
                    <a:pt x="17043" y="4546"/>
                    <a:pt x="17043" y="4547"/>
                    <a:pt x="17042" y="4547"/>
                  </a:cubicBezTo>
                  <a:cubicBezTo>
                    <a:pt x="17039" y="4550"/>
                    <a:pt x="17036" y="4552"/>
                    <a:pt x="17034" y="4554"/>
                  </a:cubicBezTo>
                  <a:lnTo>
                    <a:pt x="17034" y="4554"/>
                  </a:lnTo>
                  <a:cubicBezTo>
                    <a:pt x="17033" y="4554"/>
                    <a:pt x="17033" y="4554"/>
                    <a:pt x="17032" y="4555"/>
                  </a:cubicBezTo>
                  <a:cubicBezTo>
                    <a:pt x="17030" y="4556"/>
                    <a:pt x="17030" y="4556"/>
                    <a:pt x="17030" y="4557"/>
                  </a:cubicBezTo>
                  <a:cubicBezTo>
                    <a:pt x="17029" y="4557"/>
                    <a:pt x="17029" y="4557"/>
                    <a:pt x="17029" y="4559"/>
                  </a:cubicBezTo>
                  <a:cubicBezTo>
                    <a:pt x="17025" y="4561"/>
                    <a:pt x="17020" y="4566"/>
                    <a:pt x="17014" y="4571"/>
                  </a:cubicBezTo>
                  <a:cubicBezTo>
                    <a:pt x="17013" y="4573"/>
                    <a:pt x="17012" y="4575"/>
                    <a:pt x="17008" y="4576"/>
                  </a:cubicBezTo>
                  <a:cubicBezTo>
                    <a:pt x="17008" y="4577"/>
                    <a:pt x="17007" y="4577"/>
                    <a:pt x="17007" y="4577"/>
                  </a:cubicBezTo>
                  <a:cubicBezTo>
                    <a:pt x="16987" y="4595"/>
                    <a:pt x="16967" y="4614"/>
                    <a:pt x="16949" y="4635"/>
                  </a:cubicBezTo>
                  <a:cubicBezTo>
                    <a:pt x="16949" y="4635"/>
                    <a:pt x="16949" y="4637"/>
                    <a:pt x="16947" y="4637"/>
                  </a:cubicBezTo>
                  <a:cubicBezTo>
                    <a:pt x="16920" y="4674"/>
                    <a:pt x="16894" y="4712"/>
                    <a:pt x="16868" y="4753"/>
                  </a:cubicBezTo>
                  <a:cubicBezTo>
                    <a:pt x="16859" y="4769"/>
                    <a:pt x="16849" y="4783"/>
                    <a:pt x="16841" y="4799"/>
                  </a:cubicBezTo>
                  <a:cubicBezTo>
                    <a:pt x="16839" y="4800"/>
                    <a:pt x="16839" y="4800"/>
                    <a:pt x="16839" y="4802"/>
                  </a:cubicBezTo>
                  <a:lnTo>
                    <a:pt x="16838" y="4803"/>
                  </a:lnTo>
                  <a:cubicBezTo>
                    <a:pt x="16837" y="4804"/>
                    <a:pt x="16837" y="4804"/>
                    <a:pt x="16837" y="4805"/>
                  </a:cubicBezTo>
                  <a:cubicBezTo>
                    <a:pt x="16834" y="4810"/>
                    <a:pt x="16833" y="4814"/>
                    <a:pt x="16831" y="4818"/>
                  </a:cubicBezTo>
                  <a:lnTo>
                    <a:pt x="16831" y="4819"/>
                  </a:lnTo>
                  <a:cubicBezTo>
                    <a:pt x="16829" y="4820"/>
                    <a:pt x="16829" y="4822"/>
                    <a:pt x="16829" y="4823"/>
                  </a:cubicBezTo>
                  <a:lnTo>
                    <a:pt x="16829" y="4824"/>
                  </a:lnTo>
                  <a:cubicBezTo>
                    <a:pt x="16829" y="4825"/>
                    <a:pt x="16828" y="4825"/>
                    <a:pt x="16828" y="4825"/>
                  </a:cubicBezTo>
                  <a:lnTo>
                    <a:pt x="16828" y="4828"/>
                  </a:lnTo>
                  <a:cubicBezTo>
                    <a:pt x="16828" y="4828"/>
                    <a:pt x="16828" y="4829"/>
                    <a:pt x="16827" y="4829"/>
                  </a:cubicBezTo>
                  <a:lnTo>
                    <a:pt x="16827" y="4830"/>
                  </a:lnTo>
                  <a:lnTo>
                    <a:pt x="16827" y="4831"/>
                  </a:lnTo>
                  <a:lnTo>
                    <a:pt x="16826" y="4831"/>
                  </a:lnTo>
                  <a:cubicBezTo>
                    <a:pt x="16826" y="4833"/>
                    <a:pt x="16826" y="4834"/>
                    <a:pt x="16824" y="4835"/>
                  </a:cubicBezTo>
                  <a:cubicBezTo>
                    <a:pt x="16824" y="4836"/>
                    <a:pt x="16823" y="4838"/>
                    <a:pt x="16823" y="4839"/>
                  </a:cubicBezTo>
                  <a:lnTo>
                    <a:pt x="16823" y="4836"/>
                  </a:lnTo>
                  <a:cubicBezTo>
                    <a:pt x="16821" y="4838"/>
                    <a:pt x="16821" y="4839"/>
                    <a:pt x="16821" y="4839"/>
                  </a:cubicBezTo>
                  <a:cubicBezTo>
                    <a:pt x="16820" y="4841"/>
                    <a:pt x="16820" y="4844"/>
                    <a:pt x="16818" y="4845"/>
                  </a:cubicBezTo>
                  <a:lnTo>
                    <a:pt x="16820" y="4845"/>
                  </a:lnTo>
                  <a:cubicBezTo>
                    <a:pt x="16812" y="4865"/>
                    <a:pt x="16803" y="4882"/>
                    <a:pt x="16796" y="4902"/>
                  </a:cubicBezTo>
                  <a:cubicBezTo>
                    <a:pt x="16771" y="5013"/>
                    <a:pt x="16750" y="5124"/>
                    <a:pt x="16731" y="5235"/>
                  </a:cubicBezTo>
                  <a:cubicBezTo>
                    <a:pt x="16713" y="5319"/>
                    <a:pt x="16687" y="5400"/>
                    <a:pt x="16664" y="5481"/>
                  </a:cubicBezTo>
                  <a:cubicBezTo>
                    <a:pt x="16638" y="5567"/>
                    <a:pt x="16614" y="5655"/>
                    <a:pt x="16589" y="5743"/>
                  </a:cubicBezTo>
                  <a:cubicBezTo>
                    <a:pt x="16569" y="5825"/>
                    <a:pt x="16543" y="5906"/>
                    <a:pt x="16521" y="5989"/>
                  </a:cubicBezTo>
                  <a:cubicBezTo>
                    <a:pt x="16495" y="6073"/>
                    <a:pt x="16473" y="6159"/>
                    <a:pt x="16445" y="6242"/>
                  </a:cubicBezTo>
                  <a:lnTo>
                    <a:pt x="16446" y="6242"/>
                  </a:lnTo>
                  <a:cubicBezTo>
                    <a:pt x="16423" y="6304"/>
                    <a:pt x="16400" y="6367"/>
                    <a:pt x="16373" y="6428"/>
                  </a:cubicBezTo>
                  <a:cubicBezTo>
                    <a:pt x="16364" y="6445"/>
                    <a:pt x="16356" y="6460"/>
                    <a:pt x="16347" y="6477"/>
                  </a:cubicBezTo>
                  <a:cubicBezTo>
                    <a:pt x="16336" y="6490"/>
                    <a:pt x="16326" y="6505"/>
                    <a:pt x="16316" y="6517"/>
                  </a:cubicBezTo>
                  <a:cubicBezTo>
                    <a:pt x="16310" y="6525"/>
                    <a:pt x="16302" y="6531"/>
                    <a:pt x="16295" y="6538"/>
                  </a:cubicBezTo>
                  <a:cubicBezTo>
                    <a:pt x="16287" y="6544"/>
                    <a:pt x="16281" y="6551"/>
                    <a:pt x="16273" y="6556"/>
                  </a:cubicBezTo>
                  <a:cubicBezTo>
                    <a:pt x="16273" y="6556"/>
                    <a:pt x="16273" y="6555"/>
                    <a:pt x="16274" y="6554"/>
                  </a:cubicBezTo>
                  <a:lnTo>
                    <a:pt x="16274" y="6554"/>
                  </a:lnTo>
                  <a:cubicBezTo>
                    <a:pt x="16270" y="6556"/>
                    <a:pt x="16266" y="6558"/>
                    <a:pt x="16263" y="6562"/>
                  </a:cubicBezTo>
                  <a:cubicBezTo>
                    <a:pt x="16260" y="6563"/>
                    <a:pt x="16255" y="6564"/>
                    <a:pt x="16253" y="6566"/>
                  </a:cubicBezTo>
                  <a:cubicBezTo>
                    <a:pt x="16251" y="6566"/>
                    <a:pt x="16249" y="6567"/>
                    <a:pt x="16248" y="6567"/>
                  </a:cubicBezTo>
                  <a:cubicBezTo>
                    <a:pt x="16246" y="6567"/>
                    <a:pt x="16246" y="6567"/>
                    <a:pt x="16245" y="6569"/>
                  </a:cubicBezTo>
                  <a:cubicBezTo>
                    <a:pt x="16238" y="6569"/>
                    <a:pt x="16230" y="6569"/>
                    <a:pt x="16224" y="6570"/>
                  </a:cubicBezTo>
                  <a:cubicBezTo>
                    <a:pt x="16218" y="6569"/>
                    <a:pt x="16212" y="6569"/>
                    <a:pt x="16206" y="6567"/>
                  </a:cubicBezTo>
                  <a:cubicBezTo>
                    <a:pt x="16199" y="6566"/>
                    <a:pt x="16193" y="6564"/>
                    <a:pt x="16188" y="6563"/>
                  </a:cubicBezTo>
                  <a:cubicBezTo>
                    <a:pt x="16183" y="6561"/>
                    <a:pt x="16179" y="6559"/>
                    <a:pt x="16172" y="6557"/>
                  </a:cubicBezTo>
                  <a:cubicBezTo>
                    <a:pt x="16168" y="6554"/>
                    <a:pt x="16163" y="6552"/>
                    <a:pt x="16160" y="6549"/>
                  </a:cubicBezTo>
                  <a:lnTo>
                    <a:pt x="16144" y="6538"/>
                  </a:lnTo>
                  <a:cubicBezTo>
                    <a:pt x="16141" y="6533"/>
                    <a:pt x="16137" y="6531"/>
                    <a:pt x="16135" y="6528"/>
                  </a:cubicBezTo>
                  <a:cubicBezTo>
                    <a:pt x="16135" y="6527"/>
                    <a:pt x="16134" y="6527"/>
                    <a:pt x="16132" y="6526"/>
                  </a:cubicBezTo>
                  <a:lnTo>
                    <a:pt x="16131" y="6525"/>
                  </a:lnTo>
                  <a:lnTo>
                    <a:pt x="16131" y="6523"/>
                  </a:lnTo>
                  <a:cubicBezTo>
                    <a:pt x="16127" y="6520"/>
                    <a:pt x="16124" y="6515"/>
                    <a:pt x="16120" y="6510"/>
                  </a:cubicBezTo>
                  <a:cubicBezTo>
                    <a:pt x="16109" y="6492"/>
                    <a:pt x="16099" y="6475"/>
                    <a:pt x="16089" y="6456"/>
                  </a:cubicBezTo>
                  <a:cubicBezTo>
                    <a:pt x="16084" y="6444"/>
                    <a:pt x="16077" y="6430"/>
                    <a:pt x="16073" y="6418"/>
                  </a:cubicBezTo>
                  <a:cubicBezTo>
                    <a:pt x="16072" y="6413"/>
                    <a:pt x="16069" y="6406"/>
                    <a:pt x="16068" y="6399"/>
                  </a:cubicBezTo>
                  <a:cubicBezTo>
                    <a:pt x="16065" y="6389"/>
                    <a:pt x="16065" y="6379"/>
                    <a:pt x="16064" y="6368"/>
                  </a:cubicBezTo>
                  <a:cubicBezTo>
                    <a:pt x="16063" y="6361"/>
                    <a:pt x="16064" y="6352"/>
                    <a:pt x="16063" y="6343"/>
                  </a:cubicBezTo>
                  <a:cubicBezTo>
                    <a:pt x="16069" y="6255"/>
                    <a:pt x="16084" y="6166"/>
                    <a:pt x="16098" y="6077"/>
                  </a:cubicBezTo>
                  <a:lnTo>
                    <a:pt x="16098" y="6074"/>
                  </a:lnTo>
                  <a:cubicBezTo>
                    <a:pt x="16098" y="6072"/>
                    <a:pt x="16099" y="6069"/>
                    <a:pt x="16099" y="6066"/>
                  </a:cubicBezTo>
                  <a:lnTo>
                    <a:pt x="16099" y="6069"/>
                  </a:lnTo>
                  <a:cubicBezTo>
                    <a:pt x="16116" y="5983"/>
                    <a:pt x="16139" y="5897"/>
                    <a:pt x="16158" y="5810"/>
                  </a:cubicBezTo>
                  <a:cubicBezTo>
                    <a:pt x="16179" y="5718"/>
                    <a:pt x="16196" y="5628"/>
                    <a:pt x="16212" y="5537"/>
                  </a:cubicBezTo>
                  <a:cubicBezTo>
                    <a:pt x="16225" y="5453"/>
                    <a:pt x="16235" y="5367"/>
                    <a:pt x="16249" y="5283"/>
                  </a:cubicBezTo>
                  <a:cubicBezTo>
                    <a:pt x="16261" y="5195"/>
                    <a:pt x="16277" y="5108"/>
                    <a:pt x="16289" y="5021"/>
                  </a:cubicBezTo>
                  <a:cubicBezTo>
                    <a:pt x="16300" y="4934"/>
                    <a:pt x="16311" y="4846"/>
                    <a:pt x="16323" y="4758"/>
                  </a:cubicBezTo>
                  <a:cubicBezTo>
                    <a:pt x="16337" y="4671"/>
                    <a:pt x="16354" y="4583"/>
                    <a:pt x="16369" y="4497"/>
                  </a:cubicBezTo>
                  <a:cubicBezTo>
                    <a:pt x="16398" y="4338"/>
                    <a:pt x="16426" y="4179"/>
                    <a:pt x="16451" y="4021"/>
                  </a:cubicBezTo>
                  <a:cubicBezTo>
                    <a:pt x="16482" y="4036"/>
                    <a:pt x="16514" y="4051"/>
                    <a:pt x="16545" y="4064"/>
                  </a:cubicBezTo>
                  <a:cubicBezTo>
                    <a:pt x="16553" y="4066"/>
                    <a:pt x="16560" y="4069"/>
                    <a:pt x="16570" y="4069"/>
                  </a:cubicBezTo>
                  <a:cubicBezTo>
                    <a:pt x="16578" y="4069"/>
                    <a:pt x="16584" y="4069"/>
                    <a:pt x="16591" y="4067"/>
                  </a:cubicBezTo>
                  <a:cubicBezTo>
                    <a:pt x="16580" y="4050"/>
                    <a:pt x="16570" y="4035"/>
                    <a:pt x="16558" y="4018"/>
                  </a:cubicBezTo>
                  <a:cubicBezTo>
                    <a:pt x="16557" y="4017"/>
                    <a:pt x="16557" y="4017"/>
                    <a:pt x="16557" y="4015"/>
                  </a:cubicBezTo>
                  <a:cubicBezTo>
                    <a:pt x="16555" y="4015"/>
                    <a:pt x="16557" y="4014"/>
                    <a:pt x="16555" y="4014"/>
                  </a:cubicBezTo>
                  <a:cubicBezTo>
                    <a:pt x="16554" y="4013"/>
                    <a:pt x="16554" y="4012"/>
                    <a:pt x="16554" y="4012"/>
                  </a:cubicBezTo>
                  <a:cubicBezTo>
                    <a:pt x="16550" y="4005"/>
                    <a:pt x="16547" y="4000"/>
                    <a:pt x="16542" y="3993"/>
                  </a:cubicBezTo>
                  <a:cubicBezTo>
                    <a:pt x="16528" y="3976"/>
                    <a:pt x="16516" y="3961"/>
                    <a:pt x="16502" y="3945"/>
                  </a:cubicBezTo>
                  <a:cubicBezTo>
                    <a:pt x="16491" y="3935"/>
                    <a:pt x="16482" y="3925"/>
                    <a:pt x="16472" y="3914"/>
                  </a:cubicBezTo>
                  <a:lnTo>
                    <a:pt x="16472" y="3912"/>
                  </a:lnTo>
                  <a:lnTo>
                    <a:pt x="16452" y="3894"/>
                  </a:lnTo>
                  <a:cubicBezTo>
                    <a:pt x="16451" y="3894"/>
                    <a:pt x="16451" y="3894"/>
                    <a:pt x="16451" y="3892"/>
                  </a:cubicBezTo>
                  <a:lnTo>
                    <a:pt x="16451" y="3890"/>
                  </a:lnTo>
                  <a:lnTo>
                    <a:pt x="16450" y="3889"/>
                  </a:lnTo>
                  <a:lnTo>
                    <a:pt x="16449" y="3888"/>
                  </a:lnTo>
                  <a:lnTo>
                    <a:pt x="16447" y="3886"/>
                  </a:lnTo>
                  <a:lnTo>
                    <a:pt x="16447" y="3885"/>
                  </a:lnTo>
                  <a:lnTo>
                    <a:pt x="16446" y="3885"/>
                  </a:lnTo>
                  <a:lnTo>
                    <a:pt x="16445" y="3884"/>
                  </a:lnTo>
                  <a:lnTo>
                    <a:pt x="16444" y="3883"/>
                  </a:lnTo>
                  <a:lnTo>
                    <a:pt x="16444" y="3881"/>
                  </a:lnTo>
                  <a:cubicBezTo>
                    <a:pt x="16434" y="3874"/>
                    <a:pt x="16425" y="3865"/>
                    <a:pt x="16415" y="3857"/>
                  </a:cubicBezTo>
                  <a:lnTo>
                    <a:pt x="16408" y="3849"/>
                  </a:lnTo>
                  <a:cubicBezTo>
                    <a:pt x="16399" y="3843"/>
                    <a:pt x="16392" y="3838"/>
                    <a:pt x="16383" y="3832"/>
                  </a:cubicBezTo>
                  <a:cubicBezTo>
                    <a:pt x="16374" y="3824"/>
                    <a:pt x="16367" y="3818"/>
                    <a:pt x="16359" y="3812"/>
                  </a:cubicBezTo>
                  <a:cubicBezTo>
                    <a:pt x="16338" y="3792"/>
                    <a:pt x="16318" y="3773"/>
                    <a:pt x="16299" y="3754"/>
                  </a:cubicBezTo>
                  <a:cubicBezTo>
                    <a:pt x="16279" y="3735"/>
                    <a:pt x="16257" y="3716"/>
                    <a:pt x="16236" y="3697"/>
                  </a:cubicBezTo>
                  <a:lnTo>
                    <a:pt x="16236" y="3697"/>
                  </a:lnTo>
                  <a:cubicBezTo>
                    <a:pt x="16237" y="3697"/>
                    <a:pt x="16237" y="3697"/>
                    <a:pt x="16237" y="3697"/>
                  </a:cubicBezTo>
                  <a:cubicBezTo>
                    <a:pt x="16215" y="3678"/>
                    <a:pt x="16194" y="3657"/>
                    <a:pt x="16176" y="3636"/>
                  </a:cubicBezTo>
                  <a:cubicBezTo>
                    <a:pt x="16110" y="3579"/>
                    <a:pt x="16046" y="3519"/>
                    <a:pt x="15985" y="3457"/>
                  </a:cubicBezTo>
                  <a:lnTo>
                    <a:pt x="15985" y="3457"/>
                  </a:lnTo>
                  <a:cubicBezTo>
                    <a:pt x="15987" y="3458"/>
                    <a:pt x="15988" y="3460"/>
                    <a:pt x="15990" y="3461"/>
                  </a:cubicBezTo>
                  <a:cubicBezTo>
                    <a:pt x="15933" y="3401"/>
                    <a:pt x="15879" y="3339"/>
                    <a:pt x="15831" y="3274"/>
                  </a:cubicBezTo>
                  <a:cubicBezTo>
                    <a:pt x="15759" y="3168"/>
                    <a:pt x="15691" y="3060"/>
                    <a:pt x="15628" y="2947"/>
                  </a:cubicBezTo>
                  <a:cubicBezTo>
                    <a:pt x="15614" y="2920"/>
                    <a:pt x="15601" y="2895"/>
                    <a:pt x="15587" y="2868"/>
                  </a:cubicBezTo>
                  <a:cubicBezTo>
                    <a:pt x="15563" y="2833"/>
                    <a:pt x="15539" y="2798"/>
                    <a:pt x="15516" y="2764"/>
                  </a:cubicBezTo>
                  <a:cubicBezTo>
                    <a:pt x="15469" y="2691"/>
                    <a:pt x="15424" y="2617"/>
                    <a:pt x="15379" y="2543"/>
                  </a:cubicBezTo>
                  <a:cubicBezTo>
                    <a:pt x="15337" y="2475"/>
                    <a:pt x="15301" y="2404"/>
                    <a:pt x="15262" y="2336"/>
                  </a:cubicBezTo>
                  <a:cubicBezTo>
                    <a:pt x="15238" y="2297"/>
                    <a:pt x="15214" y="2260"/>
                    <a:pt x="15191" y="2223"/>
                  </a:cubicBezTo>
                  <a:cubicBezTo>
                    <a:pt x="15166" y="2186"/>
                    <a:pt x="15140" y="2150"/>
                    <a:pt x="15116" y="2111"/>
                  </a:cubicBezTo>
                  <a:lnTo>
                    <a:pt x="15116" y="2111"/>
                  </a:lnTo>
                  <a:cubicBezTo>
                    <a:pt x="15118" y="2126"/>
                    <a:pt x="15120" y="2140"/>
                    <a:pt x="15123" y="2153"/>
                  </a:cubicBezTo>
                  <a:cubicBezTo>
                    <a:pt x="15129" y="2193"/>
                    <a:pt x="15135" y="2233"/>
                    <a:pt x="15140" y="2274"/>
                  </a:cubicBezTo>
                  <a:cubicBezTo>
                    <a:pt x="15154" y="2368"/>
                    <a:pt x="15175" y="2459"/>
                    <a:pt x="15208" y="2547"/>
                  </a:cubicBezTo>
                  <a:cubicBezTo>
                    <a:pt x="15243" y="2637"/>
                    <a:pt x="15275" y="2728"/>
                    <a:pt x="15309" y="2818"/>
                  </a:cubicBezTo>
                  <a:cubicBezTo>
                    <a:pt x="15341" y="2906"/>
                    <a:pt x="15379" y="2993"/>
                    <a:pt x="15413" y="3080"/>
                  </a:cubicBezTo>
                  <a:cubicBezTo>
                    <a:pt x="15420" y="3104"/>
                    <a:pt x="15428" y="3126"/>
                    <a:pt x="15434" y="3147"/>
                  </a:cubicBezTo>
                  <a:cubicBezTo>
                    <a:pt x="15440" y="3171"/>
                    <a:pt x="15445" y="3194"/>
                    <a:pt x="15449" y="3219"/>
                  </a:cubicBezTo>
                  <a:lnTo>
                    <a:pt x="15449" y="3225"/>
                  </a:lnTo>
                  <a:lnTo>
                    <a:pt x="15449" y="3226"/>
                  </a:lnTo>
                  <a:lnTo>
                    <a:pt x="15449" y="3230"/>
                  </a:lnTo>
                  <a:lnTo>
                    <a:pt x="15449" y="3255"/>
                  </a:lnTo>
                  <a:cubicBezTo>
                    <a:pt x="15448" y="3260"/>
                    <a:pt x="15448" y="3266"/>
                    <a:pt x="15446" y="3272"/>
                  </a:cubicBezTo>
                  <a:cubicBezTo>
                    <a:pt x="15445" y="3277"/>
                    <a:pt x="15443" y="3283"/>
                    <a:pt x="15441" y="3288"/>
                  </a:cubicBezTo>
                  <a:cubicBezTo>
                    <a:pt x="15440" y="3292"/>
                    <a:pt x="15438" y="3296"/>
                    <a:pt x="15436" y="3300"/>
                  </a:cubicBezTo>
                  <a:cubicBezTo>
                    <a:pt x="15434" y="3302"/>
                    <a:pt x="15433" y="3303"/>
                    <a:pt x="15432" y="3305"/>
                  </a:cubicBezTo>
                  <a:cubicBezTo>
                    <a:pt x="15430" y="3306"/>
                    <a:pt x="15430" y="3307"/>
                    <a:pt x="15429" y="3307"/>
                  </a:cubicBezTo>
                  <a:cubicBezTo>
                    <a:pt x="15428" y="3308"/>
                    <a:pt x="15427" y="3308"/>
                    <a:pt x="15425" y="3311"/>
                  </a:cubicBezTo>
                  <a:lnTo>
                    <a:pt x="15418" y="3314"/>
                  </a:lnTo>
                  <a:cubicBezTo>
                    <a:pt x="15415" y="3314"/>
                    <a:pt x="15413" y="3316"/>
                    <a:pt x="15409" y="3316"/>
                  </a:cubicBezTo>
                  <a:cubicBezTo>
                    <a:pt x="15404" y="3317"/>
                    <a:pt x="15397" y="3318"/>
                    <a:pt x="15392" y="3319"/>
                  </a:cubicBezTo>
                  <a:cubicBezTo>
                    <a:pt x="15379" y="3321"/>
                    <a:pt x="15367" y="3321"/>
                    <a:pt x="15353" y="3321"/>
                  </a:cubicBezTo>
                  <a:cubicBezTo>
                    <a:pt x="15336" y="3319"/>
                    <a:pt x="15320" y="3318"/>
                    <a:pt x="15303" y="3316"/>
                  </a:cubicBezTo>
                  <a:cubicBezTo>
                    <a:pt x="15295" y="3314"/>
                    <a:pt x="15288" y="3312"/>
                    <a:pt x="15279" y="3311"/>
                  </a:cubicBezTo>
                  <a:cubicBezTo>
                    <a:pt x="15264" y="3306"/>
                    <a:pt x="15250" y="3301"/>
                    <a:pt x="15236" y="3296"/>
                  </a:cubicBezTo>
                  <a:lnTo>
                    <a:pt x="15234" y="3296"/>
                  </a:lnTo>
                  <a:cubicBezTo>
                    <a:pt x="15214" y="3287"/>
                    <a:pt x="15196" y="3277"/>
                    <a:pt x="15176" y="3267"/>
                  </a:cubicBezTo>
                  <a:cubicBezTo>
                    <a:pt x="15175" y="3267"/>
                    <a:pt x="15175" y="3267"/>
                    <a:pt x="15174" y="3266"/>
                  </a:cubicBezTo>
                  <a:cubicBezTo>
                    <a:pt x="15151" y="3252"/>
                    <a:pt x="15129" y="3238"/>
                    <a:pt x="15108" y="3223"/>
                  </a:cubicBezTo>
                  <a:cubicBezTo>
                    <a:pt x="15052" y="3177"/>
                    <a:pt x="14997" y="3130"/>
                    <a:pt x="14945" y="3079"/>
                  </a:cubicBezTo>
                  <a:lnTo>
                    <a:pt x="14944" y="3079"/>
                  </a:lnTo>
                  <a:cubicBezTo>
                    <a:pt x="14943" y="3078"/>
                    <a:pt x="14940" y="3076"/>
                    <a:pt x="14939" y="3074"/>
                  </a:cubicBezTo>
                  <a:cubicBezTo>
                    <a:pt x="14888" y="3018"/>
                    <a:pt x="14839" y="2962"/>
                    <a:pt x="14791" y="2903"/>
                  </a:cubicBezTo>
                  <a:cubicBezTo>
                    <a:pt x="14763" y="2865"/>
                    <a:pt x="14737" y="2829"/>
                    <a:pt x="14711" y="2790"/>
                  </a:cubicBezTo>
                  <a:cubicBezTo>
                    <a:pt x="14689" y="2766"/>
                    <a:pt x="14669" y="2740"/>
                    <a:pt x="14649" y="2714"/>
                  </a:cubicBezTo>
                  <a:cubicBezTo>
                    <a:pt x="14566" y="2606"/>
                    <a:pt x="14485" y="2495"/>
                    <a:pt x="14401" y="2384"/>
                  </a:cubicBezTo>
                  <a:cubicBezTo>
                    <a:pt x="14400" y="2384"/>
                    <a:pt x="14400" y="2384"/>
                    <a:pt x="14400" y="2383"/>
                  </a:cubicBezTo>
                  <a:cubicBezTo>
                    <a:pt x="14398" y="2383"/>
                    <a:pt x="14400" y="2382"/>
                    <a:pt x="14398" y="2382"/>
                  </a:cubicBezTo>
                  <a:cubicBezTo>
                    <a:pt x="14355" y="2325"/>
                    <a:pt x="14314" y="2269"/>
                    <a:pt x="14267" y="2213"/>
                  </a:cubicBezTo>
                  <a:cubicBezTo>
                    <a:pt x="14221" y="2158"/>
                    <a:pt x="14181" y="2098"/>
                    <a:pt x="14134" y="2042"/>
                  </a:cubicBezTo>
                  <a:cubicBezTo>
                    <a:pt x="14115" y="2017"/>
                    <a:pt x="14094" y="1995"/>
                    <a:pt x="14073" y="1971"/>
                  </a:cubicBezTo>
                  <a:lnTo>
                    <a:pt x="14073" y="1971"/>
                  </a:lnTo>
                  <a:cubicBezTo>
                    <a:pt x="14082" y="2000"/>
                    <a:pt x="14089" y="2028"/>
                    <a:pt x="14098" y="2055"/>
                  </a:cubicBezTo>
                  <a:cubicBezTo>
                    <a:pt x="14128" y="2144"/>
                    <a:pt x="14160" y="2233"/>
                    <a:pt x="14199" y="2320"/>
                  </a:cubicBezTo>
                  <a:cubicBezTo>
                    <a:pt x="14244" y="2418"/>
                    <a:pt x="14294" y="2512"/>
                    <a:pt x="14347" y="2606"/>
                  </a:cubicBezTo>
                  <a:cubicBezTo>
                    <a:pt x="14400" y="2700"/>
                    <a:pt x="14458" y="2789"/>
                    <a:pt x="14510" y="2882"/>
                  </a:cubicBezTo>
                  <a:cubicBezTo>
                    <a:pt x="14521" y="2903"/>
                    <a:pt x="14531" y="2925"/>
                    <a:pt x="14542" y="2945"/>
                  </a:cubicBezTo>
                  <a:cubicBezTo>
                    <a:pt x="14547" y="2958"/>
                    <a:pt x="14551" y="2971"/>
                    <a:pt x="14555" y="2985"/>
                  </a:cubicBezTo>
                  <a:cubicBezTo>
                    <a:pt x="14556" y="2992"/>
                    <a:pt x="14557" y="2998"/>
                    <a:pt x="14557" y="3004"/>
                  </a:cubicBezTo>
                  <a:lnTo>
                    <a:pt x="14557" y="3013"/>
                  </a:lnTo>
                  <a:cubicBezTo>
                    <a:pt x="14557" y="3016"/>
                    <a:pt x="14556" y="3017"/>
                    <a:pt x="14556" y="3019"/>
                  </a:cubicBezTo>
                  <a:cubicBezTo>
                    <a:pt x="14555" y="3019"/>
                    <a:pt x="14555" y="3023"/>
                    <a:pt x="14555" y="3023"/>
                  </a:cubicBezTo>
                  <a:cubicBezTo>
                    <a:pt x="14551" y="3028"/>
                    <a:pt x="14546" y="3032"/>
                    <a:pt x="14542" y="3035"/>
                  </a:cubicBezTo>
                  <a:cubicBezTo>
                    <a:pt x="14540" y="3038"/>
                    <a:pt x="14536" y="3040"/>
                    <a:pt x="14533" y="3043"/>
                  </a:cubicBezTo>
                  <a:cubicBezTo>
                    <a:pt x="14529" y="3044"/>
                    <a:pt x="14525" y="3047"/>
                    <a:pt x="14522" y="3049"/>
                  </a:cubicBezTo>
                  <a:cubicBezTo>
                    <a:pt x="14512" y="3055"/>
                    <a:pt x="14504" y="3059"/>
                    <a:pt x="14494" y="3064"/>
                  </a:cubicBezTo>
                  <a:lnTo>
                    <a:pt x="14471" y="3071"/>
                  </a:lnTo>
                  <a:cubicBezTo>
                    <a:pt x="14465" y="3071"/>
                    <a:pt x="14460" y="3073"/>
                    <a:pt x="14457" y="3074"/>
                  </a:cubicBezTo>
                  <a:cubicBezTo>
                    <a:pt x="14444" y="3075"/>
                    <a:pt x="14431" y="3076"/>
                    <a:pt x="14419" y="3076"/>
                  </a:cubicBezTo>
                  <a:cubicBezTo>
                    <a:pt x="14413" y="3076"/>
                    <a:pt x="14408" y="3076"/>
                    <a:pt x="14402" y="3075"/>
                  </a:cubicBezTo>
                  <a:lnTo>
                    <a:pt x="14349" y="3071"/>
                  </a:lnTo>
                  <a:cubicBezTo>
                    <a:pt x="14335" y="3069"/>
                    <a:pt x="14323" y="3066"/>
                    <a:pt x="14310" y="3063"/>
                  </a:cubicBezTo>
                  <a:cubicBezTo>
                    <a:pt x="14278" y="3054"/>
                    <a:pt x="14246" y="3042"/>
                    <a:pt x="14213" y="3030"/>
                  </a:cubicBezTo>
                  <a:cubicBezTo>
                    <a:pt x="14195" y="3022"/>
                    <a:pt x="14179" y="3013"/>
                    <a:pt x="14161" y="3004"/>
                  </a:cubicBezTo>
                  <a:cubicBezTo>
                    <a:pt x="14130" y="2983"/>
                    <a:pt x="14099" y="2962"/>
                    <a:pt x="14068" y="2939"/>
                  </a:cubicBezTo>
                  <a:cubicBezTo>
                    <a:pt x="14067" y="2937"/>
                    <a:pt x="14067" y="2937"/>
                    <a:pt x="14066" y="2937"/>
                  </a:cubicBezTo>
                  <a:cubicBezTo>
                    <a:pt x="14065" y="2936"/>
                    <a:pt x="14063" y="2936"/>
                    <a:pt x="14062" y="2935"/>
                  </a:cubicBezTo>
                  <a:cubicBezTo>
                    <a:pt x="14000" y="2884"/>
                    <a:pt x="13941" y="2832"/>
                    <a:pt x="13884" y="2776"/>
                  </a:cubicBezTo>
                  <a:cubicBezTo>
                    <a:pt x="13789" y="2677"/>
                    <a:pt x="13697" y="2575"/>
                    <a:pt x="13613" y="2466"/>
                  </a:cubicBezTo>
                  <a:lnTo>
                    <a:pt x="13613" y="2466"/>
                  </a:lnTo>
                  <a:cubicBezTo>
                    <a:pt x="13616" y="2467"/>
                    <a:pt x="13617" y="2469"/>
                    <a:pt x="13618" y="2470"/>
                  </a:cubicBezTo>
                  <a:cubicBezTo>
                    <a:pt x="13554" y="2380"/>
                    <a:pt x="13499" y="2286"/>
                    <a:pt x="13446" y="2189"/>
                  </a:cubicBezTo>
                  <a:cubicBezTo>
                    <a:pt x="13435" y="2170"/>
                    <a:pt x="13425" y="2151"/>
                    <a:pt x="13416" y="2131"/>
                  </a:cubicBezTo>
                  <a:cubicBezTo>
                    <a:pt x="13399" y="2110"/>
                    <a:pt x="13384" y="2090"/>
                    <a:pt x="13370" y="2065"/>
                  </a:cubicBezTo>
                  <a:cubicBezTo>
                    <a:pt x="13334" y="2006"/>
                    <a:pt x="13309" y="1943"/>
                    <a:pt x="13284" y="1878"/>
                  </a:cubicBezTo>
                  <a:cubicBezTo>
                    <a:pt x="13284" y="1877"/>
                    <a:pt x="13283" y="1876"/>
                    <a:pt x="13283" y="1874"/>
                  </a:cubicBezTo>
                  <a:lnTo>
                    <a:pt x="13283" y="1873"/>
                  </a:lnTo>
                  <a:cubicBezTo>
                    <a:pt x="13263" y="1826"/>
                    <a:pt x="13243" y="1783"/>
                    <a:pt x="13224" y="1737"/>
                  </a:cubicBezTo>
                  <a:cubicBezTo>
                    <a:pt x="13212" y="1713"/>
                    <a:pt x="13201" y="1691"/>
                    <a:pt x="13189" y="1668"/>
                  </a:cubicBezTo>
                  <a:lnTo>
                    <a:pt x="13190" y="1667"/>
                  </a:lnTo>
                  <a:cubicBezTo>
                    <a:pt x="13181" y="1650"/>
                    <a:pt x="13172" y="1631"/>
                    <a:pt x="13163" y="1615"/>
                  </a:cubicBezTo>
                  <a:cubicBezTo>
                    <a:pt x="13154" y="1598"/>
                    <a:pt x="13143" y="1580"/>
                    <a:pt x="13132" y="1564"/>
                  </a:cubicBezTo>
                  <a:cubicBezTo>
                    <a:pt x="13128" y="1561"/>
                    <a:pt x="13127" y="1556"/>
                    <a:pt x="13123" y="1552"/>
                  </a:cubicBezTo>
                  <a:lnTo>
                    <a:pt x="13122" y="1552"/>
                  </a:lnTo>
                  <a:cubicBezTo>
                    <a:pt x="13119" y="1547"/>
                    <a:pt x="13116" y="1543"/>
                    <a:pt x="13112" y="1538"/>
                  </a:cubicBezTo>
                  <a:cubicBezTo>
                    <a:pt x="13105" y="1542"/>
                    <a:pt x="13098" y="1547"/>
                    <a:pt x="13091" y="1552"/>
                  </a:cubicBezTo>
                  <a:lnTo>
                    <a:pt x="13090" y="1552"/>
                  </a:lnTo>
                  <a:lnTo>
                    <a:pt x="13088" y="1553"/>
                  </a:lnTo>
                  <a:cubicBezTo>
                    <a:pt x="13082" y="1557"/>
                    <a:pt x="13076" y="1561"/>
                    <a:pt x="13070" y="1564"/>
                  </a:cubicBezTo>
                  <a:cubicBezTo>
                    <a:pt x="13066" y="1567"/>
                    <a:pt x="13061" y="1572"/>
                    <a:pt x="13056" y="1574"/>
                  </a:cubicBezTo>
                  <a:lnTo>
                    <a:pt x="13054" y="1577"/>
                  </a:lnTo>
                  <a:cubicBezTo>
                    <a:pt x="13040" y="1584"/>
                    <a:pt x="13029" y="1592"/>
                    <a:pt x="13012" y="1595"/>
                  </a:cubicBezTo>
                  <a:cubicBezTo>
                    <a:pt x="12977" y="1621"/>
                    <a:pt x="12942" y="1649"/>
                    <a:pt x="12907" y="1675"/>
                  </a:cubicBezTo>
                  <a:cubicBezTo>
                    <a:pt x="12866" y="1707"/>
                    <a:pt x="12827" y="1739"/>
                    <a:pt x="12786" y="1774"/>
                  </a:cubicBezTo>
                  <a:cubicBezTo>
                    <a:pt x="12746" y="1809"/>
                    <a:pt x="12709" y="1846"/>
                    <a:pt x="12672" y="1883"/>
                  </a:cubicBezTo>
                  <a:cubicBezTo>
                    <a:pt x="12638" y="1918"/>
                    <a:pt x="12606" y="1953"/>
                    <a:pt x="12575" y="1990"/>
                  </a:cubicBezTo>
                  <a:cubicBezTo>
                    <a:pt x="12540" y="2029"/>
                    <a:pt x="12505" y="2069"/>
                    <a:pt x="12473" y="2111"/>
                  </a:cubicBezTo>
                  <a:cubicBezTo>
                    <a:pt x="12412" y="2194"/>
                    <a:pt x="12357" y="2280"/>
                    <a:pt x="12301" y="2367"/>
                  </a:cubicBezTo>
                  <a:cubicBezTo>
                    <a:pt x="12252" y="2446"/>
                    <a:pt x="12205" y="2524"/>
                    <a:pt x="12163" y="2606"/>
                  </a:cubicBezTo>
                  <a:cubicBezTo>
                    <a:pt x="12121" y="2686"/>
                    <a:pt x="12090" y="2771"/>
                    <a:pt x="12058" y="2856"/>
                  </a:cubicBezTo>
                  <a:cubicBezTo>
                    <a:pt x="11994" y="3023"/>
                    <a:pt x="11937" y="3190"/>
                    <a:pt x="11896" y="3363"/>
                  </a:cubicBezTo>
                  <a:cubicBezTo>
                    <a:pt x="11874" y="3457"/>
                    <a:pt x="11853" y="3550"/>
                    <a:pt x="11837" y="3644"/>
                  </a:cubicBezTo>
                  <a:cubicBezTo>
                    <a:pt x="11821" y="3739"/>
                    <a:pt x="11807" y="3832"/>
                    <a:pt x="11795" y="3926"/>
                  </a:cubicBezTo>
                  <a:cubicBezTo>
                    <a:pt x="11781" y="4012"/>
                    <a:pt x="11772" y="4100"/>
                    <a:pt x="11769" y="4188"/>
                  </a:cubicBezTo>
                  <a:cubicBezTo>
                    <a:pt x="11766" y="4276"/>
                    <a:pt x="11766" y="4366"/>
                    <a:pt x="11767" y="4456"/>
                  </a:cubicBezTo>
                  <a:cubicBezTo>
                    <a:pt x="11774" y="4525"/>
                    <a:pt x="11770" y="4598"/>
                    <a:pt x="11767" y="4674"/>
                  </a:cubicBezTo>
                  <a:cubicBezTo>
                    <a:pt x="11741" y="4597"/>
                    <a:pt x="11717" y="4521"/>
                    <a:pt x="11693" y="4446"/>
                  </a:cubicBezTo>
                  <a:cubicBezTo>
                    <a:pt x="11672" y="4366"/>
                    <a:pt x="11648" y="4289"/>
                    <a:pt x="11630" y="4210"/>
                  </a:cubicBezTo>
                  <a:cubicBezTo>
                    <a:pt x="11607" y="4124"/>
                    <a:pt x="11590" y="4036"/>
                    <a:pt x="11576" y="3948"/>
                  </a:cubicBezTo>
                  <a:cubicBezTo>
                    <a:pt x="11564" y="3868"/>
                    <a:pt x="11555" y="3787"/>
                    <a:pt x="11550" y="3705"/>
                  </a:cubicBezTo>
                  <a:cubicBezTo>
                    <a:pt x="11548" y="3560"/>
                    <a:pt x="11559" y="3416"/>
                    <a:pt x="11573" y="3272"/>
                  </a:cubicBezTo>
                  <a:cubicBezTo>
                    <a:pt x="11604" y="3049"/>
                    <a:pt x="11645" y="2829"/>
                    <a:pt x="11700" y="2611"/>
                  </a:cubicBezTo>
                  <a:cubicBezTo>
                    <a:pt x="11719" y="2544"/>
                    <a:pt x="11738" y="2477"/>
                    <a:pt x="11760" y="2411"/>
                  </a:cubicBezTo>
                  <a:cubicBezTo>
                    <a:pt x="11779" y="2352"/>
                    <a:pt x="11801" y="2294"/>
                    <a:pt x="11822" y="2235"/>
                  </a:cubicBezTo>
                  <a:cubicBezTo>
                    <a:pt x="11854" y="2160"/>
                    <a:pt x="11888" y="2084"/>
                    <a:pt x="11922" y="2010"/>
                  </a:cubicBezTo>
                  <a:cubicBezTo>
                    <a:pt x="11955" y="1941"/>
                    <a:pt x="11993" y="1874"/>
                    <a:pt x="12029" y="1807"/>
                  </a:cubicBezTo>
                  <a:cubicBezTo>
                    <a:pt x="12061" y="1752"/>
                    <a:pt x="12094" y="1693"/>
                    <a:pt x="12130" y="1642"/>
                  </a:cubicBezTo>
                  <a:cubicBezTo>
                    <a:pt x="12169" y="1583"/>
                    <a:pt x="12209" y="1526"/>
                    <a:pt x="12251" y="1468"/>
                  </a:cubicBezTo>
                  <a:cubicBezTo>
                    <a:pt x="12254" y="1464"/>
                    <a:pt x="12255" y="1461"/>
                    <a:pt x="12257" y="1459"/>
                  </a:cubicBezTo>
                  <a:cubicBezTo>
                    <a:pt x="12286" y="1422"/>
                    <a:pt x="12314" y="1384"/>
                    <a:pt x="12347" y="1350"/>
                  </a:cubicBezTo>
                  <a:cubicBezTo>
                    <a:pt x="12380" y="1309"/>
                    <a:pt x="12416" y="1270"/>
                    <a:pt x="12453" y="1233"/>
                  </a:cubicBezTo>
                  <a:cubicBezTo>
                    <a:pt x="12575" y="1115"/>
                    <a:pt x="12699" y="1001"/>
                    <a:pt x="12831" y="896"/>
                  </a:cubicBezTo>
                  <a:lnTo>
                    <a:pt x="12831" y="896"/>
                  </a:lnTo>
                  <a:cubicBezTo>
                    <a:pt x="12831" y="896"/>
                    <a:pt x="12831" y="896"/>
                    <a:pt x="12831" y="896"/>
                  </a:cubicBezTo>
                  <a:cubicBezTo>
                    <a:pt x="12831" y="896"/>
                    <a:pt x="12831" y="896"/>
                    <a:pt x="12830" y="896"/>
                  </a:cubicBezTo>
                  <a:lnTo>
                    <a:pt x="12830" y="896"/>
                  </a:lnTo>
                  <a:cubicBezTo>
                    <a:pt x="12887" y="854"/>
                    <a:pt x="12943" y="810"/>
                    <a:pt x="13003" y="770"/>
                  </a:cubicBezTo>
                  <a:cubicBezTo>
                    <a:pt x="13035" y="749"/>
                    <a:pt x="13066" y="726"/>
                    <a:pt x="13100" y="706"/>
                  </a:cubicBezTo>
                  <a:cubicBezTo>
                    <a:pt x="13129" y="687"/>
                    <a:pt x="13160" y="669"/>
                    <a:pt x="13191" y="650"/>
                  </a:cubicBezTo>
                  <a:cubicBezTo>
                    <a:pt x="13261" y="613"/>
                    <a:pt x="13330" y="577"/>
                    <a:pt x="13405" y="542"/>
                  </a:cubicBezTo>
                  <a:cubicBezTo>
                    <a:pt x="13478" y="506"/>
                    <a:pt x="13552" y="470"/>
                    <a:pt x="13628" y="437"/>
                  </a:cubicBezTo>
                  <a:cubicBezTo>
                    <a:pt x="13673" y="418"/>
                    <a:pt x="13716" y="398"/>
                    <a:pt x="13762" y="382"/>
                  </a:cubicBezTo>
                  <a:cubicBezTo>
                    <a:pt x="13808" y="362"/>
                    <a:pt x="13856" y="346"/>
                    <a:pt x="13903" y="330"/>
                  </a:cubicBezTo>
                  <a:lnTo>
                    <a:pt x="13901" y="330"/>
                  </a:lnTo>
                  <a:cubicBezTo>
                    <a:pt x="13948" y="318"/>
                    <a:pt x="13994" y="304"/>
                    <a:pt x="14041" y="294"/>
                  </a:cubicBezTo>
                  <a:cubicBezTo>
                    <a:pt x="14086" y="285"/>
                    <a:pt x="14129" y="276"/>
                    <a:pt x="14171" y="268"/>
                  </a:cubicBezTo>
                  <a:cubicBezTo>
                    <a:pt x="14266" y="252"/>
                    <a:pt x="14360" y="236"/>
                    <a:pt x="14454" y="220"/>
                  </a:cubicBezTo>
                  <a:lnTo>
                    <a:pt x="14454" y="220"/>
                  </a:lnTo>
                  <a:cubicBezTo>
                    <a:pt x="14454" y="220"/>
                    <a:pt x="14453" y="220"/>
                    <a:pt x="14453" y="220"/>
                  </a:cubicBezTo>
                  <a:cubicBezTo>
                    <a:pt x="14453" y="220"/>
                    <a:pt x="14453" y="220"/>
                    <a:pt x="14452" y="221"/>
                  </a:cubicBezTo>
                  <a:cubicBezTo>
                    <a:pt x="14498" y="212"/>
                    <a:pt x="14543" y="206"/>
                    <a:pt x="14589" y="201"/>
                  </a:cubicBezTo>
                  <a:cubicBezTo>
                    <a:pt x="14639" y="196"/>
                    <a:pt x="14687" y="192"/>
                    <a:pt x="14737" y="190"/>
                  </a:cubicBezTo>
                  <a:cubicBezTo>
                    <a:pt x="14760" y="189"/>
                    <a:pt x="14783" y="189"/>
                    <a:pt x="14807" y="189"/>
                  </a:cubicBezTo>
                  <a:close/>
                  <a:moveTo>
                    <a:pt x="15820" y="7896"/>
                  </a:moveTo>
                  <a:lnTo>
                    <a:pt x="15820" y="7896"/>
                  </a:lnTo>
                  <a:cubicBezTo>
                    <a:pt x="15819" y="7897"/>
                    <a:pt x="15819" y="7898"/>
                    <a:pt x="15819" y="7898"/>
                  </a:cubicBezTo>
                  <a:lnTo>
                    <a:pt x="15819" y="7898"/>
                  </a:lnTo>
                  <a:cubicBezTo>
                    <a:pt x="15819" y="7897"/>
                    <a:pt x="15820" y="7897"/>
                    <a:pt x="15820" y="7896"/>
                  </a:cubicBezTo>
                  <a:close/>
                  <a:moveTo>
                    <a:pt x="16710" y="6922"/>
                  </a:moveTo>
                  <a:cubicBezTo>
                    <a:pt x="16759" y="6948"/>
                    <a:pt x="16810" y="6960"/>
                    <a:pt x="16863" y="6972"/>
                  </a:cubicBezTo>
                  <a:lnTo>
                    <a:pt x="16921" y="6984"/>
                  </a:lnTo>
                  <a:cubicBezTo>
                    <a:pt x="16891" y="7032"/>
                    <a:pt x="16854" y="7078"/>
                    <a:pt x="16820" y="7125"/>
                  </a:cubicBezTo>
                  <a:cubicBezTo>
                    <a:pt x="16789" y="7165"/>
                    <a:pt x="16760" y="7204"/>
                    <a:pt x="16725" y="7243"/>
                  </a:cubicBezTo>
                  <a:cubicBezTo>
                    <a:pt x="16691" y="7285"/>
                    <a:pt x="16656" y="7326"/>
                    <a:pt x="16622" y="7368"/>
                  </a:cubicBezTo>
                  <a:cubicBezTo>
                    <a:pt x="16557" y="7451"/>
                    <a:pt x="16486" y="7531"/>
                    <a:pt x="16414" y="7610"/>
                  </a:cubicBezTo>
                  <a:cubicBezTo>
                    <a:pt x="16373" y="7651"/>
                    <a:pt x="16330" y="7689"/>
                    <a:pt x="16287" y="7728"/>
                  </a:cubicBezTo>
                  <a:cubicBezTo>
                    <a:pt x="16244" y="7769"/>
                    <a:pt x="16201" y="7812"/>
                    <a:pt x="16158" y="7853"/>
                  </a:cubicBezTo>
                  <a:cubicBezTo>
                    <a:pt x="16079" y="7929"/>
                    <a:pt x="16001" y="8003"/>
                    <a:pt x="15926" y="8083"/>
                  </a:cubicBezTo>
                  <a:cubicBezTo>
                    <a:pt x="15920" y="8090"/>
                    <a:pt x="15913" y="8096"/>
                    <a:pt x="15908" y="8102"/>
                  </a:cubicBezTo>
                  <a:cubicBezTo>
                    <a:pt x="15909" y="8097"/>
                    <a:pt x="15912" y="8094"/>
                    <a:pt x="15913" y="8089"/>
                  </a:cubicBezTo>
                  <a:lnTo>
                    <a:pt x="15914" y="8087"/>
                  </a:lnTo>
                  <a:cubicBezTo>
                    <a:pt x="15924" y="8073"/>
                    <a:pt x="15933" y="8059"/>
                    <a:pt x="15940" y="8043"/>
                  </a:cubicBezTo>
                  <a:cubicBezTo>
                    <a:pt x="15943" y="8035"/>
                    <a:pt x="15945" y="8028"/>
                    <a:pt x="15949" y="8022"/>
                  </a:cubicBezTo>
                  <a:cubicBezTo>
                    <a:pt x="15960" y="8006"/>
                    <a:pt x="15970" y="7991"/>
                    <a:pt x="15979" y="7973"/>
                  </a:cubicBezTo>
                  <a:lnTo>
                    <a:pt x="15979" y="7973"/>
                  </a:lnTo>
                  <a:cubicBezTo>
                    <a:pt x="15977" y="7977"/>
                    <a:pt x="15975" y="7980"/>
                    <a:pt x="15974" y="7983"/>
                  </a:cubicBezTo>
                  <a:cubicBezTo>
                    <a:pt x="15980" y="7972"/>
                    <a:pt x="15990" y="7961"/>
                    <a:pt x="15998" y="7949"/>
                  </a:cubicBezTo>
                  <a:cubicBezTo>
                    <a:pt x="16058" y="7874"/>
                    <a:pt x="16119" y="7801"/>
                    <a:pt x="16172" y="7723"/>
                  </a:cubicBezTo>
                  <a:cubicBezTo>
                    <a:pt x="16237" y="7630"/>
                    <a:pt x="16295" y="7533"/>
                    <a:pt x="16359" y="7441"/>
                  </a:cubicBezTo>
                  <a:cubicBezTo>
                    <a:pt x="16428" y="7344"/>
                    <a:pt x="16501" y="7251"/>
                    <a:pt x="16569" y="7155"/>
                  </a:cubicBezTo>
                  <a:cubicBezTo>
                    <a:pt x="16604" y="7105"/>
                    <a:pt x="16636" y="7057"/>
                    <a:pt x="16668" y="7005"/>
                  </a:cubicBezTo>
                  <a:cubicBezTo>
                    <a:pt x="16683" y="6977"/>
                    <a:pt x="16699" y="6950"/>
                    <a:pt x="16710" y="6922"/>
                  </a:cubicBezTo>
                  <a:close/>
                  <a:moveTo>
                    <a:pt x="16103" y="8147"/>
                  </a:moveTo>
                  <a:cubicBezTo>
                    <a:pt x="16103" y="8147"/>
                    <a:pt x="16102" y="8147"/>
                    <a:pt x="16102" y="8147"/>
                  </a:cubicBezTo>
                  <a:cubicBezTo>
                    <a:pt x="16102" y="8147"/>
                    <a:pt x="16103" y="8147"/>
                    <a:pt x="16103" y="8147"/>
                  </a:cubicBezTo>
                  <a:close/>
                  <a:moveTo>
                    <a:pt x="14798" y="8633"/>
                  </a:moveTo>
                  <a:lnTo>
                    <a:pt x="14798" y="8633"/>
                  </a:lnTo>
                  <a:cubicBezTo>
                    <a:pt x="14797" y="8633"/>
                    <a:pt x="14797" y="8633"/>
                    <a:pt x="14796" y="8633"/>
                  </a:cubicBezTo>
                  <a:lnTo>
                    <a:pt x="14796" y="8633"/>
                  </a:lnTo>
                  <a:cubicBezTo>
                    <a:pt x="14797" y="8633"/>
                    <a:pt x="14798" y="8633"/>
                    <a:pt x="14798" y="8633"/>
                  </a:cubicBezTo>
                  <a:close/>
                  <a:moveTo>
                    <a:pt x="18541" y="3212"/>
                  </a:moveTo>
                  <a:lnTo>
                    <a:pt x="18541" y="3212"/>
                  </a:lnTo>
                  <a:cubicBezTo>
                    <a:pt x="18561" y="3225"/>
                    <a:pt x="18582" y="3236"/>
                    <a:pt x="18603" y="3248"/>
                  </a:cubicBezTo>
                  <a:cubicBezTo>
                    <a:pt x="18604" y="3250"/>
                    <a:pt x="18607" y="3250"/>
                    <a:pt x="18608" y="3250"/>
                  </a:cubicBezTo>
                  <a:cubicBezTo>
                    <a:pt x="18699" y="3304"/>
                    <a:pt x="18784" y="3365"/>
                    <a:pt x="18871" y="3427"/>
                  </a:cubicBezTo>
                  <a:cubicBezTo>
                    <a:pt x="18898" y="3450"/>
                    <a:pt x="18924" y="3471"/>
                    <a:pt x="18949" y="3494"/>
                  </a:cubicBezTo>
                  <a:cubicBezTo>
                    <a:pt x="19031" y="3576"/>
                    <a:pt x="19108" y="3663"/>
                    <a:pt x="19185" y="3751"/>
                  </a:cubicBezTo>
                  <a:cubicBezTo>
                    <a:pt x="19223" y="3800"/>
                    <a:pt x="19259" y="3850"/>
                    <a:pt x="19293" y="3902"/>
                  </a:cubicBezTo>
                  <a:cubicBezTo>
                    <a:pt x="19309" y="3930"/>
                    <a:pt x="19325" y="3957"/>
                    <a:pt x="19340" y="3984"/>
                  </a:cubicBezTo>
                  <a:cubicBezTo>
                    <a:pt x="19355" y="4014"/>
                    <a:pt x="19369" y="4044"/>
                    <a:pt x="19383" y="4076"/>
                  </a:cubicBezTo>
                  <a:cubicBezTo>
                    <a:pt x="19436" y="4209"/>
                    <a:pt x="19475" y="4346"/>
                    <a:pt x="19515" y="4483"/>
                  </a:cubicBezTo>
                  <a:cubicBezTo>
                    <a:pt x="19520" y="4503"/>
                    <a:pt x="19526" y="4524"/>
                    <a:pt x="19530" y="4545"/>
                  </a:cubicBezTo>
                  <a:cubicBezTo>
                    <a:pt x="19534" y="4566"/>
                    <a:pt x="19538" y="4588"/>
                    <a:pt x="19542" y="4609"/>
                  </a:cubicBezTo>
                  <a:cubicBezTo>
                    <a:pt x="19557" y="4723"/>
                    <a:pt x="19568" y="4840"/>
                    <a:pt x="19575" y="4958"/>
                  </a:cubicBezTo>
                  <a:lnTo>
                    <a:pt x="19575" y="4959"/>
                  </a:lnTo>
                  <a:cubicBezTo>
                    <a:pt x="19575" y="4974"/>
                    <a:pt x="19575" y="4993"/>
                    <a:pt x="19577" y="5009"/>
                  </a:cubicBezTo>
                  <a:cubicBezTo>
                    <a:pt x="19577" y="5024"/>
                    <a:pt x="19578" y="5037"/>
                    <a:pt x="19578" y="5050"/>
                  </a:cubicBezTo>
                  <a:cubicBezTo>
                    <a:pt x="19579" y="5114"/>
                    <a:pt x="19574" y="5180"/>
                    <a:pt x="19568" y="5245"/>
                  </a:cubicBezTo>
                  <a:cubicBezTo>
                    <a:pt x="19561" y="5313"/>
                    <a:pt x="19554" y="5380"/>
                    <a:pt x="19547" y="5447"/>
                  </a:cubicBezTo>
                  <a:cubicBezTo>
                    <a:pt x="19525" y="5636"/>
                    <a:pt x="19501" y="5823"/>
                    <a:pt x="19465" y="6011"/>
                  </a:cubicBezTo>
                  <a:cubicBezTo>
                    <a:pt x="19429" y="6201"/>
                    <a:pt x="19391" y="6391"/>
                    <a:pt x="19346" y="6579"/>
                  </a:cubicBezTo>
                  <a:cubicBezTo>
                    <a:pt x="19317" y="6687"/>
                    <a:pt x="19289" y="6796"/>
                    <a:pt x="19254" y="6902"/>
                  </a:cubicBezTo>
                  <a:cubicBezTo>
                    <a:pt x="19216" y="7016"/>
                    <a:pt x="19176" y="7131"/>
                    <a:pt x="19136" y="7246"/>
                  </a:cubicBezTo>
                  <a:cubicBezTo>
                    <a:pt x="19076" y="7419"/>
                    <a:pt x="19011" y="7591"/>
                    <a:pt x="18965" y="7769"/>
                  </a:cubicBezTo>
                  <a:cubicBezTo>
                    <a:pt x="18939" y="7867"/>
                    <a:pt x="18914" y="7965"/>
                    <a:pt x="18896" y="8064"/>
                  </a:cubicBezTo>
                  <a:cubicBezTo>
                    <a:pt x="18878" y="8146"/>
                    <a:pt x="18863" y="8230"/>
                    <a:pt x="18849" y="8314"/>
                  </a:cubicBezTo>
                  <a:cubicBezTo>
                    <a:pt x="18832" y="8408"/>
                    <a:pt x="18818" y="8502"/>
                    <a:pt x="18805" y="8596"/>
                  </a:cubicBezTo>
                  <a:cubicBezTo>
                    <a:pt x="18794" y="8684"/>
                    <a:pt x="18787" y="8773"/>
                    <a:pt x="18780" y="8863"/>
                  </a:cubicBezTo>
                  <a:cubicBezTo>
                    <a:pt x="18774" y="8951"/>
                    <a:pt x="18774" y="9040"/>
                    <a:pt x="18782" y="9129"/>
                  </a:cubicBezTo>
                  <a:cubicBezTo>
                    <a:pt x="18788" y="9217"/>
                    <a:pt x="18799" y="9307"/>
                    <a:pt x="18804" y="9395"/>
                  </a:cubicBezTo>
                  <a:cubicBezTo>
                    <a:pt x="18805" y="9452"/>
                    <a:pt x="18805" y="9509"/>
                    <a:pt x="18805" y="9565"/>
                  </a:cubicBezTo>
                  <a:cubicBezTo>
                    <a:pt x="18806" y="9622"/>
                    <a:pt x="18810" y="9678"/>
                    <a:pt x="18811" y="9735"/>
                  </a:cubicBezTo>
                  <a:lnTo>
                    <a:pt x="18811" y="9737"/>
                  </a:lnTo>
                  <a:lnTo>
                    <a:pt x="18811" y="9740"/>
                  </a:lnTo>
                  <a:cubicBezTo>
                    <a:pt x="18811" y="9762"/>
                    <a:pt x="18810" y="9782"/>
                    <a:pt x="18808" y="9804"/>
                  </a:cubicBezTo>
                  <a:cubicBezTo>
                    <a:pt x="18805" y="9823"/>
                    <a:pt x="18801" y="9843"/>
                    <a:pt x="18798" y="9862"/>
                  </a:cubicBezTo>
                  <a:cubicBezTo>
                    <a:pt x="18793" y="9881"/>
                    <a:pt x="18785" y="9902"/>
                    <a:pt x="18779" y="9920"/>
                  </a:cubicBezTo>
                  <a:lnTo>
                    <a:pt x="18779" y="9921"/>
                  </a:lnTo>
                  <a:cubicBezTo>
                    <a:pt x="18779" y="9923"/>
                    <a:pt x="18778" y="9924"/>
                    <a:pt x="18778" y="9924"/>
                  </a:cubicBezTo>
                  <a:cubicBezTo>
                    <a:pt x="18774" y="9933"/>
                    <a:pt x="18769" y="9942"/>
                    <a:pt x="18765" y="9951"/>
                  </a:cubicBezTo>
                  <a:lnTo>
                    <a:pt x="18757" y="9963"/>
                  </a:lnTo>
                  <a:cubicBezTo>
                    <a:pt x="18753" y="9968"/>
                    <a:pt x="18749" y="9972"/>
                    <a:pt x="18746" y="9975"/>
                  </a:cubicBezTo>
                  <a:cubicBezTo>
                    <a:pt x="18743" y="9978"/>
                    <a:pt x="18742" y="9979"/>
                    <a:pt x="18738" y="9982"/>
                  </a:cubicBezTo>
                  <a:cubicBezTo>
                    <a:pt x="18733" y="9985"/>
                    <a:pt x="18728" y="9989"/>
                    <a:pt x="18722" y="9993"/>
                  </a:cubicBezTo>
                  <a:cubicBezTo>
                    <a:pt x="18717" y="9995"/>
                    <a:pt x="18711" y="9998"/>
                    <a:pt x="18705" y="10000"/>
                  </a:cubicBezTo>
                  <a:cubicBezTo>
                    <a:pt x="18698" y="10001"/>
                    <a:pt x="18691" y="10004"/>
                    <a:pt x="18685" y="10005"/>
                  </a:cubicBezTo>
                  <a:cubicBezTo>
                    <a:pt x="18680" y="10005"/>
                    <a:pt x="18674" y="10006"/>
                    <a:pt x="18669" y="10006"/>
                  </a:cubicBezTo>
                  <a:cubicBezTo>
                    <a:pt x="18665" y="10006"/>
                    <a:pt x="18660" y="10006"/>
                    <a:pt x="18656" y="10005"/>
                  </a:cubicBezTo>
                  <a:lnTo>
                    <a:pt x="18645" y="10001"/>
                  </a:lnTo>
                  <a:cubicBezTo>
                    <a:pt x="18640" y="9999"/>
                    <a:pt x="18635" y="9996"/>
                    <a:pt x="18631" y="9994"/>
                  </a:cubicBezTo>
                  <a:cubicBezTo>
                    <a:pt x="18619" y="9988"/>
                    <a:pt x="18608" y="9979"/>
                    <a:pt x="18596" y="9973"/>
                  </a:cubicBezTo>
                  <a:cubicBezTo>
                    <a:pt x="18576" y="9957"/>
                    <a:pt x="18556" y="9939"/>
                    <a:pt x="18536" y="9921"/>
                  </a:cubicBezTo>
                  <a:cubicBezTo>
                    <a:pt x="18521" y="9907"/>
                    <a:pt x="18509" y="9892"/>
                    <a:pt x="18495" y="9877"/>
                  </a:cubicBezTo>
                  <a:cubicBezTo>
                    <a:pt x="18491" y="9870"/>
                    <a:pt x="18486" y="9862"/>
                    <a:pt x="18481" y="9855"/>
                  </a:cubicBezTo>
                  <a:cubicBezTo>
                    <a:pt x="18474" y="9841"/>
                    <a:pt x="18465" y="9825"/>
                    <a:pt x="18459" y="9810"/>
                  </a:cubicBezTo>
                  <a:cubicBezTo>
                    <a:pt x="18453" y="9795"/>
                    <a:pt x="18448" y="9779"/>
                    <a:pt x="18442" y="9764"/>
                  </a:cubicBezTo>
                  <a:cubicBezTo>
                    <a:pt x="18442" y="9760"/>
                    <a:pt x="18440" y="9756"/>
                    <a:pt x="18440" y="9751"/>
                  </a:cubicBezTo>
                  <a:cubicBezTo>
                    <a:pt x="18431" y="9676"/>
                    <a:pt x="18413" y="9604"/>
                    <a:pt x="18400" y="9529"/>
                  </a:cubicBezTo>
                  <a:cubicBezTo>
                    <a:pt x="18395" y="9488"/>
                    <a:pt x="18391" y="9448"/>
                    <a:pt x="18390" y="9407"/>
                  </a:cubicBezTo>
                  <a:cubicBezTo>
                    <a:pt x="18390" y="9355"/>
                    <a:pt x="18392" y="9303"/>
                    <a:pt x="18397" y="9251"/>
                  </a:cubicBezTo>
                  <a:cubicBezTo>
                    <a:pt x="18400" y="9224"/>
                    <a:pt x="18404" y="9196"/>
                    <a:pt x="18404" y="9170"/>
                  </a:cubicBezTo>
                  <a:cubicBezTo>
                    <a:pt x="18404" y="9163"/>
                    <a:pt x="18404" y="9154"/>
                    <a:pt x="18401" y="9146"/>
                  </a:cubicBezTo>
                  <a:cubicBezTo>
                    <a:pt x="18398" y="9150"/>
                    <a:pt x="18395" y="9154"/>
                    <a:pt x="18391" y="9158"/>
                  </a:cubicBezTo>
                  <a:cubicBezTo>
                    <a:pt x="18390" y="9160"/>
                    <a:pt x="18388" y="9162"/>
                    <a:pt x="18387" y="9163"/>
                  </a:cubicBezTo>
                  <a:cubicBezTo>
                    <a:pt x="18387" y="9163"/>
                    <a:pt x="18387" y="9163"/>
                    <a:pt x="18387" y="9163"/>
                  </a:cubicBezTo>
                  <a:cubicBezTo>
                    <a:pt x="18387" y="9163"/>
                    <a:pt x="18386" y="9163"/>
                    <a:pt x="18386" y="9163"/>
                  </a:cubicBezTo>
                  <a:cubicBezTo>
                    <a:pt x="18386" y="9164"/>
                    <a:pt x="18386" y="9164"/>
                    <a:pt x="18385" y="9164"/>
                  </a:cubicBezTo>
                  <a:cubicBezTo>
                    <a:pt x="18383" y="9165"/>
                    <a:pt x="18382" y="9168"/>
                    <a:pt x="18381" y="9169"/>
                  </a:cubicBezTo>
                  <a:lnTo>
                    <a:pt x="18381" y="9170"/>
                  </a:lnTo>
                  <a:lnTo>
                    <a:pt x="18380" y="9172"/>
                  </a:lnTo>
                  <a:cubicBezTo>
                    <a:pt x="18380" y="9172"/>
                    <a:pt x="18380" y="9173"/>
                    <a:pt x="18378" y="9173"/>
                  </a:cubicBezTo>
                  <a:cubicBezTo>
                    <a:pt x="18377" y="9173"/>
                    <a:pt x="18377" y="9173"/>
                    <a:pt x="18377" y="9174"/>
                  </a:cubicBezTo>
                  <a:cubicBezTo>
                    <a:pt x="18355" y="9203"/>
                    <a:pt x="18333" y="9231"/>
                    <a:pt x="18315" y="9262"/>
                  </a:cubicBezTo>
                  <a:cubicBezTo>
                    <a:pt x="18304" y="9284"/>
                    <a:pt x="18297" y="9306"/>
                    <a:pt x="18289" y="9329"/>
                  </a:cubicBezTo>
                  <a:cubicBezTo>
                    <a:pt x="18278" y="9366"/>
                    <a:pt x="18264" y="9402"/>
                    <a:pt x="18256" y="9441"/>
                  </a:cubicBezTo>
                  <a:cubicBezTo>
                    <a:pt x="18252" y="9469"/>
                    <a:pt x="18251" y="9502"/>
                    <a:pt x="18249" y="9533"/>
                  </a:cubicBezTo>
                  <a:cubicBezTo>
                    <a:pt x="18248" y="9577"/>
                    <a:pt x="18246" y="9622"/>
                    <a:pt x="18251" y="9666"/>
                  </a:cubicBezTo>
                  <a:cubicBezTo>
                    <a:pt x="18257" y="9731"/>
                    <a:pt x="18273" y="9794"/>
                    <a:pt x="18271" y="9859"/>
                  </a:cubicBezTo>
                  <a:cubicBezTo>
                    <a:pt x="18271" y="9866"/>
                    <a:pt x="18271" y="9874"/>
                    <a:pt x="18268" y="9882"/>
                  </a:cubicBezTo>
                  <a:cubicBezTo>
                    <a:pt x="18268" y="9891"/>
                    <a:pt x="18267" y="9900"/>
                    <a:pt x="18266" y="9908"/>
                  </a:cubicBezTo>
                  <a:lnTo>
                    <a:pt x="18266" y="9910"/>
                  </a:lnTo>
                  <a:lnTo>
                    <a:pt x="18266" y="9911"/>
                  </a:lnTo>
                  <a:cubicBezTo>
                    <a:pt x="18264" y="9913"/>
                    <a:pt x="18264" y="9915"/>
                    <a:pt x="18264" y="9917"/>
                  </a:cubicBezTo>
                  <a:lnTo>
                    <a:pt x="18264" y="9918"/>
                  </a:lnTo>
                  <a:lnTo>
                    <a:pt x="18263" y="9920"/>
                  </a:lnTo>
                  <a:cubicBezTo>
                    <a:pt x="18259" y="9932"/>
                    <a:pt x="18256" y="9943"/>
                    <a:pt x="18251" y="9957"/>
                  </a:cubicBezTo>
                  <a:cubicBezTo>
                    <a:pt x="18244" y="9968"/>
                    <a:pt x="18238" y="9979"/>
                    <a:pt x="18233" y="9991"/>
                  </a:cubicBezTo>
                  <a:cubicBezTo>
                    <a:pt x="18232" y="9993"/>
                    <a:pt x="18232" y="9994"/>
                    <a:pt x="18232" y="9994"/>
                  </a:cubicBezTo>
                  <a:cubicBezTo>
                    <a:pt x="18232" y="9994"/>
                    <a:pt x="18232" y="9995"/>
                    <a:pt x="18231" y="9995"/>
                  </a:cubicBezTo>
                  <a:cubicBezTo>
                    <a:pt x="18226" y="10004"/>
                    <a:pt x="18221" y="10011"/>
                    <a:pt x="18216" y="10020"/>
                  </a:cubicBezTo>
                  <a:cubicBezTo>
                    <a:pt x="18212" y="10024"/>
                    <a:pt x="18207" y="10029"/>
                    <a:pt x="18204" y="10032"/>
                  </a:cubicBezTo>
                  <a:cubicBezTo>
                    <a:pt x="18201" y="10034"/>
                    <a:pt x="18200" y="10035"/>
                    <a:pt x="18199" y="10037"/>
                  </a:cubicBezTo>
                  <a:cubicBezTo>
                    <a:pt x="18196" y="10039"/>
                    <a:pt x="18194" y="10041"/>
                    <a:pt x="18190" y="10042"/>
                  </a:cubicBezTo>
                  <a:cubicBezTo>
                    <a:pt x="18186" y="10045"/>
                    <a:pt x="18182" y="10046"/>
                    <a:pt x="18179" y="10049"/>
                  </a:cubicBezTo>
                  <a:cubicBezTo>
                    <a:pt x="18171" y="10052"/>
                    <a:pt x="18164" y="10053"/>
                    <a:pt x="18158" y="10056"/>
                  </a:cubicBezTo>
                  <a:cubicBezTo>
                    <a:pt x="18153" y="10056"/>
                    <a:pt x="18146" y="10057"/>
                    <a:pt x="18140" y="10057"/>
                  </a:cubicBezTo>
                  <a:cubicBezTo>
                    <a:pt x="18135" y="10057"/>
                    <a:pt x="18129" y="10057"/>
                    <a:pt x="18124" y="10056"/>
                  </a:cubicBezTo>
                  <a:lnTo>
                    <a:pt x="18108" y="10052"/>
                  </a:lnTo>
                  <a:cubicBezTo>
                    <a:pt x="18098" y="10046"/>
                    <a:pt x="18089" y="10042"/>
                    <a:pt x="18081" y="10036"/>
                  </a:cubicBezTo>
                  <a:cubicBezTo>
                    <a:pt x="18063" y="10025"/>
                    <a:pt x="18045" y="10011"/>
                    <a:pt x="18029" y="10000"/>
                  </a:cubicBezTo>
                  <a:cubicBezTo>
                    <a:pt x="18006" y="9983"/>
                    <a:pt x="17989" y="9967"/>
                    <a:pt x="17968" y="9948"/>
                  </a:cubicBezTo>
                  <a:cubicBezTo>
                    <a:pt x="17964" y="9943"/>
                    <a:pt x="17959" y="9937"/>
                    <a:pt x="17954" y="9932"/>
                  </a:cubicBezTo>
                  <a:cubicBezTo>
                    <a:pt x="17947" y="9921"/>
                    <a:pt x="17939" y="9911"/>
                    <a:pt x="17934" y="9902"/>
                  </a:cubicBezTo>
                  <a:cubicBezTo>
                    <a:pt x="17928" y="9892"/>
                    <a:pt x="17923" y="9880"/>
                    <a:pt x="17916" y="9869"/>
                  </a:cubicBezTo>
                  <a:cubicBezTo>
                    <a:pt x="17892" y="9810"/>
                    <a:pt x="17872" y="9750"/>
                    <a:pt x="17854" y="9691"/>
                  </a:cubicBezTo>
                  <a:cubicBezTo>
                    <a:pt x="17853" y="9683"/>
                    <a:pt x="17851" y="9674"/>
                    <a:pt x="17849" y="9665"/>
                  </a:cubicBezTo>
                  <a:cubicBezTo>
                    <a:pt x="17843" y="9634"/>
                    <a:pt x="17834" y="9603"/>
                    <a:pt x="17826" y="9572"/>
                  </a:cubicBezTo>
                  <a:cubicBezTo>
                    <a:pt x="17812" y="9464"/>
                    <a:pt x="17802" y="9359"/>
                    <a:pt x="17797" y="9252"/>
                  </a:cubicBezTo>
                  <a:lnTo>
                    <a:pt x="17797" y="9251"/>
                  </a:lnTo>
                  <a:cubicBezTo>
                    <a:pt x="17795" y="9205"/>
                    <a:pt x="17795" y="9160"/>
                    <a:pt x="17797" y="9115"/>
                  </a:cubicBezTo>
                  <a:cubicBezTo>
                    <a:pt x="17798" y="9070"/>
                    <a:pt x="17802" y="9024"/>
                    <a:pt x="17800" y="8977"/>
                  </a:cubicBezTo>
                  <a:cubicBezTo>
                    <a:pt x="17800" y="8974"/>
                    <a:pt x="17800" y="8972"/>
                    <a:pt x="17799" y="8971"/>
                  </a:cubicBezTo>
                  <a:cubicBezTo>
                    <a:pt x="17789" y="8981"/>
                    <a:pt x="17779" y="8993"/>
                    <a:pt x="17771" y="9004"/>
                  </a:cubicBezTo>
                  <a:cubicBezTo>
                    <a:pt x="17768" y="9008"/>
                    <a:pt x="17764" y="9013"/>
                    <a:pt x="17761" y="9017"/>
                  </a:cubicBezTo>
                  <a:lnTo>
                    <a:pt x="17761" y="9018"/>
                  </a:lnTo>
                  <a:cubicBezTo>
                    <a:pt x="17759" y="9020"/>
                    <a:pt x="17759" y="9021"/>
                    <a:pt x="17757" y="9023"/>
                  </a:cubicBezTo>
                  <a:cubicBezTo>
                    <a:pt x="17721" y="9081"/>
                    <a:pt x="17695" y="9147"/>
                    <a:pt x="17670" y="9214"/>
                  </a:cubicBezTo>
                  <a:cubicBezTo>
                    <a:pt x="17669" y="9217"/>
                    <a:pt x="17666" y="9222"/>
                    <a:pt x="17665" y="9227"/>
                  </a:cubicBezTo>
                  <a:cubicBezTo>
                    <a:pt x="17647" y="9284"/>
                    <a:pt x="17635" y="9345"/>
                    <a:pt x="17630" y="9404"/>
                  </a:cubicBezTo>
                  <a:lnTo>
                    <a:pt x="17630" y="9416"/>
                  </a:lnTo>
                  <a:cubicBezTo>
                    <a:pt x="17630" y="9422"/>
                    <a:pt x="17628" y="9430"/>
                    <a:pt x="17630" y="9436"/>
                  </a:cubicBezTo>
                  <a:lnTo>
                    <a:pt x="17630" y="9444"/>
                  </a:lnTo>
                  <a:lnTo>
                    <a:pt x="17630" y="9447"/>
                  </a:lnTo>
                  <a:lnTo>
                    <a:pt x="17630" y="9453"/>
                  </a:lnTo>
                  <a:lnTo>
                    <a:pt x="17630" y="9468"/>
                  </a:lnTo>
                  <a:lnTo>
                    <a:pt x="17630" y="9472"/>
                  </a:lnTo>
                  <a:cubicBezTo>
                    <a:pt x="17630" y="9477"/>
                    <a:pt x="17632" y="9483"/>
                    <a:pt x="17630" y="9488"/>
                  </a:cubicBezTo>
                  <a:lnTo>
                    <a:pt x="17630" y="9490"/>
                  </a:lnTo>
                  <a:lnTo>
                    <a:pt x="17628" y="9489"/>
                  </a:lnTo>
                  <a:lnTo>
                    <a:pt x="17628" y="9489"/>
                  </a:lnTo>
                  <a:cubicBezTo>
                    <a:pt x="17630" y="9500"/>
                    <a:pt x="17630" y="9511"/>
                    <a:pt x="17630" y="9521"/>
                  </a:cubicBezTo>
                  <a:lnTo>
                    <a:pt x="17630" y="9524"/>
                  </a:lnTo>
                  <a:cubicBezTo>
                    <a:pt x="17637" y="9550"/>
                    <a:pt x="17643" y="9575"/>
                    <a:pt x="17649" y="9601"/>
                  </a:cubicBezTo>
                  <a:cubicBezTo>
                    <a:pt x="17655" y="9640"/>
                    <a:pt x="17664" y="9680"/>
                    <a:pt x="17675" y="9719"/>
                  </a:cubicBezTo>
                  <a:cubicBezTo>
                    <a:pt x="17675" y="9720"/>
                    <a:pt x="17675" y="9721"/>
                    <a:pt x="17676" y="9721"/>
                  </a:cubicBezTo>
                  <a:cubicBezTo>
                    <a:pt x="17679" y="9748"/>
                    <a:pt x="17681" y="9776"/>
                    <a:pt x="17681" y="9803"/>
                  </a:cubicBezTo>
                  <a:cubicBezTo>
                    <a:pt x="17680" y="9818"/>
                    <a:pt x="17680" y="9834"/>
                    <a:pt x="17679" y="9848"/>
                  </a:cubicBezTo>
                  <a:cubicBezTo>
                    <a:pt x="17676" y="9865"/>
                    <a:pt x="17674" y="9881"/>
                    <a:pt x="17670" y="9898"/>
                  </a:cubicBezTo>
                  <a:lnTo>
                    <a:pt x="17670" y="9900"/>
                  </a:lnTo>
                  <a:cubicBezTo>
                    <a:pt x="17666" y="9915"/>
                    <a:pt x="17663" y="9928"/>
                    <a:pt x="17655" y="9942"/>
                  </a:cubicBezTo>
                  <a:lnTo>
                    <a:pt x="17655" y="9943"/>
                  </a:lnTo>
                  <a:cubicBezTo>
                    <a:pt x="17655" y="9944"/>
                    <a:pt x="17654" y="9944"/>
                    <a:pt x="17654" y="9946"/>
                  </a:cubicBezTo>
                  <a:cubicBezTo>
                    <a:pt x="17652" y="9952"/>
                    <a:pt x="17649" y="9959"/>
                    <a:pt x="17645" y="9965"/>
                  </a:cubicBezTo>
                  <a:cubicBezTo>
                    <a:pt x="17644" y="9968"/>
                    <a:pt x="17643" y="9969"/>
                    <a:pt x="17642" y="9972"/>
                  </a:cubicBezTo>
                  <a:cubicBezTo>
                    <a:pt x="17639" y="9977"/>
                    <a:pt x="17635" y="9980"/>
                    <a:pt x="17632" y="9984"/>
                  </a:cubicBezTo>
                  <a:cubicBezTo>
                    <a:pt x="17628" y="9988"/>
                    <a:pt x="17626" y="9990"/>
                    <a:pt x="17622" y="9991"/>
                  </a:cubicBezTo>
                  <a:cubicBezTo>
                    <a:pt x="17618" y="9994"/>
                    <a:pt x="17614" y="9995"/>
                    <a:pt x="17611" y="9998"/>
                  </a:cubicBezTo>
                  <a:cubicBezTo>
                    <a:pt x="17606" y="9999"/>
                    <a:pt x="17601" y="10000"/>
                    <a:pt x="17596" y="10001"/>
                  </a:cubicBezTo>
                  <a:cubicBezTo>
                    <a:pt x="17591" y="10001"/>
                    <a:pt x="17586" y="10003"/>
                    <a:pt x="17581" y="10003"/>
                  </a:cubicBezTo>
                  <a:cubicBezTo>
                    <a:pt x="17576" y="10003"/>
                    <a:pt x="17571" y="10003"/>
                    <a:pt x="17566" y="10001"/>
                  </a:cubicBezTo>
                  <a:cubicBezTo>
                    <a:pt x="17558" y="10000"/>
                    <a:pt x="17550" y="9999"/>
                    <a:pt x="17543" y="9996"/>
                  </a:cubicBezTo>
                  <a:cubicBezTo>
                    <a:pt x="17537" y="9995"/>
                    <a:pt x="17533" y="9993"/>
                    <a:pt x="17525" y="9991"/>
                  </a:cubicBezTo>
                  <a:cubicBezTo>
                    <a:pt x="17512" y="9985"/>
                    <a:pt x="17499" y="9979"/>
                    <a:pt x="17486" y="9972"/>
                  </a:cubicBezTo>
                  <a:cubicBezTo>
                    <a:pt x="17473" y="9963"/>
                    <a:pt x="17460" y="9954"/>
                    <a:pt x="17447" y="9944"/>
                  </a:cubicBezTo>
                  <a:cubicBezTo>
                    <a:pt x="17429" y="9929"/>
                    <a:pt x="17411" y="9915"/>
                    <a:pt x="17393" y="9898"/>
                  </a:cubicBezTo>
                  <a:cubicBezTo>
                    <a:pt x="17379" y="9884"/>
                    <a:pt x="17364" y="9869"/>
                    <a:pt x="17350" y="9853"/>
                  </a:cubicBezTo>
                  <a:cubicBezTo>
                    <a:pt x="17336" y="9834"/>
                    <a:pt x="17322" y="9815"/>
                    <a:pt x="17311" y="9795"/>
                  </a:cubicBezTo>
                  <a:cubicBezTo>
                    <a:pt x="17301" y="9779"/>
                    <a:pt x="17292" y="9763"/>
                    <a:pt x="17285" y="9745"/>
                  </a:cubicBezTo>
                  <a:cubicBezTo>
                    <a:pt x="17283" y="9743"/>
                    <a:pt x="17283" y="9743"/>
                    <a:pt x="17283" y="9742"/>
                  </a:cubicBezTo>
                  <a:cubicBezTo>
                    <a:pt x="17283" y="9741"/>
                    <a:pt x="17282" y="9741"/>
                    <a:pt x="17283" y="9741"/>
                  </a:cubicBezTo>
                  <a:cubicBezTo>
                    <a:pt x="17272" y="9716"/>
                    <a:pt x="17266" y="9690"/>
                    <a:pt x="17257" y="9665"/>
                  </a:cubicBezTo>
                  <a:cubicBezTo>
                    <a:pt x="17247" y="9621"/>
                    <a:pt x="17236" y="9576"/>
                    <a:pt x="17230" y="9530"/>
                  </a:cubicBezTo>
                  <a:cubicBezTo>
                    <a:pt x="17224" y="9475"/>
                    <a:pt x="17221" y="9421"/>
                    <a:pt x="17220" y="9364"/>
                  </a:cubicBezTo>
                  <a:cubicBezTo>
                    <a:pt x="17220" y="9281"/>
                    <a:pt x="17223" y="9196"/>
                    <a:pt x="17230" y="9112"/>
                  </a:cubicBezTo>
                  <a:lnTo>
                    <a:pt x="17230" y="9108"/>
                  </a:lnTo>
                  <a:lnTo>
                    <a:pt x="17230" y="9106"/>
                  </a:lnTo>
                  <a:cubicBezTo>
                    <a:pt x="17236" y="9051"/>
                    <a:pt x="17245" y="8999"/>
                    <a:pt x="17252" y="8945"/>
                  </a:cubicBezTo>
                  <a:cubicBezTo>
                    <a:pt x="17280" y="8760"/>
                    <a:pt x="17309" y="8577"/>
                    <a:pt x="17338" y="8393"/>
                  </a:cubicBezTo>
                  <a:cubicBezTo>
                    <a:pt x="17353" y="8301"/>
                    <a:pt x="17363" y="8209"/>
                    <a:pt x="17369" y="8117"/>
                  </a:cubicBezTo>
                  <a:cubicBezTo>
                    <a:pt x="17375" y="8024"/>
                    <a:pt x="17378" y="7931"/>
                    <a:pt x="17383" y="7839"/>
                  </a:cubicBezTo>
                  <a:cubicBezTo>
                    <a:pt x="17388" y="7750"/>
                    <a:pt x="17398" y="7662"/>
                    <a:pt x="17400" y="7575"/>
                  </a:cubicBezTo>
                  <a:cubicBezTo>
                    <a:pt x="17404" y="7482"/>
                    <a:pt x="17391" y="7389"/>
                    <a:pt x="17380" y="7297"/>
                  </a:cubicBezTo>
                  <a:cubicBezTo>
                    <a:pt x="17368" y="7208"/>
                    <a:pt x="17354" y="7119"/>
                    <a:pt x="17327" y="7033"/>
                  </a:cubicBezTo>
                  <a:cubicBezTo>
                    <a:pt x="17318" y="7005"/>
                    <a:pt x="17309" y="6976"/>
                    <a:pt x="17297" y="6948"/>
                  </a:cubicBezTo>
                  <a:cubicBezTo>
                    <a:pt x="17374" y="6919"/>
                    <a:pt x="17448" y="6886"/>
                    <a:pt x="17520" y="6850"/>
                  </a:cubicBezTo>
                  <a:cubicBezTo>
                    <a:pt x="17570" y="6827"/>
                    <a:pt x="17616" y="6800"/>
                    <a:pt x="17658" y="6768"/>
                  </a:cubicBezTo>
                  <a:cubicBezTo>
                    <a:pt x="17708" y="6732"/>
                    <a:pt x="17751" y="6691"/>
                    <a:pt x="17794" y="6647"/>
                  </a:cubicBezTo>
                  <a:cubicBezTo>
                    <a:pt x="17892" y="6546"/>
                    <a:pt x="17974" y="6428"/>
                    <a:pt x="18034" y="6300"/>
                  </a:cubicBezTo>
                  <a:cubicBezTo>
                    <a:pt x="18075" y="6212"/>
                    <a:pt x="18112" y="6121"/>
                    <a:pt x="18134" y="6028"/>
                  </a:cubicBezTo>
                  <a:cubicBezTo>
                    <a:pt x="18162" y="5922"/>
                    <a:pt x="18184" y="5814"/>
                    <a:pt x="18189" y="5706"/>
                  </a:cubicBezTo>
                  <a:cubicBezTo>
                    <a:pt x="18191" y="5648"/>
                    <a:pt x="18195" y="5589"/>
                    <a:pt x="18195" y="5531"/>
                  </a:cubicBezTo>
                  <a:cubicBezTo>
                    <a:pt x="18195" y="5469"/>
                    <a:pt x="18188" y="5409"/>
                    <a:pt x="18181" y="5347"/>
                  </a:cubicBezTo>
                  <a:cubicBezTo>
                    <a:pt x="18175" y="5299"/>
                    <a:pt x="18169" y="5253"/>
                    <a:pt x="18155" y="5207"/>
                  </a:cubicBezTo>
                  <a:cubicBezTo>
                    <a:pt x="18165" y="5196"/>
                    <a:pt x="18174" y="5182"/>
                    <a:pt x="18181" y="5168"/>
                  </a:cubicBezTo>
                  <a:cubicBezTo>
                    <a:pt x="18211" y="5116"/>
                    <a:pt x="18247" y="5070"/>
                    <a:pt x="18273" y="5015"/>
                  </a:cubicBezTo>
                  <a:cubicBezTo>
                    <a:pt x="18325" y="4907"/>
                    <a:pt x="18363" y="4793"/>
                    <a:pt x="18400" y="4679"/>
                  </a:cubicBezTo>
                  <a:cubicBezTo>
                    <a:pt x="18449" y="4542"/>
                    <a:pt x="18478" y="4406"/>
                    <a:pt x="18503" y="4272"/>
                  </a:cubicBezTo>
                  <a:cubicBezTo>
                    <a:pt x="18528" y="4136"/>
                    <a:pt x="18544" y="3998"/>
                    <a:pt x="18556" y="3858"/>
                  </a:cubicBezTo>
                  <a:cubicBezTo>
                    <a:pt x="18562" y="3772"/>
                    <a:pt x="18562" y="3685"/>
                    <a:pt x="18562" y="3599"/>
                  </a:cubicBezTo>
                  <a:cubicBezTo>
                    <a:pt x="18562" y="3503"/>
                    <a:pt x="18560" y="3409"/>
                    <a:pt x="18551" y="3314"/>
                  </a:cubicBezTo>
                  <a:cubicBezTo>
                    <a:pt x="18549" y="3281"/>
                    <a:pt x="18545" y="3245"/>
                    <a:pt x="18541" y="3212"/>
                  </a:cubicBezTo>
                  <a:close/>
                  <a:moveTo>
                    <a:pt x="13088" y="1757"/>
                  </a:moveTo>
                  <a:cubicBezTo>
                    <a:pt x="13104" y="1831"/>
                    <a:pt x="13128" y="1900"/>
                    <a:pt x="13154" y="1969"/>
                  </a:cubicBezTo>
                  <a:cubicBezTo>
                    <a:pt x="13170" y="2010"/>
                    <a:pt x="13189" y="2051"/>
                    <a:pt x="13207" y="2091"/>
                  </a:cubicBezTo>
                  <a:cubicBezTo>
                    <a:pt x="13228" y="2135"/>
                    <a:pt x="13249" y="2178"/>
                    <a:pt x="13271" y="2220"/>
                  </a:cubicBezTo>
                  <a:cubicBezTo>
                    <a:pt x="13318" y="2305"/>
                    <a:pt x="13366" y="2390"/>
                    <a:pt x="13418" y="2473"/>
                  </a:cubicBezTo>
                  <a:cubicBezTo>
                    <a:pt x="13507" y="2617"/>
                    <a:pt x="13625" y="2745"/>
                    <a:pt x="13742" y="2868"/>
                  </a:cubicBezTo>
                  <a:cubicBezTo>
                    <a:pt x="13801" y="2931"/>
                    <a:pt x="13865" y="2989"/>
                    <a:pt x="13932" y="3043"/>
                  </a:cubicBezTo>
                  <a:cubicBezTo>
                    <a:pt x="14000" y="3099"/>
                    <a:pt x="14072" y="3157"/>
                    <a:pt x="14155" y="3189"/>
                  </a:cubicBezTo>
                  <a:cubicBezTo>
                    <a:pt x="14232" y="3220"/>
                    <a:pt x="14310" y="3241"/>
                    <a:pt x="14393" y="3247"/>
                  </a:cubicBezTo>
                  <a:cubicBezTo>
                    <a:pt x="14405" y="3247"/>
                    <a:pt x="14416" y="3248"/>
                    <a:pt x="14428" y="3248"/>
                  </a:cubicBezTo>
                  <a:cubicBezTo>
                    <a:pt x="14469" y="3248"/>
                    <a:pt x="14511" y="3243"/>
                    <a:pt x="14549" y="3229"/>
                  </a:cubicBezTo>
                  <a:cubicBezTo>
                    <a:pt x="14610" y="3208"/>
                    <a:pt x="14665" y="3174"/>
                    <a:pt x="14704" y="3123"/>
                  </a:cubicBezTo>
                  <a:cubicBezTo>
                    <a:pt x="14712" y="3112"/>
                    <a:pt x="14719" y="3101"/>
                    <a:pt x="14723" y="3091"/>
                  </a:cubicBezTo>
                  <a:cubicBezTo>
                    <a:pt x="14770" y="3146"/>
                    <a:pt x="14819" y="3199"/>
                    <a:pt x="14872" y="3249"/>
                  </a:cubicBezTo>
                  <a:cubicBezTo>
                    <a:pt x="14892" y="3266"/>
                    <a:pt x="14912" y="3286"/>
                    <a:pt x="14933" y="3303"/>
                  </a:cubicBezTo>
                  <a:cubicBezTo>
                    <a:pt x="14881" y="3307"/>
                    <a:pt x="14831" y="3319"/>
                    <a:pt x="14780" y="3332"/>
                  </a:cubicBezTo>
                  <a:cubicBezTo>
                    <a:pt x="14722" y="3347"/>
                    <a:pt x="14662" y="3372"/>
                    <a:pt x="14620" y="3415"/>
                  </a:cubicBezTo>
                  <a:cubicBezTo>
                    <a:pt x="14613" y="3422"/>
                    <a:pt x="14606" y="3430"/>
                    <a:pt x="14601" y="3439"/>
                  </a:cubicBezTo>
                  <a:lnTo>
                    <a:pt x="14605" y="3439"/>
                  </a:lnTo>
                  <a:cubicBezTo>
                    <a:pt x="14641" y="3445"/>
                    <a:pt x="14677" y="3447"/>
                    <a:pt x="14712" y="3450"/>
                  </a:cubicBezTo>
                  <a:lnTo>
                    <a:pt x="14714" y="3450"/>
                  </a:lnTo>
                  <a:cubicBezTo>
                    <a:pt x="14750" y="3450"/>
                    <a:pt x="14786" y="3444"/>
                    <a:pt x="14822" y="3444"/>
                  </a:cubicBezTo>
                  <a:cubicBezTo>
                    <a:pt x="14828" y="3444"/>
                    <a:pt x="14833" y="3444"/>
                    <a:pt x="14838" y="3445"/>
                  </a:cubicBezTo>
                  <a:cubicBezTo>
                    <a:pt x="14878" y="3446"/>
                    <a:pt x="14918" y="3448"/>
                    <a:pt x="14959" y="3448"/>
                  </a:cubicBezTo>
                  <a:cubicBezTo>
                    <a:pt x="15010" y="3450"/>
                    <a:pt x="15063" y="3456"/>
                    <a:pt x="15115" y="3460"/>
                  </a:cubicBezTo>
                  <a:cubicBezTo>
                    <a:pt x="15155" y="3463"/>
                    <a:pt x="15192" y="3474"/>
                    <a:pt x="15229" y="3486"/>
                  </a:cubicBezTo>
                  <a:cubicBezTo>
                    <a:pt x="15279" y="3498"/>
                    <a:pt x="15326" y="3515"/>
                    <a:pt x="15373" y="3532"/>
                  </a:cubicBezTo>
                  <a:lnTo>
                    <a:pt x="15374" y="3532"/>
                  </a:lnTo>
                  <a:cubicBezTo>
                    <a:pt x="15375" y="3532"/>
                    <a:pt x="15375" y="3533"/>
                    <a:pt x="15377" y="3533"/>
                  </a:cubicBezTo>
                  <a:lnTo>
                    <a:pt x="15378" y="3533"/>
                  </a:lnTo>
                  <a:cubicBezTo>
                    <a:pt x="15405" y="3541"/>
                    <a:pt x="15433" y="3548"/>
                    <a:pt x="15460" y="3555"/>
                  </a:cubicBezTo>
                  <a:cubicBezTo>
                    <a:pt x="15491" y="3565"/>
                    <a:pt x="15519" y="3580"/>
                    <a:pt x="15549" y="3591"/>
                  </a:cubicBezTo>
                  <a:cubicBezTo>
                    <a:pt x="15594" y="3610"/>
                    <a:pt x="15638" y="3625"/>
                    <a:pt x="15683" y="3644"/>
                  </a:cubicBezTo>
                  <a:cubicBezTo>
                    <a:pt x="15686" y="3646"/>
                    <a:pt x="15688" y="3647"/>
                    <a:pt x="15691" y="3647"/>
                  </a:cubicBezTo>
                  <a:cubicBezTo>
                    <a:pt x="15691" y="3631"/>
                    <a:pt x="15686" y="3616"/>
                    <a:pt x="15678" y="3603"/>
                  </a:cubicBezTo>
                  <a:cubicBezTo>
                    <a:pt x="15664" y="3577"/>
                    <a:pt x="15646" y="3556"/>
                    <a:pt x="15625" y="3534"/>
                  </a:cubicBezTo>
                  <a:cubicBezTo>
                    <a:pt x="15610" y="3517"/>
                    <a:pt x="15596" y="3499"/>
                    <a:pt x="15581" y="3483"/>
                  </a:cubicBezTo>
                  <a:cubicBezTo>
                    <a:pt x="15569" y="3470"/>
                    <a:pt x="15555" y="3457"/>
                    <a:pt x="15542" y="3445"/>
                  </a:cubicBezTo>
                  <a:cubicBezTo>
                    <a:pt x="15563" y="3427"/>
                    <a:pt x="15583" y="3406"/>
                    <a:pt x="15594" y="3383"/>
                  </a:cubicBezTo>
                  <a:cubicBezTo>
                    <a:pt x="15609" y="3352"/>
                    <a:pt x="15624" y="3318"/>
                    <a:pt x="15627" y="3285"/>
                  </a:cubicBezTo>
                  <a:cubicBezTo>
                    <a:pt x="15664" y="3341"/>
                    <a:pt x="15703" y="3396"/>
                    <a:pt x="15745" y="3450"/>
                  </a:cubicBezTo>
                  <a:cubicBezTo>
                    <a:pt x="15801" y="3518"/>
                    <a:pt x="15862" y="3582"/>
                    <a:pt x="15925" y="3642"/>
                  </a:cubicBezTo>
                  <a:cubicBezTo>
                    <a:pt x="15991" y="3705"/>
                    <a:pt x="16058" y="3768"/>
                    <a:pt x="16131" y="3822"/>
                  </a:cubicBezTo>
                  <a:cubicBezTo>
                    <a:pt x="16183" y="3861"/>
                    <a:pt x="16236" y="3896"/>
                    <a:pt x="16293" y="3927"/>
                  </a:cubicBezTo>
                  <a:cubicBezTo>
                    <a:pt x="16285" y="3969"/>
                    <a:pt x="16278" y="4014"/>
                    <a:pt x="16270" y="4059"/>
                  </a:cubicBezTo>
                  <a:cubicBezTo>
                    <a:pt x="16260" y="4132"/>
                    <a:pt x="16245" y="4204"/>
                    <a:pt x="16231" y="4277"/>
                  </a:cubicBezTo>
                  <a:cubicBezTo>
                    <a:pt x="16219" y="4349"/>
                    <a:pt x="16207" y="4420"/>
                    <a:pt x="16195" y="4489"/>
                  </a:cubicBezTo>
                  <a:cubicBezTo>
                    <a:pt x="16184" y="4560"/>
                    <a:pt x="16168" y="4631"/>
                    <a:pt x="16157" y="4702"/>
                  </a:cubicBezTo>
                  <a:cubicBezTo>
                    <a:pt x="16147" y="4773"/>
                    <a:pt x="16136" y="4845"/>
                    <a:pt x="16128" y="4916"/>
                  </a:cubicBezTo>
                  <a:cubicBezTo>
                    <a:pt x="16120" y="4987"/>
                    <a:pt x="16107" y="5060"/>
                    <a:pt x="16096" y="5130"/>
                  </a:cubicBezTo>
                  <a:cubicBezTo>
                    <a:pt x="16074" y="5269"/>
                    <a:pt x="16058" y="5409"/>
                    <a:pt x="16033" y="5547"/>
                  </a:cubicBezTo>
                  <a:cubicBezTo>
                    <a:pt x="16020" y="5612"/>
                    <a:pt x="16008" y="5679"/>
                    <a:pt x="15993" y="5742"/>
                  </a:cubicBezTo>
                  <a:cubicBezTo>
                    <a:pt x="15980" y="5801"/>
                    <a:pt x="15965" y="5860"/>
                    <a:pt x="15951" y="5918"/>
                  </a:cubicBezTo>
                  <a:cubicBezTo>
                    <a:pt x="15937" y="5980"/>
                    <a:pt x="15925" y="6043"/>
                    <a:pt x="15915" y="6107"/>
                  </a:cubicBezTo>
                  <a:cubicBezTo>
                    <a:pt x="15906" y="6170"/>
                    <a:pt x="15895" y="6232"/>
                    <a:pt x="15891" y="6296"/>
                  </a:cubicBezTo>
                  <a:cubicBezTo>
                    <a:pt x="15889" y="6357"/>
                    <a:pt x="15888" y="6417"/>
                    <a:pt x="15909" y="6475"/>
                  </a:cubicBezTo>
                  <a:cubicBezTo>
                    <a:pt x="15926" y="6518"/>
                    <a:pt x="15947" y="6559"/>
                    <a:pt x="15973" y="6599"/>
                  </a:cubicBezTo>
                  <a:cubicBezTo>
                    <a:pt x="15997" y="6635"/>
                    <a:pt x="16029" y="6670"/>
                    <a:pt x="16066" y="6691"/>
                  </a:cubicBezTo>
                  <a:cubicBezTo>
                    <a:pt x="16101" y="6712"/>
                    <a:pt x="16138" y="6730"/>
                    <a:pt x="16180" y="6735"/>
                  </a:cubicBezTo>
                  <a:cubicBezTo>
                    <a:pt x="16193" y="6737"/>
                    <a:pt x="16203" y="6738"/>
                    <a:pt x="16216" y="6739"/>
                  </a:cubicBezTo>
                  <a:cubicBezTo>
                    <a:pt x="16221" y="6739"/>
                    <a:pt x="16227" y="6739"/>
                    <a:pt x="16232" y="6739"/>
                  </a:cubicBezTo>
                  <a:cubicBezTo>
                    <a:pt x="16253" y="6739"/>
                    <a:pt x="16276" y="6737"/>
                    <a:pt x="16296" y="6732"/>
                  </a:cubicBezTo>
                  <a:cubicBezTo>
                    <a:pt x="16326" y="6722"/>
                    <a:pt x="16353" y="6711"/>
                    <a:pt x="16379" y="6692"/>
                  </a:cubicBezTo>
                  <a:cubicBezTo>
                    <a:pt x="16482" y="6620"/>
                    <a:pt x="16540" y="6506"/>
                    <a:pt x="16582" y="6389"/>
                  </a:cubicBezTo>
                  <a:cubicBezTo>
                    <a:pt x="16615" y="6300"/>
                    <a:pt x="16644" y="6210"/>
                    <a:pt x="16670" y="6119"/>
                  </a:cubicBezTo>
                  <a:cubicBezTo>
                    <a:pt x="16692" y="6035"/>
                    <a:pt x="16719" y="5953"/>
                    <a:pt x="16741" y="5870"/>
                  </a:cubicBezTo>
                  <a:cubicBezTo>
                    <a:pt x="16763" y="5784"/>
                    <a:pt x="16787" y="5701"/>
                    <a:pt x="16813" y="5615"/>
                  </a:cubicBezTo>
                  <a:cubicBezTo>
                    <a:pt x="16838" y="5526"/>
                    <a:pt x="16866" y="5438"/>
                    <a:pt x="16889" y="5350"/>
                  </a:cubicBezTo>
                  <a:cubicBezTo>
                    <a:pt x="16905" y="5289"/>
                    <a:pt x="16915" y="5228"/>
                    <a:pt x="16927" y="5168"/>
                  </a:cubicBezTo>
                  <a:cubicBezTo>
                    <a:pt x="16930" y="5166"/>
                    <a:pt x="16932" y="5165"/>
                    <a:pt x="16935" y="5163"/>
                  </a:cubicBezTo>
                  <a:lnTo>
                    <a:pt x="16938" y="5159"/>
                  </a:lnTo>
                  <a:lnTo>
                    <a:pt x="16938" y="5158"/>
                  </a:lnTo>
                  <a:cubicBezTo>
                    <a:pt x="16952" y="5144"/>
                    <a:pt x="16963" y="5132"/>
                    <a:pt x="16974" y="5118"/>
                  </a:cubicBezTo>
                  <a:lnTo>
                    <a:pt x="17010" y="5081"/>
                  </a:lnTo>
                  <a:cubicBezTo>
                    <a:pt x="17030" y="5065"/>
                    <a:pt x="17051" y="5050"/>
                    <a:pt x="17070" y="5036"/>
                  </a:cubicBezTo>
                  <a:cubicBezTo>
                    <a:pt x="17070" y="5036"/>
                    <a:pt x="17070" y="5036"/>
                    <a:pt x="17070" y="5036"/>
                  </a:cubicBezTo>
                  <a:cubicBezTo>
                    <a:pt x="17071" y="5036"/>
                    <a:pt x="17071" y="5036"/>
                    <a:pt x="17071" y="5036"/>
                  </a:cubicBezTo>
                  <a:cubicBezTo>
                    <a:pt x="17074" y="5034"/>
                    <a:pt x="17076" y="5034"/>
                    <a:pt x="17079" y="5032"/>
                  </a:cubicBezTo>
                  <a:cubicBezTo>
                    <a:pt x="17123" y="5004"/>
                    <a:pt x="17167" y="4977"/>
                    <a:pt x="17215" y="4952"/>
                  </a:cubicBezTo>
                  <a:cubicBezTo>
                    <a:pt x="17250" y="4934"/>
                    <a:pt x="17286" y="4920"/>
                    <a:pt x="17322" y="4907"/>
                  </a:cubicBezTo>
                  <a:cubicBezTo>
                    <a:pt x="17363" y="4893"/>
                    <a:pt x="17405" y="4880"/>
                    <a:pt x="17447" y="4871"/>
                  </a:cubicBezTo>
                  <a:cubicBezTo>
                    <a:pt x="17448" y="4871"/>
                    <a:pt x="17451" y="4870"/>
                    <a:pt x="17452" y="4870"/>
                  </a:cubicBezTo>
                  <a:cubicBezTo>
                    <a:pt x="17452" y="4870"/>
                    <a:pt x="17453" y="4869"/>
                    <a:pt x="17453" y="4869"/>
                  </a:cubicBezTo>
                  <a:cubicBezTo>
                    <a:pt x="17453" y="4869"/>
                    <a:pt x="17453" y="4870"/>
                    <a:pt x="17454" y="4870"/>
                  </a:cubicBezTo>
                  <a:cubicBezTo>
                    <a:pt x="17478" y="4866"/>
                    <a:pt x="17499" y="4864"/>
                    <a:pt x="17521" y="4862"/>
                  </a:cubicBezTo>
                  <a:cubicBezTo>
                    <a:pt x="17534" y="4861"/>
                    <a:pt x="17547" y="4860"/>
                    <a:pt x="17560" y="4860"/>
                  </a:cubicBezTo>
                  <a:cubicBezTo>
                    <a:pt x="17565" y="4860"/>
                    <a:pt x="17570" y="4860"/>
                    <a:pt x="17576" y="4861"/>
                  </a:cubicBezTo>
                  <a:cubicBezTo>
                    <a:pt x="17592" y="4862"/>
                    <a:pt x="17609" y="4864"/>
                    <a:pt x="17627" y="4866"/>
                  </a:cubicBezTo>
                  <a:cubicBezTo>
                    <a:pt x="17639" y="4869"/>
                    <a:pt x="17648" y="4871"/>
                    <a:pt x="17659" y="4874"/>
                  </a:cubicBezTo>
                  <a:cubicBezTo>
                    <a:pt x="17673" y="4879"/>
                    <a:pt x="17684" y="4884"/>
                    <a:pt x="17697" y="4890"/>
                  </a:cubicBezTo>
                  <a:cubicBezTo>
                    <a:pt x="17720" y="4902"/>
                    <a:pt x="17742" y="4915"/>
                    <a:pt x="17764" y="4929"/>
                  </a:cubicBezTo>
                  <a:cubicBezTo>
                    <a:pt x="17777" y="4937"/>
                    <a:pt x="17788" y="4946"/>
                    <a:pt x="17800" y="4957"/>
                  </a:cubicBezTo>
                  <a:lnTo>
                    <a:pt x="17804" y="4960"/>
                  </a:lnTo>
                  <a:cubicBezTo>
                    <a:pt x="17826" y="4979"/>
                    <a:pt x="17846" y="5001"/>
                    <a:pt x="17867" y="5024"/>
                  </a:cubicBezTo>
                  <a:cubicBezTo>
                    <a:pt x="17882" y="5041"/>
                    <a:pt x="17898" y="5061"/>
                    <a:pt x="17912" y="5080"/>
                  </a:cubicBezTo>
                  <a:cubicBezTo>
                    <a:pt x="17922" y="5094"/>
                    <a:pt x="17931" y="5107"/>
                    <a:pt x="17938" y="5122"/>
                  </a:cubicBezTo>
                  <a:cubicBezTo>
                    <a:pt x="17938" y="5123"/>
                    <a:pt x="17939" y="5124"/>
                    <a:pt x="17939" y="5125"/>
                  </a:cubicBezTo>
                  <a:cubicBezTo>
                    <a:pt x="17939" y="5127"/>
                    <a:pt x="17941" y="5128"/>
                    <a:pt x="17941" y="5128"/>
                  </a:cubicBezTo>
                  <a:cubicBezTo>
                    <a:pt x="17957" y="5160"/>
                    <a:pt x="17972" y="5194"/>
                    <a:pt x="17983" y="5228"/>
                  </a:cubicBezTo>
                  <a:cubicBezTo>
                    <a:pt x="17989" y="5245"/>
                    <a:pt x="17994" y="5261"/>
                    <a:pt x="17998" y="5277"/>
                  </a:cubicBezTo>
                  <a:lnTo>
                    <a:pt x="17998" y="5279"/>
                  </a:lnTo>
                  <a:cubicBezTo>
                    <a:pt x="18010" y="5339"/>
                    <a:pt x="18015" y="5401"/>
                    <a:pt x="18021" y="5463"/>
                  </a:cubicBezTo>
                  <a:cubicBezTo>
                    <a:pt x="18026" y="5532"/>
                    <a:pt x="18022" y="5604"/>
                    <a:pt x="18019" y="5675"/>
                  </a:cubicBezTo>
                  <a:cubicBezTo>
                    <a:pt x="18014" y="5739"/>
                    <a:pt x="18005" y="5801"/>
                    <a:pt x="17994" y="5865"/>
                  </a:cubicBezTo>
                  <a:cubicBezTo>
                    <a:pt x="17983" y="5919"/>
                    <a:pt x="17972" y="5975"/>
                    <a:pt x="17955" y="6028"/>
                  </a:cubicBezTo>
                  <a:cubicBezTo>
                    <a:pt x="17932" y="6097"/>
                    <a:pt x="17905" y="6164"/>
                    <a:pt x="17874" y="6229"/>
                  </a:cubicBezTo>
                  <a:cubicBezTo>
                    <a:pt x="17849" y="6277"/>
                    <a:pt x="17824" y="6324"/>
                    <a:pt x="17794" y="6367"/>
                  </a:cubicBezTo>
                  <a:cubicBezTo>
                    <a:pt x="17767" y="6408"/>
                    <a:pt x="17738" y="6444"/>
                    <a:pt x="17707" y="6480"/>
                  </a:cubicBezTo>
                  <a:cubicBezTo>
                    <a:pt x="17674" y="6516"/>
                    <a:pt x="17640" y="6549"/>
                    <a:pt x="17606" y="6583"/>
                  </a:cubicBezTo>
                  <a:cubicBezTo>
                    <a:pt x="17583" y="6603"/>
                    <a:pt x="17561" y="6619"/>
                    <a:pt x="17539" y="6636"/>
                  </a:cubicBezTo>
                  <a:cubicBezTo>
                    <a:pt x="17511" y="6652"/>
                    <a:pt x="17483" y="6670"/>
                    <a:pt x="17453" y="6683"/>
                  </a:cubicBezTo>
                  <a:cubicBezTo>
                    <a:pt x="17381" y="6719"/>
                    <a:pt x="17307" y="6752"/>
                    <a:pt x="17230" y="6783"/>
                  </a:cubicBezTo>
                  <a:cubicBezTo>
                    <a:pt x="17226" y="6784"/>
                    <a:pt x="17220" y="6786"/>
                    <a:pt x="17216" y="6788"/>
                  </a:cubicBezTo>
                  <a:cubicBezTo>
                    <a:pt x="17204" y="6791"/>
                    <a:pt x="17194" y="6795"/>
                    <a:pt x="17183" y="6797"/>
                  </a:cubicBezTo>
                  <a:lnTo>
                    <a:pt x="17180" y="6797"/>
                  </a:lnTo>
                  <a:lnTo>
                    <a:pt x="17180" y="6799"/>
                  </a:lnTo>
                  <a:lnTo>
                    <a:pt x="17179" y="6799"/>
                  </a:lnTo>
                  <a:cubicBezTo>
                    <a:pt x="17131" y="6807"/>
                    <a:pt x="17081" y="6815"/>
                    <a:pt x="17031" y="6820"/>
                  </a:cubicBezTo>
                  <a:lnTo>
                    <a:pt x="16994" y="6820"/>
                  </a:lnTo>
                  <a:cubicBezTo>
                    <a:pt x="16971" y="6817"/>
                    <a:pt x="16948" y="6814"/>
                    <a:pt x="16927" y="6810"/>
                  </a:cubicBezTo>
                  <a:cubicBezTo>
                    <a:pt x="16894" y="6802"/>
                    <a:pt x="16859" y="6796"/>
                    <a:pt x="16827" y="6785"/>
                  </a:cubicBezTo>
                  <a:cubicBezTo>
                    <a:pt x="16819" y="6783"/>
                    <a:pt x="16812" y="6780"/>
                    <a:pt x="16806" y="6776"/>
                  </a:cubicBezTo>
                  <a:cubicBezTo>
                    <a:pt x="16780" y="6764"/>
                    <a:pt x="16754" y="6747"/>
                    <a:pt x="16730" y="6732"/>
                  </a:cubicBezTo>
                  <a:cubicBezTo>
                    <a:pt x="16723" y="6726"/>
                    <a:pt x="16715" y="6722"/>
                    <a:pt x="16708" y="6718"/>
                  </a:cubicBezTo>
                  <a:cubicBezTo>
                    <a:pt x="16701" y="6726"/>
                    <a:pt x="16696" y="6733"/>
                    <a:pt x="16689" y="6739"/>
                  </a:cubicBezTo>
                  <a:cubicBezTo>
                    <a:pt x="16659" y="6775"/>
                    <a:pt x="16631" y="6811"/>
                    <a:pt x="16602" y="6847"/>
                  </a:cubicBezTo>
                  <a:lnTo>
                    <a:pt x="16601" y="6848"/>
                  </a:lnTo>
                  <a:cubicBezTo>
                    <a:pt x="16565" y="6892"/>
                    <a:pt x="16527" y="6933"/>
                    <a:pt x="16491" y="6974"/>
                  </a:cubicBezTo>
                  <a:cubicBezTo>
                    <a:pt x="16478" y="6988"/>
                    <a:pt x="16466" y="7003"/>
                    <a:pt x="16452" y="7016"/>
                  </a:cubicBezTo>
                  <a:cubicBezTo>
                    <a:pt x="16448" y="7022"/>
                    <a:pt x="16443" y="7026"/>
                    <a:pt x="16438" y="7031"/>
                  </a:cubicBezTo>
                  <a:cubicBezTo>
                    <a:pt x="16365" y="7135"/>
                    <a:pt x="16288" y="7235"/>
                    <a:pt x="16215" y="7338"/>
                  </a:cubicBezTo>
                  <a:cubicBezTo>
                    <a:pt x="16169" y="7403"/>
                    <a:pt x="16127" y="7472"/>
                    <a:pt x="16084" y="7539"/>
                  </a:cubicBezTo>
                  <a:cubicBezTo>
                    <a:pt x="16039" y="7605"/>
                    <a:pt x="15994" y="7671"/>
                    <a:pt x="15945" y="7734"/>
                  </a:cubicBezTo>
                  <a:cubicBezTo>
                    <a:pt x="15918" y="7769"/>
                    <a:pt x="15890" y="7801"/>
                    <a:pt x="15863" y="7836"/>
                  </a:cubicBezTo>
                  <a:cubicBezTo>
                    <a:pt x="15847" y="7857"/>
                    <a:pt x="15831" y="7877"/>
                    <a:pt x="15818" y="7899"/>
                  </a:cubicBezTo>
                  <a:lnTo>
                    <a:pt x="15818" y="7899"/>
                  </a:lnTo>
                  <a:cubicBezTo>
                    <a:pt x="15818" y="7899"/>
                    <a:pt x="15818" y="7899"/>
                    <a:pt x="15819" y="7898"/>
                  </a:cubicBezTo>
                  <a:lnTo>
                    <a:pt x="15819" y="7898"/>
                  </a:lnTo>
                  <a:cubicBezTo>
                    <a:pt x="15807" y="7916"/>
                    <a:pt x="15795" y="7932"/>
                    <a:pt x="15786" y="7951"/>
                  </a:cubicBezTo>
                  <a:cubicBezTo>
                    <a:pt x="15781" y="7962"/>
                    <a:pt x="15777" y="7972"/>
                    <a:pt x="15772" y="7982"/>
                  </a:cubicBezTo>
                  <a:cubicBezTo>
                    <a:pt x="15766" y="7993"/>
                    <a:pt x="15761" y="8002"/>
                    <a:pt x="15754" y="8012"/>
                  </a:cubicBezTo>
                  <a:cubicBezTo>
                    <a:pt x="15730" y="8059"/>
                    <a:pt x="15718" y="8110"/>
                    <a:pt x="15705" y="8159"/>
                  </a:cubicBezTo>
                  <a:cubicBezTo>
                    <a:pt x="15685" y="8235"/>
                    <a:pt x="15667" y="8312"/>
                    <a:pt x="15650" y="8388"/>
                  </a:cubicBezTo>
                  <a:cubicBezTo>
                    <a:pt x="15642" y="8425"/>
                    <a:pt x="15635" y="8461"/>
                    <a:pt x="15625" y="8498"/>
                  </a:cubicBezTo>
                  <a:cubicBezTo>
                    <a:pt x="15614" y="8525"/>
                    <a:pt x="15605" y="8554"/>
                    <a:pt x="15600" y="8584"/>
                  </a:cubicBezTo>
                  <a:cubicBezTo>
                    <a:pt x="15596" y="8596"/>
                    <a:pt x="15596" y="8608"/>
                    <a:pt x="15601" y="8618"/>
                  </a:cubicBezTo>
                  <a:cubicBezTo>
                    <a:pt x="15594" y="8652"/>
                    <a:pt x="15589" y="8685"/>
                    <a:pt x="15584" y="8718"/>
                  </a:cubicBezTo>
                  <a:cubicBezTo>
                    <a:pt x="15568" y="8813"/>
                    <a:pt x="15549" y="8907"/>
                    <a:pt x="15535" y="9004"/>
                  </a:cubicBezTo>
                  <a:cubicBezTo>
                    <a:pt x="15522" y="9090"/>
                    <a:pt x="15514" y="9174"/>
                    <a:pt x="15503" y="9260"/>
                  </a:cubicBezTo>
                  <a:cubicBezTo>
                    <a:pt x="15493" y="9328"/>
                    <a:pt x="15483" y="9397"/>
                    <a:pt x="15475" y="9464"/>
                  </a:cubicBezTo>
                  <a:lnTo>
                    <a:pt x="15475" y="9459"/>
                  </a:lnTo>
                  <a:cubicBezTo>
                    <a:pt x="15465" y="9524"/>
                    <a:pt x="15452" y="9586"/>
                    <a:pt x="15445" y="9650"/>
                  </a:cubicBezTo>
                  <a:cubicBezTo>
                    <a:pt x="15439" y="9705"/>
                    <a:pt x="15431" y="9758"/>
                    <a:pt x="15425" y="9812"/>
                  </a:cubicBezTo>
                  <a:lnTo>
                    <a:pt x="15421" y="9839"/>
                  </a:lnTo>
                  <a:cubicBezTo>
                    <a:pt x="15423" y="9835"/>
                    <a:pt x="15423" y="9831"/>
                    <a:pt x="15424" y="9828"/>
                  </a:cubicBezTo>
                  <a:lnTo>
                    <a:pt x="15424" y="9828"/>
                  </a:lnTo>
                  <a:cubicBezTo>
                    <a:pt x="15417" y="9885"/>
                    <a:pt x="15409" y="9943"/>
                    <a:pt x="15401" y="10003"/>
                  </a:cubicBezTo>
                  <a:cubicBezTo>
                    <a:pt x="15397" y="10034"/>
                    <a:pt x="15393" y="10063"/>
                    <a:pt x="15389" y="10094"/>
                  </a:cubicBezTo>
                  <a:cubicBezTo>
                    <a:pt x="15378" y="10181"/>
                    <a:pt x="15366" y="10267"/>
                    <a:pt x="15356" y="10355"/>
                  </a:cubicBezTo>
                  <a:cubicBezTo>
                    <a:pt x="15348" y="10417"/>
                    <a:pt x="15342" y="10479"/>
                    <a:pt x="15335" y="10541"/>
                  </a:cubicBezTo>
                  <a:cubicBezTo>
                    <a:pt x="15331" y="10547"/>
                    <a:pt x="15327" y="10555"/>
                    <a:pt x="15325" y="10562"/>
                  </a:cubicBezTo>
                  <a:cubicBezTo>
                    <a:pt x="15324" y="10562"/>
                    <a:pt x="15322" y="10565"/>
                    <a:pt x="15321" y="10566"/>
                  </a:cubicBezTo>
                  <a:cubicBezTo>
                    <a:pt x="15321" y="10567"/>
                    <a:pt x="15320" y="10567"/>
                    <a:pt x="15320" y="10567"/>
                  </a:cubicBezTo>
                  <a:cubicBezTo>
                    <a:pt x="15320" y="10567"/>
                    <a:pt x="15320" y="10566"/>
                    <a:pt x="15320" y="10566"/>
                  </a:cubicBezTo>
                  <a:cubicBezTo>
                    <a:pt x="15317" y="10568"/>
                    <a:pt x="15316" y="10568"/>
                    <a:pt x="15314" y="10569"/>
                  </a:cubicBezTo>
                  <a:cubicBezTo>
                    <a:pt x="15290" y="10579"/>
                    <a:pt x="15265" y="10589"/>
                    <a:pt x="15243" y="10598"/>
                  </a:cubicBezTo>
                  <a:cubicBezTo>
                    <a:pt x="15201" y="10612"/>
                    <a:pt x="15160" y="10622"/>
                    <a:pt x="15119" y="10630"/>
                  </a:cubicBezTo>
                  <a:cubicBezTo>
                    <a:pt x="15076" y="10641"/>
                    <a:pt x="15036" y="10651"/>
                    <a:pt x="14994" y="10660"/>
                  </a:cubicBezTo>
                  <a:cubicBezTo>
                    <a:pt x="14934" y="10672"/>
                    <a:pt x="14876" y="10681"/>
                    <a:pt x="14816" y="10686"/>
                  </a:cubicBezTo>
                  <a:cubicBezTo>
                    <a:pt x="14814" y="10686"/>
                    <a:pt x="14810" y="10686"/>
                    <a:pt x="14808" y="10687"/>
                  </a:cubicBezTo>
                  <a:lnTo>
                    <a:pt x="14806" y="10687"/>
                  </a:lnTo>
                  <a:cubicBezTo>
                    <a:pt x="14747" y="10691"/>
                    <a:pt x="14687" y="10695"/>
                    <a:pt x="14628" y="10695"/>
                  </a:cubicBezTo>
                  <a:cubicBezTo>
                    <a:pt x="14618" y="10696"/>
                    <a:pt x="14607" y="10696"/>
                    <a:pt x="14596" y="10696"/>
                  </a:cubicBezTo>
                  <a:cubicBezTo>
                    <a:pt x="14545" y="10696"/>
                    <a:pt x="14493" y="10694"/>
                    <a:pt x="14442" y="10691"/>
                  </a:cubicBezTo>
                  <a:cubicBezTo>
                    <a:pt x="14356" y="10686"/>
                    <a:pt x="14269" y="10677"/>
                    <a:pt x="14184" y="10661"/>
                  </a:cubicBezTo>
                  <a:cubicBezTo>
                    <a:pt x="14072" y="10638"/>
                    <a:pt x="13965" y="10602"/>
                    <a:pt x="13857" y="10566"/>
                  </a:cubicBezTo>
                  <a:cubicBezTo>
                    <a:pt x="13777" y="10540"/>
                    <a:pt x="13697" y="10509"/>
                    <a:pt x="13619" y="10473"/>
                  </a:cubicBezTo>
                  <a:cubicBezTo>
                    <a:pt x="13587" y="10457"/>
                    <a:pt x="13557" y="10440"/>
                    <a:pt x="13528" y="10422"/>
                  </a:cubicBezTo>
                  <a:cubicBezTo>
                    <a:pt x="13520" y="10416"/>
                    <a:pt x="13513" y="10411"/>
                    <a:pt x="13505" y="10405"/>
                  </a:cubicBezTo>
                  <a:cubicBezTo>
                    <a:pt x="13495" y="10396"/>
                    <a:pt x="13485" y="10387"/>
                    <a:pt x="13478" y="10377"/>
                  </a:cubicBezTo>
                  <a:cubicBezTo>
                    <a:pt x="13466" y="10364"/>
                    <a:pt x="13454" y="10351"/>
                    <a:pt x="13443" y="10339"/>
                  </a:cubicBezTo>
                  <a:cubicBezTo>
                    <a:pt x="13446" y="10303"/>
                    <a:pt x="13449" y="10266"/>
                    <a:pt x="13452" y="10228"/>
                  </a:cubicBezTo>
                  <a:cubicBezTo>
                    <a:pt x="13456" y="10179"/>
                    <a:pt x="13459" y="10129"/>
                    <a:pt x="13463" y="10078"/>
                  </a:cubicBezTo>
                  <a:cubicBezTo>
                    <a:pt x="13472" y="9970"/>
                    <a:pt x="13483" y="9862"/>
                    <a:pt x="13497" y="9753"/>
                  </a:cubicBezTo>
                  <a:cubicBezTo>
                    <a:pt x="13499" y="9742"/>
                    <a:pt x="13501" y="9732"/>
                    <a:pt x="13503" y="9720"/>
                  </a:cubicBezTo>
                  <a:cubicBezTo>
                    <a:pt x="13521" y="9572"/>
                    <a:pt x="13549" y="9426"/>
                    <a:pt x="13567" y="9278"/>
                  </a:cubicBezTo>
                  <a:cubicBezTo>
                    <a:pt x="13576" y="9211"/>
                    <a:pt x="13578" y="9146"/>
                    <a:pt x="13585" y="9080"/>
                  </a:cubicBezTo>
                  <a:cubicBezTo>
                    <a:pt x="13590" y="9033"/>
                    <a:pt x="13598" y="8983"/>
                    <a:pt x="13601" y="8936"/>
                  </a:cubicBezTo>
                  <a:cubicBezTo>
                    <a:pt x="13634" y="8937"/>
                    <a:pt x="13666" y="8937"/>
                    <a:pt x="13699" y="8937"/>
                  </a:cubicBezTo>
                  <a:cubicBezTo>
                    <a:pt x="13740" y="8937"/>
                    <a:pt x="13780" y="8937"/>
                    <a:pt x="13820" y="8935"/>
                  </a:cubicBezTo>
                  <a:cubicBezTo>
                    <a:pt x="13864" y="8931"/>
                    <a:pt x="13907" y="8925"/>
                    <a:pt x="13949" y="8919"/>
                  </a:cubicBezTo>
                  <a:cubicBezTo>
                    <a:pt x="13995" y="8912"/>
                    <a:pt x="14039" y="8905"/>
                    <a:pt x="14083" y="8897"/>
                  </a:cubicBezTo>
                  <a:cubicBezTo>
                    <a:pt x="14165" y="8881"/>
                    <a:pt x="14247" y="8857"/>
                    <a:pt x="14326" y="8832"/>
                  </a:cubicBezTo>
                  <a:cubicBezTo>
                    <a:pt x="14341" y="8818"/>
                    <a:pt x="14359" y="8811"/>
                    <a:pt x="14377" y="8808"/>
                  </a:cubicBezTo>
                  <a:cubicBezTo>
                    <a:pt x="14380" y="8808"/>
                    <a:pt x="14382" y="8807"/>
                    <a:pt x="14386" y="8807"/>
                  </a:cubicBezTo>
                  <a:cubicBezTo>
                    <a:pt x="14401" y="8804"/>
                    <a:pt x="14416" y="8801"/>
                    <a:pt x="14431" y="8798"/>
                  </a:cubicBezTo>
                  <a:lnTo>
                    <a:pt x="14433" y="8798"/>
                  </a:lnTo>
                  <a:cubicBezTo>
                    <a:pt x="14483" y="8781"/>
                    <a:pt x="14531" y="8763"/>
                    <a:pt x="14581" y="8745"/>
                  </a:cubicBezTo>
                  <a:cubicBezTo>
                    <a:pt x="14592" y="8741"/>
                    <a:pt x="14605" y="8736"/>
                    <a:pt x="14617" y="8732"/>
                  </a:cubicBezTo>
                  <a:cubicBezTo>
                    <a:pt x="14660" y="8709"/>
                    <a:pt x="14706" y="8684"/>
                    <a:pt x="14749" y="8661"/>
                  </a:cubicBezTo>
                  <a:cubicBezTo>
                    <a:pt x="14753" y="8659"/>
                    <a:pt x="14756" y="8657"/>
                    <a:pt x="14760" y="8656"/>
                  </a:cubicBezTo>
                  <a:cubicBezTo>
                    <a:pt x="14772" y="8649"/>
                    <a:pt x="14784" y="8642"/>
                    <a:pt x="14796" y="8633"/>
                  </a:cubicBezTo>
                  <a:lnTo>
                    <a:pt x="14796" y="8633"/>
                  </a:lnTo>
                  <a:cubicBezTo>
                    <a:pt x="14796" y="8634"/>
                    <a:pt x="14796" y="8634"/>
                    <a:pt x="14796" y="8634"/>
                  </a:cubicBezTo>
                  <a:cubicBezTo>
                    <a:pt x="14831" y="8608"/>
                    <a:pt x="14866" y="8582"/>
                    <a:pt x="14899" y="8559"/>
                  </a:cubicBezTo>
                  <a:cubicBezTo>
                    <a:pt x="14902" y="8556"/>
                    <a:pt x="14904" y="8555"/>
                    <a:pt x="14907" y="8554"/>
                  </a:cubicBezTo>
                  <a:cubicBezTo>
                    <a:pt x="14927" y="8540"/>
                    <a:pt x="14945" y="8525"/>
                    <a:pt x="14965" y="8513"/>
                  </a:cubicBezTo>
                  <a:cubicBezTo>
                    <a:pt x="14989" y="8498"/>
                    <a:pt x="15010" y="8484"/>
                    <a:pt x="15032" y="8470"/>
                  </a:cubicBezTo>
                  <a:lnTo>
                    <a:pt x="15035" y="8470"/>
                  </a:lnTo>
                  <a:cubicBezTo>
                    <a:pt x="15036" y="8470"/>
                    <a:pt x="15037" y="8468"/>
                    <a:pt x="15037" y="8467"/>
                  </a:cubicBezTo>
                  <a:cubicBezTo>
                    <a:pt x="15052" y="8456"/>
                    <a:pt x="15066" y="8445"/>
                    <a:pt x="15078" y="8432"/>
                  </a:cubicBezTo>
                  <a:lnTo>
                    <a:pt x="15087" y="8425"/>
                  </a:lnTo>
                  <a:cubicBezTo>
                    <a:pt x="15114" y="8400"/>
                    <a:pt x="15139" y="8373"/>
                    <a:pt x="15165" y="8347"/>
                  </a:cubicBezTo>
                  <a:cubicBezTo>
                    <a:pt x="15197" y="8312"/>
                    <a:pt x="15227" y="8275"/>
                    <a:pt x="15258" y="8239"/>
                  </a:cubicBezTo>
                  <a:lnTo>
                    <a:pt x="15258" y="8239"/>
                  </a:lnTo>
                  <a:cubicBezTo>
                    <a:pt x="15187" y="8285"/>
                    <a:pt x="15115" y="8327"/>
                    <a:pt x="15042" y="8369"/>
                  </a:cubicBezTo>
                  <a:cubicBezTo>
                    <a:pt x="14986" y="8400"/>
                    <a:pt x="14928" y="8429"/>
                    <a:pt x="14866" y="8455"/>
                  </a:cubicBezTo>
                  <a:lnTo>
                    <a:pt x="14865" y="8455"/>
                  </a:lnTo>
                  <a:cubicBezTo>
                    <a:pt x="14862" y="8456"/>
                    <a:pt x="14861" y="8456"/>
                    <a:pt x="14858" y="8457"/>
                  </a:cubicBezTo>
                  <a:cubicBezTo>
                    <a:pt x="14860" y="8456"/>
                    <a:pt x="14861" y="8456"/>
                    <a:pt x="14861" y="8455"/>
                  </a:cubicBezTo>
                  <a:lnTo>
                    <a:pt x="14861" y="8455"/>
                  </a:lnTo>
                  <a:cubicBezTo>
                    <a:pt x="14801" y="8477"/>
                    <a:pt x="14741" y="8499"/>
                    <a:pt x="14680" y="8522"/>
                  </a:cubicBezTo>
                  <a:lnTo>
                    <a:pt x="14502" y="8584"/>
                  </a:lnTo>
                  <a:cubicBezTo>
                    <a:pt x="14372" y="8631"/>
                    <a:pt x="14243" y="8675"/>
                    <a:pt x="14108" y="8711"/>
                  </a:cubicBezTo>
                  <a:cubicBezTo>
                    <a:pt x="14109" y="8710"/>
                    <a:pt x="14112" y="8710"/>
                    <a:pt x="14114" y="8709"/>
                  </a:cubicBezTo>
                  <a:lnTo>
                    <a:pt x="14114" y="8709"/>
                  </a:lnTo>
                  <a:cubicBezTo>
                    <a:pt x="14030" y="8728"/>
                    <a:pt x="13944" y="8741"/>
                    <a:pt x="13860" y="8752"/>
                  </a:cubicBezTo>
                  <a:cubicBezTo>
                    <a:pt x="13812" y="8757"/>
                    <a:pt x="13766" y="8760"/>
                    <a:pt x="13719" y="8763"/>
                  </a:cubicBezTo>
                  <a:cubicBezTo>
                    <a:pt x="13647" y="8763"/>
                    <a:pt x="13575" y="8759"/>
                    <a:pt x="13504" y="8757"/>
                  </a:cubicBezTo>
                  <a:cubicBezTo>
                    <a:pt x="13464" y="8752"/>
                    <a:pt x="13425" y="8752"/>
                    <a:pt x="13385" y="8750"/>
                  </a:cubicBezTo>
                  <a:cubicBezTo>
                    <a:pt x="13349" y="8746"/>
                    <a:pt x="13313" y="8742"/>
                    <a:pt x="13278" y="8739"/>
                  </a:cubicBezTo>
                  <a:cubicBezTo>
                    <a:pt x="13212" y="8726"/>
                    <a:pt x="13149" y="8714"/>
                    <a:pt x="13085" y="8698"/>
                  </a:cubicBezTo>
                  <a:lnTo>
                    <a:pt x="13085" y="8698"/>
                  </a:lnTo>
                  <a:lnTo>
                    <a:pt x="13086" y="8699"/>
                  </a:lnTo>
                  <a:cubicBezTo>
                    <a:pt x="13030" y="8682"/>
                    <a:pt x="12974" y="8664"/>
                    <a:pt x="12921" y="8643"/>
                  </a:cubicBezTo>
                  <a:cubicBezTo>
                    <a:pt x="12860" y="8615"/>
                    <a:pt x="12801" y="8584"/>
                    <a:pt x="12744" y="8550"/>
                  </a:cubicBezTo>
                  <a:cubicBezTo>
                    <a:pt x="12700" y="8522"/>
                    <a:pt x="12658" y="8488"/>
                    <a:pt x="12615" y="8460"/>
                  </a:cubicBezTo>
                  <a:cubicBezTo>
                    <a:pt x="12576" y="8432"/>
                    <a:pt x="12538" y="8406"/>
                    <a:pt x="12502" y="8378"/>
                  </a:cubicBezTo>
                  <a:cubicBezTo>
                    <a:pt x="12484" y="8362"/>
                    <a:pt x="12469" y="8348"/>
                    <a:pt x="12452" y="8332"/>
                  </a:cubicBezTo>
                  <a:cubicBezTo>
                    <a:pt x="12391" y="8266"/>
                    <a:pt x="12336" y="8195"/>
                    <a:pt x="12283" y="8125"/>
                  </a:cubicBezTo>
                  <a:cubicBezTo>
                    <a:pt x="12254" y="8081"/>
                    <a:pt x="12225" y="8037"/>
                    <a:pt x="12198" y="7991"/>
                  </a:cubicBezTo>
                  <a:cubicBezTo>
                    <a:pt x="12197" y="7989"/>
                    <a:pt x="12198" y="7989"/>
                    <a:pt x="12198" y="7988"/>
                  </a:cubicBezTo>
                  <a:cubicBezTo>
                    <a:pt x="12169" y="7935"/>
                    <a:pt x="12146" y="7880"/>
                    <a:pt x="12122" y="7823"/>
                  </a:cubicBezTo>
                  <a:cubicBezTo>
                    <a:pt x="12091" y="7745"/>
                    <a:pt x="12061" y="7666"/>
                    <a:pt x="12035" y="7585"/>
                  </a:cubicBezTo>
                  <a:cubicBezTo>
                    <a:pt x="12006" y="7497"/>
                    <a:pt x="11976" y="7411"/>
                    <a:pt x="11953" y="7323"/>
                  </a:cubicBezTo>
                  <a:cubicBezTo>
                    <a:pt x="11900" y="7106"/>
                    <a:pt x="11844" y="6892"/>
                    <a:pt x="11813" y="6671"/>
                  </a:cubicBezTo>
                  <a:cubicBezTo>
                    <a:pt x="11803" y="6585"/>
                    <a:pt x="11792" y="6500"/>
                    <a:pt x="11785" y="6415"/>
                  </a:cubicBezTo>
                  <a:cubicBezTo>
                    <a:pt x="11777" y="6327"/>
                    <a:pt x="11775" y="6239"/>
                    <a:pt x="11775" y="6151"/>
                  </a:cubicBezTo>
                  <a:cubicBezTo>
                    <a:pt x="11776" y="6015"/>
                    <a:pt x="11781" y="5882"/>
                    <a:pt x="11798" y="5748"/>
                  </a:cubicBezTo>
                  <a:cubicBezTo>
                    <a:pt x="11815" y="5634"/>
                    <a:pt x="11837" y="5519"/>
                    <a:pt x="11860" y="5405"/>
                  </a:cubicBezTo>
                  <a:cubicBezTo>
                    <a:pt x="11884" y="5286"/>
                    <a:pt x="11909" y="5168"/>
                    <a:pt x="11922" y="5046"/>
                  </a:cubicBezTo>
                  <a:cubicBezTo>
                    <a:pt x="11934" y="4927"/>
                    <a:pt x="11937" y="4805"/>
                    <a:pt x="11944" y="4684"/>
                  </a:cubicBezTo>
                  <a:cubicBezTo>
                    <a:pt x="11947" y="4622"/>
                    <a:pt x="11950" y="4559"/>
                    <a:pt x="11951" y="4495"/>
                  </a:cubicBezTo>
                  <a:cubicBezTo>
                    <a:pt x="11953" y="4443"/>
                    <a:pt x="11951" y="4389"/>
                    <a:pt x="11951" y="4335"/>
                  </a:cubicBezTo>
                  <a:cubicBezTo>
                    <a:pt x="11951" y="4266"/>
                    <a:pt x="11954" y="4196"/>
                    <a:pt x="11959" y="4126"/>
                  </a:cubicBezTo>
                  <a:cubicBezTo>
                    <a:pt x="11963" y="4067"/>
                    <a:pt x="11971" y="4010"/>
                    <a:pt x="11977" y="3953"/>
                  </a:cubicBezTo>
                  <a:cubicBezTo>
                    <a:pt x="11994" y="3834"/>
                    <a:pt x="12012" y="3715"/>
                    <a:pt x="12034" y="3596"/>
                  </a:cubicBezTo>
                  <a:cubicBezTo>
                    <a:pt x="12054" y="3484"/>
                    <a:pt x="12082" y="3373"/>
                    <a:pt x="12111" y="3264"/>
                  </a:cubicBezTo>
                  <a:cubicBezTo>
                    <a:pt x="12111" y="3261"/>
                    <a:pt x="12112" y="3260"/>
                    <a:pt x="12112" y="3259"/>
                  </a:cubicBezTo>
                  <a:cubicBezTo>
                    <a:pt x="12112" y="3257"/>
                    <a:pt x="12112" y="3256"/>
                    <a:pt x="12114" y="3255"/>
                  </a:cubicBezTo>
                  <a:lnTo>
                    <a:pt x="12114" y="3255"/>
                  </a:lnTo>
                  <a:cubicBezTo>
                    <a:pt x="12114" y="3255"/>
                    <a:pt x="12113" y="3255"/>
                    <a:pt x="12113" y="3255"/>
                  </a:cubicBezTo>
                  <a:lnTo>
                    <a:pt x="12113" y="3255"/>
                  </a:lnTo>
                  <a:cubicBezTo>
                    <a:pt x="12164" y="3085"/>
                    <a:pt x="12225" y="2919"/>
                    <a:pt x="12294" y="2755"/>
                  </a:cubicBezTo>
                  <a:lnTo>
                    <a:pt x="12294" y="2754"/>
                  </a:lnTo>
                  <a:cubicBezTo>
                    <a:pt x="12312" y="2718"/>
                    <a:pt x="12328" y="2682"/>
                    <a:pt x="12346" y="2647"/>
                  </a:cubicBezTo>
                  <a:cubicBezTo>
                    <a:pt x="12364" y="2611"/>
                    <a:pt x="12385" y="2576"/>
                    <a:pt x="12405" y="2542"/>
                  </a:cubicBezTo>
                  <a:cubicBezTo>
                    <a:pt x="12474" y="2428"/>
                    <a:pt x="12544" y="2317"/>
                    <a:pt x="12621" y="2209"/>
                  </a:cubicBezTo>
                  <a:cubicBezTo>
                    <a:pt x="12691" y="2122"/>
                    <a:pt x="12764" y="2038"/>
                    <a:pt x="12844" y="1960"/>
                  </a:cubicBezTo>
                  <a:cubicBezTo>
                    <a:pt x="12893" y="1913"/>
                    <a:pt x="12943" y="1871"/>
                    <a:pt x="12996" y="1828"/>
                  </a:cubicBezTo>
                  <a:cubicBezTo>
                    <a:pt x="13027" y="1804"/>
                    <a:pt x="13057" y="1780"/>
                    <a:pt x="13088" y="1757"/>
                  </a:cubicBezTo>
                  <a:close/>
                  <a:moveTo>
                    <a:pt x="231" y="11031"/>
                  </a:moveTo>
                  <a:cubicBezTo>
                    <a:pt x="232" y="11032"/>
                    <a:pt x="233" y="11035"/>
                    <a:pt x="233" y="11036"/>
                  </a:cubicBezTo>
                  <a:cubicBezTo>
                    <a:pt x="232" y="11035"/>
                    <a:pt x="232" y="11033"/>
                    <a:pt x="231" y="11032"/>
                  </a:cubicBezTo>
                  <a:lnTo>
                    <a:pt x="231" y="11031"/>
                  </a:lnTo>
                  <a:close/>
                  <a:moveTo>
                    <a:pt x="2596" y="11100"/>
                  </a:moveTo>
                  <a:cubicBezTo>
                    <a:pt x="2596" y="11100"/>
                    <a:pt x="2596" y="11100"/>
                    <a:pt x="2596" y="11100"/>
                  </a:cubicBezTo>
                  <a:cubicBezTo>
                    <a:pt x="2596" y="11100"/>
                    <a:pt x="2596" y="11100"/>
                    <a:pt x="2596" y="11100"/>
                  </a:cubicBezTo>
                  <a:close/>
                  <a:moveTo>
                    <a:pt x="2683" y="11128"/>
                  </a:moveTo>
                  <a:lnTo>
                    <a:pt x="2683" y="11128"/>
                  </a:lnTo>
                  <a:cubicBezTo>
                    <a:pt x="2684" y="11129"/>
                    <a:pt x="2685" y="11129"/>
                    <a:pt x="2685" y="11129"/>
                  </a:cubicBezTo>
                  <a:cubicBezTo>
                    <a:pt x="2685" y="11129"/>
                    <a:pt x="2684" y="11128"/>
                    <a:pt x="2683" y="11128"/>
                  </a:cubicBezTo>
                  <a:close/>
                  <a:moveTo>
                    <a:pt x="498" y="10924"/>
                  </a:moveTo>
                  <a:cubicBezTo>
                    <a:pt x="622" y="10924"/>
                    <a:pt x="745" y="10937"/>
                    <a:pt x="867" y="10952"/>
                  </a:cubicBezTo>
                  <a:cubicBezTo>
                    <a:pt x="973" y="10968"/>
                    <a:pt x="1079" y="10984"/>
                    <a:pt x="1187" y="11004"/>
                  </a:cubicBezTo>
                  <a:cubicBezTo>
                    <a:pt x="1235" y="11012"/>
                    <a:pt x="1286" y="11022"/>
                    <a:pt x="1334" y="11028"/>
                  </a:cubicBezTo>
                  <a:cubicBezTo>
                    <a:pt x="1349" y="11030"/>
                    <a:pt x="1363" y="11032"/>
                    <a:pt x="1378" y="11033"/>
                  </a:cubicBezTo>
                  <a:cubicBezTo>
                    <a:pt x="1359" y="11063"/>
                    <a:pt x="1343" y="11094"/>
                    <a:pt x="1331" y="11126"/>
                  </a:cubicBezTo>
                  <a:cubicBezTo>
                    <a:pt x="1321" y="11154"/>
                    <a:pt x="1311" y="11179"/>
                    <a:pt x="1302" y="11206"/>
                  </a:cubicBezTo>
                  <a:cubicBezTo>
                    <a:pt x="1295" y="11233"/>
                    <a:pt x="1290" y="11260"/>
                    <a:pt x="1285" y="11288"/>
                  </a:cubicBezTo>
                  <a:cubicBezTo>
                    <a:pt x="1234" y="11283"/>
                    <a:pt x="1185" y="11278"/>
                    <a:pt x="1135" y="11270"/>
                  </a:cubicBezTo>
                  <a:cubicBezTo>
                    <a:pt x="998" y="11253"/>
                    <a:pt x="863" y="11222"/>
                    <a:pt x="725" y="11203"/>
                  </a:cubicBezTo>
                  <a:cubicBezTo>
                    <a:pt x="661" y="11195"/>
                    <a:pt x="596" y="11187"/>
                    <a:pt x="532" y="11183"/>
                  </a:cubicBezTo>
                  <a:cubicBezTo>
                    <a:pt x="513" y="11179"/>
                    <a:pt x="493" y="11174"/>
                    <a:pt x="475" y="11169"/>
                  </a:cubicBezTo>
                  <a:lnTo>
                    <a:pt x="476" y="11169"/>
                  </a:lnTo>
                  <a:cubicBezTo>
                    <a:pt x="429" y="11156"/>
                    <a:pt x="384" y="11143"/>
                    <a:pt x="338" y="11128"/>
                  </a:cubicBezTo>
                  <a:cubicBezTo>
                    <a:pt x="326" y="11123"/>
                    <a:pt x="315" y="11115"/>
                    <a:pt x="302" y="11109"/>
                  </a:cubicBezTo>
                  <a:cubicBezTo>
                    <a:pt x="295" y="11104"/>
                    <a:pt x="289" y="11099"/>
                    <a:pt x="282" y="11094"/>
                  </a:cubicBezTo>
                  <a:cubicBezTo>
                    <a:pt x="280" y="11091"/>
                    <a:pt x="276" y="11089"/>
                    <a:pt x="273" y="11087"/>
                  </a:cubicBezTo>
                  <a:cubicBezTo>
                    <a:pt x="265" y="11078"/>
                    <a:pt x="258" y="11069"/>
                    <a:pt x="250" y="11061"/>
                  </a:cubicBezTo>
                  <a:cubicBezTo>
                    <a:pt x="245" y="11054"/>
                    <a:pt x="240" y="11046"/>
                    <a:pt x="237" y="11039"/>
                  </a:cubicBezTo>
                  <a:lnTo>
                    <a:pt x="233" y="11028"/>
                  </a:lnTo>
                  <a:cubicBezTo>
                    <a:pt x="233" y="11027"/>
                    <a:pt x="233" y="11026"/>
                    <a:pt x="232" y="11025"/>
                  </a:cubicBezTo>
                  <a:cubicBezTo>
                    <a:pt x="229" y="11021"/>
                    <a:pt x="229" y="11020"/>
                    <a:pt x="229" y="11017"/>
                  </a:cubicBezTo>
                  <a:lnTo>
                    <a:pt x="229" y="11012"/>
                  </a:lnTo>
                  <a:cubicBezTo>
                    <a:pt x="231" y="11009"/>
                    <a:pt x="232" y="11006"/>
                    <a:pt x="233" y="11004"/>
                  </a:cubicBezTo>
                  <a:cubicBezTo>
                    <a:pt x="236" y="11000"/>
                    <a:pt x="238" y="10996"/>
                    <a:pt x="239" y="10994"/>
                  </a:cubicBezTo>
                  <a:cubicBezTo>
                    <a:pt x="242" y="10991"/>
                    <a:pt x="244" y="10989"/>
                    <a:pt x="246" y="10985"/>
                  </a:cubicBezTo>
                  <a:cubicBezTo>
                    <a:pt x="250" y="10981"/>
                    <a:pt x="254" y="10979"/>
                    <a:pt x="258" y="10976"/>
                  </a:cubicBezTo>
                  <a:cubicBezTo>
                    <a:pt x="264" y="10974"/>
                    <a:pt x="270" y="10970"/>
                    <a:pt x="277" y="10966"/>
                  </a:cubicBezTo>
                  <a:cubicBezTo>
                    <a:pt x="310" y="10954"/>
                    <a:pt x="342" y="10942"/>
                    <a:pt x="374" y="10934"/>
                  </a:cubicBezTo>
                  <a:cubicBezTo>
                    <a:pt x="383" y="10932"/>
                    <a:pt x="390" y="10930"/>
                    <a:pt x="399" y="10929"/>
                  </a:cubicBezTo>
                  <a:cubicBezTo>
                    <a:pt x="430" y="10927"/>
                    <a:pt x="460" y="10925"/>
                    <a:pt x="491" y="10924"/>
                  </a:cubicBezTo>
                  <a:close/>
                  <a:moveTo>
                    <a:pt x="1455" y="11329"/>
                  </a:moveTo>
                  <a:lnTo>
                    <a:pt x="1455" y="11329"/>
                  </a:lnTo>
                  <a:cubicBezTo>
                    <a:pt x="1455" y="11329"/>
                    <a:pt x="1455" y="11329"/>
                    <a:pt x="1455" y="11329"/>
                  </a:cubicBezTo>
                  <a:lnTo>
                    <a:pt x="1455" y="11329"/>
                  </a:lnTo>
                  <a:cubicBezTo>
                    <a:pt x="1455" y="11329"/>
                    <a:pt x="1455" y="11329"/>
                    <a:pt x="1455" y="11329"/>
                  </a:cubicBezTo>
                  <a:close/>
                  <a:moveTo>
                    <a:pt x="3278" y="11533"/>
                  </a:moveTo>
                  <a:cubicBezTo>
                    <a:pt x="3278" y="11534"/>
                    <a:pt x="3278" y="11534"/>
                    <a:pt x="3278" y="11535"/>
                  </a:cubicBezTo>
                  <a:lnTo>
                    <a:pt x="3278" y="11535"/>
                  </a:lnTo>
                  <a:cubicBezTo>
                    <a:pt x="3278" y="11534"/>
                    <a:pt x="3278" y="11534"/>
                    <a:pt x="3278" y="11533"/>
                  </a:cubicBezTo>
                  <a:close/>
                  <a:moveTo>
                    <a:pt x="507" y="11357"/>
                  </a:moveTo>
                  <a:cubicBezTo>
                    <a:pt x="553" y="11368"/>
                    <a:pt x="601" y="11378"/>
                    <a:pt x="647" y="11387"/>
                  </a:cubicBezTo>
                  <a:cubicBezTo>
                    <a:pt x="728" y="11401"/>
                    <a:pt x="809" y="11408"/>
                    <a:pt x="889" y="11415"/>
                  </a:cubicBezTo>
                  <a:cubicBezTo>
                    <a:pt x="964" y="11425"/>
                    <a:pt x="1037" y="11437"/>
                    <a:pt x="1110" y="11446"/>
                  </a:cubicBezTo>
                  <a:cubicBezTo>
                    <a:pt x="1150" y="11451"/>
                    <a:pt x="1189" y="11455"/>
                    <a:pt x="1228" y="11459"/>
                  </a:cubicBezTo>
                  <a:cubicBezTo>
                    <a:pt x="1245" y="11460"/>
                    <a:pt x="1261" y="11461"/>
                    <a:pt x="1277" y="11463"/>
                  </a:cubicBezTo>
                  <a:cubicBezTo>
                    <a:pt x="1279" y="11474"/>
                    <a:pt x="1280" y="11484"/>
                    <a:pt x="1284" y="11494"/>
                  </a:cubicBezTo>
                  <a:lnTo>
                    <a:pt x="1284" y="11495"/>
                  </a:lnTo>
                  <a:lnTo>
                    <a:pt x="1284" y="11496"/>
                  </a:lnTo>
                  <a:lnTo>
                    <a:pt x="1284" y="11497"/>
                  </a:lnTo>
                  <a:lnTo>
                    <a:pt x="1284" y="11499"/>
                  </a:lnTo>
                  <a:cubicBezTo>
                    <a:pt x="1285" y="11499"/>
                    <a:pt x="1284" y="11500"/>
                    <a:pt x="1284" y="11500"/>
                  </a:cubicBezTo>
                  <a:lnTo>
                    <a:pt x="1284" y="11501"/>
                  </a:lnTo>
                  <a:lnTo>
                    <a:pt x="1284" y="11506"/>
                  </a:lnTo>
                  <a:cubicBezTo>
                    <a:pt x="1284" y="11508"/>
                    <a:pt x="1285" y="11510"/>
                    <a:pt x="1285" y="11512"/>
                  </a:cubicBezTo>
                  <a:cubicBezTo>
                    <a:pt x="1287" y="11526"/>
                    <a:pt x="1287" y="11539"/>
                    <a:pt x="1289" y="11553"/>
                  </a:cubicBezTo>
                  <a:cubicBezTo>
                    <a:pt x="1290" y="11585"/>
                    <a:pt x="1294" y="11618"/>
                    <a:pt x="1295" y="11650"/>
                  </a:cubicBezTo>
                  <a:cubicBezTo>
                    <a:pt x="1295" y="11673"/>
                    <a:pt x="1294" y="11695"/>
                    <a:pt x="1296" y="11719"/>
                  </a:cubicBezTo>
                  <a:lnTo>
                    <a:pt x="1300" y="11754"/>
                  </a:lnTo>
                  <a:cubicBezTo>
                    <a:pt x="1264" y="11748"/>
                    <a:pt x="1227" y="11742"/>
                    <a:pt x="1191" y="11737"/>
                  </a:cubicBezTo>
                  <a:cubicBezTo>
                    <a:pt x="1101" y="11723"/>
                    <a:pt x="1013" y="11708"/>
                    <a:pt x="926" y="11691"/>
                  </a:cubicBezTo>
                  <a:cubicBezTo>
                    <a:pt x="898" y="11686"/>
                    <a:pt x="869" y="11682"/>
                    <a:pt x="841" y="11677"/>
                  </a:cubicBezTo>
                  <a:cubicBezTo>
                    <a:pt x="789" y="11667"/>
                    <a:pt x="737" y="11656"/>
                    <a:pt x="685" y="11647"/>
                  </a:cubicBezTo>
                  <a:cubicBezTo>
                    <a:pt x="619" y="11635"/>
                    <a:pt x="554" y="11621"/>
                    <a:pt x="487" y="11614"/>
                  </a:cubicBezTo>
                  <a:cubicBezTo>
                    <a:pt x="450" y="11605"/>
                    <a:pt x="413" y="11594"/>
                    <a:pt x="376" y="11585"/>
                  </a:cubicBezTo>
                  <a:lnTo>
                    <a:pt x="376" y="11585"/>
                  </a:lnTo>
                  <a:cubicBezTo>
                    <a:pt x="376" y="11585"/>
                    <a:pt x="376" y="11586"/>
                    <a:pt x="376" y="11586"/>
                  </a:cubicBezTo>
                  <a:lnTo>
                    <a:pt x="376" y="11586"/>
                  </a:lnTo>
                  <a:cubicBezTo>
                    <a:pt x="374" y="11585"/>
                    <a:pt x="372" y="11585"/>
                    <a:pt x="370" y="11584"/>
                  </a:cubicBezTo>
                  <a:cubicBezTo>
                    <a:pt x="370" y="11583"/>
                    <a:pt x="367" y="11583"/>
                    <a:pt x="366" y="11583"/>
                  </a:cubicBezTo>
                  <a:lnTo>
                    <a:pt x="368" y="11583"/>
                  </a:lnTo>
                  <a:cubicBezTo>
                    <a:pt x="335" y="11573"/>
                    <a:pt x="300" y="11561"/>
                    <a:pt x="268" y="11548"/>
                  </a:cubicBezTo>
                  <a:cubicBezTo>
                    <a:pt x="258" y="11543"/>
                    <a:pt x="249" y="11538"/>
                    <a:pt x="239" y="11533"/>
                  </a:cubicBezTo>
                  <a:cubicBezTo>
                    <a:pt x="236" y="11531"/>
                    <a:pt x="232" y="11528"/>
                    <a:pt x="229" y="11527"/>
                  </a:cubicBezTo>
                  <a:cubicBezTo>
                    <a:pt x="226" y="11525"/>
                    <a:pt x="222" y="11521"/>
                    <a:pt x="218" y="11518"/>
                  </a:cubicBezTo>
                  <a:cubicBezTo>
                    <a:pt x="214" y="11515"/>
                    <a:pt x="210" y="11510"/>
                    <a:pt x="206" y="11506"/>
                  </a:cubicBezTo>
                  <a:cubicBezTo>
                    <a:pt x="205" y="11500"/>
                    <a:pt x="202" y="11495"/>
                    <a:pt x="200" y="11491"/>
                  </a:cubicBezTo>
                  <a:cubicBezTo>
                    <a:pt x="197" y="11487"/>
                    <a:pt x="196" y="11484"/>
                    <a:pt x="193" y="11480"/>
                  </a:cubicBezTo>
                  <a:cubicBezTo>
                    <a:pt x="192" y="11477"/>
                    <a:pt x="192" y="11475"/>
                    <a:pt x="191" y="11472"/>
                  </a:cubicBezTo>
                  <a:cubicBezTo>
                    <a:pt x="191" y="11468"/>
                    <a:pt x="190" y="11465"/>
                    <a:pt x="190" y="11461"/>
                  </a:cubicBezTo>
                  <a:cubicBezTo>
                    <a:pt x="190" y="11458"/>
                    <a:pt x="190" y="11454"/>
                    <a:pt x="188" y="11450"/>
                  </a:cubicBezTo>
                  <a:lnTo>
                    <a:pt x="188" y="11448"/>
                  </a:lnTo>
                  <a:cubicBezTo>
                    <a:pt x="190" y="11445"/>
                    <a:pt x="190" y="11443"/>
                    <a:pt x="191" y="11440"/>
                  </a:cubicBezTo>
                  <a:cubicBezTo>
                    <a:pt x="192" y="11439"/>
                    <a:pt x="192" y="11437"/>
                    <a:pt x="193" y="11435"/>
                  </a:cubicBezTo>
                  <a:cubicBezTo>
                    <a:pt x="196" y="11433"/>
                    <a:pt x="197" y="11430"/>
                    <a:pt x="200" y="11429"/>
                  </a:cubicBezTo>
                  <a:cubicBezTo>
                    <a:pt x="205" y="11427"/>
                    <a:pt x="210" y="11423"/>
                    <a:pt x="216" y="11419"/>
                  </a:cubicBezTo>
                  <a:cubicBezTo>
                    <a:pt x="227" y="11413"/>
                    <a:pt x="238" y="11407"/>
                    <a:pt x="250" y="11401"/>
                  </a:cubicBezTo>
                  <a:cubicBezTo>
                    <a:pt x="268" y="11393"/>
                    <a:pt x="284" y="11388"/>
                    <a:pt x="301" y="11382"/>
                  </a:cubicBezTo>
                  <a:lnTo>
                    <a:pt x="301" y="11382"/>
                  </a:lnTo>
                  <a:cubicBezTo>
                    <a:pt x="302" y="11382"/>
                    <a:pt x="304" y="11381"/>
                    <a:pt x="305" y="11381"/>
                  </a:cubicBezTo>
                  <a:lnTo>
                    <a:pt x="306" y="11381"/>
                  </a:lnTo>
                  <a:cubicBezTo>
                    <a:pt x="309" y="11381"/>
                    <a:pt x="309" y="11381"/>
                    <a:pt x="310" y="11379"/>
                  </a:cubicBezTo>
                  <a:cubicBezTo>
                    <a:pt x="339" y="11371"/>
                    <a:pt x="370" y="11366"/>
                    <a:pt x="402" y="11361"/>
                  </a:cubicBezTo>
                  <a:cubicBezTo>
                    <a:pt x="427" y="11358"/>
                    <a:pt x="450" y="11357"/>
                    <a:pt x="475" y="11357"/>
                  </a:cubicBezTo>
                  <a:close/>
                  <a:moveTo>
                    <a:pt x="9234" y="12023"/>
                  </a:moveTo>
                  <a:cubicBezTo>
                    <a:pt x="9233" y="12023"/>
                    <a:pt x="9232" y="12024"/>
                    <a:pt x="9231" y="12025"/>
                  </a:cubicBezTo>
                  <a:cubicBezTo>
                    <a:pt x="9232" y="12024"/>
                    <a:pt x="9233" y="12023"/>
                    <a:pt x="9234" y="12023"/>
                  </a:cubicBezTo>
                  <a:close/>
                  <a:moveTo>
                    <a:pt x="355" y="11780"/>
                  </a:moveTo>
                  <a:lnTo>
                    <a:pt x="355" y="11780"/>
                  </a:lnTo>
                  <a:cubicBezTo>
                    <a:pt x="390" y="11780"/>
                    <a:pt x="426" y="11783"/>
                    <a:pt x="461" y="11786"/>
                  </a:cubicBezTo>
                  <a:cubicBezTo>
                    <a:pt x="487" y="11794"/>
                    <a:pt x="513" y="11799"/>
                    <a:pt x="538" y="11804"/>
                  </a:cubicBezTo>
                  <a:cubicBezTo>
                    <a:pt x="628" y="11821"/>
                    <a:pt x="719" y="11833"/>
                    <a:pt x="810" y="11847"/>
                  </a:cubicBezTo>
                  <a:cubicBezTo>
                    <a:pt x="812" y="11847"/>
                    <a:pt x="816" y="11848"/>
                    <a:pt x="819" y="11848"/>
                  </a:cubicBezTo>
                  <a:cubicBezTo>
                    <a:pt x="883" y="11862"/>
                    <a:pt x="948" y="11874"/>
                    <a:pt x="1012" y="11888"/>
                  </a:cubicBezTo>
                  <a:cubicBezTo>
                    <a:pt x="1091" y="11904"/>
                    <a:pt x="1171" y="11923"/>
                    <a:pt x="1251" y="11929"/>
                  </a:cubicBezTo>
                  <a:cubicBezTo>
                    <a:pt x="1271" y="11930"/>
                    <a:pt x="1295" y="11934"/>
                    <a:pt x="1317" y="11934"/>
                  </a:cubicBezTo>
                  <a:cubicBezTo>
                    <a:pt x="1320" y="11964"/>
                    <a:pt x="1322" y="11995"/>
                    <a:pt x="1328" y="12024"/>
                  </a:cubicBezTo>
                  <a:cubicBezTo>
                    <a:pt x="1337" y="12069"/>
                    <a:pt x="1352" y="12113"/>
                    <a:pt x="1363" y="12158"/>
                  </a:cubicBezTo>
                  <a:lnTo>
                    <a:pt x="1297" y="12158"/>
                  </a:lnTo>
                  <a:cubicBezTo>
                    <a:pt x="1196" y="12158"/>
                    <a:pt x="1094" y="12152"/>
                    <a:pt x="992" y="12141"/>
                  </a:cubicBezTo>
                  <a:cubicBezTo>
                    <a:pt x="933" y="12130"/>
                    <a:pt x="873" y="12119"/>
                    <a:pt x="812" y="12108"/>
                  </a:cubicBezTo>
                  <a:cubicBezTo>
                    <a:pt x="773" y="12101"/>
                    <a:pt x="730" y="12098"/>
                    <a:pt x="687" y="12098"/>
                  </a:cubicBezTo>
                  <a:cubicBezTo>
                    <a:pt x="623" y="12085"/>
                    <a:pt x="558" y="12073"/>
                    <a:pt x="495" y="12057"/>
                  </a:cubicBezTo>
                  <a:cubicBezTo>
                    <a:pt x="453" y="12043"/>
                    <a:pt x="412" y="12031"/>
                    <a:pt x="370" y="12015"/>
                  </a:cubicBezTo>
                  <a:cubicBezTo>
                    <a:pt x="348" y="12005"/>
                    <a:pt x="327" y="11994"/>
                    <a:pt x="305" y="11984"/>
                  </a:cubicBezTo>
                  <a:cubicBezTo>
                    <a:pt x="301" y="11982"/>
                    <a:pt x="295" y="11979"/>
                    <a:pt x="290" y="11975"/>
                  </a:cubicBezTo>
                  <a:cubicBezTo>
                    <a:pt x="280" y="11966"/>
                    <a:pt x="269" y="11959"/>
                    <a:pt x="260" y="11948"/>
                  </a:cubicBezTo>
                  <a:cubicBezTo>
                    <a:pt x="255" y="11943"/>
                    <a:pt x="252" y="11938"/>
                    <a:pt x="248" y="11933"/>
                  </a:cubicBezTo>
                  <a:cubicBezTo>
                    <a:pt x="245" y="11929"/>
                    <a:pt x="242" y="11925"/>
                    <a:pt x="239" y="11923"/>
                  </a:cubicBezTo>
                  <a:lnTo>
                    <a:pt x="232" y="11907"/>
                  </a:lnTo>
                  <a:cubicBezTo>
                    <a:pt x="229" y="11902"/>
                    <a:pt x="228" y="11895"/>
                    <a:pt x="224" y="11889"/>
                  </a:cubicBezTo>
                  <a:cubicBezTo>
                    <a:pt x="223" y="11884"/>
                    <a:pt x="222" y="11879"/>
                    <a:pt x="221" y="11873"/>
                  </a:cubicBezTo>
                  <a:cubicBezTo>
                    <a:pt x="221" y="11869"/>
                    <a:pt x="219" y="11866"/>
                    <a:pt x="219" y="11862"/>
                  </a:cubicBezTo>
                  <a:lnTo>
                    <a:pt x="219" y="11853"/>
                  </a:lnTo>
                  <a:cubicBezTo>
                    <a:pt x="221" y="11851"/>
                    <a:pt x="221" y="11847"/>
                    <a:pt x="222" y="11845"/>
                  </a:cubicBezTo>
                  <a:cubicBezTo>
                    <a:pt x="223" y="11842"/>
                    <a:pt x="223" y="11840"/>
                    <a:pt x="224" y="11838"/>
                  </a:cubicBezTo>
                  <a:cubicBezTo>
                    <a:pt x="227" y="11836"/>
                    <a:pt x="228" y="11833"/>
                    <a:pt x="229" y="11830"/>
                  </a:cubicBezTo>
                  <a:cubicBezTo>
                    <a:pt x="232" y="11826"/>
                    <a:pt x="236" y="11822"/>
                    <a:pt x="238" y="11820"/>
                  </a:cubicBezTo>
                  <a:cubicBezTo>
                    <a:pt x="244" y="11815"/>
                    <a:pt x="249" y="11811"/>
                    <a:pt x="254" y="11807"/>
                  </a:cubicBezTo>
                  <a:cubicBezTo>
                    <a:pt x="260" y="11802"/>
                    <a:pt x="267" y="11798"/>
                    <a:pt x="274" y="11795"/>
                  </a:cubicBezTo>
                  <a:cubicBezTo>
                    <a:pt x="276" y="11792"/>
                    <a:pt x="279" y="11792"/>
                    <a:pt x="280" y="11791"/>
                  </a:cubicBezTo>
                  <a:cubicBezTo>
                    <a:pt x="285" y="11790"/>
                    <a:pt x="289" y="11789"/>
                    <a:pt x="293" y="11787"/>
                  </a:cubicBezTo>
                  <a:cubicBezTo>
                    <a:pt x="299" y="11786"/>
                    <a:pt x="304" y="11785"/>
                    <a:pt x="310" y="11784"/>
                  </a:cubicBezTo>
                  <a:cubicBezTo>
                    <a:pt x="325" y="11781"/>
                    <a:pt x="340" y="11780"/>
                    <a:pt x="355" y="11780"/>
                  </a:cubicBezTo>
                  <a:close/>
                  <a:moveTo>
                    <a:pt x="12671" y="12466"/>
                  </a:moveTo>
                  <a:cubicBezTo>
                    <a:pt x="12671" y="12466"/>
                    <a:pt x="12671" y="12467"/>
                    <a:pt x="12671" y="12467"/>
                  </a:cubicBezTo>
                  <a:lnTo>
                    <a:pt x="12671" y="12467"/>
                  </a:lnTo>
                  <a:cubicBezTo>
                    <a:pt x="12671" y="12467"/>
                    <a:pt x="12671" y="12466"/>
                    <a:pt x="12671" y="12466"/>
                  </a:cubicBezTo>
                  <a:close/>
                  <a:moveTo>
                    <a:pt x="1456" y="12674"/>
                  </a:moveTo>
                  <a:cubicBezTo>
                    <a:pt x="1458" y="12674"/>
                    <a:pt x="1461" y="12675"/>
                    <a:pt x="1463" y="12675"/>
                  </a:cubicBezTo>
                  <a:lnTo>
                    <a:pt x="1463" y="12675"/>
                  </a:lnTo>
                  <a:cubicBezTo>
                    <a:pt x="1461" y="12674"/>
                    <a:pt x="1458" y="12674"/>
                    <a:pt x="1456" y="12674"/>
                  </a:cubicBezTo>
                  <a:close/>
                  <a:moveTo>
                    <a:pt x="1586" y="12691"/>
                  </a:moveTo>
                  <a:cubicBezTo>
                    <a:pt x="1586" y="12691"/>
                    <a:pt x="1587" y="12691"/>
                    <a:pt x="1587" y="12691"/>
                  </a:cubicBezTo>
                  <a:lnTo>
                    <a:pt x="1587" y="12691"/>
                  </a:lnTo>
                  <a:cubicBezTo>
                    <a:pt x="1587" y="12691"/>
                    <a:pt x="1586" y="12691"/>
                    <a:pt x="1586" y="12691"/>
                  </a:cubicBezTo>
                  <a:close/>
                  <a:moveTo>
                    <a:pt x="5223" y="12791"/>
                  </a:moveTo>
                  <a:cubicBezTo>
                    <a:pt x="5224" y="12792"/>
                    <a:pt x="5225" y="12793"/>
                    <a:pt x="5226" y="12793"/>
                  </a:cubicBezTo>
                  <a:lnTo>
                    <a:pt x="5226" y="12793"/>
                  </a:lnTo>
                  <a:cubicBezTo>
                    <a:pt x="5225" y="12793"/>
                    <a:pt x="5224" y="12792"/>
                    <a:pt x="5223" y="12791"/>
                  </a:cubicBezTo>
                  <a:close/>
                  <a:moveTo>
                    <a:pt x="14930" y="12874"/>
                  </a:moveTo>
                  <a:lnTo>
                    <a:pt x="14930" y="12874"/>
                  </a:lnTo>
                  <a:cubicBezTo>
                    <a:pt x="14930" y="12874"/>
                    <a:pt x="14930" y="12874"/>
                    <a:pt x="14930" y="12874"/>
                  </a:cubicBezTo>
                  <a:lnTo>
                    <a:pt x="14930" y="12874"/>
                  </a:lnTo>
                  <a:cubicBezTo>
                    <a:pt x="14930" y="12874"/>
                    <a:pt x="14930" y="12874"/>
                    <a:pt x="14930" y="12874"/>
                  </a:cubicBezTo>
                  <a:close/>
                  <a:moveTo>
                    <a:pt x="1918" y="11022"/>
                  </a:moveTo>
                  <a:cubicBezTo>
                    <a:pt x="2051" y="11023"/>
                    <a:pt x="2183" y="11031"/>
                    <a:pt x="2314" y="11046"/>
                  </a:cubicBezTo>
                  <a:lnTo>
                    <a:pt x="2313" y="11046"/>
                  </a:lnTo>
                  <a:cubicBezTo>
                    <a:pt x="2408" y="11059"/>
                    <a:pt x="2502" y="11078"/>
                    <a:pt x="2596" y="11100"/>
                  </a:cubicBezTo>
                  <a:lnTo>
                    <a:pt x="2596" y="11100"/>
                  </a:lnTo>
                  <a:cubicBezTo>
                    <a:pt x="2596" y="11100"/>
                    <a:pt x="2595" y="11100"/>
                    <a:pt x="2595" y="11099"/>
                  </a:cubicBezTo>
                  <a:cubicBezTo>
                    <a:pt x="2596" y="11099"/>
                    <a:pt x="2600" y="11100"/>
                    <a:pt x="2601" y="11100"/>
                  </a:cubicBezTo>
                  <a:lnTo>
                    <a:pt x="2601" y="11102"/>
                  </a:lnTo>
                  <a:cubicBezTo>
                    <a:pt x="2628" y="11109"/>
                    <a:pt x="2656" y="11118"/>
                    <a:pt x="2683" y="11128"/>
                  </a:cubicBezTo>
                  <a:lnTo>
                    <a:pt x="2683" y="11128"/>
                  </a:lnTo>
                  <a:cubicBezTo>
                    <a:pt x="2681" y="11127"/>
                    <a:pt x="2677" y="11125"/>
                    <a:pt x="2675" y="11124"/>
                  </a:cubicBezTo>
                  <a:lnTo>
                    <a:pt x="2675" y="11124"/>
                  </a:lnTo>
                  <a:cubicBezTo>
                    <a:pt x="2746" y="11154"/>
                    <a:pt x="2817" y="11182"/>
                    <a:pt x="2884" y="11218"/>
                  </a:cubicBezTo>
                  <a:cubicBezTo>
                    <a:pt x="2921" y="11239"/>
                    <a:pt x="2954" y="11264"/>
                    <a:pt x="2989" y="11289"/>
                  </a:cubicBezTo>
                  <a:lnTo>
                    <a:pt x="2989" y="11290"/>
                  </a:lnTo>
                  <a:cubicBezTo>
                    <a:pt x="2990" y="11290"/>
                    <a:pt x="2990" y="11290"/>
                    <a:pt x="2990" y="11291"/>
                  </a:cubicBezTo>
                  <a:lnTo>
                    <a:pt x="2990" y="11290"/>
                  </a:lnTo>
                  <a:cubicBezTo>
                    <a:pt x="3093" y="11366"/>
                    <a:pt x="3191" y="11449"/>
                    <a:pt x="3283" y="11538"/>
                  </a:cubicBezTo>
                  <a:lnTo>
                    <a:pt x="3283" y="11538"/>
                  </a:lnTo>
                  <a:cubicBezTo>
                    <a:pt x="3282" y="11537"/>
                    <a:pt x="3280" y="11536"/>
                    <a:pt x="3278" y="11535"/>
                  </a:cubicBezTo>
                  <a:lnTo>
                    <a:pt x="3278" y="11535"/>
                  </a:lnTo>
                  <a:cubicBezTo>
                    <a:pt x="3283" y="11541"/>
                    <a:pt x="3289" y="11546"/>
                    <a:pt x="3294" y="11552"/>
                  </a:cubicBezTo>
                  <a:cubicBezTo>
                    <a:pt x="3270" y="11601"/>
                    <a:pt x="3247" y="11649"/>
                    <a:pt x="3226" y="11699"/>
                  </a:cubicBezTo>
                  <a:cubicBezTo>
                    <a:pt x="3214" y="11728"/>
                    <a:pt x="3199" y="11757"/>
                    <a:pt x="3186" y="11785"/>
                  </a:cubicBezTo>
                  <a:lnTo>
                    <a:pt x="3185" y="11784"/>
                  </a:lnTo>
                  <a:cubicBezTo>
                    <a:pt x="3174" y="11809"/>
                    <a:pt x="3163" y="11835"/>
                    <a:pt x="3152" y="11859"/>
                  </a:cubicBezTo>
                  <a:cubicBezTo>
                    <a:pt x="3136" y="11894"/>
                    <a:pt x="3122" y="11929"/>
                    <a:pt x="3108" y="11964"/>
                  </a:cubicBezTo>
                  <a:cubicBezTo>
                    <a:pt x="3108" y="11965"/>
                    <a:pt x="3107" y="11967"/>
                    <a:pt x="3106" y="11969"/>
                  </a:cubicBezTo>
                  <a:cubicBezTo>
                    <a:pt x="3097" y="11991"/>
                    <a:pt x="3090" y="12013"/>
                    <a:pt x="3075" y="12033"/>
                  </a:cubicBezTo>
                  <a:cubicBezTo>
                    <a:pt x="3062" y="12070"/>
                    <a:pt x="3050" y="12108"/>
                    <a:pt x="3038" y="12146"/>
                  </a:cubicBezTo>
                  <a:cubicBezTo>
                    <a:pt x="3012" y="12224"/>
                    <a:pt x="2990" y="12301"/>
                    <a:pt x="2969" y="12380"/>
                  </a:cubicBezTo>
                  <a:cubicBezTo>
                    <a:pt x="2925" y="12548"/>
                    <a:pt x="2880" y="12715"/>
                    <a:pt x="2854" y="12887"/>
                  </a:cubicBezTo>
                  <a:cubicBezTo>
                    <a:pt x="2840" y="12976"/>
                    <a:pt x="2829" y="13064"/>
                    <a:pt x="2817" y="13153"/>
                  </a:cubicBezTo>
                  <a:lnTo>
                    <a:pt x="2802" y="13288"/>
                  </a:lnTo>
                  <a:cubicBezTo>
                    <a:pt x="2795" y="13287"/>
                    <a:pt x="2787" y="13287"/>
                    <a:pt x="2780" y="13287"/>
                  </a:cubicBezTo>
                  <a:cubicBezTo>
                    <a:pt x="2773" y="13287"/>
                    <a:pt x="2765" y="13287"/>
                    <a:pt x="2757" y="13288"/>
                  </a:cubicBezTo>
                  <a:lnTo>
                    <a:pt x="2756" y="13288"/>
                  </a:lnTo>
                  <a:cubicBezTo>
                    <a:pt x="2718" y="13287"/>
                    <a:pt x="2680" y="13285"/>
                    <a:pt x="2642" y="13282"/>
                  </a:cubicBezTo>
                  <a:cubicBezTo>
                    <a:pt x="2588" y="13275"/>
                    <a:pt x="2535" y="13265"/>
                    <a:pt x="2483" y="13251"/>
                  </a:cubicBezTo>
                  <a:lnTo>
                    <a:pt x="2483" y="13251"/>
                  </a:lnTo>
                  <a:cubicBezTo>
                    <a:pt x="2483" y="13251"/>
                    <a:pt x="2484" y="13252"/>
                    <a:pt x="2484" y="13252"/>
                  </a:cubicBezTo>
                  <a:cubicBezTo>
                    <a:pt x="2483" y="13251"/>
                    <a:pt x="2483" y="13251"/>
                    <a:pt x="2482" y="13251"/>
                  </a:cubicBezTo>
                  <a:lnTo>
                    <a:pt x="2482" y="13251"/>
                  </a:lnTo>
                  <a:cubicBezTo>
                    <a:pt x="2482" y="13251"/>
                    <a:pt x="2483" y="13251"/>
                    <a:pt x="2483" y="13251"/>
                  </a:cubicBezTo>
                  <a:lnTo>
                    <a:pt x="2483" y="13251"/>
                  </a:lnTo>
                  <a:cubicBezTo>
                    <a:pt x="2483" y="13251"/>
                    <a:pt x="2482" y="13251"/>
                    <a:pt x="2482" y="13251"/>
                  </a:cubicBezTo>
                  <a:lnTo>
                    <a:pt x="2482" y="13251"/>
                  </a:lnTo>
                  <a:cubicBezTo>
                    <a:pt x="2482" y="13251"/>
                    <a:pt x="2482" y="13251"/>
                    <a:pt x="2482" y="13251"/>
                  </a:cubicBezTo>
                  <a:lnTo>
                    <a:pt x="2482" y="13251"/>
                  </a:lnTo>
                  <a:cubicBezTo>
                    <a:pt x="2482" y="13251"/>
                    <a:pt x="2482" y="13251"/>
                    <a:pt x="2482" y="13251"/>
                  </a:cubicBezTo>
                  <a:lnTo>
                    <a:pt x="2482" y="13251"/>
                  </a:lnTo>
                  <a:cubicBezTo>
                    <a:pt x="2482" y="13251"/>
                    <a:pt x="2482" y="13251"/>
                    <a:pt x="2482" y="13251"/>
                  </a:cubicBezTo>
                  <a:lnTo>
                    <a:pt x="2482" y="13251"/>
                  </a:lnTo>
                  <a:cubicBezTo>
                    <a:pt x="2479" y="13250"/>
                    <a:pt x="2477" y="13249"/>
                    <a:pt x="2474" y="13249"/>
                  </a:cubicBezTo>
                  <a:cubicBezTo>
                    <a:pt x="2427" y="13234"/>
                    <a:pt x="2381" y="13219"/>
                    <a:pt x="2336" y="13199"/>
                  </a:cubicBezTo>
                  <a:cubicBezTo>
                    <a:pt x="2296" y="13182"/>
                    <a:pt x="2256" y="13161"/>
                    <a:pt x="2218" y="13140"/>
                  </a:cubicBezTo>
                  <a:cubicBezTo>
                    <a:pt x="2176" y="13114"/>
                    <a:pt x="2137" y="13089"/>
                    <a:pt x="2099" y="13060"/>
                  </a:cubicBezTo>
                  <a:cubicBezTo>
                    <a:pt x="2065" y="13033"/>
                    <a:pt x="2030" y="13008"/>
                    <a:pt x="1998" y="12980"/>
                  </a:cubicBezTo>
                  <a:cubicBezTo>
                    <a:pt x="1971" y="12956"/>
                    <a:pt x="1945" y="12929"/>
                    <a:pt x="1918" y="12903"/>
                  </a:cubicBezTo>
                  <a:cubicBezTo>
                    <a:pt x="1865" y="12846"/>
                    <a:pt x="1813" y="12787"/>
                    <a:pt x="1765" y="12725"/>
                  </a:cubicBezTo>
                  <a:cubicBezTo>
                    <a:pt x="1761" y="12720"/>
                    <a:pt x="1755" y="12714"/>
                    <a:pt x="1751" y="12709"/>
                  </a:cubicBezTo>
                  <a:cubicBezTo>
                    <a:pt x="1730" y="12708"/>
                    <a:pt x="1709" y="12705"/>
                    <a:pt x="1687" y="12703"/>
                  </a:cubicBezTo>
                  <a:lnTo>
                    <a:pt x="1682" y="12703"/>
                  </a:lnTo>
                  <a:cubicBezTo>
                    <a:pt x="1650" y="12700"/>
                    <a:pt x="1620" y="12694"/>
                    <a:pt x="1587" y="12691"/>
                  </a:cubicBezTo>
                  <a:lnTo>
                    <a:pt x="1587" y="12691"/>
                  </a:lnTo>
                  <a:cubicBezTo>
                    <a:pt x="1588" y="12692"/>
                    <a:pt x="1589" y="12692"/>
                    <a:pt x="1590" y="12692"/>
                  </a:cubicBezTo>
                  <a:lnTo>
                    <a:pt x="1590" y="12692"/>
                  </a:lnTo>
                  <a:cubicBezTo>
                    <a:pt x="1547" y="12688"/>
                    <a:pt x="1506" y="12683"/>
                    <a:pt x="1463" y="12675"/>
                  </a:cubicBezTo>
                  <a:lnTo>
                    <a:pt x="1463" y="12675"/>
                  </a:lnTo>
                  <a:cubicBezTo>
                    <a:pt x="1463" y="12675"/>
                    <a:pt x="1464" y="12675"/>
                    <a:pt x="1464" y="12675"/>
                  </a:cubicBezTo>
                  <a:lnTo>
                    <a:pt x="1464" y="12675"/>
                  </a:lnTo>
                  <a:cubicBezTo>
                    <a:pt x="1403" y="12666"/>
                    <a:pt x="1343" y="12656"/>
                    <a:pt x="1282" y="12645"/>
                  </a:cubicBezTo>
                  <a:cubicBezTo>
                    <a:pt x="1227" y="12636"/>
                    <a:pt x="1171" y="12626"/>
                    <a:pt x="1116" y="12616"/>
                  </a:cubicBezTo>
                  <a:cubicBezTo>
                    <a:pt x="1059" y="12606"/>
                    <a:pt x="1001" y="12594"/>
                    <a:pt x="944" y="12580"/>
                  </a:cubicBezTo>
                  <a:cubicBezTo>
                    <a:pt x="900" y="12564"/>
                    <a:pt x="858" y="12548"/>
                    <a:pt x="814" y="12531"/>
                  </a:cubicBezTo>
                  <a:cubicBezTo>
                    <a:pt x="815" y="12531"/>
                    <a:pt x="816" y="12532"/>
                    <a:pt x="817" y="12532"/>
                  </a:cubicBezTo>
                  <a:cubicBezTo>
                    <a:pt x="765" y="12511"/>
                    <a:pt x="714" y="12486"/>
                    <a:pt x="665" y="12457"/>
                  </a:cubicBezTo>
                  <a:lnTo>
                    <a:pt x="665" y="12457"/>
                  </a:lnTo>
                  <a:cubicBezTo>
                    <a:pt x="665" y="12458"/>
                    <a:pt x="666" y="12459"/>
                    <a:pt x="666" y="12459"/>
                  </a:cubicBezTo>
                  <a:lnTo>
                    <a:pt x="666" y="12459"/>
                  </a:lnTo>
                  <a:cubicBezTo>
                    <a:pt x="650" y="12450"/>
                    <a:pt x="636" y="12440"/>
                    <a:pt x="621" y="12429"/>
                  </a:cubicBezTo>
                  <a:cubicBezTo>
                    <a:pt x="619" y="12428"/>
                    <a:pt x="618" y="12426"/>
                    <a:pt x="616" y="12425"/>
                  </a:cubicBezTo>
                  <a:cubicBezTo>
                    <a:pt x="607" y="12416"/>
                    <a:pt x="600" y="12405"/>
                    <a:pt x="590" y="12395"/>
                  </a:cubicBezTo>
                  <a:lnTo>
                    <a:pt x="587" y="12388"/>
                  </a:lnTo>
                  <a:lnTo>
                    <a:pt x="583" y="12380"/>
                  </a:lnTo>
                  <a:cubicBezTo>
                    <a:pt x="579" y="12369"/>
                    <a:pt x="575" y="12361"/>
                    <a:pt x="573" y="12352"/>
                  </a:cubicBezTo>
                  <a:cubicBezTo>
                    <a:pt x="573" y="12349"/>
                    <a:pt x="572" y="12346"/>
                    <a:pt x="572" y="12343"/>
                  </a:cubicBezTo>
                  <a:lnTo>
                    <a:pt x="572" y="12335"/>
                  </a:lnTo>
                  <a:cubicBezTo>
                    <a:pt x="573" y="12332"/>
                    <a:pt x="573" y="12328"/>
                    <a:pt x="573" y="12326"/>
                  </a:cubicBezTo>
                  <a:cubicBezTo>
                    <a:pt x="574" y="12325"/>
                    <a:pt x="574" y="12323"/>
                    <a:pt x="574" y="12321"/>
                  </a:cubicBezTo>
                  <a:cubicBezTo>
                    <a:pt x="574" y="12320"/>
                    <a:pt x="575" y="12320"/>
                    <a:pt x="575" y="12318"/>
                  </a:cubicBezTo>
                  <a:cubicBezTo>
                    <a:pt x="578" y="12313"/>
                    <a:pt x="582" y="12307"/>
                    <a:pt x="585" y="12304"/>
                  </a:cubicBezTo>
                  <a:lnTo>
                    <a:pt x="585" y="12305"/>
                  </a:lnTo>
                  <a:cubicBezTo>
                    <a:pt x="585" y="12305"/>
                    <a:pt x="585" y="12305"/>
                    <a:pt x="585" y="12305"/>
                  </a:cubicBezTo>
                  <a:cubicBezTo>
                    <a:pt x="586" y="12305"/>
                    <a:pt x="586" y="12305"/>
                    <a:pt x="587" y="12305"/>
                  </a:cubicBezTo>
                  <a:cubicBezTo>
                    <a:pt x="593" y="12300"/>
                    <a:pt x="601" y="12295"/>
                    <a:pt x="608" y="12291"/>
                  </a:cubicBezTo>
                  <a:lnTo>
                    <a:pt x="626" y="12284"/>
                  </a:lnTo>
                  <a:cubicBezTo>
                    <a:pt x="634" y="12281"/>
                    <a:pt x="641" y="12280"/>
                    <a:pt x="649" y="12279"/>
                  </a:cubicBezTo>
                  <a:lnTo>
                    <a:pt x="649" y="12279"/>
                  </a:lnTo>
                  <a:cubicBezTo>
                    <a:pt x="647" y="12280"/>
                    <a:pt x="646" y="12280"/>
                    <a:pt x="644" y="12281"/>
                  </a:cubicBezTo>
                  <a:cubicBezTo>
                    <a:pt x="652" y="12280"/>
                    <a:pt x="661" y="12280"/>
                    <a:pt x="671" y="12279"/>
                  </a:cubicBezTo>
                  <a:cubicBezTo>
                    <a:pt x="681" y="12281"/>
                    <a:pt x="691" y="12282"/>
                    <a:pt x="702" y="12285"/>
                  </a:cubicBezTo>
                  <a:cubicBezTo>
                    <a:pt x="783" y="12299"/>
                    <a:pt x="864" y="12313"/>
                    <a:pt x="946" y="12320"/>
                  </a:cubicBezTo>
                  <a:cubicBezTo>
                    <a:pt x="957" y="12321"/>
                    <a:pt x="966" y="12321"/>
                    <a:pt x="976" y="12322"/>
                  </a:cubicBezTo>
                  <a:lnTo>
                    <a:pt x="1000" y="12326"/>
                  </a:lnTo>
                  <a:cubicBezTo>
                    <a:pt x="1062" y="12338"/>
                    <a:pt x="1124" y="12346"/>
                    <a:pt x="1186" y="12352"/>
                  </a:cubicBezTo>
                  <a:cubicBezTo>
                    <a:pt x="1227" y="12356"/>
                    <a:pt x="1266" y="12356"/>
                    <a:pt x="1306" y="12358"/>
                  </a:cubicBezTo>
                  <a:cubicBezTo>
                    <a:pt x="1341" y="12359"/>
                    <a:pt x="1374" y="12363"/>
                    <a:pt x="1406" y="12367"/>
                  </a:cubicBezTo>
                  <a:lnTo>
                    <a:pt x="1400" y="12367"/>
                  </a:lnTo>
                  <a:cubicBezTo>
                    <a:pt x="1402" y="12368"/>
                    <a:pt x="1405" y="12368"/>
                    <a:pt x="1406" y="12368"/>
                  </a:cubicBezTo>
                  <a:cubicBezTo>
                    <a:pt x="1410" y="12368"/>
                    <a:pt x="1414" y="12368"/>
                    <a:pt x="1418" y="12369"/>
                  </a:cubicBezTo>
                  <a:lnTo>
                    <a:pt x="1487" y="12378"/>
                  </a:lnTo>
                  <a:lnTo>
                    <a:pt x="1476" y="12378"/>
                  </a:lnTo>
                  <a:cubicBezTo>
                    <a:pt x="1512" y="12382"/>
                    <a:pt x="1548" y="12385"/>
                    <a:pt x="1584" y="12388"/>
                  </a:cubicBezTo>
                  <a:cubicBezTo>
                    <a:pt x="1584" y="12387"/>
                    <a:pt x="1585" y="12385"/>
                    <a:pt x="1585" y="12385"/>
                  </a:cubicBezTo>
                  <a:cubicBezTo>
                    <a:pt x="1590" y="12362"/>
                    <a:pt x="1586" y="12338"/>
                    <a:pt x="1583" y="12316"/>
                  </a:cubicBezTo>
                  <a:cubicBezTo>
                    <a:pt x="1576" y="12285"/>
                    <a:pt x="1570" y="12254"/>
                    <a:pt x="1560" y="12223"/>
                  </a:cubicBezTo>
                  <a:lnTo>
                    <a:pt x="1526" y="12103"/>
                  </a:lnTo>
                  <a:lnTo>
                    <a:pt x="1526" y="12101"/>
                  </a:lnTo>
                  <a:cubicBezTo>
                    <a:pt x="1525" y="12100"/>
                    <a:pt x="1524" y="12098"/>
                    <a:pt x="1524" y="12096"/>
                  </a:cubicBezTo>
                  <a:lnTo>
                    <a:pt x="1524" y="12096"/>
                  </a:lnTo>
                  <a:cubicBezTo>
                    <a:pt x="1524" y="12096"/>
                    <a:pt x="1524" y="12096"/>
                    <a:pt x="1524" y="12096"/>
                  </a:cubicBezTo>
                  <a:cubicBezTo>
                    <a:pt x="1510" y="12042"/>
                    <a:pt x="1497" y="11986"/>
                    <a:pt x="1489" y="11930"/>
                  </a:cubicBezTo>
                  <a:cubicBezTo>
                    <a:pt x="1487" y="11898"/>
                    <a:pt x="1484" y="11866"/>
                    <a:pt x="1484" y="11833"/>
                  </a:cubicBezTo>
                  <a:cubicBezTo>
                    <a:pt x="1484" y="11811"/>
                    <a:pt x="1488" y="11789"/>
                    <a:pt x="1488" y="11768"/>
                  </a:cubicBezTo>
                  <a:cubicBezTo>
                    <a:pt x="1488" y="11743"/>
                    <a:pt x="1486" y="11718"/>
                    <a:pt x="1484" y="11692"/>
                  </a:cubicBezTo>
                  <a:cubicBezTo>
                    <a:pt x="1484" y="11688"/>
                    <a:pt x="1486" y="11685"/>
                    <a:pt x="1486" y="11682"/>
                  </a:cubicBezTo>
                  <a:cubicBezTo>
                    <a:pt x="1506" y="11695"/>
                    <a:pt x="1524" y="11709"/>
                    <a:pt x="1545" y="11719"/>
                  </a:cubicBezTo>
                  <a:cubicBezTo>
                    <a:pt x="1580" y="11737"/>
                    <a:pt x="1617" y="11753"/>
                    <a:pt x="1655" y="11764"/>
                  </a:cubicBezTo>
                  <a:cubicBezTo>
                    <a:pt x="1739" y="11785"/>
                    <a:pt x="1827" y="11796"/>
                    <a:pt x="1913" y="11811"/>
                  </a:cubicBezTo>
                  <a:lnTo>
                    <a:pt x="2025" y="11831"/>
                  </a:lnTo>
                  <a:cubicBezTo>
                    <a:pt x="2032" y="11874"/>
                    <a:pt x="2050" y="11918"/>
                    <a:pt x="2066" y="11957"/>
                  </a:cubicBezTo>
                  <a:cubicBezTo>
                    <a:pt x="2084" y="11997"/>
                    <a:pt x="2104" y="12036"/>
                    <a:pt x="2127" y="12073"/>
                  </a:cubicBezTo>
                  <a:cubicBezTo>
                    <a:pt x="2162" y="12131"/>
                    <a:pt x="2202" y="12188"/>
                    <a:pt x="2254" y="12233"/>
                  </a:cubicBezTo>
                  <a:cubicBezTo>
                    <a:pt x="2292" y="12268"/>
                    <a:pt x="2333" y="12297"/>
                    <a:pt x="2378" y="12326"/>
                  </a:cubicBezTo>
                  <a:cubicBezTo>
                    <a:pt x="2416" y="12351"/>
                    <a:pt x="2455" y="12375"/>
                    <a:pt x="2494" y="12395"/>
                  </a:cubicBezTo>
                  <a:cubicBezTo>
                    <a:pt x="2567" y="12431"/>
                    <a:pt x="2643" y="12460"/>
                    <a:pt x="2723" y="12475"/>
                  </a:cubicBezTo>
                  <a:cubicBezTo>
                    <a:pt x="2726" y="12476"/>
                    <a:pt x="2731" y="12476"/>
                    <a:pt x="2735" y="12476"/>
                  </a:cubicBezTo>
                  <a:lnTo>
                    <a:pt x="2746" y="12476"/>
                  </a:lnTo>
                  <a:cubicBezTo>
                    <a:pt x="2745" y="12475"/>
                    <a:pt x="2744" y="12475"/>
                    <a:pt x="2742" y="12473"/>
                  </a:cubicBezTo>
                  <a:cubicBezTo>
                    <a:pt x="2706" y="12451"/>
                    <a:pt x="2674" y="12424"/>
                    <a:pt x="2641" y="12399"/>
                  </a:cubicBezTo>
                  <a:cubicBezTo>
                    <a:pt x="2584" y="12356"/>
                    <a:pt x="2534" y="12302"/>
                    <a:pt x="2483" y="12253"/>
                  </a:cubicBezTo>
                  <a:cubicBezTo>
                    <a:pt x="2482" y="12251"/>
                    <a:pt x="2483" y="12251"/>
                    <a:pt x="2482" y="12251"/>
                  </a:cubicBezTo>
                  <a:cubicBezTo>
                    <a:pt x="2482" y="12250"/>
                    <a:pt x="2481" y="12250"/>
                    <a:pt x="2479" y="12249"/>
                  </a:cubicBezTo>
                  <a:cubicBezTo>
                    <a:pt x="2438" y="12206"/>
                    <a:pt x="2396" y="12162"/>
                    <a:pt x="2360" y="12114"/>
                  </a:cubicBezTo>
                  <a:cubicBezTo>
                    <a:pt x="2322" y="12063"/>
                    <a:pt x="2288" y="12006"/>
                    <a:pt x="2257" y="11950"/>
                  </a:cubicBezTo>
                  <a:cubicBezTo>
                    <a:pt x="2233" y="11907"/>
                    <a:pt x="2209" y="11857"/>
                    <a:pt x="2193" y="11810"/>
                  </a:cubicBezTo>
                  <a:cubicBezTo>
                    <a:pt x="2185" y="11786"/>
                    <a:pt x="2180" y="11763"/>
                    <a:pt x="2174" y="11739"/>
                  </a:cubicBezTo>
                  <a:cubicBezTo>
                    <a:pt x="2174" y="11737"/>
                    <a:pt x="2173" y="11735"/>
                    <a:pt x="2173" y="11734"/>
                  </a:cubicBezTo>
                  <a:cubicBezTo>
                    <a:pt x="2171" y="11726"/>
                    <a:pt x="2169" y="11717"/>
                    <a:pt x="2168" y="11711"/>
                  </a:cubicBezTo>
                  <a:cubicBezTo>
                    <a:pt x="2167" y="11709"/>
                    <a:pt x="2168" y="11709"/>
                    <a:pt x="2168" y="11708"/>
                  </a:cubicBezTo>
                  <a:cubicBezTo>
                    <a:pt x="2168" y="11707"/>
                    <a:pt x="2167" y="11707"/>
                    <a:pt x="2168" y="11707"/>
                  </a:cubicBezTo>
                  <a:cubicBezTo>
                    <a:pt x="2168" y="11702"/>
                    <a:pt x="2167" y="11697"/>
                    <a:pt x="2166" y="11691"/>
                  </a:cubicBezTo>
                  <a:cubicBezTo>
                    <a:pt x="2138" y="11675"/>
                    <a:pt x="2107" y="11666"/>
                    <a:pt x="2076" y="11660"/>
                  </a:cubicBezTo>
                  <a:cubicBezTo>
                    <a:pt x="2027" y="11651"/>
                    <a:pt x="1975" y="11642"/>
                    <a:pt x="1925" y="11634"/>
                  </a:cubicBezTo>
                  <a:cubicBezTo>
                    <a:pt x="1858" y="11623"/>
                    <a:pt x="1790" y="11614"/>
                    <a:pt x="1723" y="11599"/>
                  </a:cubicBezTo>
                  <a:cubicBezTo>
                    <a:pt x="1708" y="11595"/>
                    <a:pt x="1693" y="11590"/>
                    <a:pt x="1679" y="11585"/>
                  </a:cubicBezTo>
                  <a:cubicBezTo>
                    <a:pt x="1653" y="11575"/>
                    <a:pt x="1627" y="11563"/>
                    <a:pt x="1604" y="11549"/>
                  </a:cubicBezTo>
                  <a:cubicBezTo>
                    <a:pt x="1585" y="11539"/>
                    <a:pt x="1569" y="11528"/>
                    <a:pt x="1553" y="11517"/>
                  </a:cubicBezTo>
                  <a:cubicBezTo>
                    <a:pt x="1537" y="11505"/>
                    <a:pt x="1519" y="11490"/>
                    <a:pt x="1504" y="11475"/>
                  </a:cubicBezTo>
                  <a:cubicBezTo>
                    <a:pt x="1500" y="11469"/>
                    <a:pt x="1495" y="11465"/>
                    <a:pt x="1491" y="11460"/>
                  </a:cubicBezTo>
                  <a:cubicBezTo>
                    <a:pt x="1486" y="11454"/>
                    <a:pt x="1481" y="11446"/>
                    <a:pt x="1476" y="11440"/>
                  </a:cubicBezTo>
                  <a:cubicBezTo>
                    <a:pt x="1473" y="11433"/>
                    <a:pt x="1470" y="11427"/>
                    <a:pt x="1466" y="11420"/>
                  </a:cubicBezTo>
                  <a:cubicBezTo>
                    <a:pt x="1464" y="11413"/>
                    <a:pt x="1461" y="11404"/>
                    <a:pt x="1459" y="11396"/>
                  </a:cubicBezTo>
                  <a:cubicBezTo>
                    <a:pt x="1457" y="11389"/>
                    <a:pt x="1456" y="11382"/>
                    <a:pt x="1455" y="11376"/>
                  </a:cubicBezTo>
                  <a:cubicBezTo>
                    <a:pt x="1455" y="11371"/>
                    <a:pt x="1454" y="11365"/>
                    <a:pt x="1454" y="11361"/>
                  </a:cubicBezTo>
                  <a:lnTo>
                    <a:pt x="1454" y="11361"/>
                  </a:lnTo>
                  <a:cubicBezTo>
                    <a:pt x="1454" y="11350"/>
                    <a:pt x="1454" y="11339"/>
                    <a:pt x="1455" y="11329"/>
                  </a:cubicBezTo>
                  <a:lnTo>
                    <a:pt x="1455" y="11329"/>
                  </a:lnTo>
                  <a:cubicBezTo>
                    <a:pt x="1455" y="11330"/>
                    <a:pt x="1454" y="11331"/>
                    <a:pt x="1454" y="11331"/>
                  </a:cubicBezTo>
                  <a:cubicBezTo>
                    <a:pt x="1454" y="11330"/>
                    <a:pt x="1455" y="11327"/>
                    <a:pt x="1455" y="11326"/>
                  </a:cubicBezTo>
                  <a:lnTo>
                    <a:pt x="1455" y="11325"/>
                  </a:lnTo>
                  <a:cubicBezTo>
                    <a:pt x="1457" y="11312"/>
                    <a:pt x="1459" y="11300"/>
                    <a:pt x="1461" y="11289"/>
                  </a:cubicBezTo>
                  <a:cubicBezTo>
                    <a:pt x="1471" y="11255"/>
                    <a:pt x="1482" y="11223"/>
                    <a:pt x="1495" y="11192"/>
                  </a:cubicBezTo>
                  <a:cubicBezTo>
                    <a:pt x="1502" y="11176"/>
                    <a:pt x="1508" y="11161"/>
                    <a:pt x="1516" y="11145"/>
                  </a:cubicBezTo>
                  <a:cubicBezTo>
                    <a:pt x="1522" y="11134"/>
                    <a:pt x="1529" y="11124"/>
                    <a:pt x="1537" y="11112"/>
                  </a:cubicBezTo>
                  <a:cubicBezTo>
                    <a:pt x="1542" y="11105"/>
                    <a:pt x="1547" y="11100"/>
                    <a:pt x="1552" y="11094"/>
                  </a:cubicBezTo>
                  <a:cubicBezTo>
                    <a:pt x="1554" y="11093"/>
                    <a:pt x="1555" y="11090"/>
                    <a:pt x="1558" y="11089"/>
                  </a:cubicBezTo>
                  <a:cubicBezTo>
                    <a:pt x="1562" y="11088"/>
                    <a:pt x="1564" y="11085"/>
                    <a:pt x="1569" y="11082"/>
                  </a:cubicBezTo>
                  <a:cubicBezTo>
                    <a:pt x="1583" y="11074"/>
                    <a:pt x="1595" y="11068"/>
                    <a:pt x="1610" y="11063"/>
                  </a:cubicBezTo>
                  <a:lnTo>
                    <a:pt x="1656" y="11047"/>
                  </a:lnTo>
                  <a:cubicBezTo>
                    <a:pt x="1679" y="11042"/>
                    <a:pt x="1702" y="11037"/>
                    <a:pt x="1725" y="11033"/>
                  </a:cubicBezTo>
                  <a:cubicBezTo>
                    <a:pt x="1790" y="11026"/>
                    <a:pt x="1853" y="11023"/>
                    <a:pt x="1918" y="11022"/>
                  </a:cubicBezTo>
                  <a:close/>
                  <a:moveTo>
                    <a:pt x="12379" y="13843"/>
                  </a:moveTo>
                  <a:cubicBezTo>
                    <a:pt x="12379" y="13843"/>
                    <a:pt x="12379" y="13844"/>
                    <a:pt x="12379" y="13844"/>
                  </a:cubicBezTo>
                  <a:cubicBezTo>
                    <a:pt x="12379" y="13844"/>
                    <a:pt x="12379" y="13843"/>
                    <a:pt x="12379" y="13843"/>
                  </a:cubicBezTo>
                  <a:close/>
                  <a:moveTo>
                    <a:pt x="4173" y="14752"/>
                  </a:moveTo>
                  <a:cubicBezTo>
                    <a:pt x="4173" y="14753"/>
                    <a:pt x="4173" y="14755"/>
                    <a:pt x="4173" y="14756"/>
                  </a:cubicBezTo>
                  <a:lnTo>
                    <a:pt x="4173" y="14756"/>
                  </a:lnTo>
                  <a:cubicBezTo>
                    <a:pt x="4173" y="14755"/>
                    <a:pt x="4173" y="14753"/>
                    <a:pt x="4173" y="14752"/>
                  </a:cubicBezTo>
                  <a:close/>
                  <a:moveTo>
                    <a:pt x="3439" y="11647"/>
                  </a:moveTo>
                  <a:cubicBezTo>
                    <a:pt x="3472" y="11668"/>
                    <a:pt x="3504" y="11688"/>
                    <a:pt x="3535" y="11712"/>
                  </a:cubicBezTo>
                  <a:cubicBezTo>
                    <a:pt x="3575" y="11742"/>
                    <a:pt x="3614" y="11774"/>
                    <a:pt x="3653" y="11806"/>
                  </a:cubicBezTo>
                  <a:cubicBezTo>
                    <a:pt x="3731" y="11872"/>
                    <a:pt x="3808" y="11938"/>
                    <a:pt x="3884" y="12006"/>
                  </a:cubicBezTo>
                  <a:cubicBezTo>
                    <a:pt x="4019" y="12124"/>
                    <a:pt x="4150" y="12244"/>
                    <a:pt x="4292" y="12353"/>
                  </a:cubicBezTo>
                  <a:cubicBezTo>
                    <a:pt x="4313" y="12369"/>
                    <a:pt x="4335" y="12384"/>
                    <a:pt x="4357" y="12400"/>
                  </a:cubicBezTo>
                  <a:cubicBezTo>
                    <a:pt x="4346" y="12436"/>
                    <a:pt x="4336" y="12473"/>
                    <a:pt x="4330" y="12508"/>
                  </a:cubicBezTo>
                  <a:cubicBezTo>
                    <a:pt x="4304" y="12635"/>
                    <a:pt x="4280" y="12762"/>
                    <a:pt x="4257" y="12889"/>
                  </a:cubicBezTo>
                  <a:cubicBezTo>
                    <a:pt x="4235" y="13009"/>
                    <a:pt x="4215" y="13130"/>
                    <a:pt x="4191" y="13250"/>
                  </a:cubicBezTo>
                  <a:cubicBezTo>
                    <a:pt x="4168" y="13365"/>
                    <a:pt x="4150" y="13483"/>
                    <a:pt x="4134" y="13601"/>
                  </a:cubicBezTo>
                  <a:cubicBezTo>
                    <a:pt x="4123" y="13689"/>
                    <a:pt x="4111" y="13778"/>
                    <a:pt x="4098" y="13868"/>
                  </a:cubicBezTo>
                  <a:cubicBezTo>
                    <a:pt x="4086" y="13953"/>
                    <a:pt x="4071" y="14040"/>
                    <a:pt x="4060" y="14127"/>
                  </a:cubicBezTo>
                  <a:cubicBezTo>
                    <a:pt x="4037" y="14301"/>
                    <a:pt x="4014" y="14477"/>
                    <a:pt x="3999" y="14652"/>
                  </a:cubicBezTo>
                  <a:cubicBezTo>
                    <a:pt x="3984" y="14818"/>
                    <a:pt x="3975" y="14985"/>
                    <a:pt x="3974" y="15154"/>
                  </a:cubicBezTo>
                  <a:cubicBezTo>
                    <a:pt x="3973" y="15231"/>
                    <a:pt x="3973" y="15308"/>
                    <a:pt x="3975" y="15385"/>
                  </a:cubicBezTo>
                  <a:cubicBezTo>
                    <a:pt x="3977" y="15417"/>
                    <a:pt x="3979" y="15450"/>
                    <a:pt x="3982" y="15484"/>
                  </a:cubicBezTo>
                  <a:cubicBezTo>
                    <a:pt x="3915" y="15449"/>
                    <a:pt x="3848" y="15414"/>
                    <a:pt x="3784" y="15375"/>
                  </a:cubicBezTo>
                  <a:cubicBezTo>
                    <a:pt x="3721" y="15331"/>
                    <a:pt x="3665" y="15282"/>
                    <a:pt x="3606" y="15235"/>
                  </a:cubicBezTo>
                  <a:cubicBezTo>
                    <a:pt x="3568" y="15205"/>
                    <a:pt x="3530" y="15175"/>
                    <a:pt x="3492" y="15145"/>
                  </a:cubicBezTo>
                  <a:cubicBezTo>
                    <a:pt x="3425" y="15093"/>
                    <a:pt x="3356" y="15040"/>
                    <a:pt x="3289" y="14985"/>
                  </a:cubicBezTo>
                  <a:cubicBezTo>
                    <a:pt x="3256" y="14957"/>
                    <a:pt x="3222" y="14928"/>
                    <a:pt x="3189" y="14896"/>
                  </a:cubicBezTo>
                  <a:cubicBezTo>
                    <a:pt x="3160" y="14869"/>
                    <a:pt x="3133" y="14840"/>
                    <a:pt x="3106" y="14812"/>
                  </a:cubicBezTo>
                  <a:cubicBezTo>
                    <a:pt x="3065" y="14764"/>
                    <a:pt x="3024" y="14716"/>
                    <a:pt x="2987" y="14666"/>
                  </a:cubicBezTo>
                  <a:lnTo>
                    <a:pt x="2982" y="14662"/>
                  </a:lnTo>
                  <a:cubicBezTo>
                    <a:pt x="2981" y="14658"/>
                    <a:pt x="2981" y="14654"/>
                    <a:pt x="2978" y="14650"/>
                  </a:cubicBezTo>
                  <a:cubicBezTo>
                    <a:pt x="2977" y="14644"/>
                    <a:pt x="2976" y="14638"/>
                    <a:pt x="2974" y="14629"/>
                  </a:cubicBezTo>
                  <a:cubicBezTo>
                    <a:pt x="2961" y="14537"/>
                    <a:pt x="2953" y="14442"/>
                    <a:pt x="2948" y="14345"/>
                  </a:cubicBezTo>
                  <a:lnTo>
                    <a:pt x="2948" y="14345"/>
                  </a:lnTo>
                  <a:cubicBezTo>
                    <a:pt x="2948" y="14346"/>
                    <a:pt x="2948" y="14347"/>
                    <a:pt x="2948" y="14348"/>
                  </a:cubicBezTo>
                  <a:cubicBezTo>
                    <a:pt x="2943" y="14200"/>
                    <a:pt x="2946" y="14055"/>
                    <a:pt x="2941" y="13909"/>
                  </a:cubicBezTo>
                  <a:cubicBezTo>
                    <a:pt x="2938" y="13824"/>
                    <a:pt x="2942" y="13742"/>
                    <a:pt x="2946" y="13658"/>
                  </a:cubicBezTo>
                  <a:cubicBezTo>
                    <a:pt x="2950" y="13591"/>
                    <a:pt x="2952" y="13523"/>
                    <a:pt x="2958" y="13456"/>
                  </a:cubicBezTo>
                  <a:lnTo>
                    <a:pt x="2959" y="13456"/>
                  </a:lnTo>
                  <a:cubicBezTo>
                    <a:pt x="2961" y="13450"/>
                    <a:pt x="2961" y="13445"/>
                    <a:pt x="2962" y="13437"/>
                  </a:cubicBezTo>
                  <a:cubicBezTo>
                    <a:pt x="2963" y="13426"/>
                    <a:pt x="2964" y="13415"/>
                    <a:pt x="2966" y="13401"/>
                  </a:cubicBezTo>
                  <a:cubicBezTo>
                    <a:pt x="2967" y="13381"/>
                    <a:pt x="2968" y="13359"/>
                    <a:pt x="2969" y="13338"/>
                  </a:cubicBezTo>
                  <a:cubicBezTo>
                    <a:pt x="2969" y="13336"/>
                    <a:pt x="2971" y="13332"/>
                    <a:pt x="2971" y="13329"/>
                  </a:cubicBezTo>
                  <a:cubicBezTo>
                    <a:pt x="2972" y="13316"/>
                    <a:pt x="2972" y="13301"/>
                    <a:pt x="2973" y="13287"/>
                  </a:cubicBezTo>
                  <a:cubicBezTo>
                    <a:pt x="2974" y="13275"/>
                    <a:pt x="2974" y="13262"/>
                    <a:pt x="2978" y="13251"/>
                  </a:cubicBezTo>
                  <a:cubicBezTo>
                    <a:pt x="2978" y="13234"/>
                    <a:pt x="2979" y="13218"/>
                    <a:pt x="2982" y="13200"/>
                  </a:cubicBezTo>
                  <a:cubicBezTo>
                    <a:pt x="2983" y="13190"/>
                    <a:pt x="2987" y="13179"/>
                    <a:pt x="2990" y="13171"/>
                  </a:cubicBezTo>
                  <a:cubicBezTo>
                    <a:pt x="2994" y="13141"/>
                    <a:pt x="2999" y="13110"/>
                    <a:pt x="3003" y="13079"/>
                  </a:cubicBezTo>
                  <a:cubicBezTo>
                    <a:pt x="3019" y="12965"/>
                    <a:pt x="3035" y="12851"/>
                    <a:pt x="3060" y="12738"/>
                  </a:cubicBezTo>
                  <a:cubicBezTo>
                    <a:pt x="3087" y="12616"/>
                    <a:pt x="3118" y="12496"/>
                    <a:pt x="3152" y="12377"/>
                  </a:cubicBezTo>
                  <a:cubicBezTo>
                    <a:pt x="3180" y="12271"/>
                    <a:pt x="3212" y="12170"/>
                    <a:pt x="3248" y="12068"/>
                  </a:cubicBezTo>
                  <a:lnTo>
                    <a:pt x="3248" y="12069"/>
                  </a:lnTo>
                  <a:cubicBezTo>
                    <a:pt x="3248" y="12067"/>
                    <a:pt x="3250" y="12065"/>
                    <a:pt x="3250" y="12063"/>
                  </a:cubicBezTo>
                  <a:cubicBezTo>
                    <a:pt x="3251" y="12062"/>
                    <a:pt x="3251" y="12060"/>
                    <a:pt x="3251" y="12060"/>
                  </a:cubicBezTo>
                  <a:cubicBezTo>
                    <a:pt x="3265" y="12021"/>
                    <a:pt x="3282" y="11982"/>
                    <a:pt x="3299" y="11945"/>
                  </a:cubicBezTo>
                  <a:cubicBezTo>
                    <a:pt x="3318" y="11908"/>
                    <a:pt x="3338" y="11869"/>
                    <a:pt x="3356" y="11831"/>
                  </a:cubicBezTo>
                  <a:cubicBezTo>
                    <a:pt x="3385" y="11770"/>
                    <a:pt x="3410" y="11708"/>
                    <a:pt x="3439" y="11647"/>
                  </a:cubicBezTo>
                  <a:close/>
                  <a:moveTo>
                    <a:pt x="14428" y="16670"/>
                  </a:moveTo>
                  <a:cubicBezTo>
                    <a:pt x="14428" y="16671"/>
                    <a:pt x="14428" y="16671"/>
                    <a:pt x="14428" y="16672"/>
                  </a:cubicBezTo>
                  <a:lnTo>
                    <a:pt x="14428" y="16670"/>
                  </a:lnTo>
                  <a:close/>
                  <a:moveTo>
                    <a:pt x="11946" y="17604"/>
                  </a:moveTo>
                  <a:cubicBezTo>
                    <a:pt x="11946" y="17605"/>
                    <a:pt x="11946" y="17606"/>
                    <a:pt x="11946" y="17607"/>
                  </a:cubicBezTo>
                  <a:cubicBezTo>
                    <a:pt x="11946" y="17606"/>
                    <a:pt x="11946" y="17605"/>
                    <a:pt x="11946" y="17604"/>
                  </a:cubicBezTo>
                  <a:close/>
                  <a:moveTo>
                    <a:pt x="15637" y="9558"/>
                  </a:moveTo>
                  <a:cubicBezTo>
                    <a:pt x="15663" y="9583"/>
                    <a:pt x="15686" y="9606"/>
                    <a:pt x="15709" y="9627"/>
                  </a:cubicBezTo>
                  <a:lnTo>
                    <a:pt x="15713" y="9631"/>
                  </a:lnTo>
                  <a:cubicBezTo>
                    <a:pt x="15714" y="9631"/>
                    <a:pt x="15714" y="9633"/>
                    <a:pt x="15716" y="9633"/>
                  </a:cubicBezTo>
                  <a:cubicBezTo>
                    <a:pt x="15817" y="9727"/>
                    <a:pt x="15915" y="9825"/>
                    <a:pt x="16011" y="9927"/>
                  </a:cubicBezTo>
                  <a:cubicBezTo>
                    <a:pt x="16059" y="9977"/>
                    <a:pt x="16103" y="10031"/>
                    <a:pt x="16153" y="10078"/>
                  </a:cubicBezTo>
                  <a:cubicBezTo>
                    <a:pt x="16202" y="10124"/>
                    <a:pt x="16253" y="10169"/>
                    <a:pt x="16301" y="10216"/>
                  </a:cubicBezTo>
                  <a:cubicBezTo>
                    <a:pt x="16384" y="10296"/>
                    <a:pt x="16464" y="10378"/>
                    <a:pt x="16540" y="10465"/>
                  </a:cubicBezTo>
                  <a:cubicBezTo>
                    <a:pt x="16553" y="10480"/>
                    <a:pt x="16565" y="10494"/>
                    <a:pt x="16576" y="10510"/>
                  </a:cubicBezTo>
                  <a:lnTo>
                    <a:pt x="16580" y="10513"/>
                  </a:lnTo>
                  <a:cubicBezTo>
                    <a:pt x="16636" y="10580"/>
                    <a:pt x="16692" y="10646"/>
                    <a:pt x="16748" y="10713"/>
                  </a:cubicBezTo>
                  <a:cubicBezTo>
                    <a:pt x="16854" y="10842"/>
                    <a:pt x="16972" y="10960"/>
                    <a:pt x="17081" y="11089"/>
                  </a:cubicBezTo>
                  <a:cubicBezTo>
                    <a:pt x="17109" y="11122"/>
                    <a:pt x="17139" y="11157"/>
                    <a:pt x="17164" y="11194"/>
                  </a:cubicBezTo>
                  <a:cubicBezTo>
                    <a:pt x="17176" y="11214"/>
                    <a:pt x="17188" y="11233"/>
                    <a:pt x="17199" y="11251"/>
                  </a:cubicBezTo>
                  <a:cubicBezTo>
                    <a:pt x="17173" y="11336"/>
                    <a:pt x="17149" y="11420"/>
                    <a:pt x="17127" y="11506"/>
                  </a:cubicBezTo>
                  <a:cubicBezTo>
                    <a:pt x="17104" y="11592"/>
                    <a:pt x="17081" y="11678"/>
                    <a:pt x="17055" y="11765"/>
                  </a:cubicBezTo>
                  <a:cubicBezTo>
                    <a:pt x="17034" y="11838"/>
                    <a:pt x="17014" y="11910"/>
                    <a:pt x="16989" y="11982"/>
                  </a:cubicBezTo>
                  <a:cubicBezTo>
                    <a:pt x="16956" y="12074"/>
                    <a:pt x="16916" y="12163"/>
                    <a:pt x="16883" y="12255"/>
                  </a:cubicBezTo>
                  <a:cubicBezTo>
                    <a:pt x="16854" y="12333"/>
                    <a:pt x="16828" y="12411"/>
                    <a:pt x="16805" y="12491"/>
                  </a:cubicBezTo>
                  <a:cubicBezTo>
                    <a:pt x="16787" y="12546"/>
                    <a:pt x="16772" y="12604"/>
                    <a:pt x="16755" y="12658"/>
                  </a:cubicBezTo>
                  <a:cubicBezTo>
                    <a:pt x="16697" y="12663"/>
                    <a:pt x="16637" y="12669"/>
                    <a:pt x="16578" y="12679"/>
                  </a:cubicBezTo>
                  <a:cubicBezTo>
                    <a:pt x="16549" y="12684"/>
                    <a:pt x="16522" y="12688"/>
                    <a:pt x="16493" y="12690"/>
                  </a:cubicBezTo>
                  <a:cubicBezTo>
                    <a:pt x="16465" y="12693"/>
                    <a:pt x="16437" y="12693"/>
                    <a:pt x="16410" y="12695"/>
                  </a:cubicBezTo>
                  <a:cubicBezTo>
                    <a:pt x="16356" y="12703"/>
                    <a:pt x="16307" y="12716"/>
                    <a:pt x="16255" y="12734"/>
                  </a:cubicBezTo>
                  <a:cubicBezTo>
                    <a:pt x="16218" y="12745"/>
                    <a:pt x="16181" y="12754"/>
                    <a:pt x="16141" y="12763"/>
                  </a:cubicBezTo>
                  <a:cubicBezTo>
                    <a:pt x="16096" y="12773"/>
                    <a:pt x="16052" y="12785"/>
                    <a:pt x="16006" y="12792"/>
                  </a:cubicBezTo>
                  <a:lnTo>
                    <a:pt x="16005" y="12792"/>
                  </a:lnTo>
                  <a:lnTo>
                    <a:pt x="16005" y="12791"/>
                  </a:lnTo>
                  <a:cubicBezTo>
                    <a:pt x="15976" y="12797"/>
                    <a:pt x="15948" y="12802"/>
                    <a:pt x="15918" y="12806"/>
                  </a:cubicBezTo>
                  <a:cubicBezTo>
                    <a:pt x="15915" y="12807"/>
                    <a:pt x="15913" y="12807"/>
                    <a:pt x="15909" y="12808"/>
                  </a:cubicBezTo>
                  <a:lnTo>
                    <a:pt x="15905" y="12808"/>
                  </a:lnTo>
                  <a:cubicBezTo>
                    <a:pt x="15903" y="12808"/>
                    <a:pt x="15902" y="12809"/>
                    <a:pt x="15899" y="12809"/>
                  </a:cubicBezTo>
                  <a:cubicBezTo>
                    <a:pt x="15897" y="12809"/>
                    <a:pt x="15895" y="12811"/>
                    <a:pt x="15893" y="12811"/>
                  </a:cubicBezTo>
                  <a:cubicBezTo>
                    <a:pt x="15869" y="12817"/>
                    <a:pt x="15846" y="12823"/>
                    <a:pt x="15822" y="12829"/>
                  </a:cubicBezTo>
                  <a:cubicBezTo>
                    <a:pt x="15788" y="12838"/>
                    <a:pt x="15752" y="12847"/>
                    <a:pt x="15716" y="12855"/>
                  </a:cubicBezTo>
                  <a:cubicBezTo>
                    <a:pt x="15717" y="12855"/>
                    <a:pt x="15716" y="12858"/>
                    <a:pt x="15717" y="12858"/>
                  </a:cubicBezTo>
                  <a:cubicBezTo>
                    <a:pt x="15743" y="12876"/>
                    <a:pt x="15768" y="12895"/>
                    <a:pt x="15794" y="12915"/>
                  </a:cubicBezTo>
                  <a:cubicBezTo>
                    <a:pt x="15819" y="12935"/>
                    <a:pt x="15843" y="12953"/>
                    <a:pt x="15868" y="12973"/>
                  </a:cubicBezTo>
                  <a:lnTo>
                    <a:pt x="15903" y="13000"/>
                  </a:lnTo>
                  <a:cubicBezTo>
                    <a:pt x="15909" y="13003"/>
                    <a:pt x="15915" y="13007"/>
                    <a:pt x="15923" y="13009"/>
                  </a:cubicBezTo>
                  <a:cubicBezTo>
                    <a:pt x="15924" y="13009"/>
                    <a:pt x="15924" y="13011"/>
                    <a:pt x="15925" y="13011"/>
                  </a:cubicBezTo>
                  <a:cubicBezTo>
                    <a:pt x="15926" y="13011"/>
                    <a:pt x="15926" y="13011"/>
                    <a:pt x="15926" y="13012"/>
                  </a:cubicBezTo>
                  <a:cubicBezTo>
                    <a:pt x="15938" y="13018"/>
                    <a:pt x="15949" y="13027"/>
                    <a:pt x="15961" y="13033"/>
                  </a:cubicBezTo>
                  <a:cubicBezTo>
                    <a:pt x="15990" y="13055"/>
                    <a:pt x="16017" y="13078"/>
                    <a:pt x="16044" y="13099"/>
                  </a:cubicBezTo>
                  <a:cubicBezTo>
                    <a:pt x="16068" y="13115"/>
                    <a:pt x="16091" y="13131"/>
                    <a:pt x="16115" y="13147"/>
                  </a:cubicBezTo>
                  <a:cubicBezTo>
                    <a:pt x="16153" y="13174"/>
                    <a:pt x="16189" y="13205"/>
                    <a:pt x="16227" y="13233"/>
                  </a:cubicBezTo>
                  <a:cubicBezTo>
                    <a:pt x="16259" y="13257"/>
                    <a:pt x="16290" y="13281"/>
                    <a:pt x="16320" y="13307"/>
                  </a:cubicBezTo>
                  <a:cubicBezTo>
                    <a:pt x="16336" y="13323"/>
                    <a:pt x="16351" y="13339"/>
                    <a:pt x="16367" y="13354"/>
                  </a:cubicBezTo>
                  <a:cubicBezTo>
                    <a:pt x="16392" y="13378"/>
                    <a:pt x="16416" y="13396"/>
                    <a:pt x="16441" y="13419"/>
                  </a:cubicBezTo>
                  <a:lnTo>
                    <a:pt x="16465" y="13443"/>
                  </a:lnTo>
                  <a:cubicBezTo>
                    <a:pt x="16439" y="13499"/>
                    <a:pt x="16411" y="13555"/>
                    <a:pt x="16385" y="13612"/>
                  </a:cubicBezTo>
                  <a:cubicBezTo>
                    <a:pt x="16338" y="13713"/>
                    <a:pt x="16295" y="13813"/>
                    <a:pt x="16253" y="13915"/>
                  </a:cubicBezTo>
                  <a:cubicBezTo>
                    <a:pt x="16213" y="14010"/>
                    <a:pt x="16167" y="14103"/>
                    <a:pt x="16126" y="14198"/>
                  </a:cubicBezTo>
                  <a:cubicBezTo>
                    <a:pt x="16085" y="14293"/>
                    <a:pt x="16044" y="14390"/>
                    <a:pt x="16005" y="14485"/>
                  </a:cubicBezTo>
                  <a:cubicBezTo>
                    <a:pt x="15966" y="14576"/>
                    <a:pt x="15926" y="14666"/>
                    <a:pt x="15884" y="14754"/>
                  </a:cubicBezTo>
                  <a:cubicBezTo>
                    <a:pt x="15846" y="14837"/>
                    <a:pt x="15806" y="14917"/>
                    <a:pt x="15769" y="15000"/>
                  </a:cubicBezTo>
                  <a:cubicBezTo>
                    <a:pt x="15730" y="15082"/>
                    <a:pt x="15697" y="15166"/>
                    <a:pt x="15662" y="15250"/>
                  </a:cubicBezTo>
                  <a:cubicBezTo>
                    <a:pt x="15628" y="15330"/>
                    <a:pt x="15593" y="15410"/>
                    <a:pt x="15559" y="15490"/>
                  </a:cubicBezTo>
                  <a:cubicBezTo>
                    <a:pt x="15485" y="15666"/>
                    <a:pt x="15405" y="15838"/>
                    <a:pt x="15327" y="16011"/>
                  </a:cubicBezTo>
                  <a:cubicBezTo>
                    <a:pt x="15252" y="16183"/>
                    <a:pt x="15175" y="16356"/>
                    <a:pt x="15098" y="16527"/>
                  </a:cubicBezTo>
                  <a:cubicBezTo>
                    <a:pt x="15022" y="16694"/>
                    <a:pt x="14943" y="16862"/>
                    <a:pt x="14865" y="17028"/>
                  </a:cubicBezTo>
                  <a:cubicBezTo>
                    <a:pt x="14785" y="17195"/>
                    <a:pt x="14715" y="17367"/>
                    <a:pt x="14635" y="17533"/>
                  </a:cubicBezTo>
                  <a:cubicBezTo>
                    <a:pt x="14594" y="17615"/>
                    <a:pt x="14553" y="17698"/>
                    <a:pt x="14515" y="17780"/>
                  </a:cubicBezTo>
                  <a:cubicBezTo>
                    <a:pt x="14509" y="17796"/>
                    <a:pt x="14501" y="17809"/>
                    <a:pt x="14494" y="17824"/>
                  </a:cubicBezTo>
                  <a:cubicBezTo>
                    <a:pt x="14506" y="17738"/>
                    <a:pt x="14517" y="17648"/>
                    <a:pt x="14525" y="17560"/>
                  </a:cubicBezTo>
                  <a:cubicBezTo>
                    <a:pt x="14537" y="17450"/>
                    <a:pt x="14548" y="17338"/>
                    <a:pt x="14558" y="17227"/>
                  </a:cubicBezTo>
                  <a:cubicBezTo>
                    <a:pt x="14569" y="17122"/>
                    <a:pt x="14577" y="17016"/>
                    <a:pt x="14584" y="16910"/>
                  </a:cubicBezTo>
                  <a:cubicBezTo>
                    <a:pt x="14587" y="16886"/>
                    <a:pt x="14588" y="16862"/>
                    <a:pt x="14591" y="16837"/>
                  </a:cubicBezTo>
                  <a:cubicBezTo>
                    <a:pt x="14596" y="16775"/>
                    <a:pt x="14602" y="16712"/>
                    <a:pt x="14607" y="16650"/>
                  </a:cubicBezTo>
                  <a:cubicBezTo>
                    <a:pt x="14607" y="16640"/>
                    <a:pt x="14608" y="16630"/>
                    <a:pt x="14609" y="16619"/>
                  </a:cubicBezTo>
                  <a:cubicBezTo>
                    <a:pt x="14610" y="16611"/>
                    <a:pt x="14610" y="16604"/>
                    <a:pt x="14610" y="16595"/>
                  </a:cubicBezTo>
                  <a:cubicBezTo>
                    <a:pt x="14618" y="16503"/>
                    <a:pt x="14622" y="16409"/>
                    <a:pt x="14627" y="16316"/>
                  </a:cubicBezTo>
                  <a:cubicBezTo>
                    <a:pt x="14633" y="16222"/>
                    <a:pt x="14638" y="16126"/>
                    <a:pt x="14645" y="16032"/>
                  </a:cubicBezTo>
                  <a:cubicBezTo>
                    <a:pt x="14659" y="15862"/>
                    <a:pt x="14677" y="15691"/>
                    <a:pt x="14695" y="15522"/>
                  </a:cubicBezTo>
                  <a:cubicBezTo>
                    <a:pt x="14710" y="15356"/>
                    <a:pt x="14722" y="15190"/>
                    <a:pt x="14739" y="15025"/>
                  </a:cubicBezTo>
                  <a:cubicBezTo>
                    <a:pt x="14756" y="14850"/>
                    <a:pt x="14773" y="14676"/>
                    <a:pt x="14788" y="14500"/>
                  </a:cubicBezTo>
                  <a:cubicBezTo>
                    <a:pt x="14803" y="14338"/>
                    <a:pt x="14811" y="14174"/>
                    <a:pt x="14824" y="14010"/>
                  </a:cubicBezTo>
                  <a:cubicBezTo>
                    <a:pt x="14839" y="13822"/>
                    <a:pt x="14857" y="13631"/>
                    <a:pt x="14876" y="13443"/>
                  </a:cubicBezTo>
                  <a:cubicBezTo>
                    <a:pt x="14886" y="13350"/>
                    <a:pt x="14899" y="13258"/>
                    <a:pt x="14907" y="13164"/>
                  </a:cubicBezTo>
                  <a:cubicBezTo>
                    <a:pt x="14916" y="13067"/>
                    <a:pt x="14923" y="12971"/>
                    <a:pt x="14930" y="12874"/>
                  </a:cubicBezTo>
                  <a:lnTo>
                    <a:pt x="14930" y="12874"/>
                  </a:lnTo>
                  <a:cubicBezTo>
                    <a:pt x="14930" y="12875"/>
                    <a:pt x="14929" y="12875"/>
                    <a:pt x="14929" y="12876"/>
                  </a:cubicBezTo>
                  <a:lnTo>
                    <a:pt x="14929" y="12876"/>
                  </a:lnTo>
                  <a:cubicBezTo>
                    <a:pt x="14930" y="12868"/>
                    <a:pt x="14930" y="12858"/>
                    <a:pt x="14932" y="12848"/>
                  </a:cubicBezTo>
                  <a:cubicBezTo>
                    <a:pt x="14930" y="12848"/>
                    <a:pt x="14930" y="12849"/>
                    <a:pt x="14930" y="12849"/>
                  </a:cubicBezTo>
                  <a:lnTo>
                    <a:pt x="14930" y="12849"/>
                  </a:lnTo>
                  <a:cubicBezTo>
                    <a:pt x="14932" y="12840"/>
                    <a:pt x="14933" y="12830"/>
                    <a:pt x="14933" y="12818"/>
                  </a:cubicBezTo>
                  <a:cubicBezTo>
                    <a:pt x="14933" y="12812"/>
                    <a:pt x="14934" y="12804"/>
                    <a:pt x="14934" y="12797"/>
                  </a:cubicBezTo>
                  <a:cubicBezTo>
                    <a:pt x="14935" y="12777"/>
                    <a:pt x="14937" y="12757"/>
                    <a:pt x="14939" y="12739"/>
                  </a:cubicBezTo>
                  <a:cubicBezTo>
                    <a:pt x="14947" y="12669"/>
                    <a:pt x="14955" y="12601"/>
                    <a:pt x="14964" y="12530"/>
                  </a:cubicBezTo>
                  <a:cubicBezTo>
                    <a:pt x="14981" y="12391"/>
                    <a:pt x="14999" y="12254"/>
                    <a:pt x="15022" y="12114"/>
                  </a:cubicBezTo>
                  <a:lnTo>
                    <a:pt x="15057" y="11913"/>
                  </a:lnTo>
                  <a:cubicBezTo>
                    <a:pt x="15067" y="11852"/>
                    <a:pt x="15076" y="11791"/>
                    <a:pt x="15089" y="11731"/>
                  </a:cubicBezTo>
                  <a:cubicBezTo>
                    <a:pt x="15114" y="11635"/>
                    <a:pt x="15141" y="11539"/>
                    <a:pt x="15170" y="11445"/>
                  </a:cubicBezTo>
                  <a:cubicBezTo>
                    <a:pt x="15198" y="11348"/>
                    <a:pt x="15229" y="11255"/>
                    <a:pt x="15263" y="11161"/>
                  </a:cubicBezTo>
                  <a:cubicBezTo>
                    <a:pt x="15309" y="11039"/>
                    <a:pt x="15355" y="10919"/>
                    <a:pt x="15404" y="10801"/>
                  </a:cubicBezTo>
                  <a:cubicBezTo>
                    <a:pt x="15423" y="10754"/>
                    <a:pt x="15444" y="10711"/>
                    <a:pt x="15465" y="10666"/>
                  </a:cubicBezTo>
                  <a:cubicBezTo>
                    <a:pt x="15477" y="10651"/>
                    <a:pt x="15485" y="10636"/>
                    <a:pt x="15486" y="10618"/>
                  </a:cubicBezTo>
                  <a:cubicBezTo>
                    <a:pt x="15487" y="10615"/>
                    <a:pt x="15489" y="10611"/>
                    <a:pt x="15490" y="10609"/>
                  </a:cubicBezTo>
                  <a:cubicBezTo>
                    <a:pt x="15491" y="10604"/>
                    <a:pt x="15491" y="10599"/>
                    <a:pt x="15492" y="10594"/>
                  </a:cubicBezTo>
                  <a:cubicBezTo>
                    <a:pt x="15503" y="10582"/>
                    <a:pt x="15508" y="10566"/>
                    <a:pt x="15511" y="10549"/>
                  </a:cubicBezTo>
                  <a:cubicBezTo>
                    <a:pt x="15520" y="10454"/>
                    <a:pt x="15530" y="10360"/>
                    <a:pt x="15542" y="10265"/>
                  </a:cubicBezTo>
                  <a:cubicBezTo>
                    <a:pt x="15548" y="10214"/>
                    <a:pt x="15556" y="10164"/>
                    <a:pt x="15563" y="10112"/>
                  </a:cubicBezTo>
                  <a:cubicBezTo>
                    <a:pt x="15574" y="10027"/>
                    <a:pt x="15585" y="9942"/>
                    <a:pt x="15595" y="9855"/>
                  </a:cubicBezTo>
                  <a:cubicBezTo>
                    <a:pt x="15595" y="9852"/>
                    <a:pt x="15595" y="9849"/>
                    <a:pt x="15598" y="9846"/>
                  </a:cubicBezTo>
                  <a:cubicBezTo>
                    <a:pt x="15605" y="9790"/>
                    <a:pt x="15610" y="9736"/>
                    <a:pt x="15618" y="9679"/>
                  </a:cubicBezTo>
                  <a:cubicBezTo>
                    <a:pt x="15623" y="9639"/>
                    <a:pt x="15631" y="9599"/>
                    <a:pt x="15637" y="9558"/>
                  </a:cubicBezTo>
                  <a:close/>
                  <a:moveTo>
                    <a:pt x="13366" y="9433"/>
                  </a:moveTo>
                  <a:cubicBezTo>
                    <a:pt x="13351" y="9533"/>
                    <a:pt x="13335" y="9633"/>
                    <a:pt x="13323" y="9733"/>
                  </a:cubicBezTo>
                  <a:cubicBezTo>
                    <a:pt x="13309" y="9841"/>
                    <a:pt x="13295" y="9952"/>
                    <a:pt x="13288" y="10062"/>
                  </a:cubicBezTo>
                  <a:cubicBezTo>
                    <a:pt x="13284" y="10114"/>
                    <a:pt x="13280" y="10169"/>
                    <a:pt x="13277" y="10222"/>
                  </a:cubicBezTo>
                  <a:cubicBezTo>
                    <a:pt x="13275" y="10237"/>
                    <a:pt x="13273" y="10254"/>
                    <a:pt x="13271" y="10269"/>
                  </a:cubicBezTo>
                  <a:cubicBezTo>
                    <a:pt x="13248" y="10280"/>
                    <a:pt x="13228" y="10299"/>
                    <a:pt x="13221" y="10326"/>
                  </a:cubicBezTo>
                  <a:cubicBezTo>
                    <a:pt x="13220" y="10329"/>
                    <a:pt x="13220" y="10331"/>
                    <a:pt x="13220" y="10334"/>
                  </a:cubicBezTo>
                  <a:cubicBezTo>
                    <a:pt x="13142" y="10443"/>
                    <a:pt x="13057" y="10547"/>
                    <a:pt x="12980" y="10656"/>
                  </a:cubicBezTo>
                  <a:cubicBezTo>
                    <a:pt x="12882" y="10799"/>
                    <a:pt x="12805" y="10952"/>
                    <a:pt x="12736" y="11109"/>
                  </a:cubicBezTo>
                  <a:cubicBezTo>
                    <a:pt x="12702" y="11186"/>
                    <a:pt x="12675" y="11265"/>
                    <a:pt x="12649" y="11346"/>
                  </a:cubicBezTo>
                  <a:cubicBezTo>
                    <a:pt x="12637" y="11387"/>
                    <a:pt x="12627" y="11429"/>
                    <a:pt x="12617" y="11472"/>
                  </a:cubicBezTo>
                  <a:cubicBezTo>
                    <a:pt x="12608" y="11512"/>
                    <a:pt x="12599" y="11553"/>
                    <a:pt x="12592" y="11594"/>
                  </a:cubicBezTo>
                  <a:cubicBezTo>
                    <a:pt x="12566" y="11768"/>
                    <a:pt x="12547" y="11943"/>
                    <a:pt x="12526" y="12115"/>
                  </a:cubicBezTo>
                  <a:cubicBezTo>
                    <a:pt x="12515" y="12211"/>
                    <a:pt x="12505" y="12306"/>
                    <a:pt x="12497" y="12403"/>
                  </a:cubicBezTo>
                  <a:cubicBezTo>
                    <a:pt x="12489" y="12493"/>
                    <a:pt x="12483" y="12585"/>
                    <a:pt x="12477" y="12676"/>
                  </a:cubicBezTo>
                  <a:cubicBezTo>
                    <a:pt x="12477" y="12676"/>
                    <a:pt x="12478" y="12676"/>
                    <a:pt x="12478" y="12675"/>
                  </a:cubicBezTo>
                  <a:lnTo>
                    <a:pt x="12478" y="12675"/>
                  </a:lnTo>
                  <a:cubicBezTo>
                    <a:pt x="12462" y="12867"/>
                    <a:pt x="12437" y="13058"/>
                    <a:pt x="12423" y="13250"/>
                  </a:cubicBezTo>
                  <a:cubicBezTo>
                    <a:pt x="12410" y="13447"/>
                    <a:pt x="12394" y="13645"/>
                    <a:pt x="12379" y="13843"/>
                  </a:cubicBezTo>
                  <a:lnTo>
                    <a:pt x="12379" y="13843"/>
                  </a:lnTo>
                  <a:cubicBezTo>
                    <a:pt x="12379" y="13841"/>
                    <a:pt x="12379" y="13840"/>
                    <a:pt x="12380" y="13839"/>
                  </a:cubicBezTo>
                  <a:lnTo>
                    <a:pt x="12380" y="13839"/>
                  </a:lnTo>
                  <a:cubicBezTo>
                    <a:pt x="12377" y="13871"/>
                    <a:pt x="12375" y="13905"/>
                    <a:pt x="12370" y="13938"/>
                  </a:cubicBezTo>
                  <a:lnTo>
                    <a:pt x="12372" y="13937"/>
                  </a:lnTo>
                  <a:lnTo>
                    <a:pt x="12372" y="13937"/>
                  </a:lnTo>
                  <a:cubicBezTo>
                    <a:pt x="12360" y="14070"/>
                    <a:pt x="12351" y="14203"/>
                    <a:pt x="12340" y="14335"/>
                  </a:cubicBezTo>
                  <a:cubicBezTo>
                    <a:pt x="12340" y="14335"/>
                    <a:pt x="12340" y="14335"/>
                    <a:pt x="12341" y="14335"/>
                  </a:cubicBezTo>
                  <a:lnTo>
                    <a:pt x="12341" y="14335"/>
                  </a:lnTo>
                  <a:cubicBezTo>
                    <a:pt x="12330" y="14442"/>
                    <a:pt x="12320" y="14550"/>
                    <a:pt x="12308" y="14655"/>
                  </a:cubicBezTo>
                  <a:cubicBezTo>
                    <a:pt x="12286" y="14835"/>
                    <a:pt x="12270" y="15015"/>
                    <a:pt x="12261" y="15196"/>
                  </a:cubicBezTo>
                  <a:cubicBezTo>
                    <a:pt x="12252" y="15382"/>
                    <a:pt x="12241" y="15568"/>
                    <a:pt x="12229" y="15752"/>
                  </a:cubicBezTo>
                  <a:cubicBezTo>
                    <a:pt x="12204" y="16125"/>
                    <a:pt x="12184" y="16497"/>
                    <a:pt x="12155" y="16870"/>
                  </a:cubicBezTo>
                  <a:cubicBezTo>
                    <a:pt x="12155" y="16870"/>
                    <a:pt x="12157" y="16870"/>
                    <a:pt x="12157" y="16869"/>
                  </a:cubicBezTo>
                  <a:lnTo>
                    <a:pt x="12157" y="16869"/>
                  </a:lnTo>
                  <a:cubicBezTo>
                    <a:pt x="12129" y="17190"/>
                    <a:pt x="12093" y="17511"/>
                    <a:pt x="12056" y="17830"/>
                  </a:cubicBezTo>
                  <a:cubicBezTo>
                    <a:pt x="12048" y="17894"/>
                    <a:pt x="12041" y="17956"/>
                    <a:pt x="12036" y="18019"/>
                  </a:cubicBezTo>
                  <a:cubicBezTo>
                    <a:pt x="12024" y="17968"/>
                    <a:pt x="12010" y="17916"/>
                    <a:pt x="11999" y="17865"/>
                  </a:cubicBezTo>
                  <a:cubicBezTo>
                    <a:pt x="11979" y="17777"/>
                    <a:pt x="11962" y="17688"/>
                    <a:pt x="11945" y="17601"/>
                  </a:cubicBezTo>
                  <a:lnTo>
                    <a:pt x="11945" y="17601"/>
                  </a:lnTo>
                  <a:cubicBezTo>
                    <a:pt x="11945" y="17601"/>
                    <a:pt x="11945" y="17601"/>
                    <a:pt x="11945" y="17601"/>
                  </a:cubicBezTo>
                  <a:lnTo>
                    <a:pt x="11945" y="17601"/>
                  </a:lnTo>
                  <a:cubicBezTo>
                    <a:pt x="11936" y="17549"/>
                    <a:pt x="11929" y="17495"/>
                    <a:pt x="11919" y="17442"/>
                  </a:cubicBezTo>
                  <a:cubicBezTo>
                    <a:pt x="11910" y="17389"/>
                    <a:pt x="11900" y="17337"/>
                    <a:pt x="11891" y="17285"/>
                  </a:cubicBezTo>
                  <a:lnTo>
                    <a:pt x="11891" y="17285"/>
                  </a:lnTo>
                  <a:lnTo>
                    <a:pt x="11892" y="17286"/>
                  </a:lnTo>
                  <a:cubicBezTo>
                    <a:pt x="11875" y="17193"/>
                    <a:pt x="11863" y="17100"/>
                    <a:pt x="11848" y="17007"/>
                  </a:cubicBezTo>
                  <a:cubicBezTo>
                    <a:pt x="11834" y="16904"/>
                    <a:pt x="11818" y="16802"/>
                    <a:pt x="11803" y="16701"/>
                  </a:cubicBezTo>
                  <a:cubicBezTo>
                    <a:pt x="11788" y="16595"/>
                    <a:pt x="11776" y="16490"/>
                    <a:pt x="11761" y="16386"/>
                  </a:cubicBezTo>
                  <a:cubicBezTo>
                    <a:pt x="11744" y="16273"/>
                    <a:pt x="11723" y="16164"/>
                    <a:pt x="11703" y="16053"/>
                  </a:cubicBezTo>
                  <a:cubicBezTo>
                    <a:pt x="11680" y="15934"/>
                    <a:pt x="11668" y="15814"/>
                    <a:pt x="11657" y="15695"/>
                  </a:cubicBezTo>
                  <a:cubicBezTo>
                    <a:pt x="11646" y="15571"/>
                    <a:pt x="11631" y="15447"/>
                    <a:pt x="11617" y="15321"/>
                  </a:cubicBezTo>
                  <a:cubicBezTo>
                    <a:pt x="11603" y="15194"/>
                    <a:pt x="11587" y="15066"/>
                    <a:pt x="11567" y="14938"/>
                  </a:cubicBezTo>
                  <a:cubicBezTo>
                    <a:pt x="11549" y="14824"/>
                    <a:pt x="11523" y="14714"/>
                    <a:pt x="11504" y="14602"/>
                  </a:cubicBezTo>
                  <a:cubicBezTo>
                    <a:pt x="11482" y="14476"/>
                    <a:pt x="11469" y="14353"/>
                    <a:pt x="11458" y="14226"/>
                  </a:cubicBezTo>
                  <a:cubicBezTo>
                    <a:pt x="11453" y="14164"/>
                    <a:pt x="11447" y="14102"/>
                    <a:pt x="11437" y="14040"/>
                  </a:cubicBezTo>
                  <a:cubicBezTo>
                    <a:pt x="11425" y="13971"/>
                    <a:pt x="11415" y="13900"/>
                    <a:pt x="11405" y="13830"/>
                  </a:cubicBezTo>
                  <a:cubicBezTo>
                    <a:pt x="11376" y="13605"/>
                    <a:pt x="11359" y="13378"/>
                    <a:pt x="11328" y="13151"/>
                  </a:cubicBezTo>
                  <a:cubicBezTo>
                    <a:pt x="11376" y="13120"/>
                    <a:pt x="11425" y="13089"/>
                    <a:pt x="11472" y="13057"/>
                  </a:cubicBezTo>
                  <a:cubicBezTo>
                    <a:pt x="11550" y="13005"/>
                    <a:pt x="11625" y="12948"/>
                    <a:pt x="11705" y="12899"/>
                  </a:cubicBezTo>
                  <a:cubicBezTo>
                    <a:pt x="11773" y="12856"/>
                    <a:pt x="11845" y="12818"/>
                    <a:pt x="11912" y="12775"/>
                  </a:cubicBezTo>
                  <a:cubicBezTo>
                    <a:pt x="11985" y="12730"/>
                    <a:pt x="12051" y="12678"/>
                    <a:pt x="12122" y="12631"/>
                  </a:cubicBezTo>
                  <a:cubicBezTo>
                    <a:pt x="12128" y="12626"/>
                    <a:pt x="12134" y="12623"/>
                    <a:pt x="12142" y="12620"/>
                  </a:cubicBezTo>
                  <a:cubicBezTo>
                    <a:pt x="12160" y="12615"/>
                    <a:pt x="12175" y="12604"/>
                    <a:pt x="12189" y="12589"/>
                  </a:cubicBezTo>
                  <a:cubicBezTo>
                    <a:pt x="12168" y="12583"/>
                    <a:pt x="12148" y="12576"/>
                    <a:pt x="12126" y="12571"/>
                  </a:cubicBezTo>
                  <a:cubicBezTo>
                    <a:pt x="12083" y="12559"/>
                    <a:pt x="12039" y="12548"/>
                    <a:pt x="11997" y="12538"/>
                  </a:cubicBezTo>
                  <a:cubicBezTo>
                    <a:pt x="11983" y="12534"/>
                    <a:pt x="11972" y="12531"/>
                    <a:pt x="11959" y="12528"/>
                  </a:cubicBezTo>
                  <a:lnTo>
                    <a:pt x="11958" y="12529"/>
                  </a:lnTo>
                  <a:cubicBezTo>
                    <a:pt x="11938" y="12524"/>
                    <a:pt x="11919" y="12520"/>
                    <a:pt x="11900" y="12517"/>
                  </a:cubicBezTo>
                  <a:cubicBezTo>
                    <a:pt x="11894" y="12515"/>
                    <a:pt x="11886" y="12514"/>
                    <a:pt x="11880" y="12512"/>
                  </a:cubicBezTo>
                  <a:cubicBezTo>
                    <a:pt x="11869" y="12509"/>
                    <a:pt x="11856" y="12508"/>
                    <a:pt x="11844" y="12507"/>
                  </a:cubicBezTo>
                  <a:lnTo>
                    <a:pt x="11837" y="12507"/>
                  </a:lnTo>
                  <a:cubicBezTo>
                    <a:pt x="11835" y="12507"/>
                    <a:pt x="11835" y="12507"/>
                    <a:pt x="11834" y="12506"/>
                  </a:cubicBezTo>
                  <a:lnTo>
                    <a:pt x="11829" y="12506"/>
                  </a:lnTo>
                  <a:cubicBezTo>
                    <a:pt x="11830" y="12506"/>
                    <a:pt x="11832" y="12506"/>
                    <a:pt x="11833" y="12507"/>
                  </a:cubicBezTo>
                  <a:cubicBezTo>
                    <a:pt x="11831" y="12507"/>
                    <a:pt x="11830" y="12507"/>
                    <a:pt x="11829" y="12507"/>
                  </a:cubicBezTo>
                  <a:cubicBezTo>
                    <a:pt x="11817" y="12507"/>
                    <a:pt x="11807" y="12503"/>
                    <a:pt x="11797" y="12498"/>
                  </a:cubicBezTo>
                  <a:cubicBezTo>
                    <a:pt x="11772" y="12495"/>
                    <a:pt x="11747" y="12492"/>
                    <a:pt x="11721" y="12487"/>
                  </a:cubicBezTo>
                  <a:lnTo>
                    <a:pt x="11721" y="12487"/>
                  </a:lnTo>
                  <a:lnTo>
                    <a:pt x="11723" y="12488"/>
                  </a:lnTo>
                  <a:cubicBezTo>
                    <a:pt x="11696" y="12482"/>
                    <a:pt x="11669" y="12477"/>
                    <a:pt x="11642" y="12472"/>
                  </a:cubicBezTo>
                  <a:cubicBezTo>
                    <a:pt x="11616" y="12467"/>
                    <a:pt x="11591" y="12465"/>
                    <a:pt x="11566" y="12460"/>
                  </a:cubicBezTo>
                  <a:cubicBezTo>
                    <a:pt x="11514" y="12449"/>
                    <a:pt x="11463" y="12435"/>
                    <a:pt x="11412" y="12425"/>
                  </a:cubicBezTo>
                  <a:lnTo>
                    <a:pt x="11323" y="12410"/>
                  </a:lnTo>
                  <a:cubicBezTo>
                    <a:pt x="11329" y="12377"/>
                    <a:pt x="11333" y="12343"/>
                    <a:pt x="11338" y="12310"/>
                  </a:cubicBezTo>
                  <a:cubicBezTo>
                    <a:pt x="11359" y="12186"/>
                    <a:pt x="11376" y="12060"/>
                    <a:pt x="11399" y="11936"/>
                  </a:cubicBezTo>
                  <a:cubicBezTo>
                    <a:pt x="11416" y="11855"/>
                    <a:pt x="11430" y="11774"/>
                    <a:pt x="11442" y="11691"/>
                  </a:cubicBezTo>
                  <a:cubicBezTo>
                    <a:pt x="11453" y="11601"/>
                    <a:pt x="11463" y="11510"/>
                    <a:pt x="11477" y="11419"/>
                  </a:cubicBezTo>
                  <a:cubicBezTo>
                    <a:pt x="11488" y="11327"/>
                    <a:pt x="11499" y="11236"/>
                    <a:pt x="11514" y="11143"/>
                  </a:cubicBezTo>
                  <a:cubicBezTo>
                    <a:pt x="11524" y="11056"/>
                    <a:pt x="11543" y="10969"/>
                    <a:pt x="11560" y="10882"/>
                  </a:cubicBezTo>
                  <a:cubicBezTo>
                    <a:pt x="11589" y="10759"/>
                    <a:pt x="11622" y="10639"/>
                    <a:pt x="11653" y="10517"/>
                  </a:cubicBezTo>
                  <a:cubicBezTo>
                    <a:pt x="11720" y="10442"/>
                    <a:pt x="11795" y="10365"/>
                    <a:pt x="11873" y="10293"/>
                  </a:cubicBezTo>
                  <a:cubicBezTo>
                    <a:pt x="11955" y="10217"/>
                    <a:pt x="12034" y="10137"/>
                    <a:pt x="12120" y="10063"/>
                  </a:cubicBezTo>
                  <a:cubicBezTo>
                    <a:pt x="12197" y="10001"/>
                    <a:pt x="12277" y="9943"/>
                    <a:pt x="12359" y="9887"/>
                  </a:cubicBezTo>
                  <a:cubicBezTo>
                    <a:pt x="12430" y="9843"/>
                    <a:pt x="12502" y="9798"/>
                    <a:pt x="12573" y="9755"/>
                  </a:cubicBezTo>
                  <a:cubicBezTo>
                    <a:pt x="12634" y="9719"/>
                    <a:pt x="12696" y="9686"/>
                    <a:pt x="12761" y="9655"/>
                  </a:cubicBezTo>
                  <a:cubicBezTo>
                    <a:pt x="12911" y="9590"/>
                    <a:pt x="13065" y="9528"/>
                    <a:pt x="13221" y="9475"/>
                  </a:cubicBezTo>
                  <a:cubicBezTo>
                    <a:pt x="13269" y="9461"/>
                    <a:pt x="13318" y="9446"/>
                    <a:pt x="13366" y="9433"/>
                  </a:cubicBezTo>
                  <a:close/>
                  <a:moveTo>
                    <a:pt x="19682" y="18101"/>
                  </a:moveTo>
                  <a:cubicBezTo>
                    <a:pt x="19682" y="18101"/>
                    <a:pt x="19682" y="18101"/>
                    <a:pt x="19682" y="18101"/>
                  </a:cubicBezTo>
                  <a:cubicBezTo>
                    <a:pt x="19682" y="18101"/>
                    <a:pt x="19682" y="18101"/>
                    <a:pt x="19682" y="18101"/>
                  </a:cubicBezTo>
                  <a:close/>
                  <a:moveTo>
                    <a:pt x="13338" y="10485"/>
                  </a:moveTo>
                  <a:cubicBezTo>
                    <a:pt x="13340" y="10486"/>
                    <a:pt x="13341" y="10486"/>
                    <a:pt x="13341" y="10488"/>
                  </a:cubicBezTo>
                  <a:cubicBezTo>
                    <a:pt x="13351" y="10500"/>
                    <a:pt x="13361" y="10512"/>
                    <a:pt x="13372" y="10522"/>
                  </a:cubicBezTo>
                  <a:cubicBezTo>
                    <a:pt x="13387" y="10534"/>
                    <a:pt x="13405" y="10547"/>
                    <a:pt x="13425" y="10563"/>
                  </a:cubicBezTo>
                  <a:cubicBezTo>
                    <a:pt x="13443" y="10577"/>
                    <a:pt x="13462" y="10588"/>
                    <a:pt x="13482" y="10598"/>
                  </a:cubicBezTo>
                  <a:cubicBezTo>
                    <a:pt x="13523" y="10622"/>
                    <a:pt x="13566" y="10640"/>
                    <a:pt x="13608" y="10659"/>
                  </a:cubicBezTo>
                  <a:cubicBezTo>
                    <a:pt x="13696" y="10696"/>
                    <a:pt x="13784" y="10728"/>
                    <a:pt x="13876" y="10756"/>
                  </a:cubicBezTo>
                  <a:cubicBezTo>
                    <a:pt x="13958" y="10780"/>
                    <a:pt x="14037" y="10809"/>
                    <a:pt x="14120" y="10827"/>
                  </a:cubicBezTo>
                  <a:cubicBezTo>
                    <a:pt x="14209" y="10845"/>
                    <a:pt x="14298" y="10856"/>
                    <a:pt x="14390" y="10862"/>
                  </a:cubicBezTo>
                  <a:cubicBezTo>
                    <a:pt x="14404" y="10863"/>
                    <a:pt x="14417" y="10863"/>
                    <a:pt x="14431" y="10865"/>
                  </a:cubicBezTo>
                  <a:cubicBezTo>
                    <a:pt x="14493" y="10867"/>
                    <a:pt x="14555" y="10870"/>
                    <a:pt x="14617" y="10870"/>
                  </a:cubicBezTo>
                  <a:cubicBezTo>
                    <a:pt x="14631" y="10870"/>
                    <a:pt x="14645" y="10870"/>
                    <a:pt x="14659" y="10870"/>
                  </a:cubicBezTo>
                  <a:cubicBezTo>
                    <a:pt x="14744" y="10867"/>
                    <a:pt x="14830" y="10863"/>
                    <a:pt x="14913" y="10852"/>
                  </a:cubicBezTo>
                  <a:cubicBezTo>
                    <a:pt x="14959" y="10846"/>
                    <a:pt x="15004" y="10839"/>
                    <a:pt x="15049" y="10829"/>
                  </a:cubicBezTo>
                  <a:cubicBezTo>
                    <a:pt x="15083" y="10821"/>
                    <a:pt x="15115" y="10813"/>
                    <a:pt x="15147" y="10805"/>
                  </a:cubicBezTo>
                  <a:cubicBezTo>
                    <a:pt x="15172" y="10799"/>
                    <a:pt x="15200" y="10794"/>
                    <a:pt x="15226" y="10787"/>
                  </a:cubicBezTo>
                  <a:lnTo>
                    <a:pt x="15226" y="10787"/>
                  </a:lnTo>
                  <a:cubicBezTo>
                    <a:pt x="15198" y="10854"/>
                    <a:pt x="15172" y="10921"/>
                    <a:pt x="15147" y="10989"/>
                  </a:cubicBezTo>
                  <a:cubicBezTo>
                    <a:pt x="15112" y="11076"/>
                    <a:pt x="15079" y="11165"/>
                    <a:pt x="15051" y="11254"/>
                  </a:cubicBezTo>
                  <a:cubicBezTo>
                    <a:pt x="15022" y="11341"/>
                    <a:pt x="14996" y="11430"/>
                    <a:pt x="14969" y="11520"/>
                  </a:cubicBezTo>
                  <a:cubicBezTo>
                    <a:pt x="14944" y="11603"/>
                    <a:pt x="14920" y="11686"/>
                    <a:pt x="14906" y="11773"/>
                  </a:cubicBezTo>
                  <a:cubicBezTo>
                    <a:pt x="14876" y="11948"/>
                    <a:pt x="14842" y="12124"/>
                    <a:pt x="14819" y="12300"/>
                  </a:cubicBezTo>
                  <a:cubicBezTo>
                    <a:pt x="14796" y="12477"/>
                    <a:pt x="14773" y="12653"/>
                    <a:pt x="14757" y="12831"/>
                  </a:cubicBezTo>
                  <a:cubicBezTo>
                    <a:pt x="14756" y="12839"/>
                    <a:pt x="14756" y="12849"/>
                    <a:pt x="14754" y="12859"/>
                  </a:cubicBezTo>
                  <a:cubicBezTo>
                    <a:pt x="14753" y="12869"/>
                    <a:pt x="14753" y="12880"/>
                    <a:pt x="14752" y="12891"/>
                  </a:cubicBezTo>
                  <a:cubicBezTo>
                    <a:pt x="14747" y="12955"/>
                    <a:pt x="14743" y="13017"/>
                    <a:pt x="14738" y="13081"/>
                  </a:cubicBezTo>
                  <a:cubicBezTo>
                    <a:pt x="14728" y="13200"/>
                    <a:pt x="14712" y="13319"/>
                    <a:pt x="14701" y="13437"/>
                  </a:cubicBezTo>
                  <a:cubicBezTo>
                    <a:pt x="14689" y="13548"/>
                    <a:pt x="14680" y="13657"/>
                    <a:pt x="14670" y="13767"/>
                  </a:cubicBezTo>
                  <a:cubicBezTo>
                    <a:pt x="14646" y="14000"/>
                    <a:pt x="14633" y="14235"/>
                    <a:pt x="14614" y="14468"/>
                  </a:cubicBezTo>
                  <a:cubicBezTo>
                    <a:pt x="14599" y="14647"/>
                    <a:pt x="14581" y="14824"/>
                    <a:pt x="14566" y="15003"/>
                  </a:cubicBezTo>
                  <a:cubicBezTo>
                    <a:pt x="14548" y="15179"/>
                    <a:pt x="14535" y="15356"/>
                    <a:pt x="14517" y="15534"/>
                  </a:cubicBezTo>
                  <a:cubicBezTo>
                    <a:pt x="14501" y="15706"/>
                    <a:pt x="14481" y="15877"/>
                    <a:pt x="14469" y="16050"/>
                  </a:cubicBezTo>
                  <a:cubicBezTo>
                    <a:pt x="14454" y="16227"/>
                    <a:pt x="14449" y="16407"/>
                    <a:pt x="14437" y="16584"/>
                  </a:cubicBezTo>
                  <a:cubicBezTo>
                    <a:pt x="14437" y="16588"/>
                    <a:pt x="14437" y="16593"/>
                    <a:pt x="14434" y="16597"/>
                  </a:cubicBezTo>
                  <a:cubicBezTo>
                    <a:pt x="14434" y="16606"/>
                    <a:pt x="14433" y="16615"/>
                    <a:pt x="14432" y="16625"/>
                  </a:cubicBezTo>
                  <a:lnTo>
                    <a:pt x="14428" y="16670"/>
                  </a:lnTo>
                  <a:lnTo>
                    <a:pt x="14428" y="16670"/>
                  </a:lnTo>
                  <a:cubicBezTo>
                    <a:pt x="14429" y="16669"/>
                    <a:pt x="14429" y="16667"/>
                    <a:pt x="14429" y="16666"/>
                  </a:cubicBezTo>
                  <a:lnTo>
                    <a:pt x="14429" y="16666"/>
                  </a:lnTo>
                  <a:cubicBezTo>
                    <a:pt x="14424" y="16725"/>
                    <a:pt x="14419" y="16785"/>
                    <a:pt x="14414" y="16845"/>
                  </a:cubicBezTo>
                  <a:cubicBezTo>
                    <a:pt x="14407" y="16940"/>
                    <a:pt x="14398" y="17034"/>
                    <a:pt x="14391" y="17130"/>
                  </a:cubicBezTo>
                  <a:cubicBezTo>
                    <a:pt x="14380" y="17261"/>
                    <a:pt x="14365" y="17393"/>
                    <a:pt x="14352" y="17523"/>
                  </a:cubicBezTo>
                  <a:cubicBezTo>
                    <a:pt x="14340" y="17651"/>
                    <a:pt x="14323" y="17777"/>
                    <a:pt x="14308" y="17905"/>
                  </a:cubicBezTo>
                  <a:cubicBezTo>
                    <a:pt x="14289" y="18053"/>
                    <a:pt x="14272" y="18200"/>
                    <a:pt x="14266" y="18350"/>
                  </a:cubicBezTo>
                  <a:cubicBezTo>
                    <a:pt x="14262" y="18360"/>
                    <a:pt x="14259" y="18370"/>
                    <a:pt x="14259" y="18381"/>
                  </a:cubicBezTo>
                  <a:cubicBezTo>
                    <a:pt x="14220" y="18412"/>
                    <a:pt x="14174" y="18438"/>
                    <a:pt x="14132" y="18466"/>
                  </a:cubicBezTo>
                  <a:cubicBezTo>
                    <a:pt x="14111" y="18479"/>
                    <a:pt x="14092" y="18493"/>
                    <a:pt x="14071" y="18508"/>
                  </a:cubicBezTo>
                  <a:cubicBezTo>
                    <a:pt x="14061" y="18492"/>
                    <a:pt x="14050" y="18476"/>
                    <a:pt x="14039" y="18460"/>
                  </a:cubicBezTo>
                  <a:cubicBezTo>
                    <a:pt x="14010" y="18417"/>
                    <a:pt x="13977" y="18379"/>
                    <a:pt x="13939" y="18344"/>
                  </a:cubicBezTo>
                  <a:cubicBezTo>
                    <a:pt x="13892" y="18298"/>
                    <a:pt x="13835" y="18260"/>
                    <a:pt x="13779" y="18223"/>
                  </a:cubicBezTo>
                  <a:cubicBezTo>
                    <a:pt x="13750" y="18203"/>
                    <a:pt x="13717" y="18183"/>
                    <a:pt x="13681" y="18173"/>
                  </a:cubicBezTo>
                  <a:cubicBezTo>
                    <a:pt x="13668" y="18171"/>
                    <a:pt x="13653" y="18168"/>
                    <a:pt x="13638" y="18168"/>
                  </a:cubicBezTo>
                  <a:cubicBezTo>
                    <a:pt x="13632" y="18168"/>
                    <a:pt x="13626" y="18168"/>
                    <a:pt x="13621" y="18168"/>
                  </a:cubicBezTo>
                  <a:cubicBezTo>
                    <a:pt x="13604" y="18168"/>
                    <a:pt x="13588" y="18169"/>
                    <a:pt x="13573" y="18171"/>
                  </a:cubicBezTo>
                  <a:cubicBezTo>
                    <a:pt x="13493" y="18178"/>
                    <a:pt x="13417" y="18204"/>
                    <a:pt x="13347" y="18240"/>
                  </a:cubicBezTo>
                  <a:cubicBezTo>
                    <a:pt x="13286" y="18271"/>
                    <a:pt x="13227" y="18311"/>
                    <a:pt x="13165" y="18339"/>
                  </a:cubicBezTo>
                  <a:cubicBezTo>
                    <a:pt x="13139" y="18350"/>
                    <a:pt x="13115" y="18359"/>
                    <a:pt x="13089" y="18368"/>
                  </a:cubicBezTo>
                  <a:cubicBezTo>
                    <a:pt x="13072" y="18374"/>
                    <a:pt x="13056" y="18380"/>
                    <a:pt x="13039" y="18385"/>
                  </a:cubicBezTo>
                  <a:cubicBezTo>
                    <a:pt x="13027" y="18389"/>
                    <a:pt x="13015" y="18391"/>
                    <a:pt x="13004" y="18394"/>
                  </a:cubicBezTo>
                  <a:cubicBezTo>
                    <a:pt x="12994" y="18395"/>
                    <a:pt x="12985" y="18395"/>
                    <a:pt x="12975" y="18396"/>
                  </a:cubicBezTo>
                  <a:lnTo>
                    <a:pt x="12969" y="18396"/>
                  </a:lnTo>
                  <a:cubicBezTo>
                    <a:pt x="12962" y="18395"/>
                    <a:pt x="12953" y="18394"/>
                    <a:pt x="12944" y="18393"/>
                  </a:cubicBezTo>
                  <a:lnTo>
                    <a:pt x="12943" y="18393"/>
                  </a:lnTo>
                  <a:cubicBezTo>
                    <a:pt x="12933" y="18390"/>
                    <a:pt x="12923" y="18386"/>
                    <a:pt x="12911" y="18384"/>
                  </a:cubicBezTo>
                  <a:cubicBezTo>
                    <a:pt x="12897" y="18379"/>
                    <a:pt x="12882" y="18372"/>
                    <a:pt x="12869" y="18365"/>
                  </a:cubicBezTo>
                  <a:cubicBezTo>
                    <a:pt x="12840" y="18352"/>
                    <a:pt x="12814" y="18331"/>
                    <a:pt x="12786" y="18314"/>
                  </a:cubicBezTo>
                  <a:cubicBezTo>
                    <a:pt x="12752" y="18295"/>
                    <a:pt x="12719" y="18280"/>
                    <a:pt x="12683" y="18269"/>
                  </a:cubicBezTo>
                  <a:cubicBezTo>
                    <a:pt x="12645" y="18257"/>
                    <a:pt x="12608" y="18250"/>
                    <a:pt x="12570" y="18250"/>
                  </a:cubicBezTo>
                  <a:cubicBezTo>
                    <a:pt x="12546" y="18249"/>
                    <a:pt x="12524" y="18249"/>
                    <a:pt x="12501" y="18247"/>
                  </a:cubicBezTo>
                  <a:cubicBezTo>
                    <a:pt x="12492" y="18246"/>
                    <a:pt x="12483" y="18246"/>
                    <a:pt x="12475" y="18246"/>
                  </a:cubicBezTo>
                  <a:cubicBezTo>
                    <a:pt x="12451" y="18246"/>
                    <a:pt x="12428" y="18248"/>
                    <a:pt x="12405" y="18254"/>
                  </a:cubicBezTo>
                  <a:cubicBezTo>
                    <a:pt x="12374" y="18260"/>
                    <a:pt x="12345" y="18270"/>
                    <a:pt x="12317" y="18283"/>
                  </a:cubicBezTo>
                  <a:cubicBezTo>
                    <a:pt x="12267" y="18305"/>
                    <a:pt x="12222" y="18331"/>
                    <a:pt x="12183" y="18364"/>
                  </a:cubicBezTo>
                  <a:cubicBezTo>
                    <a:pt x="12184" y="18337"/>
                    <a:pt x="12186" y="18309"/>
                    <a:pt x="12189" y="18282"/>
                  </a:cubicBezTo>
                  <a:cubicBezTo>
                    <a:pt x="12196" y="18193"/>
                    <a:pt x="12205" y="18102"/>
                    <a:pt x="12214" y="18013"/>
                  </a:cubicBezTo>
                  <a:cubicBezTo>
                    <a:pt x="12222" y="17919"/>
                    <a:pt x="12232" y="17827"/>
                    <a:pt x="12243" y="17734"/>
                  </a:cubicBezTo>
                  <a:cubicBezTo>
                    <a:pt x="12265" y="17542"/>
                    <a:pt x="12286" y="17351"/>
                    <a:pt x="12304" y="17158"/>
                  </a:cubicBezTo>
                  <a:cubicBezTo>
                    <a:pt x="12323" y="16966"/>
                    <a:pt x="12338" y="16775"/>
                    <a:pt x="12351" y="16583"/>
                  </a:cubicBezTo>
                  <a:cubicBezTo>
                    <a:pt x="12364" y="16401"/>
                    <a:pt x="12374" y="16218"/>
                    <a:pt x="12386" y="16036"/>
                  </a:cubicBezTo>
                  <a:cubicBezTo>
                    <a:pt x="12397" y="15847"/>
                    <a:pt x="12411" y="15658"/>
                    <a:pt x="12422" y="15469"/>
                  </a:cubicBezTo>
                  <a:cubicBezTo>
                    <a:pt x="12432" y="15289"/>
                    <a:pt x="12442" y="15107"/>
                    <a:pt x="12456" y="14928"/>
                  </a:cubicBezTo>
                  <a:cubicBezTo>
                    <a:pt x="12472" y="14774"/>
                    <a:pt x="12489" y="14621"/>
                    <a:pt x="12505" y="14467"/>
                  </a:cubicBezTo>
                  <a:cubicBezTo>
                    <a:pt x="12520" y="14325"/>
                    <a:pt x="12528" y="14183"/>
                    <a:pt x="12540" y="14039"/>
                  </a:cubicBezTo>
                  <a:cubicBezTo>
                    <a:pt x="12542" y="14007"/>
                    <a:pt x="12545" y="13976"/>
                    <a:pt x="12547" y="13945"/>
                  </a:cubicBezTo>
                  <a:cubicBezTo>
                    <a:pt x="12567" y="13716"/>
                    <a:pt x="12583" y="13487"/>
                    <a:pt x="12601" y="13257"/>
                  </a:cubicBezTo>
                  <a:cubicBezTo>
                    <a:pt x="12612" y="13126"/>
                    <a:pt x="12626" y="12994"/>
                    <a:pt x="12639" y="12863"/>
                  </a:cubicBezTo>
                  <a:cubicBezTo>
                    <a:pt x="12652" y="12731"/>
                    <a:pt x="12660" y="12599"/>
                    <a:pt x="12671" y="12467"/>
                  </a:cubicBezTo>
                  <a:lnTo>
                    <a:pt x="12671" y="12467"/>
                  </a:lnTo>
                  <a:cubicBezTo>
                    <a:pt x="12671" y="12467"/>
                    <a:pt x="12670" y="12467"/>
                    <a:pt x="12670" y="12469"/>
                  </a:cubicBezTo>
                  <a:lnTo>
                    <a:pt x="12670" y="12469"/>
                  </a:lnTo>
                  <a:cubicBezTo>
                    <a:pt x="12684" y="12307"/>
                    <a:pt x="12704" y="12147"/>
                    <a:pt x="12722" y="11986"/>
                  </a:cubicBezTo>
                  <a:cubicBezTo>
                    <a:pt x="12741" y="11838"/>
                    <a:pt x="12756" y="11688"/>
                    <a:pt x="12786" y="11542"/>
                  </a:cubicBezTo>
                  <a:cubicBezTo>
                    <a:pt x="12786" y="11541"/>
                    <a:pt x="12786" y="11539"/>
                    <a:pt x="12787" y="11538"/>
                  </a:cubicBezTo>
                  <a:lnTo>
                    <a:pt x="12787" y="11537"/>
                  </a:lnTo>
                  <a:cubicBezTo>
                    <a:pt x="12798" y="11491"/>
                    <a:pt x="12808" y="11446"/>
                    <a:pt x="12820" y="11403"/>
                  </a:cubicBezTo>
                  <a:cubicBezTo>
                    <a:pt x="12835" y="11358"/>
                    <a:pt x="12850" y="11314"/>
                    <a:pt x="12866" y="11268"/>
                  </a:cubicBezTo>
                  <a:cubicBezTo>
                    <a:pt x="12903" y="11172"/>
                    <a:pt x="12947" y="11078"/>
                    <a:pt x="12994" y="10986"/>
                  </a:cubicBezTo>
                  <a:lnTo>
                    <a:pt x="12995" y="10986"/>
                  </a:lnTo>
                  <a:cubicBezTo>
                    <a:pt x="13042" y="10901"/>
                    <a:pt x="13094" y="10816"/>
                    <a:pt x="13151" y="10736"/>
                  </a:cubicBezTo>
                  <a:lnTo>
                    <a:pt x="13151" y="10736"/>
                  </a:lnTo>
                  <a:lnTo>
                    <a:pt x="13149" y="10738"/>
                  </a:lnTo>
                  <a:cubicBezTo>
                    <a:pt x="13150" y="10736"/>
                    <a:pt x="13153" y="10733"/>
                    <a:pt x="13154" y="10732"/>
                  </a:cubicBezTo>
                  <a:cubicBezTo>
                    <a:pt x="13154" y="10731"/>
                    <a:pt x="13155" y="10731"/>
                    <a:pt x="13155" y="10731"/>
                  </a:cubicBezTo>
                  <a:cubicBezTo>
                    <a:pt x="13156" y="10731"/>
                    <a:pt x="13156" y="10728"/>
                    <a:pt x="13156" y="10728"/>
                  </a:cubicBezTo>
                  <a:cubicBezTo>
                    <a:pt x="13213" y="10651"/>
                    <a:pt x="13271" y="10577"/>
                    <a:pt x="13328" y="10499"/>
                  </a:cubicBezTo>
                  <a:cubicBezTo>
                    <a:pt x="13331" y="10494"/>
                    <a:pt x="13335" y="10490"/>
                    <a:pt x="13338" y="10485"/>
                  </a:cubicBezTo>
                  <a:close/>
                  <a:moveTo>
                    <a:pt x="16903" y="18553"/>
                  </a:moveTo>
                  <a:cubicBezTo>
                    <a:pt x="16901" y="18554"/>
                    <a:pt x="16901" y="18556"/>
                    <a:pt x="16900" y="18558"/>
                  </a:cubicBezTo>
                  <a:cubicBezTo>
                    <a:pt x="16901" y="18556"/>
                    <a:pt x="16902" y="18555"/>
                    <a:pt x="16903" y="18553"/>
                  </a:cubicBezTo>
                  <a:close/>
                  <a:moveTo>
                    <a:pt x="11977" y="19192"/>
                  </a:moveTo>
                  <a:cubicBezTo>
                    <a:pt x="11976" y="19193"/>
                    <a:pt x="11975" y="19194"/>
                    <a:pt x="11973" y="19195"/>
                  </a:cubicBezTo>
                  <a:cubicBezTo>
                    <a:pt x="11975" y="19194"/>
                    <a:pt x="11977" y="19194"/>
                    <a:pt x="11977" y="19192"/>
                  </a:cubicBezTo>
                  <a:close/>
                  <a:moveTo>
                    <a:pt x="13609" y="18339"/>
                  </a:moveTo>
                  <a:cubicBezTo>
                    <a:pt x="13616" y="18339"/>
                    <a:pt x="13623" y="18339"/>
                    <a:pt x="13630" y="18339"/>
                  </a:cubicBezTo>
                  <a:lnTo>
                    <a:pt x="13631" y="18339"/>
                  </a:lnTo>
                  <a:cubicBezTo>
                    <a:pt x="13633" y="18339"/>
                    <a:pt x="13635" y="18342"/>
                    <a:pt x="13636" y="18342"/>
                  </a:cubicBezTo>
                  <a:cubicBezTo>
                    <a:pt x="13639" y="18343"/>
                    <a:pt x="13641" y="18344"/>
                    <a:pt x="13644" y="18344"/>
                  </a:cubicBezTo>
                  <a:cubicBezTo>
                    <a:pt x="13662" y="18354"/>
                    <a:pt x="13680" y="18365"/>
                    <a:pt x="13698" y="18378"/>
                  </a:cubicBezTo>
                  <a:cubicBezTo>
                    <a:pt x="13698" y="18378"/>
                    <a:pt x="13700" y="18378"/>
                    <a:pt x="13698" y="18379"/>
                  </a:cubicBezTo>
                  <a:cubicBezTo>
                    <a:pt x="13738" y="18406"/>
                    <a:pt x="13777" y="18434"/>
                    <a:pt x="13813" y="18465"/>
                  </a:cubicBezTo>
                  <a:cubicBezTo>
                    <a:pt x="13813" y="18465"/>
                    <a:pt x="13813" y="18466"/>
                    <a:pt x="13814" y="18466"/>
                  </a:cubicBezTo>
                  <a:lnTo>
                    <a:pt x="13815" y="18466"/>
                  </a:lnTo>
                  <a:cubicBezTo>
                    <a:pt x="13835" y="18486"/>
                    <a:pt x="13854" y="18505"/>
                    <a:pt x="13871" y="18525"/>
                  </a:cubicBezTo>
                  <a:cubicBezTo>
                    <a:pt x="13889" y="18549"/>
                    <a:pt x="13903" y="18575"/>
                    <a:pt x="13922" y="18600"/>
                  </a:cubicBezTo>
                  <a:cubicBezTo>
                    <a:pt x="13922" y="18601"/>
                    <a:pt x="13920" y="18601"/>
                    <a:pt x="13920" y="18601"/>
                  </a:cubicBezTo>
                  <a:cubicBezTo>
                    <a:pt x="13841" y="18649"/>
                    <a:pt x="13762" y="18698"/>
                    <a:pt x="13681" y="18744"/>
                  </a:cubicBezTo>
                  <a:cubicBezTo>
                    <a:pt x="13600" y="18791"/>
                    <a:pt x="13522" y="18843"/>
                    <a:pt x="13444" y="18894"/>
                  </a:cubicBezTo>
                  <a:cubicBezTo>
                    <a:pt x="13349" y="18951"/>
                    <a:pt x="13251" y="19004"/>
                    <a:pt x="13154" y="19059"/>
                  </a:cubicBezTo>
                  <a:cubicBezTo>
                    <a:pt x="13051" y="19116"/>
                    <a:pt x="12951" y="19175"/>
                    <a:pt x="12849" y="19234"/>
                  </a:cubicBezTo>
                  <a:cubicBezTo>
                    <a:pt x="12753" y="19287"/>
                    <a:pt x="12658" y="19337"/>
                    <a:pt x="12564" y="19391"/>
                  </a:cubicBezTo>
                  <a:cubicBezTo>
                    <a:pt x="12475" y="19444"/>
                    <a:pt x="12389" y="19504"/>
                    <a:pt x="12302" y="19560"/>
                  </a:cubicBezTo>
                  <a:cubicBezTo>
                    <a:pt x="12172" y="19640"/>
                    <a:pt x="12040" y="19717"/>
                    <a:pt x="11910" y="19795"/>
                  </a:cubicBezTo>
                  <a:cubicBezTo>
                    <a:pt x="11864" y="19823"/>
                    <a:pt x="11817" y="19851"/>
                    <a:pt x="11771" y="19879"/>
                  </a:cubicBezTo>
                  <a:cubicBezTo>
                    <a:pt x="11768" y="19874"/>
                    <a:pt x="11765" y="19870"/>
                    <a:pt x="11761" y="19865"/>
                  </a:cubicBezTo>
                  <a:lnTo>
                    <a:pt x="11753" y="19857"/>
                  </a:lnTo>
                  <a:cubicBezTo>
                    <a:pt x="11751" y="19855"/>
                    <a:pt x="11751" y="19854"/>
                    <a:pt x="11749" y="19853"/>
                  </a:cubicBezTo>
                  <a:cubicBezTo>
                    <a:pt x="11744" y="19843"/>
                    <a:pt x="11739" y="19834"/>
                    <a:pt x="11734" y="19822"/>
                  </a:cubicBezTo>
                  <a:cubicBezTo>
                    <a:pt x="11729" y="19808"/>
                    <a:pt x="11724" y="19794"/>
                    <a:pt x="11718" y="19779"/>
                  </a:cubicBezTo>
                  <a:cubicBezTo>
                    <a:pt x="11706" y="19735"/>
                    <a:pt x="11698" y="19688"/>
                    <a:pt x="11689" y="19642"/>
                  </a:cubicBezTo>
                  <a:lnTo>
                    <a:pt x="11689" y="19634"/>
                  </a:lnTo>
                  <a:lnTo>
                    <a:pt x="11689" y="19623"/>
                  </a:lnTo>
                  <a:cubicBezTo>
                    <a:pt x="11690" y="19603"/>
                    <a:pt x="11693" y="19582"/>
                    <a:pt x="11698" y="19560"/>
                  </a:cubicBezTo>
                  <a:cubicBezTo>
                    <a:pt x="11701" y="19544"/>
                    <a:pt x="11706" y="19528"/>
                    <a:pt x="11711" y="19511"/>
                  </a:cubicBezTo>
                  <a:cubicBezTo>
                    <a:pt x="11711" y="19510"/>
                    <a:pt x="11713" y="19509"/>
                    <a:pt x="11713" y="19508"/>
                  </a:cubicBezTo>
                  <a:cubicBezTo>
                    <a:pt x="11721" y="19484"/>
                    <a:pt x="11731" y="19462"/>
                    <a:pt x="11741" y="19441"/>
                  </a:cubicBezTo>
                  <a:lnTo>
                    <a:pt x="11768" y="19397"/>
                  </a:lnTo>
                  <a:cubicBezTo>
                    <a:pt x="11775" y="19386"/>
                    <a:pt x="11782" y="19375"/>
                    <a:pt x="11788" y="19363"/>
                  </a:cubicBezTo>
                  <a:cubicBezTo>
                    <a:pt x="11801" y="19349"/>
                    <a:pt x="11811" y="19334"/>
                    <a:pt x="11822" y="19322"/>
                  </a:cubicBezTo>
                  <a:cubicBezTo>
                    <a:pt x="11837" y="19307"/>
                    <a:pt x="11852" y="19293"/>
                    <a:pt x="11866" y="19278"/>
                  </a:cubicBezTo>
                  <a:cubicBezTo>
                    <a:pt x="11881" y="19262"/>
                    <a:pt x="11897" y="19245"/>
                    <a:pt x="11915" y="19230"/>
                  </a:cubicBezTo>
                  <a:cubicBezTo>
                    <a:pt x="11935" y="19215"/>
                    <a:pt x="11957" y="19201"/>
                    <a:pt x="11977" y="19189"/>
                  </a:cubicBezTo>
                  <a:lnTo>
                    <a:pt x="11977" y="19189"/>
                  </a:lnTo>
                  <a:cubicBezTo>
                    <a:pt x="11978" y="19190"/>
                    <a:pt x="11978" y="19192"/>
                    <a:pt x="11977" y="19192"/>
                  </a:cubicBezTo>
                  <a:lnTo>
                    <a:pt x="11977" y="19192"/>
                  </a:lnTo>
                  <a:cubicBezTo>
                    <a:pt x="12028" y="19161"/>
                    <a:pt x="12080" y="19132"/>
                    <a:pt x="12121" y="19089"/>
                  </a:cubicBezTo>
                  <a:cubicBezTo>
                    <a:pt x="12157" y="19051"/>
                    <a:pt x="12187" y="19002"/>
                    <a:pt x="12200" y="18950"/>
                  </a:cubicBezTo>
                  <a:cubicBezTo>
                    <a:pt x="12204" y="18932"/>
                    <a:pt x="12207" y="18914"/>
                    <a:pt x="12209" y="18895"/>
                  </a:cubicBezTo>
                  <a:cubicBezTo>
                    <a:pt x="12213" y="18871"/>
                    <a:pt x="12218" y="18847"/>
                    <a:pt x="12216" y="18822"/>
                  </a:cubicBezTo>
                  <a:cubicBezTo>
                    <a:pt x="12215" y="18777"/>
                    <a:pt x="12204" y="18731"/>
                    <a:pt x="12200" y="18685"/>
                  </a:cubicBezTo>
                  <a:lnTo>
                    <a:pt x="12200" y="18680"/>
                  </a:lnTo>
                  <a:lnTo>
                    <a:pt x="12200" y="18677"/>
                  </a:lnTo>
                  <a:cubicBezTo>
                    <a:pt x="12200" y="18672"/>
                    <a:pt x="12200" y="18667"/>
                    <a:pt x="12202" y="18661"/>
                  </a:cubicBezTo>
                  <a:lnTo>
                    <a:pt x="12202" y="18661"/>
                  </a:lnTo>
                  <a:cubicBezTo>
                    <a:pt x="12202" y="18661"/>
                    <a:pt x="12201" y="18661"/>
                    <a:pt x="12200" y="18662"/>
                  </a:cubicBezTo>
                  <a:lnTo>
                    <a:pt x="12200" y="18662"/>
                  </a:lnTo>
                  <a:cubicBezTo>
                    <a:pt x="12202" y="18651"/>
                    <a:pt x="12203" y="18641"/>
                    <a:pt x="12205" y="18630"/>
                  </a:cubicBezTo>
                  <a:cubicBezTo>
                    <a:pt x="12207" y="18626"/>
                    <a:pt x="12208" y="18621"/>
                    <a:pt x="12209" y="18617"/>
                  </a:cubicBezTo>
                  <a:cubicBezTo>
                    <a:pt x="12218" y="18596"/>
                    <a:pt x="12226" y="18576"/>
                    <a:pt x="12236" y="18556"/>
                  </a:cubicBezTo>
                  <a:cubicBezTo>
                    <a:pt x="12239" y="18550"/>
                    <a:pt x="12244" y="18545"/>
                    <a:pt x="12247" y="18540"/>
                  </a:cubicBezTo>
                  <a:cubicBezTo>
                    <a:pt x="12251" y="18533"/>
                    <a:pt x="12256" y="18528"/>
                    <a:pt x="12261" y="18523"/>
                  </a:cubicBezTo>
                  <a:cubicBezTo>
                    <a:pt x="12272" y="18510"/>
                    <a:pt x="12286" y="18498"/>
                    <a:pt x="12298" y="18487"/>
                  </a:cubicBezTo>
                  <a:cubicBezTo>
                    <a:pt x="12308" y="18479"/>
                    <a:pt x="12317" y="18474"/>
                    <a:pt x="12326" y="18467"/>
                  </a:cubicBezTo>
                  <a:lnTo>
                    <a:pt x="12368" y="18445"/>
                  </a:lnTo>
                  <a:cubicBezTo>
                    <a:pt x="12389" y="18435"/>
                    <a:pt x="12410" y="18426"/>
                    <a:pt x="12431" y="18420"/>
                  </a:cubicBezTo>
                  <a:cubicBezTo>
                    <a:pt x="12437" y="18419"/>
                    <a:pt x="12442" y="18417"/>
                    <a:pt x="12446" y="18417"/>
                  </a:cubicBezTo>
                  <a:cubicBezTo>
                    <a:pt x="12450" y="18417"/>
                    <a:pt x="12453" y="18416"/>
                    <a:pt x="12457" y="18416"/>
                  </a:cubicBezTo>
                  <a:cubicBezTo>
                    <a:pt x="12497" y="18416"/>
                    <a:pt x="12539" y="18416"/>
                    <a:pt x="12577" y="18420"/>
                  </a:cubicBezTo>
                  <a:cubicBezTo>
                    <a:pt x="12586" y="18421"/>
                    <a:pt x="12595" y="18422"/>
                    <a:pt x="12605" y="18425"/>
                  </a:cubicBezTo>
                  <a:cubicBezTo>
                    <a:pt x="12618" y="18429"/>
                    <a:pt x="12633" y="18432"/>
                    <a:pt x="12647" y="18438"/>
                  </a:cubicBezTo>
                  <a:cubicBezTo>
                    <a:pt x="12656" y="18442"/>
                    <a:pt x="12665" y="18446"/>
                    <a:pt x="12673" y="18450"/>
                  </a:cubicBezTo>
                  <a:cubicBezTo>
                    <a:pt x="12704" y="18466"/>
                    <a:pt x="12732" y="18488"/>
                    <a:pt x="12763" y="18505"/>
                  </a:cubicBezTo>
                  <a:cubicBezTo>
                    <a:pt x="12793" y="18521"/>
                    <a:pt x="12825" y="18538"/>
                    <a:pt x="12857" y="18546"/>
                  </a:cubicBezTo>
                  <a:cubicBezTo>
                    <a:pt x="12882" y="18554"/>
                    <a:pt x="12908" y="18561"/>
                    <a:pt x="12934" y="18565"/>
                  </a:cubicBezTo>
                  <a:cubicBezTo>
                    <a:pt x="12945" y="18567"/>
                    <a:pt x="12956" y="18567"/>
                    <a:pt x="12967" y="18567"/>
                  </a:cubicBezTo>
                  <a:cubicBezTo>
                    <a:pt x="12991" y="18567"/>
                    <a:pt x="13015" y="18565"/>
                    <a:pt x="13039" y="18560"/>
                  </a:cubicBezTo>
                  <a:cubicBezTo>
                    <a:pt x="13075" y="18554"/>
                    <a:pt x="13107" y="18541"/>
                    <a:pt x="13140" y="18529"/>
                  </a:cubicBezTo>
                  <a:cubicBezTo>
                    <a:pt x="13183" y="18517"/>
                    <a:pt x="13221" y="18501"/>
                    <a:pt x="13261" y="18483"/>
                  </a:cubicBezTo>
                  <a:cubicBezTo>
                    <a:pt x="13294" y="18466"/>
                    <a:pt x="13325" y="18446"/>
                    <a:pt x="13359" y="18426"/>
                  </a:cubicBezTo>
                  <a:cubicBezTo>
                    <a:pt x="13390" y="18409"/>
                    <a:pt x="13421" y="18393"/>
                    <a:pt x="13452" y="18378"/>
                  </a:cubicBezTo>
                  <a:cubicBezTo>
                    <a:pt x="13464" y="18370"/>
                    <a:pt x="13479" y="18365"/>
                    <a:pt x="13494" y="18360"/>
                  </a:cubicBezTo>
                  <a:cubicBezTo>
                    <a:pt x="13515" y="18354"/>
                    <a:pt x="13536" y="18349"/>
                    <a:pt x="13558" y="18345"/>
                  </a:cubicBezTo>
                  <a:cubicBezTo>
                    <a:pt x="13572" y="18343"/>
                    <a:pt x="13587" y="18342"/>
                    <a:pt x="13600" y="18339"/>
                  </a:cubicBezTo>
                  <a:cubicBezTo>
                    <a:pt x="13603" y="18339"/>
                    <a:pt x="13606" y="18339"/>
                    <a:pt x="13609" y="18339"/>
                  </a:cubicBezTo>
                  <a:close/>
                  <a:moveTo>
                    <a:pt x="18439" y="21032"/>
                  </a:moveTo>
                  <a:lnTo>
                    <a:pt x="18439" y="21032"/>
                  </a:lnTo>
                  <a:cubicBezTo>
                    <a:pt x="18439" y="21032"/>
                    <a:pt x="18439" y="21032"/>
                    <a:pt x="18439" y="21032"/>
                  </a:cubicBezTo>
                  <a:lnTo>
                    <a:pt x="18439" y="21032"/>
                  </a:lnTo>
                  <a:cubicBezTo>
                    <a:pt x="18439" y="21032"/>
                    <a:pt x="18439" y="21032"/>
                    <a:pt x="18439" y="21032"/>
                  </a:cubicBezTo>
                  <a:close/>
                  <a:moveTo>
                    <a:pt x="14346" y="18530"/>
                  </a:moveTo>
                  <a:cubicBezTo>
                    <a:pt x="14347" y="18535"/>
                    <a:pt x="14350" y="18539"/>
                    <a:pt x="14351" y="18542"/>
                  </a:cubicBezTo>
                  <a:cubicBezTo>
                    <a:pt x="14366" y="18573"/>
                    <a:pt x="14382" y="18602"/>
                    <a:pt x="14398" y="18632"/>
                  </a:cubicBezTo>
                  <a:cubicBezTo>
                    <a:pt x="14442" y="18709"/>
                    <a:pt x="14490" y="18783"/>
                    <a:pt x="14540" y="18859"/>
                  </a:cubicBezTo>
                  <a:cubicBezTo>
                    <a:pt x="14636" y="19008"/>
                    <a:pt x="14731" y="19158"/>
                    <a:pt x="14825" y="19310"/>
                  </a:cubicBezTo>
                  <a:cubicBezTo>
                    <a:pt x="14858" y="19364"/>
                    <a:pt x="14892" y="19418"/>
                    <a:pt x="14927" y="19473"/>
                  </a:cubicBezTo>
                  <a:cubicBezTo>
                    <a:pt x="14956" y="19519"/>
                    <a:pt x="14987" y="19563"/>
                    <a:pt x="15017" y="19610"/>
                  </a:cubicBezTo>
                  <a:cubicBezTo>
                    <a:pt x="15076" y="19701"/>
                    <a:pt x="15133" y="19794"/>
                    <a:pt x="15193" y="19882"/>
                  </a:cubicBezTo>
                  <a:cubicBezTo>
                    <a:pt x="15241" y="19954"/>
                    <a:pt x="15289" y="20023"/>
                    <a:pt x="15336" y="20094"/>
                  </a:cubicBezTo>
                  <a:cubicBezTo>
                    <a:pt x="15358" y="20126"/>
                    <a:pt x="15383" y="20155"/>
                    <a:pt x="15409" y="20185"/>
                  </a:cubicBezTo>
                  <a:cubicBezTo>
                    <a:pt x="15374" y="20208"/>
                    <a:pt x="15340" y="20232"/>
                    <a:pt x="15304" y="20255"/>
                  </a:cubicBezTo>
                  <a:cubicBezTo>
                    <a:pt x="15232" y="20301"/>
                    <a:pt x="15160" y="20349"/>
                    <a:pt x="15089" y="20396"/>
                  </a:cubicBezTo>
                  <a:cubicBezTo>
                    <a:pt x="14947" y="20492"/>
                    <a:pt x="14799" y="20583"/>
                    <a:pt x="14650" y="20671"/>
                  </a:cubicBezTo>
                  <a:cubicBezTo>
                    <a:pt x="14552" y="20731"/>
                    <a:pt x="14453" y="20784"/>
                    <a:pt x="14351" y="20836"/>
                  </a:cubicBezTo>
                  <a:cubicBezTo>
                    <a:pt x="14251" y="20886"/>
                    <a:pt x="14150" y="20937"/>
                    <a:pt x="14051" y="20990"/>
                  </a:cubicBezTo>
                  <a:cubicBezTo>
                    <a:pt x="13948" y="21045"/>
                    <a:pt x="13849" y="21102"/>
                    <a:pt x="13748" y="21159"/>
                  </a:cubicBezTo>
                  <a:cubicBezTo>
                    <a:pt x="13680" y="21197"/>
                    <a:pt x="13611" y="21233"/>
                    <a:pt x="13544" y="21273"/>
                  </a:cubicBezTo>
                  <a:cubicBezTo>
                    <a:pt x="13531" y="21280"/>
                    <a:pt x="13519" y="21286"/>
                    <a:pt x="13506" y="21293"/>
                  </a:cubicBezTo>
                  <a:cubicBezTo>
                    <a:pt x="13502" y="21295"/>
                    <a:pt x="13498" y="21296"/>
                    <a:pt x="13494" y="21299"/>
                  </a:cubicBezTo>
                  <a:cubicBezTo>
                    <a:pt x="13491" y="21300"/>
                    <a:pt x="13490" y="21301"/>
                    <a:pt x="13488" y="21303"/>
                  </a:cubicBezTo>
                  <a:cubicBezTo>
                    <a:pt x="13474" y="21312"/>
                    <a:pt x="13459" y="21322"/>
                    <a:pt x="13444" y="21332"/>
                  </a:cubicBezTo>
                  <a:cubicBezTo>
                    <a:pt x="13424" y="21346"/>
                    <a:pt x="13404" y="21358"/>
                    <a:pt x="13385" y="21371"/>
                  </a:cubicBezTo>
                  <a:cubicBezTo>
                    <a:pt x="13380" y="21375"/>
                    <a:pt x="13373" y="21379"/>
                    <a:pt x="13366" y="21383"/>
                  </a:cubicBezTo>
                  <a:cubicBezTo>
                    <a:pt x="13366" y="21387"/>
                    <a:pt x="13366" y="21390"/>
                    <a:pt x="13367" y="21395"/>
                  </a:cubicBezTo>
                  <a:cubicBezTo>
                    <a:pt x="13382" y="21500"/>
                    <a:pt x="13404" y="21602"/>
                    <a:pt x="13428" y="21705"/>
                  </a:cubicBezTo>
                  <a:cubicBezTo>
                    <a:pt x="13437" y="21739"/>
                    <a:pt x="13445" y="21772"/>
                    <a:pt x="13455" y="21806"/>
                  </a:cubicBezTo>
                  <a:cubicBezTo>
                    <a:pt x="13440" y="21815"/>
                    <a:pt x="13426" y="21826"/>
                    <a:pt x="13409" y="21834"/>
                  </a:cubicBezTo>
                  <a:cubicBezTo>
                    <a:pt x="13381" y="21849"/>
                    <a:pt x="13351" y="21863"/>
                    <a:pt x="13321" y="21875"/>
                  </a:cubicBezTo>
                  <a:lnTo>
                    <a:pt x="13321" y="21874"/>
                  </a:lnTo>
                  <a:cubicBezTo>
                    <a:pt x="13232" y="21905"/>
                    <a:pt x="13139" y="21927"/>
                    <a:pt x="13046" y="21950"/>
                  </a:cubicBezTo>
                  <a:lnTo>
                    <a:pt x="13045" y="21950"/>
                  </a:lnTo>
                  <a:cubicBezTo>
                    <a:pt x="12916" y="21978"/>
                    <a:pt x="12789" y="22007"/>
                    <a:pt x="12660" y="22037"/>
                  </a:cubicBezTo>
                  <a:cubicBezTo>
                    <a:pt x="12593" y="22053"/>
                    <a:pt x="12525" y="22065"/>
                    <a:pt x="12458" y="22084"/>
                  </a:cubicBezTo>
                  <a:cubicBezTo>
                    <a:pt x="12390" y="22103"/>
                    <a:pt x="12325" y="22127"/>
                    <a:pt x="12258" y="22153"/>
                  </a:cubicBezTo>
                  <a:lnTo>
                    <a:pt x="12260" y="22153"/>
                  </a:lnTo>
                  <a:cubicBezTo>
                    <a:pt x="12154" y="22193"/>
                    <a:pt x="12051" y="22239"/>
                    <a:pt x="11957" y="22301"/>
                  </a:cubicBezTo>
                  <a:cubicBezTo>
                    <a:pt x="11943" y="22280"/>
                    <a:pt x="11931" y="22258"/>
                    <a:pt x="11917" y="22236"/>
                  </a:cubicBezTo>
                  <a:cubicBezTo>
                    <a:pt x="11916" y="22235"/>
                    <a:pt x="11915" y="22234"/>
                    <a:pt x="11915" y="22233"/>
                  </a:cubicBezTo>
                  <a:cubicBezTo>
                    <a:pt x="11915" y="22232"/>
                    <a:pt x="11914" y="22232"/>
                    <a:pt x="11914" y="22232"/>
                  </a:cubicBezTo>
                  <a:cubicBezTo>
                    <a:pt x="11864" y="22150"/>
                    <a:pt x="11811" y="22068"/>
                    <a:pt x="11757" y="21987"/>
                  </a:cubicBezTo>
                  <a:cubicBezTo>
                    <a:pt x="11757" y="21974"/>
                    <a:pt x="11755" y="21961"/>
                    <a:pt x="11747" y="21949"/>
                  </a:cubicBezTo>
                  <a:cubicBezTo>
                    <a:pt x="11740" y="21935"/>
                    <a:pt x="11729" y="21925"/>
                    <a:pt x="11714" y="21919"/>
                  </a:cubicBezTo>
                  <a:cubicBezTo>
                    <a:pt x="11704" y="21902"/>
                    <a:pt x="11692" y="21884"/>
                    <a:pt x="11682" y="21867"/>
                  </a:cubicBezTo>
                  <a:cubicBezTo>
                    <a:pt x="11644" y="21806"/>
                    <a:pt x="11607" y="21745"/>
                    <a:pt x="11570" y="21683"/>
                  </a:cubicBezTo>
                  <a:cubicBezTo>
                    <a:pt x="11525" y="21614"/>
                    <a:pt x="11481" y="21547"/>
                    <a:pt x="11437" y="21477"/>
                  </a:cubicBezTo>
                  <a:cubicBezTo>
                    <a:pt x="11405" y="21425"/>
                    <a:pt x="11374" y="21374"/>
                    <a:pt x="11342" y="21322"/>
                  </a:cubicBezTo>
                  <a:cubicBezTo>
                    <a:pt x="11316" y="21280"/>
                    <a:pt x="11286" y="21237"/>
                    <a:pt x="11260" y="21193"/>
                  </a:cubicBezTo>
                  <a:cubicBezTo>
                    <a:pt x="11209" y="21109"/>
                    <a:pt x="11161" y="21021"/>
                    <a:pt x="11111" y="20935"/>
                  </a:cubicBezTo>
                  <a:cubicBezTo>
                    <a:pt x="11064" y="20854"/>
                    <a:pt x="11015" y="20773"/>
                    <a:pt x="10972" y="20688"/>
                  </a:cubicBezTo>
                  <a:cubicBezTo>
                    <a:pt x="10962" y="20667"/>
                    <a:pt x="10955" y="20645"/>
                    <a:pt x="10946" y="20621"/>
                  </a:cubicBezTo>
                  <a:cubicBezTo>
                    <a:pt x="10957" y="20613"/>
                    <a:pt x="10969" y="20604"/>
                    <a:pt x="10980" y="20594"/>
                  </a:cubicBezTo>
                  <a:lnTo>
                    <a:pt x="11054" y="20541"/>
                  </a:lnTo>
                  <a:cubicBezTo>
                    <a:pt x="11109" y="20501"/>
                    <a:pt x="11164" y="20464"/>
                    <a:pt x="11222" y="20427"/>
                  </a:cubicBezTo>
                  <a:cubicBezTo>
                    <a:pt x="11276" y="20392"/>
                    <a:pt x="11332" y="20357"/>
                    <a:pt x="11385" y="20319"/>
                  </a:cubicBezTo>
                  <a:cubicBezTo>
                    <a:pt x="11438" y="20281"/>
                    <a:pt x="11493" y="20242"/>
                    <a:pt x="11549" y="20206"/>
                  </a:cubicBezTo>
                  <a:cubicBezTo>
                    <a:pt x="11640" y="20156"/>
                    <a:pt x="11735" y="20110"/>
                    <a:pt x="11826" y="20057"/>
                  </a:cubicBezTo>
                  <a:cubicBezTo>
                    <a:pt x="11915" y="20004"/>
                    <a:pt x="12004" y="19948"/>
                    <a:pt x="12095" y="19896"/>
                  </a:cubicBezTo>
                  <a:cubicBezTo>
                    <a:pt x="12192" y="19839"/>
                    <a:pt x="12288" y="19780"/>
                    <a:pt x="12384" y="19722"/>
                  </a:cubicBezTo>
                  <a:cubicBezTo>
                    <a:pt x="12469" y="19671"/>
                    <a:pt x="12550" y="19614"/>
                    <a:pt x="12634" y="19560"/>
                  </a:cubicBezTo>
                  <a:cubicBezTo>
                    <a:pt x="12721" y="19509"/>
                    <a:pt x="12811" y="19460"/>
                    <a:pt x="12901" y="19411"/>
                  </a:cubicBezTo>
                  <a:cubicBezTo>
                    <a:pt x="12993" y="19360"/>
                    <a:pt x="13082" y="19307"/>
                    <a:pt x="13172" y="19256"/>
                  </a:cubicBezTo>
                  <a:cubicBezTo>
                    <a:pt x="13263" y="19202"/>
                    <a:pt x="13356" y="19154"/>
                    <a:pt x="13448" y="19101"/>
                  </a:cubicBezTo>
                  <a:cubicBezTo>
                    <a:pt x="13530" y="19053"/>
                    <a:pt x="13611" y="18999"/>
                    <a:pt x="13690" y="18948"/>
                  </a:cubicBezTo>
                  <a:cubicBezTo>
                    <a:pt x="13839" y="18856"/>
                    <a:pt x="13991" y="18773"/>
                    <a:pt x="14135" y="18674"/>
                  </a:cubicBezTo>
                  <a:lnTo>
                    <a:pt x="14336" y="18539"/>
                  </a:lnTo>
                  <a:cubicBezTo>
                    <a:pt x="14341" y="18537"/>
                    <a:pt x="14344" y="18535"/>
                    <a:pt x="14346" y="18530"/>
                  </a:cubicBezTo>
                  <a:close/>
                  <a:moveTo>
                    <a:pt x="11698" y="22222"/>
                  </a:moveTo>
                  <a:cubicBezTo>
                    <a:pt x="11719" y="22256"/>
                    <a:pt x="11743" y="22291"/>
                    <a:pt x="11765" y="22326"/>
                  </a:cubicBezTo>
                  <a:lnTo>
                    <a:pt x="11761" y="22322"/>
                  </a:lnTo>
                  <a:lnTo>
                    <a:pt x="11761" y="22322"/>
                  </a:lnTo>
                  <a:cubicBezTo>
                    <a:pt x="11764" y="22325"/>
                    <a:pt x="11765" y="22327"/>
                    <a:pt x="11767" y="22330"/>
                  </a:cubicBezTo>
                  <a:cubicBezTo>
                    <a:pt x="11767" y="22331"/>
                    <a:pt x="11769" y="22332"/>
                    <a:pt x="11770" y="22333"/>
                  </a:cubicBezTo>
                  <a:cubicBezTo>
                    <a:pt x="11784" y="22358"/>
                    <a:pt x="11798" y="22384"/>
                    <a:pt x="11813" y="22409"/>
                  </a:cubicBezTo>
                  <a:cubicBezTo>
                    <a:pt x="11784" y="22431"/>
                    <a:pt x="11754" y="22456"/>
                    <a:pt x="11728" y="22482"/>
                  </a:cubicBezTo>
                  <a:cubicBezTo>
                    <a:pt x="11674" y="22530"/>
                    <a:pt x="11624" y="22589"/>
                    <a:pt x="11585" y="22649"/>
                  </a:cubicBezTo>
                  <a:cubicBezTo>
                    <a:pt x="11576" y="22664"/>
                    <a:pt x="11568" y="22678"/>
                    <a:pt x="11558" y="22693"/>
                  </a:cubicBezTo>
                  <a:cubicBezTo>
                    <a:pt x="11569" y="22659"/>
                    <a:pt x="11580" y="22626"/>
                    <a:pt x="11590" y="22593"/>
                  </a:cubicBezTo>
                  <a:cubicBezTo>
                    <a:pt x="11619" y="22504"/>
                    <a:pt x="11645" y="22415"/>
                    <a:pt x="11671" y="22325"/>
                  </a:cubicBezTo>
                  <a:cubicBezTo>
                    <a:pt x="11679" y="22291"/>
                    <a:pt x="11689" y="22256"/>
                    <a:pt x="11698" y="22222"/>
                  </a:cubicBezTo>
                  <a:close/>
                  <a:moveTo>
                    <a:pt x="17382" y="11260"/>
                  </a:moveTo>
                  <a:cubicBezTo>
                    <a:pt x="17456" y="11260"/>
                    <a:pt x="17529" y="11260"/>
                    <a:pt x="17602" y="11262"/>
                  </a:cubicBezTo>
                  <a:cubicBezTo>
                    <a:pt x="17681" y="11263"/>
                    <a:pt x="17761" y="11263"/>
                    <a:pt x="17839" y="11269"/>
                  </a:cubicBezTo>
                  <a:cubicBezTo>
                    <a:pt x="17906" y="11275"/>
                    <a:pt x="17973" y="11288"/>
                    <a:pt x="18039" y="11303"/>
                  </a:cubicBezTo>
                  <a:lnTo>
                    <a:pt x="18041" y="11303"/>
                  </a:lnTo>
                  <a:cubicBezTo>
                    <a:pt x="18096" y="11317"/>
                    <a:pt x="18149" y="11326"/>
                    <a:pt x="18202" y="11334"/>
                  </a:cubicBezTo>
                  <a:cubicBezTo>
                    <a:pt x="18256" y="11340"/>
                    <a:pt x="18305" y="11351"/>
                    <a:pt x="18357" y="11363"/>
                  </a:cubicBezTo>
                  <a:cubicBezTo>
                    <a:pt x="18396" y="11373"/>
                    <a:pt x="18434" y="11387"/>
                    <a:pt x="18473" y="11401"/>
                  </a:cubicBezTo>
                  <a:cubicBezTo>
                    <a:pt x="18498" y="11412"/>
                    <a:pt x="18522" y="11423"/>
                    <a:pt x="18547" y="11435"/>
                  </a:cubicBezTo>
                  <a:lnTo>
                    <a:pt x="18546" y="11435"/>
                  </a:lnTo>
                  <a:cubicBezTo>
                    <a:pt x="18560" y="11443"/>
                    <a:pt x="18573" y="11451"/>
                    <a:pt x="18587" y="11460"/>
                  </a:cubicBezTo>
                  <a:cubicBezTo>
                    <a:pt x="18619" y="11485"/>
                    <a:pt x="18649" y="11516"/>
                    <a:pt x="18677" y="11544"/>
                  </a:cubicBezTo>
                  <a:cubicBezTo>
                    <a:pt x="18697" y="11563"/>
                    <a:pt x="18715" y="11584"/>
                    <a:pt x="18732" y="11605"/>
                  </a:cubicBezTo>
                  <a:cubicBezTo>
                    <a:pt x="18733" y="11606"/>
                    <a:pt x="18733" y="11608"/>
                    <a:pt x="18733" y="11608"/>
                  </a:cubicBezTo>
                  <a:cubicBezTo>
                    <a:pt x="18733" y="11608"/>
                    <a:pt x="18733" y="11609"/>
                    <a:pt x="18734" y="11609"/>
                  </a:cubicBezTo>
                  <a:cubicBezTo>
                    <a:pt x="18785" y="11677"/>
                    <a:pt x="18831" y="11748"/>
                    <a:pt x="18875" y="11819"/>
                  </a:cubicBezTo>
                  <a:cubicBezTo>
                    <a:pt x="18929" y="11915"/>
                    <a:pt x="18978" y="12015"/>
                    <a:pt x="19023" y="12117"/>
                  </a:cubicBezTo>
                  <a:cubicBezTo>
                    <a:pt x="19046" y="12168"/>
                    <a:pt x="19064" y="12222"/>
                    <a:pt x="19079" y="12275"/>
                  </a:cubicBezTo>
                  <a:cubicBezTo>
                    <a:pt x="19098" y="12337"/>
                    <a:pt x="19114" y="12400"/>
                    <a:pt x="19130" y="12462"/>
                  </a:cubicBezTo>
                  <a:cubicBezTo>
                    <a:pt x="19149" y="12529"/>
                    <a:pt x="19167" y="12598"/>
                    <a:pt x="19186" y="12666"/>
                  </a:cubicBezTo>
                  <a:cubicBezTo>
                    <a:pt x="19205" y="12739"/>
                    <a:pt x="19223" y="12813"/>
                    <a:pt x="19245" y="12887"/>
                  </a:cubicBezTo>
                  <a:cubicBezTo>
                    <a:pt x="19264" y="12955"/>
                    <a:pt x="19286" y="13020"/>
                    <a:pt x="19305" y="13086"/>
                  </a:cubicBezTo>
                  <a:cubicBezTo>
                    <a:pt x="19330" y="13168"/>
                    <a:pt x="19346" y="13254"/>
                    <a:pt x="19362" y="13338"/>
                  </a:cubicBezTo>
                  <a:cubicBezTo>
                    <a:pt x="19379" y="13417"/>
                    <a:pt x="19399" y="13496"/>
                    <a:pt x="19415" y="13576"/>
                  </a:cubicBezTo>
                  <a:cubicBezTo>
                    <a:pt x="19433" y="13663"/>
                    <a:pt x="19450" y="13750"/>
                    <a:pt x="19472" y="13837"/>
                  </a:cubicBezTo>
                  <a:cubicBezTo>
                    <a:pt x="19484" y="13883"/>
                    <a:pt x="19495" y="13930"/>
                    <a:pt x="19505" y="13976"/>
                  </a:cubicBezTo>
                  <a:cubicBezTo>
                    <a:pt x="19513" y="14020"/>
                    <a:pt x="19520" y="14064"/>
                    <a:pt x="19526" y="14107"/>
                  </a:cubicBezTo>
                  <a:cubicBezTo>
                    <a:pt x="19549" y="14262"/>
                    <a:pt x="19563" y="14420"/>
                    <a:pt x="19583" y="14576"/>
                  </a:cubicBezTo>
                  <a:cubicBezTo>
                    <a:pt x="19593" y="14650"/>
                    <a:pt x="19604" y="14725"/>
                    <a:pt x="19613" y="14800"/>
                  </a:cubicBezTo>
                  <a:cubicBezTo>
                    <a:pt x="19621" y="14880"/>
                    <a:pt x="19628" y="14959"/>
                    <a:pt x="19632" y="15039"/>
                  </a:cubicBezTo>
                  <a:cubicBezTo>
                    <a:pt x="19636" y="15122"/>
                    <a:pt x="19642" y="15204"/>
                    <a:pt x="19649" y="15285"/>
                  </a:cubicBezTo>
                  <a:cubicBezTo>
                    <a:pt x="19656" y="15370"/>
                    <a:pt x="19659" y="15457"/>
                    <a:pt x="19666" y="15542"/>
                  </a:cubicBezTo>
                  <a:cubicBezTo>
                    <a:pt x="19671" y="15624"/>
                    <a:pt x="19680" y="15706"/>
                    <a:pt x="19687" y="15788"/>
                  </a:cubicBezTo>
                  <a:cubicBezTo>
                    <a:pt x="19696" y="15870"/>
                    <a:pt x="19701" y="15950"/>
                    <a:pt x="19706" y="16032"/>
                  </a:cubicBezTo>
                  <a:cubicBezTo>
                    <a:pt x="19722" y="16353"/>
                    <a:pt x="19743" y="16673"/>
                    <a:pt x="19749" y="16995"/>
                  </a:cubicBezTo>
                  <a:cubicBezTo>
                    <a:pt x="19747" y="17085"/>
                    <a:pt x="19745" y="17170"/>
                    <a:pt x="19739" y="17254"/>
                  </a:cubicBezTo>
                  <a:cubicBezTo>
                    <a:pt x="19733" y="17353"/>
                    <a:pt x="19723" y="17451"/>
                    <a:pt x="19719" y="17552"/>
                  </a:cubicBezTo>
                  <a:cubicBezTo>
                    <a:pt x="19716" y="17651"/>
                    <a:pt x="19713" y="17750"/>
                    <a:pt x="19707" y="17849"/>
                  </a:cubicBezTo>
                  <a:cubicBezTo>
                    <a:pt x="19702" y="17930"/>
                    <a:pt x="19694" y="18011"/>
                    <a:pt x="19683" y="18090"/>
                  </a:cubicBezTo>
                  <a:cubicBezTo>
                    <a:pt x="19683" y="18094"/>
                    <a:pt x="19683" y="18097"/>
                    <a:pt x="19682" y="18101"/>
                  </a:cubicBezTo>
                  <a:lnTo>
                    <a:pt x="19682" y="18101"/>
                  </a:lnTo>
                  <a:cubicBezTo>
                    <a:pt x="19683" y="18100"/>
                    <a:pt x="19683" y="18100"/>
                    <a:pt x="19683" y="18099"/>
                  </a:cubicBezTo>
                  <a:lnTo>
                    <a:pt x="19683" y="18099"/>
                  </a:lnTo>
                  <a:cubicBezTo>
                    <a:pt x="19683" y="18105"/>
                    <a:pt x="19682" y="18111"/>
                    <a:pt x="19681" y="18118"/>
                  </a:cubicBezTo>
                  <a:cubicBezTo>
                    <a:pt x="19659" y="18297"/>
                    <a:pt x="19634" y="18476"/>
                    <a:pt x="19609" y="18653"/>
                  </a:cubicBezTo>
                  <a:cubicBezTo>
                    <a:pt x="19597" y="18744"/>
                    <a:pt x="19583" y="18834"/>
                    <a:pt x="19567" y="18925"/>
                  </a:cubicBezTo>
                  <a:cubicBezTo>
                    <a:pt x="19549" y="19008"/>
                    <a:pt x="19531" y="19093"/>
                    <a:pt x="19511" y="19175"/>
                  </a:cubicBezTo>
                  <a:cubicBezTo>
                    <a:pt x="19461" y="19366"/>
                    <a:pt x="19398" y="19553"/>
                    <a:pt x="19326" y="19737"/>
                  </a:cubicBezTo>
                  <a:cubicBezTo>
                    <a:pt x="19296" y="19811"/>
                    <a:pt x="19267" y="19886"/>
                    <a:pt x="19232" y="19959"/>
                  </a:cubicBezTo>
                  <a:cubicBezTo>
                    <a:pt x="19200" y="20030"/>
                    <a:pt x="19164" y="20098"/>
                    <a:pt x="19126" y="20165"/>
                  </a:cubicBezTo>
                  <a:cubicBezTo>
                    <a:pt x="19088" y="20232"/>
                    <a:pt x="19049" y="20298"/>
                    <a:pt x="19005" y="20361"/>
                  </a:cubicBezTo>
                  <a:cubicBezTo>
                    <a:pt x="18971" y="20412"/>
                    <a:pt x="18935" y="20460"/>
                    <a:pt x="18899" y="20509"/>
                  </a:cubicBezTo>
                  <a:cubicBezTo>
                    <a:pt x="18758" y="20694"/>
                    <a:pt x="18600" y="20868"/>
                    <a:pt x="18437" y="21036"/>
                  </a:cubicBezTo>
                  <a:lnTo>
                    <a:pt x="18437" y="21036"/>
                  </a:lnTo>
                  <a:cubicBezTo>
                    <a:pt x="18438" y="21035"/>
                    <a:pt x="18438" y="21033"/>
                    <a:pt x="18439" y="21032"/>
                  </a:cubicBezTo>
                  <a:lnTo>
                    <a:pt x="18439" y="21032"/>
                  </a:lnTo>
                  <a:cubicBezTo>
                    <a:pt x="18397" y="21074"/>
                    <a:pt x="18355" y="21115"/>
                    <a:pt x="18311" y="21155"/>
                  </a:cubicBezTo>
                  <a:cubicBezTo>
                    <a:pt x="18249" y="21212"/>
                    <a:pt x="18185" y="21265"/>
                    <a:pt x="18122" y="21321"/>
                  </a:cubicBezTo>
                  <a:cubicBezTo>
                    <a:pt x="18061" y="21374"/>
                    <a:pt x="18000" y="21427"/>
                    <a:pt x="17939" y="21481"/>
                  </a:cubicBezTo>
                  <a:cubicBezTo>
                    <a:pt x="17880" y="21532"/>
                    <a:pt x="17820" y="21583"/>
                    <a:pt x="17759" y="21632"/>
                  </a:cubicBezTo>
                  <a:cubicBezTo>
                    <a:pt x="17697" y="21681"/>
                    <a:pt x="17637" y="21730"/>
                    <a:pt x="17577" y="21781"/>
                  </a:cubicBezTo>
                  <a:cubicBezTo>
                    <a:pt x="17327" y="22002"/>
                    <a:pt x="17086" y="22234"/>
                    <a:pt x="16823" y="22442"/>
                  </a:cubicBezTo>
                  <a:cubicBezTo>
                    <a:pt x="16725" y="22517"/>
                    <a:pt x="16627" y="22589"/>
                    <a:pt x="16535" y="22668"/>
                  </a:cubicBezTo>
                  <a:cubicBezTo>
                    <a:pt x="16445" y="22743"/>
                    <a:pt x="16355" y="22818"/>
                    <a:pt x="16262" y="22890"/>
                  </a:cubicBezTo>
                  <a:cubicBezTo>
                    <a:pt x="16183" y="22951"/>
                    <a:pt x="16101" y="23013"/>
                    <a:pt x="16020" y="23076"/>
                  </a:cubicBezTo>
                  <a:cubicBezTo>
                    <a:pt x="15997" y="23059"/>
                    <a:pt x="15973" y="23040"/>
                    <a:pt x="15951" y="23023"/>
                  </a:cubicBezTo>
                  <a:cubicBezTo>
                    <a:pt x="15896" y="22975"/>
                    <a:pt x="15847" y="22922"/>
                    <a:pt x="15798" y="22868"/>
                  </a:cubicBezTo>
                  <a:cubicBezTo>
                    <a:pt x="15724" y="22784"/>
                    <a:pt x="15653" y="22700"/>
                    <a:pt x="15586" y="22612"/>
                  </a:cubicBezTo>
                  <a:cubicBezTo>
                    <a:pt x="15519" y="22524"/>
                    <a:pt x="15455" y="22434"/>
                    <a:pt x="15393" y="22343"/>
                  </a:cubicBezTo>
                  <a:cubicBezTo>
                    <a:pt x="15305" y="22213"/>
                    <a:pt x="15220" y="22080"/>
                    <a:pt x="15139" y="21946"/>
                  </a:cubicBezTo>
                  <a:cubicBezTo>
                    <a:pt x="15098" y="21876"/>
                    <a:pt x="15053" y="21806"/>
                    <a:pt x="15011" y="21735"/>
                  </a:cubicBezTo>
                  <a:cubicBezTo>
                    <a:pt x="14974" y="21670"/>
                    <a:pt x="14939" y="21601"/>
                    <a:pt x="14905" y="21533"/>
                  </a:cubicBezTo>
                  <a:cubicBezTo>
                    <a:pt x="14904" y="21528"/>
                    <a:pt x="14902" y="21523"/>
                    <a:pt x="14899" y="21520"/>
                  </a:cubicBezTo>
                  <a:cubicBezTo>
                    <a:pt x="14894" y="21507"/>
                    <a:pt x="14886" y="21494"/>
                    <a:pt x="14879" y="21482"/>
                  </a:cubicBezTo>
                  <a:cubicBezTo>
                    <a:pt x="14831" y="21382"/>
                    <a:pt x="14786" y="21280"/>
                    <a:pt x="14750" y="21174"/>
                  </a:cubicBezTo>
                  <a:cubicBezTo>
                    <a:pt x="14729" y="21103"/>
                    <a:pt x="14706" y="21033"/>
                    <a:pt x="14681" y="20964"/>
                  </a:cubicBezTo>
                  <a:cubicBezTo>
                    <a:pt x="14671" y="20938"/>
                    <a:pt x="14662" y="20913"/>
                    <a:pt x="14655" y="20886"/>
                  </a:cubicBezTo>
                  <a:lnTo>
                    <a:pt x="14655" y="20876"/>
                  </a:lnTo>
                  <a:lnTo>
                    <a:pt x="14655" y="20872"/>
                  </a:lnTo>
                  <a:cubicBezTo>
                    <a:pt x="14665" y="20868"/>
                    <a:pt x="14673" y="20862"/>
                    <a:pt x="14683" y="20857"/>
                  </a:cubicBezTo>
                  <a:cubicBezTo>
                    <a:pt x="14843" y="20765"/>
                    <a:pt x="15000" y="20670"/>
                    <a:pt x="15153" y="20568"/>
                  </a:cubicBezTo>
                  <a:cubicBezTo>
                    <a:pt x="15227" y="20519"/>
                    <a:pt x="15300" y="20470"/>
                    <a:pt x="15375" y="20422"/>
                  </a:cubicBezTo>
                  <a:cubicBezTo>
                    <a:pt x="15447" y="20377"/>
                    <a:pt x="15518" y="20330"/>
                    <a:pt x="15585" y="20278"/>
                  </a:cubicBezTo>
                  <a:cubicBezTo>
                    <a:pt x="15725" y="20169"/>
                    <a:pt x="15864" y="20057"/>
                    <a:pt x="15999" y="19943"/>
                  </a:cubicBezTo>
                  <a:cubicBezTo>
                    <a:pt x="16068" y="19885"/>
                    <a:pt x="16133" y="19825"/>
                    <a:pt x="16199" y="19763"/>
                  </a:cubicBezTo>
                  <a:cubicBezTo>
                    <a:pt x="16266" y="19700"/>
                    <a:pt x="16334" y="19637"/>
                    <a:pt x="16399" y="19570"/>
                  </a:cubicBezTo>
                  <a:cubicBezTo>
                    <a:pt x="16462" y="19504"/>
                    <a:pt x="16525" y="19438"/>
                    <a:pt x="16582" y="19365"/>
                  </a:cubicBezTo>
                  <a:cubicBezTo>
                    <a:pt x="16638" y="19294"/>
                    <a:pt x="16689" y="19222"/>
                    <a:pt x="16740" y="19148"/>
                  </a:cubicBezTo>
                  <a:cubicBezTo>
                    <a:pt x="16842" y="18998"/>
                    <a:pt x="16940" y="18848"/>
                    <a:pt x="17030" y="18690"/>
                  </a:cubicBezTo>
                  <a:cubicBezTo>
                    <a:pt x="17107" y="18554"/>
                    <a:pt x="17178" y="18412"/>
                    <a:pt x="17245" y="18269"/>
                  </a:cubicBezTo>
                  <a:cubicBezTo>
                    <a:pt x="17313" y="18122"/>
                    <a:pt x="17377" y="17973"/>
                    <a:pt x="17431" y="17820"/>
                  </a:cubicBezTo>
                  <a:cubicBezTo>
                    <a:pt x="17454" y="17753"/>
                    <a:pt x="17475" y="17683"/>
                    <a:pt x="17493" y="17615"/>
                  </a:cubicBezTo>
                  <a:cubicBezTo>
                    <a:pt x="17513" y="17539"/>
                    <a:pt x="17531" y="17464"/>
                    <a:pt x="17547" y="17387"/>
                  </a:cubicBezTo>
                  <a:cubicBezTo>
                    <a:pt x="17577" y="17234"/>
                    <a:pt x="17595" y="17080"/>
                    <a:pt x="17608" y="16926"/>
                  </a:cubicBezTo>
                  <a:cubicBezTo>
                    <a:pt x="17616" y="16833"/>
                    <a:pt x="17618" y="16742"/>
                    <a:pt x="17621" y="16650"/>
                  </a:cubicBezTo>
                  <a:cubicBezTo>
                    <a:pt x="17624" y="16562"/>
                    <a:pt x="17630" y="16476"/>
                    <a:pt x="17635" y="16388"/>
                  </a:cubicBezTo>
                  <a:cubicBezTo>
                    <a:pt x="17648" y="16201"/>
                    <a:pt x="17663" y="16014"/>
                    <a:pt x="17665" y="15827"/>
                  </a:cubicBezTo>
                  <a:cubicBezTo>
                    <a:pt x="17665" y="15758"/>
                    <a:pt x="17665" y="15690"/>
                    <a:pt x="17664" y="15620"/>
                  </a:cubicBezTo>
                  <a:cubicBezTo>
                    <a:pt x="17663" y="15612"/>
                    <a:pt x="17660" y="15603"/>
                    <a:pt x="17659" y="15594"/>
                  </a:cubicBezTo>
                  <a:cubicBezTo>
                    <a:pt x="17640" y="15486"/>
                    <a:pt x="17622" y="15378"/>
                    <a:pt x="17599" y="15269"/>
                  </a:cubicBezTo>
                  <a:cubicBezTo>
                    <a:pt x="17580" y="15186"/>
                    <a:pt x="17560" y="15103"/>
                    <a:pt x="17540" y="15021"/>
                  </a:cubicBezTo>
                  <a:cubicBezTo>
                    <a:pt x="17518" y="14936"/>
                    <a:pt x="17493" y="14851"/>
                    <a:pt x="17469" y="14767"/>
                  </a:cubicBezTo>
                  <a:lnTo>
                    <a:pt x="17469" y="14767"/>
                  </a:lnTo>
                  <a:cubicBezTo>
                    <a:pt x="17469" y="14769"/>
                    <a:pt x="17470" y="14772"/>
                    <a:pt x="17470" y="14776"/>
                  </a:cubicBezTo>
                  <a:cubicBezTo>
                    <a:pt x="17459" y="14741"/>
                    <a:pt x="17447" y="14706"/>
                    <a:pt x="17436" y="14673"/>
                  </a:cubicBezTo>
                  <a:lnTo>
                    <a:pt x="17436" y="14673"/>
                  </a:lnTo>
                  <a:cubicBezTo>
                    <a:pt x="17436" y="14689"/>
                    <a:pt x="17437" y="14706"/>
                    <a:pt x="17437" y="14722"/>
                  </a:cubicBezTo>
                  <a:cubicBezTo>
                    <a:pt x="17438" y="14819"/>
                    <a:pt x="17443" y="14915"/>
                    <a:pt x="17448" y="15011"/>
                  </a:cubicBezTo>
                  <a:cubicBezTo>
                    <a:pt x="17454" y="15112"/>
                    <a:pt x="17464" y="15213"/>
                    <a:pt x="17473" y="15314"/>
                  </a:cubicBezTo>
                  <a:cubicBezTo>
                    <a:pt x="17480" y="15413"/>
                    <a:pt x="17484" y="15510"/>
                    <a:pt x="17487" y="15608"/>
                  </a:cubicBezTo>
                  <a:cubicBezTo>
                    <a:pt x="17487" y="15725"/>
                    <a:pt x="17488" y="15844"/>
                    <a:pt x="17483" y="15963"/>
                  </a:cubicBezTo>
                  <a:cubicBezTo>
                    <a:pt x="17477" y="16097"/>
                    <a:pt x="17467" y="16231"/>
                    <a:pt x="17459" y="16365"/>
                  </a:cubicBezTo>
                  <a:cubicBezTo>
                    <a:pt x="17451" y="16486"/>
                    <a:pt x="17446" y="16608"/>
                    <a:pt x="17439" y="16729"/>
                  </a:cubicBezTo>
                  <a:cubicBezTo>
                    <a:pt x="17433" y="16853"/>
                    <a:pt x="17425" y="16979"/>
                    <a:pt x="17411" y="17105"/>
                  </a:cubicBezTo>
                  <a:cubicBezTo>
                    <a:pt x="17402" y="17166"/>
                    <a:pt x="17395" y="17229"/>
                    <a:pt x="17384" y="17290"/>
                  </a:cubicBezTo>
                  <a:cubicBezTo>
                    <a:pt x="17372" y="17352"/>
                    <a:pt x="17359" y="17413"/>
                    <a:pt x="17345" y="17473"/>
                  </a:cubicBezTo>
                  <a:cubicBezTo>
                    <a:pt x="17324" y="17554"/>
                    <a:pt x="17303" y="17635"/>
                    <a:pt x="17278" y="17713"/>
                  </a:cubicBezTo>
                  <a:cubicBezTo>
                    <a:pt x="17255" y="17789"/>
                    <a:pt x="17226" y="17860"/>
                    <a:pt x="17198" y="17934"/>
                  </a:cubicBezTo>
                  <a:cubicBezTo>
                    <a:pt x="17196" y="17937"/>
                    <a:pt x="17195" y="17941"/>
                    <a:pt x="17193" y="17944"/>
                  </a:cubicBezTo>
                  <a:cubicBezTo>
                    <a:pt x="17104" y="18151"/>
                    <a:pt x="17009" y="18354"/>
                    <a:pt x="16903" y="18553"/>
                  </a:cubicBezTo>
                  <a:lnTo>
                    <a:pt x="16903" y="18553"/>
                  </a:lnTo>
                  <a:cubicBezTo>
                    <a:pt x="16903" y="18552"/>
                    <a:pt x="16904" y="18552"/>
                    <a:pt x="16905" y="18551"/>
                  </a:cubicBezTo>
                  <a:lnTo>
                    <a:pt x="16905" y="18551"/>
                  </a:lnTo>
                  <a:cubicBezTo>
                    <a:pt x="16894" y="18574"/>
                    <a:pt x="16880" y="18594"/>
                    <a:pt x="16869" y="18616"/>
                  </a:cubicBezTo>
                  <a:cubicBezTo>
                    <a:pt x="16751" y="18821"/>
                    <a:pt x="16617" y="19019"/>
                    <a:pt x="16478" y="19208"/>
                  </a:cubicBezTo>
                  <a:cubicBezTo>
                    <a:pt x="16446" y="19250"/>
                    <a:pt x="16414" y="19292"/>
                    <a:pt x="16379" y="19330"/>
                  </a:cubicBezTo>
                  <a:cubicBezTo>
                    <a:pt x="16345" y="19368"/>
                    <a:pt x="16309" y="19404"/>
                    <a:pt x="16275" y="19442"/>
                  </a:cubicBezTo>
                  <a:cubicBezTo>
                    <a:pt x="16211" y="19504"/>
                    <a:pt x="16147" y="19565"/>
                    <a:pt x="16082" y="19626"/>
                  </a:cubicBezTo>
                  <a:cubicBezTo>
                    <a:pt x="16019" y="19685"/>
                    <a:pt x="15957" y="19745"/>
                    <a:pt x="15891" y="19800"/>
                  </a:cubicBezTo>
                  <a:cubicBezTo>
                    <a:pt x="15779" y="19893"/>
                    <a:pt x="15667" y="19984"/>
                    <a:pt x="15552" y="20075"/>
                  </a:cubicBezTo>
                  <a:cubicBezTo>
                    <a:pt x="15538" y="20058"/>
                    <a:pt x="15524" y="20042"/>
                    <a:pt x="15511" y="20027"/>
                  </a:cubicBezTo>
                  <a:lnTo>
                    <a:pt x="15511" y="20026"/>
                  </a:lnTo>
                  <a:cubicBezTo>
                    <a:pt x="15509" y="20025"/>
                    <a:pt x="15508" y="20024"/>
                    <a:pt x="15509" y="20024"/>
                  </a:cubicBezTo>
                  <a:cubicBezTo>
                    <a:pt x="15486" y="19995"/>
                    <a:pt x="15466" y="19963"/>
                    <a:pt x="15446" y="19933"/>
                  </a:cubicBezTo>
                  <a:cubicBezTo>
                    <a:pt x="15399" y="19864"/>
                    <a:pt x="15351" y="19794"/>
                    <a:pt x="15305" y="19724"/>
                  </a:cubicBezTo>
                  <a:cubicBezTo>
                    <a:pt x="15259" y="19653"/>
                    <a:pt x="15214" y="19581"/>
                    <a:pt x="15167" y="19510"/>
                  </a:cubicBezTo>
                  <a:cubicBezTo>
                    <a:pt x="15120" y="19436"/>
                    <a:pt x="15070" y="19365"/>
                    <a:pt x="15026" y="19291"/>
                  </a:cubicBezTo>
                  <a:cubicBezTo>
                    <a:pt x="14888" y="19069"/>
                    <a:pt x="14745" y="18849"/>
                    <a:pt x="14606" y="18627"/>
                  </a:cubicBezTo>
                  <a:cubicBezTo>
                    <a:pt x="14574" y="18575"/>
                    <a:pt x="14542" y="18519"/>
                    <a:pt x="14513" y="18463"/>
                  </a:cubicBezTo>
                  <a:cubicBezTo>
                    <a:pt x="14495" y="18426"/>
                    <a:pt x="14481" y="18388"/>
                    <a:pt x="14454" y="18354"/>
                  </a:cubicBezTo>
                  <a:cubicBezTo>
                    <a:pt x="14471" y="18317"/>
                    <a:pt x="14489" y="18280"/>
                    <a:pt x="14506" y="18240"/>
                  </a:cubicBezTo>
                  <a:cubicBezTo>
                    <a:pt x="14546" y="18142"/>
                    <a:pt x="14590" y="18045"/>
                    <a:pt x="14634" y="17947"/>
                  </a:cubicBezTo>
                  <a:cubicBezTo>
                    <a:pt x="14677" y="17847"/>
                    <a:pt x="14728" y="17750"/>
                    <a:pt x="14774" y="17652"/>
                  </a:cubicBezTo>
                  <a:cubicBezTo>
                    <a:pt x="14826" y="17545"/>
                    <a:pt x="14873" y="17436"/>
                    <a:pt x="14921" y="17328"/>
                  </a:cubicBezTo>
                  <a:cubicBezTo>
                    <a:pt x="14997" y="17158"/>
                    <a:pt x="15078" y="16991"/>
                    <a:pt x="15157" y="16821"/>
                  </a:cubicBezTo>
                  <a:cubicBezTo>
                    <a:pt x="15234" y="16655"/>
                    <a:pt x="15311" y="16487"/>
                    <a:pt x="15385" y="16319"/>
                  </a:cubicBezTo>
                  <a:cubicBezTo>
                    <a:pt x="15461" y="16146"/>
                    <a:pt x="15538" y="15976"/>
                    <a:pt x="15615" y="15805"/>
                  </a:cubicBezTo>
                  <a:cubicBezTo>
                    <a:pt x="15691" y="15634"/>
                    <a:pt x="15764" y="15460"/>
                    <a:pt x="15837" y="15288"/>
                  </a:cubicBezTo>
                  <a:cubicBezTo>
                    <a:pt x="15873" y="15205"/>
                    <a:pt x="15906" y="15122"/>
                    <a:pt x="15944" y="15040"/>
                  </a:cubicBezTo>
                  <a:cubicBezTo>
                    <a:pt x="15981" y="14959"/>
                    <a:pt x="16023" y="14877"/>
                    <a:pt x="16060" y="14795"/>
                  </a:cubicBezTo>
                  <a:cubicBezTo>
                    <a:pt x="16138" y="14623"/>
                    <a:pt x="16209" y="14449"/>
                    <a:pt x="16285" y="14276"/>
                  </a:cubicBezTo>
                  <a:cubicBezTo>
                    <a:pt x="16319" y="14194"/>
                    <a:pt x="16357" y="14113"/>
                    <a:pt x="16393" y="14033"/>
                  </a:cubicBezTo>
                  <a:cubicBezTo>
                    <a:pt x="16429" y="13951"/>
                    <a:pt x="16462" y="13869"/>
                    <a:pt x="16498" y="13787"/>
                  </a:cubicBezTo>
                  <a:lnTo>
                    <a:pt x="16549" y="13679"/>
                  </a:lnTo>
                  <a:cubicBezTo>
                    <a:pt x="16549" y="13672"/>
                    <a:pt x="16552" y="13662"/>
                    <a:pt x="16554" y="13654"/>
                  </a:cubicBezTo>
                  <a:cubicBezTo>
                    <a:pt x="16558" y="13644"/>
                    <a:pt x="16562" y="13634"/>
                    <a:pt x="16568" y="13623"/>
                  </a:cubicBezTo>
                  <a:cubicBezTo>
                    <a:pt x="16573" y="13608"/>
                    <a:pt x="16578" y="13592"/>
                    <a:pt x="16584" y="13577"/>
                  </a:cubicBezTo>
                  <a:cubicBezTo>
                    <a:pt x="16591" y="13555"/>
                    <a:pt x="16601" y="13534"/>
                    <a:pt x="16609" y="13514"/>
                  </a:cubicBezTo>
                  <a:cubicBezTo>
                    <a:pt x="16612" y="13505"/>
                    <a:pt x="16616" y="13496"/>
                    <a:pt x="16620" y="13488"/>
                  </a:cubicBezTo>
                  <a:cubicBezTo>
                    <a:pt x="16622" y="13484"/>
                    <a:pt x="16624" y="13481"/>
                    <a:pt x="16625" y="13477"/>
                  </a:cubicBezTo>
                  <a:cubicBezTo>
                    <a:pt x="16633" y="13460"/>
                    <a:pt x="16641" y="13445"/>
                    <a:pt x="16648" y="13429"/>
                  </a:cubicBezTo>
                  <a:cubicBezTo>
                    <a:pt x="16653" y="13420"/>
                    <a:pt x="16657" y="13410"/>
                    <a:pt x="16663" y="13400"/>
                  </a:cubicBezTo>
                  <a:lnTo>
                    <a:pt x="16616" y="13350"/>
                  </a:lnTo>
                  <a:cubicBezTo>
                    <a:pt x="16605" y="13337"/>
                    <a:pt x="16593" y="13323"/>
                    <a:pt x="16581" y="13311"/>
                  </a:cubicBezTo>
                  <a:cubicBezTo>
                    <a:pt x="16575" y="13303"/>
                    <a:pt x="16570" y="13297"/>
                    <a:pt x="16563" y="13290"/>
                  </a:cubicBezTo>
                  <a:cubicBezTo>
                    <a:pt x="16557" y="13283"/>
                    <a:pt x="16552" y="13275"/>
                    <a:pt x="16545" y="13269"/>
                  </a:cubicBezTo>
                  <a:lnTo>
                    <a:pt x="16544" y="13267"/>
                  </a:lnTo>
                  <a:cubicBezTo>
                    <a:pt x="16543" y="13266"/>
                    <a:pt x="16540" y="13265"/>
                    <a:pt x="16539" y="13264"/>
                  </a:cubicBezTo>
                  <a:cubicBezTo>
                    <a:pt x="16523" y="13251"/>
                    <a:pt x="16508" y="13236"/>
                    <a:pt x="16492" y="13223"/>
                  </a:cubicBezTo>
                  <a:cubicBezTo>
                    <a:pt x="16470" y="13200"/>
                    <a:pt x="16447" y="13178"/>
                    <a:pt x="16424" y="13158"/>
                  </a:cubicBezTo>
                  <a:cubicBezTo>
                    <a:pt x="16398" y="13136"/>
                    <a:pt x="16372" y="13115"/>
                    <a:pt x="16344" y="13096"/>
                  </a:cubicBezTo>
                  <a:cubicBezTo>
                    <a:pt x="16315" y="13074"/>
                    <a:pt x="16285" y="13049"/>
                    <a:pt x="16255" y="13027"/>
                  </a:cubicBezTo>
                  <a:cubicBezTo>
                    <a:pt x="16225" y="13004"/>
                    <a:pt x="16196" y="12983"/>
                    <a:pt x="16166" y="12963"/>
                  </a:cubicBezTo>
                  <a:cubicBezTo>
                    <a:pt x="16165" y="12963"/>
                    <a:pt x="16165" y="12962"/>
                    <a:pt x="16163" y="12962"/>
                  </a:cubicBezTo>
                  <a:cubicBezTo>
                    <a:pt x="16163" y="12962"/>
                    <a:pt x="16162" y="12962"/>
                    <a:pt x="16162" y="12961"/>
                  </a:cubicBezTo>
                  <a:cubicBezTo>
                    <a:pt x="16161" y="12961"/>
                    <a:pt x="16161" y="12960"/>
                    <a:pt x="16159" y="12960"/>
                  </a:cubicBezTo>
                  <a:lnTo>
                    <a:pt x="16159" y="12958"/>
                  </a:lnTo>
                  <a:lnTo>
                    <a:pt x="16136" y="12939"/>
                  </a:lnTo>
                  <a:cubicBezTo>
                    <a:pt x="16150" y="12936"/>
                    <a:pt x="16163" y="12932"/>
                    <a:pt x="16178" y="12930"/>
                  </a:cubicBezTo>
                  <a:cubicBezTo>
                    <a:pt x="16227" y="12919"/>
                    <a:pt x="16275" y="12906"/>
                    <a:pt x="16322" y="12893"/>
                  </a:cubicBezTo>
                  <a:cubicBezTo>
                    <a:pt x="16351" y="12883"/>
                    <a:pt x="16380" y="12874"/>
                    <a:pt x="16410" y="12870"/>
                  </a:cubicBezTo>
                  <a:cubicBezTo>
                    <a:pt x="16410" y="12869"/>
                    <a:pt x="16410" y="12869"/>
                    <a:pt x="16411" y="12869"/>
                  </a:cubicBezTo>
                  <a:cubicBezTo>
                    <a:pt x="16411" y="12869"/>
                    <a:pt x="16411" y="12869"/>
                    <a:pt x="16411" y="12870"/>
                  </a:cubicBezTo>
                  <a:cubicBezTo>
                    <a:pt x="16456" y="12865"/>
                    <a:pt x="16501" y="12865"/>
                    <a:pt x="16545" y="12859"/>
                  </a:cubicBezTo>
                  <a:cubicBezTo>
                    <a:pt x="16583" y="12853"/>
                    <a:pt x="16621" y="12846"/>
                    <a:pt x="16658" y="12841"/>
                  </a:cubicBezTo>
                  <a:cubicBezTo>
                    <a:pt x="16675" y="12837"/>
                    <a:pt x="16692" y="12834"/>
                    <a:pt x="16709" y="12831"/>
                  </a:cubicBezTo>
                  <a:cubicBezTo>
                    <a:pt x="16735" y="12826"/>
                    <a:pt x="16760" y="12821"/>
                    <a:pt x="16785" y="12817"/>
                  </a:cubicBezTo>
                  <a:cubicBezTo>
                    <a:pt x="16815" y="12812"/>
                    <a:pt x="16846" y="12808"/>
                    <a:pt x="16875" y="12806"/>
                  </a:cubicBezTo>
                  <a:lnTo>
                    <a:pt x="16877" y="12806"/>
                  </a:lnTo>
                  <a:cubicBezTo>
                    <a:pt x="16878" y="12805"/>
                    <a:pt x="16878" y="12803"/>
                    <a:pt x="16878" y="12801"/>
                  </a:cubicBezTo>
                  <a:cubicBezTo>
                    <a:pt x="16878" y="12800"/>
                    <a:pt x="16879" y="12798"/>
                    <a:pt x="16879" y="12797"/>
                  </a:cubicBezTo>
                  <a:lnTo>
                    <a:pt x="16879" y="12796"/>
                  </a:lnTo>
                  <a:cubicBezTo>
                    <a:pt x="16892" y="12764"/>
                    <a:pt x="16905" y="12731"/>
                    <a:pt x="16917" y="12698"/>
                  </a:cubicBezTo>
                  <a:cubicBezTo>
                    <a:pt x="16921" y="12687"/>
                    <a:pt x="16924" y="12676"/>
                    <a:pt x="16926" y="12663"/>
                  </a:cubicBezTo>
                  <a:cubicBezTo>
                    <a:pt x="16928" y="12653"/>
                    <a:pt x="16932" y="12643"/>
                    <a:pt x="16935" y="12633"/>
                  </a:cubicBezTo>
                  <a:cubicBezTo>
                    <a:pt x="16943" y="12602"/>
                    <a:pt x="16953" y="12570"/>
                    <a:pt x="16964" y="12540"/>
                  </a:cubicBezTo>
                  <a:cubicBezTo>
                    <a:pt x="16974" y="12509"/>
                    <a:pt x="16983" y="12475"/>
                    <a:pt x="17000" y="12445"/>
                  </a:cubicBezTo>
                  <a:cubicBezTo>
                    <a:pt x="17003" y="12440"/>
                    <a:pt x="17007" y="12434"/>
                    <a:pt x="17012" y="12430"/>
                  </a:cubicBezTo>
                  <a:cubicBezTo>
                    <a:pt x="17028" y="12385"/>
                    <a:pt x="17041" y="12340"/>
                    <a:pt x="17059" y="12296"/>
                  </a:cubicBezTo>
                  <a:cubicBezTo>
                    <a:pt x="17093" y="12199"/>
                    <a:pt x="17134" y="12106"/>
                    <a:pt x="17169" y="12008"/>
                  </a:cubicBezTo>
                  <a:cubicBezTo>
                    <a:pt x="17203" y="11908"/>
                    <a:pt x="17230" y="11805"/>
                    <a:pt x="17260" y="11704"/>
                  </a:cubicBezTo>
                  <a:cubicBezTo>
                    <a:pt x="17277" y="11646"/>
                    <a:pt x="17291" y="11588"/>
                    <a:pt x="17307" y="11530"/>
                  </a:cubicBezTo>
                  <a:cubicBezTo>
                    <a:pt x="17322" y="11470"/>
                    <a:pt x="17340" y="11412"/>
                    <a:pt x="17356" y="11353"/>
                  </a:cubicBezTo>
                  <a:cubicBezTo>
                    <a:pt x="17358" y="11351"/>
                    <a:pt x="17358" y="11348"/>
                    <a:pt x="17359" y="11346"/>
                  </a:cubicBezTo>
                  <a:lnTo>
                    <a:pt x="17361" y="11346"/>
                  </a:lnTo>
                  <a:cubicBezTo>
                    <a:pt x="17366" y="11327"/>
                    <a:pt x="17370" y="11308"/>
                    <a:pt x="17375" y="11290"/>
                  </a:cubicBezTo>
                  <a:cubicBezTo>
                    <a:pt x="17377" y="11280"/>
                    <a:pt x="17380" y="11270"/>
                    <a:pt x="17382" y="11260"/>
                  </a:cubicBezTo>
                  <a:close/>
                  <a:moveTo>
                    <a:pt x="17427" y="22157"/>
                  </a:moveTo>
                  <a:cubicBezTo>
                    <a:pt x="17427" y="22208"/>
                    <a:pt x="17427" y="22259"/>
                    <a:pt x="17429" y="22311"/>
                  </a:cubicBezTo>
                  <a:cubicBezTo>
                    <a:pt x="17430" y="22431"/>
                    <a:pt x="17434" y="22553"/>
                    <a:pt x="17437" y="22674"/>
                  </a:cubicBezTo>
                  <a:lnTo>
                    <a:pt x="17437" y="22673"/>
                  </a:lnTo>
                  <a:cubicBezTo>
                    <a:pt x="17438" y="22751"/>
                    <a:pt x="17437" y="22831"/>
                    <a:pt x="17443" y="22909"/>
                  </a:cubicBezTo>
                  <a:cubicBezTo>
                    <a:pt x="17448" y="22971"/>
                    <a:pt x="17451" y="23032"/>
                    <a:pt x="17452" y="23093"/>
                  </a:cubicBezTo>
                  <a:cubicBezTo>
                    <a:pt x="17443" y="23076"/>
                    <a:pt x="17433" y="23059"/>
                    <a:pt x="17426" y="23041"/>
                  </a:cubicBezTo>
                  <a:cubicBezTo>
                    <a:pt x="17401" y="22992"/>
                    <a:pt x="17376" y="22942"/>
                    <a:pt x="17350" y="22894"/>
                  </a:cubicBezTo>
                  <a:cubicBezTo>
                    <a:pt x="17322" y="22838"/>
                    <a:pt x="17291" y="22783"/>
                    <a:pt x="17261" y="22729"/>
                  </a:cubicBezTo>
                  <a:cubicBezTo>
                    <a:pt x="17247" y="22701"/>
                    <a:pt x="17232" y="22674"/>
                    <a:pt x="17217" y="22647"/>
                  </a:cubicBezTo>
                  <a:cubicBezTo>
                    <a:pt x="17201" y="22617"/>
                    <a:pt x="17184" y="22589"/>
                    <a:pt x="17167" y="22559"/>
                  </a:cubicBezTo>
                  <a:cubicBezTo>
                    <a:pt x="17152" y="22529"/>
                    <a:pt x="17137" y="22502"/>
                    <a:pt x="17122" y="22473"/>
                  </a:cubicBezTo>
                  <a:cubicBezTo>
                    <a:pt x="17117" y="22462"/>
                    <a:pt x="17110" y="22454"/>
                    <a:pt x="17105" y="22444"/>
                  </a:cubicBezTo>
                  <a:cubicBezTo>
                    <a:pt x="17122" y="22429"/>
                    <a:pt x="17138" y="22415"/>
                    <a:pt x="17157" y="22399"/>
                  </a:cubicBezTo>
                  <a:cubicBezTo>
                    <a:pt x="17249" y="22321"/>
                    <a:pt x="17337" y="22238"/>
                    <a:pt x="17427" y="22157"/>
                  </a:cubicBezTo>
                  <a:close/>
                  <a:moveTo>
                    <a:pt x="16141" y="23209"/>
                  </a:moveTo>
                  <a:cubicBezTo>
                    <a:pt x="16139" y="23211"/>
                    <a:pt x="16138" y="23212"/>
                    <a:pt x="16136" y="23213"/>
                  </a:cubicBezTo>
                  <a:lnTo>
                    <a:pt x="16136" y="23213"/>
                  </a:lnTo>
                  <a:cubicBezTo>
                    <a:pt x="16138" y="23212"/>
                    <a:pt x="16139" y="23211"/>
                    <a:pt x="16141" y="23209"/>
                  </a:cubicBezTo>
                  <a:close/>
                  <a:moveTo>
                    <a:pt x="14491" y="20964"/>
                  </a:moveTo>
                  <a:cubicBezTo>
                    <a:pt x="14503" y="21001"/>
                    <a:pt x="14517" y="21037"/>
                    <a:pt x="14530" y="21074"/>
                  </a:cubicBezTo>
                  <a:cubicBezTo>
                    <a:pt x="14561" y="21166"/>
                    <a:pt x="14588" y="21256"/>
                    <a:pt x="14623" y="21347"/>
                  </a:cubicBezTo>
                  <a:cubicBezTo>
                    <a:pt x="14654" y="21426"/>
                    <a:pt x="14688" y="21504"/>
                    <a:pt x="14729" y="21580"/>
                  </a:cubicBezTo>
                  <a:cubicBezTo>
                    <a:pt x="14728" y="21576"/>
                    <a:pt x="14724" y="21573"/>
                    <a:pt x="14723" y="21570"/>
                  </a:cubicBezTo>
                  <a:lnTo>
                    <a:pt x="14723" y="21570"/>
                  </a:lnTo>
                  <a:cubicBezTo>
                    <a:pt x="14733" y="21583"/>
                    <a:pt x="14741" y="21599"/>
                    <a:pt x="14748" y="21614"/>
                  </a:cubicBezTo>
                  <a:cubicBezTo>
                    <a:pt x="14749" y="21617"/>
                    <a:pt x="14752" y="21621"/>
                    <a:pt x="14753" y="21625"/>
                  </a:cubicBezTo>
                  <a:lnTo>
                    <a:pt x="14784" y="21687"/>
                  </a:lnTo>
                  <a:cubicBezTo>
                    <a:pt x="14806" y="21730"/>
                    <a:pt x="14827" y="21772"/>
                    <a:pt x="14851" y="21812"/>
                  </a:cubicBezTo>
                  <a:cubicBezTo>
                    <a:pt x="14876" y="21854"/>
                    <a:pt x="14901" y="21897"/>
                    <a:pt x="14928" y="21939"/>
                  </a:cubicBezTo>
                  <a:cubicBezTo>
                    <a:pt x="14973" y="22012"/>
                    <a:pt x="15015" y="22087"/>
                    <a:pt x="15062" y="22159"/>
                  </a:cubicBezTo>
                  <a:cubicBezTo>
                    <a:pt x="15160" y="22314"/>
                    <a:pt x="15262" y="22466"/>
                    <a:pt x="15368" y="22616"/>
                  </a:cubicBezTo>
                  <a:cubicBezTo>
                    <a:pt x="15469" y="22756"/>
                    <a:pt x="15579" y="22891"/>
                    <a:pt x="15696" y="23018"/>
                  </a:cubicBezTo>
                  <a:cubicBezTo>
                    <a:pt x="15742" y="23069"/>
                    <a:pt x="15788" y="23121"/>
                    <a:pt x="15842" y="23164"/>
                  </a:cubicBezTo>
                  <a:cubicBezTo>
                    <a:pt x="15856" y="23175"/>
                    <a:pt x="15868" y="23185"/>
                    <a:pt x="15881" y="23196"/>
                  </a:cubicBezTo>
                  <a:cubicBezTo>
                    <a:pt x="15837" y="23232"/>
                    <a:pt x="15794" y="23271"/>
                    <a:pt x="15752" y="23312"/>
                  </a:cubicBezTo>
                  <a:cubicBezTo>
                    <a:pt x="15687" y="23374"/>
                    <a:pt x="15625" y="23436"/>
                    <a:pt x="15562" y="23498"/>
                  </a:cubicBezTo>
                  <a:cubicBezTo>
                    <a:pt x="15484" y="23573"/>
                    <a:pt x="15407" y="23648"/>
                    <a:pt x="15330" y="23726"/>
                  </a:cubicBezTo>
                  <a:lnTo>
                    <a:pt x="15330" y="23726"/>
                  </a:lnTo>
                  <a:cubicBezTo>
                    <a:pt x="15331" y="23725"/>
                    <a:pt x="15331" y="23724"/>
                    <a:pt x="15331" y="23724"/>
                  </a:cubicBezTo>
                  <a:lnTo>
                    <a:pt x="15331" y="23724"/>
                  </a:lnTo>
                  <a:cubicBezTo>
                    <a:pt x="15326" y="23731"/>
                    <a:pt x="15320" y="23736"/>
                    <a:pt x="15315" y="23741"/>
                  </a:cubicBezTo>
                  <a:cubicBezTo>
                    <a:pt x="15270" y="23784"/>
                    <a:pt x="15224" y="23825"/>
                    <a:pt x="15175" y="23864"/>
                  </a:cubicBezTo>
                  <a:cubicBezTo>
                    <a:pt x="15172" y="23866"/>
                    <a:pt x="15170" y="23869"/>
                    <a:pt x="15166" y="23871"/>
                  </a:cubicBezTo>
                  <a:cubicBezTo>
                    <a:pt x="15144" y="23887"/>
                    <a:pt x="15123" y="23905"/>
                    <a:pt x="15102" y="23922"/>
                  </a:cubicBezTo>
                  <a:cubicBezTo>
                    <a:pt x="15095" y="23903"/>
                    <a:pt x="15084" y="23890"/>
                    <a:pt x="15067" y="23877"/>
                  </a:cubicBezTo>
                  <a:cubicBezTo>
                    <a:pt x="15041" y="23860"/>
                    <a:pt x="15017" y="23836"/>
                    <a:pt x="14991" y="23817"/>
                  </a:cubicBezTo>
                  <a:cubicBezTo>
                    <a:pt x="14934" y="23773"/>
                    <a:pt x="14878" y="23730"/>
                    <a:pt x="14825" y="23684"/>
                  </a:cubicBezTo>
                  <a:cubicBezTo>
                    <a:pt x="14798" y="23659"/>
                    <a:pt x="14769" y="23635"/>
                    <a:pt x="14741" y="23611"/>
                  </a:cubicBezTo>
                  <a:cubicBezTo>
                    <a:pt x="14695" y="23568"/>
                    <a:pt x="14650" y="23523"/>
                    <a:pt x="14607" y="23477"/>
                  </a:cubicBezTo>
                  <a:cubicBezTo>
                    <a:pt x="14566" y="23433"/>
                    <a:pt x="14524" y="23392"/>
                    <a:pt x="14483" y="23350"/>
                  </a:cubicBezTo>
                  <a:cubicBezTo>
                    <a:pt x="14409" y="23263"/>
                    <a:pt x="14346" y="23167"/>
                    <a:pt x="14280" y="23074"/>
                  </a:cubicBezTo>
                  <a:cubicBezTo>
                    <a:pt x="14195" y="22942"/>
                    <a:pt x="14118" y="22808"/>
                    <a:pt x="14039" y="22674"/>
                  </a:cubicBezTo>
                  <a:cubicBezTo>
                    <a:pt x="13964" y="22548"/>
                    <a:pt x="13895" y="22417"/>
                    <a:pt x="13829" y="22286"/>
                  </a:cubicBezTo>
                  <a:cubicBezTo>
                    <a:pt x="13762" y="22143"/>
                    <a:pt x="13702" y="21998"/>
                    <a:pt x="13650" y="21849"/>
                  </a:cubicBezTo>
                  <a:cubicBezTo>
                    <a:pt x="13613" y="21738"/>
                    <a:pt x="13586" y="21621"/>
                    <a:pt x="13562" y="21506"/>
                  </a:cubicBezTo>
                  <a:cubicBezTo>
                    <a:pt x="13560" y="21491"/>
                    <a:pt x="13557" y="21478"/>
                    <a:pt x="13555" y="21464"/>
                  </a:cubicBezTo>
                  <a:cubicBezTo>
                    <a:pt x="13585" y="21451"/>
                    <a:pt x="13613" y="21436"/>
                    <a:pt x="13640" y="21420"/>
                  </a:cubicBezTo>
                  <a:lnTo>
                    <a:pt x="13642" y="21420"/>
                  </a:lnTo>
                  <a:cubicBezTo>
                    <a:pt x="13642" y="21419"/>
                    <a:pt x="13643" y="21419"/>
                    <a:pt x="13643" y="21419"/>
                  </a:cubicBezTo>
                  <a:lnTo>
                    <a:pt x="13645" y="21419"/>
                  </a:lnTo>
                  <a:cubicBezTo>
                    <a:pt x="13646" y="21419"/>
                    <a:pt x="13646" y="21418"/>
                    <a:pt x="13646" y="21418"/>
                  </a:cubicBezTo>
                  <a:cubicBezTo>
                    <a:pt x="13646" y="21418"/>
                    <a:pt x="13646" y="21419"/>
                    <a:pt x="13646" y="21419"/>
                  </a:cubicBezTo>
                  <a:cubicBezTo>
                    <a:pt x="13648" y="21418"/>
                    <a:pt x="13649" y="21418"/>
                    <a:pt x="13650" y="21416"/>
                  </a:cubicBezTo>
                  <a:lnTo>
                    <a:pt x="13648" y="21416"/>
                  </a:lnTo>
                  <a:cubicBezTo>
                    <a:pt x="13691" y="21392"/>
                    <a:pt x="13736" y="21368"/>
                    <a:pt x="13778" y="21346"/>
                  </a:cubicBezTo>
                  <a:cubicBezTo>
                    <a:pt x="13929" y="21260"/>
                    <a:pt x="14077" y="21172"/>
                    <a:pt x="14231" y="21094"/>
                  </a:cubicBezTo>
                  <a:cubicBezTo>
                    <a:pt x="14305" y="21055"/>
                    <a:pt x="14382" y="21019"/>
                    <a:pt x="14456" y="20981"/>
                  </a:cubicBezTo>
                  <a:cubicBezTo>
                    <a:pt x="14469" y="20975"/>
                    <a:pt x="14480" y="20970"/>
                    <a:pt x="14491" y="20964"/>
                  </a:cubicBezTo>
                  <a:close/>
                  <a:moveTo>
                    <a:pt x="13501" y="21969"/>
                  </a:moveTo>
                  <a:cubicBezTo>
                    <a:pt x="13503" y="21975"/>
                    <a:pt x="13505" y="21980"/>
                    <a:pt x="13508" y="21987"/>
                  </a:cubicBezTo>
                  <a:cubicBezTo>
                    <a:pt x="13540" y="22070"/>
                    <a:pt x="13571" y="22155"/>
                    <a:pt x="13608" y="22235"/>
                  </a:cubicBezTo>
                  <a:cubicBezTo>
                    <a:pt x="13645" y="22319"/>
                    <a:pt x="13685" y="22401"/>
                    <a:pt x="13728" y="22482"/>
                  </a:cubicBezTo>
                  <a:cubicBezTo>
                    <a:pt x="13812" y="22640"/>
                    <a:pt x="13902" y="22795"/>
                    <a:pt x="13994" y="22947"/>
                  </a:cubicBezTo>
                  <a:cubicBezTo>
                    <a:pt x="14040" y="23024"/>
                    <a:pt x="14084" y="23100"/>
                    <a:pt x="14134" y="23172"/>
                  </a:cubicBezTo>
                  <a:cubicBezTo>
                    <a:pt x="14185" y="23245"/>
                    <a:pt x="14233" y="23318"/>
                    <a:pt x="14288" y="23388"/>
                  </a:cubicBezTo>
                  <a:cubicBezTo>
                    <a:pt x="14345" y="23460"/>
                    <a:pt x="14411" y="23522"/>
                    <a:pt x="14474" y="23587"/>
                  </a:cubicBezTo>
                  <a:lnTo>
                    <a:pt x="14480" y="23594"/>
                  </a:lnTo>
                  <a:cubicBezTo>
                    <a:pt x="14479" y="23594"/>
                    <a:pt x="14479" y="23594"/>
                    <a:pt x="14479" y="23595"/>
                  </a:cubicBezTo>
                  <a:cubicBezTo>
                    <a:pt x="14453" y="23622"/>
                    <a:pt x="14429" y="23651"/>
                    <a:pt x="14407" y="23679"/>
                  </a:cubicBezTo>
                  <a:cubicBezTo>
                    <a:pt x="14321" y="23785"/>
                    <a:pt x="14227" y="23884"/>
                    <a:pt x="14129" y="23979"/>
                  </a:cubicBezTo>
                  <a:lnTo>
                    <a:pt x="14129" y="23978"/>
                  </a:lnTo>
                  <a:cubicBezTo>
                    <a:pt x="14082" y="24041"/>
                    <a:pt x="14022" y="24086"/>
                    <a:pt x="13965" y="24132"/>
                  </a:cubicBezTo>
                  <a:cubicBezTo>
                    <a:pt x="13912" y="24175"/>
                    <a:pt x="13859" y="24220"/>
                    <a:pt x="13803" y="24261"/>
                  </a:cubicBezTo>
                  <a:cubicBezTo>
                    <a:pt x="13742" y="24304"/>
                    <a:pt x="13681" y="24348"/>
                    <a:pt x="13619" y="24387"/>
                  </a:cubicBezTo>
                  <a:cubicBezTo>
                    <a:pt x="13556" y="24428"/>
                    <a:pt x="13492" y="24466"/>
                    <a:pt x="13425" y="24504"/>
                  </a:cubicBezTo>
                  <a:cubicBezTo>
                    <a:pt x="13374" y="24530"/>
                    <a:pt x="13320" y="24556"/>
                    <a:pt x="13265" y="24578"/>
                  </a:cubicBezTo>
                  <a:cubicBezTo>
                    <a:pt x="13239" y="24588"/>
                    <a:pt x="13215" y="24596"/>
                    <a:pt x="13189" y="24602"/>
                  </a:cubicBezTo>
                  <a:cubicBezTo>
                    <a:pt x="13170" y="24607"/>
                    <a:pt x="13153" y="24608"/>
                    <a:pt x="13133" y="24610"/>
                  </a:cubicBezTo>
                  <a:cubicBezTo>
                    <a:pt x="13110" y="24613"/>
                    <a:pt x="13086" y="24613"/>
                    <a:pt x="13062" y="24613"/>
                  </a:cubicBezTo>
                  <a:cubicBezTo>
                    <a:pt x="13041" y="24612"/>
                    <a:pt x="13021" y="24609"/>
                    <a:pt x="13002" y="24607"/>
                  </a:cubicBezTo>
                  <a:lnTo>
                    <a:pt x="13000" y="24607"/>
                  </a:lnTo>
                  <a:cubicBezTo>
                    <a:pt x="12992" y="24606"/>
                    <a:pt x="12981" y="24603"/>
                    <a:pt x="12972" y="24601"/>
                  </a:cubicBezTo>
                  <a:cubicBezTo>
                    <a:pt x="12958" y="24596"/>
                    <a:pt x="12945" y="24592"/>
                    <a:pt x="12933" y="24586"/>
                  </a:cubicBezTo>
                  <a:cubicBezTo>
                    <a:pt x="12921" y="24580"/>
                    <a:pt x="12907" y="24572"/>
                    <a:pt x="12895" y="24566"/>
                  </a:cubicBezTo>
                  <a:cubicBezTo>
                    <a:pt x="12882" y="24557"/>
                    <a:pt x="12871" y="24549"/>
                    <a:pt x="12860" y="24541"/>
                  </a:cubicBezTo>
                  <a:cubicBezTo>
                    <a:pt x="12856" y="24537"/>
                    <a:pt x="12852" y="24535"/>
                    <a:pt x="12848" y="24530"/>
                  </a:cubicBezTo>
                  <a:cubicBezTo>
                    <a:pt x="12845" y="24529"/>
                    <a:pt x="12844" y="24526"/>
                    <a:pt x="12843" y="24525"/>
                  </a:cubicBezTo>
                  <a:cubicBezTo>
                    <a:pt x="12835" y="24511"/>
                    <a:pt x="12826" y="24498"/>
                    <a:pt x="12818" y="24484"/>
                  </a:cubicBezTo>
                  <a:cubicBezTo>
                    <a:pt x="12817" y="24480"/>
                    <a:pt x="12815" y="24478"/>
                    <a:pt x="12814" y="24474"/>
                  </a:cubicBezTo>
                  <a:cubicBezTo>
                    <a:pt x="12812" y="24464"/>
                    <a:pt x="12809" y="24457"/>
                    <a:pt x="12808" y="24449"/>
                  </a:cubicBezTo>
                  <a:cubicBezTo>
                    <a:pt x="12808" y="24444"/>
                    <a:pt x="12807" y="24438"/>
                    <a:pt x="12807" y="24432"/>
                  </a:cubicBezTo>
                  <a:cubicBezTo>
                    <a:pt x="12807" y="24428"/>
                    <a:pt x="12807" y="24425"/>
                    <a:pt x="12805" y="24421"/>
                  </a:cubicBezTo>
                  <a:cubicBezTo>
                    <a:pt x="12807" y="24420"/>
                    <a:pt x="12808" y="24417"/>
                    <a:pt x="12808" y="24416"/>
                  </a:cubicBezTo>
                  <a:lnTo>
                    <a:pt x="12809" y="24415"/>
                  </a:lnTo>
                  <a:cubicBezTo>
                    <a:pt x="12813" y="24410"/>
                    <a:pt x="12817" y="24402"/>
                    <a:pt x="12822" y="24397"/>
                  </a:cubicBezTo>
                  <a:cubicBezTo>
                    <a:pt x="12822" y="24396"/>
                    <a:pt x="12824" y="24396"/>
                    <a:pt x="12824" y="24396"/>
                  </a:cubicBezTo>
                  <a:cubicBezTo>
                    <a:pt x="12844" y="24381"/>
                    <a:pt x="12865" y="24368"/>
                    <a:pt x="12886" y="24356"/>
                  </a:cubicBezTo>
                  <a:cubicBezTo>
                    <a:pt x="12972" y="24314"/>
                    <a:pt x="13057" y="24271"/>
                    <a:pt x="13140" y="24226"/>
                  </a:cubicBezTo>
                  <a:cubicBezTo>
                    <a:pt x="13184" y="24203"/>
                    <a:pt x="13227" y="24183"/>
                    <a:pt x="13267" y="24155"/>
                  </a:cubicBezTo>
                  <a:cubicBezTo>
                    <a:pt x="13294" y="24138"/>
                    <a:pt x="13319" y="24121"/>
                    <a:pt x="13342" y="24098"/>
                  </a:cubicBezTo>
                  <a:cubicBezTo>
                    <a:pt x="13347" y="24093"/>
                    <a:pt x="13351" y="24088"/>
                    <a:pt x="13354" y="24083"/>
                  </a:cubicBezTo>
                  <a:lnTo>
                    <a:pt x="13273" y="24083"/>
                  </a:lnTo>
                  <a:cubicBezTo>
                    <a:pt x="13273" y="24082"/>
                    <a:pt x="13273" y="24082"/>
                    <a:pt x="13273" y="24082"/>
                  </a:cubicBezTo>
                  <a:cubicBezTo>
                    <a:pt x="13273" y="24082"/>
                    <a:pt x="13273" y="24083"/>
                    <a:pt x="13272" y="24083"/>
                  </a:cubicBezTo>
                  <a:lnTo>
                    <a:pt x="13266" y="24083"/>
                  </a:lnTo>
                  <a:cubicBezTo>
                    <a:pt x="13216" y="24095"/>
                    <a:pt x="13165" y="24107"/>
                    <a:pt x="13114" y="24121"/>
                  </a:cubicBezTo>
                  <a:cubicBezTo>
                    <a:pt x="13030" y="24142"/>
                    <a:pt x="12946" y="24169"/>
                    <a:pt x="12861" y="24189"/>
                  </a:cubicBezTo>
                  <a:cubicBezTo>
                    <a:pt x="12787" y="24206"/>
                    <a:pt x="12713" y="24220"/>
                    <a:pt x="12638" y="24232"/>
                  </a:cubicBezTo>
                  <a:lnTo>
                    <a:pt x="12633" y="24232"/>
                  </a:lnTo>
                  <a:cubicBezTo>
                    <a:pt x="12610" y="24237"/>
                    <a:pt x="12586" y="24241"/>
                    <a:pt x="12563" y="24246"/>
                  </a:cubicBezTo>
                  <a:cubicBezTo>
                    <a:pt x="12549" y="24247"/>
                    <a:pt x="12535" y="24248"/>
                    <a:pt x="12520" y="24248"/>
                  </a:cubicBezTo>
                  <a:cubicBezTo>
                    <a:pt x="12513" y="24248"/>
                    <a:pt x="12505" y="24247"/>
                    <a:pt x="12496" y="24246"/>
                  </a:cubicBezTo>
                  <a:cubicBezTo>
                    <a:pt x="12492" y="24246"/>
                    <a:pt x="12487" y="24245"/>
                    <a:pt x="12483" y="24242"/>
                  </a:cubicBezTo>
                  <a:cubicBezTo>
                    <a:pt x="12478" y="24241"/>
                    <a:pt x="12474" y="24240"/>
                    <a:pt x="12469" y="24239"/>
                  </a:cubicBezTo>
                  <a:cubicBezTo>
                    <a:pt x="12465" y="24237"/>
                    <a:pt x="12462" y="24236"/>
                    <a:pt x="12458" y="24234"/>
                  </a:cubicBezTo>
                  <a:cubicBezTo>
                    <a:pt x="12453" y="24231"/>
                    <a:pt x="12450" y="24229"/>
                    <a:pt x="12446" y="24226"/>
                  </a:cubicBezTo>
                  <a:lnTo>
                    <a:pt x="12442" y="24222"/>
                  </a:lnTo>
                  <a:cubicBezTo>
                    <a:pt x="12432" y="24214"/>
                    <a:pt x="12426" y="24203"/>
                    <a:pt x="12419" y="24194"/>
                  </a:cubicBezTo>
                  <a:cubicBezTo>
                    <a:pt x="12417" y="24190"/>
                    <a:pt x="12415" y="24186"/>
                    <a:pt x="12412" y="24183"/>
                  </a:cubicBezTo>
                  <a:lnTo>
                    <a:pt x="12405" y="24167"/>
                  </a:lnTo>
                  <a:cubicBezTo>
                    <a:pt x="12401" y="24159"/>
                    <a:pt x="12399" y="24151"/>
                    <a:pt x="12398" y="24143"/>
                  </a:cubicBezTo>
                  <a:cubicBezTo>
                    <a:pt x="12396" y="24138"/>
                    <a:pt x="12396" y="24133"/>
                    <a:pt x="12395" y="24128"/>
                  </a:cubicBezTo>
                  <a:cubicBezTo>
                    <a:pt x="12394" y="24112"/>
                    <a:pt x="12393" y="24097"/>
                    <a:pt x="12393" y="24080"/>
                  </a:cubicBezTo>
                  <a:cubicBezTo>
                    <a:pt x="12393" y="24075"/>
                    <a:pt x="12393" y="24068"/>
                    <a:pt x="12394" y="24064"/>
                  </a:cubicBezTo>
                  <a:cubicBezTo>
                    <a:pt x="12395" y="24059"/>
                    <a:pt x="12395" y="24055"/>
                    <a:pt x="12396" y="24047"/>
                  </a:cubicBezTo>
                  <a:cubicBezTo>
                    <a:pt x="12400" y="24036"/>
                    <a:pt x="12405" y="24026"/>
                    <a:pt x="12409" y="24014"/>
                  </a:cubicBezTo>
                  <a:lnTo>
                    <a:pt x="12427" y="23979"/>
                  </a:lnTo>
                  <a:cubicBezTo>
                    <a:pt x="12431" y="23974"/>
                    <a:pt x="12435" y="23969"/>
                    <a:pt x="12440" y="23963"/>
                  </a:cubicBezTo>
                  <a:cubicBezTo>
                    <a:pt x="12443" y="23959"/>
                    <a:pt x="12447" y="23954"/>
                    <a:pt x="12451" y="23949"/>
                  </a:cubicBezTo>
                  <a:cubicBezTo>
                    <a:pt x="12455" y="23946"/>
                    <a:pt x="12458" y="23942"/>
                    <a:pt x="12462" y="23939"/>
                  </a:cubicBezTo>
                  <a:cubicBezTo>
                    <a:pt x="12467" y="23931"/>
                    <a:pt x="12473" y="23922"/>
                    <a:pt x="12479" y="23913"/>
                  </a:cubicBezTo>
                  <a:lnTo>
                    <a:pt x="12481" y="23912"/>
                  </a:lnTo>
                  <a:lnTo>
                    <a:pt x="12496" y="23893"/>
                  </a:lnTo>
                  <a:cubicBezTo>
                    <a:pt x="12508" y="23881"/>
                    <a:pt x="12518" y="23870"/>
                    <a:pt x="12530" y="23860"/>
                  </a:cubicBezTo>
                  <a:cubicBezTo>
                    <a:pt x="12550" y="23843"/>
                    <a:pt x="12570" y="23828"/>
                    <a:pt x="12589" y="23810"/>
                  </a:cubicBezTo>
                  <a:cubicBezTo>
                    <a:pt x="12602" y="23801"/>
                    <a:pt x="12615" y="23789"/>
                    <a:pt x="12626" y="23778"/>
                  </a:cubicBezTo>
                  <a:lnTo>
                    <a:pt x="12626" y="23777"/>
                  </a:lnTo>
                  <a:cubicBezTo>
                    <a:pt x="12638" y="23766"/>
                    <a:pt x="12651" y="23754"/>
                    <a:pt x="12664" y="23743"/>
                  </a:cubicBezTo>
                  <a:cubicBezTo>
                    <a:pt x="12675" y="23733"/>
                    <a:pt x="12687" y="23722"/>
                    <a:pt x="12700" y="23714"/>
                  </a:cubicBezTo>
                  <a:cubicBezTo>
                    <a:pt x="12736" y="23685"/>
                    <a:pt x="12775" y="23658"/>
                    <a:pt x="12814" y="23635"/>
                  </a:cubicBezTo>
                  <a:lnTo>
                    <a:pt x="12849" y="23616"/>
                  </a:lnTo>
                  <a:lnTo>
                    <a:pt x="12884" y="23596"/>
                  </a:lnTo>
                  <a:cubicBezTo>
                    <a:pt x="12886" y="23595"/>
                    <a:pt x="12890" y="23593"/>
                    <a:pt x="12894" y="23592"/>
                  </a:cubicBezTo>
                  <a:cubicBezTo>
                    <a:pt x="12890" y="23592"/>
                    <a:pt x="12885" y="23592"/>
                    <a:pt x="12881" y="23594"/>
                  </a:cubicBezTo>
                  <a:lnTo>
                    <a:pt x="12880" y="23592"/>
                  </a:lnTo>
                  <a:cubicBezTo>
                    <a:pt x="12876" y="23592"/>
                    <a:pt x="12873" y="23594"/>
                    <a:pt x="12868" y="23594"/>
                  </a:cubicBezTo>
                  <a:cubicBezTo>
                    <a:pt x="12858" y="23595"/>
                    <a:pt x="12847" y="23596"/>
                    <a:pt x="12835" y="23596"/>
                  </a:cubicBezTo>
                  <a:cubicBezTo>
                    <a:pt x="12834" y="23596"/>
                    <a:pt x="12832" y="23597"/>
                    <a:pt x="12829" y="23597"/>
                  </a:cubicBezTo>
                  <a:lnTo>
                    <a:pt x="12821" y="23597"/>
                  </a:lnTo>
                  <a:cubicBezTo>
                    <a:pt x="12818" y="23600"/>
                    <a:pt x="12814" y="23600"/>
                    <a:pt x="12811" y="23600"/>
                  </a:cubicBezTo>
                  <a:lnTo>
                    <a:pt x="12809" y="23600"/>
                  </a:lnTo>
                  <a:cubicBezTo>
                    <a:pt x="12781" y="23605"/>
                    <a:pt x="12752" y="23611"/>
                    <a:pt x="12724" y="23617"/>
                  </a:cubicBezTo>
                  <a:cubicBezTo>
                    <a:pt x="12709" y="23621"/>
                    <a:pt x="12695" y="23625"/>
                    <a:pt x="12679" y="23627"/>
                  </a:cubicBezTo>
                  <a:cubicBezTo>
                    <a:pt x="12664" y="23632"/>
                    <a:pt x="12648" y="23634"/>
                    <a:pt x="12634" y="23638"/>
                  </a:cubicBezTo>
                  <a:lnTo>
                    <a:pt x="12633" y="23638"/>
                  </a:lnTo>
                  <a:lnTo>
                    <a:pt x="12632" y="23639"/>
                  </a:lnTo>
                  <a:lnTo>
                    <a:pt x="12623" y="23639"/>
                  </a:lnTo>
                  <a:lnTo>
                    <a:pt x="12623" y="23641"/>
                  </a:lnTo>
                  <a:lnTo>
                    <a:pt x="12617" y="23641"/>
                  </a:lnTo>
                  <a:cubicBezTo>
                    <a:pt x="12616" y="23641"/>
                    <a:pt x="12615" y="23642"/>
                    <a:pt x="12613" y="23642"/>
                  </a:cubicBezTo>
                  <a:cubicBezTo>
                    <a:pt x="12612" y="23642"/>
                    <a:pt x="12612" y="23643"/>
                    <a:pt x="12612" y="23643"/>
                  </a:cubicBezTo>
                  <a:cubicBezTo>
                    <a:pt x="12612" y="23643"/>
                    <a:pt x="12612" y="23642"/>
                    <a:pt x="12612" y="23642"/>
                  </a:cubicBezTo>
                  <a:lnTo>
                    <a:pt x="12610" y="23642"/>
                  </a:lnTo>
                  <a:lnTo>
                    <a:pt x="12610" y="23643"/>
                  </a:lnTo>
                  <a:lnTo>
                    <a:pt x="12607" y="23643"/>
                  </a:lnTo>
                  <a:cubicBezTo>
                    <a:pt x="12606" y="23643"/>
                    <a:pt x="12606" y="23643"/>
                    <a:pt x="12606" y="23643"/>
                  </a:cubicBezTo>
                  <a:cubicBezTo>
                    <a:pt x="12605" y="23643"/>
                    <a:pt x="12605" y="23643"/>
                    <a:pt x="12605" y="23643"/>
                  </a:cubicBezTo>
                  <a:cubicBezTo>
                    <a:pt x="12603" y="23643"/>
                    <a:pt x="12603" y="23643"/>
                    <a:pt x="12603" y="23643"/>
                  </a:cubicBezTo>
                  <a:cubicBezTo>
                    <a:pt x="12603" y="23643"/>
                    <a:pt x="12603" y="23643"/>
                    <a:pt x="12603" y="23643"/>
                  </a:cubicBezTo>
                  <a:lnTo>
                    <a:pt x="12600" y="23643"/>
                  </a:lnTo>
                  <a:cubicBezTo>
                    <a:pt x="12596" y="23643"/>
                    <a:pt x="12595" y="23644"/>
                    <a:pt x="12592" y="23644"/>
                  </a:cubicBezTo>
                  <a:cubicBezTo>
                    <a:pt x="12591" y="23644"/>
                    <a:pt x="12590" y="23646"/>
                    <a:pt x="12589" y="23646"/>
                  </a:cubicBezTo>
                  <a:lnTo>
                    <a:pt x="12587" y="23647"/>
                  </a:lnTo>
                  <a:lnTo>
                    <a:pt x="12581" y="23647"/>
                  </a:lnTo>
                  <a:cubicBezTo>
                    <a:pt x="12580" y="23648"/>
                    <a:pt x="12580" y="23648"/>
                    <a:pt x="12580" y="23648"/>
                  </a:cubicBezTo>
                  <a:cubicBezTo>
                    <a:pt x="12580" y="23648"/>
                    <a:pt x="12579" y="23648"/>
                    <a:pt x="12579" y="23648"/>
                  </a:cubicBezTo>
                  <a:lnTo>
                    <a:pt x="12528" y="23672"/>
                  </a:lnTo>
                  <a:cubicBezTo>
                    <a:pt x="12461" y="23708"/>
                    <a:pt x="12396" y="23749"/>
                    <a:pt x="12331" y="23785"/>
                  </a:cubicBezTo>
                  <a:cubicBezTo>
                    <a:pt x="12301" y="23801"/>
                    <a:pt x="12271" y="23816"/>
                    <a:pt x="12239" y="23829"/>
                  </a:cubicBezTo>
                  <a:cubicBezTo>
                    <a:pt x="12226" y="23834"/>
                    <a:pt x="12213" y="23838"/>
                    <a:pt x="12198" y="23842"/>
                  </a:cubicBezTo>
                  <a:cubicBezTo>
                    <a:pt x="12189" y="23843"/>
                    <a:pt x="12180" y="23844"/>
                    <a:pt x="12172" y="23845"/>
                  </a:cubicBezTo>
                  <a:cubicBezTo>
                    <a:pt x="12168" y="23845"/>
                    <a:pt x="12165" y="23846"/>
                    <a:pt x="12161" y="23846"/>
                  </a:cubicBezTo>
                  <a:cubicBezTo>
                    <a:pt x="12159" y="23846"/>
                    <a:pt x="12158" y="23846"/>
                    <a:pt x="12156" y="23845"/>
                  </a:cubicBezTo>
                  <a:cubicBezTo>
                    <a:pt x="12151" y="23845"/>
                    <a:pt x="12143" y="23845"/>
                    <a:pt x="12138" y="23844"/>
                  </a:cubicBezTo>
                  <a:cubicBezTo>
                    <a:pt x="12132" y="23843"/>
                    <a:pt x="12126" y="23841"/>
                    <a:pt x="12120" y="23839"/>
                  </a:cubicBezTo>
                  <a:cubicBezTo>
                    <a:pt x="12112" y="23836"/>
                    <a:pt x="12105" y="23835"/>
                    <a:pt x="12099" y="23833"/>
                  </a:cubicBezTo>
                  <a:cubicBezTo>
                    <a:pt x="12086" y="23827"/>
                    <a:pt x="12074" y="23819"/>
                    <a:pt x="12063" y="23813"/>
                  </a:cubicBezTo>
                  <a:lnTo>
                    <a:pt x="12061" y="23813"/>
                  </a:lnTo>
                  <a:cubicBezTo>
                    <a:pt x="12061" y="23813"/>
                    <a:pt x="12060" y="23813"/>
                    <a:pt x="12060" y="23812"/>
                  </a:cubicBezTo>
                  <a:cubicBezTo>
                    <a:pt x="12055" y="23808"/>
                    <a:pt x="12050" y="23804"/>
                    <a:pt x="12045" y="23802"/>
                  </a:cubicBezTo>
                  <a:cubicBezTo>
                    <a:pt x="12042" y="23798"/>
                    <a:pt x="12037" y="23794"/>
                    <a:pt x="12033" y="23788"/>
                  </a:cubicBezTo>
                  <a:cubicBezTo>
                    <a:pt x="12029" y="23785"/>
                    <a:pt x="12027" y="23781"/>
                    <a:pt x="12024" y="23777"/>
                  </a:cubicBezTo>
                  <a:cubicBezTo>
                    <a:pt x="12012" y="23763"/>
                    <a:pt x="12004" y="23749"/>
                    <a:pt x="11994" y="23735"/>
                  </a:cubicBezTo>
                  <a:cubicBezTo>
                    <a:pt x="11991" y="23726"/>
                    <a:pt x="11987" y="23718"/>
                    <a:pt x="11982" y="23710"/>
                  </a:cubicBezTo>
                  <a:cubicBezTo>
                    <a:pt x="11975" y="23684"/>
                    <a:pt x="11967" y="23658"/>
                    <a:pt x="11961" y="23634"/>
                  </a:cubicBezTo>
                  <a:cubicBezTo>
                    <a:pt x="11957" y="23613"/>
                    <a:pt x="11953" y="23592"/>
                    <a:pt x="11949" y="23571"/>
                  </a:cubicBezTo>
                  <a:cubicBezTo>
                    <a:pt x="11947" y="23563"/>
                    <a:pt x="11947" y="23555"/>
                    <a:pt x="11947" y="23549"/>
                  </a:cubicBezTo>
                  <a:lnTo>
                    <a:pt x="11947" y="23536"/>
                  </a:lnTo>
                  <a:cubicBezTo>
                    <a:pt x="11949" y="23529"/>
                    <a:pt x="11950" y="23523"/>
                    <a:pt x="11950" y="23517"/>
                  </a:cubicBezTo>
                  <a:cubicBezTo>
                    <a:pt x="11953" y="23507"/>
                    <a:pt x="11957" y="23494"/>
                    <a:pt x="11961" y="23484"/>
                  </a:cubicBezTo>
                  <a:cubicBezTo>
                    <a:pt x="11962" y="23482"/>
                    <a:pt x="11963" y="23479"/>
                    <a:pt x="11963" y="23478"/>
                  </a:cubicBezTo>
                  <a:lnTo>
                    <a:pt x="11963" y="23478"/>
                  </a:lnTo>
                  <a:cubicBezTo>
                    <a:pt x="11963" y="23479"/>
                    <a:pt x="11962" y="23482"/>
                    <a:pt x="11962" y="23483"/>
                  </a:cubicBezTo>
                  <a:cubicBezTo>
                    <a:pt x="11965" y="23477"/>
                    <a:pt x="11968" y="23471"/>
                    <a:pt x="11971" y="23463"/>
                  </a:cubicBezTo>
                  <a:lnTo>
                    <a:pt x="11991" y="23436"/>
                  </a:lnTo>
                  <a:cubicBezTo>
                    <a:pt x="11997" y="23430"/>
                    <a:pt x="12002" y="23426"/>
                    <a:pt x="12007" y="23420"/>
                  </a:cubicBezTo>
                  <a:cubicBezTo>
                    <a:pt x="12025" y="23405"/>
                    <a:pt x="12042" y="23389"/>
                    <a:pt x="12060" y="23375"/>
                  </a:cubicBezTo>
                  <a:cubicBezTo>
                    <a:pt x="12069" y="23364"/>
                    <a:pt x="12078" y="23355"/>
                    <a:pt x="12086" y="23347"/>
                  </a:cubicBezTo>
                  <a:lnTo>
                    <a:pt x="12087" y="23345"/>
                  </a:lnTo>
                  <a:cubicBezTo>
                    <a:pt x="12089" y="23344"/>
                    <a:pt x="12090" y="23343"/>
                    <a:pt x="12090" y="23342"/>
                  </a:cubicBezTo>
                  <a:cubicBezTo>
                    <a:pt x="12143" y="23286"/>
                    <a:pt x="12203" y="23234"/>
                    <a:pt x="12269" y="23193"/>
                  </a:cubicBezTo>
                  <a:cubicBezTo>
                    <a:pt x="12296" y="23174"/>
                    <a:pt x="12322" y="23157"/>
                    <a:pt x="12349" y="23140"/>
                  </a:cubicBezTo>
                  <a:cubicBezTo>
                    <a:pt x="12373" y="23126"/>
                    <a:pt x="12396" y="23112"/>
                    <a:pt x="12421" y="23100"/>
                  </a:cubicBezTo>
                  <a:cubicBezTo>
                    <a:pt x="12466" y="23075"/>
                    <a:pt x="12513" y="23054"/>
                    <a:pt x="12560" y="23033"/>
                  </a:cubicBezTo>
                  <a:cubicBezTo>
                    <a:pt x="12563" y="23033"/>
                    <a:pt x="12564" y="23032"/>
                    <a:pt x="12567" y="23030"/>
                  </a:cubicBezTo>
                  <a:lnTo>
                    <a:pt x="12564" y="23030"/>
                  </a:lnTo>
                  <a:cubicBezTo>
                    <a:pt x="12533" y="23025"/>
                    <a:pt x="12499" y="23021"/>
                    <a:pt x="12469" y="23020"/>
                  </a:cubicBezTo>
                  <a:lnTo>
                    <a:pt x="12448" y="23020"/>
                  </a:lnTo>
                  <a:cubicBezTo>
                    <a:pt x="12411" y="23025"/>
                    <a:pt x="12375" y="23034"/>
                    <a:pt x="12338" y="23044"/>
                  </a:cubicBezTo>
                  <a:cubicBezTo>
                    <a:pt x="12308" y="23054"/>
                    <a:pt x="12278" y="23066"/>
                    <a:pt x="12246" y="23075"/>
                  </a:cubicBezTo>
                  <a:cubicBezTo>
                    <a:pt x="12219" y="23084"/>
                    <a:pt x="12193" y="23091"/>
                    <a:pt x="12166" y="23101"/>
                  </a:cubicBezTo>
                  <a:cubicBezTo>
                    <a:pt x="12130" y="23113"/>
                    <a:pt x="12095" y="23131"/>
                    <a:pt x="12058" y="23147"/>
                  </a:cubicBezTo>
                  <a:cubicBezTo>
                    <a:pt x="12042" y="23156"/>
                    <a:pt x="12027" y="23164"/>
                    <a:pt x="12012" y="23173"/>
                  </a:cubicBezTo>
                  <a:cubicBezTo>
                    <a:pt x="11961" y="23200"/>
                    <a:pt x="11908" y="23231"/>
                    <a:pt x="11853" y="23254"/>
                  </a:cubicBezTo>
                  <a:cubicBezTo>
                    <a:pt x="11848" y="23256"/>
                    <a:pt x="11842" y="23259"/>
                    <a:pt x="11837" y="23260"/>
                  </a:cubicBezTo>
                  <a:lnTo>
                    <a:pt x="11810" y="23267"/>
                  </a:lnTo>
                  <a:cubicBezTo>
                    <a:pt x="11805" y="23269"/>
                    <a:pt x="11798" y="23270"/>
                    <a:pt x="11793" y="23271"/>
                  </a:cubicBezTo>
                  <a:cubicBezTo>
                    <a:pt x="11786" y="23271"/>
                    <a:pt x="11779" y="23271"/>
                    <a:pt x="11772" y="23272"/>
                  </a:cubicBezTo>
                  <a:cubicBezTo>
                    <a:pt x="11767" y="23271"/>
                    <a:pt x="11762" y="23271"/>
                    <a:pt x="11756" y="23270"/>
                  </a:cubicBezTo>
                  <a:cubicBezTo>
                    <a:pt x="11753" y="23268"/>
                    <a:pt x="11750" y="23268"/>
                    <a:pt x="11746" y="23267"/>
                  </a:cubicBezTo>
                  <a:cubicBezTo>
                    <a:pt x="11736" y="23262"/>
                    <a:pt x="11725" y="23257"/>
                    <a:pt x="11715" y="23251"/>
                  </a:cubicBezTo>
                  <a:cubicBezTo>
                    <a:pt x="11713" y="23248"/>
                    <a:pt x="11709" y="23246"/>
                    <a:pt x="11707" y="23242"/>
                  </a:cubicBezTo>
                  <a:lnTo>
                    <a:pt x="11699" y="23235"/>
                  </a:lnTo>
                  <a:cubicBezTo>
                    <a:pt x="11695" y="23231"/>
                    <a:pt x="11692" y="23227"/>
                    <a:pt x="11688" y="23222"/>
                  </a:cubicBezTo>
                  <a:cubicBezTo>
                    <a:pt x="11686" y="23217"/>
                    <a:pt x="11682" y="23213"/>
                    <a:pt x="11679" y="23206"/>
                  </a:cubicBezTo>
                  <a:cubicBezTo>
                    <a:pt x="11676" y="23199"/>
                    <a:pt x="11672" y="23190"/>
                    <a:pt x="11668" y="23183"/>
                  </a:cubicBezTo>
                  <a:cubicBezTo>
                    <a:pt x="11655" y="23143"/>
                    <a:pt x="11645" y="23105"/>
                    <a:pt x="11635" y="23066"/>
                  </a:cubicBezTo>
                  <a:cubicBezTo>
                    <a:pt x="11632" y="23054"/>
                    <a:pt x="11631" y="23039"/>
                    <a:pt x="11627" y="23028"/>
                  </a:cubicBezTo>
                  <a:cubicBezTo>
                    <a:pt x="11627" y="23023"/>
                    <a:pt x="11626" y="23015"/>
                    <a:pt x="11626" y="23010"/>
                  </a:cubicBezTo>
                  <a:cubicBezTo>
                    <a:pt x="11627" y="22987"/>
                    <a:pt x="11631" y="22961"/>
                    <a:pt x="11633" y="22936"/>
                  </a:cubicBezTo>
                  <a:cubicBezTo>
                    <a:pt x="11635" y="22927"/>
                    <a:pt x="11637" y="22918"/>
                    <a:pt x="11640" y="22907"/>
                  </a:cubicBezTo>
                  <a:cubicBezTo>
                    <a:pt x="11643" y="22894"/>
                    <a:pt x="11648" y="22880"/>
                    <a:pt x="11653" y="22868"/>
                  </a:cubicBezTo>
                  <a:cubicBezTo>
                    <a:pt x="11671" y="22830"/>
                    <a:pt x="11688" y="22793"/>
                    <a:pt x="11709" y="22757"/>
                  </a:cubicBezTo>
                  <a:cubicBezTo>
                    <a:pt x="11725" y="22731"/>
                    <a:pt x="11744" y="22706"/>
                    <a:pt x="11764" y="22680"/>
                  </a:cubicBezTo>
                  <a:cubicBezTo>
                    <a:pt x="11785" y="22653"/>
                    <a:pt x="11808" y="22628"/>
                    <a:pt x="11833" y="22606"/>
                  </a:cubicBezTo>
                  <a:cubicBezTo>
                    <a:pt x="11889" y="22554"/>
                    <a:pt x="11949" y="22509"/>
                    <a:pt x="12008" y="22464"/>
                  </a:cubicBezTo>
                  <a:lnTo>
                    <a:pt x="12008" y="22462"/>
                  </a:lnTo>
                  <a:cubicBezTo>
                    <a:pt x="12009" y="22461"/>
                    <a:pt x="12011" y="22461"/>
                    <a:pt x="12012" y="22460"/>
                  </a:cubicBezTo>
                  <a:cubicBezTo>
                    <a:pt x="12038" y="22442"/>
                    <a:pt x="12063" y="22425"/>
                    <a:pt x="12090" y="22410"/>
                  </a:cubicBezTo>
                  <a:cubicBezTo>
                    <a:pt x="12152" y="22378"/>
                    <a:pt x="12211" y="22347"/>
                    <a:pt x="12276" y="22321"/>
                  </a:cubicBezTo>
                  <a:cubicBezTo>
                    <a:pt x="12316" y="22305"/>
                    <a:pt x="12354" y="22290"/>
                    <a:pt x="12394" y="22276"/>
                  </a:cubicBezTo>
                  <a:cubicBezTo>
                    <a:pt x="12442" y="22259"/>
                    <a:pt x="12491" y="22245"/>
                    <a:pt x="12540" y="22232"/>
                  </a:cubicBezTo>
                  <a:cubicBezTo>
                    <a:pt x="12605" y="22216"/>
                    <a:pt x="12670" y="22202"/>
                    <a:pt x="12734" y="22188"/>
                  </a:cubicBezTo>
                  <a:cubicBezTo>
                    <a:pt x="12884" y="22153"/>
                    <a:pt x="13036" y="22124"/>
                    <a:pt x="13186" y="22085"/>
                  </a:cubicBezTo>
                  <a:cubicBezTo>
                    <a:pt x="13261" y="22064"/>
                    <a:pt x="13340" y="22046"/>
                    <a:pt x="13411" y="22013"/>
                  </a:cubicBezTo>
                  <a:cubicBezTo>
                    <a:pt x="13442" y="22000"/>
                    <a:pt x="13473" y="21986"/>
                    <a:pt x="13501" y="21969"/>
                  </a:cubicBezTo>
                  <a:close/>
                  <a:moveTo>
                    <a:pt x="16963" y="22557"/>
                  </a:moveTo>
                  <a:cubicBezTo>
                    <a:pt x="16982" y="22593"/>
                    <a:pt x="17000" y="22629"/>
                    <a:pt x="17020" y="22664"/>
                  </a:cubicBezTo>
                  <a:cubicBezTo>
                    <a:pt x="17049" y="22713"/>
                    <a:pt x="17074" y="22762"/>
                    <a:pt x="17101" y="22812"/>
                  </a:cubicBezTo>
                  <a:cubicBezTo>
                    <a:pt x="17126" y="22855"/>
                    <a:pt x="17150" y="22900"/>
                    <a:pt x="17173" y="22945"/>
                  </a:cubicBezTo>
                  <a:cubicBezTo>
                    <a:pt x="17196" y="22992"/>
                    <a:pt x="17221" y="23038"/>
                    <a:pt x="17245" y="23085"/>
                  </a:cubicBezTo>
                  <a:cubicBezTo>
                    <a:pt x="17304" y="23203"/>
                    <a:pt x="17365" y="23323"/>
                    <a:pt x="17426" y="23442"/>
                  </a:cubicBezTo>
                  <a:cubicBezTo>
                    <a:pt x="17456" y="23498"/>
                    <a:pt x="17484" y="23555"/>
                    <a:pt x="17515" y="23613"/>
                  </a:cubicBezTo>
                  <a:cubicBezTo>
                    <a:pt x="17552" y="23685"/>
                    <a:pt x="17596" y="23753"/>
                    <a:pt x="17632" y="23829"/>
                  </a:cubicBezTo>
                  <a:cubicBezTo>
                    <a:pt x="17632" y="23832"/>
                    <a:pt x="17633" y="23833"/>
                    <a:pt x="17634" y="23834"/>
                  </a:cubicBezTo>
                  <a:lnTo>
                    <a:pt x="17634" y="23835"/>
                  </a:lnTo>
                  <a:cubicBezTo>
                    <a:pt x="17634" y="23836"/>
                    <a:pt x="17635" y="23838"/>
                    <a:pt x="17635" y="23839"/>
                  </a:cubicBezTo>
                  <a:cubicBezTo>
                    <a:pt x="17637" y="23844"/>
                    <a:pt x="17639" y="23849"/>
                    <a:pt x="17640" y="23854"/>
                  </a:cubicBezTo>
                  <a:cubicBezTo>
                    <a:pt x="17648" y="23864"/>
                    <a:pt x="17649" y="23871"/>
                    <a:pt x="17651" y="23880"/>
                  </a:cubicBezTo>
                  <a:cubicBezTo>
                    <a:pt x="17651" y="23883"/>
                    <a:pt x="17651" y="23885"/>
                    <a:pt x="17652" y="23886"/>
                  </a:cubicBezTo>
                  <a:cubicBezTo>
                    <a:pt x="17654" y="23910"/>
                    <a:pt x="17656" y="23932"/>
                    <a:pt x="17657" y="23956"/>
                  </a:cubicBezTo>
                  <a:cubicBezTo>
                    <a:pt x="17649" y="23972"/>
                    <a:pt x="17641" y="23988"/>
                    <a:pt x="17633" y="24003"/>
                  </a:cubicBezTo>
                  <a:lnTo>
                    <a:pt x="17634" y="24003"/>
                  </a:lnTo>
                  <a:lnTo>
                    <a:pt x="17633" y="24004"/>
                  </a:lnTo>
                  <a:cubicBezTo>
                    <a:pt x="17632" y="24007"/>
                    <a:pt x="17631" y="24009"/>
                    <a:pt x="17628" y="24013"/>
                  </a:cubicBezTo>
                  <a:lnTo>
                    <a:pt x="17628" y="24013"/>
                  </a:lnTo>
                  <a:cubicBezTo>
                    <a:pt x="17628" y="24012"/>
                    <a:pt x="17628" y="24010"/>
                    <a:pt x="17628" y="24009"/>
                  </a:cubicBezTo>
                  <a:lnTo>
                    <a:pt x="17628" y="24009"/>
                  </a:lnTo>
                  <a:cubicBezTo>
                    <a:pt x="17626" y="24014"/>
                    <a:pt x="17622" y="24020"/>
                    <a:pt x="17618" y="24025"/>
                  </a:cubicBezTo>
                  <a:cubicBezTo>
                    <a:pt x="17614" y="24034"/>
                    <a:pt x="17610" y="24041"/>
                    <a:pt x="17603" y="24050"/>
                  </a:cubicBezTo>
                  <a:cubicBezTo>
                    <a:pt x="17585" y="24070"/>
                    <a:pt x="17566" y="24091"/>
                    <a:pt x="17545" y="24108"/>
                  </a:cubicBezTo>
                  <a:cubicBezTo>
                    <a:pt x="17538" y="24116"/>
                    <a:pt x="17528" y="24122"/>
                    <a:pt x="17519" y="24128"/>
                  </a:cubicBezTo>
                  <a:cubicBezTo>
                    <a:pt x="17517" y="24129"/>
                    <a:pt x="17514" y="24133"/>
                    <a:pt x="17512" y="24134"/>
                  </a:cubicBezTo>
                  <a:cubicBezTo>
                    <a:pt x="17510" y="24134"/>
                    <a:pt x="17510" y="24136"/>
                    <a:pt x="17510" y="24137"/>
                  </a:cubicBezTo>
                  <a:cubicBezTo>
                    <a:pt x="17442" y="24191"/>
                    <a:pt x="17370" y="24240"/>
                    <a:pt x="17301" y="24292"/>
                  </a:cubicBezTo>
                  <a:cubicBezTo>
                    <a:pt x="17266" y="24318"/>
                    <a:pt x="17229" y="24343"/>
                    <a:pt x="17193" y="24368"/>
                  </a:cubicBezTo>
                  <a:cubicBezTo>
                    <a:pt x="17156" y="24394"/>
                    <a:pt x="17120" y="24420"/>
                    <a:pt x="17082" y="24446"/>
                  </a:cubicBezTo>
                  <a:cubicBezTo>
                    <a:pt x="16913" y="24562"/>
                    <a:pt x="16741" y="24676"/>
                    <a:pt x="16568" y="24784"/>
                  </a:cubicBezTo>
                  <a:cubicBezTo>
                    <a:pt x="16531" y="24807"/>
                    <a:pt x="16492" y="24826"/>
                    <a:pt x="16455" y="24848"/>
                  </a:cubicBezTo>
                  <a:lnTo>
                    <a:pt x="16362" y="24902"/>
                  </a:lnTo>
                  <a:cubicBezTo>
                    <a:pt x="16361" y="24902"/>
                    <a:pt x="16359" y="24903"/>
                    <a:pt x="16358" y="24905"/>
                  </a:cubicBezTo>
                  <a:cubicBezTo>
                    <a:pt x="16284" y="24949"/>
                    <a:pt x="16207" y="24991"/>
                    <a:pt x="16131" y="25035"/>
                  </a:cubicBezTo>
                  <a:cubicBezTo>
                    <a:pt x="16089" y="25060"/>
                    <a:pt x="16046" y="25081"/>
                    <a:pt x="16003" y="25106"/>
                  </a:cubicBezTo>
                  <a:cubicBezTo>
                    <a:pt x="15959" y="25132"/>
                    <a:pt x="15914" y="25160"/>
                    <a:pt x="15871" y="25187"/>
                  </a:cubicBezTo>
                  <a:cubicBezTo>
                    <a:pt x="15801" y="25228"/>
                    <a:pt x="15729" y="25266"/>
                    <a:pt x="15660" y="25308"/>
                  </a:cubicBezTo>
                  <a:lnTo>
                    <a:pt x="15451" y="25434"/>
                  </a:lnTo>
                  <a:cubicBezTo>
                    <a:pt x="15365" y="25485"/>
                    <a:pt x="15275" y="25527"/>
                    <a:pt x="15187" y="25573"/>
                  </a:cubicBezTo>
                  <a:cubicBezTo>
                    <a:pt x="15103" y="25615"/>
                    <a:pt x="15022" y="25659"/>
                    <a:pt x="14942" y="25707"/>
                  </a:cubicBezTo>
                  <a:lnTo>
                    <a:pt x="14944" y="25705"/>
                  </a:lnTo>
                  <a:lnTo>
                    <a:pt x="14944" y="25705"/>
                  </a:lnTo>
                  <a:cubicBezTo>
                    <a:pt x="14933" y="25711"/>
                    <a:pt x="14922" y="25718"/>
                    <a:pt x="14909" y="25725"/>
                  </a:cubicBezTo>
                  <a:cubicBezTo>
                    <a:pt x="14881" y="25728"/>
                    <a:pt x="14857" y="25742"/>
                    <a:pt x="14842" y="25765"/>
                  </a:cubicBezTo>
                  <a:cubicBezTo>
                    <a:pt x="14834" y="25770"/>
                    <a:pt x="14825" y="25775"/>
                    <a:pt x="14814" y="25782"/>
                  </a:cubicBezTo>
                  <a:cubicBezTo>
                    <a:pt x="14779" y="25803"/>
                    <a:pt x="14743" y="25819"/>
                    <a:pt x="14708" y="25839"/>
                  </a:cubicBezTo>
                  <a:cubicBezTo>
                    <a:pt x="14673" y="25858"/>
                    <a:pt x="14639" y="25878"/>
                    <a:pt x="14603" y="25896"/>
                  </a:cubicBezTo>
                  <a:lnTo>
                    <a:pt x="14559" y="25911"/>
                  </a:lnTo>
                  <a:cubicBezTo>
                    <a:pt x="14527" y="25919"/>
                    <a:pt x="14495" y="25928"/>
                    <a:pt x="14463" y="25933"/>
                  </a:cubicBezTo>
                  <a:cubicBezTo>
                    <a:pt x="14447" y="25934"/>
                    <a:pt x="14428" y="25935"/>
                    <a:pt x="14411" y="25935"/>
                  </a:cubicBezTo>
                  <a:cubicBezTo>
                    <a:pt x="14404" y="25935"/>
                    <a:pt x="14397" y="25934"/>
                    <a:pt x="14391" y="25934"/>
                  </a:cubicBezTo>
                  <a:cubicBezTo>
                    <a:pt x="14387" y="25933"/>
                    <a:pt x="14383" y="25933"/>
                    <a:pt x="14378" y="25932"/>
                  </a:cubicBezTo>
                  <a:cubicBezTo>
                    <a:pt x="14364" y="25928"/>
                    <a:pt x="14351" y="25923"/>
                    <a:pt x="14336" y="25918"/>
                  </a:cubicBezTo>
                  <a:cubicBezTo>
                    <a:pt x="14335" y="25917"/>
                    <a:pt x="14333" y="25917"/>
                    <a:pt x="14331" y="25916"/>
                  </a:cubicBezTo>
                  <a:cubicBezTo>
                    <a:pt x="14330" y="25914"/>
                    <a:pt x="14327" y="25914"/>
                    <a:pt x="14326" y="25913"/>
                  </a:cubicBezTo>
                  <a:cubicBezTo>
                    <a:pt x="14314" y="25903"/>
                    <a:pt x="14301" y="25893"/>
                    <a:pt x="14289" y="25882"/>
                  </a:cubicBezTo>
                  <a:cubicBezTo>
                    <a:pt x="14285" y="25878"/>
                    <a:pt x="14281" y="25873"/>
                    <a:pt x="14278" y="25870"/>
                  </a:cubicBezTo>
                  <a:cubicBezTo>
                    <a:pt x="14278" y="25868"/>
                    <a:pt x="14276" y="25868"/>
                    <a:pt x="14275" y="25867"/>
                  </a:cubicBezTo>
                  <a:lnTo>
                    <a:pt x="14275" y="25866"/>
                  </a:lnTo>
                  <a:cubicBezTo>
                    <a:pt x="14234" y="25814"/>
                    <a:pt x="14201" y="25760"/>
                    <a:pt x="14165" y="25706"/>
                  </a:cubicBezTo>
                  <a:cubicBezTo>
                    <a:pt x="14136" y="25665"/>
                    <a:pt x="14109" y="25622"/>
                    <a:pt x="14082" y="25581"/>
                  </a:cubicBezTo>
                  <a:cubicBezTo>
                    <a:pt x="14042" y="25521"/>
                    <a:pt x="14004" y="25463"/>
                    <a:pt x="13966" y="25403"/>
                  </a:cubicBezTo>
                  <a:cubicBezTo>
                    <a:pt x="13943" y="25367"/>
                    <a:pt x="13922" y="25331"/>
                    <a:pt x="13899" y="25297"/>
                  </a:cubicBezTo>
                  <a:cubicBezTo>
                    <a:pt x="13868" y="25251"/>
                    <a:pt x="13837" y="25203"/>
                    <a:pt x="13809" y="25156"/>
                  </a:cubicBezTo>
                  <a:cubicBezTo>
                    <a:pt x="13757" y="25066"/>
                    <a:pt x="13710" y="24972"/>
                    <a:pt x="13655" y="24882"/>
                  </a:cubicBezTo>
                  <a:cubicBezTo>
                    <a:pt x="13627" y="24836"/>
                    <a:pt x="13600" y="24789"/>
                    <a:pt x="13571" y="24744"/>
                  </a:cubicBezTo>
                  <a:cubicBezTo>
                    <a:pt x="13552" y="24715"/>
                    <a:pt x="13533" y="24685"/>
                    <a:pt x="13514" y="24657"/>
                  </a:cubicBezTo>
                  <a:cubicBezTo>
                    <a:pt x="13542" y="24641"/>
                    <a:pt x="13571" y="24626"/>
                    <a:pt x="13598" y="24609"/>
                  </a:cubicBezTo>
                  <a:cubicBezTo>
                    <a:pt x="13744" y="24522"/>
                    <a:pt x="13885" y="24423"/>
                    <a:pt x="14020" y="24316"/>
                  </a:cubicBezTo>
                  <a:cubicBezTo>
                    <a:pt x="14069" y="24277"/>
                    <a:pt x="14119" y="24236"/>
                    <a:pt x="14169" y="24196"/>
                  </a:cubicBezTo>
                  <a:cubicBezTo>
                    <a:pt x="14226" y="24150"/>
                    <a:pt x="14279" y="24098"/>
                    <a:pt x="14330" y="24046"/>
                  </a:cubicBezTo>
                  <a:cubicBezTo>
                    <a:pt x="14373" y="24003"/>
                    <a:pt x="14415" y="23959"/>
                    <a:pt x="14456" y="23913"/>
                  </a:cubicBezTo>
                  <a:cubicBezTo>
                    <a:pt x="14495" y="23870"/>
                    <a:pt x="14533" y="23823"/>
                    <a:pt x="14569" y="23778"/>
                  </a:cubicBezTo>
                  <a:lnTo>
                    <a:pt x="14569" y="23778"/>
                  </a:lnTo>
                  <a:cubicBezTo>
                    <a:pt x="14567" y="23782"/>
                    <a:pt x="14564" y="23784"/>
                    <a:pt x="14562" y="23787"/>
                  </a:cubicBezTo>
                  <a:cubicBezTo>
                    <a:pt x="14578" y="23770"/>
                    <a:pt x="14593" y="23750"/>
                    <a:pt x="14610" y="23733"/>
                  </a:cubicBezTo>
                  <a:cubicBezTo>
                    <a:pt x="14631" y="23751"/>
                    <a:pt x="14651" y="23771"/>
                    <a:pt x="14673" y="23787"/>
                  </a:cubicBezTo>
                  <a:cubicBezTo>
                    <a:pt x="14739" y="23845"/>
                    <a:pt x="14807" y="23901"/>
                    <a:pt x="14877" y="23954"/>
                  </a:cubicBezTo>
                  <a:cubicBezTo>
                    <a:pt x="14909" y="23978"/>
                    <a:pt x="14939" y="24008"/>
                    <a:pt x="14974" y="24029"/>
                  </a:cubicBezTo>
                  <a:cubicBezTo>
                    <a:pt x="14975" y="24030"/>
                    <a:pt x="14976" y="24030"/>
                    <a:pt x="14977" y="24030"/>
                  </a:cubicBezTo>
                  <a:lnTo>
                    <a:pt x="14976" y="24031"/>
                  </a:lnTo>
                  <a:cubicBezTo>
                    <a:pt x="15013" y="24057"/>
                    <a:pt x="15050" y="24083"/>
                    <a:pt x="15086" y="24108"/>
                  </a:cubicBezTo>
                  <a:cubicBezTo>
                    <a:pt x="15091" y="24111"/>
                    <a:pt x="15096" y="24113"/>
                    <a:pt x="15101" y="24118"/>
                  </a:cubicBezTo>
                  <a:cubicBezTo>
                    <a:pt x="15109" y="24123"/>
                    <a:pt x="15117" y="24129"/>
                    <a:pt x="15125" y="24134"/>
                  </a:cubicBezTo>
                  <a:cubicBezTo>
                    <a:pt x="15135" y="24124"/>
                    <a:pt x="15146" y="24113"/>
                    <a:pt x="15157" y="24103"/>
                  </a:cubicBezTo>
                  <a:cubicBezTo>
                    <a:pt x="15192" y="24071"/>
                    <a:pt x="15229" y="24041"/>
                    <a:pt x="15266" y="24012"/>
                  </a:cubicBezTo>
                  <a:cubicBezTo>
                    <a:pt x="15296" y="23989"/>
                    <a:pt x="15326" y="23965"/>
                    <a:pt x="15354" y="23942"/>
                  </a:cubicBezTo>
                  <a:cubicBezTo>
                    <a:pt x="15387" y="23913"/>
                    <a:pt x="15418" y="23883"/>
                    <a:pt x="15447" y="23852"/>
                  </a:cubicBezTo>
                  <a:cubicBezTo>
                    <a:pt x="15475" y="23825"/>
                    <a:pt x="15502" y="23797"/>
                    <a:pt x="15529" y="23768"/>
                  </a:cubicBezTo>
                  <a:cubicBezTo>
                    <a:pt x="15585" y="23713"/>
                    <a:pt x="15643" y="23658"/>
                    <a:pt x="15700" y="23604"/>
                  </a:cubicBezTo>
                  <a:cubicBezTo>
                    <a:pt x="15745" y="23561"/>
                    <a:pt x="15787" y="23518"/>
                    <a:pt x="15833" y="23475"/>
                  </a:cubicBezTo>
                  <a:cubicBezTo>
                    <a:pt x="15928" y="23382"/>
                    <a:pt x="16032" y="23295"/>
                    <a:pt x="16136" y="23213"/>
                  </a:cubicBezTo>
                  <a:lnTo>
                    <a:pt x="16136" y="23213"/>
                  </a:lnTo>
                  <a:cubicBezTo>
                    <a:pt x="16136" y="23213"/>
                    <a:pt x="16135" y="23213"/>
                    <a:pt x="16135" y="23214"/>
                  </a:cubicBezTo>
                  <a:cubicBezTo>
                    <a:pt x="16137" y="23212"/>
                    <a:pt x="16140" y="23210"/>
                    <a:pt x="16142" y="23208"/>
                  </a:cubicBezTo>
                  <a:lnTo>
                    <a:pt x="16142" y="23208"/>
                  </a:lnTo>
                  <a:cubicBezTo>
                    <a:pt x="16142" y="23209"/>
                    <a:pt x="16141" y="23209"/>
                    <a:pt x="16141" y="23209"/>
                  </a:cubicBezTo>
                  <a:lnTo>
                    <a:pt x="16141" y="23209"/>
                  </a:lnTo>
                  <a:cubicBezTo>
                    <a:pt x="16142" y="23209"/>
                    <a:pt x="16143" y="23208"/>
                    <a:pt x="16143" y="23207"/>
                  </a:cubicBezTo>
                  <a:lnTo>
                    <a:pt x="16143" y="23207"/>
                  </a:lnTo>
                  <a:cubicBezTo>
                    <a:pt x="16143" y="23207"/>
                    <a:pt x="16143" y="23208"/>
                    <a:pt x="16143" y="23208"/>
                  </a:cubicBezTo>
                  <a:lnTo>
                    <a:pt x="16143" y="23208"/>
                  </a:lnTo>
                  <a:cubicBezTo>
                    <a:pt x="16244" y="23131"/>
                    <a:pt x="16345" y="23056"/>
                    <a:pt x="16443" y="22976"/>
                  </a:cubicBezTo>
                  <a:cubicBezTo>
                    <a:pt x="16548" y="22894"/>
                    <a:pt x="16647" y="22805"/>
                    <a:pt x="16751" y="22722"/>
                  </a:cubicBezTo>
                  <a:cubicBezTo>
                    <a:pt x="16818" y="22669"/>
                    <a:pt x="16889" y="22617"/>
                    <a:pt x="16956" y="22563"/>
                  </a:cubicBezTo>
                  <a:cubicBezTo>
                    <a:pt x="16958" y="22560"/>
                    <a:pt x="16961" y="22559"/>
                    <a:pt x="16963" y="22557"/>
                  </a:cubicBezTo>
                  <a:close/>
                  <a:moveTo>
                    <a:pt x="11445" y="10604"/>
                  </a:moveTo>
                  <a:lnTo>
                    <a:pt x="11445" y="10604"/>
                  </a:lnTo>
                  <a:cubicBezTo>
                    <a:pt x="11441" y="10628"/>
                    <a:pt x="11440" y="10655"/>
                    <a:pt x="11425" y="10677"/>
                  </a:cubicBezTo>
                  <a:cubicBezTo>
                    <a:pt x="11406" y="10754"/>
                    <a:pt x="11389" y="10832"/>
                    <a:pt x="11373" y="10910"/>
                  </a:cubicBezTo>
                  <a:cubicBezTo>
                    <a:pt x="11354" y="11000"/>
                    <a:pt x="11338" y="11089"/>
                    <a:pt x="11327" y="11178"/>
                  </a:cubicBezTo>
                  <a:cubicBezTo>
                    <a:pt x="11317" y="11264"/>
                    <a:pt x="11304" y="11351"/>
                    <a:pt x="11292" y="11435"/>
                  </a:cubicBezTo>
                  <a:cubicBezTo>
                    <a:pt x="11281" y="11529"/>
                    <a:pt x="11270" y="11624"/>
                    <a:pt x="11256" y="11717"/>
                  </a:cubicBezTo>
                  <a:cubicBezTo>
                    <a:pt x="11246" y="11797"/>
                    <a:pt x="11228" y="11875"/>
                    <a:pt x="11213" y="11956"/>
                  </a:cubicBezTo>
                  <a:cubicBezTo>
                    <a:pt x="11202" y="12009"/>
                    <a:pt x="11196" y="12064"/>
                    <a:pt x="11187" y="12118"/>
                  </a:cubicBezTo>
                  <a:cubicBezTo>
                    <a:pt x="11181" y="12166"/>
                    <a:pt x="11171" y="12215"/>
                    <a:pt x="11163" y="12261"/>
                  </a:cubicBezTo>
                  <a:cubicBezTo>
                    <a:pt x="11163" y="12292"/>
                    <a:pt x="11156" y="12324"/>
                    <a:pt x="11152" y="12353"/>
                  </a:cubicBezTo>
                  <a:cubicBezTo>
                    <a:pt x="11151" y="12358"/>
                    <a:pt x="11150" y="12364"/>
                    <a:pt x="11150" y="12369"/>
                  </a:cubicBezTo>
                  <a:lnTo>
                    <a:pt x="11150" y="12370"/>
                  </a:lnTo>
                  <a:cubicBezTo>
                    <a:pt x="11147" y="12388"/>
                    <a:pt x="11142" y="12404"/>
                    <a:pt x="11140" y="12420"/>
                  </a:cubicBezTo>
                  <a:cubicBezTo>
                    <a:pt x="11140" y="12430"/>
                    <a:pt x="11139" y="12440"/>
                    <a:pt x="11139" y="12448"/>
                  </a:cubicBezTo>
                  <a:cubicBezTo>
                    <a:pt x="11136" y="12481"/>
                    <a:pt x="11132" y="12513"/>
                    <a:pt x="11130" y="12545"/>
                  </a:cubicBezTo>
                  <a:lnTo>
                    <a:pt x="11131" y="12545"/>
                  </a:lnTo>
                  <a:lnTo>
                    <a:pt x="11131" y="12546"/>
                  </a:lnTo>
                  <a:cubicBezTo>
                    <a:pt x="11148" y="12549"/>
                    <a:pt x="11166" y="12551"/>
                    <a:pt x="11183" y="12554"/>
                  </a:cubicBezTo>
                  <a:cubicBezTo>
                    <a:pt x="11186" y="12554"/>
                    <a:pt x="11188" y="12555"/>
                    <a:pt x="11189" y="12555"/>
                  </a:cubicBezTo>
                  <a:cubicBezTo>
                    <a:pt x="11208" y="12559"/>
                    <a:pt x="11228" y="12563"/>
                    <a:pt x="11248" y="12569"/>
                  </a:cubicBezTo>
                  <a:lnTo>
                    <a:pt x="11266" y="12572"/>
                  </a:lnTo>
                  <a:cubicBezTo>
                    <a:pt x="11273" y="12574"/>
                    <a:pt x="11281" y="12575"/>
                    <a:pt x="11286" y="12577"/>
                  </a:cubicBezTo>
                  <a:cubicBezTo>
                    <a:pt x="11297" y="12580"/>
                    <a:pt x="11311" y="12584"/>
                    <a:pt x="11321" y="12587"/>
                  </a:cubicBezTo>
                  <a:cubicBezTo>
                    <a:pt x="11358" y="12594"/>
                    <a:pt x="11394" y="12601"/>
                    <a:pt x="11431" y="12607"/>
                  </a:cubicBezTo>
                  <a:cubicBezTo>
                    <a:pt x="11478" y="12618"/>
                    <a:pt x="11524" y="12630"/>
                    <a:pt x="11573" y="12638"/>
                  </a:cubicBezTo>
                  <a:cubicBezTo>
                    <a:pt x="11605" y="12643"/>
                    <a:pt x="11637" y="12646"/>
                    <a:pt x="11669" y="12653"/>
                  </a:cubicBezTo>
                  <a:cubicBezTo>
                    <a:pt x="11692" y="12658"/>
                    <a:pt x="11717" y="12662"/>
                    <a:pt x="11740" y="12667"/>
                  </a:cubicBezTo>
                  <a:cubicBezTo>
                    <a:pt x="11702" y="12688"/>
                    <a:pt x="11661" y="12710"/>
                    <a:pt x="11624" y="12735"/>
                  </a:cubicBezTo>
                  <a:cubicBezTo>
                    <a:pt x="11564" y="12771"/>
                    <a:pt x="11509" y="12811"/>
                    <a:pt x="11452" y="12850"/>
                  </a:cubicBezTo>
                  <a:cubicBezTo>
                    <a:pt x="11429" y="12866"/>
                    <a:pt x="11406" y="12883"/>
                    <a:pt x="11383" y="12899"/>
                  </a:cubicBezTo>
                  <a:cubicBezTo>
                    <a:pt x="11378" y="12904"/>
                    <a:pt x="11372" y="12909"/>
                    <a:pt x="11364" y="12914"/>
                  </a:cubicBezTo>
                  <a:cubicBezTo>
                    <a:pt x="11354" y="12920"/>
                    <a:pt x="11343" y="12928"/>
                    <a:pt x="11332" y="12935"/>
                  </a:cubicBezTo>
                  <a:cubicBezTo>
                    <a:pt x="11327" y="12940"/>
                    <a:pt x="11321" y="12942"/>
                    <a:pt x="11313" y="12947"/>
                  </a:cubicBezTo>
                  <a:cubicBezTo>
                    <a:pt x="11306" y="12951"/>
                    <a:pt x="11301" y="12956"/>
                    <a:pt x="11295" y="12959"/>
                  </a:cubicBezTo>
                  <a:cubicBezTo>
                    <a:pt x="11253" y="12988"/>
                    <a:pt x="11209" y="13014"/>
                    <a:pt x="11167" y="13043"/>
                  </a:cubicBezTo>
                  <a:lnTo>
                    <a:pt x="11166" y="13043"/>
                  </a:lnTo>
                  <a:cubicBezTo>
                    <a:pt x="11156" y="13050"/>
                    <a:pt x="11144" y="13059"/>
                    <a:pt x="11132" y="13066"/>
                  </a:cubicBezTo>
                  <a:lnTo>
                    <a:pt x="11132" y="13067"/>
                  </a:lnTo>
                  <a:cubicBezTo>
                    <a:pt x="11131" y="13067"/>
                    <a:pt x="11131" y="13067"/>
                    <a:pt x="11131" y="13069"/>
                  </a:cubicBezTo>
                  <a:cubicBezTo>
                    <a:pt x="11131" y="13071"/>
                    <a:pt x="11132" y="13074"/>
                    <a:pt x="11132" y="13075"/>
                  </a:cubicBezTo>
                  <a:cubicBezTo>
                    <a:pt x="11136" y="13096"/>
                    <a:pt x="11140" y="13118"/>
                    <a:pt x="11142" y="13138"/>
                  </a:cubicBezTo>
                  <a:lnTo>
                    <a:pt x="11141" y="13137"/>
                  </a:lnTo>
                  <a:lnTo>
                    <a:pt x="11141" y="13137"/>
                  </a:lnTo>
                  <a:cubicBezTo>
                    <a:pt x="11144" y="13155"/>
                    <a:pt x="11147" y="13172"/>
                    <a:pt x="11150" y="13190"/>
                  </a:cubicBezTo>
                  <a:cubicBezTo>
                    <a:pt x="11152" y="13211"/>
                    <a:pt x="11156" y="13234"/>
                    <a:pt x="11157" y="13255"/>
                  </a:cubicBezTo>
                  <a:cubicBezTo>
                    <a:pt x="11168" y="13350"/>
                    <a:pt x="11179" y="13443"/>
                    <a:pt x="11189" y="13539"/>
                  </a:cubicBezTo>
                  <a:cubicBezTo>
                    <a:pt x="11204" y="13702"/>
                    <a:pt x="11224" y="13866"/>
                    <a:pt x="11250" y="14029"/>
                  </a:cubicBezTo>
                  <a:cubicBezTo>
                    <a:pt x="11271" y="14166"/>
                    <a:pt x="11280" y="14304"/>
                    <a:pt x="11296" y="14443"/>
                  </a:cubicBezTo>
                  <a:cubicBezTo>
                    <a:pt x="11305" y="14521"/>
                    <a:pt x="11318" y="14600"/>
                    <a:pt x="11332" y="14677"/>
                  </a:cubicBezTo>
                  <a:cubicBezTo>
                    <a:pt x="11347" y="14747"/>
                    <a:pt x="11361" y="14816"/>
                    <a:pt x="11374" y="14886"/>
                  </a:cubicBezTo>
                  <a:cubicBezTo>
                    <a:pt x="11415" y="15121"/>
                    <a:pt x="11440" y="15358"/>
                    <a:pt x="11464" y="15594"/>
                  </a:cubicBezTo>
                  <a:cubicBezTo>
                    <a:pt x="11477" y="15713"/>
                    <a:pt x="11485" y="15833"/>
                    <a:pt x="11502" y="15953"/>
                  </a:cubicBezTo>
                  <a:cubicBezTo>
                    <a:pt x="11517" y="16061"/>
                    <a:pt x="11538" y="16165"/>
                    <a:pt x="11559" y="16272"/>
                  </a:cubicBezTo>
                  <a:lnTo>
                    <a:pt x="11559" y="16272"/>
                  </a:lnTo>
                  <a:cubicBezTo>
                    <a:pt x="11559" y="16272"/>
                    <a:pt x="11558" y="16272"/>
                    <a:pt x="11558" y="16271"/>
                  </a:cubicBezTo>
                  <a:lnTo>
                    <a:pt x="11558" y="16271"/>
                  </a:lnTo>
                  <a:cubicBezTo>
                    <a:pt x="11576" y="16375"/>
                    <a:pt x="11589" y="16480"/>
                    <a:pt x="11604" y="16584"/>
                  </a:cubicBezTo>
                  <a:cubicBezTo>
                    <a:pt x="11617" y="16687"/>
                    <a:pt x="11633" y="16790"/>
                    <a:pt x="11647" y="16893"/>
                  </a:cubicBezTo>
                  <a:cubicBezTo>
                    <a:pt x="11661" y="16985"/>
                    <a:pt x="11673" y="17076"/>
                    <a:pt x="11687" y="17169"/>
                  </a:cubicBezTo>
                  <a:cubicBezTo>
                    <a:pt x="11702" y="17257"/>
                    <a:pt x="11717" y="17344"/>
                    <a:pt x="11733" y="17430"/>
                  </a:cubicBezTo>
                  <a:cubicBezTo>
                    <a:pt x="11741" y="17484"/>
                    <a:pt x="11750" y="17540"/>
                    <a:pt x="11760" y="17594"/>
                  </a:cubicBezTo>
                  <a:cubicBezTo>
                    <a:pt x="11767" y="17644"/>
                    <a:pt x="11779" y="17693"/>
                    <a:pt x="11787" y="17744"/>
                  </a:cubicBezTo>
                  <a:cubicBezTo>
                    <a:pt x="11805" y="17823"/>
                    <a:pt x="11820" y="17904"/>
                    <a:pt x="11838" y="17983"/>
                  </a:cubicBezTo>
                  <a:cubicBezTo>
                    <a:pt x="11863" y="18087"/>
                    <a:pt x="11894" y="18189"/>
                    <a:pt x="11918" y="18292"/>
                  </a:cubicBezTo>
                  <a:cubicBezTo>
                    <a:pt x="11927" y="18330"/>
                    <a:pt x="11936" y="18369"/>
                    <a:pt x="11947" y="18408"/>
                  </a:cubicBezTo>
                  <a:cubicBezTo>
                    <a:pt x="11953" y="18427"/>
                    <a:pt x="11960" y="18447"/>
                    <a:pt x="11963" y="18466"/>
                  </a:cubicBezTo>
                  <a:cubicBezTo>
                    <a:pt x="11965" y="18467"/>
                    <a:pt x="11965" y="18468"/>
                    <a:pt x="11965" y="18468"/>
                  </a:cubicBezTo>
                  <a:cubicBezTo>
                    <a:pt x="11971" y="18484"/>
                    <a:pt x="11977" y="18499"/>
                    <a:pt x="11982" y="18517"/>
                  </a:cubicBezTo>
                  <a:cubicBezTo>
                    <a:pt x="11987" y="18528"/>
                    <a:pt x="11991" y="18541"/>
                    <a:pt x="11994" y="18552"/>
                  </a:cubicBezTo>
                  <a:cubicBezTo>
                    <a:pt x="11994" y="18556"/>
                    <a:pt x="11996" y="18559"/>
                    <a:pt x="11997" y="18562"/>
                  </a:cubicBezTo>
                  <a:cubicBezTo>
                    <a:pt x="12001" y="18573"/>
                    <a:pt x="12003" y="18583"/>
                    <a:pt x="12006" y="18593"/>
                  </a:cubicBezTo>
                  <a:cubicBezTo>
                    <a:pt x="12012" y="18619"/>
                    <a:pt x="12018" y="18647"/>
                    <a:pt x="12022" y="18674"/>
                  </a:cubicBezTo>
                  <a:cubicBezTo>
                    <a:pt x="12023" y="18679"/>
                    <a:pt x="12024" y="18685"/>
                    <a:pt x="12024" y="18691"/>
                  </a:cubicBezTo>
                  <a:lnTo>
                    <a:pt x="12024" y="18693"/>
                  </a:lnTo>
                  <a:cubicBezTo>
                    <a:pt x="12025" y="18701"/>
                    <a:pt x="12027" y="18707"/>
                    <a:pt x="12027" y="18715"/>
                  </a:cubicBezTo>
                  <a:cubicBezTo>
                    <a:pt x="12028" y="18723"/>
                    <a:pt x="12029" y="18730"/>
                    <a:pt x="12029" y="18737"/>
                  </a:cubicBezTo>
                  <a:cubicBezTo>
                    <a:pt x="12030" y="18746"/>
                    <a:pt x="12030" y="18755"/>
                    <a:pt x="12032" y="18763"/>
                  </a:cubicBezTo>
                  <a:cubicBezTo>
                    <a:pt x="12033" y="18765"/>
                    <a:pt x="12032" y="18766"/>
                    <a:pt x="12032" y="18766"/>
                  </a:cubicBezTo>
                  <a:lnTo>
                    <a:pt x="12032" y="18780"/>
                  </a:lnTo>
                  <a:cubicBezTo>
                    <a:pt x="12030" y="18818"/>
                    <a:pt x="12028" y="18855"/>
                    <a:pt x="12017" y="18894"/>
                  </a:cubicBezTo>
                  <a:cubicBezTo>
                    <a:pt x="12006" y="18925"/>
                    <a:pt x="11993" y="18958"/>
                    <a:pt x="11971" y="18981"/>
                  </a:cubicBezTo>
                  <a:cubicBezTo>
                    <a:pt x="11970" y="18982"/>
                    <a:pt x="11970" y="18983"/>
                    <a:pt x="11968" y="18983"/>
                  </a:cubicBezTo>
                  <a:cubicBezTo>
                    <a:pt x="11962" y="18990"/>
                    <a:pt x="11956" y="18997"/>
                    <a:pt x="11949" y="19002"/>
                  </a:cubicBezTo>
                  <a:cubicBezTo>
                    <a:pt x="11941" y="19007"/>
                    <a:pt x="11932" y="19011"/>
                    <a:pt x="11924" y="19015"/>
                  </a:cubicBezTo>
                  <a:lnTo>
                    <a:pt x="11922" y="19015"/>
                  </a:lnTo>
                  <a:cubicBezTo>
                    <a:pt x="11889" y="19035"/>
                    <a:pt x="11858" y="19055"/>
                    <a:pt x="11826" y="19076"/>
                  </a:cubicBezTo>
                  <a:cubicBezTo>
                    <a:pt x="11796" y="19097"/>
                    <a:pt x="11771" y="19123"/>
                    <a:pt x="11744" y="19149"/>
                  </a:cubicBezTo>
                  <a:cubicBezTo>
                    <a:pt x="11700" y="19193"/>
                    <a:pt x="11658" y="19236"/>
                    <a:pt x="11625" y="19289"/>
                  </a:cubicBezTo>
                  <a:cubicBezTo>
                    <a:pt x="11615" y="19307"/>
                    <a:pt x="11602" y="19325"/>
                    <a:pt x="11591" y="19344"/>
                  </a:cubicBezTo>
                  <a:cubicBezTo>
                    <a:pt x="11580" y="19360"/>
                    <a:pt x="11573" y="19381"/>
                    <a:pt x="11564" y="19399"/>
                  </a:cubicBezTo>
                  <a:cubicBezTo>
                    <a:pt x="11542" y="19454"/>
                    <a:pt x="11524" y="19510"/>
                    <a:pt x="11517" y="19571"/>
                  </a:cubicBezTo>
                  <a:cubicBezTo>
                    <a:pt x="11514" y="19599"/>
                    <a:pt x="11509" y="19628"/>
                    <a:pt x="11513" y="19657"/>
                  </a:cubicBezTo>
                  <a:cubicBezTo>
                    <a:pt x="11516" y="19670"/>
                    <a:pt x="11517" y="19684"/>
                    <a:pt x="11519" y="19697"/>
                  </a:cubicBezTo>
                  <a:cubicBezTo>
                    <a:pt x="11526" y="19733"/>
                    <a:pt x="11532" y="19768"/>
                    <a:pt x="11542" y="19804"/>
                  </a:cubicBezTo>
                  <a:cubicBezTo>
                    <a:pt x="11555" y="19861"/>
                    <a:pt x="11576" y="19918"/>
                    <a:pt x="11612" y="19965"/>
                  </a:cubicBezTo>
                  <a:cubicBezTo>
                    <a:pt x="11586" y="19979"/>
                    <a:pt x="11559" y="19994"/>
                    <a:pt x="11532" y="20008"/>
                  </a:cubicBezTo>
                  <a:cubicBezTo>
                    <a:pt x="11462" y="20043"/>
                    <a:pt x="11398" y="20086"/>
                    <a:pt x="11333" y="20132"/>
                  </a:cubicBezTo>
                  <a:cubicBezTo>
                    <a:pt x="11271" y="20175"/>
                    <a:pt x="11208" y="20218"/>
                    <a:pt x="11146" y="20261"/>
                  </a:cubicBezTo>
                  <a:cubicBezTo>
                    <a:pt x="11078" y="20304"/>
                    <a:pt x="11011" y="20350"/>
                    <a:pt x="10945" y="20395"/>
                  </a:cubicBezTo>
                  <a:cubicBezTo>
                    <a:pt x="10917" y="20416"/>
                    <a:pt x="10888" y="20436"/>
                    <a:pt x="10859" y="20458"/>
                  </a:cubicBezTo>
                  <a:cubicBezTo>
                    <a:pt x="10838" y="20474"/>
                    <a:pt x="10817" y="20487"/>
                    <a:pt x="10799" y="20505"/>
                  </a:cubicBezTo>
                  <a:cubicBezTo>
                    <a:pt x="10794" y="20508"/>
                    <a:pt x="10789" y="20514"/>
                    <a:pt x="10785" y="20519"/>
                  </a:cubicBezTo>
                  <a:cubicBezTo>
                    <a:pt x="10778" y="20526"/>
                    <a:pt x="10771" y="20535"/>
                    <a:pt x="10766" y="20545"/>
                  </a:cubicBezTo>
                  <a:cubicBezTo>
                    <a:pt x="10760" y="20557"/>
                    <a:pt x="10755" y="20573"/>
                    <a:pt x="10757" y="20587"/>
                  </a:cubicBezTo>
                  <a:cubicBezTo>
                    <a:pt x="10759" y="20637"/>
                    <a:pt x="10771" y="20686"/>
                    <a:pt x="10792" y="20733"/>
                  </a:cubicBezTo>
                  <a:cubicBezTo>
                    <a:pt x="10828" y="20813"/>
                    <a:pt x="10873" y="20887"/>
                    <a:pt x="10917" y="20964"/>
                  </a:cubicBezTo>
                  <a:lnTo>
                    <a:pt x="11053" y="21196"/>
                  </a:lnTo>
                  <a:cubicBezTo>
                    <a:pt x="11093" y="21266"/>
                    <a:pt x="11136" y="21335"/>
                    <a:pt x="11179" y="21402"/>
                  </a:cubicBezTo>
                  <a:cubicBezTo>
                    <a:pt x="11229" y="21483"/>
                    <a:pt x="11279" y="21565"/>
                    <a:pt x="11331" y="21646"/>
                  </a:cubicBezTo>
                  <a:cubicBezTo>
                    <a:pt x="11375" y="21713"/>
                    <a:pt x="11418" y="21781"/>
                    <a:pt x="11460" y="21848"/>
                  </a:cubicBezTo>
                  <a:cubicBezTo>
                    <a:pt x="11496" y="21906"/>
                    <a:pt x="11531" y="21963"/>
                    <a:pt x="11569" y="22022"/>
                  </a:cubicBezTo>
                  <a:cubicBezTo>
                    <a:pt x="11568" y="22023"/>
                    <a:pt x="11568" y="22024"/>
                    <a:pt x="11568" y="22025"/>
                  </a:cubicBezTo>
                  <a:cubicBezTo>
                    <a:pt x="11555" y="22059"/>
                    <a:pt x="11547" y="22094"/>
                    <a:pt x="11538" y="22128"/>
                  </a:cubicBezTo>
                  <a:cubicBezTo>
                    <a:pt x="11513" y="22218"/>
                    <a:pt x="11490" y="22306"/>
                    <a:pt x="11462" y="22394"/>
                  </a:cubicBezTo>
                  <a:cubicBezTo>
                    <a:pt x="11435" y="22483"/>
                    <a:pt x="11406" y="22572"/>
                    <a:pt x="11378" y="22661"/>
                  </a:cubicBezTo>
                  <a:cubicBezTo>
                    <a:pt x="11322" y="22833"/>
                    <a:pt x="11276" y="23006"/>
                    <a:pt x="11227" y="23178"/>
                  </a:cubicBezTo>
                  <a:cubicBezTo>
                    <a:pt x="11202" y="23266"/>
                    <a:pt x="11177" y="23353"/>
                    <a:pt x="11156" y="23441"/>
                  </a:cubicBezTo>
                  <a:cubicBezTo>
                    <a:pt x="11132" y="23539"/>
                    <a:pt x="11110" y="23638"/>
                    <a:pt x="11090" y="23736"/>
                  </a:cubicBezTo>
                  <a:cubicBezTo>
                    <a:pt x="11052" y="23917"/>
                    <a:pt x="11010" y="24099"/>
                    <a:pt x="10969" y="24280"/>
                  </a:cubicBezTo>
                  <a:cubicBezTo>
                    <a:pt x="10928" y="24464"/>
                    <a:pt x="10882" y="24648"/>
                    <a:pt x="10840" y="24831"/>
                  </a:cubicBezTo>
                  <a:cubicBezTo>
                    <a:pt x="10797" y="25015"/>
                    <a:pt x="10759" y="25200"/>
                    <a:pt x="10717" y="25384"/>
                  </a:cubicBezTo>
                  <a:cubicBezTo>
                    <a:pt x="10677" y="25567"/>
                    <a:pt x="10639" y="25747"/>
                    <a:pt x="10605" y="25930"/>
                  </a:cubicBezTo>
                  <a:cubicBezTo>
                    <a:pt x="10572" y="26111"/>
                    <a:pt x="10542" y="26292"/>
                    <a:pt x="10507" y="26475"/>
                  </a:cubicBezTo>
                  <a:cubicBezTo>
                    <a:pt x="10481" y="26607"/>
                    <a:pt x="10453" y="26739"/>
                    <a:pt x="10424" y="26869"/>
                  </a:cubicBezTo>
                  <a:cubicBezTo>
                    <a:pt x="10384" y="27055"/>
                    <a:pt x="10343" y="27241"/>
                    <a:pt x="10300" y="27427"/>
                  </a:cubicBezTo>
                  <a:cubicBezTo>
                    <a:pt x="10258" y="27607"/>
                    <a:pt x="10212" y="27786"/>
                    <a:pt x="10166" y="27964"/>
                  </a:cubicBezTo>
                  <a:cubicBezTo>
                    <a:pt x="10073" y="28333"/>
                    <a:pt x="9992" y="28704"/>
                    <a:pt x="9908" y="29073"/>
                  </a:cubicBezTo>
                  <a:cubicBezTo>
                    <a:pt x="9825" y="29443"/>
                    <a:pt x="9734" y="29810"/>
                    <a:pt x="9649" y="30179"/>
                  </a:cubicBezTo>
                  <a:lnTo>
                    <a:pt x="9517" y="30754"/>
                  </a:lnTo>
                  <a:cubicBezTo>
                    <a:pt x="9478" y="30929"/>
                    <a:pt x="9445" y="31104"/>
                    <a:pt x="9412" y="31281"/>
                  </a:cubicBezTo>
                  <a:lnTo>
                    <a:pt x="9412" y="31278"/>
                  </a:lnTo>
                  <a:cubicBezTo>
                    <a:pt x="9395" y="31365"/>
                    <a:pt x="9378" y="31454"/>
                    <a:pt x="9361" y="31542"/>
                  </a:cubicBezTo>
                  <a:lnTo>
                    <a:pt x="9361" y="31538"/>
                  </a:lnTo>
                  <a:cubicBezTo>
                    <a:pt x="9328" y="31708"/>
                    <a:pt x="9294" y="31877"/>
                    <a:pt x="9259" y="32046"/>
                  </a:cubicBezTo>
                  <a:cubicBezTo>
                    <a:pt x="9235" y="32041"/>
                    <a:pt x="9212" y="32036"/>
                    <a:pt x="9187" y="32032"/>
                  </a:cubicBezTo>
                  <a:cubicBezTo>
                    <a:pt x="9124" y="32021"/>
                    <a:pt x="9061" y="32007"/>
                    <a:pt x="8998" y="31995"/>
                  </a:cubicBezTo>
                  <a:cubicBezTo>
                    <a:pt x="8857" y="31959"/>
                    <a:pt x="8715" y="31923"/>
                    <a:pt x="8572" y="31889"/>
                  </a:cubicBezTo>
                  <a:cubicBezTo>
                    <a:pt x="8411" y="31851"/>
                    <a:pt x="8246" y="31805"/>
                    <a:pt x="8079" y="31765"/>
                  </a:cubicBezTo>
                  <a:cubicBezTo>
                    <a:pt x="8018" y="31749"/>
                    <a:pt x="7954" y="31737"/>
                    <a:pt x="7892" y="31723"/>
                  </a:cubicBezTo>
                  <a:cubicBezTo>
                    <a:pt x="7912" y="31640"/>
                    <a:pt x="7933" y="31554"/>
                    <a:pt x="7948" y="31470"/>
                  </a:cubicBezTo>
                  <a:cubicBezTo>
                    <a:pt x="7972" y="31355"/>
                    <a:pt x="7993" y="31239"/>
                    <a:pt x="8013" y="31125"/>
                  </a:cubicBezTo>
                  <a:cubicBezTo>
                    <a:pt x="8056" y="30904"/>
                    <a:pt x="8101" y="30685"/>
                    <a:pt x="8154" y="30469"/>
                  </a:cubicBezTo>
                  <a:cubicBezTo>
                    <a:pt x="8209" y="30239"/>
                    <a:pt x="8272" y="30015"/>
                    <a:pt x="8333" y="29789"/>
                  </a:cubicBezTo>
                  <a:cubicBezTo>
                    <a:pt x="8381" y="29608"/>
                    <a:pt x="8425" y="29425"/>
                    <a:pt x="8464" y="29240"/>
                  </a:cubicBezTo>
                  <a:cubicBezTo>
                    <a:pt x="8511" y="29039"/>
                    <a:pt x="8559" y="28839"/>
                    <a:pt x="8609" y="28638"/>
                  </a:cubicBezTo>
                  <a:cubicBezTo>
                    <a:pt x="8654" y="28461"/>
                    <a:pt x="8700" y="28286"/>
                    <a:pt x="8743" y="28110"/>
                  </a:cubicBezTo>
                  <a:cubicBezTo>
                    <a:pt x="8793" y="27912"/>
                    <a:pt x="8838" y="27715"/>
                    <a:pt x="8884" y="27517"/>
                  </a:cubicBezTo>
                  <a:cubicBezTo>
                    <a:pt x="8969" y="27154"/>
                    <a:pt x="9067" y="26793"/>
                    <a:pt x="9150" y="26430"/>
                  </a:cubicBezTo>
                  <a:cubicBezTo>
                    <a:pt x="9194" y="26240"/>
                    <a:pt x="9238" y="26052"/>
                    <a:pt x="9288" y="25863"/>
                  </a:cubicBezTo>
                  <a:cubicBezTo>
                    <a:pt x="9335" y="25675"/>
                    <a:pt x="9383" y="25487"/>
                    <a:pt x="9427" y="25298"/>
                  </a:cubicBezTo>
                  <a:cubicBezTo>
                    <a:pt x="9471" y="25105"/>
                    <a:pt x="9514" y="24913"/>
                    <a:pt x="9557" y="24722"/>
                  </a:cubicBezTo>
                  <a:cubicBezTo>
                    <a:pt x="9600" y="24537"/>
                    <a:pt x="9650" y="24354"/>
                    <a:pt x="9691" y="24168"/>
                  </a:cubicBezTo>
                  <a:cubicBezTo>
                    <a:pt x="9736" y="23974"/>
                    <a:pt x="9774" y="23782"/>
                    <a:pt x="9818" y="23588"/>
                  </a:cubicBezTo>
                  <a:cubicBezTo>
                    <a:pt x="9857" y="23411"/>
                    <a:pt x="9898" y="23232"/>
                    <a:pt x="9933" y="23054"/>
                  </a:cubicBezTo>
                  <a:cubicBezTo>
                    <a:pt x="9940" y="23008"/>
                    <a:pt x="9949" y="22963"/>
                    <a:pt x="9959" y="22916"/>
                  </a:cubicBezTo>
                  <a:cubicBezTo>
                    <a:pt x="9981" y="22797"/>
                    <a:pt x="10000" y="22677"/>
                    <a:pt x="10020" y="22555"/>
                  </a:cubicBezTo>
                  <a:cubicBezTo>
                    <a:pt x="10040" y="22421"/>
                    <a:pt x="10062" y="22287"/>
                    <a:pt x="10087" y="22153"/>
                  </a:cubicBezTo>
                  <a:cubicBezTo>
                    <a:pt x="10130" y="21910"/>
                    <a:pt x="10176" y="21668"/>
                    <a:pt x="10212" y="21423"/>
                  </a:cubicBezTo>
                  <a:cubicBezTo>
                    <a:pt x="10224" y="21330"/>
                    <a:pt x="10238" y="21237"/>
                    <a:pt x="10249" y="21141"/>
                  </a:cubicBezTo>
                  <a:cubicBezTo>
                    <a:pt x="10259" y="21053"/>
                    <a:pt x="10268" y="20964"/>
                    <a:pt x="10279" y="20874"/>
                  </a:cubicBezTo>
                  <a:cubicBezTo>
                    <a:pt x="10290" y="20780"/>
                    <a:pt x="10301" y="20686"/>
                    <a:pt x="10311" y="20593"/>
                  </a:cubicBezTo>
                  <a:cubicBezTo>
                    <a:pt x="10320" y="20497"/>
                    <a:pt x="10329" y="20403"/>
                    <a:pt x="10336" y="20309"/>
                  </a:cubicBezTo>
                  <a:cubicBezTo>
                    <a:pt x="10346" y="20206"/>
                    <a:pt x="10356" y="20104"/>
                    <a:pt x="10370" y="20004"/>
                  </a:cubicBezTo>
                  <a:cubicBezTo>
                    <a:pt x="10382" y="19909"/>
                    <a:pt x="10393" y="19818"/>
                    <a:pt x="10403" y="19723"/>
                  </a:cubicBezTo>
                  <a:cubicBezTo>
                    <a:pt x="10412" y="19634"/>
                    <a:pt x="10419" y="19542"/>
                    <a:pt x="10425" y="19452"/>
                  </a:cubicBezTo>
                  <a:cubicBezTo>
                    <a:pt x="10428" y="19403"/>
                    <a:pt x="10432" y="19356"/>
                    <a:pt x="10434" y="19307"/>
                  </a:cubicBezTo>
                  <a:cubicBezTo>
                    <a:pt x="10435" y="19277"/>
                    <a:pt x="10439" y="19246"/>
                    <a:pt x="10440" y="19215"/>
                  </a:cubicBezTo>
                  <a:cubicBezTo>
                    <a:pt x="10440" y="19204"/>
                    <a:pt x="10441" y="19195"/>
                    <a:pt x="10441" y="19185"/>
                  </a:cubicBezTo>
                  <a:cubicBezTo>
                    <a:pt x="10443" y="19170"/>
                    <a:pt x="10443" y="19158"/>
                    <a:pt x="10444" y="19144"/>
                  </a:cubicBezTo>
                  <a:cubicBezTo>
                    <a:pt x="10445" y="19112"/>
                    <a:pt x="10448" y="19081"/>
                    <a:pt x="10448" y="19051"/>
                  </a:cubicBezTo>
                  <a:cubicBezTo>
                    <a:pt x="10448" y="19049"/>
                    <a:pt x="10449" y="19047"/>
                    <a:pt x="10449" y="19047"/>
                  </a:cubicBezTo>
                  <a:lnTo>
                    <a:pt x="10449" y="19032"/>
                  </a:lnTo>
                  <a:cubicBezTo>
                    <a:pt x="10456" y="18877"/>
                    <a:pt x="10460" y="18722"/>
                    <a:pt x="10460" y="18570"/>
                  </a:cubicBezTo>
                  <a:cubicBezTo>
                    <a:pt x="10460" y="18375"/>
                    <a:pt x="10458" y="18181"/>
                    <a:pt x="10454" y="17987"/>
                  </a:cubicBezTo>
                  <a:cubicBezTo>
                    <a:pt x="10451" y="17803"/>
                    <a:pt x="10441" y="17618"/>
                    <a:pt x="10441" y="17435"/>
                  </a:cubicBezTo>
                  <a:cubicBezTo>
                    <a:pt x="10441" y="17245"/>
                    <a:pt x="10440" y="17055"/>
                    <a:pt x="10438" y="16864"/>
                  </a:cubicBezTo>
                  <a:cubicBezTo>
                    <a:pt x="10434" y="16671"/>
                    <a:pt x="10433" y="16477"/>
                    <a:pt x="10434" y="16284"/>
                  </a:cubicBezTo>
                  <a:cubicBezTo>
                    <a:pt x="10435" y="16091"/>
                    <a:pt x="10441" y="15900"/>
                    <a:pt x="10439" y="15708"/>
                  </a:cubicBezTo>
                  <a:cubicBezTo>
                    <a:pt x="10435" y="15608"/>
                    <a:pt x="10434" y="15508"/>
                    <a:pt x="10434" y="15408"/>
                  </a:cubicBezTo>
                  <a:cubicBezTo>
                    <a:pt x="10435" y="15317"/>
                    <a:pt x="10440" y="15228"/>
                    <a:pt x="10444" y="15138"/>
                  </a:cubicBezTo>
                  <a:cubicBezTo>
                    <a:pt x="10455" y="14958"/>
                    <a:pt x="10470" y="14777"/>
                    <a:pt x="10469" y="14594"/>
                  </a:cubicBezTo>
                  <a:cubicBezTo>
                    <a:pt x="10469" y="14499"/>
                    <a:pt x="10464" y="14405"/>
                    <a:pt x="10464" y="14310"/>
                  </a:cubicBezTo>
                  <a:cubicBezTo>
                    <a:pt x="10464" y="14290"/>
                    <a:pt x="10464" y="14269"/>
                    <a:pt x="10463" y="14249"/>
                  </a:cubicBezTo>
                  <a:cubicBezTo>
                    <a:pt x="10459" y="14218"/>
                    <a:pt x="10454" y="14186"/>
                    <a:pt x="10448" y="14155"/>
                  </a:cubicBezTo>
                  <a:lnTo>
                    <a:pt x="10449" y="14155"/>
                  </a:lnTo>
                  <a:cubicBezTo>
                    <a:pt x="10445" y="14135"/>
                    <a:pt x="10440" y="14117"/>
                    <a:pt x="10434" y="14096"/>
                  </a:cubicBezTo>
                  <a:cubicBezTo>
                    <a:pt x="10429" y="14078"/>
                    <a:pt x="10427" y="14062"/>
                    <a:pt x="10422" y="14045"/>
                  </a:cubicBezTo>
                  <a:cubicBezTo>
                    <a:pt x="10417" y="14031"/>
                    <a:pt x="10410" y="14018"/>
                    <a:pt x="10405" y="14004"/>
                  </a:cubicBezTo>
                  <a:cubicBezTo>
                    <a:pt x="10398" y="13984"/>
                    <a:pt x="10392" y="13965"/>
                    <a:pt x="10386" y="13947"/>
                  </a:cubicBezTo>
                  <a:cubicBezTo>
                    <a:pt x="10378" y="13923"/>
                    <a:pt x="10366" y="13898"/>
                    <a:pt x="10355" y="13875"/>
                  </a:cubicBezTo>
                  <a:cubicBezTo>
                    <a:pt x="10353" y="13871"/>
                    <a:pt x="10351" y="13867"/>
                    <a:pt x="10348" y="13864"/>
                  </a:cubicBezTo>
                  <a:cubicBezTo>
                    <a:pt x="10336" y="13845"/>
                    <a:pt x="10325" y="13828"/>
                    <a:pt x="10316" y="13808"/>
                  </a:cubicBezTo>
                  <a:cubicBezTo>
                    <a:pt x="10309" y="13819"/>
                    <a:pt x="10303" y="13833"/>
                    <a:pt x="10301" y="13846"/>
                  </a:cubicBezTo>
                  <a:cubicBezTo>
                    <a:pt x="10295" y="13949"/>
                    <a:pt x="10290" y="14052"/>
                    <a:pt x="10288" y="14155"/>
                  </a:cubicBezTo>
                  <a:lnTo>
                    <a:pt x="10288" y="14160"/>
                  </a:lnTo>
                  <a:cubicBezTo>
                    <a:pt x="10208" y="14213"/>
                    <a:pt x="10126" y="14262"/>
                    <a:pt x="10048" y="14318"/>
                  </a:cubicBezTo>
                  <a:cubicBezTo>
                    <a:pt x="10051" y="14318"/>
                    <a:pt x="10052" y="14316"/>
                    <a:pt x="10053" y="14316"/>
                  </a:cubicBezTo>
                  <a:cubicBezTo>
                    <a:pt x="9999" y="14352"/>
                    <a:pt x="9942" y="14388"/>
                    <a:pt x="9885" y="14422"/>
                  </a:cubicBezTo>
                  <a:cubicBezTo>
                    <a:pt x="9831" y="14454"/>
                    <a:pt x="9778" y="14488"/>
                    <a:pt x="9723" y="14520"/>
                  </a:cubicBezTo>
                  <a:cubicBezTo>
                    <a:pt x="9676" y="14548"/>
                    <a:pt x="9627" y="14576"/>
                    <a:pt x="9579" y="14604"/>
                  </a:cubicBezTo>
                  <a:cubicBezTo>
                    <a:pt x="9535" y="14630"/>
                    <a:pt x="9489" y="14658"/>
                    <a:pt x="9443" y="14684"/>
                  </a:cubicBezTo>
                  <a:cubicBezTo>
                    <a:pt x="9392" y="14712"/>
                    <a:pt x="9342" y="14741"/>
                    <a:pt x="9295" y="14772"/>
                  </a:cubicBezTo>
                  <a:cubicBezTo>
                    <a:pt x="9256" y="14798"/>
                    <a:pt x="9216" y="14824"/>
                    <a:pt x="9174" y="14849"/>
                  </a:cubicBezTo>
                  <a:cubicBezTo>
                    <a:pt x="9122" y="14881"/>
                    <a:pt x="9070" y="14913"/>
                    <a:pt x="9016" y="14945"/>
                  </a:cubicBezTo>
                  <a:cubicBezTo>
                    <a:pt x="8965" y="14979"/>
                    <a:pt x="8915" y="15012"/>
                    <a:pt x="8864" y="15047"/>
                  </a:cubicBezTo>
                  <a:cubicBezTo>
                    <a:pt x="8768" y="15112"/>
                    <a:pt x="8665" y="15164"/>
                    <a:pt x="8562" y="15218"/>
                  </a:cubicBezTo>
                  <a:cubicBezTo>
                    <a:pt x="8454" y="15275"/>
                    <a:pt x="8349" y="15335"/>
                    <a:pt x="8240" y="15391"/>
                  </a:cubicBezTo>
                  <a:lnTo>
                    <a:pt x="8237" y="15391"/>
                  </a:lnTo>
                  <a:cubicBezTo>
                    <a:pt x="8236" y="15392"/>
                    <a:pt x="8234" y="15392"/>
                    <a:pt x="8232" y="15393"/>
                  </a:cubicBezTo>
                  <a:cubicBezTo>
                    <a:pt x="8231" y="15393"/>
                    <a:pt x="8230" y="15394"/>
                    <a:pt x="8229" y="15394"/>
                  </a:cubicBezTo>
                  <a:lnTo>
                    <a:pt x="8230" y="15394"/>
                  </a:lnTo>
                  <a:cubicBezTo>
                    <a:pt x="8077" y="15471"/>
                    <a:pt x="7922" y="15541"/>
                    <a:pt x="7768" y="15613"/>
                  </a:cubicBezTo>
                  <a:cubicBezTo>
                    <a:pt x="7581" y="15699"/>
                    <a:pt x="7390" y="15775"/>
                    <a:pt x="7197" y="15843"/>
                  </a:cubicBezTo>
                  <a:lnTo>
                    <a:pt x="7208" y="15840"/>
                  </a:lnTo>
                  <a:lnTo>
                    <a:pt x="7208" y="15840"/>
                  </a:lnTo>
                  <a:cubicBezTo>
                    <a:pt x="6972" y="15920"/>
                    <a:pt x="6735" y="15995"/>
                    <a:pt x="6492" y="16047"/>
                  </a:cubicBezTo>
                  <a:lnTo>
                    <a:pt x="6488" y="16047"/>
                  </a:lnTo>
                  <a:cubicBezTo>
                    <a:pt x="6487" y="16047"/>
                    <a:pt x="6487" y="16048"/>
                    <a:pt x="6486" y="16048"/>
                  </a:cubicBezTo>
                  <a:lnTo>
                    <a:pt x="6486" y="16048"/>
                  </a:lnTo>
                  <a:cubicBezTo>
                    <a:pt x="6486" y="16048"/>
                    <a:pt x="6486" y="16048"/>
                    <a:pt x="6486" y="16048"/>
                  </a:cubicBezTo>
                  <a:cubicBezTo>
                    <a:pt x="6486" y="16048"/>
                    <a:pt x="6486" y="16048"/>
                    <a:pt x="6485" y="16048"/>
                  </a:cubicBezTo>
                  <a:cubicBezTo>
                    <a:pt x="6485" y="16048"/>
                    <a:pt x="6486" y="16048"/>
                    <a:pt x="6486" y="16048"/>
                  </a:cubicBezTo>
                  <a:lnTo>
                    <a:pt x="6486" y="16048"/>
                  </a:lnTo>
                  <a:cubicBezTo>
                    <a:pt x="6486" y="16048"/>
                    <a:pt x="6486" y="16048"/>
                    <a:pt x="6486" y="16048"/>
                  </a:cubicBezTo>
                  <a:cubicBezTo>
                    <a:pt x="6423" y="16060"/>
                    <a:pt x="6359" y="16072"/>
                    <a:pt x="6297" y="16079"/>
                  </a:cubicBezTo>
                  <a:cubicBezTo>
                    <a:pt x="6224" y="16089"/>
                    <a:pt x="6151" y="16098"/>
                    <a:pt x="6078" y="16104"/>
                  </a:cubicBezTo>
                  <a:lnTo>
                    <a:pt x="6079" y="16104"/>
                  </a:lnTo>
                  <a:cubicBezTo>
                    <a:pt x="5995" y="16110"/>
                    <a:pt x="5910" y="16117"/>
                    <a:pt x="5826" y="16119"/>
                  </a:cubicBezTo>
                  <a:cubicBezTo>
                    <a:pt x="5740" y="16119"/>
                    <a:pt x="5655" y="16117"/>
                    <a:pt x="5570" y="16113"/>
                  </a:cubicBezTo>
                  <a:lnTo>
                    <a:pt x="5582" y="16113"/>
                  </a:lnTo>
                  <a:cubicBezTo>
                    <a:pt x="5551" y="16110"/>
                    <a:pt x="5520" y="16110"/>
                    <a:pt x="5489" y="16106"/>
                  </a:cubicBezTo>
                  <a:cubicBezTo>
                    <a:pt x="5461" y="16103"/>
                    <a:pt x="5434" y="16100"/>
                    <a:pt x="5409" y="16096"/>
                  </a:cubicBezTo>
                  <a:cubicBezTo>
                    <a:pt x="5368" y="16089"/>
                    <a:pt x="5329" y="16079"/>
                    <a:pt x="5290" y="16069"/>
                  </a:cubicBezTo>
                  <a:cubicBezTo>
                    <a:pt x="5257" y="16060"/>
                    <a:pt x="5223" y="16049"/>
                    <a:pt x="5190" y="16041"/>
                  </a:cubicBezTo>
                  <a:lnTo>
                    <a:pt x="5188" y="16041"/>
                  </a:lnTo>
                  <a:cubicBezTo>
                    <a:pt x="5186" y="16039"/>
                    <a:pt x="5183" y="16039"/>
                    <a:pt x="5181" y="16038"/>
                  </a:cubicBezTo>
                  <a:cubicBezTo>
                    <a:pt x="5182" y="16038"/>
                    <a:pt x="5183" y="16039"/>
                    <a:pt x="5185" y="16039"/>
                  </a:cubicBezTo>
                  <a:cubicBezTo>
                    <a:pt x="5023" y="15985"/>
                    <a:pt x="4863" y="15929"/>
                    <a:pt x="4707" y="15864"/>
                  </a:cubicBezTo>
                  <a:cubicBezTo>
                    <a:pt x="4552" y="15789"/>
                    <a:pt x="4402" y="15707"/>
                    <a:pt x="4256" y="15620"/>
                  </a:cubicBezTo>
                  <a:cubicBezTo>
                    <a:pt x="4226" y="15604"/>
                    <a:pt x="4196" y="15588"/>
                    <a:pt x="4166" y="15573"/>
                  </a:cubicBezTo>
                  <a:cubicBezTo>
                    <a:pt x="4168" y="15568"/>
                    <a:pt x="4169" y="15563"/>
                    <a:pt x="4169" y="15558"/>
                  </a:cubicBezTo>
                  <a:cubicBezTo>
                    <a:pt x="4168" y="15527"/>
                    <a:pt x="4165" y="15496"/>
                    <a:pt x="4163" y="15465"/>
                  </a:cubicBezTo>
                  <a:lnTo>
                    <a:pt x="4163" y="15471"/>
                  </a:lnTo>
                  <a:cubicBezTo>
                    <a:pt x="4155" y="15360"/>
                    <a:pt x="4155" y="15249"/>
                    <a:pt x="4156" y="15139"/>
                  </a:cubicBezTo>
                  <a:cubicBezTo>
                    <a:pt x="4159" y="15011"/>
                    <a:pt x="4164" y="14884"/>
                    <a:pt x="4173" y="14756"/>
                  </a:cubicBezTo>
                  <a:lnTo>
                    <a:pt x="4173" y="14756"/>
                  </a:lnTo>
                  <a:cubicBezTo>
                    <a:pt x="4173" y="14757"/>
                    <a:pt x="4172" y="14758"/>
                    <a:pt x="4171" y="14759"/>
                  </a:cubicBezTo>
                  <a:cubicBezTo>
                    <a:pt x="4175" y="14725"/>
                    <a:pt x="4176" y="14691"/>
                    <a:pt x="4181" y="14656"/>
                  </a:cubicBezTo>
                  <a:cubicBezTo>
                    <a:pt x="4195" y="14484"/>
                    <a:pt x="4218" y="14311"/>
                    <a:pt x="4241" y="14139"/>
                  </a:cubicBezTo>
                  <a:cubicBezTo>
                    <a:pt x="4254" y="14049"/>
                    <a:pt x="4268" y="13960"/>
                    <a:pt x="4282" y="13870"/>
                  </a:cubicBezTo>
                  <a:cubicBezTo>
                    <a:pt x="4294" y="13783"/>
                    <a:pt x="4304" y="13699"/>
                    <a:pt x="4316" y="13612"/>
                  </a:cubicBezTo>
                  <a:cubicBezTo>
                    <a:pt x="4338" y="13442"/>
                    <a:pt x="4371" y="13273"/>
                    <a:pt x="4401" y="13105"/>
                  </a:cubicBezTo>
                  <a:cubicBezTo>
                    <a:pt x="4432" y="12928"/>
                    <a:pt x="4467" y="12750"/>
                    <a:pt x="4500" y="12574"/>
                  </a:cubicBezTo>
                  <a:cubicBezTo>
                    <a:pt x="4506" y="12550"/>
                    <a:pt x="4512" y="12528"/>
                    <a:pt x="4517" y="12507"/>
                  </a:cubicBezTo>
                  <a:cubicBezTo>
                    <a:pt x="4524" y="12512"/>
                    <a:pt x="4531" y="12517"/>
                    <a:pt x="4538" y="12522"/>
                  </a:cubicBezTo>
                  <a:cubicBezTo>
                    <a:pt x="4609" y="12571"/>
                    <a:pt x="4681" y="12620"/>
                    <a:pt x="4751" y="12672"/>
                  </a:cubicBezTo>
                  <a:cubicBezTo>
                    <a:pt x="4831" y="12730"/>
                    <a:pt x="4908" y="12787"/>
                    <a:pt x="4990" y="12843"/>
                  </a:cubicBezTo>
                  <a:cubicBezTo>
                    <a:pt x="5069" y="12899"/>
                    <a:pt x="5152" y="12948"/>
                    <a:pt x="5236" y="12998"/>
                  </a:cubicBezTo>
                  <a:cubicBezTo>
                    <a:pt x="5273" y="13018"/>
                    <a:pt x="5311" y="13039"/>
                    <a:pt x="5350" y="13056"/>
                  </a:cubicBezTo>
                  <a:cubicBezTo>
                    <a:pt x="5388" y="13074"/>
                    <a:pt x="5427" y="13093"/>
                    <a:pt x="5466" y="13108"/>
                  </a:cubicBezTo>
                  <a:cubicBezTo>
                    <a:pt x="5494" y="13119"/>
                    <a:pt x="5520" y="13129"/>
                    <a:pt x="5546" y="13139"/>
                  </a:cubicBezTo>
                  <a:cubicBezTo>
                    <a:pt x="5567" y="13147"/>
                    <a:pt x="5588" y="13153"/>
                    <a:pt x="5609" y="13159"/>
                  </a:cubicBezTo>
                  <a:cubicBezTo>
                    <a:pt x="5654" y="13172"/>
                    <a:pt x="5699" y="13184"/>
                    <a:pt x="5744" y="13195"/>
                  </a:cubicBezTo>
                  <a:cubicBezTo>
                    <a:pt x="5832" y="13217"/>
                    <a:pt x="5923" y="13231"/>
                    <a:pt x="6011" y="13246"/>
                  </a:cubicBezTo>
                  <a:cubicBezTo>
                    <a:pt x="6104" y="13260"/>
                    <a:pt x="6197" y="13273"/>
                    <a:pt x="6291" y="13284"/>
                  </a:cubicBezTo>
                  <a:cubicBezTo>
                    <a:pt x="6347" y="13291"/>
                    <a:pt x="6402" y="13294"/>
                    <a:pt x="6457" y="13298"/>
                  </a:cubicBezTo>
                  <a:cubicBezTo>
                    <a:pt x="6496" y="13301"/>
                    <a:pt x="6535" y="13302"/>
                    <a:pt x="6575" y="13303"/>
                  </a:cubicBezTo>
                  <a:cubicBezTo>
                    <a:pt x="6583" y="13304"/>
                    <a:pt x="6590" y="13304"/>
                    <a:pt x="6598" y="13304"/>
                  </a:cubicBezTo>
                  <a:cubicBezTo>
                    <a:pt x="6635" y="13304"/>
                    <a:pt x="6670" y="13302"/>
                    <a:pt x="6707" y="13299"/>
                  </a:cubicBezTo>
                  <a:cubicBezTo>
                    <a:pt x="6755" y="13296"/>
                    <a:pt x="6805" y="13291"/>
                    <a:pt x="6853" y="13286"/>
                  </a:cubicBezTo>
                  <a:cubicBezTo>
                    <a:pt x="6939" y="13275"/>
                    <a:pt x="7025" y="13261"/>
                    <a:pt x="7110" y="13244"/>
                  </a:cubicBezTo>
                  <a:cubicBezTo>
                    <a:pt x="7205" y="13225"/>
                    <a:pt x="7301" y="13203"/>
                    <a:pt x="7394" y="13174"/>
                  </a:cubicBezTo>
                  <a:cubicBezTo>
                    <a:pt x="7572" y="13119"/>
                    <a:pt x="7745" y="13049"/>
                    <a:pt x="7914" y="12971"/>
                  </a:cubicBezTo>
                  <a:cubicBezTo>
                    <a:pt x="8087" y="12891"/>
                    <a:pt x="8260" y="12811"/>
                    <a:pt x="8428" y="12721"/>
                  </a:cubicBezTo>
                  <a:cubicBezTo>
                    <a:pt x="8595" y="12636"/>
                    <a:pt x="8751" y="12529"/>
                    <a:pt x="8912" y="12431"/>
                  </a:cubicBezTo>
                  <a:cubicBezTo>
                    <a:pt x="8993" y="12383"/>
                    <a:pt x="9075" y="12336"/>
                    <a:pt x="9155" y="12286"/>
                  </a:cubicBezTo>
                  <a:cubicBezTo>
                    <a:pt x="9233" y="12235"/>
                    <a:pt x="9313" y="12185"/>
                    <a:pt x="9390" y="12131"/>
                  </a:cubicBezTo>
                  <a:cubicBezTo>
                    <a:pt x="9541" y="12027"/>
                    <a:pt x="9687" y="11918"/>
                    <a:pt x="9832" y="11807"/>
                  </a:cubicBezTo>
                  <a:cubicBezTo>
                    <a:pt x="9983" y="11692"/>
                    <a:pt x="10134" y="11576"/>
                    <a:pt x="10288" y="11465"/>
                  </a:cubicBezTo>
                  <a:cubicBezTo>
                    <a:pt x="10443" y="11354"/>
                    <a:pt x="10593" y="11238"/>
                    <a:pt x="10749" y="11130"/>
                  </a:cubicBezTo>
                  <a:cubicBezTo>
                    <a:pt x="10897" y="11027"/>
                    <a:pt x="11039" y="10918"/>
                    <a:pt x="11182" y="10811"/>
                  </a:cubicBezTo>
                  <a:cubicBezTo>
                    <a:pt x="11253" y="10757"/>
                    <a:pt x="11323" y="10703"/>
                    <a:pt x="11393" y="10646"/>
                  </a:cubicBezTo>
                  <a:cubicBezTo>
                    <a:pt x="11411" y="10631"/>
                    <a:pt x="11428" y="10618"/>
                    <a:pt x="11445" y="10604"/>
                  </a:cubicBezTo>
                  <a:close/>
                  <a:moveTo>
                    <a:pt x="17550" y="24327"/>
                  </a:moveTo>
                  <a:cubicBezTo>
                    <a:pt x="17550" y="24329"/>
                    <a:pt x="17551" y="24332"/>
                    <a:pt x="17551" y="24334"/>
                  </a:cubicBezTo>
                  <a:cubicBezTo>
                    <a:pt x="17575" y="24441"/>
                    <a:pt x="17598" y="24546"/>
                    <a:pt x="17618" y="24653"/>
                  </a:cubicBezTo>
                  <a:cubicBezTo>
                    <a:pt x="17648" y="24829"/>
                    <a:pt x="17672" y="25004"/>
                    <a:pt x="17695" y="25181"/>
                  </a:cubicBezTo>
                  <a:cubicBezTo>
                    <a:pt x="17715" y="25359"/>
                    <a:pt x="17744" y="25532"/>
                    <a:pt x="17771" y="25706"/>
                  </a:cubicBezTo>
                  <a:cubicBezTo>
                    <a:pt x="17799" y="25889"/>
                    <a:pt x="17825" y="26072"/>
                    <a:pt x="17853" y="26255"/>
                  </a:cubicBezTo>
                  <a:cubicBezTo>
                    <a:pt x="17878" y="26427"/>
                    <a:pt x="17902" y="26598"/>
                    <a:pt x="17926" y="26768"/>
                  </a:cubicBezTo>
                  <a:cubicBezTo>
                    <a:pt x="17950" y="26954"/>
                    <a:pt x="17973" y="27140"/>
                    <a:pt x="17998" y="27327"/>
                  </a:cubicBezTo>
                  <a:cubicBezTo>
                    <a:pt x="18023" y="27513"/>
                    <a:pt x="18050" y="27700"/>
                    <a:pt x="18072" y="27885"/>
                  </a:cubicBezTo>
                  <a:cubicBezTo>
                    <a:pt x="18096" y="28069"/>
                    <a:pt x="18118" y="28252"/>
                    <a:pt x="18141" y="28434"/>
                  </a:cubicBezTo>
                  <a:cubicBezTo>
                    <a:pt x="18164" y="28627"/>
                    <a:pt x="18186" y="28819"/>
                    <a:pt x="18217" y="29012"/>
                  </a:cubicBezTo>
                  <a:cubicBezTo>
                    <a:pt x="18250" y="29201"/>
                    <a:pt x="18281" y="29392"/>
                    <a:pt x="18307" y="29583"/>
                  </a:cubicBezTo>
                  <a:cubicBezTo>
                    <a:pt x="18330" y="29770"/>
                    <a:pt x="18350" y="29959"/>
                    <a:pt x="18372" y="30146"/>
                  </a:cubicBezTo>
                  <a:cubicBezTo>
                    <a:pt x="18413" y="30515"/>
                    <a:pt x="18439" y="30886"/>
                    <a:pt x="18494" y="31253"/>
                  </a:cubicBezTo>
                  <a:cubicBezTo>
                    <a:pt x="18547" y="31612"/>
                    <a:pt x="18609" y="31971"/>
                    <a:pt x="18663" y="32332"/>
                  </a:cubicBezTo>
                  <a:lnTo>
                    <a:pt x="18740" y="32885"/>
                  </a:lnTo>
                  <a:cubicBezTo>
                    <a:pt x="18750" y="32960"/>
                    <a:pt x="18761" y="33034"/>
                    <a:pt x="18768" y="33108"/>
                  </a:cubicBezTo>
                  <a:cubicBezTo>
                    <a:pt x="18720" y="33117"/>
                    <a:pt x="18673" y="33124"/>
                    <a:pt x="18624" y="33133"/>
                  </a:cubicBezTo>
                  <a:cubicBezTo>
                    <a:pt x="18535" y="33149"/>
                    <a:pt x="18444" y="33165"/>
                    <a:pt x="18354" y="33181"/>
                  </a:cubicBezTo>
                  <a:cubicBezTo>
                    <a:pt x="18169" y="33214"/>
                    <a:pt x="17985" y="33249"/>
                    <a:pt x="17802" y="33282"/>
                  </a:cubicBezTo>
                  <a:cubicBezTo>
                    <a:pt x="17622" y="33314"/>
                    <a:pt x="17443" y="33349"/>
                    <a:pt x="17265" y="33382"/>
                  </a:cubicBezTo>
                  <a:cubicBezTo>
                    <a:pt x="17169" y="33400"/>
                    <a:pt x="17075" y="33418"/>
                    <a:pt x="16981" y="33436"/>
                  </a:cubicBezTo>
                  <a:cubicBezTo>
                    <a:pt x="16896" y="33451"/>
                    <a:pt x="16812" y="33458"/>
                    <a:pt x="16728" y="33468"/>
                  </a:cubicBezTo>
                  <a:cubicBezTo>
                    <a:pt x="16650" y="33474"/>
                    <a:pt x="16571" y="33482"/>
                    <a:pt x="16493" y="33490"/>
                  </a:cubicBezTo>
                  <a:cubicBezTo>
                    <a:pt x="16421" y="33498"/>
                    <a:pt x="16351" y="33509"/>
                    <a:pt x="16279" y="33519"/>
                  </a:cubicBezTo>
                  <a:cubicBezTo>
                    <a:pt x="16209" y="33528"/>
                    <a:pt x="16141" y="33541"/>
                    <a:pt x="16073" y="33551"/>
                  </a:cubicBezTo>
                  <a:cubicBezTo>
                    <a:pt x="16043" y="33556"/>
                    <a:pt x="16013" y="33560"/>
                    <a:pt x="15985" y="33565"/>
                  </a:cubicBezTo>
                  <a:cubicBezTo>
                    <a:pt x="15975" y="33515"/>
                    <a:pt x="15967" y="33468"/>
                    <a:pt x="15960" y="33418"/>
                  </a:cubicBezTo>
                  <a:cubicBezTo>
                    <a:pt x="15947" y="33354"/>
                    <a:pt x="15936" y="33288"/>
                    <a:pt x="15926" y="33222"/>
                  </a:cubicBezTo>
                  <a:cubicBezTo>
                    <a:pt x="15908" y="33103"/>
                    <a:pt x="15897" y="32987"/>
                    <a:pt x="15886" y="32866"/>
                  </a:cubicBezTo>
                  <a:cubicBezTo>
                    <a:pt x="15876" y="32740"/>
                    <a:pt x="15862" y="32615"/>
                    <a:pt x="15842" y="32489"/>
                  </a:cubicBezTo>
                  <a:cubicBezTo>
                    <a:pt x="15824" y="32369"/>
                    <a:pt x="15806" y="32250"/>
                    <a:pt x="15789" y="32130"/>
                  </a:cubicBezTo>
                  <a:cubicBezTo>
                    <a:pt x="15769" y="31980"/>
                    <a:pt x="15748" y="31829"/>
                    <a:pt x="15722" y="31681"/>
                  </a:cubicBezTo>
                  <a:cubicBezTo>
                    <a:pt x="15693" y="31518"/>
                    <a:pt x="15663" y="31356"/>
                    <a:pt x="15646" y="31191"/>
                  </a:cubicBezTo>
                  <a:cubicBezTo>
                    <a:pt x="15626" y="31012"/>
                    <a:pt x="15609" y="30835"/>
                    <a:pt x="15587" y="30656"/>
                  </a:cubicBezTo>
                  <a:cubicBezTo>
                    <a:pt x="15565" y="30477"/>
                    <a:pt x="15542" y="30298"/>
                    <a:pt x="15517" y="30120"/>
                  </a:cubicBezTo>
                  <a:cubicBezTo>
                    <a:pt x="15491" y="29943"/>
                    <a:pt x="15458" y="29768"/>
                    <a:pt x="15429" y="29591"/>
                  </a:cubicBezTo>
                  <a:cubicBezTo>
                    <a:pt x="15417" y="29504"/>
                    <a:pt x="15405" y="29416"/>
                    <a:pt x="15393" y="29328"/>
                  </a:cubicBezTo>
                  <a:cubicBezTo>
                    <a:pt x="15382" y="29238"/>
                    <a:pt x="15368" y="29151"/>
                    <a:pt x="15358" y="29063"/>
                  </a:cubicBezTo>
                  <a:cubicBezTo>
                    <a:pt x="15340" y="28898"/>
                    <a:pt x="15324" y="28735"/>
                    <a:pt x="15299" y="28570"/>
                  </a:cubicBezTo>
                  <a:cubicBezTo>
                    <a:pt x="15285" y="28476"/>
                    <a:pt x="15269" y="28381"/>
                    <a:pt x="15257" y="28287"/>
                  </a:cubicBezTo>
                  <a:cubicBezTo>
                    <a:pt x="15244" y="28195"/>
                    <a:pt x="15233" y="28103"/>
                    <a:pt x="15222" y="28011"/>
                  </a:cubicBezTo>
                  <a:cubicBezTo>
                    <a:pt x="15211" y="27919"/>
                    <a:pt x="15197" y="27828"/>
                    <a:pt x="15188" y="27735"/>
                  </a:cubicBezTo>
                  <a:cubicBezTo>
                    <a:pt x="15180" y="27642"/>
                    <a:pt x="15171" y="27548"/>
                    <a:pt x="15164" y="27455"/>
                  </a:cubicBezTo>
                  <a:cubicBezTo>
                    <a:pt x="15149" y="27276"/>
                    <a:pt x="15125" y="27096"/>
                    <a:pt x="15109" y="26916"/>
                  </a:cubicBezTo>
                  <a:cubicBezTo>
                    <a:pt x="15093" y="26729"/>
                    <a:pt x="15076" y="26539"/>
                    <a:pt x="15057" y="26351"/>
                  </a:cubicBezTo>
                  <a:cubicBezTo>
                    <a:pt x="15040" y="26189"/>
                    <a:pt x="15020" y="26029"/>
                    <a:pt x="15009" y="25868"/>
                  </a:cubicBezTo>
                  <a:cubicBezTo>
                    <a:pt x="15030" y="25857"/>
                    <a:pt x="15047" y="25845"/>
                    <a:pt x="15067" y="25833"/>
                  </a:cubicBezTo>
                  <a:cubicBezTo>
                    <a:pt x="15164" y="25776"/>
                    <a:pt x="15265" y="25728"/>
                    <a:pt x="15365" y="25677"/>
                  </a:cubicBezTo>
                  <a:cubicBezTo>
                    <a:pt x="15425" y="25646"/>
                    <a:pt x="15486" y="25615"/>
                    <a:pt x="15544" y="25580"/>
                  </a:cubicBezTo>
                  <a:cubicBezTo>
                    <a:pt x="15614" y="25539"/>
                    <a:pt x="15683" y="25495"/>
                    <a:pt x="15753" y="25454"/>
                  </a:cubicBezTo>
                  <a:cubicBezTo>
                    <a:pt x="15752" y="25454"/>
                    <a:pt x="15750" y="25455"/>
                    <a:pt x="15749" y="25455"/>
                  </a:cubicBezTo>
                  <a:cubicBezTo>
                    <a:pt x="15800" y="25424"/>
                    <a:pt x="15852" y="25396"/>
                    <a:pt x="15904" y="25367"/>
                  </a:cubicBezTo>
                  <a:cubicBezTo>
                    <a:pt x="15956" y="25338"/>
                    <a:pt x="16007" y="25305"/>
                    <a:pt x="16059" y="25274"/>
                  </a:cubicBezTo>
                  <a:cubicBezTo>
                    <a:pt x="16135" y="25229"/>
                    <a:pt x="16213" y="25188"/>
                    <a:pt x="16289" y="25144"/>
                  </a:cubicBezTo>
                  <a:cubicBezTo>
                    <a:pt x="16363" y="25102"/>
                    <a:pt x="16439" y="25059"/>
                    <a:pt x="16512" y="25015"/>
                  </a:cubicBezTo>
                  <a:cubicBezTo>
                    <a:pt x="16555" y="24990"/>
                    <a:pt x="16602" y="24967"/>
                    <a:pt x="16646" y="24941"/>
                  </a:cubicBezTo>
                  <a:cubicBezTo>
                    <a:pt x="16694" y="24912"/>
                    <a:pt x="16739" y="24881"/>
                    <a:pt x="16786" y="24851"/>
                  </a:cubicBezTo>
                  <a:cubicBezTo>
                    <a:pt x="16833" y="24824"/>
                    <a:pt x="16879" y="24795"/>
                    <a:pt x="16926" y="24764"/>
                  </a:cubicBezTo>
                  <a:cubicBezTo>
                    <a:pt x="17013" y="24706"/>
                    <a:pt x="17100" y="24647"/>
                    <a:pt x="17187" y="24586"/>
                  </a:cubicBezTo>
                  <a:cubicBezTo>
                    <a:pt x="17225" y="24559"/>
                    <a:pt x="17264" y="24531"/>
                    <a:pt x="17301" y="24505"/>
                  </a:cubicBezTo>
                  <a:cubicBezTo>
                    <a:pt x="17337" y="24479"/>
                    <a:pt x="17375" y="24454"/>
                    <a:pt x="17411" y="24428"/>
                  </a:cubicBezTo>
                  <a:cubicBezTo>
                    <a:pt x="17457" y="24394"/>
                    <a:pt x="17504" y="24361"/>
                    <a:pt x="17550" y="24327"/>
                  </a:cubicBezTo>
                  <a:close/>
                  <a:moveTo>
                    <a:pt x="6909" y="38252"/>
                  </a:moveTo>
                  <a:cubicBezTo>
                    <a:pt x="6909" y="38252"/>
                    <a:pt x="6909" y="38253"/>
                    <a:pt x="6909" y="38254"/>
                  </a:cubicBezTo>
                  <a:lnTo>
                    <a:pt x="6909" y="38254"/>
                  </a:lnTo>
                  <a:cubicBezTo>
                    <a:pt x="6909" y="38253"/>
                    <a:pt x="6909" y="38252"/>
                    <a:pt x="6909" y="38252"/>
                  </a:cubicBezTo>
                  <a:close/>
                  <a:moveTo>
                    <a:pt x="9231" y="40139"/>
                  </a:moveTo>
                  <a:cubicBezTo>
                    <a:pt x="9231" y="40140"/>
                    <a:pt x="9231" y="40141"/>
                    <a:pt x="9231" y="40141"/>
                  </a:cubicBezTo>
                  <a:lnTo>
                    <a:pt x="9231" y="40141"/>
                  </a:lnTo>
                  <a:cubicBezTo>
                    <a:pt x="9231" y="40141"/>
                    <a:pt x="9231" y="40140"/>
                    <a:pt x="9231" y="40139"/>
                  </a:cubicBezTo>
                  <a:close/>
                  <a:moveTo>
                    <a:pt x="9231" y="40141"/>
                  </a:moveTo>
                  <a:cubicBezTo>
                    <a:pt x="9230" y="40145"/>
                    <a:pt x="9229" y="40148"/>
                    <a:pt x="9229" y="40151"/>
                  </a:cubicBezTo>
                  <a:lnTo>
                    <a:pt x="9229" y="40151"/>
                  </a:lnTo>
                  <a:cubicBezTo>
                    <a:pt x="9230" y="40148"/>
                    <a:pt x="9230" y="40145"/>
                    <a:pt x="9231" y="40141"/>
                  </a:cubicBezTo>
                  <a:close/>
                  <a:moveTo>
                    <a:pt x="11458" y="23012"/>
                  </a:moveTo>
                  <a:lnTo>
                    <a:pt x="11458" y="23040"/>
                  </a:lnTo>
                  <a:cubicBezTo>
                    <a:pt x="11460" y="23079"/>
                    <a:pt x="11472" y="23118"/>
                    <a:pt x="11482" y="23155"/>
                  </a:cubicBezTo>
                  <a:cubicBezTo>
                    <a:pt x="11498" y="23216"/>
                    <a:pt x="11515" y="23276"/>
                    <a:pt x="11551" y="23327"/>
                  </a:cubicBezTo>
                  <a:cubicBezTo>
                    <a:pt x="11592" y="23386"/>
                    <a:pt x="11652" y="23423"/>
                    <a:pt x="11721" y="23444"/>
                  </a:cubicBezTo>
                  <a:cubicBezTo>
                    <a:pt x="11742" y="23450"/>
                    <a:pt x="11763" y="23452"/>
                    <a:pt x="11785" y="23452"/>
                  </a:cubicBezTo>
                  <a:cubicBezTo>
                    <a:pt x="11789" y="23452"/>
                    <a:pt x="11793" y="23452"/>
                    <a:pt x="11797" y="23452"/>
                  </a:cubicBezTo>
                  <a:lnTo>
                    <a:pt x="11797" y="23452"/>
                  </a:lnTo>
                  <a:cubicBezTo>
                    <a:pt x="11796" y="23457"/>
                    <a:pt x="11793" y="23463"/>
                    <a:pt x="11790" y="23470"/>
                  </a:cubicBezTo>
                  <a:cubicBezTo>
                    <a:pt x="11782" y="23497"/>
                    <a:pt x="11777" y="23528"/>
                    <a:pt x="11780" y="23556"/>
                  </a:cubicBezTo>
                  <a:cubicBezTo>
                    <a:pt x="11783" y="23627"/>
                    <a:pt x="11801" y="23699"/>
                    <a:pt x="11822" y="23766"/>
                  </a:cubicBezTo>
                  <a:cubicBezTo>
                    <a:pt x="11837" y="23808"/>
                    <a:pt x="11861" y="23846"/>
                    <a:pt x="11886" y="23883"/>
                  </a:cubicBezTo>
                  <a:cubicBezTo>
                    <a:pt x="11926" y="23936"/>
                    <a:pt x="11985" y="23981"/>
                    <a:pt x="12046" y="24003"/>
                  </a:cubicBezTo>
                  <a:cubicBezTo>
                    <a:pt x="12079" y="24013"/>
                    <a:pt x="12114" y="24025"/>
                    <a:pt x="12149" y="24026"/>
                  </a:cubicBezTo>
                  <a:lnTo>
                    <a:pt x="12165" y="24026"/>
                  </a:lnTo>
                  <a:lnTo>
                    <a:pt x="12224" y="24022"/>
                  </a:lnTo>
                  <a:lnTo>
                    <a:pt x="12224" y="24022"/>
                  </a:lnTo>
                  <a:cubicBezTo>
                    <a:pt x="12217" y="24052"/>
                    <a:pt x="12216" y="24083"/>
                    <a:pt x="12219" y="24113"/>
                  </a:cubicBezTo>
                  <a:cubicBezTo>
                    <a:pt x="12221" y="24143"/>
                    <a:pt x="12222" y="24175"/>
                    <a:pt x="12232" y="24204"/>
                  </a:cubicBezTo>
                  <a:cubicBezTo>
                    <a:pt x="12246" y="24239"/>
                    <a:pt x="12258" y="24271"/>
                    <a:pt x="12282" y="24300"/>
                  </a:cubicBezTo>
                  <a:cubicBezTo>
                    <a:pt x="12301" y="24325"/>
                    <a:pt x="12320" y="24349"/>
                    <a:pt x="12344" y="24366"/>
                  </a:cubicBezTo>
                  <a:cubicBezTo>
                    <a:pt x="12370" y="24389"/>
                    <a:pt x="12401" y="24401"/>
                    <a:pt x="12433" y="24411"/>
                  </a:cubicBezTo>
                  <a:cubicBezTo>
                    <a:pt x="12462" y="24419"/>
                    <a:pt x="12493" y="24423"/>
                    <a:pt x="12525" y="24423"/>
                  </a:cubicBezTo>
                  <a:cubicBezTo>
                    <a:pt x="12555" y="24423"/>
                    <a:pt x="12585" y="24419"/>
                    <a:pt x="12613" y="24414"/>
                  </a:cubicBezTo>
                  <a:cubicBezTo>
                    <a:pt x="12617" y="24414"/>
                    <a:pt x="12621" y="24413"/>
                    <a:pt x="12624" y="24412"/>
                  </a:cubicBezTo>
                  <a:lnTo>
                    <a:pt x="12624" y="24412"/>
                  </a:lnTo>
                  <a:cubicBezTo>
                    <a:pt x="12623" y="24448"/>
                    <a:pt x="12628" y="24485"/>
                    <a:pt x="12640" y="24519"/>
                  </a:cubicBezTo>
                  <a:cubicBezTo>
                    <a:pt x="12657" y="24566"/>
                    <a:pt x="12681" y="24610"/>
                    <a:pt x="12715" y="24646"/>
                  </a:cubicBezTo>
                  <a:cubicBezTo>
                    <a:pt x="12750" y="24684"/>
                    <a:pt x="12799" y="24712"/>
                    <a:pt x="12845" y="24736"/>
                  </a:cubicBezTo>
                  <a:cubicBezTo>
                    <a:pt x="12907" y="24768"/>
                    <a:pt x="12974" y="24778"/>
                    <a:pt x="13041" y="24784"/>
                  </a:cubicBezTo>
                  <a:cubicBezTo>
                    <a:pt x="13046" y="24784"/>
                    <a:pt x="13052" y="24784"/>
                    <a:pt x="13056" y="24785"/>
                  </a:cubicBezTo>
                  <a:cubicBezTo>
                    <a:pt x="13064" y="24786"/>
                    <a:pt x="13073" y="24786"/>
                    <a:pt x="13081" y="24786"/>
                  </a:cubicBezTo>
                  <a:cubicBezTo>
                    <a:pt x="13175" y="24786"/>
                    <a:pt x="13266" y="24761"/>
                    <a:pt x="13352" y="24726"/>
                  </a:cubicBezTo>
                  <a:cubicBezTo>
                    <a:pt x="13370" y="24756"/>
                    <a:pt x="13390" y="24785"/>
                    <a:pt x="13409" y="24814"/>
                  </a:cubicBezTo>
                  <a:cubicBezTo>
                    <a:pt x="13443" y="24868"/>
                    <a:pt x="13476" y="24923"/>
                    <a:pt x="13509" y="24976"/>
                  </a:cubicBezTo>
                  <a:cubicBezTo>
                    <a:pt x="13548" y="25042"/>
                    <a:pt x="13584" y="25110"/>
                    <a:pt x="13620" y="25177"/>
                  </a:cubicBezTo>
                  <a:cubicBezTo>
                    <a:pt x="13654" y="25239"/>
                    <a:pt x="13691" y="25299"/>
                    <a:pt x="13731" y="25357"/>
                  </a:cubicBezTo>
                  <a:cubicBezTo>
                    <a:pt x="13784" y="25435"/>
                    <a:pt x="13832" y="25518"/>
                    <a:pt x="13885" y="25599"/>
                  </a:cubicBezTo>
                  <a:cubicBezTo>
                    <a:pt x="13918" y="25651"/>
                    <a:pt x="13955" y="25703"/>
                    <a:pt x="13989" y="25754"/>
                  </a:cubicBezTo>
                  <a:cubicBezTo>
                    <a:pt x="14023" y="25807"/>
                    <a:pt x="14057" y="25862"/>
                    <a:pt x="14094" y="25913"/>
                  </a:cubicBezTo>
                  <a:cubicBezTo>
                    <a:pt x="14125" y="25957"/>
                    <a:pt x="14157" y="25997"/>
                    <a:pt x="14200" y="26032"/>
                  </a:cubicBezTo>
                  <a:cubicBezTo>
                    <a:pt x="14241" y="26065"/>
                    <a:pt x="14290" y="26088"/>
                    <a:pt x="14342" y="26096"/>
                  </a:cubicBezTo>
                  <a:cubicBezTo>
                    <a:pt x="14358" y="26099"/>
                    <a:pt x="14376" y="26101"/>
                    <a:pt x="14392" y="26103"/>
                  </a:cubicBezTo>
                  <a:cubicBezTo>
                    <a:pt x="14399" y="26104"/>
                    <a:pt x="14406" y="26104"/>
                    <a:pt x="14413" y="26104"/>
                  </a:cubicBezTo>
                  <a:cubicBezTo>
                    <a:pt x="14469" y="26104"/>
                    <a:pt x="14525" y="26093"/>
                    <a:pt x="14578" y="26078"/>
                  </a:cubicBezTo>
                  <a:cubicBezTo>
                    <a:pt x="14619" y="26068"/>
                    <a:pt x="14658" y="26055"/>
                    <a:pt x="14696" y="26036"/>
                  </a:cubicBezTo>
                  <a:cubicBezTo>
                    <a:pt x="14724" y="26022"/>
                    <a:pt x="14752" y="26003"/>
                    <a:pt x="14780" y="25988"/>
                  </a:cubicBezTo>
                  <a:lnTo>
                    <a:pt x="14831" y="25961"/>
                  </a:lnTo>
                  <a:cubicBezTo>
                    <a:pt x="14832" y="25971"/>
                    <a:pt x="14832" y="25980"/>
                    <a:pt x="14834" y="25990"/>
                  </a:cubicBezTo>
                  <a:cubicBezTo>
                    <a:pt x="14841" y="26074"/>
                    <a:pt x="14849" y="26158"/>
                    <a:pt x="14860" y="26242"/>
                  </a:cubicBezTo>
                  <a:cubicBezTo>
                    <a:pt x="14878" y="26411"/>
                    <a:pt x="14895" y="26580"/>
                    <a:pt x="14911" y="26750"/>
                  </a:cubicBezTo>
                  <a:cubicBezTo>
                    <a:pt x="14925" y="26908"/>
                    <a:pt x="14938" y="27066"/>
                    <a:pt x="14956" y="27224"/>
                  </a:cubicBezTo>
                  <a:cubicBezTo>
                    <a:pt x="14975" y="27391"/>
                    <a:pt x="14986" y="27559"/>
                    <a:pt x="15002" y="27727"/>
                  </a:cubicBezTo>
                  <a:cubicBezTo>
                    <a:pt x="15011" y="27821"/>
                    <a:pt x="15024" y="27915"/>
                    <a:pt x="15036" y="28009"/>
                  </a:cubicBezTo>
                  <a:cubicBezTo>
                    <a:pt x="15047" y="28101"/>
                    <a:pt x="15058" y="28193"/>
                    <a:pt x="15069" y="28284"/>
                  </a:cubicBezTo>
                  <a:cubicBezTo>
                    <a:pt x="15093" y="28459"/>
                    <a:pt x="15125" y="28634"/>
                    <a:pt x="15144" y="28810"/>
                  </a:cubicBezTo>
                  <a:cubicBezTo>
                    <a:pt x="15153" y="28892"/>
                    <a:pt x="15162" y="28972"/>
                    <a:pt x="15171" y="29053"/>
                  </a:cubicBezTo>
                  <a:cubicBezTo>
                    <a:pt x="15182" y="29140"/>
                    <a:pt x="15193" y="29227"/>
                    <a:pt x="15204" y="29315"/>
                  </a:cubicBezTo>
                  <a:cubicBezTo>
                    <a:pt x="15218" y="29407"/>
                    <a:pt x="15229" y="29499"/>
                    <a:pt x="15243" y="29591"/>
                  </a:cubicBezTo>
                  <a:cubicBezTo>
                    <a:pt x="15255" y="29677"/>
                    <a:pt x="15271" y="29764"/>
                    <a:pt x="15286" y="29850"/>
                  </a:cubicBezTo>
                  <a:cubicBezTo>
                    <a:pt x="15317" y="30025"/>
                    <a:pt x="15342" y="30198"/>
                    <a:pt x="15363" y="30376"/>
                  </a:cubicBezTo>
                  <a:cubicBezTo>
                    <a:pt x="15388" y="30558"/>
                    <a:pt x="15413" y="30743"/>
                    <a:pt x="15431" y="30928"/>
                  </a:cubicBezTo>
                  <a:cubicBezTo>
                    <a:pt x="15450" y="31098"/>
                    <a:pt x="15461" y="31269"/>
                    <a:pt x="15490" y="31439"/>
                  </a:cubicBezTo>
                  <a:cubicBezTo>
                    <a:pt x="15516" y="31594"/>
                    <a:pt x="15548" y="31749"/>
                    <a:pt x="15570" y="31905"/>
                  </a:cubicBezTo>
                  <a:cubicBezTo>
                    <a:pt x="15590" y="32053"/>
                    <a:pt x="15610" y="32199"/>
                    <a:pt x="15632" y="32347"/>
                  </a:cubicBezTo>
                  <a:cubicBezTo>
                    <a:pt x="15653" y="32494"/>
                    <a:pt x="15678" y="32642"/>
                    <a:pt x="15692" y="32791"/>
                  </a:cubicBezTo>
                  <a:cubicBezTo>
                    <a:pt x="15707" y="32932"/>
                    <a:pt x="15714" y="33074"/>
                    <a:pt x="15736" y="33215"/>
                  </a:cubicBezTo>
                  <a:cubicBezTo>
                    <a:pt x="15748" y="33292"/>
                    <a:pt x="15762" y="33368"/>
                    <a:pt x="15776" y="33444"/>
                  </a:cubicBezTo>
                  <a:cubicBezTo>
                    <a:pt x="15784" y="33489"/>
                    <a:pt x="15791" y="33535"/>
                    <a:pt x="15798" y="33580"/>
                  </a:cubicBezTo>
                  <a:lnTo>
                    <a:pt x="15797" y="33580"/>
                  </a:lnTo>
                  <a:cubicBezTo>
                    <a:pt x="15801" y="33599"/>
                    <a:pt x="15803" y="33619"/>
                    <a:pt x="15807" y="33639"/>
                  </a:cubicBezTo>
                  <a:cubicBezTo>
                    <a:pt x="15807" y="33643"/>
                    <a:pt x="15808" y="33648"/>
                    <a:pt x="15810" y="33652"/>
                  </a:cubicBezTo>
                  <a:cubicBezTo>
                    <a:pt x="15816" y="33683"/>
                    <a:pt x="15821" y="33715"/>
                    <a:pt x="15826" y="33747"/>
                  </a:cubicBezTo>
                  <a:cubicBezTo>
                    <a:pt x="15826" y="33750"/>
                    <a:pt x="15827" y="33752"/>
                    <a:pt x="15827" y="33756"/>
                  </a:cubicBezTo>
                  <a:cubicBezTo>
                    <a:pt x="15940" y="33747"/>
                    <a:pt x="16053" y="33730"/>
                    <a:pt x="16166" y="33711"/>
                  </a:cubicBezTo>
                  <a:cubicBezTo>
                    <a:pt x="16246" y="33699"/>
                    <a:pt x="16324" y="33685"/>
                    <a:pt x="16405" y="33675"/>
                  </a:cubicBezTo>
                  <a:cubicBezTo>
                    <a:pt x="16443" y="33670"/>
                    <a:pt x="16481" y="33665"/>
                    <a:pt x="16519" y="33660"/>
                  </a:cubicBezTo>
                  <a:cubicBezTo>
                    <a:pt x="16523" y="33689"/>
                    <a:pt x="16522" y="33711"/>
                    <a:pt x="16519" y="33735"/>
                  </a:cubicBezTo>
                  <a:cubicBezTo>
                    <a:pt x="16512" y="33811"/>
                    <a:pt x="16506" y="33886"/>
                    <a:pt x="16501" y="33963"/>
                  </a:cubicBezTo>
                  <a:cubicBezTo>
                    <a:pt x="16488" y="34113"/>
                    <a:pt x="16480" y="34262"/>
                    <a:pt x="16472" y="34412"/>
                  </a:cubicBezTo>
                  <a:cubicBezTo>
                    <a:pt x="16453" y="34712"/>
                    <a:pt x="16439" y="35014"/>
                    <a:pt x="16419" y="35316"/>
                  </a:cubicBezTo>
                  <a:cubicBezTo>
                    <a:pt x="16408" y="35496"/>
                    <a:pt x="16397" y="35677"/>
                    <a:pt x="16388" y="35860"/>
                  </a:cubicBezTo>
                  <a:cubicBezTo>
                    <a:pt x="16379" y="36053"/>
                    <a:pt x="16374" y="36247"/>
                    <a:pt x="16361" y="36439"/>
                  </a:cubicBezTo>
                  <a:cubicBezTo>
                    <a:pt x="16348" y="36630"/>
                    <a:pt x="16333" y="36819"/>
                    <a:pt x="16322" y="37008"/>
                  </a:cubicBezTo>
                  <a:cubicBezTo>
                    <a:pt x="16311" y="37197"/>
                    <a:pt x="16302" y="37384"/>
                    <a:pt x="16297" y="37573"/>
                  </a:cubicBezTo>
                  <a:cubicBezTo>
                    <a:pt x="16292" y="37755"/>
                    <a:pt x="16285" y="37939"/>
                    <a:pt x="16281" y="38122"/>
                  </a:cubicBezTo>
                  <a:cubicBezTo>
                    <a:pt x="16277" y="38314"/>
                    <a:pt x="16277" y="38507"/>
                    <a:pt x="16279" y="38699"/>
                  </a:cubicBezTo>
                  <a:cubicBezTo>
                    <a:pt x="16281" y="39074"/>
                    <a:pt x="16266" y="39449"/>
                    <a:pt x="16250" y="39825"/>
                  </a:cubicBezTo>
                  <a:cubicBezTo>
                    <a:pt x="16243" y="40013"/>
                    <a:pt x="16230" y="40201"/>
                    <a:pt x="16227" y="40390"/>
                  </a:cubicBezTo>
                  <a:cubicBezTo>
                    <a:pt x="16215" y="40391"/>
                    <a:pt x="16203" y="40395"/>
                    <a:pt x="16192" y="40401"/>
                  </a:cubicBezTo>
                  <a:cubicBezTo>
                    <a:pt x="16165" y="40417"/>
                    <a:pt x="16137" y="40432"/>
                    <a:pt x="16109" y="40447"/>
                  </a:cubicBezTo>
                  <a:cubicBezTo>
                    <a:pt x="16056" y="40471"/>
                    <a:pt x="16003" y="40494"/>
                    <a:pt x="15947" y="40514"/>
                  </a:cubicBezTo>
                  <a:cubicBezTo>
                    <a:pt x="15885" y="40536"/>
                    <a:pt x="15822" y="40557"/>
                    <a:pt x="15760" y="40578"/>
                  </a:cubicBezTo>
                  <a:cubicBezTo>
                    <a:pt x="15667" y="40607"/>
                    <a:pt x="15574" y="40635"/>
                    <a:pt x="15480" y="40654"/>
                  </a:cubicBezTo>
                  <a:cubicBezTo>
                    <a:pt x="15397" y="40669"/>
                    <a:pt x="15315" y="40677"/>
                    <a:pt x="15232" y="40682"/>
                  </a:cubicBezTo>
                  <a:cubicBezTo>
                    <a:pt x="15175" y="40684"/>
                    <a:pt x="15120" y="40684"/>
                    <a:pt x="15064" y="40685"/>
                  </a:cubicBezTo>
                  <a:cubicBezTo>
                    <a:pt x="15002" y="40686"/>
                    <a:pt x="14941" y="40693"/>
                    <a:pt x="14881" y="40696"/>
                  </a:cubicBezTo>
                  <a:cubicBezTo>
                    <a:pt x="14870" y="40696"/>
                    <a:pt x="14858" y="40696"/>
                    <a:pt x="14846" y="40696"/>
                  </a:cubicBezTo>
                  <a:cubicBezTo>
                    <a:pt x="14800" y="40696"/>
                    <a:pt x="14754" y="40695"/>
                    <a:pt x="14709" y="40695"/>
                  </a:cubicBezTo>
                  <a:cubicBezTo>
                    <a:pt x="14651" y="40695"/>
                    <a:pt x="14592" y="40695"/>
                    <a:pt x="14534" y="40691"/>
                  </a:cubicBezTo>
                  <a:cubicBezTo>
                    <a:pt x="14428" y="40684"/>
                    <a:pt x="14322" y="40674"/>
                    <a:pt x="14219" y="40653"/>
                  </a:cubicBezTo>
                  <a:cubicBezTo>
                    <a:pt x="14128" y="40636"/>
                    <a:pt x="14035" y="40627"/>
                    <a:pt x="13943" y="40609"/>
                  </a:cubicBezTo>
                  <a:lnTo>
                    <a:pt x="13942" y="40609"/>
                  </a:lnTo>
                  <a:cubicBezTo>
                    <a:pt x="13899" y="40599"/>
                    <a:pt x="13858" y="40587"/>
                    <a:pt x="13815" y="40574"/>
                  </a:cubicBezTo>
                  <a:cubicBezTo>
                    <a:pt x="13764" y="40558"/>
                    <a:pt x="13711" y="40545"/>
                    <a:pt x="13658" y="40527"/>
                  </a:cubicBezTo>
                  <a:cubicBezTo>
                    <a:pt x="13609" y="40511"/>
                    <a:pt x="13560" y="40490"/>
                    <a:pt x="13514" y="40468"/>
                  </a:cubicBezTo>
                  <a:cubicBezTo>
                    <a:pt x="13512" y="40133"/>
                    <a:pt x="13512" y="39799"/>
                    <a:pt x="13506" y="39464"/>
                  </a:cubicBezTo>
                  <a:cubicBezTo>
                    <a:pt x="13498" y="39081"/>
                    <a:pt x="13479" y="38696"/>
                    <a:pt x="13486" y="38312"/>
                  </a:cubicBezTo>
                  <a:cubicBezTo>
                    <a:pt x="13490" y="38121"/>
                    <a:pt x="13494" y="37930"/>
                    <a:pt x="13496" y="37740"/>
                  </a:cubicBezTo>
                  <a:cubicBezTo>
                    <a:pt x="13499" y="37544"/>
                    <a:pt x="13499" y="37347"/>
                    <a:pt x="13504" y="37151"/>
                  </a:cubicBezTo>
                  <a:cubicBezTo>
                    <a:pt x="13507" y="36950"/>
                    <a:pt x="13511" y="36750"/>
                    <a:pt x="13516" y="36551"/>
                  </a:cubicBezTo>
                  <a:cubicBezTo>
                    <a:pt x="13521" y="36374"/>
                    <a:pt x="13527" y="36198"/>
                    <a:pt x="13529" y="36022"/>
                  </a:cubicBezTo>
                  <a:cubicBezTo>
                    <a:pt x="13531" y="35620"/>
                    <a:pt x="13531" y="35221"/>
                    <a:pt x="13526" y="34819"/>
                  </a:cubicBezTo>
                  <a:cubicBezTo>
                    <a:pt x="13524" y="34627"/>
                    <a:pt x="13516" y="34436"/>
                    <a:pt x="13507" y="34242"/>
                  </a:cubicBezTo>
                  <a:cubicBezTo>
                    <a:pt x="13504" y="34147"/>
                    <a:pt x="13495" y="34051"/>
                    <a:pt x="13489" y="33955"/>
                  </a:cubicBezTo>
                  <a:cubicBezTo>
                    <a:pt x="13484" y="33864"/>
                    <a:pt x="13478" y="33773"/>
                    <a:pt x="13473" y="33683"/>
                  </a:cubicBezTo>
                  <a:cubicBezTo>
                    <a:pt x="13464" y="33516"/>
                    <a:pt x="13458" y="33353"/>
                    <a:pt x="13453" y="33186"/>
                  </a:cubicBezTo>
                  <a:cubicBezTo>
                    <a:pt x="13448" y="32997"/>
                    <a:pt x="13447" y="32806"/>
                    <a:pt x="13445" y="32615"/>
                  </a:cubicBezTo>
                  <a:cubicBezTo>
                    <a:pt x="13444" y="32429"/>
                    <a:pt x="13440" y="32244"/>
                    <a:pt x="13438" y="32058"/>
                  </a:cubicBezTo>
                  <a:cubicBezTo>
                    <a:pt x="13431" y="31679"/>
                    <a:pt x="13431" y="31301"/>
                    <a:pt x="13423" y="30924"/>
                  </a:cubicBezTo>
                  <a:cubicBezTo>
                    <a:pt x="13420" y="30723"/>
                    <a:pt x="13413" y="30523"/>
                    <a:pt x="13406" y="30324"/>
                  </a:cubicBezTo>
                  <a:cubicBezTo>
                    <a:pt x="13397" y="30138"/>
                    <a:pt x="13389" y="29954"/>
                    <a:pt x="13382" y="29768"/>
                  </a:cubicBezTo>
                  <a:cubicBezTo>
                    <a:pt x="13376" y="29582"/>
                    <a:pt x="13370" y="29396"/>
                    <a:pt x="13357" y="29212"/>
                  </a:cubicBezTo>
                  <a:cubicBezTo>
                    <a:pt x="13344" y="29013"/>
                    <a:pt x="13328" y="28815"/>
                    <a:pt x="13315" y="28617"/>
                  </a:cubicBezTo>
                  <a:lnTo>
                    <a:pt x="13315" y="28628"/>
                  </a:lnTo>
                  <a:cubicBezTo>
                    <a:pt x="13304" y="28377"/>
                    <a:pt x="13295" y="28124"/>
                    <a:pt x="13283" y="27873"/>
                  </a:cubicBezTo>
                  <a:lnTo>
                    <a:pt x="13283" y="27884"/>
                  </a:lnTo>
                  <a:cubicBezTo>
                    <a:pt x="13283" y="27879"/>
                    <a:pt x="13282" y="27873"/>
                    <a:pt x="13282" y="27868"/>
                  </a:cubicBezTo>
                  <a:lnTo>
                    <a:pt x="13282" y="27866"/>
                  </a:lnTo>
                  <a:lnTo>
                    <a:pt x="13282" y="27853"/>
                  </a:lnTo>
                  <a:cubicBezTo>
                    <a:pt x="13281" y="27852"/>
                    <a:pt x="13282" y="27850"/>
                    <a:pt x="13282" y="27850"/>
                  </a:cubicBezTo>
                  <a:cubicBezTo>
                    <a:pt x="13282" y="27847"/>
                    <a:pt x="13282" y="27843"/>
                    <a:pt x="13281" y="27839"/>
                  </a:cubicBezTo>
                  <a:cubicBezTo>
                    <a:pt x="13282" y="27821"/>
                    <a:pt x="13278" y="27801"/>
                    <a:pt x="13278" y="27781"/>
                  </a:cubicBezTo>
                  <a:cubicBezTo>
                    <a:pt x="13278" y="27777"/>
                    <a:pt x="13278" y="27775"/>
                    <a:pt x="13277" y="27771"/>
                  </a:cubicBezTo>
                  <a:lnTo>
                    <a:pt x="13277" y="27761"/>
                  </a:lnTo>
                  <a:cubicBezTo>
                    <a:pt x="13277" y="27754"/>
                    <a:pt x="13277" y="27746"/>
                    <a:pt x="13276" y="27739"/>
                  </a:cubicBezTo>
                  <a:cubicBezTo>
                    <a:pt x="13276" y="27729"/>
                    <a:pt x="13276" y="27718"/>
                    <a:pt x="13273" y="27708"/>
                  </a:cubicBezTo>
                  <a:lnTo>
                    <a:pt x="13273" y="27719"/>
                  </a:lnTo>
                  <a:cubicBezTo>
                    <a:pt x="13266" y="27550"/>
                    <a:pt x="13263" y="27379"/>
                    <a:pt x="13257" y="27209"/>
                  </a:cubicBezTo>
                  <a:cubicBezTo>
                    <a:pt x="13251" y="27052"/>
                    <a:pt x="13240" y="26891"/>
                    <a:pt x="13229" y="26733"/>
                  </a:cubicBezTo>
                  <a:cubicBezTo>
                    <a:pt x="13224" y="26644"/>
                    <a:pt x="13219" y="26554"/>
                    <a:pt x="13209" y="26464"/>
                  </a:cubicBezTo>
                  <a:cubicBezTo>
                    <a:pt x="13201" y="26382"/>
                    <a:pt x="13194" y="26299"/>
                    <a:pt x="13189" y="26216"/>
                  </a:cubicBezTo>
                  <a:cubicBezTo>
                    <a:pt x="13188" y="26203"/>
                    <a:pt x="13188" y="26192"/>
                    <a:pt x="13186" y="26181"/>
                  </a:cubicBezTo>
                  <a:cubicBezTo>
                    <a:pt x="13174" y="26138"/>
                    <a:pt x="13163" y="26095"/>
                    <a:pt x="13153" y="26052"/>
                  </a:cubicBezTo>
                  <a:cubicBezTo>
                    <a:pt x="13143" y="26014"/>
                    <a:pt x="13133" y="25975"/>
                    <a:pt x="13123" y="25938"/>
                  </a:cubicBezTo>
                  <a:cubicBezTo>
                    <a:pt x="13116" y="25908"/>
                    <a:pt x="13106" y="25880"/>
                    <a:pt x="13098" y="25850"/>
                  </a:cubicBezTo>
                  <a:cubicBezTo>
                    <a:pt x="13088" y="25815"/>
                    <a:pt x="13079" y="25782"/>
                    <a:pt x="13069" y="25747"/>
                  </a:cubicBezTo>
                  <a:lnTo>
                    <a:pt x="13069" y="25746"/>
                  </a:lnTo>
                  <a:cubicBezTo>
                    <a:pt x="13067" y="25742"/>
                    <a:pt x="13066" y="25739"/>
                    <a:pt x="13065" y="25736"/>
                  </a:cubicBezTo>
                  <a:cubicBezTo>
                    <a:pt x="13057" y="25720"/>
                    <a:pt x="13048" y="25705"/>
                    <a:pt x="13041" y="25689"/>
                  </a:cubicBezTo>
                  <a:cubicBezTo>
                    <a:pt x="13036" y="25680"/>
                    <a:pt x="13033" y="25671"/>
                    <a:pt x="13028" y="25660"/>
                  </a:cubicBezTo>
                  <a:cubicBezTo>
                    <a:pt x="13025" y="25654"/>
                    <a:pt x="13023" y="25646"/>
                    <a:pt x="13019" y="25640"/>
                  </a:cubicBezTo>
                  <a:cubicBezTo>
                    <a:pt x="13007" y="25681"/>
                    <a:pt x="12994" y="25721"/>
                    <a:pt x="12981" y="25763"/>
                  </a:cubicBezTo>
                  <a:cubicBezTo>
                    <a:pt x="12979" y="25770"/>
                    <a:pt x="12977" y="25777"/>
                    <a:pt x="12974" y="25784"/>
                  </a:cubicBezTo>
                  <a:lnTo>
                    <a:pt x="12967" y="25808"/>
                  </a:lnTo>
                  <a:lnTo>
                    <a:pt x="12967" y="25809"/>
                  </a:lnTo>
                  <a:cubicBezTo>
                    <a:pt x="12953" y="25849"/>
                    <a:pt x="12936" y="25889"/>
                    <a:pt x="12921" y="25929"/>
                  </a:cubicBezTo>
                  <a:cubicBezTo>
                    <a:pt x="12919" y="25934"/>
                    <a:pt x="12916" y="25938"/>
                    <a:pt x="12915" y="25942"/>
                  </a:cubicBezTo>
                  <a:cubicBezTo>
                    <a:pt x="12915" y="25943"/>
                    <a:pt x="12914" y="25945"/>
                    <a:pt x="12914" y="25947"/>
                  </a:cubicBezTo>
                  <a:lnTo>
                    <a:pt x="12906" y="25966"/>
                  </a:lnTo>
                  <a:cubicBezTo>
                    <a:pt x="12861" y="26121"/>
                    <a:pt x="12817" y="26278"/>
                    <a:pt x="12771" y="26432"/>
                  </a:cubicBezTo>
                  <a:cubicBezTo>
                    <a:pt x="12721" y="26593"/>
                    <a:pt x="12663" y="26750"/>
                    <a:pt x="12607" y="26910"/>
                  </a:cubicBezTo>
                  <a:cubicBezTo>
                    <a:pt x="12549" y="27074"/>
                    <a:pt x="12498" y="27239"/>
                    <a:pt x="12455" y="27408"/>
                  </a:cubicBezTo>
                  <a:cubicBezTo>
                    <a:pt x="12411" y="27574"/>
                    <a:pt x="12369" y="27739"/>
                    <a:pt x="12317" y="27903"/>
                  </a:cubicBezTo>
                  <a:cubicBezTo>
                    <a:pt x="12261" y="28079"/>
                    <a:pt x="12204" y="28255"/>
                    <a:pt x="12151" y="28431"/>
                  </a:cubicBezTo>
                  <a:cubicBezTo>
                    <a:pt x="12100" y="28598"/>
                    <a:pt x="12051" y="28763"/>
                    <a:pt x="11992" y="28926"/>
                  </a:cubicBezTo>
                  <a:cubicBezTo>
                    <a:pt x="11945" y="29051"/>
                    <a:pt x="11895" y="29175"/>
                    <a:pt x="11849" y="29302"/>
                  </a:cubicBezTo>
                  <a:cubicBezTo>
                    <a:pt x="11802" y="29437"/>
                    <a:pt x="11760" y="29572"/>
                    <a:pt x="11719" y="29709"/>
                  </a:cubicBezTo>
                  <a:cubicBezTo>
                    <a:pt x="11669" y="29873"/>
                    <a:pt x="11631" y="30041"/>
                    <a:pt x="11584" y="30207"/>
                  </a:cubicBezTo>
                  <a:cubicBezTo>
                    <a:pt x="11538" y="30380"/>
                    <a:pt x="11491" y="30550"/>
                    <a:pt x="11449" y="30722"/>
                  </a:cubicBezTo>
                  <a:cubicBezTo>
                    <a:pt x="11405" y="30899"/>
                    <a:pt x="11361" y="31076"/>
                    <a:pt x="11311" y="31250"/>
                  </a:cubicBezTo>
                  <a:cubicBezTo>
                    <a:pt x="11259" y="31436"/>
                    <a:pt x="11202" y="31620"/>
                    <a:pt x="11147" y="31804"/>
                  </a:cubicBezTo>
                  <a:cubicBezTo>
                    <a:pt x="11098" y="31965"/>
                    <a:pt x="11048" y="32126"/>
                    <a:pt x="11001" y="32289"/>
                  </a:cubicBezTo>
                  <a:cubicBezTo>
                    <a:pt x="10950" y="32460"/>
                    <a:pt x="10903" y="32633"/>
                    <a:pt x="10856" y="32805"/>
                  </a:cubicBezTo>
                  <a:cubicBezTo>
                    <a:pt x="10809" y="32966"/>
                    <a:pt x="10764" y="33127"/>
                    <a:pt x="10722" y="33290"/>
                  </a:cubicBezTo>
                  <a:cubicBezTo>
                    <a:pt x="10677" y="33471"/>
                    <a:pt x="10635" y="33651"/>
                    <a:pt x="10590" y="33832"/>
                  </a:cubicBezTo>
                  <a:cubicBezTo>
                    <a:pt x="10548" y="34009"/>
                    <a:pt x="10506" y="34188"/>
                    <a:pt x="10456" y="34364"/>
                  </a:cubicBezTo>
                  <a:cubicBezTo>
                    <a:pt x="10412" y="34526"/>
                    <a:pt x="10368" y="34690"/>
                    <a:pt x="10330" y="34856"/>
                  </a:cubicBezTo>
                  <a:cubicBezTo>
                    <a:pt x="10255" y="35175"/>
                    <a:pt x="10195" y="35497"/>
                    <a:pt x="10126" y="35819"/>
                  </a:cubicBezTo>
                  <a:cubicBezTo>
                    <a:pt x="10124" y="35834"/>
                    <a:pt x="10120" y="35846"/>
                    <a:pt x="10118" y="35861"/>
                  </a:cubicBezTo>
                  <a:cubicBezTo>
                    <a:pt x="10116" y="35865"/>
                    <a:pt x="10116" y="35868"/>
                    <a:pt x="10115" y="35873"/>
                  </a:cubicBezTo>
                  <a:cubicBezTo>
                    <a:pt x="10067" y="36092"/>
                    <a:pt x="10015" y="36307"/>
                    <a:pt x="9965" y="36523"/>
                  </a:cubicBezTo>
                  <a:cubicBezTo>
                    <a:pt x="9912" y="36750"/>
                    <a:pt x="9866" y="36979"/>
                    <a:pt x="9810" y="37204"/>
                  </a:cubicBezTo>
                  <a:cubicBezTo>
                    <a:pt x="9768" y="37384"/>
                    <a:pt x="9720" y="37563"/>
                    <a:pt x="9674" y="37744"/>
                  </a:cubicBezTo>
                  <a:cubicBezTo>
                    <a:pt x="9627" y="37921"/>
                    <a:pt x="9583" y="38097"/>
                    <a:pt x="9540" y="38276"/>
                  </a:cubicBezTo>
                  <a:cubicBezTo>
                    <a:pt x="9457" y="38602"/>
                    <a:pt x="9369" y="38927"/>
                    <a:pt x="9283" y="39252"/>
                  </a:cubicBezTo>
                  <a:cubicBezTo>
                    <a:pt x="9236" y="39425"/>
                    <a:pt x="9192" y="39598"/>
                    <a:pt x="9144" y="39771"/>
                  </a:cubicBezTo>
                  <a:cubicBezTo>
                    <a:pt x="9099" y="39937"/>
                    <a:pt x="9057" y="40103"/>
                    <a:pt x="9026" y="40272"/>
                  </a:cubicBezTo>
                  <a:cubicBezTo>
                    <a:pt x="9005" y="40383"/>
                    <a:pt x="8988" y="40493"/>
                    <a:pt x="8968" y="40603"/>
                  </a:cubicBezTo>
                  <a:cubicBezTo>
                    <a:pt x="8965" y="40603"/>
                    <a:pt x="8962" y="40603"/>
                    <a:pt x="8959" y="40603"/>
                  </a:cubicBezTo>
                  <a:cubicBezTo>
                    <a:pt x="8930" y="40603"/>
                    <a:pt x="8898" y="40607"/>
                    <a:pt x="8869" y="40608"/>
                  </a:cubicBezTo>
                  <a:lnTo>
                    <a:pt x="8865" y="40608"/>
                  </a:lnTo>
                  <a:cubicBezTo>
                    <a:pt x="8853" y="40608"/>
                    <a:pt x="8841" y="40608"/>
                    <a:pt x="8829" y="40608"/>
                  </a:cubicBezTo>
                  <a:cubicBezTo>
                    <a:pt x="8762" y="40608"/>
                    <a:pt x="8695" y="40604"/>
                    <a:pt x="8629" y="40599"/>
                  </a:cubicBezTo>
                  <a:cubicBezTo>
                    <a:pt x="8513" y="40586"/>
                    <a:pt x="8396" y="40568"/>
                    <a:pt x="8279" y="40542"/>
                  </a:cubicBezTo>
                  <a:cubicBezTo>
                    <a:pt x="8234" y="40532"/>
                    <a:pt x="8188" y="40521"/>
                    <a:pt x="8144" y="40507"/>
                  </a:cubicBezTo>
                  <a:cubicBezTo>
                    <a:pt x="8101" y="40493"/>
                    <a:pt x="8057" y="40479"/>
                    <a:pt x="8014" y="40463"/>
                  </a:cubicBezTo>
                  <a:cubicBezTo>
                    <a:pt x="8014" y="40462"/>
                    <a:pt x="8013" y="40462"/>
                    <a:pt x="8012" y="40462"/>
                  </a:cubicBezTo>
                  <a:cubicBezTo>
                    <a:pt x="7880" y="40412"/>
                    <a:pt x="7752" y="40357"/>
                    <a:pt x="7623" y="40302"/>
                  </a:cubicBezTo>
                  <a:cubicBezTo>
                    <a:pt x="7559" y="40275"/>
                    <a:pt x="7496" y="40247"/>
                    <a:pt x="7431" y="40220"/>
                  </a:cubicBezTo>
                  <a:cubicBezTo>
                    <a:pt x="7368" y="40192"/>
                    <a:pt x="7305" y="40165"/>
                    <a:pt x="7244" y="40134"/>
                  </a:cubicBezTo>
                  <a:cubicBezTo>
                    <a:pt x="7240" y="40133"/>
                    <a:pt x="7239" y="40132"/>
                    <a:pt x="7238" y="40132"/>
                  </a:cubicBezTo>
                  <a:lnTo>
                    <a:pt x="7236" y="40132"/>
                  </a:lnTo>
                  <a:cubicBezTo>
                    <a:pt x="7235" y="40132"/>
                    <a:pt x="7235" y="40130"/>
                    <a:pt x="7235" y="40130"/>
                  </a:cubicBezTo>
                  <a:cubicBezTo>
                    <a:pt x="7200" y="40111"/>
                    <a:pt x="7166" y="40090"/>
                    <a:pt x="7132" y="40067"/>
                  </a:cubicBezTo>
                  <a:cubicBezTo>
                    <a:pt x="7039" y="40003"/>
                    <a:pt x="6939" y="39949"/>
                    <a:pt x="6846" y="39885"/>
                  </a:cubicBezTo>
                  <a:cubicBezTo>
                    <a:pt x="6811" y="39861"/>
                    <a:pt x="6776" y="39837"/>
                    <a:pt x="6743" y="39809"/>
                  </a:cubicBezTo>
                  <a:cubicBezTo>
                    <a:pt x="6739" y="39805"/>
                    <a:pt x="6735" y="39802"/>
                    <a:pt x="6731" y="39799"/>
                  </a:cubicBezTo>
                  <a:cubicBezTo>
                    <a:pt x="6785" y="39586"/>
                    <a:pt x="6844" y="39377"/>
                    <a:pt x="6893" y="39163"/>
                  </a:cubicBezTo>
                  <a:cubicBezTo>
                    <a:pt x="6946" y="38926"/>
                    <a:pt x="6993" y="38685"/>
                    <a:pt x="7044" y="38448"/>
                  </a:cubicBezTo>
                  <a:cubicBezTo>
                    <a:pt x="7106" y="38166"/>
                    <a:pt x="7166" y="37882"/>
                    <a:pt x="7226" y="37600"/>
                  </a:cubicBezTo>
                  <a:cubicBezTo>
                    <a:pt x="7261" y="37447"/>
                    <a:pt x="7296" y="37294"/>
                    <a:pt x="7329" y="37140"/>
                  </a:cubicBezTo>
                  <a:cubicBezTo>
                    <a:pt x="7369" y="36955"/>
                    <a:pt x="7400" y="36766"/>
                    <a:pt x="7432" y="36578"/>
                  </a:cubicBezTo>
                  <a:cubicBezTo>
                    <a:pt x="7463" y="36398"/>
                    <a:pt x="7494" y="36219"/>
                    <a:pt x="7524" y="36038"/>
                  </a:cubicBezTo>
                  <a:cubicBezTo>
                    <a:pt x="7554" y="35855"/>
                    <a:pt x="7585" y="35670"/>
                    <a:pt x="7615" y="35484"/>
                  </a:cubicBezTo>
                  <a:cubicBezTo>
                    <a:pt x="7628" y="35390"/>
                    <a:pt x="7643" y="35295"/>
                    <a:pt x="7659" y="35201"/>
                  </a:cubicBezTo>
                  <a:cubicBezTo>
                    <a:pt x="7668" y="35154"/>
                    <a:pt x="7674" y="35104"/>
                    <a:pt x="7683" y="35057"/>
                  </a:cubicBezTo>
                  <a:cubicBezTo>
                    <a:pt x="7692" y="35014"/>
                    <a:pt x="7701" y="34970"/>
                    <a:pt x="7710" y="34927"/>
                  </a:cubicBezTo>
                  <a:cubicBezTo>
                    <a:pt x="7740" y="34809"/>
                    <a:pt x="7772" y="34695"/>
                    <a:pt x="7806" y="34580"/>
                  </a:cubicBezTo>
                  <a:cubicBezTo>
                    <a:pt x="7840" y="34457"/>
                    <a:pt x="7875" y="34334"/>
                    <a:pt x="7906" y="34211"/>
                  </a:cubicBezTo>
                  <a:cubicBezTo>
                    <a:pt x="7953" y="34031"/>
                    <a:pt x="7989" y="33848"/>
                    <a:pt x="8025" y="33667"/>
                  </a:cubicBezTo>
                  <a:cubicBezTo>
                    <a:pt x="8062" y="33477"/>
                    <a:pt x="8097" y="33287"/>
                    <a:pt x="8129" y="33097"/>
                  </a:cubicBezTo>
                  <a:cubicBezTo>
                    <a:pt x="8160" y="32914"/>
                    <a:pt x="8198" y="32733"/>
                    <a:pt x="8231" y="32549"/>
                  </a:cubicBezTo>
                  <a:cubicBezTo>
                    <a:pt x="8263" y="32372"/>
                    <a:pt x="8298" y="32193"/>
                    <a:pt x="8333" y="32015"/>
                  </a:cubicBezTo>
                  <a:cubicBezTo>
                    <a:pt x="8333" y="32012"/>
                    <a:pt x="8334" y="32010"/>
                    <a:pt x="8334" y="32008"/>
                  </a:cubicBezTo>
                  <a:lnTo>
                    <a:pt x="8335" y="32008"/>
                  </a:lnTo>
                  <a:cubicBezTo>
                    <a:pt x="8364" y="32017"/>
                    <a:pt x="8392" y="32023"/>
                    <a:pt x="8421" y="32032"/>
                  </a:cubicBezTo>
                  <a:cubicBezTo>
                    <a:pt x="8515" y="32058"/>
                    <a:pt x="8611" y="32078"/>
                    <a:pt x="8706" y="32101"/>
                  </a:cubicBezTo>
                  <a:cubicBezTo>
                    <a:pt x="8757" y="32115"/>
                    <a:pt x="8810" y="32127"/>
                    <a:pt x="8862" y="32141"/>
                  </a:cubicBezTo>
                  <a:cubicBezTo>
                    <a:pt x="8916" y="32156"/>
                    <a:pt x="8971" y="32171"/>
                    <a:pt x="9027" y="32183"/>
                  </a:cubicBezTo>
                  <a:cubicBezTo>
                    <a:pt x="9123" y="32202"/>
                    <a:pt x="9218" y="32218"/>
                    <a:pt x="9314" y="32239"/>
                  </a:cubicBezTo>
                  <a:cubicBezTo>
                    <a:pt x="9345" y="32248"/>
                    <a:pt x="9376" y="32256"/>
                    <a:pt x="9407" y="32263"/>
                  </a:cubicBezTo>
                  <a:cubicBezTo>
                    <a:pt x="9408" y="32253"/>
                    <a:pt x="9409" y="32240"/>
                    <a:pt x="9410" y="32230"/>
                  </a:cubicBezTo>
                  <a:cubicBezTo>
                    <a:pt x="9414" y="32206"/>
                    <a:pt x="9418" y="32182"/>
                    <a:pt x="9422" y="32156"/>
                  </a:cubicBezTo>
                  <a:cubicBezTo>
                    <a:pt x="9424" y="32146"/>
                    <a:pt x="9427" y="32135"/>
                    <a:pt x="9428" y="32125"/>
                  </a:cubicBezTo>
                  <a:cubicBezTo>
                    <a:pt x="9431" y="32111"/>
                    <a:pt x="9433" y="32099"/>
                    <a:pt x="9434" y="32086"/>
                  </a:cubicBezTo>
                  <a:cubicBezTo>
                    <a:pt x="9435" y="32083"/>
                    <a:pt x="9435" y="32078"/>
                    <a:pt x="9438" y="32073"/>
                  </a:cubicBezTo>
                  <a:lnTo>
                    <a:pt x="9453" y="32000"/>
                  </a:lnTo>
                  <a:cubicBezTo>
                    <a:pt x="9454" y="31990"/>
                    <a:pt x="9457" y="31979"/>
                    <a:pt x="9460" y="31969"/>
                  </a:cubicBezTo>
                  <a:cubicBezTo>
                    <a:pt x="9494" y="31806"/>
                    <a:pt x="9526" y="31644"/>
                    <a:pt x="9557" y="31480"/>
                  </a:cubicBezTo>
                  <a:cubicBezTo>
                    <a:pt x="9580" y="31357"/>
                    <a:pt x="9604" y="31236"/>
                    <a:pt x="9627" y="31114"/>
                  </a:cubicBezTo>
                  <a:cubicBezTo>
                    <a:pt x="9677" y="30851"/>
                    <a:pt x="9741" y="30591"/>
                    <a:pt x="9801" y="30331"/>
                  </a:cubicBezTo>
                  <a:cubicBezTo>
                    <a:pt x="9844" y="30146"/>
                    <a:pt x="9887" y="29960"/>
                    <a:pt x="9932" y="29774"/>
                  </a:cubicBezTo>
                  <a:cubicBezTo>
                    <a:pt x="9976" y="29587"/>
                    <a:pt x="10022" y="29401"/>
                    <a:pt x="10064" y="29215"/>
                  </a:cubicBezTo>
                  <a:cubicBezTo>
                    <a:pt x="10150" y="28839"/>
                    <a:pt x="10233" y="28462"/>
                    <a:pt x="10323" y="28089"/>
                  </a:cubicBezTo>
                  <a:cubicBezTo>
                    <a:pt x="10366" y="27911"/>
                    <a:pt x="10413" y="27735"/>
                    <a:pt x="10456" y="27558"/>
                  </a:cubicBezTo>
                  <a:cubicBezTo>
                    <a:pt x="10502" y="27374"/>
                    <a:pt x="10542" y="27188"/>
                    <a:pt x="10583" y="27002"/>
                  </a:cubicBezTo>
                  <a:cubicBezTo>
                    <a:pt x="10621" y="26826"/>
                    <a:pt x="10658" y="26649"/>
                    <a:pt x="10692" y="26471"/>
                  </a:cubicBezTo>
                  <a:cubicBezTo>
                    <a:pt x="10725" y="26290"/>
                    <a:pt x="10755" y="26108"/>
                    <a:pt x="10789" y="25926"/>
                  </a:cubicBezTo>
                  <a:cubicBezTo>
                    <a:pt x="10846" y="25631"/>
                    <a:pt x="10911" y="25337"/>
                    <a:pt x="10976" y="25045"/>
                  </a:cubicBezTo>
                  <a:cubicBezTo>
                    <a:pt x="11038" y="24762"/>
                    <a:pt x="11107" y="24480"/>
                    <a:pt x="11171" y="24197"/>
                  </a:cubicBezTo>
                  <a:cubicBezTo>
                    <a:pt x="11192" y="24107"/>
                    <a:pt x="11213" y="24016"/>
                    <a:pt x="11231" y="23927"/>
                  </a:cubicBezTo>
                  <a:cubicBezTo>
                    <a:pt x="11252" y="23835"/>
                    <a:pt x="11270" y="23743"/>
                    <a:pt x="11290" y="23653"/>
                  </a:cubicBezTo>
                  <a:cubicBezTo>
                    <a:pt x="11331" y="23468"/>
                    <a:pt x="11381" y="23287"/>
                    <a:pt x="11432" y="23105"/>
                  </a:cubicBezTo>
                  <a:cubicBezTo>
                    <a:pt x="11442" y="23074"/>
                    <a:pt x="11450" y="23043"/>
                    <a:pt x="11458" y="23012"/>
                  </a:cubicBezTo>
                  <a:close/>
                  <a:moveTo>
                    <a:pt x="6689" y="39997"/>
                  </a:moveTo>
                  <a:cubicBezTo>
                    <a:pt x="6698" y="40002"/>
                    <a:pt x="6705" y="40009"/>
                    <a:pt x="6713" y="40014"/>
                  </a:cubicBezTo>
                  <a:cubicBezTo>
                    <a:pt x="6764" y="40049"/>
                    <a:pt x="6813" y="40084"/>
                    <a:pt x="6865" y="40116"/>
                  </a:cubicBezTo>
                  <a:cubicBezTo>
                    <a:pt x="6916" y="40149"/>
                    <a:pt x="6970" y="40177"/>
                    <a:pt x="7020" y="40211"/>
                  </a:cubicBezTo>
                  <a:cubicBezTo>
                    <a:pt x="7055" y="40234"/>
                    <a:pt x="7089" y="40259"/>
                    <a:pt x="7126" y="40279"/>
                  </a:cubicBezTo>
                  <a:cubicBezTo>
                    <a:pt x="7166" y="40300"/>
                    <a:pt x="7205" y="40320"/>
                    <a:pt x="7247" y="40340"/>
                  </a:cubicBezTo>
                  <a:cubicBezTo>
                    <a:pt x="7321" y="40373"/>
                    <a:pt x="7395" y="40403"/>
                    <a:pt x="7469" y="40435"/>
                  </a:cubicBezTo>
                  <a:cubicBezTo>
                    <a:pt x="7620" y="40502"/>
                    <a:pt x="7772" y="40568"/>
                    <a:pt x="7927" y="40625"/>
                  </a:cubicBezTo>
                  <a:cubicBezTo>
                    <a:pt x="7971" y="40642"/>
                    <a:pt x="8013" y="40657"/>
                    <a:pt x="8057" y="40671"/>
                  </a:cubicBezTo>
                  <a:cubicBezTo>
                    <a:pt x="8098" y="40683"/>
                    <a:pt x="8139" y="40696"/>
                    <a:pt x="8183" y="40706"/>
                  </a:cubicBezTo>
                  <a:cubicBezTo>
                    <a:pt x="8268" y="40728"/>
                    <a:pt x="8356" y="40743"/>
                    <a:pt x="8446" y="40758"/>
                  </a:cubicBezTo>
                  <a:cubicBezTo>
                    <a:pt x="8528" y="40770"/>
                    <a:pt x="8612" y="40780"/>
                    <a:pt x="8696" y="40785"/>
                  </a:cubicBezTo>
                  <a:cubicBezTo>
                    <a:pt x="8700" y="40785"/>
                    <a:pt x="8705" y="40785"/>
                    <a:pt x="8709" y="40786"/>
                  </a:cubicBezTo>
                  <a:cubicBezTo>
                    <a:pt x="8745" y="40789"/>
                    <a:pt x="8781" y="40790"/>
                    <a:pt x="8818" y="40790"/>
                  </a:cubicBezTo>
                  <a:cubicBezTo>
                    <a:pt x="8832" y="40790"/>
                    <a:pt x="8846" y="40790"/>
                    <a:pt x="8861" y="40790"/>
                  </a:cubicBezTo>
                  <a:cubicBezTo>
                    <a:pt x="8885" y="40788"/>
                    <a:pt x="8910" y="40785"/>
                    <a:pt x="8934" y="40784"/>
                  </a:cubicBezTo>
                  <a:lnTo>
                    <a:pt x="8934" y="40784"/>
                  </a:lnTo>
                  <a:cubicBezTo>
                    <a:pt x="8903" y="40938"/>
                    <a:pt x="8871" y="41089"/>
                    <a:pt x="8838" y="41239"/>
                  </a:cubicBezTo>
                  <a:cubicBezTo>
                    <a:pt x="8805" y="41383"/>
                    <a:pt x="8769" y="41526"/>
                    <a:pt x="8733" y="41670"/>
                  </a:cubicBezTo>
                  <a:cubicBezTo>
                    <a:pt x="8715" y="41744"/>
                    <a:pt x="8696" y="41819"/>
                    <a:pt x="8679" y="41893"/>
                  </a:cubicBezTo>
                  <a:cubicBezTo>
                    <a:pt x="8671" y="41926"/>
                    <a:pt x="8664" y="41959"/>
                    <a:pt x="8655" y="41992"/>
                  </a:cubicBezTo>
                  <a:cubicBezTo>
                    <a:pt x="8649" y="41992"/>
                    <a:pt x="8643" y="41993"/>
                    <a:pt x="8637" y="41995"/>
                  </a:cubicBezTo>
                  <a:cubicBezTo>
                    <a:pt x="8583" y="42003"/>
                    <a:pt x="8531" y="42011"/>
                    <a:pt x="8479" y="42019"/>
                  </a:cubicBezTo>
                  <a:cubicBezTo>
                    <a:pt x="8442" y="42024"/>
                    <a:pt x="8402" y="42028"/>
                    <a:pt x="8363" y="42029"/>
                  </a:cubicBezTo>
                  <a:cubicBezTo>
                    <a:pt x="8313" y="42029"/>
                    <a:pt x="8263" y="42028"/>
                    <a:pt x="8214" y="42023"/>
                  </a:cubicBezTo>
                  <a:cubicBezTo>
                    <a:pt x="8108" y="42006"/>
                    <a:pt x="8002" y="41996"/>
                    <a:pt x="7895" y="41985"/>
                  </a:cubicBezTo>
                  <a:cubicBezTo>
                    <a:pt x="7745" y="41964"/>
                    <a:pt x="7596" y="41935"/>
                    <a:pt x="7452" y="41898"/>
                  </a:cubicBezTo>
                  <a:cubicBezTo>
                    <a:pt x="7398" y="41882"/>
                    <a:pt x="7344" y="41863"/>
                    <a:pt x="7290" y="41847"/>
                  </a:cubicBezTo>
                  <a:cubicBezTo>
                    <a:pt x="7234" y="41831"/>
                    <a:pt x="7179" y="41815"/>
                    <a:pt x="7122" y="41800"/>
                  </a:cubicBezTo>
                  <a:cubicBezTo>
                    <a:pt x="7023" y="41772"/>
                    <a:pt x="6925" y="41741"/>
                    <a:pt x="6827" y="41703"/>
                  </a:cubicBezTo>
                  <a:cubicBezTo>
                    <a:pt x="6745" y="41664"/>
                    <a:pt x="6667" y="41616"/>
                    <a:pt x="6588" y="41571"/>
                  </a:cubicBezTo>
                  <a:cubicBezTo>
                    <a:pt x="6583" y="41569"/>
                    <a:pt x="6579" y="41566"/>
                    <a:pt x="6574" y="41562"/>
                  </a:cubicBezTo>
                  <a:cubicBezTo>
                    <a:pt x="6523" y="41533"/>
                    <a:pt x="6473" y="41503"/>
                    <a:pt x="6425" y="41470"/>
                  </a:cubicBezTo>
                  <a:cubicBezTo>
                    <a:pt x="6459" y="41223"/>
                    <a:pt x="6500" y="40977"/>
                    <a:pt x="6543" y="40732"/>
                  </a:cubicBezTo>
                  <a:cubicBezTo>
                    <a:pt x="6566" y="40601"/>
                    <a:pt x="6591" y="40472"/>
                    <a:pt x="6619" y="40343"/>
                  </a:cubicBezTo>
                  <a:cubicBezTo>
                    <a:pt x="6643" y="40228"/>
                    <a:pt x="6664" y="40113"/>
                    <a:pt x="6689" y="39997"/>
                  </a:cubicBezTo>
                  <a:close/>
                  <a:moveTo>
                    <a:pt x="16221" y="40586"/>
                  </a:moveTo>
                  <a:cubicBezTo>
                    <a:pt x="16221" y="40615"/>
                    <a:pt x="16221" y="40644"/>
                    <a:pt x="16220" y="40674"/>
                  </a:cubicBezTo>
                  <a:cubicBezTo>
                    <a:pt x="16218" y="40764"/>
                    <a:pt x="16215" y="40852"/>
                    <a:pt x="16214" y="40943"/>
                  </a:cubicBezTo>
                  <a:cubicBezTo>
                    <a:pt x="16213" y="41040"/>
                    <a:pt x="16211" y="41135"/>
                    <a:pt x="16211" y="41232"/>
                  </a:cubicBezTo>
                  <a:cubicBezTo>
                    <a:pt x="16211" y="41322"/>
                    <a:pt x="16209" y="41414"/>
                    <a:pt x="16211" y="41505"/>
                  </a:cubicBezTo>
                  <a:cubicBezTo>
                    <a:pt x="16215" y="41598"/>
                    <a:pt x="16218" y="41693"/>
                    <a:pt x="16220" y="41785"/>
                  </a:cubicBezTo>
                  <a:cubicBezTo>
                    <a:pt x="16222" y="41796"/>
                    <a:pt x="16222" y="41806"/>
                    <a:pt x="16222" y="41816"/>
                  </a:cubicBezTo>
                  <a:cubicBezTo>
                    <a:pt x="16204" y="41822"/>
                    <a:pt x="16188" y="41827"/>
                    <a:pt x="16171" y="41831"/>
                  </a:cubicBezTo>
                  <a:cubicBezTo>
                    <a:pt x="16135" y="41841"/>
                    <a:pt x="16098" y="41850"/>
                    <a:pt x="16062" y="41862"/>
                  </a:cubicBezTo>
                  <a:cubicBezTo>
                    <a:pt x="15988" y="41887"/>
                    <a:pt x="15913" y="41912"/>
                    <a:pt x="15837" y="41933"/>
                  </a:cubicBezTo>
                  <a:cubicBezTo>
                    <a:pt x="15718" y="41961"/>
                    <a:pt x="15599" y="41983"/>
                    <a:pt x="15479" y="42002"/>
                  </a:cubicBezTo>
                  <a:cubicBezTo>
                    <a:pt x="15363" y="42023"/>
                    <a:pt x="15250" y="42043"/>
                    <a:pt x="15135" y="42060"/>
                  </a:cubicBezTo>
                  <a:cubicBezTo>
                    <a:pt x="14935" y="42083"/>
                    <a:pt x="14733" y="42093"/>
                    <a:pt x="14531" y="42094"/>
                  </a:cubicBezTo>
                  <a:lnTo>
                    <a:pt x="14526" y="42094"/>
                  </a:lnTo>
                  <a:cubicBezTo>
                    <a:pt x="14419" y="42094"/>
                    <a:pt x="14314" y="42091"/>
                    <a:pt x="14207" y="42084"/>
                  </a:cubicBezTo>
                  <a:cubicBezTo>
                    <a:pt x="14098" y="42075"/>
                    <a:pt x="13989" y="42068"/>
                    <a:pt x="13880" y="42055"/>
                  </a:cubicBezTo>
                  <a:cubicBezTo>
                    <a:pt x="13824" y="42044"/>
                    <a:pt x="13768" y="42036"/>
                    <a:pt x="13711" y="42023"/>
                  </a:cubicBezTo>
                  <a:cubicBezTo>
                    <a:pt x="13660" y="42011"/>
                    <a:pt x="13611" y="41998"/>
                    <a:pt x="13561" y="41986"/>
                  </a:cubicBezTo>
                  <a:cubicBezTo>
                    <a:pt x="13556" y="41985"/>
                    <a:pt x="13552" y="41983"/>
                    <a:pt x="13547" y="41981"/>
                  </a:cubicBezTo>
                  <a:cubicBezTo>
                    <a:pt x="13539" y="41769"/>
                    <a:pt x="13536" y="41554"/>
                    <a:pt x="13530" y="41341"/>
                  </a:cubicBezTo>
                  <a:cubicBezTo>
                    <a:pt x="13525" y="41115"/>
                    <a:pt x="13516" y="40888"/>
                    <a:pt x="13514" y="40662"/>
                  </a:cubicBezTo>
                  <a:lnTo>
                    <a:pt x="13514" y="40662"/>
                  </a:lnTo>
                  <a:lnTo>
                    <a:pt x="13515" y="40664"/>
                  </a:lnTo>
                  <a:cubicBezTo>
                    <a:pt x="13611" y="40705"/>
                    <a:pt x="13711" y="40729"/>
                    <a:pt x="13812" y="40759"/>
                  </a:cubicBezTo>
                  <a:cubicBezTo>
                    <a:pt x="13862" y="40774"/>
                    <a:pt x="13911" y="40784"/>
                    <a:pt x="13963" y="40794"/>
                  </a:cubicBezTo>
                  <a:cubicBezTo>
                    <a:pt x="14024" y="40803"/>
                    <a:pt x="14084" y="40809"/>
                    <a:pt x="14144" y="40819"/>
                  </a:cubicBezTo>
                  <a:cubicBezTo>
                    <a:pt x="14202" y="40830"/>
                    <a:pt x="14261" y="40841"/>
                    <a:pt x="14319" y="40847"/>
                  </a:cubicBezTo>
                  <a:cubicBezTo>
                    <a:pt x="14390" y="40857"/>
                    <a:pt x="14460" y="40865"/>
                    <a:pt x="14533" y="40868"/>
                  </a:cubicBezTo>
                  <a:cubicBezTo>
                    <a:pt x="14538" y="40868"/>
                    <a:pt x="14543" y="40868"/>
                    <a:pt x="14548" y="40870"/>
                  </a:cubicBezTo>
                  <a:cubicBezTo>
                    <a:pt x="14625" y="40873"/>
                    <a:pt x="14703" y="40872"/>
                    <a:pt x="14782" y="40873"/>
                  </a:cubicBezTo>
                  <a:cubicBezTo>
                    <a:pt x="14797" y="40874"/>
                    <a:pt x="14811" y="40874"/>
                    <a:pt x="14826" y="40874"/>
                  </a:cubicBezTo>
                  <a:cubicBezTo>
                    <a:pt x="14889" y="40874"/>
                    <a:pt x="14952" y="40869"/>
                    <a:pt x="15015" y="40865"/>
                  </a:cubicBezTo>
                  <a:lnTo>
                    <a:pt x="15023" y="40865"/>
                  </a:lnTo>
                  <a:cubicBezTo>
                    <a:pt x="15125" y="40861"/>
                    <a:pt x="15226" y="40865"/>
                    <a:pt x="15327" y="40855"/>
                  </a:cubicBezTo>
                  <a:cubicBezTo>
                    <a:pt x="15436" y="40842"/>
                    <a:pt x="15542" y="40826"/>
                    <a:pt x="15646" y="40798"/>
                  </a:cubicBezTo>
                  <a:cubicBezTo>
                    <a:pt x="15764" y="40765"/>
                    <a:pt x="15877" y="40727"/>
                    <a:pt x="15992" y="40686"/>
                  </a:cubicBezTo>
                  <a:cubicBezTo>
                    <a:pt x="16046" y="40669"/>
                    <a:pt x="16099" y="40648"/>
                    <a:pt x="16150" y="40623"/>
                  </a:cubicBezTo>
                  <a:cubicBezTo>
                    <a:pt x="16173" y="40612"/>
                    <a:pt x="16197" y="40600"/>
                    <a:pt x="16221" y="40586"/>
                  </a:cubicBezTo>
                  <a:close/>
                  <a:moveTo>
                    <a:pt x="8030" y="43489"/>
                  </a:moveTo>
                  <a:cubicBezTo>
                    <a:pt x="8029" y="43489"/>
                    <a:pt x="8028" y="43489"/>
                    <a:pt x="8027" y="43489"/>
                  </a:cubicBezTo>
                  <a:lnTo>
                    <a:pt x="8027" y="43489"/>
                  </a:lnTo>
                  <a:cubicBezTo>
                    <a:pt x="8028" y="43489"/>
                    <a:pt x="8029" y="43489"/>
                    <a:pt x="8030" y="43489"/>
                  </a:cubicBezTo>
                  <a:close/>
                  <a:moveTo>
                    <a:pt x="6306" y="41601"/>
                  </a:moveTo>
                  <a:cubicBezTo>
                    <a:pt x="6315" y="41608"/>
                    <a:pt x="6322" y="41612"/>
                    <a:pt x="6330" y="41617"/>
                  </a:cubicBezTo>
                  <a:cubicBezTo>
                    <a:pt x="6383" y="41651"/>
                    <a:pt x="6437" y="41685"/>
                    <a:pt x="6491" y="41717"/>
                  </a:cubicBezTo>
                  <a:cubicBezTo>
                    <a:pt x="6549" y="41752"/>
                    <a:pt x="6609" y="41786"/>
                    <a:pt x="6667" y="41818"/>
                  </a:cubicBezTo>
                  <a:cubicBezTo>
                    <a:pt x="6734" y="41857"/>
                    <a:pt x="6803" y="41882"/>
                    <a:pt x="6875" y="41908"/>
                  </a:cubicBezTo>
                  <a:cubicBezTo>
                    <a:pt x="7007" y="41955"/>
                    <a:pt x="7143" y="41983"/>
                    <a:pt x="7276" y="42025"/>
                  </a:cubicBezTo>
                  <a:cubicBezTo>
                    <a:pt x="7349" y="42050"/>
                    <a:pt x="7424" y="42072"/>
                    <a:pt x="7498" y="42090"/>
                  </a:cubicBezTo>
                  <a:cubicBezTo>
                    <a:pt x="7570" y="42105"/>
                    <a:pt x="7639" y="42119"/>
                    <a:pt x="7711" y="42131"/>
                  </a:cubicBezTo>
                  <a:cubicBezTo>
                    <a:pt x="7788" y="42146"/>
                    <a:pt x="7865" y="42156"/>
                    <a:pt x="7943" y="42165"/>
                  </a:cubicBezTo>
                  <a:cubicBezTo>
                    <a:pt x="8008" y="42171"/>
                    <a:pt x="8071" y="42179"/>
                    <a:pt x="8134" y="42187"/>
                  </a:cubicBezTo>
                  <a:cubicBezTo>
                    <a:pt x="8157" y="42189"/>
                    <a:pt x="8179" y="42194"/>
                    <a:pt x="8200" y="42197"/>
                  </a:cubicBezTo>
                  <a:lnTo>
                    <a:pt x="8242" y="42201"/>
                  </a:lnTo>
                  <a:cubicBezTo>
                    <a:pt x="8257" y="42202"/>
                    <a:pt x="8271" y="42202"/>
                    <a:pt x="8285" y="42202"/>
                  </a:cubicBezTo>
                  <a:cubicBezTo>
                    <a:pt x="8310" y="42203"/>
                    <a:pt x="8336" y="42204"/>
                    <a:pt x="8361" y="42204"/>
                  </a:cubicBezTo>
                  <a:cubicBezTo>
                    <a:pt x="8383" y="42204"/>
                    <a:pt x="8404" y="42203"/>
                    <a:pt x="8426" y="42201"/>
                  </a:cubicBezTo>
                  <a:cubicBezTo>
                    <a:pt x="8506" y="42193"/>
                    <a:pt x="8584" y="42179"/>
                    <a:pt x="8664" y="42167"/>
                  </a:cubicBezTo>
                  <a:cubicBezTo>
                    <a:pt x="8665" y="42173"/>
                    <a:pt x="8668" y="42182"/>
                    <a:pt x="8669" y="42188"/>
                  </a:cubicBezTo>
                  <a:lnTo>
                    <a:pt x="8669" y="42189"/>
                  </a:lnTo>
                  <a:lnTo>
                    <a:pt x="8669" y="42191"/>
                  </a:lnTo>
                  <a:cubicBezTo>
                    <a:pt x="8670" y="42191"/>
                    <a:pt x="8670" y="42192"/>
                    <a:pt x="8669" y="42192"/>
                  </a:cubicBezTo>
                  <a:lnTo>
                    <a:pt x="8669" y="42193"/>
                  </a:lnTo>
                  <a:cubicBezTo>
                    <a:pt x="8669" y="42201"/>
                    <a:pt x="8669" y="42210"/>
                    <a:pt x="8670" y="42219"/>
                  </a:cubicBezTo>
                  <a:cubicBezTo>
                    <a:pt x="8673" y="42230"/>
                    <a:pt x="8675" y="42241"/>
                    <a:pt x="8677" y="42253"/>
                  </a:cubicBezTo>
                  <a:cubicBezTo>
                    <a:pt x="8680" y="42265"/>
                    <a:pt x="8681" y="42277"/>
                    <a:pt x="8684" y="42290"/>
                  </a:cubicBezTo>
                  <a:cubicBezTo>
                    <a:pt x="8687" y="42304"/>
                    <a:pt x="8695" y="42318"/>
                    <a:pt x="8700" y="42332"/>
                  </a:cubicBezTo>
                  <a:cubicBezTo>
                    <a:pt x="8705" y="42348"/>
                    <a:pt x="8707" y="42363"/>
                    <a:pt x="8712" y="42379"/>
                  </a:cubicBezTo>
                  <a:cubicBezTo>
                    <a:pt x="8717" y="42399"/>
                    <a:pt x="8725" y="42421"/>
                    <a:pt x="8732" y="42442"/>
                  </a:cubicBezTo>
                  <a:cubicBezTo>
                    <a:pt x="8739" y="42476"/>
                    <a:pt x="8751" y="42508"/>
                    <a:pt x="8761" y="42542"/>
                  </a:cubicBezTo>
                  <a:cubicBezTo>
                    <a:pt x="8769" y="42583"/>
                    <a:pt x="8774" y="42624"/>
                    <a:pt x="8783" y="42664"/>
                  </a:cubicBezTo>
                  <a:cubicBezTo>
                    <a:pt x="8795" y="42713"/>
                    <a:pt x="8808" y="42761"/>
                    <a:pt x="8818" y="42808"/>
                  </a:cubicBezTo>
                  <a:cubicBezTo>
                    <a:pt x="8834" y="42865"/>
                    <a:pt x="8843" y="42919"/>
                    <a:pt x="8850" y="42973"/>
                  </a:cubicBezTo>
                  <a:cubicBezTo>
                    <a:pt x="8856" y="43013"/>
                    <a:pt x="8864" y="43053"/>
                    <a:pt x="8869" y="43092"/>
                  </a:cubicBezTo>
                  <a:lnTo>
                    <a:pt x="8869" y="43095"/>
                  </a:lnTo>
                  <a:cubicBezTo>
                    <a:pt x="8870" y="43115"/>
                    <a:pt x="8871" y="43135"/>
                    <a:pt x="8871" y="43156"/>
                  </a:cubicBezTo>
                  <a:cubicBezTo>
                    <a:pt x="8871" y="43161"/>
                    <a:pt x="8871" y="43166"/>
                    <a:pt x="8870" y="43171"/>
                  </a:cubicBezTo>
                  <a:cubicBezTo>
                    <a:pt x="8869" y="43177"/>
                    <a:pt x="8867" y="43183"/>
                    <a:pt x="8866" y="43188"/>
                  </a:cubicBezTo>
                  <a:cubicBezTo>
                    <a:pt x="8861" y="43205"/>
                    <a:pt x="8851" y="43223"/>
                    <a:pt x="8845" y="43239"/>
                  </a:cubicBezTo>
                  <a:cubicBezTo>
                    <a:pt x="8843" y="43245"/>
                    <a:pt x="8840" y="43249"/>
                    <a:pt x="8839" y="43252"/>
                  </a:cubicBezTo>
                  <a:lnTo>
                    <a:pt x="8828" y="43267"/>
                  </a:lnTo>
                  <a:cubicBezTo>
                    <a:pt x="8810" y="43287"/>
                    <a:pt x="8794" y="43306"/>
                    <a:pt x="8776" y="43323"/>
                  </a:cubicBezTo>
                  <a:cubicBezTo>
                    <a:pt x="8763" y="43334"/>
                    <a:pt x="8750" y="43345"/>
                    <a:pt x="8736" y="43355"/>
                  </a:cubicBezTo>
                  <a:cubicBezTo>
                    <a:pt x="8709" y="43376"/>
                    <a:pt x="8679" y="43394"/>
                    <a:pt x="8650" y="43414"/>
                  </a:cubicBezTo>
                  <a:cubicBezTo>
                    <a:pt x="8647" y="43415"/>
                    <a:pt x="8643" y="43417"/>
                    <a:pt x="8639" y="43419"/>
                  </a:cubicBezTo>
                  <a:cubicBezTo>
                    <a:pt x="8592" y="43435"/>
                    <a:pt x="8545" y="43447"/>
                    <a:pt x="8498" y="43458"/>
                  </a:cubicBezTo>
                  <a:cubicBezTo>
                    <a:pt x="8492" y="43460"/>
                    <a:pt x="8483" y="43461"/>
                    <a:pt x="8475" y="43462"/>
                  </a:cubicBezTo>
                  <a:cubicBezTo>
                    <a:pt x="8473" y="43462"/>
                    <a:pt x="8470" y="43462"/>
                    <a:pt x="8467" y="43463"/>
                  </a:cubicBezTo>
                  <a:cubicBezTo>
                    <a:pt x="8400" y="43471"/>
                    <a:pt x="8330" y="43472"/>
                    <a:pt x="8263" y="43474"/>
                  </a:cubicBezTo>
                  <a:cubicBezTo>
                    <a:pt x="8181" y="43477"/>
                    <a:pt x="8102" y="43483"/>
                    <a:pt x="8021" y="43491"/>
                  </a:cubicBezTo>
                  <a:lnTo>
                    <a:pt x="8021" y="43491"/>
                  </a:lnTo>
                  <a:cubicBezTo>
                    <a:pt x="8023" y="43491"/>
                    <a:pt x="8025" y="43490"/>
                    <a:pt x="8027" y="43489"/>
                  </a:cubicBezTo>
                  <a:lnTo>
                    <a:pt x="8027" y="43489"/>
                  </a:lnTo>
                  <a:cubicBezTo>
                    <a:pt x="7933" y="43497"/>
                    <a:pt x="7838" y="43494"/>
                    <a:pt x="7744" y="43496"/>
                  </a:cubicBezTo>
                  <a:cubicBezTo>
                    <a:pt x="7681" y="43497"/>
                    <a:pt x="7617" y="43500"/>
                    <a:pt x="7554" y="43500"/>
                  </a:cubicBezTo>
                  <a:cubicBezTo>
                    <a:pt x="7530" y="43500"/>
                    <a:pt x="7505" y="43500"/>
                    <a:pt x="7481" y="43499"/>
                  </a:cubicBezTo>
                  <a:cubicBezTo>
                    <a:pt x="7443" y="43497"/>
                    <a:pt x="7406" y="43494"/>
                    <a:pt x="7368" y="43492"/>
                  </a:cubicBezTo>
                  <a:cubicBezTo>
                    <a:pt x="7327" y="43489"/>
                    <a:pt x="7286" y="43487"/>
                    <a:pt x="7246" y="43484"/>
                  </a:cubicBezTo>
                  <a:cubicBezTo>
                    <a:pt x="7164" y="43482"/>
                    <a:pt x="7084" y="43483"/>
                    <a:pt x="7002" y="43481"/>
                  </a:cubicBezTo>
                  <a:cubicBezTo>
                    <a:pt x="6945" y="43478"/>
                    <a:pt x="6889" y="43473"/>
                    <a:pt x="6832" y="43469"/>
                  </a:cubicBezTo>
                  <a:cubicBezTo>
                    <a:pt x="6755" y="43462"/>
                    <a:pt x="6679" y="43456"/>
                    <a:pt x="6604" y="43456"/>
                  </a:cubicBezTo>
                  <a:cubicBezTo>
                    <a:pt x="6523" y="43456"/>
                    <a:pt x="6444" y="43462"/>
                    <a:pt x="6362" y="43468"/>
                  </a:cubicBezTo>
                  <a:cubicBezTo>
                    <a:pt x="6309" y="43471"/>
                    <a:pt x="6254" y="43473"/>
                    <a:pt x="6200" y="43473"/>
                  </a:cubicBezTo>
                  <a:cubicBezTo>
                    <a:pt x="6174" y="43473"/>
                    <a:pt x="6149" y="43472"/>
                    <a:pt x="6124" y="43472"/>
                  </a:cubicBezTo>
                  <a:cubicBezTo>
                    <a:pt x="6041" y="43469"/>
                    <a:pt x="5960" y="43462"/>
                    <a:pt x="5877" y="43462"/>
                  </a:cubicBezTo>
                  <a:cubicBezTo>
                    <a:pt x="5836" y="43462"/>
                    <a:pt x="5795" y="43463"/>
                    <a:pt x="5753" y="43463"/>
                  </a:cubicBezTo>
                  <a:cubicBezTo>
                    <a:pt x="5712" y="43463"/>
                    <a:pt x="5670" y="43462"/>
                    <a:pt x="5628" y="43461"/>
                  </a:cubicBezTo>
                  <a:cubicBezTo>
                    <a:pt x="5516" y="43457"/>
                    <a:pt x="5405" y="43455"/>
                    <a:pt x="5293" y="43451"/>
                  </a:cubicBezTo>
                  <a:cubicBezTo>
                    <a:pt x="5202" y="43447"/>
                    <a:pt x="5112" y="43442"/>
                    <a:pt x="5021" y="43438"/>
                  </a:cubicBezTo>
                  <a:cubicBezTo>
                    <a:pt x="4975" y="43437"/>
                    <a:pt x="4930" y="43437"/>
                    <a:pt x="4884" y="43437"/>
                  </a:cubicBezTo>
                  <a:cubicBezTo>
                    <a:pt x="4839" y="43437"/>
                    <a:pt x="4794" y="43437"/>
                    <a:pt x="4748" y="43436"/>
                  </a:cubicBezTo>
                  <a:cubicBezTo>
                    <a:pt x="4671" y="43432"/>
                    <a:pt x="4593" y="43427"/>
                    <a:pt x="4515" y="43427"/>
                  </a:cubicBezTo>
                  <a:cubicBezTo>
                    <a:pt x="4439" y="43427"/>
                    <a:pt x="4364" y="43431"/>
                    <a:pt x="4291" y="43431"/>
                  </a:cubicBezTo>
                  <a:cubicBezTo>
                    <a:pt x="4281" y="43431"/>
                    <a:pt x="4272" y="43431"/>
                    <a:pt x="4263" y="43430"/>
                  </a:cubicBezTo>
                  <a:cubicBezTo>
                    <a:pt x="4233" y="43429"/>
                    <a:pt x="4205" y="43425"/>
                    <a:pt x="4175" y="43421"/>
                  </a:cubicBezTo>
                  <a:cubicBezTo>
                    <a:pt x="4169" y="43420"/>
                    <a:pt x="4161" y="43417"/>
                    <a:pt x="4156" y="43417"/>
                  </a:cubicBezTo>
                  <a:cubicBezTo>
                    <a:pt x="4154" y="43416"/>
                    <a:pt x="4151" y="43415"/>
                    <a:pt x="4149" y="43415"/>
                  </a:cubicBezTo>
                  <a:cubicBezTo>
                    <a:pt x="4142" y="43412"/>
                    <a:pt x="4135" y="43409"/>
                    <a:pt x="4129" y="43405"/>
                  </a:cubicBezTo>
                  <a:lnTo>
                    <a:pt x="4128" y="43405"/>
                  </a:lnTo>
                  <a:cubicBezTo>
                    <a:pt x="4127" y="43405"/>
                    <a:pt x="4127" y="43404"/>
                    <a:pt x="4127" y="43404"/>
                  </a:cubicBezTo>
                  <a:cubicBezTo>
                    <a:pt x="4124" y="43402"/>
                    <a:pt x="4123" y="43400"/>
                    <a:pt x="4122" y="43399"/>
                  </a:cubicBezTo>
                  <a:cubicBezTo>
                    <a:pt x="4120" y="43399"/>
                    <a:pt x="4119" y="43398"/>
                    <a:pt x="4119" y="43398"/>
                  </a:cubicBezTo>
                  <a:lnTo>
                    <a:pt x="4118" y="43396"/>
                  </a:lnTo>
                  <a:cubicBezTo>
                    <a:pt x="4113" y="43393"/>
                    <a:pt x="4111" y="43389"/>
                    <a:pt x="4107" y="43384"/>
                  </a:cubicBezTo>
                  <a:cubicBezTo>
                    <a:pt x="4098" y="43371"/>
                    <a:pt x="4089" y="43358"/>
                    <a:pt x="4081" y="43344"/>
                  </a:cubicBezTo>
                  <a:cubicBezTo>
                    <a:pt x="4061" y="43307"/>
                    <a:pt x="4042" y="43269"/>
                    <a:pt x="4027" y="43229"/>
                  </a:cubicBezTo>
                  <a:cubicBezTo>
                    <a:pt x="4019" y="43202"/>
                    <a:pt x="4010" y="43174"/>
                    <a:pt x="4004" y="43148"/>
                  </a:cubicBezTo>
                  <a:cubicBezTo>
                    <a:pt x="3998" y="43121"/>
                    <a:pt x="3993" y="43096"/>
                    <a:pt x="3989" y="43069"/>
                  </a:cubicBezTo>
                  <a:cubicBezTo>
                    <a:pt x="3989" y="43063"/>
                    <a:pt x="3988" y="43056"/>
                    <a:pt x="3988" y="43050"/>
                  </a:cubicBezTo>
                  <a:lnTo>
                    <a:pt x="3988" y="43049"/>
                  </a:lnTo>
                  <a:lnTo>
                    <a:pt x="3988" y="43048"/>
                  </a:lnTo>
                  <a:cubicBezTo>
                    <a:pt x="3988" y="43043"/>
                    <a:pt x="3989" y="43039"/>
                    <a:pt x="3989" y="43034"/>
                  </a:cubicBezTo>
                  <a:cubicBezTo>
                    <a:pt x="3990" y="43031"/>
                    <a:pt x="3990" y="43030"/>
                    <a:pt x="3990" y="43029"/>
                  </a:cubicBezTo>
                  <a:cubicBezTo>
                    <a:pt x="3995" y="43012"/>
                    <a:pt x="4001" y="42998"/>
                    <a:pt x="4008" y="42983"/>
                  </a:cubicBezTo>
                  <a:cubicBezTo>
                    <a:pt x="4013" y="42971"/>
                    <a:pt x="4020" y="42958"/>
                    <a:pt x="4026" y="42946"/>
                  </a:cubicBezTo>
                  <a:cubicBezTo>
                    <a:pt x="4036" y="42930"/>
                    <a:pt x="4047" y="42914"/>
                    <a:pt x="4060" y="42899"/>
                  </a:cubicBezTo>
                  <a:cubicBezTo>
                    <a:pt x="4063" y="42893"/>
                    <a:pt x="4070" y="42888"/>
                    <a:pt x="4075" y="42882"/>
                  </a:cubicBezTo>
                  <a:cubicBezTo>
                    <a:pt x="4092" y="42867"/>
                    <a:pt x="4111" y="42852"/>
                    <a:pt x="4129" y="42839"/>
                  </a:cubicBezTo>
                  <a:cubicBezTo>
                    <a:pt x="4197" y="42791"/>
                    <a:pt x="4268" y="42749"/>
                    <a:pt x="4342" y="42705"/>
                  </a:cubicBezTo>
                  <a:cubicBezTo>
                    <a:pt x="4417" y="42661"/>
                    <a:pt x="4491" y="42619"/>
                    <a:pt x="4567" y="42575"/>
                  </a:cubicBezTo>
                  <a:cubicBezTo>
                    <a:pt x="4641" y="42532"/>
                    <a:pt x="4713" y="42483"/>
                    <a:pt x="4789" y="42440"/>
                  </a:cubicBezTo>
                  <a:cubicBezTo>
                    <a:pt x="4871" y="42393"/>
                    <a:pt x="4954" y="42348"/>
                    <a:pt x="5036" y="42304"/>
                  </a:cubicBezTo>
                  <a:cubicBezTo>
                    <a:pt x="5121" y="42259"/>
                    <a:pt x="5205" y="42214"/>
                    <a:pt x="5289" y="42168"/>
                  </a:cubicBezTo>
                  <a:cubicBezTo>
                    <a:pt x="5373" y="42122"/>
                    <a:pt x="5456" y="42073"/>
                    <a:pt x="5542" y="42027"/>
                  </a:cubicBezTo>
                  <a:cubicBezTo>
                    <a:pt x="5693" y="41946"/>
                    <a:pt x="5847" y="41871"/>
                    <a:pt x="5997" y="41785"/>
                  </a:cubicBezTo>
                  <a:cubicBezTo>
                    <a:pt x="6074" y="41742"/>
                    <a:pt x="6152" y="41699"/>
                    <a:pt x="6227" y="41654"/>
                  </a:cubicBezTo>
                  <a:cubicBezTo>
                    <a:pt x="6255" y="41637"/>
                    <a:pt x="6281" y="41620"/>
                    <a:pt x="6306" y="41601"/>
                  </a:cubicBezTo>
                  <a:close/>
                  <a:moveTo>
                    <a:pt x="16260" y="41995"/>
                  </a:moveTo>
                  <a:cubicBezTo>
                    <a:pt x="16265" y="42005"/>
                    <a:pt x="16269" y="42017"/>
                    <a:pt x="16275" y="42027"/>
                  </a:cubicBezTo>
                  <a:cubicBezTo>
                    <a:pt x="16286" y="42055"/>
                    <a:pt x="16302" y="42081"/>
                    <a:pt x="16318" y="42108"/>
                  </a:cubicBezTo>
                  <a:cubicBezTo>
                    <a:pt x="16318" y="42108"/>
                    <a:pt x="16318" y="42107"/>
                    <a:pt x="16318" y="42107"/>
                  </a:cubicBezTo>
                  <a:lnTo>
                    <a:pt x="16318" y="42107"/>
                  </a:lnTo>
                  <a:cubicBezTo>
                    <a:pt x="16318" y="42108"/>
                    <a:pt x="16319" y="42109"/>
                    <a:pt x="16320" y="42109"/>
                  </a:cubicBezTo>
                  <a:lnTo>
                    <a:pt x="16320" y="42110"/>
                  </a:lnTo>
                  <a:cubicBezTo>
                    <a:pt x="16321" y="42116"/>
                    <a:pt x="16323" y="42121"/>
                    <a:pt x="16326" y="42126"/>
                  </a:cubicBezTo>
                  <a:cubicBezTo>
                    <a:pt x="16326" y="42129"/>
                    <a:pt x="16327" y="42131"/>
                    <a:pt x="16328" y="42134"/>
                  </a:cubicBezTo>
                  <a:cubicBezTo>
                    <a:pt x="16341" y="42167"/>
                    <a:pt x="16354" y="42203"/>
                    <a:pt x="16367" y="42237"/>
                  </a:cubicBezTo>
                  <a:cubicBezTo>
                    <a:pt x="16374" y="42254"/>
                    <a:pt x="16382" y="42280"/>
                    <a:pt x="16394" y="42304"/>
                  </a:cubicBezTo>
                  <a:cubicBezTo>
                    <a:pt x="16409" y="42332"/>
                    <a:pt x="16424" y="42361"/>
                    <a:pt x="16436" y="42392"/>
                  </a:cubicBezTo>
                  <a:cubicBezTo>
                    <a:pt x="16455" y="42442"/>
                    <a:pt x="16477" y="42491"/>
                    <a:pt x="16502" y="42539"/>
                  </a:cubicBezTo>
                  <a:cubicBezTo>
                    <a:pt x="16514" y="42565"/>
                    <a:pt x="16527" y="42593"/>
                    <a:pt x="16539" y="42620"/>
                  </a:cubicBezTo>
                  <a:lnTo>
                    <a:pt x="16539" y="42621"/>
                  </a:lnTo>
                  <a:cubicBezTo>
                    <a:pt x="16553" y="42661"/>
                    <a:pt x="16563" y="42699"/>
                    <a:pt x="16574" y="42738"/>
                  </a:cubicBezTo>
                  <a:cubicBezTo>
                    <a:pt x="16584" y="42775"/>
                    <a:pt x="16595" y="42811"/>
                    <a:pt x="16606" y="42849"/>
                  </a:cubicBezTo>
                  <a:cubicBezTo>
                    <a:pt x="16615" y="42891"/>
                    <a:pt x="16620" y="42931"/>
                    <a:pt x="16624" y="42973"/>
                  </a:cubicBezTo>
                  <a:cubicBezTo>
                    <a:pt x="16625" y="42992"/>
                    <a:pt x="16627" y="43008"/>
                    <a:pt x="16627" y="43025"/>
                  </a:cubicBezTo>
                  <a:lnTo>
                    <a:pt x="16627" y="43028"/>
                  </a:lnTo>
                  <a:cubicBezTo>
                    <a:pt x="16627" y="43029"/>
                    <a:pt x="16626" y="43032"/>
                    <a:pt x="16626" y="43033"/>
                  </a:cubicBezTo>
                  <a:cubicBezTo>
                    <a:pt x="16626" y="43034"/>
                    <a:pt x="16626" y="43035"/>
                    <a:pt x="16625" y="43037"/>
                  </a:cubicBezTo>
                  <a:lnTo>
                    <a:pt x="16621" y="43049"/>
                  </a:lnTo>
                  <a:cubicBezTo>
                    <a:pt x="16609" y="43074"/>
                    <a:pt x="16594" y="43100"/>
                    <a:pt x="16579" y="43125"/>
                  </a:cubicBezTo>
                  <a:cubicBezTo>
                    <a:pt x="16566" y="43144"/>
                    <a:pt x="16550" y="43162"/>
                    <a:pt x="16537" y="43180"/>
                  </a:cubicBezTo>
                  <a:cubicBezTo>
                    <a:pt x="16533" y="43186"/>
                    <a:pt x="16527" y="43191"/>
                    <a:pt x="16522" y="43196"/>
                  </a:cubicBezTo>
                  <a:cubicBezTo>
                    <a:pt x="16481" y="43234"/>
                    <a:pt x="16439" y="43271"/>
                    <a:pt x="16394" y="43303"/>
                  </a:cubicBezTo>
                  <a:cubicBezTo>
                    <a:pt x="16385" y="43309"/>
                    <a:pt x="16378" y="43314"/>
                    <a:pt x="16367" y="43319"/>
                  </a:cubicBezTo>
                  <a:cubicBezTo>
                    <a:pt x="16367" y="43319"/>
                    <a:pt x="16366" y="43319"/>
                    <a:pt x="16366" y="43319"/>
                  </a:cubicBezTo>
                  <a:cubicBezTo>
                    <a:pt x="16366" y="43319"/>
                    <a:pt x="16366" y="43319"/>
                    <a:pt x="16366" y="43319"/>
                  </a:cubicBezTo>
                  <a:cubicBezTo>
                    <a:pt x="16347" y="43328"/>
                    <a:pt x="16327" y="43335"/>
                    <a:pt x="16307" y="43345"/>
                  </a:cubicBezTo>
                  <a:cubicBezTo>
                    <a:pt x="16276" y="43355"/>
                    <a:pt x="16246" y="43363"/>
                    <a:pt x="16217" y="43371"/>
                  </a:cubicBezTo>
                  <a:cubicBezTo>
                    <a:pt x="16175" y="43380"/>
                    <a:pt x="16134" y="43387"/>
                    <a:pt x="16094" y="43397"/>
                  </a:cubicBezTo>
                  <a:cubicBezTo>
                    <a:pt x="16049" y="43408"/>
                    <a:pt x="16003" y="43421"/>
                    <a:pt x="15959" y="43432"/>
                  </a:cubicBezTo>
                  <a:cubicBezTo>
                    <a:pt x="15788" y="43469"/>
                    <a:pt x="15614" y="43483"/>
                    <a:pt x="15441" y="43500"/>
                  </a:cubicBezTo>
                  <a:cubicBezTo>
                    <a:pt x="15244" y="43518"/>
                    <a:pt x="15046" y="43527"/>
                    <a:pt x="14849" y="43534"/>
                  </a:cubicBezTo>
                  <a:cubicBezTo>
                    <a:pt x="14738" y="43536"/>
                    <a:pt x="14627" y="43540"/>
                    <a:pt x="14517" y="43545"/>
                  </a:cubicBezTo>
                  <a:cubicBezTo>
                    <a:pt x="14417" y="43550"/>
                    <a:pt x="14316" y="43558"/>
                    <a:pt x="14217" y="43561"/>
                  </a:cubicBezTo>
                  <a:cubicBezTo>
                    <a:pt x="14125" y="43565"/>
                    <a:pt x="14034" y="43569"/>
                    <a:pt x="13941" y="43571"/>
                  </a:cubicBezTo>
                  <a:cubicBezTo>
                    <a:pt x="13850" y="43574"/>
                    <a:pt x="13761" y="43574"/>
                    <a:pt x="13670" y="43574"/>
                  </a:cubicBezTo>
                  <a:cubicBezTo>
                    <a:pt x="13535" y="43574"/>
                    <a:pt x="13400" y="43570"/>
                    <a:pt x="13265" y="43570"/>
                  </a:cubicBezTo>
                  <a:cubicBezTo>
                    <a:pt x="13217" y="43570"/>
                    <a:pt x="13169" y="43570"/>
                    <a:pt x="13121" y="43572"/>
                  </a:cubicBezTo>
                  <a:cubicBezTo>
                    <a:pt x="13025" y="43575"/>
                    <a:pt x="12930" y="43581"/>
                    <a:pt x="12835" y="43587"/>
                  </a:cubicBezTo>
                  <a:cubicBezTo>
                    <a:pt x="12747" y="43592"/>
                    <a:pt x="12659" y="43597"/>
                    <a:pt x="12572" y="43600"/>
                  </a:cubicBezTo>
                  <a:cubicBezTo>
                    <a:pt x="12476" y="43602"/>
                    <a:pt x="12379" y="43606"/>
                    <a:pt x="12282" y="43608"/>
                  </a:cubicBezTo>
                  <a:cubicBezTo>
                    <a:pt x="12213" y="43609"/>
                    <a:pt x="12143" y="43612"/>
                    <a:pt x="12073" y="43612"/>
                  </a:cubicBezTo>
                  <a:cubicBezTo>
                    <a:pt x="12052" y="43612"/>
                    <a:pt x="12030" y="43611"/>
                    <a:pt x="12009" y="43611"/>
                  </a:cubicBezTo>
                  <a:cubicBezTo>
                    <a:pt x="11956" y="43608"/>
                    <a:pt x="11903" y="43606"/>
                    <a:pt x="11848" y="43598"/>
                  </a:cubicBezTo>
                  <a:lnTo>
                    <a:pt x="11848" y="43600"/>
                  </a:lnTo>
                  <a:cubicBezTo>
                    <a:pt x="11838" y="43597"/>
                    <a:pt x="11829" y="43596"/>
                    <a:pt x="11820" y="43592"/>
                  </a:cubicBezTo>
                  <a:cubicBezTo>
                    <a:pt x="11811" y="43590"/>
                    <a:pt x="11802" y="43586"/>
                    <a:pt x="11793" y="43582"/>
                  </a:cubicBezTo>
                  <a:cubicBezTo>
                    <a:pt x="11786" y="43577"/>
                    <a:pt x="11779" y="43574"/>
                    <a:pt x="11772" y="43570"/>
                  </a:cubicBezTo>
                  <a:cubicBezTo>
                    <a:pt x="11767" y="43566"/>
                    <a:pt x="11762" y="43561"/>
                    <a:pt x="11759" y="43558"/>
                  </a:cubicBezTo>
                  <a:cubicBezTo>
                    <a:pt x="11746" y="43549"/>
                    <a:pt x="11736" y="43539"/>
                    <a:pt x="11724" y="43528"/>
                  </a:cubicBezTo>
                  <a:cubicBezTo>
                    <a:pt x="11718" y="43520"/>
                    <a:pt x="11712" y="43514"/>
                    <a:pt x="11707" y="43505"/>
                  </a:cubicBezTo>
                  <a:cubicBezTo>
                    <a:pt x="11704" y="43500"/>
                    <a:pt x="11700" y="43494"/>
                    <a:pt x="11698" y="43489"/>
                  </a:cubicBezTo>
                  <a:lnTo>
                    <a:pt x="11689" y="43471"/>
                  </a:lnTo>
                  <a:lnTo>
                    <a:pt x="11686" y="43458"/>
                  </a:lnTo>
                  <a:cubicBezTo>
                    <a:pt x="11681" y="43430"/>
                    <a:pt x="11676" y="43404"/>
                    <a:pt x="11671" y="43375"/>
                  </a:cubicBezTo>
                  <a:cubicBezTo>
                    <a:pt x="11668" y="43352"/>
                    <a:pt x="11667" y="43329"/>
                    <a:pt x="11667" y="43307"/>
                  </a:cubicBezTo>
                  <a:cubicBezTo>
                    <a:pt x="11668" y="43288"/>
                    <a:pt x="11671" y="43270"/>
                    <a:pt x="11673" y="43252"/>
                  </a:cubicBezTo>
                  <a:cubicBezTo>
                    <a:pt x="11676" y="43238"/>
                    <a:pt x="11679" y="43224"/>
                    <a:pt x="11682" y="43210"/>
                  </a:cubicBezTo>
                  <a:cubicBezTo>
                    <a:pt x="11682" y="43209"/>
                    <a:pt x="11682" y="43209"/>
                    <a:pt x="11683" y="43209"/>
                  </a:cubicBezTo>
                  <a:cubicBezTo>
                    <a:pt x="11686" y="43202"/>
                    <a:pt x="11689" y="43197"/>
                    <a:pt x="11693" y="43190"/>
                  </a:cubicBezTo>
                  <a:cubicBezTo>
                    <a:pt x="11698" y="43184"/>
                    <a:pt x="11703" y="43178"/>
                    <a:pt x="11708" y="43172"/>
                  </a:cubicBezTo>
                  <a:cubicBezTo>
                    <a:pt x="11709" y="43171"/>
                    <a:pt x="11709" y="43169"/>
                    <a:pt x="11710" y="43168"/>
                  </a:cubicBezTo>
                  <a:cubicBezTo>
                    <a:pt x="11715" y="43163"/>
                    <a:pt x="11720" y="43159"/>
                    <a:pt x="11728" y="43156"/>
                  </a:cubicBezTo>
                  <a:cubicBezTo>
                    <a:pt x="11770" y="43127"/>
                    <a:pt x="11813" y="43100"/>
                    <a:pt x="11858" y="43073"/>
                  </a:cubicBezTo>
                  <a:cubicBezTo>
                    <a:pt x="11913" y="43038"/>
                    <a:pt x="11967" y="43003"/>
                    <a:pt x="12024" y="42971"/>
                  </a:cubicBezTo>
                  <a:cubicBezTo>
                    <a:pt x="12128" y="42911"/>
                    <a:pt x="12235" y="42858"/>
                    <a:pt x="12340" y="42800"/>
                  </a:cubicBezTo>
                  <a:cubicBezTo>
                    <a:pt x="12548" y="42682"/>
                    <a:pt x="12755" y="42566"/>
                    <a:pt x="12966" y="42454"/>
                  </a:cubicBezTo>
                  <a:cubicBezTo>
                    <a:pt x="13079" y="42394"/>
                    <a:pt x="13191" y="42333"/>
                    <a:pt x="13304" y="42275"/>
                  </a:cubicBezTo>
                  <a:cubicBezTo>
                    <a:pt x="13365" y="42244"/>
                    <a:pt x="13426" y="42213"/>
                    <a:pt x="13485" y="42179"/>
                  </a:cubicBezTo>
                  <a:cubicBezTo>
                    <a:pt x="13487" y="42178"/>
                    <a:pt x="13489" y="42177"/>
                    <a:pt x="13490" y="42177"/>
                  </a:cubicBezTo>
                  <a:lnTo>
                    <a:pt x="13492" y="42177"/>
                  </a:lnTo>
                  <a:cubicBezTo>
                    <a:pt x="13493" y="42175"/>
                    <a:pt x="13494" y="42175"/>
                    <a:pt x="13495" y="42175"/>
                  </a:cubicBezTo>
                  <a:cubicBezTo>
                    <a:pt x="13503" y="42172"/>
                    <a:pt x="13508" y="42170"/>
                    <a:pt x="13514" y="42167"/>
                  </a:cubicBezTo>
                  <a:lnTo>
                    <a:pt x="13515" y="42166"/>
                  </a:lnTo>
                  <a:lnTo>
                    <a:pt x="13516" y="42166"/>
                  </a:lnTo>
                  <a:cubicBezTo>
                    <a:pt x="13518" y="42165"/>
                    <a:pt x="13520" y="42165"/>
                    <a:pt x="13521" y="42163"/>
                  </a:cubicBezTo>
                  <a:cubicBezTo>
                    <a:pt x="13522" y="42163"/>
                    <a:pt x="13523" y="42163"/>
                    <a:pt x="13523" y="42163"/>
                  </a:cubicBezTo>
                  <a:cubicBezTo>
                    <a:pt x="13523" y="42163"/>
                    <a:pt x="13524" y="42163"/>
                    <a:pt x="13524" y="42162"/>
                  </a:cubicBezTo>
                  <a:cubicBezTo>
                    <a:pt x="13528" y="42161"/>
                    <a:pt x="13531" y="42158"/>
                    <a:pt x="13535" y="42156"/>
                  </a:cubicBezTo>
                  <a:cubicBezTo>
                    <a:pt x="13544" y="42161"/>
                    <a:pt x="13550" y="42167"/>
                    <a:pt x="13556" y="42173"/>
                  </a:cubicBezTo>
                  <a:cubicBezTo>
                    <a:pt x="13568" y="42178"/>
                    <a:pt x="13581" y="42181"/>
                    <a:pt x="13592" y="42183"/>
                  </a:cubicBezTo>
                  <a:cubicBezTo>
                    <a:pt x="13637" y="42194"/>
                    <a:pt x="13681" y="42204"/>
                    <a:pt x="13727" y="42214"/>
                  </a:cubicBezTo>
                  <a:cubicBezTo>
                    <a:pt x="13824" y="42234"/>
                    <a:pt x="13922" y="42246"/>
                    <a:pt x="14021" y="42255"/>
                  </a:cubicBezTo>
                  <a:cubicBezTo>
                    <a:pt x="14107" y="42261"/>
                    <a:pt x="14194" y="42269"/>
                    <a:pt x="14282" y="42275"/>
                  </a:cubicBezTo>
                  <a:cubicBezTo>
                    <a:pt x="14292" y="42275"/>
                    <a:pt x="14302" y="42276"/>
                    <a:pt x="14313" y="42276"/>
                  </a:cubicBezTo>
                  <a:cubicBezTo>
                    <a:pt x="14379" y="42278"/>
                    <a:pt x="14447" y="42280"/>
                    <a:pt x="14513" y="42280"/>
                  </a:cubicBezTo>
                  <a:cubicBezTo>
                    <a:pt x="14547" y="42280"/>
                    <a:pt x="14580" y="42279"/>
                    <a:pt x="14613" y="42279"/>
                  </a:cubicBezTo>
                  <a:cubicBezTo>
                    <a:pt x="14705" y="42277"/>
                    <a:pt x="14796" y="42274"/>
                    <a:pt x="14888" y="42266"/>
                  </a:cubicBezTo>
                  <a:cubicBezTo>
                    <a:pt x="14979" y="42260"/>
                    <a:pt x="15071" y="42254"/>
                    <a:pt x="15162" y="42245"/>
                  </a:cubicBezTo>
                  <a:cubicBezTo>
                    <a:pt x="15248" y="42235"/>
                    <a:pt x="15334" y="42218"/>
                    <a:pt x="15419" y="42202"/>
                  </a:cubicBezTo>
                  <a:cubicBezTo>
                    <a:pt x="15513" y="42186"/>
                    <a:pt x="15609" y="42170"/>
                    <a:pt x="15704" y="42151"/>
                  </a:cubicBezTo>
                  <a:cubicBezTo>
                    <a:pt x="15797" y="42132"/>
                    <a:pt x="15889" y="42114"/>
                    <a:pt x="15979" y="42085"/>
                  </a:cubicBezTo>
                  <a:cubicBezTo>
                    <a:pt x="16024" y="42070"/>
                    <a:pt x="16070" y="42054"/>
                    <a:pt x="16117" y="42039"/>
                  </a:cubicBezTo>
                  <a:cubicBezTo>
                    <a:pt x="16134" y="42034"/>
                    <a:pt x="16150" y="42029"/>
                    <a:pt x="16165" y="42026"/>
                  </a:cubicBezTo>
                  <a:cubicBezTo>
                    <a:pt x="16173" y="42018"/>
                    <a:pt x="16186" y="42011"/>
                    <a:pt x="16198" y="42008"/>
                  </a:cubicBezTo>
                  <a:cubicBezTo>
                    <a:pt x="16207" y="42006"/>
                    <a:pt x="16215" y="42005"/>
                    <a:pt x="16222" y="42003"/>
                  </a:cubicBezTo>
                  <a:cubicBezTo>
                    <a:pt x="16225" y="42003"/>
                    <a:pt x="16228" y="42002"/>
                    <a:pt x="16232" y="42001"/>
                  </a:cubicBezTo>
                  <a:lnTo>
                    <a:pt x="16232" y="42002"/>
                  </a:lnTo>
                  <a:cubicBezTo>
                    <a:pt x="16237" y="42001"/>
                    <a:pt x="16243" y="42000"/>
                    <a:pt x="16246" y="41998"/>
                  </a:cubicBezTo>
                  <a:cubicBezTo>
                    <a:pt x="16251" y="41997"/>
                    <a:pt x="16256" y="41996"/>
                    <a:pt x="16260" y="41995"/>
                  </a:cubicBezTo>
                  <a:close/>
                  <a:moveTo>
                    <a:pt x="6647" y="43625"/>
                  </a:moveTo>
                  <a:cubicBezTo>
                    <a:pt x="6647" y="43625"/>
                    <a:pt x="6647" y="43626"/>
                    <a:pt x="6647" y="43626"/>
                  </a:cubicBezTo>
                  <a:cubicBezTo>
                    <a:pt x="6647" y="43626"/>
                    <a:pt x="6648" y="43626"/>
                    <a:pt x="6648" y="43625"/>
                  </a:cubicBezTo>
                  <a:lnTo>
                    <a:pt x="6648" y="43625"/>
                  </a:lnTo>
                  <a:cubicBezTo>
                    <a:pt x="6648" y="43625"/>
                    <a:pt x="6647" y="43625"/>
                    <a:pt x="6647" y="43625"/>
                  </a:cubicBezTo>
                  <a:close/>
                  <a:moveTo>
                    <a:pt x="8106" y="43651"/>
                  </a:moveTo>
                  <a:lnTo>
                    <a:pt x="8106" y="43651"/>
                  </a:lnTo>
                  <a:cubicBezTo>
                    <a:pt x="8105" y="43651"/>
                    <a:pt x="8104" y="43651"/>
                    <a:pt x="8103" y="43651"/>
                  </a:cubicBezTo>
                  <a:cubicBezTo>
                    <a:pt x="8104" y="43651"/>
                    <a:pt x="8105" y="43651"/>
                    <a:pt x="8106" y="43651"/>
                  </a:cubicBezTo>
                  <a:close/>
                  <a:moveTo>
                    <a:pt x="14801" y="0"/>
                  </a:moveTo>
                  <a:cubicBezTo>
                    <a:pt x="14765" y="0"/>
                    <a:pt x="14728" y="1"/>
                    <a:pt x="14691" y="4"/>
                  </a:cubicBezTo>
                  <a:cubicBezTo>
                    <a:pt x="14600" y="10"/>
                    <a:pt x="14511" y="20"/>
                    <a:pt x="14421" y="35"/>
                  </a:cubicBezTo>
                  <a:cubicBezTo>
                    <a:pt x="14324" y="50"/>
                    <a:pt x="14228" y="67"/>
                    <a:pt x="14133" y="83"/>
                  </a:cubicBezTo>
                  <a:cubicBezTo>
                    <a:pt x="14089" y="92"/>
                    <a:pt x="14045" y="99"/>
                    <a:pt x="14003" y="109"/>
                  </a:cubicBezTo>
                  <a:cubicBezTo>
                    <a:pt x="13954" y="121"/>
                    <a:pt x="13906" y="134"/>
                    <a:pt x="13857" y="148"/>
                  </a:cubicBezTo>
                  <a:cubicBezTo>
                    <a:pt x="13767" y="174"/>
                    <a:pt x="13680" y="211"/>
                    <a:pt x="13595" y="249"/>
                  </a:cubicBezTo>
                  <a:cubicBezTo>
                    <a:pt x="13506" y="288"/>
                    <a:pt x="13418" y="329"/>
                    <a:pt x="13332" y="371"/>
                  </a:cubicBezTo>
                  <a:cubicBezTo>
                    <a:pt x="13253" y="409"/>
                    <a:pt x="13172" y="446"/>
                    <a:pt x="13097" y="491"/>
                  </a:cubicBezTo>
                  <a:cubicBezTo>
                    <a:pt x="13054" y="518"/>
                    <a:pt x="13009" y="544"/>
                    <a:pt x="12966" y="573"/>
                  </a:cubicBezTo>
                  <a:cubicBezTo>
                    <a:pt x="12926" y="599"/>
                    <a:pt x="12885" y="626"/>
                    <a:pt x="12845" y="655"/>
                  </a:cubicBezTo>
                  <a:cubicBezTo>
                    <a:pt x="12693" y="764"/>
                    <a:pt x="12553" y="886"/>
                    <a:pt x="12416" y="1012"/>
                  </a:cubicBezTo>
                  <a:cubicBezTo>
                    <a:pt x="12353" y="1070"/>
                    <a:pt x="12291" y="1132"/>
                    <a:pt x="12235" y="1197"/>
                  </a:cubicBezTo>
                  <a:cubicBezTo>
                    <a:pt x="12169" y="1273"/>
                    <a:pt x="12109" y="1353"/>
                    <a:pt x="12050" y="1434"/>
                  </a:cubicBezTo>
                  <a:cubicBezTo>
                    <a:pt x="11941" y="1584"/>
                    <a:pt x="11852" y="1745"/>
                    <a:pt x="11770" y="1910"/>
                  </a:cubicBezTo>
                  <a:cubicBezTo>
                    <a:pt x="11730" y="1987"/>
                    <a:pt x="11698" y="2068"/>
                    <a:pt x="11664" y="2147"/>
                  </a:cubicBezTo>
                  <a:cubicBezTo>
                    <a:pt x="11626" y="2235"/>
                    <a:pt x="11599" y="2326"/>
                    <a:pt x="11569" y="2417"/>
                  </a:cubicBezTo>
                  <a:cubicBezTo>
                    <a:pt x="11513" y="2592"/>
                    <a:pt x="11476" y="2772"/>
                    <a:pt x="11444" y="2952"/>
                  </a:cubicBezTo>
                  <a:cubicBezTo>
                    <a:pt x="11425" y="3045"/>
                    <a:pt x="11411" y="3139"/>
                    <a:pt x="11398" y="3234"/>
                  </a:cubicBezTo>
                  <a:cubicBezTo>
                    <a:pt x="11385" y="3330"/>
                    <a:pt x="11380" y="3427"/>
                    <a:pt x="11375" y="3524"/>
                  </a:cubicBezTo>
                  <a:cubicBezTo>
                    <a:pt x="11373" y="3566"/>
                    <a:pt x="11373" y="3609"/>
                    <a:pt x="11373" y="3652"/>
                  </a:cubicBezTo>
                  <a:cubicBezTo>
                    <a:pt x="11374" y="3688"/>
                    <a:pt x="11374" y="3725"/>
                    <a:pt x="11377" y="3763"/>
                  </a:cubicBezTo>
                  <a:cubicBezTo>
                    <a:pt x="11374" y="3764"/>
                    <a:pt x="11373" y="3766"/>
                    <a:pt x="11370" y="3767"/>
                  </a:cubicBezTo>
                  <a:cubicBezTo>
                    <a:pt x="11327" y="3803"/>
                    <a:pt x="11292" y="3854"/>
                    <a:pt x="11267" y="3905"/>
                  </a:cubicBezTo>
                  <a:cubicBezTo>
                    <a:pt x="11250" y="3939"/>
                    <a:pt x="11231" y="3975"/>
                    <a:pt x="11219" y="4013"/>
                  </a:cubicBezTo>
                  <a:cubicBezTo>
                    <a:pt x="11188" y="4096"/>
                    <a:pt x="11167" y="4179"/>
                    <a:pt x="11152" y="4266"/>
                  </a:cubicBezTo>
                  <a:cubicBezTo>
                    <a:pt x="11136" y="4351"/>
                    <a:pt x="11133" y="4437"/>
                    <a:pt x="11133" y="4524"/>
                  </a:cubicBezTo>
                  <a:cubicBezTo>
                    <a:pt x="11132" y="4610"/>
                    <a:pt x="11137" y="4695"/>
                    <a:pt x="11151" y="4780"/>
                  </a:cubicBezTo>
                  <a:cubicBezTo>
                    <a:pt x="11158" y="4827"/>
                    <a:pt x="11167" y="4873"/>
                    <a:pt x="11177" y="4918"/>
                  </a:cubicBezTo>
                  <a:cubicBezTo>
                    <a:pt x="11187" y="4961"/>
                    <a:pt x="11194" y="5004"/>
                    <a:pt x="11207" y="5043"/>
                  </a:cubicBezTo>
                  <a:cubicBezTo>
                    <a:pt x="11219" y="5087"/>
                    <a:pt x="11234" y="5126"/>
                    <a:pt x="11249" y="5167"/>
                  </a:cubicBezTo>
                  <a:cubicBezTo>
                    <a:pt x="11262" y="5206"/>
                    <a:pt x="11277" y="5244"/>
                    <a:pt x="11296" y="5283"/>
                  </a:cubicBezTo>
                  <a:cubicBezTo>
                    <a:pt x="11316" y="5320"/>
                    <a:pt x="11333" y="5356"/>
                    <a:pt x="11355" y="5391"/>
                  </a:cubicBezTo>
                  <a:cubicBezTo>
                    <a:pt x="11376" y="5424"/>
                    <a:pt x="11400" y="5456"/>
                    <a:pt x="11425" y="5487"/>
                  </a:cubicBezTo>
                  <a:cubicBezTo>
                    <a:pt x="11477" y="5551"/>
                    <a:pt x="11528" y="5614"/>
                    <a:pt x="11585" y="5673"/>
                  </a:cubicBezTo>
                  <a:cubicBezTo>
                    <a:pt x="11596" y="5686"/>
                    <a:pt x="11611" y="5693"/>
                    <a:pt x="11626" y="5698"/>
                  </a:cubicBezTo>
                  <a:cubicBezTo>
                    <a:pt x="11622" y="5722"/>
                    <a:pt x="11620" y="5747"/>
                    <a:pt x="11617" y="5773"/>
                  </a:cubicBezTo>
                  <a:cubicBezTo>
                    <a:pt x="11600" y="5950"/>
                    <a:pt x="11595" y="6130"/>
                    <a:pt x="11602" y="6309"/>
                  </a:cubicBezTo>
                  <a:cubicBezTo>
                    <a:pt x="11605" y="6392"/>
                    <a:pt x="11615" y="6475"/>
                    <a:pt x="11623" y="6557"/>
                  </a:cubicBezTo>
                  <a:cubicBezTo>
                    <a:pt x="11634" y="6642"/>
                    <a:pt x="11643" y="6728"/>
                    <a:pt x="11658" y="6813"/>
                  </a:cubicBezTo>
                  <a:cubicBezTo>
                    <a:pt x="11689" y="6981"/>
                    <a:pt x="11731" y="7147"/>
                    <a:pt x="11771" y="7313"/>
                  </a:cubicBezTo>
                  <a:cubicBezTo>
                    <a:pt x="11793" y="7404"/>
                    <a:pt x="11822" y="7494"/>
                    <a:pt x="11850" y="7584"/>
                  </a:cubicBezTo>
                  <a:cubicBezTo>
                    <a:pt x="11875" y="7661"/>
                    <a:pt x="11902" y="7736"/>
                    <a:pt x="11930" y="7812"/>
                  </a:cubicBezTo>
                  <a:cubicBezTo>
                    <a:pt x="11959" y="7892"/>
                    <a:pt x="11992" y="7971"/>
                    <a:pt x="12031" y="8045"/>
                  </a:cubicBezTo>
                  <a:cubicBezTo>
                    <a:pt x="12071" y="8122"/>
                    <a:pt x="12118" y="8194"/>
                    <a:pt x="12172" y="8261"/>
                  </a:cubicBezTo>
                  <a:cubicBezTo>
                    <a:pt x="12226" y="8329"/>
                    <a:pt x="12281" y="8400"/>
                    <a:pt x="12343" y="8462"/>
                  </a:cubicBezTo>
                  <a:cubicBezTo>
                    <a:pt x="12405" y="8523"/>
                    <a:pt x="12478" y="8566"/>
                    <a:pt x="12546" y="8618"/>
                  </a:cubicBezTo>
                  <a:cubicBezTo>
                    <a:pt x="12584" y="8645"/>
                    <a:pt x="12621" y="8674"/>
                    <a:pt x="12663" y="8699"/>
                  </a:cubicBezTo>
                  <a:cubicBezTo>
                    <a:pt x="12698" y="8717"/>
                    <a:pt x="12734" y="8738"/>
                    <a:pt x="12768" y="8756"/>
                  </a:cubicBezTo>
                  <a:cubicBezTo>
                    <a:pt x="12811" y="8778"/>
                    <a:pt x="12854" y="8799"/>
                    <a:pt x="12900" y="8815"/>
                  </a:cubicBezTo>
                  <a:cubicBezTo>
                    <a:pt x="12942" y="8831"/>
                    <a:pt x="12985" y="8844"/>
                    <a:pt x="13028" y="8856"/>
                  </a:cubicBezTo>
                  <a:cubicBezTo>
                    <a:pt x="13111" y="8881"/>
                    <a:pt x="13196" y="8898"/>
                    <a:pt x="13283" y="8910"/>
                  </a:cubicBezTo>
                  <a:cubicBezTo>
                    <a:pt x="13318" y="8913"/>
                    <a:pt x="13354" y="8917"/>
                    <a:pt x="13390" y="8920"/>
                  </a:cubicBezTo>
                  <a:cubicBezTo>
                    <a:pt x="13400" y="8920"/>
                    <a:pt x="13411" y="8920"/>
                    <a:pt x="13421" y="8921"/>
                  </a:cubicBezTo>
                  <a:cubicBezTo>
                    <a:pt x="13418" y="8949"/>
                    <a:pt x="13415" y="8979"/>
                    <a:pt x="13411" y="9009"/>
                  </a:cubicBezTo>
                  <a:cubicBezTo>
                    <a:pt x="13407" y="9044"/>
                    <a:pt x="13405" y="9078"/>
                    <a:pt x="13400" y="9113"/>
                  </a:cubicBezTo>
                  <a:cubicBezTo>
                    <a:pt x="13397" y="9158"/>
                    <a:pt x="13394" y="9200"/>
                    <a:pt x="13389" y="9243"/>
                  </a:cubicBezTo>
                  <a:lnTo>
                    <a:pt x="13374" y="9248"/>
                  </a:lnTo>
                  <a:cubicBezTo>
                    <a:pt x="13303" y="9259"/>
                    <a:pt x="13235" y="9279"/>
                    <a:pt x="13167" y="9300"/>
                  </a:cubicBezTo>
                  <a:cubicBezTo>
                    <a:pt x="13083" y="9328"/>
                    <a:pt x="13002" y="9360"/>
                    <a:pt x="12919" y="9392"/>
                  </a:cubicBezTo>
                  <a:cubicBezTo>
                    <a:pt x="12839" y="9423"/>
                    <a:pt x="12757" y="9455"/>
                    <a:pt x="12680" y="9491"/>
                  </a:cubicBezTo>
                  <a:cubicBezTo>
                    <a:pt x="12519" y="9567"/>
                    <a:pt x="12369" y="9663"/>
                    <a:pt x="12221" y="9759"/>
                  </a:cubicBezTo>
                  <a:cubicBezTo>
                    <a:pt x="12147" y="9809"/>
                    <a:pt x="12075" y="9863"/>
                    <a:pt x="12006" y="9919"/>
                  </a:cubicBezTo>
                  <a:cubicBezTo>
                    <a:pt x="11937" y="9975"/>
                    <a:pt x="11875" y="10040"/>
                    <a:pt x="11811" y="10100"/>
                  </a:cubicBezTo>
                  <a:cubicBezTo>
                    <a:pt x="11771" y="10138"/>
                    <a:pt x="11731" y="10175"/>
                    <a:pt x="11692" y="10212"/>
                  </a:cubicBezTo>
                  <a:cubicBezTo>
                    <a:pt x="11692" y="10211"/>
                    <a:pt x="11692" y="10211"/>
                    <a:pt x="11691" y="10210"/>
                  </a:cubicBezTo>
                  <a:lnTo>
                    <a:pt x="11672" y="10226"/>
                  </a:lnTo>
                  <a:cubicBezTo>
                    <a:pt x="11638" y="10258"/>
                    <a:pt x="11605" y="10289"/>
                    <a:pt x="11571" y="10321"/>
                  </a:cubicBezTo>
                  <a:cubicBezTo>
                    <a:pt x="11570" y="10321"/>
                    <a:pt x="11570" y="10324"/>
                    <a:pt x="11569" y="10324"/>
                  </a:cubicBezTo>
                  <a:cubicBezTo>
                    <a:pt x="11568" y="10324"/>
                    <a:pt x="11568" y="10325"/>
                    <a:pt x="11566" y="10326"/>
                  </a:cubicBezTo>
                  <a:lnTo>
                    <a:pt x="11566" y="10327"/>
                  </a:lnTo>
                  <a:lnTo>
                    <a:pt x="11560" y="10332"/>
                  </a:lnTo>
                  <a:cubicBezTo>
                    <a:pt x="11555" y="10332"/>
                    <a:pt x="11549" y="10331"/>
                    <a:pt x="11544" y="10331"/>
                  </a:cubicBezTo>
                  <a:cubicBezTo>
                    <a:pt x="11542" y="10331"/>
                    <a:pt x="11539" y="10332"/>
                    <a:pt x="11537" y="10332"/>
                  </a:cubicBezTo>
                  <a:cubicBezTo>
                    <a:pt x="11518" y="10337"/>
                    <a:pt x="11504" y="10348"/>
                    <a:pt x="11493" y="10361"/>
                  </a:cubicBezTo>
                  <a:cubicBezTo>
                    <a:pt x="11419" y="10410"/>
                    <a:pt x="11348" y="10465"/>
                    <a:pt x="11277" y="10521"/>
                  </a:cubicBezTo>
                  <a:cubicBezTo>
                    <a:pt x="11193" y="10584"/>
                    <a:pt x="11109" y="10646"/>
                    <a:pt x="11026" y="10709"/>
                  </a:cubicBezTo>
                  <a:cubicBezTo>
                    <a:pt x="10956" y="10760"/>
                    <a:pt x="10888" y="10814"/>
                    <a:pt x="10817" y="10864"/>
                  </a:cubicBezTo>
                  <a:cubicBezTo>
                    <a:pt x="10744" y="10918"/>
                    <a:pt x="10668" y="10969"/>
                    <a:pt x="10594" y="11022"/>
                  </a:cubicBezTo>
                  <a:cubicBezTo>
                    <a:pt x="10439" y="11131"/>
                    <a:pt x="10286" y="11246"/>
                    <a:pt x="10131" y="11358"/>
                  </a:cubicBezTo>
                  <a:cubicBezTo>
                    <a:pt x="9979" y="11467"/>
                    <a:pt x="9832" y="11585"/>
                    <a:pt x="9682" y="11698"/>
                  </a:cubicBezTo>
                  <a:cubicBezTo>
                    <a:pt x="9537" y="11808"/>
                    <a:pt x="9388" y="11916"/>
                    <a:pt x="9239" y="12020"/>
                  </a:cubicBezTo>
                  <a:lnTo>
                    <a:pt x="9239" y="12020"/>
                  </a:lnTo>
                  <a:cubicBezTo>
                    <a:pt x="9239" y="12019"/>
                    <a:pt x="9240" y="12018"/>
                    <a:pt x="9240" y="12017"/>
                  </a:cubicBezTo>
                  <a:lnTo>
                    <a:pt x="9240" y="12017"/>
                  </a:lnTo>
                  <a:cubicBezTo>
                    <a:pt x="9156" y="12073"/>
                    <a:pt x="9072" y="12127"/>
                    <a:pt x="8988" y="12178"/>
                  </a:cubicBezTo>
                  <a:cubicBezTo>
                    <a:pt x="8911" y="12225"/>
                    <a:pt x="8835" y="12269"/>
                    <a:pt x="8758" y="12317"/>
                  </a:cubicBezTo>
                  <a:cubicBezTo>
                    <a:pt x="8678" y="12368"/>
                    <a:pt x="8596" y="12420"/>
                    <a:pt x="8513" y="12468"/>
                  </a:cubicBezTo>
                  <a:cubicBezTo>
                    <a:pt x="8430" y="12518"/>
                    <a:pt x="8346" y="12564"/>
                    <a:pt x="8261" y="12608"/>
                  </a:cubicBezTo>
                  <a:cubicBezTo>
                    <a:pt x="8126" y="12674"/>
                    <a:pt x="7990" y="12739"/>
                    <a:pt x="7854" y="12801"/>
                  </a:cubicBezTo>
                  <a:cubicBezTo>
                    <a:pt x="7788" y="12832"/>
                    <a:pt x="7724" y="12861"/>
                    <a:pt x="7657" y="12889"/>
                  </a:cubicBezTo>
                  <a:cubicBezTo>
                    <a:pt x="7585" y="12919"/>
                    <a:pt x="7513" y="12946"/>
                    <a:pt x="7440" y="12972"/>
                  </a:cubicBezTo>
                  <a:lnTo>
                    <a:pt x="7440" y="12972"/>
                  </a:lnTo>
                  <a:cubicBezTo>
                    <a:pt x="7443" y="12971"/>
                    <a:pt x="7447" y="12969"/>
                    <a:pt x="7450" y="12968"/>
                  </a:cubicBezTo>
                  <a:lnTo>
                    <a:pt x="7450" y="12968"/>
                  </a:lnTo>
                  <a:cubicBezTo>
                    <a:pt x="7398" y="12984"/>
                    <a:pt x="7347" y="13004"/>
                    <a:pt x="7295" y="13018"/>
                  </a:cubicBezTo>
                  <a:lnTo>
                    <a:pt x="7143" y="13057"/>
                  </a:lnTo>
                  <a:cubicBezTo>
                    <a:pt x="7012" y="13082"/>
                    <a:pt x="6880" y="13105"/>
                    <a:pt x="6748" y="13121"/>
                  </a:cubicBezTo>
                  <a:cubicBezTo>
                    <a:pt x="6698" y="13124"/>
                    <a:pt x="6647" y="13127"/>
                    <a:pt x="6596" y="13128"/>
                  </a:cubicBezTo>
                  <a:cubicBezTo>
                    <a:pt x="6588" y="13128"/>
                    <a:pt x="6580" y="13128"/>
                    <a:pt x="6571" y="13128"/>
                  </a:cubicBezTo>
                  <a:cubicBezTo>
                    <a:pt x="6536" y="13128"/>
                    <a:pt x="6499" y="13127"/>
                    <a:pt x="6464" y="13126"/>
                  </a:cubicBezTo>
                  <a:cubicBezTo>
                    <a:pt x="6421" y="13123"/>
                    <a:pt x="6379" y="13119"/>
                    <a:pt x="6337" y="13115"/>
                  </a:cubicBezTo>
                  <a:cubicBezTo>
                    <a:pt x="6286" y="13110"/>
                    <a:pt x="6233" y="13103"/>
                    <a:pt x="6182" y="13096"/>
                  </a:cubicBezTo>
                  <a:cubicBezTo>
                    <a:pt x="6093" y="13082"/>
                    <a:pt x="6005" y="13070"/>
                    <a:pt x="5915" y="13054"/>
                  </a:cubicBezTo>
                  <a:cubicBezTo>
                    <a:pt x="5861" y="13043"/>
                    <a:pt x="5806" y="13033"/>
                    <a:pt x="5752" y="13018"/>
                  </a:cubicBezTo>
                  <a:cubicBezTo>
                    <a:pt x="5699" y="13005"/>
                    <a:pt x="5647" y="12990"/>
                    <a:pt x="5595" y="12974"/>
                  </a:cubicBezTo>
                  <a:cubicBezTo>
                    <a:pt x="5564" y="12963"/>
                    <a:pt x="5534" y="12951"/>
                    <a:pt x="5506" y="12938"/>
                  </a:cubicBezTo>
                  <a:cubicBezTo>
                    <a:pt x="5472" y="12923"/>
                    <a:pt x="5440" y="12909"/>
                    <a:pt x="5407" y="12894"/>
                  </a:cubicBezTo>
                  <a:cubicBezTo>
                    <a:pt x="5378" y="12879"/>
                    <a:pt x="5347" y="12865"/>
                    <a:pt x="5319" y="12848"/>
                  </a:cubicBezTo>
                  <a:cubicBezTo>
                    <a:pt x="5289" y="12831"/>
                    <a:pt x="5261" y="12815"/>
                    <a:pt x="5233" y="12798"/>
                  </a:cubicBezTo>
                  <a:lnTo>
                    <a:pt x="5233" y="12798"/>
                  </a:lnTo>
                  <a:cubicBezTo>
                    <a:pt x="5233" y="12798"/>
                    <a:pt x="5233" y="12798"/>
                    <a:pt x="5233" y="12798"/>
                  </a:cubicBezTo>
                  <a:cubicBezTo>
                    <a:pt x="5195" y="12773"/>
                    <a:pt x="5156" y="12749"/>
                    <a:pt x="5118" y="12721"/>
                  </a:cubicBezTo>
                  <a:cubicBezTo>
                    <a:pt x="5071" y="12689"/>
                    <a:pt x="5026" y="12657"/>
                    <a:pt x="4980" y="12623"/>
                  </a:cubicBezTo>
                  <a:cubicBezTo>
                    <a:pt x="4906" y="12569"/>
                    <a:pt x="4831" y="12513"/>
                    <a:pt x="4753" y="12460"/>
                  </a:cubicBezTo>
                  <a:cubicBezTo>
                    <a:pt x="4672" y="12404"/>
                    <a:pt x="4592" y="12349"/>
                    <a:pt x="4512" y="12292"/>
                  </a:cubicBezTo>
                  <a:cubicBezTo>
                    <a:pt x="4440" y="12240"/>
                    <a:pt x="4371" y="12185"/>
                    <a:pt x="4302" y="12130"/>
                  </a:cubicBezTo>
                  <a:cubicBezTo>
                    <a:pt x="4169" y="12017"/>
                    <a:pt x="4039" y="11901"/>
                    <a:pt x="3908" y="11787"/>
                  </a:cubicBezTo>
                  <a:cubicBezTo>
                    <a:pt x="3844" y="11733"/>
                    <a:pt x="3781" y="11676"/>
                    <a:pt x="3715" y="11622"/>
                  </a:cubicBezTo>
                  <a:cubicBezTo>
                    <a:pt x="3666" y="11584"/>
                    <a:pt x="3614" y="11548"/>
                    <a:pt x="3562" y="11512"/>
                  </a:cubicBezTo>
                  <a:cubicBezTo>
                    <a:pt x="3557" y="11511"/>
                    <a:pt x="3554" y="11508"/>
                    <a:pt x="3549" y="11506"/>
                  </a:cubicBezTo>
                  <a:cubicBezTo>
                    <a:pt x="3530" y="11496"/>
                    <a:pt x="3513" y="11483"/>
                    <a:pt x="3495" y="11470"/>
                  </a:cubicBezTo>
                  <a:cubicBezTo>
                    <a:pt x="3492" y="11466"/>
                    <a:pt x="3487" y="11464"/>
                    <a:pt x="3483" y="11461"/>
                  </a:cubicBezTo>
                  <a:cubicBezTo>
                    <a:pt x="3475" y="11455"/>
                    <a:pt x="3467" y="11449"/>
                    <a:pt x="3459" y="11444"/>
                  </a:cubicBezTo>
                  <a:cubicBezTo>
                    <a:pt x="3452" y="11439"/>
                    <a:pt x="3446" y="11434"/>
                    <a:pt x="3438" y="11429"/>
                  </a:cubicBezTo>
                  <a:lnTo>
                    <a:pt x="3399" y="11405"/>
                  </a:lnTo>
                  <a:cubicBezTo>
                    <a:pt x="3366" y="11373"/>
                    <a:pt x="3333" y="11341"/>
                    <a:pt x="3298" y="11311"/>
                  </a:cubicBezTo>
                  <a:cubicBezTo>
                    <a:pt x="3220" y="11242"/>
                    <a:pt x="3141" y="11177"/>
                    <a:pt x="3057" y="11117"/>
                  </a:cubicBezTo>
                  <a:cubicBezTo>
                    <a:pt x="3019" y="11088"/>
                    <a:pt x="2976" y="11059"/>
                    <a:pt x="2932" y="11038"/>
                  </a:cubicBezTo>
                  <a:cubicBezTo>
                    <a:pt x="2884" y="11016"/>
                    <a:pt x="2837" y="10995"/>
                    <a:pt x="2788" y="10976"/>
                  </a:cubicBezTo>
                  <a:cubicBezTo>
                    <a:pt x="2740" y="10957"/>
                    <a:pt x="2692" y="10939"/>
                    <a:pt x="2642" y="10926"/>
                  </a:cubicBezTo>
                  <a:cubicBezTo>
                    <a:pt x="2591" y="10912"/>
                    <a:pt x="2539" y="10903"/>
                    <a:pt x="2488" y="10893"/>
                  </a:cubicBezTo>
                  <a:cubicBezTo>
                    <a:pt x="2314" y="10857"/>
                    <a:pt x="2136" y="10843"/>
                    <a:pt x="1958" y="10841"/>
                  </a:cubicBezTo>
                  <a:cubicBezTo>
                    <a:pt x="1939" y="10841"/>
                    <a:pt x="1921" y="10841"/>
                    <a:pt x="1902" y="10841"/>
                  </a:cubicBezTo>
                  <a:cubicBezTo>
                    <a:pt x="1830" y="10841"/>
                    <a:pt x="1757" y="10843"/>
                    <a:pt x="1686" y="10855"/>
                  </a:cubicBezTo>
                  <a:cubicBezTo>
                    <a:pt x="1641" y="10863"/>
                    <a:pt x="1599" y="10874"/>
                    <a:pt x="1554" y="10888"/>
                  </a:cubicBezTo>
                  <a:cubicBezTo>
                    <a:pt x="1549" y="10889"/>
                    <a:pt x="1545" y="10894"/>
                    <a:pt x="1542" y="10895"/>
                  </a:cubicBezTo>
                  <a:cubicBezTo>
                    <a:pt x="1534" y="10888"/>
                    <a:pt x="1524" y="10882"/>
                    <a:pt x="1514" y="10878"/>
                  </a:cubicBezTo>
                  <a:cubicBezTo>
                    <a:pt x="1457" y="10856"/>
                    <a:pt x="1394" y="10853"/>
                    <a:pt x="1333" y="10846"/>
                  </a:cubicBezTo>
                  <a:cubicBezTo>
                    <a:pt x="1253" y="10835"/>
                    <a:pt x="1172" y="10816"/>
                    <a:pt x="1090" y="10804"/>
                  </a:cubicBezTo>
                  <a:cubicBezTo>
                    <a:pt x="1007" y="10790"/>
                    <a:pt x="924" y="10776"/>
                    <a:pt x="840" y="10766"/>
                  </a:cubicBezTo>
                  <a:cubicBezTo>
                    <a:pt x="796" y="10763"/>
                    <a:pt x="752" y="10758"/>
                    <a:pt x="707" y="10753"/>
                  </a:cubicBezTo>
                  <a:cubicBezTo>
                    <a:pt x="670" y="10749"/>
                    <a:pt x="631" y="10745"/>
                    <a:pt x="592" y="10744"/>
                  </a:cubicBezTo>
                  <a:cubicBezTo>
                    <a:pt x="549" y="10743"/>
                    <a:pt x="506" y="10743"/>
                    <a:pt x="463" y="10743"/>
                  </a:cubicBezTo>
                  <a:cubicBezTo>
                    <a:pt x="430" y="10744"/>
                    <a:pt x="397" y="10745"/>
                    <a:pt x="365" y="10750"/>
                  </a:cubicBezTo>
                  <a:cubicBezTo>
                    <a:pt x="334" y="10755"/>
                    <a:pt x="305" y="10764"/>
                    <a:pt x="276" y="10774"/>
                  </a:cubicBezTo>
                  <a:cubicBezTo>
                    <a:pt x="207" y="10797"/>
                    <a:pt x="134" y="10825"/>
                    <a:pt x="92" y="10887"/>
                  </a:cubicBezTo>
                  <a:cubicBezTo>
                    <a:pt x="53" y="10944"/>
                    <a:pt x="38" y="11015"/>
                    <a:pt x="61" y="11080"/>
                  </a:cubicBezTo>
                  <a:cubicBezTo>
                    <a:pt x="83" y="11144"/>
                    <a:pt x="128" y="11194"/>
                    <a:pt x="180" y="11234"/>
                  </a:cubicBezTo>
                  <a:cubicBezTo>
                    <a:pt x="119" y="11259"/>
                    <a:pt x="61" y="11297"/>
                    <a:pt x="31" y="11357"/>
                  </a:cubicBezTo>
                  <a:cubicBezTo>
                    <a:pt x="1" y="11414"/>
                    <a:pt x="1" y="11495"/>
                    <a:pt x="32" y="11552"/>
                  </a:cubicBezTo>
                  <a:cubicBezTo>
                    <a:pt x="43" y="11573"/>
                    <a:pt x="56" y="11594"/>
                    <a:pt x="71" y="11612"/>
                  </a:cubicBezTo>
                  <a:cubicBezTo>
                    <a:pt x="87" y="11629"/>
                    <a:pt x="99" y="11642"/>
                    <a:pt x="116" y="11656"/>
                  </a:cubicBezTo>
                  <a:cubicBezTo>
                    <a:pt x="121" y="11660"/>
                    <a:pt x="128" y="11666"/>
                    <a:pt x="133" y="11669"/>
                  </a:cubicBezTo>
                  <a:cubicBezTo>
                    <a:pt x="105" y="11692"/>
                    <a:pt x="77" y="11718"/>
                    <a:pt x="63" y="11751"/>
                  </a:cubicBezTo>
                  <a:cubicBezTo>
                    <a:pt x="47" y="11787"/>
                    <a:pt x="33" y="11826"/>
                    <a:pt x="38" y="11867"/>
                  </a:cubicBezTo>
                  <a:cubicBezTo>
                    <a:pt x="43" y="11904"/>
                    <a:pt x="51" y="11942"/>
                    <a:pt x="68" y="11977"/>
                  </a:cubicBezTo>
                  <a:cubicBezTo>
                    <a:pt x="87" y="12012"/>
                    <a:pt x="105" y="12044"/>
                    <a:pt x="134" y="12071"/>
                  </a:cubicBezTo>
                  <a:cubicBezTo>
                    <a:pt x="165" y="12102"/>
                    <a:pt x="200" y="12130"/>
                    <a:pt x="239" y="12149"/>
                  </a:cubicBezTo>
                  <a:cubicBezTo>
                    <a:pt x="300" y="12179"/>
                    <a:pt x="363" y="12200"/>
                    <a:pt x="428" y="12220"/>
                  </a:cubicBezTo>
                  <a:cubicBezTo>
                    <a:pt x="424" y="12226"/>
                    <a:pt x="418" y="12233"/>
                    <a:pt x="415" y="12240"/>
                  </a:cubicBezTo>
                  <a:cubicBezTo>
                    <a:pt x="407" y="12264"/>
                    <a:pt x="398" y="12287"/>
                    <a:pt x="396" y="12313"/>
                  </a:cubicBezTo>
                  <a:cubicBezTo>
                    <a:pt x="389" y="12362"/>
                    <a:pt x="403" y="12412"/>
                    <a:pt x="424" y="12456"/>
                  </a:cubicBezTo>
                  <a:cubicBezTo>
                    <a:pt x="458" y="12527"/>
                    <a:pt x="521" y="12576"/>
                    <a:pt x="588" y="12615"/>
                  </a:cubicBezTo>
                  <a:cubicBezTo>
                    <a:pt x="641" y="12644"/>
                    <a:pt x="696" y="12669"/>
                    <a:pt x="750" y="12692"/>
                  </a:cubicBezTo>
                  <a:cubicBezTo>
                    <a:pt x="790" y="12709"/>
                    <a:pt x="832" y="12724"/>
                    <a:pt x="872" y="12739"/>
                  </a:cubicBezTo>
                  <a:cubicBezTo>
                    <a:pt x="913" y="12751"/>
                    <a:pt x="955" y="12762"/>
                    <a:pt x="996" y="12770"/>
                  </a:cubicBezTo>
                  <a:cubicBezTo>
                    <a:pt x="1080" y="12786"/>
                    <a:pt x="1165" y="12803"/>
                    <a:pt x="1251" y="12814"/>
                  </a:cubicBezTo>
                  <a:cubicBezTo>
                    <a:pt x="1320" y="12823"/>
                    <a:pt x="1387" y="12830"/>
                    <a:pt x="1455" y="12834"/>
                  </a:cubicBezTo>
                  <a:cubicBezTo>
                    <a:pt x="1472" y="12835"/>
                    <a:pt x="1490" y="12835"/>
                    <a:pt x="1507" y="12837"/>
                  </a:cubicBezTo>
                  <a:cubicBezTo>
                    <a:pt x="1532" y="12838"/>
                    <a:pt x="1558" y="12839"/>
                    <a:pt x="1584" y="12839"/>
                  </a:cubicBezTo>
                  <a:cubicBezTo>
                    <a:pt x="1600" y="12839"/>
                    <a:pt x="1614" y="12837"/>
                    <a:pt x="1629" y="12834"/>
                  </a:cubicBezTo>
                  <a:cubicBezTo>
                    <a:pt x="1667" y="12883"/>
                    <a:pt x="1705" y="12931"/>
                    <a:pt x="1746" y="12977"/>
                  </a:cubicBezTo>
                  <a:cubicBezTo>
                    <a:pt x="1787" y="13023"/>
                    <a:pt x="1831" y="13069"/>
                    <a:pt x="1878" y="13108"/>
                  </a:cubicBezTo>
                  <a:cubicBezTo>
                    <a:pt x="1982" y="13198"/>
                    <a:pt x="2092" y="13279"/>
                    <a:pt x="2218" y="13338"/>
                  </a:cubicBezTo>
                  <a:cubicBezTo>
                    <a:pt x="2342" y="13399"/>
                    <a:pt x="2474" y="13433"/>
                    <a:pt x="2611" y="13452"/>
                  </a:cubicBezTo>
                  <a:cubicBezTo>
                    <a:pt x="2636" y="13456"/>
                    <a:pt x="2659" y="13457"/>
                    <a:pt x="2685" y="13458"/>
                  </a:cubicBezTo>
                  <a:cubicBezTo>
                    <a:pt x="2695" y="13458"/>
                    <a:pt x="2704" y="13459"/>
                    <a:pt x="2714" y="13459"/>
                  </a:cubicBezTo>
                  <a:cubicBezTo>
                    <a:pt x="2737" y="13459"/>
                    <a:pt x="2760" y="13458"/>
                    <a:pt x="2782" y="13457"/>
                  </a:cubicBezTo>
                  <a:lnTo>
                    <a:pt x="2782" y="13457"/>
                  </a:lnTo>
                  <a:cubicBezTo>
                    <a:pt x="2780" y="13499"/>
                    <a:pt x="2776" y="13541"/>
                    <a:pt x="2775" y="13583"/>
                  </a:cubicBezTo>
                  <a:cubicBezTo>
                    <a:pt x="2773" y="13609"/>
                    <a:pt x="2772" y="13637"/>
                    <a:pt x="2771" y="13662"/>
                  </a:cubicBezTo>
                  <a:cubicBezTo>
                    <a:pt x="2771" y="13673"/>
                    <a:pt x="2771" y="13683"/>
                    <a:pt x="2770" y="13693"/>
                  </a:cubicBezTo>
                  <a:cubicBezTo>
                    <a:pt x="2768" y="13720"/>
                    <a:pt x="2767" y="13748"/>
                    <a:pt x="2766" y="13776"/>
                  </a:cubicBezTo>
                  <a:cubicBezTo>
                    <a:pt x="2766" y="13786"/>
                    <a:pt x="2766" y="13798"/>
                    <a:pt x="2765" y="13808"/>
                  </a:cubicBezTo>
                  <a:lnTo>
                    <a:pt x="2765" y="13831"/>
                  </a:lnTo>
                  <a:cubicBezTo>
                    <a:pt x="2765" y="13876"/>
                    <a:pt x="2767" y="13920"/>
                    <a:pt x="2768" y="13965"/>
                  </a:cubicBezTo>
                  <a:cubicBezTo>
                    <a:pt x="2770" y="14046"/>
                    <a:pt x="2770" y="14128"/>
                    <a:pt x="2770" y="14210"/>
                  </a:cubicBezTo>
                  <a:cubicBezTo>
                    <a:pt x="2771" y="14297"/>
                    <a:pt x="2773" y="14385"/>
                    <a:pt x="2782" y="14471"/>
                  </a:cubicBezTo>
                  <a:cubicBezTo>
                    <a:pt x="2786" y="14519"/>
                    <a:pt x="2790" y="14565"/>
                    <a:pt x="2797" y="14613"/>
                  </a:cubicBezTo>
                  <a:cubicBezTo>
                    <a:pt x="2801" y="14645"/>
                    <a:pt x="2806" y="14679"/>
                    <a:pt x="2816" y="14711"/>
                  </a:cubicBezTo>
                  <a:cubicBezTo>
                    <a:pt x="2818" y="14721"/>
                    <a:pt x="2828" y="14727"/>
                    <a:pt x="2833" y="14736"/>
                  </a:cubicBezTo>
                  <a:cubicBezTo>
                    <a:pt x="2835" y="14747"/>
                    <a:pt x="2840" y="14758"/>
                    <a:pt x="2848" y="14770"/>
                  </a:cubicBezTo>
                  <a:cubicBezTo>
                    <a:pt x="2911" y="14852"/>
                    <a:pt x="2979" y="14933"/>
                    <a:pt x="3055" y="15006"/>
                  </a:cubicBezTo>
                  <a:cubicBezTo>
                    <a:pt x="3190" y="15136"/>
                    <a:pt x="3344" y="15248"/>
                    <a:pt x="3489" y="15365"/>
                  </a:cubicBezTo>
                  <a:cubicBezTo>
                    <a:pt x="3539" y="15404"/>
                    <a:pt x="3585" y="15448"/>
                    <a:pt x="3635" y="15482"/>
                  </a:cubicBezTo>
                  <a:cubicBezTo>
                    <a:pt x="3690" y="15521"/>
                    <a:pt x="3748" y="15554"/>
                    <a:pt x="3807" y="15588"/>
                  </a:cubicBezTo>
                  <a:cubicBezTo>
                    <a:pt x="3846" y="15610"/>
                    <a:pt x="3886" y="15629"/>
                    <a:pt x="3927" y="15650"/>
                  </a:cubicBezTo>
                  <a:cubicBezTo>
                    <a:pt x="3973" y="15675"/>
                    <a:pt x="4019" y="15698"/>
                    <a:pt x="4063" y="15722"/>
                  </a:cubicBezTo>
                  <a:cubicBezTo>
                    <a:pt x="4142" y="15764"/>
                    <a:pt x="4218" y="15811"/>
                    <a:pt x="4297" y="15853"/>
                  </a:cubicBezTo>
                  <a:cubicBezTo>
                    <a:pt x="4378" y="15898"/>
                    <a:pt x="4459" y="15940"/>
                    <a:pt x="4541" y="15984"/>
                  </a:cubicBezTo>
                  <a:cubicBezTo>
                    <a:pt x="4620" y="16027"/>
                    <a:pt x="4706" y="16059"/>
                    <a:pt x="4790" y="16093"/>
                  </a:cubicBezTo>
                  <a:cubicBezTo>
                    <a:pt x="4873" y="16124"/>
                    <a:pt x="4959" y="16155"/>
                    <a:pt x="5042" y="16183"/>
                  </a:cubicBezTo>
                  <a:cubicBezTo>
                    <a:pt x="5125" y="16211"/>
                    <a:pt x="5210" y="16240"/>
                    <a:pt x="5296" y="16259"/>
                  </a:cubicBezTo>
                  <a:cubicBezTo>
                    <a:pt x="5382" y="16275"/>
                    <a:pt x="5468" y="16289"/>
                    <a:pt x="5554" y="16294"/>
                  </a:cubicBezTo>
                  <a:cubicBezTo>
                    <a:pt x="5561" y="16294"/>
                    <a:pt x="5568" y="16295"/>
                    <a:pt x="5574" y="16295"/>
                  </a:cubicBezTo>
                  <a:cubicBezTo>
                    <a:pt x="5648" y="16298"/>
                    <a:pt x="5722" y="16300"/>
                    <a:pt x="5796" y="16300"/>
                  </a:cubicBezTo>
                  <a:cubicBezTo>
                    <a:pt x="5818" y="16300"/>
                    <a:pt x="5841" y="16299"/>
                    <a:pt x="5864" y="16299"/>
                  </a:cubicBezTo>
                  <a:cubicBezTo>
                    <a:pt x="5950" y="16297"/>
                    <a:pt x="6039" y="16290"/>
                    <a:pt x="6126" y="16281"/>
                  </a:cubicBezTo>
                  <a:cubicBezTo>
                    <a:pt x="6225" y="16270"/>
                    <a:pt x="6322" y="16258"/>
                    <a:pt x="6421" y="16242"/>
                  </a:cubicBezTo>
                  <a:cubicBezTo>
                    <a:pt x="6513" y="16228"/>
                    <a:pt x="6605" y="16206"/>
                    <a:pt x="6695" y="16184"/>
                  </a:cubicBezTo>
                  <a:cubicBezTo>
                    <a:pt x="6786" y="16161"/>
                    <a:pt x="6877" y="16132"/>
                    <a:pt x="6967" y="16105"/>
                  </a:cubicBezTo>
                  <a:cubicBezTo>
                    <a:pt x="7053" y="16079"/>
                    <a:pt x="7135" y="16053"/>
                    <a:pt x="7219" y="16024"/>
                  </a:cubicBezTo>
                  <a:cubicBezTo>
                    <a:pt x="7393" y="15965"/>
                    <a:pt x="7563" y="15899"/>
                    <a:pt x="7731" y="15826"/>
                  </a:cubicBezTo>
                  <a:cubicBezTo>
                    <a:pt x="7874" y="15763"/>
                    <a:pt x="8014" y="15697"/>
                    <a:pt x="8155" y="15629"/>
                  </a:cubicBezTo>
                  <a:cubicBezTo>
                    <a:pt x="8304" y="15559"/>
                    <a:pt x="8452" y="15482"/>
                    <a:pt x="8596" y="15402"/>
                  </a:cubicBezTo>
                  <a:cubicBezTo>
                    <a:pt x="8668" y="15362"/>
                    <a:pt x="8741" y="15325"/>
                    <a:pt x="8812" y="15286"/>
                  </a:cubicBezTo>
                  <a:cubicBezTo>
                    <a:pt x="8880" y="15248"/>
                    <a:pt x="8946" y="15206"/>
                    <a:pt x="9010" y="15162"/>
                  </a:cubicBezTo>
                  <a:lnTo>
                    <a:pt x="9010" y="15162"/>
                  </a:lnTo>
                  <a:cubicBezTo>
                    <a:pt x="9008" y="15164"/>
                    <a:pt x="9004" y="15166"/>
                    <a:pt x="9001" y="15169"/>
                  </a:cubicBezTo>
                  <a:cubicBezTo>
                    <a:pt x="9101" y="15100"/>
                    <a:pt x="9205" y="15041"/>
                    <a:pt x="9305" y="14975"/>
                  </a:cubicBezTo>
                  <a:cubicBezTo>
                    <a:pt x="9350" y="14947"/>
                    <a:pt x="9392" y="14917"/>
                    <a:pt x="9438" y="14892"/>
                  </a:cubicBezTo>
                  <a:cubicBezTo>
                    <a:pt x="9484" y="14865"/>
                    <a:pt x="9531" y="14839"/>
                    <a:pt x="9578" y="14811"/>
                  </a:cubicBezTo>
                  <a:cubicBezTo>
                    <a:pt x="9625" y="14784"/>
                    <a:pt x="9671" y="14756"/>
                    <a:pt x="9717" y="14727"/>
                  </a:cubicBezTo>
                  <a:cubicBezTo>
                    <a:pt x="9768" y="14698"/>
                    <a:pt x="9819" y="14670"/>
                    <a:pt x="9870" y="14639"/>
                  </a:cubicBezTo>
                  <a:cubicBezTo>
                    <a:pt x="9927" y="14603"/>
                    <a:pt x="9985" y="14571"/>
                    <a:pt x="10041" y="14534"/>
                  </a:cubicBezTo>
                  <a:cubicBezTo>
                    <a:pt x="10094" y="14500"/>
                    <a:pt x="10145" y="14464"/>
                    <a:pt x="10197" y="14429"/>
                  </a:cubicBezTo>
                  <a:cubicBezTo>
                    <a:pt x="10227" y="14411"/>
                    <a:pt x="10258" y="14390"/>
                    <a:pt x="10288" y="14370"/>
                  </a:cubicBezTo>
                  <a:lnTo>
                    <a:pt x="10288" y="14407"/>
                  </a:lnTo>
                  <a:cubicBezTo>
                    <a:pt x="10289" y="14488"/>
                    <a:pt x="10291" y="14569"/>
                    <a:pt x="10290" y="14650"/>
                  </a:cubicBezTo>
                  <a:cubicBezTo>
                    <a:pt x="10288" y="14739"/>
                    <a:pt x="10285" y="14827"/>
                    <a:pt x="10280" y="14916"/>
                  </a:cubicBezTo>
                  <a:cubicBezTo>
                    <a:pt x="10274" y="14991"/>
                    <a:pt x="10269" y="15066"/>
                    <a:pt x="10265" y="15139"/>
                  </a:cubicBezTo>
                  <a:cubicBezTo>
                    <a:pt x="10260" y="15239"/>
                    <a:pt x="10257" y="15340"/>
                    <a:pt x="10257" y="15441"/>
                  </a:cubicBezTo>
                  <a:cubicBezTo>
                    <a:pt x="10255" y="15532"/>
                    <a:pt x="10260" y="15623"/>
                    <a:pt x="10260" y="15714"/>
                  </a:cubicBezTo>
                  <a:cubicBezTo>
                    <a:pt x="10260" y="15914"/>
                    <a:pt x="10258" y="16116"/>
                    <a:pt x="10255" y="16316"/>
                  </a:cubicBezTo>
                  <a:cubicBezTo>
                    <a:pt x="10254" y="16507"/>
                    <a:pt x="10255" y="16698"/>
                    <a:pt x="10258" y="16888"/>
                  </a:cubicBezTo>
                  <a:cubicBezTo>
                    <a:pt x="10259" y="16983"/>
                    <a:pt x="10260" y="17078"/>
                    <a:pt x="10262" y="17173"/>
                  </a:cubicBezTo>
                  <a:cubicBezTo>
                    <a:pt x="10263" y="17262"/>
                    <a:pt x="10260" y="17353"/>
                    <a:pt x="10262" y="17441"/>
                  </a:cubicBezTo>
                  <a:cubicBezTo>
                    <a:pt x="10264" y="17632"/>
                    <a:pt x="10272" y="17821"/>
                    <a:pt x="10274" y="18012"/>
                  </a:cubicBezTo>
                  <a:cubicBezTo>
                    <a:pt x="10279" y="18209"/>
                    <a:pt x="10280" y="18407"/>
                    <a:pt x="10281" y="18604"/>
                  </a:cubicBezTo>
                  <a:cubicBezTo>
                    <a:pt x="10281" y="18697"/>
                    <a:pt x="10280" y="18789"/>
                    <a:pt x="10278" y="18882"/>
                  </a:cubicBezTo>
                  <a:cubicBezTo>
                    <a:pt x="10276" y="18933"/>
                    <a:pt x="10272" y="18982"/>
                    <a:pt x="10270" y="19032"/>
                  </a:cubicBezTo>
                  <a:lnTo>
                    <a:pt x="10270" y="19034"/>
                  </a:lnTo>
                  <a:cubicBezTo>
                    <a:pt x="10268" y="19078"/>
                    <a:pt x="10265" y="19125"/>
                    <a:pt x="10263" y="19169"/>
                  </a:cubicBezTo>
                  <a:cubicBezTo>
                    <a:pt x="10262" y="19173"/>
                    <a:pt x="10262" y="19176"/>
                    <a:pt x="10262" y="19182"/>
                  </a:cubicBezTo>
                  <a:cubicBezTo>
                    <a:pt x="10248" y="19422"/>
                    <a:pt x="10233" y="19661"/>
                    <a:pt x="10203" y="19901"/>
                  </a:cubicBezTo>
                  <a:cubicBezTo>
                    <a:pt x="10187" y="20023"/>
                    <a:pt x="10172" y="20145"/>
                    <a:pt x="10161" y="20269"/>
                  </a:cubicBezTo>
                  <a:cubicBezTo>
                    <a:pt x="10151" y="20381"/>
                    <a:pt x="10143" y="20491"/>
                    <a:pt x="10131" y="20603"/>
                  </a:cubicBezTo>
                  <a:cubicBezTo>
                    <a:pt x="10109" y="20791"/>
                    <a:pt x="10089" y="20981"/>
                    <a:pt x="10066" y="21171"/>
                  </a:cubicBezTo>
                  <a:cubicBezTo>
                    <a:pt x="10043" y="21358"/>
                    <a:pt x="10012" y="21544"/>
                    <a:pt x="9980" y="21731"/>
                  </a:cubicBezTo>
                  <a:cubicBezTo>
                    <a:pt x="9948" y="21919"/>
                    <a:pt x="9911" y="22106"/>
                    <a:pt x="9880" y="22295"/>
                  </a:cubicBezTo>
                  <a:cubicBezTo>
                    <a:pt x="9847" y="22488"/>
                    <a:pt x="9818" y="22682"/>
                    <a:pt x="9784" y="22875"/>
                  </a:cubicBezTo>
                  <a:cubicBezTo>
                    <a:pt x="9784" y="22878"/>
                    <a:pt x="9783" y="22880"/>
                    <a:pt x="9783" y="22883"/>
                  </a:cubicBezTo>
                  <a:cubicBezTo>
                    <a:pt x="9774" y="22932"/>
                    <a:pt x="9764" y="22982"/>
                    <a:pt x="9754" y="23030"/>
                  </a:cubicBezTo>
                  <a:cubicBezTo>
                    <a:pt x="9756" y="23026"/>
                    <a:pt x="9756" y="23023"/>
                    <a:pt x="9757" y="23020"/>
                  </a:cubicBezTo>
                  <a:lnTo>
                    <a:pt x="9757" y="23020"/>
                  </a:lnTo>
                  <a:cubicBezTo>
                    <a:pt x="9705" y="23292"/>
                    <a:pt x="9640" y="23561"/>
                    <a:pt x="9582" y="23833"/>
                  </a:cubicBezTo>
                  <a:cubicBezTo>
                    <a:pt x="9555" y="23960"/>
                    <a:pt x="9529" y="24089"/>
                    <a:pt x="9498" y="24217"/>
                  </a:cubicBezTo>
                  <a:cubicBezTo>
                    <a:pt x="9462" y="24362"/>
                    <a:pt x="9426" y="24509"/>
                    <a:pt x="9391" y="24654"/>
                  </a:cubicBezTo>
                  <a:cubicBezTo>
                    <a:pt x="9349" y="24831"/>
                    <a:pt x="9311" y="25009"/>
                    <a:pt x="9269" y="25187"/>
                  </a:cubicBezTo>
                  <a:cubicBezTo>
                    <a:pt x="9226" y="25376"/>
                    <a:pt x="9181" y="25562"/>
                    <a:pt x="9133" y="25749"/>
                  </a:cubicBezTo>
                  <a:cubicBezTo>
                    <a:pt x="9084" y="25940"/>
                    <a:pt x="9036" y="26131"/>
                    <a:pt x="8993" y="26323"/>
                  </a:cubicBezTo>
                  <a:cubicBezTo>
                    <a:pt x="8951" y="26506"/>
                    <a:pt x="8908" y="26686"/>
                    <a:pt x="8864" y="26867"/>
                  </a:cubicBezTo>
                  <a:cubicBezTo>
                    <a:pt x="8815" y="27056"/>
                    <a:pt x="8767" y="27245"/>
                    <a:pt x="8721" y="27435"/>
                  </a:cubicBezTo>
                  <a:cubicBezTo>
                    <a:pt x="8676" y="27631"/>
                    <a:pt x="8632" y="27825"/>
                    <a:pt x="8583" y="28019"/>
                  </a:cubicBezTo>
                  <a:cubicBezTo>
                    <a:pt x="8540" y="28199"/>
                    <a:pt x="8492" y="28380"/>
                    <a:pt x="8447" y="28560"/>
                  </a:cubicBezTo>
                  <a:cubicBezTo>
                    <a:pt x="8399" y="28750"/>
                    <a:pt x="8353" y="28939"/>
                    <a:pt x="8310" y="29130"/>
                  </a:cubicBezTo>
                  <a:cubicBezTo>
                    <a:pt x="8268" y="29315"/>
                    <a:pt x="8227" y="29499"/>
                    <a:pt x="8180" y="29681"/>
                  </a:cubicBezTo>
                  <a:cubicBezTo>
                    <a:pt x="8131" y="29867"/>
                    <a:pt x="8077" y="30051"/>
                    <a:pt x="8031" y="30236"/>
                  </a:cubicBezTo>
                  <a:cubicBezTo>
                    <a:pt x="7983" y="30422"/>
                    <a:pt x="7941" y="30606"/>
                    <a:pt x="7901" y="30794"/>
                  </a:cubicBezTo>
                  <a:cubicBezTo>
                    <a:pt x="7861" y="30977"/>
                    <a:pt x="7828" y="31163"/>
                    <a:pt x="7793" y="31351"/>
                  </a:cubicBezTo>
                  <a:cubicBezTo>
                    <a:pt x="7778" y="31421"/>
                    <a:pt x="7765" y="31491"/>
                    <a:pt x="7747" y="31560"/>
                  </a:cubicBezTo>
                  <a:cubicBezTo>
                    <a:pt x="7746" y="31565"/>
                    <a:pt x="7746" y="31569"/>
                    <a:pt x="7745" y="31573"/>
                  </a:cubicBezTo>
                  <a:cubicBezTo>
                    <a:pt x="7742" y="31581"/>
                    <a:pt x="7740" y="31591"/>
                    <a:pt x="7737" y="31602"/>
                  </a:cubicBezTo>
                  <a:cubicBezTo>
                    <a:pt x="7732" y="31630"/>
                    <a:pt x="7727" y="31655"/>
                    <a:pt x="7724" y="31683"/>
                  </a:cubicBezTo>
                  <a:cubicBezTo>
                    <a:pt x="7724" y="31686"/>
                    <a:pt x="7723" y="31688"/>
                    <a:pt x="7723" y="31691"/>
                  </a:cubicBezTo>
                  <a:lnTo>
                    <a:pt x="7723" y="31687"/>
                  </a:lnTo>
                  <a:cubicBezTo>
                    <a:pt x="7723" y="31689"/>
                    <a:pt x="7723" y="31692"/>
                    <a:pt x="7721" y="31694"/>
                  </a:cubicBezTo>
                  <a:lnTo>
                    <a:pt x="7721" y="31697"/>
                  </a:lnTo>
                  <a:cubicBezTo>
                    <a:pt x="7718" y="31734"/>
                    <a:pt x="7715" y="31771"/>
                    <a:pt x="7713" y="31808"/>
                  </a:cubicBezTo>
                  <a:cubicBezTo>
                    <a:pt x="7713" y="31815"/>
                    <a:pt x="7711" y="31821"/>
                    <a:pt x="7711" y="31827"/>
                  </a:cubicBezTo>
                  <a:cubicBezTo>
                    <a:pt x="7710" y="31838"/>
                    <a:pt x="7709" y="31848"/>
                    <a:pt x="7708" y="31860"/>
                  </a:cubicBezTo>
                  <a:cubicBezTo>
                    <a:pt x="7747" y="31869"/>
                    <a:pt x="7786" y="31877"/>
                    <a:pt x="7825" y="31884"/>
                  </a:cubicBezTo>
                  <a:cubicBezTo>
                    <a:pt x="7921" y="31904"/>
                    <a:pt x="8018" y="31926"/>
                    <a:pt x="8111" y="31949"/>
                  </a:cubicBezTo>
                  <a:cubicBezTo>
                    <a:pt x="8129" y="31953"/>
                    <a:pt x="8148" y="31958"/>
                    <a:pt x="8164" y="31963"/>
                  </a:cubicBezTo>
                  <a:lnTo>
                    <a:pt x="8164" y="31966"/>
                  </a:lnTo>
                  <a:cubicBezTo>
                    <a:pt x="8159" y="31988"/>
                    <a:pt x="8155" y="32011"/>
                    <a:pt x="8150" y="32033"/>
                  </a:cubicBezTo>
                  <a:cubicBezTo>
                    <a:pt x="8132" y="32122"/>
                    <a:pt x="8113" y="32210"/>
                    <a:pt x="8097" y="32298"/>
                  </a:cubicBezTo>
                  <a:cubicBezTo>
                    <a:pt x="8080" y="32390"/>
                    <a:pt x="8062" y="32484"/>
                    <a:pt x="8046" y="32576"/>
                  </a:cubicBezTo>
                  <a:cubicBezTo>
                    <a:pt x="8033" y="32656"/>
                    <a:pt x="8014" y="32737"/>
                    <a:pt x="7999" y="32817"/>
                  </a:cubicBezTo>
                  <a:cubicBezTo>
                    <a:pt x="7966" y="32998"/>
                    <a:pt x="7938" y="33182"/>
                    <a:pt x="7904" y="33360"/>
                  </a:cubicBezTo>
                  <a:cubicBezTo>
                    <a:pt x="7869" y="33544"/>
                    <a:pt x="7833" y="33729"/>
                    <a:pt x="7796" y="33911"/>
                  </a:cubicBezTo>
                  <a:cubicBezTo>
                    <a:pt x="7794" y="33914"/>
                    <a:pt x="7794" y="33916"/>
                    <a:pt x="7794" y="33920"/>
                  </a:cubicBezTo>
                  <a:cubicBezTo>
                    <a:pt x="7773" y="34010"/>
                    <a:pt x="7751" y="34102"/>
                    <a:pt x="7729" y="34193"/>
                  </a:cubicBezTo>
                  <a:cubicBezTo>
                    <a:pt x="7706" y="34277"/>
                    <a:pt x="7684" y="34360"/>
                    <a:pt x="7659" y="34443"/>
                  </a:cubicBezTo>
                  <a:cubicBezTo>
                    <a:pt x="7632" y="34540"/>
                    <a:pt x="7605" y="34637"/>
                    <a:pt x="7576" y="34733"/>
                  </a:cubicBezTo>
                  <a:cubicBezTo>
                    <a:pt x="7551" y="34823"/>
                    <a:pt x="7532" y="34911"/>
                    <a:pt x="7514" y="35001"/>
                  </a:cubicBezTo>
                  <a:cubicBezTo>
                    <a:pt x="7494" y="35093"/>
                    <a:pt x="7482" y="35186"/>
                    <a:pt x="7467" y="35278"/>
                  </a:cubicBezTo>
                  <a:cubicBezTo>
                    <a:pt x="7453" y="35372"/>
                    <a:pt x="7438" y="35464"/>
                    <a:pt x="7424" y="35558"/>
                  </a:cubicBezTo>
                  <a:cubicBezTo>
                    <a:pt x="7395" y="35737"/>
                    <a:pt x="7365" y="35914"/>
                    <a:pt x="7336" y="36094"/>
                  </a:cubicBezTo>
                  <a:cubicBezTo>
                    <a:pt x="7303" y="36290"/>
                    <a:pt x="7269" y="36486"/>
                    <a:pt x="7235" y="36682"/>
                  </a:cubicBezTo>
                  <a:cubicBezTo>
                    <a:pt x="7221" y="36768"/>
                    <a:pt x="7207" y="36853"/>
                    <a:pt x="7190" y="36938"/>
                  </a:cubicBezTo>
                  <a:cubicBezTo>
                    <a:pt x="7173" y="37028"/>
                    <a:pt x="7154" y="37119"/>
                    <a:pt x="7135" y="37207"/>
                  </a:cubicBezTo>
                  <a:cubicBezTo>
                    <a:pt x="7095" y="37384"/>
                    <a:pt x="7054" y="37561"/>
                    <a:pt x="7018" y="37740"/>
                  </a:cubicBezTo>
                  <a:cubicBezTo>
                    <a:pt x="6981" y="37914"/>
                    <a:pt x="6945" y="38088"/>
                    <a:pt x="6906" y="38263"/>
                  </a:cubicBezTo>
                  <a:cubicBezTo>
                    <a:pt x="6907" y="38263"/>
                    <a:pt x="6907" y="38262"/>
                    <a:pt x="6907" y="38261"/>
                  </a:cubicBezTo>
                  <a:lnTo>
                    <a:pt x="6907" y="38261"/>
                  </a:lnTo>
                  <a:cubicBezTo>
                    <a:pt x="6852" y="38513"/>
                    <a:pt x="6799" y="38764"/>
                    <a:pt x="6746" y="39016"/>
                  </a:cubicBezTo>
                  <a:cubicBezTo>
                    <a:pt x="6717" y="39153"/>
                    <a:pt x="6683" y="39288"/>
                    <a:pt x="6647" y="39422"/>
                  </a:cubicBezTo>
                  <a:cubicBezTo>
                    <a:pt x="6614" y="39552"/>
                    <a:pt x="6576" y="39683"/>
                    <a:pt x="6548" y="39815"/>
                  </a:cubicBezTo>
                  <a:lnTo>
                    <a:pt x="6548" y="39810"/>
                  </a:lnTo>
                  <a:cubicBezTo>
                    <a:pt x="6542" y="39840"/>
                    <a:pt x="6535" y="39871"/>
                    <a:pt x="6528" y="39902"/>
                  </a:cubicBezTo>
                  <a:cubicBezTo>
                    <a:pt x="6498" y="40034"/>
                    <a:pt x="6475" y="40166"/>
                    <a:pt x="6447" y="40298"/>
                  </a:cubicBezTo>
                  <a:cubicBezTo>
                    <a:pt x="6421" y="40427"/>
                    <a:pt x="6394" y="40557"/>
                    <a:pt x="6371" y="40686"/>
                  </a:cubicBezTo>
                  <a:cubicBezTo>
                    <a:pt x="6332" y="40904"/>
                    <a:pt x="6295" y="41121"/>
                    <a:pt x="6264" y="41341"/>
                  </a:cubicBezTo>
                  <a:cubicBezTo>
                    <a:pt x="6263" y="41340"/>
                    <a:pt x="6260" y="41338"/>
                    <a:pt x="6259" y="41336"/>
                  </a:cubicBezTo>
                  <a:cubicBezTo>
                    <a:pt x="6256" y="41358"/>
                    <a:pt x="6253" y="41382"/>
                    <a:pt x="6250" y="41404"/>
                  </a:cubicBezTo>
                  <a:cubicBezTo>
                    <a:pt x="6249" y="41409"/>
                    <a:pt x="6249" y="41415"/>
                    <a:pt x="6248" y="41420"/>
                  </a:cubicBezTo>
                  <a:cubicBezTo>
                    <a:pt x="6239" y="41423"/>
                    <a:pt x="6232" y="41428"/>
                    <a:pt x="6225" y="41435"/>
                  </a:cubicBezTo>
                  <a:cubicBezTo>
                    <a:pt x="6213" y="41446"/>
                    <a:pt x="6199" y="41456"/>
                    <a:pt x="6187" y="41467"/>
                  </a:cubicBezTo>
                  <a:cubicBezTo>
                    <a:pt x="6119" y="41511"/>
                    <a:pt x="6046" y="41551"/>
                    <a:pt x="5975" y="41590"/>
                  </a:cubicBezTo>
                  <a:cubicBezTo>
                    <a:pt x="5909" y="41629"/>
                    <a:pt x="5842" y="41666"/>
                    <a:pt x="5774" y="41702"/>
                  </a:cubicBezTo>
                  <a:cubicBezTo>
                    <a:pt x="5652" y="41764"/>
                    <a:pt x="5530" y="41825"/>
                    <a:pt x="5412" y="41892"/>
                  </a:cubicBezTo>
                  <a:cubicBezTo>
                    <a:pt x="5286" y="41961"/>
                    <a:pt x="5160" y="42033"/>
                    <a:pt x="5033" y="42101"/>
                  </a:cubicBezTo>
                  <a:cubicBezTo>
                    <a:pt x="4898" y="42172"/>
                    <a:pt x="4762" y="42244"/>
                    <a:pt x="4629" y="42323"/>
                  </a:cubicBezTo>
                  <a:cubicBezTo>
                    <a:pt x="4569" y="42361"/>
                    <a:pt x="4510" y="42398"/>
                    <a:pt x="4449" y="42433"/>
                  </a:cubicBezTo>
                  <a:cubicBezTo>
                    <a:pt x="4386" y="42470"/>
                    <a:pt x="4323" y="42506"/>
                    <a:pt x="4261" y="42543"/>
                  </a:cubicBezTo>
                  <a:cubicBezTo>
                    <a:pt x="4195" y="42583"/>
                    <a:pt x="4127" y="42622"/>
                    <a:pt x="4063" y="42666"/>
                  </a:cubicBezTo>
                  <a:cubicBezTo>
                    <a:pt x="4027" y="42689"/>
                    <a:pt x="3991" y="42714"/>
                    <a:pt x="3959" y="42744"/>
                  </a:cubicBezTo>
                  <a:cubicBezTo>
                    <a:pt x="3927" y="42772"/>
                    <a:pt x="3900" y="42810"/>
                    <a:pt x="3877" y="42847"/>
                  </a:cubicBezTo>
                  <a:cubicBezTo>
                    <a:pt x="3857" y="42880"/>
                    <a:pt x="3840" y="42916"/>
                    <a:pt x="3828" y="42953"/>
                  </a:cubicBezTo>
                  <a:cubicBezTo>
                    <a:pt x="3813" y="42993"/>
                    <a:pt x="3808" y="43034"/>
                    <a:pt x="3813" y="43075"/>
                  </a:cubicBezTo>
                  <a:cubicBezTo>
                    <a:pt x="3817" y="43118"/>
                    <a:pt x="3826" y="43161"/>
                    <a:pt x="3836" y="43202"/>
                  </a:cubicBezTo>
                  <a:cubicBezTo>
                    <a:pt x="3845" y="43238"/>
                    <a:pt x="3855" y="43275"/>
                    <a:pt x="3871" y="43309"/>
                  </a:cubicBezTo>
                  <a:cubicBezTo>
                    <a:pt x="3882" y="43334"/>
                    <a:pt x="3896" y="43360"/>
                    <a:pt x="3908" y="43386"/>
                  </a:cubicBezTo>
                  <a:cubicBezTo>
                    <a:pt x="3917" y="43406"/>
                    <a:pt x="3927" y="43425"/>
                    <a:pt x="3938" y="43445"/>
                  </a:cubicBezTo>
                  <a:cubicBezTo>
                    <a:pt x="3951" y="43465"/>
                    <a:pt x="3964" y="43486"/>
                    <a:pt x="3980" y="43503"/>
                  </a:cubicBezTo>
                  <a:cubicBezTo>
                    <a:pt x="4010" y="43535"/>
                    <a:pt x="4047" y="43560"/>
                    <a:pt x="4089" y="43575"/>
                  </a:cubicBezTo>
                  <a:cubicBezTo>
                    <a:pt x="4135" y="43590"/>
                    <a:pt x="4185" y="43597"/>
                    <a:pt x="4233" y="43600"/>
                  </a:cubicBezTo>
                  <a:cubicBezTo>
                    <a:pt x="4253" y="43601"/>
                    <a:pt x="4273" y="43601"/>
                    <a:pt x="4293" y="43601"/>
                  </a:cubicBezTo>
                  <a:cubicBezTo>
                    <a:pt x="4312" y="43601"/>
                    <a:pt x="4332" y="43601"/>
                    <a:pt x="4351" y="43601"/>
                  </a:cubicBezTo>
                  <a:cubicBezTo>
                    <a:pt x="4417" y="43600"/>
                    <a:pt x="4484" y="43597"/>
                    <a:pt x="4551" y="43597"/>
                  </a:cubicBezTo>
                  <a:cubicBezTo>
                    <a:pt x="4561" y="43597"/>
                    <a:pt x="4572" y="43597"/>
                    <a:pt x="4583" y="43598"/>
                  </a:cubicBezTo>
                  <a:cubicBezTo>
                    <a:pt x="4649" y="43601"/>
                    <a:pt x="4715" y="43605"/>
                    <a:pt x="4782" y="43606"/>
                  </a:cubicBezTo>
                  <a:cubicBezTo>
                    <a:pt x="4860" y="43607"/>
                    <a:pt x="4937" y="43606"/>
                    <a:pt x="5012" y="43608"/>
                  </a:cubicBezTo>
                  <a:cubicBezTo>
                    <a:pt x="5099" y="43611"/>
                    <a:pt x="5186" y="43617"/>
                    <a:pt x="5272" y="43620"/>
                  </a:cubicBezTo>
                  <a:cubicBezTo>
                    <a:pt x="5345" y="43622"/>
                    <a:pt x="5417" y="43623"/>
                    <a:pt x="5489" y="43626"/>
                  </a:cubicBezTo>
                  <a:cubicBezTo>
                    <a:pt x="5562" y="43629"/>
                    <a:pt x="5636" y="43633"/>
                    <a:pt x="5711" y="43633"/>
                  </a:cubicBezTo>
                  <a:cubicBezTo>
                    <a:pt x="5729" y="43633"/>
                    <a:pt x="5747" y="43633"/>
                    <a:pt x="5764" y="43633"/>
                  </a:cubicBezTo>
                  <a:cubicBezTo>
                    <a:pt x="5796" y="43633"/>
                    <a:pt x="5827" y="43633"/>
                    <a:pt x="5859" y="43633"/>
                  </a:cubicBezTo>
                  <a:cubicBezTo>
                    <a:pt x="5888" y="43633"/>
                    <a:pt x="5917" y="43633"/>
                    <a:pt x="5946" y="43634"/>
                  </a:cubicBezTo>
                  <a:cubicBezTo>
                    <a:pt x="6038" y="43637"/>
                    <a:pt x="6130" y="43642"/>
                    <a:pt x="6221" y="43642"/>
                  </a:cubicBezTo>
                  <a:cubicBezTo>
                    <a:pt x="6242" y="43642"/>
                    <a:pt x="6264" y="43642"/>
                    <a:pt x="6285" y="43641"/>
                  </a:cubicBezTo>
                  <a:cubicBezTo>
                    <a:pt x="6396" y="43636"/>
                    <a:pt x="6509" y="43625"/>
                    <a:pt x="6621" y="43625"/>
                  </a:cubicBezTo>
                  <a:cubicBezTo>
                    <a:pt x="6630" y="43625"/>
                    <a:pt x="6639" y="43625"/>
                    <a:pt x="6648" y="43625"/>
                  </a:cubicBezTo>
                  <a:cubicBezTo>
                    <a:pt x="6648" y="43625"/>
                    <a:pt x="6648" y="43625"/>
                    <a:pt x="6648" y="43625"/>
                  </a:cubicBezTo>
                  <a:lnTo>
                    <a:pt x="6648" y="43625"/>
                  </a:lnTo>
                  <a:cubicBezTo>
                    <a:pt x="6742" y="43629"/>
                    <a:pt x="6834" y="43641"/>
                    <a:pt x="6929" y="43646"/>
                  </a:cubicBezTo>
                  <a:cubicBezTo>
                    <a:pt x="7023" y="43652"/>
                    <a:pt x="7117" y="43649"/>
                    <a:pt x="7211" y="43652"/>
                  </a:cubicBezTo>
                  <a:cubicBezTo>
                    <a:pt x="7247" y="43653"/>
                    <a:pt x="7285" y="43656"/>
                    <a:pt x="7321" y="43658"/>
                  </a:cubicBezTo>
                  <a:cubicBezTo>
                    <a:pt x="7355" y="43662"/>
                    <a:pt x="7391" y="43664"/>
                    <a:pt x="7426" y="43665"/>
                  </a:cubicBezTo>
                  <a:cubicBezTo>
                    <a:pt x="7469" y="43667"/>
                    <a:pt x="7512" y="43668"/>
                    <a:pt x="7555" y="43668"/>
                  </a:cubicBezTo>
                  <a:cubicBezTo>
                    <a:pt x="7589" y="43668"/>
                    <a:pt x="7624" y="43667"/>
                    <a:pt x="7658" y="43667"/>
                  </a:cubicBezTo>
                  <a:cubicBezTo>
                    <a:pt x="7717" y="43665"/>
                    <a:pt x="7776" y="43663"/>
                    <a:pt x="7836" y="43663"/>
                  </a:cubicBezTo>
                  <a:cubicBezTo>
                    <a:pt x="7849" y="43663"/>
                    <a:pt x="7863" y="43663"/>
                    <a:pt x="7876" y="43664"/>
                  </a:cubicBezTo>
                  <a:cubicBezTo>
                    <a:pt x="7956" y="43664"/>
                    <a:pt x="8033" y="43658"/>
                    <a:pt x="8113" y="43649"/>
                  </a:cubicBezTo>
                  <a:lnTo>
                    <a:pt x="8113" y="43649"/>
                  </a:lnTo>
                  <a:cubicBezTo>
                    <a:pt x="8110" y="43650"/>
                    <a:pt x="8108" y="43651"/>
                    <a:pt x="8106" y="43651"/>
                  </a:cubicBezTo>
                  <a:lnTo>
                    <a:pt x="8106" y="43651"/>
                  </a:lnTo>
                  <a:cubicBezTo>
                    <a:pt x="8220" y="43641"/>
                    <a:pt x="8335" y="43641"/>
                    <a:pt x="8449" y="43633"/>
                  </a:cubicBezTo>
                  <a:cubicBezTo>
                    <a:pt x="8478" y="43631"/>
                    <a:pt x="8504" y="43628"/>
                    <a:pt x="8530" y="43622"/>
                  </a:cubicBezTo>
                  <a:cubicBezTo>
                    <a:pt x="8568" y="43615"/>
                    <a:pt x="8606" y="43605"/>
                    <a:pt x="8642" y="43594"/>
                  </a:cubicBezTo>
                  <a:cubicBezTo>
                    <a:pt x="8664" y="43587"/>
                    <a:pt x="8685" y="43581"/>
                    <a:pt x="8706" y="43572"/>
                  </a:cubicBezTo>
                  <a:cubicBezTo>
                    <a:pt x="8730" y="43564"/>
                    <a:pt x="8748" y="43550"/>
                    <a:pt x="8769" y="43536"/>
                  </a:cubicBezTo>
                  <a:cubicBezTo>
                    <a:pt x="8805" y="43512"/>
                    <a:pt x="8844" y="43488"/>
                    <a:pt x="8876" y="43458"/>
                  </a:cubicBezTo>
                  <a:cubicBezTo>
                    <a:pt x="8918" y="43421"/>
                    <a:pt x="8962" y="43378"/>
                    <a:pt x="8991" y="43327"/>
                  </a:cubicBezTo>
                  <a:cubicBezTo>
                    <a:pt x="9001" y="43309"/>
                    <a:pt x="9009" y="43288"/>
                    <a:pt x="9019" y="43269"/>
                  </a:cubicBezTo>
                  <a:cubicBezTo>
                    <a:pt x="9029" y="43245"/>
                    <a:pt x="9036" y="43220"/>
                    <a:pt x="9041" y="43193"/>
                  </a:cubicBezTo>
                  <a:cubicBezTo>
                    <a:pt x="9053" y="43126"/>
                    <a:pt x="9042" y="43056"/>
                    <a:pt x="9032" y="42989"/>
                  </a:cubicBezTo>
                  <a:cubicBezTo>
                    <a:pt x="9024" y="42937"/>
                    <a:pt x="9019" y="42886"/>
                    <a:pt x="9008" y="42834"/>
                  </a:cubicBezTo>
                  <a:cubicBezTo>
                    <a:pt x="8991" y="42755"/>
                    <a:pt x="8972" y="42678"/>
                    <a:pt x="8954" y="42601"/>
                  </a:cubicBezTo>
                  <a:cubicBezTo>
                    <a:pt x="8946" y="42557"/>
                    <a:pt x="8941" y="42513"/>
                    <a:pt x="8928" y="42471"/>
                  </a:cubicBezTo>
                  <a:cubicBezTo>
                    <a:pt x="8922" y="42445"/>
                    <a:pt x="8912" y="42419"/>
                    <a:pt x="8906" y="42393"/>
                  </a:cubicBezTo>
                  <a:cubicBezTo>
                    <a:pt x="8893" y="42342"/>
                    <a:pt x="8877" y="42291"/>
                    <a:pt x="8860" y="42243"/>
                  </a:cubicBezTo>
                  <a:cubicBezTo>
                    <a:pt x="8860" y="42239"/>
                    <a:pt x="8859" y="42238"/>
                    <a:pt x="8857" y="42235"/>
                  </a:cubicBezTo>
                  <a:cubicBezTo>
                    <a:pt x="8853" y="42218"/>
                    <a:pt x="8850" y="42199"/>
                    <a:pt x="8845" y="42182"/>
                  </a:cubicBezTo>
                  <a:lnTo>
                    <a:pt x="8845" y="42181"/>
                  </a:lnTo>
                  <a:lnTo>
                    <a:pt x="8845" y="42179"/>
                  </a:lnTo>
                  <a:lnTo>
                    <a:pt x="8845" y="42178"/>
                  </a:lnTo>
                  <a:cubicBezTo>
                    <a:pt x="8844" y="42167"/>
                    <a:pt x="8844" y="42160"/>
                    <a:pt x="8843" y="42151"/>
                  </a:cubicBezTo>
                  <a:cubicBezTo>
                    <a:pt x="8840" y="42139"/>
                    <a:pt x="8838" y="42127"/>
                    <a:pt x="8834" y="42116"/>
                  </a:cubicBezTo>
                  <a:cubicBezTo>
                    <a:pt x="8838" y="42093"/>
                    <a:pt x="8833" y="42068"/>
                    <a:pt x="8819" y="42049"/>
                  </a:cubicBezTo>
                  <a:cubicBezTo>
                    <a:pt x="8828" y="42012"/>
                    <a:pt x="8835" y="41976"/>
                    <a:pt x="8844" y="41940"/>
                  </a:cubicBezTo>
                  <a:cubicBezTo>
                    <a:pt x="8859" y="41881"/>
                    <a:pt x="8871" y="41822"/>
                    <a:pt x="8885" y="41764"/>
                  </a:cubicBezTo>
                  <a:cubicBezTo>
                    <a:pt x="8893" y="41733"/>
                    <a:pt x="8901" y="41703"/>
                    <a:pt x="8910" y="41672"/>
                  </a:cubicBezTo>
                  <a:cubicBezTo>
                    <a:pt x="8911" y="41668"/>
                    <a:pt x="8911" y="41666"/>
                    <a:pt x="8912" y="41663"/>
                  </a:cubicBezTo>
                  <a:cubicBezTo>
                    <a:pt x="8923" y="41619"/>
                    <a:pt x="8934" y="41574"/>
                    <a:pt x="8946" y="41528"/>
                  </a:cubicBezTo>
                  <a:cubicBezTo>
                    <a:pt x="8986" y="41366"/>
                    <a:pt x="9022" y="41203"/>
                    <a:pt x="9057" y="41040"/>
                  </a:cubicBezTo>
                  <a:cubicBezTo>
                    <a:pt x="9091" y="40885"/>
                    <a:pt x="9124" y="40732"/>
                    <a:pt x="9151" y="40576"/>
                  </a:cubicBezTo>
                  <a:cubicBezTo>
                    <a:pt x="9175" y="40433"/>
                    <a:pt x="9199" y="40292"/>
                    <a:pt x="9229" y="40151"/>
                  </a:cubicBezTo>
                  <a:lnTo>
                    <a:pt x="9229" y="40151"/>
                  </a:lnTo>
                  <a:cubicBezTo>
                    <a:pt x="9228" y="40152"/>
                    <a:pt x="9228" y="40152"/>
                    <a:pt x="9228" y="40153"/>
                  </a:cubicBezTo>
                  <a:cubicBezTo>
                    <a:pt x="9246" y="40075"/>
                    <a:pt x="9263" y="39999"/>
                    <a:pt x="9284" y="39922"/>
                  </a:cubicBezTo>
                  <a:cubicBezTo>
                    <a:pt x="9373" y="39593"/>
                    <a:pt x="9458" y="39266"/>
                    <a:pt x="9547" y="38938"/>
                  </a:cubicBezTo>
                  <a:cubicBezTo>
                    <a:pt x="9640" y="38598"/>
                    <a:pt x="9723" y="38255"/>
                    <a:pt x="9810" y="37911"/>
                  </a:cubicBezTo>
                  <a:cubicBezTo>
                    <a:pt x="9856" y="37733"/>
                    <a:pt x="9904" y="37554"/>
                    <a:pt x="9948" y="37375"/>
                  </a:cubicBezTo>
                  <a:cubicBezTo>
                    <a:pt x="9992" y="37200"/>
                    <a:pt x="10031" y="37027"/>
                    <a:pt x="10069" y="36851"/>
                  </a:cubicBezTo>
                  <a:cubicBezTo>
                    <a:pt x="10143" y="36519"/>
                    <a:pt x="10223" y="36190"/>
                    <a:pt x="10296" y="35857"/>
                  </a:cubicBezTo>
                  <a:cubicBezTo>
                    <a:pt x="10352" y="35600"/>
                    <a:pt x="10399" y="35342"/>
                    <a:pt x="10456" y="35085"/>
                  </a:cubicBezTo>
                  <a:cubicBezTo>
                    <a:pt x="10486" y="34952"/>
                    <a:pt x="10517" y="34818"/>
                    <a:pt x="10551" y="34685"/>
                  </a:cubicBezTo>
                  <a:cubicBezTo>
                    <a:pt x="10587" y="34545"/>
                    <a:pt x="10626" y="34405"/>
                    <a:pt x="10665" y="34264"/>
                  </a:cubicBezTo>
                  <a:cubicBezTo>
                    <a:pt x="10743" y="33971"/>
                    <a:pt x="10805" y="33673"/>
                    <a:pt x="10879" y="33378"/>
                  </a:cubicBezTo>
                  <a:cubicBezTo>
                    <a:pt x="10923" y="33211"/>
                    <a:pt x="10969" y="33045"/>
                    <a:pt x="11015" y="32880"/>
                  </a:cubicBezTo>
                  <a:cubicBezTo>
                    <a:pt x="11054" y="32746"/>
                    <a:pt x="11090" y="32611"/>
                    <a:pt x="11129" y="32477"/>
                  </a:cubicBezTo>
                  <a:cubicBezTo>
                    <a:pt x="11176" y="32491"/>
                    <a:pt x="11225" y="32502"/>
                    <a:pt x="11275" y="32511"/>
                  </a:cubicBezTo>
                  <a:cubicBezTo>
                    <a:pt x="11353" y="32526"/>
                    <a:pt x="11433" y="32542"/>
                    <a:pt x="11512" y="32555"/>
                  </a:cubicBezTo>
                  <a:cubicBezTo>
                    <a:pt x="11657" y="32583"/>
                    <a:pt x="11805" y="32602"/>
                    <a:pt x="11950" y="32626"/>
                  </a:cubicBezTo>
                  <a:cubicBezTo>
                    <a:pt x="12086" y="32650"/>
                    <a:pt x="12220" y="32679"/>
                    <a:pt x="12357" y="32698"/>
                  </a:cubicBezTo>
                  <a:cubicBezTo>
                    <a:pt x="12426" y="32707"/>
                    <a:pt x="12494" y="32714"/>
                    <a:pt x="12564" y="32722"/>
                  </a:cubicBezTo>
                  <a:cubicBezTo>
                    <a:pt x="12625" y="32730"/>
                    <a:pt x="12687" y="32734"/>
                    <a:pt x="12747" y="32741"/>
                  </a:cubicBezTo>
                  <a:cubicBezTo>
                    <a:pt x="12814" y="32751"/>
                    <a:pt x="12878" y="32770"/>
                    <a:pt x="12945" y="32779"/>
                  </a:cubicBezTo>
                  <a:cubicBezTo>
                    <a:pt x="12992" y="32786"/>
                    <a:pt x="13036" y="32791"/>
                    <a:pt x="13085" y="32795"/>
                  </a:cubicBezTo>
                  <a:cubicBezTo>
                    <a:pt x="13127" y="32798"/>
                    <a:pt x="13168" y="32801"/>
                    <a:pt x="13211" y="32803"/>
                  </a:cubicBezTo>
                  <a:cubicBezTo>
                    <a:pt x="13226" y="32805"/>
                    <a:pt x="13241" y="32805"/>
                    <a:pt x="13257" y="32805"/>
                  </a:cubicBezTo>
                  <a:lnTo>
                    <a:pt x="13267" y="32805"/>
                  </a:lnTo>
                  <a:cubicBezTo>
                    <a:pt x="13268" y="32908"/>
                    <a:pt x="13270" y="33011"/>
                    <a:pt x="13272" y="33112"/>
                  </a:cubicBezTo>
                  <a:cubicBezTo>
                    <a:pt x="13276" y="33301"/>
                    <a:pt x="13286" y="33489"/>
                    <a:pt x="13293" y="33677"/>
                  </a:cubicBezTo>
                  <a:cubicBezTo>
                    <a:pt x="13302" y="33860"/>
                    <a:pt x="13318" y="34041"/>
                    <a:pt x="13328" y="34225"/>
                  </a:cubicBezTo>
                  <a:cubicBezTo>
                    <a:pt x="13332" y="34313"/>
                    <a:pt x="13337" y="34401"/>
                    <a:pt x="13340" y="34489"/>
                  </a:cubicBezTo>
                  <a:cubicBezTo>
                    <a:pt x="13344" y="34575"/>
                    <a:pt x="13344" y="34658"/>
                    <a:pt x="13346" y="34742"/>
                  </a:cubicBezTo>
                  <a:cubicBezTo>
                    <a:pt x="13350" y="34897"/>
                    <a:pt x="13350" y="35052"/>
                    <a:pt x="13350" y="35207"/>
                  </a:cubicBezTo>
                  <a:cubicBezTo>
                    <a:pt x="13353" y="35579"/>
                    <a:pt x="13354" y="35953"/>
                    <a:pt x="13343" y="36325"/>
                  </a:cubicBezTo>
                  <a:cubicBezTo>
                    <a:pt x="13330" y="36718"/>
                    <a:pt x="13322" y="37114"/>
                    <a:pt x="13319" y="37507"/>
                  </a:cubicBezTo>
                  <a:cubicBezTo>
                    <a:pt x="13318" y="37697"/>
                    <a:pt x="13315" y="37884"/>
                    <a:pt x="13312" y="38074"/>
                  </a:cubicBezTo>
                  <a:cubicBezTo>
                    <a:pt x="13308" y="38265"/>
                    <a:pt x="13303" y="38456"/>
                    <a:pt x="13306" y="38647"/>
                  </a:cubicBezTo>
                  <a:cubicBezTo>
                    <a:pt x="13309" y="38843"/>
                    <a:pt x="13317" y="39039"/>
                    <a:pt x="13323" y="39236"/>
                  </a:cubicBezTo>
                  <a:cubicBezTo>
                    <a:pt x="13328" y="39428"/>
                    <a:pt x="13329" y="39621"/>
                    <a:pt x="13332" y="39812"/>
                  </a:cubicBezTo>
                  <a:cubicBezTo>
                    <a:pt x="13337" y="40189"/>
                    <a:pt x="13329" y="40567"/>
                    <a:pt x="13343" y="40942"/>
                  </a:cubicBezTo>
                  <a:cubicBezTo>
                    <a:pt x="13349" y="41128"/>
                    <a:pt x="13353" y="41312"/>
                    <a:pt x="13356" y="41497"/>
                  </a:cubicBezTo>
                  <a:cubicBezTo>
                    <a:pt x="13359" y="41642"/>
                    <a:pt x="13361" y="41786"/>
                    <a:pt x="13366" y="41933"/>
                  </a:cubicBezTo>
                  <a:lnTo>
                    <a:pt x="13364" y="41933"/>
                  </a:lnTo>
                  <a:lnTo>
                    <a:pt x="13364" y="41975"/>
                  </a:lnTo>
                  <a:cubicBezTo>
                    <a:pt x="13364" y="41992"/>
                    <a:pt x="13364" y="42008"/>
                    <a:pt x="13365" y="42026"/>
                  </a:cubicBezTo>
                  <a:cubicBezTo>
                    <a:pt x="13355" y="42032"/>
                    <a:pt x="13344" y="42038"/>
                    <a:pt x="13333" y="42043"/>
                  </a:cubicBezTo>
                  <a:cubicBezTo>
                    <a:pt x="13281" y="42070"/>
                    <a:pt x="13227" y="42096"/>
                    <a:pt x="13175" y="42124"/>
                  </a:cubicBezTo>
                  <a:cubicBezTo>
                    <a:pt x="13123" y="42152"/>
                    <a:pt x="13067" y="42182"/>
                    <a:pt x="13014" y="42210"/>
                  </a:cubicBezTo>
                  <a:cubicBezTo>
                    <a:pt x="12845" y="42297"/>
                    <a:pt x="12677" y="42385"/>
                    <a:pt x="12512" y="42480"/>
                  </a:cubicBezTo>
                  <a:cubicBezTo>
                    <a:pt x="12369" y="42559"/>
                    <a:pt x="12229" y="42641"/>
                    <a:pt x="12086" y="42717"/>
                  </a:cubicBezTo>
                  <a:cubicBezTo>
                    <a:pt x="12008" y="42760"/>
                    <a:pt x="11930" y="42800"/>
                    <a:pt x="11854" y="42846"/>
                  </a:cubicBezTo>
                  <a:cubicBezTo>
                    <a:pt x="11785" y="42890"/>
                    <a:pt x="11714" y="42934"/>
                    <a:pt x="11645" y="42978"/>
                  </a:cubicBezTo>
                  <a:cubicBezTo>
                    <a:pt x="11610" y="43001"/>
                    <a:pt x="11578" y="43025"/>
                    <a:pt x="11553" y="43060"/>
                  </a:cubicBezTo>
                  <a:cubicBezTo>
                    <a:pt x="11540" y="43080"/>
                    <a:pt x="11527" y="43097"/>
                    <a:pt x="11518" y="43118"/>
                  </a:cubicBezTo>
                  <a:cubicBezTo>
                    <a:pt x="11502" y="43157"/>
                    <a:pt x="11492" y="43204"/>
                    <a:pt x="11488" y="43246"/>
                  </a:cubicBezTo>
                  <a:cubicBezTo>
                    <a:pt x="11483" y="43301"/>
                    <a:pt x="11485" y="43358"/>
                    <a:pt x="11495" y="43414"/>
                  </a:cubicBezTo>
                  <a:cubicBezTo>
                    <a:pt x="11502" y="43452"/>
                    <a:pt x="11508" y="43491"/>
                    <a:pt x="11522" y="43527"/>
                  </a:cubicBezTo>
                  <a:cubicBezTo>
                    <a:pt x="11543" y="43584"/>
                    <a:pt x="11583" y="43632"/>
                    <a:pt x="11630" y="43672"/>
                  </a:cubicBezTo>
                  <a:cubicBezTo>
                    <a:pt x="11686" y="43719"/>
                    <a:pt x="11750" y="43749"/>
                    <a:pt x="11826" y="43760"/>
                  </a:cubicBezTo>
                  <a:cubicBezTo>
                    <a:pt x="11873" y="43766"/>
                    <a:pt x="11922" y="43771"/>
                    <a:pt x="11971" y="43773"/>
                  </a:cubicBezTo>
                  <a:cubicBezTo>
                    <a:pt x="12027" y="43776"/>
                    <a:pt x="12082" y="43776"/>
                    <a:pt x="12136" y="43776"/>
                  </a:cubicBezTo>
                  <a:cubicBezTo>
                    <a:pt x="12230" y="43773"/>
                    <a:pt x="12324" y="43772"/>
                    <a:pt x="12417" y="43770"/>
                  </a:cubicBezTo>
                  <a:cubicBezTo>
                    <a:pt x="12509" y="43766"/>
                    <a:pt x="12601" y="43765"/>
                    <a:pt x="12692" y="43761"/>
                  </a:cubicBezTo>
                  <a:cubicBezTo>
                    <a:pt x="12786" y="43755"/>
                    <a:pt x="12880" y="43749"/>
                    <a:pt x="12974" y="43744"/>
                  </a:cubicBezTo>
                  <a:cubicBezTo>
                    <a:pt x="13054" y="43740"/>
                    <a:pt x="13135" y="43737"/>
                    <a:pt x="13216" y="43737"/>
                  </a:cubicBezTo>
                  <a:cubicBezTo>
                    <a:pt x="13225" y="43737"/>
                    <a:pt x="13235" y="43737"/>
                    <a:pt x="13245" y="43737"/>
                  </a:cubicBezTo>
                  <a:cubicBezTo>
                    <a:pt x="13333" y="43737"/>
                    <a:pt x="13423" y="43740"/>
                    <a:pt x="13513" y="43740"/>
                  </a:cubicBezTo>
                  <a:cubicBezTo>
                    <a:pt x="13554" y="43740"/>
                    <a:pt x="13596" y="43740"/>
                    <a:pt x="13637" y="43740"/>
                  </a:cubicBezTo>
                  <a:cubicBezTo>
                    <a:pt x="13780" y="43740"/>
                    <a:pt x="13923" y="43739"/>
                    <a:pt x="14066" y="43735"/>
                  </a:cubicBezTo>
                  <a:cubicBezTo>
                    <a:pt x="14159" y="43731"/>
                    <a:pt x="14252" y="43730"/>
                    <a:pt x="14345" y="43725"/>
                  </a:cubicBezTo>
                  <a:cubicBezTo>
                    <a:pt x="14439" y="43719"/>
                    <a:pt x="14531" y="43713"/>
                    <a:pt x="14624" y="43709"/>
                  </a:cubicBezTo>
                  <a:cubicBezTo>
                    <a:pt x="14808" y="43703"/>
                    <a:pt x="14992" y="43698"/>
                    <a:pt x="15175" y="43687"/>
                  </a:cubicBezTo>
                  <a:cubicBezTo>
                    <a:pt x="15350" y="43678"/>
                    <a:pt x="15523" y="43663"/>
                    <a:pt x="15697" y="43642"/>
                  </a:cubicBezTo>
                  <a:cubicBezTo>
                    <a:pt x="15773" y="43633"/>
                    <a:pt x="15847" y="43621"/>
                    <a:pt x="15924" y="43610"/>
                  </a:cubicBezTo>
                  <a:cubicBezTo>
                    <a:pt x="15992" y="43598"/>
                    <a:pt x="16058" y="43579"/>
                    <a:pt x="16126" y="43561"/>
                  </a:cubicBezTo>
                  <a:cubicBezTo>
                    <a:pt x="16219" y="43541"/>
                    <a:pt x="16316" y="43525"/>
                    <a:pt x="16404" y="43487"/>
                  </a:cubicBezTo>
                  <a:cubicBezTo>
                    <a:pt x="16437" y="43472"/>
                    <a:pt x="16470" y="43455"/>
                    <a:pt x="16498" y="43435"/>
                  </a:cubicBezTo>
                  <a:cubicBezTo>
                    <a:pt x="16524" y="43416"/>
                    <a:pt x="16548" y="43395"/>
                    <a:pt x="16571" y="43376"/>
                  </a:cubicBezTo>
                  <a:cubicBezTo>
                    <a:pt x="16607" y="43347"/>
                    <a:pt x="16642" y="43317"/>
                    <a:pt x="16672" y="43281"/>
                  </a:cubicBezTo>
                  <a:cubicBezTo>
                    <a:pt x="16707" y="43238"/>
                    <a:pt x="16735" y="43194"/>
                    <a:pt x="16761" y="43147"/>
                  </a:cubicBezTo>
                  <a:cubicBezTo>
                    <a:pt x="16784" y="43105"/>
                    <a:pt x="16800" y="43064"/>
                    <a:pt x="16801" y="43015"/>
                  </a:cubicBezTo>
                  <a:cubicBezTo>
                    <a:pt x="16802" y="42972"/>
                    <a:pt x="16796" y="42929"/>
                    <a:pt x="16789" y="42886"/>
                  </a:cubicBezTo>
                  <a:cubicBezTo>
                    <a:pt x="16782" y="42837"/>
                    <a:pt x="16771" y="42787"/>
                    <a:pt x="16756" y="42740"/>
                  </a:cubicBezTo>
                  <a:cubicBezTo>
                    <a:pt x="16730" y="42652"/>
                    <a:pt x="16709" y="42562"/>
                    <a:pt x="16668" y="42480"/>
                  </a:cubicBezTo>
                  <a:cubicBezTo>
                    <a:pt x="16651" y="42446"/>
                    <a:pt x="16633" y="42413"/>
                    <a:pt x="16619" y="42378"/>
                  </a:cubicBezTo>
                  <a:cubicBezTo>
                    <a:pt x="16607" y="42352"/>
                    <a:pt x="16596" y="42326"/>
                    <a:pt x="16586" y="42300"/>
                  </a:cubicBezTo>
                  <a:cubicBezTo>
                    <a:pt x="16573" y="42264"/>
                    <a:pt x="16552" y="42232"/>
                    <a:pt x="16538" y="42197"/>
                  </a:cubicBezTo>
                  <a:cubicBezTo>
                    <a:pt x="16526" y="42162"/>
                    <a:pt x="16513" y="42127"/>
                    <a:pt x="16501" y="42093"/>
                  </a:cubicBezTo>
                  <a:cubicBezTo>
                    <a:pt x="16492" y="42069"/>
                    <a:pt x="16485" y="42044"/>
                    <a:pt x="16475" y="42023"/>
                  </a:cubicBezTo>
                  <a:cubicBezTo>
                    <a:pt x="16462" y="42000"/>
                    <a:pt x="16449" y="41979"/>
                    <a:pt x="16437" y="41956"/>
                  </a:cubicBezTo>
                  <a:cubicBezTo>
                    <a:pt x="16426" y="41934"/>
                    <a:pt x="16416" y="41912"/>
                    <a:pt x="16408" y="41890"/>
                  </a:cubicBezTo>
                  <a:lnTo>
                    <a:pt x="16408" y="41889"/>
                  </a:lnTo>
                  <a:cubicBezTo>
                    <a:pt x="16406" y="41887"/>
                    <a:pt x="16405" y="41884"/>
                    <a:pt x="16405" y="41882"/>
                  </a:cubicBezTo>
                  <a:cubicBezTo>
                    <a:pt x="16405" y="41881"/>
                    <a:pt x="16405" y="41879"/>
                    <a:pt x="16404" y="41878"/>
                  </a:cubicBezTo>
                  <a:cubicBezTo>
                    <a:pt x="16404" y="41876"/>
                    <a:pt x="16402" y="41874"/>
                    <a:pt x="16402" y="41873"/>
                  </a:cubicBezTo>
                  <a:cubicBezTo>
                    <a:pt x="16399" y="41866"/>
                    <a:pt x="16398" y="41858"/>
                    <a:pt x="16394" y="41851"/>
                  </a:cubicBezTo>
                  <a:cubicBezTo>
                    <a:pt x="16394" y="41845"/>
                    <a:pt x="16393" y="41838"/>
                    <a:pt x="16393" y="41832"/>
                  </a:cubicBezTo>
                  <a:cubicBezTo>
                    <a:pt x="16393" y="41815"/>
                    <a:pt x="16392" y="41797"/>
                    <a:pt x="16392" y="41780"/>
                  </a:cubicBezTo>
                  <a:lnTo>
                    <a:pt x="16392" y="41773"/>
                  </a:lnTo>
                  <a:cubicBezTo>
                    <a:pt x="16390" y="41761"/>
                    <a:pt x="16390" y="41750"/>
                    <a:pt x="16390" y="41740"/>
                  </a:cubicBezTo>
                  <a:lnTo>
                    <a:pt x="16389" y="41740"/>
                  </a:lnTo>
                  <a:lnTo>
                    <a:pt x="16389" y="41725"/>
                  </a:lnTo>
                  <a:cubicBezTo>
                    <a:pt x="16385" y="41609"/>
                    <a:pt x="16384" y="41491"/>
                    <a:pt x="16384" y="41374"/>
                  </a:cubicBezTo>
                  <a:cubicBezTo>
                    <a:pt x="16384" y="41258"/>
                    <a:pt x="16383" y="41141"/>
                    <a:pt x="16385" y="41026"/>
                  </a:cubicBezTo>
                  <a:cubicBezTo>
                    <a:pt x="16387" y="40913"/>
                    <a:pt x="16392" y="40801"/>
                    <a:pt x="16393" y="40689"/>
                  </a:cubicBezTo>
                  <a:cubicBezTo>
                    <a:pt x="16397" y="40504"/>
                    <a:pt x="16397" y="40319"/>
                    <a:pt x="16406" y="40133"/>
                  </a:cubicBezTo>
                  <a:cubicBezTo>
                    <a:pt x="16415" y="39941"/>
                    <a:pt x="16423" y="39748"/>
                    <a:pt x="16431" y="39556"/>
                  </a:cubicBezTo>
                  <a:cubicBezTo>
                    <a:pt x="16441" y="39366"/>
                    <a:pt x="16445" y="39178"/>
                    <a:pt x="16449" y="38988"/>
                  </a:cubicBezTo>
                  <a:cubicBezTo>
                    <a:pt x="16451" y="38807"/>
                    <a:pt x="16446" y="38627"/>
                    <a:pt x="16447" y="38447"/>
                  </a:cubicBezTo>
                  <a:cubicBezTo>
                    <a:pt x="16447" y="38256"/>
                    <a:pt x="16452" y="38066"/>
                    <a:pt x="16459" y="37875"/>
                  </a:cubicBezTo>
                  <a:cubicBezTo>
                    <a:pt x="16465" y="37681"/>
                    <a:pt x="16470" y="37487"/>
                    <a:pt x="16478" y="37292"/>
                  </a:cubicBezTo>
                  <a:cubicBezTo>
                    <a:pt x="16485" y="37109"/>
                    <a:pt x="16497" y="36928"/>
                    <a:pt x="16511" y="36744"/>
                  </a:cubicBezTo>
                  <a:cubicBezTo>
                    <a:pt x="16524" y="36546"/>
                    <a:pt x="16538" y="36348"/>
                    <a:pt x="16547" y="36150"/>
                  </a:cubicBezTo>
                  <a:cubicBezTo>
                    <a:pt x="16554" y="35969"/>
                    <a:pt x="16562" y="35788"/>
                    <a:pt x="16573" y="35608"/>
                  </a:cubicBezTo>
                  <a:cubicBezTo>
                    <a:pt x="16584" y="35412"/>
                    <a:pt x="16595" y="35216"/>
                    <a:pt x="16609" y="35021"/>
                  </a:cubicBezTo>
                  <a:cubicBezTo>
                    <a:pt x="16632" y="34644"/>
                    <a:pt x="16647" y="34268"/>
                    <a:pt x="16676" y="33892"/>
                  </a:cubicBezTo>
                  <a:cubicBezTo>
                    <a:pt x="16683" y="33809"/>
                    <a:pt x="16688" y="33727"/>
                    <a:pt x="16702" y="33645"/>
                  </a:cubicBezTo>
                  <a:cubicBezTo>
                    <a:pt x="16717" y="33645"/>
                    <a:pt x="16731" y="33643"/>
                    <a:pt x="16746" y="33642"/>
                  </a:cubicBezTo>
                  <a:cubicBezTo>
                    <a:pt x="16841" y="33633"/>
                    <a:pt x="16935" y="33621"/>
                    <a:pt x="17028" y="33605"/>
                  </a:cubicBezTo>
                  <a:lnTo>
                    <a:pt x="17318" y="33550"/>
                  </a:lnTo>
                  <a:lnTo>
                    <a:pt x="17856" y="33450"/>
                  </a:lnTo>
                  <a:cubicBezTo>
                    <a:pt x="18033" y="33417"/>
                    <a:pt x="18211" y="33384"/>
                    <a:pt x="18387" y="33352"/>
                  </a:cubicBezTo>
                  <a:cubicBezTo>
                    <a:pt x="18479" y="33335"/>
                    <a:pt x="18571" y="33318"/>
                    <a:pt x="18663" y="33303"/>
                  </a:cubicBezTo>
                  <a:cubicBezTo>
                    <a:pt x="18676" y="33301"/>
                    <a:pt x="18691" y="33298"/>
                    <a:pt x="18706" y="33296"/>
                  </a:cubicBezTo>
                  <a:cubicBezTo>
                    <a:pt x="18730" y="33291"/>
                    <a:pt x="18753" y="33286"/>
                    <a:pt x="18777" y="33279"/>
                  </a:cubicBezTo>
                  <a:lnTo>
                    <a:pt x="18846" y="33263"/>
                  </a:lnTo>
                  <a:cubicBezTo>
                    <a:pt x="18881" y="33256"/>
                    <a:pt x="18916" y="33247"/>
                    <a:pt x="18952" y="33239"/>
                  </a:cubicBezTo>
                  <a:lnTo>
                    <a:pt x="18967" y="33235"/>
                  </a:lnTo>
                  <a:lnTo>
                    <a:pt x="18968" y="33235"/>
                  </a:lnTo>
                  <a:cubicBezTo>
                    <a:pt x="18958" y="33184"/>
                    <a:pt x="18947" y="33132"/>
                    <a:pt x="18937" y="33079"/>
                  </a:cubicBezTo>
                  <a:lnTo>
                    <a:pt x="18933" y="33079"/>
                  </a:lnTo>
                  <a:lnTo>
                    <a:pt x="18933" y="33077"/>
                  </a:lnTo>
                  <a:cubicBezTo>
                    <a:pt x="18932" y="33064"/>
                    <a:pt x="18929" y="33050"/>
                    <a:pt x="18928" y="33036"/>
                  </a:cubicBezTo>
                  <a:cubicBezTo>
                    <a:pt x="18922" y="33002"/>
                    <a:pt x="18915" y="32967"/>
                    <a:pt x="18908" y="32933"/>
                  </a:cubicBezTo>
                  <a:cubicBezTo>
                    <a:pt x="18903" y="32912"/>
                    <a:pt x="18900" y="32892"/>
                    <a:pt x="18897" y="32871"/>
                  </a:cubicBezTo>
                  <a:cubicBezTo>
                    <a:pt x="18896" y="32859"/>
                    <a:pt x="18897" y="32844"/>
                    <a:pt x="18901" y="32833"/>
                  </a:cubicBezTo>
                  <a:cubicBezTo>
                    <a:pt x="18886" y="32730"/>
                    <a:pt x="18871" y="32627"/>
                    <a:pt x="18859" y="32526"/>
                  </a:cubicBezTo>
                  <a:cubicBezTo>
                    <a:pt x="18834" y="32346"/>
                    <a:pt x="18807" y="32165"/>
                    <a:pt x="18778" y="31986"/>
                  </a:cubicBezTo>
                  <a:cubicBezTo>
                    <a:pt x="18721" y="31621"/>
                    <a:pt x="18658" y="31258"/>
                    <a:pt x="18616" y="30893"/>
                  </a:cubicBezTo>
                  <a:cubicBezTo>
                    <a:pt x="18595" y="30708"/>
                    <a:pt x="18578" y="30522"/>
                    <a:pt x="18560" y="30337"/>
                  </a:cubicBezTo>
                  <a:cubicBezTo>
                    <a:pt x="18541" y="30148"/>
                    <a:pt x="18519" y="29955"/>
                    <a:pt x="18495" y="29764"/>
                  </a:cubicBezTo>
                  <a:cubicBezTo>
                    <a:pt x="18474" y="29576"/>
                    <a:pt x="18447" y="29388"/>
                    <a:pt x="18418" y="29200"/>
                  </a:cubicBezTo>
                  <a:cubicBezTo>
                    <a:pt x="18405" y="29111"/>
                    <a:pt x="18387" y="29024"/>
                    <a:pt x="18375" y="28934"/>
                  </a:cubicBezTo>
                  <a:cubicBezTo>
                    <a:pt x="18361" y="28844"/>
                    <a:pt x="18349" y="28753"/>
                    <a:pt x="18339" y="28664"/>
                  </a:cubicBezTo>
                  <a:cubicBezTo>
                    <a:pt x="18291" y="28281"/>
                    <a:pt x="18246" y="27897"/>
                    <a:pt x="18193" y="27515"/>
                  </a:cubicBezTo>
                  <a:cubicBezTo>
                    <a:pt x="18142" y="27153"/>
                    <a:pt x="18101" y="26790"/>
                    <a:pt x="18049" y="26428"/>
                  </a:cubicBezTo>
                  <a:cubicBezTo>
                    <a:pt x="18023" y="26246"/>
                    <a:pt x="17995" y="26063"/>
                    <a:pt x="17968" y="25881"/>
                  </a:cubicBezTo>
                  <a:cubicBezTo>
                    <a:pt x="17940" y="25696"/>
                    <a:pt x="17909" y="25510"/>
                    <a:pt x="17880" y="25324"/>
                  </a:cubicBezTo>
                  <a:cubicBezTo>
                    <a:pt x="17852" y="25134"/>
                    <a:pt x="17830" y="24943"/>
                    <a:pt x="17801" y="24752"/>
                  </a:cubicBezTo>
                  <a:cubicBezTo>
                    <a:pt x="17773" y="24580"/>
                    <a:pt x="17734" y="24409"/>
                    <a:pt x="17699" y="24237"/>
                  </a:cubicBezTo>
                  <a:cubicBezTo>
                    <a:pt x="17696" y="24225"/>
                    <a:pt x="17694" y="24214"/>
                    <a:pt x="17692" y="24200"/>
                  </a:cubicBezTo>
                  <a:cubicBezTo>
                    <a:pt x="17720" y="24173"/>
                    <a:pt x="17745" y="24142"/>
                    <a:pt x="17766" y="24108"/>
                  </a:cubicBezTo>
                  <a:cubicBezTo>
                    <a:pt x="17783" y="24079"/>
                    <a:pt x="17802" y="24046"/>
                    <a:pt x="17814" y="24013"/>
                  </a:cubicBezTo>
                  <a:cubicBezTo>
                    <a:pt x="17830" y="23976"/>
                    <a:pt x="17825" y="23936"/>
                    <a:pt x="17821" y="23896"/>
                  </a:cubicBezTo>
                  <a:cubicBezTo>
                    <a:pt x="17818" y="23871"/>
                    <a:pt x="17817" y="23847"/>
                    <a:pt x="17811" y="23823"/>
                  </a:cubicBezTo>
                  <a:cubicBezTo>
                    <a:pt x="17787" y="23732"/>
                    <a:pt x="17732" y="23653"/>
                    <a:pt x="17688" y="23571"/>
                  </a:cubicBezTo>
                  <a:cubicBezTo>
                    <a:pt x="17669" y="23536"/>
                    <a:pt x="17652" y="23500"/>
                    <a:pt x="17634" y="23466"/>
                  </a:cubicBezTo>
                  <a:cubicBezTo>
                    <a:pt x="17636" y="23438"/>
                    <a:pt x="17637" y="23410"/>
                    <a:pt x="17634" y="23381"/>
                  </a:cubicBezTo>
                  <a:cubicBezTo>
                    <a:pt x="17632" y="23346"/>
                    <a:pt x="17627" y="23310"/>
                    <a:pt x="17625" y="23276"/>
                  </a:cubicBezTo>
                  <a:cubicBezTo>
                    <a:pt x="17621" y="23195"/>
                    <a:pt x="17621" y="23113"/>
                    <a:pt x="17617" y="23033"/>
                  </a:cubicBezTo>
                  <a:cubicBezTo>
                    <a:pt x="17613" y="22945"/>
                    <a:pt x="17605" y="22858"/>
                    <a:pt x="17603" y="22770"/>
                  </a:cubicBezTo>
                  <a:lnTo>
                    <a:pt x="17603" y="22771"/>
                  </a:lnTo>
                  <a:cubicBezTo>
                    <a:pt x="17602" y="22621"/>
                    <a:pt x="17596" y="22473"/>
                    <a:pt x="17595" y="22324"/>
                  </a:cubicBezTo>
                  <a:cubicBezTo>
                    <a:pt x="17594" y="22261"/>
                    <a:pt x="17594" y="22195"/>
                    <a:pt x="17594" y="22132"/>
                  </a:cubicBezTo>
                  <a:cubicBezTo>
                    <a:pt x="17594" y="22089"/>
                    <a:pt x="17594" y="22043"/>
                    <a:pt x="17595" y="22000"/>
                  </a:cubicBezTo>
                  <a:cubicBezTo>
                    <a:pt x="17679" y="21925"/>
                    <a:pt x="17763" y="21849"/>
                    <a:pt x="17850" y="21779"/>
                  </a:cubicBezTo>
                  <a:cubicBezTo>
                    <a:pt x="17971" y="21683"/>
                    <a:pt x="18086" y="21580"/>
                    <a:pt x="18201" y="21480"/>
                  </a:cubicBezTo>
                  <a:cubicBezTo>
                    <a:pt x="18330" y="21368"/>
                    <a:pt x="18459" y="21258"/>
                    <a:pt x="18577" y="21136"/>
                  </a:cubicBezTo>
                  <a:cubicBezTo>
                    <a:pt x="18690" y="21021"/>
                    <a:pt x="18800" y="20902"/>
                    <a:pt x="18903" y="20776"/>
                  </a:cubicBezTo>
                  <a:cubicBezTo>
                    <a:pt x="18999" y="20661"/>
                    <a:pt x="19093" y="20543"/>
                    <a:pt x="19171" y="20417"/>
                  </a:cubicBezTo>
                  <a:cubicBezTo>
                    <a:pt x="19269" y="20260"/>
                    <a:pt x="19356" y="20100"/>
                    <a:pt x="19427" y="19933"/>
                  </a:cubicBezTo>
                  <a:cubicBezTo>
                    <a:pt x="19489" y="19787"/>
                    <a:pt x="19546" y="19638"/>
                    <a:pt x="19593" y="19486"/>
                  </a:cubicBezTo>
                  <a:cubicBezTo>
                    <a:pt x="19639" y="19344"/>
                    <a:pt x="19679" y="19200"/>
                    <a:pt x="19710" y="19055"/>
                  </a:cubicBezTo>
                  <a:cubicBezTo>
                    <a:pt x="19743" y="18898"/>
                    <a:pt x="19764" y="18741"/>
                    <a:pt x="19785" y="18583"/>
                  </a:cubicBezTo>
                  <a:cubicBezTo>
                    <a:pt x="19808" y="18430"/>
                    <a:pt x="19830" y="18275"/>
                    <a:pt x="19846" y="18122"/>
                  </a:cubicBezTo>
                  <a:cubicBezTo>
                    <a:pt x="19861" y="18003"/>
                    <a:pt x="19872" y="17883"/>
                    <a:pt x="19878" y="17764"/>
                  </a:cubicBezTo>
                  <a:cubicBezTo>
                    <a:pt x="19885" y="17626"/>
                    <a:pt x="19886" y="17491"/>
                    <a:pt x="19897" y="17356"/>
                  </a:cubicBezTo>
                  <a:cubicBezTo>
                    <a:pt x="19907" y="17229"/>
                    <a:pt x="19913" y="17102"/>
                    <a:pt x="19909" y="16976"/>
                  </a:cubicBezTo>
                  <a:cubicBezTo>
                    <a:pt x="19918" y="16837"/>
                    <a:pt x="19913" y="16699"/>
                    <a:pt x="19906" y="16561"/>
                  </a:cubicBezTo>
                  <a:cubicBezTo>
                    <a:pt x="19897" y="16410"/>
                    <a:pt x="19891" y="16259"/>
                    <a:pt x="19882" y="16108"/>
                  </a:cubicBezTo>
                  <a:cubicBezTo>
                    <a:pt x="19877" y="16027"/>
                    <a:pt x="19874" y="15945"/>
                    <a:pt x="19868" y="15865"/>
                  </a:cubicBezTo>
                  <a:cubicBezTo>
                    <a:pt x="19862" y="15783"/>
                    <a:pt x="19851" y="15703"/>
                    <a:pt x="19845" y="15623"/>
                  </a:cubicBezTo>
                  <a:cubicBezTo>
                    <a:pt x="19837" y="15538"/>
                    <a:pt x="19835" y="15454"/>
                    <a:pt x="19828" y="15369"/>
                  </a:cubicBezTo>
                  <a:cubicBezTo>
                    <a:pt x="19823" y="15285"/>
                    <a:pt x="19814" y="15202"/>
                    <a:pt x="19809" y="15119"/>
                  </a:cubicBezTo>
                  <a:cubicBezTo>
                    <a:pt x="19804" y="15032"/>
                    <a:pt x="19802" y="14947"/>
                    <a:pt x="19794" y="14861"/>
                  </a:cubicBezTo>
                  <a:cubicBezTo>
                    <a:pt x="19784" y="14777"/>
                    <a:pt x="19773" y="14694"/>
                    <a:pt x="19761" y="14611"/>
                  </a:cubicBezTo>
                  <a:cubicBezTo>
                    <a:pt x="19739" y="14446"/>
                    <a:pt x="19727" y="14279"/>
                    <a:pt x="19701" y="14116"/>
                  </a:cubicBezTo>
                  <a:cubicBezTo>
                    <a:pt x="19688" y="14035"/>
                    <a:pt x="19676" y="13953"/>
                    <a:pt x="19657" y="13875"/>
                  </a:cubicBezTo>
                  <a:cubicBezTo>
                    <a:pt x="19640" y="13802"/>
                    <a:pt x="19620" y="13730"/>
                    <a:pt x="19605" y="13656"/>
                  </a:cubicBezTo>
                  <a:cubicBezTo>
                    <a:pt x="19589" y="13585"/>
                    <a:pt x="19578" y="13513"/>
                    <a:pt x="19561" y="13442"/>
                  </a:cubicBezTo>
                  <a:cubicBezTo>
                    <a:pt x="19546" y="13373"/>
                    <a:pt x="19530" y="13306"/>
                    <a:pt x="19517" y="13236"/>
                  </a:cubicBezTo>
                  <a:cubicBezTo>
                    <a:pt x="19503" y="13168"/>
                    <a:pt x="19487" y="13100"/>
                    <a:pt x="19469" y="13033"/>
                  </a:cubicBezTo>
                  <a:cubicBezTo>
                    <a:pt x="19449" y="12965"/>
                    <a:pt x="19427" y="12895"/>
                    <a:pt x="19407" y="12827"/>
                  </a:cubicBezTo>
                  <a:cubicBezTo>
                    <a:pt x="19383" y="12745"/>
                    <a:pt x="19363" y="12663"/>
                    <a:pt x="19341" y="12583"/>
                  </a:cubicBezTo>
                  <a:cubicBezTo>
                    <a:pt x="19320" y="12507"/>
                    <a:pt x="19299" y="12431"/>
                    <a:pt x="19280" y="12356"/>
                  </a:cubicBezTo>
                  <a:cubicBezTo>
                    <a:pt x="19260" y="12282"/>
                    <a:pt x="19241" y="12208"/>
                    <a:pt x="19214" y="12136"/>
                  </a:cubicBezTo>
                  <a:cubicBezTo>
                    <a:pt x="19191" y="12070"/>
                    <a:pt x="19161" y="12006"/>
                    <a:pt x="19130" y="11943"/>
                  </a:cubicBezTo>
                  <a:cubicBezTo>
                    <a:pt x="19076" y="11831"/>
                    <a:pt x="19017" y="11722"/>
                    <a:pt x="18948" y="11619"/>
                  </a:cubicBezTo>
                  <a:cubicBezTo>
                    <a:pt x="18902" y="11548"/>
                    <a:pt x="18851" y="11479"/>
                    <a:pt x="18791" y="11418"/>
                  </a:cubicBezTo>
                  <a:cubicBezTo>
                    <a:pt x="18756" y="11383"/>
                    <a:pt x="18722" y="11347"/>
                    <a:pt x="18682" y="11319"/>
                  </a:cubicBezTo>
                  <a:cubicBezTo>
                    <a:pt x="18645" y="11293"/>
                    <a:pt x="18605" y="11270"/>
                    <a:pt x="18562" y="11253"/>
                  </a:cubicBezTo>
                  <a:cubicBezTo>
                    <a:pt x="18486" y="11219"/>
                    <a:pt x="18408" y="11197"/>
                    <a:pt x="18326" y="11181"/>
                  </a:cubicBezTo>
                  <a:cubicBezTo>
                    <a:pt x="18253" y="11166"/>
                    <a:pt x="18180" y="11159"/>
                    <a:pt x="18107" y="11142"/>
                  </a:cubicBezTo>
                  <a:lnTo>
                    <a:pt x="18107" y="11142"/>
                  </a:lnTo>
                  <a:cubicBezTo>
                    <a:pt x="18107" y="11142"/>
                    <a:pt x="18107" y="11142"/>
                    <a:pt x="18107" y="11142"/>
                  </a:cubicBezTo>
                  <a:cubicBezTo>
                    <a:pt x="18013" y="11119"/>
                    <a:pt x="17916" y="11101"/>
                    <a:pt x="17820" y="11094"/>
                  </a:cubicBezTo>
                  <a:cubicBezTo>
                    <a:pt x="17733" y="11088"/>
                    <a:pt x="17645" y="11088"/>
                    <a:pt x="17557" y="11088"/>
                  </a:cubicBezTo>
                  <a:cubicBezTo>
                    <a:pt x="17506" y="11086"/>
                    <a:pt x="17453" y="11086"/>
                    <a:pt x="17402" y="11086"/>
                  </a:cubicBezTo>
                  <a:cubicBezTo>
                    <a:pt x="17389" y="11086"/>
                    <a:pt x="17375" y="11085"/>
                    <a:pt x="17361" y="11085"/>
                  </a:cubicBezTo>
                  <a:cubicBezTo>
                    <a:pt x="17344" y="11085"/>
                    <a:pt x="17328" y="11086"/>
                    <a:pt x="17313" y="11090"/>
                  </a:cubicBezTo>
                  <a:lnTo>
                    <a:pt x="17312" y="11089"/>
                  </a:lnTo>
                  <a:cubicBezTo>
                    <a:pt x="17299" y="11074"/>
                    <a:pt x="17291" y="11062"/>
                    <a:pt x="17279" y="11047"/>
                  </a:cubicBezTo>
                  <a:cubicBezTo>
                    <a:pt x="17273" y="11041"/>
                    <a:pt x="17267" y="11033"/>
                    <a:pt x="17262" y="11027"/>
                  </a:cubicBezTo>
                  <a:cubicBezTo>
                    <a:pt x="17239" y="10998"/>
                    <a:pt x="17216" y="10971"/>
                    <a:pt x="17191" y="10943"/>
                  </a:cubicBezTo>
                  <a:cubicBezTo>
                    <a:pt x="17102" y="10838"/>
                    <a:pt x="17005" y="10742"/>
                    <a:pt x="16916" y="10637"/>
                  </a:cubicBezTo>
                  <a:cubicBezTo>
                    <a:pt x="16880" y="10594"/>
                    <a:pt x="16845" y="10552"/>
                    <a:pt x="16809" y="10510"/>
                  </a:cubicBezTo>
                  <a:cubicBezTo>
                    <a:pt x="16788" y="10485"/>
                    <a:pt x="16770" y="10461"/>
                    <a:pt x="16749" y="10437"/>
                  </a:cubicBezTo>
                  <a:cubicBezTo>
                    <a:pt x="16737" y="10423"/>
                    <a:pt x="16725" y="10407"/>
                    <a:pt x="16713" y="10392"/>
                  </a:cubicBezTo>
                  <a:cubicBezTo>
                    <a:pt x="16704" y="10379"/>
                    <a:pt x="16692" y="10367"/>
                    <a:pt x="16683" y="10357"/>
                  </a:cubicBezTo>
                  <a:cubicBezTo>
                    <a:pt x="16648" y="10315"/>
                    <a:pt x="16612" y="10274"/>
                    <a:pt x="16574" y="10234"/>
                  </a:cubicBezTo>
                  <a:cubicBezTo>
                    <a:pt x="16534" y="10193"/>
                    <a:pt x="16492" y="10151"/>
                    <a:pt x="16452" y="10109"/>
                  </a:cubicBezTo>
                  <a:cubicBezTo>
                    <a:pt x="16410" y="10067"/>
                    <a:pt x="16364" y="10027"/>
                    <a:pt x="16319" y="9986"/>
                  </a:cubicBezTo>
                  <a:cubicBezTo>
                    <a:pt x="16229" y="9901"/>
                    <a:pt x="16148" y="9808"/>
                    <a:pt x="16061" y="9720"/>
                  </a:cubicBezTo>
                  <a:cubicBezTo>
                    <a:pt x="15978" y="9636"/>
                    <a:pt x="15895" y="9553"/>
                    <a:pt x="15808" y="9475"/>
                  </a:cubicBezTo>
                  <a:cubicBezTo>
                    <a:pt x="15774" y="9444"/>
                    <a:pt x="15740" y="9411"/>
                    <a:pt x="15707" y="9378"/>
                  </a:cubicBezTo>
                  <a:cubicBezTo>
                    <a:pt x="15695" y="9367"/>
                    <a:pt x="15683" y="9356"/>
                    <a:pt x="15669" y="9346"/>
                  </a:cubicBezTo>
                  <a:cubicBezTo>
                    <a:pt x="15673" y="9321"/>
                    <a:pt x="15677" y="9298"/>
                    <a:pt x="15679" y="9273"/>
                  </a:cubicBezTo>
                  <a:cubicBezTo>
                    <a:pt x="15686" y="9220"/>
                    <a:pt x="15691" y="9166"/>
                    <a:pt x="15698" y="9112"/>
                  </a:cubicBezTo>
                  <a:cubicBezTo>
                    <a:pt x="15714" y="8983"/>
                    <a:pt x="15739" y="8856"/>
                    <a:pt x="15761" y="8727"/>
                  </a:cubicBezTo>
                  <a:cubicBezTo>
                    <a:pt x="15771" y="8668"/>
                    <a:pt x="15782" y="8606"/>
                    <a:pt x="15795" y="8545"/>
                  </a:cubicBezTo>
                  <a:cubicBezTo>
                    <a:pt x="15801" y="8529"/>
                    <a:pt x="15808" y="8516"/>
                    <a:pt x="15816" y="8502"/>
                  </a:cubicBezTo>
                  <a:cubicBezTo>
                    <a:pt x="15846" y="8456"/>
                    <a:pt x="15877" y="8411"/>
                    <a:pt x="15909" y="8365"/>
                  </a:cubicBezTo>
                  <a:cubicBezTo>
                    <a:pt x="15972" y="8286"/>
                    <a:pt x="16039" y="8212"/>
                    <a:pt x="16110" y="8139"/>
                  </a:cubicBezTo>
                  <a:lnTo>
                    <a:pt x="16110" y="8139"/>
                  </a:lnTo>
                  <a:cubicBezTo>
                    <a:pt x="16107" y="8142"/>
                    <a:pt x="16105" y="8144"/>
                    <a:pt x="16103" y="8147"/>
                  </a:cubicBezTo>
                  <a:lnTo>
                    <a:pt x="16103" y="8147"/>
                  </a:lnTo>
                  <a:cubicBezTo>
                    <a:pt x="16158" y="8090"/>
                    <a:pt x="16216" y="8035"/>
                    <a:pt x="16275" y="7979"/>
                  </a:cubicBezTo>
                  <a:cubicBezTo>
                    <a:pt x="16333" y="7921"/>
                    <a:pt x="16393" y="7866"/>
                    <a:pt x="16455" y="7809"/>
                  </a:cubicBezTo>
                  <a:cubicBezTo>
                    <a:pt x="16565" y="7710"/>
                    <a:pt x="16663" y="7595"/>
                    <a:pt x="16755" y="7481"/>
                  </a:cubicBezTo>
                  <a:cubicBezTo>
                    <a:pt x="16802" y="7424"/>
                    <a:pt x="16849" y="7368"/>
                    <a:pt x="16895" y="7311"/>
                  </a:cubicBezTo>
                  <a:cubicBezTo>
                    <a:pt x="16938" y="7255"/>
                    <a:pt x="16979" y="7199"/>
                    <a:pt x="17023" y="7142"/>
                  </a:cubicBezTo>
                  <a:cubicBezTo>
                    <a:pt x="17060" y="7092"/>
                    <a:pt x="17093" y="7039"/>
                    <a:pt x="17129" y="6988"/>
                  </a:cubicBezTo>
                  <a:cubicBezTo>
                    <a:pt x="17141" y="7019"/>
                    <a:pt x="17153" y="7050"/>
                    <a:pt x="17163" y="7083"/>
                  </a:cubicBezTo>
                  <a:cubicBezTo>
                    <a:pt x="17164" y="7085"/>
                    <a:pt x="17164" y="7085"/>
                    <a:pt x="17163" y="7085"/>
                  </a:cubicBezTo>
                  <a:lnTo>
                    <a:pt x="17163" y="7086"/>
                  </a:lnTo>
                  <a:cubicBezTo>
                    <a:pt x="17178" y="7140"/>
                    <a:pt x="17188" y="7193"/>
                    <a:pt x="17198" y="7250"/>
                  </a:cubicBezTo>
                  <a:cubicBezTo>
                    <a:pt x="17212" y="7341"/>
                    <a:pt x="17222" y="7434"/>
                    <a:pt x="17226" y="7527"/>
                  </a:cubicBezTo>
                  <a:cubicBezTo>
                    <a:pt x="17224" y="7648"/>
                    <a:pt x="17211" y="7768"/>
                    <a:pt x="17204" y="7891"/>
                  </a:cubicBezTo>
                  <a:cubicBezTo>
                    <a:pt x="17198" y="8004"/>
                    <a:pt x="17195" y="8118"/>
                    <a:pt x="17185" y="8230"/>
                  </a:cubicBezTo>
                  <a:cubicBezTo>
                    <a:pt x="17162" y="8400"/>
                    <a:pt x="17131" y="8570"/>
                    <a:pt x="17106" y="8740"/>
                  </a:cubicBezTo>
                  <a:cubicBezTo>
                    <a:pt x="17079" y="8920"/>
                    <a:pt x="17045" y="9103"/>
                    <a:pt x="17045" y="9287"/>
                  </a:cubicBezTo>
                  <a:cubicBezTo>
                    <a:pt x="17045" y="9376"/>
                    <a:pt x="17045" y="9465"/>
                    <a:pt x="17060" y="9553"/>
                  </a:cubicBezTo>
                  <a:cubicBezTo>
                    <a:pt x="17067" y="9597"/>
                    <a:pt x="17075" y="9640"/>
                    <a:pt x="17086" y="9684"/>
                  </a:cubicBezTo>
                  <a:cubicBezTo>
                    <a:pt x="17101" y="9741"/>
                    <a:pt x="17119" y="9800"/>
                    <a:pt x="17149" y="9851"/>
                  </a:cubicBezTo>
                  <a:cubicBezTo>
                    <a:pt x="17191" y="9927"/>
                    <a:pt x="17245" y="9992"/>
                    <a:pt x="17312" y="10047"/>
                  </a:cubicBezTo>
                  <a:cubicBezTo>
                    <a:pt x="17358" y="10087"/>
                    <a:pt x="17410" y="10128"/>
                    <a:pt x="17469" y="10144"/>
                  </a:cubicBezTo>
                  <a:cubicBezTo>
                    <a:pt x="17495" y="10154"/>
                    <a:pt x="17523" y="10162"/>
                    <a:pt x="17552" y="10164"/>
                  </a:cubicBezTo>
                  <a:cubicBezTo>
                    <a:pt x="17562" y="10164"/>
                    <a:pt x="17571" y="10165"/>
                    <a:pt x="17579" y="10165"/>
                  </a:cubicBezTo>
                  <a:cubicBezTo>
                    <a:pt x="17593" y="10165"/>
                    <a:pt x="17606" y="10164"/>
                    <a:pt x="17623" y="10162"/>
                  </a:cubicBezTo>
                  <a:cubicBezTo>
                    <a:pt x="17642" y="10161"/>
                    <a:pt x="17659" y="10155"/>
                    <a:pt x="17675" y="10149"/>
                  </a:cubicBezTo>
                  <a:cubicBezTo>
                    <a:pt x="17692" y="10143"/>
                    <a:pt x="17709" y="10135"/>
                    <a:pt x="17721" y="10125"/>
                  </a:cubicBezTo>
                  <a:cubicBezTo>
                    <a:pt x="17735" y="10114"/>
                    <a:pt x="17751" y="10104"/>
                    <a:pt x="17762" y="10092"/>
                  </a:cubicBezTo>
                  <a:cubicBezTo>
                    <a:pt x="17776" y="10074"/>
                    <a:pt x="17787" y="10061"/>
                    <a:pt x="17799" y="10042"/>
                  </a:cubicBezTo>
                  <a:cubicBezTo>
                    <a:pt x="17804" y="10036"/>
                    <a:pt x="17807" y="10030"/>
                    <a:pt x="17810" y="10022"/>
                  </a:cubicBezTo>
                  <a:cubicBezTo>
                    <a:pt x="17830" y="10047"/>
                    <a:pt x="17851" y="10071"/>
                    <a:pt x="17876" y="10092"/>
                  </a:cubicBezTo>
                  <a:cubicBezTo>
                    <a:pt x="17911" y="10121"/>
                    <a:pt x="17947" y="10149"/>
                    <a:pt x="17985" y="10172"/>
                  </a:cubicBezTo>
                  <a:cubicBezTo>
                    <a:pt x="18026" y="10201"/>
                    <a:pt x="18077" y="10219"/>
                    <a:pt x="18129" y="10222"/>
                  </a:cubicBezTo>
                  <a:cubicBezTo>
                    <a:pt x="18133" y="10222"/>
                    <a:pt x="18137" y="10222"/>
                    <a:pt x="18142" y="10222"/>
                  </a:cubicBezTo>
                  <a:cubicBezTo>
                    <a:pt x="18164" y="10222"/>
                    <a:pt x="18188" y="10219"/>
                    <a:pt x="18210" y="10212"/>
                  </a:cubicBezTo>
                  <a:cubicBezTo>
                    <a:pt x="18244" y="10202"/>
                    <a:pt x="18275" y="10190"/>
                    <a:pt x="18304" y="10167"/>
                  </a:cubicBezTo>
                  <a:cubicBezTo>
                    <a:pt x="18325" y="10154"/>
                    <a:pt x="18342" y="10134"/>
                    <a:pt x="18357" y="10114"/>
                  </a:cubicBezTo>
                  <a:cubicBezTo>
                    <a:pt x="18376" y="10090"/>
                    <a:pt x="18393" y="10063"/>
                    <a:pt x="18407" y="10035"/>
                  </a:cubicBezTo>
                  <a:cubicBezTo>
                    <a:pt x="18417" y="10045"/>
                    <a:pt x="18426" y="10054"/>
                    <a:pt x="18438" y="10063"/>
                  </a:cubicBezTo>
                  <a:cubicBezTo>
                    <a:pt x="18462" y="10085"/>
                    <a:pt x="18489" y="10108"/>
                    <a:pt x="18517" y="10126"/>
                  </a:cubicBezTo>
                  <a:cubicBezTo>
                    <a:pt x="18547" y="10144"/>
                    <a:pt x="18577" y="10159"/>
                    <a:pt x="18610" y="10169"/>
                  </a:cubicBezTo>
                  <a:cubicBezTo>
                    <a:pt x="18626" y="10174"/>
                    <a:pt x="18643" y="10176"/>
                    <a:pt x="18660" y="10176"/>
                  </a:cubicBezTo>
                  <a:cubicBezTo>
                    <a:pt x="18677" y="10176"/>
                    <a:pt x="18694" y="10174"/>
                    <a:pt x="18710" y="10172"/>
                  </a:cubicBezTo>
                  <a:cubicBezTo>
                    <a:pt x="18741" y="10170"/>
                    <a:pt x="18777" y="10157"/>
                    <a:pt x="18804" y="10143"/>
                  </a:cubicBezTo>
                  <a:cubicBezTo>
                    <a:pt x="18829" y="10130"/>
                    <a:pt x="18852" y="10112"/>
                    <a:pt x="18872" y="10093"/>
                  </a:cubicBezTo>
                  <a:cubicBezTo>
                    <a:pt x="18914" y="10047"/>
                    <a:pt x="18943" y="9991"/>
                    <a:pt x="18960" y="9932"/>
                  </a:cubicBezTo>
                  <a:cubicBezTo>
                    <a:pt x="18979" y="9861"/>
                    <a:pt x="18990" y="9792"/>
                    <a:pt x="18987" y="9720"/>
                  </a:cubicBezTo>
                  <a:cubicBezTo>
                    <a:pt x="18986" y="9646"/>
                    <a:pt x="18980" y="9573"/>
                    <a:pt x="18979" y="9499"/>
                  </a:cubicBezTo>
                  <a:cubicBezTo>
                    <a:pt x="18979" y="9421"/>
                    <a:pt x="18977" y="9344"/>
                    <a:pt x="18970" y="9264"/>
                  </a:cubicBezTo>
                  <a:cubicBezTo>
                    <a:pt x="18963" y="9185"/>
                    <a:pt x="18955" y="9107"/>
                    <a:pt x="18952" y="9029"/>
                  </a:cubicBezTo>
                  <a:cubicBezTo>
                    <a:pt x="18953" y="8900"/>
                    <a:pt x="18962" y="8772"/>
                    <a:pt x="18974" y="8643"/>
                  </a:cubicBezTo>
                  <a:cubicBezTo>
                    <a:pt x="19006" y="8399"/>
                    <a:pt x="19051" y="8155"/>
                    <a:pt x="19106" y="7915"/>
                  </a:cubicBezTo>
                  <a:cubicBezTo>
                    <a:pt x="19121" y="7859"/>
                    <a:pt x="19137" y="7799"/>
                    <a:pt x="19154" y="7742"/>
                  </a:cubicBezTo>
                  <a:cubicBezTo>
                    <a:pt x="19171" y="7679"/>
                    <a:pt x="19192" y="7617"/>
                    <a:pt x="19212" y="7556"/>
                  </a:cubicBezTo>
                  <a:cubicBezTo>
                    <a:pt x="19248" y="7445"/>
                    <a:pt x="19289" y="7333"/>
                    <a:pt x="19329" y="7223"/>
                  </a:cubicBezTo>
                  <a:cubicBezTo>
                    <a:pt x="19388" y="7050"/>
                    <a:pt x="19449" y="6879"/>
                    <a:pt x="19494" y="6704"/>
                  </a:cubicBezTo>
                  <a:cubicBezTo>
                    <a:pt x="19542" y="6519"/>
                    <a:pt x="19583" y="6333"/>
                    <a:pt x="19618" y="6145"/>
                  </a:cubicBezTo>
                  <a:cubicBezTo>
                    <a:pt x="19637" y="6046"/>
                    <a:pt x="19655" y="5948"/>
                    <a:pt x="19671" y="5848"/>
                  </a:cubicBezTo>
                  <a:cubicBezTo>
                    <a:pt x="19685" y="5759"/>
                    <a:pt x="19697" y="5671"/>
                    <a:pt x="19707" y="5582"/>
                  </a:cubicBezTo>
                  <a:cubicBezTo>
                    <a:pt x="19718" y="5485"/>
                    <a:pt x="19731" y="5388"/>
                    <a:pt x="19739" y="5291"/>
                  </a:cubicBezTo>
                  <a:cubicBezTo>
                    <a:pt x="19747" y="5205"/>
                    <a:pt x="19753" y="5118"/>
                    <a:pt x="19752" y="5032"/>
                  </a:cubicBezTo>
                  <a:lnTo>
                    <a:pt x="19752" y="5028"/>
                  </a:lnTo>
                  <a:lnTo>
                    <a:pt x="19752" y="5027"/>
                  </a:lnTo>
                  <a:lnTo>
                    <a:pt x="19752" y="5025"/>
                  </a:lnTo>
                  <a:cubicBezTo>
                    <a:pt x="19752" y="5010"/>
                    <a:pt x="19753" y="4997"/>
                    <a:pt x="19752" y="4983"/>
                  </a:cubicBezTo>
                  <a:lnTo>
                    <a:pt x="19752" y="4950"/>
                  </a:lnTo>
                  <a:cubicBezTo>
                    <a:pt x="19749" y="4831"/>
                    <a:pt x="19734" y="4710"/>
                    <a:pt x="19718" y="4591"/>
                  </a:cubicBezTo>
                  <a:cubicBezTo>
                    <a:pt x="19705" y="4481"/>
                    <a:pt x="19668" y="4376"/>
                    <a:pt x="19636" y="4269"/>
                  </a:cubicBezTo>
                  <a:cubicBezTo>
                    <a:pt x="19609" y="4180"/>
                    <a:pt x="19580" y="4092"/>
                    <a:pt x="19546" y="4005"/>
                  </a:cubicBezTo>
                  <a:cubicBezTo>
                    <a:pt x="19511" y="3917"/>
                    <a:pt x="19463" y="3836"/>
                    <a:pt x="19412" y="3757"/>
                  </a:cubicBezTo>
                  <a:cubicBezTo>
                    <a:pt x="19362" y="3683"/>
                    <a:pt x="19304" y="3614"/>
                    <a:pt x="19245" y="3549"/>
                  </a:cubicBezTo>
                  <a:cubicBezTo>
                    <a:pt x="19216" y="3515"/>
                    <a:pt x="19183" y="3482"/>
                    <a:pt x="19154" y="3448"/>
                  </a:cubicBezTo>
                  <a:cubicBezTo>
                    <a:pt x="19125" y="3416"/>
                    <a:pt x="19095" y="3382"/>
                    <a:pt x="19063" y="3354"/>
                  </a:cubicBezTo>
                  <a:cubicBezTo>
                    <a:pt x="18995" y="3293"/>
                    <a:pt x="18922" y="3240"/>
                    <a:pt x="18845" y="3189"/>
                  </a:cubicBezTo>
                  <a:cubicBezTo>
                    <a:pt x="18795" y="3154"/>
                    <a:pt x="18743" y="3119"/>
                    <a:pt x="18690" y="3088"/>
                  </a:cubicBezTo>
                  <a:cubicBezTo>
                    <a:pt x="18689" y="3087"/>
                    <a:pt x="18687" y="3086"/>
                    <a:pt x="18686" y="3086"/>
                  </a:cubicBezTo>
                  <a:cubicBezTo>
                    <a:pt x="18674" y="3076"/>
                    <a:pt x="18659" y="3069"/>
                    <a:pt x="18646" y="3061"/>
                  </a:cubicBezTo>
                  <a:lnTo>
                    <a:pt x="18627" y="3049"/>
                  </a:lnTo>
                  <a:cubicBezTo>
                    <a:pt x="18627" y="3048"/>
                    <a:pt x="18625" y="3048"/>
                    <a:pt x="18625" y="3048"/>
                  </a:cubicBezTo>
                  <a:cubicBezTo>
                    <a:pt x="18594" y="3028"/>
                    <a:pt x="18563" y="3005"/>
                    <a:pt x="18531" y="2983"/>
                  </a:cubicBezTo>
                  <a:cubicBezTo>
                    <a:pt x="18526" y="2981"/>
                    <a:pt x="18522" y="2977"/>
                    <a:pt x="18519" y="2973"/>
                  </a:cubicBezTo>
                  <a:lnTo>
                    <a:pt x="18512" y="2967"/>
                  </a:lnTo>
                  <a:lnTo>
                    <a:pt x="18510" y="2964"/>
                  </a:lnTo>
                  <a:cubicBezTo>
                    <a:pt x="18504" y="2902"/>
                    <a:pt x="18495" y="2840"/>
                    <a:pt x="18485" y="2778"/>
                  </a:cubicBezTo>
                  <a:cubicBezTo>
                    <a:pt x="18473" y="2694"/>
                    <a:pt x="18454" y="2611"/>
                    <a:pt x="18437" y="2528"/>
                  </a:cubicBezTo>
                  <a:cubicBezTo>
                    <a:pt x="18416" y="2442"/>
                    <a:pt x="18395" y="2354"/>
                    <a:pt x="18365" y="2269"/>
                  </a:cubicBezTo>
                  <a:cubicBezTo>
                    <a:pt x="18309" y="2106"/>
                    <a:pt x="18241" y="1945"/>
                    <a:pt x="18154" y="1797"/>
                  </a:cubicBezTo>
                  <a:lnTo>
                    <a:pt x="18138" y="1770"/>
                  </a:lnTo>
                  <a:cubicBezTo>
                    <a:pt x="18138" y="1769"/>
                    <a:pt x="18137" y="1767"/>
                    <a:pt x="18135" y="1766"/>
                  </a:cubicBezTo>
                  <a:cubicBezTo>
                    <a:pt x="18115" y="1731"/>
                    <a:pt x="18092" y="1697"/>
                    <a:pt x="18068" y="1662"/>
                  </a:cubicBezTo>
                  <a:cubicBezTo>
                    <a:pt x="18045" y="1627"/>
                    <a:pt x="18023" y="1591"/>
                    <a:pt x="17998" y="1557"/>
                  </a:cubicBezTo>
                  <a:cubicBezTo>
                    <a:pt x="17948" y="1485"/>
                    <a:pt x="17895" y="1418"/>
                    <a:pt x="17840" y="1351"/>
                  </a:cubicBezTo>
                  <a:cubicBezTo>
                    <a:pt x="17762" y="1249"/>
                    <a:pt x="17680" y="1145"/>
                    <a:pt x="17594" y="1051"/>
                  </a:cubicBezTo>
                  <a:cubicBezTo>
                    <a:pt x="17546" y="1001"/>
                    <a:pt x="17498" y="953"/>
                    <a:pt x="17448" y="904"/>
                  </a:cubicBezTo>
                  <a:cubicBezTo>
                    <a:pt x="17396" y="853"/>
                    <a:pt x="17345" y="806"/>
                    <a:pt x="17288" y="763"/>
                  </a:cubicBezTo>
                  <a:cubicBezTo>
                    <a:pt x="17233" y="719"/>
                    <a:pt x="17174" y="681"/>
                    <a:pt x="17117" y="642"/>
                  </a:cubicBezTo>
                  <a:cubicBezTo>
                    <a:pt x="17064" y="606"/>
                    <a:pt x="17009" y="570"/>
                    <a:pt x="16956" y="533"/>
                  </a:cubicBezTo>
                  <a:cubicBezTo>
                    <a:pt x="16841" y="459"/>
                    <a:pt x="16724" y="387"/>
                    <a:pt x="16600" y="330"/>
                  </a:cubicBezTo>
                  <a:cubicBezTo>
                    <a:pt x="16433" y="253"/>
                    <a:pt x="16260" y="195"/>
                    <a:pt x="16084" y="145"/>
                  </a:cubicBezTo>
                  <a:cubicBezTo>
                    <a:pt x="15900" y="95"/>
                    <a:pt x="15716" y="42"/>
                    <a:pt x="15525" y="23"/>
                  </a:cubicBezTo>
                  <a:cubicBezTo>
                    <a:pt x="15340" y="4"/>
                    <a:pt x="15154" y="14"/>
                    <a:pt x="14968" y="5"/>
                  </a:cubicBezTo>
                  <a:cubicBezTo>
                    <a:pt x="14913" y="3"/>
                    <a:pt x="14857" y="0"/>
                    <a:pt x="148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4"/>
            <p:cNvSpPr/>
            <p:nvPr/>
          </p:nvSpPr>
          <p:spPr>
            <a:xfrm>
              <a:off x="1411275" y="4068625"/>
              <a:ext cx="75" cy="25"/>
            </a:xfrm>
            <a:custGeom>
              <a:avLst/>
              <a:gdLst/>
              <a:ahLst/>
              <a:cxnLst/>
              <a:rect l="l" t="t" r="r" b="b"/>
              <a:pathLst>
                <a:path w="3" h="1" extrusionOk="0">
                  <a:moveTo>
                    <a:pt x="2" y="1"/>
                  </a:moveTo>
                  <a:lnTo>
                    <a:pt x="2" y="1"/>
                  </a:lnTo>
                  <a:lnTo>
                    <a:pt x="0" y="1"/>
                  </a:lnTo>
                  <a:close/>
                </a:path>
              </a:pathLst>
            </a:custGeom>
            <a:solidFill>
              <a:srgbClr val="1D1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34"/>
          <p:cNvGrpSpPr/>
          <p:nvPr/>
        </p:nvGrpSpPr>
        <p:grpSpPr>
          <a:xfrm>
            <a:off x="5698253" y="4197758"/>
            <a:ext cx="293693" cy="323399"/>
            <a:chOff x="5668750" y="3383150"/>
            <a:chExt cx="168325" cy="185350"/>
          </a:xfrm>
        </p:grpSpPr>
        <p:sp>
          <p:nvSpPr>
            <p:cNvPr id="1027" name="Google Shape;1027;p34"/>
            <p:cNvSpPr/>
            <p:nvPr/>
          </p:nvSpPr>
          <p:spPr>
            <a:xfrm>
              <a:off x="5683650" y="3405900"/>
              <a:ext cx="139925" cy="143950"/>
            </a:xfrm>
            <a:custGeom>
              <a:avLst/>
              <a:gdLst/>
              <a:ahLst/>
              <a:cxnLst/>
              <a:rect l="l" t="t" r="r" b="b"/>
              <a:pathLst>
                <a:path w="5597" h="5758" extrusionOk="0">
                  <a:moveTo>
                    <a:pt x="2582" y="1"/>
                  </a:moveTo>
                  <a:cubicBezTo>
                    <a:pt x="2569" y="39"/>
                    <a:pt x="2558" y="78"/>
                    <a:pt x="2545" y="117"/>
                  </a:cubicBezTo>
                  <a:cubicBezTo>
                    <a:pt x="2499" y="262"/>
                    <a:pt x="2465" y="410"/>
                    <a:pt x="2413" y="554"/>
                  </a:cubicBezTo>
                  <a:cubicBezTo>
                    <a:pt x="2366" y="685"/>
                    <a:pt x="2308" y="812"/>
                    <a:pt x="2242" y="935"/>
                  </a:cubicBezTo>
                  <a:cubicBezTo>
                    <a:pt x="2196" y="1020"/>
                    <a:pt x="2148" y="1106"/>
                    <a:pt x="2103" y="1193"/>
                  </a:cubicBezTo>
                  <a:cubicBezTo>
                    <a:pt x="2104" y="1191"/>
                    <a:pt x="2104" y="1190"/>
                    <a:pt x="2104" y="1188"/>
                  </a:cubicBezTo>
                  <a:lnTo>
                    <a:pt x="2104" y="1188"/>
                  </a:lnTo>
                  <a:cubicBezTo>
                    <a:pt x="2066" y="1265"/>
                    <a:pt x="2028" y="1340"/>
                    <a:pt x="1990" y="1417"/>
                  </a:cubicBezTo>
                  <a:cubicBezTo>
                    <a:pt x="1952" y="1494"/>
                    <a:pt x="1913" y="1572"/>
                    <a:pt x="1869" y="1648"/>
                  </a:cubicBezTo>
                  <a:cubicBezTo>
                    <a:pt x="1858" y="1668"/>
                    <a:pt x="1845" y="1690"/>
                    <a:pt x="1832" y="1712"/>
                  </a:cubicBezTo>
                  <a:cubicBezTo>
                    <a:pt x="1820" y="1731"/>
                    <a:pt x="1807" y="1748"/>
                    <a:pt x="1793" y="1766"/>
                  </a:cubicBezTo>
                  <a:cubicBezTo>
                    <a:pt x="1766" y="1803"/>
                    <a:pt x="1736" y="1838"/>
                    <a:pt x="1708" y="1871"/>
                  </a:cubicBezTo>
                  <a:cubicBezTo>
                    <a:pt x="1652" y="1937"/>
                    <a:pt x="1591" y="2000"/>
                    <a:pt x="1528" y="2059"/>
                  </a:cubicBezTo>
                  <a:cubicBezTo>
                    <a:pt x="1462" y="2119"/>
                    <a:pt x="1392" y="2175"/>
                    <a:pt x="1324" y="2232"/>
                  </a:cubicBezTo>
                  <a:cubicBezTo>
                    <a:pt x="1260" y="2287"/>
                    <a:pt x="1192" y="2338"/>
                    <a:pt x="1121" y="2385"/>
                  </a:cubicBezTo>
                  <a:cubicBezTo>
                    <a:pt x="1087" y="2407"/>
                    <a:pt x="1054" y="2429"/>
                    <a:pt x="1018" y="2449"/>
                  </a:cubicBezTo>
                  <a:cubicBezTo>
                    <a:pt x="979" y="2470"/>
                    <a:pt x="938" y="2491"/>
                    <a:pt x="896" y="2509"/>
                  </a:cubicBezTo>
                  <a:cubicBezTo>
                    <a:pt x="819" y="2545"/>
                    <a:pt x="740" y="2578"/>
                    <a:pt x="661" y="2610"/>
                  </a:cubicBezTo>
                  <a:cubicBezTo>
                    <a:pt x="601" y="2634"/>
                    <a:pt x="539" y="2660"/>
                    <a:pt x="477" y="2680"/>
                  </a:cubicBezTo>
                  <a:cubicBezTo>
                    <a:pt x="409" y="2700"/>
                    <a:pt x="341" y="2713"/>
                    <a:pt x="271" y="2720"/>
                  </a:cubicBezTo>
                  <a:cubicBezTo>
                    <a:pt x="203" y="2725"/>
                    <a:pt x="133" y="2728"/>
                    <a:pt x="66" y="2737"/>
                  </a:cubicBezTo>
                  <a:cubicBezTo>
                    <a:pt x="44" y="2742"/>
                    <a:pt x="22" y="2743"/>
                    <a:pt x="1" y="2747"/>
                  </a:cubicBezTo>
                  <a:cubicBezTo>
                    <a:pt x="7" y="2749"/>
                    <a:pt x="12" y="2752"/>
                    <a:pt x="18" y="2754"/>
                  </a:cubicBezTo>
                  <a:cubicBezTo>
                    <a:pt x="116" y="2794"/>
                    <a:pt x="218" y="2825"/>
                    <a:pt x="310" y="2878"/>
                  </a:cubicBezTo>
                  <a:cubicBezTo>
                    <a:pt x="395" y="2928"/>
                    <a:pt x="462" y="3000"/>
                    <a:pt x="540" y="3058"/>
                  </a:cubicBezTo>
                  <a:cubicBezTo>
                    <a:pt x="589" y="3093"/>
                    <a:pt x="637" y="3122"/>
                    <a:pt x="687" y="3151"/>
                  </a:cubicBezTo>
                  <a:cubicBezTo>
                    <a:pt x="734" y="3181"/>
                    <a:pt x="781" y="3215"/>
                    <a:pt x="824" y="3249"/>
                  </a:cubicBezTo>
                  <a:cubicBezTo>
                    <a:pt x="869" y="3288"/>
                    <a:pt x="914" y="3327"/>
                    <a:pt x="958" y="3365"/>
                  </a:cubicBezTo>
                  <a:cubicBezTo>
                    <a:pt x="1007" y="3404"/>
                    <a:pt x="1054" y="3443"/>
                    <a:pt x="1106" y="3480"/>
                  </a:cubicBezTo>
                  <a:lnTo>
                    <a:pt x="1105" y="3480"/>
                  </a:lnTo>
                  <a:cubicBezTo>
                    <a:pt x="1175" y="3530"/>
                    <a:pt x="1246" y="3579"/>
                    <a:pt x="1314" y="3630"/>
                  </a:cubicBezTo>
                  <a:cubicBezTo>
                    <a:pt x="1377" y="3680"/>
                    <a:pt x="1437" y="3733"/>
                    <a:pt x="1495" y="3789"/>
                  </a:cubicBezTo>
                  <a:cubicBezTo>
                    <a:pt x="1611" y="3902"/>
                    <a:pt x="1732" y="4010"/>
                    <a:pt x="1834" y="4136"/>
                  </a:cubicBezTo>
                  <a:cubicBezTo>
                    <a:pt x="1886" y="4201"/>
                    <a:pt x="1933" y="4268"/>
                    <a:pt x="1981" y="4335"/>
                  </a:cubicBezTo>
                  <a:cubicBezTo>
                    <a:pt x="2027" y="4399"/>
                    <a:pt x="2072" y="4465"/>
                    <a:pt x="2113" y="4532"/>
                  </a:cubicBezTo>
                  <a:cubicBezTo>
                    <a:pt x="2203" y="4677"/>
                    <a:pt x="2274" y="4831"/>
                    <a:pt x="2337" y="4987"/>
                  </a:cubicBezTo>
                  <a:cubicBezTo>
                    <a:pt x="2389" y="5116"/>
                    <a:pt x="2431" y="5246"/>
                    <a:pt x="2473" y="5378"/>
                  </a:cubicBezTo>
                  <a:cubicBezTo>
                    <a:pt x="2497" y="5460"/>
                    <a:pt x="2526" y="5538"/>
                    <a:pt x="2551" y="5618"/>
                  </a:cubicBezTo>
                  <a:cubicBezTo>
                    <a:pt x="2563" y="5664"/>
                    <a:pt x="2577" y="5711"/>
                    <a:pt x="2589" y="5757"/>
                  </a:cubicBezTo>
                  <a:cubicBezTo>
                    <a:pt x="2593" y="5732"/>
                    <a:pt x="2595" y="5709"/>
                    <a:pt x="2599" y="5684"/>
                  </a:cubicBezTo>
                  <a:cubicBezTo>
                    <a:pt x="2605" y="5638"/>
                    <a:pt x="2613" y="5593"/>
                    <a:pt x="2620" y="5549"/>
                  </a:cubicBezTo>
                  <a:cubicBezTo>
                    <a:pt x="2628" y="5503"/>
                    <a:pt x="2634" y="5456"/>
                    <a:pt x="2646" y="5410"/>
                  </a:cubicBezTo>
                  <a:cubicBezTo>
                    <a:pt x="2687" y="5236"/>
                    <a:pt x="2747" y="5066"/>
                    <a:pt x="2803" y="4895"/>
                  </a:cubicBezTo>
                  <a:cubicBezTo>
                    <a:pt x="2860" y="4726"/>
                    <a:pt x="2920" y="4556"/>
                    <a:pt x="3007" y="4400"/>
                  </a:cubicBezTo>
                  <a:cubicBezTo>
                    <a:pt x="3050" y="4323"/>
                    <a:pt x="3100" y="4250"/>
                    <a:pt x="3151" y="4178"/>
                  </a:cubicBezTo>
                  <a:cubicBezTo>
                    <a:pt x="3201" y="4110"/>
                    <a:pt x="3253" y="4044"/>
                    <a:pt x="3309" y="3981"/>
                  </a:cubicBezTo>
                  <a:cubicBezTo>
                    <a:pt x="3424" y="3851"/>
                    <a:pt x="3542" y="3724"/>
                    <a:pt x="3671" y="3609"/>
                  </a:cubicBezTo>
                  <a:cubicBezTo>
                    <a:pt x="3803" y="3490"/>
                    <a:pt x="3936" y="3371"/>
                    <a:pt x="4079" y="3266"/>
                  </a:cubicBezTo>
                  <a:cubicBezTo>
                    <a:pt x="4221" y="3163"/>
                    <a:pt x="4373" y="3072"/>
                    <a:pt x="4531" y="2994"/>
                  </a:cubicBezTo>
                  <a:cubicBezTo>
                    <a:pt x="4682" y="2919"/>
                    <a:pt x="4841" y="2860"/>
                    <a:pt x="5002" y="2810"/>
                  </a:cubicBezTo>
                  <a:cubicBezTo>
                    <a:pt x="5078" y="2785"/>
                    <a:pt x="5156" y="2766"/>
                    <a:pt x="5235" y="2748"/>
                  </a:cubicBezTo>
                  <a:cubicBezTo>
                    <a:pt x="5318" y="2726"/>
                    <a:pt x="5404" y="2704"/>
                    <a:pt x="5489" y="2682"/>
                  </a:cubicBezTo>
                  <a:cubicBezTo>
                    <a:pt x="5525" y="2672"/>
                    <a:pt x="5560" y="2664"/>
                    <a:pt x="5596" y="2655"/>
                  </a:cubicBezTo>
                  <a:cubicBezTo>
                    <a:pt x="5559" y="2640"/>
                    <a:pt x="5524" y="2624"/>
                    <a:pt x="5487" y="2610"/>
                  </a:cubicBezTo>
                  <a:cubicBezTo>
                    <a:pt x="5431" y="2589"/>
                    <a:pt x="5375" y="2569"/>
                    <a:pt x="5322" y="2547"/>
                  </a:cubicBezTo>
                  <a:cubicBezTo>
                    <a:pt x="5258" y="2525"/>
                    <a:pt x="5194" y="2505"/>
                    <a:pt x="5132" y="2479"/>
                  </a:cubicBezTo>
                  <a:cubicBezTo>
                    <a:pt x="5056" y="2449"/>
                    <a:pt x="4989" y="2405"/>
                    <a:pt x="4922" y="2364"/>
                  </a:cubicBezTo>
                  <a:cubicBezTo>
                    <a:pt x="4859" y="2325"/>
                    <a:pt x="4793" y="2290"/>
                    <a:pt x="4726" y="2253"/>
                  </a:cubicBezTo>
                  <a:cubicBezTo>
                    <a:pt x="4594" y="2183"/>
                    <a:pt x="4463" y="2107"/>
                    <a:pt x="4341" y="2020"/>
                  </a:cubicBezTo>
                  <a:cubicBezTo>
                    <a:pt x="4212" y="1928"/>
                    <a:pt x="4090" y="1825"/>
                    <a:pt x="3966" y="1727"/>
                  </a:cubicBezTo>
                  <a:cubicBezTo>
                    <a:pt x="3877" y="1654"/>
                    <a:pt x="3785" y="1585"/>
                    <a:pt x="3692" y="1515"/>
                  </a:cubicBezTo>
                  <a:cubicBezTo>
                    <a:pt x="3596" y="1442"/>
                    <a:pt x="3505" y="1366"/>
                    <a:pt x="3415" y="1289"/>
                  </a:cubicBezTo>
                  <a:cubicBezTo>
                    <a:pt x="3335" y="1218"/>
                    <a:pt x="3249" y="1147"/>
                    <a:pt x="3176" y="1067"/>
                  </a:cubicBezTo>
                  <a:cubicBezTo>
                    <a:pt x="3100" y="986"/>
                    <a:pt x="3039" y="895"/>
                    <a:pt x="2980" y="803"/>
                  </a:cubicBezTo>
                  <a:cubicBezTo>
                    <a:pt x="2932" y="729"/>
                    <a:pt x="2881" y="658"/>
                    <a:pt x="2832" y="583"/>
                  </a:cubicBezTo>
                  <a:cubicBezTo>
                    <a:pt x="2793" y="522"/>
                    <a:pt x="2758" y="456"/>
                    <a:pt x="2726" y="390"/>
                  </a:cubicBezTo>
                  <a:cubicBezTo>
                    <a:pt x="2685" y="307"/>
                    <a:pt x="2647" y="221"/>
                    <a:pt x="2619" y="135"/>
                  </a:cubicBezTo>
                  <a:cubicBezTo>
                    <a:pt x="2603" y="89"/>
                    <a:pt x="2592" y="45"/>
                    <a:pt x="25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4"/>
            <p:cNvSpPr/>
            <p:nvPr/>
          </p:nvSpPr>
          <p:spPr>
            <a:xfrm>
              <a:off x="5681100" y="3469600"/>
              <a:ext cx="143000" cy="49925"/>
            </a:xfrm>
            <a:custGeom>
              <a:avLst/>
              <a:gdLst/>
              <a:ahLst/>
              <a:cxnLst/>
              <a:rect l="l" t="t" r="r" b="b"/>
              <a:pathLst>
                <a:path w="5720" h="1997" extrusionOk="0">
                  <a:moveTo>
                    <a:pt x="5623" y="1"/>
                  </a:moveTo>
                  <a:cubicBezTo>
                    <a:pt x="5619" y="1"/>
                    <a:pt x="5615" y="1"/>
                    <a:pt x="5610" y="2"/>
                  </a:cubicBezTo>
                  <a:cubicBezTo>
                    <a:pt x="5547" y="8"/>
                    <a:pt x="5484" y="25"/>
                    <a:pt x="5422" y="38"/>
                  </a:cubicBezTo>
                  <a:cubicBezTo>
                    <a:pt x="5363" y="50"/>
                    <a:pt x="5303" y="58"/>
                    <a:pt x="5243" y="67"/>
                  </a:cubicBezTo>
                  <a:cubicBezTo>
                    <a:pt x="5110" y="85"/>
                    <a:pt x="4981" y="121"/>
                    <a:pt x="4848" y="141"/>
                  </a:cubicBezTo>
                  <a:cubicBezTo>
                    <a:pt x="4716" y="159"/>
                    <a:pt x="4582" y="178"/>
                    <a:pt x="4449" y="199"/>
                  </a:cubicBezTo>
                  <a:cubicBezTo>
                    <a:pt x="4381" y="209"/>
                    <a:pt x="4313" y="220"/>
                    <a:pt x="4244" y="230"/>
                  </a:cubicBezTo>
                  <a:cubicBezTo>
                    <a:pt x="4169" y="241"/>
                    <a:pt x="4092" y="250"/>
                    <a:pt x="4016" y="261"/>
                  </a:cubicBezTo>
                  <a:cubicBezTo>
                    <a:pt x="3948" y="271"/>
                    <a:pt x="3878" y="281"/>
                    <a:pt x="3809" y="292"/>
                  </a:cubicBezTo>
                  <a:cubicBezTo>
                    <a:pt x="3733" y="302"/>
                    <a:pt x="3656" y="310"/>
                    <a:pt x="3578" y="321"/>
                  </a:cubicBezTo>
                  <a:cubicBezTo>
                    <a:pt x="3492" y="331"/>
                    <a:pt x="3405" y="340"/>
                    <a:pt x="3318" y="349"/>
                  </a:cubicBezTo>
                  <a:cubicBezTo>
                    <a:pt x="3232" y="360"/>
                    <a:pt x="3143" y="371"/>
                    <a:pt x="3056" y="380"/>
                  </a:cubicBezTo>
                  <a:cubicBezTo>
                    <a:pt x="2853" y="398"/>
                    <a:pt x="2646" y="401"/>
                    <a:pt x="2440" y="405"/>
                  </a:cubicBezTo>
                  <a:cubicBezTo>
                    <a:pt x="2393" y="406"/>
                    <a:pt x="2345" y="406"/>
                    <a:pt x="2298" y="406"/>
                  </a:cubicBezTo>
                  <a:cubicBezTo>
                    <a:pt x="2251" y="406"/>
                    <a:pt x="2204" y="406"/>
                    <a:pt x="2156" y="406"/>
                  </a:cubicBezTo>
                  <a:cubicBezTo>
                    <a:pt x="2099" y="406"/>
                    <a:pt x="2042" y="407"/>
                    <a:pt x="1985" y="407"/>
                  </a:cubicBezTo>
                  <a:cubicBezTo>
                    <a:pt x="1943" y="407"/>
                    <a:pt x="1900" y="407"/>
                    <a:pt x="1858" y="405"/>
                  </a:cubicBezTo>
                  <a:cubicBezTo>
                    <a:pt x="1783" y="402"/>
                    <a:pt x="1709" y="397"/>
                    <a:pt x="1635" y="397"/>
                  </a:cubicBezTo>
                  <a:cubicBezTo>
                    <a:pt x="1585" y="397"/>
                    <a:pt x="1534" y="399"/>
                    <a:pt x="1484" y="399"/>
                  </a:cubicBezTo>
                  <a:cubicBezTo>
                    <a:pt x="1467" y="399"/>
                    <a:pt x="1451" y="398"/>
                    <a:pt x="1434" y="398"/>
                  </a:cubicBezTo>
                  <a:cubicBezTo>
                    <a:pt x="1338" y="393"/>
                    <a:pt x="1244" y="375"/>
                    <a:pt x="1150" y="361"/>
                  </a:cubicBezTo>
                  <a:cubicBezTo>
                    <a:pt x="1054" y="345"/>
                    <a:pt x="957" y="334"/>
                    <a:pt x="862" y="317"/>
                  </a:cubicBezTo>
                  <a:cubicBezTo>
                    <a:pt x="733" y="294"/>
                    <a:pt x="605" y="267"/>
                    <a:pt x="476" y="236"/>
                  </a:cubicBezTo>
                  <a:cubicBezTo>
                    <a:pt x="409" y="219"/>
                    <a:pt x="341" y="202"/>
                    <a:pt x="274" y="188"/>
                  </a:cubicBezTo>
                  <a:cubicBezTo>
                    <a:pt x="222" y="176"/>
                    <a:pt x="170" y="169"/>
                    <a:pt x="119" y="155"/>
                  </a:cubicBezTo>
                  <a:cubicBezTo>
                    <a:pt x="112" y="154"/>
                    <a:pt x="106" y="153"/>
                    <a:pt x="99" y="153"/>
                  </a:cubicBezTo>
                  <a:cubicBezTo>
                    <a:pt x="59" y="153"/>
                    <a:pt x="21" y="181"/>
                    <a:pt x="12" y="220"/>
                  </a:cubicBezTo>
                  <a:cubicBezTo>
                    <a:pt x="0" y="268"/>
                    <a:pt x="30" y="315"/>
                    <a:pt x="77" y="328"/>
                  </a:cubicBezTo>
                  <a:cubicBezTo>
                    <a:pt x="100" y="334"/>
                    <a:pt x="126" y="339"/>
                    <a:pt x="152" y="345"/>
                  </a:cubicBezTo>
                  <a:cubicBezTo>
                    <a:pt x="159" y="352"/>
                    <a:pt x="165" y="357"/>
                    <a:pt x="173" y="361"/>
                  </a:cubicBezTo>
                  <a:cubicBezTo>
                    <a:pt x="197" y="376"/>
                    <a:pt x="223" y="391"/>
                    <a:pt x="249" y="405"/>
                  </a:cubicBezTo>
                  <a:cubicBezTo>
                    <a:pt x="271" y="418"/>
                    <a:pt x="296" y="427"/>
                    <a:pt x="319" y="437"/>
                  </a:cubicBezTo>
                  <a:cubicBezTo>
                    <a:pt x="363" y="458"/>
                    <a:pt x="404" y="483"/>
                    <a:pt x="448" y="504"/>
                  </a:cubicBezTo>
                  <a:cubicBezTo>
                    <a:pt x="493" y="526"/>
                    <a:pt x="537" y="550"/>
                    <a:pt x="579" y="575"/>
                  </a:cubicBezTo>
                  <a:cubicBezTo>
                    <a:pt x="627" y="604"/>
                    <a:pt x="675" y="634"/>
                    <a:pt x="724" y="662"/>
                  </a:cubicBezTo>
                  <a:cubicBezTo>
                    <a:pt x="773" y="690"/>
                    <a:pt x="822" y="717"/>
                    <a:pt x="869" y="747"/>
                  </a:cubicBezTo>
                  <a:cubicBezTo>
                    <a:pt x="869" y="747"/>
                    <a:pt x="871" y="747"/>
                    <a:pt x="871" y="748"/>
                  </a:cubicBezTo>
                  <a:cubicBezTo>
                    <a:pt x="914" y="776"/>
                    <a:pt x="952" y="804"/>
                    <a:pt x="991" y="834"/>
                  </a:cubicBezTo>
                  <a:cubicBezTo>
                    <a:pt x="1036" y="875"/>
                    <a:pt x="1081" y="915"/>
                    <a:pt x="1127" y="953"/>
                  </a:cubicBezTo>
                  <a:cubicBezTo>
                    <a:pt x="1197" y="1011"/>
                    <a:pt x="1265" y="1073"/>
                    <a:pt x="1334" y="1133"/>
                  </a:cubicBezTo>
                  <a:cubicBezTo>
                    <a:pt x="1369" y="1163"/>
                    <a:pt x="1404" y="1194"/>
                    <a:pt x="1437" y="1227"/>
                  </a:cubicBezTo>
                  <a:cubicBezTo>
                    <a:pt x="1468" y="1258"/>
                    <a:pt x="1498" y="1290"/>
                    <a:pt x="1529" y="1321"/>
                  </a:cubicBezTo>
                  <a:cubicBezTo>
                    <a:pt x="1587" y="1379"/>
                    <a:pt x="1647" y="1433"/>
                    <a:pt x="1707" y="1489"/>
                  </a:cubicBezTo>
                  <a:cubicBezTo>
                    <a:pt x="1740" y="1521"/>
                    <a:pt x="1775" y="1552"/>
                    <a:pt x="1810" y="1582"/>
                  </a:cubicBezTo>
                  <a:cubicBezTo>
                    <a:pt x="1841" y="1608"/>
                    <a:pt x="1872" y="1634"/>
                    <a:pt x="1901" y="1663"/>
                  </a:cubicBezTo>
                  <a:cubicBezTo>
                    <a:pt x="1957" y="1717"/>
                    <a:pt x="2010" y="1774"/>
                    <a:pt x="2064" y="1829"/>
                  </a:cubicBezTo>
                  <a:cubicBezTo>
                    <a:pt x="2066" y="1831"/>
                    <a:pt x="2068" y="1835"/>
                    <a:pt x="2071" y="1836"/>
                  </a:cubicBezTo>
                  <a:cubicBezTo>
                    <a:pt x="2051" y="1852"/>
                    <a:pt x="2040" y="1877"/>
                    <a:pt x="2041" y="1904"/>
                  </a:cubicBezTo>
                  <a:cubicBezTo>
                    <a:pt x="2043" y="1933"/>
                    <a:pt x="2054" y="1959"/>
                    <a:pt x="2077" y="1976"/>
                  </a:cubicBezTo>
                  <a:cubicBezTo>
                    <a:pt x="2101" y="1993"/>
                    <a:pt x="2131" y="1996"/>
                    <a:pt x="2162" y="1996"/>
                  </a:cubicBezTo>
                  <a:cubicBezTo>
                    <a:pt x="2175" y="1996"/>
                    <a:pt x="2187" y="1996"/>
                    <a:pt x="2200" y="1995"/>
                  </a:cubicBezTo>
                  <a:cubicBezTo>
                    <a:pt x="2239" y="1994"/>
                    <a:pt x="2279" y="1994"/>
                    <a:pt x="2318" y="1994"/>
                  </a:cubicBezTo>
                  <a:cubicBezTo>
                    <a:pt x="2372" y="1994"/>
                    <a:pt x="2426" y="1995"/>
                    <a:pt x="2480" y="1995"/>
                  </a:cubicBezTo>
                  <a:cubicBezTo>
                    <a:pt x="2497" y="1995"/>
                    <a:pt x="2514" y="1995"/>
                    <a:pt x="2531" y="1994"/>
                  </a:cubicBezTo>
                  <a:lnTo>
                    <a:pt x="2581" y="1994"/>
                  </a:lnTo>
                  <a:cubicBezTo>
                    <a:pt x="2619" y="1992"/>
                    <a:pt x="2657" y="1991"/>
                    <a:pt x="2695" y="1987"/>
                  </a:cubicBezTo>
                  <a:cubicBezTo>
                    <a:pt x="2732" y="1985"/>
                    <a:pt x="2770" y="1981"/>
                    <a:pt x="2807" y="1978"/>
                  </a:cubicBezTo>
                  <a:cubicBezTo>
                    <a:pt x="2845" y="1974"/>
                    <a:pt x="2884" y="1969"/>
                    <a:pt x="2921" y="1960"/>
                  </a:cubicBezTo>
                  <a:cubicBezTo>
                    <a:pt x="2926" y="1959"/>
                    <a:pt x="2931" y="1959"/>
                    <a:pt x="2936" y="1958"/>
                  </a:cubicBezTo>
                  <a:cubicBezTo>
                    <a:pt x="2992" y="1948"/>
                    <a:pt x="3047" y="1936"/>
                    <a:pt x="3104" y="1926"/>
                  </a:cubicBezTo>
                  <a:cubicBezTo>
                    <a:pt x="3123" y="1922"/>
                    <a:pt x="3143" y="1919"/>
                    <a:pt x="3162" y="1916"/>
                  </a:cubicBezTo>
                  <a:cubicBezTo>
                    <a:pt x="3210" y="1906"/>
                    <a:pt x="3243" y="1864"/>
                    <a:pt x="3236" y="1814"/>
                  </a:cubicBezTo>
                  <a:cubicBezTo>
                    <a:pt x="3235" y="1809"/>
                    <a:pt x="3233" y="1803"/>
                    <a:pt x="3231" y="1797"/>
                  </a:cubicBezTo>
                  <a:cubicBezTo>
                    <a:pt x="3236" y="1792"/>
                    <a:pt x="3240" y="1787"/>
                    <a:pt x="3243" y="1780"/>
                  </a:cubicBezTo>
                  <a:cubicBezTo>
                    <a:pt x="3247" y="1774"/>
                    <a:pt x="3250" y="1766"/>
                    <a:pt x="3251" y="1759"/>
                  </a:cubicBezTo>
                  <a:lnTo>
                    <a:pt x="3251" y="1761"/>
                  </a:lnTo>
                  <a:cubicBezTo>
                    <a:pt x="3251" y="1759"/>
                    <a:pt x="3252" y="1759"/>
                    <a:pt x="3251" y="1758"/>
                  </a:cubicBezTo>
                  <a:cubicBezTo>
                    <a:pt x="3255" y="1753"/>
                    <a:pt x="3258" y="1747"/>
                    <a:pt x="3261" y="1741"/>
                  </a:cubicBezTo>
                  <a:cubicBezTo>
                    <a:pt x="3287" y="1704"/>
                    <a:pt x="3312" y="1669"/>
                    <a:pt x="3335" y="1630"/>
                  </a:cubicBezTo>
                  <a:cubicBezTo>
                    <a:pt x="3361" y="1589"/>
                    <a:pt x="3385" y="1547"/>
                    <a:pt x="3411" y="1504"/>
                  </a:cubicBezTo>
                  <a:cubicBezTo>
                    <a:pt x="3411" y="1503"/>
                    <a:pt x="3412" y="1503"/>
                    <a:pt x="3412" y="1503"/>
                  </a:cubicBezTo>
                  <a:cubicBezTo>
                    <a:pt x="3428" y="1479"/>
                    <a:pt x="3444" y="1459"/>
                    <a:pt x="3462" y="1437"/>
                  </a:cubicBezTo>
                  <a:cubicBezTo>
                    <a:pt x="3489" y="1406"/>
                    <a:pt x="3516" y="1377"/>
                    <a:pt x="3547" y="1349"/>
                  </a:cubicBezTo>
                  <a:cubicBezTo>
                    <a:pt x="3638" y="1268"/>
                    <a:pt x="3723" y="1181"/>
                    <a:pt x="3808" y="1097"/>
                  </a:cubicBezTo>
                  <a:cubicBezTo>
                    <a:pt x="3892" y="1013"/>
                    <a:pt x="3969" y="921"/>
                    <a:pt x="4056" y="840"/>
                  </a:cubicBezTo>
                  <a:cubicBezTo>
                    <a:pt x="4094" y="805"/>
                    <a:pt x="4134" y="774"/>
                    <a:pt x="4175" y="743"/>
                  </a:cubicBezTo>
                  <a:cubicBezTo>
                    <a:pt x="4211" y="719"/>
                    <a:pt x="4249" y="695"/>
                    <a:pt x="4289" y="674"/>
                  </a:cubicBezTo>
                  <a:cubicBezTo>
                    <a:pt x="4330" y="654"/>
                    <a:pt x="4368" y="633"/>
                    <a:pt x="4408" y="614"/>
                  </a:cubicBezTo>
                  <a:cubicBezTo>
                    <a:pt x="4448" y="593"/>
                    <a:pt x="4486" y="570"/>
                    <a:pt x="4526" y="549"/>
                  </a:cubicBezTo>
                  <a:cubicBezTo>
                    <a:pt x="4554" y="534"/>
                    <a:pt x="4584" y="520"/>
                    <a:pt x="4615" y="508"/>
                  </a:cubicBezTo>
                  <a:cubicBezTo>
                    <a:pt x="4697" y="478"/>
                    <a:pt x="4781" y="454"/>
                    <a:pt x="4865" y="430"/>
                  </a:cubicBezTo>
                  <a:cubicBezTo>
                    <a:pt x="4901" y="420"/>
                    <a:pt x="4934" y="407"/>
                    <a:pt x="4969" y="395"/>
                  </a:cubicBezTo>
                  <a:cubicBezTo>
                    <a:pt x="4987" y="389"/>
                    <a:pt x="5006" y="381"/>
                    <a:pt x="5021" y="373"/>
                  </a:cubicBezTo>
                  <a:cubicBezTo>
                    <a:pt x="5053" y="355"/>
                    <a:pt x="5067" y="316"/>
                    <a:pt x="5061" y="279"/>
                  </a:cubicBezTo>
                  <a:cubicBezTo>
                    <a:pt x="5136" y="264"/>
                    <a:pt x="5209" y="249"/>
                    <a:pt x="5284" y="238"/>
                  </a:cubicBezTo>
                  <a:cubicBezTo>
                    <a:pt x="5342" y="231"/>
                    <a:pt x="5402" y="221"/>
                    <a:pt x="5460" y="210"/>
                  </a:cubicBezTo>
                  <a:cubicBezTo>
                    <a:pt x="5518" y="197"/>
                    <a:pt x="5579" y="180"/>
                    <a:pt x="5640" y="175"/>
                  </a:cubicBezTo>
                  <a:cubicBezTo>
                    <a:pt x="5688" y="170"/>
                    <a:pt x="5720" y="118"/>
                    <a:pt x="5712" y="73"/>
                  </a:cubicBezTo>
                  <a:cubicBezTo>
                    <a:pt x="5704" y="29"/>
                    <a:pt x="5666" y="1"/>
                    <a:pt x="5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4"/>
            <p:cNvSpPr/>
            <p:nvPr/>
          </p:nvSpPr>
          <p:spPr>
            <a:xfrm>
              <a:off x="5747800" y="3465050"/>
              <a:ext cx="4475" cy="4450"/>
            </a:xfrm>
            <a:custGeom>
              <a:avLst/>
              <a:gdLst/>
              <a:ahLst/>
              <a:cxnLst/>
              <a:rect l="l" t="t" r="r" b="b"/>
              <a:pathLst>
                <a:path w="179" h="178" extrusionOk="0">
                  <a:moveTo>
                    <a:pt x="90" y="1"/>
                  </a:moveTo>
                  <a:cubicBezTo>
                    <a:pt x="89" y="1"/>
                    <a:pt x="88" y="1"/>
                    <a:pt x="88" y="1"/>
                  </a:cubicBezTo>
                  <a:cubicBezTo>
                    <a:pt x="38" y="2"/>
                    <a:pt x="0" y="43"/>
                    <a:pt x="1" y="92"/>
                  </a:cubicBezTo>
                  <a:cubicBezTo>
                    <a:pt x="1" y="138"/>
                    <a:pt x="40" y="178"/>
                    <a:pt x="88" y="178"/>
                  </a:cubicBezTo>
                  <a:cubicBezTo>
                    <a:pt x="89" y="178"/>
                    <a:pt x="91" y="178"/>
                    <a:pt x="92" y="177"/>
                  </a:cubicBezTo>
                  <a:cubicBezTo>
                    <a:pt x="140" y="176"/>
                    <a:pt x="179" y="135"/>
                    <a:pt x="178" y="88"/>
                  </a:cubicBezTo>
                  <a:cubicBezTo>
                    <a:pt x="177" y="40"/>
                    <a:pt x="136" y="1"/>
                    <a:pt x="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4"/>
            <p:cNvSpPr/>
            <p:nvPr/>
          </p:nvSpPr>
          <p:spPr>
            <a:xfrm>
              <a:off x="5755375" y="3464400"/>
              <a:ext cx="4500" cy="4425"/>
            </a:xfrm>
            <a:custGeom>
              <a:avLst/>
              <a:gdLst/>
              <a:ahLst/>
              <a:cxnLst/>
              <a:rect l="l" t="t" r="r" b="b"/>
              <a:pathLst>
                <a:path w="180" h="177" extrusionOk="0">
                  <a:moveTo>
                    <a:pt x="90" y="0"/>
                  </a:moveTo>
                  <a:cubicBezTo>
                    <a:pt x="89" y="0"/>
                    <a:pt x="89" y="0"/>
                    <a:pt x="88" y="0"/>
                  </a:cubicBezTo>
                  <a:cubicBezTo>
                    <a:pt x="39" y="1"/>
                    <a:pt x="0" y="42"/>
                    <a:pt x="2" y="91"/>
                  </a:cubicBezTo>
                  <a:cubicBezTo>
                    <a:pt x="3" y="139"/>
                    <a:pt x="43" y="177"/>
                    <a:pt x="89" y="177"/>
                  </a:cubicBezTo>
                  <a:cubicBezTo>
                    <a:pt x="90" y="177"/>
                    <a:pt x="91"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4"/>
            <p:cNvSpPr/>
            <p:nvPr/>
          </p:nvSpPr>
          <p:spPr>
            <a:xfrm>
              <a:off x="5750475" y="3458725"/>
              <a:ext cx="4475" cy="4425"/>
            </a:xfrm>
            <a:custGeom>
              <a:avLst/>
              <a:gdLst/>
              <a:ahLst/>
              <a:cxnLst/>
              <a:rect l="l" t="t" r="r" b="b"/>
              <a:pathLst>
                <a:path w="179" h="177" extrusionOk="0">
                  <a:moveTo>
                    <a:pt x="90" y="0"/>
                  </a:moveTo>
                  <a:cubicBezTo>
                    <a:pt x="89" y="0"/>
                    <a:pt x="89" y="0"/>
                    <a:pt x="88" y="0"/>
                  </a:cubicBezTo>
                  <a:cubicBezTo>
                    <a:pt x="39" y="1"/>
                    <a:pt x="0" y="42"/>
                    <a:pt x="1" y="91"/>
                  </a:cubicBezTo>
                  <a:cubicBezTo>
                    <a:pt x="2" y="138"/>
                    <a:pt x="42" y="177"/>
                    <a:pt x="88" y="177"/>
                  </a:cubicBezTo>
                  <a:cubicBezTo>
                    <a:pt x="89" y="177"/>
                    <a:pt x="90"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4"/>
            <p:cNvSpPr/>
            <p:nvPr/>
          </p:nvSpPr>
          <p:spPr>
            <a:xfrm>
              <a:off x="5715150" y="3470650"/>
              <a:ext cx="4525" cy="4450"/>
            </a:xfrm>
            <a:custGeom>
              <a:avLst/>
              <a:gdLst/>
              <a:ahLst/>
              <a:cxnLst/>
              <a:rect l="l" t="t" r="r" b="b"/>
              <a:pathLst>
                <a:path w="181" h="178" extrusionOk="0">
                  <a:moveTo>
                    <a:pt x="92" y="1"/>
                  </a:moveTo>
                  <a:cubicBezTo>
                    <a:pt x="91" y="1"/>
                    <a:pt x="90" y="1"/>
                    <a:pt x="88" y="1"/>
                  </a:cubicBezTo>
                  <a:cubicBezTo>
                    <a:pt x="39" y="2"/>
                    <a:pt x="1" y="43"/>
                    <a:pt x="2" y="91"/>
                  </a:cubicBezTo>
                  <a:cubicBezTo>
                    <a:pt x="2" y="138"/>
                    <a:pt x="42" y="177"/>
                    <a:pt x="91" y="177"/>
                  </a:cubicBezTo>
                  <a:cubicBezTo>
                    <a:pt x="91" y="177"/>
                    <a:pt x="92" y="177"/>
                    <a:pt x="92" y="177"/>
                  </a:cubicBezTo>
                  <a:cubicBezTo>
                    <a:pt x="141" y="176"/>
                    <a:pt x="180" y="135"/>
                    <a:pt x="178" y="87"/>
                  </a:cubicBezTo>
                  <a:cubicBezTo>
                    <a:pt x="177" y="39"/>
                    <a:pt x="138"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4"/>
            <p:cNvSpPr/>
            <p:nvPr/>
          </p:nvSpPr>
          <p:spPr>
            <a:xfrm>
              <a:off x="5788875" y="3463475"/>
              <a:ext cx="4500" cy="4425"/>
            </a:xfrm>
            <a:custGeom>
              <a:avLst/>
              <a:gdLst/>
              <a:ahLst/>
              <a:cxnLst/>
              <a:rect l="l" t="t" r="r" b="b"/>
              <a:pathLst>
                <a:path w="180" h="177" extrusionOk="0">
                  <a:moveTo>
                    <a:pt x="90" y="0"/>
                  </a:moveTo>
                  <a:cubicBezTo>
                    <a:pt x="89" y="0"/>
                    <a:pt x="88" y="0"/>
                    <a:pt x="88" y="0"/>
                  </a:cubicBezTo>
                  <a:cubicBezTo>
                    <a:pt x="39" y="1"/>
                    <a:pt x="0" y="42"/>
                    <a:pt x="2" y="90"/>
                  </a:cubicBezTo>
                  <a:cubicBezTo>
                    <a:pt x="2" y="139"/>
                    <a:pt x="42" y="177"/>
                    <a:pt x="90" y="177"/>
                  </a:cubicBezTo>
                  <a:cubicBezTo>
                    <a:pt x="91" y="177"/>
                    <a:pt x="91" y="177"/>
                    <a:pt x="92" y="176"/>
                  </a:cubicBezTo>
                  <a:cubicBezTo>
                    <a:pt x="141" y="175"/>
                    <a:pt x="180" y="134"/>
                    <a:pt x="179" y="86"/>
                  </a:cubicBezTo>
                  <a:cubicBezTo>
                    <a:pt x="178"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5729075" y="3403625"/>
              <a:ext cx="47000" cy="43825"/>
            </a:xfrm>
            <a:custGeom>
              <a:avLst/>
              <a:gdLst/>
              <a:ahLst/>
              <a:cxnLst/>
              <a:rect l="l" t="t" r="r" b="b"/>
              <a:pathLst>
                <a:path w="1880" h="1753" extrusionOk="0">
                  <a:moveTo>
                    <a:pt x="1105" y="735"/>
                  </a:moveTo>
                  <a:cubicBezTo>
                    <a:pt x="1105" y="735"/>
                    <a:pt x="1105" y="735"/>
                    <a:pt x="1105" y="735"/>
                  </a:cubicBezTo>
                  <a:lnTo>
                    <a:pt x="1105" y="735"/>
                  </a:lnTo>
                  <a:cubicBezTo>
                    <a:pt x="1105" y="735"/>
                    <a:pt x="1105" y="735"/>
                    <a:pt x="1105" y="735"/>
                  </a:cubicBezTo>
                  <a:close/>
                  <a:moveTo>
                    <a:pt x="708" y="0"/>
                  </a:moveTo>
                  <a:cubicBezTo>
                    <a:pt x="698" y="0"/>
                    <a:pt x="688" y="2"/>
                    <a:pt x="678" y="6"/>
                  </a:cubicBezTo>
                  <a:cubicBezTo>
                    <a:pt x="648" y="17"/>
                    <a:pt x="627" y="43"/>
                    <a:pt x="621" y="74"/>
                  </a:cubicBezTo>
                  <a:cubicBezTo>
                    <a:pt x="617" y="92"/>
                    <a:pt x="616" y="107"/>
                    <a:pt x="615" y="124"/>
                  </a:cubicBezTo>
                  <a:lnTo>
                    <a:pt x="615" y="123"/>
                  </a:lnTo>
                  <a:cubicBezTo>
                    <a:pt x="602" y="227"/>
                    <a:pt x="584" y="329"/>
                    <a:pt x="562" y="430"/>
                  </a:cubicBezTo>
                  <a:cubicBezTo>
                    <a:pt x="543" y="508"/>
                    <a:pt x="522" y="585"/>
                    <a:pt x="498" y="662"/>
                  </a:cubicBezTo>
                  <a:cubicBezTo>
                    <a:pt x="496" y="672"/>
                    <a:pt x="493" y="681"/>
                    <a:pt x="489" y="690"/>
                  </a:cubicBezTo>
                  <a:cubicBezTo>
                    <a:pt x="468" y="697"/>
                    <a:pt x="452" y="713"/>
                    <a:pt x="443" y="734"/>
                  </a:cubicBezTo>
                  <a:cubicBezTo>
                    <a:pt x="430" y="760"/>
                    <a:pt x="433" y="791"/>
                    <a:pt x="446" y="816"/>
                  </a:cubicBezTo>
                  <a:cubicBezTo>
                    <a:pt x="437" y="836"/>
                    <a:pt x="430" y="858"/>
                    <a:pt x="423" y="879"/>
                  </a:cubicBezTo>
                  <a:lnTo>
                    <a:pt x="423" y="879"/>
                  </a:lnTo>
                  <a:cubicBezTo>
                    <a:pt x="413" y="904"/>
                    <a:pt x="401" y="927"/>
                    <a:pt x="389" y="950"/>
                  </a:cubicBezTo>
                  <a:cubicBezTo>
                    <a:pt x="367" y="987"/>
                    <a:pt x="342" y="1024"/>
                    <a:pt x="317" y="1060"/>
                  </a:cubicBezTo>
                  <a:cubicBezTo>
                    <a:pt x="297" y="1085"/>
                    <a:pt x="281" y="1114"/>
                    <a:pt x="266" y="1143"/>
                  </a:cubicBezTo>
                  <a:cubicBezTo>
                    <a:pt x="243" y="1193"/>
                    <a:pt x="225" y="1244"/>
                    <a:pt x="199" y="1293"/>
                  </a:cubicBezTo>
                  <a:cubicBezTo>
                    <a:pt x="192" y="1305"/>
                    <a:pt x="185" y="1317"/>
                    <a:pt x="177" y="1327"/>
                  </a:cubicBezTo>
                  <a:cubicBezTo>
                    <a:pt x="163" y="1343"/>
                    <a:pt x="151" y="1361"/>
                    <a:pt x="136" y="1378"/>
                  </a:cubicBezTo>
                  <a:cubicBezTo>
                    <a:pt x="125" y="1393"/>
                    <a:pt x="112" y="1405"/>
                    <a:pt x="105" y="1422"/>
                  </a:cubicBezTo>
                  <a:cubicBezTo>
                    <a:pt x="104" y="1425"/>
                    <a:pt x="102" y="1429"/>
                    <a:pt x="101" y="1431"/>
                  </a:cubicBezTo>
                  <a:cubicBezTo>
                    <a:pt x="75" y="1436"/>
                    <a:pt x="50" y="1455"/>
                    <a:pt x="39" y="1480"/>
                  </a:cubicBezTo>
                  <a:cubicBezTo>
                    <a:pt x="18" y="1523"/>
                    <a:pt x="42" y="1585"/>
                    <a:pt x="91" y="1596"/>
                  </a:cubicBezTo>
                  <a:cubicBezTo>
                    <a:pt x="95" y="1598"/>
                    <a:pt x="99" y="1599"/>
                    <a:pt x="102" y="1599"/>
                  </a:cubicBezTo>
                  <a:cubicBezTo>
                    <a:pt x="126" y="1606"/>
                    <a:pt x="147" y="1612"/>
                    <a:pt x="171" y="1619"/>
                  </a:cubicBezTo>
                  <a:cubicBezTo>
                    <a:pt x="157" y="1619"/>
                    <a:pt x="143" y="1620"/>
                    <a:pt x="130" y="1621"/>
                  </a:cubicBezTo>
                  <a:cubicBezTo>
                    <a:pt x="123" y="1610"/>
                    <a:pt x="112" y="1601"/>
                    <a:pt x="99" y="1599"/>
                  </a:cubicBezTo>
                  <a:cubicBezTo>
                    <a:pt x="93" y="1598"/>
                    <a:pt x="87" y="1598"/>
                    <a:pt x="82" y="1598"/>
                  </a:cubicBezTo>
                  <a:cubicBezTo>
                    <a:pt x="65" y="1598"/>
                    <a:pt x="50" y="1602"/>
                    <a:pt x="35" y="1612"/>
                  </a:cubicBezTo>
                  <a:cubicBezTo>
                    <a:pt x="24" y="1620"/>
                    <a:pt x="13" y="1630"/>
                    <a:pt x="8" y="1643"/>
                  </a:cubicBezTo>
                  <a:cubicBezTo>
                    <a:pt x="1" y="1662"/>
                    <a:pt x="4" y="1683"/>
                    <a:pt x="19" y="1697"/>
                  </a:cubicBezTo>
                  <a:cubicBezTo>
                    <a:pt x="34" y="1709"/>
                    <a:pt x="55" y="1712"/>
                    <a:pt x="71" y="1717"/>
                  </a:cubicBezTo>
                  <a:cubicBezTo>
                    <a:pt x="86" y="1720"/>
                    <a:pt x="100" y="1723"/>
                    <a:pt x="114" y="1725"/>
                  </a:cubicBezTo>
                  <a:cubicBezTo>
                    <a:pt x="188" y="1736"/>
                    <a:pt x="262" y="1744"/>
                    <a:pt x="337" y="1746"/>
                  </a:cubicBezTo>
                  <a:cubicBezTo>
                    <a:pt x="412" y="1750"/>
                    <a:pt x="487" y="1752"/>
                    <a:pt x="563" y="1752"/>
                  </a:cubicBezTo>
                  <a:cubicBezTo>
                    <a:pt x="591" y="1752"/>
                    <a:pt x="620" y="1752"/>
                    <a:pt x="648" y="1751"/>
                  </a:cubicBezTo>
                  <a:cubicBezTo>
                    <a:pt x="705" y="1750"/>
                    <a:pt x="762" y="1748"/>
                    <a:pt x="819" y="1743"/>
                  </a:cubicBezTo>
                  <a:cubicBezTo>
                    <a:pt x="901" y="1736"/>
                    <a:pt x="981" y="1727"/>
                    <a:pt x="1061" y="1718"/>
                  </a:cubicBezTo>
                  <a:cubicBezTo>
                    <a:pt x="1137" y="1709"/>
                    <a:pt x="1210" y="1692"/>
                    <a:pt x="1287" y="1679"/>
                  </a:cubicBezTo>
                  <a:cubicBezTo>
                    <a:pt x="1337" y="1672"/>
                    <a:pt x="1389" y="1665"/>
                    <a:pt x="1438" y="1653"/>
                  </a:cubicBezTo>
                  <a:cubicBezTo>
                    <a:pt x="1492" y="1642"/>
                    <a:pt x="1544" y="1630"/>
                    <a:pt x="1596" y="1621"/>
                  </a:cubicBezTo>
                  <a:lnTo>
                    <a:pt x="1596" y="1621"/>
                  </a:lnTo>
                  <a:cubicBezTo>
                    <a:pt x="1592" y="1622"/>
                    <a:pt x="1588" y="1622"/>
                    <a:pt x="1585" y="1624"/>
                  </a:cubicBezTo>
                  <a:cubicBezTo>
                    <a:pt x="1635" y="1616"/>
                    <a:pt x="1688" y="1609"/>
                    <a:pt x="1736" y="1594"/>
                  </a:cubicBezTo>
                  <a:cubicBezTo>
                    <a:pt x="1746" y="1591"/>
                    <a:pt x="1753" y="1588"/>
                    <a:pt x="1763" y="1583"/>
                  </a:cubicBezTo>
                  <a:cubicBezTo>
                    <a:pt x="1774" y="1583"/>
                    <a:pt x="1786" y="1583"/>
                    <a:pt x="1798" y="1580"/>
                  </a:cubicBezTo>
                  <a:cubicBezTo>
                    <a:pt x="1820" y="1576"/>
                    <a:pt x="1841" y="1567"/>
                    <a:pt x="1856" y="1549"/>
                  </a:cubicBezTo>
                  <a:cubicBezTo>
                    <a:pt x="1872" y="1531"/>
                    <a:pt x="1879" y="1507"/>
                    <a:pt x="1877" y="1483"/>
                  </a:cubicBezTo>
                  <a:cubicBezTo>
                    <a:pt x="1870" y="1444"/>
                    <a:pt x="1832" y="1406"/>
                    <a:pt x="1790" y="1406"/>
                  </a:cubicBezTo>
                  <a:cubicBezTo>
                    <a:pt x="1786" y="1406"/>
                    <a:pt x="1782" y="1407"/>
                    <a:pt x="1778" y="1407"/>
                  </a:cubicBezTo>
                  <a:cubicBezTo>
                    <a:pt x="1766" y="1408"/>
                    <a:pt x="1752" y="1410"/>
                    <a:pt x="1740" y="1410"/>
                  </a:cubicBezTo>
                  <a:cubicBezTo>
                    <a:pt x="1724" y="1389"/>
                    <a:pt x="1703" y="1374"/>
                    <a:pt x="1680" y="1361"/>
                  </a:cubicBezTo>
                  <a:cubicBezTo>
                    <a:pt x="1651" y="1341"/>
                    <a:pt x="1622" y="1322"/>
                    <a:pt x="1594" y="1302"/>
                  </a:cubicBezTo>
                  <a:lnTo>
                    <a:pt x="1594" y="1302"/>
                  </a:lnTo>
                  <a:cubicBezTo>
                    <a:pt x="1596" y="1305"/>
                    <a:pt x="1600" y="1307"/>
                    <a:pt x="1603" y="1310"/>
                  </a:cubicBezTo>
                  <a:cubicBezTo>
                    <a:pt x="1570" y="1285"/>
                    <a:pt x="1538" y="1260"/>
                    <a:pt x="1505" y="1232"/>
                  </a:cubicBezTo>
                  <a:cubicBezTo>
                    <a:pt x="1481" y="1211"/>
                    <a:pt x="1457" y="1189"/>
                    <a:pt x="1432" y="1166"/>
                  </a:cubicBezTo>
                  <a:lnTo>
                    <a:pt x="1432" y="1166"/>
                  </a:lnTo>
                  <a:cubicBezTo>
                    <a:pt x="1405" y="1138"/>
                    <a:pt x="1377" y="1109"/>
                    <a:pt x="1351" y="1080"/>
                  </a:cubicBezTo>
                  <a:cubicBezTo>
                    <a:pt x="1328" y="1054"/>
                    <a:pt x="1304" y="1027"/>
                    <a:pt x="1283" y="1001"/>
                  </a:cubicBezTo>
                  <a:lnTo>
                    <a:pt x="1283" y="1001"/>
                  </a:lnTo>
                  <a:lnTo>
                    <a:pt x="1285" y="1002"/>
                  </a:lnTo>
                  <a:cubicBezTo>
                    <a:pt x="1283" y="1001"/>
                    <a:pt x="1283" y="1000"/>
                    <a:pt x="1282" y="1000"/>
                  </a:cubicBezTo>
                  <a:cubicBezTo>
                    <a:pt x="1281" y="998"/>
                    <a:pt x="1277" y="996"/>
                    <a:pt x="1276" y="993"/>
                  </a:cubicBezTo>
                  <a:lnTo>
                    <a:pt x="1276" y="993"/>
                  </a:lnTo>
                  <a:lnTo>
                    <a:pt x="1280" y="996"/>
                  </a:lnTo>
                  <a:cubicBezTo>
                    <a:pt x="1249" y="953"/>
                    <a:pt x="1216" y="910"/>
                    <a:pt x="1188" y="866"/>
                  </a:cubicBezTo>
                  <a:cubicBezTo>
                    <a:pt x="1161" y="824"/>
                    <a:pt x="1137" y="784"/>
                    <a:pt x="1111" y="744"/>
                  </a:cubicBezTo>
                  <a:lnTo>
                    <a:pt x="1111" y="744"/>
                  </a:lnTo>
                  <a:cubicBezTo>
                    <a:pt x="1111" y="744"/>
                    <a:pt x="1111" y="744"/>
                    <a:pt x="1111" y="744"/>
                  </a:cubicBezTo>
                  <a:cubicBezTo>
                    <a:pt x="1057" y="651"/>
                    <a:pt x="1004" y="558"/>
                    <a:pt x="960" y="461"/>
                  </a:cubicBezTo>
                  <a:cubicBezTo>
                    <a:pt x="929" y="388"/>
                    <a:pt x="899" y="314"/>
                    <a:pt x="869" y="239"/>
                  </a:cubicBezTo>
                  <a:cubicBezTo>
                    <a:pt x="853" y="201"/>
                    <a:pt x="837" y="164"/>
                    <a:pt x="821" y="126"/>
                  </a:cubicBezTo>
                  <a:cubicBezTo>
                    <a:pt x="807" y="94"/>
                    <a:pt x="797" y="57"/>
                    <a:pt x="773" y="30"/>
                  </a:cubicBezTo>
                  <a:cubicBezTo>
                    <a:pt x="757" y="10"/>
                    <a:pt x="733"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4"/>
            <p:cNvSpPr/>
            <p:nvPr/>
          </p:nvSpPr>
          <p:spPr>
            <a:xfrm>
              <a:off x="5668750" y="3383150"/>
              <a:ext cx="168325" cy="185350"/>
            </a:xfrm>
            <a:custGeom>
              <a:avLst/>
              <a:gdLst/>
              <a:ahLst/>
              <a:cxnLst/>
              <a:rect l="l" t="t" r="r" b="b"/>
              <a:pathLst>
                <a:path w="6733" h="7414" extrusionOk="0">
                  <a:moveTo>
                    <a:pt x="2701" y="2102"/>
                  </a:moveTo>
                  <a:cubicBezTo>
                    <a:pt x="2700" y="2103"/>
                    <a:pt x="2700" y="2103"/>
                    <a:pt x="2700" y="2104"/>
                  </a:cubicBezTo>
                  <a:cubicBezTo>
                    <a:pt x="2700" y="2103"/>
                    <a:pt x="2700" y="2103"/>
                    <a:pt x="2701" y="2102"/>
                  </a:cubicBezTo>
                  <a:close/>
                  <a:moveTo>
                    <a:pt x="4939" y="4211"/>
                  </a:moveTo>
                  <a:lnTo>
                    <a:pt x="4939" y="4211"/>
                  </a:lnTo>
                  <a:cubicBezTo>
                    <a:pt x="4939" y="4211"/>
                    <a:pt x="4938" y="4211"/>
                    <a:pt x="4938" y="4212"/>
                  </a:cubicBezTo>
                  <a:lnTo>
                    <a:pt x="4938" y="4212"/>
                  </a:lnTo>
                  <a:cubicBezTo>
                    <a:pt x="4938" y="4212"/>
                    <a:pt x="4939" y="4211"/>
                    <a:pt x="4939" y="4211"/>
                  </a:cubicBezTo>
                  <a:close/>
                  <a:moveTo>
                    <a:pt x="1691" y="4600"/>
                  </a:moveTo>
                  <a:cubicBezTo>
                    <a:pt x="1693" y="4602"/>
                    <a:pt x="1695" y="4603"/>
                    <a:pt x="1697" y="4604"/>
                  </a:cubicBezTo>
                  <a:cubicBezTo>
                    <a:pt x="1694" y="4603"/>
                    <a:pt x="1693" y="4602"/>
                    <a:pt x="1691" y="4600"/>
                  </a:cubicBezTo>
                  <a:close/>
                  <a:moveTo>
                    <a:pt x="2674" y="5752"/>
                  </a:moveTo>
                  <a:cubicBezTo>
                    <a:pt x="2674" y="5752"/>
                    <a:pt x="2674" y="5753"/>
                    <a:pt x="2675" y="5754"/>
                  </a:cubicBezTo>
                  <a:lnTo>
                    <a:pt x="2675" y="5754"/>
                  </a:lnTo>
                  <a:cubicBezTo>
                    <a:pt x="2674" y="5753"/>
                    <a:pt x="2674" y="5752"/>
                    <a:pt x="2674" y="5752"/>
                  </a:cubicBezTo>
                  <a:close/>
                  <a:moveTo>
                    <a:pt x="2946" y="6488"/>
                  </a:moveTo>
                  <a:lnTo>
                    <a:pt x="2946" y="6488"/>
                  </a:lnTo>
                  <a:cubicBezTo>
                    <a:pt x="2947" y="6488"/>
                    <a:pt x="2947" y="6488"/>
                    <a:pt x="2947" y="6489"/>
                  </a:cubicBezTo>
                  <a:lnTo>
                    <a:pt x="2947" y="6489"/>
                  </a:lnTo>
                  <a:cubicBezTo>
                    <a:pt x="2947" y="6488"/>
                    <a:pt x="2947" y="6488"/>
                    <a:pt x="2946" y="6488"/>
                  </a:cubicBezTo>
                  <a:close/>
                  <a:moveTo>
                    <a:pt x="2947" y="6489"/>
                  </a:moveTo>
                  <a:lnTo>
                    <a:pt x="2947" y="6489"/>
                  </a:lnTo>
                  <a:cubicBezTo>
                    <a:pt x="2947" y="6489"/>
                    <a:pt x="2947" y="6490"/>
                    <a:pt x="2947" y="6490"/>
                  </a:cubicBezTo>
                  <a:lnTo>
                    <a:pt x="2947" y="6490"/>
                  </a:lnTo>
                  <a:cubicBezTo>
                    <a:pt x="2947" y="6490"/>
                    <a:pt x="2947" y="6489"/>
                    <a:pt x="2947" y="6489"/>
                  </a:cubicBezTo>
                  <a:close/>
                  <a:moveTo>
                    <a:pt x="3179" y="912"/>
                  </a:moveTo>
                  <a:cubicBezTo>
                    <a:pt x="3189" y="957"/>
                    <a:pt x="3200" y="1000"/>
                    <a:pt x="3216" y="1046"/>
                  </a:cubicBezTo>
                  <a:cubicBezTo>
                    <a:pt x="3245" y="1134"/>
                    <a:pt x="3282" y="1218"/>
                    <a:pt x="3323" y="1301"/>
                  </a:cubicBezTo>
                  <a:cubicBezTo>
                    <a:pt x="3355" y="1367"/>
                    <a:pt x="3390" y="1433"/>
                    <a:pt x="3430" y="1495"/>
                  </a:cubicBezTo>
                  <a:cubicBezTo>
                    <a:pt x="3478" y="1569"/>
                    <a:pt x="3529" y="1640"/>
                    <a:pt x="3577" y="1714"/>
                  </a:cubicBezTo>
                  <a:cubicBezTo>
                    <a:pt x="3637" y="1806"/>
                    <a:pt x="3697" y="1897"/>
                    <a:pt x="3773" y="1979"/>
                  </a:cubicBezTo>
                  <a:cubicBezTo>
                    <a:pt x="3846" y="2058"/>
                    <a:pt x="3932" y="2129"/>
                    <a:pt x="4013" y="2201"/>
                  </a:cubicBezTo>
                  <a:cubicBezTo>
                    <a:pt x="4102" y="2278"/>
                    <a:pt x="4194" y="2353"/>
                    <a:pt x="4289" y="2426"/>
                  </a:cubicBezTo>
                  <a:cubicBezTo>
                    <a:pt x="4382" y="2497"/>
                    <a:pt x="4474" y="2567"/>
                    <a:pt x="4564" y="2639"/>
                  </a:cubicBezTo>
                  <a:cubicBezTo>
                    <a:pt x="4687" y="2737"/>
                    <a:pt x="4809" y="2840"/>
                    <a:pt x="4938" y="2931"/>
                  </a:cubicBezTo>
                  <a:cubicBezTo>
                    <a:pt x="5061" y="3018"/>
                    <a:pt x="5191" y="3094"/>
                    <a:pt x="5324" y="3166"/>
                  </a:cubicBezTo>
                  <a:cubicBezTo>
                    <a:pt x="5391" y="3202"/>
                    <a:pt x="5456" y="3236"/>
                    <a:pt x="5520" y="3275"/>
                  </a:cubicBezTo>
                  <a:cubicBezTo>
                    <a:pt x="5587" y="3316"/>
                    <a:pt x="5654" y="3360"/>
                    <a:pt x="5729" y="3391"/>
                  </a:cubicBezTo>
                  <a:cubicBezTo>
                    <a:pt x="5791" y="3416"/>
                    <a:pt x="5856" y="3436"/>
                    <a:pt x="5919" y="3458"/>
                  </a:cubicBezTo>
                  <a:cubicBezTo>
                    <a:pt x="5974" y="3477"/>
                    <a:pt x="6031" y="3497"/>
                    <a:pt x="6085" y="3517"/>
                  </a:cubicBezTo>
                  <a:cubicBezTo>
                    <a:pt x="6122" y="3532"/>
                    <a:pt x="6157" y="3548"/>
                    <a:pt x="6194" y="3563"/>
                  </a:cubicBezTo>
                  <a:cubicBezTo>
                    <a:pt x="6196" y="3563"/>
                    <a:pt x="6197" y="3564"/>
                    <a:pt x="6198" y="3564"/>
                  </a:cubicBezTo>
                  <a:cubicBezTo>
                    <a:pt x="6159" y="3576"/>
                    <a:pt x="6121" y="3582"/>
                    <a:pt x="6085" y="3594"/>
                  </a:cubicBezTo>
                  <a:cubicBezTo>
                    <a:pt x="6000" y="3616"/>
                    <a:pt x="5914" y="3637"/>
                    <a:pt x="5831" y="3659"/>
                  </a:cubicBezTo>
                  <a:cubicBezTo>
                    <a:pt x="5752" y="3677"/>
                    <a:pt x="5673" y="3697"/>
                    <a:pt x="5598" y="3721"/>
                  </a:cubicBezTo>
                  <a:cubicBezTo>
                    <a:pt x="5436" y="3771"/>
                    <a:pt x="5278" y="3831"/>
                    <a:pt x="5126" y="3905"/>
                  </a:cubicBezTo>
                  <a:cubicBezTo>
                    <a:pt x="4969" y="3983"/>
                    <a:pt x="4816" y="4075"/>
                    <a:pt x="4675" y="4178"/>
                  </a:cubicBezTo>
                  <a:cubicBezTo>
                    <a:pt x="4532" y="4282"/>
                    <a:pt x="4398" y="4401"/>
                    <a:pt x="4267" y="4520"/>
                  </a:cubicBezTo>
                  <a:cubicBezTo>
                    <a:pt x="4138" y="4636"/>
                    <a:pt x="4020" y="4762"/>
                    <a:pt x="3905" y="4892"/>
                  </a:cubicBezTo>
                  <a:cubicBezTo>
                    <a:pt x="3849" y="4955"/>
                    <a:pt x="3797" y="5021"/>
                    <a:pt x="3747" y="5089"/>
                  </a:cubicBezTo>
                  <a:cubicBezTo>
                    <a:pt x="3696" y="5161"/>
                    <a:pt x="3645" y="5234"/>
                    <a:pt x="3603" y="5311"/>
                  </a:cubicBezTo>
                  <a:cubicBezTo>
                    <a:pt x="3516" y="5468"/>
                    <a:pt x="3456" y="5638"/>
                    <a:pt x="3399" y="5806"/>
                  </a:cubicBezTo>
                  <a:cubicBezTo>
                    <a:pt x="3343" y="5978"/>
                    <a:pt x="3283" y="6147"/>
                    <a:pt x="3242" y="6321"/>
                  </a:cubicBezTo>
                  <a:cubicBezTo>
                    <a:pt x="3230" y="6367"/>
                    <a:pt x="3224" y="6414"/>
                    <a:pt x="3216" y="6460"/>
                  </a:cubicBezTo>
                  <a:cubicBezTo>
                    <a:pt x="3209" y="6505"/>
                    <a:pt x="3201" y="6549"/>
                    <a:pt x="3195" y="6595"/>
                  </a:cubicBezTo>
                  <a:cubicBezTo>
                    <a:pt x="3191" y="6620"/>
                    <a:pt x="3189" y="6644"/>
                    <a:pt x="3185" y="6669"/>
                  </a:cubicBezTo>
                  <a:lnTo>
                    <a:pt x="3147" y="6530"/>
                  </a:lnTo>
                  <a:cubicBezTo>
                    <a:pt x="3122" y="6448"/>
                    <a:pt x="3094" y="6368"/>
                    <a:pt x="3068" y="6287"/>
                  </a:cubicBezTo>
                  <a:lnTo>
                    <a:pt x="3068" y="6287"/>
                  </a:lnTo>
                  <a:cubicBezTo>
                    <a:pt x="3068" y="6288"/>
                    <a:pt x="3069" y="6289"/>
                    <a:pt x="3069" y="6289"/>
                  </a:cubicBezTo>
                  <a:cubicBezTo>
                    <a:pt x="3026" y="6158"/>
                    <a:pt x="2985" y="6027"/>
                    <a:pt x="2933" y="5898"/>
                  </a:cubicBezTo>
                  <a:cubicBezTo>
                    <a:pt x="2870" y="5742"/>
                    <a:pt x="2799" y="5588"/>
                    <a:pt x="2709" y="5443"/>
                  </a:cubicBezTo>
                  <a:cubicBezTo>
                    <a:pt x="2668" y="5376"/>
                    <a:pt x="2623" y="5310"/>
                    <a:pt x="2577" y="5246"/>
                  </a:cubicBezTo>
                  <a:cubicBezTo>
                    <a:pt x="2529" y="5179"/>
                    <a:pt x="2482" y="5112"/>
                    <a:pt x="2430" y="5047"/>
                  </a:cubicBezTo>
                  <a:cubicBezTo>
                    <a:pt x="2328" y="4921"/>
                    <a:pt x="2207" y="4813"/>
                    <a:pt x="2091" y="4700"/>
                  </a:cubicBezTo>
                  <a:cubicBezTo>
                    <a:pt x="2033" y="4644"/>
                    <a:pt x="1973" y="4591"/>
                    <a:pt x="1910" y="4541"/>
                  </a:cubicBezTo>
                  <a:cubicBezTo>
                    <a:pt x="1842" y="4490"/>
                    <a:pt x="1771" y="4441"/>
                    <a:pt x="1700" y="4391"/>
                  </a:cubicBezTo>
                  <a:lnTo>
                    <a:pt x="1702" y="4391"/>
                  </a:lnTo>
                  <a:cubicBezTo>
                    <a:pt x="1650" y="4354"/>
                    <a:pt x="1602" y="4316"/>
                    <a:pt x="1554" y="4276"/>
                  </a:cubicBezTo>
                  <a:cubicBezTo>
                    <a:pt x="1509" y="4239"/>
                    <a:pt x="1465" y="4199"/>
                    <a:pt x="1420" y="4161"/>
                  </a:cubicBezTo>
                  <a:cubicBezTo>
                    <a:pt x="1377" y="4126"/>
                    <a:pt x="1330" y="4092"/>
                    <a:pt x="1282" y="4063"/>
                  </a:cubicBezTo>
                  <a:cubicBezTo>
                    <a:pt x="1233" y="4033"/>
                    <a:pt x="1184" y="4004"/>
                    <a:pt x="1136" y="3971"/>
                  </a:cubicBezTo>
                  <a:cubicBezTo>
                    <a:pt x="1058" y="3911"/>
                    <a:pt x="991" y="3839"/>
                    <a:pt x="906" y="3790"/>
                  </a:cubicBezTo>
                  <a:cubicBezTo>
                    <a:pt x="814" y="3736"/>
                    <a:pt x="712" y="3705"/>
                    <a:pt x="614" y="3666"/>
                  </a:cubicBezTo>
                  <a:cubicBezTo>
                    <a:pt x="608" y="3663"/>
                    <a:pt x="602" y="3661"/>
                    <a:pt x="597" y="3658"/>
                  </a:cubicBezTo>
                  <a:cubicBezTo>
                    <a:pt x="618" y="3654"/>
                    <a:pt x="640" y="3653"/>
                    <a:pt x="664" y="3649"/>
                  </a:cubicBezTo>
                  <a:cubicBezTo>
                    <a:pt x="731" y="3640"/>
                    <a:pt x="800" y="3636"/>
                    <a:pt x="868" y="3631"/>
                  </a:cubicBezTo>
                  <a:cubicBezTo>
                    <a:pt x="938" y="3625"/>
                    <a:pt x="1006" y="3611"/>
                    <a:pt x="1074" y="3591"/>
                  </a:cubicBezTo>
                  <a:cubicBezTo>
                    <a:pt x="1136" y="3571"/>
                    <a:pt x="1198" y="3545"/>
                    <a:pt x="1258" y="3522"/>
                  </a:cubicBezTo>
                  <a:cubicBezTo>
                    <a:pt x="1338" y="3489"/>
                    <a:pt x="1417" y="3456"/>
                    <a:pt x="1494" y="3420"/>
                  </a:cubicBezTo>
                  <a:cubicBezTo>
                    <a:pt x="1536" y="3403"/>
                    <a:pt x="1577" y="3382"/>
                    <a:pt x="1615" y="3360"/>
                  </a:cubicBezTo>
                  <a:cubicBezTo>
                    <a:pt x="1651" y="3341"/>
                    <a:pt x="1685" y="3318"/>
                    <a:pt x="1718" y="3296"/>
                  </a:cubicBezTo>
                  <a:cubicBezTo>
                    <a:pt x="1790" y="3249"/>
                    <a:pt x="1857" y="3198"/>
                    <a:pt x="1921" y="3143"/>
                  </a:cubicBezTo>
                  <a:cubicBezTo>
                    <a:pt x="1990" y="3086"/>
                    <a:pt x="2059" y="3031"/>
                    <a:pt x="2125" y="2971"/>
                  </a:cubicBezTo>
                  <a:cubicBezTo>
                    <a:pt x="2188" y="2911"/>
                    <a:pt x="2249" y="2848"/>
                    <a:pt x="2306" y="2782"/>
                  </a:cubicBezTo>
                  <a:cubicBezTo>
                    <a:pt x="2333" y="2749"/>
                    <a:pt x="2363" y="2714"/>
                    <a:pt x="2390" y="2677"/>
                  </a:cubicBezTo>
                  <a:cubicBezTo>
                    <a:pt x="2404" y="2660"/>
                    <a:pt x="2418" y="2642"/>
                    <a:pt x="2429" y="2624"/>
                  </a:cubicBezTo>
                  <a:cubicBezTo>
                    <a:pt x="2442" y="2601"/>
                    <a:pt x="2455" y="2579"/>
                    <a:pt x="2467" y="2559"/>
                  </a:cubicBezTo>
                  <a:cubicBezTo>
                    <a:pt x="2511" y="2484"/>
                    <a:pt x="2549" y="2405"/>
                    <a:pt x="2588" y="2328"/>
                  </a:cubicBezTo>
                  <a:cubicBezTo>
                    <a:pt x="2625" y="2252"/>
                    <a:pt x="2663" y="2176"/>
                    <a:pt x="2701" y="2100"/>
                  </a:cubicBezTo>
                  <a:lnTo>
                    <a:pt x="2701" y="2100"/>
                  </a:lnTo>
                  <a:cubicBezTo>
                    <a:pt x="2701" y="2100"/>
                    <a:pt x="2701" y="2101"/>
                    <a:pt x="2701" y="2102"/>
                  </a:cubicBezTo>
                  <a:lnTo>
                    <a:pt x="2701" y="2102"/>
                  </a:lnTo>
                  <a:cubicBezTo>
                    <a:pt x="2746" y="2016"/>
                    <a:pt x="2793" y="1932"/>
                    <a:pt x="2839" y="1846"/>
                  </a:cubicBezTo>
                  <a:cubicBezTo>
                    <a:pt x="2905" y="1723"/>
                    <a:pt x="2963" y="1597"/>
                    <a:pt x="3010" y="1465"/>
                  </a:cubicBezTo>
                  <a:cubicBezTo>
                    <a:pt x="3062" y="1321"/>
                    <a:pt x="3096" y="1174"/>
                    <a:pt x="3142" y="1029"/>
                  </a:cubicBezTo>
                  <a:cubicBezTo>
                    <a:pt x="3155" y="989"/>
                    <a:pt x="3167" y="950"/>
                    <a:pt x="3179" y="912"/>
                  </a:cubicBezTo>
                  <a:close/>
                  <a:moveTo>
                    <a:pt x="3196" y="0"/>
                  </a:moveTo>
                  <a:cubicBezTo>
                    <a:pt x="3186" y="44"/>
                    <a:pt x="3175" y="87"/>
                    <a:pt x="3167" y="129"/>
                  </a:cubicBezTo>
                  <a:cubicBezTo>
                    <a:pt x="3167" y="131"/>
                    <a:pt x="3165" y="131"/>
                    <a:pt x="3167" y="133"/>
                  </a:cubicBezTo>
                  <a:cubicBezTo>
                    <a:pt x="3165" y="134"/>
                    <a:pt x="3167" y="135"/>
                    <a:pt x="3165" y="137"/>
                  </a:cubicBezTo>
                  <a:cubicBezTo>
                    <a:pt x="3157" y="184"/>
                    <a:pt x="3142" y="232"/>
                    <a:pt x="3132" y="281"/>
                  </a:cubicBezTo>
                  <a:lnTo>
                    <a:pt x="3132" y="283"/>
                  </a:lnTo>
                  <a:lnTo>
                    <a:pt x="3132" y="284"/>
                  </a:lnTo>
                  <a:cubicBezTo>
                    <a:pt x="3126" y="315"/>
                    <a:pt x="3121" y="349"/>
                    <a:pt x="3116" y="380"/>
                  </a:cubicBezTo>
                  <a:cubicBezTo>
                    <a:pt x="3107" y="420"/>
                    <a:pt x="3096" y="458"/>
                    <a:pt x="3085" y="496"/>
                  </a:cubicBezTo>
                  <a:lnTo>
                    <a:pt x="3076" y="524"/>
                  </a:lnTo>
                  <a:cubicBezTo>
                    <a:pt x="3060" y="611"/>
                    <a:pt x="3045" y="699"/>
                    <a:pt x="3027" y="787"/>
                  </a:cubicBezTo>
                  <a:cubicBezTo>
                    <a:pt x="3027" y="787"/>
                    <a:pt x="3027" y="787"/>
                    <a:pt x="3028" y="786"/>
                  </a:cubicBezTo>
                  <a:lnTo>
                    <a:pt x="3028" y="786"/>
                  </a:lnTo>
                  <a:cubicBezTo>
                    <a:pt x="3003" y="894"/>
                    <a:pt x="2965" y="999"/>
                    <a:pt x="2932" y="1105"/>
                  </a:cubicBezTo>
                  <a:cubicBezTo>
                    <a:pt x="2901" y="1212"/>
                    <a:pt x="2873" y="1320"/>
                    <a:pt x="2836" y="1427"/>
                  </a:cubicBezTo>
                  <a:cubicBezTo>
                    <a:pt x="2795" y="1535"/>
                    <a:pt x="2745" y="1641"/>
                    <a:pt x="2691" y="1743"/>
                  </a:cubicBezTo>
                  <a:lnTo>
                    <a:pt x="2693" y="1742"/>
                  </a:lnTo>
                  <a:lnTo>
                    <a:pt x="2693" y="1742"/>
                  </a:lnTo>
                  <a:cubicBezTo>
                    <a:pt x="2688" y="1749"/>
                    <a:pt x="2686" y="1755"/>
                    <a:pt x="2682" y="1762"/>
                  </a:cubicBezTo>
                  <a:lnTo>
                    <a:pt x="2683" y="1760"/>
                  </a:lnTo>
                  <a:lnTo>
                    <a:pt x="2683" y="1760"/>
                  </a:lnTo>
                  <a:cubicBezTo>
                    <a:pt x="2625" y="1867"/>
                    <a:pt x="2566" y="1974"/>
                    <a:pt x="2512" y="2082"/>
                  </a:cubicBezTo>
                  <a:cubicBezTo>
                    <a:pt x="2461" y="2181"/>
                    <a:pt x="2413" y="2279"/>
                    <a:pt x="2362" y="2377"/>
                  </a:cubicBezTo>
                  <a:cubicBezTo>
                    <a:pt x="2328" y="2438"/>
                    <a:pt x="2297" y="2499"/>
                    <a:pt x="2258" y="2556"/>
                  </a:cubicBezTo>
                  <a:cubicBezTo>
                    <a:pt x="2218" y="2610"/>
                    <a:pt x="2175" y="2662"/>
                    <a:pt x="2131" y="2713"/>
                  </a:cubicBezTo>
                  <a:cubicBezTo>
                    <a:pt x="2088" y="2760"/>
                    <a:pt x="2043" y="2806"/>
                    <a:pt x="1995" y="2849"/>
                  </a:cubicBezTo>
                  <a:cubicBezTo>
                    <a:pt x="1946" y="2891"/>
                    <a:pt x="1897" y="2933"/>
                    <a:pt x="1848" y="2976"/>
                  </a:cubicBezTo>
                  <a:lnTo>
                    <a:pt x="1847" y="2976"/>
                  </a:lnTo>
                  <a:cubicBezTo>
                    <a:pt x="1763" y="3045"/>
                    <a:pt x="1676" y="3112"/>
                    <a:pt x="1583" y="3174"/>
                  </a:cubicBezTo>
                  <a:lnTo>
                    <a:pt x="1582" y="3174"/>
                  </a:lnTo>
                  <a:cubicBezTo>
                    <a:pt x="1539" y="3200"/>
                    <a:pt x="1496" y="3224"/>
                    <a:pt x="1451" y="3246"/>
                  </a:cubicBezTo>
                  <a:cubicBezTo>
                    <a:pt x="1386" y="3277"/>
                    <a:pt x="1317" y="3307"/>
                    <a:pt x="1249" y="3334"/>
                  </a:cubicBezTo>
                  <a:cubicBezTo>
                    <a:pt x="1177" y="3364"/>
                    <a:pt x="1105" y="3394"/>
                    <a:pt x="1033" y="3419"/>
                  </a:cubicBezTo>
                  <a:cubicBezTo>
                    <a:pt x="997" y="3431"/>
                    <a:pt x="960" y="3440"/>
                    <a:pt x="921" y="3447"/>
                  </a:cubicBezTo>
                  <a:lnTo>
                    <a:pt x="920" y="3447"/>
                  </a:lnTo>
                  <a:cubicBezTo>
                    <a:pt x="897" y="3451"/>
                    <a:pt x="874" y="3453"/>
                    <a:pt x="851" y="3456"/>
                  </a:cubicBezTo>
                  <a:lnTo>
                    <a:pt x="805" y="3467"/>
                  </a:lnTo>
                  <a:cubicBezTo>
                    <a:pt x="761" y="3477"/>
                    <a:pt x="717" y="3484"/>
                    <a:pt x="672" y="3492"/>
                  </a:cubicBezTo>
                  <a:cubicBezTo>
                    <a:pt x="625" y="3499"/>
                    <a:pt x="578" y="3508"/>
                    <a:pt x="532" y="3517"/>
                  </a:cubicBezTo>
                  <a:cubicBezTo>
                    <a:pt x="460" y="3530"/>
                    <a:pt x="388" y="3543"/>
                    <a:pt x="318" y="3556"/>
                  </a:cubicBezTo>
                  <a:cubicBezTo>
                    <a:pt x="318" y="3556"/>
                    <a:pt x="316" y="3556"/>
                    <a:pt x="316" y="3555"/>
                  </a:cubicBezTo>
                  <a:cubicBezTo>
                    <a:pt x="296" y="3559"/>
                    <a:pt x="278" y="3562"/>
                    <a:pt x="258" y="3565"/>
                  </a:cubicBezTo>
                  <a:cubicBezTo>
                    <a:pt x="262" y="3564"/>
                    <a:pt x="266" y="3564"/>
                    <a:pt x="269" y="3562"/>
                  </a:cubicBezTo>
                  <a:lnTo>
                    <a:pt x="269" y="3562"/>
                  </a:lnTo>
                  <a:cubicBezTo>
                    <a:pt x="181" y="3577"/>
                    <a:pt x="89" y="3596"/>
                    <a:pt x="0" y="3612"/>
                  </a:cubicBezTo>
                  <a:cubicBezTo>
                    <a:pt x="1" y="3612"/>
                    <a:pt x="1" y="3612"/>
                    <a:pt x="3" y="3613"/>
                  </a:cubicBezTo>
                  <a:lnTo>
                    <a:pt x="0" y="3613"/>
                  </a:lnTo>
                  <a:cubicBezTo>
                    <a:pt x="77" y="3638"/>
                    <a:pt x="154" y="3665"/>
                    <a:pt x="228" y="3696"/>
                  </a:cubicBezTo>
                  <a:cubicBezTo>
                    <a:pt x="242" y="3701"/>
                    <a:pt x="256" y="3708"/>
                    <a:pt x="267" y="3714"/>
                  </a:cubicBezTo>
                  <a:cubicBezTo>
                    <a:pt x="306" y="3730"/>
                    <a:pt x="345" y="3747"/>
                    <a:pt x="382" y="3766"/>
                  </a:cubicBezTo>
                  <a:cubicBezTo>
                    <a:pt x="455" y="3796"/>
                    <a:pt x="528" y="3824"/>
                    <a:pt x="604" y="3854"/>
                  </a:cubicBezTo>
                  <a:cubicBezTo>
                    <a:pt x="672" y="3881"/>
                    <a:pt x="741" y="3905"/>
                    <a:pt x="805" y="3937"/>
                  </a:cubicBezTo>
                  <a:cubicBezTo>
                    <a:pt x="822" y="3948"/>
                    <a:pt x="839" y="3958"/>
                    <a:pt x="856" y="3969"/>
                  </a:cubicBezTo>
                  <a:cubicBezTo>
                    <a:pt x="917" y="4019"/>
                    <a:pt x="974" y="4075"/>
                    <a:pt x="1038" y="4121"/>
                  </a:cubicBezTo>
                  <a:cubicBezTo>
                    <a:pt x="1108" y="4170"/>
                    <a:pt x="1183" y="4211"/>
                    <a:pt x="1253" y="4258"/>
                  </a:cubicBezTo>
                  <a:cubicBezTo>
                    <a:pt x="1326" y="4313"/>
                    <a:pt x="1392" y="4375"/>
                    <a:pt x="1463" y="4433"/>
                  </a:cubicBezTo>
                  <a:cubicBezTo>
                    <a:pt x="1536" y="4493"/>
                    <a:pt x="1612" y="4546"/>
                    <a:pt x="1690" y="4599"/>
                  </a:cubicBezTo>
                  <a:lnTo>
                    <a:pt x="1690" y="4599"/>
                  </a:lnTo>
                  <a:cubicBezTo>
                    <a:pt x="1689" y="4599"/>
                    <a:pt x="1688" y="4598"/>
                    <a:pt x="1686" y="4598"/>
                  </a:cubicBezTo>
                  <a:lnTo>
                    <a:pt x="1686" y="4598"/>
                  </a:lnTo>
                  <a:cubicBezTo>
                    <a:pt x="1765" y="4654"/>
                    <a:pt x="1841" y="4710"/>
                    <a:pt x="1912" y="4777"/>
                  </a:cubicBezTo>
                  <a:cubicBezTo>
                    <a:pt x="1974" y="4834"/>
                    <a:pt x="2036" y="4895"/>
                    <a:pt x="2098" y="4954"/>
                  </a:cubicBezTo>
                  <a:cubicBezTo>
                    <a:pt x="2156" y="5010"/>
                    <a:pt x="2213" y="5066"/>
                    <a:pt x="2264" y="5125"/>
                  </a:cubicBezTo>
                  <a:cubicBezTo>
                    <a:pt x="2315" y="5186"/>
                    <a:pt x="2362" y="5251"/>
                    <a:pt x="2409" y="5315"/>
                  </a:cubicBezTo>
                  <a:cubicBezTo>
                    <a:pt x="2451" y="5376"/>
                    <a:pt x="2494" y="5436"/>
                    <a:pt x="2535" y="5500"/>
                  </a:cubicBezTo>
                  <a:lnTo>
                    <a:pt x="2535" y="5500"/>
                  </a:lnTo>
                  <a:cubicBezTo>
                    <a:pt x="2535" y="5500"/>
                    <a:pt x="2535" y="5500"/>
                    <a:pt x="2535" y="5500"/>
                  </a:cubicBezTo>
                  <a:lnTo>
                    <a:pt x="2535" y="5500"/>
                  </a:lnTo>
                  <a:cubicBezTo>
                    <a:pt x="2586" y="5581"/>
                    <a:pt x="2634" y="5667"/>
                    <a:pt x="2675" y="5755"/>
                  </a:cubicBezTo>
                  <a:lnTo>
                    <a:pt x="2675" y="5755"/>
                  </a:lnTo>
                  <a:cubicBezTo>
                    <a:pt x="2675" y="5754"/>
                    <a:pt x="2675" y="5754"/>
                    <a:pt x="2675" y="5754"/>
                  </a:cubicBezTo>
                  <a:lnTo>
                    <a:pt x="2675" y="5754"/>
                  </a:lnTo>
                  <a:cubicBezTo>
                    <a:pt x="2711" y="5831"/>
                    <a:pt x="2746" y="5909"/>
                    <a:pt x="2779" y="5990"/>
                  </a:cubicBezTo>
                  <a:cubicBezTo>
                    <a:pt x="2808" y="6064"/>
                    <a:pt x="2836" y="6142"/>
                    <a:pt x="2860" y="6219"/>
                  </a:cubicBezTo>
                  <a:lnTo>
                    <a:pt x="2859" y="6219"/>
                  </a:lnTo>
                  <a:cubicBezTo>
                    <a:pt x="2889" y="6311"/>
                    <a:pt x="2919" y="6402"/>
                    <a:pt x="2949" y="6493"/>
                  </a:cubicBezTo>
                  <a:cubicBezTo>
                    <a:pt x="2948" y="6492"/>
                    <a:pt x="2948" y="6491"/>
                    <a:pt x="2947" y="6490"/>
                  </a:cubicBezTo>
                  <a:lnTo>
                    <a:pt x="2947" y="6490"/>
                  </a:lnTo>
                  <a:cubicBezTo>
                    <a:pt x="2986" y="6611"/>
                    <a:pt x="3020" y="6734"/>
                    <a:pt x="3049" y="6857"/>
                  </a:cubicBezTo>
                  <a:cubicBezTo>
                    <a:pt x="3058" y="6885"/>
                    <a:pt x="3066" y="6913"/>
                    <a:pt x="3075" y="6941"/>
                  </a:cubicBezTo>
                  <a:cubicBezTo>
                    <a:pt x="3105" y="7028"/>
                    <a:pt x="3128" y="7117"/>
                    <a:pt x="3156" y="7207"/>
                  </a:cubicBezTo>
                  <a:cubicBezTo>
                    <a:pt x="3169" y="7253"/>
                    <a:pt x="3185" y="7300"/>
                    <a:pt x="3199" y="7347"/>
                  </a:cubicBezTo>
                  <a:cubicBezTo>
                    <a:pt x="3205" y="7370"/>
                    <a:pt x="3214" y="7391"/>
                    <a:pt x="3221" y="7413"/>
                  </a:cubicBezTo>
                  <a:cubicBezTo>
                    <a:pt x="3230" y="7348"/>
                    <a:pt x="3242" y="7284"/>
                    <a:pt x="3252" y="7219"/>
                  </a:cubicBezTo>
                  <a:cubicBezTo>
                    <a:pt x="3264" y="7135"/>
                    <a:pt x="3276" y="7049"/>
                    <a:pt x="3288" y="6965"/>
                  </a:cubicBezTo>
                  <a:cubicBezTo>
                    <a:pt x="3303" y="6867"/>
                    <a:pt x="3322" y="6770"/>
                    <a:pt x="3340" y="6672"/>
                  </a:cubicBezTo>
                  <a:cubicBezTo>
                    <a:pt x="3358" y="6577"/>
                    <a:pt x="3384" y="6482"/>
                    <a:pt x="3409" y="6388"/>
                  </a:cubicBezTo>
                  <a:cubicBezTo>
                    <a:pt x="3410" y="6379"/>
                    <a:pt x="3412" y="6369"/>
                    <a:pt x="3414" y="6359"/>
                  </a:cubicBezTo>
                  <a:cubicBezTo>
                    <a:pt x="3427" y="6302"/>
                    <a:pt x="3443" y="6245"/>
                    <a:pt x="3460" y="6190"/>
                  </a:cubicBezTo>
                  <a:cubicBezTo>
                    <a:pt x="3469" y="6157"/>
                    <a:pt x="3479" y="6126"/>
                    <a:pt x="3487" y="6093"/>
                  </a:cubicBezTo>
                  <a:cubicBezTo>
                    <a:pt x="3488" y="6085"/>
                    <a:pt x="3492" y="6078"/>
                    <a:pt x="3497" y="6072"/>
                  </a:cubicBezTo>
                  <a:cubicBezTo>
                    <a:pt x="3503" y="6053"/>
                    <a:pt x="3509" y="6037"/>
                    <a:pt x="3514" y="6018"/>
                  </a:cubicBezTo>
                  <a:cubicBezTo>
                    <a:pt x="3550" y="5907"/>
                    <a:pt x="3587" y="5795"/>
                    <a:pt x="3628" y="5685"/>
                  </a:cubicBezTo>
                  <a:lnTo>
                    <a:pt x="3628" y="5685"/>
                  </a:lnTo>
                  <a:cubicBezTo>
                    <a:pt x="3627" y="5685"/>
                    <a:pt x="3627" y="5685"/>
                    <a:pt x="3627" y="5685"/>
                  </a:cubicBezTo>
                  <a:lnTo>
                    <a:pt x="3627" y="5685"/>
                  </a:lnTo>
                  <a:cubicBezTo>
                    <a:pt x="3661" y="5596"/>
                    <a:pt x="3699" y="5509"/>
                    <a:pt x="3741" y="5423"/>
                  </a:cubicBezTo>
                  <a:cubicBezTo>
                    <a:pt x="3776" y="5360"/>
                    <a:pt x="3814" y="5299"/>
                    <a:pt x="3855" y="5239"/>
                  </a:cubicBezTo>
                  <a:cubicBezTo>
                    <a:pt x="3936" y="5127"/>
                    <a:pt x="4022" y="5020"/>
                    <a:pt x="4117" y="4917"/>
                  </a:cubicBezTo>
                  <a:lnTo>
                    <a:pt x="4117" y="4917"/>
                  </a:lnTo>
                  <a:cubicBezTo>
                    <a:pt x="4115" y="4919"/>
                    <a:pt x="4113" y="4921"/>
                    <a:pt x="4112" y="4922"/>
                  </a:cubicBezTo>
                  <a:cubicBezTo>
                    <a:pt x="4191" y="4838"/>
                    <a:pt x="4271" y="4753"/>
                    <a:pt x="4356" y="4673"/>
                  </a:cubicBezTo>
                  <a:cubicBezTo>
                    <a:pt x="4444" y="4593"/>
                    <a:pt x="4533" y="4515"/>
                    <a:pt x="4623" y="4439"/>
                  </a:cubicBezTo>
                  <a:cubicBezTo>
                    <a:pt x="4675" y="4396"/>
                    <a:pt x="4728" y="4353"/>
                    <a:pt x="4783" y="4314"/>
                  </a:cubicBezTo>
                  <a:cubicBezTo>
                    <a:pt x="4835" y="4278"/>
                    <a:pt x="4886" y="4246"/>
                    <a:pt x="4938" y="4212"/>
                  </a:cubicBezTo>
                  <a:lnTo>
                    <a:pt x="4938" y="4212"/>
                  </a:lnTo>
                  <a:cubicBezTo>
                    <a:pt x="4937" y="4212"/>
                    <a:pt x="4936" y="4212"/>
                    <a:pt x="4935" y="4212"/>
                  </a:cubicBezTo>
                  <a:cubicBezTo>
                    <a:pt x="5037" y="4148"/>
                    <a:pt x="5141" y="4091"/>
                    <a:pt x="5252" y="4040"/>
                  </a:cubicBezTo>
                  <a:cubicBezTo>
                    <a:pt x="5371" y="3985"/>
                    <a:pt x="5491" y="3937"/>
                    <a:pt x="5615" y="3897"/>
                  </a:cubicBezTo>
                  <a:cubicBezTo>
                    <a:pt x="5701" y="3871"/>
                    <a:pt x="5785" y="3849"/>
                    <a:pt x="5871" y="3828"/>
                  </a:cubicBezTo>
                  <a:cubicBezTo>
                    <a:pt x="5940" y="3812"/>
                    <a:pt x="6011" y="3793"/>
                    <a:pt x="6081" y="3775"/>
                  </a:cubicBezTo>
                  <a:cubicBezTo>
                    <a:pt x="6165" y="3745"/>
                    <a:pt x="6250" y="3716"/>
                    <a:pt x="6335" y="3689"/>
                  </a:cubicBezTo>
                  <a:lnTo>
                    <a:pt x="6335" y="3689"/>
                  </a:lnTo>
                  <a:lnTo>
                    <a:pt x="6323" y="3693"/>
                  </a:lnTo>
                  <a:cubicBezTo>
                    <a:pt x="6374" y="3677"/>
                    <a:pt x="6424" y="3664"/>
                    <a:pt x="6476" y="3650"/>
                  </a:cubicBezTo>
                  <a:lnTo>
                    <a:pt x="6473" y="3650"/>
                  </a:lnTo>
                  <a:cubicBezTo>
                    <a:pt x="6476" y="3650"/>
                    <a:pt x="6478" y="3649"/>
                    <a:pt x="6480" y="3649"/>
                  </a:cubicBezTo>
                  <a:lnTo>
                    <a:pt x="6482" y="3649"/>
                  </a:lnTo>
                  <a:lnTo>
                    <a:pt x="6483" y="3647"/>
                  </a:lnTo>
                  <a:lnTo>
                    <a:pt x="6486" y="3647"/>
                  </a:lnTo>
                  <a:cubicBezTo>
                    <a:pt x="6514" y="3639"/>
                    <a:pt x="6544" y="3631"/>
                    <a:pt x="6573" y="3623"/>
                  </a:cubicBezTo>
                  <a:cubicBezTo>
                    <a:pt x="6575" y="3622"/>
                    <a:pt x="6576" y="3622"/>
                    <a:pt x="6579" y="3622"/>
                  </a:cubicBezTo>
                  <a:cubicBezTo>
                    <a:pt x="6609" y="3612"/>
                    <a:pt x="6640" y="3602"/>
                    <a:pt x="6671" y="3593"/>
                  </a:cubicBezTo>
                  <a:lnTo>
                    <a:pt x="6672" y="3592"/>
                  </a:lnTo>
                  <a:cubicBezTo>
                    <a:pt x="6690" y="3587"/>
                    <a:pt x="6707" y="3581"/>
                    <a:pt x="6725" y="3576"/>
                  </a:cubicBezTo>
                  <a:cubicBezTo>
                    <a:pt x="6726" y="3577"/>
                    <a:pt x="6727" y="3577"/>
                    <a:pt x="6728" y="3577"/>
                  </a:cubicBezTo>
                  <a:cubicBezTo>
                    <a:pt x="6730" y="3577"/>
                    <a:pt x="6732" y="3576"/>
                    <a:pt x="6733" y="3576"/>
                  </a:cubicBezTo>
                  <a:cubicBezTo>
                    <a:pt x="6706" y="3566"/>
                    <a:pt x="6678" y="3555"/>
                    <a:pt x="6651" y="3543"/>
                  </a:cubicBezTo>
                  <a:cubicBezTo>
                    <a:pt x="6609" y="3525"/>
                    <a:pt x="6568" y="3508"/>
                    <a:pt x="6525" y="3490"/>
                  </a:cubicBezTo>
                  <a:lnTo>
                    <a:pt x="6523" y="3490"/>
                  </a:lnTo>
                  <a:cubicBezTo>
                    <a:pt x="6486" y="3476"/>
                    <a:pt x="6449" y="3463"/>
                    <a:pt x="6412" y="3447"/>
                  </a:cubicBezTo>
                  <a:lnTo>
                    <a:pt x="6410" y="3447"/>
                  </a:lnTo>
                  <a:cubicBezTo>
                    <a:pt x="6367" y="3437"/>
                    <a:pt x="6326" y="3426"/>
                    <a:pt x="6285" y="3411"/>
                  </a:cubicBezTo>
                  <a:cubicBezTo>
                    <a:pt x="6253" y="3399"/>
                    <a:pt x="6221" y="3384"/>
                    <a:pt x="6188" y="3372"/>
                  </a:cubicBezTo>
                  <a:cubicBezTo>
                    <a:pt x="6151" y="3355"/>
                    <a:pt x="6110" y="3342"/>
                    <a:pt x="6072" y="3329"/>
                  </a:cubicBezTo>
                  <a:cubicBezTo>
                    <a:pt x="6032" y="3315"/>
                    <a:pt x="5992" y="3301"/>
                    <a:pt x="5951" y="3286"/>
                  </a:cubicBezTo>
                  <a:cubicBezTo>
                    <a:pt x="5911" y="3271"/>
                    <a:pt x="5871" y="3259"/>
                    <a:pt x="5830" y="3245"/>
                  </a:cubicBezTo>
                  <a:cubicBezTo>
                    <a:pt x="5795" y="3233"/>
                    <a:pt x="5762" y="3218"/>
                    <a:pt x="5728" y="3202"/>
                  </a:cubicBezTo>
                  <a:cubicBezTo>
                    <a:pt x="5727" y="3200"/>
                    <a:pt x="5727" y="3200"/>
                    <a:pt x="5726" y="3200"/>
                  </a:cubicBezTo>
                  <a:cubicBezTo>
                    <a:pt x="5723" y="3199"/>
                    <a:pt x="5722" y="3199"/>
                    <a:pt x="5721" y="3198"/>
                  </a:cubicBezTo>
                  <a:cubicBezTo>
                    <a:pt x="5658" y="3161"/>
                    <a:pt x="5598" y="3121"/>
                    <a:pt x="5535" y="3084"/>
                  </a:cubicBezTo>
                  <a:cubicBezTo>
                    <a:pt x="5481" y="3053"/>
                    <a:pt x="5426" y="3026"/>
                    <a:pt x="5372" y="2996"/>
                  </a:cubicBezTo>
                  <a:cubicBezTo>
                    <a:pt x="5256" y="2933"/>
                    <a:pt x="5139" y="2864"/>
                    <a:pt x="5031" y="2789"/>
                  </a:cubicBezTo>
                  <a:cubicBezTo>
                    <a:pt x="4844" y="2652"/>
                    <a:pt x="4668" y="2502"/>
                    <a:pt x="4484" y="2361"/>
                  </a:cubicBezTo>
                  <a:cubicBezTo>
                    <a:pt x="4390" y="2288"/>
                    <a:pt x="4294" y="2215"/>
                    <a:pt x="4204" y="2140"/>
                  </a:cubicBezTo>
                  <a:cubicBezTo>
                    <a:pt x="4124" y="2073"/>
                    <a:pt x="4047" y="2005"/>
                    <a:pt x="3969" y="1933"/>
                  </a:cubicBezTo>
                  <a:cubicBezTo>
                    <a:pt x="3933" y="1898"/>
                    <a:pt x="3897" y="1863"/>
                    <a:pt x="3865" y="1825"/>
                  </a:cubicBezTo>
                  <a:cubicBezTo>
                    <a:pt x="3818" y="1769"/>
                    <a:pt x="3778" y="1711"/>
                    <a:pt x="3740" y="1651"/>
                  </a:cubicBezTo>
                  <a:cubicBezTo>
                    <a:pt x="3711" y="1607"/>
                    <a:pt x="3683" y="1563"/>
                    <a:pt x="3654" y="1521"/>
                  </a:cubicBezTo>
                  <a:cubicBezTo>
                    <a:pt x="3628" y="1481"/>
                    <a:pt x="3599" y="1441"/>
                    <a:pt x="3573" y="1402"/>
                  </a:cubicBezTo>
                  <a:cubicBezTo>
                    <a:pt x="3528" y="1328"/>
                    <a:pt x="3488" y="1253"/>
                    <a:pt x="3452" y="1176"/>
                  </a:cubicBezTo>
                  <a:cubicBezTo>
                    <a:pt x="3423" y="1115"/>
                    <a:pt x="3397" y="1056"/>
                    <a:pt x="3378" y="992"/>
                  </a:cubicBezTo>
                  <a:cubicBezTo>
                    <a:pt x="3344" y="886"/>
                    <a:pt x="3322" y="775"/>
                    <a:pt x="3300" y="666"/>
                  </a:cubicBezTo>
                  <a:cubicBezTo>
                    <a:pt x="3295" y="641"/>
                    <a:pt x="3291" y="619"/>
                    <a:pt x="3288" y="594"/>
                  </a:cubicBezTo>
                  <a:cubicBezTo>
                    <a:pt x="3286" y="587"/>
                    <a:pt x="3282" y="578"/>
                    <a:pt x="3281" y="571"/>
                  </a:cubicBezTo>
                  <a:cubicBezTo>
                    <a:pt x="3271" y="545"/>
                    <a:pt x="3265" y="516"/>
                    <a:pt x="3259" y="491"/>
                  </a:cubicBezTo>
                  <a:cubicBezTo>
                    <a:pt x="3242" y="414"/>
                    <a:pt x="3237" y="336"/>
                    <a:pt x="3228" y="259"/>
                  </a:cubicBezTo>
                  <a:cubicBezTo>
                    <a:pt x="3225" y="237"/>
                    <a:pt x="3221" y="212"/>
                    <a:pt x="3219" y="189"/>
                  </a:cubicBezTo>
                  <a:cubicBezTo>
                    <a:pt x="3217" y="185"/>
                    <a:pt x="3217" y="182"/>
                    <a:pt x="3217" y="179"/>
                  </a:cubicBezTo>
                  <a:cubicBezTo>
                    <a:pt x="3215" y="155"/>
                    <a:pt x="3212" y="130"/>
                    <a:pt x="3210" y="108"/>
                  </a:cubicBezTo>
                  <a:cubicBezTo>
                    <a:pt x="3205" y="72"/>
                    <a:pt x="3200" y="36"/>
                    <a:pt x="3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34"/>
          <p:cNvGrpSpPr/>
          <p:nvPr/>
        </p:nvGrpSpPr>
        <p:grpSpPr>
          <a:xfrm>
            <a:off x="7420933" y="4800979"/>
            <a:ext cx="181976" cy="173593"/>
            <a:chOff x="4048600" y="570950"/>
            <a:chExt cx="54875" cy="52350"/>
          </a:xfrm>
        </p:grpSpPr>
        <p:sp>
          <p:nvSpPr>
            <p:cNvPr id="1037" name="Google Shape;1037;p34"/>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4"/>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4"/>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4"/>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4"/>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8C539F40-F033-D8CB-88F0-28B49041D232}"/>
              </a:ext>
            </a:extLst>
          </p:cNvPr>
          <p:cNvSpPr txBox="1"/>
          <p:nvPr/>
        </p:nvSpPr>
        <p:spPr>
          <a:xfrm>
            <a:off x="623657" y="970220"/>
            <a:ext cx="6451932" cy="3139321"/>
          </a:xfrm>
          <a:prstGeom prst="rect">
            <a:avLst/>
          </a:prstGeom>
          <a:noFill/>
        </p:spPr>
        <p:txBody>
          <a:bodyPr wrap="square">
            <a:spAutoFit/>
          </a:bodyPr>
          <a:lstStyle/>
          <a:p>
            <a:pPr marL="457200" indent="-317500">
              <a:buClr>
                <a:schemeClr val="lt1"/>
              </a:buClr>
              <a:buSzPts val="1600"/>
              <a:buFont typeface="Arial" panose="020B0604020202020204" pitchFamily="34" charset="0"/>
              <a:buChar char="•"/>
            </a:pPr>
            <a:r>
              <a:rPr lang="en-US" sz="1800" dirty="0">
                <a:solidFill>
                  <a:schemeClr val="dk2"/>
                </a:solidFill>
                <a:latin typeface="Josefin Sans"/>
                <a:sym typeface="Josefin Sans"/>
              </a:rPr>
              <a:t>Deep learning, particularly CNNs, shows great promise for brain tumor detection in MRI images, offering high accuracy and precision.</a:t>
            </a:r>
          </a:p>
          <a:p>
            <a:pPr marL="457200" indent="-317500">
              <a:buClr>
                <a:schemeClr val="lt1"/>
              </a:buClr>
              <a:buSzPts val="1600"/>
              <a:buFont typeface="Arial" panose="020B0604020202020204" pitchFamily="34" charset="0"/>
              <a:buChar char="•"/>
            </a:pPr>
            <a:r>
              <a:rPr lang="en-US" sz="1800" dirty="0">
                <a:solidFill>
                  <a:schemeClr val="dk2"/>
                </a:solidFill>
                <a:latin typeface="Josefin Sans"/>
                <a:sym typeface="Josefin Sans"/>
              </a:rPr>
              <a:t>Among the evaluated models, Model 5 stands out with the lowest validation loss (0.0534) and highest accuracy (98.63%).</a:t>
            </a:r>
          </a:p>
          <a:p>
            <a:pPr marL="457200" indent="-317500">
              <a:buClr>
                <a:schemeClr val="lt1"/>
              </a:buClr>
              <a:buSzPts val="1600"/>
              <a:buFont typeface="Arial" panose="020B0604020202020204" pitchFamily="34" charset="0"/>
              <a:buChar char="•"/>
            </a:pPr>
            <a:r>
              <a:rPr lang="en-US" sz="1800" dirty="0">
                <a:solidFill>
                  <a:schemeClr val="dk2"/>
                </a:solidFill>
                <a:latin typeface="Josefin Sans"/>
                <a:sym typeface="Josefin Sans"/>
              </a:rPr>
              <a:t>Considerations such as computational resources and training time are important when selecting a model.</a:t>
            </a:r>
          </a:p>
          <a:p>
            <a:pPr marL="457200" indent="-317500">
              <a:buClr>
                <a:schemeClr val="lt1"/>
              </a:buClr>
              <a:buSzPts val="1600"/>
              <a:buFont typeface="Arial" panose="020B0604020202020204" pitchFamily="34" charset="0"/>
              <a:buChar char="•"/>
            </a:pPr>
            <a:r>
              <a:rPr lang="en-US" sz="1800" dirty="0">
                <a:solidFill>
                  <a:schemeClr val="dk2"/>
                </a:solidFill>
                <a:latin typeface="Josefin Sans"/>
                <a:sym typeface="Josefin Sans"/>
              </a:rPr>
              <a:t>Model 5's exceptional validation metrics make it a promising tool for enhancing medical imaging and enabling early tumor detection and treatment.</a:t>
            </a:r>
            <a:endParaRPr lang="en-IN" sz="1800" dirty="0">
              <a:solidFill>
                <a:schemeClr val="dk2"/>
              </a:solidFill>
              <a:latin typeface="Josefin Sans"/>
              <a:sym typeface="Josefi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5156456-EB5D-166D-C3D0-7D47E308A8D7}"/>
              </a:ext>
            </a:extLst>
          </p:cNvPr>
          <p:cNvSpPr txBox="1"/>
          <p:nvPr/>
        </p:nvSpPr>
        <p:spPr>
          <a:xfrm>
            <a:off x="1571864" y="233616"/>
            <a:ext cx="3296841" cy="630942"/>
          </a:xfrm>
          <a:prstGeom prst="rect">
            <a:avLst/>
          </a:prstGeom>
          <a:noFill/>
        </p:spPr>
        <p:txBody>
          <a:bodyPr wrap="square" rtlCol="0">
            <a:spAutoFit/>
          </a:bodyPr>
          <a:lstStyle/>
          <a:p>
            <a:r>
              <a:rPr lang="en-IN" sz="3500" dirty="0">
                <a:solidFill>
                  <a:schemeClr val="dk2"/>
                </a:solidFill>
                <a:latin typeface="Anton"/>
              </a:rPr>
              <a:t>References</a:t>
            </a:r>
          </a:p>
        </p:txBody>
      </p:sp>
      <p:sp>
        <p:nvSpPr>
          <p:cNvPr id="8" name="Rectangle: Diagonal Corners Rounded 7">
            <a:extLst>
              <a:ext uri="{FF2B5EF4-FFF2-40B4-BE49-F238E27FC236}">
                <a16:creationId xmlns:a16="http://schemas.microsoft.com/office/drawing/2014/main" id="{3D9A9F2E-7D92-53CE-221A-DDBFB8BCCF63}"/>
              </a:ext>
            </a:extLst>
          </p:cNvPr>
          <p:cNvSpPr/>
          <p:nvPr/>
        </p:nvSpPr>
        <p:spPr>
          <a:xfrm>
            <a:off x="746749" y="1027734"/>
            <a:ext cx="7429500" cy="3877038"/>
          </a:xfrm>
          <a:prstGeom prst="round2DiagRect">
            <a:avLst/>
          </a:prstGeom>
        </p:spPr>
        <p:style>
          <a:lnRef idx="0">
            <a:schemeClr val="accent4"/>
          </a:lnRef>
          <a:fillRef idx="3">
            <a:schemeClr val="accent4"/>
          </a:fillRef>
          <a:effectRef idx="3">
            <a:schemeClr val="accent4"/>
          </a:effectRef>
          <a:fontRef idx="minor">
            <a:schemeClr val="lt1"/>
          </a:fontRef>
        </p:style>
        <p:txBody>
          <a:bodyPr rtlCol="0" anchor="ctr"/>
          <a:lstStyle/>
          <a:p>
            <a:pPr marL="214313" indent="-214313">
              <a:lnSpc>
                <a:spcPct val="107000"/>
              </a:lnSpc>
              <a:spcAft>
                <a:spcPts val="600"/>
              </a:spcAft>
              <a:buFont typeface="Wingdings" panose="05000000000000000000" pitchFamily="2" charset="2"/>
              <a:buChar char="§"/>
            </a:pPr>
            <a:endParaRPr lang="en-IN" sz="1000" dirty="0">
              <a:solidFill>
                <a:schemeClr val="bg1">
                  <a:lumMod val="10000"/>
                </a:schemeClr>
              </a:solidFill>
            </a:endParaRPr>
          </a:p>
          <a:p>
            <a:pPr marL="214313" indent="-214313">
              <a:lnSpc>
                <a:spcPct val="107000"/>
              </a:lnSpc>
              <a:spcAft>
                <a:spcPts val="600"/>
              </a:spcAft>
              <a:buFont typeface="Wingdings" panose="05000000000000000000" pitchFamily="2" charset="2"/>
              <a:buChar char="§"/>
            </a:pPr>
            <a:endParaRPr lang="en-IN" sz="1000" dirty="0">
              <a:solidFill>
                <a:schemeClr val="bg1">
                  <a:lumMod val="10000"/>
                </a:schemeClr>
              </a:solidFill>
            </a:endParaRPr>
          </a:p>
          <a:p>
            <a:pPr marL="457200" indent="-317500">
              <a:buClr>
                <a:schemeClr val="lt1"/>
              </a:buClr>
              <a:buSzPts val="1600"/>
              <a:buFont typeface="Arial" panose="020B0604020202020204" pitchFamily="34" charset="0"/>
              <a:buChar char="•"/>
            </a:pPr>
            <a:r>
              <a:rPr lang="en-IN" sz="1500" dirty="0" err="1">
                <a:solidFill>
                  <a:schemeClr val="dk2"/>
                </a:solidFill>
                <a:latin typeface="Josefin Sans"/>
                <a:cs typeface="Arial"/>
              </a:rPr>
              <a:t>A.Pashaei</a:t>
            </a:r>
            <a:r>
              <a:rPr lang="en-IN" sz="1500" dirty="0">
                <a:solidFill>
                  <a:schemeClr val="dk2"/>
                </a:solidFill>
                <a:latin typeface="Josefin Sans"/>
                <a:cs typeface="Arial"/>
              </a:rPr>
              <a:t>, </a:t>
            </a:r>
            <a:r>
              <a:rPr lang="en-IN" sz="1500" dirty="0" err="1">
                <a:solidFill>
                  <a:schemeClr val="dk2"/>
                </a:solidFill>
                <a:latin typeface="Josefin Sans"/>
                <a:cs typeface="Arial"/>
              </a:rPr>
              <a:t>H.Sajedi</a:t>
            </a:r>
            <a:r>
              <a:rPr lang="en-IN" sz="1500" dirty="0">
                <a:solidFill>
                  <a:schemeClr val="dk2"/>
                </a:solidFill>
                <a:latin typeface="Josefin Sans"/>
                <a:cs typeface="Arial"/>
              </a:rPr>
              <a:t>. ”Brain </a:t>
            </a:r>
            <a:r>
              <a:rPr lang="en-IN" sz="1500" dirty="0" err="1">
                <a:solidFill>
                  <a:schemeClr val="dk2"/>
                </a:solidFill>
                <a:latin typeface="Josefin Sans"/>
                <a:cs typeface="Arial"/>
              </a:rPr>
              <a:t>tumor</a:t>
            </a:r>
            <a:r>
              <a:rPr lang="en-IN" sz="1500" dirty="0">
                <a:solidFill>
                  <a:schemeClr val="dk2"/>
                </a:solidFill>
                <a:latin typeface="Josefin Sans"/>
                <a:cs typeface="Arial"/>
              </a:rPr>
              <a:t> classification via convolutional neural network and extreme learning machines”. </a:t>
            </a:r>
            <a:r>
              <a:rPr lang="en-IN" sz="1500" dirty="0" err="1">
                <a:solidFill>
                  <a:schemeClr val="dk2"/>
                </a:solidFill>
                <a:latin typeface="Josefin Sans"/>
                <a:cs typeface="Arial"/>
              </a:rPr>
              <a:t>mashhad</a:t>
            </a:r>
            <a:r>
              <a:rPr lang="en-IN" sz="1500" dirty="0">
                <a:solidFill>
                  <a:schemeClr val="dk2"/>
                </a:solidFill>
                <a:latin typeface="Josefin Sans"/>
                <a:cs typeface="Arial"/>
              </a:rPr>
              <a:t>, Iran:8th International Conference on Computer and Knowledge Engineering (ICCKE). </a:t>
            </a:r>
          </a:p>
          <a:p>
            <a:pPr marL="457200" indent="-317500">
              <a:buClr>
                <a:schemeClr val="lt1"/>
              </a:buClr>
              <a:buSzPts val="1600"/>
              <a:buFont typeface="Arial" panose="020B0604020202020204" pitchFamily="34" charset="0"/>
              <a:buChar char="•"/>
            </a:pPr>
            <a:r>
              <a:rPr lang="en-IN" sz="1500" dirty="0">
                <a:solidFill>
                  <a:schemeClr val="dk2"/>
                </a:solidFill>
                <a:latin typeface="Josefin Sans"/>
                <a:cs typeface="Arial"/>
              </a:rPr>
              <a:t>G. Hemanth, L. S., M. Janardhan. ”Design and implementing brain </a:t>
            </a:r>
            <a:r>
              <a:rPr lang="en-IN" sz="1500" dirty="0" err="1">
                <a:solidFill>
                  <a:schemeClr val="dk2"/>
                </a:solidFill>
                <a:latin typeface="Josefin Sans"/>
                <a:cs typeface="Arial"/>
              </a:rPr>
              <a:t>tumor</a:t>
            </a:r>
            <a:r>
              <a:rPr lang="en-IN" sz="1500" dirty="0">
                <a:solidFill>
                  <a:schemeClr val="dk2"/>
                </a:solidFill>
                <a:latin typeface="Josefin Sans"/>
                <a:cs typeface="Arial"/>
              </a:rPr>
              <a:t> detection using machine learning approach”. Tirunelveli, India: 3rd International Conference on Trends in Electronics and Informatics(ICOEI).</a:t>
            </a:r>
          </a:p>
          <a:p>
            <a:pPr marL="457200" indent="-317500">
              <a:buClr>
                <a:schemeClr val="lt1"/>
              </a:buClr>
              <a:buSzPts val="1600"/>
              <a:buFont typeface="Arial" panose="020B0604020202020204" pitchFamily="34" charset="0"/>
              <a:buChar char="•"/>
            </a:pPr>
            <a:r>
              <a:rPr lang="en-IN" sz="1500" dirty="0" err="1">
                <a:solidFill>
                  <a:schemeClr val="dk2"/>
                </a:solidFill>
                <a:latin typeface="Josefin Sans"/>
                <a:cs typeface="Arial"/>
              </a:rPr>
              <a:t>Tonmoy</a:t>
            </a:r>
            <a:r>
              <a:rPr lang="en-IN" sz="1500" dirty="0">
                <a:solidFill>
                  <a:schemeClr val="dk2"/>
                </a:solidFill>
                <a:latin typeface="Josefin Sans"/>
                <a:cs typeface="Arial"/>
              </a:rPr>
              <a:t> Hossain1, Fairuz </a:t>
            </a:r>
            <a:r>
              <a:rPr lang="en-IN" sz="1500" dirty="0" err="1">
                <a:solidFill>
                  <a:schemeClr val="dk2"/>
                </a:solidFill>
                <a:latin typeface="Josefin Sans"/>
                <a:cs typeface="Arial"/>
              </a:rPr>
              <a:t>Shadmani</a:t>
            </a:r>
            <a:r>
              <a:rPr lang="en-IN" sz="1500" dirty="0">
                <a:solidFill>
                  <a:schemeClr val="dk2"/>
                </a:solidFill>
                <a:latin typeface="Josefin Sans"/>
                <a:cs typeface="Arial"/>
              </a:rPr>
              <a:t> Shishir , </a:t>
            </a:r>
            <a:r>
              <a:rPr lang="en-IN" sz="1500" dirty="0" err="1">
                <a:solidFill>
                  <a:schemeClr val="dk2"/>
                </a:solidFill>
                <a:latin typeface="Josefin Sans"/>
                <a:cs typeface="Arial"/>
              </a:rPr>
              <a:t>Mohsena</a:t>
            </a:r>
            <a:r>
              <a:rPr lang="en-IN" sz="1500" dirty="0">
                <a:solidFill>
                  <a:schemeClr val="dk2"/>
                </a:solidFill>
                <a:latin typeface="Josefin Sans"/>
                <a:cs typeface="Arial"/>
              </a:rPr>
              <a:t> Ashraf, MD Abdullah Al Nasim and Faisal Muhammad Shah “Brain </a:t>
            </a:r>
            <a:r>
              <a:rPr lang="en-IN" sz="1500" dirty="0" err="1">
                <a:solidFill>
                  <a:schemeClr val="dk2"/>
                </a:solidFill>
                <a:latin typeface="Josefin Sans"/>
                <a:cs typeface="Arial"/>
              </a:rPr>
              <a:t>Tumor</a:t>
            </a:r>
            <a:r>
              <a:rPr lang="en-IN" sz="1500" dirty="0">
                <a:solidFill>
                  <a:schemeClr val="dk2"/>
                </a:solidFill>
                <a:latin typeface="Josefin Sans"/>
                <a:cs typeface="Arial"/>
              </a:rPr>
              <a:t> Detection Using Convolutional Neural Network” 1st International Conference on Advances in Science, Engineering and Robotics Technology (ICASERT).</a:t>
            </a:r>
          </a:p>
          <a:p>
            <a:pPr marL="457200" indent="-317500">
              <a:buClr>
                <a:schemeClr val="lt1"/>
              </a:buClr>
              <a:buSzPts val="1600"/>
              <a:buFont typeface="Arial" panose="020B0604020202020204" pitchFamily="34" charset="0"/>
              <a:buChar char="•"/>
            </a:pPr>
            <a:r>
              <a:rPr lang="en-IN" sz="1500" dirty="0" err="1">
                <a:solidFill>
                  <a:schemeClr val="dk2"/>
                </a:solidFill>
                <a:latin typeface="Josefin Sans"/>
                <a:cs typeface="Arial"/>
              </a:rPr>
              <a:t>Suresha</a:t>
            </a:r>
            <a:r>
              <a:rPr lang="en-IN" sz="1500" dirty="0">
                <a:solidFill>
                  <a:schemeClr val="dk2"/>
                </a:solidFill>
                <a:latin typeface="Josefin Sans"/>
                <a:cs typeface="Arial"/>
              </a:rPr>
              <a:t> D, </a:t>
            </a:r>
            <a:r>
              <a:rPr lang="en-IN" sz="1500" dirty="0" err="1">
                <a:solidFill>
                  <a:schemeClr val="dk2"/>
                </a:solidFill>
                <a:latin typeface="Josefin Sans"/>
                <a:cs typeface="Arial"/>
              </a:rPr>
              <a:t>Jagadisha</a:t>
            </a:r>
            <a:r>
              <a:rPr lang="en-IN" sz="1500" dirty="0">
                <a:solidFill>
                  <a:schemeClr val="dk2"/>
                </a:solidFill>
                <a:latin typeface="Josefin Sans"/>
                <a:cs typeface="Arial"/>
              </a:rPr>
              <a:t> N, </a:t>
            </a:r>
            <a:r>
              <a:rPr lang="en-IN" sz="1500" dirty="0" err="1">
                <a:solidFill>
                  <a:schemeClr val="dk2"/>
                </a:solidFill>
                <a:latin typeface="Josefin Sans"/>
                <a:cs typeface="Arial"/>
              </a:rPr>
              <a:t>Shrisha</a:t>
            </a:r>
            <a:r>
              <a:rPr lang="en-IN" sz="1500" dirty="0">
                <a:solidFill>
                  <a:schemeClr val="dk2"/>
                </a:solidFill>
                <a:latin typeface="Josefin Sans"/>
                <a:cs typeface="Arial"/>
              </a:rPr>
              <a:t> H S, Kaushik K S “Detection of Brain </a:t>
            </a:r>
            <a:r>
              <a:rPr lang="en-IN" sz="1500" dirty="0" err="1">
                <a:solidFill>
                  <a:schemeClr val="dk2"/>
                </a:solidFill>
                <a:latin typeface="Josefin Sans"/>
                <a:cs typeface="Arial"/>
              </a:rPr>
              <a:t>Tumor</a:t>
            </a:r>
            <a:r>
              <a:rPr lang="en-IN" sz="1500" dirty="0">
                <a:solidFill>
                  <a:schemeClr val="dk2"/>
                </a:solidFill>
                <a:latin typeface="Josefin Sans"/>
                <a:cs typeface="Arial"/>
              </a:rPr>
              <a:t> Using Image </a:t>
            </a:r>
            <a:r>
              <a:rPr lang="en-IN" sz="1500" dirty="0" err="1">
                <a:solidFill>
                  <a:schemeClr val="dk2"/>
                </a:solidFill>
                <a:latin typeface="Josefin Sans"/>
                <a:cs typeface="Arial"/>
              </a:rPr>
              <a:t>Processing”,Fourth</a:t>
            </a:r>
            <a:r>
              <a:rPr lang="en-IN" sz="1500" dirty="0">
                <a:solidFill>
                  <a:schemeClr val="dk2"/>
                </a:solidFill>
                <a:latin typeface="Josefin Sans"/>
                <a:cs typeface="Arial"/>
              </a:rPr>
              <a:t> International Conference on Computing Methodology and Communication (ICCMC) Part Number:CFP20K25-ART; ISBN:978-1-7281-4889-2.</a:t>
            </a:r>
          </a:p>
          <a:p>
            <a:pPr marL="214313" indent="-214313">
              <a:buFont typeface="Wingdings" panose="05000000000000000000" pitchFamily="2" charset="2"/>
              <a:buChar char="§"/>
            </a:pPr>
            <a:endParaRPr lang="en-US" sz="200" dirty="0">
              <a:solidFill>
                <a:schemeClr val="bg1">
                  <a:lumMod val="10000"/>
                </a:schemeClr>
              </a:solidFill>
            </a:endParaRPr>
          </a:p>
        </p:txBody>
      </p:sp>
    </p:spTree>
    <p:extLst>
      <p:ext uri="{BB962C8B-B14F-4D97-AF65-F5344CB8AC3E}">
        <p14:creationId xmlns:p14="http://schemas.microsoft.com/office/powerpoint/2010/main" val="3505016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Diagonal Corners Rounded 7">
            <a:extLst>
              <a:ext uri="{FF2B5EF4-FFF2-40B4-BE49-F238E27FC236}">
                <a16:creationId xmlns:a16="http://schemas.microsoft.com/office/drawing/2014/main" id="{3D9A9F2E-7D92-53CE-221A-DDBFB8BCCF63}"/>
              </a:ext>
            </a:extLst>
          </p:cNvPr>
          <p:cNvSpPr/>
          <p:nvPr/>
        </p:nvSpPr>
        <p:spPr>
          <a:xfrm>
            <a:off x="701040" y="708660"/>
            <a:ext cx="7857173" cy="4148747"/>
          </a:xfrm>
          <a:prstGeom prst="round2DiagRect">
            <a:avLst/>
          </a:prstGeom>
        </p:spPr>
        <p:style>
          <a:lnRef idx="0">
            <a:schemeClr val="accent4"/>
          </a:lnRef>
          <a:fillRef idx="3">
            <a:schemeClr val="accent4"/>
          </a:fillRef>
          <a:effectRef idx="3">
            <a:schemeClr val="accent4"/>
          </a:effectRef>
          <a:fontRef idx="minor">
            <a:schemeClr val="lt1"/>
          </a:fontRef>
        </p:style>
        <p:txBody>
          <a:bodyPr rtlCol="0" anchor="ctr"/>
          <a:lstStyle/>
          <a:p>
            <a:pPr marL="457200" indent="-317500">
              <a:buClr>
                <a:schemeClr val="lt1"/>
              </a:buClr>
              <a:buSzPts val="1600"/>
              <a:buFont typeface="Arial" panose="020B0604020202020204" pitchFamily="34" charset="0"/>
              <a:buChar char="•"/>
            </a:pPr>
            <a:endParaRPr lang="en-US" sz="1500" dirty="0">
              <a:solidFill>
                <a:schemeClr val="dk2"/>
              </a:solidFill>
              <a:latin typeface="Josefin Sans"/>
              <a:cs typeface="Arial"/>
            </a:endParaRPr>
          </a:p>
          <a:p>
            <a:pPr marL="457200" indent="-317500">
              <a:buClr>
                <a:schemeClr val="lt1"/>
              </a:buClr>
              <a:buSzPts val="1600"/>
              <a:buFont typeface="Arial" panose="020B0604020202020204" pitchFamily="34" charset="0"/>
              <a:buChar char="•"/>
            </a:pPr>
            <a:r>
              <a:rPr lang="en-IN" sz="1500" dirty="0">
                <a:solidFill>
                  <a:schemeClr val="dk2"/>
                </a:solidFill>
                <a:latin typeface="Josefin Sans"/>
                <a:cs typeface="Arial"/>
              </a:rPr>
              <a:t>Aryan Sagar Methil “Brain </a:t>
            </a:r>
            <a:r>
              <a:rPr lang="en-IN" sz="1500" dirty="0" err="1">
                <a:solidFill>
                  <a:schemeClr val="dk2"/>
                </a:solidFill>
                <a:latin typeface="Josefin Sans"/>
                <a:cs typeface="Arial"/>
              </a:rPr>
              <a:t>Tumor</a:t>
            </a:r>
            <a:r>
              <a:rPr lang="en-IN" sz="1500" dirty="0">
                <a:solidFill>
                  <a:schemeClr val="dk2"/>
                </a:solidFill>
                <a:latin typeface="Josefin Sans"/>
                <a:cs typeface="Arial"/>
              </a:rPr>
              <a:t> Detection using Deep Learning and Image Processing” International Conference on Artificial Intelligence and Smart Systems (ICAIS) IEEE Xplore Part Number: CFP21OABART; ISBN: 978-1-7281-9537-7.</a:t>
            </a:r>
          </a:p>
          <a:p>
            <a:pPr marL="457200" indent="-317500">
              <a:buClr>
                <a:schemeClr val="lt1"/>
              </a:buClr>
              <a:buSzPts val="1600"/>
              <a:buFont typeface="Arial" panose="020B0604020202020204" pitchFamily="34" charset="0"/>
              <a:buChar char="•"/>
            </a:pPr>
            <a:r>
              <a:rPr lang="en-IN" sz="1500" dirty="0">
                <a:solidFill>
                  <a:schemeClr val="dk2"/>
                </a:solidFill>
                <a:latin typeface="Josefin Sans"/>
                <a:cs typeface="Arial"/>
              </a:rPr>
              <a:t>Gajendra Raut, Aditya Raut, Jeevan </a:t>
            </a:r>
            <a:r>
              <a:rPr lang="en-IN" sz="1500" dirty="0" err="1">
                <a:solidFill>
                  <a:schemeClr val="dk2"/>
                </a:solidFill>
                <a:latin typeface="Josefin Sans"/>
                <a:cs typeface="Arial"/>
              </a:rPr>
              <a:t>Bhagade</a:t>
            </a:r>
            <a:r>
              <a:rPr lang="en-IN" sz="1500" dirty="0">
                <a:solidFill>
                  <a:schemeClr val="dk2"/>
                </a:solidFill>
                <a:latin typeface="Josefin Sans"/>
                <a:cs typeface="Arial"/>
              </a:rPr>
              <a:t>, Jyoti </a:t>
            </a:r>
            <a:r>
              <a:rPr lang="en-IN" sz="1500" dirty="0" err="1">
                <a:solidFill>
                  <a:schemeClr val="dk2"/>
                </a:solidFill>
                <a:latin typeface="Josefin Sans"/>
                <a:cs typeface="Arial"/>
              </a:rPr>
              <a:t>Bhagade</a:t>
            </a:r>
            <a:r>
              <a:rPr lang="en-IN" sz="1500" dirty="0">
                <a:solidFill>
                  <a:schemeClr val="dk2"/>
                </a:solidFill>
                <a:latin typeface="Josefin Sans"/>
                <a:cs typeface="Arial"/>
              </a:rPr>
              <a:t>, Sachin </a:t>
            </a:r>
            <a:r>
              <a:rPr lang="en-IN" sz="1500" dirty="0" err="1">
                <a:solidFill>
                  <a:schemeClr val="dk2"/>
                </a:solidFill>
                <a:latin typeface="Josefin Sans"/>
                <a:cs typeface="Arial"/>
              </a:rPr>
              <a:t>Gavhane“Deep</a:t>
            </a:r>
            <a:r>
              <a:rPr lang="en-IN" sz="1500" dirty="0">
                <a:solidFill>
                  <a:schemeClr val="dk2"/>
                </a:solidFill>
                <a:latin typeface="Josefin Sans"/>
                <a:cs typeface="Arial"/>
              </a:rPr>
              <a:t> Learning Approach for Brain </a:t>
            </a:r>
            <a:r>
              <a:rPr lang="en-IN" sz="1500" dirty="0" err="1">
                <a:solidFill>
                  <a:schemeClr val="dk2"/>
                </a:solidFill>
                <a:latin typeface="Josefin Sans"/>
                <a:cs typeface="Arial"/>
              </a:rPr>
              <a:t>Tumor</a:t>
            </a:r>
            <a:r>
              <a:rPr lang="en-IN" sz="1500" dirty="0">
                <a:solidFill>
                  <a:schemeClr val="dk2"/>
                </a:solidFill>
                <a:latin typeface="Josefin Sans"/>
                <a:cs typeface="Arial"/>
              </a:rPr>
              <a:t> Detection and Segmentation” IEEE International Conference on Convergence to Digital World – Quo Vadis (ICCDW). </a:t>
            </a:r>
          </a:p>
          <a:p>
            <a:pPr marL="457200" indent="-317500">
              <a:buClr>
                <a:schemeClr val="lt1"/>
              </a:buClr>
              <a:buSzPts val="1600"/>
              <a:buFont typeface="Arial" panose="020B0604020202020204" pitchFamily="34" charset="0"/>
              <a:buChar char="•"/>
            </a:pPr>
            <a:r>
              <a:rPr lang="en-IN" sz="1500" dirty="0">
                <a:solidFill>
                  <a:schemeClr val="dk2"/>
                </a:solidFill>
                <a:latin typeface="Josefin Sans"/>
                <a:cs typeface="Arial"/>
              </a:rPr>
              <a:t>Shraddha S. More1 , Mansi Ashok Mange2 , </a:t>
            </a:r>
            <a:r>
              <a:rPr lang="en-IN" sz="1500" dirty="0" err="1">
                <a:solidFill>
                  <a:schemeClr val="dk2"/>
                </a:solidFill>
                <a:latin typeface="Josefin Sans"/>
                <a:cs typeface="Arial"/>
              </a:rPr>
              <a:t>Mitheel</a:t>
            </a:r>
            <a:r>
              <a:rPr lang="en-IN" sz="1500" dirty="0">
                <a:solidFill>
                  <a:schemeClr val="dk2"/>
                </a:solidFill>
                <a:latin typeface="Josefin Sans"/>
                <a:cs typeface="Arial"/>
              </a:rPr>
              <a:t> Sandip Sankhe3 , </a:t>
            </a:r>
            <a:r>
              <a:rPr lang="en-IN" sz="1500" dirty="0" err="1">
                <a:solidFill>
                  <a:schemeClr val="dk2"/>
                </a:solidFill>
                <a:latin typeface="Josefin Sans"/>
                <a:cs typeface="Arial"/>
              </a:rPr>
              <a:t>Shwethali</a:t>
            </a:r>
            <a:r>
              <a:rPr lang="en-IN" sz="1500" dirty="0">
                <a:solidFill>
                  <a:schemeClr val="dk2"/>
                </a:solidFill>
                <a:latin typeface="Josefin Sans"/>
                <a:cs typeface="Arial"/>
              </a:rPr>
              <a:t> Santosh Sahu4 “Convolutional Neural Network based Brain </a:t>
            </a:r>
            <a:r>
              <a:rPr lang="en-IN" sz="1500" dirty="0" err="1">
                <a:solidFill>
                  <a:schemeClr val="dk2"/>
                </a:solidFill>
                <a:latin typeface="Josefin Sans"/>
                <a:cs typeface="Arial"/>
              </a:rPr>
              <a:t>Tumor</a:t>
            </a:r>
            <a:r>
              <a:rPr lang="en-IN" sz="1500" dirty="0">
                <a:solidFill>
                  <a:schemeClr val="dk2"/>
                </a:solidFill>
                <a:latin typeface="Josefin Sans"/>
                <a:cs typeface="Arial"/>
              </a:rPr>
              <a:t> Detection” Fifth International Conference on Intelligent Computing and Control Systems (ICICCS) IEEE Xplore Part Number: CFP21K74-ART; ISBN: 978-0-7381-1327-2</a:t>
            </a:r>
          </a:p>
          <a:p>
            <a:pPr marL="457200" indent="-317500">
              <a:buClr>
                <a:schemeClr val="lt1"/>
              </a:buClr>
              <a:buSzPts val="1600"/>
              <a:buFont typeface="Arial" panose="020B0604020202020204" pitchFamily="34" charset="0"/>
              <a:buChar char="•"/>
            </a:pPr>
            <a:r>
              <a:rPr lang="en-IN" sz="1500" dirty="0">
                <a:solidFill>
                  <a:schemeClr val="dk2"/>
                </a:solidFill>
                <a:latin typeface="Josefin Sans"/>
                <a:cs typeface="Arial"/>
              </a:rPr>
              <a:t>Sneha </a:t>
            </a:r>
            <a:r>
              <a:rPr lang="en-IN" sz="1500" dirty="0" err="1">
                <a:solidFill>
                  <a:schemeClr val="dk2"/>
                </a:solidFill>
                <a:latin typeface="Josefin Sans"/>
                <a:cs typeface="Arial"/>
              </a:rPr>
              <a:t>Grampurohit</a:t>
            </a:r>
            <a:r>
              <a:rPr lang="en-IN" sz="1500" dirty="0">
                <a:solidFill>
                  <a:schemeClr val="dk2"/>
                </a:solidFill>
                <a:latin typeface="Josefin Sans"/>
                <a:cs typeface="Arial"/>
              </a:rPr>
              <a:t>, </a:t>
            </a:r>
            <a:r>
              <a:rPr lang="en-IN" sz="1500" dirty="0" err="1">
                <a:solidFill>
                  <a:schemeClr val="dk2"/>
                </a:solidFill>
                <a:latin typeface="Josefin Sans"/>
                <a:cs typeface="Arial"/>
              </a:rPr>
              <a:t>Venkamma</a:t>
            </a:r>
            <a:r>
              <a:rPr lang="en-IN" sz="1500" dirty="0">
                <a:solidFill>
                  <a:schemeClr val="dk2"/>
                </a:solidFill>
                <a:latin typeface="Josefin Sans"/>
                <a:cs typeface="Arial"/>
              </a:rPr>
              <a:t> </a:t>
            </a:r>
            <a:r>
              <a:rPr lang="en-IN" sz="1500" dirty="0" err="1">
                <a:solidFill>
                  <a:schemeClr val="dk2"/>
                </a:solidFill>
                <a:latin typeface="Josefin Sans"/>
                <a:cs typeface="Arial"/>
              </a:rPr>
              <a:t>Shalavadi</a:t>
            </a:r>
            <a:r>
              <a:rPr lang="en-IN" sz="1500" dirty="0">
                <a:solidFill>
                  <a:schemeClr val="dk2"/>
                </a:solidFill>
                <a:latin typeface="Josefin Sans"/>
                <a:cs typeface="Arial"/>
              </a:rPr>
              <a:t>, Vaishnavi R. </a:t>
            </a:r>
            <a:r>
              <a:rPr lang="en-IN" sz="1500" dirty="0" err="1">
                <a:solidFill>
                  <a:schemeClr val="dk2"/>
                </a:solidFill>
                <a:latin typeface="Josefin Sans"/>
                <a:cs typeface="Arial"/>
              </a:rPr>
              <a:t>Dhotargavi</a:t>
            </a:r>
            <a:r>
              <a:rPr lang="en-IN" sz="1500" dirty="0">
                <a:solidFill>
                  <a:schemeClr val="dk2"/>
                </a:solidFill>
                <a:latin typeface="Josefin Sans"/>
                <a:cs typeface="Arial"/>
              </a:rPr>
              <a:t>, Megha Kudari, Mrs Soumya </a:t>
            </a:r>
            <a:r>
              <a:rPr lang="en-IN" sz="1500" dirty="0" err="1">
                <a:solidFill>
                  <a:schemeClr val="dk2"/>
                </a:solidFill>
                <a:latin typeface="Josefin Sans"/>
                <a:cs typeface="Arial"/>
              </a:rPr>
              <a:t>Jolad</a:t>
            </a:r>
            <a:r>
              <a:rPr lang="en-IN" sz="1500" dirty="0">
                <a:solidFill>
                  <a:schemeClr val="dk2"/>
                </a:solidFill>
                <a:latin typeface="Josefin Sans"/>
                <a:cs typeface="Arial"/>
              </a:rPr>
              <a:t> “BRAIN TUMOR DETECTION USING DEEP LEARNING MODELS” IEEE India Council International Subsections Conference (INDISCON).</a:t>
            </a:r>
          </a:p>
          <a:p>
            <a:endParaRPr lang="en-US" sz="1200" dirty="0">
              <a:solidFill>
                <a:schemeClr val="tx1"/>
              </a:solidFill>
            </a:endParaRPr>
          </a:p>
        </p:txBody>
      </p:sp>
    </p:spTree>
    <p:extLst>
      <p:ext uri="{BB962C8B-B14F-4D97-AF65-F5344CB8AC3E}">
        <p14:creationId xmlns:p14="http://schemas.microsoft.com/office/powerpoint/2010/main" val="2101606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32"/>
        <p:cNvGrpSpPr/>
        <p:nvPr/>
      </p:nvGrpSpPr>
      <p:grpSpPr>
        <a:xfrm>
          <a:off x="0" y="0"/>
          <a:ext cx="0" cy="0"/>
          <a:chOff x="0" y="0"/>
          <a:chExt cx="0" cy="0"/>
        </a:xfrm>
      </p:grpSpPr>
      <p:pic>
        <p:nvPicPr>
          <p:cNvPr id="5" name="Picture 4">
            <a:extLst>
              <a:ext uri="{FF2B5EF4-FFF2-40B4-BE49-F238E27FC236}">
                <a16:creationId xmlns:a16="http://schemas.microsoft.com/office/drawing/2014/main" id="{ED517097-B25A-5E75-D051-DA0AB2C8897B}"/>
              </a:ext>
            </a:extLst>
          </p:cNvPr>
          <p:cNvPicPr>
            <a:picLocks noChangeAspect="1"/>
          </p:cNvPicPr>
          <p:nvPr/>
        </p:nvPicPr>
        <p:blipFill>
          <a:blip r:embed="rId3"/>
          <a:stretch>
            <a:fillRect/>
          </a:stretch>
        </p:blipFill>
        <p:spPr>
          <a:xfrm>
            <a:off x="2257507" y="3750854"/>
            <a:ext cx="4796907" cy="753263"/>
          </a:xfrm>
          <a:prstGeom prst="rect">
            <a:avLst/>
          </a:prstGeom>
        </p:spPr>
      </p:pic>
      <p:sp>
        <p:nvSpPr>
          <p:cNvPr id="3037" name="Google Shape;3037;p57"/>
          <p:cNvSpPr txBox="1">
            <a:spLocks noGrp="1"/>
          </p:cNvSpPr>
          <p:nvPr>
            <p:ph type="subTitle" idx="1"/>
          </p:nvPr>
        </p:nvSpPr>
        <p:spPr>
          <a:xfrm>
            <a:off x="2335754" y="2015018"/>
            <a:ext cx="4293900" cy="110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dirty="0"/>
              <a:t>Do you have any questions?</a:t>
            </a:r>
            <a:endParaRPr dirty="0"/>
          </a:p>
        </p:txBody>
      </p:sp>
      <p:sp>
        <p:nvSpPr>
          <p:cNvPr id="3038" name="Google Shape;3038;p57"/>
          <p:cNvSpPr txBox="1">
            <a:spLocks noGrp="1"/>
          </p:cNvSpPr>
          <p:nvPr>
            <p:ph type="ctrTitle"/>
          </p:nvPr>
        </p:nvSpPr>
        <p:spPr>
          <a:xfrm>
            <a:off x="2430000" y="535000"/>
            <a:ext cx="42840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grpSp>
        <p:nvGrpSpPr>
          <p:cNvPr id="3046" name="Google Shape;3046;p57"/>
          <p:cNvGrpSpPr/>
          <p:nvPr/>
        </p:nvGrpSpPr>
        <p:grpSpPr>
          <a:xfrm rot="1149797">
            <a:off x="1689282" y="912529"/>
            <a:ext cx="667654" cy="946176"/>
            <a:chOff x="2882350" y="2201625"/>
            <a:chExt cx="192250" cy="272450"/>
          </a:xfrm>
        </p:grpSpPr>
        <p:sp>
          <p:nvSpPr>
            <p:cNvPr id="3047" name="Google Shape;3047;p57"/>
            <p:cNvSpPr/>
            <p:nvPr/>
          </p:nvSpPr>
          <p:spPr>
            <a:xfrm>
              <a:off x="2894925" y="2228425"/>
              <a:ext cx="167800" cy="229350"/>
            </a:xfrm>
            <a:custGeom>
              <a:avLst/>
              <a:gdLst/>
              <a:ahLst/>
              <a:cxnLst/>
              <a:rect l="l" t="t" r="r" b="b"/>
              <a:pathLst>
                <a:path w="6712" h="9174" extrusionOk="0">
                  <a:moveTo>
                    <a:pt x="5588" y="0"/>
                  </a:moveTo>
                  <a:cubicBezTo>
                    <a:pt x="5351" y="188"/>
                    <a:pt x="5113" y="377"/>
                    <a:pt x="4878" y="568"/>
                  </a:cubicBezTo>
                  <a:cubicBezTo>
                    <a:pt x="4714" y="705"/>
                    <a:pt x="4550" y="845"/>
                    <a:pt x="4390" y="986"/>
                  </a:cubicBezTo>
                  <a:cubicBezTo>
                    <a:pt x="4216" y="1138"/>
                    <a:pt x="4044" y="1291"/>
                    <a:pt x="3864" y="1438"/>
                  </a:cubicBezTo>
                  <a:cubicBezTo>
                    <a:pt x="3508" y="1732"/>
                    <a:pt x="3135" y="2008"/>
                    <a:pt x="2775" y="2297"/>
                  </a:cubicBezTo>
                  <a:cubicBezTo>
                    <a:pt x="2511" y="2513"/>
                    <a:pt x="2250" y="2737"/>
                    <a:pt x="1990" y="2959"/>
                  </a:cubicBezTo>
                  <a:cubicBezTo>
                    <a:pt x="1741" y="3174"/>
                    <a:pt x="1480" y="3377"/>
                    <a:pt x="1225" y="3587"/>
                  </a:cubicBezTo>
                  <a:cubicBezTo>
                    <a:pt x="1226" y="3584"/>
                    <a:pt x="1226" y="3583"/>
                    <a:pt x="1227" y="3582"/>
                  </a:cubicBezTo>
                  <a:lnTo>
                    <a:pt x="1227" y="3582"/>
                  </a:lnTo>
                  <a:cubicBezTo>
                    <a:pt x="982" y="3788"/>
                    <a:pt x="736" y="3994"/>
                    <a:pt x="489" y="4197"/>
                  </a:cubicBezTo>
                  <a:cubicBezTo>
                    <a:pt x="359" y="4306"/>
                    <a:pt x="227" y="4412"/>
                    <a:pt x="95" y="4516"/>
                  </a:cubicBezTo>
                  <a:cubicBezTo>
                    <a:pt x="64" y="4541"/>
                    <a:pt x="33" y="4565"/>
                    <a:pt x="0" y="4589"/>
                  </a:cubicBezTo>
                  <a:cubicBezTo>
                    <a:pt x="60" y="4603"/>
                    <a:pt x="121" y="4615"/>
                    <a:pt x="180" y="4631"/>
                  </a:cubicBezTo>
                  <a:cubicBezTo>
                    <a:pt x="283" y="4657"/>
                    <a:pt x="385" y="4688"/>
                    <a:pt x="488" y="4717"/>
                  </a:cubicBezTo>
                  <a:cubicBezTo>
                    <a:pt x="706" y="4775"/>
                    <a:pt x="926" y="4828"/>
                    <a:pt x="1143" y="4888"/>
                  </a:cubicBezTo>
                  <a:cubicBezTo>
                    <a:pt x="1355" y="4946"/>
                    <a:pt x="1564" y="5016"/>
                    <a:pt x="1774" y="5082"/>
                  </a:cubicBezTo>
                  <a:cubicBezTo>
                    <a:pt x="1904" y="5119"/>
                    <a:pt x="2036" y="5150"/>
                    <a:pt x="2169" y="5181"/>
                  </a:cubicBezTo>
                  <a:cubicBezTo>
                    <a:pt x="2300" y="5212"/>
                    <a:pt x="2427" y="5250"/>
                    <a:pt x="2556" y="5288"/>
                  </a:cubicBezTo>
                  <a:cubicBezTo>
                    <a:pt x="2685" y="5326"/>
                    <a:pt x="2814" y="5363"/>
                    <a:pt x="2941" y="5400"/>
                  </a:cubicBezTo>
                  <a:cubicBezTo>
                    <a:pt x="2959" y="5404"/>
                    <a:pt x="2975" y="5409"/>
                    <a:pt x="2991" y="5415"/>
                  </a:cubicBezTo>
                  <a:cubicBezTo>
                    <a:pt x="2992" y="5414"/>
                    <a:pt x="2993" y="5412"/>
                    <a:pt x="2995" y="5410"/>
                  </a:cubicBezTo>
                  <a:cubicBezTo>
                    <a:pt x="3042" y="5428"/>
                    <a:pt x="3086" y="5444"/>
                    <a:pt x="3131" y="5460"/>
                  </a:cubicBezTo>
                  <a:cubicBezTo>
                    <a:pt x="3161" y="5469"/>
                    <a:pt x="3189" y="5479"/>
                    <a:pt x="3219" y="5490"/>
                  </a:cubicBezTo>
                  <a:lnTo>
                    <a:pt x="3218" y="5491"/>
                  </a:lnTo>
                  <a:cubicBezTo>
                    <a:pt x="3219" y="5491"/>
                    <a:pt x="3220" y="5492"/>
                    <a:pt x="3222" y="5492"/>
                  </a:cubicBezTo>
                  <a:cubicBezTo>
                    <a:pt x="3205" y="5510"/>
                    <a:pt x="3188" y="5528"/>
                    <a:pt x="3173" y="5548"/>
                  </a:cubicBezTo>
                  <a:cubicBezTo>
                    <a:pt x="3140" y="5593"/>
                    <a:pt x="3106" y="5636"/>
                    <a:pt x="3074" y="5680"/>
                  </a:cubicBezTo>
                  <a:cubicBezTo>
                    <a:pt x="3072" y="5680"/>
                    <a:pt x="3069" y="5680"/>
                    <a:pt x="3068" y="5678"/>
                  </a:cubicBezTo>
                  <a:cubicBezTo>
                    <a:pt x="3001" y="5763"/>
                    <a:pt x="2933" y="5842"/>
                    <a:pt x="2864" y="5925"/>
                  </a:cubicBezTo>
                  <a:cubicBezTo>
                    <a:pt x="2794" y="6011"/>
                    <a:pt x="2723" y="6094"/>
                    <a:pt x="2655" y="6179"/>
                  </a:cubicBezTo>
                  <a:cubicBezTo>
                    <a:pt x="2609" y="6235"/>
                    <a:pt x="2564" y="6291"/>
                    <a:pt x="2518" y="6347"/>
                  </a:cubicBezTo>
                  <a:cubicBezTo>
                    <a:pt x="2517" y="6349"/>
                    <a:pt x="2517" y="6349"/>
                    <a:pt x="2516" y="6351"/>
                  </a:cubicBezTo>
                  <a:cubicBezTo>
                    <a:pt x="2497" y="6375"/>
                    <a:pt x="2479" y="6403"/>
                    <a:pt x="2456" y="6425"/>
                  </a:cubicBezTo>
                  <a:cubicBezTo>
                    <a:pt x="2446" y="6437"/>
                    <a:pt x="2436" y="6449"/>
                    <a:pt x="2425" y="6462"/>
                  </a:cubicBezTo>
                  <a:cubicBezTo>
                    <a:pt x="2424" y="6463"/>
                    <a:pt x="2424" y="6465"/>
                    <a:pt x="2423" y="6466"/>
                  </a:cubicBezTo>
                  <a:cubicBezTo>
                    <a:pt x="2418" y="6473"/>
                    <a:pt x="2412" y="6481"/>
                    <a:pt x="2405" y="6489"/>
                  </a:cubicBezTo>
                  <a:cubicBezTo>
                    <a:pt x="2394" y="6501"/>
                    <a:pt x="2386" y="6512"/>
                    <a:pt x="2376" y="6524"/>
                  </a:cubicBezTo>
                  <a:cubicBezTo>
                    <a:pt x="2372" y="6530"/>
                    <a:pt x="2366" y="6535"/>
                    <a:pt x="2361" y="6542"/>
                  </a:cubicBezTo>
                  <a:cubicBezTo>
                    <a:pt x="2056" y="6924"/>
                    <a:pt x="1749" y="7308"/>
                    <a:pt x="1453" y="7696"/>
                  </a:cubicBezTo>
                  <a:cubicBezTo>
                    <a:pt x="1314" y="7880"/>
                    <a:pt x="1174" y="8061"/>
                    <a:pt x="1035" y="8246"/>
                  </a:cubicBezTo>
                  <a:cubicBezTo>
                    <a:pt x="896" y="8433"/>
                    <a:pt x="759" y="8621"/>
                    <a:pt x="622" y="8809"/>
                  </a:cubicBezTo>
                  <a:cubicBezTo>
                    <a:pt x="547" y="8909"/>
                    <a:pt x="472" y="9005"/>
                    <a:pt x="396" y="9099"/>
                  </a:cubicBezTo>
                  <a:lnTo>
                    <a:pt x="338" y="9174"/>
                  </a:lnTo>
                  <a:cubicBezTo>
                    <a:pt x="438" y="9097"/>
                    <a:pt x="537" y="9019"/>
                    <a:pt x="638" y="8943"/>
                  </a:cubicBezTo>
                  <a:cubicBezTo>
                    <a:pt x="810" y="8811"/>
                    <a:pt x="989" y="8689"/>
                    <a:pt x="1165" y="8562"/>
                  </a:cubicBezTo>
                  <a:cubicBezTo>
                    <a:pt x="1517" y="8310"/>
                    <a:pt x="1878" y="8073"/>
                    <a:pt x="2231" y="7822"/>
                  </a:cubicBezTo>
                  <a:cubicBezTo>
                    <a:pt x="2232" y="7822"/>
                    <a:pt x="2232" y="7822"/>
                    <a:pt x="2233" y="7820"/>
                  </a:cubicBezTo>
                  <a:cubicBezTo>
                    <a:pt x="2235" y="7819"/>
                    <a:pt x="2237" y="7818"/>
                    <a:pt x="2238" y="7818"/>
                  </a:cubicBezTo>
                  <a:lnTo>
                    <a:pt x="2239" y="7817"/>
                  </a:lnTo>
                  <a:cubicBezTo>
                    <a:pt x="2356" y="7732"/>
                    <a:pt x="2474" y="7647"/>
                    <a:pt x="2592" y="7565"/>
                  </a:cubicBezTo>
                  <a:cubicBezTo>
                    <a:pt x="2708" y="7483"/>
                    <a:pt x="2826" y="7405"/>
                    <a:pt x="2943" y="7324"/>
                  </a:cubicBezTo>
                  <a:cubicBezTo>
                    <a:pt x="3187" y="7155"/>
                    <a:pt x="3431" y="6989"/>
                    <a:pt x="3673" y="6819"/>
                  </a:cubicBezTo>
                  <a:lnTo>
                    <a:pt x="3673" y="6819"/>
                  </a:lnTo>
                  <a:cubicBezTo>
                    <a:pt x="3676" y="6818"/>
                    <a:pt x="3677" y="6817"/>
                    <a:pt x="3680" y="6815"/>
                  </a:cubicBezTo>
                  <a:cubicBezTo>
                    <a:pt x="3681" y="6814"/>
                    <a:pt x="3683" y="6813"/>
                    <a:pt x="3685" y="6812"/>
                  </a:cubicBezTo>
                  <a:cubicBezTo>
                    <a:pt x="3871" y="6677"/>
                    <a:pt x="4052" y="6539"/>
                    <a:pt x="4243" y="6411"/>
                  </a:cubicBezTo>
                  <a:cubicBezTo>
                    <a:pt x="4440" y="6280"/>
                    <a:pt x="4641" y="6154"/>
                    <a:pt x="4839" y="6023"/>
                  </a:cubicBezTo>
                  <a:cubicBezTo>
                    <a:pt x="5045" y="5888"/>
                    <a:pt x="5250" y="5754"/>
                    <a:pt x="5461" y="5625"/>
                  </a:cubicBezTo>
                  <a:cubicBezTo>
                    <a:pt x="5669" y="5496"/>
                    <a:pt x="5882" y="5370"/>
                    <a:pt x="6091" y="5241"/>
                  </a:cubicBezTo>
                  <a:cubicBezTo>
                    <a:pt x="6283" y="5123"/>
                    <a:pt x="6459" y="4981"/>
                    <a:pt x="6654" y="4862"/>
                  </a:cubicBezTo>
                  <a:cubicBezTo>
                    <a:pt x="6673" y="4851"/>
                    <a:pt x="6692" y="4837"/>
                    <a:pt x="6711" y="4827"/>
                  </a:cubicBezTo>
                  <a:cubicBezTo>
                    <a:pt x="6649" y="4804"/>
                    <a:pt x="6586" y="4783"/>
                    <a:pt x="6516" y="4759"/>
                  </a:cubicBezTo>
                  <a:cubicBezTo>
                    <a:pt x="6411" y="4726"/>
                    <a:pt x="6305" y="4695"/>
                    <a:pt x="6197" y="4662"/>
                  </a:cubicBezTo>
                  <a:cubicBezTo>
                    <a:pt x="6093" y="4631"/>
                    <a:pt x="5990" y="4597"/>
                    <a:pt x="5886" y="4566"/>
                  </a:cubicBezTo>
                  <a:cubicBezTo>
                    <a:pt x="5797" y="4540"/>
                    <a:pt x="5710" y="4514"/>
                    <a:pt x="5623" y="4486"/>
                  </a:cubicBezTo>
                  <a:cubicBezTo>
                    <a:pt x="5520" y="4454"/>
                    <a:pt x="5419" y="4422"/>
                    <a:pt x="5317" y="4391"/>
                  </a:cubicBezTo>
                  <a:cubicBezTo>
                    <a:pt x="5235" y="4368"/>
                    <a:pt x="5152" y="4347"/>
                    <a:pt x="5069" y="4326"/>
                  </a:cubicBezTo>
                  <a:cubicBezTo>
                    <a:pt x="4984" y="4306"/>
                    <a:pt x="4900" y="4282"/>
                    <a:pt x="4817" y="4257"/>
                  </a:cubicBezTo>
                  <a:cubicBezTo>
                    <a:pt x="4631" y="4205"/>
                    <a:pt x="4449" y="4144"/>
                    <a:pt x="4264" y="4089"/>
                  </a:cubicBezTo>
                  <a:cubicBezTo>
                    <a:pt x="4117" y="4047"/>
                    <a:pt x="3972" y="4007"/>
                    <a:pt x="3827" y="3964"/>
                  </a:cubicBezTo>
                  <a:cubicBezTo>
                    <a:pt x="3675" y="3919"/>
                    <a:pt x="3525" y="3870"/>
                    <a:pt x="3374" y="3824"/>
                  </a:cubicBezTo>
                  <a:cubicBezTo>
                    <a:pt x="3361" y="3820"/>
                    <a:pt x="3348" y="3816"/>
                    <a:pt x="3334" y="3813"/>
                  </a:cubicBezTo>
                  <a:cubicBezTo>
                    <a:pt x="3316" y="3803"/>
                    <a:pt x="3297" y="3794"/>
                    <a:pt x="3279" y="3785"/>
                  </a:cubicBezTo>
                  <a:cubicBezTo>
                    <a:pt x="3250" y="3772"/>
                    <a:pt x="3220" y="3759"/>
                    <a:pt x="3191" y="3748"/>
                  </a:cubicBezTo>
                  <a:lnTo>
                    <a:pt x="3063" y="3701"/>
                  </a:lnTo>
                  <a:cubicBezTo>
                    <a:pt x="3062" y="3701"/>
                    <a:pt x="3059" y="3701"/>
                    <a:pt x="3058" y="3700"/>
                  </a:cubicBezTo>
                  <a:cubicBezTo>
                    <a:pt x="3060" y="3696"/>
                    <a:pt x="3062" y="3694"/>
                    <a:pt x="3064" y="3690"/>
                  </a:cubicBezTo>
                  <a:cubicBezTo>
                    <a:pt x="3100" y="3639"/>
                    <a:pt x="3140" y="3589"/>
                    <a:pt x="3175" y="3537"/>
                  </a:cubicBezTo>
                  <a:cubicBezTo>
                    <a:pt x="3178" y="3532"/>
                    <a:pt x="3181" y="3529"/>
                    <a:pt x="3183" y="3525"/>
                  </a:cubicBezTo>
                  <a:cubicBezTo>
                    <a:pt x="3199" y="3501"/>
                    <a:pt x="3217" y="3475"/>
                    <a:pt x="3233" y="3452"/>
                  </a:cubicBezTo>
                  <a:cubicBezTo>
                    <a:pt x="3305" y="3350"/>
                    <a:pt x="3374" y="3248"/>
                    <a:pt x="3445" y="3148"/>
                  </a:cubicBezTo>
                  <a:cubicBezTo>
                    <a:pt x="3511" y="3052"/>
                    <a:pt x="3579" y="2958"/>
                    <a:pt x="3646" y="2863"/>
                  </a:cubicBezTo>
                  <a:cubicBezTo>
                    <a:pt x="3710" y="2771"/>
                    <a:pt x="3772" y="2677"/>
                    <a:pt x="3836" y="2584"/>
                  </a:cubicBezTo>
                  <a:cubicBezTo>
                    <a:pt x="3973" y="2384"/>
                    <a:pt x="4121" y="2192"/>
                    <a:pt x="4259" y="1993"/>
                  </a:cubicBezTo>
                  <a:cubicBezTo>
                    <a:pt x="4332" y="1889"/>
                    <a:pt x="4402" y="1783"/>
                    <a:pt x="4472" y="1678"/>
                  </a:cubicBezTo>
                  <a:cubicBezTo>
                    <a:pt x="4535" y="1584"/>
                    <a:pt x="4600" y="1493"/>
                    <a:pt x="4663" y="1400"/>
                  </a:cubicBezTo>
                  <a:cubicBezTo>
                    <a:pt x="4733" y="1297"/>
                    <a:pt x="4802" y="1192"/>
                    <a:pt x="4873" y="1089"/>
                  </a:cubicBezTo>
                  <a:cubicBezTo>
                    <a:pt x="4940" y="992"/>
                    <a:pt x="5009" y="897"/>
                    <a:pt x="5075" y="799"/>
                  </a:cubicBezTo>
                  <a:cubicBezTo>
                    <a:pt x="5206" y="601"/>
                    <a:pt x="5334" y="403"/>
                    <a:pt x="5459" y="202"/>
                  </a:cubicBezTo>
                  <a:cubicBezTo>
                    <a:pt x="5501" y="135"/>
                    <a:pt x="5545" y="66"/>
                    <a:pt x="55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57"/>
            <p:cNvSpPr/>
            <p:nvPr/>
          </p:nvSpPr>
          <p:spPr>
            <a:xfrm>
              <a:off x="2894000" y="2315250"/>
              <a:ext cx="148075" cy="119600"/>
            </a:xfrm>
            <a:custGeom>
              <a:avLst/>
              <a:gdLst/>
              <a:ahLst/>
              <a:cxnLst/>
              <a:rect l="l" t="t" r="r" b="b"/>
              <a:pathLst>
                <a:path w="5923" h="4784" extrusionOk="0">
                  <a:moveTo>
                    <a:pt x="3751" y="1794"/>
                  </a:moveTo>
                  <a:lnTo>
                    <a:pt x="3751" y="1794"/>
                  </a:lnTo>
                  <a:cubicBezTo>
                    <a:pt x="3753" y="1794"/>
                    <a:pt x="3754" y="1795"/>
                    <a:pt x="3755" y="1795"/>
                  </a:cubicBezTo>
                  <a:lnTo>
                    <a:pt x="3755" y="1795"/>
                  </a:lnTo>
                  <a:cubicBezTo>
                    <a:pt x="3754" y="1794"/>
                    <a:pt x="3753" y="1794"/>
                    <a:pt x="3751" y="1794"/>
                  </a:cubicBezTo>
                  <a:close/>
                  <a:moveTo>
                    <a:pt x="1258" y="4225"/>
                  </a:moveTo>
                  <a:cubicBezTo>
                    <a:pt x="1258" y="4225"/>
                    <a:pt x="1258" y="4225"/>
                    <a:pt x="1258" y="4225"/>
                  </a:cubicBezTo>
                  <a:lnTo>
                    <a:pt x="1258" y="4225"/>
                  </a:lnTo>
                  <a:cubicBezTo>
                    <a:pt x="1258" y="4225"/>
                    <a:pt x="1258" y="4225"/>
                    <a:pt x="1258" y="4225"/>
                  </a:cubicBezTo>
                  <a:close/>
                  <a:moveTo>
                    <a:pt x="1175" y="1"/>
                  </a:moveTo>
                  <a:cubicBezTo>
                    <a:pt x="1158" y="1"/>
                    <a:pt x="1141" y="5"/>
                    <a:pt x="1125" y="12"/>
                  </a:cubicBezTo>
                  <a:cubicBezTo>
                    <a:pt x="1070" y="42"/>
                    <a:pt x="1051" y="110"/>
                    <a:pt x="1077" y="165"/>
                  </a:cubicBezTo>
                  <a:cubicBezTo>
                    <a:pt x="1084" y="181"/>
                    <a:pt x="1093" y="197"/>
                    <a:pt x="1101" y="212"/>
                  </a:cubicBezTo>
                  <a:cubicBezTo>
                    <a:pt x="1106" y="221"/>
                    <a:pt x="1112" y="228"/>
                    <a:pt x="1115" y="237"/>
                  </a:cubicBezTo>
                  <a:cubicBezTo>
                    <a:pt x="1114" y="238"/>
                    <a:pt x="1112" y="238"/>
                    <a:pt x="1109" y="239"/>
                  </a:cubicBezTo>
                  <a:cubicBezTo>
                    <a:pt x="1047" y="269"/>
                    <a:pt x="993" y="312"/>
                    <a:pt x="938" y="356"/>
                  </a:cubicBezTo>
                  <a:cubicBezTo>
                    <a:pt x="896" y="391"/>
                    <a:pt x="851" y="424"/>
                    <a:pt x="809" y="458"/>
                  </a:cubicBezTo>
                  <a:cubicBezTo>
                    <a:pt x="748" y="507"/>
                    <a:pt x="689" y="556"/>
                    <a:pt x="629" y="603"/>
                  </a:cubicBezTo>
                  <a:cubicBezTo>
                    <a:pt x="623" y="606"/>
                    <a:pt x="619" y="609"/>
                    <a:pt x="614" y="613"/>
                  </a:cubicBezTo>
                  <a:cubicBezTo>
                    <a:pt x="609" y="613"/>
                    <a:pt x="606" y="613"/>
                    <a:pt x="601" y="614"/>
                  </a:cubicBezTo>
                  <a:cubicBezTo>
                    <a:pt x="551" y="618"/>
                    <a:pt x="501" y="615"/>
                    <a:pt x="454" y="632"/>
                  </a:cubicBezTo>
                  <a:cubicBezTo>
                    <a:pt x="417" y="645"/>
                    <a:pt x="391" y="678"/>
                    <a:pt x="370" y="709"/>
                  </a:cubicBezTo>
                  <a:cubicBezTo>
                    <a:pt x="353" y="733"/>
                    <a:pt x="349" y="766"/>
                    <a:pt x="354" y="794"/>
                  </a:cubicBezTo>
                  <a:cubicBezTo>
                    <a:pt x="355" y="799"/>
                    <a:pt x="356" y="802"/>
                    <a:pt x="358" y="806"/>
                  </a:cubicBezTo>
                  <a:cubicBezTo>
                    <a:pt x="356" y="807"/>
                    <a:pt x="354" y="809"/>
                    <a:pt x="353" y="810"/>
                  </a:cubicBezTo>
                  <a:cubicBezTo>
                    <a:pt x="351" y="810"/>
                    <a:pt x="350" y="811"/>
                    <a:pt x="350" y="811"/>
                  </a:cubicBezTo>
                  <a:cubicBezTo>
                    <a:pt x="310" y="825"/>
                    <a:pt x="272" y="841"/>
                    <a:pt x="231" y="859"/>
                  </a:cubicBezTo>
                  <a:cubicBezTo>
                    <a:pt x="201" y="873"/>
                    <a:pt x="178" y="887"/>
                    <a:pt x="154" y="910"/>
                  </a:cubicBezTo>
                  <a:cubicBezTo>
                    <a:pt x="145" y="921"/>
                    <a:pt x="137" y="931"/>
                    <a:pt x="132" y="941"/>
                  </a:cubicBezTo>
                  <a:cubicBezTo>
                    <a:pt x="105" y="954"/>
                    <a:pt x="81" y="967"/>
                    <a:pt x="55" y="982"/>
                  </a:cubicBezTo>
                  <a:cubicBezTo>
                    <a:pt x="18" y="1006"/>
                    <a:pt x="0" y="1057"/>
                    <a:pt x="9" y="1098"/>
                  </a:cubicBezTo>
                  <a:cubicBezTo>
                    <a:pt x="20" y="1145"/>
                    <a:pt x="55" y="1173"/>
                    <a:pt x="100" y="1186"/>
                  </a:cubicBezTo>
                  <a:lnTo>
                    <a:pt x="102" y="1186"/>
                  </a:lnTo>
                  <a:cubicBezTo>
                    <a:pt x="105" y="1191"/>
                    <a:pt x="107" y="1196"/>
                    <a:pt x="112" y="1201"/>
                  </a:cubicBezTo>
                  <a:cubicBezTo>
                    <a:pt x="127" y="1222"/>
                    <a:pt x="152" y="1240"/>
                    <a:pt x="175" y="1253"/>
                  </a:cubicBezTo>
                  <a:cubicBezTo>
                    <a:pt x="209" y="1268"/>
                    <a:pt x="243" y="1280"/>
                    <a:pt x="279" y="1287"/>
                  </a:cubicBezTo>
                  <a:cubicBezTo>
                    <a:pt x="335" y="1297"/>
                    <a:pt x="391" y="1310"/>
                    <a:pt x="447" y="1320"/>
                  </a:cubicBezTo>
                  <a:cubicBezTo>
                    <a:pt x="593" y="1346"/>
                    <a:pt x="743" y="1366"/>
                    <a:pt x="891" y="1387"/>
                  </a:cubicBezTo>
                  <a:cubicBezTo>
                    <a:pt x="1029" y="1408"/>
                    <a:pt x="1166" y="1429"/>
                    <a:pt x="1305" y="1451"/>
                  </a:cubicBezTo>
                  <a:cubicBezTo>
                    <a:pt x="1397" y="1477"/>
                    <a:pt x="1490" y="1503"/>
                    <a:pt x="1583" y="1529"/>
                  </a:cubicBezTo>
                  <a:cubicBezTo>
                    <a:pt x="1765" y="1584"/>
                    <a:pt x="1950" y="1640"/>
                    <a:pt x="2131" y="1695"/>
                  </a:cubicBezTo>
                  <a:cubicBezTo>
                    <a:pt x="2314" y="1750"/>
                    <a:pt x="2496" y="1805"/>
                    <a:pt x="2678" y="1860"/>
                  </a:cubicBezTo>
                  <a:cubicBezTo>
                    <a:pt x="2756" y="1883"/>
                    <a:pt x="2835" y="1906"/>
                    <a:pt x="2912" y="1929"/>
                  </a:cubicBezTo>
                  <a:cubicBezTo>
                    <a:pt x="2955" y="1940"/>
                    <a:pt x="2997" y="1952"/>
                    <a:pt x="3038" y="1965"/>
                  </a:cubicBezTo>
                  <a:cubicBezTo>
                    <a:pt x="3041" y="1966"/>
                    <a:pt x="3044" y="1966"/>
                    <a:pt x="3048" y="1967"/>
                  </a:cubicBezTo>
                  <a:cubicBezTo>
                    <a:pt x="3048" y="2023"/>
                    <a:pt x="3086" y="2068"/>
                    <a:pt x="3140" y="2081"/>
                  </a:cubicBezTo>
                  <a:cubicBezTo>
                    <a:pt x="3151" y="2084"/>
                    <a:pt x="3161" y="2085"/>
                    <a:pt x="3171" y="2087"/>
                  </a:cubicBezTo>
                  <a:cubicBezTo>
                    <a:pt x="3158" y="2097"/>
                    <a:pt x="3145" y="2107"/>
                    <a:pt x="3130" y="2120"/>
                  </a:cubicBezTo>
                  <a:cubicBezTo>
                    <a:pt x="3088" y="2154"/>
                    <a:pt x="3043" y="2190"/>
                    <a:pt x="3001" y="2226"/>
                  </a:cubicBezTo>
                  <a:cubicBezTo>
                    <a:pt x="2941" y="2276"/>
                    <a:pt x="2883" y="2328"/>
                    <a:pt x="2827" y="2379"/>
                  </a:cubicBezTo>
                  <a:cubicBezTo>
                    <a:pt x="2768" y="2431"/>
                    <a:pt x="2708" y="2483"/>
                    <a:pt x="2650" y="2536"/>
                  </a:cubicBezTo>
                  <a:cubicBezTo>
                    <a:pt x="2601" y="2582"/>
                    <a:pt x="2546" y="2629"/>
                    <a:pt x="2521" y="2694"/>
                  </a:cubicBezTo>
                  <a:cubicBezTo>
                    <a:pt x="2511" y="2721"/>
                    <a:pt x="2515" y="2752"/>
                    <a:pt x="2528" y="2780"/>
                  </a:cubicBezTo>
                  <a:cubicBezTo>
                    <a:pt x="2521" y="2787"/>
                    <a:pt x="2515" y="2797"/>
                    <a:pt x="2507" y="2804"/>
                  </a:cubicBezTo>
                  <a:cubicBezTo>
                    <a:pt x="2486" y="2828"/>
                    <a:pt x="2471" y="2864"/>
                    <a:pt x="2470" y="2895"/>
                  </a:cubicBezTo>
                  <a:cubicBezTo>
                    <a:pt x="2469" y="2907"/>
                    <a:pt x="2470" y="2920"/>
                    <a:pt x="2472" y="2931"/>
                  </a:cubicBezTo>
                  <a:cubicBezTo>
                    <a:pt x="2436" y="2961"/>
                    <a:pt x="2402" y="2992"/>
                    <a:pt x="2367" y="3024"/>
                  </a:cubicBezTo>
                  <a:cubicBezTo>
                    <a:pt x="2343" y="3046"/>
                    <a:pt x="2331" y="3081"/>
                    <a:pt x="2332" y="3114"/>
                  </a:cubicBezTo>
                  <a:cubicBezTo>
                    <a:pt x="2296" y="3149"/>
                    <a:pt x="2262" y="3185"/>
                    <a:pt x="2227" y="3221"/>
                  </a:cubicBezTo>
                  <a:cubicBezTo>
                    <a:pt x="2221" y="3227"/>
                    <a:pt x="2214" y="3234"/>
                    <a:pt x="2208" y="3242"/>
                  </a:cubicBezTo>
                  <a:cubicBezTo>
                    <a:pt x="2206" y="3242"/>
                    <a:pt x="2203" y="3243"/>
                    <a:pt x="2202" y="3243"/>
                  </a:cubicBezTo>
                  <a:cubicBezTo>
                    <a:pt x="2183" y="3250"/>
                    <a:pt x="2166" y="3263"/>
                    <a:pt x="2150" y="3276"/>
                  </a:cubicBezTo>
                  <a:cubicBezTo>
                    <a:pt x="2113" y="3299"/>
                    <a:pt x="2087" y="3344"/>
                    <a:pt x="2058" y="3375"/>
                  </a:cubicBezTo>
                  <a:cubicBezTo>
                    <a:pt x="2009" y="3426"/>
                    <a:pt x="1963" y="3477"/>
                    <a:pt x="1914" y="3526"/>
                  </a:cubicBezTo>
                  <a:cubicBezTo>
                    <a:pt x="1847" y="3598"/>
                    <a:pt x="1780" y="3670"/>
                    <a:pt x="1713" y="3740"/>
                  </a:cubicBezTo>
                  <a:cubicBezTo>
                    <a:pt x="1560" y="3901"/>
                    <a:pt x="1409" y="4063"/>
                    <a:pt x="1258" y="4225"/>
                  </a:cubicBezTo>
                  <a:cubicBezTo>
                    <a:pt x="1258" y="4225"/>
                    <a:pt x="1258" y="4225"/>
                    <a:pt x="1258" y="4225"/>
                  </a:cubicBezTo>
                  <a:lnTo>
                    <a:pt x="1258" y="4225"/>
                  </a:lnTo>
                  <a:cubicBezTo>
                    <a:pt x="1258" y="4225"/>
                    <a:pt x="1258" y="4225"/>
                    <a:pt x="1258" y="4225"/>
                  </a:cubicBezTo>
                  <a:lnTo>
                    <a:pt x="1258" y="4225"/>
                  </a:lnTo>
                  <a:lnTo>
                    <a:pt x="1253" y="4230"/>
                  </a:lnTo>
                  <a:cubicBezTo>
                    <a:pt x="1254" y="4228"/>
                    <a:pt x="1256" y="4226"/>
                    <a:pt x="1258" y="4225"/>
                  </a:cubicBezTo>
                  <a:lnTo>
                    <a:pt x="1258" y="4225"/>
                  </a:lnTo>
                  <a:cubicBezTo>
                    <a:pt x="1242" y="4234"/>
                    <a:pt x="1230" y="4246"/>
                    <a:pt x="1221" y="4261"/>
                  </a:cubicBezTo>
                  <a:cubicBezTo>
                    <a:pt x="1200" y="4294"/>
                    <a:pt x="1197" y="4331"/>
                    <a:pt x="1211" y="4369"/>
                  </a:cubicBezTo>
                  <a:cubicBezTo>
                    <a:pt x="1220" y="4395"/>
                    <a:pt x="1237" y="4416"/>
                    <a:pt x="1258" y="4431"/>
                  </a:cubicBezTo>
                  <a:cubicBezTo>
                    <a:pt x="1261" y="4433"/>
                    <a:pt x="1263" y="4435"/>
                    <a:pt x="1264" y="4438"/>
                  </a:cubicBezTo>
                  <a:cubicBezTo>
                    <a:pt x="1262" y="4455"/>
                    <a:pt x="1262" y="4475"/>
                    <a:pt x="1264" y="4493"/>
                  </a:cubicBezTo>
                  <a:cubicBezTo>
                    <a:pt x="1280" y="4587"/>
                    <a:pt x="1362" y="4665"/>
                    <a:pt x="1442" y="4708"/>
                  </a:cubicBezTo>
                  <a:cubicBezTo>
                    <a:pt x="1519" y="4752"/>
                    <a:pt x="1608" y="4783"/>
                    <a:pt x="1697" y="4783"/>
                  </a:cubicBezTo>
                  <a:lnTo>
                    <a:pt x="1708" y="4783"/>
                  </a:lnTo>
                  <a:cubicBezTo>
                    <a:pt x="1767" y="4782"/>
                    <a:pt x="1810" y="4728"/>
                    <a:pt x="1811" y="4671"/>
                  </a:cubicBezTo>
                  <a:lnTo>
                    <a:pt x="1814" y="4671"/>
                  </a:lnTo>
                  <a:cubicBezTo>
                    <a:pt x="1820" y="4671"/>
                    <a:pt x="1825" y="4671"/>
                    <a:pt x="1830" y="4670"/>
                  </a:cubicBezTo>
                  <a:cubicBezTo>
                    <a:pt x="1853" y="4669"/>
                    <a:pt x="1873" y="4664"/>
                    <a:pt x="1896" y="4656"/>
                  </a:cubicBezTo>
                  <a:cubicBezTo>
                    <a:pt x="1917" y="4651"/>
                    <a:pt x="1934" y="4639"/>
                    <a:pt x="1949" y="4625"/>
                  </a:cubicBezTo>
                  <a:cubicBezTo>
                    <a:pt x="1969" y="4631"/>
                    <a:pt x="1990" y="4634"/>
                    <a:pt x="2010" y="4634"/>
                  </a:cubicBezTo>
                  <a:cubicBezTo>
                    <a:pt x="2027" y="4634"/>
                    <a:pt x="2043" y="4631"/>
                    <a:pt x="2061" y="4625"/>
                  </a:cubicBezTo>
                  <a:cubicBezTo>
                    <a:pt x="2103" y="4612"/>
                    <a:pt x="2133" y="4569"/>
                    <a:pt x="2134" y="4525"/>
                  </a:cubicBezTo>
                  <a:cubicBezTo>
                    <a:pt x="2135" y="4512"/>
                    <a:pt x="2133" y="4500"/>
                    <a:pt x="2129" y="4488"/>
                  </a:cubicBezTo>
                  <a:cubicBezTo>
                    <a:pt x="2146" y="4479"/>
                    <a:pt x="2162" y="4468"/>
                    <a:pt x="2178" y="4458"/>
                  </a:cubicBezTo>
                  <a:cubicBezTo>
                    <a:pt x="2234" y="4427"/>
                    <a:pt x="2286" y="4390"/>
                    <a:pt x="2338" y="4352"/>
                  </a:cubicBezTo>
                  <a:cubicBezTo>
                    <a:pt x="2373" y="4328"/>
                    <a:pt x="2407" y="4302"/>
                    <a:pt x="2440" y="4278"/>
                  </a:cubicBezTo>
                  <a:cubicBezTo>
                    <a:pt x="2464" y="4259"/>
                    <a:pt x="2489" y="4242"/>
                    <a:pt x="2511" y="4221"/>
                  </a:cubicBezTo>
                  <a:cubicBezTo>
                    <a:pt x="2518" y="4215"/>
                    <a:pt x="2523" y="4206"/>
                    <a:pt x="2528" y="4199"/>
                  </a:cubicBezTo>
                  <a:lnTo>
                    <a:pt x="2548" y="4195"/>
                  </a:lnTo>
                  <a:cubicBezTo>
                    <a:pt x="2582" y="4187"/>
                    <a:pt x="2611" y="4177"/>
                    <a:pt x="2644" y="4164"/>
                  </a:cubicBezTo>
                  <a:cubicBezTo>
                    <a:pt x="2684" y="4148"/>
                    <a:pt x="2710" y="4113"/>
                    <a:pt x="2716" y="4075"/>
                  </a:cubicBezTo>
                  <a:cubicBezTo>
                    <a:pt x="2718" y="4073"/>
                    <a:pt x="2719" y="4072"/>
                    <a:pt x="2722" y="4071"/>
                  </a:cubicBezTo>
                  <a:cubicBezTo>
                    <a:pt x="2742" y="4085"/>
                    <a:pt x="2766" y="4093"/>
                    <a:pt x="2791" y="4093"/>
                  </a:cubicBezTo>
                  <a:cubicBezTo>
                    <a:pt x="2813" y="4093"/>
                    <a:pt x="2835" y="4087"/>
                    <a:pt x="2854" y="4072"/>
                  </a:cubicBezTo>
                  <a:cubicBezTo>
                    <a:pt x="2858" y="4070"/>
                    <a:pt x="2862" y="4066"/>
                    <a:pt x="2865" y="4063"/>
                  </a:cubicBezTo>
                  <a:cubicBezTo>
                    <a:pt x="2867" y="4062"/>
                    <a:pt x="2868" y="4062"/>
                    <a:pt x="2868" y="4061"/>
                  </a:cubicBezTo>
                  <a:cubicBezTo>
                    <a:pt x="2950" y="3998"/>
                    <a:pt x="3034" y="3937"/>
                    <a:pt x="3118" y="3876"/>
                  </a:cubicBezTo>
                  <a:cubicBezTo>
                    <a:pt x="3203" y="3813"/>
                    <a:pt x="3290" y="3752"/>
                    <a:pt x="3376" y="3690"/>
                  </a:cubicBezTo>
                  <a:cubicBezTo>
                    <a:pt x="3522" y="3585"/>
                    <a:pt x="3670" y="3480"/>
                    <a:pt x="3820" y="3377"/>
                  </a:cubicBezTo>
                  <a:cubicBezTo>
                    <a:pt x="4002" y="3251"/>
                    <a:pt x="4184" y="3126"/>
                    <a:pt x="4366" y="2999"/>
                  </a:cubicBezTo>
                  <a:cubicBezTo>
                    <a:pt x="4446" y="2945"/>
                    <a:pt x="4526" y="2891"/>
                    <a:pt x="4604" y="2835"/>
                  </a:cubicBezTo>
                  <a:cubicBezTo>
                    <a:pt x="4659" y="2797"/>
                    <a:pt x="4714" y="2758"/>
                    <a:pt x="4769" y="2720"/>
                  </a:cubicBezTo>
                  <a:cubicBezTo>
                    <a:pt x="4821" y="2684"/>
                    <a:pt x="4869" y="2644"/>
                    <a:pt x="4918" y="2605"/>
                  </a:cubicBezTo>
                  <a:cubicBezTo>
                    <a:pt x="4949" y="2579"/>
                    <a:pt x="4955" y="2538"/>
                    <a:pt x="4946" y="2498"/>
                  </a:cubicBezTo>
                  <a:cubicBezTo>
                    <a:pt x="4957" y="2494"/>
                    <a:pt x="4967" y="2489"/>
                    <a:pt x="4977" y="2486"/>
                  </a:cubicBezTo>
                  <a:cubicBezTo>
                    <a:pt x="5068" y="2448"/>
                    <a:pt x="5161" y="2412"/>
                    <a:pt x="5254" y="2376"/>
                  </a:cubicBezTo>
                  <a:cubicBezTo>
                    <a:pt x="5375" y="2331"/>
                    <a:pt x="5496" y="2288"/>
                    <a:pt x="5617" y="2240"/>
                  </a:cubicBezTo>
                  <a:cubicBezTo>
                    <a:pt x="5656" y="2225"/>
                    <a:pt x="5684" y="2189"/>
                    <a:pt x="5689" y="2149"/>
                  </a:cubicBezTo>
                  <a:cubicBezTo>
                    <a:pt x="5733" y="2143"/>
                    <a:pt x="5778" y="2140"/>
                    <a:pt x="5822" y="2133"/>
                  </a:cubicBezTo>
                  <a:cubicBezTo>
                    <a:pt x="5886" y="2130"/>
                    <a:pt x="5923" y="2063"/>
                    <a:pt x="5910" y="2006"/>
                  </a:cubicBezTo>
                  <a:cubicBezTo>
                    <a:pt x="5898" y="1951"/>
                    <a:pt x="5850" y="1917"/>
                    <a:pt x="5797" y="1917"/>
                  </a:cubicBezTo>
                  <a:cubicBezTo>
                    <a:pt x="5790" y="1917"/>
                    <a:pt x="5784" y="1918"/>
                    <a:pt x="5777" y="1918"/>
                  </a:cubicBezTo>
                  <a:cubicBezTo>
                    <a:pt x="5763" y="1921"/>
                    <a:pt x="5747" y="1922"/>
                    <a:pt x="5735" y="1925"/>
                  </a:cubicBezTo>
                  <a:lnTo>
                    <a:pt x="5737" y="1925"/>
                  </a:lnTo>
                  <a:cubicBezTo>
                    <a:pt x="5634" y="1939"/>
                    <a:pt x="5531" y="1945"/>
                    <a:pt x="5426" y="1957"/>
                  </a:cubicBezTo>
                  <a:cubicBezTo>
                    <a:pt x="5309" y="1970"/>
                    <a:pt x="5191" y="1976"/>
                    <a:pt x="5072" y="1977"/>
                  </a:cubicBezTo>
                  <a:cubicBezTo>
                    <a:pt x="5005" y="1977"/>
                    <a:pt x="4938" y="1977"/>
                    <a:pt x="4870" y="1973"/>
                  </a:cubicBezTo>
                  <a:cubicBezTo>
                    <a:pt x="4802" y="1968"/>
                    <a:pt x="4734" y="1961"/>
                    <a:pt x="4665" y="1955"/>
                  </a:cubicBezTo>
                  <a:lnTo>
                    <a:pt x="4668" y="1955"/>
                  </a:lnTo>
                  <a:cubicBezTo>
                    <a:pt x="4665" y="1955"/>
                    <a:pt x="4663" y="1953"/>
                    <a:pt x="4660" y="1953"/>
                  </a:cubicBezTo>
                  <a:cubicBezTo>
                    <a:pt x="4657" y="1953"/>
                    <a:pt x="4656" y="1953"/>
                    <a:pt x="4653" y="1952"/>
                  </a:cubicBezTo>
                  <a:lnTo>
                    <a:pt x="4656" y="1952"/>
                  </a:lnTo>
                  <a:cubicBezTo>
                    <a:pt x="4581" y="1941"/>
                    <a:pt x="4508" y="1928"/>
                    <a:pt x="4435" y="1916"/>
                  </a:cubicBezTo>
                  <a:cubicBezTo>
                    <a:pt x="4360" y="1904"/>
                    <a:pt x="4286" y="1896"/>
                    <a:pt x="4210" y="1884"/>
                  </a:cubicBezTo>
                  <a:cubicBezTo>
                    <a:pt x="4059" y="1865"/>
                    <a:pt x="3911" y="1833"/>
                    <a:pt x="3765" y="1798"/>
                  </a:cubicBezTo>
                  <a:lnTo>
                    <a:pt x="3766" y="1798"/>
                  </a:lnTo>
                  <a:cubicBezTo>
                    <a:pt x="3765" y="1798"/>
                    <a:pt x="3765" y="1798"/>
                    <a:pt x="3764" y="1797"/>
                  </a:cubicBezTo>
                  <a:cubicBezTo>
                    <a:pt x="3761" y="1796"/>
                    <a:pt x="3758" y="1796"/>
                    <a:pt x="3755" y="1795"/>
                  </a:cubicBezTo>
                  <a:lnTo>
                    <a:pt x="3755" y="1795"/>
                  </a:lnTo>
                  <a:cubicBezTo>
                    <a:pt x="3755" y="1795"/>
                    <a:pt x="3756" y="1795"/>
                    <a:pt x="3756" y="1796"/>
                  </a:cubicBezTo>
                  <a:lnTo>
                    <a:pt x="3756" y="1796"/>
                  </a:lnTo>
                  <a:cubicBezTo>
                    <a:pt x="3620" y="1758"/>
                    <a:pt x="3486" y="1713"/>
                    <a:pt x="3353" y="1662"/>
                  </a:cubicBezTo>
                  <a:cubicBezTo>
                    <a:pt x="3182" y="1590"/>
                    <a:pt x="3008" y="1518"/>
                    <a:pt x="2845" y="1430"/>
                  </a:cubicBezTo>
                  <a:cubicBezTo>
                    <a:pt x="2744" y="1372"/>
                    <a:pt x="2646" y="1308"/>
                    <a:pt x="2549" y="1243"/>
                  </a:cubicBezTo>
                  <a:cubicBezTo>
                    <a:pt x="2458" y="1181"/>
                    <a:pt x="2365" y="1120"/>
                    <a:pt x="2275" y="1057"/>
                  </a:cubicBezTo>
                  <a:cubicBezTo>
                    <a:pt x="2150" y="962"/>
                    <a:pt x="2028" y="864"/>
                    <a:pt x="1908" y="766"/>
                  </a:cubicBezTo>
                  <a:cubicBezTo>
                    <a:pt x="1791" y="670"/>
                    <a:pt x="1676" y="573"/>
                    <a:pt x="1566" y="471"/>
                  </a:cubicBezTo>
                  <a:cubicBezTo>
                    <a:pt x="1531" y="434"/>
                    <a:pt x="1496" y="399"/>
                    <a:pt x="1464" y="361"/>
                  </a:cubicBezTo>
                  <a:cubicBezTo>
                    <a:pt x="1421" y="304"/>
                    <a:pt x="1381" y="245"/>
                    <a:pt x="1342" y="185"/>
                  </a:cubicBezTo>
                  <a:cubicBezTo>
                    <a:pt x="1319" y="143"/>
                    <a:pt x="1298" y="103"/>
                    <a:pt x="1278" y="62"/>
                  </a:cubicBezTo>
                  <a:cubicBezTo>
                    <a:pt x="1259" y="23"/>
                    <a:pt x="1217" y="1"/>
                    <a:pt x="1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57"/>
            <p:cNvSpPr/>
            <p:nvPr/>
          </p:nvSpPr>
          <p:spPr>
            <a:xfrm>
              <a:off x="3003700" y="2347750"/>
              <a:ext cx="5825" cy="5675"/>
            </a:xfrm>
            <a:custGeom>
              <a:avLst/>
              <a:gdLst/>
              <a:ahLst/>
              <a:cxnLst/>
              <a:rect l="l" t="t" r="r" b="b"/>
              <a:pathLst>
                <a:path w="233" h="227" extrusionOk="0">
                  <a:moveTo>
                    <a:pt x="121" y="0"/>
                  </a:moveTo>
                  <a:cubicBezTo>
                    <a:pt x="59" y="0"/>
                    <a:pt x="6" y="43"/>
                    <a:pt x="2" y="108"/>
                  </a:cubicBezTo>
                  <a:cubicBezTo>
                    <a:pt x="0" y="166"/>
                    <a:pt x="48" y="226"/>
                    <a:pt x="110" y="226"/>
                  </a:cubicBezTo>
                  <a:cubicBezTo>
                    <a:pt x="171" y="226"/>
                    <a:pt x="225" y="183"/>
                    <a:pt x="228" y="119"/>
                  </a:cubicBezTo>
                  <a:cubicBezTo>
                    <a:pt x="232" y="59"/>
                    <a:pt x="183" y="0"/>
                    <a:pt x="1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57"/>
            <p:cNvSpPr/>
            <p:nvPr/>
          </p:nvSpPr>
          <p:spPr>
            <a:xfrm>
              <a:off x="3014225" y="2348400"/>
              <a:ext cx="5875" cy="5675"/>
            </a:xfrm>
            <a:custGeom>
              <a:avLst/>
              <a:gdLst/>
              <a:ahLst/>
              <a:cxnLst/>
              <a:rect l="l" t="t" r="r" b="b"/>
              <a:pathLst>
                <a:path w="235" h="227" extrusionOk="0">
                  <a:moveTo>
                    <a:pt x="123" y="0"/>
                  </a:moveTo>
                  <a:cubicBezTo>
                    <a:pt x="61" y="0"/>
                    <a:pt x="8" y="42"/>
                    <a:pt x="4" y="107"/>
                  </a:cubicBezTo>
                  <a:cubicBezTo>
                    <a:pt x="0" y="166"/>
                    <a:pt x="50" y="226"/>
                    <a:pt x="112" y="226"/>
                  </a:cubicBezTo>
                  <a:cubicBezTo>
                    <a:pt x="174" y="226"/>
                    <a:pt x="226" y="183"/>
                    <a:pt x="230" y="119"/>
                  </a:cubicBezTo>
                  <a:cubicBezTo>
                    <a:pt x="234" y="59"/>
                    <a:pt x="185" y="0"/>
                    <a:pt x="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57"/>
            <p:cNvSpPr/>
            <p:nvPr/>
          </p:nvSpPr>
          <p:spPr>
            <a:xfrm>
              <a:off x="2975000" y="2227025"/>
              <a:ext cx="61275" cy="64925"/>
            </a:xfrm>
            <a:custGeom>
              <a:avLst/>
              <a:gdLst/>
              <a:ahLst/>
              <a:cxnLst/>
              <a:rect l="l" t="t" r="r" b="b"/>
              <a:pathLst>
                <a:path w="2451" h="2597" extrusionOk="0">
                  <a:moveTo>
                    <a:pt x="2327" y="0"/>
                  </a:moveTo>
                  <a:cubicBezTo>
                    <a:pt x="2296" y="0"/>
                    <a:pt x="2265" y="12"/>
                    <a:pt x="2244" y="37"/>
                  </a:cubicBezTo>
                  <a:cubicBezTo>
                    <a:pt x="2202" y="88"/>
                    <a:pt x="2161" y="141"/>
                    <a:pt x="2119" y="193"/>
                  </a:cubicBezTo>
                  <a:cubicBezTo>
                    <a:pt x="2101" y="193"/>
                    <a:pt x="2084" y="197"/>
                    <a:pt x="2068" y="203"/>
                  </a:cubicBezTo>
                  <a:cubicBezTo>
                    <a:pt x="2036" y="216"/>
                    <a:pt x="2005" y="231"/>
                    <a:pt x="1977" y="249"/>
                  </a:cubicBezTo>
                  <a:cubicBezTo>
                    <a:pt x="1955" y="267"/>
                    <a:pt x="1935" y="282"/>
                    <a:pt x="1914" y="301"/>
                  </a:cubicBezTo>
                  <a:cubicBezTo>
                    <a:pt x="1894" y="320"/>
                    <a:pt x="1876" y="339"/>
                    <a:pt x="1857" y="358"/>
                  </a:cubicBezTo>
                  <a:cubicBezTo>
                    <a:pt x="1842" y="361"/>
                    <a:pt x="1827" y="366"/>
                    <a:pt x="1815" y="376"/>
                  </a:cubicBezTo>
                  <a:cubicBezTo>
                    <a:pt x="1758" y="418"/>
                    <a:pt x="1702" y="460"/>
                    <a:pt x="1654" y="511"/>
                  </a:cubicBezTo>
                  <a:cubicBezTo>
                    <a:pt x="1614" y="554"/>
                    <a:pt x="1572" y="598"/>
                    <a:pt x="1532" y="641"/>
                  </a:cubicBezTo>
                  <a:cubicBezTo>
                    <a:pt x="1478" y="701"/>
                    <a:pt x="1423" y="760"/>
                    <a:pt x="1367" y="821"/>
                  </a:cubicBezTo>
                  <a:cubicBezTo>
                    <a:pt x="1275" y="920"/>
                    <a:pt x="1182" y="1020"/>
                    <a:pt x="1089" y="1120"/>
                  </a:cubicBezTo>
                  <a:cubicBezTo>
                    <a:pt x="1032" y="1182"/>
                    <a:pt x="973" y="1244"/>
                    <a:pt x="914" y="1306"/>
                  </a:cubicBezTo>
                  <a:cubicBezTo>
                    <a:pt x="895" y="1296"/>
                    <a:pt x="874" y="1290"/>
                    <a:pt x="853" y="1290"/>
                  </a:cubicBezTo>
                  <a:cubicBezTo>
                    <a:pt x="840" y="1290"/>
                    <a:pt x="827" y="1293"/>
                    <a:pt x="814" y="1298"/>
                  </a:cubicBezTo>
                  <a:cubicBezTo>
                    <a:pt x="735" y="1332"/>
                    <a:pt x="663" y="1382"/>
                    <a:pt x="597" y="1438"/>
                  </a:cubicBezTo>
                  <a:cubicBezTo>
                    <a:pt x="530" y="1494"/>
                    <a:pt x="470" y="1556"/>
                    <a:pt x="415" y="1625"/>
                  </a:cubicBezTo>
                  <a:cubicBezTo>
                    <a:pt x="402" y="1641"/>
                    <a:pt x="388" y="1658"/>
                    <a:pt x="375" y="1675"/>
                  </a:cubicBezTo>
                  <a:cubicBezTo>
                    <a:pt x="359" y="1682"/>
                    <a:pt x="344" y="1690"/>
                    <a:pt x="331" y="1700"/>
                  </a:cubicBezTo>
                  <a:cubicBezTo>
                    <a:pt x="317" y="1714"/>
                    <a:pt x="303" y="1726"/>
                    <a:pt x="294" y="1744"/>
                  </a:cubicBezTo>
                  <a:cubicBezTo>
                    <a:pt x="293" y="1748"/>
                    <a:pt x="290" y="1750"/>
                    <a:pt x="288" y="1754"/>
                  </a:cubicBezTo>
                  <a:cubicBezTo>
                    <a:pt x="278" y="1751"/>
                    <a:pt x="267" y="1750"/>
                    <a:pt x="257" y="1750"/>
                  </a:cubicBezTo>
                  <a:cubicBezTo>
                    <a:pt x="250" y="1750"/>
                    <a:pt x="243" y="1750"/>
                    <a:pt x="237" y="1751"/>
                  </a:cubicBezTo>
                  <a:cubicBezTo>
                    <a:pt x="227" y="1753"/>
                    <a:pt x="219" y="1759"/>
                    <a:pt x="210" y="1762"/>
                  </a:cubicBezTo>
                  <a:cubicBezTo>
                    <a:pt x="203" y="1761"/>
                    <a:pt x="196" y="1761"/>
                    <a:pt x="189" y="1761"/>
                  </a:cubicBezTo>
                  <a:cubicBezTo>
                    <a:pt x="168" y="1761"/>
                    <a:pt x="147" y="1765"/>
                    <a:pt x="127" y="1777"/>
                  </a:cubicBezTo>
                  <a:cubicBezTo>
                    <a:pt x="104" y="1792"/>
                    <a:pt x="76" y="1807"/>
                    <a:pt x="55" y="1825"/>
                  </a:cubicBezTo>
                  <a:cubicBezTo>
                    <a:pt x="18" y="1859"/>
                    <a:pt x="1" y="1901"/>
                    <a:pt x="4" y="1951"/>
                  </a:cubicBezTo>
                  <a:cubicBezTo>
                    <a:pt x="8" y="2019"/>
                    <a:pt x="55" y="2080"/>
                    <a:pt x="97" y="2132"/>
                  </a:cubicBezTo>
                  <a:cubicBezTo>
                    <a:pt x="119" y="2163"/>
                    <a:pt x="145" y="2193"/>
                    <a:pt x="171" y="2220"/>
                  </a:cubicBezTo>
                  <a:cubicBezTo>
                    <a:pt x="206" y="2258"/>
                    <a:pt x="241" y="2293"/>
                    <a:pt x="278" y="2326"/>
                  </a:cubicBezTo>
                  <a:cubicBezTo>
                    <a:pt x="308" y="2352"/>
                    <a:pt x="340" y="2374"/>
                    <a:pt x="371" y="2398"/>
                  </a:cubicBezTo>
                  <a:cubicBezTo>
                    <a:pt x="437" y="2450"/>
                    <a:pt x="500" y="2502"/>
                    <a:pt x="571" y="2544"/>
                  </a:cubicBezTo>
                  <a:cubicBezTo>
                    <a:pt x="606" y="2565"/>
                    <a:pt x="642" y="2587"/>
                    <a:pt x="682" y="2594"/>
                  </a:cubicBezTo>
                  <a:cubicBezTo>
                    <a:pt x="690" y="2595"/>
                    <a:pt x="697" y="2596"/>
                    <a:pt x="705" y="2596"/>
                  </a:cubicBezTo>
                  <a:cubicBezTo>
                    <a:pt x="808" y="2596"/>
                    <a:pt x="869" y="2478"/>
                    <a:pt x="909" y="2399"/>
                  </a:cubicBezTo>
                  <a:cubicBezTo>
                    <a:pt x="954" y="2308"/>
                    <a:pt x="994" y="2214"/>
                    <a:pt x="1041" y="2126"/>
                  </a:cubicBezTo>
                  <a:cubicBezTo>
                    <a:pt x="1053" y="2107"/>
                    <a:pt x="1067" y="2090"/>
                    <a:pt x="1079" y="2072"/>
                  </a:cubicBezTo>
                  <a:cubicBezTo>
                    <a:pt x="1124" y="2009"/>
                    <a:pt x="1170" y="1946"/>
                    <a:pt x="1213" y="1881"/>
                  </a:cubicBezTo>
                  <a:cubicBezTo>
                    <a:pt x="1304" y="1749"/>
                    <a:pt x="1393" y="1616"/>
                    <a:pt x="1479" y="1483"/>
                  </a:cubicBezTo>
                  <a:cubicBezTo>
                    <a:pt x="1569" y="1343"/>
                    <a:pt x="1660" y="1203"/>
                    <a:pt x="1753" y="1066"/>
                  </a:cubicBezTo>
                  <a:cubicBezTo>
                    <a:pt x="1785" y="1018"/>
                    <a:pt x="1821" y="974"/>
                    <a:pt x="1855" y="926"/>
                  </a:cubicBezTo>
                  <a:cubicBezTo>
                    <a:pt x="1941" y="827"/>
                    <a:pt x="2022" y="725"/>
                    <a:pt x="2106" y="625"/>
                  </a:cubicBezTo>
                  <a:cubicBezTo>
                    <a:pt x="2155" y="565"/>
                    <a:pt x="2199" y="502"/>
                    <a:pt x="2244" y="442"/>
                  </a:cubicBezTo>
                  <a:cubicBezTo>
                    <a:pt x="2311" y="353"/>
                    <a:pt x="2379" y="264"/>
                    <a:pt x="2426" y="162"/>
                  </a:cubicBezTo>
                  <a:cubicBezTo>
                    <a:pt x="2451" y="114"/>
                    <a:pt x="2439" y="53"/>
                    <a:pt x="2393" y="20"/>
                  </a:cubicBezTo>
                  <a:cubicBezTo>
                    <a:pt x="2374" y="7"/>
                    <a:pt x="2351" y="0"/>
                    <a:pt x="23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57"/>
            <p:cNvSpPr/>
            <p:nvPr/>
          </p:nvSpPr>
          <p:spPr>
            <a:xfrm>
              <a:off x="2882350" y="2201625"/>
              <a:ext cx="192250" cy="272450"/>
            </a:xfrm>
            <a:custGeom>
              <a:avLst/>
              <a:gdLst/>
              <a:ahLst/>
              <a:cxnLst/>
              <a:rect l="l" t="t" r="r" b="b"/>
              <a:pathLst>
                <a:path w="7690" h="10898" extrusionOk="0">
                  <a:moveTo>
                    <a:pt x="1732" y="4658"/>
                  </a:moveTo>
                  <a:cubicBezTo>
                    <a:pt x="1731" y="4659"/>
                    <a:pt x="1731" y="4659"/>
                    <a:pt x="1730" y="4660"/>
                  </a:cubicBezTo>
                  <a:cubicBezTo>
                    <a:pt x="1731" y="4659"/>
                    <a:pt x="1732" y="4659"/>
                    <a:pt x="1732" y="4658"/>
                  </a:cubicBezTo>
                  <a:close/>
                  <a:moveTo>
                    <a:pt x="760" y="5181"/>
                  </a:moveTo>
                  <a:cubicBezTo>
                    <a:pt x="760" y="5181"/>
                    <a:pt x="759" y="5181"/>
                    <a:pt x="759" y="5182"/>
                  </a:cubicBezTo>
                  <a:lnTo>
                    <a:pt x="759" y="5182"/>
                  </a:lnTo>
                  <a:cubicBezTo>
                    <a:pt x="760" y="5181"/>
                    <a:pt x="760" y="5181"/>
                    <a:pt x="760" y="5181"/>
                  </a:cubicBezTo>
                  <a:close/>
                  <a:moveTo>
                    <a:pt x="6325" y="5386"/>
                  </a:moveTo>
                  <a:cubicBezTo>
                    <a:pt x="6326" y="5387"/>
                    <a:pt x="6327" y="5387"/>
                    <a:pt x="6328" y="5387"/>
                  </a:cubicBezTo>
                  <a:cubicBezTo>
                    <a:pt x="6327" y="5387"/>
                    <a:pt x="6326" y="5387"/>
                    <a:pt x="6325" y="5386"/>
                  </a:cubicBezTo>
                  <a:close/>
                  <a:moveTo>
                    <a:pt x="1624" y="6191"/>
                  </a:moveTo>
                  <a:cubicBezTo>
                    <a:pt x="1624" y="6191"/>
                    <a:pt x="1625" y="6191"/>
                    <a:pt x="1625" y="6191"/>
                  </a:cubicBezTo>
                  <a:lnTo>
                    <a:pt x="1625" y="6191"/>
                  </a:lnTo>
                  <a:cubicBezTo>
                    <a:pt x="1625" y="6191"/>
                    <a:pt x="1624" y="6191"/>
                    <a:pt x="1624" y="6191"/>
                  </a:cubicBezTo>
                  <a:close/>
                  <a:moveTo>
                    <a:pt x="3062" y="6362"/>
                  </a:moveTo>
                  <a:cubicBezTo>
                    <a:pt x="3066" y="6363"/>
                    <a:pt x="3070" y="6364"/>
                    <a:pt x="3074" y="6365"/>
                  </a:cubicBezTo>
                  <a:cubicBezTo>
                    <a:pt x="3070" y="6364"/>
                    <a:pt x="3066" y="6363"/>
                    <a:pt x="3062" y="6362"/>
                  </a:cubicBezTo>
                  <a:close/>
                  <a:moveTo>
                    <a:pt x="2868" y="7611"/>
                  </a:moveTo>
                  <a:lnTo>
                    <a:pt x="2868" y="7611"/>
                  </a:lnTo>
                  <a:cubicBezTo>
                    <a:pt x="2867" y="7611"/>
                    <a:pt x="2867" y="7612"/>
                    <a:pt x="2867" y="7612"/>
                  </a:cubicBezTo>
                  <a:lnTo>
                    <a:pt x="2867" y="7612"/>
                  </a:lnTo>
                  <a:cubicBezTo>
                    <a:pt x="2867" y="7612"/>
                    <a:pt x="2868" y="7611"/>
                    <a:pt x="2868" y="7611"/>
                  </a:cubicBezTo>
                  <a:close/>
                  <a:moveTo>
                    <a:pt x="3003" y="8982"/>
                  </a:moveTo>
                  <a:cubicBezTo>
                    <a:pt x="3002" y="8982"/>
                    <a:pt x="3001" y="8983"/>
                    <a:pt x="3000" y="8984"/>
                  </a:cubicBezTo>
                  <a:lnTo>
                    <a:pt x="3000" y="8984"/>
                  </a:lnTo>
                  <a:cubicBezTo>
                    <a:pt x="3001" y="8983"/>
                    <a:pt x="3002" y="8982"/>
                    <a:pt x="3003" y="8982"/>
                  </a:cubicBezTo>
                  <a:close/>
                  <a:moveTo>
                    <a:pt x="6100" y="1071"/>
                  </a:moveTo>
                  <a:cubicBezTo>
                    <a:pt x="6054" y="1138"/>
                    <a:pt x="6010" y="1205"/>
                    <a:pt x="5967" y="1274"/>
                  </a:cubicBezTo>
                  <a:cubicBezTo>
                    <a:pt x="5841" y="1475"/>
                    <a:pt x="5713" y="1673"/>
                    <a:pt x="5582" y="1871"/>
                  </a:cubicBezTo>
                  <a:cubicBezTo>
                    <a:pt x="5516" y="1969"/>
                    <a:pt x="5448" y="2064"/>
                    <a:pt x="5380" y="2161"/>
                  </a:cubicBezTo>
                  <a:cubicBezTo>
                    <a:pt x="5309" y="2264"/>
                    <a:pt x="5239" y="2369"/>
                    <a:pt x="5170" y="2472"/>
                  </a:cubicBezTo>
                  <a:cubicBezTo>
                    <a:pt x="5107" y="2565"/>
                    <a:pt x="5042" y="2656"/>
                    <a:pt x="4979" y="2750"/>
                  </a:cubicBezTo>
                  <a:cubicBezTo>
                    <a:pt x="4909" y="2855"/>
                    <a:pt x="4839" y="2961"/>
                    <a:pt x="4766" y="3065"/>
                  </a:cubicBezTo>
                  <a:cubicBezTo>
                    <a:pt x="4628" y="3264"/>
                    <a:pt x="4481" y="3456"/>
                    <a:pt x="4343" y="3656"/>
                  </a:cubicBezTo>
                  <a:cubicBezTo>
                    <a:pt x="4279" y="3749"/>
                    <a:pt x="4217" y="3843"/>
                    <a:pt x="4153" y="3935"/>
                  </a:cubicBezTo>
                  <a:cubicBezTo>
                    <a:pt x="4086" y="4030"/>
                    <a:pt x="4018" y="4124"/>
                    <a:pt x="3952" y="4220"/>
                  </a:cubicBezTo>
                  <a:cubicBezTo>
                    <a:pt x="3881" y="4320"/>
                    <a:pt x="3812" y="4422"/>
                    <a:pt x="3741" y="4524"/>
                  </a:cubicBezTo>
                  <a:cubicBezTo>
                    <a:pt x="3724" y="4547"/>
                    <a:pt x="3707" y="4573"/>
                    <a:pt x="3690" y="4597"/>
                  </a:cubicBezTo>
                  <a:cubicBezTo>
                    <a:pt x="3688" y="4601"/>
                    <a:pt x="3684" y="4604"/>
                    <a:pt x="3681" y="4609"/>
                  </a:cubicBezTo>
                  <a:cubicBezTo>
                    <a:pt x="3647" y="4661"/>
                    <a:pt x="3607" y="4711"/>
                    <a:pt x="3571" y="4762"/>
                  </a:cubicBezTo>
                  <a:cubicBezTo>
                    <a:pt x="3569" y="4766"/>
                    <a:pt x="3567" y="4768"/>
                    <a:pt x="3565" y="4772"/>
                  </a:cubicBezTo>
                  <a:cubicBezTo>
                    <a:pt x="3611" y="4788"/>
                    <a:pt x="3654" y="4804"/>
                    <a:pt x="3698" y="4821"/>
                  </a:cubicBezTo>
                  <a:cubicBezTo>
                    <a:pt x="3747" y="4840"/>
                    <a:pt x="3796" y="4862"/>
                    <a:pt x="3841" y="4886"/>
                  </a:cubicBezTo>
                  <a:cubicBezTo>
                    <a:pt x="3855" y="4890"/>
                    <a:pt x="3870" y="4893"/>
                    <a:pt x="3882" y="4897"/>
                  </a:cubicBezTo>
                  <a:lnTo>
                    <a:pt x="3881" y="4897"/>
                  </a:lnTo>
                  <a:cubicBezTo>
                    <a:pt x="4032" y="4943"/>
                    <a:pt x="4181" y="4993"/>
                    <a:pt x="4334" y="5037"/>
                  </a:cubicBezTo>
                  <a:cubicBezTo>
                    <a:pt x="4475" y="5079"/>
                    <a:pt x="4616" y="5118"/>
                    <a:pt x="4759" y="5160"/>
                  </a:cubicBezTo>
                  <a:lnTo>
                    <a:pt x="4759" y="5160"/>
                  </a:lnTo>
                  <a:cubicBezTo>
                    <a:pt x="4759" y="5159"/>
                    <a:pt x="4758" y="5159"/>
                    <a:pt x="4757" y="5159"/>
                  </a:cubicBezTo>
                  <a:lnTo>
                    <a:pt x="4757" y="5159"/>
                  </a:lnTo>
                  <a:cubicBezTo>
                    <a:pt x="4945" y="5215"/>
                    <a:pt x="5134" y="5278"/>
                    <a:pt x="5324" y="5330"/>
                  </a:cubicBezTo>
                  <a:cubicBezTo>
                    <a:pt x="5407" y="5355"/>
                    <a:pt x="5491" y="5380"/>
                    <a:pt x="5577" y="5401"/>
                  </a:cubicBezTo>
                  <a:cubicBezTo>
                    <a:pt x="5659" y="5421"/>
                    <a:pt x="5742" y="5442"/>
                    <a:pt x="5824" y="5465"/>
                  </a:cubicBezTo>
                  <a:cubicBezTo>
                    <a:pt x="5925" y="5495"/>
                    <a:pt x="6028" y="5527"/>
                    <a:pt x="6130" y="5561"/>
                  </a:cubicBezTo>
                  <a:cubicBezTo>
                    <a:pt x="6218" y="5588"/>
                    <a:pt x="6307" y="5613"/>
                    <a:pt x="6396" y="5640"/>
                  </a:cubicBezTo>
                  <a:lnTo>
                    <a:pt x="6396" y="5640"/>
                  </a:lnTo>
                  <a:cubicBezTo>
                    <a:pt x="6395" y="5639"/>
                    <a:pt x="6394" y="5639"/>
                    <a:pt x="6393" y="5639"/>
                  </a:cubicBezTo>
                  <a:lnTo>
                    <a:pt x="6393" y="5639"/>
                  </a:lnTo>
                  <a:cubicBezTo>
                    <a:pt x="6497" y="5670"/>
                    <a:pt x="6600" y="5705"/>
                    <a:pt x="6705" y="5736"/>
                  </a:cubicBezTo>
                  <a:cubicBezTo>
                    <a:pt x="6812" y="5768"/>
                    <a:pt x="6918" y="5799"/>
                    <a:pt x="7023" y="5832"/>
                  </a:cubicBezTo>
                  <a:cubicBezTo>
                    <a:pt x="7086" y="5853"/>
                    <a:pt x="7148" y="5876"/>
                    <a:pt x="7212" y="5898"/>
                  </a:cubicBezTo>
                  <a:cubicBezTo>
                    <a:pt x="7193" y="5909"/>
                    <a:pt x="7174" y="5920"/>
                    <a:pt x="7155" y="5932"/>
                  </a:cubicBezTo>
                  <a:cubicBezTo>
                    <a:pt x="6965" y="6052"/>
                    <a:pt x="6786" y="6192"/>
                    <a:pt x="6594" y="6312"/>
                  </a:cubicBezTo>
                  <a:cubicBezTo>
                    <a:pt x="6385" y="6441"/>
                    <a:pt x="6172" y="6567"/>
                    <a:pt x="5964" y="6694"/>
                  </a:cubicBezTo>
                  <a:cubicBezTo>
                    <a:pt x="5753" y="6823"/>
                    <a:pt x="5548" y="6957"/>
                    <a:pt x="5342" y="7093"/>
                  </a:cubicBezTo>
                  <a:cubicBezTo>
                    <a:pt x="5144" y="7224"/>
                    <a:pt x="4943" y="7349"/>
                    <a:pt x="4747" y="7481"/>
                  </a:cubicBezTo>
                  <a:cubicBezTo>
                    <a:pt x="4556" y="7609"/>
                    <a:pt x="4374" y="7746"/>
                    <a:pt x="4190" y="7880"/>
                  </a:cubicBezTo>
                  <a:lnTo>
                    <a:pt x="4191" y="7880"/>
                  </a:lnTo>
                  <a:cubicBezTo>
                    <a:pt x="4190" y="7882"/>
                    <a:pt x="4186" y="7884"/>
                    <a:pt x="4185" y="7885"/>
                  </a:cubicBezTo>
                  <a:cubicBezTo>
                    <a:pt x="4183" y="7886"/>
                    <a:pt x="4181" y="7888"/>
                    <a:pt x="4179" y="7889"/>
                  </a:cubicBezTo>
                  <a:lnTo>
                    <a:pt x="4181" y="7886"/>
                  </a:lnTo>
                  <a:lnTo>
                    <a:pt x="4181" y="7886"/>
                  </a:lnTo>
                  <a:cubicBezTo>
                    <a:pt x="3938" y="8058"/>
                    <a:pt x="3694" y="8224"/>
                    <a:pt x="3449" y="8394"/>
                  </a:cubicBezTo>
                  <a:cubicBezTo>
                    <a:pt x="3332" y="8474"/>
                    <a:pt x="3214" y="8553"/>
                    <a:pt x="3097" y="8634"/>
                  </a:cubicBezTo>
                  <a:cubicBezTo>
                    <a:pt x="2979" y="8716"/>
                    <a:pt x="2862" y="8802"/>
                    <a:pt x="2745" y="8886"/>
                  </a:cubicBezTo>
                  <a:cubicBezTo>
                    <a:pt x="2744" y="8887"/>
                    <a:pt x="2741" y="8889"/>
                    <a:pt x="2739" y="8890"/>
                  </a:cubicBezTo>
                  <a:lnTo>
                    <a:pt x="2740" y="8890"/>
                  </a:lnTo>
                  <a:cubicBezTo>
                    <a:pt x="2739" y="8891"/>
                    <a:pt x="2739" y="8891"/>
                    <a:pt x="2736" y="8891"/>
                  </a:cubicBezTo>
                  <a:cubicBezTo>
                    <a:pt x="2385" y="9143"/>
                    <a:pt x="2023" y="9380"/>
                    <a:pt x="1671" y="9632"/>
                  </a:cubicBezTo>
                  <a:cubicBezTo>
                    <a:pt x="1495" y="9758"/>
                    <a:pt x="1316" y="9880"/>
                    <a:pt x="1144" y="10012"/>
                  </a:cubicBezTo>
                  <a:lnTo>
                    <a:pt x="850" y="10236"/>
                  </a:lnTo>
                  <a:cubicBezTo>
                    <a:pt x="868" y="10215"/>
                    <a:pt x="883" y="10192"/>
                    <a:pt x="902" y="10170"/>
                  </a:cubicBezTo>
                  <a:lnTo>
                    <a:pt x="902" y="10170"/>
                  </a:lnTo>
                  <a:cubicBezTo>
                    <a:pt x="897" y="10175"/>
                    <a:pt x="894" y="10179"/>
                    <a:pt x="891" y="10182"/>
                  </a:cubicBezTo>
                  <a:cubicBezTo>
                    <a:pt x="971" y="10083"/>
                    <a:pt x="1051" y="9984"/>
                    <a:pt x="1126" y="9880"/>
                  </a:cubicBezTo>
                  <a:cubicBezTo>
                    <a:pt x="1264" y="9694"/>
                    <a:pt x="1400" y="9504"/>
                    <a:pt x="1539" y="9317"/>
                  </a:cubicBezTo>
                  <a:cubicBezTo>
                    <a:pt x="1678" y="9132"/>
                    <a:pt x="1818" y="8951"/>
                    <a:pt x="1957" y="8767"/>
                  </a:cubicBezTo>
                  <a:cubicBezTo>
                    <a:pt x="2255" y="8378"/>
                    <a:pt x="2560" y="7993"/>
                    <a:pt x="2867" y="7612"/>
                  </a:cubicBezTo>
                  <a:lnTo>
                    <a:pt x="2867" y="7612"/>
                  </a:lnTo>
                  <a:cubicBezTo>
                    <a:pt x="2866" y="7612"/>
                    <a:pt x="2865" y="7612"/>
                    <a:pt x="2865" y="7612"/>
                  </a:cubicBezTo>
                  <a:cubicBezTo>
                    <a:pt x="2870" y="7606"/>
                    <a:pt x="2876" y="7601"/>
                    <a:pt x="2880" y="7595"/>
                  </a:cubicBezTo>
                  <a:cubicBezTo>
                    <a:pt x="2890" y="7583"/>
                    <a:pt x="2900" y="7571"/>
                    <a:pt x="2910" y="7559"/>
                  </a:cubicBezTo>
                  <a:cubicBezTo>
                    <a:pt x="2916" y="7552"/>
                    <a:pt x="2922" y="7544"/>
                    <a:pt x="2927" y="7537"/>
                  </a:cubicBezTo>
                  <a:cubicBezTo>
                    <a:pt x="2929" y="7535"/>
                    <a:pt x="2929" y="7534"/>
                    <a:pt x="2930" y="7533"/>
                  </a:cubicBezTo>
                  <a:cubicBezTo>
                    <a:pt x="2941" y="7519"/>
                    <a:pt x="2951" y="7508"/>
                    <a:pt x="2961" y="7495"/>
                  </a:cubicBezTo>
                  <a:cubicBezTo>
                    <a:pt x="2983" y="7473"/>
                    <a:pt x="3002" y="7446"/>
                    <a:pt x="3020" y="7421"/>
                  </a:cubicBezTo>
                  <a:cubicBezTo>
                    <a:pt x="3022" y="7420"/>
                    <a:pt x="3022" y="7420"/>
                    <a:pt x="3023" y="7418"/>
                  </a:cubicBezTo>
                  <a:cubicBezTo>
                    <a:pt x="3069" y="7362"/>
                    <a:pt x="3113" y="7306"/>
                    <a:pt x="3159" y="7250"/>
                  </a:cubicBezTo>
                  <a:cubicBezTo>
                    <a:pt x="3227" y="7165"/>
                    <a:pt x="3298" y="7081"/>
                    <a:pt x="3369" y="6996"/>
                  </a:cubicBezTo>
                  <a:cubicBezTo>
                    <a:pt x="3436" y="6913"/>
                    <a:pt x="3505" y="6833"/>
                    <a:pt x="3572" y="6750"/>
                  </a:cubicBezTo>
                  <a:cubicBezTo>
                    <a:pt x="3574" y="6750"/>
                    <a:pt x="3577" y="6752"/>
                    <a:pt x="3578" y="6752"/>
                  </a:cubicBezTo>
                  <a:cubicBezTo>
                    <a:pt x="3611" y="6708"/>
                    <a:pt x="3644" y="6665"/>
                    <a:pt x="3678" y="6620"/>
                  </a:cubicBezTo>
                  <a:cubicBezTo>
                    <a:pt x="3692" y="6600"/>
                    <a:pt x="3710" y="6582"/>
                    <a:pt x="3726" y="6564"/>
                  </a:cubicBezTo>
                  <a:cubicBezTo>
                    <a:pt x="3725" y="6564"/>
                    <a:pt x="3724" y="6563"/>
                    <a:pt x="3722" y="6563"/>
                  </a:cubicBezTo>
                  <a:lnTo>
                    <a:pt x="3724" y="6562"/>
                  </a:lnTo>
                  <a:cubicBezTo>
                    <a:pt x="3694" y="6551"/>
                    <a:pt x="3665" y="6541"/>
                    <a:pt x="3636" y="6532"/>
                  </a:cubicBezTo>
                  <a:cubicBezTo>
                    <a:pt x="3591" y="6516"/>
                    <a:pt x="3546" y="6500"/>
                    <a:pt x="3499" y="6482"/>
                  </a:cubicBezTo>
                  <a:cubicBezTo>
                    <a:pt x="3498" y="6485"/>
                    <a:pt x="3495" y="6486"/>
                    <a:pt x="3494" y="6489"/>
                  </a:cubicBezTo>
                  <a:cubicBezTo>
                    <a:pt x="3477" y="6484"/>
                    <a:pt x="3462" y="6477"/>
                    <a:pt x="3445" y="6474"/>
                  </a:cubicBezTo>
                  <a:cubicBezTo>
                    <a:pt x="3317" y="6436"/>
                    <a:pt x="3188" y="6400"/>
                    <a:pt x="3059" y="6361"/>
                  </a:cubicBezTo>
                  <a:lnTo>
                    <a:pt x="3059" y="6361"/>
                  </a:lnTo>
                  <a:cubicBezTo>
                    <a:pt x="3060" y="6361"/>
                    <a:pt x="3061" y="6362"/>
                    <a:pt x="3062" y="6362"/>
                  </a:cubicBezTo>
                  <a:lnTo>
                    <a:pt x="3062" y="6362"/>
                  </a:lnTo>
                  <a:cubicBezTo>
                    <a:pt x="2933" y="6323"/>
                    <a:pt x="2804" y="6284"/>
                    <a:pt x="2672" y="6253"/>
                  </a:cubicBezTo>
                  <a:cubicBezTo>
                    <a:pt x="2535" y="6221"/>
                    <a:pt x="2401" y="6188"/>
                    <a:pt x="2266" y="6152"/>
                  </a:cubicBezTo>
                  <a:lnTo>
                    <a:pt x="2266" y="6152"/>
                  </a:lnTo>
                  <a:cubicBezTo>
                    <a:pt x="2061" y="6086"/>
                    <a:pt x="1855" y="6019"/>
                    <a:pt x="1646" y="5961"/>
                  </a:cubicBezTo>
                  <a:cubicBezTo>
                    <a:pt x="1429" y="5902"/>
                    <a:pt x="1209" y="5849"/>
                    <a:pt x="991" y="5790"/>
                  </a:cubicBezTo>
                  <a:cubicBezTo>
                    <a:pt x="888" y="5762"/>
                    <a:pt x="786" y="5731"/>
                    <a:pt x="683" y="5705"/>
                  </a:cubicBezTo>
                  <a:cubicBezTo>
                    <a:pt x="623" y="5691"/>
                    <a:pt x="562" y="5676"/>
                    <a:pt x="501" y="5664"/>
                  </a:cubicBezTo>
                  <a:cubicBezTo>
                    <a:pt x="533" y="5639"/>
                    <a:pt x="567" y="5614"/>
                    <a:pt x="599" y="5589"/>
                  </a:cubicBezTo>
                  <a:cubicBezTo>
                    <a:pt x="732" y="5485"/>
                    <a:pt x="863" y="5380"/>
                    <a:pt x="994" y="5272"/>
                  </a:cubicBezTo>
                  <a:cubicBezTo>
                    <a:pt x="1240" y="5067"/>
                    <a:pt x="1486" y="4861"/>
                    <a:pt x="1733" y="4655"/>
                  </a:cubicBezTo>
                  <a:lnTo>
                    <a:pt x="1733" y="4655"/>
                  </a:lnTo>
                  <a:cubicBezTo>
                    <a:pt x="1733" y="4657"/>
                    <a:pt x="1733" y="4657"/>
                    <a:pt x="1732" y="4658"/>
                  </a:cubicBezTo>
                  <a:lnTo>
                    <a:pt x="1732" y="4658"/>
                  </a:lnTo>
                  <a:cubicBezTo>
                    <a:pt x="1987" y="4450"/>
                    <a:pt x="2247" y="4246"/>
                    <a:pt x="2496" y="4033"/>
                  </a:cubicBezTo>
                  <a:cubicBezTo>
                    <a:pt x="2757" y="3809"/>
                    <a:pt x="3017" y="3585"/>
                    <a:pt x="3283" y="3368"/>
                  </a:cubicBezTo>
                  <a:lnTo>
                    <a:pt x="3283" y="3368"/>
                  </a:lnTo>
                  <a:lnTo>
                    <a:pt x="3282" y="3369"/>
                  </a:lnTo>
                  <a:cubicBezTo>
                    <a:pt x="3643" y="3080"/>
                    <a:pt x="4015" y="2805"/>
                    <a:pt x="4371" y="2511"/>
                  </a:cubicBezTo>
                  <a:cubicBezTo>
                    <a:pt x="4551" y="2363"/>
                    <a:pt x="4723" y="2210"/>
                    <a:pt x="4897" y="2058"/>
                  </a:cubicBezTo>
                  <a:cubicBezTo>
                    <a:pt x="5057" y="1918"/>
                    <a:pt x="5222" y="1778"/>
                    <a:pt x="5386" y="1640"/>
                  </a:cubicBezTo>
                  <a:lnTo>
                    <a:pt x="5384" y="1640"/>
                  </a:lnTo>
                  <a:cubicBezTo>
                    <a:pt x="5620" y="1448"/>
                    <a:pt x="5860" y="1259"/>
                    <a:pt x="6100" y="1071"/>
                  </a:cubicBezTo>
                  <a:close/>
                  <a:moveTo>
                    <a:pt x="531" y="10346"/>
                  </a:moveTo>
                  <a:cubicBezTo>
                    <a:pt x="528" y="10348"/>
                    <a:pt x="527" y="10351"/>
                    <a:pt x="525" y="10354"/>
                  </a:cubicBezTo>
                  <a:lnTo>
                    <a:pt x="525" y="10354"/>
                  </a:lnTo>
                  <a:cubicBezTo>
                    <a:pt x="527" y="10351"/>
                    <a:pt x="529" y="10348"/>
                    <a:pt x="531" y="10346"/>
                  </a:cubicBezTo>
                  <a:close/>
                  <a:moveTo>
                    <a:pt x="469" y="10702"/>
                  </a:moveTo>
                  <a:cubicBezTo>
                    <a:pt x="468" y="10703"/>
                    <a:pt x="467" y="10704"/>
                    <a:pt x="465" y="10705"/>
                  </a:cubicBezTo>
                  <a:cubicBezTo>
                    <a:pt x="466" y="10704"/>
                    <a:pt x="468" y="10703"/>
                    <a:pt x="469" y="10702"/>
                  </a:cubicBezTo>
                  <a:close/>
                  <a:moveTo>
                    <a:pt x="7122" y="0"/>
                  </a:moveTo>
                  <a:cubicBezTo>
                    <a:pt x="7117" y="4"/>
                    <a:pt x="7114" y="7"/>
                    <a:pt x="7109" y="11"/>
                  </a:cubicBezTo>
                  <a:cubicBezTo>
                    <a:pt x="7100" y="18"/>
                    <a:pt x="7090" y="26"/>
                    <a:pt x="7081" y="31"/>
                  </a:cubicBezTo>
                  <a:lnTo>
                    <a:pt x="6931" y="144"/>
                  </a:lnTo>
                  <a:cubicBezTo>
                    <a:pt x="6776" y="262"/>
                    <a:pt x="6624" y="383"/>
                    <a:pt x="6470" y="505"/>
                  </a:cubicBezTo>
                  <a:cubicBezTo>
                    <a:pt x="6462" y="511"/>
                    <a:pt x="6455" y="516"/>
                    <a:pt x="6445" y="520"/>
                  </a:cubicBezTo>
                  <a:cubicBezTo>
                    <a:pt x="6408" y="549"/>
                    <a:pt x="6369" y="580"/>
                    <a:pt x="6331" y="610"/>
                  </a:cubicBezTo>
                  <a:cubicBezTo>
                    <a:pt x="6147" y="754"/>
                    <a:pt x="5964" y="898"/>
                    <a:pt x="5780" y="1043"/>
                  </a:cubicBezTo>
                  <a:cubicBezTo>
                    <a:pt x="5594" y="1191"/>
                    <a:pt x="5407" y="1337"/>
                    <a:pt x="5226" y="1488"/>
                  </a:cubicBezTo>
                  <a:cubicBezTo>
                    <a:pt x="5131" y="1568"/>
                    <a:pt x="5035" y="1646"/>
                    <a:pt x="4943" y="1728"/>
                  </a:cubicBezTo>
                  <a:cubicBezTo>
                    <a:pt x="4844" y="1813"/>
                    <a:pt x="4746" y="1899"/>
                    <a:pt x="4648" y="1986"/>
                  </a:cubicBezTo>
                  <a:cubicBezTo>
                    <a:pt x="4467" y="2144"/>
                    <a:pt x="4283" y="2298"/>
                    <a:pt x="4098" y="2452"/>
                  </a:cubicBezTo>
                  <a:cubicBezTo>
                    <a:pt x="3927" y="2587"/>
                    <a:pt x="3756" y="2721"/>
                    <a:pt x="3585" y="2854"/>
                  </a:cubicBezTo>
                  <a:cubicBezTo>
                    <a:pt x="3422" y="2977"/>
                    <a:pt x="3262" y="3102"/>
                    <a:pt x="3105" y="3231"/>
                  </a:cubicBezTo>
                  <a:cubicBezTo>
                    <a:pt x="2942" y="3365"/>
                    <a:pt x="2780" y="3500"/>
                    <a:pt x="2620" y="3638"/>
                  </a:cubicBezTo>
                  <a:cubicBezTo>
                    <a:pt x="2460" y="3775"/>
                    <a:pt x="2302" y="3910"/>
                    <a:pt x="2141" y="4043"/>
                  </a:cubicBezTo>
                  <a:lnTo>
                    <a:pt x="2141" y="4043"/>
                  </a:lnTo>
                  <a:cubicBezTo>
                    <a:pt x="2141" y="4043"/>
                    <a:pt x="2141" y="4042"/>
                    <a:pt x="2141" y="4042"/>
                  </a:cubicBezTo>
                  <a:lnTo>
                    <a:pt x="2141" y="4042"/>
                  </a:lnTo>
                  <a:cubicBezTo>
                    <a:pt x="2140" y="4043"/>
                    <a:pt x="2140" y="4043"/>
                    <a:pt x="2139" y="4044"/>
                  </a:cubicBezTo>
                  <a:lnTo>
                    <a:pt x="2139" y="4044"/>
                  </a:lnTo>
                  <a:cubicBezTo>
                    <a:pt x="2140" y="4043"/>
                    <a:pt x="2140" y="4043"/>
                    <a:pt x="2141" y="4043"/>
                  </a:cubicBezTo>
                  <a:lnTo>
                    <a:pt x="2141" y="4043"/>
                  </a:lnTo>
                  <a:cubicBezTo>
                    <a:pt x="2140" y="4044"/>
                    <a:pt x="2138" y="4045"/>
                    <a:pt x="2137" y="4046"/>
                  </a:cubicBezTo>
                  <a:lnTo>
                    <a:pt x="2137" y="4046"/>
                  </a:lnTo>
                  <a:cubicBezTo>
                    <a:pt x="2138" y="4045"/>
                    <a:pt x="2139" y="4044"/>
                    <a:pt x="2139" y="4044"/>
                  </a:cubicBezTo>
                  <a:lnTo>
                    <a:pt x="2139" y="4044"/>
                  </a:lnTo>
                  <a:cubicBezTo>
                    <a:pt x="2138" y="4045"/>
                    <a:pt x="2138" y="4045"/>
                    <a:pt x="2137" y="4046"/>
                  </a:cubicBezTo>
                  <a:lnTo>
                    <a:pt x="2137" y="4046"/>
                  </a:lnTo>
                  <a:cubicBezTo>
                    <a:pt x="2137" y="4046"/>
                    <a:pt x="2137" y="4046"/>
                    <a:pt x="2137" y="4046"/>
                  </a:cubicBezTo>
                  <a:lnTo>
                    <a:pt x="2137" y="4046"/>
                  </a:lnTo>
                  <a:cubicBezTo>
                    <a:pt x="1898" y="4240"/>
                    <a:pt x="1660" y="4433"/>
                    <a:pt x="1423" y="4629"/>
                  </a:cubicBezTo>
                  <a:cubicBezTo>
                    <a:pt x="1202" y="4811"/>
                    <a:pt x="981" y="4997"/>
                    <a:pt x="759" y="5182"/>
                  </a:cubicBezTo>
                  <a:cubicBezTo>
                    <a:pt x="759" y="5182"/>
                    <a:pt x="759" y="5182"/>
                    <a:pt x="759" y="5182"/>
                  </a:cubicBezTo>
                  <a:lnTo>
                    <a:pt x="759" y="5182"/>
                  </a:lnTo>
                  <a:cubicBezTo>
                    <a:pt x="659" y="5264"/>
                    <a:pt x="559" y="5343"/>
                    <a:pt x="458" y="5422"/>
                  </a:cubicBezTo>
                  <a:lnTo>
                    <a:pt x="448" y="5433"/>
                  </a:lnTo>
                  <a:cubicBezTo>
                    <a:pt x="429" y="5450"/>
                    <a:pt x="409" y="5470"/>
                    <a:pt x="389" y="5486"/>
                  </a:cubicBezTo>
                  <a:cubicBezTo>
                    <a:pt x="344" y="5525"/>
                    <a:pt x="299" y="5563"/>
                    <a:pt x="252" y="5599"/>
                  </a:cubicBezTo>
                  <a:cubicBezTo>
                    <a:pt x="184" y="5651"/>
                    <a:pt x="112" y="5699"/>
                    <a:pt x="41" y="5745"/>
                  </a:cubicBezTo>
                  <a:cubicBezTo>
                    <a:pt x="27" y="5755"/>
                    <a:pt x="15" y="5764"/>
                    <a:pt x="1" y="5773"/>
                  </a:cubicBezTo>
                  <a:cubicBezTo>
                    <a:pt x="21" y="5776"/>
                    <a:pt x="41" y="5779"/>
                    <a:pt x="61" y="5783"/>
                  </a:cubicBezTo>
                  <a:cubicBezTo>
                    <a:pt x="66" y="5784"/>
                    <a:pt x="72" y="5784"/>
                    <a:pt x="77" y="5787"/>
                  </a:cubicBezTo>
                  <a:cubicBezTo>
                    <a:pt x="81" y="5789"/>
                    <a:pt x="86" y="5789"/>
                    <a:pt x="91" y="5791"/>
                  </a:cubicBezTo>
                  <a:cubicBezTo>
                    <a:pt x="117" y="5797"/>
                    <a:pt x="144" y="5804"/>
                    <a:pt x="171" y="5809"/>
                  </a:cubicBezTo>
                  <a:cubicBezTo>
                    <a:pt x="172" y="5809"/>
                    <a:pt x="174" y="5810"/>
                    <a:pt x="175" y="5810"/>
                  </a:cubicBezTo>
                  <a:cubicBezTo>
                    <a:pt x="179" y="5811"/>
                    <a:pt x="184" y="5811"/>
                    <a:pt x="187" y="5812"/>
                  </a:cubicBezTo>
                  <a:cubicBezTo>
                    <a:pt x="190" y="5814"/>
                    <a:pt x="192" y="5814"/>
                    <a:pt x="195" y="5814"/>
                  </a:cubicBezTo>
                  <a:cubicBezTo>
                    <a:pt x="222" y="5821"/>
                    <a:pt x="248" y="5832"/>
                    <a:pt x="277" y="5840"/>
                  </a:cubicBezTo>
                  <a:cubicBezTo>
                    <a:pt x="296" y="5846"/>
                    <a:pt x="314" y="5853"/>
                    <a:pt x="331" y="5861"/>
                  </a:cubicBezTo>
                  <a:cubicBezTo>
                    <a:pt x="438" y="5884"/>
                    <a:pt x="546" y="5908"/>
                    <a:pt x="651" y="5934"/>
                  </a:cubicBezTo>
                  <a:cubicBezTo>
                    <a:pt x="811" y="5972"/>
                    <a:pt x="970" y="6022"/>
                    <a:pt x="1130" y="6063"/>
                  </a:cubicBezTo>
                  <a:cubicBezTo>
                    <a:pt x="1298" y="6105"/>
                    <a:pt x="1468" y="6147"/>
                    <a:pt x="1635" y="6194"/>
                  </a:cubicBezTo>
                  <a:lnTo>
                    <a:pt x="1635" y="6194"/>
                  </a:lnTo>
                  <a:cubicBezTo>
                    <a:pt x="1632" y="6193"/>
                    <a:pt x="1628" y="6192"/>
                    <a:pt x="1625" y="6191"/>
                  </a:cubicBezTo>
                  <a:lnTo>
                    <a:pt x="1625" y="6191"/>
                  </a:lnTo>
                  <a:cubicBezTo>
                    <a:pt x="1735" y="6223"/>
                    <a:pt x="1844" y="6256"/>
                    <a:pt x="1955" y="6291"/>
                  </a:cubicBezTo>
                  <a:cubicBezTo>
                    <a:pt x="2054" y="6323"/>
                    <a:pt x="2153" y="6356"/>
                    <a:pt x="2255" y="6384"/>
                  </a:cubicBezTo>
                  <a:cubicBezTo>
                    <a:pt x="2457" y="6441"/>
                    <a:pt x="2664" y="6482"/>
                    <a:pt x="2869" y="6540"/>
                  </a:cubicBezTo>
                  <a:lnTo>
                    <a:pt x="2868" y="6540"/>
                  </a:lnTo>
                  <a:lnTo>
                    <a:pt x="3347" y="6679"/>
                  </a:lnTo>
                  <a:cubicBezTo>
                    <a:pt x="3211" y="6843"/>
                    <a:pt x="3076" y="7006"/>
                    <a:pt x="2942" y="7171"/>
                  </a:cubicBezTo>
                  <a:cubicBezTo>
                    <a:pt x="2915" y="7206"/>
                    <a:pt x="2888" y="7240"/>
                    <a:pt x="2859" y="7273"/>
                  </a:cubicBezTo>
                  <a:cubicBezTo>
                    <a:pt x="2858" y="7275"/>
                    <a:pt x="2858" y="7276"/>
                    <a:pt x="2857" y="7277"/>
                  </a:cubicBezTo>
                  <a:cubicBezTo>
                    <a:pt x="2853" y="7281"/>
                    <a:pt x="2850" y="7285"/>
                    <a:pt x="2847" y="7290"/>
                  </a:cubicBezTo>
                  <a:cubicBezTo>
                    <a:pt x="2845" y="7291"/>
                    <a:pt x="2843" y="7293"/>
                    <a:pt x="2843" y="7296"/>
                  </a:cubicBezTo>
                  <a:cubicBezTo>
                    <a:pt x="2831" y="7308"/>
                    <a:pt x="2821" y="7322"/>
                    <a:pt x="2811" y="7335"/>
                  </a:cubicBezTo>
                  <a:cubicBezTo>
                    <a:pt x="2811" y="7333"/>
                    <a:pt x="2812" y="7333"/>
                    <a:pt x="2812" y="7332"/>
                  </a:cubicBezTo>
                  <a:lnTo>
                    <a:pt x="2812" y="7332"/>
                  </a:lnTo>
                  <a:cubicBezTo>
                    <a:pt x="2801" y="7347"/>
                    <a:pt x="2788" y="7359"/>
                    <a:pt x="2780" y="7374"/>
                  </a:cubicBezTo>
                  <a:cubicBezTo>
                    <a:pt x="2777" y="7378"/>
                    <a:pt x="2773" y="7380"/>
                    <a:pt x="2771" y="7384"/>
                  </a:cubicBezTo>
                  <a:cubicBezTo>
                    <a:pt x="2762" y="7394"/>
                    <a:pt x="2754" y="7405"/>
                    <a:pt x="2746" y="7416"/>
                  </a:cubicBezTo>
                  <a:cubicBezTo>
                    <a:pt x="2746" y="7418"/>
                    <a:pt x="2745" y="7418"/>
                    <a:pt x="2745" y="7418"/>
                  </a:cubicBezTo>
                  <a:cubicBezTo>
                    <a:pt x="2739" y="7426"/>
                    <a:pt x="2730" y="7436"/>
                    <a:pt x="2724" y="7444"/>
                  </a:cubicBezTo>
                  <a:cubicBezTo>
                    <a:pt x="2714" y="7454"/>
                    <a:pt x="2706" y="7467"/>
                    <a:pt x="2697" y="7477"/>
                  </a:cubicBezTo>
                  <a:cubicBezTo>
                    <a:pt x="2678" y="7498"/>
                    <a:pt x="2661" y="7523"/>
                    <a:pt x="2643" y="7544"/>
                  </a:cubicBezTo>
                  <a:lnTo>
                    <a:pt x="2534" y="7679"/>
                  </a:lnTo>
                  <a:cubicBezTo>
                    <a:pt x="2383" y="7872"/>
                    <a:pt x="2231" y="8064"/>
                    <a:pt x="2079" y="8256"/>
                  </a:cubicBezTo>
                  <a:cubicBezTo>
                    <a:pt x="1932" y="8443"/>
                    <a:pt x="1787" y="8633"/>
                    <a:pt x="1643" y="8823"/>
                  </a:cubicBezTo>
                  <a:cubicBezTo>
                    <a:pt x="1500" y="9010"/>
                    <a:pt x="1357" y="9196"/>
                    <a:pt x="1218" y="9387"/>
                  </a:cubicBezTo>
                  <a:cubicBezTo>
                    <a:pt x="1126" y="9516"/>
                    <a:pt x="1032" y="9644"/>
                    <a:pt x="936" y="9772"/>
                  </a:cubicBezTo>
                  <a:cubicBezTo>
                    <a:pt x="920" y="9794"/>
                    <a:pt x="907" y="9815"/>
                    <a:pt x="892" y="9838"/>
                  </a:cubicBezTo>
                  <a:cubicBezTo>
                    <a:pt x="827" y="9937"/>
                    <a:pt x="758" y="10034"/>
                    <a:pt x="690" y="10130"/>
                  </a:cubicBezTo>
                  <a:lnTo>
                    <a:pt x="690" y="10129"/>
                  </a:lnTo>
                  <a:cubicBezTo>
                    <a:pt x="655" y="10176"/>
                    <a:pt x="621" y="10222"/>
                    <a:pt x="585" y="10270"/>
                  </a:cubicBezTo>
                  <a:cubicBezTo>
                    <a:pt x="566" y="10298"/>
                    <a:pt x="546" y="10326"/>
                    <a:pt x="525" y="10355"/>
                  </a:cubicBezTo>
                  <a:cubicBezTo>
                    <a:pt x="525" y="10355"/>
                    <a:pt x="525" y="10354"/>
                    <a:pt x="525" y="10354"/>
                  </a:cubicBezTo>
                  <a:lnTo>
                    <a:pt x="525" y="10354"/>
                  </a:lnTo>
                  <a:cubicBezTo>
                    <a:pt x="519" y="10363"/>
                    <a:pt x="512" y="10372"/>
                    <a:pt x="505" y="10380"/>
                  </a:cubicBezTo>
                  <a:cubicBezTo>
                    <a:pt x="499" y="10390"/>
                    <a:pt x="492" y="10399"/>
                    <a:pt x="485" y="10409"/>
                  </a:cubicBezTo>
                  <a:cubicBezTo>
                    <a:pt x="437" y="10478"/>
                    <a:pt x="392" y="10545"/>
                    <a:pt x="346" y="10613"/>
                  </a:cubicBezTo>
                  <a:cubicBezTo>
                    <a:pt x="346" y="10614"/>
                    <a:pt x="345" y="10614"/>
                    <a:pt x="345" y="10615"/>
                  </a:cubicBezTo>
                  <a:cubicBezTo>
                    <a:pt x="334" y="10634"/>
                    <a:pt x="321" y="10650"/>
                    <a:pt x="310" y="10669"/>
                  </a:cubicBezTo>
                  <a:cubicBezTo>
                    <a:pt x="309" y="10670"/>
                    <a:pt x="309" y="10671"/>
                    <a:pt x="308" y="10672"/>
                  </a:cubicBezTo>
                  <a:cubicBezTo>
                    <a:pt x="309" y="10670"/>
                    <a:pt x="310" y="10666"/>
                    <a:pt x="311" y="10664"/>
                  </a:cubicBezTo>
                  <a:lnTo>
                    <a:pt x="311" y="10664"/>
                  </a:lnTo>
                  <a:cubicBezTo>
                    <a:pt x="263" y="10742"/>
                    <a:pt x="213" y="10821"/>
                    <a:pt x="165" y="10898"/>
                  </a:cubicBezTo>
                  <a:cubicBezTo>
                    <a:pt x="226" y="10856"/>
                    <a:pt x="290" y="10819"/>
                    <a:pt x="352" y="10778"/>
                  </a:cubicBezTo>
                  <a:cubicBezTo>
                    <a:pt x="392" y="10754"/>
                    <a:pt x="430" y="10727"/>
                    <a:pt x="470" y="10702"/>
                  </a:cubicBezTo>
                  <a:cubicBezTo>
                    <a:pt x="470" y="10702"/>
                    <a:pt x="471" y="10702"/>
                    <a:pt x="471" y="10701"/>
                  </a:cubicBezTo>
                  <a:lnTo>
                    <a:pt x="471" y="10701"/>
                  </a:lnTo>
                  <a:cubicBezTo>
                    <a:pt x="472" y="10701"/>
                    <a:pt x="473" y="10700"/>
                    <a:pt x="474" y="10700"/>
                  </a:cubicBezTo>
                  <a:cubicBezTo>
                    <a:pt x="491" y="10690"/>
                    <a:pt x="506" y="10679"/>
                    <a:pt x="523" y="10670"/>
                  </a:cubicBezTo>
                  <a:cubicBezTo>
                    <a:pt x="523" y="10669"/>
                    <a:pt x="525" y="10669"/>
                    <a:pt x="525" y="10667"/>
                  </a:cubicBezTo>
                  <a:cubicBezTo>
                    <a:pt x="633" y="10599"/>
                    <a:pt x="740" y="10531"/>
                    <a:pt x="847" y="10462"/>
                  </a:cubicBezTo>
                  <a:cubicBezTo>
                    <a:pt x="965" y="10388"/>
                    <a:pt x="1084" y="10321"/>
                    <a:pt x="1202" y="10249"/>
                  </a:cubicBezTo>
                  <a:cubicBezTo>
                    <a:pt x="1204" y="10248"/>
                    <a:pt x="1206" y="10247"/>
                    <a:pt x="1208" y="10246"/>
                  </a:cubicBezTo>
                  <a:cubicBezTo>
                    <a:pt x="1228" y="10233"/>
                    <a:pt x="1245" y="10222"/>
                    <a:pt x="1265" y="10211"/>
                  </a:cubicBezTo>
                  <a:cubicBezTo>
                    <a:pt x="1337" y="10156"/>
                    <a:pt x="1409" y="10101"/>
                    <a:pt x="1483" y="10047"/>
                  </a:cubicBezTo>
                  <a:cubicBezTo>
                    <a:pt x="1733" y="9867"/>
                    <a:pt x="1985" y="9688"/>
                    <a:pt x="2239" y="9514"/>
                  </a:cubicBezTo>
                  <a:cubicBezTo>
                    <a:pt x="2493" y="9341"/>
                    <a:pt x="2745" y="9167"/>
                    <a:pt x="2994" y="8988"/>
                  </a:cubicBezTo>
                  <a:lnTo>
                    <a:pt x="2994" y="8988"/>
                  </a:lnTo>
                  <a:cubicBezTo>
                    <a:pt x="2992" y="8989"/>
                    <a:pt x="2991" y="8991"/>
                    <a:pt x="2989" y="8992"/>
                  </a:cubicBezTo>
                  <a:cubicBezTo>
                    <a:pt x="3282" y="8781"/>
                    <a:pt x="3582" y="8579"/>
                    <a:pt x="3880" y="8375"/>
                  </a:cubicBezTo>
                  <a:cubicBezTo>
                    <a:pt x="4023" y="8276"/>
                    <a:pt x="4166" y="8178"/>
                    <a:pt x="4308" y="8077"/>
                  </a:cubicBezTo>
                  <a:cubicBezTo>
                    <a:pt x="4446" y="7981"/>
                    <a:pt x="4582" y="7878"/>
                    <a:pt x="4718" y="7779"/>
                  </a:cubicBezTo>
                  <a:cubicBezTo>
                    <a:pt x="4856" y="7682"/>
                    <a:pt x="4996" y="7588"/>
                    <a:pt x="5136" y="7498"/>
                  </a:cubicBezTo>
                  <a:cubicBezTo>
                    <a:pt x="5283" y="7404"/>
                    <a:pt x="5430" y="7308"/>
                    <a:pt x="5577" y="7213"/>
                  </a:cubicBezTo>
                  <a:cubicBezTo>
                    <a:pt x="5773" y="7084"/>
                    <a:pt x="5970" y="6957"/>
                    <a:pt x="6172" y="6836"/>
                  </a:cubicBezTo>
                  <a:cubicBezTo>
                    <a:pt x="6376" y="6712"/>
                    <a:pt x="6583" y="6592"/>
                    <a:pt x="6784" y="6461"/>
                  </a:cubicBezTo>
                  <a:cubicBezTo>
                    <a:pt x="6885" y="6396"/>
                    <a:pt x="6985" y="6325"/>
                    <a:pt x="7084" y="6255"/>
                  </a:cubicBezTo>
                  <a:cubicBezTo>
                    <a:pt x="7174" y="6192"/>
                    <a:pt x="7266" y="6133"/>
                    <a:pt x="7360" y="6076"/>
                  </a:cubicBezTo>
                  <a:cubicBezTo>
                    <a:pt x="7362" y="6074"/>
                    <a:pt x="7364" y="6073"/>
                    <a:pt x="7367" y="6072"/>
                  </a:cubicBezTo>
                  <a:cubicBezTo>
                    <a:pt x="7380" y="6061"/>
                    <a:pt x="7396" y="6052"/>
                    <a:pt x="7413" y="6040"/>
                  </a:cubicBezTo>
                  <a:cubicBezTo>
                    <a:pt x="7435" y="6025"/>
                    <a:pt x="7457" y="6009"/>
                    <a:pt x="7478" y="5995"/>
                  </a:cubicBezTo>
                  <a:lnTo>
                    <a:pt x="7481" y="5995"/>
                  </a:lnTo>
                  <a:cubicBezTo>
                    <a:pt x="7487" y="5990"/>
                    <a:pt x="7494" y="5985"/>
                    <a:pt x="7501" y="5979"/>
                  </a:cubicBezTo>
                  <a:cubicBezTo>
                    <a:pt x="7550" y="5944"/>
                    <a:pt x="7600" y="5911"/>
                    <a:pt x="7649" y="5877"/>
                  </a:cubicBezTo>
                  <a:cubicBezTo>
                    <a:pt x="7659" y="5871"/>
                    <a:pt x="7669" y="5863"/>
                    <a:pt x="7682" y="5856"/>
                  </a:cubicBezTo>
                  <a:cubicBezTo>
                    <a:pt x="7682" y="5855"/>
                    <a:pt x="7685" y="5850"/>
                    <a:pt x="7689" y="5847"/>
                  </a:cubicBezTo>
                  <a:cubicBezTo>
                    <a:pt x="7635" y="5825"/>
                    <a:pt x="7582" y="5801"/>
                    <a:pt x="7529" y="5780"/>
                  </a:cubicBezTo>
                  <a:cubicBezTo>
                    <a:pt x="7506" y="5773"/>
                    <a:pt x="7482" y="5764"/>
                    <a:pt x="7457" y="5755"/>
                  </a:cubicBezTo>
                  <a:cubicBezTo>
                    <a:pt x="7457" y="5755"/>
                    <a:pt x="7456" y="5755"/>
                    <a:pt x="7456" y="5757"/>
                  </a:cubicBezTo>
                  <a:cubicBezTo>
                    <a:pt x="7440" y="5751"/>
                    <a:pt x="7424" y="5744"/>
                    <a:pt x="7408" y="5739"/>
                  </a:cubicBezTo>
                  <a:cubicBezTo>
                    <a:pt x="7354" y="5721"/>
                    <a:pt x="7301" y="5705"/>
                    <a:pt x="7248" y="5682"/>
                  </a:cubicBezTo>
                  <a:cubicBezTo>
                    <a:pt x="7235" y="5677"/>
                    <a:pt x="7225" y="5670"/>
                    <a:pt x="7214" y="5660"/>
                  </a:cubicBezTo>
                  <a:cubicBezTo>
                    <a:pt x="7174" y="5645"/>
                    <a:pt x="7135" y="5633"/>
                    <a:pt x="7094" y="5619"/>
                  </a:cubicBezTo>
                  <a:cubicBezTo>
                    <a:pt x="6962" y="5578"/>
                    <a:pt x="6830" y="5542"/>
                    <a:pt x="6701" y="5500"/>
                  </a:cubicBezTo>
                  <a:cubicBezTo>
                    <a:pt x="6573" y="5458"/>
                    <a:pt x="6444" y="5421"/>
                    <a:pt x="6315" y="5383"/>
                  </a:cubicBezTo>
                  <a:lnTo>
                    <a:pt x="6315" y="5383"/>
                  </a:lnTo>
                  <a:cubicBezTo>
                    <a:pt x="6317" y="5384"/>
                    <a:pt x="6318" y="5384"/>
                    <a:pt x="6320" y="5385"/>
                  </a:cubicBezTo>
                  <a:lnTo>
                    <a:pt x="6320" y="5385"/>
                  </a:lnTo>
                  <a:cubicBezTo>
                    <a:pt x="6158" y="5337"/>
                    <a:pt x="5998" y="5279"/>
                    <a:pt x="5835" y="5235"/>
                  </a:cubicBezTo>
                  <a:cubicBezTo>
                    <a:pt x="5749" y="5212"/>
                    <a:pt x="5661" y="5192"/>
                    <a:pt x="5574" y="5169"/>
                  </a:cubicBezTo>
                  <a:cubicBezTo>
                    <a:pt x="5487" y="5146"/>
                    <a:pt x="5401" y="5120"/>
                    <a:pt x="5313" y="5096"/>
                  </a:cubicBezTo>
                  <a:lnTo>
                    <a:pt x="5314" y="5096"/>
                  </a:lnTo>
                  <a:cubicBezTo>
                    <a:pt x="5157" y="5048"/>
                    <a:pt x="5001" y="4997"/>
                    <a:pt x="4845" y="4953"/>
                  </a:cubicBezTo>
                  <a:cubicBezTo>
                    <a:pt x="4691" y="4907"/>
                    <a:pt x="4537" y="4865"/>
                    <a:pt x="4387" y="4821"/>
                  </a:cubicBezTo>
                  <a:lnTo>
                    <a:pt x="4387" y="4821"/>
                  </a:lnTo>
                  <a:cubicBezTo>
                    <a:pt x="4388" y="4823"/>
                    <a:pt x="4391" y="4823"/>
                    <a:pt x="4393" y="4824"/>
                  </a:cubicBezTo>
                  <a:cubicBezTo>
                    <a:pt x="4247" y="4780"/>
                    <a:pt x="4104" y="4732"/>
                    <a:pt x="3958" y="4686"/>
                  </a:cubicBezTo>
                  <a:lnTo>
                    <a:pt x="3916" y="4675"/>
                  </a:lnTo>
                  <a:cubicBezTo>
                    <a:pt x="3939" y="4643"/>
                    <a:pt x="3961" y="4609"/>
                    <a:pt x="3983" y="4577"/>
                  </a:cubicBezTo>
                  <a:cubicBezTo>
                    <a:pt x="4118" y="4383"/>
                    <a:pt x="4257" y="4192"/>
                    <a:pt x="4390" y="3998"/>
                  </a:cubicBezTo>
                  <a:cubicBezTo>
                    <a:pt x="4454" y="3903"/>
                    <a:pt x="4516" y="3809"/>
                    <a:pt x="4582" y="3716"/>
                  </a:cubicBezTo>
                  <a:cubicBezTo>
                    <a:pt x="4658" y="3609"/>
                    <a:pt x="4733" y="3504"/>
                    <a:pt x="4811" y="3397"/>
                  </a:cubicBezTo>
                  <a:cubicBezTo>
                    <a:pt x="4882" y="3301"/>
                    <a:pt x="4953" y="3204"/>
                    <a:pt x="5019" y="3106"/>
                  </a:cubicBezTo>
                  <a:cubicBezTo>
                    <a:pt x="5082" y="3010"/>
                    <a:pt x="5145" y="2915"/>
                    <a:pt x="5210" y="2823"/>
                  </a:cubicBezTo>
                  <a:cubicBezTo>
                    <a:pt x="5345" y="2626"/>
                    <a:pt x="5478" y="2426"/>
                    <a:pt x="5615" y="2229"/>
                  </a:cubicBezTo>
                  <a:cubicBezTo>
                    <a:pt x="5754" y="2030"/>
                    <a:pt x="5888" y="1827"/>
                    <a:pt x="6020" y="1622"/>
                  </a:cubicBezTo>
                  <a:cubicBezTo>
                    <a:pt x="6150" y="1419"/>
                    <a:pt x="6276" y="1214"/>
                    <a:pt x="6419" y="1018"/>
                  </a:cubicBezTo>
                  <a:cubicBezTo>
                    <a:pt x="6506" y="894"/>
                    <a:pt x="6599" y="774"/>
                    <a:pt x="6691" y="654"/>
                  </a:cubicBezTo>
                  <a:cubicBezTo>
                    <a:pt x="6713" y="624"/>
                    <a:pt x="6733" y="594"/>
                    <a:pt x="6755" y="564"/>
                  </a:cubicBezTo>
                  <a:lnTo>
                    <a:pt x="6756" y="564"/>
                  </a:lnTo>
                  <a:cubicBezTo>
                    <a:pt x="6856" y="414"/>
                    <a:pt x="6951" y="262"/>
                    <a:pt x="7049" y="113"/>
                  </a:cubicBezTo>
                  <a:cubicBezTo>
                    <a:pt x="7070" y="82"/>
                    <a:pt x="7088" y="51"/>
                    <a:pt x="7109" y="21"/>
                  </a:cubicBezTo>
                  <a:cubicBezTo>
                    <a:pt x="7110" y="18"/>
                    <a:pt x="7112" y="16"/>
                    <a:pt x="7114" y="12"/>
                  </a:cubicBezTo>
                  <a:cubicBezTo>
                    <a:pt x="7116" y="9"/>
                    <a:pt x="7120" y="4"/>
                    <a:pt x="712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3" name="Google Shape;3053;p57"/>
          <p:cNvGrpSpPr/>
          <p:nvPr/>
        </p:nvGrpSpPr>
        <p:grpSpPr>
          <a:xfrm>
            <a:off x="7358292" y="2404353"/>
            <a:ext cx="525431" cy="442085"/>
            <a:chOff x="4197900" y="914275"/>
            <a:chExt cx="147225" cy="123875"/>
          </a:xfrm>
        </p:grpSpPr>
        <p:sp>
          <p:nvSpPr>
            <p:cNvPr id="3054" name="Google Shape;3054;p57"/>
            <p:cNvSpPr/>
            <p:nvPr/>
          </p:nvSpPr>
          <p:spPr>
            <a:xfrm>
              <a:off x="4256950" y="918025"/>
              <a:ext cx="20925" cy="42625"/>
            </a:xfrm>
            <a:custGeom>
              <a:avLst/>
              <a:gdLst/>
              <a:ahLst/>
              <a:cxnLst/>
              <a:rect l="l" t="t" r="r" b="b"/>
              <a:pathLst>
                <a:path w="837" h="1705" extrusionOk="0">
                  <a:moveTo>
                    <a:pt x="553" y="1"/>
                  </a:moveTo>
                  <a:cubicBezTo>
                    <a:pt x="541" y="1"/>
                    <a:pt x="529" y="3"/>
                    <a:pt x="516" y="6"/>
                  </a:cubicBezTo>
                  <a:cubicBezTo>
                    <a:pt x="496" y="13"/>
                    <a:pt x="480" y="17"/>
                    <a:pt x="462" y="27"/>
                  </a:cubicBezTo>
                  <a:cubicBezTo>
                    <a:pt x="455" y="30"/>
                    <a:pt x="449" y="34"/>
                    <a:pt x="444" y="38"/>
                  </a:cubicBezTo>
                  <a:cubicBezTo>
                    <a:pt x="429" y="40"/>
                    <a:pt x="413" y="45"/>
                    <a:pt x="400" y="51"/>
                  </a:cubicBezTo>
                  <a:cubicBezTo>
                    <a:pt x="382" y="59"/>
                    <a:pt x="367" y="64"/>
                    <a:pt x="351" y="77"/>
                  </a:cubicBezTo>
                  <a:cubicBezTo>
                    <a:pt x="331" y="94"/>
                    <a:pt x="317" y="107"/>
                    <a:pt x="301" y="127"/>
                  </a:cubicBezTo>
                  <a:cubicBezTo>
                    <a:pt x="274" y="158"/>
                    <a:pt x="257" y="197"/>
                    <a:pt x="239" y="233"/>
                  </a:cubicBezTo>
                  <a:cubicBezTo>
                    <a:pt x="222" y="270"/>
                    <a:pt x="208" y="304"/>
                    <a:pt x="193" y="340"/>
                  </a:cubicBezTo>
                  <a:cubicBezTo>
                    <a:pt x="162" y="388"/>
                    <a:pt x="133" y="438"/>
                    <a:pt x="114" y="491"/>
                  </a:cubicBezTo>
                  <a:cubicBezTo>
                    <a:pt x="92" y="551"/>
                    <a:pt x="74" y="613"/>
                    <a:pt x="62" y="678"/>
                  </a:cubicBezTo>
                  <a:cubicBezTo>
                    <a:pt x="51" y="745"/>
                    <a:pt x="37" y="812"/>
                    <a:pt x="28" y="881"/>
                  </a:cubicBezTo>
                  <a:cubicBezTo>
                    <a:pt x="13" y="998"/>
                    <a:pt x="0" y="1113"/>
                    <a:pt x="4" y="1230"/>
                  </a:cubicBezTo>
                  <a:cubicBezTo>
                    <a:pt x="5" y="1297"/>
                    <a:pt x="16" y="1370"/>
                    <a:pt x="43" y="1432"/>
                  </a:cubicBezTo>
                  <a:cubicBezTo>
                    <a:pt x="58" y="1470"/>
                    <a:pt x="78" y="1509"/>
                    <a:pt x="109" y="1539"/>
                  </a:cubicBezTo>
                  <a:cubicBezTo>
                    <a:pt x="116" y="1545"/>
                    <a:pt x="125" y="1551"/>
                    <a:pt x="134" y="1557"/>
                  </a:cubicBezTo>
                  <a:cubicBezTo>
                    <a:pt x="141" y="1572"/>
                    <a:pt x="149" y="1586"/>
                    <a:pt x="156" y="1599"/>
                  </a:cubicBezTo>
                  <a:cubicBezTo>
                    <a:pt x="165" y="1613"/>
                    <a:pt x="175" y="1627"/>
                    <a:pt x="186" y="1639"/>
                  </a:cubicBezTo>
                  <a:cubicBezTo>
                    <a:pt x="197" y="1653"/>
                    <a:pt x="214" y="1664"/>
                    <a:pt x="229" y="1673"/>
                  </a:cubicBezTo>
                  <a:cubicBezTo>
                    <a:pt x="257" y="1690"/>
                    <a:pt x="293" y="1704"/>
                    <a:pt x="326" y="1704"/>
                  </a:cubicBezTo>
                  <a:cubicBezTo>
                    <a:pt x="327" y="1704"/>
                    <a:pt x="328" y="1704"/>
                    <a:pt x="329" y="1704"/>
                  </a:cubicBezTo>
                  <a:lnTo>
                    <a:pt x="350" y="1704"/>
                  </a:lnTo>
                  <a:cubicBezTo>
                    <a:pt x="361" y="1704"/>
                    <a:pt x="372" y="1702"/>
                    <a:pt x="382" y="1701"/>
                  </a:cubicBezTo>
                  <a:cubicBezTo>
                    <a:pt x="400" y="1697"/>
                    <a:pt x="418" y="1691"/>
                    <a:pt x="436" y="1684"/>
                  </a:cubicBezTo>
                  <a:cubicBezTo>
                    <a:pt x="456" y="1678"/>
                    <a:pt x="476" y="1664"/>
                    <a:pt x="495" y="1653"/>
                  </a:cubicBezTo>
                  <a:cubicBezTo>
                    <a:pt x="528" y="1634"/>
                    <a:pt x="562" y="1594"/>
                    <a:pt x="579" y="1561"/>
                  </a:cubicBezTo>
                  <a:cubicBezTo>
                    <a:pt x="593" y="1536"/>
                    <a:pt x="605" y="1510"/>
                    <a:pt x="614" y="1484"/>
                  </a:cubicBezTo>
                  <a:cubicBezTo>
                    <a:pt x="626" y="1473"/>
                    <a:pt x="636" y="1459"/>
                    <a:pt x="645" y="1448"/>
                  </a:cubicBezTo>
                  <a:cubicBezTo>
                    <a:pt x="681" y="1402"/>
                    <a:pt x="712" y="1354"/>
                    <a:pt x="734" y="1302"/>
                  </a:cubicBezTo>
                  <a:cubicBezTo>
                    <a:pt x="789" y="1168"/>
                    <a:pt x="821" y="1025"/>
                    <a:pt x="828" y="882"/>
                  </a:cubicBezTo>
                  <a:cubicBezTo>
                    <a:pt x="836" y="755"/>
                    <a:pt x="832" y="624"/>
                    <a:pt x="810" y="499"/>
                  </a:cubicBezTo>
                  <a:cubicBezTo>
                    <a:pt x="811" y="489"/>
                    <a:pt x="811" y="480"/>
                    <a:pt x="810" y="471"/>
                  </a:cubicBezTo>
                  <a:cubicBezTo>
                    <a:pt x="805" y="395"/>
                    <a:pt x="800" y="320"/>
                    <a:pt x="780" y="246"/>
                  </a:cubicBezTo>
                  <a:cubicBezTo>
                    <a:pt x="771" y="208"/>
                    <a:pt x="763" y="168"/>
                    <a:pt x="745" y="134"/>
                  </a:cubicBezTo>
                  <a:cubicBezTo>
                    <a:pt x="729" y="99"/>
                    <a:pt x="702" y="67"/>
                    <a:pt x="671" y="45"/>
                  </a:cubicBezTo>
                  <a:cubicBezTo>
                    <a:pt x="655" y="33"/>
                    <a:pt x="636" y="22"/>
                    <a:pt x="616" y="14"/>
                  </a:cubicBezTo>
                  <a:cubicBezTo>
                    <a:pt x="604" y="9"/>
                    <a:pt x="590" y="6"/>
                    <a:pt x="575" y="3"/>
                  </a:cubicBezTo>
                  <a:cubicBezTo>
                    <a:pt x="568" y="1"/>
                    <a:pt x="560" y="1"/>
                    <a:pt x="5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57"/>
            <p:cNvSpPr/>
            <p:nvPr/>
          </p:nvSpPr>
          <p:spPr>
            <a:xfrm>
              <a:off x="4201350" y="962450"/>
              <a:ext cx="36125" cy="21075"/>
            </a:xfrm>
            <a:custGeom>
              <a:avLst/>
              <a:gdLst/>
              <a:ahLst/>
              <a:cxnLst/>
              <a:rect l="l" t="t" r="r" b="b"/>
              <a:pathLst>
                <a:path w="1445" h="843" extrusionOk="0">
                  <a:moveTo>
                    <a:pt x="409" y="1"/>
                  </a:moveTo>
                  <a:cubicBezTo>
                    <a:pt x="386" y="1"/>
                    <a:pt x="363" y="2"/>
                    <a:pt x="341" y="6"/>
                  </a:cubicBezTo>
                  <a:cubicBezTo>
                    <a:pt x="291" y="16"/>
                    <a:pt x="248" y="46"/>
                    <a:pt x="209" y="74"/>
                  </a:cubicBezTo>
                  <a:cubicBezTo>
                    <a:pt x="170" y="104"/>
                    <a:pt x="131" y="141"/>
                    <a:pt x="104" y="181"/>
                  </a:cubicBezTo>
                  <a:cubicBezTo>
                    <a:pt x="69" y="231"/>
                    <a:pt x="36" y="283"/>
                    <a:pt x="20" y="342"/>
                  </a:cubicBezTo>
                  <a:cubicBezTo>
                    <a:pt x="3" y="397"/>
                    <a:pt x="0" y="448"/>
                    <a:pt x="2" y="504"/>
                  </a:cubicBezTo>
                  <a:cubicBezTo>
                    <a:pt x="4" y="525"/>
                    <a:pt x="8" y="544"/>
                    <a:pt x="13" y="566"/>
                  </a:cubicBezTo>
                  <a:cubicBezTo>
                    <a:pt x="20" y="589"/>
                    <a:pt x="26" y="614"/>
                    <a:pt x="37" y="638"/>
                  </a:cubicBezTo>
                  <a:cubicBezTo>
                    <a:pt x="49" y="662"/>
                    <a:pt x="59" y="679"/>
                    <a:pt x="75" y="701"/>
                  </a:cubicBezTo>
                  <a:cubicBezTo>
                    <a:pt x="86" y="718"/>
                    <a:pt x="100" y="729"/>
                    <a:pt x="115" y="743"/>
                  </a:cubicBezTo>
                  <a:cubicBezTo>
                    <a:pt x="154" y="783"/>
                    <a:pt x="208" y="805"/>
                    <a:pt x="258" y="822"/>
                  </a:cubicBezTo>
                  <a:cubicBezTo>
                    <a:pt x="299" y="836"/>
                    <a:pt x="345" y="843"/>
                    <a:pt x="388" y="843"/>
                  </a:cubicBezTo>
                  <a:cubicBezTo>
                    <a:pt x="393" y="843"/>
                    <a:pt x="399" y="843"/>
                    <a:pt x="404" y="842"/>
                  </a:cubicBezTo>
                  <a:lnTo>
                    <a:pt x="418" y="842"/>
                  </a:lnTo>
                  <a:cubicBezTo>
                    <a:pt x="480" y="839"/>
                    <a:pt x="542" y="832"/>
                    <a:pt x="600" y="811"/>
                  </a:cubicBezTo>
                  <a:cubicBezTo>
                    <a:pt x="647" y="795"/>
                    <a:pt x="696" y="777"/>
                    <a:pt x="740" y="754"/>
                  </a:cubicBezTo>
                  <a:cubicBezTo>
                    <a:pt x="743" y="754"/>
                    <a:pt x="744" y="755"/>
                    <a:pt x="748" y="755"/>
                  </a:cubicBezTo>
                  <a:cubicBezTo>
                    <a:pt x="772" y="758"/>
                    <a:pt x="796" y="760"/>
                    <a:pt x="820" y="760"/>
                  </a:cubicBezTo>
                  <a:cubicBezTo>
                    <a:pt x="848" y="760"/>
                    <a:pt x="877" y="758"/>
                    <a:pt x="905" y="753"/>
                  </a:cubicBezTo>
                  <a:cubicBezTo>
                    <a:pt x="932" y="759"/>
                    <a:pt x="958" y="764"/>
                    <a:pt x="985" y="764"/>
                  </a:cubicBezTo>
                  <a:cubicBezTo>
                    <a:pt x="995" y="764"/>
                    <a:pt x="1005" y="763"/>
                    <a:pt x="1015" y="762"/>
                  </a:cubicBezTo>
                  <a:cubicBezTo>
                    <a:pt x="1051" y="758"/>
                    <a:pt x="1089" y="755"/>
                    <a:pt x="1123" y="742"/>
                  </a:cubicBezTo>
                  <a:cubicBezTo>
                    <a:pt x="1156" y="732"/>
                    <a:pt x="1182" y="722"/>
                    <a:pt x="1214" y="706"/>
                  </a:cubicBezTo>
                  <a:cubicBezTo>
                    <a:pt x="1235" y="696"/>
                    <a:pt x="1256" y="685"/>
                    <a:pt x="1276" y="670"/>
                  </a:cubicBezTo>
                  <a:cubicBezTo>
                    <a:pt x="1297" y="661"/>
                    <a:pt x="1317" y="649"/>
                    <a:pt x="1334" y="636"/>
                  </a:cubicBezTo>
                  <a:cubicBezTo>
                    <a:pt x="1353" y="621"/>
                    <a:pt x="1366" y="608"/>
                    <a:pt x="1381" y="589"/>
                  </a:cubicBezTo>
                  <a:cubicBezTo>
                    <a:pt x="1394" y="574"/>
                    <a:pt x="1401" y="559"/>
                    <a:pt x="1410" y="543"/>
                  </a:cubicBezTo>
                  <a:cubicBezTo>
                    <a:pt x="1421" y="521"/>
                    <a:pt x="1426" y="497"/>
                    <a:pt x="1427" y="473"/>
                  </a:cubicBezTo>
                  <a:cubicBezTo>
                    <a:pt x="1433" y="454"/>
                    <a:pt x="1436" y="439"/>
                    <a:pt x="1441" y="413"/>
                  </a:cubicBezTo>
                  <a:cubicBezTo>
                    <a:pt x="1444" y="389"/>
                    <a:pt x="1442" y="373"/>
                    <a:pt x="1440" y="350"/>
                  </a:cubicBezTo>
                  <a:cubicBezTo>
                    <a:pt x="1437" y="315"/>
                    <a:pt x="1424" y="284"/>
                    <a:pt x="1405" y="258"/>
                  </a:cubicBezTo>
                  <a:cubicBezTo>
                    <a:pt x="1400" y="235"/>
                    <a:pt x="1393" y="212"/>
                    <a:pt x="1383" y="192"/>
                  </a:cubicBezTo>
                  <a:cubicBezTo>
                    <a:pt x="1365" y="155"/>
                    <a:pt x="1339" y="123"/>
                    <a:pt x="1306" y="98"/>
                  </a:cubicBezTo>
                  <a:cubicBezTo>
                    <a:pt x="1287" y="86"/>
                    <a:pt x="1268" y="73"/>
                    <a:pt x="1249" y="66"/>
                  </a:cubicBezTo>
                  <a:cubicBezTo>
                    <a:pt x="1229" y="60"/>
                    <a:pt x="1208" y="51"/>
                    <a:pt x="1187" y="49"/>
                  </a:cubicBezTo>
                  <a:cubicBezTo>
                    <a:pt x="1172" y="48"/>
                    <a:pt x="1157" y="48"/>
                    <a:pt x="1142" y="47"/>
                  </a:cubicBezTo>
                  <a:cubicBezTo>
                    <a:pt x="1126" y="49"/>
                    <a:pt x="1111" y="51"/>
                    <a:pt x="1096" y="52"/>
                  </a:cubicBezTo>
                  <a:cubicBezTo>
                    <a:pt x="1071" y="56"/>
                    <a:pt x="1047" y="66"/>
                    <a:pt x="1022" y="76"/>
                  </a:cubicBezTo>
                  <a:cubicBezTo>
                    <a:pt x="1007" y="81"/>
                    <a:pt x="992" y="88"/>
                    <a:pt x="980" y="96"/>
                  </a:cubicBezTo>
                  <a:cubicBezTo>
                    <a:pt x="969" y="93"/>
                    <a:pt x="959" y="92"/>
                    <a:pt x="949" y="89"/>
                  </a:cubicBezTo>
                  <a:cubicBezTo>
                    <a:pt x="934" y="88"/>
                    <a:pt x="917" y="87"/>
                    <a:pt x="901" y="87"/>
                  </a:cubicBezTo>
                  <a:cubicBezTo>
                    <a:pt x="895" y="87"/>
                    <a:pt x="889" y="87"/>
                    <a:pt x="883" y="87"/>
                  </a:cubicBezTo>
                  <a:cubicBezTo>
                    <a:pt x="867" y="78"/>
                    <a:pt x="852" y="70"/>
                    <a:pt x="835" y="63"/>
                  </a:cubicBezTo>
                  <a:cubicBezTo>
                    <a:pt x="807" y="53"/>
                    <a:pt x="781" y="40"/>
                    <a:pt x="753" y="34"/>
                  </a:cubicBezTo>
                  <a:cubicBezTo>
                    <a:pt x="714" y="25"/>
                    <a:pt x="694" y="22"/>
                    <a:pt x="657" y="22"/>
                  </a:cubicBezTo>
                  <a:cubicBezTo>
                    <a:pt x="642" y="22"/>
                    <a:pt x="630" y="22"/>
                    <a:pt x="615" y="23"/>
                  </a:cubicBezTo>
                  <a:cubicBezTo>
                    <a:pt x="583" y="16"/>
                    <a:pt x="551" y="11"/>
                    <a:pt x="518" y="9"/>
                  </a:cubicBezTo>
                  <a:cubicBezTo>
                    <a:pt x="483" y="5"/>
                    <a:pt x="446"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57"/>
            <p:cNvSpPr/>
            <p:nvPr/>
          </p:nvSpPr>
          <p:spPr>
            <a:xfrm>
              <a:off x="4257825" y="992750"/>
              <a:ext cx="18925" cy="40775"/>
            </a:xfrm>
            <a:custGeom>
              <a:avLst/>
              <a:gdLst/>
              <a:ahLst/>
              <a:cxnLst/>
              <a:rect l="l" t="t" r="r" b="b"/>
              <a:pathLst>
                <a:path w="757" h="1631" extrusionOk="0">
                  <a:moveTo>
                    <a:pt x="379" y="0"/>
                  </a:moveTo>
                  <a:cubicBezTo>
                    <a:pt x="318" y="0"/>
                    <a:pt x="258" y="29"/>
                    <a:pt x="223" y="79"/>
                  </a:cubicBezTo>
                  <a:cubicBezTo>
                    <a:pt x="194" y="120"/>
                    <a:pt x="176" y="162"/>
                    <a:pt x="158" y="208"/>
                  </a:cubicBezTo>
                  <a:cubicBezTo>
                    <a:pt x="135" y="273"/>
                    <a:pt x="114" y="338"/>
                    <a:pt x="100" y="408"/>
                  </a:cubicBezTo>
                  <a:cubicBezTo>
                    <a:pt x="74" y="542"/>
                    <a:pt x="53" y="678"/>
                    <a:pt x="48" y="814"/>
                  </a:cubicBezTo>
                  <a:cubicBezTo>
                    <a:pt x="31" y="882"/>
                    <a:pt x="18" y="951"/>
                    <a:pt x="11" y="1023"/>
                  </a:cubicBezTo>
                  <a:cubicBezTo>
                    <a:pt x="1" y="1093"/>
                    <a:pt x="0" y="1159"/>
                    <a:pt x="7" y="1230"/>
                  </a:cubicBezTo>
                  <a:cubicBezTo>
                    <a:pt x="11" y="1282"/>
                    <a:pt x="27" y="1329"/>
                    <a:pt x="48" y="1378"/>
                  </a:cubicBezTo>
                  <a:cubicBezTo>
                    <a:pt x="81" y="1456"/>
                    <a:pt x="160" y="1520"/>
                    <a:pt x="245" y="1540"/>
                  </a:cubicBezTo>
                  <a:cubicBezTo>
                    <a:pt x="256" y="1555"/>
                    <a:pt x="269" y="1570"/>
                    <a:pt x="281" y="1583"/>
                  </a:cubicBezTo>
                  <a:cubicBezTo>
                    <a:pt x="310" y="1609"/>
                    <a:pt x="339" y="1620"/>
                    <a:pt x="375" y="1627"/>
                  </a:cubicBezTo>
                  <a:cubicBezTo>
                    <a:pt x="385" y="1628"/>
                    <a:pt x="395" y="1630"/>
                    <a:pt x="405" y="1630"/>
                  </a:cubicBezTo>
                  <a:lnTo>
                    <a:pt x="418" y="1630"/>
                  </a:lnTo>
                  <a:cubicBezTo>
                    <a:pt x="431" y="1630"/>
                    <a:pt x="442" y="1627"/>
                    <a:pt x="455" y="1622"/>
                  </a:cubicBezTo>
                  <a:cubicBezTo>
                    <a:pt x="466" y="1620"/>
                    <a:pt x="476" y="1617"/>
                    <a:pt x="484" y="1614"/>
                  </a:cubicBezTo>
                  <a:cubicBezTo>
                    <a:pt x="505" y="1606"/>
                    <a:pt x="524" y="1594"/>
                    <a:pt x="539" y="1580"/>
                  </a:cubicBezTo>
                  <a:cubicBezTo>
                    <a:pt x="562" y="1562"/>
                    <a:pt x="584" y="1538"/>
                    <a:pt x="600" y="1513"/>
                  </a:cubicBezTo>
                  <a:cubicBezTo>
                    <a:pt x="621" y="1481"/>
                    <a:pt x="637" y="1447"/>
                    <a:pt x="653" y="1413"/>
                  </a:cubicBezTo>
                  <a:cubicBezTo>
                    <a:pt x="658" y="1399"/>
                    <a:pt x="664" y="1387"/>
                    <a:pt x="668" y="1373"/>
                  </a:cubicBezTo>
                  <a:cubicBezTo>
                    <a:pt x="672" y="1363"/>
                    <a:pt x="674" y="1352"/>
                    <a:pt x="678" y="1341"/>
                  </a:cubicBezTo>
                  <a:cubicBezTo>
                    <a:pt x="679" y="1337"/>
                    <a:pt x="681" y="1332"/>
                    <a:pt x="683" y="1328"/>
                  </a:cubicBezTo>
                  <a:cubicBezTo>
                    <a:pt x="698" y="1275"/>
                    <a:pt x="711" y="1223"/>
                    <a:pt x="723" y="1168"/>
                  </a:cubicBezTo>
                  <a:cubicBezTo>
                    <a:pt x="744" y="1032"/>
                    <a:pt x="757" y="892"/>
                    <a:pt x="750" y="751"/>
                  </a:cubicBezTo>
                  <a:cubicBezTo>
                    <a:pt x="749" y="725"/>
                    <a:pt x="745" y="700"/>
                    <a:pt x="743" y="674"/>
                  </a:cubicBezTo>
                  <a:cubicBezTo>
                    <a:pt x="737" y="609"/>
                    <a:pt x="730" y="543"/>
                    <a:pt x="718" y="480"/>
                  </a:cubicBezTo>
                  <a:cubicBezTo>
                    <a:pt x="719" y="418"/>
                    <a:pt x="720" y="355"/>
                    <a:pt x="715" y="293"/>
                  </a:cubicBezTo>
                  <a:cubicBezTo>
                    <a:pt x="710" y="244"/>
                    <a:pt x="707" y="198"/>
                    <a:pt x="685" y="153"/>
                  </a:cubicBezTo>
                  <a:cubicBezTo>
                    <a:pt x="658" y="97"/>
                    <a:pt x="591" y="46"/>
                    <a:pt x="526" y="46"/>
                  </a:cubicBezTo>
                  <a:cubicBezTo>
                    <a:pt x="523" y="46"/>
                    <a:pt x="521" y="46"/>
                    <a:pt x="518" y="46"/>
                  </a:cubicBezTo>
                  <a:cubicBezTo>
                    <a:pt x="509" y="46"/>
                    <a:pt x="501" y="47"/>
                    <a:pt x="492" y="49"/>
                  </a:cubicBezTo>
                  <a:cubicBezTo>
                    <a:pt x="473" y="28"/>
                    <a:pt x="450" y="11"/>
                    <a:pt x="421" y="5"/>
                  </a:cubicBezTo>
                  <a:cubicBezTo>
                    <a:pt x="407" y="2"/>
                    <a:pt x="393"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57"/>
            <p:cNvSpPr/>
            <p:nvPr/>
          </p:nvSpPr>
          <p:spPr>
            <a:xfrm>
              <a:off x="4301800" y="965925"/>
              <a:ext cx="40350" cy="20400"/>
            </a:xfrm>
            <a:custGeom>
              <a:avLst/>
              <a:gdLst/>
              <a:ahLst/>
              <a:cxnLst/>
              <a:rect l="l" t="t" r="r" b="b"/>
              <a:pathLst>
                <a:path w="1614" h="816" extrusionOk="0">
                  <a:moveTo>
                    <a:pt x="714" y="1"/>
                  </a:moveTo>
                  <a:cubicBezTo>
                    <a:pt x="574" y="1"/>
                    <a:pt x="426" y="27"/>
                    <a:pt x="298" y="89"/>
                  </a:cubicBezTo>
                  <a:cubicBezTo>
                    <a:pt x="248" y="113"/>
                    <a:pt x="195" y="139"/>
                    <a:pt x="152" y="173"/>
                  </a:cubicBezTo>
                  <a:cubicBezTo>
                    <a:pt x="112" y="206"/>
                    <a:pt x="77" y="240"/>
                    <a:pt x="48" y="280"/>
                  </a:cubicBezTo>
                  <a:cubicBezTo>
                    <a:pt x="20" y="321"/>
                    <a:pt x="10" y="368"/>
                    <a:pt x="6" y="417"/>
                  </a:cubicBezTo>
                  <a:cubicBezTo>
                    <a:pt x="3" y="435"/>
                    <a:pt x="4" y="459"/>
                    <a:pt x="8" y="481"/>
                  </a:cubicBezTo>
                  <a:cubicBezTo>
                    <a:pt x="1" y="560"/>
                    <a:pt x="13" y="645"/>
                    <a:pt x="74" y="702"/>
                  </a:cubicBezTo>
                  <a:cubicBezTo>
                    <a:pt x="97" y="724"/>
                    <a:pt x="122" y="748"/>
                    <a:pt x="152" y="764"/>
                  </a:cubicBezTo>
                  <a:cubicBezTo>
                    <a:pt x="177" y="778"/>
                    <a:pt x="198" y="786"/>
                    <a:pt x="225" y="795"/>
                  </a:cubicBezTo>
                  <a:cubicBezTo>
                    <a:pt x="266" y="810"/>
                    <a:pt x="312" y="815"/>
                    <a:pt x="356" y="815"/>
                  </a:cubicBezTo>
                  <a:cubicBezTo>
                    <a:pt x="360" y="815"/>
                    <a:pt x="365" y="815"/>
                    <a:pt x="369" y="815"/>
                  </a:cubicBezTo>
                  <a:lnTo>
                    <a:pt x="395" y="815"/>
                  </a:lnTo>
                  <a:cubicBezTo>
                    <a:pt x="482" y="812"/>
                    <a:pt x="566" y="798"/>
                    <a:pt x="651" y="773"/>
                  </a:cubicBezTo>
                  <a:cubicBezTo>
                    <a:pt x="695" y="766"/>
                    <a:pt x="741" y="760"/>
                    <a:pt x="786" y="749"/>
                  </a:cubicBezTo>
                  <a:lnTo>
                    <a:pt x="803" y="749"/>
                  </a:lnTo>
                  <a:cubicBezTo>
                    <a:pt x="859" y="748"/>
                    <a:pt x="915" y="741"/>
                    <a:pt x="967" y="724"/>
                  </a:cubicBezTo>
                  <a:cubicBezTo>
                    <a:pt x="968" y="724"/>
                    <a:pt x="968" y="724"/>
                    <a:pt x="969" y="723"/>
                  </a:cubicBezTo>
                  <a:cubicBezTo>
                    <a:pt x="1030" y="723"/>
                    <a:pt x="1090" y="718"/>
                    <a:pt x="1147" y="702"/>
                  </a:cubicBezTo>
                  <a:cubicBezTo>
                    <a:pt x="1188" y="692"/>
                    <a:pt x="1227" y="683"/>
                    <a:pt x="1266" y="667"/>
                  </a:cubicBezTo>
                  <a:cubicBezTo>
                    <a:pt x="1304" y="654"/>
                    <a:pt x="1343" y="637"/>
                    <a:pt x="1381" y="623"/>
                  </a:cubicBezTo>
                  <a:cubicBezTo>
                    <a:pt x="1473" y="586"/>
                    <a:pt x="1556" y="520"/>
                    <a:pt x="1592" y="424"/>
                  </a:cubicBezTo>
                  <a:cubicBezTo>
                    <a:pt x="1614" y="356"/>
                    <a:pt x="1602" y="270"/>
                    <a:pt x="1551" y="212"/>
                  </a:cubicBezTo>
                  <a:cubicBezTo>
                    <a:pt x="1491" y="140"/>
                    <a:pt x="1386" y="108"/>
                    <a:pt x="1295" y="108"/>
                  </a:cubicBezTo>
                  <a:cubicBezTo>
                    <a:pt x="1289" y="108"/>
                    <a:pt x="1284" y="108"/>
                    <a:pt x="1279" y="108"/>
                  </a:cubicBezTo>
                  <a:cubicBezTo>
                    <a:pt x="1256" y="109"/>
                    <a:pt x="1234" y="110"/>
                    <a:pt x="1211" y="112"/>
                  </a:cubicBezTo>
                  <a:cubicBezTo>
                    <a:pt x="1185" y="109"/>
                    <a:pt x="1157" y="107"/>
                    <a:pt x="1128" y="107"/>
                  </a:cubicBezTo>
                  <a:cubicBezTo>
                    <a:pt x="1117" y="98"/>
                    <a:pt x="1105" y="88"/>
                    <a:pt x="1093" y="81"/>
                  </a:cubicBezTo>
                  <a:cubicBezTo>
                    <a:pt x="1058" y="56"/>
                    <a:pt x="1012" y="36"/>
                    <a:pt x="970" y="31"/>
                  </a:cubicBezTo>
                  <a:cubicBezTo>
                    <a:pt x="948" y="27"/>
                    <a:pt x="927" y="26"/>
                    <a:pt x="905" y="26"/>
                  </a:cubicBezTo>
                  <a:cubicBezTo>
                    <a:pt x="843" y="10"/>
                    <a:pt x="778" y="1"/>
                    <a:pt x="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57"/>
            <p:cNvSpPr/>
            <p:nvPr/>
          </p:nvSpPr>
          <p:spPr>
            <a:xfrm>
              <a:off x="4258800" y="918300"/>
              <a:ext cx="18575" cy="21800"/>
            </a:xfrm>
            <a:custGeom>
              <a:avLst/>
              <a:gdLst/>
              <a:ahLst/>
              <a:cxnLst/>
              <a:rect l="l" t="t" r="r" b="b"/>
              <a:pathLst>
                <a:path w="743" h="872" extrusionOk="0">
                  <a:moveTo>
                    <a:pt x="418" y="1"/>
                  </a:moveTo>
                  <a:cubicBezTo>
                    <a:pt x="387" y="1"/>
                    <a:pt x="355" y="6"/>
                    <a:pt x="325" y="18"/>
                  </a:cubicBezTo>
                  <a:cubicBezTo>
                    <a:pt x="305" y="26"/>
                    <a:pt x="285" y="34"/>
                    <a:pt x="268" y="44"/>
                  </a:cubicBezTo>
                  <a:cubicBezTo>
                    <a:pt x="241" y="54"/>
                    <a:pt x="216" y="69"/>
                    <a:pt x="195" y="87"/>
                  </a:cubicBezTo>
                  <a:cubicBezTo>
                    <a:pt x="155" y="121"/>
                    <a:pt x="122" y="161"/>
                    <a:pt x="95" y="203"/>
                  </a:cubicBezTo>
                  <a:cubicBezTo>
                    <a:pt x="83" y="216"/>
                    <a:pt x="73" y="229"/>
                    <a:pt x="66" y="243"/>
                  </a:cubicBezTo>
                  <a:cubicBezTo>
                    <a:pt x="49" y="270"/>
                    <a:pt x="38" y="292"/>
                    <a:pt x="25" y="320"/>
                  </a:cubicBezTo>
                  <a:cubicBezTo>
                    <a:pt x="4" y="367"/>
                    <a:pt x="2" y="421"/>
                    <a:pt x="1" y="471"/>
                  </a:cubicBezTo>
                  <a:cubicBezTo>
                    <a:pt x="1" y="488"/>
                    <a:pt x="4" y="504"/>
                    <a:pt x="7" y="521"/>
                  </a:cubicBezTo>
                  <a:lnTo>
                    <a:pt x="7" y="531"/>
                  </a:lnTo>
                  <a:cubicBezTo>
                    <a:pt x="9" y="585"/>
                    <a:pt x="26" y="634"/>
                    <a:pt x="49" y="682"/>
                  </a:cubicBezTo>
                  <a:cubicBezTo>
                    <a:pt x="71" y="729"/>
                    <a:pt x="110" y="774"/>
                    <a:pt x="153" y="804"/>
                  </a:cubicBezTo>
                  <a:cubicBezTo>
                    <a:pt x="194" y="833"/>
                    <a:pt x="237" y="851"/>
                    <a:pt x="284" y="863"/>
                  </a:cubicBezTo>
                  <a:cubicBezTo>
                    <a:pt x="309" y="870"/>
                    <a:pt x="334" y="872"/>
                    <a:pt x="360" y="872"/>
                  </a:cubicBezTo>
                  <a:cubicBezTo>
                    <a:pt x="384" y="870"/>
                    <a:pt x="410" y="867"/>
                    <a:pt x="434" y="863"/>
                  </a:cubicBezTo>
                  <a:cubicBezTo>
                    <a:pt x="484" y="854"/>
                    <a:pt x="528" y="830"/>
                    <a:pt x="569" y="802"/>
                  </a:cubicBezTo>
                  <a:cubicBezTo>
                    <a:pt x="680" y="730"/>
                    <a:pt x="738" y="595"/>
                    <a:pt x="736" y="462"/>
                  </a:cubicBezTo>
                  <a:cubicBezTo>
                    <a:pt x="743" y="404"/>
                    <a:pt x="740" y="347"/>
                    <a:pt x="731" y="290"/>
                  </a:cubicBezTo>
                  <a:cubicBezTo>
                    <a:pt x="722" y="230"/>
                    <a:pt x="695" y="176"/>
                    <a:pt x="661" y="126"/>
                  </a:cubicBezTo>
                  <a:cubicBezTo>
                    <a:pt x="640" y="94"/>
                    <a:pt x="607" y="64"/>
                    <a:pt x="574" y="44"/>
                  </a:cubicBezTo>
                  <a:cubicBezTo>
                    <a:pt x="527" y="17"/>
                    <a:pt x="473" y="1"/>
                    <a:pt x="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57"/>
            <p:cNvSpPr/>
            <p:nvPr/>
          </p:nvSpPr>
          <p:spPr>
            <a:xfrm>
              <a:off x="4201775" y="962075"/>
              <a:ext cx="22675" cy="18875"/>
            </a:xfrm>
            <a:custGeom>
              <a:avLst/>
              <a:gdLst/>
              <a:ahLst/>
              <a:cxnLst/>
              <a:rect l="l" t="t" r="r" b="b"/>
              <a:pathLst>
                <a:path w="907" h="755" extrusionOk="0">
                  <a:moveTo>
                    <a:pt x="476" y="1"/>
                  </a:moveTo>
                  <a:cubicBezTo>
                    <a:pt x="470" y="1"/>
                    <a:pt x="464" y="1"/>
                    <a:pt x="458" y="1"/>
                  </a:cubicBezTo>
                  <a:cubicBezTo>
                    <a:pt x="457" y="1"/>
                    <a:pt x="455" y="1"/>
                    <a:pt x="454" y="1"/>
                  </a:cubicBezTo>
                  <a:cubicBezTo>
                    <a:pt x="416" y="1"/>
                    <a:pt x="370" y="15"/>
                    <a:pt x="336" y="33"/>
                  </a:cubicBezTo>
                  <a:cubicBezTo>
                    <a:pt x="309" y="48"/>
                    <a:pt x="285" y="67"/>
                    <a:pt x="262" y="89"/>
                  </a:cubicBezTo>
                  <a:cubicBezTo>
                    <a:pt x="204" y="113"/>
                    <a:pt x="149" y="148"/>
                    <a:pt x="108" y="200"/>
                  </a:cubicBezTo>
                  <a:cubicBezTo>
                    <a:pt x="47" y="273"/>
                    <a:pt x="1" y="363"/>
                    <a:pt x="5" y="463"/>
                  </a:cubicBezTo>
                  <a:cubicBezTo>
                    <a:pt x="6" y="497"/>
                    <a:pt x="11" y="541"/>
                    <a:pt x="29" y="574"/>
                  </a:cubicBezTo>
                  <a:cubicBezTo>
                    <a:pt x="44" y="605"/>
                    <a:pt x="61" y="640"/>
                    <a:pt x="87" y="662"/>
                  </a:cubicBezTo>
                  <a:cubicBezTo>
                    <a:pt x="102" y="677"/>
                    <a:pt x="114" y="691"/>
                    <a:pt x="133" y="702"/>
                  </a:cubicBezTo>
                  <a:cubicBezTo>
                    <a:pt x="158" y="716"/>
                    <a:pt x="175" y="725"/>
                    <a:pt x="201" y="735"/>
                  </a:cubicBezTo>
                  <a:cubicBezTo>
                    <a:pt x="233" y="748"/>
                    <a:pt x="272" y="753"/>
                    <a:pt x="307" y="754"/>
                  </a:cubicBezTo>
                  <a:lnTo>
                    <a:pt x="334" y="754"/>
                  </a:lnTo>
                  <a:cubicBezTo>
                    <a:pt x="382" y="753"/>
                    <a:pt x="431" y="746"/>
                    <a:pt x="478" y="729"/>
                  </a:cubicBezTo>
                  <a:cubicBezTo>
                    <a:pt x="486" y="730"/>
                    <a:pt x="495" y="731"/>
                    <a:pt x="503" y="731"/>
                  </a:cubicBezTo>
                  <a:cubicBezTo>
                    <a:pt x="514" y="731"/>
                    <a:pt x="525" y="730"/>
                    <a:pt x="535" y="728"/>
                  </a:cubicBezTo>
                  <a:cubicBezTo>
                    <a:pt x="588" y="720"/>
                    <a:pt x="641" y="701"/>
                    <a:pt x="682" y="666"/>
                  </a:cubicBezTo>
                  <a:cubicBezTo>
                    <a:pt x="685" y="665"/>
                    <a:pt x="689" y="664"/>
                    <a:pt x="691" y="664"/>
                  </a:cubicBezTo>
                  <a:cubicBezTo>
                    <a:pt x="737" y="649"/>
                    <a:pt x="784" y="618"/>
                    <a:pt x="816" y="583"/>
                  </a:cubicBezTo>
                  <a:cubicBezTo>
                    <a:pt x="834" y="563"/>
                    <a:pt x="847" y="547"/>
                    <a:pt x="862" y="525"/>
                  </a:cubicBezTo>
                  <a:cubicBezTo>
                    <a:pt x="872" y="508"/>
                    <a:pt x="880" y="491"/>
                    <a:pt x="887" y="474"/>
                  </a:cubicBezTo>
                  <a:cubicBezTo>
                    <a:pt x="904" y="434"/>
                    <a:pt x="907" y="389"/>
                    <a:pt x="906" y="348"/>
                  </a:cubicBezTo>
                  <a:cubicBezTo>
                    <a:pt x="903" y="314"/>
                    <a:pt x="891" y="270"/>
                    <a:pt x="872" y="241"/>
                  </a:cubicBezTo>
                  <a:cubicBezTo>
                    <a:pt x="842" y="200"/>
                    <a:pt x="814" y="165"/>
                    <a:pt x="774" y="144"/>
                  </a:cubicBezTo>
                  <a:cubicBezTo>
                    <a:pt x="754" y="134"/>
                    <a:pt x="733" y="125"/>
                    <a:pt x="711" y="120"/>
                  </a:cubicBezTo>
                  <a:cubicBezTo>
                    <a:pt x="708" y="115"/>
                    <a:pt x="706" y="112"/>
                    <a:pt x="703" y="109"/>
                  </a:cubicBezTo>
                  <a:cubicBezTo>
                    <a:pt x="676" y="77"/>
                    <a:pt x="640" y="49"/>
                    <a:pt x="603" y="32"/>
                  </a:cubicBezTo>
                  <a:cubicBezTo>
                    <a:pt x="573" y="19"/>
                    <a:pt x="553" y="12"/>
                    <a:pt x="521" y="5"/>
                  </a:cubicBezTo>
                  <a:cubicBezTo>
                    <a:pt x="506" y="1"/>
                    <a:pt x="490" y="1"/>
                    <a:pt x="4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57"/>
            <p:cNvSpPr/>
            <p:nvPr/>
          </p:nvSpPr>
          <p:spPr>
            <a:xfrm>
              <a:off x="4257750" y="1011500"/>
              <a:ext cx="19225" cy="21200"/>
            </a:xfrm>
            <a:custGeom>
              <a:avLst/>
              <a:gdLst/>
              <a:ahLst/>
              <a:cxnLst/>
              <a:rect l="l" t="t" r="r" b="b"/>
              <a:pathLst>
                <a:path w="769" h="848" extrusionOk="0">
                  <a:moveTo>
                    <a:pt x="401" y="0"/>
                  </a:moveTo>
                  <a:cubicBezTo>
                    <a:pt x="390" y="0"/>
                    <a:pt x="378" y="1"/>
                    <a:pt x="367" y="1"/>
                  </a:cubicBezTo>
                  <a:cubicBezTo>
                    <a:pt x="269" y="7"/>
                    <a:pt x="189" y="66"/>
                    <a:pt x="125" y="138"/>
                  </a:cubicBezTo>
                  <a:cubicBezTo>
                    <a:pt x="83" y="188"/>
                    <a:pt x="57" y="248"/>
                    <a:pt x="36" y="308"/>
                  </a:cubicBezTo>
                  <a:cubicBezTo>
                    <a:pt x="17" y="360"/>
                    <a:pt x="9" y="414"/>
                    <a:pt x="5" y="470"/>
                  </a:cubicBezTo>
                  <a:cubicBezTo>
                    <a:pt x="0" y="564"/>
                    <a:pt x="30" y="667"/>
                    <a:pt x="97" y="737"/>
                  </a:cubicBezTo>
                  <a:cubicBezTo>
                    <a:pt x="141" y="782"/>
                    <a:pt x="187" y="810"/>
                    <a:pt x="247" y="832"/>
                  </a:cubicBezTo>
                  <a:cubicBezTo>
                    <a:pt x="264" y="839"/>
                    <a:pt x="287" y="842"/>
                    <a:pt x="308" y="845"/>
                  </a:cubicBezTo>
                  <a:cubicBezTo>
                    <a:pt x="323" y="846"/>
                    <a:pt x="340" y="847"/>
                    <a:pt x="356" y="847"/>
                  </a:cubicBezTo>
                  <a:lnTo>
                    <a:pt x="360" y="847"/>
                  </a:lnTo>
                  <a:cubicBezTo>
                    <a:pt x="373" y="847"/>
                    <a:pt x="387" y="844"/>
                    <a:pt x="402" y="840"/>
                  </a:cubicBezTo>
                  <a:cubicBezTo>
                    <a:pt x="409" y="842"/>
                    <a:pt x="417" y="842"/>
                    <a:pt x="425" y="842"/>
                  </a:cubicBezTo>
                  <a:cubicBezTo>
                    <a:pt x="465" y="842"/>
                    <a:pt x="504" y="822"/>
                    <a:pt x="525" y="784"/>
                  </a:cubicBezTo>
                  <a:cubicBezTo>
                    <a:pt x="525" y="783"/>
                    <a:pt x="526" y="783"/>
                    <a:pt x="526" y="782"/>
                  </a:cubicBezTo>
                  <a:cubicBezTo>
                    <a:pt x="572" y="753"/>
                    <a:pt x="612" y="720"/>
                    <a:pt x="648" y="681"/>
                  </a:cubicBezTo>
                  <a:cubicBezTo>
                    <a:pt x="686" y="641"/>
                    <a:pt x="721" y="586"/>
                    <a:pt x="737" y="533"/>
                  </a:cubicBezTo>
                  <a:cubicBezTo>
                    <a:pt x="754" y="484"/>
                    <a:pt x="768" y="432"/>
                    <a:pt x="764" y="378"/>
                  </a:cubicBezTo>
                  <a:cubicBezTo>
                    <a:pt x="760" y="326"/>
                    <a:pt x="757" y="272"/>
                    <a:pt x="731" y="223"/>
                  </a:cubicBezTo>
                  <a:cubicBezTo>
                    <a:pt x="721" y="204"/>
                    <a:pt x="711" y="185"/>
                    <a:pt x="698" y="167"/>
                  </a:cubicBezTo>
                  <a:cubicBezTo>
                    <a:pt x="680" y="139"/>
                    <a:pt x="665" y="123"/>
                    <a:pt x="641" y="100"/>
                  </a:cubicBezTo>
                  <a:cubicBezTo>
                    <a:pt x="605" y="62"/>
                    <a:pt x="555" y="39"/>
                    <a:pt x="509" y="19"/>
                  </a:cubicBezTo>
                  <a:cubicBezTo>
                    <a:pt x="475" y="4"/>
                    <a:pt x="438" y="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57"/>
            <p:cNvSpPr/>
            <p:nvPr/>
          </p:nvSpPr>
          <p:spPr>
            <a:xfrm>
              <a:off x="4316325" y="965375"/>
              <a:ext cx="23650" cy="18650"/>
            </a:xfrm>
            <a:custGeom>
              <a:avLst/>
              <a:gdLst/>
              <a:ahLst/>
              <a:cxnLst/>
              <a:rect l="l" t="t" r="r" b="b"/>
              <a:pathLst>
                <a:path w="946" h="746" extrusionOk="0">
                  <a:moveTo>
                    <a:pt x="432" y="0"/>
                  </a:moveTo>
                  <a:cubicBezTo>
                    <a:pt x="392" y="0"/>
                    <a:pt x="349" y="6"/>
                    <a:pt x="313" y="17"/>
                  </a:cubicBezTo>
                  <a:cubicBezTo>
                    <a:pt x="259" y="34"/>
                    <a:pt x="215" y="57"/>
                    <a:pt x="168" y="89"/>
                  </a:cubicBezTo>
                  <a:cubicBezTo>
                    <a:pt x="130" y="114"/>
                    <a:pt x="99" y="150"/>
                    <a:pt x="71" y="186"/>
                  </a:cubicBezTo>
                  <a:cubicBezTo>
                    <a:pt x="48" y="214"/>
                    <a:pt x="36" y="248"/>
                    <a:pt x="21" y="280"/>
                  </a:cubicBezTo>
                  <a:cubicBezTo>
                    <a:pt x="11" y="299"/>
                    <a:pt x="5" y="325"/>
                    <a:pt x="4" y="346"/>
                  </a:cubicBezTo>
                  <a:cubicBezTo>
                    <a:pt x="3" y="368"/>
                    <a:pt x="1" y="390"/>
                    <a:pt x="3" y="414"/>
                  </a:cubicBezTo>
                  <a:cubicBezTo>
                    <a:pt x="6" y="449"/>
                    <a:pt x="11" y="467"/>
                    <a:pt x="21" y="501"/>
                  </a:cubicBezTo>
                  <a:cubicBezTo>
                    <a:pt x="34" y="544"/>
                    <a:pt x="63" y="580"/>
                    <a:pt x="92" y="612"/>
                  </a:cubicBezTo>
                  <a:cubicBezTo>
                    <a:pt x="123" y="647"/>
                    <a:pt x="161" y="672"/>
                    <a:pt x="202" y="693"/>
                  </a:cubicBezTo>
                  <a:cubicBezTo>
                    <a:pt x="252" y="719"/>
                    <a:pt x="308" y="730"/>
                    <a:pt x="364" y="735"/>
                  </a:cubicBezTo>
                  <a:cubicBezTo>
                    <a:pt x="393" y="743"/>
                    <a:pt x="423" y="745"/>
                    <a:pt x="453" y="745"/>
                  </a:cubicBezTo>
                  <a:cubicBezTo>
                    <a:pt x="459" y="745"/>
                    <a:pt x="464" y="745"/>
                    <a:pt x="469" y="745"/>
                  </a:cubicBezTo>
                  <a:cubicBezTo>
                    <a:pt x="517" y="744"/>
                    <a:pt x="563" y="735"/>
                    <a:pt x="609" y="720"/>
                  </a:cubicBezTo>
                  <a:cubicBezTo>
                    <a:pt x="628" y="714"/>
                    <a:pt x="645" y="707"/>
                    <a:pt x="663" y="697"/>
                  </a:cubicBezTo>
                  <a:cubicBezTo>
                    <a:pt x="685" y="684"/>
                    <a:pt x="707" y="674"/>
                    <a:pt x="726" y="657"/>
                  </a:cubicBezTo>
                  <a:cubicBezTo>
                    <a:pt x="746" y="640"/>
                    <a:pt x="765" y="621"/>
                    <a:pt x="783" y="601"/>
                  </a:cubicBezTo>
                  <a:cubicBezTo>
                    <a:pt x="800" y="589"/>
                    <a:pt x="815" y="578"/>
                    <a:pt x="830" y="564"/>
                  </a:cubicBezTo>
                  <a:cubicBezTo>
                    <a:pt x="867" y="534"/>
                    <a:pt x="907" y="487"/>
                    <a:pt x="923" y="441"/>
                  </a:cubicBezTo>
                  <a:cubicBezTo>
                    <a:pt x="929" y="421"/>
                    <a:pt x="935" y="402"/>
                    <a:pt x="938" y="383"/>
                  </a:cubicBezTo>
                  <a:cubicBezTo>
                    <a:pt x="944" y="350"/>
                    <a:pt x="945" y="332"/>
                    <a:pt x="943" y="302"/>
                  </a:cubicBezTo>
                  <a:cubicBezTo>
                    <a:pt x="940" y="259"/>
                    <a:pt x="917" y="220"/>
                    <a:pt x="896" y="183"/>
                  </a:cubicBezTo>
                  <a:cubicBezTo>
                    <a:pt x="874" y="151"/>
                    <a:pt x="839" y="117"/>
                    <a:pt x="805" y="98"/>
                  </a:cubicBezTo>
                  <a:cubicBezTo>
                    <a:pt x="753" y="69"/>
                    <a:pt x="697" y="49"/>
                    <a:pt x="639" y="42"/>
                  </a:cubicBezTo>
                  <a:cubicBezTo>
                    <a:pt x="581" y="17"/>
                    <a:pt x="522" y="4"/>
                    <a:pt x="459" y="1"/>
                  </a:cubicBezTo>
                  <a:cubicBezTo>
                    <a:pt x="450" y="0"/>
                    <a:pt x="441" y="0"/>
                    <a:pt x="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57"/>
            <p:cNvSpPr/>
            <p:nvPr/>
          </p:nvSpPr>
          <p:spPr>
            <a:xfrm>
              <a:off x="4252575" y="914275"/>
              <a:ext cx="29700" cy="50525"/>
            </a:xfrm>
            <a:custGeom>
              <a:avLst/>
              <a:gdLst/>
              <a:ahLst/>
              <a:cxnLst/>
              <a:rect l="l" t="t" r="r" b="b"/>
              <a:pathLst>
                <a:path w="1188" h="2021" extrusionOk="0">
                  <a:moveTo>
                    <a:pt x="929" y="527"/>
                  </a:moveTo>
                  <a:cubicBezTo>
                    <a:pt x="929" y="529"/>
                    <a:pt x="929" y="532"/>
                    <a:pt x="930" y="534"/>
                  </a:cubicBezTo>
                  <a:lnTo>
                    <a:pt x="930" y="534"/>
                  </a:lnTo>
                  <a:cubicBezTo>
                    <a:pt x="930" y="532"/>
                    <a:pt x="929" y="529"/>
                    <a:pt x="929" y="527"/>
                  </a:cubicBezTo>
                  <a:close/>
                  <a:moveTo>
                    <a:pt x="944" y="606"/>
                  </a:moveTo>
                  <a:cubicBezTo>
                    <a:pt x="944" y="607"/>
                    <a:pt x="944" y="608"/>
                    <a:pt x="944" y="609"/>
                  </a:cubicBezTo>
                  <a:lnTo>
                    <a:pt x="944" y="609"/>
                  </a:lnTo>
                  <a:cubicBezTo>
                    <a:pt x="944" y="608"/>
                    <a:pt x="944" y="607"/>
                    <a:pt x="944" y="606"/>
                  </a:cubicBezTo>
                  <a:close/>
                  <a:moveTo>
                    <a:pt x="864" y="1434"/>
                  </a:moveTo>
                  <a:lnTo>
                    <a:pt x="864" y="1434"/>
                  </a:lnTo>
                  <a:cubicBezTo>
                    <a:pt x="864" y="1434"/>
                    <a:pt x="864" y="1434"/>
                    <a:pt x="864" y="1434"/>
                  </a:cubicBezTo>
                  <a:lnTo>
                    <a:pt x="864" y="1434"/>
                  </a:lnTo>
                  <a:cubicBezTo>
                    <a:pt x="864" y="1434"/>
                    <a:pt x="864" y="1434"/>
                    <a:pt x="864" y="1434"/>
                  </a:cubicBezTo>
                  <a:close/>
                  <a:moveTo>
                    <a:pt x="433" y="1773"/>
                  </a:moveTo>
                  <a:cubicBezTo>
                    <a:pt x="434" y="1773"/>
                    <a:pt x="434" y="1773"/>
                    <a:pt x="434" y="1774"/>
                  </a:cubicBezTo>
                  <a:cubicBezTo>
                    <a:pt x="434" y="1773"/>
                    <a:pt x="433" y="1773"/>
                    <a:pt x="433" y="1773"/>
                  </a:cubicBezTo>
                  <a:close/>
                  <a:moveTo>
                    <a:pt x="683" y="232"/>
                  </a:moveTo>
                  <a:cubicBezTo>
                    <a:pt x="697" y="239"/>
                    <a:pt x="713" y="245"/>
                    <a:pt x="727" y="252"/>
                  </a:cubicBezTo>
                  <a:cubicBezTo>
                    <a:pt x="755" y="270"/>
                    <a:pt x="782" y="288"/>
                    <a:pt x="808" y="308"/>
                  </a:cubicBezTo>
                  <a:lnTo>
                    <a:pt x="806" y="306"/>
                  </a:lnTo>
                  <a:lnTo>
                    <a:pt x="806" y="306"/>
                  </a:lnTo>
                  <a:cubicBezTo>
                    <a:pt x="808" y="307"/>
                    <a:pt x="811" y="310"/>
                    <a:pt x="813" y="312"/>
                  </a:cubicBezTo>
                  <a:cubicBezTo>
                    <a:pt x="815" y="313"/>
                    <a:pt x="816" y="314"/>
                    <a:pt x="818" y="316"/>
                  </a:cubicBezTo>
                  <a:cubicBezTo>
                    <a:pt x="817" y="316"/>
                    <a:pt x="817" y="315"/>
                    <a:pt x="816" y="315"/>
                  </a:cubicBezTo>
                  <a:lnTo>
                    <a:pt x="816" y="315"/>
                  </a:lnTo>
                  <a:cubicBezTo>
                    <a:pt x="821" y="318"/>
                    <a:pt x="826" y="324"/>
                    <a:pt x="832" y="329"/>
                  </a:cubicBezTo>
                  <a:lnTo>
                    <a:pt x="851" y="352"/>
                  </a:lnTo>
                  <a:cubicBezTo>
                    <a:pt x="857" y="360"/>
                    <a:pt x="863" y="368"/>
                    <a:pt x="868" y="377"/>
                  </a:cubicBezTo>
                  <a:cubicBezTo>
                    <a:pt x="882" y="404"/>
                    <a:pt x="895" y="432"/>
                    <a:pt x="906" y="460"/>
                  </a:cubicBezTo>
                  <a:cubicBezTo>
                    <a:pt x="915" y="481"/>
                    <a:pt x="921" y="502"/>
                    <a:pt x="928" y="523"/>
                  </a:cubicBezTo>
                  <a:lnTo>
                    <a:pt x="928" y="523"/>
                  </a:lnTo>
                  <a:cubicBezTo>
                    <a:pt x="928" y="522"/>
                    <a:pt x="927" y="522"/>
                    <a:pt x="927" y="522"/>
                  </a:cubicBezTo>
                  <a:lnTo>
                    <a:pt x="927" y="522"/>
                  </a:lnTo>
                  <a:cubicBezTo>
                    <a:pt x="927" y="523"/>
                    <a:pt x="927" y="524"/>
                    <a:pt x="929" y="525"/>
                  </a:cubicBezTo>
                  <a:cubicBezTo>
                    <a:pt x="930" y="529"/>
                    <a:pt x="931" y="532"/>
                    <a:pt x="931" y="535"/>
                  </a:cubicBezTo>
                  <a:cubicBezTo>
                    <a:pt x="931" y="535"/>
                    <a:pt x="930" y="534"/>
                    <a:pt x="930" y="534"/>
                  </a:cubicBezTo>
                  <a:lnTo>
                    <a:pt x="930" y="534"/>
                  </a:lnTo>
                  <a:cubicBezTo>
                    <a:pt x="935" y="556"/>
                    <a:pt x="939" y="578"/>
                    <a:pt x="942" y="601"/>
                  </a:cubicBezTo>
                  <a:lnTo>
                    <a:pt x="942" y="599"/>
                  </a:lnTo>
                  <a:cubicBezTo>
                    <a:pt x="942" y="600"/>
                    <a:pt x="942" y="602"/>
                    <a:pt x="944" y="604"/>
                  </a:cubicBezTo>
                  <a:cubicBezTo>
                    <a:pt x="944" y="606"/>
                    <a:pt x="945" y="609"/>
                    <a:pt x="945" y="613"/>
                  </a:cubicBezTo>
                  <a:cubicBezTo>
                    <a:pt x="945" y="611"/>
                    <a:pt x="945" y="610"/>
                    <a:pt x="944" y="609"/>
                  </a:cubicBezTo>
                  <a:lnTo>
                    <a:pt x="944" y="609"/>
                  </a:lnTo>
                  <a:cubicBezTo>
                    <a:pt x="953" y="683"/>
                    <a:pt x="961" y="758"/>
                    <a:pt x="962" y="833"/>
                  </a:cubicBezTo>
                  <a:cubicBezTo>
                    <a:pt x="961" y="904"/>
                    <a:pt x="960" y="976"/>
                    <a:pt x="955" y="1051"/>
                  </a:cubicBezTo>
                  <a:lnTo>
                    <a:pt x="955" y="1051"/>
                  </a:lnTo>
                  <a:cubicBezTo>
                    <a:pt x="954" y="1052"/>
                    <a:pt x="954" y="1053"/>
                    <a:pt x="954" y="1055"/>
                  </a:cubicBezTo>
                  <a:cubicBezTo>
                    <a:pt x="954" y="1054"/>
                    <a:pt x="954" y="1053"/>
                    <a:pt x="955" y="1051"/>
                  </a:cubicBezTo>
                  <a:lnTo>
                    <a:pt x="955" y="1051"/>
                  </a:lnTo>
                  <a:cubicBezTo>
                    <a:pt x="955" y="1053"/>
                    <a:pt x="955" y="1054"/>
                    <a:pt x="954" y="1055"/>
                  </a:cubicBezTo>
                  <a:lnTo>
                    <a:pt x="954" y="1056"/>
                  </a:lnTo>
                  <a:cubicBezTo>
                    <a:pt x="944" y="1136"/>
                    <a:pt x="926" y="1214"/>
                    <a:pt x="909" y="1293"/>
                  </a:cubicBezTo>
                  <a:cubicBezTo>
                    <a:pt x="896" y="1339"/>
                    <a:pt x="881" y="1387"/>
                    <a:pt x="864" y="1433"/>
                  </a:cubicBezTo>
                  <a:lnTo>
                    <a:pt x="864" y="1433"/>
                  </a:lnTo>
                  <a:cubicBezTo>
                    <a:pt x="865" y="1432"/>
                    <a:pt x="866" y="1432"/>
                    <a:pt x="866" y="1431"/>
                  </a:cubicBezTo>
                  <a:lnTo>
                    <a:pt x="866" y="1431"/>
                  </a:lnTo>
                  <a:cubicBezTo>
                    <a:pt x="866" y="1432"/>
                    <a:pt x="865" y="1432"/>
                    <a:pt x="864" y="1434"/>
                  </a:cubicBezTo>
                  <a:lnTo>
                    <a:pt x="864" y="1434"/>
                  </a:lnTo>
                  <a:cubicBezTo>
                    <a:pt x="864" y="1434"/>
                    <a:pt x="864" y="1433"/>
                    <a:pt x="864" y="1433"/>
                  </a:cubicBezTo>
                  <a:lnTo>
                    <a:pt x="864" y="1433"/>
                  </a:lnTo>
                  <a:cubicBezTo>
                    <a:pt x="864" y="1434"/>
                    <a:pt x="864" y="1434"/>
                    <a:pt x="864" y="1435"/>
                  </a:cubicBezTo>
                  <a:cubicBezTo>
                    <a:pt x="864" y="1435"/>
                    <a:pt x="864" y="1435"/>
                    <a:pt x="864" y="1434"/>
                  </a:cubicBezTo>
                  <a:lnTo>
                    <a:pt x="864" y="1434"/>
                  </a:lnTo>
                  <a:cubicBezTo>
                    <a:pt x="864" y="1435"/>
                    <a:pt x="864" y="1435"/>
                    <a:pt x="864" y="1436"/>
                  </a:cubicBezTo>
                  <a:cubicBezTo>
                    <a:pt x="842" y="1487"/>
                    <a:pt x="818" y="1535"/>
                    <a:pt x="792" y="1583"/>
                  </a:cubicBezTo>
                  <a:cubicBezTo>
                    <a:pt x="783" y="1601"/>
                    <a:pt x="771" y="1618"/>
                    <a:pt x="758" y="1636"/>
                  </a:cubicBezTo>
                  <a:cubicBezTo>
                    <a:pt x="745" y="1652"/>
                    <a:pt x="733" y="1667"/>
                    <a:pt x="718" y="1683"/>
                  </a:cubicBezTo>
                  <a:cubicBezTo>
                    <a:pt x="697" y="1703"/>
                    <a:pt x="677" y="1722"/>
                    <a:pt x="653" y="1741"/>
                  </a:cubicBezTo>
                  <a:cubicBezTo>
                    <a:pt x="641" y="1749"/>
                    <a:pt x="629" y="1757"/>
                    <a:pt x="616" y="1765"/>
                  </a:cubicBezTo>
                  <a:cubicBezTo>
                    <a:pt x="607" y="1770"/>
                    <a:pt x="596" y="1774"/>
                    <a:pt x="588" y="1778"/>
                  </a:cubicBezTo>
                  <a:cubicBezTo>
                    <a:pt x="581" y="1781"/>
                    <a:pt x="575" y="1783"/>
                    <a:pt x="567" y="1786"/>
                  </a:cubicBezTo>
                  <a:cubicBezTo>
                    <a:pt x="559" y="1788"/>
                    <a:pt x="550" y="1789"/>
                    <a:pt x="543" y="1791"/>
                  </a:cubicBezTo>
                  <a:cubicBezTo>
                    <a:pt x="531" y="1792"/>
                    <a:pt x="519" y="1793"/>
                    <a:pt x="508" y="1793"/>
                  </a:cubicBezTo>
                  <a:lnTo>
                    <a:pt x="497" y="1793"/>
                  </a:lnTo>
                  <a:cubicBezTo>
                    <a:pt x="487" y="1792"/>
                    <a:pt x="476" y="1789"/>
                    <a:pt x="465" y="1788"/>
                  </a:cubicBezTo>
                  <a:cubicBezTo>
                    <a:pt x="461" y="1787"/>
                    <a:pt x="459" y="1786"/>
                    <a:pt x="455" y="1786"/>
                  </a:cubicBezTo>
                  <a:cubicBezTo>
                    <a:pt x="452" y="1784"/>
                    <a:pt x="449" y="1783"/>
                    <a:pt x="446" y="1782"/>
                  </a:cubicBezTo>
                  <a:cubicBezTo>
                    <a:pt x="441" y="1778"/>
                    <a:pt x="434" y="1774"/>
                    <a:pt x="429" y="1769"/>
                  </a:cubicBezTo>
                  <a:lnTo>
                    <a:pt x="429" y="1769"/>
                  </a:lnTo>
                  <a:cubicBezTo>
                    <a:pt x="429" y="1769"/>
                    <a:pt x="429" y="1770"/>
                    <a:pt x="429" y="1770"/>
                  </a:cubicBezTo>
                  <a:lnTo>
                    <a:pt x="429" y="1770"/>
                  </a:lnTo>
                  <a:cubicBezTo>
                    <a:pt x="428" y="1768"/>
                    <a:pt x="426" y="1767"/>
                    <a:pt x="425" y="1766"/>
                  </a:cubicBezTo>
                  <a:cubicBezTo>
                    <a:pt x="424" y="1766"/>
                    <a:pt x="424" y="1765"/>
                    <a:pt x="423" y="1765"/>
                  </a:cubicBezTo>
                  <a:lnTo>
                    <a:pt x="423" y="1765"/>
                  </a:lnTo>
                  <a:lnTo>
                    <a:pt x="424" y="1766"/>
                  </a:lnTo>
                  <a:cubicBezTo>
                    <a:pt x="411" y="1756"/>
                    <a:pt x="399" y="1746"/>
                    <a:pt x="387" y="1734"/>
                  </a:cubicBezTo>
                  <a:cubicBezTo>
                    <a:pt x="377" y="1723"/>
                    <a:pt x="367" y="1714"/>
                    <a:pt x="358" y="1703"/>
                  </a:cubicBezTo>
                  <a:cubicBezTo>
                    <a:pt x="349" y="1690"/>
                    <a:pt x="341" y="1675"/>
                    <a:pt x="332" y="1663"/>
                  </a:cubicBezTo>
                  <a:cubicBezTo>
                    <a:pt x="320" y="1639"/>
                    <a:pt x="309" y="1617"/>
                    <a:pt x="297" y="1593"/>
                  </a:cubicBezTo>
                  <a:cubicBezTo>
                    <a:pt x="286" y="1562"/>
                    <a:pt x="275" y="1531"/>
                    <a:pt x="266" y="1499"/>
                  </a:cubicBezTo>
                  <a:cubicBezTo>
                    <a:pt x="256" y="1453"/>
                    <a:pt x="248" y="1405"/>
                    <a:pt x="239" y="1357"/>
                  </a:cubicBezTo>
                  <a:cubicBezTo>
                    <a:pt x="235" y="1318"/>
                    <a:pt x="233" y="1281"/>
                    <a:pt x="232" y="1242"/>
                  </a:cubicBezTo>
                  <a:cubicBezTo>
                    <a:pt x="233" y="1196"/>
                    <a:pt x="235" y="1149"/>
                    <a:pt x="242" y="1102"/>
                  </a:cubicBezTo>
                  <a:cubicBezTo>
                    <a:pt x="253" y="1023"/>
                    <a:pt x="265" y="944"/>
                    <a:pt x="276" y="865"/>
                  </a:cubicBezTo>
                  <a:cubicBezTo>
                    <a:pt x="290" y="779"/>
                    <a:pt x="302" y="693"/>
                    <a:pt x="322" y="607"/>
                  </a:cubicBezTo>
                  <a:cubicBezTo>
                    <a:pt x="327" y="590"/>
                    <a:pt x="333" y="571"/>
                    <a:pt x="341" y="552"/>
                  </a:cubicBezTo>
                  <a:cubicBezTo>
                    <a:pt x="348" y="536"/>
                    <a:pt x="356" y="521"/>
                    <a:pt x="362" y="505"/>
                  </a:cubicBezTo>
                  <a:cubicBezTo>
                    <a:pt x="393" y="454"/>
                    <a:pt x="426" y="404"/>
                    <a:pt x="461" y="355"/>
                  </a:cubicBezTo>
                  <a:cubicBezTo>
                    <a:pt x="471" y="342"/>
                    <a:pt x="482" y="330"/>
                    <a:pt x="492" y="318"/>
                  </a:cubicBezTo>
                  <a:cubicBezTo>
                    <a:pt x="503" y="308"/>
                    <a:pt x="517" y="298"/>
                    <a:pt x="529" y="287"/>
                  </a:cubicBezTo>
                  <a:cubicBezTo>
                    <a:pt x="548" y="276"/>
                    <a:pt x="565" y="265"/>
                    <a:pt x="585" y="254"/>
                  </a:cubicBezTo>
                  <a:cubicBezTo>
                    <a:pt x="591" y="251"/>
                    <a:pt x="599" y="247"/>
                    <a:pt x="606" y="245"/>
                  </a:cubicBezTo>
                  <a:cubicBezTo>
                    <a:pt x="614" y="242"/>
                    <a:pt x="622" y="240"/>
                    <a:pt x="630" y="237"/>
                  </a:cubicBezTo>
                  <a:cubicBezTo>
                    <a:pt x="632" y="237"/>
                    <a:pt x="636" y="236"/>
                    <a:pt x="638" y="236"/>
                  </a:cubicBezTo>
                  <a:lnTo>
                    <a:pt x="681" y="232"/>
                  </a:lnTo>
                  <a:close/>
                  <a:moveTo>
                    <a:pt x="663" y="1"/>
                  </a:moveTo>
                  <a:cubicBezTo>
                    <a:pt x="647" y="1"/>
                    <a:pt x="631" y="2"/>
                    <a:pt x="616" y="6"/>
                  </a:cubicBezTo>
                  <a:cubicBezTo>
                    <a:pt x="604" y="8"/>
                    <a:pt x="590" y="12"/>
                    <a:pt x="580" y="19"/>
                  </a:cubicBezTo>
                  <a:cubicBezTo>
                    <a:pt x="545" y="28"/>
                    <a:pt x="514" y="39"/>
                    <a:pt x="481" y="54"/>
                  </a:cubicBezTo>
                  <a:cubicBezTo>
                    <a:pt x="441" y="74"/>
                    <a:pt x="399" y="100"/>
                    <a:pt x="366" y="128"/>
                  </a:cubicBezTo>
                  <a:cubicBezTo>
                    <a:pt x="321" y="167"/>
                    <a:pt x="285" y="211"/>
                    <a:pt x="251" y="258"/>
                  </a:cubicBezTo>
                  <a:cubicBezTo>
                    <a:pt x="203" y="327"/>
                    <a:pt x="157" y="396"/>
                    <a:pt x="127" y="474"/>
                  </a:cubicBezTo>
                  <a:cubicBezTo>
                    <a:pt x="101" y="540"/>
                    <a:pt x="86" y="610"/>
                    <a:pt x="74" y="681"/>
                  </a:cubicBezTo>
                  <a:cubicBezTo>
                    <a:pt x="59" y="773"/>
                    <a:pt x="46" y="865"/>
                    <a:pt x="32" y="958"/>
                  </a:cubicBezTo>
                  <a:cubicBezTo>
                    <a:pt x="16" y="1056"/>
                    <a:pt x="1" y="1155"/>
                    <a:pt x="3" y="1255"/>
                  </a:cubicBezTo>
                  <a:cubicBezTo>
                    <a:pt x="5" y="1360"/>
                    <a:pt x="22" y="1467"/>
                    <a:pt x="48" y="1567"/>
                  </a:cubicBezTo>
                  <a:cubicBezTo>
                    <a:pt x="63" y="1619"/>
                    <a:pt x="80" y="1669"/>
                    <a:pt x="103" y="1717"/>
                  </a:cubicBezTo>
                  <a:cubicBezTo>
                    <a:pt x="127" y="1768"/>
                    <a:pt x="156" y="1824"/>
                    <a:pt x="196" y="1865"/>
                  </a:cubicBezTo>
                  <a:cubicBezTo>
                    <a:pt x="234" y="1906"/>
                    <a:pt x="275" y="1942"/>
                    <a:pt x="322" y="1974"/>
                  </a:cubicBezTo>
                  <a:cubicBezTo>
                    <a:pt x="362" y="2000"/>
                    <a:pt x="410" y="2009"/>
                    <a:pt x="455" y="2016"/>
                  </a:cubicBezTo>
                  <a:cubicBezTo>
                    <a:pt x="470" y="2019"/>
                    <a:pt x="486" y="2021"/>
                    <a:pt x="502" y="2021"/>
                  </a:cubicBezTo>
                  <a:cubicBezTo>
                    <a:pt x="507" y="2021"/>
                    <a:pt x="512" y="2020"/>
                    <a:pt x="517" y="2020"/>
                  </a:cubicBezTo>
                  <a:cubicBezTo>
                    <a:pt x="534" y="2020"/>
                    <a:pt x="553" y="2018"/>
                    <a:pt x="570" y="2014"/>
                  </a:cubicBezTo>
                  <a:cubicBezTo>
                    <a:pt x="753" y="1981"/>
                    <a:pt x="903" y="1844"/>
                    <a:pt x="991" y="1684"/>
                  </a:cubicBezTo>
                  <a:cubicBezTo>
                    <a:pt x="1044" y="1587"/>
                    <a:pt x="1089" y="1484"/>
                    <a:pt x="1115" y="1378"/>
                  </a:cubicBezTo>
                  <a:cubicBezTo>
                    <a:pt x="1130" y="1325"/>
                    <a:pt x="1140" y="1270"/>
                    <a:pt x="1153" y="1215"/>
                  </a:cubicBezTo>
                  <a:cubicBezTo>
                    <a:pt x="1163" y="1167"/>
                    <a:pt x="1173" y="1117"/>
                    <a:pt x="1177" y="1069"/>
                  </a:cubicBezTo>
                  <a:cubicBezTo>
                    <a:pt x="1181" y="1014"/>
                    <a:pt x="1183" y="957"/>
                    <a:pt x="1184" y="904"/>
                  </a:cubicBezTo>
                  <a:cubicBezTo>
                    <a:pt x="1185" y="846"/>
                    <a:pt x="1188" y="791"/>
                    <a:pt x="1183" y="734"/>
                  </a:cubicBezTo>
                  <a:cubicBezTo>
                    <a:pt x="1175" y="641"/>
                    <a:pt x="1167" y="545"/>
                    <a:pt x="1141" y="455"/>
                  </a:cubicBezTo>
                  <a:cubicBezTo>
                    <a:pt x="1127" y="404"/>
                    <a:pt x="1107" y="357"/>
                    <a:pt x="1084" y="308"/>
                  </a:cubicBezTo>
                  <a:cubicBezTo>
                    <a:pt x="1064" y="264"/>
                    <a:pt x="1038" y="217"/>
                    <a:pt x="1004" y="182"/>
                  </a:cubicBezTo>
                  <a:cubicBezTo>
                    <a:pt x="973" y="149"/>
                    <a:pt x="940" y="123"/>
                    <a:pt x="904" y="100"/>
                  </a:cubicBezTo>
                  <a:cubicBezTo>
                    <a:pt x="874" y="79"/>
                    <a:pt x="844" y="56"/>
                    <a:pt x="811" y="43"/>
                  </a:cubicBezTo>
                  <a:cubicBezTo>
                    <a:pt x="789" y="33"/>
                    <a:pt x="766" y="22"/>
                    <a:pt x="744" y="14"/>
                  </a:cubicBezTo>
                  <a:cubicBezTo>
                    <a:pt x="718" y="5"/>
                    <a:pt x="690" y="1"/>
                    <a:pt x="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57"/>
            <p:cNvSpPr/>
            <p:nvPr/>
          </p:nvSpPr>
          <p:spPr>
            <a:xfrm>
              <a:off x="4197900" y="960275"/>
              <a:ext cx="45575" cy="25575"/>
            </a:xfrm>
            <a:custGeom>
              <a:avLst/>
              <a:gdLst/>
              <a:ahLst/>
              <a:cxnLst/>
              <a:rect l="l" t="t" r="r" b="b"/>
              <a:pathLst>
                <a:path w="1823" h="1023" extrusionOk="0">
                  <a:moveTo>
                    <a:pt x="1205" y="11"/>
                  </a:moveTo>
                  <a:cubicBezTo>
                    <a:pt x="1206" y="12"/>
                    <a:pt x="1207" y="12"/>
                    <a:pt x="1207" y="12"/>
                  </a:cubicBezTo>
                  <a:cubicBezTo>
                    <a:pt x="1207" y="12"/>
                    <a:pt x="1206" y="12"/>
                    <a:pt x="1205" y="11"/>
                  </a:cubicBezTo>
                  <a:close/>
                  <a:moveTo>
                    <a:pt x="1039" y="220"/>
                  </a:moveTo>
                  <a:cubicBezTo>
                    <a:pt x="1063" y="220"/>
                    <a:pt x="1087" y="221"/>
                    <a:pt x="1110" y="221"/>
                  </a:cubicBezTo>
                  <a:lnTo>
                    <a:pt x="1109" y="221"/>
                  </a:lnTo>
                  <a:cubicBezTo>
                    <a:pt x="1151" y="226"/>
                    <a:pt x="1192" y="229"/>
                    <a:pt x="1232" y="234"/>
                  </a:cubicBezTo>
                  <a:cubicBezTo>
                    <a:pt x="1233" y="234"/>
                    <a:pt x="1233" y="234"/>
                    <a:pt x="1233" y="236"/>
                  </a:cubicBezTo>
                  <a:cubicBezTo>
                    <a:pt x="1279" y="249"/>
                    <a:pt x="1325" y="265"/>
                    <a:pt x="1367" y="283"/>
                  </a:cubicBezTo>
                  <a:cubicBezTo>
                    <a:pt x="1382" y="291"/>
                    <a:pt x="1395" y="298"/>
                    <a:pt x="1410" y="304"/>
                  </a:cubicBezTo>
                  <a:cubicBezTo>
                    <a:pt x="1415" y="306"/>
                    <a:pt x="1419" y="309"/>
                    <a:pt x="1423" y="311"/>
                  </a:cubicBezTo>
                  <a:cubicBezTo>
                    <a:pt x="1455" y="335"/>
                    <a:pt x="1486" y="360"/>
                    <a:pt x="1517" y="386"/>
                  </a:cubicBezTo>
                  <a:cubicBezTo>
                    <a:pt x="1517" y="386"/>
                    <a:pt x="1517" y="385"/>
                    <a:pt x="1517" y="384"/>
                  </a:cubicBezTo>
                  <a:lnTo>
                    <a:pt x="1517" y="384"/>
                  </a:lnTo>
                  <a:lnTo>
                    <a:pt x="1521" y="389"/>
                  </a:lnTo>
                  <a:cubicBezTo>
                    <a:pt x="1523" y="390"/>
                    <a:pt x="1525" y="392"/>
                    <a:pt x="1526" y="393"/>
                  </a:cubicBezTo>
                  <a:lnTo>
                    <a:pt x="1526" y="393"/>
                  </a:lnTo>
                  <a:cubicBezTo>
                    <a:pt x="1526" y="393"/>
                    <a:pt x="1526" y="393"/>
                    <a:pt x="1524" y="393"/>
                  </a:cubicBezTo>
                  <a:cubicBezTo>
                    <a:pt x="1535" y="402"/>
                    <a:pt x="1544" y="412"/>
                    <a:pt x="1554" y="422"/>
                  </a:cubicBezTo>
                  <a:cubicBezTo>
                    <a:pt x="1558" y="425"/>
                    <a:pt x="1562" y="430"/>
                    <a:pt x="1565" y="435"/>
                  </a:cubicBezTo>
                  <a:cubicBezTo>
                    <a:pt x="1571" y="445"/>
                    <a:pt x="1579" y="458"/>
                    <a:pt x="1585" y="469"/>
                  </a:cubicBezTo>
                  <a:cubicBezTo>
                    <a:pt x="1586" y="470"/>
                    <a:pt x="1586" y="473"/>
                    <a:pt x="1588" y="475"/>
                  </a:cubicBezTo>
                  <a:lnTo>
                    <a:pt x="1588" y="476"/>
                  </a:lnTo>
                  <a:lnTo>
                    <a:pt x="1588" y="480"/>
                  </a:lnTo>
                  <a:cubicBezTo>
                    <a:pt x="1589" y="496"/>
                    <a:pt x="1589" y="511"/>
                    <a:pt x="1589" y="527"/>
                  </a:cubicBezTo>
                  <a:cubicBezTo>
                    <a:pt x="1590" y="534"/>
                    <a:pt x="1590" y="537"/>
                    <a:pt x="1590" y="540"/>
                  </a:cubicBezTo>
                  <a:lnTo>
                    <a:pt x="1583" y="571"/>
                  </a:lnTo>
                  <a:lnTo>
                    <a:pt x="1568" y="609"/>
                  </a:lnTo>
                  <a:cubicBezTo>
                    <a:pt x="1565" y="615"/>
                    <a:pt x="1562" y="620"/>
                    <a:pt x="1558" y="624"/>
                  </a:cubicBezTo>
                  <a:cubicBezTo>
                    <a:pt x="1553" y="631"/>
                    <a:pt x="1547" y="638"/>
                    <a:pt x="1542" y="646"/>
                  </a:cubicBezTo>
                  <a:cubicBezTo>
                    <a:pt x="1535" y="654"/>
                    <a:pt x="1528" y="660"/>
                    <a:pt x="1522" y="666"/>
                  </a:cubicBezTo>
                  <a:cubicBezTo>
                    <a:pt x="1506" y="681"/>
                    <a:pt x="1487" y="693"/>
                    <a:pt x="1468" y="707"/>
                  </a:cubicBezTo>
                  <a:cubicBezTo>
                    <a:pt x="1456" y="714"/>
                    <a:pt x="1444" y="721"/>
                    <a:pt x="1431" y="728"/>
                  </a:cubicBezTo>
                  <a:cubicBezTo>
                    <a:pt x="1422" y="733"/>
                    <a:pt x="1411" y="737"/>
                    <a:pt x="1402" y="742"/>
                  </a:cubicBezTo>
                  <a:cubicBezTo>
                    <a:pt x="1385" y="747"/>
                    <a:pt x="1372" y="752"/>
                    <a:pt x="1357" y="755"/>
                  </a:cubicBezTo>
                  <a:cubicBezTo>
                    <a:pt x="1285" y="769"/>
                    <a:pt x="1211" y="781"/>
                    <a:pt x="1136" y="789"/>
                  </a:cubicBezTo>
                  <a:cubicBezTo>
                    <a:pt x="1066" y="793"/>
                    <a:pt x="995" y="793"/>
                    <a:pt x="924" y="793"/>
                  </a:cubicBezTo>
                  <a:cubicBezTo>
                    <a:pt x="870" y="793"/>
                    <a:pt x="815" y="795"/>
                    <a:pt x="761" y="795"/>
                  </a:cubicBezTo>
                  <a:cubicBezTo>
                    <a:pt x="743" y="795"/>
                    <a:pt x="725" y="795"/>
                    <a:pt x="707" y="794"/>
                  </a:cubicBezTo>
                  <a:cubicBezTo>
                    <a:pt x="628" y="790"/>
                    <a:pt x="548" y="788"/>
                    <a:pt x="470" y="776"/>
                  </a:cubicBezTo>
                  <a:cubicBezTo>
                    <a:pt x="439" y="769"/>
                    <a:pt x="409" y="762"/>
                    <a:pt x="378" y="754"/>
                  </a:cubicBezTo>
                  <a:cubicBezTo>
                    <a:pt x="371" y="750"/>
                    <a:pt x="361" y="748"/>
                    <a:pt x="354" y="744"/>
                  </a:cubicBezTo>
                  <a:cubicBezTo>
                    <a:pt x="349" y="742"/>
                    <a:pt x="344" y="738"/>
                    <a:pt x="340" y="734"/>
                  </a:cubicBezTo>
                  <a:cubicBezTo>
                    <a:pt x="335" y="731"/>
                    <a:pt x="331" y="728"/>
                    <a:pt x="326" y="724"/>
                  </a:cubicBezTo>
                  <a:cubicBezTo>
                    <a:pt x="318" y="716"/>
                    <a:pt x="311" y="708"/>
                    <a:pt x="301" y="699"/>
                  </a:cubicBezTo>
                  <a:lnTo>
                    <a:pt x="301" y="699"/>
                  </a:lnTo>
                  <a:cubicBezTo>
                    <a:pt x="300" y="698"/>
                    <a:pt x="300" y="697"/>
                    <a:pt x="299" y="696"/>
                  </a:cubicBezTo>
                  <a:lnTo>
                    <a:pt x="298" y="695"/>
                  </a:lnTo>
                  <a:cubicBezTo>
                    <a:pt x="298" y="693"/>
                    <a:pt x="296" y="693"/>
                    <a:pt x="296" y="692"/>
                  </a:cubicBezTo>
                  <a:cubicBezTo>
                    <a:pt x="289" y="682"/>
                    <a:pt x="281" y="672"/>
                    <a:pt x="275" y="662"/>
                  </a:cubicBezTo>
                  <a:cubicBezTo>
                    <a:pt x="268" y="651"/>
                    <a:pt x="260" y="639"/>
                    <a:pt x="255" y="626"/>
                  </a:cubicBezTo>
                  <a:cubicBezTo>
                    <a:pt x="252" y="619"/>
                    <a:pt x="249" y="609"/>
                    <a:pt x="245" y="600"/>
                  </a:cubicBezTo>
                  <a:cubicBezTo>
                    <a:pt x="242" y="590"/>
                    <a:pt x="238" y="582"/>
                    <a:pt x="236" y="569"/>
                  </a:cubicBezTo>
                  <a:cubicBezTo>
                    <a:pt x="233" y="554"/>
                    <a:pt x="232" y="540"/>
                    <a:pt x="229" y="525"/>
                  </a:cubicBezTo>
                  <a:lnTo>
                    <a:pt x="229" y="506"/>
                  </a:lnTo>
                  <a:cubicBezTo>
                    <a:pt x="231" y="502"/>
                    <a:pt x="229" y="497"/>
                    <a:pt x="231" y="492"/>
                  </a:cubicBezTo>
                  <a:cubicBezTo>
                    <a:pt x="232" y="489"/>
                    <a:pt x="233" y="484"/>
                    <a:pt x="233" y="479"/>
                  </a:cubicBezTo>
                  <a:cubicBezTo>
                    <a:pt x="236" y="471"/>
                    <a:pt x="238" y="465"/>
                    <a:pt x="243" y="458"/>
                  </a:cubicBezTo>
                  <a:cubicBezTo>
                    <a:pt x="249" y="444"/>
                    <a:pt x="257" y="432"/>
                    <a:pt x="266" y="418"/>
                  </a:cubicBezTo>
                  <a:cubicBezTo>
                    <a:pt x="273" y="411"/>
                    <a:pt x="278" y="403"/>
                    <a:pt x="283" y="396"/>
                  </a:cubicBezTo>
                  <a:cubicBezTo>
                    <a:pt x="296" y="381"/>
                    <a:pt x="310" y="366"/>
                    <a:pt x="325" y="350"/>
                  </a:cubicBezTo>
                  <a:lnTo>
                    <a:pt x="325" y="350"/>
                  </a:lnTo>
                  <a:cubicBezTo>
                    <a:pt x="338" y="339"/>
                    <a:pt x="353" y="329"/>
                    <a:pt x="367" y="318"/>
                  </a:cubicBezTo>
                  <a:cubicBezTo>
                    <a:pt x="374" y="315"/>
                    <a:pt x="379" y="313"/>
                    <a:pt x="384" y="309"/>
                  </a:cubicBezTo>
                  <a:cubicBezTo>
                    <a:pt x="404" y="300"/>
                    <a:pt x="422" y="294"/>
                    <a:pt x="440" y="285"/>
                  </a:cubicBezTo>
                  <a:cubicBezTo>
                    <a:pt x="454" y="282"/>
                    <a:pt x="469" y="278"/>
                    <a:pt x="484" y="274"/>
                  </a:cubicBezTo>
                  <a:cubicBezTo>
                    <a:pt x="587" y="254"/>
                    <a:pt x="691" y="239"/>
                    <a:pt x="796" y="229"/>
                  </a:cubicBezTo>
                  <a:cubicBezTo>
                    <a:pt x="878" y="225"/>
                    <a:pt x="958" y="220"/>
                    <a:pt x="1039" y="220"/>
                  </a:cubicBezTo>
                  <a:close/>
                  <a:moveTo>
                    <a:pt x="1016" y="1"/>
                  </a:moveTo>
                  <a:cubicBezTo>
                    <a:pt x="953" y="1"/>
                    <a:pt x="888" y="6"/>
                    <a:pt x="826" y="9"/>
                  </a:cubicBezTo>
                  <a:cubicBezTo>
                    <a:pt x="748" y="12"/>
                    <a:pt x="672" y="21"/>
                    <a:pt x="597" y="33"/>
                  </a:cubicBezTo>
                  <a:cubicBezTo>
                    <a:pt x="529" y="44"/>
                    <a:pt x="457" y="51"/>
                    <a:pt x="392" y="73"/>
                  </a:cubicBezTo>
                  <a:cubicBezTo>
                    <a:pt x="344" y="88"/>
                    <a:pt x="297" y="108"/>
                    <a:pt x="252" y="131"/>
                  </a:cubicBezTo>
                  <a:cubicBezTo>
                    <a:pt x="185" y="169"/>
                    <a:pt x="128" y="231"/>
                    <a:pt x="83" y="293"/>
                  </a:cubicBezTo>
                  <a:cubicBezTo>
                    <a:pt x="46" y="340"/>
                    <a:pt x="24" y="397"/>
                    <a:pt x="11" y="455"/>
                  </a:cubicBezTo>
                  <a:cubicBezTo>
                    <a:pt x="0" y="506"/>
                    <a:pt x="5" y="559"/>
                    <a:pt x="16" y="611"/>
                  </a:cubicBezTo>
                  <a:cubicBezTo>
                    <a:pt x="31" y="698"/>
                    <a:pt x="77" y="788"/>
                    <a:pt x="138" y="852"/>
                  </a:cubicBezTo>
                  <a:cubicBezTo>
                    <a:pt x="174" y="892"/>
                    <a:pt x="217" y="930"/>
                    <a:pt x="267" y="953"/>
                  </a:cubicBezTo>
                  <a:cubicBezTo>
                    <a:pt x="318" y="975"/>
                    <a:pt x="370" y="989"/>
                    <a:pt x="423" y="1000"/>
                  </a:cubicBezTo>
                  <a:cubicBezTo>
                    <a:pt x="479" y="1010"/>
                    <a:pt x="535" y="1013"/>
                    <a:pt x="591" y="1016"/>
                  </a:cubicBezTo>
                  <a:cubicBezTo>
                    <a:pt x="643" y="1018"/>
                    <a:pt x="696" y="1022"/>
                    <a:pt x="747" y="1022"/>
                  </a:cubicBezTo>
                  <a:cubicBezTo>
                    <a:pt x="799" y="1022"/>
                    <a:pt x="851" y="1020"/>
                    <a:pt x="904" y="1020"/>
                  </a:cubicBezTo>
                  <a:cubicBezTo>
                    <a:pt x="924" y="1020"/>
                    <a:pt x="944" y="1020"/>
                    <a:pt x="964" y="1020"/>
                  </a:cubicBezTo>
                  <a:cubicBezTo>
                    <a:pt x="994" y="1020"/>
                    <a:pt x="1024" y="1020"/>
                    <a:pt x="1053" y="1018"/>
                  </a:cubicBezTo>
                  <a:cubicBezTo>
                    <a:pt x="1104" y="1017"/>
                    <a:pt x="1157" y="1016"/>
                    <a:pt x="1207" y="1008"/>
                  </a:cubicBezTo>
                  <a:cubicBezTo>
                    <a:pt x="1258" y="1002"/>
                    <a:pt x="1307" y="994"/>
                    <a:pt x="1357" y="985"/>
                  </a:cubicBezTo>
                  <a:cubicBezTo>
                    <a:pt x="1414" y="976"/>
                    <a:pt x="1471" y="961"/>
                    <a:pt x="1523" y="936"/>
                  </a:cubicBezTo>
                  <a:cubicBezTo>
                    <a:pt x="1568" y="914"/>
                    <a:pt x="1609" y="888"/>
                    <a:pt x="1647" y="858"/>
                  </a:cubicBezTo>
                  <a:cubicBezTo>
                    <a:pt x="1728" y="796"/>
                    <a:pt x="1780" y="712"/>
                    <a:pt x="1807" y="616"/>
                  </a:cubicBezTo>
                  <a:cubicBezTo>
                    <a:pt x="1817" y="578"/>
                    <a:pt x="1823" y="538"/>
                    <a:pt x="1820" y="500"/>
                  </a:cubicBezTo>
                  <a:cubicBezTo>
                    <a:pt x="1819" y="464"/>
                    <a:pt x="1817" y="427"/>
                    <a:pt x="1801" y="393"/>
                  </a:cubicBezTo>
                  <a:cubicBezTo>
                    <a:pt x="1778" y="351"/>
                    <a:pt x="1755" y="314"/>
                    <a:pt x="1728" y="279"/>
                  </a:cubicBezTo>
                  <a:cubicBezTo>
                    <a:pt x="1699" y="246"/>
                    <a:pt x="1663" y="217"/>
                    <a:pt x="1630" y="191"/>
                  </a:cubicBezTo>
                  <a:cubicBezTo>
                    <a:pt x="1583" y="154"/>
                    <a:pt x="1539" y="119"/>
                    <a:pt x="1486" y="97"/>
                  </a:cubicBezTo>
                  <a:cubicBezTo>
                    <a:pt x="1450" y="78"/>
                    <a:pt x="1415" y="63"/>
                    <a:pt x="1378" y="50"/>
                  </a:cubicBezTo>
                  <a:cubicBezTo>
                    <a:pt x="1366" y="47"/>
                    <a:pt x="1356" y="44"/>
                    <a:pt x="1345" y="40"/>
                  </a:cubicBezTo>
                  <a:cubicBezTo>
                    <a:pt x="1326" y="40"/>
                    <a:pt x="1311" y="37"/>
                    <a:pt x="1294" y="33"/>
                  </a:cubicBezTo>
                  <a:cubicBezTo>
                    <a:pt x="1263" y="24"/>
                    <a:pt x="1228" y="16"/>
                    <a:pt x="1194" y="10"/>
                  </a:cubicBezTo>
                  <a:lnTo>
                    <a:pt x="1194" y="10"/>
                  </a:lnTo>
                  <a:cubicBezTo>
                    <a:pt x="1198" y="11"/>
                    <a:pt x="1201" y="11"/>
                    <a:pt x="1205" y="11"/>
                  </a:cubicBezTo>
                  <a:lnTo>
                    <a:pt x="1205" y="11"/>
                  </a:lnTo>
                  <a:cubicBezTo>
                    <a:pt x="1201" y="11"/>
                    <a:pt x="1197" y="10"/>
                    <a:pt x="1193" y="10"/>
                  </a:cubicBezTo>
                  <a:lnTo>
                    <a:pt x="1193" y="10"/>
                  </a:lnTo>
                  <a:cubicBezTo>
                    <a:pt x="1193" y="10"/>
                    <a:pt x="1193" y="10"/>
                    <a:pt x="1193" y="10"/>
                  </a:cubicBezTo>
                  <a:lnTo>
                    <a:pt x="1193" y="10"/>
                  </a:lnTo>
                  <a:cubicBezTo>
                    <a:pt x="1193" y="10"/>
                    <a:pt x="1193" y="10"/>
                    <a:pt x="1193" y="10"/>
                  </a:cubicBezTo>
                  <a:lnTo>
                    <a:pt x="1193" y="10"/>
                  </a:lnTo>
                  <a:cubicBezTo>
                    <a:pt x="1193" y="10"/>
                    <a:pt x="1192" y="10"/>
                    <a:pt x="1191" y="10"/>
                  </a:cubicBezTo>
                  <a:cubicBezTo>
                    <a:pt x="1133" y="5"/>
                    <a:pt x="1074"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57"/>
            <p:cNvSpPr/>
            <p:nvPr/>
          </p:nvSpPr>
          <p:spPr>
            <a:xfrm>
              <a:off x="4205375" y="977700"/>
              <a:ext cx="50" cy="75"/>
            </a:xfrm>
            <a:custGeom>
              <a:avLst/>
              <a:gdLst/>
              <a:ahLst/>
              <a:cxnLst/>
              <a:rect l="l" t="t" r="r" b="b"/>
              <a:pathLst>
                <a:path w="2" h="3" extrusionOk="0">
                  <a:moveTo>
                    <a:pt x="0" y="2"/>
                  </a:moveTo>
                  <a:cubicBezTo>
                    <a:pt x="0" y="2"/>
                    <a:pt x="1" y="2"/>
                    <a:pt x="0" y="2"/>
                  </a:cubicBezTo>
                  <a:cubicBezTo>
                    <a:pt x="0" y="2"/>
                    <a:pt x="0" y="0"/>
                    <a:pt x="0" y="2"/>
                  </a:cubicBezTo>
                  <a:cubicBezTo>
                    <a:pt x="0" y="0"/>
                    <a:pt x="0" y="0"/>
                    <a:pt x="0" y="2"/>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57"/>
            <p:cNvSpPr/>
            <p:nvPr/>
          </p:nvSpPr>
          <p:spPr>
            <a:xfrm>
              <a:off x="4296850" y="963050"/>
              <a:ext cx="48275" cy="25450"/>
            </a:xfrm>
            <a:custGeom>
              <a:avLst/>
              <a:gdLst/>
              <a:ahLst/>
              <a:cxnLst/>
              <a:rect l="l" t="t" r="r" b="b"/>
              <a:pathLst>
                <a:path w="1931" h="1018" extrusionOk="0">
                  <a:moveTo>
                    <a:pt x="1129" y="229"/>
                  </a:moveTo>
                  <a:cubicBezTo>
                    <a:pt x="1136" y="229"/>
                    <a:pt x="1144" y="229"/>
                    <a:pt x="1151" y="229"/>
                  </a:cubicBezTo>
                  <a:cubicBezTo>
                    <a:pt x="1257" y="230"/>
                    <a:pt x="1360" y="237"/>
                    <a:pt x="1465" y="238"/>
                  </a:cubicBezTo>
                  <a:cubicBezTo>
                    <a:pt x="1477" y="238"/>
                    <a:pt x="1489" y="235"/>
                    <a:pt x="1499" y="233"/>
                  </a:cubicBezTo>
                  <a:cubicBezTo>
                    <a:pt x="1504" y="234"/>
                    <a:pt x="1511" y="235"/>
                    <a:pt x="1516" y="238"/>
                  </a:cubicBezTo>
                  <a:cubicBezTo>
                    <a:pt x="1533" y="244"/>
                    <a:pt x="1549" y="250"/>
                    <a:pt x="1566" y="258"/>
                  </a:cubicBezTo>
                  <a:cubicBezTo>
                    <a:pt x="1579" y="263"/>
                    <a:pt x="1590" y="270"/>
                    <a:pt x="1601" y="277"/>
                  </a:cubicBezTo>
                  <a:cubicBezTo>
                    <a:pt x="1609" y="281"/>
                    <a:pt x="1614" y="286"/>
                    <a:pt x="1619" y="290"/>
                  </a:cubicBezTo>
                  <a:cubicBezTo>
                    <a:pt x="1629" y="299"/>
                    <a:pt x="1641" y="311"/>
                    <a:pt x="1651" y="321"/>
                  </a:cubicBezTo>
                  <a:cubicBezTo>
                    <a:pt x="1656" y="326"/>
                    <a:pt x="1660" y="331"/>
                    <a:pt x="1663" y="336"/>
                  </a:cubicBezTo>
                  <a:cubicBezTo>
                    <a:pt x="1668" y="343"/>
                    <a:pt x="1672" y="351"/>
                    <a:pt x="1676" y="357"/>
                  </a:cubicBezTo>
                  <a:cubicBezTo>
                    <a:pt x="1689" y="385"/>
                    <a:pt x="1698" y="414"/>
                    <a:pt x="1710" y="442"/>
                  </a:cubicBezTo>
                  <a:cubicBezTo>
                    <a:pt x="1703" y="457"/>
                    <a:pt x="1702" y="473"/>
                    <a:pt x="1698" y="488"/>
                  </a:cubicBezTo>
                  <a:cubicBezTo>
                    <a:pt x="1697" y="493"/>
                    <a:pt x="1696" y="498"/>
                    <a:pt x="1693" y="506"/>
                  </a:cubicBezTo>
                  <a:cubicBezTo>
                    <a:pt x="1688" y="520"/>
                    <a:pt x="1683" y="537"/>
                    <a:pt x="1677" y="550"/>
                  </a:cubicBezTo>
                  <a:cubicBezTo>
                    <a:pt x="1666" y="562"/>
                    <a:pt x="1657" y="575"/>
                    <a:pt x="1647" y="586"/>
                  </a:cubicBezTo>
                  <a:cubicBezTo>
                    <a:pt x="1646" y="588"/>
                    <a:pt x="1645" y="589"/>
                    <a:pt x="1644" y="591"/>
                  </a:cubicBezTo>
                  <a:lnTo>
                    <a:pt x="1642" y="593"/>
                  </a:lnTo>
                  <a:cubicBezTo>
                    <a:pt x="1609" y="621"/>
                    <a:pt x="1573" y="647"/>
                    <a:pt x="1536" y="672"/>
                  </a:cubicBezTo>
                  <a:cubicBezTo>
                    <a:pt x="1528" y="677"/>
                    <a:pt x="1520" y="682"/>
                    <a:pt x="1512" y="687"/>
                  </a:cubicBezTo>
                  <a:cubicBezTo>
                    <a:pt x="1495" y="695"/>
                    <a:pt x="1480" y="700"/>
                    <a:pt x="1463" y="707"/>
                  </a:cubicBezTo>
                  <a:cubicBezTo>
                    <a:pt x="1448" y="710"/>
                    <a:pt x="1433" y="714"/>
                    <a:pt x="1418" y="718"/>
                  </a:cubicBezTo>
                  <a:cubicBezTo>
                    <a:pt x="1381" y="726"/>
                    <a:pt x="1341" y="735"/>
                    <a:pt x="1305" y="743"/>
                  </a:cubicBezTo>
                  <a:cubicBezTo>
                    <a:pt x="1272" y="748"/>
                    <a:pt x="1241" y="751"/>
                    <a:pt x="1207" y="755"/>
                  </a:cubicBezTo>
                  <a:lnTo>
                    <a:pt x="1202" y="755"/>
                  </a:lnTo>
                  <a:cubicBezTo>
                    <a:pt x="1200" y="755"/>
                    <a:pt x="1198" y="755"/>
                    <a:pt x="1196" y="756"/>
                  </a:cubicBezTo>
                  <a:cubicBezTo>
                    <a:pt x="1196" y="755"/>
                    <a:pt x="1197" y="755"/>
                    <a:pt x="1197" y="755"/>
                  </a:cubicBezTo>
                  <a:cubicBezTo>
                    <a:pt x="1191" y="755"/>
                    <a:pt x="1187" y="756"/>
                    <a:pt x="1180" y="756"/>
                  </a:cubicBezTo>
                  <a:lnTo>
                    <a:pt x="1181" y="756"/>
                  </a:lnTo>
                  <a:cubicBezTo>
                    <a:pt x="1170" y="756"/>
                    <a:pt x="1159" y="759"/>
                    <a:pt x="1145" y="760"/>
                  </a:cubicBezTo>
                  <a:lnTo>
                    <a:pt x="1146" y="760"/>
                  </a:lnTo>
                  <a:cubicBezTo>
                    <a:pt x="1057" y="767"/>
                    <a:pt x="969" y="777"/>
                    <a:pt x="878" y="785"/>
                  </a:cubicBezTo>
                  <a:lnTo>
                    <a:pt x="893" y="785"/>
                  </a:lnTo>
                  <a:cubicBezTo>
                    <a:pt x="832" y="789"/>
                    <a:pt x="771" y="792"/>
                    <a:pt x="709" y="792"/>
                  </a:cubicBezTo>
                  <a:cubicBezTo>
                    <a:pt x="693" y="792"/>
                    <a:pt x="676" y="792"/>
                    <a:pt x="659" y="792"/>
                  </a:cubicBezTo>
                  <a:cubicBezTo>
                    <a:pt x="594" y="790"/>
                    <a:pt x="531" y="782"/>
                    <a:pt x="467" y="775"/>
                  </a:cubicBezTo>
                  <a:lnTo>
                    <a:pt x="465" y="775"/>
                  </a:lnTo>
                  <a:cubicBezTo>
                    <a:pt x="463" y="775"/>
                    <a:pt x="460" y="773"/>
                    <a:pt x="457" y="773"/>
                  </a:cubicBezTo>
                  <a:lnTo>
                    <a:pt x="462" y="773"/>
                  </a:lnTo>
                  <a:cubicBezTo>
                    <a:pt x="441" y="770"/>
                    <a:pt x="422" y="766"/>
                    <a:pt x="401" y="761"/>
                  </a:cubicBezTo>
                  <a:cubicBezTo>
                    <a:pt x="387" y="755"/>
                    <a:pt x="374" y="750"/>
                    <a:pt x="360" y="744"/>
                  </a:cubicBezTo>
                  <a:cubicBezTo>
                    <a:pt x="355" y="741"/>
                    <a:pt x="350" y="737"/>
                    <a:pt x="345" y="735"/>
                  </a:cubicBezTo>
                  <a:lnTo>
                    <a:pt x="330" y="723"/>
                  </a:lnTo>
                  <a:cubicBezTo>
                    <a:pt x="313" y="706"/>
                    <a:pt x="297" y="690"/>
                    <a:pt x="281" y="675"/>
                  </a:cubicBezTo>
                  <a:lnTo>
                    <a:pt x="281" y="675"/>
                  </a:lnTo>
                  <a:cubicBezTo>
                    <a:pt x="282" y="676"/>
                    <a:pt x="282" y="677"/>
                    <a:pt x="283" y="678"/>
                  </a:cubicBezTo>
                  <a:lnTo>
                    <a:pt x="283" y="678"/>
                  </a:lnTo>
                  <a:cubicBezTo>
                    <a:pt x="281" y="676"/>
                    <a:pt x="279" y="674"/>
                    <a:pt x="278" y="673"/>
                  </a:cubicBezTo>
                  <a:lnTo>
                    <a:pt x="276" y="671"/>
                  </a:lnTo>
                  <a:lnTo>
                    <a:pt x="276" y="671"/>
                  </a:lnTo>
                  <a:cubicBezTo>
                    <a:pt x="277" y="671"/>
                    <a:pt x="277" y="672"/>
                    <a:pt x="278" y="672"/>
                  </a:cubicBezTo>
                  <a:cubicBezTo>
                    <a:pt x="271" y="663"/>
                    <a:pt x="263" y="652"/>
                    <a:pt x="257" y="643"/>
                  </a:cubicBezTo>
                  <a:cubicBezTo>
                    <a:pt x="254" y="637"/>
                    <a:pt x="251" y="632"/>
                    <a:pt x="247" y="626"/>
                  </a:cubicBezTo>
                  <a:cubicBezTo>
                    <a:pt x="245" y="621"/>
                    <a:pt x="242" y="616"/>
                    <a:pt x="241" y="611"/>
                  </a:cubicBezTo>
                  <a:lnTo>
                    <a:pt x="241" y="610"/>
                  </a:lnTo>
                  <a:lnTo>
                    <a:pt x="233" y="583"/>
                  </a:lnTo>
                  <a:cubicBezTo>
                    <a:pt x="233" y="576"/>
                    <a:pt x="233" y="570"/>
                    <a:pt x="232" y="564"/>
                  </a:cubicBezTo>
                  <a:cubicBezTo>
                    <a:pt x="231" y="552"/>
                    <a:pt x="231" y="540"/>
                    <a:pt x="232" y="528"/>
                  </a:cubicBezTo>
                  <a:cubicBezTo>
                    <a:pt x="233" y="522"/>
                    <a:pt x="233" y="516"/>
                    <a:pt x="235" y="511"/>
                  </a:cubicBezTo>
                  <a:lnTo>
                    <a:pt x="238" y="495"/>
                  </a:lnTo>
                  <a:cubicBezTo>
                    <a:pt x="240" y="488"/>
                    <a:pt x="241" y="483"/>
                    <a:pt x="243" y="478"/>
                  </a:cubicBezTo>
                  <a:cubicBezTo>
                    <a:pt x="247" y="470"/>
                    <a:pt x="253" y="461"/>
                    <a:pt x="258" y="454"/>
                  </a:cubicBezTo>
                  <a:lnTo>
                    <a:pt x="266" y="442"/>
                  </a:lnTo>
                  <a:lnTo>
                    <a:pt x="262" y="450"/>
                  </a:lnTo>
                  <a:cubicBezTo>
                    <a:pt x="263" y="449"/>
                    <a:pt x="264" y="447"/>
                    <a:pt x="266" y="445"/>
                  </a:cubicBezTo>
                  <a:cubicBezTo>
                    <a:pt x="277" y="433"/>
                    <a:pt x="288" y="421"/>
                    <a:pt x="299" y="410"/>
                  </a:cubicBezTo>
                  <a:cubicBezTo>
                    <a:pt x="309" y="400"/>
                    <a:pt x="320" y="393"/>
                    <a:pt x="330" y="384"/>
                  </a:cubicBezTo>
                  <a:cubicBezTo>
                    <a:pt x="356" y="368"/>
                    <a:pt x="382" y="353"/>
                    <a:pt x="408" y="339"/>
                  </a:cubicBezTo>
                  <a:cubicBezTo>
                    <a:pt x="433" y="327"/>
                    <a:pt x="458" y="317"/>
                    <a:pt x="483" y="308"/>
                  </a:cubicBezTo>
                  <a:cubicBezTo>
                    <a:pt x="524" y="295"/>
                    <a:pt x="566" y="285"/>
                    <a:pt x="609" y="275"/>
                  </a:cubicBezTo>
                  <a:cubicBezTo>
                    <a:pt x="649" y="266"/>
                    <a:pt x="690" y="259"/>
                    <a:pt x="730" y="254"/>
                  </a:cubicBezTo>
                  <a:cubicBezTo>
                    <a:pt x="768" y="249"/>
                    <a:pt x="806" y="246"/>
                    <a:pt x="842" y="243"/>
                  </a:cubicBezTo>
                  <a:lnTo>
                    <a:pt x="840" y="243"/>
                  </a:lnTo>
                  <a:cubicBezTo>
                    <a:pt x="935" y="235"/>
                    <a:pt x="1032" y="229"/>
                    <a:pt x="1129" y="229"/>
                  </a:cubicBezTo>
                  <a:close/>
                  <a:moveTo>
                    <a:pt x="1327" y="0"/>
                  </a:moveTo>
                  <a:cubicBezTo>
                    <a:pt x="1328" y="0"/>
                    <a:pt x="1330" y="0"/>
                    <a:pt x="1331" y="1"/>
                  </a:cubicBezTo>
                  <a:lnTo>
                    <a:pt x="1325" y="1"/>
                  </a:lnTo>
                  <a:cubicBezTo>
                    <a:pt x="1321" y="3"/>
                    <a:pt x="1316" y="6"/>
                    <a:pt x="1311" y="8"/>
                  </a:cubicBezTo>
                  <a:cubicBezTo>
                    <a:pt x="1297" y="8"/>
                    <a:pt x="1281" y="7"/>
                    <a:pt x="1268" y="7"/>
                  </a:cubicBezTo>
                  <a:cubicBezTo>
                    <a:pt x="1215" y="5"/>
                    <a:pt x="1163" y="4"/>
                    <a:pt x="1111" y="4"/>
                  </a:cubicBezTo>
                  <a:cubicBezTo>
                    <a:pt x="1053" y="4"/>
                    <a:pt x="997" y="5"/>
                    <a:pt x="940" y="8"/>
                  </a:cubicBezTo>
                  <a:cubicBezTo>
                    <a:pt x="837" y="16"/>
                    <a:pt x="731" y="21"/>
                    <a:pt x="629" y="39"/>
                  </a:cubicBezTo>
                  <a:cubicBezTo>
                    <a:pt x="533" y="58"/>
                    <a:pt x="439" y="80"/>
                    <a:pt x="348" y="116"/>
                  </a:cubicBezTo>
                  <a:cubicBezTo>
                    <a:pt x="239" y="161"/>
                    <a:pt x="129" y="232"/>
                    <a:pt x="64" y="332"/>
                  </a:cubicBezTo>
                  <a:cubicBezTo>
                    <a:pt x="36" y="377"/>
                    <a:pt x="14" y="425"/>
                    <a:pt x="7" y="478"/>
                  </a:cubicBezTo>
                  <a:cubicBezTo>
                    <a:pt x="2" y="524"/>
                    <a:pt x="1" y="571"/>
                    <a:pt x="7" y="619"/>
                  </a:cubicBezTo>
                  <a:cubicBezTo>
                    <a:pt x="17" y="704"/>
                    <a:pt x="68" y="779"/>
                    <a:pt x="125" y="841"/>
                  </a:cubicBezTo>
                  <a:cubicBezTo>
                    <a:pt x="186" y="905"/>
                    <a:pt x="256" y="956"/>
                    <a:pt x="341" y="978"/>
                  </a:cubicBezTo>
                  <a:cubicBezTo>
                    <a:pt x="394" y="993"/>
                    <a:pt x="449" y="1001"/>
                    <a:pt x="504" y="1007"/>
                  </a:cubicBezTo>
                  <a:cubicBezTo>
                    <a:pt x="571" y="1014"/>
                    <a:pt x="638" y="1017"/>
                    <a:pt x="705" y="1017"/>
                  </a:cubicBezTo>
                  <a:cubicBezTo>
                    <a:pt x="725" y="1017"/>
                    <a:pt x="745" y="1017"/>
                    <a:pt x="765" y="1017"/>
                  </a:cubicBezTo>
                  <a:cubicBezTo>
                    <a:pt x="791" y="1014"/>
                    <a:pt x="817" y="1014"/>
                    <a:pt x="842" y="1013"/>
                  </a:cubicBezTo>
                  <a:cubicBezTo>
                    <a:pt x="943" y="1006"/>
                    <a:pt x="1042" y="994"/>
                    <a:pt x="1141" y="986"/>
                  </a:cubicBezTo>
                  <a:lnTo>
                    <a:pt x="1152" y="986"/>
                  </a:lnTo>
                  <a:cubicBezTo>
                    <a:pt x="1162" y="984"/>
                    <a:pt x="1171" y="984"/>
                    <a:pt x="1178" y="984"/>
                  </a:cubicBezTo>
                  <a:lnTo>
                    <a:pt x="1163" y="984"/>
                  </a:lnTo>
                  <a:cubicBezTo>
                    <a:pt x="1180" y="983"/>
                    <a:pt x="1198" y="981"/>
                    <a:pt x="1214" y="980"/>
                  </a:cubicBezTo>
                  <a:lnTo>
                    <a:pt x="1212" y="980"/>
                  </a:lnTo>
                  <a:cubicBezTo>
                    <a:pt x="1245" y="978"/>
                    <a:pt x="1280" y="976"/>
                    <a:pt x="1315" y="970"/>
                  </a:cubicBezTo>
                  <a:cubicBezTo>
                    <a:pt x="1348" y="963"/>
                    <a:pt x="1382" y="955"/>
                    <a:pt x="1415" y="947"/>
                  </a:cubicBezTo>
                  <a:cubicBezTo>
                    <a:pt x="1444" y="941"/>
                    <a:pt x="1474" y="936"/>
                    <a:pt x="1502" y="930"/>
                  </a:cubicBezTo>
                  <a:cubicBezTo>
                    <a:pt x="1548" y="919"/>
                    <a:pt x="1594" y="901"/>
                    <a:pt x="1632" y="877"/>
                  </a:cubicBezTo>
                  <a:cubicBezTo>
                    <a:pt x="1672" y="852"/>
                    <a:pt x="1708" y="827"/>
                    <a:pt x="1744" y="798"/>
                  </a:cubicBezTo>
                  <a:cubicBezTo>
                    <a:pt x="1786" y="766"/>
                    <a:pt x="1825" y="729"/>
                    <a:pt x="1857" y="683"/>
                  </a:cubicBezTo>
                  <a:cubicBezTo>
                    <a:pt x="1878" y="655"/>
                    <a:pt x="1890" y="620"/>
                    <a:pt x="1903" y="588"/>
                  </a:cubicBezTo>
                  <a:cubicBezTo>
                    <a:pt x="1911" y="562"/>
                    <a:pt x="1919" y="538"/>
                    <a:pt x="1921" y="511"/>
                  </a:cubicBezTo>
                  <a:cubicBezTo>
                    <a:pt x="1925" y="483"/>
                    <a:pt x="1926" y="457"/>
                    <a:pt x="1926" y="430"/>
                  </a:cubicBezTo>
                  <a:cubicBezTo>
                    <a:pt x="1931" y="390"/>
                    <a:pt x="1910" y="354"/>
                    <a:pt x="1899" y="318"/>
                  </a:cubicBezTo>
                  <a:cubicBezTo>
                    <a:pt x="1858" y="210"/>
                    <a:pt x="1782" y="119"/>
                    <a:pt x="1679" y="64"/>
                  </a:cubicBezTo>
                  <a:cubicBezTo>
                    <a:pt x="1658" y="54"/>
                    <a:pt x="1636" y="43"/>
                    <a:pt x="1615" y="34"/>
                  </a:cubicBezTo>
                  <a:cubicBezTo>
                    <a:pt x="1594" y="34"/>
                    <a:pt x="1574" y="30"/>
                    <a:pt x="1553" y="26"/>
                  </a:cubicBezTo>
                  <a:cubicBezTo>
                    <a:pt x="1516" y="18"/>
                    <a:pt x="1479" y="11"/>
                    <a:pt x="1440" y="5"/>
                  </a:cubicBezTo>
                  <a:lnTo>
                    <a:pt x="1445" y="5"/>
                  </a:lnTo>
                  <a:cubicBezTo>
                    <a:pt x="1405" y="1"/>
                    <a:pt x="1366" y="0"/>
                    <a:pt x="1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57"/>
            <p:cNvSpPr/>
            <p:nvPr/>
          </p:nvSpPr>
          <p:spPr>
            <a:xfrm>
              <a:off x="4308350" y="982400"/>
              <a:ext cx="125" cy="50"/>
            </a:xfrm>
            <a:custGeom>
              <a:avLst/>
              <a:gdLst/>
              <a:ahLst/>
              <a:cxnLst/>
              <a:rect l="l" t="t" r="r" b="b"/>
              <a:pathLst>
                <a:path w="5" h="2" extrusionOk="0">
                  <a:moveTo>
                    <a:pt x="0" y="0"/>
                  </a:moveTo>
                  <a:cubicBezTo>
                    <a:pt x="2" y="0"/>
                    <a:pt x="3" y="0"/>
                    <a:pt x="4" y="1"/>
                  </a:cubicBezTo>
                  <a:lnTo>
                    <a:pt x="4" y="1"/>
                  </a:lnTo>
                  <a:cubicBezTo>
                    <a:pt x="3" y="0"/>
                    <a:pt x="2"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57"/>
            <p:cNvSpPr/>
            <p:nvPr/>
          </p:nvSpPr>
          <p:spPr>
            <a:xfrm>
              <a:off x="4303175" y="974200"/>
              <a:ext cx="125" cy="175"/>
            </a:xfrm>
            <a:custGeom>
              <a:avLst/>
              <a:gdLst/>
              <a:ahLst/>
              <a:cxnLst/>
              <a:rect l="l" t="t" r="r" b="b"/>
              <a:pathLst>
                <a:path w="5" h="7" extrusionOk="0">
                  <a:moveTo>
                    <a:pt x="5" y="1"/>
                  </a:moveTo>
                  <a:lnTo>
                    <a:pt x="5" y="1"/>
                  </a:lnTo>
                  <a:cubicBezTo>
                    <a:pt x="4" y="3"/>
                    <a:pt x="3" y="5"/>
                    <a:pt x="1" y="6"/>
                  </a:cubicBezTo>
                  <a:cubicBezTo>
                    <a:pt x="3" y="5"/>
                    <a:pt x="4" y="4"/>
                    <a:pt x="5" y="1"/>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57"/>
            <p:cNvSpPr/>
            <p:nvPr/>
          </p:nvSpPr>
          <p:spPr>
            <a:xfrm>
              <a:off x="4273750" y="990675"/>
              <a:ext cx="100" cy="50"/>
            </a:xfrm>
            <a:custGeom>
              <a:avLst/>
              <a:gdLst/>
              <a:ahLst/>
              <a:cxnLst/>
              <a:rect l="l" t="t" r="r" b="b"/>
              <a:pathLst>
                <a:path w="4" h="2" extrusionOk="0">
                  <a:moveTo>
                    <a:pt x="0" y="0"/>
                  </a:moveTo>
                  <a:cubicBezTo>
                    <a:pt x="1" y="1"/>
                    <a:pt x="3" y="1"/>
                    <a:pt x="3" y="1"/>
                  </a:cubicBezTo>
                  <a:cubicBezTo>
                    <a:pt x="3" y="1"/>
                    <a:pt x="1"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57"/>
            <p:cNvSpPr/>
            <p:nvPr/>
          </p:nvSpPr>
          <p:spPr>
            <a:xfrm>
              <a:off x="4275750" y="991825"/>
              <a:ext cx="325" cy="200"/>
            </a:xfrm>
            <a:custGeom>
              <a:avLst/>
              <a:gdLst/>
              <a:ahLst/>
              <a:cxnLst/>
              <a:rect l="l" t="t" r="r" b="b"/>
              <a:pathLst>
                <a:path w="13" h="8" extrusionOk="0">
                  <a:moveTo>
                    <a:pt x="1" y="1"/>
                  </a:moveTo>
                  <a:lnTo>
                    <a:pt x="1" y="1"/>
                  </a:lnTo>
                  <a:cubicBezTo>
                    <a:pt x="5" y="4"/>
                    <a:pt x="7" y="5"/>
                    <a:pt x="10" y="7"/>
                  </a:cubicBezTo>
                  <a:lnTo>
                    <a:pt x="10" y="7"/>
                  </a:lnTo>
                  <a:cubicBezTo>
                    <a:pt x="7" y="5"/>
                    <a:pt x="5" y="2"/>
                    <a:pt x="1" y="1"/>
                  </a:cubicBezTo>
                  <a:close/>
                  <a:moveTo>
                    <a:pt x="10" y="7"/>
                  </a:moveTo>
                  <a:cubicBezTo>
                    <a:pt x="11" y="7"/>
                    <a:pt x="12" y="8"/>
                    <a:pt x="13" y="8"/>
                  </a:cubicBezTo>
                  <a:cubicBezTo>
                    <a:pt x="12" y="8"/>
                    <a:pt x="11" y="7"/>
                    <a:pt x="10" y="7"/>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57"/>
            <p:cNvSpPr/>
            <p:nvPr/>
          </p:nvSpPr>
          <p:spPr>
            <a:xfrm>
              <a:off x="4253625" y="988875"/>
              <a:ext cx="27400" cy="49275"/>
            </a:xfrm>
            <a:custGeom>
              <a:avLst/>
              <a:gdLst/>
              <a:ahLst/>
              <a:cxnLst/>
              <a:rect l="l" t="t" r="r" b="b"/>
              <a:pathLst>
                <a:path w="1096" h="1971" extrusionOk="0">
                  <a:moveTo>
                    <a:pt x="735" y="37"/>
                  </a:moveTo>
                  <a:cubicBezTo>
                    <a:pt x="738" y="38"/>
                    <a:pt x="742" y="39"/>
                    <a:pt x="744" y="41"/>
                  </a:cubicBezTo>
                  <a:cubicBezTo>
                    <a:pt x="741" y="40"/>
                    <a:pt x="738" y="38"/>
                    <a:pt x="735" y="37"/>
                  </a:cubicBezTo>
                  <a:close/>
                  <a:moveTo>
                    <a:pt x="510" y="248"/>
                  </a:moveTo>
                  <a:cubicBezTo>
                    <a:pt x="510" y="248"/>
                    <a:pt x="510" y="248"/>
                    <a:pt x="509" y="248"/>
                  </a:cubicBezTo>
                  <a:lnTo>
                    <a:pt x="509" y="248"/>
                  </a:lnTo>
                  <a:cubicBezTo>
                    <a:pt x="510" y="248"/>
                    <a:pt x="510" y="248"/>
                    <a:pt x="510" y="248"/>
                  </a:cubicBezTo>
                  <a:close/>
                  <a:moveTo>
                    <a:pt x="572" y="227"/>
                  </a:moveTo>
                  <a:cubicBezTo>
                    <a:pt x="581" y="231"/>
                    <a:pt x="589" y="232"/>
                    <a:pt x="600" y="232"/>
                  </a:cubicBezTo>
                  <a:cubicBezTo>
                    <a:pt x="608" y="232"/>
                    <a:pt x="617" y="233"/>
                    <a:pt x="625" y="234"/>
                  </a:cubicBezTo>
                  <a:cubicBezTo>
                    <a:pt x="626" y="234"/>
                    <a:pt x="628" y="234"/>
                    <a:pt x="629" y="236"/>
                  </a:cubicBezTo>
                  <a:cubicBezTo>
                    <a:pt x="631" y="237"/>
                    <a:pt x="634" y="238"/>
                    <a:pt x="638" y="239"/>
                  </a:cubicBezTo>
                  <a:cubicBezTo>
                    <a:pt x="636" y="238"/>
                    <a:pt x="634" y="237"/>
                    <a:pt x="633" y="237"/>
                  </a:cubicBezTo>
                  <a:lnTo>
                    <a:pt x="634" y="237"/>
                  </a:lnTo>
                  <a:lnTo>
                    <a:pt x="669" y="253"/>
                  </a:lnTo>
                  <a:cubicBezTo>
                    <a:pt x="690" y="264"/>
                    <a:pt x="710" y="276"/>
                    <a:pt x="732" y="285"/>
                  </a:cubicBezTo>
                  <a:cubicBezTo>
                    <a:pt x="739" y="289"/>
                    <a:pt x="747" y="293"/>
                    <a:pt x="754" y="298"/>
                  </a:cubicBezTo>
                  <a:lnTo>
                    <a:pt x="746" y="294"/>
                  </a:lnTo>
                  <a:lnTo>
                    <a:pt x="746" y="294"/>
                  </a:lnTo>
                  <a:cubicBezTo>
                    <a:pt x="757" y="300"/>
                    <a:pt x="765" y="307"/>
                    <a:pt x="775" y="314"/>
                  </a:cubicBezTo>
                  <a:cubicBezTo>
                    <a:pt x="777" y="315"/>
                    <a:pt x="779" y="316"/>
                    <a:pt x="780" y="317"/>
                  </a:cubicBezTo>
                  <a:cubicBezTo>
                    <a:pt x="783" y="320"/>
                    <a:pt x="786" y="322"/>
                    <a:pt x="789" y="326"/>
                  </a:cubicBezTo>
                  <a:cubicBezTo>
                    <a:pt x="790" y="327"/>
                    <a:pt x="791" y="330"/>
                    <a:pt x="793" y="332"/>
                  </a:cubicBezTo>
                  <a:cubicBezTo>
                    <a:pt x="805" y="358"/>
                    <a:pt x="815" y="387"/>
                    <a:pt x="826" y="414"/>
                  </a:cubicBezTo>
                  <a:cubicBezTo>
                    <a:pt x="836" y="443"/>
                    <a:pt x="842" y="471"/>
                    <a:pt x="849" y="497"/>
                  </a:cubicBezTo>
                  <a:cubicBezTo>
                    <a:pt x="859" y="544"/>
                    <a:pt x="865" y="592"/>
                    <a:pt x="868" y="639"/>
                  </a:cubicBezTo>
                  <a:cubicBezTo>
                    <a:pt x="875" y="734"/>
                    <a:pt x="872" y="828"/>
                    <a:pt x="872" y="924"/>
                  </a:cubicBezTo>
                  <a:cubicBezTo>
                    <a:pt x="868" y="1008"/>
                    <a:pt x="866" y="1095"/>
                    <a:pt x="863" y="1183"/>
                  </a:cubicBezTo>
                  <a:cubicBezTo>
                    <a:pt x="861" y="1258"/>
                    <a:pt x="856" y="1333"/>
                    <a:pt x="844" y="1410"/>
                  </a:cubicBezTo>
                  <a:cubicBezTo>
                    <a:pt x="840" y="1434"/>
                    <a:pt x="834" y="1455"/>
                    <a:pt x="828" y="1477"/>
                  </a:cubicBezTo>
                  <a:cubicBezTo>
                    <a:pt x="824" y="1493"/>
                    <a:pt x="816" y="1512"/>
                    <a:pt x="810" y="1528"/>
                  </a:cubicBezTo>
                  <a:cubicBezTo>
                    <a:pt x="793" y="1566"/>
                    <a:pt x="772" y="1602"/>
                    <a:pt x="749" y="1637"/>
                  </a:cubicBezTo>
                  <a:cubicBezTo>
                    <a:pt x="744" y="1644"/>
                    <a:pt x="738" y="1652"/>
                    <a:pt x="733" y="1658"/>
                  </a:cubicBezTo>
                  <a:cubicBezTo>
                    <a:pt x="723" y="1670"/>
                    <a:pt x="711" y="1682"/>
                    <a:pt x="699" y="1694"/>
                  </a:cubicBezTo>
                  <a:cubicBezTo>
                    <a:pt x="696" y="1698"/>
                    <a:pt x="691" y="1701"/>
                    <a:pt x="686" y="1704"/>
                  </a:cubicBezTo>
                  <a:cubicBezTo>
                    <a:pt x="676" y="1711"/>
                    <a:pt x="665" y="1718"/>
                    <a:pt x="652" y="1726"/>
                  </a:cubicBezTo>
                  <a:cubicBezTo>
                    <a:pt x="636" y="1731"/>
                    <a:pt x="620" y="1736"/>
                    <a:pt x="604" y="1741"/>
                  </a:cubicBezTo>
                  <a:cubicBezTo>
                    <a:pt x="603" y="1741"/>
                    <a:pt x="600" y="1741"/>
                    <a:pt x="599" y="1742"/>
                  </a:cubicBezTo>
                  <a:cubicBezTo>
                    <a:pt x="578" y="1744"/>
                    <a:pt x="557" y="1745"/>
                    <a:pt x="537" y="1745"/>
                  </a:cubicBezTo>
                  <a:cubicBezTo>
                    <a:pt x="528" y="1744"/>
                    <a:pt x="519" y="1744"/>
                    <a:pt x="511" y="1742"/>
                  </a:cubicBezTo>
                  <a:cubicBezTo>
                    <a:pt x="501" y="1740"/>
                    <a:pt x="491" y="1737"/>
                    <a:pt x="481" y="1735"/>
                  </a:cubicBezTo>
                  <a:cubicBezTo>
                    <a:pt x="476" y="1734"/>
                    <a:pt x="473" y="1731"/>
                    <a:pt x="468" y="1730"/>
                  </a:cubicBezTo>
                  <a:cubicBezTo>
                    <a:pt x="449" y="1720"/>
                    <a:pt x="433" y="1711"/>
                    <a:pt x="416" y="1703"/>
                  </a:cubicBezTo>
                  <a:cubicBezTo>
                    <a:pt x="408" y="1698"/>
                    <a:pt x="402" y="1693"/>
                    <a:pt x="395" y="1685"/>
                  </a:cubicBezTo>
                  <a:cubicBezTo>
                    <a:pt x="387" y="1678"/>
                    <a:pt x="380" y="1670"/>
                    <a:pt x="372" y="1664"/>
                  </a:cubicBezTo>
                  <a:cubicBezTo>
                    <a:pt x="370" y="1660"/>
                    <a:pt x="367" y="1657"/>
                    <a:pt x="364" y="1653"/>
                  </a:cubicBezTo>
                  <a:cubicBezTo>
                    <a:pt x="355" y="1638"/>
                    <a:pt x="346" y="1622"/>
                    <a:pt x="336" y="1606"/>
                  </a:cubicBezTo>
                  <a:lnTo>
                    <a:pt x="336" y="1606"/>
                  </a:lnTo>
                  <a:cubicBezTo>
                    <a:pt x="336" y="1606"/>
                    <a:pt x="336" y="1606"/>
                    <a:pt x="336" y="1606"/>
                  </a:cubicBezTo>
                  <a:lnTo>
                    <a:pt x="336" y="1606"/>
                  </a:lnTo>
                  <a:cubicBezTo>
                    <a:pt x="321" y="1578"/>
                    <a:pt x="309" y="1545"/>
                    <a:pt x="297" y="1515"/>
                  </a:cubicBezTo>
                  <a:cubicBezTo>
                    <a:pt x="288" y="1489"/>
                    <a:pt x="282" y="1462"/>
                    <a:pt x="275" y="1436"/>
                  </a:cubicBezTo>
                  <a:cubicBezTo>
                    <a:pt x="258" y="1355"/>
                    <a:pt x="248" y="1276"/>
                    <a:pt x="240" y="1194"/>
                  </a:cubicBezTo>
                  <a:cubicBezTo>
                    <a:pt x="234" y="1138"/>
                    <a:pt x="232" y="1085"/>
                    <a:pt x="232" y="1030"/>
                  </a:cubicBezTo>
                  <a:lnTo>
                    <a:pt x="232" y="1029"/>
                  </a:lnTo>
                  <a:lnTo>
                    <a:pt x="232" y="1028"/>
                  </a:lnTo>
                  <a:cubicBezTo>
                    <a:pt x="239" y="930"/>
                    <a:pt x="250" y="833"/>
                    <a:pt x="265" y="737"/>
                  </a:cubicBezTo>
                  <a:cubicBezTo>
                    <a:pt x="282" y="660"/>
                    <a:pt x="294" y="579"/>
                    <a:pt x="317" y="503"/>
                  </a:cubicBezTo>
                  <a:cubicBezTo>
                    <a:pt x="322" y="490"/>
                    <a:pt x="327" y="479"/>
                    <a:pt x="333" y="467"/>
                  </a:cubicBezTo>
                  <a:cubicBezTo>
                    <a:pt x="349" y="434"/>
                    <a:pt x="365" y="399"/>
                    <a:pt x="385" y="367"/>
                  </a:cubicBezTo>
                  <a:cubicBezTo>
                    <a:pt x="394" y="352"/>
                    <a:pt x="407" y="337"/>
                    <a:pt x="419" y="321"/>
                  </a:cubicBezTo>
                  <a:cubicBezTo>
                    <a:pt x="426" y="314"/>
                    <a:pt x="433" y="307"/>
                    <a:pt x="439" y="299"/>
                  </a:cubicBezTo>
                  <a:cubicBezTo>
                    <a:pt x="452" y="288"/>
                    <a:pt x="464" y="276"/>
                    <a:pt x="478" y="267"/>
                  </a:cubicBezTo>
                  <a:cubicBezTo>
                    <a:pt x="489" y="260"/>
                    <a:pt x="500" y="254"/>
                    <a:pt x="509" y="248"/>
                  </a:cubicBezTo>
                  <a:lnTo>
                    <a:pt x="509" y="248"/>
                  </a:lnTo>
                  <a:cubicBezTo>
                    <a:pt x="509" y="248"/>
                    <a:pt x="509" y="248"/>
                    <a:pt x="509" y="248"/>
                  </a:cubicBezTo>
                  <a:cubicBezTo>
                    <a:pt x="509" y="248"/>
                    <a:pt x="510" y="247"/>
                    <a:pt x="510" y="247"/>
                  </a:cubicBezTo>
                  <a:lnTo>
                    <a:pt x="510" y="247"/>
                  </a:lnTo>
                  <a:cubicBezTo>
                    <a:pt x="510" y="247"/>
                    <a:pt x="510" y="247"/>
                    <a:pt x="510" y="248"/>
                  </a:cubicBezTo>
                  <a:lnTo>
                    <a:pt x="510" y="248"/>
                  </a:lnTo>
                  <a:cubicBezTo>
                    <a:pt x="510" y="247"/>
                    <a:pt x="511" y="247"/>
                    <a:pt x="511" y="247"/>
                  </a:cubicBezTo>
                  <a:lnTo>
                    <a:pt x="511" y="247"/>
                  </a:lnTo>
                  <a:cubicBezTo>
                    <a:pt x="511" y="247"/>
                    <a:pt x="511" y="247"/>
                    <a:pt x="511" y="247"/>
                  </a:cubicBezTo>
                  <a:lnTo>
                    <a:pt x="511" y="247"/>
                  </a:lnTo>
                  <a:cubicBezTo>
                    <a:pt x="519" y="243"/>
                    <a:pt x="526" y="238"/>
                    <a:pt x="535" y="234"/>
                  </a:cubicBezTo>
                  <a:cubicBezTo>
                    <a:pt x="538" y="233"/>
                    <a:pt x="542" y="232"/>
                    <a:pt x="546" y="229"/>
                  </a:cubicBezTo>
                  <a:cubicBezTo>
                    <a:pt x="548" y="229"/>
                    <a:pt x="549" y="229"/>
                    <a:pt x="552" y="228"/>
                  </a:cubicBezTo>
                  <a:cubicBezTo>
                    <a:pt x="558" y="228"/>
                    <a:pt x="566" y="228"/>
                    <a:pt x="572" y="227"/>
                  </a:cubicBezTo>
                  <a:close/>
                  <a:moveTo>
                    <a:pt x="583" y="0"/>
                  </a:moveTo>
                  <a:cubicBezTo>
                    <a:pt x="562" y="0"/>
                    <a:pt x="541" y="1"/>
                    <a:pt x="520" y="4"/>
                  </a:cubicBezTo>
                  <a:cubicBezTo>
                    <a:pt x="474" y="10"/>
                    <a:pt x="429" y="28"/>
                    <a:pt x="389" y="53"/>
                  </a:cubicBezTo>
                  <a:cubicBezTo>
                    <a:pt x="341" y="83"/>
                    <a:pt x="293" y="115"/>
                    <a:pt x="257" y="159"/>
                  </a:cubicBezTo>
                  <a:cubicBezTo>
                    <a:pt x="231" y="190"/>
                    <a:pt x="206" y="222"/>
                    <a:pt x="185" y="258"/>
                  </a:cubicBezTo>
                  <a:cubicBezTo>
                    <a:pt x="155" y="307"/>
                    <a:pt x="128" y="360"/>
                    <a:pt x="107" y="414"/>
                  </a:cubicBezTo>
                  <a:cubicBezTo>
                    <a:pt x="93" y="455"/>
                    <a:pt x="83" y="497"/>
                    <a:pt x="73" y="541"/>
                  </a:cubicBezTo>
                  <a:cubicBezTo>
                    <a:pt x="52" y="647"/>
                    <a:pt x="30" y="753"/>
                    <a:pt x="19" y="862"/>
                  </a:cubicBezTo>
                  <a:cubicBezTo>
                    <a:pt x="9" y="954"/>
                    <a:pt x="0" y="1043"/>
                    <a:pt x="8" y="1136"/>
                  </a:cubicBezTo>
                  <a:cubicBezTo>
                    <a:pt x="21" y="1323"/>
                    <a:pt x="39" y="1523"/>
                    <a:pt x="125" y="1694"/>
                  </a:cubicBezTo>
                  <a:cubicBezTo>
                    <a:pt x="141" y="1722"/>
                    <a:pt x="156" y="1750"/>
                    <a:pt x="174" y="1777"/>
                  </a:cubicBezTo>
                  <a:cubicBezTo>
                    <a:pt x="190" y="1806"/>
                    <a:pt x="216" y="1829"/>
                    <a:pt x="239" y="1851"/>
                  </a:cubicBezTo>
                  <a:cubicBezTo>
                    <a:pt x="288" y="1899"/>
                    <a:pt x="355" y="1934"/>
                    <a:pt x="419" y="1953"/>
                  </a:cubicBezTo>
                  <a:cubicBezTo>
                    <a:pt x="462" y="1964"/>
                    <a:pt x="503" y="1971"/>
                    <a:pt x="545" y="1971"/>
                  </a:cubicBezTo>
                  <a:cubicBezTo>
                    <a:pt x="551" y="1971"/>
                    <a:pt x="558" y="1970"/>
                    <a:pt x="564" y="1970"/>
                  </a:cubicBezTo>
                  <a:cubicBezTo>
                    <a:pt x="571" y="1970"/>
                    <a:pt x="576" y="1970"/>
                    <a:pt x="582" y="1968"/>
                  </a:cubicBezTo>
                  <a:cubicBezTo>
                    <a:pt x="609" y="1967"/>
                    <a:pt x="636" y="1965"/>
                    <a:pt x="664" y="1958"/>
                  </a:cubicBezTo>
                  <a:cubicBezTo>
                    <a:pt x="687" y="1952"/>
                    <a:pt x="711" y="1944"/>
                    <a:pt x="736" y="1935"/>
                  </a:cubicBezTo>
                  <a:cubicBezTo>
                    <a:pt x="780" y="1916"/>
                    <a:pt x="826" y="1883"/>
                    <a:pt x="861" y="1849"/>
                  </a:cubicBezTo>
                  <a:cubicBezTo>
                    <a:pt x="893" y="1818"/>
                    <a:pt x="922" y="1785"/>
                    <a:pt x="944" y="1749"/>
                  </a:cubicBezTo>
                  <a:cubicBezTo>
                    <a:pt x="974" y="1703"/>
                    <a:pt x="1002" y="1656"/>
                    <a:pt x="1022" y="1606"/>
                  </a:cubicBezTo>
                  <a:cubicBezTo>
                    <a:pt x="1041" y="1558"/>
                    <a:pt x="1054" y="1512"/>
                    <a:pt x="1063" y="1461"/>
                  </a:cubicBezTo>
                  <a:cubicBezTo>
                    <a:pt x="1084" y="1359"/>
                    <a:pt x="1088" y="1253"/>
                    <a:pt x="1089" y="1150"/>
                  </a:cubicBezTo>
                  <a:cubicBezTo>
                    <a:pt x="1090" y="1058"/>
                    <a:pt x="1093" y="966"/>
                    <a:pt x="1094" y="874"/>
                  </a:cubicBezTo>
                  <a:cubicBezTo>
                    <a:pt x="1095" y="709"/>
                    <a:pt x="1093" y="544"/>
                    <a:pt x="1049" y="384"/>
                  </a:cubicBezTo>
                  <a:cubicBezTo>
                    <a:pt x="1038" y="345"/>
                    <a:pt x="1023" y="307"/>
                    <a:pt x="1006" y="269"/>
                  </a:cubicBezTo>
                  <a:cubicBezTo>
                    <a:pt x="997" y="248"/>
                    <a:pt x="989" y="224"/>
                    <a:pt x="975" y="203"/>
                  </a:cubicBezTo>
                  <a:cubicBezTo>
                    <a:pt x="951" y="169"/>
                    <a:pt x="923" y="141"/>
                    <a:pt x="886" y="119"/>
                  </a:cubicBezTo>
                  <a:cubicBezTo>
                    <a:pt x="858" y="102"/>
                    <a:pt x="834" y="87"/>
                    <a:pt x="805" y="72"/>
                  </a:cubicBezTo>
                  <a:cubicBezTo>
                    <a:pt x="804" y="72"/>
                    <a:pt x="804" y="71"/>
                    <a:pt x="802" y="71"/>
                  </a:cubicBezTo>
                  <a:lnTo>
                    <a:pt x="804" y="71"/>
                  </a:lnTo>
                  <a:cubicBezTo>
                    <a:pt x="804" y="71"/>
                    <a:pt x="802" y="71"/>
                    <a:pt x="802" y="69"/>
                  </a:cubicBezTo>
                  <a:cubicBezTo>
                    <a:pt x="791" y="64"/>
                    <a:pt x="780" y="58"/>
                    <a:pt x="770" y="52"/>
                  </a:cubicBezTo>
                  <a:cubicBezTo>
                    <a:pt x="758" y="43"/>
                    <a:pt x="744" y="40"/>
                    <a:pt x="732" y="35"/>
                  </a:cubicBezTo>
                  <a:lnTo>
                    <a:pt x="732" y="35"/>
                  </a:lnTo>
                  <a:cubicBezTo>
                    <a:pt x="732" y="35"/>
                    <a:pt x="732" y="35"/>
                    <a:pt x="733" y="36"/>
                  </a:cubicBezTo>
                  <a:lnTo>
                    <a:pt x="733" y="36"/>
                  </a:lnTo>
                  <a:cubicBezTo>
                    <a:pt x="718" y="29"/>
                    <a:pt x="703" y="24"/>
                    <a:pt x="690" y="20"/>
                  </a:cubicBezTo>
                  <a:cubicBezTo>
                    <a:pt x="671" y="7"/>
                    <a:pt x="649" y="1"/>
                    <a:pt x="626" y="1"/>
                  </a:cubicBezTo>
                  <a:cubicBezTo>
                    <a:pt x="612" y="1"/>
                    <a:pt x="597" y="0"/>
                    <a:pt x="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1" name="Google Shape;3071;p57"/>
          <p:cNvGrpSpPr/>
          <p:nvPr/>
        </p:nvGrpSpPr>
        <p:grpSpPr>
          <a:xfrm>
            <a:off x="6986509" y="829296"/>
            <a:ext cx="401573" cy="442208"/>
            <a:chOff x="5668750" y="3383150"/>
            <a:chExt cx="168325" cy="185350"/>
          </a:xfrm>
        </p:grpSpPr>
        <p:sp>
          <p:nvSpPr>
            <p:cNvPr id="3072" name="Google Shape;3072;p57"/>
            <p:cNvSpPr/>
            <p:nvPr/>
          </p:nvSpPr>
          <p:spPr>
            <a:xfrm>
              <a:off x="5683650" y="3405900"/>
              <a:ext cx="139925" cy="143950"/>
            </a:xfrm>
            <a:custGeom>
              <a:avLst/>
              <a:gdLst/>
              <a:ahLst/>
              <a:cxnLst/>
              <a:rect l="l" t="t" r="r" b="b"/>
              <a:pathLst>
                <a:path w="5597" h="5758" extrusionOk="0">
                  <a:moveTo>
                    <a:pt x="2582" y="1"/>
                  </a:moveTo>
                  <a:cubicBezTo>
                    <a:pt x="2569" y="39"/>
                    <a:pt x="2558" y="78"/>
                    <a:pt x="2545" y="117"/>
                  </a:cubicBezTo>
                  <a:cubicBezTo>
                    <a:pt x="2499" y="262"/>
                    <a:pt x="2465" y="410"/>
                    <a:pt x="2413" y="554"/>
                  </a:cubicBezTo>
                  <a:cubicBezTo>
                    <a:pt x="2366" y="685"/>
                    <a:pt x="2308" y="812"/>
                    <a:pt x="2242" y="935"/>
                  </a:cubicBezTo>
                  <a:cubicBezTo>
                    <a:pt x="2196" y="1020"/>
                    <a:pt x="2148" y="1106"/>
                    <a:pt x="2103" y="1193"/>
                  </a:cubicBezTo>
                  <a:cubicBezTo>
                    <a:pt x="2104" y="1191"/>
                    <a:pt x="2104" y="1190"/>
                    <a:pt x="2104" y="1188"/>
                  </a:cubicBezTo>
                  <a:lnTo>
                    <a:pt x="2104" y="1188"/>
                  </a:lnTo>
                  <a:cubicBezTo>
                    <a:pt x="2066" y="1265"/>
                    <a:pt x="2028" y="1340"/>
                    <a:pt x="1990" y="1417"/>
                  </a:cubicBezTo>
                  <a:cubicBezTo>
                    <a:pt x="1952" y="1494"/>
                    <a:pt x="1913" y="1572"/>
                    <a:pt x="1869" y="1648"/>
                  </a:cubicBezTo>
                  <a:cubicBezTo>
                    <a:pt x="1858" y="1668"/>
                    <a:pt x="1845" y="1690"/>
                    <a:pt x="1832" y="1712"/>
                  </a:cubicBezTo>
                  <a:cubicBezTo>
                    <a:pt x="1820" y="1731"/>
                    <a:pt x="1807" y="1748"/>
                    <a:pt x="1793" y="1766"/>
                  </a:cubicBezTo>
                  <a:cubicBezTo>
                    <a:pt x="1766" y="1803"/>
                    <a:pt x="1736" y="1838"/>
                    <a:pt x="1708" y="1871"/>
                  </a:cubicBezTo>
                  <a:cubicBezTo>
                    <a:pt x="1652" y="1937"/>
                    <a:pt x="1591" y="2000"/>
                    <a:pt x="1528" y="2059"/>
                  </a:cubicBezTo>
                  <a:cubicBezTo>
                    <a:pt x="1462" y="2119"/>
                    <a:pt x="1392" y="2175"/>
                    <a:pt x="1324" y="2232"/>
                  </a:cubicBezTo>
                  <a:cubicBezTo>
                    <a:pt x="1260" y="2287"/>
                    <a:pt x="1192" y="2338"/>
                    <a:pt x="1121" y="2385"/>
                  </a:cubicBezTo>
                  <a:cubicBezTo>
                    <a:pt x="1087" y="2407"/>
                    <a:pt x="1054" y="2429"/>
                    <a:pt x="1018" y="2449"/>
                  </a:cubicBezTo>
                  <a:cubicBezTo>
                    <a:pt x="979" y="2470"/>
                    <a:pt x="938" y="2491"/>
                    <a:pt x="896" y="2509"/>
                  </a:cubicBezTo>
                  <a:cubicBezTo>
                    <a:pt x="819" y="2545"/>
                    <a:pt x="740" y="2578"/>
                    <a:pt x="661" y="2610"/>
                  </a:cubicBezTo>
                  <a:cubicBezTo>
                    <a:pt x="601" y="2634"/>
                    <a:pt x="539" y="2660"/>
                    <a:pt x="477" y="2680"/>
                  </a:cubicBezTo>
                  <a:cubicBezTo>
                    <a:pt x="409" y="2700"/>
                    <a:pt x="341" y="2713"/>
                    <a:pt x="271" y="2720"/>
                  </a:cubicBezTo>
                  <a:cubicBezTo>
                    <a:pt x="203" y="2725"/>
                    <a:pt x="133" y="2728"/>
                    <a:pt x="66" y="2737"/>
                  </a:cubicBezTo>
                  <a:cubicBezTo>
                    <a:pt x="44" y="2742"/>
                    <a:pt x="22" y="2743"/>
                    <a:pt x="1" y="2747"/>
                  </a:cubicBezTo>
                  <a:cubicBezTo>
                    <a:pt x="7" y="2749"/>
                    <a:pt x="12" y="2752"/>
                    <a:pt x="18" y="2754"/>
                  </a:cubicBezTo>
                  <a:cubicBezTo>
                    <a:pt x="116" y="2794"/>
                    <a:pt x="218" y="2825"/>
                    <a:pt x="310" y="2878"/>
                  </a:cubicBezTo>
                  <a:cubicBezTo>
                    <a:pt x="395" y="2928"/>
                    <a:pt x="462" y="3000"/>
                    <a:pt x="540" y="3058"/>
                  </a:cubicBezTo>
                  <a:cubicBezTo>
                    <a:pt x="589" y="3093"/>
                    <a:pt x="637" y="3122"/>
                    <a:pt x="687" y="3151"/>
                  </a:cubicBezTo>
                  <a:cubicBezTo>
                    <a:pt x="734" y="3181"/>
                    <a:pt x="781" y="3215"/>
                    <a:pt x="824" y="3249"/>
                  </a:cubicBezTo>
                  <a:cubicBezTo>
                    <a:pt x="869" y="3288"/>
                    <a:pt x="914" y="3327"/>
                    <a:pt x="958" y="3365"/>
                  </a:cubicBezTo>
                  <a:cubicBezTo>
                    <a:pt x="1007" y="3404"/>
                    <a:pt x="1054" y="3443"/>
                    <a:pt x="1106" y="3480"/>
                  </a:cubicBezTo>
                  <a:lnTo>
                    <a:pt x="1105" y="3480"/>
                  </a:lnTo>
                  <a:cubicBezTo>
                    <a:pt x="1175" y="3530"/>
                    <a:pt x="1246" y="3579"/>
                    <a:pt x="1314" y="3630"/>
                  </a:cubicBezTo>
                  <a:cubicBezTo>
                    <a:pt x="1377" y="3680"/>
                    <a:pt x="1437" y="3733"/>
                    <a:pt x="1495" y="3789"/>
                  </a:cubicBezTo>
                  <a:cubicBezTo>
                    <a:pt x="1611" y="3902"/>
                    <a:pt x="1732" y="4010"/>
                    <a:pt x="1834" y="4136"/>
                  </a:cubicBezTo>
                  <a:cubicBezTo>
                    <a:pt x="1886" y="4201"/>
                    <a:pt x="1933" y="4268"/>
                    <a:pt x="1981" y="4335"/>
                  </a:cubicBezTo>
                  <a:cubicBezTo>
                    <a:pt x="2027" y="4399"/>
                    <a:pt x="2072" y="4465"/>
                    <a:pt x="2113" y="4532"/>
                  </a:cubicBezTo>
                  <a:cubicBezTo>
                    <a:pt x="2203" y="4677"/>
                    <a:pt x="2274" y="4831"/>
                    <a:pt x="2337" y="4987"/>
                  </a:cubicBezTo>
                  <a:cubicBezTo>
                    <a:pt x="2389" y="5116"/>
                    <a:pt x="2431" y="5246"/>
                    <a:pt x="2473" y="5378"/>
                  </a:cubicBezTo>
                  <a:cubicBezTo>
                    <a:pt x="2497" y="5460"/>
                    <a:pt x="2526" y="5538"/>
                    <a:pt x="2551" y="5618"/>
                  </a:cubicBezTo>
                  <a:cubicBezTo>
                    <a:pt x="2563" y="5664"/>
                    <a:pt x="2577" y="5711"/>
                    <a:pt x="2589" y="5757"/>
                  </a:cubicBezTo>
                  <a:cubicBezTo>
                    <a:pt x="2593" y="5732"/>
                    <a:pt x="2595" y="5709"/>
                    <a:pt x="2599" y="5684"/>
                  </a:cubicBezTo>
                  <a:cubicBezTo>
                    <a:pt x="2605" y="5638"/>
                    <a:pt x="2613" y="5593"/>
                    <a:pt x="2620" y="5549"/>
                  </a:cubicBezTo>
                  <a:cubicBezTo>
                    <a:pt x="2628" y="5503"/>
                    <a:pt x="2634" y="5456"/>
                    <a:pt x="2646" y="5410"/>
                  </a:cubicBezTo>
                  <a:cubicBezTo>
                    <a:pt x="2687" y="5236"/>
                    <a:pt x="2747" y="5066"/>
                    <a:pt x="2803" y="4895"/>
                  </a:cubicBezTo>
                  <a:cubicBezTo>
                    <a:pt x="2860" y="4726"/>
                    <a:pt x="2920" y="4556"/>
                    <a:pt x="3007" y="4400"/>
                  </a:cubicBezTo>
                  <a:cubicBezTo>
                    <a:pt x="3050" y="4323"/>
                    <a:pt x="3100" y="4250"/>
                    <a:pt x="3151" y="4178"/>
                  </a:cubicBezTo>
                  <a:cubicBezTo>
                    <a:pt x="3201" y="4110"/>
                    <a:pt x="3253" y="4044"/>
                    <a:pt x="3309" y="3981"/>
                  </a:cubicBezTo>
                  <a:cubicBezTo>
                    <a:pt x="3424" y="3851"/>
                    <a:pt x="3542" y="3724"/>
                    <a:pt x="3671" y="3609"/>
                  </a:cubicBezTo>
                  <a:cubicBezTo>
                    <a:pt x="3803" y="3490"/>
                    <a:pt x="3936" y="3371"/>
                    <a:pt x="4079" y="3266"/>
                  </a:cubicBezTo>
                  <a:cubicBezTo>
                    <a:pt x="4221" y="3163"/>
                    <a:pt x="4373" y="3072"/>
                    <a:pt x="4531" y="2994"/>
                  </a:cubicBezTo>
                  <a:cubicBezTo>
                    <a:pt x="4682" y="2919"/>
                    <a:pt x="4841" y="2860"/>
                    <a:pt x="5002" y="2810"/>
                  </a:cubicBezTo>
                  <a:cubicBezTo>
                    <a:pt x="5078" y="2785"/>
                    <a:pt x="5156" y="2766"/>
                    <a:pt x="5235" y="2748"/>
                  </a:cubicBezTo>
                  <a:cubicBezTo>
                    <a:pt x="5318" y="2726"/>
                    <a:pt x="5404" y="2704"/>
                    <a:pt x="5489" y="2682"/>
                  </a:cubicBezTo>
                  <a:cubicBezTo>
                    <a:pt x="5525" y="2672"/>
                    <a:pt x="5560" y="2664"/>
                    <a:pt x="5596" y="2655"/>
                  </a:cubicBezTo>
                  <a:cubicBezTo>
                    <a:pt x="5559" y="2640"/>
                    <a:pt x="5524" y="2624"/>
                    <a:pt x="5487" y="2610"/>
                  </a:cubicBezTo>
                  <a:cubicBezTo>
                    <a:pt x="5431" y="2589"/>
                    <a:pt x="5375" y="2569"/>
                    <a:pt x="5322" y="2547"/>
                  </a:cubicBezTo>
                  <a:cubicBezTo>
                    <a:pt x="5258" y="2525"/>
                    <a:pt x="5194" y="2505"/>
                    <a:pt x="5132" y="2479"/>
                  </a:cubicBezTo>
                  <a:cubicBezTo>
                    <a:pt x="5056" y="2449"/>
                    <a:pt x="4989" y="2405"/>
                    <a:pt x="4922" y="2364"/>
                  </a:cubicBezTo>
                  <a:cubicBezTo>
                    <a:pt x="4859" y="2325"/>
                    <a:pt x="4793" y="2290"/>
                    <a:pt x="4726" y="2253"/>
                  </a:cubicBezTo>
                  <a:cubicBezTo>
                    <a:pt x="4594" y="2183"/>
                    <a:pt x="4463" y="2107"/>
                    <a:pt x="4341" y="2020"/>
                  </a:cubicBezTo>
                  <a:cubicBezTo>
                    <a:pt x="4212" y="1928"/>
                    <a:pt x="4090" y="1825"/>
                    <a:pt x="3966" y="1727"/>
                  </a:cubicBezTo>
                  <a:cubicBezTo>
                    <a:pt x="3877" y="1654"/>
                    <a:pt x="3785" y="1585"/>
                    <a:pt x="3692" y="1515"/>
                  </a:cubicBezTo>
                  <a:cubicBezTo>
                    <a:pt x="3596" y="1442"/>
                    <a:pt x="3505" y="1366"/>
                    <a:pt x="3415" y="1289"/>
                  </a:cubicBezTo>
                  <a:cubicBezTo>
                    <a:pt x="3335" y="1218"/>
                    <a:pt x="3249" y="1147"/>
                    <a:pt x="3176" y="1067"/>
                  </a:cubicBezTo>
                  <a:cubicBezTo>
                    <a:pt x="3100" y="986"/>
                    <a:pt x="3039" y="895"/>
                    <a:pt x="2980" y="803"/>
                  </a:cubicBezTo>
                  <a:cubicBezTo>
                    <a:pt x="2932" y="729"/>
                    <a:pt x="2881" y="658"/>
                    <a:pt x="2832" y="583"/>
                  </a:cubicBezTo>
                  <a:cubicBezTo>
                    <a:pt x="2793" y="522"/>
                    <a:pt x="2758" y="456"/>
                    <a:pt x="2726" y="390"/>
                  </a:cubicBezTo>
                  <a:cubicBezTo>
                    <a:pt x="2685" y="307"/>
                    <a:pt x="2647" y="221"/>
                    <a:pt x="2619" y="135"/>
                  </a:cubicBezTo>
                  <a:cubicBezTo>
                    <a:pt x="2603" y="89"/>
                    <a:pt x="2592" y="45"/>
                    <a:pt x="25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57"/>
            <p:cNvSpPr/>
            <p:nvPr/>
          </p:nvSpPr>
          <p:spPr>
            <a:xfrm>
              <a:off x="5681100" y="3469600"/>
              <a:ext cx="143000" cy="49925"/>
            </a:xfrm>
            <a:custGeom>
              <a:avLst/>
              <a:gdLst/>
              <a:ahLst/>
              <a:cxnLst/>
              <a:rect l="l" t="t" r="r" b="b"/>
              <a:pathLst>
                <a:path w="5720" h="1997" extrusionOk="0">
                  <a:moveTo>
                    <a:pt x="5623" y="1"/>
                  </a:moveTo>
                  <a:cubicBezTo>
                    <a:pt x="5619" y="1"/>
                    <a:pt x="5615" y="1"/>
                    <a:pt x="5610" y="2"/>
                  </a:cubicBezTo>
                  <a:cubicBezTo>
                    <a:pt x="5547" y="8"/>
                    <a:pt x="5484" y="25"/>
                    <a:pt x="5422" y="38"/>
                  </a:cubicBezTo>
                  <a:cubicBezTo>
                    <a:pt x="5363" y="50"/>
                    <a:pt x="5303" y="58"/>
                    <a:pt x="5243" y="67"/>
                  </a:cubicBezTo>
                  <a:cubicBezTo>
                    <a:pt x="5110" y="85"/>
                    <a:pt x="4981" y="121"/>
                    <a:pt x="4848" y="141"/>
                  </a:cubicBezTo>
                  <a:cubicBezTo>
                    <a:pt x="4716" y="159"/>
                    <a:pt x="4582" y="178"/>
                    <a:pt x="4449" y="199"/>
                  </a:cubicBezTo>
                  <a:cubicBezTo>
                    <a:pt x="4381" y="209"/>
                    <a:pt x="4313" y="220"/>
                    <a:pt x="4244" y="230"/>
                  </a:cubicBezTo>
                  <a:cubicBezTo>
                    <a:pt x="4169" y="241"/>
                    <a:pt x="4092" y="250"/>
                    <a:pt x="4016" y="261"/>
                  </a:cubicBezTo>
                  <a:cubicBezTo>
                    <a:pt x="3948" y="271"/>
                    <a:pt x="3878" y="281"/>
                    <a:pt x="3809" y="292"/>
                  </a:cubicBezTo>
                  <a:cubicBezTo>
                    <a:pt x="3733" y="302"/>
                    <a:pt x="3656" y="310"/>
                    <a:pt x="3578" y="321"/>
                  </a:cubicBezTo>
                  <a:cubicBezTo>
                    <a:pt x="3492" y="331"/>
                    <a:pt x="3405" y="340"/>
                    <a:pt x="3318" y="349"/>
                  </a:cubicBezTo>
                  <a:cubicBezTo>
                    <a:pt x="3232" y="360"/>
                    <a:pt x="3143" y="371"/>
                    <a:pt x="3056" y="380"/>
                  </a:cubicBezTo>
                  <a:cubicBezTo>
                    <a:pt x="2853" y="398"/>
                    <a:pt x="2646" y="401"/>
                    <a:pt x="2440" y="405"/>
                  </a:cubicBezTo>
                  <a:cubicBezTo>
                    <a:pt x="2393" y="406"/>
                    <a:pt x="2345" y="406"/>
                    <a:pt x="2298" y="406"/>
                  </a:cubicBezTo>
                  <a:cubicBezTo>
                    <a:pt x="2251" y="406"/>
                    <a:pt x="2204" y="406"/>
                    <a:pt x="2156" y="406"/>
                  </a:cubicBezTo>
                  <a:cubicBezTo>
                    <a:pt x="2099" y="406"/>
                    <a:pt x="2042" y="407"/>
                    <a:pt x="1985" y="407"/>
                  </a:cubicBezTo>
                  <a:cubicBezTo>
                    <a:pt x="1943" y="407"/>
                    <a:pt x="1900" y="407"/>
                    <a:pt x="1858" y="405"/>
                  </a:cubicBezTo>
                  <a:cubicBezTo>
                    <a:pt x="1783" y="402"/>
                    <a:pt x="1709" y="397"/>
                    <a:pt x="1635" y="397"/>
                  </a:cubicBezTo>
                  <a:cubicBezTo>
                    <a:pt x="1585" y="397"/>
                    <a:pt x="1534" y="399"/>
                    <a:pt x="1484" y="399"/>
                  </a:cubicBezTo>
                  <a:cubicBezTo>
                    <a:pt x="1467" y="399"/>
                    <a:pt x="1451" y="398"/>
                    <a:pt x="1434" y="398"/>
                  </a:cubicBezTo>
                  <a:cubicBezTo>
                    <a:pt x="1338" y="393"/>
                    <a:pt x="1244" y="375"/>
                    <a:pt x="1150" y="361"/>
                  </a:cubicBezTo>
                  <a:cubicBezTo>
                    <a:pt x="1054" y="345"/>
                    <a:pt x="957" y="334"/>
                    <a:pt x="862" y="317"/>
                  </a:cubicBezTo>
                  <a:cubicBezTo>
                    <a:pt x="733" y="294"/>
                    <a:pt x="605" y="267"/>
                    <a:pt x="476" y="236"/>
                  </a:cubicBezTo>
                  <a:cubicBezTo>
                    <a:pt x="409" y="219"/>
                    <a:pt x="341" y="202"/>
                    <a:pt x="274" y="188"/>
                  </a:cubicBezTo>
                  <a:cubicBezTo>
                    <a:pt x="222" y="176"/>
                    <a:pt x="170" y="169"/>
                    <a:pt x="119" y="155"/>
                  </a:cubicBezTo>
                  <a:cubicBezTo>
                    <a:pt x="112" y="154"/>
                    <a:pt x="106" y="153"/>
                    <a:pt x="99" y="153"/>
                  </a:cubicBezTo>
                  <a:cubicBezTo>
                    <a:pt x="59" y="153"/>
                    <a:pt x="21" y="181"/>
                    <a:pt x="12" y="220"/>
                  </a:cubicBezTo>
                  <a:cubicBezTo>
                    <a:pt x="0" y="268"/>
                    <a:pt x="30" y="315"/>
                    <a:pt x="77" y="328"/>
                  </a:cubicBezTo>
                  <a:cubicBezTo>
                    <a:pt x="100" y="334"/>
                    <a:pt x="126" y="339"/>
                    <a:pt x="152" y="345"/>
                  </a:cubicBezTo>
                  <a:cubicBezTo>
                    <a:pt x="159" y="352"/>
                    <a:pt x="165" y="357"/>
                    <a:pt x="173" y="361"/>
                  </a:cubicBezTo>
                  <a:cubicBezTo>
                    <a:pt x="197" y="376"/>
                    <a:pt x="223" y="391"/>
                    <a:pt x="249" y="405"/>
                  </a:cubicBezTo>
                  <a:cubicBezTo>
                    <a:pt x="271" y="418"/>
                    <a:pt x="296" y="427"/>
                    <a:pt x="319" y="437"/>
                  </a:cubicBezTo>
                  <a:cubicBezTo>
                    <a:pt x="363" y="458"/>
                    <a:pt x="404" y="483"/>
                    <a:pt x="448" y="504"/>
                  </a:cubicBezTo>
                  <a:cubicBezTo>
                    <a:pt x="493" y="526"/>
                    <a:pt x="537" y="550"/>
                    <a:pt x="579" y="575"/>
                  </a:cubicBezTo>
                  <a:cubicBezTo>
                    <a:pt x="627" y="604"/>
                    <a:pt x="675" y="634"/>
                    <a:pt x="724" y="662"/>
                  </a:cubicBezTo>
                  <a:cubicBezTo>
                    <a:pt x="773" y="690"/>
                    <a:pt x="822" y="717"/>
                    <a:pt x="869" y="747"/>
                  </a:cubicBezTo>
                  <a:cubicBezTo>
                    <a:pt x="869" y="747"/>
                    <a:pt x="871" y="747"/>
                    <a:pt x="871" y="748"/>
                  </a:cubicBezTo>
                  <a:cubicBezTo>
                    <a:pt x="914" y="776"/>
                    <a:pt x="952" y="804"/>
                    <a:pt x="991" y="834"/>
                  </a:cubicBezTo>
                  <a:cubicBezTo>
                    <a:pt x="1036" y="875"/>
                    <a:pt x="1081" y="915"/>
                    <a:pt x="1127" y="953"/>
                  </a:cubicBezTo>
                  <a:cubicBezTo>
                    <a:pt x="1197" y="1011"/>
                    <a:pt x="1265" y="1073"/>
                    <a:pt x="1334" y="1133"/>
                  </a:cubicBezTo>
                  <a:cubicBezTo>
                    <a:pt x="1369" y="1163"/>
                    <a:pt x="1404" y="1194"/>
                    <a:pt x="1437" y="1227"/>
                  </a:cubicBezTo>
                  <a:cubicBezTo>
                    <a:pt x="1468" y="1258"/>
                    <a:pt x="1498" y="1290"/>
                    <a:pt x="1529" y="1321"/>
                  </a:cubicBezTo>
                  <a:cubicBezTo>
                    <a:pt x="1587" y="1379"/>
                    <a:pt x="1647" y="1433"/>
                    <a:pt x="1707" y="1489"/>
                  </a:cubicBezTo>
                  <a:cubicBezTo>
                    <a:pt x="1740" y="1521"/>
                    <a:pt x="1775" y="1552"/>
                    <a:pt x="1810" y="1582"/>
                  </a:cubicBezTo>
                  <a:cubicBezTo>
                    <a:pt x="1841" y="1608"/>
                    <a:pt x="1872" y="1634"/>
                    <a:pt x="1901" y="1663"/>
                  </a:cubicBezTo>
                  <a:cubicBezTo>
                    <a:pt x="1957" y="1717"/>
                    <a:pt x="2010" y="1774"/>
                    <a:pt x="2064" y="1829"/>
                  </a:cubicBezTo>
                  <a:cubicBezTo>
                    <a:pt x="2066" y="1831"/>
                    <a:pt x="2068" y="1835"/>
                    <a:pt x="2071" y="1836"/>
                  </a:cubicBezTo>
                  <a:cubicBezTo>
                    <a:pt x="2051" y="1852"/>
                    <a:pt x="2040" y="1877"/>
                    <a:pt x="2041" y="1904"/>
                  </a:cubicBezTo>
                  <a:cubicBezTo>
                    <a:pt x="2043" y="1933"/>
                    <a:pt x="2054" y="1959"/>
                    <a:pt x="2077" y="1976"/>
                  </a:cubicBezTo>
                  <a:cubicBezTo>
                    <a:pt x="2101" y="1993"/>
                    <a:pt x="2131" y="1996"/>
                    <a:pt x="2162" y="1996"/>
                  </a:cubicBezTo>
                  <a:cubicBezTo>
                    <a:pt x="2175" y="1996"/>
                    <a:pt x="2187" y="1996"/>
                    <a:pt x="2200" y="1995"/>
                  </a:cubicBezTo>
                  <a:cubicBezTo>
                    <a:pt x="2239" y="1994"/>
                    <a:pt x="2279" y="1994"/>
                    <a:pt x="2318" y="1994"/>
                  </a:cubicBezTo>
                  <a:cubicBezTo>
                    <a:pt x="2372" y="1994"/>
                    <a:pt x="2426" y="1995"/>
                    <a:pt x="2480" y="1995"/>
                  </a:cubicBezTo>
                  <a:cubicBezTo>
                    <a:pt x="2497" y="1995"/>
                    <a:pt x="2514" y="1995"/>
                    <a:pt x="2531" y="1994"/>
                  </a:cubicBezTo>
                  <a:lnTo>
                    <a:pt x="2581" y="1994"/>
                  </a:lnTo>
                  <a:cubicBezTo>
                    <a:pt x="2619" y="1992"/>
                    <a:pt x="2657" y="1991"/>
                    <a:pt x="2695" y="1987"/>
                  </a:cubicBezTo>
                  <a:cubicBezTo>
                    <a:pt x="2732" y="1985"/>
                    <a:pt x="2770" y="1981"/>
                    <a:pt x="2807" y="1978"/>
                  </a:cubicBezTo>
                  <a:cubicBezTo>
                    <a:pt x="2845" y="1974"/>
                    <a:pt x="2884" y="1969"/>
                    <a:pt x="2921" y="1960"/>
                  </a:cubicBezTo>
                  <a:cubicBezTo>
                    <a:pt x="2926" y="1959"/>
                    <a:pt x="2931" y="1959"/>
                    <a:pt x="2936" y="1958"/>
                  </a:cubicBezTo>
                  <a:cubicBezTo>
                    <a:pt x="2992" y="1948"/>
                    <a:pt x="3047" y="1936"/>
                    <a:pt x="3104" y="1926"/>
                  </a:cubicBezTo>
                  <a:cubicBezTo>
                    <a:pt x="3123" y="1922"/>
                    <a:pt x="3143" y="1919"/>
                    <a:pt x="3162" y="1916"/>
                  </a:cubicBezTo>
                  <a:cubicBezTo>
                    <a:pt x="3210" y="1906"/>
                    <a:pt x="3243" y="1864"/>
                    <a:pt x="3236" y="1814"/>
                  </a:cubicBezTo>
                  <a:cubicBezTo>
                    <a:pt x="3235" y="1809"/>
                    <a:pt x="3233" y="1803"/>
                    <a:pt x="3231" y="1797"/>
                  </a:cubicBezTo>
                  <a:cubicBezTo>
                    <a:pt x="3236" y="1792"/>
                    <a:pt x="3240" y="1787"/>
                    <a:pt x="3243" y="1780"/>
                  </a:cubicBezTo>
                  <a:cubicBezTo>
                    <a:pt x="3247" y="1774"/>
                    <a:pt x="3250" y="1766"/>
                    <a:pt x="3251" y="1759"/>
                  </a:cubicBezTo>
                  <a:lnTo>
                    <a:pt x="3251" y="1761"/>
                  </a:lnTo>
                  <a:cubicBezTo>
                    <a:pt x="3251" y="1759"/>
                    <a:pt x="3252" y="1759"/>
                    <a:pt x="3251" y="1758"/>
                  </a:cubicBezTo>
                  <a:cubicBezTo>
                    <a:pt x="3255" y="1753"/>
                    <a:pt x="3258" y="1747"/>
                    <a:pt x="3261" y="1741"/>
                  </a:cubicBezTo>
                  <a:cubicBezTo>
                    <a:pt x="3287" y="1704"/>
                    <a:pt x="3312" y="1669"/>
                    <a:pt x="3335" y="1630"/>
                  </a:cubicBezTo>
                  <a:cubicBezTo>
                    <a:pt x="3361" y="1589"/>
                    <a:pt x="3385" y="1547"/>
                    <a:pt x="3411" y="1504"/>
                  </a:cubicBezTo>
                  <a:cubicBezTo>
                    <a:pt x="3411" y="1503"/>
                    <a:pt x="3412" y="1503"/>
                    <a:pt x="3412" y="1503"/>
                  </a:cubicBezTo>
                  <a:cubicBezTo>
                    <a:pt x="3428" y="1479"/>
                    <a:pt x="3444" y="1459"/>
                    <a:pt x="3462" y="1437"/>
                  </a:cubicBezTo>
                  <a:cubicBezTo>
                    <a:pt x="3489" y="1406"/>
                    <a:pt x="3516" y="1377"/>
                    <a:pt x="3547" y="1349"/>
                  </a:cubicBezTo>
                  <a:cubicBezTo>
                    <a:pt x="3638" y="1268"/>
                    <a:pt x="3723" y="1181"/>
                    <a:pt x="3808" y="1097"/>
                  </a:cubicBezTo>
                  <a:cubicBezTo>
                    <a:pt x="3892" y="1013"/>
                    <a:pt x="3969" y="921"/>
                    <a:pt x="4056" y="840"/>
                  </a:cubicBezTo>
                  <a:cubicBezTo>
                    <a:pt x="4094" y="805"/>
                    <a:pt x="4134" y="774"/>
                    <a:pt x="4175" y="743"/>
                  </a:cubicBezTo>
                  <a:cubicBezTo>
                    <a:pt x="4211" y="719"/>
                    <a:pt x="4249" y="695"/>
                    <a:pt x="4289" y="674"/>
                  </a:cubicBezTo>
                  <a:cubicBezTo>
                    <a:pt x="4330" y="654"/>
                    <a:pt x="4368" y="633"/>
                    <a:pt x="4408" y="614"/>
                  </a:cubicBezTo>
                  <a:cubicBezTo>
                    <a:pt x="4448" y="593"/>
                    <a:pt x="4486" y="570"/>
                    <a:pt x="4526" y="549"/>
                  </a:cubicBezTo>
                  <a:cubicBezTo>
                    <a:pt x="4554" y="534"/>
                    <a:pt x="4584" y="520"/>
                    <a:pt x="4615" y="508"/>
                  </a:cubicBezTo>
                  <a:cubicBezTo>
                    <a:pt x="4697" y="478"/>
                    <a:pt x="4781" y="454"/>
                    <a:pt x="4865" y="430"/>
                  </a:cubicBezTo>
                  <a:cubicBezTo>
                    <a:pt x="4901" y="420"/>
                    <a:pt x="4934" y="407"/>
                    <a:pt x="4969" y="395"/>
                  </a:cubicBezTo>
                  <a:cubicBezTo>
                    <a:pt x="4987" y="389"/>
                    <a:pt x="5006" y="381"/>
                    <a:pt x="5021" y="373"/>
                  </a:cubicBezTo>
                  <a:cubicBezTo>
                    <a:pt x="5053" y="355"/>
                    <a:pt x="5067" y="316"/>
                    <a:pt x="5061" y="279"/>
                  </a:cubicBezTo>
                  <a:cubicBezTo>
                    <a:pt x="5136" y="264"/>
                    <a:pt x="5209" y="249"/>
                    <a:pt x="5284" y="238"/>
                  </a:cubicBezTo>
                  <a:cubicBezTo>
                    <a:pt x="5342" y="231"/>
                    <a:pt x="5402" y="221"/>
                    <a:pt x="5460" y="210"/>
                  </a:cubicBezTo>
                  <a:cubicBezTo>
                    <a:pt x="5518" y="197"/>
                    <a:pt x="5579" y="180"/>
                    <a:pt x="5640" y="175"/>
                  </a:cubicBezTo>
                  <a:cubicBezTo>
                    <a:pt x="5688" y="170"/>
                    <a:pt x="5720" y="118"/>
                    <a:pt x="5712" y="73"/>
                  </a:cubicBezTo>
                  <a:cubicBezTo>
                    <a:pt x="5704" y="29"/>
                    <a:pt x="5666" y="1"/>
                    <a:pt x="5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57"/>
            <p:cNvSpPr/>
            <p:nvPr/>
          </p:nvSpPr>
          <p:spPr>
            <a:xfrm>
              <a:off x="5747800" y="3465050"/>
              <a:ext cx="4475" cy="4450"/>
            </a:xfrm>
            <a:custGeom>
              <a:avLst/>
              <a:gdLst/>
              <a:ahLst/>
              <a:cxnLst/>
              <a:rect l="l" t="t" r="r" b="b"/>
              <a:pathLst>
                <a:path w="179" h="178" extrusionOk="0">
                  <a:moveTo>
                    <a:pt x="90" y="1"/>
                  </a:moveTo>
                  <a:cubicBezTo>
                    <a:pt x="89" y="1"/>
                    <a:pt x="88" y="1"/>
                    <a:pt x="88" y="1"/>
                  </a:cubicBezTo>
                  <a:cubicBezTo>
                    <a:pt x="38" y="2"/>
                    <a:pt x="0" y="43"/>
                    <a:pt x="1" y="92"/>
                  </a:cubicBezTo>
                  <a:cubicBezTo>
                    <a:pt x="1" y="138"/>
                    <a:pt x="40" y="178"/>
                    <a:pt x="88" y="178"/>
                  </a:cubicBezTo>
                  <a:cubicBezTo>
                    <a:pt x="89" y="178"/>
                    <a:pt x="91" y="178"/>
                    <a:pt x="92" y="177"/>
                  </a:cubicBezTo>
                  <a:cubicBezTo>
                    <a:pt x="140" y="176"/>
                    <a:pt x="179" y="135"/>
                    <a:pt x="178" y="88"/>
                  </a:cubicBezTo>
                  <a:cubicBezTo>
                    <a:pt x="177" y="40"/>
                    <a:pt x="136" y="1"/>
                    <a:pt x="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57"/>
            <p:cNvSpPr/>
            <p:nvPr/>
          </p:nvSpPr>
          <p:spPr>
            <a:xfrm>
              <a:off x="5755375" y="3464400"/>
              <a:ext cx="4500" cy="4425"/>
            </a:xfrm>
            <a:custGeom>
              <a:avLst/>
              <a:gdLst/>
              <a:ahLst/>
              <a:cxnLst/>
              <a:rect l="l" t="t" r="r" b="b"/>
              <a:pathLst>
                <a:path w="180" h="177" extrusionOk="0">
                  <a:moveTo>
                    <a:pt x="90" y="0"/>
                  </a:moveTo>
                  <a:cubicBezTo>
                    <a:pt x="89" y="0"/>
                    <a:pt x="89" y="0"/>
                    <a:pt x="88" y="0"/>
                  </a:cubicBezTo>
                  <a:cubicBezTo>
                    <a:pt x="39" y="1"/>
                    <a:pt x="0" y="42"/>
                    <a:pt x="2" y="91"/>
                  </a:cubicBezTo>
                  <a:cubicBezTo>
                    <a:pt x="3" y="139"/>
                    <a:pt x="43" y="177"/>
                    <a:pt x="89" y="177"/>
                  </a:cubicBezTo>
                  <a:cubicBezTo>
                    <a:pt x="90" y="177"/>
                    <a:pt x="91"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57"/>
            <p:cNvSpPr/>
            <p:nvPr/>
          </p:nvSpPr>
          <p:spPr>
            <a:xfrm>
              <a:off x="5750475" y="3458725"/>
              <a:ext cx="4475" cy="4425"/>
            </a:xfrm>
            <a:custGeom>
              <a:avLst/>
              <a:gdLst/>
              <a:ahLst/>
              <a:cxnLst/>
              <a:rect l="l" t="t" r="r" b="b"/>
              <a:pathLst>
                <a:path w="179" h="177" extrusionOk="0">
                  <a:moveTo>
                    <a:pt x="90" y="0"/>
                  </a:moveTo>
                  <a:cubicBezTo>
                    <a:pt x="89" y="0"/>
                    <a:pt x="89" y="0"/>
                    <a:pt x="88" y="0"/>
                  </a:cubicBezTo>
                  <a:cubicBezTo>
                    <a:pt x="39" y="1"/>
                    <a:pt x="0" y="42"/>
                    <a:pt x="1" y="91"/>
                  </a:cubicBezTo>
                  <a:cubicBezTo>
                    <a:pt x="2" y="138"/>
                    <a:pt x="42" y="177"/>
                    <a:pt x="88" y="177"/>
                  </a:cubicBezTo>
                  <a:cubicBezTo>
                    <a:pt x="89" y="177"/>
                    <a:pt x="90"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57"/>
            <p:cNvSpPr/>
            <p:nvPr/>
          </p:nvSpPr>
          <p:spPr>
            <a:xfrm>
              <a:off x="5715150" y="3470650"/>
              <a:ext cx="4525" cy="4450"/>
            </a:xfrm>
            <a:custGeom>
              <a:avLst/>
              <a:gdLst/>
              <a:ahLst/>
              <a:cxnLst/>
              <a:rect l="l" t="t" r="r" b="b"/>
              <a:pathLst>
                <a:path w="181" h="178" extrusionOk="0">
                  <a:moveTo>
                    <a:pt x="92" y="1"/>
                  </a:moveTo>
                  <a:cubicBezTo>
                    <a:pt x="91" y="1"/>
                    <a:pt x="90" y="1"/>
                    <a:pt x="88" y="1"/>
                  </a:cubicBezTo>
                  <a:cubicBezTo>
                    <a:pt x="39" y="2"/>
                    <a:pt x="1" y="43"/>
                    <a:pt x="2" y="91"/>
                  </a:cubicBezTo>
                  <a:cubicBezTo>
                    <a:pt x="2" y="138"/>
                    <a:pt x="42" y="177"/>
                    <a:pt x="91" y="177"/>
                  </a:cubicBezTo>
                  <a:cubicBezTo>
                    <a:pt x="91" y="177"/>
                    <a:pt x="92" y="177"/>
                    <a:pt x="92" y="177"/>
                  </a:cubicBezTo>
                  <a:cubicBezTo>
                    <a:pt x="141" y="176"/>
                    <a:pt x="180" y="135"/>
                    <a:pt x="178" y="87"/>
                  </a:cubicBezTo>
                  <a:cubicBezTo>
                    <a:pt x="177" y="39"/>
                    <a:pt x="138"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7"/>
            <p:cNvSpPr/>
            <p:nvPr/>
          </p:nvSpPr>
          <p:spPr>
            <a:xfrm>
              <a:off x="5788875" y="3463475"/>
              <a:ext cx="4500" cy="4425"/>
            </a:xfrm>
            <a:custGeom>
              <a:avLst/>
              <a:gdLst/>
              <a:ahLst/>
              <a:cxnLst/>
              <a:rect l="l" t="t" r="r" b="b"/>
              <a:pathLst>
                <a:path w="180" h="177" extrusionOk="0">
                  <a:moveTo>
                    <a:pt x="90" y="0"/>
                  </a:moveTo>
                  <a:cubicBezTo>
                    <a:pt x="89" y="0"/>
                    <a:pt x="88" y="0"/>
                    <a:pt x="88" y="0"/>
                  </a:cubicBezTo>
                  <a:cubicBezTo>
                    <a:pt x="39" y="1"/>
                    <a:pt x="0" y="42"/>
                    <a:pt x="2" y="90"/>
                  </a:cubicBezTo>
                  <a:cubicBezTo>
                    <a:pt x="2" y="139"/>
                    <a:pt x="42" y="177"/>
                    <a:pt x="90" y="177"/>
                  </a:cubicBezTo>
                  <a:cubicBezTo>
                    <a:pt x="91" y="177"/>
                    <a:pt x="91" y="177"/>
                    <a:pt x="92" y="176"/>
                  </a:cubicBezTo>
                  <a:cubicBezTo>
                    <a:pt x="141" y="175"/>
                    <a:pt x="180" y="134"/>
                    <a:pt x="179" y="86"/>
                  </a:cubicBezTo>
                  <a:cubicBezTo>
                    <a:pt x="178"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7"/>
            <p:cNvSpPr/>
            <p:nvPr/>
          </p:nvSpPr>
          <p:spPr>
            <a:xfrm>
              <a:off x="5729075" y="3403625"/>
              <a:ext cx="47000" cy="43825"/>
            </a:xfrm>
            <a:custGeom>
              <a:avLst/>
              <a:gdLst/>
              <a:ahLst/>
              <a:cxnLst/>
              <a:rect l="l" t="t" r="r" b="b"/>
              <a:pathLst>
                <a:path w="1880" h="1753" extrusionOk="0">
                  <a:moveTo>
                    <a:pt x="1105" y="735"/>
                  </a:moveTo>
                  <a:cubicBezTo>
                    <a:pt x="1105" y="735"/>
                    <a:pt x="1105" y="735"/>
                    <a:pt x="1105" y="735"/>
                  </a:cubicBezTo>
                  <a:lnTo>
                    <a:pt x="1105" y="735"/>
                  </a:lnTo>
                  <a:cubicBezTo>
                    <a:pt x="1105" y="735"/>
                    <a:pt x="1105" y="735"/>
                    <a:pt x="1105" y="735"/>
                  </a:cubicBezTo>
                  <a:close/>
                  <a:moveTo>
                    <a:pt x="708" y="0"/>
                  </a:moveTo>
                  <a:cubicBezTo>
                    <a:pt x="698" y="0"/>
                    <a:pt x="688" y="2"/>
                    <a:pt x="678" y="6"/>
                  </a:cubicBezTo>
                  <a:cubicBezTo>
                    <a:pt x="648" y="17"/>
                    <a:pt x="627" y="43"/>
                    <a:pt x="621" y="74"/>
                  </a:cubicBezTo>
                  <a:cubicBezTo>
                    <a:pt x="617" y="92"/>
                    <a:pt x="616" y="107"/>
                    <a:pt x="615" y="124"/>
                  </a:cubicBezTo>
                  <a:lnTo>
                    <a:pt x="615" y="123"/>
                  </a:lnTo>
                  <a:cubicBezTo>
                    <a:pt x="602" y="227"/>
                    <a:pt x="584" y="329"/>
                    <a:pt x="562" y="430"/>
                  </a:cubicBezTo>
                  <a:cubicBezTo>
                    <a:pt x="543" y="508"/>
                    <a:pt x="522" y="585"/>
                    <a:pt x="498" y="662"/>
                  </a:cubicBezTo>
                  <a:cubicBezTo>
                    <a:pt x="496" y="672"/>
                    <a:pt x="493" y="681"/>
                    <a:pt x="489" y="690"/>
                  </a:cubicBezTo>
                  <a:cubicBezTo>
                    <a:pt x="468" y="697"/>
                    <a:pt x="452" y="713"/>
                    <a:pt x="443" y="734"/>
                  </a:cubicBezTo>
                  <a:cubicBezTo>
                    <a:pt x="430" y="760"/>
                    <a:pt x="433" y="791"/>
                    <a:pt x="446" y="816"/>
                  </a:cubicBezTo>
                  <a:cubicBezTo>
                    <a:pt x="437" y="836"/>
                    <a:pt x="430" y="858"/>
                    <a:pt x="423" y="879"/>
                  </a:cubicBezTo>
                  <a:lnTo>
                    <a:pt x="423" y="879"/>
                  </a:lnTo>
                  <a:cubicBezTo>
                    <a:pt x="413" y="904"/>
                    <a:pt x="401" y="927"/>
                    <a:pt x="389" y="950"/>
                  </a:cubicBezTo>
                  <a:cubicBezTo>
                    <a:pt x="367" y="987"/>
                    <a:pt x="342" y="1024"/>
                    <a:pt x="317" y="1060"/>
                  </a:cubicBezTo>
                  <a:cubicBezTo>
                    <a:pt x="297" y="1085"/>
                    <a:pt x="281" y="1114"/>
                    <a:pt x="266" y="1143"/>
                  </a:cubicBezTo>
                  <a:cubicBezTo>
                    <a:pt x="243" y="1193"/>
                    <a:pt x="225" y="1244"/>
                    <a:pt x="199" y="1293"/>
                  </a:cubicBezTo>
                  <a:cubicBezTo>
                    <a:pt x="192" y="1305"/>
                    <a:pt x="185" y="1317"/>
                    <a:pt x="177" y="1327"/>
                  </a:cubicBezTo>
                  <a:cubicBezTo>
                    <a:pt x="163" y="1343"/>
                    <a:pt x="151" y="1361"/>
                    <a:pt x="136" y="1378"/>
                  </a:cubicBezTo>
                  <a:cubicBezTo>
                    <a:pt x="125" y="1393"/>
                    <a:pt x="112" y="1405"/>
                    <a:pt x="105" y="1422"/>
                  </a:cubicBezTo>
                  <a:cubicBezTo>
                    <a:pt x="104" y="1425"/>
                    <a:pt x="102" y="1429"/>
                    <a:pt x="101" y="1431"/>
                  </a:cubicBezTo>
                  <a:cubicBezTo>
                    <a:pt x="75" y="1436"/>
                    <a:pt x="50" y="1455"/>
                    <a:pt x="39" y="1480"/>
                  </a:cubicBezTo>
                  <a:cubicBezTo>
                    <a:pt x="18" y="1523"/>
                    <a:pt x="42" y="1585"/>
                    <a:pt x="91" y="1596"/>
                  </a:cubicBezTo>
                  <a:cubicBezTo>
                    <a:pt x="95" y="1598"/>
                    <a:pt x="99" y="1599"/>
                    <a:pt x="102" y="1599"/>
                  </a:cubicBezTo>
                  <a:cubicBezTo>
                    <a:pt x="126" y="1606"/>
                    <a:pt x="147" y="1612"/>
                    <a:pt x="171" y="1619"/>
                  </a:cubicBezTo>
                  <a:cubicBezTo>
                    <a:pt x="157" y="1619"/>
                    <a:pt x="143" y="1620"/>
                    <a:pt x="130" y="1621"/>
                  </a:cubicBezTo>
                  <a:cubicBezTo>
                    <a:pt x="123" y="1610"/>
                    <a:pt x="112" y="1601"/>
                    <a:pt x="99" y="1599"/>
                  </a:cubicBezTo>
                  <a:cubicBezTo>
                    <a:pt x="93" y="1598"/>
                    <a:pt x="87" y="1598"/>
                    <a:pt x="82" y="1598"/>
                  </a:cubicBezTo>
                  <a:cubicBezTo>
                    <a:pt x="65" y="1598"/>
                    <a:pt x="50" y="1602"/>
                    <a:pt x="35" y="1612"/>
                  </a:cubicBezTo>
                  <a:cubicBezTo>
                    <a:pt x="24" y="1620"/>
                    <a:pt x="13" y="1630"/>
                    <a:pt x="8" y="1643"/>
                  </a:cubicBezTo>
                  <a:cubicBezTo>
                    <a:pt x="1" y="1662"/>
                    <a:pt x="4" y="1683"/>
                    <a:pt x="19" y="1697"/>
                  </a:cubicBezTo>
                  <a:cubicBezTo>
                    <a:pt x="34" y="1709"/>
                    <a:pt x="55" y="1712"/>
                    <a:pt x="71" y="1717"/>
                  </a:cubicBezTo>
                  <a:cubicBezTo>
                    <a:pt x="86" y="1720"/>
                    <a:pt x="100" y="1723"/>
                    <a:pt x="114" y="1725"/>
                  </a:cubicBezTo>
                  <a:cubicBezTo>
                    <a:pt x="188" y="1736"/>
                    <a:pt x="262" y="1744"/>
                    <a:pt x="337" y="1746"/>
                  </a:cubicBezTo>
                  <a:cubicBezTo>
                    <a:pt x="412" y="1750"/>
                    <a:pt x="487" y="1752"/>
                    <a:pt x="563" y="1752"/>
                  </a:cubicBezTo>
                  <a:cubicBezTo>
                    <a:pt x="591" y="1752"/>
                    <a:pt x="620" y="1752"/>
                    <a:pt x="648" y="1751"/>
                  </a:cubicBezTo>
                  <a:cubicBezTo>
                    <a:pt x="705" y="1750"/>
                    <a:pt x="762" y="1748"/>
                    <a:pt x="819" y="1743"/>
                  </a:cubicBezTo>
                  <a:cubicBezTo>
                    <a:pt x="901" y="1736"/>
                    <a:pt x="981" y="1727"/>
                    <a:pt x="1061" y="1718"/>
                  </a:cubicBezTo>
                  <a:cubicBezTo>
                    <a:pt x="1137" y="1709"/>
                    <a:pt x="1210" y="1692"/>
                    <a:pt x="1287" y="1679"/>
                  </a:cubicBezTo>
                  <a:cubicBezTo>
                    <a:pt x="1337" y="1672"/>
                    <a:pt x="1389" y="1665"/>
                    <a:pt x="1438" y="1653"/>
                  </a:cubicBezTo>
                  <a:cubicBezTo>
                    <a:pt x="1492" y="1642"/>
                    <a:pt x="1544" y="1630"/>
                    <a:pt x="1596" y="1621"/>
                  </a:cubicBezTo>
                  <a:lnTo>
                    <a:pt x="1596" y="1621"/>
                  </a:lnTo>
                  <a:cubicBezTo>
                    <a:pt x="1592" y="1622"/>
                    <a:pt x="1588" y="1622"/>
                    <a:pt x="1585" y="1624"/>
                  </a:cubicBezTo>
                  <a:cubicBezTo>
                    <a:pt x="1635" y="1616"/>
                    <a:pt x="1688" y="1609"/>
                    <a:pt x="1736" y="1594"/>
                  </a:cubicBezTo>
                  <a:cubicBezTo>
                    <a:pt x="1746" y="1591"/>
                    <a:pt x="1753" y="1588"/>
                    <a:pt x="1763" y="1583"/>
                  </a:cubicBezTo>
                  <a:cubicBezTo>
                    <a:pt x="1774" y="1583"/>
                    <a:pt x="1786" y="1583"/>
                    <a:pt x="1798" y="1580"/>
                  </a:cubicBezTo>
                  <a:cubicBezTo>
                    <a:pt x="1820" y="1576"/>
                    <a:pt x="1841" y="1567"/>
                    <a:pt x="1856" y="1549"/>
                  </a:cubicBezTo>
                  <a:cubicBezTo>
                    <a:pt x="1872" y="1531"/>
                    <a:pt x="1879" y="1507"/>
                    <a:pt x="1877" y="1483"/>
                  </a:cubicBezTo>
                  <a:cubicBezTo>
                    <a:pt x="1870" y="1444"/>
                    <a:pt x="1832" y="1406"/>
                    <a:pt x="1790" y="1406"/>
                  </a:cubicBezTo>
                  <a:cubicBezTo>
                    <a:pt x="1786" y="1406"/>
                    <a:pt x="1782" y="1407"/>
                    <a:pt x="1778" y="1407"/>
                  </a:cubicBezTo>
                  <a:cubicBezTo>
                    <a:pt x="1766" y="1408"/>
                    <a:pt x="1752" y="1410"/>
                    <a:pt x="1740" y="1410"/>
                  </a:cubicBezTo>
                  <a:cubicBezTo>
                    <a:pt x="1724" y="1389"/>
                    <a:pt x="1703" y="1374"/>
                    <a:pt x="1680" y="1361"/>
                  </a:cubicBezTo>
                  <a:cubicBezTo>
                    <a:pt x="1651" y="1341"/>
                    <a:pt x="1622" y="1322"/>
                    <a:pt x="1594" y="1302"/>
                  </a:cubicBezTo>
                  <a:lnTo>
                    <a:pt x="1594" y="1302"/>
                  </a:lnTo>
                  <a:cubicBezTo>
                    <a:pt x="1596" y="1305"/>
                    <a:pt x="1600" y="1307"/>
                    <a:pt x="1603" y="1310"/>
                  </a:cubicBezTo>
                  <a:cubicBezTo>
                    <a:pt x="1570" y="1285"/>
                    <a:pt x="1538" y="1260"/>
                    <a:pt x="1505" y="1232"/>
                  </a:cubicBezTo>
                  <a:cubicBezTo>
                    <a:pt x="1481" y="1211"/>
                    <a:pt x="1457" y="1189"/>
                    <a:pt x="1432" y="1166"/>
                  </a:cubicBezTo>
                  <a:lnTo>
                    <a:pt x="1432" y="1166"/>
                  </a:lnTo>
                  <a:cubicBezTo>
                    <a:pt x="1405" y="1138"/>
                    <a:pt x="1377" y="1109"/>
                    <a:pt x="1351" y="1080"/>
                  </a:cubicBezTo>
                  <a:cubicBezTo>
                    <a:pt x="1328" y="1054"/>
                    <a:pt x="1304" y="1027"/>
                    <a:pt x="1283" y="1001"/>
                  </a:cubicBezTo>
                  <a:lnTo>
                    <a:pt x="1283" y="1001"/>
                  </a:lnTo>
                  <a:lnTo>
                    <a:pt x="1285" y="1002"/>
                  </a:lnTo>
                  <a:cubicBezTo>
                    <a:pt x="1283" y="1001"/>
                    <a:pt x="1283" y="1000"/>
                    <a:pt x="1282" y="1000"/>
                  </a:cubicBezTo>
                  <a:cubicBezTo>
                    <a:pt x="1281" y="998"/>
                    <a:pt x="1277" y="996"/>
                    <a:pt x="1276" y="993"/>
                  </a:cubicBezTo>
                  <a:lnTo>
                    <a:pt x="1276" y="993"/>
                  </a:lnTo>
                  <a:lnTo>
                    <a:pt x="1280" y="996"/>
                  </a:lnTo>
                  <a:cubicBezTo>
                    <a:pt x="1249" y="953"/>
                    <a:pt x="1216" y="910"/>
                    <a:pt x="1188" y="866"/>
                  </a:cubicBezTo>
                  <a:cubicBezTo>
                    <a:pt x="1161" y="824"/>
                    <a:pt x="1137" y="784"/>
                    <a:pt x="1111" y="744"/>
                  </a:cubicBezTo>
                  <a:lnTo>
                    <a:pt x="1111" y="744"/>
                  </a:lnTo>
                  <a:cubicBezTo>
                    <a:pt x="1111" y="744"/>
                    <a:pt x="1111" y="744"/>
                    <a:pt x="1111" y="744"/>
                  </a:cubicBezTo>
                  <a:cubicBezTo>
                    <a:pt x="1057" y="651"/>
                    <a:pt x="1004" y="558"/>
                    <a:pt x="960" y="461"/>
                  </a:cubicBezTo>
                  <a:cubicBezTo>
                    <a:pt x="929" y="388"/>
                    <a:pt x="899" y="314"/>
                    <a:pt x="869" y="239"/>
                  </a:cubicBezTo>
                  <a:cubicBezTo>
                    <a:pt x="853" y="201"/>
                    <a:pt x="837" y="164"/>
                    <a:pt x="821" y="126"/>
                  </a:cubicBezTo>
                  <a:cubicBezTo>
                    <a:pt x="807" y="94"/>
                    <a:pt x="797" y="57"/>
                    <a:pt x="773" y="30"/>
                  </a:cubicBezTo>
                  <a:cubicBezTo>
                    <a:pt x="757" y="10"/>
                    <a:pt x="733"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57"/>
            <p:cNvSpPr/>
            <p:nvPr/>
          </p:nvSpPr>
          <p:spPr>
            <a:xfrm>
              <a:off x="5668750" y="3383150"/>
              <a:ext cx="168325" cy="185350"/>
            </a:xfrm>
            <a:custGeom>
              <a:avLst/>
              <a:gdLst/>
              <a:ahLst/>
              <a:cxnLst/>
              <a:rect l="l" t="t" r="r" b="b"/>
              <a:pathLst>
                <a:path w="6733" h="7414" extrusionOk="0">
                  <a:moveTo>
                    <a:pt x="2701" y="2102"/>
                  </a:moveTo>
                  <a:cubicBezTo>
                    <a:pt x="2700" y="2103"/>
                    <a:pt x="2700" y="2103"/>
                    <a:pt x="2700" y="2104"/>
                  </a:cubicBezTo>
                  <a:cubicBezTo>
                    <a:pt x="2700" y="2103"/>
                    <a:pt x="2700" y="2103"/>
                    <a:pt x="2701" y="2102"/>
                  </a:cubicBezTo>
                  <a:close/>
                  <a:moveTo>
                    <a:pt x="4939" y="4211"/>
                  </a:moveTo>
                  <a:lnTo>
                    <a:pt x="4939" y="4211"/>
                  </a:lnTo>
                  <a:cubicBezTo>
                    <a:pt x="4939" y="4211"/>
                    <a:pt x="4938" y="4211"/>
                    <a:pt x="4938" y="4212"/>
                  </a:cubicBezTo>
                  <a:lnTo>
                    <a:pt x="4938" y="4212"/>
                  </a:lnTo>
                  <a:cubicBezTo>
                    <a:pt x="4938" y="4212"/>
                    <a:pt x="4939" y="4211"/>
                    <a:pt x="4939" y="4211"/>
                  </a:cubicBezTo>
                  <a:close/>
                  <a:moveTo>
                    <a:pt x="1691" y="4600"/>
                  </a:moveTo>
                  <a:cubicBezTo>
                    <a:pt x="1693" y="4602"/>
                    <a:pt x="1695" y="4603"/>
                    <a:pt x="1697" y="4604"/>
                  </a:cubicBezTo>
                  <a:cubicBezTo>
                    <a:pt x="1694" y="4603"/>
                    <a:pt x="1693" y="4602"/>
                    <a:pt x="1691" y="4600"/>
                  </a:cubicBezTo>
                  <a:close/>
                  <a:moveTo>
                    <a:pt x="2674" y="5752"/>
                  </a:moveTo>
                  <a:cubicBezTo>
                    <a:pt x="2674" y="5752"/>
                    <a:pt x="2674" y="5753"/>
                    <a:pt x="2675" y="5754"/>
                  </a:cubicBezTo>
                  <a:lnTo>
                    <a:pt x="2675" y="5754"/>
                  </a:lnTo>
                  <a:cubicBezTo>
                    <a:pt x="2674" y="5753"/>
                    <a:pt x="2674" y="5752"/>
                    <a:pt x="2674" y="5752"/>
                  </a:cubicBezTo>
                  <a:close/>
                  <a:moveTo>
                    <a:pt x="2946" y="6488"/>
                  </a:moveTo>
                  <a:lnTo>
                    <a:pt x="2946" y="6488"/>
                  </a:lnTo>
                  <a:cubicBezTo>
                    <a:pt x="2947" y="6488"/>
                    <a:pt x="2947" y="6488"/>
                    <a:pt x="2947" y="6489"/>
                  </a:cubicBezTo>
                  <a:lnTo>
                    <a:pt x="2947" y="6489"/>
                  </a:lnTo>
                  <a:cubicBezTo>
                    <a:pt x="2947" y="6488"/>
                    <a:pt x="2947" y="6488"/>
                    <a:pt x="2946" y="6488"/>
                  </a:cubicBezTo>
                  <a:close/>
                  <a:moveTo>
                    <a:pt x="2947" y="6489"/>
                  </a:moveTo>
                  <a:lnTo>
                    <a:pt x="2947" y="6489"/>
                  </a:lnTo>
                  <a:cubicBezTo>
                    <a:pt x="2947" y="6489"/>
                    <a:pt x="2947" y="6490"/>
                    <a:pt x="2947" y="6490"/>
                  </a:cubicBezTo>
                  <a:lnTo>
                    <a:pt x="2947" y="6490"/>
                  </a:lnTo>
                  <a:cubicBezTo>
                    <a:pt x="2947" y="6490"/>
                    <a:pt x="2947" y="6489"/>
                    <a:pt x="2947" y="6489"/>
                  </a:cubicBezTo>
                  <a:close/>
                  <a:moveTo>
                    <a:pt x="3179" y="912"/>
                  </a:moveTo>
                  <a:cubicBezTo>
                    <a:pt x="3189" y="957"/>
                    <a:pt x="3200" y="1000"/>
                    <a:pt x="3216" y="1046"/>
                  </a:cubicBezTo>
                  <a:cubicBezTo>
                    <a:pt x="3245" y="1134"/>
                    <a:pt x="3282" y="1218"/>
                    <a:pt x="3323" y="1301"/>
                  </a:cubicBezTo>
                  <a:cubicBezTo>
                    <a:pt x="3355" y="1367"/>
                    <a:pt x="3390" y="1433"/>
                    <a:pt x="3430" y="1495"/>
                  </a:cubicBezTo>
                  <a:cubicBezTo>
                    <a:pt x="3478" y="1569"/>
                    <a:pt x="3529" y="1640"/>
                    <a:pt x="3577" y="1714"/>
                  </a:cubicBezTo>
                  <a:cubicBezTo>
                    <a:pt x="3637" y="1806"/>
                    <a:pt x="3697" y="1897"/>
                    <a:pt x="3773" y="1979"/>
                  </a:cubicBezTo>
                  <a:cubicBezTo>
                    <a:pt x="3846" y="2058"/>
                    <a:pt x="3932" y="2129"/>
                    <a:pt x="4013" y="2201"/>
                  </a:cubicBezTo>
                  <a:cubicBezTo>
                    <a:pt x="4102" y="2278"/>
                    <a:pt x="4194" y="2353"/>
                    <a:pt x="4289" y="2426"/>
                  </a:cubicBezTo>
                  <a:cubicBezTo>
                    <a:pt x="4382" y="2497"/>
                    <a:pt x="4474" y="2567"/>
                    <a:pt x="4564" y="2639"/>
                  </a:cubicBezTo>
                  <a:cubicBezTo>
                    <a:pt x="4687" y="2737"/>
                    <a:pt x="4809" y="2840"/>
                    <a:pt x="4938" y="2931"/>
                  </a:cubicBezTo>
                  <a:cubicBezTo>
                    <a:pt x="5061" y="3018"/>
                    <a:pt x="5191" y="3094"/>
                    <a:pt x="5324" y="3166"/>
                  </a:cubicBezTo>
                  <a:cubicBezTo>
                    <a:pt x="5391" y="3202"/>
                    <a:pt x="5456" y="3236"/>
                    <a:pt x="5520" y="3275"/>
                  </a:cubicBezTo>
                  <a:cubicBezTo>
                    <a:pt x="5587" y="3316"/>
                    <a:pt x="5654" y="3360"/>
                    <a:pt x="5729" y="3391"/>
                  </a:cubicBezTo>
                  <a:cubicBezTo>
                    <a:pt x="5791" y="3416"/>
                    <a:pt x="5856" y="3436"/>
                    <a:pt x="5919" y="3458"/>
                  </a:cubicBezTo>
                  <a:cubicBezTo>
                    <a:pt x="5974" y="3477"/>
                    <a:pt x="6031" y="3497"/>
                    <a:pt x="6085" y="3517"/>
                  </a:cubicBezTo>
                  <a:cubicBezTo>
                    <a:pt x="6122" y="3532"/>
                    <a:pt x="6157" y="3548"/>
                    <a:pt x="6194" y="3563"/>
                  </a:cubicBezTo>
                  <a:cubicBezTo>
                    <a:pt x="6196" y="3563"/>
                    <a:pt x="6197" y="3564"/>
                    <a:pt x="6198" y="3564"/>
                  </a:cubicBezTo>
                  <a:cubicBezTo>
                    <a:pt x="6159" y="3576"/>
                    <a:pt x="6121" y="3582"/>
                    <a:pt x="6085" y="3594"/>
                  </a:cubicBezTo>
                  <a:cubicBezTo>
                    <a:pt x="6000" y="3616"/>
                    <a:pt x="5914" y="3637"/>
                    <a:pt x="5831" y="3659"/>
                  </a:cubicBezTo>
                  <a:cubicBezTo>
                    <a:pt x="5752" y="3677"/>
                    <a:pt x="5673" y="3697"/>
                    <a:pt x="5598" y="3721"/>
                  </a:cubicBezTo>
                  <a:cubicBezTo>
                    <a:pt x="5436" y="3771"/>
                    <a:pt x="5278" y="3831"/>
                    <a:pt x="5126" y="3905"/>
                  </a:cubicBezTo>
                  <a:cubicBezTo>
                    <a:pt x="4969" y="3983"/>
                    <a:pt x="4816" y="4075"/>
                    <a:pt x="4675" y="4178"/>
                  </a:cubicBezTo>
                  <a:cubicBezTo>
                    <a:pt x="4532" y="4282"/>
                    <a:pt x="4398" y="4401"/>
                    <a:pt x="4267" y="4520"/>
                  </a:cubicBezTo>
                  <a:cubicBezTo>
                    <a:pt x="4138" y="4636"/>
                    <a:pt x="4020" y="4762"/>
                    <a:pt x="3905" y="4892"/>
                  </a:cubicBezTo>
                  <a:cubicBezTo>
                    <a:pt x="3849" y="4955"/>
                    <a:pt x="3797" y="5021"/>
                    <a:pt x="3747" y="5089"/>
                  </a:cubicBezTo>
                  <a:cubicBezTo>
                    <a:pt x="3696" y="5161"/>
                    <a:pt x="3645" y="5234"/>
                    <a:pt x="3603" y="5311"/>
                  </a:cubicBezTo>
                  <a:cubicBezTo>
                    <a:pt x="3516" y="5468"/>
                    <a:pt x="3456" y="5638"/>
                    <a:pt x="3399" y="5806"/>
                  </a:cubicBezTo>
                  <a:cubicBezTo>
                    <a:pt x="3343" y="5978"/>
                    <a:pt x="3283" y="6147"/>
                    <a:pt x="3242" y="6321"/>
                  </a:cubicBezTo>
                  <a:cubicBezTo>
                    <a:pt x="3230" y="6367"/>
                    <a:pt x="3224" y="6414"/>
                    <a:pt x="3216" y="6460"/>
                  </a:cubicBezTo>
                  <a:cubicBezTo>
                    <a:pt x="3209" y="6505"/>
                    <a:pt x="3201" y="6549"/>
                    <a:pt x="3195" y="6595"/>
                  </a:cubicBezTo>
                  <a:cubicBezTo>
                    <a:pt x="3191" y="6620"/>
                    <a:pt x="3189" y="6644"/>
                    <a:pt x="3185" y="6669"/>
                  </a:cubicBezTo>
                  <a:lnTo>
                    <a:pt x="3147" y="6530"/>
                  </a:lnTo>
                  <a:cubicBezTo>
                    <a:pt x="3122" y="6448"/>
                    <a:pt x="3094" y="6368"/>
                    <a:pt x="3068" y="6287"/>
                  </a:cubicBezTo>
                  <a:lnTo>
                    <a:pt x="3068" y="6287"/>
                  </a:lnTo>
                  <a:cubicBezTo>
                    <a:pt x="3068" y="6288"/>
                    <a:pt x="3069" y="6289"/>
                    <a:pt x="3069" y="6289"/>
                  </a:cubicBezTo>
                  <a:cubicBezTo>
                    <a:pt x="3026" y="6158"/>
                    <a:pt x="2985" y="6027"/>
                    <a:pt x="2933" y="5898"/>
                  </a:cubicBezTo>
                  <a:cubicBezTo>
                    <a:pt x="2870" y="5742"/>
                    <a:pt x="2799" y="5588"/>
                    <a:pt x="2709" y="5443"/>
                  </a:cubicBezTo>
                  <a:cubicBezTo>
                    <a:pt x="2668" y="5376"/>
                    <a:pt x="2623" y="5310"/>
                    <a:pt x="2577" y="5246"/>
                  </a:cubicBezTo>
                  <a:cubicBezTo>
                    <a:pt x="2529" y="5179"/>
                    <a:pt x="2482" y="5112"/>
                    <a:pt x="2430" y="5047"/>
                  </a:cubicBezTo>
                  <a:cubicBezTo>
                    <a:pt x="2328" y="4921"/>
                    <a:pt x="2207" y="4813"/>
                    <a:pt x="2091" y="4700"/>
                  </a:cubicBezTo>
                  <a:cubicBezTo>
                    <a:pt x="2033" y="4644"/>
                    <a:pt x="1973" y="4591"/>
                    <a:pt x="1910" y="4541"/>
                  </a:cubicBezTo>
                  <a:cubicBezTo>
                    <a:pt x="1842" y="4490"/>
                    <a:pt x="1771" y="4441"/>
                    <a:pt x="1700" y="4391"/>
                  </a:cubicBezTo>
                  <a:lnTo>
                    <a:pt x="1702" y="4391"/>
                  </a:lnTo>
                  <a:cubicBezTo>
                    <a:pt x="1650" y="4354"/>
                    <a:pt x="1602" y="4316"/>
                    <a:pt x="1554" y="4276"/>
                  </a:cubicBezTo>
                  <a:cubicBezTo>
                    <a:pt x="1509" y="4239"/>
                    <a:pt x="1465" y="4199"/>
                    <a:pt x="1420" y="4161"/>
                  </a:cubicBezTo>
                  <a:cubicBezTo>
                    <a:pt x="1377" y="4126"/>
                    <a:pt x="1330" y="4092"/>
                    <a:pt x="1282" y="4063"/>
                  </a:cubicBezTo>
                  <a:cubicBezTo>
                    <a:pt x="1233" y="4033"/>
                    <a:pt x="1184" y="4004"/>
                    <a:pt x="1136" y="3971"/>
                  </a:cubicBezTo>
                  <a:cubicBezTo>
                    <a:pt x="1058" y="3911"/>
                    <a:pt x="991" y="3839"/>
                    <a:pt x="906" y="3790"/>
                  </a:cubicBezTo>
                  <a:cubicBezTo>
                    <a:pt x="814" y="3736"/>
                    <a:pt x="712" y="3705"/>
                    <a:pt x="614" y="3666"/>
                  </a:cubicBezTo>
                  <a:cubicBezTo>
                    <a:pt x="608" y="3663"/>
                    <a:pt x="602" y="3661"/>
                    <a:pt x="597" y="3658"/>
                  </a:cubicBezTo>
                  <a:cubicBezTo>
                    <a:pt x="618" y="3654"/>
                    <a:pt x="640" y="3653"/>
                    <a:pt x="664" y="3649"/>
                  </a:cubicBezTo>
                  <a:cubicBezTo>
                    <a:pt x="731" y="3640"/>
                    <a:pt x="800" y="3636"/>
                    <a:pt x="868" y="3631"/>
                  </a:cubicBezTo>
                  <a:cubicBezTo>
                    <a:pt x="938" y="3625"/>
                    <a:pt x="1006" y="3611"/>
                    <a:pt x="1074" y="3591"/>
                  </a:cubicBezTo>
                  <a:cubicBezTo>
                    <a:pt x="1136" y="3571"/>
                    <a:pt x="1198" y="3545"/>
                    <a:pt x="1258" y="3522"/>
                  </a:cubicBezTo>
                  <a:cubicBezTo>
                    <a:pt x="1338" y="3489"/>
                    <a:pt x="1417" y="3456"/>
                    <a:pt x="1494" y="3420"/>
                  </a:cubicBezTo>
                  <a:cubicBezTo>
                    <a:pt x="1536" y="3403"/>
                    <a:pt x="1577" y="3382"/>
                    <a:pt x="1615" y="3360"/>
                  </a:cubicBezTo>
                  <a:cubicBezTo>
                    <a:pt x="1651" y="3341"/>
                    <a:pt x="1685" y="3318"/>
                    <a:pt x="1718" y="3296"/>
                  </a:cubicBezTo>
                  <a:cubicBezTo>
                    <a:pt x="1790" y="3249"/>
                    <a:pt x="1857" y="3198"/>
                    <a:pt x="1921" y="3143"/>
                  </a:cubicBezTo>
                  <a:cubicBezTo>
                    <a:pt x="1990" y="3086"/>
                    <a:pt x="2059" y="3031"/>
                    <a:pt x="2125" y="2971"/>
                  </a:cubicBezTo>
                  <a:cubicBezTo>
                    <a:pt x="2188" y="2911"/>
                    <a:pt x="2249" y="2848"/>
                    <a:pt x="2306" y="2782"/>
                  </a:cubicBezTo>
                  <a:cubicBezTo>
                    <a:pt x="2333" y="2749"/>
                    <a:pt x="2363" y="2714"/>
                    <a:pt x="2390" y="2677"/>
                  </a:cubicBezTo>
                  <a:cubicBezTo>
                    <a:pt x="2404" y="2660"/>
                    <a:pt x="2418" y="2642"/>
                    <a:pt x="2429" y="2624"/>
                  </a:cubicBezTo>
                  <a:cubicBezTo>
                    <a:pt x="2442" y="2601"/>
                    <a:pt x="2455" y="2579"/>
                    <a:pt x="2467" y="2559"/>
                  </a:cubicBezTo>
                  <a:cubicBezTo>
                    <a:pt x="2511" y="2484"/>
                    <a:pt x="2549" y="2405"/>
                    <a:pt x="2588" y="2328"/>
                  </a:cubicBezTo>
                  <a:cubicBezTo>
                    <a:pt x="2625" y="2252"/>
                    <a:pt x="2663" y="2176"/>
                    <a:pt x="2701" y="2100"/>
                  </a:cubicBezTo>
                  <a:lnTo>
                    <a:pt x="2701" y="2100"/>
                  </a:lnTo>
                  <a:cubicBezTo>
                    <a:pt x="2701" y="2100"/>
                    <a:pt x="2701" y="2101"/>
                    <a:pt x="2701" y="2102"/>
                  </a:cubicBezTo>
                  <a:lnTo>
                    <a:pt x="2701" y="2102"/>
                  </a:lnTo>
                  <a:cubicBezTo>
                    <a:pt x="2746" y="2016"/>
                    <a:pt x="2793" y="1932"/>
                    <a:pt x="2839" y="1846"/>
                  </a:cubicBezTo>
                  <a:cubicBezTo>
                    <a:pt x="2905" y="1723"/>
                    <a:pt x="2963" y="1597"/>
                    <a:pt x="3010" y="1465"/>
                  </a:cubicBezTo>
                  <a:cubicBezTo>
                    <a:pt x="3062" y="1321"/>
                    <a:pt x="3096" y="1174"/>
                    <a:pt x="3142" y="1029"/>
                  </a:cubicBezTo>
                  <a:cubicBezTo>
                    <a:pt x="3155" y="989"/>
                    <a:pt x="3167" y="950"/>
                    <a:pt x="3179" y="912"/>
                  </a:cubicBezTo>
                  <a:close/>
                  <a:moveTo>
                    <a:pt x="3196" y="0"/>
                  </a:moveTo>
                  <a:cubicBezTo>
                    <a:pt x="3186" y="44"/>
                    <a:pt x="3175" y="87"/>
                    <a:pt x="3167" y="129"/>
                  </a:cubicBezTo>
                  <a:cubicBezTo>
                    <a:pt x="3167" y="131"/>
                    <a:pt x="3165" y="131"/>
                    <a:pt x="3167" y="133"/>
                  </a:cubicBezTo>
                  <a:cubicBezTo>
                    <a:pt x="3165" y="134"/>
                    <a:pt x="3167" y="135"/>
                    <a:pt x="3165" y="137"/>
                  </a:cubicBezTo>
                  <a:cubicBezTo>
                    <a:pt x="3157" y="184"/>
                    <a:pt x="3142" y="232"/>
                    <a:pt x="3132" y="281"/>
                  </a:cubicBezTo>
                  <a:lnTo>
                    <a:pt x="3132" y="283"/>
                  </a:lnTo>
                  <a:lnTo>
                    <a:pt x="3132" y="284"/>
                  </a:lnTo>
                  <a:cubicBezTo>
                    <a:pt x="3126" y="315"/>
                    <a:pt x="3121" y="349"/>
                    <a:pt x="3116" y="380"/>
                  </a:cubicBezTo>
                  <a:cubicBezTo>
                    <a:pt x="3107" y="420"/>
                    <a:pt x="3096" y="458"/>
                    <a:pt x="3085" y="496"/>
                  </a:cubicBezTo>
                  <a:lnTo>
                    <a:pt x="3076" y="524"/>
                  </a:lnTo>
                  <a:cubicBezTo>
                    <a:pt x="3060" y="611"/>
                    <a:pt x="3045" y="699"/>
                    <a:pt x="3027" y="787"/>
                  </a:cubicBezTo>
                  <a:cubicBezTo>
                    <a:pt x="3027" y="787"/>
                    <a:pt x="3027" y="787"/>
                    <a:pt x="3028" y="786"/>
                  </a:cubicBezTo>
                  <a:lnTo>
                    <a:pt x="3028" y="786"/>
                  </a:lnTo>
                  <a:cubicBezTo>
                    <a:pt x="3003" y="894"/>
                    <a:pt x="2965" y="999"/>
                    <a:pt x="2932" y="1105"/>
                  </a:cubicBezTo>
                  <a:cubicBezTo>
                    <a:pt x="2901" y="1212"/>
                    <a:pt x="2873" y="1320"/>
                    <a:pt x="2836" y="1427"/>
                  </a:cubicBezTo>
                  <a:cubicBezTo>
                    <a:pt x="2795" y="1535"/>
                    <a:pt x="2745" y="1641"/>
                    <a:pt x="2691" y="1743"/>
                  </a:cubicBezTo>
                  <a:lnTo>
                    <a:pt x="2693" y="1742"/>
                  </a:lnTo>
                  <a:lnTo>
                    <a:pt x="2693" y="1742"/>
                  </a:lnTo>
                  <a:cubicBezTo>
                    <a:pt x="2688" y="1749"/>
                    <a:pt x="2686" y="1755"/>
                    <a:pt x="2682" y="1762"/>
                  </a:cubicBezTo>
                  <a:lnTo>
                    <a:pt x="2683" y="1760"/>
                  </a:lnTo>
                  <a:lnTo>
                    <a:pt x="2683" y="1760"/>
                  </a:lnTo>
                  <a:cubicBezTo>
                    <a:pt x="2625" y="1867"/>
                    <a:pt x="2566" y="1974"/>
                    <a:pt x="2512" y="2082"/>
                  </a:cubicBezTo>
                  <a:cubicBezTo>
                    <a:pt x="2461" y="2181"/>
                    <a:pt x="2413" y="2279"/>
                    <a:pt x="2362" y="2377"/>
                  </a:cubicBezTo>
                  <a:cubicBezTo>
                    <a:pt x="2328" y="2438"/>
                    <a:pt x="2297" y="2499"/>
                    <a:pt x="2258" y="2556"/>
                  </a:cubicBezTo>
                  <a:cubicBezTo>
                    <a:pt x="2218" y="2610"/>
                    <a:pt x="2175" y="2662"/>
                    <a:pt x="2131" y="2713"/>
                  </a:cubicBezTo>
                  <a:cubicBezTo>
                    <a:pt x="2088" y="2760"/>
                    <a:pt x="2043" y="2806"/>
                    <a:pt x="1995" y="2849"/>
                  </a:cubicBezTo>
                  <a:cubicBezTo>
                    <a:pt x="1946" y="2891"/>
                    <a:pt x="1897" y="2933"/>
                    <a:pt x="1848" y="2976"/>
                  </a:cubicBezTo>
                  <a:lnTo>
                    <a:pt x="1847" y="2976"/>
                  </a:lnTo>
                  <a:cubicBezTo>
                    <a:pt x="1763" y="3045"/>
                    <a:pt x="1676" y="3112"/>
                    <a:pt x="1583" y="3174"/>
                  </a:cubicBezTo>
                  <a:lnTo>
                    <a:pt x="1582" y="3174"/>
                  </a:lnTo>
                  <a:cubicBezTo>
                    <a:pt x="1539" y="3200"/>
                    <a:pt x="1496" y="3224"/>
                    <a:pt x="1451" y="3246"/>
                  </a:cubicBezTo>
                  <a:cubicBezTo>
                    <a:pt x="1386" y="3277"/>
                    <a:pt x="1317" y="3307"/>
                    <a:pt x="1249" y="3334"/>
                  </a:cubicBezTo>
                  <a:cubicBezTo>
                    <a:pt x="1177" y="3364"/>
                    <a:pt x="1105" y="3394"/>
                    <a:pt x="1033" y="3419"/>
                  </a:cubicBezTo>
                  <a:cubicBezTo>
                    <a:pt x="997" y="3431"/>
                    <a:pt x="960" y="3440"/>
                    <a:pt x="921" y="3447"/>
                  </a:cubicBezTo>
                  <a:lnTo>
                    <a:pt x="920" y="3447"/>
                  </a:lnTo>
                  <a:cubicBezTo>
                    <a:pt x="897" y="3451"/>
                    <a:pt x="874" y="3453"/>
                    <a:pt x="851" y="3456"/>
                  </a:cubicBezTo>
                  <a:lnTo>
                    <a:pt x="805" y="3467"/>
                  </a:lnTo>
                  <a:cubicBezTo>
                    <a:pt x="761" y="3477"/>
                    <a:pt x="717" y="3484"/>
                    <a:pt x="672" y="3492"/>
                  </a:cubicBezTo>
                  <a:cubicBezTo>
                    <a:pt x="625" y="3499"/>
                    <a:pt x="578" y="3508"/>
                    <a:pt x="532" y="3517"/>
                  </a:cubicBezTo>
                  <a:cubicBezTo>
                    <a:pt x="460" y="3530"/>
                    <a:pt x="388" y="3543"/>
                    <a:pt x="318" y="3556"/>
                  </a:cubicBezTo>
                  <a:cubicBezTo>
                    <a:pt x="318" y="3556"/>
                    <a:pt x="316" y="3556"/>
                    <a:pt x="316" y="3555"/>
                  </a:cubicBezTo>
                  <a:cubicBezTo>
                    <a:pt x="296" y="3559"/>
                    <a:pt x="278" y="3562"/>
                    <a:pt x="258" y="3565"/>
                  </a:cubicBezTo>
                  <a:cubicBezTo>
                    <a:pt x="262" y="3564"/>
                    <a:pt x="266" y="3564"/>
                    <a:pt x="269" y="3562"/>
                  </a:cubicBezTo>
                  <a:lnTo>
                    <a:pt x="269" y="3562"/>
                  </a:lnTo>
                  <a:cubicBezTo>
                    <a:pt x="181" y="3577"/>
                    <a:pt x="89" y="3596"/>
                    <a:pt x="0" y="3612"/>
                  </a:cubicBezTo>
                  <a:cubicBezTo>
                    <a:pt x="1" y="3612"/>
                    <a:pt x="1" y="3612"/>
                    <a:pt x="3" y="3613"/>
                  </a:cubicBezTo>
                  <a:lnTo>
                    <a:pt x="0" y="3613"/>
                  </a:lnTo>
                  <a:cubicBezTo>
                    <a:pt x="77" y="3638"/>
                    <a:pt x="154" y="3665"/>
                    <a:pt x="228" y="3696"/>
                  </a:cubicBezTo>
                  <a:cubicBezTo>
                    <a:pt x="242" y="3701"/>
                    <a:pt x="256" y="3708"/>
                    <a:pt x="267" y="3714"/>
                  </a:cubicBezTo>
                  <a:cubicBezTo>
                    <a:pt x="306" y="3730"/>
                    <a:pt x="345" y="3747"/>
                    <a:pt x="382" y="3766"/>
                  </a:cubicBezTo>
                  <a:cubicBezTo>
                    <a:pt x="455" y="3796"/>
                    <a:pt x="528" y="3824"/>
                    <a:pt x="604" y="3854"/>
                  </a:cubicBezTo>
                  <a:cubicBezTo>
                    <a:pt x="672" y="3881"/>
                    <a:pt x="741" y="3905"/>
                    <a:pt x="805" y="3937"/>
                  </a:cubicBezTo>
                  <a:cubicBezTo>
                    <a:pt x="822" y="3948"/>
                    <a:pt x="839" y="3958"/>
                    <a:pt x="856" y="3969"/>
                  </a:cubicBezTo>
                  <a:cubicBezTo>
                    <a:pt x="917" y="4019"/>
                    <a:pt x="974" y="4075"/>
                    <a:pt x="1038" y="4121"/>
                  </a:cubicBezTo>
                  <a:cubicBezTo>
                    <a:pt x="1108" y="4170"/>
                    <a:pt x="1183" y="4211"/>
                    <a:pt x="1253" y="4258"/>
                  </a:cubicBezTo>
                  <a:cubicBezTo>
                    <a:pt x="1326" y="4313"/>
                    <a:pt x="1392" y="4375"/>
                    <a:pt x="1463" y="4433"/>
                  </a:cubicBezTo>
                  <a:cubicBezTo>
                    <a:pt x="1536" y="4493"/>
                    <a:pt x="1612" y="4546"/>
                    <a:pt x="1690" y="4599"/>
                  </a:cubicBezTo>
                  <a:lnTo>
                    <a:pt x="1690" y="4599"/>
                  </a:lnTo>
                  <a:cubicBezTo>
                    <a:pt x="1689" y="4599"/>
                    <a:pt x="1688" y="4598"/>
                    <a:pt x="1686" y="4598"/>
                  </a:cubicBezTo>
                  <a:lnTo>
                    <a:pt x="1686" y="4598"/>
                  </a:lnTo>
                  <a:cubicBezTo>
                    <a:pt x="1765" y="4654"/>
                    <a:pt x="1841" y="4710"/>
                    <a:pt x="1912" y="4777"/>
                  </a:cubicBezTo>
                  <a:cubicBezTo>
                    <a:pt x="1974" y="4834"/>
                    <a:pt x="2036" y="4895"/>
                    <a:pt x="2098" y="4954"/>
                  </a:cubicBezTo>
                  <a:cubicBezTo>
                    <a:pt x="2156" y="5010"/>
                    <a:pt x="2213" y="5066"/>
                    <a:pt x="2264" y="5125"/>
                  </a:cubicBezTo>
                  <a:cubicBezTo>
                    <a:pt x="2315" y="5186"/>
                    <a:pt x="2362" y="5251"/>
                    <a:pt x="2409" y="5315"/>
                  </a:cubicBezTo>
                  <a:cubicBezTo>
                    <a:pt x="2451" y="5376"/>
                    <a:pt x="2494" y="5436"/>
                    <a:pt x="2535" y="5500"/>
                  </a:cubicBezTo>
                  <a:lnTo>
                    <a:pt x="2535" y="5500"/>
                  </a:lnTo>
                  <a:cubicBezTo>
                    <a:pt x="2535" y="5500"/>
                    <a:pt x="2535" y="5500"/>
                    <a:pt x="2535" y="5500"/>
                  </a:cubicBezTo>
                  <a:lnTo>
                    <a:pt x="2535" y="5500"/>
                  </a:lnTo>
                  <a:cubicBezTo>
                    <a:pt x="2586" y="5581"/>
                    <a:pt x="2634" y="5667"/>
                    <a:pt x="2675" y="5755"/>
                  </a:cubicBezTo>
                  <a:lnTo>
                    <a:pt x="2675" y="5755"/>
                  </a:lnTo>
                  <a:cubicBezTo>
                    <a:pt x="2675" y="5754"/>
                    <a:pt x="2675" y="5754"/>
                    <a:pt x="2675" y="5754"/>
                  </a:cubicBezTo>
                  <a:lnTo>
                    <a:pt x="2675" y="5754"/>
                  </a:lnTo>
                  <a:cubicBezTo>
                    <a:pt x="2711" y="5831"/>
                    <a:pt x="2746" y="5909"/>
                    <a:pt x="2779" y="5990"/>
                  </a:cubicBezTo>
                  <a:cubicBezTo>
                    <a:pt x="2808" y="6064"/>
                    <a:pt x="2836" y="6142"/>
                    <a:pt x="2860" y="6219"/>
                  </a:cubicBezTo>
                  <a:lnTo>
                    <a:pt x="2859" y="6219"/>
                  </a:lnTo>
                  <a:cubicBezTo>
                    <a:pt x="2889" y="6311"/>
                    <a:pt x="2919" y="6402"/>
                    <a:pt x="2949" y="6493"/>
                  </a:cubicBezTo>
                  <a:cubicBezTo>
                    <a:pt x="2948" y="6492"/>
                    <a:pt x="2948" y="6491"/>
                    <a:pt x="2947" y="6490"/>
                  </a:cubicBezTo>
                  <a:lnTo>
                    <a:pt x="2947" y="6490"/>
                  </a:lnTo>
                  <a:cubicBezTo>
                    <a:pt x="2986" y="6611"/>
                    <a:pt x="3020" y="6734"/>
                    <a:pt x="3049" y="6857"/>
                  </a:cubicBezTo>
                  <a:cubicBezTo>
                    <a:pt x="3058" y="6885"/>
                    <a:pt x="3066" y="6913"/>
                    <a:pt x="3075" y="6941"/>
                  </a:cubicBezTo>
                  <a:cubicBezTo>
                    <a:pt x="3105" y="7028"/>
                    <a:pt x="3128" y="7117"/>
                    <a:pt x="3156" y="7207"/>
                  </a:cubicBezTo>
                  <a:cubicBezTo>
                    <a:pt x="3169" y="7253"/>
                    <a:pt x="3185" y="7300"/>
                    <a:pt x="3199" y="7347"/>
                  </a:cubicBezTo>
                  <a:cubicBezTo>
                    <a:pt x="3205" y="7370"/>
                    <a:pt x="3214" y="7391"/>
                    <a:pt x="3221" y="7413"/>
                  </a:cubicBezTo>
                  <a:cubicBezTo>
                    <a:pt x="3230" y="7348"/>
                    <a:pt x="3242" y="7284"/>
                    <a:pt x="3252" y="7219"/>
                  </a:cubicBezTo>
                  <a:cubicBezTo>
                    <a:pt x="3264" y="7135"/>
                    <a:pt x="3276" y="7049"/>
                    <a:pt x="3288" y="6965"/>
                  </a:cubicBezTo>
                  <a:cubicBezTo>
                    <a:pt x="3303" y="6867"/>
                    <a:pt x="3322" y="6770"/>
                    <a:pt x="3340" y="6672"/>
                  </a:cubicBezTo>
                  <a:cubicBezTo>
                    <a:pt x="3358" y="6577"/>
                    <a:pt x="3384" y="6482"/>
                    <a:pt x="3409" y="6388"/>
                  </a:cubicBezTo>
                  <a:cubicBezTo>
                    <a:pt x="3410" y="6379"/>
                    <a:pt x="3412" y="6369"/>
                    <a:pt x="3414" y="6359"/>
                  </a:cubicBezTo>
                  <a:cubicBezTo>
                    <a:pt x="3427" y="6302"/>
                    <a:pt x="3443" y="6245"/>
                    <a:pt x="3460" y="6190"/>
                  </a:cubicBezTo>
                  <a:cubicBezTo>
                    <a:pt x="3469" y="6157"/>
                    <a:pt x="3479" y="6126"/>
                    <a:pt x="3487" y="6093"/>
                  </a:cubicBezTo>
                  <a:cubicBezTo>
                    <a:pt x="3488" y="6085"/>
                    <a:pt x="3492" y="6078"/>
                    <a:pt x="3497" y="6072"/>
                  </a:cubicBezTo>
                  <a:cubicBezTo>
                    <a:pt x="3503" y="6053"/>
                    <a:pt x="3509" y="6037"/>
                    <a:pt x="3514" y="6018"/>
                  </a:cubicBezTo>
                  <a:cubicBezTo>
                    <a:pt x="3550" y="5907"/>
                    <a:pt x="3587" y="5795"/>
                    <a:pt x="3628" y="5685"/>
                  </a:cubicBezTo>
                  <a:lnTo>
                    <a:pt x="3628" y="5685"/>
                  </a:lnTo>
                  <a:cubicBezTo>
                    <a:pt x="3627" y="5685"/>
                    <a:pt x="3627" y="5685"/>
                    <a:pt x="3627" y="5685"/>
                  </a:cubicBezTo>
                  <a:lnTo>
                    <a:pt x="3627" y="5685"/>
                  </a:lnTo>
                  <a:cubicBezTo>
                    <a:pt x="3661" y="5596"/>
                    <a:pt x="3699" y="5509"/>
                    <a:pt x="3741" y="5423"/>
                  </a:cubicBezTo>
                  <a:cubicBezTo>
                    <a:pt x="3776" y="5360"/>
                    <a:pt x="3814" y="5299"/>
                    <a:pt x="3855" y="5239"/>
                  </a:cubicBezTo>
                  <a:cubicBezTo>
                    <a:pt x="3936" y="5127"/>
                    <a:pt x="4022" y="5020"/>
                    <a:pt x="4117" y="4917"/>
                  </a:cubicBezTo>
                  <a:lnTo>
                    <a:pt x="4117" y="4917"/>
                  </a:lnTo>
                  <a:cubicBezTo>
                    <a:pt x="4115" y="4919"/>
                    <a:pt x="4113" y="4921"/>
                    <a:pt x="4112" y="4922"/>
                  </a:cubicBezTo>
                  <a:cubicBezTo>
                    <a:pt x="4191" y="4838"/>
                    <a:pt x="4271" y="4753"/>
                    <a:pt x="4356" y="4673"/>
                  </a:cubicBezTo>
                  <a:cubicBezTo>
                    <a:pt x="4444" y="4593"/>
                    <a:pt x="4533" y="4515"/>
                    <a:pt x="4623" y="4439"/>
                  </a:cubicBezTo>
                  <a:cubicBezTo>
                    <a:pt x="4675" y="4396"/>
                    <a:pt x="4728" y="4353"/>
                    <a:pt x="4783" y="4314"/>
                  </a:cubicBezTo>
                  <a:cubicBezTo>
                    <a:pt x="4835" y="4278"/>
                    <a:pt x="4886" y="4246"/>
                    <a:pt x="4938" y="4212"/>
                  </a:cubicBezTo>
                  <a:lnTo>
                    <a:pt x="4938" y="4212"/>
                  </a:lnTo>
                  <a:cubicBezTo>
                    <a:pt x="4937" y="4212"/>
                    <a:pt x="4936" y="4212"/>
                    <a:pt x="4935" y="4212"/>
                  </a:cubicBezTo>
                  <a:cubicBezTo>
                    <a:pt x="5037" y="4148"/>
                    <a:pt x="5141" y="4091"/>
                    <a:pt x="5252" y="4040"/>
                  </a:cubicBezTo>
                  <a:cubicBezTo>
                    <a:pt x="5371" y="3985"/>
                    <a:pt x="5491" y="3937"/>
                    <a:pt x="5615" y="3897"/>
                  </a:cubicBezTo>
                  <a:cubicBezTo>
                    <a:pt x="5701" y="3871"/>
                    <a:pt x="5785" y="3849"/>
                    <a:pt x="5871" y="3828"/>
                  </a:cubicBezTo>
                  <a:cubicBezTo>
                    <a:pt x="5940" y="3812"/>
                    <a:pt x="6011" y="3793"/>
                    <a:pt x="6081" y="3775"/>
                  </a:cubicBezTo>
                  <a:cubicBezTo>
                    <a:pt x="6165" y="3745"/>
                    <a:pt x="6250" y="3716"/>
                    <a:pt x="6335" y="3689"/>
                  </a:cubicBezTo>
                  <a:lnTo>
                    <a:pt x="6335" y="3689"/>
                  </a:lnTo>
                  <a:lnTo>
                    <a:pt x="6323" y="3693"/>
                  </a:lnTo>
                  <a:cubicBezTo>
                    <a:pt x="6374" y="3677"/>
                    <a:pt x="6424" y="3664"/>
                    <a:pt x="6476" y="3650"/>
                  </a:cubicBezTo>
                  <a:lnTo>
                    <a:pt x="6473" y="3650"/>
                  </a:lnTo>
                  <a:cubicBezTo>
                    <a:pt x="6476" y="3650"/>
                    <a:pt x="6478" y="3649"/>
                    <a:pt x="6480" y="3649"/>
                  </a:cubicBezTo>
                  <a:lnTo>
                    <a:pt x="6482" y="3649"/>
                  </a:lnTo>
                  <a:lnTo>
                    <a:pt x="6483" y="3647"/>
                  </a:lnTo>
                  <a:lnTo>
                    <a:pt x="6486" y="3647"/>
                  </a:lnTo>
                  <a:cubicBezTo>
                    <a:pt x="6514" y="3639"/>
                    <a:pt x="6544" y="3631"/>
                    <a:pt x="6573" y="3623"/>
                  </a:cubicBezTo>
                  <a:cubicBezTo>
                    <a:pt x="6575" y="3622"/>
                    <a:pt x="6576" y="3622"/>
                    <a:pt x="6579" y="3622"/>
                  </a:cubicBezTo>
                  <a:cubicBezTo>
                    <a:pt x="6609" y="3612"/>
                    <a:pt x="6640" y="3602"/>
                    <a:pt x="6671" y="3593"/>
                  </a:cubicBezTo>
                  <a:lnTo>
                    <a:pt x="6672" y="3592"/>
                  </a:lnTo>
                  <a:cubicBezTo>
                    <a:pt x="6690" y="3587"/>
                    <a:pt x="6707" y="3581"/>
                    <a:pt x="6725" y="3576"/>
                  </a:cubicBezTo>
                  <a:cubicBezTo>
                    <a:pt x="6726" y="3577"/>
                    <a:pt x="6727" y="3577"/>
                    <a:pt x="6728" y="3577"/>
                  </a:cubicBezTo>
                  <a:cubicBezTo>
                    <a:pt x="6730" y="3577"/>
                    <a:pt x="6732" y="3576"/>
                    <a:pt x="6733" y="3576"/>
                  </a:cubicBezTo>
                  <a:cubicBezTo>
                    <a:pt x="6706" y="3566"/>
                    <a:pt x="6678" y="3555"/>
                    <a:pt x="6651" y="3543"/>
                  </a:cubicBezTo>
                  <a:cubicBezTo>
                    <a:pt x="6609" y="3525"/>
                    <a:pt x="6568" y="3508"/>
                    <a:pt x="6525" y="3490"/>
                  </a:cubicBezTo>
                  <a:lnTo>
                    <a:pt x="6523" y="3490"/>
                  </a:lnTo>
                  <a:cubicBezTo>
                    <a:pt x="6486" y="3476"/>
                    <a:pt x="6449" y="3463"/>
                    <a:pt x="6412" y="3447"/>
                  </a:cubicBezTo>
                  <a:lnTo>
                    <a:pt x="6410" y="3447"/>
                  </a:lnTo>
                  <a:cubicBezTo>
                    <a:pt x="6367" y="3437"/>
                    <a:pt x="6326" y="3426"/>
                    <a:pt x="6285" y="3411"/>
                  </a:cubicBezTo>
                  <a:cubicBezTo>
                    <a:pt x="6253" y="3399"/>
                    <a:pt x="6221" y="3384"/>
                    <a:pt x="6188" y="3372"/>
                  </a:cubicBezTo>
                  <a:cubicBezTo>
                    <a:pt x="6151" y="3355"/>
                    <a:pt x="6110" y="3342"/>
                    <a:pt x="6072" y="3329"/>
                  </a:cubicBezTo>
                  <a:cubicBezTo>
                    <a:pt x="6032" y="3315"/>
                    <a:pt x="5992" y="3301"/>
                    <a:pt x="5951" y="3286"/>
                  </a:cubicBezTo>
                  <a:cubicBezTo>
                    <a:pt x="5911" y="3271"/>
                    <a:pt x="5871" y="3259"/>
                    <a:pt x="5830" y="3245"/>
                  </a:cubicBezTo>
                  <a:cubicBezTo>
                    <a:pt x="5795" y="3233"/>
                    <a:pt x="5762" y="3218"/>
                    <a:pt x="5728" y="3202"/>
                  </a:cubicBezTo>
                  <a:cubicBezTo>
                    <a:pt x="5727" y="3200"/>
                    <a:pt x="5727" y="3200"/>
                    <a:pt x="5726" y="3200"/>
                  </a:cubicBezTo>
                  <a:cubicBezTo>
                    <a:pt x="5723" y="3199"/>
                    <a:pt x="5722" y="3199"/>
                    <a:pt x="5721" y="3198"/>
                  </a:cubicBezTo>
                  <a:cubicBezTo>
                    <a:pt x="5658" y="3161"/>
                    <a:pt x="5598" y="3121"/>
                    <a:pt x="5535" y="3084"/>
                  </a:cubicBezTo>
                  <a:cubicBezTo>
                    <a:pt x="5481" y="3053"/>
                    <a:pt x="5426" y="3026"/>
                    <a:pt x="5372" y="2996"/>
                  </a:cubicBezTo>
                  <a:cubicBezTo>
                    <a:pt x="5256" y="2933"/>
                    <a:pt x="5139" y="2864"/>
                    <a:pt x="5031" y="2789"/>
                  </a:cubicBezTo>
                  <a:cubicBezTo>
                    <a:pt x="4844" y="2652"/>
                    <a:pt x="4668" y="2502"/>
                    <a:pt x="4484" y="2361"/>
                  </a:cubicBezTo>
                  <a:cubicBezTo>
                    <a:pt x="4390" y="2288"/>
                    <a:pt x="4294" y="2215"/>
                    <a:pt x="4204" y="2140"/>
                  </a:cubicBezTo>
                  <a:cubicBezTo>
                    <a:pt x="4124" y="2073"/>
                    <a:pt x="4047" y="2005"/>
                    <a:pt x="3969" y="1933"/>
                  </a:cubicBezTo>
                  <a:cubicBezTo>
                    <a:pt x="3933" y="1898"/>
                    <a:pt x="3897" y="1863"/>
                    <a:pt x="3865" y="1825"/>
                  </a:cubicBezTo>
                  <a:cubicBezTo>
                    <a:pt x="3818" y="1769"/>
                    <a:pt x="3778" y="1711"/>
                    <a:pt x="3740" y="1651"/>
                  </a:cubicBezTo>
                  <a:cubicBezTo>
                    <a:pt x="3711" y="1607"/>
                    <a:pt x="3683" y="1563"/>
                    <a:pt x="3654" y="1521"/>
                  </a:cubicBezTo>
                  <a:cubicBezTo>
                    <a:pt x="3628" y="1481"/>
                    <a:pt x="3599" y="1441"/>
                    <a:pt x="3573" y="1402"/>
                  </a:cubicBezTo>
                  <a:cubicBezTo>
                    <a:pt x="3528" y="1328"/>
                    <a:pt x="3488" y="1253"/>
                    <a:pt x="3452" y="1176"/>
                  </a:cubicBezTo>
                  <a:cubicBezTo>
                    <a:pt x="3423" y="1115"/>
                    <a:pt x="3397" y="1056"/>
                    <a:pt x="3378" y="992"/>
                  </a:cubicBezTo>
                  <a:cubicBezTo>
                    <a:pt x="3344" y="886"/>
                    <a:pt x="3322" y="775"/>
                    <a:pt x="3300" y="666"/>
                  </a:cubicBezTo>
                  <a:cubicBezTo>
                    <a:pt x="3295" y="641"/>
                    <a:pt x="3291" y="619"/>
                    <a:pt x="3288" y="594"/>
                  </a:cubicBezTo>
                  <a:cubicBezTo>
                    <a:pt x="3286" y="587"/>
                    <a:pt x="3282" y="578"/>
                    <a:pt x="3281" y="571"/>
                  </a:cubicBezTo>
                  <a:cubicBezTo>
                    <a:pt x="3271" y="545"/>
                    <a:pt x="3265" y="516"/>
                    <a:pt x="3259" y="491"/>
                  </a:cubicBezTo>
                  <a:cubicBezTo>
                    <a:pt x="3242" y="414"/>
                    <a:pt x="3237" y="336"/>
                    <a:pt x="3228" y="259"/>
                  </a:cubicBezTo>
                  <a:cubicBezTo>
                    <a:pt x="3225" y="237"/>
                    <a:pt x="3221" y="212"/>
                    <a:pt x="3219" y="189"/>
                  </a:cubicBezTo>
                  <a:cubicBezTo>
                    <a:pt x="3217" y="185"/>
                    <a:pt x="3217" y="182"/>
                    <a:pt x="3217" y="179"/>
                  </a:cubicBezTo>
                  <a:cubicBezTo>
                    <a:pt x="3215" y="155"/>
                    <a:pt x="3212" y="130"/>
                    <a:pt x="3210" y="108"/>
                  </a:cubicBezTo>
                  <a:cubicBezTo>
                    <a:pt x="3205" y="72"/>
                    <a:pt x="3200" y="36"/>
                    <a:pt x="3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1" name="Google Shape;3081;p57"/>
          <p:cNvGrpSpPr/>
          <p:nvPr/>
        </p:nvGrpSpPr>
        <p:grpSpPr>
          <a:xfrm>
            <a:off x="422420" y="1477296"/>
            <a:ext cx="293702" cy="280172"/>
            <a:chOff x="4048600" y="570950"/>
            <a:chExt cx="54875" cy="52350"/>
          </a:xfrm>
        </p:grpSpPr>
        <p:sp>
          <p:nvSpPr>
            <p:cNvPr id="3082" name="Google Shape;3082;p57"/>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57"/>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57"/>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57"/>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57"/>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7" name="Google Shape;3087;p57"/>
          <p:cNvGrpSpPr/>
          <p:nvPr/>
        </p:nvGrpSpPr>
        <p:grpSpPr>
          <a:xfrm>
            <a:off x="1552485" y="3473815"/>
            <a:ext cx="466344" cy="513531"/>
            <a:chOff x="5668750" y="3383150"/>
            <a:chExt cx="168325" cy="185350"/>
          </a:xfrm>
        </p:grpSpPr>
        <p:sp>
          <p:nvSpPr>
            <p:cNvPr id="3088" name="Google Shape;3088;p57"/>
            <p:cNvSpPr/>
            <p:nvPr/>
          </p:nvSpPr>
          <p:spPr>
            <a:xfrm>
              <a:off x="5683650" y="3405900"/>
              <a:ext cx="139925" cy="143950"/>
            </a:xfrm>
            <a:custGeom>
              <a:avLst/>
              <a:gdLst/>
              <a:ahLst/>
              <a:cxnLst/>
              <a:rect l="l" t="t" r="r" b="b"/>
              <a:pathLst>
                <a:path w="5597" h="5758" extrusionOk="0">
                  <a:moveTo>
                    <a:pt x="2582" y="1"/>
                  </a:moveTo>
                  <a:cubicBezTo>
                    <a:pt x="2569" y="39"/>
                    <a:pt x="2558" y="78"/>
                    <a:pt x="2545" y="117"/>
                  </a:cubicBezTo>
                  <a:cubicBezTo>
                    <a:pt x="2499" y="262"/>
                    <a:pt x="2465" y="410"/>
                    <a:pt x="2413" y="554"/>
                  </a:cubicBezTo>
                  <a:cubicBezTo>
                    <a:pt x="2366" y="685"/>
                    <a:pt x="2308" y="812"/>
                    <a:pt x="2242" y="935"/>
                  </a:cubicBezTo>
                  <a:cubicBezTo>
                    <a:pt x="2196" y="1020"/>
                    <a:pt x="2148" y="1106"/>
                    <a:pt x="2103" y="1193"/>
                  </a:cubicBezTo>
                  <a:cubicBezTo>
                    <a:pt x="2104" y="1191"/>
                    <a:pt x="2104" y="1190"/>
                    <a:pt x="2104" y="1188"/>
                  </a:cubicBezTo>
                  <a:lnTo>
                    <a:pt x="2104" y="1188"/>
                  </a:lnTo>
                  <a:cubicBezTo>
                    <a:pt x="2066" y="1265"/>
                    <a:pt x="2028" y="1340"/>
                    <a:pt x="1990" y="1417"/>
                  </a:cubicBezTo>
                  <a:cubicBezTo>
                    <a:pt x="1952" y="1494"/>
                    <a:pt x="1913" y="1572"/>
                    <a:pt x="1869" y="1648"/>
                  </a:cubicBezTo>
                  <a:cubicBezTo>
                    <a:pt x="1858" y="1668"/>
                    <a:pt x="1845" y="1690"/>
                    <a:pt x="1832" y="1712"/>
                  </a:cubicBezTo>
                  <a:cubicBezTo>
                    <a:pt x="1820" y="1731"/>
                    <a:pt x="1807" y="1748"/>
                    <a:pt x="1793" y="1766"/>
                  </a:cubicBezTo>
                  <a:cubicBezTo>
                    <a:pt x="1766" y="1803"/>
                    <a:pt x="1736" y="1838"/>
                    <a:pt x="1708" y="1871"/>
                  </a:cubicBezTo>
                  <a:cubicBezTo>
                    <a:pt x="1652" y="1937"/>
                    <a:pt x="1591" y="2000"/>
                    <a:pt x="1528" y="2059"/>
                  </a:cubicBezTo>
                  <a:cubicBezTo>
                    <a:pt x="1462" y="2119"/>
                    <a:pt x="1392" y="2175"/>
                    <a:pt x="1324" y="2232"/>
                  </a:cubicBezTo>
                  <a:cubicBezTo>
                    <a:pt x="1260" y="2287"/>
                    <a:pt x="1192" y="2338"/>
                    <a:pt x="1121" y="2385"/>
                  </a:cubicBezTo>
                  <a:cubicBezTo>
                    <a:pt x="1087" y="2407"/>
                    <a:pt x="1054" y="2429"/>
                    <a:pt x="1018" y="2449"/>
                  </a:cubicBezTo>
                  <a:cubicBezTo>
                    <a:pt x="979" y="2470"/>
                    <a:pt x="938" y="2491"/>
                    <a:pt x="896" y="2509"/>
                  </a:cubicBezTo>
                  <a:cubicBezTo>
                    <a:pt x="819" y="2545"/>
                    <a:pt x="740" y="2578"/>
                    <a:pt x="661" y="2610"/>
                  </a:cubicBezTo>
                  <a:cubicBezTo>
                    <a:pt x="601" y="2634"/>
                    <a:pt x="539" y="2660"/>
                    <a:pt x="477" y="2680"/>
                  </a:cubicBezTo>
                  <a:cubicBezTo>
                    <a:pt x="409" y="2700"/>
                    <a:pt x="341" y="2713"/>
                    <a:pt x="271" y="2720"/>
                  </a:cubicBezTo>
                  <a:cubicBezTo>
                    <a:pt x="203" y="2725"/>
                    <a:pt x="133" y="2728"/>
                    <a:pt x="66" y="2737"/>
                  </a:cubicBezTo>
                  <a:cubicBezTo>
                    <a:pt x="44" y="2742"/>
                    <a:pt x="22" y="2743"/>
                    <a:pt x="1" y="2747"/>
                  </a:cubicBezTo>
                  <a:cubicBezTo>
                    <a:pt x="7" y="2749"/>
                    <a:pt x="12" y="2752"/>
                    <a:pt x="18" y="2754"/>
                  </a:cubicBezTo>
                  <a:cubicBezTo>
                    <a:pt x="116" y="2794"/>
                    <a:pt x="218" y="2825"/>
                    <a:pt x="310" y="2878"/>
                  </a:cubicBezTo>
                  <a:cubicBezTo>
                    <a:pt x="395" y="2928"/>
                    <a:pt x="462" y="3000"/>
                    <a:pt x="540" y="3058"/>
                  </a:cubicBezTo>
                  <a:cubicBezTo>
                    <a:pt x="589" y="3093"/>
                    <a:pt x="637" y="3122"/>
                    <a:pt x="687" y="3151"/>
                  </a:cubicBezTo>
                  <a:cubicBezTo>
                    <a:pt x="734" y="3181"/>
                    <a:pt x="781" y="3215"/>
                    <a:pt x="824" y="3249"/>
                  </a:cubicBezTo>
                  <a:cubicBezTo>
                    <a:pt x="869" y="3288"/>
                    <a:pt x="914" y="3327"/>
                    <a:pt x="958" y="3365"/>
                  </a:cubicBezTo>
                  <a:cubicBezTo>
                    <a:pt x="1007" y="3404"/>
                    <a:pt x="1054" y="3443"/>
                    <a:pt x="1106" y="3480"/>
                  </a:cubicBezTo>
                  <a:lnTo>
                    <a:pt x="1105" y="3480"/>
                  </a:lnTo>
                  <a:cubicBezTo>
                    <a:pt x="1175" y="3530"/>
                    <a:pt x="1246" y="3579"/>
                    <a:pt x="1314" y="3630"/>
                  </a:cubicBezTo>
                  <a:cubicBezTo>
                    <a:pt x="1377" y="3680"/>
                    <a:pt x="1437" y="3733"/>
                    <a:pt x="1495" y="3789"/>
                  </a:cubicBezTo>
                  <a:cubicBezTo>
                    <a:pt x="1611" y="3902"/>
                    <a:pt x="1732" y="4010"/>
                    <a:pt x="1834" y="4136"/>
                  </a:cubicBezTo>
                  <a:cubicBezTo>
                    <a:pt x="1886" y="4201"/>
                    <a:pt x="1933" y="4268"/>
                    <a:pt x="1981" y="4335"/>
                  </a:cubicBezTo>
                  <a:cubicBezTo>
                    <a:pt x="2027" y="4399"/>
                    <a:pt x="2072" y="4465"/>
                    <a:pt x="2113" y="4532"/>
                  </a:cubicBezTo>
                  <a:cubicBezTo>
                    <a:pt x="2203" y="4677"/>
                    <a:pt x="2274" y="4831"/>
                    <a:pt x="2337" y="4987"/>
                  </a:cubicBezTo>
                  <a:cubicBezTo>
                    <a:pt x="2389" y="5116"/>
                    <a:pt x="2431" y="5246"/>
                    <a:pt x="2473" y="5378"/>
                  </a:cubicBezTo>
                  <a:cubicBezTo>
                    <a:pt x="2497" y="5460"/>
                    <a:pt x="2526" y="5538"/>
                    <a:pt x="2551" y="5618"/>
                  </a:cubicBezTo>
                  <a:cubicBezTo>
                    <a:pt x="2563" y="5664"/>
                    <a:pt x="2577" y="5711"/>
                    <a:pt x="2589" y="5757"/>
                  </a:cubicBezTo>
                  <a:cubicBezTo>
                    <a:pt x="2593" y="5732"/>
                    <a:pt x="2595" y="5709"/>
                    <a:pt x="2599" y="5684"/>
                  </a:cubicBezTo>
                  <a:cubicBezTo>
                    <a:pt x="2605" y="5638"/>
                    <a:pt x="2613" y="5593"/>
                    <a:pt x="2620" y="5549"/>
                  </a:cubicBezTo>
                  <a:cubicBezTo>
                    <a:pt x="2628" y="5503"/>
                    <a:pt x="2634" y="5456"/>
                    <a:pt x="2646" y="5410"/>
                  </a:cubicBezTo>
                  <a:cubicBezTo>
                    <a:pt x="2687" y="5236"/>
                    <a:pt x="2747" y="5066"/>
                    <a:pt x="2803" y="4895"/>
                  </a:cubicBezTo>
                  <a:cubicBezTo>
                    <a:pt x="2860" y="4726"/>
                    <a:pt x="2920" y="4556"/>
                    <a:pt x="3007" y="4400"/>
                  </a:cubicBezTo>
                  <a:cubicBezTo>
                    <a:pt x="3050" y="4323"/>
                    <a:pt x="3100" y="4250"/>
                    <a:pt x="3151" y="4178"/>
                  </a:cubicBezTo>
                  <a:cubicBezTo>
                    <a:pt x="3201" y="4110"/>
                    <a:pt x="3253" y="4044"/>
                    <a:pt x="3309" y="3981"/>
                  </a:cubicBezTo>
                  <a:cubicBezTo>
                    <a:pt x="3424" y="3851"/>
                    <a:pt x="3542" y="3724"/>
                    <a:pt x="3671" y="3609"/>
                  </a:cubicBezTo>
                  <a:cubicBezTo>
                    <a:pt x="3803" y="3490"/>
                    <a:pt x="3936" y="3371"/>
                    <a:pt x="4079" y="3266"/>
                  </a:cubicBezTo>
                  <a:cubicBezTo>
                    <a:pt x="4221" y="3163"/>
                    <a:pt x="4373" y="3072"/>
                    <a:pt x="4531" y="2994"/>
                  </a:cubicBezTo>
                  <a:cubicBezTo>
                    <a:pt x="4682" y="2919"/>
                    <a:pt x="4841" y="2860"/>
                    <a:pt x="5002" y="2810"/>
                  </a:cubicBezTo>
                  <a:cubicBezTo>
                    <a:pt x="5078" y="2785"/>
                    <a:pt x="5156" y="2766"/>
                    <a:pt x="5235" y="2748"/>
                  </a:cubicBezTo>
                  <a:cubicBezTo>
                    <a:pt x="5318" y="2726"/>
                    <a:pt x="5404" y="2704"/>
                    <a:pt x="5489" y="2682"/>
                  </a:cubicBezTo>
                  <a:cubicBezTo>
                    <a:pt x="5525" y="2672"/>
                    <a:pt x="5560" y="2664"/>
                    <a:pt x="5596" y="2655"/>
                  </a:cubicBezTo>
                  <a:cubicBezTo>
                    <a:pt x="5559" y="2640"/>
                    <a:pt x="5524" y="2624"/>
                    <a:pt x="5487" y="2610"/>
                  </a:cubicBezTo>
                  <a:cubicBezTo>
                    <a:pt x="5431" y="2589"/>
                    <a:pt x="5375" y="2569"/>
                    <a:pt x="5322" y="2547"/>
                  </a:cubicBezTo>
                  <a:cubicBezTo>
                    <a:pt x="5258" y="2525"/>
                    <a:pt x="5194" y="2505"/>
                    <a:pt x="5132" y="2479"/>
                  </a:cubicBezTo>
                  <a:cubicBezTo>
                    <a:pt x="5056" y="2449"/>
                    <a:pt x="4989" y="2405"/>
                    <a:pt x="4922" y="2364"/>
                  </a:cubicBezTo>
                  <a:cubicBezTo>
                    <a:pt x="4859" y="2325"/>
                    <a:pt x="4793" y="2290"/>
                    <a:pt x="4726" y="2253"/>
                  </a:cubicBezTo>
                  <a:cubicBezTo>
                    <a:pt x="4594" y="2183"/>
                    <a:pt x="4463" y="2107"/>
                    <a:pt x="4341" y="2020"/>
                  </a:cubicBezTo>
                  <a:cubicBezTo>
                    <a:pt x="4212" y="1928"/>
                    <a:pt x="4090" y="1825"/>
                    <a:pt x="3966" y="1727"/>
                  </a:cubicBezTo>
                  <a:cubicBezTo>
                    <a:pt x="3877" y="1654"/>
                    <a:pt x="3785" y="1585"/>
                    <a:pt x="3692" y="1515"/>
                  </a:cubicBezTo>
                  <a:cubicBezTo>
                    <a:pt x="3596" y="1442"/>
                    <a:pt x="3505" y="1366"/>
                    <a:pt x="3415" y="1289"/>
                  </a:cubicBezTo>
                  <a:cubicBezTo>
                    <a:pt x="3335" y="1218"/>
                    <a:pt x="3249" y="1147"/>
                    <a:pt x="3176" y="1067"/>
                  </a:cubicBezTo>
                  <a:cubicBezTo>
                    <a:pt x="3100" y="986"/>
                    <a:pt x="3039" y="895"/>
                    <a:pt x="2980" y="803"/>
                  </a:cubicBezTo>
                  <a:cubicBezTo>
                    <a:pt x="2932" y="729"/>
                    <a:pt x="2881" y="658"/>
                    <a:pt x="2832" y="583"/>
                  </a:cubicBezTo>
                  <a:cubicBezTo>
                    <a:pt x="2793" y="522"/>
                    <a:pt x="2758" y="456"/>
                    <a:pt x="2726" y="390"/>
                  </a:cubicBezTo>
                  <a:cubicBezTo>
                    <a:pt x="2685" y="307"/>
                    <a:pt x="2647" y="221"/>
                    <a:pt x="2619" y="135"/>
                  </a:cubicBezTo>
                  <a:cubicBezTo>
                    <a:pt x="2603" y="89"/>
                    <a:pt x="2592" y="45"/>
                    <a:pt x="25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57"/>
            <p:cNvSpPr/>
            <p:nvPr/>
          </p:nvSpPr>
          <p:spPr>
            <a:xfrm>
              <a:off x="5681100" y="3469600"/>
              <a:ext cx="143000" cy="49925"/>
            </a:xfrm>
            <a:custGeom>
              <a:avLst/>
              <a:gdLst/>
              <a:ahLst/>
              <a:cxnLst/>
              <a:rect l="l" t="t" r="r" b="b"/>
              <a:pathLst>
                <a:path w="5720" h="1997" extrusionOk="0">
                  <a:moveTo>
                    <a:pt x="5623" y="1"/>
                  </a:moveTo>
                  <a:cubicBezTo>
                    <a:pt x="5619" y="1"/>
                    <a:pt x="5615" y="1"/>
                    <a:pt x="5610" y="2"/>
                  </a:cubicBezTo>
                  <a:cubicBezTo>
                    <a:pt x="5547" y="8"/>
                    <a:pt x="5484" y="25"/>
                    <a:pt x="5422" y="38"/>
                  </a:cubicBezTo>
                  <a:cubicBezTo>
                    <a:pt x="5363" y="50"/>
                    <a:pt x="5303" y="58"/>
                    <a:pt x="5243" y="67"/>
                  </a:cubicBezTo>
                  <a:cubicBezTo>
                    <a:pt x="5110" y="85"/>
                    <a:pt x="4981" y="121"/>
                    <a:pt x="4848" y="141"/>
                  </a:cubicBezTo>
                  <a:cubicBezTo>
                    <a:pt x="4716" y="159"/>
                    <a:pt x="4582" y="178"/>
                    <a:pt x="4449" y="199"/>
                  </a:cubicBezTo>
                  <a:cubicBezTo>
                    <a:pt x="4381" y="209"/>
                    <a:pt x="4313" y="220"/>
                    <a:pt x="4244" y="230"/>
                  </a:cubicBezTo>
                  <a:cubicBezTo>
                    <a:pt x="4169" y="241"/>
                    <a:pt x="4092" y="250"/>
                    <a:pt x="4016" y="261"/>
                  </a:cubicBezTo>
                  <a:cubicBezTo>
                    <a:pt x="3948" y="271"/>
                    <a:pt x="3878" y="281"/>
                    <a:pt x="3809" y="292"/>
                  </a:cubicBezTo>
                  <a:cubicBezTo>
                    <a:pt x="3733" y="302"/>
                    <a:pt x="3656" y="310"/>
                    <a:pt x="3578" y="321"/>
                  </a:cubicBezTo>
                  <a:cubicBezTo>
                    <a:pt x="3492" y="331"/>
                    <a:pt x="3405" y="340"/>
                    <a:pt x="3318" y="349"/>
                  </a:cubicBezTo>
                  <a:cubicBezTo>
                    <a:pt x="3232" y="360"/>
                    <a:pt x="3143" y="371"/>
                    <a:pt x="3056" y="380"/>
                  </a:cubicBezTo>
                  <a:cubicBezTo>
                    <a:pt x="2853" y="398"/>
                    <a:pt x="2646" y="401"/>
                    <a:pt x="2440" y="405"/>
                  </a:cubicBezTo>
                  <a:cubicBezTo>
                    <a:pt x="2393" y="406"/>
                    <a:pt x="2345" y="406"/>
                    <a:pt x="2298" y="406"/>
                  </a:cubicBezTo>
                  <a:cubicBezTo>
                    <a:pt x="2251" y="406"/>
                    <a:pt x="2204" y="406"/>
                    <a:pt x="2156" y="406"/>
                  </a:cubicBezTo>
                  <a:cubicBezTo>
                    <a:pt x="2099" y="406"/>
                    <a:pt x="2042" y="407"/>
                    <a:pt x="1985" y="407"/>
                  </a:cubicBezTo>
                  <a:cubicBezTo>
                    <a:pt x="1943" y="407"/>
                    <a:pt x="1900" y="407"/>
                    <a:pt x="1858" y="405"/>
                  </a:cubicBezTo>
                  <a:cubicBezTo>
                    <a:pt x="1783" y="402"/>
                    <a:pt x="1709" y="397"/>
                    <a:pt x="1635" y="397"/>
                  </a:cubicBezTo>
                  <a:cubicBezTo>
                    <a:pt x="1585" y="397"/>
                    <a:pt x="1534" y="399"/>
                    <a:pt x="1484" y="399"/>
                  </a:cubicBezTo>
                  <a:cubicBezTo>
                    <a:pt x="1467" y="399"/>
                    <a:pt x="1451" y="398"/>
                    <a:pt x="1434" y="398"/>
                  </a:cubicBezTo>
                  <a:cubicBezTo>
                    <a:pt x="1338" y="393"/>
                    <a:pt x="1244" y="375"/>
                    <a:pt x="1150" y="361"/>
                  </a:cubicBezTo>
                  <a:cubicBezTo>
                    <a:pt x="1054" y="345"/>
                    <a:pt x="957" y="334"/>
                    <a:pt x="862" y="317"/>
                  </a:cubicBezTo>
                  <a:cubicBezTo>
                    <a:pt x="733" y="294"/>
                    <a:pt x="605" y="267"/>
                    <a:pt x="476" y="236"/>
                  </a:cubicBezTo>
                  <a:cubicBezTo>
                    <a:pt x="409" y="219"/>
                    <a:pt x="341" y="202"/>
                    <a:pt x="274" y="188"/>
                  </a:cubicBezTo>
                  <a:cubicBezTo>
                    <a:pt x="222" y="176"/>
                    <a:pt x="170" y="169"/>
                    <a:pt x="119" y="155"/>
                  </a:cubicBezTo>
                  <a:cubicBezTo>
                    <a:pt x="112" y="154"/>
                    <a:pt x="106" y="153"/>
                    <a:pt x="99" y="153"/>
                  </a:cubicBezTo>
                  <a:cubicBezTo>
                    <a:pt x="59" y="153"/>
                    <a:pt x="21" y="181"/>
                    <a:pt x="12" y="220"/>
                  </a:cubicBezTo>
                  <a:cubicBezTo>
                    <a:pt x="0" y="268"/>
                    <a:pt x="30" y="315"/>
                    <a:pt x="77" y="328"/>
                  </a:cubicBezTo>
                  <a:cubicBezTo>
                    <a:pt x="100" y="334"/>
                    <a:pt x="126" y="339"/>
                    <a:pt x="152" y="345"/>
                  </a:cubicBezTo>
                  <a:cubicBezTo>
                    <a:pt x="159" y="352"/>
                    <a:pt x="165" y="357"/>
                    <a:pt x="173" y="361"/>
                  </a:cubicBezTo>
                  <a:cubicBezTo>
                    <a:pt x="197" y="376"/>
                    <a:pt x="223" y="391"/>
                    <a:pt x="249" y="405"/>
                  </a:cubicBezTo>
                  <a:cubicBezTo>
                    <a:pt x="271" y="418"/>
                    <a:pt x="296" y="427"/>
                    <a:pt x="319" y="437"/>
                  </a:cubicBezTo>
                  <a:cubicBezTo>
                    <a:pt x="363" y="458"/>
                    <a:pt x="404" y="483"/>
                    <a:pt x="448" y="504"/>
                  </a:cubicBezTo>
                  <a:cubicBezTo>
                    <a:pt x="493" y="526"/>
                    <a:pt x="537" y="550"/>
                    <a:pt x="579" y="575"/>
                  </a:cubicBezTo>
                  <a:cubicBezTo>
                    <a:pt x="627" y="604"/>
                    <a:pt x="675" y="634"/>
                    <a:pt x="724" y="662"/>
                  </a:cubicBezTo>
                  <a:cubicBezTo>
                    <a:pt x="773" y="690"/>
                    <a:pt x="822" y="717"/>
                    <a:pt x="869" y="747"/>
                  </a:cubicBezTo>
                  <a:cubicBezTo>
                    <a:pt x="869" y="747"/>
                    <a:pt x="871" y="747"/>
                    <a:pt x="871" y="748"/>
                  </a:cubicBezTo>
                  <a:cubicBezTo>
                    <a:pt x="914" y="776"/>
                    <a:pt x="952" y="804"/>
                    <a:pt x="991" y="834"/>
                  </a:cubicBezTo>
                  <a:cubicBezTo>
                    <a:pt x="1036" y="875"/>
                    <a:pt x="1081" y="915"/>
                    <a:pt x="1127" y="953"/>
                  </a:cubicBezTo>
                  <a:cubicBezTo>
                    <a:pt x="1197" y="1011"/>
                    <a:pt x="1265" y="1073"/>
                    <a:pt x="1334" y="1133"/>
                  </a:cubicBezTo>
                  <a:cubicBezTo>
                    <a:pt x="1369" y="1163"/>
                    <a:pt x="1404" y="1194"/>
                    <a:pt x="1437" y="1227"/>
                  </a:cubicBezTo>
                  <a:cubicBezTo>
                    <a:pt x="1468" y="1258"/>
                    <a:pt x="1498" y="1290"/>
                    <a:pt x="1529" y="1321"/>
                  </a:cubicBezTo>
                  <a:cubicBezTo>
                    <a:pt x="1587" y="1379"/>
                    <a:pt x="1647" y="1433"/>
                    <a:pt x="1707" y="1489"/>
                  </a:cubicBezTo>
                  <a:cubicBezTo>
                    <a:pt x="1740" y="1521"/>
                    <a:pt x="1775" y="1552"/>
                    <a:pt x="1810" y="1582"/>
                  </a:cubicBezTo>
                  <a:cubicBezTo>
                    <a:pt x="1841" y="1608"/>
                    <a:pt x="1872" y="1634"/>
                    <a:pt x="1901" y="1663"/>
                  </a:cubicBezTo>
                  <a:cubicBezTo>
                    <a:pt x="1957" y="1717"/>
                    <a:pt x="2010" y="1774"/>
                    <a:pt x="2064" y="1829"/>
                  </a:cubicBezTo>
                  <a:cubicBezTo>
                    <a:pt x="2066" y="1831"/>
                    <a:pt x="2068" y="1835"/>
                    <a:pt x="2071" y="1836"/>
                  </a:cubicBezTo>
                  <a:cubicBezTo>
                    <a:pt x="2051" y="1852"/>
                    <a:pt x="2040" y="1877"/>
                    <a:pt x="2041" y="1904"/>
                  </a:cubicBezTo>
                  <a:cubicBezTo>
                    <a:pt x="2043" y="1933"/>
                    <a:pt x="2054" y="1959"/>
                    <a:pt x="2077" y="1976"/>
                  </a:cubicBezTo>
                  <a:cubicBezTo>
                    <a:pt x="2101" y="1993"/>
                    <a:pt x="2131" y="1996"/>
                    <a:pt x="2162" y="1996"/>
                  </a:cubicBezTo>
                  <a:cubicBezTo>
                    <a:pt x="2175" y="1996"/>
                    <a:pt x="2187" y="1996"/>
                    <a:pt x="2200" y="1995"/>
                  </a:cubicBezTo>
                  <a:cubicBezTo>
                    <a:pt x="2239" y="1994"/>
                    <a:pt x="2279" y="1994"/>
                    <a:pt x="2318" y="1994"/>
                  </a:cubicBezTo>
                  <a:cubicBezTo>
                    <a:pt x="2372" y="1994"/>
                    <a:pt x="2426" y="1995"/>
                    <a:pt x="2480" y="1995"/>
                  </a:cubicBezTo>
                  <a:cubicBezTo>
                    <a:pt x="2497" y="1995"/>
                    <a:pt x="2514" y="1995"/>
                    <a:pt x="2531" y="1994"/>
                  </a:cubicBezTo>
                  <a:lnTo>
                    <a:pt x="2581" y="1994"/>
                  </a:lnTo>
                  <a:cubicBezTo>
                    <a:pt x="2619" y="1992"/>
                    <a:pt x="2657" y="1991"/>
                    <a:pt x="2695" y="1987"/>
                  </a:cubicBezTo>
                  <a:cubicBezTo>
                    <a:pt x="2732" y="1985"/>
                    <a:pt x="2770" y="1981"/>
                    <a:pt x="2807" y="1978"/>
                  </a:cubicBezTo>
                  <a:cubicBezTo>
                    <a:pt x="2845" y="1974"/>
                    <a:pt x="2884" y="1969"/>
                    <a:pt x="2921" y="1960"/>
                  </a:cubicBezTo>
                  <a:cubicBezTo>
                    <a:pt x="2926" y="1959"/>
                    <a:pt x="2931" y="1959"/>
                    <a:pt x="2936" y="1958"/>
                  </a:cubicBezTo>
                  <a:cubicBezTo>
                    <a:pt x="2992" y="1948"/>
                    <a:pt x="3047" y="1936"/>
                    <a:pt x="3104" y="1926"/>
                  </a:cubicBezTo>
                  <a:cubicBezTo>
                    <a:pt x="3123" y="1922"/>
                    <a:pt x="3143" y="1919"/>
                    <a:pt x="3162" y="1916"/>
                  </a:cubicBezTo>
                  <a:cubicBezTo>
                    <a:pt x="3210" y="1906"/>
                    <a:pt x="3243" y="1864"/>
                    <a:pt x="3236" y="1814"/>
                  </a:cubicBezTo>
                  <a:cubicBezTo>
                    <a:pt x="3235" y="1809"/>
                    <a:pt x="3233" y="1803"/>
                    <a:pt x="3231" y="1797"/>
                  </a:cubicBezTo>
                  <a:cubicBezTo>
                    <a:pt x="3236" y="1792"/>
                    <a:pt x="3240" y="1787"/>
                    <a:pt x="3243" y="1780"/>
                  </a:cubicBezTo>
                  <a:cubicBezTo>
                    <a:pt x="3247" y="1774"/>
                    <a:pt x="3250" y="1766"/>
                    <a:pt x="3251" y="1759"/>
                  </a:cubicBezTo>
                  <a:lnTo>
                    <a:pt x="3251" y="1761"/>
                  </a:lnTo>
                  <a:cubicBezTo>
                    <a:pt x="3251" y="1759"/>
                    <a:pt x="3252" y="1759"/>
                    <a:pt x="3251" y="1758"/>
                  </a:cubicBezTo>
                  <a:cubicBezTo>
                    <a:pt x="3255" y="1753"/>
                    <a:pt x="3258" y="1747"/>
                    <a:pt x="3261" y="1741"/>
                  </a:cubicBezTo>
                  <a:cubicBezTo>
                    <a:pt x="3287" y="1704"/>
                    <a:pt x="3312" y="1669"/>
                    <a:pt x="3335" y="1630"/>
                  </a:cubicBezTo>
                  <a:cubicBezTo>
                    <a:pt x="3361" y="1589"/>
                    <a:pt x="3385" y="1547"/>
                    <a:pt x="3411" y="1504"/>
                  </a:cubicBezTo>
                  <a:cubicBezTo>
                    <a:pt x="3411" y="1503"/>
                    <a:pt x="3412" y="1503"/>
                    <a:pt x="3412" y="1503"/>
                  </a:cubicBezTo>
                  <a:cubicBezTo>
                    <a:pt x="3428" y="1479"/>
                    <a:pt x="3444" y="1459"/>
                    <a:pt x="3462" y="1437"/>
                  </a:cubicBezTo>
                  <a:cubicBezTo>
                    <a:pt x="3489" y="1406"/>
                    <a:pt x="3516" y="1377"/>
                    <a:pt x="3547" y="1349"/>
                  </a:cubicBezTo>
                  <a:cubicBezTo>
                    <a:pt x="3638" y="1268"/>
                    <a:pt x="3723" y="1181"/>
                    <a:pt x="3808" y="1097"/>
                  </a:cubicBezTo>
                  <a:cubicBezTo>
                    <a:pt x="3892" y="1013"/>
                    <a:pt x="3969" y="921"/>
                    <a:pt x="4056" y="840"/>
                  </a:cubicBezTo>
                  <a:cubicBezTo>
                    <a:pt x="4094" y="805"/>
                    <a:pt x="4134" y="774"/>
                    <a:pt x="4175" y="743"/>
                  </a:cubicBezTo>
                  <a:cubicBezTo>
                    <a:pt x="4211" y="719"/>
                    <a:pt x="4249" y="695"/>
                    <a:pt x="4289" y="674"/>
                  </a:cubicBezTo>
                  <a:cubicBezTo>
                    <a:pt x="4330" y="654"/>
                    <a:pt x="4368" y="633"/>
                    <a:pt x="4408" y="614"/>
                  </a:cubicBezTo>
                  <a:cubicBezTo>
                    <a:pt x="4448" y="593"/>
                    <a:pt x="4486" y="570"/>
                    <a:pt x="4526" y="549"/>
                  </a:cubicBezTo>
                  <a:cubicBezTo>
                    <a:pt x="4554" y="534"/>
                    <a:pt x="4584" y="520"/>
                    <a:pt x="4615" y="508"/>
                  </a:cubicBezTo>
                  <a:cubicBezTo>
                    <a:pt x="4697" y="478"/>
                    <a:pt x="4781" y="454"/>
                    <a:pt x="4865" y="430"/>
                  </a:cubicBezTo>
                  <a:cubicBezTo>
                    <a:pt x="4901" y="420"/>
                    <a:pt x="4934" y="407"/>
                    <a:pt x="4969" y="395"/>
                  </a:cubicBezTo>
                  <a:cubicBezTo>
                    <a:pt x="4987" y="389"/>
                    <a:pt x="5006" y="381"/>
                    <a:pt x="5021" y="373"/>
                  </a:cubicBezTo>
                  <a:cubicBezTo>
                    <a:pt x="5053" y="355"/>
                    <a:pt x="5067" y="316"/>
                    <a:pt x="5061" y="279"/>
                  </a:cubicBezTo>
                  <a:cubicBezTo>
                    <a:pt x="5136" y="264"/>
                    <a:pt x="5209" y="249"/>
                    <a:pt x="5284" y="238"/>
                  </a:cubicBezTo>
                  <a:cubicBezTo>
                    <a:pt x="5342" y="231"/>
                    <a:pt x="5402" y="221"/>
                    <a:pt x="5460" y="210"/>
                  </a:cubicBezTo>
                  <a:cubicBezTo>
                    <a:pt x="5518" y="197"/>
                    <a:pt x="5579" y="180"/>
                    <a:pt x="5640" y="175"/>
                  </a:cubicBezTo>
                  <a:cubicBezTo>
                    <a:pt x="5688" y="170"/>
                    <a:pt x="5720" y="118"/>
                    <a:pt x="5712" y="73"/>
                  </a:cubicBezTo>
                  <a:cubicBezTo>
                    <a:pt x="5704" y="29"/>
                    <a:pt x="5666" y="1"/>
                    <a:pt x="5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57"/>
            <p:cNvSpPr/>
            <p:nvPr/>
          </p:nvSpPr>
          <p:spPr>
            <a:xfrm>
              <a:off x="5747800" y="3465050"/>
              <a:ext cx="4475" cy="4450"/>
            </a:xfrm>
            <a:custGeom>
              <a:avLst/>
              <a:gdLst/>
              <a:ahLst/>
              <a:cxnLst/>
              <a:rect l="l" t="t" r="r" b="b"/>
              <a:pathLst>
                <a:path w="179" h="178" extrusionOk="0">
                  <a:moveTo>
                    <a:pt x="90" y="1"/>
                  </a:moveTo>
                  <a:cubicBezTo>
                    <a:pt x="89" y="1"/>
                    <a:pt x="88" y="1"/>
                    <a:pt x="88" y="1"/>
                  </a:cubicBezTo>
                  <a:cubicBezTo>
                    <a:pt x="38" y="2"/>
                    <a:pt x="0" y="43"/>
                    <a:pt x="1" y="92"/>
                  </a:cubicBezTo>
                  <a:cubicBezTo>
                    <a:pt x="1" y="138"/>
                    <a:pt x="40" y="178"/>
                    <a:pt x="88" y="178"/>
                  </a:cubicBezTo>
                  <a:cubicBezTo>
                    <a:pt x="89" y="178"/>
                    <a:pt x="91" y="178"/>
                    <a:pt x="92" y="177"/>
                  </a:cubicBezTo>
                  <a:cubicBezTo>
                    <a:pt x="140" y="176"/>
                    <a:pt x="179" y="135"/>
                    <a:pt x="178" y="88"/>
                  </a:cubicBezTo>
                  <a:cubicBezTo>
                    <a:pt x="177" y="40"/>
                    <a:pt x="136" y="1"/>
                    <a:pt x="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57"/>
            <p:cNvSpPr/>
            <p:nvPr/>
          </p:nvSpPr>
          <p:spPr>
            <a:xfrm>
              <a:off x="5755375" y="3464400"/>
              <a:ext cx="4500" cy="4425"/>
            </a:xfrm>
            <a:custGeom>
              <a:avLst/>
              <a:gdLst/>
              <a:ahLst/>
              <a:cxnLst/>
              <a:rect l="l" t="t" r="r" b="b"/>
              <a:pathLst>
                <a:path w="180" h="177" extrusionOk="0">
                  <a:moveTo>
                    <a:pt x="90" y="0"/>
                  </a:moveTo>
                  <a:cubicBezTo>
                    <a:pt x="89" y="0"/>
                    <a:pt x="89" y="0"/>
                    <a:pt x="88" y="0"/>
                  </a:cubicBezTo>
                  <a:cubicBezTo>
                    <a:pt x="39" y="1"/>
                    <a:pt x="0" y="42"/>
                    <a:pt x="2" y="91"/>
                  </a:cubicBezTo>
                  <a:cubicBezTo>
                    <a:pt x="3" y="139"/>
                    <a:pt x="43" y="177"/>
                    <a:pt x="89" y="177"/>
                  </a:cubicBezTo>
                  <a:cubicBezTo>
                    <a:pt x="90" y="177"/>
                    <a:pt x="91"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57"/>
            <p:cNvSpPr/>
            <p:nvPr/>
          </p:nvSpPr>
          <p:spPr>
            <a:xfrm>
              <a:off x="5750475" y="3458725"/>
              <a:ext cx="4475" cy="4425"/>
            </a:xfrm>
            <a:custGeom>
              <a:avLst/>
              <a:gdLst/>
              <a:ahLst/>
              <a:cxnLst/>
              <a:rect l="l" t="t" r="r" b="b"/>
              <a:pathLst>
                <a:path w="179" h="177" extrusionOk="0">
                  <a:moveTo>
                    <a:pt x="90" y="0"/>
                  </a:moveTo>
                  <a:cubicBezTo>
                    <a:pt x="89" y="0"/>
                    <a:pt x="89" y="0"/>
                    <a:pt x="88" y="0"/>
                  </a:cubicBezTo>
                  <a:cubicBezTo>
                    <a:pt x="39" y="1"/>
                    <a:pt x="0" y="42"/>
                    <a:pt x="1" y="91"/>
                  </a:cubicBezTo>
                  <a:cubicBezTo>
                    <a:pt x="2" y="138"/>
                    <a:pt x="42" y="177"/>
                    <a:pt x="88" y="177"/>
                  </a:cubicBezTo>
                  <a:cubicBezTo>
                    <a:pt x="89" y="177"/>
                    <a:pt x="90"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57"/>
            <p:cNvSpPr/>
            <p:nvPr/>
          </p:nvSpPr>
          <p:spPr>
            <a:xfrm>
              <a:off x="5715150" y="3470650"/>
              <a:ext cx="4525" cy="4450"/>
            </a:xfrm>
            <a:custGeom>
              <a:avLst/>
              <a:gdLst/>
              <a:ahLst/>
              <a:cxnLst/>
              <a:rect l="l" t="t" r="r" b="b"/>
              <a:pathLst>
                <a:path w="181" h="178" extrusionOk="0">
                  <a:moveTo>
                    <a:pt x="92" y="1"/>
                  </a:moveTo>
                  <a:cubicBezTo>
                    <a:pt x="91" y="1"/>
                    <a:pt x="90" y="1"/>
                    <a:pt x="88" y="1"/>
                  </a:cubicBezTo>
                  <a:cubicBezTo>
                    <a:pt x="39" y="2"/>
                    <a:pt x="1" y="43"/>
                    <a:pt x="2" y="91"/>
                  </a:cubicBezTo>
                  <a:cubicBezTo>
                    <a:pt x="2" y="138"/>
                    <a:pt x="42" y="177"/>
                    <a:pt x="91" y="177"/>
                  </a:cubicBezTo>
                  <a:cubicBezTo>
                    <a:pt x="91" y="177"/>
                    <a:pt x="92" y="177"/>
                    <a:pt x="92" y="177"/>
                  </a:cubicBezTo>
                  <a:cubicBezTo>
                    <a:pt x="141" y="176"/>
                    <a:pt x="180" y="135"/>
                    <a:pt x="178" y="87"/>
                  </a:cubicBezTo>
                  <a:cubicBezTo>
                    <a:pt x="177" y="39"/>
                    <a:pt x="138"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57"/>
            <p:cNvSpPr/>
            <p:nvPr/>
          </p:nvSpPr>
          <p:spPr>
            <a:xfrm>
              <a:off x="5788875" y="3463475"/>
              <a:ext cx="4500" cy="4425"/>
            </a:xfrm>
            <a:custGeom>
              <a:avLst/>
              <a:gdLst/>
              <a:ahLst/>
              <a:cxnLst/>
              <a:rect l="l" t="t" r="r" b="b"/>
              <a:pathLst>
                <a:path w="180" h="177" extrusionOk="0">
                  <a:moveTo>
                    <a:pt x="90" y="0"/>
                  </a:moveTo>
                  <a:cubicBezTo>
                    <a:pt x="89" y="0"/>
                    <a:pt x="88" y="0"/>
                    <a:pt x="88" y="0"/>
                  </a:cubicBezTo>
                  <a:cubicBezTo>
                    <a:pt x="39" y="1"/>
                    <a:pt x="0" y="42"/>
                    <a:pt x="2" y="90"/>
                  </a:cubicBezTo>
                  <a:cubicBezTo>
                    <a:pt x="2" y="139"/>
                    <a:pt x="42" y="177"/>
                    <a:pt x="90" y="177"/>
                  </a:cubicBezTo>
                  <a:cubicBezTo>
                    <a:pt x="91" y="177"/>
                    <a:pt x="91" y="177"/>
                    <a:pt x="92" y="176"/>
                  </a:cubicBezTo>
                  <a:cubicBezTo>
                    <a:pt x="141" y="175"/>
                    <a:pt x="180" y="134"/>
                    <a:pt x="179" y="86"/>
                  </a:cubicBezTo>
                  <a:cubicBezTo>
                    <a:pt x="178"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57"/>
            <p:cNvSpPr/>
            <p:nvPr/>
          </p:nvSpPr>
          <p:spPr>
            <a:xfrm>
              <a:off x="5729075" y="3403625"/>
              <a:ext cx="47000" cy="43825"/>
            </a:xfrm>
            <a:custGeom>
              <a:avLst/>
              <a:gdLst/>
              <a:ahLst/>
              <a:cxnLst/>
              <a:rect l="l" t="t" r="r" b="b"/>
              <a:pathLst>
                <a:path w="1880" h="1753" extrusionOk="0">
                  <a:moveTo>
                    <a:pt x="1105" y="735"/>
                  </a:moveTo>
                  <a:cubicBezTo>
                    <a:pt x="1105" y="735"/>
                    <a:pt x="1105" y="735"/>
                    <a:pt x="1105" y="735"/>
                  </a:cubicBezTo>
                  <a:lnTo>
                    <a:pt x="1105" y="735"/>
                  </a:lnTo>
                  <a:cubicBezTo>
                    <a:pt x="1105" y="735"/>
                    <a:pt x="1105" y="735"/>
                    <a:pt x="1105" y="735"/>
                  </a:cubicBezTo>
                  <a:close/>
                  <a:moveTo>
                    <a:pt x="708" y="0"/>
                  </a:moveTo>
                  <a:cubicBezTo>
                    <a:pt x="698" y="0"/>
                    <a:pt x="688" y="2"/>
                    <a:pt x="678" y="6"/>
                  </a:cubicBezTo>
                  <a:cubicBezTo>
                    <a:pt x="648" y="17"/>
                    <a:pt x="627" y="43"/>
                    <a:pt x="621" y="74"/>
                  </a:cubicBezTo>
                  <a:cubicBezTo>
                    <a:pt x="617" y="92"/>
                    <a:pt x="616" y="107"/>
                    <a:pt x="615" y="124"/>
                  </a:cubicBezTo>
                  <a:lnTo>
                    <a:pt x="615" y="123"/>
                  </a:lnTo>
                  <a:cubicBezTo>
                    <a:pt x="602" y="227"/>
                    <a:pt x="584" y="329"/>
                    <a:pt x="562" y="430"/>
                  </a:cubicBezTo>
                  <a:cubicBezTo>
                    <a:pt x="543" y="508"/>
                    <a:pt x="522" y="585"/>
                    <a:pt x="498" y="662"/>
                  </a:cubicBezTo>
                  <a:cubicBezTo>
                    <a:pt x="496" y="672"/>
                    <a:pt x="493" y="681"/>
                    <a:pt x="489" y="690"/>
                  </a:cubicBezTo>
                  <a:cubicBezTo>
                    <a:pt x="468" y="697"/>
                    <a:pt x="452" y="713"/>
                    <a:pt x="443" y="734"/>
                  </a:cubicBezTo>
                  <a:cubicBezTo>
                    <a:pt x="430" y="760"/>
                    <a:pt x="433" y="791"/>
                    <a:pt x="446" y="816"/>
                  </a:cubicBezTo>
                  <a:cubicBezTo>
                    <a:pt x="437" y="836"/>
                    <a:pt x="430" y="858"/>
                    <a:pt x="423" y="879"/>
                  </a:cubicBezTo>
                  <a:lnTo>
                    <a:pt x="423" y="879"/>
                  </a:lnTo>
                  <a:cubicBezTo>
                    <a:pt x="413" y="904"/>
                    <a:pt x="401" y="927"/>
                    <a:pt x="389" y="950"/>
                  </a:cubicBezTo>
                  <a:cubicBezTo>
                    <a:pt x="367" y="987"/>
                    <a:pt x="342" y="1024"/>
                    <a:pt x="317" y="1060"/>
                  </a:cubicBezTo>
                  <a:cubicBezTo>
                    <a:pt x="297" y="1085"/>
                    <a:pt x="281" y="1114"/>
                    <a:pt x="266" y="1143"/>
                  </a:cubicBezTo>
                  <a:cubicBezTo>
                    <a:pt x="243" y="1193"/>
                    <a:pt x="225" y="1244"/>
                    <a:pt x="199" y="1293"/>
                  </a:cubicBezTo>
                  <a:cubicBezTo>
                    <a:pt x="192" y="1305"/>
                    <a:pt x="185" y="1317"/>
                    <a:pt x="177" y="1327"/>
                  </a:cubicBezTo>
                  <a:cubicBezTo>
                    <a:pt x="163" y="1343"/>
                    <a:pt x="151" y="1361"/>
                    <a:pt x="136" y="1378"/>
                  </a:cubicBezTo>
                  <a:cubicBezTo>
                    <a:pt x="125" y="1393"/>
                    <a:pt x="112" y="1405"/>
                    <a:pt x="105" y="1422"/>
                  </a:cubicBezTo>
                  <a:cubicBezTo>
                    <a:pt x="104" y="1425"/>
                    <a:pt x="102" y="1429"/>
                    <a:pt x="101" y="1431"/>
                  </a:cubicBezTo>
                  <a:cubicBezTo>
                    <a:pt x="75" y="1436"/>
                    <a:pt x="50" y="1455"/>
                    <a:pt x="39" y="1480"/>
                  </a:cubicBezTo>
                  <a:cubicBezTo>
                    <a:pt x="18" y="1523"/>
                    <a:pt x="42" y="1585"/>
                    <a:pt x="91" y="1596"/>
                  </a:cubicBezTo>
                  <a:cubicBezTo>
                    <a:pt x="95" y="1598"/>
                    <a:pt x="99" y="1599"/>
                    <a:pt x="102" y="1599"/>
                  </a:cubicBezTo>
                  <a:cubicBezTo>
                    <a:pt x="126" y="1606"/>
                    <a:pt x="147" y="1612"/>
                    <a:pt x="171" y="1619"/>
                  </a:cubicBezTo>
                  <a:cubicBezTo>
                    <a:pt x="157" y="1619"/>
                    <a:pt x="143" y="1620"/>
                    <a:pt x="130" y="1621"/>
                  </a:cubicBezTo>
                  <a:cubicBezTo>
                    <a:pt x="123" y="1610"/>
                    <a:pt x="112" y="1601"/>
                    <a:pt x="99" y="1599"/>
                  </a:cubicBezTo>
                  <a:cubicBezTo>
                    <a:pt x="93" y="1598"/>
                    <a:pt x="87" y="1598"/>
                    <a:pt x="82" y="1598"/>
                  </a:cubicBezTo>
                  <a:cubicBezTo>
                    <a:pt x="65" y="1598"/>
                    <a:pt x="50" y="1602"/>
                    <a:pt x="35" y="1612"/>
                  </a:cubicBezTo>
                  <a:cubicBezTo>
                    <a:pt x="24" y="1620"/>
                    <a:pt x="13" y="1630"/>
                    <a:pt x="8" y="1643"/>
                  </a:cubicBezTo>
                  <a:cubicBezTo>
                    <a:pt x="1" y="1662"/>
                    <a:pt x="4" y="1683"/>
                    <a:pt x="19" y="1697"/>
                  </a:cubicBezTo>
                  <a:cubicBezTo>
                    <a:pt x="34" y="1709"/>
                    <a:pt x="55" y="1712"/>
                    <a:pt x="71" y="1717"/>
                  </a:cubicBezTo>
                  <a:cubicBezTo>
                    <a:pt x="86" y="1720"/>
                    <a:pt x="100" y="1723"/>
                    <a:pt x="114" y="1725"/>
                  </a:cubicBezTo>
                  <a:cubicBezTo>
                    <a:pt x="188" y="1736"/>
                    <a:pt x="262" y="1744"/>
                    <a:pt x="337" y="1746"/>
                  </a:cubicBezTo>
                  <a:cubicBezTo>
                    <a:pt x="412" y="1750"/>
                    <a:pt x="487" y="1752"/>
                    <a:pt x="563" y="1752"/>
                  </a:cubicBezTo>
                  <a:cubicBezTo>
                    <a:pt x="591" y="1752"/>
                    <a:pt x="620" y="1752"/>
                    <a:pt x="648" y="1751"/>
                  </a:cubicBezTo>
                  <a:cubicBezTo>
                    <a:pt x="705" y="1750"/>
                    <a:pt x="762" y="1748"/>
                    <a:pt x="819" y="1743"/>
                  </a:cubicBezTo>
                  <a:cubicBezTo>
                    <a:pt x="901" y="1736"/>
                    <a:pt x="981" y="1727"/>
                    <a:pt x="1061" y="1718"/>
                  </a:cubicBezTo>
                  <a:cubicBezTo>
                    <a:pt x="1137" y="1709"/>
                    <a:pt x="1210" y="1692"/>
                    <a:pt x="1287" y="1679"/>
                  </a:cubicBezTo>
                  <a:cubicBezTo>
                    <a:pt x="1337" y="1672"/>
                    <a:pt x="1389" y="1665"/>
                    <a:pt x="1438" y="1653"/>
                  </a:cubicBezTo>
                  <a:cubicBezTo>
                    <a:pt x="1492" y="1642"/>
                    <a:pt x="1544" y="1630"/>
                    <a:pt x="1596" y="1621"/>
                  </a:cubicBezTo>
                  <a:lnTo>
                    <a:pt x="1596" y="1621"/>
                  </a:lnTo>
                  <a:cubicBezTo>
                    <a:pt x="1592" y="1622"/>
                    <a:pt x="1588" y="1622"/>
                    <a:pt x="1585" y="1624"/>
                  </a:cubicBezTo>
                  <a:cubicBezTo>
                    <a:pt x="1635" y="1616"/>
                    <a:pt x="1688" y="1609"/>
                    <a:pt x="1736" y="1594"/>
                  </a:cubicBezTo>
                  <a:cubicBezTo>
                    <a:pt x="1746" y="1591"/>
                    <a:pt x="1753" y="1588"/>
                    <a:pt x="1763" y="1583"/>
                  </a:cubicBezTo>
                  <a:cubicBezTo>
                    <a:pt x="1774" y="1583"/>
                    <a:pt x="1786" y="1583"/>
                    <a:pt x="1798" y="1580"/>
                  </a:cubicBezTo>
                  <a:cubicBezTo>
                    <a:pt x="1820" y="1576"/>
                    <a:pt x="1841" y="1567"/>
                    <a:pt x="1856" y="1549"/>
                  </a:cubicBezTo>
                  <a:cubicBezTo>
                    <a:pt x="1872" y="1531"/>
                    <a:pt x="1879" y="1507"/>
                    <a:pt x="1877" y="1483"/>
                  </a:cubicBezTo>
                  <a:cubicBezTo>
                    <a:pt x="1870" y="1444"/>
                    <a:pt x="1832" y="1406"/>
                    <a:pt x="1790" y="1406"/>
                  </a:cubicBezTo>
                  <a:cubicBezTo>
                    <a:pt x="1786" y="1406"/>
                    <a:pt x="1782" y="1407"/>
                    <a:pt x="1778" y="1407"/>
                  </a:cubicBezTo>
                  <a:cubicBezTo>
                    <a:pt x="1766" y="1408"/>
                    <a:pt x="1752" y="1410"/>
                    <a:pt x="1740" y="1410"/>
                  </a:cubicBezTo>
                  <a:cubicBezTo>
                    <a:pt x="1724" y="1389"/>
                    <a:pt x="1703" y="1374"/>
                    <a:pt x="1680" y="1361"/>
                  </a:cubicBezTo>
                  <a:cubicBezTo>
                    <a:pt x="1651" y="1341"/>
                    <a:pt x="1622" y="1322"/>
                    <a:pt x="1594" y="1302"/>
                  </a:cubicBezTo>
                  <a:lnTo>
                    <a:pt x="1594" y="1302"/>
                  </a:lnTo>
                  <a:cubicBezTo>
                    <a:pt x="1596" y="1305"/>
                    <a:pt x="1600" y="1307"/>
                    <a:pt x="1603" y="1310"/>
                  </a:cubicBezTo>
                  <a:cubicBezTo>
                    <a:pt x="1570" y="1285"/>
                    <a:pt x="1538" y="1260"/>
                    <a:pt x="1505" y="1232"/>
                  </a:cubicBezTo>
                  <a:cubicBezTo>
                    <a:pt x="1481" y="1211"/>
                    <a:pt x="1457" y="1189"/>
                    <a:pt x="1432" y="1166"/>
                  </a:cubicBezTo>
                  <a:lnTo>
                    <a:pt x="1432" y="1166"/>
                  </a:lnTo>
                  <a:cubicBezTo>
                    <a:pt x="1405" y="1138"/>
                    <a:pt x="1377" y="1109"/>
                    <a:pt x="1351" y="1080"/>
                  </a:cubicBezTo>
                  <a:cubicBezTo>
                    <a:pt x="1328" y="1054"/>
                    <a:pt x="1304" y="1027"/>
                    <a:pt x="1283" y="1001"/>
                  </a:cubicBezTo>
                  <a:lnTo>
                    <a:pt x="1283" y="1001"/>
                  </a:lnTo>
                  <a:lnTo>
                    <a:pt x="1285" y="1002"/>
                  </a:lnTo>
                  <a:cubicBezTo>
                    <a:pt x="1283" y="1001"/>
                    <a:pt x="1283" y="1000"/>
                    <a:pt x="1282" y="1000"/>
                  </a:cubicBezTo>
                  <a:cubicBezTo>
                    <a:pt x="1281" y="998"/>
                    <a:pt x="1277" y="996"/>
                    <a:pt x="1276" y="993"/>
                  </a:cubicBezTo>
                  <a:lnTo>
                    <a:pt x="1276" y="993"/>
                  </a:lnTo>
                  <a:lnTo>
                    <a:pt x="1280" y="996"/>
                  </a:lnTo>
                  <a:cubicBezTo>
                    <a:pt x="1249" y="953"/>
                    <a:pt x="1216" y="910"/>
                    <a:pt x="1188" y="866"/>
                  </a:cubicBezTo>
                  <a:cubicBezTo>
                    <a:pt x="1161" y="824"/>
                    <a:pt x="1137" y="784"/>
                    <a:pt x="1111" y="744"/>
                  </a:cubicBezTo>
                  <a:lnTo>
                    <a:pt x="1111" y="744"/>
                  </a:lnTo>
                  <a:cubicBezTo>
                    <a:pt x="1111" y="744"/>
                    <a:pt x="1111" y="744"/>
                    <a:pt x="1111" y="744"/>
                  </a:cubicBezTo>
                  <a:cubicBezTo>
                    <a:pt x="1057" y="651"/>
                    <a:pt x="1004" y="558"/>
                    <a:pt x="960" y="461"/>
                  </a:cubicBezTo>
                  <a:cubicBezTo>
                    <a:pt x="929" y="388"/>
                    <a:pt x="899" y="314"/>
                    <a:pt x="869" y="239"/>
                  </a:cubicBezTo>
                  <a:cubicBezTo>
                    <a:pt x="853" y="201"/>
                    <a:pt x="837" y="164"/>
                    <a:pt x="821" y="126"/>
                  </a:cubicBezTo>
                  <a:cubicBezTo>
                    <a:pt x="807" y="94"/>
                    <a:pt x="797" y="57"/>
                    <a:pt x="773" y="30"/>
                  </a:cubicBezTo>
                  <a:cubicBezTo>
                    <a:pt x="757" y="10"/>
                    <a:pt x="733"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57"/>
            <p:cNvSpPr/>
            <p:nvPr/>
          </p:nvSpPr>
          <p:spPr>
            <a:xfrm>
              <a:off x="5668750" y="3383150"/>
              <a:ext cx="168325" cy="185350"/>
            </a:xfrm>
            <a:custGeom>
              <a:avLst/>
              <a:gdLst/>
              <a:ahLst/>
              <a:cxnLst/>
              <a:rect l="l" t="t" r="r" b="b"/>
              <a:pathLst>
                <a:path w="6733" h="7414" extrusionOk="0">
                  <a:moveTo>
                    <a:pt x="2701" y="2102"/>
                  </a:moveTo>
                  <a:cubicBezTo>
                    <a:pt x="2700" y="2103"/>
                    <a:pt x="2700" y="2103"/>
                    <a:pt x="2700" y="2104"/>
                  </a:cubicBezTo>
                  <a:cubicBezTo>
                    <a:pt x="2700" y="2103"/>
                    <a:pt x="2700" y="2103"/>
                    <a:pt x="2701" y="2102"/>
                  </a:cubicBezTo>
                  <a:close/>
                  <a:moveTo>
                    <a:pt x="4939" y="4211"/>
                  </a:moveTo>
                  <a:lnTo>
                    <a:pt x="4939" y="4211"/>
                  </a:lnTo>
                  <a:cubicBezTo>
                    <a:pt x="4939" y="4211"/>
                    <a:pt x="4938" y="4211"/>
                    <a:pt x="4938" y="4212"/>
                  </a:cubicBezTo>
                  <a:lnTo>
                    <a:pt x="4938" y="4212"/>
                  </a:lnTo>
                  <a:cubicBezTo>
                    <a:pt x="4938" y="4212"/>
                    <a:pt x="4939" y="4211"/>
                    <a:pt x="4939" y="4211"/>
                  </a:cubicBezTo>
                  <a:close/>
                  <a:moveTo>
                    <a:pt x="1691" y="4600"/>
                  </a:moveTo>
                  <a:cubicBezTo>
                    <a:pt x="1693" y="4602"/>
                    <a:pt x="1695" y="4603"/>
                    <a:pt x="1697" y="4604"/>
                  </a:cubicBezTo>
                  <a:cubicBezTo>
                    <a:pt x="1694" y="4603"/>
                    <a:pt x="1693" y="4602"/>
                    <a:pt x="1691" y="4600"/>
                  </a:cubicBezTo>
                  <a:close/>
                  <a:moveTo>
                    <a:pt x="2674" y="5752"/>
                  </a:moveTo>
                  <a:cubicBezTo>
                    <a:pt x="2674" y="5752"/>
                    <a:pt x="2674" y="5753"/>
                    <a:pt x="2675" y="5754"/>
                  </a:cubicBezTo>
                  <a:lnTo>
                    <a:pt x="2675" y="5754"/>
                  </a:lnTo>
                  <a:cubicBezTo>
                    <a:pt x="2674" y="5753"/>
                    <a:pt x="2674" y="5752"/>
                    <a:pt x="2674" y="5752"/>
                  </a:cubicBezTo>
                  <a:close/>
                  <a:moveTo>
                    <a:pt x="2946" y="6488"/>
                  </a:moveTo>
                  <a:lnTo>
                    <a:pt x="2946" y="6488"/>
                  </a:lnTo>
                  <a:cubicBezTo>
                    <a:pt x="2947" y="6488"/>
                    <a:pt x="2947" y="6488"/>
                    <a:pt x="2947" y="6489"/>
                  </a:cubicBezTo>
                  <a:lnTo>
                    <a:pt x="2947" y="6489"/>
                  </a:lnTo>
                  <a:cubicBezTo>
                    <a:pt x="2947" y="6488"/>
                    <a:pt x="2947" y="6488"/>
                    <a:pt x="2946" y="6488"/>
                  </a:cubicBezTo>
                  <a:close/>
                  <a:moveTo>
                    <a:pt x="2947" y="6489"/>
                  </a:moveTo>
                  <a:lnTo>
                    <a:pt x="2947" y="6489"/>
                  </a:lnTo>
                  <a:cubicBezTo>
                    <a:pt x="2947" y="6489"/>
                    <a:pt x="2947" y="6490"/>
                    <a:pt x="2947" y="6490"/>
                  </a:cubicBezTo>
                  <a:lnTo>
                    <a:pt x="2947" y="6490"/>
                  </a:lnTo>
                  <a:cubicBezTo>
                    <a:pt x="2947" y="6490"/>
                    <a:pt x="2947" y="6489"/>
                    <a:pt x="2947" y="6489"/>
                  </a:cubicBezTo>
                  <a:close/>
                  <a:moveTo>
                    <a:pt x="3179" y="912"/>
                  </a:moveTo>
                  <a:cubicBezTo>
                    <a:pt x="3189" y="957"/>
                    <a:pt x="3200" y="1000"/>
                    <a:pt x="3216" y="1046"/>
                  </a:cubicBezTo>
                  <a:cubicBezTo>
                    <a:pt x="3245" y="1134"/>
                    <a:pt x="3282" y="1218"/>
                    <a:pt x="3323" y="1301"/>
                  </a:cubicBezTo>
                  <a:cubicBezTo>
                    <a:pt x="3355" y="1367"/>
                    <a:pt x="3390" y="1433"/>
                    <a:pt x="3430" y="1495"/>
                  </a:cubicBezTo>
                  <a:cubicBezTo>
                    <a:pt x="3478" y="1569"/>
                    <a:pt x="3529" y="1640"/>
                    <a:pt x="3577" y="1714"/>
                  </a:cubicBezTo>
                  <a:cubicBezTo>
                    <a:pt x="3637" y="1806"/>
                    <a:pt x="3697" y="1897"/>
                    <a:pt x="3773" y="1979"/>
                  </a:cubicBezTo>
                  <a:cubicBezTo>
                    <a:pt x="3846" y="2058"/>
                    <a:pt x="3932" y="2129"/>
                    <a:pt x="4013" y="2201"/>
                  </a:cubicBezTo>
                  <a:cubicBezTo>
                    <a:pt x="4102" y="2278"/>
                    <a:pt x="4194" y="2353"/>
                    <a:pt x="4289" y="2426"/>
                  </a:cubicBezTo>
                  <a:cubicBezTo>
                    <a:pt x="4382" y="2497"/>
                    <a:pt x="4474" y="2567"/>
                    <a:pt x="4564" y="2639"/>
                  </a:cubicBezTo>
                  <a:cubicBezTo>
                    <a:pt x="4687" y="2737"/>
                    <a:pt x="4809" y="2840"/>
                    <a:pt x="4938" y="2931"/>
                  </a:cubicBezTo>
                  <a:cubicBezTo>
                    <a:pt x="5061" y="3018"/>
                    <a:pt x="5191" y="3094"/>
                    <a:pt x="5324" y="3166"/>
                  </a:cubicBezTo>
                  <a:cubicBezTo>
                    <a:pt x="5391" y="3202"/>
                    <a:pt x="5456" y="3236"/>
                    <a:pt x="5520" y="3275"/>
                  </a:cubicBezTo>
                  <a:cubicBezTo>
                    <a:pt x="5587" y="3316"/>
                    <a:pt x="5654" y="3360"/>
                    <a:pt x="5729" y="3391"/>
                  </a:cubicBezTo>
                  <a:cubicBezTo>
                    <a:pt x="5791" y="3416"/>
                    <a:pt x="5856" y="3436"/>
                    <a:pt x="5919" y="3458"/>
                  </a:cubicBezTo>
                  <a:cubicBezTo>
                    <a:pt x="5974" y="3477"/>
                    <a:pt x="6031" y="3497"/>
                    <a:pt x="6085" y="3517"/>
                  </a:cubicBezTo>
                  <a:cubicBezTo>
                    <a:pt x="6122" y="3532"/>
                    <a:pt x="6157" y="3548"/>
                    <a:pt x="6194" y="3563"/>
                  </a:cubicBezTo>
                  <a:cubicBezTo>
                    <a:pt x="6196" y="3563"/>
                    <a:pt x="6197" y="3564"/>
                    <a:pt x="6198" y="3564"/>
                  </a:cubicBezTo>
                  <a:cubicBezTo>
                    <a:pt x="6159" y="3576"/>
                    <a:pt x="6121" y="3582"/>
                    <a:pt x="6085" y="3594"/>
                  </a:cubicBezTo>
                  <a:cubicBezTo>
                    <a:pt x="6000" y="3616"/>
                    <a:pt x="5914" y="3637"/>
                    <a:pt x="5831" y="3659"/>
                  </a:cubicBezTo>
                  <a:cubicBezTo>
                    <a:pt x="5752" y="3677"/>
                    <a:pt x="5673" y="3697"/>
                    <a:pt x="5598" y="3721"/>
                  </a:cubicBezTo>
                  <a:cubicBezTo>
                    <a:pt x="5436" y="3771"/>
                    <a:pt x="5278" y="3831"/>
                    <a:pt x="5126" y="3905"/>
                  </a:cubicBezTo>
                  <a:cubicBezTo>
                    <a:pt x="4969" y="3983"/>
                    <a:pt x="4816" y="4075"/>
                    <a:pt x="4675" y="4178"/>
                  </a:cubicBezTo>
                  <a:cubicBezTo>
                    <a:pt x="4532" y="4282"/>
                    <a:pt x="4398" y="4401"/>
                    <a:pt x="4267" y="4520"/>
                  </a:cubicBezTo>
                  <a:cubicBezTo>
                    <a:pt x="4138" y="4636"/>
                    <a:pt x="4020" y="4762"/>
                    <a:pt x="3905" y="4892"/>
                  </a:cubicBezTo>
                  <a:cubicBezTo>
                    <a:pt x="3849" y="4955"/>
                    <a:pt x="3797" y="5021"/>
                    <a:pt x="3747" y="5089"/>
                  </a:cubicBezTo>
                  <a:cubicBezTo>
                    <a:pt x="3696" y="5161"/>
                    <a:pt x="3645" y="5234"/>
                    <a:pt x="3603" y="5311"/>
                  </a:cubicBezTo>
                  <a:cubicBezTo>
                    <a:pt x="3516" y="5468"/>
                    <a:pt x="3456" y="5638"/>
                    <a:pt x="3399" y="5806"/>
                  </a:cubicBezTo>
                  <a:cubicBezTo>
                    <a:pt x="3343" y="5978"/>
                    <a:pt x="3283" y="6147"/>
                    <a:pt x="3242" y="6321"/>
                  </a:cubicBezTo>
                  <a:cubicBezTo>
                    <a:pt x="3230" y="6367"/>
                    <a:pt x="3224" y="6414"/>
                    <a:pt x="3216" y="6460"/>
                  </a:cubicBezTo>
                  <a:cubicBezTo>
                    <a:pt x="3209" y="6505"/>
                    <a:pt x="3201" y="6549"/>
                    <a:pt x="3195" y="6595"/>
                  </a:cubicBezTo>
                  <a:cubicBezTo>
                    <a:pt x="3191" y="6620"/>
                    <a:pt x="3189" y="6644"/>
                    <a:pt x="3185" y="6669"/>
                  </a:cubicBezTo>
                  <a:lnTo>
                    <a:pt x="3147" y="6530"/>
                  </a:lnTo>
                  <a:cubicBezTo>
                    <a:pt x="3122" y="6448"/>
                    <a:pt x="3094" y="6368"/>
                    <a:pt x="3068" y="6287"/>
                  </a:cubicBezTo>
                  <a:lnTo>
                    <a:pt x="3068" y="6287"/>
                  </a:lnTo>
                  <a:cubicBezTo>
                    <a:pt x="3068" y="6288"/>
                    <a:pt x="3069" y="6289"/>
                    <a:pt x="3069" y="6289"/>
                  </a:cubicBezTo>
                  <a:cubicBezTo>
                    <a:pt x="3026" y="6158"/>
                    <a:pt x="2985" y="6027"/>
                    <a:pt x="2933" y="5898"/>
                  </a:cubicBezTo>
                  <a:cubicBezTo>
                    <a:pt x="2870" y="5742"/>
                    <a:pt x="2799" y="5588"/>
                    <a:pt x="2709" y="5443"/>
                  </a:cubicBezTo>
                  <a:cubicBezTo>
                    <a:pt x="2668" y="5376"/>
                    <a:pt x="2623" y="5310"/>
                    <a:pt x="2577" y="5246"/>
                  </a:cubicBezTo>
                  <a:cubicBezTo>
                    <a:pt x="2529" y="5179"/>
                    <a:pt x="2482" y="5112"/>
                    <a:pt x="2430" y="5047"/>
                  </a:cubicBezTo>
                  <a:cubicBezTo>
                    <a:pt x="2328" y="4921"/>
                    <a:pt x="2207" y="4813"/>
                    <a:pt x="2091" y="4700"/>
                  </a:cubicBezTo>
                  <a:cubicBezTo>
                    <a:pt x="2033" y="4644"/>
                    <a:pt x="1973" y="4591"/>
                    <a:pt x="1910" y="4541"/>
                  </a:cubicBezTo>
                  <a:cubicBezTo>
                    <a:pt x="1842" y="4490"/>
                    <a:pt x="1771" y="4441"/>
                    <a:pt x="1700" y="4391"/>
                  </a:cubicBezTo>
                  <a:lnTo>
                    <a:pt x="1702" y="4391"/>
                  </a:lnTo>
                  <a:cubicBezTo>
                    <a:pt x="1650" y="4354"/>
                    <a:pt x="1602" y="4316"/>
                    <a:pt x="1554" y="4276"/>
                  </a:cubicBezTo>
                  <a:cubicBezTo>
                    <a:pt x="1509" y="4239"/>
                    <a:pt x="1465" y="4199"/>
                    <a:pt x="1420" y="4161"/>
                  </a:cubicBezTo>
                  <a:cubicBezTo>
                    <a:pt x="1377" y="4126"/>
                    <a:pt x="1330" y="4092"/>
                    <a:pt x="1282" y="4063"/>
                  </a:cubicBezTo>
                  <a:cubicBezTo>
                    <a:pt x="1233" y="4033"/>
                    <a:pt x="1184" y="4004"/>
                    <a:pt x="1136" y="3971"/>
                  </a:cubicBezTo>
                  <a:cubicBezTo>
                    <a:pt x="1058" y="3911"/>
                    <a:pt x="991" y="3839"/>
                    <a:pt x="906" y="3790"/>
                  </a:cubicBezTo>
                  <a:cubicBezTo>
                    <a:pt x="814" y="3736"/>
                    <a:pt x="712" y="3705"/>
                    <a:pt x="614" y="3666"/>
                  </a:cubicBezTo>
                  <a:cubicBezTo>
                    <a:pt x="608" y="3663"/>
                    <a:pt x="602" y="3661"/>
                    <a:pt x="597" y="3658"/>
                  </a:cubicBezTo>
                  <a:cubicBezTo>
                    <a:pt x="618" y="3654"/>
                    <a:pt x="640" y="3653"/>
                    <a:pt x="664" y="3649"/>
                  </a:cubicBezTo>
                  <a:cubicBezTo>
                    <a:pt x="731" y="3640"/>
                    <a:pt x="800" y="3636"/>
                    <a:pt x="868" y="3631"/>
                  </a:cubicBezTo>
                  <a:cubicBezTo>
                    <a:pt x="938" y="3625"/>
                    <a:pt x="1006" y="3611"/>
                    <a:pt x="1074" y="3591"/>
                  </a:cubicBezTo>
                  <a:cubicBezTo>
                    <a:pt x="1136" y="3571"/>
                    <a:pt x="1198" y="3545"/>
                    <a:pt x="1258" y="3522"/>
                  </a:cubicBezTo>
                  <a:cubicBezTo>
                    <a:pt x="1338" y="3489"/>
                    <a:pt x="1417" y="3456"/>
                    <a:pt x="1494" y="3420"/>
                  </a:cubicBezTo>
                  <a:cubicBezTo>
                    <a:pt x="1536" y="3403"/>
                    <a:pt x="1577" y="3382"/>
                    <a:pt x="1615" y="3360"/>
                  </a:cubicBezTo>
                  <a:cubicBezTo>
                    <a:pt x="1651" y="3341"/>
                    <a:pt x="1685" y="3318"/>
                    <a:pt x="1718" y="3296"/>
                  </a:cubicBezTo>
                  <a:cubicBezTo>
                    <a:pt x="1790" y="3249"/>
                    <a:pt x="1857" y="3198"/>
                    <a:pt x="1921" y="3143"/>
                  </a:cubicBezTo>
                  <a:cubicBezTo>
                    <a:pt x="1990" y="3086"/>
                    <a:pt x="2059" y="3031"/>
                    <a:pt x="2125" y="2971"/>
                  </a:cubicBezTo>
                  <a:cubicBezTo>
                    <a:pt x="2188" y="2911"/>
                    <a:pt x="2249" y="2848"/>
                    <a:pt x="2306" y="2782"/>
                  </a:cubicBezTo>
                  <a:cubicBezTo>
                    <a:pt x="2333" y="2749"/>
                    <a:pt x="2363" y="2714"/>
                    <a:pt x="2390" y="2677"/>
                  </a:cubicBezTo>
                  <a:cubicBezTo>
                    <a:pt x="2404" y="2660"/>
                    <a:pt x="2418" y="2642"/>
                    <a:pt x="2429" y="2624"/>
                  </a:cubicBezTo>
                  <a:cubicBezTo>
                    <a:pt x="2442" y="2601"/>
                    <a:pt x="2455" y="2579"/>
                    <a:pt x="2467" y="2559"/>
                  </a:cubicBezTo>
                  <a:cubicBezTo>
                    <a:pt x="2511" y="2484"/>
                    <a:pt x="2549" y="2405"/>
                    <a:pt x="2588" y="2328"/>
                  </a:cubicBezTo>
                  <a:cubicBezTo>
                    <a:pt x="2625" y="2252"/>
                    <a:pt x="2663" y="2176"/>
                    <a:pt x="2701" y="2100"/>
                  </a:cubicBezTo>
                  <a:lnTo>
                    <a:pt x="2701" y="2100"/>
                  </a:lnTo>
                  <a:cubicBezTo>
                    <a:pt x="2701" y="2100"/>
                    <a:pt x="2701" y="2101"/>
                    <a:pt x="2701" y="2102"/>
                  </a:cubicBezTo>
                  <a:lnTo>
                    <a:pt x="2701" y="2102"/>
                  </a:lnTo>
                  <a:cubicBezTo>
                    <a:pt x="2746" y="2016"/>
                    <a:pt x="2793" y="1932"/>
                    <a:pt x="2839" y="1846"/>
                  </a:cubicBezTo>
                  <a:cubicBezTo>
                    <a:pt x="2905" y="1723"/>
                    <a:pt x="2963" y="1597"/>
                    <a:pt x="3010" y="1465"/>
                  </a:cubicBezTo>
                  <a:cubicBezTo>
                    <a:pt x="3062" y="1321"/>
                    <a:pt x="3096" y="1174"/>
                    <a:pt x="3142" y="1029"/>
                  </a:cubicBezTo>
                  <a:cubicBezTo>
                    <a:pt x="3155" y="989"/>
                    <a:pt x="3167" y="950"/>
                    <a:pt x="3179" y="912"/>
                  </a:cubicBezTo>
                  <a:close/>
                  <a:moveTo>
                    <a:pt x="3196" y="0"/>
                  </a:moveTo>
                  <a:cubicBezTo>
                    <a:pt x="3186" y="44"/>
                    <a:pt x="3175" y="87"/>
                    <a:pt x="3167" y="129"/>
                  </a:cubicBezTo>
                  <a:cubicBezTo>
                    <a:pt x="3167" y="131"/>
                    <a:pt x="3165" y="131"/>
                    <a:pt x="3167" y="133"/>
                  </a:cubicBezTo>
                  <a:cubicBezTo>
                    <a:pt x="3165" y="134"/>
                    <a:pt x="3167" y="135"/>
                    <a:pt x="3165" y="137"/>
                  </a:cubicBezTo>
                  <a:cubicBezTo>
                    <a:pt x="3157" y="184"/>
                    <a:pt x="3142" y="232"/>
                    <a:pt x="3132" y="281"/>
                  </a:cubicBezTo>
                  <a:lnTo>
                    <a:pt x="3132" y="283"/>
                  </a:lnTo>
                  <a:lnTo>
                    <a:pt x="3132" y="284"/>
                  </a:lnTo>
                  <a:cubicBezTo>
                    <a:pt x="3126" y="315"/>
                    <a:pt x="3121" y="349"/>
                    <a:pt x="3116" y="380"/>
                  </a:cubicBezTo>
                  <a:cubicBezTo>
                    <a:pt x="3107" y="420"/>
                    <a:pt x="3096" y="458"/>
                    <a:pt x="3085" y="496"/>
                  </a:cubicBezTo>
                  <a:lnTo>
                    <a:pt x="3076" y="524"/>
                  </a:lnTo>
                  <a:cubicBezTo>
                    <a:pt x="3060" y="611"/>
                    <a:pt x="3045" y="699"/>
                    <a:pt x="3027" y="787"/>
                  </a:cubicBezTo>
                  <a:cubicBezTo>
                    <a:pt x="3027" y="787"/>
                    <a:pt x="3027" y="787"/>
                    <a:pt x="3028" y="786"/>
                  </a:cubicBezTo>
                  <a:lnTo>
                    <a:pt x="3028" y="786"/>
                  </a:lnTo>
                  <a:cubicBezTo>
                    <a:pt x="3003" y="894"/>
                    <a:pt x="2965" y="999"/>
                    <a:pt x="2932" y="1105"/>
                  </a:cubicBezTo>
                  <a:cubicBezTo>
                    <a:pt x="2901" y="1212"/>
                    <a:pt x="2873" y="1320"/>
                    <a:pt x="2836" y="1427"/>
                  </a:cubicBezTo>
                  <a:cubicBezTo>
                    <a:pt x="2795" y="1535"/>
                    <a:pt x="2745" y="1641"/>
                    <a:pt x="2691" y="1743"/>
                  </a:cubicBezTo>
                  <a:lnTo>
                    <a:pt x="2693" y="1742"/>
                  </a:lnTo>
                  <a:lnTo>
                    <a:pt x="2693" y="1742"/>
                  </a:lnTo>
                  <a:cubicBezTo>
                    <a:pt x="2688" y="1749"/>
                    <a:pt x="2686" y="1755"/>
                    <a:pt x="2682" y="1762"/>
                  </a:cubicBezTo>
                  <a:lnTo>
                    <a:pt x="2683" y="1760"/>
                  </a:lnTo>
                  <a:lnTo>
                    <a:pt x="2683" y="1760"/>
                  </a:lnTo>
                  <a:cubicBezTo>
                    <a:pt x="2625" y="1867"/>
                    <a:pt x="2566" y="1974"/>
                    <a:pt x="2512" y="2082"/>
                  </a:cubicBezTo>
                  <a:cubicBezTo>
                    <a:pt x="2461" y="2181"/>
                    <a:pt x="2413" y="2279"/>
                    <a:pt x="2362" y="2377"/>
                  </a:cubicBezTo>
                  <a:cubicBezTo>
                    <a:pt x="2328" y="2438"/>
                    <a:pt x="2297" y="2499"/>
                    <a:pt x="2258" y="2556"/>
                  </a:cubicBezTo>
                  <a:cubicBezTo>
                    <a:pt x="2218" y="2610"/>
                    <a:pt x="2175" y="2662"/>
                    <a:pt x="2131" y="2713"/>
                  </a:cubicBezTo>
                  <a:cubicBezTo>
                    <a:pt x="2088" y="2760"/>
                    <a:pt x="2043" y="2806"/>
                    <a:pt x="1995" y="2849"/>
                  </a:cubicBezTo>
                  <a:cubicBezTo>
                    <a:pt x="1946" y="2891"/>
                    <a:pt x="1897" y="2933"/>
                    <a:pt x="1848" y="2976"/>
                  </a:cubicBezTo>
                  <a:lnTo>
                    <a:pt x="1847" y="2976"/>
                  </a:lnTo>
                  <a:cubicBezTo>
                    <a:pt x="1763" y="3045"/>
                    <a:pt x="1676" y="3112"/>
                    <a:pt x="1583" y="3174"/>
                  </a:cubicBezTo>
                  <a:lnTo>
                    <a:pt x="1582" y="3174"/>
                  </a:lnTo>
                  <a:cubicBezTo>
                    <a:pt x="1539" y="3200"/>
                    <a:pt x="1496" y="3224"/>
                    <a:pt x="1451" y="3246"/>
                  </a:cubicBezTo>
                  <a:cubicBezTo>
                    <a:pt x="1386" y="3277"/>
                    <a:pt x="1317" y="3307"/>
                    <a:pt x="1249" y="3334"/>
                  </a:cubicBezTo>
                  <a:cubicBezTo>
                    <a:pt x="1177" y="3364"/>
                    <a:pt x="1105" y="3394"/>
                    <a:pt x="1033" y="3419"/>
                  </a:cubicBezTo>
                  <a:cubicBezTo>
                    <a:pt x="997" y="3431"/>
                    <a:pt x="960" y="3440"/>
                    <a:pt x="921" y="3447"/>
                  </a:cubicBezTo>
                  <a:lnTo>
                    <a:pt x="920" y="3447"/>
                  </a:lnTo>
                  <a:cubicBezTo>
                    <a:pt x="897" y="3451"/>
                    <a:pt x="874" y="3453"/>
                    <a:pt x="851" y="3456"/>
                  </a:cubicBezTo>
                  <a:lnTo>
                    <a:pt x="805" y="3467"/>
                  </a:lnTo>
                  <a:cubicBezTo>
                    <a:pt x="761" y="3477"/>
                    <a:pt x="717" y="3484"/>
                    <a:pt x="672" y="3492"/>
                  </a:cubicBezTo>
                  <a:cubicBezTo>
                    <a:pt x="625" y="3499"/>
                    <a:pt x="578" y="3508"/>
                    <a:pt x="532" y="3517"/>
                  </a:cubicBezTo>
                  <a:cubicBezTo>
                    <a:pt x="460" y="3530"/>
                    <a:pt x="388" y="3543"/>
                    <a:pt x="318" y="3556"/>
                  </a:cubicBezTo>
                  <a:cubicBezTo>
                    <a:pt x="318" y="3556"/>
                    <a:pt x="316" y="3556"/>
                    <a:pt x="316" y="3555"/>
                  </a:cubicBezTo>
                  <a:cubicBezTo>
                    <a:pt x="296" y="3559"/>
                    <a:pt x="278" y="3562"/>
                    <a:pt x="258" y="3565"/>
                  </a:cubicBezTo>
                  <a:cubicBezTo>
                    <a:pt x="262" y="3564"/>
                    <a:pt x="266" y="3564"/>
                    <a:pt x="269" y="3562"/>
                  </a:cubicBezTo>
                  <a:lnTo>
                    <a:pt x="269" y="3562"/>
                  </a:lnTo>
                  <a:cubicBezTo>
                    <a:pt x="181" y="3577"/>
                    <a:pt x="89" y="3596"/>
                    <a:pt x="0" y="3612"/>
                  </a:cubicBezTo>
                  <a:cubicBezTo>
                    <a:pt x="1" y="3612"/>
                    <a:pt x="1" y="3612"/>
                    <a:pt x="3" y="3613"/>
                  </a:cubicBezTo>
                  <a:lnTo>
                    <a:pt x="0" y="3613"/>
                  </a:lnTo>
                  <a:cubicBezTo>
                    <a:pt x="77" y="3638"/>
                    <a:pt x="154" y="3665"/>
                    <a:pt x="228" y="3696"/>
                  </a:cubicBezTo>
                  <a:cubicBezTo>
                    <a:pt x="242" y="3701"/>
                    <a:pt x="256" y="3708"/>
                    <a:pt x="267" y="3714"/>
                  </a:cubicBezTo>
                  <a:cubicBezTo>
                    <a:pt x="306" y="3730"/>
                    <a:pt x="345" y="3747"/>
                    <a:pt x="382" y="3766"/>
                  </a:cubicBezTo>
                  <a:cubicBezTo>
                    <a:pt x="455" y="3796"/>
                    <a:pt x="528" y="3824"/>
                    <a:pt x="604" y="3854"/>
                  </a:cubicBezTo>
                  <a:cubicBezTo>
                    <a:pt x="672" y="3881"/>
                    <a:pt x="741" y="3905"/>
                    <a:pt x="805" y="3937"/>
                  </a:cubicBezTo>
                  <a:cubicBezTo>
                    <a:pt x="822" y="3948"/>
                    <a:pt x="839" y="3958"/>
                    <a:pt x="856" y="3969"/>
                  </a:cubicBezTo>
                  <a:cubicBezTo>
                    <a:pt x="917" y="4019"/>
                    <a:pt x="974" y="4075"/>
                    <a:pt x="1038" y="4121"/>
                  </a:cubicBezTo>
                  <a:cubicBezTo>
                    <a:pt x="1108" y="4170"/>
                    <a:pt x="1183" y="4211"/>
                    <a:pt x="1253" y="4258"/>
                  </a:cubicBezTo>
                  <a:cubicBezTo>
                    <a:pt x="1326" y="4313"/>
                    <a:pt x="1392" y="4375"/>
                    <a:pt x="1463" y="4433"/>
                  </a:cubicBezTo>
                  <a:cubicBezTo>
                    <a:pt x="1536" y="4493"/>
                    <a:pt x="1612" y="4546"/>
                    <a:pt x="1690" y="4599"/>
                  </a:cubicBezTo>
                  <a:lnTo>
                    <a:pt x="1690" y="4599"/>
                  </a:lnTo>
                  <a:cubicBezTo>
                    <a:pt x="1689" y="4599"/>
                    <a:pt x="1688" y="4598"/>
                    <a:pt x="1686" y="4598"/>
                  </a:cubicBezTo>
                  <a:lnTo>
                    <a:pt x="1686" y="4598"/>
                  </a:lnTo>
                  <a:cubicBezTo>
                    <a:pt x="1765" y="4654"/>
                    <a:pt x="1841" y="4710"/>
                    <a:pt x="1912" y="4777"/>
                  </a:cubicBezTo>
                  <a:cubicBezTo>
                    <a:pt x="1974" y="4834"/>
                    <a:pt x="2036" y="4895"/>
                    <a:pt x="2098" y="4954"/>
                  </a:cubicBezTo>
                  <a:cubicBezTo>
                    <a:pt x="2156" y="5010"/>
                    <a:pt x="2213" y="5066"/>
                    <a:pt x="2264" y="5125"/>
                  </a:cubicBezTo>
                  <a:cubicBezTo>
                    <a:pt x="2315" y="5186"/>
                    <a:pt x="2362" y="5251"/>
                    <a:pt x="2409" y="5315"/>
                  </a:cubicBezTo>
                  <a:cubicBezTo>
                    <a:pt x="2451" y="5376"/>
                    <a:pt x="2494" y="5436"/>
                    <a:pt x="2535" y="5500"/>
                  </a:cubicBezTo>
                  <a:lnTo>
                    <a:pt x="2535" y="5500"/>
                  </a:lnTo>
                  <a:cubicBezTo>
                    <a:pt x="2535" y="5500"/>
                    <a:pt x="2535" y="5500"/>
                    <a:pt x="2535" y="5500"/>
                  </a:cubicBezTo>
                  <a:lnTo>
                    <a:pt x="2535" y="5500"/>
                  </a:lnTo>
                  <a:cubicBezTo>
                    <a:pt x="2586" y="5581"/>
                    <a:pt x="2634" y="5667"/>
                    <a:pt x="2675" y="5755"/>
                  </a:cubicBezTo>
                  <a:lnTo>
                    <a:pt x="2675" y="5755"/>
                  </a:lnTo>
                  <a:cubicBezTo>
                    <a:pt x="2675" y="5754"/>
                    <a:pt x="2675" y="5754"/>
                    <a:pt x="2675" y="5754"/>
                  </a:cubicBezTo>
                  <a:lnTo>
                    <a:pt x="2675" y="5754"/>
                  </a:lnTo>
                  <a:cubicBezTo>
                    <a:pt x="2711" y="5831"/>
                    <a:pt x="2746" y="5909"/>
                    <a:pt x="2779" y="5990"/>
                  </a:cubicBezTo>
                  <a:cubicBezTo>
                    <a:pt x="2808" y="6064"/>
                    <a:pt x="2836" y="6142"/>
                    <a:pt x="2860" y="6219"/>
                  </a:cubicBezTo>
                  <a:lnTo>
                    <a:pt x="2859" y="6219"/>
                  </a:lnTo>
                  <a:cubicBezTo>
                    <a:pt x="2889" y="6311"/>
                    <a:pt x="2919" y="6402"/>
                    <a:pt x="2949" y="6493"/>
                  </a:cubicBezTo>
                  <a:cubicBezTo>
                    <a:pt x="2948" y="6492"/>
                    <a:pt x="2948" y="6491"/>
                    <a:pt x="2947" y="6490"/>
                  </a:cubicBezTo>
                  <a:lnTo>
                    <a:pt x="2947" y="6490"/>
                  </a:lnTo>
                  <a:cubicBezTo>
                    <a:pt x="2986" y="6611"/>
                    <a:pt x="3020" y="6734"/>
                    <a:pt x="3049" y="6857"/>
                  </a:cubicBezTo>
                  <a:cubicBezTo>
                    <a:pt x="3058" y="6885"/>
                    <a:pt x="3066" y="6913"/>
                    <a:pt x="3075" y="6941"/>
                  </a:cubicBezTo>
                  <a:cubicBezTo>
                    <a:pt x="3105" y="7028"/>
                    <a:pt x="3128" y="7117"/>
                    <a:pt x="3156" y="7207"/>
                  </a:cubicBezTo>
                  <a:cubicBezTo>
                    <a:pt x="3169" y="7253"/>
                    <a:pt x="3185" y="7300"/>
                    <a:pt x="3199" y="7347"/>
                  </a:cubicBezTo>
                  <a:cubicBezTo>
                    <a:pt x="3205" y="7370"/>
                    <a:pt x="3214" y="7391"/>
                    <a:pt x="3221" y="7413"/>
                  </a:cubicBezTo>
                  <a:cubicBezTo>
                    <a:pt x="3230" y="7348"/>
                    <a:pt x="3242" y="7284"/>
                    <a:pt x="3252" y="7219"/>
                  </a:cubicBezTo>
                  <a:cubicBezTo>
                    <a:pt x="3264" y="7135"/>
                    <a:pt x="3276" y="7049"/>
                    <a:pt x="3288" y="6965"/>
                  </a:cubicBezTo>
                  <a:cubicBezTo>
                    <a:pt x="3303" y="6867"/>
                    <a:pt x="3322" y="6770"/>
                    <a:pt x="3340" y="6672"/>
                  </a:cubicBezTo>
                  <a:cubicBezTo>
                    <a:pt x="3358" y="6577"/>
                    <a:pt x="3384" y="6482"/>
                    <a:pt x="3409" y="6388"/>
                  </a:cubicBezTo>
                  <a:cubicBezTo>
                    <a:pt x="3410" y="6379"/>
                    <a:pt x="3412" y="6369"/>
                    <a:pt x="3414" y="6359"/>
                  </a:cubicBezTo>
                  <a:cubicBezTo>
                    <a:pt x="3427" y="6302"/>
                    <a:pt x="3443" y="6245"/>
                    <a:pt x="3460" y="6190"/>
                  </a:cubicBezTo>
                  <a:cubicBezTo>
                    <a:pt x="3469" y="6157"/>
                    <a:pt x="3479" y="6126"/>
                    <a:pt x="3487" y="6093"/>
                  </a:cubicBezTo>
                  <a:cubicBezTo>
                    <a:pt x="3488" y="6085"/>
                    <a:pt x="3492" y="6078"/>
                    <a:pt x="3497" y="6072"/>
                  </a:cubicBezTo>
                  <a:cubicBezTo>
                    <a:pt x="3503" y="6053"/>
                    <a:pt x="3509" y="6037"/>
                    <a:pt x="3514" y="6018"/>
                  </a:cubicBezTo>
                  <a:cubicBezTo>
                    <a:pt x="3550" y="5907"/>
                    <a:pt x="3587" y="5795"/>
                    <a:pt x="3628" y="5685"/>
                  </a:cubicBezTo>
                  <a:lnTo>
                    <a:pt x="3628" y="5685"/>
                  </a:lnTo>
                  <a:cubicBezTo>
                    <a:pt x="3627" y="5685"/>
                    <a:pt x="3627" y="5685"/>
                    <a:pt x="3627" y="5685"/>
                  </a:cubicBezTo>
                  <a:lnTo>
                    <a:pt x="3627" y="5685"/>
                  </a:lnTo>
                  <a:cubicBezTo>
                    <a:pt x="3661" y="5596"/>
                    <a:pt x="3699" y="5509"/>
                    <a:pt x="3741" y="5423"/>
                  </a:cubicBezTo>
                  <a:cubicBezTo>
                    <a:pt x="3776" y="5360"/>
                    <a:pt x="3814" y="5299"/>
                    <a:pt x="3855" y="5239"/>
                  </a:cubicBezTo>
                  <a:cubicBezTo>
                    <a:pt x="3936" y="5127"/>
                    <a:pt x="4022" y="5020"/>
                    <a:pt x="4117" y="4917"/>
                  </a:cubicBezTo>
                  <a:lnTo>
                    <a:pt x="4117" y="4917"/>
                  </a:lnTo>
                  <a:cubicBezTo>
                    <a:pt x="4115" y="4919"/>
                    <a:pt x="4113" y="4921"/>
                    <a:pt x="4112" y="4922"/>
                  </a:cubicBezTo>
                  <a:cubicBezTo>
                    <a:pt x="4191" y="4838"/>
                    <a:pt x="4271" y="4753"/>
                    <a:pt x="4356" y="4673"/>
                  </a:cubicBezTo>
                  <a:cubicBezTo>
                    <a:pt x="4444" y="4593"/>
                    <a:pt x="4533" y="4515"/>
                    <a:pt x="4623" y="4439"/>
                  </a:cubicBezTo>
                  <a:cubicBezTo>
                    <a:pt x="4675" y="4396"/>
                    <a:pt x="4728" y="4353"/>
                    <a:pt x="4783" y="4314"/>
                  </a:cubicBezTo>
                  <a:cubicBezTo>
                    <a:pt x="4835" y="4278"/>
                    <a:pt x="4886" y="4246"/>
                    <a:pt x="4938" y="4212"/>
                  </a:cubicBezTo>
                  <a:lnTo>
                    <a:pt x="4938" y="4212"/>
                  </a:lnTo>
                  <a:cubicBezTo>
                    <a:pt x="4937" y="4212"/>
                    <a:pt x="4936" y="4212"/>
                    <a:pt x="4935" y="4212"/>
                  </a:cubicBezTo>
                  <a:cubicBezTo>
                    <a:pt x="5037" y="4148"/>
                    <a:pt x="5141" y="4091"/>
                    <a:pt x="5252" y="4040"/>
                  </a:cubicBezTo>
                  <a:cubicBezTo>
                    <a:pt x="5371" y="3985"/>
                    <a:pt x="5491" y="3937"/>
                    <a:pt x="5615" y="3897"/>
                  </a:cubicBezTo>
                  <a:cubicBezTo>
                    <a:pt x="5701" y="3871"/>
                    <a:pt x="5785" y="3849"/>
                    <a:pt x="5871" y="3828"/>
                  </a:cubicBezTo>
                  <a:cubicBezTo>
                    <a:pt x="5940" y="3812"/>
                    <a:pt x="6011" y="3793"/>
                    <a:pt x="6081" y="3775"/>
                  </a:cubicBezTo>
                  <a:cubicBezTo>
                    <a:pt x="6165" y="3745"/>
                    <a:pt x="6250" y="3716"/>
                    <a:pt x="6335" y="3689"/>
                  </a:cubicBezTo>
                  <a:lnTo>
                    <a:pt x="6335" y="3689"/>
                  </a:lnTo>
                  <a:lnTo>
                    <a:pt x="6323" y="3693"/>
                  </a:lnTo>
                  <a:cubicBezTo>
                    <a:pt x="6374" y="3677"/>
                    <a:pt x="6424" y="3664"/>
                    <a:pt x="6476" y="3650"/>
                  </a:cubicBezTo>
                  <a:lnTo>
                    <a:pt x="6473" y="3650"/>
                  </a:lnTo>
                  <a:cubicBezTo>
                    <a:pt x="6476" y="3650"/>
                    <a:pt x="6478" y="3649"/>
                    <a:pt x="6480" y="3649"/>
                  </a:cubicBezTo>
                  <a:lnTo>
                    <a:pt x="6482" y="3649"/>
                  </a:lnTo>
                  <a:lnTo>
                    <a:pt x="6483" y="3647"/>
                  </a:lnTo>
                  <a:lnTo>
                    <a:pt x="6486" y="3647"/>
                  </a:lnTo>
                  <a:cubicBezTo>
                    <a:pt x="6514" y="3639"/>
                    <a:pt x="6544" y="3631"/>
                    <a:pt x="6573" y="3623"/>
                  </a:cubicBezTo>
                  <a:cubicBezTo>
                    <a:pt x="6575" y="3622"/>
                    <a:pt x="6576" y="3622"/>
                    <a:pt x="6579" y="3622"/>
                  </a:cubicBezTo>
                  <a:cubicBezTo>
                    <a:pt x="6609" y="3612"/>
                    <a:pt x="6640" y="3602"/>
                    <a:pt x="6671" y="3593"/>
                  </a:cubicBezTo>
                  <a:lnTo>
                    <a:pt x="6672" y="3592"/>
                  </a:lnTo>
                  <a:cubicBezTo>
                    <a:pt x="6690" y="3587"/>
                    <a:pt x="6707" y="3581"/>
                    <a:pt x="6725" y="3576"/>
                  </a:cubicBezTo>
                  <a:cubicBezTo>
                    <a:pt x="6726" y="3577"/>
                    <a:pt x="6727" y="3577"/>
                    <a:pt x="6728" y="3577"/>
                  </a:cubicBezTo>
                  <a:cubicBezTo>
                    <a:pt x="6730" y="3577"/>
                    <a:pt x="6732" y="3576"/>
                    <a:pt x="6733" y="3576"/>
                  </a:cubicBezTo>
                  <a:cubicBezTo>
                    <a:pt x="6706" y="3566"/>
                    <a:pt x="6678" y="3555"/>
                    <a:pt x="6651" y="3543"/>
                  </a:cubicBezTo>
                  <a:cubicBezTo>
                    <a:pt x="6609" y="3525"/>
                    <a:pt x="6568" y="3508"/>
                    <a:pt x="6525" y="3490"/>
                  </a:cubicBezTo>
                  <a:lnTo>
                    <a:pt x="6523" y="3490"/>
                  </a:lnTo>
                  <a:cubicBezTo>
                    <a:pt x="6486" y="3476"/>
                    <a:pt x="6449" y="3463"/>
                    <a:pt x="6412" y="3447"/>
                  </a:cubicBezTo>
                  <a:lnTo>
                    <a:pt x="6410" y="3447"/>
                  </a:lnTo>
                  <a:cubicBezTo>
                    <a:pt x="6367" y="3437"/>
                    <a:pt x="6326" y="3426"/>
                    <a:pt x="6285" y="3411"/>
                  </a:cubicBezTo>
                  <a:cubicBezTo>
                    <a:pt x="6253" y="3399"/>
                    <a:pt x="6221" y="3384"/>
                    <a:pt x="6188" y="3372"/>
                  </a:cubicBezTo>
                  <a:cubicBezTo>
                    <a:pt x="6151" y="3355"/>
                    <a:pt x="6110" y="3342"/>
                    <a:pt x="6072" y="3329"/>
                  </a:cubicBezTo>
                  <a:cubicBezTo>
                    <a:pt x="6032" y="3315"/>
                    <a:pt x="5992" y="3301"/>
                    <a:pt x="5951" y="3286"/>
                  </a:cubicBezTo>
                  <a:cubicBezTo>
                    <a:pt x="5911" y="3271"/>
                    <a:pt x="5871" y="3259"/>
                    <a:pt x="5830" y="3245"/>
                  </a:cubicBezTo>
                  <a:cubicBezTo>
                    <a:pt x="5795" y="3233"/>
                    <a:pt x="5762" y="3218"/>
                    <a:pt x="5728" y="3202"/>
                  </a:cubicBezTo>
                  <a:cubicBezTo>
                    <a:pt x="5727" y="3200"/>
                    <a:pt x="5727" y="3200"/>
                    <a:pt x="5726" y="3200"/>
                  </a:cubicBezTo>
                  <a:cubicBezTo>
                    <a:pt x="5723" y="3199"/>
                    <a:pt x="5722" y="3199"/>
                    <a:pt x="5721" y="3198"/>
                  </a:cubicBezTo>
                  <a:cubicBezTo>
                    <a:pt x="5658" y="3161"/>
                    <a:pt x="5598" y="3121"/>
                    <a:pt x="5535" y="3084"/>
                  </a:cubicBezTo>
                  <a:cubicBezTo>
                    <a:pt x="5481" y="3053"/>
                    <a:pt x="5426" y="3026"/>
                    <a:pt x="5372" y="2996"/>
                  </a:cubicBezTo>
                  <a:cubicBezTo>
                    <a:pt x="5256" y="2933"/>
                    <a:pt x="5139" y="2864"/>
                    <a:pt x="5031" y="2789"/>
                  </a:cubicBezTo>
                  <a:cubicBezTo>
                    <a:pt x="4844" y="2652"/>
                    <a:pt x="4668" y="2502"/>
                    <a:pt x="4484" y="2361"/>
                  </a:cubicBezTo>
                  <a:cubicBezTo>
                    <a:pt x="4390" y="2288"/>
                    <a:pt x="4294" y="2215"/>
                    <a:pt x="4204" y="2140"/>
                  </a:cubicBezTo>
                  <a:cubicBezTo>
                    <a:pt x="4124" y="2073"/>
                    <a:pt x="4047" y="2005"/>
                    <a:pt x="3969" y="1933"/>
                  </a:cubicBezTo>
                  <a:cubicBezTo>
                    <a:pt x="3933" y="1898"/>
                    <a:pt x="3897" y="1863"/>
                    <a:pt x="3865" y="1825"/>
                  </a:cubicBezTo>
                  <a:cubicBezTo>
                    <a:pt x="3818" y="1769"/>
                    <a:pt x="3778" y="1711"/>
                    <a:pt x="3740" y="1651"/>
                  </a:cubicBezTo>
                  <a:cubicBezTo>
                    <a:pt x="3711" y="1607"/>
                    <a:pt x="3683" y="1563"/>
                    <a:pt x="3654" y="1521"/>
                  </a:cubicBezTo>
                  <a:cubicBezTo>
                    <a:pt x="3628" y="1481"/>
                    <a:pt x="3599" y="1441"/>
                    <a:pt x="3573" y="1402"/>
                  </a:cubicBezTo>
                  <a:cubicBezTo>
                    <a:pt x="3528" y="1328"/>
                    <a:pt x="3488" y="1253"/>
                    <a:pt x="3452" y="1176"/>
                  </a:cubicBezTo>
                  <a:cubicBezTo>
                    <a:pt x="3423" y="1115"/>
                    <a:pt x="3397" y="1056"/>
                    <a:pt x="3378" y="992"/>
                  </a:cubicBezTo>
                  <a:cubicBezTo>
                    <a:pt x="3344" y="886"/>
                    <a:pt x="3322" y="775"/>
                    <a:pt x="3300" y="666"/>
                  </a:cubicBezTo>
                  <a:cubicBezTo>
                    <a:pt x="3295" y="641"/>
                    <a:pt x="3291" y="619"/>
                    <a:pt x="3288" y="594"/>
                  </a:cubicBezTo>
                  <a:cubicBezTo>
                    <a:pt x="3286" y="587"/>
                    <a:pt x="3282" y="578"/>
                    <a:pt x="3281" y="571"/>
                  </a:cubicBezTo>
                  <a:cubicBezTo>
                    <a:pt x="3271" y="545"/>
                    <a:pt x="3265" y="516"/>
                    <a:pt x="3259" y="491"/>
                  </a:cubicBezTo>
                  <a:cubicBezTo>
                    <a:pt x="3242" y="414"/>
                    <a:pt x="3237" y="336"/>
                    <a:pt x="3228" y="259"/>
                  </a:cubicBezTo>
                  <a:cubicBezTo>
                    <a:pt x="3225" y="237"/>
                    <a:pt x="3221" y="212"/>
                    <a:pt x="3219" y="189"/>
                  </a:cubicBezTo>
                  <a:cubicBezTo>
                    <a:pt x="3217" y="185"/>
                    <a:pt x="3217" y="182"/>
                    <a:pt x="3217" y="179"/>
                  </a:cubicBezTo>
                  <a:cubicBezTo>
                    <a:pt x="3215" y="155"/>
                    <a:pt x="3212" y="130"/>
                    <a:pt x="3210" y="108"/>
                  </a:cubicBezTo>
                  <a:cubicBezTo>
                    <a:pt x="3205" y="72"/>
                    <a:pt x="3200" y="36"/>
                    <a:pt x="3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7" name="Google Shape;3097;p57"/>
          <p:cNvGrpSpPr/>
          <p:nvPr/>
        </p:nvGrpSpPr>
        <p:grpSpPr>
          <a:xfrm>
            <a:off x="1235823" y="724597"/>
            <a:ext cx="181976" cy="173577"/>
            <a:chOff x="4048600" y="570950"/>
            <a:chExt cx="54875" cy="52350"/>
          </a:xfrm>
        </p:grpSpPr>
        <p:sp>
          <p:nvSpPr>
            <p:cNvPr id="3098" name="Google Shape;3098;p57"/>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57"/>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57"/>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57"/>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57"/>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3" name="Google Shape;3103;p57"/>
          <p:cNvGrpSpPr/>
          <p:nvPr/>
        </p:nvGrpSpPr>
        <p:grpSpPr>
          <a:xfrm>
            <a:off x="1190698" y="2672872"/>
            <a:ext cx="181976" cy="173577"/>
            <a:chOff x="4048600" y="570950"/>
            <a:chExt cx="54875" cy="52350"/>
          </a:xfrm>
        </p:grpSpPr>
        <p:sp>
          <p:nvSpPr>
            <p:cNvPr id="3104" name="Google Shape;3104;p57"/>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57"/>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57"/>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57"/>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57"/>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9" name="Google Shape;3109;p57"/>
          <p:cNvGrpSpPr/>
          <p:nvPr/>
        </p:nvGrpSpPr>
        <p:grpSpPr>
          <a:xfrm flipH="1">
            <a:off x="8214823" y="4245621"/>
            <a:ext cx="293702" cy="280172"/>
            <a:chOff x="4048600" y="570950"/>
            <a:chExt cx="54875" cy="52350"/>
          </a:xfrm>
        </p:grpSpPr>
        <p:sp>
          <p:nvSpPr>
            <p:cNvPr id="3110" name="Google Shape;3110;p57"/>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57"/>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57"/>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57"/>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57"/>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5" name="Google Shape;3115;p57"/>
          <p:cNvGrpSpPr/>
          <p:nvPr/>
        </p:nvGrpSpPr>
        <p:grpSpPr>
          <a:xfrm flipH="1">
            <a:off x="7975145" y="3533472"/>
            <a:ext cx="181976" cy="173577"/>
            <a:chOff x="4048600" y="570950"/>
            <a:chExt cx="54875" cy="52350"/>
          </a:xfrm>
        </p:grpSpPr>
        <p:sp>
          <p:nvSpPr>
            <p:cNvPr id="3116" name="Google Shape;3116;p57"/>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57"/>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57"/>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57"/>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57"/>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635"/>
        <p:cNvGrpSpPr/>
        <p:nvPr/>
      </p:nvGrpSpPr>
      <p:grpSpPr>
        <a:xfrm>
          <a:off x="0" y="0"/>
          <a:ext cx="0" cy="0"/>
          <a:chOff x="0" y="0"/>
          <a:chExt cx="0" cy="0"/>
        </a:xfrm>
      </p:grpSpPr>
      <p:sp>
        <p:nvSpPr>
          <p:cNvPr id="636" name="Google Shape;636;p32"/>
          <p:cNvSpPr/>
          <p:nvPr/>
        </p:nvSpPr>
        <p:spPr>
          <a:xfrm>
            <a:off x="720375" y="512233"/>
            <a:ext cx="7707495" cy="684505"/>
          </a:xfrm>
          <a:custGeom>
            <a:avLst/>
            <a:gdLst/>
            <a:ahLst/>
            <a:cxnLst/>
            <a:rect l="l" t="t" r="r" b="b"/>
            <a:pathLst>
              <a:path w="40258" h="29674" extrusionOk="0">
                <a:moveTo>
                  <a:pt x="36470" y="989"/>
                </a:moveTo>
                <a:cubicBezTo>
                  <a:pt x="36245" y="944"/>
                  <a:pt x="36017" y="903"/>
                  <a:pt x="35785" y="882"/>
                </a:cubicBezTo>
                <a:cubicBezTo>
                  <a:pt x="34672" y="778"/>
                  <a:pt x="33549" y="713"/>
                  <a:pt x="32429" y="685"/>
                </a:cubicBezTo>
                <a:cubicBezTo>
                  <a:pt x="30887" y="640"/>
                  <a:pt x="29346" y="654"/>
                  <a:pt x="27808" y="640"/>
                </a:cubicBezTo>
                <a:cubicBezTo>
                  <a:pt x="27210" y="636"/>
                  <a:pt x="26612" y="640"/>
                  <a:pt x="26014" y="630"/>
                </a:cubicBezTo>
                <a:cubicBezTo>
                  <a:pt x="25308" y="619"/>
                  <a:pt x="24607" y="598"/>
                  <a:pt x="23906" y="560"/>
                </a:cubicBezTo>
                <a:cubicBezTo>
                  <a:pt x="22416" y="477"/>
                  <a:pt x="20926" y="432"/>
                  <a:pt x="19447" y="260"/>
                </a:cubicBezTo>
                <a:cubicBezTo>
                  <a:pt x="17984" y="94"/>
                  <a:pt x="16529" y="18"/>
                  <a:pt x="15064" y="8"/>
                </a:cubicBezTo>
                <a:cubicBezTo>
                  <a:pt x="13765" y="0"/>
                  <a:pt x="12468" y="91"/>
                  <a:pt x="11172" y="198"/>
                </a:cubicBezTo>
                <a:cubicBezTo>
                  <a:pt x="10630" y="246"/>
                  <a:pt x="10080" y="177"/>
                  <a:pt x="9534" y="201"/>
                </a:cubicBezTo>
                <a:cubicBezTo>
                  <a:pt x="8593" y="239"/>
                  <a:pt x="7657" y="180"/>
                  <a:pt x="6720" y="94"/>
                </a:cubicBezTo>
                <a:cubicBezTo>
                  <a:pt x="6565" y="73"/>
                  <a:pt x="6406" y="73"/>
                  <a:pt x="6254" y="91"/>
                </a:cubicBezTo>
                <a:cubicBezTo>
                  <a:pt x="5286" y="270"/>
                  <a:pt x="4318" y="453"/>
                  <a:pt x="3347" y="640"/>
                </a:cubicBezTo>
                <a:cubicBezTo>
                  <a:pt x="2666" y="767"/>
                  <a:pt x="2078" y="1069"/>
                  <a:pt x="1674" y="1694"/>
                </a:cubicBezTo>
                <a:cubicBezTo>
                  <a:pt x="1339" y="2209"/>
                  <a:pt x="958" y="2720"/>
                  <a:pt x="810" y="3342"/>
                </a:cubicBezTo>
                <a:cubicBezTo>
                  <a:pt x="647" y="4010"/>
                  <a:pt x="499" y="4680"/>
                  <a:pt x="513" y="5400"/>
                </a:cubicBezTo>
                <a:cubicBezTo>
                  <a:pt x="516" y="5786"/>
                  <a:pt x="447" y="6170"/>
                  <a:pt x="412" y="6561"/>
                </a:cubicBezTo>
                <a:cubicBezTo>
                  <a:pt x="350" y="7283"/>
                  <a:pt x="277" y="8002"/>
                  <a:pt x="232" y="8731"/>
                </a:cubicBezTo>
                <a:cubicBezTo>
                  <a:pt x="184" y="9426"/>
                  <a:pt x="170" y="10128"/>
                  <a:pt x="149" y="10822"/>
                </a:cubicBezTo>
                <a:cubicBezTo>
                  <a:pt x="119" y="11915"/>
                  <a:pt x="74" y="13006"/>
                  <a:pt x="63" y="14096"/>
                </a:cubicBezTo>
                <a:cubicBezTo>
                  <a:pt x="57" y="15530"/>
                  <a:pt x="122" y="16961"/>
                  <a:pt x="63" y="18382"/>
                </a:cubicBezTo>
                <a:cubicBezTo>
                  <a:pt x="1" y="19844"/>
                  <a:pt x="12" y="21292"/>
                  <a:pt x="132" y="22750"/>
                </a:cubicBezTo>
                <a:cubicBezTo>
                  <a:pt x="212" y="23732"/>
                  <a:pt x="364" y="24700"/>
                  <a:pt x="706" y="25633"/>
                </a:cubicBezTo>
                <a:cubicBezTo>
                  <a:pt x="1194" y="26957"/>
                  <a:pt x="2027" y="27880"/>
                  <a:pt x="3250" y="28419"/>
                </a:cubicBezTo>
                <a:cubicBezTo>
                  <a:pt x="3855" y="28689"/>
                  <a:pt x="4477" y="28875"/>
                  <a:pt x="5106" y="29003"/>
                </a:cubicBezTo>
                <a:cubicBezTo>
                  <a:pt x="5787" y="29145"/>
                  <a:pt x="6478" y="29217"/>
                  <a:pt x="7167" y="29255"/>
                </a:cubicBezTo>
                <a:cubicBezTo>
                  <a:pt x="8963" y="29348"/>
                  <a:pt x="10764" y="29390"/>
                  <a:pt x="12565" y="29477"/>
                </a:cubicBezTo>
                <a:cubicBezTo>
                  <a:pt x="14234" y="29570"/>
                  <a:pt x="15897" y="29597"/>
                  <a:pt x="17566" y="29556"/>
                </a:cubicBezTo>
                <a:cubicBezTo>
                  <a:pt x="18635" y="29528"/>
                  <a:pt x="19702" y="29556"/>
                  <a:pt x="20771" y="29584"/>
                </a:cubicBezTo>
                <a:cubicBezTo>
                  <a:pt x="22388" y="29618"/>
                  <a:pt x="24006" y="29674"/>
                  <a:pt x="25616" y="29542"/>
                </a:cubicBezTo>
                <a:cubicBezTo>
                  <a:pt x="25979" y="29514"/>
                  <a:pt x="26345" y="29501"/>
                  <a:pt x="26709" y="29525"/>
                </a:cubicBezTo>
                <a:cubicBezTo>
                  <a:pt x="26768" y="29528"/>
                  <a:pt x="26830" y="29535"/>
                  <a:pt x="26889" y="29549"/>
                </a:cubicBezTo>
                <a:cubicBezTo>
                  <a:pt x="27130" y="29597"/>
                  <a:pt x="31195" y="28983"/>
                  <a:pt x="31319" y="28979"/>
                </a:cubicBezTo>
                <a:cubicBezTo>
                  <a:pt x="32332" y="28910"/>
                  <a:pt x="33348" y="28837"/>
                  <a:pt x="34361" y="28778"/>
                </a:cubicBezTo>
                <a:cubicBezTo>
                  <a:pt x="35371" y="28710"/>
                  <a:pt x="36379" y="28592"/>
                  <a:pt x="37396" y="28613"/>
                </a:cubicBezTo>
                <a:cubicBezTo>
                  <a:pt x="37942" y="28627"/>
                  <a:pt x="38353" y="28474"/>
                  <a:pt x="38710" y="28094"/>
                </a:cubicBezTo>
                <a:cubicBezTo>
                  <a:pt x="38871" y="27922"/>
                  <a:pt x="39024" y="27727"/>
                  <a:pt x="39148" y="27523"/>
                </a:cubicBezTo>
                <a:cubicBezTo>
                  <a:pt x="39556" y="26836"/>
                  <a:pt x="39805" y="26092"/>
                  <a:pt x="39857" y="25263"/>
                </a:cubicBezTo>
                <a:cubicBezTo>
                  <a:pt x="39978" y="23362"/>
                  <a:pt x="40109" y="21475"/>
                  <a:pt x="40223" y="19571"/>
                </a:cubicBezTo>
                <a:cubicBezTo>
                  <a:pt x="40257" y="19014"/>
                  <a:pt x="40254" y="18457"/>
                  <a:pt x="40251" y="17894"/>
                </a:cubicBezTo>
                <a:cubicBezTo>
                  <a:pt x="40251" y="16463"/>
                  <a:pt x="40223" y="15039"/>
                  <a:pt x="40219" y="13612"/>
                </a:cubicBezTo>
                <a:cubicBezTo>
                  <a:pt x="40216" y="12267"/>
                  <a:pt x="40144" y="10923"/>
                  <a:pt x="40029" y="9585"/>
                </a:cubicBezTo>
                <a:cubicBezTo>
                  <a:pt x="39943" y="8600"/>
                  <a:pt x="39912" y="7622"/>
                  <a:pt x="39839" y="6640"/>
                </a:cubicBezTo>
                <a:cubicBezTo>
                  <a:pt x="39791" y="6028"/>
                  <a:pt x="39742" y="5410"/>
                  <a:pt x="39653" y="4798"/>
                </a:cubicBezTo>
                <a:cubicBezTo>
                  <a:pt x="39493" y="3754"/>
                  <a:pt x="39134" y="2787"/>
                  <a:pt x="38530" y="1922"/>
                </a:cubicBezTo>
                <a:cubicBezTo>
                  <a:pt x="38287" y="1576"/>
                  <a:pt x="38011" y="1314"/>
                  <a:pt x="37606" y="1235"/>
                </a:cubicBezTo>
                <a:cubicBezTo>
                  <a:pt x="37596" y="1231"/>
                  <a:pt x="37582" y="1227"/>
                  <a:pt x="37569" y="1224"/>
                </a:cubicBezTo>
                <a:cubicBezTo>
                  <a:pt x="37499" y="1214"/>
                  <a:pt x="37430" y="1200"/>
                  <a:pt x="37362" y="1186"/>
                </a:cubicBezTo>
                <a:cubicBezTo>
                  <a:pt x="37064" y="1128"/>
                  <a:pt x="36767" y="1051"/>
                  <a:pt x="36470" y="98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4756675" y="3576374"/>
            <a:ext cx="1034098" cy="803525"/>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4756675" y="1786962"/>
            <a:ext cx="1034098" cy="803525"/>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790225" y="1786974"/>
            <a:ext cx="1034098" cy="803525"/>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790225" y="3576374"/>
            <a:ext cx="1034098" cy="803525"/>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txBox="1">
            <a:spLocks noGrp="1"/>
          </p:cNvSpPr>
          <p:nvPr>
            <p:ph type="title" idx="7"/>
          </p:nvPr>
        </p:nvSpPr>
        <p:spPr>
          <a:xfrm>
            <a:off x="752500" y="3681437"/>
            <a:ext cx="11850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42" name="Google Shape;642;p32"/>
          <p:cNvSpPr txBox="1">
            <a:spLocks noGrp="1"/>
          </p:cNvSpPr>
          <p:nvPr>
            <p:ph type="title"/>
          </p:nvPr>
        </p:nvSpPr>
        <p:spPr>
          <a:xfrm>
            <a:off x="1937425" y="1632000"/>
            <a:ext cx="2491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CENTER</a:t>
            </a:r>
            <a:endParaRPr/>
          </a:p>
        </p:txBody>
      </p:sp>
      <p:sp>
        <p:nvSpPr>
          <p:cNvPr id="643" name="Google Shape;643;p32"/>
          <p:cNvSpPr txBox="1">
            <a:spLocks noGrp="1"/>
          </p:cNvSpPr>
          <p:nvPr>
            <p:ph type="title" idx="2"/>
          </p:nvPr>
        </p:nvSpPr>
        <p:spPr>
          <a:xfrm>
            <a:off x="752500" y="1892037"/>
            <a:ext cx="11850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44" name="Google Shape;644;p32"/>
          <p:cNvSpPr txBox="1">
            <a:spLocks noGrp="1"/>
          </p:cNvSpPr>
          <p:nvPr>
            <p:ph type="subTitle" idx="1"/>
          </p:nvPr>
        </p:nvSpPr>
        <p:spPr>
          <a:xfrm>
            <a:off x="1937425" y="2105700"/>
            <a:ext cx="24918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645" name="Google Shape;645;p32"/>
          <p:cNvSpPr txBox="1">
            <a:spLocks noGrp="1"/>
          </p:cNvSpPr>
          <p:nvPr>
            <p:ph type="title" idx="3"/>
          </p:nvPr>
        </p:nvSpPr>
        <p:spPr>
          <a:xfrm>
            <a:off x="5903950" y="1632000"/>
            <a:ext cx="2491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KEY NUMBERS</a:t>
            </a:r>
            <a:endParaRPr/>
          </a:p>
        </p:txBody>
      </p:sp>
      <p:sp>
        <p:nvSpPr>
          <p:cNvPr id="646" name="Google Shape;646;p32"/>
          <p:cNvSpPr txBox="1">
            <a:spLocks noGrp="1"/>
          </p:cNvSpPr>
          <p:nvPr>
            <p:ph type="title" idx="4"/>
          </p:nvPr>
        </p:nvSpPr>
        <p:spPr>
          <a:xfrm>
            <a:off x="4718950" y="1892024"/>
            <a:ext cx="11850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47" name="Google Shape;647;p32"/>
          <p:cNvSpPr txBox="1">
            <a:spLocks noGrp="1"/>
          </p:cNvSpPr>
          <p:nvPr>
            <p:ph type="subTitle" idx="5"/>
          </p:nvPr>
        </p:nvSpPr>
        <p:spPr>
          <a:xfrm>
            <a:off x="5903950" y="2105700"/>
            <a:ext cx="24918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648" name="Google Shape;648;p32"/>
          <p:cNvSpPr txBox="1">
            <a:spLocks noGrp="1"/>
          </p:cNvSpPr>
          <p:nvPr>
            <p:ph type="title" idx="6"/>
          </p:nvPr>
        </p:nvSpPr>
        <p:spPr>
          <a:xfrm>
            <a:off x="1937425" y="3421400"/>
            <a:ext cx="2491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PATIENT CARE</a:t>
            </a:r>
            <a:endParaRPr/>
          </a:p>
        </p:txBody>
      </p:sp>
      <p:sp>
        <p:nvSpPr>
          <p:cNvPr id="649" name="Google Shape;649;p32"/>
          <p:cNvSpPr txBox="1">
            <a:spLocks noGrp="1"/>
          </p:cNvSpPr>
          <p:nvPr>
            <p:ph type="subTitle" idx="8"/>
          </p:nvPr>
        </p:nvSpPr>
        <p:spPr>
          <a:xfrm>
            <a:off x="1937425" y="3895100"/>
            <a:ext cx="24918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650" name="Google Shape;650;p32"/>
          <p:cNvSpPr txBox="1">
            <a:spLocks noGrp="1"/>
          </p:cNvSpPr>
          <p:nvPr>
            <p:ph type="title" idx="9"/>
          </p:nvPr>
        </p:nvSpPr>
        <p:spPr>
          <a:xfrm>
            <a:off x="5903950" y="3421435"/>
            <a:ext cx="2491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SUCCESS</a:t>
            </a:r>
            <a:r>
              <a:rPr lang="en">
                <a:latin typeface="Lexend Exa"/>
                <a:ea typeface="Lexend Exa"/>
                <a:cs typeface="Lexend Exa"/>
                <a:sym typeface="Lexend Exa"/>
              </a:rPr>
              <a:t> </a:t>
            </a:r>
            <a:endParaRPr>
              <a:latin typeface="Lexend Exa"/>
              <a:ea typeface="Lexend Exa"/>
              <a:cs typeface="Lexend Exa"/>
              <a:sym typeface="Lexend Exa"/>
            </a:endParaRPr>
          </a:p>
        </p:txBody>
      </p:sp>
      <p:sp>
        <p:nvSpPr>
          <p:cNvPr id="651" name="Google Shape;651;p32"/>
          <p:cNvSpPr txBox="1">
            <a:spLocks noGrp="1"/>
          </p:cNvSpPr>
          <p:nvPr>
            <p:ph type="title" idx="13"/>
          </p:nvPr>
        </p:nvSpPr>
        <p:spPr>
          <a:xfrm>
            <a:off x="4718950" y="3681437"/>
            <a:ext cx="11850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52" name="Google Shape;652;p32"/>
          <p:cNvSpPr txBox="1">
            <a:spLocks noGrp="1"/>
          </p:cNvSpPr>
          <p:nvPr>
            <p:ph type="subTitle" idx="14"/>
          </p:nvPr>
        </p:nvSpPr>
        <p:spPr>
          <a:xfrm>
            <a:off x="5903950" y="3895100"/>
            <a:ext cx="24918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653" name="Google Shape;653;p32"/>
          <p:cNvSpPr txBox="1">
            <a:spLocks noGrp="1"/>
          </p:cNvSpPr>
          <p:nvPr>
            <p:ph type="title" idx="15"/>
          </p:nvPr>
        </p:nvSpPr>
        <p:spPr>
          <a:xfrm>
            <a:off x="1123972" y="608302"/>
            <a:ext cx="6900300" cy="55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grpSp>
        <p:nvGrpSpPr>
          <p:cNvPr id="654" name="Google Shape;654;p32"/>
          <p:cNvGrpSpPr/>
          <p:nvPr/>
        </p:nvGrpSpPr>
        <p:grpSpPr>
          <a:xfrm>
            <a:off x="8076710" y="287577"/>
            <a:ext cx="466344" cy="513531"/>
            <a:chOff x="5668750" y="3383150"/>
            <a:chExt cx="168325" cy="185350"/>
          </a:xfrm>
        </p:grpSpPr>
        <p:sp>
          <p:nvSpPr>
            <p:cNvPr id="655" name="Google Shape;655;p32"/>
            <p:cNvSpPr/>
            <p:nvPr/>
          </p:nvSpPr>
          <p:spPr>
            <a:xfrm>
              <a:off x="5683650" y="3405900"/>
              <a:ext cx="139925" cy="143950"/>
            </a:xfrm>
            <a:custGeom>
              <a:avLst/>
              <a:gdLst/>
              <a:ahLst/>
              <a:cxnLst/>
              <a:rect l="l" t="t" r="r" b="b"/>
              <a:pathLst>
                <a:path w="5597" h="5758" extrusionOk="0">
                  <a:moveTo>
                    <a:pt x="2582" y="1"/>
                  </a:moveTo>
                  <a:cubicBezTo>
                    <a:pt x="2569" y="39"/>
                    <a:pt x="2558" y="78"/>
                    <a:pt x="2545" y="117"/>
                  </a:cubicBezTo>
                  <a:cubicBezTo>
                    <a:pt x="2499" y="262"/>
                    <a:pt x="2465" y="410"/>
                    <a:pt x="2413" y="554"/>
                  </a:cubicBezTo>
                  <a:cubicBezTo>
                    <a:pt x="2366" y="685"/>
                    <a:pt x="2308" y="812"/>
                    <a:pt x="2242" y="935"/>
                  </a:cubicBezTo>
                  <a:cubicBezTo>
                    <a:pt x="2196" y="1020"/>
                    <a:pt x="2148" y="1106"/>
                    <a:pt x="2103" y="1193"/>
                  </a:cubicBezTo>
                  <a:cubicBezTo>
                    <a:pt x="2104" y="1191"/>
                    <a:pt x="2104" y="1190"/>
                    <a:pt x="2104" y="1188"/>
                  </a:cubicBezTo>
                  <a:lnTo>
                    <a:pt x="2104" y="1188"/>
                  </a:lnTo>
                  <a:cubicBezTo>
                    <a:pt x="2066" y="1265"/>
                    <a:pt x="2028" y="1340"/>
                    <a:pt x="1990" y="1417"/>
                  </a:cubicBezTo>
                  <a:cubicBezTo>
                    <a:pt x="1952" y="1494"/>
                    <a:pt x="1913" y="1572"/>
                    <a:pt x="1869" y="1648"/>
                  </a:cubicBezTo>
                  <a:cubicBezTo>
                    <a:pt x="1858" y="1668"/>
                    <a:pt x="1845" y="1690"/>
                    <a:pt x="1832" y="1712"/>
                  </a:cubicBezTo>
                  <a:cubicBezTo>
                    <a:pt x="1820" y="1731"/>
                    <a:pt x="1807" y="1748"/>
                    <a:pt x="1793" y="1766"/>
                  </a:cubicBezTo>
                  <a:cubicBezTo>
                    <a:pt x="1766" y="1803"/>
                    <a:pt x="1736" y="1838"/>
                    <a:pt x="1708" y="1871"/>
                  </a:cubicBezTo>
                  <a:cubicBezTo>
                    <a:pt x="1652" y="1937"/>
                    <a:pt x="1591" y="2000"/>
                    <a:pt x="1528" y="2059"/>
                  </a:cubicBezTo>
                  <a:cubicBezTo>
                    <a:pt x="1462" y="2119"/>
                    <a:pt x="1392" y="2175"/>
                    <a:pt x="1324" y="2232"/>
                  </a:cubicBezTo>
                  <a:cubicBezTo>
                    <a:pt x="1260" y="2287"/>
                    <a:pt x="1192" y="2338"/>
                    <a:pt x="1121" y="2385"/>
                  </a:cubicBezTo>
                  <a:cubicBezTo>
                    <a:pt x="1087" y="2407"/>
                    <a:pt x="1054" y="2429"/>
                    <a:pt x="1018" y="2449"/>
                  </a:cubicBezTo>
                  <a:cubicBezTo>
                    <a:pt x="979" y="2470"/>
                    <a:pt x="938" y="2491"/>
                    <a:pt x="896" y="2509"/>
                  </a:cubicBezTo>
                  <a:cubicBezTo>
                    <a:pt x="819" y="2545"/>
                    <a:pt x="740" y="2578"/>
                    <a:pt x="661" y="2610"/>
                  </a:cubicBezTo>
                  <a:cubicBezTo>
                    <a:pt x="601" y="2634"/>
                    <a:pt x="539" y="2660"/>
                    <a:pt x="477" y="2680"/>
                  </a:cubicBezTo>
                  <a:cubicBezTo>
                    <a:pt x="409" y="2700"/>
                    <a:pt x="341" y="2713"/>
                    <a:pt x="271" y="2720"/>
                  </a:cubicBezTo>
                  <a:cubicBezTo>
                    <a:pt x="203" y="2725"/>
                    <a:pt x="133" y="2728"/>
                    <a:pt x="66" y="2737"/>
                  </a:cubicBezTo>
                  <a:cubicBezTo>
                    <a:pt x="44" y="2742"/>
                    <a:pt x="22" y="2743"/>
                    <a:pt x="1" y="2747"/>
                  </a:cubicBezTo>
                  <a:cubicBezTo>
                    <a:pt x="7" y="2749"/>
                    <a:pt x="12" y="2752"/>
                    <a:pt x="18" y="2754"/>
                  </a:cubicBezTo>
                  <a:cubicBezTo>
                    <a:pt x="116" y="2794"/>
                    <a:pt x="218" y="2825"/>
                    <a:pt x="310" y="2878"/>
                  </a:cubicBezTo>
                  <a:cubicBezTo>
                    <a:pt x="395" y="2928"/>
                    <a:pt x="462" y="3000"/>
                    <a:pt x="540" y="3058"/>
                  </a:cubicBezTo>
                  <a:cubicBezTo>
                    <a:pt x="589" y="3093"/>
                    <a:pt x="637" y="3122"/>
                    <a:pt x="687" y="3151"/>
                  </a:cubicBezTo>
                  <a:cubicBezTo>
                    <a:pt x="734" y="3181"/>
                    <a:pt x="781" y="3215"/>
                    <a:pt x="824" y="3249"/>
                  </a:cubicBezTo>
                  <a:cubicBezTo>
                    <a:pt x="869" y="3288"/>
                    <a:pt x="914" y="3327"/>
                    <a:pt x="958" y="3365"/>
                  </a:cubicBezTo>
                  <a:cubicBezTo>
                    <a:pt x="1007" y="3404"/>
                    <a:pt x="1054" y="3443"/>
                    <a:pt x="1106" y="3480"/>
                  </a:cubicBezTo>
                  <a:lnTo>
                    <a:pt x="1105" y="3480"/>
                  </a:lnTo>
                  <a:cubicBezTo>
                    <a:pt x="1175" y="3530"/>
                    <a:pt x="1246" y="3579"/>
                    <a:pt x="1314" y="3630"/>
                  </a:cubicBezTo>
                  <a:cubicBezTo>
                    <a:pt x="1377" y="3680"/>
                    <a:pt x="1437" y="3733"/>
                    <a:pt x="1495" y="3789"/>
                  </a:cubicBezTo>
                  <a:cubicBezTo>
                    <a:pt x="1611" y="3902"/>
                    <a:pt x="1732" y="4010"/>
                    <a:pt x="1834" y="4136"/>
                  </a:cubicBezTo>
                  <a:cubicBezTo>
                    <a:pt x="1886" y="4201"/>
                    <a:pt x="1933" y="4268"/>
                    <a:pt x="1981" y="4335"/>
                  </a:cubicBezTo>
                  <a:cubicBezTo>
                    <a:pt x="2027" y="4399"/>
                    <a:pt x="2072" y="4465"/>
                    <a:pt x="2113" y="4532"/>
                  </a:cubicBezTo>
                  <a:cubicBezTo>
                    <a:pt x="2203" y="4677"/>
                    <a:pt x="2274" y="4831"/>
                    <a:pt x="2337" y="4987"/>
                  </a:cubicBezTo>
                  <a:cubicBezTo>
                    <a:pt x="2389" y="5116"/>
                    <a:pt x="2431" y="5246"/>
                    <a:pt x="2473" y="5378"/>
                  </a:cubicBezTo>
                  <a:cubicBezTo>
                    <a:pt x="2497" y="5460"/>
                    <a:pt x="2526" y="5538"/>
                    <a:pt x="2551" y="5618"/>
                  </a:cubicBezTo>
                  <a:cubicBezTo>
                    <a:pt x="2563" y="5664"/>
                    <a:pt x="2577" y="5711"/>
                    <a:pt x="2589" y="5757"/>
                  </a:cubicBezTo>
                  <a:cubicBezTo>
                    <a:pt x="2593" y="5732"/>
                    <a:pt x="2595" y="5709"/>
                    <a:pt x="2599" y="5684"/>
                  </a:cubicBezTo>
                  <a:cubicBezTo>
                    <a:pt x="2605" y="5638"/>
                    <a:pt x="2613" y="5593"/>
                    <a:pt x="2620" y="5549"/>
                  </a:cubicBezTo>
                  <a:cubicBezTo>
                    <a:pt x="2628" y="5503"/>
                    <a:pt x="2634" y="5456"/>
                    <a:pt x="2646" y="5410"/>
                  </a:cubicBezTo>
                  <a:cubicBezTo>
                    <a:pt x="2687" y="5236"/>
                    <a:pt x="2747" y="5066"/>
                    <a:pt x="2803" y="4895"/>
                  </a:cubicBezTo>
                  <a:cubicBezTo>
                    <a:pt x="2860" y="4726"/>
                    <a:pt x="2920" y="4556"/>
                    <a:pt x="3007" y="4400"/>
                  </a:cubicBezTo>
                  <a:cubicBezTo>
                    <a:pt x="3050" y="4323"/>
                    <a:pt x="3100" y="4250"/>
                    <a:pt x="3151" y="4178"/>
                  </a:cubicBezTo>
                  <a:cubicBezTo>
                    <a:pt x="3201" y="4110"/>
                    <a:pt x="3253" y="4044"/>
                    <a:pt x="3309" y="3981"/>
                  </a:cubicBezTo>
                  <a:cubicBezTo>
                    <a:pt x="3424" y="3851"/>
                    <a:pt x="3542" y="3724"/>
                    <a:pt x="3671" y="3609"/>
                  </a:cubicBezTo>
                  <a:cubicBezTo>
                    <a:pt x="3803" y="3490"/>
                    <a:pt x="3936" y="3371"/>
                    <a:pt x="4079" y="3266"/>
                  </a:cubicBezTo>
                  <a:cubicBezTo>
                    <a:pt x="4221" y="3163"/>
                    <a:pt x="4373" y="3072"/>
                    <a:pt x="4531" y="2994"/>
                  </a:cubicBezTo>
                  <a:cubicBezTo>
                    <a:pt x="4682" y="2919"/>
                    <a:pt x="4841" y="2860"/>
                    <a:pt x="5002" y="2810"/>
                  </a:cubicBezTo>
                  <a:cubicBezTo>
                    <a:pt x="5078" y="2785"/>
                    <a:pt x="5156" y="2766"/>
                    <a:pt x="5235" y="2748"/>
                  </a:cubicBezTo>
                  <a:cubicBezTo>
                    <a:pt x="5318" y="2726"/>
                    <a:pt x="5404" y="2704"/>
                    <a:pt x="5489" y="2682"/>
                  </a:cubicBezTo>
                  <a:cubicBezTo>
                    <a:pt x="5525" y="2672"/>
                    <a:pt x="5560" y="2664"/>
                    <a:pt x="5596" y="2655"/>
                  </a:cubicBezTo>
                  <a:cubicBezTo>
                    <a:pt x="5559" y="2640"/>
                    <a:pt x="5524" y="2624"/>
                    <a:pt x="5487" y="2610"/>
                  </a:cubicBezTo>
                  <a:cubicBezTo>
                    <a:pt x="5431" y="2589"/>
                    <a:pt x="5375" y="2569"/>
                    <a:pt x="5322" y="2547"/>
                  </a:cubicBezTo>
                  <a:cubicBezTo>
                    <a:pt x="5258" y="2525"/>
                    <a:pt x="5194" y="2505"/>
                    <a:pt x="5132" y="2479"/>
                  </a:cubicBezTo>
                  <a:cubicBezTo>
                    <a:pt x="5056" y="2449"/>
                    <a:pt x="4989" y="2405"/>
                    <a:pt x="4922" y="2364"/>
                  </a:cubicBezTo>
                  <a:cubicBezTo>
                    <a:pt x="4859" y="2325"/>
                    <a:pt x="4793" y="2290"/>
                    <a:pt x="4726" y="2253"/>
                  </a:cubicBezTo>
                  <a:cubicBezTo>
                    <a:pt x="4594" y="2183"/>
                    <a:pt x="4463" y="2107"/>
                    <a:pt x="4341" y="2020"/>
                  </a:cubicBezTo>
                  <a:cubicBezTo>
                    <a:pt x="4212" y="1928"/>
                    <a:pt x="4090" y="1825"/>
                    <a:pt x="3966" y="1727"/>
                  </a:cubicBezTo>
                  <a:cubicBezTo>
                    <a:pt x="3877" y="1654"/>
                    <a:pt x="3785" y="1585"/>
                    <a:pt x="3692" y="1515"/>
                  </a:cubicBezTo>
                  <a:cubicBezTo>
                    <a:pt x="3596" y="1442"/>
                    <a:pt x="3505" y="1366"/>
                    <a:pt x="3415" y="1289"/>
                  </a:cubicBezTo>
                  <a:cubicBezTo>
                    <a:pt x="3335" y="1218"/>
                    <a:pt x="3249" y="1147"/>
                    <a:pt x="3176" y="1067"/>
                  </a:cubicBezTo>
                  <a:cubicBezTo>
                    <a:pt x="3100" y="986"/>
                    <a:pt x="3039" y="895"/>
                    <a:pt x="2980" y="803"/>
                  </a:cubicBezTo>
                  <a:cubicBezTo>
                    <a:pt x="2932" y="729"/>
                    <a:pt x="2881" y="658"/>
                    <a:pt x="2832" y="583"/>
                  </a:cubicBezTo>
                  <a:cubicBezTo>
                    <a:pt x="2793" y="522"/>
                    <a:pt x="2758" y="456"/>
                    <a:pt x="2726" y="390"/>
                  </a:cubicBezTo>
                  <a:cubicBezTo>
                    <a:pt x="2685" y="307"/>
                    <a:pt x="2647" y="221"/>
                    <a:pt x="2619" y="135"/>
                  </a:cubicBezTo>
                  <a:cubicBezTo>
                    <a:pt x="2603" y="89"/>
                    <a:pt x="2592" y="45"/>
                    <a:pt x="25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5681100" y="3469600"/>
              <a:ext cx="143000" cy="49925"/>
            </a:xfrm>
            <a:custGeom>
              <a:avLst/>
              <a:gdLst/>
              <a:ahLst/>
              <a:cxnLst/>
              <a:rect l="l" t="t" r="r" b="b"/>
              <a:pathLst>
                <a:path w="5720" h="1997" extrusionOk="0">
                  <a:moveTo>
                    <a:pt x="5623" y="1"/>
                  </a:moveTo>
                  <a:cubicBezTo>
                    <a:pt x="5619" y="1"/>
                    <a:pt x="5615" y="1"/>
                    <a:pt x="5610" y="2"/>
                  </a:cubicBezTo>
                  <a:cubicBezTo>
                    <a:pt x="5547" y="8"/>
                    <a:pt x="5484" y="25"/>
                    <a:pt x="5422" y="38"/>
                  </a:cubicBezTo>
                  <a:cubicBezTo>
                    <a:pt x="5363" y="50"/>
                    <a:pt x="5303" y="58"/>
                    <a:pt x="5243" y="67"/>
                  </a:cubicBezTo>
                  <a:cubicBezTo>
                    <a:pt x="5110" y="85"/>
                    <a:pt x="4981" y="121"/>
                    <a:pt x="4848" y="141"/>
                  </a:cubicBezTo>
                  <a:cubicBezTo>
                    <a:pt x="4716" y="159"/>
                    <a:pt x="4582" y="178"/>
                    <a:pt x="4449" y="199"/>
                  </a:cubicBezTo>
                  <a:cubicBezTo>
                    <a:pt x="4381" y="209"/>
                    <a:pt x="4313" y="220"/>
                    <a:pt x="4244" y="230"/>
                  </a:cubicBezTo>
                  <a:cubicBezTo>
                    <a:pt x="4169" y="241"/>
                    <a:pt x="4092" y="250"/>
                    <a:pt x="4016" y="261"/>
                  </a:cubicBezTo>
                  <a:cubicBezTo>
                    <a:pt x="3948" y="271"/>
                    <a:pt x="3878" y="281"/>
                    <a:pt x="3809" y="292"/>
                  </a:cubicBezTo>
                  <a:cubicBezTo>
                    <a:pt x="3733" y="302"/>
                    <a:pt x="3656" y="310"/>
                    <a:pt x="3578" y="321"/>
                  </a:cubicBezTo>
                  <a:cubicBezTo>
                    <a:pt x="3492" y="331"/>
                    <a:pt x="3405" y="340"/>
                    <a:pt x="3318" y="349"/>
                  </a:cubicBezTo>
                  <a:cubicBezTo>
                    <a:pt x="3232" y="360"/>
                    <a:pt x="3143" y="371"/>
                    <a:pt x="3056" y="380"/>
                  </a:cubicBezTo>
                  <a:cubicBezTo>
                    <a:pt x="2853" y="398"/>
                    <a:pt x="2646" y="401"/>
                    <a:pt x="2440" y="405"/>
                  </a:cubicBezTo>
                  <a:cubicBezTo>
                    <a:pt x="2393" y="406"/>
                    <a:pt x="2345" y="406"/>
                    <a:pt x="2298" y="406"/>
                  </a:cubicBezTo>
                  <a:cubicBezTo>
                    <a:pt x="2251" y="406"/>
                    <a:pt x="2204" y="406"/>
                    <a:pt x="2156" y="406"/>
                  </a:cubicBezTo>
                  <a:cubicBezTo>
                    <a:pt x="2099" y="406"/>
                    <a:pt x="2042" y="407"/>
                    <a:pt x="1985" y="407"/>
                  </a:cubicBezTo>
                  <a:cubicBezTo>
                    <a:pt x="1943" y="407"/>
                    <a:pt x="1900" y="407"/>
                    <a:pt x="1858" y="405"/>
                  </a:cubicBezTo>
                  <a:cubicBezTo>
                    <a:pt x="1783" y="402"/>
                    <a:pt x="1709" y="397"/>
                    <a:pt x="1635" y="397"/>
                  </a:cubicBezTo>
                  <a:cubicBezTo>
                    <a:pt x="1585" y="397"/>
                    <a:pt x="1534" y="399"/>
                    <a:pt x="1484" y="399"/>
                  </a:cubicBezTo>
                  <a:cubicBezTo>
                    <a:pt x="1467" y="399"/>
                    <a:pt x="1451" y="398"/>
                    <a:pt x="1434" y="398"/>
                  </a:cubicBezTo>
                  <a:cubicBezTo>
                    <a:pt x="1338" y="393"/>
                    <a:pt x="1244" y="375"/>
                    <a:pt x="1150" y="361"/>
                  </a:cubicBezTo>
                  <a:cubicBezTo>
                    <a:pt x="1054" y="345"/>
                    <a:pt x="957" y="334"/>
                    <a:pt x="862" y="317"/>
                  </a:cubicBezTo>
                  <a:cubicBezTo>
                    <a:pt x="733" y="294"/>
                    <a:pt x="605" y="267"/>
                    <a:pt x="476" y="236"/>
                  </a:cubicBezTo>
                  <a:cubicBezTo>
                    <a:pt x="409" y="219"/>
                    <a:pt x="341" y="202"/>
                    <a:pt x="274" y="188"/>
                  </a:cubicBezTo>
                  <a:cubicBezTo>
                    <a:pt x="222" y="176"/>
                    <a:pt x="170" y="169"/>
                    <a:pt x="119" y="155"/>
                  </a:cubicBezTo>
                  <a:cubicBezTo>
                    <a:pt x="112" y="154"/>
                    <a:pt x="106" y="153"/>
                    <a:pt x="99" y="153"/>
                  </a:cubicBezTo>
                  <a:cubicBezTo>
                    <a:pt x="59" y="153"/>
                    <a:pt x="21" y="181"/>
                    <a:pt x="12" y="220"/>
                  </a:cubicBezTo>
                  <a:cubicBezTo>
                    <a:pt x="0" y="268"/>
                    <a:pt x="30" y="315"/>
                    <a:pt x="77" y="328"/>
                  </a:cubicBezTo>
                  <a:cubicBezTo>
                    <a:pt x="100" y="334"/>
                    <a:pt x="126" y="339"/>
                    <a:pt x="152" y="345"/>
                  </a:cubicBezTo>
                  <a:cubicBezTo>
                    <a:pt x="159" y="352"/>
                    <a:pt x="165" y="357"/>
                    <a:pt x="173" y="361"/>
                  </a:cubicBezTo>
                  <a:cubicBezTo>
                    <a:pt x="197" y="376"/>
                    <a:pt x="223" y="391"/>
                    <a:pt x="249" y="405"/>
                  </a:cubicBezTo>
                  <a:cubicBezTo>
                    <a:pt x="271" y="418"/>
                    <a:pt x="296" y="427"/>
                    <a:pt x="319" y="437"/>
                  </a:cubicBezTo>
                  <a:cubicBezTo>
                    <a:pt x="363" y="458"/>
                    <a:pt x="404" y="483"/>
                    <a:pt x="448" y="504"/>
                  </a:cubicBezTo>
                  <a:cubicBezTo>
                    <a:pt x="493" y="526"/>
                    <a:pt x="537" y="550"/>
                    <a:pt x="579" y="575"/>
                  </a:cubicBezTo>
                  <a:cubicBezTo>
                    <a:pt x="627" y="604"/>
                    <a:pt x="675" y="634"/>
                    <a:pt x="724" y="662"/>
                  </a:cubicBezTo>
                  <a:cubicBezTo>
                    <a:pt x="773" y="690"/>
                    <a:pt x="822" y="717"/>
                    <a:pt x="869" y="747"/>
                  </a:cubicBezTo>
                  <a:cubicBezTo>
                    <a:pt x="869" y="747"/>
                    <a:pt x="871" y="747"/>
                    <a:pt x="871" y="748"/>
                  </a:cubicBezTo>
                  <a:cubicBezTo>
                    <a:pt x="914" y="776"/>
                    <a:pt x="952" y="804"/>
                    <a:pt x="991" y="834"/>
                  </a:cubicBezTo>
                  <a:cubicBezTo>
                    <a:pt x="1036" y="875"/>
                    <a:pt x="1081" y="915"/>
                    <a:pt x="1127" y="953"/>
                  </a:cubicBezTo>
                  <a:cubicBezTo>
                    <a:pt x="1197" y="1011"/>
                    <a:pt x="1265" y="1073"/>
                    <a:pt x="1334" y="1133"/>
                  </a:cubicBezTo>
                  <a:cubicBezTo>
                    <a:pt x="1369" y="1163"/>
                    <a:pt x="1404" y="1194"/>
                    <a:pt x="1437" y="1227"/>
                  </a:cubicBezTo>
                  <a:cubicBezTo>
                    <a:pt x="1468" y="1258"/>
                    <a:pt x="1498" y="1290"/>
                    <a:pt x="1529" y="1321"/>
                  </a:cubicBezTo>
                  <a:cubicBezTo>
                    <a:pt x="1587" y="1379"/>
                    <a:pt x="1647" y="1433"/>
                    <a:pt x="1707" y="1489"/>
                  </a:cubicBezTo>
                  <a:cubicBezTo>
                    <a:pt x="1740" y="1521"/>
                    <a:pt x="1775" y="1552"/>
                    <a:pt x="1810" y="1582"/>
                  </a:cubicBezTo>
                  <a:cubicBezTo>
                    <a:pt x="1841" y="1608"/>
                    <a:pt x="1872" y="1634"/>
                    <a:pt x="1901" y="1663"/>
                  </a:cubicBezTo>
                  <a:cubicBezTo>
                    <a:pt x="1957" y="1717"/>
                    <a:pt x="2010" y="1774"/>
                    <a:pt x="2064" y="1829"/>
                  </a:cubicBezTo>
                  <a:cubicBezTo>
                    <a:pt x="2066" y="1831"/>
                    <a:pt x="2068" y="1835"/>
                    <a:pt x="2071" y="1836"/>
                  </a:cubicBezTo>
                  <a:cubicBezTo>
                    <a:pt x="2051" y="1852"/>
                    <a:pt x="2040" y="1877"/>
                    <a:pt x="2041" y="1904"/>
                  </a:cubicBezTo>
                  <a:cubicBezTo>
                    <a:pt x="2043" y="1933"/>
                    <a:pt x="2054" y="1959"/>
                    <a:pt x="2077" y="1976"/>
                  </a:cubicBezTo>
                  <a:cubicBezTo>
                    <a:pt x="2101" y="1993"/>
                    <a:pt x="2131" y="1996"/>
                    <a:pt x="2162" y="1996"/>
                  </a:cubicBezTo>
                  <a:cubicBezTo>
                    <a:pt x="2175" y="1996"/>
                    <a:pt x="2187" y="1996"/>
                    <a:pt x="2200" y="1995"/>
                  </a:cubicBezTo>
                  <a:cubicBezTo>
                    <a:pt x="2239" y="1994"/>
                    <a:pt x="2279" y="1994"/>
                    <a:pt x="2318" y="1994"/>
                  </a:cubicBezTo>
                  <a:cubicBezTo>
                    <a:pt x="2372" y="1994"/>
                    <a:pt x="2426" y="1995"/>
                    <a:pt x="2480" y="1995"/>
                  </a:cubicBezTo>
                  <a:cubicBezTo>
                    <a:pt x="2497" y="1995"/>
                    <a:pt x="2514" y="1995"/>
                    <a:pt x="2531" y="1994"/>
                  </a:cubicBezTo>
                  <a:lnTo>
                    <a:pt x="2581" y="1994"/>
                  </a:lnTo>
                  <a:cubicBezTo>
                    <a:pt x="2619" y="1992"/>
                    <a:pt x="2657" y="1991"/>
                    <a:pt x="2695" y="1987"/>
                  </a:cubicBezTo>
                  <a:cubicBezTo>
                    <a:pt x="2732" y="1985"/>
                    <a:pt x="2770" y="1981"/>
                    <a:pt x="2807" y="1978"/>
                  </a:cubicBezTo>
                  <a:cubicBezTo>
                    <a:pt x="2845" y="1974"/>
                    <a:pt x="2884" y="1969"/>
                    <a:pt x="2921" y="1960"/>
                  </a:cubicBezTo>
                  <a:cubicBezTo>
                    <a:pt x="2926" y="1959"/>
                    <a:pt x="2931" y="1959"/>
                    <a:pt x="2936" y="1958"/>
                  </a:cubicBezTo>
                  <a:cubicBezTo>
                    <a:pt x="2992" y="1948"/>
                    <a:pt x="3047" y="1936"/>
                    <a:pt x="3104" y="1926"/>
                  </a:cubicBezTo>
                  <a:cubicBezTo>
                    <a:pt x="3123" y="1922"/>
                    <a:pt x="3143" y="1919"/>
                    <a:pt x="3162" y="1916"/>
                  </a:cubicBezTo>
                  <a:cubicBezTo>
                    <a:pt x="3210" y="1906"/>
                    <a:pt x="3243" y="1864"/>
                    <a:pt x="3236" y="1814"/>
                  </a:cubicBezTo>
                  <a:cubicBezTo>
                    <a:pt x="3235" y="1809"/>
                    <a:pt x="3233" y="1803"/>
                    <a:pt x="3231" y="1797"/>
                  </a:cubicBezTo>
                  <a:cubicBezTo>
                    <a:pt x="3236" y="1792"/>
                    <a:pt x="3240" y="1787"/>
                    <a:pt x="3243" y="1780"/>
                  </a:cubicBezTo>
                  <a:cubicBezTo>
                    <a:pt x="3247" y="1774"/>
                    <a:pt x="3250" y="1766"/>
                    <a:pt x="3251" y="1759"/>
                  </a:cubicBezTo>
                  <a:lnTo>
                    <a:pt x="3251" y="1761"/>
                  </a:lnTo>
                  <a:cubicBezTo>
                    <a:pt x="3251" y="1759"/>
                    <a:pt x="3252" y="1759"/>
                    <a:pt x="3251" y="1758"/>
                  </a:cubicBezTo>
                  <a:cubicBezTo>
                    <a:pt x="3255" y="1753"/>
                    <a:pt x="3258" y="1747"/>
                    <a:pt x="3261" y="1741"/>
                  </a:cubicBezTo>
                  <a:cubicBezTo>
                    <a:pt x="3287" y="1704"/>
                    <a:pt x="3312" y="1669"/>
                    <a:pt x="3335" y="1630"/>
                  </a:cubicBezTo>
                  <a:cubicBezTo>
                    <a:pt x="3361" y="1589"/>
                    <a:pt x="3385" y="1547"/>
                    <a:pt x="3411" y="1504"/>
                  </a:cubicBezTo>
                  <a:cubicBezTo>
                    <a:pt x="3411" y="1503"/>
                    <a:pt x="3412" y="1503"/>
                    <a:pt x="3412" y="1503"/>
                  </a:cubicBezTo>
                  <a:cubicBezTo>
                    <a:pt x="3428" y="1479"/>
                    <a:pt x="3444" y="1459"/>
                    <a:pt x="3462" y="1437"/>
                  </a:cubicBezTo>
                  <a:cubicBezTo>
                    <a:pt x="3489" y="1406"/>
                    <a:pt x="3516" y="1377"/>
                    <a:pt x="3547" y="1349"/>
                  </a:cubicBezTo>
                  <a:cubicBezTo>
                    <a:pt x="3638" y="1268"/>
                    <a:pt x="3723" y="1181"/>
                    <a:pt x="3808" y="1097"/>
                  </a:cubicBezTo>
                  <a:cubicBezTo>
                    <a:pt x="3892" y="1013"/>
                    <a:pt x="3969" y="921"/>
                    <a:pt x="4056" y="840"/>
                  </a:cubicBezTo>
                  <a:cubicBezTo>
                    <a:pt x="4094" y="805"/>
                    <a:pt x="4134" y="774"/>
                    <a:pt x="4175" y="743"/>
                  </a:cubicBezTo>
                  <a:cubicBezTo>
                    <a:pt x="4211" y="719"/>
                    <a:pt x="4249" y="695"/>
                    <a:pt x="4289" y="674"/>
                  </a:cubicBezTo>
                  <a:cubicBezTo>
                    <a:pt x="4330" y="654"/>
                    <a:pt x="4368" y="633"/>
                    <a:pt x="4408" y="614"/>
                  </a:cubicBezTo>
                  <a:cubicBezTo>
                    <a:pt x="4448" y="593"/>
                    <a:pt x="4486" y="570"/>
                    <a:pt x="4526" y="549"/>
                  </a:cubicBezTo>
                  <a:cubicBezTo>
                    <a:pt x="4554" y="534"/>
                    <a:pt x="4584" y="520"/>
                    <a:pt x="4615" y="508"/>
                  </a:cubicBezTo>
                  <a:cubicBezTo>
                    <a:pt x="4697" y="478"/>
                    <a:pt x="4781" y="454"/>
                    <a:pt x="4865" y="430"/>
                  </a:cubicBezTo>
                  <a:cubicBezTo>
                    <a:pt x="4901" y="420"/>
                    <a:pt x="4934" y="407"/>
                    <a:pt x="4969" y="395"/>
                  </a:cubicBezTo>
                  <a:cubicBezTo>
                    <a:pt x="4987" y="389"/>
                    <a:pt x="5006" y="381"/>
                    <a:pt x="5021" y="373"/>
                  </a:cubicBezTo>
                  <a:cubicBezTo>
                    <a:pt x="5053" y="355"/>
                    <a:pt x="5067" y="316"/>
                    <a:pt x="5061" y="279"/>
                  </a:cubicBezTo>
                  <a:cubicBezTo>
                    <a:pt x="5136" y="264"/>
                    <a:pt x="5209" y="249"/>
                    <a:pt x="5284" y="238"/>
                  </a:cubicBezTo>
                  <a:cubicBezTo>
                    <a:pt x="5342" y="231"/>
                    <a:pt x="5402" y="221"/>
                    <a:pt x="5460" y="210"/>
                  </a:cubicBezTo>
                  <a:cubicBezTo>
                    <a:pt x="5518" y="197"/>
                    <a:pt x="5579" y="180"/>
                    <a:pt x="5640" y="175"/>
                  </a:cubicBezTo>
                  <a:cubicBezTo>
                    <a:pt x="5688" y="170"/>
                    <a:pt x="5720" y="118"/>
                    <a:pt x="5712" y="73"/>
                  </a:cubicBezTo>
                  <a:cubicBezTo>
                    <a:pt x="5704" y="29"/>
                    <a:pt x="5666" y="1"/>
                    <a:pt x="5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5747800" y="3465050"/>
              <a:ext cx="4475" cy="4450"/>
            </a:xfrm>
            <a:custGeom>
              <a:avLst/>
              <a:gdLst/>
              <a:ahLst/>
              <a:cxnLst/>
              <a:rect l="l" t="t" r="r" b="b"/>
              <a:pathLst>
                <a:path w="179" h="178" extrusionOk="0">
                  <a:moveTo>
                    <a:pt x="90" y="1"/>
                  </a:moveTo>
                  <a:cubicBezTo>
                    <a:pt x="89" y="1"/>
                    <a:pt x="88" y="1"/>
                    <a:pt x="88" y="1"/>
                  </a:cubicBezTo>
                  <a:cubicBezTo>
                    <a:pt x="38" y="2"/>
                    <a:pt x="0" y="43"/>
                    <a:pt x="1" y="92"/>
                  </a:cubicBezTo>
                  <a:cubicBezTo>
                    <a:pt x="1" y="138"/>
                    <a:pt x="40" y="178"/>
                    <a:pt x="88" y="178"/>
                  </a:cubicBezTo>
                  <a:cubicBezTo>
                    <a:pt x="89" y="178"/>
                    <a:pt x="91" y="178"/>
                    <a:pt x="92" y="177"/>
                  </a:cubicBezTo>
                  <a:cubicBezTo>
                    <a:pt x="140" y="176"/>
                    <a:pt x="179" y="135"/>
                    <a:pt x="178" y="88"/>
                  </a:cubicBezTo>
                  <a:cubicBezTo>
                    <a:pt x="177" y="40"/>
                    <a:pt x="136" y="1"/>
                    <a:pt x="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5755375" y="3464400"/>
              <a:ext cx="4500" cy="4425"/>
            </a:xfrm>
            <a:custGeom>
              <a:avLst/>
              <a:gdLst/>
              <a:ahLst/>
              <a:cxnLst/>
              <a:rect l="l" t="t" r="r" b="b"/>
              <a:pathLst>
                <a:path w="180" h="177" extrusionOk="0">
                  <a:moveTo>
                    <a:pt x="90" y="0"/>
                  </a:moveTo>
                  <a:cubicBezTo>
                    <a:pt x="89" y="0"/>
                    <a:pt x="89" y="0"/>
                    <a:pt x="88" y="0"/>
                  </a:cubicBezTo>
                  <a:cubicBezTo>
                    <a:pt x="39" y="1"/>
                    <a:pt x="0" y="42"/>
                    <a:pt x="2" y="91"/>
                  </a:cubicBezTo>
                  <a:cubicBezTo>
                    <a:pt x="3" y="139"/>
                    <a:pt x="43" y="177"/>
                    <a:pt x="89" y="177"/>
                  </a:cubicBezTo>
                  <a:cubicBezTo>
                    <a:pt x="90" y="177"/>
                    <a:pt x="91"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5750475" y="3458725"/>
              <a:ext cx="4475" cy="4425"/>
            </a:xfrm>
            <a:custGeom>
              <a:avLst/>
              <a:gdLst/>
              <a:ahLst/>
              <a:cxnLst/>
              <a:rect l="l" t="t" r="r" b="b"/>
              <a:pathLst>
                <a:path w="179" h="177" extrusionOk="0">
                  <a:moveTo>
                    <a:pt x="90" y="0"/>
                  </a:moveTo>
                  <a:cubicBezTo>
                    <a:pt x="89" y="0"/>
                    <a:pt x="89" y="0"/>
                    <a:pt x="88" y="0"/>
                  </a:cubicBezTo>
                  <a:cubicBezTo>
                    <a:pt x="39" y="1"/>
                    <a:pt x="0" y="42"/>
                    <a:pt x="1" y="91"/>
                  </a:cubicBezTo>
                  <a:cubicBezTo>
                    <a:pt x="2" y="138"/>
                    <a:pt x="42" y="177"/>
                    <a:pt x="88" y="177"/>
                  </a:cubicBezTo>
                  <a:cubicBezTo>
                    <a:pt x="89" y="177"/>
                    <a:pt x="90"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5715150" y="3470650"/>
              <a:ext cx="4525" cy="4450"/>
            </a:xfrm>
            <a:custGeom>
              <a:avLst/>
              <a:gdLst/>
              <a:ahLst/>
              <a:cxnLst/>
              <a:rect l="l" t="t" r="r" b="b"/>
              <a:pathLst>
                <a:path w="181" h="178" extrusionOk="0">
                  <a:moveTo>
                    <a:pt x="92" y="1"/>
                  </a:moveTo>
                  <a:cubicBezTo>
                    <a:pt x="91" y="1"/>
                    <a:pt x="90" y="1"/>
                    <a:pt x="88" y="1"/>
                  </a:cubicBezTo>
                  <a:cubicBezTo>
                    <a:pt x="39" y="2"/>
                    <a:pt x="1" y="43"/>
                    <a:pt x="2" y="91"/>
                  </a:cubicBezTo>
                  <a:cubicBezTo>
                    <a:pt x="2" y="138"/>
                    <a:pt x="42" y="177"/>
                    <a:pt x="91" y="177"/>
                  </a:cubicBezTo>
                  <a:cubicBezTo>
                    <a:pt x="91" y="177"/>
                    <a:pt x="92" y="177"/>
                    <a:pt x="92" y="177"/>
                  </a:cubicBezTo>
                  <a:cubicBezTo>
                    <a:pt x="141" y="176"/>
                    <a:pt x="180" y="135"/>
                    <a:pt x="178" y="87"/>
                  </a:cubicBezTo>
                  <a:cubicBezTo>
                    <a:pt x="177" y="39"/>
                    <a:pt x="138"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5788875" y="3463475"/>
              <a:ext cx="4500" cy="4425"/>
            </a:xfrm>
            <a:custGeom>
              <a:avLst/>
              <a:gdLst/>
              <a:ahLst/>
              <a:cxnLst/>
              <a:rect l="l" t="t" r="r" b="b"/>
              <a:pathLst>
                <a:path w="180" h="177" extrusionOk="0">
                  <a:moveTo>
                    <a:pt x="90" y="0"/>
                  </a:moveTo>
                  <a:cubicBezTo>
                    <a:pt x="89" y="0"/>
                    <a:pt x="88" y="0"/>
                    <a:pt x="88" y="0"/>
                  </a:cubicBezTo>
                  <a:cubicBezTo>
                    <a:pt x="39" y="1"/>
                    <a:pt x="0" y="42"/>
                    <a:pt x="2" y="90"/>
                  </a:cubicBezTo>
                  <a:cubicBezTo>
                    <a:pt x="2" y="139"/>
                    <a:pt x="42" y="177"/>
                    <a:pt x="90" y="177"/>
                  </a:cubicBezTo>
                  <a:cubicBezTo>
                    <a:pt x="91" y="177"/>
                    <a:pt x="91" y="177"/>
                    <a:pt x="92" y="176"/>
                  </a:cubicBezTo>
                  <a:cubicBezTo>
                    <a:pt x="141" y="175"/>
                    <a:pt x="180" y="134"/>
                    <a:pt x="179" y="86"/>
                  </a:cubicBezTo>
                  <a:cubicBezTo>
                    <a:pt x="178"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5729075" y="3403625"/>
              <a:ext cx="47000" cy="43825"/>
            </a:xfrm>
            <a:custGeom>
              <a:avLst/>
              <a:gdLst/>
              <a:ahLst/>
              <a:cxnLst/>
              <a:rect l="l" t="t" r="r" b="b"/>
              <a:pathLst>
                <a:path w="1880" h="1753" extrusionOk="0">
                  <a:moveTo>
                    <a:pt x="1105" y="735"/>
                  </a:moveTo>
                  <a:cubicBezTo>
                    <a:pt x="1105" y="735"/>
                    <a:pt x="1105" y="735"/>
                    <a:pt x="1105" y="735"/>
                  </a:cubicBezTo>
                  <a:lnTo>
                    <a:pt x="1105" y="735"/>
                  </a:lnTo>
                  <a:cubicBezTo>
                    <a:pt x="1105" y="735"/>
                    <a:pt x="1105" y="735"/>
                    <a:pt x="1105" y="735"/>
                  </a:cubicBezTo>
                  <a:close/>
                  <a:moveTo>
                    <a:pt x="708" y="0"/>
                  </a:moveTo>
                  <a:cubicBezTo>
                    <a:pt x="698" y="0"/>
                    <a:pt x="688" y="2"/>
                    <a:pt x="678" y="6"/>
                  </a:cubicBezTo>
                  <a:cubicBezTo>
                    <a:pt x="648" y="17"/>
                    <a:pt x="627" y="43"/>
                    <a:pt x="621" y="74"/>
                  </a:cubicBezTo>
                  <a:cubicBezTo>
                    <a:pt x="617" y="92"/>
                    <a:pt x="616" y="107"/>
                    <a:pt x="615" y="124"/>
                  </a:cubicBezTo>
                  <a:lnTo>
                    <a:pt x="615" y="123"/>
                  </a:lnTo>
                  <a:cubicBezTo>
                    <a:pt x="602" y="227"/>
                    <a:pt x="584" y="329"/>
                    <a:pt x="562" y="430"/>
                  </a:cubicBezTo>
                  <a:cubicBezTo>
                    <a:pt x="543" y="508"/>
                    <a:pt x="522" y="585"/>
                    <a:pt x="498" y="662"/>
                  </a:cubicBezTo>
                  <a:cubicBezTo>
                    <a:pt x="496" y="672"/>
                    <a:pt x="493" y="681"/>
                    <a:pt x="489" y="690"/>
                  </a:cubicBezTo>
                  <a:cubicBezTo>
                    <a:pt x="468" y="697"/>
                    <a:pt x="452" y="713"/>
                    <a:pt x="443" y="734"/>
                  </a:cubicBezTo>
                  <a:cubicBezTo>
                    <a:pt x="430" y="760"/>
                    <a:pt x="433" y="791"/>
                    <a:pt x="446" y="816"/>
                  </a:cubicBezTo>
                  <a:cubicBezTo>
                    <a:pt x="437" y="836"/>
                    <a:pt x="430" y="858"/>
                    <a:pt x="423" y="879"/>
                  </a:cubicBezTo>
                  <a:lnTo>
                    <a:pt x="423" y="879"/>
                  </a:lnTo>
                  <a:cubicBezTo>
                    <a:pt x="413" y="904"/>
                    <a:pt x="401" y="927"/>
                    <a:pt x="389" y="950"/>
                  </a:cubicBezTo>
                  <a:cubicBezTo>
                    <a:pt x="367" y="987"/>
                    <a:pt x="342" y="1024"/>
                    <a:pt x="317" y="1060"/>
                  </a:cubicBezTo>
                  <a:cubicBezTo>
                    <a:pt x="297" y="1085"/>
                    <a:pt x="281" y="1114"/>
                    <a:pt x="266" y="1143"/>
                  </a:cubicBezTo>
                  <a:cubicBezTo>
                    <a:pt x="243" y="1193"/>
                    <a:pt x="225" y="1244"/>
                    <a:pt x="199" y="1293"/>
                  </a:cubicBezTo>
                  <a:cubicBezTo>
                    <a:pt x="192" y="1305"/>
                    <a:pt x="185" y="1317"/>
                    <a:pt x="177" y="1327"/>
                  </a:cubicBezTo>
                  <a:cubicBezTo>
                    <a:pt x="163" y="1343"/>
                    <a:pt x="151" y="1361"/>
                    <a:pt x="136" y="1378"/>
                  </a:cubicBezTo>
                  <a:cubicBezTo>
                    <a:pt x="125" y="1393"/>
                    <a:pt x="112" y="1405"/>
                    <a:pt x="105" y="1422"/>
                  </a:cubicBezTo>
                  <a:cubicBezTo>
                    <a:pt x="104" y="1425"/>
                    <a:pt x="102" y="1429"/>
                    <a:pt x="101" y="1431"/>
                  </a:cubicBezTo>
                  <a:cubicBezTo>
                    <a:pt x="75" y="1436"/>
                    <a:pt x="50" y="1455"/>
                    <a:pt x="39" y="1480"/>
                  </a:cubicBezTo>
                  <a:cubicBezTo>
                    <a:pt x="18" y="1523"/>
                    <a:pt x="42" y="1585"/>
                    <a:pt x="91" y="1596"/>
                  </a:cubicBezTo>
                  <a:cubicBezTo>
                    <a:pt x="95" y="1598"/>
                    <a:pt x="99" y="1599"/>
                    <a:pt x="102" y="1599"/>
                  </a:cubicBezTo>
                  <a:cubicBezTo>
                    <a:pt x="126" y="1606"/>
                    <a:pt x="147" y="1612"/>
                    <a:pt x="171" y="1619"/>
                  </a:cubicBezTo>
                  <a:cubicBezTo>
                    <a:pt x="157" y="1619"/>
                    <a:pt x="143" y="1620"/>
                    <a:pt x="130" y="1621"/>
                  </a:cubicBezTo>
                  <a:cubicBezTo>
                    <a:pt x="123" y="1610"/>
                    <a:pt x="112" y="1601"/>
                    <a:pt x="99" y="1599"/>
                  </a:cubicBezTo>
                  <a:cubicBezTo>
                    <a:pt x="93" y="1598"/>
                    <a:pt x="87" y="1598"/>
                    <a:pt x="82" y="1598"/>
                  </a:cubicBezTo>
                  <a:cubicBezTo>
                    <a:pt x="65" y="1598"/>
                    <a:pt x="50" y="1602"/>
                    <a:pt x="35" y="1612"/>
                  </a:cubicBezTo>
                  <a:cubicBezTo>
                    <a:pt x="24" y="1620"/>
                    <a:pt x="13" y="1630"/>
                    <a:pt x="8" y="1643"/>
                  </a:cubicBezTo>
                  <a:cubicBezTo>
                    <a:pt x="1" y="1662"/>
                    <a:pt x="4" y="1683"/>
                    <a:pt x="19" y="1697"/>
                  </a:cubicBezTo>
                  <a:cubicBezTo>
                    <a:pt x="34" y="1709"/>
                    <a:pt x="55" y="1712"/>
                    <a:pt x="71" y="1717"/>
                  </a:cubicBezTo>
                  <a:cubicBezTo>
                    <a:pt x="86" y="1720"/>
                    <a:pt x="100" y="1723"/>
                    <a:pt x="114" y="1725"/>
                  </a:cubicBezTo>
                  <a:cubicBezTo>
                    <a:pt x="188" y="1736"/>
                    <a:pt x="262" y="1744"/>
                    <a:pt x="337" y="1746"/>
                  </a:cubicBezTo>
                  <a:cubicBezTo>
                    <a:pt x="412" y="1750"/>
                    <a:pt x="487" y="1752"/>
                    <a:pt x="563" y="1752"/>
                  </a:cubicBezTo>
                  <a:cubicBezTo>
                    <a:pt x="591" y="1752"/>
                    <a:pt x="620" y="1752"/>
                    <a:pt x="648" y="1751"/>
                  </a:cubicBezTo>
                  <a:cubicBezTo>
                    <a:pt x="705" y="1750"/>
                    <a:pt x="762" y="1748"/>
                    <a:pt x="819" y="1743"/>
                  </a:cubicBezTo>
                  <a:cubicBezTo>
                    <a:pt x="901" y="1736"/>
                    <a:pt x="981" y="1727"/>
                    <a:pt x="1061" y="1718"/>
                  </a:cubicBezTo>
                  <a:cubicBezTo>
                    <a:pt x="1137" y="1709"/>
                    <a:pt x="1210" y="1692"/>
                    <a:pt x="1287" y="1679"/>
                  </a:cubicBezTo>
                  <a:cubicBezTo>
                    <a:pt x="1337" y="1672"/>
                    <a:pt x="1389" y="1665"/>
                    <a:pt x="1438" y="1653"/>
                  </a:cubicBezTo>
                  <a:cubicBezTo>
                    <a:pt x="1492" y="1642"/>
                    <a:pt x="1544" y="1630"/>
                    <a:pt x="1596" y="1621"/>
                  </a:cubicBezTo>
                  <a:lnTo>
                    <a:pt x="1596" y="1621"/>
                  </a:lnTo>
                  <a:cubicBezTo>
                    <a:pt x="1592" y="1622"/>
                    <a:pt x="1588" y="1622"/>
                    <a:pt x="1585" y="1624"/>
                  </a:cubicBezTo>
                  <a:cubicBezTo>
                    <a:pt x="1635" y="1616"/>
                    <a:pt x="1688" y="1609"/>
                    <a:pt x="1736" y="1594"/>
                  </a:cubicBezTo>
                  <a:cubicBezTo>
                    <a:pt x="1746" y="1591"/>
                    <a:pt x="1753" y="1588"/>
                    <a:pt x="1763" y="1583"/>
                  </a:cubicBezTo>
                  <a:cubicBezTo>
                    <a:pt x="1774" y="1583"/>
                    <a:pt x="1786" y="1583"/>
                    <a:pt x="1798" y="1580"/>
                  </a:cubicBezTo>
                  <a:cubicBezTo>
                    <a:pt x="1820" y="1576"/>
                    <a:pt x="1841" y="1567"/>
                    <a:pt x="1856" y="1549"/>
                  </a:cubicBezTo>
                  <a:cubicBezTo>
                    <a:pt x="1872" y="1531"/>
                    <a:pt x="1879" y="1507"/>
                    <a:pt x="1877" y="1483"/>
                  </a:cubicBezTo>
                  <a:cubicBezTo>
                    <a:pt x="1870" y="1444"/>
                    <a:pt x="1832" y="1406"/>
                    <a:pt x="1790" y="1406"/>
                  </a:cubicBezTo>
                  <a:cubicBezTo>
                    <a:pt x="1786" y="1406"/>
                    <a:pt x="1782" y="1407"/>
                    <a:pt x="1778" y="1407"/>
                  </a:cubicBezTo>
                  <a:cubicBezTo>
                    <a:pt x="1766" y="1408"/>
                    <a:pt x="1752" y="1410"/>
                    <a:pt x="1740" y="1410"/>
                  </a:cubicBezTo>
                  <a:cubicBezTo>
                    <a:pt x="1724" y="1389"/>
                    <a:pt x="1703" y="1374"/>
                    <a:pt x="1680" y="1361"/>
                  </a:cubicBezTo>
                  <a:cubicBezTo>
                    <a:pt x="1651" y="1341"/>
                    <a:pt x="1622" y="1322"/>
                    <a:pt x="1594" y="1302"/>
                  </a:cubicBezTo>
                  <a:lnTo>
                    <a:pt x="1594" y="1302"/>
                  </a:lnTo>
                  <a:cubicBezTo>
                    <a:pt x="1596" y="1305"/>
                    <a:pt x="1600" y="1307"/>
                    <a:pt x="1603" y="1310"/>
                  </a:cubicBezTo>
                  <a:cubicBezTo>
                    <a:pt x="1570" y="1285"/>
                    <a:pt x="1538" y="1260"/>
                    <a:pt x="1505" y="1232"/>
                  </a:cubicBezTo>
                  <a:cubicBezTo>
                    <a:pt x="1481" y="1211"/>
                    <a:pt x="1457" y="1189"/>
                    <a:pt x="1432" y="1166"/>
                  </a:cubicBezTo>
                  <a:lnTo>
                    <a:pt x="1432" y="1166"/>
                  </a:lnTo>
                  <a:cubicBezTo>
                    <a:pt x="1405" y="1138"/>
                    <a:pt x="1377" y="1109"/>
                    <a:pt x="1351" y="1080"/>
                  </a:cubicBezTo>
                  <a:cubicBezTo>
                    <a:pt x="1328" y="1054"/>
                    <a:pt x="1304" y="1027"/>
                    <a:pt x="1283" y="1001"/>
                  </a:cubicBezTo>
                  <a:lnTo>
                    <a:pt x="1283" y="1001"/>
                  </a:lnTo>
                  <a:lnTo>
                    <a:pt x="1285" y="1002"/>
                  </a:lnTo>
                  <a:cubicBezTo>
                    <a:pt x="1283" y="1001"/>
                    <a:pt x="1283" y="1000"/>
                    <a:pt x="1282" y="1000"/>
                  </a:cubicBezTo>
                  <a:cubicBezTo>
                    <a:pt x="1281" y="998"/>
                    <a:pt x="1277" y="996"/>
                    <a:pt x="1276" y="993"/>
                  </a:cubicBezTo>
                  <a:lnTo>
                    <a:pt x="1276" y="993"/>
                  </a:lnTo>
                  <a:lnTo>
                    <a:pt x="1280" y="996"/>
                  </a:lnTo>
                  <a:cubicBezTo>
                    <a:pt x="1249" y="953"/>
                    <a:pt x="1216" y="910"/>
                    <a:pt x="1188" y="866"/>
                  </a:cubicBezTo>
                  <a:cubicBezTo>
                    <a:pt x="1161" y="824"/>
                    <a:pt x="1137" y="784"/>
                    <a:pt x="1111" y="744"/>
                  </a:cubicBezTo>
                  <a:lnTo>
                    <a:pt x="1111" y="744"/>
                  </a:lnTo>
                  <a:cubicBezTo>
                    <a:pt x="1111" y="744"/>
                    <a:pt x="1111" y="744"/>
                    <a:pt x="1111" y="744"/>
                  </a:cubicBezTo>
                  <a:cubicBezTo>
                    <a:pt x="1057" y="651"/>
                    <a:pt x="1004" y="558"/>
                    <a:pt x="960" y="461"/>
                  </a:cubicBezTo>
                  <a:cubicBezTo>
                    <a:pt x="929" y="388"/>
                    <a:pt x="899" y="314"/>
                    <a:pt x="869" y="239"/>
                  </a:cubicBezTo>
                  <a:cubicBezTo>
                    <a:pt x="853" y="201"/>
                    <a:pt x="837" y="164"/>
                    <a:pt x="821" y="126"/>
                  </a:cubicBezTo>
                  <a:cubicBezTo>
                    <a:pt x="807" y="94"/>
                    <a:pt x="797" y="57"/>
                    <a:pt x="773" y="30"/>
                  </a:cubicBezTo>
                  <a:cubicBezTo>
                    <a:pt x="757" y="10"/>
                    <a:pt x="733"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5668750" y="3383150"/>
              <a:ext cx="168325" cy="185350"/>
            </a:xfrm>
            <a:custGeom>
              <a:avLst/>
              <a:gdLst/>
              <a:ahLst/>
              <a:cxnLst/>
              <a:rect l="l" t="t" r="r" b="b"/>
              <a:pathLst>
                <a:path w="6733" h="7414" extrusionOk="0">
                  <a:moveTo>
                    <a:pt x="2701" y="2102"/>
                  </a:moveTo>
                  <a:cubicBezTo>
                    <a:pt x="2700" y="2103"/>
                    <a:pt x="2700" y="2103"/>
                    <a:pt x="2700" y="2104"/>
                  </a:cubicBezTo>
                  <a:cubicBezTo>
                    <a:pt x="2700" y="2103"/>
                    <a:pt x="2700" y="2103"/>
                    <a:pt x="2701" y="2102"/>
                  </a:cubicBezTo>
                  <a:close/>
                  <a:moveTo>
                    <a:pt x="4939" y="4211"/>
                  </a:moveTo>
                  <a:lnTo>
                    <a:pt x="4939" y="4211"/>
                  </a:lnTo>
                  <a:cubicBezTo>
                    <a:pt x="4939" y="4211"/>
                    <a:pt x="4938" y="4211"/>
                    <a:pt x="4938" y="4212"/>
                  </a:cubicBezTo>
                  <a:lnTo>
                    <a:pt x="4938" y="4212"/>
                  </a:lnTo>
                  <a:cubicBezTo>
                    <a:pt x="4938" y="4212"/>
                    <a:pt x="4939" y="4211"/>
                    <a:pt x="4939" y="4211"/>
                  </a:cubicBezTo>
                  <a:close/>
                  <a:moveTo>
                    <a:pt x="1691" y="4600"/>
                  </a:moveTo>
                  <a:cubicBezTo>
                    <a:pt x="1693" y="4602"/>
                    <a:pt x="1695" y="4603"/>
                    <a:pt x="1697" y="4604"/>
                  </a:cubicBezTo>
                  <a:cubicBezTo>
                    <a:pt x="1694" y="4603"/>
                    <a:pt x="1693" y="4602"/>
                    <a:pt x="1691" y="4600"/>
                  </a:cubicBezTo>
                  <a:close/>
                  <a:moveTo>
                    <a:pt x="2674" y="5752"/>
                  </a:moveTo>
                  <a:cubicBezTo>
                    <a:pt x="2674" y="5752"/>
                    <a:pt x="2674" y="5753"/>
                    <a:pt x="2675" y="5754"/>
                  </a:cubicBezTo>
                  <a:lnTo>
                    <a:pt x="2675" y="5754"/>
                  </a:lnTo>
                  <a:cubicBezTo>
                    <a:pt x="2674" y="5753"/>
                    <a:pt x="2674" y="5752"/>
                    <a:pt x="2674" y="5752"/>
                  </a:cubicBezTo>
                  <a:close/>
                  <a:moveTo>
                    <a:pt x="2946" y="6488"/>
                  </a:moveTo>
                  <a:lnTo>
                    <a:pt x="2946" y="6488"/>
                  </a:lnTo>
                  <a:cubicBezTo>
                    <a:pt x="2947" y="6488"/>
                    <a:pt x="2947" y="6488"/>
                    <a:pt x="2947" y="6489"/>
                  </a:cubicBezTo>
                  <a:lnTo>
                    <a:pt x="2947" y="6489"/>
                  </a:lnTo>
                  <a:cubicBezTo>
                    <a:pt x="2947" y="6488"/>
                    <a:pt x="2947" y="6488"/>
                    <a:pt x="2946" y="6488"/>
                  </a:cubicBezTo>
                  <a:close/>
                  <a:moveTo>
                    <a:pt x="2947" y="6489"/>
                  </a:moveTo>
                  <a:lnTo>
                    <a:pt x="2947" y="6489"/>
                  </a:lnTo>
                  <a:cubicBezTo>
                    <a:pt x="2947" y="6489"/>
                    <a:pt x="2947" y="6490"/>
                    <a:pt x="2947" y="6490"/>
                  </a:cubicBezTo>
                  <a:lnTo>
                    <a:pt x="2947" y="6490"/>
                  </a:lnTo>
                  <a:cubicBezTo>
                    <a:pt x="2947" y="6490"/>
                    <a:pt x="2947" y="6489"/>
                    <a:pt x="2947" y="6489"/>
                  </a:cubicBezTo>
                  <a:close/>
                  <a:moveTo>
                    <a:pt x="3179" y="912"/>
                  </a:moveTo>
                  <a:cubicBezTo>
                    <a:pt x="3189" y="957"/>
                    <a:pt x="3200" y="1000"/>
                    <a:pt x="3216" y="1046"/>
                  </a:cubicBezTo>
                  <a:cubicBezTo>
                    <a:pt x="3245" y="1134"/>
                    <a:pt x="3282" y="1218"/>
                    <a:pt x="3323" y="1301"/>
                  </a:cubicBezTo>
                  <a:cubicBezTo>
                    <a:pt x="3355" y="1367"/>
                    <a:pt x="3390" y="1433"/>
                    <a:pt x="3430" y="1495"/>
                  </a:cubicBezTo>
                  <a:cubicBezTo>
                    <a:pt x="3478" y="1569"/>
                    <a:pt x="3529" y="1640"/>
                    <a:pt x="3577" y="1714"/>
                  </a:cubicBezTo>
                  <a:cubicBezTo>
                    <a:pt x="3637" y="1806"/>
                    <a:pt x="3697" y="1897"/>
                    <a:pt x="3773" y="1979"/>
                  </a:cubicBezTo>
                  <a:cubicBezTo>
                    <a:pt x="3846" y="2058"/>
                    <a:pt x="3932" y="2129"/>
                    <a:pt x="4013" y="2201"/>
                  </a:cubicBezTo>
                  <a:cubicBezTo>
                    <a:pt x="4102" y="2278"/>
                    <a:pt x="4194" y="2353"/>
                    <a:pt x="4289" y="2426"/>
                  </a:cubicBezTo>
                  <a:cubicBezTo>
                    <a:pt x="4382" y="2497"/>
                    <a:pt x="4474" y="2567"/>
                    <a:pt x="4564" y="2639"/>
                  </a:cubicBezTo>
                  <a:cubicBezTo>
                    <a:pt x="4687" y="2737"/>
                    <a:pt x="4809" y="2840"/>
                    <a:pt x="4938" y="2931"/>
                  </a:cubicBezTo>
                  <a:cubicBezTo>
                    <a:pt x="5061" y="3018"/>
                    <a:pt x="5191" y="3094"/>
                    <a:pt x="5324" y="3166"/>
                  </a:cubicBezTo>
                  <a:cubicBezTo>
                    <a:pt x="5391" y="3202"/>
                    <a:pt x="5456" y="3236"/>
                    <a:pt x="5520" y="3275"/>
                  </a:cubicBezTo>
                  <a:cubicBezTo>
                    <a:pt x="5587" y="3316"/>
                    <a:pt x="5654" y="3360"/>
                    <a:pt x="5729" y="3391"/>
                  </a:cubicBezTo>
                  <a:cubicBezTo>
                    <a:pt x="5791" y="3416"/>
                    <a:pt x="5856" y="3436"/>
                    <a:pt x="5919" y="3458"/>
                  </a:cubicBezTo>
                  <a:cubicBezTo>
                    <a:pt x="5974" y="3477"/>
                    <a:pt x="6031" y="3497"/>
                    <a:pt x="6085" y="3517"/>
                  </a:cubicBezTo>
                  <a:cubicBezTo>
                    <a:pt x="6122" y="3532"/>
                    <a:pt x="6157" y="3548"/>
                    <a:pt x="6194" y="3563"/>
                  </a:cubicBezTo>
                  <a:cubicBezTo>
                    <a:pt x="6196" y="3563"/>
                    <a:pt x="6197" y="3564"/>
                    <a:pt x="6198" y="3564"/>
                  </a:cubicBezTo>
                  <a:cubicBezTo>
                    <a:pt x="6159" y="3576"/>
                    <a:pt x="6121" y="3582"/>
                    <a:pt x="6085" y="3594"/>
                  </a:cubicBezTo>
                  <a:cubicBezTo>
                    <a:pt x="6000" y="3616"/>
                    <a:pt x="5914" y="3637"/>
                    <a:pt x="5831" y="3659"/>
                  </a:cubicBezTo>
                  <a:cubicBezTo>
                    <a:pt x="5752" y="3677"/>
                    <a:pt x="5673" y="3697"/>
                    <a:pt x="5598" y="3721"/>
                  </a:cubicBezTo>
                  <a:cubicBezTo>
                    <a:pt x="5436" y="3771"/>
                    <a:pt x="5278" y="3831"/>
                    <a:pt x="5126" y="3905"/>
                  </a:cubicBezTo>
                  <a:cubicBezTo>
                    <a:pt x="4969" y="3983"/>
                    <a:pt x="4816" y="4075"/>
                    <a:pt x="4675" y="4178"/>
                  </a:cubicBezTo>
                  <a:cubicBezTo>
                    <a:pt x="4532" y="4282"/>
                    <a:pt x="4398" y="4401"/>
                    <a:pt x="4267" y="4520"/>
                  </a:cubicBezTo>
                  <a:cubicBezTo>
                    <a:pt x="4138" y="4636"/>
                    <a:pt x="4020" y="4762"/>
                    <a:pt x="3905" y="4892"/>
                  </a:cubicBezTo>
                  <a:cubicBezTo>
                    <a:pt x="3849" y="4955"/>
                    <a:pt x="3797" y="5021"/>
                    <a:pt x="3747" y="5089"/>
                  </a:cubicBezTo>
                  <a:cubicBezTo>
                    <a:pt x="3696" y="5161"/>
                    <a:pt x="3645" y="5234"/>
                    <a:pt x="3603" y="5311"/>
                  </a:cubicBezTo>
                  <a:cubicBezTo>
                    <a:pt x="3516" y="5468"/>
                    <a:pt x="3456" y="5638"/>
                    <a:pt x="3399" y="5806"/>
                  </a:cubicBezTo>
                  <a:cubicBezTo>
                    <a:pt x="3343" y="5978"/>
                    <a:pt x="3283" y="6147"/>
                    <a:pt x="3242" y="6321"/>
                  </a:cubicBezTo>
                  <a:cubicBezTo>
                    <a:pt x="3230" y="6367"/>
                    <a:pt x="3224" y="6414"/>
                    <a:pt x="3216" y="6460"/>
                  </a:cubicBezTo>
                  <a:cubicBezTo>
                    <a:pt x="3209" y="6505"/>
                    <a:pt x="3201" y="6549"/>
                    <a:pt x="3195" y="6595"/>
                  </a:cubicBezTo>
                  <a:cubicBezTo>
                    <a:pt x="3191" y="6620"/>
                    <a:pt x="3189" y="6644"/>
                    <a:pt x="3185" y="6669"/>
                  </a:cubicBezTo>
                  <a:lnTo>
                    <a:pt x="3147" y="6530"/>
                  </a:lnTo>
                  <a:cubicBezTo>
                    <a:pt x="3122" y="6448"/>
                    <a:pt x="3094" y="6368"/>
                    <a:pt x="3068" y="6287"/>
                  </a:cubicBezTo>
                  <a:lnTo>
                    <a:pt x="3068" y="6287"/>
                  </a:lnTo>
                  <a:cubicBezTo>
                    <a:pt x="3068" y="6288"/>
                    <a:pt x="3069" y="6289"/>
                    <a:pt x="3069" y="6289"/>
                  </a:cubicBezTo>
                  <a:cubicBezTo>
                    <a:pt x="3026" y="6158"/>
                    <a:pt x="2985" y="6027"/>
                    <a:pt x="2933" y="5898"/>
                  </a:cubicBezTo>
                  <a:cubicBezTo>
                    <a:pt x="2870" y="5742"/>
                    <a:pt x="2799" y="5588"/>
                    <a:pt x="2709" y="5443"/>
                  </a:cubicBezTo>
                  <a:cubicBezTo>
                    <a:pt x="2668" y="5376"/>
                    <a:pt x="2623" y="5310"/>
                    <a:pt x="2577" y="5246"/>
                  </a:cubicBezTo>
                  <a:cubicBezTo>
                    <a:pt x="2529" y="5179"/>
                    <a:pt x="2482" y="5112"/>
                    <a:pt x="2430" y="5047"/>
                  </a:cubicBezTo>
                  <a:cubicBezTo>
                    <a:pt x="2328" y="4921"/>
                    <a:pt x="2207" y="4813"/>
                    <a:pt x="2091" y="4700"/>
                  </a:cubicBezTo>
                  <a:cubicBezTo>
                    <a:pt x="2033" y="4644"/>
                    <a:pt x="1973" y="4591"/>
                    <a:pt x="1910" y="4541"/>
                  </a:cubicBezTo>
                  <a:cubicBezTo>
                    <a:pt x="1842" y="4490"/>
                    <a:pt x="1771" y="4441"/>
                    <a:pt x="1700" y="4391"/>
                  </a:cubicBezTo>
                  <a:lnTo>
                    <a:pt x="1702" y="4391"/>
                  </a:lnTo>
                  <a:cubicBezTo>
                    <a:pt x="1650" y="4354"/>
                    <a:pt x="1602" y="4316"/>
                    <a:pt x="1554" y="4276"/>
                  </a:cubicBezTo>
                  <a:cubicBezTo>
                    <a:pt x="1509" y="4239"/>
                    <a:pt x="1465" y="4199"/>
                    <a:pt x="1420" y="4161"/>
                  </a:cubicBezTo>
                  <a:cubicBezTo>
                    <a:pt x="1377" y="4126"/>
                    <a:pt x="1330" y="4092"/>
                    <a:pt x="1282" y="4063"/>
                  </a:cubicBezTo>
                  <a:cubicBezTo>
                    <a:pt x="1233" y="4033"/>
                    <a:pt x="1184" y="4004"/>
                    <a:pt x="1136" y="3971"/>
                  </a:cubicBezTo>
                  <a:cubicBezTo>
                    <a:pt x="1058" y="3911"/>
                    <a:pt x="991" y="3839"/>
                    <a:pt x="906" y="3790"/>
                  </a:cubicBezTo>
                  <a:cubicBezTo>
                    <a:pt x="814" y="3736"/>
                    <a:pt x="712" y="3705"/>
                    <a:pt x="614" y="3666"/>
                  </a:cubicBezTo>
                  <a:cubicBezTo>
                    <a:pt x="608" y="3663"/>
                    <a:pt x="602" y="3661"/>
                    <a:pt x="597" y="3658"/>
                  </a:cubicBezTo>
                  <a:cubicBezTo>
                    <a:pt x="618" y="3654"/>
                    <a:pt x="640" y="3653"/>
                    <a:pt x="664" y="3649"/>
                  </a:cubicBezTo>
                  <a:cubicBezTo>
                    <a:pt x="731" y="3640"/>
                    <a:pt x="800" y="3636"/>
                    <a:pt x="868" y="3631"/>
                  </a:cubicBezTo>
                  <a:cubicBezTo>
                    <a:pt x="938" y="3625"/>
                    <a:pt x="1006" y="3611"/>
                    <a:pt x="1074" y="3591"/>
                  </a:cubicBezTo>
                  <a:cubicBezTo>
                    <a:pt x="1136" y="3571"/>
                    <a:pt x="1198" y="3545"/>
                    <a:pt x="1258" y="3522"/>
                  </a:cubicBezTo>
                  <a:cubicBezTo>
                    <a:pt x="1338" y="3489"/>
                    <a:pt x="1417" y="3456"/>
                    <a:pt x="1494" y="3420"/>
                  </a:cubicBezTo>
                  <a:cubicBezTo>
                    <a:pt x="1536" y="3403"/>
                    <a:pt x="1577" y="3382"/>
                    <a:pt x="1615" y="3360"/>
                  </a:cubicBezTo>
                  <a:cubicBezTo>
                    <a:pt x="1651" y="3341"/>
                    <a:pt x="1685" y="3318"/>
                    <a:pt x="1718" y="3296"/>
                  </a:cubicBezTo>
                  <a:cubicBezTo>
                    <a:pt x="1790" y="3249"/>
                    <a:pt x="1857" y="3198"/>
                    <a:pt x="1921" y="3143"/>
                  </a:cubicBezTo>
                  <a:cubicBezTo>
                    <a:pt x="1990" y="3086"/>
                    <a:pt x="2059" y="3031"/>
                    <a:pt x="2125" y="2971"/>
                  </a:cubicBezTo>
                  <a:cubicBezTo>
                    <a:pt x="2188" y="2911"/>
                    <a:pt x="2249" y="2848"/>
                    <a:pt x="2306" y="2782"/>
                  </a:cubicBezTo>
                  <a:cubicBezTo>
                    <a:pt x="2333" y="2749"/>
                    <a:pt x="2363" y="2714"/>
                    <a:pt x="2390" y="2677"/>
                  </a:cubicBezTo>
                  <a:cubicBezTo>
                    <a:pt x="2404" y="2660"/>
                    <a:pt x="2418" y="2642"/>
                    <a:pt x="2429" y="2624"/>
                  </a:cubicBezTo>
                  <a:cubicBezTo>
                    <a:pt x="2442" y="2601"/>
                    <a:pt x="2455" y="2579"/>
                    <a:pt x="2467" y="2559"/>
                  </a:cubicBezTo>
                  <a:cubicBezTo>
                    <a:pt x="2511" y="2484"/>
                    <a:pt x="2549" y="2405"/>
                    <a:pt x="2588" y="2328"/>
                  </a:cubicBezTo>
                  <a:cubicBezTo>
                    <a:pt x="2625" y="2252"/>
                    <a:pt x="2663" y="2176"/>
                    <a:pt x="2701" y="2100"/>
                  </a:cubicBezTo>
                  <a:lnTo>
                    <a:pt x="2701" y="2100"/>
                  </a:lnTo>
                  <a:cubicBezTo>
                    <a:pt x="2701" y="2100"/>
                    <a:pt x="2701" y="2101"/>
                    <a:pt x="2701" y="2102"/>
                  </a:cubicBezTo>
                  <a:lnTo>
                    <a:pt x="2701" y="2102"/>
                  </a:lnTo>
                  <a:cubicBezTo>
                    <a:pt x="2746" y="2016"/>
                    <a:pt x="2793" y="1932"/>
                    <a:pt x="2839" y="1846"/>
                  </a:cubicBezTo>
                  <a:cubicBezTo>
                    <a:pt x="2905" y="1723"/>
                    <a:pt x="2963" y="1597"/>
                    <a:pt x="3010" y="1465"/>
                  </a:cubicBezTo>
                  <a:cubicBezTo>
                    <a:pt x="3062" y="1321"/>
                    <a:pt x="3096" y="1174"/>
                    <a:pt x="3142" y="1029"/>
                  </a:cubicBezTo>
                  <a:cubicBezTo>
                    <a:pt x="3155" y="989"/>
                    <a:pt x="3167" y="950"/>
                    <a:pt x="3179" y="912"/>
                  </a:cubicBezTo>
                  <a:close/>
                  <a:moveTo>
                    <a:pt x="3196" y="0"/>
                  </a:moveTo>
                  <a:cubicBezTo>
                    <a:pt x="3186" y="44"/>
                    <a:pt x="3175" y="87"/>
                    <a:pt x="3167" y="129"/>
                  </a:cubicBezTo>
                  <a:cubicBezTo>
                    <a:pt x="3167" y="131"/>
                    <a:pt x="3165" y="131"/>
                    <a:pt x="3167" y="133"/>
                  </a:cubicBezTo>
                  <a:cubicBezTo>
                    <a:pt x="3165" y="134"/>
                    <a:pt x="3167" y="135"/>
                    <a:pt x="3165" y="137"/>
                  </a:cubicBezTo>
                  <a:cubicBezTo>
                    <a:pt x="3157" y="184"/>
                    <a:pt x="3142" y="232"/>
                    <a:pt x="3132" y="281"/>
                  </a:cubicBezTo>
                  <a:lnTo>
                    <a:pt x="3132" y="283"/>
                  </a:lnTo>
                  <a:lnTo>
                    <a:pt x="3132" y="284"/>
                  </a:lnTo>
                  <a:cubicBezTo>
                    <a:pt x="3126" y="315"/>
                    <a:pt x="3121" y="349"/>
                    <a:pt x="3116" y="380"/>
                  </a:cubicBezTo>
                  <a:cubicBezTo>
                    <a:pt x="3107" y="420"/>
                    <a:pt x="3096" y="458"/>
                    <a:pt x="3085" y="496"/>
                  </a:cubicBezTo>
                  <a:lnTo>
                    <a:pt x="3076" y="524"/>
                  </a:lnTo>
                  <a:cubicBezTo>
                    <a:pt x="3060" y="611"/>
                    <a:pt x="3045" y="699"/>
                    <a:pt x="3027" y="787"/>
                  </a:cubicBezTo>
                  <a:cubicBezTo>
                    <a:pt x="3027" y="787"/>
                    <a:pt x="3027" y="787"/>
                    <a:pt x="3028" y="786"/>
                  </a:cubicBezTo>
                  <a:lnTo>
                    <a:pt x="3028" y="786"/>
                  </a:lnTo>
                  <a:cubicBezTo>
                    <a:pt x="3003" y="894"/>
                    <a:pt x="2965" y="999"/>
                    <a:pt x="2932" y="1105"/>
                  </a:cubicBezTo>
                  <a:cubicBezTo>
                    <a:pt x="2901" y="1212"/>
                    <a:pt x="2873" y="1320"/>
                    <a:pt x="2836" y="1427"/>
                  </a:cubicBezTo>
                  <a:cubicBezTo>
                    <a:pt x="2795" y="1535"/>
                    <a:pt x="2745" y="1641"/>
                    <a:pt x="2691" y="1743"/>
                  </a:cubicBezTo>
                  <a:lnTo>
                    <a:pt x="2693" y="1742"/>
                  </a:lnTo>
                  <a:lnTo>
                    <a:pt x="2693" y="1742"/>
                  </a:lnTo>
                  <a:cubicBezTo>
                    <a:pt x="2688" y="1749"/>
                    <a:pt x="2686" y="1755"/>
                    <a:pt x="2682" y="1762"/>
                  </a:cubicBezTo>
                  <a:lnTo>
                    <a:pt x="2683" y="1760"/>
                  </a:lnTo>
                  <a:lnTo>
                    <a:pt x="2683" y="1760"/>
                  </a:lnTo>
                  <a:cubicBezTo>
                    <a:pt x="2625" y="1867"/>
                    <a:pt x="2566" y="1974"/>
                    <a:pt x="2512" y="2082"/>
                  </a:cubicBezTo>
                  <a:cubicBezTo>
                    <a:pt x="2461" y="2181"/>
                    <a:pt x="2413" y="2279"/>
                    <a:pt x="2362" y="2377"/>
                  </a:cubicBezTo>
                  <a:cubicBezTo>
                    <a:pt x="2328" y="2438"/>
                    <a:pt x="2297" y="2499"/>
                    <a:pt x="2258" y="2556"/>
                  </a:cubicBezTo>
                  <a:cubicBezTo>
                    <a:pt x="2218" y="2610"/>
                    <a:pt x="2175" y="2662"/>
                    <a:pt x="2131" y="2713"/>
                  </a:cubicBezTo>
                  <a:cubicBezTo>
                    <a:pt x="2088" y="2760"/>
                    <a:pt x="2043" y="2806"/>
                    <a:pt x="1995" y="2849"/>
                  </a:cubicBezTo>
                  <a:cubicBezTo>
                    <a:pt x="1946" y="2891"/>
                    <a:pt x="1897" y="2933"/>
                    <a:pt x="1848" y="2976"/>
                  </a:cubicBezTo>
                  <a:lnTo>
                    <a:pt x="1847" y="2976"/>
                  </a:lnTo>
                  <a:cubicBezTo>
                    <a:pt x="1763" y="3045"/>
                    <a:pt x="1676" y="3112"/>
                    <a:pt x="1583" y="3174"/>
                  </a:cubicBezTo>
                  <a:lnTo>
                    <a:pt x="1582" y="3174"/>
                  </a:lnTo>
                  <a:cubicBezTo>
                    <a:pt x="1539" y="3200"/>
                    <a:pt x="1496" y="3224"/>
                    <a:pt x="1451" y="3246"/>
                  </a:cubicBezTo>
                  <a:cubicBezTo>
                    <a:pt x="1386" y="3277"/>
                    <a:pt x="1317" y="3307"/>
                    <a:pt x="1249" y="3334"/>
                  </a:cubicBezTo>
                  <a:cubicBezTo>
                    <a:pt x="1177" y="3364"/>
                    <a:pt x="1105" y="3394"/>
                    <a:pt x="1033" y="3419"/>
                  </a:cubicBezTo>
                  <a:cubicBezTo>
                    <a:pt x="997" y="3431"/>
                    <a:pt x="960" y="3440"/>
                    <a:pt x="921" y="3447"/>
                  </a:cubicBezTo>
                  <a:lnTo>
                    <a:pt x="920" y="3447"/>
                  </a:lnTo>
                  <a:cubicBezTo>
                    <a:pt x="897" y="3451"/>
                    <a:pt x="874" y="3453"/>
                    <a:pt x="851" y="3456"/>
                  </a:cubicBezTo>
                  <a:lnTo>
                    <a:pt x="805" y="3467"/>
                  </a:lnTo>
                  <a:cubicBezTo>
                    <a:pt x="761" y="3477"/>
                    <a:pt x="717" y="3484"/>
                    <a:pt x="672" y="3492"/>
                  </a:cubicBezTo>
                  <a:cubicBezTo>
                    <a:pt x="625" y="3499"/>
                    <a:pt x="578" y="3508"/>
                    <a:pt x="532" y="3517"/>
                  </a:cubicBezTo>
                  <a:cubicBezTo>
                    <a:pt x="460" y="3530"/>
                    <a:pt x="388" y="3543"/>
                    <a:pt x="318" y="3556"/>
                  </a:cubicBezTo>
                  <a:cubicBezTo>
                    <a:pt x="318" y="3556"/>
                    <a:pt x="316" y="3556"/>
                    <a:pt x="316" y="3555"/>
                  </a:cubicBezTo>
                  <a:cubicBezTo>
                    <a:pt x="296" y="3559"/>
                    <a:pt x="278" y="3562"/>
                    <a:pt x="258" y="3565"/>
                  </a:cubicBezTo>
                  <a:cubicBezTo>
                    <a:pt x="262" y="3564"/>
                    <a:pt x="266" y="3564"/>
                    <a:pt x="269" y="3562"/>
                  </a:cubicBezTo>
                  <a:lnTo>
                    <a:pt x="269" y="3562"/>
                  </a:lnTo>
                  <a:cubicBezTo>
                    <a:pt x="181" y="3577"/>
                    <a:pt x="89" y="3596"/>
                    <a:pt x="0" y="3612"/>
                  </a:cubicBezTo>
                  <a:cubicBezTo>
                    <a:pt x="1" y="3612"/>
                    <a:pt x="1" y="3612"/>
                    <a:pt x="3" y="3613"/>
                  </a:cubicBezTo>
                  <a:lnTo>
                    <a:pt x="0" y="3613"/>
                  </a:lnTo>
                  <a:cubicBezTo>
                    <a:pt x="77" y="3638"/>
                    <a:pt x="154" y="3665"/>
                    <a:pt x="228" y="3696"/>
                  </a:cubicBezTo>
                  <a:cubicBezTo>
                    <a:pt x="242" y="3701"/>
                    <a:pt x="256" y="3708"/>
                    <a:pt x="267" y="3714"/>
                  </a:cubicBezTo>
                  <a:cubicBezTo>
                    <a:pt x="306" y="3730"/>
                    <a:pt x="345" y="3747"/>
                    <a:pt x="382" y="3766"/>
                  </a:cubicBezTo>
                  <a:cubicBezTo>
                    <a:pt x="455" y="3796"/>
                    <a:pt x="528" y="3824"/>
                    <a:pt x="604" y="3854"/>
                  </a:cubicBezTo>
                  <a:cubicBezTo>
                    <a:pt x="672" y="3881"/>
                    <a:pt x="741" y="3905"/>
                    <a:pt x="805" y="3937"/>
                  </a:cubicBezTo>
                  <a:cubicBezTo>
                    <a:pt x="822" y="3948"/>
                    <a:pt x="839" y="3958"/>
                    <a:pt x="856" y="3969"/>
                  </a:cubicBezTo>
                  <a:cubicBezTo>
                    <a:pt x="917" y="4019"/>
                    <a:pt x="974" y="4075"/>
                    <a:pt x="1038" y="4121"/>
                  </a:cubicBezTo>
                  <a:cubicBezTo>
                    <a:pt x="1108" y="4170"/>
                    <a:pt x="1183" y="4211"/>
                    <a:pt x="1253" y="4258"/>
                  </a:cubicBezTo>
                  <a:cubicBezTo>
                    <a:pt x="1326" y="4313"/>
                    <a:pt x="1392" y="4375"/>
                    <a:pt x="1463" y="4433"/>
                  </a:cubicBezTo>
                  <a:cubicBezTo>
                    <a:pt x="1536" y="4493"/>
                    <a:pt x="1612" y="4546"/>
                    <a:pt x="1690" y="4599"/>
                  </a:cubicBezTo>
                  <a:lnTo>
                    <a:pt x="1690" y="4599"/>
                  </a:lnTo>
                  <a:cubicBezTo>
                    <a:pt x="1689" y="4599"/>
                    <a:pt x="1688" y="4598"/>
                    <a:pt x="1686" y="4598"/>
                  </a:cubicBezTo>
                  <a:lnTo>
                    <a:pt x="1686" y="4598"/>
                  </a:lnTo>
                  <a:cubicBezTo>
                    <a:pt x="1765" y="4654"/>
                    <a:pt x="1841" y="4710"/>
                    <a:pt x="1912" y="4777"/>
                  </a:cubicBezTo>
                  <a:cubicBezTo>
                    <a:pt x="1974" y="4834"/>
                    <a:pt x="2036" y="4895"/>
                    <a:pt x="2098" y="4954"/>
                  </a:cubicBezTo>
                  <a:cubicBezTo>
                    <a:pt x="2156" y="5010"/>
                    <a:pt x="2213" y="5066"/>
                    <a:pt x="2264" y="5125"/>
                  </a:cubicBezTo>
                  <a:cubicBezTo>
                    <a:pt x="2315" y="5186"/>
                    <a:pt x="2362" y="5251"/>
                    <a:pt x="2409" y="5315"/>
                  </a:cubicBezTo>
                  <a:cubicBezTo>
                    <a:pt x="2451" y="5376"/>
                    <a:pt x="2494" y="5436"/>
                    <a:pt x="2535" y="5500"/>
                  </a:cubicBezTo>
                  <a:lnTo>
                    <a:pt x="2535" y="5500"/>
                  </a:lnTo>
                  <a:cubicBezTo>
                    <a:pt x="2535" y="5500"/>
                    <a:pt x="2535" y="5500"/>
                    <a:pt x="2535" y="5500"/>
                  </a:cubicBezTo>
                  <a:lnTo>
                    <a:pt x="2535" y="5500"/>
                  </a:lnTo>
                  <a:cubicBezTo>
                    <a:pt x="2586" y="5581"/>
                    <a:pt x="2634" y="5667"/>
                    <a:pt x="2675" y="5755"/>
                  </a:cubicBezTo>
                  <a:lnTo>
                    <a:pt x="2675" y="5755"/>
                  </a:lnTo>
                  <a:cubicBezTo>
                    <a:pt x="2675" y="5754"/>
                    <a:pt x="2675" y="5754"/>
                    <a:pt x="2675" y="5754"/>
                  </a:cubicBezTo>
                  <a:lnTo>
                    <a:pt x="2675" y="5754"/>
                  </a:lnTo>
                  <a:cubicBezTo>
                    <a:pt x="2711" y="5831"/>
                    <a:pt x="2746" y="5909"/>
                    <a:pt x="2779" y="5990"/>
                  </a:cubicBezTo>
                  <a:cubicBezTo>
                    <a:pt x="2808" y="6064"/>
                    <a:pt x="2836" y="6142"/>
                    <a:pt x="2860" y="6219"/>
                  </a:cubicBezTo>
                  <a:lnTo>
                    <a:pt x="2859" y="6219"/>
                  </a:lnTo>
                  <a:cubicBezTo>
                    <a:pt x="2889" y="6311"/>
                    <a:pt x="2919" y="6402"/>
                    <a:pt x="2949" y="6493"/>
                  </a:cubicBezTo>
                  <a:cubicBezTo>
                    <a:pt x="2948" y="6492"/>
                    <a:pt x="2948" y="6491"/>
                    <a:pt x="2947" y="6490"/>
                  </a:cubicBezTo>
                  <a:lnTo>
                    <a:pt x="2947" y="6490"/>
                  </a:lnTo>
                  <a:cubicBezTo>
                    <a:pt x="2986" y="6611"/>
                    <a:pt x="3020" y="6734"/>
                    <a:pt x="3049" y="6857"/>
                  </a:cubicBezTo>
                  <a:cubicBezTo>
                    <a:pt x="3058" y="6885"/>
                    <a:pt x="3066" y="6913"/>
                    <a:pt x="3075" y="6941"/>
                  </a:cubicBezTo>
                  <a:cubicBezTo>
                    <a:pt x="3105" y="7028"/>
                    <a:pt x="3128" y="7117"/>
                    <a:pt x="3156" y="7207"/>
                  </a:cubicBezTo>
                  <a:cubicBezTo>
                    <a:pt x="3169" y="7253"/>
                    <a:pt x="3185" y="7300"/>
                    <a:pt x="3199" y="7347"/>
                  </a:cubicBezTo>
                  <a:cubicBezTo>
                    <a:pt x="3205" y="7370"/>
                    <a:pt x="3214" y="7391"/>
                    <a:pt x="3221" y="7413"/>
                  </a:cubicBezTo>
                  <a:cubicBezTo>
                    <a:pt x="3230" y="7348"/>
                    <a:pt x="3242" y="7284"/>
                    <a:pt x="3252" y="7219"/>
                  </a:cubicBezTo>
                  <a:cubicBezTo>
                    <a:pt x="3264" y="7135"/>
                    <a:pt x="3276" y="7049"/>
                    <a:pt x="3288" y="6965"/>
                  </a:cubicBezTo>
                  <a:cubicBezTo>
                    <a:pt x="3303" y="6867"/>
                    <a:pt x="3322" y="6770"/>
                    <a:pt x="3340" y="6672"/>
                  </a:cubicBezTo>
                  <a:cubicBezTo>
                    <a:pt x="3358" y="6577"/>
                    <a:pt x="3384" y="6482"/>
                    <a:pt x="3409" y="6388"/>
                  </a:cubicBezTo>
                  <a:cubicBezTo>
                    <a:pt x="3410" y="6379"/>
                    <a:pt x="3412" y="6369"/>
                    <a:pt x="3414" y="6359"/>
                  </a:cubicBezTo>
                  <a:cubicBezTo>
                    <a:pt x="3427" y="6302"/>
                    <a:pt x="3443" y="6245"/>
                    <a:pt x="3460" y="6190"/>
                  </a:cubicBezTo>
                  <a:cubicBezTo>
                    <a:pt x="3469" y="6157"/>
                    <a:pt x="3479" y="6126"/>
                    <a:pt x="3487" y="6093"/>
                  </a:cubicBezTo>
                  <a:cubicBezTo>
                    <a:pt x="3488" y="6085"/>
                    <a:pt x="3492" y="6078"/>
                    <a:pt x="3497" y="6072"/>
                  </a:cubicBezTo>
                  <a:cubicBezTo>
                    <a:pt x="3503" y="6053"/>
                    <a:pt x="3509" y="6037"/>
                    <a:pt x="3514" y="6018"/>
                  </a:cubicBezTo>
                  <a:cubicBezTo>
                    <a:pt x="3550" y="5907"/>
                    <a:pt x="3587" y="5795"/>
                    <a:pt x="3628" y="5685"/>
                  </a:cubicBezTo>
                  <a:lnTo>
                    <a:pt x="3628" y="5685"/>
                  </a:lnTo>
                  <a:cubicBezTo>
                    <a:pt x="3627" y="5685"/>
                    <a:pt x="3627" y="5685"/>
                    <a:pt x="3627" y="5685"/>
                  </a:cubicBezTo>
                  <a:lnTo>
                    <a:pt x="3627" y="5685"/>
                  </a:lnTo>
                  <a:cubicBezTo>
                    <a:pt x="3661" y="5596"/>
                    <a:pt x="3699" y="5509"/>
                    <a:pt x="3741" y="5423"/>
                  </a:cubicBezTo>
                  <a:cubicBezTo>
                    <a:pt x="3776" y="5360"/>
                    <a:pt x="3814" y="5299"/>
                    <a:pt x="3855" y="5239"/>
                  </a:cubicBezTo>
                  <a:cubicBezTo>
                    <a:pt x="3936" y="5127"/>
                    <a:pt x="4022" y="5020"/>
                    <a:pt x="4117" y="4917"/>
                  </a:cubicBezTo>
                  <a:lnTo>
                    <a:pt x="4117" y="4917"/>
                  </a:lnTo>
                  <a:cubicBezTo>
                    <a:pt x="4115" y="4919"/>
                    <a:pt x="4113" y="4921"/>
                    <a:pt x="4112" y="4922"/>
                  </a:cubicBezTo>
                  <a:cubicBezTo>
                    <a:pt x="4191" y="4838"/>
                    <a:pt x="4271" y="4753"/>
                    <a:pt x="4356" y="4673"/>
                  </a:cubicBezTo>
                  <a:cubicBezTo>
                    <a:pt x="4444" y="4593"/>
                    <a:pt x="4533" y="4515"/>
                    <a:pt x="4623" y="4439"/>
                  </a:cubicBezTo>
                  <a:cubicBezTo>
                    <a:pt x="4675" y="4396"/>
                    <a:pt x="4728" y="4353"/>
                    <a:pt x="4783" y="4314"/>
                  </a:cubicBezTo>
                  <a:cubicBezTo>
                    <a:pt x="4835" y="4278"/>
                    <a:pt x="4886" y="4246"/>
                    <a:pt x="4938" y="4212"/>
                  </a:cubicBezTo>
                  <a:lnTo>
                    <a:pt x="4938" y="4212"/>
                  </a:lnTo>
                  <a:cubicBezTo>
                    <a:pt x="4937" y="4212"/>
                    <a:pt x="4936" y="4212"/>
                    <a:pt x="4935" y="4212"/>
                  </a:cubicBezTo>
                  <a:cubicBezTo>
                    <a:pt x="5037" y="4148"/>
                    <a:pt x="5141" y="4091"/>
                    <a:pt x="5252" y="4040"/>
                  </a:cubicBezTo>
                  <a:cubicBezTo>
                    <a:pt x="5371" y="3985"/>
                    <a:pt x="5491" y="3937"/>
                    <a:pt x="5615" y="3897"/>
                  </a:cubicBezTo>
                  <a:cubicBezTo>
                    <a:pt x="5701" y="3871"/>
                    <a:pt x="5785" y="3849"/>
                    <a:pt x="5871" y="3828"/>
                  </a:cubicBezTo>
                  <a:cubicBezTo>
                    <a:pt x="5940" y="3812"/>
                    <a:pt x="6011" y="3793"/>
                    <a:pt x="6081" y="3775"/>
                  </a:cubicBezTo>
                  <a:cubicBezTo>
                    <a:pt x="6165" y="3745"/>
                    <a:pt x="6250" y="3716"/>
                    <a:pt x="6335" y="3689"/>
                  </a:cubicBezTo>
                  <a:lnTo>
                    <a:pt x="6335" y="3689"/>
                  </a:lnTo>
                  <a:lnTo>
                    <a:pt x="6323" y="3693"/>
                  </a:lnTo>
                  <a:cubicBezTo>
                    <a:pt x="6374" y="3677"/>
                    <a:pt x="6424" y="3664"/>
                    <a:pt x="6476" y="3650"/>
                  </a:cubicBezTo>
                  <a:lnTo>
                    <a:pt x="6473" y="3650"/>
                  </a:lnTo>
                  <a:cubicBezTo>
                    <a:pt x="6476" y="3650"/>
                    <a:pt x="6478" y="3649"/>
                    <a:pt x="6480" y="3649"/>
                  </a:cubicBezTo>
                  <a:lnTo>
                    <a:pt x="6482" y="3649"/>
                  </a:lnTo>
                  <a:lnTo>
                    <a:pt x="6483" y="3647"/>
                  </a:lnTo>
                  <a:lnTo>
                    <a:pt x="6486" y="3647"/>
                  </a:lnTo>
                  <a:cubicBezTo>
                    <a:pt x="6514" y="3639"/>
                    <a:pt x="6544" y="3631"/>
                    <a:pt x="6573" y="3623"/>
                  </a:cubicBezTo>
                  <a:cubicBezTo>
                    <a:pt x="6575" y="3622"/>
                    <a:pt x="6576" y="3622"/>
                    <a:pt x="6579" y="3622"/>
                  </a:cubicBezTo>
                  <a:cubicBezTo>
                    <a:pt x="6609" y="3612"/>
                    <a:pt x="6640" y="3602"/>
                    <a:pt x="6671" y="3593"/>
                  </a:cubicBezTo>
                  <a:lnTo>
                    <a:pt x="6672" y="3592"/>
                  </a:lnTo>
                  <a:cubicBezTo>
                    <a:pt x="6690" y="3587"/>
                    <a:pt x="6707" y="3581"/>
                    <a:pt x="6725" y="3576"/>
                  </a:cubicBezTo>
                  <a:cubicBezTo>
                    <a:pt x="6726" y="3577"/>
                    <a:pt x="6727" y="3577"/>
                    <a:pt x="6728" y="3577"/>
                  </a:cubicBezTo>
                  <a:cubicBezTo>
                    <a:pt x="6730" y="3577"/>
                    <a:pt x="6732" y="3576"/>
                    <a:pt x="6733" y="3576"/>
                  </a:cubicBezTo>
                  <a:cubicBezTo>
                    <a:pt x="6706" y="3566"/>
                    <a:pt x="6678" y="3555"/>
                    <a:pt x="6651" y="3543"/>
                  </a:cubicBezTo>
                  <a:cubicBezTo>
                    <a:pt x="6609" y="3525"/>
                    <a:pt x="6568" y="3508"/>
                    <a:pt x="6525" y="3490"/>
                  </a:cubicBezTo>
                  <a:lnTo>
                    <a:pt x="6523" y="3490"/>
                  </a:lnTo>
                  <a:cubicBezTo>
                    <a:pt x="6486" y="3476"/>
                    <a:pt x="6449" y="3463"/>
                    <a:pt x="6412" y="3447"/>
                  </a:cubicBezTo>
                  <a:lnTo>
                    <a:pt x="6410" y="3447"/>
                  </a:lnTo>
                  <a:cubicBezTo>
                    <a:pt x="6367" y="3437"/>
                    <a:pt x="6326" y="3426"/>
                    <a:pt x="6285" y="3411"/>
                  </a:cubicBezTo>
                  <a:cubicBezTo>
                    <a:pt x="6253" y="3399"/>
                    <a:pt x="6221" y="3384"/>
                    <a:pt x="6188" y="3372"/>
                  </a:cubicBezTo>
                  <a:cubicBezTo>
                    <a:pt x="6151" y="3355"/>
                    <a:pt x="6110" y="3342"/>
                    <a:pt x="6072" y="3329"/>
                  </a:cubicBezTo>
                  <a:cubicBezTo>
                    <a:pt x="6032" y="3315"/>
                    <a:pt x="5992" y="3301"/>
                    <a:pt x="5951" y="3286"/>
                  </a:cubicBezTo>
                  <a:cubicBezTo>
                    <a:pt x="5911" y="3271"/>
                    <a:pt x="5871" y="3259"/>
                    <a:pt x="5830" y="3245"/>
                  </a:cubicBezTo>
                  <a:cubicBezTo>
                    <a:pt x="5795" y="3233"/>
                    <a:pt x="5762" y="3218"/>
                    <a:pt x="5728" y="3202"/>
                  </a:cubicBezTo>
                  <a:cubicBezTo>
                    <a:pt x="5727" y="3200"/>
                    <a:pt x="5727" y="3200"/>
                    <a:pt x="5726" y="3200"/>
                  </a:cubicBezTo>
                  <a:cubicBezTo>
                    <a:pt x="5723" y="3199"/>
                    <a:pt x="5722" y="3199"/>
                    <a:pt x="5721" y="3198"/>
                  </a:cubicBezTo>
                  <a:cubicBezTo>
                    <a:pt x="5658" y="3161"/>
                    <a:pt x="5598" y="3121"/>
                    <a:pt x="5535" y="3084"/>
                  </a:cubicBezTo>
                  <a:cubicBezTo>
                    <a:pt x="5481" y="3053"/>
                    <a:pt x="5426" y="3026"/>
                    <a:pt x="5372" y="2996"/>
                  </a:cubicBezTo>
                  <a:cubicBezTo>
                    <a:pt x="5256" y="2933"/>
                    <a:pt x="5139" y="2864"/>
                    <a:pt x="5031" y="2789"/>
                  </a:cubicBezTo>
                  <a:cubicBezTo>
                    <a:pt x="4844" y="2652"/>
                    <a:pt x="4668" y="2502"/>
                    <a:pt x="4484" y="2361"/>
                  </a:cubicBezTo>
                  <a:cubicBezTo>
                    <a:pt x="4390" y="2288"/>
                    <a:pt x="4294" y="2215"/>
                    <a:pt x="4204" y="2140"/>
                  </a:cubicBezTo>
                  <a:cubicBezTo>
                    <a:pt x="4124" y="2073"/>
                    <a:pt x="4047" y="2005"/>
                    <a:pt x="3969" y="1933"/>
                  </a:cubicBezTo>
                  <a:cubicBezTo>
                    <a:pt x="3933" y="1898"/>
                    <a:pt x="3897" y="1863"/>
                    <a:pt x="3865" y="1825"/>
                  </a:cubicBezTo>
                  <a:cubicBezTo>
                    <a:pt x="3818" y="1769"/>
                    <a:pt x="3778" y="1711"/>
                    <a:pt x="3740" y="1651"/>
                  </a:cubicBezTo>
                  <a:cubicBezTo>
                    <a:pt x="3711" y="1607"/>
                    <a:pt x="3683" y="1563"/>
                    <a:pt x="3654" y="1521"/>
                  </a:cubicBezTo>
                  <a:cubicBezTo>
                    <a:pt x="3628" y="1481"/>
                    <a:pt x="3599" y="1441"/>
                    <a:pt x="3573" y="1402"/>
                  </a:cubicBezTo>
                  <a:cubicBezTo>
                    <a:pt x="3528" y="1328"/>
                    <a:pt x="3488" y="1253"/>
                    <a:pt x="3452" y="1176"/>
                  </a:cubicBezTo>
                  <a:cubicBezTo>
                    <a:pt x="3423" y="1115"/>
                    <a:pt x="3397" y="1056"/>
                    <a:pt x="3378" y="992"/>
                  </a:cubicBezTo>
                  <a:cubicBezTo>
                    <a:pt x="3344" y="886"/>
                    <a:pt x="3322" y="775"/>
                    <a:pt x="3300" y="666"/>
                  </a:cubicBezTo>
                  <a:cubicBezTo>
                    <a:pt x="3295" y="641"/>
                    <a:pt x="3291" y="619"/>
                    <a:pt x="3288" y="594"/>
                  </a:cubicBezTo>
                  <a:cubicBezTo>
                    <a:pt x="3286" y="587"/>
                    <a:pt x="3282" y="578"/>
                    <a:pt x="3281" y="571"/>
                  </a:cubicBezTo>
                  <a:cubicBezTo>
                    <a:pt x="3271" y="545"/>
                    <a:pt x="3265" y="516"/>
                    <a:pt x="3259" y="491"/>
                  </a:cubicBezTo>
                  <a:cubicBezTo>
                    <a:pt x="3242" y="414"/>
                    <a:pt x="3237" y="336"/>
                    <a:pt x="3228" y="259"/>
                  </a:cubicBezTo>
                  <a:cubicBezTo>
                    <a:pt x="3225" y="237"/>
                    <a:pt x="3221" y="212"/>
                    <a:pt x="3219" y="189"/>
                  </a:cubicBezTo>
                  <a:cubicBezTo>
                    <a:pt x="3217" y="185"/>
                    <a:pt x="3217" y="182"/>
                    <a:pt x="3217" y="179"/>
                  </a:cubicBezTo>
                  <a:cubicBezTo>
                    <a:pt x="3215" y="155"/>
                    <a:pt x="3212" y="130"/>
                    <a:pt x="3210" y="108"/>
                  </a:cubicBezTo>
                  <a:cubicBezTo>
                    <a:pt x="3205" y="72"/>
                    <a:pt x="3200" y="36"/>
                    <a:pt x="3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32"/>
          <p:cNvGrpSpPr/>
          <p:nvPr/>
        </p:nvGrpSpPr>
        <p:grpSpPr>
          <a:xfrm>
            <a:off x="317598" y="1379897"/>
            <a:ext cx="181976" cy="173577"/>
            <a:chOff x="4048600" y="570950"/>
            <a:chExt cx="54875" cy="52350"/>
          </a:xfrm>
        </p:grpSpPr>
        <p:sp>
          <p:nvSpPr>
            <p:cNvPr id="665" name="Google Shape;665;p32"/>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32"/>
          <p:cNvGrpSpPr/>
          <p:nvPr/>
        </p:nvGrpSpPr>
        <p:grpSpPr>
          <a:xfrm rot="1782198">
            <a:off x="8574100" y="4252787"/>
            <a:ext cx="181954" cy="173577"/>
            <a:chOff x="4048600" y="570950"/>
            <a:chExt cx="54875" cy="52350"/>
          </a:xfrm>
        </p:grpSpPr>
        <p:sp>
          <p:nvSpPr>
            <p:cNvPr id="671" name="Google Shape;671;p32"/>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2"/>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2"/>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cxnSp>
        <p:nvCxnSpPr>
          <p:cNvPr id="1768" name="Google Shape;1768;p26"/>
          <p:cNvCxnSpPr/>
          <p:nvPr/>
        </p:nvCxnSpPr>
        <p:spPr>
          <a:xfrm>
            <a:off x="373601" y="2673566"/>
            <a:ext cx="8229600" cy="0"/>
          </a:xfrm>
          <a:prstGeom prst="straightConnector1">
            <a:avLst/>
          </a:prstGeom>
          <a:noFill/>
          <a:ln w="38100" cap="flat" cmpd="sng">
            <a:solidFill>
              <a:schemeClr val="accent6"/>
            </a:solidFill>
            <a:prstDash val="solid"/>
            <a:round/>
            <a:headEnd type="none" w="med" len="med"/>
            <a:tailEnd type="none" w="med" len="med"/>
          </a:ln>
        </p:spPr>
      </p:cxnSp>
      <p:sp>
        <p:nvSpPr>
          <p:cNvPr id="1769" name="Google Shape;1769;p26"/>
          <p:cNvSpPr txBox="1">
            <a:spLocks noGrp="1"/>
          </p:cNvSpPr>
          <p:nvPr>
            <p:ph type="title"/>
          </p:nvPr>
        </p:nvSpPr>
        <p:spPr>
          <a:xfrm>
            <a:off x="1282274" y="296977"/>
            <a:ext cx="65793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Our Team Infographics</a:t>
            </a:r>
            <a:endParaRPr dirty="0"/>
          </a:p>
        </p:txBody>
      </p:sp>
      <p:sp>
        <p:nvSpPr>
          <p:cNvPr id="6" name="AutoShape 2">
            <a:extLst>
              <a:ext uri="{FF2B5EF4-FFF2-40B4-BE49-F238E27FC236}">
                <a16:creationId xmlns:a16="http://schemas.microsoft.com/office/drawing/2014/main" id="{3EA387E8-21ED-67AC-15F6-722215642EF6}"/>
              </a:ext>
            </a:extLst>
          </p:cNvPr>
          <p:cNvSpPr>
            <a:spLocks noChangeAspect="1" noChangeArrowheads="1"/>
          </p:cNvSpPr>
          <p:nvPr/>
        </p:nvSpPr>
        <p:spPr bwMode="auto">
          <a:xfrm>
            <a:off x="1441034" y="294493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Google Shape;636;p32">
            <a:extLst>
              <a:ext uri="{FF2B5EF4-FFF2-40B4-BE49-F238E27FC236}">
                <a16:creationId xmlns:a16="http://schemas.microsoft.com/office/drawing/2014/main" id="{DFCB6639-D737-E2A1-E243-F1FDDC81363C}"/>
              </a:ext>
            </a:extLst>
          </p:cNvPr>
          <p:cNvSpPr/>
          <p:nvPr/>
        </p:nvSpPr>
        <p:spPr>
          <a:xfrm>
            <a:off x="2364199" y="148314"/>
            <a:ext cx="4110801" cy="585922"/>
          </a:xfrm>
          <a:custGeom>
            <a:avLst/>
            <a:gdLst/>
            <a:ahLst/>
            <a:cxnLst/>
            <a:rect l="l" t="t" r="r" b="b"/>
            <a:pathLst>
              <a:path w="40258" h="29674" extrusionOk="0">
                <a:moveTo>
                  <a:pt x="36470" y="989"/>
                </a:moveTo>
                <a:cubicBezTo>
                  <a:pt x="36245" y="944"/>
                  <a:pt x="36017" y="903"/>
                  <a:pt x="35785" y="882"/>
                </a:cubicBezTo>
                <a:cubicBezTo>
                  <a:pt x="34672" y="778"/>
                  <a:pt x="33549" y="713"/>
                  <a:pt x="32429" y="685"/>
                </a:cubicBezTo>
                <a:cubicBezTo>
                  <a:pt x="30887" y="640"/>
                  <a:pt x="29346" y="654"/>
                  <a:pt x="27808" y="640"/>
                </a:cubicBezTo>
                <a:cubicBezTo>
                  <a:pt x="27210" y="636"/>
                  <a:pt x="26612" y="640"/>
                  <a:pt x="26014" y="630"/>
                </a:cubicBezTo>
                <a:cubicBezTo>
                  <a:pt x="25308" y="619"/>
                  <a:pt x="24607" y="598"/>
                  <a:pt x="23906" y="560"/>
                </a:cubicBezTo>
                <a:cubicBezTo>
                  <a:pt x="22416" y="477"/>
                  <a:pt x="20926" y="432"/>
                  <a:pt x="19447" y="260"/>
                </a:cubicBezTo>
                <a:cubicBezTo>
                  <a:pt x="17984" y="94"/>
                  <a:pt x="16529" y="18"/>
                  <a:pt x="15064" y="8"/>
                </a:cubicBezTo>
                <a:cubicBezTo>
                  <a:pt x="13765" y="0"/>
                  <a:pt x="12468" y="91"/>
                  <a:pt x="11172" y="198"/>
                </a:cubicBezTo>
                <a:cubicBezTo>
                  <a:pt x="10630" y="246"/>
                  <a:pt x="10080" y="177"/>
                  <a:pt x="9534" y="201"/>
                </a:cubicBezTo>
                <a:cubicBezTo>
                  <a:pt x="8593" y="239"/>
                  <a:pt x="7657" y="180"/>
                  <a:pt x="6720" y="94"/>
                </a:cubicBezTo>
                <a:cubicBezTo>
                  <a:pt x="6565" y="73"/>
                  <a:pt x="6406" y="73"/>
                  <a:pt x="6254" y="91"/>
                </a:cubicBezTo>
                <a:cubicBezTo>
                  <a:pt x="5286" y="270"/>
                  <a:pt x="4318" y="453"/>
                  <a:pt x="3347" y="640"/>
                </a:cubicBezTo>
                <a:cubicBezTo>
                  <a:pt x="2666" y="767"/>
                  <a:pt x="2078" y="1069"/>
                  <a:pt x="1674" y="1694"/>
                </a:cubicBezTo>
                <a:cubicBezTo>
                  <a:pt x="1339" y="2209"/>
                  <a:pt x="958" y="2720"/>
                  <a:pt x="810" y="3342"/>
                </a:cubicBezTo>
                <a:cubicBezTo>
                  <a:pt x="647" y="4010"/>
                  <a:pt x="499" y="4680"/>
                  <a:pt x="513" y="5400"/>
                </a:cubicBezTo>
                <a:cubicBezTo>
                  <a:pt x="516" y="5786"/>
                  <a:pt x="447" y="6170"/>
                  <a:pt x="412" y="6561"/>
                </a:cubicBezTo>
                <a:cubicBezTo>
                  <a:pt x="350" y="7283"/>
                  <a:pt x="277" y="8002"/>
                  <a:pt x="232" y="8731"/>
                </a:cubicBezTo>
                <a:cubicBezTo>
                  <a:pt x="184" y="9426"/>
                  <a:pt x="170" y="10128"/>
                  <a:pt x="149" y="10822"/>
                </a:cubicBezTo>
                <a:cubicBezTo>
                  <a:pt x="119" y="11915"/>
                  <a:pt x="74" y="13006"/>
                  <a:pt x="63" y="14096"/>
                </a:cubicBezTo>
                <a:cubicBezTo>
                  <a:pt x="57" y="15530"/>
                  <a:pt x="122" y="16961"/>
                  <a:pt x="63" y="18382"/>
                </a:cubicBezTo>
                <a:cubicBezTo>
                  <a:pt x="1" y="19844"/>
                  <a:pt x="12" y="21292"/>
                  <a:pt x="132" y="22750"/>
                </a:cubicBezTo>
                <a:cubicBezTo>
                  <a:pt x="212" y="23732"/>
                  <a:pt x="364" y="24700"/>
                  <a:pt x="706" y="25633"/>
                </a:cubicBezTo>
                <a:cubicBezTo>
                  <a:pt x="1194" y="26957"/>
                  <a:pt x="2027" y="27880"/>
                  <a:pt x="3250" y="28419"/>
                </a:cubicBezTo>
                <a:cubicBezTo>
                  <a:pt x="3855" y="28689"/>
                  <a:pt x="4477" y="28875"/>
                  <a:pt x="5106" y="29003"/>
                </a:cubicBezTo>
                <a:cubicBezTo>
                  <a:pt x="5787" y="29145"/>
                  <a:pt x="6478" y="29217"/>
                  <a:pt x="7167" y="29255"/>
                </a:cubicBezTo>
                <a:cubicBezTo>
                  <a:pt x="8963" y="29348"/>
                  <a:pt x="10764" y="29390"/>
                  <a:pt x="12565" y="29477"/>
                </a:cubicBezTo>
                <a:cubicBezTo>
                  <a:pt x="14234" y="29570"/>
                  <a:pt x="15897" y="29597"/>
                  <a:pt x="17566" y="29556"/>
                </a:cubicBezTo>
                <a:cubicBezTo>
                  <a:pt x="18635" y="29528"/>
                  <a:pt x="19702" y="29556"/>
                  <a:pt x="20771" y="29584"/>
                </a:cubicBezTo>
                <a:cubicBezTo>
                  <a:pt x="22388" y="29618"/>
                  <a:pt x="24006" y="29674"/>
                  <a:pt x="25616" y="29542"/>
                </a:cubicBezTo>
                <a:cubicBezTo>
                  <a:pt x="25979" y="29514"/>
                  <a:pt x="26345" y="29501"/>
                  <a:pt x="26709" y="29525"/>
                </a:cubicBezTo>
                <a:cubicBezTo>
                  <a:pt x="26768" y="29528"/>
                  <a:pt x="26830" y="29535"/>
                  <a:pt x="26889" y="29549"/>
                </a:cubicBezTo>
                <a:cubicBezTo>
                  <a:pt x="27130" y="29597"/>
                  <a:pt x="31195" y="28983"/>
                  <a:pt x="31319" y="28979"/>
                </a:cubicBezTo>
                <a:cubicBezTo>
                  <a:pt x="32332" y="28910"/>
                  <a:pt x="33348" y="28837"/>
                  <a:pt x="34361" y="28778"/>
                </a:cubicBezTo>
                <a:cubicBezTo>
                  <a:pt x="35371" y="28710"/>
                  <a:pt x="36379" y="28592"/>
                  <a:pt x="37396" y="28613"/>
                </a:cubicBezTo>
                <a:cubicBezTo>
                  <a:pt x="37942" y="28627"/>
                  <a:pt x="38353" y="28474"/>
                  <a:pt x="38710" y="28094"/>
                </a:cubicBezTo>
                <a:cubicBezTo>
                  <a:pt x="38871" y="27922"/>
                  <a:pt x="39024" y="27727"/>
                  <a:pt x="39148" y="27523"/>
                </a:cubicBezTo>
                <a:cubicBezTo>
                  <a:pt x="39556" y="26836"/>
                  <a:pt x="39805" y="26092"/>
                  <a:pt x="39857" y="25263"/>
                </a:cubicBezTo>
                <a:cubicBezTo>
                  <a:pt x="39978" y="23362"/>
                  <a:pt x="40109" y="21475"/>
                  <a:pt x="40223" y="19571"/>
                </a:cubicBezTo>
                <a:cubicBezTo>
                  <a:pt x="40257" y="19014"/>
                  <a:pt x="40254" y="18457"/>
                  <a:pt x="40251" y="17894"/>
                </a:cubicBezTo>
                <a:cubicBezTo>
                  <a:pt x="40251" y="16463"/>
                  <a:pt x="40223" y="15039"/>
                  <a:pt x="40219" y="13612"/>
                </a:cubicBezTo>
                <a:cubicBezTo>
                  <a:pt x="40216" y="12267"/>
                  <a:pt x="40144" y="10923"/>
                  <a:pt x="40029" y="9585"/>
                </a:cubicBezTo>
                <a:cubicBezTo>
                  <a:pt x="39943" y="8600"/>
                  <a:pt x="39912" y="7622"/>
                  <a:pt x="39839" y="6640"/>
                </a:cubicBezTo>
                <a:cubicBezTo>
                  <a:pt x="39791" y="6028"/>
                  <a:pt x="39742" y="5410"/>
                  <a:pt x="39653" y="4798"/>
                </a:cubicBezTo>
                <a:cubicBezTo>
                  <a:pt x="39493" y="3754"/>
                  <a:pt x="39134" y="2787"/>
                  <a:pt x="38530" y="1922"/>
                </a:cubicBezTo>
                <a:cubicBezTo>
                  <a:pt x="38287" y="1576"/>
                  <a:pt x="38011" y="1314"/>
                  <a:pt x="37606" y="1235"/>
                </a:cubicBezTo>
                <a:cubicBezTo>
                  <a:pt x="37596" y="1231"/>
                  <a:pt x="37582" y="1227"/>
                  <a:pt x="37569" y="1224"/>
                </a:cubicBezTo>
                <a:cubicBezTo>
                  <a:pt x="37499" y="1214"/>
                  <a:pt x="37430" y="1200"/>
                  <a:pt x="37362" y="1186"/>
                </a:cubicBezTo>
                <a:cubicBezTo>
                  <a:pt x="37064" y="1128"/>
                  <a:pt x="36767" y="1051"/>
                  <a:pt x="36470" y="989"/>
                </a:cubicBezTo>
                <a:close/>
              </a:path>
            </a:pathLst>
          </a:custGeom>
          <a:solidFill>
            <a:schemeClr val="lt1"/>
          </a:solidFill>
          <a:ln>
            <a:noFill/>
          </a:ln>
        </p:spPr>
        <p:txBody>
          <a:bodyPr spcFirstLastPara="1" wrap="square" lIns="91425" tIns="91425" rIns="91425" bIns="91425" anchor="ctr" anchorCtr="0">
            <a:noAutofit/>
          </a:bodyPr>
          <a:lstStyle/>
          <a:p>
            <a:pPr algn="ctr">
              <a:buClr>
                <a:schemeClr val="dk2"/>
              </a:buClr>
              <a:buSzPts val="3500"/>
            </a:pPr>
            <a:r>
              <a:rPr lang="en-US" sz="3500" dirty="0">
                <a:solidFill>
                  <a:schemeClr val="dk2"/>
                </a:solidFill>
                <a:latin typeface="Anton"/>
                <a:sym typeface="Anton"/>
              </a:rPr>
              <a:t>AUTHORS</a:t>
            </a:r>
            <a:endParaRPr sz="3500" dirty="0">
              <a:solidFill>
                <a:schemeClr val="dk2"/>
              </a:solidFill>
              <a:latin typeface="Anton"/>
              <a:sym typeface="Anton"/>
            </a:endParaRPr>
          </a:p>
        </p:txBody>
      </p:sp>
      <p:sp>
        <p:nvSpPr>
          <p:cNvPr id="4" name="TextBox 3">
            <a:extLst>
              <a:ext uri="{FF2B5EF4-FFF2-40B4-BE49-F238E27FC236}">
                <a16:creationId xmlns:a16="http://schemas.microsoft.com/office/drawing/2014/main" id="{7E5F295B-89B2-9EE7-9F96-BE91C32DA1B4}"/>
              </a:ext>
            </a:extLst>
          </p:cNvPr>
          <p:cNvSpPr txBox="1"/>
          <p:nvPr/>
        </p:nvSpPr>
        <p:spPr>
          <a:xfrm>
            <a:off x="420175" y="1526993"/>
            <a:ext cx="2778859" cy="738664"/>
          </a:xfrm>
          <a:prstGeom prst="rect">
            <a:avLst/>
          </a:prstGeom>
          <a:noFill/>
        </p:spPr>
        <p:txBody>
          <a:bodyPr wrap="square">
            <a:spAutoFit/>
          </a:bodyPr>
          <a:lstStyle/>
          <a:p>
            <a:pPr marL="0" lvl="0" indent="0" algn="l" rtl="0">
              <a:spcBef>
                <a:spcPts val="0"/>
              </a:spcBef>
              <a:spcAft>
                <a:spcPts val="0"/>
              </a:spcAft>
              <a:buNone/>
            </a:pPr>
            <a:r>
              <a:rPr lang="en-US" sz="1400" dirty="0"/>
              <a:t>School of Computer Engineering</a:t>
            </a:r>
          </a:p>
          <a:p>
            <a:pPr marL="0" lvl="0" indent="0" algn="l" rtl="0">
              <a:spcBef>
                <a:spcPts val="0"/>
              </a:spcBef>
              <a:spcAft>
                <a:spcPts val="0"/>
              </a:spcAft>
              <a:buNone/>
            </a:pPr>
            <a:r>
              <a:rPr lang="en-US" sz="1400" dirty="0"/>
              <a:t>MIT Academy of Engineering</a:t>
            </a:r>
          </a:p>
          <a:p>
            <a:pPr marL="0" lvl="0" indent="0" algn="l" rtl="0">
              <a:spcBef>
                <a:spcPts val="0"/>
              </a:spcBef>
              <a:spcAft>
                <a:spcPts val="0"/>
              </a:spcAft>
              <a:buNone/>
            </a:pPr>
            <a:r>
              <a:rPr lang="en-US" sz="1400" dirty="0"/>
              <a:t>Pune, India</a:t>
            </a:r>
          </a:p>
        </p:txBody>
      </p:sp>
      <p:sp>
        <p:nvSpPr>
          <p:cNvPr id="7" name="Google Shape;309;p35">
            <a:extLst>
              <a:ext uri="{FF2B5EF4-FFF2-40B4-BE49-F238E27FC236}">
                <a16:creationId xmlns:a16="http://schemas.microsoft.com/office/drawing/2014/main" id="{20044151-D17F-FAAB-DC1E-64E8650C0FE5}"/>
              </a:ext>
            </a:extLst>
          </p:cNvPr>
          <p:cNvSpPr txBox="1">
            <a:spLocks/>
          </p:cNvSpPr>
          <p:nvPr/>
        </p:nvSpPr>
        <p:spPr>
          <a:xfrm>
            <a:off x="216434" y="1126294"/>
            <a:ext cx="3058800" cy="525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0"/>
              </a:spcAft>
              <a:buNone/>
            </a:pPr>
            <a:r>
              <a:rPr lang="en-IN" sz="2000" b="1" dirty="0">
                <a:solidFill>
                  <a:schemeClr val="bg1">
                    <a:lumMod val="10000"/>
                  </a:schemeClr>
                </a:solidFill>
                <a:latin typeface="Fira Sans Extra Condensed"/>
                <a:ea typeface="Fira Sans Extra Condensed"/>
                <a:cs typeface="Fira Sans Extra Condensed"/>
                <a:sym typeface="Fira Sans Extra Condensed"/>
              </a:rPr>
              <a:t>Yuvraj </a:t>
            </a:r>
            <a:r>
              <a:rPr lang="en-IN" sz="2000" b="1" dirty="0" err="1">
                <a:solidFill>
                  <a:schemeClr val="bg1">
                    <a:lumMod val="10000"/>
                  </a:schemeClr>
                </a:solidFill>
                <a:latin typeface="Fira Sans Extra Condensed"/>
                <a:ea typeface="Fira Sans Extra Condensed"/>
                <a:cs typeface="Fira Sans Extra Condensed"/>
                <a:sym typeface="Fira Sans Extra Condensed"/>
              </a:rPr>
              <a:t>Patare</a:t>
            </a:r>
            <a:endParaRPr lang="en-IN" sz="2000" b="1" dirty="0">
              <a:solidFill>
                <a:schemeClr val="bg1">
                  <a:lumMod val="10000"/>
                </a:schemeClr>
              </a:solidFill>
              <a:latin typeface="Fira Sans Extra Condensed"/>
              <a:ea typeface="Fira Sans Extra Condensed"/>
              <a:cs typeface="Fira Sans Extra Condensed"/>
              <a:sym typeface="Fira Sans Extra Condensed"/>
            </a:endParaRPr>
          </a:p>
        </p:txBody>
      </p:sp>
      <p:sp>
        <p:nvSpPr>
          <p:cNvPr id="12" name="TextBox 11">
            <a:extLst>
              <a:ext uri="{FF2B5EF4-FFF2-40B4-BE49-F238E27FC236}">
                <a16:creationId xmlns:a16="http://schemas.microsoft.com/office/drawing/2014/main" id="{8D96661F-8413-80EF-7482-B4B270DD2184}"/>
              </a:ext>
            </a:extLst>
          </p:cNvPr>
          <p:cNvSpPr txBox="1"/>
          <p:nvPr/>
        </p:nvSpPr>
        <p:spPr>
          <a:xfrm>
            <a:off x="4928141" y="1515531"/>
            <a:ext cx="2778859" cy="738664"/>
          </a:xfrm>
          <a:prstGeom prst="rect">
            <a:avLst/>
          </a:prstGeom>
          <a:noFill/>
        </p:spPr>
        <p:txBody>
          <a:bodyPr wrap="square">
            <a:spAutoFit/>
          </a:bodyPr>
          <a:lstStyle/>
          <a:p>
            <a:pPr marL="0" lvl="0" indent="0" algn="l" rtl="0">
              <a:spcBef>
                <a:spcPts val="0"/>
              </a:spcBef>
              <a:spcAft>
                <a:spcPts val="0"/>
              </a:spcAft>
              <a:buNone/>
            </a:pPr>
            <a:r>
              <a:rPr lang="en-US" sz="1400" dirty="0"/>
              <a:t>School of Computer Engineering</a:t>
            </a:r>
          </a:p>
          <a:p>
            <a:pPr marL="0" lvl="0" indent="0" algn="l" rtl="0">
              <a:spcBef>
                <a:spcPts val="0"/>
              </a:spcBef>
              <a:spcAft>
                <a:spcPts val="0"/>
              </a:spcAft>
              <a:buNone/>
            </a:pPr>
            <a:r>
              <a:rPr lang="en-US" sz="1400" dirty="0"/>
              <a:t>MIT Academy of Engineering</a:t>
            </a:r>
          </a:p>
          <a:p>
            <a:pPr marL="0" lvl="0" indent="0" algn="l" rtl="0">
              <a:spcBef>
                <a:spcPts val="0"/>
              </a:spcBef>
              <a:spcAft>
                <a:spcPts val="0"/>
              </a:spcAft>
              <a:buNone/>
            </a:pPr>
            <a:r>
              <a:rPr lang="en-US" sz="1400" dirty="0"/>
              <a:t>Pune, India</a:t>
            </a:r>
          </a:p>
        </p:txBody>
      </p:sp>
      <p:sp>
        <p:nvSpPr>
          <p:cNvPr id="13" name="Google Shape;309;p35">
            <a:extLst>
              <a:ext uri="{FF2B5EF4-FFF2-40B4-BE49-F238E27FC236}">
                <a16:creationId xmlns:a16="http://schemas.microsoft.com/office/drawing/2014/main" id="{FA162018-006E-1AE1-AFE1-BAC4C24ECE1A}"/>
              </a:ext>
            </a:extLst>
          </p:cNvPr>
          <p:cNvSpPr txBox="1">
            <a:spLocks/>
          </p:cNvSpPr>
          <p:nvPr/>
        </p:nvSpPr>
        <p:spPr>
          <a:xfrm>
            <a:off x="4724400" y="1114832"/>
            <a:ext cx="3058800" cy="525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0"/>
              </a:spcAft>
              <a:buNone/>
            </a:pPr>
            <a:r>
              <a:rPr lang="en-IN" sz="2000" b="1" dirty="0">
                <a:solidFill>
                  <a:schemeClr val="bg1">
                    <a:lumMod val="10000"/>
                  </a:schemeClr>
                </a:solidFill>
                <a:latin typeface="Fira Sans Extra Condensed"/>
                <a:ea typeface="Fira Sans Extra Condensed"/>
                <a:cs typeface="Fira Sans Extra Condensed"/>
                <a:sym typeface="Fira Sans Extra Condensed"/>
              </a:rPr>
              <a:t>Sanket Yadav</a:t>
            </a:r>
          </a:p>
        </p:txBody>
      </p:sp>
      <p:sp>
        <p:nvSpPr>
          <p:cNvPr id="14" name="TextBox 13">
            <a:extLst>
              <a:ext uri="{FF2B5EF4-FFF2-40B4-BE49-F238E27FC236}">
                <a16:creationId xmlns:a16="http://schemas.microsoft.com/office/drawing/2014/main" id="{30319EE8-5157-C47C-A55B-812278BDF1AE}"/>
              </a:ext>
            </a:extLst>
          </p:cNvPr>
          <p:cNvSpPr txBox="1"/>
          <p:nvPr/>
        </p:nvSpPr>
        <p:spPr>
          <a:xfrm>
            <a:off x="420175" y="3535459"/>
            <a:ext cx="2778859" cy="738664"/>
          </a:xfrm>
          <a:prstGeom prst="rect">
            <a:avLst/>
          </a:prstGeom>
          <a:noFill/>
        </p:spPr>
        <p:txBody>
          <a:bodyPr wrap="square">
            <a:spAutoFit/>
          </a:bodyPr>
          <a:lstStyle/>
          <a:p>
            <a:pPr marL="0" lvl="0" indent="0" algn="l" rtl="0">
              <a:spcBef>
                <a:spcPts val="0"/>
              </a:spcBef>
              <a:spcAft>
                <a:spcPts val="0"/>
              </a:spcAft>
              <a:buNone/>
            </a:pPr>
            <a:r>
              <a:rPr lang="en-US" sz="1400" dirty="0"/>
              <a:t>School of Computer Engineering</a:t>
            </a:r>
          </a:p>
          <a:p>
            <a:pPr marL="0" lvl="0" indent="0" algn="l" rtl="0">
              <a:spcBef>
                <a:spcPts val="0"/>
              </a:spcBef>
              <a:spcAft>
                <a:spcPts val="0"/>
              </a:spcAft>
              <a:buNone/>
            </a:pPr>
            <a:r>
              <a:rPr lang="en-US" sz="1400" dirty="0"/>
              <a:t>MIT Academy of Engineering</a:t>
            </a:r>
          </a:p>
          <a:p>
            <a:pPr marL="0" lvl="0" indent="0" algn="l" rtl="0">
              <a:spcBef>
                <a:spcPts val="0"/>
              </a:spcBef>
              <a:spcAft>
                <a:spcPts val="0"/>
              </a:spcAft>
              <a:buNone/>
            </a:pPr>
            <a:r>
              <a:rPr lang="en-US" sz="1400" dirty="0"/>
              <a:t>Pune, India</a:t>
            </a:r>
          </a:p>
        </p:txBody>
      </p:sp>
      <p:sp>
        <p:nvSpPr>
          <p:cNvPr id="15" name="Google Shape;309;p35">
            <a:extLst>
              <a:ext uri="{FF2B5EF4-FFF2-40B4-BE49-F238E27FC236}">
                <a16:creationId xmlns:a16="http://schemas.microsoft.com/office/drawing/2014/main" id="{07C5CCDC-0E1B-AF6E-65CF-D402C9059CC3}"/>
              </a:ext>
            </a:extLst>
          </p:cNvPr>
          <p:cNvSpPr txBox="1">
            <a:spLocks/>
          </p:cNvSpPr>
          <p:nvPr/>
        </p:nvSpPr>
        <p:spPr>
          <a:xfrm>
            <a:off x="216434" y="3134760"/>
            <a:ext cx="3058800" cy="525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0"/>
              </a:spcAft>
              <a:buNone/>
            </a:pPr>
            <a:r>
              <a:rPr lang="en-IN" sz="2000" b="1" dirty="0">
                <a:solidFill>
                  <a:schemeClr val="bg1">
                    <a:lumMod val="10000"/>
                  </a:schemeClr>
                </a:solidFill>
                <a:latin typeface="Fira Sans Extra Condensed"/>
                <a:ea typeface="Fira Sans Extra Condensed"/>
                <a:cs typeface="Fira Sans Extra Condensed"/>
                <a:sym typeface="Fira Sans Extra Condensed"/>
              </a:rPr>
              <a:t>Rupesh Pingale</a:t>
            </a:r>
          </a:p>
        </p:txBody>
      </p:sp>
      <p:sp>
        <p:nvSpPr>
          <p:cNvPr id="18" name="TextBox 17">
            <a:extLst>
              <a:ext uri="{FF2B5EF4-FFF2-40B4-BE49-F238E27FC236}">
                <a16:creationId xmlns:a16="http://schemas.microsoft.com/office/drawing/2014/main" id="{C2188A73-C86A-3EDB-1217-5301CF676A7F}"/>
              </a:ext>
            </a:extLst>
          </p:cNvPr>
          <p:cNvSpPr txBox="1"/>
          <p:nvPr/>
        </p:nvSpPr>
        <p:spPr>
          <a:xfrm>
            <a:off x="4847907" y="3535459"/>
            <a:ext cx="2778859" cy="738664"/>
          </a:xfrm>
          <a:prstGeom prst="rect">
            <a:avLst/>
          </a:prstGeom>
          <a:noFill/>
        </p:spPr>
        <p:txBody>
          <a:bodyPr wrap="square">
            <a:spAutoFit/>
          </a:bodyPr>
          <a:lstStyle/>
          <a:p>
            <a:pPr marL="0" lvl="0" indent="0" algn="l" rtl="0">
              <a:spcBef>
                <a:spcPts val="0"/>
              </a:spcBef>
              <a:spcAft>
                <a:spcPts val="0"/>
              </a:spcAft>
              <a:buNone/>
            </a:pPr>
            <a:r>
              <a:rPr lang="en-US" sz="1400" dirty="0"/>
              <a:t>School of Computer Engineering</a:t>
            </a:r>
          </a:p>
          <a:p>
            <a:pPr marL="0" lvl="0" indent="0" algn="l" rtl="0">
              <a:spcBef>
                <a:spcPts val="0"/>
              </a:spcBef>
              <a:spcAft>
                <a:spcPts val="0"/>
              </a:spcAft>
              <a:buNone/>
            </a:pPr>
            <a:r>
              <a:rPr lang="en-US" sz="1400" dirty="0"/>
              <a:t>MIT Academy of Engineering</a:t>
            </a:r>
          </a:p>
          <a:p>
            <a:pPr marL="0" lvl="0" indent="0" algn="l" rtl="0">
              <a:spcBef>
                <a:spcPts val="0"/>
              </a:spcBef>
              <a:spcAft>
                <a:spcPts val="0"/>
              </a:spcAft>
              <a:buNone/>
            </a:pPr>
            <a:r>
              <a:rPr lang="en-US" sz="1400" dirty="0"/>
              <a:t>Pune, India</a:t>
            </a:r>
          </a:p>
        </p:txBody>
      </p:sp>
      <p:sp>
        <p:nvSpPr>
          <p:cNvPr id="19" name="Google Shape;309;p35">
            <a:extLst>
              <a:ext uri="{FF2B5EF4-FFF2-40B4-BE49-F238E27FC236}">
                <a16:creationId xmlns:a16="http://schemas.microsoft.com/office/drawing/2014/main" id="{BC597757-3024-C6FE-92F2-3350CE30329B}"/>
              </a:ext>
            </a:extLst>
          </p:cNvPr>
          <p:cNvSpPr txBox="1">
            <a:spLocks/>
          </p:cNvSpPr>
          <p:nvPr/>
        </p:nvSpPr>
        <p:spPr>
          <a:xfrm>
            <a:off x="4644166" y="3134760"/>
            <a:ext cx="3058800" cy="525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0"/>
              </a:spcAft>
              <a:buNone/>
            </a:pPr>
            <a:r>
              <a:rPr lang="en-IN" sz="2000" b="1" dirty="0">
                <a:solidFill>
                  <a:schemeClr val="bg1">
                    <a:lumMod val="10000"/>
                  </a:schemeClr>
                </a:solidFill>
                <a:latin typeface="Fira Sans Extra Condensed"/>
                <a:ea typeface="Fira Sans Extra Condensed"/>
                <a:cs typeface="Fira Sans Extra Condensed"/>
                <a:sym typeface="Fira Sans Extra Condensed"/>
              </a:rPr>
              <a:t>Kavitha 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grpSp>
        <p:nvGrpSpPr>
          <p:cNvPr id="775" name="Google Shape;775;p34"/>
          <p:cNvGrpSpPr/>
          <p:nvPr/>
        </p:nvGrpSpPr>
        <p:grpSpPr>
          <a:xfrm rot="639186">
            <a:off x="4643609" y="1064050"/>
            <a:ext cx="518006" cy="734127"/>
            <a:chOff x="2882350" y="2201625"/>
            <a:chExt cx="192250" cy="272450"/>
          </a:xfrm>
        </p:grpSpPr>
        <p:sp>
          <p:nvSpPr>
            <p:cNvPr id="776" name="Google Shape;776;p34"/>
            <p:cNvSpPr/>
            <p:nvPr/>
          </p:nvSpPr>
          <p:spPr>
            <a:xfrm>
              <a:off x="2894925" y="2228425"/>
              <a:ext cx="167800" cy="229350"/>
            </a:xfrm>
            <a:custGeom>
              <a:avLst/>
              <a:gdLst/>
              <a:ahLst/>
              <a:cxnLst/>
              <a:rect l="l" t="t" r="r" b="b"/>
              <a:pathLst>
                <a:path w="6712" h="9174" extrusionOk="0">
                  <a:moveTo>
                    <a:pt x="5588" y="0"/>
                  </a:moveTo>
                  <a:cubicBezTo>
                    <a:pt x="5351" y="188"/>
                    <a:pt x="5113" y="377"/>
                    <a:pt x="4878" y="568"/>
                  </a:cubicBezTo>
                  <a:cubicBezTo>
                    <a:pt x="4714" y="705"/>
                    <a:pt x="4550" y="845"/>
                    <a:pt x="4390" y="986"/>
                  </a:cubicBezTo>
                  <a:cubicBezTo>
                    <a:pt x="4216" y="1138"/>
                    <a:pt x="4044" y="1291"/>
                    <a:pt x="3864" y="1438"/>
                  </a:cubicBezTo>
                  <a:cubicBezTo>
                    <a:pt x="3508" y="1732"/>
                    <a:pt x="3135" y="2008"/>
                    <a:pt x="2775" y="2297"/>
                  </a:cubicBezTo>
                  <a:cubicBezTo>
                    <a:pt x="2511" y="2513"/>
                    <a:pt x="2250" y="2737"/>
                    <a:pt x="1990" y="2959"/>
                  </a:cubicBezTo>
                  <a:cubicBezTo>
                    <a:pt x="1741" y="3174"/>
                    <a:pt x="1480" y="3377"/>
                    <a:pt x="1225" y="3587"/>
                  </a:cubicBezTo>
                  <a:cubicBezTo>
                    <a:pt x="1226" y="3584"/>
                    <a:pt x="1226" y="3583"/>
                    <a:pt x="1227" y="3582"/>
                  </a:cubicBezTo>
                  <a:lnTo>
                    <a:pt x="1227" y="3582"/>
                  </a:lnTo>
                  <a:cubicBezTo>
                    <a:pt x="982" y="3788"/>
                    <a:pt x="736" y="3994"/>
                    <a:pt x="489" y="4197"/>
                  </a:cubicBezTo>
                  <a:cubicBezTo>
                    <a:pt x="359" y="4306"/>
                    <a:pt x="227" y="4412"/>
                    <a:pt x="95" y="4516"/>
                  </a:cubicBezTo>
                  <a:cubicBezTo>
                    <a:pt x="64" y="4541"/>
                    <a:pt x="33" y="4565"/>
                    <a:pt x="0" y="4589"/>
                  </a:cubicBezTo>
                  <a:cubicBezTo>
                    <a:pt x="60" y="4603"/>
                    <a:pt x="121" y="4615"/>
                    <a:pt x="180" y="4631"/>
                  </a:cubicBezTo>
                  <a:cubicBezTo>
                    <a:pt x="283" y="4657"/>
                    <a:pt x="385" y="4688"/>
                    <a:pt x="488" y="4717"/>
                  </a:cubicBezTo>
                  <a:cubicBezTo>
                    <a:pt x="706" y="4775"/>
                    <a:pt x="926" y="4828"/>
                    <a:pt x="1143" y="4888"/>
                  </a:cubicBezTo>
                  <a:cubicBezTo>
                    <a:pt x="1355" y="4946"/>
                    <a:pt x="1564" y="5016"/>
                    <a:pt x="1774" y="5082"/>
                  </a:cubicBezTo>
                  <a:cubicBezTo>
                    <a:pt x="1904" y="5119"/>
                    <a:pt x="2036" y="5150"/>
                    <a:pt x="2169" y="5181"/>
                  </a:cubicBezTo>
                  <a:cubicBezTo>
                    <a:pt x="2300" y="5212"/>
                    <a:pt x="2427" y="5250"/>
                    <a:pt x="2556" y="5288"/>
                  </a:cubicBezTo>
                  <a:cubicBezTo>
                    <a:pt x="2685" y="5326"/>
                    <a:pt x="2814" y="5363"/>
                    <a:pt x="2941" y="5400"/>
                  </a:cubicBezTo>
                  <a:cubicBezTo>
                    <a:pt x="2959" y="5404"/>
                    <a:pt x="2975" y="5409"/>
                    <a:pt x="2991" y="5415"/>
                  </a:cubicBezTo>
                  <a:cubicBezTo>
                    <a:pt x="2992" y="5414"/>
                    <a:pt x="2993" y="5412"/>
                    <a:pt x="2995" y="5410"/>
                  </a:cubicBezTo>
                  <a:cubicBezTo>
                    <a:pt x="3042" y="5428"/>
                    <a:pt x="3086" y="5444"/>
                    <a:pt x="3131" y="5460"/>
                  </a:cubicBezTo>
                  <a:cubicBezTo>
                    <a:pt x="3161" y="5469"/>
                    <a:pt x="3189" y="5479"/>
                    <a:pt x="3219" y="5490"/>
                  </a:cubicBezTo>
                  <a:lnTo>
                    <a:pt x="3218" y="5491"/>
                  </a:lnTo>
                  <a:cubicBezTo>
                    <a:pt x="3219" y="5491"/>
                    <a:pt x="3220" y="5492"/>
                    <a:pt x="3222" y="5492"/>
                  </a:cubicBezTo>
                  <a:cubicBezTo>
                    <a:pt x="3205" y="5510"/>
                    <a:pt x="3188" y="5528"/>
                    <a:pt x="3173" y="5548"/>
                  </a:cubicBezTo>
                  <a:cubicBezTo>
                    <a:pt x="3140" y="5593"/>
                    <a:pt x="3106" y="5636"/>
                    <a:pt x="3074" y="5680"/>
                  </a:cubicBezTo>
                  <a:cubicBezTo>
                    <a:pt x="3072" y="5680"/>
                    <a:pt x="3069" y="5680"/>
                    <a:pt x="3068" y="5678"/>
                  </a:cubicBezTo>
                  <a:cubicBezTo>
                    <a:pt x="3001" y="5763"/>
                    <a:pt x="2933" y="5842"/>
                    <a:pt x="2864" y="5925"/>
                  </a:cubicBezTo>
                  <a:cubicBezTo>
                    <a:pt x="2794" y="6011"/>
                    <a:pt x="2723" y="6094"/>
                    <a:pt x="2655" y="6179"/>
                  </a:cubicBezTo>
                  <a:cubicBezTo>
                    <a:pt x="2609" y="6235"/>
                    <a:pt x="2564" y="6291"/>
                    <a:pt x="2518" y="6347"/>
                  </a:cubicBezTo>
                  <a:cubicBezTo>
                    <a:pt x="2517" y="6349"/>
                    <a:pt x="2517" y="6349"/>
                    <a:pt x="2516" y="6351"/>
                  </a:cubicBezTo>
                  <a:cubicBezTo>
                    <a:pt x="2497" y="6375"/>
                    <a:pt x="2479" y="6403"/>
                    <a:pt x="2456" y="6425"/>
                  </a:cubicBezTo>
                  <a:cubicBezTo>
                    <a:pt x="2446" y="6437"/>
                    <a:pt x="2436" y="6449"/>
                    <a:pt x="2425" y="6462"/>
                  </a:cubicBezTo>
                  <a:cubicBezTo>
                    <a:pt x="2424" y="6463"/>
                    <a:pt x="2424" y="6465"/>
                    <a:pt x="2423" y="6466"/>
                  </a:cubicBezTo>
                  <a:cubicBezTo>
                    <a:pt x="2418" y="6473"/>
                    <a:pt x="2412" y="6481"/>
                    <a:pt x="2405" y="6489"/>
                  </a:cubicBezTo>
                  <a:cubicBezTo>
                    <a:pt x="2394" y="6501"/>
                    <a:pt x="2386" y="6512"/>
                    <a:pt x="2376" y="6524"/>
                  </a:cubicBezTo>
                  <a:cubicBezTo>
                    <a:pt x="2372" y="6530"/>
                    <a:pt x="2366" y="6535"/>
                    <a:pt x="2361" y="6542"/>
                  </a:cubicBezTo>
                  <a:cubicBezTo>
                    <a:pt x="2056" y="6924"/>
                    <a:pt x="1749" y="7308"/>
                    <a:pt x="1453" y="7696"/>
                  </a:cubicBezTo>
                  <a:cubicBezTo>
                    <a:pt x="1314" y="7880"/>
                    <a:pt x="1174" y="8061"/>
                    <a:pt x="1035" y="8246"/>
                  </a:cubicBezTo>
                  <a:cubicBezTo>
                    <a:pt x="896" y="8433"/>
                    <a:pt x="759" y="8621"/>
                    <a:pt x="622" y="8809"/>
                  </a:cubicBezTo>
                  <a:cubicBezTo>
                    <a:pt x="547" y="8909"/>
                    <a:pt x="472" y="9005"/>
                    <a:pt x="396" y="9099"/>
                  </a:cubicBezTo>
                  <a:lnTo>
                    <a:pt x="338" y="9174"/>
                  </a:lnTo>
                  <a:cubicBezTo>
                    <a:pt x="438" y="9097"/>
                    <a:pt x="537" y="9019"/>
                    <a:pt x="638" y="8943"/>
                  </a:cubicBezTo>
                  <a:cubicBezTo>
                    <a:pt x="810" y="8811"/>
                    <a:pt x="989" y="8689"/>
                    <a:pt x="1165" y="8562"/>
                  </a:cubicBezTo>
                  <a:cubicBezTo>
                    <a:pt x="1517" y="8310"/>
                    <a:pt x="1878" y="8073"/>
                    <a:pt x="2231" y="7822"/>
                  </a:cubicBezTo>
                  <a:cubicBezTo>
                    <a:pt x="2232" y="7822"/>
                    <a:pt x="2232" y="7822"/>
                    <a:pt x="2233" y="7820"/>
                  </a:cubicBezTo>
                  <a:cubicBezTo>
                    <a:pt x="2235" y="7819"/>
                    <a:pt x="2237" y="7818"/>
                    <a:pt x="2238" y="7818"/>
                  </a:cubicBezTo>
                  <a:lnTo>
                    <a:pt x="2239" y="7817"/>
                  </a:lnTo>
                  <a:cubicBezTo>
                    <a:pt x="2356" y="7732"/>
                    <a:pt x="2474" y="7647"/>
                    <a:pt x="2592" y="7565"/>
                  </a:cubicBezTo>
                  <a:cubicBezTo>
                    <a:pt x="2708" y="7483"/>
                    <a:pt x="2826" y="7405"/>
                    <a:pt x="2943" y="7324"/>
                  </a:cubicBezTo>
                  <a:cubicBezTo>
                    <a:pt x="3187" y="7155"/>
                    <a:pt x="3431" y="6989"/>
                    <a:pt x="3673" y="6819"/>
                  </a:cubicBezTo>
                  <a:lnTo>
                    <a:pt x="3673" y="6819"/>
                  </a:lnTo>
                  <a:cubicBezTo>
                    <a:pt x="3676" y="6818"/>
                    <a:pt x="3677" y="6817"/>
                    <a:pt x="3680" y="6815"/>
                  </a:cubicBezTo>
                  <a:cubicBezTo>
                    <a:pt x="3681" y="6814"/>
                    <a:pt x="3683" y="6813"/>
                    <a:pt x="3685" y="6812"/>
                  </a:cubicBezTo>
                  <a:cubicBezTo>
                    <a:pt x="3871" y="6677"/>
                    <a:pt x="4052" y="6539"/>
                    <a:pt x="4243" y="6411"/>
                  </a:cubicBezTo>
                  <a:cubicBezTo>
                    <a:pt x="4440" y="6280"/>
                    <a:pt x="4641" y="6154"/>
                    <a:pt x="4839" y="6023"/>
                  </a:cubicBezTo>
                  <a:cubicBezTo>
                    <a:pt x="5045" y="5888"/>
                    <a:pt x="5250" y="5754"/>
                    <a:pt x="5461" y="5625"/>
                  </a:cubicBezTo>
                  <a:cubicBezTo>
                    <a:pt x="5669" y="5496"/>
                    <a:pt x="5882" y="5370"/>
                    <a:pt x="6091" y="5241"/>
                  </a:cubicBezTo>
                  <a:cubicBezTo>
                    <a:pt x="6283" y="5123"/>
                    <a:pt x="6459" y="4981"/>
                    <a:pt x="6654" y="4862"/>
                  </a:cubicBezTo>
                  <a:cubicBezTo>
                    <a:pt x="6673" y="4851"/>
                    <a:pt x="6692" y="4837"/>
                    <a:pt x="6711" y="4827"/>
                  </a:cubicBezTo>
                  <a:cubicBezTo>
                    <a:pt x="6649" y="4804"/>
                    <a:pt x="6586" y="4783"/>
                    <a:pt x="6516" y="4759"/>
                  </a:cubicBezTo>
                  <a:cubicBezTo>
                    <a:pt x="6411" y="4726"/>
                    <a:pt x="6305" y="4695"/>
                    <a:pt x="6197" y="4662"/>
                  </a:cubicBezTo>
                  <a:cubicBezTo>
                    <a:pt x="6093" y="4631"/>
                    <a:pt x="5990" y="4597"/>
                    <a:pt x="5886" y="4566"/>
                  </a:cubicBezTo>
                  <a:cubicBezTo>
                    <a:pt x="5797" y="4540"/>
                    <a:pt x="5710" y="4514"/>
                    <a:pt x="5623" y="4486"/>
                  </a:cubicBezTo>
                  <a:cubicBezTo>
                    <a:pt x="5520" y="4454"/>
                    <a:pt x="5419" y="4422"/>
                    <a:pt x="5317" y="4391"/>
                  </a:cubicBezTo>
                  <a:cubicBezTo>
                    <a:pt x="5235" y="4368"/>
                    <a:pt x="5152" y="4347"/>
                    <a:pt x="5069" y="4326"/>
                  </a:cubicBezTo>
                  <a:cubicBezTo>
                    <a:pt x="4984" y="4306"/>
                    <a:pt x="4900" y="4282"/>
                    <a:pt x="4817" y="4257"/>
                  </a:cubicBezTo>
                  <a:cubicBezTo>
                    <a:pt x="4631" y="4205"/>
                    <a:pt x="4449" y="4144"/>
                    <a:pt x="4264" y="4089"/>
                  </a:cubicBezTo>
                  <a:cubicBezTo>
                    <a:pt x="4117" y="4047"/>
                    <a:pt x="3972" y="4007"/>
                    <a:pt x="3827" y="3964"/>
                  </a:cubicBezTo>
                  <a:cubicBezTo>
                    <a:pt x="3675" y="3919"/>
                    <a:pt x="3525" y="3870"/>
                    <a:pt x="3374" y="3824"/>
                  </a:cubicBezTo>
                  <a:cubicBezTo>
                    <a:pt x="3361" y="3820"/>
                    <a:pt x="3348" y="3816"/>
                    <a:pt x="3334" y="3813"/>
                  </a:cubicBezTo>
                  <a:cubicBezTo>
                    <a:pt x="3316" y="3803"/>
                    <a:pt x="3297" y="3794"/>
                    <a:pt x="3279" y="3785"/>
                  </a:cubicBezTo>
                  <a:cubicBezTo>
                    <a:pt x="3250" y="3772"/>
                    <a:pt x="3220" y="3759"/>
                    <a:pt x="3191" y="3748"/>
                  </a:cubicBezTo>
                  <a:lnTo>
                    <a:pt x="3063" y="3701"/>
                  </a:lnTo>
                  <a:cubicBezTo>
                    <a:pt x="3062" y="3701"/>
                    <a:pt x="3059" y="3701"/>
                    <a:pt x="3058" y="3700"/>
                  </a:cubicBezTo>
                  <a:cubicBezTo>
                    <a:pt x="3060" y="3696"/>
                    <a:pt x="3062" y="3694"/>
                    <a:pt x="3064" y="3690"/>
                  </a:cubicBezTo>
                  <a:cubicBezTo>
                    <a:pt x="3100" y="3639"/>
                    <a:pt x="3140" y="3589"/>
                    <a:pt x="3175" y="3537"/>
                  </a:cubicBezTo>
                  <a:cubicBezTo>
                    <a:pt x="3178" y="3532"/>
                    <a:pt x="3181" y="3529"/>
                    <a:pt x="3183" y="3525"/>
                  </a:cubicBezTo>
                  <a:cubicBezTo>
                    <a:pt x="3199" y="3501"/>
                    <a:pt x="3217" y="3475"/>
                    <a:pt x="3233" y="3452"/>
                  </a:cubicBezTo>
                  <a:cubicBezTo>
                    <a:pt x="3305" y="3350"/>
                    <a:pt x="3374" y="3248"/>
                    <a:pt x="3445" y="3148"/>
                  </a:cubicBezTo>
                  <a:cubicBezTo>
                    <a:pt x="3511" y="3052"/>
                    <a:pt x="3579" y="2958"/>
                    <a:pt x="3646" y="2863"/>
                  </a:cubicBezTo>
                  <a:cubicBezTo>
                    <a:pt x="3710" y="2771"/>
                    <a:pt x="3772" y="2677"/>
                    <a:pt x="3836" y="2584"/>
                  </a:cubicBezTo>
                  <a:cubicBezTo>
                    <a:pt x="3973" y="2384"/>
                    <a:pt x="4121" y="2192"/>
                    <a:pt x="4259" y="1993"/>
                  </a:cubicBezTo>
                  <a:cubicBezTo>
                    <a:pt x="4332" y="1889"/>
                    <a:pt x="4402" y="1783"/>
                    <a:pt x="4472" y="1678"/>
                  </a:cubicBezTo>
                  <a:cubicBezTo>
                    <a:pt x="4535" y="1584"/>
                    <a:pt x="4600" y="1493"/>
                    <a:pt x="4663" y="1400"/>
                  </a:cubicBezTo>
                  <a:cubicBezTo>
                    <a:pt x="4733" y="1297"/>
                    <a:pt x="4802" y="1192"/>
                    <a:pt x="4873" y="1089"/>
                  </a:cubicBezTo>
                  <a:cubicBezTo>
                    <a:pt x="4940" y="992"/>
                    <a:pt x="5009" y="897"/>
                    <a:pt x="5075" y="799"/>
                  </a:cubicBezTo>
                  <a:cubicBezTo>
                    <a:pt x="5206" y="601"/>
                    <a:pt x="5334" y="403"/>
                    <a:pt x="5459" y="202"/>
                  </a:cubicBezTo>
                  <a:cubicBezTo>
                    <a:pt x="5501" y="135"/>
                    <a:pt x="5545" y="66"/>
                    <a:pt x="55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2894000" y="2315250"/>
              <a:ext cx="148075" cy="119600"/>
            </a:xfrm>
            <a:custGeom>
              <a:avLst/>
              <a:gdLst/>
              <a:ahLst/>
              <a:cxnLst/>
              <a:rect l="l" t="t" r="r" b="b"/>
              <a:pathLst>
                <a:path w="5923" h="4784" extrusionOk="0">
                  <a:moveTo>
                    <a:pt x="3751" y="1794"/>
                  </a:moveTo>
                  <a:lnTo>
                    <a:pt x="3751" y="1794"/>
                  </a:lnTo>
                  <a:cubicBezTo>
                    <a:pt x="3753" y="1794"/>
                    <a:pt x="3754" y="1795"/>
                    <a:pt x="3755" y="1795"/>
                  </a:cubicBezTo>
                  <a:lnTo>
                    <a:pt x="3755" y="1795"/>
                  </a:lnTo>
                  <a:cubicBezTo>
                    <a:pt x="3754" y="1794"/>
                    <a:pt x="3753" y="1794"/>
                    <a:pt x="3751" y="1794"/>
                  </a:cubicBezTo>
                  <a:close/>
                  <a:moveTo>
                    <a:pt x="1258" y="4225"/>
                  </a:moveTo>
                  <a:cubicBezTo>
                    <a:pt x="1258" y="4225"/>
                    <a:pt x="1258" y="4225"/>
                    <a:pt x="1258" y="4225"/>
                  </a:cubicBezTo>
                  <a:lnTo>
                    <a:pt x="1258" y="4225"/>
                  </a:lnTo>
                  <a:cubicBezTo>
                    <a:pt x="1258" y="4225"/>
                    <a:pt x="1258" y="4225"/>
                    <a:pt x="1258" y="4225"/>
                  </a:cubicBezTo>
                  <a:close/>
                  <a:moveTo>
                    <a:pt x="1175" y="1"/>
                  </a:moveTo>
                  <a:cubicBezTo>
                    <a:pt x="1158" y="1"/>
                    <a:pt x="1141" y="5"/>
                    <a:pt x="1125" y="12"/>
                  </a:cubicBezTo>
                  <a:cubicBezTo>
                    <a:pt x="1070" y="42"/>
                    <a:pt x="1051" y="110"/>
                    <a:pt x="1077" y="165"/>
                  </a:cubicBezTo>
                  <a:cubicBezTo>
                    <a:pt x="1084" y="181"/>
                    <a:pt x="1093" y="197"/>
                    <a:pt x="1101" y="212"/>
                  </a:cubicBezTo>
                  <a:cubicBezTo>
                    <a:pt x="1106" y="221"/>
                    <a:pt x="1112" y="228"/>
                    <a:pt x="1115" y="237"/>
                  </a:cubicBezTo>
                  <a:cubicBezTo>
                    <a:pt x="1114" y="238"/>
                    <a:pt x="1112" y="238"/>
                    <a:pt x="1109" y="239"/>
                  </a:cubicBezTo>
                  <a:cubicBezTo>
                    <a:pt x="1047" y="269"/>
                    <a:pt x="993" y="312"/>
                    <a:pt x="938" y="356"/>
                  </a:cubicBezTo>
                  <a:cubicBezTo>
                    <a:pt x="896" y="391"/>
                    <a:pt x="851" y="424"/>
                    <a:pt x="809" y="458"/>
                  </a:cubicBezTo>
                  <a:cubicBezTo>
                    <a:pt x="748" y="507"/>
                    <a:pt x="689" y="556"/>
                    <a:pt x="629" y="603"/>
                  </a:cubicBezTo>
                  <a:cubicBezTo>
                    <a:pt x="623" y="606"/>
                    <a:pt x="619" y="609"/>
                    <a:pt x="614" y="613"/>
                  </a:cubicBezTo>
                  <a:cubicBezTo>
                    <a:pt x="609" y="613"/>
                    <a:pt x="606" y="613"/>
                    <a:pt x="601" y="614"/>
                  </a:cubicBezTo>
                  <a:cubicBezTo>
                    <a:pt x="551" y="618"/>
                    <a:pt x="501" y="615"/>
                    <a:pt x="454" y="632"/>
                  </a:cubicBezTo>
                  <a:cubicBezTo>
                    <a:pt x="417" y="645"/>
                    <a:pt x="391" y="678"/>
                    <a:pt x="370" y="709"/>
                  </a:cubicBezTo>
                  <a:cubicBezTo>
                    <a:pt x="353" y="733"/>
                    <a:pt x="349" y="766"/>
                    <a:pt x="354" y="794"/>
                  </a:cubicBezTo>
                  <a:cubicBezTo>
                    <a:pt x="355" y="799"/>
                    <a:pt x="356" y="802"/>
                    <a:pt x="358" y="806"/>
                  </a:cubicBezTo>
                  <a:cubicBezTo>
                    <a:pt x="356" y="807"/>
                    <a:pt x="354" y="809"/>
                    <a:pt x="353" y="810"/>
                  </a:cubicBezTo>
                  <a:cubicBezTo>
                    <a:pt x="351" y="810"/>
                    <a:pt x="350" y="811"/>
                    <a:pt x="350" y="811"/>
                  </a:cubicBezTo>
                  <a:cubicBezTo>
                    <a:pt x="310" y="825"/>
                    <a:pt x="272" y="841"/>
                    <a:pt x="231" y="859"/>
                  </a:cubicBezTo>
                  <a:cubicBezTo>
                    <a:pt x="201" y="873"/>
                    <a:pt x="178" y="887"/>
                    <a:pt x="154" y="910"/>
                  </a:cubicBezTo>
                  <a:cubicBezTo>
                    <a:pt x="145" y="921"/>
                    <a:pt x="137" y="931"/>
                    <a:pt x="132" y="941"/>
                  </a:cubicBezTo>
                  <a:cubicBezTo>
                    <a:pt x="105" y="954"/>
                    <a:pt x="81" y="967"/>
                    <a:pt x="55" y="982"/>
                  </a:cubicBezTo>
                  <a:cubicBezTo>
                    <a:pt x="18" y="1006"/>
                    <a:pt x="0" y="1057"/>
                    <a:pt x="9" y="1098"/>
                  </a:cubicBezTo>
                  <a:cubicBezTo>
                    <a:pt x="20" y="1145"/>
                    <a:pt x="55" y="1173"/>
                    <a:pt x="100" y="1186"/>
                  </a:cubicBezTo>
                  <a:lnTo>
                    <a:pt x="102" y="1186"/>
                  </a:lnTo>
                  <a:cubicBezTo>
                    <a:pt x="105" y="1191"/>
                    <a:pt x="107" y="1196"/>
                    <a:pt x="112" y="1201"/>
                  </a:cubicBezTo>
                  <a:cubicBezTo>
                    <a:pt x="127" y="1222"/>
                    <a:pt x="152" y="1240"/>
                    <a:pt x="175" y="1253"/>
                  </a:cubicBezTo>
                  <a:cubicBezTo>
                    <a:pt x="209" y="1268"/>
                    <a:pt x="243" y="1280"/>
                    <a:pt x="279" y="1287"/>
                  </a:cubicBezTo>
                  <a:cubicBezTo>
                    <a:pt x="335" y="1297"/>
                    <a:pt x="391" y="1310"/>
                    <a:pt x="447" y="1320"/>
                  </a:cubicBezTo>
                  <a:cubicBezTo>
                    <a:pt x="593" y="1346"/>
                    <a:pt x="743" y="1366"/>
                    <a:pt x="891" y="1387"/>
                  </a:cubicBezTo>
                  <a:cubicBezTo>
                    <a:pt x="1029" y="1408"/>
                    <a:pt x="1166" y="1429"/>
                    <a:pt x="1305" y="1451"/>
                  </a:cubicBezTo>
                  <a:cubicBezTo>
                    <a:pt x="1397" y="1477"/>
                    <a:pt x="1490" y="1503"/>
                    <a:pt x="1583" y="1529"/>
                  </a:cubicBezTo>
                  <a:cubicBezTo>
                    <a:pt x="1765" y="1584"/>
                    <a:pt x="1950" y="1640"/>
                    <a:pt x="2131" y="1695"/>
                  </a:cubicBezTo>
                  <a:cubicBezTo>
                    <a:pt x="2314" y="1750"/>
                    <a:pt x="2496" y="1805"/>
                    <a:pt x="2678" y="1860"/>
                  </a:cubicBezTo>
                  <a:cubicBezTo>
                    <a:pt x="2756" y="1883"/>
                    <a:pt x="2835" y="1906"/>
                    <a:pt x="2912" y="1929"/>
                  </a:cubicBezTo>
                  <a:cubicBezTo>
                    <a:pt x="2955" y="1940"/>
                    <a:pt x="2997" y="1952"/>
                    <a:pt x="3038" y="1965"/>
                  </a:cubicBezTo>
                  <a:cubicBezTo>
                    <a:pt x="3041" y="1966"/>
                    <a:pt x="3044" y="1966"/>
                    <a:pt x="3048" y="1967"/>
                  </a:cubicBezTo>
                  <a:cubicBezTo>
                    <a:pt x="3048" y="2023"/>
                    <a:pt x="3086" y="2068"/>
                    <a:pt x="3140" y="2081"/>
                  </a:cubicBezTo>
                  <a:cubicBezTo>
                    <a:pt x="3151" y="2084"/>
                    <a:pt x="3161" y="2085"/>
                    <a:pt x="3171" y="2087"/>
                  </a:cubicBezTo>
                  <a:cubicBezTo>
                    <a:pt x="3158" y="2097"/>
                    <a:pt x="3145" y="2107"/>
                    <a:pt x="3130" y="2120"/>
                  </a:cubicBezTo>
                  <a:cubicBezTo>
                    <a:pt x="3088" y="2154"/>
                    <a:pt x="3043" y="2190"/>
                    <a:pt x="3001" y="2226"/>
                  </a:cubicBezTo>
                  <a:cubicBezTo>
                    <a:pt x="2941" y="2276"/>
                    <a:pt x="2883" y="2328"/>
                    <a:pt x="2827" y="2379"/>
                  </a:cubicBezTo>
                  <a:cubicBezTo>
                    <a:pt x="2768" y="2431"/>
                    <a:pt x="2708" y="2483"/>
                    <a:pt x="2650" y="2536"/>
                  </a:cubicBezTo>
                  <a:cubicBezTo>
                    <a:pt x="2601" y="2582"/>
                    <a:pt x="2546" y="2629"/>
                    <a:pt x="2521" y="2694"/>
                  </a:cubicBezTo>
                  <a:cubicBezTo>
                    <a:pt x="2511" y="2721"/>
                    <a:pt x="2515" y="2752"/>
                    <a:pt x="2528" y="2780"/>
                  </a:cubicBezTo>
                  <a:cubicBezTo>
                    <a:pt x="2521" y="2787"/>
                    <a:pt x="2515" y="2797"/>
                    <a:pt x="2507" y="2804"/>
                  </a:cubicBezTo>
                  <a:cubicBezTo>
                    <a:pt x="2486" y="2828"/>
                    <a:pt x="2471" y="2864"/>
                    <a:pt x="2470" y="2895"/>
                  </a:cubicBezTo>
                  <a:cubicBezTo>
                    <a:pt x="2469" y="2907"/>
                    <a:pt x="2470" y="2920"/>
                    <a:pt x="2472" y="2931"/>
                  </a:cubicBezTo>
                  <a:cubicBezTo>
                    <a:pt x="2436" y="2961"/>
                    <a:pt x="2402" y="2992"/>
                    <a:pt x="2367" y="3024"/>
                  </a:cubicBezTo>
                  <a:cubicBezTo>
                    <a:pt x="2343" y="3046"/>
                    <a:pt x="2331" y="3081"/>
                    <a:pt x="2332" y="3114"/>
                  </a:cubicBezTo>
                  <a:cubicBezTo>
                    <a:pt x="2296" y="3149"/>
                    <a:pt x="2262" y="3185"/>
                    <a:pt x="2227" y="3221"/>
                  </a:cubicBezTo>
                  <a:cubicBezTo>
                    <a:pt x="2221" y="3227"/>
                    <a:pt x="2214" y="3234"/>
                    <a:pt x="2208" y="3242"/>
                  </a:cubicBezTo>
                  <a:cubicBezTo>
                    <a:pt x="2206" y="3242"/>
                    <a:pt x="2203" y="3243"/>
                    <a:pt x="2202" y="3243"/>
                  </a:cubicBezTo>
                  <a:cubicBezTo>
                    <a:pt x="2183" y="3250"/>
                    <a:pt x="2166" y="3263"/>
                    <a:pt x="2150" y="3276"/>
                  </a:cubicBezTo>
                  <a:cubicBezTo>
                    <a:pt x="2113" y="3299"/>
                    <a:pt x="2087" y="3344"/>
                    <a:pt x="2058" y="3375"/>
                  </a:cubicBezTo>
                  <a:cubicBezTo>
                    <a:pt x="2009" y="3426"/>
                    <a:pt x="1963" y="3477"/>
                    <a:pt x="1914" y="3526"/>
                  </a:cubicBezTo>
                  <a:cubicBezTo>
                    <a:pt x="1847" y="3598"/>
                    <a:pt x="1780" y="3670"/>
                    <a:pt x="1713" y="3740"/>
                  </a:cubicBezTo>
                  <a:cubicBezTo>
                    <a:pt x="1560" y="3901"/>
                    <a:pt x="1409" y="4063"/>
                    <a:pt x="1258" y="4225"/>
                  </a:cubicBezTo>
                  <a:cubicBezTo>
                    <a:pt x="1258" y="4225"/>
                    <a:pt x="1258" y="4225"/>
                    <a:pt x="1258" y="4225"/>
                  </a:cubicBezTo>
                  <a:lnTo>
                    <a:pt x="1258" y="4225"/>
                  </a:lnTo>
                  <a:cubicBezTo>
                    <a:pt x="1258" y="4225"/>
                    <a:pt x="1258" y="4225"/>
                    <a:pt x="1258" y="4225"/>
                  </a:cubicBezTo>
                  <a:lnTo>
                    <a:pt x="1258" y="4225"/>
                  </a:lnTo>
                  <a:lnTo>
                    <a:pt x="1253" y="4230"/>
                  </a:lnTo>
                  <a:cubicBezTo>
                    <a:pt x="1254" y="4228"/>
                    <a:pt x="1256" y="4226"/>
                    <a:pt x="1258" y="4225"/>
                  </a:cubicBezTo>
                  <a:lnTo>
                    <a:pt x="1258" y="4225"/>
                  </a:lnTo>
                  <a:cubicBezTo>
                    <a:pt x="1242" y="4234"/>
                    <a:pt x="1230" y="4246"/>
                    <a:pt x="1221" y="4261"/>
                  </a:cubicBezTo>
                  <a:cubicBezTo>
                    <a:pt x="1200" y="4294"/>
                    <a:pt x="1197" y="4331"/>
                    <a:pt x="1211" y="4369"/>
                  </a:cubicBezTo>
                  <a:cubicBezTo>
                    <a:pt x="1220" y="4395"/>
                    <a:pt x="1237" y="4416"/>
                    <a:pt x="1258" y="4431"/>
                  </a:cubicBezTo>
                  <a:cubicBezTo>
                    <a:pt x="1261" y="4433"/>
                    <a:pt x="1263" y="4435"/>
                    <a:pt x="1264" y="4438"/>
                  </a:cubicBezTo>
                  <a:cubicBezTo>
                    <a:pt x="1262" y="4455"/>
                    <a:pt x="1262" y="4475"/>
                    <a:pt x="1264" y="4493"/>
                  </a:cubicBezTo>
                  <a:cubicBezTo>
                    <a:pt x="1280" y="4587"/>
                    <a:pt x="1362" y="4665"/>
                    <a:pt x="1442" y="4708"/>
                  </a:cubicBezTo>
                  <a:cubicBezTo>
                    <a:pt x="1519" y="4752"/>
                    <a:pt x="1608" y="4783"/>
                    <a:pt x="1697" y="4783"/>
                  </a:cubicBezTo>
                  <a:lnTo>
                    <a:pt x="1708" y="4783"/>
                  </a:lnTo>
                  <a:cubicBezTo>
                    <a:pt x="1767" y="4782"/>
                    <a:pt x="1810" y="4728"/>
                    <a:pt x="1811" y="4671"/>
                  </a:cubicBezTo>
                  <a:lnTo>
                    <a:pt x="1814" y="4671"/>
                  </a:lnTo>
                  <a:cubicBezTo>
                    <a:pt x="1820" y="4671"/>
                    <a:pt x="1825" y="4671"/>
                    <a:pt x="1830" y="4670"/>
                  </a:cubicBezTo>
                  <a:cubicBezTo>
                    <a:pt x="1853" y="4669"/>
                    <a:pt x="1873" y="4664"/>
                    <a:pt x="1896" y="4656"/>
                  </a:cubicBezTo>
                  <a:cubicBezTo>
                    <a:pt x="1917" y="4651"/>
                    <a:pt x="1934" y="4639"/>
                    <a:pt x="1949" y="4625"/>
                  </a:cubicBezTo>
                  <a:cubicBezTo>
                    <a:pt x="1969" y="4631"/>
                    <a:pt x="1990" y="4634"/>
                    <a:pt x="2010" y="4634"/>
                  </a:cubicBezTo>
                  <a:cubicBezTo>
                    <a:pt x="2027" y="4634"/>
                    <a:pt x="2043" y="4631"/>
                    <a:pt x="2061" y="4625"/>
                  </a:cubicBezTo>
                  <a:cubicBezTo>
                    <a:pt x="2103" y="4612"/>
                    <a:pt x="2133" y="4569"/>
                    <a:pt x="2134" y="4525"/>
                  </a:cubicBezTo>
                  <a:cubicBezTo>
                    <a:pt x="2135" y="4512"/>
                    <a:pt x="2133" y="4500"/>
                    <a:pt x="2129" y="4488"/>
                  </a:cubicBezTo>
                  <a:cubicBezTo>
                    <a:pt x="2146" y="4479"/>
                    <a:pt x="2162" y="4468"/>
                    <a:pt x="2178" y="4458"/>
                  </a:cubicBezTo>
                  <a:cubicBezTo>
                    <a:pt x="2234" y="4427"/>
                    <a:pt x="2286" y="4390"/>
                    <a:pt x="2338" y="4352"/>
                  </a:cubicBezTo>
                  <a:cubicBezTo>
                    <a:pt x="2373" y="4328"/>
                    <a:pt x="2407" y="4302"/>
                    <a:pt x="2440" y="4278"/>
                  </a:cubicBezTo>
                  <a:cubicBezTo>
                    <a:pt x="2464" y="4259"/>
                    <a:pt x="2489" y="4242"/>
                    <a:pt x="2511" y="4221"/>
                  </a:cubicBezTo>
                  <a:cubicBezTo>
                    <a:pt x="2518" y="4215"/>
                    <a:pt x="2523" y="4206"/>
                    <a:pt x="2528" y="4199"/>
                  </a:cubicBezTo>
                  <a:lnTo>
                    <a:pt x="2548" y="4195"/>
                  </a:lnTo>
                  <a:cubicBezTo>
                    <a:pt x="2582" y="4187"/>
                    <a:pt x="2611" y="4177"/>
                    <a:pt x="2644" y="4164"/>
                  </a:cubicBezTo>
                  <a:cubicBezTo>
                    <a:pt x="2684" y="4148"/>
                    <a:pt x="2710" y="4113"/>
                    <a:pt x="2716" y="4075"/>
                  </a:cubicBezTo>
                  <a:cubicBezTo>
                    <a:pt x="2718" y="4073"/>
                    <a:pt x="2719" y="4072"/>
                    <a:pt x="2722" y="4071"/>
                  </a:cubicBezTo>
                  <a:cubicBezTo>
                    <a:pt x="2742" y="4085"/>
                    <a:pt x="2766" y="4093"/>
                    <a:pt x="2791" y="4093"/>
                  </a:cubicBezTo>
                  <a:cubicBezTo>
                    <a:pt x="2813" y="4093"/>
                    <a:pt x="2835" y="4087"/>
                    <a:pt x="2854" y="4072"/>
                  </a:cubicBezTo>
                  <a:cubicBezTo>
                    <a:pt x="2858" y="4070"/>
                    <a:pt x="2862" y="4066"/>
                    <a:pt x="2865" y="4063"/>
                  </a:cubicBezTo>
                  <a:cubicBezTo>
                    <a:pt x="2867" y="4062"/>
                    <a:pt x="2868" y="4062"/>
                    <a:pt x="2868" y="4061"/>
                  </a:cubicBezTo>
                  <a:cubicBezTo>
                    <a:pt x="2950" y="3998"/>
                    <a:pt x="3034" y="3937"/>
                    <a:pt x="3118" y="3876"/>
                  </a:cubicBezTo>
                  <a:cubicBezTo>
                    <a:pt x="3203" y="3813"/>
                    <a:pt x="3290" y="3752"/>
                    <a:pt x="3376" y="3690"/>
                  </a:cubicBezTo>
                  <a:cubicBezTo>
                    <a:pt x="3522" y="3585"/>
                    <a:pt x="3670" y="3480"/>
                    <a:pt x="3820" y="3377"/>
                  </a:cubicBezTo>
                  <a:cubicBezTo>
                    <a:pt x="4002" y="3251"/>
                    <a:pt x="4184" y="3126"/>
                    <a:pt x="4366" y="2999"/>
                  </a:cubicBezTo>
                  <a:cubicBezTo>
                    <a:pt x="4446" y="2945"/>
                    <a:pt x="4526" y="2891"/>
                    <a:pt x="4604" y="2835"/>
                  </a:cubicBezTo>
                  <a:cubicBezTo>
                    <a:pt x="4659" y="2797"/>
                    <a:pt x="4714" y="2758"/>
                    <a:pt x="4769" y="2720"/>
                  </a:cubicBezTo>
                  <a:cubicBezTo>
                    <a:pt x="4821" y="2684"/>
                    <a:pt x="4869" y="2644"/>
                    <a:pt x="4918" y="2605"/>
                  </a:cubicBezTo>
                  <a:cubicBezTo>
                    <a:pt x="4949" y="2579"/>
                    <a:pt x="4955" y="2538"/>
                    <a:pt x="4946" y="2498"/>
                  </a:cubicBezTo>
                  <a:cubicBezTo>
                    <a:pt x="4957" y="2494"/>
                    <a:pt x="4967" y="2489"/>
                    <a:pt x="4977" y="2486"/>
                  </a:cubicBezTo>
                  <a:cubicBezTo>
                    <a:pt x="5068" y="2448"/>
                    <a:pt x="5161" y="2412"/>
                    <a:pt x="5254" y="2376"/>
                  </a:cubicBezTo>
                  <a:cubicBezTo>
                    <a:pt x="5375" y="2331"/>
                    <a:pt x="5496" y="2288"/>
                    <a:pt x="5617" y="2240"/>
                  </a:cubicBezTo>
                  <a:cubicBezTo>
                    <a:pt x="5656" y="2225"/>
                    <a:pt x="5684" y="2189"/>
                    <a:pt x="5689" y="2149"/>
                  </a:cubicBezTo>
                  <a:cubicBezTo>
                    <a:pt x="5733" y="2143"/>
                    <a:pt x="5778" y="2140"/>
                    <a:pt x="5822" y="2133"/>
                  </a:cubicBezTo>
                  <a:cubicBezTo>
                    <a:pt x="5886" y="2130"/>
                    <a:pt x="5923" y="2063"/>
                    <a:pt x="5910" y="2006"/>
                  </a:cubicBezTo>
                  <a:cubicBezTo>
                    <a:pt x="5898" y="1951"/>
                    <a:pt x="5850" y="1917"/>
                    <a:pt x="5797" y="1917"/>
                  </a:cubicBezTo>
                  <a:cubicBezTo>
                    <a:pt x="5790" y="1917"/>
                    <a:pt x="5784" y="1918"/>
                    <a:pt x="5777" y="1918"/>
                  </a:cubicBezTo>
                  <a:cubicBezTo>
                    <a:pt x="5763" y="1921"/>
                    <a:pt x="5747" y="1922"/>
                    <a:pt x="5735" y="1925"/>
                  </a:cubicBezTo>
                  <a:lnTo>
                    <a:pt x="5737" y="1925"/>
                  </a:lnTo>
                  <a:cubicBezTo>
                    <a:pt x="5634" y="1939"/>
                    <a:pt x="5531" y="1945"/>
                    <a:pt x="5426" y="1957"/>
                  </a:cubicBezTo>
                  <a:cubicBezTo>
                    <a:pt x="5309" y="1970"/>
                    <a:pt x="5191" y="1976"/>
                    <a:pt x="5072" y="1977"/>
                  </a:cubicBezTo>
                  <a:cubicBezTo>
                    <a:pt x="5005" y="1977"/>
                    <a:pt x="4938" y="1977"/>
                    <a:pt x="4870" y="1973"/>
                  </a:cubicBezTo>
                  <a:cubicBezTo>
                    <a:pt x="4802" y="1968"/>
                    <a:pt x="4734" y="1961"/>
                    <a:pt x="4665" y="1955"/>
                  </a:cubicBezTo>
                  <a:lnTo>
                    <a:pt x="4668" y="1955"/>
                  </a:lnTo>
                  <a:cubicBezTo>
                    <a:pt x="4665" y="1955"/>
                    <a:pt x="4663" y="1953"/>
                    <a:pt x="4660" y="1953"/>
                  </a:cubicBezTo>
                  <a:cubicBezTo>
                    <a:pt x="4657" y="1953"/>
                    <a:pt x="4656" y="1953"/>
                    <a:pt x="4653" y="1952"/>
                  </a:cubicBezTo>
                  <a:lnTo>
                    <a:pt x="4656" y="1952"/>
                  </a:lnTo>
                  <a:cubicBezTo>
                    <a:pt x="4581" y="1941"/>
                    <a:pt x="4508" y="1928"/>
                    <a:pt x="4435" y="1916"/>
                  </a:cubicBezTo>
                  <a:cubicBezTo>
                    <a:pt x="4360" y="1904"/>
                    <a:pt x="4286" y="1896"/>
                    <a:pt x="4210" y="1884"/>
                  </a:cubicBezTo>
                  <a:cubicBezTo>
                    <a:pt x="4059" y="1865"/>
                    <a:pt x="3911" y="1833"/>
                    <a:pt x="3765" y="1798"/>
                  </a:cubicBezTo>
                  <a:lnTo>
                    <a:pt x="3766" y="1798"/>
                  </a:lnTo>
                  <a:cubicBezTo>
                    <a:pt x="3765" y="1798"/>
                    <a:pt x="3765" y="1798"/>
                    <a:pt x="3764" y="1797"/>
                  </a:cubicBezTo>
                  <a:cubicBezTo>
                    <a:pt x="3761" y="1796"/>
                    <a:pt x="3758" y="1796"/>
                    <a:pt x="3755" y="1795"/>
                  </a:cubicBezTo>
                  <a:lnTo>
                    <a:pt x="3755" y="1795"/>
                  </a:lnTo>
                  <a:cubicBezTo>
                    <a:pt x="3755" y="1795"/>
                    <a:pt x="3756" y="1795"/>
                    <a:pt x="3756" y="1796"/>
                  </a:cubicBezTo>
                  <a:lnTo>
                    <a:pt x="3756" y="1796"/>
                  </a:lnTo>
                  <a:cubicBezTo>
                    <a:pt x="3620" y="1758"/>
                    <a:pt x="3486" y="1713"/>
                    <a:pt x="3353" y="1662"/>
                  </a:cubicBezTo>
                  <a:cubicBezTo>
                    <a:pt x="3182" y="1590"/>
                    <a:pt x="3008" y="1518"/>
                    <a:pt x="2845" y="1430"/>
                  </a:cubicBezTo>
                  <a:cubicBezTo>
                    <a:pt x="2744" y="1372"/>
                    <a:pt x="2646" y="1308"/>
                    <a:pt x="2549" y="1243"/>
                  </a:cubicBezTo>
                  <a:cubicBezTo>
                    <a:pt x="2458" y="1181"/>
                    <a:pt x="2365" y="1120"/>
                    <a:pt x="2275" y="1057"/>
                  </a:cubicBezTo>
                  <a:cubicBezTo>
                    <a:pt x="2150" y="962"/>
                    <a:pt x="2028" y="864"/>
                    <a:pt x="1908" y="766"/>
                  </a:cubicBezTo>
                  <a:cubicBezTo>
                    <a:pt x="1791" y="670"/>
                    <a:pt x="1676" y="573"/>
                    <a:pt x="1566" y="471"/>
                  </a:cubicBezTo>
                  <a:cubicBezTo>
                    <a:pt x="1531" y="434"/>
                    <a:pt x="1496" y="399"/>
                    <a:pt x="1464" y="361"/>
                  </a:cubicBezTo>
                  <a:cubicBezTo>
                    <a:pt x="1421" y="304"/>
                    <a:pt x="1381" y="245"/>
                    <a:pt x="1342" y="185"/>
                  </a:cubicBezTo>
                  <a:cubicBezTo>
                    <a:pt x="1319" y="143"/>
                    <a:pt x="1298" y="103"/>
                    <a:pt x="1278" y="62"/>
                  </a:cubicBezTo>
                  <a:cubicBezTo>
                    <a:pt x="1259" y="23"/>
                    <a:pt x="1217" y="1"/>
                    <a:pt x="1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003700" y="2347750"/>
              <a:ext cx="5825" cy="5675"/>
            </a:xfrm>
            <a:custGeom>
              <a:avLst/>
              <a:gdLst/>
              <a:ahLst/>
              <a:cxnLst/>
              <a:rect l="l" t="t" r="r" b="b"/>
              <a:pathLst>
                <a:path w="233" h="227" extrusionOk="0">
                  <a:moveTo>
                    <a:pt x="121" y="0"/>
                  </a:moveTo>
                  <a:cubicBezTo>
                    <a:pt x="59" y="0"/>
                    <a:pt x="6" y="43"/>
                    <a:pt x="2" y="108"/>
                  </a:cubicBezTo>
                  <a:cubicBezTo>
                    <a:pt x="0" y="166"/>
                    <a:pt x="48" y="226"/>
                    <a:pt x="110" y="226"/>
                  </a:cubicBezTo>
                  <a:cubicBezTo>
                    <a:pt x="171" y="226"/>
                    <a:pt x="225" y="183"/>
                    <a:pt x="228" y="119"/>
                  </a:cubicBezTo>
                  <a:cubicBezTo>
                    <a:pt x="232" y="59"/>
                    <a:pt x="183" y="0"/>
                    <a:pt x="1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4"/>
            <p:cNvSpPr/>
            <p:nvPr/>
          </p:nvSpPr>
          <p:spPr>
            <a:xfrm>
              <a:off x="3014225" y="2348400"/>
              <a:ext cx="5875" cy="5675"/>
            </a:xfrm>
            <a:custGeom>
              <a:avLst/>
              <a:gdLst/>
              <a:ahLst/>
              <a:cxnLst/>
              <a:rect l="l" t="t" r="r" b="b"/>
              <a:pathLst>
                <a:path w="235" h="227" extrusionOk="0">
                  <a:moveTo>
                    <a:pt x="123" y="0"/>
                  </a:moveTo>
                  <a:cubicBezTo>
                    <a:pt x="61" y="0"/>
                    <a:pt x="8" y="42"/>
                    <a:pt x="4" y="107"/>
                  </a:cubicBezTo>
                  <a:cubicBezTo>
                    <a:pt x="0" y="166"/>
                    <a:pt x="50" y="226"/>
                    <a:pt x="112" y="226"/>
                  </a:cubicBezTo>
                  <a:cubicBezTo>
                    <a:pt x="174" y="226"/>
                    <a:pt x="226" y="183"/>
                    <a:pt x="230" y="119"/>
                  </a:cubicBezTo>
                  <a:cubicBezTo>
                    <a:pt x="234" y="59"/>
                    <a:pt x="185" y="0"/>
                    <a:pt x="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2975000" y="2227025"/>
              <a:ext cx="61275" cy="64925"/>
            </a:xfrm>
            <a:custGeom>
              <a:avLst/>
              <a:gdLst/>
              <a:ahLst/>
              <a:cxnLst/>
              <a:rect l="l" t="t" r="r" b="b"/>
              <a:pathLst>
                <a:path w="2451" h="2597" extrusionOk="0">
                  <a:moveTo>
                    <a:pt x="2327" y="0"/>
                  </a:moveTo>
                  <a:cubicBezTo>
                    <a:pt x="2296" y="0"/>
                    <a:pt x="2265" y="12"/>
                    <a:pt x="2244" y="37"/>
                  </a:cubicBezTo>
                  <a:cubicBezTo>
                    <a:pt x="2202" y="88"/>
                    <a:pt x="2161" y="141"/>
                    <a:pt x="2119" y="193"/>
                  </a:cubicBezTo>
                  <a:cubicBezTo>
                    <a:pt x="2101" y="193"/>
                    <a:pt x="2084" y="197"/>
                    <a:pt x="2068" y="203"/>
                  </a:cubicBezTo>
                  <a:cubicBezTo>
                    <a:pt x="2036" y="216"/>
                    <a:pt x="2005" y="231"/>
                    <a:pt x="1977" y="249"/>
                  </a:cubicBezTo>
                  <a:cubicBezTo>
                    <a:pt x="1955" y="267"/>
                    <a:pt x="1935" y="282"/>
                    <a:pt x="1914" y="301"/>
                  </a:cubicBezTo>
                  <a:cubicBezTo>
                    <a:pt x="1894" y="320"/>
                    <a:pt x="1876" y="339"/>
                    <a:pt x="1857" y="358"/>
                  </a:cubicBezTo>
                  <a:cubicBezTo>
                    <a:pt x="1842" y="361"/>
                    <a:pt x="1827" y="366"/>
                    <a:pt x="1815" y="376"/>
                  </a:cubicBezTo>
                  <a:cubicBezTo>
                    <a:pt x="1758" y="418"/>
                    <a:pt x="1702" y="460"/>
                    <a:pt x="1654" y="511"/>
                  </a:cubicBezTo>
                  <a:cubicBezTo>
                    <a:pt x="1614" y="554"/>
                    <a:pt x="1572" y="598"/>
                    <a:pt x="1532" y="641"/>
                  </a:cubicBezTo>
                  <a:cubicBezTo>
                    <a:pt x="1478" y="701"/>
                    <a:pt x="1423" y="760"/>
                    <a:pt x="1367" y="821"/>
                  </a:cubicBezTo>
                  <a:cubicBezTo>
                    <a:pt x="1275" y="920"/>
                    <a:pt x="1182" y="1020"/>
                    <a:pt x="1089" y="1120"/>
                  </a:cubicBezTo>
                  <a:cubicBezTo>
                    <a:pt x="1032" y="1182"/>
                    <a:pt x="973" y="1244"/>
                    <a:pt x="914" y="1306"/>
                  </a:cubicBezTo>
                  <a:cubicBezTo>
                    <a:pt x="895" y="1296"/>
                    <a:pt x="874" y="1290"/>
                    <a:pt x="853" y="1290"/>
                  </a:cubicBezTo>
                  <a:cubicBezTo>
                    <a:pt x="840" y="1290"/>
                    <a:pt x="827" y="1293"/>
                    <a:pt x="814" y="1298"/>
                  </a:cubicBezTo>
                  <a:cubicBezTo>
                    <a:pt x="735" y="1332"/>
                    <a:pt x="663" y="1382"/>
                    <a:pt x="597" y="1438"/>
                  </a:cubicBezTo>
                  <a:cubicBezTo>
                    <a:pt x="530" y="1494"/>
                    <a:pt x="470" y="1556"/>
                    <a:pt x="415" y="1625"/>
                  </a:cubicBezTo>
                  <a:cubicBezTo>
                    <a:pt x="402" y="1641"/>
                    <a:pt x="388" y="1658"/>
                    <a:pt x="375" y="1675"/>
                  </a:cubicBezTo>
                  <a:cubicBezTo>
                    <a:pt x="359" y="1682"/>
                    <a:pt x="344" y="1690"/>
                    <a:pt x="331" y="1700"/>
                  </a:cubicBezTo>
                  <a:cubicBezTo>
                    <a:pt x="317" y="1714"/>
                    <a:pt x="303" y="1726"/>
                    <a:pt x="294" y="1744"/>
                  </a:cubicBezTo>
                  <a:cubicBezTo>
                    <a:pt x="293" y="1748"/>
                    <a:pt x="290" y="1750"/>
                    <a:pt x="288" y="1754"/>
                  </a:cubicBezTo>
                  <a:cubicBezTo>
                    <a:pt x="278" y="1751"/>
                    <a:pt x="267" y="1750"/>
                    <a:pt x="257" y="1750"/>
                  </a:cubicBezTo>
                  <a:cubicBezTo>
                    <a:pt x="250" y="1750"/>
                    <a:pt x="243" y="1750"/>
                    <a:pt x="237" y="1751"/>
                  </a:cubicBezTo>
                  <a:cubicBezTo>
                    <a:pt x="227" y="1753"/>
                    <a:pt x="219" y="1759"/>
                    <a:pt x="210" y="1762"/>
                  </a:cubicBezTo>
                  <a:cubicBezTo>
                    <a:pt x="203" y="1761"/>
                    <a:pt x="196" y="1761"/>
                    <a:pt x="189" y="1761"/>
                  </a:cubicBezTo>
                  <a:cubicBezTo>
                    <a:pt x="168" y="1761"/>
                    <a:pt x="147" y="1765"/>
                    <a:pt x="127" y="1777"/>
                  </a:cubicBezTo>
                  <a:cubicBezTo>
                    <a:pt x="104" y="1792"/>
                    <a:pt x="76" y="1807"/>
                    <a:pt x="55" y="1825"/>
                  </a:cubicBezTo>
                  <a:cubicBezTo>
                    <a:pt x="18" y="1859"/>
                    <a:pt x="1" y="1901"/>
                    <a:pt x="4" y="1951"/>
                  </a:cubicBezTo>
                  <a:cubicBezTo>
                    <a:pt x="8" y="2019"/>
                    <a:pt x="55" y="2080"/>
                    <a:pt x="97" y="2132"/>
                  </a:cubicBezTo>
                  <a:cubicBezTo>
                    <a:pt x="119" y="2163"/>
                    <a:pt x="145" y="2193"/>
                    <a:pt x="171" y="2220"/>
                  </a:cubicBezTo>
                  <a:cubicBezTo>
                    <a:pt x="206" y="2258"/>
                    <a:pt x="241" y="2293"/>
                    <a:pt x="278" y="2326"/>
                  </a:cubicBezTo>
                  <a:cubicBezTo>
                    <a:pt x="308" y="2352"/>
                    <a:pt x="340" y="2374"/>
                    <a:pt x="371" y="2398"/>
                  </a:cubicBezTo>
                  <a:cubicBezTo>
                    <a:pt x="437" y="2450"/>
                    <a:pt x="500" y="2502"/>
                    <a:pt x="571" y="2544"/>
                  </a:cubicBezTo>
                  <a:cubicBezTo>
                    <a:pt x="606" y="2565"/>
                    <a:pt x="642" y="2587"/>
                    <a:pt x="682" y="2594"/>
                  </a:cubicBezTo>
                  <a:cubicBezTo>
                    <a:pt x="690" y="2595"/>
                    <a:pt x="697" y="2596"/>
                    <a:pt x="705" y="2596"/>
                  </a:cubicBezTo>
                  <a:cubicBezTo>
                    <a:pt x="808" y="2596"/>
                    <a:pt x="869" y="2478"/>
                    <a:pt x="909" y="2399"/>
                  </a:cubicBezTo>
                  <a:cubicBezTo>
                    <a:pt x="954" y="2308"/>
                    <a:pt x="994" y="2214"/>
                    <a:pt x="1041" y="2126"/>
                  </a:cubicBezTo>
                  <a:cubicBezTo>
                    <a:pt x="1053" y="2107"/>
                    <a:pt x="1067" y="2090"/>
                    <a:pt x="1079" y="2072"/>
                  </a:cubicBezTo>
                  <a:cubicBezTo>
                    <a:pt x="1124" y="2009"/>
                    <a:pt x="1170" y="1946"/>
                    <a:pt x="1213" y="1881"/>
                  </a:cubicBezTo>
                  <a:cubicBezTo>
                    <a:pt x="1304" y="1749"/>
                    <a:pt x="1393" y="1616"/>
                    <a:pt x="1479" y="1483"/>
                  </a:cubicBezTo>
                  <a:cubicBezTo>
                    <a:pt x="1569" y="1343"/>
                    <a:pt x="1660" y="1203"/>
                    <a:pt x="1753" y="1066"/>
                  </a:cubicBezTo>
                  <a:cubicBezTo>
                    <a:pt x="1785" y="1018"/>
                    <a:pt x="1821" y="974"/>
                    <a:pt x="1855" y="926"/>
                  </a:cubicBezTo>
                  <a:cubicBezTo>
                    <a:pt x="1941" y="827"/>
                    <a:pt x="2022" y="725"/>
                    <a:pt x="2106" y="625"/>
                  </a:cubicBezTo>
                  <a:cubicBezTo>
                    <a:pt x="2155" y="565"/>
                    <a:pt x="2199" y="502"/>
                    <a:pt x="2244" y="442"/>
                  </a:cubicBezTo>
                  <a:cubicBezTo>
                    <a:pt x="2311" y="353"/>
                    <a:pt x="2379" y="264"/>
                    <a:pt x="2426" y="162"/>
                  </a:cubicBezTo>
                  <a:cubicBezTo>
                    <a:pt x="2451" y="114"/>
                    <a:pt x="2439" y="53"/>
                    <a:pt x="2393" y="20"/>
                  </a:cubicBezTo>
                  <a:cubicBezTo>
                    <a:pt x="2374" y="7"/>
                    <a:pt x="2351" y="0"/>
                    <a:pt x="23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p:cNvSpPr/>
            <p:nvPr/>
          </p:nvSpPr>
          <p:spPr>
            <a:xfrm>
              <a:off x="2882350" y="2201625"/>
              <a:ext cx="192250" cy="272450"/>
            </a:xfrm>
            <a:custGeom>
              <a:avLst/>
              <a:gdLst/>
              <a:ahLst/>
              <a:cxnLst/>
              <a:rect l="l" t="t" r="r" b="b"/>
              <a:pathLst>
                <a:path w="7690" h="10898" extrusionOk="0">
                  <a:moveTo>
                    <a:pt x="1732" y="4658"/>
                  </a:moveTo>
                  <a:cubicBezTo>
                    <a:pt x="1731" y="4659"/>
                    <a:pt x="1731" y="4659"/>
                    <a:pt x="1730" y="4660"/>
                  </a:cubicBezTo>
                  <a:cubicBezTo>
                    <a:pt x="1731" y="4659"/>
                    <a:pt x="1732" y="4659"/>
                    <a:pt x="1732" y="4658"/>
                  </a:cubicBezTo>
                  <a:close/>
                  <a:moveTo>
                    <a:pt x="760" y="5181"/>
                  </a:moveTo>
                  <a:cubicBezTo>
                    <a:pt x="760" y="5181"/>
                    <a:pt x="759" y="5181"/>
                    <a:pt x="759" y="5182"/>
                  </a:cubicBezTo>
                  <a:lnTo>
                    <a:pt x="759" y="5182"/>
                  </a:lnTo>
                  <a:cubicBezTo>
                    <a:pt x="760" y="5181"/>
                    <a:pt x="760" y="5181"/>
                    <a:pt x="760" y="5181"/>
                  </a:cubicBezTo>
                  <a:close/>
                  <a:moveTo>
                    <a:pt x="6325" y="5386"/>
                  </a:moveTo>
                  <a:cubicBezTo>
                    <a:pt x="6326" y="5387"/>
                    <a:pt x="6327" y="5387"/>
                    <a:pt x="6328" y="5387"/>
                  </a:cubicBezTo>
                  <a:cubicBezTo>
                    <a:pt x="6327" y="5387"/>
                    <a:pt x="6326" y="5387"/>
                    <a:pt x="6325" y="5386"/>
                  </a:cubicBezTo>
                  <a:close/>
                  <a:moveTo>
                    <a:pt x="1624" y="6191"/>
                  </a:moveTo>
                  <a:cubicBezTo>
                    <a:pt x="1624" y="6191"/>
                    <a:pt x="1625" y="6191"/>
                    <a:pt x="1625" y="6191"/>
                  </a:cubicBezTo>
                  <a:lnTo>
                    <a:pt x="1625" y="6191"/>
                  </a:lnTo>
                  <a:cubicBezTo>
                    <a:pt x="1625" y="6191"/>
                    <a:pt x="1624" y="6191"/>
                    <a:pt x="1624" y="6191"/>
                  </a:cubicBezTo>
                  <a:close/>
                  <a:moveTo>
                    <a:pt x="3062" y="6362"/>
                  </a:moveTo>
                  <a:cubicBezTo>
                    <a:pt x="3066" y="6363"/>
                    <a:pt x="3070" y="6364"/>
                    <a:pt x="3074" y="6365"/>
                  </a:cubicBezTo>
                  <a:cubicBezTo>
                    <a:pt x="3070" y="6364"/>
                    <a:pt x="3066" y="6363"/>
                    <a:pt x="3062" y="6362"/>
                  </a:cubicBezTo>
                  <a:close/>
                  <a:moveTo>
                    <a:pt x="2868" y="7611"/>
                  </a:moveTo>
                  <a:lnTo>
                    <a:pt x="2868" y="7611"/>
                  </a:lnTo>
                  <a:cubicBezTo>
                    <a:pt x="2867" y="7611"/>
                    <a:pt x="2867" y="7612"/>
                    <a:pt x="2867" y="7612"/>
                  </a:cubicBezTo>
                  <a:lnTo>
                    <a:pt x="2867" y="7612"/>
                  </a:lnTo>
                  <a:cubicBezTo>
                    <a:pt x="2867" y="7612"/>
                    <a:pt x="2868" y="7611"/>
                    <a:pt x="2868" y="7611"/>
                  </a:cubicBezTo>
                  <a:close/>
                  <a:moveTo>
                    <a:pt x="3003" y="8982"/>
                  </a:moveTo>
                  <a:cubicBezTo>
                    <a:pt x="3002" y="8982"/>
                    <a:pt x="3001" y="8983"/>
                    <a:pt x="3000" y="8984"/>
                  </a:cubicBezTo>
                  <a:lnTo>
                    <a:pt x="3000" y="8984"/>
                  </a:lnTo>
                  <a:cubicBezTo>
                    <a:pt x="3001" y="8983"/>
                    <a:pt x="3002" y="8982"/>
                    <a:pt x="3003" y="8982"/>
                  </a:cubicBezTo>
                  <a:close/>
                  <a:moveTo>
                    <a:pt x="6100" y="1071"/>
                  </a:moveTo>
                  <a:cubicBezTo>
                    <a:pt x="6054" y="1138"/>
                    <a:pt x="6010" y="1205"/>
                    <a:pt x="5967" y="1274"/>
                  </a:cubicBezTo>
                  <a:cubicBezTo>
                    <a:pt x="5841" y="1475"/>
                    <a:pt x="5713" y="1673"/>
                    <a:pt x="5582" y="1871"/>
                  </a:cubicBezTo>
                  <a:cubicBezTo>
                    <a:pt x="5516" y="1969"/>
                    <a:pt x="5448" y="2064"/>
                    <a:pt x="5380" y="2161"/>
                  </a:cubicBezTo>
                  <a:cubicBezTo>
                    <a:pt x="5309" y="2264"/>
                    <a:pt x="5239" y="2369"/>
                    <a:pt x="5170" y="2472"/>
                  </a:cubicBezTo>
                  <a:cubicBezTo>
                    <a:pt x="5107" y="2565"/>
                    <a:pt x="5042" y="2656"/>
                    <a:pt x="4979" y="2750"/>
                  </a:cubicBezTo>
                  <a:cubicBezTo>
                    <a:pt x="4909" y="2855"/>
                    <a:pt x="4839" y="2961"/>
                    <a:pt x="4766" y="3065"/>
                  </a:cubicBezTo>
                  <a:cubicBezTo>
                    <a:pt x="4628" y="3264"/>
                    <a:pt x="4481" y="3456"/>
                    <a:pt x="4343" y="3656"/>
                  </a:cubicBezTo>
                  <a:cubicBezTo>
                    <a:pt x="4279" y="3749"/>
                    <a:pt x="4217" y="3843"/>
                    <a:pt x="4153" y="3935"/>
                  </a:cubicBezTo>
                  <a:cubicBezTo>
                    <a:pt x="4086" y="4030"/>
                    <a:pt x="4018" y="4124"/>
                    <a:pt x="3952" y="4220"/>
                  </a:cubicBezTo>
                  <a:cubicBezTo>
                    <a:pt x="3881" y="4320"/>
                    <a:pt x="3812" y="4422"/>
                    <a:pt x="3741" y="4524"/>
                  </a:cubicBezTo>
                  <a:cubicBezTo>
                    <a:pt x="3724" y="4547"/>
                    <a:pt x="3707" y="4573"/>
                    <a:pt x="3690" y="4597"/>
                  </a:cubicBezTo>
                  <a:cubicBezTo>
                    <a:pt x="3688" y="4601"/>
                    <a:pt x="3684" y="4604"/>
                    <a:pt x="3681" y="4609"/>
                  </a:cubicBezTo>
                  <a:cubicBezTo>
                    <a:pt x="3647" y="4661"/>
                    <a:pt x="3607" y="4711"/>
                    <a:pt x="3571" y="4762"/>
                  </a:cubicBezTo>
                  <a:cubicBezTo>
                    <a:pt x="3569" y="4766"/>
                    <a:pt x="3567" y="4768"/>
                    <a:pt x="3565" y="4772"/>
                  </a:cubicBezTo>
                  <a:cubicBezTo>
                    <a:pt x="3611" y="4788"/>
                    <a:pt x="3654" y="4804"/>
                    <a:pt x="3698" y="4821"/>
                  </a:cubicBezTo>
                  <a:cubicBezTo>
                    <a:pt x="3747" y="4840"/>
                    <a:pt x="3796" y="4862"/>
                    <a:pt x="3841" y="4886"/>
                  </a:cubicBezTo>
                  <a:cubicBezTo>
                    <a:pt x="3855" y="4890"/>
                    <a:pt x="3870" y="4893"/>
                    <a:pt x="3882" y="4897"/>
                  </a:cubicBezTo>
                  <a:lnTo>
                    <a:pt x="3881" y="4897"/>
                  </a:lnTo>
                  <a:cubicBezTo>
                    <a:pt x="4032" y="4943"/>
                    <a:pt x="4181" y="4993"/>
                    <a:pt x="4334" y="5037"/>
                  </a:cubicBezTo>
                  <a:cubicBezTo>
                    <a:pt x="4475" y="5079"/>
                    <a:pt x="4616" y="5118"/>
                    <a:pt x="4759" y="5160"/>
                  </a:cubicBezTo>
                  <a:lnTo>
                    <a:pt x="4759" y="5160"/>
                  </a:lnTo>
                  <a:cubicBezTo>
                    <a:pt x="4759" y="5159"/>
                    <a:pt x="4758" y="5159"/>
                    <a:pt x="4757" y="5159"/>
                  </a:cubicBezTo>
                  <a:lnTo>
                    <a:pt x="4757" y="5159"/>
                  </a:lnTo>
                  <a:cubicBezTo>
                    <a:pt x="4945" y="5215"/>
                    <a:pt x="5134" y="5278"/>
                    <a:pt x="5324" y="5330"/>
                  </a:cubicBezTo>
                  <a:cubicBezTo>
                    <a:pt x="5407" y="5355"/>
                    <a:pt x="5491" y="5380"/>
                    <a:pt x="5577" y="5401"/>
                  </a:cubicBezTo>
                  <a:cubicBezTo>
                    <a:pt x="5659" y="5421"/>
                    <a:pt x="5742" y="5442"/>
                    <a:pt x="5824" y="5465"/>
                  </a:cubicBezTo>
                  <a:cubicBezTo>
                    <a:pt x="5925" y="5495"/>
                    <a:pt x="6028" y="5527"/>
                    <a:pt x="6130" y="5561"/>
                  </a:cubicBezTo>
                  <a:cubicBezTo>
                    <a:pt x="6218" y="5588"/>
                    <a:pt x="6307" y="5613"/>
                    <a:pt x="6396" y="5640"/>
                  </a:cubicBezTo>
                  <a:lnTo>
                    <a:pt x="6396" y="5640"/>
                  </a:lnTo>
                  <a:cubicBezTo>
                    <a:pt x="6395" y="5639"/>
                    <a:pt x="6394" y="5639"/>
                    <a:pt x="6393" y="5639"/>
                  </a:cubicBezTo>
                  <a:lnTo>
                    <a:pt x="6393" y="5639"/>
                  </a:lnTo>
                  <a:cubicBezTo>
                    <a:pt x="6497" y="5670"/>
                    <a:pt x="6600" y="5705"/>
                    <a:pt x="6705" y="5736"/>
                  </a:cubicBezTo>
                  <a:cubicBezTo>
                    <a:pt x="6812" y="5768"/>
                    <a:pt x="6918" y="5799"/>
                    <a:pt x="7023" y="5832"/>
                  </a:cubicBezTo>
                  <a:cubicBezTo>
                    <a:pt x="7086" y="5853"/>
                    <a:pt x="7148" y="5876"/>
                    <a:pt x="7212" y="5898"/>
                  </a:cubicBezTo>
                  <a:cubicBezTo>
                    <a:pt x="7193" y="5909"/>
                    <a:pt x="7174" y="5920"/>
                    <a:pt x="7155" y="5932"/>
                  </a:cubicBezTo>
                  <a:cubicBezTo>
                    <a:pt x="6965" y="6052"/>
                    <a:pt x="6786" y="6192"/>
                    <a:pt x="6594" y="6312"/>
                  </a:cubicBezTo>
                  <a:cubicBezTo>
                    <a:pt x="6385" y="6441"/>
                    <a:pt x="6172" y="6567"/>
                    <a:pt x="5964" y="6694"/>
                  </a:cubicBezTo>
                  <a:cubicBezTo>
                    <a:pt x="5753" y="6823"/>
                    <a:pt x="5548" y="6957"/>
                    <a:pt x="5342" y="7093"/>
                  </a:cubicBezTo>
                  <a:cubicBezTo>
                    <a:pt x="5144" y="7224"/>
                    <a:pt x="4943" y="7349"/>
                    <a:pt x="4747" y="7481"/>
                  </a:cubicBezTo>
                  <a:cubicBezTo>
                    <a:pt x="4556" y="7609"/>
                    <a:pt x="4374" y="7746"/>
                    <a:pt x="4190" y="7880"/>
                  </a:cubicBezTo>
                  <a:lnTo>
                    <a:pt x="4191" y="7880"/>
                  </a:lnTo>
                  <a:cubicBezTo>
                    <a:pt x="4190" y="7882"/>
                    <a:pt x="4186" y="7884"/>
                    <a:pt x="4185" y="7885"/>
                  </a:cubicBezTo>
                  <a:cubicBezTo>
                    <a:pt x="4183" y="7886"/>
                    <a:pt x="4181" y="7888"/>
                    <a:pt x="4179" y="7889"/>
                  </a:cubicBezTo>
                  <a:lnTo>
                    <a:pt x="4181" y="7886"/>
                  </a:lnTo>
                  <a:lnTo>
                    <a:pt x="4181" y="7886"/>
                  </a:lnTo>
                  <a:cubicBezTo>
                    <a:pt x="3938" y="8058"/>
                    <a:pt x="3694" y="8224"/>
                    <a:pt x="3449" y="8394"/>
                  </a:cubicBezTo>
                  <a:cubicBezTo>
                    <a:pt x="3332" y="8474"/>
                    <a:pt x="3214" y="8553"/>
                    <a:pt x="3097" y="8634"/>
                  </a:cubicBezTo>
                  <a:cubicBezTo>
                    <a:pt x="2979" y="8716"/>
                    <a:pt x="2862" y="8802"/>
                    <a:pt x="2745" y="8886"/>
                  </a:cubicBezTo>
                  <a:cubicBezTo>
                    <a:pt x="2744" y="8887"/>
                    <a:pt x="2741" y="8889"/>
                    <a:pt x="2739" y="8890"/>
                  </a:cubicBezTo>
                  <a:lnTo>
                    <a:pt x="2740" y="8890"/>
                  </a:lnTo>
                  <a:cubicBezTo>
                    <a:pt x="2739" y="8891"/>
                    <a:pt x="2739" y="8891"/>
                    <a:pt x="2736" y="8891"/>
                  </a:cubicBezTo>
                  <a:cubicBezTo>
                    <a:pt x="2385" y="9143"/>
                    <a:pt x="2023" y="9380"/>
                    <a:pt x="1671" y="9632"/>
                  </a:cubicBezTo>
                  <a:cubicBezTo>
                    <a:pt x="1495" y="9758"/>
                    <a:pt x="1316" y="9880"/>
                    <a:pt x="1144" y="10012"/>
                  </a:cubicBezTo>
                  <a:lnTo>
                    <a:pt x="850" y="10236"/>
                  </a:lnTo>
                  <a:cubicBezTo>
                    <a:pt x="868" y="10215"/>
                    <a:pt x="883" y="10192"/>
                    <a:pt x="902" y="10170"/>
                  </a:cubicBezTo>
                  <a:lnTo>
                    <a:pt x="902" y="10170"/>
                  </a:lnTo>
                  <a:cubicBezTo>
                    <a:pt x="897" y="10175"/>
                    <a:pt x="894" y="10179"/>
                    <a:pt x="891" y="10182"/>
                  </a:cubicBezTo>
                  <a:cubicBezTo>
                    <a:pt x="971" y="10083"/>
                    <a:pt x="1051" y="9984"/>
                    <a:pt x="1126" y="9880"/>
                  </a:cubicBezTo>
                  <a:cubicBezTo>
                    <a:pt x="1264" y="9694"/>
                    <a:pt x="1400" y="9504"/>
                    <a:pt x="1539" y="9317"/>
                  </a:cubicBezTo>
                  <a:cubicBezTo>
                    <a:pt x="1678" y="9132"/>
                    <a:pt x="1818" y="8951"/>
                    <a:pt x="1957" y="8767"/>
                  </a:cubicBezTo>
                  <a:cubicBezTo>
                    <a:pt x="2255" y="8378"/>
                    <a:pt x="2560" y="7993"/>
                    <a:pt x="2867" y="7612"/>
                  </a:cubicBezTo>
                  <a:lnTo>
                    <a:pt x="2867" y="7612"/>
                  </a:lnTo>
                  <a:cubicBezTo>
                    <a:pt x="2866" y="7612"/>
                    <a:pt x="2865" y="7612"/>
                    <a:pt x="2865" y="7612"/>
                  </a:cubicBezTo>
                  <a:cubicBezTo>
                    <a:pt x="2870" y="7606"/>
                    <a:pt x="2876" y="7601"/>
                    <a:pt x="2880" y="7595"/>
                  </a:cubicBezTo>
                  <a:cubicBezTo>
                    <a:pt x="2890" y="7583"/>
                    <a:pt x="2900" y="7571"/>
                    <a:pt x="2910" y="7559"/>
                  </a:cubicBezTo>
                  <a:cubicBezTo>
                    <a:pt x="2916" y="7552"/>
                    <a:pt x="2922" y="7544"/>
                    <a:pt x="2927" y="7537"/>
                  </a:cubicBezTo>
                  <a:cubicBezTo>
                    <a:pt x="2929" y="7535"/>
                    <a:pt x="2929" y="7534"/>
                    <a:pt x="2930" y="7533"/>
                  </a:cubicBezTo>
                  <a:cubicBezTo>
                    <a:pt x="2941" y="7519"/>
                    <a:pt x="2951" y="7508"/>
                    <a:pt x="2961" y="7495"/>
                  </a:cubicBezTo>
                  <a:cubicBezTo>
                    <a:pt x="2983" y="7473"/>
                    <a:pt x="3002" y="7446"/>
                    <a:pt x="3020" y="7421"/>
                  </a:cubicBezTo>
                  <a:cubicBezTo>
                    <a:pt x="3022" y="7420"/>
                    <a:pt x="3022" y="7420"/>
                    <a:pt x="3023" y="7418"/>
                  </a:cubicBezTo>
                  <a:cubicBezTo>
                    <a:pt x="3069" y="7362"/>
                    <a:pt x="3113" y="7306"/>
                    <a:pt x="3159" y="7250"/>
                  </a:cubicBezTo>
                  <a:cubicBezTo>
                    <a:pt x="3227" y="7165"/>
                    <a:pt x="3298" y="7081"/>
                    <a:pt x="3369" y="6996"/>
                  </a:cubicBezTo>
                  <a:cubicBezTo>
                    <a:pt x="3436" y="6913"/>
                    <a:pt x="3505" y="6833"/>
                    <a:pt x="3572" y="6750"/>
                  </a:cubicBezTo>
                  <a:cubicBezTo>
                    <a:pt x="3574" y="6750"/>
                    <a:pt x="3577" y="6752"/>
                    <a:pt x="3578" y="6752"/>
                  </a:cubicBezTo>
                  <a:cubicBezTo>
                    <a:pt x="3611" y="6708"/>
                    <a:pt x="3644" y="6665"/>
                    <a:pt x="3678" y="6620"/>
                  </a:cubicBezTo>
                  <a:cubicBezTo>
                    <a:pt x="3692" y="6600"/>
                    <a:pt x="3710" y="6582"/>
                    <a:pt x="3726" y="6564"/>
                  </a:cubicBezTo>
                  <a:cubicBezTo>
                    <a:pt x="3725" y="6564"/>
                    <a:pt x="3724" y="6563"/>
                    <a:pt x="3722" y="6563"/>
                  </a:cubicBezTo>
                  <a:lnTo>
                    <a:pt x="3724" y="6562"/>
                  </a:lnTo>
                  <a:cubicBezTo>
                    <a:pt x="3694" y="6551"/>
                    <a:pt x="3665" y="6541"/>
                    <a:pt x="3636" y="6532"/>
                  </a:cubicBezTo>
                  <a:cubicBezTo>
                    <a:pt x="3591" y="6516"/>
                    <a:pt x="3546" y="6500"/>
                    <a:pt x="3499" y="6482"/>
                  </a:cubicBezTo>
                  <a:cubicBezTo>
                    <a:pt x="3498" y="6485"/>
                    <a:pt x="3495" y="6486"/>
                    <a:pt x="3494" y="6489"/>
                  </a:cubicBezTo>
                  <a:cubicBezTo>
                    <a:pt x="3477" y="6484"/>
                    <a:pt x="3462" y="6477"/>
                    <a:pt x="3445" y="6474"/>
                  </a:cubicBezTo>
                  <a:cubicBezTo>
                    <a:pt x="3317" y="6436"/>
                    <a:pt x="3188" y="6400"/>
                    <a:pt x="3059" y="6361"/>
                  </a:cubicBezTo>
                  <a:lnTo>
                    <a:pt x="3059" y="6361"/>
                  </a:lnTo>
                  <a:cubicBezTo>
                    <a:pt x="3060" y="6361"/>
                    <a:pt x="3061" y="6362"/>
                    <a:pt x="3062" y="6362"/>
                  </a:cubicBezTo>
                  <a:lnTo>
                    <a:pt x="3062" y="6362"/>
                  </a:lnTo>
                  <a:cubicBezTo>
                    <a:pt x="2933" y="6323"/>
                    <a:pt x="2804" y="6284"/>
                    <a:pt x="2672" y="6253"/>
                  </a:cubicBezTo>
                  <a:cubicBezTo>
                    <a:pt x="2535" y="6221"/>
                    <a:pt x="2401" y="6188"/>
                    <a:pt x="2266" y="6152"/>
                  </a:cubicBezTo>
                  <a:lnTo>
                    <a:pt x="2266" y="6152"/>
                  </a:lnTo>
                  <a:cubicBezTo>
                    <a:pt x="2061" y="6086"/>
                    <a:pt x="1855" y="6019"/>
                    <a:pt x="1646" y="5961"/>
                  </a:cubicBezTo>
                  <a:cubicBezTo>
                    <a:pt x="1429" y="5902"/>
                    <a:pt x="1209" y="5849"/>
                    <a:pt x="991" y="5790"/>
                  </a:cubicBezTo>
                  <a:cubicBezTo>
                    <a:pt x="888" y="5762"/>
                    <a:pt x="786" y="5731"/>
                    <a:pt x="683" y="5705"/>
                  </a:cubicBezTo>
                  <a:cubicBezTo>
                    <a:pt x="623" y="5691"/>
                    <a:pt x="562" y="5676"/>
                    <a:pt x="501" y="5664"/>
                  </a:cubicBezTo>
                  <a:cubicBezTo>
                    <a:pt x="533" y="5639"/>
                    <a:pt x="567" y="5614"/>
                    <a:pt x="599" y="5589"/>
                  </a:cubicBezTo>
                  <a:cubicBezTo>
                    <a:pt x="732" y="5485"/>
                    <a:pt x="863" y="5380"/>
                    <a:pt x="994" y="5272"/>
                  </a:cubicBezTo>
                  <a:cubicBezTo>
                    <a:pt x="1240" y="5067"/>
                    <a:pt x="1486" y="4861"/>
                    <a:pt x="1733" y="4655"/>
                  </a:cubicBezTo>
                  <a:lnTo>
                    <a:pt x="1733" y="4655"/>
                  </a:lnTo>
                  <a:cubicBezTo>
                    <a:pt x="1733" y="4657"/>
                    <a:pt x="1733" y="4657"/>
                    <a:pt x="1732" y="4658"/>
                  </a:cubicBezTo>
                  <a:lnTo>
                    <a:pt x="1732" y="4658"/>
                  </a:lnTo>
                  <a:cubicBezTo>
                    <a:pt x="1987" y="4450"/>
                    <a:pt x="2247" y="4246"/>
                    <a:pt x="2496" y="4033"/>
                  </a:cubicBezTo>
                  <a:cubicBezTo>
                    <a:pt x="2757" y="3809"/>
                    <a:pt x="3017" y="3585"/>
                    <a:pt x="3283" y="3368"/>
                  </a:cubicBezTo>
                  <a:lnTo>
                    <a:pt x="3283" y="3368"/>
                  </a:lnTo>
                  <a:lnTo>
                    <a:pt x="3282" y="3369"/>
                  </a:lnTo>
                  <a:cubicBezTo>
                    <a:pt x="3643" y="3080"/>
                    <a:pt x="4015" y="2805"/>
                    <a:pt x="4371" y="2511"/>
                  </a:cubicBezTo>
                  <a:cubicBezTo>
                    <a:pt x="4551" y="2363"/>
                    <a:pt x="4723" y="2210"/>
                    <a:pt x="4897" y="2058"/>
                  </a:cubicBezTo>
                  <a:cubicBezTo>
                    <a:pt x="5057" y="1918"/>
                    <a:pt x="5222" y="1778"/>
                    <a:pt x="5386" y="1640"/>
                  </a:cubicBezTo>
                  <a:lnTo>
                    <a:pt x="5384" y="1640"/>
                  </a:lnTo>
                  <a:cubicBezTo>
                    <a:pt x="5620" y="1448"/>
                    <a:pt x="5860" y="1259"/>
                    <a:pt x="6100" y="1071"/>
                  </a:cubicBezTo>
                  <a:close/>
                  <a:moveTo>
                    <a:pt x="531" y="10346"/>
                  </a:moveTo>
                  <a:cubicBezTo>
                    <a:pt x="528" y="10348"/>
                    <a:pt x="527" y="10351"/>
                    <a:pt x="525" y="10354"/>
                  </a:cubicBezTo>
                  <a:lnTo>
                    <a:pt x="525" y="10354"/>
                  </a:lnTo>
                  <a:cubicBezTo>
                    <a:pt x="527" y="10351"/>
                    <a:pt x="529" y="10348"/>
                    <a:pt x="531" y="10346"/>
                  </a:cubicBezTo>
                  <a:close/>
                  <a:moveTo>
                    <a:pt x="469" y="10702"/>
                  </a:moveTo>
                  <a:cubicBezTo>
                    <a:pt x="468" y="10703"/>
                    <a:pt x="467" y="10704"/>
                    <a:pt x="465" y="10705"/>
                  </a:cubicBezTo>
                  <a:cubicBezTo>
                    <a:pt x="466" y="10704"/>
                    <a:pt x="468" y="10703"/>
                    <a:pt x="469" y="10702"/>
                  </a:cubicBezTo>
                  <a:close/>
                  <a:moveTo>
                    <a:pt x="7122" y="0"/>
                  </a:moveTo>
                  <a:cubicBezTo>
                    <a:pt x="7117" y="4"/>
                    <a:pt x="7114" y="7"/>
                    <a:pt x="7109" y="11"/>
                  </a:cubicBezTo>
                  <a:cubicBezTo>
                    <a:pt x="7100" y="18"/>
                    <a:pt x="7090" y="26"/>
                    <a:pt x="7081" y="31"/>
                  </a:cubicBezTo>
                  <a:lnTo>
                    <a:pt x="6931" y="144"/>
                  </a:lnTo>
                  <a:cubicBezTo>
                    <a:pt x="6776" y="262"/>
                    <a:pt x="6624" y="383"/>
                    <a:pt x="6470" y="505"/>
                  </a:cubicBezTo>
                  <a:cubicBezTo>
                    <a:pt x="6462" y="511"/>
                    <a:pt x="6455" y="516"/>
                    <a:pt x="6445" y="520"/>
                  </a:cubicBezTo>
                  <a:cubicBezTo>
                    <a:pt x="6408" y="549"/>
                    <a:pt x="6369" y="580"/>
                    <a:pt x="6331" y="610"/>
                  </a:cubicBezTo>
                  <a:cubicBezTo>
                    <a:pt x="6147" y="754"/>
                    <a:pt x="5964" y="898"/>
                    <a:pt x="5780" y="1043"/>
                  </a:cubicBezTo>
                  <a:cubicBezTo>
                    <a:pt x="5594" y="1191"/>
                    <a:pt x="5407" y="1337"/>
                    <a:pt x="5226" y="1488"/>
                  </a:cubicBezTo>
                  <a:cubicBezTo>
                    <a:pt x="5131" y="1568"/>
                    <a:pt x="5035" y="1646"/>
                    <a:pt x="4943" y="1728"/>
                  </a:cubicBezTo>
                  <a:cubicBezTo>
                    <a:pt x="4844" y="1813"/>
                    <a:pt x="4746" y="1899"/>
                    <a:pt x="4648" y="1986"/>
                  </a:cubicBezTo>
                  <a:cubicBezTo>
                    <a:pt x="4467" y="2144"/>
                    <a:pt x="4283" y="2298"/>
                    <a:pt x="4098" y="2452"/>
                  </a:cubicBezTo>
                  <a:cubicBezTo>
                    <a:pt x="3927" y="2587"/>
                    <a:pt x="3756" y="2721"/>
                    <a:pt x="3585" y="2854"/>
                  </a:cubicBezTo>
                  <a:cubicBezTo>
                    <a:pt x="3422" y="2977"/>
                    <a:pt x="3262" y="3102"/>
                    <a:pt x="3105" y="3231"/>
                  </a:cubicBezTo>
                  <a:cubicBezTo>
                    <a:pt x="2942" y="3365"/>
                    <a:pt x="2780" y="3500"/>
                    <a:pt x="2620" y="3638"/>
                  </a:cubicBezTo>
                  <a:cubicBezTo>
                    <a:pt x="2460" y="3775"/>
                    <a:pt x="2302" y="3910"/>
                    <a:pt x="2141" y="4043"/>
                  </a:cubicBezTo>
                  <a:lnTo>
                    <a:pt x="2141" y="4043"/>
                  </a:lnTo>
                  <a:cubicBezTo>
                    <a:pt x="2141" y="4043"/>
                    <a:pt x="2141" y="4042"/>
                    <a:pt x="2141" y="4042"/>
                  </a:cubicBezTo>
                  <a:lnTo>
                    <a:pt x="2141" y="4042"/>
                  </a:lnTo>
                  <a:cubicBezTo>
                    <a:pt x="2140" y="4043"/>
                    <a:pt x="2140" y="4043"/>
                    <a:pt x="2139" y="4044"/>
                  </a:cubicBezTo>
                  <a:lnTo>
                    <a:pt x="2139" y="4044"/>
                  </a:lnTo>
                  <a:cubicBezTo>
                    <a:pt x="2140" y="4043"/>
                    <a:pt x="2140" y="4043"/>
                    <a:pt x="2141" y="4043"/>
                  </a:cubicBezTo>
                  <a:lnTo>
                    <a:pt x="2141" y="4043"/>
                  </a:lnTo>
                  <a:cubicBezTo>
                    <a:pt x="2140" y="4044"/>
                    <a:pt x="2138" y="4045"/>
                    <a:pt x="2137" y="4046"/>
                  </a:cubicBezTo>
                  <a:lnTo>
                    <a:pt x="2137" y="4046"/>
                  </a:lnTo>
                  <a:cubicBezTo>
                    <a:pt x="2138" y="4045"/>
                    <a:pt x="2139" y="4044"/>
                    <a:pt x="2139" y="4044"/>
                  </a:cubicBezTo>
                  <a:lnTo>
                    <a:pt x="2139" y="4044"/>
                  </a:lnTo>
                  <a:cubicBezTo>
                    <a:pt x="2138" y="4045"/>
                    <a:pt x="2138" y="4045"/>
                    <a:pt x="2137" y="4046"/>
                  </a:cubicBezTo>
                  <a:lnTo>
                    <a:pt x="2137" y="4046"/>
                  </a:lnTo>
                  <a:cubicBezTo>
                    <a:pt x="2137" y="4046"/>
                    <a:pt x="2137" y="4046"/>
                    <a:pt x="2137" y="4046"/>
                  </a:cubicBezTo>
                  <a:lnTo>
                    <a:pt x="2137" y="4046"/>
                  </a:lnTo>
                  <a:cubicBezTo>
                    <a:pt x="1898" y="4240"/>
                    <a:pt x="1660" y="4433"/>
                    <a:pt x="1423" y="4629"/>
                  </a:cubicBezTo>
                  <a:cubicBezTo>
                    <a:pt x="1202" y="4811"/>
                    <a:pt x="981" y="4997"/>
                    <a:pt x="759" y="5182"/>
                  </a:cubicBezTo>
                  <a:cubicBezTo>
                    <a:pt x="759" y="5182"/>
                    <a:pt x="759" y="5182"/>
                    <a:pt x="759" y="5182"/>
                  </a:cubicBezTo>
                  <a:lnTo>
                    <a:pt x="759" y="5182"/>
                  </a:lnTo>
                  <a:cubicBezTo>
                    <a:pt x="659" y="5264"/>
                    <a:pt x="559" y="5343"/>
                    <a:pt x="458" y="5422"/>
                  </a:cubicBezTo>
                  <a:lnTo>
                    <a:pt x="448" y="5433"/>
                  </a:lnTo>
                  <a:cubicBezTo>
                    <a:pt x="429" y="5450"/>
                    <a:pt x="409" y="5470"/>
                    <a:pt x="389" y="5486"/>
                  </a:cubicBezTo>
                  <a:cubicBezTo>
                    <a:pt x="344" y="5525"/>
                    <a:pt x="299" y="5563"/>
                    <a:pt x="252" y="5599"/>
                  </a:cubicBezTo>
                  <a:cubicBezTo>
                    <a:pt x="184" y="5651"/>
                    <a:pt x="112" y="5699"/>
                    <a:pt x="41" y="5745"/>
                  </a:cubicBezTo>
                  <a:cubicBezTo>
                    <a:pt x="27" y="5755"/>
                    <a:pt x="15" y="5764"/>
                    <a:pt x="1" y="5773"/>
                  </a:cubicBezTo>
                  <a:cubicBezTo>
                    <a:pt x="21" y="5776"/>
                    <a:pt x="41" y="5779"/>
                    <a:pt x="61" y="5783"/>
                  </a:cubicBezTo>
                  <a:cubicBezTo>
                    <a:pt x="66" y="5784"/>
                    <a:pt x="72" y="5784"/>
                    <a:pt x="77" y="5787"/>
                  </a:cubicBezTo>
                  <a:cubicBezTo>
                    <a:pt x="81" y="5789"/>
                    <a:pt x="86" y="5789"/>
                    <a:pt x="91" y="5791"/>
                  </a:cubicBezTo>
                  <a:cubicBezTo>
                    <a:pt x="117" y="5797"/>
                    <a:pt x="144" y="5804"/>
                    <a:pt x="171" y="5809"/>
                  </a:cubicBezTo>
                  <a:cubicBezTo>
                    <a:pt x="172" y="5809"/>
                    <a:pt x="174" y="5810"/>
                    <a:pt x="175" y="5810"/>
                  </a:cubicBezTo>
                  <a:cubicBezTo>
                    <a:pt x="179" y="5811"/>
                    <a:pt x="184" y="5811"/>
                    <a:pt x="187" y="5812"/>
                  </a:cubicBezTo>
                  <a:cubicBezTo>
                    <a:pt x="190" y="5814"/>
                    <a:pt x="192" y="5814"/>
                    <a:pt x="195" y="5814"/>
                  </a:cubicBezTo>
                  <a:cubicBezTo>
                    <a:pt x="222" y="5821"/>
                    <a:pt x="248" y="5832"/>
                    <a:pt x="277" y="5840"/>
                  </a:cubicBezTo>
                  <a:cubicBezTo>
                    <a:pt x="296" y="5846"/>
                    <a:pt x="314" y="5853"/>
                    <a:pt x="331" y="5861"/>
                  </a:cubicBezTo>
                  <a:cubicBezTo>
                    <a:pt x="438" y="5884"/>
                    <a:pt x="546" y="5908"/>
                    <a:pt x="651" y="5934"/>
                  </a:cubicBezTo>
                  <a:cubicBezTo>
                    <a:pt x="811" y="5972"/>
                    <a:pt x="970" y="6022"/>
                    <a:pt x="1130" y="6063"/>
                  </a:cubicBezTo>
                  <a:cubicBezTo>
                    <a:pt x="1298" y="6105"/>
                    <a:pt x="1468" y="6147"/>
                    <a:pt x="1635" y="6194"/>
                  </a:cubicBezTo>
                  <a:lnTo>
                    <a:pt x="1635" y="6194"/>
                  </a:lnTo>
                  <a:cubicBezTo>
                    <a:pt x="1632" y="6193"/>
                    <a:pt x="1628" y="6192"/>
                    <a:pt x="1625" y="6191"/>
                  </a:cubicBezTo>
                  <a:lnTo>
                    <a:pt x="1625" y="6191"/>
                  </a:lnTo>
                  <a:cubicBezTo>
                    <a:pt x="1735" y="6223"/>
                    <a:pt x="1844" y="6256"/>
                    <a:pt x="1955" y="6291"/>
                  </a:cubicBezTo>
                  <a:cubicBezTo>
                    <a:pt x="2054" y="6323"/>
                    <a:pt x="2153" y="6356"/>
                    <a:pt x="2255" y="6384"/>
                  </a:cubicBezTo>
                  <a:cubicBezTo>
                    <a:pt x="2457" y="6441"/>
                    <a:pt x="2664" y="6482"/>
                    <a:pt x="2869" y="6540"/>
                  </a:cubicBezTo>
                  <a:lnTo>
                    <a:pt x="2868" y="6540"/>
                  </a:lnTo>
                  <a:lnTo>
                    <a:pt x="3347" y="6679"/>
                  </a:lnTo>
                  <a:cubicBezTo>
                    <a:pt x="3211" y="6843"/>
                    <a:pt x="3076" y="7006"/>
                    <a:pt x="2942" y="7171"/>
                  </a:cubicBezTo>
                  <a:cubicBezTo>
                    <a:pt x="2915" y="7206"/>
                    <a:pt x="2888" y="7240"/>
                    <a:pt x="2859" y="7273"/>
                  </a:cubicBezTo>
                  <a:cubicBezTo>
                    <a:pt x="2858" y="7275"/>
                    <a:pt x="2858" y="7276"/>
                    <a:pt x="2857" y="7277"/>
                  </a:cubicBezTo>
                  <a:cubicBezTo>
                    <a:pt x="2853" y="7281"/>
                    <a:pt x="2850" y="7285"/>
                    <a:pt x="2847" y="7290"/>
                  </a:cubicBezTo>
                  <a:cubicBezTo>
                    <a:pt x="2845" y="7291"/>
                    <a:pt x="2843" y="7293"/>
                    <a:pt x="2843" y="7296"/>
                  </a:cubicBezTo>
                  <a:cubicBezTo>
                    <a:pt x="2831" y="7308"/>
                    <a:pt x="2821" y="7322"/>
                    <a:pt x="2811" y="7335"/>
                  </a:cubicBezTo>
                  <a:cubicBezTo>
                    <a:pt x="2811" y="7333"/>
                    <a:pt x="2812" y="7333"/>
                    <a:pt x="2812" y="7332"/>
                  </a:cubicBezTo>
                  <a:lnTo>
                    <a:pt x="2812" y="7332"/>
                  </a:lnTo>
                  <a:cubicBezTo>
                    <a:pt x="2801" y="7347"/>
                    <a:pt x="2788" y="7359"/>
                    <a:pt x="2780" y="7374"/>
                  </a:cubicBezTo>
                  <a:cubicBezTo>
                    <a:pt x="2777" y="7378"/>
                    <a:pt x="2773" y="7380"/>
                    <a:pt x="2771" y="7384"/>
                  </a:cubicBezTo>
                  <a:cubicBezTo>
                    <a:pt x="2762" y="7394"/>
                    <a:pt x="2754" y="7405"/>
                    <a:pt x="2746" y="7416"/>
                  </a:cubicBezTo>
                  <a:cubicBezTo>
                    <a:pt x="2746" y="7418"/>
                    <a:pt x="2745" y="7418"/>
                    <a:pt x="2745" y="7418"/>
                  </a:cubicBezTo>
                  <a:cubicBezTo>
                    <a:pt x="2739" y="7426"/>
                    <a:pt x="2730" y="7436"/>
                    <a:pt x="2724" y="7444"/>
                  </a:cubicBezTo>
                  <a:cubicBezTo>
                    <a:pt x="2714" y="7454"/>
                    <a:pt x="2706" y="7467"/>
                    <a:pt x="2697" y="7477"/>
                  </a:cubicBezTo>
                  <a:cubicBezTo>
                    <a:pt x="2678" y="7498"/>
                    <a:pt x="2661" y="7523"/>
                    <a:pt x="2643" y="7544"/>
                  </a:cubicBezTo>
                  <a:lnTo>
                    <a:pt x="2534" y="7679"/>
                  </a:lnTo>
                  <a:cubicBezTo>
                    <a:pt x="2383" y="7872"/>
                    <a:pt x="2231" y="8064"/>
                    <a:pt x="2079" y="8256"/>
                  </a:cubicBezTo>
                  <a:cubicBezTo>
                    <a:pt x="1932" y="8443"/>
                    <a:pt x="1787" y="8633"/>
                    <a:pt x="1643" y="8823"/>
                  </a:cubicBezTo>
                  <a:cubicBezTo>
                    <a:pt x="1500" y="9010"/>
                    <a:pt x="1357" y="9196"/>
                    <a:pt x="1218" y="9387"/>
                  </a:cubicBezTo>
                  <a:cubicBezTo>
                    <a:pt x="1126" y="9516"/>
                    <a:pt x="1032" y="9644"/>
                    <a:pt x="936" y="9772"/>
                  </a:cubicBezTo>
                  <a:cubicBezTo>
                    <a:pt x="920" y="9794"/>
                    <a:pt x="907" y="9815"/>
                    <a:pt x="892" y="9838"/>
                  </a:cubicBezTo>
                  <a:cubicBezTo>
                    <a:pt x="827" y="9937"/>
                    <a:pt x="758" y="10034"/>
                    <a:pt x="690" y="10130"/>
                  </a:cubicBezTo>
                  <a:lnTo>
                    <a:pt x="690" y="10129"/>
                  </a:lnTo>
                  <a:cubicBezTo>
                    <a:pt x="655" y="10176"/>
                    <a:pt x="621" y="10222"/>
                    <a:pt x="585" y="10270"/>
                  </a:cubicBezTo>
                  <a:cubicBezTo>
                    <a:pt x="566" y="10298"/>
                    <a:pt x="546" y="10326"/>
                    <a:pt x="525" y="10355"/>
                  </a:cubicBezTo>
                  <a:cubicBezTo>
                    <a:pt x="525" y="10355"/>
                    <a:pt x="525" y="10354"/>
                    <a:pt x="525" y="10354"/>
                  </a:cubicBezTo>
                  <a:lnTo>
                    <a:pt x="525" y="10354"/>
                  </a:lnTo>
                  <a:cubicBezTo>
                    <a:pt x="519" y="10363"/>
                    <a:pt x="512" y="10372"/>
                    <a:pt x="505" y="10380"/>
                  </a:cubicBezTo>
                  <a:cubicBezTo>
                    <a:pt x="499" y="10390"/>
                    <a:pt x="492" y="10399"/>
                    <a:pt x="485" y="10409"/>
                  </a:cubicBezTo>
                  <a:cubicBezTo>
                    <a:pt x="437" y="10478"/>
                    <a:pt x="392" y="10545"/>
                    <a:pt x="346" y="10613"/>
                  </a:cubicBezTo>
                  <a:cubicBezTo>
                    <a:pt x="346" y="10614"/>
                    <a:pt x="345" y="10614"/>
                    <a:pt x="345" y="10615"/>
                  </a:cubicBezTo>
                  <a:cubicBezTo>
                    <a:pt x="334" y="10634"/>
                    <a:pt x="321" y="10650"/>
                    <a:pt x="310" y="10669"/>
                  </a:cubicBezTo>
                  <a:cubicBezTo>
                    <a:pt x="309" y="10670"/>
                    <a:pt x="309" y="10671"/>
                    <a:pt x="308" y="10672"/>
                  </a:cubicBezTo>
                  <a:cubicBezTo>
                    <a:pt x="309" y="10670"/>
                    <a:pt x="310" y="10666"/>
                    <a:pt x="311" y="10664"/>
                  </a:cubicBezTo>
                  <a:lnTo>
                    <a:pt x="311" y="10664"/>
                  </a:lnTo>
                  <a:cubicBezTo>
                    <a:pt x="263" y="10742"/>
                    <a:pt x="213" y="10821"/>
                    <a:pt x="165" y="10898"/>
                  </a:cubicBezTo>
                  <a:cubicBezTo>
                    <a:pt x="226" y="10856"/>
                    <a:pt x="290" y="10819"/>
                    <a:pt x="352" y="10778"/>
                  </a:cubicBezTo>
                  <a:cubicBezTo>
                    <a:pt x="392" y="10754"/>
                    <a:pt x="430" y="10727"/>
                    <a:pt x="470" y="10702"/>
                  </a:cubicBezTo>
                  <a:cubicBezTo>
                    <a:pt x="470" y="10702"/>
                    <a:pt x="471" y="10702"/>
                    <a:pt x="471" y="10701"/>
                  </a:cubicBezTo>
                  <a:lnTo>
                    <a:pt x="471" y="10701"/>
                  </a:lnTo>
                  <a:cubicBezTo>
                    <a:pt x="472" y="10701"/>
                    <a:pt x="473" y="10700"/>
                    <a:pt x="474" y="10700"/>
                  </a:cubicBezTo>
                  <a:cubicBezTo>
                    <a:pt x="491" y="10690"/>
                    <a:pt x="506" y="10679"/>
                    <a:pt x="523" y="10670"/>
                  </a:cubicBezTo>
                  <a:cubicBezTo>
                    <a:pt x="523" y="10669"/>
                    <a:pt x="525" y="10669"/>
                    <a:pt x="525" y="10667"/>
                  </a:cubicBezTo>
                  <a:cubicBezTo>
                    <a:pt x="633" y="10599"/>
                    <a:pt x="740" y="10531"/>
                    <a:pt x="847" y="10462"/>
                  </a:cubicBezTo>
                  <a:cubicBezTo>
                    <a:pt x="965" y="10388"/>
                    <a:pt x="1084" y="10321"/>
                    <a:pt x="1202" y="10249"/>
                  </a:cubicBezTo>
                  <a:cubicBezTo>
                    <a:pt x="1204" y="10248"/>
                    <a:pt x="1206" y="10247"/>
                    <a:pt x="1208" y="10246"/>
                  </a:cubicBezTo>
                  <a:cubicBezTo>
                    <a:pt x="1228" y="10233"/>
                    <a:pt x="1245" y="10222"/>
                    <a:pt x="1265" y="10211"/>
                  </a:cubicBezTo>
                  <a:cubicBezTo>
                    <a:pt x="1337" y="10156"/>
                    <a:pt x="1409" y="10101"/>
                    <a:pt x="1483" y="10047"/>
                  </a:cubicBezTo>
                  <a:cubicBezTo>
                    <a:pt x="1733" y="9867"/>
                    <a:pt x="1985" y="9688"/>
                    <a:pt x="2239" y="9514"/>
                  </a:cubicBezTo>
                  <a:cubicBezTo>
                    <a:pt x="2493" y="9341"/>
                    <a:pt x="2745" y="9167"/>
                    <a:pt x="2994" y="8988"/>
                  </a:cubicBezTo>
                  <a:lnTo>
                    <a:pt x="2994" y="8988"/>
                  </a:lnTo>
                  <a:cubicBezTo>
                    <a:pt x="2992" y="8989"/>
                    <a:pt x="2991" y="8991"/>
                    <a:pt x="2989" y="8992"/>
                  </a:cubicBezTo>
                  <a:cubicBezTo>
                    <a:pt x="3282" y="8781"/>
                    <a:pt x="3582" y="8579"/>
                    <a:pt x="3880" y="8375"/>
                  </a:cubicBezTo>
                  <a:cubicBezTo>
                    <a:pt x="4023" y="8276"/>
                    <a:pt x="4166" y="8178"/>
                    <a:pt x="4308" y="8077"/>
                  </a:cubicBezTo>
                  <a:cubicBezTo>
                    <a:pt x="4446" y="7981"/>
                    <a:pt x="4582" y="7878"/>
                    <a:pt x="4718" y="7779"/>
                  </a:cubicBezTo>
                  <a:cubicBezTo>
                    <a:pt x="4856" y="7682"/>
                    <a:pt x="4996" y="7588"/>
                    <a:pt x="5136" y="7498"/>
                  </a:cubicBezTo>
                  <a:cubicBezTo>
                    <a:pt x="5283" y="7404"/>
                    <a:pt x="5430" y="7308"/>
                    <a:pt x="5577" y="7213"/>
                  </a:cubicBezTo>
                  <a:cubicBezTo>
                    <a:pt x="5773" y="7084"/>
                    <a:pt x="5970" y="6957"/>
                    <a:pt x="6172" y="6836"/>
                  </a:cubicBezTo>
                  <a:cubicBezTo>
                    <a:pt x="6376" y="6712"/>
                    <a:pt x="6583" y="6592"/>
                    <a:pt x="6784" y="6461"/>
                  </a:cubicBezTo>
                  <a:cubicBezTo>
                    <a:pt x="6885" y="6396"/>
                    <a:pt x="6985" y="6325"/>
                    <a:pt x="7084" y="6255"/>
                  </a:cubicBezTo>
                  <a:cubicBezTo>
                    <a:pt x="7174" y="6192"/>
                    <a:pt x="7266" y="6133"/>
                    <a:pt x="7360" y="6076"/>
                  </a:cubicBezTo>
                  <a:cubicBezTo>
                    <a:pt x="7362" y="6074"/>
                    <a:pt x="7364" y="6073"/>
                    <a:pt x="7367" y="6072"/>
                  </a:cubicBezTo>
                  <a:cubicBezTo>
                    <a:pt x="7380" y="6061"/>
                    <a:pt x="7396" y="6052"/>
                    <a:pt x="7413" y="6040"/>
                  </a:cubicBezTo>
                  <a:cubicBezTo>
                    <a:pt x="7435" y="6025"/>
                    <a:pt x="7457" y="6009"/>
                    <a:pt x="7478" y="5995"/>
                  </a:cubicBezTo>
                  <a:lnTo>
                    <a:pt x="7481" y="5995"/>
                  </a:lnTo>
                  <a:cubicBezTo>
                    <a:pt x="7487" y="5990"/>
                    <a:pt x="7494" y="5985"/>
                    <a:pt x="7501" y="5979"/>
                  </a:cubicBezTo>
                  <a:cubicBezTo>
                    <a:pt x="7550" y="5944"/>
                    <a:pt x="7600" y="5911"/>
                    <a:pt x="7649" y="5877"/>
                  </a:cubicBezTo>
                  <a:cubicBezTo>
                    <a:pt x="7659" y="5871"/>
                    <a:pt x="7669" y="5863"/>
                    <a:pt x="7682" y="5856"/>
                  </a:cubicBezTo>
                  <a:cubicBezTo>
                    <a:pt x="7682" y="5855"/>
                    <a:pt x="7685" y="5850"/>
                    <a:pt x="7689" y="5847"/>
                  </a:cubicBezTo>
                  <a:cubicBezTo>
                    <a:pt x="7635" y="5825"/>
                    <a:pt x="7582" y="5801"/>
                    <a:pt x="7529" y="5780"/>
                  </a:cubicBezTo>
                  <a:cubicBezTo>
                    <a:pt x="7506" y="5773"/>
                    <a:pt x="7482" y="5764"/>
                    <a:pt x="7457" y="5755"/>
                  </a:cubicBezTo>
                  <a:cubicBezTo>
                    <a:pt x="7457" y="5755"/>
                    <a:pt x="7456" y="5755"/>
                    <a:pt x="7456" y="5757"/>
                  </a:cubicBezTo>
                  <a:cubicBezTo>
                    <a:pt x="7440" y="5751"/>
                    <a:pt x="7424" y="5744"/>
                    <a:pt x="7408" y="5739"/>
                  </a:cubicBezTo>
                  <a:cubicBezTo>
                    <a:pt x="7354" y="5721"/>
                    <a:pt x="7301" y="5705"/>
                    <a:pt x="7248" y="5682"/>
                  </a:cubicBezTo>
                  <a:cubicBezTo>
                    <a:pt x="7235" y="5677"/>
                    <a:pt x="7225" y="5670"/>
                    <a:pt x="7214" y="5660"/>
                  </a:cubicBezTo>
                  <a:cubicBezTo>
                    <a:pt x="7174" y="5645"/>
                    <a:pt x="7135" y="5633"/>
                    <a:pt x="7094" y="5619"/>
                  </a:cubicBezTo>
                  <a:cubicBezTo>
                    <a:pt x="6962" y="5578"/>
                    <a:pt x="6830" y="5542"/>
                    <a:pt x="6701" y="5500"/>
                  </a:cubicBezTo>
                  <a:cubicBezTo>
                    <a:pt x="6573" y="5458"/>
                    <a:pt x="6444" y="5421"/>
                    <a:pt x="6315" y="5383"/>
                  </a:cubicBezTo>
                  <a:lnTo>
                    <a:pt x="6315" y="5383"/>
                  </a:lnTo>
                  <a:cubicBezTo>
                    <a:pt x="6317" y="5384"/>
                    <a:pt x="6318" y="5384"/>
                    <a:pt x="6320" y="5385"/>
                  </a:cubicBezTo>
                  <a:lnTo>
                    <a:pt x="6320" y="5385"/>
                  </a:lnTo>
                  <a:cubicBezTo>
                    <a:pt x="6158" y="5337"/>
                    <a:pt x="5998" y="5279"/>
                    <a:pt x="5835" y="5235"/>
                  </a:cubicBezTo>
                  <a:cubicBezTo>
                    <a:pt x="5749" y="5212"/>
                    <a:pt x="5661" y="5192"/>
                    <a:pt x="5574" y="5169"/>
                  </a:cubicBezTo>
                  <a:cubicBezTo>
                    <a:pt x="5487" y="5146"/>
                    <a:pt x="5401" y="5120"/>
                    <a:pt x="5313" y="5096"/>
                  </a:cubicBezTo>
                  <a:lnTo>
                    <a:pt x="5314" y="5096"/>
                  </a:lnTo>
                  <a:cubicBezTo>
                    <a:pt x="5157" y="5048"/>
                    <a:pt x="5001" y="4997"/>
                    <a:pt x="4845" y="4953"/>
                  </a:cubicBezTo>
                  <a:cubicBezTo>
                    <a:pt x="4691" y="4907"/>
                    <a:pt x="4537" y="4865"/>
                    <a:pt x="4387" y="4821"/>
                  </a:cubicBezTo>
                  <a:lnTo>
                    <a:pt x="4387" y="4821"/>
                  </a:lnTo>
                  <a:cubicBezTo>
                    <a:pt x="4388" y="4823"/>
                    <a:pt x="4391" y="4823"/>
                    <a:pt x="4393" y="4824"/>
                  </a:cubicBezTo>
                  <a:cubicBezTo>
                    <a:pt x="4247" y="4780"/>
                    <a:pt x="4104" y="4732"/>
                    <a:pt x="3958" y="4686"/>
                  </a:cubicBezTo>
                  <a:lnTo>
                    <a:pt x="3916" y="4675"/>
                  </a:lnTo>
                  <a:cubicBezTo>
                    <a:pt x="3939" y="4643"/>
                    <a:pt x="3961" y="4609"/>
                    <a:pt x="3983" y="4577"/>
                  </a:cubicBezTo>
                  <a:cubicBezTo>
                    <a:pt x="4118" y="4383"/>
                    <a:pt x="4257" y="4192"/>
                    <a:pt x="4390" y="3998"/>
                  </a:cubicBezTo>
                  <a:cubicBezTo>
                    <a:pt x="4454" y="3903"/>
                    <a:pt x="4516" y="3809"/>
                    <a:pt x="4582" y="3716"/>
                  </a:cubicBezTo>
                  <a:cubicBezTo>
                    <a:pt x="4658" y="3609"/>
                    <a:pt x="4733" y="3504"/>
                    <a:pt x="4811" y="3397"/>
                  </a:cubicBezTo>
                  <a:cubicBezTo>
                    <a:pt x="4882" y="3301"/>
                    <a:pt x="4953" y="3204"/>
                    <a:pt x="5019" y="3106"/>
                  </a:cubicBezTo>
                  <a:cubicBezTo>
                    <a:pt x="5082" y="3010"/>
                    <a:pt x="5145" y="2915"/>
                    <a:pt x="5210" y="2823"/>
                  </a:cubicBezTo>
                  <a:cubicBezTo>
                    <a:pt x="5345" y="2626"/>
                    <a:pt x="5478" y="2426"/>
                    <a:pt x="5615" y="2229"/>
                  </a:cubicBezTo>
                  <a:cubicBezTo>
                    <a:pt x="5754" y="2030"/>
                    <a:pt x="5888" y="1827"/>
                    <a:pt x="6020" y="1622"/>
                  </a:cubicBezTo>
                  <a:cubicBezTo>
                    <a:pt x="6150" y="1419"/>
                    <a:pt x="6276" y="1214"/>
                    <a:pt x="6419" y="1018"/>
                  </a:cubicBezTo>
                  <a:cubicBezTo>
                    <a:pt x="6506" y="894"/>
                    <a:pt x="6599" y="774"/>
                    <a:pt x="6691" y="654"/>
                  </a:cubicBezTo>
                  <a:cubicBezTo>
                    <a:pt x="6713" y="624"/>
                    <a:pt x="6733" y="594"/>
                    <a:pt x="6755" y="564"/>
                  </a:cubicBezTo>
                  <a:lnTo>
                    <a:pt x="6756" y="564"/>
                  </a:lnTo>
                  <a:cubicBezTo>
                    <a:pt x="6856" y="414"/>
                    <a:pt x="6951" y="262"/>
                    <a:pt x="7049" y="113"/>
                  </a:cubicBezTo>
                  <a:cubicBezTo>
                    <a:pt x="7070" y="82"/>
                    <a:pt x="7088" y="51"/>
                    <a:pt x="7109" y="21"/>
                  </a:cubicBezTo>
                  <a:cubicBezTo>
                    <a:pt x="7110" y="18"/>
                    <a:pt x="7112" y="16"/>
                    <a:pt x="7114" y="12"/>
                  </a:cubicBezTo>
                  <a:cubicBezTo>
                    <a:pt x="7116" y="9"/>
                    <a:pt x="7120" y="4"/>
                    <a:pt x="7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34"/>
          <p:cNvSpPr/>
          <p:nvPr/>
        </p:nvSpPr>
        <p:spPr>
          <a:xfrm>
            <a:off x="5991947" y="329260"/>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3" name="Google Shape;783;p34"/>
          <p:cNvGrpSpPr/>
          <p:nvPr/>
        </p:nvGrpSpPr>
        <p:grpSpPr>
          <a:xfrm>
            <a:off x="3877575" y="439872"/>
            <a:ext cx="525431" cy="442085"/>
            <a:chOff x="4197900" y="914275"/>
            <a:chExt cx="147225" cy="123875"/>
          </a:xfrm>
        </p:grpSpPr>
        <p:sp>
          <p:nvSpPr>
            <p:cNvPr id="784" name="Google Shape;784;p34"/>
            <p:cNvSpPr/>
            <p:nvPr/>
          </p:nvSpPr>
          <p:spPr>
            <a:xfrm>
              <a:off x="4256950" y="918025"/>
              <a:ext cx="20925" cy="42625"/>
            </a:xfrm>
            <a:custGeom>
              <a:avLst/>
              <a:gdLst/>
              <a:ahLst/>
              <a:cxnLst/>
              <a:rect l="l" t="t" r="r" b="b"/>
              <a:pathLst>
                <a:path w="837" h="1705" extrusionOk="0">
                  <a:moveTo>
                    <a:pt x="553" y="1"/>
                  </a:moveTo>
                  <a:cubicBezTo>
                    <a:pt x="541" y="1"/>
                    <a:pt x="529" y="3"/>
                    <a:pt x="516" y="6"/>
                  </a:cubicBezTo>
                  <a:cubicBezTo>
                    <a:pt x="496" y="13"/>
                    <a:pt x="480" y="17"/>
                    <a:pt x="462" y="27"/>
                  </a:cubicBezTo>
                  <a:cubicBezTo>
                    <a:pt x="455" y="30"/>
                    <a:pt x="449" y="34"/>
                    <a:pt x="444" y="38"/>
                  </a:cubicBezTo>
                  <a:cubicBezTo>
                    <a:pt x="429" y="40"/>
                    <a:pt x="413" y="45"/>
                    <a:pt x="400" y="51"/>
                  </a:cubicBezTo>
                  <a:cubicBezTo>
                    <a:pt x="382" y="59"/>
                    <a:pt x="367" y="64"/>
                    <a:pt x="351" y="77"/>
                  </a:cubicBezTo>
                  <a:cubicBezTo>
                    <a:pt x="331" y="94"/>
                    <a:pt x="317" y="107"/>
                    <a:pt x="301" y="127"/>
                  </a:cubicBezTo>
                  <a:cubicBezTo>
                    <a:pt x="274" y="158"/>
                    <a:pt x="257" y="197"/>
                    <a:pt x="239" y="233"/>
                  </a:cubicBezTo>
                  <a:cubicBezTo>
                    <a:pt x="222" y="270"/>
                    <a:pt x="208" y="304"/>
                    <a:pt x="193" y="340"/>
                  </a:cubicBezTo>
                  <a:cubicBezTo>
                    <a:pt x="162" y="388"/>
                    <a:pt x="133" y="438"/>
                    <a:pt x="114" y="491"/>
                  </a:cubicBezTo>
                  <a:cubicBezTo>
                    <a:pt x="92" y="551"/>
                    <a:pt x="74" y="613"/>
                    <a:pt x="62" y="678"/>
                  </a:cubicBezTo>
                  <a:cubicBezTo>
                    <a:pt x="51" y="745"/>
                    <a:pt x="37" y="812"/>
                    <a:pt x="28" y="881"/>
                  </a:cubicBezTo>
                  <a:cubicBezTo>
                    <a:pt x="13" y="998"/>
                    <a:pt x="0" y="1113"/>
                    <a:pt x="4" y="1230"/>
                  </a:cubicBezTo>
                  <a:cubicBezTo>
                    <a:pt x="5" y="1297"/>
                    <a:pt x="16" y="1370"/>
                    <a:pt x="43" y="1432"/>
                  </a:cubicBezTo>
                  <a:cubicBezTo>
                    <a:pt x="58" y="1470"/>
                    <a:pt x="78" y="1509"/>
                    <a:pt x="109" y="1539"/>
                  </a:cubicBezTo>
                  <a:cubicBezTo>
                    <a:pt x="116" y="1545"/>
                    <a:pt x="125" y="1551"/>
                    <a:pt x="134" y="1557"/>
                  </a:cubicBezTo>
                  <a:cubicBezTo>
                    <a:pt x="141" y="1572"/>
                    <a:pt x="149" y="1586"/>
                    <a:pt x="156" y="1599"/>
                  </a:cubicBezTo>
                  <a:cubicBezTo>
                    <a:pt x="165" y="1613"/>
                    <a:pt x="175" y="1627"/>
                    <a:pt x="186" y="1639"/>
                  </a:cubicBezTo>
                  <a:cubicBezTo>
                    <a:pt x="197" y="1653"/>
                    <a:pt x="214" y="1664"/>
                    <a:pt x="229" y="1673"/>
                  </a:cubicBezTo>
                  <a:cubicBezTo>
                    <a:pt x="257" y="1690"/>
                    <a:pt x="293" y="1704"/>
                    <a:pt x="326" y="1704"/>
                  </a:cubicBezTo>
                  <a:cubicBezTo>
                    <a:pt x="327" y="1704"/>
                    <a:pt x="328" y="1704"/>
                    <a:pt x="329" y="1704"/>
                  </a:cubicBezTo>
                  <a:lnTo>
                    <a:pt x="350" y="1704"/>
                  </a:lnTo>
                  <a:cubicBezTo>
                    <a:pt x="361" y="1704"/>
                    <a:pt x="372" y="1702"/>
                    <a:pt x="382" y="1701"/>
                  </a:cubicBezTo>
                  <a:cubicBezTo>
                    <a:pt x="400" y="1697"/>
                    <a:pt x="418" y="1691"/>
                    <a:pt x="436" y="1684"/>
                  </a:cubicBezTo>
                  <a:cubicBezTo>
                    <a:pt x="456" y="1678"/>
                    <a:pt x="476" y="1664"/>
                    <a:pt x="495" y="1653"/>
                  </a:cubicBezTo>
                  <a:cubicBezTo>
                    <a:pt x="528" y="1634"/>
                    <a:pt x="562" y="1594"/>
                    <a:pt x="579" y="1561"/>
                  </a:cubicBezTo>
                  <a:cubicBezTo>
                    <a:pt x="593" y="1536"/>
                    <a:pt x="605" y="1510"/>
                    <a:pt x="614" y="1484"/>
                  </a:cubicBezTo>
                  <a:cubicBezTo>
                    <a:pt x="626" y="1473"/>
                    <a:pt x="636" y="1459"/>
                    <a:pt x="645" y="1448"/>
                  </a:cubicBezTo>
                  <a:cubicBezTo>
                    <a:pt x="681" y="1402"/>
                    <a:pt x="712" y="1354"/>
                    <a:pt x="734" y="1302"/>
                  </a:cubicBezTo>
                  <a:cubicBezTo>
                    <a:pt x="789" y="1168"/>
                    <a:pt x="821" y="1025"/>
                    <a:pt x="828" y="882"/>
                  </a:cubicBezTo>
                  <a:cubicBezTo>
                    <a:pt x="836" y="755"/>
                    <a:pt x="832" y="624"/>
                    <a:pt x="810" y="499"/>
                  </a:cubicBezTo>
                  <a:cubicBezTo>
                    <a:pt x="811" y="489"/>
                    <a:pt x="811" y="480"/>
                    <a:pt x="810" y="471"/>
                  </a:cubicBezTo>
                  <a:cubicBezTo>
                    <a:pt x="805" y="395"/>
                    <a:pt x="800" y="320"/>
                    <a:pt x="780" y="246"/>
                  </a:cubicBezTo>
                  <a:cubicBezTo>
                    <a:pt x="771" y="208"/>
                    <a:pt x="763" y="168"/>
                    <a:pt x="745" y="134"/>
                  </a:cubicBezTo>
                  <a:cubicBezTo>
                    <a:pt x="729" y="99"/>
                    <a:pt x="702" y="67"/>
                    <a:pt x="671" y="45"/>
                  </a:cubicBezTo>
                  <a:cubicBezTo>
                    <a:pt x="655" y="33"/>
                    <a:pt x="636" y="22"/>
                    <a:pt x="616" y="14"/>
                  </a:cubicBezTo>
                  <a:cubicBezTo>
                    <a:pt x="604" y="9"/>
                    <a:pt x="590" y="6"/>
                    <a:pt x="575" y="3"/>
                  </a:cubicBezTo>
                  <a:cubicBezTo>
                    <a:pt x="568" y="1"/>
                    <a:pt x="560" y="1"/>
                    <a:pt x="5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4201350" y="962450"/>
              <a:ext cx="36125" cy="21075"/>
            </a:xfrm>
            <a:custGeom>
              <a:avLst/>
              <a:gdLst/>
              <a:ahLst/>
              <a:cxnLst/>
              <a:rect l="l" t="t" r="r" b="b"/>
              <a:pathLst>
                <a:path w="1445" h="843" extrusionOk="0">
                  <a:moveTo>
                    <a:pt x="409" y="1"/>
                  </a:moveTo>
                  <a:cubicBezTo>
                    <a:pt x="386" y="1"/>
                    <a:pt x="363" y="2"/>
                    <a:pt x="341" y="6"/>
                  </a:cubicBezTo>
                  <a:cubicBezTo>
                    <a:pt x="291" y="16"/>
                    <a:pt x="248" y="46"/>
                    <a:pt x="209" y="74"/>
                  </a:cubicBezTo>
                  <a:cubicBezTo>
                    <a:pt x="170" y="104"/>
                    <a:pt x="131" y="141"/>
                    <a:pt x="104" y="181"/>
                  </a:cubicBezTo>
                  <a:cubicBezTo>
                    <a:pt x="69" y="231"/>
                    <a:pt x="36" y="283"/>
                    <a:pt x="20" y="342"/>
                  </a:cubicBezTo>
                  <a:cubicBezTo>
                    <a:pt x="3" y="397"/>
                    <a:pt x="0" y="448"/>
                    <a:pt x="2" y="504"/>
                  </a:cubicBezTo>
                  <a:cubicBezTo>
                    <a:pt x="4" y="525"/>
                    <a:pt x="8" y="544"/>
                    <a:pt x="13" y="566"/>
                  </a:cubicBezTo>
                  <a:cubicBezTo>
                    <a:pt x="20" y="589"/>
                    <a:pt x="26" y="614"/>
                    <a:pt x="37" y="638"/>
                  </a:cubicBezTo>
                  <a:cubicBezTo>
                    <a:pt x="49" y="662"/>
                    <a:pt x="59" y="679"/>
                    <a:pt x="75" y="701"/>
                  </a:cubicBezTo>
                  <a:cubicBezTo>
                    <a:pt x="86" y="718"/>
                    <a:pt x="100" y="729"/>
                    <a:pt x="115" y="743"/>
                  </a:cubicBezTo>
                  <a:cubicBezTo>
                    <a:pt x="154" y="783"/>
                    <a:pt x="208" y="805"/>
                    <a:pt x="258" y="822"/>
                  </a:cubicBezTo>
                  <a:cubicBezTo>
                    <a:pt x="299" y="836"/>
                    <a:pt x="345" y="843"/>
                    <a:pt x="388" y="843"/>
                  </a:cubicBezTo>
                  <a:cubicBezTo>
                    <a:pt x="393" y="843"/>
                    <a:pt x="399" y="843"/>
                    <a:pt x="404" y="842"/>
                  </a:cubicBezTo>
                  <a:lnTo>
                    <a:pt x="418" y="842"/>
                  </a:lnTo>
                  <a:cubicBezTo>
                    <a:pt x="480" y="839"/>
                    <a:pt x="542" y="832"/>
                    <a:pt x="600" y="811"/>
                  </a:cubicBezTo>
                  <a:cubicBezTo>
                    <a:pt x="647" y="795"/>
                    <a:pt x="696" y="777"/>
                    <a:pt x="740" y="754"/>
                  </a:cubicBezTo>
                  <a:cubicBezTo>
                    <a:pt x="743" y="754"/>
                    <a:pt x="744" y="755"/>
                    <a:pt x="748" y="755"/>
                  </a:cubicBezTo>
                  <a:cubicBezTo>
                    <a:pt x="772" y="758"/>
                    <a:pt x="796" y="760"/>
                    <a:pt x="820" y="760"/>
                  </a:cubicBezTo>
                  <a:cubicBezTo>
                    <a:pt x="848" y="760"/>
                    <a:pt x="877" y="758"/>
                    <a:pt x="905" y="753"/>
                  </a:cubicBezTo>
                  <a:cubicBezTo>
                    <a:pt x="932" y="759"/>
                    <a:pt x="958" y="764"/>
                    <a:pt x="985" y="764"/>
                  </a:cubicBezTo>
                  <a:cubicBezTo>
                    <a:pt x="995" y="764"/>
                    <a:pt x="1005" y="763"/>
                    <a:pt x="1015" y="762"/>
                  </a:cubicBezTo>
                  <a:cubicBezTo>
                    <a:pt x="1051" y="758"/>
                    <a:pt x="1089" y="755"/>
                    <a:pt x="1123" y="742"/>
                  </a:cubicBezTo>
                  <a:cubicBezTo>
                    <a:pt x="1156" y="732"/>
                    <a:pt x="1182" y="722"/>
                    <a:pt x="1214" y="706"/>
                  </a:cubicBezTo>
                  <a:cubicBezTo>
                    <a:pt x="1235" y="696"/>
                    <a:pt x="1256" y="685"/>
                    <a:pt x="1276" y="670"/>
                  </a:cubicBezTo>
                  <a:cubicBezTo>
                    <a:pt x="1297" y="661"/>
                    <a:pt x="1317" y="649"/>
                    <a:pt x="1334" y="636"/>
                  </a:cubicBezTo>
                  <a:cubicBezTo>
                    <a:pt x="1353" y="621"/>
                    <a:pt x="1366" y="608"/>
                    <a:pt x="1381" y="589"/>
                  </a:cubicBezTo>
                  <a:cubicBezTo>
                    <a:pt x="1394" y="574"/>
                    <a:pt x="1401" y="559"/>
                    <a:pt x="1410" y="543"/>
                  </a:cubicBezTo>
                  <a:cubicBezTo>
                    <a:pt x="1421" y="521"/>
                    <a:pt x="1426" y="497"/>
                    <a:pt x="1427" y="473"/>
                  </a:cubicBezTo>
                  <a:cubicBezTo>
                    <a:pt x="1433" y="454"/>
                    <a:pt x="1436" y="439"/>
                    <a:pt x="1441" y="413"/>
                  </a:cubicBezTo>
                  <a:cubicBezTo>
                    <a:pt x="1444" y="389"/>
                    <a:pt x="1442" y="373"/>
                    <a:pt x="1440" y="350"/>
                  </a:cubicBezTo>
                  <a:cubicBezTo>
                    <a:pt x="1437" y="315"/>
                    <a:pt x="1424" y="284"/>
                    <a:pt x="1405" y="258"/>
                  </a:cubicBezTo>
                  <a:cubicBezTo>
                    <a:pt x="1400" y="235"/>
                    <a:pt x="1393" y="212"/>
                    <a:pt x="1383" y="192"/>
                  </a:cubicBezTo>
                  <a:cubicBezTo>
                    <a:pt x="1365" y="155"/>
                    <a:pt x="1339" y="123"/>
                    <a:pt x="1306" y="98"/>
                  </a:cubicBezTo>
                  <a:cubicBezTo>
                    <a:pt x="1287" y="86"/>
                    <a:pt x="1268" y="73"/>
                    <a:pt x="1249" y="66"/>
                  </a:cubicBezTo>
                  <a:cubicBezTo>
                    <a:pt x="1229" y="60"/>
                    <a:pt x="1208" y="51"/>
                    <a:pt x="1187" y="49"/>
                  </a:cubicBezTo>
                  <a:cubicBezTo>
                    <a:pt x="1172" y="48"/>
                    <a:pt x="1157" y="48"/>
                    <a:pt x="1142" y="47"/>
                  </a:cubicBezTo>
                  <a:cubicBezTo>
                    <a:pt x="1126" y="49"/>
                    <a:pt x="1111" y="51"/>
                    <a:pt x="1096" y="52"/>
                  </a:cubicBezTo>
                  <a:cubicBezTo>
                    <a:pt x="1071" y="56"/>
                    <a:pt x="1047" y="66"/>
                    <a:pt x="1022" y="76"/>
                  </a:cubicBezTo>
                  <a:cubicBezTo>
                    <a:pt x="1007" y="81"/>
                    <a:pt x="992" y="88"/>
                    <a:pt x="980" y="96"/>
                  </a:cubicBezTo>
                  <a:cubicBezTo>
                    <a:pt x="969" y="93"/>
                    <a:pt x="959" y="92"/>
                    <a:pt x="949" y="89"/>
                  </a:cubicBezTo>
                  <a:cubicBezTo>
                    <a:pt x="934" y="88"/>
                    <a:pt x="917" y="87"/>
                    <a:pt x="901" y="87"/>
                  </a:cubicBezTo>
                  <a:cubicBezTo>
                    <a:pt x="895" y="87"/>
                    <a:pt x="889" y="87"/>
                    <a:pt x="883" y="87"/>
                  </a:cubicBezTo>
                  <a:cubicBezTo>
                    <a:pt x="867" y="78"/>
                    <a:pt x="852" y="70"/>
                    <a:pt x="835" y="63"/>
                  </a:cubicBezTo>
                  <a:cubicBezTo>
                    <a:pt x="807" y="53"/>
                    <a:pt x="781" y="40"/>
                    <a:pt x="753" y="34"/>
                  </a:cubicBezTo>
                  <a:cubicBezTo>
                    <a:pt x="714" y="25"/>
                    <a:pt x="694" y="22"/>
                    <a:pt x="657" y="22"/>
                  </a:cubicBezTo>
                  <a:cubicBezTo>
                    <a:pt x="642" y="22"/>
                    <a:pt x="630" y="22"/>
                    <a:pt x="615" y="23"/>
                  </a:cubicBezTo>
                  <a:cubicBezTo>
                    <a:pt x="583" y="16"/>
                    <a:pt x="551" y="11"/>
                    <a:pt x="518" y="9"/>
                  </a:cubicBezTo>
                  <a:cubicBezTo>
                    <a:pt x="483" y="5"/>
                    <a:pt x="446"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4"/>
            <p:cNvSpPr/>
            <p:nvPr/>
          </p:nvSpPr>
          <p:spPr>
            <a:xfrm>
              <a:off x="4257825" y="992750"/>
              <a:ext cx="18925" cy="40775"/>
            </a:xfrm>
            <a:custGeom>
              <a:avLst/>
              <a:gdLst/>
              <a:ahLst/>
              <a:cxnLst/>
              <a:rect l="l" t="t" r="r" b="b"/>
              <a:pathLst>
                <a:path w="757" h="1631" extrusionOk="0">
                  <a:moveTo>
                    <a:pt x="379" y="0"/>
                  </a:moveTo>
                  <a:cubicBezTo>
                    <a:pt x="318" y="0"/>
                    <a:pt x="258" y="29"/>
                    <a:pt x="223" y="79"/>
                  </a:cubicBezTo>
                  <a:cubicBezTo>
                    <a:pt x="194" y="120"/>
                    <a:pt x="176" y="162"/>
                    <a:pt x="158" y="208"/>
                  </a:cubicBezTo>
                  <a:cubicBezTo>
                    <a:pt x="135" y="273"/>
                    <a:pt x="114" y="338"/>
                    <a:pt x="100" y="408"/>
                  </a:cubicBezTo>
                  <a:cubicBezTo>
                    <a:pt x="74" y="542"/>
                    <a:pt x="53" y="678"/>
                    <a:pt x="48" y="814"/>
                  </a:cubicBezTo>
                  <a:cubicBezTo>
                    <a:pt x="31" y="882"/>
                    <a:pt x="18" y="951"/>
                    <a:pt x="11" y="1023"/>
                  </a:cubicBezTo>
                  <a:cubicBezTo>
                    <a:pt x="1" y="1093"/>
                    <a:pt x="0" y="1159"/>
                    <a:pt x="7" y="1230"/>
                  </a:cubicBezTo>
                  <a:cubicBezTo>
                    <a:pt x="11" y="1282"/>
                    <a:pt x="27" y="1329"/>
                    <a:pt x="48" y="1378"/>
                  </a:cubicBezTo>
                  <a:cubicBezTo>
                    <a:pt x="81" y="1456"/>
                    <a:pt x="160" y="1520"/>
                    <a:pt x="245" y="1540"/>
                  </a:cubicBezTo>
                  <a:cubicBezTo>
                    <a:pt x="256" y="1555"/>
                    <a:pt x="269" y="1570"/>
                    <a:pt x="281" y="1583"/>
                  </a:cubicBezTo>
                  <a:cubicBezTo>
                    <a:pt x="310" y="1609"/>
                    <a:pt x="339" y="1620"/>
                    <a:pt x="375" y="1627"/>
                  </a:cubicBezTo>
                  <a:cubicBezTo>
                    <a:pt x="385" y="1628"/>
                    <a:pt x="395" y="1630"/>
                    <a:pt x="405" y="1630"/>
                  </a:cubicBezTo>
                  <a:lnTo>
                    <a:pt x="418" y="1630"/>
                  </a:lnTo>
                  <a:cubicBezTo>
                    <a:pt x="431" y="1630"/>
                    <a:pt x="442" y="1627"/>
                    <a:pt x="455" y="1622"/>
                  </a:cubicBezTo>
                  <a:cubicBezTo>
                    <a:pt x="466" y="1620"/>
                    <a:pt x="476" y="1617"/>
                    <a:pt x="484" y="1614"/>
                  </a:cubicBezTo>
                  <a:cubicBezTo>
                    <a:pt x="505" y="1606"/>
                    <a:pt x="524" y="1594"/>
                    <a:pt x="539" y="1580"/>
                  </a:cubicBezTo>
                  <a:cubicBezTo>
                    <a:pt x="562" y="1562"/>
                    <a:pt x="584" y="1538"/>
                    <a:pt x="600" y="1513"/>
                  </a:cubicBezTo>
                  <a:cubicBezTo>
                    <a:pt x="621" y="1481"/>
                    <a:pt x="637" y="1447"/>
                    <a:pt x="653" y="1413"/>
                  </a:cubicBezTo>
                  <a:cubicBezTo>
                    <a:pt x="658" y="1399"/>
                    <a:pt x="664" y="1387"/>
                    <a:pt x="668" y="1373"/>
                  </a:cubicBezTo>
                  <a:cubicBezTo>
                    <a:pt x="672" y="1363"/>
                    <a:pt x="674" y="1352"/>
                    <a:pt x="678" y="1341"/>
                  </a:cubicBezTo>
                  <a:cubicBezTo>
                    <a:pt x="679" y="1337"/>
                    <a:pt x="681" y="1332"/>
                    <a:pt x="683" y="1328"/>
                  </a:cubicBezTo>
                  <a:cubicBezTo>
                    <a:pt x="698" y="1275"/>
                    <a:pt x="711" y="1223"/>
                    <a:pt x="723" y="1168"/>
                  </a:cubicBezTo>
                  <a:cubicBezTo>
                    <a:pt x="744" y="1032"/>
                    <a:pt x="757" y="892"/>
                    <a:pt x="750" y="751"/>
                  </a:cubicBezTo>
                  <a:cubicBezTo>
                    <a:pt x="749" y="725"/>
                    <a:pt x="745" y="700"/>
                    <a:pt x="743" y="674"/>
                  </a:cubicBezTo>
                  <a:cubicBezTo>
                    <a:pt x="737" y="609"/>
                    <a:pt x="730" y="543"/>
                    <a:pt x="718" y="480"/>
                  </a:cubicBezTo>
                  <a:cubicBezTo>
                    <a:pt x="719" y="418"/>
                    <a:pt x="720" y="355"/>
                    <a:pt x="715" y="293"/>
                  </a:cubicBezTo>
                  <a:cubicBezTo>
                    <a:pt x="710" y="244"/>
                    <a:pt x="707" y="198"/>
                    <a:pt x="685" y="153"/>
                  </a:cubicBezTo>
                  <a:cubicBezTo>
                    <a:pt x="658" y="97"/>
                    <a:pt x="591" y="46"/>
                    <a:pt x="526" y="46"/>
                  </a:cubicBezTo>
                  <a:cubicBezTo>
                    <a:pt x="523" y="46"/>
                    <a:pt x="521" y="46"/>
                    <a:pt x="518" y="46"/>
                  </a:cubicBezTo>
                  <a:cubicBezTo>
                    <a:pt x="509" y="46"/>
                    <a:pt x="501" y="47"/>
                    <a:pt x="492" y="49"/>
                  </a:cubicBezTo>
                  <a:cubicBezTo>
                    <a:pt x="473" y="28"/>
                    <a:pt x="450" y="11"/>
                    <a:pt x="421" y="5"/>
                  </a:cubicBezTo>
                  <a:cubicBezTo>
                    <a:pt x="407" y="2"/>
                    <a:pt x="393"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4"/>
            <p:cNvSpPr/>
            <p:nvPr/>
          </p:nvSpPr>
          <p:spPr>
            <a:xfrm>
              <a:off x="4301800" y="965925"/>
              <a:ext cx="40350" cy="20400"/>
            </a:xfrm>
            <a:custGeom>
              <a:avLst/>
              <a:gdLst/>
              <a:ahLst/>
              <a:cxnLst/>
              <a:rect l="l" t="t" r="r" b="b"/>
              <a:pathLst>
                <a:path w="1614" h="816" extrusionOk="0">
                  <a:moveTo>
                    <a:pt x="714" y="1"/>
                  </a:moveTo>
                  <a:cubicBezTo>
                    <a:pt x="574" y="1"/>
                    <a:pt x="426" y="27"/>
                    <a:pt x="298" y="89"/>
                  </a:cubicBezTo>
                  <a:cubicBezTo>
                    <a:pt x="248" y="113"/>
                    <a:pt x="195" y="139"/>
                    <a:pt x="152" y="173"/>
                  </a:cubicBezTo>
                  <a:cubicBezTo>
                    <a:pt x="112" y="206"/>
                    <a:pt x="77" y="240"/>
                    <a:pt x="48" y="280"/>
                  </a:cubicBezTo>
                  <a:cubicBezTo>
                    <a:pt x="20" y="321"/>
                    <a:pt x="10" y="368"/>
                    <a:pt x="6" y="417"/>
                  </a:cubicBezTo>
                  <a:cubicBezTo>
                    <a:pt x="3" y="435"/>
                    <a:pt x="4" y="459"/>
                    <a:pt x="8" y="481"/>
                  </a:cubicBezTo>
                  <a:cubicBezTo>
                    <a:pt x="1" y="560"/>
                    <a:pt x="13" y="645"/>
                    <a:pt x="74" y="702"/>
                  </a:cubicBezTo>
                  <a:cubicBezTo>
                    <a:pt x="97" y="724"/>
                    <a:pt x="122" y="748"/>
                    <a:pt x="152" y="764"/>
                  </a:cubicBezTo>
                  <a:cubicBezTo>
                    <a:pt x="177" y="778"/>
                    <a:pt x="198" y="786"/>
                    <a:pt x="225" y="795"/>
                  </a:cubicBezTo>
                  <a:cubicBezTo>
                    <a:pt x="266" y="810"/>
                    <a:pt x="312" y="815"/>
                    <a:pt x="356" y="815"/>
                  </a:cubicBezTo>
                  <a:cubicBezTo>
                    <a:pt x="360" y="815"/>
                    <a:pt x="365" y="815"/>
                    <a:pt x="369" y="815"/>
                  </a:cubicBezTo>
                  <a:lnTo>
                    <a:pt x="395" y="815"/>
                  </a:lnTo>
                  <a:cubicBezTo>
                    <a:pt x="482" y="812"/>
                    <a:pt x="566" y="798"/>
                    <a:pt x="651" y="773"/>
                  </a:cubicBezTo>
                  <a:cubicBezTo>
                    <a:pt x="695" y="766"/>
                    <a:pt x="741" y="760"/>
                    <a:pt x="786" y="749"/>
                  </a:cubicBezTo>
                  <a:lnTo>
                    <a:pt x="803" y="749"/>
                  </a:lnTo>
                  <a:cubicBezTo>
                    <a:pt x="859" y="748"/>
                    <a:pt x="915" y="741"/>
                    <a:pt x="967" y="724"/>
                  </a:cubicBezTo>
                  <a:cubicBezTo>
                    <a:pt x="968" y="724"/>
                    <a:pt x="968" y="724"/>
                    <a:pt x="969" y="723"/>
                  </a:cubicBezTo>
                  <a:cubicBezTo>
                    <a:pt x="1030" y="723"/>
                    <a:pt x="1090" y="718"/>
                    <a:pt x="1147" y="702"/>
                  </a:cubicBezTo>
                  <a:cubicBezTo>
                    <a:pt x="1188" y="692"/>
                    <a:pt x="1227" y="683"/>
                    <a:pt x="1266" y="667"/>
                  </a:cubicBezTo>
                  <a:cubicBezTo>
                    <a:pt x="1304" y="654"/>
                    <a:pt x="1343" y="637"/>
                    <a:pt x="1381" y="623"/>
                  </a:cubicBezTo>
                  <a:cubicBezTo>
                    <a:pt x="1473" y="586"/>
                    <a:pt x="1556" y="520"/>
                    <a:pt x="1592" y="424"/>
                  </a:cubicBezTo>
                  <a:cubicBezTo>
                    <a:pt x="1614" y="356"/>
                    <a:pt x="1602" y="270"/>
                    <a:pt x="1551" y="212"/>
                  </a:cubicBezTo>
                  <a:cubicBezTo>
                    <a:pt x="1491" y="140"/>
                    <a:pt x="1386" y="108"/>
                    <a:pt x="1295" y="108"/>
                  </a:cubicBezTo>
                  <a:cubicBezTo>
                    <a:pt x="1289" y="108"/>
                    <a:pt x="1284" y="108"/>
                    <a:pt x="1279" y="108"/>
                  </a:cubicBezTo>
                  <a:cubicBezTo>
                    <a:pt x="1256" y="109"/>
                    <a:pt x="1234" y="110"/>
                    <a:pt x="1211" y="112"/>
                  </a:cubicBezTo>
                  <a:cubicBezTo>
                    <a:pt x="1185" y="109"/>
                    <a:pt x="1157" y="107"/>
                    <a:pt x="1128" y="107"/>
                  </a:cubicBezTo>
                  <a:cubicBezTo>
                    <a:pt x="1117" y="98"/>
                    <a:pt x="1105" y="88"/>
                    <a:pt x="1093" y="81"/>
                  </a:cubicBezTo>
                  <a:cubicBezTo>
                    <a:pt x="1058" y="56"/>
                    <a:pt x="1012" y="36"/>
                    <a:pt x="970" y="31"/>
                  </a:cubicBezTo>
                  <a:cubicBezTo>
                    <a:pt x="948" y="27"/>
                    <a:pt x="927" y="26"/>
                    <a:pt x="905" y="26"/>
                  </a:cubicBezTo>
                  <a:cubicBezTo>
                    <a:pt x="843" y="10"/>
                    <a:pt x="778" y="1"/>
                    <a:pt x="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4"/>
            <p:cNvSpPr/>
            <p:nvPr/>
          </p:nvSpPr>
          <p:spPr>
            <a:xfrm>
              <a:off x="4258800" y="918300"/>
              <a:ext cx="18575" cy="21800"/>
            </a:xfrm>
            <a:custGeom>
              <a:avLst/>
              <a:gdLst/>
              <a:ahLst/>
              <a:cxnLst/>
              <a:rect l="l" t="t" r="r" b="b"/>
              <a:pathLst>
                <a:path w="743" h="872" extrusionOk="0">
                  <a:moveTo>
                    <a:pt x="418" y="1"/>
                  </a:moveTo>
                  <a:cubicBezTo>
                    <a:pt x="387" y="1"/>
                    <a:pt x="355" y="6"/>
                    <a:pt x="325" y="18"/>
                  </a:cubicBezTo>
                  <a:cubicBezTo>
                    <a:pt x="305" y="26"/>
                    <a:pt x="285" y="34"/>
                    <a:pt x="268" y="44"/>
                  </a:cubicBezTo>
                  <a:cubicBezTo>
                    <a:pt x="241" y="54"/>
                    <a:pt x="216" y="69"/>
                    <a:pt x="195" y="87"/>
                  </a:cubicBezTo>
                  <a:cubicBezTo>
                    <a:pt x="155" y="121"/>
                    <a:pt x="122" y="161"/>
                    <a:pt x="95" y="203"/>
                  </a:cubicBezTo>
                  <a:cubicBezTo>
                    <a:pt x="83" y="216"/>
                    <a:pt x="73" y="229"/>
                    <a:pt x="66" y="243"/>
                  </a:cubicBezTo>
                  <a:cubicBezTo>
                    <a:pt x="49" y="270"/>
                    <a:pt x="38" y="292"/>
                    <a:pt x="25" y="320"/>
                  </a:cubicBezTo>
                  <a:cubicBezTo>
                    <a:pt x="4" y="367"/>
                    <a:pt x="2" y="421"/>
                    <a:pt x="1" y="471"/>
                  </a:cubicBezTo>
                  <a:cubicBezTo>
                    <a:pt x="1" y="488"/>
                    <a:pt x="4" y="504"/>
                    <a:pt x="7" y="521"/>
                  </a:cubicBezTo>
                  <a:lnTo>
                    <a:pt x="7" y="531"/>
                  </a:lnTo>
                  <a:cubicBezTo>
                    <a:pt x="9" y="585"/>
                    <a:pt x="26" y="634"/>
                    <a:pt x="49" y="682"/>
                  </a:cubicBezTo>
                  <a:cubicBezTo>
                    <a:pt x="71" y="729"/>
                    <a:pt x="110" y="774"/>
                    <a:pt x="153" y="804"/>
                  </a:cubicBezTo>
                  <a:cubicBezTo>
                    <a:pt x="194" y="833"/>
                    <a:pt x="237" y="851"/>
                    <a:pt x="284" y="863"/>
                  </a:cubicBezTo>
                  <a:cubicBezTo>
                    <a:pt x="309" y="870"/>
                    <a:pt x="334" y="872"/>
                    <a:pt x="360" y="872"/>
                  </a:cubicBezTo>
                  <a:cubicBezTo>
                    <a:pt x="384" y="870"/>
                    <a:pt x="410" y="867"/>
                    <a:pt x="434" y="863"/>
                  </a:cubicBezTo>
                  <a:cubicBezTo>
                    <a:pt x="484" y="854"/>
                    <a:pt x="528" y="830"/>
                    <a:pt x="569" y="802"/>
                  </a:cubicBezTo>
                  <a:cubicBezTo>
                    <a:pt x="680" y="730"/>
                    <a:pt x="738" y="595"/>
                    <a:pt x="736" y="462"/>
                  </a:cubicBezTo>
                  <a:cubicBezTo>
                    <a:pt x="743" y="404"/>
                    <a:pt x="740" y="347"/>
                    <a:pt x="731" y="290"/>
                  </a:cubicBezTo>
                  <a:cubicBezTo>
                    <a:pt x="722" y="230"/>
                    <a:pt x="695" y="176"/>
                    <a:pt x="661" y="126"/>
                  </a:cubicBezTo>
                  <a:cubicBezTo>
                    <a:pt x="640" y="94"/>
                    <a:pt x="607" y="64"/>
                    <a:pt x="574" y="44"/>
                  </a:cubicBezTo>
                  <a:cubicBezTo>
                    <a:pt x="527" y="17"/>
                    <a:pt x="473" y="1"/>
                    <a:pt x="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4"/>
            <p:cNvSpPr/>
            <p:nvPr/>
          </p:nvSpPr>
          <p:spPr>
            <a:xfrm>
              <a:off x="4201775" y="962075"/>
              <a:ext cx="22675" cy="18875"/>
            </a:xfrm>
            <a:custGeom>
              <a:avLst/>
              <a:gdLst/>
              <a:ahLst/>
              <a:cxnLst/>
              <a:rect l="l" t="t" r="r" b="b"/>
              <a:pathLst>
                <a:path w="907" h="755" extrusionOk="0">
                  <a:moveTo>
                    <a:pt x="476" y="1"/>
                  </a:moveTo>
                  <a:cubicBezTo>
                    <a:pt x="470" y="1"/>
                    <a:pt x="464" y="1"/>
                    <a:pt x="458" y="1"/>
                  </a:cubicBezTo>
                  <a:cubicBezTo>
                    <a:pt x="457" y="1"/>
                    <a:pt x="455" y="1"/>
                    <a:pt x="454" y="1"/>
                  </a:cubicBezTo>
                  <a:cubicBezTo>
                    <a:pt x="416" y="1"/>
                    <a:pt x="370" y="15"/>
                    <a:pt x="336" y="33"/>
                  </a:cubicBezTo>
                  <a:cubicBezTo>
                    <a:pt x="309" y="48"/>
                    <a:pt x="285" y="67"/>
                    <a:pt x="262" y="89"/>
                  </a:cubicBezTo>
                  <a:cubicBezTo>
                    <a:pt x="204" y="113"/>
                    <a:pt x="149" y="148"/>
                    <a:pt x="108" y="200"/>
                  </a:cubicBezTo>
                  <a:cubicBezTo>
                    <a:pt x="47" y="273"/>
                    <a:pt x="1" y="363"/>
                    <a:pt x="5" y="463"/>
                  </a:cubicBezTo>
                  <a:cubicBezTo>
                    <a:pt x="6" y="497"/>
                    <a:pt x="11" y="541"/>
                    <a:pt x="29" y="574"/>
                  </a:cubicBezTo>
                  <a:cubicBezTo>
                    <a:pt x="44" y="605"/>
                    <a:pt x="61" y="640"/>
                    <a:pt x="87" y="662"/>
                  </a:cubicBezTo>
                  <a:cubicBezTo>
                    <a:pt x="102" y="677"/>
                    <a:pt x="114" y="691"/>
                    <a:pt x="133" y="702"/>
                  </a:cubicBezTo>
                  <a:cubicBezTo>
                    <a:pt x="158" y="716"/>
                    <a:pt x="175" y="725"/>
                    <a:pt x="201" y="735"/>
                  </a:cubicBezTo>
                  <a:cubicBezTo>
                    <a:pt x="233" y="748"/>
                    <a:pt x="272" y="753"/>
                    <a:pt x="307" y="754"/>
                  </a:cubicBezTo>
                  <a:lnTo>
                    <a:pt x="334" y="754"/>
                  </a:lnTo>
                  <a:cubicBezTo>
                    <a:pt x="382" y="753"/>
                    <a:pt x="431" y="746"/>
                    <a:pt x="478" y="729"/>
                  </a:cubicBezTo>
                  <a:cubicBezTo>
                    <a:pt x="486" y="730"/>
                    <a:pt x="495" y="731"/>
                    <a:pt x="503" y="731"/>
                  </a:cubicBezTo>
                  <a:cubicBezTo>
                    <a:pt x="514" y="731"/>
                    <a:pt x="525" y="730"/>
                    <a:pt x="535" y="728"/>
                  </a:cubicBezTo>
                  <a:cubicBezTo>
                    <a:pt x="588" y="720"/>
                    <a:pt x="641" y="701"/>
                    <a:pt x="682" y="666"/>
                  </a:cubicBezTo>
                  <a:cubicBezTo>
                    <a:pt x="685" y="665"/>
                    <a:pt x="689" y="664"/>
                    <a:pt x="691" y="664"/>
                  </a:cubicBezTo>
                  <a:cubicBezTo>
                    <a:pt x="737" y="649"/>
                    <a:pt x="784" y="618"/>
                    <a:pt x="816" y="583"/>
                  </a:cubicBezTo>
                  <a:cubicBezTo>
                    <a:pt x="834" y="563"/>
                    <a:pt x="847" y="547"/>
                    <a:pt x="862" y="525"/>
                  </a:cubicBezTo>
                  <a:cubicBezTo>
                    <a:pt x="872" y="508"/>
                    <a:pt x="880" y="491"/>
                    <a:pt x="887" y="474"/>
                  </a:cubicBezTo>
                  <a:cubicBezTo>
                    <a:pt x="904" y="434"/>
                    <a:pt x="907" y="389"/>
                    <a:pt x="906" y="348"/>
                  </a:cubicBezTo>
                  <a:cubicBezTo>
                    <a:pt x="903" y="314"/>
                    <a:pt x="891" y="270"/>
                    <a:pt x="872" y="241"/>
                  </a:cubicBezTo>
                  <a:cubicBezTo>
                    <a:pt x="842" y="200"/>
                    <a:pt x="814" y="165"/>
                    <a:pt x="774" y="144"/>
                  </a:cubicBezTo>
                  <a:cubicBezTo>
                    <a:pt x="754" y="134"/>
                    <a:pt x="733" y="125"/>
                    <a:pt x="711" y="120"/>
                  </a:cubicBezTo>
                  <a:cubicBezTo>
                    <a:pt x="708" y="115"/>
                    <a:pt x="706" y="112"/>
                    <a:pt x="703" y="109"/>
                  </a:cubicBezTo>
                  <a:cubicBezTo>
                    <a:pt x="676" y="77"/>
                    <a:pt x="640" y="49"/>
                    <a:pt x="603" y="32"/>
                  </a:cubicBezTo>
                  <a:cubicBezTo>
                    <a:pt x="573" y="19"/>
                    <a:pt x="553" y="12"/>
                    <a:pt x="521" y="5"/>
                  </a:cubicBezTo>
                  <a:cubicBezTo>
                    <a:pt x="506" y="1"/>
                    <a:pt x="490" y="1"/>
                    <a:pt x="4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4"/>
            <p:cNvSpPr/>
            <p:nvPr/>
          </p:nvSpPr>
          <p:spPr>
            <a:xfrm>
              <a:off x="4257750" y="1011500"/>
              <a:ext cx="19225" cy="21200"/>
            </a:xfrm>
            <a:custGeom>
              <a:avLst/>
              <a:gdLst/>
              <a:ahLst/>
              <a:cxnLst/>
              <a:rect l="l" t="t" r="r" b="b"/>
              <a:pathLst>
                <a:path w="769" h="848" extrusionOk="0">
                  <a:moveTo>
                    <a:pt x="401" y="0"/>
                  </a:moveTo>
                  <a:cubicBezTo>
                    <a:pt x="390" y="0"/>
                    <a:pt x="378" y="1"/>
                    <a:pt x="367" y="1"/>
                  </a:cubicBezTo>
                  <a:cubicBezTo>
                    <a:pt x="269" y="7"/>
                    <a:pt x="189" y="66"/>
                    <a:pt x="125" y="138"/>
                  </a:cubicBezTo>
                  <a:cubicBezTo>
                    <a:pt x="83" y="188"/>
                    <a:pt x="57" y="248"/>
                    <a:pt x="36" y="308"/>
                  </a:cubicBezTo>
                  <a:cubicBezTo>
                    <a:pt x="17" y="360"/>
                    <a:pt x="9" y="414"/>
                    <a:pt x="5" y="470"/>
                  </a:cubicBezTo>
                  <a:cubicBezTo>
                    <a:pt x="0" y="564"/>
                    <a:pt x="30" y="667"/>
                    <a:pt x="97" y="737"/>
                  </a:cubicBezTo>
                  <a:cubicBezTo>
                    <a:pt x="141" y="782"/>
                    <a:pt x="187" y="810"/>
                    <a:pt x="247" y="832"/>
                  </a:cubicBezTo>
                  <a:cubicBezTo>
                    <a:pt x="264" y="839"/>
                    <a:pt x="287" y="842"/>
                    <a:pt x="308" y="845"/>
                  </a:cubicBezTo>
                  <a:cubicBezTo>
                    <a:pt x="323" y="846"/>
                    <a:pt x="340" y="847"/>
                    <a:pt x="356" y="847"/>
                  </a:cubicBezTo>
                  <a:lnTo>
                    <a:pt x="360" y="847"/>
                  </a:lnTo>
                  <a:cubicBezTo>
                    <a:pt x="373" y="847"/>
                    <a:pt x="387" y="844"/>
                    <a:pt x="402" y="840"/>
                  </a:cubicBezTo>
                  <a:cubicBezTo>
                    <a:pt x="409" y="842"/>
                    <a:pt x="417" y="842"/>
                    <a:pt x="425" y="842"/>
                  </a:cubicBezTo>
                  <a:cubicBezTo>
                    <a:pt x="465" y="842"/>
                    <a:pt x="504" y="822"/>
                    <a:pt x="525" y="784"/>
                  </a:cubicBezTo>
                  <a:cubicBezTo>
                    <a:pt x="525" y="783"/>
                    <a:pt x="526" y="783"/>
                    <a:pt x="526" y="782"/>
                  </a:cubicBezTo>
                  <a:cubicBezTo>
                    <a:pt x="572" y="753"/>
                    <a:pt x="612" y="720"/>
                    <a:pt x="648" y="681"/>
                  </a:cubicBezTo>
                  <a:cubicBezTo>
                    <a:pt x="686" y="641"/>
                    <a:pt x="721" y="586"/>
                    <a:pt x="737" y="533"/>
                  </a:cubicBezTo>
                  <a:cubicBezTo>
                    <a:pt x="754" y="484"/>
                    <a:pt x="768" y="432"/>
                    <a:pt x="764" y="378"/>
                  </a:cubicBezTo>
                  <a:cubicBezTo>
                    <a:pt x="760" y="326"/>
                    <a:pt x="757" y="272"/>
                    <a:pt x="731" y="223"/>
                  </a:cubicBezTo>
                  <a:cubicBezTo>
                    <a:pt x="721" y="204"/>
                    <a:pt x="711" y="185"/>
                    <a:pt x="698" y="167"/>
                  </a:cubicBezTo>
                  <a:cubicBezTo>
                    <a:pt x="680" y="139"/>
                    <a:pt x="665" y="123"/>
                    <a:pt x="641" y="100"/>
                  </a:cubicBezTo>
                  <a:cubicBezTo>
                    <a:pt x="605" y="62"/>
                    <a:pt x="555" y="39"/>
                    <a:pt x="509" y="19"/>
                  </a:cubicBezTo>
                  <a:cubicBezTo>
                    <a:pt x="475" y="4"/>
                    <a:pt x="438" y="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4"/>
            <p:cNvSpPr/>
            <p:nvPr/>
          </p:nvSpPr>
          <p:spPr>
            <a:xfrm>
              <a:off x="4316325" y="965375"/>
              <a:ext cx="23650" cy="18650"/>
            </a:xfrm>
            <a:custGeom>
              <a:avLst/>
              <a:gdLst/>
              <a:ahLst/>
              <a:cxnLst/>
              <a:rect l="l" t="t" r="r" b="b"/>
              <a:pathLst>
                <a:path w="946" h="746" extrusionOk="0">
                  <a:moveTo>
                    <a:pt x="432" y="0"/>
                  </a:moveTo>
                  <a:cubicBezTo>
                    <a:pt x="392" y="0"/>
                    <a:pt x="349" y="6"/>
                    <a:pt x="313" y="17"/>
                  </a:cubicBezTo>
                  <a:cubicBezTo>
                    <a:pt x="259" y="34"/>
                    <a:pt x="215" y="57"/>
                    <a:pt x="168" y="89"/>
                  </a:cubicBezTo>
                  <a:cubicBezTo>
                    <a:pt x="130" y="114"/>
                    <a:pt x="99" y="150"/>
                    <a:pt x="71" y="186"/>
                  </a:cubicBezTo>
                  <a:cubicBezTo>
                    <a:pt x="48" y="214"/>
                    <a:pt x="36" y="248"/>
                    <a:pt x="21" y="280"/>
                  </a:cubicBezTo>
                  <a:cubicBezTo>
                    <a:pt x="11" y="299"/>
                    <a:pt x="5" y="325"/>
                    <a:pt x="4" y="346"/>
                  </a:cubicBezTo>
                  <a:cubicBezTo>
                    <a:pt x="3" y="368"/>
                    <a:pt x="1" y="390"/>
                    <a:pt x="3" y="414"/>
                  </a:cubicBezTo>
                  <a:cubicBezTo>
                    <a:pt x="6" y="449"/>
                    <a:pt x="11" y="467"/>
                    <a:pt x="21" y="501"/>
                  </a:cubicBezTo>
                  <a:cubicBezTo>
                    <a:pt x="34" y="544"/>
                    <a:pt x="63" y="580"/>
                    <a:pt x="92" y="612"/>
                  </a:cubicBezTo>
                  <a:cubicBezTo>
                    <a:pt x="123" y="647"/>
                    <a:pt x="161" y="672"/>
                    <a:pt x="202" y="693"/>
                  </a:cubicBezTo>
                  <a:cubicBezTo>
                    <a:pt x="252" y="719"/>
                    <a:pt x="308" y="730"/>
                    <a:pt x="364" y="735"/>
                  </a:cubicBezTo>
                  <a:cubicBezTo>
                    <a:pt x="393" y="743"/>
                    <a:pt x="423" y="745"/>
                    <a:pt x="453" y="745"/>
                  </a:cubicBezTo>
                  <a:cubicBezTo>
                    <a:pt x="459" y="745"/>
                    <a:pt x="464" y="745"/>
                    <a:pt x="469" y="745"/>
                  </a:cubicBezTo>
                  <a:cubicBezTo>
                    <a:pt x="517" y="744"/>
                    <a:pt x="563" y="735"/>
                    <a:pt x="609" y="720"/>
                  </a:cubicBezTo>
                  <a:cubicBezTo>
                    <a:pt x="628" y="714"/>
                    <a:pt x="645" y="707"/>
                    <a:pt x="663" y="697"/>
                  </a:cubicBezTo>
                  <a:cubicBezTo>
                    <a:pt x="685" y="684"/>
                    <a:pt x="707" y="674"/>
                    <a:pt x="726" y="657"/>
                  </a:cubicBezTo>
                  <a:cubicBezTo>
                    <a:pt x="746" y="640"/>
                    <a:pt x="765" y="621"/>
                    <a:pt x="783" y="601"/>
                  </a:cubicBezTo>
                  <a:cubicBezTo>
                    <a:pt x="800" y="589"/>
                    <a:pt x="815" y="578"/>
                    <a:pt x="830" y="564"/>
                  </a:cubicBezTo>
                  <a:cubicBezTo>
                    <a:pt x="867" y="534"/>
                    <a:pt x="907" y="487"/>
                    <a:pt x="923" y="441"/>
                  </a:cubicBezTo>
                  <a:cubicBezTo>
                    <a:pt x="929" y="421"/>
                    <a:pt x="935" y="402"/>
                    <a:pt x="938" y="383"/>
                  </a:cubicBezTo>
                  <a:cubicBezTo>
                    <a:pt x="944" y="350"/>
                    <a:pt x="945" y="332"/>
                    <a:pt x="943" y="302"/>
                  </a:cubicBezTo>
                  <a:cubicBezTo>
                    <a:pt x="940" y="259"/>
                    <a:pt x="917" y="220"/>
                    <a:pt x="896" y="183"/>
                  </a:cubicBezTo>
                  <a:cubicBezTo>
                    <a:pt x="874" y="151"/>
                    <a:pt x="839" y="117"/>
                    <a:pt x="805" y="98"/>
                  </a:cubicBezTo>
                  <a:cubicBezTo>
                    <a:pt x="753" y="69"/>
                    <a:pt x="697" y="49"/>
                    <a:pt x="639" y="42"/>
                  </a:cubicBezTo>
                  <a:cubicBezTo>
                    <a:pt x="581" y="17"/>
                    <a:pt x="522" y="4"/>
                    <a:pt x="459" y="1"/>
                  </a:cubicBezTo>
                  <a:cubicBezTo>
                    <a:pt x="450" y="0"/>
                    <a:pt x="441" y="0"/>
                    <a:pt x="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4"/>
            <p:cNvSpPr/>
            <p:nvPr/>
          </p:nvSpPr>
          <p:spPr>
            <a:xfrm>
              <a:off x="4252575" y="914275"/>
              <a:ext cx="29700" cy="50525"/>
            </a:xfrm>
            <a:custGeom>
              <a:avLst/>
              <a:gdLst/>
              <a:ahLst/>
              <a:cxnLst/>
              <a:rect l="l" t="t" r="r" b="b"/>
              <a:pathLst>
                <a:path w="1188" h="2021" extrusionOk="0">
                  <a:moveTo>
                    <a:pt x="929" y="527"/>
                  </a:moveTo>
                  <a:cubicBezTo>
                    <a:pt x="929" y="529"/>
                    <a:pt x="929" y="532"/>
                    <a:pt x="930" y="534"/>
                  </a:cubicBezTo>
                  <a:lnTo>
                    <a:pt x="930" y="534"/>
                  </a:lnTo>
                  <a:cubicBezTo>
                    <a:pt x="930" y="532"/>
                    <a:pt x="929" y="529"/>
                    <a:pt x="929" y="527"/>
                  </a:cubicBezTo>
                  <a:close/>
                  <a:moveTo>
                    <a:pt x="944" y="606"/>
                  </a:moveTo>
                  <a:cubicBezTo>
                    <a:pt x="944" y="607"/>
                    <a:pt x="944" y="608"/>
                    <a:pt x="944" y="609"/>
                  </a:cubicBezTo>
                  <a:lnTo>
                    <a:pt x="944" y="609"/>
                  </a:lnTo>
                  <a:cubicBezTo>
                    <a:pt x="944" y="608"/>
                    <a:pt x="944" y="607"/>
                    <a:pt x="944" y="606"/>
                  </a:cubicBezTo>
                  <a:close/>
                  <a:moveTo>
                    <a:pt x="864" y="1434"/>
                  </a:moveTo>
                  <a:lnTo>
                    <a:pt x="864" y="1434"/>
                  </a:lnTo>
                  <a:cubicBezTo>
                    <a:pt x="864" y="1434"/>
                    <a:pt x="864" y="1434"/>
                    <a:pt x="864" y="1434"/>
                  </a:cubicBezTo>
                  <a:lnTo>
                    <a:pt x="864" y="1434"/>
                  </a:lnTo>
                  <a:cubicBezTo>
                    <a:pt x="864" y="1434"/>
                    <a:pt x="864" y="1434"/>
                    <a:pt x="864" y="1434"/>
                  </a:cubicBezTo>
                  <a:close/>
                  <a:moveTo>
                    <a:pt x="433" y="1773"/>
                  </a:moveTo>
                  <a:cubicBezTo>
                    <a:pt x="434" y="1773"/>
                    <a:pt x="434" y="1773"/>
                    <a:pt x="434" y="1774"/>
                  </a:cubicBezTo>
                  <a:cubicBezTo>
                    <a:pt x="434" y="1773"/>
                    <a:pt x="433" y="1773"/>
                    <a:pt x="433" y="1773"/>
                  </a:cubicBezTo>
                  <a:close/>
                  <a:moveTo>
                    <a:pt x="683" y="232"/>
                  </a:moveTo>
                  <a:cubicBezTo>
                    <a:pt x="697" y="239"/>
                    <a:pt x="713" y="245"/>
                    <a:pt x="727" y="252"/>
                  </a:cubicBezTo>
                  <a:cubicBezTo>
                    <a:pt x="755" y="270"/>
                    <a:pt x="782" y="288"/>
                    <a:pt x="808" y="308"/>
                  </a:cubicBezTo>
                  <a:lnTo>
                    <a:pt x="806" y="306"/>
                  </a:lnTo>
                  <a:lnTo>
                    <a:pt x="806" y="306"/>
                  </a:lnTo>
                  <a:cubicBezTo>
                    <a:pt x="808" y="307"/>
                    <a:pt x="811" y="310"/>
                    <a:pt x="813" y="312"/>
                  </a:cubicBezTo>
                  <a:cubicBezTo>
                    <a:pt x="815" y="313"/>
                    <a:pt x="816" y="314"/>
                    <a:pt x="818" y="316"/>
                  </a:cubicBezTo>
                  <a:cubicBezTo>
                    <a:pt x="817" y="316"/>
                    <a:pt x="817" y="315"/>
                    <a:pt x="816" y="315"/>
                  </a:cubicBezTo>
                  <a:lnTo>
                    <a:pt x="816" y="315"/>
                  </a:lnTo>
                  <a:cubicBezTo>
                    <a:pt x="821" y="318"/>
                    <a:pt x="826" y="324"/>
                    <a:pt x="832" y="329"/>
                  </a:cubicBezTo>
                  <a:lnTo>
                    <a:pt x="851" y="352"/>
                  </a:lnTo>
                  <a:cubicBezTo>
                    <a:pt x="857" y="360"/>
                    <a:pt x="863" y="368"/>
                    <a:pt x="868" y="377"/>
                  </a:cubicBezTo>
                  <a:cubicBezTo>
                    <a:pt x="882" y="404"/>
                    <a:pt x="895" y="432"/>
                    <a:pt x="906" y="460"/>
                  </a:cubicBezTo>
                  <a:cubicBezTo>
                    <a:pt x="915" y="481"/>
                    <a:pt x="921" y="502"/>
                    <a:pt x="928" y="523"/>
                  </a:cubicBezTo>
                  <a:lnTo>
                    <a:pt x="928" y="523"/>
                  </a:lnTo>
                  <a:cubicBezTo>
                    <a:pt x="928" y="522"/>
                    <a:pt x="927" y="522"/>
                    <a:pt x="927" y="522"/>
                  </a:cubicBezTo>
                  <a:lnTo>
                    <a:pt x="927" y="522"/>
                  </a:lnTo>
                  <a:cubicBezTo>
                    <a:pt x="927" y="523"/>
                    <a:pt x="927" y="524"/>
                    <a:pt x="929" y="525"/>
                  </a:cubicBezTo>
                  <a:cubicBezTo>
                    <a:pt x="930" y="529"/>
                    <a:pt x="931" y="532"/>
                    <a:pt x="931" y="535"/>
                  </a:cubicBezTo>
                  <a:cubicBezTo>
                    <a:pt x="931" y="535"/>
                    <a:pt x="930" y="534"/>
                    <a:pt x="930" y="534"/>
                  </a:cubicBezTo>
                  <a:lnTo>
                    <a:pt x="930" y="534"/>
                  </a:lnTo>
                  <a:cubicBezTo>
                    <a:pt x="935" y="556"/>
                    <a:pt x="939" y="578"/>
                    <a:pt x="942" y="601"/>
                  </a:cubicBezTo>
                  <a:lnTo>
                    <a:pt x="942" y="599"/>
                  </a:lnTo>
                  <a:cubicBezTo>
                    <a:pt x="942" y="600"/>
                    <a:pt x="942" y="602"/>
                    <a:pt x="944" y="604"/>
                  </a:cubicBezTo>
                  <a:cubicBezTo>
                    <a:pt x="944" y="606"/>
                    <a:pt x="945" y="609"/>
                    <a:pt x="945" y="613"/>
                  </a:cubicBezTo>
                  <a:cubicBezTo>
                    <a:pt x="945" y="611"/>
                    <a:pt x="945" y="610"/>
                    <a:pt x="944" y="609"/>
                  </a:cubicBezTo>
                  <a:lnTo>
                    <a:pt x="944" y="609"/>
                  </a:lnTo>
                  <a:cubicBezTo>
                    <a:pt x="953" y="683"/>
                    <a:pt x="961" y="758"/>
                    <a:pt x="962" y="833"/>
                  </a:cubicBezTo>
                  <a:cubicBezTo>
                    <a:pt x="961" y="904"/>
                    <a:pt x="960" y="976"/>
                    <a:pt x="955" y="1051"/>
                  </a:cubicBezTo>
                  <a:lnTo>
                    <a:pt x="955" y="1051"/>
                  </a:lnTo>
                  <a:cubicBezTo>
                    <a:pt x="954" y="1052"/>
                    <a:pt x="954" y="1053"/>
                    <a:pt x="954" y="1055"/>
                  </a:cubicBezTo>
                  <a:cubicBezTo>
                    <a:pt x="954" y="1054"/>
                    <a:pt x="954" y="1053"/>
                    <a:pt x="955" y="1051"/>
                  </a:cubicBezTo>
                  <a:lnTo>
                    <a:pt x="955" y="1051"/>
                  </a:lnTo>
                  <a:cubicBezTo>
                    <a:pt x="955" y="1053"/>
                    <a:pt x="955" y="1054"/>
                    <a:pt x="954" y="1055"/>
                  </a:cubicBezTo>
                  <a:lnTo>
                    <a:pt x="954" y="1056"/>
                  </a:lnTo>
                  <a:cubicBezTo>
                    <a:pt x="944" y="1136"/>
                    <a:pt x="926" y="1214"/>
                    <a:pt x="909" y="1293"/>
                  </a:cubicBezTo>
                  <a:cubicBezTo>
                    <a:pt x="896" y="1339"/>
                    <a:pt x="881" y="1387"/>
                    <a:pt x="864" y="1433"/>
                  </a:cubicBezTo>
                  <a:lnTo>
                    <a:pt x="864" y="1433"/>
                  </a:lnTo>
                  <a:cubicBezTo>
                    <a:pt x="865" y="1432"/>
                    <a:pt x="866" y="1432"/>
                    <a:pt x="866" y="1431"/>
                  </a:cubicBezTo>
                  <a:lnTo>
                    <a:pt x="866" y="1431"/>
                  </a:lnTo>
                  <a:cubicBezTo>
                    <a:pt x="866" y="1432"/>
                    <a:pt x="865" y="1432"/>
                    <a:pt x="864" y="1434"/>
                  </a:cubicBezTo>
                  <a:lnTo>
                    <a:pt x="864" y="1434"/>
                  </a:lnTo>
                  <a:cubicBezTo>
                    <a:pt x="864" y="1434"/>
                    <a:pt x="864" y="1433"/>
                    <a:pt x="864" y="1433"/>
                  </a:cubicBezTo>
                  <a:lnTo>
                    <a:pt x="864" y="1433"/>
                  </a:lnTo>
                  <a:cubicBezTo>
                    <a:pt x="864" y="1434"/>
                    <a:pt x="864" y="1434"/>
                    <a:pt x="864" y="1435"/>
                  </a:cubicBezTo>
                  <a:cubicBezTo>
                    <a:pt x="864" y="1435"/>
                    <a:pt x="864" y="1435"/>
                    <a:pt x="864" y="1434"/>
                  </a:cubicBezTo>
                  <a:lnTo>
                    <a:pt x="864" y="1434"/>
                  </a:lnTo>
                  <a:cubicBezTo>
                    <a:pt x="864" y="1435"/>
                    <a:pt x="864" y="1435"/>
                    <a:pt x="864" y="1436"/>
                  </a:cubicBezTo>
                  <a:cubicBezTo>
                    <a:pt x="842" y="1487"/>
                    <a:pt x="818" y="1535"/>
                    <a:pt x="792" y="1583"/>
                  </a:cubicBezTo>
                  <a:cubicBezTo>
                    <a:pt x="783" y="1601"/>
                    <a:pt x="771" y="1618"/>
                    <a:pt x="758" y="1636"/>
                  </a:cubicBezTo>
                  <a:cubicBezTo>
                    <a:pt x="745" y="1652"/>
                    <a:pt x="733" y="1667"/>
                    <a:pt x="718" y="1683"/>
                  </a:cubicBezTo>
                  <a:cubicBezTo>
                    <a:pt x="697" y="1703"/>
                    <a:pt x="677" y="1722"/>
                    <a:pt x="653" y="1741"/>
                  </a:cubicBezTo>
                  <a:cubicBezTo>
                    <a:pt x="641" y="1749"/>
                    <a:pt x="629" y="1757"/>
                    <a:pt x="616" y="1765"/>
                  </a:cubicBezTo>
                  <a:cubicBezTo>
                    <a:pt x="607" y="1770"/>
                    <a:pt x="596" y="1774"/>
                    <a:pt x="588" y="1778"/>
                  </a:cubicBezTo>
                  <a:cubicBezTo>
                    <a:pt x="581" y="1781"/>
                    <a:pt x="575" y="1783"/>
                    <a:pt x="567" y="1786"/>
                  </a:cubicBezTo>
                  <a:cubicBezTo>
                    <a:pt x="559" y="1788"/>
                    <a:pt x="550" y="1789"/>
                    <a:pt x="543" y="1791"/>
                  </a:cubicBezTo>
                  <a:cubicBezTo>
                    <a:pt x="531" y="1792"/>
                    <a:pt x="519" y="1793"/>
                    <a:pt x="508" y="1793"/>
                  </a:cubicBezTo>
                  <a:lnTo>
                    <a:pt x="497" y="1793"/>
                  </a:lnTo>
                  <a:cubicBezTo>
                    <a:pt x="487" y="1792"/>
                    <a:pt x="476" y="1789"/>
                    <a:pt x="465" y="1788"/>
                  </a:cubicBezTo>
                  <a:cubicBezTo>
                    <a:pt x="461" y="1787"/>
                    <a:pt x="459" y="1786"/>
                    <a:pt x="455" y="1786"/>
                  </a:cubicBezTo>
                  <a:cubicBezTo>
                    <a:pt x="452" y="1784"/>
                    <a:pt x="449" y="1783"/>
                    <a:pt x="446" y="1782"/>
                  </a:cubicBezTo>
                  <a:cubicBezTo>
                    <a:pt x="441" y="1778"/>
                    <a:pt x="434" y="1774"/>
                    <a:pt x="429" y="1769"/>
                  </a:cubicBezTo>
                  <a:lnTo>
                    <a:pt x="429" y="1769"/>
                  </a:lnTo>
                  <a:cubicBezTo>
                    <a:pt x="429" y="1769"/>
                    <a:pt x="429" y="1770"/>
                    <a:pt x="429" y="1770"/>
                  </a:cubicBezTo>
                  <a:lnTo>
                    <a:pt x="429" y="1770"/>
                  </a:lnTo>
                  <a:cubicBezTo>
                    <a:pt x="428" y="1768"/>
                    <a:pt x="426" y="1767"/>
                    <a:pt x="425" y="1766"/>
                  </a:cubicBezTo>
                  <a:cubicBezTo>
                    <a:pt x="424" y="1766"/>
                    <a:pt x="424" y="1765"/>
                    <a:pt x="423" y="1765"/>
                  </a:cubicBezTo>
                  <a:lnTo>
                    <a:pt x="423" y="1765"/>
                  </a:lnTo>
                  <a:lnTo>
                    <a:pt x="424" y="1766"/>
                  </a:lnTo>
                  <a:cubicBezTo>
                    <a:pt x="411" y="1756"/>
                    <a:pt x="399" y="1746"/>
                    <a:pt x="387" y="1734"/>
                  </a:cubicBezTo>
                  <a:cubicBezTo>
                    <a:pt x="377" y="1723"/>
                    <a:pt x="367" y="1714"/>
                    <a:pt x="358" y="1703"/>
                  </a:cubicBezTo>
                  <a:cubicBezTo>
                    <a:pt x="349" y="1690"/>
                    <a:pt x="341" y="1675"/>
                    <a:pt x="332" y="1663"/>
                  </a:cubicBezTo>
                  <a:cubicBezTo>
                    <a:pt x="320" y="1639"/>
                    <a:pt x="309" y="1617"/>
                    <a:pt x="297" y="1593"/>
                  </a:cubicBezTo>
                  <a:cubicBezTo>
                    <a:pt x="286" y="1562"/>
                    <a:pt x="275" y="1531"/>
                    <a:pt x="266" y="1499"/>
                  </a:cubicBezTo>
                  <a:cubicBezTo>
                    <a:pt x="256" y="1453"/>
                    <a:pt x="248" y="1405"/>
                    <a:pt x="239" y="1357"/>
                  </a:cubicBezTo>
                  <a:cubicBezTo>
                    <a:pt x="235" y="1318"/>
                    <a:pt x="233" y="1281"/>
                    <a:pt x="232" y="1242"/>
                  </a:cubicBezTo>
                  <a:cubicBezTo>
                    <a:pt x="233" y="1196"/>
                    <a:pt x="235" y="1149"/>
                    <a:pt x="242" y="1102"/>
                  </a:cubicBezTo>
                  <a:cubicBezTo>
                    <a:pt x="253" y="1023"/>
                    <a:pt x="265" y="944"/>
                    <a:pt x="276" y="865"/>
                  </a:cubicBezTo>
                  <a:cubicBezTo>
                    <a:pt x="290" y="779"/>
                    <a:pt x="302" y="693"/>
                    <a:pt x="322" y="607"/>
                  </a:cubicBezTo>
                  <a:cubicBezTo>
                    <a:pt x="327" y="590"/>
                    <a:pt x="333" y="571"/>
                    <a:pt x="341" y="552"/>
                  </a:cubicBezTo>
                  <a:cubicBezTo>
                    <a:pt x="348" y="536"/>
                    <a:pt x="356" y="521"/>
                    <a:pt x="362" y="505"/>
                  </a:cubicBezTo>
                  <a:cubicBezTo>
                    <a:pt x="393" y="454"/>
                    <a:pt x="426" y="404"/>
                    <a:pt x="461" y="355"/>
                  </a:cubicBezTo>
                  <a:cubicBezTo>
                    <a:pt x="471" y="342"/>
                    <a:pt x="482" y="330"/>
                    <a:pt x="492" y="318"/>
                  </a:cubicBezTo>
                  <a:cubicBezTo>
                    <a:pt x="503" y="308"/>
                    <a:pt x="517" y="298"/>
                    <a:pt x="529" y="287"/>
                  </a:cubicBezTo>
                  <a:cubicBezTo>
                    <a:pt x="548" y="276"/>
                    <a:pt x="565" y="265"/>
                    <a:pt x="585" y="254"/>
                  </a:cubicBezTo>
                  <a:cubicBezTo>
                    <a:pt x="591" y="251"/>
                    <a:pt x="599" y="247"/>
                    <a:pt x="606" y="245"/>
                  </a:cubicBezTo>
                  <a:cubicBezTo>
                    <a:pt x="614" y="242"/>
                    <a:pt x="622" y="240"/>
                    <a:pt x="630" y="237"/>
                  </a:cubicBezTo>
                  <a:cubicBezTo>
                    <a:pt x="632" y="237"/>
                    <a:pt x="636" y="236"/>
                    <a:pt x="638" y="236"/>
                  </a:cubicBezTo>
                  <a:lnTo>
                    <a:pt x="681" y="232"/>
                  </a:lnTo>
                  <a:close/>
                  <a:moveTo>
                    <a:pt x="663" y="1"/>
                  </a:moveTo>
                  <a:cubicBezTo>
                    <a:pt x="647" y="1"/>
                    <a:pt x="631" y="2"/>
                    <a:pt x="616" y="6"/>
                  </a:cubicBezTo>
                  <a:cubicBezTo>
                    <a:pt x="604" y="8"/>
                    <a:pt x="590" y="12"/>
                    <a:pt x="580" y="19"/>
                  </a:cubicBezTo>
                  <a:cubicBezTo>
                    <a:pt x="545" y="28"/>
                    <a:pt x="514" y="39"/>
                    <a:pt x="481" y="54"/>
                  </a:cubicBezTo>
                  <a:cubicBezTo>
                    <a:pt x="441" y="74"/>
                    <a:pt x="399" y="100"/>
                    <a:pt x="366" y="128"/>
                  </a:cubicBezTo>
                  <a:cubicBezTo>
                    <a:pt x="321" y="167"/>
                    <a:pt x="285" y="211"/>
                    <a:pt x="251" y="258"/>
                  </a:cubicBezTo>
                  <a:cubicBezTo>
                    <a:pt x="203" y="327"/>
                    <a:pt x="157" y="396"/>
                    <a:pt x="127" y="474"/>
                  </a:cubicBezTo>
                  <a:cubicBezTo>
                    <a:pt x="101" y="540"/>
                    <a:pt x="86" y="610"/>
                    <a:pt x="74" y="681"/>
                  </a:cubicBezTo>
                  <a:cubicBezTo>
                    <a:pt x="59" y="773"/>
                    <a:pt x="46" y="865"/>
                    <a:pt x="32" y="958"/>
                  </a:cubicBezTo>
                  <a:cubicBezTo>
                    <a:pt x="16" y="1056"/>
                    <a:pt x="1" y="1155"/>
                    <a:pt x="3" y="1255"/>
                  </a:cubicBezTo>
                  <a:cubicBezTo>
                    <a:pt x="5" y="1360"/>
                    <a:pt x="22" y="1467"/>
                    <a:pt x="48" y="1567"/>
                  </a:cubicBezTo>
                  <a:cubicBezTo>
                    <a:pt x="63" y="1619"/>
                    <a:pt x="80" y="1669"/>
                    <a:pt x="103" y="1717"/>
                  </a:cubicBezTo>
                  <a:cubicBezTo>
                    <a:pt x="127" y="1768"/>
                    <a:pt x="156" y="1824"/>
                    <a:pt x="196" y="1865"/>
                  </a:cubicBezTo>
                  <a:cubicBezTo>
                    <a:pt x="234" y="1906"/>
                    <a:pt x="275" y="1942"/>
                    <a:pt x="322" y="1974"/>
                  </a:cubicBezTo>
                  <a:cubicBezTo>
                    <a:pt x="362" y="2000"/>
                    <a:pt x="410" y="2009"/>
                    <a:pt x="455" y="2016"/>
                  </a:cubicBezTo>
                  <a:cubicBezTo>
                    <a:pt x="470" y="2019"/>
                    <a:pt x="486" y="2021"/>
                    <a:pt x="502" y="2021"/>
                  </a:cubicBezTo>
                  <a:cubicBezTo>
                    <a:pt x="507" y="2021"/>
                    <a:pt x="512" y="2020"/>
                    <a:pt x="517" y="2020"/>
                  </a:cubicBezTo>
                  <a:cubicBezTo>
                    <a:pt x="534" y="2020"/>
                    <a:pt x="553" y="2018"/>
                    <a:pt x="570" y="2014"/>
                  </a:cubicBezTo>
                  <a:cubicBezTo>
                    <a:pt x="753" y="1981"/>
                    <a:pt x="903" y="1844"/>
                    <a:pt x="991" y="1684"/>
                  </a:cubicBezTo>
                  <a:cubicBezTo>
                    <a:pt x="1044" y="1587"/>
                    <a:pt x="1089" y="1484"/>
                    <a:pt x="1115" y="1378"/>
                  </a:cubicBezTo>
                  <a:cubicBezTo>
                    <a:pt x="1130" y="1325"/>
                    <a:pt x="1140" y="1270"/>
                    <a:pt x="1153" y="1215"/>
                  </a:cubicBezTo>
                  <a:cubicBezTo>
                    <a:pt x="1163" y="1167"/>
                    <a:pt x="1173" y="1117"/>
                    <a:pt x="1177" y="1069"/>
                  </a:cubicBezTo>
                  <a:cubicBezTo>
                    <a:pt x="1181" y="1014"/>
                    <a:pt x="1183" y="957"/>
                    <a:pt x="1184" y="904"/>
                  </a:cubicBezTo>
                  <a:cubicBezTo>
                    <a:pt x="1185" y="846"/>
                    <a:pt x="1188" y="791"/>
                    <a:pt x="1183" y="734"/>
                  </a:cubicBezTo>
                  <a:cubicBezTo>
                    <a:pt x="1175" y="641"/>
                    <a:pt x="1167" y="545"/>
                    <a:pt x="1141" y="455"/>
                  </a:cubicBezTo>
                  <a:cubicBezTo>
                    <a:pt x="1127" y="404"/>
                    <a:pt x="1107" y="357"/>
                    <a:pt x="1084" y="308"/>
                  </a:cubicBezTo>
                  <a:cubicBezTo>
                    <a:pt x="1064" y="264"/>
                    <a:pt x="1038" y="217"/>
                    <a:pt x="1004" y="182"/>
                  </a:cubicBezTo>
                  <a:cubicBezTo>
                    <a:pt x="973" y="149"/>
                    <a:pt x="940" y="123"/>
                    <a:pt x="904" y="100"/>
                  </a:cubicBezTo>
                  <a:cubicBezTo>
                    <a:pt x="874" y="79"/>
                    <a:pt x="844" y="56"/>
                    <a:pt x="811" y="43"/>
                  </a:cubicBezTo>
                  <a:cubicBezTo>
                    <a:pt x="789" y="33"/>
                    <a:pt x="766" y="22"/>
                    <a:pt x="744" y="14"/>
                  </a:cubicBezTo>
                  <a:cubicBezTo>
                    <a:pt x="718" y="5"/>
                    <a:pt x="690" y="1"/>
                    <a:pt x="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4"/>
            <p:cNvSpPr/>
            <p:nvPr/>
          </p:nvSpPr>
          <p:spPr>
            <a:xfrm>
              <a:off x="4197900" y="960275"/>
              <a:ext cx="45575" cy="25575"/>
            </a:xfrm>
            <a:custGeom>
              <a:avLst/>
              <a:gdLst/>
              <a:ahLst/>
              <a:cxnLst/>
              <a:rect l="l" t="t" r="r" b="b"/>
              <a:pathLst>
                <a:path w="1823" h="1023" extrusionOk="0">
                  <a:moveTo>
                    <a:pt x="1205" y="11"/>
                  </a:moveTo>
                  <a:cubicBezTo>
                    <a:pt x="1206" y="12"/>
                    <a:pt x="1207" y="12"/>
                    <a:pt x="1207" y="12"/>
                  </a:cubicBezTo>
                  <a:cubicBezTo>
                    <a:pt x="1207" y="12"/>
                    <a:pt x="1206" y="12"/>
                    <a:pt x="1205" y="11"/>
                  </a:cubicBezTo>
                  <a:close/>
                  <a:moveTo>
                    <a:pt x="1039" y="220"/>
                  </a:moveTo>
                  <a:cubicBezTo>
                    <a:pt x="1063" y="220"/>
                    <a:pt x="1087" y="221"/>
                    <a:pt x="1110" y="221"/>
                  </a:cubicBezTo>
                  <a:lnTo>
                    <a:pt x="1109" y="221"/>
                  </a:lnTo>
                  <a:cubicBezTo>
                    <a:pt x="1151" y="226"/>
                    <a:pt x="1192" y="229"/>
                    <a:pt x="1232" y="234"/>
                  </a:cubicBezTo>
                  <a:cubicBezTo>
                    <a:pt x="1233" y="234"/>
                    <a:pt x="1233" y="234"/>
                    <a:pt x="1233" y="236"/>
                  </a:cubicBezTo>
                  <a:cubicBezTo>
                    <a:pt x="1279" y="249"/>
                    <a:pt x="1325" y="265"/>
                    <a:pt x="1367" y="283"/>
                  </a:cubicBezTo>
                  <a:cubicBezTo>
                    <a:pt x="1382" y="291"/>
                    <a:pt x="1395" y="298"/>
                    <a:pt x="1410" y="304"/>
                  </a:cubicBezTo>
                  <a:cubicBezTo>
                    <a:pt x="1415" y="306"/>
                    <a:pt x="1419" y="309"/>
                    <a:pt x="1423" y="311"/>
                  </a:cubicBezTo>
                  <a:cubicBezTo>
                    <a:pt x="1455" y="335"/>
                    <a:pt x="1486" y="360"/>
                    <a:pt x="1517" y="386"/>
                  </a:cubicBezTo>
                  <a:cubicBezTo>
                    <a:pt x="1517" y="386"/>
                    <a:pt x="1517" y="385"/>
                    <a:pt x="1517" y="384"/>
                  </a:cubicBezTo>
                  <a:lnTo>
                    <a:pt x="1517" y="384"/>
                  </a:lnTo>
                  <a:lnTo>
                    <a:pt x="1521" y="389"/>
                  </a:lnTo>
                  <a:cubicBezTo>
                    <a:pt x="1523" y="390"/>
                    <a:pt x="1525" y="392"/>
                    <a:pt x="1526" y="393"/>
                  </a:cubicBezTo>
                  <a:lnTo>
                    <a:pt x="1526" y="393"/>
                  </a:lnTo>
                  <a:cubicBezTo>
                    <a:pt x="1526" y="393"/>
                    <a:pt x="1526" y="393"/>
                    <a:pt x="1524" y="393"/>
                  </a:cubicBezTo>
                  <a:cubicBezTo>
                    <a:pt x="1535" y="402"/>
                    <a:pt x="1544" y="412"/>
                    <a:pt x="1554" y="422"/>
                  </a:cubicBezTo>
                  <a:cubicBezTo>
                    <a:pt x="1558" y="425"/>
                    <a:pt x="1562" y="430"/>
                    <a:pt x="1565" y="435"/>
                  </a:cubicBezTo>
                  <a:cubicBezTo>
                    <a:pt x="1571" y="445"/>
                    <a:pt x="1579" y="458"/>
                    <a:pt x="1585" y="469"/>
                  </a:cubicBezTo>
                  <a:cubicBezTo>
                    <a:pt x="1586" y="470"/>
                    <a:pt x="1586" y="473"/>
                    <a:pt x="1588" y="475"/>
                  </a:cubicBezTo>
                  <a:lnTo>
                    <a:pt x="1588" y="476"/>
                  </a:lnTo>
                  <a:lnTo>
                    <a:pt x="1588" y="480"/>
                  </a:lnTo>
                  <a:cubicBezTo>
                    <a:pt x="1589" y="496"/>
                    <a:pt x="1589" y="511"/>
                    <a:pt x="1589" y="527"/>
                  </a:cubicBezTo>
                  <a:cubicBezTo>
                    <a:pt x="1590" y="534"/>
                    <a:pt x="1590" y="537"/>
                    <a:pt x="1590" y="540"/>
                  </a:cubicBezTo>
                  <a:lnTo>
                    <a:pt x="1583" y="571"/>
                  </a:lnTo>
                  <a:lnTo>
                    <a:pt x="1568" y="609"/>
                  </a:lnTo>
                  <a:cubicBezTo>
                    <a:pt x="1565" y="615"/>
                    <a:pt x="1562" y="620"/>
                    <a:pt x="1558" y="624"/>
                  </a:cubicBezTo>
                  <a:cubicBezTo>
                    <a:pt x="1553" y="631"/>
                    <a:pt x="1547" y="638"/>
                    <a:pt x="1542" y="646"/>
                  </a:cubicBezTo>
                  <a:cubicBezTo>
                    <a:pt x="1535" y="654"/>
                    <a:pt x="1528" y="660"/>
                    <a:pt x="1522" y="666"/>
                  </a:cubicBezTo>
                  <a:cubicBezTo>
                    <a:pt x="1506" y="681"/>
                    <a:pt x="1487" y="693"/>
                    <a:pt x="1468" y="707"/>
                  </a:cubicBezTo>
                  <a:cubicBezTo>
                    <a:pt x="1456" y="714"/>
                    <a:pt x="1444" y="721"/>
                    <a:pt x="1431" y="728"/>
                  </a:cubicBezTo>
                  <a:cubicBezTo>
                    <a:pt x="1422" y="733"/>
                    <a:pt x="1411" y="737"/>
                    <a:pt x="1402" y="742"/>
                  </a:cubicBezTo>
                  <a:cubicBezTo>
                    <a:pt x="1385" y="747"/>
                    <a:pt x="1372" y="752"/>
                    <a:pt x="1357" y="755"/>
                  </a:cubicBezTo>
                  <a:cubicBezTo>
                    <a:pt x="1285" y="769"/>
                    <a:pt x="1211" y="781"/>
                    <a:pt x="1136" y="789"/>
                  </a:cubicBezTo>
                  <a:cubicBezTo>
                    <a:pt x="1066" y="793"/>
                    <a:pt x="995" y="793"/>
                    <a:pt x="924" y="793"/>
                  </a:cubicBezTo>
                  <a:cubicBezTo>
                    <a:pt x="870" y="793"/>
                    <a:pt x="815" y="795"/>
                    <a:pt x="761" y="795"/>
                  </a:cubicBezTo>
                  <a:cubicBezTo>
                    <a:pt x="743" y="795"/>
                    <a:pt x="725" y="795"/>
                    <a:pt x="707" y="794"/>
                  </a:cubicBezTo>
                  <a:cubicBezTo>
                    <a:pt x="628" y="790"/>
                    <a:pt x="548" y="788"/>
                    <a:pt x="470" y="776"/>
                  </a:cubicBezTo>
                  <a:cubicBezTo>
                    <a:pt x="439" y="769"/>
                    <a:pt x="409" y="762"/>
                    <a:pt x="378" y="754"/>
                  </a:cubicBezTo>
                  <a:cubicBezTo>
                    <a:pt x="371" y="750"/>
                    <a:pt x="361" y="748"/>
                    <a:pt x="354" y="744"/>
                  </a:cubicBezTo>
                  <a:cubicBezTo>
                    <a:pt x="349" y="742"/>
                    <a:pt x="344" y="738"/>
                    <a:pt x="340" y="734"/>
                  </a:cubicBezTo>
                  <a:cubicBezTo>
                    <a:pt x="335" y="731"/>
                    <a:pt x="331" y="728"/>
                    <a:pt x="326" y="724"/>
                  </a:cubicBezTo>
                  <a:cubicBezTo>
                    <a:pt x="318" y="716"/>
                    <a:pt x="311" y="708"/>
                    <a:pt x="301" y="699"/>
                  </a:cubicBezTo>
                  <a:lnTo>
                    <a:pt x="301" y="699"/>
                  </a:lnTo>
                  <a:cubicBezTo>
                    <a:pt x="300" y="698"/>
                    <a:pt x="300" y="697"/>
                    <a:pt x="299" y="696"/>
                  </a:cubicBezTo>
                  <a:lnTo>
                    <a:pt x="298" y="695"/>
                  </a:lnTo>
                  <a:cubicBezTo>
                    <a:pt x="298" y="693"/>
                    <a:pt x="296" y="693"/>
                    <a:pt x="296" y="692"/>
                  </a:cubicBezTo>
                  <a:cubicBezTo>
                    <a:pt x="289" y="682"/>
                    <a:pt x="281" y="672"/>
                    <a:pt x="275" y="662"/>
                  </a:cubicBezTo>
                  <a:cubicBezTo>
                    <a:pt x="268" y="651"/>
                    <a:pt x="260" y="639"/>
                    <a:pt x="255" y="626"/>
                  </a:cubicBezTo>
                  <a:cubicBezTo>
                    <a:pt x="252" y="619"/>
                    <a:pt x="249" y="609"/>
                    <a:pt x="245" y="600"/>
                  </a:cubicBezTo>
                  <a:cubicBezTo>
                    <a:pt x="242" y="590"/>
                    <a:pt x="238" y="582"/>
                    <a:pt x="236" y="569"/>
                  </a:cubicBezTo>
                  <a:cubicBezTo>
                    <a:pt x="233" y="554"/>
                    <a:pt x="232" y="540"/>
                    <a:pt x="229" y="525"/>
                  </a:cubicBezTo>
                  <a:lnTo>
                    <a:pt x="229" y="506"/>
                  </a:lnTo>
                  <a:cubicBezTo>
                    <a:pt x="231" y="502"/>
                    <a:pt x="229" y="497"/>
                    <a:pt x="231" y="492"/>
                  </a:cubicBezTo>
                  <a:cubicBezTo>
                    <a:pt x="232" y="489"/>
                    <a:pt x="233" y="484"/>
                    <a:pt x="233" y="479"/>
                  </a:cubicBezTo>
                  <a:cubicBezTo>
                    <a:pt x="236" y="471"/>
                    <a:pt x="238" y="465"/>
                    <a:pt x="243" y="458"/>
                  </a:cubicBezTo>
                  <a:cubicBezTo>
                    <a:pt x="249" y="444"/>
                    <a:pt x="257" y="432"/>
                    <a:pt x="266" y="418"/>
                  </a:cubicBezTo>
                  <a:cubicBezTo>
                    <a:pt x="273" y="411"/>
                    <a:pt x="278" y="403"/>
                    <a:pt x="283" y="396"/>
                  </a:cubicBezTo>
                  <a:cubicBezTo>
                    <a:pt x="296" y="381"/>
                    <a:pt x="310" y="366"/>
                    <a:pt x="325" y="350"/>
                  </a:cubicBezTo>
                  <a:lnTo>
                    <a:pt x="325" y="350"/>
                  </a:lnTo>
                  <a:cubicBezTo>
                    <a:pt x="338" y="339"/>
                    <a:pt x="353" y="329"/>
                    <a:pt x="367" y="318"/>
                  </a:cubicBezTo>
                  <a:cubicBezTo>
                    <a:pt x="374" y="315"/>
                    <a:pt x="379" y="313"/>
                    <a:pt x="384" y="309"/>
                  </a:cubicBezTo>
                  <a:cubicBezTo>
                    <a:pt x="404" y="300"/>
                    <a:pt x="422" y="294"/>
                    <a:pt x="440" y="285"/>
                  </a:cubicBezTo>
                  <a:cubicBezTo>
                    <a:pt x="454" y="282"/>
                    <a:pt x="469" y="278"/>
                    <a:pt x="484" y="274"/>
                  </a:cubicBezTo>
                  <a:cubicBezTo>
                    <a:pt x="587" y="254"/>
                    <a:pt x="691" y="239"/>
                    <a:pt x="796" y="229"/>
                  </a:cubicBezTo>
                  <a:cubicBezTo>
                    <a:pt x="878" y="225"/>
                    <a:pt x="958" y="220"/>
                    <a:pt x="1039" y="220"/>
                  </a:cubicBezTo>
                  <a:close/>
                  <a:moveTo>
                    <a:pt x="1016" y="1"/>
                  </a:moveTo>
                  <a:cubicBezTo>
                    <a:pt x="953" y="1"/>
                    <a:pt x="888" y="6"/>
                    <a:pt x="826" y="9"/>
                  </a:cubicBezTo>
                  <a:cubicBezTo>
                    <a:pt x="748" y="12"/>
                    <a:pt x="672" y="21"/>
                    <a:pt x="597" y="33"/>
                  </a:cubicBezTo>
                  <a:cubicBezTo>
                    <a:pt x="529" y="44"/>
                    <a:pt x="457" y="51"/>
                    <a:pt x="392" y="73"/>
                  </a:cubicBezTo>
                  <a:cubicBezTo>
                    <a:pt x="344" y="88"/>
                    <a:pt x="297" y="108"/>
                    <a:pt x="252" y="131"/>
                  </a:cubicBezTo>
                  <a:cubicBezTo>
                    <a:pt x="185" y="169"/>
                    <a:pt x="128" y="231"/>
                    <a:pt x="83" y="293"/>
                  </a:cubicBezTo>
                  <a:cubicBezTo>
                    <a:pt x="46" y="340"/>
                    <a:pt x="24" y="397"/>
                    <a:pt x="11" y="455"/>
                  </a:cubicBezTo>
                  <a:cubicBezTo>
                    <a:pt x="0" y="506"/>
                    <a:pt x="5" y="559"/>
                    <a:pt x="16" y="611"/>
                  </a:cubicBezTo>
                  <a:cubicBezTo>
                    <a:pt x="31" y="698"/>
                    <a:pt x="77" y="788"/>
                    <a:pt x="138" y="852"/>
                  </a:cubicBezTo>
                  <a:cubicBezTo>
                    <a:pt x="174" y="892"/>
                    <a:pt x="217" y="930"/>
                    <a:pt x="267" y="953"/>
                  </a:cubicBezTo>
                  <a:cubicBezTo>
                    <a:pt x="318" y="975"/>
                    <a:pt x="370" y="989"/>
                    <a:pt x="423" y="1000"/>
                  </a:cubicBezTo>
                  <a:cubicBezTo>
                    <a:pt x="479" y="1010"/>
                    <a:pt x="535" y="1013"/>
                    <a:pt x="591" y="1016"/>
                  </a:cubicBezTo>
                  <a:cubicBezTo>
                    <a:pt x="643" y="1018"/>
                    <a:pt x="696" y="1022"/>
                    <a:pt x="747" y="1022"/>
                  </a:cubicBezTo>
                  <a:cubicBezTo>
                    <a:pt x="799" y="1022"/>
                    <a:pt x="851" y="1020"/>
                    <a:pt x="904" y="1020"/>
                  </a:cubicBezTo>
                  <a:cubicBezTo>
                    <a:pt x="924" y="1020"/>
                    <a:pt x="944" y="1020"/>
                    <a:pt x="964" y="1020"/>
                  </a:cubicBezTo>
                  <a:cubicBezTo>
                    <a:pt x="994" y="1020"/>
                    <a:pt x="1024" y="1020"/>
                    <a:pt x="1053" y="1018"/>
                  </a:cubicBezTo>
                  <a:cubicBezTo>
                    <a:pt x="1104" y="1017"/>
                    <a:pt x="1157" y="1016"/>
                    <a:pt x="1207" y="1008"/>
                  </a:cubicBezTo>
                  <a:cubicBezTo>
                    <a:pt x="1258" y="1002"/>
                    <a:pt x="1307" y="994"/>
                    <a:pt x="1357" y="985"/>
                  </a:cubicBezTo>
                  <a:cubicBezTo>
                    <a:pt x="1414" y="976"/>
                    <a:pt x="1471" y="961"/>
                    <a:pt x="1523" y="936"/>
                  </a:cubicBezTo>
                  <a:cubicBezTo>
                    <a:pt x="1568" y="914"/>
                    <a:pt x="1609" y="888"/>
                    <a:pt x="1647" y="858"/>
                  </a:cubicBezTo>
                  <a:cubicBezTo>
                    <a:pt x="1728" y="796"/>
                    <a:pt x="1780" y="712"/>
                    <a:pt x="1807" y="616"/>
                  </a:cubicBezTo>
                  <a:cubicBezTo>
                    <a:pt x="1817" y="578"/>
                    <a:pt x="1823" y="538"/>
                    <a:pt x="1820" y="500"/>
                  </a:cubicBezTo>
                  <a:cubicBezTo>
                    <a:pt x="1819" y="464"/>
                    <a:pt x="1817" y="427"/>
                    <a:pt x="1801" y="393"/>
                  </a:cubicBezTo>
                  <a:cubicBezTo>
                    <a:pt x="1778" y="351"/>
                    <a:pt x="1755" y="314"/>
                    <a:pt x="1728" y="279"/>
                  </a:cubicBezTo>
                  <a:cubicBezTo>
                    <a:pt x="1699" y="246"/>
                    <a:pt x="1663" y="217"/>
                    <a:pt x="1630" y="191"/>
                  </a:cubicBezTo>
                  <a:cubicBezTo>
                    <a:pt x="1583" y="154"/>
                    <a:pt x="1539" y="119"/>
                    <a:pt x="1486" y="97"/>
                  </a:cubicBezTo>
                  <a:cubicBezTo>
                    <a:pt x="1450" y="78"/>
                    <a:pt x="1415" y="63"/>
                    <a:pt x="1378" y="50"/>
                  </a:cubicBezTo>
                  <a:cubicBezTo>
                    <a:pt x="1366" y="47"/>
                    <a:pt x="1356" y="44"/>
                    <a:pt x="1345" y="40"/>
                  </a:cubicBezTo>
                  <a:cubicBezTo>
                    <a:pt x="1326" y="40"/>
                    <a:pt x="1311" y="37"/>
                    <a:pt x="1294" y="33"/>
                  </a:cubicBezTo>
                  <a:cubicBezTo>
                    <a:pt x="1263" y="24"/>
                    <a:pt x="1228" y="16"/>
                    <a:pt x="1194" y="10"/>
                  </a:cubicBezTo>
                  <a:lnTo>
                    <a:pt x="1194" y="10"/>
                  </a:lnTo>
                  <a:cubicBezTo>
                    <a:pt x="1198" y="11"/>
                    <a:pt x="1201" y="11"/>
                    <a:pt x="1205" y="11"/>
                  </a:cubicBezTo>
                  <a:lnTo>
                    <a:pt x="1205" y="11"/>
                  </a:lnTo>
                  <a:cubicBezTo>
                    <a:pt x="1201" y="11"/>
                    <a:pt x="1197" y="10"/>
                    <a:pt x="1193" y="10"/>
                  </a:cubicBezTo>
                  <a:lnTo>
                    <a:pt x="1193" y="10"/>
                  </a:lnTo>
                  <a:cubicBezTo>
                    <a:pt x="1193" y="10"/>
                    <a:pt x="1193" y="10"/>
                    <a:pt x="1193" y="10"/>
                  </a:cubicBezTo>
                  <a:lnTo>
                    <a:pt x="1193" y="10"/>
                  </a:lnTo>
                  <a:cubicBezTo>
                    <a:pt x="1193" y="10"/>
                    <a:pt x="1193" y="10"/>
                    <a:pt x="1193" y="10"/>
                  </a:cubicBezTo>
                  <a:lnTo>
                    <a:pt x="1193" y="10"/>
                  </a:lnTo>
                  <a:cubicBezTo>
                    <a:pt x="1193" y="10"/>
                    <a:pt x="1192" y="10"/>
                    <a:pt x="1191" y="10"/>
                  </a:cubicBezTo>
                  <a:cubicBezTo>
                    <a:pt x="1133" y="5"/>
                    <a:pt x="1074"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4"/>
            <p:cNvSpPr/>
            <p:nvPr/>
          </p:nvSpPr>
          <p:spPr>
            <a:xfrm>
              <a:off x="4205375" y="977700"/>
              <a:ext cx="50" cy="75"/>
            </a:xfrm>
            <a:custGeom>
              <a:avLst/>
              <a:gdLst/>
              <a:ahLst/>
              <a:cxnLst/>
              <a:rect l="l" t="t" r="r" b="b"/>
              <a:pathLst>
                <a:path w="2" h="3" extrusionOk="0">
                  <a:moveTo>
                    <a:pt x="0" y="2"/>
                  </a:moveTo>
                  <a:cubicBezTo>
                    <a:pt x="0" y="2"/>
                    <a:pt x="1" y="2"/>
                    <a:pt x="0" y="2"/>
                  </a:cubicBezTo>
                  <a:cubicBezTo>
                    <a:pt x="0" y="2"/>
                    <a:pt x="0" y="0"/>
                    <a:pt x="0" y="2"/>
                  </a:cubicBezTo>
                  <a:cubicBezTo>
                    <a:pt x="0" y="0"/>
                    <a:pt x="0" y="0"/>
                    <a:pt x="0" y="2"/>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4"/>
            <p:cNvSpPr/>
            <p:nvPr/>
          </p:nvSpPr>
          <p:spPr>
            <a:xfrm>
              <a:off x="4296850" y="963050"/>
              <a:ext cx="48275" cy="25450"/>
            </a:xfrm>
            <a:custGeom>
              <a:avLst/>
              <a:gdLst/>
              <a:ahLst/>
              <a:cxnLst/>
              <a:rect l="l" t="t" r="r" b="b"/>
              <a:pathLst>
                <a:path w="1931" h="1018" extrusionOk="0">
                  <a:moveTo>
                    <a:pt x="1129" y="229"/>
                  </a:moveTo>
                  <a:cubicBezTo>
                    <a:pt x="1136" y="229"/>
                    <a:pt x="1144" y="229"/>
                    <a:pt x="1151" y="229"/>
                  </a:cubicBezTo>
                  <a:cubicBezTo>
                    <a:pt x="1257" y="230"/>
                    <a:pt x="1360" y="237"/>
                    <a:pt x="1465" y="238"/>
                  </a:cubicBezTo>
                  <a:cubicBezTo>
                    <a:pt x="1477" y="238"/>
                    <a:pt x="1489" y="235"/>
                    <a:pt x="1499" y="233"/>
                  </a:cubicBezTo>
                  <a:cubicBezTo>
                    <a:pt x="1504" y="234"/>
                    <a:pt x="1511" y="235"/>
                    <a:pt x="1516" y="238"/>
                  </a:cubicBezTo>
                  <a:cubicBezTo>
                    <a:pt x="1533" y="244"/>
                    <a:pt x="1549" y="250"/>
                    <a:pt x="1566" y="258"/>
                  </a:cubicBezTo>
                  <a:cubicBezTo>
                    <a:pt x="1579" y="263"/>
                    <a:pt x="1590" y="270"/>
                    <a:pt x="1601" y="277"/>
                  </a:cubicBezTo>
                  <a:cubicBezTo>
                    <a:pt x="1609" y="281"/>
                    <a:pt x="1614" y="286"/>
                    <a:pt x="1619" y="290"/>
                  </a:cubicBezTo>
                  <a:cubicBezTo>
                    <a:pt x="1629" y="299"/>
                    <a:pt x="1641" y="311"/>
                    <a:pt x="1651" y="321"/>
                  </a:cubicBezTo>
                  <a:cubicBezTo>
                    <a:pt x="1656" y="326"/>
                    <a:pt x="1660" y="331"/>
                    <a:pt x="1663" y="336"/>
                  </a:cubicBezTo>
                  <a:cubicBezTo>
                    <a:pt x="1668" y="343"/>
                    <a:pt x="1672" y="351"/>
                    <a:pt x="1676" y="357"/>
                  </a:cubicBezTo>
                  <a:cubicBezTo>
                    <a:pt x="1689" y="385"/>
                    <a:pt x="1698" y="414"/>
                    <a:pt x="1710" y="442"/>
                  </a:cubicBezTo>
                  <a:cubicBezTo>
                    <a:pt x="1703" y="457"/>
                    <a:pt x="1702" y="473"/>
                    <a:pt x="1698" y="488"/>
                  </a:cubicBezTo>
                  <a:cubicBezTo>
                    <a:pt x="1697" y="493"/>
                    <a:pt x="1696" y="498"/>
                    <a:pt x="1693" y="506"/>
                  </a:cubicBezTo>
                  <a:cubicBezTo>
                    <a:pt x="1688" y="520"/>
                    <a:pt x="1683" y="537"/>
                    <a:pt x="1677" y="550"/>
                  </a:cubicBezTo>
                  <a:cubicBezTo>
                    <a:pt x="1666" y="562"/>
                    <a:pt x="1657" y="575"/>
                    <a:pt x="1647" y="586"/>
                  </a:cubicBezTo>
                  <a:cubicBezTo>
                    <a:pt x="1646" y="588"/>
                    <a:pt x="1645" y="589"/>
                    <a:pt x="1644" y="591"/>
                  </a:cubicBezTo>
                  <a:lnTo>
                    <a:pt x="1642" y="593"/>
                  </a:lnTo>
                  <a:cubicBezTo>
                    <a:pt x="1609" y="621"/>
                    <a:pt x="1573" y="647"/>
                    <a:pt x="1536" y="672"/>
                  </a:cubicBezTo>
                  <a:cubicBezTo>
                    <a:pt x="1528" y="677"/>
                    <a:pt x="1520" y="682"/>
                    <a:pt x="1512" y="687"/>
                  </a:cubicBezTo>
                  <a:cubicBezTo>
                    <a:pt x="1495" y="695"/>
                    <a:pt x="1480" y="700"/>
                    <a:pt x="1463" y="707"/>
                  </a:cubicBezTo>
                  <a:cubicBezTo>
                    <a:pt x="1448" y="710"/>
                    <a:pt x="1433" y="714"/>
                    <a:pt x="1418" y="718"/>
                  </a:cubicBezTo>
                  <a:cubicBezTo>
                    <a:pt x="1381" y="726"/>
                    <a:pt x="1341" y="735"/>
                    <a:pt x="1305" y="743"/>
                  </a:cubicBezTo>
                  <a:cubicBezTo>
                    <a:pt x="1272" y="748"/>
                    <a:pt x="1241" y="751"/>
                    <a:pt x="1207" y="755"/>
                  </a:cubicBezTo>
                  <a:lnTo>
                    <a:pt x="1202" y="755"/>
                  </a:lnTo>
                  <a:cubicBezTo>
                    <a:pt x="1200" y="755"/>
                    <a:pt x="1198" y="755"/>
                    <a:pt x="1196" y="756"/>
                  </a:cubicBezTo>
                  <a:cubicBezTo>
                    <a:pt x="1196" y="755"/>
                    <a:pt x="1197" y="755"/>
                    <a:pt x="1197" y="755"/>
                  </a:cubicBezTo>
                  <a:cubicBezTo>
                    <a:pt x="1191" y="755"/>
                    <a:pt x="1187" y="756"/>
                    <a:pt x="1180" y="756"/>
                  </a:cubicBezTo>
                  <a:lnTo>
                    <a:pt x="1181" y="756"/>
                  </a:lnTo>
                  <a:cubicBezTo>
                    <a:pt x="1170" y="756"/>
                    <a:pt x="1159" y="759"/>
                    <a:pt x="1145" y="760"/>
                  </a:cubicBezTo>
                  <a:lnTo>
                    <a:pt x="1146" y="760"/>
                  </a:lnTo>
                  <a:cubicBezTo>
                    <a:pt x="1057" y="767"/>
                    <a:pt x="969" y="777"/>
                    <a:pt x="878" y="785"/>
                  </a:cubicBezTo>
                  <a:lnTo>
                    <a:pt x="893" y="785"/>
                  </a:lnTo>
                  <a:cubicBezTo>
                    <a:pt x="832" y="789"/>
                    <a:pt x="771" y="792"/>
                    <a:pt x="709" y="792"/>
                  </a:cubicBezTo>
                  <a:cubicBezTo>
                    <a:pt x="693" y="792"/>
                    <a:pt x="676" y="792"/>
                    <a:pt x="659" y="792"/>
                  </a:cubicBezTo>
                  <a:cubicBezTo>
                    <a:pt x="594" y="790"/>
                    <a:pt x="531" y="782"/>
                    <a:pt x="467" y="775"/>
                  </a:cubicBezTo>
                  <a:lnTo>
                    <a:pt x="465" y="775"/>
                  </a:lnTo>
                  <a:cubicBezTo>
                    <a:pt x="463" y="775"/>
                    <a:pt x="460" y="773"/>
                    <a:pt x="457" y="773"/>
                  </a:cubicBezTo>
                  <a:lnTo>
                    <a:pt x="462" y="773"/>
                  </a:lnTo>
                  <a:cubicBezTo>
                    <a:pt x="441" y="770"/>
                    <a:pt x="422" y="766"/>
                    <a:pt x="401" y="761"/>
                  </a:cubicBezTo>
                  <a:cubicBezTo>
                    <a:pt x="387" y="755"/>
                    <a:pt x="374" y="750"/>
                    <a:pt x="360" y="744"/>
                  </a:cubicBezTo>
                  <a:cubicBezTo>
                    <a:pt x="355" y="741"/>
                    <a:pt x="350" y="737"/>
                    <a:pt x="345" y="735"/>
                  </a:cubicBezTo>
                  <a:lnTo>
                    <a:pt x="330" y="723"/>
                  </a:lnTo>
                  <a:cubicBezTo>
                    <a:pt x="313" y="706"/>
                    <a:pt x="297" y="690"/>
                    <a:pt x="281" y="675"/>
                  </a:cubicBezTo>
                  <a:lnTo>
                    <a:pt x="281" y="675"/>
                  </a:lnTo>
                  <a:cubicBezTo>
                    <a:pt x="282" y="676"/>
                    <a:pt x="282" y="677"/>
                    <a:pt x="283" y="678"/>
                  </a:cubicBezTo>
                  <a:lnTo>
                    <a:pt x="283" y="678"/>
                  </a:lnTo>
                  <a:cubicBezTo>
                    <a:pt x="281" y="676"/>
                    <a:pt x="279" y="674"/>
                    <a:pt x="278" y="673"/>
                  </a:cubicBezTo>
                  <a:lnTo>
                    <a:pt x="276" y="671"/>
                  </a:lnTo>
                  <a:lnTo>
                    <a:pt x="276" y="671"/>
                  </a:lnTo>
                  <a:cubicBezTo>
                    <a:pt x="277" y="671"/>
                    <a:pt x="277" y="672"/>
                    <a:pt x="278" y="672"/>
                  </a:cubicBezTo>
                  <a:cubicBezTo>
                    <a:pt x="271" y="663"/>
                    <a:pt x="263" y="652"/>
                    <a:pt x="257" y="643"/>
                  </a:cubicBezTo>
                  <a:cubicBezTo>
                    <a:pt x="254" y="637"/>
                    <a:pt x="251" y="632"/>
                    <a:pt x="247" y="626"/>
                  </a:cubicBezTo>
                  <a:cubicBezTo>
                    <a:pt x="245" y="621"/>
                    <a:pt x="242" y="616"/>
                    <a:pt x="241" y="611"/>
                  </a:cubicBezTo>
                  <a:lnTo>
                    <a:pt x="241" y="610"/>
                  </a:lnTo>
                  <a:lnTo>
                    <a:pt x="233" y="583"/>
                  </a:lnTo>
                  <a:cubicBezTo>
                    <a:pt x="233" y="576"/>
                    <a:pt x="233" y="570"/>
                    <a:pt x="232" y="564"/>
                  </a:cubicBezTo>
                  <a:cubicBezTo>
                    <a:pt x="231" y="552"/>
                    <a:pt x="231" y="540"/>
                    <a:pt x="232" y="528"/>
                  </a:cubicBezTo>
                  <a:cubicBezTo>
                    <a:pt x="233" y="522"/>
                    <a:pt x="233" y="516"/>
                    <a:pt x="235" y="511"/>
                  </a:cubicBezTo>
                  <a:lnTo>
                    <a:pt x="238" y="495"/>
                  </a:lnTo>
                  <a:cubicBezTo>
                    <a:pt x="240" y="488"/>
                    <a:pt x="241" y="483"/>
                    <a:pt x="243" y="478"/>
                  </a:cubicBezTo>
                  <a:cubicBezTo>
                    <a:pt x="247" y="470"/>
                    <a:pt x="253" y="461"/>
                    <a:pt x="258" y="454"/>
                  </a:cubicBezTo>
                  <a:lnTo>
                    <a:pt x="266" y="442"/>
                  </a:lnTo>
                  <a:lnTo>
                    <a:pt x="262" y="450"/>
                  </a:lnTo>
                  <a:cubicBezTo>
                    <a:pt x="263" y="449"/>
                    <a:pt x="264" y="447"/>
                    <a:pt x="266" y="445"/>
                  </a:cubicBezTo>
                  <a:cubicBezTo>
                    <a:pt x="277" y="433"/>
                    <a:pt x="288" y="421"/>
                    <a:pt x="299" y="410"/>
                  </a:cubicBezTo>
                  <a:cubicBezTo>
                    <a:pt x="309" y="400"/>
                    <a:pt x="320" y="393"/>
                    <a:pt x="330" y="384"/>
                  </a:cubicBezTo>
                  <a:cubicBezTo>
                    <a:pt x="356" y="368"/>
                    <a:pt x="382" y="353"/>
                    <a:pt x="408" y="339"/>
                  </a:cubicBezTo>
                  <a:cubicBezTo>
                    <a:pt x="433" y="327"/>
                    <a:pt x="458" y="317"/>
                    <a:pt x="483" y="308"/>
                  </a:cubicBezTo>
                  <a:cubicBezTo>
                    <a:pt x="524" y="295"/>
                    <a:pt x="566" y="285"/>
                    <a:pt x="609" y="275"/>
                  </a:cubicBezTo>
                  <a:cubicBezTo>
                    <a:pt x="649" y="266"/>
                    <a:pt x="690" y="259"/>
                    <a:pt x="730" y="254"/>
                  </a:cubicBezTo>
                  <a:cubicBezTo>
                    <a:pt x="768" y="249"/>
                    <a:pt x="806" y="246"/>
                    <a:pt x="842" y="243"/>
                  </a:cubicBezTo>
                  <a:lnTo>
                    <a:pt x="840" y="243"/>
                  </a:lnTo>
                  <a:cubicBezTo>
                    <a:pt x="935" y="235"/>
                    <a:pt x="1032" y="229"/>
                    <a:pt x="1129" y="229"/>
                  </a:cubicBezTo>
                  <a:close/>
                  <a:moveTo>
                    <a:pt x="1327" y="0"/>
                  </a:moveTo>
                  <a:cubicBezTo>
                    <a:pt x="1328" y="0"/>
                    <a:pt x="1330" y="0"/>
                    <a:pt x="1331" y="1"/>
                  </a:cubicBezTo>
                  <a:lnTo>
                    <a:pt x="1325" y="1"/>
                  </a:lnTo>
                  <a:cubicBezTo>
                    <a:pt x="1321" y="3"/>
                    <a:pt x="1316" y="6"/>
                    <a:pt x="1311" y="8"/>
                  </a:cubicBezTo>
                  <a:cubicBezTo>
                    <a:pt x="1297" y="8"/>
                    <a:pt x="1281" y="7"/>
                    <a:pt x="1268" y="7"/>
                  </a:cubicBezTo>
                  <a:cubicBezTo>
                    <a:pt x="1215" y="5"/>
                    <a:pt x="1163" y="4"/>
                    <a:pt x="1111" y="4"/>
                  </a:cubicBezTo>
                  <a:cubicBezTo>
                    <a:pt x="1053" y="4"/>
                    <a:pt x="997" y="5"/>
                    <a:pt x="940" y="8"/>
                  </a:cubicBezTo>
                  <a:cubicBezTo>
                    <a:pt x="837" y="16"/>
                    <a:pt x="731" y="21"/>
                    <a:pt x="629" y="39"/>
                  </a:cubicBezTo>
                  <a:cubicBezTo>
                    <a:pt x="533" y="58"/>
                    <a:pt x="439" y="80"/>
                    <a:pt x="348" y="116"/>
                  </a:cubicBezTo>
                  <a:cubicBezTo>
                    <a:pt x="239" y="161"/>
                    <a:pt x="129" y="232"/>
                    <a:pt x="64" y="332"/>
                  </a:cubicBezTo>
                  <a:cubicBezTo>
                    <a:pt x="36" y="377"/>
                    <a:pt x="14" y="425"/>
                    <a:pt x="7" y="478"/>
                  </a:cubicBezTo>
                  <a:cubicBezTo>
                    <a:pt x="2" y="524"/>
                    <a:pt x="1" y="571"/>
                    <a:pt x="7" y="619"/>
                  </a:cubicBezTo>
                  <a:cubicBezTo>
                    <a:pt x="17" y="704"/>
                    <a:pt x="68" y="779"/>
                    <a:pt x="125" y="841"/>
                  </a:cubicBezTo>
                  <a:cubicBezTo>
                    <a:pt x="186" y="905"/>
                    <a:pt x="256" y="956"/>
                    <a:pt x="341" y="978"/>
                  </a:cubicBezTo>
                  <a:cubicBezTo>
                    <a:pt x="394" y="993"/>
                    <a:pt x="449" y="1001"/>
                    <a:pt x="504" y="1007"/>
                  </a:cubicBezTo>
                  <a:cubicBezTo>
                    <a:pt x="571" y="1014"/>
                    <a:pt x="638" y="1017"/>
                    <a:pt x="705" y="1017"/>
                  </a:cubicBezTo>
                  <a:cubicBezTo>
                    <a:pt x="725" y="1017"/>
                    <a:pt x="745" y="1017"/>
                    <a:pt x="765" y="1017"/>
                  </a:cubicBezTo>
                  <a:cubicBezTo>
                    <a:pt x="791" y="1014"/>
                    <a:pt x="817" y="1014"/>
                    <a:pt x="842" y="1013"/>
                  </a:cubicBezTo>
                  <a:cubicBezTo>
                    <a:pt x="943" y="1006"/>
                    <a:pt x="1042" y="994"/>
                    <a:pt x="1141" y="986"/>
                  </a:cubicBezTo>
                  <a:lnTo>
                    <a:pt x="1152" y="986"/>
                  </a:lnTo>
                  <a:cubicBezTo>
                    <a:pt x="1162" y="984"/>
                    <a:pt x="1171" y="984"/>
                    <a:pt x="1178" y="984"/>
                  </a:cubicBezTo>
                  <a:lnTo>
                    <a:pt x="1163" y="984"/>
                  </a:lnTo>
                  <a:cubicBezTo>
                    <a:pt x="1180" y="983"/>
                    <a:pt x="1198" y="981"/>
                    <a:pt x="1214" y="980"/>
                  </a:cubicBezTo>
                  <a:lnTo>
                    <a:pt x="1212" y="980"/>
                  </a:lnTo>
                  <a:cubicBezTo>
                    <a:pt x="1245" y="978"/>
                    <a:pt x="1280" y="976"/>
                    <a:pt x="1315" y="970"/>
                  </a:cubicBezTo>
                  <a:cubicBezTo>
                    <a:pt x="1348" y="963"/>
                    <a:pt x="1382" y="955"/>
                    <a:pt x="1415" y="947"/>
                  </a:cubicBezTo>
                  <a:cubicBezTo>
                    <a:pt x="1444" y="941"/>
                    <a:pt x="1474" y="936"/>
                    <a:pt x="1502" y="930"/>
                  </a:cubicBezTo>
                  <a:cubicBezTo>
                    <a:pt x="1548" y="919"/>
                    <a:pt x="1594" y="901"/>
                    <a:pt x="1632" y="877"/>
                  </a:cubicBezTo>
                  <a:cubicBezTo>
                    <a:pt x="1672" y="852"/>
                    <a:pt x="1708" y="827"/>
                    <a:pt x="1744" y="798"/>
                  </a:cubicBezTo>
                  <a:cubicBezTo>
                    <a:pt x="1786" y="766"/>
                    <a:pt x="1825" y="729"/>
                    <a:pt x="1857" y="683"/>
                  </a:cubicBezTo>
                  <a:cubicBezTo>
                    <a:pt x="1878" y="655"/>
                    <a:pt x="1890" y="620"/>
                    <a:pt x="1903" y="588"/>
                  </a:cubicBezTo>
                  <a:cubicBezTo>
                    <a:pt x="1911" y="562"/>
                    <a:pt x="1919" y="538"/>
                    <a:pt x="1921" y="511"/>
                  </a:cubicBezTo>
                  <a:cubicBezTo>
                    <a:pt x="1925" y="483"/>
                    <a:pt x="1926" y="457"/>
                    <a:pt x="1926" y="430"/>
                  </a:cubicBezTo>
                  <a:cubicBezTo>
                    <a:pt x="1931" y="390"/>
                    <a:pt x="1910" y="354"/>
                    <a:pt x="1899" y="318"/>
                  </a:cubicBezTo>
                  <a:cubicBezTo>
                    <a:pt x="1858" y="210"/>
                    <a:pt x="1782" y="119"/>
                    <a:pt x="1679" y="64"/>
                  </a:cubicBezTo>
                  <a:cubicBezTo>
                    <a:pt x="1658" y="54"/>
                    <a:pt x="1636" y="43"/>
                    <a:pt x="1615" y="34"/>
                  </a:cubicBezTo>
                  <a:cubicBezTo>
                    <a:pt x="1594" y="34"/>
                    <a:pt x="1574" y="30"/>
                    <a:pt x="1553" y="26"/>
                  </a:cubicBezTo>
                  <a:cubicBezTo>
                    <a:pt x="1516" y="18"/>
                    <a:pt x="1479" y="11"/>
                    <a:pt x="1440" y="5"/>
                  </a:cubicBezTo>
                  <a:lnTo>
                    <a:pt x="1445" y="5"/>
                  </a:lnTo>
                  <a:cubicBezTo>
                    <a:pt x="1405" y="1"/>
                    <a:pt x="1366" y="0"/>
                    <a:pt x="1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4"/>
            <p:cNvSpPr/>
            <p:nvPr/>
          </p:nvSpPr>
          <p:spPr>
            <a:xfrm>
              <a:off x="4308350" y="982400"/>
              <a:ext cx="125" cy="50"/>
            </a:xfrm>
            <a:custGeom>
              <a:avLst/>
              <a:gdLst/>
              <a:ahLst/>
              <a:cxnLst/>
              <a:rect l="l" t="t" r="r" b="b"/>
              <a:pathLst>
                <a:path w="5" h="2" extrusionOk="0">
                  <a:moveTo>
                    <a:pt x="0" y="0"/>
                  </a:moveTo>
                  <a:cubicBezTo>
                    <a:pt x="2" y="0"/>
                    <a:pt x="3" y="0"/>
                    <a:pt x="4" y="1"/>
                  </a:cubicBezTo>
                  <a:lnTo>
                    <a:pt x="4" y="1"/>
                  </a:lnTo>
                  <a:cubicBezTo>
                    <a:pt x="3" y="0"/>
                    <a:pt x="2"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4"/>
            <p:cNvSpPr/>
            <p:nvPr/>
          </p:nvSpPr>
          <p:spPr>
            <a:xfrm>
              <a:off x="4303175" y="974200"/>
              <a:ext cx="125" cy="175"/>
            </a:xfrm>
            <a:custGeom>
              <a:avLst/>
              <a:gdLst/>
              <a:ahLst/>
              <a:cxnLst/>
              <a:rect l="l" t="t" r="r" b="b"/>
              <a:pathLst>
                <a:path w="5" h="7" extrusionOk="0">
                  <a:moveTo>
                    <a:pt x="5" y="1"/>
                  </a:moveTo>
                  <a:lnTo>
                    <a:pt x="5" y="1"/>
                  </a:lnTo>
                  <a:cubicBezTo>
                    <a:pt x="4" y="3"/>
                    <a:pt x="3" y="5"/>
                    <a:pt x="1" y="6"/>
                  </a:cubicBezTo>
                  <a:cubicBezTo>
                    <a:pt x="3" y="5"/>
                    <a:pt x="4" y="4"/>
                    <a:pt x="5" y="1"/>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4"/>
            <p:cNvSpPr/>
            <p:nvPr/>
          </p:nvSpPr>
          <p:spPr>
            <a:xfrm>
              <a:off x="4273750" y="990675"/>
              <a:ext cx="100" cy="50"/>
            </a:xfrm>
            <a:custGeom>
              <a:avLst/>
              <a:gdLst/>
              <a:ahLst/>
              <a:cxnLst/>
              <a:rect l="l" t="t" r="r" b="b"/>
              <a:pathLst>
                <a:path w="4" h="2" extrusionOk="0">
                  <a:moveTo>
                    <a:pt x="0" y="0"/>
                  </a:moveTo>
                  <a:cubicBezTo>
                    <a:pt x="1" y="1"/>
                    <a:pt x="3" y="1"/>
                    <a:pt x="3" y="1"/>
                  </a:cubicBezTo>
                  <a:cubicBezTo>
                    <a:pt x="3" y="1"/>
                    <a:pt x="1"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a:off x="4275750" y="991825"/>
              <a:ext cx="325" cy="200"/>
            </a:xfrm>
            <a:custGeom>
              <a:avLst/>
              <a:gdLst/>
              <a:ahLst/>
              <a:cxnLst/>
              <a:rect l="l" t="t" r="r" b="b"/>
              <a:pathLst>
                <a:path w="13" h="8" extrusionOk="0">
                  <a:moveTo>
                    <a:pt x="1" y="1"/>
                  </a:moveTo>
                  <a:lnTo>
                    <a:pt x="1" y="1"/>
                  </a:lnTo>
                  <a:cubicBezTo>
                    <a:pt x="5" y="4"/>
                    <a:pt x="7" y="5"/>
                    <a:pt x="10" y="7"/>
                  </a:cubicBezTo>
                  <a:lnTo>
                    <a:pt x="10" y="7"/>
                  </a:lnTo>
                  <a:cubicBezTo>
                    <a:pt x="7" y="5"/>
                    <a:pt x="5" y="2"/>
                    <a:pt x="1" y="1"/>
                  </a:cubicBezTo>
                  <a:close/>
                  <a:moveTo>
                    <a:pt x="10" y="7"/>
                  </a:moveTo>
                  <a:cubicBezTo>
                    <a:pt x="11" y="7"/>
                    <a:pt x="12" y="8"/>
                    <a:pt x="13" y="8"/>
                  </a:cubicBezTo>
                  <a:cubicBezTo>
                    <a:pt x="12" y="8"/>
                    <a:pt x="11" y="7"/>
                    <a:pt x="10" y="7"/>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4"/>
            <p:cNvSpPr/>
            <p:nvPr/>
          </p:nvSpPr>
          <p:spPr>
            <a:xfrm>
              <a:off x="4253625" y="988875"/>
              <a:ext cx="27400" cy="49275"/>
            </a:xfrm>
            <a:custGeom>
              <a:avLst/>
              <a:gdLst/>
              <a:ahLst/>
              <a:cxnLst/>
              <a:rect l="l" t="t" r="r" b="b"/>
              <a:pathLst>
                <a:path w="1096" h="1971" extrusionOk="0">
                  <a:moveTo>
                    <a:pt x="735" y="37"/>
                  </a:moveTo>
                  <a:cubicBezTo>
                    <a:pt x="738" y="38"/>
                    <a:pt x="742" y="39"/>
                    <a:pt x="744" y="41"/>
                  </a:cubicBezTo>
                  <a:cubicBezTo>
                    <a:pt x="741" y="40"/>
                    <a:pt x="738" y="38"/>
                    <a:pt x="735" y="37"/>
                  </a:cubicBezTo>
                  <a:close/>
                  <a:moveTo>
                    <a:pt x="510" y="248"/>
                  </a:moveTo>
                  <a:cubicBezTo>
                    <a:pt x="510" y="248"/>
                    <a:pt x="510" y="248"/>
                    <a:pt x="509" y="248"/>
                  </a:cubicBezTo>
                  <a:lnTo>
                    <a:pt x="509" y="248"/>
                  </a:lnTo>
                  <a:cubicBezTo>
                    <a:pt x="510" y="248"/>
                    <a:pt x="510" y="248"/>
                    <a:pt x="510" y="248"/>
                  </a:cubicBezTo>
                  <a:close/>
                  <a:moveTo>
                    <a:pt x="572" y="227"/>
                  </a:moveTo>
                  <a:cubicBezTo>
                    <a:pt x="581" y="231"/>
                    <a:pt x="589" y="232"/>
                    <a:pt x="600" y="232"/>
                  </a:cubicBezTo>
                  <a:cubicBezTo>
                    <a:pt x="608" y="232"/>
                    <a:pt x="617" y="233"/>
                    <a:pt x="625" y="234"/>
                  </a:cubicBezTo>
                  <a:cubicBezTo>
                    <a:pt x="626" y="234"/>
                    <a:pt x="628" y="234"/>
                    <a:pt x="629" y="236"/>
                  </a:cubicBezTo>
                  <a:cubicBezTo>
                    <a:pt x="631" y="237"/>
                    <a:pt x="634" y="238"/>
                    <a:pt x="638" y="239"/>
                  </a:cubicBezTo>
                  <a:cubicBezTo>
                    <a:pt x="636" y="238"/>
                    <a:pt x="634" y="237"/>
                    <a:pt x="633" y="237"/>
                  </a:cubicBezTo>
                  <a:lnTo>
                    <a:pt x="634" y="237"/>
                  </a:lnTo>
                  <a:lnTo>
                    <a:pt x="669" y="253"/>
                  </a:lnTo>
                  <a:cubicBezTo>
                    <a:pt x="690" y="264"/>
                    <a:pt x="710" y="276"/>
                    <a:pt x="732" y="285"/>
                  </a:cubicBezTo>
                  <a:cubicBezTo>
                    <a:pt x="739" y="289"/>
                    <a:pt x="747" y="293"/>
                    <a:pt x="754" y="298"/>
                  </a:cubicBezTo>
                  <a:lnTo>
                    <a:pt x="746" y="294"/>
                  </a:lnTo>
                  <a:lnTo>
                    <a:pt x="746" y="294"/>
                  </a:lnTo>
                  <a:cubicBezTo>
                    <a:pt x="757" y="300"/>
                    <a:pt x="765" y="307"/>
                    <a:pt x="775" y="314"/>
                  </a:cubicBezTo>
                  <a:cubicBezTo>
                    <a:pt x="777" y="315"/>
                    <a:pt x="779" y="316"/>
                    <a:pt x="780" y="317"/>
                  </a:cubicBezTo>
                  <a:cubicBezTo>
                    <a:pt x="783" y="320"/>
                    <a:pt x="786" y="322"/>
                    <a:pt x="789" y="326"/>
                  </a:cubicBezTo>
                  <a:cubicBezTo>
                    <a:pt x="790" y="327"/>
                    <a:pt x="791" y="330"/>
                    <a:pt x="793" y="332"/>
                  </a:cubicBezTo>
                  <a:cubicBezTo>
                    <a:pt x="805" y="358"/>
                    <a:pt x="815" y="387"/>
                    <a:pt x="826" y="414"/>
                  </a:cubicBezTo>
                  <a:cubicBezTo>
                    <a:pt x="836" y="443"/>
                    <a:pt x="842" y="471"/>
                    <a:pt x="849" y="497"/>
                  </a:cubicBezTo>
                  <a:cubicBezTo>
                    <a:pt x="859" y="544"/>
                    <a:pt x="865" y="592"/>
                    <a:pt x="868" y="639"/>
                  </a:cubicBezTo>
                  <a:cubicBezTo>
                    <a:pt x="875" y="734"/>
                    <a:pt x="872" y="828"/>
                    <a:pt x="872" y="924"/>
                  </a:cubicBezTo>
                  <a:cubicBezTo>
                    <a:pt x="868" y="1008"/>
                    <a:pt x="866" y="1095"/>
                    <a:pt x="863" y="1183"/>
                  </a:cubicBezTo>
                  <a:cubicBezTo>
                    <a:pt x="861" y="1258"/>
                    <a:pt x="856" y="1333"/>
                    <a:pt x="844" y="1410"/>
                  </a:cubicBezTo>
                  <a:cubicBezTo>
                    <a:pt x="840" y="1434"/>
                    <a:pt x="834" y="1455"/>
                    <a:pt x="828" y="1477"/>
                  </a:cubicBezTo>
                  <a:cubicBezTo>
                    <a:pt x="824" y="1493"/>
                    <a:pt x="816" y="1512"/>
                    <a:pt x="810" y="1528"/>
                  </a:cubicBezTo>
                  <a:cubicBezTo>
                    <a:pt x="793" y="1566"/>
                    <a:pt x="772" y="1602"/>
                    <a:pt x="749" y="1637"/>
                  </a:cubicBezTo>
                  <a:cubicBezTo>
                    <a:pt x="744" y="1644"/>
                    <a:pt x="738" y="1652"/>
                    <a:pt x="733" y="1658"/>
                  </a:cubicBezTo>
                  <a:cubicBezTo>
                    <a:pt x="723" y="1670"/>
                    <a:pt x="711" y="1682"/>
                    <a:pt x="699" y="1694"/>
                  </a:cubicBezTo>
                  <a:cubicBezTo>
                    <a:pt x="696" y="1698"/>
                    <a:pt x="691" y="1701"/>
                    <a:pt x="686" y="1704"/>
                  </a:cubicBezTo>
                  <a:cubicBezTo>
                    <a:pt x="676" y="1711"/>
                    <a:pt x="665" y="1718"/>
                    <a:pt x="652" y="1726"/>
                  </a:cubicBezTo>
                  <a:cubicBezTo>
                    <a:pt x="636" y="1731"/>
                    <a:pt x="620" y="1736"/>
                    <a:pt x="604" y="1741"/>
                  </a:cubicBezTo>
                  <a:cubicBezTo>
                    <a:pt x="603" y="1741"/>
                    <a:pt x="600" y="1741"/>
                    <a:pt x="599" y="1742"/>
                  </a:cubicBezTo>
                  <a:cubicBezTo>
                    <a:pt x="578" y="1744"/>
                    <a:pt x="557" y="1745"/>
                    <a:pt x="537" y="1745"/>
                  </a:cubicBezTo>
                  <a:cubicBezTo>
                    <a:pt x="528" y="1744"/>
                    <a:pt x="519" y="1744"/>
                    <a:pt x="511" y="1742"/>
                  </a:cubicBezTo>
                  <a:cubicBezTo>
                    <a:pt x="501" y="1740"/>
                    <a:pt x="491" y="1737"/>
                    <a:pt x="481" y="1735"/>
                  </a:cubicBezTo>
                  <a:cubicBezTo>
                    <a:pt x="476" y="1734"/>
                    <a:pt x="473" y="1731"/>
                    <a:pt x="468" y="1730"/>
                  </a:cubicBezTo>
                  <a:cubicBezTo>
                    <a:pt x="449" y="1720"/>
                    <a:pt x="433" y="1711"/>
                    <a:pt x="416" y="1703"/>
                  </a:cubicBezTo>
                  <a:cubicBezTo>
                    <a:pt x="408" y="1698"/>
                    <a:pt x="402" y="1693"/>
                    <a:pt x="395" y="1685"/>
                  </a:cubicBezTo>
                  <a:cubicBezTo>
                    <a:pt x="387" y="1678"/>
                    <a:pt x="380" y="1670"/>
                    <a:pt x="372" y="1664"/>
                  </a:cubicBezTo>
                  <a:cubicBezTo>
                    <a:pt x="370" y="1660"/>
                    <a:pt x="367" y="1657"/>
                    <a:pt x="364" y="1653"/>
                  </a:cubicBezTo>
                  <a:cubicBezTo>
                    <a:pt x="355" y="1638"/>
                    <a:pt x="346" y="1622"/>
                    <a:pt x="336" y="1606"/>
                  </a:cubicBezTo>
                  <a:lnTo>
                    <a:pt x="336" y="1606"/>
                  </a:lnTo>
                  <a:cubicBezTo>
                    <a:pt x="336" y="1606"/>
                    <a:pt x="336" y="1606"/>
                    <a:pt x="336" y="1606"/>
                  </a:cubicBezTo>
                  <a:lnTo>
                    <a:pt x="336" y="1606"/>
                  </a:lnTo>
                  <a:cubicBezTo>
                    <a:pt x="321" y="1578"/>
                    <a:pt x="309" y="1545"/>
                    <a:pt x="297" y="1515"/>
                  </a:cubicBezTo>
                  <a:cubicBezTo>
                    <a:pt x="288" y="1489"/>
                    <a:pt x="282" y="1462"/>
                    <a:pt x="275" y="1436"/>
                  </a:cubicBezTo>
                  <a:cubicBezTo>
                    <a:pt x="258" y="1355"/>
                    <a:pt x="248" y="1276"/>
                    <a:pt x="240" y="1194"/>
                  </a:cubicBezTo>
                  <a:cubicBezTo>
                    <a:pt x="234" y="1138"/>
                    <a:pt x="232" y="1085"/>
                    <a:pt x="232" y="1030"/>
                  </a:cubicBezTo>
                  <a:lnTo>
                    <a:pt x="232" y="1029"/>
                  </a:lnTo>
                  <a:lnTo>
                    <a:pt x="232" y="1028"/>
                  </a:lnTo>
                  <a:cubicBezTo>
                    <a:pt x="239" y="930"/>
                    <a:pt x="250" y="833"/>
                    <a:pt x="265" y="737"/>
                  </a:cubicBezTo>
                  <a:cubicBezTo>
                    <a:pt x="282" y="660"/>
                    <a:pt x="294" y="579"/>
                    <a:pt x="317" y="503"/>
                  </a:cubicBezTo>
                  <a:cubicBezTo>
                    <a:pt x="322" y="490"/>
                    <a:pt x="327" y="479"/>
                    <a:pt x="333" y="467"/>
                  </a:cubicBezTo>
                  <a:cubicBezTo>
                    <a:pt x="349" y="434"/>
                    <a:pt x="365" y="399"/>
                    <a:pt x="385" y="367"/>
                  </a:cubicBezTo>
                  <a:cubicBezTo>
                    <a:pt x="394" y="352"/>
                    <a:pt x="407" y="337"/>
                    <a:pt x="419" y="321"/>
                  </a:cubicBezTo>
                  <a:cubicBezTo>
                    <a:pt x="426" y="314"/>
                    <a:pt x="433" y="307"/>
                    <a:pt x="439" y="299"/>
                  </a:cubicBezTo>
                  <a:cubicBezTo>
                    <a:pt x="452" y="288"/>
                    <a:pt x="464" y="276"/>
                    <a:pt x="478" y="267"/>
                  </a:cubicBezTo>
                  <a:cubicBezTo>
                    <a:pt x="489" y="260"/>
                    <a:pt x="500" y="254"/>
                    <a:pt x="509" y="248"/>
                  </a:cubicBezTo>
                  <a:lnTo>
                    <a:pt x="509" y="248"/>
                  </a:lnTo>
                  <a:cubicBezTo>
                    <a:pt x="509" y="248"/>
                    <a:pt x="509" y="248"/>
                    <a:pt x="509" y="248"/>
                  </a:cubicBezTo>
                  <a:cubicBezTo>
                    <a:pt x="509" y="248"/>
                    <a:pt x="510" y="247"/>
                    <a:pt x="510" y="247"/>
                  </a:cubicBezTo>
                  <a:lnTo>
                    <a:pt x="510" y="247"/>
                  </a:lnTo>
                  <a:cubicBezTo>
                    <a:pt x="510" y="247"/>
                    <a:pt x="510" y="247"/>
                    <a:pt x="510" y="248"/>
                  </a:cubicBezTo>
                  <a:lnTo>
                    <a:pt x="510" y="248"/>
                  </a:lnTo>
                  <a:cubicBezTo>
                    <a:pt x="510" y="247"/>
                    <a:pt x="511" y="247"/>
                    <a:pt x="511" y="247"/>
                  </a:cubicBezTo>
                  <a:lnTo>
                    <a:pt x="511" y="247"/>
                  </a:lnTo>
                  <a:cubicBezTo>
                    <a:pt x="511" y="247"/>
                    <a:pt x="511" y="247"/>
                    <a:pt x="511" y="247"/>
                  </a:cubicBezTo>
                  <a:lnTo>
                    <a:pt x="511" y="247"/>
                  </a:lnTo>
                  <a:cubicBezTo>
                    <a:pt x="519" y="243"/>
                    <a:pt x="526" y="238"/>
                    <a:pt x="535" y="234"/>
                  </a:cubicBezTo>
                  <a:cubicBezTo>
                    <a:pt x="538" y="233"/>
                    <a:pt x="542" y="232"/>
                    <a:pt x="546" y="229"/>
                  </a:cubicBezTo>
                  <a:cubicBezTo>
                    <a:pt x="548" y="229"/>
                    <a:pt x="549" y="229"/>
                    <a:pt x="552" y="228"/>
                  </a:cubicBezTo>
                  <a:cubicBezTo>
                    <a:pt x="558" y="228"/>
                    <a:pt x="566" y="228"/>
                    <a:pt x="572" y="227"/>
                  </a:cubicBezTo>
                  <a:close/>
                  <a:moveTo>
                    <a:pt x="583" y="0"/>
                  </a:moveTo>
                  <a:cubicBezTo>
                    <a:pt x="562" y="0"/>
                    <a:pt x="541" y="1"/>
                    <a:pt x="520" y="4"/>
                  </a:cubicBezTo>
                  <a:cubicBezTo>
                    <a:pt x="474" y="10"/>
                    <a:pt x="429" y="28"/>
                    <a:pt x="389" y="53"/>
                  </a:cubicBezTo>
                  <a:cubicBezTo>
                    <a:pt x="341" y="83"/>
                    <a:pt x="293" y="115"/>
                    <a:pt x="257" y="159"/>
                  </a:cubicBezTo>
                  <a:cubicBezTo>
                    <a:pt x="231" y="190"/>
                    <a:pt x="206" y="222"/>
                    <a:pt x="185" y="258"/>
                  </a:cubicBezTo>
                  <a:cubicBezTo>
                    <a:pt x="155" y="307"/>
                    <a:pt x="128" y="360"/>
                    <a:pt x="107" y="414"/>
                  </a:cubicBezTo>
                  <a:cubicBezTo>
                    <a:pt x="93" y="455"/>
                    <a:pt x="83" y="497"/>
                    <a:pt x="73" y="541"/>
                  </a:cubicBezTo>
                  <a:cubicBezTo>
                    <a:pt x="52" y="647"/>
                    <a:pt x="30" y="753"/>
                    <a:pt x="19" y="862"/>
                  </a:cubicBezTo>
                  <a:cubicBezTo>
                    <a:pt x="9" y="954"/>
                    <a:pt x="0" y="1043"/>
                    <a:pt x="8" y="1136"/>
                  </a:cubicBezTo>
                  <a:cubicBezTo>
                    <a:pt x="21" y="1323"/>
                    <a:pt x="39" y="1523"/>
                    <a:pt x="125" y="1694"/>
                  </a:cubicBezTo>
                  <a:cubicBezTo>
                    <a:pt x="141" y="1722"/>
                    <a:pt x="156" y="1750"/>
                    <a:pt x="174" y="1777"/>
                  </a:cubicBezTo>
                  <a:cubicBezTo>
                    <a:pt x="190" y="1806"/>
                    <a:pt x="216" y="1829"/>
                    <a:pt x="239" y="1851"/>
                  </a:cubicBezTo>
                  <a:cubicBezTo>
                    <a:pt x="288" y="1899"/>
                    <a:pt x="355" y="1934"/>
                    <a:pt x="419" y="1953"/>
                  </a:cubicBezTo>
                  <a:cubicBezTo>
                    <a:pt x="462" y="1964"/>
                    <a:pt x="503" y="1971"/>
                    <a:pt x="545" y="1971"/>
                  </a:cubicBezTo>
                  <a:cubicBezTo>
                    <a:pt x="551" y="1971"/>
                    <a:pt x="558" y="1970"/>
                    <a:pt x="564" y="1970"/>
                  </a:cubicBezTo>
                  <a:cubicBezTo>
                    <a:pt x="571" y="1970"/>
                    <a:pt x="576" y="1970"/>
                    <a:pt x="582" y="1968"/>
                  </a:cubicBezTo>
                  <a:cubicBezTo>
                    <a:pt x="609" y="1967"/>
                    <a:pt x="636" y="1965"/>
                    <a:pt x="664" y="1958"/>
                  </a:cubicBezTo>
                  <a:cubicBezTo>
                    <a:pt x="687" y="1952"/>
                    <a:pt x="711" y="1944"/>
                    <a:pt x="736" y="1935"/>
                  </a:cubicBezTo>
                  <a:cubicBezTo>
                    <a:pt x="780" y="1916"/>
                    <a:pt x="826" y="1883"/>
                    <a:pt x="861" y="1849"/>
                  </a:cubicBezTo>
                  <a:cubicBezTo>
                    <a:pt x="893" y="1818"/>
                    <a:pt x="922" y="1785"/>
                    <a:pt x="944" y="1749"/>
                  </a:cubicBezTo>
                  <a:cubicBezTo>
                    <a:pt x="974" y="1703"/>
                    <a:pt x="1002" y="1656"/>
                    <a:pt x="1022" y="1606"/>
                  </a:cubicBezTo>
                  <a:cubicBezTo>
                    <a:pt x="1041" y="1558"/>
                    <a:pt x="1054" y="1512"/>
                    <a:pt x="1063" y="1461"/>
                  </a:cubicBezTo>
                  <a:cubicBezTo>
                    <a:pt x="1084" y="1359"/>
                    <a:pt x="1088" y="1253"/>
                    <a:pt x="1089" y="1150"/>
                  </a:cubicBezTo>
                  <a:cubicBezTo>
                    <a:pt x="1090" y="1058"/>
                    <a:pt x="1093" y="966"/>
                    <a:pt x="1094" y="874"/>
                  </a:cubicBezTo>
                  <a:cubicBezTo>
                    <a:pt x="1095" y="709"/>
                    <a:pt x="1093" y="544"/>
                    <a:pt x="1049" y="384"/>
                  </a:cubicBezTo>
                  <a:cubicBezTo>
                    <a:pt x="1038" y="345"/>
                    <a:pt x="1023" y="307"/>
                    <a:pt x="1006" y="269"/>
                  </a:cubicBezTo>
                  <a:cubicBezTo>
                    <a:pt x="997" y="248"/>
                    <a:pt x="989" y="224"/>
                    <a:pt x="975" y="203"/>
                  </a:cubicBezTo>
                  <a:cubicBezTo>
                    <a:pt x="951" y="169"/>
                    <a:pt x="923" y="141"/>
                    <a:pt x="886" y="119"/>
                  </a:cubicBezTo>
                  <a:cubicBezTo>
                    <a:pt x="858" y="102"/>
                    <a:pt x="834" y="87"/>
                    <a:pt x="805" y="72"/>
                  </a:cubicBezTo>
                  <a:cubicBezTo>
                    <a:pt x="804" y="72"/>
                    <a:pt x="804" y="71"/>
                    <a:pt x="802" y="71"/>
                  </a:cubicBezTo>
                  <a:lnTo>
                    <a:pt x="804" y="71"/>
                  </a:lnTo>
                  <a:cubicBezTo>
                    <a:pt x="804" y="71"/>
                    <a:pt x="802" y="71"/>
                    <a:pt x="802" y="69"/>
                  </a:cubicBezTo>
                  <a:cubicBezTo>
                    <a:pt x="791" y="64"/>
                    <a:pt x="780" y="58"/>
                    <a:pt x="770" y="52"/>
                  </a:cubicBezTo>
                  <a:cubicBezTo>
                    <a:pt x="758" y="43"/>
                    <a:pt x="744" y="40"/>
                    <a:pt x="732" y="35"/>
                  </a:cubicBezTo>
                  <a:lnTo>
                    <a:pt x="732" y="35"/>
                  </a:lnTo>
                  <a:cubicBezTo>
                    <a:pt x="732" y="35"/>
                    <a:pt x="732" y="35"/>
                    <a:pt x="733" y="36"/>
                  </a:cubicBezTo>
                  <a:lnTo>
                    <a:pt x="733" y="36"/>
                  </a:lnTo>
                  <a:cubicBezTo>
                    <a:pt x="718" y="29"/>
                    <a:pt x="703" y="24"/>
                    <a:pt x="690" y="20"/>
                  </a:cubicBezTo>
                  <a:cubicBezTo>
                    <a:pt x="671" y="7"/>
                    <a:pt x="649" y="1"/>
                    <a:pt x="626" y="1"/>
                  </a:cubicBezTo>
                  <a:cubicBezTo>
                    <a:pt x="612" y="1"/>
                    <a:pt x="597" y="0"/>
                    <a:pt x="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34"/>
          <p:cNvGrpSpPr/>
          <p:nvPr/>
        </p:nvGrpSpPr>
        <p:grpSpPr>
          <a:xfrm>
            <a:off x="312143" y="1569118"/>
            <a:ext cx="401489" cy="442097"/>
            <a:chOff x="5668750" y="3383150"/>
            <a:chExt cx="168325" cy="185350"/>
          </a:xfrm>
        </p:grpSpPr>
        <p:sp>
          <p:nvSpPr>
            <p:cNvPr id="802" name="Google Shape;802;p34"/>
            <p:cNvSpPr/>
            <p:nvPr/>
          </p:nvSpPr>
          <p:spPr>
            <a:xfrm>
              <a:off x="5683650" y="3405900"/>
              <a:ext cx="139925" cy="143950"/>
            </a:xfrm>
            <a:custGeom>
              <a:avLst/>
              <a:gdLst/>
              <a:ahLst/>
              <a:cxnLst/>
              <a:rect l="l" t="t" r="r" b="b"/>
              <a:pathLst>
                <a:path w="5597" h="5758" extrusionOk="0">
                  <a:moveTo>
                    <a:pt x="2582" y="1"/>
                  </a:moveTo>
                  <a:cubicBezTo>
                    <a:pt x="2569" y="39"/>
                    <a:pt x="2558" y="78"/>
                    <a:pt x="2545" y="117"/>
                  </a:cubicBezTo>
                  <a:cubicBezTo>
                    <a:pt x="2499" y="262"/>
                    <a:pt x="2465" y="410"/>
                    <a:pt x="2413" y="554"/>
                  </a:cubicBezTo>
                  <a:cubicBezTo>
                    <a:pt x="2366" y="685"/>
                    <a:pt x="2308" y="812"/>
                    <a:pt x="2242" y="935"/>
                  </a:cubicBezTo>
                  <a:cubicBezTo>
                    <a:pt x="2196" y="1020"/>
                    <a:pt x="2148" y="1106"/>
                    <a:pt x="2103" y="1193"/>
                  </a:cubicBezTo>
                  <a:cubicBezTo>
                    <a:pt x="2104" y="1191"/>
                    <a:pt x="2104" y="1190"/>
                    <a:pt x="2104" y="1188"/>
                  </a:cubicBezTo>
                  <a:lnTo>
                    <a:pt x="2104" y="1188"/>
                  </a:lnTo>
                  <a:cubicBezTo>
                    <a:pt x="2066" y="1265"/>
                    <a:pt x="2028" y="1340"/>
                    <a:pt x="1990" y="1417"/>
                  </a:cubicBezTo>
                  <a:cubicBezTo>
                    <a:pt x="1952" y="1494"/>
                    <a:pt x="1913" y="1572"/>
                    <a:pt x="1869" y="1648"/>
                  </a:cubicBezTo>
                  <a:cubicBezTo>
                    <a:pt x="1858" y="1668"/>
                    <a:pt x="1845" y="1690"/>
                    <a:pt x="1832" y="1712"/>
                  </a:cubicBezTo>
                  <a:cubicBezTo>
                    <a:pt x="1820" y="1731"/>
                    <a:pt x="1807" y="1748"/>
                    <a:pt x="1793" y="1766"/>
                  </a:cubicBezTo>
                  <a:cubicBezTo>
                    <a:pt x="1766" y="1803"/>
                    <a:pt x="1736" y="1838"/>
                    <a:pt x="1708" y="1871"/>
                  </a:cubicBezTo>
                  <a:cubicBezTo>
                    <a:pt x="1652" y="1937"/>
                    <a:pt x="1591" y="2000"/>
                    <a:pt x="1528" y="2059"/>
                  </a:cubicBezTo>
                  <a:cubicBezTo>
                    <a:pt x="1462" y="2119"/>
                    <a:pt x="1392" y="2175"/>
                    <a:pt x="1324" y="2232"/>
                  </a:cubicBezTo>
                  <a:cubicBezTo>
                    <a:pt x="1260" y="2287"/>
                    <a:pt x="1192" y="2338"/>
                    <a:pt x="1121" y="2385"/>
                  </a:cubicBezTo>
                  <a:cubicBezTo>
                    <a:pt x="1087" y="2407"/>
                    <a:pt x="1054" y="2429"/>
                    <a:pt x="1018" y="2449"/>
                  </a:cubicBezTo>
                  <a:cubicBezTo>
                    <a:pt x="979" y="2470"/>
                    <a:pt x="938" y="2491"/>
                    <a:pt x="896" y="2509"/>
                  </a:cubicBezTo>
                  <a:cubicBezTo>
                    <a:pt x="819" y="2545"/>
                    <a:pt x="740" y="2578"/>
                    <a:pt x="661" y="2610"/>
                  </a:cubicBezTo>
                  <a:cubicBezTo>
                    <a:pt x="601" y="2634"/>
                    <a:pt x="539" y="2660"/>
                    <a:pt x="477" y="2680"/>
                  </a:cubicBezTo>
                  <a:cubicBezTo>
                    <a:pt x="409" y="2700"/>
                    <a:pt x="341" y="2713"/>
                    <a:pt x="271" y="2720"/>
                  </a:cubicBezTo>
                  <a:cubicBezTo>
                    <a:pt x="203" y="2725"/>
                    <a:pt x="133" y="2728"/>
                    <a:pt x="66" y="2737"/>
                  </a:cubicBezTo>
                  <a:cubicBezTo>
                    <a:pt x="44" y="2742"/>
                    <a:pt x="22" y="2743"/>
                    <a:pt x="1" y="2747"/>
                  </a:cubicBezTo>
                  <a:cubicBezTo>
                    <a:pt x="7" y="2749"/>
                    <a:pt x="12" y="2752"/>
                    <a:pt x="18" y="2754"/>
                  </a:cubicBezTo>
                  <a:cubicBezTo>
                    <a:pt x="116" y="2794"/>
                    <a:pt x="218" y="2825"/>
                    <a:pt x="310" y="2878"/>
                  </a:cubicBezTo>
                  <a:cubicBezTo>
                    <a:pt x="395" y="2928"/>
                    <a:pt x="462" y="3000"/>
                    <a:pt x="540" y="3058"/>
                  </a:cubicBezTo>
                  <a:cubicBezTo>
                    <a:pt x="589" y="3093"/>
                    <a:pt x="637" y="3122"/>
                    <a:pt x="687" y="3151"/>
                  </a:cubicBezTo>
                  <a:cubicBezTo>
                    <a:pt x="734" y="3181"/>
                    <a:pt x="781" y="3215"/>
                    <a:pt x="824" y="3249"/>
                  </a:cubicBezTo>
                  <a:cubicBezTo>
                    <a:pt x="869" y="3288"/>
                    <a:pt x="914" y="3327"/>
                    <a:pt x="958" y="3365"/>
                  </a:cubicBezTo>
                  <a:cubicBezTo>
                    <a:pt x="1007" y="3404"/>
                    <a:pt x="1054" y="3443"/>
                    <a:pt x="1106" y="3480"/>
                  </a:cubicBezTo>
                  <a:lnTo>
                    <a:pt x="1105" y="3480"/>
                  </a:lnTo>
                  <a:cubicBezTo>
                    <a:pt x="1175" y="3530"/>
                    <a:pt x="1246" y="3579"/>
                    <a:pt x="1314" y="3630"/>
                  </a:cubicBezTo>
                  <a:cubicBezTo>
                    <a:pt x="1377" y="3680"/>
                    <a:pt x="1437" y="3733"/>
                    <a:pt x="1495" y="3789"/>
                  </a:cubicBezTo>
                  <a:cubicBezTo>
                    <a:pt x="1611" y="3902"/>
                    <a:pt x="1732" y="4010"/>
                    <a:pt x="1834" y="4136"/>
                  </a:cubicBezTo>
                  <a:cubicBezTo>
                    <a:pt x="1886" y="4201"/>
                    <a:pt x="1933" y="4268"/>
                    <a:pt x="1981" y="4335"/>
                  </a:cubicBezTo>
                  <a:cubicBezTo>
                    <a:pt x="2027" y="4399"/>
                    <a:pt x="2072" y="4465"/>
                    <a:pt x="2113" y="4532"/>
                  </a:cubicBezTo>
                  <a:cubicBezTo>
                    <a:pt x="2203" y="4677"/>
                    <a:pt x="2274" y="4831"/>
                    <a:pt x="2337" y="4987"/>
                  </a:cubicBezTo>
                  <a:cubicBezTo>
                    <a:pt x="2389" y="5116"/>
                    <a:pt x="2431" y="5246"/>
                    <a:pt x="2473" y="5378"/>
                  </a:cubicBezTo>
                  <a:cubicBezTo>
                    <a:pt x="2497" y="5460"/>
                    <a:pt x="2526" y="5538"/>
                    <a:pt x="2551" y="5618"/>
                  </a:cubicBezTo>
                  <a:cubicBezTo>
                    <a:pt x="2563" y="5664"/>
                    <a:pt x="2577" y="5711"/>
                    <a:pt x="2589" y="5757"/>
                  </a:cubicBezTo>
                  <a:cubicBezTo>
                    <a:pt x="2593" y="5732"/>
                    <a:pt x="2595" y="5709"/>
                    <a:pt x="2599" y="5684"/>
                  </a:cubicBezTo>
                  <a:cubicBezTo>
                    <a:pt x="2605" y="5638"/>
                    <a:pt x="2613" y="5593"/>
                    <a:pt x="2620" y="5549"/>
                  </a:cubicBezTo>
                  <a:cubicBezTo>
                    <a:pt x="2628" y="5503"/>
                    <a:pt x="2634" y="5456"/>
                    <a:pt x="2646" y="5410"/>
                  </a:cubicBezTo>
                  <a:cubicBezTo>
                    <a:pt x="2687" y="5236"/>
                    <a:pt x="2747" y="5066"/>
                    <a:pt x="2803" y="4895"/>
                  </a:cubicBezTo>
                  <a:cubicBezTo>
                    <a:pt x="2860" y="4726"/>
                    <a:pt x="2920" y="4556"/>
                    <a:pt x="3007" y="4400"/>
                  </a:cubicBezTo>
                  <a:cubicBezTo>
                    <a:pt x="3050" y="4323"/>
                    <a:pt x="3100" y="4250"/>
                    <a:pt x="3151" y="4178"/>
                  </a:cubicBezTo>
                  <a:cubicBezTo>
                    <a:pt x="3201" y="4110"/>
                    <a:pt x="3253" y="4044"/>
                    <a:pt x="3309" y="3981"/>
                  </a:cubicBezTo>
                  <a:cubicBezTo>
                    <a:pt x="3424" y="3851"/>
                    <a:pt x="3542" y="3724"/>
                    <a:pt x="3671" y="3609"/>
                  </a:cubicBezTo>
                  <a:cubicBezTo>
                    <a:pt x="3803" y="3490"/>
                    <a:pt x="3936" y="3371"/>
                    <a:pt x="4079" y="3266"/>
                  </a:cubicBezTo>
                  <a:cubicBezTo>
                    <a:pt x="4221" y="3163"/>
                    <a:pt x="4373" y="3072"/>
                    <a:pt x="4531" y="2994"/>
                  </a:cubicBezTo>
                  <a:cubicBezTo>
                    <a:pt x="4682" y="2919"/>
                    <a:pt x="4841" y="2860"/>
                    <a:pt x="5002" y="2810"/>
                  </a:cubicBezTo>
                  <a:cubicBezTo>
                    <a:pt x="5078" y="2785"/>
                    <a:pt x="5156" y="2766"/>
                    <a:pt x="5235" y="2748"/>
                  </a:cubicBezTo>
                  <a:cubicBezTo>
                    <a:pt x="5318" y="2726"/>
                    <a:pt x="5404" y="2704"/>
                    <a:pt x="5489" y="2682"/>
                  </a:cubicBezTo>
                  <a:cubicBezTo>
                    <a:pt x="5525" y="2672"/>
                    <a:pt x="5560" y="2664"/>
                    <a:pt x="5596" y="2655"/>
                  </a:cubicBezTo>
                  <a:cubicBezTo>
                    <a:pt x="5559" y="2640"/>
                    <a:pt x="5524" y="2624"/>
                    <a:pt x="5487" y="2610"/>
                  </a:cubicBezTo>
                  <a:cubicBezTo>
                    <a:pt x="5431" y="2589"/>
                    <a:pt x="5375" y="2569"/>
                    <a:pt x="5322" y="2547"/>
                  </a:cubicBezTo>
                  <a:cubicBezTo>
                    <a:pt x="5258" y="2525"/>
                    <a:pt x="5194" y="2505"/>
                    <a:pt x="5132" y="2479"/>
                  </a:cubicBezTo>
                  <a:cubicBezTo>
                    <a:pt x="5056" y="2449"/>
                    <a:pt x="4989" y="2405"/>
                    <a:pt x="4922" y="2364"/>
                  </a:cubicBezTo>
                  <a:cubicBezTo>
                    <a:pt x="4859" y="2325"/>
                    <a:pt x="4793" y="2290"/>
                    <a:pt x="4726" y="2253"/>
                  </a:cubicBezTo>
                  <a:cubicBezTo>
                    <a:pt x="4594" y="2183"/>
                    <a:pt x="4463" y="2107"/>
                    <a:pt x="4341" y="2020"/>
                  </a:cubicBezTo>
                  <a:cubicBezTo>
                    <a:pt x="4212" y="1928"/>
                    <a:pt x="4090" y="1825"/>
                    <a:pt x="3966" y="1727"/>
                  </a:cubicBezTo>
                  <a:cubicBezTo>
                    <a:pt x="3877" y="1654"/>
                    <a:pt x="3785" y="1585"/>
                    <a:pt x="3692" y="1515"/>
                  </a:cubicBezTo>
                  <a:cubicBezTo>
                    <a:pt x="3596" y="1442"/>
                    <a:pt x="3505" y="1366"/>
                    <a:pt x="3415" y="1289"/>
                  </a:cubicBezTo>
                  <a:cubicBezTo>
                    <a:pt x="3335" y="1218"/>
                    <a:pt x="3249" y="1147"/>
                    <a:pt x="3176" y="1067"/>
                  </a:cubicBezTo>
                  <a:cubicBezTo>
                    <a:pt x="3100" y="986"/>
                    <a:pt x="3039" y="895"/>
                    <a:pt x="2980" y="803"/>
                  </a:cubicBezTo>
                  <a:cubicBezTo>
                    <a:pt x="2932" y="729"/>
                    <a:pt x="2881" y="658"/>
                    <a:pt x="2832" y="583"/>
                  </a:cubicBezTo>
                  <a:cubicBezTo>
                    <a:pt x="2793" y="522"/>
                    <a:pt x="2758" y="456"/>
                    <a:pt x="2726" y="390"/>
                  </a:cubicBezTo>
                  <a:cubicBezTo>
                    <a:pt x="2685" y="307"/>
                    <a:pt x="2647" y="221"/>
                    <a:pt x="2619" y="135"/>
                  </a:cubicBezTo>
                  <a:cubicBezTo>
                    <a:pt x="2603" y="89"/>
                    <a:pt x="2592" y="45"/>
                    <a:pt x="25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4"/>
            <p:cNvSpPr/>
            <p:nvPr/>
          </p:nvSpPr>
          <p:spPr>
            <a:xfrm>
              <a:off x="5681100" y="3469600"/>
              <a:ext cx="143000" cy="49925"/>
            </a:xfrm>
            <a:custGeom>
              <a:avLst/>
              <a:gdLst/>
              <a:ahLst/>
              <a:cxnLst/>
              <a:rect l="l" t="t" r="r" b="b"/>
              <a:pathLst>
                <a:path w="5720" h="1997" extrusionOk="0">
                  <a:moveTo>
                    <a:pt x="5623" y="1"/>
                  </a:moveTo>
                  <a:cubicBezTo>
                    <a:pt x="5619" y="1"/>
                    <a:pt x="5615" y="1"/>
                    <a:pt x="5610" y="2"/>
                  </a:cubicBezTo>
                  <a:cubicBezTo>
                    <a:pt x="5547" y="8"/>
                    <a:pt x="5484" y="25"/>
                    <a:pt x="5422" y="38"/>
                  </a:cubicBezTo>
                  <a:cubicBezTo>
                    <a:pt x="5363" y="50"/>
                    <a:pt x="5303" y="58"/>
                    <a:pt x="5243" y="67"/>
                  </a:cubicBezTo>
                  <a:cubicBezTo>
                    <a:pt x="5110" y="85"/>
                    <a:pt x="4981" y="121"/>
                    <a:pt x="4848" y="141"/>
                  </a:cubicBezTo>
                  <a:cubicBezTo>
                    <a:pt x="4716" y="159"/>
                    <a:pt x="4582" y="178"/>
                    <a:pt x="4449" y="199"/>
                  </a:cubicBezTo>
                  <a:cubicBezTo>
                    <a:pt x="4381" y="209"/>
                    <a:pt x="4313" y="220"/>
                    <a:pt x="4244" y="230"/>
                  </a:cubicBezTo>
                  <a:cubicBezTo>
                    <a:pt x="4169" y="241"/>
                    <a:pt x="4092" y="250"/>
                    <a:pt x="4016" y="261"/>
                  </a:cubicBezTo>
                  <a:cubicBezTo>
                    <a:pt x="3948" y="271"/>
                    <a:pt x="3878" y="281"/>
                    <a:pt x="3809" y="292"/>
                  </a:cubicBezTo>
                  <a:cubicBezTo>
                    <a:pt x="3733" y="302"/>
                    <a:pt x="3656" y="310"/>
                    <a:pt x="3578" y="321"/>
                  </a:cubicBezTo>
                  <a:cubicBezTo>
                    <a:pt x="3492" y="331"/>
                    <a:pt x="3405" y="340"/>
                    <a:pt x="3318" y="349"/>
                  </a:cubicBezTo>
                  <a:cubicBezTo>
                    <a:pt x="3232" y="360"/>
                    <a:pt x="3143" y="371"/>
                    <a:pt x="3056" y="380"/>
                  </a:cubicBezTo>
                  <a:cubicBezTo>
                    <a:pt x="2853" y="398"/>
                    <a:pt x="2646" y="401"/>
                    <a:pt x="2440" y="405"/>
                  </a:cubicBezTo>
                  <a:cubicBezTo>
                    <a:pt x="2393" y="406"/>
                    <a:pt x="2345" y="406"/>
                    <a:pt x="2298" y="406"/>
                  </a:cubicBezTo>
                  <a:cubicBezTo>
                    <a:pt x="2251" y="406"/>
                    <a:pt x="2204" y="406"/>
                    <a:pt x="2156" y="406"/>
                  </a:cubicBezTo>
                  <a:cubicBezTo>
                    <a:pt x="2099" y="406"/>
                    <a:pt x="2042" y="407"/>
                    <a:pt x="1985" y="407"/>
                  </a:cubicBezTo>
                  <a:cubicBezTo>
                    <a:pt x="1943" y="407"/>
                    <a:pt x="1900" y="407"/>
                    <a:pt x="1858" y="405"/>
                  </a:cubicBezTo>
                  <a:cubicBezTo>
                    <a:pt x="1783" y="402"/>
                    <a:pt x="1709" y="397"/>
                    <a:pt x="1635" y="397"/>
                  </a:cubicBezTo>
                  <a:cubicBezTo>
                    <a:pt x="1585" y="397"/>
                    <a:pt x="1534" y="399"/>
                    <a:pt x="1484" y="399"/>
                  </a:cubicBezTo>
                  <a:cubicBezTo>
                    <a:pt x="1467" y="399"/>
                    <a:pt x="1451" y="398"/>
                    <a:pt x="1434" y="398"/>
                  </a:cubicBezTo>
                  <a:cubicBezTo>
                    <a:pt x="1338" y="393"/>
                    <a:pt x="1244" y="375"/>
                    <a:pt x="1150" y="361"/>
                  </a:cubicBezTo>
                  <a:cubicBezTo>
                    <a:pt x="1054" y="345"/>
                    <a:pt x="957" y="334"/>
                    <a:pt x="862" y="317"/>
                  </a:cubicBezTo>
                  <a:cubicBezTo>
                    <a:pt x="733" y="294"/>
                    <a:pt x="605" y="267"/>
                    <a:pt x="476" y="236"/>
                  </a:cubicBezTo>
                  <a:cubicBezTo>
                    <a:pt x="409" y="219"/>
                    <a:pt x="341" y="202"/>
                    <a:pt x="274" y="188"/>
                  </a:cubicBezTo>
                  <a:cubicBezTo>
                    <a:pt x="222" y="176"/>
                    <a:pt x="170" y="169"/>
                    <a:pt x="119" y="155"/>
                  </a:cubicBezTo>
                  <a:cubicBezTo>
                    <a:pt x="112" y="154"/>
                    <a:pt x="106" y="153"/>
                    <a:pt x="99" y="153"/>
                  </a:cubicBezTo>
                  <a:cubicBezTo>
                    <a:pt x="59" y="153"/>
                    <a:pt x="21" y="181"/>
                    <a:pt x="12" y="220"/>
                  </a:cubicBezTo>
                  <a:cubicBezTo>
                    <a:pt x="0" y="268"/>
                    <a:pt x="30" y="315"/>
                    <a:pt x="77" y="328"/>
                  </a:cubicBezTo>
                  <a:cubicBezTo>
                    <a:pt x="100" y="334"/>
                    <a:pt x="126" y="339"/>
                    <a:pt x="152" y="345"/>
                  </a:cubicBezTo>
                  <a:cubicBezTo>
                    <a:pt x="159" y="352"/>
                    <a:pt x="165" y="357"/>
                    <a:pt x="173" y="361"/>
                  </a:cubicBezTo>
                  <a:cubicBezTo>
                    <a:pt x="197" y="376"/>
                    <a:pt x="223" y="391"/>
                    <a:pt x="249" y="405"/>
                  </a:cubicBezTo>
                  <a:cubicBezTo>
                    <a:pt x="271" y="418"/>
                    <a:pt x="296" y="427"/>
                    <a:pt x="319" y="437"/>
                  </a:cubicBezTo>
                  <a:cubicBezTo>
                    <a:pt x="363" y="458"/>
                    <a:pt x="404" y="483"/>
                    <a:pt x="448" y="504"/>
                  </a:cubicBezTo>
                  <a:cubicBezTo>
                    <a:pt x="493" y="526"/>
                    <a:pt x="537" y="550"/>
                    <a:pt x="579" y="575"/>
                  </a:cubicBezTo>
                  <a:cubicBezTo>
                    <a:pt x="627" y="604"/>
                    <a:pt x="675" y="634"/>
                    <a:pt x="724" y="662"/>
                  </a:cubicBezTo>
                  <a:cubicBezTo>
                    <a:pt x="773" y="690"/>
                    <a:pt x="822" y="717"/>
                    <a:pt x="869" y="747"/>
                  </a:cubicBezTo>
                  <a:cubicBezTo>
                    <a:pt x="869" y="747"/>
                    <a:pt x="871" y="747"/>
                    <a:pt x="871" y="748"/>
                  </a:cubicBezTo>
                  <a:cubicBezTo>
                    <a:pt x="914" y="776"/>
                    <a:pt x="952" y="804"/>
                    <a:pt x="991" y="834"/>
                  </a:cubicBezTo>
                  <a:cubicBezTo>
                    <a:pt x="1036" y="875"/>
                    <a:pt x="1081" y="915"/>
                    <a:pt x="1127" y="953"/>
                  </a:cubicBezTo>
                  <a:cubicBezTo>
                    <a:pt x="1197" y="1011"/>
                    <a:pt x="1265" y="1073"/>
                    <a:pt x="1334" y="1133"/>
                  </a:cubicBezTo>
                  <a:cubicBezTo>
                    <a:pt x="1369" y="1163"/>
                    <a:pt x="1404" y="1194"/>
                    <a:pt x="1437" y="1227"/>
                  </a:cubicBezTo>
                  <a:cubicBezTo>
                    <a:pt x="1468" y="1258"/>
                    <a:pt x="1498" y="1290"/>
                    <a:pt x="1529" y="1321"/>
                  </a:cubicBezTo>
                  <a:cubicBezTo>
                    <a:pt x="1587" y="1379"/>
                    <a:pt x="1647" y="1433"/>
                    <a:pt x="1707" y="1489"/>
                  </a:cubicBezTo>
                  <a:cubicBezTo>
                    <a:pt x="1740" y="1521"/>
                    <a:pt x="1775" y="1552"/>
                    <a:pt x="1810" y="1582"/>
                  </a:cubicBezTo>
                  <a:cubicBezTo>
                    <a:pt x="1841" y="1608"/>
                    <a:pt x="1872" y="1634"/>
                    <a:pt x="1901" y="1663"/>
                  </a:cubicBezTo>
                  <a:cubicBezTo>
                    <a:pt x="1957" y="1717"/>
                    <a:pt x="2010" y="1774"/>
                    <a:pt x="2064" y="1829"/>
                  </a:cubicBezTo>
                  <a:cubicBezTo>
                    <a:pt x="2066" y="1831"/>
                    <a:pt x="2068" y="1835"/>
                    <a:pt x="2071" y="1836"/>
                  </a:cubicBezTo>
                  <a:cubicBezTo>
                    <a:pt x="2051" y="1852"/>
                    <a:pt x="2040" y="1877"/>
                    <a:pt x="2041" y="1904"/>
                  </a:cubicBezTo>
                  <a:cubicBezTo>
                    <a:pt x="2043" y="1933"/>
                    <a:pt x="2054" y="1959"/>
                    <a:pt x="2077" y="1976"/>
                  </a:cubicBezTo>
                  <a:cubicBezTo>
                    <a:pt x="2101" y="1993"/>
                    <a:pt x="2131" y="1996"/>
                    <a:pt x="2162" y="1996"/>
                  </a:cubicBezTo>
                  <a:cubicBezTo>
                    <a:pt x="2175" y="1996"/>
                    <a:pt x="2187" y="1996"/>
                    <a:pt x="2200" y="1995"/>
                  </a:cubicBezTo>
                  <a:cubicBezTo>
                    <a:pt x="2239" y="1994"/>
                    <a:pt x="2279" y="1994"/>
                    <a:pt x="2318" y="1994"/>
                  </a:cubicBezTo>
                  <a:cubicBezTo>
                    <a:pt x="2372" y="1994"/>
                    <a:pt x="2426" y="1995"/>
                    <a:pt x="2480" y="1995"/>
                  </a:cubicBezTo>
                  <a:cubicBezTo>
                    <a:pt x="2497" y="1995"/>
                    <a:pt x="2514" y="1995"/>
                    <a:pt x="2531" y="1994"/>
                  </a:cubicBezTo>
                  <a:lnTo>
                    <a:pt x="2581" y="1994"/>
                  </a:lnTo>
                  <a:cubicBezTo>
                    <a:pt x="2619" y="1992"/>
                    <a:pt x="2657" y="1991"/>
                    <a:pt x="2695" y="1987"/>
                  </a:cubicBezTo>
                  <a:cubicBezTo>
                    <a:pt x="2732" y="1985"/>
                    <a:pt x="2770" y="1981"/>
                    <a:pt x="2807" y="1978"/>
                  </a:cubicBezTo>
                  <a:cubicBezTo>
                    <a:pt x="2845" y="1974"/>
                    <a:pt x="2884" y="1969"/>
                    <a:pt x="2921" y="1960"/>
                  </a:cubicBezTo>
                  <a:cubicBezTo>
                    <a:pt x="2926" y="1959"/>
                    <a:pt x="2931" y="1959"/>
                    <a:pt x="2936" y="1958"/>
                  </a:cubicBezTo>
                  <a:cubicBezTo>
                    <a:pt x="2992" y="1948"/>
                    <a:pt x="3047" y="1936"/>
                    <a:pt x="3104" y="1926"/>
                  </a:cubicBezTo>
                  <a:cubicBezTo>
                    <a:pt x="3123" y="1922"/>
                    <a:pt x="3143" y="1919"/>
                    <a:pt x="3162" y="1916"/>
                  </a:cubicBezTo>
                  <a:cubicBezTo>
                    <a:pt x="3210" y="1906"/>
                    <a:pt x="3243" y="1864"/>
                    <a:pt x="3236" y="1814"/>
                  </a:cubicBezTo>
                  <a:cubicBezTo>
                    <a:pt x="3235" y="1809"/>
                    <a:pt x="3233" y="1803"/>
                    <a:pt x="3231" y="1797"/>
                  </a:cubicBezTo>
                  <a:cubicBezTo>
                    <a:pt x="3236" y="1792"/>
                    <a:pt x="3240" y="1787"/>
                    <a:pt x="3243" y="1780"/>
                  </a:cubicBezTo>
                  <a:cubicBezTo>
                    <a:pt x="3247" y="1774"/>
                    <a:pt x="3250" y="1766"/>
                    <a:pt x="3251" y="1759"/>
                  </a:cubicBezTo>
                  <a:lnTo>
                    <a:pt x="3251" y="1761"/>
                  </a:lnTo>
                  <a:cubicBezTo>
                    <a:pt x="3251" y="1759"/>
                    <a:pt x="3252" y="1759"/>
                    <a:pt x="3251" y="1758"/>
                  </a:cubicBezTo>
                  <a:cubicBezTo>
                    <a:pt x="3255" y="1753"/>
                    <a:pt x="3258" y="1747"/>
                    <a:pt x="3261" y="1741"/>
                  </a:cubicBezTo>
                  <a:cubicBezTo>
                    <a:pt x="3287" y="1704"/>
                    <a:pt x="3312" y="1669"/>
                    <a:pt x="3335" y="1630"/>
                  </a:cubicBezTo>
                  <a:cubicBezTo>
                    <a:pt x="3361" y="1589"/>
                    <a:pt x="3385" y="1547"/>
                    <a:pt x="3411" y="1504"/>
                  </a:cubicBezTo>
                  <a:cubicBezTo>
                    <a:pt x="3411" y="1503"/>
                    <a:pt x="3412" y="1503"/>
                    <a:pt x="3412" y="1503"/>
                  </a:cubicBezTo>
                  <a:cubicBezTo>
                    <a:pt x="3428" y="1479"/>
                    <a:pt x="3444" y="1459"/>
                    <a:pt x="3462" y="1437"/>
                  </a:cubicBezTo>
                  <a:cubicBezTo>
                    <a:pt x="3489" y="1406"/>
                    <a:pt x="3516" y="1377"/>
                    <a:pt x="3547" y="1349"/>
                  </a:cubicBezTo>
                  <a:cubicBezTo>
                    <a:pt x="3638" y="1268"/>
                    <a:pt x="3723" y="1181"/>
                    <a:pt x="3808" y="1097"/>
                  </a:cubicBezTo>
                  <a:cubicBezTo>
                    <a:pt x="3892" y="1013"/>
                    <a:pt x="3969" y="921"/>
                    <a:pt x="4056" y="840"/>
                  </a:cubicBezTo>
                  <a:cubicBezTo>
                    <a:pt x="4094" y="805"/>
                    <a:pt x="4134" y="774"/>
                    <a:pt x="4175" y="743"/>
                  </a:cubicBezTo>
                  <a:cubicBezTo>
                    <a:pt x="4211" y="719"/>
                    <a:pt x="4249" y="695"/>
                    <a:pt x="4289" y="674"/>
                  </a:cubicBezTo>
                  <a:cubicBezTo>
                    <a:pt x="4330" y="654"/>
                    <a:pt x="4368" y="633"/>
                    <a:pt x="4408" y="614"/>
                  </a:cubicBezTo>
                  <a:cubicBezTo>
                    <a:pt x="4448" y="593"/>
                    <a:pt x="4486" y="570"/>
                    <a:pt x="4526" y="549"/>
                  </a:cubicBezTo>
                  <a:cubicBezTo>
                    <a:pt x="4554" y="534"/>
                    <a:pt x="4584" y="520"/>
                    <a:pt x="4615" y="508"/>
                  </a:cubicBezTo>
                  <a:cubicBezTo>
                    <a:pt x="4697" y="478"/>
                    <a:pt x="4781" y="454"/>
                    <a:pt x="4865" y="430"/>
                  </a:cubicBezTo>
                  <a:cubicBezTo>
                    <a:pt x="4901" y="420"/>
                    <a:pt x="4934" y="407"/>
                    <a:pt x="4969" y="395"/>
                  </a:cubicBezTo>
                  <a:cubicBezTo>
                    <a:pt x="4987" y="389"/>
                    <a:pt x="5006" y="381"/>
                    <a:pt x="5021" y="373"/>
                  </a:cubicBezTo>
                  <a:cubicBezTo>
                    <a:pt x="5053" y="355"/>
                    <a:pt x="5067" y="316"/>
                    <a:pt x="5061" y="279"/>
                  </a:cubicBezTo>
                  <a:cubicBezTo>
                    <a:pt x="5136" y="264"/>
                    <a:pt x="5209" y="249"/>
                    <a:pt x="5284" y="238"/>
                  </a:cubicBezTo>
                  <a:cubicBezTo>
                    <a:pt x="5342" y="231"/>
                    <a:pt x="5402" y="221"/>
                    <a:pt x="5460" y="210"/>
                  </a:cubicBezTo>
                  <a:cubicBezTo>
                    <a:pt x="5518" y="197"/>
                    <a:pt x="5579" y="180"/>
                    <a:pt x="5640" y="175"/>
                  </a:cubicBezTo>
                  <a:cubicBezTo>
                    <a:pt x="5688" y="170"/>
                    <a:pt x="5720" y="118"/>
                    <a:pt x="5712" y="73"/>
                  </a:cubicBezTo>
                  <a:cubicBezTo>
                    <a:pt x="5704" y="29"/>
                    <a:pt x="5666" y="1"/>
                    <a:pt x="5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4"/>
            <p:cNvSpPr/>
            <p:nvPr/>
          </p:nvSpPr>
          <p:spPr>
            <a:xfrm>
              <a:off x="5747800" y="3465050"/>
              <a:ext cx="4475" cy="4450"/>
            </a:xfrm>
            <a:custGeom>
              <a:avLst/>
              <a:gdLst/>
              <a:ahLst/>
              <a:cxnLst/>
              <a:rect l="l" t="t" r="r" b="b"/>
              <a:pathLst>
                <a:path w="179" h="178" extrusionOk="0">
                  <a:moveTo>
                    <a:pt x="90" y="1"/>
                  </a:moveTo>
                  <a:cubicBezTo>
                    <a:pt x="89" y="1"/>
                    <a:pt x="88" y="1"/>
                    <a:pt x="88" y="1"/>
                  </a:cubicBezTo>
                  <a:cubicBezTo>
                    <a:pt x="38" y="2"/>
                    <a:pt x="0" y="43"/>
                    <a:pt x="1" y="92"/>
                  </a:cubicBezTo>
                  <a:cubicBezTo>
                    <a:pt x="1" y="138"/>
                    <a:pt x="40" y="178"/>
                    <a:pt x="88" y="178"/>
                  </a:cubicBezTo>
                  <a:cubicBezTo>
                    <a:pt x="89" y="178"/>
                    <a:pt x="91" y="178"/>
                    <a:pt x="92" y="177"/>
                  </a:cubicBezTo>
                  <a:cubicBezTo>
                    <a:pt x="140" y="176"/>
                    <a:pt x="179" y="135"/>
                    <a:pt x="178" y="88"/>
                  </a:cubicBezTo>
                  <a:cubicBezTo>
                    <a:pt x="177" y="40"/>
                    <a:pt x="136" y="1"/>
                    <a:pt x="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4"/>
            <p:cNvSpPr/>
            <p:nvPr/>
          </p:nvSpPr>
          <p:spPr>
            <a:xfrm>
              <a:off x="5755375" y="3464400"/>
              <a:ext cx="4500" cy="4425"/>
            </a:xfrm>
            <a:custGeom>
              <a:avLst/>
              <a:gdLst/>
              <a:ahLst/>
              <a:cxnLst/>
              <a:rect l="l" t="t" r="r" b="b"/>
              <a:pathLst>
                <a:path w="180" h="177" extrusionOk="0">
                  <a:moveTo>
                    <a:pt x="90" y="0"/>
                  </a:moveTo>
                  <a:cubicBezTo>
                    <a:pt x="89" y="0"/>
                    <a:pt x="89" y="0"/>
                    <a:pt x="88" y="0"/>
                  </a:cubicBezTo>
                  <a:cubicBezTo>
                    <a:pt x="39" y="1"/>
                    <a:pt x="0" y="42"/>
                    <a:pt x="2" y="91"/>
                  </a:cubicBezTo>
                  <a:cubicBezTo>
                    <a:pt x="3" y="139"/>
                    <a:pt x="43" y="177"/>
                    <a:pt x="89" y="177"/>
                  </a:cubicBezTo>
                  <a:cubicBezTo>
                    <a:pt x="90" y="177"/>
                    <a:pt x="91"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4"/>
            <p:cNvSpPr/>
            <p:nvPr/>
          </p:nvSpPr>
          <p:spPr>
            <a:xfrm>
              <a:off x="5750475" y="3458725"/>
              <a:ext cx="4475" cy="4425"/>
            </a:xfrm>
            <a:custGeom>
              <a:avLst/>
              <a:gdLst/>
              <a:ahLst/>
              <a:cxnLst/>
              <a:rect l="l" t="t" r="r" b="b"/>
              <a:pathLst>
                <a:path w="179" h="177" extrusionOk="0">
                  <a:moveTo>
                    <a:pt x="90" y="0"/>
                  </a:moveTo>
                  <a:cubicBezTo>
                    <a:pt x="89" y="0"/>
                    <a:pt x="89" y="0"/>
                    <a:pt x="88" y="0"/>
                  </a:cubicBezTo>
                  <a:cubicBezTo>
                    <a:pt x="39" y="1"/>
                    <a:pt x="0" y="42"/>
                    <a:pt x="1" y="91"/>
                  </a:cubicBezTo>
                  <a:cubicBezTo>
                    <a:pt x="2" y="138"/>
                    <a:pt x="42" y="177"/>
                    <a:pt x="88" y="177"/>
                  </a:cubicBezTo>
                  <a:cubicBezTo>
                    <a:pt x="89" y="177"/>
                    <a:pt x="90"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4"/>
            <p:cNvSpPr/>
            <p:nvPr/>
          </p:nvSpPr>
          <p:spPr>
            <a:xfrm>
              <a:off x="5715150" y="3470650"/>
              <a:ext cx="4525" cy="4450"/>
            </a:xfrm>
            <a:custGeom>
              <a:avLst/>
              <a:gdLst/>
              <a:ahLst/>
              <a:cxnLst/>
              <a:rect l="l" t="t" r="r" b="b"/>
              <a:pathLst>
                <a:path w="181" h="178" extrusionOk="0">
                  <a:moveTo>
                    <a:pt x="92" y="1"/>
                  </a:moveTo>
                  <a:cubicBezTo>
                    <a:pt x="91" y="1"/>
                    <a:pt x="90" y="1"/>
                    <a:pt x="88" y="1"/>
                  </a:cubicBezTo>
                  <a:cubicBezTo>
                    <a:pt x="39" y="2"/>
                    <a:pt x="1" y="43"/>
                    <a:pt x="2" y="91"/>
                  </a:cubicBezTo>
                  <a:cubicBezTo>
                    <a:pt x="2" y="138"/>
                    <a:pt x="42" y="177"/>
                    <a:pt x="91" y="177"/>
                  </a:cubicBezTo>
                  <a:cubicBezTo>
                    <a:pt x="91" y="177"/>
                    <a:pt x="92" y="177"/>
                    <a:pt x="92" y="177"/>
                  </a:cubicBezTo>
                  <a:cubicBezTo>
                    <a:pt x="141" y="176"/>
                    <a:pt x="180" y="135"/>
                    <a:pt x="178" y="87"/>
                  </a:cubicBezTo>
                  <a:cubicBezTo>
                    <a:pt x="177" y="39"/>
                    <a:pt x="138"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4"/>
            <p:cNvSpPr/>
            <p:nvPr/>
          </p:nvSpPr>
          <p:spPr>
            <a:xfrm>
              <a:off x="5788875" y="3463475"/>
              <a:ext cx="4500" cy="4425"/>
            </a:xfrm>
            <a:custGeom>
              <a:avLst/>
              <a:gdLst/>
              <a:ahLst/>
              <a:cxnLst/>
              <a:rect l="l" t="t" r="r" b="b"/>
              <a:pathLst>
                <a:path w="180" h="177" extrusionOk="0">
                  <a:moveTo>
                    <a:pt x="90" y="0"/>
                  </a:moveTo>
                  <a:cubicBezTo>
                    <a:pt x="89" y="0"/>
                    <a:pt x="88" y="0"/>
                    <a:pt x="88" y="0"/>
                  </a:cubicBezTo>
                  <a:cubicBezTo>
                    <a:pt x="39" y="1"/>
                    <a:pt x="0" y="42"/>
                    <a:pt x="2" y="90"/>
                  </a:cubicBezTo>
                  <a:cubicBezTo>
                    <a:pt x="2" y="139"/>
                    <a:pt x="42" y="177"/>
                    <a:pt x="90" y="177"/>
                  </a:cubicBezTo>
                  <a:cubicBezTo>
                    <a:pt x="91" y="177"/>
                    <a:pt x="91" y="177"/>
                    <a:pt x="92" y="176"/>
                  </a:cubicBezTo>
                  <a:cubicBezTo>
                    <a:pt x="141" y="175"/>
                    <a:pt x="180" y="134"/>
                    <a:pt x="179" y="86"/>
                  </a:cubicBezTo>
                  <a:cubicBezTo>
                    <a:pt x="178"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4"/>
            <p:cNvSpPr/>
            <p:nvPr/>
          </p:nvSpPr>
          <p:spPr>
            <a:xfrm>
              <a:off x="5729075" y="3403625"/>
              <a:ext cx="47000" cy="43825"/>
            </a:xfrm>
            <a:custGeom>
              <a:avLst/>
              <a:gdLst/>
              <a:ahLst/>
              <a:cxnLst/>
              <a:rect l="l" t="t" r="r" b="b"/>
              <a:pathLst>
                <a:path w="1880" h="1753" extrusionOk="0">
                  <a:moveTo>
                    <a:pt x="1105" y="735"/>
                  </a:moveTo>
                  <a:cubicBezTo>
                    <a:pt x="1105" y="735"/>
                    <a:pt x="1105" y="735"/>
                    <a:pt x="1105" y="735"/>
                  </a:cubicBezTo>
                  <a:lnTo>
                    <a:pt x="1105" y="735"/>
                  </a:lnTo>
                  <a:cubicBezTo>
                    <a:pt x="1105" y="735"/>
                    <a:pt x="1105" y="735"/>
                    <a:pt x="1105" y="735"/>
                  </a:cubicBezTo>
                  <a:close/>
                  <a:moveTo>
                    <a:pt x="708" y="0"/>
                  </a:moveTo>
                  <a:cubicBezTo>
                    <a:pt x="698" y="0"/>
                    <a:pt x="688" y="2"/>
                    <a:pt x="678" y="6"/>
                  </a:cubicBezTo>
                  <a:cubicBezTo>
                    <a:pt x="648" y="17"/>
                    <a:pt x="627" y="43"/>
                    <a:pt x="621" y="74"/>
                  </a:cubicBezTo>
                  <a:cubicBezTo>
                    <a:pt x="617" y="92"/>
                    <a:pt x="616" y="107"/>
                    <a:pt x="615" y="124"/>
                  </a:cubicBezTo>
                  <a:lnTo>
                    <a:pt x="615" y="123"/>
                  </a:lnTo>
                  <a:cubicBezTo>
                    <a:pt x="602" y="227"/>
                    <a:pt x="584" y="329"/>
                    <a:pt x="562" y="430"/>
                  </a:cubicBezTo>
                  <a:cubicBezTo>
                    <a:pt x="543" y="508"/>
                    <a:pt x="522" y="585"/>
                    <a:pt x="498" y="662"/>
                  </a:cubicBezTo>
                  <a:cubicBezTo>
                    <a:pt x="496" y="672"/>
                    <a:pt x="493" y="681"/>
                    <a:pt x="489" y="690"/>
                  </a:cubicBezTo>
                  <a:cubicBezTo>
                    <a:pt x="468" y="697"/>
                    <a:pt x="452" y="713"/>
                    <a:pt x="443" y="734"/>
                  </a:cubicBezTo>
                  <a:cubicBezTo>
                    <a:pt x="430" y="760"/>
                    <a:pt x="433" y="791"/>
                    <a:pt x="446" y="816"/>
                  </a:cubicBezTo>
                  <a:cubicBezTo>
                    <a:pt x="437" y="836"/>
                    <a:pt x="430" y="858"/>
                    <a:pt x="423" y="879"/>
                  </a:cubicBezTo>
                  <a:lnTo>
                    <a:pt x="423" y="879"/>
                  </a:lnTo>
                  <a:cubicBezTo>
                    <a:pt x="413" y="904"/>
                    <a:pt x="401" y="927"/>
                    <a:pt x="389" y="950"/>
                  </a:cubicBezTo>
                  <a:cubicBezTo>
                    <a:pt x="367" y="987"/>
                    <a:pt x="342" y="1024"/>
                    <a:pt x="317" y="1060"/>
                  </a:cubicBezTo>
                  <a:cubicBezTo>
                    <a:pt x="297" y="1085"/>
                    <a:pt x="281" y="1114"/>
                    <a:pt x="266" y="1143"/>
                  </a:cubicBezTo>
                  <a:cubicBezTo>
                    <a:pt x="243" y="1193"/>
                    <a:pt x="225" y="1244"/>
                    <a:pt x="199" y="1293"/>
                  </a:cubicBezTo>
                  <a:cubicBezTo>
                    <a:pt x="192" y="1305"/>
                    <a:pt x="185" y="1317"/>
                    <a:pt x="177" y="1327"/>
                  </a:cubicBezTo>
                  <a:cubicBezTo>
                    <a:pt x="163" y="1343"/>
                    <a:pt x="151" y="1361"/>
                    <a:pt x="136" y="1378"/>
                  </a:cubicBezTo>
                  <a:cubicBezTo>
                    <a:pt x="125" y="1393"/>
                    <a:pt x="112" y="1405"/>
                    <a:pt x="105" y="1422"/>
                  </a:cubicBezTo>
                  <a:cubicBezTo>
                    <a:pt x="104" y="1425"/>
                    <a:pt x="102" y="1429"/>
                    <a:pt x="101" y="1431"/>
                  </a:cubicBezTo>
                  <a:cubicBezTo>
                    <a:pt x="75" y="1436"/>
                    <a:pt x="50" y="1455"/>
                    <a:pt x="39" y="1480"/>
                  </a:cubicBezTo>
                  <a:cubicBezTo>
                    <a:pt x="18" y="1523"/>
                    <a:pt x="42" y="1585"/>
                    <a:pt x="91" y="1596"/>
                  </a:cubicBezTo>
                  <a:cubicBezTo>
                    <a:pt x="95" y="1598"/>
                    <a:pt x="99" y="1599"/>
                    <a:pt x="102" y="1599"/>
                  </a:cubicBezTo>
                  <a:cubicBezTo>
                    <a:pt x="126" y="1606"/>
                    <a:pt x="147" y="1612"/>
                    <a:pt x="171" y="1619"/>
                  </a:cubicBezTo>
                  <a:cubicBezTo>
                    <a:pt x="157" y="1619"/>
                    <a:pt x="143" y="1620"/>
                    <a:pt x="130" y="1621"/>
                  </a:cubicBezTo>
                  <a:cubicBezTo>
                    <a:pt x="123" y="1610"/>
                    <a:pt x="112" y="1601"/>
                    <a:pt x="99" y="1599"/>
                  </a:cubicBezTo>
                  <a:cubicBezTo>
                    <a:pt x="93" y="1598"/>
                    <a:pt x="87" y="1598"/>
                    <a:pt x="82" y="1598"/>
                  </a:cubicBezTo>
                  <a:cubicBezTo>
                    <a:pt x="65" y="1598"/>
                    <a:pt x="50" y="1602"/>
                    <a:pt x="35" y="1612"/>
                  </a:cubicBezTo>
                  <a:cubicBezTo>
                    <a:pt x="24" y="1620"/>
                    <a:pt x="13" y="1630"/>
                    <a:pt x="8" y="1643"/>
                  </a:cubicBezTo>
                  <a:cubicBezTo>
                    <a:pt x="1" y="1662"/>
                    <a:pt x="4" y="1683"/>
                    <a:pt x="19" y="1697"/>
                  </a:cubicBezTo>
                  <a:cubicBezTo>
                    <a:pt x="34" y="1709"/>
                    <a:pt x="55" y="1712"/>
                    <a:pt x="71" y="1717"/>
                  </a:cubicBezTo>
                  <a:cubicBezTo>
                    <a:pt x="86" y="1720"/>
                    <a:pt x="100" y="1723"/>
                    <a:pt x="114" y="1725"/>
                  </a:cubicBezTo>
                  <a:cubicBezTo>
                    <a:pt x="188" y="1736"/>
                    <a:pt x="262" y="1744"/>
                    <a:pt x="337" y="1746"/>
                  </a:cubicBezTo>
                  <a:cubicBezTo>
                    <a:pt x="412" y="1750"/>
                    <a:pt x="487" y="1752"/>
                    <a:pt x="563" y="1752"/>
                  </a:cubicBezTo>
                  <a:cubicBezTo>
                    <a:pt x="591" y="1752"/>
                    <a:pt x="620" y="1752"/>
                    <a:pt x="648" y="1751"/>
                  </a:cubicBezTo>
                  <a:cubicBezTo>
                    <a:pt x="705" y="1750"/>
                    <a:pt x="762" y="1748"/>
                    <a:pt x="819" y="1743"/>
                  </a:cubicBezTo>
                  <a:cubicBezTo>
                    <a:pt x="901" y="1736"/>
                    <a:pt x="981" y="1727"/>
                    <a:pt x="1061" y="1718"/>
                  </a:cubicBezTo>
                  <a:cubicBezTo>
                    <a:pt x="1137" y="1709"/>
                    <a:pt x="1210" y="1692"/>
                    <a:pt x="1287" y="1679"/>
                  </a:cubicBezTo>
                  <a:cubicBezTo>
                    <a:pt x="1337" y="1672"/>
                    <a:pt x="1389" y="1665"/>
                    <a:pt x="1438" y="1653"/>
                  </a:cubicBezTo>
                  <a:cubicBezTo>
                    <a:pt x="1492" y="1642"/>
                    <a:pt x="1544" y="1630"/>
                    <a:pt x="1596" y="1621"/>
                  </a:cubicBezTo>
                  <a:lnTo>
                    <a:pt x="1596" y="1621"/>
                  </a:lnTo>
                  <a:cubicBezTo>
                    <a:pt x="1592" y="1622"/>
                    <a:pt x="1588" y="1622"/>
                    <a:pt x="1585" y="1624"/>
                  </a:cubicBezTo>
                  <a:cubicBezTo>
                    <a:pt x="1635" y="1616"/>
                    <a:pt x="1688" y="1609"/>
                    <a:pt x="1736" y="1594"/>
                  </a:cubicBezTo>
                  <a:cubicBezTo>
                    <a:pt x="1746" y="1591"/>
                    <a:pt x="1753" y="1588"/>
                    <a:pt x="1763" y="1583"/>
                  </a:cubicBezTo>
                  <a:cubicBezTo>
                    <a:pt x="1774" y="1583"/>
                    <a:pt x="1786" y="1583"/>
                    <a:pt x="1798" y="1580"/>
                  </a:cubicBezTo>
                  <a:cubicBezTo>
                    <a:pt x="1820" y="1576"/>
                    <a:pt x="1841" y="1567"/>
                    <a:pt x="1856" y="1549"/>
                  </a:cubicBezTo>
                  <a:cubicBezTo>
                    <a:pt x="1872" y="1531"/>
                    <a:pt x="1879" y="1507"/>
                    <a:pt x="1877" y="1483"/>
                  </a:cubicBezTo>
                  <a:cubicBezTo>
                    <a:pt x="1870" y="1444"/>
                    <a:pt x="1832" y="1406"/>
                    <a:pt x="1790" y="1406"/>
                  </a:cubicBezTo>
                  <a:cubicBezTo>
                    <a:pt x="1786" y="1406"/>
                    <a:pt x="1782" y="1407"/>
                    <a:pt x="1778" y="1407"/>
                  </a:cubicBezTo>
                  <a:cubicBezTo>
                    <a:pt x="1766" y="1408"/>
                    <a:pt x="1752" y="1410"/>
                    <a:pt x="1740" y="1410"/>
                  </a:cubicBezTo>
                  <a:cubicBezTo>
                    <a:pt x="1724" y="1389"/>
                    <a:pt x="1703" y="1374"/>
                    <a:pt x="1680" y="1361"/>
                  </a:cubicBezTo>
                  <a:cubicBezTo>
                    <a:pt x="1651" y="1341"/>
                    <a:pt x="1622" y="1322"/>
                    <a:pt x="1594" y="1302"/>
                  </a:cubicBezTo>
                  <a:lnTo>
                    <a:pt x="1594" y="1302"/>
                  </a:lnTo>
                  <a:cubicBezTo>
                    <a:pt x="1596" y="1305"/>
                    <a:pt x="1600" y="1307"/>
                    <a:pt x="1603" y="1310"/>
                  </a:cubicBezTo>
                  <a:cubicBezTo>
                    <a:pt x="1570" y="1285"/>
                    <a:pt x="1538" y="1260"/>
                    <a:pt x="1505" y="1232"/>
                  </a:cubicBezTo>
                  <a:cubicBezTo>
                    <a:pt x="1481" y="1211"/>
                    <a:pt x="1457" y="1189"/>
                    <a:pt x="1432" y="1166"/>
                  </a:cubicBezTo>
                  <a:lnTo>
                    <a:pt x="1432" y="1166"/>
                  </a:lnTo>
                  <a:cubicBezTo>
                    <a:pt x="1405" y="1138"/>
                    <a:pt x="1377" y="1109"/>
                    <a:pt x="1351" y="1080"/>
                  </a:cubicBezTo>
                  <a:cubicBezTo>
                    <a:pt x="1328" y="1054"/>
                    <a:pt x="1304" y="1027"/>
                    <a:pt x="1283" y="1001"/>
                  </a:cubicBezTo>
                  <a:lnTo>
                    <a:pt x="1283" y="1001"/>
                  </a:lnTo>
                  <a:lnTo>
                    <a:pt x="1285" y="1002"/>
                  </a:lnTo>
                  <a:cubicBezTo>
                    <a:pt x="1283" y="1001"/>
                    <a:pt x="1283" y="1000"/>
                    <a:pt x="1282" y="1000"/>
                  </a:cubicBezTo>
                  <a:cubicBezTo>
                    <a:pt x="1281" y="998"/>
                    <a:pt x="1277" y="996"/>
                    <a:pt x="1276" y="993"/>
                  </a:cubicBezTo>
                  <a:lnTo>
                    <a:pt x="1276" y="993"/>
                  </a:lnTo>
                  <a:lnTo>
                    <a:pt x="1280" y="996"/>
                  </a:lnTo>
                  <a:cubicBezTo>
                    <a:pt x="1249" y="953"/>
                    <a:pt x="1216" y="910"/>
                    <a:pt x="1188" y="866"/>
                  </a:cubicBezTo>
                  <a:cubicBezTo>
                    <a:pt x="1161" y="824"/>
                    <a:pt x="1137" y="784"/>
                    <a:pt x="1111" y="744"/>
                  </a:cubicBezTo>
                  <a:lnTo>
                    <a:pt x="1111" y="744"/>
                  </a:lnTo>
                  <a:cubicBezTo>
                    <a:pt x="1111" y="744"/>
                    <a:pt x="1111" y="744"/>
                    <a:pt x="1111" y="744"/>
                  </a:cubicBezTo>
                  <a:cubicBezTo>
                    <a:pt x="1057" y="651"/>
                    <a:pt x="1004" y="558"/>
                    <a:pt x="960" y="461"/>
                  </a:cubicBezTo>
                  <a:cubicBezTo>
                    <a:pt x="929" y="388"/>
                    <a:pt x="899" y="314"/>
                    <a:pt x="869" y="239"/>
                  </a:cubicBezTo>
                  <a:cubicBezTo>
                    <a:pt x="853" y="201"/>
                    <a:pt x="837" y="164"/>
                    <a:pt x="821" y="126"/>
                  </a:cubicBezTo>
                  <a:cubicBezTo>
                    <a:pt x="807" y="94"/>
                    <a:pt x="797" y="57"/>
                    <a:pt x="773" y="30"/>
                  </a:cubicBezTo>
                  <a:cubicBezTo>
                    <a:pt x="757" y="10"/>
                    <a:pt x="733"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4"/>
            <p:cNvSpPr/>
            <p:nvPr/>
          </p:nvSpPr>
          <p:spPr>
            <a:xfrm>
              <a:off x="5668750" y="3383150"/>
              <a:ext cx="168325" cy="185350"/>
            </a:xfrm>
            <a:custGeom>
              <a:avLst/>
              <a:gdLst/>
              <a:ahLst/>
              <a:cxnLst/>
              <a:rect l="l" t="t" r="r" b="b"/>
              <a:pathLst>
                <a:path w="6733" h="7414" extrusionOk="0">
                  <a:moveTo>
                    <a:pt x="2701" y="2102"/>
                  </a:moveTo>
                  <a:cubicBezTo>
                    <a:pt x="2700" y="2103"/>
                    <a:pt x="2700" y="2103"/>
                    <a:pt x="2700" y="2104"/>
                  </a:cubicBezTo>
                  <a:cubicBezTo>
                    <a:pt x="2700" y="2103"/>
                    <a:pt x="2700" y="2103"/>
                    <a:pt x="2701" y="2102"/>
                  </a:cubicBezTo>
                  <a:close/>
                  <a:moveTo>
                    <a:pt x="4939" y="4211"/>
                  </a:moveTo>
                  <a:lnTo>
                    <a:pt x="4939" y="4211"/>
                  </a:lnTo>
                  <a:cubicBezTo>
                    <a:pt x="4939" y="4211"/>
                    <a:pt x="4938" y="4211"/>
                    <a:pt x="4938" y="4212"/>
                  </a:cubicBezTo>
                  <a:lnTo>
                    <a:pt x="4938" y="4212"/>
                  </a:lnTo>
                  <a:cubicBezTo>
                    <a:pt x="4938" y="4212"/>
                    <a:pt x="4939" y="4211"/>
                    <a:pt x="4939" y="4211"/>
                  </a:cubicBezTo>
                  <a:close/>
                  <a:moveTo>
                    <a:pt x="1691" y="4600"/>
                  </a:moveTo>
                  <a:cubicBezTo>
                    <a:pt x="1693" y="4602"/>
                    <a:pt x="1695" y="4603"/>
                    <a:pt x="1697" y="4604"/>
                  </a:cubicBezTo>
                  <a:cubicBezTo>
                    <a:pt x="1694" y="4603"/>
                    <a:pt x="1693" y="4602"/>
                    <a:pt x="1691" y="4600"/>
                  </a:cubicBezTo>
                  <a:close/>
                  <a:moveTo>
                    <a:pt x="2674" y="5752"/>
                  </a:moveTo>
                  <a:cubicBezTo>
                    <a:pt x="2674" y="5752"/>
                    <a:pt x="2674" y="5753"/>
                    <a:pt x="2675" y="5754"/>
                  </a:cubicBezTo>
                  <a:lnTo>
                    <a:pt x="2675" y="5754"/>
                  </a:lnTo>
                  <a:cubicBezTo>
                    <a:pt x="2674" y="5753"/>
                    <a:pt x="2674" y="5752"/>
                    <a:pt x="2674" y="5752"/>
                  </a:cubicBezTo>
                  <a:close/>
                  <a:moveTo>
                    <a:pt x="2946" y="6488"/>
                  </a:moveTo>
                  <a:lnTo>
                    <a:pt x="2946" y="6488"/>
                  </a:lnTo>
                  <a:cubicBezTo>
                    <a:pt x="2947" y="6488"/>
                    <a:pt x="2947" y="6488"/>
                    <a:pt x="2947" y="6489"/>
                  </a:cubicBezTo>
                  <a:lnTo>
                    <a:pt x="2947" y="6489"/>
                  </a:lnTo>
                  <a:cubicBezTo>
                    <a:pt x="2947" y="6488"/>
                    <a:pt x="2947" y="6488"/>
                    <a:pt x="2946" y="6488"/>
                  </a:cubicBezTo>
                  <a:close/>
                  <a:moveTo>
                    <a:pt x="2947" y="6489"/>
                  </a:moveTo>
                  <a:lnTo>
                    <a:pt x="2947" y="6489"/>
                  </a:lnTo>
                  <a:cubicBezTo>
                    <a:pt x="2947" y="6489"/>
                    <a:pt x="2947" y="6490"/>
                    <a:pt x="2947" y="6490"/>
                  </a:cubicBezTo>
                  <a:lnTo>
                    <a:pt x="2947" y="6490"/>
                  </a:lnTo>
                  <a:cubicBezTo>
                    <a:pt x="2947" y="6490"/>
                    <a:pt x="2947" y="6489"/>
                    <a:pt x="2947" y="6489"/>
                  </a:cubicBezTo>
                  <a:close/>
                  <a:moveTo>
                    <a:pt x="3179" y="912"/>
                  </a:moveTo>
                  <a:cubicBezTo>
                    <a:pt x="3189" y="957"/>
                    <a:pt x="3200" y="1000"/>
                    <a:pt x="3216" y="1046"/>
                  </a:cubicBezTo>
                  <a:cubicBezTo>
                    <a:pt x="3245" y="1134"/>
                    <a:pt x="3282" y="1218"/>
                    <a:pt x="3323" y="1301"/>
                  </a:cubicBezTo>
                  <a:cubicBezTo>
                    <a:pt x="3355" y="1367"/>
                    <a:pt x="3390" y="1433"/>
                    <a:pt x="3430" y="1495"/>
                  </a:cubicBezTo>
                  <a:cubicBezTo>
                    <a:pt x="3478" y="1569"/>
                    <a:pt x="3529" y="1640"/>
                    <a:pt x="3577" y="1714"/>
                  </a:cubicBezTo>
                  <a:cubicBezTo>
                    <a:pt x="3637" y="1806"/>
                    <a:pt x="3697" y="1897"/>
                    <a:pt x="3773" y="1979"/>
                  </a:cubicBezTo>
                  <a:cubicBezTo>
                    <a:pt x="3846" y="2058"/>
                    <a:pt x="3932" y="2129"/>
                    <a:pt x="4013" y="2201"/>
                  </a:cubicBezTo>
                  <a:cubicBezTo>
                    <a:pt x="4102" y="2278"/>
                    <a:pt x="4194" y="2353"/>
                    <a:pt x="4289" y="2426"/>
                  </a:cubicBezTo>
                  <a:cubicBezTo>
                    <a:pt x="4382" y="2497"/>
                    <a:pt x="4474" y="2567"/>
                    <a:pt x="4564" y="2639"/>
                  </a:cubicBezTo>
                  <a:cubicBezTo>
                    <a:pt x="4687" y="2737"/>
                    <a:pt x="4809" y="2840"/>
                    <a:pt x="4938" y="2931"/>
                  </a:cubicBezTo>
                  <a:cubicBezTo>
                    <a:pt x="5061" y="3018"/>
                    <a:pt x="5191" y="3094"/>
                    <a:pt x="5324" y="3166"/>
                  </a:cubicBezTo>
                  <a:cubicBezTo>
                    <a:pt x="5391" y="3202"/>
                    <a:pt x="5456" y="3236"/>
                    <a:pt x="5520" y="3275"/>
                  </a:cubicBezTo>
                  <a:cubicBezTo>
                    <a:pt x="5587" y="3316"/>
                    <a:pt x="5654" y="3360"/>
                    <a:pt x="5729" y="3391"/>
                  </a:cubicBezTo>
                  <a:cubicBezTo>
                    <a:pt x="5791" y="3416"/>
                    <a:pt x="5856" y="3436"/>
                    <a:pt x="5919" y="3458"/>
                  </a:cubicBezTo>
                  <a:cubicBezTo>
                    <a:pt x="5974" y="3477"/>
                    <a:pt x="6031" y="3497"/>
                    <a:pt x="6085" y="3517"/>
                  </a:cubicBezTo>
                  <a:cubicBezTo>
                    <a:pt x="6122" y="3532"/>
                    <a:pt x="6157" y="3548"/>
                    <a:pt x="6194" y="3563"/>
                  </a:cubicBezTo>
                  <a:cubicBezTo>
                    <a:pt x="6196" y="3563"/>
                    <a:pt x="6197" y="3564"/>
                    <a:pt x="6198" y="3564"/>
                  </a:cubicBezTo>
                  <a:cubicBezTo>
                    <a:pt x="6159" y="3576"/>
                    <a:pt x="6121" y="3582"/>
                    <a:pt x="6085" y="3594"/>
                  </a:cubicBezTo>
                  <a:cubicBezTo>
                    <a:pt x="6000" y="3616"/>
                    <a:pt x="5914" y="3637"/>
                    <a:pt x="5831" y="3659"/>
                  </a:cubicBezTo>
                  <a:cubicBezTo>
                    <a:pt x="5752" y="3677"/>
                    <a:pt x="5673" y="3697"/>
                    <a:pt x="5598" y="3721"/>
                  </a:cubicBezTo>
                  <a:cubicBezTo>
                    <a:pt x="5436" y="3771"/>
                    <a:pt x="5278" y="3831"/>
                    <a:pt x="5126" y="3905"/>
                  </a:cubicBezTo>
                  <a:cubicBezTo>
                    <a:pt x="4969" y="3983"/>
                    <a:pt x="4816" y="4075"/>
                    <a:pt x="4675" y="4178"/>
                  </a:cubicBezTo>
                  <a:cubicBezTo>
                    <a:pt x="4532" y="4282"/>
                    <a:pt x="4398" y="4401"/>
                    <a:pt x="4267" y="4520"/>
                  </a:cubicBezTo>
                  <a:cubicBezTo>
                    <a:pt x="4138" y="4636"/>
                    <a:pt x="4020" y="4762"/>
                    <a:pt x="3905" y="4892"/>
                  </a:cubicBezTo>
                  <a:cubicBezTo>
                    <a:pt x="3849" y="4955"/>
                    <a:pt x="3797" y="5021"/>
                    <a:pt x="3747" y="5089"/>
                  </a:cubicBezTo>
                  <a:cubicBezTo>
                    <a:pt x="3696" y="5161"/>
                    <a:pt x="3645" y="5234"/>
                    <a:pt x="3603" y="5311"/>
                  </a:cubicBezTo>
                  <a:cubicBezTo>
                    <a:pt x="3516" y="5468"/>
                    <a:pt x="3456" y="5638"/>
                    <a:pt x="3399" y="5806"/>
                  </a:cubicBezTo>
                  <a:cubicBezTo>
                    <a:pt x="3343" y="5978"/>
                    <a:pt x="3283" y="6147"/>
                    <a:pt x="3242" y="6321"/>
                  </a:cubicBezTo>
                  <a:cubicBezTo>
                    <a:pt x="3230" y="6367"/>
                    <a:pt x="3224" y="6414"/>
                    <a:pt x="3216" y="6460"/>
                  </a:cubicBezTo>
                  <a:cubicBezTo>
                    <a:pt x="3209" y="6505"/>
                    <a:pt x="3201" y="6549"/>
                    <a:pt x="3195" y="6595"/>
                  </a:cubicBezTo>
                  <a:cubicBezTo>
                    <a:pt x="3191" y="6620"/>
                    <a:pt x="3189" y="6644"/>
                    <a:pt x="3185" y="6669"/>
                  </a:cubicBezTo>
                  <a:lnTo>
                    <a:pt x="3147" y="6530"/>
                  </a:lnTo>
                  <a:cubicBezTo>
                    <a:pt x="3122" y="6448"/>
                    <a:pt x="3094" y="6368"/>
                    <a:pt x="3068" y="6287"/>
                  </a:cubicBezTo>
                  <a:lnTo>
                    <a:pt x="3068" y="6287"/>
                  </a:lnTo>
                  <a:cubicBezTo>
                    <a:pt x="3068" y="6288"/>
                    <a:pt x="3069" y="6289"/>
                    <a:pt x="3069" y="6289"/>
                  </a:cubicBezTo>
                  <a:cubicBezTo>
                    <a:pt x="3026" y="6158"/>
                    <a:pt x="2985" y="6027"/>
                    <a:pt x="2933" y="5898"/>
                  </a:cubicBezTo>
                  <a:cubicBezTo>
                    <a:pt x="2870" y="5742"/>
                    <a:pt x="2799" y="5588"/>
                    <a:pt x="2709" y="5443"/>
                  </a:cubicBezTo>
                  <a:cubicBezTo>
                    <a:pt x="2668" y="5376"/>
                    <a:pt x="2623" y="5310"/>
                    <a:pt x="2577" y="5246"/>
                  </a:cubicBezTo>
                  <a:cubicBezTo>
                    <a:pt x="2529" y="5179"/>
                    <a:pt x="2482" y="5112"/>
                    <a:pt x="2430" y="5047"/>
                  </a:cubicBezTo>
                  <a:cubicBezTo>
                    <a:pt x="2328" y="4921"/>
                    <a:pt x="2207" y="4813"/>
                    <a:pt x="2091" y="4700"/>
                  </a:cubicBezTo>
                  <a:cubicBezTo>
                    <a:pt x="2033" y="4644"/>
                    <a:pt x="1973" y="4591"/>
                    <a:pt x="1910" y="4541"/>
                  </a:cubicBezTo>
                  <a:cubicBezTo>
                    <a:pt x="1842" y="4490"/>
                    <a:pt x="1771" y="4441"/>
                    <a:pt x="1700" y="4391"/>
                  </a:cubicBezTo>
                  <a:lnTo>
                    <a:pt x="1702" y="4391"/>
                  </a:lnTo>
                  <a:cubicBezTo>
                    <a:pt x="1650" y="4354"/>
                    <a:pt x="1602" y="4316"/>
                    <a:pt x="1554" y="4276"/>
                  </a:cubicBezTo>
                  <a:cubicBezTo>
                    <a:pt x="1509" y="4239"/>
                    <a:pt x="1465" y="4199"/>
                    <a:pt x="1420" y="4161"/>
                  </a:cubicBezTo>
                  <a:cubicBezTo>
                    <a:pt x="1377" y="4126"/>
                    <a:pt x="1330" y="4092"/>
                    <a:pt x="1282" y="4063"/>
                  </a:cubicBezTo>
                  <a:cubicBezTo>
                    <a:pt x="1233" y="4033"/>
                    <a:pt x="1184" y="4004"/>
                    <a:pt x="1136" y="3971"/>
                  </a:cubicBezTo>
                  <a:cubicBezTo>
                    <a:pt x="1058" y="3911"/>
                    <a:pt x="991" y="3839"/>
                    <a:pt x="906" y="3790"/>
                  </a:cubicBezTo>
                  <a:cubicBezTo>
                    <a:pt x="814" y="3736"/>
                    <a:pt x="712" y="3705"/>
                    <a:pt x="614" y="3666"/>
                  </a:cubicBezTo>
                  <a:cubicBezTo>
                    <a:pt x="608" y="3663"/>
                    <a:pt x="602" y="3661"/>
                    <a:pt x="597" y="3658"/>
                  </a:cubicBezTo>
                  <a:cubicBezTo>
                    <a:pt x="618" y="3654"/>
                    <a:pt x="640" y="3653"/>
                    <a:pt x="664" y="3649"/>
                  </a:cubicBezTo>
                  <a:cubicBezTo>
                    <a:pt x="731" y="3640"/>
                    <a:pt x="800" y="3636"/>
                    <a:pt x="868" y="3631"/>
                  </a:cubicBezTo>
                  <a:cubicBezTo>
                    <a:pt x="938" y="3625"/>
                    <a:pt x="1006" y="3611"/>
                    <a:pt x="1074" y="3591"/>
                  </a:cubicBezTo>
                  <a:cubicBezTo>
                    <a:pt x="1136" y="3571"/>
                    <a:pt x="1198" y="3545"/>
                    <a:pt x="1258" y="3522"/>
                  </a:cubicBezTo>
                  <a:cubicBezTo>
                    <a:pt x="1338" y="3489"/>
                    <a:pt x="1417" y="3456"/>
                    <a:pt x="1494" y="3420"/>
                  </a:cubicBezTo>
                  <a:cubicBezTo>
                    <a:pt x="1536" y="3403"/>
                    <a:pt x="1577" y="3382"/>
                    <a:pt x="1615" y="3360"/>
                  </a:cubicBezTo>
                  <a:cubicBezTo>
                    <a:pt x="1651" y="3341"/>
                    <a:pt x="1685" y="3318"/>
                    <a:pt x="1718" y="3296"/>
                  </a:cubicBezTo>
                  <a:cubicBezTo>
                    <a:pt x="1790" y="3249"/>
                    <a:pt x="1857" y="3198"/>
                    <a:pt x="1921" y="3143"/>
                  </a:cubicBezTo>
                  <a:cubicBezTo>
                    <a:pt x="1990" y="3086"/>
                    <a:pt x="2059" y="3031"/>
                    <a:pt x="2125" y="2971"/>
                  </a:cubicBezTo>
                  <a:cubicBezTo>
                    <a:pt x="2188" y="2911"/>
                    <a:pt x="2249" y="2848"/>
                    <a:pt x="2306" y="2782"/>
                  </a:cubicBezTo>
                  <a:cubicBezTo>
                    <a:pt x="2333" y="2749"/>
                    <a:pt x="2363" y="2714"/>
                    <a:pt x="2390" y="2677"/>
                  </a:cubicBezTo>
                  <a:cubicBezTo>
                    <a:pt x="2404" y="2660"/>
                    <a:pt x="2418" y="2642"/>
                    <a:pt x="2429" y="2624"/>
                  </a:cubicBezTo>
                  <a:cubicBezTo>
                    <a:pt x="2442" y="2601"/>
                    <a:pt x="2455" y="2579"/>
                    <a:pt x="2467" y="2559"/>
                  </a:cubicBezTo>
                  <a:cubicBezTo>
                    <a:pt x="2511" y="2484"/>
                    <a:pt x="2549" y="2405"/>
                    <a:pt x="2588" y="2328"/>
                  </a:cubicBezTo>
                  <a:cubicBezTo>
                    <a:pt x="2625" y="2252"/>
                    <a:pt x="2663" y="2176"/>
                    <a:pt x="2701" y="2100"/>
                  </a:cubicBezTo>
                  <a:lnTo>
                    <a:pt x="2701" y="2100"/>
                  </a:lnTo>
                  <a:cubicBezTo>
                    <a:pt x="2701" y="2100"/>
                    <a:pt x="2701" y="2101"/>
                    <a:pt x="2701" y="2102"/>
                  </a:cubicBezTo>
                  <a:lnTo>
                    <a:pt x="2701" y="2102"/>
                  </a:lnTo>
                  <a:cubicBezTo>
                    <a:pt x="2746" y="2016"/>
                    <a:pt x="2793" y="1932"/>
                    <a:pt x="2839" y="1846"/>
                  </a:cubicBezTo>
                  <a:cubicBezTo>
                    <a:pt x="2905" y="1723"/>
                    <a:pt x="2963" y="1597"/>
                    <a:pt x="3010" y="1465"/>
                  </a:cubicBezTo>
                  <a:cubicBezTo>
                    <a:pt x="3062" y="1321"/>
                    <a:pt x="3096" y="1174"/>
                    <a:pt x="3142" y="1029"/>
                  </a:cubicBezTo>
                  <a:cubicBezTo>
                    <a:pt x="3155" y="989"/>
                    <a:pt x="3167" y="950"/>
                    <a:pt x="3179" y="912"/>
                  </a:cubicBezTo>
                  <a:close/>
                  <a:moveTo>
                    <a:pt x="3196" y="0"/>
                  </a:moveTo>
                  <a:cubicBezTo>
                    <a:pt x="3186" y="44"/>
                    <a:pt x="3175" y="87"/>
                    <a:pt x="3167" y="129"/>
                  </a:cubicBezTo>
                  <a:cubicBezTo>
                    <a:pt x="3167" y="131"/>
                    <a:pt x="3165" y="131"/>
                    <a:pt x="3167" y="133"/>
                  </a:cubicBezTo>
                  <a:cubicBezTo>
                    <a:pt x="3165" y="134"/>
                    <a:pt x="3167" y="135"/>
                    <a:pt x="3165" y="137"/>
                  </a:cubicBezTo>
                  <a:cubicBezTo>
                    <a:pt x="3157" y="184"/>
                    <a:pt x="3142" y="232"/>
                    <a:pt x="3132" y="281"/>
                  </a:cubicBezTo>
                  <a:lnTo>
                    <a:pt x="3132" y="283"/>
                  </a:lnTo>
                  <a:lnTo>
                    <a:pt x="3132" y="284"/>
                  </a:lnTo>
                  <a:cubicBezTo>
                    <a:pt x="3126" y="315"/>
                    <a:pt x="3121" y="349"/>
                    <a:pt x="3116" y="380"/>
                  </a:cubicBezTo>
                  <a:cubicBezTo>
                    <a:pt x="3107" y="420"/>
                    <a:pt x="3096" y="458"/>
                    <a:pt x="3085" y="496"/>
                  </a:cubicBezTo>
                  <a:lnTo>
                    <a:pt x="3076" y="524"/>
                  </a:lnTo>
                  <a:cubicBezTo>
                    <a:pt x="3060" y="611"/>
                    <a:pt x="3045" y="699"/>
                    <a:pt x="3027" y="787"/>
                  </a:cubicBezTo>
                  <a:cubicBezTo>
                    <a:pt x="3027" y="787"/>
                    <a:pt x="3027" y="787"/>
                    <a:pt x="3028" y="786"/>
                  </a:cubicBezTo>
                  <a:lnTo>
                    <a:pt x="3028" y="786"/>
                  </a:lnTo>
                  <a:cubicBezTo>
                    <a:pt x="3003" y="894"/>
                    <a:pt x="2965" y="999"/>
                    <a:pt x="2932" y="1105"/>
                  </a:cubicBezTo>
                  <a:cubicBezTo>
                    <a:pt x="2901" y="1212"/>
                    <a:pt x="2873" y="1320"/>
                    <a:pt x="2836" y="1427"/>
                  </a:cubicBezTo>
                  <a:cubicBezTo>
                    <a:pt x="2795" y="1535"/>
                    <a:pt x="2745" y="1641"/>
                    <a:pt x="2691" y="1743"/>
                  </a:cubicBezTo>
                  <a:lnTo>
                    <a:pt x="2693" y="1742"/>
                  </a:lnTo>
                  <a:lnTo>
                    <a:pt x="2693" y="1742"/>
                  </a:lnTo>
                  <a:cubicBezTo>
                    <a:pt x="2688" y="1749"/>
                    <a:pt x="2686" y="1755"/>
                    <a:pt x="2682" y="1762"/>
                  </a:cubicBezTo>
                  <a:lnTo>
                    <a:pt x="2683" y="1760"/>
                  </a:lnTo>
                  <a:lnTo>
                    <a:pt x="2683" y="1760"/>
                  </a:lnTo>
                  <a:cubicBezTo>
                    <a:pt x="2625" y="1867"/>
                    <a:pt x="2566" y="1974"/>
                    <a:pt x="2512" y="2082"/>
                  </a:cubicBezTo>
                  <a:cubicBezTo>
                    <a:pt x="2461" y="2181"/>
                    <a:pt x="2413" y="2279"/>
                    <a:pt x="2362" y="2377"/>
                  </a:cubicBezTo>
                  <a:cubicBezTo>
                    <a:pt x="2328" y="2438"/>
                    <a:pt x="2297" y="2499"/>
                    <a:pt x="2258" y="2556"/>
                  </a:cubicBezTo>
                  <a:cubicBezTo>
                    <a:pt x="2218" y="2610"/>
                    <a:pt x="2175" y="2662"/>
                    <a:pt x="2131" y="2713"/>
                  </a:cubicBezTo>
                  <a:cubicBezTo>
                    <a:pt x="2088" y="2760"/>
                    <a:pt x="2043" y="2806"/>
                    <a:pt x="1995" y="2849"/>
                  </a:cubicBezTo>
                  <a:cubicBezTo>
                    <a:pt x="1946" y="2891"/>
                    <a:pt x="1897" y="2933"/>
                    <a:pt x="1848" y="2976"/>
                  </a:cubicBezTo>
                  <a:lnTo>
                    <a:pt x="1847" y="2976"/>
                  </a:lnTo>
                  <a:cubicBezTo>
                    <a:pt x="1763" y="3045"/>
                    <a:pt x="1676" y="3112"/>
                    <a:pt x="1583" y="3174"/>
                  </a:cubicBezTo>
                  <a:lnTo>
                    <a:pt x="1582" y="3174"/>
                  </a:lnTo>
                  <a:cubicBezTo>
                    <a:pt x="1539" y="3200"/>
                    <a:pt x="1496" y="3224"/>
                    <a:pt x="1451" y="3246"/>
                  </a:cubicBezTo>
                  <a:cubicBezTo>
                    <a:pt x="1386" y="3277"/>
                    <a:pt x="1317" y="3307"/>
                    <a:pt x="1249" y="3334"/>
                  </a:cubicBezTo>
                  <a:cubicBezTo>
                    <a:pt x="1177" y="3364"/>
                    <a:pt x="1105" y="3394"/>
                    <a:pt x="1033" y="3419"/>
                  </a:cubicBezTo>
                  <a:cubicBezTo>
                    <a:pt x="997" y="3431"/>
                    <a:pt x="960" y="3440"/>
                    <a:pt x="921" y="3447"/>
                  </a:cubicBezTo>
                  <a:lnTo>
                    <a:pt x="920" y="3447"/>
                  </a:lnTo>
                  <a:cubicBezTo>
                    <a:pt x="897" y="3451"/>
                    <a:pt x="874" y="3453"/>
                    <a:pt x="851" y="3456"/>
                  </a:cubicBezTo>
                  <a:lnTo>
                    <a:pt x="805" y="3467"/>
                  </a:lnTo>
                  <a:cubicBezTo>
                    <a:pt x="761" y="3477"/>
                    <a:pt x="717" y="3484"/>
                    <a:pt x="672" y="3492"/>
                  </a:cubicBezTo>
                  <a:cubicBezTo>
                    <a:pt x="625" y="3499"/>
                    <a:pt x="578" y="3508"/>
                    <a:pt x="532" y="3517"/>
                  </a:cubicBezTo>
                  <a:cubicBezTo>
                    <a:pt x="460" y="3530"/>
                    <a:pt x="388" y="3543"/>
                    <a:pt x="318" y="3556"/>
                  </a:cubicBezTo>
                  <a:cubicBezTo>
                    <a:pt x="318" y="3556"/>
                    <a:pt x="316" y="3556"/>
                    <a:pt x="316" y="3555"/>
                  </a:cubicBezTo>
                  <a:cubicBezTo>
                    <a:pt x="296" y="3559"/>
                    <a:pt x="278" y="3562"/>
                    <a:pt x="258" y="3565"/>
                  </a:cubicBezTo>
                  <a:cubicBezTo>
                    <a:pt x="262" y="3564"/>
                    <a:pt x="266" y="3564"/>
                    <a:pt x="269" y="3562"/>
                  </a:cubicBezTo>
                  <a:lnTo>
                    <a:pt x="269" y="3562"/>
                  </a:lnTo>
                  <a:cubicBezTo>
                    <a:pt x="181" y="3577"/>
                    <a:pt x="89" y="3596"/>
                    <a:pt x="0" y="3612"/>
                  </a:cubicBezTo>
                  <a:cubicBezTo>
                    <a:pt x="1" y="3612"/>
                    <a:pt x="1" y="3612"/>
                    <a:pt x="3" y="3613"/>
                  </a:cubicBezTo>
                  <a:lnTo>
                    <a:pt x="0" y="3613"/>
                  </a:lnTo>
                  <a:cubicBezTo>
                    <a:pt x="77" y="3638"/>
                    <a:pt x="154" y="3665"/>
                    <a:pt x="228" y="3696"/>
                  </a:cubicBezTo>
                  <a:cubicBezTo>
                    <a:pt x="242" y="3701"/>
                    <a:pt x="256" y="3708"/>
                    <a:pt x="267" y="3714"/>
                  </a:cubicBezTo>
                  <a:cubicBezTo>
                    <a:pt x="306" y="3730"/>
                    <a:pt x="345" y="3747"/>
                    <a:pt x="382" y="3766"/>
                  </a:cubicBezTo>
                  <a:cubicBezTo>
                    <a:pt x="455" y="3796"/>
                    <a:pt x="528" y="3824"/>
                    <a:pt x="604" y="3854"/>
                  </a:cubicBezTo>
                  <a:cubicBezTo>
                    <a:pt x="672" y="3881"/>
                    <a:pt x="741" y="3905"/>
                    <a:pt x="805" y="3937"/>
                  </a:cubicBezTo>
                  <a:cubicBezTo>
                    <a:pt x="822" y="3948"/>
                    <a:pt x="839" y="3958"/>
                    <a:pt x="856" y="3969"/>
                  </a:cubicBezTo>
                  <a:cubicBezTo>
                    <a:pt x="917" y="4019"/>
                    <a:pt x="974" y="4075"/>
                    <a:pt x="1038" y="4121"/>
                  </a:cubicBezTo>
                  <a:cubicBezTo>
                    <a:pt x="1108" y="4170"/>
                    <a:pt x="1183" y="4211"/>
                    <a:pt x="1253" y="4258"/>
                  </a:cubicBezTo>
                  <a:cubicBezTo>
                    <a:pt x="1326" y="4313"/>
                    <a:pt x="1392" y="4375"/>
                    <a:pt x="1463" y="4433"/>
                  </a:cubicBezTo>
                  <a:cubicBezTo>
                    <a:pt x="1536" y="4493"/>
                    <a:pt x="1612" y="4546"/>
                    <a:pt x="1690" y="4599"/>
                  </a:cubicBezTo>
                  <a:lnTo>
                    <a:pt x="1690" y="4599"/>
                  </a:lnTo>
                  <a:cubicBezTo>
                    <a:pt x="1689" y="4599"/>
                    <a:pt x="1688" y="4598"/>
                    <a:pt x="1686" y="4598"/>
                  </a:cubicBezTo>
                  <a:lnTo>
                    <a:pt x="1686" y="4598"/>
                  </a:lnTo>
                  <a:cubicBezTo>
                    <a:pt x="1765" y="4654"/>
                    <a:pt x="1841" y="4710"/>
                    <a:pt x="1912" y="4777"/>
                  </a:cubicBezTo>
                  <a:cubicBezTo>
                    <a:pt x="1974" y="4834"/>
                    <a:pt x="2036" y="4895"/>
                    <a:pt x="2098" y="4954"/>
                  </a:cubicBezTo>
                  <a:cubicBezTo>
                    <a:pt x="2156" y="5010"/>
                    <a:pt x="2213" y="5066"/>
                    <a:pt x="2264" y="5125"/>
                  </a:cubicBezTo>
                  <a:cubicBezTo>
                    <a:pt x="2315" y="5186"/>
                    <a:pt x="2362" y="5251"/>
                    <a:pt x="2409" y="5315"/>
                  </a:cubicBezTo>
                  <a:cubicBezTo>
                    <a:pt x="2451" y="5376"/>
                    <a:pt x="2494" y="5436"/>
                    <a:pt x="2535" y="5500"/>
                  </a:cubicBezTo>
                  <a:lnTo>
                    <a:pt x="2535" y="5500"/>
                  </a:lnTo>
                  <a:cubicBezTo>
                    <a:pt x="2535" y="5500"/>
                    <a:pt x="2535" y="5500"/>
                    <a:pt x="2535" y="5500"/>
                  </a:cubicBezTo>
                  <a:lnTo>
                    <a:pt x="2535" y="5500"/>
                  </a:lnTo>
                  <a:cubicBezTo>
                    <a:pt x="2586" y="5581"/>
                    <a:pt x="2634" y="5667"/>
                    <a:pt x="2675" y="5755"/>
                  </a:cubicBezTo>
                  <a:lnTo>
                    <a:pt x="2675" y="5755"/>
                  </a:lnTo>
                  <a:cubicBezTo>
                    <a:pt x="2675" y="5754"/>
                    <a:pt x="2675" y="5754"/>
                    <a:pt x="2675" y="5754"/>
                  </a:cubicBezTo>
                  <a:lnTo>
                    <a:pt x="2675" y="5754"/>
                  </a:lnTo>
                  <a:cubicBezTo>
                    <a:pt x="2711" y="5831"/>
                    <a:pt x="2746" y="5909"/>
                    <a:pt x="2779" y="5990"/>
                  </a:cubicBezTo>
                  <a:cubicBezTo>
                    <a:pt x="2808" y="6064"/>
                    <a:pt x="2836" y="6142"/>
                    <a:pt x="2860" y="6219"/>
                  </a:cubicBezTo>
                  <a:lnTo>
                    <a:pt x="2859" y="6219"/>
                  </a:lnTo>
                  <a:cubicBezTo>
                    <a:pt x="2889" y="6311"/>
                    <a:pt x="2919" y="6402"/>
                    <a:pt x="2949" y="6493"/>
                  </a:cubicBezTo>
                  <a:cubicBezTo>
                    <a:pt x="2948" y="6492"/>
                    <a:pt x="2948" y="6491"/>
                    <a:pt x="2947" y="6490"/>
                  </a:cubicBezTo>
                  <a:lnTo>
                    <a:pt x="2947" y="6490"/>
                  </a:lnTo>
                  <a:cubicBezTo>
                    <a:pt x="2986" y="6611"/>
                    <a:pt x="3020" y="6734"/>
                    <a:pt x="3049" y="6857"/>
                  </a:cubicBezTo>
                  <a:cubicBezTo>
                    <a:pt x="3058" y="6885"/>
                    <a:pt x="3066" y="6913"/>
                    <a:pt x="3075" y="6941"/>
                  </a:cubicBezTo>
                  <a:cubicBezTo>
                    <a:pt x="3105" y="7028"/>
                    <a:pt x="3128" y="7117"/>
                    <a:pt x="3156" y="7207"/>
                  </a:cubicBezTo>
                  <a:cubicBezTo>
                    <a:pt x="3169" y="7253"/>
                    <a:pt x="3185" y="7300"/>
                    <a:pt x="3199" y="7347"/>
                  </a:cubicBezTo>
                  <a:cubicBezTo>
                    <a:pt x="3205" y="7370"/>
                    <a:pt x="3214" y="7391"/>
                    <a:pt x="3221" y="7413"/>
                  </a:cubicBezTo>
                  <a:cubicBezTo>
                    <a:pt x="3230" y="7348"/>
                    <a:pt x="3242" y="7284"/>
                    <a:pt x="3252" y="7219"/>
                  </a:cubicBezTo>
                  <a:cubicBezTo>
                    <a:pt x="3264" y="7135"/>
                    <a:pt x="3276" y="7049"/>
                    <a:pt x="3288" y="6965"/>
                  </a:cubicBezTo>
                  <a:cubicBezTo>
                    <a:pt x="3303" y="6867"/>
                    <a:pt x="3322" y="6770"/>
                    <a:pt x="3340" y="6672"/>
                  </a:cubicBezTo>
                  <a:cubicBezTo>
                    <a:pt x="3358" y="6577"/>
                    <a:pt x="3384" y="6482"/>
                    <a:pt x="3409" y="6388"/>
                  </a:cubicBezTo>
                  <a:cubicBezTo>
                    <a:pt x="3410" y="6379"/>
                    <a:pt x="3412" y="6369"/>
                    <a:pt x="3414" y="6359"/>
                  </a:cubicBezTo>
                  <a:cubicBezTo>
                    <a:pt x="3427" y="6302"/>
                    <a:pt x="3443" y="6245"/>
                    <a:pt x="3460" y="6190"/>
                  </a:cubicBezTo>
                  <a:cubicBezTo>
                    <a:pt x="3469" y="6157"/>
                    <a:pt x="3479" y="6126"/>
                    <a:pt x="3487" y="6093"/>
                  </a:cubicBezTo>
                  <a:cubicBezTo>
                    <a:pt x="3488" y="6085"/>
                    <a:pt x="3492" y="6078"/>
                    <a:pt x="3497" y="6072"/>
                  </a:cubicBezTo>
                  <a:cubicBezTo>
                    <a:pt x="3503" y="6053"/>
                    <a:pt x="3509" y="6037"/>
                    <a:pt x="3514" y="6018"/>
                  </a:cubicBezTo>
                  <a:cubicBezTo>
                    <a:pt x="3550" y="5907"/>
                    <a:pt x="3587" y="5795"/>
                    <a:pt x="3628" y="5685"/>
                  </a:cubicBezTo>
                  <a:lnTo>
                    <a:pt x="3628" y="5685"/>
                  </a:lnTo>
                  <a:cubicBezTo>
                    <a:pt x="3627" y="5685"/>
                    <a:pt x="3627" y="5685"/>
                    <a:pt x="3627" y="5685"/>
                  </a:cubicBezTo>
                  <a:lnTo>
                    <a:pt x="3627" y="5685"/>
                  </a:lnTo>
                  <a:cubicBezTo>
                    <a:pt x="3661" y="5596"/>
                    <a:pt x="3699" y="5509"/>
                    <a:pt x="3741" y="5423"/>
                  </a:cubicBezTo>
                  <a:cubicBezTo>
                    <a:pt x="3776" y="5360"/>
                    <a:pt x="3814" y="5299"/>
                    <a:pt x="3855" y="5239"/>
                  </a:cubicBezTo>
                  <a:cubicBezTo>
                    <a:pt x="3936" y="5127"/>
                    <a:pt x="4022" y="5020"/>
                    <a:pt x="4117" y="4917"/>
                  </a:cubicBezTo>
                  <a:lnTo>
                    <a:pt x="4117" y="4917"/>
                  </a:lnTo>
                  <a:cubicBezTo>
                    <a:pt x="4115" y="4919"/>
                    <a:pt x="4113" y="4921"/>
                    <a:pt x="4112" y="4922"/>
                  </a:cubicBezTo>
                  <a:cubicBezTo>
                    <a:pt x="4191" y="4838"/>
                    <a:pt x="4271" y="4753"/>
                    <a:pt x="4356" y="4673"/>
                  </a:cubicBezTo>
                  <a:cubicBezTo>
                    <a:pt x="4444" y="4593"/>
                    <a:pt x="4533" y="4515"/>
                    <a:pt x="4623" y="4439"/>
                  </a:cubicBezTo>
                  <a:cubicBezTo>
                    <a:pt x="4675" y="4396"/>
                    <a:pt x="4728" y="4353"/>
                    <a:pt x="4783" y="4314"/>
                  </a:cubicBezTo>
                  <a:cubicBezTo>
                    <a:pt x="4835" y="4278"/>
                    <a:pt x="4886" y="4246"/>
                    <a:pt x="4938" y="4212"/>
                  </a:cubicBezTo>
                  <a:lnTo>
                    <a:pt x="4938" y="4212"/>
                  </a:lnTo>
                  <a:cubicBezTo>
                    <a:pt x="4937" y="4212"/>
                    <a:pt x="4936" y="4212"/>
                    <a:pt x="4935" y="4212"/>
                  </a:cubicBezTo>
                  <a:cubicBezTo>
                    <a:pt x="5037" y="4148"/>
                    <a:pt x="5141" y="4091"/>
                    <a:pt x="5252" y="4040"/>
                  </a:cubicBezTo>
                  <a:cubicBezTo>
                    <a:pt x="5371" y="3985"/>
                    <a:pt x="5491" y="3937"/>
                    <a:pt x="5615" y="3897"/>
                  </a:cubicBezTo>
                  <a:cubicBezTo>
                    <a:pt x="5701" y="3871"/>
                    <a:pt x="5785" y="3849"/>
                    <a:pt x="5871" y="3828"/>
                  </a:cubicBezTo>
                  <a:cubicBezTo>
                    <a:pt x="5940" y="3812"/>
                    <a:pt x="6011" y="3793"/>
                    <a:pt x="6081" y="3775"/>
                  </a:cubicBezTo>
                  <a:cubicBezTo>
                    <a:pt x="6165" y="3745"/>
                    <a:pt x="6250" y="3716"/>
                    <a:pt x="6335" y="3689"/>
                  </a:cubicBezTo>
                  <a:lnTo>
                    <a:pt x="6335" y="3689"/>
                  </a:lnTo>
                  <a:lnTo>
                    <a:pt x="6323" y="3693"/>
                  </a:lnTo>
                  <a:cubicBezTo>
                    <a:pt x="6374" y="3677"/>
                    <a:pt x="6424" y="3664"/>
                    <a:pt x="6476" y="3650"/>
                  </a:cubicBezTo>
                  <a:lnTo>
                    <a:pt x="6473" y="3650"/>
                  </a:lnTo>
                  <a:cubicBezTo>
                    <a:pt x="6476" y="3650"/>
                    <a:pt x="6478" y="3649"/>
                    <a:pt x="6480" y="3649"/>
                  </a:cubicBezTo>
                  <a:lnTo>
                    <a:pt x="6482" y="3649"/>
                  </a:lnTo>
                  <a:lnTo>
                    <a:pt x="6483" y="3647"/>
                  </a:lnTo>
                  <a:lnTo>
                    <a:pt x="6486" y="3647"/>
                  </a:lnTo>
                  <a:cubicBezTo>
                    <a:pt x="6514" y="3639"/>
                    <a:pt x="6544" y="3631"/>
                    <a:pt x="6573" y="3623"/>
                  </a:cubicBezTo>
                  <a:cubicBezTo>
                    <a:pt x="6575" y="3622"/>
                    <a:pt x="6576" y="3622"/>
                    <a:pt x="6579" y="3622"/>
                  </a:cubicBezTo>
                  <a:cubicBezTo>
                    <a:pt x="6609" y="3612"/>
                    <a:pt x="6640" y="3602"/>
                    <a:pt x="6671" y="3593"/>
                  </a:cubicBezTo>
                  <a:lnTo>
                    <a:pt x="6672" y="3592"/>
                  </a:lnTo>
                  <a:cubicBezTo>
                    <a:pt x="6690" y="3587"/>
                    <a:pt x="6707" y="3581"/>
                    <a:pt x="6725" y="3576"/>
                  </a:cubicBezTo>
                  <a:cubicBezTo>
                    <a:pt x="6726" y="3577"/>
                    <a:pt x="6727" y="3577"/>
                    <a:pt x="6728" y="3577"/>
                  </a:cubicBezTo>
                  <a:cubicBezTo>
                    <a:pt x="6730" y="3577"/>
                    <a:pt x="6732" y="3576"/>
                    <a:pt x="6733" y="3576"/>
                  </a:cubicBezTo>
                  <a:cubicBezTo>
                    <a:pt x="6706" y="3566"/>
                    <a:pt x="6678" y="3555"/>
                    <a:pt x="6651" y="3543"/>
                  </a:cubicBezTo>
                  <a:cubicBezTo>
                    <a:pt x="6609" y="3525"/>
                    <a:pt x="6568" y="3508"/>
                    <a:pt x="6525" y="3490"/>
                  </a:cubicBezTo>
                  <a:lnTo>
                    <a:pt x="6523" y="3490"/>
                  </a:lnTo>
                  <a:cubicBezTo>
                    <a:pt x="6486" y="3476"/>
                    <a:pt x="6449" y="3463"/>
                    <a:pt x="6412" y="3447"/>
                  </a:cubicBezTo>
                  <a:lnTo>
                    <a:pt x="6410" y="3447"/>
                  </a:lnTo>
                  <a:cubicBezTo>
                    <a:pt x="6367" y="3437"/>
                    <a:pt x="6326" y="3426"/>
                    <a:pt x="6285" y="3411"/>
                  </a:cubicBezTo>
                  <a:cubicBezTo>
                    <a:pt x="6253" y="3399"/>
                    <a:pt x="6221" y="3384"/>
                    <a:pt x="6188" y="3372"/>
                  </a:cubicBezTo>
                  <a:cubicBezTo>
                    <a:pt x="6151" y="3355"/>
                    <a:pt x="6110" y="3342"/>
                    <a:pt x="6072" y="3329"/>
                  </a:cubicBezTo>
                  <a:cubicBezTo>
                    <a:pt x="6032" y="3315"/>
                    <a:pt x="5992" y="3301"/>
                    <a:pt x="5951" y="3286"/>
                  </a:cubicBezTo>
                  <a:cubicBezTo>
                    <a:pt x="5911" y="3271"/>
                    <a:pt x="5871" y="3259"/>
                    <a:pt x="5830" y="3245"/>
                  </a:cubicBezTo>
                  <a:cubicBezTo>
                    <a:pt x="5795" y="3233"/>
                    <a:pt x="5762" y="3218"/>
                    <a:pt x="5728" y="3202"/>
                  </a:cubicBezTo>
                  <a:cubicBezTo>
                    <a:pt x="5727" y="3200"/>
                    <a:pt x="5727" y="3200"/>
                    <a:pt x="5726" y="3200"/>
                  </a:cubicBezTo>
                  <a:cubicBezTo>
                    <a:pt x="5723" y="3199"/>
                    <a:pt x="5722" y="3199"/>
                    <a:pt x="5721" y="3198"/>
                  </a:cubicBezTo>
                  <a:cubicBezTo>
                    <a:pt x="5658" y="3161"/>
                    <a:pt x="5598" y="3121"/>
                    <a:pt x="5535" y="3084"/>
                  </a:cubicBezTo>
                  <a:cubicBezTo>
                    <a:pt x="5481" y="3053"/>
                    <a:pt x="5426" y="3026"/>
                    <a:pt x="5372" y="2996"/>
                  </a:cubicBezTo>
                  <a:cubicBezTo>
                    <a:pt x="5256" y="2933"/>
                    <a:pt x="5139" y="2864"/>
                    <a:pt x="5031" y="2789"/>
                  </a:cubicBezTo>
                  <a:cubicBezTo>
                    <a:pt x="4844" y="2652"/>
                    <a:pt x="4668" y="2502"/>
                    <a:pt x="4484" y="2361"/>
                  </a:cubicBezTo>
                  <a:cubicBezTo>
                    <a:pt x="4390" y="2288"/>
                    <a:pt x="4294" y="2215"/>
                    <a:pt x="4204" y="2140"/>
                  </a:cubicBezTo>
                  <a:cubicBezTo>
                    <a:pt x="4124" y="2073"/>
                    <a:pt x="4047" y="2005"/>
                    <a:pt x="3969" y="1933"/>
                  </a:cubicBezTo>
                  <a:cubicBezTo>
                    <a:pt x="3933" y="1898"/>
                    <a:pt x="3897" y="1863"/>
                    <a:pt x="3865" y="1825"/>
                  </a:cubicBezTo>
                  <a:cubicBezTo>
                    <a:pt x="3818" y="1769"/>
                    <a:pt x="3778" y="1711"/>
                    <a:pt x="3740" y="1651"/>
                  </a:cubicBezTo>
                  <a:cubicBezTo>
                    <a:pt x="3711" y="1607"/>
                    <a:pt x="3683" y="1563"/>
                    <a:pt x="3654" y="1521"/>
                  </a:cubicBezTo>
                  <a:cubicBezTo>
                    <a:pt x="3628" y="1481"/>
                    <a:pt x="3599" y="1441"/>
                    <a:pt x="3573" y="1402"/>
                  </a:cubicBezTo>
                  <a:cubicBezTo>
                    <a:pt x="3528" y="1328"/>
                    <a:pt x="3488" y="1253"/>
                    <a:pt x="3452" y="1176"/>
                  </a:cubicBezTo>
                  <a:cubicBezTo>
                    <a:pt x="3423" y="1115"/>
                    <a:pt x="3397" y="1056"/>
                    <a:pt x="3378" y="992"/>
                  </a:cubicBezTo>
                  <a:cubicBezTo>
                    <a:pt x="3344" y="886"/>
                    <a:pt x="3322" y="775"/>
                    <a:pt x="3300" y="666"/>
                  </a:cubicBezTo>
                  <a:cubicBezTo>
                    <a:pt x="3295" y="641"/>
                    <a:pt x="3291" y="619"/>
                    <a:pt x="3288" y="594"/>
                  </a:cubicBezTo>
                  <a:cubicBezTo>
                    <a:pt x="3286" y="587"/>
                    <a:pt x="3282" y="578"/>
                    <a:pt x="3281" y="571"/>
                  </a:cubicBezTo>
                  <a:cubicBezTo>
                    <a:pt x="3271" y="545"/>
                    <a:pt x="3265" y="516"/>
                    <a:pt x="3259" y="491"/>
                  </a:cubicBezTo>
                  <a:cubicBezTo>
                    <a:pt x="3242" y="414"/>
                    <a:pt x="3237" y="336"/>
                    <a:pt x="3228" y="259"/>
                  </a:cubicBezTo>
                  <a:cubicBezTo>
                    <a:pt x="3225" y="237"/>
                    <a:pt x="3221" y="212"/>
                    <a:pt x="3219" y="189"/>
                  </a:cubicBezTo>
                  <a:cubicBezTo>
                    <a:pt x="3217" y="185"/>
                    <a:pt x="3217" y="182"/>
                    <a:pt x="3217" y="179"/>
                  </a:cubicBezTo>
                  <a:cubicBezTo>
                    <a:pt x="3215" y="155"/>
                    <a:pt x="3212" y="130"/>
                    <a:pt x="3210" y="108"/>
                  </a:cubicBezTo>
                  <a:cubicBezTo>
                    <a:pt x="3205" y="72"/>
                    <a:pt x="3200" y="36"/>
                    <a:pt x="3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34"/>
          <p:cNvGrpSpPr/>
          <p:nvPr/>
        </p:nvGrpSpPr>
        <p:grpSpPr>
          <a:xfrm>
            <a:off x="3418786" y="4401322"/>
            <a:ext cx="181976" cy="173577"/>
            <a:chOff x="4048600" y="570950"/>
            <a:chExt cx="54875" cy="52350"/>
          </a:xfrm>
        </p:grpSpPr>
        <p:sp>
          <p:nvSpPr>
            <p:cNvPr id="812" name="Google Shape;812;p34"/>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7" name="Google Shape;817;p34"/>
          <p:cNvSpPr/>
          <p:nvPr/>
        </p:nvSpPr>
        <p:spPr>
          <a:xfrm>
            <a:off x="1714400" y="378423"/>
            <a:ext cx="4845654" cy="528494"/>
          </a:xfrm>
          <a:custGeom>
            <a:avLst/>
            <a:gdLst/>
            <a:ahLst/>
            <a:cxnLst/>
            <a:rect l="l" t="t" r="r" b="b"/>
            <a:pathLst>
              <a:path w="40258" h="29674" extrusionOk="0">
                <a:moveTo>
                  <a:pt x="36470" y="989"/>
                </a:moveTo>
                <a:cubicBezTo>
                  <a:pt x="36245" y="944"/>
                  <a:pt x="36017" y="903"/>
                  <a:pt x="35785" y="882"/>
                </a:cubicBezTo>
                <a:cubicBezTo>
                  <a:pt x="34672" y="778"/>
                  <a:pt x="33549" y="713"/>
                  <a:pt x="32429" y="685"/>
                </a:cubicBezTo>
                <a:cubicBezTo>
                  <a:pt x="30887" y="640"/>
                  <a:pt x="29346" y="654"/>
                  <a:pt x="27808" y="640"/>
                </a:cubicBezTo>
                <a:cubicBezTo>
                  <a:pt x="27210" y="636"/>
                  <a:pt x="26612" y="640"/>
                  <a:pt x="26014" y="630"/>
                </a:cubicBezTo>
                <a:cubicBezTo>
                  <a:pt x="25308" y="619"/>
                  <a:pt x="24607" y="598"/>
                  <a:pt x="23906" y="560"/>
                </a:cubicBezTo>
                <a:cubicBezTo>
                  <a:pt x="22416" y="477"/>
                  <a:pt x="20926" y="432"/>
                  <a:pt x="19447" y="260"/>
                </a:cubicBezTo>
                <a:cubicBezTo>
                  <a:pt x="17984" y="94"/>
                  <a:pt x="16529" y="18"/>
                  <a:pt x="15064" y="8"/>
                </a:cubicBezTo>
                <a:cubicBezTo>
                  <a:pt x="13765" y="0"/>
                  <a:pt x="12468" y="91"/>
                  <a:pt x="11172" y="198"/>
                </a:cubicBezTo>
                <a:cubicBezTo>
                  <a:pt x="10630" y="246"/>
                  <a:pt x="10080" y="177"/>
                  <a:pt x="9534" y="201"/>
                </a:cubicBezTo>
                <a:cubicBezTo>
                  <a:pt x="8593" y="239"/>
                  <a:pt x="7657" y="180"/>
                  <a:pt x="6720" y="94"/>
                </a:cubicBezTo>
                <a:cubicBezTo>
                  <a:pt x="6565" y="73"/>
                  <a:pt x="6406" y="73"/>
                  <a:pt x="6254" y="91"/>
                </a:cubicBezTo>
                <a:cubicBezTo>
                  <a:pt x="5286" y="270"/>
                  <a:pt x="4318" y="453"/>
                  <a:pt x="3347" y="640"/>
                </a:cubicBezTo>
                <a:cubicBezTo>
                  <a:pt x="2666" y="767"/>
                  <a:pt x="2078" y="1069"/>
                  <a:pt x="1674" y="1694"/>
                </a:cubicBezTo>
                <a:cubicBezTo>
                  <a:pt x="1339" y="2209"/>
                  <a:pt x="958" y="2720"/>
                  <a:pt x="810" y="3342"/>
                </a:cubicBezTo>
                <a:cubicBezTo>
                  <a:pt x="647" y="4010"/>
                  <a:pt x="499" y="4680"/>
                  <a:pt x="513" y="5400"/>
                </a:cubicBezTo>
                <a:cubicBezTo>
                  <a:pt x="516" y="5786"/>
                  <a:pt x="447" y="6170"/>
                  <a:pt x="412" y="6561"/>
                </a:cubicBezTo>
                <a:cubicBezTo>
                  <a:pt x="350" y="7283"/>
                  <a:pt x="277" y="8002"/>
                  <a:pt x="232" y="8731"/>
                </a:cubicBezTo>
                <a:cubicBezTo>
                  <a:pt x="184" y="9426"/>
                  <a:pt x="170" y="10128"/>
                  <a:pt x="149" y="10822"/>
                </a:cubicBezTo>
                <a:cubicBezTo>
                  <a:pt x="119" y="11915"/>
                  <a:pt x="74" y="13006"/>
                  <a:pt x="63" y="14096"/>
                </a:cubicBezTo>
                <a:cubicBezTo>
                  <a:pt x="57" y="15530"/>
                  <a:pt x="122" y="16961"/>
                  <a:pt x="63" y="18382"/>
                </a:cubicBezTo>
                <a:cubicBezTo>
                  <a:pt x="1" y="19844"/>
                  <a:pt x="12" y="21292"/>
                  <a:pt x="132" y="22750"/>
                </a:cubicBezTo>
                <a:cubicBezTo>
                  <a:pt x="212" y="23732"/>
                  <a:pt x="364" y="24700"/>
                  <a:pt x="706" y="25633"/>
                </a:cubicBezTo>
                <a:cubicBezTo>
                  <a:pt x="1194" y="26957"/>
                  <a:pt x="2027" y="27880"/>
                  <a:pt x="3250" y="28419"/>
                </a:cubicBezTo>
                <a:cubicBezTo>
                  <a:pt x="3855" y="28689"/>
                  <a:pt x="4477" y="28875"/>
                  <a:pt x="5106" y="29003"/>
                </a:cubicBezTo>
                <a:cubicBezTo>
                  <a:pt x="5787" y="29145"/>
                  <a:pt x="6478" y="29217"/>
                  <a:pt x="7167" y="29255"/>
                </a:cubicBezTo>
                <a:cubicBezTo>
                  <a:pt x="8963" y="29348"/>
                  <a:pt x="10764" y="29390"/>
                  <a:pt x="12565" y="29477"/>
                </a:cubicBezTo>
                <a:cubicBezTo>
                  <a:pt x="14234" y="29570"/>
                  <a:pt x="15897" y="29597"/>
                  <a:pt x="17566" y="29556"/>
                </a:cubicBezTo>
                <a:cubicBezTo>
                  <a:pt x="18635" y="29528"/>
                  <a:pt x="19702" y="29556"/>
                  <a:pt x="20771" y="29584"/>
                </a:cubicBezTo>
                <a:cubicBezTo>
                  <a:pt x="22388" y="29618"/>
                  <a:pt x="24006" y="29674"/>
                  <a:pt x="25616" y="29542"/>
                </a:cubicBezTo>
                <a:cubicBezTo>
                  <a:pt x="25979" y="29514"/>
                  <a:pt x="26345" y="29501"/>
                  <a:pt x="26709" y="29525"/>
                </a:cubicBezTo>
                <a:cubicBezTo>
                  <a:pt x="26768" y="29528"/>
                  <a:pt x="26830" y="29535"/>
                  <a:pt x="26889" y="29549"/>
                </a:cubicBezTo>
                <a:cubicBezTo>
                  <a:pt x="27130" y="29597"/>
                  <a:pt x="31195" y="28983"/>
                  <a:pt x="31319" y="28979"/>
                </a:cubicBezTo>
                <a:cubicBezTo>
                  <a:pt x="32332" y="28910"/>
                  <a:pt x="33348" y="28837"/>
                  <a:pt x="34361" y="28778"/>
                </a:cubicBezTo>
                <a:cubicBezTo>
                  <a:pt x="35371" y="28710"/>
                  <a:pt x="36379" y="28592"/>
                  <a:pt x="37396" y="28613"/>
                </a:cubicBezTo>
                <a:cubicBezTo>
                  <a:pt x="37942" y="28627"/>
                  <a:pt x="38353" y="28474"/>
                  <a:pt x="38710" y="28094"/>
                </a:cubicBezTo>
                <a:cubicBezTo>
                  <a:pt x="38871" y="27922"/>
                  <a:pt x="39024" y="27727"/>
                  <a:pt x="39148" y="27523"/>
                </a:cubicBezTo>
                <a:cubicBezTo>
                  <a:pt x="39556" y="26836"/>
                  <a:pt x="39805" y="26092"/>
                  <a:pt x="39857" y="25263"/>
                </a:cubicBezTo>
                <a:cubicBezTo>
                  <a:pt x="39978" y="23362"/>
                  <a:pt x="40109" y="21475"/>
                  <a:pt x="40223" y="19571"/>
                </a:cubicBezTo>
                <a:cubicBezTo>
                  <a:pt x="40257" y="19014"/>
                  <a:pt x="40254" y="18457"/>
                  <a:pt x="40251" y="17894"/>
                </a:cubicBezTo>
                <a:cubicBezTo>
                  <a:pt x="40251" y="16463"/>
                  <a:pt x="40223" y="15039"/>
                  <a:pt x="40219" y="13612"/>
                </a:cubicBezTo>
                <a:cubicBezTo>
                  <a:pt x="40216" y="12267"/>
                  <a:pt x="40144" y="10923"/>
                  <a:pt x="40029" y="9585"/>
                </a:cubicBezTo>
                <a:cubicBezTo>
                  <a:pt x="39943" y="8600"/>
                  <a:pt x="39912" y="7622"/>
                  <a:pt x="39839" y="6640"/>
                </a:cubicBezTo>
                <a:cubicBezTo>
                  <a:pt x="39791" y="6028"/>
                  <a:pt x="39742" y="5410"/>
                  <a:pt x="39653" y="4798"/>
                </a:cubicBezTo>
                <a:cubicBezTo>
                  <a:pt x="39493" y="3754"/>
                  <a:pt x="39134" y="2787"/>
                  <a:pt x="38530" y="1922"/>
                </a:cubicBezTo>
                <a:cubicBezTo>
                  <a:pt x="38287" y="1576"/>
                  <a:pt x="38011" y="1314"/>
                  <a:pt x="37606" y="1235"/>
                </a:cubicBezTo>
                <a:cubicBezTo>
                  <a:pt x="37596" y="1231"/>
                  <a:pt x="37582" y="1227"/>
                  <a:pt x="37569" y="1224"/>
                </a:cubicBezTo>
                <a:cubicBezTo>
                  <a:pt x="37499" y="1214"/>
                  <a:pt x="37430" y="1200"/>
                  <a:pt x="37362" y="1186"/>
                </a:cubicBezTo>
                <a:cubicBezTo>
                  <a:pt x="37064" y="1128"/>
                  <a:pt x="36767" y="1051"/>
                  <a:pt x="36470" y="989"/>
                </a:cubicBezTo>
                <a:close/>
              </a:path>
            </a:pathLst>
          </a:custGeom>
          <a:solidFill>
            <a:schemeClr val="lt1"/>
          </a:solidFill>
          <a:ln>
            <a:noFill/>
          </a:ln>
        </p:spPr>
        <p:txBody>
          <a:bodyPr spcFirstLastPara="1" wrap="square" lIns="91425" tIns="91425" rIns="91425" bIns="91425" anchor="ctr" anchorCtr="0">
            <a:noAutofit/>
          </a:bodyPr>
          <a:lstStyle/>
          <a:p>
            <a:pPr algn="ctr">
              <a:buClr>
                <a:schemeClr val="dk2"/>
              </a:buClr>
              <a:buSzPts val="3500"/>
            </a:pPr>
            <a:r>
              <a:rPr lang="en-US" sz="3500" dirty="0">
                <a:solidFill>
                  <a:schemeClr val="dk2"/>
                </a:solidFill>
                <a:latin typeface="Anton"/>
                <a:sym typeface="Anton"/>
              </a:rPr>
              <a:t>INTRODUCTION</a:t>
            </a:r>
          </a:p>
        </p:txBody>
      </p:sp>
      <p:grpSp>
        <p:nvGrpSpPr>
          <p:cNvPr id="822" name="Google Shape;822;p34"/>
          <p:cNvGrpSpPr/>
          <p:nvPr/>
        </p:nvGrpSpPr>
        <p:grpSpPr>
          <a:xfrm>
            <a:off x="6481275" y="840690"/>
            <a:ext cx="1539191" cy="3560640"/>
            <a:chOff x="1398850" y="3795550"/>
            <a:chExt cx="497975" cy="1151975"/>
          </a:xfrm>
        </p:grpSpPr>
        <p:sp>
          <p:nvSpPr>
            <p:cNvPr id="823" name="Google Shape;823;p34"/>
            <p:cNvSpPr/>
            <p:nvPr/>
          </p:nvSpPr>
          <p:spPr>
            <a:xfrm>
              <a:off x="1430800" y="4832950"/>
              <a:ext cx="446675" cy="114575"/>
            </a:xfrm>
            <a:custGeom>
              <a:avLst/>
              <a:gdLst/>
              <a:ahLst/>
              <a:cxnLst/>
              <a:rect l="l" t="t" r="r" b="b"/>
              <a:pathLst>
                <a:path w="17867" h="4583" extrusionOk="0">
                  <a:moveTo>
                    <a:pt x="8933" y="0"/>
                  </a:moveTo>
                  <a:cubicBezTo>
                    <a:pt x="4467" y="0"/>
                    <a:pt x="1" y="764"/>
                    <a:pt x="211" y="2290"/>
                  </a:cubicBezTo>
                  <a:cubicBezTo>
                    <a:pt x="1" y="3818"/>
                    <a:pt x="4468" y="4582"/>
                    <a:pt x="8935" y="4582"/>
                  </a:cubicBezTo>
                  <a:cubicBezTo>
                    <a:pt x="13401" y="4582"/>
                    <a:pt x="17866" y="3819"/>
                    <a:pt x="17655" y="2291"/>
                  </a:cubicBezTo>
                  <a:cubicBezTo>
                    <a:pt x="17867" y="764"/>
                    <a:pt x="13400" y="0"/>
                    <a:pt x="8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1498575" y="4835625"/>
              <a:ext cx="122150" cy="47525"/>
            </a:xfrm>
            <a:custGeom>
              <a:avLst/>
              <a:gdLst/>
              <a:ahLst/>
              <a:cxnLst/>
              <a:rect l="l" t="t" r="r" b="b"/>
              <a:pathLst>
                <a:path w="4886" h="1901" extrusionOk="0">
                  <a:moveTo>
                    <a:pt x="4039" y="1890"/>
                  </a:moveTo>
                  <a:cubicBezTo>
                    <a:pt x="4036" y="1890"/>
                    <a:pt x="4034" y="1890"/>
                    <a:pt x="4032" y="1890"/>
                  </a:cubicBezTo>
                  <a:cubicBezTo>
                    <a:pt x="4034" y="1890"/>
                    <a:pt x="4036" y="1890"/>
                    <a:pt x="4039" y="1890"/>
                  </a:cubicBezTo>
                  <a:close/>
                  <a:moveTo>
                    <a:pt x="2321" y="1"/>
                  </a:moveTo>
                  <a:cubicBezTo>
                    <a:pt x="2295" y="19"/>
                    <a:pt x="2269" y="37"/>
                    <a:pt x="2240" y="53"/>
                  </a:cubicBezTo>
                  <a:cubicBezTo>
                    <a:pt x="2164" y="99"/>
                    <a:pt x="2086" y="141"/>
                    <a:pt x="2011" y="184"/>
                  </a:cubicBezTo>
                  <a:cubicBezTo>
                    <a:pt x="1861" y="270"/>
                    <a:pt x="1708" y="344"/>
                    <a:pt x="1555" y="426"/>
                  </a:cubicBezTo>
                  <a:cubicBezTo>
                    <a:pt x="1470" y="472"/>
                    <a:pt x="1387" y="522"/>
                    <a:pt x="1302" y="568"/>
                  </a:cubicBezTo>
                  <a:cubicBezTo>
                    <a:pt x="1218" y="613"/>
                    <a:pt x="1134" y="658"/>
                    <a:pt x="1049" y="704"/>
                  </a:cubicBezTo>
                  <a:cubicBezTo>
                    <a:pt x="967" y="747"/>
                    <a:pt x="884" y="792"/>
                    <a:pt x="804" y="839"/>
                  </a:cubicBezTo>
                  <a:cubicBezTo>
                    <a:pt x="727" y="883"/>
                    <a:pt x="655" y="931"/>
                    <a:pt x="580" y="974"/>
                  </a:cubicBezTo>
                  <a:cubicBezTo>
                    <a:pt x="505" y="1018"/>
                    <a:pt x="430" y="1061"/>
                    <a:pt x="356" y="1105"/>
                  </a:cubicBezTo>
                  <a:cubicBezTo>
                    <a:pt x="283" y="1148"/>
                    <a:pt x="212" y="1190"/>
                    <a:pt x="143" y="1239"/>
                  </a:cubicBezTo>
                  <a:cubicBezTo>
                    <a:pt x="124" y="1252"/>
                    <a:pt x="105" y="1266"/>
                    <a:pt x="88" y="1281"/>
                  </a:cubicBezTo>
                  <a:cubicBezTo>
                    <a:pt x="83" y="1288"/>
                    <a:pt x="77" y="1293"/>
                    <a:pt x="73" y="1298"/>
                  </a:cubicBezTo>
                  <a:cubicBezTo>
                    <a:pt x="62" y="1313"/>
                    <a:pt x="50" y="1329"/>
                    <a:pt x="40" y="1345"/>
                  </a:cubicBezTo>
                  <a:cubicBezTo>
                    <a:pt x="33" y="1358"/>
                    <a:pt x="26" y="1369"/>
                    <a:pt x="21" y="1382"/>
                  </a:cubicBezTo>
                  <a:cubicBezTo>
                    <a:pt x="15" y="1397"/>
                    <a:pt x="10" y="1412"/>
                    <a:pt x="4" y="1428"/>
                  </a:cubicBezTo>
                  <a:cubicBezTo>
                    <a:pt x="4" y="1430"/>
                    <a:pt x="4" y="1431"/>
                    <a:pt x="2" y="1433"/>
                  </a:cubicBezTo>
                  <a:cubicBezTo>
                    <a:pt x="2" y="1437"/>
                    <a:pt x="1" y="1441"/>
                    <a:pt x="1" y="1447"/>
                  </a:cubicBezTo>
                  <a:lnTo>
                    <a:pt x="1" y="1448"/>
                  </a:lnTo>
                  <a:lnTo>
                    <a:pt x="1" y="1449"/>
                  </a:lnTo>
                  <a:cubicBezTo>
                    <a:pt x="1" y="1456"/>
                    <a:pt x="2" y="1462"/>
                    <a:pt x="2" y="1468"/>
                  </a:cubicBezTo>
                  <a:cubicBezTo>
                    <a:pt x="6" y="1495"/>
                    <a:pt x="11" y="1520"/>
                    <a:pt x="17" y="1547"/>
                  </a:cubicBezTo>
                  <a:cubicBezTo>
                    <a:pt x="24" y="1575"/>
                    <a:pt x="32" y="1601"/>
                    <a:pt x="41" y="1628"/>
                  </a:cubicBezTo>
                  <a:cubicBezTo>
                    <a:pt x="56" y="1668"/>
                    <a:pt x="74" y="1706"/>
                    <a:pt x="95" y="1743"/>
                  </a:cubicBezTo>
                  <a:cubicBezTo>
                    <a:pt x="103" y="1757"/>
                    <a:pt x="112" y="1771"/>
                    <a:pt x="120" y="1783"/>
                  </a:cubicBezTo>
                  <a:cubicBezTo>
                    <a:pt x="124" y="1787"/>
                    <a:pt x="128" y="1791"/>
                    <a:pt x="131" y="1796"/>
                  </a:cubicBezTo>
                  <a:cubicBezTo>
                    <a:pt x="133" y="1796"/>
                    <a:pt x="133" y="1796"/>
                    <a:pt x="133" y="1797"/>
                  </a:cubicBezTo>
                  <a:cubicBezTo>
                    <a:pt x="134" y="1799"/>
                    <a:pt x="134" y="1799"/>
                    <a:pt x="135" y="1799"/>
                  </a:cubicBezTo>
                  <a:cubicBezTo>
                    <a:pt x="136" y="1800"/>
                    <a:pt x="138" y="1802"/>
                    <a:pt x="140" y="1803"/>
                  </a:cubicBezTo>
                  <a:lnTo>
                    <a:pt x="141" y="1804"/>
                  </a:lnTo>
                  <a:lnTo>
                    <a:pt x="143" y="1804"/>
                  </a:lnTo>
                  <a:cubicBezTo>
                    <a:pt x="149" y="1808"/>
                    <a:pt x="155" y="1810"/>
                    <a:pt x="162" y="1814"/>
                  </a:cubicBezTo>
                  <a:cubicBezTo>
                    <a:pt x="165" y="1815"/>
                    <a:pt x="167" y="1817"/>
                    <a:pt x="170" y="1817"/>
                  </a:cubicBezTo>
                  <a:cubicBezTo>
                    <a:pt x="176" y="1818"/>
                    <a:pt x="182" y="1819"/>
                    <a:pt x="190" y="1822"/>
                  </a:cubicBezTo>
                  <a:cubicBezTo>
                    <a:pt x="218" y="1825"/>
                    <a:pt x="247" y="1829"/>
                    <a:pt x="277" y="1830"/>
                  </a:cubicBezTo>
                  <a:cubicBezTo>
                    <a:pt x="294" y="1831"/>
                    <a:pt x="310" y="1831"/>
                    <a:pt x="327" y="1831"/>
                  </a:cubicBezTo>
                  <a:cubicBezTo>
                    <a:pt x="394" y="1831"/>
                    <a:pt x="461" y="1828"/>
                    <a:pt x="528" y="1828"/>
                  </a:cubicBezTo>
                  <a:cubicBezTo>
                    <a:pt x="605" y="1828"/>
                    <a:pt x="685" y="1834"/>
                    <a:pt x="762" y="1836"/>
                  </a:cubicBezTo>
                  <a:cubicBezTo>
                    <a:pt x="807" y="1837"/>
                    <a:pt x="853" y="1837"/>
                    <a:pt x="898" y="1837"/>
                  </a:cubicBezTo>
                  <a:cubicBezTo>
                    <a:pt x="943" y="1837"/>
                    <a:pt x="989" y="1837"/>
                    <a:pt x="1034" y="1839"/>
                  </a:cubicBezTo>
                  <a:cubicBezTo>
                    <a:pt x="1124" y="1843"/>
                    <a:pt x="1214" y="1848"/>
                    <a:pt x="1306" y="1851"/>
                  </a:cubicBezTo>
                  <a:cubicBezTo>
                    <a:pt x="1419" y="1855"/>
                    <a:pt x="1529" y="1856"/>
                    <a:pt x="1642" y="1861"/>
                  </a:cubicBezTo>
                  <a:cubicBezTo>
                    <a:pt x="1674" y="1863"/>
                    <a:pt x="1706" y="1863"/>
                    <a:pt x="1738" y="1863"/>
                  </a:cubicBezTo>
                  <a:cubicBezTo>
                    <a:pt x="1764" y="1863"/>
                    <a:pt x="1790" y="1863"/>
                    <a:pt x="1816" y="1863"/>
                  </a:cubicBezTo>
                  <a:cubicBezTo>
                    <a:pt x="1841" y="1863"/>
                    <a:pt x="1865" y="1863"/>
                    <a:pt x="1890" y="1864"/>
                  </a:cubicBezTo>
                  <a:cubicBezTo>
                    <a:pt x="1973" y="1864"/>
                    <a:pt x="2055" y="1870"/>
                    <a:pt x="2137" y="1872"/>
                  </a:cubicBezTo>
                  <a:cubicBezTo>
                    <a:pt x="2160" y="1873"/>
                    <a:pt x="2184" y="1873"/>
                    <a:pt x="2207" y="1873"/>
                  </a:cubicBezTo>
                  <a:cubicBezTo>
                    <a:pt x="2263" y="1873"/>
                    <a:pt x="2320" y="1871"/>
                    <a:pt x="2375" y="1869"/>
                  </a:cubicBezTo>
                  <a:cubicBezTo>
                    <a:pt x="2456" y="1864"/>
                    <a:pt x="2536" y="1857"/>
                    <a:pt x="2617" y="1857"/>
                  </a:cubicBezTo>
                  <a:cubicBezTo>
                    <a:pt x="2693" y="1857"/>
                    <a:pt x="2768" y="1864"/>
                    <a:pt x="2845" y="1870"/>
                  </a:cubicBezTo>
                  <a:cubicBezTo>
                    <a:pt x="2901" y="1874"/>
                    <a:pt x="2958" y="1879"/>
                    <a:pt x="3015" y="1881"/>
                  </a:cubicBezTo>
                  <a:cubicBezTo>
                    <a:pt x="3097" y="1884"/>
                    <a:pt x="3178" y="1883"/>
                    <a:pt x="3260" y="1885"/>
                  </a:cubicBezTo>
                  <a:cubicBezTo>
                    <a:pt x="3301" y="1886"/>
                    <a:pt x="3342" y="1889"/>
                    <a:pt x="3381" y="1892"/>
                  </a:cubicBezTo>
                  <a:cubicBezTo>
                    <a:pt x="3420" y="1896"/>
                    <a:pt x="3457" y="1898"/>
                    <a:pt x="3494" y="1900"/>
                  </a:cubicBezTo>
                  <a:cubicBezTo>
                    <a:pt x="3511" y="1900"/>
                    <a:pt x="3527" y="1900"/>
                    <a:pt x="3544" y="1900"/>
                  </a:cubicBezTo>
                  <a:cubicBezTo>
                    <a:pt x="3615" y="1900"/>
                    <a:pt x="3685" y="1897"/>
                    <a:pt x="3757" y="1896"/>
                  </a:cubicBezTo>
                  <a:cubicBezTo>
                    <a:pt x="3851" y="1894"/>
                    <a:pt x="3945" y="1896"/>
                    <a:pt x="4039" y="1890"/>
                  </a:cubicBezTo>
                  <a:lnTo>
                    <a:pt x="4039" y="1890"/>
                  </a:lnTo>
                  <a:cubicBezTo>
                    <a:pt x="4039" y="1890"/>
                    <a:pt x="4039" y="1890"/>
                    <a:pt x="4039" y="1890"/>
                  </a:cubicBezTo>
                  <a:lnTo>
                    <a:pt x="4039" y="1890"/>
                  </a:lnTo>
                  <a:cubicBezTo>
                    <a:pt x="4039" y="1890"/>
                    <a:pt x="4039" y="1890"/>
                    <a:pt x="4039" y="1890"/>
                  </a:cubicBezTo>
                  <a:lnTo>
                    <a:pt x="4039" y="1890"/>
                  </a:lnTo>
                  <a:cubicBezTo>
                    <a:pt x="4041" y="1890"/>
                    <a:pt x="4042" y="1889"/>
                    <a:pt x="4044" y="1889"/>
                  </a:cubicBezTo>
                  <a:cubicBezTo>
                    <a:pt x="4044" y="1889"/>
                    <a:pt x="4043" y="1889"/>
                    <a:pt x="4043" y="1889"/>
                  </a:cubicBezTo>
                  <a:lnTo>
                    <a:pt x="4043" y="1889"/>
                  </a:lnTo>
                  <a:cubicBezTo>
                    <a:pt x="4121" y="1882"/>
                    <a:pt x="4199" y="1875"/>
                    <a:pt x="4277" y="1874"/>
                  </a:cubicBezTo>
                  <a:cubicBezTo>
                    <a:pt x="4344" y="1873"/>
                    <a:pt x="4412" y="1870"/>
                    <a:pt x="4481" y="1864"/>
                  </a:cubicBezTo>
                  <a:cubicBezTo>
                    <a:pt x="4484" y="1864"/>
                    <a:pt x="4486" y="1864"/>
                    <a:pt x="4489" y="1862"/>
                  </a:cubicBezTo>
                  <a:cubicBezTo>
                    <a:pt x="4496" y="1860"/>
                    <a:pt x="4504" y="1858"/>
                    <a:pt x="4511" y="1858"/>
                  </a:cubicBezTo>
                  <a:cubicBezTo>
                    <a:pt x="4558" y="1847"/>
                    <a:pt x="4606" y="1834"/>
                    <a:pt x="4653" y="1818"/>
                  </a:cubicBezTo>
                  <a:cubicBezTo>
                    <a:pt x="4656" y="1817"/>
                    <a:pt x="4660" y="1814"/>
                    <a:pt x="4664" y="1813"/>
                  </a:cubicBezTo>
                  <a:cubicBezTo>
                    <a:pt x="4692" y="1795"/>
                    <a:pt x="4722" y="1776"/>
                    <a:pt x="4749" y="1755"/>
                  </a:cubicBezTo>
                  <a:cubicBezTo>
                    <a:pt x="4763" y="1746"/>
                    <a:pt x="4777" y="1735"/>
                    <a:pt x="4789" y="1723"/>
                  </a:cubicBezTo>
                  <a:cubicBezTo>
                    <a:pt x="4808" y="1705"/>
                    <a:pt x="4824" y="1687"/>
                    <a:pt x="4841" y="1667"/>
                  </a:cubicBezTo>
                  <a:lnTo>
                    <a:pt x="4852" y="1652"/>
                  </a:lnTo>
                  <a:cubicBezTo>
                    <a:pt x="4855" y="1648"/>
                    <a:pt x="4857" y="1643"/>
                    <a:pt x="4859" y="1639"/>
                  </a:cubicBezTo>
                  <a:cubicBezTo>
                    <a:pt x="4867" y="1622"/>
                    <a:pt x="4875" y="1606"/>
                    <a:pt x="4880" y="1587"/>
                  </a:cubicBezTo>
                  <a:cubicBezTo>
                    <a:pt x="4881" y="1582"/>
                    <a:pt x="4882" y="1577"/>
                    <a:pt x="4883" y="1570"/>
                  </a:cubicBezTo>
                  <a:cubicBezTo>
                    <a:pt x="4885" y="1565"/>
                    <a:pt x="4885" y="1560"/>
                    <a:pt x="4885" y="1555"/>
                  </a:cubicBezTo>
                  <a:cubicBezTo>
                    <a:pt x="4885" y="1534"/>
                    <a:pt x="4885" y="1514"/>
                    <a:pt x="4882" y="1494"/>
                  </a:cubicBezTo>
                  <a:cubicBezTo>
                    <a:pt x="4880" y="1491"/>
                    <a:pt x="4880" y="1489"/>
                    <a:pt x="4880" y="1489"/>
                  </a:cubicBezTo>
                  <a:cubicBezTo>
                    <a:pt x="4875" y="1450"/>
                    <a:pt x="4867" y="1410"/>
                    <a:pt x="4861" y="1370"/>
                  </a:cubicBezTo>
                  <a:cubicBezTo>
                    <a:pt x="4854" y="1316"/>
                    <a:pt x="4845" y="1262"/>
                    <a:pt x="4831" y="1208"/>
                  </a:cubicBezTo>
                  <a:cubicBezTo>
                    <a:pt x="4821" y="1159"/>
                    <a:pt x="4808" y="1111"/>
                    <a:pt x="4797" y="1064"/>
                  </a:cubicBezTo>
                  <a:cubicBezTo>
                    <a:pt x="4788" y="1022"/>
                    <a:pt x="4783" y="982"/>
                    <a:pt x="4774" y="941"/>
                  </a:cubicBezTo>
                  <a:cubicBezTo>
                    <a:pt x="4764" y="907"/>
                    <a:pt x="4754" y="875"/>
                    <a:pt x="4746" y="842"/>
                  </a:cubicBezTo>
                  <a:cubicBezTo>
                    <a:pt x="4740" y="821"/>
                    <a:pt x="4732" y="798"/>
                    <a:pt x="4726" y="778"/>
                  </a:cubicBezTo>
                  <a:cubicBezTo>
                    <a:pt x="4721" y="762"/>
                    <a:pt x="4718" y="747"/>
                    <a:pt x="4713" y="731"/>
                  </a:cubicBezTo>
                  <a:cubicBezTo>
                    <a:pt x="4708" y="716"/>
                    <a:pt x="4701" y="704"/>
                    <a:pt x="4697" y="689"/>
                  </a:cubicBezTo>
                  <a:cubicBezTo>
                    <a:pt x="4695" y="677"/>
                    <a:pt x="4692" y="664"/>
                    <a:pt x="4691" y="652"/>
                  </a:cubicBezTo>
                  <a:cubicBezTo>
                    <a:pt x="4688" y="641"/>
                    <a:pt x="4686" y="630"/>
                    <a:pt x="4684" y="618"/>
                  </a:cubicBezTo>
                  <a:cubicBezTo>
                    <a:pt x="4682" y="610"/>
                    <a:pt x="4682" y="601"/>
                    <a:pt x="4682" y="592"/>
                  </a:cubicBezTo>
                  <a:lnTo>
                    <a:pt x="4682" y="591"/>
                  </a:lnTo>
                  <a:lnTo>
                    <a:pt x="4682" y="590"/>
                  </a:lnTo>
                  <a:lnTo>
                    <a:pt x="4682" y="589"/>
                  </a:lnTo>
                  <a:lnTo>
                    <a:pt x="4682" y="587"/>
                  </a:lnTo>
                  <a:cubicBezTo>
                    <a:pt x="4681" y="581"/>
                    <a:pt x="4679" y="574"/>
                    <a:pt x="4677" y="566"/>
                  </a:cubicBezTo>
                  <a:cubicBezTo>
                    <a:pt x="4598" y="579"/>
                    <a:pt x="4520" y="591"/>
                    <a:pt x="4439" y="600"/>
                  </a:cubicBezTo>
                  <a:cubicBezTo>
                    <a:pt x="4416" y="603"/>
                    <a:pt x="4393" y="604"/>
                    <a:pt x="4369" y="604"/>
                  </a:cubicBezTo>
                  <a:cubicBezTo>
                    <a:pt x="4346" y="604"/>
                    <a:pt x="4322" y="603"/>
                    <a:pt x="4299" y="601"/>
                  </a:cubicBezTo>
                  <a:cubicBezTo>
                    <a:pt x="4284" y="601"/>
                    <a:pt x="4269" y="601"/>
                    <a:pt x="4257" y="600"/>
                  </a:cubicBezTo>
                  <a:lnTo>
                    <a:pt x="4214" y="596"/>
                  </a:lnTo>
                  <a:cubicBezTo>
                    <a:pt x="4192" y="594"/>
                    <a:pt x="4170" y="590"/>
                    <a:pt x="4148" y="586"/>
                  </a:cubicBezTo>
                  <a:cubicBezTo>
                    <a:pt x="4083" y="579"/>
                    <a:pt x="4020" y="570"/>
                    <a:pt x="3957" y="564"/>
                  </a:cubicBezTo>
                  <a:cubicBezTo>
                    <a:pt x="3880" y="556"/>
                    <a:pt x="3803" y="545"/>
                    <a:pt x="3725" y="530"/>
                  </a:cubicBezTo>
                  <a:cubicBezTo>
                    <a:pt x="3654" y="518"/>
                    <a:pt x="3583" y="504"/>
                    <a:pt x="3513" y="489"/>
                  </a:cubicBezTo>
                  <a:cubicBezTo>
                    <a:pt x="3437" y="472"/>
                    <a:pt x="3363" y="450"/>
                    <a:pt x="3289" y="425"/>
                  </a:cubicBezTo>
                  <a:cubicBezTo>
                    <a:pt x="3158" y="383"/>
                    <a:pt x="3019" y="354"/>
                    <a:pt x="2889" y="307"/>
                  </a:cubicBezTo>
                  <a:cubicBezTo>
                    <a:pt x="2818" y="281"/>
                    <a:pt x="2747" y="255"/>
                    <a:pt x="2680" y="219"/>
                  </a:cubicBezTo>
                  <a:cubicBezTo>
                    <a:pt x="2621" y="184"/>
                    <a:pt x="2563" y="150"/>
                    <a:pt x="2504" y="116"/>
                  </a:cubicBezTo>
                  <a:cubicBezTo>
                    <a:pt x="2451" y="84"/>
                    <a:pt x="2396" y="52"/>
                    <a:pt x="2343" y="17"/>
                  </a:cubicBezTo>
                  <a:cubicBezTo>
                    <a:pt x="2336" y="12"/>
                    <a:pt x="2328" y="7"/>
                    <a:pt x="2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1690425" y="4845100"/>
              <a:ext cx="124100" cy="40450"/>
            </a:xfrm>
            <a:custGeom>
              <a:avLst/>
              <a:gdLst/>
              <a:ahLst/>
              <a:cxnLst/>
              <a:rect l="l" t="t" r="r" b="b"/>
              <a:pathLst>
                <a:path w="4964" h="1618" extrusionOk="0">
                  <a:moveTo>
                    <a:pt x="4596" y="1"/>
                  </a:moveTo>
                  <a:cubicBezTo>
                    <a:pt x="4591" y="3"/>
                    <a:pt x="4586" y="4"/>
                    <a:pt x="4582" y="5"/>
                  </a:cubicBezTo>
                  <a:cubicBezTo>
                    <a:pt x="4577" y="6"/>
                    <a:pt x="4572" y="8"/>
                    <a:pt x="4567" y="9"/>
                  </a:cubicBezTo>
                  <a:lnTo>
                    <a:pt x="4567" y="7"/>
                  </a:lnTo>
                  <a:cubicBezTo>
                    <a:pt x="4564" y="9"/>
                    <a:pt x="4561" y="10"/>
                    <a:pt x="4557" y="10"/>
                  </a:cubicBezTo>
                  <a:cubicBezTo>
                    <a:pt x="4550" y="11"/>
                    <a:pt x="4541" y="14"/>
                    <a:pt x="4534" y="15"/>
                  </a:cubicBezTo>
                  <a:cubicBezTo>
                    <a:pt x="4521" y="17"/>
                    <a:pt x="4509" y="24"/>
                    <a:pt x="4500" y="31"/>
                  </a:cubicBezTo>
                  <a:cubicBezTo>
                    <a:pt x="4484" y="36"/>
                    <a:pt x="4468" y="41"/>
                    <a:pt x="4453" y="46"/>
                  </a:cubicBezTo>
                  <a:cubicBezTo>
                    <a:pt x="4406" y="61"/>
                    <a:pt x="4361" y="77"/>
                    <a:pt x="4314" y="91"/>
                  </a:cubicBezTo>
                  <a:cubicBezTo>
                    <a:pt x="4225" y="119"/>
                    <a:pt x="4132" y="140"/>
                    <a:pt x="4040" y="156"/>
                  </a:cubicBezTo>
                  <a:cubicBezTo>
                    <a:pt x="3945" y="175"/>
                    <a:pt x="3850" y="190"/>
                    <a:pt x="3755" y="208"/>
                  </a:cubicBezTo>
                  <a:cubicBezTo>
                    <a:pt x="3669" y="223"/>
                    <a:pt x="3584" y="242"/>
                    <a:pt x="3498" y="251"/>
                  </a:cubicBezTo>
                  <a:cubicBezTo>
                    <a:pt x="3406" y="260"/>
                    <a:pt x="3315" y="267"/>
                    <a:pt x="3223" y="273"/>
                  </a:cubicBezTo>
                  <a:cubicBezTo>
                    <a:pt x="3132" y="279"/>
                    <a:pt x="3040" y="283"/>
                    <a:pt x="2949" y="284"/>
                  </a:cubicBezTo>
                  <a:cubicBezTo>
                    <a:pt x="2912" y="285"/>
                    <a:pt x="2875" y="285"/>
                    <a:pt x="2838" y="285"/>
                  </a:cubicBezTo>
                  <a:cubicBezTo>
                    <a:pt x="2775" y="285"/>
                    <a:pt x="2711" y="284"/>
                    <a:pt x="2648" y="282"/>
                  </a:cubicBezTo>
                  <a:cubicBezTo>
                    <a:pt x="2637" y="282"/>
                    <a:pt x="2627" y="282"/>
                    <a:pt x="2617" y="280"/>
                  </a:cubicBezTo>
                  <a:cubicBezTo>
                    <a:pt x="2531" y="275"/>
                    <a:pt x="2443" y="269"/>
                    <a:pt x="2357" y="262"/>
                  </a:cubicBezTo>
                  <a:cubicBezTo>
                    <a:pt x="2258" y="253"/>
                    <a:pt x="2159" y="242"/>
                    <a:pt x="2062" y="220"/>
                  </a:cubicBezTo>
                  <a:cubicBezTo>
                    <a:pt x="2017" y="211"/>
                    <a:pt x="1972" y="201"/>
                    <a:pt x="1928" y="189"/>
                  </a:cubicBezTo>
                  <a:cubicBezTo>
                    <a:pt x="1916" y="186"/>
                    <a:pt x="1904" y="182"/>
                    <a:pt x="1892" y="180"/>
                  </a:cubicBezTo>
                  <a:cubicBezTo>
                    <a:pt x="1886" y="174"/>
                    <a:pt x="1878" y="167"/>
                    <a:pt x="1868" y="161"/>
                  </a:cubicBezTo>
                  <a:cubicBezTo>
                    <a:pt x="1866" y="165"/>
                    <a:pt x="1862" y="167"/>
                    <a:pt x="1858" y="169"/>
                  </a:cubicBezTo>
                  <a:cubicBezTo>
                    <a:pt x="1858" y="169"/>
                    <a:pt x="1857" y="169"/>
                    <a:pt x="1857" y="169"/>
                  </a:cubicBezTo>
                  <a:cubicBezTo>
                    <a:pt x="1857" y="169"/>
                    <a:pt x="1857" y="169"/>
                    <a:pt x="1856" y="170"/>
                  </a:cubicBezTo>
                  <a:cubicBezTo>
                    <a:pt x="1855" y="171"/>
                    <a:pt x="1852" y="171"/>
                    <a:pt x="1851" y="172"/>
                  </a:cubicBezTo>
                  <a:lnTo>
                    <a:pt x="1850" y="172"/>
                  </a:lnTo>
                  <a:lnTo>
                    <a:pt x="1848" y="174"/>
                  </a:lnTo>
                  <a:cubicBezTo>
                    <a:pt x="1842" y="176"/>
                    <a:pt x="1836" y="179"/>
                    <a:pt x="1830" y="181"/>
                  </a:cubicBezTo>
                  <a:cubicBezTo>
                    <a:pt x="1829" y="181"/>
                    <a:pt x="1827" y="182"/>
                    <a:pt x="1826" y="182"/>
                  </a:cubicBezTo>
                  <a:lnTo>
                    <a:pt x="1825" y="182"/>
                  </a:lnTo>
                  <a:cubicBezTo>
                    <a:pt x="1824" y="182"/>
                    <a:pt x="1821" y="184"/>
                    <a:pt x="1820" y="185"/>
                  </a:cubicBezTo>
                  <a:cubicBezTo>
                    <a:pt x="1760" y="219"/>
                    <a:pt x="1700" y="249"/>
                    <a:pt x="1639" y="280"/>
                  </a:cubicBezTo>
                  <a:cubicBezTo>
                    <a:pt x="1526" y="340"/>
                    <a:pt x="1413" y="401"/>
                    <a:pt x="1300" y="460"/>
                  </a:cubicBezTo>
                  <a:cubicBezTo>
                    <a:pt x="1089" y="571"/>
                    <a:pt x="882" y="688"/>
                    <a:pt x="674" y="805"/>
                  </a:cubicBezTo>
                  <a:cubicBezTo>
                    <a:pt x="570" y="865"/>
                    <a:pt x="463" y="918"/>
                    <a:pt x="359" y="977"/>
                  </a:cubicBezTo>
                  <a:cubicBezTo>
                    <a:pt x="302" y="1010"/>
                    <a:pt x="247" y="1044"/>
                    <a:pt x="191" y="1079"/>
                  </a:cubicBezTo>
                  <a:cubicBezTo>
                    <a:pt x="148" y="1106"/>
                    <a:pt x="104" y="1134"/>
                    <a:pt x="61" y="1162"/>
                  </a:cubicBezTo>
                  <a:cubicBezTo>
                    <a:pt x="56" y="1166"/>
                    <a:pt x="51" y="1170"/>
                    <a:pt x="45" y="1175"/>
                  </a:cubicBezTo>
                  <a:cubicBezTo>
                    <a:pt x="44" y="1176"/>
                    <a:pt x="42" y="1177"/>
                    <a:pt x="42" y="1178"/>
                  </a:cubicBezTo>
                  <a:cubicBezTo>
                    <a:pt x="37" y="1185"/>
                    <a:pt x="34" y="1190"/>
                    <a:pt x="28" y="1197"/>
                  </a:cubicBezTo>
                  <a:cubicBezTo>
                    <a:pt x="24" y="1203"/>
                    <a:pt x="20" y="1208"/>
                    <a:pt x="18" y="1214"/>
                  </a:cubicBezTo>
                  <a:lnTo>
                    <a:pt x="16" y="1216"/>
                  </a:lnTo>
                  <a:cubicBezTo>
                    <a:pt x="14" y="1230"/>
                    <a:pt x="10" y="1244"/>
                    <a:pt x="8" y="1259"/>
                  </a:cubicBezTo>
                  <a:cubicBezTo>
                    <a:pt x="5" y="1276"/>
                    <a:pt x="3" y="1295"/>
                    <a:pt x="1" y="1312"/>
                  </a:cubicBezTo>
                  <a:cubicBezTo>
                    <a:pt x="1" y="1336"/>
                    <a:pt x="3" y="1358"/>
                    <a:pt x="5" y="1381"/>
                  </a:cubicBezTo>
                  <a:cubicBezTo>
                    <a:pt x="9" y="1409"/>
                    <a:pt x="14" y="1436"/>
                    <a:pt x="20" y="1465"/>
                  </a:cubicBezTo>
                  <a:lnTo>
                    <a:pt x="24" y="1476"/>
                  </a:lnTo>
                  <a:lnTo>
                    <a:pt x="32" y="1496"/>
                  </a:lnTo>
                  <a:cubicBezTo>
                    <a:pt x="35" y="1501"/>
                    <a:pt x="39" y="1506"/>
                    <a:pt x="41" y="1511"/>
                  </a:cubicBezTo>
                  <a:cubicBezTo>
                    <a:pt x="46" y="1521"/>
                    <a:pt x="51" y="1527"/>
                    <a:pt x="59" y="1534"/>
                  </a:cubicBezTo>
                  <a:cubicBezTo>
                    <a:pt x="71" y="1544"/>
                    <a:pt x="81" y="1554"/>
                    <a:pt x="92" y="1564"/>
                  </a:cubicBezTo>
                  <a:cubicBezTo>
                    <a:pt x="98" y="1568"/>
                    <a:pt x="102" y="1572"/>
                    <a:pt x="107" y="1575"/>
                  </a:cubicBezTo>
                  <a:cubicBezTo>
                    <a:pt x="113" y="1579"/>
                    <a:pt x="121" y="1585"/>
                    <a:pt x="127" y="1589"/>
                  </a:cubicBezTo>
                  <a:cubicBezTo>
                    <a:pt x="135" y="1593"/>
                    <a:pt x="144" y="1596"/>
                    <a:pt x="154" y="1599"/>
                  </a:cubicBezTo>
                  <a:cubicBezTo>
                    <a:pt x="164" y="1603"/>
                    <a:pt x="173" y="1604"/>
                    <a:pt x="183" y="1605"/>
                  </a:cubicBezTo>
                  <a:lnTo>
                    <a:pt x="183" y="1604"/>
                  </a:lnTo>
                  <a:cubicBezTo>
                    <a:pt x="237" y="1611"/>
                    <a:pt x="290" y="1615"/>
                    <a:pt x="344" y="1617"/>
                  </a:cubicBezTo>
                  <a:cubicBezTo>
                    <a:pt x="368" y="1617"/>
                    <a:pt x="392" y="1618"/>
                    <a:pt x="416" y="1618"/>
                  </a:cubicBezTo>
                  <a:cubicBezTo>
                    <a:pt x="482" y="1618"/>
                    <a:pt x="550" y="1615"/>
                    <a:pt x="617" y="1615"/>
                  </a:cubicBezTo>
                  <a:cubicBezTo>
                    <a:pt x="713" y="1611"/>
                    <a:pt x="810" y="1609"/>
                    <a:pt x="907" y="1605"/>
                  </a:cubicBezTo>
                  <a:cubicBezTo>
                    <a:pt x="994" y="1603"/>
                    <a:pt x="1082" y="1599"/>
                    <a:pt x="1170" y="1594"/>
                  </a:cubicBezTo>
                  <a:cubicBezTo>
                    <a:pt x="1264" y="1588"/>
                    <a:pt x="1360" y="1583"/>
                    <a:pt x="1455" y="1578"/>
                  </a:cubicBezTo>
                  <a:cubicBezTo>
                    <a:pt x="1509" y="1577"/>
                    <a:pt x="1563" y="1576"/>
                    <a:pt x="1616" y="1576"/>
                  </a:cubicBezTo>
                  <a:cubicBezTo>
                    <a:pt x="1746" y="1576"/>
                    <a:pt x="1875" y="1579"/>
                    <a:pt x="2004" y="1579"/>
                  </a:cubicBezTo>
                  <a:cubicBezTo>
                    <a:pt x="2094" y="1579"/>
                    <a:pt x="2184" y="1579"/>
                    <a:pt x="2275" y="1577"/>
                  </a:cubicBezTo>
                  <a:cubicBezTo>
                    <a:pt x="2368" y="1574"/>
                    <a:pt x="2460" y="1570"/>
                    <a:pt x="2552" y="1568"/>
                  </a:cubicBezTo>
                  <a:cubicBezTo>
                    <a:pt x="2651" y="1564"/>
                    <a:pt x="2751" y="1557"/>
                    <a:pt x="2852" y="1552"/>
                  </a:cubicBezTo>
                  <a:cubicBezTo>
                    <a:pt x="2962" y="1546"/>
                    <a:pt x="3072" y="1542"/>
                    <a:pt x="3183" y="1539"/>
                  </a:cubicBezTo>
                  <a:cubicBezTo>
                    <a:pt x="3380" y="1533"/>
                    <a:pt x="3577" y="1524"/>
                    <a:pt x="3776" y="1506"/>
                  </a:cubicBezTo>
                  <a:cubicBezTo>
                    <a:pt x="3948" y="1490"/>
                    <a:pt x="4122" y="1475"/>
                    <a:pt x="4293" y="1439"/>
                  </a:cubicBezTo>
                  <a:cubicBezTo>
                    <a:pt x="4338" y="1428"/>
                    <a:pt x="4381" y="1414"/>
                    <a:pt x="4428" y="1404"/>
                  </a:cubicBezTo>
                  <a:cubicBezTo>
                    <a:pt x="4469" y="1395"/>
                    <a:pt x="4510" y="1388"/>
                    <a:pt x="4551" y="1377"/>
                  </a:cubicBezTo>
                  <a:cubicBezTo>
                    <a:pt x="4581" y="1369"/>
                    <a:pt x="4612" y="1361"/>
                    <a:pt x="4641" y="1351"/>
                  </a:cubicBezTo>
                  <a:cubicBezTo>
                    <a:pt x="4660" y="1343"/>
                    <a:pt x="4680" y="1336"/>
                    <a:pt x="4700" y="1326"/>
                  </a:cubicBezTo>
                  <a:cubicBezTo>
                    <a:pt x="4701" y="1326"/>
                    <a:pt x="4701" y="1325"/>
                    <a:pt x="4701" y="1325"/>
                  </a:cubicBezTo>
                  <a:cubicBezTo>
                    <a:pt x="4701" y="1325"/>
                    <a:pt x="4701" y="1325"/>
                    <a:pt x="4701" y="1326"/>
                  </a:cubicBezTo>
                  <a:lnTo>
                    <a:pt x="4728" y="1310"/>
                  </a:lnTo>
                  <a:cubicBezTo>
                    <a:pt x="4774" y="1278"/>
                    <a:pt x="4816" y="1240"/>
                    <a:pt x="4856" y="1203"/>
                  </a:cubicBezTo>
                  <a:cubicBezTo>
                    <a:pt x="4861" y="1198"/>
                    <a:pt x="4866" y="1192"/>
                    <a:pt x="4871" y="1186"/>
                  </a:cubicBezTo>
                  <a:cubicBezTo>
                    <a:pt x="4885" y="1168"/>
                    <a:pt x="4900" y="1150"/>
                    <a:pt x="4913" y="1131"/>
                  </a:cubicBezTo>
                  <a:cubicBezTo>
                    <a:pt x="4928" y="1106"/>
                    <a:pt x="4943" y="1080"/>
                    <a:pt x="4955" y="1054"/>
                  </a:cubicBezTo>
                  <a:cubicBezTo>
                    <a:pt x="4957" y="1051"/>
                    <a:pt x="4958" y="1047"/>
                    <a:pt x="4959" y="1042"/>
                  </a:cubicBezTo>
                  <a:cubicBezTo>
                    <a:pt x="4960" y="1041"/>
                    <a:pt x="4960" y="1039"/>
                    <a:pt x="4960" y="1038"/>
                  </a:cubicBezTo>
                  <a:cubicBezTo>
                    <a:pt x="4960" y="1037"/>
                    <a:pt x="4962" y="1034"/>
                    <a:pt x="4962" y="1033"/>
                  </a:cubicBezTo>
                  <a:lnTo>
                    <a:pt x="4962" y="1030"/>
                  </a:lnTo>
                  <a:cubicBezTo>
                    <a:pt x="4963" y="1024"/>
                    <a:pt x="4962" y="1007"/>
                    <a:pt x="4961" y="989"/>
                  </a:cubicBezTo>
                  <a:cubicBezTo>
                    <a:pt x="4957" y="948"/>
                    <a:pt x="4952" y="907"/>
                    <a:pt x="4943" y="865"/>
                  </a:cubicBezTo>
                  <a:cubicBezTo>
                    <a:pt x="4932" y="826"/>
                    <a:pt x="4921" y="790"/>
                    <a:pt x="4911" y="753"/>
                  </a:cubicBezTo>
                  <a:cubicBezTo>
                    <a:pt x="4899" y="714"/>
                    <a:pt x="4889" y="675"/>
                    <a:pt x="4876" y="636"/>
                  </a:cubicBezTo>
                  <a:lnTo>
                    <a:pt x="4876" y="635"/>
                  </a:lnTo>
                  <a:cubicBezTo>
                    <a:pt x="4864" y="608"/>
                    <a:pt x="4851" y="582"/>
                    <a:pt x="4839" y="555"/>
                  </a:cubicBezTo>
                  <a:cubicBezTo>
                    <a:pt x="4814" y="506"/>
                    <a:pt x="4792" y="458"/>
                    <a:pt x="4773" y="407"/>
                  </a:cubicBezTo>
                  <a:cubicBezTo>
                    <a:pt x="4761" y="376"/>
                    <a:pt x="4746" y="348"/>
                    <a:pt x="4731" y="319"/>
                  </a:cubicBezTo>
                  <a:cubicBezTo>
                    <a:pt x="4719" y="295"/>
                    <a:pt x="4711" y="268"/>
                    <a:pt x="4702" y="243"/>
                  </a:cubicBezTo>
                  <a:cubicBezTo>
                    <a:pt x="4690" y="210"/>
                    <a:pt x="4677" y="174"/>
                    <a:pt x="4664" y="140"/>
                  </a:cubicBezTo>
                  <a:cubicBezTo>
                    <a:pt x="4663" y="138"/>
                    <a:pt x="4661" y="135"/>
                    <a:pt x="4661" y="133"/>
                  </a:cubicBezTo>
                  <a:cubicBezTo>
                    <a:pt x="4660" y="127"/>
                    <a:pt x="4658" y="122"/>
                    <a:pt x="4655" y="117"/>
                  </a:cubicBezTo>
                  <a:cubicBezTo>
                    <a:pt x="4655" y="116"/>
                    <a:pt x="4654" y="116"/>
                    <a:pt x="4655" y="116"/>
                  </a:cubicBezTo>
                  <a:cubicBezTo>
                    <a:pt x="4654" y="114"/>
                    <a:pt x="4654" y="112"/>
                    <a:pt x="4653" y="111"/>
                  </a:cubicBezTo>
                  <a:lnTo>
                    <a:pt x="4653" y="111"/>
                  </a:lnTo>
                  <a:cubicBezTo>
                    <a:pt x="4653" y="111"/>
                    <a:pt x="4653" y="112"/>
                    <a:pt x="4653" y="113"/>
                  </a:cubicBezTo>
                  <a:lnTo>
                    <a:pt x="4653" y="113"/>
                  </a:lnTo>
                  <a:cubicBezTo>
                    <a:pt x="4638" y="87"/>
                    <a:pt x="4622" y="62"/>
                    <a:pt x="4609" y="34"/>
                  </a:cubicBezTo>
                  <a:cubicBezTo>
                    <a:pt x="4604" y="23"/>
                    <a:pt x="4601" y="11"/>
                    <a:pt x="45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1545600" y="4834300"/>
              <a:ext cx="74900" cy="26775"/>
            </a:xfrm>
            <a:custGeom>
              <a:avLst/>
              <a:gdLst/>
              <a:ahLst/>
              <a:cxnLst/>
              <a:rect l="l" t="t" r="r" b="b"/>
              <a:pathLst>
                <a:path w="2996" h="1071" extrusionOk="0">
                  <a:moveTo>
                    <a:pt x="154" y="121"/>
                  </a:moveTo>
                  <a:cubicBezTo>
                    <a:pt x="154" y="121"/>
                    <a:pt x="155" y="122"/>
                    <a:pt x="156" y="122"/>
                  </a:cubicBezTo>
                  <a:lnTo>
                    <a:pt x="156" y="122"/>
                  </a:lnTo>
                  <a:cubicBezTo>
                    <a:pt x="155" y="122"/>
                    <a:pt x="155" y="121"/>
                    <a:pt x="154" y="121"/>
                  </a:cubicBezTo>
                  <a:close/>
                  <a:moveTo>
                    <a:pt x="433" y="1"/>
                  </a:moveTo>
                  <a:cubicBezTo>
                    <a:pt x="405" y="1"/>
                    <a:pt x="376" y="15"/>
                    <a:pt x="359" y="40"/>
                  </a:cubicBezTo>
                  <a:cubicBezTo>
                    <a:pt x="358" y="43"/>
                    <a:pt x="355" y="46"/>
                    <a:pt x="354" y="50"/>
                  </a:cubicBezTo>
                  <a:cubicBezTo>
                    <a:pt x="350" y="49"/>
                    <a:pt x="345" y="49"/>
                    <a:pt x="341" y="49"/>
                  </a:cubicBezTo>
                  <a:cubicBezTo>
                    <a:pt x="328" y="49"/>
                    <a:pt x="315" y="52"/>
                    <a:pt x="302" y="59"/>
                  </a:cubicBezTo>
                  <a:cubicBezTo>
                    <a:pt x="279" y="70"/>
                    <a:pt x="258" y="95"/>
                    <a:pt x="256" y="121"/>
                  </a:cubicBezTo>
                  <a:cubicBezTo>
                    <a:pt x="255" y="127"/>
                    <a:pt x="255" y="133"/>
                    <a:pt x="255" y="141"/>
                  </a:cubicBezTo>
                  <a:cubicBezTo>
                    <a:pt x="239" y="130"/>
                    <a:pt x="221" y="124"/>
                    <a:pt x="202" y="124"/>
                  </a:cubicBezTo>
                  <a:cubicBezTo>
                    <a:pt x="191" y="124"/>
                    <a:pt x="179" y="126"/>
                    <a:pt x="168" y="130"/>
                  </a:cubicBezTo>
                  <a:cubicBezTo>
                    <a:pt x="164" y="127"/>
                    <a:pt x="160" y="124"/>
                    <a:pt x="156" y="122"/>
                  </a:cubicBezTo>
                  <a:lnTo>
                    <a:pt x="156" y="122"/>
                  </a:lnTo>
                  <a:cubicBezTo>
                    <a:pt x="158" y="123"/>
                    <a:pt x="159" y="125"/>
                    <a:pt x="160" y="126"/>
                  </a:cubicBezTo>
                  <a:cubicBezTo>
                    <a:pt x="162" y="127"/>
                    <a:pt x="164" y="128"/>
                    <a:pt x="165" y="131"/>
                  </a:cubicBezTo>
                  <a:lnTo>
                    <a:pt x="164" y="131"/>
                  </a:lnTo>
                  <a:cubicBezTo>
                    <a:pt x="146" y="113"/>
                    <a:pt x="123" y="103"/>
                    <a:pt x="99" y="103"/>
                  </a:cubicBezTo>
                  <a:cubicBezTo>
                    <a:pt x="78" y="103"/>
                    <a:pt x="57" y="110"/>
                    <a:pt x="40" y="126"/>
                  </a:cubicBezTo>
                  <a:cubicBezTo>
                    <a:pt x="6" y="157"/>
                    <a:pt x="1" y="216"/>
                    <a:pt x="34" y="251"/>
                  </a:cubicBezTo>
                  <a:cubicBezTo>
                    <a:pt x="49" y="266"/>
                    <a:pt x="68" y="278"/>
                    <a:pt x="85" y="291"/>
                  </a:cubicBezTo>
                  <a:cubicBezTo>
                    <a:pt x="100" y="301"/>
                    <a:pt x="116" y="313"/>
                    <a:pt x="131" y="323"/>
                  </a:cubicBezTo>
                  <a:cubicBezTo>
                    <a:pt x="198" y="365"/>
                    <a:pt x="267" y="406"/>
                    <a:pt x="337" y="443"/>
                  </a:cubicBezTo>
                  <a:cubicBezTo>
                    <a:pt x="418" y="488"/>
                    <a:pt x="500" y="528"/>
                    <a:pt x="585" y="569"/>
                  </a:cubicBezTo>
                  <a:cubicBezTo>
                    <a:pt x="628" y="589"/>
                    <a:pt x="673" y="606"/>
                    <a:pt x="717" y="622"/>
                  </a:cubicBezTo>
                  <a:cubicBezTo>
                    <a:pt x="740" y="631"/>
                    <a:pt x="763" y="638"/>
                    <a:pt x="786" y="644"/>
                  </a:cubicBezTo>
                  <a:cubicBezTo>
                    <a:pt x="831" y="665"/>
                    <a:pt x="875" y="688"/>
                    <a:pt x="922" y="708"/>
                  </a:cubicBezTo>
                  <a:cubicBezTo>
                    <a:pt x="1011" y="746"/>
                    <a:pt x="1102" y="780"/>
                    <a:pt x="1195" y="812"/>
                  </a:cubicBezTo>
                  <a:cubicBezTo>
                    <a:pt x="1282" y="840"/>
                    <a:pt x="1369" y="866"/>
                    <a:pt x="1457" y="892"/>
                  </a:cubicBezTo>
                  <a:cubicBezTo>
                    <a:pt x="1541" y="917"/>
                    <a:pt x="1625" y="942"/>
                    <a:pt x="1710" y="966"/>
                  </a:cubicBezTo>
                  <a:cubicBezTo>
                    <a:pt x="1763" y="979"/>
                    <a:pt x="1815" y="994"/>
                    <a:pt x="1868" y="1005"/>
                  </a:cubicBezTo>
                  <a:cubicBezTo>
                    <a:pt x="1911" y="1016"/>
                    <a:pt x="1954" y="1023"/>
                    <a:pt x="1996" y="1030"/>
                  </a:cubicBezTo>
                  <a:cubicBezTo>
                    <a:pt x="2040" y="1038"/>
                    <a:pt x="2085" y="1043"/>
                    <a:pt x="2129" y="1049"/>
                  </a:cubicBezTo>
                  <a:cubicBezTo>
                    <a:pt x="2180" y="1054"/>
                    <a:pt x="2229" y="1057"/>
                    <a:pt x="2280" y="1061"/>
                  </a:cubicBezTo>
                  <a:cubicBezTo>
                    <a:pt x="2315" y="1064"/>
                    <a:pt x="2348" y="1066"/>
                    <a:pt x="2383" y="1067"/>
                  </a:cubicBezTo>
                  <a:cubicBezTo>
                    <a:pt x="2422" y="1070"/>
                    <a:pt x="2463" y="1071"/>
                    <a:pt x="2503" y="1071"/>
                  </a:cubicBezTo>
                  <a:cubicBezTo>
                    <a:pt x="2517" y="1071"/>
                    <a:pt x="2530" y="1071"/>
                    <a:pt x="2544" y="1070"/>
                  </a:cubicBezTo>
                  <a:cubicBezTo>
                    <a:pt x="2593" y="1069"/>
                    <a:pt x="2642" y="1066"/>
                    <a:pt x="2691" y="1061"/>
                  </a:cubicBezTo>
                  <a:cubicBezTo>
                    <a:pt x="2726" y="1057"/>
                    <a:pt x="2763" y="1054"/>
                    <a:pt x="2796" y="1046"/>
                  </a:cubicBezTo>
                  <a:cubicBezTo>
                    <a:pt x="2831" y="1047"/>
                    <a:pt x="2866" y="1047"/>
                    <a:pt x="2900" y="1050"/>
                  </a:cubicBezTo>
                  <a:cubicBezTo>
                    <a:pt x="2901" y="1050"/>
                    <a:pt x="2902" y="1050"/>
                    <a:pt x="2904" y="1050"/>
                  </a:cubicBezTo>
                  <a:cubicBezTo>
                    <a:pt x="2951" y="1050"/>
                    <a:pt x="2991" y="1013"/>
                    <a:pt x="2993" y="966"/>
                  </a:cubicBezTo>
                  <a:cubicBezTo>
                    <a:pt x="2996" y="926"/>
                    <a:pt x="2967" y="890"/>
                    <a:pt x="2930" y="878"/>
                  </a:cubicBezTo>
                  <a:cubicBezTo>
                    <a:pt x="2959" y="853"/>
                    <a:pt x="2970" y="811"/>
                    <a:pt x="2949" y="775"/>
                  </a:cubicBezTo>
                  <a:lnTo>
                    <a:pt x="2948" y="773"/>
                  </a:lnTo>
                  <a:cubicBezTo>
                    <a:pt x="2960" y="757"/>
                    <a:pt x="2965" y="736"/>
                    <a:pt x="2964" y="716"/>
                  </a:cubicBezTo>
                  <a:cubicBezTo>
                    <a:pt x="2961" y="684"/>
                    <a:pt x="2939" y="653"/>
                    <a:pt x="2909" y="642"/>
                  </a:cubicBezTo>
                  <a:cubicBezTo>
                    <a:pt x="2908" y="633"/>
                    <a:pt x="2905" y="622"/>
                    <a:pt x="2902" y="613"/>
                  </a:cubicBezTo>
                  <a:lnTo>
                    <a:pt x="2902" y="612"/>
                  </a:lnTo>
                  <a:cubicBezTo>
                    <a:pt x="2888" y="581"/>
                    <a:pt x="2854" y="564"/>
                    <a:pt x="2821" y="564"/>
                  </a:cubicBezTo>
                  <a:cubicBezTo>
                    <a:pt x="2814" y="564"/>
                    <a:pt x="2806" y="565"/>
                    <a:pt x="2799" y="567"/>
                  </a:cubicBezTo>
                  <a:cubicBezTo>
                    <a:pt x="2748" y="574"/>
                    <a:pt x="2696" y="576"/>
                    <a:pt x="2645" y="579"/>
                  </a:cubicBezTo>
                  <a:cubicBezTo>
                    <a:pt x="2567" y="584"/>
                    <a:pt x="2487" y="591"/>
                    <a:pt x="2409" y="595"/>
                  </a:cubicBezTo>
                  <a:cubicBezTo>
                    <a:pt x="2399" y="595"/>
                    <a:pt x="2391" y="597"/>
                    <a:pt x="2382" y="600"/>
                  </a:cubicBezTo>
                  <a:cubicBezTo>
                    <a:pt x="2220" y="584"/>
                    <a:pt x="2056" y="565"/>
                    <a:pt x="1893" y="545"/>
                  </a:cubicBezTo>
                  <a:cubicBezTo>
                    <a:pt x="1897" y="545"/>
                    <a:pt x="1901" y="546"/>
                    <a:pt x="1906" y="546"/>
                  </a:cubicBezTo>
                  <a:cubicBezTo>
                    <a:pt x="1887" y="544"/>
                    <a:pt x="1871" y="541"/>
                    <a:pt x="1852" y="539"/>
                  </a:cubicBezTo>
                  <a:cubicBezTo>
                    <a:pt x="1826" y="534"/>
                    <a:pt x="1799" y="530"/>
                    <a:pt x="1772" y="524"/>
                  </a:cubicBezTo>
                  <a:cubicBezTo>
                    <a:pt x="1767" y="524"/>
                    <a:pt x="1761" y="523"/>
                    <a:pt x="1756" y="523"/>
                  </a:cubicBezTo>
                  <a:cubicBezTo>
                    <a:pt x="1744" y="523"/>
                    <a:pt x="1732" y="525"/>
                    <a:pt x="1721" y="530"/>
                  </a:cubicBezTo>
                  <a:cubicBezTo>
                    <a:pt x="1682" y="517"/>
                    <a:pt x="1644" y="505"/>
                    <a:pt x="1605" y="492"/>
                  </a:cubicBezTo>
                  <a:cubicBezTo>
                    <a:pt x="1561" y="478"/>
                    <a:pt x="1516" y="467"/>
                    <a:pt x="1474" y="450"/>
                  </a:cubicBezTo>
                  <a:lnTo>
                    <a:pt x="1230" y="357"/>
                  </a:lnTo>
                  <a:lnTo>
                    <a:pt x="1231" y="357"/>
                  </a:lnTo>
                  <a:cubicBezTo>
                    <a:pt x="1156" y="324"/>
                    <a:pt x="1081" y="293"/>
                    <a:pt x="1008" y="261"/>
                  </a:cubicBezTo>
                  <a:cubicBezTo>
                    <a:pt x="944" y="234"/>
                    <a:pt x="882" y="204"/>
                    <a:pt x="820" y="177"/>
                  </a:cubicBezTo>
                  <a:cubicBezTo>
                    <a:pt x="704" y="122"/>
                    <a:pt x="587" y="65"/>
                    <a:pt x="472" y="9"/>
                  </a:cubicBezTo>
                  <a:cubicBezTo>
                    <a:pt x="459" y="4"/>
                    <a:pt x="446" y="1"/>
                    <a:pt x="433" y="1"/>
                  </a:cubicBezTo>
                  <a:close/>
                </a:path>
              </a:pathLst>
            </a:custGeom>
            <a:solidFill>
              <a:srgbClr val="FFFFFF">
                <a:alpha val="53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1724400" y="4843700"/>
              <a:ext cx="84875" cy="18375"/>
            </a:xfrm>
            <a:custGeom>
              <a:avLst/>
              <a:gdLst/>
              <a:ahLst/>
              <a:cxnLst/>
              <a:rect l="l" t="t" r="r" b="b"/>
              <a:pathLst>
                <a:path w="3395" h="735" extrusionOk="0">
                  <a:moveTo>
                    <a:pt x="3010" y="86"/>
                  </a:moveTo>
                  <a:cubicBezTo>
                    <a:pt x="3006" y="87"/>
                    <a:pt x="3004" y="88"/>
                    <a:pt x="3001" y="89"/>
                  </a:cubicBezTo>
                  <a:lnTo>
                    <a:pt x="3001" y="89"/>
                  </a:lnTo>
                  <a:cubicBezTo>
                    <a:pt x="3004" y="88"/>
                    <a:pt x="3007" y="87"/>
                    <a:pt x="3010" y="86"/>
                  </a:cubicBezTo>
                  <a:close/>
                  <a:moveTo>
                    <a:pt x="3283" y="1"/>
                  </a:moveTo>
                  <a:cubicBezTo>
                    <a:pt x="3263" y="1"/>
                    <a:pt x="3243" y="7"/>
                    <a:pt x="3228" y="20"/>
                  </a:cubicBezTo>
                  <a:cubicBezTo>
                    <a:pt x="3206" y="29"/>
                    <a:pt x="3182" y="35"/>
                    <a:pt x="3161" y="41"/>
                  </a:cubicBezTo>
                  <a:cubicBezTo>
                    <a:pt x="3106" y="58"/>
                    <a:pt x="3052" y="75"/>
                    <a:pt x="2998" y="91"/>
                  </a:cubicBezTo>
                  <a:cubicBezTo>
                    <a:pt x="2999" y="90"/>
                    <a:pt x="3000" y="89"/>
                    <a:pt x="3001" y="89"/>
                  </a:cubicBezTo>
                  <a:lnTo>
                    <a:pt x="3001" y="89"/>
                  </a:lnTo>
                  <a:cubicBezTo>
                    <a:pt x="2881" y="123"/>
                    <a:pt x="2759" y="151"/>
                    <a:pt x="2638" y="179"/>
                  </a:cubicBezTo>
                  <a:cubicBezTo>
                    <a:pt x="2527" y="205"/>
                    <a:pt x="2416" y="223"/>
                    <a:pt x="2302" y="241"/>
                  </a:cubicBezTo>
                  <a:lnTo>
                    <a:pt x="2302" y="241"/>
                  </a:lnTo>
                  <a:cubicBezTo>
                    <a:pt x="2303" y="241"/>
                    <a:pt x="2304" y="241"/>
                    <a:pt x="2304" y="241"/>
                  </a:cubicBezTo>
                  <a:cubicBezTo>
                    <a:pt x="2302" y="242"/>
                    <a:pt x="2299" y="242"/>
                    <a:pt x="2297" y="242"/>
                  </a:cubicBezTo>
                  <a:lnTo>
                    <a:pt x="2297" y="242"/>
                  </a:lnTo>
                  <a:cubicBezTo>
                    <a:pt x="2298" y="242"/>
                    <a:pt x="2300" y="242"/>
                    <a:pt x="2302" y="241"/>
                  </a:cubicBezTo>
                  <a:lnTo>
                    <a:pt x="2302" y="241"/>
                  </a:lnTo>
                  <a:cubicBezTo>
                    <a:pt x="2300" y="241"/>
                    <a:pt x="2298" y="242"/>
                    <a:pt x="2296" y="242"/>
                  </a:cubicBezTo>
                  <a:lnTo>
                    <a:pt x="2296" y="242"/>
                  </a:lnTo>
                  <a:cubicBezTo>
                    <a:pt x="2296" y="242"/>
                    <a:pt x="2296" y="242"/>
                    <a:pt x="2297" y="242"/>
                  </a:cubicBezTo>
                  <a:lnTo>
                    <a:pt x="2297" y="242"/>
                  </a:lnTo>
                  <a:cubicBezTo>
                    <a:pt x="2296" y="242"/>
                    <a:pt x="2296" y="242"/>
                    <a:pt x="2296" y="242"/>
                  </a:cubicBezTo>
                  <a:cubicBezTo>
                    <a:pt x="2296" y="242"/>
                    <a:pt x="2296" y="242"/>
                    <a:pt x="2296" y="242"/>
                  </a:cubicBezTo>
                  <a:lnTo>
                    <a:pt x="2296" y="242"/>
                  </a:lnTo>
                  <a:cubicBezTo>
                    <a:pt x="2231" y="250"/>
                    <a:pt x="2164" y="259"/>
                    <a:pt x="2099" y="264"/>
                  </a:cubicBezTo>
                  <a:cubicBezTo>
                    <a:pt x="2027" y="269"/>
                    <a:pt x="1955" y="276"/>
                    <a:pt x="1883" y="278"/>
                  </a:cubicBezTo>
                  <a:cubicBezTo>
                    <a:pt x="1805" y="283"/>
                    <a:pt x="1726" y="287"/>
                    <a:pt x="1648" y="289"/>
                  </a:cubicBezTo>
                  <a:cubicBezTo>
                    <a:pt x="1610" y="290"/>
                    <a:pt x="1573" y="292"/>
                    <a:pt x="1537" y="293"/>
                  </a:cubicBezTo>
                  <a:cubicBezTo>
                    <a:pt x="1495" y="294"/>
                    <a:pt x="1450" y="294"/>
                    <a:pt x="1407" y="302"/>
                  </a:cubicBezTo>
                  <a:cubicBezTo>
                    <a:pt x="1214" y="285"/>
                    <a:pt x="1021" y="267"/>
                    <a:pt x="828" y="245"/>
                  </a:cubicBezTo>
                  <a:lnTo>
                    <a:pt x="827" y="245"/>
                  </a:lnTo>
                  <a:cubicBezTo>
                    <a:pt x="823" y="245"/>
                    <a:pt x="819" y="243"/>
                    <a:pt x="817" y="243"/>
                  </a:cubicBezTo>
                  <a:lnTo>
                    <a:pt x="820" y="243"/>
                  </a:lnTo>
                  <a:cubicBezTo>
                    <a:pt x="789" y="240"/>
                    <a:pt x="758" y="236"/>
                    <a:pt x="727" y="231"/>
                  </a:cubicBezTo>
                  <a:lnTo>
                    <a:pt x="726" y="231"/>
                  </a:lnTo>
                  <a:cubicBezTo>
                    <a:pt x="686" y="220"/>
                    <a:pt x="648" y="206"/>
                    <a:pt x="606" y="200"/>
                  </a:cubicBezTo>
                  <a:cubicBezTo>
                    <a:pt x="569" y="194"/>
                    <a:pt x="533" y="184"/>
                    <a:pt x="497" y="175"/>
                  </a:cubicBezTo>
                  <a:cubicBezTo>
                    <a:pt x="477" y="170"/>
                    <a:pt x="458" y="165"/>
                    <a:pt x="438" y="161"/>
                  </a:cubicBezTo>
                  <a:cubicBezTo>
                    <a:pt x="427" y="159"/>
                    <a:pt x="416" y="156"/>
                    <a:pt x="405" y="156"/>
                  </a:cubicBezTo>
                  <a:cubicBezTo>
                    <a:pt x="399" y="156"/>
                    <a:pt x="393" y="157"/>
                    <a:pt x="387" y="159"/>
                  </a:cubicBezTo>
                  <a:cubicBezTo>
                    <a:pt x="363" y="165"/>
                    <a:pt x="342" y="178"/>
                    <a:pt x="325" y="197"/>
                  </a:cubicBezTo>
                  <a:cubicBezTo>
                    <a:pt x="311" y="211"/>
                    <a:pt x="305" y="231"/>
                    <a:pt x="305" y="248"/>
                  </a:cubicBezTo>
                  <a:cubicBezTo>
                    <a:pt x="295" y="243"/>
                    <a:pt x="282" y="241"/>
                    <a:pt x="271" y="240"/>
                  </a:cubicBezTo>
                  <a:cubicBezTo>
                    <a:pt x="269" y="240"/>
                    <a:pt x="267" y="240"/>
                    <a:pt x="265" y="240"/>
                  </a:cubicBezTo>
                  <a:cubicBezTo>
                    <a:pt x="226" y="240"/>
                    <a:pt x="192" y="268"/>
                    <a:pt x="181" y="304"/>
                  </a:cubicBezTo>
                  <a:cubicBezTo>
                    <a:pt x="179" y="308"/>
                    <a:pt x="178" y="312"/>
                    <a:pt x="177" y="318"/>
                  </a:cubicBezTo>
                  <a:lnTo>
                    <a:pt x="177" y="323"/>
                  </a:lnTo>
                  <a:cubicBezTo>
                    <a:pt x="161" y="316"/>
                    <a:pt x="145" y="310"/>
                    <a:pt x="128" y="304"/>
                  </a:cubicBezTo>
                  <a:cubicBezTo>
                    <a:pt x="119" y="301"/>
                    <a:pt x="109" y="299"/>
                    <a:pt x="100" y="299"/>
                  </a:cubicBezTo>
                  <a:cubicBezTo>
                    <a:pt x="63" y="299"/>
                    <a:pt x="27" y="325"/>
                    <a:pt x="16" y="360"/>
                  </a:cubicBezTo>
                  <a:cubicBezTo>
                    <a:pt x="1" y="412"/>
                    <a:pt x="26" y="458"/>
                    <a:pt x="73" y="477"/>
                  </a:cubicBezTo>
                  <a:cubicBezTo>
                    <a:pt x="122" y="495"/>
                    <a:pt x="173" y="514"/>
                    <a:pt x="225" y="531"/>
                  </a:cubicBezTo>
                  <a:cubicBezTo>
                    <a:pt x="307" y="562"/>
                    <a:pt x="390" y="593"/>
                    <a:pt x="475" y="615"/>
                  </a:cubicBezTo>
                  <a:cubicBezTo>
                    <a:pt x="564" y="639"/>
                    <a:pt x="653" y="659"/>
                    <a:pt x="745" y="674"/>
                  </a:cubicBezTo>
                  <a:cubicBezTo>
                    <a:pt x="922" y="700"/>
                    <a:pt x="1105" y="714"/>
                    <a:pt x="1283" y="725"/>
                  </a:cubicBezTo>
                  <a:cubicBezTo>
                    <a:pt x="1297" y="726"/>
                    <a:pt x="1309" y="726"/>
                    <a:pt x="1323" y="727"/>
                  </a:cubicBezTo>
                  <a:cubicBezTo>
                    <a:pt x="1407" y="732"/>
                    <a:pt x="1492" y="734"/>
                    <a:pt x="1576" y="734"/>
                  </a:cubicBezTo>
                  <a:cubicBezTo>
                    <a:pt x="1660" y="734"/>
                    <a:pt x="1745" y="732"/>
                    <a:pt x="1829" y="727"/>
                  </a:cubicBezTo>
                  <a:cubicBezTo>
                    <a:pt x="2015" y="717"/>
                    <a:pt x="2202" y="699"/>
                    <a:pt x="2385" y="671"/>
                  </a:cubicBezTo>
                  <a:lnTo>
                    <a:pt x="2385" y="671"/>
                  </a:lnTo>
                  <a:cubicBezTo>
                    <a:pt x="2382" y="672"/>
                    <a:pt x="2379" y="673"/>
                    <a:pt x="2376" y="674"/>
                  </a:cubicBezTo>
                  <a:cubicBezTo>
                    <a:pt x="2396" y="671"/>
                    <a:pt x="2415" y="667"/>
                    <a:pt x="2434" y="664"/>
                  </a:cubicBezTo>
                  <a:cubicBezTo>
                    <a:pt x="2431" y="664"/>
                    <a:pt x="2427" y="665"/>
                    <a:pt x="2423" y="665"/>
                  </a:cubicBezTo>
                  <a:cubicBezTo>
                    <a:pt x="2546" y="648"/>
                    <a:pt x="2667" y="622"/>
                    <a:pt x="2786" y="583"/>
                  </a:cubicBezTo>
                  <a:cubicBezTo>
                    <a:pt x="2905" y="546"/>
                    <a:pt x="3024" y="504"/>
                    <a:pt x="3137" y="453"/>
                  </a:cubicBezTo>
                  <a:cubicBezTo>
                    <a:pt x="3187" y="430"/>
                    <a:pt x="3237" y="406"/>
                    <a:pt x="3287" y="381"/>
                  </a:cubicBezTo>
                  <a:cubicBezTo>
                    <a:pt x="3306" y="370"/>
                    <a:pt x="3326" y="360"/>
                    <a:pt x="3341" y="344"/>
                  </a:cubicBezTo>
                  <a:cubicBezTo>
                    <a:pt x="3357" y="329"/>
                    <a:pt x="3369" y="311"/>
                    <a:pt x="3376" y="291"/>
                  </a:cubicBezTo>
                  <a:cubicBezTo>
                    <a:pt x="3377" y="286"/>
                    <a:pt x="3378" y="280"/>
                    <a:pt x="3379" y="273"/>
                  </a:cubicBezTo>
                  <a:cubicBezTo>
                    <a:pt x="3389" y="258"/>
                    <a:pt x="3395" y="240"/>
                    <a:pt x="3393" y="220"/>
                  </a:cubicBezTo>
                  <a:cubicBezTo>
                    <a:pt x="3390" y="191"/>
                    <a:pt x="3374" y="164"/>
                    <a:pt x="3352" y="149"/>
                  </a:cubicBezTo>
                  <a:cubicBezTo>
                    <a:pt x="3352" y="149"/>
                    <a:pt x="3351" y="149"/>
                    <a:pt x="3351" y="148"/>
                  </a:cubicBezTo>
                  <a:lnTo>
                    <a:pt x="3352" y="147"/>
                  </a:lnTo>
                  <a:cubicBezTo>
                    <a:pt x="3382" y="108"/>
                    <a:pt x="3382" y="54"/>
                    <a:pt x="3342" y="21"/>
                  </a:cubicBezTo>
                  <a:cubicBezTo>
                    <a:pt x="3326" y="8"/>
                    <a:pt x="3305" y="1"/>
                    <a:pt x="3283" y="1"/>
                  </a:cubicBezTo>
                  <a:close/>
                </a:path>
              </a:pathLst>
            </a:custGeom>
            <a:solidFill>
              <a:srgbClr val="FFFFFF">
                <a:alpha val="53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1687925" y="4870475"/>
              <a:ext cx="128025" cy="9100"/>
            </a:xfrm>
            <a:custGeom>
              <a:avLst/>
              <a:gdLst/>
              <a:ahLst/>
              <a:cxnLst/>
              <a:rect l="l" t="t" r="r" b="b"/>
              <a:pathLst>
                <a:path w="5121" h="364" extrusionOk="0">
                  <a:moveTo>
                    <a:pt x="5021" y="0"/>
                  </a:moveTo>
                  <a:cubicBezTo>
                    <a:pt x="5018" y="0"/>
                    <a:pt x="5014" y="1"/>
                    <a:pt x="5010" y="1"/>
                  </a:cubicBezTo>
                  <a:lnTo>
                    <a:pt x="5002" y="1"/>
                  </a:lnTo>
                  <a:cubicBezTo>
                    <a:pt x="4903" y="15"/>
                    <a:pt x="4804" y="18"/>
                    <a:pt x="4705" y="27"/>
                  </a:cubicBezTo>
                  <a:cubicBezTo>
                    <a:pt x="4554" y="40"/>
                    <a:pt x="4404" y="56"/>
                    <a:pt x="4254" y="73"/>
                  </a:cubicBezTo>
                  <a:lnTo>
                    <a:pt x="3995" y="100"/>
                  </a:lnTo>
                  <a:cubicBezTo>
                    <a:pt x="3911" y="108"/>
                    <a:pt x="3825" y="118"/>
                    <a:pt x="3740" y="121"/>
                  </a:cubicBezTo>
                  <a:cubicBezTo>
                    <a:pt x="3562" y="130"/>
                    <a:pt x="3384" y="138"/>
                    <a:pt x="3206" y="140"/>
                  </a:cubicBezTo>
                  <a:cubicBezTo>
                    <a:pt x="3113" y="143"/>
                    <a:pt x="3021" y="147"/>
                    <a:pt x="2928" y="151"/>
                  </a:cubicBezTo>
                  <a:cubicBezTo>
                    <a:pt x="2844" y="155"/>
                    <a:pt x="2758" y="157"/>
                    <a:pt x="2672" y="164"/>
                  </a:cubicBezTo>
                  <a:cubicBezTo>
                    <a:pt x="2587" y="169"/>
                    <a:pt x="2502" y="174"/>
                    <a:pt x="2416" y="177"/>
                  </a:cubicBezTo>
                  <a:cubicBezTo>
                    <a:pt x="2333" y="181"/>
                    <a:pt x="2250" y="182"/>
                    <a:pt x="2167" y="183"/>
                  </a:cubicBezTo>
                  <a:lnTo>
                    <a:pt x="2167" y="183"/>
                  </a:lnTo>
                  <a:cubicBezTo>
                    <a:pt x="2169" y="182"/>
                    <a:pt x="2172" y="182"/>
                    <a:pt x="2175" y="182"/>
                  </a:cubicBezTo>
                  <a:lnTo>
                    <a:pt x="2175" y="182"/>
                  </a:lnTo>
                  <a:cubicBezTo>
                    <a:pt x="2146" y="182"/>
                    <a:pt x="2118" y="182"/>
                    <a:pt x="2089" y="182"/>
                  </a:cubicBezTo>
                  <a:cubicBezTo>
                    <a:pt x="2031" y="182"/>
                    <a:pt x="1974" y="182"/>
                    <a:pt x="1916" y="182"/>
                  </a:cubicBezTo>
                  <a:cubicBezTo>
                    <a:pt x="1833" y="182"/>
                    <a:pt x="1750" y="185"/>
                    <a:pt x="1666" y="187"/>
                  </a:cubicBezTo>
                  <a:cubicBezTo>
                    <a:pt x="1659" y="187"/>
                    <a:pt x="1652" y="187"/>
                    <a:pt x="1645" y="187"/>
                  </a:cubicBezTo>
                  <a:cubicBezTo>
                    <a:pt x="1475" y="187"/>
                    <a:pt x="1306" y="175"/>
                    <a:pt x="1138" y="171"/>
                  </a:cubicBezTo>
                  <a:cubicBezTo>
                    <a:pt x="1049" y="168"/>
                    <a:pt x="959" y="166"/>
                    <a:pt x="869" y="162"/>
                  </a:cubicBezTo>
                  <a:cubicBezTo>
                    <a:pt x="825" y="160"/>
                    <a:pt x="780" y="160"/>
                    <a:pt x="735" y="160"/>
                  </a:cubicBezTo>
                  <a:cubicBezTo>
                    <a:pt x="690" y="160"/>
                    <a:pt x="645" y="160"/>
                    <a:pt x="599" y="161"/>
                  </a:cubicBezTo>
                  <a:cubicBezTo>
                    <a:pt x="487" y="161"/>
                    <a:pt x="374" y="153"/>
                    <a:pt x="263" y="150"/>
                  </a:cubicBezTo>
                  <a:cubicBezTo>
                    <a:pt x="207" y="147"/>
                    <a:pt x="151" y="142"/>
                    <a:pt x="95" y="140"/>
                  </a:cubicBezTo>
                  <a:cubicBezTo>
                    <a:pt x="94" y="140"/>
                    <a:pt x="92" y="140"/>
                    <a:pt x="90" y="140"/>
                  </a:cubicBezTo>
                  <a:cubicBezTo>
                    <a:pt x="45" y="140"/>
                    <a:pt x="6" y="177"/>
                    <a:pt x="3" y="224"/>
                  </a:cubicBezTo>
                  <a:cubicBezTo>
                    <a:pt x="0" y="271"/>
                    <a:pt x="38" y="315"/>
                    <a:pt x="87" y="317"/>
                  </a:cubicBezTo>
                  <a:cubicBezTo>
                    <a:pt x="166" y="321"/>
                    <a:pt x="244" y="326"/>
                    <a:pt x="322" y="328"/>
                  </a:cubicBezTo>
                  <a:cubicBezTo>
                    <a:pt x="395" y="331"/>
                    <a:pt x="466" y="335"/>
                    <a:pt x="538" y="337"/>
                  </a:cubicBezTo>
                  <a:cubicBezTo>
                    <a:pt x="555" y="338"/>
                    <a:pt x="572" y="339"/>
                    <a:pt x="589" y="339"/>
                  </a:cubicBezTo>
                  <a:cubicBezTo>
                    <a:pt x="635" y="339"/>
                    <a:pt x="680" y="336"/>
                    <a:pt x="726" y="335"/>
                  </a:cubicBezTo>
                  <a:lnTo>
                    <a:pt x="726" y="335"/>
                  </a:lnTo>
                  <a:cubicBezTo>
                    <a:pt x="723" y="336"/>
                    <a:pt x="721" y="336"/>
                    <a:pt x="718" y="336"/>
                  </a:cubicBezTo>
                  <a:cubicBezTo>
                    <a:pt x="820" y="336"/>
                    <a:pt x="923" y="343"/>
                    <a:pt x="1024" y="346"/>
                  </a:cubicBezTo>
                  <a:cubicBezTo>
                    <a:pt x="1121" y="348"/>
                    <a:pt x="1217" y="351"/>
                    <a:pt x="1313" y="355"/>
                  </a:cubicBezTo>
                  <a:cubicBezTo>
                    <a:pt x="1411" y="360"/>
                    <a:pt x="1509" y="363"/>
                    <a:pt x="1609" y="363"/>
                  </a:cubicBezTo>
                  <a:cubicBezTo>
                    <a:pt x="1625" y="364"/>
                    <a:pt x="1640" y="364"/>
                    <a:pt x="1656" y="364"/>
                  </a:cubicBezTo>
                  <a:cubicBezTo>
                    <a:pt x="1736" y="364"/>
                    <a:pt x="1818" y="360"/>
                    <a:pt x="1898" y="358"/>
                  </a:cubicBezTo>
                  <a:cubicBezTo>
                    <a:pt x="2108" y="357"/>
                    <a:pt x="2319" y="357"/>
                    <a:pt x="2530" y="348"/>
                  </a:cubicBezTo>
                  <a:cubicBezTo>
                    <a:pt x="2631" y="343"/>
                    <a:pt x="2731" y="335"/>
                    <a:pt x="2830" y="330"/>
                  </a:cubicBezTo>
                  <a:cubicBezTo>
                    <a:pt x="2936" y="325"/>
                    <a:pt x="3044" y="320"/>
                    <a:pt x="3149" y="317"/>
                  </a:cubicBezTo>
                  <a:cubicBezTo>
                    <a:pt x="3238" y="314"/>
                    <a:pt x="3329" y="315"/>
                    <a:pt x="3417" y="311"/>
                  </a:cubicBezTo>
                  <a:cubicBezTo>
                    <a:pt x="3506" y="306"/>
                    <a:pt x="3596" y="301"/>
                    <a:pt x="3685" y="299"/>
                  </a:cubicBezTo>
                  <a:cubicBezTo>
                    <a:pt x="3856" y="291"/>
                    <a:pt x="4026" y="273"/>
                    <a:pt x="4197" y="257"/>
                  </a:cubicBezTo>
                  <a:cubicBezTo>
                    <a:pt x="4366" y="238"/>
                    <a:pt x="4533" y="219"/>
                    <a:pt x="4703" y="203"/>
                  </a:cubicBezTo>
                  <a:cubicBezTo>
                    <a:pt x="4814" y="195"/>
                    <a:pt x="4924" y="191"/>
                    <a:pt x="5033" y="174"/>
                  </a:cubicBezTo>
                  <a:cubicBezTo>
                    <a:pt x="5038" y="174"/>
                    <a:pt x="5042" y="172"/>
                    <a:pt x="5046" y="172"/>
                  </a:cubicBezTo>
                  <a:cubicBezTo>
                    <a:pt x="5090" y="167"/>
                    <a:pt x="5120" y="115"/>
                    <a:pt x="5110" y="69"/>
                  </a:cubicBezTo>
                  <a:cubicBezTo>
                    <a:pt x="5100" y="26"/>
                    <a:pt x="5063" y="0"/>
                    <a:pt x="5021"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1495800" y="4868625"/>
              <a:ext cx="127650" cy="6400"/>
            </a:xfrm>
            <a:custGeom>
              <a:avLst/>
              <a:gdLst/>
              <a:ahLst/>
              <a:cxnLst/>
              <a:rect l="l" t="t" r="r" b="b"/>
              <a:pathLst>
                <a:path w="5106" h="256" extrusionOk="0">
                  <a:moveTo>
                    <a:pt x="149" y="1"/>
                  </a:moveTo>
                  <a:cubicBezTo>
                    <a:pt x="132" y="1"/>
                    <a:pt x="115" y="1"/>
                    <a:pt x="98" y="2"/>
                  </a:cubicBezTo>
                  <a:lnTo>
                    <a:pt x="96" y="2"/>
                  </a:lnTo>
                  <a:cubicBezTo>
                    <a:pt x="94" y="2"/>
                    <a:pt x="93" y="2"/>
                    <a:pt x="91" y="2"/>
                  </a:cubicBezTo>
                  <a:cubicBezTo>
                    <a:pt x="46" y="2"/>
                    <a:pt x="5" y="40"/>
                    <a:pt x="3" y="85"/>
                  </a:cubicBezTo>
                  <a:cubicBezTo>
                    <a:pt x="0" y="133"/>
                    <a:pt x="38" y="176"/>
                    <a:pt x="87" y="178"/>
                  </a:cubicBezTo>
                  <a:cubicBezTo>
                    <a:pt x="91" y="178"/>
                    <a:pt x="96" y="179"/>
                    <a:pt x="101" y="179"/>
                  </a:cubicBezTo>
                  <a:cubicBezTo>
                    <a:pt x="108" y="179"/>
                    <a:pt x="116" y="178"/>
                    <a:pt x="124" y="178"/>
                  </a:cubicBezTo>
                  <a:lnTo>
                    <a:pt x="124" y="178"/>
                  </a:lnTo>
                  <a:cubicBezTo>
                    <a:pt x="124" y="178"/>
                    <a:pt x="123" y="178"/>
                    <a:pt x="122" y="178"/>
                  </a:cubicBezTo>
                  <a:cubicBezTo>
                    <a:pt x="201" y="179"/>
                    <a:pt x="281" y="183"/>
                    <a:pt x="360" y="184"/>
                  </a:cubicBezTo>
                  <a:cubicBezTo>
                    <a:pt x="451" y="186"/>
                    <a:pt x="540" y="186"/>
                    <a:pt x="629" y="190"/>
                  </a:cubicBezTo>
                  <a:cubicBezTo>
                    <a:pt x="717" y="194"/>
                    <a:pt x="807" y="197"/>
                    <a:pt x="896" y="200"/>
                  </a:cubicBezTo>
                  <a:cubicBezTo>
                    <a:pt x="988" y="205"/>
                    <a:pt x="1078" y="211"/>
                    <a:pt x="1168" y="218"/>
                  </a:cubicBezTo>
                  <a:cubicBezTo>
                    <a:pt x="1257" y="224"/>
                    <a:pt x="1346" y="228"/>
                    <a:pt x="1435" y="233"/>
                  </a:cubicBezTo>
                  <a:cubicBezTo>
                    <a:pt x="1617" y="241"/>
                    <a:pt x="1800" y="251"/>
                    <a:pt x="1982" y="254"/>
                  </a:cubicBezTo>
                  <a:lnTo>
                    <a:pt x="2244" y="254"/>
                  </a:lnTo>
                  <a:cubicBezTo>
                    <a:pt x="2290" y="254"/>
                    <a:pt x="2336" y="254"/>
                    <a:pt x="2381" y="254"/>
                  </a:cubicBezTo>
                  <a:cubicBezTo>
                    <a:pt x="2427" y="254"/>
                    <a:pt x="2473" y="254"/>
                    <a:pt x="2518" y="254"/>
                  </a:cubicBezTo>
                  <a:cubicBezTo>
                    <a:pt x="2567" y="253"/>
                    <a:pt x="2616" y="253"/>
                    <a:pt x="2665" y="253"/>
                  </a:cubicBezTo>
                  <a:cubicBezTo>
                    <a:pt x="2783" y="253"/>
                    <a:pt x="2900" y="254"/>
                    <a:pt x="3018" y="256"/>
                  </a:cubicBezTo>
                  <a:cubicBezTo>
                    <a:pt x="3036" y="256"/>
                    <a:pt x="3054" y="256"/>
                    <a:pt x="3072" y="256"/>
                  </a:cubicBezTo>
                  <a:cubicBezTo>
                    <a:pt x="3138" y="256"/>
                    <a:pt x="3205" y="254"/>
                    <a:pt x="3271" y="249"/>
                  </a:cubicBezTo>
                  <a:cubicBezTo>
                    <a:pt x="3354" y="243"/>
                    <a:pt x="3437" y="236"/>
                    <a:pt x="3519" y="234"/>
                  </a:cubicBezTo>
                  <a:cubicBezTo>
                    <a:pt x="3572" y="233"/>
                    <a:pt x="3625" y="233"/>
                    <a:pt x="3678" y="233"/>
                  </a:cubicBezTo>
                  <a:cubicBezTo>
                    <a:pt x="3886" y="233"/>
                    <a:pt x="4094" y="237"/>
                    <a:pt x="4303" y="243"/>
                  </a:cubicBezTo>
                  <a:cubicBezTo>
                    <a:pt x="4449" y="246"/>
                    <a:pt x="4595" y="250"/>
                    <a:pt x="4741" y="250"/>
                  </a:cubicBezTo>
                  <a:cubicBezTo>
                    <a:pt x="4834" y="250"/>
                    <a:pt x="4927" y="249"/>
                    <a:pt x="5020" y="244"/>
                  </a:cubicBezTo>
                  <a:cubicBezTo>
                    <a:pt x="5069" y="241"/>
                    <a:pt x="5105" y="195"/>
                    <a:pt x="5101" y="148"/>
                  </a:cubicBezTo>
                  <a:cubicBezTo>
                    <a:pt x="5097" y="102"/>
                    <a:pt x="5058" y="68"/>
                    <a:pt x="5013" y="68"/>
                  </a:cubicBezTo>
                  <a:cubicBezTo>
                    <a:pt x="5011" y="68"/>
                    <a:pt x="5009" y="68"/>
                    <a:pt x="5007" y="68"/>
                  </a:cubicBezTo>
                  <a:cubicBezTo>
                    <a:pt x="4942" y="70"/>
                    <a:pt x="4879" y="73"/>
                    <a:pt x="4815" y="74"/>
                  </a:cubicBezTo>
                  <a:cubicBezTo>
                    <a:pt x="4803" y="74"/>
                    <a:pt x="4791" y="74"/>
                    <a:pt x="4779" y="74"/>
                  </a:cubicBezTo>
                  <a:cubicBezTo>
                    <a:pt x="4654" y="74"/>
                    <a:pt x="4529" y="70"/>
                    <a:pt x="4405" y="68"/>
                  </a:cubicBezTo>
                  <a:cubicBezTo>
                    <a:pt x="4261" y="65"/>
                    <a:pt x="4117" y="61"/>
                    <a:pt x="3973" y="58"/>
                  </a:cubicBezTo>
                  <a:cubicBezTo>
                    <a:pt x="3828" y="55"/>
                    <a:pt x="3681" y="55"/>
                    <a:pt x="3535" y="55"/>
                  </a:cubicBezTo>
                  <a:cubicBezTo>
                    <a:pt x="3399" y="56"/>
                    <a:pt x="3263" y="72"/>
                    <a:pt x="3125" y="78"/>
                  </a:cubicBezTo>
                  <a:cubicBezTo>
                    <a:pt x="3107" y="78"/>
                    <a:pt x="3089" y="78"/>
                    <a:pt x="3071" y="78"/>
                  </a:cubicBezTo>
                  <a:cubicBezTo>
                    <a:pt x="2906" y="78"/>
                    <a:pt x="2742" y="75"/>
                    <a:pt x="2578" y="75"/>
                  </a:cubicBezTo>
                  <a:cubicBezTo>
                    <a:pt x="2531" y="75"/>
                    <a:pt x="2484" y="75"/>
                    <a:pt x="2438" y="76"/>
                  </a:cubicBezTo>
                  <a:lnTo>
                    <a:pt x="2428" y="76"/>
                  </a:lnTo>
                  <a:cubicBezTo>
                    <a:pt x="2361" y="76"/>
                    <a:pt x="2293" y="75"/>
                    <a:pt x="2226" y="75"/>
                  </a:cubicBezTo>
                  <a:lnTo>
                    <a:pt x="1934" y="75"/>
                  </a:lnTo>
                  <a:cubicBezTo>
                    <a:pt x="1845" y="74"/>
                    <a:pt x="1755" y="69"/>
                    <a:pt x="1666" y="65"/>
                  </a:cubicBezTo>
                  <a:cubicBezTo>
                    <a:pt x="1489" y="56"/>
                    <a:pt x="1313" y="52"/>
                    <a:pt x="1137" y="39"/>
                  </a:cubicBezTo>
                  <a:cubicBezTo>
                    <a:pt x="955" y="24"/>
                    <a:pt x="772" y="18"/>
                    <a:pt x="590" y="10"/>
                  </a:cubicBezTo>
                  <a:cubicBezTo>
                    <a:pt x="505" y="8"/>
                    <a:pt x="418" y="9"/>
                    <a:pt x="334" y="7"/>
                  </a:cubicBezTo>
                  <a:cubicBezTo>
                    <a:pt x="272" y="4"/>
                    <a:pt x="210" y="1"/>
                    <a:pt x="149"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1496675" y="4835275"/>
              <a:ext cx="70500" cy="43525"/>
            </a:xfrm>
            <a:custGeom>
              <a:avLst/>
              <a:gdLst/>
              <a:ahLst/>
              <a:cxnLst/>
              <a:rect l="l" t="t" r="r" b="b"/>
              <a:pathLst>
                <a:path w="2820" h="1741" extrusionOk="0">
                  <a:moveTo>
                    <a:pt x="2397" y="0"/>
                  </a:moveTo>
                  <a:cubicBezTo>
                    <a:pt x="2379" y="0"/>
                    <a:pt x="2362" y="5"/>
                    <a:pt x="2346" y="15"/>
                  </a:cubicBezTo>
                  <a:cubicBezTo>
                    <a:pt x="2322" y="28"/>
                    <a:pt x="2300" y="43"/>
                    <a:pt x="2275" y="56"/>
                  </a:cubicBezTo>
                  <a:cubicBezTo>
                    <a:pt x="2269" y="58"/>
                    <a:pt x="2263" y="62"/>
                    <a:pt x="2257" y="65"/>
                  </a:cubicBezTo>
                  <a:cubicBezTo>
                    <a:pt x="2151" y="123"/>
                    <a:pt x="2044" y="177"/>
                    <a:pt x="1939" y="234"/>
                  </a:cubicBezTo>
                  <a:cubicBezTo>
                    <a:pt x="1822" y="300"/>
                    <a:pt x="1705" y="365"/>
                    <a:pt x="1587" y="429"/>
                  </a:cubicBezTo>
                  <a:cubicBezTo>
                    <a:pt x="1577" y="434"/>
                    <a:pt x="1568" y="439"/>
                    <a:pt x="1558" y="444"/>
                  </a:cubicBezTo>
                  <a:cubicBezTo>
                    <a:pt x="1543" y="452"/>
                    <a:pt x="1533" y="461"/>
                    <a:pt x="1525" y="474"/>
                  </a:cubicBezTo>
                  <a:cubicBezTo>
                    <a:pt x="1403" y="543"/>
                    <a:pt x="1282" y="614"/>
                    <a:pt x="1161" y="687"/>
                  </a:cubicBezTo>
                  <a:cubicBezTo>
                    <a:pt x="1141" y="700"/>
                    <a:pt x="1122" y="711"/>
                    <a:pt x="1101" y="724"/>
                  </a:cubicBezTo>
                  <a:cubicBezTo>
                    <a:pt x="1084" y="699"/>
                    <a:pt x="1057" y="687"/>
                    <a:pt x="1029" y="687"/>
                  </a:cubicBezTo>
                  <a:cubicBezTo>
                    <a:pt x="1012" y="687"/>
                    <a:pt x="996" y="691"/>
                    <a:pt x="981" y="700"/>
                  </a:cubicBezTo>
                  <a:cubicBezTo>
                    <a:pt x="939" y="723"/>
                    <a:pt x="902" y="752"/>
                    <a:pt x="864" y="777"/>
                  </a:cubicBezTo>
                  <a:cubicBezTo>
                    <a:pt x="821" y="805"/>
                    <a:pt x="778" y="835"/>
                    <a:pt x="736" y="865"/>
                  </a:cubicBezTo>
                  <a:cubicBezTo>
                    <a:pt x="660" y="917"/>
                    <a:pt x="583" y="969"/>
                    <a:pt x="508" y="1020"/>
                  </a:cubicBezTo>
                  <a:cubicBezTo>
                    <a:pt x="428" y="1073"/>
                    <a:pt x="346" y="1125"/>
                    <a:pt x="268" y="1182"/>
                  </a:cubicBezTo>
                  <a:cubicBezTo>
                    <a:pt x="229" y="1211"/>
                    <a:pt x="189" y="1238"/>
                    <a:pt x="150" y="1268"/>
                  </a:cubicBezTo>
                  <a:cubicBezTo>
                    <a:pt x="121" y="1289"/>
                    <a:pt x="90" y="1310"/>
                    <a:pt x="64" y="1337"/>
                  </a:cubicBezTo>
                  <a:cubicBezTo>
                    <a:pt x="38" y="1363"/>
                    <a:pt x="34" y="1405"/>
                    <a:pt x="51" y="1438"/>
                  </a:cubicBezTo>
                  <a:cubicBezTo>
                    <a:pt x="45" y="1459"/>
                    <a:pt x="45" y="1480"/>
                    <a:pt x="51" y="1499"/>
                  </a:cubicBezTo>
                  <a:cubicBezTo>
                    <a:pt x="46" y="1506"/>
                    <a:pt x="42" y="1513"/>
                    <a:pt x="38" y="1519"/>
                  </a:cubicBezTo>
                  <a:cubicBezTo>
                    <a:pt x="20" y="1548"/>
                    <a:pt x="0" y="1576"/>
                    <a:pt x="0" y="1613"/>
                  </a:cubicBezTo>
                  <a:cubicBezTo>
                    <a:pt x="0" y="1632"/>
                    <a:pt x="10" y="1650"/>
                    <a:pt x="23" y="1665"/>
                  </a:cubicBezTo>
                  <a:cubicBezTo>
                    <a:pt x="24" y="1677"/>
                    <a:pt x="28" y="1691"/>
                    <a:pt x="34" y="1700"/>
                  </a:cubicBezTo>
                  <a:cubicBezTo>
                    <a:pt x="50" y="1725"/>
                    <a:pt x="77" y="1739"/>
                    <a:pt x="103" y="1740"/>
                  </a:cubicBezTo>
                  <a:cubicBezTo>
                    <a:pt x="106" y="1741"/>
                    <a:pt x="109" y="1741"/>
                    <a:pt x="112" y="1741"/>
                  </a:cubicBezTo>
                  <a:cubicBezTo>
                    <a:pt x="127" y="1741"/>
                    <a:pt x="142" y="1736"/>
                    <a:pt x="155" y="1728"/>
                  </a:cubicBezTo>
                  <a:cubicBezTo>
                    <a:pt x="277" y="1653"/>
                    <a:pt x="398" y="1580"/>
                    <a:pt x="521" y="1511"/>
                  </a:cubicBezTo>
                  <a:cubicBezTo>
                    <a:pt x="599" y="1467"/>
                    <a:pt x="678" y="1424"/>
                    <a:pt x="757" y="1381"/>
                  </a:cubicBezTo>
                  <a:cubicBezTo>
                    <a:pt x="831" y="1337"/>
                    <a:pt x="906" y="1293"/>
                    <a:pt x="981" y="1248"/>
                  </a:cubicBezTo>
                  <a:cubicBezTo>
                    <a:pt x="1055" y="1203"/>
                    <a:pt x="1128" y="1161"/>
                    <a:pt x="1200" y="1116"/>
                  </a:cubicBezTo>
                  <a:cubicBezTo>
                    <a:pt x="1279" y="1068"/>
                    <a:pt x="1357" y="1018"/>
                    <a:pt x="1437" y="970"/>
                  </a:cubicBezTo>
                  <a:cubicBezTo>
                    <a:pt x="1510" y="928"/>
                    <a:pt x="1584" y="887"/>
                    <a:pt x="1659" y="842"/>
                  </a:cubicBezTo>
                  <a:cubicBezTo>
                    <a:pt x="1729" y="801"/>
                    <a:pt x="1800" y="759"/>
                    <a:pt x="1871" y="718"/>
                  </a:cubicBezTo>
                  <a:cubicBezTo>
                    <a:pt x="2025" y="627"/>
                    <a:pt x="2180" y="538"/>
                    <a:pt x="2337" y="451"/>
                  </a:cubicBezTo>
                  <a:lnTo>
                    <a:pt x="2337" y="451"/>
                  </a:lnTo>
                  <a:cubicBezTo>
                    <a:pt x="2336" y="451"/>
                    <a:pt x="2336" y="452"/>
                    <a:pt x="2336" y="452"/>
                  </a:cubicBezTo>
                  <a:cubicBezTo>
                    <a:pt x="2405" y="414"/>
                    <a:pt x="2474" y="377"/>
                    <a:pt x="2543" y="341"/>
                  </a:cubicBezTo>
                  <a:cubicBezTo>
                    <a:pt x="2604" y="310"/>
                    <a:pt x="2662" y="277"/>
                    <a:pt x="2723" y="247"/>
                  </a:cubicBezTo>
                  <a:cubicBezTo>
                    <a:pt x="2724" y="247"/>
                    <a:pt x="2724" y="247"/>
                    <a:pt x="2725" y="247"/>
                  </a:cubicBezTo>
                  <a:cubicBezTo>
                    <a:pt x="2777" y="247"/>
                    <a:pt x="2819" y="188"/>
                    <a:pt x="2796" y="138"/>
                  </a:cubicBezTo>
                  <a:cubicBezTo>
                    <a:pt x="2785" y="110"/>
                    <a:pt x="2757" y="93"/>
                    <a:pt x="2726" y="93"/>
                  </a:cubicBezTo>
                  <a:cubicBezTo>
                    <a:pt x="2726" y="93"/>
                    <a:pt x="2725" y="93"/>
                    <a:pt x="2724" y="93"/>
                  </a:cubicBezTo>
                  <a:cubicBezTo>
                    <a:pt x="2713" y="93"/>
                    <a:pt x="2704" y="97"/>
                    <a:pt x="2697" y="99"/>
                  </a:cubicBezTo>
                  <a:cubicBezTo>
                    <a:pt x="2694" y="91"/>
                    <a:pt x="2694" y="82"/>
                    <a:pt x="2689" y="74"/>
                  </a:cubicBezTo>
                  <a:cubicBezTo>
                    <a:pt x="2672" y="48"/>
                    <a:pt x="2643" y="33"/>
                    <a:pt x="2614" y="33"/>
                  </a:cubicBezTo>
                  <a:cubicBezTo>
                    <a:pt x="2598" y="33"/>
                    <a:pt x="2582" y="37"/>
                    <a:pt x="2568" y="47"/>
                  </a:cubicBezTo>
                  <a:cubicBezTo>
                    <a:pt x="2560" y="52"/>
                    <a:pt x="2553" y="57"/>
                    <a:pt x="2547" y="65"/>
                  </a:cubicBezTo>
                  <a:cubicBezTo>
                    <a:pt x="2541" y="71"/>
                    <a:pt x="2533" y="76"/>
                    <a:pt x="2527" y="81"/>
                  </a:cubicBezTo>
                  <a:lnTo>
                    <a:pt x="2527" y="81"/>
                  </a:lnTo>
                  <a:cubicBezTo>
                    <a:pt x="2528" y="81"/>
                    <a:pt x="2528" y="80"/>
                    <a:pt x="2528" y="80"/>
                  </a:cubicBezTo>
                  <a:lnTo>
                    <a:pt x="2528" y="80"/>
                  </a:lnTo>
                  <a:cubicBezTo>
                    <a:pt x="2518" y="87"/>
                    <a:pt x="2510" y="93"/>
                    <a:pt x="2500" y="99"/>
                  </a:cubicBezTo>
                  <a:cubicBezTo>
                    <a:pt x="2501" y="64"/>
                    <a:pt x="2480" y="27"/>
                    <a:pt x="2445" y="15"/>
                  </a:cubicBezTo>
                  <a:cubicBezTo>
                    <a:pt x="2430" y="5"/>
                    <a:pt x="2414" y="0"/>
                    <a:pt x="2397" y="0"/>
                  </a:cubicBezTo>
                  <a:close/>
                </a:path>
              </a:pathLst>
            </a:custGeom>
            <a:solidFill>
              <a:srgbClr val="FFFFFF">
                <a:alpha val="53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1686900" y="4846350"/>
              <a:ext cx="63725" cy="37000"/>
            </a:xfrm>
            <a:custGeom>
              <a:avLst/>
              <a:gdLst/>
              <a:ahLst/>
              <a:cxnLst/>
              <a:rect l="l" t="t" r="r" b="b"/>
              <a:pathLst>
                <a:path w="2549" h="1480" extrusionOk="0">
                  <a:moveTo>
                    <a:pt x="1687" y="640"/>
                  </a:moveTo>
                  <a:lnTo>
                    <a:pt x="1687" y="640"/>
                  </a:lnTo>
                  <a:cubicBezTo>
                    <a:pt x="1687" y="640"/>
                    <a:pt x="1686" y="641"/>
                    <a:pt x="1685" y="641"/>
                  </a:cubicBezTo>
                  <a:lnTo>
                    <a:pt x="1685" y="641"/>
                  </a:lnTo>
                  <a:cubicBezTo>
                    <a:pt x="1686" y="641"/>
                    <a:pt x="1687" y="640"/>
                    <a:pt x="1687" y="640"/>
                  </a:cubicBezTo>
                  <a:close/>
                  <a:moveTo>
                    <a:pt x="2127" y="0"/>
                  </a:moveTo>
                  <a:cubicBezTo>
                    <a:pt x="2115" y="0"/>
                    <a:pt x="2103" y="2"/>
                    <a:pt x="2092" y="7"/>
                  </a:cubicBezTo>
                  <a:cubicBezTo>
                    <a:pt x="1983" y="63"/>
                    <a:pt x="1873" y="122"/>
                    <a:pt x="1765" y="181"/>
                  </a:cubicBezTo>
                  <a:cubicBezTo>
                    <a:pt x="1641" y="247"/>
                    <a:pt x="1519" y="315"/>
                    <a:pt x="1399" y="384"/>
                  </a:cubicBezTo>
                  <a:cubicBezTo>
                    <a:pt x="1291" y="446"/>
                    <a:pt x="1187" y="512"/>
                    <a:pt x="1081" y="574"/>
                  </a:cubicBezTo>
                  <a:cubicBezTo>
                    <a:pt x="972" y="638"/>
                    <a:pt x="862" y="702"/>
                    <a:pt x="750" y="765"/>
                  </a:cubicBezTo>
                  <a:cubicBezTo>
                    <a:pt x="739" y="758"/>
                    <a:pt x="726" y="755"/>
                    <a:pt x="713" y="755"/>
                  </a:cubicBezTo>
                  <a:cubicBezTo>
                    <a:pt x="696" y="755"/>
                    <a:pt x="679" y="760"/>
                    <a:pt x="665" y="769"/>
                  </a:cubicBezTo>
                  <a:cubicBezTo>
                    <a:pt x="572" y="824"/>
                    <a:pt x="480" y="879"/>
                    <a:pt x="387" y="934"/>
                  </a:cubicBezTo>
                  <a:cubicBezTo>
                    <a:pt x="350" y="956"/>
                    <a:pt x="312" y="976"/>
                    <a:pt x="276" y="998"/>
                  </a:cubicBezTo>
                  <a:lnTo>
                    <a:pt x="202" y="1040"/>
                  </a:lnTo>
                  <a:cubicBezTo>
                    <a:pt x="178" y="1055"/>
                    <a:pt x="154" y="1068"/>
                    <a:pt x="133" y="1089"/>
                  </a:cubicBezTo>
                  <a:cubicBezTo>
                    <a:pt x="105" y="1118"/>
                    <a:pt x="103" y="1163"/>
                    <a:pt x="124" y="1195"/>
                  </a:cubicBezTo>
                  <a:cubicBezTo>
                    <a:pt x="125" y="1197"/>
                    <a:pt x="125" y="1197"/>
                    <a:pt x="125" y="1198"/>
                  </a:cubicBezTo>
                  <a:cubicBezTo>
                    <a:pt x="118" y="1205"/>
                    <a:pt x="110" y="1213"/>
                    <a:pt x="100" y="1220"/>
                  </a:cubicBezTo>
                  <a:cubicBezTo>
                    <a:pt x="79" y="1239"/>
                    <a:pt x="58" y="1262"/>
                    <a:pt x="38" y="1285"/>
                  </a:cubicBezTo>
                  <a:cubicBezTo>
                    <a:pt x="29" y="1296"/>
                    <a:pt x="21" y="1308"/>
                    <a:pt x="16" y="1322"/>
                  </a:cubicBezTo>
                  <a:cubicBezTo>
                    <a:pt x="0" y="1367"/>
                    <a:pt x="22" y="1419"/>
                    <a:pt x="68" y="1437"/>
                  </a:cubicBezTo>
                  <a:cubicBezTo>
                    <a:pt x="76" y="1440"/>
                    <a:pt x="84" y="1441"/>
                    <a:pt x="91" y="1442"/>
                  </a:cubicBezTo>
                  <a:cubicBezTo>
                    <a:pt x="96" y="1442"/>
                    <a:pt x="100" y="1441"/>
                    <a:pt x="105" y="1440"/>
                  </a:cubicBezTo>
                  <a:cubicBezTo>
                    <a:pt x="121" y="1463"/>
                    <a:pt x="148" y="1478"/>
                    <a:pt x="176" y="1479"/>
                  </a:cubicBezTo>
                  <a:cubicBezTo>
                    <a:pt x="178" y="1479"/>
                    <a:pt x="181" y="1479"/>
                    <a:pt x="183" y="1479"/>
                  </a:cubicBezTo>
                  <a:cubicBezTo>
                    <a:pt x="199" y="1479"/>
                    <a:pt x="214" y="1474"/>
                    <a:pt x="227" y="1465"/>
                  </a:cubicBezTo>
                  <a:cubicBezTo>
                    <a:pt x="330" y="1400"/>
                    <a:pt x="432" y="1333"/>
                    <a:pt x="538" y="1272"/>
                  </a:cubicBezTo>
                  <a:cubicBezTo>
                    <a:pt x="611" y="1230"/>
                    <a:pt x="686" y="1189"/>
                    <a:pt x="761" y="1147"/>
                  </a:cubicBezTo>
                  <a:cubicBezTo>
                    <a:pt x="841" y="1100"/>
                    <a:pt x="920" y="1054"/>
                    <a:pt x="999" y="1008"/>
                  </a:cubicBezTo>
                  <a:cubicBezTo>
                    <a:pt x="1116" y="946"/>
                    <a:pt x="1233" y="888"/>
                    <a:pt x="1349" y="827"/>
                  </a:cubicBezTo>
                  <a:cubicBezTo>
                    <a:pt x="1462" y="767"/>
                    <a:pt x="1572" y="703"/>
                    <a:pt x="1685" y="641"/>
                  </a:cubicBezTo>
                  <a:lnTo>
                    <a:pt x="1685" y="641"/>
                  </a:lnTo>
                  <a:cubicBezTo>
                    <a:pt x="1683" y="642"/>
                    <a:pt x="1682" y="642"/>
                    <a:pt x="1681" y="643"/>
                  </a:cubicBezTo>
                  <a:lnTo>
                    <a:pt x="1681" y="643"/>
                  </a:lnTo>
                  <a:cubicBezTo>
                    <a:pt x="1819" y="571"/>
                    <a:pt x="1959" y="503"/>
                    <a:pt x="2100" y="436"/>
                  </a:cubicBezTo>
                  <a:cubicBezTo>
                    <a:pt x="2235" y="369"/>
                    <a:pt x="2370" y="301"/>
                    <a:pt x="2498" y="225"/>
                  </a:cubicBezTo>
                  <a:cubicBezTo>
                    <a:pt x="2535" y="211"/>
                    <a:pt x="2548" y="165"/>
                    <a:pt x="2534" y="126"/>
                  </a:cubicBezTo>
                  <a:cubicBezTo>
                    <a:pt x="2509" y="126"/>
                    <a:pt x="2484" y="125"/>
                    <a:pt x="2461" y="124"/>
                  </a:cubicBezTo>
                  <a:cubicBezTo>
                    <a:pt x="2453" y="124"/>
                    <a:pt x="2446" y="124"/>
                    <a:pt x="2438" y="122"/>
                  </a:cubicBezTo>
                  <a:cubicBezTo>
                    <a:pt x="2419" y="121"/>
                    <a:pt x="2399" y="120"/>
                    <a:pt x="2379" y="119"/>
                  </a:cubicBezTo>
                  <a:cubicBezTo>
                    <a:pt x="2348" y="116"/>
                    <a:pt x="2317" y="116"/>
                    <a:pt x="2286" y="110"/>
                  </a:cubicBezTo>
                  <a:cubicBezTo>
                    <a:pt x="2276" y="108"/>
                    <a:pt x="2265" y="105"/>
                    <a:pt x="2256" y="100"/>
                  </a:cubicBezTo>
                  <a:cubicBezTo>
                    <a:pt x="2241" y="108"/>
                    <a:pt x="2225" y="118"/>
                    <a:pt x="2211" y="125"/>
                  </a:cubicBezTo>
                  <a:cubicBezTo>
                    <a:pt x="2213" y="120"/>
                    <a:pt x="2215" y="115"/>
                    <a:pt x="2215" y="108"/>
                  </a:cubicBezTo>
                  <a:cubicBezTo>
                    <a:pt x="2221" y="72"/>
                    <a:pt x="2210" y="37"/>
                    <a:pt x="2179" y="16"/>
                  </a:cubicBezTo>
                  <a:cubicBezTo>
                    <a:pt x="2164" y="6"/>
                    <a:pt x="2145" y="0"/>
                    <a:pt x="2127" y="0"/>
                  </a:cubicBezTo>
                  <a:close/>
                </a:path>
              </a:pathLst>
            </a:custGeom>
            <a:solidFill>
              <a:srgbClr val="FFFFFF">
                <a:alpha val="53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1762425" y="3871225"/>
              <a:ext cx="225" cy="275"/>
            </a:xfrm>
            <a:custGeom>
              <a:avLst/>
              <a:gdLst/>
              <a:ahLst/>
              <a:cxnLst/>
              <a:rect l="l" t="t" r="r" b="b"/>
              <a:pathLst>
                <a:path w="9" h="11" extrusionOk="0">
                  <a:moveTo>
                    <a:pt x="9" y="1"/>
                  </a:moveTo>
                  <a:lnTo>
                    <a:pt x="7" y="3"/>
                  </a:lnTo>
                  <a:cubicBezTo>
                    <a:pt x="5" y="5"/>
                    <a:pt x="3" y="7"/>
                    <a:pt x="1" y="10"/>
                  </a:cubicBezTo>
                  <a:cubicBezTo>
                    <a:pt x="4" y="6"/>
                    <a:pt x="7" y="3"/>
                    <a:pt x="9" y="1"/>
                  </a:cubicBezTo>
                  <a:close/>
                </a:path>
              </a:pathLst>
            </a:custGeom>
            <a:solidFill>
              <a:srgbClr val="C97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1687675" y="3800300"/>
              <a:ext cx="170850" cy="159575"/>
            </a:xfrm>
            <a:custGeom>
              <a:avLst/>
              <a:gdLst/>
              <a:ahLst/>
              <a:cxnLst/>
              <a:rect l="l" t="t" r="r" b="b"/>
              <a:pathLst>
                <a:path w="6834" h="6383" extrusionOk="0">
                  <a:moveTo>
                    <a:pt x="1282" y="707"/>
                  </a:moveTo>
                  <a:cubicBezTo>
                    <a:pt x="1282" y="707"/>
                    <a:pt x="1282" y="707"/>
                    <a:pt x="1282" y="707"/>
                  </a:cubicBezTo>
                  <a:lnTo>
                    <a:pt x="1282" y="707"/>
                  </a:lnTo>
                  <a:cubicBezTo>
                    <a:pt x="1282" y="707"/>
                    <a:pt x="1282" y="707"/>
                    <a:pt x="1282" y="707"/>
                  </a:cubicBezTo>
                  <a:close/>
                  <a:moveTo>
                    <a:pt x="4698" y="3506"/>
                  </a:moveTo>
                  <a:lnTo>
                    <a:pt x="4698" y="3506"/>
                  </a:lnTo>
                  <a:cubicBezTo>
                    <a:pt x="4698" y="3507"/>
                    <a:pt x="4699" y="3507"/>
                    <a:pt x="4699" y="3507"/>
                  </a:cubicBezTo>
                  <a:lnTo>
                    <a:pt x="4699" y="3507"/>
                  </a:lnTo>
                  <a:cubicBezTo>
                    <a:pt x="4699" y="3507"/>
                    <a:pt x="4698" y="3506"/>
                    <a:pt x="4698" y="3506"/>
                  </a:cubicBezTo>
                  <a:close/>
                  <a:moveTo>
                    <a:pt x="4699" y="3507"/>
                  </a:moveTo>
                  <a:cubicBezTo>
                    <a:pt x="4699" y="3508"/>
                    <a:pt x="4699" y="3508"/>
                    <a:pt x="4700" y="3508"/>
                  </a:cubicBezTo>
                  <a:lnTo>
                    <a:pt x="4700" y="3508"/>
                  </a:lnTo>
                  <a:cubicBezTo>
                    <a:pt x="4700" y="3508"/>
                    <a:pt x="4699" y="3508"/>
                    <a:pt x="4699" y="3507"/>
                  </a:cubicBezTo>
                  <a:close/>
                  <a:moveTo>
                    <a:pt x="6812" y="3820"/>
                  </a:moveTo>
                  <a:cubicBezTo>
                    <a:pt x="6812" y="3820"/>
                    <a:pt x="6812" y="3820"/>
                    <a:pt x="6812" y="3821"/>
                  </a:cubicBezTo>
                  <a:lnTo>
                    <a:pt x="6812" y="3821"/>
                  </a:lnTo>
                  <a:cubicBezTo>
                    <a:pt x="6812" y="3820"/>
                    <a:pt x="6812" y="3820"/>
                    <a:pt x="6812" y="3820"/>
                  </a:cubicBezTo>
                  <a:close/>
                  <a:moveTo>
                    <a:pt x="3258" y="0"/>
                  </a:moveTo>
                  <a:cubicBezTo>
                    <a:pt x="3234" y="0"/>
                    <a:pt x="3211" y="0"/>
                    <a:pt x="3187" y="1"/>
                  </a:cubicBezTo>
                  <a:cubicBezTo>
                    <a:pt x="3138" y="3"/>
                    <a:pt x="3090" y="7"/>
                    <a:pt x="3040" y="12"/>
                  </a:cubicBezTo>
                  <a:cubicBezTo>
                    <a:pt x="2994" y="17"/>
                    <a:pt x="2950" y="23"/>
                    <a:pt x="2904" y="31"/>
                  </a:cubicBezTo>
                  <a:lnTo>
                    <a:pt x="2904" y="31"/>
                  </a:lnTo>
                  <a:cubicBezTo>
                    <a:pt x="2904" y="31"/>
                    <a:pt x="2904" y="31"/>
                    <a:pt x="2905" y="31"/>
                  </a:cubicBezTo>
                  <a:lnTo>
                    <a:pt x="2905" y="31"/>
                  </a:lnTo>
                  <a:cubicBezTo>
                    <a:pt x="2810" y="46"/>
                    <a:pt x="2716" y="62"/>
                    <a:pt x="2622" y="79"/>
                  </a:cubicBezTo>
                  <a:cubicBezTo>
                    <a:pt x="2578" y="87"/>
                    <a:pt x="2535" y="95"/>
                    <a:pt x="2492" y="105"/>
                  </a:cubicBezTo>
                  <a:cubicBezTo>
                    <a:pt x="2446" y="115"/>
                    <a:pt x="2400" y="129"/>
                    <a:pt x="2351" y="141"/>
                  </a:cubicBezTo>
                  <a:lnTo>
                    <a:pt x="2354" y="141"/>
                  </a:lnTo>
                  <a:cubicBezTo>
                    <a:pt x="2307" y="158"/>
                    <a:pt x="2260" y="175"/>
                    <a:pt x="2212" y="193"/>
                  </a:cubicBezTo>
                  <a:cubicBezTo>
                    <a:pt x="2167" y="211"/>
                    <a:pt x="2123" y="230"/>
                    <a:pt x="2080" y="248"/>
                  </a:cubicBezTo>
                  <a:lnTo>
                    <a:pt x="1855" y="353"/>
                  </a:lnTo>
                  <a:cubicBezTo>
                    <a:pt x="1782" y="388"/>
                    <a:pt x="1713" y="424"/>
                    <a:pt x="1643" y="461"/>
                  </a:cubicBezTo>
                  <a:cubicBezTo>
                    <a:pt x="1613" y="480"/>
                    <a:pt x="1582" y="498"/>
                    <a:pt x="1551" y="517"/>
                  </a:cubicBezTo>
                  <a:cubicBezTo>
                    <a:pt x="1518" y="536"/>
                    <a:pt x="1487" y="559"/>
                    <a:pt x="1455" y="581"/>
                  </a:cubicBezTo>
                  <a:cubicBezTo>
                    <a:pt x="1396" y="621"/>
                    <a:pt x="1339" y="665"/>
                    <a:pt x="1283" y="707"/>
                  </a:cubicBezTo>
                  <a:lnTo>
                    <a:pt x="1283" y="707"/>
                  </a:lnTo>
                  <a:cubicBezTo>
                    <a:pt x="1283" y="707"/>
                    <a:pt x="1283" y="707"/>
                    <a:pt x="1283" y="707"/>
                  </a:cubicBezTo>
                  <a:lnTo>
                    <a:pt x="1283" y="707"/>
                  </a:lnTo>
                  <a:cubicBezTo>
                    <a:pt x="1283" y="707"/>
                    <a:pt x="1282" y="707"/>
                    <a:pt x="1282" y="707"/>
                  </a:cubicBezTo>
                  <a:lnTo>
                    <a:pt x="1282" y="707"/>
                  </a:lnTo>
                  <a:cubicBezTo>
                    <a:pt x="1282" y="707"/>
                    <a:pt x="1282" y="707"/>
                    <a:pt x="1282" y="707"/>
                  </a:cubicBezTo>
                  <a:cubicBezTo>
                    <a:pt x="1282" y="707"/>
                    <a:pt x="1283" y="707"/>
                    <a:pt x="1283" y="707"/>
                  </a:cubicBezTo>
                  <a:lnTo>
                    <a:pt x="1283" y="707"/>
                  </a:lnTo>
                  <a:cubicBezTo>
                    <a:pt x="1282" y="707"/>
                    <a:pt x="1282" y="708"/>
                    <a:pt x="1282" y="708"/>
                  </a:cubicBezTo>
                  <a:cubicBezTo>
                    <a:pt x="1282" y="708"/>
                    <a:pt x="1282" y="708"/>
                    <a:pt x="1282" y="707"/>
                  </a:cubicBezTo>
                  <a:lnTo>
                    <a:pt x="1282" y="707"/>
                  </a:lnTo>
                  <a:cubicBezTo>
                    <a:pt x="1151" y="814"/>
                    <a:pt x="1027" y="927"/>
                    <a:pt x="905" y="1044"/>
                  </a:cubicBezTo>
                  <a:cubicBezTo>
                    <a:pt x="868" y="1081"/>
                    <a:pt x="833" y="1120"/>
                    <a:pt x="798" y="1161"/>
                  </a:cubicBezTo>
                  <a:cubicBezTo>
                    <a:pt x="766" y="1195"/>
                    <a:pt x="738" y="1234"/>
                    <a:pt x="709" y="1270"/>
                  </a:cubicBezTo>
                  <a:cubicBezTo>
                    <a:pt x="707" y="1272"/>
                    <a:pt x="705" y="1275"/>
                    <a:pt x="703" y="1279"/>
                  </a:cubicBezTo>
                  <a:cubicBezTo>
                    <a:pt x="662" y="1336"/>
                    <a:pt x="621" y="1394"/>
                    <a:pt x="581" y="1453"/>
                  </a:cubicBezTo>
                  <a:cubicBezTo>
                    <a:pt x="544" y="1506"/>
                    <a:pt x="513" y="1563"/>
                    <a:pt x="481" y="1618"/>
                  </a:cubicBezTo>
                  <a:cubicBezTo>
                    <a:pt x="444" y="1685"/>
                    <a:pt x="406" y="1752"/>
                    <a:pt x="374" y="1821"/>
                  </a:cubicBezTo>
                  <a:cubicBezTo>
                    <a:pt x="339" y="1896"/>
                    <a:pt x="307" y="1971"/>
                    <a:pt x="275" y="2046"/>
                  </a:cubicBezTo>
                  <a:cubicBezTo>
                    <a:pt x="253" y="2105"/>
                    <a:pt x="230" y="2164"/>
                    <a:pt x="212" y="2222"/>
                  </a:cubicBezTo>
                  <a:cubicBezTo>
                    <a:pt x="188" y="2288"/>
                    <a:pt x="170" y="2355"/>
                    <a:pt x="152" y="2422"/>
                  </a:cubicBezTo>
                  <a:cubicBezTo>
                    <a:pt x="96" y="2639"/>
                    <a:pt x="55" y="2860"/>
                    <a:pt x="24" y="3083"/>
                  </a:cubicBezTo>
                  <a:cubicBezTo>
                    <a:pt x="10" y="3228"/>
                    <a:pt x="0" y="3371"/>
                    <a:pt x="2" y="3516"/>
                  </a:cubicBezTo>
                  <a:cubicBezTo>
                    <a:pt x="7" y="3597"/>
                    <a:pt x="18" y="3679"/>
                    <a:pt x="29" y="3759"/>
                  </a:cubicBezTo>
                  <a:cubicBezTo>
                    <a:pt x="43" y="3847"/>
                    <a:pt x="60" y="3935"/>
                    <a:pt x="83" y="4021"/>
                  </a:cubicBezTo>
                  <a:cubicBezTo>
                    <a:pt x="100" y="4100"/>
                    <a:pt x="125" y="4177"/>
                    <a:pt x="147" y="4257"/>
                  </a:cubicBezTo>
                  <a:cubicBezTo>
                    <a:pt x="168" y="4332"/>
                    <a:pt x="193" y="4408"/>
                    <a:pt x="220" y="4485"/>
                  </a:cubicBezTo>
                  <a:cubicBezTo>
                    <a:pt x="224" y="4412"/>
                    <a:pt x="228" y="4336"/>
                    <a:pt x="229" y="4263"/>
                  </a:cubicBezTo>
                  <a:cubicBezTo>
                    <a:pt x="228" y="4174"/>
                    <a:pt x="228" y="4083"/>
                    <a:pt x="230" y="3995"/>
                  </a:cubicBezTo>
                  <a:cubicBezTo>
                    <a:pt x="234" y="3907"/>
                    <a:pt x="245" y="3819"/>
                    <a:pt x="256" y="3732"/>
                  </a:cubicBezTo>
                  <a:cubicBezTo>
                    <a:pt x="269" y="3639"/>
                    <a:pt x="284" y="3546"/>
                    <a:pt x="299" y="3452"/>
                  </a:cubicBezTo>
                  <a:cubicBezTo>
                    <a:pt x="316" y="3357"/>
                    <a:pt x="337" y="3263"/>
                    <a:pt x="358" y="3170"/>
                  </a:cubicBezTo>
                  <a:cubicBezTo>
                    <a:pt x="398" y="2998"/>
                    <a:pt x="456" y="2829"/>
                    <a:pt x="519" y="2663"/>
                  </a:cubicBezTo>
                  <a:cubicBezTo>
                    <a:pt x="550" y="2580"/>
                    <a:pt x="583" y="2493"/>
                    <a:pt x="626" y="2413"/>
                  </a:cubicBezTo>
                  <a:cubicBezTo>
                    <a:pt x="668" y="2332"/>
                    <a:pt x="713" y="2252"/>
                    <a:pt x="764" y="2174"/>
                  </a:cubicBezTo>
                  <a:cubicBezTo>
                    <a:pt x="817" y="2086"/>
                    <a:pt x="874" y="2002"/>
                    <a:pt x="935" y="1919"/>
                  </a:cubicBezTo>
                  <a:cubicBezTo>
                    <a:pt x="966" y="1876"/>
                    <a:pt x="1002" y="1837"/>
                    <a:pt x="1037" y="1796"/>
                  </a:cubicBezTo>
                  <a:cubicBezTo>
                    <a:pt x="1068" y="1760"/>
                    <a:pt x="1100" y="1724"/>
                    <a:pt x="1133" y="1690"/>
                  </a:cubicBezTo>
                  <a:cubicBezTo>
                    <a:pt x="1171" y="1653"/>
                    <a:pt x="1209" y="1616"/>
                    <a:pt x="1249" y="1581"/>
                  </a:cubicBezTo>
                  <a:cubicBezTo>
                    <a:pt x="1288" y="1548"/>
                    <a:pt x="1328" y="1514"/>
                    <a:pt x="1370" y="1482"/>
                  </a:cubicBezTo>
                  <a:cubicBezTo>
                    <a:pt x="1405" y="1456"/>
                    <a:pt x="1440" y="1429"/>
                    <a:pt x="1474" y="1403"/>
                  </a:cubicBezTo>
                  <a:cubicBezTo>
                    <a:pt x="1491" y="1399"/>
                    <a:pt x="1503" y="1393"/>
                    <a:pt x="1515" y="1384"/>
                  </a:cubicBezTo>
                  <a:cubicBezTo>
                    <a:pt x="1517" y="1383"/>
                    <a:pt x="1518" y="1383"/>
                    <a:pt x="1518" y="1381"/>
                  </a:cubicBezTo>
                  <a:cubicBezTo>
                    <a:pt x="1522" y="1378"/>
                    <a:pt x="1527" y="1374"/>
                    <a:pt x="1533" y="1372"/>
                  </a:cubicBezTo>
                  <a:cubicBezTo>
                    <a:pt x="1539" y="1368"/>
                    <a:pt x="1544" y="1364"/>
                    <a:pt x="1550" y="1360"/>
                  </a:cubicBezTo>
                  <a:lnTo>
                    <a:pt x="1553" y="1360"/>
                  </a:lnTo>
                  <a:cubicBezTo>
                    <a:pt x="1561" y="1355"/>
                    <a:pt x="1567" y="1350"/>
                    <a:pt x="1575" y="1346"/>
                  </a:cubicBezTo>
                  <a:cubicBezTo>
                    <a:pt x="1577" y="1352"/>
                    <a:pt x="1581" y="1355"/>
                    <a:pt x="1584" y="1360"/>
                  </a:cubicBezTo>
                  <a:lnTo>
                    <a:pt x="1585" y="1360"/>
                  </a:lnTo>
                  <a:cubicBezTo>
                    <a:pt x="1587" y="1364"/>
                    <a:pt x="1590" y="1369"/>
                    <a:pt x="1595" y="1373"/>
                  </a:cubicBezTo>
                  <a:lnTo>
                    <a:pt x="1626" y="1424"/>
                  </a:lnTo>
                  <a:cubicBezTo>
                    <a:pt x="1634" y="1440"/>
                    <a:pt x="1644" y="1458"/>
                    <a:pt x="1652" y="1475"/>
                  </a:cubicBezTo>
                  <a:cubicBezTo>
                    <a:pt x="1652" y="1477"/>
                    <a:pt x="1652" y="1477"/>
                    <a:pt x="1651" y="1477"/>
                  </a:cubicBezTo>
                  <a:cubicBezTo>
                    <a:pt x="1663" y="1499"/>
                    <a:pt x="1673" y="1522"/>
                    <a:pt x="1685" y="1545"/>
                  </a:cubicBezTo>
                  <a:cubicBezTo>
                    <a:pt x="1706" y="1590"/>
                    <a:pt x="1727" y="1633"/>
                    <a:pt x="1745" y="1682"/>
                  </a:cubicBezTo>
                  <a:lnTo>
                    <a:pt x="1745" y="1683"/>
                  </a:lnTo>
                  <a:cubicBezTo>
                    <a:pt x="1745" y="1684"/>
                    <a:pt x="1746" y="1685"/>
                    <a:pt x="1746" y="1687"/>
                  </a:cubicBezTo>
                  <a:cubicBezTo>
                    <a:pt x="1771" y="1750"/>
                    <a:pt x="1798" y="1814"/>
                    <a:pt x="1833" y="1874"/>
                  </a:cubicBezTo>
                  <a:cubicBezTo>
                    <a:pt x="1847" y="1897"/>
                    <a:pt x="1861" y="1917"/>
                    <a:pt x="1878" y="1940"/>
                  </a:cubicBezTo>
                  <a:cubicBezTo>
                    <a:pt x="1887" y="1958"/>
                    <a:pt x="1899" y="1978"/>
                    <a:pt x="1907" y="1998"/>
                  </a:cubicBezTo>
                  <a:cubicBezTo>
                    <a:pt x="1962" y="2095"/>
                    <a:pt x="2016" y="2189"/>
                    <a:pt x="2081" y="2278"/>
                  </a:cubicBezTo>
                  <a:cubicBezTo>
                    <a:pt x="2080" y="2277"/>
                    <a:pt x="2078" y="2276"/>
                    <a:pt x="2075" y="2275"/>
                  </a:cubicBezTo>
                  <a:lnTo>
                    <a:pt x="2075" y="2275"/>
                  </a:lnTo>
                  <a:cubicBezTo>
                    <a:pt x="2159" y="2384"/>
                    <a:pt x="2252" y="2485"/>
                    <a:pt x="2346" y="2585"/>
                  </a:cubicBezTo>
                  <a:cubicBezTo>
                    <a:pt x="2403" y="2642"/>
                    <a:pt x="2464" y="2693"/>
                    <a:pt x="2524" y="2743"/>
                  </a:cubicBezTo>
                  <a:cubicBezTo>
                    <a:pt x="2525" y="2745"/>
                    <a:pt x="2526" y="2746"/>
                    <a:pt x="2529" y="2746"/>
                  </a:cubicBezTo>
                  <a:cubicBezTo>
                    <a:pt x="2530" y="2746"/>
                    <a:pt x="2530" y="2747"/>
                    <a:pt x="2531" y="2747"/>
                  </a:cubicBezTo>
                  <a:cubicBezTo>
                    <a:pt x="2562" y="2771"/>
                    <a:pt x="2593" y="2792"/>
                    <a:pt x="2623" y="2813"/>
                  </a:cubicBezTo>
                  <a:cubicBezTo>
                    <a:pt x="2640" y="2822"/>
                    <a:pt x="2658" y="2831"/>
                    <a:pt x="2675" y="2839"/>
                  </a:cubicBezTo>
                  <a:cubicBezTo>
                    <a:pt x="2707" y="2851"/>
                    <a:pt x="2740" y="2861"/>
                    <a:pt x="2772" y="2872"/>
                  </a:cubicBezTo>
                  <a:cubicBezTo>
                    <a:pt x="2784" y="2876"/>
                    <a:pt x="2798" y="2879"/>
                    <a:pt x="2810" y="2881"/>
                  </a:cubicBezTo>
                  <a:cubicBezTo>
                    <a:pt x="2829" y="2882"/>
                    <a:pt x="2845" y="2885"/>
                    <a:pt x="2865" y="2885"/>
                  </a:cubicBezTo>
                  <a:cubicBezTo>
                    <a:pt x="2882" y="2885"/>
                    <a:pt x="2901" y="2884"/>
                    <a:pt x="2921" y="2884"/>
                  </a:cubicBezTo>
                  <a:cubicBezTo>
                    <a:pt x="2924" y="2884"/>
                    <a:pt x="2931" y="2882"/>
                    <a:pt x="2934" y="2881"/>
                  </a:cubicBezTo>
                  <a:lnTo>
                    <a:pt x="2958" y="2874"/>
                  </a:lnTo>
                  <a:cubicBezTo>
                    <a:pt x="2967" y="2870"/>
                    <a:pt x="2975" y="2865"/>
                    <a:pt x="2986" y="2859"/>
                  </a:cubicBezTo>
                  <a:cubicBezTo>
                    <a:pt x="2990" y="2856"/>
                    <a:pt x="2993" y="2855"/>
                    <a:pt x="2996" y="2853"/>
                  </a:cubicBezTo>
                  <a:cubicBezTo>
                    <a:pt x="2999" y="2850"/>
                    <a:pt x="3003" y="2848"/>
                    <a:pt x="3005" y="2845"/>
                  </a:cubicBezTo>
                  <a:cubicBezTo>
                    <a:pt x="3009" y="2841"/>
                    <a:pt x="3015" y="2838"/>
                    <a:pt x="3019" y="2833"/>
                  </a:cubicBezTo>
                  <a:cubicBezTo>
                    <a:pt x="3020" y="2833"/>
                    <a:pt x="3020" y="2829"/>
                    <a:pt x="3020" y="2829"/>
                  </a:cubicBezTo>
                  <a:cubicBezTo>
                    <a:pt x="3020" y="2827"/>
                    <a:pt x="3021" y="2825"/>
                    <a:pt x="3021" y="2823"/>
                  </a:cubicBezTo>
                  <a:lnTo>
                    <a:pt x="3021" y="2814"/>
                  </a:lnTo>
                  <a:cubicBezTo>
                    <a:pt x="3020" y="2808"/>
                    <a:pt x="3019" y="2802"/>
                    <a:pt x="3019" y="2794"/>
                  </a:cubicBezTo>
                  <a:cubicBezTo>
                    <a:pt x="3015" y="2782"/>
                    <a:pt x="3010" y="2768"/>
                    <a:pt x="3005" y="2755"/>
                  </a:cubicBezTo>
                  <a:cubicBezTo>
                    <a:pt x="2995" y="2735"/>
                    <a:pt x="2985" y="2712"/>
                    <a:pt x="2973" y="2691"/>
                  </a:cubicBezTo>
                  <a:cubicBezTo>
                    <a:pt x="2922" y="2598"/>
                    <a:pt x="2864" y="2510"/>
                    <a:pt x="2810" y="2416"/>
                  </a:cubicBezTo>
                  <a:cubicBezTo>
                    <a:pt x="2758" y="2322"/>
                    <a:pt x="2707" y="2227"/>
                    <a:pt x="2663" y="2129"/>
                  </a:cubicBezTo>
                  <a:cubicBezTo>
                    <a:pt x="2623" y="2043"/>
                    <a:pt x="2591" y="1953"/>
                    <a:pt x="2562" y="1865"/>
                  </a:cubicBezTo>
                  <a:cubicBezTo>
                    <a:pt x="2552" y="1838"/>
                    <a:pt x="2545" y="1809"/>
                    <a:pt x="2537" y="1781"/>
                  </a:cubicBezTo>
                  <a:lnTo>
                    <a:pt x="2537" y="1781"/>
                  </a:lnTo>
                  <a:cubicBezTo>
                    <a:pt x="2557" y="1804"/>
                    <a:pt x="2578" y="1828"/>
                    <a:pt x="2598" y="1852"/>
                  </a:cubicBezTo>
                  <a:cubicBezTo>
                    <a:pt x="2644" y="1907"/>
                    <a:pt x="2684" y="1968"/>
                    <a:pt x="2731" y="2023"/>
                  </a:cubicBezTo>
                  <a:cubicBezTo>
                    <a:pt x="2777" y="2079"/>
                    <a:pt x="2819" y="2134"/>
                    <a:pt x="2862" y="2191"/>
                  </a:cubicBezTo>
                  <a:cubicBezTo>
                    <a:pt x="2862" y="2191"/>
                    <a:pt x="2864" y="2191"/>
                    <a:pt x="2864" y="2193"/>
                  </a:cubicBezTo>
                  <a:lnTo>
                    <a:pt x="2865" y="2193"/>
                  </a:lnTo>
                  <a:cubicBezTo>
                    <a:pt x="2865" y="2194"/>
                    <a:pt x="2865" y="2194"/>
                    <a:pt x="2866" y="2194"/>
                  </a:cubicBezTo>
                  <a:cubicBezTo>
                    <a:pt x="2950" y="2304"/>
                    <a:pt x="3030" y="2416"/>
                    <a:pt x="3114" y="2524"/>
                  </a:cubicBezTo>
                  <a:cubicBezTo>
                    <a:pt x="3133" y="2550"/>
                    <a:pt x="3154" y="2577"/>
                    <a:pt x="3176" y="2601"/>
                  </a:cubicBezTo>
                  <a:cubicBezTo>
                    <a:pt x="3201" y="2640"/>
                    <a:pt x="3227" y="2676"/>
                    <a:pt x="3256" y="2714"/>
                  </a:cubicBezTo>
                  <a:cubicBezTo>
                    <a:pt x="3304" y="2773"/>
                    <a:pt x="3352" y="2829"/>
                    <a:pt x="3404" y="2885"/>
                  </a:cubicBezTo>
                  <a:cubicBezTo>
                    <a:pt x="3406" y="2887"/>
                    <a:pt x="3408" y="2889"/>
                    <a:pt x="3409" y="2890"/>
                  </a:cubicBezTo>
                  <a:lnTo>
                    <a:pt x="3411" y="2890"/>
                  </a:lnTo>
                  <a:cubicBezTo>
                    <a:pt x="3462" y="2941"/>
                    <a:pt x="3516" y="2988"/>
                    <a:pt x="3573" y="3034"/>
                  </a:cubicBezTo>
                  <a:cubicBezTo>
                    <a:pt x="3595" y="3049"/>
                    <a:pt x="3615" y="3065"/>
                    <a:pt x="3639" y="3077"/>
                  </a:cubicBezTo>
                  <a:cubicBezTo>
                    <a:pt x="3640" y="3078"/>
                    <a:pt x="3640" y="3078"/>
                    <a:pt x="3641" y="3078"/>
                  </a:cubicBezTo>
                  <a:cubicBezTo>
                    <a:pt x="3661" y="3089"/>
                    <a:pt x="3679" y="3099"/>
                    <a:pt x="3700" y="3107"/>
                  </a:cubicBezTo>
                  <a:lnTo>
                    <a:pt x="3701" y="3107"/>
                  </a:lnTo>
                  <a:cubicBezTo>
                    <a:pt x="3715" y="3112"/>
                    <a:pt x="3729" y="3117"/>
                    <a:pt x="3743" y="3122"/>
                  </a:cubicBezTo>
                  <a:cubicBezTo>
                    <a:pt x="3751" y="3123"/>
                    <a:pt x="3759" y="3125"/>
                    <a:pt x="3768" y="3127"/>
                  </a:cubicBezTo>
                  <a:cubicBezTo>
                    <a:pt x="3784" y="3129"/>
                    <a:pt x="3801" y="3130"/>
                    <a:pt x="3819" y="3132"/>
                  </a:cubicBezTo>
                  <a:cubicBezTo>
                    <a:pt x="3831" y="3132"/>
                    <a:pt x="3842" y="3132"/>
                    <a:pt x="3857" y="3130"/>
                  </a:cubicBezTo>
                  <a:cubicBezTo>
                    <a:pt x="3862" y="3130"/>
                    <a:pt x="3868" y="3129"/>
                    <a:pt x="3873" y="3127"/>
                  </a:cubicBezTo>
                  <a:cubicBezTo>
                    <a:pt x="3877" y="3127"/>
                    <a:pt x="3878" y="3125"/>
                    <a:pt x="3881" y="3125"/>
                  </a:cubicBezTo>
                  <a:lnTo>
                    <a:pt x="3889" y="3122"/>
                  </a:lnTo>
                  <a:cubicBezTo>
                    <a:pt x="3891" y="3122"/>
                    <a:pt x="3892" y="3119"/>
                    <a:pt x="3893" y="3118"/>
                  </a:cubicBezTo>
                  <a:cubicBezTo>
                    <a:pt x="3894" y="3118"/>
                    <a:pt x="3894" y="3117"/>
                    <a:pt x="3896" y="3116"/>
                  </a:cubicBezTo>
                  <a:cubicBezTo>
                    <a:pt x="3897" y="3114"/>
                    <a:pt x="3898" y="3113"/>
                    <a:pt x="3899" y="3111"/>
                  </a:cubicBezTo>
                  <a:cubicBezTo>
                    <a:pt x="3901" y="3107"/>
                    <a:pt x="3903" y="3103"/>
                    <a:pt x="3904" y="3099"/>
                  </a:cubicBezTo>
                  <a:cubicBezTo>
                    <a:pt x="3906" y="3094"/>
                    <a:pt x="3908" y="3089"/>
                    <a:pt x="3909" y="3083"/>
                  </a:cubicBezTo>
                  <a:cubicBezTo>
                    <a:pt x="3911" y="3077"/>
                    <a:pt x="3912" y="3071"/>
                    <a:pt x="3912" y="3066"/>
                  </a:cubicBezTo>
                  <a:lnTo>
                    <a:pt x="3912" y="3041"/>
                  </a:lnTo>
                  <a:lnTo>
                    <a:pt x="3912" y="3037"/>
                  </a:lnTo>
                  <a:lnTo>
                    <a:pt x="3912" y="3036"/>
                  </a:lnTo>
                  <a:lnTo>
                    <a:pt x="3912" y="3030"/>
                  </a:lnTo>
                  <a:cubicBezTo>
                    <a:pt x="3908" y="3006"/>
                    <a:pt x="3903" y="2983"/>
                    <a:pt x="3898" y="2958"/>
                  </a:cubicBezTo>
                  <a:cubicBezTo>
                    <a:pt x="3891" y="2937"/>
                    <a:pt x="3884" y="2913"/>
                    <a:pt x="3876" y="2891"/>
                  </a:cubicBezTo>
                  <a:cubicBezTo>
                    <a:pt x="3841" y="2804"/>
                    <a:pt x="3803" y="2719"/>
                    <a:pt x="3772" y="2629"/>
                  </a:cubicBezTo>
                  <a:cubicBezTo>
                    <a:pt x="3738" y="2538"/>
                    <a:pt x="3706" y="2448"/>
                    <a:pt x="3672" y="2358"/>
                  </a:cubicBezTo>
                  <a:cubicBezTo>
                    <a:pt x="3639" y="2268"/>
                    <a:pt x="3617" y="2178"/>
                    <a:pt x="3604" y="2085"/>
                  </a:cubicBezTo>
                  <a:cubicBezTo>
                    <a:pt x="3599" y="2045"/>
                    <a:pt x="3593" y="2004"/>
                    <a:pt x="3586" y="1964"/>
                  </a:cubicBezTo>
                  <a:cubicBezTo>
                    <a:pt x="3583" y="1950"/>
                    <a:pt x="3581" y="1936"/>
                    <a:pt x="3579" y="1922"/>
                  </a:cubicBezTo>
                  <a:lnTo>
                    <a:pt x="3579" y="1922"/>
                  </a:lnTo>
                  <a:cubicBezTo>
                    <a:pt x="3604" y="1958"/>
                    <a:pt x="3630" y="1997"/>
                    <a:pt x="3654" y="2034"/>
                  </a:cubicBezTo>
                  <a:cubicBezTo>
                    <a:pt x="3677" y="2071"/>
                    <a:pt x="3702" y="2108"/>
                    <a:pt x="3726" y="2147"/>
                  </a:cubicBezTo>
                  <a:cubicBezTo>
                    <a:pt x="3764" y="2215"/>
                    <a:pt x="3801" y="2286"/>
                    <a:pt x="3842" y="2354"/>
                  </a:cubicBezTo>
                  <a:cubicBezTo>
                    <a:pt x="3888" y="2428"/>
                    <a:pt x="3932" y="2502"/>
                    <a:pt x="3980" y="2575"/>
                  </a:cubicBezTo>
                  <a:cubicBezTo>
                    <a:pt x="4002" y="2609"/>
                    <a:pt x="4027" y="2644"/>
                    <a:pt x="4051" y="2679"/>
                  </a:cubicBezTo>
                  <a:cubicBezTo>
                    <a:pt x="4064" y="2706"/>
                    <a:pt x="4078" y="2731"/>
                    <a:pt x="4092" y="2758"/>
                  </a:cubicBezTo>
                  <a:cubicBezTo>
                    <a:pt x="4155" y="2871"/>
                    <a:pt x="4221" y="2979"/>
                    <a:pt x="4294" y="3085"/>
                  </a:cubicBezTo>
                  <a:cubicBezTo>
                    <a:pt x="4345" y="3150"/>
                    <a:pt x="4396" y="3212"/>
                    <a:pt x="4453" y="3272"/>
                  </a:cubicBezTo>
                  <a:cubicBezTo>
                    <a:pt x="4451" y="3271"/>
                    <a:pt x="4450" y="3269"/>
                    <a:pt x="4448" y="3268"/>
                  </a:cubicBezTo>
                  <a:lnTo>
                    <a:pt x="4448" y="3268"/>
                  </a:lnTo>
                  <a:cubicBezTo>
                    <a:pt x="4510" y="3330"/>
                    <a:pt x="4574" y="3390"/>
                    <a:pt x="4640" y="3447"/>
                  </a:cubicBezTo>
                  <a:cubicBezTo>
                    <a:pt x="4660" y="3468"/>
                    <a:pt x="4678" y="3489"/>
                    <a:pt x="4701" y="3509"/>
                  </a:cubicBezTo>
                  <a:cubicBezTo>
                    <a:pt x="4701" y="3509"/>
                    <a:pt x="4700" y="3508"/>
                    <a:pt x="4700" y="3508"/>
                  </a:cubicBezTo>
                  <a:lnTo>
                    <a:pt x="4700" y="3508"/>
                  </a:lnTo>
                  <a:cubicBezTo>
                    <a:pt x="4721" y="3526"/>
                    <a:pt x="4743" y="3545"/>
                    <a:pt x="4763" y="3565"/>
                  </a:cubicBezTo>
                  <a:cubicBezTo>
                    <a:pt x="4781" y="3584"/>
                    <a:pt x="4802" y="3605"/>
                    <a:pt x="4823" y="3623"/>
                  </a:cubicBezTo>
                  <a:cubicBezTo>
                    <a:pt x="4831" y="3630"/>
                    <a:pt x="4838" y="3635"/>
                    <a:pt x="4846" y="3643"/>
                  </a:cubicBezTo>
                  <a:cubicBezTo>
                    <a:pt x="4854" y="3649"/>
                    <a:pt x="4862" y="3655"/>
                    <a:pt x="4871" y="3660"/>
                  </a:cubicBezTo>
                  <a:cubicBezTo>
                    <a:pt x="4873" y="3663"/>
                    <a:pt x="4876" y="3664"/>
                    <a:pt x="4878" y="3668"/>
                  </a:cubicBezTo>
                  <a:cubicBezTo>
                    <a:pt x="4889" y="3676"/>
                    <a:pt x="4898" y="3685"/>
                    <a:pt x="4907" y="3692"/>
                  </a:cubicBezTo>
                  <a:lnTo>
                    <a:pt x="4907" y="3694"/>
                  </a:lnTo>
                  <a:lnTo>
                    <a:pt x="4907" y="3695"/>
                  </a:lnTo>
                  <a:lnTo>
                    <a:pt x="4908" y="3695"/>
                  </a:lnTo>
                  <a:lnTo>
                    <a:pt x="4909" y="3696"/>
                  </a:lnTo>
                  <a:lnTo>
                    <a:pt x="4910" y="3696"/>
                  </a:lnTo>
                  <a:lnTo>
                    <a:pt x="4910" y="3697"/>
                  </a:lnTo>
                  <a:cubicBezTo>
                    <a:pt x="4910" y="3699"/>
                    <a:pt x="4912" y="3699"/>
                    <a:pt x="4912" y="3699"/>
                  </a:cubicBezTo>
                  <a:lnTo>
                    <a:pt x="4913" y="3700"/>
                  </a:lnTo>
                  <a:lnTo>
                    <a:pt x="4914" y="3702"/>
                  </a:lnTo>
                  <a:cubicBezTo>
                    <a:pt x="4916" y="3702"/>
                    <a:pt x="4916" y="3703"/>
                    <a:pt x="4916" y="3703"/>
                  </a:cubicBezTo>
                  <a:cubicBezTo>
                    <a:pt x="4916" y="3705"/>
                    <a:pt x="4916" y="3705"/>
                    <a:pt x="4918" y="3705"/>
                  </a:cubicBezTo>
                  <a:cubicBezTo>
                    <a:pt x="4924" y="3712"/>
                    <a:pt x="4930" y="3717"/>
                    <a:pt x="4936" y="3723"/>
                  </a:cubicBezTo>
                  <a:lnTo>
                    <a:pt x="4936" y="3725"/>
                  </a:lnTo>
                  <a:cubicBezTo>
                    <a:pt x="4946" y="3734"/>
                    <a:pt x="4957" y="3744"/>
                    <a:pt x="4966" y="3756"/>
                  </a:cubicBezTo>
                  <a:cubicBezTo>
                    <a:pt x="4981" y="3772"/>
                    <a:pt x="4993" y="3787"/>
                    <a:pt x="5006" y="3804"/>
                  </a:cubicBezTo>
                  <a:cubicBezTo>
                    <a:pt x="5012" y="3810"/>
                    <a:pt x="5014" y="3815"/>
                    <a:pt x="5019" y="3821"/>
                  </a:cubicBezTo>
                  <a:lnTo>
                    <a:pt x="5019" y="3823"/>
                  </a:lnTo>
                  <a:lnTo>
                    <a:pt x="5022" y="3825"/>
                  </a:lnTo>
                  <a:cubicBezTo>
                    <a:pt x="5023" y="3825"/>
                    <a:pt x="5022" y="3826"/>
                    <a:pt x="5023" y="3826"/>
                  </a:cubicBezTo>
                  <a:cubicBezTo>
                    <a:pt x="5023" y="3828"/>
                    <a:pt x="5023" y="3828"/>
                    <a:pt x="5024" y="3829"/>
                  </a:cubicBezTo>
                  <a:cubicBezTo>
                    <a:pt x="5034" y="3846"/>
                    <a:pt x="5047" y="3861"/>
                    <a:pt x="5058" y="3878"/>
                  </a:cubicBezTo>
                  <a:cubicBezTo>
                    <a:pt x="5052" y="3879"/>
                    <a:pt x="5047" y="3880"/>
                    <a:pt x="5042" y="3880"/>
                  </a:cubicBezTo>
                  <a:cubicBezTo>
                    <a:pt x="5040" y="3880"/>
                    <a:pt x="5038" y="3880"/>
                    <a:pt x="5036" y="3880"/>
                  </a:cubicBezTo>
                  <a:cubicBezTo>
                    <a:pt x="5028" y="3880"/>
                    <a:pt x="5021" y="3877"/>
                    <a:pt x="5012" y="3875"/>
                  </a:cubicBezTo>
                  <a:cubicBezTo>
                    <a:pt x="4980" y="3863"/>
                    <a:pt x="4949" y="3847"/>
                    <a:pt x="4918" y="3832"/>
                  </a:cubicBezTo>
                  <a:cubicBezTo>
                    <a:pt x="4893" y="3990"/>
                    <a:pt x="4863" y="4149"/>
                    <a:pt x="4836" y="4308"/>
                  </a:cubicBezTo>
                  <a:cubicBezTo>
                    <a:pt x="4822" y="4396"/>
                    <a:pt x="4805" y="4482"/>
                    <a:pt x="4790" y="4569"/>
                  </a:cubicBezTo>
                  <a:cubicBezTo>
                    <a:pt x="4776" y="4657"/>
                    <a:pt x="4766" y="4744"/>
                    <a:pt x="4755" y="4832"/>
                  </a:cubicBezTo>
                  <a:cubicBezTo>
                    <a:pt x="4743" y="4919"/>
                    <a:pt x="4728" y="5007"/>
                    <a:pt x="4714" y="5094"/>
                  </a:cubicBezTo>
                  <a:cubicBezTo>
                    <a:pt x="4702" y="5178"/>
                    <a:pt x="4692" y="5264"/>
                    <a:pt x="4677" y="5348"/>
                  </a:cubicBezTo>
                  <a:cubicBezTo>
                    <a:pt x="4662" y="5439"/>
                    <a:pt x="4644" y="5529"/>
                    <a:pt x="4625" y="5621"/>
                  </a:cubicBezTo>
                  <a:cubicBezTo>
                    <a:pt x="4605" y="5708"/>
                    <a:pt x="4582" y="5794"/>
                    <a:pt x="4565" y="5880"/>
                  </a:cubicBezTo>
                  <a:lnTo>
                    <a:pt x="4565" y="5877"/>
                  </a:lnTo>
                  <a:cubicBezTo>
                    <a:pt x="4565" y="5880"/>
                    <a:pt x="4564" y="5883"/>
                    <a:pt x="4564" y="5885"/>
                  </a:cubicBezTo>
                  <a:lnTo>
                    <a:pt x="4564" y="5888"/>
                  </a:lnTo>
                  <a:cubicBezTo>
                    <a:pt x="4549" y="5977"/>
                    <a:pt x="4536" y="6065"/>
                    <a:pt x="4529" y="6154"/>
                  </a:cubicBezTo>
                  <a:cubicBezTo>
                    <a:pt x="4531" y="6162"/>
                    <a:pt x="4529" y="6171"/>
                    <a:pt x="4531" y="6179"/>
                  </a:cubicBezTo>
                  <a:cubicBezTo>
                    <a:pt x="4532" y="6192"/>
                    <a:pt x="4532" y="6202"/>
                    <a:pt x="4534" y="6210"/>
                  </a:cubicBezTo>
                  <a:cubicBezTo>
                    <a:pt x="4536" y="6218"/>
                    <a:pt x="4538" y="6224"/>
                    <a:pt x="4539" y="6229"/>
                  </a:cubicBezTo>
                  <a:cubicBezTo>
                    <a:pt x="4544" y="6241"/>
                    <a:pt x="4551" y="6255"/>
                    <a:pt x="4554" y="6267"/>
                  </a:cubicBezTo>
                  <a:cubicBezTo>
                    <a:pt x="4565" y="6286"/>
                    <a:pt x="4575" y="6303"/>
                    <a:pt x="4585" y="6321"/>
                  </a:cubicBezTo>
                  <a:cubicBezTo>
                    <a:pt x="4589" y="6326"/>
                    <a:pt x="4594" y="6331"/>
                    <a:pt x="4598" y="6334"/>
                  </a:cubicBezTo>
                  <a:lnTo>
                    <a:pt x="4598" y="6336"/>
                  </a:lnTo>
                  <a:lnTo>
                    <a:pt x="4599" y="6337"/>
                  </a:lnTo>
                  <a:lnTo>
                    <a:pt x="4601" y="6339"/>
                  </a:lnTo>
                  <a:lnTo>
                    <a:pt x="4601" y="6341"/>
                  </a:lnTo>
                  <a:lnTo>
                    <a:pt x="4603" y="6342"/>
                  </a:lnTo>
                  <a:lnTo>
                    <a:pt x="4603" y="6341"/>
                  </a:lnTo>
                  <a:lnTo>
                    <a:pt x="4611" y="6350"/>
                  </a:lnTo>
                  <a:lnTo>
                    <a:pt x="4627" y="6362"/>
                  </a:lnTo>
                  <a:cubicBezTo>
                    <a:pt x="4631" y="6364"/>
                    <a:pt x="4636" y="6367"/>
                    <a:pt x="4640" y="6369"/>
                  </a:cubicBezTo>
                  <a:cubicBezTo>
                    <a:pt x="4645" y="6372"/>
                    <a:pt x="4649" y="6373"/>
                    <a:pt x="4655" y="6375"/>
                  </a:cubicBezTo>
                  <a:cubicBezTo>
                    <a:pt x="4661" y="6377"/>
                    <a:pt x="4666" y="6379"/>
                    <a:pt x="4673" y="6380"/>
                  </a:cubicBezTo>
                  <a:cubicBezTo>
                    <a:pt x="4678" y="6381"/>
                    <a:pt x="4685" y="6381"/>
                    <a:pt x="4692" y="6383"/>
                  </a:cubicBezTo>
                  <a:cubicBezTo>
                    <a:pt x="4698" y="6381"/>
                    <a:pt x="4706" y="6381"/>
                    <a:pt x="4712" y="6381"/>
                  </a:cubicBezTo>
                  <a:cubicBezTo>
                    <a:pt x="4713" y="6381"/>
                    <a:pt x="4713" y="6381"/>
                    <a:pt x="4714" y="6380"/>
                  </a:cubicBezTo>
                  <a:cubicBezTo>
                    <a:pt x="4716" y="6380"/>
                    <a:pt x="4718" y="6379"/>
                    <a:pt x="4719" y="6379"/>
                  </a:cubicBezTo>
                  <a:cubicBezTo>
                    <a:pt x="4723" y="6377"/>
                    <a:pt x="4727" y="6375"/>
                    <a:pt x="4730" y="6374"/>
                  </a:cubicBezTo>
                  <a:cubicBezTo>
                    <a:pt x="4733" y="6371"/>
                    <a:pt x="4737" y="6369"/>
                    <a:pt x="4740" y="6368"/>
                  </a:cubicBezTo>
                  <a:lnTo>
                    <a:pt x="4740" y="6368"/>
                  </a:lnTo>
                  <a:cubicBezTo>
                    <a:pt x="4740" y="6368"/>
                    <a:pt x="4740" y="6368"/>
                    <a:pt x="4740" y="6368"/>
                  </a:cubicBezTo>
                  <a:cubicBezTo>
                    <a:pt x="4741" y="6368"/>
                    <a:pt x="4741" y="6368"/>
                    <a:pt x="4741" y="6367"/>
                  </a:cubicBezTo>
                  <a:lnTo>
                    <a:pt x="4741" y="6367"/>
                  </a:lnTo>
                  <a:cubicBezTo>
                    <a:pt x="4742" y="6367"/>
                    <a:pt x="4742" y="6367"/>
                    <a:pt x="4742" y="6367"/>
                  </a:cubicBezTo>
                  <a:cubicBezTo>
                    <a:pt x="4742" y="6367"/>
                    <a:pt x="4742" y="6367"/>
                    <a:pt x="4742" y="6367"/>
                  </a:cubicBezTo>
                  <a:lnTo>
                    <a:pt x="4742" y="6367"/>
                  </a:lnTo>
                  <a:cubicBezTo>
                    <a:pt x="4749" y="6362"/>
                    <a:pt x="4755" y="6356"/>
                    <a:pt x="4763" y="6350"/>
                  </a:cubicBezTo>
                  <a:cubicBezTo>
                    <a:pt x="4770" y="6343"/>
                    <a:pt x="4776" y="6337"/>
                    <a:pt x="4783" y="6329"/>
                  </a:cubicBezTo>
                  <a:cubicBezTo>
                    <a:pt x="4794" y="6317"/>
                    <a:pt x="4804" y="6302"/>
                    <a:pt x="4814" y="6290"/>
                  </a:cubicBezTo>
                  <a:cubicBezTo>
                    <a:pt x="4823" y="6272"/>
                    <a:pt x="4832" y="6259"/>
                    <a:pt x="4840" y="6240"/>
                  </a:cubicBezTo>
                  <a:cubicBezTo>
                    <a:pt x="4868" y="6179"/>
                    <a:pt x="4890" y="6117"/>
                    <a:pt x="4913" y="6054"/>
                  </a:cubicBezTo>
                  <a:lnTo>
                    <a:pt x="4912" y="6054"/>
                  </a:lnTo>
                  <a:cubicBezTo>
                    <a:pt x="4940" y="5971"/>
                    <a:pt x="4962" y="5885"/>
                    <a:pt x="4988" y="5801"/>
                  </a:cubicBezTo>
                  <a:cubicBezTo>
                    <a:pt x="5010" y="5718"/>
                    <a:pt x="5036" y="5638"/>
                    <a:pt x="5057" y="5555"/>
                  </a:cubicBezTo>
                  <a:cubicBezTo>
                    <a:pt x="5081" y="5467"/>
                    <a:pt x="5105" y="5382"/>
                    <a:pt x="5131" y="5294"/>
                  </a:cubicBezTo>
                  <a:cubicBezTo>
                    <a:pt x="5155" y="5212"/>
                    <a:pt x="5181" y="5131"/>
                    <a:pt x="5198" y="5047"/>
                  </a:cubicBezTo>
                  <a:lnTo>
                    <a:pt x="5198" y="5044"/>
                  </a:lnTo>
                  <a:cubicBezTo>
                    <a:pt x="5218" y="4934"/>
                    <a:pt x="5239" y="4824"/>
                    <a:pt x="5263" y="4714"/>
                  </a:cubicBezTo>
                  <a:cubicBezTo>
                    <a:pt x="5271" y="4695"/>
                    <a:pt x="5280" y="4677"/>
                    <a:pt x="5287" y="4657"/>
                  </a:cubicBezTo>
                  <a:lnTo>
                    <a:pt x="5286" y="4657"/>
                  </a:lnTo>
                  <a:cubicBezTo>
                    <a:pt x="5287" y="4655"/>
                    <a:pt x="5289" y="4652"/>
                    <a:pt x="5289" y="4651"/>
                  </a:cubicBezTo>
                  <a:cubicBezTo>
                    <a:pt x="5289" y="4650"/>
                    <a:pt x="5289" y="4649"/>
                    <a:pt x="5290" y="4649"/>
                  </a:cubicBezTo>
                  <a:lnTo>
                    <a:pt x="5290" y="4651"/>
                  </a:lnTo>
                  <a:cubicBezTo>
                    <a:pt x="5290" y="4650"/>
                    <a:pt x="5291" y="4649"/>
                    <a:pt x="5291" y="4647"/>
                  </a:cubicBezTo>
                  <a:cubicBezTo>
                    <a:pt x="5292" y="4646"/>
                    <a:pt x="5292" y="4645"/>
                    <a:pt x="5292" y="4644"/>
                  </a:cubicBezTo>
                  <a:lnTo>
                    <a:pt x="5294" y="4644"/>
                  </a:lnTo>
                  <a:lnTo>
                    <a:pt x="5294" y="4642"/>
                  </a:lnTo>
                  <a:lnTo>
                    <a:pt x="5294" y="4641"/>
                  </a:lnTo>
                  <a:cubicBezTo>
                    <a:pt x="5295" y="4641"/>
                    <a:pt x="5295" y="4640"/>
                    <a:pt x="5295" y="4640"/>
                  </a:cubicBezTo>
                  <a:lnTo>
                    <a:pt x="5295" y="4639"/>
                  </a:lnTo>
                  <a:cubicBezTo>
                    <a:pt x="5295" y="4639"/>
                    <a:pt x="5296" y="4639"/>
                    <a:pt x="5296" y="4637"/>
                  </a:cubicBezTo>
                  <a:lnTo>
                    <a:pt x="5296" y="4635"/>
                  </a:lnTo>
                  <a:cubicBezTo>
                    <a:pt x="5297" y="4634"/>
                    <a:pt x="5297" y="4633"/>
                    <a:pt x="5297" y="4631"/>
                  </a:cubicBezTo>
                  <a:lnTo>
                    <a:pt x="5297" y="4630"/>
                  </a:lnTo>
                  <a:cubicBezTo>
                    <a:pt x="5300" y="4625"/>
                    <a:pt x="5301" y="4621"/>
                    <a:pt x="5305" y="4618"/>
                  </a:cubicBezTo>
                  <a:cubicBezTo>
                    <a:pt x="5305" y="4616"/>
                    <a:pt x="5305" y="4616"/>
                    <a:pt x="5306" y="4615"/>
                  </a:cubicBezTo>
                  <a:lnTo>
                    <a:pt x="5307" y="4614"/>
                  </a:lnTo>
                  <a:cubicBezTo>
                    <a:pt x="5307" y="4613"/>
                    <a:pt x="5307" y="4613"/>
                    <a:pt x="5308" y="4611"/>
                  </a:cubicBezTo>
                  <a:cubicBezTo>
                    <a:pt x="5317" y="4597"/>
                    <a:pt x="5326" y="4582"/>
                    <a:pt x="5336" y="4566"/>
                  </a:cubicBezTo>
                  <a:cubicBezTo>
                    <a:pt x="5361" y="4526"/>
                    <a:pt x="5387" y="4487"/>
                    <a:pt x="5415" y="4450"/>
                  </a:cubicBezTo>
                  <a:cubicBezTo>
                    <a:pt x="5416" y="4450"/>
                    <a:pt x="5416" y="4449"/>
                    <a:pt x="5416" y="4449"/>
                  </a:cubicBezTo>
                  <a:lnTo>
                    <a:pt x="5418" y="4449"/>
                  </a:lnTo>
                  <a:cubicBezTo>
                    <a:pt x="5437" y="4428"/>
                    <a:pt x="5456" y="4408"/>
                    <a:pt x="5476" y="4391"/>
                  </a:cubicBezTo>
                  <a:cubicBezTo>
                    <a:pt x="5476" y="4390"/>
                    <a:pt x="5477" y="4390"/>
                    <a:pt x="5477" y="4390"/>
                  </a:cubicBezTo>
                  <a:cubicBezTo>
                    <a:pt x="5477" y="4390"/>
                    <a:pt x="5477" y="4390"/>
                    <a:pt x="5477" y="4389"/>
                  </a:cubicBezTo>
                  <a:cubicBezTo>
                    <a:pt x="5480" y="4388"/>
                    <a:pt x="5481" y="4386"/>
                    <a:pt x="5483" y="4384"/>
                  </a:cubicBezTo>
                  <a:cubicBezTo>
                    <a:pt x="5488" y="4382"/>
                    <a:pt x="5493" y="4376"/>
                    <a:pt x="5498" y="4372"/>
                  </a:cubicBezTo>
                  <a:cubicBezTo>
                    <a:pt x="5499" y="4372"/>
                    <a:pt x="5499" y="4372"/>
                    <a:pt x="5499" y="4371"/>
                  </a:cubicBezTo>
                  <a:cubicBezTo>
                    <a:pt x="5501" y="4370"/>
                    <a:pt x="5501" y="4370"/>
                    <a:pt x="5501" y="4368"/>
                  </a:cubicBezTo>
                  <a:cubicBezTo>
                    <a:pt x="5502" y="4367"/>
                    <a:pt x="5502" y="4367"/>
                    <a:pt x="5503" y="4367"/>
                  </a:cubicBezTo>
                  <a:lnTo>
                    <a:pt x="5502" y="4368"/>
                  </a:lnTo>
                  <a:cubicBezTo>
                    <a:pt x="5504" y="4366"/>
                    <a:pt x="5507" y="4363"/>
                    <a:pt x="5511" y="4361"/>
                  </a:cubicBezTo>
                  <a:cubicBezTo>
                    <a:pt x="5512" y="4361"/>
                    <a:pt x="5512" y="4360"/>
                    <a:pt x="5513" y="4360"/>
                  </a:cubicBezTo>
                  <a:cubicBezTo>
                    <a:pt x="5518" y="4356"/>
                    <a:pt x="5522" y="4352"/>
                    <a:pt x="5528" y="4350"/>
                  </a:cubicBezTo>
                  <a:lnTo>
                    <a:pt x="5528" y="4350"/>
                  </a:lnTo>
                  <a:cubicBezTo>
                    <a:pt x="5528" y="4353"/>
                    <a:pt x="5526" y="4357"/>
                    <a:pt x="5524" y="4362"/>
                  </a:cubicBezTo>
                  <a:cubicBezTo>
                    <a:pt x="5503" y="4458"/>
                    <a:pt x="5485" y="4554"/>
                    <a:pt x="5462" y="4650"/>
                  </a:cubicBezTo>
                  <a:cubicBezTo>
                    <a:pt x="5459" y="4664"/>
                    <a:pt x="5456" y="4680"/>
                    <a:pt x="5452" y="4693"/>
                  </a:cubicBezTo>
                  <a:cubicBezTo>
                    <a:pt x="5491" y="4667"/>
                    <a:pt x="5532" y="4644"/>
                    <a:pt x="5573" y="4621"/>
                  </a:cubicBezTo>
                  <a:cubicBezTo>
                    <a:pt x="5692" y="4561"/>
                    <a:pt x="5821" y="4512"/>
                    <a:pt x="5953" y="4499"/>
                  </a:cubicBezTo>
                  <a:cubicBezTo>
                    <a:pt x="5974" y="4495"/>
                    <a:pt x="5999" y="4493"/>
                    <a:pt x="6025" y="4493"/>
                  </a:cubicBezTo>
                  <a:cubicBezTo>
                    <a:pt x="6070" y="4493"/>
                    <a:pt x="6120" y="4500"/>
                    <a:pt x="6166" y="4517"/>
                  </a:cubicBezTo>
                  <a:cubicBezTo>
                    <a:pt x="6239" y="4545"/>
                    <a:pt x="6306" y="4584"/>
                    <a:pt x="6364" y="4633"/>
                  </a:cubicBezTo>
                  <a:lnTo>
                    <a:pt x="6367" y="4633"/>
                  </a:lnTo>
                  <a:cubicBezTo>
                    <a:pt x="6368" y="4634"/>
                    <a:pt x="6370" y="4635"/>
                    <a:pt x="6372" y="4638"/>
                  </a:cubicBezTo>
                  <a:cubicBezTo>
                    <a:pt x="6429" y="4690"/>
                    <a:pt x="6485" y="4749"/>
                    <a:pt x="6524" y="4816"/>
                  </a:cubicBezTo>
                  <a:cubicBezTo>
                    <a:pt x="6535" y="4801"/>
                    <a:pt x="6545" y="4785"/>
                    <a:pt x="6554" y="4770"/>
                  </a:cubicBezTo>
                  <a:cubicBezTo>
                    <a:pt x="6574" y="4735"/>
                    <a:pt x="6589" y="4697"/>
                    <a:pt x="6606" y="4661"/>
                  </a:cubicBezTo>
                  <a:cubicBezTo>
                    <a:pt x="6653" y="4541"/>
                    <a:pt x="6694" y="4416"/>
                    <a:pt x="6728" y="4289"/>
                  </a:cubicBezTo>
                  <a:cubicBezTo>
                    <a:pt x="6764" y="4137"/>
                    <a:pt x="6791" y="3983"/>
                    <a:pt x="6811" y="3829"/>
                  </a:cubicBezTo>
                  <a:lnTo>
                    <a:pt x="6811" y="3823"/>
                  </a:lnTo>
                  <a:cubicBezTo>
                    <a:pt x="6811" y="3823"/>
                    <a:pt x="6811" y="3821"/>
                    <a:pt x="6812" y="3821"/>
                  </a:cubicBezTo>
                  <a:lnTo>
                    <a:pt x="6812" y="3821"/>
                  </a:lnTo>
                  <a:cubicBezTo>
                    <a:pt x="6812" y="3821"/>
                    <a:pt x="6811" y="3821"/>
                    <a:pt x="6811" y="3821"/>
                  </a:cubicBezTo>
                  <a:lnTo>
                    <a:pt x="6811" y="3821"/>
                  </a:lnTo>
                  <a:cubicBezTo>
                    <a:pt x="6819" y="3744"/>
                    <a:pt x="6828" y="3667"/>
                    <a:pt x="6832" y="3590"/>
                  </a:cubicBezTo>
                  <a:cubicBezTo>
                    <a:pt x="6834" y="3507"/>
                    <a:pt x="6833" y="3425"/>
                    <a:pt x="6833" y="3341"/>
                  </a:cubicBezTo>
                  <a:cubicBezTo>
                    <a:pt x="6827" y="3103"/>
                    <a:pt x="6795" y="2866"/>
                    <a:pt x="6762" y="2629"/>
                  </a:cubicBezTo>
                  <a:cubicBezTo>
                    <a:pt x="6740" y="2493"/>
                    <a:pt x="6709" y="2360"/>
                    <a:pt x="6673" y="2227"/>
                  </a:cubicBezTo>
                  <a:cubicBezTo>
                    <a:pt x="6641" y="2128"/>
                    <a:pt x="6605" y="2031"/>
                    <a:pt x="6566" y="1936"/>
                  </a:cubicBezTo>
                  <a:cubicBezTo>
                    <a:pt x="6565" y="1935"/>
                    <a:pt x="6566" y="1935"/>
                    <a:pt x="6566" y="1935"/>
                  </a:cubicBezTo>
                  <a:cubicBezTo>
                    <a:pt x="6533" y="1859"/>
                    <a:pt x="6498" y="1783"/>
                    <a:pt x="6455" y="1713"/>
                  </a:cubicBezTo>
                  <a:lnTo>
                    <a:pt x="6440" y="1685"/>
                  </a:lnTo>
                  <a:cubicBezTo>
                    <a:pt x="6439" y="1683"/>
                    <a:pt x="6436" y="1680"/>
                    <a:pt x="6435" y="1677"/>
                  </a:cubicBezTo>
                  <a:cubicBezTo>
                    <a:pt x="6377" y="1586"/>
                    <a:pt x="6318" y="1496"/>
                    <a:pt x="6255" y="1409"/>
                  </a:cubicBezTo>
                  <a:cubicBezTo>
                    <a:pt x="6201" y="1339"/>
                    <a:pt x="6147" y="1271"/>
                    <a:pt x="6093" y="1202"/>
                  </a:cubicBezTo>
                  <a:cubicBezTo>
                    <a:pt x="6047" y="1143"/>
                    <a:pt x="5998" y="1085"/>
                    <a:pt x="5950" y="1029"/>
                  </a:cubicBezTo>
                  <a:cubicBezTo>
                    <a:pt x="5894" y="967"/>
                    <a:pt x="5836" y="909"/>
                    <a:pt x="5776" y="851"/>
                  </a:cubicBezTo>
                  <a:lnTo>
                    <a:pt x="5776" y="851"/>
                  </a:lnTo>
                  <a:cubicBezTo>
                    <a:pt x="5779" y="853"/>
                    <a:pt x="5781" y="856"/>
                    <a:pt x="5785" y="858"/>
                  </a:cubicBezTo>
                  <a:cubicBezTo>
                    <a:pt x="5759" y="833"/>
                    <a:pt x="5733" y="807"/>
                    <a:pt x="5706" y="782"/>
                  </a:cubicBezTo>
                  <a:cubicBezTo>
                    <a:pt x="5677" y="755"/>
                    <a:pt x="5645" y="732"/>
                    <a:pt x="5615" y="710"/>
                  </a:cubicBezTo>
                  <a:cubicBezTo>
                    <a:pt x="5458" y="599"/>
                    <a:pt x="5296" y="491"/>
                    <a:pt x="5131" y="393"/>
                  </a:cubicBezTo>
                  <a:cubicBezTo>
                    <a:pt x="5087" y="368"/>
                    <a:pt x="5042" y="342"/>
                    <a:pt x="4995" y="322"/>
                  </a:cubicBezTo>
                  <a:cubicBezTo>
                    <a:pt x="4948" y="300"/>
                    <a:pt x="4901" y="279"/>
                    <a:pt x="4852" y="259"/>
                  </a:cubicBezTo>
                  <a:cubicBezTo>
                    <a:pt x="4763" y="225"/>
                    <a:pt x="4672" y="194"/>
                    <a:pt x="4582" y="166"/>
                  </a:cubicBezTo>
                  <a:cubicBezTo>
                    <a:pt x="4483" y="135"/>
                    <a:pt x="4382" y="109"/>
                    <a:pt x="4282" y="82"/>
                  </a:cubicBezTo>
                  <a:cubicBezTo>
                    <a:pt x="4241" y="72"/>
                    <a:pt x="4197" y="62"/>
                    <a:pt x="4156" y="52"/>
                  </a:cubicBezTo>
                  <a:cubicBezTo>
                    <a:pt x="4104" y="41"/>
                    <a:pt x="4052" y="33"/>
                    <a:pt x="3999" y="23"/>
                  </a:cubicBezTo>
                  <a:cubicBezTo>
                    <a:pt x="3969" y="20"/>
                    <a:pt x="3939" y="17"/>
                    <a:pt x="3910" y="15"/>
                  </a:cubicBezTo>
                  <a:cubicBezTo>
                    <a:pt x="3875" y="11"/>
                    <a:pt x="3840" y="12"/>
                    <a:pt x="3807" y="10"/>
                  </a:cubicBezTo>
                  <a:cubicBezTo>
                    <a:pt x="3771" y="8"/>
                    <a:pt x="3734" y="7"/>
                    <a:pt x="3698" y="7"/>
                  </a:cubicBezTo>
                  <a:cubicBezTo>
                    <a:pt x="3661" y="7"/>
                    <a:pt x="3625" y="8"/>
                    <a:pt x="3588" y="8"/>
                  </a:cubicBezTo>
                  <a:cubicBezTo>
                    <a:pt x="3519" y="8"/>
                    <a:pt x="3449" y="6"/>
                    <a:pt x="3380" y="3"/>
                  </a:cubicBezTo>
                  <a:cubicBezTo>
                    <a:pt x="3339" y="1"/>
                    <a:pt x="3299" y="0"/>
                    <a:pt x="3258" y="0"/>
                  </a:cubicBezTo>
                  <a:close/>
                </a:path>
              </a:pathLst>
            </a:custGeom>
            <a:solidFill>
              <a:srgbClr val="C97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1796525" y="3968625"/>
              <a:ext cx="25350" cy="29550"/>
            </a:xfrm>
            <a:custGeom>
              <a:avLst/>
              <a:gdLst/>
              <a:ahLst/>
              <a:cxnLst/>
              <a:rect l="l" t="t" r="r" b="b"/>
              <a:pathLst>
                <a:path w="1014" h="1182" extrusionOk="0">
                  <a:moveTo>
                    <a:pt x="803" y="1"/>
                  </a:moveTo>
                  <a:cubicBezTo>
                    <a:pt x="791" y="28"/>
                    <a:pt x="776" y="56"/>
                    <a:pt x="760" y="83"/>
                  </a:cubicBezTo>
                  <a:cubicBezTo>
                    <a:pt x="729" y="135"/>
                    <a:pt x="695" y="183"/>
                    <a:pt x="661" y="233"/>
                  </a:cubicBezTo>
                  <a:cubicBezTo>
                    <a:pt x="591" y="328"/>
                    <a:pt x="519" y="423"/>
                    <a:pt x="451" y="519"/>
                  </a:cubicBezTo>
                  <a:cubicBezTo>
                    <a:pt x="385" y="610"/>
                    <a:pt x="328" y="708"/>
                    <a:pt x="264" y="801"/>
                  </a:cubicBezTo>
                  <a:cubicBezTo>
                    <a:pt x="210" y="880"/>
                    <a:pt x="149" y="952"/>
                    <a:pt x="90" y="1027"/>
                  </a:cubicBezTo>
                  <a:cubicBezTo>
                    <a:pt x="81" y="1039"/>
                    <a:pt x="71" y="1050"/>
                    <a:pt x="65" y="1062"/>
                  </a:cubicBezTo>
                  <a:cubicBezTo>
                    <a:pt x="66" y="1058"/>
                    <a:pt x="69" y="1055"/>
                    <a:pt x="70" y="1052"/>
                  </a:cubicBezTo>
                  <a:lnTo>
                    <a:pt x="70" y="1052"/>
                  </a:lnTo>
                  <a:cubicBezTo>
                    <a:pt x="62" y="1068"/>
                    <a:pt x="50" y="1083"/>
                    <a:pt x="41" y="1100"/>
                  </a:cubicBezTo>
                  <a:cubicBezTo>
                    <a:pt x="37" y="1106"/>
                    <a:pt x="34" y="1114"/>
                    <a:pt x="32" y="1121"/>
                  </a:cubicBezTo>
                  <a:cubicBezTo>
                    <a:pt x="24" y="1137"/>
                    <a:pt x="16" y="1150"/>
                    <a:pt x="6" y="1166"/>
                  </a:cubicBezTo>
                  <a:cubicBezTo>
                    <a:pt x="6" y="1166"/>
                    <a:pt x="6" y="1167"/>
                    <a:pt x="5" y="1167"/>
                  </a:cubicBezTo>
                  <a:cubicBezTo>
                    <a:pt x="3" y="1172"/>
                    <a:pt x="1" y="1176"/>
                    <a:pt x="0" y="1181"/>
                  </a:cubicBezTo>
                  <a:cubicBezTo>
                    <a:pt x="6" y="1174"/>
                    <a:pt x="13" y="1168"/>
                    <a:pt x="18" y="1162"/>
                  </a:cubicBezTo>
                  <a:cubicBezTo>
                    <a:pt x="93" y="1083"/>
                    <a:pt x="171" y="1007"/>
                    <a:pt x="250" y="931"/>
                  </a:cubicBezTo>
                  <a:cubicBezTo>
                    <a:pt x="292" y="890"/>
                    <a:pt x="336" y="848"/>
                    <a:pt x="379" y="807"/>
                  </a:cubicBezTo>
                  <a:cubicBezTo>
                    <a:pt x="421" y="768"/>
                    <a:pt x="465" y="729"/>
                    <a:pt x="506" y="688"/>
                  </a:cubicBezTo>
                  <a:cubicBezTo>
                    <a:pt x="578" y="610"/>
                    <a:pt x="648" y="531"/>
                    <a:pt x="714" y="446"/>
                  </a:cubicBezTo>
                  <a:cubicBezTo>
                    <a:pt x="748" y="405"/>
                    <a:pt x="782" y="364"/>
                    <a:pt x="817" y="321"/>
                  </a:cubicBezTo>
                  <a:cubicBezTo>
                    <a:pt x="849" y="283"/>
                    <a:pt x="879" y="243"/>
                    <a:pt x="911" y="203"/>
                  </a:cubicBezTo>
                  <a:cubicBezTo>
                    <a:pt x="946" y="156"/>
                    <a:pt x="983" y="110"/>
                    <a:pt x="1014" y="62"/>
                  </a:cubicBezTo>
                  <a:lnTo>
                    <a:pt x="956" y="51"/>
                  </a:lnTo>
                  <a:cubicBezTo>
                    <a:pt x="904" y="38"/>
                    <a:pt x="852" y="26"/>
                    <a:pt x="803" y="1"/>
                  </a:cubicBezTo>
                  <a:close/>
                </a:path>
              </a:pathLst>
            </a:custGeom>
            <a:solidFill>
              <a:srgbClr val="C97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1829450" y="3875850"/>
              <a:ext cx="59000" cy="171000"/>
            </a:xfrm>
            <a:custGeom>
              <a:avLst/>
              <a:gdLst/>
              <a:ahLst/>
              <a:cxnLst/>
              <a:rect l="l" t="t" r="r" b="b"/>
              <a:pathLst>
                <a:path w="2360" h="6840" extrusionOk="0">
                  <a:moveTo>
                    <a:pt x="1317" y="0"/>
                  </a:moveTo>
                  <a:lnTo>
                    <a:pt x="1317" y="0"/>
                  </a:lnTo>
                  <a:cubicBezTo>
                    <a:pt x="1321" y="33"/>
                    <a:pt x="1325" y="68"/>
                    <a:pt x="1327" y="102"/>
                  </a:cubicBezTo>
                  <a:cubicBezTo>
                    <a:pt x="1336" y="197"/>
                    <a:pt x="1337" y="293"/>
                    <a:pt x="1338" y="387"/>
                  </a:cubicBezTo>
                  <a:cubicBezTo>
                    <a:pt x="1338" y="473"/>
                    <a:pt x="1338" y="560"/>
                    <a:pt x="1332" y="646"/>
                  </a:cubicBezTo>
                  <a:cubicBezTo>
                    <a:pt x="1320" y="786"/>
                    <a:pt x="1304" y="924"/>
                    <a:pt x="1279" y="1060"/>
                  </a:cubicBezTo>
                  <a:cubicBezTo>
                    <a:pt x="1254" y="1196"/>
                    <a:pt x="1225" y="1330"/>
                    <a:pt x="1183" y="1462"/>
                  </a:cubicBezTo>
                  <a:cubicBezTo>
                    <a:pt x="1145" y="1576"/>
                    <a:pt x="1108" y="1690"/>
                    <a:pt x="1057" y="1798"/>
                  </a:cubicBezTo>
                  <a:cubicBezTo>
                    <a:pt x="1029" y="1853"/>
                    <a:pt x="993" y="1899"/>
                    <a:pt x="964" y="1951"/>
                  </a:cubicBezTo>
                  <a:cubicBezTo>
                    <a:pt x="956" y="1963"/>
                    <a:pt x="948" y="1978"/>
                    <a:pt x="938" y="1990"/>
                  </a:cubicBezTo>
                  <a:cubicBezTo>
                    <a:pt x="950" y="2036"/>
                    <a:pt x="957" y="2083"/>
                    <a:pt x="964" y="2129"/>
                  </a:cubicBezTo>
                  <a:cubicBezTo>
                    <a:pt x="970" y="2191"/>
                    <a:pt x="977" y="2252"/>
                    <a:pt x="977" y="2314"/>
                  </a:cubicBezTo>
                  <a:cubicBezTo>
                    <a:pt x="977" y="2372"/>
                    <a:pt x="974" y="2431"/>
                    <a:pt x="971" y="2489"/>
                  </a:cubicBezTo>
                  <a:cubicBezTo>
                    <a:pt x="965" y="2598"/>
                    <a:pt x="943" y="2705"/>
                    <a:pt x="917" y="2811"/>
                  </a:cubicBezTo>
                  <a:cubicBezTo>
                    <a:pt x="894" y="2906"/>
                    <a:pt x="857" y="2995"/>
                    <a:pt x="816" y="3083"/>
                  </a:cubicBezTo>
                  <a:cubicBezTo>
                    <a:pt x="755" y="3211"/>
                    <a:pt x="675" y="3329"/>
                    <a:pt x="577" y="3430"/>
                  </a:cubicBezTo>
                  <a:cubicBezTo>
                    <a:pt x="536" y="3474"/>
                    <a:pt x="490" y="3515"/>
                    <a:pt x="441" y="3551"/>
                  </a:cubicBezTo>
                  <a:cubicBezTo>
                    <a:pt x="397" y="3583"/>
                    <a:pt x="351" y="3608"/>
                    <a:pt x="303" y="3633"/>
                  </a:cubicBezTo>
                  <a:cubicBezTo>
                    <a:pt x="231" y="3669"/>
                    <a:pt x="156" y="3702"/>
                    <a:pt x="79" y="3731"/>
                  </a:cubicBezTo>
                  <a:cubicBezTo>
                    <a:pt x="92" y="3758"/>
                    <a:pt x="100" y="3786"/>
                    <a:pt x="109" y="3816"/>
                  </a:cubicBezTo>
                  <a:cubicBezTo>
                    <a:pt x="136" y="3902"/>
                    <a:pt x="151" y="3991"/>
                    <a:pt x="162" y="4080"/>
                  </a:cubicBezTo>
                  <a:cubicBezTo>
                    <a:pt x="174" y="4172"/>
                    <a:pt x="186" y="4265"/>
                    <a:pt x="183" y="4358"/>
                  </a:cubicBezTo>
                  <a:cubicBezTo>
                    <a:pt x="181" y="4446"/>
                    <a:pt x="170" y="4534"/>
                    <a:pt x="165" y="4622"/>
                  </a:cubicBezTo>
                  <a:cubicBezTo>
                    <a:pt x="160" y="4715"/>
                    <a:pt x="157" y="4808"/>
                    <a:pt x="152" y="4899"/>
                  </a:cubicBezTo>
                  <a:cubicBezTo>
                    <a:pt x="146" y="4992"/>
                    <a:pt x="136" y="5084"/>
                    <a:pt x="121" y="5176"/>
                  </a:cubicBezTo>
                  <a:cubicBezTo>
                    <a:pt x="92" y="5360"/>
                    <a:pt x="62" y="5543"/>
                    <a:pt x="35" y="5728"/>
                  </a:cubicBezTo>
                  <a:cubicBezTo>
                    <a:pt x="27" y="5782"/>
                    <a:pt x="21" y="5834"/>
                    <a:pt x="12" y="5889"/>
                  </a:cubicBezTo>
                  <a:lnTo>
                    <a:pt x="12" y="5891"/>
                  </a:lnTo>
                  <a:lnTo>
                    <a:pt x="12" y="5895"/>
                  </a:lnTo>
                  <a:cubicBezTo>
                    <a:pt x="5" y="5979"/>
                    <a:pt x="1" y="6063"/>
                    <a:pt x="2" y="6147"/>
                  </a:cubicBezTo>
                  <a:cubicBezTo>
                    <a:pt x="4" y="6204"/>
                    <a:pt x="6" y="6257"/>
                    <a:pt x="12" y="6313"/>
                  </a:cubicBezTo>
                  <a:cubicBezTo>
                    <a:pt x="21" y="6359"/>
                    <a:pt x="30" y="6402"/>
                    <a:pt x="40" y="6447"/>
                  </a:cubicBezTo>
                  <a:cubicBezTo>
                    <a:pt x="47" y="6473"/>
                    <a:pt x="56" y="6499"/>
                    <a:pt x="66" y="6524"/>
                  </a:cubicBezTo>
                  <a:lnTo>
                    <a:pt x="66" y="6525"/>
                  </a:lnTo>
                  <a:cubicBezTo>
                    <a:pt x="67" y="6525"/>
                    <a:pt x="67" y="6525"/>
                    <a:pt x="67" y="6526"/>
                  </a:cubicBezTo>
                  <a:cubicBezTo>
                    <a:pt x="67" y="6528"/>
                    <a:pt x="67" y="6528"/>
                    <a:pt x="68" y="6529"/>
                  </a:cubicBezTo>
                  <a:cubicBezTo>
                    <a:pt x="75" y="6545"/>
                    <a:pt x="85" y="6562"/>
                    <a:pt x="94" y="6579"/>
                  </a:cubicBezTo>
                  <a:cubicBezTo>
                    <a:pt x="106" y="6600"/>
                    <a:pt x="120" y="6619"/>
                    <a:pt x="134" y="6637"/>
                  </a:cubicBezTo>
                  <a:cubicBezTo>
                    <a:pt x="148" y="6653"/>
                    <a:pt x="161" y="6668"/>
                    <a:pt x="175" y="6683"/>
                  </a:cubicBezTo>
                  <a:cubicBezTo>
                    <a:pt x="192" y="6699"/>
                    <a:pt x="209" y="6714"/>
                    <a:pt x="229" y="6729"/>
                  </a:cubicBezTo>
                  <a:cubicBezTo>
                    <a:pt x="242" y="6739"/>
                    <a:pt x="255" y="6747"/>
                    <a:pt x="268" y="6756"/>
                  </a:cubicBezTo>
                  <a:cubicBezTo>
                    <a:pt x="281" y="6762"/>
                    <a:pt x="294" y="6768"/>
                    <a:pt x="307" y="6776"/>
                  </a:cubicBezTo>
                  <a:cubicBezTo>
                    <a:pt x="313" y="6777"/>
                    <a:pt x="318" y="6779"/>
                    <a:pt x="325" y="6781"/>
                  </a:cubicBezTo>
                  <a:cubicBezTo>
                    <a:pt x="332" y="6782"/>
                    <a:pt x="341" y="6783"/>
                    <a:pt x="348" y="6786"/>
                  </a:cubicBezTo>
                  <a:cubicBezTo>
                    <a:pt x="353" y="6786"/>
                    <a:pt x="358" y="6786"/>
                    <a:pt x="363" y="6787"/>
                  </a:cubicBezTo>
                  <a:cubicBezTo>
                    <a:pt x="368" y="6787"/>
                    <a:pt x="374" y="6786"/>
                    <a:pt x="379" y="6786"/>
                  </a:cubicBezTo>
                  <a:cubicBezTo>
                    <a:pt x="383" y="6784"/>
                    <a:pt x="388" y="6783"/>
                    <a:pt x="393" y="6782"/>
                  </a:cubicBezTo>
                  <a:cubicBezTo>
                    <a:pt x="397" y="6781"/>
                    <a:pt x="402" y="6778"/>
                    <a:pt x="404" y="6776"/>
                  </a:cubicBezTo>
                  <a:cubicBezTo>
                    <a:pt x="408" y="6773"/>
                    <a:pt x="410" y="6771"/>
                    <a:pt x="414" y="6768"/>
                  </a:cubicBezTo>
                  <a:cubicBezTo>
                    <a:pt x="418" y="6765"/>
                    <a:pt x="421" y="6761"/>
                    <a:pt x="424" y="6756"/>
                  </a:cubicBezTo>
                  <a:cubicBezTo>
                    <a:pt x="425" y="6753"/>
                    <a:pt x="426" y="6752"/>
                    <a:pt x="428" y="6750"/>
                  </a:cubicBezTo>
                  <a:cubicBezTo>
                    <a:pt x="431" y="6742"/>
                    <a:pt x="434" y="6736"/>
                    <a:pt x="436" y="6730"/>
                  </a:cubicBezTo>
                  <a:cubicBezTo>
                    <a:pt x="436" y="6729"/>
                    <a:pt x="439" y="6729"/>
                    <a:pt x="439" y="6727"/>
                  </a:cubicBezTo>
                  <a:lnTo>
                    <a:pt x="439" y="6726"/>
                  </a:lnTo>
                  <a:cubicBezTo>
                    <a:pt x="445" y="6712"/>
                    <a:pt x="449" y="6697"/>
                    <a:pt x="452" y="6684"/>
                  </a:cubicBezTo>
                  <a:lnTo>
                    <a:pt x="452" y="6683"/>
                  </a:lnTo>
                  <a:cubicBezTo>
                    <a:pt x="456" y="6665"/>
                    <a:pt x="460" y="6649"/>
                    <a:pt x="461" y="6632"/>
                  </a:cubicBezTo>
                  <a:cubicBezTo>
                    <a:pt x="462" y="6617"/>
                    <a:pt x="464" y="6601"/>
                    <a:pt x="464" y="6587"/>
                  </a:cubicBezTo>
                  <a:cubicBezTo>
                    <a:pt x="464" y="6560"/>
                    <a:pt x="461" y="6534"/>
                    <a:pt x="459" y="6505"/>
                  </a:cubicBezTo>
                  <a:cubicBezTo>
                    <a:pt x="457" y="6504"/>
                    <a:pt x="459" y="6503"/>
                    <a:pt x="457" y="6503"/>
                  </a:cubicBezTo>
                  <a:cubicBezTo>
                    <a:pt x="446" y="6463"/>
                    <a:pt x="436" y="6425"/>
                    <a:pt x="431" y="6384"/>
                  </a:cubicBezTo>
                  <a:cubicBezTo>
                    <a:pt x="425" y="6359"/>
                    <a:pt x="419" y="6334"/>
                    <a:pt x="413" y="6308"/>
                  </a:cubicBezTo>
                  <a:lnTo>
                    <a:pt x="413" y="6305"/>
                  </a:lnTo>
                  <a:cubicBezTo>
                    <a:pt x="411" y="6296"/>
                    <a:pt x="411" y="6283"/>
                    <a:pt x="411" y="6273"/>
                  </a:cubicBezTo>
                  <a:lnTo>
                    <a:pt x="411" y="6272"/>
                  </a:lnTo>
                  <a:lnTo>
                    <a:pt x="411" y="6255"/>
                  </a:lnTo>
                  <a:lnTo>
                    <a:pt x="411" y="6252"/>
                  </a:lnTo>
                  <a:lnTo>
                    <a:pt x="411" y="6237"/>
                  </a:lnTo>
                  <a:lnTo>
                    <a:pt x="411" y="6231"/>
                  </a:lnTo>
                  <a:lnTo>
                    <a:pt x="411" y="6228"/>
                  </a:lnTo>
                  <a:lnTo>
                    <a:pt x="411" y="6220"/>
                  </a:lnTo>
                  <a:lnTo>
                    <a:pt x="411" y="6200"/>
                  </a:lnTo>
                  <a:lnTo>
                    <a:pt x="411" y="6188"/>
                  </a:lnTo>
                  <a:cubicBezTo>
                    <a:pt x="416" y="6128"/>
                    <a:pt x="428" y="6070"/>
                    <a:pt x="445" y="6013"/>
                  </a:cubicBezTo>
                  <a:cubicBezTo>
                    <a:pt x="446" y="6013"/>
                    <a:pt x="446" y="6013"/>
                    <a:pt x="446" y="6011"/>
                  </a:cubicBezTo>
                  <a:cubicBezTo>
                    <a:pt x="447" y="6006"/>
                    <a:pt x="450" y="6003"/>
                    <a:pt x="451" y="5997"/>
                  </a:cubicBezTo>
                  <a:cubicBezTo>
                    <a:pt x="476" y="5931"/>
                    <a:pt x="503" y="5866"/>
                    <a:pt x="539" y="5806"/>
                  </a:cubicBezTo>
                  <a:cubicBezTo>
                    <a:pt x="540" y="5804"/>
                    <a:pt x="540" y="5803"/>
                    <a:pt x="542" y="5802"/>
                  </a:cubicBezTo>
                  <a:lnTo>
                    <a:pt x="542" y="5801"/>
                  </a:lnTo>
                  <a:cubicBezTo>
                    <a:pt x="544" y="5797"/>
                    <a:pt x="548" y="5792"/>
                    <a:pt x="552" y="5788"/>
                  </a:cubicBezTo>
                  <a:cubicBezTo>
                    <a:pt x="559" y="5777"/>
                    <a:pt x="570" y="5767"/>
                    <a:pt x="578" y="5757"/>
                  </a:cubicBezTo>
                  <a:lnTo>
                    <a:pt x="580" y="5755"/>
                  </a:lnTo>
                  <a:lnTo>
                    <a:pt x="581" y="5753"/>
                  </a:lnTo>
                  <a:cubicBezTo>
                    <a:pt x="581" y="5756"/>
                    <a:pt x="583" y="5758"/>
                    <a:pt x="583" y="5760"/>
                  </a:cubicBezTo>
                  <a:cubicBezTo>
                    <a:pt x="584" y="5806"/>
                    <a:pt x="580" y="5851"/>
                    <a:pt x="579" y="5897"/>
                  </a:cubicBezTo>
                  <a:cubicBezTo>
                    <a:pt x="578" y="5943"/>
                    <a:pt x="578" y="5988"/>
                    <a:pt x="579" y="6034"/>
                  </a:cubicBezTo>
                  <a:cubicBezTo>
                    <a:pt x="578" y="6035"/>
                    <a:pt x="579" y="6035"/>
                    <a:pt x="579" y="6035"/>
                  </a:cubicBezTo>
                  <a:cubicBezTo>
                    <a:pt x="584" y="6140"/>
                    <a:pt x="595" y="6247"/>
                    <a:pt x="609" y="6354"/>
                  </a:cubicBezTo>
                  <a:cubicBezTo>
                    <a:pt x="616" y="6385"/>
                    <a:pt x="625" y="6415"/>
                    <a:pt x="632" y="6447"/>
                  </a:cubicBezTo>
                  <a:cubicBezTo>
                    <a:pt x="635" y="6457"/>
                    <a:pt x="636" y="6465"/>
                    <a:pt x="637" y="6474"/>
                  </a:cubicBezTo>
                  <a:cubicBezTo>
                    <a:pt x="656" y="6534"/>
                    <a:pt x="676" y="6593"/>
                    <a:pt x="699" y="6651"/>
                  </a:cubicBezTo>
                  <a:cubicBezTo>
                    <a:pt x="705" y="6663"/>
                    <a:pt x="710" y="6674"/>
                    <a:pt x="717" y="6685"/>
                  </a:cubicBezTo>
                  <a:cubicBezTo>
                    <a:pt x="722" y="6695"/>
                    <a:pt x="730" y="6705"/>
                    <a:pt x="736" y="6715"/>
                  </a:cubicBezTo>
                  <a:cubicBezTo>
                    <a:pt x="741" y="6721"/>
                    <a:pt x="746" y="6726"/>
                    <a:pt x="750" y="6731"/>
                  </a:cubicBezTo>
                  <a:cubicBezTo>
                    <a:pt x="770" y="6749"/>
                    <a:pt x="789" y="6766"/>
                    <a:pt x="811" y="6783"/>
                  </a:cubicBezTo>
                  <a:cubicBezTo>
                    <a:pt x="828" y="6795"/>
                    <a:pt x="846" y="6809"/>
                    <a:pt x="863" y="6819"/>
                  </a:cubicBezTo>
                  <a:cubicBezTo>
                    <a:pt x="872" y="6825"/>
                    <a:pt x="882" y="6829"/>
                    <a:pt x="891" y="6834"/>
                  </a:cubicBezTo>
                  <a:lnTo>
                    <a:pt x="906" y="6838"/>
                  </a:lnTo>
                  <a:cubicBezTo>
                    <a:pt x="911" y="6838"/>
                    <a:pt x="918" y="6838"/>
                    <a:pt x="924" y="6840"/>
                  </a:cubicBezTo>
                  <a:cubicBezTo>
                    <a:pt x="929" y="6840"/>
                    <a:pt x="935" y="6838"/>
                    <a:pt x="940" y="6838"/>
                  </a:cubicBezTo>
                  <a:cubicBezTo>
                    <a:pt x="946" y="6835"/>
                    <a:pt x="952" y="6834"/>
                    <a:pt x="961" y="6831"/>
                  </a:cubicBezTo>
                  <a:cubicBezTo>
                    <a:pt x="965" y="6830"/>
                    <a:pt x="968" y="6828"/>
                    <a:pt x="972" y="6825"/>
                  </a:cubicBezTo>
                  <a:cubicBezTo>
                    <a:pt x="975" y="6824"/>
                    <a:pt x="977" y="6821"/>
                    <a:pt x="981" y="6820"/>
                  </a:cubicBezTo>
                  <a:lnTo>
                    <a:pt x="987" y="6815"/>
                  </a:lnTo>
                  <a:cubicBezTo>
                    <a:pt x="991" y="6811"/>
                    <a:pt x="994" y="6805"/>
                    <a:pt x="998" y="6802"/>
                  </a:cubicBezTo>
                  <a:cubicBezTo>
                    <a:pt x="1003" y="6794"/>
                    <a:pt x="1008" y="6787"/>
                    <a:pt x="1013" y="6778"/>
                  </a:cubicBezTo>
                  <a:lnTo>
                    <a:pt x="1014" y="6778"/>
                  </a:lnTo>
                  <a:cubicBezTo>
                    <a:pt x="1016" y="6777"/>
                    <a:pt x="1016" y="6774"/>
                    <a:pt x="1016" y="6774"/>
                  </a:cubicBezTo>
                  <a:cubicBezTo>
                    <a:pt x="1022" y="6763"/>
                    <a:pt x="1028" y="6752"/>
                    <a:pt x="1033" y="6740"/>
                  </a:cubicBezTo>
                  <a:cubicBezTo>
                    <a:pt x="1038" y="6728"/>
                    <a:pt x="1042" y="6717"/>
                    <a:pt x="1045" y="6704"/>
                  </a:cubicBezTo>
                  <a:cubicBezTo>
                    <a:pt x="1045" y="6702"/>
                    <a:pt x="1045" y="6702"/>
                    <a:pt x="1047" y="6702"/>
                  </a:cubicBezTo>
                  <a:lnTo>
                    <a:pt x="1047" y="6701"/>
                  </a:lnTo>
                  <a:cubicBezTo>
                    <a:pt x="1048" y="6699"/>
                    <a:pt x="1048" y="6697"/>
                    <a:pt x="1048" y="6695"/>
                  </a:cubicBezTo>
                  <a:lnTo>
                    <a:pt x="1048" y="6694"/>
                  </a:lnTo>
                  <a:lnTo>
                    <a:pt x="1048" y="6692"/>
                  </a:lnTo>
                  <a:cubicBezTo>
                    <a:pt x="1049" y="6684"/>
                    <a:pt x="1051" y="6675"/>
                    <a:pt x="1051" y="6666"/>
                  </a:cubicBezTo>
                  <a:cubicBezTo>
                    <a:pt x="1053" y="6659"/>
                    <a:pt x="1054" y="6651"/>
                    <a:pt x="1054" y="6642"/>
                  </a:cubicBezTo>
                  <a:cubicBezTo>
                    <a:pt x="1056" y="6578"/>
                    <a:pt x="1040" y="6514"/>
                    <a:pt x="1033" y="6449"/>
                  </a:cubicBezTo>
                  <a:cubicBezTo>
                    <a:pt x="1028" y="6406"/>
                    <a:pt x="1030" y="6361"/>
                    <a:pt x="1032" y="6317"/>
                  </a:cubicBezTo>
                  <a:cubicBezTo>
                    <a:pt x="1033" y="6286"/>
                    <a:pt x="1034" y="6255"/>
                    <a:pt x="1038" y="6224"/>
                  </a:cubicBezTo>
                  <a:cubicBezTo>
                    <a:pt x="1045" y="6186"/>
                    <a:pt x="1060" y="6149"/>
                    <a:pt x="1071" y="6113"/>
                  </a:cubicBezTo>
                  <a:cubicBezTo>
                    <a:pt x="1079" y="6090"/>
                    <a:pt x="1087" y="6068"/>
                    <a:pt x="1097" y="6046"/>
                  </a:cubicBezTo>
                  <a:cubicBezTo>
                    <a:pt x="1116" y="6015"/>
                    <a:pt x="1137" y="5987"/>
                    <a:pt x="1159" y="5958"/>
                  </a:cubicBezTo>
                  <a:cubicBezTo>
                    <a:pt x="1159" y="5957"/>
                    <a:pt x="1159" y="5957"/>
                    <a:pt x="1161" y="5957"/>
                  </a:cubicBezTo>
                  <a:cubicBezTo>
                    <a:pt x="1162" y="5957"/>
                    <a:pt x="1162" y="5956"/>
                    <a:pt x="1162" y="5956"/>
                  </a:cubicBezTo>
                  <a:cubicBezTo>
                    <a:pt x="1163" y="5956"/>
                    <a:pt x="1163" y="5956"/>
                    <a:pt x="1163" y="5954"/>
                  </a:cubicBezTo>
                  <a:lnTo>
                    <a:pt x="1164" y="5954"/>
                  </a:lnTo>
                  <a:lnTo>
                    <a:pt x="1164" y="5953"/>
                  </a:lnTo>
                  <a:cubicBezTo>
                    <a:pt x="1166" y="5952"/>
                    <a:pt x="1167" y="5949"/>
                    <a:pt x="1168" y="5948"/>
                  </a:cubicBezTo>
                  <a:lnTo>
                    <a:pt x="1169" y="5947"/>
                  </a:lnTo>
                  <a:cubicBezTo>
                    <a:pt x="1171" y="5947"/>
                    <a:pt x="1171" y="5946"/>
                    <a:pt x="1171" y="5946"/>
                  </a:cubicBezTo>
                  <a:cubicBezTo>
                    <a:pt x="1172" y="5944"/>
                    <a:pt x="1173" y="5942"/>
                    <a:pt x="1174" y="5941"/>
                  </a:cubicBezTo>
                  <a:cubicBezTo>
                    <a:pt x="1178" y="5937"/>
                    <a:pt x="1183" y="5932"/>
                    <a:pt x="1185" y="5928"/>
                  </a:cubicBezTo>
                  <a:cubicBezTo>
                    <a:pt x="1187" y="5938"/>
                    <a:pt x="1188" y="5946"/>
                    <a:pt x="1188" y="5953"/>
                  </a:cubicBezTo>
                  <a:cubicBezTo>
                    <a:pt x="1189" y="5979"/>
                    <a:pt x="1184" y="6006"/>
                    <a:pt x="1182" y="6034"/>
                  </a:cubicBezTo>
                  <a:cubicBezTo>
                    <a:pt x="1176" y="6086"/>
                    <a:pt x="1173" y="6138"/>
                    <a:pt x="1173" y="6189"/>
                  </a:cubicBezTo>
                  <a:cubicBezTo>
                    <a:pt x="1174" y="6231"/>
                    <a:pt x="1178" y="6272"/>
                    <a:pt x="1184" y="6312"/>
                  </a:cubicBezTo>
                  <a:cubicBezTo>
                    <a:pt x="1195" y="6385"/>
                    <a:pt x="1215" y="6459"/>
                    <a:pt x="1223" y="6534"/>
                  </a:cubicBezTo>
                  <a:cubicBezTo>
                    <a:pt x="1223" y="6537"/>
                    <a:pt x="1224" y="6541"/>
                    <a:pt x="1224" y="6546"/>
                  </a:cubicBezTo>
                  <a:cubicBezTo>
                    <a:pt x="1230" y="6562"/>
                    <a:pt x="1235" y="6577"/>
                    <a:pt x="1241" y="6593"/>
                  </a:cubicBezTo>
                  <a:cubicBezTo>
                    <a:pt x="1249" y="6608"/>
                    <a:pt x="1256" y="6624"/>
                    <a:pt x="1264" y="6638"/>
                  </a:cubicBezTo>
                  <a:cubicBezTo>
                    <a:pt x="1269" y="6644"/>
                    <a:pt x="1274" y="6653"/>
                    <a:pt x="1278" y="6660"/>
                  </a:cubicBezTo>
                  <a:cubicBezTo>
                    <a:pt x="1291" y="6675"/>
                    <a:pt x="1303" y="6690"/>
                    <a:pt x="1318" y="6704"/>
                  </a:cubicBezTo>
                  <a:cubicBezTo>
                    <a:pt x="1337" y="6722"/>
                    <a:pt x="1358" y="6738"/>
                    <a:pt x="1379" y="6756"/>
                  </a:cubicBezTo>
                  <a:cubicBezTo>
                    <a:pt x="1390" y="6763"/>
                    <a:pt x="1401" y="6769"/>
                    <a:pt x="1414" y="6777"/>
                  </a:cubicBezTo>
                  <a:cubicBezTo>
                    <a:pt x="1419" y="6779"/>
                    <a:pt x="1424" y="6782"/>
                    <a:pt x="1427" y="6784"/>
                  </a:cubicBezTo>
                  <a:lnTo>
                    <a:pt x="1440" y="6788"/>
                  </a:lnTo>
                  <a:cubicBezTo>
                    <a:pt x="1443" y="6789"/>
                    <a:pt x="1447" y="6789"/>
                    <a:pt x="1451" y="6789"/>
                  </a:cubicBezTo>
                  <a:cubicBezTo>
                    <a:pt x="1456" y="6789"/>
                    <a:pt x="1462" y="6788"/>
                    <a:pt x="1467" y="6788"/>
                  </a:cubicBezTo>
                  <a:cubicBezTo>
                    <a:pt x="1474" y="6787"/>
                    <a:pt x="1481" y="6784"/>
                    <a:pt x="1487" y="6783"/>
                  </a:cubicBezTo>
                  <a:cubicBezTo>
                    <a:pt x="1493" y="6780"/>
                    <a:pt x="1498" y="6778"/>
                    <a:pt x="1505" y="6774"/>
                  </a:cubicBezTo>
                  <a:cubicBezTo>
                    <a:pt x="1510" y="6772"/>
                    <a:pt x="1515" y="6768"/>
                    <a:pt x="1520" y="6764"/>
                  </a:cubicBezTo>
                  <a:cubicBezTo>
                    <a:pt x="1523" y="6763"/>
                    <a:pt x="1525" y="6761"/>
                    <a:pt x="1528" y="6758"/>
                  </a:cubicBezTo>
                  <a:cubicBezTo>
                    <a:pt x="1532" y="6754"/>
                    <a:pt x="1536" y="6749"/>
                    <a:pt x="1540" y="6746"/>
                  </a:cubicBezTo>
                  <a:lnTo>
                    <a:pt x="1548" y="6733"/>
                  </a:lnTo>
                  <a:cubicBezTo>
                    <a:pt x="1553" y="6725"/>
                    <a:pt x="1556" y="6716"/>
                    <a:pt x="1560" y="6706"/>
                  </a:cubicBezTo>
                  <a:cubicBezTo>
                    <a:pt x="1560" y="6705"/>
                    <a:pt x="1561" y="6705"/>
                    <a:pt x="1561" y="6704"/>
                  </a:cubicBezTo>
                  <a:lnTo>
                    <a:pt x="1561" y="6702"/>
                  </a:lnTo>
                  <a:cubicBezTo>
                    <a:pt x="1570" y="6684"/>
                    <a:pt x="1575" y="6664"/>
                    <a:pt x="1580" y="6644"/>
                  </a:cubicBezTo>
                  <a:cubicBezTo>
                    <a:pt x="1584" y="6625"/>
                    <a:pt x="1587" y="6606"/>
                    <a:pt x="1590" y="6587"/>
                  </a:cubicBezTo>
                  <a:cubicBezTo>
                    <a:pt x="1591" y="6565"/>
                    <a:pt x="1592" y="6544"/>
                    <a:pt x="1594" y="6522"/>
                  </a:cubicBezTo>
                  <a:lnTo>
                    <a:pt x="1594" y="6520"/>
                  </a:lnTo>
                  <a:lnTo>
                    <a:pt x="1594" y="6516"/>
                  </a:lnTo>
                  <a:cubicBezTo>
                    <a:pt x="1592" y="6460"/>
                    <a:pt x="1589" y="6405"/>
                    <a:pt x="1587" y="6348"/>
                  </a:cubicBezTo>
                  <a:cubicBezTo>
                    <a:pt x="1586" y="6292"/>
                    <a:pt x="1586" y="6235"/>
                    <a:pt x="1585" y="6178"/>
                  </a:cubicBezTo>
                  <a:cubicBezTo>
                    <a:pt x="1580" y="6090"/>
                    <a:pt x="1570" y="5999"/>
                    <a:pt x="1563" y="5912"/>
                  </a:cubicBezTo>
                  <a:cubicBezTo>
                    <a:pt x="1555" y="5823"/>
                    <a:pt x="1555" y="5734"/>
                    <a:pt x="1561" y="5644"/>
                  </a:cubicBezTo>
                  <a:cubicBezTo>
                    <a:pt x="1567" y="5556"/>
                    <a:pt x="1575" y="5467"/>
                    <a:pt x="1586" y="5379"/>
                  </a:cubicBezTo>
                  <a:cubicBezTo>
                    <a:pt x="1600" y="5285"/>
                    <a:pt x="1615" y="5190"/>
                    <a:pt x="1630" y="5096"/>
                  </a:cubicBezTo>
                  <a:cubicBezTo>
                    <a:pt x="1646" y="5013"/>
                    <a:pt x="1659" y="4929"/>
                    <a:pt x="1677" y="4847"/>
                  </a:cubicBezTo>
                  <a:cubicBezTo>
                    <a:pt x="1696" y="4747"/>
                    <a:pt x="1720" y="4649"/>
                    <a:pt x="1746" y="4551"/>
                  </a:cubicBezTo>
                  <a:cubicBezTo>
                    <a:pt x="1794" y="4374"/>
                    <a:pt x="1859" y="4202"/>
                    <a:pt x="1917" y="4028"/>
                  </a:cubicBezTo>
                  <a:cubicBezTo>
                    <a:pt x="1958" y="3914"/>
                    <a:pt x="1998" y="3799"/>
                    <a:pt x="2035" y="3684"/>
                  </a:cubicBezTo>
                  <a:cubicBezTo>
                    <a:pt x="2070" y="3578"/>
                    <a:pt x="2100" y="3470"/>
                    <a:pt x="2127" y="3362"/>
                  </a:cubicBezTo>
                  <a:cubicBezTo>
                    <a:pt x="2172" y="3173"/>
                    <a:pt x="2210" y="2985"/>
                    <a:pt x="2247" y="2794"/>
                  </a:cubicBezTo>
                  <a:cubicBezTo>
                    <a:pt x="2282" y="2607"/>
                    <a:pt x="2306" y="2418"/>
                    <a:pt x="2328" y="2229"/>
                  </a:cubicBezTo>
                  <a:cubicBezTo>
                    <a:pt x="2335" y="2161"/>
                    <a:pt x="2343" y="2094"/>
                    <a:pt x="2349" y="2026"/>
                  </a:cubicBezTo>
                  <a:cubicBezTo>
                    <a:pt x="2355" y="1962"/>
                    <a:pt x="2359" y="1896"/>
                    <a:pt x="2359" y="1831"/>
                  </a:cubicBezTo>
                  <a:cubicBezTo>
                    <a:pt x="2354" y="1827"/>
                    <a:pt x="2353" y="1812"/>
                    <a:pt x="2353" y="1797"/>
                  </a:cubicBezTo>
                  <a:cubicBezTo>
                    <a:pt x="2352" y="1781"/>
                    <a:pt x="2353" y="1763"/>
                    <a:pt x="2352" y="1747"/>
                  </a:cubicBezTo>
                  <a:lnTo>
                    <a:pt x="2352" y="1746"/>
                  </a:lnTo>
                  <a:cubicBezTo>
                    <a:pt x="2345" y="1628"/>
                    <a:pt x="2334" y="1512"/>
                    <a:pt x="2318" y="1397"/>
                  </a:cubicBezTo>
                  <a:cubicBezTo>
                    <a:pt x="2314" y="1376"/>
                    <a:pt x="2311" y="1354"/>
                    <a:pt x="2306" y="1333"/>
                  </a:cubicBezTo>
                  <a:cubicBezTo>
                    <a:pt x="2302" y="1312"/>
                    <a:pt x="2296" y="1291"/>
                    <a:pt x="2291" y="1271"/>
                  </a:cubicBezTo>
                  <a:cubicBezTo>
                    <a:pt x="2251" y="1134"/>
                    <a:pt x="2210" y="997"/>
                    <a:pt x="2159" y="864"/>
                  </a:cubicBezTo>
                  <a:cubicBezTo>
                    <a:pt x="2145" y="833"/>
                    <a:pt x="2131" y="803"/>
                    <a:pt x="2116" y="772"/>
                  </a:cubicBezTo>
                  <a:cubicBezTo>
                    <a:pt x="2100" y="745"/>
                    <a:pt x="2085" y="718"/>
                    <a:pt x="2069" y="690"/>
                  </a:cubicBezTo>
                  <a:cubicBezTo>
                    <a:pt x="2035" y="638"/>
                    <a:pt x="1999" y="589"/>
                    <a:pt x="1961" y="539"/>
                  </a:cubicBezTo>
                  <a:cubicBezTo>
                    <a:pt x="1885" y="450"/>
                    <a:pt x="1807" y="364"/>
                    <a:pt x="1725" y="282"/>
                  </a:cubicBezTo>
                  <a:cubicBezTo>
                    <a:pt x="1700" y="259"/>
                    <a:pt x="1674" y="238"/>
                    <a:pt x="1647" y="215"/>
                  </a:cubicBezTo>
                  <a:cubicBezTo>
                    <a:pt x="1560" y="153"/>
                    <a:pt x="1475" y="93"/>
                    <a:pt x="1384" y="38"/>
                  </a:cubicBezTo>
                  <a:cubicBezTo>
                    <a:pt x="1383" y="38"/>
                    <a:pt x="1380" y="37"/>
                    <a:pt x="1379" y="37"/>
                  </a:cubicBezTo>
                  <a:cubicBezTo>
                    <a:pt x="1358" y="24"/>
                    <a:pt x="1337" y="13"/>
                    <a:pt x="1317" y="0"/>
                  </a:cubicBezTo>
                  <a:close/>
                </a:path>
              </a:pathLst>
            </a:custGeom>
            <a:solidFill>
              <a:srgbClr val="C97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1809225" y="3967175"/>
              <a:ext cx="13600" cy="12650"/>
            </a:xfrm>
            <a:custGeom>
              <a:avLst/>
              <a:gdLst/>
              <a:ahLst/>
              <a:cxnLst/>
              <a:rect l="l" t="t" r="r" b="b"/>
              <a:pathLst>
                <a:path w="544" h="506" extrusionOk="0">
                  <a:moveTo>
                    <a:pt x="445" y="1"/>
                  </a:moveTo>
                  <a:cubicBezTo>
                    <a:pt x="425" y="1"/>
                    <a:pt x="407" y="7"/>
                    <a:pt x="392" y="19"/>
                  </a:cubicBezTo>
                  <a:lnTo>
                    <a:pt x="385" y="28"/>
                  </a:lnTo>
                  <a:cubicBezTo>
                    <a:pt x="382" y="27"/>
                    <a:pt x="381" y="24"/>
                    <a:pt x="378" y="23"/>
                  </a:cubicBezTo>
                  <a:cubicBezTo>
                    <a:pt x="368" y="21"/>
                    <a:pt x="356" y="19"/>
                    <a:pt x="345" y="19"/>
                  </a:cubicBezTo>
                  <a:cubicBezTo>
                    <a:pt x="335" y="19"/>
                    <a:pt x="326" y="20"/>
                    <a:pt x="318" y="22"/>
                  </a:cubicBezTo>
                  <a:cubicBezTo>
                    <a:pt x="294" y="29"/>
                    <a:pt x="274" y="38"/>
                    <a:pt x="256" y="52"/>
                  </a:cubicBezTo>
                  <a:cubicBezTo>
                    <a:pt x="236" y="68"/>
                    <a:pt x="218" y="85"/>
                    <a:pt x="205" y="106"/>
                  </a:cubicBezTo>
                  <a:cubicBezTo>
                    <a:pt x="192" y="127"/>
                    <a:pt x="181" y="146"/>
                    <a:pt x="176" y="169"/>
                  </a:cubicBezTo>
                  <a:lnTo>
                    <a:pt x="145" y="215"/>
                  </a:lnTo>
                  <a:cubicBezTo>
                    <a:pt x="141" y="215"/>
                    <a:pt x="137" y="215"/>
                    <a:pt x="133" y="215"/>
                  </a:cubicBezTo>
                  <a:cubicBezTo>
                    <a:pt x="118" y="215"/>
                    <a:pt x="102" y="218"/>
                    <a:pt x="89" y="226"/>
                  </a:cubicBezTo>
                  <a:cubicBezTo>
                    <a:pt x="47" y="229"/>
                    <a:pt x="11" y="259"/>
                    <a:pt x="6" y="301"/>
                  </a:cubicBezTo>
                  <a:cubicBezTo>
                    <a:pt x="1" y="342"/>
                    <a:pt x="26" y="381"/>
                    <a:pt x="63" y="395"/>
                  </a:cubicBezTo>
                  <a:cubicBezTo>
                    <a:pt x="78" y="416"/>
                    <a:pt x="99" y="433"/>
                    <a:pt x="120" y="446"/>
                  </a:cubicBezTo>
                  <a:cubicBezTo>
                    <a:pt x="155" y="466"/>
                    <a:pt x="190" y="483"/>
                    <a:pt x="227" y="495"/>
                  </a:cubicBezTo>
                  <a:cubicBezTo>
                    <a:pt x="243" y="500"/>
                    <a:pt x="259" y="504"/>
                    <a:pt x="276" y="505"/>
                  </a:cubicBezTo>
                  <a:lnTo>
                    <a:pt x="293" y="505"/>
                  </a:lnTo>
                  <a:cubicBezTo>
                    <a:pt x="328" y="503"/>
                    <a:pt x="356" y="478"/>
                    <a:pt x="370" y="447"/>
                  </a:cubicBezTo>
                  <a:cubicBezTo>
                    <a:pt x="387" y="410"/>
                    <a:pt x="401" y="375"/>
                    <a:pt x="419" y="340"/>
                  </a:cubicBezTo>
                  <a:cubicBezTo>
                    <a:pt x="453" y="272"/>
                    <a:pt x="487" y="203"/>
                    <a:pt x="521" y="134"/>
                  </a:cubicBezTo>
                  <a:lnTo>
                    <a:pt x="521" y="134"/>
                  </a:lnTo>
                  <a:cubicBezTo>
                    <a:pt x="521" y="136"/>
                    <a:pt x="520" y="137"/>
                    <a:pt x="520" y="138"/>
                  </a:cubicBezTo>
                  <a:lnTo>
                    <a:pt x="527" y="123"/>
                  </a:lnTo>
                  <a:cubicBezTo>
                    <a:pt x="544" y="87"/>
                    <a:pt x="530" y="41"/>
                    <a:pt x="500" y="18"/>
                  </a:cubicBezTo>
                  <a:cubicBezTo>
                    <a:pt x="485" y="7"/>
                    <a:pt x="464" y="1"/>
                    <a:pt x="445" y="1"/>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1762025" y="3797350"/>
              <a:ext cx="110300" cy="250050"/>
            </a:xfrm>
            <a:custGeom>
              <a:avLst/>
              <a:gdLst/>
              <a:ahLst/>
              <a:cxnLst/>
              <a:rect l="l" t="t" r="r" b="b"/>
              <a:pathLst>
                <a:path w="4412" h="10002" extrusionOk="0">
                  <a:moveTo>
                    <a:pt x="34" y="173"/>
                  </a:moveTo>
                  <a:lnTo>
                    <a:pt x="34" y="173"/>
                  </a:lnTo>
                  <a:cubicBezTo>
                    <a:pt x="34" y="174"/>
                    <a:pt x="35" y="175"/>
                    <a:pt x="35" y="176"/>
                  </a:cubicBezTo>
                  <a:lnTo>
                    <a:pt x="35" y="176"/>
                  </a:lnTo>
                  <a:cubicBezTo>
                    <a:pt x="35" y="175"/>
                    <a:pt x="35" y="174"/>
                    <a:pt x="34" y="173"/>
                  </a:cubicBezTo>
                  <a:close/>
                  <a:moveTo>
                    <a:pt x="35" y="176"/>
                  </a:moveTo>
                  <a:lnTo>
                    <a:pt x="35" y="176"/>
                  </a:lnTo>
                  <a:cubicBezTo>
                    <a:pt x="35" y="176"/>
                    <a:pt x="35" y="176"/>
                    <a:pt x="35" y="177"/>
                  </a:cubicBezTo>
                  <a:cubicBezTo>
                    <a:pt x="35" y="176"/>
                    <a:pt x="35" y="176"/>
                    <a:pt x="35" y="176"/>
                  </a:cubicBezTo>
                  <a:close/>
                  <a:moveTo>
                    <a:pt x="169" y="472"/>
                  </a:moveTo>
                  <a:cubicBezTo>
                    <a:pt x="169" y="473"/>
                    <a:pt x="169" y="473"/>
                    <a:pt x="169" y="474"/>
                  </a:cubicBezTo>
                  <a:lnTo>
                    <a:pt x="169" y="474"/>
                  </a:lnTo>
                  <a:cubicBezTo>
                    <a:pt x="169" y="473"/>
                    <a:pt x="169" y="473"/>
                    <a:pt x="169" y="472"/>
                  </a:cubicBezTo>
                  <a:close/>
                  <a:moveTo>
                    <a:pt x="169" y="474"/>
                  </a:moveTo>
                  <a:cubicBezTo>
                    <a:pt x="169" y="474"/>
                    <a:pt x="169" y="474"/>
                    <a:pt x="170" y="475"/>
                  </a:cubicBezTo>
                  <a:cubicBezTo>
                    <a:pt x="170" y="474"/>
                    <a:pt x="169" y="474"/>
                    <a:pt x="169" y="474"/>
                  </a:cubicBezTo>
                  <a:close/>
                  <a:moveTo>
                    <a:pt x="349" y="819"/>
                  </a:moveTo>
                  <a:lnTo>
                    <a:pt x="349" y="819"/>
                  </a:lnTo>
                  <a:cubicBezTo>
                    <a:pt x="350" y="820"/>
                    <a:pt x="350" y="820"/>
                    <a:pt x="350" y="821"/>
                  </a:cubicBezTo>
                  <a:cubicBezTo>
                    <a:pt x="350" y="820"/>
                    <a:pt x="350" y="820"/>
                    <a:pt x="349" y="819"/>
                  </a:cubicBezTo>
                  <a:close/>
                  <a:moveTo>
                    <a:pt x="1680" y="2579"/>
                  </a:moveTo>
                  <a:cubicBezTo>
                    <a:pt x="1681" y="2580"/>
                    <a:pt x="1682" y="2581"/>
                    <a:pt x="1682" y="2582"/>
                  </a:cubicBezTo>
                  <a:lnTo>
                    <a:pt x="1682" y="2582"/>
                  </a:lnTo>
                  <a:cubicBezTo>
                    <a:pt x="1682" y="2581"/>
                    <a:pt x="1681" y="2580"/>
                    <a:pt x="1680" y="2579"/>
                  </a:cubicBezTo>
                  <a:close/>
                  <a:moveTo>
                    <a:pt x="2281" y="2747"/>
                  </a:moveTo>
                  <a:cubicBezTo>
                    <a:pt x="2283" y="2749"/>
                    <a:pt x="2285" y="2751"/>
                    <a:pt x="2287" y="2753"/>
                  </a:cubicBezTo>
                  <a:lnTo>
                    <a:pt x="2287" y="2753"/>
                  </a:lnTo>
                  <a:cubicBezTo>
                    <a:pt x="2285" y="2751"/>
                    <a:pt x="2283" y="2749"/>
                    <a:pt x="2281" y="2747"/>
                  </a:cubicBezTo>
                  <a:close/>
                  <a:moveTo>
                    <a:pt x="1804" y="3020"/>
                  </a:moveTo>
                  <a:cubicBezTo>
                    <a:pt x="1805" y="3021"/>
                    <a:pt x="1805" y="3021"/>
                    <a:pt x="1806" y="3022"/>
                  </a:cubicBezTo>
                  <a:lnTo>
                    <a:pt x="1806" y="3022"/>
                  </a:lnTo>
                  <a:cubicBezTo>
                    <a:pt x="1805" y="3021"/>
                    <a:pt x="1805" y="3021"/>
                    <a:pt x="1804" y="3020"/>
                  </a:cubicBezTo>
                  <a:close/>
                  <a:moveTo>
                    <a:pt x="1806" y="3022"/>
                  </a:moveTo>
                  <a:cubicBezTo>
                    <a:pt x="1807" y="3024"/>
                    <a:pt x="1808" y="3025"/>
                    <a:pt x="1809" y="3027"/>
                  </a:cubicBezTo>
                  <a:cubicBezTo>
                    <a:pt x="1809" y="3025"/>
                    <a:pt x="1807" y="3024"/>
                    <a:pt x="1806" y="3022"/>
                  </a:cubicBezTo>
                  <a:close/>
                  <a:moveTo>
                    <a:pt x="2604" y="3659"/>
                  </a:moveTo>
                  <a:lnTo>
                    <a:pt x="2604" y="3659"/>
                  </a:lnTo>
                  <a:cubicBezTo>
                    <a:pt x="2604" y="3660"/>
                    <a:pt x="2605" y="3660"/>
                    <a:pt x="2605" y="3661"/>
                  </a:cubicBezTo>
                  <a:lnTo>
                    <a:pt x="2605" y="3661"/>
                  </a:lnTo>
                  <a:cubicBezTo>
                    <a:pt x="2605" y="3660"/>
                    <a:pt x="2604" y="3660"/>
                    <a:pt x="2604" y="3659"/>
                  </a:cubicBezTo>
                  <a:close/>
                  <a:moveTo>
                    <a:pt x="2609" y="3665"/>
                  </a:moveTo>
                  <a:lnTo>
                    <a:pt x="2610" y="3666"/>
                  </a:lnTo>
                  <a:lnTo>
                    <a:pt x="2609" y="3665"/>
                  </a:lnTo>
                  <a:close/>
                  <a:moveTo>
                    <a:pt x="3568" y="3820"/>
                  </a:moveTo>
                  <a:cubicBezTo>
                    <a:pt x="3568" y="3820"/>
                    <a:pt x="3569" y="3820"/>
                    <a:pt x="3569" y="3821"/>
                  </a:cubicBezTo>
                  <a:cubicBezTo>
                    <a:pt x="3569" y="3820"/>
                    <a:pt x="3568" y="3820"/>
                    <a:pt x="3568" y="3820"/>
                  </a:cubicBezTo>
                  <a:close/>
                  <a:moveTo>
                    <a:pt x="2700" y="4740"/>
                  </a:moveTo>
                  <a:cubicBezTo>
                    <a:pt x="2699" y="4740"/>
                    <a:pt x="2699" y="4740"/>
                    <a:pt x="2699" y="4740"/>
                  </a:cubicBezTo>
                  <a:cubicBezTo>
                    <a:pt x="2699" y="4740"/>
                    <a:pt x="2699" y="4740"/>
                    <a:pt x="2700" y="4740"/>
                  </a:cubicBezTo>
                  <a:close/>
                  <a:moveTo>
                    <a:pt x="2697" y="4740"/>
                  </a:moveTo>
                  <a:cubicBezTo>
                    <a:pt x="2697" y="4740"/>
                    <a:pt x="2696" y="4741"/>
                    <a:pt x="2695" y="4741"/>
                  </a:cubicBezTo>
                  <a:lnTo>
                    <a:pt x="2695" y="4741"/>
                  </a:lnTo>
                  <a:lnTo>
                    <a:pt x="2697" y="4740"/>
                  </a:lnTo>
                  <a:close/>
                  <a:moveTo>
                    <a:pt x="3656" y="4886"/>
                  </a:moveTo>
                  <a:cubicBezTo>
                    <a:pt x="3653" y="4890"/>
                    <a:pt x="3651" y="4893"/>
                    <a:pt x="3648" y="4898"/>
                  </a:cubicBezTo>
                  <a:cubicBezTo>
                    <a:pt x="3647" y="4897"/>
                    <a:pt x="3648" y="4895"/>
                    <a:pt x="3647" y="4892"/>
                  </a:cubicBezTo>
                  <a:cubicBezTo>
                    <a:pt x="3651" y="4890"/>
                    <a:pt x="3652" y="4887"/>
                    <a:pt x="3654" y="4886"/>
                  </a:cubicBezTo>
                  <a:close/>
                  <a:moveTo>
                    <a:pt x="3149" y="8675"/>
                  </a:moveTo>
                  <a:cubicBezTo>
                    <a:pt x="3148" y="8677"/>
                    <a:pt x="3148" y="8679"/>
                    <a:pt x="3147" y="8681"/>
                  </a:cubicBezTo>
                  <a:lnTo>
                    <a:pt x="3147" y="8681"/>
                  </a:lnTo>
                  <a:cubicBezTo>
                    <a:pt x="3148" y="8679"/>
                    <a:pt x="3148" y="8677"/>
                    <a:pt x="3149" y="8675"/>
                  </a:cubicBezTo>
                  <a:close/>
                  <a:moveTo>
                    <a:pt x="3147" y="8681"/>
                  </a:moveTo>
                  <a:cubicBezTo>
                    <a:pt x="3147" y="8682"/>
                    <a:pt x="3147" y="8682"/>
                    <a:pt x="3147" y="8683"/>
                  </a:cubicBezTo>
                  <a:cubicBezTo>
                    <a:pt x="3147" y="8682"/>
                    <a:pt x="3147" y="8682"/>
                    <a:pt x="3147" y="8681"/>
                  </a:cubicBezTo>
                  <a:close/>
                  <a:moveTo>
                    <a:pt x="3849" y="9742"/>
                  </a:moveTo>
                  <a:cubicBezTo>
                    <a:pt x="3849" y="9743"/>
                    <a:pt x="3849" y="9744"/>
                    <a:pt x="3849" y="9744"/>
                  </a:cubicBezTo>
                  <a:lnTo>
                    <a:pt x="3849" y="9744"/>
                  </a:lnTo>
                  <a:cubicBezTo>
                    <a:pt x="3849" y="9744"/>
                    <a:pt x="3849" y="9743"/>
                    <a:pt x="3849" y="9742"/>
                  </a:cubicBezTo>
                  <a:close/>
                  <a:moveTo>
                    <a:pt x="138" y="0"/>
                  </a:moveTo>
                  <a:cubicBezTo>
                    <a:pt x="126" y="0"/>
                    <a:pt x="114" y="2"/>
                    <a:pt x="103" y="7"/>
                  </a:cubicBezTo>
                  <a:cubicBezTo>
                    <a:pt x="91" y="12"/>
                    <a:pt x="81" y="21"/>
                    <a:pt x="73" y="31"/>
                  </a:cubicBezTo>
                  <a:cubicBezTo>
                    <a:pt x="71" y="32"/>
                    <a:pt x="67" y="32"/>
                    <a:pt x="64" y="33"/>
                  </a:cubicBezTo>
                  <a:cubicBezTo>
                    <a:pt x="21" y="54"/>
                    <a:pt x="0" y="109"/>
                    <a:pt x="24" y="152"/>
                  </a:cubicBezTo>
                  <a:cubicBezTo>
                    <a:pt x="28" y="159"/>
                    <a:pt x="32" y="165"/>
                    <a:pt x="34" y="173"/>
                  </a:cubicBezTo>
                  <a:lnTo>
                    <a:pt x="34" y="173"/>
                  </a:lnTo>
                  <a:cubicBezTo>
                    <a:pt x="34" y="173"/>
                    <a:pt x="34" y="173"/>
                    <a:pt x="34" y="172"/>
                  </a:cubicBezTo>
                  <a:lnTo>
                    <a:pt x="34" y="172"/>
                  </a:lnTo>
                  <a:cubicBezTo>
                    <a:pt x="75" y="274"/>
                    <a:pt x="126" y="371"/>
                    <a:pt x="169" y="472"/>
                  </a:cubicBezTo>
                  <a:lnTo>
                    <a:pt x="169" y="472"/>
                  </a:lnTo>
                  <a:cubicBezTo>
                    <a:pt x="169" y="472"/>
                    <a:pt x="169" y="472"/>
                    <a:pt x="169" y="472"/>
                  </a:cubicBezTo>
                  <a:lnTo>
                    <a:pt x="169" y="472"/>
                  </a:lnTo>
                  <a:cubicBezTo>
                    <a:pt x="194" y="533"/>
                    <a:pt x="219" y="595"/>
                    <a:pt x="251" y="652"/>
                  </a:cubicBezTo>
                  <a:cubicBezTo>
                    <a:pt x="282" y="709"/>
                    <a:pt x="317" y="764"/>
                    <a:pt x="349" y="819"/>
                  </a:cubicBezTo>
                  <a:lnTo>
                    <a:pt x="349" y="819"/>
                  </a:lnTo>
                  <a:cubicBezTo>
                    <a:pt x="349" y="818"/>
                    <a:pt x="349" y="817"/>
                    <a:pt x="349" y="816"/>
                  </a:cubicBezTo>
                  <a:lnTo>
                    <a:pt x="349" y="816"/>
                  </a:lnTo>
                  <a:lnTo>
                    <a:pt x="351" y="823"/>
                  </a:lnTo>
                  <a:cubicBezTo>
                    <a:pt x="351" y="825"/>
                    <a:pt x="353" y="825"/>
                    <a:pt x="353" y="826"/>
                  </a:cubicBezTo>
                  <a:lnTo>
                    <a:pt x="353" y="826"/>
                  </a:lnTo>
                  <a:cubicBezTo>
                    <a:pt x="353" y="826"/>
                    <a:pt x="353" y="825"/>
                    <a:pt x="351" y="825"/>
                  </a:cubicBezTo>
                  <a:cubicBezTo>
                    <a:pt x="397" y="904"/>
                    <a:pt x="433" y="987"/>
                    <a:pt x="479" y="1065"/>
                  </a:cubicBezTo>
                  <a:cubicBezTo>
                    <a:pt x="525" y="1143"/>
                    <a:pt x="577" y="1215"/>
                    <a:pt x="623" y="1294"/>
                  </a:cubicBezTo>
                  <a:cubicBezTo>
                    <a:pt x="623" y="1292"/>
                    <a:pt x="622" y="1291"/>
                    <a:pt x="622" y="1290"/>
                  </a:cubicBezTo>
                  <a:lnTo>
                    <a:pt x="622" y="1290"/>
                  </a:lnTo>
                  <a:cubicBezTo>
                    <a:pt x="671" y="1377"/>
                    <a:pt x="721" y="1463"/>
                    <a:pt x="778" y="1544"/>
                  </a:cubicBezTo>
                  <a:cubicBezTo>
                    <a:pt x="835" y="1624"/>
                    <a:pt x="890" y="1706"/>
                    <a:pt x="938" y="1791"/>
                  </a:cubicBezTo>
                  <a:cubicBezTo>
                    <a:pt x="970" y="1847"/>
                    <a:pt x="1001" y="1904"/>
                    <a:pt x="1036" y="1960"/>
                  </a:cubicBezTo>
                  <a:cubicBezTo>
                    <a:pt x="1067" y="2010"/>
                    <a:pt x="1099" y="2059"/>
                    <a:pt x="1130" y="2109"/>
                  </a:cubicBezTo>
                  <a:cubicBezTo>
                    <a:pt x="1164" y="2162"/>
                    <a:pt x="1196" y="2215"/>
                    <a:pt x="1232" y="2268"/>
                  </a:cubicBezTo>
                  <a:cubicBezTo>
                    <a:pt x="1267" y="2320"/>
                    <a:pt x="1303" y="2371"/>
                    <a:pt x="1342" y="2420"/>
                  </a:cubicBezTo>
                  <a:lnTo>
                    <a:pt x="1342" y="2420"/>
                  </a:lnTo>
                  <a:cubicBezTo>
                    <a:pt x="1342" y="2420"/>
                    <a:pt x="1342" y="2420"/>
                    <a:pt x="1342" y="2420"/>
                  </a:cubicBezTo>
                  <a:lnTo>
                    <a:pt x="1342" y="2420"/>
                  </a:lnTo>
                  <a:cubicBezTo>
                    <a:pt x="1342" y="2421"/>
                    <a:pt x="1343" y="2422"/>
                    <a:pt x="1344" y="2422"/>
                  </a:cubicBezTo>
                  <a:lnTo>
                    <a:pt x="1344" y="2422"/>
                  </a:lnTo>
                  <a:cubicBezTo>
                    <a:pt x="1343" y="2422"/>
                    <a:pt x="1343" y="2421"/>
                    <a:pt x="1342" y="2420"/>
                  </a:cubicBezTo>
                  <a:lnTo>
                    <a:pt x="1342" y="2420"/>
                  </a:lnTo>
                  <a:cubicBezTo>
                    <a:pt x="1343" y="2423"/>
                    <a:pt x="1345" y="2425"/>
                    <a:pt x="1347" y="2427"/>
                  </a:cubicBezTo>
                  <a:lnTo>
                    <a:pt x="1347" y="2427"/>
                  </a:lnTo>
                  <a:cubicBezTo>
                    <a:pt x="1346" y="2425"/>
                    <a:pt x="1345" y="2424"/>
                    <a:pt x="1344" y="2422"/>
                  </a:cubicBezTo>
                  <a:lnTo>
                    <a:pt x="1344" y="2422"/>
                  </a:lnTo>
                  <a:cubicBezTo>
                    <a:pt x="1345" y="2424"/>
                    <a:pt x="1346" y="2426"/>
                    <a:pt x="1347" y="2427"/>
                  </a:cubicBezTo>
                  <a:lnTo>
                    <a:pt x="1347" y="2427"/>
                  </a:lnTo>
                  <a:cubicBezTo>
                    <a:pt x="1347" y="2427"/>
                    <a:pt x="1347" y="2427"/>
                    <a:pt x="1347" y="2427"/>
                  </a:cubicBezTo>
                  <a:lnTo>
                    <a:pt x="1347" y="2427"/>
                  </a:lnTo>
                  <a:cubicBezTo>
                    <a:pt x="1409" y="2508"/>
                    <a:pt x="1462" y="2596"/>
                    <a:pt x="1525" y="2677"/>
                  </a:cubicBezTo>
                  <a:cubicBezTo>
                    <a:pt x="1530" y="2686"/>
                    <a:pt x="1537" y="2694"/>
                    <a:pt x="1542" y="2702"/>
                  </a:cubicBezTo>
                  <a:lnTo>
                    <a:pt x="1569" y="2736"/>
                  </a:lnTo>
                  <a:cubicBezTo>
                    <a:pt x="1584" y="2756"/>
                    <a:pt x="1602" y="2774"/>
                    <a:pt x="1617" y="2793"/>
                  </a:cubicBezTo>
                  <a:cubicBezTo>
                    <a:pt x="1649" y="2832"/>
                    <a:pt x="1686" y="2869"/>
                    <a:pt x="1717" y="2908"/>
                  </a:cubicBezTo>
                  <a:cubicBezTo>
                    <a:pt x="1747" y="2944"/>
                    <a:pt x="1776" y="2982"/>
                    <a:pt x="1804" y="3020"/>
                  </a:cubicBezTo>
                  <a:lnTo>
                    <a:pt x="1804" y="3020"/>
                  </a:lnTo>
                  <a:cubicBezTo>
                    <a:pt x="1804" y="3019"/>
                    <a:pt x="1803" y="3018"/>
                    <a:pt x="1803" y="3018"/>
                  </a:cubicBezTo>
                  <a:lnTo>
                    <a:pt x="1803" y="3018"/>
                  </a:lnTo>
                  <a:cubicBezTo>
                    <a:pt x="1840" y="3068"/>
                    <a:pt x="1877" y="3117"/>
                    <a:pt x="1918" y="3163"/>
                  </a:cubicBezTo>
                  <a:cubicBezTo>
                    <a:pt x="1958" y="3207"/>
                    <a:pt x="1997" y="3250"/>
                    <a:pt x="2038" y="3293"/>
                  </a:cubicBezTo>
                  <a:cubicBezTo>
                    <a:pt x="2090" y="3355"/>
                    <a:pt x="2142" y="3420"/>
                    <a:pt x="2195" y="3482"/>
                  </a:cubicBezTo>
                  <a:cubicBezTo>
                    <a:pt x="2247" y="3544"/>
                    <a:pt x="2300" y="3605"/>
                    <a:pt x="2355" y="3663"/>
                  </a:cubicBezTo>
                  <a:cubicBezTo>
                    <a:pt x="2415" y="3726"/>
                    <a:pt x="2474" y="3791"/>
                    <a:pt x="2537" y="3853"/>
                  </a:cubicBezTo>
                  <a:cubicBezTo>
                    <a:pt x="2601" y="3912"/>
                    <a:pt x="2667" y="3972"/>
                    <a:pt x="2732" y="4033"/>
                  </a:cubicBezTo>
                  <a:cubicBezTo>
                    <a:pt x="2797" y="4093"/>
                    <a:pt x="2864" y="4155"/>
                    <a:pt x="2933" y="4214"/>
                  </a:cubicBezTo>
                  <a:cubicBezTo>
                    <a:pt x="2992" y="4263"/>
                    <a:pt x="3052" y="4314"/>
                    <a:pt x="3114" y="4360"/>
                  </a:cubicBezTo>
                  <a:cubicBezTo>
                    <a:pt x="3071" y="4355"/>
                    <a:pt x="3029" y="4352"/>
                    <a:pt x="2987" y="4352"/>
                  </a:cubicBezTo>
                  <a:cubicBezTo>
                    <a:pt x="2949" y="4352"/>
                    <a:pt x="2912" y="4354"/>
                    <a:pt x="2874" y="4358"/>
                  </a:cubicBezTo>
                  <a:cubicBezTo>
                    <a:pt x="2800" y="4365"/>
                    <a:pt x="2724" y="4377"/>
                    <a:pt x="2653" y="4399"/>
                  </a:cubicBezTo>
                  <a:cubicBezTo>
                    <a:pt x="2615" y="4410"/>
                    <a:pt x="2577" y="4426"/>
                    <a:pt x="2544" y="4447"/>
                  </a:cubicBezTo>
                  <a:cubicBezTo>
                    <a:pt x="2517" y="4463"/>
                    <a:pt x="2497" y="4488"/>
                    <a:pt x="2479" y="4515"/>
                  </a:cubicBezTo>
                  <a:cubicBezTo>
                    <a:pt x="2460" y="4545"/>
                    <a:pt x="2441" y="4575"/>
                    <a:pt x="2428" y="4607"/>
                  </a:cubicBezTo>
                  <a:cubicBezTo>
                    <a:pt x="2412" y="4639"/>
                    <a:pt x="2400" y="4674"/>
                    <a:pt x="2388" y="4707"/>
                  </a:cubicBezTo>
                  <a:cubicBezTo>
                    <a:pt x="2382" y="4727"/>
                    <a:pt x="2378" y="4745"/>
                    <a:pt x="2379" y="4764"/>
                  </a:cubicBezTo>
                  <a:cubicBezTo>
                    <a:pt x="2379" y="4772"/>
                    <a:pt x="2380" y="4778"/>
                    <a:pt x="2383" y="4786"/>
                  </a:cubicBezTo>
                  <a:cubicBezTo>
                    <a:pt x="2383" y="4786"/>
                    <a:pt x="2383" y="4785"/>
                    <a:pt x="2383" y="4785"/>
                  </a:cubicBezTo>
                  <a:lnTo>
                    <a:pt x="2383" y="4785"/>
                  </a:lnTo>
                  <a:cubicBezTo>
                    <a:pt x="2395" y="4820"/>
                    <a:pt x="2426" y="4847"/>
                    <a:pt x="2466" y="4847"/>
                  </a:cubicBezTo>
                  <a:cubicBezTo>
                    <a:pt x="2468" y="4847"/>
                    <a:pt x="2470" y="4847"/>
                    <a:pt x="2472" y="4846"/>
                  </a:cubicBezTo>
                  <a:lnTo>
                    <a:pt x="2474" y="4846"/>
                  </a:lnTo>
                  <a:lnTo>
                    <a:pt x="2477" y="4850"/>
                  </a:lnTo>
                  <a:cubicBezTo>
                    <a:pt x="2487" y="4864"/>
                    <a:pt x="2501" y="4872"/>
                    <a:pt x="2517" y="4879"/>
                  </a:cubicBezTo>
                  <a:cubicBezTo>
                    <a:pt x="2525" y="4881"/>
                    <a:pt x="2533" y="4882"/>
                    <a:pt x="2540" y="4882"/>
                  </a:cubicBezTo>
                  <a:cubicBezTo>
                    <a:pt x="2542" y="4883"/>
                    <a:pt x="2545" y="4883"/>
                    <a:pt x="2547" y="4883"/>
                  </a:cubicBezTo>
                  <a:cubicBezTo>
                    <a:pt x="2584" y="4883"/>
                    <a:pt x="2620" y="4860"/>
                    <a:pt x="2631" y="4824"/>
                  </a:cubicBezTo>
                  <a:cubicBezTo>
                    <a:pt x="2633" y="4814"/>
                    <a:pt x="2635" y="4805"/>
                    <a:pt x="2635" y="4797"/>
                  </a:cubicBezTo>
                  <a:cubicBezTo>
                    <a:pt x="2638" y="4784"/>
                    <a:pt x="2642" y="4773"/>
                    <a:pt x="2646" y="4763"/>
                  </a:cubicBezTo>
                  <a:lnTo>
                    <a:pt x="2694" y="4741"/>
                  </a:lnTo>
                  <a:lnTo>
                    <a:pt x="2694" y="4741"/>
                  </a:lnTo>
                  <a:cubicBezTo>
                    <a:pt x="2696" y="4741"/>
                    <a:pt x="2697" y="4741"/>
                    <a:pt x="2698" y="4740"/>
                  </a:cubicBezTo>
                  <a:cubicBezTo>
                    <a:pt x="2699" y="4740"/>
                    <a:pt x="2700" y="4738"/>
                    <a:pt x="2702" y="4738"/>
                  </a:cubicBezTo>
                  <a:lnTo>
                    <a:pt x="2702" y="4738"/>
                  </a:lnTo>
                  <a:cubicBezTo>
                    <a:pt x="2700" y="4738"/>
                    <a:pt x="2700" y="4739"/>
                    <a:pt x="2700" y="4740"/>
                  </a:cubicBezTo>
                  <a:lnTo>
                    <a:pt x="2700" y="4740"/>
                  </a:lnTo>
                  <a:cubicBezTo>
                    <a:pt x="2744" y="4722"/>
                    <a:pt x="2788" y="4709"/>
                    <a:pt x="2833" y="4697"/>
                  </a:cubicBezTo>
                  <a:cubicBezTo>
                    <a:pt x="2859" y="4692"/>
                    <a:pt x="2884" y="4685"/>
                    <a:pt x="2911" y="4681"/>
                  </a:cubicBezTo>
                  <a:cubicBezTo>
                    <a:pt x="2919" y="4681"/>
                    <a:pt x="2926" y="4680"/>
                    <a:pt x="2932" y="4680"/>
                  </a:cubicBezTo>
                  <a:cubicBezTo>
                    <a:pt x="2960" y="4681"/>
                    <a:pt x="2986" y="4683"/>
                    <a:pt x="3014" y="4686"/>
                  </a:cubicBezTo>
                  <a:lnTo>
                    <a:pt x="3013" y="4686"/>
                  </a:lnTo>
                  <a:cubicBezTo>
                    <a:pt x="3024" y="4689"/>
                    <a:pt x="3036" y="4691"/>
                    <a:pt x="3048" y="4694"/>
                  </a:cubicBezTo>
                  <a:cubicBezTo>
                    <a:pt x="3089" y="4705"/>
                    <a:pt x="3128" y="4720"/>
                    <a:pt x="3170" y="4733"/>
                  </a:cubicBezTo>
                  <a:cubicBezTo>
                    <a:pt x="3228" y="4751"/>
                    <a:pt x="3287" y="4768"/>
                    <a:pt x="3344" y="4790"/>
                  </a:cubicBezTo>
                  <a:cubicBezTo>
                    <a:pt x="3370" y="4801"/>
                    <a:pt x="3395" y="4814"/>
                    <a:pt x="3420" y="4829"/>
                  </a:cubicBezTo>
                  <a:cubicBezTo>
                    <a:pt x="3435" y="4838"/>
                    <a:pt x="3447" y="4848"/>
                    <a:pt x="3462" y="4857"/>
                  </a:cubicBezTo>
                  <a:cubicBezTo>
                    <a:pt x="3452" y="4881"/>
                    <a:pt x="3450" y="4908"/>
                    <a:pt x="3452" y="4934"/>
                  </a:cubicBezTo>
                  <a:cubicBezTo>
                    <a:pt x="3455" y="4954"/>
                    <a:pt x="3456" y="4974"/>
                    <a:pt x="3466" y="4993"/>
                  </a:cubicBezTo>
                  <a:cubicBezTo>
                    <a:pt x="3477" y="5019"/>
                    <a:pt x="3503" y="5039"/>
                    <a:pt x="3531" y="5044"/>
                  </a:cubicBezTo>
                  <a:cubicBezTo>
                    <a:pt x="3535" y="5044"/>
                    <a:pt x="3539" y="5046"/>
                    <a:pt x="3543" y="5046"/>
                  </a:cubicBezTo>
                  <a:cubicBezTo>
                    <a:pt x="3545" y="5046"/>
                    <a:pt x="3546" y="5046"/>
                    <a:pt x="3548" y="5046"/>
                  </a:cubicBezTo>
                  <a:cubicBezTo>
                    <a:pt x="3562" y="5046"/>
                    <a:pt x="3575" y="5042"/>
                    <a:pt x="3587" y="5036"/>
                  </a:cubicBezTo>
                  <a:lnTo>
                    <a:pt x="3587" y="5036"/>
                  </a:lnTo>
                  <a:cubicBezTo>
                    <a:pt x="3582" y="5042"/>
                    <a:pt x="3578" y="5051"/>
                    <a:pt x="3575" y="5058"/>
                  </a:cubicBezTo>
                  <a:cubicBezTo>
                    <a:pt x="3557" y="5096"/>
                    <a:pt x="3574" y="5150"/>
                    <a:pt x="3611" y="5169"/>
                  </a:cubicBezTo>
                  <a:lnTo>
                    <a:pt x="3612" y="5170"/>
                  </a:lnTo>
                  <a:cubicBezTo>
                    <a:pt x="3622" y="5176"/>
                    <a:pt x="3631" y="5176"/>
                    <a:pt x="3638" y="5179"/>
                  </a:cubicBezTo>
                  <a:cubicBezTo>
                    <a:pt x="3633" y="5187"/>
                    <a:pt x="3630" y="5196"/>
                    <a:pt x="3628" y="5207"/>
                  </a:cubicBezTo>
                  <a:cubicBezTo>
                    <a:pt x="3621" y="5212"/>
                    <a:pt x="3613" y="5218"/>
                    <a:pt x="3606" y="5223"/>
                  </a:cubicBezTo>
                  <a:cubicBezTo>
                    <a:pt x="3567" y="5253"/>
                    <a:pt x="3560" y="5309"/>
                    <a:pt x="3590" y="5347"/>
                  </a:cubicBezTo>
                  <a:cubicBezTo>
                    <a:pt x="3598" y="5359"/>
                    <a:pt x="3610" y="5368"/>
                    <a:pt x="3623" y="5373"/>
                  </a:cubicBezTo>
                  <a:cubicBezTo>
                    <a:pt x="3623" y="5392"/>
                    <a:pt x="3623" y="5413"/>
                    <a:pt x="3622" y="5433"/>
                  </a:cubicBezTo>
                  <a:cubicBezTo>
                    <a:pt x="3622" y="5459"/>
                    <a:pt x="3621" y="5488"/>
                    <a:pt x="3619" y="5515"/>
                  </a:cubicBezTo>
                  <a:cubicBezTo>
                    <a:pt x="3610" y="5573"/>
                    <a:pt x="3600" y="5630"/>
                    <a:pt x="3590" y="5687"/>
                  </a:cubicBezTo>
                  <a:cubicBezTo>
                    <a:pt x="3579" y="5727"/>
                    <a:pt x="3570" y="5765"/>
                    <a:pt x="3557" y="5803"/>
                  </a:cubicBezTo>
                  <a:cubicBezTo>
                    <a:pt x="3544" y="5842"/>
                    <a:pt x="3531" y="5881"/>
                    <a:pt x="3517" y="5922"/>
                  </a:cubicBezTo>
                  <a:cubicBezTo>
                    <a:pt x="3484" y="6015"/>
                    <a:pt x="3461" y="6111"/>
                    <a:pt x="3428" y="6203"/>
                  </a:cubicBezTo>
                  <a:cubicBezTo>
                    <a:pt x="3416" y="6233"/>
                    <a:pt x="3405" y="6263"/>
                    <a:pt x="3390" y="6293"/>
                  </a:cubicBezTo>
                  <a:cubicBezTo>
                    <a:pt x="3374" y="6325"/>
                    <a:pt x="3355" y="6357"/>
                    <a:pt x="3335" y="6388"/>
                  </a:cubicBezTo>
                  <a:cubicBezTo>
                    <a:pt x="3314" y="6415"/>
                    <a:pt x="3293" y="6443"/>
                    <a:pt x="3272" y="6469"/>
                  </a:cubicBezTo>
                  <a:cubicBezTo>
                    <a:pt x="3239" y="6505"/>
                    <a:pt x="3204" y="6539"/>
                    <a:pt x="3167" y="6572"/>
                  </a:cubicBezTo>
                  <a:cubicBezTo>
                    <a:pt x="3144" y="6589"/>
                    <a:pt x="3122" y="6606"/>
                    <a:pt x="3099" y="6623"/>
                  </a:cubicBezTo>
                  <a:cubicBezTo>
                    <a:pt x="3086" y="6624"/>
                    <a:pt x="3075" y="6629"/>
                    <a:pt x="3064" y="6635"/>
                  </a:cubicBezTo>
                  <a:cubicBezTo>
                    <a:pt x="3012" y="6668"/>
                    <a:pt x="2955" y="6694"/>
                    <a:pt x="2900" y="6724"/>
                  </a:cubicBezTo>
                  <a:cubicBezTo>
                    <a:pt x="2869" y="6740"/>
                    <a:pt x="2838" y="6758"/>
                    <a:pt x="2810" y="6776"/>
                  </a:cubicBezTo>
                  <a:cubicBezTo>
                    <a:pt x="2787" y="6791"/>
                    <a:pt x="2761" y="6805"/>
                    <a:pt x="2741" y="6826"/>
                  </a:cubicBezTo>
                  <a:cubicBezTo>
                    <a:pt x="2728" y="6840"/>
                    <a:pt x="2720" y="6857"/>
                    <a:pt x="2718" y="6874"/>
                  </a:cubicBezTo>
                  <a:cubicBezTo>
                    <a:pt x="2704" y="6895"/>
                    <a:pt x="2699" y="6920"/>
                    <a:pt x="2705" y="6945"/>
                  </a:cubicBezTo>
                  <a:cubicBezTo>
                    <a:pt x="2714" y="6982"/>
                    <a:pt x="2750" y="7008"/>
                    <a:pt x="2786" y="7011"/>
                  </a:cubicBezTo>
                  <a:lnTo>
                    <a:pt x="2791" y="7011"/>
                  </a:lnTo>
                  <a:cubicBezTo>
                    <a:pt x="2775" y="7026"/>
                    <a:pt x="2762" y="7043"/>
                    <a:pt x="2760" y="7065"/>
                  </a:cubicBezTo>
                  <a:cubicBezTo>
                    <a:pt x="2756" y="7093"/>
                    <a:pt x="2766" y="7120"/>
                    <a:pt x="2785" y="7139"/>
                  </a:cubicBezTo>
                  <a:cubicBezTo>
                    <a:pt x="2771" y="7150"/>
                    <a:pt x="2761" y="7162"/>
                    <a:pt x="2756" y="7182"/>
                  </a:cubicBezTo>
                  <a:cubicBezTo>
                    <a:pt x="2741" y="7228"/>
                    <a:pt x="2771" y="7279"/>
                    <a:pt x="2818" y="7291"/>
                  </a:cubicBezTo>
                  <a:cubicBezTo>
                    <a:pt x="2824" y="7292"/>
                    <a:pt x="2831" y="7294"/>
                    <a:pt x="2836" y="7294"/>
                  </a:cubicBezTo>
                  <a:cubicBezTo>
                    <a:pt x="2843" y="7294"/>
                    <a:pt x="2852" y="7294"/>
                    <a:pt x="2859" y="7291"/>
                  </a:cubicBezTo>
                  <a:cubicBezTo>
                    <a:pt x="2861" y="7291"/>
                    <a:pt x="2863" y="7291"/>
                    <a:pt x="2864" y="7291"/>
                  </a:cubicBezTo>
                  <a:cubicBezTo>
                    <a:pt x="2909" y="7291"/>
                    <a:pt x="2951" y="7279"/>
                    <a:pt x="2993" y="7265"/>
                  </a:cubicBezTo>
                  <a:cubicBezTo>
                    <a:pt x="3027" y="7254"/>
                    <a:pt x="3060" y="7240"/>
                    <a:pt x="3091" y="7224"/>
                  </a:cubicBezTo>
                  <a:cubicBezTo>
                    <a:pt x="3141" y="7199"/>
                    <a:pt x="3188" y="7171"/>
                    <a:pt x="3234" y="7142"/>
                  </a:cubicBezTo>
                  <a:cubicBezTo>
                    <a:pt x="3235" y="7170"/>
                    <a:pt x="3236" y="7199"/>
                    <a:pt x="3239" y="7228"/>
                  </a:cubicBezTo>
                  <a:cubicBezTo>
                    <a:pt x="3243" y="7307"/>
                    <a:pt x="3246" y="7387"/>
                    <a:pt x="3249" y="7466"/>
                  </a:cubicBezTo>
                  <a:cubicBezTo>
                    <a:pt x="3250" y="7508"/>
                    <a:pt x="3250" y="7552"/>
                    <a:pt x="3249" y="7595"/>
                  </a:cubicBezTo>
                  <a:cubicBezTo>
                    <a:pt x="3248" y="7632"/>
                    <a:pt x="3244" y="7668"/>
                    <a:pt x="3243" y="7705"/>
                  </a:cubicBezTo>
                  <a:cubicBezTo>
                    <a:pt x="3239" y="7781"/>
                    <a:pt x="3239" y="7859"/>
                    <a:pt x="3235" y="7935"/>
                  </a:cubicBezTo>
                  <a:cubicBezTo>
                    <a:pt x="3233" y="8006"/>
                    <a:pt x="3229" y="8077"/>
                    <a:pt x="3225" y="8148"/>
                  </a:cubicBezTo>
                  <a:cubicBezTo>
                    <a:pt x="3218" y="8240"/>
                    <a:pt x="3205" y="8328"/>
                    <a:pt x="3191" y="8419"/>
                  </a:cubicBezTo>
                  <a:cubicBezTo>
                    <a:pt x="3177" y="8505"/>
                    <a:pt x="3166" y="8590"/>
                    <a:pt x="3149" y="8675"/>
                  </a:cubicBezTo>
                  <a:lnTo>
                    <a:pt x="3149" y="8675"/>
                  </a:lnTo>
                  <a:cubicBezTo>
                    <a:pt x="3149" y="8674"/>
                    <a:pt x="3149" y="8673"/>
                    <a:pt x="3150" y="8672"/>
                  </a:cubicBezTo>
                  <a:lnTo>
                    <a:pt x="3150" y="8672"/>
                  </a:lnTo>
                  <a:cubicBezTo>
                    <a:pt x="3125" y="8787"/>
                    <a:pt x="3098" y="8900"/>
                    <a:pt x="3076" y="9016"/>
                  </a:cubicBezTo>
                  <a:cubicBezTo>
                    <a:pt x="3064" y="9075"/>
                    <a:pt x="3055" y="9133"/>
                    <a:pt x="3049" y="9193"/>
                  </a:cubicBezTo>
                  <a:cubicBezTo>
                    <a:pt x="3044" y="9255"/>
                    <a:pt x="3047" y="9315"/>
                    <a:pt x="3048" y="9377"/>
                  </a:cubicBezTo>
                  <a:cubicBezTo>
                    <a:pt x="3050" y="9483"/>
                    <a:pt x="3058" y="9587"/>
                    <a:pt x="3085" y="9690"/>
                  </a:cubicBezTo>
                  <a:cubicBezTo>
                    <a:pt x="3099" y="9742"/>
                    <a:pt x="3119" y="9793"/>
                    <a:pt x="3143" y="9843"/>
                  </a:cubicBezTo>
                  <a:cubicBezTo>
                    <a:pt x="3143" y="9843"/>
                    <a:pt x="3143" y="9844"/>
                    <a:pt x="3145" y="9844"/>
                  </a:cubicBezTo>
                  <a:cubicBezTo>
                    <a:pt x="3145" y="9844"/>
                    <a:pt x="3145" y="9845"/>
                    <a:pt x="3146" y="9845"/>
                  </a:cubicBezTo>
                  <a:cubicBezTo>
                    <a:pt x="3147" y="9849"/>
                    <a:pt x="3148" y="9852"/>
                    <a:pt x="3150" y="9856"/>
                  </a:cubicBezTo>
                  <a:lnTo>
                    <a:pt x="3151" y="9857"/>
                  </a:lnTo>
                  <a:cubicBezTo>
                    <a:pt x="3160" y="9877"/>
                    <a:pt x="3169" y="9898"/>
                    <a:pt x="3179" y="9919"/>
                  </a:cubicBezTo>
                  <a:cubicBezTo>
                    <a:pt x="3184" y="9906"/>
                    <a:pt x="3193" y="9896"/>
                    <a:pt x="3205" y="9887"/>
                  </a:cubicBezTo>
                  <a:cubicBezTo>
                    <a:pt x="3221" y="9874"/>
                    <a:pt x="3241" y="9868"/>
                    <a:pt x="3261" y="9868"/>
                  </a:cubicBezTo>
                  <a:cubicBezTo>
                    <a:pt x="3276" y="9868"/>
                    <a:pt x="3291" y="9871"/>
                    <a:pt x="3305" y="9879"/>
                  </a:cubicBezTo>
                  <a:cubicBezTo>
                    <a:pt x="3323" y="9892"/>
                    <a:pt x="3338" y="9908"/>
                    <a:pt x="3352" y="9926"/>
                  </a:cubicBezTo>
                  <a:cubicBezTo>
                    <a:pt x="3358" y="9905"/>
                    <a:pt x="3357" y="9882"/>
                    <a:pt x="3349" y="9862"/>
                  </a:cubicBezTo>
                  <a:lnTo>
                    <a:pt x="3349" y="9861"/>
                  </a:lnTo>
                  <a:lnTo>
                    <a:pt x="3349" y="9860"/>
                  </a:lnTo>
                  <a:cubicBezTo>
                    <a:pt x="3348" y="9859"/>
                    <a:pt x="3348" y="9857"/>
                    <a:pt x="3348" y="9855"/>
                  </a:cubicBezTo>
                  <a:lnTo>
                    <a:pt x="3348" y="9854"/>
                  </a:lnTo>
                  <a:cubicBezTo>
                    <a:pt x="3348" y="9852"/>
                    <a:pt x="3347" y="9852"/>
                    <a:pt x="3347" y="9851"/>
                  </a:cubicBezTo>
                  <a:cubicBezTo>
                    <a:pt x="3339" y="9835"/>
                    <a:pt x="3333" y="9820"/>
                    <a:pt x="3326" y="9804"/>
                  </a:cubicBezTo>
                  <a:cubicBezTo>
                    <a:pt x="3321" y="9793"/>
                    <a:pt x="3315" y="9779"/>
                    <a:pt x="3308" y="9767"/>
                  </a:cubicBezTo>
                  <a:lnTo>
                    <a:pt x="3301" y="9751"/>
                  </a:lnTo>
                  <a:cubicBezTo>
                    <a:pt x="3292" y="9736"/>
                    <a:pt x="3285" y="9719"/>
                    <a:pt x="3279" y="9702"/>
                  </a:cubicBezTo>
                  <a:cubicBezTo>
                    <a:pt x="3269" y="9673"/>
                    <a:pt x="3260" y="9644"/>
                    <a:pt x="3253" y="9614"/>
                  </a:cubicBezTo>
                  <a:lnTo>
                    <a:pt x="3253" y="9614"/>
                  </a:lnTo>
                  <a:cubicBezTo>
                    <a:pt x="3253" y="9614"/>
                    <a:pt x="3253" y="9614"/>
                    <a:pt x="3253" y="9614"/>
                  </a:cubicBezTo>
                  <a:cubicBezTo>
                    <a:pt x="3244" y="9567"/>
                    <a:pt x="3236" y="9519"/>
                    <a:pt x="3233" y="9472"/>
                  </a:cubicBezTo>
                  <a:cubicBezTo>
                    <a:pt x="3227" y="9387"/>
                    <a:pt x="3224" y="9304"/>
                    <a:pt x="3228" y="9219"/>
                  </a:cubicBezTo>
                  <a:cubicBezTo>
                    <a:pt x="3236" y="9127"/>
                    <a:pt x="3254" y="9035"/>
                    <a:pt x="3272" y="8946"/>
                  </a:cubicBezTo>
                  <a:lnTo>
                    <a:pt x="3272" y="8953"/>
                  </a:lnTo>
                  <a:cubicBezTo>
                    <a:pt x="3286" y="8886"/>
                    <a:pt x="3303" y="8817"/>
                    <a:pt x="3317" y="8750"/>
                  </a:cubicBezTo>
                  <a:cubicBezTo>
                    <a:pt x="3333" y="8676"/>
                    <a:pt x="3346" y="8603"/>
                    <a:pt x="3357" y="8530"/>
                  </a:cubicBezTo>
                  <a:cubicBezTo>
                    <a:pt x="3369" y="8446"/>
                    <a:pt x="3384" y="8361"/>
                    <a:pt x="3395" y="8278"/>
                  </a:cubicBezTo>
                  <a:cubicBezTo>
                    <a:pt x="3405" y="8199"/>
                    <a:pt x="3410" y="8121"/>
                    <a:pt x="3413" y="8042"/>
                  </a:cubicBezTo>
                  <a:cubicBezTo>
                    <a:pt x="3415" y="7967"/>
                    <a:pt x="3420" y="7893"/>
                    <a:pt x="3420" y="7817"/>
                  </a:cubicBezTo>
                  <a:cubicBezTo>
                    <a:pt x="3421" y="7741"/>
                    <a:pt x="3429" y="7667"/>
                    <a:pt x="3431" y="7590"/>
                  </a:cubicBezTo>
                  <a:cubicBezTo>
                    <a:pt x="3434" y="7507"/>
                    <a:pt x="3427" y="7421"/>
                    <a:pt x="3425" y="7338"/>
                  </a:cubicBezTo>
                  <a:cubicBezTo>
                    <a:pt x="3421" y="7265"/>
                    <a:pt x="3418" y="7192"/>
                    <a:pt x="3413" y="7120"/>
                  </a:cubicBezTo>
                  <a:cubicBezTo>
                    <a:pt x="3410" y="7084"/>
                    <a:pt x="3409" y="7049"/>
                    <a:pt x="3406" y="7013"/>
                  </a:cubicBezTo>
                  <a:cubicBezTo>
                    <a:pt x="3440" y="6985"/>
                    <a:pt x="3471" y="6954"/>
                    <a:pt x="3499" y="6920"/>
                  </a:cubicBezTo>
                  <a:cubicBezTo>
                    <a:pt x="3556" y="6854"/>
                    <a:pt x="3604" y="6781"/>
                    <a:pt x="3651" y="6708"/>
                  </a:cubicBezTo>
                  <a:cubicBezTo>
                    <a:pt x="3697" y="6635"/>
                    <a:pt x="3743" y="6558"/>
                    <a:pt x="3775" y="6476"/>
                  </a:cubicBezTo>
                  <a:cubicBezTo>
                    <a:pt x="3805" y="6402"/>
                    <a:pt x="3827" y="6321"/>
                    <a:pt x="3845" y="6242"/>
                  </a:cubicBezTo>
                  <a:cubicBezTo>
                    <a:pt x="3853" y="6209"/>
                    <a:pt x="3858" y="6177"/>
                    <a:pt x="3864" y="6145"/>
                  </a:cubicBezTo>
                  <a:cubicBezTo>
                    <a:pt x="3867" y="6186"/>
                    <a:pt x="3869" y="6227"/>
                    <a:pt x="3872" y="6267"/>
                  </a:cubicBezTo>
                  <a:cubicBezTo>
                    <a:pt x="3875" y="6315"/>
                    <a:pt x="3883" y="6361"/>
                    <a:pt x="3886" y="6409"/>
                  </a:cubicBezTo>
                  <a:cubicBezTo>
                    <a:pt x="3893" y="6483"/>
                    <a:pt x="3899" y="6558"/>
                    <a:pt x="3904" y="6633"/>
                  </a:cubicBezTo>
                  <a:lnTo>
                    <a:pt x="3904" y="6638"/>
                  </a:lnTo>
                  <a:cubicBezTo>
                    <a:pt x="3911" y="6745"/>
                    <a:pt x="3916" y="6852"/>
                    <a:pt x="3919" y="6960"/>
                  </a:cubicBezTo>
                  <a:cubicBezTo>
                    <a:pt x="3921" y="7050"/>
                    <a:pt x="3921" y="7142"/>
                    <a:pt x="3916" y="7231"/>
                  </a:cubicBezTo>
                  <a:cubicBezTo>
                    <a:pt x="3910" y="7338"/>
                    <a:pt x="3895" y="7442"/>
                    <a:pt x="3886" y="7548"/>
                  </a:cubicBezTo>
                  <a:cubicBezTo>
                    <a:pt x="3880" y="7633"/>
                    <a:pt x="3873" y="7719"/>
                    <a:pt x="3863" y="7804"/>
                  </a:cubicBezTo>
                  <a:cubicBezTo>
                    <a:pt x="3843" y="7961"/>
                    <a:pt x="3822" y="8117"/>
                    <a:pt x="3801" y="8272"/>
                  </a:cubicBezTo>
                  <a:cubicBezTo>
                    <a:pt x="3783" y="8406"/>
                    <a:pt x="3763" y="8541"/>
                    <a:pt x="3744" y="8676"/>
                  </a:cubicBezTo>
                  <a:cubicBezTo>
                    <a:pt x="3735" y="8746"/>
                    <a:pt x="3725" y="8815"/>
                    <a:pt x="3714" y="8885"/>
                  </a:cubicBezTo>
                  <a:cubicBezTo>
                    <a:pt x="3705" y="8949"/>
                    <a:pt x="3698" y="9011"/>
                    <a:pt x="3686" y="9077"/>
                  </a:cubicBezTo>
                  <a:cubicBezTo>
                    <a:pt x="3673" y="9149"/>
                    <a:pt x="3660" y="9222"/>
                    <a:pt x="3649" y="9295"/>
                  </a:cubicBezTo>
                  <a:cubicBezTo>
                    <a:pt x="3644" y="9335"/>
                    <a:pt x="3642" y="9375"/>
                    <a:pt x="3641" y="9415"/>
                  </a:cubicBezTo>
                  <a:cubicBezTo>
                    <a:pt x="3639" y="9453"/>
                    <a:pt x="3639" y="9493"/>
                    <a:pt x="3643" y="9532"/>
                  </a:cubicBezTo>
                  <a:cubicBezTo>
                    <a:pt x="3647" y="9577"/>
                    <a:pt x="3654" y="9621"/>
                    <a:pt x="3660" y="9665"/>
                  </a:cubicBezTo>
                  <a:cubicBezTo>
                    <a:pt x="3664" y="9702"/>
                    <a:pt x="3670" y="9739"/>
                    <a:pt x="3677" y="9777"/>
                  </a:cubicBezTo>
                  <a:cubicBezTo>
                    <a:pt x="3684" y="9810"/>
                    <a:pt x="3691" y="9844"/>
                    <a:pt x="3699" y="9876"/>
                  </a:cubicBezTo>
                  <a:cubicBezTo>
                    <a:pt x="3703" y="9890"/>
                    <a:pt x="3706" y="9902"/>
                    <a:pt x="3709" y="9916"/>
                  </a:cubicBezTo>
                  <a:lnTo>
                    <a:pt x="3709" y="9917"/>
                  </a:lnTo>
                  <a:cubicBezTo>
                    <a:pt x="3709" y="9918"/>
                    <a:pt x="3709" y="9919"/>
                    <a:pt x="3710" y="9921"/>
                  </a:cubicBezTo>
                  <a:cubicBezTo>
                    <a:pt x="3711" y="9926"/>
                    <a:pt x="3711" y="9929"/>
                    <a:pt x="3713" y="9934"/>
                  </a:cubicBezTo>
                  <a:cubicBezTo>
                    <a:pt x="3713" y="9937"/>
                    <a:pt x="3713" y="9938"/>
                    <a:pt x="3714" y="9939"/>
                  </a:cubicBezTo>
                  <a:cubicBezTo>
                    <a:pt x="3722" y="9970"/>
                    <a:pt x="3746" y="9993"/>
                    <a:pt x="3776" y="10001"/>
                  </a:cubicBezTo>
                  <a:cubicBezTo>
                    <a:pt x="3791" y="9991"/>
                    <a:pt x="3807" y="9985"/>
                    <a:pt x="3824" y="9985"/>
                  </a:cubicBezTo>
                  <a:cubicBezTo>
                    <a:pt x="3833" y="9985"/>
                    <a:pt x="3842" y="9987"/>
                    <a:pt x="3851" y="9990"/>
                  </a:cubicBezTo>
                  <a:cubicBezTo>
                    <a:pt x="3879" y="9970"/>
                    <a:pt x="3892" y="9937"/>
                    <a:pt x="3888" y="9902"/>
                  </a:cubicBezTo>
                  <a:cubicBezTo>
                    <a:pt x="3888" y="9900"/>
                    <a:pt x="3886" y="9897"/>
                    <a:pt x="3886" y="9895"/>
                  </a:cubicBezTo>
                  <a:lnTo>
                    <a:pt x="3886" y="9896"/>
                  </a:lnTo>
                  <a:lnTo>
                    <a:pt x="3886" y="9897"/>
                  </a:lnTo>
                  <a:lnTo>
                    <a:pt x="3886" y="9900"/>
                  </a:lnTo>
                  <a:cubicBezTo>
                    <a:pt x="3886" y="9897"/>
                    <a:pt x="3886" y="9896"/>
                    <a:pt x="3885" y="9895"/>
                  </a:cubicBezTo>
                  <a:lnTo>
                    <a:pt x="3885" y="9893"/>
                  </a:lnTo>
                  <a:cubicBezTo>
                    <a:pt x="3884" y="9892"/>
                    <a:pt x="3885" y="9892"/>
                    <a:pt x="3885" y="9891"/>
                  </a:cubicBezTo>
                  <a:lnTo>
                    <a:pt x="3885" y="9890"/>
                  </a:lnTo>
                  <a:cubicBezTo>
                    <a:pt x="3875" y="9841"/>
                    <a:pt x="3859" y="9793"/>
                    <a:pt x="3849" y="9744"/>
                  </a:cubicBezTo>
                  <a:lnTo>
                    <a:pt x="3849" y="9744"/>
                  </a:lnTo>
                  <a:cubicBezTo>
                    <a:pt x="3849" y="9746"/>
                    <a:pt x="3849" y="9747"/>
                    <a:pt x="3850" y="9748"/>
                  </a:cubicBezTo>
                  <a:lnTo>
                    <a:pt x="3850" y="9748"/>
                  </a:lnTo>
                  <a:cubicBezTo>
                    <a:pt x="3843" y="9712"/>
                    <a:pt x="3838" y="9674"/>
                    <a:pt x="3833" y="9638"/>
                  </a:cubicBezTo>
                  <a:cubicBezTo>
                    <a:pt x="3828" y="9597"/>
                    <a:pt x="3822" y="9555"/>
                    <a:pt x="3818" y="9513"/>
                  </a:cubicBezTo>
                  <a:cubicBezTo>
                    <a:pt x="3816" y="9464"/>
                    <a:pt x="3817" y="9412"/>
                    <a:pt x="3820" y="9361"/>
                  </a:cubicBezTo>
                  <a:cubicBezTo>
                    <a:pt x="3825" y="9307"/>
                    <a:pt x="3835" y="9252"/>
                    <a:pt x="3843" y="9197"/>
                  </a:cubicBezTo>
                  <a:cubicBezTo>
                    <a:pt x="3851" y="9148"/>
                    <a:pt x="3862" y="9097"/>
                    <a:pt x="3869" y="9047"/>
                  </a:cubicBezTo>
                  <a:cubicBezTo>
                    <a:pt x="3884" y="8954"/>
                    <a:pt x="3896" y="8859"/>
                    <a:pt x="3911" y="8767"/>
                  </a:cubicBezTo>
                  <a:cubicBezTo>
                    <a:pt x="3931" y="8635"/>
                    <a:pt x="3947" y="8503"/>
                    <a:pt x="3966" y="8371"/>
                  </a:cubicBezTo>
                  <a:cubicBezTo>
                    <a:pt x="3979" y="8282"/>
                    <a:pt x="3991" y="8191"/>
                    <a:pt x="4002" y="8103"/>
                  </a:cubicBezTo>
                  <a:cubicBezTo>
                    <a:pt x="4017" y="8004"/>
                    <a:pt x="4030" y="7906"/>
                    <a:pt x="4041" y="7807"/>
                  </a:cubicBezTo>
                  <a:cubicBezTo>
                    <a:pt x="4053" y="7699"/>
                    <a:pt x="4059" y="7590"/>
                    <a:pt x="4069" y="7482"/>
                  </a:cubicBezTo>
                  <a:cubicBezTo>
                    <a:pt x="4077" y="7410"/>
                    <a:pt x="4086" y="7339"/>
                    <a:pt x="4090" y="7266"/>
                  </a:cubicBezTo>
                  <a:cubicBezTo>
                    <a:pt x="4095" y="7198"/>
                    <a:pt x="4096" y="7130"/>
                    <a:pt x="4096" y="7061"/>
                  </a:cubicBezTo>
                  <a:cubicBezTo>
                    <a:pt x="4095" y="6910"/>
                    <a:pt x="4089" y="6761"/>
                    <a:pt x="4077" y="6611"/>
                  </a:cubicBezTo>
                  <a:cubicBezTo>
                    <a:pt x="4073" y="6548"/>
                    <a:pt x="4066" y="6486"/>
                    <a:pt x="4061" y="6424"/>
                  </a:cubicBezTo>
                  <a:cubicBezTo>
                    <a:pt x="4056" y="6349"/>
                    <a:pt x="4046" y="6276"/>
                    <a:pt x="4041" y="6201"/>
                  </a:cubicBezTo>
                  <a:lnTo>
                    <a:pt x="4041" y="6198"/>
                  </a:lnTo>
                  <a:cubicBezTo>
                    <a:pt x="4039" y="6158"/>
                    <a:pt x="4038" y="6120"/>
                    <a:pt x="4033" y="6080"/>
                  </a:cubicBezTo>
                  <a:cubicBezTo>
                    <a:pt x="4030" y="6052"/>
                    <a:pt x="4027" y="6024"/>
                    <a:pt x="4023" y="5996"/>
                  </a:cubicBezTo>
                  <a:cubicBezTo>
                    <a:pt x="4017" y="5938"/>
                    <a:pt x="4017" y="5878"/>
                    <a:pt x="4004" y="5821"/>
                  </a:cubicBezTo>
                  <a:cubicBezTo>
                    <a:pt x="3994" y="5763"/>
                    <a:pt x="3983" y="5704"/>
                    <a:pt x="3975" y="5646"/>
                  </a:cubicBezTo>
                  <a:cubicBezTo>
                    <a:pt x="3967" y="5601"/>
                    <a:pt x="3963" y="5557"/>
                    <a:pt x="3960" y="5512"/>
                  </a:cubicBezTo>
                  <a:cubicBezTo>
                    <a:pt x="3958" y="5487"/>
                    <a:pt x="3954" y="5461"/>
                    <a:pt x="3949" y="5438"/>
                  </a:cubicBezTo>
                  <a:cubicBezTo>
                    <a:pt x="3948" y="5422"/>
                    <a:pt x="3943" y="5409"/>
                    <a:pt x="3934" y="5396"/>
                  </a:cubicBezTo>
                  <a:cubicBezTo>
                    <a:pt x="3931" y="5379"/>
                    <a:pt x="3928" y="5363"/>
                    <a:pt x="3926" y="5347"/>
                  </a:cubicBezTo>
                  <a:cubicBezTo>
                    <a:pt x="3937" y="5329"/>
                    <a:pt x="3948" y="5311"/>
                    <a:pt x="3960" y="5293"/>
                  </a:cubicBezTo>
                  <a:cubicBezTo>
                    <a:pt x="4050" y="5152"/>
                    <a:pt x="4125" y="5001"/>
                    <a:pt x="4167" y="4839"/>
                  </a:cubicBezTo>
                  <a:cubicBezTo>
                    <a:pt x="4189" y="4752"/>
                    <a:pt x="4207" y="4665"/>
                    <a:pt x="4226" y="4577"/>
                  </a:cubicBezTo>
                  <a:cubicBezTo>
                    <a:pt x="4245" y="4491"/>
                    <a:pt x="4264" y="4408"/>
                    <a:pt x="4283" y="4324"/>
                  </a:cubicBezTo>
                  <a:cubicBezTo>
                    <a:pt x="4304" y="4233"/>
                    <a:pt x="4327" y="4145"/>
                    <a:pt x="4344" y="4053"/>
                  </a:cubicBezTo>
                  <a:cubicBezTo>
                    <a:pt x="4359" y="3969"/>
                    <a:pt x="4370" y="3885"/>
                    <a:pt x="4377" y="3800"/>
                  </a:cubicBezTo>
                  <a:cubicBezTo>
                    <a:pt x="4384" y="3707"/>
                    <a:pt x="4387" y="3616"/>
                    <a:pt x="4390" y="3523"/>
                  </a:cubicBezTo>
                  <a:lnTo>
                    <a:pt x="4390" y="3495"/>
                  </a:lnTo>
                  <a:cubicBezTo>
                    <a:pt x="4403" y="3479"/>
                    <a:pt x="4410" y="3456"/>
                    <a:pt x="4406" y="3434"/>
                  </a:cubicBezTo>
                  <a:cubicBezTo>
                    <a:pt x="4411" y="3415"/>
                    <a:pt x="4407" y="3402"/>
                    <a:pt x="4406" y="3390"/>
                  </a:cubicBezTo>
                  <a:lnTo>
                    <a:pt x="4406" y="3390"/>
                  </a:lnTo>
                  <a:cubicBezTo>
                    <a:pt x="4406" y="3394"/>
                    <a:pt x="4407" y="3396"/>
                    <a:pt x="4407" y="3401"/>
                  </a:cubicBezTo>
                  <a:cubicBezTo>
                    <a:pt x="4403" y="3380"/>
                    <a:pt x="4399" y="3359"/>
                    <a:pt x="4387" y="3342"/>
                  </a:cubicBezTo>
                  <a:cubicBezTo>
                    <a:pt x="4382" y="3328"/>
                    <a:pt x="4374" y="3317"/>
                    <a:pt x="4359" y="3309"/>
                  </a:cubicBezTo>
                  <a:cubicBezTo>
                    <a:pt x="4348" y="3302"/>
                    <a:pt x="4336" y="3300"/>
                    <a:pt x="4324" y="3300"/>
                  </a:cubicBezTo>
                  <a:cubicBezTo>
                    <a:pt x="4322" y="3269"/>
                    <a:pt x="4319" y="3239"/>
                    <a:pt x="4316" y="3207"/>
                  </a:cubicBezTo>
                  <a:cubicBezTo>
                    <a:pt x="4311" y="3163"/>
                    <a:pt x="4271" y="3132"/>
                    <a:pt x="4229" y="3132"/>
                  </a:cubicBezTo>
                  <a:cubicBezTo>
                    <a:pt x="4218" y="3097"/>
                    <a:pt x="4188" y="3071"/>
                    <a:pt x="4147" y="3071"/>
                  </a:cubicBezTo>
                  <a:cubicBezTo>
                    <a:pt x="4138" y="3071"/>
                    <a:pt x="4127" y="3072"/>
                    <a:pt x="4118" y="3076"/>
                  </a:cubicBezTo>
                  <a:cubicBezTo>
                    <a:pt x="4103" y="3054"/>
                    <a:pt x="4077" y="3039"/>
                    <a:pt x="4046" y="3039"/>
                  </a:cubicBezTo>
                  <a:cubicBezTo>
                    <a:pt x="3999" y="3039"/>
                    <a:pt x="3956" y="3080"/>
                    <a:pt x="3957" y="3128"/>
                  </a:cubicBezTo>
                  <a:cubicBezTo>
                    <a:pt x="3961" y="3198"/>
                    <a:pt x="3965" y="3267"/>
                    <a:pt x="3971" y="3339"/>
                  </a:cubicBezTo>
                  <a:lnTo>
                    <a:pt x="3971" y="3343"/>
                  </a:lnTo>
                  <a:lnTo>
                    <a:pt x="3971" y="3346"/>
                  </a:lnTo>
                  <a:lnTo>
                    <a:pt x="3971" y="3346"/>
                  </a:lnTo>
                  <a:cubicBezTo>
                    <a:pt x="3976" y="3418"/>
                    <a:pt x="3974" y="3492"/>
                    <a:pt x="3970" y="3565"/>
                  </a:cubicBezTo>
                  <a:cubicBezTo>
                    <a:pt x="3966" y="3640"/>
                    <a:pt x="3962" y="3716"/>
                    <a:pt x="3957" y="3793"/>
                  </a:cubicBezTo>
                  <a:lnTo>
                    <a:pt x="3957" y="3790"/>
                  </a:lnTo>
                  <a:cubicBezTo>
                    <a:pt x="3952" y="3850"/>
                    <a:pt x="3947" y="3911"/>
                    <a:pt x="3937" y="3970"/>
                  </a:cubicBezTo>
                  <a:cubicBezTo>
                    <a:pt x="3927" y="4037"/>
                    <a:pt x="3916" y="4103"/>
                    <a:pt x="3903" y="4170"/>
                  </a:cubicBezTo>
                  <a:cubicBezTo>
                    <a:pt x="3903" y="4168"/>
                    <a:pt x="3904" y="4164"/>
                    <a:pt x="3904" y="4161"/>
                  </a:cubicBezTo>
                  <a:lnTo>
                    <a:pt x="3904" y="4161"/>
                  </a:lnTo>
                  <a:cubicBezTo>
                    <a:pt x="3894" y="4208"/>
                    <a:pt x="3884" y="4254"/>
                    <a:pt x="3870" y="4298"/>
                  </a:cubicBezTo>
                  <a:cubicBezTo>
                    <a:pt x="3857" y="4346"/>
                    <a:pt x="3841" y="4393"/>
                    <a:pt x="3827" y="4440"/>
                  </a:cubicBezTo>
                  <a:cubicBezTo>
                    <a:pt x="3810" y="4488"/>
                    <a:pt x="3792" y="4535"/>
                    <a:pt x="3774" y="4582"/>
                  </a:cubicBezTo>
                  <a:cubicBezTo>
                    <a:pt x="3765" y="4564"/>
                    <a:pt x="3752" y="4547"/>
                    <a:pt x="3734" y="4535"/>
                  </a:cubicBezTo>
                  <a:cubicBezTo>
                    <a:pt x="3699" y="4509"/>
                    <a:pt x="3659" y="4490"/>
                    <a:pt x="3621" y="4471"/>
                  </a:cubicBezTo>
                  <a:cubicBezTo>
                    <a:pt x="3594" y="4457"/>
                    <a:pt x="3566" y="4442"/>
                    <a:pt x="3539" y="4426"/>
                  </a:cubicBezTo>
                  <a:lnTo>
                    <a:pt x="3539" y="4426"/>
                  </a:lnTo>
                  <a:cubicBezTo>
                    <a:pt x="3543" y="4427"/>
                    <a:pt x="3545" y="4429"/>
                    <a:pt x="3549" y="4431"/>
                  </a:cubicBezTo>
                  <a:cubicBezTo>
                    <a:pt x="3492" y="4396"/>
                    <a:pt x="3435" y="4356"/>
                    <a:pt x="3378" y="4319"/>
                  </a:cubicBezTo>
                  <a:cubicBezTo>
                    <a:pt x="3320" y="4282"/>
                    <a:pt x="3264" y="4243"/>
                    <a:pt x="3208" y="4201"/>
                  </a:cubicBezTo>
                  <a:cubicBezTo>
                    <a:pt x="3099" y="4115"/>
                    <a:pt x="2993" y="4025"/>
                    <a:pt x="2892" y="3929"/>
                  </a:cubicBezTo>
                  <a:cubicBezTo>
                    <a:pt x="2797" y="3841"/>
                    <a:pt x="2699" y="3757"/>
                    <a:pt x="2609" y="3665"/>
                  </a:cubicBezTo>
                  <a:lnTo>
                    <a:pt x="2609" y="3665"/>
                  </a:lnTo>
                  <a:lnTo>
                    <a:pt x="2608" y="3664"/>
                  </a:lnTo>
                  <a:lnTo>
                    <a:pt x="2603" y="3659"/>
                  </a:lnTo>
                  <a:lnTo>
                    <a:pt x="2603" y="3659"/>
                  </a:lnTo>
                  <a:cubicBezTo>
                    <a:pt x="2603" y="3659"/>
                    <a:pt x="2604" y="3659"/>
                    <a:pt x="2604" y="3659"/>
                  </a:cubicBezTo>
                  <a:lnTo>
                    <a:pt x="2604" y="3659"/>
                  </a:lnTo>
                  <a:cubicBezTo>
                    <a:pt x="2547" y="3598"/>
                    <a:pt x="2489" y="3538"/>
                    <a:pt x="2433" y="3477"/>
                  </a:cubicBezTo>
                  <a:cubicBezTo>
                    <a:pt x="2382" y="3421"/>
                    <a:pt x="2335" y="3363"/>
                    <a:pt x="2286" y="3307"/>
                  </a:cubicBezTo>
                  <a:cubicBezTo>
                    <a:pt x="2237" y="3246"/>
                    <a:pt x="2186" y="3185"/>
                    <a:pt x="2133" y="3126"/>
                  </a:cubicBezTo>
                  <a:cubicBezTo>
                    <a:pt x="2106" y="3096"/>
                    <a:pt x="2078" y="3067"/>
                    <a:pt x="2052" y="3036"/>
                  </a:cubicBezTo>
                  <a:cubicBezTo>
                    <a:pt x="2023" y="3005"/>
                    <a:pt x="1997" y="2972"/>
                    <a:pt x="1974" y="2938"/>
                  </a:cubicBezTo>
                  <a:cubicBezTo>
                    <a:pt x="1927" y="2876"/>
                    <a:pt x="1879" y="2814"/>
                    <a:pt x="1829" y="2756"/>
                  </a:cubicBezTo>
                  <a:cubicBezTo>
                    <a:pt x="1779" y="2699"/>
                    <a:pt x="1728" y="2641"/>
                    <a:pt x="1682" y="2582"/>
                  </a:cubicBezTo>
                  <a:lnTo>
                    <a:pt x="1682" y="2582"/>
                  </a:lnTo>
                  <a:cubicBezTo>
                    <a:pt x="1682" y="2582"/>
                    <a:pt x="1682" y="2582"/>
                    <a:pt x="1682" y="2582"/>
                  </a:cubicBezTo>
                  <a:lnTo>
                    <a:pt x="1667" y="2564"/>
                  </a:lnTo>
                  <a:lnTo>
                    <a:pt x="1669" y="2565"/>
                  </a:lnTo>
                  <a:cubicBezTo>
                    <a:pt x="1669" y="2564"/>
                    <a:pt x="1667" y="2564"/>
                    <a:pt x="1667" y="2562"/>
                  </a:cubicBezTo>
                  <a:lnTo>
                    <a:pt x="1666" y="2560"/>
                  </a:lnTo>
                  <a:lnTo>
                    <a:pt x="1666" y="2562"/>
                  </a:lnTo>
                  <a:cubicBezTo>
                    <a:pt x="1633" y="2515"/>
                    <a:pt x="1600" y="2468"/>
                    <a:pt x="1568" y="2421"/>
                  </a:cubicBezTo>
                  <a:cubicBezTo>
                    <a:pt x="1532" y="2371"/>
                    <a:pt x="1494" y="2319"/>
                    <a:pt x="1455" y="2269"/>
                  </a:cubicBezTo>
                  <a:lnTo>
                    <a:pt x="1455" y="2269"/>
                  </a:lnTo>
                  <a:cubicBezTo>
                    <a:pt x="1455" y="2269"/>
                    <a:pt x="1455" y="2269"/>
                    <a:pt x="1455" y="2269"/>
                  </a:cubicBezTo>
                  <a:cubicBezTo>
                    <a:pt x="1455" y="2269"/>
                    <a:pt x="1455" y="2269"/>
                    <a:pt x="1455" y="2269"/>
                  </a:cubicBezTo>
                  <a:lnTo>
                    <a:pt x="1455" y="2269"/>
                  </a:lnTo>
                  <a:cubicBezTo>
                    <a:pt x="1455" y="2269"/>
                    <a:pt x="1455" y="2269"/>
                    <a:pt x="1455" y="2269"/>
                  </a:cubicBezTo>
                  <a:lnTo>
                    <a:pt x="1455" y="2269"/>
                  </a:lnTo>
                  <a:cubicBezTo>
                    <a:pt x="1454" y="2266"/>
                    <a:pt x="1452" y="2264"/>
                    <a:pt x="1450" y="2262"/>
                  </a:cubicBezTo>
                  <a:lnTo>
                    <a:pt x="1450" y="2262"/>
                  </a:lnTo>
                  <a:cubicBezTo>
                    <a:pt x="1451" y="2264"/>
                    <a:pt x="1453" y="2266"/>
                    <a:pt x="1455" y="2269"/>
                  </a:cubicBezTo>
                  <a:lnTo>
                    <a:pt x="1455" y="2269"/>
                  </a:lnTo>
                  <a:cubicBezTo>
                    <a:pt x="1453" y="2266"/>
                    <a:pt x="1450" y="2263"/>
                    <a:pt x="1448" y="2260"/>
                  </a:cubicBezTo>
                  <a:lnTo>
                    <a:pt x="1448" y="2260"/>
                  </a:lnTo>
                  <a:cubicBezTo>
                    <a:pt x="1449" y="2261"/>
                    <a:pt x="1449" y="2261"/>
                    <a:pt x="1450" y="2262"/>
                  </a:cubicBezTo>
                  <a:lnTo>
                    <a:pt x="1450" y="2262"/>
                  </a:lnTo>
                  <a:cubicBezTo>
                    <a:pt x="1389" y="2179"/>
                    <a:pt x="1337" y="2093"/>
                    <a:pt x="1283" y="2008"/>
                  </a:cubicBezTo>
                  <a:cubicBezTo>
                    <a:pt x="1232" y="1929"/>
                    <a:pt x="1181" y="1848"/>
                    <a:pt x="1133" y="1766"/>
                  </a:cubicBezTo>
                  <a:cubicBezTo>
                    <a:pt x="1087" y="1683"/>
                    <a:pt x="1040" y="1602"/>
                    <a:pt x="986" y="1523"/>
                  </a:cubicBezTo>
                  <a:cubicBezTo>
                    <a:pt x="976" y="1509"/>
                    <a:pt x="965" y="1493"/>
                    <a:pt x="955" y="1480"/>
                  </a:cubicBezTo>
                  <a:lnTo>
                    <a:pt x="955" y="1480"/>
                  </a:lnTo>
                  <a:cubicBezTo>
                    <a:pt x="984" y="1516"/>
                    <a:pt x="1011" y="1552"/>
                    <a:pt x="1041" y="1586"/>
                  </a:cubicBezTo>
                  <a:cubicBezTo>
                    <a:pt x="1097" y="1656"/>
                    <a:pt x="1154" y="1726"/>
                    <a:pt x="1210" y="1796"/>
                  </a:cubicBezTo>
                  <a:cubicBezTo>
                    <a:pt x="1326" y="1942"/>
                    <a:pt x="1453" y="2082"/>
                    <a:pt x="1578" y="2223"/>
                  </a:cubicBezTo>
                  <a:cubicBezTo>
                    <a:pt x="1816" y="2488"/>
                    <a:pt x="2044" y="2763"/>
                    <a:pt x="2296" y="3015"/>
                  </a:cubicBezTo>
                  <a:cubicBezTo>
                    <a:pt x="2418" y="3138"/>
                    <a:pt x="2548" y="3255"/>
                    <a:pt x="2680" y="3370"/>
                  </a:cubicBezTo>
                  <a:cubicBezTo>
                    <a:pt x="2821" y="3490"/>
                    <a:pt x="2969" y="3606"/>
                    <a:pt x="3117" y="3717"/>
                  </a:cubicBezTo>
                  <a:cubicBezTo>
                    <a:pt x="3188" y="3772"/>
                    <a:pt x="3260" y="3824"/>
                    <a:pt x="3333" y="3875"/>
                  </a:cubicBezTo>
                  <a:cubicBezTo>
                    <a:pt x="3402" y="3924"/>
                    <a:pt x="3473" y="3972"/>
                    <a:pt x="3548" y="4014"/>
                  </a:cubicBezTo>
                  <a:cubicBezTo>
                    <a:pt x="3597" y="4040"/>
                    <a:pt x="3643" y="4071"/>
                    <a:pt x="3694" y="4097"/>
                  </a:cubicBezTo>
                  <a:cubicBezTo>
                    <a:pt x="3724" y="4114"/>
                    <a:pt x="3755" y="4127"/>
                    <a:pt x="3784" y="4140"/>
                  </a:cubicBezTo>
                  <a:cubicBezTo>
                    <a:pt x="3796" y="4146"/>
                    <a:pt x="3807" y="4149"/>
                    <a:pt x="3820" y="4150"/>
                  </a:cubicBezTo>
                  <a:cubicBezTo>
                    <a:pt x="3821" y="4150"/>
                    <a:pt x="3822" y="4150"/>
                    <a:pt x="3823" y="4150"/>
                  </a:cubicBezTo>
                  <a:cubicBezTo>
                    <a:pt x="3856" y="4150"/>
                    <a:pt x="3886" y="4134"/>
                    <a:pt x="3904" y="4103"/>
                  </a:cubicBezTo>
                  <a:cubicBezTo>
                    <a:pt x="3926" y="4062"/>
                    <a:pt x="3911" y="4004"/>
                    <a:pt x="3866" y="3985"/>
                  </a:cubicBezTo>
                  <a:cubicBezTo>
                    <a:pt x="3829" y="3968"/>
                    <a:pt x="3791" y="3950"/>
                    <a:pt x="3756" y="3929"/>
                  </a:cubicBezTo>
                  <a:cubicBezTo>
                    <a:pt x="3693" y="3892"/>
                    <a:pt x="3629" y="3856"/>
                    <a:pt x="3566" y="3818"/>
                  </a:cubicBezTo>
                  <a:lnTo>
                    <a:pt x="3566" y="3818"/>
                  </a:lnTo>
                  <a:cubicBezTo>
                    <a:pt x="3503" y="3780"/>
                    <a:pt x="3444" y="3737"/>
                    <a:pt x="3385" y="3695"/>
                  </a:cubicBezTo>
                  <a:cubicBezTo>
                    <a:pt x="3334" y="3659"/>
                    <a:pt x="3282" y="3621"/>
                    <a:pt x="3232" y="3583"/>
                  </a:cubicBezTo>
                  <a:cubicBezTo>
                    <a:pt x="3122" y="3501"/>
                    <a:pt x="3013" y="3417"/>
                    <a:pt x="2905" y="3330"/>
                  </a:cubicBezTo>
                  <a:cubicBezTo>
                    <a:pt x="2903" y="3328"/>
                    <a:pt x="2899" y="3325"/>
                    <a:pt x="2896" y="3323"/>
                  </a:cubicBezTo>
                  <a:lnTo>
                    <a:pt x="2896" y="3323"/>
                  </a:lnTo>
                  <a:lnTo>
                    <a:pt x="2900" y="3327"/>
                  </a:lnTo>
                  <a:cubicBezTo>
                    <a:pt x="2686" y="3148"/>
                    <a:pt x="2479" y="2957"/>
                    <a:pt x="2287" y="2753"/>
                  </a:cubicBezTo>
                  <a:lnTo>
                    <a:pt x="2287" y="2753"/>
                  </a:lnTo>
                  <a:cubicBezTo>
                    <a:pt x="2288" y="2754"/>
                    <a:pt x="2288" y="2755"/>
                    <a:pt x="2289" y="2757"/>
                  </a:cubicBezTo>
                  <a:cubicBezTo>
                    <a:pt x="2063" y="2514"/>
                    <a:pt x="1849" y="2260"/>
                    <a:pt x="1627" y="2014"/>
                  </a:cubicBezTo>
                  <a:cubicBezTo>
                    <a:pt x="1515" y="1890"/>
                    <a:pt x="1408" y="1762"/>
                    <a:pt x="1302" y="1631"/>
                  </a:cubicBezTo>
                  <a:cubicBezTo>
                    <a:pt x="1195" y="1498"/>
                    <a:pt x="1085" y="1369"/>
                    <a:pt x="985" y="1232"/>
                  </a:cubicBezTo>
                  <a:lnTo>
                    <a:pt x="985" y="1232"/>
                  </a:lnTo>
                  <a:lnTo>
                    <a:pt x="986" y="1233"/>
                  </a:lnTo>
                  <a:cubicBezTo>
                    <a:pt x="922" y="1136"/>
                    <a:pt x="860" y="1038"/>
                    <a:pt x="794" y="943"/>
                  </a:cubicBezTo>
                  <a:cubicBezTo>
                    <a:pt x="764" y="898"/>
                    <a:pt x="732" y="856"/>
                    <a:pt x="702" y="811"/>
                  </a:cubicBezTo>
                  <a:cubicBezTo>
                    <a:pt x="672" y="766"/>
                    <a:pt x="641" y="721"/>
                    <a:pt x="612" y="676"/>
                  </a:cubicBezTo>
                  <a:cubicBezTo>
                    <a:pt x="547" y="579"/>
                    <a:pt x="483" y="484"/>
                    <a:pt x="417" y="388"/>
                  </a:cubicBezTo>
                  <a:cubicBezTo>
                    <a:pt x="354" y="295"/>
                    <a:pt x="295" y="198"/>
                    <a:pt x="243" y="99"/>
                  </a:cubicBezTo>
                  <a:lnTo>
                    <a:pt x="243" y="100"/>
                  </a:lnTo>
                  <a:cubicBezTo>
                    <a:pt x="236" y="84"/>
                    <a:pt x="226" y="68"/>
                    <a:pt x="220" y="52"/>
                  </a:cubicBezTo>
                  <a:cubicBezTo>
                    <a:pt x="205" y="19"/>
                    <a:pt x="172" y="0"/>
                    <a:pt x="138" y="0"/>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1840750" y="4043100"/>
              <a:ext cx="25" cy="75"/>
            </a:xfrm>
            <a:custGeom>
              <a:avLst/>
              <a:gdLst/>
              <a:ahLst/>
              <a:cxnLst/>
              <a:rect l="l" t="t" r="r" b="b"/>
              <a:pathLst>
                <a:path w="1" h="3" extrusionOk="0">
                  <a:moveTo>
                    <a:pt x="1" y="3"/>
                  </a:moveTo>
                  <a:cubicBezTo>
                    <a:pt x="1" y="1"/>
                    <a:pt x="1" y="1"/>
                    <a:pt x="1" y="3"/>
                  </a:cubicBezTo>
                  <a:cubicBezTo>
                    <a:pt x="1" y="1"/>
                    <a:pt x="1" y="1"/>
                    <a:pt x="1" y="3"/>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1840750" y="4043100"/>
              <a:ext cx="25" cy="25"/>
            </a:xfrm>
            <a:custGeom>
              <a:avLst/>
              <a:gdLst/>
              <a:ahLst/>
              <a:cxnLst/>
              <a:rect l="l" t="t" r="r" b="b"/>
              <a:pathLst>
                <a:path w="1" h="1" extrusionOk="0">
                  <a:moveTo>
                    <a:pt x="1" y="1"/>
                  </a:moveTo>
                  <a:lnTo>
                    <a:pt x="1" y="1"/>
                  </a:lnTo>
                  <a:lnTo>
                    <a:pt x="1" y="1"/>
                  </a:ln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1865450" y="3929800"/>
              <a:ext cx="4475" cy="4450"/>
            </a:xfrm>
            <a:custGeom>
              <a:avLst/>
              <a:gdLst/>
              <a:ahLst/>
              <a:cxnLst/>
              <a:rect l="l" t="t" r="r" b="b"/>
              <a:pathLst>
                <a:path w="179" h="178" extrusionOk="0">
                  <a:moveTo>
                    <a:pt x="85" y="0"/>
                  </a:moveTo>
                  <a:cubicBezTo>
                    <a:pt x="39" y="0"/>
                    <a:pt x="2" y="44"/>
                    <a:pt x="1" y="89"/>
                  </a:cubicBezTo>
                  <a:cubicBezTo>
                    <a:pt x="1" y="140"/>
                    <a:pt x="41" y="176"/>
                    <a:pt x="89" y="178"/>
                  </a:cubicBezTo>
                  <a:cubicBezTo>
                    <a:pt x="90" y="178"/>
                    <a:pt x="92" y="178"/>
                    <a:pt x="93" y="178"/>
                  </a:cubicBezTo>
                  <a:cubicBezTo>
                    <a:pt x="141" y="178"/>
                    <a:pt x="178" y="134"/>
                    <a:pt x="178" y="89"/>
                  </a:cubicBezTo>
                  <a:cubicBezTo>
                    <a:pt x="178" y="39"/>
                    <a:pt x="139" y="2"/>
                    <a:pt x="89" y="0"/>
                  </a:cubicBezTo>
                  <a:cubicBezTo>
                    <a:pt x="88" y="0"/>
                    <a:pt x="86" y="0"/>
                    <a:pt x="85" y="0"/>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1866850" y="3938150"/>
              <a:ext cx="4450" cy="4475"/>
            </a:xfrm>
            <a:custGeom>
              <a:avLst/>
              <a:gdLst/>
              <a:ahLst/>
              <a:cxnLst/>
              <a:rect l="l" t="t" r="r" b="b"/>
              <a:pathLst>
                <a:path w="178" h="179" extrusionOk="0">
                  <a:moveTo>
                    <a:pt x="84" y="1"/>
                  </a:moveTo>
                  <a:cubicBezTo>
                    <a:pt x="39" y="1"/>
                    <a:pt x="1" y="45"/>
                    <a:pt x="0" y="89"/>
                  </a:cubicBezTo>
                  <a:cubicBezTo>
                    <a:pt x="0" y="140"/>
                    <a:pt x="40" y="176"/>
                    <a:pt x="89" y="178"/>
                  </a:cubicBezTo>
                  <a:cubicBezTo>
                    <a:pt x="91" y="178"/>
                    <a:pt x="92" y="178"/>
                    <a:pt x="94" y="178"/>
                  </a:cubicBezTo>
                  <a:cubicBezTo>
                    <a:pt x="139" y="178"/>
                    <a:pt x="177" y="134"/>
                    <a:pt x="178" y="89"/>
                  </a:cubicBezTo>
                  <a:cubicBezTo>
                    <a:pt x="178" y="39"/>
                    <a:pt x="139" y="3"/>
                    <a:pt x="89" y="1"/>
                  </a:cubicBezTo>
                  <a:cubicBezTo>
                    <a:pt x="88" y="1"/>
                    <a:pt x="86" y="1"/>
                    <a:pt x="84" y="1"/>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1852825" y="3974175"/>
              <a:ext cx="4500" cy="4475"/>
            </a:xfrm>
            <a:custGeom>
              <a:avLst/>
              <a:gdLst/>
              <a:ahLst/>
              <a:cxnLst/>
              <a:rect l="l" t="t" r="r" b="b"/>
              <a:pathLst>
                <a:path w="180" h="179" extrusionOk="0">
                  <a:moveTo>
                    <a:pt x="85" y="0"/>
                  </a:moveTo>
                  <a:cubicBezTo>
                    <a:pt x="40" y="0"/>
                    <a:pt x="2" y="44"/>
                    <a:pt x="1" y="89"/>
                  </a:cubicBezTo>
                  <a:cubicBezTo>
                    <a:pt x="3" y="140"/>
                    <a:pt x="42" y="176"/>
                    <a:pt x="90" y="178"/>
                  </a:cubicBezTo>
                  <a:cubicBezTo>
                    <a:pt x="91" y="178"/>
                    <a:pt x="93" y="178"/>
                    <a:pt x="94" y="178"/>
                  </a:cubicBezTo>
                  <a:cubicBezTo>
                    <a:pt x="141" y="178"/>
                    <a:pt x="179" y="134"/>
                    <a:pt x="180" y="89"/>
                  </a:cubicBezTo>
                  <a:cubicBezTo>
                    <a:pt x="180" y="39"/>
                    <a:pt x="139" y="2"/>
                    <a:pt x="90" y="0"/>
                  </a:cubicBezTo>
                  <a:cubicBezTo>
                    <a:pt x="88" y="0"/>
                    <a:pt x="87" y="0"/>
                    <a:pt x="85" y="0"/>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1687825" y="3832550"/>
              <a:ext cx="39825" cy="80275"/>
            </a:xfrm>
            <a:custGeom>
              <a:avLst/>
              <a:gdLst/>
              <a:ahLst/>
              <a:cxnLst/>
              <a:rect l="l" t="t" r="r" b="b"/>
              <a:pathLst>
                <a:path w="1593" h="3211" extrusionOk="0">
                  <a:moveTo>
                    <a:pt x="1431" y="1"/>
                  </a:moveTo>
                  <a:cubicBezTo>
                    <a:pt x="1355" y="1"/>
                    <a:pt x="1276" y="40"/>
                    <a:pt x="1213" y="76"/>
                  </a:cubicBezTo>
                  <a:cubicBezTo>
                    <a:pt x="1139" y="118"/>
                    <a:pt x="1067" y="166"/>
                    <a:pt x="1002" y="223"/>
                  </a:cubicBezTo>
                  <a:cubicBezTo>
                    <a:pt x="935" y="283"/>
                    <a:pt x="872" y="342"/>
                    <a:pt x="815" y="412"/>
                  </a:cubicBezTo>
                  <a:cubicBezTo>
                    <a:pt x="759" y="474"/>
                    <a:pt x="706" y="538"/>
                    <a:pt x="656" y="606"/>
                  </a:cubicBezTo>
                  <a:cubicBezTo>
                    <a:pt x="607" y="671"/>
                    <a:pt x="558" y="735"/>
                    <a:pt x="517" y="804"/>
                  </a:cubicBezTo>
                  <a:cubicBezTo>
                    <a:pt x="471" y="882"/>
                    <a:pt x="430" y="965"/>
                    <a:pt x="390" y="1045"/>
                  </a:cubicBezTo>
                  <a:cubicBezTo>
                    <a:pt x="371" y="1084"/>
                    <a:pt x="356" y="1126"/>
                    <a:pt x="340" y="1166"/>
                  </a:cubicBezTo>
                  <a:cubicBezTo>
                    <a:pt x="324" y="1204"/>
                    <a:pt x="308" y="1243"/>
                    <a:pt x="292" y="1281"/>
                  </a:cubicBezTo>
                  <a:cubicBezTo>
                    <a:pt x="278" y="1319"/>
                    <a:pt x="268" y="1359"/>
                    <a:pt x="256" y="1398"/>
                  </a:cubicBezTo>
                  <a:cubicBezTo>
                    <a:pt x="244" y="1435"/>
                    <a:pt x="234" y="1471"/>
                    <a:pt x="222" y="1509"/>
                  </a:cubicBezTo>
                  <a:cubicBezTo>
                    <a:pt x="215" y="1533"/>
                    <a:pt x="210" y="1558"/>
                    <a:pt x="203" y="1583"/>
                  </a:cubicBezTo>
                  <a:cubicBezTo>
                    <a:pt x="184" y="1636"/>
                    <a:pt x="163" y="1689"/>
                    <a:pt x="146" y="1744"/>
                  </a:cubicBezTo>
                  <a:cubicBezTo>
                    <a:pt x="122" y="1818"/>
                    <a:pt x="108" y="1896"/>
                    <a:pt x="92" y="1973"/>
                  </a:cubicBezTo>
                  <a:cubicBezTo>
                    <a:pt x="77" y="2050"/>
                    <a:pt x="62" y="2128"/>
                    <a:pt x="52" y="2205"/>
                  </a:cubicBezTo>
                  <a:cubicBezTo>
                    <a:pt x="30" y="2354"/>
                    <a:pt x="0" y="2507"/>
                    <a:pt x="19" y="2657"/>
                  </a:cubicBezTo>
                  <a:cubicBezTo>
                    <a:pt x="21" y="2678"/>
                    <a:pt x="30" y="2696"/>
                    <a:pt x="43" y="2711"/>
                  </a:cubicBezTo>
                  <a:cubicBezTo>
                    <a:pt x="47" y="2788"/>
                    <a:pt x="53" y="2866"/>
                    <a:pt x="63" y="2942"/>
                  </a:cubicBezTo>
                  <a:cubicBezTo>
                    <a:pt x="68" y="2987"/>
                    <a:pt x="73" y="3034"/>
                    <a:pt x="82" y="3077"/>
                  </a:cubicBezTo>
                  <a:cubicBezTo>
                    <a:pt x="91" y="3122"/>
                    <a:pt x="107" y="3168"/>
                    <a:pt x="145" y="3195"/>
                  </a:cubicBezTo>
                  <a:cubicBezTo>
                    <a:pt x="159" y="3204"/>
                    <a:pt x="175" y="3209"/>
                    <a:pt x="191" y="3210"/>
                  </a:cubicBezTo>
                  <a:cubicBezTo>
                    <a:pt x="192" y="3210"/>
                    <a:pt x="194" y="3210"/>
                    <a:pt x="195" y="3210"/>
                  </a:cubicBezTo>
                  <a:cubicBezTo>
                    <a:pt x="223" y="3210"/>
                    <a:pt x="252" y="3198"/>
                    <a:pt x="269" y="3173"/>
                  </a:cubicBezTo>
                  <a:cubicBezTo>
                    <a:pt x="292" y="3139"/>
                    <a:pt x="288" y="3091"/>
                    <a:pt x="259" y="3061"/>
                  </a:cubicBezTo>
                  <a:cubicBezTo>
                    <a:pt x="254" y="3039"/>
                    <a:pt x="251" y="3017"/>
                    <a:pt x="248" y="2994"/>
                  </a:cubicBezTo>
                  <a:lnTo>
                    <a:pt x="237" y="2897"/>
                  </a:lnTo>
                  <a:lnTo>
                    <a:pt x="237" y="2897"/>
                  </a:lnTo>
                  <a:cubicBezTo>
                    <a:pt x="237" y="2901"/>
                    <a:pt x="238" y="2905"/>
                    <a:pt x="238" y="2908"/>
                  </a:cubicBezTo>
                  <a:cubicBezTo>
                    <a:pt x="236" y="2891"/>
                    <a:pt x="234" y="2874"/>
                    <a:pt x="231" y="2855"/>
                  </a:cubicBezTo>
                  <a:cubicBezTo>
                    <a:pt x="261" y="2833"/>
                    <a:pt x="268" y="2794"/>
                    <a:pt x="275" y="2756"/>
                  </a:cubicBezTo>
                  <a:cubicBezTo>
                    <a:pt x="280" y="2730"/>
                    <a:pt x="282" y="2704"/>
                    <a:pt x="284" y="2676"/>
                  </a:cubicBezTo>
                  <a:cubicBezTo>
                    <a:pt x="289" y="2616"/>
                    <a:pt x="293" y="2555"/>
                    <a:pt x="299" y="2494"/>
                  </a:cubicBezTo>
                  <a:cubicBezTo>
                    <a:pt x="309" y="2371"/>
                    <a:pt x="319" y="2249"/>
                    <a:pt x="336" y="2128"/>
                  </a:cubicBezTo>
                  <a:cubicBezTo>
                    <a:pt x="352" y="2015"/>
                    <a:pt x="375" y="1905"/>
                    <a:pt x="403" y="1796"/>
                  </a:cubicBezTo>
                  <a:lnTo>
                    <a:pt x="403" y="1796"/>
                  </a:lnTo>
                  <a:cubicBezTo>
                    <a:pt x="402" y="1801"/>
                    <a:pt x="402" y="1804"/>
                    <a:pt x="401" y="1808"/>
                  </a:cubicBezTo>
                  <a:cubicBezTo>
                    <a:pt x="416" y="1750"/>
                    <a:pt x="433" y="1692"/>
                    <a:pt x="449" y="1633"/>
                  </a:cubicBezTo>
                  <a:lnTo>
                    <a:pt x="449" y="1635"/>
                  </a:lnTo>
                  <a:cubicBezTo>
                    <a:pt x="449" y="1633"/>
                    <a:pt x="450" y="1632"/>
                    <a:pt x="450" y="1630"/>
                  </a:cubicBezTo>
                  <a:cubicBezTo>
                    <a:pt x="466" y="1576"/>
                    <a:pt x="483" y="1522"/>
                    <a:pt x="505" y="1468"/>
                  </a:cubicBezTo>
                  <a:cubicBezTo>
                    <a:pt x="526" y="1422"/>
                    <a:pt x="547" y="1377"/>
                    <a:pt x="567" y="1331"/>
                  </a:cubicBezTo>
                  <a:cubicBezTo>
                    <a:pt x="579" y="1303"/>
                    <a:pt x="578" y="1272"/>
                    <a:pt x="566" y="1248"/>
                  </a:cubicBezTo>
                  <a:cubicBezTo>
                    <a:pt x="571" y="1240"/>
                    <a:pt x="574" y="1233"/>
                    <a:pt x="579" y="1225"/>
                  </a:cubicBezTo>
                  <a:cubicBezTo>
                    <a:pt x="612" y="1169"/>
                    <a:pt x="643" y="1111"/>
                    <a:pt x="674" y="1054"/>
                  </a:cubicBezTo>
                  <a:cubicBezTo>
                    <a:pt x="733" y="966"/>
                    <a:pt x="796" y="879"/>
                    <a:pt x="862" y="795"/>
                  </a:cubicBezTo>
                  <a:cubicBezTo>
                    <a:pt x="936" y="703"/>
                    <a:pt x="1012" y="609"/>
                    <a:pt x="1094" y="522"/>
                  </a:cubicBezTo>
                  <a:lnTo>
                    <a:pt x="1094" y="522"/>
                  </a:lnTo>
                  <a:cubicBezTo>
                    <a:pt x="1093" y="523"/>
                    <a:pt x="1091" y="524"/>
                    <a:pt x="1089" y="526"/>
                  </a:cubicBezTo>
                  <a:lnTo>
                    <a:pt x="1095" y="519"/>
                  </a:lnTo>
                  <a:cubicBezTo>
                    <a:pt x="1142" y="474"/>
                    <a:pt x="1192" y="433"/>
                    <a:pt x="1243" y="390"/>
                  </a:cubicBezTo>
                  <a:cubicBezTo>
                    <a:pt x="1282" y="357"/>
                    <a:pt x="1322" y="323"/>
                    <a:pt x="1364" y="292"/>
                  </a:cubicBezTo>
                  <a:lnTo>
                    <a:pt x="1364" y="292"/>
                  </a:lnTo>
                  <a:cubicBezTo>
                    <a:pt x="1362" y="295"/>
                    <a:pt x="1357" y="296"/>
                    <a:pt x="1355" y="299"/>
                  </a:cubicBezTo>
                  <a:cubicBezTo>
                    <a:pt x="1360" y="295"/>
                    <a:pt x="1366" y="291"/>
                    <a:pt x="1371" y="289"/>
                  </a:cubicBezTo>
                  <a:cubicBezTo>
                    <a:pt x="1400" y="271"/>
                    <a:pt x="1417" y="240"/>
                    <a:pt x="1417" y="207"/>
                  </a:cubicBezTo>
                  <a:cubicBezTo>
                    <a:pt x="1422" y="206"/>
                    <a:pt x="1429" y="204"/>
                    <a:pt x="1434" y="204"/>
                  </a:cubicBezTo>
                  <a:cubicBezTo>
                    <a:pt x="1436" y="206"/>
                    <a:pt x="1437" y="207"/>
                    <a:pt x="1440" y="208"/>
                  </a:cubicBezTo>
                  <a:cubicBezTo>
                    <a:pt x="1456" y="218"/>
                    <a:pt x="1474" y="225"/>
                    <a:pt x="1492" y="225"/>
                  </a:cubicBezTo>
                  <a:cubicBezTo>
                    <a:pt x="1501" y="225"/>
                    <a:pt x="1511" y="223"/>
                    <a:pt x="1520" y="220"/>
                  </a:cubicBezTo>
                  <a:cubicBezTo>
                    <a:pt x="1537" y="214"/>
                    <a:pt x="1549" y="206"/>
                    <a:pt x="1559" y="194"/>
                  </a:cubicBezTo>
                  <a:cubicBezTo>
                    <a:pt x="1563" y="191"/>
                    <a:pt x="1566" y="187"/>
                    <a:pt x="1570" y="181"/>
                  </a:cubicBezTo>
                  <a:cubicBezTo>
                    <a:pt x="1593" y="152"/>
                    <a:pt x="1591" y="111"/>
                    <a:pt x="1577" y="79"/>
                  </a:cubicBezTo>
                  <a:cubicBezTo>
                    <a:pt x="1562" y="59"/>
                    <a:pt x="1536" y="28"/>
                    <a:pt x="1511" y="17"/>
                  </a:cubicBezTo>
                  <a:cubicBezTo>
                    <a:pt x="1485" y="6"/>
                    <a:pt x="1459" y="1"/>
                    <a:pt x="1431" y="1"/>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1741350" y="3801725"/>
              <a:ext cx="24625" cy="72700"/>
            </a:xfrm>
            <a:custGeom>
              <a:avLst/>
              <a:gdLst/>
              <a:ahLst/>
              <a:cxnLst/>
              <a:rect l="l" t="t" r="r" b="b"/>
              <a:pathLst>
                <a:path w="985" h="2908" extrusionOk="0">
                  <a:moveTo>
                    <a:pt x="106" y="0"/>
                  </a:moveTo>
                  <a:cubicBezTo>
                    <a:pt x="62" y="0"/>
                    <a:pt x="19" y="35"/>
                    <a:pt x="16" y="82"/>
                  </a:cubicBezTo>
                  <a:cubicBezTo>
                    <a:pt x="12" y="198"/>
                    <a:pt x="1" y="314"/>
                    <a:pt x="4" y="431"/>
                  </a:cubicBezTo>
                  <a:cubicBezTo>
                    <a:pt x="6" y="506"/>
                    <a:pt x="9" y="583"/>
                    <a:pt x="12" y="657"/>
                  </a:cubicBezTo>
                  <a:cubicBezTo>
                    <a:pt x="17" y="732"/>
                    <a:pt x="20" y="805"/>
                    <a:pt x="25" y="879"/>
                  </a:cubicBezTo>
                  <a:cubicBezTo>
                    <a:pt x="36" y="1019"/>
                    <a:pt x="63" y="1156"/>
                    <a:pt x="94" y="1295"/>
                  </a:cubicBezTo>
                  <a:cubicBezTo>
                    <a:pt x="108" y="1361"/>
                    <a:pt x="122" y="1425"/>
                    <a:pt x="139" y="1490"/>
                  </a:cubicBezTo>
                  <a:cubicBezTo>
                    <a:pt x="155" y="1552"/>
                    <a:pt x="172" y="1615"/>
                    <a:pt x="188" y="1677"/>
                  </a:cubicBezTo>
                  <a:lnTo>
                    <a:pt x="188" y="1677"/>
                  </a:lnTo>
                  <a:cubicBezTo>
                    <a:pt x="188" y="1676"/>
                    <a:pt x="188" y="1676"/>
                    <a:pt x="188" y="1675"/>
                  </a:cubicBezTo>
                  <a:lnTo>
                    <a:pt x="188" y="1675"/>
                  </a:lnTo>
                  <a:cubicBezTo>
                    <a:pt x="201" y="1728"/>
                    <a:pt x="211" y="1782"/>
                    <a:pt x="228" y="1835"/>
                  </a:cubicBezTo>
                  <a:cubicBezTo>
                    <a:pt x="244" y="1889"/>
                    <a:pt x="268" y="1940"/>
                    <a:pt x="291" y="1991"/>
                  </a:cubicBezTo>
                  <a:cubicBezTo>
                    <a:pt x="330" y="2079"/>
                    <a:pt x="363" y="2169"/>
                    <a:pt x="404" y="2255"/>
                  </a:cubicBezTo>
                  <a:cubicBezTo>
                    <a:pt x="429" y="2306"/>
                    <a:pt x="454" y="2355"/>
                    <a:pt x="476" y="2405"/>
                  </a:cubicBezTo>
                  <a:cubicBezTo>
                    <a:pt x="499" y="2453"/>
                    <a:pt x="521" y="2502"/>
                    <a:pt x="547" y="2549"/>
                  </a:cubicBezTo>
                  <a:cubicBezTo>
                    <a:pt x="552" y="2558"/>
                    <a:pt x="559" y="2566"/>
                    <a:pt x="564" y="2576"/>
                  </a:cubicBezTo>
                  <a:cubicBezTo>
                    <a:pt x="567" y="2581"/>
                    <a:pt x="568" y="2586"/>
                    <a:pt x="569" y="2590"/>
                  </a:cubicBezTo>
                  <a:cubicBezTo>
                    <a:pt x="599" y="2646"/>
                    <a:pt x="629" y="2700"/>
                    <a:pt x="665" y="2752"/>
                  </a:cubicBezTo>
                  <a:cubicBezTo>
                    <a:pt x="693" y="2791"/>
                    <a:pt x="726" y="2828"/>
                    <a:pt x="755" y="2865"/>
                  </a:cubicBezTo>
                  <a:cubicBezTo>
                    <a:pt x="770" y="2891"/>
                    <a:pt x="798" y="2906"/>
                    <a:pt x="826" y="2907"/>
                  </a:cubicBezTo>
                  <a:cubicBezTo>
                    <a:pt x="829" y="2907"/>
                    <a:pt x="833" y="2907"/>
                    <a:pt x="836" y="2907"/>
                  </a:cubicBezTo>
                  <a:cubicBezTo>
                    <a:pt x="848" y="2907"/>
                    <a:pt x="860" y="2904"/>
                    <a:pt x="872" y="2898"/>
                  </a:cubicBezTo>
                  <a:cubicBezTo>
                    <a:pt x="905" y="2881"/>
                    <a:pt x="920" y="2849"/>
                    <a:pt x="918" y="2816"/>
                  </a:cubicBezTo>
                  <a:cubicBezTo>
                    <a:pt x="923" y="2813"/>
                    <a:pt x="930" y="2812"/>
                    <a:pt x="935" y="2808"/>
                  </a:cubicBezTo>
                  <a:cubicBezTo>
                    <a:pt x="976" y="2782"/>
                    <a:pt x="984" y="2723"/>
                    <a:pt x="956" y="2684"/>
                  </a:cubicBezTo>
                  <a:cubicBezTo>
                    <a:pt x="950" y="2669"/>
                    <a:pt x="939" y="2661"/>
                    <a:pt x="925" y="2654"/>
                  </a:cubicBezTo>
                  <a:cubicBezTo>
                    <a:pt x="912" y="2635"/>
                    <a:pt x="898" y="2616"/>
                    <a:pt x="884" y="2595"/>
                  </a:cubicBezTo>
                  <a:cubicBezTo>
                    <a:pt x="855" y="2544"/>
                    <a:pt x="826" y="2494"/>
                    <a:pt x="798" y="2444"/>
                  </a:cubicBezTo>
                  <a:cubicBezTo>
                    <a:pt x="769" y="2391"/>
                    <a:pt x="739" y="2339"/>
                    <a:pt x="714" y="2284"/>
                  </a:cubicBezTo>
                  <a:cubicBezTo>
                    <a:pt x="709" y="2271"/>
                    <a:pt x="705" y="2259"/>
                    <a:pt x="701" y="2244"/>
                  </a:cubicBezTo>
                  <a:cubicBezTo>
                    <a:pt x="700" y="2239"/>
                    <a:pt x="698" y="2234"/>
                    <a:pt x="697" y="2228"/>
                  </a:cubicBezTo>
                  <a:lnTo>
                    <a:pt x="697" y="2222"/>
                  </a:lnTo>
                  <a:cubicBezTo>
                    <a:pt x="693" y="2175"/>
                    <a:pt x="654" y="2140"/>
                    <a:pt x="609" y="2140"/>
                  </a:cubicBezTo>
                  <a:cubicBezTo>
                    <a:pt x="607" y="2140"/>
                    <a:pt x="605" y="2140"/>
                    <a:pt x="603" y="2140"/>
                  </a:cubicBezTo>
                  <a:cubicBezTo>
                    <a:pt x="602" y="2140"/>
                    <a:pt x="602" y="2141"/>
                    <a:pt x="600" y="2141"/>
                  </a:cubicBezTo>
                  <a:cubicBezTo>
                    <a:pt x="598" y="2130"/>
                    <a:pt x="595" y="2117"/>
                    <a:pt x="593" y="2107"/>
                  </a:cubicBezTo>
                  <a:cubicBezTo>
                    <a:pt x="585" y="2069"/>
                    <a:pt x="577" y="2028"/>
                    <a:pt x="569" y="1988"/>
                  </a:cubicBezTo>
                  <a:cubicBezTo>
                    <a:pt x="568" y="1980"/>
                    <a:pt x="568" y="1971"/>
                    <a:pt x="567" y="1961"/>
                  </a:cubicBezTo>
                  <a:cubicBezTo>
                    <a:pt x="564" y="1957"/>
                    <a:pt x="562" y="1955"/>
                    <a:pt x="559" y="1951"/>
                  </a:cubicBezTo>
                  <a:cubicBezTo>
                    <a:pt x="544" y="1931"/>
                    <a:pt x="527" y="1913"/>
                    <a:pt x="512" y="1892"/>
                  </a:cubicBezTo>
                  <a:cubicBezTo>
                    <a:pt x="501" y="1884"/>
                    <a:pt x="492" y="1874"/>
                    <a:pt x="485" y="1863"/>
                  </a:cubicBezTo>
                  <a:cubicBezTo>
                    <a:pt x="449" y="1820"/>
                    <a:pt x="419" y="1770"/>
                    <a:pt x="391" y="1722"/>
                  </a:cubicBezTo>
                  <a:lnTo>
                    <a:pt x="391" y="1729"/>
                  </a:lnTo>
                  <a:cubicBezTo>
                    <a:pt x="391" y="1735"/>
                    <a:pt x="389" y="1743"/>
                    <a:pt x="389" y="1748"/>
                  </a:cubicBezTo>
                  <a:cubicBezTo>
                    <a:pt x="387" y="1737"/>
                    <a:pt x="383" y="1727"/>
                    <a:pt x="378" y="1717"/>
                  </a:cubicBezTo>
                  <a:cubicBezTo>
                    <a:pt x="355" y="1611"/>
                    <a:pt x="327" y="1510"/>
                    <a:pt x="300" y="1405"/>
                  </a:cubicBezTo>
                  <a:cubicBezTo>
                    <a:pt x="263" y="1247"/>
                    <a:pt x="228" y="1087"/>
                    <a:pt x="208" y="925"/>
                  </a:cubicBezTo>
                  <a:cubicBezTo>
                    <a:pt x="200" y="826"/>
                    <a:pt x="197" y="727"/>
                    <a:pt x="191" y="627"/>
                  </a:cubicBezTo>
                  <a:cubicBezTo>
                    <a:pt x="184" y="529"/>
                    <a:pt x="180" y="433"/>
                    <a:pt x="181" y="336"/>
                  </a:cubicBezTo>
                  <a:cubicBezTo>
                    <a:pt x="184" y="255"/>
                    <a:pt x="191" y="176"/>
                    <a:pt x="193" y="95"/>
                  </a:cubicBezTo>
                  <a:cubicBezTo>
                    <a:pt x="195" y="47"/>
                    <a:pt x="162" y="5"/>
                    <a:pt x="113" y="1"/>
                  </a:cubicBezTo>
                  <a:cubicBezTo>
                    <a:pt x="111" y="0"/>
                    <a:pt x="108" y="0"/>
                    <a:pt x="106" y="0"/>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1774775" y="3847625"/>
              <a:ext cx="13150" cy="31625"/>
            </a:xfrm>
            <a:custGeom>
              <a:avLst/>
              <a:gdLst/>
              <a:ahLst/>
              <a:cxnLst/>
              <a:rect l="l" t="t" r="r" b="b"/>
              <a:pathLst>
                <a:path w="526" h="1265" extrusionOk="0">
                  <a:moveTo>
                    <a:pt x="293" y="524"/>
                  </a:moveTo>
                  <a:lnTo>
                    <a:pt x="293" y="524"/>
                  </a:lnTo>
                  <a:cubicBezTo>
                    <a:pt x="293" y="524"/>
                    <a:pt x="294" y="525"/>
                    <a:pt x="294" y="526"/>
                  </a:cubicBezTo>
                  <a:lnTo>
                    <a:pt x="294" y="526"/>
                  </a:lnTo>
                  <a:cubicBezTo>
                    <a:pt x="294" y="525"/>
                    <a:pt x="293" y="524"/>
                    <a:pt x="293" y="524"/>
                  </a:cubicBezTo>
                  <a:close/>
                  <a:moveTo>
                    <a:pt x="73" y="0"/>
                  </a:moveTo>
                  <a:cubicBezTo>
                    <a:pt x="68" y="11"/>
                    <a:pt x="65" y="22"/>
                    <a:pt x="60" y="32"/>
                  </a:cubicBezTo>
                  <a:cubicBezTo>
                    <a:pt x="30" y="104"/>
                    <a:pt x="14" y="181"/>
                    <a:pt x="6" y="257"/>
                  </a:cubicBezTo>
                  <a:cubicBezTo>
                    <a:pt x="0" y="332"/>
                    <a:pt x="1" y="407"/>
                    <a:pt x="8" y="482"/>
                  </a:cubicBezTo>
                  <a:cubicBezTo>
                    <a:pt x="15" y="555"/>
                    <a:pt x="24" y="626"/>
                    <a:pt x="45" y="697"/>
                  </a:cubicBezTo>
                  <a:cubicBezTo>
                    <a:pt x="62" y="764"/>
                    <a:pt x="84" y="829"/>
                    <a:pt x="114" y="893"/>
                  </a:cubicBezTo>
                  <a:cubicBezTo>
                    <a:pt x="144" y="955"/>
                    <a:pt x="174" y="1019"/>
                    <a:pt x="212" y="1078"/>
                  </a:cubicBezTo>
                  <a:cubicBezTo>
                    <a:pt x="235" y="1112"/>
                    <a:pt x="259" y="1146"/>
                    <a:pt x="287" y="1178"/>
                  </a:cubicBezTo>
                  <a:cubicBezTo>
                    <a:pt x="308" y="1204"/>
                    <a:pt x="330" y="1231"/>
                    <a:pt x="359" y="1249"/>
                  </a:cubicBezTo>
                  <a:cubicBezTo>
                    <a:pt x="373" y="1258"/>
                    <a:pt x="390" y="1264"/>
                    <a:pt x="407" y="1265"/>
                  </a:cubicBezTo>
                  <a:cubicBezTo>
                    <a:pt x="408" y="1265"/>
                    <a:pt x="410" y="1265"/>
                    <a:pt x="412" y="1265"/>
                  </a:cubicBezTo>
                  <a:cubicBezTo>
                    <a:pt x="426" y="1265"/>
                    <a:pt x="440" y="1261"/>
                    <a:pt x="453" y="1254"/>
                  </a:cubicBezTo>
                  <a:cubicBezTo>
                    <a:pt x="457" y="1253"/>
                    <a:pt x="460" y="1250"/>
                    <a:pt x="464" y="1248"/>
                  </a:cubicBezTo>
                  <a:cubicBezTo>
                    <a:pt x="503" y="1225"/>
                    <a:pt x="517" y="1174"/>
                    <a:pt x="500" y="1135"/>
                  </a:cubicBezTo>
                  <a:cubicBezTo>
                    <a:pt x="525" y="1104"/>
                    <a:pt x="524" y="1054"/>
                    <a:pt x="494" y="1023"/>
                  </a:cubicBezTo>
                  <a:cubicBezTo>
                    <a:pt x="460" y="962"/>
                    <a:pt x="433" y="898"/>
                    <a:pt x="404" y="833"/>
                  </a:cubicBezTo>
                  <a:cubicBezTo>
                    <a:pt x="383" y="782"/>
                    <a:pt x="360" y="730"/>
                    <a:pt x="342" y="678"/>
                  </a:cubicBezTo>
                  <a:cubicBezTo>
                    <a:pt x="325" y="628"/>
                    <a:pt x="310" y="580"/>
                    <a:pt x="295" y="528"/>
                  </a:cubicBezTo>
                  <a:lnTo>
                    <a:pt x="295" y="528"/>
                  </a:lnTo>
                  <a:cubicBezTo>
                    <a:pt x="281" y="463"/>
                    <a:pt x="269" y="399"/>
                    <a:pt x="259" y="335"/>
                  </a:cubicBezTo>
                  <a:cubicBezTo>
                    <a:pt x="254" y="297"/>
                    <a:pt x="221" y="271"/>
                    <a:pt x="186" y="265"/>
                  </a:cubicBezTo>
                  <a:cubicBezTo>
                    <a:pt x="187" y="255"/>
                    <a:pt x="187" y="245"/>
                    <a:pt x="189" y="237"/>
                  </a:cubicBezTo>
                  <a:cubicBezTo>
                    <a:pt x="190" y="230"/>
                    <a:pt x="191" y="222"/>
                    <a:pt x="192" y="216"/>
                  </a:cubicBezTo>
                  <a:cubicBezTo>
                    <a:pt x="182" y="204"/>
                    <a:pt x="175" y="191"/>
                    <a:pt x="166" y="177"/>
                  </a:cubicBezTo>
                  <a:lnTo>
                    <a:pt x="117" y="84"/>
                  </a:lnTo>
                  <a:cubicBezTo>
                    <a:pt x="102" y="57"/>
                    <a:pt x="88" y="28"/>
                    <a:pt x="73" y="0"/>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1759925" y="3837950"/>
              <a:ext cx="4500" cy="4475"/>
            </a:xfrm>
            <a:custGeom>
              <a:avLst/>
              <a:gdLst/>
              <a:ahLst/>
              <a:cxnLst/>
              <a:rect l="l" t="t" r="r" b="b"/>
              <a:pathLst>
                <a:path w="180" h="179" extrusionOk="0">
                  <a:moveTo>
                    <a:pt x="87" y="0"/>
                  </a:moveTo>
                  <a:cubicBezTo>
                    <a:pt x="39" y="0"/>
                    <a:pt x="1" y="42"/>
                    <a:pt x="1" y="88"/>
                  </a:cubicBezTo>
                  <a:cubicBezTo>
                    <a:pt x="1" y="139"/>
                    <a:pt x="40" y="176"/>
                    <a:pt x="88" y="178"/>
                  </a:cubicBezTo>
                  <a:cubicBezTo>
                    <a:pt x="90" y="178"/>
                    <a:pt x="92" y="178"/>
                    <a:pt x="93" y="178"/>
                  </a:cubicBezTo>
                  <a:cubicBezTo>
                    <a:pt x="139" y="178"/>
                    <a:pt x="177" y="137"/>
                    <a:pt x="179" y="90"/>
                  </a:cubicBezTo>
                  <a:cubicBezTo>
                    <a:pt x="179" y="41"/>
                    <a:pt x="140" y="3"/>
                    <a:pt x="92" y="0"/>
                  </a:cubicBezTo>
                  <a:cubicBezTo>
                    <a:pt x="90" y="0"/>
                    <a:pt x="88" y="0"/>
                    <a:pt x="87" y="0"/>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1825850" y="3861550"/>
              <a:ext cx="4500" cy="4475"/>
            </a:xfrm>
            <a:custGeom>
              <a:avLst/>
              <a:gdLst/>
              <a:ahLst/>
              <a:cxnLst/>
              <a:rect l="l" t="t" r="r" b="b"/>
              <a:pathLst>
                <a:path w="180" h="179" extrusionOk="0">
                  <a:moveTo>
                    <a:pt x="86" y="1"/>
                  </a:moveTo>
                  <a:cubicBezTo>
                    <a:pt x="40" y="1"/>
                    <a:pt x="1" y="43"/>
                    <a:pt x="1" y="88"/>
                  </a:cubicBezTo>
                  <a:cubicBezTo>
                    <a:pt x="1" y="139"/>
                    <a:pt x="41" y="176"/>
                    <a:pt x="88" y="178"/>
                  </a:cubicBezTo>
                  <a:cubicBezTo>
                    <a:pt x="90" y="178"/>
                    <a:pt x="92" y="178"/>
                    <a:pt x="93" y="178"/>
                  </a:cubicBezTo>
                  <a:cubicBezTo>
                    <a:pt x="140" y="178"/>
                    <a:pt x="177" y="137"/>
                    <a:pt x="179" y="91"/>
                  </a:cubicBezTo>
                  <a:cubicBezTo>
                    <a:pt x="179" y="41"/>
                    <a:pt x="140" y="3"/>
                    <a:pt x="91" y="1"/>
                  </a:cubicBezTo>
                  <a:cubicBezTo>
                    <a:pt x="90" y="1"/>
                    <a:pt x="88" y="1"/>
                    <a:pt x="86" y="1"/>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1830950" y="3865700"/>
              <a:ext cx="4500" cy="4500"/>
            </a:xfrm>
            <a:custGeom>
              <a:avLst/>
              <a:gdLst/>
              <a:ahLst/>
              <a:cxnLst/>
              <a:rect l="l" t="t" r="r" b="b"/>
              <a:pathLst>
                <a:path w="180" h="180" extrusionOk="0">
                  <a:moveTo>
                    <a:pt x="88" y="1"/>
                  </a:moveTo>
                  <a:cubicBezTo>
                    <a:pt x="42" y="1"/>
                    <a:pt x="3" y="42"/>
                    <a:pt x="2" y="89"/>
                  </a:cubicBezTo>
                  <a:cubicBezTo>
                    <a:pt x="1" y="139"/>
                    <a:pt x="40" y="176"/>
                    <a:pt x="90" y="179"/>
                  </a:cubicBezTo>
                  <a:cubicBezTo>
                    <a:pt x="91" y="179"/>
                    <a:pt x="92" y="179"/>
                    <a:pt x="93" y="179"/>
                  </a:cubicBezTo>
                  <a:cubicBezTo>
                    <a:pt x="139" y="179"/>
                    <a:pt x="178" y="138"/>
                    <a:pt x="179" y="92"/>
                  </a:cubicBezTo>
                  <a:cubicBezTo>
                    <a:pt x="179" y="41"/>
                    <a:pt x="141" y="4"/>
                    <a:pt x="92" y="1"/>
                  </a:cubicBezTo>
                  <a:cubicBezTo>
                    <a:pt x="91" y="1"/>
                    <a:pt x="89" y="1"/>
                    <a:pt x="88" y="1"/>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1832550" y="3858825"/>
              <a:ext cx="4500" cy="4450"/>
            </a:xfrm>
            <a:custGeom>
              <a:avLst/>
              <a:gdLst/>
              <a:ahLst/>
              <a:cxnLst/>
              <a:rect l="l" t="t" r="r" b="b"/>
              <a:pathLst>
                <a:path w="180" h="178" extrusionOk="0">
                  <a:moveTo>
                    <a:pt x="87" y="0"/>
                  </a:moveTo>
                  <a:cubicBezTo>
                    <a:pt x="40" y="0"/>
                    <a:pt x="2" y="41"/>
                    <a:pt x="1" y="88"/>
                  </a:cubicBezTo>
                  <a:cubicBezTo>
                    <a:pt x="1" y="138"/>
                    <a:pt x="40" y="176"/>
                    <a:pt x="89" y="178"/>
                  </a:cubicBezTo>
                  <a:cubicBezTo>
                    <a:pt x="90" y="178"/>
                    <a:pt x="92" y="178"/>
                    <a:pt x="93" y="178"/>
                  </a:cubicBezTo>
                  <a:cubicBezTo>
                    <a:pt x="139" y="178"/>
                    <a:pt x="177" y="136"/>
                    <a:pt x="179" y="90"/>
                  </a:cubicBezTo>
                  <a:cubicBezTo>
                    <a:pt x="179" y="40"/>
                    <a:pt x="140" y="2"/>
                    <a:pt x="92" y="0"/>
                  </a:cubicBezTo>
                  <a:cubicBezTo>
                    <a:pt x="90" y="0"/>
                    <a:pt x="88" y="0"/>
                    <a:pt x="87" y="0"/>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1756925" y="3831025"/>
              <a:ext cx="4450" cy="4500"/>
            </a:xfrm>
            <a:custGeom>
              <a:avLst/>
              <a:gdLst/>
              <a:ahLst/>
              <a:cxnLst/>
              <a:rect l="l" t="t" r="r" b="b"/>
              <a:pathLst>
                <a:path w="178" h="180" extrusionOk="0">
                  <a:moveTo>
                    <a:pt x="86" y="1"/>
                  </a:moveTo>
                  <a:cubicBezTo>
                    <a:pt x="39" y="1"/>
                    <a:pt x="1" y="42"/>
                    <a:pt x="0" y="89"/>
                  </a:cubicBezTo>
                  <a:cubicBezTo>
                    <a:pt x="0" y="139"/>
                    <a:pt x="38" y="176"/>
                    <a:pt x="88" y="179"/>
                  </a:cubicBezTo>
                  <a:cubicBezTo>
                    <a:pt x="89" y="179"/>
                    <a:pt x="90" y="179"/>
                    <a:pt x="91" y="179"/>
                  </a:cubicBezTo>
                  <a:cubicBezTo>
                    <a:pt x="138" y="179"/>
                    <a:pt x="177" y="138"/>
                    <a:pt x="178" y="92"/>
                  </a:cubicBezTo>
                  <a:cubicBezTo>
                    <a:pt x="178" y="41"/>
                    <a:pt x="139" y="4"/>
                    <a:pt x="90" y="1"/>
                  </a:cubicBezTo>
                  <a:cubicBezTo>
                    <a:pt x="89" y="1"/>
                    <a:pt x="88" y="1"/>
                    <a:pt x="86" y="1"/>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1736350" y="3839975"/>
              <a:ext cx="4500" cy="4475"/>
            </a:xfrm>
            <a:custGeom>
              <a:avLst/>
              <a:gdLst/>
              <a:ahLst/>
              <a:cxnLst/>
              <a:rect l="l" t="t" r="r" b="b"/>
              <a:pathLst>
                <a:path w="180" h="179" extrusionOk="0">
                  <a:moveTo>
                    <a:pt x="86" y="1"/>
                  </a:moveTo>
                  <a:cubicBezTo>
                    <a:pt x="39" y="1"/>
                    <a:pt x="2" y="42"/>
                    <a:pt x="1" y="89"/>
                  </a:cubicBezTo>
                  <a:cubicBezTo>
                    <a:pt x="1" y="138"/>
                    <a:pt x="40" y="176"/>
                    <a:pt x="88" y="178"/>
                  </a:cubicBezTo>
                  <a:cubicBezTo>
                    <a:pt x="90" y="179"/>
                    <a:pt x="92" y="179"/>
                    <a:pt x="93" y="179"/>
                  </a:cubicBezTo>
                  <a:cubicBezTo>
                    <a:pt x="139" y="179"/>
                    <a:pt x="178" y="137"/>
                    <a:pt x="179" y="91"/>
                  </a:cubicBezTo>
                  <a:cubicBezTo>
                    <a:pt x="179" y="40"/>
                    <a:pt x="139" y="3"/>
                    <a:pt x="91" y="1"/>
                  </a:cubicBezTo>
                  <a:cubicBezTo>
                    <a:pt x="90" y="1"/>
                    <a:pt x="88" y="1"/>
                    <a:pt x="86" y="1"/>
                  </a:cubicBezTo>
                  <a:close/>
                </a:path>
              </a:pathLst>
            </a:custGeom>
            <a:solidFill>
              <a:srgbClr val="A6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1686950" y="3799250"/>
              <a:ext cx="173000" cy="68000"/>
            </a:xfrm>
            <a:custGeom>
              <a:avLst/>
              <a:gdLst/>
              <a:ahLst/>
              <a:cxnLst/>
              <a:rect l="l" t="t" r="r" b="b"/>
              <a:pathLst>
                <a:path w="6920" h="2720" extrusionOk="0">
                  <a:moveTo>
                    <a:pt x="1642" y="833"/>
                  </a:moveTo>
                  <a:lnTo>
                    <a:pt x="1642" y="833"/>
                  </a:lnTo>
                  <a:cubicBezTo>
                    <a:pt x="1640" y="835"/>
                    <a:pt x="1638" y="836"/>
                    <a:pt x="1636" y="837"/>
                  </a:cubicBezTo>
                  <a:lnTo>
                    <a:pt x="1636" y="837"/>
                  </a:lnTo>
                  <a:cubicBezTo>
                    <a:pt x="1639" y="836"/>
                    <a:pt x="1640" y="835"/>
                    <a:pt x="1642" y="833"/>
                  </a:cubicBezTo>
                  <a:close/>
                  <a:moveTo>
                    <a:pt x="3409" y="0"/>
                  </a:moveTo>
                  <a:cubicBezTo>
                    <a:pt x="3389" y="0"/>
                    <a:pt x="3370" y="0"/>
                    <a:pt x="3350" y="0"/>
                  </a:cubicBezTo>
                  <a:cubicBezTo>
                    <a:pt x="3271" y="1"/>
                    <a:pt x="3192" y="8"/>
                    <a:pt x="3112" y="16"/>
                  </a:cubicBezTo>
                  <a:cubicBezTo>
                    <a:pt x="3087" y="17"/>
                    <a:pt x="3063" y="22"/>
                    <a:pt x="3038" y="26"/>
                  </a:cubicBezTo>
                  <a:cubicBezTo>
                    <a:pt x="3020" y="28"/>
                    <a:pt x="3003" y="30"/>
                    <a:pt x="2986" y="33"/>
                  </a:cubicBezTo>
                  <a:cubicBezTo>
                    <a:pt x="2941" y="43"/>
                    <a:pt x="2896" y="51"/>
                    <a:pt x="2853" y="59"/>
                  </a:cubicBezTo>
                  <a:cubicBezTo>
                    <a:pt x="2761" y="80"/>
                    <a:pt x="2669" y="101"/>
                    <a:pt x="2578" y="125"/>
                  </a:cubicBezTo>
                  <a:cubicBezTo>
                    <a:pt x="2398" y="173"/>
                    <a:pt x="2215" y="222"/>
                    <a:pt x="2044" y="295"/>
                  </a:cubicBezTo>
                  <a:cubicBezTo>
                    <a:pt x="1959" y="331"/>
                    <a:pt x="1871" y="367"/>
                    <a:pt x="1787" y="408"/>
                  </a:cubicBezTo>
                  <a:cubicBezTo>
                    <a:pt x="1703" y="450"/>
                    <a:pt x="1618" y="492"/>
                    <a:pt x="1537" y="541"/>
                  </a:cubicBezTo>
                  <a:cubicBezTo>
                    <a:pt x="1372" y="644"/>
                    <a:pt x="1211" y="750"/>
                    <a:pt x="1062" y="875"/>
                  </a:cubicBezTo>
                  <a:cubicBezTo>
                    <a:pt x="995" y="930"/>
                    <a:pt x="930" y="993"/>
                    <a:pt x="871" y="1057"/>
                  </a:cubicBezTo>
                  <a:cubicBezTo>
                    <a:pt x="804" y="1129"/>
                    <a:pt x="737" y="1203"/>
                    <a:pt x="674" y="1277"/>
                  </a:cubicBezTo>
                  <a:cubicBezTo>
                    <a:pt x="573" y="1399"/>
                    <a:pt x="481" y="1525"/>
                    <a:pt x="402" y="1659"/>
                  </a:cubicBezTo>
                  <a:cubicBezTo>
                    <a:pt x="359" y="1730"/>
                    <a:pt x="321" y="1803"/>
                    <a:pt x="283" y="1878"/>
                  </a:cubicBezTo>
                  <a:cubicBezTo>
                    <a:pt x="242" y="1956"/>
                    <a:pt x="199" y="2035"/>
                    <a:pt x="158" y="2113"/>
                  </a:cubicBezTo>
                  <a:cubicBezTo>
                    <a:pt x="137" y="2153"/>
                    <a:pt x="117" y="2194"/>
                    <a:pt x="98" y="2236"/>
                  </a:cubicBezTo>
                  <a:cubicBezTo>
                    <a:pt x="83" y="2270"/>
                    <a:pt x="68" y="2304"/>
                    <a:pt x="56" y="2338"/>
                  </a:cubicBezTo>
                  <a:lnTo>
                    <a:pt x="52" y="2345"/>
                  </a:lnTo>
                  <a:cubicBezTo>
                    <a:pt x="65" y="2355"/>
                    <a:pt x="74" y="2370"/>
                    <a:pt x="79" y="2386"/>
                  </a:cubicBezTo>
                  <a:cubicBezTo>
                    <a:pt x="88" y="2417"/>
                    <a:pt x="79" y="2450"/>
                    <a:pt x="58" y="2473"/>
                  </a:cubicBezTo>
                  <a:cubicBezTo>
                    <a:pt x="47" y="2521"/>
                    <a:pt x="36" y="2569"/>
                    <a:pt x="25" y="2617"/>
                  </a:cubicBezTo>
                  <a:cubicBezTo>
                    <a:pt x="16" y="2648"/>
                    <a:pt x="8" y="2680"/>
                    <a:pt x="0" y="2710"/>
                  </a:cubicBezTo>
                  <a:cubicBezTo>
                    <a:pt x="12" y="2716"/>
                    <a:pt x="24" y="2720"/>
                    <a:pt x="35" y="2720"/>
                  </a:cubicBezTo>
                  <a:cubicBezTo>
                    <a:pt x="37" y="2720"/>
                    <a:pt x="38" y="2720"/>
                    <a:pt x="39" y="2720"/>
                  </a:cubicBezTo>
                  <a:cubicBezTo>
                    <a:pt x="64" y="2720"/>
                    <a:pt x="89" y="2710"/>
                    <a:pt x="104" y="2689"/>
                  </a:cubicBezTo>
                  <a:cubicBezTo>
                    <a:pt x="120" y="2669"/>
                    <a:pt x="128" y="2647"/>
                    <a:pt x="137" y="2623"/>
                  </a:cubicBezTo>
                  <a:cubicBezTo>
                    <a:pt x="145" y="2602"/>
                    <a:pt x="154" y="2580"/>
                    <a:pt x="160" y="2559"/>
                  </a:cubicBezTo>
                  <a:lnTo>
                    <a:pt x="203" y="2442"/>
                  </a:lnTo>
                  <a:lnTo>
                    <a:pt x="203" y="2441"/>
                  </a:lnTo>
                  <a:lnTo>
                    <a:pt x="203" y="2440"/>
                  </a:lnTo>
                  <a:cubicBezTo>
                    <a:pt x="207" y="2431"/>
                    <a:pt x="210" y="2422"/>
                    <a:pt x="213" y="2412"/>
                  </a:cubicBezTo>
                  <a:lnTo>
                    <a:pt x="225" y="2390"/>
                  </a:lnTo>
                  <a:cubicBezTo>
                    <a:pt x="279" y="2293"/>
                    <a:pt x="344" y="2200"/>
                    <a:pt x="404" y="2108"/>
                  </a:cubicBezTo>
                  <a:cubicBezTo>
                    <a:pt x="471" y="2007"/>
                    <a:pt x="538" y="1903"/>
                    <a:pt x="610" y="1803"/>
                  </a:cubicBezTo>
                  <a:lnTo>
                    <a:pt x="610" y="1803"/>
                  </a:lnTo>
                  <a:lnTo>
                    <a:pt x="609" y="1805"/>
                  </a:lnTo>
                  <a:cubicBezTo>
                    <a:pt x="670" y="1723"/>
                    <a:pt x="734" y="1643"/>
                    <a:pt x="798" y="1564"/>
                  </a:cubicBezTo>
                  <a:cubicBezTo>
                    <a:pt x="860" y="1489"/>
                    <a:pt x="925" y="1416"/>
                    <a:pt x="991" y="1346"/>
                  </a:cubicBezTo>
                  <a:lnTo>
                    <a:pt x="991" y="1346"/>
                  </a:lnTo>
                  <a:lnTo>
                    <a:pt x="986" y="1351"/>
                  </a:lnTo>
                  <a:cubicBezTo>
                    <a:pt x="1040" y="1296"/>
                    <a:pt x="1099" y="1244"/>
                    <a:pt x="1157" y="1193"/>
                  </a:cubicBezTo>
                  <a:cubicBezTo>
                    <a:pt x="1206" y="1152"/>
                    <a:pt x="1252" y="1111"/>
                    <a:pt x="1300" y="1071"/>
                  </a:cubicBezTo>
                  <a:cubicBezTo>
                    <a:pt x="1352" y="1029"/>
                    <a:pt x="1408" y="992"/>
                    <a:pt x="1462" y="954"/>
                  </a:cubicBezTo>
                  <a:cubicBezTo>
                    <a:pt x="1519" y="914"/>
                    <a:pt x="1578" y="874"/>
                    <a:pt x="1636" y="837"/>
                  </a:cubicBezTo>
                  <a:lnTo>
                    <a:pt x="1636" y="837"/>
                  </a:lnTo>
                  <a:cubicBezTo>
                    <a:pt x="1636" y="837"/>
                    <a:pt x="1635" y="837"/>
                    <a:pt x="1635" y="837"/>
                  </a:cubicBezTo>
                  <a:cubicBezTo>
                    <a:pt x="1697" y="800"/>
                    <a:pt x="1760" y="766"/>
                    <a:pt x="1825" y="735"/>
                  </a:cubicBezTo>
                  <a:cubicBezTo>
                    <a:pt x="1889" y="704"/>
                    <a:pt x="1952" y="671"/>
                    <a:pt x="2018" y="641"/>
                  </a:cubicBezTo>
                  <a:cubicBezTo>
                    <a:pt x="2124" y="596"/>
                    <a:pt x="2233" y="557"/>
                    <a:pt x="2343" y="523"/>
                  </a:cubicBezTo>
                  <a:cubicBezTo>
                    <a:pt x="2389" y="512"/>
                    <a:pt x="2436" y="502"/>
                    <a:pt x="2481" y="491"/>
                  </a:cubicBezTo>
                  <a:cubicBezTo>
                    <a:pt x="2540" y="476"/>
                    <a:pt x="2599" y="461"/>
                    <a:pt x="2659" y="449"/>
                  </a:cubicBezTo>
                  <a:cubicBezTo>
                    <a:pt x="2714" y="439"/>
                    <a:pt x="2770" y="429"/>
                    <a:pt x="2826" y="419"/>
                  </a:cubicBezTo>
                  <a:cubicBezTo>
                    <a:pt x="2994" y="397"/>
                    <a:pt x="3164" y="381"/>
                    <a:pt x="3335" y="374"/>
                  </a:cubicBezTo>
                  <a:cubicBezTo>
                    <a:pt x="3378" y="373"/>
                    <a:pt x="3421" y="373"/>
                    <a:pt x="3464" y="373"/>
                  </a:cubicBezTo>
                  <a:cubicBezTo>
                    <a:pt x="3496" y="373"/>
                    <a:pt x="3527" y="373"/>
                    <a:pt x="3559" y="374"/>
                  </a:cubicBezTo>
                  <a:cubicBezTo>
                    <a:pt x="3633" y="376"/>
                    <a:pt x="3708" y="382"/>
                    <a:pt x="3781" y="388"/>
                  </a:cubicBezTo>
                  <a:lnTo>
                    <a:pt x="3770" y="388"/>
                  </a:lnTo>
                  <a:cubicBezTo>
                    <a:pt x="3927" y="407"/>
                    <a:pt x="4085" y="434"/>
                    <a:pt x="4241" y="466"/>
                  </a:cubicBezTo>
                  <a:cubicBezTo>
                    <a:pt x="4369" y="497"/>
                    <a:pt x="4494" y="534"/>
                    <a:pt x="4616" y="579"/>
                  </a:cubicBezTo>
                  <a:cubicBezTo>
                    <a:pt x="4648" y="593"/>
                    <a:pt x="4679" y="608"/>
                    <a:pt x="4710" y="622"/>
                  </a:cubicBezTo>
                  <a:cubicBezTo>
                    <a:pt x="4711" y="624"/>
                    <a:pt x="4712" y="626"/>
                    <a:pt x="4714" y="627"/>
                  </a:cubicBezTo>
                  <a:cubicBezTo>
                    <a:pt x="4759" y="698"/>
                    <a:pt x="4808" y="765"/>
                    <a:pt x="4860" y="831"/>
                  </a:cubicBezTo>
                  <a:cubicBezTo>
                    <a:pt x="4914" y="899"/>
                    <a:pt x="4969" y="964"/>
                    <a:pt x="5024" y="1032"/>
                  </a:cubicBezTo>
                  <a:cubicBezTo>
                    <a:pt x="5078" y="1101"/>
                    <a:pt x="5130" y="1171"/>
                    <a:pt x="5187" y="1236"/>
                  </a:cubicBezTo>
                  <a:cubicBezTo>
                    <a:pt x="5247" y="1306"/>
                    <a:pt x="5308" y="1372"/>
                    <a:pt x="5372" y="1437"/>
                  </a:cubicBezTo>
                  <a:cubicBezTo>
                    <a:pt x="5433" y="1499"/>
                    <a:pt x="5496" y="1560"/>
                    <a:pt x="5557" y="1621"/>
                  </a:cubicBezTo>
                  <a:cubicBezTo>
                    <a:pt x="5554" y="1618"/>
                    <a:pt x="5552" y="1616"/>
                    <a:pt x="5550" y="1614"/>
                  </a:cubicBezTo>
                  <a:lnTo>
                    <a:pt x="5550" y="1614"/>
                  </a:lnTo>
                  <a:cubicBezTo>
                    <a:pt x="5645" y="1715"/>
                    <a:pt x="5731" y="1814"/>
                    <a:pt x="5825" y="1907"/>
                  </a:cubicBezTo>
                  <a:cubicBezTo>
                    <a:pt x="5916" y="1994"/>
                    <a:pt x="6006" y="2082"/>
                    <a:pt x="6108" y="2159"/>
                  </a:cubicBezTo>
                  <a:cubicBezTo>
                    <a:pt x="6208" y="2240"/>
                    <a:pt x="6313" y="2313"/>
                    <a:pt x="6419" y="2385"/>
                  </a:cubicBezTo>
                  <a:cubicBezTo>
                    <a:pt x="6474" y="2422"/>
                    <a:pt x="6528" y="2458"/>
                    <a:pt x="6583" y="2493"/>
                  </a:cubicBezTo>
                  <a:cubicBezTo>
                    <a:pt x="6633" y="2524"/>
                    <a:pt x="6684" y="2554"/>
                    <a:pt x="6734" y="2581"/>
                  </a:cubicBezTo>
                  <a:cubicBezTo>
                    <a:pt x="6733" y="2580"/>
                    <a:pt x="6730" y="2579"/>
                    <a:pt x="6729" y="2577"/>
                  </a:cubicBezTo>
                  <a:lnTo>
                    <a:pt x="6729" y="2577"/>
                  </a:lnTo>
                  <a:cubicBezTo>
                    <a:pt x="6732" y="2580"/>
                    <a:pt x="6734" y="2581"/>
                    <a:pt x="6737" y="2583"/>
                  </a:cubicBezTo>
                  <a:cubicBezTo>
                    <a:pt x="6738" y="2583"/>
                    <a:pt x="6738" y="2585"/>
                    <a:pt x="6739" y="2585"/>
                  </a:cubicBezTo>
                  <a:lnTo>
                    <a:pt x="6738" y="2585"/>
                  </a:lnTo>
                  <a:cubicBezTo>
                    <a:pt x="6754" y="2595"/>
                    <a:pt x="6770" y="2605"/>
                    <a:pt x="6786" y="2612"/>
                  </a:cubicBezTo>
                  <a:cubicBezTo>
                    <a:pt x="6796" y="2619"/>
                    <a:pt x="6807" y="2622"/>
                    <a:pt x="6820" y="2622"/>
                  </a:cubicBezTo>
                  <a:cubicBezTo>
                    <a:pt x="6821" y="2622"/>
                    <a:pt x="6822" y="2622"/>
                    <a:pt x="6823" y="2622"/>
                  </a:cubicBezTo>
                  <a:cubicBezTo>
                    <a:pt x="6848" y="2622"/>
                    <a:pt x="6873" y="2612"/>
                    <a:pt x="6890" y="2592"/>
                  </a:cubicBezTo>
                  <a:cubicBezTo>
                    <a:pt x="6914" y="2565"/>
                    <a:pt x="6920" y="2526"/>
                    <a:pt x="6904" y="2494"/>
                  </a:cubicBezTo>
                  <a:lnTo>
                    <a:pt x="6903" y="2493"/>
                  </a:lnTo>
                  <a:cubicBezTo>
                    <a:pt x="6903" y="2492"/>
                    <a:pt x="6902" y="2490"/>
                    <a:pt x="6900" y="2489"/>
                  </a:cubicBezTo>
                  <a:cubicBezTo>
                    <a:pt x="6893" y="2472"/>
                    <a:pt x="6878" y="2461"/>
                    <a:pt x="6862" y="2452"/>
                  </a:cubicBezTo>
                  <a:cubicBezTo>
                    <a:pt x="6846" y="2443"/>
                    <a:pt x="6832" y="2435"/>
                    <a:pt x="6817" y="2427"/>
                  </a:cubicBezTo>
                  <a:cubicBezTo>
                    <a:pt x="6820" y="2396"/>
                    <a:pt x="6806" y="2363"/>
                    <a:pt x="6779" y="2343"/>
                  </a:cubicBezTo>
                  <a:cubicBezTo>
                    <a:pt x="6769" y="2337"/>
                    <a:pt x="6758" y="2330"/>
                    <a:pt x="6747" y="2325"/>
                  </a:cubicBezTo>
                  <a:cubicBezTo>
                    <a:pt x="6758" y="2312"/>
                    <a:pt x="6764" y="2296"/>
                    <a:pt x="6765" y="2278"/>
                  </a:cubicBezTo>
                  <a:cubicBezTo>
                    <a:pt x="6766" y="2265"/>
                    <a:pt x="6766" y="2250"/>
                    <a:pt x="6761" y="2236"/>
                  </a:cubicBezTo>
                  <a:cubicBezTo>
                    <a:pt x="6761" y="2232"/>
                    <a:pt x="6760" y="2230"/>
                    <a:pt x="6760" y="2224"/>
                  </a:cubicBezTo>
                  <a:cubicBezTo>
                    <a:pt x="6756" y="2201"/>
                    <a:pt x="6740" y="2175"/>
                    <a:pt x="6724" y="2158"/>
                  </a:cubicBezTo>
                  <a:cubicBezTo>
                    <a:pt x="6717" y="2153"/>
                    <a:pt x="6711" y="2147"/>
                    <a:pt x="6706" y="2142"/>
                  </a:cubicBezTo>
                  <a:cubicBezTo>
                    <a:pt x="6697" y="2127"/>
                    <a:pt x="6687" y="2115"/>
                    <a:pt x="6676" y="2101"/>
                  </a:cubicBezTo>
                  <a:cubicBezTo>
                    <a:pt x="6678" y="2074"/>
                    <a:pt x="6668" y="2045"/>
                    <a:pt x="6647" y="2027"/>
                  </a:cubicBezTo>
                  <a:cubicBezTo>
                    <a:pt x="6642" y="2023"/>
                    <a:pt x="6637" y="2018"/>
                    <a:pt x="6631" y="2014"/>
                  </a:cubicBezTo>
                  <a:cubicBezTo>
                    <a:pt x="6639" y="1991"/>
                    <a:pt x="6645" y="1967"/>
                    <a:pt x="6636" y="1943"/>
                  </a:cubicBezTo>
                  <a:cubicBezTo>
                    <a:pt x="6631" y="1929"/>
                    <a:pt x="6626" y="1914"/>
                    <a:pt x="6618" y="1899"/>
                  </a:cubicBezTo>
                  <a:cubicBezTo>
                    <a:pt x="6611" y="1888"/>
                    <a:pt x="6605" y="1878"/>
                    <a:pt x="6598" y="1865"/>
                  </a:cubicBezTo>
                  <a:cubicBezTo>
                    <a:pt x="6573" y="1824"/>
                    <a:pt x="6548" y="1785"/>
                    <a:pt x="6521" y="1746"/>
                  </a:cubicBezTo>
                  <a:cubicBezTo>
                    <a:pt x="6498" y="1709"/>
                    <a:pt x="6474" y="1674"/>
                    <a:pt x="6448" y="1640"/>
                  </a:cubicBezTo>
                  <a:cubicBezTo>
                    <a:pt x="6422" y="1605"/>
                    <a:pt x="6398" y="1569"/>
                    <a:pt x="6369" y="1535"/>
                  </a:cubicBezTo>
                  <a:cubicBezTo>
                    <a:pt x="6307" y="1458"/>
                    <a:pt x="6245" y="1380"/>
                    <a:pt x="6181" y="1306"/>
                  </a:cubicBezTo>
                  <a:cubicBezTo>
                    <a:pt x="6156" y="1277"/>
                    <a:pt x="6133" y="1249"/>
                    <a:pt x="6108" y="1220"/>
                  </a:cubicBezTo>
                  <a:cubicBezTo>
                    <a:pt x="6074" y="1183"/>
                    <a:pt x="6041" y="1143"/>
                    <a:pt x="6005" y="1106"/>
                  </a:cubicBezTo>
                  <a:cubicBezTo>
                    <a:pt x="5948" y="1045"/>
                    <a:pt x="5892" y="983"/>
                    <a:pt x="5831" y="925"/>
                  </a:cubicBezTo>
                  <a:cubicBezTo>
                    <a:pt x="5795" y="890"/>
                    <a:pt x="5759" y="857"/>
                    <a:pt x="5723" y="822"/>
                  </a:cubicBezTo>
                  <a:cubicBezTo>
                    <a:pt x="5716" y="815"/>
                    <a:pt x="5710" y="807"/>
                    <a:pt x="5705" y="801"/>
                  </a:cubicBezTo>
                  <a:cubicBezTo>
                    <a:pt x="5697" y="794"/>
                    <a:pt x="5688" y="787"/>
                    <a:pt x="5679" y="782"/>
                  </a:cubicBezTo>
                  <a:cubicBezTo>
                    <a:pt x="5659" y="764"/>
                    <a:pt x="5636" y="746"/>
                    <a:pt x="5615" y="728"/>
                  </a:cubicBezTo>
                  <a:cubicBezTo>
                    <a:pt x="5586" y="702"/>
                    <a:pt x="5557" y="675"/>
                    <a:pt x="5526" y="652"/>
                  </a:cubicBezTo>
                  <a:cubicBezTo>
                    <a:pt x="5481" y="619"/>
                    <a:pt x="5437" y="585"/>
                    <a:pt x="5392" y="552"/>
                  </a:cubicBezTo>
                  <a:cubicBezTo>
                    <a:pt x="5357" y="524"/>
                    <a:pt x="5320" y="500"/>
                    <a:pt x="5284" y="475"/>
                  </a:cubicBezTo>
                  <a:cubicBezTo>
                    <a:pt x="5261" y="460"/>
                    <a:pt x="5238" y="443"/>
                    <a:pt x="5215" y="428"/>
                  </a:cubicBezTo>
                  <a:cubicBezTo>
                    <a:pt x="5184" y="408"/>
                    <a:pt x="5153" y="392"/>
                    <a:pt x="5118" y="378"/>
                  </a:cubicBezTo>
                  <a:cubicBezTo>
                    <a:pt x="5109" y="375"/>
                    <a:pt x="5100" y="374"/>
                    <a:pt x="5090" y="374"/>
                  </a:cubicBezTo>
                  <a:cubicBezTo>
                    <a:pt x="5080" y="374"/>
                    <a:pt x="5069" y="376"/>
                    <a:pt x="5058" y="379"/>
                  </a:cubicBezTo>
                  <a:cubicBezTo>
                    <a:pt x="5042" y="367"/>
                    <a:pt x="5024" y="353"/>
                    <a:pt x="5006" y="340"/>
                  </a:cubicBezTo>
                  <a:cubicBezTo>
                    <a:pt x="4957" y="302"/>
                    <a:pt x="4906" y="261"/>
                    <a:pt x="4851" y="230"/>
                  </a:cubicBezTo>
                  <a:cubicBezTo>
                    <a:pt x="4841" y="224"/>
                    <a:pt x="4831" y="221"/>
                    <a:pt x="4821" y="218"/>
                  </a:cubicBezTo>
                  <a:cubicBezTo>
                    <a:pt x="4821" y="216"/>
                    <a:pt x="4820" y="214"/>
                    <a:pt x="4819" y="212"/>
                  </a:cubicBezTo>
                  <a:cubicBezTo>
                    <a:pt x="4814" y="204"/>
                    <a:pt x="4809" y="197"/>
                    <a:pt x="4805" y="188"/>
                  </a:cubicBezTo>
                  <a:cubicBezTo>
                    <a:pt x="4772" y="181"/>
                    <a:pt x="4738" y="173"/>
                    <a:pt x="4705" y="165"/>
                  </a:cubicBezTo>
                  <a:cubicBezTo>
                    <a:pt x="4676" y="156"/>
                    <a:pt x="4647" y="149"/>
                    <a:pt x="4618" y="140"/>
                  </a:cubicBezTo>
                  <a:cubicBezTo>
                    <a:pt x="4607" y="136"/>
                    <a:pt x="4596" y="134"/>
                    <a:pt x="4583" y="129"/>
                  </a:cubicBezTo>
                  <a:cubicBezTo>
                    <a:pt x="4573" y="139"/>
                    <a:pt x="4561" y="142"/>
                    <a:pt x="4547" y="146"/>
                  </a:cubicBezTo>
                  <a:lnTo>
                    <a:pt x="4443" y="123"/>
                  </a:lnTo>
                  <a:cubicBezTo>
                    <a:pt x="4427" y="114"/>
                    <a:pt x="4415" y="104"/>
                    <a:pt x="4403" y="89"/>
                  </a:cubicBezTo>
                  <a:lnTo>
                    <a:pt x="4403" y="89"/>
                  </a:lnTo>
                  <a:cubicBezTo>
                    <a:pt x="4403" y="99"/>
                    <a:pt x="4405" y="106"/>
                    <a:pt x="4407" y="115"/>
                  </a:cubicBezTo>
                  <a:cubicBezTo>
                    <a:pt x="4307" y="92"/>
                    <a:pt x="4206" y="70"/>
                    <a:pt x="4103" y="53"/>
                  </a:cubicBezTo>
                  <a:cubicBezTo>
                    <a:pt x="3941" y="26"/>
                    <a:pt x="3776" y="16"/>
                    <a:pt x="3612" y="6"/>
                  </a:cubicBezTo>
                  <a:cubicBezTo>
                    <a:pt x="3544" y="2"/>
                    <a:pt x="3477" y="0"/>
                    <a:pt x="3409" y="0"/>
                  </a:cubicBezTo>
                  <a:close/>
                </a:path>
              </a:pathLst>
            </a:custGeom>
            <a:solidFill>
              <a:srgbClr val="F48C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1798700" y="3931700"/>
              <a:ext cx="20225" cy="29000"/>
            </a:xfrm>
            <a:custGeom>
              <a:avLst/>
              <a:gdLst/>
              <a:ahLst/>
              <a:cxnLst/>
              <a:rect l="l" t="t" r="r" b="b"/>
              <a:pathLst>
                <a:path w="809" h="1160" extrusionOk="0">
                  <a:moveTo>
                    <a:pt x="139" y="0"/>
                  </a:moveTo>
                  <a:cubicBezTo>
                    <a:pt x="97" y="0"/>
                    <a:pt x="59" y="31"/>
                    <a:pt x="50" y="74"/>
                  </a:cubicBezTo>
                  <a:cubicBezTo>
                    <a:pt x="47" y="94"/>
                    <a:pt x="50" y="114"/>
                    <a:pt x="55" y="132"/>
                  </a:cubicBezTo>
                  <a:lnTo>
                    <a:pt x="55" y="135"/>
                  </a:lnTo>
                  <a:lnTo>
                    <a:pt x="55" y="138"/>
                  </a:lnTo>
                  <a:cubicBezTo>
                    <a:pt x="58" y="158"/>
                    <a:pt x="60" y="178"/>
                    <a:pt x="65" y="198"/>
                  </a:cubicBezTo>
                  <a:cubicBezTo>
                    <a:pt x="74" y="235"/>
                    <a:pt x="96" y="267"/>
                    <a:pt x="116" y="301"/>
                  </a:cubicBezTo>
                  <a:cubicBezTo>
                    <a:pt x="126" y="317"/>
                    <a:pt x="135" y="330"/>
                    <a:pt x="146" y="346"/>
                  </a:cubicBezTo>
                  <a:cubicBezTo>
                    <a:pt x="150" y="353"/>
                    <a:pt x="158" y="355"/>
                    <a:pt x="163" y="360"/>
                  </a:cubicBezTo>
                  <a:cubicBezTo>
                    <a:pt x="150" y="364"/>
                    <a:pt x="137" y="369"/>
                    <a:pt x="127" y="379"/>
                  </a:cubicBezTo>
                  <a:cubicBezTo>
                    <a:pt x="116" y="390"/>
                    <a:pt x="104" y="400"/>
                    <a:pt x="97" y="414"/>
                  </a:cubicBezTo>
                  <a:cubicBezTo>
                    <a:pt x="90" y="425"/>
                    <a:pt x="83" y="437"/>
                    <a:pt x="79" y="451"/>
                  </a:cubicBezTo>
                  <a:cubicBezTo>
                    <a:pt x="71" y="467"/>
                    <a:pt x="68" y="484"/>
                    <a:pt x="64" y="502"/>
                  </a:cubicBezTo>
                  <a:cubicBezTo>
                    <a:pt x="58" y="523"/>
                    <a:pt x="53" y="545"/>
                    <a:pt x="49" y="565"/>
                  </a:cubicBezTo>
                  <a:cubicBezTo>
                    <a:pt x="43" y="607"/>
                    <a:pt x="35" y="648"/>
                    <a:pt x="30" y="690"/>
                  </a:cubicBezTo>
                  <a:cubicBezTo>
                    <a:pt x="21" y="762"/>
                    <a:pt x="13" y="835"/>
                    <a:pt x="8" y="907"/>
                  </a:cubicBezTo>
                  <a:cubicBezTo>
                    <a:pt x="4" y="955"/>
                    <a:pt x="1" y="1007"/>
                    <a:pt x="12" y="1052"/>
                  </a:cubicBezTo>
                  <a:cubicBezTo>
                    <a:pt x="16" y="1071"/>
                    <a:pt x="23" y="1086"/>
                    <a:pt x="33" y="1101"/>
                  </a:cubicBezTo>
                  <a:cubicBezTo>
                    <a:pt x="42" y="1116"/>
                    <a:pt x="55" y="1128"/>
                    <a:pt x="71" y="1136"/>
                  </a:cubicBezTo>
                  <a:cubicBezTo>
                    <a:pt x="74" y="1137"/>
                    <a:pt x="75" y="1138"/>
                    <a:pt x="78" y="1138"/>
                  </a:cubicBezTo>
                  <a:cubicBezTo>
                    <a:pt x="89" y="1144"/>
                    <a:pt x="102" y="1146"/>
                    <a:pt x="115" y="1146"/>
                  </a:cubicBezTo>
                  <a:cubicBezTo>
                    <a:pt x="123" y="1146"/>
                    <a:pt x="130" y="1146"/>
                    <a:pt x="137" y="1144"/>
                  </a:cubicBezTo>
                  <a:cubicBezTo>
                    <a:pt x="149" y="1152"/>
                    <a:pt x="164" y="1158"/>
                    <a:pt x="181" y="1159"/>
                  </a:cubicBezTo>
                  <a:lnTo>
                    <a:pt x="193" y="1159"/>
                  </a:lnTo>
                  <a:cubicBezTo>
                    <a:pt x="204" y="1158"/>
                    <a:pt x="214" y="1155"/>
                    <a:pt x="226" y="1151"/>
                  </a:cubicBezTo>
                  <a:cubicBezTo>
                    <a:pt x="236" y="1157"/>
                    <a:pt x="250" y="1160"/>
                    <a:pt x="262" y="1160"/>
                  </a:cubicBezTo>
                  <a:cubicBezTo>
                    <a:pt x="263" y="1160"/>
                    <a:pt x="265" y="1160"/>
                    <a:pt x="267" y="1160"/>
                  </a:cubicBezTo>
                  <a:cubicBezTo>
                    <a:pt x="306" y="1160"/>
                    <a:pt x="337" y="1135"/>
                    <a:pt x="350" y="1098"/>
                  </a:cubicBezTo>
                  <a:cubicBezTo>
                    <a:pt x="363" y="1064"/>
                    <a:pt x="370" y="1026"/>
                    <a:pt x="379" y="989"/>
                  </a:cubicBezTo>
                  <a:cubicBezTo>
                    <a:pt x="385" y="971"/>
                    <a:pt x="390" y="951"/>
                    <a:pt x="396" y="932"/>
                  </a:cubicBezTo>
                  <a:cubicBezTo>
                    <a:pt x="399" y="932"/>
                    <a:pt x="402" y="932"/>
                    <a:pt x="404" y="932"/>
                  </a:cubicBezTo>
                  <a:cubicBezTo>
                    <a:pt x="434" y="932"/>
                    <a:pt x="460" y="917"/>
                    <a:pt x="478" y="893"/>
                  </a:cubicBezTo>
                  <a:cubicBezTo>
                    <a:pt x="496" y="869"/>
                    <a:pt x="502" y="835"/>
                    <a:pt x="510" y="807"/>
                  </a:cubicBezTo>
                  <a:cubicBezTo>
                    <a:pt x="514" y="788"/>
                    <a:pt x="519" y="771"/>
                    <a:pt x="523" y="754"/>
                  </a:cubicBezTo>
                  <a:cubicBezTo>
                    <a:pt x="524" y="751"/>
                    <a:pt x="524" y="749"/>
                    <a:pt x="525" y="746"/>
                  </a:cubicBezTo>
                  <a:cubicBezTo>
                    <a:pt x="548" y="682"/>
                    <a:pt x="569" y="617"/>
                    <a:pt x="592" y="553"/>
                  </a:cubicBezTo>
                  <a:lnTo>
                    <a:pt x="592" y="554"/>
                  </a:lnTo>
                  <a:cubicBezTo>
                    <a:pt x="592" y="553"/>
                    <a:pt x="592" y="553"/>
                    <a:pt x="594" y="551"/>
                  </a:cubicBezTo>
                  <a:cubicBezTo>
                    <a:pt x="595" y="549"/>
                    <a:pt x="595" y="548"/>
                    <a:pt x="596" y="545"/>
                  </a:cubicBezTo>
                  <a:lnTo>
                    <a:pt x="596" y="545"/>
                  </a:lnTo>
                  <a:cubicBezTo>
                    <a:pt x="596" y="546"/>
                    <a:pt x="595" y="548"/>
                    <a:pt x="595" y="549"/>
                  </a:cubicBezTo>
                  <a:cubicBezTo>
                    <a:pt x="613" y="508"/>
                    <a:pt x="632" y="471"/>
                    <a:pt x="654" y="432"/>
                  </a:cubicBezTo>
                  <a:cubicBezTo>
                    <a:pt x="664" y="415"/>
                    <a:pt x="664" y="394"/>
                    <a:pt x="659" y="374"/>
                  </a:cubicBezTo>
                  <a:cubicBezTo>
                    <a:pt x="668" y="369"/>
                    <a:pt x="677" y="365"/>
                    <a:pt x="684" y="359"/>
                  </a:cubicBezTo>
                  <a:cubicBezTo>
                    <a:pt x="705" y="341"/>
                    <a:pt x="723" y="321"/>
                    <a:pt x="741" y="301"/>
                  </a:cubicBezTo>
                  <a:cubicBezTo>
                    <a:pt x="759" y="282"/>
                    <a:pt x="772" y="257"/>
                    <a:pt x="786" y="235"/>
                  </a:cubicBezTo>
                  <a:cubicBezTo>
                    <a:pt x="809" y="194"/>
                    <a:pt x="798" y="138"/>
                    <a:pt x="756" y="111"/>
                  </a:cubicBezTo>
                  <a:cubicBezTo>
                    <a:pt x="750" y="107"/>
                    <a:pt x="744" y="105"/>
                    <a:pt x="737" y="102"/>
                  </a:cubicBezTo>
                  <a:cubicBezTo>
                    <a:pt x="736" y="105"/>
                    <a:pt x="735" y="109"/>
                    <a:pt x="734" y="111"/>
                  </a:cubicBezTo>
                  <a:cubicBezTo>
                    <a:pt x="693" y="184"/>
                    <a:pt x="644" y="256"/>
                    <a:pt x="571" y="301"/>
                  </a:cubicBezTo>
                  <a:cubicBezTo>
                    <a:pt x="563" y="305"/>
                    <a:pt x="555" y="307"/>
                    <a:pt x="548" y="311"/>
                  </a:cubicBezTo>
                  <a:cubicBezTo>
                    <a:pt x="541" y="313"/>
                    <a:pt x="534" y="317"/>
                    <a:pt x="528" y="318"/>
                  </a:cubicBezTo>
                  <a:cubicBezTo>
                    <a:pt x="518" y="321"/>
                    <a:pt x="507" y="323"/>
                    <a:pt x="496" y="324"/>
                  </a:cubicBezTo>
                  <a:cubicBezTo>
                    <a:pt x="479" y="326"/>
                    <a:pt x="462" y="328"/>
                    <a:pt x="444" y="328"/>
                  </a:cubicBezTo>
                  <a:cubicBezTo>
                    <a:pt x="440" y="328"/>
                    <a:pt x="436" y="328"/>
                    <a:pt x="432" y="328"/>
                  </a:cubicBezTo>
                  <a:cubicBezTo>
                    <a:pt x="420" y="327"/>
                    <a:pt x="405" y="326"/>
                    <a:pt x="393" y="322"/>
                  </a:cubicBezTo>
                  <a:cubicBezTo>
                    <a:pt x="378" y="317"/>
                    <a:pt x="363" y="310"/>
                    <a:pt x="349" y="303"/>
                  </a:cubicBezTo>
                  <a:cubicBezTo>
                    <a:pt x="329" y="295"/>
                    <a:pt x="307" y="287"/>
                    <a:pt x="291" y="274"/>
                  </a:cubicBezTo>
                  <a:cubicBezTo>
                    <a:pt x="271" y="259"/>
                    <a:pt x="254" y="239"/>
                    <a:pt x="238" y="220"/>
                  </a:cubicBezTo>
                  <a:cubicBezTo>
                    <a:pt x="225" y="203"/>
                    <a:pt x="215" y="183"/>
                    <a:pt x="208" y="164"/>
                  </a:cubicBezTo>
                  <a:cubicBezTo>
                    <a:pt x="200" y="147"/>
                    <a:pt x="194" y="131"/>
                    <a:pt x="190" y="111"/>
                  </a:cubicBezTo>
                  <a:cubicBezTo>
                    <a:pt x="182" y="78"/>
                    <a:pt x="181" y="45"/>
                    <a:pt x="179" y="12"/>
                  </a:cubicBezTo>
                  <a:lnTo>
                    <a:pt x="179" y="11"/>
                  </a:lnTo>
                  <a:cubicBezTo>
                    <a:pt x="172" y="7"/>
                    <a:pt x="163" y="3"/>
                    <a:pt x="154" y="2"/>
                  </a:cubicBezTo>
                  <a:cubicBezTo>
                    <a:pt x="149" y="1"/>
                    <a:pt x="144" y="0"/>
                    <a:pt x="139" y="0"/>
                  </a:cubicBezTo>
                  <a:close/>
                </a:path>
              </a:pathLst>
            </a:custGeom>
            <a:solidFill>
              <a:srgbClr val="F48C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1826200" y="3874100"/>
              <a:ext cx="63375" cy="174275"/>
            </a:xfrm>
            <a:custGeom>
              <a:avLst/>
              <a:gdLst/>
              <a:ahLst/>
              <a:cxnLst/>
              <a:rect l="l" t="t" r="r" b="b"/>
              <a:pathLst>
                <a:path w="2535" h="6971" extrusionOk="0">
                  <a:moveTo>
                    <a:pt x="1789" y="901"/>
                  </a:moveTo>
                  <a:cubicBezTo>
                    <a:pt x="1789" y="901"/>
                    <a:pt x="1789" y="902"/>
                    <a:pt x="1790" y="902"/>
                  </a:cubicBezTo>
                  <a:lnTo>
                    <a:pt x="1790" y="902"/>
                  </a:lnTo>
                  <a:cubicBezTo>
                    <a:pt x="1789" y="901"/>
                    <a:pt x="1789" y="901"/>
                    <a:pt x="1789" y="901"/>
                  </a:cubicBezTo>
                  <a:close/>
                  <a:moveTo>
                    <a:pt x="1822" y="944"/>
                  </a:moveTo>
                  <a:cubicBezTo>
                    <a:pt x="1823" y="945"/>
                    <a:pt x="1823" y="945"/>
                    <a:pt x="1823" y="946"/>
                  </a:cubicBezTo>
                  <a:cubicBezTo>
                    <a:pt x="1823" y="945"/>
                    <a:pt x="1823" y="945"/>
                    <a:pt x="1822" y="944"/>
                  </a:cubicBezTo>
                  <a:close/>
                  <a:moveTo>
                    <a:pt x="2129" y="2494"/>
                  </a:moveTo>
                  <a:lnTo>
                    <a:pt x="2129" y="2494"/>
                  </a:lnTo>
                  <a:cubicBezTo>
                    <a:pt x="2129" y="2495"/>
                    <a:pt x="2129" y="2496"/>
                    <a:pt x="2129" y="2498"/>
                  </a:cubicBezTo>
                  <a:cubicBezTo>
                    <a:pt x="2129" y="2496"/>
                    <a:pt x="2129" y="2495"/>
                    <a:pt x="2129" y="2494"/>
                  </a:cubicBezTo>
                  <a:close/>
                  <a:moveTo>
                    <a:pt x="2295" y="3279"/>
                  </a:moveTo>
                  <a:cubicBezTo>
                    <a:pt x="2295" y="3280"/>
                    <a:pt x="2294" y="3281"/>
                    <a:pt x="2294" y="3282"/>
                  </a:cubicBezTo>
                  <a:cubicBezTo>
                    <a:pt x="2294" y="3281"/>
                    <a:pt x="2295" y="3280"/>
                    <a:pt x="2295" y="3279"/>
                  </a:cubicBezTo>
                  <a:close/>
                  <a:moveTo>
                    <a:pt x="776" y="6368"/>
                  </a:moveTo>
                  <a:cubicBezTo>
                    <a:pt x="776" y="6369"/>
                    <a:pt x="777" y="6369"/>
                    <a:pt x="777" y="6371"/>
                  </a:cubicBezTo>
                  <a:lnTo>
                    <a:pt x="777" y="6371"/>
                  </a:lnTo>
                  <a:cubicBezTo>
                    <a:pt x="777" y="6369"/>
                    <a:pt x="776" y="6368"/>
                    <a:pt x="776" y="6368"/>
                  </a:cubicBezTo>
                  <a:close/>
                  <a:moveTo>
                    <a:pt x="859" y="6465"/>
                  </a:moveTo>
                  <a:lnTo>
                    <a:pt x="859" y="6465"/>
                  </a:lnTo>
                  <a:cubicBezTo>
                    <a:pt x="860" y="6465"/>
                    <a:pt x="860" y="6465"/>
                    <a:pt x="861" y="6466"/>
                  </a:cubicBezTo>
                  <a:cubicBezTo>
                    <a:pt x="860" y="6465"/>
                    <a:pt x="860" y="6465"/>
                    <a:pt x="859" y="6465"/>
                  </a:cubicBezTo>
                  <a:close/>
                  <a:moveTo>
                    <a:pt x="1525" y="1"/>
                  </a:moveTo>
                  <a:cubicBezTo>
                    <a:pt x="1500" y="1"/>
                    <a:pt x="1474" y="10"/>
                    <a:pt x="1456" y="26"/>
                  </a:cubicBezTo>
                  <a:cubicBezTo>
                    <a:pt x="1446" y="35"/>
                    <a:pt x="1439" y="47"/>
                    <a:pt x="1432" y="58"/>
                  </a:cubicBezTo>
                  <a:lnTo>
                    <a:pt x="1431" y="58"/>
                  </a:lnTo>
                  <a:cubicBezTo>
                    <a:pt x="1429" y="58"/>
                    <a:pt x="1427" y="58"/>
                    <a:pt x="1425" y="58"/>
                  </a:cubicBezTo>
                  <a:cubicBezTo>
                    <a:pt x="1387" y="58"/>
                    <a:pt x="1353" y="83"/>
                    <a:pt x="1342" y="118"/>
                  </a:cubicBezTo>
                  <a:cubicBezTo>
                    <a:pt x="1335" y="132"/>
                    <a:pt x="1335" y="146"/>
                    <a:pt x="1337" y="159"/>
                  </a:cubicBezTo>
                  <a:cubicBezTo>
                    <a:pt x="1338" y="169"/>
                    <a:pt x="1338" y="179"/>
                    <a:pt x="1338" y="189"/>
                  </a:cubicBezTo>
                  <a:cubicBezTo>
                    <a:pt x="1338" y="190"/>
                    <a:pt x="1337" y="192"/>
                    <a:pt x="1337" y="194"/>
                  </a:cubicBezTo>
                  <a:cubicBezTo>
                    <a:pt x="1328" y="231"/>
                    <a:pt x="1349" y="269"/>
                    <a:pt x="1380" y="287"/>
                  </a:cubicBezTo>
                  <a:cubicBezTo>
                    <a:pt x="1365" y="311"/>
                    <a:pt x="1360" y="340"/>
                    <a:pt x="1369" y="367"/>
                  </a:cubicBezTo>
                  <a:cubicBezTo>
                    <a:pt x="1376" y="385"/>
                    <a:pt x="1387" y="401"/>
                    <a:pt x="1399" y="414"/>
                  </a:cubicBezTo>
                  <a:cubicBezTo>
                    <a:pt x="1360" y="438"/>
                    <a:pt x="1344" y="488"/>
                    <a:pt x="1365" y="530"/>
                  </a:cubicBezTo>
                  <a:cubicBezTo>
                    <a:pt x="1378" y="553"/>
                    <a:pt x="1400" y="571"/>
                    <a:pt x="1425" y="577"/>
                  </a:cubicBezTo>
                  <a:cubicBezTo>
                    <a:pt x="1437" y="583"/>
                    <a:pt x="1452" y="592"/>
                    <a:pt x="1464" y="599"/>
                  </a:cubicBezTo>
                  <a:cubicBezTo>
                    <a:pt x="1496" y="617"/>
                    <a:pt x="1524" y="636"/>
                    <a:pt x="1553" y="657"/>
                  </a:cubicBezTo>
                  <a:cubicBezTo>
                    <a:pt x="1587" y="688"/>
                    <a:pt x="1622" y="719"/>
                    <a:pt x="1654" y="752"/>
                  </a:cubicBezTo>
                  <a:cubicBezTo>
                    <a:pt x="1700" y="798"/>
                    <a:pt x="1745" y="847"/>
                    <a:pt x="1788" y="899"/>
                  </a:cubicBezTo>
                  <a:lnTo>
                    <a:pt x="1788" y="899"/>
                  </a:lnTo>
                  <a:cubicBezTo>
                    <a:pt x="1788" y="900"/>
                    <a:pt x="1788" y="900"/>
                    <a:pt x="1789" y="901"/>
                  </a:cubicBezTo>
                  <a:lnTo>
                    <a:pt x="1789" y="901"/>
                  </a:lnTo>
                  <a:cubicBezTo>
                    <a:pt x="1789" y="900"/>
                    <a:pt x="1788" y="900"/>
                    <a:pt x="1788" y="900"/>
                  </a:cubicBezTo>
                  <a:lnTo>
                    <a:pt x="1788" y="900"/>
                  </a:lnTo>
                  <a:cubicBezTo>
                    <a:pt x="1789" y="900"/>
                    <a:pt x="1790" y="901"/>
                    <a:pt x="1790" y="902"/>
                  </a:cubicBezTo>
                  <a:cubicBezTo>
                    <a:pt x="1790" y="902"/>
                    <a:pt x="1790" y="902"/>
                    <a:pt x="1790" y="902"/>
                  </a:cubicBezTo>
                  <a:lnTo>
                    <a:pt x="1790" y="902"/>
                  </a:lnTo>
                  <a:cubicBezTo>
                    <a:pt x="1791" y="903"/>
                    <a:pt x="1792" y="904"/>
                    <a:pt x="1792" y="904"/>
                  </a:cubicBezTo>
                  <a:cubicBezTo>
                    <a:pt x="1792" y="906"/>
                    <a:pt x="1794" y="906"/>
                    <a:pt x="1794" y="907"/>
                  </a:cubicBezTo>
                  <a:lnTo>
                    <a:pt x="1792" y="906"/>
                  </a:lnTo>
                  <a:lnTo>
                    <a:pt x="1792" y="906"/>
                  </a:lnTo>
                  <a:cubicBezTo>
                    <a:pt x="1801" y="918"/>
                    <a:pt x="1809" y="928"/>
                    <a:pt x="1818" y="939"/>
                  </a:cubicBezTo>
                  <a:cubicBezTo>
                    <a:pt x="1818" y="938"/>
                    <a:pt x="1817" y="938"/>
                    <a:pt x="1817" y="937"/>
                  </a:cubicBezTo>
                  <a:lnTo>
                    <a:pt x="1817" y="937"/>
                  </a:lnTo>
                  <a:cubicBezTo>
                    <a:pt x="1818" y="938"/>
                    <a:pt x="1818" y="939"/>
                    <a:pt x="1819" y="940"/>
                  </a:cubicBezTo>
                  <a:cubicBezTo>
                    <a:pt x="1821" y="942"/>
                    <a:pt x="1822" y="943"/>
                    <a:pt x="1822" y="944"/>
                  </a:cubicBezTo>
                  <a:lnTo>
                    <a:pt x="1822" y="944"/>
                  </a:lnTo>
                  <a:cubicBezTo>
                    <a:pt x="1822" y="944"/>
                    <a:pt x="1822" y="944"/>
                    <a:pt x="1822" y="944"/>
                  </a:cubicBezTo>
                  <a:lnTo>
                    <a:pt x="1822" y="944"/>
                  </a:lnTo>
                  <a:cubicBezTo>
                    <a:pt x="1881" y="1023"/>
                    <a:pt x="1936" y="1106"/>
                    <a:pt x="1987" y="1191"/>
                  </a:cubicBezTo>
                  <a:cubicBezTo>
                    <a:pt x="2015" y="1245"/>
                    <a:pt x="2043" y="1299"/>
                    <a:pt x="2066" y="1355"/>
                  </a:cubicBezTo>
                  <a:cubicBezTo>
                    <a:pt x="2087" y="1408"/>
                    <a:pt x="2105" y="1462"/>
                    <a:pt x="2122" y="1517"/>
                  </a:cubicBezTo>
                  <a:cubicBezTo>
                    <a:pt x="2137" y="1579"/>
                    <a:pt x="2150" y="1641"/>
                    <a:pt x="2159" y="1704"/>
                  </a:cubicBezTo>
                  <a:cubicBezTo>
                    <a:pt x="2159" y="1703"/>
                    <a:pt x="2159" y="1702"/>
                    <a:pt x="2159" y="1702"/>
                  </a:cubicBezTo>
                  <a:lnTo>
                    <a:pt x="2159" y="1702"/>
                  </a:lnTo>
                  <a:cubicBezTo>
                    <a:pt x="2169" y="1787"/>
                    <a:pt x="2177" y="1875"/>
                    <a:pt x="2177" y="1964"/>
                  </a:cubicBezTo>
                  <a:lnTo>
                    <a:pt x="2177" y="2006"/>
                  </a:lnTo>
                  <a:lnTo>
                    <a:pt x="2177" y="2009"/>
                  </a:lnTo>
                  <a:cubicBezTo>
                    <a:pt x="2170" y="2171"/>
                    <a:pt x="2152" y="2333"/>
                    <a:pt x="2129" y="2494"/>
                  </a:cubicBezTo>
                  <a:lnTo>
                    <a:pt x="2129" y="2494"/>
                  </a:lnTo>
                  <a:cubicBezTo>
                    <a:pt x="2130" y="2493"/>
                    <a:pt x="2130" y="2492"/>
                    <a:pt x="2130" y="2491"/>
                  </a:cubicBezTo>
                  <a:lnTo>
                    <a:pt x="2130" y="2491"/>
                  </a:lnTo>
                  <a:cubicBezTo>
                    <a:pt x="2113" y="2600"/>
                    <a:pt x="2098" y="2711"/>
                    <a:pt x="2079" y="2821"/>
                  </a:cubicBezTo>
                  <a:cubicBezTo>
                    <a:pt x="2061" y="2929"/>
                    <a:pt x="2043" y="3038"/>
                    <a:pt x="2017" y="3146"/>
                  </a:cubicBezTo>
                  <a:cubicBezTo>
                    <a:pt x="1990" y="3257"/>
                    <a:pt x="1964" y="3370"/>
                    <a:pt x="1938" y="3482"/>
                  </a:cubicBezTo>
                  <a:cubicBezTo>
                    <a:pt x="1912" y="3588"/>
                    <a:pt x="1896" y="3696"/>
                    <a:pt x="1869" y="3802"/>
                  </a:cubicBezTo>
                  <a:cubicBezTo>
                    <a:pt x="1842" y="3901"/>
                    <a:pt x="1808" y="3999"/>
                    <a:pt x="1781" y="4098"/>
                  </a:cubicBezTo>
                  <a:cubicBezTo>
                    <a:pt x="1754" y="4199"/>
                    <a:pt x="1730" y="4303"/>
                    <a:pt x="1706" y="4405"/>
                  </a:cubicBezTo>
                  <a:cubicBezTo>
                    <a:pt x="1682" y="4513"/>
                    <a:pt x="1657" y="4623"/>
                    <a:pt x="1637" y="4732"/>
                  </a:cubicBezTo>
                  <a:cubicBezTo>
                    <a:pt x="1626" y="4784"/>
                    <a:pt x="1615" y="4835"/>
                    <a:pt x="1607" y="4887"/>
                  </a:cubicBezTo>
                  <a:cubicBezTo>
                    <a:pt x="1597" y="4941"/>
                    <a:pt x="1591" y="4994"/>
                    <a:pt x="1585" y="5048"/>
                  </a:cubicBezTo>
                  <a:cubicBezTo>
                    <a:pt x="1585" y="5045"/>
                    <a:pt x="1586" y="5041"/>
                    <a:pt x="1586" y="5036"/>
                  </a:cubicBezTo>
                  <a:lnTo>
                    <a:pt x="1586" y="5036"/>
                  </a:lnTo>
                  <a:cubicBezTo>
                    <a:pt x="1571" y="5146"/>
                    <a:pt x="1555" y="5254"/>
                    <a:pt x="1542" y="5366"/>
                  </a:cubicBezTo>
                  <a:cubicBezTo>
                    <a:pt x="1536" y="5422"/>
                    <a:pt x="1531" y="5479"/>
                    <a:pt x="1528" y="5536"/>
                  </a:cubicBezTo>
                  <a:cubicBezTo>
                    <a:pt x="1524" y="5586"/>
                    <a:pt x="1519" y="5636"/>
                    <a:pt x="1516" y="5687"/>
                  </a:cubicBezTo>
                  <a:cubicBezTo>
                    <a:pt x="1514" y="5739"/>
                    <a:pt x="1514" y="5793"/>
                    <a:pt x="1511" y="5846"/>
                  </a:cubicBezTo>
                  <a:cubicBezTo>
                    <a:pt x="1509" y="5892"/>
                    <a:pt x="1506" y="5939"/>
                    <a:pt x="1505" y="5987"/>
                  </a:cubicBezTo>
                  <a:cubicBezTo>
                    <a:pt x="1500" y="6093"/>
                    <a:pt x="1504" y="6200"/>
                    <a:pt x="1505" y="6306"/>
                  </a:cubicBezTo>
                  <a:lnTo>
                    <a:pt x="1505" y="6306"/>
                  </a:lnTo>
                  <a:cubicBezTo>
                    <a:pt x="1504" y="6364"/>
                    <a:pt x="1504" y="6422"/>
                    <a:pt x="1508" y="6479"/>
                  </a:cubicBezTo>
                  <a:lnTo>
                    <a:pt x="1511" y="6560"/>
                  </a:lnTo>
                  <a:lnTo>
                    <a:pt x="1492" y="6557"/>
                  </a:lnTo>
                  <a:cubicBezTo>
                    <a:pt x="1475" y="6551"/>
                    <a:pt x="1459" y="6544"/>
                    <a:pt x="1443" y="6537"/>
                  </a:cubicBezTo>
                  <a:cubicBezTo>
                    <a:pt x="1439" y="6536"/>
                    <a:pt x="1436" y="6534"/>
                    <a:pt x="1433" y="6532"/>
                  </a:cubicBezTo>
                  <a:lnTo>
                    <a:pt x="1433" y="6532"/>
                  </a:lnTo>
                  <a:lnTo>
                    <a:pt x="1435" y="6533"/>
                  </a:lnTo>
                  <a:cubicBezTo>
                    <a:pt x="1428" y="6529"/>
                    <a:pt x="1421" y="6524"/>
                    <a:pt x="1416" y="6518"/>
                  </a:cubicBezTo>
                  <a:cubicBezTo>
                    <a:pt x="1407" y="6511"/>
                    <a:pt x="1397" y="6503"/>
                    <a:pt x="1390" y="6495"/>
                  </a:cubicBezTo>
                  <a:lnTo>
                    <a:pt x="1387" y="6492"/>
                  </a:lnTo>
                  <a:cubicBezTo>
                    <a:pt x="1386" y="6492"/>
                    <a:pt x="1386" y="6491"/>
                    <a:pt x="1385" y="6489"/>
                  </a:cubicBezTo>
                  <a:cubicBezTo>
                    <a:pt x="1376" y="6480"/>
                    <a:pt x="1370" y="6470"/>
                    <a:pt x="1362" y="6459"/>
                  </a:cubicBezTo>
                  <a:lnTo>
                    <a:pt x="1362" y="6459"/>
                  </a:lnTo>
                  <a:cubicBezTo>
                    <a:pt x="1362" y="6459"/>
                    <a:pt x="1363" y="6460"/>
                    <a:pt x="1363" y="6460"/>
                  </a:cubicBezTo>
                  <a:lnTo>
                    <a:pt x="1339" y="6429"/>
                  </a:lnTo>
                  <a:lnTo>
                    <a:pt x="1339" y="6424"/>
                  </a:lnTo>
                  <a:cubicBezTo>
                    <a:pt x="1332" y="6418"/>
                    <a:pt x="1324" y="6410"/>
                    <a:pt x="1319" y="6403"/>
                  </a:cubicBezTo>
                  <a:cubicBezTo>
                    <a:pt x="1318" y="6400"/>
                    <a:pt x="1315" y="6399"/>
                    <a:pt x="1315" y="6395"/>
                  </a:cubicBezTo>
                  <a:cubicBezTo>
                    <a:pt x="1307" y="6386"/>
                    <a:pt x="1301" y="6374"/>
                    <a:pt x="1296" y="6363"/>
                  </a:cubicBezTo>
                  <a:cubicBezTo>
                    <a:pt x="1284" y="6356"/>
                    <a:pt x="1270" y="6353"/>
                    <a:pt x="1257" y="6353"/>
                  </a:cubicBezTo>
                  <a:cubicBezTo>
                    <a:pt x="1240" y="6353"/>
                    <a:pt x="1224" y="6358"/>
                    <a:pt x="1209" y="6367"/>
                  </a:cubicBezTo>
                  <a:cubicBezTo>
                    <a:pt x="1178" y="6387"/>
                    <a:pt x="1165" y="6424"/>
                    <a:pt x="1174" y="6460"/>
                  </a:cubicBezTo>
                  <a:cubicBezTo>
                    <a:pt x="1159" y="6467"/>
                    <a:pt x="1144" y="6476"/>
                    <a:pt x="1129" y="6485"/>
                  </a:cubicBezTo>
                  <a:cubicBezTo>
                    <a:pt x="1128" y="6485"/>
                    <a:pt x="1127" y="6486"/>
                    <a:pt x="1126" y="6486"/>
                  </a:cubicBezTo>
                  <a:cubicBezTo>
                    <a:pt x="1116" y="6491"/>
                    <a:pt x="1103" y="6495"/>
                    <a:pt x="1093" y="6498"/>
                  </a:cubicBezTo>
                  <a:cubicBezTo>
                    <a:pt x="1081" y="6501"/>
                    <a:pt x="1071" y="6502"/>
                    <a:pt x="1060" y="6502"/>
                  </a:cubicBezTo>
                  <a:lnTo>
                    <a:pt x="1061" y="6502"/>
                  </a:lnTo>
                  <a:cubicBezTo>
                    <a:pt x="1045" y="6503"/>
                    <a:pt x="1030" y="6503"/>
                    <a:pt x="1015" y="6505"/>
                  </a:cubicBezTo>
                  <a:lnTo>
                    <a:pt x="1015" y="6505"/>
                  </a:lnTo>
                  <a:cubicBezTo>
                    <a:pt x="984" y="6503"/>
                    <a:pt x="952" y="6501"/>
                    <a:pt x="920" y="6496"/>
                  </a:cubicBezTo>
                  <a:cubicBezTo>
                    <a:pt x="917" y="6496"/>
                    <a:pt x="915" y="6495"/>
                    <a:pt x="912" y="6495"/>
                  </a:cubicBezTo>
                  <a:lnTo>
                    <a:pt x="901" y="6491"/>
                  </a:lnTo>
                  <a:cubicBezTo>
                    <a:pt x="891" y="6485"/>
                    <a:pt x="880" y="6480"/>
                    <a:pt x="871" y="6474"/>
                  </a:cubicBezTo>
                  <a:cubicBezTo>
                    <a:pt x="869" y="6472"/>
                    <a:pt x="866" y="6470"/>
                    <a:pt x="864" y="6469"/>
                  </a:cubicBezTo>
                  <a:cubicBezTo>
                    <a:pt x="861" y="6466"/>
                    <a:pt x="859" y="6465"/>
                    <a:pt x="855" y="6462"/>
                  </a:cubicBezTo>
                  <a:lnTo>
                    <a:pt x="855" y="6462"/>
                  </a:lnTo>
                  <a:cubicBezTo>
                    <a:pt x="857" y="6463"/>
                    <a:pt x="858" y="6464"/>
                    <a:pt x="859" y="6465"/>
                  </a:cubicBezTo>
                  <a:lnTo>
                    <a:pt x="859" y="6465"/>
                  </a:lnTo>
                  <a:cubicBezTo>
                    <a:pt x="844" y="6453"/>
                    <a:pt x="831" y="6440"/>
                    <a:pt x="816" y="6425"/>
                  </a:cubicBezTo>
                  <a:cubicBezTo>
                    <a:pt x="809" y="6419"/>
                    <a:pt x="804" y="6411"/>
                    <a:pt x="799" y="6404"/>
                  </a:cubicBezTo>
                  <a:lnTo>
                    <a:pt x="799" y="6404"/>
                  </a:lnTo>
                  <a:cubicBezTo>
                    <a:pt x="799" y="6404"/>
                    <a:pt x="799" y="6404"/>
                    <a:pt x="799" y="6404"/>
                  </a:cubicBezTo>
                  <a:cubicBezTo>
                    <a:pt x="792" y="6394"/>
                    <a:pt x="783" y="6382"/>
                    <a:pt x="777" y="6371"/>
                  </a:cubicBezTo>
                  <a:lnTo>
                    <a:pt x="777" y="6371"/>
                  </a:lnTo>
                  <a:cubicBezTo>
                    <a:pt x="778" y="6373"/>
                    <a:pt x="780" y="6374"/>
                    <a:pt x="781" y="6377"/>
                  </a:cubicBezTo>
                  <a:cubicBezTo>
                    <a:pt x="780" y="6374"/>
                    <a:pt x="779" y="6372"/>
                    <a:pt x="777" y="6371"/>
                  </a:cubicBezTo>
                  <a:lnTo>
                    <a:pt x="777" y="6371"/>
                  </a:lnTo>
                  <a:cubicBezTo>
                    <a:pt x="777" y="6371"/>
                    <a:pt x="777" y="6371"/>
                    <a:pt x="777" y="6371"/>
                  </a:cubicBezTo>
                  <a:cubicBezTo>
                    <a:pt x="767" y="6352"/>
                    <a:pt x="757" y="6335"/>
                    <a:pt x="750" y="6315"/>
                  </a:cubicBezTo>
                  <a:cubicBezTo>
                    <a:pt x="745" y="6300"/>
                    <a:pt x="740" y="6285"/>
                    <a:pt x="735" y="6269"/>
                  </a:cubicBezTo>
                  <a:cubicBezTo>
                    <a:pt x="723" y="6232"/>
                    <a:pt x="687" y="6208"/>
                    <a:pt x="650" y="6208"/>
                  </a:cubicBezTo>
                  <a:cubicBezTo>
                    <a:pt x="641" y="6208"/>
                    <a:pt x="633" y="6209"/>
                    <a:pt x="624" y="6212"/>
                  </a:cubicBezTo>
                  <a:cubicBezTo>
                    <a:pt x="578" y="6227"/>
                    <a:pt x="553" y="6278"/>
                    <a:pt x="568" y="6322"/>
                  </a:cubicBezTo>
                  <a:cubicBezTo>
                    <a:pt x="570" y="6332"/>
                    <a:pt x="574" y="6340"/>
                    <a:pt x="576" y="6348"/>
                  </a:cubicBezTo>
                  <a:cubicBezTo>
                    <a:pt x="565" y="6357"/>
                    <a:pt x="556" y="6368"/>
                    <a:pt x="553" y="6382"/>
                  </a:cubicBezTo>
                  <a:cubicBezTo>
                    <a:pt x="545" y="6405"/>
                    <a:pt x="538" y="6428"/>
                    <a:pt x="527" y="6450"/>
                  </a:cubicBezTo>
                  <a:cubicBezTo>
                    <a:pt x="518" y="6470"/>
                    <a:pt x="508" y="6489"/>
                    <a:pt x="497" y="6508"/>
                  </a:cubicBezTo>
                  <a:cubicBezTo>
                    <a:pt x="494" y="6512"/>
                    <a:pt x="492" y="6517"/>
                    <a:pt x="489" y="6521"/>
                  </a:cubicBezTo>
                  <a:cubicBezTo>
                    <a:pt x="484" y="6527"/>
                    <a:pt x="481" y="6532"/>
                    <a:pt x="476" y="6537"/>
                  </a:cubicBezTo>
                  <a:cubicBezTo>
                    <a:pt x="466" y="6546"/>
                    <a:pt x="456" y="6557"/>
                    <a:pt x="445" y="6564"/>
                  </a:cubicBezTo>
                  <a:cubicBezTo>
                    <a:pt x="441" y="6567"/>
                    <a:pt x="436" y="6568"/>
                    <a:pt x="434" y="6570"/>
                  </a:cubicBezTo>
                  <a:cubicBezTo>
                    <a:pt x="425" y="6574"/>
                    <a:pt x="417" y="6578"/>
                    <a:pt x="409" y="6582"/>
                  </a:cubicBezTo>
                  <a:cubicBezTo>
                    <a:pt x="404" y="6583"/>
                    <a:pt x="399" y="6584"/>
                    <a:pt x="395" y="6585"/>
                  </a:cubicBezTo>
                  <a:lnTo>
                    <a:pt x="394" y="6585"/>
                  </a:lnTo>
                  <a:cubicBezTo>
                    <a:pt x="384" y="6589"/>
                    <a:pt x="372" y="6591"/>
                    <a:pt x="362" y="6593"/>
                  </a:cubicBezTo>
                  <a:cubicBezTo>
                    <a:pt x="355" y="6593"/>
                    <a:pt x="349" y="6593"/>
                    <a:pt x="343" y="6593"/>
                  </a:cubicBezTo>
                  <a:cubicBezTo>
                    <a:pt x="339" y="6593"/>
                    <a:pt x="336" y="6593"/>
                    <a:pt x="333" y="6593"/>
                  </a:cubicBezTo>
                  <a:cubicBezTo>
                    <a:pt x="312" y="6591"/>
                    <a:pt x="288" y="6590"/>
                    <a:pt x="265" y="6585"/>
                  </a:cubicBezTo>
                  <a:cubicBezTo>
                    <a:pt x="264" y="6585"/>
                    <a:pt x="262" y="6584"/>
                    <a:pt x="261" y="6584"/>
                  </a:cubicBezTo>
                  <a:lnTo>
                    <a:pt x="226" y="6565"/>
                  </a:lnTo>
                  <a:lnTo>
                    <a:pt x="226" y="6565"/>
                  </a:lnTo>
                  <a:cubicBezTo>
                    <a:pt x="227" y="6566"/>
                    <a:pt x="227" y="6566"/>
                    <a:pt x="228" y="6567"/>
                  </a:cubicBezTo>
                  <a:lnTo>
                    <a:pt x="228" y="6567"/>
                  </a:lnTo>
                  <a:cubicBezTo>
                    <a:pt x="227" y="6566"/>
                    <a:pt x="226" y="6566"/>
                    <a:pt x="225" y="6565"/>
                  </a:cubicBezTo>
                  <a:cubicBezTo>
                    <a:pt x="224" y="6565"/>
                    <a:pt x="224" y="6564"/>
                    <a:pt x="223" y="6564"/>
                  </a:cubicBezTo>
                  <a:cubicBezTo>
                    <a:pt x="223" y="6564"/>
                    <a:pt x="224" y="6564"/>
                    <a:pt x="224" y="6565"/>
                  </a:cubicBezTo>
                  <a:cubicBezTo>
                    <a:pt x="223" y="6565"/>
                    <a:pt x="223" y="6564"/>
                    <a:pt x="221" y="6564"/>
                  </a:cubicBezTo>
                  <a:cubicBezTo>
                    <a:pt x="207" y="6552"/>
                    <a:pt x="194" y="6541"/>
                    <a:pt x="183" y="6528"/>
                  </a:cubicBezTo>
                  <a:lnTo>
                    <a:pt x="183" y="6528"/>
                  </a:lnTo>
                  <a:lnTo>
                    <a:pt x="185" y="6531"/>
                  </a:lnTo>
                  <a:lnTo>
                    <a:pt x="185" y="6531"/>
                  </a:lnTo>
                  <a:lnTo>
                    <a:pt x="182" y="6527"/>
                  </a:lnTo>
                  <a:lnTo>
                    <a:pt x="178" y="6524"/>
                  </a:lnTo>
                  <a:cubicBezTo>
                    <a:pt x="174" y="6520"/>
                    <a:pt x="171" y="6515"/>
                    <a:pt x="167" y="6511"/>
                  </a:cubicBezTo>
                  <a:lnTo>
                    <a:pt x="167" y="6510"/>
                  </a:lnTo>
                  <a:cubicBezTo>
                    <a:pt x="151" y="6489"/>
                    <a:pt x="126" y="6479"/>
                    <a:pt x="100" y="6479"/>
                  </a:cubicBezTo>
                  <a:cubicBezTo>
                    <a:pt x="79" y="6479"/>
                    <a:pt x="59" y="6486"/>
                    <a:pt x="42" y="6500"/>
                  </a:cubicBezTo>
                  <a:cubicBezTo>
                    <a:pt x="4" y="6532"/>
                    <a:pt x="1" y="6585"/>
                    <a:pt x="32" y="6625"/>
                  </a:cubicBezTo>
                  <a:cubicBezTo>
                    <a:pt x="33" y="6627"/>
                    <a:pt x="35" y="6629"/>
                    <a:pt x="38" y="6631"/>
                  </a:cubicBezTo>
                  <a:cubicBezTo>
                    <a:pt x="73" y="6667"/>
                    <a:pt x="107" y="6702"/>
                    <a:pt x="152" y="6728"/>
                  </a:cubicBezTo>
                  <a:cubicBezTo>
                    <a:pt x="184" y="6745"/>
                    <a:pt x="216" y="6761"/>
                    <a:pt x="255" y="6765"/>
                  </a:cubicBezTo>
                  <a:cubicBezTo>
                    <a:pt x="261" y="6765"/>
                    <a:pt x="267" y="6766"/>
                    <a:pt x="274" y="6766"/>
                  </a:cubicBezTo>
                  <a:cubicBezTo>
                    <a:pt x="271" y="6771"/>
                    <a:pt x="267" y="6775"/>
                    <a:pt x="265" y="6781"/>
                  </a:cubicBezTo>
                  <a:cubicBezTo>
                    <a:pt x="247" y="6826"/>
                    <a:pt x="274" y="6879"/>
                    <a:pt x="318" y="6894"/>
                  </a:cubicBezTo>
                  <a:cubicBezTo>
                    <a:pt x="323" y="6895"/>
                    <a:pt x="328" y="6898"/>
                    <a:pt x="333" y="6898"/>
                  </a:cubicBezTo>
                  <a:cubicBezTo>
                    <a:pt x="352" y="6915"/>
                    <a:pt x="376" y="6924"/>
                    <a:pt x="401" y="6925"/>
                  </a:cubicBezTo>
                  <a:cubicBezTo>
                    <a:pt x="414" y="6925"/>
                    <a:pt x="425" y="6925"/>
                    <a:pt x="435" y="6923"/>
                  </a:cubicBezTo>
                  <a:cubicBezTo>
                    <a:pt x="440" y="6921"/>
                    <a:pt x="442" y="6921"/>
                    <a:pt x="446" y="6920"/>
                  </a:cubicBezTo>
                  <a:cubicBezTo>
                    <a:pt x="474" y="6919"/>
                    <a:pt x="502" y="6916"/>
                    <a:pt x="530" y="6911"/>
                  </a:cubicBezTo>
                  <a:cubicBezTo>
                    <a:pt x="553" y="6907"/>
                    <a:pt x="572" y="6902"/>
                    <a:pt x="590" y="6892"/>
                  </a:cubicBezTo>
                  <a:cubicBezTo>
                    <a:pt x="600" y="6887"/>
                    <a:pt x="607" y="6879"/>
                    <a:pt x="613" y="6871"/>
                  </a:cubicBezTo>
                  <a:cubicBezTo>
                    <a:pt x="612" y="6849"/>
                    <a:pt x="617" y="6827"/>
                    <a:pt x="630" y="6810"/>
                  </a:cubicBezTo>
                  <a:cubicBezTo>
                    <a:pt x="628" y="6799"/>
                    <a:pt x="626" y="6789"/>
                    <a:pt x="622" y="6778"/>
                  </a:cubicBezTo>
                  <a:cubicBezTo>
                    <a:pt x="636" y="6760"/>
                    <a:pt x="648" y="6739"/>
                    <a:pt x="661" y="6720"/>
                  </a:cubicBezTo>
                  <a:cubicBezTo>
                    <a:pt x="684" y="6682"/>
                    <a:pt x="679" y="6634"/>
                    <a:pt x="646" y="6604"/>
                  </a:cubicBezTo>
                  <a:cubicBezTo>
                    <a:pt x="651" y="6595"/>
                    <a:pt x="656" y="6584"/>
                    <a:pt x="661" y="6575"/>
                  </a:cubicBezTo>
                  <a:cubicBezTo>
                    <a:pt x="665" y="6579"/>
                    <a:pt x="668" y="6584"/>
                    <a:pt x="672" y="6589"/>
                  </a:cubicBezTo>
                  <a:cubicBezTo>
                    <a:pt x="703" y="6624"/>
                    <a:pt x="740" y="6655"/>
                    <a:pt x="781" y="6675"/>
                  </a:cubicBezTo>
                  <a:cubicBezTo>
                    <a:pt x="782" y="6676"/>
                    <a:pt x="785" y="6676"/>
                    <a:pt x="786" y="6677"/>
                  </a:cubicBezTo>
                  <a:cubicBezTo>
                    <a:pt x="780" y="6711"/>
                    <a:pt x="779" y="6749"/>
                    <a:pt x="791" y="6782"/>
                  </a:cubicBezTo>
                  <a:cubicBezTo>
                    <a:pt x="805" y="6816"/>
                    <a:pt x="818" y="6851"/>
                    <a:pt x="843" y="6878"/>
                  </a:cubicBezTo>
                  <a:cubicBezTo>
                    <a:pt x="859" y="6895"/>
                    <a:pt x="875" y="6913"/>
                    <a:pt x="896" y="6926"/>
                  </a:cubicBezTo>
                  <a:cubicBezTo>
                    <a:pt x="909" y="6936"/>
                    <a:pt x="927" y="6941"/>
                    <a:pt x="942" y="6949"/>
                  </a:cubicBezTo>
                  <a:cubicBezTo>
                    <a:pt x="951" y="6952"/>
                    <a:pt x="963" y="6955"/>
                    <a:pt x="974" y="6955"/>
                  </a:cubicBezTo>
                  <a:lnTo>
                    <a:pt x="1003" y="6955"/>
                  </a:lnTo>
                  <a:cubicBezTo>
                    <a:pt x="1014" y="6954"/>
                    <a:pt x="1026" y="6951"/>
                    <a:pt x="1038" y="6946"/>
                  </a:cubicBezTo>
                  <a:cubicBezTo>
                    <a:pt x="1048" y="6940"/>
                    <a:pt x="1060" y="6936"/>
                    <a:pt x="1069" y="6930"/>
                  </a:cubicBezTo>
                  <a:cubicBezTo>
                    <a:pt x="1075" y="6930"/>
                    <a:pt x="1082" y="6929"/>
                    <a:pt x="1090" y="6926"/>
                  </a:cubicBezTo>
                  <a:cubicBezTo>
                    <a:pt x="1105" y="6921"/>
                    <a:pt x="1122" y="6918"/>
                    <a:pt x="1134" y="6908"/>
                  </a:cubicBezTo>
                  <a:cubicBezTo>
                    <a:pt x="1142" y="6903"/>
                    <a:pt x="1149" y="6897"/>
                    <a:pt x="1155" y="6892"/>
                  </a:cubicBezTo>
                  <a:cubicBezTo>
                    <a:pt x="1174" y="6876"/>
                    <a:pt x="1191" y="6854"/>
                    <a:pt x="1203" y="6832"/>
                  </a:cubicBezTo>
                  <a:cubicBezTo>
                    <a:pt x="1225" y="6801"/>
                    <a:pt x="1237" y="6761"/>
                    <a:pt x="1250" y="6725"/>
                  </a:cubicBezTo>
                  <a:cubicBezTo>
                    <a:pt x="1256" y="6704"/>
                    <a:pt x="1258" y="6686"/>
                    <a:pt x="1256" y="6666"/>
                  </a:cubicBezTo>
                  <a:cubicBezTo>
                    <a:pt x="1257" y="6665"/>
                    <a:pt x="1258" y="6665"/>
                    <a:pt x="1260" y="6663"/>
                  </a:cubicBezTo>
                  <a:cubicBezTo>
                    <a:pt x="1263" y="6667"/>
                    <a:pt x="1265" y="6672"/>
                    <a:pt x="1268" y="6676"/>
                  </a:cubicBezTo>
                  <a:cubicBezTo>
                    <a:pt x="1301" y="6706"/>
                    <a:pt x="1340" y="6728"/>
                    <a:pt x="1381" y="6744"/>
                  </a:cubicBezTo>
                  <a:cubicBezTo>
                    <a:pt x="1370" y="6781"/>
                    <a:pt x="1381" y="6822"/>
                    <a:pt x="1413" y="6842"/>
                  </a:cubicBezTo>
                  <a:cubicBezTo>
                    <a:pt x="1448" y="6866"/>
                    <a:pt x="1487" y="6898"/>
                    <a:pt x="1530" y="6899"/>
                  </a:cubicBezTo>
                  <a:lnTo>
                    <a:pt x="1544" y="6899"/>
                  </a:lnTo>
                  <a:cubicBezTo>
                    <a:pt x="1545" y="6903"/>
                    <a:pt x="1545" y="6907"/>
                    <a:pt x="1545" y="6910"/>
                  </a:cubicBezTo>
                  <a:cubicBezTo>
                    <a:pt x="1555" y="6946"/>
                    <a:pt x="1590" y="6969"/>
                    <a:pt x="1626" y="6970"/>
                  </a:cubicBezTo>
                  <a:cubicBezTo>
                    <a:pt x="1628" y="6970"/>
                    <a:pt x="1629" y="6970"/>
                    <a:pt x="1631" y="6970"/>
                  </a:cubicBezTo>
                  <a:cubicBezTo>
                    <a:pt x="1651" y="6970"/>
                    <a:pt x="1671" y="6964"/>
                    <a:pt x="1688" y="6949"/>
                  </a:cubicBezTo>
                  <a:cubicBezTo>
                    <a:pt x="1719" y="6919"/>
                    <a:pt x="1735" y="6872"/>
                    <a:pt x="1741" y="6828"/>
                  </a:cubicBezTo>
                  <a:cubicBezTo>
                    <a:pt x="1746" y="6796"/>
                    <a:pt x="1747" y="6763"/>
                    <a:pt x="1750" y="6729"/>
                  </a:cubicBezTo>
                  <a:cubicBezTo>
                    <a:pt x="1766" y="6707"/>
                    <a:pt x="1773" y="6680"/>
                    <a:pt x="1764" y="6652"/>
                  </a:cubicBezTo>
                  <a:cubicBezTo>
                    <a:pt x="1762" y="6644"/>
                    <a:pt x="1756" y="6637"/>
                    <a:pt x="1752" y="6631"/>
                  </a:cubicBezTo>
                  <a:cubicBezTo>
                    <a:pt x="1752" y="6596"/>
                    <a:pt x="1755" y="6562"/>
                    <a:pt x="1753" y="6528"/>
                  </a:cubicBezTo>
                  <a:cubicBezTo>
                    <a:pt x="1751" y="6396"/>
                    <a:pt x="1746" y="6266"/>
                    <a:pt x="1746" y="6134"/>
                  </a:cubicBezTo>
                  <a:lnTo>
                    <a:pt x="1746" y="6134"/>
                  </a:lnTo>
                  <a:cubicBezTo>
                    <a:pt x="1747" y="6054"/>
                    <a:pt x="1747" y="5973"/>
                    <a:pt x="1756" y="5894"/>
                  </a:cubicBezTo>
                  <a:cubicBezTo>
                    <a:pt x="1766" y="5808"/>
                    <a:pt x="1774" y="5723"/>
                    <a:pt x="1782" y="5636"/>
                  </a:cubicBezTo>
                  <a:cubicBezTo>
                    <a:pt x="1798" y="5471"/>
                    <a:pt x="1810" y="5306"/>
                    <a:pt x="1833" y="5141"/>
                  </a:cubicBezTo>
                  <a:cubicBezTo>
                    <a:pt x="1849" y="5047"/>
                    <a:pt x="1870" y="4955"/>
                    <a:pt x="1891" y="4862"/>
                  </a:cubicBezTo>
                  <a:cubicBezTo>
                    <a:pt x="1910" y="4774"/>
                    <a:pt x="1928" y="4687"/>
                    <a:pt x="1949" y="4599"/>
                  </a:cubicBezTo>
                  <a:cubicBezTo>
                    <a:pt x="1973" y="4505"/>
                    <a:pt x="1998" y="4411"/>
                    <a:pt x="2020" y="4317"/>
                  </a:cubicBezTo>
                  <a:cubicBezTo>
                    <a:pt x="2040" y="4227"/>
                    <a:pt x="2060" y="4139"/>
                    <a:pt x="2082" y="4050"/>
                  </a:cubicBezTo>
                  <a:cubicBezTo>
                    <a:pt x="2119" y="3923"/>
                    <a:pt x="2158" y="3798"/>
                    <a:pt x="2191" y="3672"/>
                  </a:cubicBezTo>
                  <a:cubicBezTo>
                    <a:pt x="2227" y="3539"/>
                    <a:pt x="2261" y="3405"/>
                    <a:pt x="2297" y="3272"/>
                  </a:cubicBezTo>
                  <a:lnTo>
                    <a:pt x="2297" y="3272"/>
                  </a:lnTo>
                  <a:cubicBezTo>
                    <a:pt x="2297" y="3272"/>
                    <a:pt x="2297" y="3272"/>
                    <a:pt x="2297" y="3272"/>
                  </a:cubicBezTo>
                  <a:lnTo>
                    <a:pt x="2297" y="3272"/>
                  </a:lnTo>
                  <a:cubicBezTo>
                    <a:pt x="2320" y="3194"/>
                    <a:pt x="2344" y="3115"/>
                    <a:pt x="2361" y="3034"/>
                  </a:cubicBezTo>
                  <a:cubicBezTo>
                    <a:pt x="2380" y="2952"/>
                    <a:pt x="2395" y="2868"/>
                    <a:pt x="2411" y="2785"/>
                  </a:cubicBezTo>
                  <a:cubicBezTo>
                    <a:pt x="2427" y="2694"/>
                    <a:pt x="2445" y="2604"/>
                    <a:pt x="2459" y="2512"/>
                  </a:cubicBezTo>
                  <a:cubicBezTo>
                    <a:pt x="2474" y="2420"/>
                    <a:pt x="2488" y="2327"/>
                    <a:pt x="2499" y="2235"/>
                  </a:cubicBezTo>
                  <a:cubicBezTo>
                    <a:pt x="2516" y="2103"/>
                    <a:pt x="2521" y="1970"/>
                    <a:pt x="2519" y="1836"/>
                  </a:cubicBezTo>
                  <a:cubicBezTo>
                    <a:pt x="2527" y="1823"/>
                    <a:pt x="2532" y="1809"/>
                    <a:pt x="2534" y="1794"/>
                  </a:cubicBezTo>
                  <a:cubicBezTo>
                    <a:pt x="2534" y="1773"/>
                    <a:pt x="2525" y="1745"/>
                    <a:pt x="2515" y="1718"/>
                  </a:cubicBezTo>
                  <a:cubicBezTo>
                    <a:pt x="2515" y="1716"/>
                    <a:pt x="2514" y="1714"/>
                    <a:pt x="2514" y="1713"/>
                  </a:cubicBezTo>
                  <a:cubicBezTo>
                    <a:pt x="2514" y="1704"/>
                    <a:pt x="2513" y="1696"/>
                    <a:pt x="2513" y="1687"/>
                  </a:cubicBezTo>
                  <a:cubicBezTo>
                    <a:pt x="2508" y="1599"/>
                    <a:pt x="2497" y="1510"/>
                    <a:pt x="2483" y="1422"/>
                  </a:cubicBezTo>
                  <a:cubicBezTo>
                    <a:pt x="2482" y="1413"/>
                    <a:pt x="2480" y="1403"/>
                    <a:pt x="2478" y="1393"/>
                  </a:cubicBezTo>
                  <a:cubicBezTo>
                    <a:pt x="2478" y="1388"/>
                    <a:pt x="2477" y="1384"/>
                    <a:pt x="2477" y="1379"/>
                  </a:cubicBezTo>
                  <a:cubicBezTo>
                    <a:pt x="2477" y="1377"/>
                    <a:pt x="2475" y="1376"/>
                    <a:pt x="2475" y="1373"/>
                  </a:cubicBezTo>
                  <a:cubicBezTo>
                    <a:pt x="2463" y="1299"/>
                    <a:pt x="2451" y="1223"/>
                    <a:pt x="2435" y="1149"/>
                  </a:cubicBezTo>
                  <a:cubicBezTo>
                    <a:pt x="2415" y="1048"/>
                    <a:pt x="2395" y="945"/>
                    <a:pt x="2356" y="850"/>
                  </a:cubicBezTo>
                  <a:cubicBezTo>
                    <a:pt x="2343" y="815"/>
                    <a:pt x="2325" y="780"/>
                    <a:pt x="2303" y="750"/>
                  </a:cubicBezTo>
                  <a:cubicBezTo>
                    <a:pt x="2299" y="734"/>
                    <a:pt x="2292" y="719"/>
                    <a:pt x="2283" y="704"/>
                  </a:cubicBezTo>
                  <a:cubicBezTo>
                    <a:pt x="2261" y="673"/>
                    <a:pt x="2237" y="643"/>
                    <a:pt x="2211" y="614"/>
                  </a:cubicBezTo>
                  <a:cubicBezTo>
                    <a:pt x="2181" y="579"/>
                    <a:pt x="2149" y="546"/>
                    <a:pt x="2117" y="514"/>
                  </a:cubicBezTo>
                  <a:cubicBezTo>
                    <a:pt x="2065" y="461"/>
                    <a:pt x="2010" y="411"/>
                    <a:pt x="1957" y="360"/>
                  </a:cubicBezTo>
                  <a:cubicBezTo>
                    <a:pt x="1904" y="310"/>
                    <a:pt x="1845" y="263"/>
                    <a:pt x="1790" y="216"/>
                  </a:cubicBezTo>
                  <a:cubicBezTo>
                    <a:pt x="1777" y="206"/>
                    <a:pt x="1765" y="196"/>
                    <a:pt x="1751" y="186"/>
                  </a:cubicBezTo>
                  <a:cubicBezTo>
                    <a:pt x="1724" y="154"/>
                    <a:pt x="1698" y="122"/>
                    <a:pt x="1667" y="92"/>
                  </a:cubicBezTo>
                  <a:cubicBezTo>
                    <a:pt x="1644" y="70"/>
                    <a:pt x="1622" y="47"/>
                    <a:pt x="1597" y="30"/>
                  </a:cubicBezTo>
                  <a:cubicBezTo>
                    <a:pt x="1584" y="20"/>
                    <a:pt x="1570" y="12"/>
                    <a:pt x="1553" y="5"/>
                  </a:cubicBezTo>
                  <a:cubicBezTo>
                    <a:pt x="1544" y="2"/>
                    <a:pt x="1535" y="1"/>
                    <a:pt x="1525" y="1"/>
                  </a:cubicBezTo>
                  <a:close/>
                </a:path>
              </a:pathLst>
            </a:custGeom>
            <a:solidFill>
              <a:srgbClr val="F48C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1693225" y="3839400"/>
              <a:ext cx="156275" cy="223400"/>
            </a:xfrm>
            <a:custGeom>
              <a:avLst/>
              <a:gdLst/>
              <a:ahLst/>
              <a:cxnLst/>
              <a:rect l="l" t="t" r="r" b="b"/>
              <a:pathLst>
                <a:path w="6251" h="8936" extrusionOk="0">
                  <a:moveTo>
                    <a:pt x="1256" y="1113"/>
                  </a:moveTo>
                  <a:cubicBezTo>
                    <a:pt x="1275" y="1113"/>
                    <a:pt x="1294" y="1113"/>
                    <a:pt x="1313" y="1114"/>
                  </a:cubicBezTo>
                  <a:cubicBezTo>
                    <a:pt x="1354" y="1116"/>
                    <a:pt x="1395" y="1124"/>
                    <a:pt x="1437" y="1131"/>
                  </a:cubicBezTo>
                  <a:cubicBezTo>
                    <a:pt x="1479" y="1141"/>
                    <a:pt x="1520" y="1159"/>
                    <a:pt x="1560" y="1176"/>
                  </a:cubicBezTo>
                  <a:cubicBezTo>
                    <a:pt x="1641" y="1208"/>
                    <a:pt x="1714" y="1253"/>
                    <a:pt x="1782" y="1304"/>
                  </a:cubicBezTo>
                  <a:cubicBezTo>
                    <a:pt x="1792" y="1310"/>
                    <a:pt x="1799" y="1319"/>
                    <a:pt x="1806" y="1327"/>
                  </a:cubicBezTo>
                  <a:cubicBezTo>
                    <a:pt x="1785" y="1325"/>
                    <a:pt x="1763" y="1322"/>
                    <a:pt x="1742" y="1320"/>
                  </a:cubicBezTo>
                  <a:cubicBezTo>
                    <a:pt x="1721" y="1317"/>
                    <a:pt x="1700" y="1315"/>
                    <a:pt x="1679" y="1312"/>
                  </a:cubicBezTo>
                  <a:cubicBezTo>
                    <a:pt x="1649" y="1309"/>
                    <a:pt x="1620" y="1307"/>
                    <a:pt x="1591" y="1306"/>
                  </a:cubicBezTo>
                  <a:cubicBezTo>
                    <a:pt x="1546" y="1304"/>
                    <a:pt x="1500" y="1300"/>
                    <a:pt x="1455" y="1294"/>
                  </a:cubicBezTo>
                  <a:lnTo>
                    <a:pt x="1455" y="1294"/>
                  </a:lnTo>
                  <a:cubicBezTo>
                    <a:pt x="1458" y="1295"/>
                    <a:pt x="1462" y="1295"/>
                    <a:pt x="1466" y="1296"/>
                  </a:cubicBezTo>
                  <a:cubicBezTo>
                    <a:pt x="1433" y="1291"/>
                    <a:pt x="1400" y="1286"/>
                    <a:pt x="1368" y="1286"/>
                  </a:cubicBezTo>
                  <a:cubicBezTo>
                    <a:pt x="1337" y="1286"/>
                    <a:pt x="1307" y="1285"/>
                    <a:pt x="1276" y="1285"/>
                  </a:cubicBezTo>
                  <a:cubicBezTo>
                    <a:pt x="1244" y="1285"/>
                    <a:pt x="1213" y="1288"/>
                    <a:pt x="1180" y="1290"/>
                  </a:cubicBezTo>
                  <a:cubicBezTo>
                    <a:pt x="1149" y="1291"/>
                    <a:pt x="1120" y="1291"/>
                    <a:pt x="1089" y="1293"/>
                  </a:cubicBezTo>
                  <a:cubicBezTo>
                    <a:pt x="1078" y="1293"/>
                    <a:pt x="1068" y="1293"/>
                    <a:pt x="1058" y="1291"/>
                  </a:cubicBezTo>
                  <a:cubicBezTo>
                    <a:pt x="1049" y="1291"/>
                    <a:pt x="1039" y="1290"/>
                    <a:pt x="1030" y="1290"/>
                  </a:cubicBezTo>
                  <a:cubicBezTo>
                    <a:pt x="988" y="1290"/>
                    <a:pt x="943" y="1294"/>
                    <a:pt x="900" y="1301"/>
                  </a:cubicBezTo>
                  <a:cubicBezTo>
                    <a:pt x="882" y="1304"/>
                    <a:pt x="864" y="1307"/>
                    <a:pt x="846" y="1311"/>
                  </a:cubicBezTo>
                  <a:cubicBezTo>
                    <a:pt x="848" y="1296"/>
                    <a:pt x="853" y="1284"/>
                    <a:pt x="862" y="1274"/>
                  </a:cubicBezTo>
                  <a:cubicBezTo>
                    <a:pt x="888" y="1238"/>
                    <a:pt x="924" y="1214"/>
                    <a:pt x="960" y="1191"/>
                  </a:cubicBezTo>
                  <a:cubicBezTo>
                    <a:pt x="996" y="1170"/>
                    <a:pt x="1036" y="1152"/>
                    <a:pt x="1075" y="1141"/>
                  </a:cubicBezTo>
                  <a:cubicBezTo>
                    <a:pt x="1110" y="1130"/>
                    <a:pt x="1146" y="1123"/>
                    <a:pt x="1182" y="1118"/>
                  </a:cubicBezTo>
                  <a:cubicBezTo>
                    <a:pt x="1206" y="1114"/>
                    <a:pt x="1231" y="1113"/>
                    <a:pt x="1256" y="1113"/>
                  </a:cubicBezTo>
                  <a:close/>
                  <a:moveTo>
                    <a:pt x="338" y="1498"/>
                  </a:moveTo>
                  <a:cubicBezTo>
                    <a:pt x="338" y="1499"/>
                    <a:pt x="337" y="1499"/>
                    <a:pt x="337" y="1500"/>
                  </a:cubicBezTo>
                  <a:cubicBezTo>
                    <a:pt x="338" y="1499"/>
                    <a:pt x="338" y="1499"/>
                    <a:pt x="338" y="1498"/>
                  </a:cubicBezTo>
                  <a:close/>
                  <a:moveTo>
                    <a:pt x="1064" y="2121"/>
                  </a:moveTo>
                  <a:cubicBezTo>
                    <a:pt x="1093" y="2121"/>
                    <a:pt x="1120" y="2129"/>
                    <a:pt x="1147" y="2143"/>
                  </a:cubicBezTo>
                  <a:cubicBezTo>
                    <a:pt x="1213" y="2178"/>
                    <a:pt x="1253" y="2241"/>
                    <a:pt x="1265" y="2313"/>
                  </a:cubicBezTo>
                  <a:cubicBezTo>
                    <a:pt x="1275" y="2359"/>
                    <a:pt x="1268" y="2408"/>
                    <a:pt x="1259" y="2454"/>
                  </a:cubicBezTo>
                  <a:cubicBezTo>
                    <a:pt x="1255" y="2475"/>
                    <a:pt x="1249" y="2496"/>
                    <a:pt x="1240" y="2516"/>
                  </a:cubicBezTo>
                  <a:cubicBezTo>
                    <a:pt x="1227" y="2555"/>
                    <a:pt x="1211" y="2596"/>
                    <a:pt x="1194" y="2635"/>
                  </a:cubicBezTo>
                  <a:cubicBezTo>
                    <a:pt x="1178" y="2672"/>
                    <a:pt x="1161" y="2713"/>
                    <a:pt x="1129" y="2741"/>
                  </a:cubicBezTo>
                  <a:cubicBezTo>
                    <a:pt x="1095" y="2771"/>
                    <a:pt x="1053" y="2792"/>
                    <a:pt x="1008" y="2800"/>
                  </a:cubicBezTo>
                  <a:cubicBezTo>
                    <a:pt x="997" y="2802"/>
                    <a:pt x="985" y="2803"/>
                    <a:pt x="973" y="2803"/>
                  </a:cubicBezTo>
                  <a:cubicBezTo>
                    <a:pt x="969" y="2803"/>
                    <a:pt x="964" y="2802"/>
                    <a:pt x="960" y="2802"/>
                  </a:cubicBezTo>
                  <a:cubicBezTo>
                    <a:pt x="934" y="2801"/>
                    <a:pt x="908" y="2795"/>
                    <a:pt x="887" y="2780"/>
                  </a:cubicBezTo>
                  <a:cubicBezTo>
                    <a:pt x="856" y="2760"/>
                    <a:pt x="830" y="2735"/>
                    <a:pt x="809" y="2705"/>
                  </a:cubicBezTo>
                  <a:cubicBezTo>
                    <a:pt x="795" y="2688"/>
                    <a:pt x="788" y="2663"/>
                    <a:pt x="783" y="2641"/>
                  </a:cubicBezTo>
                  <a:cubicBezTo>
                    <a:pt x="775" y="2609"/>
                    <a:pt x="770" y="2575"/>
                    <a:pt x="771" y="2542"/>
                  </a:cubicBezTo>
                  <a:cubicBezTo>
                    <a:pt x="772" y="2493"/>
                    <a:pt x="779" y="2445"/>
                    <a:pt x="795" y="2397"/>
                  </a:cubicBezTo>
                  <a:cubicBezTo>
                    <a:pt x="811" y="2348"/>
                    <a:pt x="836" y="2304"/>
                    <a:pt x="864" y="2261"/>
                  </a:cubicBezTo>
                  <a:cubicBezTo>
                    <a:pt x="887" y="2228"/>
                    <a:pt x="910" y="2192"/>
                    <a:pt x="943" y="2166"/>
                  </a:cubicBezTo>
                  <a:cubicBezTo>
                    <a:pt x="952" y="2158"/>
                    <a:pt x="963" y="2153"/>
                    <a:pt x="975" y="2150"/>
                  </a:cubicBezTo>
                  <a:cubicBezTo>
                    <a:pt x="998" y="2135"/>
                    <a:pt x="1024" y="2125"/>
                    <a:pt x="1050" y="2122"/>
                  </a:cubicBezTo>
                  <a:cubicBezTo>
                    <a:pt x="1054" y="2122"/>
                    <a:pt x="1059" y="2121"/>
                    <a:pt x="1064" y="2121"/>
                  </a:cubicBezTo>
                  <a:close/>
                  <a:moveTo>
                    <a:pt x="3071" y="2419"/>
                  </a:moveTo>
                  <a:cubicBezTo>
                    <a:pt x="3079" y="2419"/>
                    <a:pt x="3087" y="2420"/>
                    <a:pt x="3095" y="2421"/>
                  </a:cubicBezTo>
                  <a:cubicBezTo>
                    <a:pt x="3145" y="2434"/>
                    <a:pt x="3185" y="2467"/>
                    <a:pt x="3211" y="2509"/>
                  </a:cubicBezTo>
                  <a:cubicBezTo>
                    <a:pt x="3222" y="2532"/>
                    <a:pt x="3230" y="2550"/>
                    <a:pt x="3234" y="2575"/>
                  </a:cubicBezTo>
                  <a:cubicBezTo>
                    <a:pt x="3240" y="2607"/>
                    <a:pt x="3239" y="2641"/>
                    <a:pt x="3237" y="2673"/>
                  </a:cubicBezTo>
                  <a:cubicBezTo>
                    <a:pt x="3239" y="2723"/>
                    <a:pt x="3225" y="2772"/>
                    <a:pt x="3206" y="2818"/>
                  </a:cubicBezTo>
                  <a:cubicBezTo>
                    <a:pt x="3188" y="2865"/>
                    <a:pt x="3165" y="2912"/>
                    <a:pt x="3134" y="2953"/>
                  </a:cubicBezTo>
                  <a:cubicBezTo>
                    <a:pt x="3122" y="2970"/>
                    <a:pt x="3108" y="2988"/>
                    <a:pt x="3092" y="3002"/>
                  </a:cubicBezTo>
                  <a:cubicBezTo>
                    <a:pt x="3071" y="3022"/>
                    <a:pt x="3049" y="3037"/>
                    <a:pt x="3023" y="3049"/>
                  </a:cubicBezTo>
                  <a:cubicBezTo>
                    <a:pt x="2997" y="3061"/>
                    <a:pt x="2970" y="3067"/>
                    <a:pt x="2943" y="3067"/>
                  </a:cubicBezTo>
                  <a:cubicBezTo>
                    <a:pt x="2939" y="3067"/>
                    <a:pt x="2934" y="3067"/>
                    <a:pt x="2930" y="3066"/>
                  </a:cubicBezTo>
                  <a:cubicBezTo>
                    <a:pt x="2920" y="3066"/>
                    <a:pt x="2907" y="3065"/>
                    <a:pt x="2897" y="3063"/>
                  </a:cubicBezTo>
                  <a:cubicBezTo>
                    <a:pt x="2873" y="3059"/>
                    <a:pt x="2849" y="3046"/>
                    <a:pt x="2829" y="3034"/>
                  </a:cubicBezTo>
                  <a:cubicBezTo>
                    <a:pt x="2798" y="3017"/>
                    <a:pt x="2777" y="2992"/>
                    <a:pt x="2766" y="2958"/>
                  </a:cubicBezTo>
                  <a:cubicBezTo>
                    <a:pt x="2729" y="2863"/>
                    <a:pt x="2766" y="2769"/>
                    <a:pt x="2803" y="2681"/>
                  </a:cubicBezTo>
                  <a:cubicBezTo>
                    <a:pt x="2824" y="2631"/>
                    <a:pt x="2849" y="2583"/>
                    <a:pt x="2881" y="2538"/>
                  </a:cubicBezTo>
                  <a:cubicBezTo>
                    <a:pt x="2904" y="2508"/>
                    <a:pt x="2928" y="2478"/>
                    <a:pt x="2957" y="2455"/>
                  </a:cubicBezTo>
                  <a:cubicBezTo>
                    <a:pt x="2973" y="2442"/>
                    <a:pt x="2993" y="2436"/>
                    <a:pt x="3012" y="2435"/>
                  </a:cubicBezTo>
                  <a:cubicBezTo>
                    <a:pt x="3030" y="2424"/>
                    <a:pt x="3050" y="2419"/>
                    <a:pt x="3071" y="2419"/>
                  </a:cubicBezTo>
                  <a:close/>
                  <a:moveTo>
                    <a:pt x="1667" y="3153"/>
                  </a:moveTo>
                  <a:cubicBezTo>
                    <a:pt x="1666" y="3153"/>
                    <a:pt x="1666" y="3154"/>
                    <a:pt x="1665" y="3154"/>
                  </a:cubicBezTo>
                  <a:lnTo>
                    <a:pt x="1665" y="3154"/>
                  </a:lnTo>
                  <a:cubicBezTo>
                    <a:pt x="1666" y="3154"/>
                    <a:pt x="1667" y="3154"/>
                    <a:pt x="1667" y="3153"/>
                  </a:cubicBezTo>
                  <a:close/>
                  <a:moveTo>
                    <a:pt x="5552" y="4346"/>
                  </a:moveTo>
                  <a:cubicBezTo>
                    <a:pt x="5549" y="4348"/>
                    <a:pt x="5547" y="4350"/>
                    <a:pt x="5545" y="4351"/>
                  </a:cubicBezTo>
                  <a:lnTo>
                    <a:pt x="5545" y="4351"/>
                  </a:lnTo>
                  <a:cubicBezTo>
                    <a:pt x="5548" y="4350"/>
                    <a:pt x="5550" y="4348"/>
                    <a:pt x="5552" y="4346"/>
                  </a:cubicBezTo>
                  <a:close/>
                  <a:moveTo>
                    <a:pt x="1958" y="2644"/>
                  </a:moveTo>
                  <a:cubicBezTo>
                    <a:pt x="1961" y="2657"/>
                    <a:pt x="1961" y="2669"/>
                    <a:pt x="1958" y="2680"/>
                  </a:cubicBezTo>
                  <a:cubicBezTo>
                    <a:pt x="1958" y="2682"/>
                    <a:pt x="1958" y="2684"/>
                    <a:pt x="1957" y="2686"/>
                  </a:cubicBezTo>
                  <a:lnTo>
                    <a:pt x="1957" y="2688"/>
                  </a:lnTo>
                  <a:lnTo>
                    <a:pt x="1957" y="2689"/>
                  </a:lnTo>
                  <a:cubicBezTo>
                    <a:pt x="1953" y="2732"/>
                    <a:pt x="1947" y="2777"/>
                    <a:pt x="1940" y="2822"/>
                  </a:cubicBezTo>
                  <a:cubicBezTo>
                    <a:pt x="1930" y="2881"/>
                    <a:pt x="1918" y="2937"/>
                    <a:pt x="1903" y="2995"/>
                  </a:cubicBezTo>
                  <a:cubicBezTo>
                    <a:pt x="1885" y="3057"/>
                    <a:pt x="1865" y="3117"/>
                    <a:pt x="1841" y="3176"/>
                  </a:cubicBezTo>
                  <a:cubicBezTo>
                    <a:pt x="1818" y="3230"/>
                    <a:pt x="1786" y="3279"/>
                    <a:pt x="1754" y="3328"/>
                  </a:cubicBezTo>
                  <a:cubicBezTo>
                    <a:pt x="1722" y="3377"/>
                    <a:pt x="1683" y="3421"/>
                    <a:pt x="1645" y="3465"/>
                  </a:cubicBezTo>
                  <a:cubicBezTo>
                    <a:pt x="1602" y="3511"/>
                    <a:pt x="1558" y="3557"/>
                    <a:pt x="1511" y="3597"/>
                  </a:cubicBezTo>
                  <a:cubicBezTo>
                    <a:pt x="1468" y="3633"/>
                    <a:pt x="1420" y="3661"/>
                    <a:pt x="1374" y="3692"/>
                  </a:cubicBezTo>
                  <a:cubicBezTo>
                    <a:pt x="1325" y="3722"/>
                    <a:pt x="1277" y="3752"/>
                    <a:pt x="1230" y="3785"/>
                  </a:cubicBezTo>
                  <a:cubicBezTo>
                    <a:pt x="1217" y="3797"/>
                    <a:pt x="1203" y="3807"/>
                    <a:pt x="1191" y="3819"/>
                  </a:cubicBezTo>
                  <a:cubicBezTo>
                    <a:pt x="1182" y="3829"/>
                    <a:pt x="1172" y="3838"/>
                    <a:pt x="1165" y="3850"/>
                  </a:cubicBezTo>
                  <a:cubicBezTo>
                    <a:pt x="1152" y="3866"/>
                    <a:pt x="1140" y="3883"/>
                    <a:pt x="1130" y="3900"/>
                  </a:cubicBezTo>
                  <a:cubicBezTo>
                    <a:pt x="1124" y="3913"/>
                    <a:pt x="1117" y="3924"/>
                    <a:pt x="1111" y="3937"/>
                  </a:cubicBezTo>
                  <a:cubicBezTo>
                    <a:pt x="1105" y="3954"/>
                    <a:pt x="1099" y="3970"/>
                    <a:pt x="1094" y="3988"/>
                  </a:cubicBezTo>
                  <a:cubicBezTo>
                    <a:pt x="1089" y="4006"/>
                    <a:pt x="1084" y="4027"/>
                    <a:pt x="1079" y="4048"/>
                  </a:cubicBezTo>
                  <a:cubicBezTo>
                    <a:pt x="1079" y="4055"/>
                    <a:pt x="1078" y="4061"/>
                    <a:pt x="1078" y="4067"/>
                  </a:cubicBezTo>
                  <a:lnTo>
                    <a:pt x="1078" y="4071"/>
                  </a:lnTo>
                  <a:cubicBezTo>
                    <a:pt x="1078" y="4083"/>
                    <a:pt x="1078" y="4093"/>
                    <a:pt x="1079" y="4103"/>
                  </a:cubicBezTo>
                  <a:cubicBezTo>
                    <a:pt x="1083" y="4123"/>
                    <a:pt x="1086" y="4140"/>
                    <a:pt x="1090" y="4158"/>
                  </a:cubicBezTo>
                  <a:cubicBezTo>
                    <a:pt x="1094" y="4172"/>
                    <a:pt x="1098" y="4185"/>
                    <a:pt x="1103" y="4199"/>
                  </a:cubicBezTo>
                  <a:lnTo>
                    <a:pt x="1103" y="4200"/>
                  </a:lnTo>
                  <a:cubicBezTo>
                    <a:pt x="1103" y="4202"/>
                    <a:pt x="1103" y="4202"/>
                    <a:pt x="1104" y="4203"/>
                  </a:cubicBezTo>
                  <a:cubicBezTo>
                    <a:pt x="1104" y="4205"/>
                    <a:pt x="1104" y="4206"/>
                    <a:pt x="1105" y="4206"/>
                  </a:cubicBezTo>
                  <a:cubicBezTo>
                    <a:pt x="1113" y="4224"/>
                    <a:pt x="1122" y="4240"/>
                    <a:pt x="1131" y="4256"/>
                  </a:cubicBezTo>
                  <a:cubicBezTo>
                    <a:pt x="1138" y="4269"/>
                    <a:pt x="1148" y="4280"/>
                    <a:pt x="1157" y="4293"/>
                  </a:cubicBezTo>
                  <a:lnTo>
                    <a:pt x="1156" y="4293"/>
                  </a:lnTo>
                  <a:cubicBezTo>
                    <a:pt x="1166" y="4308"/>
                    <a:pt x="1178" y="4319"/>
                    <a:pt x="1188" y="4332"/>
                  </a:cubicBezTo>
                  <a:cubicBezTo>
                    <a:pt x="1194" y="4339"/>
                    <a:pt x="1201" y="4345"/>
                    <a:pt x="1207" y="4350"/>
                  </a:cubicBezTo>
                  <a:cubicBezTo>
                    <a:pt x="1207" y="4350"/>
                    <a:pt x="1207" y="4351"/>
                    <a:pt x="1208" y="4351"/>
                  </a:cubicBezTo>
                  <a:lnTo>
                    <a:pt x="1227" y="4370"/>
                  </a:lnTo>
                  <a:cubicBezTo>
                    <a:pt x="1239" y="4382"/>
                    <a:pt x="1253" y="4396"/>
                    <a:pt x="1268" y="4407"/>
                  </a:cubicBezTo>
                  <a:cubicBezTo>
                    <a:pt x="1299" y="4432"/>
                    <a:pt x="1335" y="4452"/>
                    <a:pt x="1373" y="4465"/>
                  </a:cubicBezTo>
                  <a:cubicBezTo>
                    <a:pt x="1374" y="4466"/>
                    <a:pt x="1375" y="4466"/>
                    <a:pt x="1376" y="4466"/>
                  </a:cubicBezTo>
                  <a:cubicBezTo>
                    <a:pt x="1427" y="4486"/>
                    <a:pt x="1479" y="4506"/>
                    <a:pt x="1535" y="4514"/>
                  </a:cubicBezTo>
                  <a:cubicBezTo>
                    <a:pt x="1563" y="4517"/>
                    <a:pt x="1592" y="4520"/>
                    <a:pt x="1622" y="4526"/>
                  </a:cubicBezTo>
                  <a:cubicBezTo>
                    <a:pt x="1638" y="4529"/>
                    <a:pt x="1652" y="4530"/>
                    <a:pt x="1669" y="4531"/>
                  </a:cubicBezTo>
                  <a:lnTo>
                    <a:pt x="1678" y="4531"/>
                  </a:lnTo>
                  <a:cubicBezTo>
                    <a:pt x="1696" y="4531"/>
                    <a:pt x="1716" y="4530"/>
                    <a:pt x="1735" y="4530"/>
                  </a:cubicBezTo>
                  <a:cubicBezTo>
                    <a:pt x="1723" y="4551"/>
                    <a:pt x="1701" y="4567"/>
                    <a:pt x="1675" y="4573"/>
                  </a:cubicBezTo>
                  <a:cubicBezTo>
                    <a:pt x="1631" y="4583"/>
                    <a:pt x="1586" y="4594"/>
                    <a:pt x="1541" y="4600"/>
                  </a:cubicBezTo>
                  <a:cubicBezTo>
                    <a:pt x="1515" y="4603"/>
                    <a:pt x="1489" y="4605"/>
                    <a:pt x="1463" y="4605"/>
                  </a:cubicBezTo>
                  <a:cubicBezTo>
                    <a:pt x="1451" y="4605"/>
                    <a:pt x="1439" y="4604"/>
                    <a:pt x="1427" y="4604"/>
                  </a:cubicBezTo>
                  <a:cubicBezTo>
                    <a:pt x="1424" y="4604"/>
                    <a:pt x="1419" y="4604"/>
                    <a:pt x="1415" y="4603"/>
                  </a:cubicBezTo>
                  <a:cubicBezTo>
                    <a:pt x="1332" y="4599"/>
                    <a:pt x="1249" y="4581"/>
                    <a:pt x="1178" y="4541"/>
                  </a:cubicBezTo>
                  <a:cubicBezTo>
                    <a:pt x="1111" y="4502"/>
                    <a:pt x="1055" y="4454"/>
                    <a:pt x="1011" y="4391"/>
                  </a:cubicBezTo>
                  <a:cubicBezTo>
                    <a:pt x="961" y="4320"/>
                    <a:pt x="926" y="4242"/>
                    <a:pt x="910" y="4156"/>
                  </a:cubicBezTo>
                  <a:cubicBezTo>
                    <a:pt x="879" y="3994"/>
                    <a:pt x="949" y="3826"/>
                    <a:pt x="1056" y="3706"/>
                  </a:cubicBezTo>
                  <a:cubicBezTo>
                    <a:pt x="1105" y="3650"/>
                    <a:pt x="1169" y="3612"/>
                    <a:pt x="1230" y="3573"/>
                  </a:cubicBezTo>
                  <a:cubicBezTo>
                    <a:pt x="1278" y="3542"/>
                    <a:pt x="1326" y="3513"/>
                    <a:pt x="1373" y="3482"/>
                  </a:cubicBezTo>
                  <a:cubicBezTo>
                    <a:pt x="1399" y="3460"/>
                    <a:pt x="1426" y="3439"/>
                    <a:pt x="1451" y="3415"/>
                  </a:cubicBezTo>
                  <a:cubicBezTo>
                    <a:pt x="1473" y="3392"/>
                    <a:pt x="1493" y="3370"/>
                    <a:pt x="1514" y="3346"/>
                  </a:cubicBezTo>
                  <a:lnTo>
                    <a:pt x="1541" y="3319"/>
                  </a:lnTo>
                  <a:cubicBezTo>
                    <a:pt x="1582" y="3276"/>
                    <a:pt x="1617" y="3227"/>
                    <a:pt x="1649" y="3178"/>
                  </a:cubicBezTo>
                  <a:cubicBezTo>
                    <a:pt x="1651" y="3176"/>
                    <a:pt x="1651" y="3175"/>
                    <a:pt x="1652" y="3174"/>
                  </a:cubicBezTo>
                  <a:lnTo>
                    <a:pt x="1654" y="3174"/>
                  </a:lnTo>
                  <a:lnTo>
                    <a:pt x="1654" y="3173"/>
                  </a:lnTo>
                  <a:cubicBezTo>
                    <a:pt x="1656" y="3171"/>
                    <a:pt x="1656" y="3170"/>
                    <a:pt x="1657" y="3168"/>
                  </a:cubicBezTo>
                  <a:cubicBezTo>
                    <a:pt x="1658" y="3167"/>
                    <a:pt x="1659" y="3164"/>
                    <a:pt x="1659" y="3163"/>
                  </a:cubicBezTo>
                  <a:lnTo>
                    <a:pt x="1659" y="3162"/>
                  </a:lnTo>
                  <a:cubicBezTo>
                    <a:pt x="1662" y="3160"/>
                    <a:pt x="1663" y="3157"/>
                    <a:pt x="1665" y="3155"/>
                  </a:cubicBezTo>
                  <a:lnTo>
                    <a:pt x="1665" y="3155"/>
                  </a:lnTo>
                  <a:cubicBezTo>
                    <a:pt x="1665" y="3155"/>
                    <a:pt x="1665" y="3155"/>
                    <a:pt x="1665" y="3155"/>
                  </a:cubicBezTo>
                  <a:cubicBezTo>
                    <a:pt x="1665" y="3155"/>
                    <a:pt x="1665" y="3155"/>
                    <a:pt x="1665" y="3154"/>
                  </a:cubicBezTo>
                  <a:lnTo>
                    <a:pt x="1665" y="3154"/>
                  </a:lnTo>
                  <a:cubicBezTo>
                    <a:pt x="1665" y="3154"/>
                    <a:pt x="1665" y="3154"/>
                    <a:pt x="1665" y="3154"/>
                  </a:cubicBezTo>
                  <a:lnTo>
                    <a:pt x="1665" y="3154"/>
                  </a:lnTo>
                  <a:cubicBezTo>
                    <a:pt x="1665" y="3154"/>
                    <a:pt x="1665" y="3154"/>
                    <a:pt x="1665" y="3154"/>
                  </a:cubicBezTo>
                  <a:lnTo>
                    <a:pt x="1665" y="3154"/>
                  </a:lnTo>
                  <a:cubicBezTo>
                    <a:pt x="1683" y="3131"/>
                    <a:pt x="1700" y="3105"/>
                    <a:pt x="1718" y="3081"/>
                  </a:cubicBezTo>
                  <a:cubicBezTo>
                    <a:pt x="1719" y="3078"/>
                    <a:pt x="1720" y="3077"/>
                    <a:pt x="1721" y="3076"/>
                  </a:cubicBezTo>
                  <a:cubicBezTo>
                    <a:pt x="1723" y="3075"/>
                    <a:pt x="1724" y="3073"/>
                    <a:pt x="1724" y="3071"/>
                  </a:cubicBezTo>
                  <a:lnTo>
                    <a:pt x="1724" y="3070"/>
                  </a:lnTo>
                  <a:lnTo>
                    <a:pt x="1726" y="3070"/>
                  </a:lnTo>
                  <a:cubicBezTo>
                    <a:pt x="1726" y="3069"/>
                    <a:pt x="1727" y="3069"/>
                    <a:pt x="1727" y="3069"/>
                  </a:cubicBezTo>
                  <a:cubicBezTo>
                    <a:pt x="1729" y="3067"/>
                    <a:pt x="1729" y="3067"/>
                    <a:pt x="1729" y="3066"/>
                  </a:cubicBezTo>
                  <a:cubicBezTo>
                    <a:pt x="1730" y="3064"/>
                    <a:pt x="1731" y="3063"/>
                    <a:pt x="1732" y="3060"/>
                  </a:cubicBezTo>
                  <a:lnTo>
                    <a:pt x="1732" y="3059"/>
                  </a:lnTo>
                  <a:lnTo>
                    <a:pt x="1734" y="3059"/>
                  </a:lnTo>
                  <a:lnTo>
                    <a:pt x="1735" y="3057"/>
                  </a:lnTo>
                  <a:cubicBezTo>
                    <a:pt x="1736" y="3055"/>
                    <a:pt x="1737" y="3054"/>
                    <a:pt x="1739" y="3052"/>
                  </a:cubicBezTo>
                  <a:cubicBezTo>
                    <a:pt x="1741" y="3049"/>
                    <a:pt x="1742" y="3046"/>
                    <a:pt x="1744" y="3045"/>
                  </a:cubicBezTo>
                  <a:cubicBezTo>
                    <a:pt x="1747" y="3039"/>
                    <a:pt x="1751" y="3035"/>
                    <a:pt x="1754" y="3030"/>
                  </a:cubicBezTo>
                  <a:cubicBezTo>
                    <a:pt x="1778" y="2997"/>
                    <a:pt x="1803" y="2962"/>
                    <a:pt x="1823" y="2926"/>
                  </a:cubicBezTo>
                  <a:cubicBezTo>
                    <a:pt x="1838" y="2898"/>
                    <a:pt x="1853" y="2864"/>
                    <a:pt x="1869" y="2829"/>
                  </a:cubicBezTo>
                  <a:cubicBezTo>
                    <a:pt x="1870" y="2824"/>
                    <a:pt x="1874" y="2819"/>
                    <a:pt x="1875" y="2813"/>
                  </a:cubicBezTo>
                  <a:cubicBezTo>
                    <a:pt x="1877" y="2811"/>
                    <a:pt x="1878" y="2810"/>
                    <a:pt x="1878" y="2807"/>
                  </a:cubicBezTo>
                  <a:cubicBezTo>
                    <a:pt x="1879" y="2807"/>
                    <a:pt x="1879" y="2806"/>
                    <a:pt x="1879" y="2805"/>
                  </a:cubicBezTo>
                  <a:cubicBezTo>
                    <a:pt x="1879" y="2803"/>
                    <a:pt x="1880" y="2803"/>
                    <a:pt x="1880" y="2803"/>
                  </a:cubicBezTo>
                  <a:lnTo>
                    <a:pt x="1880" y="2802"/>
                  </a:lnTo>
                  <a:cubicBezTo>
                    <a:pt x="1880" y="2802"/>
                    <a:pt x="1880" y="2801"/>
                    <a:pt x="1881" y="2800"/>
                  </a:cubicBezTo>
                  <a:lnTo>
                    <a:pt x="1881" y="2800"/>
                  </a:lnTo>
                  <a:cubicBezTo>
                    <a:pt x="1905" y="2747"/>
                    <a:pt x="1932" y="2696"/>
                    <a:pt x="1958" y="2644"/>
                  </a:cubicBezTo>
                  <a:close/>
                  <a:moveTo>
                    <a:pt x="5693" y="3391"/>
                  </a:moveTo>
                  <a:cubicBezTo>
                    <a:pt x="5715" y="3391"/>
                    <a:pt x="5737" y="3394"/>
                    <a:pt x="5755" y="3399"/>
                  </a:cubicBezTo>
                  <a:cubicBezTo>
                    <a:pt x="5792" y="3406"/>
                    <a:pt x="5831" y="3420"/>
                    <a:pt x="5857" y="3447"/>
                  </a:cubicBezTo>
                  <a:cubicBezTo>
                    <a:pt x="5861" y="3450"/>
                    <a:pt x="5863" y="3453"/>
                    <a:pt x="5866" y="3456"/>
                  </a:cubicBezTo>
                  <a:cubicBezTo>
                    <a:pt x="5850" y="3461"/>
                    <a:pt x="5833" y="3464"/>
                    <a:pt x="5815" y="3469"/>
                  </a:cubicBezTo>
                  <a:cubicBezTo>
                    <a:pt x="5764" y="3483"/>
                    <a:pt x="5711" y="3499"/>
                    <a:pt x="5666" y="3528"/>
                  </a:cubicBezTo>
                  <a:cubicBezTo>
                    <a:pt x="5646" y="3539"/>
                    <a:pt x="5626" y="3553"/>
                    <a:pt x="5608" y="3569"/>
                  </a:cubicBezTo>
                  <a:cubicBezTo>
                    <a:pt x="5594" y="3579"/>
                    <a:pt x="5580" y="3590"/>
                    <a:pt x="5570" y="3601"/>
                  </a:cubicBezTo>
                  <a:cubicBezTo>
                    <a:pt x="5568" y="3605"/>
                    <a:pt x="5563" y="3610"/>
                    <a:pt x="5559" y="3613"/>
                  </a:cubicBezTo>
                  <a:cubicBezTo>
                    <a:pt x="5559" y="3613"/>
                    <a:pt x="5559" y="3614"/>
                    <a:pt x="5559" y="3614"/>
                  </a:cubicBezTo>
                  <a:cubicBezTo>
                    <a:pt x="5559" y="3614"/>
                    <a:pt x="5559" y="3614"/>
                    <a:pt x="5558" y="3613"/>
                  </a:cubicBezTo>
                  <a:lnTo>
                    <a:pt x="5556" y="3616"/>
                  </a:lnTo>
                  <a:cubicBezTo>
                    <a:pt x="5544" y="3627"/>
                    <a:pt x="5534" y="3637"/>
                    <a:pt x="5525" y="3647"/>
                  </a:cubicBezTo>
                  <a:cubicBezTo>
                    <a:pt x="5517" y="3657"/>
                    <a:pt x="5511" y="3665"/>
                    <a:pt x="5503" y="3674"/>
                  </a:cubicBezTo>
                  <a:cubicBezTo>
                    <a:pt x="5500" y="3682"/>
                    <a:pt x="5495" y="3689"/>
                    <a:pt x="5491" y="3695"/>
                  </a:cubicBezTo>
                  <a:cubicBezTo>
                    <a:pt x="5486" y="3705"/>
                    <a:pt x="5481" y="3715"/>
                    <a:pt x="5478" y="3726"/>
                  </a:cubicBezTo>
                  <a:cubicBezTo>
                    <a:pt x="5477" y="3731"/>
                    <a:pt x="5476" y="3737"/>
                    <a:pt x="5476" y="3742"/>
                  </a:cubicBezTo>
                  <a:lnTo>
                    <a:pt x="5476" y="3752"/>
                  </a:lnTo>
                  <a:lnTo>
                    <a:pt x="5476" y="3757"/>
                  </a:lnTo>
                  <a:lnTo>
                    <a:pt x="5476" y="3758"/>
                  </a:lnTo>
                  <a:cubicBezTo>
                    <a:pt x="5477" y="3758"/>
                    <a:pt x="5477" y="3760"/>
                    <a:pt x="5477" y="3760"/>
                  </a:cubicBezTo>
                  <a:cubicBezTo>
                    <a:pt x="5477" y="3761"/>
                    <a:pt x="5477" y="3761"/>
                    <a:pt x="5478" y="3761"/>
                  </a:cubicBezTo>
                  <a:cubicBezTo>
                    <a:pt x="5480" y="3762"/>
                    <a:pt x="5481" y="3763"/>
                    <a:pt x="5482" y="3763"/>
                  </a:cubicBezTo>
                  <a:cubicBezTo>
                    <a:pt x="5485" y="3765"/>
                    <a:pt x="5487" y="3766"/>
                    <a:pt x="5490" y="3768"/>
                  </a:cubicBezTo>
                  <a:cubicBezTo>
                    <a:pt x="5519" y="3781"/>
                    <a:pt x="5550" y="3792"/>
                    <a:pt x="5576" y="3812"/>
                  </a:cubicBezTo>
                  <a:cubicBezTo>
                    <a:pt x="5611" y="3839"/>
                    <a:pt x="5641" y="3882"/>
                    <a:pt x="5653" y="3925"/>
                  </a:cubicBezTo>
                  <a:cubicBezTo>
                    <a:pt x="5674" y="3992"/>
                    <a:pt x="5681" y="4062"/>
                    <a:pt x="5673" y="4132"/>
                  </a:cubicBezTo>
                  <a:cubicBezTo>
                    <a:pt x="5668" y="4178"/>
                    <a:pt x="5657" y="4220"/>
                    <a:pt x="5641" y="4261"/>
                  </a:cubicBezTo>
                  <a:cubicBezTo>
                    <a:pt x="5640" y="4265"/>
                    <a:pt x="5638" y="4268"/>
                    <a:pt x="5637" y="4271"/>
                  </a:cubicBezTo>
                  <a:cubicBezTo>
                    <a:pt x="5625" y="4283"/>
                    <a:pt x="5614" y="4296"/>
                    <a:pt x="5601" y="4308"/>
                  </a:cubicBezTo>
                  <a:cubicBezTo>
                    <a:pt x="5594" y="4313"/>
                    <a:pt x="5590" y="4318"/>
                    <a:pt x="5584" y="4323"/>
                  </a:cubicBezTo>
                  <a:lnTo>
                    <a:pt x="5584" y="4324"/>
                  </a:lnTo>
                  <a:lnTo>
                    <a:pt x="5583" y="4324"/>
                  </a:lnTo>
                  <a:lnTo>
                    <a:pt x="5581" y="4325"/>
                  </a:lnTo>
                  <a:cubicBezTo>
                    <a:pt x="5580" y="4327"/>
                    <a:pt x="5579" y="4328"/>
                    <a:pt x="5578" y="4328"/>
                  </a:cubicBezTo>
                  <a:cubicBezTo>
                    <a:pt x="5566" y="4338"/>
                    <a:pt x="5554" y="4345"/>
                    <a:pt x="5543" y="4354"/>
                  </a:cubicBezTo>
                  <a:cubicBezTo>
                    <a:pt x="5544" y="4353"/>
                    <a:pt x="5544" y="4352"/>
                    <a:pt x="5545" y="4351"/>
                  </a:cubicBezTo>
                  <a:lnTo>
                    <a:pt x="5545" y="4351"/>
                  </a:lnTo>
                  <a:cubicBezTo>
                    <a:pt x="5542" y="4354"/>
                    <a:pt x="5539" y="4356"/>
                    <a:pt x="5536" y="4358"/>
                  </a:cubicBezTo>
                  <a:cubicBezTo>
                    <a:pt x="5523" y="4365"/>
                    <a:pt x="5512" y="4370"/>
                    <a:pt x="5501" y="4376"/>
                  </a:cubicBezTo>
                  <a:cubicBezTo>
                    <a:pt x="5497" y="4376"/>
                    <a:pt x="5495" y="4377"/>
                    <a:pt x="5492" y="4379"/>
                  </a:cubicBezTo>
                  <a:cubicBezTo>
                    <a:pt x="5480" y="4382"/>
                    <a:pt x="5465" y="4386"/>
                    <a:pt x="5451" y="4391"/>
                  </a:cubicBezTo>
                  <a:cubicBezTo>
                    <a:pt x="5442" y="4395"/>
                    <a:pt x="5431" y="4397"/>
                    <a:pt x="5422" y="4400"/>
                  </a:cubicBezTo>
                  <a:lnTo>
                    <a:pt x="5422" y="4400"/>
                  </a:lnTo>
                  <a:cubicBezTo>
                    <a:pt x="5423" y="4399"/>
                    <a:pt x="5424" y="4398"/>
                    <a:pt x="5425" y="4398"/>
                  </a:cubicBezTo>
                  <a:lnTo>
                    <a:pt x="5425" y="4398"/>
                  </a:lnTo>
                  <a:cubicBezTo>
                    <a:pt x="5418" y="4401"/>
                    <a:pt x="5409" y="4403"/>
                    <a:pt x="5400" y="4405"/>
                  </a:cubicBezTo>
                  <a:lnTo>
                    <a:pt x="5374" y="4405"/>
                  </a:lnTo>
                  <a:cubicBezTo>
                    <a:pt x="5358" y="4405"/>
                    <a:pt x="5345" y="4407"/>
                    <a:pt x="5331" y="4412"/>
                  </a:cubicBezTo>
                  <a:cubicBezTo>
                    <a:pt x="5317" y="4412"/>
                    <a:pt x="5303" y="4415"/>
                    <a:pt x="5289" y="4421"/>
                  </a:cubicBezTo>
                  <a:lnTo>
                    <a:pt x="5288" y="4421"/>
                  </a:lnTo>
                  <a:cubicBezTo>
                    <a:pt x="5284" y="4422"/>
                    <a:pt x="5281" y="4423"/>
                    <a:pt x="5278" y="4425"/>
                  </a:cubicBezTo>
                  <a:cubicBezTo>
                    <a:pt x="5275" y="4428"/>
                    <a:pt x="5270" y="4431"/>
                    <a:pt x="5267" y="4432"/>
                  </a:cubicBezTo>
                  <a:cubicBezTo>
                    <a:pt x="5263" y="4436"/>
                    <a:pt x="5260" y="4438"/>
                    <a:pt x="5257" y="4441"/>
                  </a:cubicBezTo>
                  <a:cubicBezTo>
                    <a:pt x="5253" y="4444"/>
                    <a:pt x="5250" y="4448"/>
                    <a:pt x="5248" y="4452"/>
                  </a:cubicBezTo>
                  <a:cubicBezTo>
                    <a:pt x="5245" y="4456"/>
                    <a:pt x="5243" y="4462"/>
                    <a:pt x="5239" y="4465"/>
                  </a:cubicBezTo>
                  <a:cubicBezTo>
                    <a:pt x="5238" y="4469"/>
                    <a:pt x="5237" y="4472"/>
                    <a:pt x="5236" y="4475"/>
                  </a:cubicBezTo>
                  <a:cubicBezTo>
                    <a:pt x="5227" y="4495"/>
                    <a:pt x="5222" y="4515"/>
                    <a:pt x="5224" y="4535"/>
                  </a:cubicBezTo>
                  <a:cubicBezTo>
                    <a:pt x="5222" y="4557"/>
                    <a:pt x="5222" y="4580"/>
                    <a:pt x="5226" y="4599"/>
                  </a:cubicBezTo>
                  <a:cubicBezTo>
                    <a:pt x="5233" y="4633"/>
                    <a:pt x="5250" y="4663"/>
                    <a:pt x="5275" y="4687"/>
                  </a:cubicBezTo>
                  <a:cubicBezTo>
                    <a:pt x="5293" y="4706"/>
                    <a:pt x="5314" y="4720"/>
                    <a:pt x="5337" y="4731"/>
                  </a:cubicBezTo>
                  <a:cubicBezTo>
                    <a:pt x="5357" y="4740"/>
                    <a:pt x="5376" y="4746"/>
                    <a:pt x="5396" y="4752"/>
                  </a:cubicBezTo>
                  <a:cubicBezTo>
                    <a:pt x="5398" y="4753"/>
                    <a:pt x="5403" y="4753"/>
                    <a:pt x="5405" y="4756"/>
                  </a:cubicBezTo>
                  <a:cubicBezTo>
                    <a:pt x="5420" y="4761"/>
                    <a:pt x="5436" y="4766"/>
                    <a:pt x="5451" y="4769"/>
                  </a:cubicBezTo>
                  <a:cubicBezTo>
                    <a:pt x="5465" y="4772"/>
                    <a:pt x="5480" y="4774"/>
                    <a:pt x="5494" y="4778"/>
                  </a:cubicBezTo>
                  <a:lnTo>
                    <a:pt x="5517" y="4783"/>
                  </a:lnTo>
                  <a:cubicBezTo>
                    <a:pt x="5497" y="4793"/>
                    <a:pt x="5479" y="4802"/>
                    <a:pt x="5456" y="4808"/>
                  </a:cubicBezTo>
                  <a:cubicBezTo>
                    <a:pt x="5428" y="4817"/>
                    <a:pt x="5397" y="4820"/>
                    <a:pt x="5366" y="4820"/>
                  </a:cubicBezTo>
                  <a:cubicBezTo>
                    <a:pt x="5361" y="4820"/>
                    <a:pt x="5355" y="4820"/>
                    <a:pt x="5350" y="4820"/>
                  </a:cubicBezTo>
                  <a:cubicBezTo>
                    <a:pt x="5332" y="4819"/>
                    <a:pt x="5315" y="4816"/>
                    <a:pt x="5296" y="4813"/>
                  </a:cubicBezTo>
                  <a:cubicBezTo>
                    <a:pt x="5270" y="4808"/>
                    <a:pt x="5247" y="4802"/>
                    <a:pt x="5222" y="4789"/>
                  </a:cubicBezTo>
                  <a:cubicBezTo>
                    <a:pt x="5196" y="4776"/>
                    <a:pt x="5172" y="4762"/>
                    <a:pt x="5151" y="4741"/>
                  </a:cubicBezTo>
                  <a:cubicBezTo>
                    <a:pt x="5113" y="4707"/>
                    <a:pt x="5088" y="4661"/>
                    <a:pt x="5069" y="4613"/>
                  </a:cubicBezTo>
                  <a:cubicBezTo>
                    <a:pt x="5052" y="4567"/>
                    <a:pt x="5048" y="4514"/>
                    <a:pt x="5057" y="4465"/>
                  </a:cubicBezTo>
                  <a:cubicBezTo>
                    <a:pt x="5067" y="4412"/>
                    <a:pt x="5087" y="4354"/>
                    <a:pt x="5129" y="4318"/>
                  </a:cubicBezTo>
                  <a:cubicBezTo>
                    <a:pt x="5165" y="4286"/>
                    <a:pt x="5203" y="4256"/>
                    <a:pt x="5252" y="4248"/>
                  </a:cubicBezTo>
                  <a:cubicBezTo>
                    <a:pt x="5270" y="4246"/>
                    <a:pt x="5288" y="4243"/>
                    <a:pt x="5306" y="4243"/>
                  </a:cubicBezTo>
                  <a:cubicBezTo>
                    <a:pt x="5314" y="4243"/>
                    <a:pt x="5322" y="4243"/>
                    <a:pt x="5330" y="4245"/>
                  </a:cubicBezTo>
                  <a:cubicBezTo>
                    <a:pt x="5350" y="4247"/>
                    <a:pt x="5369" y="4250"/>
                    <a:pt x="5388" y="4255"/>
                  </a:cubicBezTo>
                  <a:lnTo>
                    <a:pt x="5388" y="4255"/>
                  </a:lnTo>
                  <a:cubicBezTo>
                    <a:pt x="5385" y="4255"/>
                    <a:pt x="5382" y="4254"/>
                    <a:pt x="5379" y="4253"/>
                  </a:cubicBezTo>
                  <a:lnTo>
                    <a:pt x="5379" y="4253"/>
                  </a:lnTo>
                  <a:cubicBezTo>
                    <a:pt x="5384" y="4255"/>
                    <a:pt x="5388" y="4255"/>
                    <a:pt x="5392" y="4256"/>
                  </a:cubicBezTo>
                  <a:cubicBezTo>
                    <a:pt x="5391" y="4256"/>
                    <a:pt x="5389" y="4256"/>
                    <a:pt x="5388" y="4255"/>
                  </a:cubicBezTo>
                  <a:lnTo>
                    <a:pt x="5388" y="4255"/>
                  </a:lnTo>
                  <a:cubicBezTo>
                    <a:pt x="5392" y="4256"/>
                    <a:pt x="5397" y="4256"/>
                    <a:pt x="5401" y="4256"/>
                  </a:cubicBezTo>
                  <a:lnTo>
                    <a:pt x="5408" y="4256"/>
                  </a:lnTo>
                  <a:cubicBezTo>
                    <a:pt x="5410" y="4256"/>
                    <a:pt x="5414" y="4255"/>
                    <a:pt x="5417" y="4255"/>
                  </a:cubicBezTo>
                  <a:cubicBezTo>
                    <a:pt x="5418" y="4255"/>
                    <a:pt x="5419" y="4253"/>
                    <a:pt x="5420" y="4253"/>
                  </a:cubicBezTo>
                  <a:cubicBezTo>
                    <a:pt x="5424" y="4252"/>
                    <a:pt x="5428" y="4250"/>
                    <a:pt x="5430" y="4247"/>
                  </a:cubicBezTo>
                  <a:cubicBezTo>
                    <a:pt x="5434" y="4245"/>
                    <a:pt x="5439" y="4242"/>
                    <a:pt x="5443" y="4238"/>
                  </a:cubicBezTo>
                  <a:cubicBezTo>
                    <a:pt x="5446" y="4232"/>
                    <a:pt x="5451" y="4229"/>
                    <a:pt x="5455" y="4224"/>
                  </a:cubicBezTo>
                  <a:cubicBezTo>
                    <a:pt x="5459" y="4217"/>
                    <a:pt x="5463" y="4212"/>
                    <a:pt x="5466" y="4207"/>
                  </a:cubicBezTo>
                  <a:cubicBezTo>
                    <a:pt x="5470" y="4202"/>
                    <a:pt x="5472" y="4196"/>
                    <a:pt x="5475" y="4190"/>
                  </a:cubicBezTo>
                  <a:cubicBezTo>
                    <a:pt x="5477" y="4184"/>
                    <a:pt x="5480" y="4179"/>
                    <a:pt x="5481" y="4173"/>
                  </a:cubicBezTo>
                  <a:cubicBezTo>
                    <a:pt x="5482" y="4165"/>
                    <a:pt x="5485" y="4158"/>
                    <a:pt x="5486" y="4152"/>
                  </a:cubicBezTo>
                  <a:cubicBezTo>
                    <a:pt x="5490" y="4129"/>
                    <a:pt x="5492" y="4108"/>
                    <a:pt x="5494" y="4085"/>
                  </a:cubicBezTo>
                  <a:cubicBezTo>
                    <a:pt x="5494" y="4070"/>
                    <a:pt x="5494" y="4056"/>
                    <a:pt x="5492" y="4044"/>
                  </a:cubicBezTo>
                  <a:cubicBezTo>
                    <a:pt x="5491" y="4030"/>
                    <a:pt x="5489" y="4016"/>
                    <a:pt x="5487" y="4003"/>
                  </a:cubicBezTo>
                  <a:cubicBezTo>
                    <a:pt x="5485" y="3995"/>
                    <a:pt x="5482" y="3987"/>
                    <a:pt x="5480" y="3979"/>
                  </a:cubicBezTo>
                  <a:cubicBezTo>
                    <a:pt x="5479" y="3974"/>
                    <a:pt x="5476" y="3971"/>
                    <a:pt x="5474" y="3967"/>
                  </a:cubicBezTo>
                  <a:cubicBezTo>
                    <a:pt x="5472" y="3963"/>
                    <a:pt x="5470" y="3959"/>
                    <a:pt x="5466" y="3957"/>
                  </a:cubicBezTo>
                  <a:lnTo>
                    <a:pt x="5463" y="3953"/>
                  </a:lnTo>
                  <a:cubicBezTo>
                    <a:pt x="5461" y="3952"/>
                    <a:pt x="5459" y="3951"/>
                    <a:pt x="5458" y="3951"/>
                  </a:cubicBezTo>
                  <a:cubicBezTo>
                    <a:pt x="5438" y="3941"/>
                    <a:pt x="5415" y="3935"/>
                    <a:pt x="5397" y="3923"/>
                  </a:cubicBezTo>
                  <a:cubicBezTo>
                    <a:pt x="5371" y="3906"/>
                    <a:pt x="5350" y="3889"/>
                    <a:pt x="5330" y="3864"/>
                  </a:cubicBezTo>
                  <a:cubicBezTo>
                    <a:pt x="5298" y="3822"/>
                    <a:pt x="5290" y="3760"/>
                    <a:pt x="5300" y="3709"/>
                  </a:cubicBezTo>
                  <a:cubicBezTo>
                    <a:pt x="5316" y="3633"/>
                    <a:pt x="5356" y="3569"/>
                    <a:pt x="5409" y="3513"/>
                  </a:cubicBezTo>
                  <a:cubicBezTo>
                    <a:pt x="5451" y="3468"/>
                    <a:pt x="5505" y="3436"/>
                    <a:pt x="5562" y="3415"/>
                  </a:cubicBezTo>
                  <a:cubicBezTo>
                    <a:pt x="5588" y="3406"/>
                    <a:pt x="5614" y="3401"/>
                    <a:pt x="5641" y="3396"/>
                  </a:cubicBezTo>
                  <a:cubicBezTo>
                    <a:pt x="5657" y="3393"/>
                    <a:pt x="5675" y="3391"/>
                    <a:pt x="5693" y="3391"/>
                  </a:cubicBezTo>
                  <a:close/>
                  <a:moveTo>
                    <a:pt x="2794" y="5061"/>
                  </a:moveTo>
                  <a:lnTo>
                    <a:pt x="2794" y="5061"/>
                  </a:lnTo>
                  <a:cubicBezTo>
                    <a:pt x="2801" y="5081"/>
                    <a:pt x="2796" y="5103"/>
                    <a:pt x="2783" y="5123"/>
                  </a:cubicBezTo>
                  <a:cubicBezTo>
                    <a:pt x="2755" y="5166"/>
                    <a:pt x="2719" y="5205"/>
                    <a:pt x="2687" y="5244"/>
                  </a:cubicBezTo>
                  <a:lnTo>
                    <a:pt x="2685" y="5246"/>
                  </a:lnTo>
                  <a:lnTo>
                    <a:pt x="2685" y="5247"/>
                  </a:lnTo>
                  <a:cubicBezTo>
                    <a:pt x="2684" y="5247"/>
                    <a:pt x="2683" y="5249"/>
                    <a:pt x="2683" y="5249"/>
                  </a:cubicBezTo>
                  <a:lnTo>
                    <a:pt x="2682" y="5251"/>
                  </a:lnTo>
                  <a:lnTo>
                    <a:pt x="2682" y="5252"/>
                  </a:lnTo>
                  <a:cubicBezTo>
                    <a:pt x="2642" y="5304"/>
                    <a:pt x="2600" y="5351"/>
                    <a:pt x="2549" y="5391"/>
                  </a:cubicBezTo>
                  <a:cubicBezTo>
                    <a:pt x="2489" y="5438"/>
                    <a:pt x="2426" y="5479"/>
                    <a:pt x="2360" y="5515"/>
                  </a:cubicBezTo>
                  <a:cubicBezTo>
                    <a:pt x="2236" y="5583"/>
                    <a:pt x="2105" y="5644"/>
                    <a:pt x="1967" y="5676"/>
                  </a:cubicBezTo>
                  <a:cubicBezTo>
                    <a:pt x="1934" y="5686"/>
                    <a:pt x="1899" y="5690"/>
                    <a:pt x="1864" y="5692"/>
                  </a:cubicBezTo>
                  <a:cubicBezTo>
                    <a:pt x="1831" y="5695"/>
                    <a:pt x="1797" y="5698"/>
                    <a:pt x="1764" y="5700"/>
                  </a:cubicBezTo>
                  <a:cubicBezTo>
                    <a:pt x="1754" y="5700"/>
                    <a:pt x="1745" y="5700"/>
                    <a:pt x="1736" y="5700"/>
                  </a:cubicBezTo>
                  <a:cubicBezTo>
                    <a:pt x="1710" y="5700"/>
                    <a:pt x="1685" y="5699"/>
                    <a:pt x="1660" y="5698"/>
                  </a:cubicBezTo>
                  <a:cubicBezTo>
                    <a:pt x="1617" y="5696"/>
                    <a:pt x="1574" y="5691"/>
                    <a:pt x="1531" y="5682"/>
                  </a:cubicBezTo>
                  <a:cubicBezTo>
                    <a:pt x="1492" y="5675"/>
                    <a:pt x="1455" y="5660"/>
                    <a:pt x="1419" y="5646"/>
                  </a:cubicBezTo>
                  <a:cubicBezTo>
                    <a:pt x="1383" y="5633"/>
                    <a:pt x="1346" y="5618"/>
                    <a:pt x="1310" y="5603"/>
                  </a:cubicBezTo>
                  <a:cubicBezTo>
                    <a:pt x="1270" y="5586"/>
                    <a:pt x="1232" y="5569"/>
                    <a:pt x="1196" y="5546"/>
                  </a:cubicBezTo>
                  <a:cubicBezTo>
                    <a:pt x="1157" y="5521"/>
                    <a:pt x="1124" y="5492"/>
                    <a:pt x="1088" y="5464"/>
                  </a:cubicBezTo>
                  <a:cubicBezTo>
                    <a:pt x="1032" y="5422"/>
                    <a:pt x="972" y="5380"/>
                    <a:pt x="930" y="5321"/>
                  </a:cubicBezTo>
                  <a:cubicBezTo>
                    <a:pt x="894" y="5274"/>
                    <a:pt x="857" y="5226"/>
                    <a:pt x="827" y="5175"/>
                  </a:cubicBezTo>
                  <a:cubicBezTo>
                    <a:pt x="821" y="5164"/>
                    <a:pt x="817" y="5154"/>
                    <a:pt x="817" y="5143"/>
                  </a:cubicBezTo>
                  <a:lnTo>
                    <a:pt x="817" y="5143"/>
                  </a:lnTo>
                  <a:cubicBezTo>
                    <a:pt x="872" y="5190"/>
                    <a:pt x="928" y="5234"/>
                    <a:pt x="988" y="5270"/>
                  </a:cubicBezTo>
                  <a:cubicBezTo>
                    <a:pt x="1052" y="5310"/>
                    <a:pt x="1114" y="5349"/>
                    <a:pt x="1181" y="5380"/>
                  </a:cubicBezTo>
                  <a:cubicBezTo>
                    <a:pt x="1182" y="5381"/>
                    <a:pt x="1183" y="5381"/>
                    <a:pt x="1184" y="5382"/>
                  </a:cubicBezTo>
                  <a:cubicBezTo>
                    <a:pt x="1268" y="5421"/>
                    <a:pt x="1354" y="5460"/>
                    <a:pt x="1445" y="5481"/>
                  </a:cubicBezTo>
                  <a:cubicBezTo>
                    <a:pt x="1475" y="5489"/>
                    <a:pt x="1506" y="5496"/>
                    <a:pt x="1535" y="5500"/>
                  </a:cubicBezTo>
                  <a:cubicBezTo>
                    <a:pt x="1544" y="5504"/>
                    <a:pt x="1553" y="5506"/>
                    <a:pt x="1562" y="5509"/>
                  </a:cubicBezTo>
                  <a:cubicBezTo>
                    <a:pt x="1583" y="5514"/>
                    <a:pt x="1604" y="5517"/>
                    <a:pt x="1624" y="5520"/>
                  </a:cubicBezTo>
                  <a:lnTo>
                    <a:pt x="1626" y="5520"/>
                  </a:lnTo>
                  <a:cubicBezTo>
                    <a:pt x="1658" y="5522"/>
                    <a:pt x="1689" y="5525"/>
                    <a:pt x="1722" y="5525"/>
                  </a:cubicBezTo>
                  <a:cubicBezTo>
                    <a:pt x="1771" y="5522"/>
                    <a:pt x="1820" y="5520"/>
                    <a:pt x="1868" y="5514"/>
                  </a:cubicBezTo>
                  <a:cubicBezTo>
                    <a:pt x="1899" y="5510"/>
                    <a:pt x="1930" y="5504"/>
                    <a:pt x="1959" y="5497"/>
                  </a:cubicBezTo>
                  <a:cubicBezTo>
                    <a:pt x="2003" y="5483"/>
                    <a:pt x="2045" y="5469"/>
                    <a:pt x="2088" y="5452"/>
                  </a:cubicBezTo>
                  <a:cubicBezTo>
                    <a:pt x="2142" y="5429"/>
                    <a:pt x="2193" y="5404"/>
                    <a:pt x="2245" y="5377"/>
                  </a:cubicBezTo>
                  <a:cubicBezTo>
                    <a:pt x="2250" y="5375"/>
                    <a:pt x="2256" y="5372"/>
                    <a:pt x="2262" y="5370"/>
                  </a:cubicBezTo>
                  <a:cubicBezTo>
                    <a:pt x="2322" y="5344"/>
                    <a:pt x="2379" y="5314"/>
                    <a:pt x="2437" y="5285"/>
                  </a:cubicBezTo>
                  <a:cubicBezTo>
                    <a:pt x="2437" y="5285"/>
                    <a:pt x="2437" y="5285"/>
                    <a:pt x="2437" y="5285"/>
                  </a:cubicBezTo>
                  <a:cubicBezTo>
                    <a:pt x="2437" y="5285"/>
                    <a:pt x="2438" y="5285"/>
                    <a:pt x="2438" y="5285"/>
                  </a:cubicBezTo>
                  <a:cubicBezTo>
                    <a:pt x="2466" y="5272"/>
                    <a:pt x="2495" y="5258"/>
                    <a:pt x="2524" y="5243"/>
                  </a:cubicBezTo>
                  <a:cubicBezTo>
                    <a:pt x="2550" y="5228"/>
                    <a:pt x="2576" y="5213"/>
                    <a:pt x="2601" y="5197"/>
                  </a:cubicBezTo>
                  <a:cubicBezTo>
                    <a:pt x="2655" y="5161"/>
                    <a:pt x="2714" y="5128"/>
                    <a:pt x="2766" y="5086"/>
                  </a:cubicBezTo>
                  <a:cubicBezTo>
                    <a:pt x="2775" y="5078"/>
                    <a:pt x="2784" y="5068"/>
                    <a:pt x="2794" y="5061"/>
                  </a:cubicBezTo>
                  <a:close/>
                  <a:moveTo>
                    <a:pt x="4046" y="6139"/>
                  </a:moveTo>
                  <a:cubicBezTo>
                    <a:pt x="4045" y="6140"/>
                    <a:pt x="4044" y="6141"/>
                    <a:pt x="4043" y="6143"/>
                  </a:cubicBezTo>
                  <a:cubicBezTo>
                    <a:pt x="4045" y="6142"/>
                    <a:pt x="4045" y="6140"/>
                    <a:pt x="4046" y="6139"/>
                  </a:cubicBezTo>
                  <a:close/>
                  <a:moveTo>
                    <a:pt x="3024" y="6872"/>
                  </a:moveTo>
                  <a:cubicBezTo>
                    <a:pt x="3024" y="6872"/>
                    <a:pt x="3023" y="6872"/>
                    <a:pt x="3023" y="6873"/>
                  </a:cubicBezTo>
                  <a:lnTo>
                    <a:pt x="3023" y="6873"/>
                  </a:lnTo>
                  <a:cubicBezTo>
                    <a:pt x="3023" y="6873"/>
                    <a:pt x="3023" y="6873"/>
                    <a:pt x="3024" y="6872"/>
                  </a:cubicBezTo>
                  <a:close/>
                  <a:moveTo>
                    <a:pt x="1313" y="0"/>
                  </a:moveTo>
                  <a:cubicBezTo>
                    <a:pt x="1282" y="24"/>
                    <a:pt x="1253" y="47"/>
                    <a:pt x="1222" y="71"/>
                  </a:cubicBezTo>
                  <a:cubicBezTo>
                    <a:pt x="1168" y="113"/>
                    <a:pt x="1119" y="156"/>
                    <a:pt x="1069" y="203"/>
                  </a:cubicBezTo>
                  <a:cubicBezTo>
                    <a:pt x="990" y="283"/>
                    <a:pt x="917" y="366"/>
                    <a:pt x="846" y="453"/>
                  </a:cubicBezTo>
                  <a:cubicBezTo>
                    <a:pt x="769" y="561"/>
                    <a:pt x="698" y="671"/>
                    <a:pt x="630" y="785"/>
                  </a:cubicBezTo>
                  <a:cubicBezTo>
                    <a:pt x="610" y="820"/>
                    <a:pt x="589" y="855"/>
                    <a:pt x="572" y="891"/>
                  </a:cubicBezTo>
                  <a:cubicBezTo>
                    <a:pt x="553" y="927"/>
                    <a:pt x="536" y="961"/>
                    <a:pt x="520" y="997"/>
                  </a:cubicBezTo>
                  <a:lnTo>
                    <a:pt x="520" y="999"/>
                  </a:lnTo>
                  <a:cubicBezTo>
                    <a:pt x="450" y="1162"/>
                    <a:pt x="391" y="1329"/>
                    <a:pt x="338" y="1498"/>
                  </a:cubicBezTo>
                  <a:lnTo>
                    <a:pt x="338" y="1498"/>
                  </a:lnTo>
                  <a:cubicBezTo>
                    <a:pt x="338" y="1498"/>
                    <a:pt x="340" y="1498"/>
                    <a:pt x="340" y="1498"/>
                  </a:cubicBezTo>
                  <a:lnTo>
                    <a:pt x="340" y="1498"/>
                  </a:lnTo>
                  <a:cubicBezTo>
                    <a:pt x="337" y="1500"/>
                    <a:pt x="337" y="1501"/>
                    <a:pt x="337" y="1502"/>
                  </a:cubicBezTo>
                  <a:cubicBezTo>
                    <a:pt x="336" y="1503"/>
                    <a:pt x="336" y="1506"/>
                    <a:pt x="336" y="1507"/>
                  </a:cubicBezTo>
                  <a:cubicBezTo>
                    <a:pt x="307" y="1618"/>
                    <a:pt x="279" y="1728"/>
                    <a:pt x="259" y="1840"/>
                  </a:cubicBezTo>
                  <a:cubicBezTo>
                    <a:pt x="237" y="1959"/>
                    <a:pt x="219" y="2079"/>
                    <a:pt x="202" y="2197"/>
                  </a:cubicBezTo>
                  <a:cubicBezTo>
                    <a:pt x="195" y="2254"/>
                    <a:pt x="188" y="2311"/>
                    <a:pt x="185" y="2369"/>
                  </a:cubicBezTo>
                  <a:cubicBezTo>
                    <a:pt x="180" y="2440"/>
                    <a:pt x="178" y="2509"/>
                    <a:pt x="176" y="2579"/>
                  </a:cubicBezTo>
                  <a:cubicBezTo>
                    <a:pt x="176" y="2632"/>
                    <a:pt x="178" y="2686"/>
                    <a:pt x="176" y="2739"/>
                  </a:cubicBezTo>
                  <a:cubicBezTo>
                    <a:pt x="175" y="2802"/>
                    <a:pt x="171" y="2865"/>
                    <a:pt x="169" y="2927"/>
                  </a:cubicBezTo>
                  <a:cubicBezTo>
                    <a:pt x="162" y="3049"/>
                    <a:pt x="159" y="3170"/>
                    <a:pt x="147" y="3290"/>
                  </a:cubicBezTo>
                  <a:cubicBezTo>
                    <a:pt x="135" y="3411"/>
                    <a:pt x="110" y="3530"/>
                    <a:pt x="85" y="3648"/>
                  </a:cubicBezTo>
                  <a:cubicBezTo>
                    <a:pt x="62" y="3762"/>
                    <a:pt x="40" y="3876"/>
                    <a:pt x="23" y="3992"/>
                  </a:cubicBezTo>
                  <a:cubicBezTo>
                    <a:pt x="6" y="4125"/>
                    <a:pt x="0" y="4258"/>
                    <a:pt x="0" y="4394"/>
                  </a:cubicBezTo>
                  <a:cubicBezTo>
                    <a:pt x="0" y="4482"/>
                    <a:pt x="2" y="4571"/>
                    <a:pt x="10" y="4659"/>
                  </a:cubicBezTo>
                  <a:cubicBezTo>
                    <a:pt x="17" y="4743"/>
                    <a:pt x="28" y="4829"/>
                    <a:pt x="38" y="4914"/>
                  </a:cubicBezTo>
                  <a:cubicBezTo>
                    <a:pt x="69" y="5133"/>
                    <a:pt x="125" y="5350"/>
                    <a:pt x="178" y="5567"/>
                  </a:cubicBezTo>
                  <a:cubicBezTo>
                    <a:pt x="201" y="5656"/>
                    <a:pt x="231" y="5741"/>
                    <a:pt x="260" y="5828"/>
                  </a:cubicBezTo>
                  <a:cubicBezTo>
                    <a:pt x="286" y="5908"/>
                    <a:pt x="316" y="5988"/>
                    <a:pt x="347" y="6067"/>
                  </a:cubicBezTo>
                  <a:cubicBezTo>
                    <a:pt x="371" y="6122"/>
                    <a:pt x="394" y="6177"/>
                    <a:pt x="423" y="6231"/>
                  </a:cubicBezTo>
                  <a:lnTo>
                    <a:pt x="423" y="6232"/>
                  </a:lnTo>
                  <a:lnTo>
                    <a:pt x="423" y="6234"/>
                  </a:lnTo>
                  <a:lnTo>
                    <a:pt x="424" y="6235"/>
                  </a:lnTo>
                  <a:cubicBezTo>
                    <a:pt x="451" y="6280"/>
                    <a:pt x="480" y="6326"/>
                    <a:pt x="510" y="6369"/>
                  </a:cubicBezTo>
                  <a:cubicBezTo>
                    <a:pt x="562" y="6440"/>
                    <a:pt x="618" y="6510"/>
                    <a:pt x="678" y="6577"/>
                  </a:cubicBezTo>
                  <a:cubicBezTo>
                    <a:pt x="696" y="6593"/>
                    <a:pt x="711" y="6606"/>
                    <a:pt x="728" y="6622"/>
                  </a:cubicBezTo>
                  <a:cubicBezTo>
                    <a:pt x="764" y="6650"/>
                    <a:pt x="802" y="6677"/>
                    <a:pt x="841" y="6704"/>
                  </a:cubicBezTo>
                  <a:cubicBezTo>
                    <a:pt x="884" y="6734"/>
                    <a:pt x="926" y="6766"/>
                    <a:pt x="970" y="6795"/>
                  </a:cubicBezTo>
                  <a:cubicBezTo>
                    <a:pt x="1028" y="6828"/>
                    <a:pt x="1086" y="6859"/>
                    <a:pt x="1147" y="6888"/>
                  </a:cubicBezTo>
                  <a:cubicBezTo>
                    <a:pt x="1201" y="6909"/>
                    <a:pt x="1255" y="6926"/>
                    <a:pt x="1311" y="6944"/>
                  </a:cubicBezTo>
                  <a:lnTo>
                    <a:pt x="1312" y="6944"/>
                  </a:lnTo>
                  <a:lnTo>
                    <a:pt x="1311" y="6941"/>
                  </a:lnTo>
                  <a:lnTo>
                    <a:pt x="1311" y="6941"/>
                  </a:lnTo>
                  <a:cubicBezTo>
                    <a:pt x="1374" y="6957"/>
                    <a:pt x="1439" y="6971"/>
                    <a:pt x="1504" y="6983"/>
                  </a:cubicBezTo>
                  <a:cubicBezTo>
                    <a:pt x="1539" y="6988"/>
                    <a:pt x="1574" y="6992"/>
                    <a:pt x="1611" y="6995"/>
                  </a:cubicBezTo>
                  <a:cubicBezTo>
                    <a:pt x="1650" y="6998"/>
                    <a:pt x="1689" y="6997"/>
                    <a:pt x="1730" y="6998"/>
                  </a:cubicBezTo>
                  <a:cubicBezTo>
                    <a:pt x="1802" y="7000"/>
                    <a:pt x="1873" y="7003"/>
                    <a:pt x="1945" y="7003"/>
                  </a:cubicBezTo>
                  <a:cubicBezTo>
                    <a:pt x="1992" y="7002"/>
                    <a:pt x="2038" y="6998"/>
                    <a:pt x="2086" y="6993"/>
                  </a:cubicBezTo>
                  <a:cubicBezTo>
                    <a:pt x="2171" y="6982"/>
                    <a:pt x="2254" y="6970"/>
                    <a:pt x="2337" y="6950"/>
                  </a:cubicBezTo>
                  <a:lnTo>
                    <a:pt x="2337" y="6950"/>
                  </a:lnTo>
                  <a:cubicBezTo>
                    <a:pt x="2336" y="6951"/>
                    <a:pt x="2335" y="6951"/>
                    <a:pt x="2334" y="6952"/>
                  </a:cubicBezTo>
                  <a:cubicBezTo>
                    <a:pt x="2469" y="6916"/>
                    <a:pt x="2598" y="6872"/>
                    <a:pt x="2729" y="6825"/>
                  </a:cubicBezTo>
                  <a:cubicBezTo>
                    <a:pt x="2786" y="6802"/>
                    <a:pt x="2847" y="6784"/>
                    <a:pt x="2906" y="6763"/>
                  </a:cubicBezTo>
                  <a:cubicBezTo>
                    <a:pt x="2966" y="6742"/>
                    <a:pt x="3027" y="6719"/>
                    <a:pt x="3085" y="6696"/>
                  </a:cubicBezTo>
                  <a:lnTo>
                    <a:pt x="3085" y="6696"/>
                  </a:lnTo>
                  <a:cubicBezTo>
                    <a:pt x="3085" y="6697"/>
                    <a:pt x="3085" y="6697"/>
                    <a:pt x="3085" y="6697"/>
                  </a:cubicBezTo>
                  <a:cubicBezTo>
                    <a:pt x="3087" y="6696"/>
                    <a:pt x="3088" y="6696"/>
                    <a:pt x="3091" y="6694"/>
                  </a:cubicBezTo>
                  <a:cubicBezTo>
                    <a:pt x="3091" y="6693"/>
                    <a:pt x="3091" y="6693"/>
                    <a:pt x="3091" y="6693"/>
                  </a:cubicBezTo>
                  <a:cubicBezTo>
                    <a:pt x="3091" y="6693"/>
                    <a:pt x="3092" y="6694"/>
                    <a:pt x="3092" y="6694"/>
                  </a:cubicBezTo>
                  <a:cubicBezTo>
                    <a:pt x="3153" y="6668"/>
                    <a:pt x="3211" y="6640"/>
                    <a:pt x="3268" y="6609"/>
                  </a:cubicBezTo>
                  <a:cubicBezTo>
                    <a:pt x="3341" y="6568"/>
                    <a:pt x="3413" y="6526"/>
                    <a:pt x="3484" y="6479"/>
                  </a:cubicBezTo>
                  <a:lnTo>
                    <a:pt x="3484" y="6479"/>
                  </a:lnTo>
                  <a:cubicBezTo>
                    <a:pt x="3453" y="6515"/>
                    <a:pt x="3422" y="6551"/>
                    <a:pt x="3391" y="6585"/>
                  </a:cubicBezTo>
                  <a:cubicBezTo>
                    <a:pt x="3365" y="6613"/>
                    <a:pt x="3340" y="6640"/>
                    <a:pt x="3313" y="6665"/>
                  </a:cubicBezTo>
                  <a:cubicBezTo>
                    <a:pt x="3310" y="6666"/>
                    <a:pt x="3308" y="6670"/>
                    <a:pt x="3304" y="6672"/>
                  </a:cubicBezTo>
                  <a:cubicBezTo>
                    <a:pt x="3292" y="6683"/>
                    <a:pt x="3279" y="6696"/>
                    <a:pt x="3263" y="6707"/>
                  </a:cubicBezTo>
                  <a:cubicBezTo>
                    <a:pt x="3262" y="6707"/>
                    <a:pt x="3262" y="6708"/>
                    <a:pt x="3261" y="6708"/>
                  </a:cubicBezTo>
                  <a:lnTo>
                    <a:pt x="3260" y="6708"/>
                  </a:lnTo>
                  <a:lnTo>
                    <a:pt x="3260" y="6709"/>
                  </a:lnTo>
                  <a:lnTo>
                    <a:pt x="3258" y="6709"/>
                  </a:lnTo>
                  <a:cubicBezTo>
                    <a:pt x="3236" y="6724"/>
                    <a:pt x="3215" y="6737"/>
                    <a:pt x="3191" y="6753"/>
                  </a:cubicBezTo>
                  <a:cubicBezTo>
                    <a:pt x="3170" y="6765"/>
                    <a:pt x="3153" y="6779"/>
                    <a:pt x="3133" y="6794"/>
                  </a:cubicBezTo>
                  <a:cubicBezTo>
                    <a:pt x="3133" y="6794"/>
                    <a:pt x="3132" y="6794"/>
                    <a:pt x="3132" y="6795"/>
                  </a:cubicBezTo>
                  <a:cubicBezTo>
                    <a:pt x="3129" y="6796"/>
                    <a:pt x="3128" y="6797"/>
                    <a:pt x="3126" y="6799"/>
                  </a:cubicBezTo>
                  <a:cubicBezTo>
                    <a:pt x="3091" y="6822"/>
                    <a:pt x="3056" y="6848"/>
                    <a:pt x="3023" y="6873"/>
                  </a:cubicBezTo>
                  <a:cubicBezTo>
                    <a:pt x="3023" y="6873"/>
                    <a:pt x="3023" y="6873"/>
                    <a:pt x="3023" y="6873"/>
                  </a:cubicBezTo>
                  <a:lnTo>
                    <a:pt x="3023" y="6873"/>
                  </a:lnTo>
                  <a:cubicBezTo>
                    <a:pt x="3010" y="6882"/>
                    <a:pt x="2999" y="6889"/>
                    <a:pt x="2987" y="6895"/>
                  </a:cubicBezTo>
                  <a:cubicBezTo>
                    <a:pt x="2982" y="6897"/>
                    <a:pt x="2979" y="6899"/>
                    <a:pt x="2976" y="6900"/>
                  </a:cubicBezTo>
                  <a:cubicBezTo>
                    <a:pt x="2932" y="6924"/>
                    <a:pt x="2887" y="6949"/>
                    <a:pt x="2843" y="6971"/>
                  </a:cubicBezTo>
                  <a:cubicBezTo>
                    <a:pt x="2832" y="6976"/>
                    <a:pt x="2818" y="6981"/>
                    <a:pt x="2807" y="6985"/>
                  </a:cubicBezTo>
                  <a:cubicBezTo>
                    <a:pt x="2758" y="7002"/>
                    <a:pt x="2709" y="7020"/>
                    <a:pt x="2659" y="7037"/>
                  </a:cubicBezTo>
                  <a:lnTo>
                    <a:pt x="2658" y="7037"/>
                  </a:lnTo>
                  <a:cubicBezTo>
                    <a:pt x="2658" y="7037"/>
                    <a:pt x="2658" y="7038"/>
                    <a:pt x="2658" y="7038"/>
                  </a:cubicBezTo>
                  <a:cubicBezTo>
                    <a:pt x="2658" y="7038"/>
                    <a:pt x="2657" y="7038"/>
                    <a:pt x="2657" y="7037"/>
                  </a:cubicBezTo>
                  <a:cubicBezTo>
                    <a:pt x="2643" y="7041"/>
                    <a:pt x="2627" y="7044"/>
                    <a:pt x="2612" y="7047"/>
                  </a:cubicBezTo>
                  <a:cubicBezTo>
                    <a:pt x="2610" y="7047"/>
                    <a:pt x="2607" y="7048"/>
                    <a:pt x="2603" y="7048"/>
                  </a:cubicBezTo>
                  <a:cubicBezTo>
                    <a:pt x="2584" y="7050"/>
                    <a:pt x="2567" y="7058"/>
                    <a:pt x="2553" y="7070"/>
                  </a:cubicBezTo>
                  <a:cubicBezTo>
                    <a:pt x="2473" y="7095"/>
                    <a:pt x="2393" y="7120"/>
                    <a:pt x="2309" y="7137"/>
                  </a:cubicBezTo>
                  <a:cubicBezTo>
                    <a:pt x="2265" y="7145"/>
                    <a:pt x="2220" y="7152"/>
                    <a:pt x="2176" y="7158"/>
                  </a:cubicBezTo>
                  <a:cubicBezTo>
                    <a:pt x="2133" y="7165"/>
                    <a:pt x="2090" y="7172"/>
                    <a:pt x="2047" y="7174"/>
                  </a:cubicBezTo>
                  <a:cubicBezTo>
                    <a:pt x="2004" y="7176"/>
                    <a:pt x="1961" y="7177"/>
                    <a:pt x="1918" y="7177"/>
                  </a:cubicBezTo>
                  <a:cubicBezTo>
                    <a:pt x="1887" y="7177"/>
                    <a:pt x="1857" y="7177"/>
                    <a:pt x="1827" y="7176"/>
                  </a:cubicBezTo>
                  <a:cubicBezTo>
                    <a:pt x="1824" y="7223"/>
                    <a:pt x="1816" y="7272"/>
                    <a:pt x="1811" y="7320"/>
                  </a:cubicBezTo>
                  <a:cubicBezTo>
                    <a:pt x="1805" y="7385"/>
                    <a:pt x="1801" y="7451"/>
                    <a:pt x="1793" y="7517"/>
                  </a:cubicBezTo>
                  <a:cubicBezTo>
                    <a:pt x="1775" y="7666"/>
                    <a:pt x="1748" y="7812"/>
                    <a:pt x="1729" y="7960"/>
                  </a:cubicBezTo>
                  <a:cubicBezTo>
                    <a:pt x="1728" y="7971"/>
                    <a:pt x="1726" y="7982"/>
                    <a:pt x="1723" y="7993"/>
                  </a:cubicBezTo>
                  <a:cubicBezTo>
                    <a:pt x="1710" y="8101"/>
                    <a:pt x="1698" y="8210"/>
                    <a:pt x="1689" y="8318"/>
                  </a:cubicBezTo>
                  <a:cubicBezTo>
                    <a:pt x="1686" y="8369"/>
                    <a:pt x="1682" y="8417"/>
                    <a:pt x="1678" y="8468"/>
                  </a:cubicBezTo>
                  <a:cubicBezTo>
                    <a:pt x="1674" y="8505"/>
                    <a:pt x="1671" y="8543"/>
                    <a:pt x="1669" y="8579"/>
                  </a:cubicBezTo>
                  <a:cubicBezTo>
                    <a:pt x="1681" y="8591"/>
                    <a:pt x="1692" y="8603"/>
                    <a:pt x="1704" y="8616"/>
                  </a:cubicBezTo>
                  <a:cubicBezTo>
                    <a:pt x="1713" y="8627"/>
                    <a:pt x="1722" y="8636"/>
                    <a:pt x="1731" y="8644"/>
                  </a:cubicBezTo>
                  <a:cubicBezTo>
                    <a:pt x="1739" y="8651"/>
                    <a:pt x="1746" y="8657"/>
                    <a:pt x="1754" y="8662"/>
                  </a:cubicBezTo>
                  <a:cubicBezTo>
                    <a:pt x="1784" y="8680"/>
                    <a:pt x="1813" y="8696"/>
                    <a:pt x="1846" y="8711"/>
                  </a:cubicBezTo>
                  <a:cubicBezTo>
                    <a:pt x="1924" y="8746"/>
                    <a:pt x="2003" y="8778"/>
                    <a:pt x="2084" y="8806"/>
                  </a:cubicBezTo>
                  <a:cubicBezTo>
                    <a:pt x="2192" y="8840"/>
                    <a:pt x="2298" y="8876"/>
                    <a:pt x="2410" y="8901"/>
                  </a:cubicBezTo>
                  <a:cubicBezTo>
                    <a:pt x="2496" y="8917"/>
                    <a:pt x="2581" y="8925"/>
                    <a:pt x="2668" y="8931"/>
                  </a:cubicBezTo>
                  <a:cubicBezTo>
                    <a:pt x="2722" y="8933"/>
                    <a:pt x="2775" y="8935"/>
                    <a:pt x="2829" y="8935"/>
                  </a:cubicBezTo>
                  <a:cubicBezTo>
                    <a:pt x="2837" y="8935"/>
                    <a:pt x="2846" y="8935"/>
                    <a:pt x="2855" y="8935"/>
                  </a:cubicBezTo>
                  <a:cubicBezTo>
                    <a:pt x="2914" y="8935"/>
                    <a:pt x="2973" y="8931"/>
                    <a:pt x="3033" y="8927"/>
                  </a:cubicBezTo>
                  <a:lnTo>
                    <a:pt x="3034" y="8927"/>
                  </a:lnTo>
                  <a:cubicBezTo>
                    <a:pt x="3036" y="8927"/>
                    <a:pt x="3040" y="8927"/>
                    <a:pt x="3043" y="8926"/>
                  </a:cubicBezTo>
                  <a:cubicBezTo>
                    <a:pt x="3102" y="8921"/>
                    <a:pt x="3160" y="8913"/>
                    <a:pt x="3220" y="8900"/>
                  </a:cubicBezTo>
                  <a:cubicBezTo>
                    <a:pt x="3262" y="8891"/>
                    <a:pt x="3302" y="8881"/>
                    <a:pt x="3345" y="8870"/>
                  </a:cubicBezTo>
                  <a:cubicBezTo>
                    <a:pt x="3386" y="8861"/>
                    <a:pt x="3427" y="8851"/>
                    <a:pt x="3469" y="8838"/>
                  </a:cubicBezTo>
                  <a:cubicBezTo>
                    <a:pt x="3493" y="8829"/>
                    <a:pt x="3516" y="8819"/>
                    <a:pt x="3540" y="8808"/>
                  </a:cubicBezTo>
                  <a:cubicBezTo>
                    <a:pt x="3542" y="8807"/>
                    <a:pt x="3544" y="8807"/>
                    <a:pt x="3546" y="8806"/>
                  </a:cubicBezTo>
                  <a:lnTo>
                    <a:pt x="3547" y="8806"/>
                  </a:lnTo>
                  <a:cubicBezTo>
                    <a:pt x="3549" y="8804"/>
                    <a:pt x="3550" y="8803"/>
                    <a:pt x="3551" y="8803"/>
                  </a:cubicBezTo>
                  <a:cubicBezTo>
                    <a:pt x="3554" y="8795"/>
                    <a:pt x="3557" y="8788"/>
                    <a:pt x="3561" y="8782"/>
                  </a:cubicBezTo>
                  <a:cubicBezTo>
                    <a:pt x="3568" y="8720"/>
                    <a:pt x="3573" y="8658"/>
                    <a:pt x="3582" y="8596"/>
                  </a:cubicBezTo>
                  <a:cubicBezTo>
                    <a:pt x="3592" y="8509"/>
                    <a:pt x="3604" y="8422"/>
                    <a:pt x="3615" y="8335"/>
                  </a:cubicBezTo>
                  <a:cubicBezTo>
                    <a:pt x="3619" y="8304"/>
                    <a:pt x="3623" y="8274"/>
                    <a:pt x="3627" y="8243"/>
                  </a:cubicBezTo>
                  <a:cubicBezTo>
                    <a:pt x="3635" y="8184"/>
                    <a:pt x="3641" y="8126"/>
                    <a:pt x="3650" y="8067"/>
                  </a:cubicBezTo>
                  <a:lnTo>
                    <a:pt x="3650" y="8067"/>
                  </a:lnTo>
                  <a:cubicBezTo>
                    <a:pt x="3649" y="8071"/>
                    <a:pt x="3649" y="8076"/>
                    <a:pt x="3648" y="8080"/>
                  </a:cubicBezTo>
                  <a:lnTo>
                    <a:pt x="3651" y="8052"/>
                  </a:lnTo>
                  <a:cubicBezTo>
                    <a:pt x="3658" y="7998"/>
                    <a:pt x="3664" y="7944"/>
                    <a:pt x="3671" y="7891"/>
                  </a:cubicBezTo>
                  <a:cubicBezTo>
                    <a:pt x="3679" y="7827"/>
                    <a:pt x="3692" y="7765"/>
                    <a:pt x="3701" y="7701"/>
                  </a:cubicBezTo>
                  <a:lnTo>
                    <a:pt x="3701" y="7706"/>
                  </a:lnTo>
                  <a:cubicBezTo>
                    <a:pt x="3710" y="7638"/>
                    <a:pt x="3720" y="7570"/>
                    <a:pt x="3729" y="7502"/>
                  </a:cubicBezTo>
                  <a:cubicBezTo>
                    <a:pt x="3739" y="7416"/>
                    <a:pt x="3748" y="7332"/>
                    <a:pt x="3762" y="7246"/>
                  </a:cubicBezTo>
                  <a:cubicBezTo>
                    <a:pt x="3777" y="7149"/>
                    <a:pt x="3794" y="7055"/>
                    <a:pt x="3810" y="6960"/>
                  </a:cubicBezTo>
                  <a:cubicBezTo>
                    <a:pt x="3816" y="6926"/>
                    <a:pt x="3821" y="6893"/>
                    <a:pt x="3827" y="6860"/>
                  </a:cubicBezTo>
                  <a:cubicBezTo>
                    <a:pt x="3825" y="6849"/>
                    <a:pt x="3825" y="6837"/>
                    <a:pt x="3826" y="6826"/>
                  </a:cubicBezTo>
                  <a:cubicBezTo>
                    <a:pt x="3831" y="6796"/>
                    <a:pt x="3840" y="6767"/>
                    <a:pt x="3851" y="6740"/>
                  </a:cubicBezTo>
                  <a:cubicBezTo>
                    <a:pt x="3860" y="6703"/>
                    <a:pt x="3867" y="6667"/>
                    <a:pt x="3876" y="6630"/>
                  </a:cubicBezTo>
                  <a:cubicBezTo>
                    <a:pt x="3893" y="6553"/>
                    <a:pt x="3911" y="6477"/>
                    <a:pt x="3932" y="6401"/>
                  </a:cubicBezTo>
                  <a:cubicBezTo>
                    <a:pt x="3944" y="6352"/>
                    <a:pt x="3958" y="6300"/>
                    <a:pt x="3980" y="6254"/>
                  </a:cubicBezTo>
                  <a:cubicBezTo>
                    <a:pt x="3986" y="6244"/>
                    <a:pt x="3992" y="6235"/>
                    <a:pt x="3999" y="6224"/>
                  </a:cubicBezTo>
                  <a:cubicBezTo>
                    <a:pt x="4004" y="6215"/>
                    <a:pt x="4009" y="6204"/>
                    <a:pt x="4012" y="6193"/>
                  </a:cubicBezTo>
                  <a:cubicBezTo>
                    <a:pt x="4022" y="6174"/>
                    <a:pt x="4035" y="6156"/>
                    <a:pt x="4046" y="6138"/>
                  </a:cubicBezTo>
                  <a:lnTo>
                    <a:pt x="4046" y="6138"/>
                  </a:lnTo>
                  <a:cubicBezTo>
                    <a:pt x="4046" y="6138"/>
                    <a:pt x="4046" y="6138"/>
                    <a:pt x="4046" y="6139"/>
                  </a:cubicBezTo>
                  <a:lnTo>
                    <a:pt x="4046" y="6139"/>
                  </a:lnTo>
                  <a:cubicBezTo>
                    <a:pt x="4060" y="6117"/>
                    <a:pt x="4074" y="6098"/>
                    <a:pt x="4089" y="6078"/>
                  </a:cubicBezTo>
                  <a:cubicBezTo>
                    <a:pt x="4116" y="6043"/>
                    <a:pt x="4145" y="6011"/>
                    <a:pt x="4171" y="5976"/>
                  </a:cubicBezTo>
                  <a:cubicBezTo>
                    <a:pt x="4221" y="5914"/>
                    <a:pt x="4265" y="5848"/>
                    <a:pt x="4310" y="5780"/>
                  </a:cubicBezTo>
                  <a:cubicBezTo>
                    <a:pt x="4353" y="5713"/>
                    <a:pt x="4396" y="5645"/>
                    <a:pt x="4441" y="5580"/>
                  </a:cubicBezTo>
                  <a:cubicBezTo>
                    <a:pt x="4515" y="5477"/>
                    <a:pt x="4592" y="5377"/>
                    <a:pt x="4665" y="5273"/>
                  </a:cubicBezTo>
                  <a:lnTo>
                    <a:pt x="4678" y="5258"/>
                  </a:lnTo>
                  <a:cubicBezTo>
                    <a:pt x="4691" y="5245"/>
                    <a:pt x="4704" y="5231"/>
                    <a:pt x="4717" y="5216"/>
                  </a:cubicBezTo>
                  <a:cubicBezTo>
                    <a:pt x="4753" y="5175"/>
                    <a:pt x="4791" y="5133"/>
                    <a:pt x="4827" y="5090"/>
                  </a:cubicBezTo>
                  <a:lnTo>
                    <a:pt x="4828" y="5090"/>
                  </a:lnTo>
                  <a:cubicBezTo>
                    <a:pt x="4857" y="5054"/>
                    <a:pt x="4887" y="5018"/>
                    <a:pt x="4915" y="4982"/>
                  </a:cubicBezTo>
                  <a:cubicBezTo>
                    <a:pt x="4923" y="4974"/>
                    <a:pt x="4928" y="4968"/>
                    <a:pt x="4934" y="4961"/>
                  </a:cubicBezTo>
                  <a:cubicBezTo>
                    <a:pt x="4941" y="4964"/>
                    <a:pt x="4949" y="4968"/>
                    <a:pt x="4956" y="4974"/>
                  </a:cubicBezTo>
                  <a:cubicBezTo>
                    <a:pt x="4980" y="4990"/>
                    <a:pt x="5005" y="5006"/>
                    <a:pt x="5032" y="5020"/>
                  </a:cubicBezTo>
                  <a:cubicBezTo>
                    <a:pt x="5038" y="5022"/>
                    <a:pt x="5046" y="5025"/>
                    <a:pt x="5053" y="5028"/>
                  </a:cubicBezTo>
                  <a:cubicBezTo>
                    <a:pt x="5085" y="5037"/>
                    <a:pt x="5120" y="5046"/>
                    <a:pt x="5153" y="5053"/>
                  </a:cubicBezTo>
                  <a:cubicBezTo>
                    <a:pt x="5175" y="5058"/>
                    <a:pt x="5197" y="5061"/>
                    <a:pt x="5220" y="5063"/>
                  </a:cubicBezTo>
                  <a:lnTo>
                    <a:pt x="5258" y="5063"/>
                  </a:lnTo>
                  <a:cubicBezTo>
                    <a:pt x="5307" y="5058"/>
                    <a:pt x="5357" y="5051"/>
                    <a:pt x="5405" y="5042"/>
                  </a:cubicBezTo>
                  <a:lnTo>
                    <a:pt x="5406" y="5042"/>
                  </a:lnTo>
                  <a:lnTo>
                    <a:pt x="5406" y="5041"/>
                  </a:lnTo>
                  <a:lnTo>
                    <a:pt x="5409" y="5041"/>
                  </a:lnTo>
                  <a:cubicBezTo>
                    <a:pt x="5420" y="5037"/>
                    <a:pt x="5430" y="5035"/>
                    <a:pt x="5442" y="5031"/>
                  </a:cubicBezTo>
                  <a:cubicBezTo>
                    <a:pt x="5447" y="5030"/>
                    <a:pt x="5452" y="5027"/>
                    <a:pt x="5456" y="5026"/>
                  </a:cubicBezTo>
                  <a:lnTo>
                    <a:pt x="5457" y="5026"/>
                  </a:lnTo>
                  <a:cubicBezTo>
                    <a:pt x="5534" y="4996"/>
                    <a:pt x="5609" y="4963"/>
                    <a:pt x="5681" y="4927"/>
                  </a:cubicBezTo>
                  <a:cubicBezTo>
                    <a:pt x="5710" y="4913"/>
                    <a:pt x="5739" y="4896"/>
                    <a:pt x="5766" y="4878"/>
                  </a:cubicBezTo>
                  <a:cubicBezTo>
                    <a:pt x="5790" y="4863"/>
                    <a:pt x="5811" y="4845"/>
                    <a:pt x="5833" y="4826"/>
                  </a:cubicBezTo>
                  <a:cubicBezTo>
                    <a:pt x="5869" y="4794"/>
                    <a:pt x="5903" y="4760"/>
                    <a:pt x="5935" y="4723"/>
                  </a:cubicBezTo>
                  <a:cubicBezTo>
                    <a:pt x="5966" y="4687"/>
                    <a:pt x="5994" y="4650"/>
                    <a:pt x="6022" y="4610"/>
                  </a:cubicBezTo>
                  <a:cubicBezTo>
                    <a:pt x="6050" y="4566"/>
                    <a:pt x="6076" y="4519"/>
                    <a:pt x="6101" y="4473"/>
                  </a:cubicBezTo>
                  <a:cubicBezTo>
                    <a:pt x="6132" y="4408"/>
                    <a:pt x="6159" y="4340"/>
                    <a:pt x="6183" y="4272"/>
                  </a:cubicBezTo>
                  <a:cubicBezTo>
                    <a:pt x="6198" y="4217"/>
                    <a:pt x="6211" y="4161"/>
                    <a:pt x="6221" y="4108"/>
                  </a:cubicBezTo>
                  <a:cubicBezTo>
                    <a:pt x="6233" y="4045"/>
                    <a:pt x="6242" y="3983"/>
                    <a:pt x="6246" y="3918"/>
                  </a:cubicBezTo>
                  <a:cubicBezTo>
                    <a:pt x="6246" y="3848"/>
                    <a:pt x="6251" y="3777"/>
                    <a:pt x="6245" y="3706"/>
                  </a:cubicBezTo>
                  <a:cubicBezTo>
                    <a:pt x="6239" y="3644"/>
                    <a:pt x="6234" y="3582"/>
                    <a:pt x="6222" y="3522"/>
                  </a:cubicBezTo>
                  <a:lnTo>
                    <a:pt x="6222" y="3520"/>
                  </a:lnTo>
                  <a:cubicBezTo>
                    <a:pt x="6218" y="3504"/>
                    <a:pt x="6213" y="3488"/>
                    <a:pt x="6207" y="3472"/>
                  </a:cubicBezTo>
                  <a:cubicBezTo>
                    <a:pt x="6196" y="3437"/>
                    <a:pt x="6181" y="3405"/>
                    <a:pt x="6164" y="3371"/>
                  </a:cubicBezTo>
                  <a:cubicBezTo>
                    <a:pt x="6163" y="3370"/>
                    <a:pt x="6163" y="3370"/>
                    <a:pt x="6163" y="3369"/>
                  </a:cubicBezTo>
                  <a:cubicBezTo>
                    <a:pt x="6163" y="3366"/>
                    <a:pt x="6162" y="3366"/>
                    <a:pt x="6162" y="3365"/>
                  </a:cubicBezTo>
                  <a:cubicBezTo>
                    <a:pt x="6155" y="3350"/>
                    <a:pt x="6146" y="3337"/>
                    <a:pt x="6136" y="3323"/>
                  </a:cubicBezTo>
                  <a:cubicBezTo>
                    <a:pt x="6122" y="3304"/>
                    <a:pt x="6106" y="3285"/>
                    <a:pt x="6091" y="3267"/>
                  </a:cubicBezTo>
                  <a:cubicBezTo>
                    <a:pt x="6070" y="3245"/>
                    <a:pt x="6050" y="3224"/>
                    <a:pt x="6028" y="3204"/>
                  </a:cubicBezTo>
                  <a:lnTo>
                    <a:pt x="6024" y="3199"/>
                  </a:lnTo>
                  <a:cubicBezTo>
                    <a:pt x="6012" y="3190"/>
                    <a:pt x="6001" y="3182"/>
                    <a:pt x="5988" y="3173"/>
                  </a:cubicBezTo>
                  <a:cubicBezTo>
                    <a:pt x="5966" y="3158"/>
                    <a:pt x="5944" y="3146"/>
                    <a:pt x="5921" y="3133"/>
                  </a:cubicBezTo>
                  <a:cubicBezTo>
                    <a:pt x="5909" y="3127"/>
                    <a:pt x="5896" y="3122"/>
                    <a:pt x="5883" y="3117"/>
                  </a:cubicBezTo>
                  <a:cubicBezTo>
                    <a:pt x="5873" y="3113"/>
                    <a:pt x="5863" y="3111"/>
                    <a:pt x="5851" y="3110"/>
                  </a:cubicBezTo>
                  <a:cubicBezTo>
                    <a:pt x="5834" y="3107"/>
                    <a:pt x="5817" y="3104"/>
                    <a:pt x="5800" y="3104"/>
                  </a:cubicBezTo>
                  <a:cubicBezTo>
                    <a:pt x="5794" y="3104"/>
                    <a:pt x="5788" y="3104"/>
                    <a:pt x="5783" y="3104"/>
                  </a:cubicBezTo>
                  <a:cubicBezTo>
                    <a:pt x="5770" y="3104"/>
                    <a:pt x="5758" y="3105"/>
                    <a:pt x="5745" y="3106"/>
                  </a:cubicBezTo>
                  <a:cubicBezTo>
                    <a:pt x="5722" y="3107"/>
                    <a:pt x="5700" y="3111"/>
                    <a:pt x="5678" y="3113"/>
                  </a:cubicBezTo>
                  <a:lnTo>
                    <a:pt x="5676" y="3113"/>
                  </a:lnTo>
                  <a:cubicBezTo>
                    <a:pt x="5674" y="3113"/>
                    <a:pt x="5672" y="3113"/>
                    <a:pt x="5671" y="3115"/>
                  </a:cubicBezTo>
                  <a:cubicBezTo>
                    <a:pt x="5627" y="3123"/>
                    <a:pt x="5586" y="3136"/>
                    <a:pt x="5545" y="3151"/>
                  </a:cubicBezTo>
                  <a:cubicBezTo>
                    <a:pt x="5509" y="3163"/>
                    <a:pt x="5473" y="3179"/>
                    <a:pt x="5439" y="3195"/>
                  </a:cubicBezTo>
                  <a:cubicBezTo>
                    <a:pt x="5392" y="3219"/>
                    <a:pt x="5348" y="3247"/>
                    <a:pt x="5304" y="3275"/>
                  </a:cubicBezTo>
                  <a:cubicBezTo>
                    <a:pt x="5302" y="3275"/>
                    <a:pt x="5302" y="3275"/>
                    <a:pt x="5301" y="3276"/>
                  </a:cubicBezTo>
                  <a:cubicBezTo>
                    <a:pt x="5299" y="3277"/>
                    <a:pt x="5297" y="3278"/>
                    <a:pt x="5296" y="3280"/>
                  </a:cubicBezTo>
                  <a:lnTo>
                    <a:pt x="5295" y="3280"/>
                  </a:lnTo>
                  <a:cubicBezTo>
                    <a:pt x="5275" y="3293"/>
                    <a:pt x="5255" y="3308"/>
                    <a:pt x="5235" y="3324"/>
                  </a:cubicBezTo>
                  <a:cubicBezTo>
                    <a:pt x="5223" y="3337"/>
                    <a:pt x="5212" y="3348"/>
                    <a:pt x="5199" y="3360"/>
                  </a:cubicBezTo>
                  <a:cubicBezTo>
                    <a:pt x="5188" y="3374"/>
                    <a:pt x="5177" y="3388"/>
                    <a:pt x="5163" y="3401"/>
                  </a:cubicBezTo>
                  <a:lnTo>
                    <a:pt x="5163" y="3402"/>
                  </a:lnTo>
                  <a:cubicBezTo>
                    <a:pt x="5162" y="3402"/>
                    <a:pt x="5161" y="3405"/>
                    <a:pt x="5160" y="3406"/>
                  </a:cubicBezTo>
                  <a:cubicBezTo>
                    <a:pt x="5157" y="3409"/>
                    <a:pt x="5156" y="3410"/>
                    <a:pt x="5152" y="3411"/>
                  </a:cubicBezTo>
                  <a:cubicBezTo>
                    <a:pt x="5141" y="3472"/>
                    <a:pt x="5130" y="3533"/>
                    <a:pt x="5114" y="3593"/>
                  </a:cubicBezTo>
                  <a:cubicBezTo>
                    <a:pt x="5090" y="3682"/>
                    <a:pt x="5062" y="3771"/>
                    <a:pt x="5038" y="3859"/>
                  </a:cubicBezTo>
                  <a:cubicBezTo>
                    <a:pt x="5012" y="3944"/>
                    <a:pt x="4990" y="4028"/>
                    <a:pt x="4966" y="4113"/>
                  </a:cubicBezTo>
                  <a:cubicBezTo>
                    <a:pt x="4944" y="4196"/>
                    <a:pt x="4917" y="4278"/>
                    <a:pt x="4895" y="4361"/>
                  </a:cubicBezTo>
                  <a:cubicBezTo>
                    <a:pt x="4869" y="4453"/>
                    <a:pt x="4840" y="4544"/>
                    <a:pt x="4807" y="4633"/>
                  </a:cubicBezTo>
                  <a:cubicBezTo>
                    <a:pt x="4765" y="4748"/>
                    <a:pt x="4708" y="4864"/>
                    <a:pt x="4604" y="4936"/>
                  </a:cubicBezTo>
                  <a:cubicBezTo>
                    <a:pt x="4578" y="4953"/>
                    <a:pt x="4551" y="4964"/>
                    <a:pt x="4521" y="4974"/>
                  </a:cubicBezTo>
                  <a:cubicBezTo>
                    <a:pt x="4501" y="4981"/>
                    <a:pt x="4479" y="4983"/>
                    <a:pt x="4457" y="4983"/>
                  </a:cubicBezTo>
                  <a:cubicBezTo>
                    <a:pt x="4452" y="4983"/>
                    <a:pt x="4446" y="4983"/>
                    <a:pt x="4441" y="4983"/>
                  </a:cubicBezTo>
                  <a:cubicBezTo>
                    <a:pt x="4428" y="4981"/>
                    <a:pt x="4418" y="4980"/>
                    <a:pt x="4405" y="4979"/>
                  </a:cubicBezTo>
                  <a:cubicBezTo>
                    <a:pt x="4363" y="4974"/>
                    <a:pt x="4326" y="4955"/>
                    <a:pt x="4291" y="4934"/>
                  </a:cubicBezTo>
                  <a:cubicBezTo>
                    <a:pt x="4254" y="4913"/>
                    <a:pt x="4221" y="4877"/>
                    <a:pt x="4198" y="4843"/>
                  </a:cubicBezTo>
                  <a:cubicBezTo>
                    <a:pt x="4172" y="4803"/>
                    <a:pt x="4152" y="4762"/>
                    <a:pt x="4134" y="4718"/>
                  </a:cubicBezTo>
                  <a:cubicBezTo>
                    <a:pt x="4113" y="4660"/>
                    <a:pt x="4113" y="4599"/>
                    <a:pt x="4116" y="4540"/>
                  </a:cubicBezTo>
                  <a:cubicBezTo>
                    <a:pt x="4120" y="4477"/>
                    <a:pt x="4131" y="4413"/>
                    <a:pt x="4140" y="4350"/>
                  </a:cubicBezTo>
                  <a:cubicBezTo>
                    <a:pt x="4150" y="4287"/>
                    <a:pt x="4162" y="4225"/>
                    <a:pt x="4176" y="4162"/>
                  </a:cubicBezTo>
                  <a:cubicBezTo>
                    <a:pt x="4190" y="4102"/>
                    <a:pt x="4205" y="4045"/>
                    <a:pt x="4218" y="3985"/>
                  </a:cubicBezTo>
                  <a:cubicBezTo>
                    <a:pt x="4232" y="3921"/>
                    <a:pt x="4244" y="3855"/>
                    <a:pt x="4258" y="3791"/>
                  </a:cubicBezTo>
                  <a:cubicBezTo>
                    <a:pt x="4283" y="3652"/>
                    <a:pt x="4299" y="3513"/>
                    <a:pt x="4320" y="3374"/>
                  </a:cubicBezTo>
                  <a:cubicBezTo>
                    <a:pt x="4331" y="3303"/>
                    <a:pt x="4343" y="3230"/>
                    <a:pt x="4352" y="3159"/>
                  </a:cubicBezTo>
                  <a:cubicBezTo>
                    <a:pt x="4360" y="3087"/>
                    <a:pt x="4368" y="3017"/>
                    <a:pt x="4381" y="2946"/>
                  </a:cubicBezTo>
                  <a:cubicBezTo>
                    <a:pt x="4392" y="2874"/>
                    <a:pt x="4408" y="2803"/>
                    <a:pt x="4419" y="2733"/>
                  </a:cubicBezTo>
                  <a:cubicBezTo>
                    <a:pt x="4430" y="2662"/>
                    <a:pt x="4443" y="2591"/>
                    <a:pt x="4455" y="2521"/>
                  </a:cubicBezTo>
                  <a:cubicBezTo>
                    <a:pt x="4469" y="2447"/>
                    <a:pt x="4482" y="2375"/>
                    <a:pt x="4494" y="2302"/>
                  </a:cubicBezTo>
                  <a:cubicBezTo>
                    <a:pt x="4502" y="2258"/>
                    <a:pt x="4508" y="2213"/>
                    <a:pt x="4517" y="2171"/>
                  </a:cubicBezTo>
                  <a:cubicBezTo>
                    <a:pt x="4461" y="2140"/>
                    <a:pt x="4408" y="2104"/>
                    <a:pt x="4355" y="2065"/>
                  </a:cubicBezTo>
                  <a:cubicBezTo>
                    <a:pt x="4281" y="2012"/>
                    <a:pt x="4216" y="1949"/>
                    <a:pt x="4150" y="1885"/>
                  </a:cubicBezTo>
                  <a:cubicBezTo>
                    <a:pt x="4087" y="1825"/>
                    <a:pt x="4027" y="1761"/>
                    <a:pt x="3970" y="1693"/>
                  </a:cubicBezTo>
                  <a:cubicBezTo>
                    <a:pt x="3928" y="1641"/>
                    <a:pt x="3889" y="1585"/>
                    <a:pt x="3852" y="1528"/>
                  </a:cubicBezTo>
                  <a:cubicBezTo>
                    <a:pt x="3849" y="1563"/>
                    <a:pt x="3835" y="1596"/>
                    <a:pt x="3819" y="1626"/>
                  </a:cubicBezTo>
                  <a:cubicBezTo>
                    <a:pt x="3808" y="1650"/>
                    <a:pt x="3788" y="1671"/>
                    <a:pt x="3767" y="1688"/>
                  </a:cubicBezTo>
                  <a:cubicBezTo>
                    <a:pt x="3780" y="1699"/>
                    <a:pt x="3794" y="1712"/>
                    <a:pt x="3806" y="1727"/>
                  </a:cubicBezTo>
                  <a:cubicBezTo>
                    <a:pt x="3821" y="1743"/>
                    <a:pt x="3836" y="1760"/>
                    <a:pt x="3850" y="1778"/>
                  </a:cubicBezTo>
                  <a:cubicBezTo>
                    <a:pt x="3871" y="1800"/>
                    <a:pt x="3888" y="1821"/>
                    <a:pt x="3903" y="1846"/>
                  </a:cubicBezTo>
                  <a:cubicBezTo>
                    <a:pt x="3911" y="1861"/>
                    <a:pt x="3916" y="1876"/>
                    <a:pt x="3916" y="1890"/>
                  </a:cubicBezTo>
                  <a:cubicBezTo>
                    <a:pt x="3913" y="1889"/>
                    <a:pt x="3911" y="1888"/>
                    <a:pt x="3908" y="1888"/>
                  </a:cubicBezTo>
                  <a:cubicBezTo>
                    <a:pt x="3863" y="1868"/>
                    <a:pt x="3819" y="1853"/>
                    <a:pt x="3774" y="1835"/>
                  </a:cubicBezTo>
                  <a:cubicBezTo>
                    <a:pt x="3744" y="1822"/>
                    <a:pt x="3716" y="1807"/>
                    <a:pt x="3685" y="1799"/>
                  </a:cubicBezTo>
                  <a:cubicBezTo>
                    <a:pt x="3658" y="1790"/>
                    <a:pt x="3630" y="1785"/>
                    <a:pt x="3603" y="1776"/>
                  </a:cubicBezTo>
                  <a:lnTo>
                    <a:pt x="3602" y="1776"/>
                  </a:lnTo>
                  <a:cubicBezTo>
                    <a:pt x="3600" y="1776"/>
                    <a:pt x="3600" y="1775"/>
                    <a:pt x="3599" y="1775"/>
                  </a:cubicBezTo>
                  <a:lnTo>
                    <a:pt x="3598" y="1775"/>
                  </a:lnTo>
                  <a:cubicBezTo>
                    <a:pt x="3550" y="1759"/>
                    <a:pt x="3502" y="1743"/>
                    <a:pt x="3454" y="1729"/>
                  </a:cubicBezTo>
                  <a:cubicBezTo>
                    <a:pt x="3417" y="1717"/>
                    <a:pt x="3380" y="1707"/>
                    <a:pt x="3340" y="1703"/>
                  </a:cubicBezTo>
                  <a:cubicBezTo>
                    <a:pt x="3288" y="1699"/>
                    <a:pt x="3235" y="1693"/>
                    <a:pt x="3184" y="1692"/>
                  </a:cubicBezTo>
                  <a:cubicBezTo>
                    <a:pt x="3143" y="1691"/>
                    <a:pt x="3103" y="1688"/>
                    <a:pt x="3063" y="1688"/>
                  </a:cubicBezTo>
                  <a:cubicBezTo>
                    <a:pt x="3060" y="1687"/>
                    <a:pt x="3057" y="1687"/>
                    <a:pt x="3053" y="1687"/>
                  </a:cubicBezTo>
                  <a:cubicBezTo>
                    <a:pt x="3015" y="1687"/>
                    <a:pt x="2977" y="1693"/>
                    <a:pt x="2939" y="1693"/>
                  </a:cubicBezTo>
                  <a:lnTo>
                    <a:pt x="2937" y="1693"/>
                  </a:lnTo>
                  <a:cubicBezTo>
                    <a:pt x="2901" y="1691"/>
                    <a:pt x="2865" y="1687"/>
                    <a:pt x="2830" y="1682"/>
                  </a:cubicBezTo>
                  <a:lnTo>
                    <a:pt x="2827" y="1682"/>
                  </a:lnTo>
                  <a:cubicBezTo>
                    <a:pt x="2832" y="1673"/>
                    <a:pt x="2838" y="1666"/>
                    <a:pt x="2845" y="1658"/>
                  </a:cubicBezTo>
                  <a:cubicBezTo>
                    <a:pt x="2887" y="1615"/>
                    <a:pt x="2948" y="1590"/>
                    <a:pt x="3005" y="1575"/>
                  </a:cubicBezTo>
                  <a:cubicBezTo>
                    <a:pt x="3056" y="1563"/>
                    <a:pt x="3106" y="1551"/>
                    <a:pt x="3158" y="1547"/>
                  </a:cubicBezTo>
                  <a:cubicBezTo>
                    <a:pt x="3137" y="1529"/>
                    <a:pt x="3117" y="1510"/>
                    <a:pt x="3097" y="1491"/>
                  </a:cubicBezTo>
                  <a:cubicBezTo>
                    <a:pt x="3044" y="1443"/>
                    <a:pt x="2995" y="1389"/>
                    <a:pt x="2948" y="1335"/>
                  </a:cubicBezTo>
                  <a:cubicBezTo>
                    <a:pt x="2943" y="1346"/>
                    <a:pt x="2937" y="1357"/>
                    <a:pt x="2930" y="1367"/>
                  </a:cubicBezTo>
                  <a:cubicBezTo>
                    <a:pt x="2890" y="1418"/>
                    <a:pt x="2835" y="1451"/>
                    <a:pt x="2775" y="1472"/>
                  </a:cubicBezTo>
                  <a:cubicBezTo>
                    <a:pt x="2737" y="1486"/>
                    <a:pt x="2696" y="1492"/>
                    <a:pt x="2655" y="1492"/>
                  </a:cubicBezTo>
                  <a:cubicBezTo>
                    <a:pt x="2643" y="1492"/>
                    <a:pt x="2631" y="1491"/>
                    <a:pt x="2618" y="1490"/>
                  </a:cubicBezTo>
                  <a:cubicBezTo>
                    <a:pt x="2535" y="1486"/>
                    <a:pt x="2457" y="1464"/>
                    <a:pt x="2380" y="1433"/>
                  </a:cubicBezTo>
                  <a:cubicBezTo>
                    <a:pt x="2297" y="1400"/>
                    <a:pt x="2225" y="1342"/>
                    <a:pt x="2157" y="1286"/>
                  </a:cubicBezTo>
                  <a:cubicBezTo>
                    <a:pt x="2090" y="1232"/>
                    <a:pt x="2027" y="1175"/>
                    <a:pt x="1967" y="1111"/>
                  </a:cubicBezTo>
                  <a:cubicBezTo>
                    <a:pt x="1851" y="989"/>
                    <a:pt x="1733" y="862"/>
                    <a:pt x="1643" y="716"/>
                  </a:cubicBezTo>
                  <a:cubicBezTo>
                    <a:pt x="1591" y="634"/>
                    <a:pt x="1543" y="550"/>
                    <a:pt x="1496" y="464"/>
                  </a:cubicBezTo>
                  <a:cubicBezTo>
                    <a:pt x="1473" y="421"/>
                    <a:pt x="1454" y="377"/>
                    <a:pt x="1433" y="335"/>
                  </a:cubicBezTo>
                  <a:cubicBezTo>
                    <a:pt x="1414" y="294"/>
                    <a:pt x="1395" y="253"/>
                    <a:pt x="1379" y="212"/>
                  </a:cubicBezTo>
                  <a:cubicBezTo>
                    <a:pt x="1352" y="143"/>
                    <a:pt x="1328" y="72"/>
                    <a:pt x="1313" y="0"/>
                  </a:cubicBezTo>
                  <a:close/>
                </a:path>
              </a:pathLst>
            </a:custGeom>
            <a:solidFill>
              <a:srgbClr val="FFB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1681525" y="3896225"/>
              <a:ext cx="11000" cy="36950"/>
            </a:xfrm>
            <a:custGeom>
              <a:avLst/>
              <a:gdLst/>
              <a:ahLst/>
              <a:cxnLst/>
              <a:rect l="l" t="t" r="r" b="b"/>
              <a:pathLst>
                <a:path w="440" h="1478" extrusionOk="0">
                  <a:moveTo>
                    <a:pt x="104" y="1"/>
                  </a:moveTo>
                  <a:cubicBezTo>
                    <a:pt x="96" y="17"/>
                    <a:pt x="88" y="34"/>
                    <a:pt x="81" y="52"/>
                  </a:cubicBezTo>
                  <a:lnTo>
                    <a:pt x="81" y="53"/>
                  </a:lnTo>
                  <a:cubicBezTo>
                    <a:pt x="66" y="92"/>
                    <a:pt x="54" y="131"/>
                    <a:pt x="42" y="171"/>
                  </a:cubicBezTo>
                  <a:lnTo>
                    <a:pt x="42" y="172"/>
                  </a:lnTo>
                  <a:cubicBezTo>
                    <a:pt x="29" y="226"/>
                    <a:pt x="18" y="281"/>
                    <a:pt x="10" y="337"/>
                  </a:cubicBezTo>
                  <a:cubicBezTo>
                    <a:pt x="4" y="409"/>
                    <a:pt x="3" y="481"/>
                    <a:pt x="1" y="553"/>
                  </a:cubicBezTo>
                  <a:cubicBezTo>
                    <a:pt x="2" y="610"/>
                    <a:pt x="8" y="666"/>
                    <a:pt x="15" y="723"/>
                  </a:cubicBezTo>
                  <a:cubicBezTo>
                    <a:pt x="30" y="817"/>
                    <a:pt x="48" y="912"/>
                    <a:pt x="76" y="1005"/>
                  </a:cubicBezTo>
                  <a:cubicBezTo>
                    <a:pt x="93" y="1059"/>
                    <a:pt x="112" y="1111"/>
                    <a:pt x="134" y="1164"/>
                  </a:cubicBezTo>
                  <a:cubicBezTo>
                    <a:pt x="152" y="1201"/>
                    <a:pt x="171" y="1237"/>
                    <a:pt x="191" y="1273"/>
                  </a:cubicBezTo>
                  <a:cubicBezTo>
                    <a:pt x="206" y="1296"/>
                    <a:pt x="221" y="1319"/>
                    <a:pt x="237" y="1339"/>
                  </a:cubicBezTo>
                  <a:cubicBezTo>
                    <a:pt x="237" y="1340"/>
                    <a:pt x="238" y="1340"/>
                    <a:pt x="238" y="1340"/>
                  </a:cubicBezTo>
                  <a:cubicBezTo>
                    <a:pt x="238" y="1342"/>
                    <a:pt x="239" y="1342"/>
                    <a:pt x="239" y="1342"/>
                  </a:cubicBezTo>
                  <a:cubicBezTo>
                    <a:pt x="275" y="1389"/>
                    <a:pt x="313" y="1433"/>
                    <a:pt x="351" y="1478"/>
                  </a:cubicBezTo>
                  <a:cubicBezTo>
                    <a:pt x="356" y="1454"/>
                    <a:pt x="361" y="1432"/>
                    <a:pt x="366" y="1410"/>
                  </a:cubicBezTo>
                  <a:cubicBezTo>
                    <a:pt x="391" y="1294"/>
                    <a:pt x="413" y="1178"/>
                    <a:pt x="432" y="1061"/>
                  </a:cubicBezTo>
                  <a:cubicBezTo>
                    <a:pt x="436" y="1036"/>
                    <a:pt x="438" y="1013"/>
                    <a:pt x="439" y="988"/>
                  </a:cubicBezTo>
                  <a:cubicBezTo>
                    <a:pt x="392" y="952"/>
                    <a:pt x="360" y="881"/>
                    <a:pt x="341" y="837"/>
                  </a:cubicBezTo>
                  <a:cubicBezTo>
                    <a:pt x="307" y="746"/>
                    <a:pt x="276" y="656"/>
                    <a:pt x="246" y="564"/>
                  </a:cubicBezTo>
                  <a:cubicBezTo>
                    <a:pt x="219" y="479"/>
                    <a:pt x="196" y="393"/>
                    <a:pt x="173" y="307"/>
                  </a:cubicBezTo>
                  <a:cubicBezTo>
                    <a:pt x="149" y="224"/>
                    <a:pt x="127" y="137"/>
                    <a:pt x="112" y="50"/>
                  </a:cubicBezTo>
                  <a:cubicBezTo>
                    <a:pt x="109" y="34"/>
                    <a:pt x="105" y="17"/>
                    <a:pt x="104" y="1"/>
                  </a:cubicBezTo>
                  <a:close/>
                </a:path>
              </a:pathLst>
            </a:custGeom>
            <a:solidFill>
              <a:srgbClr val="FFB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1413125" y="4071000"/>
              <a:ext cx="68000" cy="56875"/>
            </a:xfrm>
            <a:custGeom>
              <a:avLst/>
              <a:gdLst/>
              <a:ahLst/>
              <a:cxnLst/>
              <a:rect l="l" t="t" r="r" b="b"/>
              <a:pathLst>
                <a:path w="2720" h="2275" extrusionOk="0">
                  <a:moveTo>
                    <a:pt x="1019" y="1676"/>
                  </a:moveTo>
                  <a:cubicBezTo>
                    <a:pt x="1019" y="1676"/>
                    <a:pt x="1019" y="1676"/>
                    <a:pt x="1019" y="1676"/>
                  </a:cubicBezTo>
                  <a:cubicBezTo>
                    <a:pt x="1019" y="1676"/>
                    <a:pt x="1019" y="1676"/>
                    <a:pt x="1019" y="1676"/>
                  </a:cubicBezTo>
                  <a:close/>
                  <a:moveTo>
                    <a:pt x="1905" y="2237"/>
                  </a:moveTo>
                  <a:cubicBezTo>
                    <a:pt x="1906" y="2237"/>
                    <a:pt x="1908" y="2238"/>
                    <a:pt x="1910" y="2238"/>
                  </a:cubicBezTo>
                  <a:lnTo>
                    <a:pt x="1910" y="2238"/>
                  </a:lnTo>
                  <a:cubicBezTo>
                    <a:pt x="1908" y="2237"/>
                    <a:pt x="1906" y="2237"/>
                    <a:pt x="1905" y="2237"/>
                  </a:cubicBezTo>
                  <a:close/>
                  <a:moveTo>
                    <a:pt x="1344" y="0"/>
                  </a:moveTo>
                  <a:cubicBezTo>
                    <a:pt x="1280" y="3"/>
                    <a:pt x="1216" y="5"/>
                    <a:pt x="1152" y="13"/>
                  </a:cubicBezTo>
                  <a:cubicBezTo>
                    <a:pt x="1129" y="16"/>
                    <a:pt x="1106" y="21"/>
                    <a:pt x="1084" y="26"/>
                  </a:cubicBezTo>
                  <a:cubicBezTo>
                    <a:pt x="1083" y="27"/>
                    <a:pt x="1083" y="28"/>
                    <a:pt x="1082" y="28"/>
                  </a:cubicBezTo>
                  <a:cubicBezTo>
                    <a:pt x="1082" y="28"/>
                    <a:pt x="1082" y="27"/>
                    <a:pt x="1082" y="26"/>
                  </a:cubicBezTo>
                  <a:cubicBezTo>
                    <a:pt x="1066" y="31"/>
                    <a:pt x="1050" y="37"/>
                    <a:pt x="1034" y="43"/>
                  </a:cubicBezTo>
                  <a:cubicBezTo>
                    <a:pt x="1020" y="47"/>
                    <a:pt x="1008" y="54"/>
                    <a:pt x="994" y="61"/>
                  </a:cubicBezTo>
                  <a:cubicBezTo>
                    <a:pt x="991" y="64"/>
                    <a:pt x="988" y="67"/>
                    <a:pt x="984" y="69"/>
                  </a:cubicBezTo>
                  <a:cubicBezTo>
                    <a:pt x="982" y="70"/>
                    <a:pt x="981" y="72"/>
                    <a:pt x="977" y="75"/>
                  </a:cubicBezTo>
                  <a:lnTo>
                    <a:pt x="976" y="75"/>
                  </a:lnTo>
                  <a:cubicBezTo>
                    <a:pt x="972" y="80"/>
                    <a:pt x="967" y="85"/>
                    <a:pt x="963" y="90"/>
                  </a:cubicBezTo>
                  <a:cubicBezTo>
                    <a:pt x="961" y="91"/>
                    <a:pt x="961" y="91"/>
                    <a:pt x="961" y="92"/>
                  </a:cubicBezTo>
                  <a:cubicBezTo>
                    <a:pt x="953" y="103"/>
                    <a:pt x="947" y="113"/>
                    <a:pt x="941" y="123"/>
                  </a:cubicBezTo>
                  <a:cubicBezTo>
                    <a:pt x="933" y="138"/>
                    <a:pt x="926" y="154"/>
                    <a:pt x="920" y="170"/>
                  </a:cubicBezTo>
                  <a:cubicBezTo>
                    <a:pt x="909" y="203"/>
                    <a:pt x="896" y="235"/>
                    <a:pt x="886" y="267"/>
                  </a:cubicBezTo>
                  <a:cubicBezTo>
                    <a:pt x="884" y="278"/>
                    <a:pt x="881" y="290"/>
                    <a:pt x="880" y="303"/>
                  </a:cubicBezTo>
                  <a:lnTo>
                    <a:pt x="880" y="304"/>
                  </a:lnTo>
                  <a:lnTo>
                    <a:pt x="880" y="307"/>
                  </a:lnTo>
                  <a:cubicBezTo>
                    <a:pt x="879" y="317"/>
                    <a:pt x="879" y="329"/>
                    <a:pt x="879" y="339"/>
                  </a:cubicBezTo>
                  <a:cubicBezTo>
                    <a:pt x="879" y="344"/>
                    <a:pt x="880" y="349"/>
                    <a:pt x="880" y="353"/>
                  </a:cubicBezTo>
                  <a:cubicBezTo>
                    <a:pt x="881" y="360"/>
                    <a:pt x="883" y="368"/>
                    <a:pt x="884" y="374"/>
                  </a:cubicBezTo>
                  <a:cubicBezTo>
                    <a:pt x="886" y="383"/>
                    <a:pt x="889" y="391"/>
                    <a:pt x="891" y="399"/>
                  </a:cubicBezTo>
                  <a:cubicBezTo>
                    <a:pt x="894" y="405"/>
                    <a:pt x="899" y="410"/>
                    <a:pt x="901" y="417"/>
                  </a:cubicBezTo>
                  <a:cubicBezTo>
                    <a:pt x="905" y="426"/>
                    <a:pt x="910" y="432"/>
                    <a:pt x="916" y="438"/>
                  </a:cubicBezTo>
                  <a:cubicBezTo>
                    <a:pt x="921" y="443"/>
                    <a:pt x="926" y="448"/>
                    <a:pt x="931" y="454"/>
                  </a:cubicBezTo>
                  <a:cubicBezTo>
                    <a:pt x="946" y="468"/>
                    <a:pt x="963" y="482"/>
                    <a:pt x="979" y="497"/>
                  </a:cubicBezTo>
                  <a:cubicBezTo>
                    <a:pt x="997" y="508"/>
                    <a:pt x="1013" y="518"/>
                    <a:pt x="1030" y="529"/>
                  </a:cubicBezTo>
                  <a:cubicBezTo>
                    <a:pt x="1054" y="543"/>
                    <a:pt x="1080" y="555"/>
                    <a:pt x="1106" y="565"/>
                  </a:cubicBezTo>
                  <a:cubicBezTo>
                    <a:pt x="1120" y="570"/>
                    <a:pt x="1136" y="575"/>
                    <a:pt x="1149" y="579"/>
                  </a:cubicBezTo>
                  <a:cubicBezTo>
                    <a:pt x="1216" y="593"/>
                    <a:pt x="1283" y="602"/>
                    <a:pt x="1351" y="612"/>
                  </a:cubicBezTo>
                  <a:cubicBezTo>
                    <a:pt x="1401" y="622"/>
                    <a:pt x="1453" y="631"/>
                    <a:pt x="1503" y="639"/>
                  </a:cubicBezTo>
                  <a:cubicBezTo>
                    <a:pt x="1534" y="644"/>
                    <a:pt x="1565" y="654"/>
                    <a:pt x="1592" y="670"/>
                  </a:cubicBezTo>
                  <a:cubicBezTo>
                    <a:pt x="1593" y="675"/>
                    <a:pt x="1595" y="681"/>
                    <a:pt x="1595" y="686"/>
                  </a:cubicBezTo>
                  <a:cubicBezTo>
                    <a:pt x="1595" y="688"/>
                    <a:pt x="1596" y="688"/>
                    <a:pt x="1595" y="688"/>
                  </a:cubicBezTo>
                  <a:lnTo>
                    <a:pt x="1595" y="690"/>
                  </a:lnTo>
                  <a:cubicBezTo>
                    <a:pt x="1596" y="698"/>
                    <a:pt x="1598" y="705"/>
                    <a:pt x="1600" y="714"/>
                  </a:cubicBezTo>
                  <a:cubicBezTo>
                    <a:pt x="1600" y="716"/>
                    <a:pt x="1601" y="717"/>
                    <a:pt x="1601" y="719"/>
                  </a:cubicBezTo>
                  <a:cubicBezTo>
                    <a:pt x="1606" y="741"/>
                    <a:pt x="1612" y="766"/>
                    <a:pt x="1619" y="789"/>
                  </a:cubicBezTo>
                  <a:cubicBezTo>
                    <a:pt x="1635" y="837"/>
                    <a:pt x="1659" y="886"/>
                    <a:pt x="1684" y="930"/>
                  </a:cubicBezTo>
                  <a:cubicBezTo>
                    <a:pt x="1715" y="987"/>
                    <a:pt x="1748" y="1044"/>
                    <a:pt x="1787" y="1093"/>
                  </a:cubicBezTo>
                  <a:cubicBezTo>
                    <a:pt x="1823" y="1142"/>
                    <a:pt x="1864" y="1186"/>
                    <a:pt x="1906" y="1228"/>
                  </a:cubicBezTo>
                  <a:lnTo>
                    <a:pt x="1907" y="1230"/>
                  </a:lnTo>
                  <a:cubicBezTo>
                    <a:pt x="1908" y="1230"/>
                    <a:pt x="1907" y="1231"/>
                    <a:pt x="1908" y="1231"/>
                  </a:cubicBezTo>
                  <a:cubicBezTo>
                    <a:pt x="1910" y="1231"/>
                    <a:pt x="1910" y="1232"/>
                    <a:pt x="1910" y="1232"/>
                  </a:cubicBezTo>
                  <a:cubicBezTo>
                    <a:pt x="1959" y="1282"/>
                    <a:pt x="2010" y="1335"/>
                    <a:pt x="2067" y="1379"/>
                  </a:cubicBezTo>
                  <a:cubicBezTo>
                    <a:pt x="2101" y="1403"/>
                    <a:pt x="2133" y="1431"/>
                    <a:pt x="2169" y="1453"/>
                  </a:cubicBezTo>
                  <a:cubicBezTo>
                    <a:pt x="2170" y="1454"/>
                    <a:pt x="2171" y="1454"/>
                    <a:pt x="2173" y="1455"/>
                  </a:cubicBezTo>
                  <a:lnTo>
                    <a:pt x="2161" y="1455"/>
                  </a:lnTo>
                  <a:cubicBezTo>
                    <a:pt x="2158" y="1455"/>
                    <a:pt x="2154" y="1455"/>
                    <a:pt x="2149" y="1454"/>
                  </a:cubicBezTo>
                  <a:cubicBezTo>
                    <a:pt x="2070" y="1439"/>
                    <a:pt x="1993" y="1411"/>
                    <a:pt x="1921" y="1375"/>
                  </a:cubicBezTo>
                  <a:cubicBezTo>
                    <a:pt x="1881" y="1354"/>
                    <a:pt x="1843" y="1330"/>
                    <a:pt x="1804" y="1305"/>
                  </a:cubicBezTo>
                  <a:cubicBezTo>
                    <a:pt x="1760" y="1277"/>
                    <a:pt x="1719" y="1247"/>
                    <a:pt x="1680" y="1212"/>
                  </a:cubicBezTo>
                  <a:cubicBezTo>
                    <a:pt x="1629" y="1168"/>
                    <a:pt x="1588" y="1112"/>
                    <a:pt x="1554" y="1052"/>
                  </a:cubicBezTo>
                  <a:cubicBezTo>
                    <a:pt x="1530" y="1015"/>
                    <a:pt x="1509" y="977"/>
                    <a:pt x="1493" y="937"/>
                  </a:cubicBezTo>
                  <a:cubicBezTo>
                    <a:pt x="1476" y="896"/>
                    <a:pt x="1458" y="853"/>
                    <a:pt x="1452" y="810"/>
                  </a:cubicBezTo>
                  <a:cubicBezTo>
                    <a:pt x="1415" y="803"/>
                    <a:pt x="1375" y="797"/>
                    <a:pt x="1339" y="791"/>
                  </a:cubicBezTo>
                  <a:cubicBezTo>
                    <a:pt x="1252" y="776"/>
                    <a:pt x="1165" y="765"/>
                    <a:pt x="1081" y="742"/>
                  </a:cubicBezTo>
                  <a:cubicBezTo>
                    <a:pt x="1042" y="732"/>
                    <a:pt x="1007" y="716"/>
                    <a:pt x="972" y="699"/>
                  </a:cubicBezTo>
                  <a:cubicBezTo>
                    <a:pt x="951" y="689"/>
                    <a:pt x="932" y="677"/>
                    <a:pt x="912" y="665"/>
                  </a:cubicBezTo>
                  <a:lnTo>
                    <a:pt x="912" y="673"/>
                  </a:lnTo>
                  <a:cubicBezTo>
                    <a:pt x="913" y="699"/>
                    <a:pt x="916" y="724"/>
                    <a:pt x="916" y="748"/>
                  </a:cubicBezTo>
                  <a:cubicBezTo>
                    <a:pt x="916" y="771"/>
                    <a:pt x="912" y="792"/>
                    <a:pt x="912" y="814"/>
                  </a:cubicBezTo>
                  <a:cubicBezTo>
                    <a:pt x="912" y="846"/>
                    <a:pt x="915" y="879"/>
                    <a:pt x="917" y="911"/>
                  </a:cubicBezTo>
                  <a:cubicBezTo>
                    <a:pt x="925" y="966"/>
                    <a:pt x="938" y="1021"/>
                    <a:pt x="952" y="1077"/>
                  </a:cubicBezTo>
                  <a:cubicBezTo>
                    <a:pt x="952" y="1078"/>
                    <a:pt x="952" y="1080"/>
                    <a:pt x="953" y="1082"/>
                  </a:cubicBezTo>
                  <a:lnTo>
                    <a:pt x="953" y="1085"/>
                  </a:lnTo>
                  <a:lnTo>
                    <a:pt x="988" y="1205"/>
                  </a:lnTo>
                  <a:cubicBezTo>
                    <a:pt x="997" y="1236"/>
                    <a:pt x="1003" y="1267"/>
                    <a:pt x="1010" y="1298"/>
                  </a:cubicBezTo>
                  <a:cubicBezTo>
                    <a:pt x="1015" y="1320"/>
                    <a:pt x="1018" y="1344"/>
                    <a:pt x="1013" y="1367"/>
                  </a:cubicBezTo>
                  <a:cubicBezTo>
                    <a:pt x="1013" y="1369"/>
                    <a:pt x="1012" y="1369"/>
                    <a:pt x="1012" y="1370"/>
                  </a:cubicBezTo>
                  <a:cubicBezTo>
                    <a:pt x="976" y="1366"/>
                    <a:pt x="940" y="1362"/>
                    <a:pt x="904" y="1360"/>
                  </a:cubicBezTo>
                  <a:lnTo>
                    <a:pt x="915" y="1360"/>
                  </a:lnTo>
                  <a:lnTo>
                    <a:pt x="845" y="1351"/>
                  </a:lnTo>
                  <a:cubicBezTo>
                    <a:pt x="843" y="1351"/>
                    <a:pt x="840" y="1350"/>
                    <a:pt x="839" y="1350"/>
                  </a:cubicBezTo>
                  <a:lnTo>
                    <a:pt x="835" y="1350"/>
                  </a:lnTo>
                  <a:cubicBezTo>
                    <a:pt x="834" y="1350"/>
                    <a:pt x="831" y="1350"/>
                    <a:pt x="829" y="1349"/>
                  </a:cubicBezTo>
                  <a:cubicBezTo>
                    <a:pt x="797" y="1345"/>
                    <a:pt x="766" y="1341"/>
                    <a:pt x="734" y="1340"/>
                  </a:cubicBezTo>
                  <a:cubicBezTo>
                    <a:pt x="694" y="1338"/>
                    <a:pt x="653" y="1338"/>
                    <a:pt x="613" y="1334"/>
                  </a:cubicBezTo>
                  <a:cubicBezTo>
                    <a:pt x="551" y="1328"/>
                    <a:pt x="488" y="1319"/>
                    <a:pt x="427" y="1308"/>
                  </a:cubicBezTo>
                  <a:cubicBezTo>
                    <a:pt x="422" y="1307"/>
                    <a:pt x="416" y="1305"/>
                    <a:pt x="410" y="1304"/>
                  </a:cubicBezTo>
                  <a:cubicBezTo>
                    <a:pt x="399" y="1304"/>
                    <a:pt x="388" y="1303"/>
                    <a:pt x="375" y="1302"/>
                  </a:cubicBezTo>
                  <a:cubicBezTo>
                    <a:pt x="293" y="1294"/>
                    <a:pt x="212" y="1281"/>
                    <a:pt x="131" y="1267"/>
                  </a:cubicBezTo>
                  <a:cubicBezTo>
                    <a:pt x="120" y="1266"/>
                    <a:pt x="110" y="1263"/>
                    <a:pt x="100" y="1261"/>
                  </a:cubicBezTo>
                  <a:cubicBezTo>
                    <a:pt x="90" y="1261"/>
                    <a:pt x="83" y="1262"/>
                    <a:pt x="73" y="1263"/>
                  </a:cubicBezTo>
                  <a:cubicBezTo>
                    <a:pt x="68" y="1263"/>
                    <a:pt x="61" y="1264"/>
                    <a:pt x="55" y="1266"/>
                  </a:cubicBezTo>
                  <a:lnTo>
                    <a:pt x="37" y="1273"/>
                  </a:lnTo>
                  <a:cubicBezTo>
                    <a:pt x="29" y="1277"/>
                    <a:pt x="22" y="1282"/>
                    <a:pt x="16" y="1287"/>
                  </a:cubicBezTo>
                  <a:cubicBezTo>
                    <a:pt x="14" y="1287"/>
                    <a:pt x="14" y="1287"/>
                    <a:pt x="14" y="1288"/>
                  </a:cubicBezTo>
                  <a:cubicBezTo>
                    <a:pt x="12" y="1294"/>
                    <a:pt x="8" y="1298"/>
                    <a:pt x="4" y="1303"/>
                  </a:cubicBezTo>
                  <a:cubicBezTo>
                    <a:pt x="4" y="1304"/>
                    <a:pt x="3" y="1304"/>
                    <a:pt x="3" y="1305"/>
                  </a:cubicBezTo>
                  <a:cubicBezTo>
                    <a:pt x="2" y="1308"/>
                    <a:pt x="2" y="1309"/>
                    <a:pt x="2" y="1310"/>
                  </a:cubicBezTo>
                  <a:cubicBezTo>
                    <a:pt x="1" y="1313"/>
                    <a:pt x="1" y="1317"/>
                    <a:pt x="1" y="1319"/>
                  </a:cubicBezTo>
                  <a:lnTo>
                    <a:pt x="1" y="1328"/>
                  </a:lnTo>
                  <a:cubicBezTo>
                    <a:pt x="1" y="1330"/>
                    <a:pt x="2" y="1334"/>
                    <a:pt x="2" y="1336"/>
                  </a:cubicBezTo>
                  <a:cubicBezTo>
                    <a:pt x="4" y="1346"/>
                    <a:pt x="8" y="1355"/>
                    <a:pt x="12" y="1365"/>
                  </a:cubicBezTo>
                  <a:cubicBezTo>
                    <a:pt x="13" y="1367"/>
                    <a:pt x="14" y="1369"/>
                    <a:pt x="16" y="1372"/>
                  </a:cubicBezTo>
                  <a:lnTo>
                    <a:pt x="19" y="1380"/>
                  </a:lnTo>
                  <a:cubicBezTo>
                    <a:pt x="29" y="1391"/>
                    <a:pt x="37" y="1400"/>
                    <a:pt x="45" y="1410"/>
                  </a:cubicBezTo>
                  <a:cubicBezTo>
                    <a:pt x="47" y="1411"/>
                    <a:pt x="48" y="1412"/>
                    <a:pt x="50" y="1413"/>
                  </a:cubicBezTo>
                  <a:cubicBezTo>
                    <a:pt x="66" y="1426"/>
                    <a:pt x="81" y="1436"/>
                    <a:pt x="99" y="1446"/>
                  </a:cubicBezTo>
                  <a:cubicBezTo>
                    <a:pt x="97" y="1444"/>
                    <a:pt x="95" y="1443"/>
                    <a:pt x="94" y="1442"/>
                  </a:cubicBezTo>
                  <a:lnTo>
                    <a:pt x="94" y="1442"/>
                  </a:lnTo>
                  <a:cubicBezTo>
                    <a:pt x="143" y="1470"/>
                    <a:pt x="194" y="1495"/>
                    <a:pt x="246" y="1516"/>
                  </a:cubicBezTo>
                  <a:cubicBezTo>
                    <a:pt x="245" y="1516"/>
                    <a:pt x="244" y="1515"/>
                    <a:pt x="243" y="1515"/>
                  </a:cubicBezTo>
                  <a:cubicBezTo>
                    <a:pt x="286" y="1532"/>
                    <a:pt x="328" y="1550"/>
                    <a:pt x="373" y="1565"/>
                  </a:cubicBezTo>
                  <a:cubicBezTo>
                    <a:pt x="430" y="1578"/>
                    <a:pt x="488" y="1589"/>
                    <a:pt x="545" y="1601"/>
                  </a:cubicBezTo>
                  <a:cubicBezTo>
                    <a:pt x="600" y="1611"/>
                    <a:pt x="656" y="1622"/>
                    <a:pt x="711" y="1629"/>
                  </a:cubicBezTo>
                  <a:cubicBezTo>
                    <a:pt x="773" y="1639"/>
                    <a:pt x="835" y="1651"/>
                    <a:pt x="896" y="1660"/>
                  </a:cubicBezTo>
                  <a:cubicBezTo>
                    <a:pt x="893" y="1660"/>
                    <a:pt x="889" y="1659"/>
                    <a:pt x="885" y="1659"/>
                  </a:cubicBezTo>
                  <a:cubicBezTo>
                    <a:pt x="930" y="1666"/>
                    <a:pt x="974" y="1673"/>
                    <a:pt x="1019" y="1676"/>
                  </a:cubicBezTo>
                  <a:lnTo>
                    <a:pt x="1019" y="1676"/>
                  </a:lnTo>
                  <a:cubicBezTo>
                    <a:pt x="1018" y="1676"/>
                    <a:pt x="1018" y="1676"/>
                    <a:pt x="1016" y="1676"/>
                  </a:cubicBezTo>
                  <a:lnTo>
                    <a:pt x="1016" y="1676"/>
                  </a:lnTo>
                  <a:cubicBezTo>
                    <a:pt x="1025" y="1676"/>
                    <a:pt x="1033" y="1677"/>
                    <a:pt x="1041" y="1680"/>
                  </a:cubicBezTo>
                  <a:cubicBezTo>
                    <a:pt x="1048" y="1681"/>
                    <a:pt x="1055" y="1682"/>
                    <a:pt x="1064" y="1682"/>
                  </a:cubicBezTo>
                  <a:cubicBezTo>
                    <a:pt x="1079" y="1685"/>
                    <a:pt x="1095" y="1686"/>
                    <a:pt x="1111" y="1689"/>
                  </a:cubicBezTo>
                  <a:lnTo>
                    <a:pt x="1116" y="1689"/>
                  </a:lnTo>
                  <a:cubicBezTo>
                    <a:pt x="1138" y="1691"/>
                    <a:pt x="1159" y="1692"/>
                    <a:pt x="1180" y="1695"/>
                  </a:cubicBezTo>
                  <a:cubicBezTo>
                    <a:pt x="1184" y="1702"/>
                    <a:pt x="1190" y="1709"/>
                    <a:pt x="1196" y="1716"/>
                  </a:cubicBezTo>
                  <a:cubicBezTo>
                    <a:pt x="1244" y="1777"/>
                    <a:pt x="1294" y="1834"/>
                    <a:pt x="1347" y="1890"/>
                  </a:cubicBezTo>
                  <a:cubicBezTo>
                    <a:pt x="1373" y="1916"/>
                    <a:pt x="1400" y="1942"/>
                    <a:pt x="1427" y="1967"/>
                  </a:cubicBezTo>
                  <a:cubicBezTo>
                    <a:pt x="1459" y="1995"/>
                    <a:pt x="1494" y="2020"/>
                    <a:pt x="1528" y="2047"/>
                  </a:cubicBezTo>
                  <a:cubicBezTo>
                    <a:pt x="1566" y="2076"/>
                    <a:pt x="1606" y="2102"/>
                    <a:pt x="1647" y="2127"/>
                  </a:cubicBezTo>
                  <a:cubicBezTo>
                    <a:pt x="1685" y="2149"/>
                    <a:pt x="1724" y="2169"/>
                    <a:pt x="1763" y="2186"/>
                  </a:cubicBezTo>
                  <a:cubicBezTo>
                    <a:pt x="1809" y="2206"/>
                    <a:pt x="1854" y="2221"/>
                    <a:pt x="1901" y="2236"/>
                  </a:cubicBezTo>
                  <a:lnTo>
                    <a:pt x="1902" y="2236"/>
                  </a:lnTo>
                  <a:cubicBezTo>
                    <a:pt x="1905" y="2237"/>
                    <a:pt x="1907" y="2237"/>
                    <a:pt x="1910" y="2238"/>
                  </a:cubicBezTo>
                  <a:lnTo>
                    <a:pt x="1910" y="2238"/>
                  </a:lnTo>
                  <a:cubicBezTo>
                    <a:pt x="1910" y="2238"/>
                    <a:pt x="1910" y="2238"/>
                    <a:pt x="1910" y="2238"/>
                  </a:cubicBezTo>
                  <a:lnTo>
                    <a:pt x="1910" y="2238"/>
                  </a:lnTo>
                  <a:cubicBezTo>
                    <a:pt x="1911" y="2238"/>
                    <a:pt x="1911" y="2239"/>
                    <a:pt x="1912" y="2239"/>
                  </a:cubicBezTo>
                  <a:lnTo>
                    <a:pt x="1912" y="2239"/>
                  </a:lnTo>
                  <a:cubicBezTo>
                    <a:pt x="1911" y="2239"/>
                    <a:pt x="1911" y="2238"/>
                    <a:pt x="1910" y="2238"/>
                  </a:cubicBezTo>
                  <a:lnTo>
                    <a:pt x="1910" y="2238"/>
                  </a:lnTo>
                  <a:cubicBezTo>
                    <a:pt x="1962" y="2250"/>
                    <a:pt x="2016" y="2262"/>
                    <a:pt x="2070" y="2269"/>
                  </a:cubicBezTo>
                  <a:cubicBezTo>
                    <a:pt x="2109" y="2272"/>
                    <a:pt x="2145" y="2274"/>
                    <a:pt x="2184" y="2275"/>
                  </a:cubicBezTo>
                  <a:lnTo>
                    <a:pt x="2189" y="2275"/>
                  </a:lnTo>
                  <a:cubicBezTo>
                    <a:pt x="2201" y="2274"/>
                    <a:pt x="2215" y="2274"/>
                    <a:pt x="2228" y="2273"/>
                  </a:cubicBezTo>
                  <a:cubicBezTo>
                    <a:pt x="2233" y="2228"/>
                    <a:pt x="2240" y="2182"/>
                    <a:pt x="2245" y="2138"/>
                  </a:cubicBezTo>
                  <a:cubicBezTo>
                    <a:pt x="2257" y="2048"/>
                    <a:pt x="2268" y="1959"/>
                    <a:pt x="2282" y="1871"/>
                  </a:cubicBezTo>
                  <a:cubicBezTo>
                    <a:pt x="2309" y="1700"/>
                    <a:pt x="2352" y="1532"/>
                    <a:pt x="2397" y="1365"/>
                  </a:cubicBezTo>
                  <a:cubicBezTo>
                    <a:pt x="2418" y="1286"/>
                    <a:pt x="2439" y="1209"/>
                    <a:pt x="2465" y="1132"/>
                  </a:cubicBezTo>
                  <a:cubicBezTo>
                    <a:pt x="2477" y="1092"/>
                    <a:pt x="2490" y="1055"/>
                    <a:pt x="2503" y="1018"/>
                  </a:cubicBezTo>
                  <a:cubicBezTo>
                    <a:pt x="2516" y="998"/>
                    <a:pt x="2525" y="975"/>
                    <a:pt x="2534" y="953"/>
                  </a:cubicBezTo>
                  <a:cubicBezTo>
                    <a:pt x="2535" y="951"/>
                    <a:pt x="2535" y="949"/>
                    <a:pt x="2536" y="948"/>
                  </a:cubicBezTo>
                  <a:cubicBezTo>
                    <a:pt x="2550" y="913"/>
                    <a:pt x="2563" y="879"/>
                    <a:pt x="2579" y="845"/>
                  </a:cubicBezTo>
                  <a:cubicBezTo>
                    <a:pt x="2586" y="829"/>
                    <a:pt x="2592" y="815"/>
                    <a:pt x="2598" y="801"/>
                  </a:cubicBezTo>
                  <a:cubicBezTo>
                    <a:pt x="2598" y="799"/>
                    <a:pt x="2598" y="799"/>
                    <a:pt x="2599" y="799"/>
                  </a:cubicBezTo>
                  <a:cubicBezTo>
                    <a:pt x="2601" y="798"/>
                    <a:pt x="2601" y="797"/>
                    <a:pt x="2601" y="796"/>
                  </a:cubicBezTo>
                  <a:cubicBezTo>
                    <a:pt x="2604" y="787"/>
                    <a:pt x="2609" y="778"/>
                    <a:pt x="2613" y="770"/>
                  </a:cubicBezTo>
                  <a:lnTo>
                    <a:pt x="2613" y="771"/>
                  </a:lnTo>
                  <a:cubicBezTo>
                    <a:pt x="2627" y="742"/>
                    <a:pt x="2639" y="714"/>
                    <a:pt x="2653" y="685"/>
                  </a:cubicBezTo>
                  <a:cubicBezTo>
                    <a:pt x="2675" y="634"/>
                    <a:pt x="2695" y="585"/>
                    <a:pt x="2720" y="536"/>
                  </a:cubicBezTo>
                  <a:lnTo>
                    <a:pt x="2705" y="521"/>
                  </a:lnTo>
                  <a:cubicBezTo>
                    <a:pt x="2615" y="426"/>
                    <a:pt x="2519" y="344"/>
                    <a:pt x="2418" y="270"/>
                  </a:cubicBezTo>
                  <a:lnTo>
                    <a:pt x="2417" y="268"/>
                  </a:lnTo>
                  <a:cubicBezTo>
                    <a:pt x="2383" y="244"/>
                    <a:pt x="2348" y="219"/>
                    <a:pt x="2312" y="198"/>
                  </a:cubicBezTo>
                  <a:cubicBezTo>
                    <a:pt x="2247" y="164"/>
                    <a:pt x="2180" y="137"/>
                    <a:pt x="2113" y="108"/>
                  </a:cubicBezTo>
                  <a:cubicBezTo>
                    <a:pt x="2085" y="97"/>
                    <a:pt x="2056" y="89"/>
                    <a:pt x="2029" y="81"/>
                  </a:cubicBezTo>
                  <a:cubicBezTo>
                    <a:pt x="2026" y="81"/>
                    <a:pt x="2025" y="80"/>
                    <a:pt x="2024" y="80"/>
                  </a:cubicBezTo>
                  <a:lnTo>
                    <a:pt x="2023" y="80"/>
                  </a:lnTo>
                  <a:cubicBezTo>
                    <a:pt x="1928" y="57"/>
                    <a:pt x="1835" y="39"/>
                    <a:pt x="1740" y="25"/>
                  </a:cubicBezTo>
                  <a:cubicBezTo>
                    <a:pt x="1608" y="10"/>
                    <a:pt x="1476" y="4"/>
                    <a:pt x="1344" y="0"/>
                  </a:cubicBezTo>
                  <a:close/>
                </a:path>
              </a:pathLst>
            </a:custGeom>
            <a:solidFill>
              <a:srgbClr val="FFB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1404550" y="4068600"/>
              <a:ext cx="28650" cy="9100"/>
            </a:xfrm>
            <a:custGeom>
              <a:avLst/>
              <a:gdLst/>
              <a:ahLst/>
              <a:cxnLst/>
              <a:rect l="l" t="t" r="r" b="b"/>
              <a:pathLst>
                <a:path w="1146" h="364" extrusionOk="0">
                  <a:moveTo>
                    <a:pt x="262" y="1"/>
                  </a:moveTo>
                  <a:cubicBezTo>
                    <a:pt x="231" y="1"/>
                    <a:pt x="201" y="2"/>
                    <a:pt x="170" y="6"/>
                  </a:cubicBezTo>
                  <a:cubicBezTo>
                    <a:pt x="163" y="7"/>
                    <a:pt x="154" y="8"/>
                    <a:pt x="145" y="11"/>
                  </a:cubicBezTo>
                  <a:cubicBezTo>
                    <a:pt x="113" y="20"/>
                    <a:pt x="81" y="31"/>
                    <a:pt x="48" y="44"/>
                  </a:cubicBezTo>
                  <a:cubicBezTo>
                    <a:pt x="41" y="48"/>
                    <a:pt x="35" y="51"/>
                    <a:pt x="29" y="54"/>
                  </a:cubicBezTo>
                  <a:cubicBezTo>
                    <a:pt x="25" y="57"/>
                    <a:pt x="21" y="59"/>
                    <a:pt x="17" y="63"/>
                  </a:cubicBezTo>
                  <a:cubicBezTo>
                    <a:pt x="14" y="67"/>
                    <a:pt x="13" y="69"/>
                    <a:pt x="10" y="72"/>
                  </a:cubicBezTo>
                  <a:cubicBezTo>
                    <a:pt x="9" y="75"/>
                    <a:pt x="6" y="78"/>
                    <a:pt x="4" y="82"/>
                  </a:cubicBezTo>
                  <a:cubicBezTo>
                    <a:pt x="3" y="84"/>
                    <a:pt x="3" y="87"/>
                    <a:pt x="0" y="90"/>
                  </a:cubicBezTo>
                  <a:lnTo>
                    <a:pt x="0" y="95"/>
                  </a:lnTo>
                  <a:lnTo>
                    <a:pt x="0" y="101"/>
                  </a:lnTo>
                  <a:cubicBezTo>
                    <a:pt x="0" y="103"/>
                    <a:pt x="0" y="104"/>
                    <a:pt x="1" y="105"/>
                  </a:cubicBezTo>
                  <a:cubicBezTo>
                    <a:pt x="3" y="108"/>
                    <a:pt x="4" y="110"/>
                    <a:pt x="5" y="114"/>
                  </a:cubicBezTo>
                  <a:cubicBezTo>
                    <a:pt x="9" y="121"/>
                    <a:pt x="14" y="130"/>
                    <a:pt x="20" y="136"/>
                  </a:cubicBezTo>
                  <a:cubicBezTo>
                    <a:pt x="26" y="145"/>
                    <a:pt x="32" y="151"/>
                    <a:pt x="40" y="159"/>
                  </a:cubicBezTo>
                  <a:cubicBezTo>
                    <a:pt x="45" y="163"/>
                    <a:pt x="50" y="167"/>
                    <a:pt x="53" y="171"/>
                  </a:cubicBezTo>
                  <a:cubicBezTo>
                    <a:pt x="61" y="176"/>
                    <a:pt x="66" y="181"/>
                    <a:pt x="73" y="186"/>
                  </a:cubicBezTo>
                  <a:cubicBezTo>
                    <a:pt x="86" y="192"/>
                    <a:pt x="98" y="199"/>
                    <a:pt x="109" y="204"/>
                  </a:cubicBezTo>
                  <a:cubicBezTo>
                    <a:pt x="154" y="219"/>
                    <a:pt x="200" y="234"/>
                    <a:pt x="246" y="245"/>
                  </a:cubicBezTo>
                  <a:cubicBezTo>
                    <a:pt x="264" y="250"/>
                    <a:pt x="284" y="255"/>
                    <a:pt x="303" y="260"/>
                  </a:cubicBezTo>
                  <a:cubicBezTo>
                    <a:pt x="367" y="264"/>
                    <a:pt x="433" y="270"/>
                    <a:pt x="496" y="280"/>
                  </a:cubicBezTo>
                  <a:cubicBezTo>
                    <a:pt x="634" y="300"/>
                    <a:pt x="768" y="330"/>
                    <a:pt x="904" y="347"/>
                  </a:cubicBezTo>
                  <a:lnTo>
                    <a:pt x="906" y="347"/>
                  </a:lnTo>
                  <a:cubicBezTo>
                    <a:pt x="955" y="353"/>
                    <a:pt x="1005" y="358"/>
                    <a:pt x="1054" y="364"/>
                  </a:cubicBezTo>
                  <a:cubicBezTo>
                    <a:pt x="1058" y="337"/>
                    <a:pt x="1064" y="309"/>
                    <a:pt x="1072" y="283"/>
                  </a:cubicBezTo>
                  <a:cubicBezTo>
                    <a:pt x="1079" y="255"/>
                    <a:pt x="1092" y="229"/>
                    <a:pt x="1100" y="203"/>
                  </a:cubicBezTo>
                  <a:cubicBezTo>
                    <a:pt x="1113" y="172"/>
                    <a:pt x="1128" y="140"/>
                    <a:pt x="1146" y="110"/>
                  </a:cubicBezTo>
                  <a:cubicBezTo>
                    <a:pt x="1133" y="108"/>
                    <a:pt x="1120" y="106"/>
                    <a:pt x="1105" y="105"/>
                  </a:cubicBezTo>
                  <a:cubicBezTo>
                    <a:pt x="1057" y="99"/>
                    <a:pt x="1006" y="89"/>
                    <a:pt x="958" y="80"/>
                  </a:cubicBezTo>
                  <a:cubicBezTo>
                    <a:pt x="851" y="61"/>
                    <a:pt x="744" y="44"/>
                    <a:pt x="638" y="28"/>
                  </a:cubicBezTo>
                  <a:cubicBezTo>
                    <a:pt x="516" y="13"/>
                    <a:pt x="393" y="2"/>
                    <a:pt x="271" y="1"/>
                  </a:cubicBezTo>
                  <a:close/>
                </a:path>
              </a:pathLst>
            </a:custGeom>
            <a:solidFill>
              <a:srgbClr val="FFB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1403425" y="4079425"/>
              <a:ext cx="27975" cy="9950"/>
            </a:xfrm>
            <a:custGeom>
              <a:avLst/>
              <a:gdLst/>
              <a:ahLst/>
              <a:cxnLst/>
              <a:rect l="l" t="t" r="r" b="b"/>
              <a:pathLst>
                <a:path w="1119" h="398" extrusionOk="0">
                  <a:moveTo>
                    <a:pt x="289" y="1"/>
                  </a:moveTo>
                  <a:cubicBezTo>
                    <a:pt x="264" y="1"/>
                    <a:pt x="241" y="3"/>
                    <a:pt x="216" y="5"/>
                  </a:cubicBezTo>
                  <a:cubicBezTo>
                    <a:pt x="185" y="10"/>
                    <a:pt x="154" y="15"/>
                    <a:pt x="124" y="23"/>
                  </a:cubicBezTo>
                  <a:lnTo>
                    <a:pt x="119" y="23"/>
                  </a:lnTo>
                  <a:cubicBezTo>
                    <a:pt x="118" y="23"/>
                    <a:pt x="117" y="23"/>
                    <a:pt x="116" y="24"/>
                  </a:cubicBezTo>
                  <a:cubicBezTo>
                    <a:pt x="98" y="31"/>
                    <a:pt x="81" y="36"/>
                    <a:pt x="63" y="43"/>
                  </a:cubicBezTo>
                  <a:cubicBezTo>
                    <a:pt x="51" y="48"/>
                    <a:pt x="40" y="55"/>
                    <a:pt x="29" y="62"/>
                  </a:cubicBezTo>
                  <a:cubicBezTo>
                    <a:pt x="23" y="64"/>
                    <a:pt x="18" y="68"/>
                    <a:pt x="13" y="71"/>
                  </a:cubicBezTo>
                  <a:lnTo>
                    <a:pt x="6" y="78"/>
                  </a:lnTo>
                  <a:cubicBezTo>
                    <a:pt x="5" y="78"/>
                    <a:pt x="5" y="80"/>
                    <a:pt x="4" y="81"/>
                  </a:cubicBezTo>
                  <a:cubicBezTo>
                    <a:pt x="3" y="85"/>
                    <a:pt x="1" y="87"/>
                    <a:pt x="1" y="90"/>
                  </a:cubicBezTo>
                  <a:lnTo>
                    <a:pt x="1" y="93"/>
                  </a:lnTo>
                  <a:cubicBezTo>
                    <a:pt x="1" y="96"/>
                    <a:pt x="1" y="100"/>
                    <a:pt x="3" y="104"/>
                  </a:cubicBezTo>
                  <a:cubicBezTo>
                    <a:pt x="3" y="107"/>
                    <a:pt x="4" y="110"/>
                    <a:pt x="4" y="114"/>
                  </a:cubicBezTo>
                  <a:cubicBezTo>
                    <a:pt x="5" y="117"/>
                    <a:pt x="5" y="120"/>
                    <a:pt x="6" y="122"/>
                  </a:cubicBezTo>
                  <a:cubicBezTo>
                    <a:pt x="8" y="126"/>
                    <a:pt x="10" y="130"/>
                    <a:pt x="13" y="133"/>
                  </a:cubicBezTo>
                  <a:cubicBezTo>
                    <a:pt x="15" y="137"/>
                    <a:pt x="18" y="141"/>
                    <a:pt x="21" y="145"/>
                  </a:cubicBezTo>
                  <a:cubicBezTo>
                    <a:pt x="25" y="149"/>
                    <a:pt x="30" y="154"/>
                    <a:pt x="34" y="158"/>
                  </a:cubicBezTo>
                  <a:cubicBezTo>
                    <a:pt x="41" y="165"/>
                    <a:pt x="44" y="167"/>
                    <a:pt x="48" y="171"/>
                  </a:cubicBezTo>
                  <a:cubicBezTo>
                    <a:pt x="51" y="173"/>
                    <a:pt x="54" y="174"/>
                    <a:pt x="58" y="177"/>
                  </a:cubicBezTo>
                  <a:cubicBezTo>
                    <a:pt x="67" y="183"/>
                    <a:pt x="77" y="188"/>
                    <a:pt x="86" y="192"/>
                  </a:cubicBezTo>
                  <a:cubicBezTo>
                    <a:pt x="118" y="204"/>
                    <a:pt x="153" y="217"/>
                    <a:pt x="187" y="227"/>
                  </a:cubicBezTo>
                  <a:lnTo>
                    <a:pt x="184" y="227"/>
                  </a:lnTo>
                  <a:cubicBezTo>
                    <a:pt x="185" y="227"/>
                    <a:pt x="187" y="227"/>
                    <a:pt x="188" y="228"/>
                  </a:cubicBezTo>
                  <a:cubicBezTo>
                    <a:pt x="191" y="229"/>
                    <a:pt x="194" y="229"/>
                    <a:pt x="196" y="230"/>
                  </a:cubicBezTo>
                  <a:cubicBezTo>
                    <a:pt x="195" y="230"/>
                    <a:pt x="195" y="229"/>
                    <a:pt x="195" y="229"/>
                  </a:cubicBezTo>
                  <a:lnTo>
                    <a:pt x="195" y="229"/>
                  </a:lnTo>
                  <a:cubicBezTo>
                    <a:pt x="231" y="238"/>
                    <a:pt x="268" y="249"/>
                    <a:pt x="305" y="258"/>
                  </a:cubicBezTo>
                  <a:cubicBezTo>
                    <a:pt x="371" y="265"/>
                    <a:pt x="437" y="280"/>
                    <a:pt x="503" y="291"/>
                  </a:cubicBezTo>
                  <a:cubicBezTo>
                    <a:pt x="555" y="301"/>
                    <a:pt x="606" y="311"/>
                    <a:pt x="659" y="321"/>
                  </a:cubicBezTo>
                  <a:cubicBezTo>
                    <a:pt x="687" y="325"/>
                    <a:pt x="716" y="330"/>
                    <a:pt x="744" y="335"/>
                  </a:cubicBezTo>
                  <a:cubicBezTo>
                    <a:pt x="833" y="351"/>
                    <a:pt x="921" y="367"/>
                    <a:pt x="1009" y="380"/>
                  </a:cubicBezTo>
                  <a:cubicBezTo>
                    <a:pt x="1045" y="385"/>
                    <a:pt x="1082" y="389"/>
                    <a:pt x="1118" y="397"/>
                  </a:cubicBezTo>
                  <a:cubicBezTo>
                    <a:pt x="1117" y="385"/>
                    <a:pt x="1115" y="375"/>
                    <a:pt x="1114" y="363"/>
                  </a:cubicBezTo>
                  <a:cubicBezTo>
                    <a:pt x="1112" y="340"/>
                    <a:pt x="1112" y="317"/>
                    <a:pt x="1113" y="294"/>
                  </a:cubicBezTo>
                  <a:cubicBezTo>
                    <a:pt x="1112" y="261"/>
                    <a:pt x="1108" y="229"/>
                    <a:pt x="1107" y="198"/>
                  </a:cubicBezTo>
                  <a:cubicBezTo>
                    <a:pt x="1107" y="184"/>
                    <a:pt x="1105" y="170"/>
                    <a:pt x="1103" y="157"/>
                  </a:cubicBezTo>
                  <a:cubicBezTo>
                    <a:pt x="1103" y="155"/>
                    <a:pt x="1103" y="153"/>
                    <a:pt x="1102" y="151"/>
                  </a:cubicBezTo>
                  <a:lnTo>
                    <a:pt x="1102" y="146"/>
                  </a:lnTo>
                  <a:lnTo>
                    <a:pt x="1102" y="145"/>
                  </a:lnTo>
                  <a:lnTo>
                    <a:pt x="1102" y="144"/>
                  </a:lnTo>
                  <a:lnTo>
                    <a:pt x="1102" y="142"/>
                  </a:lnTo>
                  <a:cubicBezTo>
                    <a:pt x="1102" y="141"/>
                    <a:pt x="1100" y="141"/>
                    <a:pt x="1100" y="141"/>
                  </a:cubicBezTo>
                  <a:lnTo>
                    <a:pt x="1100" y="140"/>
                  </a:lnTo>
                  <a:lnTo>
                    <a:pt x="1100" y="139"/>
                  </a:lnTo>
                  <a:lnTo>
                    <a:pt x="1099" y="137"/>
                  </a:lnTo>
                  <a:cubicBezTo>
                    <a:pt x="1095" y="127"/>
                    <a:pt x="1093" y="117"/>
                    <a:pt x="1093" y="106"/>
                  </a:cubicBezTo>
                  <a:cubicBezTo>
                    <a:pt x="1076" y="105"/>
                    <a:pt x="1058" y="105"/>
                    <a:pt x="1042" y="103"/>
                  </a:cubicBezTo>
                  <a:cubicBezTo>
                    <a:pt x="1004" y="99"/>
                    <a:pt x="964" y="95"/>
                    <a:pt x="924" y="90"/>
                  </a:cubicBezTo>
                  <a:cubicBezTo>
                    <a:pt x="850" y="80"/>
                    <a:pt x="777" y="69"/>
                    <a:pt x="702" y="59"/>
                  </a:cubicBezTo>
                  <a:cubicBezTo>
                    <a:pt x="623" y="49"/>
                    <a:pt x="540" y="43"/>
                    <a:pt x="462" y="31"/>
                  </a:cubicBezTo>
                  <a:cubicBezTo>
                    <a:pt x="413" y="22"/>
                    <a:pt x="367" y="12"/>
                    <a:pt x="321" y="1"/>
                  </a:cubicBezTo>
                  <a:close/>
                </a:path>
              </a:pathLst>
            </a:custGeom>
            <a:solidFill>
              <a:srgbClr val="FFB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1404375" y="4090125"/>
              <a:ext cx="28575" cy="9450"/>
            </a:xfrm>
            <a:custGeom>
              <a:avLst/>
              <a:gdLst/>
              <a:ahLst/>
              <a:cxnLst/>
              <a:rect l="l" t="t" r="r" b="b"/>
              <a:pathLst>
                <a:path w="1143" h="378" extrusionOk="0">
                  <a:moveTo>
                    <a:pt x="135" y="0"/>
                  </a:moveTo>
                  <a:cubicBezTo>
                    <a:pt x="135" y="0"/>
                    <a:pt x="136" y="0"/>
                    <a:pt x="136" y="0"/>
                  </a:cubicBezTo>
                  <a:lnTo>
                    <a:pt x="136" y="0"/>
                  </a:lnTo>
                  <a:cubicBezTo>
                    <a:pt x="137" y="0"/>
                    <a:pt x="137" y="0"/>
                    <a:pt x="137" y="0"/>
                  </a:cubicBezTo>
                  <a:close/>
                  <a:moveTo>
                    <a:pt x="136" y="0"/>
                  </a:moveTo>
                  <a:cubicBezTo>
                    <a:pt x="123" y="0"/>
                    <a:pt x="109" y="1"/>
                    <a:pt x="95" y="2"/>
                  </a:cubicBezTo>
                  <a:cubicBezTo>
                    <a:pt x="89" y="3"/>
                    <a:pt x="82" y="5"/>
                    <a:pt x="74" y="6"/>
                  </a:cubicBezTo>
                  <a:cubicBezTo>
                    <a:pt x="70" y="7"/>
                    <a:pt x="65" y="8"/>
                    <a:pt x="62" y="11"/>
                  </a:cubicBezTo>
                  <a:cubicBezTo>
                    <a:pt x="59" y="11"/>
                    <a:pt x="58" y="12"/>
                    <a:pt x="57" y="13"/>
                  </a:cubicBezTo>
                  <a:cubicBezTo>
                    <a:pt x="48" y="17"/>
                    <a:pt x="42" y="21"/>
                    <a:pt x="36" y="26"/>
                  </a:cubicBezTo>
                  <a:lnTo>
                    <a:pt x="36" y="24"/>
                  </a:lnTo>
                  <a:cubicBezTo>
                    <a:pt x="31" y="29"/>
                    <a:pt x="26" y="33"/>
                    <a:pt x="20" y="38"/>
                  </a:cubicBezTo>
                  <a:cubicBezTo>
                    <a:pt x="17" y="43"/>
                    <a:pt x="13" y="45"/>
                    <a:pt x="11" y="48"/>
                  </a:cubicBezTo>
                  <a:cubicBezTo>
                    <a:pt x="10" y="52"/>
                    <a:pt x="8" y="54"/>
                    <a:pt x="6" y="57"/>
                  </a:cubicBezTo>
                  <a:cubicBezTo>
                    <a:pt x="5" y="59"/>
                    <a:pt x="5" y="60"/>
                    <a:pt x="3" y="63"/>
                  </a:cubicBezTo>
                  <a:cubicBezTo>
                    <a:pt x="2" y="65"/>
                    <a:pt x="2" y="69"/>
                    <a:pt x="1" y="72"/>
                  </a:cubicBezTo>
                  <a:lnTo>
                    <a:pt x="1" y="80"/>
                  </a:lnTo>
                  <a:cubicBezTo>
                    <a:pt x="1" y="84"/>
                    <a:pt x="2" y="88"/>
                    <a:pt x="2" y="91"/>
                  </a:cubicBezTo>
                  <a:cubicBezTo>
                    <a:pt x="3" y="96"/>
                    <a:pt x="5" y="101"/>
                    <a:pt x="6" y="109"/>
                  </a:cubicBezTo>
                  <a:cubicBezTo>
                    <a:pt x="8" y="114"/>
                    <a:pt x="11" y="120"/>
                    <a:pt x="13" y="126"/>
                  </a:cubicBezTo>
                  <a:lnTo>
                    <a:pt x="21" y="142"/>
                  </a:lnTo>
                  <a:cubicBezTo>
                    <a:pt x="24" y="145"/>
                    <a:pt x="25" y="148"/>
                    <a:pt x="28" y="152"/>
                  </a:cubicBezTo>
                  <a:cubicBezTo>
                    <a:pt x="32" y="157"/>
                    <a:pt x="37" y="162"/>
                    <a:pt x="41" y="167"/>
                  </a:cubicBezTo>
                  <a:cubicBezTo>
                    <a:pt x="49" y="177"/>
                    <a:pt x="59" y="186"/>
                    <a:pt x="69" y="193"/>
                  </a:cubicBezTo>
                  <a:cubicBezTo>
                    <a:pt x="75" y="197"/>
                    <a:pt x="82" y="201"/>
                    <a:pt x="89" y="207"/>
                  </a:cubicBezTo>
                  <a:cubicBezTo>
                    <a:pt x="110" y="218"/>
                    <a:pt x="132" y="228"/>
                    <a:pt x="155" y="239"/>
                  </a:cubicBezTo>
                  <a:lnTo>
                    <a:pt x="156" y="240"/>
                  </a:lnTo>
                  <a:cubicBezTo>
                    <a:pt x="197" y="255"/>
                    <a:pt x="237" y="269"/>
                    <a:pt x="278" y="280"/>
                  </a:cubicBezTo>
                  <a:cubicBezTo>
                    <a:pt x="338" y="296"/>
                    <a:pt x="402" y="308"/>
                    <a:pt x="462" y="320"/>
                  </a:cubicBezTo>
                  <a:cubicBezTo>
                    <a:pt x="471" y="319"/>
                    <a:pt x="479" y="319"/>
                    <a:pt x="488" y="319"/>
                  </a:cubicBezTo>
                  <a:cubicBezTo>
                    <a:pt x="522" y="319"/>
                    <a:pt x="559" y="323"/>
                    <a:pt x="593" y="328"/>
                  </a:cubicBezTo>
                  <a:cubicBezTo>
                    <a:pt x="658" y="339"/>
                    <a:pt x="722" y="353"/>
                    <a:pt x="786" y="364"/>
                  </a:cubicBezTo>
                  <a:cubicBezTo>
                    <a:pt x="883" y="374"/>
                    <a:pt x="980" y="378"/>
                    <a:pt x="1078" y="378"/>
                  </a:cubicBezTo>
                  <a:lnTo>
                    <a:pt x="1142" y="378"/>
                  </a:lnTo>
                  <a:cubicBezTo>
                    <a:pt x="1131" y="334"/>
                    <a:pt x="1120" y="289"/>
                    <a:pt x="1110" y="244"/>
                  </a:cubicBezTo>
                  <a:cubicBezTo>
                    <a:pt x="1104" y="214"/>
                    <a:pt x="1099" y="183"/>
                    <a:pt x="1096" y="153"/>
                  </a:cubicBezTo>
                  <a:cubicBezTo>
                    <a:pt x="1075" y="153"/>
                    <a:pt x="1053" y="151"/>
                    <a:pt x="1033" y="148"/>
                  </a:cubicBezTo>
                  <a:cubicBezTo>
                    <a:pt x="951" y="141"/>
                    <a:pt x="873" y="124"/>
                    <a:pt x="794" y="109"/>
                  </a:cubicBezTo>
                  <a:cubicBezTo>
                    <a:pt x="729" y="94"/>
                    <a:pt x="665" y="81"/>
                    <a:pt x="600" y="68"/>
                  </a:cubicBezTo>
                  <a:cubicBezTo>
                    <a:pt x="598" y="68"/>
                    <a:pt x="594" y="67"/>
                    <a:pt x="591" y="67"/>
                  </a:cubicBezTo>
                  <a:cubicBezTo>
                    <a:pt x="501" y="52"/>
                    <a:pt x="410" y="41"/>
                    <a:pt x="320" y="23"/>
                  </a:cubicBezTo>
                  <a:cubicBezTo>
                    <a:pt x="294" y="18"/>
                    <a:pt x="269" y="12"/>
                    <a:pt x="243" y="6"/>
                  </a:cubicBezTo>
                  <a:cubicBezTo>
                    <a:pt x="208" y="2"/>
                    <a:pt x="172" y="0"/>
                    <a:pt x="136" y="0"/>
                  </a:cubicBezTo>
                  <a:close/>
                </a:path>
              </a:pathLst>
            </a:custGeom>
            <a:solidFill>
              <a:srgbClr val="FFB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1689725" y="4345050"/>
              <a:ext cx="71625" cy="66100"/>
            </a:xfrm>
            <a:custGeom>
              <a:avLst/>
              <a:gdLst/>
              <a:ahLst/>
              <a:cxnLst/>
              <a:rect l="l" t="t" r="r" b="b"/>
              <a:pathLst>
                <a:path w="2865" h="2644" extrusionOk="0">
                  <a:moveTo>
                    <a:pt x="1875" y="0"/>
                  </a:moveTo>
                  <a:cubicBezTo>
                    <a:pt x="1847" y="17"/>
                    <a:pt x="1816" y="32"/>
                    <a:pt x="1785" y="46"/>
                  </a:cubicBezTo>
                  <a:cubicBezTo>
                    <a:pt x="1714" y="78"/>
                    <a:pt x="1636" y="95"/>
                    <a:pt x="1560" y="116"/>
                  </a:cubicBezTo>
                  <a:cubicBezTo>
                    <a:pt x="1410" y="155"/>
                    <a:pt x="1258" y="184"/>
                    <a:pt x="1107" y="219"/>
                  </a:cubicBezTo>
                  <a:cubicBezTo>
                    <a:pt x="1044" y="234"/>
                    <a:pt x="978" y="249"/>
                    <a:pt x="914" y="264"/>
                  </a:cubicBezTo>
                  <a:cubicBezTo>
                    <a:pt x="864" y="275"/>
                    <a:pt x="816" y="290"/>
                    <a:pt x="769" y="307"/>
                  </a:cubicBezTo>
                  <a:cubicBezTo>
                    <a:pt x="728" y="321"/>
                    <a:pt x="689" y="337"/>
                    <a:pt x="650" y="352"/>
                  </a:cubicBezTo>
                  <a:cubicBezTo>
                    <a:pt x="585" y="377"/>
                    <a:pt x="524" y="409"/>
                    <a:pt x="464" y="441"/>
                  </a:cubicBezTo>
                  <a:cubicBezTo>
                    <a:pt x="438" y="455"/>
                    <a:pt x="412" y="473"/>
                    <a:pt x="387" y="492"/>
                  </a:cubicBezTo>
                  <a:cubicBezTo>
                    <a:pt x="385" y="492"/>
                    <a:pt x="384" y="493"/>
                    <a:pt x="383" y="494"/>
                  </a:cubicBezTo>
                  <a:lnTo>
                    <a:pt x="383" y="496"/>
                  </a:lnTo>
                  <a:cubicBezTo>
                    <a:pt x="323" y="540"/>
                    <a:pt x="263" y="588"/>
                    <a:pt x="207" y="637"/>
                  </a:cubicBezTo>
                  <a:cubicBezTo>
                    <a:pt x="182" y="661"/>
                    <a:pt x="161" y="687"/>
                    <a:pt x="137" y="712"/>
                  </a:cubicBezTo>
                  <a:cubicBezTo>
                    <a:pt x="118" y="736"/>
                    <a:pt x="100" y="762"/>
                    <a:pt x="83" y="790"/>
                  </a:cubicBezTo>
                  <a:cubicBezTo>
                    <a:pt x="63" y="826"/>
                    <a:pt x="44" y="862"/>
                    <a:pt x="28" y="899"/>
                  </a:cubicBezTo>
                  <a:cubicBezTo>
                    <a:pt x="22" y="914"/>
                    <a:pt x="17" y="926"/>
                    <a:pt x="13" y="939"/>
                  </a:cubicBezTo>
                  <a:cubicBezTo>
                    <a:pt x="12" y="949"/>
                    <a:pt x="10" y="957"/>
                    <a:pt x="7" y="967"/>
                  </a:cubicBezTo>
                  <a:cubicBezTo>
                    <a:pt x="5" y="992"/>
                    <a:pt x="2" y="1017"/>
                    <a:pt x="1" y="1043"/>
                  </a:cubicBezTo>
                  <a:cubicBezTo>
                    <a:pt x="1" y="1049"/>
                    <a:pt x="2" y="1054"/>
                    <a:pt x="2" y="1059"/>
                  </a:cubicBezTo>
                  <a:cubicBezTo>
                    <a:pt x="5" y="1072"/>
                    <a:pt x="6" y="1085"/>
                    <a:pt x="8" y="1097"/>
                  </a:cubicBezTo>
                  <a:cubicBezTo>
                    <a:pt x="18" y="1137"/>
                    <a:pt x="31" y="1175"/>
                    <a:pt x="42" y="1213"/>
                  </a:cubicBezTo>
                  <a:cubicBezTo>
                    <a:pt x="45" y="1221"/>
                    <a:pt x="49" y="1229"/>
                    <a:pt x="53" y="1237"/>
                  </a:cubicBezTo>
                  <a:cubicBezTo>
                    <a:pt x="56" y="1242"/>
                    <a:pt x="60" y="1247"/>
                    <a:pt x="63" y="1252"/>
                  </a:cubicBezTo>
                  <a:cubicBezTo>
                    <a:pt x="67" y="1256"/>
                    <a:pt x="70" y="1260"/>
                    <a:pt x="73" y="1266"/>
                  </a:cubicBezTo>
                  <a:lnTo>
                    <a:pt x="80" y="1273"/>
                  </a:lnTo>
                  <a:cubicBezTo>
                    <a:pt x="84" y="1276"/>
                    <a:pt x="86" y="1278"/>
                    <a:pt x="89" y="1281"/>
                  </a:cubicBezTo>
                  <a:cubicBezTo>
                    <a:pt x="100" y="1287"/>
                    <a:pt x="110" y="1292"/>
                    <a:pt x="120" y="1298"/>
                  </a:cubicBezTo>
                  <a:cubicBezTo>
                    <a:pt x="125" y="1299"/>
                    <a:pt x="127" y="1299"/>
                    <a:pt x="131" y="1301"/>
                  </a:cubicBezTo>
                  <a:cubicBezTo>
                    <a:pt x="136" y="1302"/>
                    <a:pt x="141" y="1302"/>
                    <a:pt x="146" y="1303"/>
                  </a:cubicBezTo>
                  <a:cubicBezTo>
                    <a:pt x="152" y="1303"/>
                    <a:pt x="160" y="1302"/>
                    <a:pt x="167" y="1302"/>
                  </a:cubicBezTo>
                  <a:cubicBezTo>
                    <a:pt x="172" y="1301"/>
                    <a:pt x="178" y="1299"/>
                    <a:pt x="183" y="1298"/>
                  </a:cubicBezTo>
                  <a:cubicBezTo>
                    <a:pt x="193" y="1296"/>
                    <a:pt x="203" y="1292"/>
                    <a:pt x="210" y="1290"/>
                  </a:cubicBezTo>
                  <a:cubicBezTo>
                    <a:pt x="215" y="1288"/>
                    <a:pt x="223" y="1286"/>
                    <a:pt x="228" y="1284"/>
                  </a:cubicBezTo>
                  <a:cubicBezTo>
                    <a:pt x="281" y="1261"/>
                    <a:pt x="334" y="1233"/>
                    <a:pt x="386" y="1204"/>
                  </a:cubicBezTo>
                  <a:cubicBezTo>
                    <a:pt x="401" y="1195"/>
                    <a:pt x="417" y="1187"/>
                    <a:pt x="431" y="1177"/>
                  </a:cubicBezTo>
                  <a:cubicBezTo>
                    <a:pt x="467" y="1161"/>
                    <a:pt x="502" y="1144"/>
                    <a:pt x="539" y="1131"/>
                  </a:cubicBezTo>
                  <a:cubicBezTo>
                    <a:pt x="565" y="1121"/>
                    <a:pt x="592" y="1113"/>
                    <a:pt x="620" y="1106"/>
                  </a:cubicBezTo>
                  <a:cubicBezTo>
                    <a:pt x="652" y="1096"/>
                    <a:pt x="682" y="1084"/>
                    <a:pt x="713" y="1075"/>
                  </a:cubicBezTo>
                  <a:cubicBezTo>
                    <a:pt x="748" y="1064"/>
                    <a:pt x="785" y="1055"/>
                    <a:pt x="822" y="1050"/>
                  </a:cubicBezTo>
                  <a:lnTo>
                    <a:pt x="843" y="1050"/>
                  </a:lnTo>
                  <a:cubicBezTo>
                    <a:pt x="875" y="1052"/>
                    <a:pt x="906" y="1055"/>
                    <a:pt x="939" y="1060"/>
                  </a:cubicBezTo>
                  <a:lnTo>
                    <a:pt x="941" y="1060"/>
                  </a:lnTo>
                  <a:cubicBezTo>
                    <a:pt x="939" y="1061"/>
                    <a:pt x="937" y="1063"/>
                    <a:pt x="935" y="1063"/>
                  </a:cubicBezTo>
                  <a:cubicBezTo>
                    <a:pt x="887" y="1084"/>
                    <a:pt x="842" y="1107"/>
                    <a:pt x="795" y="1130"/>
                  </a:cubicBezTo>
                  <a:cubicBezTo>
                    <a:pt x="771" y="1143"/>
                    <a:pt x="746" y="1155"/>
                    <a:pt x="723" y="1171"/>
                  </a:cubicBezTo>
                  <a:cubicBezTo>
                    <a:pt x="696" y="1187"/>
                    <a:pt x="668" y="1205"/>
                    <a:pt x="643" y="1223"/>
                  </a:cubicBezTo>
                  <a:cubicBezTo>
                    <a:pt x="578" y="1265"/>
                    <a:pt x="518" y="1316"/>
                    <a:pt x="464" y="1372"/>
                  </a:cubicBezTo>
                  <a:lnTo>
                    <a:pt x="464" y="1373"/>
                  </a:lnTo>
                  <a:lnTo>
                    <a:pt x="460" y="1377"/>
                  </a:lnTo>
                  <a:cubicBezTo>
                    <a:pt x="452" y="1385"/>
                    <a:pt x="443" y="1395"/>
                    <a:pt x="434" y="1405"/>
                  </a:cubicBezTo>
                  <a:cubicBezTo>
                    <a:pt x="418" y="1419"/>
                    <a:pt x="399" y="1435"/>
                    <a:pt x="382" y="1450"/>
                  </a:cubicBezTo>
                  <a:cubicBezTo>
                    <a:pt x="377" y="1456"/>
                    <a:pt x="372" y="1461"/>
                    <a:pt x="366" y="1467"/>
                  </a:cubicBezTo>
                  <a:cubicBezTo>
                    <a:pt x="366" y="1467"/>
                    <a:pt x="366" y="1467"/>
                    <a:pt x="365" y="1467"/>
                  </a:cubicBezTo>
                  <a:cubicBezTo>
                    <a:pt x="364" y="1467"/>
                    <a:pt x="364" y="1467"/>
                    <a:pt x="364" y="1468"/>
                  </a:cubicBezTo>
                  <a:cubicBezTo>
                    <a:pt x="358" y="1476"/>
                    <a:pt x="353" y="1485"/>
                    <a:pt x="346" y="1494"/>
                  </a:cubicBezTo>
                  <a:cubicBezTo>
                    <a:pt x="343" y="1501"/>
                    <a:pt x="341" y="1506"/>
                    <a:pt x="337" y="1513"/>
                  </a:cubicBezTo>
                  <a:cubicBezTo>
                    <a:pt x="338" y="1511"/>
                    <a:pt x="338" y="1509"/>
                    <a:pt x="338" y="1508"/>
                  </a:cubicBezTo>
                  <a:lnTo>
                    <a:pt x="338" y="1508"/>
                  </a:lnTo>
                  <a:cubicBezTo>
                    <a:pt x="337" y="1511"/>
                    <a:pt x="337" y="1513"/>
                    <a:pt x="336" y="1514"/>
                  </a:cubicBezTo>
                  <a:lnTo>
                    <a:pt x="336" y="1516"/>
                  </a:lnTo>
                  <a:lnTo>
                    <a:pt x="336" y="1517"/>
                  </a:lnTo>
                  <a:cubicBezTo>
                    <a:pt x="332" y="1527"/>
                    <a:pt x="328" y="1538"/>
                    <a:pt x="326" y="1548"/>
                  </a:cubicBezTo>
                  <a:cubicBezTo>
                    <a:pt x="326" y="1555"/>
                    <a:pt x="323" y="1561"/>
                    <a:pt x="323" y="1568"/>
                  </a:cubicBezTo>
                  <a:lnTo>
                    <a:pt x="323" y="1580"/>
                  </a:lnTo>
                  <a:cubicBezTo>
                    <a:pt x="323" y="1587"/>
                    <a:pt x="323" y="1595"/>
                    <a:pt x="325" y="1602"/>
                  </a:cubicBezTo>
                  <a:cubicBezTo>
                    <a:pt x="327" y="1625"/>
                    <a:pt x="331" y="1645"/>
                    <a:pt x="336" y="1666"/>
                  </a:cubicBezTo>
                  <a:cubicBezTo>
                    <a:pt x="342" y="1692"/>
                    <a:pt x="348" y="1718"/>
                    <a:pt x="358" y="1741"/>
                  </a:cubicBezTo>
                  <a:cubicBezTo>
                    <a:pt x="362" y="1751"/>
                    <a:pt x="366" y="1759"/>
                    <a:pt x="369" y="1766"/>
                  </a:cubicBezTo>
                  <a:cubicBezTo>
                    <a:pt x="378" y="1782"/>
                    <a:pt x="388" y="1795"/>
                    <a:pt x="399" y="1808"/>
                  </a:cubicBezTo>
                  <a:cubicBezTo>
                    <a:pt x="403" y="1813"/>
                    <a:pt x="404" y="1817"/>
                    <a:pt x="408" y="1821"/>
                  </a:cubicBezTo>
                  <a:cubicBezTo>
                    <a:pt x="413" y="1824"/>
                    <a:pt x="418" y="1828"/>
                    <a:pt x="421" y="1833"/>
                  </a:cubicBezTo>
                  <a:cubicBezTo>
                    <a:pt x="426" y="1836"/>
                    <a:pt x="431" y="1839"/>
                    <a:pt x="435" y="1843"/>
                  </a:cubicBezTo>
                  <a:cubicBezTo>
                    <a:pt x="435" y="1845"/>
                    <a:pt x="436" y="1845"/>
                    <a:pt x="436" y="1845"/>
                  </a:cubicBezTo>
                  <a:lnTo>
                    <a:pt x="438" y="1845"/>
                  </a:lnTo>
                  <a:cubicBezTo>
                    <a:pt x="450" y="1852"/>
                    <a:pt x="461" y="1858"/>
                    <a:pt x="473" y="1864"/>
                  </a:cubicBezTo>
                  <a:cubicBezTo>
                    <a:pt x="481" y="1867"/>
                    <a:pt x="488" y="1868"/>
                    <a:pt x="494" y="1870"/>
                  </a:cubicBezTo>
                  <a:cubicBezTo>
                    <a:pt x="501" y="1872"/>
                    <a:pt x="508" y="1873"/>
                    <a:pt x="514" y="1875"/>
                  </a:cubicBezTo>
                  <a:cubicBezTo>
                    <a:pt x="520" y="1875"/>
                    <a:pt x="525" y="1875"/>
                    <a:pt x="530" y="1878"/>
                  </a:cubicBezTo>
                  <a:lnTo>
                    <a:pt x="548" y="1878"/>
                  </a:lnTo>
                  <a:cubicBezTo>
                    <a:pt x="555" y="1875"/>
                    <a:pt x="564" y="1874"/>
                    <a:pt x="573" y="1873"/>
                  </a:cubicBezTo>
                  <a:cubicBezTo>
                    <a:pt x="587" y="1869"/>
                    <a:pt x="601" y="1865"/>
                    <a:pt x="615" y="1860"/>
                  </a:cubicBezTo>
                  <a:cubicBezTo>
                    <a:pt x="647" y="1848"/>
                    <a:pt x="677" y="1832"/>
                    <a:pt x="706" y="1817"/>
                  </a:cubicBezTo>
                  <a:cubicBezTo>
                    <a:pt x="772" y="1781"/>
                    <a:pt x="837" y="1739"/>
                    <a:pt x="904" y="1703"/>
                  </a:cubicBezTo>
                  <a:cubicBezTo>
                    <a:pt x="920" y="1694"/>
                    <a:pt x="936" y="1687"/>
                    <a:pt x="953" y="1679"/>
                  </a:cubicBezTo>
                  <a:cubicBezTo>
                    <a:pt x="954" y="1679"/>
                    <a:pt x="955" y="1679"/>
                    <a:pt x="955" y="1679"/>
                  </a:cubicBezTo>
                  <a:cubicBezTo>
                    <a:pt x="956" y="1679"/>
                    <a:pt x="956" y="1679"/>
                    <a:pt x="956" y="1678"/>
                  </a:cubicBezTo>
                  <a:lnTo>
                    <a:pt x="957" y="1677"/>
                  </a:lnTo>
                  <a:lnTo>
                    <a:pt x="964" y="1677"/>
                  </a:lnTo>
                  <a:cubicBezTo>
                    <a:pt x="967" y="1677"/>
                    <a:pt x="967" y="1677"/>
                    <a:pt x="968" y="1676"/>
                  </a:cubicBezTo>
                  <a:cubicBezTo>
                    <a:pt x="971" y="1676"/>
                    <a:pt x="972" y="1674"/>
                    <a:pt x="974" y="1674"/>
                  </a:cubicBezTo>
                  <a:lnTo>
                    <a:pt x="978" y="1674"/>
                  </a:lnTo>
                  <a:cubicBezTo>
                    <a:pt x="979" y="1674"/>
                    <a:pt x="979" y="1674"/>
                    <a:pt x="979" y="1674"/>
                  </a:cubicBezTo>
                  <a:cubicBezTo>
                    <a:pt x="979" y="1674"/>
                    <a:pt x="979" y="1674"/>
                    <a:pt x="979" y="1674"/>
                  </a:cubicBezTo>
                  <a:lnTo>
                    <a:pt x="984" y="1674"/>
                  </a:lnTo>
                  <a:lnTo>
                    <a:pt x="984" y="1673"/>
                  </a:lnTo>
                  <a:lnTo>
                    <a:pt x="988" y="1673"/>
                  </a:lnTo>
                  <a:cubicBezTo>
                    <a:pt x="989" y="1673"/>
                    <a:pt x="991" y="1673"/>
                    <a:pt x="992" y="1672"/>
                  </a:cubicBezTo>
                  <a:lnTo>
                    <a:pt x="997" y="1672"/>
                  </a:lnTo>
                  <a:lnTo>
                    <a:pt x="997" y="1671"/>
                  </a:lnTo>
                  <a:lnTo>
                    <a:pt x="999" y="1671"/>
                  </a:lnTo>
                  <a:lnTo>
                    <a:pt x="999" y="1669"/>
                  </a:lnTo>
                  <a:lnTo>
                    <a:pt x="1007" y="1669"/>
                  </a:lnTo>
                  <a:cubicBezTo>
                    <a:pt x="1007" y="1670"/>
                    <a:pt x="1007" y="1670"/>
                    <a:pt x="1008" y="1670"/>
                  </a:cubicBezTo>
                  <a:cubicBezTo>
                    <a:pt x="1008" y="1670"/>
                    <a:pt x="1008" y="1669"/>
                    <a:pt x="1008" y="1669"/>
                  </a:cubicBezTo>
                  <a:lnTo>
                    <a:pt x="1009" y="1668"/>
                  </a:lnTo>
                  <a:lnTo>
                    <a:pt x="1010" y="1668"/>
                  </a:lnTo>
                  <a:cubicBezTo>
                    <a:pt x="1024" y="1664"/>
                    <a:pt x="1040" y="1662"/>
                    <a:pt x="1055" y="1658"/>
                  </a:cubicBezTo>
                  <a:cubicBezTo>
                    <a:pt x="1071" y="1655"/>
                    <a:pt x="1085" y="1652"/>
                    <a:pt x="1101" y="1647"/>
                  </a:cubicBezTo>
                  <a:cubicBezTo>
                    <a:pt x="1129" y="1641"/>
                    <a:pt x="1158" y="1636"/>
                    <a:pt x="1185" y="1630"/>
                  </a:cubicBezTo>
                  <a:lnTo>
                    <a:pt x="1187" y="1630"/>
                  </a:lnTo>
                  <a:cubicBezTo>
                    <a:pt x="1191" y="1630"/>
                    <a:pt x="1194" y="1630"/>
                    <a:pt x="1198" y="1628"/>
                  </a:cubicBezTo>
                  <a:lnTo>
                    <a:pt x="1208" y="1628"/>
                  </a:lnTo>
                  <a:cubicBezTo>
                    <a:pt x="1210" y="1628"/>
                    <a:pt x="1213" y="1628"/>
                    <a:pt x="1214" y="1627"/>
                  </a:cubicBezTo>
                  <a:cubicBezTo>
                    <a:pt x="1226" y="1626"/>
                    <a:pt x="1236" y="1626"/>
                    <a:pt x="1246" y="1624"/>
                  </a:cubicBezTo>
                  <a:cubicBezTo>
                    <a:pt x="1250" y="1624"/>
                    <a:pt x="1255" y="1624"/>
                    <a:pt x="1260" y="1623"/>
                  </a:cubicBezTo>
                  <a:lnTo>
                    <a:pt x="1260" y="1624"/>
                  </a:lnTo>
                  <a:cubicBezTo>
                    <a:pt x="1263" y="1624"/>
                    <a:pt x="1267" y="1623"/>
                    <a:pt x="1271" y="1623"/>
                  </a:cubicBezTo>
                  <a:cubicBezTo>
                    <a:pt x="1268" y="1624"/>
                    <a:pt x="1266" y="1626"/>
                    <a:pt x="1262" y="1627"/>
                  </a:cubicBezTo>
                  <a:cubicBezTo>
                    <a:pt x="1250" y="1632"/>
                    <a:pt x="1239" y="1638"/>
                    <a:pt x="1227" y="1646"/>
                  </a:cubicBezTo>
                  <a:lnTo>
                    <a:pt x="1193" y="1665"/>
                  </a:lnTo>
                  <a:cubicBezTo>
                    <a:pt x="1151" y="1689"/>
                    <a:pt x="1113" y="1716"/>
                    <a:pt x="1077" y="1744"/>
                  </a:cubicBezTo>
                  <a:cubicBezTo>
                    <a:pt x="1065" y="1755"/>
                    <a:pt x="1053" y="1763"/>
                    <a:pt x="1041" y="1773"/>
                  </a:cubicBezTo>
                  <a:cubicBezTo>
                    <a:pt x="1029" y="1784"/>
                    <a:pt x="1015" y="1796"/>
                    <a:pt x="1004" y="1807"/>
                  </a:cubicBezTo>
                  <a:lnTo>
                    <a:pt x="1004" y="1808"/>
                  </a:lnTo>
                  <a:cubicBezTo>
                    <a:pt x="992" y="1820"/>
                    <a:pt x="979" y="1830"/>
                    <a:pt x="967" y="1840"/>
                  </a:cubicBezTo>
                  <a:cubicBezTo>
                    <a:pt x="947" y="1858"/>
                    <a:pt x="927" y="1873"/>
                    <a:pt x="909" y="1890"/>
                  </a:cubicBezTo>
                  <a:cubicBezTo>
                    <a:pt x="895" y="1901"/>
                    <a:pt x="885" y="1912"/>
                    <a:pt x="874" y="1923"/>
                  </a:cubicBezTo>
                  <a:lnTo>
                    <a:pt x="858" y="1943"/>
                  </a:lnTo>
                  <a:cubicBezTo>
                    <a:pt x="857" y="1943"/>
                    <a:pt x="857" y="1943"/>
                    <a:pt x="857" y="1944"/>
                  </a:cubicBezTo>
                  <a:cubicBezTo>
                    <a:pt x="850" y="1952"/>
                    <a:pt x="845" y="1961"/>
                    <a:pt x="840" y="1969"/>
                  </a:cubicBezTo>
                  <a:cubicBezTo>
                    <a:pt x="837" y="1974"/>
                    <a:pt x="832" y="1978"/>
                    <a:pt x="828" y="1980"/>
                  </a:cubicBezTo>
                  <a:cubicBezTo>
                    <a:pt x="824" y="1984"/>
                    <a:pt x="821" y="1989"/>
                    <a:pt x="817" y="1993"/>
                  </a:cubicBezTo>
                  <a:cubicBezTo>
                    <a:pt x="813" y="1999"/>
                    <a:pt x="809" y="2004"/>
                    <a:pt x="806" y="2010"/>
                  </a:cubicBezTo>
                  <a:lnTo>
                    <a:pt x="786" y="2045"/>
                  </a:lnTo>
                  <a:cubicBezTo>
                    <a:pt x="782" y="2055"/>
                    <a:pt x="778" y="2066"/>
                    <a:pt x="775" y="2078"/>
                  </a:cubicBezTo>
                  <a:cubicBezTo>
                    <a:pt x="773" y="2083"/>
                    <a:pt x="772" y="2088"/>
                    <a:pt x="772" y="2093"/>
                  </a:cubicBezTo>
                  <a:cubicBezTo>
                    <a:pt x="772" y="2098"/>
                    <a:pt x="772" y="2106"/>
                    <a:pt x="771" y="2111"/>
                  </a:cubicBezTo>
                  <a:cubicBezTo>
                    <a:pt x="771" y="2126"/>
                    <a:pt x="771" y="2142"/>
                    <a:pt x="773" y="2158"/>
                  </a:cubicBezTo>
                  <a:cubicBezTo>
                    <a:pt x="775" y="2163"/>
                    <a:pt x="775" y="2169"/>
                    <a:pt x="776" y="2174"/>
                  </a:cubicBezTo>
                  <a:cubicBezTo>
                    <a:pt x="777" y="2182"/>
                    <a:pt x="780" y="2189"/>
                    <a:pt x="782" y="2196"/>
                  </a:cubicBezTo>
                  <a:lnTo>
                    <a:pt x="790" y="2213"/>
                  </a:lnTo>
                  <a:cubicBezTo>
                    <a:pt x="792" y="2216"/>
                    <a:pt x="795" y="2220"/>
                    <a:pt x="796" y="2224"/>
                  </a:cubicBezTo>
                  <a:cubicBezTo>
                    <a:pt x="804" y="2234"/>
                    <a:pt x="812" y="2243"/>
                    <a:pt x="819" y="2252"/>
                  </a:cubicBezTo>
                  <a:lnTo>
                    <a:pt x="823" y="2256"/>
                  </a:lnTo>
                  <a:cubicBezTo>
                    <a:pt x="827" y="2259"/>
                    <a:pt x="831" y="2262"/>
                    <a:pt x="837" y="2265"/>
                  </a:cubicBezTo>
                  <a:cubicBezTo>
                    <a:pt x="840" y="2266"/>
                    <a:pt x="843" y="2267"/>
                    <a:pt x="847" y="2269"/>
                  </a:cubicBezTo>
                  <a:cubicBezTo>
                    <a:pt x="850" y="2271"/>
                    <a:pt x="855" y="2272"/>
                    <a:pt x="860" y="2273"/>
                  </a:cubicBezTo>
                  <a:cubicBezTo>
                    <a:pt x="864" y="2274"/>
                    <a:pt x="870" y="2274"/>
                    <a:pt x="874" y="2276"/>
                  </a:cubicBezTo>
                  <a:cubicBezTo>
                    <a:pt x="881" y="2277"/>
                    <a:pt x="890" y="2277"/>
                    <a:pt x="899" y="2278"/>
                  </a:cubicBezTo>
                  <a:cubicBezTo>
                    <a:pt x="912" y="2278"/>
                    <a:pt x="926" y="2277"/>
                    <a:pt x="941" y="2276"/>
                  </a:cubicBezTo>
                  <a:cubicBezTo>
                    <a:pt x="964" y="2272"/>
                    <a:pt x="987" y="2268"/>
                    <a:pt x="1010" y="2262"/>
                  </a:cubicBezTo>
                  <a:cubicBezTo>
                    <a:pt x="1011" y="2262"/>
                    <a:pt x="1011" y="2262"/>
                    <a:pt x="1011" y="2262"/>
                  </a:cubicBezTo>
                  <a:cubicBezTo>
                    <a:pt x="1012" y="2262"/>
                    <a:pt x="1012" y="2262"/>
                    <a:pt x="1012" y="2262"/>
                  </a:cubicBezTo>
                  <a:lnTo>
                    <a:pt x="1015" y="2262"/>
                  </a:lnTo>
                  <a:cubicBezTo>
                    <a:pt x="1090" y="2250"/>
                    <a:pt x="1165" y="2237"/>
                    <a:pt x="1239" y="2219"/>
                  </a:cubicBezTo>
                  <a:cubicBezTo>
                    <a:pt x="1324" y="2199"/>
                    <a:pt x="1406" y="2171"/>
                    <a:pt x="1492" y="2151"/>
                  </a:cubicBezTo>
                  <a:cubicBezTo>
                    <a:pt x="1541" y="2138"/>
                    <a:pt x="1592" y="2125"/>
                    <a:pt x="1644" y="2113"/>
                  </a:cubicBezTo>
                  <a:lnTo>
                    <a:pt x="1665" y="2113"/>
                  </a:lnTo>
                  <a:cubicBezTo>
                    <a:pt x="1666" y="2113"/>
                    <a:pt x="1666" y="2112"/>
                    <a:pt x="1667" y="2112"/>
                  </a:cubicBezTo>
                  <a:cubicBezTo>
                    <a:pt x="1667" y="2112"/>
                    <a:pt x="1668" y="2113"/>
                    <a:pt x="1668" y="2113"/>
                  </a:cubicBezTo>
                  <a:lnTo>
                    <a:pt x="1731" y="2113"/>
                  </a:lnTo>
                  <a:cubicBezTo>
                    <a:pt x="1729" y="2118"/>
                    <a:pt x="1725" y="2123"/>
                    <a:pt x="1720" y="2128"/>
                  </a:cubicBezTo>
                  <a:cubicBezTo>
                    <a:pt x="1696" y="2151"/>
                    <a:pt x="1670" y="2169"/>
                    <a:pt x="1645" y="2185"/>
                  </a:cubicBezTo>
                  <a:cubicBezTo>
                    <a:pt x="1605" y="2213"/>
                    <a:pt x="1561" y="2234"/>
                    <a:pt x="1519" y="2256"/>
                  </a:cubicBezTo>
                  <a:cubicBezTo>
                    <a:pt x="1435" y="2302"/>
                    <a:pt x="1350" y="2344"/>
                    <a:pt x="1265" y="2386"/>
                  </a:cubicBezTo>
                  <a:cubicBezTo>
                    <a:pt x="1242" y="2399"/>
                    <a:pt x="1221" y="2412"/>
                    <a:pt x="1201" y="2427"/>
                  </a:cubicBezTo>
                  <a:cubicBezTo>
                    <a:pt x="1200" y="2427"/>
                    <a:pt x="1200" y="2427"/>
                    <a:pt x="1200" y="2428"/>
                  </a:cubicBezTo>
                  <a:cubicBezTo>
                    <a:pt x="1196" y="2433"/>
                    <a:pt x="1191" y="2440"/>
                    <a:pt x="1187" y="2445"/>
                  </a:cubicBezTo>
                  <a:lnTo>
                    <a:pt x="1185" y="2446"/>
                  </a:lnTo>
                  <a:cubicBezTo>
                    <a:pt x="1185" y="2446"/>
                    <a:pt x="1185" y="2447"/>
                    <a:pt x="1184" y="2447"/>
                  </a:cubicBezTo>
                  <a:cubicBezTo>
                    <a:pt x="1183" y="2448"/>
                    <a:pt x="1183" y="2450"/>
                    <a:pt x="1182" y="2451"/>
                  </a:cubicBezTo>
                  <a:cubicBezTo>
                    <a:pt x="1182" y="2455"/>
                    <a:pt x="1182" y="2459"/>
                    <a:pt x="1183" y="2463"/>
                  </a:cubicBezTo>
                  <a:cubicBezTo>
                    <a:pt x="1183" y="2468"/>
                    <a:pt x="1184" y="2474"/>
                    <a:pt x="1184" y="2479"/>
                  </a:cubicBezTo>
                  <a:cubicBezTo>
                    <a:pt x="1187" y="2487"/>
                    <a:pt x="1189" y="2495"/>
                    <a:pt x="1191" y="2504"/>
                  </a:cubicBezTo>
                  <a:cubicBezTo>
                    <a:pt x="1193" y="2507"/>
                    <a:pt x="1194" y="2510"/>
                    <a:pt x="1195" y="2514"/>
                  </a:cubicBezTo>
                  <a:cubicBezTo>
                    <a:pt x="1203" y="2529"/>
                    <a:pt x="1211" y="2541"/>
                    <a:pt x="1219" y="2556"/>
                  </a:cubicBezTo>
                  <a:cubicBezTo>
                    <a:pt x="1221" y="2557"/>
                    <a:pt x="1222" y="2560"/>
                    <a:pt x="1225" y="2561"/>
                  </a:cubicBezTo>
                  <a:cubicBezTo>
                    <a:pt x="1229" y="2565"/>
                    <a:pt x="1232" y="2567"/>
                    <a:pt x="1236" y="2571"/>
                  </a:cubicBezTo>
                  <a:cubicBezTo>
                    <a:pt x="1247" y="2578"/>
                    <a:pt x="1260" y="2587"/>
                    <a:pt x="1271" y="2596"/>
                  </a:cubicBezTo>
                  <a:cubicBezTo>
                    <a:pt x="1283" y="2602"/>
                    <a:pt x="1297" y="2609"/>
                    <a:pt x="1309" y="2616"/>
                  </a:cubicBezTo>
                  <a:cubicBezTo>
                    <a:pt x="1322" y="2623"/>
                    <a:pt x="1334" y="2627"/>
                    <a:pt x="1348" y="2630"/>
                  </a:cubicBezTo>
                  <a:cubicBezTo>
                    <a:pt x="1358" y="2632"/>
                    <a:pt x="1368" y="2634"/>
                    <a:pt x="1376" y="2637"/>
                  </a:cubicBezTo>
                  <a:lnTo>
                    <a:pt x="1378" y="2637"/>
                  </a:lnTo>
                  <a:cubicBezTo>
                    <a:pt x="1397" y="2639"/>
                    <a:pt x="1418" y="2642"/>
                    <a:pt x="1438" y="2643"/>
                  </a:cubicBezTo>
                  <a:cubicBezTo>
                    <a:pt x="1463" y="2643"/>
                    <a:pt x="1487" y="2643"/>
                    <a:pt x="1509" y="2640"/>
                  </a:cubicBezTo>
                  <a:cubicBezTo>
                    <a:pt x="1529" y="2638"/>
                    <a:pt x="1547" y="2635"/>
                    <a:pt x="1565" y="2632"/>
                  </a:cubicBezTo>
                  <a:cubicBezTo>
                    <a:pt x="1591" y="2627"/>
                    <a:pt x="1616" y="2617"/>
                    <a:pt x="1642" y="2608"/>
                  </a:cubicBezTo>
                  <a:cubicBezTo>
                    <a:pt x="1696" y="2587"/>
                    <a:pt x="1750" y="2561"/>
                    <a:pt x="1802" y="2534"/>
                  </a:cubicBezTo>
                  <a:cubicBezTo>
                    <a:pt x="1867" y="2498"/>
                    <a:pt x="1933" y="2459"/>
                    <a:pt x="1996" y="2417"/>
                  </a:cubicBezTo>
                  <a:cubicBezTo>
                    <a:pt x="2057" y="2377"/>
                    <a:pt x="2118" y="2335"/>
                    <a:pt x="2179" y="2291"/>
                  </a:cubicBezTo>
                  <a:cubicBezTo>
                    <a:pt x="2235" y="2249"/>
                    <a:pt x="2289" y="2206"/>
                    <a:pt x="2341" y="2162"/>
                  </a:cubicBezTo>
                  <a:cubicBezTo>
                    <a:pt x="2398" y="2116"/>
                    <a:pt x="2458" y="2071"/>
                    <a:pt x="2514" y="2020"/>
                  </a:cubicBezTo>
                  <a:lnTo>
                    <a:pt x="2514" y="2022"/>
                  </a:lnTo>
                  <a:cubicBezTo>
                    <a:pt x="2612" y="1926"/>
                    <a:pt x="2706" y="1827"/>
                    <a:pt x="2790" y="1721"/>
                  </a:cubicBezTo>
                  <a:cubicBezTo>
                    <a:pt x="2814" y="1693"/>
                    <a:pt x="2837" y="1664"/>
                    <a:pt x="2862" y="1637"/>
                  </a:cubicBezTo>
                  <a:lnTo>
                    <a:pt x="2864" y="1636"/>
                  </a:lnTo>
                  <a:cubicBezTo>
                    <a:pt x="2861" y="1635"/>
                    <a:pt x="2860" y="1632"/>
                    <a:pt x="2857" y="1630"/>
                  </a:cubicBezTo>
                  <a:cubicBezTo>
                    <a:pt x="2784" y="1555"/>
                    <a:pt x="2719" y="1492"/>
                    <a:pt x="2662" y="1420"/>
                  </a:cubicBezTo>
                  <a:cubicBezTo>
                    <a:pt x="2608" y="1351"/>
                    <a:pt x="2559" y="1277"/>
                    <a:pt x="2508" y="1205"/>
                  </a:cubicBezTo>
                  <a:cubicBezTo>
                    <a:pt x="2458" y="1132"/>
                    <a:pt x="2412" y="1055"/>
                    <a:pt x="2367" y="979"/>
                  </a:cubicBezTo>
                  <a:cubicBezTo>
                    <a:pt x="2276" y="826"/>
                    <a:pt x="2185" y="672"/>
                    <a:pt x="2102" y="513"/>
                  </a:cubicBezTo>
                  <a:cubicBezTo>
                    <a:pt x="2060" y="434"/>
                    <a:pt x="2019" y="351"/>
                    <a:pt x="1982" y="267"/>
                  </a:cubicBezTo>
                  <a:cubicBezTo>
                    <a:pt x="1946" y="186"/>
                    <a:pt x="1914" y="100"/>
                    <a:pt x="1881" y="18"/>
                  </a:cubicBezTo>
                  <a:cubicBezTo>
                    <a:pt x="1879" y="12"/>
                    <a:pt x="1876" y="7"/>
                    <a:pt x="1875" y="0"/>
                  </a:cubicBezTo>
                  <a:close/>
                </a:path>
              </a:pathLst>
            </a:custGeom>
            <a:solidFill>
              <a:srgbClr val="FFB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1720750" y="3837375"/>
              <a:ext cx="51375" cy="43950"/>
            </a:xfrm>
            <a:custGeom>
              <a:avLst/>
              <a:gdLst/>
              <a:ahLst/>
              <a:cxnLst/>
              <a:rect l="l" t="t" r="r" b="b"/>
              <a:pathLst>
                <a:path w="2055" h="1758" extrusionOk="0">
                  <a:moveTo>
                    <a:pt x="1677" y="1499"/>
                  </a:moveTo>
                  <a:cubicBezTo>
                    <a:pt x="1679" y="1499"/>
                    <a:pt x="1680" y="1499"/>
                    <a:pt x="1682" y="1500"/>
                  </a:cubicBezTo>
                  <a:lnTo>
                    <a:pt x="1682" y="1500"/>
                  </a:lnTo>
                  <a:cubicBezTo>
                    <a:pt x="1680" y="1499"/>
                    <a:pt x="1679" y="1499"/>
                    <a:pt x="1677" y="1499"/>
                  </a:cubicBezTo>
                  <a:close/>
                  <a:moveTo>
                    <a:pt x="175" y="0"/>
                  </a:moveTo>
                  <a:cubicBezTo>
                    <a:pt x="138" y="0"/>
                    <a:pt x="102" y="21"/>
                    <a:pt x="91" y="60"/>
                  </a:cubicBezTo>
                  <a:lnTo>
                    <a:pt x="87" y="75"/>
                  </a:lnTo>
                  <a:cubicBezTo>
                    <a:pt x="78" y="80"/>
                    <a:pt x="68" y="86"/>
                    <a:pt x="62" y="95"/>
                  </a:cubicBezTo>
                  <a:cubicBezTo>
                    <a:pt x="61" y="96"/>
                    <a:pt x="60" y="98"/>
                    <a:pt x="57" y="100"/>
                  </a:cubicBezTo>
                  <a:cubicBezTo>
                    <a:pt x="21" y="116"/>
                    <a:pt x="0" y="157"/>
                    <a:pt x="6" y="196"/>
                  </a:cubicBezTo>
                  <a:cubicBezTo>
                    <a:pt x="8" y="205"/>
                    <a:pt x="10" y="214"/>
                    <a:pt x="14" y="224"/>
                  </a:cubicBezTo>
                  <a:cubicBezTo>
                    <a:pt x="26" y="257"/>
                    <a:pt x="40" y="289"/>
                    <a:pt x="51" y="318"/>
                  </a:cubicBezTo>
                  <a:lnTo>
                    <a:pt x="51" y="318"/>
                  </a:lnTo>
                  <a:cubicBezTo>
                    <a:pt x="51" y="318"/>
                    <a:pt x="51" y="318"/>
                    <a:pt x="51" y="318"/>
                  </a:cubicBezTo>
                  <a:lnTo>
                    <a:pt x="51" y="318"/>
                  </a:lnTo>
                  <a:cubicBezTo>
                    <a:pt x="75" y="378"/>
                    <a:pt x="97" y="438"/>
                    <a:pt x="124" y="499"/>
                  </a:cubicBezTo>
                  <a:cubicBezTo>
                    <a:pt x="154" y="561"/>
                    <a:pt x="184" y="623"/>
                    <a:pt x="217" y="685"/>
                  </a:cubicBezTo>
                  <a:cubicBezTo>
                    <a:pt x="229" y="706"/>
                    <a:pt x="242" y="727"/>
                    <a:pt x="253" y="748"/>
                  </a:cubicBezTo>
                  <a:cubicBezTo>
                    <a:pt x="262" y="766"/>
                    <a:pt x="271" y="784"/>
                    <a:pt x="281" y="801"/>
                  </a:cubicBezTo>
                  <a:cubicBezTo>
                    <a:pt x="310" y="857"/>
                    <a:pt x="340" y="916"/>
                    <a:pt x="376" y="970"/>
                  </a:cubicBezTo>
                  <a:cubicBezTo>
                    <a:pt x="454" y="1092"/>
                    <a:pt x="544" y="1207"/>
                    <a:pt x="648" y="1308"/>
                  </a:cubicBezTo>
                  <a:cubicBezTo>
                    <a:pt x="678" y="1338"/>
                    <a:pt x="710" y="1364"/>
                    <a:pt x="741" y="1392"/>
                  </a:cubicBezTo>
                  <a:cubicBezTo>
                    <a:pt x="771" y="1419"/>
                    <a:pt x="802" y="1445"/>
                    <a:pt x="833" y="1468"/>
                  </a:cubicBezTo>
                  <a:cubicBezTo>
                    <a:pt x="890" y="1511"/>
                    <a:pt x="950" y="1551"/>
                    <a:pt x="1012" y="1587"/>
                  </a:cubicBezTo>
                  <a:cubicBezTo>
                    <a:pt x="1079" y="1627"/>
                    <a:pt x="1150" y="1663"/>
                    <a:pt x="1222" y="1692"/>
                  </a:cubicBezTo>
                  <a:cubicBezTo>
                    <a:pt x="1299" y="1723"/>
                    <a:pt x="1381" y="1732"/>
                    <a:pt x="1462" y="1742"/>
                  </a:cubicBezTo>
                  <a:cubicBezTo>
                    <a:pt x="1484" y="1744"/>
                    <a:pt x="1505" y="1747"/>
                    <a:pt x="1526" y="1748"/>
                  </a:cubicBezTo>
                  <a:cubicBezTo>
                    <a:pt x="1553" y="1752"/>
                    <a:pt x="1582" y="1756"/>
                    <a:pt x="1609" y="1757"/>
                  </a:cubicBezTo>
                  <a:cubicBezTo>
                    <a:pt x="1618" y="1758"/>
                    <a:pt x="1627" y="1758"/>
                    <a:pt x="1637" y="1758"/>
                  </a:cubicBezTo>
                  <a:cubicBezTo>
                    <a:pt x="1646" y="1758"/>
                    <a:pt x="1655" y="1758"/>
                    <a:pt x="1665" y="1757"/>
                  </a:cubicBezTo>
                  <a:cubicBezTo>
                    <a:pt x="1707" y="1754"/>
                    <a:pt x="1748" y="1752"/>
                    <a:pt x="1788" y="1730"/>
                  </a:cubicBezTo>
                  <a:cubicBezTo>
                    <a:pt x="1800" y="1722"/>
                    <a:pt x="1811" y="1713"/>
                    <a:pt x="1821" y="1701"/>
                  </a:cubicBezTo>
                  <a:cubicBezTo>
                    <a:pt x="1829" y="1697"/>
                    <a:pt x="1836" y="1695"/>
                    <a:pt x="1844" y="1691"/>
                  </a:cubicBezTo>
                  <a:lnTo>
                    <a:pt x="1863" y="1691"/>
                  </a:lnTo>
                  <a:cubicBezTo>
                    <a:pt x="1896" y="1690"/>
                    <a:pt x="1930" y="1690"/>
                    <a:pt x="1960" y="1676"/>
                  </a:cubicBezTo>
                  <a:cubicBezTo>
                    <a:pt x="1978" y="1666"/>
                    <a:pt x="1999" y="1655"/>
                    <a:pt x="2009" y="1638"/>
                  </a:cubicBezTo>
                  <a:cubicBezTo>
                    <a:pt x="2009" y="1638"/>
                    <a:pt x="2009" y="1635"/>
                    <a:pt x="2010" y="1635"/>
                  </a:cubicBezTo>
                  <a:cubicBezTo>
                    <a:pt x="2031" y="1624"/>
                    <a:pt x="2045" y="1602"/>
                    <a:pt x="2050" y="1579"/>
                  </a:cubicBezTo>
                  <a:cubicBezTo>
                    <a:pt x="2055" y="1552"/>
                    <a:pt x="2049" y="1525"/>
                    <a:pt x="2031" y="1503"/>
                  </a:cubicBezTo>
                  <a:cubicBezTo>
                    <a:pt x="2022" y="1491"/>
                    <a:pt x="2008" y="1485"/>
                    <a:pt x="1996" y="1478"/>
                  </a:cubicBezTo>
                  <a:cubicBezTo>
                    <a:pt x="1982" y="1467"/>
                    <a:pt x="1969" y="1457"/>
                    <a:pt x="1955" y="1445"/>
                  </a:cubicBezTo>
                  <a:lnTo>
                    <a:pt x="1955" y="1445"/>
                  </a:lnTo>
                  <a:lnTo>
                    <a:pt x="1956" y="1447"/>
                  </a:lnTo>
                  <a:cubicBezTo>
                    <a:pt x="1936" y="1431"/>
                    <a:pt x="1919" y="1413"/>
                    <a:pt x="1900" y="1396"/>
                  </a:cubicBezTo>
                  <a:cubicBezTo>
                    <a:pt x="1881" y="1378"/>
                    <a:pt x="1857" y="1366"/>
                    <a:pt x="1831" y="1366"/>
                  </a:cubicBezTo>
                  <a:cubicBezTo>
                    <a:pt x="1826" y="1366"/>
                    <a:pt x="1821" y="1366"/>
                    <a:pt x="1816" y="1367"/>
                  </a:cubicBezTo>
                  <a:cubicBezTo>
                    <a:pt x="1786" y="1374"/>
                    <a:pt x="1760" y="1396"/>
                    <a:pt x="1749" y="1426"/>
                  </a:cubicBezTo>
                  <a:cubicBezTo>
                    <a:pt x="1745" y="1436"/>
                    <a:pt x="1744" y="1445"/>
                    <a:pt x="1744" y="1454"/>
                  </a:cubicBezTo>
                  <a:cubicBezTo>
                    <a:pt x="1739" y="1464"/>
                    <a:pt x="1734" y="1475"/>
                    <a:pt x="1730" y="1488"/>
                  </a:cubicBezTo>
                  <a:cubicBezTo>
                    <a:pt x="1728" y="1493"/>
                    <a:pt x="1727" y="1499"/>
                    <a:pt x="1725" y="1504"/>
                  </a:cubicBezTo>
                  <a:cubicBezTo>
                    <a:pt x="1712" y="1504"/>
                    <a:pt x="1700" y="1501"/>
                    <a:pt x="1687" y="1500"/>
                  </a:cubicBezTo>
                  <a:lnTo>
                    <a:pt x="1687" y="1500"/>
                  </a:lnTo>
                  <a:cubicBezTo>
                    <a:pt x="1588" y="1488"/>
                    <a:pt x="1491" y="1470"/>
                    <a:pt x="1393" y="1445"/>
                  </a:cubicBezTo>
                  <a:cubicBezTo>
                    <a:pt x="1345" y="1429"/>
                    <a:pt x="1298" y="1413"/>
                    <a:pt x="1250" y="1393"/>
                  </a:cubicBezTo>
                  <a:cubicBezTo>
                    <a:pt x="1228" y="1383"/>
                    <a:pt x="1207" y="1372"/>
                    <a:pt x="1185" y="1361"/>
                  </a:cubicBezTo>
                  <a:cubicBezTo>
                    <a:pt x="1145" y="1336"/>
                    <a:pt x="1109" y="1310"/>
                    <a:pt x="1072" y="1282"/>
                  </a:cubicBezTo>
                  <a:cubicBezTo>
                    <a:pt x="1007" y="1230"/>
                    <a:pt x="944" y="1175"/>
                    <a:pt x="886" y="1117"/>
                  </a:cubicBezTo>
                  <a:cubicBezTo>
                    <a:pt x="809" y="1039"/>
                    <a:pt x="739" y="954"/>
                    <a:pt x="674" y="867"/>
                  </a:cubicBezTo>
                  <a:cubicBezTo>
                    <a:pt x="605" y="771"/>
                    <a:pt x="543" y="671"/>
                    <a:pt x="485" y="567"/>
                  </a:cubicBezTo>
                  <a:cubicBezTo>
                    <a:pt x="455" y="511"/>
                    <a:pt x="427" y="453"/>
                    <a:pt x="399" y="395"/>
                  </a:cubicBezTo>
                  <a:cubicBezTo>
                    <a:pt x="373" y="343"/>
                    <a:pt x="341" y="293"/>
                    <a:pt x="319" y="239"/>
                  </a:cubicBezTo>
                  <a:cubicBezTo>
                    <a:pt x="306" y="203"/>
                    <a:pt x="295" y="167"/>
                    <a:pt x="283" y="131"/>
                  </a:cubicBezTo>
                  <a:cubicBezTo>
                    <a:pt x="272" y="98"/>
                    <a:pt x="264" y="59"/>
                    <a:pt x="243" y="31"/>
                  </a:cubicBezTo>
                  <a:cubicBezTo>
                    <a:pt x="226" y="10"/>
                    <a:pt x="200" y="0"/>
                    <a:pt x="175" y="0"/>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1764000" y="3876225"/>
              <a:ext cx="48400" cy="91275"/>
            </a:xfrm>
            <a:custGeom>
              <a:avLst/>
              <a:gdLst/>
              <a:ahLst/>
              <a:cxnLst/>
              <a:rect l="l" t="t" r="r" b="b"/>
              <a:pathLst>
                <a:path w="1936" h="3651" extrusionOk="0">
                  <a:moveTo>
                    <a:pt x="658" y="471"/>
                  </a:moveTo>
                  <a:lnTo>
                    <a:pt x="658" y="471"/>
                  </a:lnTo>
                  <a:cubicBezTo>
                    <a:pt x="658" y="471"/>
                    <a:pt x="658" y="472"/>
                    <a:pt x="658" y="472"/>
                  </a:cubicBezTo>
                  <a:cubicBezTo>
                    <a:pt x="658" y="471"/>
                    <a:pt x="658" y="471"/>
                    <a:pt x="658" y="471"/>
                  </a:cubicBezTo>
                  <a:close/>
                  <a:moveTo>
                    <a:pt x="1708" y="3357"/>
                  </a:moveTo>
                  <a:cubicBezTo>
                    <a:pt x="1707" y="3358"/>
                    <a:pt x="1706" y="3360"/>
                    <a:pt x="1705" y="3361"/>
                  </a:cubicBezTo>
                  <a:lnTo>
                    <a:pt x="1705" y="3361"/>
                  </a:lnTo>
                  <a:cubicBezTo>
                    <a:pt x="1706" y="3360"/>
                    <a:pt x="1707" y="3358"/>
                    <a:pt x="1708" y="3357"/>
                  </a:cubicBezTo>
                  <a:close/>
                  <a:moveTo>
                    <a:pt x="1705" y="3361"/>
                  </a:moveTo>
                  <a:lnTo>
                    <a:pt x="1705" y="3361"/>
                  </a:lnTo>
                  <a:cubicBezTo>
                    <a:pt x="1705" y="3362"/>
                    <a:pt x="1704" y="3362"/>
                    <a:pt x="1704" y="3363"/>
                  </a:cubicBezTo>
                  <a:cubicBezTo>
                    <a:pt x="1704" y="3363"/>
                    <a:pt x="1705" y="3362"/>
                    <a:pt x="1705" y="3361"/>
                  </a:cubicBezTo>
                  <a:close/>
                  <a:moveTo>
                    <a:pt x="980" y="0"/>
                  </a:moveTo>
                  <a:cubicBezTo>
                    <a:pt x="974" y="0"/>
                    <a:pt x="969" y="1"/>
                    <a:pt x="964" y="2"/>
                  </a:cubicBezTo>
                  <a:cubicBezTo>
                    <a:pt x="915" y="12"/>
                    <a:pt x="889" y="59"/>
                    <a:pt x="896" y="106"/>
                  </a:cubicBezTo>
                  <a:cubicBezTo>
                    <a:pt x="899" y="127"/>
                    <a:pt x="906" y="147"/>
                    <a:pt x="914" y="167"/>
                  </a:cubicBezTo>
                  <a:cubicBezTo>
                    <a:pt x="909" y="183"/>
                    <a:pt x="906" y="199"/>
                    <a:pt x="909" y="216"/>
                  </a:cubicBezTo>
                  <a:cubicBezTo>
                    <a:pt x="915" y="244"/>
                    <a:pt x="933" y="266"/>
                    <a:pt x="957" y="278"/>
                  </a:cubicBezTo>
                  <a:cubicBezTo>
                    <a:pt x="967" y="287"/>
                    <a:pt x="976" y="296"/>
                    <a:pt x="983" y="306"/>
                  </a:cubicBezTo>
                  <a:cubicBezTo>
                    <a:pt x="972" y="303"/>
                    <a:pt x="962" y="301"/>
                    <a:pt x="950" y="298"/>
                  </a:cubicBezTo>
                  <a:cubicBezTo>
                    <a:pt x="884" y="280"/>
                    <a:pt x="818" y="264"/>
                    <a:pt x="752" y="252"/>
                  </a:cubicBezTo>
                  <a:cubicBezTo>
                    <a:pt x="680" y="239"/>
                    <a:pt x="610" y="230"/>
                    <a:pt x="535" y="226"/>
                  </a:cubicBezTo>
                  <a:cubicBezTo>
                    <a:pt x="508" y="225"/>
                    <a:pt x="479" y="225"/>
                    <a:pt x="451" y="225"/>
                  </a:cubicBezTo>
                  <a:cubicBezTo>
                    <a:pt x="447" y="210"/>
                    <a:pt x="437" y="195"/>
                    <a:pt x="426" y="184"/>
                  </a:cubicBezTo>
                  <a:cubicBezTo>
                    <a:pt x="399" y="158"/>
                    <a:pt x="360" y="150"/>
                    <a:pt x="324" y="146"/>
                  </a:cubicBezTo>
                  <a:cubicBezTo>
                    <a:pt x="315" y="145"/>
                    <a:pt x="306" y="145"/>
                    <a:pt x="297" y="145"/>
                  </a:cubicBezTo>
                  <a:cubicBezTo>
                    <a:pt x="280" y="145"/>
                    <a:pt x="261" y="146"/>
                    <a:pt x="243" y="146"/>
                  </a:cubicBezTo>
                  <a:lnTo>
                    <a:pt x="198" y="146"/>
                  </a:lnTo>
                  <a:cubicBezTo>
                    <a:pt x="191" y="145"/>
                    <a:pt x="184" y="145"/>
                    <a:pt x="177" y="145"/>
                  </a:cubicBezTo>
                  <a:cubicBezTo>
                    <a:pt x="158" y="145"/>
                    <a:pt x="139" y="148"/>
                    <a:pt x="122" y="154"/>
                  </a:cubicBezTo>
                  <a:cubicBezTo>
                    <a:pt x="110" y="158"/>
                    <a:pt x="99" y="164"/>
                    <a:pt x="89" y="172"/>
                  </a:cubicBezTo>
                  <a:cubicBezTo>
                    <a:pt x="80" y="174"/>
                    <a:pt x="73" y="178"/>
                    <a:pt x="65" y="183"/>
                  </a:cubicBezTo>
                  <a:cubicBezTo>
                    <a:pt x="63" y="184"/>
                    <a:pt x="61" y="185"/>
                    <a:pt x="59" y="186"/>
                  </a:cubicBezTo>
                  <a:cubicBezTo>
                    <a:pt x="45" y="189"/>
                    <a:pt x="33" y="193"/>
                    <a:pt x="19" y="199"/>
                  </a:cubicBezTo>
                  <a:cubicBezTo>
                    <a:pt x="13" y="203"/>
                    <a:pt x="7" y="208"/>
                    <a:pt x="1" y="214"/>
                  </a:cubicBezTo>
                  <a:cubicBezTo>
                    <a:pt x="16" y="220"/>
                    <a:pt x="30" y="230"/>
                    <a:pt x="40" y="244"/>
                  </a:cubicBezTo>
                  <a:cubicBezTo>
                    <a:pt x="45" y="250"/>
                    <a:pt x="52" y="255"/>
                    <a:pt x="58" y="260"/>
                  </a:cubicBezTo>
                  <a:lnTo>
                    <a:pt x="58" y="260"/>
                  </a:lnTo>
                  <a:lnTo>
                    <a:pt x="59" y="261"/>
                  </a:lnTo>
                  <a:lnTo>
                    <a:pt x="59" y="261"/>
                  </a:lnTo>
                  <a:cubicBezTo>
                    <a:pt x="59" y="262"/>
                    <a:pt x="61" y="262"/>
                    <a:pt x="61" y="263"/>
                  </a:cubicBezTo>
                  <a:cubicBezTo>
                    <a:pt x="76" y="276"/>
                    <a:pt x="92" y="287"/>
                    <a:pt x="109" y="298"/>
                  </a:cubicBezTo>
                  <a:cubicBezTo>
                    <a:pt x="116" y="303"/>
                    <a:pt x="126" y="308"/>
                    <a:pt x="133" y="314"/>
                  </a:cubicBezTo>
                  <a:cubicBezTo>
                    <a:pt x="135" y="314"/>
                    <a:pt x="136" y="316"/>
                    <a:pt x="137" y="316"/>
                  </a:cubicBezTo>
                  <a:cubicBezTo>
                    <a:pt x="137" y="316"/>
                    <a:pt x="136" y="316"/>
                    <a:pt x="136" y="314"/>
                  </a:cubicBezTo>
                  <a:lnTo>
                    <a:pt x="136" y="314"/>
                  </a:lnTo>
                  <a:cubicBezTo>
                    <a:pt x="137" y="314"/>
                    <a:pt x="137" y="316"/>
                    <a:pt x="138" y="316"/>
                  </a:cubicBezTo>
                  <a:cubicBezTo>
                    <a:pt x="166" y="328"/>
                    <a:pt x="195" y="338"/>
                    <a:pt x="224" y="349"/>
                  </a:cubicBezTo>
                  <a:lnTo>
                    <a:pt x="223" y="348"/>
                  </a:lnTo>
                  <a:lnTo>
                    <a:pt x="223" y="348"/>
                  </a:lnTo>
                  <a:cubicBezTo>
                    <a:pt x="282" y="369"/>
                    <a:pt x="341" y="393"/>
                    <a:pt x="401" y="411"/>
                  </a:cubicBezTo>
                  <a:lnTo>
                    <a:pt x="400" y="411"/>
                  </a:lnTo>
                  <a:cubicBezTo>
                    <a:pt x="443" y="422"/>
                    <a:pt x="486" y="435"/>
                    <a:pt x="528" y="445"/>
                  </a:cubicBezTo>
                  <a:cubicBezTo>
                    <a:pt x="570" y="453"/>
                    <a:pt x="614" y="463"/>
                    <a:pt x="658" y="471"/>
                  </a:cubicBezTo>
                  <a:lnTo>
                    <a:pt x="658" y="471"/>
                  </a:lnTo>
                  <a:cubicBezTo>
                    <a:pt x="657" y="471"/>
                    <a:pt x="656" y="470"/>
                    <a:pt x="656" y="470"/>
                  </a:cubicBezTo>
                  <a:lnTo>
                    <a:pt x="656" y="470"/>
                  </a:lnTo>
                  <a:cubicBezTo>
                    <a:pt x="683" y="474"/>
                    <a:pt x="710" y="474"/>
                    <a:pt x="739" y="476"/>
                  </a:cubicBezTo>
                  <a:cubicBezTo>
                    <a:pt x="762" y="477"/>
                    <a:pt x="785" y="481"/>
                    <a:pt x="809" y="483"/>
                  </a:cubicBezTo>
                  <a:cubicBezTo>
                    <a:pt x="824" y="483"/>
                    <a:pt x="840" y="483"/>
                    <a:pt x="855" y="483"/>
                  </a:cubicBezTo>
                  <a:cubicBezTo>
                    <a:pt x="871" y="483"/>
                    <a:pt x="886" y="483"/>
                    <a:pt x="901" y="484"/>
                  </a:cubicBezTo>
                  <a:cubicBezTo>
                    <a:pt x="925" y="484"/>
                    <a:pt x="950" y="483"/>
                    <a:pt x="974" y="483"/>
                  </a:cubicBezTo>
                  <a:lnTo>
                    <a:pt x="982" y="483"/>
                  </a:lnTo>
                  <a:cubicBezTo>
                    <a:pt x="988" y="482"/>
                    <a:pt x="994" y="482"/>
                    <a:pt x="999" y="482"/>
                  </a:cubicBezTo>
                  <a:cubicBezTo>
                    <a:pt x="1005" y="482"/>
                    <a:pt x="1011" y="482"/>
                    <a:pt x="1017" y="483"/>
                  </a:cubicBezTo>
                  <a:lnTo>
                    <a:pt x="1024" y="483"/>
                  </a:lnTo>
                  <a:cubicBezTo>
                    <a:pt x="1030" y="483"/>
                    <a:pt x="1036" y="482"/>
                    <a:pt x="1041" y="482"/>
                  </a:cubicBezTo>
                  <a:lnTo>
                    <a:pt x="1048" y="482"/>
                  </a:lnTo>
                  <a:cubicBezTo>
                    <a:pt x="1061" y="479"/>
                    <a:pt x="1075" y="479"/>
                    <a:pt x="1087" y="479"/>
                  </a:cubicBezTo>
                  <a:cubicBezTo>
                    <a:pt x="1089" y="479"/>
                    <a:pt x="1091" y="479"/>
                    <a:pt x="1092" y="479"/>
                  </a:cubicBezTo>
                  <a:cubicBezTo>
                    <a:pt x="1105" y="479"/>
                    <a:pt x="1118" y="482"/>
                    <a:pt x="1128" y="487"/>
                  </a:cubicBezTo>
                  <a:cubicBezTo>
                    <a:pt x="1129" y="485"/>
                    <a:pt x="1131" y="483"/>
                    <a:pt x="1132" y="482"/>
                  </a:cubicBezTo>
                  <a:cubicBezTo>
                    <a:pt x="1134" y="485"/>
                    <a:pt x="1137" y="489"/>
                    <a:pt x="1140" y="493"/>
                  </a:cubicBezTo>
                  <a:cubicBezTo>
                    <a:pt x="1154" y="502"/>
                    <a:pt x="1164" y="514"/>
                    <a:pt x="1170" y="527"/>
                  </a:cubicBezTo>
                  <a:cubicBezTo>
                    <a:pt x="1210" y="571"/>
                    <a:pt x="1256" y="610"/>
                    <a:pt x="1299" y="648"/>
                  </a:cubicBezTo>
                  <a:cubicBezTo>
                    <a:pt x="1341" y="687"/>
                    <a:pt x="1386" y="722"/>
                    <a:pt x="1431" y="756"/>
                  </a:cubicBezTo>
                  <a:cubicBezTo>
                    <a:pt x="1443" y="765"/>
                    <a:pt x="1454" y="773"/>
                    <a:pt x="1466" y="781"/>
                  </a:cubicBezTo>
                  <a:cubicBezTo>
                    <a:pt x="1463" y="791"/>
                    <a:pt x="1459" y="800"/>
                    <a:pt x="1457" y="810"/>
                  </a:cubicBezTo>
                  <a:cubicBezTo>
                    <a:pt x="1434" y="901"/>
                    <a:pt x="1417" y="993"/>
                    <a:pt x="1396" y="1084"/>
                  </a:cubicBezTo>
                  <a:cubicBezTo>
                    <a:pt x="1377" y="1166"/>
                    <a:pt x="1364" y="1249"/>
                    <a:pt x="1354" y="1333"/>
                  </a:cubicBezTo>
                  <a:cubicBezTo>
                    <a:pt x="1340" y="1423"/>
                    <a:pt x="1323" y="1512"/>
                    <a:pt x="1304" y="1602"/>
                  </a:cubicBezTo>
                  <a:cubicBezTo>
                    <a:pt x="1288" y="1684"/>
                    <a:pt x="1277" y="1768"/>
                    <a:pt x="1263" y="1850"/>
                  </a:cubicBezTo>
                  <a:cubicBezTo>
                    <a:pt x="1250" y="1939"/>
                    <a:pt x="1234" y="2028"/>
                    <a:pt x="1220" y="2119"/>
                  </a:cubicBezTo>
                  <a:cubicBezTo>
                    <a:pt x="1206" y="2200"/>
                    <a:pt x="1194" y="2281"/>
                    <a:pt x="1179" y="2361"/>
                  </a:cubicBezTo>
                  <a:cubicBezTo>
                    <a:pt x="1163" y="2449"/>
                    <a:pt x="1142" y="2536"/>
                    <a:pt x="1127" y="2621"/>
                  </a:cubicBezTo>
                  <a:cubicBezTo>
                    <a:pt x="1111" y="2704"/>
                    <a:pt x="1100" y="2786"/>
                    <a:pt x="1089" y="2869"/>
                  </a:cubicBezTo>
                  <a:cubicBezTo>
                    <a:pt x="1083" y="2913"/>
                    <a:pt x="1081" y="2956"/>
                    <a:pt x="1081" y="2998"/>
                  </a:cubicBezTo>
                  <a:cubicBezTo>
                    <a:pt x="1080" y="3037"/>
                    <a:pt x="1080" y="3077"/>
                    <a:pt x="1084" y="3114"/>
                  </a:cubicBezTo>
                  <a:cubicBezTo>
                    <a:pt x="1087" y="3155"/>
                    <a:pt x="1092" y="3196"/>
                    <a:pt x="1105" y="3235"/>
                  </a:cubicBezTo>
                  <a:cubicBezTo>
                    <a:pt x="1114" y="3270"/>
                    <a:pt x="1128" y="3304"/>
                    <a:pt x="1143" y="3336"/>
                  </a:cubicBezTo>
                  <a:cubicBezTo>
                    <a:pt x="1160" y="3369"/>
                    <a:pt x="1178" y="3405"/>
                    <a:pt x="1200" y="3436"/>
                  </a:cubicBezTo>
                  <a:cubicBezTo>
                    <a:pt x="1224" y="3467"/>
                    <a:pt x="1247" y="3497"/>
                    <a:pt x="1275" y="3526"/>
                  </a:cubicBezTo>
                  <a:cubicBezTo>
                    <a:pt x="1302" y="3555"/>
                    <a:pt x="1330" y="3579"/>
                    <a:pt x="1366" y="3596"/>
                  </a:cubicBezTo>
                  <a:cubicBezTo>
                    <a:pt x="1387" y="3607"/>
                    <a:pt x="1408" y="3619"/>
                    <a:pt x="1431" y="3627"/>
                  </a:cubicBezTo>
                  <a:cubicBezTo>
                    <a:pt x="1459" y="3641"/>
                    <a:pt x="1488" y="3648"/>
                    <a:pt x="1518" y="3650"/>
                  </a:cubicBezTo>
                  <a:lnTo>
                    <a:pt x="1531" y="3650"/>
                  </a:lnTo>
                  <a:cubicBezTo>
                    <a:pt x="1572" y="3650"/>
                    <a:pt x="1609" y="3642"/>
                    <a:pt x="1648" y="3626"/>
                  </a:cubicBezTo>
                  <a:cubicBezTo>
                    <a:pt x="1673" y="3617"/>
                    <a:pt x="1696" y="3607"/>
                    <a:pt x="1718" y="3595"/>
                  </a:cubicBezTo>
                  <a:cubicBezTo>
                    <a:pt x="1738" y="3585"/>
                    <a:pt x="1754" y="3571"/>
                    <a:pt x="1772" y="3557"/>
                  </a:cubicBezTo>
                  <a:cubicBezTo>
                    <a:pt x="1789" y="3540"/>
                    <a:pt x="1805" y="3522"/>
                    <a:pt x="1820" y="3504"/>
                  </a:cubicBezTo>
                  <a:cubicBezTo>
                    <a:pt x="1837" y="3483"/>
                    <a:pt x="1854" y="3464"/>
                    <a:pt x="1868" y="3442"/>
                  </a:cubicBezTo>
                  <a:cubicBezTo>
                    <a:pt x="1876" y="3429"/>
                    <a:pt x="1885" y="3416"/>
                    <a:pt x="1892" y="3403"/>
                  </a:cubicBezTo>
                  <a:cubicBezTo>
                    <a:pt x="1906" y="3382"/>
                    <a:pt x="1913" y="3358"/>
                    <a:pt x="1922" y="3333"/>
                  </a:cubicBezTo>
                  <a:cubicBezTo>
                    <a:pt x="1936" y="3286"/>
                    <a:pt x="1911" y="3234"/>
                    <a:pt x="1865" y="3219"/>
                  </a:cubicBezTo>
                  <a:cubicBezTo>
                    <a:pt x="1855" y="3216"/>
                    <a:pt x="1846" y="3214"/>
                    <a:pt x="1837" y="3214"/>
                  </a:cubicBezTo>
                  <a:cubicBezTo>
                    <a:pt x="1800" y="3214"/>
                    <a:pt x="1765" y="3237"/>
                    <a:pt x="1752" y="3274"/>
                  </a:cubicBezTo>
                  <a:cubicBezTo>
                    <a:pt x="1748" y="3285"/>
                    <a:pt x="1745" y="3296"/>
                    <a:pt x="1741" y="3306"/>
                  </a:cubicBezTo>
                  <a:cubicBezTo>
                    <a:pt x="1741" y="3308"/>
                    <a:pt x="1740" y="3308"/>
                    <a:pt x="1740" y="3310"/>
                  </a:cubicBezTo>
                  <a:lnTo>
                    <a:pt x="1740" y="3310"/>
                  </a:lnTo>
                  <a:cubicBezTo>
                    <a:pt x="1740" y="3310"/>
                    <a:pt x="1740" y="3308"/>
                    <a:pt x="1741" y="3308"/>
                  </a:cubicBezTo>
                  <a:lnTo>
                    <a:pt x="1740" y="3310"/>
                  </a:lnTo>
                  <a:cubicBezTo>
                    <a:pt x="1729" y="3327"/>
                    <a:pt x="1719" y="3342"/>
                    <a:pt x="1708" y="3357"/>
                  </a:cubicBezTo>
                  <a:lnTo>
                    <a:pt x="1708" y="3357"/>
                  </a:lnTo>
                  <a:cubicBezTo>
                    <a:pt x="1709" y="3356"/>
                    <a:pt x="1710" y="3355"/>
                    <a:pt x="1711" y="3355"/>
                  </a:cubicBezTo>
                  <a:lnTo>
                    <a:pt x="1711" y="3355"/>
                  </a:lnTo>
                  <a:cubicBezTo>
                    <a:pt x="1695" y="3374"/>
                    <a:pt x="1680" y="3394"/>
                    <a:pt x="1663" y="3413"/>
                  </a:cubicBezTo>
                  <a:cubicBezTo>
                    <a:pt x="1654" y="3422"/>
                    <a:pt x="1645" y="3429"/>
                    <a:pt x="1634" y="3437"/>
                  </a:cubicBezTo>
                  <a:cubicBezTo>
                    <a:pt x="1620" y="3444"/>
                    <a:pt x="1604" y="3452"/>
                    <a:pt x="1588" y="3459"/>
                  </a:cubicBezTo>
                  <a:lnTo>
                    <a:pt x="1588" y="3459"/>
                  </a:lnTo>
                  <a:cubicBezTo>
                    <a:pt x="1588" y="3459"/>
                    <a:pt x="1588" y="3459"/>
                    <a:pt x="1588" y="3459"/>
                  </a:cubicBezTo>
                  <a:cubicBezTo>
                    <a:pt x="1587" y="3459"/>
                    <a:pt x="1587" y="3459"/>
                    <a:pt x="1586" y="3460"/>
                  </a:cubicBezTo>
                  <a:cubicBezTo>
                    <a:pt x="1577" y="3463"/>
                    <a:pt x="1567" y="3466"/>
                    <a:pt x="1557" y="3469"/>
                  </a:cubicBezTo>
                  <a:cubicBezTo>
                    <a:pt x="1553" y="3471"/>
                    <a:pt x="1550" y="3471"/>
                    <a:pt x="1546" y="3472"/>
                  </a:cubicBezTo>
                  <a:cubicBezTo>
                    <a:pt x="1540" y="3472"/>
                    <a:pt x="1534" y="3474"/>
                    <a:pt x="1527" y="3474"/>
                  </a:cubicBezTo>
                  <a:lnTo>
                    <a:pt x="1520" y="3474"/>
                  </a:lnTo>
                  <a:cubicBezTo>
                    <a:pt x="1515" y="3472"/>
                    <a:pt x="1511" y="3469"/>
                    <a:pt x="1506" y="3468"/>
                  </a:cubicBezTo>
                  <a:cubicBezTo>
                    <a:pt x="1481" y="3456"/>
                    <a:pt x="1455" y="3445"/>
                    <a:pt x="1432" y="3432"/>
                  </a:cubicBezTo>
                  <a:cubicBezTo>
                    <a:pt x="1431" y="3430"/>
                    <a:pt x="1429" y="3429"/>
                    <a:pt x="1428" y="3429"/>
                  </a:cubicBezTo>
                  <a:cubicBezTo>
                    <a:pt x="1426" y="3427"/>
                    <a:pt x="1423" y="3425"/>
                    <a:pt x="1421" y="3423"/>
                  </a:cubicBezTo>
                  <a:cubicBezTo>
                    <a:pt x="1397" y="3398"/>
                    <a:pt x="1375" y="3374"/>
                    <a:pt x="1355" y="3348"/>
                  </a:cubicBezTo>
                  <a:cubicBezTo>
                    <a:pt x="1344" y="3334"/>
                    <a:pt x="1335" y="3320"/>
                    <a:pt x="1327" y="3304"/>
                  </a:cubicBezTo>
                  <a:cubicBezTo>
                    <a:pt x="1323" y="3298"/>
                    <a:pt x="1320" y="3291"/>
                    <a:pt x="1318" y="3285"/>
                  </a:cubicBezTo>
                  <a:cubicBezTo>
                    <a:pt x="1327" y="3272"/>
                    <a:pt x="1333" y="3259"/>
                    <a:pt x="1333" y="3242"/>
                  </a:cubicBezTo>
                  <a:cubicBezTo>
                    <a:pt x="1334" y="3179"/>
                    <a:pt x="1334" y="3118"/>
                    <a:pt x="1342" y="3056"/>
                  </a:cubicBezTo>
                  <a:cubicBezTo>
                    <a:pt x="1350" y="2978"/>
                    <a:pt x="1355" y="2901"/>
                    <a:pt x="1364" y="2823"/>
                  </a:cubicBezTo>
                  <a:lnTo>
                    <a:pt x="1364" y="2823"/>
                  </a:lnTo>
                  <a:cubicBezTo>
                    <a:pt x="1363" y="2827"/>
                    <a:pt x="1363" y="2831"/>
                    <a:pt x="1361" y="2835"/>
                  </a:cubicBezTo>
                  <a:cubicBezTo>
                    <a:pt x="1368" y="2785"/>
                    <a:pt x="1375" y="2736"/>
                    <a:pt x="1382" y="2685"/>
                  </a:cubicBezTo>
                  <a:cubicBezTo>
                    <a:pt x="1389" y="2635"/>
                    <a:pt x="1394" y="2586"/>
                    <a:pt x="1398" y="2536"/>
                  </a:cubicBezTo>
                  <a:cubicBezTo>
                    <a:pt x="1408" y="2464"/>
                    <a:pt x="1421" y="2393"/>
                    <a:pt x="1436" y="2323"/>
                  </a:cubicBezTo>
                  <a:cubicBezTo>
                    <a:pt x="1453" y="2252"/>
                    <a:pt x="1471" y="2182"/>
                    <a:pt x="1487" y="2111"/>
                  </a:cubicBezTo>
                  <a:cubicBezTo>
                    <a:pt x="1500" y="2042"/>
                    <a:pt x="1513" y="1973"/>
                    <a:pt x="1528" y="1905"/>
                  </a:cubicBezTo>
                  <a:cubicBezTo>
                    <a:pt x="1542" y="1836"/>
                    <a:pt x="1560" y="1768"/>
                    <a:pt x="1573" y="1699"/>
                  </a:cubicBezTo>
                  <a:cubicBezTo>
                    <a:pt x="1587" y="1626"/>
                    <a:pt x="1597" y="1554"/>
                    <a:pt x="1612" y="1482"/>
                  </a:cubicBezTo>
                  <a:cubicBezTo>
                    <a:pt x="1626" y="1404"/>
                    <a:pt x="1643" y="1327"/>
                    <a:pt x="1657" y="1250"/>
                  </a:cubicBezTo>
                  <a:cubicBezTo>
                    <a:pt x="1680" y="1127"/>
                    <a:pt x="1691" y="1003"/>
                    <a:pt x="1711" y="880"/>
                  </a:cubicBezTo>
                  <a:cubicBezTo>
                    <a:pt x="1752" y="859"/>
                    <a:pt x="1768" y="806"/>
                    <a:pt x="1746" y="765"/>
                  </a:cubicBezTo>
                  <a:cubicBezTo>
                    <a:pt x="1743" y="760"/>
                    <a:pt x="1741" y="755"/>
                    <a:pt x="1738" y="750"/>
                  </a:cubicBezTo>
                  <a:cubicBezTo>
                    <a:pt x="1750" y="713"/>
                    <a:pt x="1732" y="674"/>
                    <a:pt x="1701" y="651"/>
                  </a:cubicBezTo>
                  <a:cubicBezTo>
                    <a:pt x="1699" y="651"/>
                    <a:pt x="1698" y="649"/>
                    <a:pt x="1698" y="649"/>
                  </a:cubicBezTo>
                  <a:cubicBezTo>
                    <a:pt x="1664" y="623"/>
                    <a:pt x="1632" y="596"/>
                    <a:pt x="1600" y="570"/>
                  </a:cubicBezTo>
                  <a:cubicBezTo>
                    <a:pt x="1550" y="528"/>
                    <a:pt x="1499" y="489"/>
                    <a:pt x="1452" y="446"/>
                  </a:cubicBezTo>
                  <a:lnTo>
                    <a:pt x="1452" y="446"/>
                  </a:lnTo>
                  <a:lnTo>
                    <a:pt x="1454" y="448"/>
                  </a:lnTo>
                  <a:cubicBezTo>
                    <a:pt x="1437" y="434"/>
                    <a:pt x="1417" y="425"/>
                    <a:pt x="1397" y="425"/>
                  </a:cubicBezTo>
                  <a:cubicBezTo>
                    <a:pt x="1386" y="415"/>
                    <a:pt x="1375" y="405"/>
                    <a:pt x="1364" y="395"/>
                  </a:cubicBezTo>
                  <a:cubicBezTo>
                    <a:pt x="1333" y="364"/>
                    <a:pt x="1302" y="331"/>
                    <a:pt x="1272" y="298"/>
                  </a:cubicBezTo>
                  <a:cubicBezTo>
                    <a:pt x="1260" y="274"/>
                    <a:pt x="1244" y="252"/>
                    <a:pt x="1229" y="230"/>
                  </a:cubicBezTo>
                  <a:cubicBezTo>
                    <a:pt x="1214" y="208"/>
                    <a:pt x="1199" y="187"/>
                    <a:pt x="1185" y="164"/>
                  </a:cubicBezTo>
                  <a:cubicBezTo>
                    <a:pt x="1170" y="143"/>
                    <a:pt x="1157" y="125"/>
                    <a:pt x="1143" y="104"/>
                  </a:cubicBezTo>
                  <a:cubicBezTo>
                    <a:pt x="1137" y="92"/>
                    <a:pt x="1129" y="80"/>
                    <a:pt x="1122" y="69"/>
                  </a:cubicBezTo>
                  <a:cubicBezTo>
                    <a:pt x="1105" y="47"/>
                    <a:pt x="1080" y="37"/>
                    <a:pt x="1053" y="35"/>
                  </a:cubicBezTo>
                  <a:cubicBezTo>
                    <a:pt x="1036" y="13"/>
                    <a:pt x="1008" y="0"/>
                    <a:pt x="980" y="0"/>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1822850" y="3925775"/>
              <a:ext cx="21600" cy="33075"/>
            </a:xfrm>
            <a:custGeom>
              <a:avLst/>
              <a:gdLst/>
              <a:ahLst/>
              <a:cxnLst/>
              <a:rect l="l" t="t" r="r" b="b"/>
              <a:pathLst>
                <a:path w="864" h="1323" extrusionOk="0">
                  <a:moveTo>
                    <a:pt x="754" y="39"/>
                  </a:moveTo>
                  <a:cubicBezTo>
                    <a:pt x="754" y="39"/>
                    <a:pt x="754" y="39"/>
                    <a:pt x="755" y="39"/>
                  </a:cubicBezTo>
                  <a:lnTo>
                    <a:pt x="755" y="39"/>
                  </a:lnTo>
                  <a:cubicBezTo>
                    <a:pt x="754" y="39"/>
                    <a:pt x="754" y="39"/>
                    <a:pt x="754" y="39"/>
                  </a:cubicBezTo>
                  <a:close/>
                  <a:moveTo>
                    <a:pt x="638" y="0"/>
                  </a:moveTo>
                  <a:cubicBezTo>
                    <a:pt x="624" y="0"/>
                    <a:pt x="610" y="2"/>
                    <a:pt x="596" y="6"/>
                  </a:cubicBezTo>
                  <a:cubicBezTo>
                    <a:pt x="569" y="8"/>
                    <a:pt x="545" y="13"/>
                    <a:pt x="519" y="24"/>
                  </a:cubicBezTo>
                  <a:cubicBezTo>
                    <a:pt x="490" y="38"/>
                    <a:pt x="464" y="57"/>
                    <a:pt x="439" y="79"/>
                  </a:cubicBezTo>
                  <a:cubicBezTo>
                    <a:pt x="426" y="85"/>
                    <a:pt x="415" y="94"/>
                    <a:pt x="403" y="104"/>
                  </a:cubicBezTo>
                  <a:cubicBezTo>
                    <a:pt x="384" y="115"/>
                    <a:pt x="367" y="129"/>
                    <a:pt x="352" y="146"/>
                  </a:cubicBezTo>
                  <a:cubicBezTo>
                    <a:pt x="332" y="167"/>
                    <a:pt x="315" y="189"/>
                    <a:pt x="297" y="214"/>
                  </a:cubicBezTo>
                  <a:cubicBezTo>
                    <a:pt x="285" y="234"/>
                    <a:pt x="270" y="254"/>
                    <a:pt x="265" y="277"/>
                  </a:cubicBezTo>
                  <a:cubicBezTo>
                    <a:pt x="259" y="310"/>
                    <a:pt x="270" y="344"/>
                    <a:pt x="296" y="365"/>
                  </a:cubicBezTo>
                  <a:cubicBezTo>
                    <a:pt x="304" y="372"/>
                    <a:pt x="311" y="377"/>
                    <a:pt x="321" y="380"/>
                  </a:cubicBezTo>
                  <a:cubicBezTo>
                    <a:pt x="322" y="382"/>
                    <a:pt x="323" y="383"/>
                    <a:pt x="325" y="383"/>
                  </a:cubicBezTo>
                  <a:cubicBezTo>
                    <a:pt x="341" y="399"/>
                    <a:pt x="362" y="404"/>
                    <a:pt x="384" y="406"/>
                  </a:cubicBezTo>
                  <a:cubicBezTo>
                    <a:pt x="387" y="452"/>
                    <a:pt x="393" y="499"/>
                    <a:pt x="397" y="545"/>
                  </a:cubicBezTo>
                  <a:cubicBezTo>
                    <a:pt x="399" y="583"/>
                    <a:pt x="400" y="621"/>
                    <a:pt x="400" y="658"/>
                  </a:cubicBezTo>
                  <a:lnTo>
                    <a:pt x="400" y="681"/>
                  </a:lnTo>
                  <a:cubicBezTo>
                    <a:pt x="384" y="736"/>
                    <a:pt x="368" y="792"/>
                    <a:pt x="361" y="850"/>
                  </a:cubicBezTo>
                  <a:cubicBezTo>
                    <a:pt x="354" y="849"/>
                    <a:pt x="347" y="849"/>
                    <a:pt x="341" y="849"/>
                  </a:cubicBezTo>
                  <a:cubicBezTo>
                    <a:pt x="314" y="849"/>
                    <a:pt x="286" y="853"/>
                    <a:pt x="263" y="859"/>
                  </a:cubicBezTo>
                  <a:cubicBezTo>
                    <a:pt x="234" y="865"/>
                    <a:pt x="207" y="874"/>
                    <a:pt x="181" y="888"/>
                  </a:cubicBezTo>
                  <a:cubicBezTo>
                    <a:pt x="158" y="899"/>
                    <a:pt x="135" y="912"/>
                    <a:pt x="113" y="926"/>
                  </a:cubicBezTo>
                  <a:cubicBezTo>
                    <a:pt x="84" y="945"/>
                    <a:pt x="65" y="968"/>
                    <a:pt x="53" y="997"/>
                  </a:cubicBezTo>
                  <a:cubicBezTo>
                    <a:pt x="43" y="1009"/>
                    <a:pt x="34" y="1023"/>
                    <a:pt x="28" y="1035"/>
                  </a:cubicBezTo>
                  <a:cubicBezTo>
                    <a:pt x="15" y="1065"/>
                    <a:pt x="1" y="1094"/>
                    <a:pt x="7" y="1126"/>
                  </a:cubicBezTo>
                  <a:cubicBezTo>
                    <a:pt x="12" y="1154"/>
                    <a:pt x="21" y="1182"/>
                    <a:pt x="41" y="1203"/>
                  </a:cubicBezTo>
                  <a:cubicBezTo>
                    <a:pt x="52" y="1215"/>
                    <a:pt x="64" y="1226"/>
                    <a:pt x="77" y="1237"/>
                  </a:cubicBezTo>
                  <a:cubicBezTo>
                    <a:pt x="87" y="1254"/>
                    <a:pt x="100" y="1267"/>
                    <a:pt x="116" y="1278"/>
                  </a:cubicBezTo>
                  <a:cubicBezTo>
                    <a:pt x="142" y="1296"/>
                    <a:pt x="173" y="1308"/>
                    <a:pt x="204" y="1311"/>
                  </a:cubicBezTo>
                  <a:cubicBezTo>
                    <a:pt x="207" y="1311"/>
                    <a:pt x="210" y="1311"/>
                    <a:pt x="212" y="1311"/>
                  </a:cubicBezTo>
                  <a:cubicBezTo>
                    <a:pt x="220" y="1311"/>
                    <a:pt x="227" y="1310"/>
                    <a:pt x="235" y="1309"/>
                  </a:cubicBezTo>
                  <a:cubicBezTo>
                    <a:pt x="242" y="1311"/>
                    <a:pt x="248" y="1313"/>
                    <a:pt x="255" y="1313"/>
                  </a:cubicBezTo>
                  <a:cubicBezTo>
                    <a:pt x="258" y="1314"/>
                    <a:pt x="261" y="1316"/>
                    <a:pt x="264" y="1317"/>
                  </a:cubicBezTo>
                  <a:cubicBezTo>
                    <a:pt x="274" y="1319"/>
                    <a:pt x="285" y="1321"/>
                    <a:pt x="295" y="1322"/>
                  </a:cubicBezTo>
                  <a:cubicBezTo>
                    <a:pt x="297" y="1322"/>
                    <a:pt x="299" y="1322"/>
                    <a:pt x="302" y="1322"/>
                  </a:cubicBezTo>
                  <a:cubicBezTo>
                    <a:pt x="326" y="1322"/>
                    <a:pt x="351" y="1317"/>
                    <a:pt x="374" y="1308"/>
                  </a:cubicBezTo>
                  <a:cubicBezTo>
                    <a:pt x="393" y="1302"/>
                    <a:pt x="409" y="1296"/>
                    <a:pt x="425" y="1283"/>
                  </a:cubicBezTo>
                  <a:cubicBezTo>
                    <a:pt x="455" y="1261"/>
                    <a:pt x="482" y="1236"/>
                    <a:pt x="509" y="1209"/>
                  </a:cubicBezTo>
                  <a:cubicBezTo>
                    <a:pt x="536" y="1181"/>
                    <a:pt x="557" y="1150"/>
                    <a:pt x="579" y="1119"/>
                  </a:cubicBezTo>
                  <a:lnTo>
                    <a:pt x="579" y="1119"/>
                  </a:lnTo>
                  <a:cubicBezTo>
                    <a:pt x="579" y="1119"/>
                    <a:pt x="579" y="1120"/>
                    <a:pt x="579" y="1120"/>
                  </a:cubicBezTo>
                  <a:cubicBezTo>
                    <a:pt x="594" y="1100"/>
                    <a:pt x="612" y="1082"/>
                    <a:pt x="629" y="1061"/>
                  </a:cubicBezTo>
                  <a:cubicBezTo>
                    <a:pt x="643" y="1043"/>
                    <a:pt x="655" y="1022"/>
                    <a:pt x="666" y="1001"/>
                  </a:cubicBezTo>
                  <a:lnTo>
                    <a:pt x="666" y="1001"/>
                  </a:lnTo>
                  <a:cubicBezTo>
                    <a:pt x="665" y="1002"/>
                    <a:pt x="665" y="1003"/>
                    <a:pt x="663" y="1005"/>
                  </a:cubicBezTo>
                  <a:cubicBezTo>
                    <a:pt x="665" y="1002"/>
                    <a:pt x="667" y="999"/>
                    <a:pt x="668" y="997"/>
                  </a:cubicBezTo>
                  <a:cubicBezTo>
                    <a:pt x="668" y="995"/>
                    <a:pt x="671" y="995"/>
                    <a:pt x="671" y="994"/>
                  </a:cubicBezTo>
                  <a:lnTo>
                    <a:pt x="671" y="995"/>
                  </a:lnTo>
                  <a:cubicBezTo>
                    <a:pt x="689" y="964"/>
                    <a:pt x="709" y="933"/>
                    <a:pt x="723" y="901"/>
                  </a:cubicBezTo>
                  <a:cubicBezTo>
                    <a:pt x="744" y="854"/>
                    <a:pt x="763" y="804"/>
                    <a:pt x="780" y="755"/>
                  </a:cubicBezTo>
                  <a:cubicBezTo>
                    <a:pt x="805" y="683"/>
                    <a:pt x="821" y="609"/>
                    <a:pt x="833" y="533"/>
                  </a:cubicBezTo>
                  <a:cubicBezTo>
                    <a:pt x="839" y="493"/>
                    <a:pt x="844" y="451"/>
                    <a:pt x="847" y="410"/>
                  </a:cubicBezTo>
                  <a:cubicBezTo>
                    <a:pt x="849" y="394"/>
                    <a:pt x="852" y="376"/>
                    <a:pt x="853" y="360"/>
                  </a:cubicBezTo>
                  <a:cubicBezTo>
                    <a:pt x="861" y="316"/>
                    <a:pt x="864" y="275"/>
                    <a:pt x="857" y="234"/>
                  </a:cubicBezTo>
                  <a:cubicBezTo>
                    <a:pt x="850" y="193"/>
                    <a:pt x="838" y="153"/>
                    <a:pt x="818" y="119"/>
                  </a:cubicBezTo>
                  <a:cubicBezTo>
                    <a:pt x="810" y="102"/>
                    <a:pt x="801" y="84"/>
                    <a:pt x="787" y="70"/>
                  </a:cubicBezTo>
                  <a:cubicBezTo>
                    <a:pt x="780" y="59"/>
                    <a:pt x="767" y="50"/>
                    <a:pt x="757" y="41"/>
                  </a:cubicBezTo>
                  <a:lnTo>
                    <a:pt x="757" y="41"/>
                  </a:lnTo>
                  <a:cubicBezTo>
                    <a:pt x="758" y="41"/>
                    <a:pt x="758" y="42"/>
                    <a:pt x="759" y="43"/>
                  </a:cubicBezTo>
                  <a:cubicBezTo>
                    <a:pt x="758" y="42"/>
                    <a:pt x="756" y="40"/>
                    <a:pt x="755" y="39"/>
                  </a:cubicBezTo>
                  <a:lnTo>
                    <a:pt x="755" y="39"/>
                  </a:lnTo>
                  <a:cubicBezTo>
                    <a:pt x="755" y="40"/>
                    <a:pt x="756" y="40"/>
                    <a:pt x="757" y="41"/>
                  </a:cubicBezTo>
                  <a:lnTo>
                    <a:pt x="757" y="41"/>
                  </a:lnTo>
                  <a:cubicBezTo>
                    <a:pt x="749" y="35"/>
                    <a:pt x="743" y="28"/>
                    <a:pt x="735" y="22"/>
                  </a:cubicBezTo>
                  <a:cubicBezTo>
                    <a:pt x="716" y="11"/>
                    <a:pt x="695" y="6"/>
                    <a:pt x="676" y="2"/>
                  </a:cubicBezTo>
                  <a:cubicBezTo>
                    <a:pt x="664" y="1"/>
                    <a:pt x="651" y="0"/>
                    <a:pt x="638" y="0"/>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1714875" y="3869225"/>
              <a:ext cx="23425" cy="6400"/>
            </a:xfrm>
            <a:custGeom>
              <a:avLst/>
              <a:gdLst/>
              <a:ahLst/>
              <a:cxnLst/>
              <a:rect l="l" t="t" r="r" b="b"/>
              <a:pathLst>
                <a:path w="937" h="256" extrusionOk="0">
                  <a:moveTo>
                    <a:pt x="205" y="1"/>
                  </a:moveTo>
                  <a:cubicBezTo>
                    <a:pt x="175" y="1"/>
                    <a:pt x="144" y="14"/>
                    <a:pt x="115" y="25"/>
                  </a:cubicBezTo>
                  <a:cubicBezTo>
                    <a:pt x="90" y="34"/>
                    <a:pt x="62" y="47"/>
                    <a:pt x="39" y="65"/>
                  </a:cubicBezTo>
                  <a:cubicBezTo>
                    <a:pt x="24" y="71"/>
                    <a:pt x="11" y="81"/>
                    <a:pt x="1" y="93"/>
                  </a:cubicBezTo>
                  <a:cubicBezTo>
                    <a:pt x="2" y="97"/>
                    <a:pt x="5" y="101"/>
                    <a:pt x="6" y="107"/>
                  </a:cubicBezTo>
                  <a:cubicBezTo>
                    <a:pt x="7" y="108"/>
                    <a:pt x="7" y="108"/>
                    <a:pt x="7" y="108"/>
                  </a:cubicBezTo>
                  <a:cubicBezTo>
                    <a:pt x="7" y="108"/>
                    <a:pt x="7" y="108"/>
                    <a:pt x="7" y="108"/>
                  </a:cubicBezTo>
                  <a:cubicBezTo>
                    <a:pt x="8" y="109"/>
                    <a:pt x="8" y="111"/>
                    <a:pt x="9" y="113"/>
                  </a:cubicBezTo>
                  <a:lnTo>
                    <a:pt x="9" y="113"/>
                  </a:lnTo>
                  <a:cubicBezTo>
                    <a:pt x="8" y="112"/>
                    <a:pt x="8" y="112"/>
                    <a:pt x="8" y="112"/>
                  </a:cubicBezTo>
                  <a:lnTo>
                    <a:pt x="8" y="112"/>
                  </a:lnTo>
                  <a:cubicBezTo>
                    <a:pt x="8" y="112"/>
                    <a:pt x="8" y="112"/>
                    <a:pt x="9" y="113"/>
                  </a:cubicBezTo>
                  <a:lnTo>
                    <a:pt x="9" y="113"/>
                  </a:lnTo>
                  <a:cubicBezTo>
                    <a:pt x="9" y="114"/>
                    <a:pt x="9" y="115"/>
                    <a:pt x="10" y="116"/>
                  </a:cubicBezTo>
                  <a:lnTo>
                    <a:pt x="10" y="116"/>
                  </a:lnTo>
                  <a:cubicBezTo>
                    <a:pt x="10" y="116"/>
                    <a:pt x="10" y="116"/>
                    <a:pt x="10" y="117"/>
                  </a:cubicBezTo>
                  <a:cubicBezTo>
                    <a:pt x="11" y="118"/>
                    <a:pt x="10" y="118"/>
                    <a:pt x="11" y="119"/>
                  </a:cubicBezTo>
                  <a:cubicBezTo>
                    <a:pt x="11" y="121"/>
                    <a:pt x="12" y="122"/>
                    <a:pt x="13" y="123"/>
                  </a:cubicBezTo>
                  <a:cubicBezTo>
                    <a:pt x="16" y="126"/>
                    <a:pt x="17" y="127"/>
                    <a:pt x="17" y="129"/>
                  </a:cubicBezTo>
                  <a:cubicBezTo>
                    <a:pt x="24" y="133"/>
                    <a:pt x="29" y="139"/>
                    <a:pt x="34" y="143"/>
                  </a:cubicBezTo>
                  <a:cubicBezTo>
                    <a:pt x="44" y="152"/>
                    <a:pt x="57" y="158"/>
                    <a:pt x="67" y="165"/>
                  </a:cubicBezTo>
                  <a:cubicBezTo>
                    <a:pt x="86" y="178"/>
                    <a:pt x="105" y="188"/>
                    <a:pt x="126" y="196"/>
                  </a:cubicBezTo>
                  <a:cubicBezTo>
                    <a:pt x="141" y="204"/>
                    <a:pt x="158" y="211"/>
                    <a:pt x="173" y="219"/>
                  </a:cubicBezTo>
                  <a:lnTo>
                    <a:pt x="197" y="226"/>
                  </a:lnTo>
                  <a:lnTo>
                    <a:pt x="196" y="226"/>
                  </a:lnTo>
                  <a:cubicBezTo>
                    <a:pt x="198" y="227"/>
                    <a:pt x="201" y="227"/>
                    <a:pt x="203" y="227"/>
                  </a:cubicBezTo>
                  <a:cubicBezTo>
                    <a:pt x="204" y="229"/>
                    <a:pt x="206" y="229"/>
                    <a:pt x="207" y="229"/>
                  </a:cubicBezTo>
                  <a:lnTo>
                    <a:pt x="206" y="229"/>
                  </a:lnTo>
                  <a:cubicBezTo>
                    <a:pt x="224" y="235"/>
                    <a:pt x="241" y="238"/>
                    <a:pt x="260" y="242"/>
                  </a:cubicBezTo>
                  <a:cubicBezTo>
                    <a:pt x="265" y="242"/>
                    <a:pt x="270" y="242"/>
                    <a:pt x="275" y="243"/>
                  </a:cubicBezTo>
                  <a:cubicBezTo>
                    <a:pt x="302" y="246"/>
                    <a:pt x="331" y="251"/>
                    <a:pt x="359" y="253"/>
                  </a:cubicBezTo>
                  <a:cubicBezTo>
                    <a:pt x="362" y="253"/>
                    <a:pt x="366" y="253"/>
                    <a:pt x="368" y="255"/>
                  </a:cubicBezTo>
                  <a:cubicBezTo>
                    <a:pt x="367" y="254"/>
                    <a:pt x="366" y="254"/>
                    <a:pt x="365" y="253"/>
                  </a:cubicBezTo>
                  <a:lnTo>
                    <a:pt x="365" y="253"/>
                  </a:lnTo>
                  <a:cubicBezTo>
                    <a:pt x="380" y="255"/>
                    <a:pt x="395" y="255"/>
                    <a:pt x="410" y="255"/>
                  </a:cubicBezTo>
                  <a:lnTo>
                    <a:pt x="418" y="255"/>
                  </a:lnTo>
                  <a:cubicBezTo>
                    <a:pt x="462" y="253"/>
                    <a:pt x="507" y="250"/>
                    <a:pt x="552" y="246"/>
                  </a:cubicBezTo>
                  <a:cubicBezTo>
                    <a:pt x="571" y="243"/>
                    <a:pt x="590" y="240"/>
                    <a:pt x="609" y="236"/>
                  </a:cubicBezTo>
                  <a:cubicBezTo>
                    <a:pt x="629" y="231"/>
                    <a:pt x="650" y="229"/>
                    <a:pt x="671" y="225"/>
                  </a:cubicBezTo>
                  <a:lnTo>
                    <a:pt x="669" y="225"/>
                  </a:lnTo>
                  <a:cubicBezTo>
                    <a:pt x="689" y="221"/>
                    <a:pt x="709" y="215"/>
                    <a:pt x="729" y="210"/>
                  </a:cubicBezTo>
                  <a:cubicBezTo>
                    <a:pt x="753" y="204"/>
                    <a:pt x="776" y="196"/>
                    <a:pt x="798" y="186"/>
                  </a:cubicBezTo>
                  <a:lnTo>
                    <a:pt x="798" y="186"/>
                  </a:lnTo>
                  <a:cubicBezTo>
                    <a:pt x="794" y="188"/>
                    <a:pt x="791" y="189"/>
                    <a:pt x="787" y="191"/>
                  </a:cubicBezTo>
                  <a:lnTo>
                    <a:pt x="815" y="180"/>
                  </a:lnTo>
                  <a:lnTo>
                    <a:pt x="813" y="180"/>
                  </a:lnTo>
                  <a:cubicBezTo>
                    <a:pt x="842" y="168"/>
                    <a:pt x="869" y="155"/>
                    <a:pt x="898" y="142"/>
                  </a:cubicBezTo>
                  <a:cubicBezTo>
                    <a:pt x="910" y="134"/>
                    <a:pt x="923" y="131"/>
                    <a:pt x="937" y="129"/>
                  </a:cubicBezTo>
                  <a:cubicBezTo>
                    <a:pt x="927" y="114"/>
                    <a:pt x="913" y="103"/>
                    <a:pt x="895" y="96"/>
                  </a:cubicBezTo>
                  <a:cubicBezTo>
                    <a:pt x="879" y="90"/>
                    <a:pt x="864" y="90"/>
                    <a:pt x="847" y="88"/>
                  </a:cubicBezTo>
                  <a:cubicBezTo>
                    <a:pt x="782" y="83"/>
                    <a:pt x="717" y="75"/>
                    <a:pt x="652" y="69"/>
                  </a:cubicBezTo>
                  <a:cubicBezTo>
                    <a:pt x="611" y="66"/>
                    <a:pt x="571" y="64"/>
                    <a:pt x="531" y="60"/>
                  </a:cubicBezTo>
                  <a:cubicBezTo>
                    <a:pt x="507" y="58"/>
                    <a:pt x="483" y="57"/>
                    <a:pt x="459" y="57"/>
                  </a:cubicBezTo>
                  <a:cubicBezTo>
                    <a:pt x="435" y="57"/>
                    <a:pt x="412" y="58"/>
                    <a:pt x="388" y="59"/>
                  </a:cubicBezTo>
                  <a:cubicBezTo>
                    <a:pt x="354" y="59"/>
                    <a:pt x="321" y="59"/>
                    <a:pt x="287" y="60"/>
                  </a:cubicBezTo>
                  <a:cubicBezTo>
                    <a:pt x="280" y="39"/>
                    <a:pt x="266" y="21"/>
                    <a:pt x="245" y="11"/>
                  </a:cubicBezTo>
                  <a:cubicBezTo>
                    <a:pt x="232" y="3"/>
                    <a:pt x="219" y="1"/>
                    <a:pt x="205" y="1"/>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1716350" y="3873275"/>
              <a:ext cx="300" cy="150"/>
            </a:xfrm>
            <a:custGeom>
              <a:avLst/>
              <a:gdLst/>
              <a:ahLst/>
              <a:cxnLst/>
              <a:rect l="l" t="t" r="r" b="b"/>
              <a:pathLst>
                <a:path w="12" h="6" extrusionOk="0">
                  <a:moveTo>
                    <a:pt x="1" y="0"/>
                  </a:moveTo>
                  <a:lnTo>
                    <a:pt x="5" y="2"/>
                  </a:lnTo>
                  <a:lnTo>
                    <a:pt x="5" y="2"/>
                  </a:lnTo>
                  <a:cubicBezTo>
                    <a:pt x="4" y="1"/>
                    <a:pt x="2" y="1"/>
                    <a:pt x="1" y="0"/>
                  </a:cubicBezTo>
                  <a:close/>
                  <a:moveTo>
                    <a:pt x="5" y="2"/>
                  </a:moveTo>
                  <a:lnTo>
                    <a:pt x="5" y="2"/>
                  </a:lnTo>
                  <a:cubicBezTo>
                    <a:pt x="7" y="3"/>
                    <a:pt x="9" y="4"/>
                    <a:pt x="10" y="5"/>
                  </a:cubicBezTo>
                  <a:lnTo>
                    <a:pt x="10" y="5"/>
                  </a:lnTo>
                  <a:cubicBezTo>
                    <a:pt x="10" y="4"/>
                    <a:pt x="10" y="3"/>
                    <a:pt x="9" y="3"/>
                  </a:cubicBezTo>
                  <a:lnTo>
                    <a:pt x="5" y="2"/>
                  </a:lnTo>
                  <a:close/>
                  <a:moveTo>
                    <a:pt x="10" y="5"/>
                  </a:moveTo>
                  <a:cubicBezTo>
                    <a:pt x="10" y="5"/>
                    <a:pt x="11" y="5"/>
                    <a:pt x="11" y="5"/>
                  </a:cubicBezTo>
                  <a:cubicBezTo>
                    <a:pt x="11" y="5"/>
                    <a:pt x="11" y="5"/>
                    <a:pt x="10" y="5"/>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1733050" y="3874500"/>
              <a:ext cx="200" cy="75"/>
            </a:xfrm>
            <a:custGeom>
              <a:avLst/>
              <a:gdLst/>
              <a:ahLst/>
              <a:cxnLst/>
              <a:rect l="l" t="t" r="r" b="b"/>
              <a:pathLst>
                <a:path w="8" h="3" extrusionOk="0">
                  <a:moveTo>
                    <a:pt x="6" y="1"/>
                  </a:moveTo>
                  <a:cubicBezTo>
                    <a:pt x="4" y="1"/>
                    <a:pt x="1" y="3"/>
                    <a:pt x="0" y="3"/>
                  </a:cubicBezTo>
                  <a:cubicBezTo>
                    <a:pt x="2" y="3"/>
                    <a:pt x="6" y="3"/>
                    <a:pt x="8" y="1"/>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1777100" y="3887250"/>
              <a:ext cx="275" cy="100"/>
            </a:xfrm>
            <a:custGeom>
              <a:avLst/>
              <a:gdLst/>
              <a:ahLst/>
              <a:cxnLst/>
              <a:rect l="l" t="t" r="r" b="b"/>
              <a:pathLst>
                <a:path w="11" h="4" extrusionOk="0">
                  <a:moveTo>
                    <a:pt x="0" y="1"/>
                  </a:moveTo>
                  <a:cubicBezTo>
                    <a:pt x="1" y="2"/>
                    <a:pt x="3" y="2"/>
                    <a:pt x="4" y="2"/>
                  </a:cubicBezTo>
                  <a:cubicBezTo>
                    <a:pt x="5" y="2"/>
                    <a:pt x="8" y="4"/>
                    <a:pt x="10" y="4"/>
                  </a:cubicBezTo>
                  <a:cubicBezTo>
                    <a:pt x="8" y="2"/>
                    <a:pt x="4" y="1"/>
                    <a:pt x="0" y="1"/>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4"/>
            <p:cNvSpPr/>
            <p:nvPr/>
          </p:nvSpPr>
          <p:spPr>
            <a:xfrm>
              <a:off x="1766725" y="3883600"/>
              <a:ext cx="175" cy="100"/>
            </a:xfrm>
            <a:custGeom>
              <a:avLst/>
              <a:gdLst/>
              <a:ahLst/>
              <a:cxnLst/>
              <a:rect l="l" t="t" r="r" b="b"/>
              <a:pathLst>
                <a:path w="7" h="4" extrusionOk="0">
                  <a:moveTo>
                    <a:pt x="6" y="3"/>
                  </a:moveTo>
                  <a:cubicBezTo>
                    <a:pt x="3" y="2"/>
                    <a:pt x="2" y="1"/>
                    <a:pt x="0" y="0"/>
                  </a:cubicBezTo>
                  <a:lnTo>
                    <a:pt x="0" y="0"/>
                  </a:lnTo>
                  <a:cubicBezTo>
                    <a:pt x="2" y="1"/>
                    <a:pt x="3" y="2"/>
                    <a:pt x="6" y="3"/>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1788300" y="3888225"/>
              <a:ext cx="125" cy="50"/>
            </a:xfrm>
            <a:custGeom>
              <a:avLst/>
              <a:gdLst/>
              <a:ahLst/>
              <a:cxnLst/>
              <a:rect l="l" t="t" r="r" b="b"/>
              <a:pathLst>
                <a:path w="5" h="2" extrusionOk="0">
                  <a:moveTo>
                    <a:pt x="1" y="1"/>
                  </a:moveTo>
                  <a:cubicBezTo>
                    <a:pt x="1" y="1"/>
                    <a:pt x="1" y="1"/>
                    <a:pt x="2" y="1"/>
                  </a:cubicBezTo>
                  <a:cubicBezTo>
                    <a:pt x="3" y="1"/>
                    <a:pt x="4" y="1"/>
                    <a:pt x="4" y="1"/>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1765475" y="3882675"/>
              <a:ext cx="100" cy="75"/>
            </a:xfrm>
            <a:custGeom>
              <a:avLst/>
              <a:gdLst/>
              <a:ahLst/>
              <a:cxnLst/>
              <a:rect l="l" t="t" r="r" b="b"/>
              <a:pathLst>
                <a:path w="4" h="3" extrusionOk="0">
                  <a:moveTo>
                    <a:pt x="1" y="1"/>
                  </a:moveTo>
                  <a:lnTo>
                    <a:pt x="1" y="1"/>
                  </a:lnTo>
                  <a:lnTo>
                    <a:pt x="1" y="1"/>
                  </a:lnTo>
                  <a:cubicBezTo>
                    <a:pt x="1" y="1"/>
                    <a:pt x="1" y="1"/>
                    <a:pt x="1" y="1"/>
                  </a:cubicBezTo>
                  <a:close/>
                  <a:moveTo>
                    <a:pt x="1" y="1"/>
                  </a:moveTo>
                  <a:cubicBezTo>
                    <a:pt x="1" y="2"/>
                    <a:pt x="1" y="2"/>
                    <a:pt x="2" y="2"/>
                  </a:cubicBezTo>
                  <a:lnTo>
                    <a:pt x="4" y="3"/>
                  </a:lnTo>
                  <a:lnTo>
                    <a:pt x="1" y="1"/>
                  </a:ln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4"/>
            <p:cNvSpPr/>
            <p:nvPr/>
          </p:nvSpPr>
          <p:spPr>
            <a:xfrm>
              <a:off x="1788400" y="3888225"/>
              <a:ext cx="175" cy="25"/>
            </a:xfrm>
            <a:custGeom>
              <a:avLst/>
              <a:gdLst/>
              <a:ahLst/>
              <a:cxnLst/>
              <a:rect l="l" t="t" r="r" b="b"/>
              <a:pathLst>
                <a:path w="7" h="1" extrusionOk="0">
                  <a:moveTo>
                    <a:pt x="6" y="1"/>
                  </a:moveTo>
                  <a:lnTo>
                    <a:pt x="6" y="1"/>
                  </a:lnTo>
                  <a:lnTo>
                    <a:pt x="0" y="1"/>
                  </a:ln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4"/>
            <p:cNvSpPr/>
            <p:nvPr/>
          </p:nvSpPr>
          <p:spPr>
            <a:xfrm>
              <a:off x="1765225" y="3882575"/>
              <a:ext cx="225" cy="650"/>
            </a:xfrm>
            <a:custGeom>
              <a:avLst/>
              <a:gdLst/>
              <a:ahLst/>
              <a:cxnLst/>
              <a:rect l="l" t="t" r="r" b="b"/>
              <a:pathLst>
                <a:path w="9" h="26" extrusionOk="0">
                  <a:moveTo>
                    <a:pt x="0" y="1"/>
                  </a:moveTo>
                  <a:cubicBezTo>
                    <a:pt x="0" y="2"/>
                    <a:pt x="1" y="3"/>
                    <a:pt x="1" y="5"/>
                  </a:cubicBezTo>
                  <a:lnTo>
                    <a:pt x="1" y="3"/>
                  </a:lnTo>
                  <a:cubicBezTo>
                    <a:pt x="3" y="8"/>
                    <a:pt x="4" y="11"/>
                    <a:pt x="5" y="15"/>
                  </a:cubicBezTo>
                  <a:cubicBezTo>
                    <a:pt x="5" y="17"/>
                    <a:pt x="7" y="21"/>
                    <a:pt x="9" y="26"/>
                  </a:cubicBezTo>
                  <a:cubicBezTo>
                    <a:pt x="7" y="16"/>
                    <a:pt x="4" y="8"/>
                    <a:pt x="0" y="1"/>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1680175" y="3895275"/>
              <a:ext cx="14150" cy="39325"/>
            </a:xfrm>
            <a:custGeom>
              <a:avLst/>
              <a:gdLst/>
              <a:ahLst/>
              <a:cxnLst/>
              <a:rect l="l" t="t" r="r" b="b"/>
              <a:pathLst>
                <a:path w="566" h="1573" extrusionOk="0">
                  <a:moveTo>
                    <a:pt x="89" y="0"/>
                  </a:moveTo>
                  <a:cubicBezTo>
                    <a:pt x="82" y="0"/>
                    <a:pt x="75" y="1"/>
                    <a:pt x="68" y="3"/>
                  </a:cubicBezTo>
                  <a:cubicBezTo>
                    <a:pt x="29" y="13"/>
                    <a:pt x="3" y="46"/>
                    <a:pt x="1" y="86"/>
                  </a:cubicBezTo>
                  <a:cubicBezTo>
                    <a:pt x="1" y="107"/>
                    <a:pt x="5" y="129"/>
                    <a:pt x="10" y="149"/>
                  </a:cubicBezTo>
                  <a:cubicBezTo>
                    <a:pt x="8" y="171"/>
                    <a:pt x="11" y="194"/>
                    <a:pt x="15" y="212"/>
                  </a:cubicBezTo>
                  <a:cubicBezTo>
                    <a:pt x="17" y="237"/>
                    <a:pt x="22" y="261"/>
                    <a:pt x="27" y="284"/>
                  </a:cubicBezTo>
                  <a:cubicBezTo>
                    <a:pt x="38" y="338"/>
                    <a:pt x="51" y="388"/>
                    <a:pt x="67" y="439"/>
                  </a:cubicBezTo>
                  <a:cubicBezTo>
                    <a:pt x="98" y="541"/>
                    <a:pt x="134" y="642"/>
                    <a:pt x="172" y="742"/>
                  </a:cubicBezTo>
                  <a:cubicBezTo>
                    <a:pt x="211" y="841"/>
                    <a:pt x="249" y="942"/>
                    <a:pt x="297" y="1037"/>
                  </a:cubicBezTo>
                  <a:cubicBezTo>
                    <a:pt x="305" y="1052"/>
                    <a:pt x="313" y="1067"/>
                    <a:pt x="322" y="1081"/>
                  </a:cubicBezTo>
                  <a:cubicBezTo>
                    <a:pt x="320" y="1090"/>
                    <a:pt x="317" y="1102"/>
                    <a:pt x="315" y="1113"/>
                  </a:cubicBezTo>
                  <a:cubicBezTo>
                    <a:pt x="304" y="1155"/>
                    <a:pt x="295" y="1197"/>
                    <a:pt x="287" y="1239"/>
                  </a:cubicBezTo>
                  <a:cubicBezTo>
                    <a:pt x="281" y="1276"/>
                    <a:pt x="274" y="1316"/>
                    <a:pt x="273" y="1354"/>
                  </a:cubicBezTo>
                  <a:cubicBezTo>
                    <a:pt x="270" y="1398"/>
                    <a:pt x="265" y="1443"/>
                    <a:pt x="273" y="1487"/>
                  </a:cubicBezTo>
                  <a:cubicBezTo>
                    <a:pt x="276" y="1506"/>
                    <a:pt x="289" y="1523"/>
                    <a:pt x="302" y="1534"/>
                  </a:cubicBezTo>
                  <a:cubicBezTo>
                    <a:pt x="316" y="1554"/>
                    <a:pt x="336" y="1567"/>
                    <a:pt x="361" y="1570"/>
                  </a:cubicBezTo>
                  <a:cubicBezTo>
                    <a:pt x="364" y="1572"/>
                    <a:pt x="367" y="1572"/>
                    <a:pt x="369" y="1572"/>
                  </a:cubicBezTo>
                  <a:cubicBezTo>
                    <a:pt x="371" y="1572"/>
                    <a:pt x="372" y="1572"/>
                    <a:pt x="374" y="1572"/>
                  </a:cubicBezTo>
                  <a:cubicBezTo>
                    <a:pt x="412" y="1572"/>
                    <a:pt x="449" y="1547"/>
                    <a:pt x="460" y="1509"/>
                  </a:cubicBezTo>
                  <a:cubicBezTo>
                    <a:pt x="465" y="1489"/>
                    <a:pt x="469" y="1468"/>
                    <a:pt x="471" y="1447"/>
                  </a:cubicBezTo>
                  <a:cubicBezTo>
                    <a:pt x="476" y="1425"/>
                    <a:pt x="481" y="1403"/>
                    <a:pt x="485" y="1382"/>
                  </a:cubicBezTo>
                  <a:cubicBezTo>
                    <a:pt x="496" y="1330"/>
                    <a:pt x="507" y="1275"/>
                    <a:pt x="516" y="1222"/>
                  </a:cubicBezTo>
                  <a:cubicBezTo>
                    <a:pt x="516" y="1221"/>
                    <a:pt x="516" y="1220"/>
                    <a:pt x="517" y="1217"/>
                  </a:cubicBezTo>
                  <a:cubicBezTo>
                    <a:pt x="529" y="1211"/>
                    <a:pt x="542" y="1200"/>
                    <a:pt x="549" y="1185"/>
                  </a:cubicBezTo>
                  <a:cubicBezTo>
                    <a:pt x="564" y="1159"/>
                    <a:pt x="565" y="1134"/>
                    <a:pt x="557" y="1105"/>
                  </a:cubicBezTo>
                  <a:cubicBezTo>
                    <a:pt x="549" y="1082"/>
                    <a:pt x="537" y="1061"/>
                    <a:pt x="526" y="1040"/>
                  </a:cubicBezTo>
                  <a:cubicBezTo>
                    <a:pt x="523" y="1034"/>
                    <a:pt x="521" y="1029"/>
                    <a:pt x="519" y="1024"/>
                  </a:cubicBezTo>
                  <a:lnTo>
                    <a:pt x="519" y="1024"/>
                  </a:lnTo>
                  <a:cubicBezTo>
                    <a:pt x="519" y="1024"/>
                    <a:pt x="519" y="1024"/>
                    <a:pt x="519" y="1024"/>
                  </a:cubicBezTo>
                  <a:cubicBezTo>
                    <a:pt x="518" y="1022"/>
                    <a:pt x="518" y="1020"/>
                    <a:pt x="517" y="1019"/>
                  </a:cubicBezTo>
                  <a:cubicBezTo>
                    <a:pt x="516" y="1011"/>
                    <a:pt x="514" y="1004"/>
                    <a:pt x="511" y="995"/>
                  </a:cubicBezTo>
                  <a:cubicBezTo>
                    <a:pt x="507" y="985"/>
                    <a:pt x="500" y="976"/>
                    <a:pt x="493" y="969"/>
                  </a:cubicBezTo>
                  <a:cubicBezTo>
                    <a:pt x="404" y="771"/>
                    <a:pt x="336" y="565"/>
                    <a:pt x="268" y="360"/>
                  </a:cubicBezTo>
                  <a:lnTo>
                    <a:pt x="268" y="361"/>
                  </a:lnTo>
                  <a:cubicBezTo>
                    <a:pt x="253" y="310"/>
                    <a:pt x="235" y="261"/>
                    <a:pt x="220" y="209"/>
                  </a:cubicBezTo>
                  <a:cubicBezTo>
                    <a:pt x="212" y="186"/>
                    <a:pt x="206" y="164"/>
                    <a:pt x="199" y="142"/>
                  </a:cubicBezTo>
                  <a:cubicBezTo>
                    <a:pt x="191" y="113"/>
                    <a:pt x="184" y="82"/>
                    <a:pt x="172" y="55"/>
                  </a:cubicBezTo>
                  <a:cubicBezTo>
                    <a:pt x="159" y="21"/>
                    <a:pt x="125" y="0"/>
                    <a:pt x="89" y="0"/>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1709400" y="3903425"/>
              <a:ext cx="32975" cy="54675"/>
            </a:xfrm>
            <a:custGeom>
              <a:avLst/>
              <a:gdLst/>
              <a:ahLst/>
              <a:cxnLst/>
              <a:rect l="l" t="t" r="r" b="b"/>
              <a:pathLst>
                <a:path w="1319" h="2187" extrusionOk="0">
                  <a:moveTo>
                    <a:pt x="828" y="583"/>
                  </a:moveTo>
                  <a:cubicBezTo>
                    <a:pt x="827" y="583"/>
                    <a:pt x="826" y="584"/>
                    <a:pt x="825" y="585"/>
                  </a:cubicBezTo>
                  <a:lnTo>
                    <a:pt x="825" y="585"/>
                  </a:lnTo>
                  <a:cubicBezTo>
                    <a:pt x="825" y="584"/>
                    <a:pt x="826" y="583"/>
                    <a:pt x="828" y="583"/>
                  </a:cubicBezTo>
                  <a:close/>
                  <a:moveTo>
                    <a:pt x="323" y="1417"/>
                  </a:moveTo>
                  <a:lnTo>
                    <a:pt x="320" y="1422"/>
                  </a:lnTo>
                  <a:lnTo>
                    <a:pt x="320" y="1422"/>
                  </a:lnTo>
                  <a:cubicBezTo>
                    <a:pt x="322" y="1421"/>
                    <a:pt x="322" y="1419"/>
                    <a:pt x="323" y="1417"/>
                  </a:cubicBezTo>
                  <a:close/>
                  <a:moveTo>
                    <a:pt x="319" y="1424"/>
                  </a:moveTo>
                  <a:lnTo>
                    <a:pt x="319" y="1424"/>
                  </a:lnTo>
                  <a:cubicBezTo>
                    <a:pt x="319" y="1424"/>
                    <a:pt x="319" y="1424"/>
                    <a:pt x="319" y="1424"/>
                  </a:cubicBezTo>
                  <a:lnTo>
                    <a:pt x="319" y="1424"/>
                  </a:lnTo>
                  <a:cubicBezTo>
                    <a:pt x="319" y="1424"/>
                    <a:pt x="319" y="1424"/>
                    <a:pt x="319" y="1424"/>
                  </a:cubicBezTo>
                  <a:close/>
                  <a:moveTo>
                    <a:pt x="1319" y="1"/>
                  </a:moveTo>
                  <a:cubicBezTo>
                    <a:pt x="1302" y="10"/>
                    <a:pt x="1288" y="24"/>
                    <a:pt x="1280" y="44"/>
                  </a:cubicBezTo>
                  <a:cubicBezTo>
                    <a:pt x="1278" y="51"/>
                    <a:pt x="1274" y="59"/>
                    <a:pt x="1269" y="66"/>
                  </a:cubicBezTo>
                  <a:lnTo>
                    <a:pt x="1271" y="65"/>
                  </a:lnTo>
                  <a:lnTo>
                    <a:pt x="1271" y="65"/>
                  </a:lnTo>
                  <a:cubicBezTo>
                    <a:pt x="1248" y="103"/>
                    <a:pt x="1222" y="140"/>
                    <a:pt x="1196" y="179"/>
                  </a:cubicBezTo>
                  <a:cubicBezTo>
                    <a:pt x="1165" y="220"/>
                    <a:pt x="1133" y="261"/>
                    <a:pt x="1099" y="299"/>
                  </a:cubicBezTo>
                  <a:cubicBezTo>
                    <a:pt x="1092" y="307"/>
                    <a:pt x="1086" y="314"/>
                    <a:pt x="1077" y="324"/>
                  </a:cubicBezTo>
                  <a:cubicBezTo>
                    <a:pt x="1075" y="328"/>
                    <a:pt x="1071" y="330"/>
                    <a:pt x="1068" y="333"/>
                  </a:cubicBezTo>
                  <a:lnTo>
                    <a:pt x="1066" y="335"/>
                  </a:lnTo>
                  <a:cubicBezTo>
                    <a:pt x="1066" y="336"/>
                    <a:pt x="1066" y="336"/>
                    <a:pt x="1066" y="336"/>
                  </a:cubicBezTo>
                  <a:cubicBezTo>
                    <a:pt x="1065" y="336"/>
                    <a:pt x="1065" y="336"/>
                    <a:pt x="1065" y="336"/>
                  </a:cubicBezTo>
                  <a:cubicBezTo>
                    <a:pt x="1063" y="338"/>
                    <a:pt x="1063" y="338"/>
                    <a:pt x="1063" y="339"/>
                  </a:cubicBezTo>
                  <a:cubicBezTo>
                    <a:pt x="1055" y="348"/>
                    <a:pt x="1045" y="359"/>
                    <a:pt x="1036" y="368"/>
                  </a:cubicBezTo>
                  <a:cubicBezTo>
                    <a:pt x="1000" y="406"/>
                    <a:pt x="965" y="445"/>
                    <a:pt x="931" y="484"/>
                  </a:cubicBezTo>
                  <a:lnTo>
                    <a:pt x="932" y="484"/>
                  </a:lnTo>
                  <a:cubicBezTo>
                    <a:pt x="900" y="518"/>
                    <a:pt x="867" y="550"/>
                    <a:pt x="831" y="580"/>
                  </a:cubicBezTo>
                  <a:cubicBezTo>
                    <a:pt x="830" y="581"/>
                    <a:pt x="829" y="582"/>
                    <a:pt x="828" y="582"/>
                  </a:cubicBezTo>
                  <a:lnTo>
                    <a:pt x="824" y="586"/>
                  </a:lnTo>
                  <a:cubicBezTo>
                    <a:pt x="824" y="586"/>
                    <a:pt x="824" y="586"/>
                    <a:pt x="824" y="586"/>
                  </a:cubicBezTo>
                  <a:lnTo>
                    <a:pt x="824" y="586"/>
                  </a:lnTo>
                  <a:cubicBezTo>
                    <a:pt x="776" y="622"/>
                    <a:pt x="729" y="660"/>
                    <a:pt x="680" y="694"/>
                  </a:cubicBezTo>
                  <a:cubicBezTo>
                    <a:pt x="650" y="713"/>
                    <a:pt x="619" y="730"/>
                    <a:pt x="588" y="746"/>
                  </a:cubicBezTo>
                  <a:cubicBezTo>
                    <a:pt x="525" y="774"/>
                    <a:pt x="463" y="803"/>
                    <a:pt x="405" y="838"/>
                  </a:cubicBezTo>
                  <a:cubicBezTo>
                    <a:pt x="345" y="872"/>
                    <a:pt x="287" y="908"/>
                    <a:pt x="234" y="953"/>
                  </a:cubicBezTo>
                  <a:cubicBezTo>
                    <a:pt x="201" y="980"/>
                    <a:pt x="169" y="1010"/>
                    <a:pt x="144" y="1045"/>
                  </a:cubicBezTo>
                  <a:cubicBezTo>
                    <a:pt x="118" y="1081"/>
                    <a:pt x="95" y="1119"/>
                    <a:pt x="74" y="1161"/>
                  </a:cubicBezTo>
                  <a:cubicBezTo>
                    <a:pt x="52" y="1202"/>
                    <a:pt x="39" y="1247"/>
                    <a:pt x="26" y="1293"/>
                  </a:cubicBezTo>
                  <a:cubicBezTo>
                    <a:pt x="15" y="1333"/>
                    <a:pt x="5" y="1375"/>
                    <a:pt x="3" y="1417"/>
                  </a:cubicBezTo>
                  <a:cubicBezTo>
                    <a:pt x="2" y="1462"/>
                    <a:pt x="0" y="1508"/>
                    <a:pt x="3" y="1555"/>
                  </a:cubicBezTo>
                  <a:cubicBezTo>
                    <a:pt x="3" y="1592"/>
                    <a:pt x="3" y="1633"/>
                    <a:pt x="9" y="1671"/>
                  </a:cubicBezTo>
                  <a:cubicBezTo>
                    <a:pt x="18" y="1722"/>
                    <a:pt x="29" y="1768"/>
                    <a:pt x="54" y="1815"/>
                  </a:cubicBezTo>
                  <a:cubicBezTo>
                    <a:pt x="64" y="1835"/>
                    <a:pt x="74" y="1855"/>
                    <a:pt x="86" y="1875"/>
                  </a:cubicBezTo>
                  <a:cubicBezTo>
                    <a:pt x="107" y="1912"/>
                    <a:pt x="129" y="1948"/>
                    <a:pt x="162" y="1978"/>
                  </a:cubicBezTo>
                  <a:cubicBezTo>
                    <a:pt x="176" y="1990"/>
                    <a:pt x="191" y="2002"/>
                    <a:pt x="205" y="2015"/>
                  </a:cubicBezTo>
                  <a:cubicBezTo>
                    <a:pt x="212" y="2024"/>
                    <a:pt x="217" y="2035"/>
                    <a:pt x="225" y="2043"/>
                  </a:cubicBezTo>
                  <a:cubicBezTo>
                    <a:pt x="240" y="2058"/>
                    <a:pt x="258" y="2067"/>
                    <a:pt x="279" y="2069"/>
                  </a:cubicBezTo>
                  <a:cubicBezTo>
                    <a:pt x="294" y="2079"/>
                    <a:pt x="310" y="2093"/>
                    <a:pt x="327" y="2102"/>
                  </a:cubicBezTo>
                  <a:cubicBezTo>
                    <a:pt x="364" y="2122"/>
                    <a:pt x="405" y="2138"/>
                    <a:pt x="444" y="2153"/>
                  </a:cubicBezTo>
                  <a:cubicBezTo>
                    <a:pt x="497" y="2174"/>
                    <a:pt x="550" y="2182"/>
                    <a:pt x="604" y="2185"/>
                  </a:cubicBezTo>
                  <a:cubicBezTo>
                    <a:pt x="615" y="2186"/>
                    <a:pt x="626" y="2186"/>
                    <a:pt x="637" y="2186"/>
                  </a:cubicBezTo>
                  <a:cubicBezTo>
                    <a:pt x="675" y="2186"/>
                    <a:pt x="712" y="2183"/>
                    <a:pt x="751" y="2176"/>
                  </a:cubicBezTo>
                  <a:cubicBezTo>
                    <a:pt x="834" y="2162"/>
                    <a:pt x="916" y="2140"/>
                    <a:pt x="993" y="2107"/>
                  </a:cubicBezTo>
                  <a:cubicBezTo>
                    <a:pt x="1051" y="2082"/>
                    <a:pt x="1103" y="2047"/>
                    <a:pt x="1154" y="2009"/>
                  </a:cubicBezTo>
                  <a:cubicBezTo>
                    <a:pt x="1129" y="2007"/>
                    <a:pt x="1103" y="2007"/>
                    <a:pt x="1079" y="2006"/>
                  </a:cubicBezTo>
                  <a:cubicBezTo>
                    <a:pt x="1071" y="2006"/>
                    <a:pt x="1063" y="2005"/>
                    <a:pt x="1055" y="2005"/>
                  </a:cubicBezTo>
                  <a:cubicBezTo>
                    <a:pt x="1036" y="2005"/>
                    <a:pt x="1018" y="2006"/>
                    <a:pt x="999" y="2007"/>
                  </a:cubicBezTo>
                  <a:cubicBezTo>
                    <a:pt x="978" y="2007"/>
                    <a:pt x="955" y="2010"/>
                    <a:pt x="934" y="2010"/>
                  </a:cubicBezTo>
                  <a:cubicBezTo>
                    <a:pt x="928" y="2010"/>
                    <a:pt x="923" y="2009"/>
                    <a:pt x="918" y="2009"/>
                  </a:cubicBezTo>
                  <a:cubicBezTo>
                    <a:pt x="906" y="2009"/>
                    <a:pt x="896" y="2007"/>
                    <a:pt x="886" y="2005"/>
                  </a:cubicBezTo>
                  <a:cubicBezTo>
                    <a:pt x="866" y="2001"/>
                    <a:pt x="850" y="1989"/>
                    <a:pt x="839" y="1974"/>
                  </a:cubicBezTo>
                  <a:cubicBezTo>
                    <a:pt x="803" y="1984"/>
                    <a:pt x="766" y="1991"/>
                    <a:pt x="730" y="2000"/>
                  </a:cubicBezTo>
                  <a:cubicBezTo>
                    <a:pt x="714" y="2002"/>
                    <a:pt x="700" y="2004"/>
                    <a:pt x="685" y="2006"/>
                  </a:cubicBezTo>
                  <a:cubicBezTo>
                    <a:pt x="683" y="2002"/>
                    <a:pt x="681" y="1997"/>
                    <a:pt x="678" y="1993"/>
                  </a:cubicBezTo>
                  <a:cubicBezTo>
                    <a:pt x="662" y="1975"/>
                    <a:pt x="638" y="1965"/>
                    <a:pt x="614" y="1965"/>
                  </a:cubicBezTo>
                  <a:cubicBezTo>
                    <a:pt x="607" y="1965"/>
                    <a:pt x="600" y="1966"/>
                    <a:pt x="593" y="1968"/>
                  </a:cubicBezTo>
                  <a:cubicBezTo>
                    <a:pt x="567" y="1952"/>
                    <a:pt x="541" y="1937"/>
                    <a:pt x="515" y="1919"/>
                  </a:cubicBezTo>
                  <a:cubicBezTo>
                    <a:pt x="497" y="1907"/>
                    <a:pt x="480" y="1892"/>
                    <a:pt x="463" y="1877"/>
                  </a:cubicBezTo>
                  <a:cubicBezTo>
                    <a:pt x="452" y="1865"/>
                    <a:pt x="441" y="1854"/>
                    <a:pt x="430" y="1840"/>
                  </a:cubicBezTo>
                  <a:cubicBezTo>
                    <a:pt x="425" y="1831"/>
                    <a:pt x="418" y="1824"/>
                    <a:pt x="413" y="1816"/>
                  </a:cubicBezTo>
                  <a:cubicBezTo>
                    <a:pt x="405" y="1800"/>
                    <a:pt x="395" y="1784"/>
                    <a:pt x="387" y="1767"/>
                  </a:cubicBezTo>
                  <a:cubicBezTo>
                    <a:pt x="387" y="1766"/>
                    <a:pt x="386" y="1766"/>
                    <a:pt x="386" y="1764"/>
                  </a:cubicBezTo>
                  <a:cubicBezTo>
                    <a:pt x="385" y="1753"/>
                    <a:pt x="384" y="1741"/>
                    <a:pt x="382" y="1728"/>
                  </a:cubicBezTo>
                  <a:cubicBezTo>
                    <a:pt x="377" y="1690"/>
                    <a:pt x="370" y="1650"/>
                    <a:pt x="361" y="1612"/>
                  </a:cubicBezTo>
                  <a:cubicBezTo>
                    <a:pt x="354" y="1572"/>
                    <a:pt x="350" y="1532"/>
                    <a:pt x="323" y="1503"/>
                  </a:cubicBezTo>
                  <a:cubicBezTo>
                    <a:pt x="314" y="1494"/>
                    <a:pt x="303" y="1486"/>
                    <a:pt x="293" y="1483"/>
                  </a:cubicBezTo>
                  <a:cubicBezTo>
                    <a:pt x="301" y="1463"/>
                    <a:pt x="310" y="1444"/>
                    <a:pt x="319" y="1424"/>
                  </a:cubicBezTo>
                  <a:lnTo>
                    <a:pt x="319" y="1424"/>
                  </a:lnTo>
                  <a:cubicBezTo>
                    <a:pt x="318" y="1425"/>
                    <a:pt x="318" y="1426"/>
                    <a:pt x="318" y="1427"/>
                  </a:cubicBezTo>
                  <a:lnTo>
                    <a:pt x="318" y="1427"/>
                  </a:lnTo>
                  <a:cubicBezTo>
                    <a:pt x="318" y="1426"/>
                    <a:pt x="319" y="1426"/>
                    <a:pt x="319" y="1424"/>
                  </a:cubicBezTo>
                  <a:lnTo>
                    <a:pt x="319" y="1424"/>
                  </a:lnTo>
                  <a:cubicBezTo>
                    <a:pt x="319" y="1424"/>
                    <a:pt x="319" y="1424"/>
                    <a:pt x="319" y="1424"/>
                  </a:cubicBezTo>
                  <a:lnTo>
                    <a:pt x="320" y="1422"/>
                  </a:lnTo>
                  <a:lnTo>
                    <a:pt x="320" y="1422"/>
                  </a:lnTo>
                  <a:cubicBezTo>
                    <a:pt x="320" y="1422"/>
                    <a:pt x="320" y="1422"/>
                    <a:pt x="320" y="1422"/>
                  </a:cubicBezTo>
                  <a:cubicBezTo>
                    <a:pt x="338" y="1392"/>
                    <a:pt x="354" y="1365"/>
                    <a:pt x="374" y="1336"/>
                  </a:cubicBezTo>
                  <a:cubicBezTo>
                    <a:pt x="387" y="1319"/>
                    <a:pt x="402" y="1302"/>
                    <a:pt x="416" y="1284"/>
                  </a:cubicBezTo>
                  <a:cubicBezTo>
                    <a:pt x="441" y="1259"/>
                    <a:pt x="467" y="1235"/>
                    <a:pt x="490" y="1210"/>
                  </a:cubicBezTo>
                  <a:cubicBezTo>
                    <a:pt x="572" y="1133"/>
                    <a:pt x="661" y="1063"/>
                    <a:pt x="745" y="988"/>
                  </a:cubicBezTo>
                  <a:cubicBezTo>
                    <a:pt x="752" y="980"/>
                    <a:pt x="762" y="974"/>
                    <a:pt x="769" y="967"/>
                  </a:cubicBezTo>
                  <a:cubicBezTo>
                    <a:pt x="789" y="951"/>
                    <a:pt x="809" y="936"/>
                    <a:pt x="830" y="920"/>
                  </a:cubicBezTo>
                  <a:cubicBezTo>
                    <a:pt x="844" y="908"/>
                    <a:pt x="861" y="896"/>
                    <a:pt x="874" y="884"/>
                  </a:cubicBezTo>
                  <a:cubicBezTo>
                    <a:pt x="898" y="860"/>
                    <a:pt x="921" y="836"/>
                    <a:pt x="942" y="810"/>
                  </a:cubicBezTo>
                  <a:cubicBezTo>
                    <a:pt x="969" y="783"/>
                    <a:pt x="996" y="757"/>
                    <a:pt x="1022" y="729"/>
                  </a:cubicBezTo>
                  <a:cubicBezTo>
                    <a:pt x="1039" y="711"/>
                    <a:pt x="1058" y="693"/>
                    <a:pt x="1071" y="670"/>
                  </a:cubicBezTo>
                  <a:cubicBezTo>
                    <a:pt x="1088" y="644"/>
                    <a:pt x="1088" y="612"/>
                    <a:pt x="1073" y="586"/>
                  </a:cubicBezTo>
                  <a:cubicBezTo>
                    <a:pt x="1094" y="562"/>
                    <a:pt x="1115" y="540"/>
                    <a:pt x="1135" y="519"/>
                  </a:cubicBezTo>
                  <a:lnTo>
                    <a:pt x="1135" y="519"/>
                  </a:lnTo>
                  <a:cubicBezTo>
                    <a:pt x="1135" y="519"/>
                    <a:pt x="1134" y="519"/>
                    <a:pt x="1134" y="519"/>
                  </a:cubicBezTo>
                  <a:cubicBezTo>
                    <a:pt x="1134" y="519"/>
                    <a:pt x="1134" y="519"/>
                    <a:pt x="1133" y="520"/>
                  </a:cubicBezTo>
                  <a:cubicBezTo>
                    <a:pt x="1148" y="504"/>
                    <a:pt x="1163" y="488"/>
                    <a:pt x="1177" y="472"/>
                  </a:cubicBezTo>
                  <a:lnTo>
                    <a:pt x="1197" y="452"/>
                  </a:lnTo>
                  <a:cubicBezTo>
                    <a:pt x="1210" y="440"/>
                    <a:pt x="1220" y="429"/>
                    <a:pt x="1230" y="417"/>
                  </a:cubicBezTo>
                  <a:cubicBezTo>
                    <a:pt x="1235" y="410"/>
                    <a:pt x="1242" y="405"/>
                    <a:pt x="1247" y="399"/>
                  </a:cubicBezTo>
                  <a:cubicBezTo>
                    <a:pt x="1249" y="395"/>
                    <a:pt x="1253" y="391"/>
                    <a:pt x="1256" y="387"/>
                  </a:cubicBezTo>
                  <a:cubicBezTo>
                    <a:pt x="1263" y="356"/>
                    <a:pt x="1273" y="325"/>
                    <a:pt x="1280" y="296"/>
                  </a:cubicBezTo>
                  <a:cubicBezTo>
                    <a:pt x="1285" y="270"/>
                    <a:pt x="1290" y="242"/>
                    <a:pt x="1294" y="215"/>
                  </a:cubicBezTo>
                  <a:lnTo>
                    <a:pt x="1294" y="215"/>
                  </a:lnTo>
                  <a:cubicBezTo>
                    <a:pt x="1293" y="219"/>
                    <a:pt x="1293" y="223"/>
                    <a:pt x="1292" y="227"/>
                  </a:cubicBezTo>
                  <a:cubicBezTo>
                    <a:pt x="1300" y="150"/>
                    <a:pt x="1309" y="76"/>
                    <a:pt x="1319" y="1"/>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1731675" y="3990825"/>
              <a:ext cx="10825" cy="8700"/>
            </a:xfrm>
            <a:custGeom>
              <a:avLst/>
              <a:gdLst/>
              <a:ahLst/>
              <a:cxnLst/>
              <a:rect l="l" t="t" r="r" b="b"/>
              <a:pathLst>
                <a:path w="433" h="348" extrusionOk="0">
                  <a:moveTo>
                    <a:pt x="206" y="0"/>
                  </a:moveTo>
                  <a:cubicBezTo>
                    <a:pt x="188" y="0"/>
                    <a:pt x="169" y="4"/>
                    <a:pt x="150" y="7"/>
                  </a:cubicBezTo>
                  <a:cubicBezTo>
                    <a:pt x="136" y="11"/>
                    <a:pt x="122" y="18"/>
                    <a:pt x="109" y="25"/>
                  </a:cubicBezTo>
                  <a:cubicBezTo>
                    <a:pt x="99" y="31"/>
                    <a:pt x="87" y="37"/>
                    <a:pt x="77" y="45"/>
                  </a:cubicBezTo>
                  <a:cubicBezTo>
                    <a:pt x="59" y="62"/>
                    <a:pt x="43" y="85"/>
                    <a:pt x="35" y="109"/>
                  </a:cubicBezTo>
                  <a:cubicBezTo>
                    <a:pt x="32" y="113"/>
                    <a:pt x="31" y="115"/>
                    <a:pt x="28" y="116"/>
                  </a:cubicBezTo>
                  <a:cubicBezTo>
                    <a:pt x="6" y="143"/>
                    <a:pt x="1" y="184"/>
                    <a:pt x="19" y="214"/>
                  </a:cubicBezTo>
                  <a:cubicBezTo>
                    <a:pt x="24" y="223"/>
                    <a:pt x="31" y="232"/>
                    <a:pt x="38" y="239"/>
                  </a:cubicBezTo>
                  <a:cubicBezTo>
                    <a:pt x="51" y="267"/>
                    <a:pt x="73" y="288"/>
                    <a:pt x="99" y="304"/>
                  </a:cubicBezTo>
                  <a:cubicBezTo>
                    <a:pt x="112" y="314"/>
                    <a:pt x="128" y="321"/>
                    <a:pt x="143" y="326"/>
                  </a:cubicBezTo>
                  <a:cubicBezTo>
                    <a:pt x="145" y="327"/>
                    <a:pt x="149" y="329"/>
                    <a:pt x="151" y="330"/>
                  </a:cubicBezTo>
                  <a:cubicBezTo>
                    <a:pt x="175" y="338"/>
                    <a:pt x="201" y="347"/>
                    <a:pt x="224" y="348"/>
                  </a:cubicBezTo>
                  <a:lnTo>
                    <a:pt x="227" y="348"/>
                  </a:lnTo>
                  <a:cubicBezTo>
                    <a:pt x="242" y="348"/>
                    <a:pt x="259" y="346"/>
                    <a:pt x="274" y="341"/>
                  </a:cubicBezTo>
                  <a:cubicBezTo>
                    <a:pt x="291" y="336"/>
                    <a:pt x="306" y="329"/>
                    <a:pt x="321" y="321"/>
                  </a:cubicBezTo>
                  <a:cubicBezTo>
                    <a:pt x="331" y="316"/>
                    <a:pt x="342" y="310"/>
                    <a:pt x="353" y="301"/>
                  </a:cubicBezTo>
                  <a:cubicBezTo>
                    <a:pt x="360" y="298"/>
                    <a:pt x="366" y="294"/>
                    <a:pt x="372" y="289"/>
                  </a:cubicBezTo>
                  <a:cubicBezTo>
                    <a:pt x="394" y="274"/>
                    <a:pt x="412" y="252"/>
                    <a:pt x="422" y="226"/>
                  </a:cubicBezTo>
                  <a:cubicBezTo>
                    <a:pt x="427" y="212"/>
                    <a:pt x="432" y="198"/>
                    <a:pt x="432" y="183"/>
                  </a:cubicBezTo>
                  <a:cubicBezTo>
                    <a:pt x="432" y="167"/>
                    <a:pt x="427" y="154"/>
                    <a:pt x="423" y="138"/>
                  </a:cubicBezTo>
                  <a:cubicBezTo>
                    <a:pt x="415" y="109"/>
                    <a:pt x="389" y="82"/>
                    <a:pt x="363" y="64"/>
                  </a:cubicBezTo>
                  <a:cubicBezTo>
                    <a:pt x="356" y="59"/>
                    <a:pt x="347" y="55"/>
                    <a:pt x="340" y="51"/>
                  </a:cubicBezTo>
                  <a:cubicBezTo>
                    <a:pt x="331" y="42"/>
                    <a:pt x="322" y="36"/>
                    <a:pt x="310" y="31"/>
                  </a:cubicBezTo>
                  <a:cubicBezTo>
                    <a:pt x="288" y="20"/>
                    <a:pt x="272" y="12"/>
                    <a:pt x="246" y="6"/>
                  </a:cubicBezTo>
                  <a:cubicBezTo>
                    <a:pt x="233" y="2"/>
                    <a:pt x="219" y="0"/>
                    <a:pt x="206" y="0"/>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1733575" y="4001225"/>
              <a:ext cx="47800" cy="29350"/>
            </a:xfrm>
            <a:custGeom>
              <a:avLst/>
              <a:gdLst/>
              <a:ahLst/>
              <a:cxnLst/>
              <a:rect l="l" t="t" r="r" b="b"/>
              <a:pathLst>
                <a:path w="1912" h="1174" extrusionOk="0">
                  <a:moveTo>
                    <a:pt x="1911" y="4"/>
                  </a:moveTo>
                  <a:cubicBezTo>
                    <a:pt x="1909" y="6"/>
                    <a:pt x="1908" y="9"/>
                    <a:pt x="1906" y="11"/>
                  </a:cubicBezTo>
                  <a:lnTo>
                    <a:pt x="1906" y="11"/>
                  </a:lnTo>
                  <a:cubicBezTo>
                    <a:pt x="1908" y="9"/>
                    <a:pt x="1910" y="6"/>
                    <a:pt x="1911" y="4"/>
                  </a:cubicBezTo>
                  <a:close/>
                  <a:moveTo>
                    <a:pt x="1909" y="1"/>
                  </a:moveTo>
                  <a:lnTo>
                    <a:pt x="1909" y="1"/>
                  </a:lnTo>
                  <a:cubicBezTo>
                    <a:pt x="1874" y="20"/>
                    <a:pt x="1838" y="40"/>
                    <a:pt x="1803" y="60"/>
                  </a:cubicBezTo>
                  <a:cubicBezTo>
                    <a:pt x="1793" y="66"/>
                    <a:pt x="1781" y="73"/>
                    <a:pt x="1770" y="79"/>
                  </a:cubicBezTo>
                  <a:cubicBezTo>
                    <a:pt x="1711" y="118"/>
                    <a:pt x="1654" y="157"/>
                    <a:pt x="1597" y="194"/>
                  </a:cubicBezTo>
                  <a:cubicBezTo>
                    <a:pt x="1587" y="200"/>
                    <a:pt x="1579" y="204"/>
                    <a:pt x="1569" y="205"/>
                  </a:cubicBezTo>
                  <a:cubicBezTo>
                    <a:pt x="1548" y="233"/>
                    <a:pt x="1527" y="260"/>
                    <a:pt x="1505" y="286"/>
                  </a:cubicBezTo>
                  <a:cubicBezTo>
                    <a:pt x="1491" y="301"/>
                    <a:pt x="1476" y="317"/>
                    <a:pt x="1460" y="331"/>
                  </a:cubicBezTo>
                  <a:cubicBezTo>
                    <a:pt x="1451" y="339"/>
                    <a:pt x="1442" y="348"/>
                    <a:pt x="1435" y="357"/>
                  </a:cubicBezTo>
                  <a:cubicBezTo>
                    <a:pt x="1424" y="367"/>
                    <a:pt x="1414" y="379"/>
                    <a:pt x="1403" y="390"/>
                  </a:cubicBezTo>
                  <a:cubicBezTo>
                    <a:pt x="1391" y="401"/>
                    <a:pt x="1380" y="412"/>
                    <a:pt x="1370" y="424"/>
                  </a:cubicBezTo>
                  <a:cubicBezTo>
                    <a:pt x="1354" y="396"/>
                    <a:pt x="1323" y="378"/>
                    <a:pt x="1291" y="378"/>
                  </a:cubicBezTo>
                  <a:cubicBezTo>
                    <a:pt x="1281" y="378"/>
                    <a:pt x="1271" y="380"/>
                    <a:pt x="1261" y="384"/>
                  </a:cubicBezTo>
                  <a:cubicBezTo>
                    <a:pt x="1245" y="390"/>
                    <a:pt x="1229" y="399"/>
                    <a:pt x="1214" y="407"/>
                  </a:cubicBezTo>
                  <a:cubicBezTo>
                    <a:pt x="1194" y="417"/>
                    <a:pt x="1174" y="427"/>
                    <a:pt x="1155" y="436"/>
                  </a:cubicBezTo>
                  <a:cubicBezTo>
                    <a:pt x="1109" y="461"/>
                    <a:pt x="1061" y="486"/>
                    <a:pt x="1015" y="509"/>
                  </a:cubicBezTo>
                  <a:cubicBezTo>
                    <a:pt x="992" y="519"/>
                    <a:pt x="969" y="530"/>
                    <a:pt x="946" y="541"/>
                  </a:cubicBezTo>
                  <a:cubicBezTo>
                    <a:pt x="936" y="535"/>
                    <a:pt x="924" y="532"/>
                    <a:pt x="912" y="532"/>
                  </a:cubicBezTo>
                  <a:cubicBezTo>
                    <a:pt x="908" y="532"/>
                    <a:pt x="903" y="533"/>
                    <a:pt x="899" y="533"/>
                  </a:cubicBezTo>
                  <a:cubicBezTo>
                    <a:pt x="776" y="551"/>
                    <a:pt x="653" y="574"/>
                    <a:pt x="538" y="615"/>
                  </a:cubicBezTo>
                  <a:cubicBezTo>
                    <a:pt x="488" y="632"/>
                    <a:pt x="440" y="648"/>
                    <a:pt x="391" y="667"/>
                  </a:cubicBezTo>
                  <a:cubicBezTo>
                    <a:pt x="379" y="667"/>
                    <a:pt x="367" y="667"/>
                    <a:pt x="354" y="665"/>
                  </a:cubicBezTo>
                  <a:cubicBezTo>
                    <a:pt x="316" y="654"/>
                    <a:pt x="275" y="643"/>
                    <a:pt x="235" y="641"/>
                  </a:cubicBezTo>
                  <a:cubicBezTo>
                    <a:pt x="234" y="641"/>
                    <a:pt x="232" y="641"/>
                    <a:pt x="230" y="641"/>
                  </a:cubicBezTo>
                  <a:cubicBezTo>
                    <a:pt x="190" y="641"/>
                    <a:pt x="152" y="676"/>
                    <a:pt x="147" y="716"/>
                  </a:cubicBezTo>
                  <a:cubicBezTo>
                    <a:pt x="147" y="718"/>
                    <a:pt x="146" y="718"/>
                    <a:pt x="146" y="718"/>
                  </a:cubicBezTo>
                  <a:cubicBezTo>
                    <a:pt x="141" y="746"/>
                    <a:pt x="152" y="772"/>
                    <a:pt x="169" y="791"/>
                  </a:cubicBezTo>
                  <a:cubicBezTo>
                    <a:pt x="157" y="808"/>
                    <a:pt x="149" y="827"/>
                    <a:pt x="149" y="849"/>
                  </a:cubicBezTo>
                  <a:cubicBezTo>
                    <a:pt x="149" y="871"/>
                    <a:pt x="156" y="894"/>
                    <a:pt x="167" y="911"/>
                  </a:cubicBezTo>
                  <a:cubicBezTo>
                    <a:pt x="136" y="915"/>
                    <a:pt x="106" y="932"/>
                    <a:pt x="95" y="963"/>
                  </a:cubicBezTo>
                  <a:cubicBezTo>
                    <a:pt x="91" y="972"/>
                    <a:pt x="90" y="980"/>
                    <a:pt x="89" y="990"/>
                  </a:cubicBezTo>
                  <a:cubicBezTo>
                    <a:pt x="59" y="994"/>
                    <a:pt x="32" y="1013"/>
                    <a:pt x="19" y="1041"/>
                  </a:cubicBezTo>
                  <a:cubicBezTo>
                    <a:pt x="0" y="1087"/>
                    <a:pt x="20" y="1138"/>
                    <a:pt x="64" y="1158"/>
                  </a:cubicBezTo>
                  <a:cubicBezTo>
                    <a:pt x="73" y="1161"/>
                    <a:pt x="83" y="1164"/>
                    <a:pt x="91" y="1165"/>
                  </a:cubicBezTo>
                  <a:cubicBezTo>
                    <a:pt x="115" y="1169"/>
                    <a:pt x="136" y="1172"/>
                    <a:pt x="158" y="1173"/>
                  </a:cubicBezTo>
                  <a:lnTo>
                    <a:pt x="194" y="1173"/>
                  </a:lnTo>
                  <a:cubicBezTo>
                    <a:pt x="254" y="1170"/>
                    <a:pt x="311" y="1158"/>
                    <a:pt x="368" y="1148"/>
                  </a:cubicBezTo>
                  <a:lnTo>
                    <a:pt x="364" y="1148"/>
                  </a:lnTo>
                  <a:cubicBezTo>
                    <a:pt x="442" y="1133"/>
                    <a:pt x="518" y="1121"/>
                    <a:pt x="593" y="1098"/>
                  </a:cubicBezTo>
                  <a:cubicBezTo>
                    <a:pt x="664" y="1076"/>
                    <a:pt x="734" y="1054"/>
                    <a:pt x="803" y="1025"/>
                  </a:cubicBezTo>
                  <a:cubicBezTo>
                    <a:pt x="869" y="998"/>
                    <a:pt x="931" y="959"/>
                    <a:pt x="994" y="928"/>
                  </a:cubicBezTo>
                  <a:cubicBezTo>
                    <a:pt x="1026" y="911"/>
                    <a:pt x="1060" y="894"/>
                    <a:pt x="1091" y="874"/>
                  </a:cubicBezTo>
                  <a:cubicBezTo>
                    <a:pt x="1121" y="855"/>
                    <a:pt x="1149" y="835"/>
                    <a:pt x="1175" y="814"/>
                  </a:cubicBezTo>
                  <a:cubicBezTo>
                    <a:pt x="1204" y="797"/>
                    <a:pt x="1232" y="778"/>
                    <a:pt x="1260" y="757"/>
                  </a:cubicBezTo>
                  <a:cubicBezTo>
                    <a:pt x="1291" y="735"/>
                    <a:pt x="1320" y="710"/>
                    <a:pt x="1350" y="685"/>
                  </a:cubicBezTo>
                  <a:cubicBezTo>
                    <a:pt x="1380" y="659"/>
                    <a:pt x="1407" y="633"/>
                    <a:pt x="1436" y="607"/>
                  </a:cubicBezTo>
                  <a:cubicBezTo>
                    <a:pt x="1439" y="604"/>
                    <a:pt x="1442" y="602"/>
                    <a:pt x="1446" y="598"/>
                  </a:cubicBezTo>
                  <a:cubicBezTo>
                    <a:pt x="1454" y="591"/>
                    <a:pt x="1462" y="582"/>
                    <a:pt x="1470" y="575"/>
                  </a:cubicBezTo>
                  <a:cubicBezTo>
                    <a:pt x="1479" y="565"/>
                    <a:pt x="1490" y="558"/>
                    <a:pt x="1500" y="547"/>
                  </a:cubicBezTo>
                  <a:cubicBezTo>
                    <a:pt x="1528" y="516"/>
                    <a:pt x="1556" y="487"/>
                    <a:pt x="1587" y="458"/>
                  </a:cubicBezTo>
                  <a:cubicBezTo>
                    <a:pt x="1611" y="436"/>
                    <a:pt x="1635" y="413"/>
                    <a:pt x="1655" y="389"/>
                  </a:cubicBezTo>
                  <a:cubicBezTo>
                    <a:pt x="1696" y="344"/>
                    <a:pt x="1730" y="293"/>
                    <a:pt x="1763" y="245"/>
                  </a:cubicBezTo>
                  <a:cubicBezTo>
                    <a:pt x="1769" y="235"/>
                    <a:pt x="1776" y="228"/>
                    <a:pt x="1781" y="220"/>
                  </a:cubicBezTo>
                  <a:cubicBezTo>
                    <a:pt x="1786" y="211"/>
                    <a:pt x="1790" y="204"/>
                    <a:pt x="1794" y="198"/>
                  </a:cubicBezTo>
                  <a:cubicBezTo>
                    <a:pt x="1795" y="195"/>
                    <a:pt x="1798" y="193"/>
                    <a:pt x="1799" y="190"/>
                  </a:cubicBezTo>
                  <a:cubicBezTo>
                    <a:pt x="1799" y="189"/>
                    <a:pt x="1799" y="188"/>
                    <a:pt x="1800" y="188"/>
                  </a:cubicBezTo>
                  <a:cubicBezTo>
                    <a:pt x="1836" y="130"/>
                    <a:pt x="1867" y="70"/>
                    <a:pt x="1905" y="13"/>
                  </a:cubicBezTo>
                  <a:lnTo>
                    <a:pt x="1905" y="13"/>
                  </a:lnTo>
                  <a:lnTo>
                    <a:pt x="1905" y="13"/>
                  </a:lnTo>
                  <a:cubicBezTo>
                    <a:pt x="1906" y="13"/>
                    <a:pt x="1906" y="12"/>
                    <a:pt x="1906" y="11"/>
                  </a:cubicBezTo>
                  <a:lnTo>
                    <a:pt x="1906" y="11"/>
                  </a:lnTo>
                  <a:cubicBezTo>
                    <a:pt x="1906" y="12"/>
                    <a:pt x="1906" y="13"/>
                    <a:pt x="1905" y="13"/>
                  </a:cubicBezTo>
                  <a:lnTo>
                    <a:pt x="1905" y="13"/>
                  </a:lnTo>
                  <a:lnTo>
                    <a:pt x="1905" y="12"/>
                  </a:lnTo>
                  <a:cubicBezTo>
                    <a:pt x="1904" y="8"/>
                    <a:pt x="1906" y="4"/>
                    <a:pt x="1909" y="1"/>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1425875" y="4067675"/>
              <a:ext cx="56975" cy="63100"/>
            </a:xfrm>
            <a:custGeom>
              <a:avLst/>
              <a:gdLst/>
              <a:ahLst/>
              <a:cxnLst/>
              <a:rect l="l" t="t" r="r" b="b"/>
              <a:pathLst>
                <a:path w="2279" h="2524" extrusionOk="0">
                  <a:moveTo>
                    <a:pt x="280" y="0"/>
                  </a:moveTo>
                  <a:cubicBezTo>
                    <a:pt x="251" y="0"/>
                    <a:pt x="223" y="15"/>
                    <a:pt x="206" y="40"/>
                  </a:cubicBezTo>
                  <a:cubicBezTo>
                    <a:pt x="204" y="39"/>
                    <a:pt x="202" y="39"/>
                    <a:pt x="200" y="38"/>
                  </a:cubicBezTo>
                  <a:cubicBezTo>
                    <a:pt x="191" y="35"/>
                    <a:pt x="183" y="34"/>
                    <a:pt x="175" y="34"/>
                  </a:cubicBezTo>
                  <a:cubicBezTo>
                    <a:pt x="136" y="34"/>
                    <a:pt x="103" y="61"/>
                    <a:pt x="90" y="99"/>
                  </a:cubicBezTo>
                  <a:cubicBezTo>
                    <a:pt x="66" y="168"/>
                    <a:pt x="55" y="240"/>
                    <a:pt x="44" y="311"/>
                  </a:cubicBezTo>
                  <a:cubicBezTo>
                    <a:pt x="30" y="389"/>
                    <a:pt x="21" y="468"/>
                    <a:pt x="15" y="548"/>
                  </a:cubicBezTo>
                  <a:cubicBezTo>
                    <a:pt x="10" y="612"/>
                    <a:pt x="8" y="678"/>
                    <a:pt x="4" y="742"/>
                  </a:cubicBezTo>
                  <a:cubicBezTo>
                    <a:pt x="0" y="807"/>
                    <a:pt x="8" y="871"/>
                    <a:pt x="14" y="936"/>
                  </a:cubicBezTo>
                  <a:cubicBezTo>
                    <a:pt x="23" y="1031"/>
                    <a:pt x="34" y="1126"/>
                    <a:pt x="59" y="1219"/>
                  </a:cubicBezTo>
                  <a:cubicBezTo>
                    <a:pt x="68" y="1251"/>
                    <a:pt x="78" y="1281"/>
                    <a:pt x="93" y="1310"/>
                  </a:cubicBezTo>
                  <a:cubicBezTo>
                    <a:pt x="108" y="1336"/>
                    <a:pt x="121" y="1367"/>
                    <a:pt x="147" y="1381"/>
                  </a:cubicBezTo>
                  <a:cubicBezTo>
                    <a:pt x="160" y="1389"/>
                    <a:pt x="175" y="1393"/>
                    <a:pt x="189" y="1395"/>
                  </a:cubicBezTo>
                  <a:cubicBezTo>
                    <a:pt x="201" y="1395"/>
                    <a:pt x="212" y="1393"/>
                    <a:pt x="224" y="1389"/>
                  </a:cubicBezTo>
                  <a:cubicBezTo>
                    <a:pt x="248" y="1380"/>
                    <a:pt x="271" y="1358"/>
                    <a:pt x="277" y="1331"/>
                  </a:cubicBezTo>
                  <a:cubicBezTo>
                    <a:pt x="286" y="1291"/>
                    <a:pt x="281" y="1247"/>
                    <a:pt x="281" y="1206"/>
                  </a:cubicBezTo>
                  <a:lnTo>
                    <a:pt x="281" y="1200"/>
                  </a:lnTo>
                  <a:cubicBezTo>
                    <a:pt x="299" y="1184"/>
                    <a:pt x="312" y="1162"/>
                    <a:pt x="312" y="1135"/>
                  </a:cubicBezTo>
                  <a:cubicBezTo>
                    <a:pt x="312" y="1086"/>
                    <a:pt x="309" y="1036"/>
                    <a:pt x="308" y="988"/>
                  </a:cubicBezTo>
                  <a:lnTo>
                    <a:pt x="308" y="988"/>
                  </a:lnTo>
                  <a:cubicBezTo>
                    <a:pt x="312" y="989"/>
                    <a:pt x="314" y="990"/>
                    <a:pt x="318" y="992"/>
                  </a:cubicBezTo>
                  <a:cubicBezTo>
                    <a:pt x="326" y="999"/>
                    <a:pt x="336" y="1004"/>
                    <a:pt x="348" y="1008"/>
                  </a:cubicBezTo>
                  <a:cubicBezTo>
                    <a:pt x="377" y="1015"/>
                    <a:pt x="406" y="1023"/>
                    <a:pt x="436" y="1030"/>
                  </a:cubicBezTo>
                  <a:cubicBezTo>
                    <a:pt x="463" y="1040"/>
                    <a:pt x="490" y="1047"/>
                    <a:pt x="516" y="1055"/>
                  </a:cubicBezTo>
                  <a:cubicBezTo>
                    <a:pt x="603" y="1078"/>
                    <a:pt x="690" y="1103"/>
                    <a:pt x="773" y="1133"/>
                  </a:cubicBezTo>
                  <a:cubicBezTo>
                    <a:pt x="788" y="1184"/>
                    <a:pt x="809" y="1232"/>
                    <a:pt x="838" y="1273"/>
                  </a:cubicBezTo>
                  <a:cubicBezTo>
                    <a:pt x="907" y="1366"/>
                    <a:pt x="974" y="1462"/>
                    <a:pt x="1058" y="1540"/>
                  </a:cubicBezTo>
                  <a:cubicBezTo>
                    <a:pt x="1102" y="1578"/>
                    <a:pt x="1144" y="1616"/>
                    <a:pt x="1189" y="1651"/>
                  </a:cubicBezTo>
                  <a:cubicBezTo>
                    <a:pt x="1237" y="1687"/>
                    <a:pt x="1289" y="1718"/>
                    <a:pt x="1340" y="1749"/>
                  </a:cubicBezTo>
                  <a:cubicBezTo>
                    <a:pt x="1389" y="1778"/>
                    <a:pt x="1442" y="1800"/>
                    <a:pt x="1492" y="1828"/>
                  </a:cubicBezTo>
                  <a:cubicBezTo>
                    <a:pt x="1511" y="1838"/>
                    <a:pt x="1531" y="1846"/>
                    <a:pt x="1552" y="1855"/>
                  </a:cubicBezTo>
                  <a:cubicBezTo>
                    <a:pt x="1545" y="1882"/>
                    <a:pt x="1537" y="1911"/>
                    <a:pt x="1533" y="1937"/>
                  </a:cubicBezTo>
                  <a:cubicBezTo>
                    <a:pt x="1526" y="1980"/>
                    <a:pt x="1520" y="2024"/>
                    <a:pt x="1512" y="2066"/>
                  </a:cubicBezTo>
                  <a:cubicBezTo>
                    <a:pt x="1499" y="2153"/>
                    <a:pt x="1483" y="2241"/>
                    <a:pt x="1475" y="2329"/>
                  </a:cubicBezTo>
                  <a:cubicBezTo>
                    <a:pt x="1473" y="2359"/>
                    <a:pt x="1469" y="2387"/>
                    <a:pt x="1469" y="2418"/>
                  </a:cubicBezTo>
                  <a:cubicBezTo>
                    <a:pt x="1468" y="2452"/>
                    <a:pt x="1476" y="2481"/>
                    <a:pt x="1504" y="2504"/>
                  </a:cubicBezTo>
                  <a:cubicBezTo>
                    <a:pt x="1518" y="2515"/>
                    <a:pt x="1536" y="2523"/>
                    <a:pt x="1556" y="2523"/>
                  </a:cubicBezTo>
                  <a:cubicBezTo>
                    <a:pt x="1559" y="2523"/>
                    <a:pt x="1561" y="2523"/>
                    <a:pt x="1564" y="2523"/>
                  </a:cubicBezTo>
                  <a:cubicBezTo>
                    <a:pt x="1578" y="2523"/>
                    <a:pt x="1591" y="2519"/>
                    <a:pt x="1602" y="2512"/>
                  </a:cubicBezTo>
                  <a:cubicBezTo>
                    <a:pt x="1616" y="2504"/>
                    <a:pt x="1629" y="2494"/>
                    <a:pt x="1639" y="2480"/>
                  </a:cubicBezTo>
                  <a:cubicBezTo>
                    <a:pt x="1648" y="2483"/>
                    <a:pt x="1658" y="2485"/>
                    <a:pt x="1668" y="2485"/>
                  </a:cubicBezTo>
                  <a:cubicBezTo>
                    <a:pt x="1671" y="2485"/>
                    <a:pt x="1674" y="2485"/>
                    <a:pt x="1676" y="2484"/>
                  </a:cubicBezTo>
                  <a:cubicBezTo>
                    <a:pt x="1723" y="2478"/>
                    <a:pt x="1762" y="2434"/>
                    <a:pt x="1754" y="2386"/>
                  </a:cubicBezTo>
                  <a:cubicBezTo>
                    <a:pt x="1749" y="2355"/>
                    <a:pt x="1752" y="2324"/>
                    <a:pt x="1745" y="2293"/>
                  </a:cubicBezTo>
                  <a:cubicBezTo>
                    <a:pt x="1742" y="2279"/>
                    <a:pt x="1738" y="2267"/>
                    <a:pt x="1733" y="2253"/>
                  </a:cubicBezTo>
                  <a:cubicBezTo>
                    <a:pt x="1736" y="2239"/>
                    <a:pt x="1739" y="2226"/>
                    <a:pt x="1742" y="2212"/>
                  </a:cubicBezTo>
                  <a:cubicBezTo>
                    <a:pt x="1754" y="2160"/>
                    <a:pt x="1765" y="2108"/>
                    <a:pt x="1778" y="2057"/>
                  </a:cubicBezTo>
                  <a:cubicBezTo>
                    <a:pt x="1796" y="1973"/>
                    <a:pt x="1817" y="1887"/>
                    <a:pt x="1841" y="1803"/>
                  </a:cubicBezTo>
                  <a:cubicBezTo>
                    <a:pt x="1867" y="1704"/>
                    <a:pt x="1896" y="1603"/>
                    <a:pt x="1929" y="1504"/>
                  </a:cubicBezTo>
                  <a:cubicBezTo>
                    <a:pt x="1960" y="1415"/>
                    <a:pt x="1992" y="1325"/>
                    <a:pt x="2023" y="1237"/>
                  </a:cubicBezTo>
                  <a:lnTo>
                    <a:pt x="2023" y="1238"/>
                  </a:lnTo>
                  <a:cubicBezTo>
                    <a:pt x="2064" y="1128"/>
                    <a:pt x="2104" y="1018"/>
                    <a:pt x="2151" y="910"/>
                  </a:cubicBezTo>
                  <a:cubicBezTo>
                    <a:pt x="2175" y="858"/>
                    <a:pt x="2201" y="807"/>
                    <a:pt x="2224" y="757"/>
                  </a:cubicBezTo>
                  <a:cubicBezTo>
                    <a:pt x="2237" y="734"/>
                    <a:pt x="2249" y="710"/>
                    <a:pt x="2260" y="686"/>
                  </a:cubicBezTo>
                  <a:cubicBezTo>
                    <a:pt x="2278" y="641"/>
                    <a:pt x="2258" y="590"/>
                    <a:pt x="2215" y="569"/>
                  </a:cubicBezTo>
                  <a:cubicBezTo>
                    <a:pt x="2208" y="566"/>
                    <a:pt x="2201" y="564"/>
                    <a:pt x="2195" y="563"/>
                  </a:cubicBezTo>
                  <a:cubicBezTo>
                    <a:pt x="2215" y="517"/>
                    <a:pt x="2200" y="463"/>
                    <a:pt x="2153" y="442"/>
                  </a:cubicBezTo>
                  <a:cubicBezTo>
                    <a:pt x="2141" y="437"/>
                    <a:pt x="2129" y="434"/>
                    <a:pt x="2117" y="434"/>
                  </a:cubicBezTo>
                  <a:cubicBezTo>
                    <a:pt x="2083" y="434"/>
                    <a:pt x="2052" y="455"/>
                    <a:pt x="2037" y="487"/>
                  </a:cubicBezTo>
                  <a:cubicBezTo>
                    <a:pt x="2030" y="501"/>
                    <a:pt x="2024" y="514"/>
                    <a:pt x="2017" y="528"/>
                  </a:cubicBezTo>
                  <a:cubicBezTo>
                    <a:pt x="1942" y="688"/>
                    <a:pt x="1857" y="843"/>
                    <a:pt x="1796" y="1009"/>
                  </a:cubicBezTo>
                  <a:cubicBezTo>
                    <a:pt x="1732" y="1179"/>
                    <a:pt x="1676" y="1353"/>
                    <a:pt x="1635" y="1530"/>
                  </a:cubicBezTo>
                  <a:cubicBezTo>
                    <a:pt x="1634" y="1539"/>
                    <a:pt x="1632" y="1546"/>
                    <a:pt x="1629" y="1556"/>
                  </a:cubicBezTo>
                  <a:cubicBezTo>
                    <a:pt x="1625" y="1551"/>
                    <a:pt x="1623" y="1546"/>
                    <a:pt x="1618" y="1544"/>
                  </a:cubicBezTo>
                  <a:cubicBezTo>
                    <a:pt x="1572" y="1518"/>
                    <a:pt x="1524" y="1499"/>
                    <a:pt x="1475" y="1482"/>
                  </a:cubicBezTo>
                  <a:cubicBezTo>
                    <a:pt x="1466" y="1479"/>
                    <a:pt x="1456" y="1477"/>
                    <a:pt x="1447" y="1477"/>
                  </a:cubicBezTo>
                  <a:cubicBezTo>
                    <a:pt x="1428" y="1477"/>
                    <a:pt x="1410" y="1484"/>
                    <a:pt x="1395" y="1495"/>
                  </a:cubicBezTo>
                  <a:cubicBezTo>
                    <a:pt x="1375" y="1483"/>
                    <a:pt x="1355" y="1471"/>
                    <a:pt x="1336" y="1457"/>
                  </a:cubicBezTo>
                  <a:cubicBezTo>
                    <a:pt x="1317" y="1441"/>
                    <a:pt x="1300" y="1425"/>
                    <a:pt x="1281" y="1407"/>
                  </a:cubicBezTo>
                  <a:cubicBezTo>
                    <a:pt x="1260" y="1390"/>
                    <a:pt x="1240" y="1371"/>
                    <a:pt x="1220" y="1352"/>
                  </a:cubicBezTo>
                  <a:lnTo>
                    <a:pt x="1220" y="1352"/>
                  </a:lnTo>
                  <a:cubicBezTo>
                    <a:pt x="1220" y="1352"/>
                    <a:pt x="1220" y="1352"/>
                    <a:pt x="1220" y="1352"/>
                  </a:cubicBezTo>
                  <a:cubicBezTo>
                    <a:pt x="1219" y="1351"/>
                    <a:pt x="1217" y="1349"/>
                    <a:pt x="1216" y="1348"/>
                  </a:cubicBezTo>
                  <a:lnTo>
                    <a:pt x="1216" y="1348"/>
                  </a:lnTo>
                  <a:cubicBezTo>
                    <a:pt x="1217" y="1349"/>
                    <a:pt x="1219" y="1351"/>
                    <a:pt x="1220" y="1352"/>
                  </a:cubicBezTo>
                  <a:lnTo>
                    <a:pt x="1220" y="1352"/>
                  </a:lnTo>
                  <a:cubicBezTo>
                    <a:pt x="1219" y="1349"/>
                    <a:pt x="1217" y="1348"/>
                    <a:pt x="1215" y="1347"/>
                  </a:cubicBezTo>
                  <a:lnTo>
                    <a:pt x="1215" y="1347"/>
                  </a:lnTo>
                  <a:cubicBezTo>
                    <a:pt x="1216" y="1347"/>
                    <a:pt x="1216" y="1348"/>
                    <a:pt x="1216" y="1348"/>
                  </a:cubicBezTo>
                  <a:lnTo>
                    <a:pt x="1216" y="1348"/>
                  </a:lnTo>
                  <a:cubicBezTo>
                    <a:pt x="1216" y="1348"/>
                    <a:pt x="1215" y="1347"/>
                    <a:pt x="1215" y="1347"/>
                  </a:cubicBezTo>
                  <a:lnTo>
                    <a:pt x="1215" y="1347"/>
                  </a:lnTo>
                  <a:cubicBezTo>
                    <a:pt x="1215" y="1347"/>
                    <a:pt x="1215" y="1347"/>
                    <a:pt x="1215" y="1347"/>
                  </a:cubicBezTo>
                  <a:lnTo>
                    <a:pt x="1215" y="1347"/>
                  </a:lnTo>
                  <a:cubicBezTo>
                    <a:pt x="1202" y="1333"/>
                    <a:pt x="1189" y="1319"/>
                    <a:pt x="1178" y="1304"/>
                  </a:cubicBezTo>
                  <a:lnTo>
                    <a:pt x="1178" y="1306"/>
                  </a:lnTo>
                  <a:lnTo>
                    <a:pt x="1175" y="1303"/>
                  </a:lnTo>
                  <a:lnTo>
                    <a:pt x="1174" y="1302"/>
                  </a:lnTo>
                  <a:cubicBezTo>
                    <a:pt x="1157" y="1278"/>
                    <a:pt x="1142" y="1254"/>
                    <a:pt x="1125" y="1229"/>
                  </a:cubicBezTo>
                  <a:cubicBezTo>
                    <a:pt x="1103" y="1192"/>
                    <a:pt x="1078" y="1154"/>
                    <a:pt x="1055" y="1117"/>
                  </a:cubicBezTo>
                  <a:cubicBezTo>
                    <a:pt x="1055" y="1117"/>
                    <a:pt x="1055" y="1116"/>
                    <a:pt x="1055" y="1116"/>
                  </a:cubicBezTo>
                  <a:lnTo>
                    <a:pt x="1055" y="1116"/>
                  </a:lnTo>
                  <a:cubicBezTo>
                    <a:pt x="1055" y="1116"/>
                    <a:pt x="1055" y="1117"/>
                    <a:pt x="1055" y="1117"/>
                  </a:cubicBezTo>
                  <a:lnTo>
                    <a:pt x="1055" y="1117"/>
                  </a:lnTo>
                  <a:cubicBezTo>
                    <a:pt x="1055" y="1116"/>
                    <a:pt x="1054" y="1115"/>
                    <a:pt x="1054" y="1115"/>
                  </a:cubicBezTo>
                  <a:lnTo>
                    <a:pt x="1054" y="1115"/>
                  </a:lnTo>
                  <a:cubicBezTo>
                    <a:pt x="1054" y="1115"/>
                    <a:pt x="1054" y="1116"/>
                    <a:pt x="1055" y="1116"/>
                  </a:cubicBezTo>
                  <a:lnTo>
                    <a:pt x="1055" y="1116"/>
                  </a:lnTo>
                  <a:cubicBezTo>
                    <a:pt x="1054" y="1116"/>
                    <a:pt x="1053" y="1115"/>
                    <a:pt x="1053" y="1114"/>
                  </a:cubicBezTo>
                  <a:lnTo>
                    <a:pt x="1053" y="1114"/>
                  </a:lnTo>
                  <a:cubicBezTo>
                    <a:pt x="1053" y="1114"/>
                    <a:pt x="1053" y="1114"/>
                    <a:pt x="1054" y="1115"/>
                  </a:cubicBezTo>
                  <a:lnTo>
                    <a:pt x="1054" y="1115"/>
                  </a:lnTo>
                  <a:cubicBezTo>
                    <a:pt x="1051" y="1110"/>
                    <a:pt x="1050" y="1106"/>
                    <a:pt x="1047" y="1103"/>
                  </a:cubicBezTo>
                  <a:cubicBezTo>
                    <a:pt x="1044" y="1092"/>
                    <a:pt x="1041" y="1083"/>
                    <a:pt x="1038" y="1074"/>
                  </a:cubicBezTo>
                  <a:cubicBezTo>
                    <a:pt x="1036" y="1064"/>
                    <a:pt x="1035" y="1055"/>
                    <a:pt x="1031" y="1046"/>
                  </a:cubicBezTo>
                  <a:cubicBezTo>
                    <a:pt x="1036" y="1035"/>
                    <a:pt x="1037" y="1024"/>
                    <a:pt x="1037" y="1013"/>
                  </a:cubicBezTo>
                  <a:cubicBezTo>
                    <a:pt x="1036" y="988"/>
                    <a:pt x="1022" y="966"/>
                    <a:pt x="1005" y="951"/>
                  </a:cubicBezTo>
                  <a:cubicBezTo>
                    <a:pt x="990" y="927"/>
                    <a:pt x="965" y="912"/>
                    <a:pt x="938" y="909"/>
                  </a:cubicBezTo>
                  <a:cubicBezTo>
                    <a:pt x="924" y="906"/>
                    <a:pt x="912" y="906"/>
                    <a:pt x="898" y="906"/>
                  </a:cubicBezTo>
                  <a:cubicBezTo>
                    <a:pt x="896" y="904"/>
                    <a:pt x="895" y="899"/>
                    <a:pt x="891" y="896"/>
                  </a:cubicBezTo>
                  <a:cubicBezTo>
                    <a:pt x="877" y="887"/>
                    <a:pt x="860" y="882"/>
                    <a:pt x="844" y="882"/>
                  </a:cubicBezTo>
                  <a:cubicBezTo>
                    <a:pt x="822" y="882"/>
                    <a:pt x="801" y="890"/>
                    <a:pt x="784" y="904"/>
                  </a:cubicBezTo>
                  <a:cubicBezTo>
                    <a:pt x="777" y="904"/>
                    <a:pt x="768" y="904"/>
                    <a:pt x="759" y="903"/>
                  </a:cubicBezTo>
                  <a:cubicBezTo>
                    <a:pt x="706" y="895"/>
                    <a:pt x="655" y="881"/>
                    <a:pt x="603" y="868"/>
                  </a:cubicBezTo>
                  <a:cubicBezTo>
                    <a:pt x="572" y="859"/>
                    <a:pt x="541" y="849"/>
                    <a:pt x="511" y="837"/>
                  </a:cubicBezTo>
                  <a:cubicBezTo>
                    <a:pt x="475" y="822"/>
                    <a:pt x="438" y="805"/>
                    <a:pt x="403" y="787"/>
                  </a:cubicBezTo>
                  <a:lnTo>
                    <a:pt x="403" y="787"/>
                  </a:lnTo>
                  <a:cubicBezTo>
                    <a:pt x="407" y="790"/>
                    <a:pt x="410" y="791"/>
                    <a:pt x="413" y="793"/>
                  </a:cubicBezTo>
                  <a:cubicBezTo>
                    <a:pt x="408" y="791"/>
                    <a:pt x="403" y="788"/>
                    <a:pt x="400" y="785"/>
                  </a:cubicBezTo>
                  <a:cubicBezTo>
                    <a:pt x="390" y="762"/>
                    <a:pt x="371" y="744"/>
                    <a:pt x="348" y="736"/>
                  </a:cubicBezTo>
                  <a:cubicBezTo>
                    <a:pt x="340" y="733"/>
                    <a:pt x="331" y="732"/>
                    <a:pt x="323" y="732"/>
                  </a:cubicBezTo>
                  <a:cubicBezTo>
                    <a:pt x="316" y="732"/>
                    <a:pt x="310" y="733"/>
                    <a:pt x="303" y="734"/>
                  </a:cubicBezTo>
                  <a:cubicBezTo>
                    <a:pt x="300" y="683"/>
                    <a:pt x="298" y="632"/>
                    <a:pt x="297" y="581"/>
                  </a:cubicBezTo>
                  <a:cubicBezTo>
                    <a:pt x="295" y="545"/>
                    <a:pt x="294" y="511"/>
                    <a:pt x="293" y="475"/>
                  </a:cubicBezTo>
                  <a:cubicBezTo>
                    <a:pt x="295" y="447"/>
                    <a:pt x="299" y="421"/>
                    <a:pt x="303" y="395"/>
                  </a:cubicBezTo>
                  <a:cubicBezTo>
                    <a:pt x="309" y="358"/>
                    <a:pt x="315" y="323"/>
                    <a:pt x="322" y="288"/>
                  </a:cubicBezTo>
                  <a:cubicBezTo>
                    <a:pt x="335" y="234"/>
                    <a:pt x="346" y="177"/>
                    <a:pt x="362" y="122"/>
                  </a:cubicBezTo>
                  <a:cubicBezTo>
                    <a:pt x="381" y="79"/>
                    <a:pt x="360" y="25"/>
                    <a:pt x="315" y="8"/>
                  </a:cubicBezTo>
                  <a:cubicBezTo>
                    <a:pt x="304" y="3"/>
                    <a:pt x="292" y="0"/>
                    <a:pt x="280" y="0"/>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1729175" y="4342875"/>
              <a:ext cx="33425" cy="49075"/>
            </a:xfrm>
            <a:custGeom>
              <a:avLst/>
              <a:gdLst/>
              <a:ahLst/>
              <a:cxnLst/>
              <a:rect l="l" t="t" r="r" b="b"/>
              <a:pathLst>
                <a:path w="1337" h="1963" extrusionOk="0">
                  <a:moveTo>
                    <a:pt x="1272" y="1841"/>
                  </a:moveTo>
                  <a:cubicBezTo>
                    <a:pt x="1272" y="1841"/>
                    <a:pt x="1271" y="1842"/>
                    <a:pt x="1271" y="1842"/>
                  </a:cubicBezTo>
                  <a:cubicBezTo>
                    <a:pt x="1271" y="1842"/>
                    <a:pt x="1271" y="1841"/>
                    <a:pt x="1272" y="1841"/>
                  </a:cubicBezTo>
                  <a:close/>
                  <a:moveTo>
                    <a:pt x="272" y="0"/>
                  </a:moveTo>
                  <a:cubicBezTo>
                    <a:pt x="262" y="0"/>
                    <a:pt x="253" y="2"/>
                    <a:pt x="244" y="5"/>
                  </a:cubicBezTo>
                  <a:cubicBezTo>
                    <a:pt x="215" y="15"/>
                    <a:pt x="195" y="41"/>
                    <a:pt x="187" y="69"/>
                  </a:cubicBezTo>
                  <a:cubicBezTo>
                    <a:pt x="181" y="67"/>
                    <a:pt x="174" y="66"/>
                    <a:pt x="167" y="66"/>
                  </a:cubicBezTo>
                  <a:cubicBezTo>
                    <a:pt x="155" y="66"/>
                    <a:pt x="142" y="69"/>
                    <a:pt x="131" y="73"/>
                  </a:cubicBezTo>
                  <a:cubicBezTo>
                    <a:pt x="127" y="72"/>
                    <a:pt x="123" y="68"/>
                    <a:pt x="121" y="67"/>
                  </a:cubicBezTo>
                  <a:cubicBezTo>
                    <a:pt x="113" y="64"/>
                    <a:pt x="104" y="63"/>
                    <a:pt x="95" y="63"/>
                  </a:cubicBezTo>
                  <a:cubicBezTo>
                    <a:pt x="57" y="63"/>
                    <a:pt x="22" y="87"/>
                    <a:pt x="10" y="125"/>
                  </a:cubicBezTo>
                  <a:cubicBezTo>
                    <a:pt x="1" y="151"/>
                    <a:pt x="7" y="174"/>
                    <a:pt x="16" y="198"/>
                  </a:cubicBezTo>
                  <a:lnTo>
                    <a:pt x="16" y="198"/>
                  </a:lnTo>
                  <a:cubicBezTo>
                    <a:pt x="16" y="197"/>
                    <a:pt x="16" y="197"/>
                    <a:pt x="15" y="197"/>
                  </a:cubicBezTo>
                  <a:lnTo>
                    <a:pt x="15" y="197"/>
                  </a:lnTo>
                  <a:cubicBezTo>
                    <a:pt x="53" y="289"/>
                    <a:pt x="85" y="383"/>
                    <a:pt x="118" y="474"/>
                  </a:cubicBezTo>
                  <a:cubicBezTo>
                    <a:pt x="138" y="523"/>
                    <a:pt x="162" y="569"/>
                    <a:pt x="187" y="616"/>
                  </a:cubicBezTo>
                  <a:cubicBezTo>
                    <a:pt x="213" y="662"/>
                    <a:pt x="237" y="710"/>
                    <a:pt x="263" y="758"/>
                  </a:cubicBezTo>
                  <a:cubicBezTo>
                    <a:pt x="304" y="836"/>
                    <a:pt x="345" y="913"/>
                    <a:pt x="390" y="988"/>
                  </a:cubicBezTo>
                  <a:cubicBezTo>
                    <a:pt x="426" y="1050"/>
                    <a:pt x="467" y="1111"/>
                    <a:pt x="504" y="1173"/>
                  </a:cubicBezTo>
                  <a:cubicBezTo>
                    <a:pt x="504" y="1172"/>
                    <a:pt x="503" y="1172"/>
                    <a:pt x="503" y="1171"/>
                  </a:cubicBezTo>
                  <a:lnTo>
                    <a:pt x="503" y="1171"/>
                  </a:lnTo>
                  <a:cubicBezTo>
                    <a:pt x="520" y="1198"/>
                    <a:pt x="535" y="1226"/>
                    <a:pt x="551" y="1255"/>
                  </a:cubicBezTo>
                  <a:cubicBezTo>
                    <a:pt x="580" y="1307"/>
                    <a:pt x="608" y="1363"/>
                    <a:pt x="644" y="1411"/>
                  </a:cubicBezTo>
                  <a:cubicBezTo>
                    <a:pt x="672" y="1452"/>
                    <a:pt x="703" y="1491"/>
                    <a:pt x="734" y="1529"/>
                  </a:cubicBezTo>
                  <a:cubicBezTo>
                    <a:pt x="762" y="1565"/>
                    <a:pt x="788" y="1603"/>
                    <a:pt x="815" y="1642"/>
                  </a:cubicBezTo>
                  <a:cubicBezTo>
                    <a:pt x="843" y="1681"/>
                    <a:pt x="872" y="1716"/>
                    <a:pt x="901" y="1754"/>
                  </a:cubicBezTo>
                  <a:cubicBezTo>
                    <a:pt x="941" y="1803"/>
                    <a:pt x="984" y="1849"/>
                    <a:pt x="1028" y="1897"/>
                  </a:cubicBezTo>
                  <a:cubicBezTo>
                    <a:pt x="1051" y="1921"/>
                    <a:pt x="1080" y="1947"/>
                    <a:pt x="1113" y="1957"/>
                  </a:cubicBezTo>
                  <a:cubicBezTo>
                    <a:pt x="1122" y="1960"/>
                    <a:pt x="1132" y="1961"/>
                    <a:pt x="1140" y="1962"/>
                  </a:cubicBezTo>
                  <a:cubicBezTo>
                    <a:pt x="1143" y="1963"/>
                    <a:pt x="1146" y="1963"/>
                    <a:pt x="1149" y="1963"/>
                  </a:cubicBezTo>
                  <a:cubicBezTo>
                    <a:pt x="1166" y="1963"/>
                    <a:pt x="1183" y="1958"/>
                    <a:pt x="1199" y="1947"/>
                  </a:cubicBezTo>
                  <a:cubicBezTo>
                    <a:pt x="1221" y="1930"/>
                    <a:pt x="1231" y="1908"/>
                    <a:pt x="1238" y="1882"/>
                  </a:cubicBezTo>
                  <a:cubicBezTo>
                    <a:pt x="1242" y="1874"/>
                    <a:pt x="1247" y="1865"/>
                    <a:pt x="1252" y="1859"/>
                  </a:cubicBezTo>
                  <a:cubicBezTo>
                    <a:pt x="1256" y="1856"/>
                    <a:pt x="1258" y="1852"/>
                    <a:pt x="1262" y="1849"/>
                  </a:cubicBezTo>
                  <a:lnTo>
                    <a:pt x="1266" y="1846"/>
                  </a:lnTo>
                  <a:lnTo>
                    <a:pt x="1274" y="1840"/>
                  </a:lnTo>
                  <a:lnTo>
                    <a:pt x="1274" y="1840"/>
                  </a:lnTo>
                  <a:cubicBezTo>
                    <a:pt x="1290" y="1830"/>
                    <a:pt x="1303" y="1820"/>
                    <a:pt x="1314" y="1805"/>
                  </a:cubicBezTo>
                  <a:cubicBezTo>
                    <a:pt x="1336" y="1774"/>
                    <a:pt x="1331" y="1732"/>
                    <a:pt x="1312" y="1701"/>
                  </a:cubicBezTo>
                  <a:cubicBezTo>
                    <a:pt x="1297" y="1672"/>
                    <a:pt x="1276" y="1651"/>
                    <a:pt x="1258" y="1627"/>
                  </a:cubicBezTo>
                  <a:cubicBezTo>
                    <a:pt x="1250" y="1616"/>
                    <a:pt x="1240" y="1605"/>
                    <a:pt x="1231" y="1594"/>
                  </a:cubicBezTo>
                  <a:cubicBezTo>
                    <a:pt x="1208" y="1565"/>
                    <a:pt x="1183" y="1536"/>
                    <a:pt x="1160" y="1507"/>
                  </a:cubicBezTo>
                  <a:lnTo>
                    <a:pt x="1160" y="1507"/>
                  </a:lnTo>
                  <a:cubicBezTo>
                    <a:pt x="1163" y="1510"/>
                    <a:pt x="1165" y="1514"/>
                    <a:pt x="1168" y="1517"/>
                  </a:cubicBezTo>
                  <a:cubicBezTo>
                    <a:pt x="1160" y="1507"/>
                    <a:pt x="1153" y="1498"/>
                    <a:pt x="1146" y="1490"/>
                  </a:cubicBezTo>
                  <a:cubicBezTo>
                    <a:pt x="1128" y="1467"/>
                    <a:pt x="1103" y="1456"/>
                    <a:pt x="1076" y="1454"/>
                  </a:cubicBezTo>
                  <a:cubicBezTo>
                    <a:pt x="991" y="1304"/>
                    <a:pt x="908" y="1154"/>
                    <a:pt x="828" y="1002"/>
                  </a:cubicBezTo>
                  <a:cubicBezTo>
                    <a:pt x="769" y="888"/>
                    <a:pt x="712" y="773"/>
                    <a:pt x="648" y="661"/>
                  </a:cubicBezTo>
                  <a:cubicBezTo>
                    <a:pt x="615" y="604"/>
                    <a:pt x="582" y="548"/>
                    <a:pt x="550" y="491"/>
                  </a:cubicBezTo>
                  <a:cubicBezTo>
                    <a:pt x="523" y="444"/>
                    <a:pt x="501" y="394"/>
                    <a:pt x="479" y="346"/>
                  </a:cubicBezTo>
                  <a:lnTo>
                    <a:pt x="479" y="346"/>
                  </a:lnTo>
                  <a:cubicBezTo>
                    <a:pt x="479" y="346"/>
                    <a:pt x="479" y="346"/>
                    <a:pt x="479" y="346"/>
                  </a:cubicBezTo>
                  <a:cubicBezTo>
                    <a:pt x="456" y="289"/>
                    <a:pt x="430" y="231"/>
                    <a:pt x="404" y="172"/>
                  </a:cubicBezTo>
                  <a:lnTo>
                    <a:pt x="404" y="172"/>
                  </a:lnTo>
                  <a:cubicBezTo>
                    <a:pt x="405" y="176"/>
                    <a:pt x="406" y="179"/>
                    <a:pt x="407" y="182"/>
                  </a:cubicBezTo>
                  <a:cubicBezTo>
                    <a:pt x="391" y="143"/>
                    <a:pt x="373" y="102"/>
                    <a:pt x="356" y="58"/>
                  </a:cubicBezTo>
                  <a:cubicBezTo>
                    <a:pt x="342" y="23"/>
                    <a:pt x="308" y="0"/>
                    <a:pt x="272" y="0"/>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1688925" y="4369550"/>
              <a:ext cx="24350" cy="10225"/>
            </a:xfrm>
            <a:custGeom>
              <a:avLst/>
              <a:gdLst/>
              <a:ahLst/>
              <a:cxnLst/>
              <a:rect l="l" t="t" r="r" b="b"/>
              <a:pathLst>
                <a:path w="974" h="409" extrusionOk="0">
                  <a:moveTo>
                    <a:pt x="410" y="275"/>
                  </a:moveTo>
                  <a:cubicBezTo>
                    <a:pt x="409" y="275"/>
                    <a:pt x="409" y="275"/>
                    <a:pt x="408" y="275"/>
                  </a:cubicBezTo>
                  <a:cubicBezTo>
                    <a:pt x="409" y="275"/>
                    <a:pt x="409" y="275"/>
                    <a:pt x="410" y="275"/>
                  </a:cubicBezTo>
                  <a:close/>
                  <a:moveTo>
                    <a:pt x="640" y="1"/>
                  </a:moveTo>
                  <a:cubicBezTo>
                    <a:pt x="627" y="1"/>
                    <a:pt x="614" y="1"/>
                    <a:pt x="600" y="3"/>
                  </a:cubicBezTo>
                  <a:cubicBezTo>
                    <a:pt x="555" y="8"/>
                    <a:pt x="512" y="21"/>
                    <a:pt x="467" y="33"/>
                  </a:cubicBezTo>
                  <a:cubicBezTo>
                    <a:pt x="415" y="48"/>
                    <a:pt x="362" y="64"/>
                    <a:pt x="310" y="83"/>
                  </a:cubicBezTo>
                  <a:cubicBezTo>
                    <a:pt x="246" y="106"/>
                    <a:pt x="184" y="140"/>
                    <a:pt x="133" y="183"/>
                  </a:cubicBezTo>
                  <a:lnTo>
                    <a:pt x="102" y="211"/>
                  </a:lnTo>
                  <a:cubicBezTo>
                    <a:pt x="73" y="224"/>
                    <a:pt x="44" y="238"/>
                    <a:pt x="24" y="264"/>
                  </a:cubicBezTo>
                  <a:cubicBezTo>
                    <a:pt x="1" y="296"/>
                    <a:pt x="3" y="347"/>
                    <a:pt x="30" y="377"/>
                  </a:cubicBezTo>
                  <a:cubicBezTo>
                    <a:pt x="47" y="397"/>
                    <a:pt x="70" y="407"/>
                    <a:pt x="94" y="408"/>
                  </a:cubicBezTo>
                  <a:cubicBezTo>
                    <a:pt x="95" y="408"/>
                    <a:pt x="96" y="409"/>
                    <a:pt x="98" y="409"/>
                  </a:cubicBezTo>
                  <a:cubicBezTo>
                    <a:pt x="113" y="409"/>
                    <a:pt x="127" y="403"/>
                    <a:pt x="141" y="395"/>
                  </a:cubicBezTo>
                  <a:cubicBezTo>
                    <a:pt x="158" y="392"/>
                    <a:pt x="174" y="384"/>
                    <a:pt x="186" y="371"/>
                  </a:cubicBezTo>
                  <a:cubicBezTo>
                    <a:pt x="189" y="368"/>
                    <a:pt x="192" y="367"/>
                    <a:pt x="194" y="364"/>
                  </a:cubicBezTo>
                  <a:cubicBezTo>
                    <a:pt x="209" y="358"/>
                    <a:pt x="224" y="352"/>
                    <a:pt x="239" y="343"/>
                  </a:cubicBezTo>
                  <a:cubicBezTo>
                    <a:pt x="285" y="325"/>
                    <a:pt x="329" y="305"/>
                    <a:pt x="375" y="286"/>
                  </a:cubicBezTo>
                  <a:cubicBezTo>
                    <a:pt x="388" y="280"/>
                    <a:pt x="400" y="276"/>
                    <a:pt x="411" y="273"/>
                  </a:cubicBezTo>
                  <a:lnTo>
                    <a:pt x="411" y="273"/>
                  </a:lnTo>
                  <a:cubicBezTo>
                    <a:pt x="411" y="274"/>
                    <a:pt x="410" y="275"/>
                    <a:pt x="410" y="275"/>
                  </a:cubicBezTo>
                  <a:lnTo>
                    <a:pt x="410" y="275"/>
                  </a:lnTo>
                  <a:cubicBezTo>
                    <a:pt x="416" y="274"/>
                    <a:pt x="421" y="273"/>
                    <a:pt x="427" y="270"/>
                  </a:cubicBezTo>
                  <a:cubicBezTo>
                    <a:pt x="436" y="269"/>
                    <a:pt x="445" y="269"/>
                    <a:pt x="456" y="269"/>
                  </a:cubicBezTo>
                  <a:cubicBezTo>
                    <a:pt x="466" y="269"/>
                    <a:pt x="476" y="270"/>
                    <a:pt x="487" y="271"/>
                  </a:cubicBezTo>
                  <a:cubicBezTo>
                    <a:pt x="490" y="271"/>
                    <a:pt x="493" y="272"/>
                    <a:pt x="496" y="272"/>
                  </a:cubicBezTo>
                  <a:cubicBezTo>
                    <a:pt x="540" y="272"/>
                    <a:pt x="579" y="236"/>
                    <a:pt x="584" y="192"/>
                  </a:cubicBezTo>
                  <a:lnTo>
                    <a:pt x="584" y="187"/>
                  </a:lnTo>
                  <a:cubicBezTo>
                    <a:pt x="599" y="182"/>
                    <a:pt x="616" y="180"/>
                    <a:pt x="632" y="178"/>
                  </a:cubicBezTo>
                  <a:lnTo>
                    <a:pt x="646" y="178"/>
                  </a:lnTo>
                  <a:cubicBezTo>
                    <a:pt x="668" y="180"/>
                    <a:pt x="693" y="182"/>
                    <a:pt x="716" y="185"/>
                  </a:cubicBezTo>
                  <a:cubicBezTo>
                    <a:pt x="724" y="180"/>
                    <a:pt x="731" y="176"/>
                    <a:pt x="741" y="172"/>
                  </a:cubicBezTo>
                  <a:cubicBezTo>
                    <a:pt x="770" y="158"/>
                    <a:pt x="797" y="144"/>
                    <a:pt x="827" y="130"/>
                  </a:cubicBezTo>
                  <a:cubicBezTo>
                    <a:pt x="875" y="105"/>
                    <a:pt x="924" y="82"/>
                    <a:pt x="974" y="62"/>
                  </a:cubicBezTo>
                  <a:cubicBezTo>
                    <a:pt x="951" y="52"/>
                    <a:pt x="927" y="44"/>
                    <a:pt x="904" y="38"/>
                  </a:cubicBezTo>
                  <a:cubicBezTo>
                    <a:pt x="858" y="26"/>
                    <a:pt x="811" y="18"/>
                    <a:pt x="764" y="12"/>
                  </a:cubicBezTo>
                  <a:cubicBezTo>
                    <a:pt x="723" y="7"/>
                    <a:pt x="681" y="1"/>
                    <a:pt x="640" y="1"/>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4"/>
            <p:cNvSpPr/>
            <p:nvPr/>
          </p:nvSpPr>
          <p:spPr>
            <a:xfrm>
              <a:off x="1699425" y="4384050"/>
              <a:ext cx="22375" cy="9425"/>
            </a:xfrm>
            <a:custGeom>
              <a:avLst/>
              <a:gdLst/>
              <a:ahLst/>
              <a:cxnLst/>
              <a:rect l="l" t="t" r="r" b="b"/>
              <a:pathLst>
                <a:path w="895" h="377" extrusionOk="0">
                  <a:moveTo>
                    <a:pt x="664" y="1"/>
                  </a:moveTo>
                  <a:cubicBezTo>
                    <a:pt x="660" y="1"/>
                    <a:pt x="657" y="1"/>
                    <a:pt x="653" y="1"/>
                  </a:cubicBezTo>
                  <a:cubicBezTo>
                    <a:pt x="612" y="4"/>
                    <a:pt x="572" y="8"/>
                    <a:pt x="532" y="13"/>
                  </a:cubicBezTo>
                  <a:cubicBezTo>
                    <a:pt x="456" y="24"/>
                    <a:pt x="382" y="42"/>
                    <a:pt x="309" y="66"/>
                  </a:cubicBezTo>
                  <a:cubicBezTo>
                    <a:pt x="290" y="72"/>
                    <a:pt x="271" y="80"/>
                    <a:pt x="254" y="86"/>
                  </a:cubicBezTo>
                  <a:cubicBezTo>
                    <a:pt x="253" y="86"/>
                    <a:pt x="250" y="86"/>
                    <a:pt x="249" y="87"/>
                  </a:cubicBezTo>
                  <a:cubicBezTo>
                    <a:pt x="211" y="103"/>
                    <a:pt x="173" y="123"/>
                    <a:pt x="136" y="143"/>
                  </a:cubicBezTo>
                  <a:cubicBezTo>
                    <a:pt x="110" y="158"/>
                    <a:pt x="85" y="173"/>
                    <a:pt x="63" y="190"/>
                  </a:cubicBezTo>
                  <a:cubicBezTo>
                    <a:pt x="47" y="200"/>
                    <a:pt x="32" y="212"/>
                    <a:pt x="22" y="230"/>
                  </a:cubicBezTo>
                  <a:cubicBezTo>
                    <a:pt x="1" y="263"/>
                    <a:pt x="2" y="308"/>
                    <a:pt x="29" y="339"/>
                  </a:cubicBezTo>
                  <a:cubicBezTo>
                    <a:pt x="48" y="362"/>
                    <a:pt x="82" y="374"/>
                    <a:pt x="111" y="376"/>
                  </a:cubicBezTo>
                  <a:lnTo>
                    <a:pt x="117" y="376"/>
                  </a:lnTo>
                  <a:cubicBezTo>
                    <a:pt x="126" y="376"/>
                    <a:pt x="136" y="375"/>
                    <a:pt x="144" y="371"/>
                  </a:cubicBezTo>
                  <a:cubicBezTo>
                    <a:pt x="145" y="371"/>
                    <a:pt x="146" y="372"/>
                    <a:pt x="147" y="372"/>
                  </a:cubicBezTo>
                  <a:cubicBezTo>
                    <a:pt x="150" y="373"/>
                    <a:pt x="153" y="373"/>
                    <a:pt x="155" y="373"/>
                  </a:cubicBezTo>
                  <a:cubicBezTo>
                    <a:pt x="171" y="373"/>
                    <a:pt x="186" y="368"/>
                    <a:pt x="199" y="359"/>
                  </a:cubicBezTo>
                  <a:cubicBezTo>
                    <a:pt x="217" y="345"/>
                    <a:pt x="237" y="334"/>
                    <a:pt x="255" y="323"/>
                  </a:cubicBezTo>
                  <a:cubicBezTo>
                    <a:pt x="285" y="307"/>
                    <a:pt x="314" y="293"/>
                    <a:pt x="343" y="281"/>
                  </a:cubicBezTo>
                  <a:cubicBezTo>
                    <a:pt x="362" y="274"/>
                    <a:pt x="379" y="269"/>
                    <a:pt x="398" y="264"/>
                  </a:cubicBezTo>
                  <a:cubicBezTo>
                    <a:pt x="430" y="257"/>
                    <a:pt x="465" y="252"/>
                    <a:pt x="499" y="247"/>
                  </a:cubicBezTo>
                  <a:cubicBezTo>
                    <a:pt x="501" y="247"/>
                    <a:pt x="504" y="246"/>
                    <a:pt x="506" y="246"/>
                  </a:cubicBezTo>
                  <a:cubicBezTo>
                    <a:pt x="546" y="242"/>
                    <a:pt x="577" y="217"/>
                    <a:pt x="588" y="183"/>
                  </a:cubicBezTo>
                  <a:lnTo>
                    <a:pt x="589" y="183"/>
                  </a:lnTo>
                  <a:lnTo>
                    <a:pt x="635" y="179"/>
                  </a:lnTo>
                  <a:cubicBezTo>
                    <a:pt x="642" y="174"/>
                    <a:pt x="650" y="170"/>
                    <a:pt x="657" y="166"/>
                  </a:cubicBezTo>
                  <a:cubicBezTo>
                    <a:pt x="687" y="149"/>
                    <a:pt x="717" y="135"/>
                    <a:pt x="748" y="121"/>
                  </a:cubicBezTo>
                  <a:cubicBezTo>
                    <a:pt x="782" y="103"/>
                    <a:pt x="818" y="86"/>
                    <a:pt x="854" y="70"/>
                  </a:cubicBezTo>
                  <a:cubicBezTo>
                    <a:pt x="868" y="63"/>
                    <a:pt x="880" y="56"/>
                    <a:pt x="894" y="51"/>
                  </a:cubicBezTo>
                  <a:cubicBezTo>
                    <a:pt x="858" y="35"/>
                    <a:pt x="821" y="18"/>
                    <a:pt x="782" y="13"/>
                  </a:cubicBezTo>
                  <a:cubicBezTo>
                    <a:pt x="743" y="6"/>
                    <a:pt x="704" y="1"/>
                    <a:pt x="664" y="1"/>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4"/>
            <p:cNvSpPr/>
            <p:nvPr/>
          </p:nvSpPr>
          <p:spPr>
            <a:xfrm>
              <a:off x="1709500" y="4395450"/>
              <a:ext cx="23725" cy="8250"/>
            </a:xfrm>
            <a:custGeom>
              <a:avLst/>
              <a:gdLst/>
              <a:ahLst/>
              <a:cxnLst/>
              <a:rect l="l" t="t" r="r" b="b"/>
              <a:pathLst>
                <a:path w="949" h="330" extrusionOk="0">
                  <a:moveTo>
                    <a:pt x="390" y="203"/>
                  </a:moveTo>
                  <a:cubicBezTo>
                    <a:pt x="389" y="203"/>
                    <a:pt x="388" y="203"/>
                    <a:pt x="387" y="203"/>
                  </a:cubicBezTo>
                  <a:cubicBezTo>
                    <a:pt x="388" y="203"/>
                    <a:pt x="389" y="203"/>
                    <a:pt x="390" y="203"/>
                  </a:cubicBezTo>
                  <a:close/>
                  <a:moveTo>
                    <a:pt x="636" y="1"/>
                  </a:moveTo>
                  <a:cubicBezTo>
                    <a:pt x="599" y="1"/>
                    <a:pt x="562" y="3"/>
                    <a:pt x="525" y="6"/>
                  </a:cubicBezTo>
                  <a:cubicBezTo>
                    <a:pt x="470" y="11"/>
                    <a:pt x="414" y="18"/>
                    <a:pt x="360" y="29"/>
                  </a:cubicBezTo>
                  <a:cubicBezTo>
                    <a:pt x="292" y="42"/>
                    <a:pt x="227" y="68"/>
                    <a:pt x="165" y="98"/>
                  </a:cubicBezTo>
                  <a:cubicBezTo>
                    <a:pt x="127" y="120"/>
                    <a:pt x="87" y="137"/>
                    <a:pt x="53" y="162"/>
                  </a:cubicBezTo>
                  <a:cubicBezTo>
                    <a:pt x="24" y="183"/>
                    <a:pt x="0" y="216"/>
                    <a:pt x="8" y="256"/>
                  </a:cubicBezTo>
                  <a:cubicBezTo>
                    <a:pt x="17" y="296"/>
                    <a:pt x="50" y="327"/>
                    <a:pt x="91" y="329"/>
                  </a:cubicBezTo>
                  <a:cubicBezTo>
                    <a:pt x="97" y="329"/>
                    <a:pt x="103" y="329"/>
                    <a:pt x="110" y="328"/>
                  </a:cubicBezTo>
                  <a:cubicBezTo>
                    <a:pt x="127" y="324"/>
                    <a:pt x="143" y="317"/>
                    <a:pt x="155" y="306"/>
                  </a:cubicBezTo>
                  <a:cubicBezTo>
                    <a:pt x="164" y="301"/>
                    <a:pt x="172" y="296"/>
                    <a:pt x="182" y="289"/>
                  </a:cubicBezTo>
                  <a:cubicBezTo>
                    <a:pt x="225" y="268"/>
                    <a:pt x="267" y="246"/>
                    <a:pt x="311" y="227"/>
                  </a:cubicBezTo>
                  <a:cubicBezTo>
                    <a:pt x="336" y="219"/>
                    <a:pt x="360" y="210"/>
                    <a:pt x="385" y="204"/>
                  </a:cubicBezTo>
                  <a:lnTo>
                    <a:pt x="382" y="204"/>
                  </a:lnTo>
                  <a:cubicBezTo>
                    <a:pt x="383" y="204"/>
                    <a:pt x="385" y="204"/>
                    <a:pt x="386" y="203"/>
                  </a:cubicBezTo>
                  <a:cubicBezTo>
                    <a:pt x="388" y="203"/>
                    <a:pt x="391" y="201"/>
                    <a:pt x="395" y="201"/>
                  </a:cubicBezTo>
                  <a:lnTo>
                    <a:pt x="395" y="201"/>
                  </a:lnTo>
                  <a:cubicBezTo>
                    <a:pt x="393" y="201"/>
                    <a:pt x="392" y="202"/>
                    <a:pt x="390" y="203"/>
                  </a:cubicBezTo>
                  <a:lnTo>
                    <a:pt x="390" y="203"/>
                  </a:lnTo>
                  <a:cubicBezTo>
                    <a:pt x="440" y="194"/>
                    <a:pt x="490" y="187"/>
                    <a:pt x="541" y="180"/>
                  </a:cubicBezTo>
                  <a:lnTo>
                    <a:pt x="532" y="180"/>
                  </a:lnTo>
                  <a:cubicBezTo>
                    <a:pt x="569" y="177"/>
                    <a:pt x="605" y="175"/>
                    <a:pt x="643" y="174"/>
                  </a:cubicBezTo>
                  <a:lnTo>
                    <a:pt x="643" y="174"/>
                  </a:lnTo>
                  <a:cubicBezTo>
                    <a:pt x="643" y="174"/>
                    <a:pt x="641" y="174"/>
                    <a:pt x="641" y="175"/>
                  </a:cubicBezTo>
                  <a:cubicBezTo>
                    <a:pt x="671" y="177"/>
                    <a:pt x="698" y="178"/>
                    <a:pt x="728" y="183"/>
                  </a:cubicBezTo>
                  <a:cubicBezTo>
                    <a:pt x="738" y="185"/>
                    <a:pt x="748" y="186"/>
                    <a:pt x="758" y="189"/>
                  </a:cubicBezTo>
                  <a:cubicBezTo>
                    <a:pt x="764" y="186"/>
                    <a:pt x="770" y="183"/>
                    <a:pt x="775" y="179"/>
                  </a:cubicBezTo>
                  <a:lnTo>
                    <a:pt x="892" y="110"/>
                  </a:lnTo>
                  <a:cubicBezTo>
                    <a:pt x="911" y="98"/>
                    <a:pt x="929" y="87"/>
                    <a:pt x="949" y="76"/>
                  </a:cubicBezTo>
                  <a:cubicBezTo>
                    <a:pt x="943" y="72"/>
                    <a:pt x="938" y="70"/>
                    <a:pt x="932" y="67"/>
                  </a:cubicBezTo>
                  <a:cubicBezTo>
                    <a:pt x="902" y="52"/>
                    <a:pt x="868" y="38"/>
                    <a:pt x="834" y="28"/>
                  </a:cubicBezTo>
                  <a:cubicBezTo>
                    <a:pt x="769" y="8"/>
                    <a:pt x="703" y="1"/>
                    <a:pt x="636" y="1"/>
                  </a:cubicBezTo>
                  <a:close/>
                </a:path>
              </a:pathLst>
            </a:custGeom>
            <a:solidFill>
              <a:srgbClr val="EFA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1717725" y="3926425"/>
              <a:ext cx="27100" cy="13225"/>
            </a:xfrm>
            <a:custGeom>
              <a:avLst/>
              <a:gdLst/>
              <a:ahLst/>
              <a:cxnLst/>
              <a:rect l="l" t="t" r="r" b="b"/>
              <a:pathLst>
                <a:path w="1084" h="529" extrusionOk="0">
                  <a:moveTo>
                    <a:pt x="680" y="1"/>
                  </a:moveTo>
                  <a:cubicBezTo>
                    <a:pt x="614" y="1"/>
                    <a:pt x="548" y="14"/>
                    <a:pt x="488" y="41"/>
                  </a:cubicBezTo>
                  <a:cubicBezTo>
                    <a:pt x="454" y="57"/>
                    <a:pt x="434" y="90"/>
                    <a:pt x="435" y="125"/>
                  </a:cubicBezTo>
                  <a:cubicBezTo>
                    <a:pt x="429" y="127"/>
                    <a:pt x="420" y="129"/>
                    <a:pt x="413" y="131"/>
                  </a:cubicBezTo>
                  <a:cubicBezTo>
                    <a:pt x="397" y="136"/>
                    <a:pt x="384" y="145"/>
                    <a:pt x="372" y="155"/>
                  </a:cubicBezTo>
                  <a:cubicBezTo>
                    <a:pt x="369" y="157"/>
                    <a:pt x="367" y="158"/>
                    <a:pt x="364" y="161"/>
                  </a:cubicBezTo>
                  <a:cubicBezTo>
                    <a:pt x="362" y="162"/>
                    <a:pt x="357" y="163"/>
                    <a:pt x="355" y="165"/>
                  </a:cubicBezTo>
                  <a:cubicBezTo>
                    <a:pt x="328" y="178"/>
                    <a:pt x="310" y="202"/>
                    <a:pt x="304" y="229"/>
                  </a:cubicBezTo>
                  <a:cubicBezTo>
                    <a:pt x="271" y="238"/>
                    <a:pt x="240" y="248"/>
                    <a:pt x="212" y="261"/>
                  </a:cubicBezTo>
                  <a:cubicBezTo>
                    <a:pt x="170" y="284"/>
                    <a:pt x="131" y="308"/>
                    <a:pt x="94" y="336"/>
                  </a:cubicBezTo>
                  <a:cubicBezTo>
                    <a:pt x="66" y="357"/>
                    <a:pt x="33" y="378"/>
                    <a:pt x="16" y="409"/>
                  </a:cubicBezTo>
                  <a:cubicBezTo>
                    <a:pt x="0" y="436"/>
                    <a:pt x="1" y="471"/>
                    <a:pt x="17" y="498"/>
                  </a:cubicBezTo>
                  <a:cubicBezTo>
                    <a:pt x="25" y="511"/>
                    <a:pt x="35" y="521"/>
                    <a:pt x="48" y="529"/>
                  </a:cubicBezTo>
                  <a:cubicBezTo>
                    <a:pt x="66" y="509"/>
                    <a:pt x="85" y="490"/>
                    <a:pt x="108" y="475"/>
                  </a:cubicBezTo>
                  <a:cubicBezTo>
                    <a:pt x="129" y="457"/>
                    <a:pt x="154" y="445"/>
                    <a:pt x="178" y="432"/>
                  </a:cubicBezTo>
                  <a:cubicBezTo>
                    <a:pt x="201" y="420"/>
                    <a:pt x="219" y="410"/>
                    <a:pt x="243" y="403"/>
                  </a:cubicBezTo>
                  <a:cubicBezTo>
                    <a:pt x="264" y="395"/>
                    <a:pt x="285" y="389"/>
                    <a:pt x="307" y="385"/>
                  </a:cubicBezTo>
                  <a:cubicBezTo>
                    <a:pt x="330" y="380"/>
                    <a:pt x="351" y="377"/>
                    <a:pt x="374" y="377"/>
                  </a:cubicBezTo>
                  <a:cubicBezTo>
                    <a:pt x="395" y="378"/>
                    <a:pt x="414" y="380"/>
                    <a:pt x="434" y="383"/>
                  </a:cubicBezTo>
                  <a:cubicBezTo>
                    <a:pt x="451" y="385"/>
                    <a:pt x="469" y="388"/>
                    <a:pt x="485" y="392"/>
                  </a:cubicBezTo>
                  <a:cubicBezTo>
                    <a:pt x="496" y="393"/>
                    <a:pt x="507" y="394"/>
                    <a:pt x="518" y="395"/>
                  </a:cubicBezTo>
                  <a:cubicBezTo>
                    <a:pt x="577" y="408"/>
                    <a:pt x="634" y="421"/>
                    <a:pt x="689" y="439"/>
                  </a:cubicBezTo>
                  <a:cubicBezTo>
                    <a:pt x="727" y="450"/>
                    <a:pt x="765" y="460"/>
                    <a:pt x="805" y="467"/>
                  </a:cubicBezTo>
                  <a:cubicBezTo>
                    <a:pt x="816" y="468"/>
                    <a:pt x="827" y="468"/>
                    <a:pt x="837" y="468"/>
                  </a:cubicBezTo>
                  <a:lnTo>
                    <a:pt x="868" y="468"/>
                  </a:lnTo>
                  <a:cubicBezTo>
                    <a:pt x="875" y="468"/>
                    <a:pt x="882" y="467"/>
                    <a:pt x="889" y="467"/>
                  </a:cubicBezTo>
                  <a:cubicBezTo>
                    <a:pt x="909" y="461"/>
                    <a:pt x="929" y="455"/>
                    <a:pt x="947" y="446"/>
                  </a:cubicBezTo>
                  <a:cubicBezTo>
                    <a:pt x="982" y="431"/>
                    <a:pt x="1013" y="404"/>
                    <a:pt x="1040" y="377"/>
                  </a:cubicBezTo>
                  <a:cubicBezTo>
                    <a:pt x="1052" y="364"/>
                    <a:pt x="1063" y="352"/>
                    <a:pt x="1071" y="337"/>
                  </a:cubicBezTo>
                  <a:cubicBezTo>
                    <a:pt x="1084" y="311"/>
                    <a:pt x="1084" y="284"/>
                    <a:pt x="1080" y="255"/>
                  </a:cubicBezTo>
                  <a:cubicBezTo>
                    <a:pt x="1073" y="214"/>
                    <a:pt x="1054" y="177"/>
                    <a:pt x="1028" y="147"/>
                  </a:cubicBezTo>
                  <a:cubicBezTo>
                    <a:pt x="1006" y="119"/>
                    <a:pt x="980" y="96"/>
                    <a:pt x="949" y="79"/>
                  </a:cubicBezTo>
                  <a:cubicBezTo>
                    <a:pt x="869" y="28"/>
                    <a:pt x="774" y="1"/>
                    <a:pt x="680" y="1"/>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1738675" y="3938100"/>
              <a:ext cx="275" cy="25"/>
            </a:xfrm>
            <a:custGeom>
              <a:avLst/>
              <a:gdLst/>
              <a:ahLst/>
              <a:cxnLst/>
              <a:rect l="l" t="t" r="r" b="b"/>
              <a:pathLst>
                <a:path w="11" h="1" extrusionOk="0">
                  <a:moveTo>
                    <a:pt x="11" y="1"/>
                  </a:moveTo>
                  <a:lnTo>
                    <a:pt x="0" y="1"/>
                  </a:lnTo>
                  <a:lnTo>
                    <a:pt x="0" y="1"/>
                  </a:ln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a:off x="1689850" y="3921825"/>
              <a:ext cx="14250" cy="22950"/>
            </a:xfrm>
            <a:custGeom>
              <a:avLst/>
              <a:gdLst/>
              <a:ahLst/>
              <a:cxnLst/>
              <a:rect l="l" t="t" r="r" b="b"/>
              <a:pathLst>
                <a:path w="570" h="918" extrusionOk="0">
                  <a:moveTo>
                    <a:pt x="104" y="658"/>
                  </a:moveTo>
                  <a:lnTo>
                    <a:pt x="103" y="660"/>
                  </a:lnTo>
                  <a:cubicBezTo>
                    <a:pt x="103" y="659"/>
                    <a:pt x="104" y="659"/>
                    <a:pt x="104" y="658"/>
                  </a:cubicBezTo>
                  <a:close/>
                  <a:moveTo>
                    <a:pt x="262" y="0"/>
                  </a:moveTo>
                  <a:cubicBezTo>
                    <a:pt x="236" y="0"/>
                    <a:pt x="211" y="8"/>
                    <a:pt x="190" y="29"/>
                  </a:cubicBezTo>
                  <a:cubicBezTo>
                    <a:pt x="146" y="73"/>
                    <a:pt x="163" y="148"/>
                    <a:pt x="216" y="175"/>
                  </a:cubicBezTo>
                  <a:lnTo>
                    <a:pt x="204" y="190"/>
                  </a:lnTo>
                  <a:cubicBezTo>
                    <a:pt x="193" y="211"/>
                    <a:pt x="188" y="237"/>
                    <a:pt x="181" y="260"/>
                  </a:cubicBezTo>
                  <a:cubicBezTo>
                    <a:pt x="173" y="283"/>
                    <a:pt x="168" y="305"/>
                    <a:pt x="161" y="329"/>
                  </a:cubicBezTo>
                  <a:cubicBezTo>
                    <a:pt x="148" y="368"/>
                    <a:pt x="138" y="408"/>
                    <a:pt x="128" y="448"/>
                  </a:cubicBezTo>
                  <a:cubicBezTo>
                    <a:pt x="117" y="489"/>
                    <a:pt x="107" y="529"/>
                    <a:pt x="101" y="569"/>
                  </a:cubicBezTo>
                  <a:cubicBezTo>
                    <a:pt x="98" y="595"/>
                    <a:pt x="94" y="619"/>
                    <a:pt x="100" y="644"/>
                  </a:cubicBezTo>
                  <a:cubicBezTo>
                    <a:pt x="101" y="650"/>
                    <a:pt x="103" y="653"/>
                    <a:pt x="105" y="657"/>
                  </a:cubicBezTo>
                  <a:cubicBezTo>
                    <a:pt x="94" y="667"/>
                    <a:pt x="83" y="676"/>
                    <a:pt x="71" y="686"/>
                  </a:cubicBezTo>
                  <a:lnTo>
                    <a:pt x="71" y="686"/>
                  </a:lnTo>
                  <a:cubicBezTo>
                    <a:pt x="70" y="686"/>
                    <a:pt x="70" y="687"/>
                    <a:pt x="70" y="687"/>
                  </a:cubicBezTo>
                  <a:cubicBezTo>
                    <a:pt x="68" y="688"/>
                    <a:pt x="64" y="691"/>
                    <a:pt x="62" y="692"/>
                  </a:cubicBezTo>
                  <a:cubicBezTo>
                    <a:pt x="55" y="696"/>
                    <a:pt x="48" y="698"/>
                    <a:pt x="42" y="703"/>
                  </a:cubicBezTo>
                  <a:cubicBezTo>
                    <a:pt x="7" y="730"/>
                    <a:pt x="1" y="784"/>
                    <a:pt x="24" y="818"/>
                  </a:cubicBezTo>
                  <a:cubicBezTo>
                    <a:pt x="36" y="832"/>
                    <a:pt x="48" y="842"/>
                    <a:pt x="64" y="850"/>
                  </a:cubicBezTo>
                  <a:cubicBezTo>
                    <a:pt x="73" y="886"/>
                    <a:pt x="104" y="915"/>
                    <a:pt x="142" y="918"/>
                  </a:cubicBezTo>
                  <a:lnTo>
                    <a:pt x="153" y="918"/>
                  </a:lnTo>
                  <a:cubicBezTo>
                    <a:pt x="256" y="907"/>
                    <a:pt x="343" y="839"/>
                    <a:pt x="419" y="770"/>
                  </a:cubicBezTo>
                  <a:cubicBezTo>
                    <a:pt x="477" y="719"/>
                    <a:pt x="524" y="654"/>
                    <a:pt x="545" y="578"/>
                  </a:cubicBezTo>
                  <a:cubicBezTo>
                    <a:pt x="561" y="520"/>
                    <a:pt x="569" y="459"/>
                    <a:pt x="568" y="397"/>
                  </a:cubicBezTo>
                  <a:cubicBezTo>
                    <a:pt x="566" y="347"/>
                    <a:pt x="560" y="295"/>
                    <a:pt x="546" y="248"/>
                  </a:cubicBezTo>
                  <a:cubicBezTo>
                    <a:pt x="534" y="212"/>
                    <a:pt x="520" y="179"/>
                    <a:pt x="499" y="146"/>
                  </a:cubicBezTo>
                  <a:cubicBezTo>
                    <a:pt x="479" y="113"/>
                    <a:pt x="447" y="83"/>
                    <a:pt x="415" y="60"/>
                  </a:cubicBezTo>
                  <a:cubicBezTo>
                    <a:pt x="389" y="41"/>
                    <a:pt x="350" y="17"/>
                    <a:pt x="311" y="9"/>
                  </a:cubicBezTo>
                  <a:cubicBezTo>
                    <a:pt x="295" y="4"/>
                    <a:pt x="279" y="0"/>
                    <a:pt x="262" y="0"/>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a:off x="1763950" y="3925950"/>
              <a:ext cx="25275" cy="25650"/>
            </a:xfrm>
            <a:custGeom>
              <a:avLst/>
              <a:gdLst/>
              <a:ahLst/>
              <a:cxnLst/>
              <a:rect l="l" t="t" r="r" b="b"/>
              <a:pathLst>
                <a:path w="1011" h="1026" extrusionOk="0">
                  <a:moveTo>
                    <a:pt x="566" y="1"/>
                  </a:moveTo>
                  <a:cubicBezTo>
                    <a:pt x="528" y="1"/>
                    <a:pt x="490" y="4"/>
                    <a:pt x="453" y="12"/>
                  </a:cubicBezTo>
                  <a:cubicBezTo>
                    <a:pt x="438" y="12"/>
                    <a:pt x="424" y="14"/>
                    <a:pt x="411" y="16"/>
                  </a:cubicBezTo>
                  <a:cubicBezTo>
                    <a:pt x="364" y="25"/>
                    <a:pt x="316" y="41"/>
                    <a:pt x="272" y="63"/>
                  </a:cubicBezTo>
                  <a:cubicBezTo>
                    <a:pt x="238" y="79"/>
                    <a:pt x="204" y="95"/>
                    <a:pt x="175" y="119"/>
                  </a:cubicBezTo>
                  <a:cubicBezTo>
                    <a:pt x="145" y="145"/>
                    <a:pt x="117" y="173"/>
                    <a:pt x="96" y="206"/>
                  </a:cubicBezTo>
                  <a:cubicBezTo>
                    <a:pt x="73" y="238"/>
                    <a:pt x="51" y="272"/>
                    <a:pt x="37" y="307"/>
                  </a:cubicBezTo>
                  <a:cubicBezTo>
                    <a:pt x="20" y="356"/>
                    <a:pt x="11" y="409"/>
                    <a:pt x="10" y="462"/>
                  </a:cubicBezTo>
                  <a:cubicBezTo>
                    <a:pt x="4" y="496"/>
                    <a:pt x="1" y="530"/>
                    <a:pt x="4" y="563"/>
                  </a:cubicBezTo>
                  <a:cubicBezTo>
                    <a:pt x="5" y="596"/>
                    <a:pt x="8" y="630"/>
                    <a:pt x="18" y="662"/>
                  </a:cubicBezTo>
                  <a:cubicBezTo>
                    <a:pt x="26" y="686"/>
                    <a:pt x="35" y="709"/>
                    <a:pt x="44" y="732"/>
                  </a:cubicBezTo>
                  <a:cubicBezTo>
                    <a:pt x="52" y="750"/>
                    <a:pt x="61" y="768"/>
                    <a:pt x="71" y="784"/>
                  </a:cubicBezTo>
                  <a:cubicBezTo>
                    <a:pt x="81" y="800"/>
                    <a:pt x="93" y="821"/>
                    <a:pt x="106" y="835"/>
                  </a:cubicBezTo>
                  <a:cubicBezTo>
                    <a:pt x="123" y="853"/>
                    <a:pt x="137" y="867"/>
                    <a:pt x="155" y="883"/>
                  </a:cubicBezTo>
                  <a:cubicBezTo>
                    <a:pt x="216" y="938"/>
                    <a:pt x="294" y="975"/>
                    <a:pt x="370" y="1001"/>
                  </a:cubicBezTo>
                  <a:cubicBezTo>
                    <a:pt x="405" y="1013"/>
                    <a:pt x="445" y="1022"/>
                    <a:pt x="483" y="1024"/>
                  </a:cubicBezTo>
                  <a:lnTo>
                    <a:pt x="494" y="1025"/>
                  </a:lnTo>
                  <a:cubicBezTo>
                    <a:pt x="497" y="1025"/>
                    <a:pt x="500" y="1025"/>
                    <a:pt x="503" y="1025"/>
                  </a:cubicBezTo>
                  <a:cubicBezTo>
                    <a:pt x="557" y="1025"/>
                    <a:pt x="609" y="1016"/>
                    <a:pt x="660" y="998"/>
                  </a:cubicBezTo>
                  <a:cubicBezTo>
                    <a:pt x="746" y="969"/>
                    <a:pt x="810" y="908"/>
                    <a:pt x="867" y="841"/>
                  </a:cubicBezTo>
                  <a:cubicBezTo>
                    <a:pt x="882" y="822"/>
                    <a:pt x="899" y="803"/>
                    <a:pt x="911" y="783"/>
                  </a:cubicBezTo>
                  <a:cubicBezTo>
                    <a:pt x="919" y="766"/>
                    <a:pt x="926" y="750"/>
                    <a:pt x="934" y="734"/>
                  </a:cubicBezTo>
                  <a:cubicBezTo>
                    <a:pt x="949" y="701"/>
                    <a:pt x="965" y="667"/>
                    <a:pt x="976" y="634"/>
                  </a:cubicBezTo>
                  <a:cubicBezTo>
                    <a:pt x="983" y="612"/>
                    <a:pt x="989" y="589"/>
                    <a:pt x="991" y="566"/>
                  </a:cubicBezTo>
                  <a:cubicBezTo>
                    <a:pt x="994" y="556"/>
                    <a:pt x="990" y="545"/>
                    <a:pt x="990" y="535"/>
                  </a:cubicBezTo>
                  <a:cubicBezTo>
                    <a:pt x="996" y="511"/>
                    <a:pt x="1001" y="487"/>
                    <a:pt x="1004" y="463"/>
                  </a:cubicBezTo>
                  <a:cubicBezTo>
                    <a:pt x="1007" y="437"/>
                    <a:pt x="1010" y="411"/>
                    <a:pt x="1007" y="383"/>
                  </a:cubicBezTo>
                  <a:cubicBezTo>
                    <a:pt x="1004" y="341"/>
                    <a:pt x="991" y="300"/>
                    <a:pt x="974" y="262"/>
                  </a:cubicBezTo>
                  <a:cubicBezTo>
                    <a:pt x="952" y="215"/>
                    <a:pt x="923" y="172"/>
                    <a:pt x="886" y="139"/>
                  </a:cubicBezTo>
                  <a:cubicBezTo>
                    <a:pt x="856" y="112"/>
                    <a:pt x="823" y="88"/>
                    <a:pt x="789" y="68"/>
                  </a:cubicBezTo>
                  <a:cubicBezTo>
                    <a:pt x="731" y="32"/>
                    <a:pt x="668" y="6"/>
                    <a:pt x="599" y="2"/>
                  </a:cubicBezTo>
                  <a:cubicBezTo>
                    <a:pt x="588" y="1"/>
                    <a:pt x="577" y="1"/>
                    <a:pt x="566" y="1"/>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1717225" y="4005225"/>
              <a:ext cx="24750" cy="11400"/>
            </a:xfrm>
            <a:custGeom>
              <a:avLst/>
              <a:gdLst/>
              <a:ahLst/>
              <a:cxnLst/>
              <a:rect l="l" t="t" r="r" b="b"/>
              <a:pathLst>
                <a:path w="990" h="456" extrusionOk="0">
                  <a:moveTo>
                    <a:pt x="976" y="333"/>
                  </a:moveTo>
                  <a:lnTo>
                    <a:pt x="976" y="333"/>
                  </a:lnTo>
                  <a:cubicBezTo>
                    <a:pt x="976" y="334"/>
                    <a:pt x="977" y="336"/>
                    <a:pt x="977" y="337"/>
                  </a:cubicBezTo>
                  <a:cubicBezTo>
                    <a:pt x="976" y="335"/>
                    <a:pt x="976" y="334"/>
                    <a:pt x="976" y="333"/>
                  </a:cubicBezTo>
                  <a:close/>
                  <a:moveTo>
                    <a:pt x="413" y="1"/>
                  </a:moveTo>
                  <a:cubicBezTo>
                    <a:pt x="390" y="1"/>
                    <a:pt x="368" y="3"/>
                    <a:pt x="345" y="8"/>
                  </a:cubicBezTo>
                  <a:cubicBezTo>
                    <a:pt x="288" y="21"/>
                    <a:pt x="232" y="40"/>
                    <a:pt x="177" y="63"/>
                  </a:cubicBezTo>
                  <a:cubicBezTo>
                    <a:pt x="115" y="90"/>
                    <a:pt x="45" y="130"/>
                    <a:pt x="19" y="197"/>
                  </a:cubicBezTo>
                  <a:cubicBezTo>
                    <a:pt x="1" y="241"/>
                    <a:pt x="27" y="293"/>
                    <a:pt x="72" y="309"/>
                  </a:cubicBezTo>
                  <a:cubicBezTo>
                    <a:pt x="82" y="313"/>
                    <a:pt x="91" y="315"/>
                    <a:pt x="101" y="315"/>
                  </a:cubicBezTo>
                  <a:cubicBezTo>
                    <a:pt x="118" y="315"/>
                    <a:pt x="134" y="309"/>
                    <a:pt x="149" y="300"/>
                  </a:cubicBezTo>
                  <a:cubicBezTo>
                    <a:pt x="151" y="301"/>
                    <a:pt x="155" y="303"/>
                    <a:pt x="157" y="304"/>
                  </a:cubicBezTo>
                  <a:cubicBezTo>
                    <a:pt x="167" y="308"/>
                    <a:pt x="177" y="310"/>
                    <a:pt x="187" y="310"/>
                  </a:cubicBezTo>
                  <a:cubicBezTo>
                    <a:pt x="204" y="310"/>
                    <a:pt x="221" y="305"/>
                    <a:pt x="236" y="296"/>
                  </a:cubicBezTo>
                  <a:cubicBezTo>
                    <a:pt x="238" y="303"/>
                    <a:pt x="243" y="309"/>
                    <a:pt x="248" y="318"/>
                  </a:cubicBezTo>
                  <a:cubicBezTo>
                    <a:pt x="269" y="343"/>
                    <a:pt x="293" y="360"/>
                    <a:pt x="322" y="373"/>
                  </a:cubicBezTo>
                  <a:cubicBezTo>
                    <a:pt x="360" y="389"/>
                    <a:pt x="402" y="405"/>
                    <a:pt x="445" y="411"/>
                  </a:cubicBezTo>
                  <a:cubicBezTo>
                    <a:pt x="469" y="413"/>
                    <a:pt x="492" y="416"/>
                    <a:pt x="517" y="417"/>
                  </a:cubicBezTo>
                  <a:cubicBezTo>
                    <a:pt x="528" y="417"/>
                    <a:pt x="542" y="418"/>
                    <a:pt x="553" y="418"/>
                  </a:cubicBezTo>
                  <a:cubicBezTo>
                    <a:pt x="595" y="420"/>
                    <a:pt x="640" y="420"/>
                    <a:pt x="682" y="420"/>
                  </a:cubicBezTo>
                  <a:cubicBezTo>
                    <a:pt x="708" y="418"/>
                    <a:pt x="734" y="418"/>
                    <a:pt x="759" y="415"/>
                  </a:cubicBezTo>
                  <a:cubicBezTo>
                    <a:pt x="760" y="416"/>
                    <a:pt x="763" y="417"/>
                    <a:pt x="764" y="417"/>
                  </a:cubicBezTo>
                  <a:cubicBezTo>
                    <a:pt x="777" y="423"/>
                    <a:pt x="789" y="425"/>
                    <a:pt x="801" y="425"/>
                  </a:cubicBezTo>
                  <a:cubicBezTo>
                    <a:pt x="810" y="425"/>
                    <a:pt x="819" y="424"/>
                    <a:pt x="827" y="422"/>
                  </a:cubicBezTo>
                  <a:cubicBezTo>
                    <a:pt x="843" y="442"/>
                    <a:pt x="866" y="453"/>
                    <a:pt x="888" y="455"/>
                  </a:cubicBezTo>
                  <a:cubicBezTo>
                    <a:pt x="890" y="455"/>
                    <a:pt x="891" y="455"/>
                    <a:pt x="893" y="455"/>
                  </a:cubicBezTo>
                  <a:cubicBezTo>
                    <a:pt x="910" y="455"/>
                    <a:pt x="927" y="450"/>
                    <a:pt x="940" y="442"/>
                  </a:cubicBezTo>
                  <a:cubicBezTo>
                    <a:pt x="977" y="417"/>
                    <a:pt x="989" y="372"/>
                    <a:pt x="975" y="332"/>
                  </a:cubicBezTo>
                  <a:lnTo>
                    <a:pt x="975" y="332"/>
                  </a:lnTo>
                  <a:cubicBezTo>
                    <a:pt x="975" y="332"/>
                    <a:pt x="975" y="333"/>
                    <a:pt x="976" y="333"/>
                  </a:cubicBezTo>
                  <a:lnTo>
                    <a:pt x="976" y="333"/>
                  </a:lnTo>
                  <a:cubicBezTo>
                    <a:pt x="975" y="332"/>
                    <a:pt x="975" y="330"/>
                    <a:pt x="975" y="328"/>
                  </a:cubicBezTo>
                  <a:cubicBezTo>
                    <a:pt x="975" y="328"/>
                    <a:pt x="975" y="327"/>
                    <a:pt x="974" y="327"/>
                  </a:cubicBezTo>
                  <a:cubicBezTo>
                    <a:pt x="974" y="326"/>
                    <a:pt x="972" y="324"/>
                    <a:pt x="972" y="323"/>
                  </a:cubicBezTo>
                  <a:lnTo>
                    <a:pt x="972" y="323"/>
                  </a:lnTo>
                  <a:cubicBezTo>
                    <a:pt x="974" y="324"/>
                    <a:pt x="974" y="326"/>
                    <a:pt x="975" y="327"/>
                  </a:cubicBezTo>
                  <a:cubicBezTo>
                    <a:pt x="971" y="316"/>
                    <a:pt x="966" y="303"/>
                    <a:pt x="961" y="292"/>
                  </a:cubicBezTo>
                  <a:cubicBezTo>
                    <a:pt x="946" y="263"/>
                    <a:pt x="929" y="241"/>
                    <a:pt x="908" y="220"/>
                  </a:cubicBezTo>
                  <a:cubicBezTo>
                    <a:pt x="876" y="185"/>
                    <a:pt x="845" y="153"/>
                    <a:pt x="805" y="128"/>
                  </a:cubicBezTo>
                  <a:cubicBezTo>
                    <a:pt x="747" y="91"/>
                    <a:pt x="688" y="45"/>
                    <a:pt x="620" y="31"/>
                  </a:cubicBezTo>
                  <a:cubicBezTo>
                    <a:pt x="569" y="21"/>
                    <a:pt x="520" y="14"/>
                    <a:pt x="469" y="5"/>
                  </a:cubicBezTo>
                  <a:cubicBezTo>
                    <a:pt x="451" y="2"/>
                    <a:pt x="432" y="1"/>
                    <a:pt x="413" y="1"/>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1815975" y="3915900"/>
              <a:ext cx="36450" cy="19975"/>
            </a:xfrm>
            <a:custGeom>
              <a:avLst/>
              <a:gdLst/>
              <a:ahLst/>
              <a:cxnLst/>
              <a:rect l="l" t="t" r="r" b="b"/>
              <a:pathLst>
                <a:path w="1458" h="799" extrusionOk="0">
                  <a:moveTo>
                    <a:pt x="1299" y="181"/>
                  </a:moveTo>
                  <a:cubicBezTo>
                    <a:pt x="1300" y="181"/>
                    <a:pt x="1301" y="182"/>
                    <a:pt x="1301" y="182"/>
                  </a:cubicBezTo>
                  <a:cubicBezTo>
                    <a:pt x="1300" y="181"/>
                    <a:pt x="1300" y="181"/>
                    <a:pt x="1299" y="181"/>
                  </a:cubicBezTo>
                  <a:close/>
                  <a:moveTo>
                    <a:pt x="1288" y="373"/>
                  </a:moveTo>
                  <a:lnTo>
                    <a:pt x="1289" y="375"/>
                  </a:lnTo>
                  <a:cubicBezTo>
                    <a:pt x="1289" y="375"/>
                    <a:pt x="1288" y="375"/>
                    <a:pt x="1288" y="373"/>
                  </a:cubicBezTo>
                  <a:close/>
                  <a:moveTo>
                    <a:pt x="871" y="1"/>
                  </a:moveTo>
                  <a:cubicBezTo>
                    <a:pt x="790" y="1"/>
                    <a:pt x="710" y="19"/>
                    <a:pt x="633" y="46"/>
                  </a:cubicBezTo>
                  <a:cubicBezTo>
                    <a:pt x="555" y="71"/>
                    <a:pt x="484" y="108"/>
                    <a:pt x="412" y="146"/>
                  </a:cubicBezTo>
                  <a:cubicBezTo>
                    <a:pt x="361" y="171"/>
                    <a:pt x="315" y="201"/>
                    <a:pt x="273" y="240"/>
                  </a:cubicBezTo>
                  <a:cubicBezTo>
                    <a:pt x="238" y="271"/>
                    <a:pt x="207" y="305"/>
                    <a:pt x="175" y="336"/>
                  </a:cubicBezTo>
                  <a:cubicBezTo>
                    <a:pt x="140" y="369"/>
                    <a:pt x="145" y="429"/>
                    <a:pt x="179" y="460"/>
                  </a:cubicBezTo>
                  <a:cubicBezTo>
                    <a:pt x="184" y="465"/>
                    <a:pt x="189" y="468"/>
                    <a:pt x="194" y="470"/>
                  </a:cubicBezTo>
                  <a:cubicBezTo>
                    <a:pt x="179" y="484"/>
                    <a:pt x="162" y="497"/>
                    <a:pt x="148" y="512"/>
                  </a:cubicBezTo>
                  <a:cubicBezTo>
                    <a:pt x="118" y="542"/>
                    <a:pt x="91" y="577"/>
                    <a:pt x="65" y="612"/>
                  </a:cubicBezTo>
                  <a:cubicBezTo>
                    <a:pt x="51" y="630"/>
                    <a:pt x="35" y="648"/>
                    <a:pt x="24" y="669"/>
                  </a:cubicBezTo>
                  <a:cubicBezTo>
                    <a:pt x="0" y="711"/>
                    <a:pt x="19" y="767"/>
                    <a:pt x="61" y="789"/>
                  </a:cubicBezTo>
                  <a:cubicBezTo>
                    <a:pt x="72" y="795"/>
                    <a:pt x="85" y="798"/>
                    <a:pt x="97" y="799"/>
                  </a:cubicBezTo>
                  <a:cubicBezTo>
                    <a:pt x="98" y="799"/>
                    <a:pt x="99" y="799"/>
                    <a:pt x="100" y="799"/>
                  </a:cubicBezTo>
                  <a:cubicBezTo>
                    <a:pt x="129" y="799"/>
                    <a:pt x="158" y="785"/>
                    <a:pt x="176" y="761"/>
                  </a:cubicBezTo>
                  <a:cubicBezTo>
                    <a:pt x="176" y="761"/>
                    <a:pt x="176" y="760"/>
                    <a:pt x="178" y="760"/>
                  </a:cubicBezTo>
                  <a:cubicBezTo>
                    <a:pt x="179" y="758"/>
                    <a:pt x="181" y="755"/>
                    <a:pt x="183" y="752"/>
                  </a:cubicBezTo>
                  <a:cubicBezTo>
                    <a:pt x="196" y="732"/>
                    <a:pt x="214" y="711"/>
                    <a:pt x="229" y="692"/>
                  </a:cubicBezTo>
                  <a:lnTo>
                    <a:pt x="229" y="692"/>
                  </a:lnTo>
                  <a:lnTo>
                    <a:pt x="227" y="693"/>
                  </a:lnTo>
                  <a:cubicBezTo>
                    <a:pt x="252" y="665"/>
                    <a:pt x="277" y="636"/>
                    <a:pt x="303" y="610"/>
                  </a:cubicBezTo>
                  <a:cubicBezTo>
                    <a:pt x="341" y="574"/>
                    <a:pt x="382" y="541"/>
                    <a:pt x="425" y="508"/>
                  </a:cubicBezTo>
                  <a:cubicBezTo>
                    <a:pt x="465" y="476"/>
                    <a:pt x="503" y="443"/>
                    <a:pt x="544" y="412"/>
                  </a:cubicBezTo>
                  <a:cubicBezTo>
                    <a:pt x="566" y="397"/>
                    <a:pt x="587" y="384"/>
                    <a:pt x="611" y="373"/>
                  </a:cubicBezTo>
                  <a:cubicBezTo>
                    <a:pt x="650" y="352"/>
                    <a:pt x="691" y="331"/>
                    <a:pt x="733" y="315"/>
                  </a:cubicBezTo>
                  <a:cubicBezTo>
                    <a:pt x="756" y="307"/>
                    <a:pt x="776" y="301"/>
                    <a:pt x="798" y="295"/>
                  </a:cubicBezTo>
                  <a:cubicBezTo>
                    <a:pt x="834" y="286"/>
                    <a:pt x="870" y="280"/>
                    <a:pt x="907" y="275"/>
                  </a:cubicBezTo>
                  <a:cubicBezTo>
                    <a:pt x="932" y="273"/>
                    <a:pt x="955" y="269"/>
                    <a:pt x="981" y="269"/>
                  </a:cubicBezTo>
                  <a:lnTo>
                    <a:pt x="984" y="269"/>
                  </a:lnTo>
                  <a:cubicBezTo>
                    <a:pt x="1016" y="271"/>
                    <a:pt x="1047" y="273"/>
                    <a:pt x="1078" y="278"/>
                  </a:cubicBezTo>
                  <a:cubicBezTo>
                    <a:pt x="1087" y="279"/>
                    <a:pt x="1096" y="281"/>
                    <a:pt x="1104" y="284"/>
                  </a:cubicBezTo>
                  <a:cubicBezTo>
                    <a:pt x="1125" y="290"/>
                    <a:pt x="1146" y="296"/>
                    <a:pt x="1165" y="305"/>
                  </a:cubicBezTo>
                  <a:lnTo>
                    <a:pt x="1189" y="316"/>
                  </a:lnTo>
                  <a:cubicBezTo>
                    <a:pt x="1187" y="315"/>
                    <a:pt x="1185" y="314"/>
                    <a:pt x="1184" y="313"/>
                  </a:cubicBezTo>
                  <a:lnTo>
                    <a:pt x="1184" y="313"/>
                  </a:lnTo>
                  <a:cubicBezTo>
                    <a:pt x="1186" y="314"/>
                    <a:pt x="1187" y="315"/>
                    <a:pt x="1190" y="316"/>
                  </a:cubicBezTo>
                  <a:cubicBezTo>
                    <a:pt x="1191" y="317"/>
                    <a:pt x="1192" y="317"/>
                    <a:pt x="1193" y="317"/>
                  </a:cubicBezTo>
                  <a:lnTo>
                    <a:pt x="1193" y="317"/>
                  </a:lnTo>
                  <a:cubicBezTo>
                    <a:pt x="1214" y="331"/>
                    <a:pt x="1237" y="343"/>
                    <a:pt x="1258" y="357"/>
                  </a:cubicBezTo>
                  <a:lnTo>
                    <a:pt x="1285" y="373"/>
                  </a:lnTo>
                  <a:cubicBezTo>
                    <a:pt x="1288" y="375"/>
                    <a:pt x="1290" y="377"/>
                    <a:pt x="1293" y="378"/>
                  </a:cubicBezTo>
                  <a:lnTo>
                    <a:pt x="1290" y="375"/>
                  </a:lnTo>
                  <a:lnTo>
                    <a:pt x="1290" y="375"/>
                  </a:lnTo>
                  <a:cubicBezTo>
                    <a:pt x="1291" y="376"/>
                    <a:pt x="1292" y="376"/>
                    <a:pt x="1293" y="377"/>
                  </a:cubicBezTo>
                  <a:lnTo>
                    <a:pt x="1293" y="377"/>
                  </a:lnTo>
                  <a:cubicBezTo>
                    <a:pt x="1300" y="381"/>
                    <a:pt x="1306" y="386"/>
                    <a:pt x="1313" y="390"/>
                  </a:cubicBezTo>
                  <a:cubicBezTo>
                    <a:pt x="1328" y="401"/>
                    <a:pt x="1346" y="406"/>
                    <a:pt x="1363" y="406"/>
                  </a:cubicBezTo>
                  <a:cubicBezTo>
                    <a:pt x="1391" y="406"/>
                    <a:pt x="1418" y="394"/>
                    <a:pt x="1435" y="370"/>
                  </a:cubicBezTo>
                  <a:cubicBezTo>
                    <a:pt x="1457" y="330"/>
                    <a:pt x="1448" y="275"/>
                    <a:pt x="1408" y="247"/>
                  </a:cubicBezTo>
                  <a:cubicBezTo>
                    <a:pt x="1405" y="244"/>
                    <a:pt x="1402" y="243"/>
                    <a:pt x="1399" y="241"/>
                  </a:cubicBezTo>
                  <a:lnTo>
                    <a:pt x="1399" y="241"/>
                  </a:lnTo>
                  <a:cubicBezTo>
                    <a:pt x="1400" y="242"/>
                    <a:pt x="1401" y="243"/>
                    <a:pt x="1402" y="244"/>
                  </a:cubicBezTo>
                  <a:cubicBezTo>
                    <a:pt x="1400" y="242"/>
                    <a:pt x="1398" y="241"/>
                    <a:pt x="1396" y="239"/>
                  </a:cubicBezTo>
                  <a:lnTo>
                    <a:pt x="1396" y="239"/>
                  </a:lnTo>
                  <a:cubicBezTo>
                    <a:pt x="1397" y="240"/>
                    <a:pt x="1398" y="241"/>
                    <a:pt x="1399" y="241"/>
                  </a:cubicBezTo>
                  <a:lnTo>
                    <a:pt x="1399" y="241"/>
                  </a:lnTo>
                  <a:cubicBezTo>
                    <a:pt x="1398" y="240"/>
                    <a:pt x="1396" y="239"/>
                    <a:pt x="1394" y="238"/>
                  </a:cubicBezTo>
                  <a:lnTo>
                    <a:pt x="1394" y="238"/>
                  </a:lnTo>
                  <a:cubicBezTo>
                    <a:pt x="1395" y="238"/>
                    <a:pt x="1396" y="239"/>
                    <a:pt x="1396" y="239"/>
                  </a:cubicBezTo>
                  <a:lnTo>
                    <a:pt x="1396" y="239"/>
                  </a:lnTo>
                  <a:cubicBezTo>
                    <a:pt x="1395" y="238"/>
                    <a:pt x="1394" y="238"/>
                    <a:pt x="1392" y="236"/>
                  </a:cubicBezTo>
                  <a:lnTo>
                    <a:pt x="1392" y="236"/>
                  </a:lnTo>
                  <a:cubicBezTo>
                    <a:pt x="1393" y="237"/>
                    <a:pt x="1394" y="237"/>
                    <a:pt x="1394" y="238"/>
                  </a:cubicBezTo>
                  <a:lnTo>
                    <a:pt x="1394" y="238"/>
                  </a:lnTo>
                  <a:cubicBezTo>
                    <a:pt x="1382" y="228"/>
                    <a:pt x="1369" y="220"/>
                    <a:pt x="1355" y="213"/>
                  </a:cubicBezTo>
                  <a:cubicBezTo>
                    <a:pt x="1340" y="202"/>
                    <a:pt x="1323" y="194"/>
                    <a:pt x="1306" y="185"/>
                  </a:cubicBezTo>
                  <a:cubicBezTo>
                    <a:pt x="1308" y="185"/>
                    <a:pt x="1308" y="186"/>
                    <a:pt x="1309" y="186"/>
                  </a:cubicBezTo>
                  <a:cubicBezTo>
                    <a:pt x="1308" y="185"/>
                    <a:pt x="1306" y="184"/>
                    <a:pt x="1304" y="184"/>
                  </a:cubicBezTo>
                  <a:cubicBezTo>
                    <a:pt x="1303" y="182"/>
                    <a:pt x="1300" y="181"/>
                    <a:pt x="1299" y="181"/>
                  </a:cubicBezTo>
                  <a:lnTo>
                    <a:pt x="1299" y="181"/>
                  </a:lnTo>
                  <a:cubicBezTo>
                    <a:pt x="1287" y="173"/>
                    <a:pt x="1274" y="164"/>
                    <a:pt x="1261" y="156"/>
                  </a:cubicBezTo>
                  <a:cubicBezTo>
                    <a:pt x="1228" y="139"/>
                    <a:pt x="1194" y="129"/>
                    <a:pt x="1160" y="119"/>
                  </a:cubicBezTo>
                  <a:cubicBezTo>
                    <a:pt x="1153" y="93"/>
                    <a:pt x="1134" y="71"/>
                    <a:pt x="1109" y="61"/>
                  </a:cubicBezTo>
                  <a:cubicBezTo>
                    <a:pt x="1071" y="48"/>
                    <a:pt x="1035" y="34"/>
                    <a:pt x="996" y="22"/>
                  </a:cubicBezTo>
                  <a:cubicBezTo>
                    <a:pt x="963" y="11"/>
                    <a:pt x="926" y="3"/>
                    <a:pt x="890" y="1"/>
                  </a:cubicBezTo>
                  <a:cubicBezTo>
                    <a:pt x="883" y="1"/>
                    <a:pt x="877" y="1"/>
                    <a:pt x="871" y="1"/>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1775775" y="3993100"/>
              <a:ext cx="21575" cy="68775"/>
            </a:xfrm>
            <a:custGeom>
              <a:avLst/>
              <a:gdLst/>
              <a:ahLst/>
              <a:cxnLst/>
              <a:rect l="l" t="t" r="r" b="b"/>
              <a:pathLst>
                <a:path w="863" h="2751" extrusionOk="0">
                  <a:moveTo>
                    <a:pt x="451" y="1465"/>
                  </a:moveTo>
                  <a:cubicBezTo>
                    <a:pt x="451" y="1467"/>
                    <a:pt x="451" y="1470"/>
                    <a:pt x="451" y="1472"/>
                  </a:cubicBezTo>
                  <a:lnTo>
                    <a:pt x="451" y="1472"/>
                  </a:lnTo>
                  <a:cubicBezTo>
                    <a:pt x="451" y="1470"/>
                    <a:pt x="451" y="1467"/>
                    <a:pt x="451" y="1465"/>
                  </a:cubicBezTo>
                  <a:close/>
                  <a:moveTo>
                    <a:pt x="417" y="1695"/>
                  </a:moveTo>
                  <a:lnTo>
                    <a:pt x="417" y="1695"/>
                  </a:lnTo>
                  <a:cubicBezTo>
                    <a:pt x="417" y="1697"/>
                    <a:pt x="417" y="1698"/>
                    <a:pt x="417" y="1699"/>
                  </a:cubicBezTo>
                  <a:lnTo>
                    <a:pt x="417" y="1699"/>
                  </a:lnTo>
                  <a:cubicBezTo>
                    <a:pt x="417" y="1698"/>
                    <a:pt x="417" y="1697"/>
                    <a:pt x="417" y="1695"/>
                  </a:cubicBezTo>
                  <a:close/>
                  <a:moveTo>
                    <a:pt x="100" y="1859"/>
                  </a:moveTo>
                  <a:lnTo>
                    <a:pt x="100" y="1859"/>
                  </a:lnTo>
                  <a:cubicBezTo>
                    <a:pt x="100" y="1860"/>
                    <a:pt x="99" y="1860"/>
                    <a:pt x="99" y="1861"/>
                  </a:cubicBezTo>
                  <a:cubicBezTo>
                    <a:pt x="100" y="1860"/>
                    <a:pt x="100" y="1860"/>
                    <a:pt x="100" y="1859"/>
                  </a:cubicBezTo>
                  <a:close/>
                  <a:moveTo>
                    <a:pt x="760" y="1"/>
                  </a:moveTo>
                  <a:cubicBezTo>
                    <a:pt x="731" y="1"/>
                    <a:pt x="705" y="15"/>
                    <a:pt x="688" y="38"/>
                  </a:cubicBezTo>
                  <a:cubicBezTo>
                    <a:pt x="678" y="45"/>
                    <a:pt x="668" y="54"/>
                    <a:pt x="660" y="63"/>
                  </a:cubicBezTo>
                  <a:cubicBezTo>
                    <a:pt x="639" y="81"/>
                    <a:pt x="620" y="105"/>
                    <a:pt x="599" y="126"/>
                  </a:cubicBezTo>
                  <a:cubicBezTo>
                    <a:pt x="548" y="178"/>
                    <a:pt x="505" y="235"/>
                    <a:pt x="463" y="295"/>
                  </a:cubicBezTo>
                  <a:cubicBezTo>
                    <a:pt x="417" y="362"/>
                    <a:pt x="379" y="433"/>
                    <a:pt x="347" y="508"/>
                  </a:cubicBezTo>
                  <a:cubicBezTo>
                    <a:pt x="316" y="575"/>
                    <a:pt x="291" y="646"/>
                    <a:pt x="277" y="719"/>
                  </a:cubicBezTo>
                  <a:cubicBezTo>
                    <a:pt x="249" y="864"/>
                    <a:pt x="231" y="1010"/>
                    <a:pt x="200" y="1155"/>
                  </a:cubicBezTo>
                  <a:cubicBezTo>
                    <a:pt x="176" y="1268"/>
                    <a:pt x="166" y="1383"/>
                    <a:pt x="148" y="1496"/>
                  </a:cubicBezTo>
                  <a:lnTo>
                    <a:pt x="148" y="1495"/>
                  </a:lnTo>
                  <a:cubicBezTo>
                    <a:pt x="138" y="1557"/>
                    <a:pt x="127" y="1619"/>
                    <a:pt x="120" y="1681"/>
                  </a:cubicBezTo>
                  <a:cubicBezTo>
                    <a:pt x="112" y="1740"/>
                    <a:pt x="109" y="1800"/>
                    <a:pt x="100" y="1859"/>
                  </a:cubicBezTo>
                  <a:lnTo>
                    <a:pt x="100" y="1859"/>
                  </a:lnTo>
                  <a:cubicBezTo>
                    <a:pt x="100" y="1858"/>
                    <a:pt x="100" y="1857"/>
                    <a:pt x="100" y="1857"/>
                  </a:cubicBezTo>
                  <a:lnTo>
                    <a:pt x="100" y="1857"/>
                  </a:lnTo>
                  <a:cubicBezTo>
                    <a:pt x="88" y="1939"/>
                    <a:pt x="73" y="2020"/>
                    <a:pt x="60" y="2102"/>
                  </a:cubicBezTo>
                  <a:cubicBezTo>
                    <a:pt x="48" y="2183"/>
                    <a:pt x="42" y="2264"/>
                    <a:pt x="33" y="2346"/>
                  </a:cubicBezTo>
                  <a:cubicBezTo>
                    <a:pt x="26" y="2434"/>
                    <a:pt x="15" y="2523"/>
                    <a:pt x="5" y="2613"/>
                  </a:cubicBezTo>
                  <a:cubicBezTo>
                    <a:pt x="0" y="2654"/>
                    <a:pt x="0" y="2693"/>
                    <a:pt x="31" y="2726"/>
                  </a:cubicBezTo>
                  <a:cubicBezTo>
                    <a:pt x="47" y="2742"/>
                    <a:pt x="67" y="2749"/>
                    <a:pt x="89" y="2750"/>
                  </a:cubicBezTo>
                  <a:cubicBezTo>
                    <a:pt x="98" y="2750"/>
                    <a:pt x="108" y="2750"/>
                    <a:pt x="115" y="2748"/>
                  </a:cubicBezTo>
                  <a:cubicBezTo>
                    <a:pt x="127" y="2745"/>
                    <a:pt x="141" y="2740"/>
                    <a:pt x="153" y="2737"/>
                  </a:cubicBezTo>
                  <a:cubicBezTo>
                    <a:pt x="157" y="2735"/>
                    <a:pt x="161" y="2735"/>
                    <a:pt x="166" y="2734"/>
                  </a:cubicBezTo>
                  <a:lnTo>
                    <a:pt x="175" y="2734"/>
                  </a:lnTo>
                  <a:cubicBezTo>
                    <a:pt x="177" y="2734"/>
                    <a:pt x="181" y="2734"/>
                    <a:pt x="183" y="2735"/>
                  </a:cubicBezTo>
                  <a:cubicBezTo>
                    <a:pt x="194" y="2737"/>
                    <a:pt x="204" y="2739"/>
                    <a:pt x="215" y="2739"/>
                  </a:cubicBezTo>
                  <a:cubicBezTo>
                    <a:pt x="218" y="2739"/>
                    <a:pt x="220" y="2739"/>
                    <a:pt x="222" y="2739"/>
                  </a:cubicBezTo>
                  <a:cubicBezTo>
                    <a:pt x="243" y="2738"/>
                    <a:pt x="265" y="2728"/>
                    <a:pt x="281" y="2716"/>
                  </a:cubicBezTo>
                  <a:cubicBezTo>
                    <a:pt x="301" y="2701"/>
                    <a:pt x="314" y="2675"/>
                    <a:pt x="320" y="2650"/>
                  </a:cubicBezTo>
                  <a:cubicBezTo>
                    <a:pt x="330" y="2613"/>
                    <a:pt x="334" y="2574"/>
                    <a:pt x="337" y="2535"/>
                  </a:cubicBezTo>
                  <a:cubicBezTo>
                    <a:pt x="346" y="2443"/>
                    <a:pt x="352" y="2348"/>
                    <a:pt x="359" y="2255"/>
                  </a:cubicBezTo>
                  <a:cubicBezTo>
                    <a:pt x="374" y="2069"/>
                    <a:pt x="391" y="1884"/>
                    <a:pt x="417" y="1699"/>
                  </a:cubicBezTo>
                  <a:lnTo>
                    <a:pt x="417" y="1699"/>
                  </a:lnTo>
                  <a:cubicBezTo>
                    <a:pt x="416" y="1700"/>
                    <a:pt x="416" y="1702"/>
                    <a:pt x="416" y="1703"/>
                  </a:cubicBezTo>
                  <a:lnTo>
                    <a:pt x="416" y="1703"/>
                  </a:lnTo>
                  <a:cubicBezTo>
                    <a:pt x="426" y="1632"/>
                    <a:pt x="438" y="1562"/>
                    <a:pt x="449" y="1491"/>
                  </a:cubicBezTo>
                  <a:lnTo>
                    <a:pt x="449" y="1491"/>
                  </a:lnTo>
                  <a:cubicBezTo>
                    <a:pt x="448" y="1495"/>
                    <a:pt x="448" y="1499"/>
                    <a:pt x="446" y="1503"/>
                  </a:cubicBezTo>
                  <a:cubicBezTo>
                    <a:pt x="448" y="1494"/>
                    <a:pt x="450" y="1485"/>
                    <a:pt x="450" y="1477"/>
                  </a:cubicBezTo>
                  <a:lnTo>
                    <a:pt x="450" y="1477"/>
                  </a:lnTo>
                  <a:cubicBezTo>
                    <a:pt x="450" y="1477"/>
                    <a:pt x="450" y="1477"/>
                    <a:pt x="450" y="1478"/>
                  </a:cubicBezTo>
                  <a:cubicBezTo>
                    <a:pt x="469" y="1357"/>
                    <a:pt x="477" y="1236"/>
                    <a:pt x="496" y="1116"/>
                  </a:cubicBezTo>
                  <a:lnTo>
                    <a:pt x="496" y="1116"/>
                  </a:lnTo>
                  <a:cubicBezTo>
                    <a:pt x="496" y="1120"/>
                    <a:pt x="495" y="1124"/>
                    <a:pt x="495" y="1128"/>
                  </a:cubicBezTo>
                  <a:cubicBezTo>
                    <a:pt x="506" y="1050"/>
                    <a:pt x="521" y="974"/>
                    <a:pt x="531" y="898"/>
                  </a:cubicBezTo>
                  <a:cubicBezTo>
                    <a:pt x="541" y="824"/>
                    <a:pt x="547" y="751"/>
                    <a:pt x="558" y="678"/>
                  </a:cubicBezTo>
                  <a:cubicBezTo>
                    <a:pt x="565" y="635"/>
                    <a:pt x="575" y="593"/>
                    <a:pt x="589" y="552"/>
                  </a:cubicBezTo>
                  <a:lnTo>
                    <a:pt x="589" y="554"/>
                  </a:lnTo>
                  <a:cubicBezTo>
                    <a:pt x="593" y="542"/>
                    <a:pt x="595" y="530"/>
                    <a:pt x="600" y="519"/>
                  </a:cubicBezTo>
                  <a:cubicBezTo>
                    <a:pt x="610" y="488"/>
                    <a:pt x="604" y="456"/>
                    <a:pt x="585" y="431"/>
                  </a:cubicBezTo>
                  <a:cubicBezTo>
                    <a:pt x="585" y="430"/>
                    <a:pt x="586" y="428"/>
                    <a:pt x="586" y="428"/>
                  </a:cubicBezTo>
                  <a:cubicBezTo>
                    <a:pt x="616" y="383"/>
                    <a:pt x="648" y="340"/>
                    <a:pt x="681" y="296"/>
                  </a:cubicBezTo>
                  <a:lnTo>
                    <a:pt x="681" y="296"/>
                  </a:lnTo>
                  <a:cubicBezTo>
                    <a:pt x="681" y="297"/>
                    <a:pt x="681" y="297"/>
                    <a:pt x="680" y="297"/>
                  </a:cubicBezTo>
                  <a:lnTo>
                    <a:pt x="684" y="293"/>
                  </a:lnTo>
                  <a:lnTo>
                    <a:pt x="684" y="293"/>
                  </a:lnTo>
                  <a:cubicBezTo>
                    <a:pt x="683" y="294"/>
                    <a:pt x="682" y="295"/>
                    <a:pt x="681" y="296"/>
                  </a:cubicBezTo>
                  <a:lnTo>
                    <a:pt x="681" y="296"/>
                  </a:lnTo>
                  <a:cubicBezTo>
                    <a:pt x="682" y="295"/>
                    <a:pt x="683" y="293"/>
                    <a:pt x="684" y="291"/>
                  </a:cubicBezTo>
                  <a:lnTo>
                    <a:pt x="684" y="291"/>
                  </a:lnTo>
                  <a:cubicBezTo>
                    <a:pt x="685" y="291"/>
                    <a:pt x="685" y="291"/>
                    <a:pt x="685" y="290"/>
                  </a:cubicBezTo>
                  <a:lnTo>
                    <a:pt x="685" y="290"/>
                  </a:lnTo>
                  <a:cubicBezTo>
                    <a:pt x="686" y="290"/>
                    <a:pt x="686" y="289"/>
                    <a:pt x="687" y="289"/>
                  </a:cubicBezTo>
                  <a:lnTo>
                    <a:pt x="687" y="289"/>
                  </a:lnTo>
                  <a:lnTo>
                    <a:pt x="686" y="290"/>
                  </a:lnTo>
                  <a:lnTo>
                    <a:pt x="686" y="290"/>
                  </a:lnTo>
                  <a:cubicBezTo>
                    <a:pt x="686" y="289"/>
                    <a:pt x="686" y="289"/>
                    <a:pt x="687" y="289"/>
                  </a:cubicBezTo>
                  <a:lnTo>
                    <a:pt x="687" y="289"/>
                  </a:lnTo>
                  <a:cubicBezTo>
                    <a:pt x="687" y="289"/>
                    <a:pt x="687" y="289"/>
                    <a:pt x="687" y="289"/>
                  </a:cubicBezTo>
                  <a:cubicBezTo>
                    <a:pt x="717" y="255"/>
                    <a:pt x="748" y="221"/>
                    <a:pt x="780" y="190"/>
                  </a:cubicBezTo>
                  <a:cubicBezTo>
                    <a:pt x="795" y="175"/>
                    <a:pt x="815" y="164"/>
                    <a:pt x="827" y="146"/>
                  </a:cubicBezTo>
                  <a:cubicBezTo>
                    <a:pt x="833" y="137"/>
                    <a:pt x="837" y="129"/>
                    <a:pt x="841" y="119"/>
                  </a:cubicBezTo>
                  <a:cubicBezTo>
                    <a:pt x="862" y="75"/>
                    <a:pt x="833" y="22"/>
                    <a:pt x="790" y="6"/>
                  </a:cubicBezTo>
                  <a:cubicBezTo>
                    <a:pt x="780" y="2"/>
                    <a:pt x="770" y="1"/>
                    <a:pt x="760" y="1"/>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1403300" y="4066825"/>
              <a:ext cx="31725" cy="7600"/>
            </a:xfrm>
            <a:custGeom>
              <a:avLst/>
              <a:gdLst/>
              <a:ahLst/>
              <a:cxnLst/>
              <a:rect l="l" t="t" r="r" b="b"/>
              <a:pathLst>
                <a:path w="1269" h="304" extrusionOk="0">
                  <a:moveTo>
                    <a:pt x="102" y="1"/>
                  </a:moveTo>
                  <a:cubicBezTo>
                    <a:pt x="77" y="1"/>
                    <a:pt x="53" y="4"/>
                    <a:pt x="34" y="21"/>
                  </a:cubicBezTo>
                  <a:cubicBezTo>
                    <a:pt x="13" y="40"/>
                    <a:pt x="0" y="63"/>
                    <a:pt x="0" y="92"/>
                  </a:cubicBezTo>
                  <a:cubicBezTo>
                    <a:pt x="3" y="119"/>
                    <a:pt x="15" y="148"/>
                    <a:pt x="39" y="163"/>
                  </a:cubicBezTo>
                  <a:cubicBezTo>
                    <a:pt x="54" y="175"/>
                    <a:pt x="72" y="180"/>
                    <a:pt x="91" y="180"/>
                  </a:cubicBezTo>
                  <a:cubicBezTo>
                    <a:pt x="93" y="180"/>
                    <a:pt x="95" y="180"/>
                    <a:pt x="96" y="180"/>
                  </a:cubicBezTo>
                  <a:cubicBezTo>
                    <a:pt x="148" y="182"/>
                    <a:pt x="200" y="187"/>
                    <a:pt x="251" y="192"/>
                  </a:cubicBezTo>
                  <a:cubicBezTo>
                    <a:pt x="313" y="199"/>
                    <a:pt x="374" y="199"/>
                    <a:pt x="436" y="203"/>
                  </a:cubicBezTo>
                  <a:cubicBezTo>
                    <a:pt x="499" y="207"/>
                    <a:pt x="562" y="211"/>
                    <a:pt x="626" y="217"/>
                  </a:cubicBezTo>
                  <a:cubicBezTo>
                    <a:pt x="673" y="222"/>
                    <a:pt x="720" y="228"/>
                    <a:pt x="766" y="237"/>
                  </a:cubicBezTo>
                  <a:lnTo>
                    <a:pt x="763" y="237"/>
                  </a:lnTo>
                  <a:cubicBezTo>
                    <a:pt x="814" y="246"/>
                    <a:pt x="865" y="254"/>
                    <a:pt x="916" y="262"/>
                  </a:cubicBezTo>
                  <a:cubicBezTo>
                    <a:pt x="953" y="270"/>
                    <a:pt x="990" y="278"/>
                    <a:pt x="1027" y="282"/>
                  </a:cubicBezTo>
                  <a:cubicBezTo>
                    <a:pt x="1055" y="284"/>
                    <a:pt x="1082" y="285"/>
                    <a:pt x="1109" y="290"/>
                  </a:cubicBezTo>
                  <a:cubicBezTo>
                    <a:pt x="1115" y="292"/>
                    <a:pt x="1123" y="294"/>
                    <a:pt x="1129" y="295"/>
                  </a:cubicBezTo>
                  <a:cubicBezTo>
                    <a:pt x="1133" y="298"/>
                    <a:pt x="1135" y="298"/>
                    <a:pt x="1139" y="299"/>
                  </a:cubicBezTo>
                  <a:cubicBezTo>
                    <a:pt x="1147" y="301"/>
                    <a:pt x="1155" y="303"/>
                    <a:pt x="1164" y="304"/>
                  </a:cubicBezTo>
                  <a:cubicBezTo>
                    <a:pt x="1165" y="304"/>
                    <a:pt x="1167" y="304"/>
                    <a:pt x="1169" y="304"/>
                  </a:cubicBezTo>
                  <a:cubicBezTo>
                    <a:pt x="1204" y="304"/>
                    <a:pt x="1239" y="283"/>
                    <a:pt x="1252" y="247"/>
                  </a:cubicBezTo>
                  <a:cubicBezTo>
                    <a:pt x="1269" y="203"/>
                    <a:pt x="1247" y="148"/>
                    <a:pt x="1201" y="132"/>
                  </a:cubicBezTo>
                  <a:cubicBezTo>
                    <a:pt x="1169" y="120"/>
                    <a:pt x="1136" y="113"/>
                    <a:pt x="1102" y="110"/>
                  </a:cubicBezTo>
                  <a:cubicBezTo>
                    <a:pt x="1069" y="108"/>
                    <a:pt x="1036" y="103"/>
                    <a:pt x="1004" y="98"/>
                  </a:cubicBezTo>
                  <a:cubicBezTo>
                    <a:pt x="967" y="91"/>
                    <a:pt x="929" y="84"/>
                    <a:pt x="892" y="78"/>
                  </a:cubicBezTo>
                  <a:cubicBezTo>
                    <a:pt x="830" y="67"/>
                    <a:pt x="769" y="56"/>
                    <a:pt x="709" y="47"/>
                  </a:cubicBezTo>
                  <a:cubicBezTo>
                    <a:pt x="632" y="35"/>
                    <a:pt x="553" y="30"/>
                    <a:pt x="475" y="25"/>
                  </a:cubicBezTo>
                  <a:cubicBezTo>
                    <a:pt x="397" y="21"/>
                    <a:pt x="319" y="20"/>
                    <a:pt x="241" y="12"/>
                  </a:cubicBezTo>
                  <a:cubicBezTo>
                    <a:pt x="202" y="9"/>
                    <a:pt x="165" y="5"/>
                    <a:pt x="126" y="1"/>
                  </a:cubicBezTo>
                  <a:cubicBezTo>
                    <a:pt x="118" y="1"/>
                    <a:pt x="110" y="1"/>
                    <a:pt x="102" y="1"/>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1431725" y="4068875"/>
              <a:ext cx="51650" cy="20500"/>
            </a:xfrm>
            <a:custGeom>
              <a:avLst/>
              <a:gdLst/>
              <a:ahLst/>
              <a:cxnLst/>
              <a:rect l="l" t="t" r="r" b="b"/>
              <a:pathLst>
                <a:path w="2066" h="820" extrusionOk="0">
                  <a:moveTo>
                    <a:pt x="1625" y="606"/>
                  </a:moveTo>
                  <a:cubicBezTo>
                    <a:pt x="1626" y="607"/>
                    <a:pt x="1627" y="607"/>
                    <a:pt x="1627" y="608"/>
                  </a:cubicBezTo>
                  <a:cubicBezTo>
                    <a:pt x="1627" y="608"/>
                    <a:pt x="1626" y="607"/>
                    <a:pt x="1625" y="606"/>
                  </a:cubicBezTo>
                  <a:close/>
                  <a:moveTo>
                    <a:pt x="754" y="0"/>
                  </a:moveTo>
                  <a:cubicBezTo>
                    <a:pt x="692" y="0"/>
                    <a:pt x="629" y="5"/>
                    <a:pt x="567" y="14"/>
                  </a:cubicBezTo>
                  <a:cubicBezTo>
                    <a:pt x="487" y="27"/>
                    <a:pt x="408" y="48"/>
                    <a:pt x="331" y="74"/>
                  </a:cubicBezTo>
                  <a:cubicBezTo>
                    <a:pt x="290" y="89"/>
                    <a:pt x="245" y="98"/>
                    <a:pt x="208" y="120"/>
                  </a:cubicBezTo>
                  <a:cubicBezTo>
                    <a:pt x="187" y="131"/>
                    <a:pt x="173" y="152"/>
                    <a:pt x="170" y="175"/>
                  </a:cubicBezTo>
                  <a:cubicBezTo>
                    <a:pt x="145" y="186"/>
                    <a:pt x="120" y="200"/>
                    <a:pt x="98" y="212"/>
                  </a:cubicBezTo>
                  <a:cubicBezTo>
                    <a:pt x="78" y="223"/>
                    <a:pt x="59" y="232"/>
                    <a:pt x="42" y="243"/>
                  </a:cubicBezTo>
                  <a:cubicBezTo>
                    <a:pt x="3" y="272"/>
                    <a:pt x="1" y="332"/>
                    <a:pt x="31" y="368"/>
                  </a:cubicBezTo>
                  <a:cubicBezTo>
                    <a:pt x="33" y="371"/>
                    <a:pt x="36" y="372"/>
                    <a:pt x="38" y="375"/>
                  </a:cubicBezTo>
                  <a:cubicBezTo>
                    <a:pt x="37" y="379"/>
                    <a:pt x="36" y="382"/>
                    <a:pt x="36" y="386"/>
                  </a:cubicBezTo>
                  <a:cubicBezTo>
                    <a:pt x="32" y="424"/>
                    <a:pt x="54" y="464"/>
                    <a:pt x="93" y="479"/>
                  </a:cubicBezTo>
                  <a:cubicBezTo>
                    <a:pt x="103" y="483"/>
                    <a:pt x="113" y="485"/>
                    <a:pt x="123" y="485"/>
                  </a:cubicBezTo>
                  <a:cubicBezTo>
                    <a:pt x="151" y="485"/>
                    <a:pt x="178" y="470"/>
                    <a:pt x="196" y="446"/>
                  </a:cubicBezTo>
                  <a:cubicBezTo>
                    <a:pt x="199" y="444"/>
                    <a:pt x="203" y="439"/>
                    <a:pt x="207" y="437"/>
                  </a:cubicBezTo>
                  <a:cubicBezTo>
                    <a:pt x="237" y="416"/>
                    <a:pt x="269" y="398"/>
                    <a:pt x="300" y="382"/>
                  </a:cubicBezTo>
                  <a:cubicBezTo>
                    <a:pt x="318" y="372"/>
                    <a:pt x="337" y="363"/>
                    <a:pt x="356" y="356"/>
                  </a:cubicBezTo>
                  <a:cubicBezTo>
                    <a:pt x="385" y="345"/>
                    <a:pt x="416" y="335"/>
                    <a:pt x="447" y="327"/>
                  </a:cubicBezTo>
                  <a:cubicBezTo>
                    <a:pt x="492" y="318"/>
                    <a:pt x="536" y="309"/>
                    <a:pt x="581" y="303"/>
                  </a:cubicBezTo>
                  <a:cubicBezTo>
                    <a:pt x="634" y="297"/>
                    <a:pt x="687" y="294"/>
                    <a:pt x="740" y="294"/>
                  </a:cubicBezTo>
                  <a:cubicBezTo>
                    <a:pt x="754" y="294"/>
                    <a:pt x="767" y="295"/>
                    <a:pt x="781" y="295"/>
                  </a:cubicBezTo>
                  <a:cubicBezTo>
                    <a:pt x="811" y="298"/>
                    <a:pt x="839" y="299"/>
                    <a:pt x="869" y="304"/>
                  </a:cubicBezTo>
                  <a:lnTo>
                    <a:pt x="962" y="320"/>
                  </a:lnTo>
                  <a:cubicBezTo>
                    <a:pt x="1008" y="329"/>
                    <a:pt x="1053" y="339"/>
                    <a:pt x="1099" y="353"/>
                  </a:cubicBezTo>
                  <a:cubicBezTo>
                    <a:pt x="1146" y="368"/>
                    <a:pt x="1194" y="386"/>
                    <a:pt x="1240" y="403"/>
                  </a:cubicBezTo>
                  <a:cubicBezTo>
                    <a:pt x="1262" y="413"/>
                    <a:pt x="1285" y="423"/>
                    <a:pt x="1306" y="432"/>
                  </a:cubicBezTo>
                  <a:cubicBezTo>
                    <a:pt x="1323" y="439"/>
                    <a:pt x="1341" y="449"/>
                    <a:pt x="1359" y="455"/>
                  </a:cubicBezTo>
                  <a:cubicBezTo>
                    <a:pt x="1370" y="460"/>
                    <a:pt x="1383" y="466"/>
                    <a:pt x="1393" y="471"/>
                  </a:cubicBezTo>
                  <a:cubicBezTo>
                    <a:pt x="1419" y="485"/>
                    <a:pt x="1445" y="499"/>
                    <a:pt x="1470" y="513"/>
                  </a:cubicBezTo>
                  <a:cubicBezTo>
                    <a:pt x="1523" y="542"/>
                    <a:pt x="1574" y="574"/>
                    <a:pt x="1625" y="606"/>
                  </a:cubicBezTo>
                  <a:lnTo>
                    <a:pt x="1625" y="606"/>
                  </a:lnTo>
                  <a:cubicBezTo>
                    <a:pt x="1624" y="606"/>
                    <a:pt x="1624" y="606"/>
                    <a:pt x="1623" y="606"/>
                  </a:cubicBezTo>
                  <a:cubicBezTo>
                    <a:pt x="1672" y="637"/>
                    <a:pt x="1718" y="670"/>
                    <a:pt x="1762" y="704"/>
                  </a:cubicBezTo>
                  <a:cubicBezTo>
                    <a:pt x="1807" y="738"/>
                    <a:pt x="1852" y="769"/>
                    <a:pt x="1894" y="802"/>
                  </a:cubicBezTo>
                  <a:cubicBezTo>
                    <a:pt x="1907" y="812"/>
                    <a:pt x="1922" y="817"/>
                    <a:pt x="1940" y="819"/>
                  </a:cubicBezTo>
                  <a:cubicBezTo>
                    <a:pt x="1941" y="819"/>
                    <a:pt x="1942" y="819"/>
                    <a:pt x="1943" y="819"/>
                  </a:cubicBezTo>
                  <a:cubicBezTo>
                    <a:pt x="1971" y="819"/>
                    <a:pt x="2002" y="805"/>
                    <a:pt x="2018" y="781"/>
                  </a:cubicBezTo>
                  <a:cubicBezTo>
                    <a:pt x="2029" y="768"/>
                    <a:pt x="2031" y="752"/>
                    <a:pt x="2033" y="737"/>
                  </a:cubicBezTo>
                  <a:cubicBezTo>
                    <a:pt x="2043" y="724"/>
                    <a:pt x="2050" y="712"/>
                    <a:pt x="2054" y="697"/>
                  </a:cubicBezTo>
                  <a:cubicBezTo>
                    <a:pt x="2066" y="652"/>
                    <a:pt x="2041" y="605"/>
                    <a:pt x="2018" y="567"/>
                  </a:cubicBezTo>
                  <a:cubicBezTo>
                    <a:pt x="1989" y="526"/>
                    <a:pt x="1955" y="491"/>
                    <a:pt x="1920" y="458"/>
                  </a:cubicBezTo>
                  <a:cubicBezTo>
                    <a:pt x="1806" y="347"/>
                    <a:pt x="1674" y="249"/>
                    <a:pt x="1529" y="179"/>
                  </a:cubicBezTo>
                  <a:cubicBezTo>
                    <a:pt x="1463" y="148"/>
                    <a:pt x="1395" y="115"/>
                    <a:pt x="1324" y="97"/>
                  </a:cubicBezTo>
                  <a:cubicBezTo>
                    <a:pt x="1239" y="72"/>
                    <a:pt x="1153" y="52"/>
                    <a:pt x="1068" y="35"/>
                  </a:cubicBezTo>
                  <a:cubicBezTo>
                    <a:pt x="965" y="13"/>
                    <a:pt x="859" y="0"/>
                    <a:pt x="754" y="0"/>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1401050" y="4077400"/>
              <a:ext cx="32625" cy="8450"/>
            </a:xfrm>
            <a:custGeom>
              <a:avLst/>
              <a:gdLst/>
              <a:ahLst/>
              <a:cxnLst/>
              <a:rect l="l" t="t" r="r" b="b"/>
              <a:pathLst>
                <a:path w="1305" h="338" extrusionOk="0">
                  <a:moveTo>
                    <a:pt x="763" y="72"/>
                  </a:moveTo>
                  <a:cubicBezTo>
                    <a:pt x="764" y="72"/>
                    <a:pt x="765" y="72"/>
                    <a:pt x="766" y="72"/>
                  </a:cubicBezTo>
                  <a:lnTo>
                    <a:pt x="766" y="72"/>
                  </a:lnTo>
                  <a:cubicBezTo>
                    <a:pt x="765" y="72"/>
                    <a:pt x="764" y="72"/>
                    <a:pt x="763" y="72"/>
                  </a:cubicBezTo>
                  <a:close/>
                  <a:moveTo>
                    <a:pt x="633" y="228"/>
                  </a:moveTo>
                  <a:cubicBezTo>
                    <a:pt x="634" y="228"/>
                    <a:pt x="635" y="228"/>
                    <a:pt x="635" y="228"/>
                  </a:cubicBezTo>
                  <a:cubicBezTo>
                    <a:pt x="634" y="228"/>
                    <a:pt x="634" y="228"/>
                    <a:pt x="633" y="228"/>
                  </a:cubicBezTo>
                  <a:close/>
                  <a:moveTo>
                    <a:pt x="108" y="1"/>
                  </a:moveTo>
                  <a:cubicBezTo>
                    <a:pt x="102" y="1"/>
                    <a:pt x="95" y="1"/>
                    <a:pt x="88" y="1"/>
                  </a:cubicBezTo>
                  <a:cubicBezTo>
                    <a:pt x="40" y="6"/>
                    <a:pt x="1" y="43"/>
                    <a:pt x="2" y="93"/>
                  </a:cubicBezTo>
                  <a:cubicBezTo>
                    <a:pt x="4" y="139"/>
                    <a:pt x="43" y="180"/>
                    <a:pt x="90" y="180"/>
                  </a:cubicBezTo>
                  <a:cubicBezTo>
                    <a:pt x="91" y="180"/>
                    <a:pt x="92" y="180"/>
                    <a:pt x="94" y="180"/>
                  </a:cubicBezTo>
                  <a:cubicBezTo>
                    <a:pt x="101" y="179"/>
                    <a:pt x="108" y="179"/>
                    <a:pt x="116" y="179"/>
                  </a:cubicBezTo>
                  <a:cubicBezTo>
                    <a:pt x="124" y="179"/>
                    <a:pt x="131" y="179"/>
                    <a:pt x="139" y="180"/>
                  </a:cubicBezTo>
                  <a:cubicBezTo>
                    <a:pt x="202" y="182"/>
                    <a:pt x="267" y="187"/>
                    <a:pt x="330" y="194"/>
                  </a:cubicBezTo>
                  <a:cubicBezTo>
                    <a:pt x="431" y="202"/>
                    <a:pt x="531" y="213"/>
                    <a:pt x="633" y="228"/>
                  </a:cubicBezTo>
                  <a:lnTo>
                    <a:pt x="633" y="228"/>
                  </a:lnTo>
                  <a:cubicBezTo>
                    <a:pt x="632" y="228"/>
                    <a:pt x="632" y="228"/>
                    <a:pt x="631" y="227"/>
                  </a:cubicBezTo>
                  <a:lnTo>
                    <a:pt x="631" y="227"/>
                  </a:lnTo>
                  <a:cubicBezTo>
                    <a:pt x="721" y="244"/>
                    <a:pt x="811" y="257"/>
                    <a:pt x="902" y="273"/>
                  </a:cubicBezTo>
                  <a:cubicBezTo>
                    <a:pt x="956" y="283"/>
                    <a:pt x="1012" y="296"/>
                    <a:pt x="1067" y="309"/>
                  </a:cubicBezTo>
                  <a:cubicBezTo>
                    <a:pt x="1106" y="318"/>
                    <a:pt x="1146" y="325"/>
                    <a:pt x="1185" y="335"/>
                  </a:cubicBezTo>
                  <a:cubicBezTo>
                    <a:pt x="1191" y="336"/>
                    <a:pt x="1196" y="336"/>
                    <a:pt x="1201" y="337"/>
                  </a:cubicBezTo>
                  <a:cubicBezTo>
                    <a:pt x="1203" y="337"/>
                    <a:pt x="1205" y="337"/>
                    <a:pt x="1207" y="337"/>
                  </a:cubicBezTo>
                  <a:cubicBezTo>
                    <a:pt x="1247" y="337"/>
                    <a:pt x="1284" y="309"/>
                    <a:pt x="1292" y="269"/>
                  </a:cubicBezTo>
                  <a:cubicBezTo>
                    <a:pt x="1304" y="222"/>
                    <a:pt x="1274" y="174"/>
                    <a:pt x="1227" y="161"/>
                  </a:cubicBezTo>
                  <a:cubicBezTo>
                    <a:pt x="1151" y="145"/>
                    <a:pt x="1074" y="128"/>
                    <a:pt x="1000" y="112"/>
                  </a:cubicBezTo>
                  <a:cubicBezTo>
                    <a:pt x="921" y="95"/>
                    <a:pt x="844" y="84"/>
                    <a:pt x="766" y="72"/>
                  </a:cubicBezTo>
                  <a:lnTo>
                    <a:pt x="766" y="72"/>
                  </a:lnTo>
                  <a:cubicBezTo>
                    <a:pt x="767" y="72"/>
                    <a:pt x="767" y="72"/>
                    <a:pt x="767" y="73"/>
                  </a:cubicBezTo>
                  <a:cubicBezTo>
                    <a:pt x="686" y="58"/>
                    <a:pt x="603" y="45"/>
                    <a:pt x="521" y="32"/>
                  </a:cubicBezTo>
                  <a:cubicBezTo>
                    <a:pt x="459" y="25"/>
                    <a:pt x="396" y="20"/>
                    <a:pt x="334" y="15"/>
                  </a:cubicBezTo>
                  <a:cubicBezTo>
                    <a:pt x="288" y="12"/>
                    <a:pt x="239" y="9"/>
                    <a:pt x="193" y="6"/>
                  </a:cubicBezTo>
                  <a:cubicBezTo>
                    <a:pt x="165" y="4"/>
                    <a:pt x="136" y="1"/>
                    <a:pt x="108" y="1"/>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1401700" y="4088825"/>
              <a:ext cx="33300" cy="9000"/>
            </a:xfrm>
            <a:custGeom>
              <a:avLst/>
              <a:gdLst/>
              <a:ahLst/>
              <a:cxnLst/>
              <a:rect l="l" t="t" r="r" b="b"/>
              <a:pathLst>
                <a:path w="1332" h="360" extrusionOk="0">
                  <a:moveTo>
                    <a:pt x="1157" y="338"/>
                  </a:moveTo>
                  <a:lnTo>
                    <a:pt x="1157" y="338"/>
                  </a:lnTo>
                  <a:cubicBezTo>
                    <a:pt x="1157" y="339"/>
                    <a:pt x="1158" y="339"/>
                    <a:pt x="1159" y="339"/>
                  </a:cubicBezTo>
                  <a:cubicBezTo>
                    <a:pt x="1159" y="339"/>
                    <a:pt x="1158" y="339"/>
                    <a:pt x="1157" y="338"/>
                  </a:cubicBezTo>
                  <a:close/>
                  <a:moveTo>
                    <a:pt x="1166" y="342"/>
                  </a:moveTo>
                  <a:lnTo>
                    <a:pt x="1166" y="342"/>
                  </a:lnTo>
                  <a:cubicBezTo>
                    <a:pt x="1166" y="342"/>
                    <a:pt x="1167" y="342"/>
                    <a:pt x="1168" y="342"/>
                  </a:cubicBezTo>
                  <a:cubicBezTo>
                    <a:pt x="1167" y="342"/>
                    <a:pt x="1167" y="342"/>
                    <a:pt x="1166" y="342"/>
                  </a:cubicBezTo>
                  <a:close/>
                  <a:moveTo>
                    <a:pt x="1184" y="348"/>
                  </a:moveTo>
                  <a:cubicBezTo>
                    <a:pt x="1185" y="349"/>
                    <a:pt x="1187" y="349"/>
                    <a:pt x="1188" y="349"/>
                  </a:cubicBezTo>
                  <a:cubicBezTo>
                    <a:pt x="1187" y="349"/>
                    <a:pt x="1186" y="349"/>
                    <a:pt x="1184" y="348"/>
                  </a:cubicBezTo>
                  <a:close/>
                  <a:moveTo>
                    <a:pt x="100" y="0"/>
                  </a:moveTo>
                  <a:cubicBezTo>
                    <a:pt x="58" y="0"/>
                    <a:pt x="21" y="24"/>
                    <a:pt x="11" y="68"/>
                  </a:cubicBezTo>
                  <a:cubicBezTo>
                    <a:pt x="1" y="111"/>
                    <a:pt x="28" y="166"/>
                    <a:pt x="77" y="174"/>
                  </a:cubicBezTo>
                  <a:cubicBezTo>
                    <a:pt x="94" y="177"/>
                    <a:pt x="112" y="179"/>
                    <a:pt x="130" y="183"/>
                  </a:cubicBezTo>
                  <a:cubicBezTo>
                    <a:pt x="154" y="188"/>
                    <a:pt x="179" y="193"/>
                    <a:pt x="203" y="198"/>
                  </a:cubicBezTo>
                  <a:cubicBezTo>
                    <a:pt x="233" y="202"/>
                    <a:pt x="262" y="205"/>
                    <a:pt x="291" y="210"/>
                  </a:cubicBezTo>
                  <a:cubicBezTo>
                    <a:pt x="344" y="218"/>
                    <a:pt x="397" y="225"/>
                    <a:pt x="448" y="231"/>
                  </a:cubicBezTo>
                  <a:cubicBezTo>
                    <a:pt x="612" y="257"/>
                    <a:pt x="778" y="272"/>
                    <a:pt x="941" y="300"/>
                  </a:cubicBezTo>
                  <a:cubicBezTo>
                    <a:pt x="992" y="308"/>
                    <a:pt x="1044" y="317"/>
                    <a:pt x="1094" y="327"/>
                  </a:cubicBezTo>
                  <a:cubicBezTo>
                    <a:pt x="1115" y="331"/>
                    <a:pt x="1135" y="334"/>
                    <a:pt x="1157" y="338"/>
                  </a:cubicBezTo>
                  <a:lnTo>
                    <a:pt x="1157" y="338"/>
                  </a:lnTo>
                  <a:cubicBezTo>
                    <a:pt x="1157" y="338"/>
                    <a:pt x="1157" y="338"/>
                    <a:pt x="1156" y="338"/>
                  </a:cubicBezTo>
                  <a:cubicBezTo>
                    <a:pt x="1159" y="338"/>
                    <a:pt x="1160" y="339"/>
                    <a:pt x="1163" y="341"/>
                  </a:cubicBezTo>
                  <a:cubicBezTo>
                    <a:pt x="1163" y="341"/>
                    <a:pt x="1165" y="342"/>
                    <a:pt x="1166" y="342"/>
                  </a:cubicBezTo>
                  <a:lnTo>
                    <a:pt x="1166" y="342"/>
                  </a:lnTo>
                  <a:cubicBezTo>
                    <a:pt x="1166" y="342"/>
                    <a:pt x="1166" y="341"/>
                    <a:pt x="1166" y="341"/>
                  </a:cubicBezTo>
                  <a:lnTo>
                    <a:pt x="1166" y="341"/>
                  </a:lnTo>
                  <a:cubicBezTo>
                    <a:pt x="1171" y="343"/>
                    <a:pt x="1178" y="346"/>
                    <a:pt x="1184" y="348"/>
                  </a:cubicBezTo>
                  <a:lnTo>
                    <a:pt x="1184" y="348"/>
                  </a:lnTo>
                  <a:cubicBezTo>
                    <a:pt x="1182" y="347"/>
                    <a:pt x="1180" y="346"/>
                    <a:pt x="1178" y="344"/>
                  </a:cubicBezTo>
                  <a:lnTo>
                    <a:pt x="1178" y="344"/>
                  </a:lnTo>
                  <a:cubicBezTo>
                    <a:pt x="1182" y="346"/>
                    <a:pt x="1184" y="347"/>
                    <a:pt x="1188" y="349"/>
                  </a:cubicBezTo>
                  <a:cubicBezTo>
                    <a:pt x="1200" y="357"/>
                    <a:pt x="1212" y="360"/>
                    <a:pt x="1224" y="360"/>
                  </a:cubicBezTo>
                  <a:cubicBezTo>
                    <a:pt x="1226" y="360"/>
                    <a:pt x="1228" y="360"/>
                    <a:pt x="1230" y="360"/>
                  </a:cubicBezTo>
                  <a:cubicBezTo>
                    <a:pt x="1262" y="360"/>
                    <a:pt x="1292" y="343"/>
                    <a:pt x="1308" y="313"/>
                  </a:cubicBezTo>
                  <a:cubicBezTo>
                    <a:pt x="1332" y="270"/>
                    <a:pt x="1313" y="217"/>
                    <a:pt x="1272" y="194"/>
                  </a:cubicBezTo>
                  <a:cubicBezTo>
                    <a:pt x="1213" y="161"/>
                    <a:pt x="1141" y="152"/>
                    <a:pt x="1075" y="142"/>
                  </a:cubicBezTo>
                  <a:lnTo>
                    <a:pt x="1078" y="142"/>
                  </a:lnTo>
                  <a:cubicBezTo>
                    <a:pt x="1021" y="132"/>
                    <a:pt x="965" y="120"/>
                    <a:pt x="909" y="114"/>
                  </a:cubicBezTo>
                  <a:cubicBezTo>
                    <a:pt x="866" y="107"/>
                    <a:pt x="823" y="102"/>
                    <a:pt x="781" y="97"/>
                  </a:cubicBezTo>
                  <a:cubicBezTo>
                    <a:pt x="696" y="86"/>
                    <a:pt x="610" y="75"/>
                    <a:pt x="526" y="64"/>
                  </a:cubicBezTo>
                  <a:cubicBezTo>
                    <a:pt x="475" y="57"/>
                    <a:pt x="425" y="49"/>
                    <a:pt x="374" y="43"/>
                  </a:cubicBezTo>
                  <a:cubicBezTo>
                    <a:pt x="325" y="37"/>
                    <a:pt x="275" y="29"/>
                    <a:pt x="224" y="22"/>
                  </a:cubicBezTo>
                  <a:lnTo>
                    <a:pt x="228" y="22"/>
                  </a:lnTo>
                  <a:cubicBezTo>
                    <a:pt x="227" y="22"/>
                    <a:pt x="224" y="22"/>
                    <a:pt x="223" y="21"/>
                  </a:cubicBezTo>
                  <a:cubicBezTo>
                    <a:pt x="188" y="14"/>
                    <a:pt x="155" y="8"/>
                    <a:pt x="120" y="2"/>
                  </a:cubicBezTo>
                  <a:lnTo>
                    <a:pt x="118" y="2"/>
                  </a:lnTo>
                  <a:cubicBezTo>
                    <a:pt x="112" y="1"/>
                    <a:pt x="106" y="0"/>
                    <a:pt x="100" y="0"/>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1410025" y="4100900"/>
              <a:ext cx="28625" cy="7775"/>
            </a:xfrm>
            <a:custGeom>
              <a:avLst/>
              <a:gdLst/>
              <a:ahLst/>
              <a:cxnLst/>
              <a:rect l="l" t="t" r="r" b="b"/>
              <a:pathLst>
                <a:path w="1145" h="311" extrusionOk="0">
                  <a:moveTo>
                    <a:pt x="93" y="0"/>
                  </a:moveTo>
                  <a:cubicBezTo>
                    <a:pt x="49" y="0"/>
                    <a:pt x="9" y="35"/>
                    <a:pt x="5" y="80"/>
                  </a:cubicBezTo>
                  <a:cubicBezTo>
                    <a:pt x="1" y="128"/>
                    <a:pt x="36" y="173"/>
                    <a:pt x="84" y="178"/>
                  </a:cubicBezTo>
                  <a:cubicBezTo>
                    <a:pt x="102" y="179"/>
                    <a:pt x="121" y="183"/>
                    <a:pt x="138" y="185"/>
                  </a:cubicBezTo>
                  <a:lnTo>
                    <a:pt x="137" y="185"/>
                  </a:lnTo>
                  <a:cubicBezTo>
                    <a:pt x="171" y="191"/>
                    <a:pt x="205" y="196"/>
                    <a:pt x="239" y="204"/>
                  </a:cubicBezTo>
                  <a:cubicBezTo>
                    <a:pt x="275" y="212"/>
                    <a:pt x="311" y="225"/>
                    <a:pt x="349" y="231"/>
                  </a:cubicBezTo>
                  <a:cubicBezTo>
                    <a:pt x="420" y="243"/>
                    <a:pt x="492" y="248"/>
                    <a:pt x="564" y="261"/>
                  </a:cubicBezTo>
                  <a:cubicBezTo>
                    <a:pt x="607" y="268"/>
                    <a:pt x="649" y="276"/>
                    <a:pt x="692" y="282"/>
                  </a:cubicBezTo>
                  <a:cubicBezTo>
                    <a:pt x="752" y="292"/>
                    <a:pt x="813" y="299"/>
                    <a:pt x="875" y="304"/>
                  </a:cubicBezTo>
                  <a:cubicBezTo>
                    <a:pt x="897" y="307"/>
                    <a:pt x="919" y="309"/>
                    <a:pt x="941" y="309"/>
                  </a:cubicBezTo>
                  <a:cubicBezTo>
                    <a:pt x="950" y="310"/>
                    <a:pt x="960" y="310"/>
                    <a:pt x="969" y="310"/>
                  </a:cubicBezTo>
                  <a:cubicBezTo>
                    <a:pt x="1006" y="310"/>
                    <a:pt x="1041" y="304"/>
                    <a:pt x="1072" y="286"/>
                  </a:cubicBezTo>
                  <a:cubicBezTo>
                    <a:pt x="1100" y="271"/>
                    <a:pt x="1126" y="248"/>
                    <a:pt x="1137" y="217"/>
                  </a:cubicBezTo>
                  <a:cubicBezTo>
                    <a:pt x="1144" y="197"/>
                    <a:pt x="1142" y="178"/>
                    <a:pt x="1142" y="155"/>
                  </a:cubicBezTo>
                  <a:cubicBezTo>
                    <a:pt x="1142" y="142"/>
                    <a:pt x="1142" y="126"/>
                    <a:pt x="1138" y="112"/>
                  </a:cubicBezTo>
                  <a:cubicBezTo>
                    <a:pt x="1126" y="73"/>
                    <a:pt x="1090" y="49"/>
                    <a:pt x="1051" y="49"/>
                  </a:cubicBezTo>
                  <a:cubicBezTo>
                    <a:pt x="1043" y="49"/>
                    <a:pt x="1036" y="50"/>
                    <a:pt x="1028" y="52"/>
                  </a:cubicBezTo>
                  <a:cubicBezTo>
                    <a:pt x="992" y="64"/>
                    <a:pt x="967" y="98"/>
                    <a:pt x="966" y="134"/>
                  </a:cubicBezTo>
                  <a:lnTo>
                    <a:pt x="963" y="134"/>
                  </a:lnTo>
                  <a:cubicBezTo>
                    <a:pt x="864" y="129"/>
                    <a:pt x="766" y="115"/>
                    <a:pt x="668" y="99"/>
                  </a:cubicBezTo>
                  <a:lnTo>
                    <a:pt x="669" y="99"/>
                  </a:lnTo>
                  <a:cubicBezTo>
                    <a:pt x="618" y="89"/>
                    <a:pt x="569" y="81"/>
                    <a:pt x="519" y="76"/>
                  </a:cubicBezTo>
                  <a:cubicBezTo>
                    <a:pt x="478" y="71"/>
                    <a:pt x="436" y="67"/>
                    <a:pt x="395" y="59"/>
                  </a:cubicBezTo>
                  <a:cubicBezTo>
                    <a:pt x="345" y="50"/>
                    <a:pt x="297" y="34"/>
                    <a:pt x="246" y="24"/>
                  </a:cubicBezTo>
                  <a:cubicBezTo>
                    <a:pt x="199" y="15"/>
                    <a:pt x="152" y="6"/>
                    <a:pt x="102" y="1"/>
                  </a:cubicBezTo>
                  <a:cubicBezTo>
                    <a:pt x="99" y="0"/>
                    <a:pt x="96" y="0"/>
                    <a:pt x="93" y="0"/>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1685825" y="4344175"/>
              <a:ext cx="55325" cy="29675"/>
            </a:xfrm>
            <a:custGeom>
              <a:avLst/>
              <a:gdLst/>
              <a:ahLst/>
              <a:cxnLst/>
              <a:rect l="l" t="t" r="r" b="b"/>
              <a:pathLst>
                <a:path w="2213" h="1187" extrusionOk="0">
                  <a:moveTo>
                    <a:pt x="2033" y="0"/>
                  </a:moveTo>
                  <a:cubicBezTo>
                    <a:pt x="2013" y="0"/>
                    <a:pt x="1992" y="7"/>
                    <a:pt x="1975" y="21"/>
                  </a:cubicBezTo>
                  <a:cubicBezTo>
                    <a:pt x="1970" y="24"/>
                    <a:pt x="1967" y="25"/>
                    <a:pt x="1962" y="27"/>
                  </a:cubicBezTo>
                  <a:cubicBezTo>
                    <a:pt x="1869" y="63"/>
                    <a:pt x="1773" y="90"/>
                    <a:pt x="1678" y="118"/>
                  </a:cubicBezTo>
                  <a:lnTo>
                    <a:pt x="1680" y="118"/>
                  </a:lnTo>
                  <a:cubicBezTo>
                    <a:pt x="1678" y="119"/>
                    <a:pt x="1675" y="119"/>
                    <a:pt x="1673" y="120"/>
                  </a:cubicBezTo>
                  <a:cubicBezTo>
                    <a:pt x="1671" y="120"/>
                    <a:pt x="1670" y="120"/>
                    <a:pt x="1670" y="122"/>
                  </a:cubicBezTo>
                  <a:lnTo>
                    <a:pt x="1671" y="122"/>
                  </a:lnTo>
                  <a:cubicBezTo>
                    <a:pt x="1655" y="125"/>
                    <a:pt x="1639" y="130"/>
                    <a:pt x="1624" y="134"/>
                  </a:cubicBezTo>
                  <a:lnTo>
                    <a:pt x="1624" y="134"/>
                  </a:lnTo>
                  <a:cubicBezTo>
                    <a:pt x="1624" y="134"/>
                    <a:pt x="1624" y="134"/>
                    <a:pt x="1624" y="133"/>
                  </a:cubicBezTo>
                  <a:lnTo>
                    <a:pt x="1624" y="133"/>
                  </a:lnTo>
                  <a:cubicBezTo>
                    <a:pt x="1554" y="153"/>
                    <a:pt x="1483" y="171"/>
                    <a:pt x="1412" y="188"/>
                  </a:cubicBezTo>
                  <a:cubicBezTo>
                    <a:pt x="1345" y="206"/>
                    <a:pt x="1277" y="219"/>
                    <a:pt x="1209" y="233"/>
                  </a:cubicBezTo>
                  <a:cubicBezTo>
                    <a:pt x="1068" y="264"/>
                    <a:pt x="933" y="313"/>
                    <a:pt x="801" y="368"/>
                  </a:cubicBezTo>
                  <a:cubicBezTo>
                    <a:pt x="700" y="409"/>
                    <a:pt x="596" y="454"/>
                    <a:pt x="510" y="521"/>
                  </a:cubicBezTo>
                  <a:cubicBezTo>
                    <a:pt x="440" y="575"/>
                    <a:pt x="379" y="635"/>
                    <a:pt x="316" y="698"/>
                  </a:cubicBezTo>
                  <a:cubicBezTo>
                    <a:pt x="301" y="712"/>
                    <a:pt x="288" y="728"/>
                    <a:pt x="274" y="743"/>
                  </a:cubicBezTo>
                  <a:cubicBezTo>
                    <a:pt x="266" y="749"/>
                    <a:pt x="256" y="755"/>
                    <a:pt x="249" y="761"/>
                  </a:cubicBezTo>
                  <a:cubicBezTo>
                    <a:pt x="199" y="804"/>
                    <a:pt x="151" y="848"/>
                    <a:pt x="109" y="898"/>
                  </a:cubicBezTo>
                  <a:cubicBezTo>
                    <a:pt x="66" y="949"/>
                    <a:pt x="30" y="1006"/>
                    <a:pt x="13" y="1069"/>
                  </a:cubicBezTo>
                  <a:cubicBezTo>
                    <a:pt x="1" y="1117"/>
                    <a:pt x="23" y="1166"/>
                    <a:pt x="70" y="1182"/>
                  </a:cubicBezTo>
                  <a:cubicBezTo>
                    <a:pt x="76" y="1185"/>
                    <a:pt x="84" y="1186"/>
                    <a:pt x="92" y="1186"/>
                  </a:cubicBezTo>
                  <a:cubicBezTo>
                    <a:pt x="93" y="1186"/>
                    <a:pt x="95" y="1186"/>
                    <a:pt x="97" y="1186"/>
                  </a:cubicBezTo>
                  <a:cubicBezTo>
                    <a:pt x="134" y="1186"/>
                    <a:pt x="173" y="1164"/>
                    <a:pt x="182" y="1125"/>
                  </a:cubicBezTo>
                  <a:cubicBezTo>
                    <a:pt x="185" y="1115"/>
                    <a:pt x="189" y="1104"/>
                    <a:pt x="193" y="1094"/>
                  </a:cubicBezTo>
                  <a:cubicBezTo>
                    <a:pt x="226" y="1086"/>
                    <a:pt x="254" y="1060"/>
                    <a:pt x="260" y="1027"/>
                  </a:cubicBezTo>
                  <a:cubicBezTo>
                    <a:pt x="262" y="1023"/>
                    <a:pt x="266" y="1019"/>
                    <a:pt x="269" y="1016"/>
                  </a:cubicBezTo>
                  <a:cubicBezTo>
                    <a:pt x="310" y="964"/>
                    <a:pt x="357" y="915"/>
                    <a:pt x="401" y="866"/>
                  </a:cubicBezTo>
                  <a:cubicBezTo>
                    <a:pt x="405" y="863"/>
                    <a:pt x="409" y="859"/>
                    <a:pt x="412" y="857"/>
                  </a:cubicBezTo>
                  <a:cubicBezTo>
                    <a:pt x="446" y="832"/>
                    <a:pt x="481" y="807"/>
                    <a:pt x="515" y="785"/>
                  </a:cubicBezTo>
                  <a:cubicBezTo>
                    <a:pt x="584" y="745"/>
                    <a:pt x="654" y="714"/>
                    <a:pt x="726" y="686"/>
                  </a:cubicBezTo>
                  <a:cubicBezTo>
                    <a:pt x="798" y="657"/>
                    <a:pt x="869" y="629"/>
                    <a:pt x="942" y="606"/>
                  </a:cubicBezTo>
                  <a:cubicBezTo>
                    <a:pt x="1013" y="583"/>
                    <a:pt x="1084" y="562"/>
                    <a:pt x="1157" y="541"/>
                  </a:cubicBezTo>
                  <a:lnTo>
                    <a:pt x="1154" y="541"/>
                  </a:lnTo>
                  <a:cubicBezTo>
                    <a:pt x="1155" y="541"/>
                    <a:pt x="1157" y="541"/>
                    <a:pt x="1158" y="539"/>
                  </a:cubicBezTo>
                  <a:cubicBezTo>
                    <a:pt x="1160" y="538"/>
                    <a:pt x="1163" y="538"/>
                    <a:pt x="1165" y="537"/>
                  </a:cubicBezTo>
                  <a:cubicBezTo>
                    <a:pt x="1164" y="537"/>
                    <a:pt x="1162" y="538"/>
                    <a:pt x="1160" y="538"/>
                  </a:cubicBezTo>
                  <a:cubicBezTo>
                    <a:pt x="1240" y="518"/>
                    <a:pt x="1323" y="511"/>
                    <a:pt x="1403" y="496"/>
                  </a:cubicBezTo>
                  <a:cubicBezTo>
                    <a:pt x="1484" y="481"/>
                    <a:pt x="1565" y="465"/>
                    <a:pt x="1645" y="445"/>
                  </a:cubicBezTo>
                  <a:cubicBezTo>
                    <a:pt x="1733" y="423"/>
                    <a:pt x="1820" y="400"/>
                    <a:pt x="1906" y="372"/>
                  </a:cubicBezTo>
                  <a:cubicBezTo>
                    <a:pt x="1947" y="357"/>
                    <a:pt x="1987" y="343"/>
                    <a:pt x="2027" y="326"/>
                  </a:cubicBezTo>
                  <a:cubicBezTo>
                    <a:pt x="2060" y="314"/>
                    <a:pt x="2092" y="299"/>
                    <a:pt x="2124" y="284"/>
                  </a:cubicBezTo>
                  <a:cubicBezTo>
                    <a:pt x="2142" y="283"/>
                    <a:pt x="2159" y="275"/>
                    <a:pt x="2173" y="262"/>
                  </a:cubicBezTo>
                  <a:cubicBezTo>
                    <a:pt x="2209" y="229"/>
                    <a:pt x="2212" y="173"/>
                    <a:pt x="2180" y="136"/>
                  </a:cubicBezTo>
                  <a:cubicBezTo>
                    <a:pt x="2163" y="120"/>
                    <a:pt x="2140" y="109"/>
                    <a:pt x="2117" y="108"/>
                  </a:cubicBezTo>
                  <a:cubicBezTo>
                    <a:pt x="2124" y="81"/>
                    <a:pt x="2119" y="51"/>
                    <a:pt x="2099" y="29"/>
                  </a:cubicBezTo>
                  <a:cubicBezTo>
                    <a:pt x="2082" y="10"/>
                    <a:pt x="2058" y="0"/>
                    <a:pt x="2033" y="0"/>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1694050" y="4371925"/>
              <a:ext cx="21950" cy="16100"/>
            </a:xfrm>
            <a:custGeom>
              <a:avLst/>
              <a:gdLst/>
              <a:ahLst/>
              <a:cxnLst/>
              <a:rect l="l" t="t" r="r" b="b"/>
              <a:pathLst>
                <a:path w="878" h="644" extrusionOk="0">
                  <a:moveTo>
                    <a:pt x="736" y="1"/>
                  </a:moveTo>
                  <a:cubicBezTo>
                    <a:pt x="721" y="1"/>
                    <a:pt x="706" y="2"/>
                    <a:pt x="691" y="6"/>
                  </a:cubicBezTo>
                  <a:cubicBezTo>
                    <a:pt x="657" y="15"/>
                    <a:pt x="623" y="30"/>
                    <a:pt x="591" y="42"/>
                  </a:cubicBezTo>
                  <a:cubicBezTo>
                    <a:pt x="576" y="48"/>
                    <a:pt x="560" y="55"/>
                    <a:pt x="545" y="63"/>
                  </a:cubicBezTo>
                  <a:cubicBezTo>
                    <a:pt x="528" y="72"/>
                    <a:pt x="511" y="83"/>
                    <a:pt x="494" y="94"/>
                  </a:cubicBezTo>
                  <a:cubicBezTo>
                    <a:pt x="453" y="118"/>
                    <a:pt x="413" y="145"/>
                    <a:pt x="374" y="172"/>
                  </a:cubicBezTo>
                  <a:cubicBezTo>
                    <a:pt x="341" y="195"/>
                    <a:pt x="312" y="221"/>
                    <a:pt x="282" y="246"/>
                  </a:cubicBezTo>
                  <a:cubicBezTo>
                    <a:pt x="246" y="278"/>
                    <a:pt x="210" y="310"/>
                    <a:pt x="173" y="344"/>
                  </a:cubicBezTo>
                  <a:cubicBezTo>
                    <a:pt x="149" y="366"/>
                    <a:pt x="124" y="387"/>
                    <a:pt x="101" y="408"/>
                  </a:cubicBezTo>
                  <a:cubicBezTo>
                    <a:pt x="87" y="423"/>
                    <a:pt x="72" y="437"/>
                    <a:pt x="66" y="458"/>
                  </a:cubicBezTo>
                  <a:cubicBezTo>
                    <a:pt x="66" y="459"/>
                    <a:pt x="65" y="460"/>
                    <a:pt x="65" y="461"/>
                  </a:cubicBezTo>
                  <a:cubicBezTo>
                    <a:pt x="50" y="479"/>
                    <a:pt x="34" y="497"/>
                    <a:pt x="24" y="517"/>
                  </a:cubicBezTo>
                  <a:cubicBezTo>
                    <a:pt x="0" y="559"/>
                    <a:pt x="24" y="615"/>
                    <a:pt x="66" y="635"/>
                  </a:cubicBezTo>
                  <a:cubicBezTo>
                    <a:pt x="76" y="641"/>
                    <a:pt x="88" y="644"/>
                    <a:pt x="98" y="644"/>
                  </a:cubicBezTo>
                  <a:cubicBezTo>
                    <a:pt x="99" y="644"/>
                    <a:pt x="100" y="644"/>
                    <a:pt x="101" y="644"/>
                  </a:cubicBezTo>
                  <a:cubicBezTo>
                    <a:pt x="133" y="644"/>
                    <a:pt x="161" y="628"/>
                    <a:pt x="180" y="600"/>
                  </a:cubicBezTo>
                  <a:lnTo>
                    <a:pt x="203" y="573"/>
                  </a:lnTo>
                  <a:cubicBezTo>
                    <a:pt x="225" y="555"/>
                    <a:pt x="248" y="534"/>
                    <a:pt x="272" y="515"/>
                  </a:cubicBezTo>
                  <a:cubicBezTo>
                    <a:pt x="349" y="455"/>
                    <a:pt x="428" y="400"/>
                    <a:pt x="511" y="350"/>
                  </a:cubicBezTo>
                  <a:cubicBezTo>
                    <a:pt x="567" y="319"/>
                    <a:pt x="623" y="289"/>
                    <a:pt x="679" y="259"/>
                  </a:cubicBezTo>
                  <a:cubicBezTo>
                    <a:pt x="705" y="245"/>
                    <a:pt x="732" y="232"/>
                    <a:pt x="759" y="217"/>
                  </a:cubicBezTo>
                  <a:cubicBezTo>
                    <a:pt x="781" y="206"/>
                    <a:pt x="803" y="197"/>
                    <a:pt x="823" y="181"/>
                  </a:cubicBezTo>
                  <a:cubicBezTo>
                    <a:pt x="857" y="154"/>
                    <a:pt x="877" y="113"/>
                    <a:pt x="864" y="70"/>
                  </a:cubicBezTo>
                  <a:cubicBezTo>
                    <a:pt x="855" y="40"/>
                    <a:pt x="828" y="16"/>
                    <a:pt x="797" y="9"/>
                  </a:cubicBezTo>
                  <a:cubicBezTo>
                    <a:pt x="777" y="4"/>
                    <a:pt x="757" y="1"/>
                    <a:pt x="736" y="1"/>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1713125" y="4396225"/>
              <a:ext cx="25" cy="25"/>
            </a:xfrm>
            <a:custGeom>
              <a:avLst/>
              <a:gdLst/>
              <a:ahLst/>
              <a:cxnLst/>
              <a:rect l="l" t="t" r="r" b="b"/>
              <a:pathLst>
                <a:path w="1" h="1" extrusionOk="0">
                  <a:moveTo>
                    <a:pt x="1" y="1"/>
                  </a:move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1704775" y="4385400"/>
              <a:ext cx="20000" cy="15400"/>
            </a:xfrm>
            <a:custGeom>
              <a:avLst/>
              <a:gdLst/>
              <a:ahLst/>
              <a:cxnLst/>
              <a:rect l="l" t="t" r="r" b="b"/>
              <a:pathLst>
                <a:path w="800" h="616" extrusionOk="0">
                  <a:moveTo>
                    <a:pt x="338" y="433"/>
                  </a:moveTo>
                  <a:cubicBezTo>
                    <a:pt x="337" y="434"/>
                    <a:pt x="337" y="434"/>
                    <a:pt x="337" y="434"/>
                  </a:cubicBezTo>
                  <a:cubicBezTo>
                    <a:pt x="337" y="434"/>
                    <a:pt x="337" y="433"/>
                    <a:pt x="338" y="433"/>
                  </a:cubicBezTo>
                  <a:close/>
                  <a:moveTo>
                    <a:pt x="178" y="574"/>
                  </a:moveTo>
                  <a:lnTo>
                    <a:pt x="178" y="574"/>
                  </a:lnTo>
                  <a:cubicBezTo>
                    <a:pt x="178" y="574"/>
                    <a:pt x="178" y="575"/>
                    <a:pt x="178" y="575"/>
                  </a:cubicBezTo>
                  <a:cubicBezTo>
                    <a:pt x="178" y="575"/>
                    <a:pt x="178" y="575"/>
                    <a:pt x="178" y="574"/>
                  </a:cubicBezTo>
                  <a:close/>
                  <a:moveTo>
                    <a:pt x="696" y="1"/>
                  </a:moveTo>
                  <a:cubicBezTo>
                    <a:pt x="670" y="1"/>
                    <a:pt x="643" y="8"/>
                    <a:pt x="619" y="13"/>
                  </a:cubicBezTo>
                  <a:cubicBezTo>
                    <a:pt x="580" y="23"/>
                    <a:pt x="542" y="38"/>
                    <a:pt x="508" y="58"/>
                  </a:cubicBezTo>
                  <a:cubicBezTo>
                    <a:pt x="471" y="80"/>
                    <a:pt x="435" y="103"/>
                    <a:pt x="399" y="128"/>
                  </a:cubicBezTo>
                  <a:cubicBezTo>
                    <a:pt x="365" y="152"/>
                    <a:pt x="335" y="178"/>
                    <a:pt x="306" y="204"/>
                  </a:cubicBezTo>
                  <a:cubicBezTo>
                    <a:pt x="250" y="252"/>
                    <a:pt x="192" y="302"/>
                    <a:pt x="139" y="354"/>
                  </a:cubicBezTo>
                  <a:cubicBezTo>
                    <a:pt x="125" y="368"/>
                    <a:pt x="110" y="381"/>
                    <a:pt x="100" y="399"/>
                  </a:cubicBezTo>
                  <a:cubicBezTo>
                    <a:pt x="69" y="425"/>
                    <a:pt x="40" y="453"/>
                    <a:pt x="23" y="489"/>
                  </a:cubicBezTo>
                  <a:cubicBezTo>
                    <a:pt x="0" y="531"/>
                    <a:pt x="22" y="587"/>
                    <a:pt x="64" y="606"/>
                  </a:cubicBezTo>
                  <a:cubicBezTo>
                    <a:pt x="75" y="611"/>
                    <a:pt x="86" y="613"/>
                    <a:pt x="97" y="615"/>
                  </a:cubicBezTo>
                  <a:cubicBezTo>
                    <a:pt x="98" y="615"/>
                    <a:pt x="99" y="616"/>
                    <a:pt x="100" y="616"/>
                  </a:cubicBezTo>
                  <a:cubicBezTo>
                    <a:pt x="131" y="616"/>
                    <a:pt x="163" y="600"/>
                    <a:pt x="179" y="574"/>
                  </a:cubicBezTo>
                  <a:lnTo>
                    <a:pt x="179" y="574"/>
                  </a:lnTo>
                  <a:cubicBezTo>
                    <a:pt x="179" y="574"/>
                    <a:pt x="178" y="574"/>
                    <a:pt x="178" y="574"/>
                  </a:cubicBezTo>
                  <a:lnTo>
                    <a:pt x="178" y="574"/>
                  </a:lnTo>
                  <a:cubicBezTo>
                    <a:pt x="179" y="574"/>
                    <a:pt x="179" y="574"/>
                    <a:pt x="179" y="573"/>
                  </a:cubicBezTo>
                  <a:lnTo>
                    <a:pt x="179" y="573"/>
                  </a:lnTo>
                  <a:cubicBezTo>
                    <a:pt x="179" y="573"/>
                    <a:pt x="179" y="573"/>
                    <a:pt x="179" y="574"/>
                  </a:cubicBezTo>
                  <a:lnTo>
                    <a:pt x="179" y="574"/>
                  </a:lnTo>
                  <a:cubicBezTo>
                    <a:pt x="179" y="572"/>
                    <a:pt x="181" y="570"/>
                    <a:pt x="183" y="568"/>
                  </a:cubicBezTo>
                  <a:cubicBezTo>
                    <a:pt x="185" y="564"/>
                    <a:pt x="189" y="561"/>
                    <a:pt x="193" y="558"/>
                  </a:cubicBezTo>
                  <a:cubicBezTo>
                    <a:pt x="205" y="545"/>
                    <a:pt x="218" y="535"/>
                    <a:pt x="230" y="524"/>
                  </a:cubicBezTo>
                  <a:cubicBezTo>
                    <a:pt x="266" y="494"/>
                    <a:pt x="301" y="463"/>
                    <a:pt x="337" y="435"/>
                  </a:cubicBezTo>
                  <a:lnTo>
                    <a:pt x="338" y="433"/>
                  </a:lnTo>
                  <a:lnTo>
                    <a:pt x="338" y="433"/>
                  </a:lnTo>
                  <a:cubicBezTo>
                    <a:pt x="385" y="397"/>
                    <a:pt x="435" y="366"/>
                    <a:pt x="486" y="336"/>
                  </a:cubicBezTo>
                  <a:cubicBezTo>
                    <a:pt x="528" y="312"/>
                    <a:pt x="570" y="289"/>
                    <a:pt x="612" y="265"/>
                  </a:cubicBezTo>
                  <a:cubicBezTo>
                    <a:pt x="648" y="244"/>
                    <a:pt x="686" y="224"/>
                    <a:pt x="720" y="199"/>
                  </a:cubicBezTo>
                  <a:cubicBezTo>
                    <a:pt x="736" y="187"/>
                    <a:pt x="755" y="172"/>
                    <a:pt x="767" y="156"/>
                  </a:cubicBezTo>
                  <a:cubicBezTo>
                    <a:pt x="788" y="129"/>
                    <a:pt x="799" y="96"/>
                    <a:pt x="787" y="63"/>
                  </a:cubicBezTo>
                  <a:cubicBezTo>
                    <a:pt x="774" y="32"/>
                    <a:pt x="749" y="9"/>
                    <a:pt x="716" y="2"/>
                  </a:cubicBezTo>
                  <a:cubicBezTo>
                    <a:pt x="709" y="1"/>
                    <a:pt x="703" y="1"/>
                    <a:pt x="696" y="1"/>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1717325" y="4397925"/>
              <a:ext cx="18350" cy="12525"/>
            </a:xfrm>
            <a:custGeom>
              <a:avLst/>
              <a:gdLst/>
              <a:ahLst/>
              <a:cxnLst/>
              <a:rect l="l" t="t" r="r" b="b"/>
              <a:pathLst>
                <a:path w="734" h="501" extrusionOk="0">
                  <a:moveTo>
                    <a:pt x="301" y="166"/>
                  </a:moveTo>
                  <a:cubicBezTo>
                    <a:pt x="300" y="167"/>
                    <a:pt x="298" y="168"/>
                    <a:pt x="297" y="169"/>
                  </a:cubicBezTo>
                  <a:lnTo>
                    <a:pt x="297" y="169"/>
                  </a:lnTo>
                  <a:cubicBezTo>
                    <a:pt x="298" y="168"/>
                    <a:pt x="300" y="167"/>
                    <a:pt x="301" y="166"/>
                  </a:cubicBezTo>
                  <a:close/>
                  <a:moveTo>
                    <a:pt x="642" y="1"/>
                  </a:moveTo>
                  <a:cubicBezTo>
                    <a:pt x="619" y="1"/>
                    <a:pt x="596" y="6"/>
                    <a:pt x="576" y="13"/>
                  </a:cubicBezTo>
                  <a:cubicBezTo>
                    <a:pt x="542" y="27"/>
                    <a:pt x="511" y="43"/>
                    <a:pt x="478" y="63"/>
                  </a:cubicBezTo>
                  <a:cubicBezTo>
                    <a:pt x="477" y="64"/>
                    <a:pt x="476" y="64"/>
                    <a:pt x="475" y="65"/>
                  </a:cubicBezTo>
                  <a:cubicBezTo>
                    <a:pt x="473" y="66"/>
                    <a:pt x="472" y="67"/>
                    <a:pt x="471" y="67"/>
                  </a:cubicBezTo>
                  <a:lnTo>
                    <a:pt x="471" y="67"/>
                  </a:lnTo>
                  <a:cubicBezTo>
                    <a:pt x="472" y="67"/>
                    <a:pt x="472" y="67"/>
                    <a:pt x="472" y="67"/>
                  </a:cubicBezTo>
                  <a:lnTo>
                    <a:pt x="472" y="67"/>
                  </a:lnTo>
                  <a:cubicBezTo>
                    <a:pt x="449" y="79"/>
                    <a:pt x="425" y="91"/>
                    <a:pt x="402" y="105"/>
                  </a:cubicBezTo>
                  <a:cubicBezTo>
                    <a:pt x="366" y="129"/>
                    <a:pt x="328" y="151"/>
                    <a:pt x="291" y="172"/>
                  </a:cubicBezTo>
                  <a:cubicBezTo>
                    <a:pt x="293" y="171"/>
                    <a:pt x="295" y="170"/>
                    <a:pt x="297" y="169"/>
                  </a:cubicBezTo>
                  <a:lnTo>
                    <a:pt x="297" y="169"/>
                  </a:lnTo>
                  <a:cubicBezTo>
                    <a:pt x="229" y="206"/>
                    <a:pt x="156" y="238"/>
                    <a:pt x="88" y="275"/>
                  </a:cubicBezTo>
                  <a:cubicBezTo>
                    <a:pt x="67" y="287"/>
                    <a:pt x="43" y="299"/>
                    <a:pt x="29" y="317"/>
                  </a:cubicBezTo>
                  <a:cubicBezTo>
                    <a:pt x="6" y="347"/>
                    <a:pt x="1" y="382"/>
                    <a:pt x="16" y="416"/>
                  </a:cubicBezTo>
                  <a:cubicBezTo>
                    <a:pt x="16" y="418"/>
                    <a:pt x="17" y="418"/>
                    <a:pt x="17" y="419"/>
                  </a:cubicBezTo>
                  <a:cubicBezTo>
                    <a:pt x="18" y="429"/>
                    <a:pt x="22" y="440"/>
                    <a:pt x="27" y="450"/>
                  </a:cubicBezTo>
                  <a:cubicBezTo>
                    <a:pt x="41" y="480"/>
                    <a:pt x="70" y="497"/>
                    <a:pt x="103" y="500"/>
                  </a:cubicBezTo>
                  <a:cubicBezTo>
                    <a:pt x="104" y="501"/>
                    <a:pt x="106" y="501"/>
                    <a:pt x="107" y="501"/>
                  </a:cubicBezTo>
                  <a:cubicBezTo>
                    <a:pt x="120" y="501"/>
                    <a:pt x="133" y="497"/>
                    <a:pt x="145" y="491"/>
                  </a:cubicBezTo>
                  <a:cubicBezTo>
                    <a:pt x="167" y="480"/>
                    <a:pt x="188" y="467"/>
                    <a:pt x="211" y="457"/>
                  </a:cubicBezTo>
                  <a:cubicBezTo>
                    <a:pt x="264" y="435"/>
                    <a:pt x="317" y="416"/>
                    <a:pt x="367" y="392"/>
                  </a:cubicBezTo>
                  <a:cubicBezTo>
                    <a:pt x="420" y="367"/>
                    <a:pt x="470" y="338"/>
                    <a:pt x="519" y="310"/>
                  </a:cubicBezTo>
                  <a:cubicBezTo>
                    <a:pt x="570" y="280"/>
                    <a:pt x="616" y="244"/>
                    <a:pt x="660" y="204"/>
                  </a:cubicBezTo>
                  <a:cubicBezTo>
                    <a:pt x="681" y="186"/>
                    <a:pt x="702" y="165"/>
                    <a:pt x="717" y="142"/>
                  </a:cubicBezTo>
                  <a:cubicBezTo>
                    <a:pt x="731" y="124"/>
                    <a:pt x="734" y="98"/>
                    <a:pt x="730" y="74"/>
                  </a:cubicBezTo>
                  <a:cubicBezTo>
                    <a:pt x="722" y="33"/>
                    <a:pt x="682" y="2"/>
                    <a:pt x="642" y="1"/>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4"/>
            <p:cNvSpPr/>
            <p:nvPr/>
          </p:nvSpPr>
          <p:spPr>
            <a:xfrm>
              <a:off x="1729225" y="4399400"/>
              <a:ext cx="75" cy="100"/>
            </a:xfrm>
            <a:custGeom>
              <a:avLst/>
              <a:gdLst/>
              <a:ahLst/>
              <a:cxnLst/>
              <a:rect l="l" t="t" r="r" b="b"/>
              <a:pathLst>
                <a:path w="3" h="4" extrusionOk="0">
                  <a:moveTo>
                    <a:pt x="3" y="1"/>
                  </a:moveTo>
                  <a:lnTo>
                    <a:pt x="2" y="3"/>
                  </a:lnTo>
                  <a:cubicBezTo>
                    <a:pt x="2" y="3"/>
                    <a:pt x="2" y="3"/>
                    <a:pt x="2" y="3"/>
                  </a:cubicBezTo>
                  <a:lnTo>
                    <a:pt x="2" y="3"/>
                  </a:lnTo>
                  <a:cubicBezTo>
                    <a:pt x="2" y="3"/>
                    <a:pt x="2" y="2"/>
                    <a:pt x="3" y="1"/>
                  </a:cubicBezTo>
                  <a:close/>
                  <a:moveTo>
                    <a:pt x="2" y="3"/>
                  </a:moveTo>
                  <a:cubicBezTo>
                    <a:pt x="2" y="3"/>
                    <a:pt x="1" y="4"/>
                    <a:pt x="1" y="4"/>
                  </a:cubicBezTo>
                  <a:lnTo>
                    <a:pt x="1" y="4"/>
                  </a:lnTo>
                  <a:cubicBezTo>
                    <a:pt x="1" y="4"/>
                    <a:pt x="2" y="3"/>
                    <a:pt x="2" y="3"/>
                  </a:cubicBezTo>
                  <a:close/>
                  <a:moveTo>
                    <a:pt x="1" y="4"/>
                  </a:moveTo>
                  <a:cubicBezTo>
                    <a:pt x="1" y="4"/>
                    <a:pt x="1" y="4"/>
                    <a:pt x="1" y="4"/>
                  </a:cubicBezTo>
                  <a:cubicBezTo>
                    <a:pt x="1" y="4"/>
                    <a:pt x="1" y="4"/>
                    <a:pt x="1" y="4"/>
                  </a:cubicBezTo>
                  <a:close/>
                </a:path>
              </a:pathLst>
            </a:custGeom>
            <a:solidFill>
              <a:srgbClr val="FFD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4"/>
            <p:cNvSpPr/>
            <p:nvPr/>
          </p:nvSpPr>
          <p:spPr>
            <a:xfrm>
              <a:off x="1703350" y="4057625"/>
              <a:ext cx="76100" cy="200600"/>
            </a:xfrm>
            <a:custGeom>
              <a:avLst/>
              <a:gdLst/>
              <a:ahLst/>
              <a:cxnLst/>
              <a:rect l="l" t="t" r="r" b="b"/>
              <a:pathLst>
                <a:path w="3044" h="8024" extrusionOk="0">
                  <a:moveTo>
                    <a:pt x="2248" y="6179"/>
                  </a:moveTo>
                  <a:lnTo>
                    <a:pt x="2248" y="6179"/>
                  </a:lnTo>
                  <a:cubicBezTo>
                    <a:pt x="2248" y="6180"/>
                    <a:pt x="2248" y="6181"/>
                    <a:pt x="2248" y="6182"/>
                  </a:cubicBezTo>
                  <a:lnTo>
                    <a:pt x="2248" y="6182"/>
                  </a:lnTo>
                  <a:cubicBezTo>
                    <a:pt x="2248" y="6181"/>
                    <a:pt x="2248" y="6180"/>
                    <a:pt x="2248" y="6179"/>
                  </a:cubicBezTo>
                  <a:close/>
                  <a:moveTo>
                    <a:pt x="1158" y="1"/>
                  </a:moveTo>
                  <a:cubicBezTo>
                    <a:pt x="1155" y="6"/>
                    <a:pt x="1151" y="10"/>
                    <a:pt x="1148" y="15"/>
                  </a:cubicBezTo>
                  <a:cubicBezTo>
                    <a:pt x="1091" y="93"/>
                    <a:pt x="1032" y="167"/>
                    <a:pt x="976" y="244"/>
                  </a:cubicBezTo>
                  <a:lnTo>
                    <a:pt x="975" y="244"/>
                  </a:lnTo>
                  <a:cubicBezTo>
                    <a:pt x="975" y="245"/>
                    <a:pt x="975" y="245"/>
                    <a:pt x="974" y="245"/>
                  </a:cubicBezTo>
                  <a:cubicBezTo>
                    <a:pt x="974" y="245"/>
                    <a:pt x="974" y="245"/>
                    <a:pt x="974" y="245"/>
                  </a:cubicBezTo>
                  <a:cubicBezTo>
                    <a:pt x="974" y="245"/>
                    <a:pt x="973" y="245"/>
                    <a:pt x="973" y="248"/>
                  </a:cubicBezTo>
                  <a:cubicBezTo>
                    <a:pt x="973" y="248"/>
                    <a:pt x="971" y="249"/>
                    <a:pt x="971" y="250"/>
                  </a:cubicBezTo>
                  <a:cubicBezTo>
                    <a:pt x="914" y="331"/>
                    <a:pt x="862" y="415"/>
                    <a:pt x="815" y="501"/>
                  </a:cubicBezTo>
                  <a:lnTo>
                    <a:pt x="814" y="502"/>
                  </a:lnTo>
                  <a:cubicBezTo>
                    <a:pt x="813" y="502"/>
                    <a:pt x="813" y="502"/>
                    <a:pt x="813" y="503"/>
                  </a:cubicBezTo>
                  <a:cubicBezTo>
                    <a:pt x="764" y="595"/>
                    <a:pt x="722" y="688"/>
                    <a:pt x="685" y="784"/>
                  </a:cubicBezTo>
                  <a:cubicBezTo>
                    <a:pt x="669" y="829"/>
                    <a:pt x="654" y="874"/>
                    <a:pt x="639" y="919"/>
                  </a:cubicBezTo>
                  <a:cubicBezTo>
                    <a:pt x="627" y="962"/>
                    <a:pt x="617" y="1007"/>
                    <a:pt x="606" y="1053"/>
                  </a:cubicBezTo>
                  <a:lnTo>
                    <a:pt x="606" y="1054"/>
                  </a:lnTo>
                  <a:cubicBezTo>
                    <a:pt x="604" y="1055"/>
                    <a:pt x="604" y="1056"/>
                    <a:pt x="604" y="1058"/>
                  </a:cubicBezTo>
                  <a:cubicBezTo>
                    <a:pt x="575" y="1204"/>
                    <a:pt x="560" y="1354"/>
                    <a:pt x="541" y="1502"/>
                  </a:cubicBezTo>
                  <a:cubicBezTo>
                    <a:pt x="522" y="1661"/>
                    <a:pt x="503" y="1819"/>
                    <a:pt x="489" y="1979"/>
                  </a:cubicBezTo>
                  <a:lnTo>
                    <a:pt x="489" y="1982"/>
                  </a:lnTo>
                  <a:lnTo>
                    <a:pt x="489" y="1984"/>
                  </a:lnTo>
                  <a:cubicBezTo>
                    <a:pt x="489" y="1983"/>
                    <a:pt x="490" y="1983"/>
                    <a:pt x="490" y="1983"/>
                  </a:cubicBezTo>
                  <a:lnTo>
                    <a:pt x="490" y="1983"/>
                  </a:lnTo>
                  <a:cubicBezTo>
                    <a:pt x="479" y="2114"/>
                    <a:pt x="470" y="2247"/>
                    <a:pt x="458" y="2379"/>
                  </a:cubicBezTo>
                  <a:cubicBezTo>
                    <a:pt x="444" y="2510"/>
                    <a:pt x="431" y="2642"/>
                    <a:pt x="419" y="2773"/>
                  </a:cubicBezTo>
                  <a:cubicBezTo>
                    <a:pt x="402" y="3003"/>
                    <a:pt x="386" y="3232"/>
                    <a:pt x="366" y="3460"/>
                  </a:cubicBezTo>
                  <a:cubicBezTo>
                    <a:pt x="364" y="3491"/>
                    <a:pt x="361" y="3522"/>
                    <a:pt x="359" y="3555"/>
                  </a:cubicBezTo>
                  <a:cubicBezTo>
                    <a:pt x="346" y="3698"/>
                    <a:pt x="339" y="3841"/>
                    <a:pt x="324" y="3983"/>
                  </a:cubicBezTo>
                  <a:cubicBezTo>
                    <a:pt x="308" y="4136"/>
                    <a:pt x="290" y="4290"/>
                    <a:pt x="274" y="4444"/>
                  </a:cubicBezTo>
                  <a:cubicBezTo>
                    <a:pt x="261" y="4623"/>
                    <a:pt x="251" y="4805"/>
                    <a:pt x="241" y="4985"/>
                  </a:cubicBezTo>
                  <a:cubicBezTo>
                    <a:pt x="230" y="5173"/>
                    <a:pt x="216" y="5363"/>
                    <a:pt x="205" y="5552"/>
                  </a:cubicBezTo>
                  <a:cubicBezTo>
                    <a:pt x="192" y="5734"/>
                    <a:pt x="183" y="5916"/>
                    <a:pt x="170" y="6099"/>
                  </a:cubicBezTo>
                  <a:cubicBezTo>
                    <a:pt x="157" y="6291"/>
                    <a:pt x="142" y="6482"/>
                    <a:pt x="123" y="6674"/>
                  </a:cubicBezTo>
                  <a:cubicBezTo>
                    <a:pt x="104" y="6866"/>
                    <a:pt x="83" y="7057"/>
                    <a:pt x="61" y="7250"/>
                  </a:cubicBezTo>
                  <a:cubicBezTo>
                    <a:pt x="51" y="7343"/>
                    <a:pt x="41" y="7435"/>
                    <a:pt x="32" y="7529"/>
                  </a:cubicBezTo>
                  <a:cubicBezTo>
                    <a:pt x="24" y="7618"/>
                    <a:pt x="15" y="7709"/>
                    <a:pt x="8" y="7798"/>
                  </a:cubicBezTo>
                  <a:cubicBezTo>
                    <a:pt x="5" y="7824"/>
                    <a:pt x="3" y="7853"/>
                    <a:pt x="1" y="7880"/>
                  </a:cubicBezTo>
                  <a:cubicBezTo>
                    <a:pt x="41" y="7846"/>
                    <a:pt x="86" y="7820"/>
                    <a:pt x="135" y="7799"/>
                  </a:cubicBezTo>
                  <a:cubicBezTo>
                    <a:pt x="164" y="7786"/>
                    <a:pt x="192" y="7776"/>
                    <a:pt x="222" y="7769"/>
                  </a:cubicBezTo>
                  <a:cubicBezTo>
                    <a:pt x="246" y="7764"/>
                    <a:pt x="269" y="7762"/>
                    <a:pt x="293" y="7762"/>
                  </a:cubicBezTo>
                  <a:cubicBezTo>
                    <a:pt x="302" y="7762"/>
                    <a:pt x="310" y="7762"/>
                    <a:pt x="319" y="7763"/>
                  </a:cubicBezTo>
                  <a:cubicBezTo>
                    <a:pt x="343" y="7764"/>
                    <a:pt x="365" y="7764"/>
                    <a:pt x="388" y="7766"/>
                  </a:cubicBezTo>
                  <a:cubicBezTo>
                    <a:pt x="427" y="7766"/>
                    <a:pt x="464" y="7773"/>
                    <a:pt x="501" y="7784"/>
                  </a:cubicBezTo>
                  <a:cubicBezTo>
                    <a:pt x="537" y="7795"/>
                    <a:pt x="571" y="7810"/>
                    <a:pt x="604" y="7830"/>
                  </a:cubicBezTo>
                  <a:cubicBezTo>
                    <a:pt x="633" y="7845"/>
                    <a:pt x="659" y="7867"/>
                    <a:pt x="687" y="7881"/>
                  </a:cubicBezTo>
                  <a:cubicBezTo>
                    <a:pt x="701" y="7887"/>
                    <a:pt x="716" y="7895"/>
                    <a:pt x="730" y="7900"/>
                  </a:cubicBezTo>
                  <a:cubicBezTo>
                    <a:pt x="742" y="7902"/>
                    <a:pt x="752" y="7906"/>
                    <a:pt x="762" y="7908"/>
                  </a:cubicBezTo>
                  <a:lnTo>
                    <a:pt x="763" y="7908"/>
                  </a:lnTo>
                  <a:cubicBezTo>
                    <a:pt x="771" y="7910"/>
                    <a:pt x="780" y="7911"/>
                    <a:pt x="788" y="7912"/>
                  </a:cubicBezTo>
                  <a:lnTo>
                    <a:pt x="794" y="7912"/>
                  </a:lnTo>
                  <a:cubicBezTo>
                    <a:pt x="803" y="7911"/>
                    <a:pt x="813" y="7911"/>
                    <a:pt x="823" y="7910"/>
                  </a:cubicBezTo>
                  <a:cubicBezTo>
                    <a:pt x="834" y="7907"/>
                    <a:pt x="846" y="7905"/>
                    <a:pt x="857" y="7901"/>
                  </a:cubicBezTo>
                  <a:cubicBezTo>
                    <a:pt x="875" y="7896"/>
                    <a:pt x="891" y="7889"/>
                    <a:pt x="908" y="7884"/>
                  </a:cubicBezTo>
                  <a:cubicBezTo>
                    <a:pt x="934" y="7875"/>
                    <a:pt x="958" y="7866"/>
                    <a:pt x="984" y="7855"/>
                  </a:cubicBezTo>
                  <a:cubicBezTo>
                    <a:pt x="1046" y="7826"/>
                    <a:pt x="1104" y="7787"/>
                    <a:pt x="1166" y="7756"/>
                  </a:cubicBezTo>
                  <a:cubicBezTo>
                    <a:pt x="1236" y="7720"/>
                    <a:pt x="1311" y="7694"/>
                    <a:pt x="1392" y="7686"/>
                  </a:cubicBezTo>
                  <a:cubicBezTo>
                    <a:pt x="1407" y="7685"/>
                    <a:pt x="1422" y="7684"/>
                    <a:pt x="1438" y="7684"/>
                  </a:cubicBezTo>
                  <a:cubicBezTo>
                    <a:pt x="1444" y="7684"/>
                    <a:pt x="1450" y="7684"/>
                    <a:pt x="1456" y="7684"/>
                  </a:cubicBezTo>
                  <a:cubicBezTo>
                    <a:pt x="1471" y="7684"/>
                    <a:pt x="1486" y="7686"/>
                    <a:pt x="1500" y="7689"/>
                  </a:cubicBezTo>
                  <a:cubicBezTo>
                    <a:pt x="1536" y="7699"/>
                    <a:pt x="1568" y="7719"/>
                    <a:pt x="1598" y="7738"/>
                  </a:cubicBezTo>
                  <a:cubicBezTo>
                    <a:pt x="1654" y="7776"/>
                    <a:pt x="1711" y="7814"/>
                    <a:pt x="1758" y="7860"/>
                  </a:cubicBezTo>
                  <a:cubicBezTo>
                    <a:pt x="1795" y="7895"/>
                    <a:pt x="1829" y="7933"/>
                    <a:pt x="1857" y="7975"/>
                  </a:cubicBezTo>
                  <a:cubicBezTo>
                    <a:pt x="1867" y="7991"/>
                    <a:pt x="1880" y="8008"/>
                    <a:pt x="1889" y="8024"/>
                  </a:cubicBezTo>
                  <a:cubicBezTo>
                    <a:pt x="1911" y="8009"/>
                    <a:pt x="1929" y="7995"/>
                    <a:pt x="1950" y="7982"/>
                  </a:cubicBezTo>
                  <a:cubicBezTo>
                    <a:pt x="1993" y="7953"/>
                    <a:pt x="2038" y="7928"/>
                    <a:pt x="2078" y="7897"/>
                  </a:cubicBezTo>
                  <a:cubicBezTo>
                    <a:pt x="2078" y="7886"/>
                    <a:pt x="2081" y="7876"/>
                    <a:pt x="2084" y="7866"/>
                  </a:cubicBezTo>
                  <a:cubicBezTo>
                    <a:pt x="2091" y="7716"/>
                    <a:pt x="2108" y="7568"/>
                    <a:pt x="2125" y="7421"/>
                  </a:cubicBezTo>
                  <a:cubicBezTo>
                    <a:pt x="2141" y="7293"/>
                    <a:pt x="2158" y="7167"/>
                    <a:pt x="2171" y="7039"/>
                  </a:cubicBezTo>
                  <a:cubicBezTo>
                    <a:pt x="2184" y="6909"/>
                    <a:pt x="2198" y="6777"/>
                    <a:pt x="2210" y="6646"/>
                  </a:cubicBezTo>
                  <a:cubicBezTo>
                    <a:pt x="2217" y="6550"/>
                    <a:pt x="2226" y="6456"/>
                    <a:pt x="2233" y="6360"/>
                  </a:cubicBezTo>
                  <a:cubicBezTo>
                    <a:pt x="2238" y="6301"/>
                    <a:pt x="2243" y="6241"/>
                    <a:pt x="2248" y="6182"/>
                  </a:cubicBezTo>
                  <a:lnTo>
                    <a:pt x="2248" y="6182"/>
                  </a:lnTo>
                  <a:cubicBezTo>
                    <a:pt x="2248" y="6183"/>
                    <a:pt x="2248" y="6184"/>
                    <a:pt x="2247" y="6185"/>
                  </a:cubicBezTo>
                  <a:lnTo>
                    <a:pt x="2247" y="6185"/>
                  </a:lnTo>
                  <a:lnTo>
                    <a:pt x="2251" y="6141"/>
                  </a:lnTo>
                  <a:cubicBezTo>
                    <a:pt x="2252" y="6131"/>
                    <a:pt x="2253" y="6122"/>
                    <a:pt x="2253" y="6112"/>
                  </a:cubicBezTo>
                  <a:cubicBezTo>
                    <a:pt x="2254" y="6109"/>
                    <a:pt x="2254" y="6104"/>
                    <a:pt x="2254" y="6100"/>
                  </a:cubicBezTo>
                  <a:cubicBezTo>
                    <a:pt x="2268" y="5921"/>
                    <a:pt x="2273" y="5743"/>
                    <a:pt x="2287" y="5565"/>
                  </a:cubicBezTo>
                  <a:cubicBezTo>
                    <a:pt x="2300" y="5393"/>
                    <a:pt x="2319" y="5222"/>
                    <a:pt x="2336" y="5049"/>
                  </a:cubicBezTo>
                  <a:cubicBezTo>
                    <a:pt x="2353" y="4872"/>
                    <a:pt x="2367" y="4695"/>
                    <a:pt x="2383" y="4518"/>
                  </a:cubicBezTo>
                  <a:cubicBezTo>
                    <a:pt x="2399" y="4340"/>
                    <a:pt x="2418" y="4162"/>
                    <a:pt x="2433" y="3984"/>
                  </a:cubicBezTo>
                  <a:cubicBezTo>
                    <a:pt x="2451" y="3751"/>
                    <a:pt x="2465" y="3516"/>
                    <a:pt x="2489" y="3283"/>
                  </a:cubicBezTo>
                  <a:cubicBezTo>
                    <a:pt x="2499" y="3173"/>
                    <a:pt x="2507" y="3063"/>
                    <a:pt x="2520" y="2953"/>
                  </a:cubicBezTo>
                  <a:cubicBezTo>
                    <a:pt x="2531" y="2835"/>
                    <a:pt x="2547" y="2716"/>
                    <a:pt x="2557" y="2597"/>
                  </a:cubicBezTo>
                  <a:cubicBezTo>
                    <a:pt x="2562" y="2533"/>
                    <a:pt x="2566" y="2469"/>
                    <a:pt x="2571" y="2406"/>
                  </a:cubicBezTo>
                  <a:cubicBezTo>
                    <a:pt x="2572" y="2396"/>
                    <a:pt x="2572" y="2385"/>
                    <a:pt x="2573" y="2375"/>
                  </a:cubicBezTo>
                  <a:cubicBezTo>
                    <a:pt x="2574" y="2365"/>
                    <a:pt x="2574" y="2355"/>
                    <a:pt x="2576" y="2346"/>
                  </a:cubicBezTo>
                  <a:cubicBezTo>
                    <a:pt x="2592" y="2169"/>
                    <a:pt x="2615" y="1993"/>
                    <a:pt x="2638" y="1816"/>
                  </a:cubicBezTo>
                  <a:cubicBezTo>
                    <a:pt x="2661" y="1639"/>
                    <a:pt x="2695" y="1463"/>
                    <a:pt x="2724" y="1288"/>
                  </a:cubicBezTo>
                  <a:cubicBezTo>
                    <a:pt x="2738" y="1202"/>
                    <a:pt x="2763" y="1118"/>
                    <a:pt x="2788" y="1035"/>
                  </a:cubicBezTo>
                  <a:cubicBezTo>
                    <a:pt x="2815" y="946"/>
                    <a:pt x="2841" y="857"/>
                    <a:pt x="2869" y="770"/>
                  </a:cubicBezTo>
                  <a:cubicBezTo>
                    <a:pt x="2898" y="681"/>
                    <a:pt x="2930" y="591"/>
                    <a:pt x="2966" y="503"/>
                  </a:cubicBezTo>
                  <a:cubicBezTo>
                    <a:pt x="2991" y="436"/>
                    <a:pt x="3017" y="369"/>
                    <a:pt x="3044" y="302"/>
                  </a:cubicBezTo>
                  <a:lnTo>
                    <a:pt x="3044" y="302"/>
                  </a:lnTo>
                  <a:cubicBezTo>
                    <a:pt x="3018" y="309"/>
                    <a:pt x="2991" y="316"/>
                    <a:pt x="2972" y="327"/>
                  </a:cubicBezTo>
                  <a:cubicBezTo>
                    <a:pt x="2940" y="335"/>
                    <a:pt x="2908" y="344"/>
                    <a:pt x="2874" y="351"/>
                  </a:cubicBezTo>
                  <a:cubicBezTo>
                    <a:pt x="2828" y="361"/>
                    <a:pt x="2784" y="368"/>
                    <a:pt x="2738" y="374"/>
                  </a:cubicBezTo>
                  <a:cubicBezTo>
                    <a:pt x="2655" y="385"/>
                    <a:pt x="2569" y="389"/>
                    <a:pt x="2485" y="392"/>
                  </a:cubicBezTo>
                  <a:cubicBezTo>
                    <a:pt x="2470" y="392"/>
                    <a:pt x="2456" y="393"/>
                    <a:pt x="2442" y="393"/>
                  </a:cubicBezTo>
                  <a:cubicBezTo>
                    <a:pt x="2380" y="393"/>
                    <a:pt x="2318" y="389"/>
                    <a:pt x="2255" y="387"/>
                  </a:cubicBezTo>
                  <a:cubicBezTo>
                    <a:pt x="2242" y="385"/>
                    <a:pt x="2229" y="385"/>
                    <a:pt x="2214" y="384"/>
                  </a:cubicBezTo>
                  <a:cubicBezTo>
                    <a:pt x="2123" y="379"/>
                    <a:pt x="2034" y="367"/>
                    <a:pt x="1945" y="349"/>
                  </a:cubicBezTo>
                  <a:cubicBezTo>
                    <a:pt x="1862" y="331"/>
                    <a:pt x="1783" y="302"/>
                    <a:pt x="1701" y="279"/>
                  </a:cubicBezTo>
                  <a:cubicBezTo>
                    <a:pt x="1609" y="251"/>
                    <a:pt x="1521" y="219"/>
                    <a:pt x="1433" y="182"/>
                  </a:cubicBezTo>
                  <a:cubicBezTo>
                    <a:pt x="1391" y="162"/>
                    <a:pt x="1347" y="144"/>
                    <a:pt x="1306" y="121"/>
                  </a:cubicBezTo>
                  <a:cubicBezTo>
                    <a:pt x="1287" y="110"/>
                    <a:pt x="1268" y="99"/>
                    <a:pt x="1249" y="86"/>
                  </a:cubicBezTo>
                  <a:cubicBezTo>
                    <a:pt x="1228" y="70"/>
                    <a:pt x="1211" y="57"/>
                    <a:pt x="1192" y="38"/>
                  </a:cubicBezTo>
                  <a:cubicBezTo>
                    <a:pt x="1181" y="28"/>
                    <a:pt x="1171" y="16"/>
                    <a:pt x="1161" y="3"/>
                  </a:cubicBezTo>
                  <a:cubicBezTo>
                    <a:pt x="1161" y="2"/>
                    <a:pt x="1158" y="2"/>
                    <a:pt x="11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1710900" y="4263300"/>
              <a:ext cx="6625" cy="7950"/>
            </a:xfrm>
            <a:custGeom>
              <a:avLst/>
              <a:gdLst/>
              <a:ahLst/>
              <a:cxnLst/>
              <a:rect l="l" t="t" r="r" b="b"/>
              <a:pathLst>
                <a:path w="265" h="318" extrusionOk="0">
                  <a:moveTo>
                    <a:pt x="112" y="1"/>
                  </a:moveTo>
                  <a:cubicBezTo>
                    <a:pt x="86" y="1"/>
                    <a:pt x="59" y="12"/>
                    <a:pt x="43" y="35"/>
                  </a:cubicBezTo>
                  <a:cubicBezTo>
                    <a:pt x="20" y="70"/>
                    <a:pt x="1" y="109"/>
                    <a:pt x="1" y="154"/>
                  </a:cubicBezTo>
                  <a:cubicBezTo>
                    <a:pt x="1" y="187"/>
                    <a:pt x="1" y="222"/>
                    <a:pt x="16" y="252"/>
                  </a:cubicBezTo>
                  <a:cubicBezTo>
                    <a:pt x="36" y="289"/>
                    <a:pt x="74" y="315"/>
                    <a:pt x="114" y="318"/>
                  </a:cubicBezTo>
                  <a:cubicBezTo>
                    <a:pt x="116" y="318"/>
                    <a:pt x="118" y="318"/>
                    <a:pt x="119" y="318"/>
                  </a:cubicBezTo>
                  <a:cubicBezTo>
                    <a:pt x="139" y="318"/>
                    <a:pt x="161" y="312"/>
                    <a:pt x="181" y="297"/>
                  </a:cubicBezTo>
                  <a:cubicBezTo>
                    <a:pt x="182" y="295"/>
                    <a:pt x="183" y="295"/>
                    <a:pt x="185" y="294"/>
                  </a:cubicBezTo>
                  <a:cubicBezTo>
                    <a:pt x="200" y="285"/>
                    <a:pt x="213" y="272"/>
                    <a:pt x="224" y="258"/>
                  </a:cubicBezTo>
                  <a:cubicBezTo>
                    <a:pt x="245" y="232"/>
                    <a:pt x="264" y="195"/>
                    <a:pt x="263" y="161"/>
                  </a:cubicBezTo>
                  <a:cubicBezTo>
                    <a:pt x="263" y="134"/>
                    <a:pt x="253" y="109"/>
                    <a:pt x="236" y="91"/>
                  </a:cubicBezTo>
                  <a:cubicBezTo>
                    <a:pt x="224" y="71"/>
                    <a:pt x="208" y="57"/>
                    <a:pt x="191" y="46"/>
                  </a:cubicBezTo>
                  <a:cubicBezTo>
                    <a:pt x="186" y="36"/>
                    <a:pt x="177" y="27"/>
                    <a:pt x="167" y="20"/>
                  </a:cubicBezTo>
                  <a:cubicBezTo>
                    <a:pt x="152" y="7"/>
                    <a:pt x="132" y="1"/>
                    <a:pt x="112" y="1"/>
                  </a:cubicBezTo>
                  <a:close/>
                </a:path>
              </a:pathLst>
            </a:custGeom>
            <a:solidFill>
              <a:srgbClr val="D05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4"/>
            <p:cNvSpPr/>
            <p:nvPr/>
          </p:nvSpPr>
          <p:spPr>
            <a:xfrm>
              <a:off x="1759550" y="4064875"/>
              <a:ext cx="175" cy="150"/>
            </a:xfrm>
            <a:custGeom>
              <a:avLst/>
              <a:gdLst/>
              <a:ahLst/>
              <a:cxnLst/>
              <a:rect l="l" t="t" r="r" b="b"/>
              <a:pathLst>
                <a:path w="7" h="6" extrusionOk="0">
                  <a:moveTo>
                    <a:pt x="6" y="1"/>
                  </a:moveTo>
                  <a:lnTo>
                    <a:pt x="6" y="1"/>
                  </a:lnTo>
                  <a:cubicBezTo>
                    <a:pt x="4" y="2"/>
                    <a:pt x="3" y="4"/>
                    <a:pt x="0" y="5"/>
                  </a:cubicBezTo>
                  <a:cubicBezTo>
                    <a:pt x="1" y="5"/>
                    <a:pt x="3" y="5"/>
                    <a:pt x="4" y="4"/>
                  </a:cubicBezTo>
                  <a:cubicBezTo>
                    <a:pt x="5" y="4"/>
                    <a:pt x="5" y="2"/>
                    <a:pt x="6" y="1"/>
                  </a:cubicBezTo>
                  <a:close/>
                </a:path>
              </a:pathLst>
            </a:custGeom>
            <a:solidFill>
              <a:srgbClr val="D05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4"/>
            <p:cNvSpPr/>
            <p:nvPr/>
          </p:nvSpPr>
          <p:spPr>
            <a:xfrm>
              <a:off x="1702325" y="4056150"/>
              <a:ext cx="80175" cy="202425"/>
            </a:xfrm>
            <a:custGeom>
              <a:avLst/>
              <a:gdLst/>
              <a:ahLst/>
              <a:cxnLst/>
              <a:rect l="l" t="t" r="r" b="b"/>
              <a:pathLst>
                <a:path w="3207" h="8097" extrusionOk="0">
                  <a:moveTo>
                    <a:pt x="1284" y="430"/>
                  </a:moveTo>
                  <a:cubicBezTo>
                    <a:pt x="1284" y="430"/>
                    <a:pt x="1283" y="431"/>
                    <a:pt x="1283" y="431"/>
                  </a:cubicBezTo>
                  <a:cubicBezTo>
                    <a:pt x="1284" y="431"/>
                    <a:pt x="1284" y="431"/>
                    <a:pt x="1284" y="430"/>
                  </a:cubicBezTo>
                  <a:close/>
                  <a:moveTo>
                    <a:pt x="2323" y="796"/>
                  </a:moveTo>
                  <a:cubicBezTo>
                    <a:pt x="2323" y="797"/>
                    <a:pt x="2323" y="798"/>
                    <a:pt x="2323" y="800"/>
                  </a:cubicBezTo>
                  <a:lnTo>
                    <a:pt x="2323" y="800"/>
                  </a:lnTo>
                  <a:cubicBezTo>
                    <a:pt x="2323" y="799"/>
                    <a:pt x="2323" y="797"/>
                    <a:pt x="2323" y="796"/>
                  </a:cubicBezTo>
                  <a:close/>
                  <a:moveTo>
                    <a:pt x="2801" y="1302"/>
                  </a:moveTo>
                  <a:cubicBezTo>
                    <a:pt x="2801" y="1304"/>
                    <a:pt x="2800" y="1305"/>
                    <a:pt x="2800" y="1307"/>
                  </a:cubicBezTo>
                  <a:cubicBezTo>
                    <a:pt x="2801" y="1305"/>
                    <a:pt x="2801" y="1304"/>
                    <a:pt x="2801" y="1302"/>
                  </a:cubicBezTo>
                  <a:close/>
                  <a:moveTo>
                    <a:pt x="728" y="2992"/>
                  </a:moveTo>
                  <a:lnTo>
                    <a:pt x="728" y="2992"/>
                  </a:lnTo>
                  <a:cubicBezTo>
                    <a:pt x="728" y="2995"/>
                    <a:pt x="727" y="2999"/>
                    <a:pt x="727" y="3002"/>
                  </a:cubicBezTo>
                  <a:lnTo>
                    <a:pt x="727" y="3002"/>
                  </a:lnTo>
                  <a:cubicBezTo>
                    <a:pt x="728" y="2998"/>
                    <a:pt x="728" y="2995"/>
                    <a:pt x="728" y="2992"/>
                  </a:cubicBezTo>
                  <a:close/>
                  <a:moveTo>
                    <a:pt x="366" y="3562"/>
                  </a:moveTo>
                  <a:cubicBezTo>
                    <a:pt x="366" y="3564"/>
                    <a:pt x="366" y="3567"/>
                    <a:pt x="366" y="3570"/>
                  </a:cubicBezTo>
                  <a:cubicBezTo>
                    <a:pt x="366" y="3567"/>
                    <a:pt x="366" y="3564"/>
                    <a:pt x="366" y="3562"/>
                  </a:cubicBezTo>
                  <a:close/>
                  <a:moveTo>
                    <a:pt x="2417" y="5238"/>
                  </a:moveTo>
                  <a:cubicBezTo>
                    <a:pt x="2417" y="5243"/>
                    <a:pt x="2417" y="5247"/>
                    <a:pt x="2416" y="5251"/>
                  </a:cubicBezTo>
                  <a:lnTo>
                    <a:pt x="2416" y="5251"/>
                  </a:lnTo>
                  <a:cubicBezTo>
                    <a:pt x="2417" y="5246"/>
                    <a:pt x="2417" y="5242"/>
                    <a:pt x="2417" y="5238"/>
                  </a:cubicBezTo>
                  <a:close/>
                  <a:moveTo>
                    <a:pt x="193" y="5390"/>
                  </a:moveTo>
                  <a:cubicBezTo>
                    <a:pt x="192" y="5391"/>
                    <a:pt x="192" y="5393"/>
                    <a:pt x="192" y="5395"/>
                  </a:cubicBezTo>
                  <a:cubicBezTo>
                    <a:pt x="192" y="5393"/>
                    <a:pt x="193" y="5391"/>
                    <a:pt x="193" y="5390"/>
                  </a:cubicBezTo>
                  <a:close/>
                  <a:moveTo>
                    <a:pt x="505" y="5997"/>
                  </a:moveTo>
                  <a:lnTo>
                    <a:pt x="505" y="5997"/>
                  </a:lnTo>
                  <a:cubicBezTo>
                    <a:pt x="505" y="5999"/>
                    <a:pt x="505" y="6001"/>
                    <a:pt x="505" y="6003"/>
                  </a:cubicBezTo>
                  <a:lnTo>
                    <a:pt x="505" y="6003"/>
                  </a:lnTo>
                  <a:cubicBezTo>
                    <a:pt x="505" y="6001"/>
                    <a:pt x="505" y="5999"/>
                    <a:pt x="505" y="5997"/>
                  </a:cubicBezTo>
                  <a:close/>
                  <a:moveTo>
                    <a:pt x="2345" y="6124"/>
                  </a:moveTo>
                  <a:lnTo>
                    <a:pt x="2345" y="6124"/>
                  </a:lnTo>
                  <a:cubicBezTo>
                    <a:pt x="2345" y="6125"/>
                    <a:pt x="2345" y="6125"/>
                    <a:pt x="2345" y="6126"/>
                  </a:cubicBezTo>
                  <a:lnTo>
                    <a:pt x="2345" y="6126"/>
                  </a:lnTo>
                  <a:cubicBezTo>
                    <a:pt x="2345" y="6125"/>
                    <a:pt x="2345" y="6125"/>
                    <a:pt x="2345" y="6124"/>
                  </a:cubicBezTo>
                  <a:close/>
                  <a:moveTo>
                    <a:pt x="2152" y="6386"/>
                  </a:moveTo>
                  <a:lnTo>
                    <a:pt x="2152" y="6386"/>
                  </a:lnTo>
                  <a:cubicBezTo>
                    <a:pt x="2151" y="6390"/>
                    <a:pt x="2151" y="6394"/>
                    <a:pt x="2151" y="6397"/>
                  </a:cubicBezTo>
                  <a:cubicBezTo>
                    <a:pt x="2151" y="6394"/>
                    <a:pt x="2151" y="6390"/>
                    <a:pt x="2152" y="6386"/>
                  </a:cubicBezTo>
                  <a:close/>
                  <a:moveTo>
                    <a:pt x="453" y="6712"/>
                  </a:moveTo>
                  <a:cubicBezTo>
                    <a:pt x="453" y="6713"/>
                    <a:pt x="453" y="6713"/>
                    <a:pt x="453" y="6714"/>
                  </a:cubicBezTo>
                  <a:lnTo>
                    <a:pt x="453" y="6714"/>
                  </a:lnTo>
                  <a:cubicBezTo>
                    <a:pt x="453" y="6713"/>
                    <a:pt x="453" y="6713"/>
                    <a:pt x="453" y="6712"/>
                  </a:cubicBezTo>
                  <a:close/>
                  <a:moveTo>
                    <a:pt x="61" y="6999"/>
                  </a:moveTo>
                  <a:lnTo>
                    <a:pt x="61" y="6999"/>
                  </a:lnTo>
                  <a:cubicBezTo>
                    <a:pt x="61" y="7000"/>
                    <a:pt x="61" y="7001"/>
                    <a:pt x="61" y="7002"/>
                  </a:cubicBezTo>
                  <a:cubicBezTo>
                    <a:pt x="61" y="7001"/>
                    <a:pt x="61" y="7000"/>
                    <a:pt x="61" y="6999"/>
                  </a:cubicBezTo>
                  <a:close/>
                  <a:moveTo>
                    <a:pt x="391" y="7431"/>
                  </a:moveTo>
                  <a:cubicBezTo>
                    <a:pt x="391" y="7432"/>
                    <a:pt x="391" y="7433"/>
                    <a:pt x="391" y="7433"/>
                  </a:cubicBezTo>
                  <a:lnTo>
                    <a:pt x="391" y="7433"/>
                  </a:lnTo>
                  <a:cubicBezTo>
                    <a:pt x="391" y="7433"/>
                    <a:pt x="391" y="7432"/>
                    <a:pt x="391" y="7431"/>
                  </a:cubicBezTo>
                  <a:close/>
                  <a:moveTo>
                    <a:pt x="20" y="7535"/>
                  </a:moveTo>
                  <a:cubicBezTo>
                    <a:pt x="20" y="7536"/>
                    <a:pt x="20" y="7538"/>
                    <a:pt x="20" y="7540"/>
                  </a:cubicBezTo>
                  <a:cubicBezTo>
                    <a:pt x="20" y="7538"/>
                    <a:pt x="20" y="7536"/>
                    <a:pt x="20" y="7535"/>
                  </a:cubicBezTo>
                  <a:close/>
                  <a:moveTo>
                    <a:pt x="379" y="7775"/>
                  </a:moveTo>
                  <a:cubicBezTo>
                    <a:pt x="379" y="7776"/>
                    <a:pt x="379" y="7777"/>
                    <a:pt x="379" y="7777"/>
                  </a:cubicBezTo>
                  <a:lnTo>
                    <a:pt x="379" y="7777"/>
                  </a:lnTo>
                  <a:cubicBezTo>
                    <a:pt x="379" y="7777"/>
                    <a:pt x="379" y="7777"/>
                    <a:pt x="379" y="7777"/>
                  </a:cubicBezTo>
                  <a:lnTo>
                    <a:pt x="379" y="7775"/>
                  </a:lnTo>
                  <a:close/>
                  <a:moveTo>
                    <a:pt x="2164" y="7940"/>
                  </a:moveTo>
                  <a:cubicBezTo>
                    <a:pt x="2164" y="7941"/>
                    <a:pt x="2164" y="7941"/>
                    <a:pt x="2164" y="7942"/>
                  </a:cubicBezTo>
                  <a:lnTo>
                    <a:pt x="2164" y="7942"/>
                  </a:lnTo>
                  <a:cubicBezTo>
                    <a:pt x="2164" y="7941"/>
                    <a:pt x="2164" y="7941"/>
                    <a:pt x="2164" y="7940"/>
                  </a:cubicBezTo>
                  <a:close/>
                  <a:moveTo>
                    <a:pt x="1140" y="0"/>
                  </a:moveTo>
                  <a:cubicBezTo>
                    <a:pt x="1052" y="0"/>
                    <a:pt x="1007" y="106"/>
                    <a:pt x="973" y="171"/>
                  </a:cubicBezTo>
                  <a:cubicBezTo>
                    <a:pt x="944" y="230"/>
                    <a:pt x="916" y="288"/>
                    <a:pt x="887" y="345"/>
                  </a:cubicBezTo>
                  <a:cubicBezTo>
                    <a:pt x="866" y="350"/>
                    <a:pt x="849" y="360"/>
                    <a:pt x="835" y="380"/>
                  </a:cubicBezTo>
                  <a:cubicBezTo>
                    <a:pt x="820" y="403"/>
                    <a:pt x="819" y="435"/>
                    <a:pt x="829" y="460"/>
                  </a:cubicBezTo>
                  <a:cubicBezTo>
                    <a:pt x="786" y="547"/>
                    <a:pt x="742" y="635"/>
                    <a:pt x="708" y="726"/>
                  </a:cubicBezTo>
                  <a:cubicBezTo>
                    <a:pt x="663" y="837"/>
                    <a:pt x="624" y="954"/>
                    <a:pt x="593" y="1072"/>
                  </a:cubicBezTo>
                  <a:cubicBezTo>
                    <a:pt x="565" y="1185"/>
                    <a:pt x="544" y="1298"/>
                    <a:pt x="529" y="1414"/>
                  </a:cubicBezTo>
                  <a:cubicBezTo>
                    <a:pt x="520" y="1474"/>
                    <a:pt x="514" y="1533"/>
                    <a:pt x="508" y="1593"/>
                  </a:cubicBezTo>
                  <a:lnTo>
                    <a:pt x="508" y="1594"/>
                  </a:lnTo>
                  <a:cubicBezTo>
                    <a:pt x="504" y="1618"/>
                    <a:pt x="500" y="1640"/>
                    <a:pt x="498" y="1663"/>
                  </a:cubicBezTo>
                  <a:cubicBezTo>
                    <a:pt x="487" y="1742"/>
                    <a:pt x="478" y="1819"/>
                    <a:pt x="468" y="1898"/>
                  </a:cubicBezTo>
                  <a:cubicBezTo>
                    <a:pt x="457" y="1983"/>
                    <a:pt x="446" y="2067"/>
                    <a:pt x="435" y="2151"/>
                  </a:cubicBezTo>
                  <a:cubicBezTo>
                    <a:pt x="430" y="2189"/>
                    <a:pt x="425" y="2228"/>
                    <a:pt x="420" y="2266"/>
                  </a:cubicBezTo>
                  <a:cubicBezTo>
                    <a:pt x="416" y="2294"/>
                    <a:pt x="412" y="2322"/>
                    <a:pt x="419" y="2349"/>
                  </a:cubicBezTo>
                  <a:cubicBezTo>
                    <a:pt x="427" y="2379"/>
                    <a:pt x="451" y="2397"/>
                    <a:pt x="478" y="2406"/>
                  </a:cubicBezTo>
                  <a:cubicBezTo>
                    <a:pt x="463" y="2509"/>
                    <a:pt x="448" y="2614"/>
                    <a:pt x="438" y="2718"/>
                  </a:cubicBezTo>
                  <a:cubicBezTo>
                    <a:pt x="425" y="2860"/>
                    <a:pt x="412" y="3002"/>
                    <a:pt x="399" y="3146"/>
                  </a:cubicBezTo>
                  <a:cubicBezTo>
                    <a:pt x="384" y="3284"/>
                    <a:pt x="375" y="3422"/>
                    <a:pt x="366" y="3562"/>
                  </a:cubicBezTo>
                  <a:lnTo>
                    <a:pt x="366" y="3562"/>
                  </a:lnTo>
                  <a:cubicBezTo>
                    <a:pt x="366" y="3560"/>
                    <a:pt x="367" y="3558"/>
                    <a:pt x="368" y="3556"/>
                  </a:cubicBezTo>
                  <a:lnTo>
                    <a:pt x="368" y="3556"/>
                  </a:lnTo>
                  <a:cubicBezTo>
                    <a:pt x="363" y="3628"/>
                    <a:pt x="352" y="3698"/>
                    <a:pt x="344" y="3768"/>
                  </a:cubicBezTo>
                  <a:cubicBezTo>
                    <a:pt x="337" y="3837"/>
                    <a:pt x="333" y="3906"/>
                    <a:pt x="326" y="3976"/>
                  </a:cubicBezTo>
                  <a:cubicBezTo>
                    <a:pt x="314" y="4129"/>
                    <a:pt x="296" y="4282"/>
                    <a:pt x="280" y="4434"/>
                  </a:cubicBezTo>
                  <a:cubicBezTo>
                    <a:pt x="271" y="4518"/>
                    <a:pt x="260" y="4602"/>
                    <a:pt x="250" y="4685"/>
                  </a:cubicBezTo>
                  <a:cubicBezTo>
                    <a:pt x="241" y="4761"/>
                    <a:pt x="229" y="4835"/>
                    <a:pt x="223" y="4910"/>
                  </a:cubicBezTo>
                  <a:cubicBezTo>
                    <a:pt x="210" y="5069"/>
                    <a:pt x="203" y="5229"/>
                    <a:pt x="193" y="5390"/>
                  </a:cubicBezTo>
                  <a:lnTo>
                    <a:pt x="193" y="5390"/>
                  </a:lnTo>
                  <a:cubicBezTo>
                    <a:pt x="193" y="5389"/>
                    <a:pt x="193" y="5388"/>
                    <a:pt x="193" y="5387"/>
                  </a:cubicBezTo>
                  <a:lnTo>
                    <a:pt x="193" y="5387"/>
                  </a:lnTo>
                  <a:cubicBezTo>
                    <a:pt x="183" y="5524"/>
                    <a:pt x="170" y="5661"/>
                    <a:pt x="158" y="5798"/>
                  </a:cubicBezTo>
                  <a:cubicBezTo>
                    <a:pt x="146" y="5937"/>
                    <a:pt x="133" y="6076"/>
                    <a:pt x="121" y="6216"/>
                  </a:cubicBezTo>
                  <a:cubicBezTo>
                    <a:pt x="97" y="6476"/>
                    <a:pt x="80" y="6737"/>
                    <a:pt x="61" y="6999"/>
                  </a:cubicBezTo>
                  <a:lnTo>
                    <a:pt x="61" y="6999"/>
                  </a:lnTo>
                  <a:cubicBezTo>
                    <a:pt x="62" y="6997"/>
                    <a:pt x="62" y="6996"/>
                    <a:pt x="63" y="6995"/>
                  </a:cubicBezTo>
                  <a:lnTo>
                    <a:pt x="63" y="6995"/>
                  </a:lnTo>
                  <a:cubicBezTo>
                    <a:pt x="55" y="7089"/>
                    <a:pt x="46" y="7182"/>
                    <a:pt x="38" y="7276"/>
                  </a:cubicBezTo>
                  <a:cubicBezTo>
                    <a:pt x="32" y="7362"/>
                    <a:pt x="27" y="7449"/>
                    <a:pt x="20" y="7535"/>
                  </a:cubicBezTo>
                  <a:lnTo>
                    <a:pt x="20" y="7535"/>
                  </a:lnTo>
                  <a:cubicBezTo>
                    <a:pt x="20" y="7534"/>
                    <a:pt x="21" y="7534"/>
                    <a:pt x="21" y="7534"/>
                  </a:cubicBezTo>
                  <a:lnTo>
                    <a:pt x="21" y="7534"/>
                  </a:lnTo>
                  <a:cubicBezTo>
                    <a:pt x="15" y="7624"/>
                    <a:pt x="4" y="7715"/>
                    <a:pt x="3" y="7806"/>
                  </a:cubicBezTo>
                  <a:cubicBezTo>
                    <a:pt x="3" y="7828"/>
                    <a:pt x="0" y="7851"/>
                    <a:pt x="3" y="7873"/>
                  </a:cubicBezTo>
                  <a:cubicBezTo>
                    <a:pt x="11" y="7919"/>
                    <a:pt x="46" y="7946"/>
                    <a:pt x="87" y="7947"/>
                  </a:cubicBezTo>
                  <a:cubicBezTo>
                    <a:pt x="90" y="7948"/>
                    <a:pt x="93" y="7948"/>
                    <a:pt x="96" y="7948"/>
                  </a:cubicBezTo>
                  <a:cubicBezTo>
                    <a:pt x="106" y="7948"/>
                    <a:pt x="116" y="7946"/>
                    <a:pt x="126" y="7942"/>
                  </a:cubicBezTo>
                  <a:lnTo>
                    <a:pt x="127" y="7942"/>
                  </a:lnTo>
                  <a:cubicBezTo>
                    <a:pt x="138" y="7939"/>
                    <a:pt x="147" y="7932"/>
                    <a:pt x="155" y="7925"/>
                  </a:cubicBezTo>
                  <a:cubicBezTo>
                    <a:pt x="160" y="7926"/>
                    <a:pt x="165" y="7929"/>
                    <a:pt x="173" y="7929"/>
                  </a:cubicBezTo>
                  <a:cubicBezTo>
                    <a:pt x="174" y="7929"/>
                    <a:pt x="176" y="7929"/>
                    <a:pt x="177" y="7929"/>
                  </a:cubicBezTo>
                  <a:cubicBezTo>
                    <a:pt x="195" y="7929"/>
                    <a:pt x="213" y="7924"/>
                    <a:pt x="229" y="7911"/>
                  </a:cubicBezTo>
                  <a:cubicBezTo>
                    <a:pt x="243" y="7901"/>
                    <a:pt x="252" y="7886"/>
                    <a:pt x="257" y="7869"/>
                  </a:cubicBezTo>
                  <a:cubicBezTo>
                    <a:pt x="268" y="7873"/>
                    <a:pt x="278" y="7875"/>
                    <a:pt x="288" y="7877"/>
                  </a:cubicBezTo>
                  <a:lnTo>
                    <a:pt x="304" y="7877"/>
                  </a:lnTo>
                  <a:cubicBezTo>
                    <a:pt x="352" y="7870"/>
                    <a:pt x="380" y="7828"/>
                    <a:pt x="379" y="7782"/>
                  </a:cubicBezTo>
                  <a:lnTo>
                    <a:pt x="379" y="7782"/>
                  </a:lnTo>
                  <a:cubicBezTo>
                    <a:pt x="379" y="7783"/>
                    <a:pt x="380" y="7785"/>
                    <a:pt x="380" y="7786"/>
                  </a:cubicBezTo>
                  <a:cubicBezTo>
                    <a:pt x="380" y="7775"/>
                    <a:pt x="379" y="7765"/>
                    <a:pt x="377" y="7753"/>
                  </a:cubicBezTo>
                  <a:lnTo>
                    <a:pt x="377" y="7754"/>
                  </a:lnTo>
                  <a:cubicBezTo>
                    <a:pt x="375" y="7717"/>
                    <a:pt x="376" y="7681"/>
                    <a:pt x="379" y="7645"/>
                  </a:cubicBezTo>
                  <a:cubicBezTo>
                    <a:pt x="382" y="7574"/>
                    <a:pt x="386" y="7504"/>
                    <a:pt x="391" y="7433"/>
                  </a:cubicBezTo>
                  <a:lnTo>
                    <a:pt x="391" y="7433"/>
                  </a:lnTo>
                  <a:cubicBezTo>
                    <a:pt x="391" y="7435"/>
                    <a:pt x="391" y="7436"/>
                    <a:pt x="391" y="7437"/>
                  </a:cubicBezTo>
                  <a:lnTo>
                    <a:pt x="391" y="7437"/>
                  </a:lnTo>
                  <a:cubicBezTo>
                    <a:pt x="400" y="7316"/>
                    <a:pt x="406" y="7193"/>
                    <a:pt x="420" y="7073"/>
                  </a:cubicBezTo>
                  <a:cubicBezTo>
                    <a:pt x="428" y="7014"/>
                    <a:pt x="434" y="6954"/>
                    <a:pt x="441" y="6894"/>
                  </a:cubicBezTo>
                  <a:cubicBezTo>
                    <a:pt x="446" y="6833"/>
                    <a:pt x="449" y="6774"/>
                    <a:pt x="453" y="6714"/>
                  </a:cubicBezTo>
                  <a:lnTo>
                    <a:pt x="453" y="6714"/>
                  </a:lnTo>
                  <a:cubicBezTo>
                    <a:pt x="453" y="6714"/>
                    <a:pt x="453" y="6715"/>
                    <a:pt x="452" y="6716"/>
                  </a:cubicBezTo>
                  <a:cubicBezTo>
                    <a:pt x="462" y="6593"/>
                    <a:pt x="475" y="6472"/>
                    <a:pt x="483" y="6350"/>
                  </a:cubicBezTo>
                  <a:cubicBezTo>
                    <a:pt x="490" y="6234"/>
                    <a:pt x="498" y="6118"/>
                    <a:pt x="505" y="6003"/>
                  </a:cubicBezTo>
                  <a:lnTo>
                    <a:pt x="505" y="6003"/>
                  </a:lnTo>
                  <a:cubicBezTo>
                    <a:pt x="504" y="6003"/>
                    <a:pt x="504" y="6004"/>
                    <a:pt x="504" y="6005"/>
                  </a:cubicBezTo>
                  <a:cubicBezTo>
                    <a:pt x="517" y="5826"/>
                    <a:pt x="537" y="5649"/>
                    <a:pt x="550" y="5470"/>
                  </a:cubicBezTo>
                  <a:cubicBezTo>
                    <a:pt x="557" y="5386"/>
                    <a:pt x="556" y="5302"/>
                    <a:pt x="558" y="5217"/>
                  </a:cubicBezTo>
                  <a:cubicBezTo>
                    <a:pt x="561" y="5133"/>
                    <a:pt x="567" y="5051"/>
                    <a:pt x="572" y="4967"/>
                  </a:cubicBezTo>
                  <a:cubicBezTo>
                    <a:pt x="573" y="4939"/>
                    <a:pt x="575" y="4913"/>
                    <a:pt x="576" y="4887"/>
                  </a:cubicBezTo>
                  <a:cubicBezTo>
                    <a:pt x="586" y="4803"/>
                    <a:pt x="598" y="4719"/>
                    <a:pt x="606" y="4635"/>
                  </a:cubicBezTo>
                  <a:cubicBezTo>
                    <a:pt x="616" y="4528"/>
                    <a:pt x="628" y="4421"/>
                    <a:pt x="637" y="4315"/>
                  </a:cubicBezTo>
                  <a:cubicBezTo>
                    <a:pt x="644" y="4206"/>
                    <a:pt x="647" y="4098"/>
                    <a:pt x="655" y="3992"/>
                  </a:cubicBezTo>
                  <a:lnTo>
                    <a:pt x="655" y="4003"/>
                  </a:lnTo>
                  <a:cubicBezTo>
                    <a:pt x="669" y="3830"/>
                    <a:pt x="686" y="3657"/>
                    <a:pt x="700" y="3484"/>
                  </a:cubicBezTo>
                  <a:cubicBezTo>
                    <a:pt x="707" y="3402"/>
                    <a:pt x="709" y="3321"/>
                    <a:pt x="714" y="3238"/>
                  </a:cubicBezTo>
                  <a:cubicBezTo>
                    <a:pt x="717" y="3159"/>
                    <a:pt x="722" y="3081"/>
                    <a:pt x="727" y="3002"/>
                  </a:cubicBezTo>
                  <a:lnTo>
                    <a:pt x="727" y="3002"/>
                  </a:lnTo>
                  <a:cubicBezTo>
                    <a:pt x="727" y="3003"/>
                    <a:pt x="727" y="3003"/>
                    <a:pt x="727" y="3004"/>
                  </a:cubicBezTo>
                  <a:cubicBezTo>
                    <a:pt x="733" y="2915"/>
                    <a:pt x="742" y="2828"/>
                    <a:pt x="754" y="2740"/>
                  </a:cubicBezTo>
                  <a:lnTo>
                    <a:pt x="785" y="2496"/>
                  </a:lnTo>
                  <a:cubicBezTo>
                    <a:pt x="803" y="2336"/>
                    <a:pt x="816" y="2177"/>
                    <a:pt x="825" y="2016"/>
                  </a:cubicBezTo>
                  <a:lnTo>
                    <a:pt x="825" y="2027"/>
                  </a:lnTo>
                  <a:cubicBezTo>
                    <a:pt x="831" y="1928"/>
                    <a:pt x="844" y="1830"/>
                    <a:pt x="857" y="1732"/>
                  </a:cubicBezTo>
                  <a:cubicBezTo>
                    <a:pt x="867" y="1655"/>
                    <a:pt x="876" y="1579"/>
                    <a:pt x="892" y="1505"/>
                  </a:cubicBezTo>
                  <a:lnTo>
                    <a:pt x="892" y="1507"/>
                  </a:lnTo>
                  <a:cubicBezTo>
                    <a:pt x="906" y="1436"/>
                    <a:pt x="923" y="1363"/>
                    <a:pt x="937" y="1291"/>
                  </a:cubicBezTo>
                  <a:lnTo>
                    <a:pt x="937" y="1295"/>
                  </a:lnTo>
                  <a:cubicBezTo>
                    <a:pt x="953" y="1223"/>
                    <a:pt x="973" y="1154"/>
                    <a:pt x="995" y="1083"/>
                  </a:cubicBezTo>
                  <a:cubicBezTo>
                    <a:pt x="1019" y="1009"/>
                    <a:pt x="1040" y="935"/>
                    <a:pt x="1065" y="862"/>
                  </a:cubicBezTo>
                  <a:lnTo>
                    <a:pt x="1065" y="862"/>
                  </a:lnTo>
                  <a:cubicBezTo>
                    <a:pt x="1063" y="866"/>
                    <a:pt x="1062" y="870"/>
                    <a:pt x="1061" y="872"/>
                  </a:cubicBezTo>
                  <a:cubicBezTo>
                    <a:pt x="1082" y="815"/>
                    <a:pt x="1104" y="758"/>
                    <a:pt x="1127" y="701"/>
                  </a:cubicBezTo>
                  <a:cubicBezTo>
                    <a:pt x="1163" y="722"/>
                    <a:pt x="1202" y="743"/>
                    <a:pt x="1238" y="764"/>
                  </a:cubicBezTo>
                  <a:cubicBezTo>
                    <a:pt x="1319" y="806"/>
                    <a:pt x="1402" y="842"/>
                    <a:pt x="1486" y="875"/>
                  </a:cubicBezTo>
                  <a:cubicBezTo>
                    <a:pt x="1533" y="893"/>
                    <a:pt x="1578" y="911"/>
                    <a:pt x="1625" y="927"/>
                  </a:cubicBezTo>
                  <a:cubicBezTo>
                    <a:pt x="1667" y="940"/>
                    <a:pt x="1710" y="954"/>
                    <a:pt x="1753" y="965"/>
                  </a:cubicBezTo>
                  <a:cubicBezTo>
                    <a:pt x="1799" y="976"/>
                    <a:pt x="1847" y="990"/>
                    <a:pt x="1893" y="1000"/>
                  </a:cubicBezTo>
                  <a:cubicBezTo>
                    <a:pt x="1943" y="1009"/>
                    <a:pt x="1991" y="1015"/>
                    <a:pt x="2041" y="1021"/>
                  </a:cubicBezTo>
                  <a:cubicBezTo>
                    <a:pt x="2036" y="1020"/>
                    <a:pt x="2032" y="1020"/>
                    <a:pt x="2027" y="1018"/>
                  </a:cubicBezTo>
                  <a:lnTo>
                    <a:pt x="2027" y="1018"/>
                  </a:lnTo>
                  <a:cubicBezTo>
                    <a:pt x="2109" y="1028"/>
                    <a:pt x="2190" y="1042"/>
                    <a:pt x="2272" y="1054"/>
                  </a:cubicBezTo>
                  <a:cubicBezTo>
                    <a:pt x="2347" y="1066"/>
                    <a:pt x="2420" y="1072"/>
                    <a:pt x="2497" y="1077"/>
                  </a:cubicBezTo>
                  <a:cubicBezTo>
                    <a:pt x="2504" y="1077"/>
                    <a:pt x="2511" y="1078"/>
                    <a:pt x="2517" y="1078"/>
                  </a:cubicBezTo>
                  <a:cubicBezTo>
                    <a:pt x="2570" y="1082"/>
                    <a:pt x="2622" y="1082"/>
                    <a:pt x="2673" y="1082"/>
                  </a:cubicBezTo>
                  <a:cubicBezTo>
                    <a:pt x="2671" y="1092"/>
                    <a:pt x="2667" y="1100"/>
                    <a:pt x="2665" y="1110"/>
                  </a:cubicBezTo>
                  <a:cubicBezTo>
                    <a:pt x="2634" y="1227"/>
                    <a:pt x="2614" y="1346"/>
                    <a:pt x="2594" y="1464"/>
                  </a:cubicBezTo>
                  <a:cubicBezTo>
                    <a:pt x="2565" y="1626"/>
                    <a:pt x="2533" y="1789"/>
                    <a:pt x="2507" y="1951"/>
                  </a:cubicBezTo>
                  <a:cubicBezTo>
                    <a:pt x="2493" y="2037"/>
                    <a:pt x="2481" y="2122"/>
                    <a:pt x="2470" y="2209"/>
                  </a:cubicBezTo>
                  <a:cubicBezTo>
                    <a:pt x="2464" y="2253"/>
                    <a:pt x="2459" y="2297"/>
                    <a:pt x="2455" y="2342"/>
                  </a:cubicBezTo>
                  <a:cubicBezTo>
                    <a:pt x="2454" y="2346"/>
                    <a:pt x="2454" y="2351"/>
                    <a:pt x="2454" y="2354"/>
                  </a:cubicBezTo>
                  <a:cubicBezTo>
                    <a:pt x="2454" y="2362"/>
                    <a:pt x="2453" y="2370"/>
                    <a:pt x="2453" y="2378"/>
                  </a:cubicBezTo>
                  <a:lnTo>
                    <a:pt x="2453" y="2382"/>
                  </a:lnTo>
                  <a:cubicBezTo>
                    <a:pt x="2450" y="2425"/>
                    <a:pt x="2448" y="2468"/>
                    <a:pt x="2446" y="2512"/>
                  </a:cubicBezTo>
                  <a:cubicBezTo>
                    <a:pt x="2443" y="2604"/>
                    <a:pt x="2438" y="2695"/>
                    <a:pt x="2435" y="2787"/>
                  </a:cubicBezTo>
                  <a:cubicBezTo>
                    <a:pt x="2431" y="2875"/>
                    <a:pt x="2429" y="2963"/>
                    <a:pt x="2423" y="3051"/>
                  </a:cubicBezTo>
                  <a:cubicBezTo>
                    <a:pt x="2414" y="3168"/>
                    <a:pt x="2404" y="3286"/>
                    <a:pt x="2397" y="3405"/>
                  </a:cubicBezTo>
                  <a:cubicBezTo>
                    <a:pt x="2392" y="3460"/>
                    <a:pt x="2388" y="3515"/>
                    <a:pt x="2383" y="3570"/>
                  </a:cubicBezTo>
                  <a:cubicBezTo>
                    <a:pt x="2374" y="3683"/>
                    <a:pt x="2368" y="3798"/>
                    <a:pt x="2360" y="3911"/>
                  </a:cubicBezTo>
                  <a:lnTo>
                    <a:pt x="2360" y="3900"/>
                  </a:lnTo>
                  <a:cubicBezTo>
                    <a:pt x="2351" y="4034"/>
                    <a:pt x="2337" y="4167"/>
                    <a:pt x="2325" y="4301"/>
                  </a:cubicBezTo>
                  <a:cubicBezTo>
                    <a:pt x="2314" y="4432"/>
                    <a:pt x="2302" y="4563"/>
                    <a:pt x="2288" y="4692"/>
                  </a:cubicBezTo>
                  <a:cubicBezTo>
                    <a:pt x="2274" y="4819"/>
                    <a:pt x="2262" y="4947"/>
                    <a:pt x="2252" y="5075"/>
                  </a:cubicBezTo>
                  <a:cubicBezTo>
                    <a:pt x="2243" y="5201"/>
                    <a:pt x="2235" y="5326"/>
                    <a:pt x="2227" y="5450"/>
                  </a:cubicBezTo>
                  <a:lnTo>
                    <a:pt x="2227" y="5450"/>
                  </a:lnTo>
                  <a:cubicBezTo>
                    <a:pt x="2227" y="5449"/>
                    <a:pt x="2227" y="5449"/>
                    <a:pt x="2227" y="5448"/>
                  </a:cubicBezTo>
                  <a:lnTo>
                    <a:pt x="2227" y="5448"/>
                  </a:lnTo>
                  <a:cubicBezTo>
                    <a:pt x="2227" y="5452"/>
                    <a:pt x="2227" y="5455"/>
                    <a:pt x="2226" y="5459"/>
                  </a:cubicBezTo>
                  <a:lnTo>
                    <a:pt x="2226" y="5459"/>
                  </a:lnTo>
                  <a:cubicBezTo>
                    <a:pt x="2227" y="5456"/>
                    <a:pt x="2227" y="5453"/>
                    <a:pt x="2227" y="5450"/>
                  </a:cubicBezTo>
                  <a:lnTo>
                    <a:pt x="2227" y="5450"/>
                  </a:lnTo>
                  <a:cubicBezTo>
                    <a:pt x="2226" y="5454"/>
                    <a:pt x="2226" y="5457"/>
                    <a:pt x="2226" y="5460"/>
                  </a:cubicBezTo>
                  <a:lnTo>
                    <a:pt x="2226" y="5460"/>
                  </a:lnTo>
                  <a:cubicBezTo>
                    <a:pt x="2226" y="5460"/>
                    <a:pt x="2226" y="5459"/>
                    <a:pt x="2226" y="5459"/>
                  </a:cubicBezTo>
                  <a:lnTo>
                    <a:pt x="2226" y="5459"/>
                  </a:lnTo>
                  <a:cubicBezTo>
                    <a:pt x="2226" y="5459"/>
                    <a:pt x="2226" y="5460"/>
                    <a:pt x="2226" y="5460"/>
                  </a:cubicBezTo>
                  <a:cubicBezTo>
                    <a:pt x="2226" y="5460"/>
                    <a:pt x="2226" y="5460"/>
                    <a:pt x="2226" y="5460"/>
                  </a:cubicBezTo>
                  <a:lnTo>
                    <a:pt x="2226" y="5460"/>
                  </a:lnTo>
                  <a:cubicBezTo>
                    <a:pt x="2213" y="5613"/>
                    <a:pt x="2198" y="5767"/>
                    <a:pt x="2185" y="5920"/>
                  </a:cubicBezTo>
                  <a:cubicBezTo>
                    <a:pt x="2171" y="6075"/>
                    <a:pt x="2161" y="6230"/>
                    <a:pt x="2152" y="6386"/>
                  </a:cubicBezTo>
                  <a:lnTo>
                    <a:pt x="2152" y="6386"/>
                  </a:lnTo>
                  <a:cubicBezTo>
                    <a:pt x="2152" y="6385"/>
                    <a:pt x="2152" y="6385"/>
                    <a:pt x="2152" y="6384"/>
                  </a:cubicBezTo>
                  <a:lnTo>
                    <a:pt x="2152" y="6384"/>
                  </a:lnTo>
                  <a:cubicBezTo>
                    <a:pt x="2142" y="6532"/>
                    <a:pt x="2124" y="6678"/>
                    <a:pt x="2110" y="6826"/>
                  </a:cubicBezTo>
                  <a:cubicBezTo>
                    <a:pt x="2094" y="6986"/>
                    <a:pt x="2073" y="7146"/>
                    <a:pt x="2056" y="7307"/>
                  </a:cubicBezTo>
                  <a:cubicBezTo>
                    <a:pt x="2048" y="7378"/>
                    <a:pt x="2039" y="7449"/>
                    <a:pt x="2030" y="7519"/>
                  </a:cubicBezTo>
                  <a:cubicBezTo>
                    <a:pt x="2021" y="7595"/>
                    <a:pt x="2015" y="7668"/>
                    <a:pt x="2008" y="7743"/>
                  </a:cubicBezTo>
                  <a:cubicBezTo>
                    <a:pt x="2002" y="7807"/>
                    <a:pt x="1992" y="7872"/>
                    <a:pt x="1987" y="7936"/>
                  </a:cubicBezTo>
                  <a:lnTo>
                    <a:pt x="1987" y="7925"/>
                  </a:lnTo>
                  <a:cubicBezTo>
                    <a:pt x="1986" y="7940"/>
                    <a:pt x="1985" y="7956"/>
                    <a:pt x="1985" y="7971"/>
                  </a:cubicBezTo>
                  <a:cubicBezTo>
                    <a:pt x="1984" y="7987"/>
                    <a:pt x="1981" y="8003"/>
                    <a:pt x="1984" y="8020"/>
                  </a:cubicBezTo>
                  <a:cubicBezTo>
                    <a:pt x="1991" y="8063"/>
                    <a:pt x="2025" y="8095"/>
                    <a:pt x="2067" y="8096"/>
                  </a:cubicBezTo>
                  <a:lnTo>
                    <a:pt x="2084" y="8096"/>
                  </a:lnTo>
                  <a:cubicBezTo>
                    <a:pt x="2129" y="8090"/>
                    <a:pt x="2166" y="8045"/>
                    <a:pt x="2160" y="7999"/>
                  </a:cubicBezTo>
                  <a:cubicBezTo>
                    <a:pt x="2161" y="7981"/>
                    <a:pt x="2162" y="7961"/>
                    <a:pt x="2164" y="7942"/>
                  </a:cubicBezTo>
                  <a:lnTo>
                    <a:pt x="2164" y="7942"/>
                  </a:lnTo>
                  <a:cubicBezTo>
                    <a:pt x="2164" y="7942"/>
                    <a:pt x="2164" y="7943"/>
                    <a:pt x="2162" y="7944"/>
                  </a:cubicBezTo>
                  <a:cubicBezTo>
                    <a:pt x="2165" y="7921"/>
                    <a:pt x="2169" y="7898"/>
                    <a:pt x="2172" y="7874"/>
                  </a:cubicBezTo>
                  <a:cubicBezTo>
                    <a:pt x="2180" y="7807"/>
                    <a:pt x="2185" y="7739"/>
                    <a:pt x="2191" y="7671"/>
                  </a:cubicBezTo>
                  <a:cubicBezTo>
                    <a:pt x="2198" y="7591"/>
                    <a:pt x="2210" y="7513"/>
                    <a:pt x="2218" y="7435"/>
                  </a:cubicBezTo>
                  <a:cubicBezTo>
                    <a:pt x="2228" y="7348"/>
                    <a:pt x="2238" y="7261"/>
                    <a:pt x="2248" y="7176"/>
                  </a:cubicBezTo>
                  <a:cubicBezTo>
                    <a:pt x="2259" y="7085"/>
                    <a:pt x="2271" y="6993"/>
                    <a:pt x="2279" y="6902"/>
                  </a:cubicBezTo>
                  <a:cubicBezTo>
                    <a:pt x="2286" y="6821"/>
                    <a:pt x="2293" y="6740"/>
                    <a:pt x="2302" y="6660"/>
                  </a:cubicBezTo>
                  <a:cubicBezTo>
                    <a:pt x="2311" y="6572"/>
                    <a:pt x="2321" y="6484"/>
                    <a:pt x="2327" y="6394"/>
                  </a:cubicBezTo>
                  <a:cubicBezTo>
                    <a:pt x="2334" y="6305"/>
                    <a:pt x="2338" y="6215"/>
                    <a:pt x="2345" y="6126"/>
                  </a:cubicBezTo>
                  <a:lnTo>
                    <a:pt x="2345" y="6126"/>
                  </a:lnTo>
                  <a:cubicBezTo>
                    <a:pt x="2344" y="6128"/>
                    <a:pt x="2344" y="6130"/>
                    <a:pt x="2343" y="6133"/>
                  </a:cubicBezTo>
                  <a:lnTo>
                    <a:pt x="2343" y="6133"/>
                  </a:lnTo>
                  <a:cubicBezTo>
                    <a:pt x="2356" y="5989"/>
                    <a:pt x="2368" y="5844"/>
                    <a:pt x="2381" y="5701"/>
                  </a:cubicBezTo>
                  <a:cubicBezTo>
                    <a:pt x="2388" y="5620"/>
                    <a:pt x="2398" y="5541"/>
                    <a:pt x="2403" y="5459"/>
                  </a:cubicBezTo>
                  <a:cubicBezTo>
                    <a:pt x="2408" y="5390"/>
                    <a:pt x="2412" y="5321"/>
                    <a:pt x="2416" y="5251"/>
                  </a:cubicBezTo>
                  <a:lnTo>
                    <a:pt x="2416" y="5251"/>
                  </a:lnTo>
                  <a:cubicBezTo>
                    <a:pt x="2416" y="5251"/>
                    <a:pt x="2416" y="5252"/>
                    <a:pt x="2416" y="5252"/>
                  </a:cubicBezTo>
                  <a:cubicBezTo>
                    <a:pt x="2424" y="5124"/>
                    <a:pt x="2434" y="4996"/>
                    <a:pt x="2445" y="4869"/>
                  </a:cubicBezTo>
                  <a:cubicBezTo>
                    <a:pt x="2459" y="4741"/>
                    <a:pt x="2474" y="4613"/>
                    <a:pt x="2485" y="4485"/>
                  </a:cubicBezTo>
                  <a:cubicBezTo>
                    <a:pt x="2497" y="4360"/>
                    <a:pt x="2507" y="4234"/>
                    <a:pt x="2518" y="4110"/>
                  </a:cubicBezTo>
                  <a:cubicBezTo>
                    <a:pt x="2532" y="3984"/>
                    <a:pt x="2538" y="3858"/>
                    <a:pt x="2546" y="3730"/>
                  </a:cubicBezTo>
                  <a:lnTo>
                    <a:pt x="2546" y="3741"/>
                  </a:lnTo>
                  <a:cubicBezTo>
                    <a:pt x="2551" y="3662"/>
                    <a:pt x="2558" y="3581"/>
                    <a:pt x="2564" y="3502"/>
                  </a:cubicBezTo>
                  <a:cubicBezTo>
                    <a:pt x="2567" y="3467"/>
                    <a:pt x="2569" y="3431"/>
                    <a:pt x="2570" y="3395"/>
                  </a:cubicBezTo>
                  <a:cubicBezTo>
                    <a:pt x="2572" y="3389"/>
                    <a:pt x="2572" y="3381"/>
                    <a:pt x="2572" y="3375"/>
                  </a:cubicBezTo>
                  <a:cubicBezTo>
                    <a:pt x="2573" y="3357"/>
                    <a:pt x="2574" y="3338"/>
                    <a:pt x="2575" y="3319"/>
                  </a:cubicBezTo>
                  <a:cubicBezTo>
                    <a:pt x="2588" y="3166"/>
                    <a:pt x="2600" y="3013"/>
                    <a:pt x="2605" y="2860"/>
                  </a:cubicBezTo>
                  <a:cubicBezTo>
                    <a:pt x="2611" y="2708"/>
                    <a:pt x="2618" y="2555"/>
                    <a:pt x="2626" y="2404"/>
                  </a:cubicBezTo>
                  <a:cubicBezTo>
                    <a:pt x="2626" y="2399"/>
                    <a:pt x="2626" y="2395"/>
                    <a:pt x="2627" y="2393"/>
                  </a:cubicBezTo>
                  <a:lnTo>
                    <a:pt x="2627" y="2392"/>
                  </a:lnTo>
                  <a:cubicBezTo>
                    <a:pt x="2629" y="2383"/>
                    <a:pt x="2629" y="2374"/>
                    <a:pt x="2629" y="2366"/>
                  </a:cubicBezTo>
                  <a:cubicBezTo>
                    <a:pt x="2631" y="2351"/>
                    <a:pt x="2631" y="2333"/>
                    <a:pt x="2632" y="2320"/>
                  </a:cubicBezTo>
                  <a:cubicBezTo>
                    <a:pt x="2634" y="2302"/>
                    <a:pt x="2636" y="2285"/>
                    <a:pt x="2637" y="2268"/>
                  </a:cubicBezTo>
                  <a:cubicBezTo>
                    <a:pt x="2646" y="2199"/>
                    <a:pt x="2656" y="2131"/>
                    <a:pt x="2666" y="2064"/>
                  </a:cubicBezTo>
                  <a:cubicBezTo>
                    <a:pt x="2676" y="1993"/>
                    <a:pt x="2689" y="1923"/>
                    <a:pt x="2702" y="1851"/>
                  </a:cubicBezTo>
                  <a:cubicBezTo>
                    <a:pt x="2713" y="1786"/>
                    <a:pt x="2723" y="1722"/>
                    <a:pt x="2735" y="1657"/>
                  </a:cubicBezTo>
                  <a:cubicBezTo>
                    <a:pt x="2758" y="1538"/>
                    <a:pt x="2779" y="1420"/>
                    <a:pt x="2801" y="1299"/>
                  </a:cubicBezTo>
                  <a:lnTo>
                    <a:pt x="2801" y="1299"/>
                  </a:lnTo>
                  <a:cubicBezTo>
                    <a:pt x="2801" y="1300"/>
                    <a:pt x="2801" y="1301"/>
                    <a:pt x="2801" y="1302"/>
                  </a:cubicBezTo>
                  <a:lnTo>
                    <a:pt x="2801" y="1302"/>
                  </a:lnTo>
                  <a:cubicBezTo>
                    <a:pt x="2811" y="1255"/>
                    <a:pt x="2820" y="1205"/>
                    <a:pt x="2833" y="1159"/>
                  </a:cubicBezTo>
                  <a:cubicBezTo>
                    <a:pt x="2841" y="1133"/>
                    <a:pt x="2849" y="1107"/>
                    <a:pt x="2857" y="1083"/>
                  </a:cubicBezTo>
                  <a:lnTo>
                    <a:pt x="2859" y="1083"/>
                  </a:lnTo>
                  <a:cubicBezTo>
                    <a:pt x="2872" y="1082"/>
                    <a:pt x="2887" y="1083"/>
                    <a:pt x="2899" y="1078"/>
                  </a:cubicBezTo>
                  <a:cubicBezTo>
                    <a:pt x="2941" y="1067"/>
                    <a:pt x="2971" y="1030"/>
                    <a:pt x="2969" y="985"/>
                  </a:cubicBezTo>
                  <a:cubicBezTo>
                    <a:pt x="2967" y="976"/>
                    <a:pt x="2962" y="970"/>
                    <a:pt x="2959" y="963"/>
                  </a:cubicBezTo>
                  <a:cubicBezTo>
                    <a:pt x="2970" y="883"/>
                    <a:pt x="2981" y="805"/>
                    <a:pt x="2990" y="727"/>
                  </a:cubicBezTo>
                  <a:cubicBezTo>
                    <a:pt x="2998" y="659"/>
                    <a:pt x="3007" y="592"/>
                    <a:pt x="3016" y="525"/>
                  </a:cubicBezTo>
                  <a:cubicBezTo>
                    <a:pt x="3021" y="526"/>
                    <a:pt x="3027" y="529"/>
                    <a:pt x="3032" y="529"/>
                  </a:cubicBezTo>
                  <a:cubicBezTo>
                    <a:pt x="3045" y="529"/>
                    <a:pt x="3057" y="526"/>
                    <a:pt x="3067" y="522"/>
                  </a:cubicBezTo>
                  <a:cubicBezTo>
                    <a:pt x="3084" y="521"/>
                    <a:pt x="3101" y="516"/>
                    <a:pt x="3116" y="505"/>
                  </a:cubicBezTo>
                  <a:cubicBezTo>
                    <a:pt x="3124" y="499"/>
                    <a:pt x="3130" y="490"/>
                    <a:pt x="3137" y="483"/>
                  </a:cubicBezTo>
                  <a:cubicBezTo>
                    <a:pt x="3169" y="473"/>
                    <a:pt x="3193" y="445"/>
                    <a:pt x="3198" y="411"/>
                  </a:cubicBezTo>
                  <a:cubicBezTo>
                    <a:pt x="3207" y="365"/>
                    <a:pt x="3177" y="322"/>
                    <a:pt x="3133" y="312"/>
                  </a:cubicBezTo>
                  <a:cubicBezTo>
                    <a:pt x="3128" y="308"/>
                    <a:pt x="3123" y="304"/>
                    <a:pt x="3118" y="302"/>
                  </a:cubicBezTo>
                  <a:cubicBezTo>
                    <a:pt x="3107" y="298"/>
                    <a:pt x="3095" y="295"/>
                    <a:pt x="3084" y="295"/>
                  </a:cubicBezTo>
                  <a:cubicBezTo>
                    <a:pt x="3068" y="295"/>
                    <a:pt x="3053" y="299"/>
                    <a:pt x="3039" y="308"/>
                  </a:cubicBezTo>
                  <a:cubicBezTo>
                    <a:pt x="3031" y="311"/>
                    <a:pt x="3025" y="318"/>
                    <a:pt x="3018" y="324"/>
                  </a:cubicBezTo>
                  <a:cubicBezTo>
                    <a:pt x="3004" y="303"/>
                    <a:pt x="2984" y="289"/>
                    <a:pt x="2958" y="285"/>
                  </a:cubicBezTo>
                  <a:cubicBezTo>
                    <a:pt x="2954" y="284"/>
                    <a:pt x="2951" y="284"/>
                    <a:pt x="2947" y="284"/>
                  </a:cubicBezTo>
                  <a:cubicBezTo>
                    <a:pt x="2903" y="284"/>
                    <a:pt x="2863" y="317"/>
                    <a:pt x="2858" y="361"/>
                  </a:cubicBezTo>
                  <a:cubicBezTo>
                    <a:pt x="2857" y="371"/>
                    <a:pt x="2857" y="380"/>
                    <a:pt x="2856" y="390"/>
                  </a:cubicBezTo>
                  <a:lnTo>
                    <a:pt x="2856" y="387"/>
                  </a:lnTo>
                  <a:cubicBezTo>
                    <a:pt x="2852" y="443"/>
                    <a:pt x="2844" y="499"/>
                    <a:pt x="2836" y="553"/>
                  </a:cubicBezTo>
                  <a:cubicBezTo>
                    <a:pt x="2829" y="613"/>
                    <a:pt x="2822" y="672"/>
                    <a:pt x="2815" y="732"/>
                  </a:cubicBezTo>
                  <a:cubicBezTo>
                    <a:pt x="2806" y="790"/>
                    <a:pt x="2799" y="849"/>
                    <a:pt x="2791" y="907"/>
                  </a:cubicBezTo>
                  <a:cubicBezTo>
                    <a:pt x="2737" y="907"/>
                    <a:pt x="2682" y="907"/>
                    <a:pt x="2630" y="906"/>
                  </a:cubicBezTo>
                  <a:cubicBezTo>
                    <a:pt x="2640" y="851"/>
                    <a:pt x="2649" y="796"/>
                    <a:pt x="2660" y="741"/>
                  </a:cubicBezTo>
                  <a:lnTo>
                    <a:pt x="2660" y="741"/>
                  </a:lnTo>
                  <a:cubicBezTo>
                    <a:pt x="2660" y="743"/>
                    <a:pt x="2659" y="747"/>
                    <a:pt x="2659" y="749"/>
                  </a:cubicBezTo>
                  <a:cubicBezTo>
                    <a:pt x="2672" y="685"/>
                    <a:pt x="2687" y="622"/>
                    <a:pt x="2701" y="557"/>
                  </a:cubicBezTo>
                  <a:cubicBezTo>
                    <a:pt x="2712" y="506"/>
                    <a:pt x="2722" y="454"/>
                    <a:pt x="2731" y="403"/>
                  </a:cubicBezTo>
                  <a:cubicBezTo>
                    <a:pt x="2739" y="355"/>
                    <a:pt x="2701" y="310"/>
                    <a:pt x="2655" y="303"/>
                  </a:cubicBezTo>
                  <a:cubicBezTo>
                    <a:pt x="2651" y="303"/>
                    <a:pt x="2647" y="303"/>
                    <a:pt x="2643" y="303"/>
                  </a:cubicBezTo>
                  <a:cubicBezTo>
                    <a:pt x="2599" y="303"/>
                    <a:pt x="2563" y="335"/>
                    <a:pt x="2556" y="380"/>
                  </a:cubicBezTo>
                  <a:cubicBezTo>
                    <a:pt x="2548" y="411"/>
                    <a:pt x="2545" y="444"/>
                    <a:pt x="2538" y="475"/>
                  </a:cubicBezTo>
                  <a:cubicBezTo>
                    <a:pt x="2538" y="474"/>
                    <a:pt x="2538" y="474"/>
                    <a:pt x="2539" y="473"/>
                  </a:cubicBezTo>
                  <a:lnTo>
                    <a:pt x="2539" y="473"/>
                  </a:lnTo>
                  <a:cubicBezTo>
                    <a:pt x="2521" y="554"/>
                    <a:pt x="2500" y="633"/>
                    <a:pt x="2485" y="715"/>
                  </a:cubicBezTo>
                  <a:cubicBezTo>
                    <a:pt x="2474" y="774"/>
                    <a:pt x="2465" y="835"/>
                    <a:pt x="2453" y="894"/>
                  </a:cubicBezTo>
                  <a:cubicBezTo>
                    <a:pt x="2430" y="893"/>
                    <a:pt x="2407" y="893"/>
                    <a:pt x="2383" y="891"/>
                  </a:cubicBezTo>
                  <a:lnTo>
                    <a:pt x="2383" y="891"/>
                  </a:lnTo>
                  <a:cubicBezTo>
                    <a:pt x="2387" y="892"/>
                    <a:pt x="2391" y="892"/>
                    <a:pt x="2396" y="893"/>
                  </a:cubicBezTo>
                  <a:cubicBezTo>
                    <a:pt x="2367" y="890"/>
                    <a:pt x="2337" y="886"/>
                    <a:pt x="2309" y="880"/>
                  </a:cubicBezTo>
                  <a:cubicBezTo>
                    <a:pt x="2314" y="853"/>
                    <a:pt x="2318" y="827"/>
                    <a:pt x="2323" y="800"/>
                  </a:cubicBezTo>
                  <a:lnTo>
                    <a:pt x="2323" y="800"/>
                  </a:lnTo>
                  <a:cubicBezTo>
                    <a:pt x="2322" y="800"/>
                    <a:pt x="2322" y="801"/>
                    <a:pt x="2321" y="801"/>
                  </a:cubicBezTo>
                  <a:cubicBezTo>
                    <a:pt x="2344" y="696"/>
                    <a:pt x="2370" y="588"/>
                    <a:pt x="2404" y="485"/>
                  </a:cubicBezTo>
                  <a:cubicBezTo>
                    <a:pt x="2427" y="458"/>
                    <a:pt x="2430" y="416"/>
                    <a:pt x="2412" y="385"/>
                  </a:cubicBezTo>
                  <a:cubicBezTo>
                    <a:pt x="2395" y="357"/>
                    <a:pt x="2366" y="341"/>
                    <a:pt x="2335" y="341"/>
                  </a:cubicBezTo>
                  <a:cubicBezTo>
                    <a:pt x="2322" y="341"/>
                    <a:pt x="2308" y="344"/>
                    <a:pt x="2294" y="351"/>
                  </a:cubicBezTo>
                  <a:cubicBezTo>
                    <a:pt x="2269" y="365"/>
                    <a:pt x="2252" y="385"/>
                    <a:pt x="2242" y="414"/>
                  </a:cubicBezTo>
                  <a:cubicBezTo>
                    <a:pt x="2221" y="474"/>
                    <a:pt x="2203" y="535"/>
                    <a:pt x="2187" y="597"/>
                  </a:cubicBezTo>
                  <a:cubicBezTo>
                    <a:pt x="2165" y="681"/>
                    <a:pt x="2146" y="768"/>
                    <a:pt x="2132" y="856"/>
                  </a:cubicBezTo>
                  <a:cubicBezTo>
                    <a:pt x="2083" y="849"/>
                    <a:pt x="2034" y="841"/>
                    <a:pt x="1985" y="836"/>
                  </a:cubicBezTo>
                  <a:lnTo>
                    <a:pt x="1989" y="836"/>
                  </a:lnTo>
                  <a:cubicBezTo>
                    <a:pt x="1967" y="834"/>
                    <a:pt x="1945" y="829"/>
                    <a:pt x="1924" y="824"/>
                  </a:cubicBezTo>
                  <a:cubicBezTo>
                    <a:pt x="1955" y="702"/>
                    <a:pt x="1994" y="584"/>
                    <a:pt x="2035" y="467"/>
                  </a:cubicBezTo>
                  <a:lnTo>
                    <a:pt x="2035" y="467"/>
                  </a:lnTo>
                  <a:cubicBezTo>
                    <a:pt x="2035" y="467"/>
                    <a:pt x="2035" y="468"/>
                    <a:pt x="2034" y="469"/>
                  </a:cubicBezTo>
                  <a:cubicBezTo>
                    <a:pt x="2035" y="468"/>
                    <a:pt x="2035" y="468"/>
                    <a:pt x="2035" y="465"/>
                  </a:cubicBezTo>
                  <a:lnTo>
                    <a:pt x="2035" y="465"/>
                  </a:lnTo>
                  <a:cubicBezTo>
                    <a:pt x="2035" y="466"/>
                    <a:pt x="2035" y="466"/>
                    <a:pt x="2035" y="467"/>
                  </a:cubicBezTo>
                  <a:lnTo>
                    <a:pt x="2035" y="467"/>
                  </a:lnTo>
                  <a:cubicBezTo>
                    <a:pt x="2041" y="448"/>
                    <a:pt x="2048" y="430"/>
                    <a:pt x="2055" y="411"/>
                  </a:cubicBezTo>
                  <a:cubicBezTo>
                    <a:pt x="2057" y="401"/>
                    <a:pt x="2060" y="395"/>
                    <a:pt x="2061" y="386"/>
                  </a:cubicBezTo>
                  <a:cubicBezTo>
                    <a:pt x="2068" y="339"/>
                    <a:pt x="2032" y="292"/>
                    <a:pt x="1985" y="287"/>
                  </a:cubicBezTo>
                  <a:cubicBezTo>
                    <a:pt x="1980" y="286"/>
                    <a:pt x="1976" y="286"/>
                    <a:pt x="1971" y="286"/>
                  </a:cubicBezTo>
                  <a:cubicBezTo>
                    <a:pt x="1933" y="286"/>
                    <a:pt x="1900" y="313"/>
                    <a:pt x="1888" y="349"/>
                  </a:cubicBezTo>
                  <a:cubicBezTo>
                    <a:pt x="1888" y="350"/>
                    <a:pt x="1887" y="351"/>
                    <a:pt x="1887" y="352"/>
                  </a:cubicBezTo>
                  <a:lnTo>
                    <a:pt x="1887" y="352"/>
                  </a:lnTo>
                  <a:cubicBezTo>
                    <a:pt x="1887" y="352"/>
                    <a:pt x="1887" y="351"/>
                    <a:pt x="1888" y="351"/>
                  </a:cubicBezTo>
                  <a:cubicBezTo>
                    <a:pt x="1888" y="351"/>
                    <a:pt x="1888" y="352"/>
                    <a:pt x="1887" y="352"/>
                  </a:cubicBezTo>
                  <a:cubicBezTo>
                    <a:pt x="1883" y="362"/>
                    <a:pt x="1880" y="372"/>
                    <a:pt x="1877" y="383"/>
                  </a:cubicBezTo>
                  <a:lnTo>
                    <a:pt x="1877" y="383"/>
                  </a:lnTo>
                  <a:cubicBezTo>
                    <a:pt x="1832" y="514"/>
                    <a:pt x="1786" y="647"/>
                    <a:pt x="1752" y="780"/>
                  </a:cubicBezTo>
                  <a:cubicBezTo>
                    <a:pt x="1728" y="774"/>
                    <a:pt x="1704" y="767"/>
                    <a:pt x="1680" y="759"/>
                  </a:cubicBezTo>
                  <a:cubicBezTo>
                    <a:pt x="1643" y="746"/>
                    <a:pt x="1607" y="732"/>
                    <a:pt x="1571" y="717"/>
                  </a:cubicBezTo>
                  <a:cubicBezTo>
                    <a:pt x="1581" y="693"/>
                    <a:pt x="1593" y="669"/>
                    <a:pt x="1603" y="645"/>
                  </a:cubicBezTo>
                  <a:cubicBezTo>
                    <a:pt x="1623" y="602"/>
                    <a:pt x="1645" y="557"/>
                    <a:pt x="1666" y="514"/>
                  </a:cubicBezTo>
                  <a:cubicBezTo>
                    <a:pt x="1697" y="449"/>
                    <a:pt x="1722" y="381"/>
                    <a:pt x="1747" y="314"/>
                  </a:cubicBezTo>
                  <a:cubicBezTo>
                    <a:pt x="1764" y="268"/>
                    <a:pt x="1746" y="217"/>
                    <a:pt x="1701" y="197"/>
                  </a:cubicBezTo>
                  <a:cubicBezTo>
                    <a:pt x="1690" y="193"/>
                    <a:pt x="1679" y="190"/>
                    <a:pt x="1667" y="190"/>
                  </a:cubicBezTo>
                  <a:cubicBezTo>
                    <a:pt x="1632" y="190"/>
                    <a:pt x="1597" y="210"/>
                    <a:pt x="1583" y="244"/>
                  </a:cubicBezTo>
                  <a:cubicBezTo>
                    <a:pt x="1557" y="315"/>
                    <a:pt x="1531" y="386"/>
                    <a:pt x="1498" y="454"/>
                  </a:cubicBezTo>
                  <a:cubicBezTo>
                    <a:pt x="1477" y="500"/>
                    <a:pt x="1454" y="543"/>
                    <a:pt x="1434" y="587"/>
                  </a:cubicBezTo>
                  <a:cubicBezTo>
                    <a:pt x="1425" y="607"/>
                    <a:pt x="1417" y="625"/>
                    <a:pt x="1408" y="645"/>
                  </a:cubicBezTo>
                  <a:cubicBezTo>
                    <a:pt x="1346" y="615"/>
                    <a:pt x="1284" y="587"/>
                    <a:pt x="1224" y="553"/>
                  </a:cubicBezTo>
                  <a:cubicBezTo>
                    <a:pt x="1219" y="551"/>
                    <a:pt x="1215" y="547"/>
                    <a:pt x="1210" y="545"/>
                  </a:cubicBezTo>
                  <a:cubicBezTo>
                    <a:pt x="1235" y="506"/>
                    <a:pt x="1260" y="469"/>
                    <a:pt x="1284" y="429"/>
                  </a:cubicBezTo>
                  <a:lnTo>
                    <a:pt x="1284" y="429"/>
                  </a:lnTo>
                  <a:cubicBezTo>
                    <a:pt x="1284" y="429"/>
                    <a:pt x="1284" y="430"/>
                    <a:pt x="1284" y="430"/>
                  </a:cubicBezTo>
                  <a:lnTo>
                    <a:pt x="1284" y="430"/>
                  </a:lnTo>
                  <a:cubicBezTo>
                    <a:pt x="1335" y="354"/>
                    <a:pt x="1390" y="282"/>
                    <a:pt x="1442" y="207"/>
                  </a:cubicBezTo>
                  <a:cubicBezTo>
                    <a:pt x="1456" y="195"/>
                    <a:pt x="1467" y="177"/>
                    <a:pt x="1469" y="156"/>
                  </a:cubicBezTo>
                  <a:cubicBezTo>
                    <a:pt x="1475" y="108"/>
                    <a:pt x="1442" y="62"/>
                    <a:pt x="1392" y="57"/>
                  </a:cubicBezTo>
                  <a:cubicBezTo>
                    <a:pt x="1387" y="57"/>
                    <a:pt x="1382" y="58"/>
                    <a:pt x="1377" y="58"/>
                  </a:cubicBezTo>
                  <a:cubicBezTo>
                    <a:pt x="1372" y="44"/>
                    <a:pt x="1364" y="30"/>
                    <a:pt x="1350" y="20"/>
                  </a:cubicBezTo>
                  <a:cubicBezTo>
                    <a:pt x="1334" y="7"/>
                    <a:pt x="1315" y="1"/>
                    <a:pt x="1296" y="1"/>
                  </a:cubicBezTo>
                  <a:cubicBezTo>
                    <a:pt x="1270" y="1"/>
                    <a:pt x="1244" y="12"/>
                    <a:pt x="1226" y="34"/>
                  </a:cubicBezTo>
                  <a:cubicBezTo>
                    <a:pt x="1224" y="37"/>
                    <a:pt x="1220" y="42"/>
                    <a:pt x="1217" y="46"/>
                  </a:cubicBezTo>
                  <a:cubicBezTo>
                    <a:pt x="1205" y="24"/>
                    <a:pt x="1183" y="5"/>
                    <a:pt x="1154" y="1"/>
                  </a:cubicBezTo>
                  <a:cubicBezTo>
                    <a:pt x="1149" y="0"/>
                    <a:pt x="1144"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4"/>
            <p:cNvSpPr/>
            <p:nvPr/>
          </p:nvSpPr>
          <p:spPr>
            <a:xfrm>
              <a:off x="1735025" y="4089500"/>
              <a:ext cx="4500" cy="4475"/>
            </a:xfrm>
            <a:custGeom>
              <a:avLst/>
              <a:gdLst/>
              <a:ahLst/>
              <a:cxnLst/>
              <a:rect l="l" t="t" r="r" b="b"/>
              <a:pathLst>
                <a:path w="180" h="179" extrusionOk="0">
                  <a:moveTo>
                    <a:pt x="85" y="0"/>
                  </a:moveTo>
                  <a:cubicBezTo>
                    <a:pt x="40" y="0"/>
                    <a:pt x="2" y="44"/>
                    <a:pt x="1" y="89"/>
                  </a:cubicBezTo>
                  <a:cubicBezTo>
                    <a:pt x="1" y="140"/>
                    <a:pt x="41" y="176"/>
                    <a:pt x="90" y="178"/>
                  </a:cubicBezTo>
                  <a:cubicBezTo>
                    <a:pt x="91" y="178"/>
                    <a:pt x="93" y="178"/>
                    <a:pt x="94" y="178"/>
                  </a:cubicBezTo>
                  <a:cubicBezTo>
                    <a:pt x="141" y="178"/>
                    <a:pt x="177" y="134"/>
                    <a:pt x="179" y="89"/>
                  </a:cubicBezTo>
                  <a:cubicBezTo>
                    <a:pt x="179" y="39"/>
                    <a:pt x="139" y="2"/>
                    <a:pt x="90" y="0"/>
                  </a:cubicBezTo>
                  <a:cubicBezTo>
                    <a:pt x="88" y="0"/>
                    <a:pt x="87" y="0"/>
                    <a:pt x="85" y="0"/>
                  </a:cubicBezTo>
                  <a:close/>
                </a:path>
              </a:pathLst>
            </a:custGeom>
            <a:solidFill>
              <a:srgbClr val="D05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4"/>
            <p:cNvSpPr/>
            <p:nvPr/>
          </p:nvSpPr>
          <p:spPr>
            <a:xfrm>
              <a:off x="1741350" y="4090675"/>
              <a:ext cx="4500" cy="4500"/>
            </a:xfrm>
            <a:custGeom>
              <a:avLst/>
              <a:gdLst/>
              <a:ahLst/>
              <a:cxnLst/>
              <a:rect l="l" t="t" r="r" b="b"/>
              <a:pathLst>
                <a:path w="180" h="180" extrusionOk="0">
                  <a:moveTo>
                    <a:pt x="86" y="1"/>
                  </a:moveTo>
                  <a:cubicBezTo>
                    <a:pt x="40" y="1"/>
                    <a:pt x="2" y="44"/>
                    <a:pt x="1" y="90"/>
                  </a:cubicBezTo>
                  <a:cubicBezTo>
                    <a:pt x="1" y="140"/>
                    <a:pt x="41" y="176"/>
                    <a:pt x="89" y="179"/>
                  </a:cubicBezTo>
                  <a:cubicBezTo>
                    <a:pt x="91" y="179"/>
                    <a:pt x="92" y="179"/>
                    <a:pt x="93" y="179"/>
                  </a:cubicBezTo>
                  <a:cubicBezTo>
                    <a:pt x="140" y="179"/>
                    <a:pt x="177" y="135"/>
                    <a:pt x="179" y="90"/>
                  </a:cubicBezTo>
                  <a:cubicBezTo>
                    <a:pt x="179" y="40"/>
                    <a:pt x="138" y="4"/>
                    <a:pt x="89" y="1"/>
                  </a:cubicBezTo>
                  <a:cubicBezTo>
                    <a:pt x="88" y="1"/>
                    <a:pt x="87" y="1"/>
                    <a:pt x="86" y="1"/>
                  </a:cubicBezTo>
                  <a:close/>
                </a:path>
              </a:pathLst>
            </a:custGeom>
            <a:solidFill>
              <a:srgbClr val="D05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4"/>
            <p:cNvSpPr/>
            <p:nvPr/>
          </p:nvSpPr>
          <p:spPr>
            <a:xfrm>
              <a:off x="1737250" y="4095750"/>
              <a:ext cx="4500" cy="4475"/>
            </a:xfrm>
            <a:custGeom>
              <a:avLst/>
              <a:gdLst/>
              <a:ahLst/>
              <a:cxnLst/>
              <a:rect l="l" t="t" r="r" b="b"/>
              <a:pathLst>
                <a:path w="180" h="179" extrusionOk="0">
                  <a:moveTo>
                    <a:pt x="87" y="0"/>
                  </a:moveTo>
                  <a:cubicBezTo>
                    <a:pt x="40" y="0"/>
                    <a:pt x="3" y="45"/>
                    <a:pt x="1" y="90"/>
                  </a:cubicBezTo>
                  <a:cubicBezTo>
                    <a:pt x="1" y="139"/>
                    <a:pt x="41" y="176"/>
                    <a:pt x="90" y="179"/>
                  </a:cubicBezTo>
                  <a:cubicBezTo>
                    <a:pt x="91" y="179"/>
                    <a:pt x="93" y="179"/>
                    <a:pt x="94" y="179"/>
                  </a:cubicBezTo>
                  <a:cubicBezTo>
                    <a:pt x="140" y="179"/>
                    <a:pt x="178" y="135"/>
                    <a:pt x="179" y="90"/>
                  </a:cubicBezTo>
                  <a:cubicBezTo>
                    <a:pt x="179" y="39"/>
                    <a:pt x="139" y="3"/>
                    <a:pt x="90" y="0"/>
                  </a:cubicBezTo>
                  <a:cubicBezTo>
                    <a:pt x="89" y="0"/>
                    <a:pt x="88" y="0"/>
                    <a:pt x="87" y="0"/>
                  </a:cubicBezTo>
                  <a:close/>
                </a:path>
              </a:pathLst>
            </a:custGeom>
            <a:solidFill>
              <a:srgbClr val="D05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4"/>
            <p:cNvSpPr/>
            <p:nvPr/>
          </p:nvSpPr>
          <p:spPr>
            <a:xfrm>
              <a:off x="1747425" y="4154250"/>
              <a:ext cx="4475" cy="4475"/>
            </a:xfrm>
            <a:custGeom>
              <a:avLst/>
              <a:gdLst/>
              <a:ahLst/>
              <a:cxnLst/>
              <a:rect l="l" t="t" r="r" b="b"/>
              <a:pathLst>
                <a:path w="179" h="179" extrusionOk="0">
                  <a:moveTo>
                    <a:pt x="84" y="1"/>
                  </a:moveTo>
                  <a:cubicBezTo>
                    <a:pt x="39" y="1"/>
                    <a:pt x="1" y="45"/>
                    <a:pt x="0" y="89"/>
                  </a:cubicBezTo>
                  <a:cubicBezTo>
                    <a:pt x="0" y="140"/>
                    <a:pt x="40" y="176"/>
                    <a:pt x="89" y="178"/>
                  </a:cubicBezTo>
                  <a:cubicBezTo>
                    <a:pt x="91" y="178"/>
                    <a:pt x="92" y="178"/>
                    <a:pt x="94" y="178"/>
                  </a:cubicBezTo>
                  <a:cubicBezTo>
                    <a:pt x="140" y="178"/>
                    <a:pt x="177" y="134"/>
                    <a:pt x="179" y="89"/>
                  </a:cubicBezTo>
                  <a:cubicBezTo>
                    <a:pt x="179" y="39"/>
                    <a:pt x="139" y="3"/>
                    <a:pt x="89" y="1"/>
                  </a:cubicBezTo>
                  <a:cubicBezTo>
                    <a:pt x="87" y="1"/>
                    <a:pt x="86" y="1"/>
                    <a:pt x="84" y="1"/>
                  </a:cubicBezTo>
                  <a:close/>
                </a:path>
              </a:pathLst>
            </a:custGeom>
            <a:solidFill>
              <a:srgbClr val="D05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a:off x="1747100" y="4160225"/>
              <a:ext cx="4475" cy="4475"/>
            </a:xfrm>
            <a:custGeom>
              <a:avLst/>
              <a:gdLst/>
              <a:ahLst/>
              <a:cxnLst/>
              <a:rect l="l" t="t" r="r" b="b"/>
              <a:pathLst>
                <a:path w="179" h="179" extrusionOk="0">
                  <a:moveTo>
                    <a:pt x="86" y="0"/>
                  </a:moveTo>
                  <a:cubicBezTo>
                    <a:pt x="40" y="0"/>
                    <a:pt x="2" y="43"/>
                    <a:pt x="1" y="89"/>
                  </a:cubicBezTo>
                  <a:cubicBezTo>
                    <a:pt x="1" y="139"/>
                    <a:pt x="40" y="176"/>
                    <a:pt x="90" y="179"/>
                  </a:cubicBezTo>
                  <a:cubicBezTo>
                    <a:pt x="91" y="179"/>
                    <a:pt x="92" y="179"/>
                    <a:pt x="93" y="179"/>
                  </a:cubicBezTo>
                  <a:cubicBezTo>
                    <a:pt x="139" y="179"/>
                    <a:pt x="177" y="134"/>
                    <a:pt x="178" y="89"/>
                  </a:cubicBezTo>
                  <a:cubicBezTo>
                    <a:pt x="178" y="37"/>
                    <a:pt x="138" y="3"/>
                    <a:pt x="90" y="0"/>
                  </a:cubicBezTo>
                  <a:cubicBezTo>
                    <a:pt x="89" y="0"/>
                    <a:pt x="87" y="0"/>
                    <a:pt x="86" y="0"/>
                  </a:cubicBezTo>
                  <a:close/>
                </a:path>
              </a:pathLst>
            </a:custGeom>
            <a:solidFill>
              <a:srgbClr val="D05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a:off x="1724950" y="4235000"/>
              <a:ext cx="4450" cy="4475"/>
            </a:xfrm>
            <a:custGeom>
              <a:avLst/>
              <a:gdLst/>
              <a:ahLst/>
              <a:cxnLst/>
              <a:rect l="l" t="t" r="r" b="b"/>
              <a:pathLst>
                <a:path w="178" h="179" extrusionOk="0">
                  <a:moveTo>
                    <a:pt x="85" y="1"/>
                  </a:moveTo>
                  <a:cubicBezTo>
                    <a:pt x="39" y="1"/>
                    <a:pt x="1" y="45"/>
                    <a:pt x="0" y="90"/>
                  </a:cubicBezTo>
                  <a:cubicBezTo>
                    <a:pt x="0" y="140"/>
                    <a:pt x="40" y="176"/>
                    <a:pt x="89" y="178"/>
                  </a:cubicBezTo>
                  <a:cubicBezTo>
                    <a:pt x="91" y="178"/>
                    <a:pt x="92" y="179"/>
                    <a:pt x="94" y="179"/>
                  </a:cubicBezTo>
                  <a:cubicBezTo>
                    <a:pt x="139" y="179"/>
                    <a:pt x="177" y="135"/>
                    <a:pt x="178" y="90"/>
                  </a:cubicBezTo>
                  <a:cubicBezTo>
                    <a:pt x="178" y="39"/>
                    <a:pt x="139" y="3"/>
                    <a:pt x="89" y="1"/>
                  </a:cubicBezTo>
                  <a:cubicBezTo>
                    <a:pt x="88" y="1"/>
                    <a:pt x="86" y="1"/>
                    <a:pt x="85" y="1"/>
                  </a:cubicBezTo>
                  <a:close/>
                </a:path>
              </a:pathLst>
            </a:custGeom>
            <a:solidFill>
              <a:srgbClr val="D05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4"/>
            <p:cNvSpPr/>
            <p:nvPr/>
          </p:nvSpPr>
          <p:spPr>
            <a:xfrm>
              <a:off x="1728350" y="4055525"/>
              <a:ext cx="52525" cy="16050"/>
            </a:xfrm>
            <a:custGeom>
              <a:avLst/>
              <a:gdLst/>
              <a:ahLst/>
              <a:cxnLst/>
              <a:rect l="l" t="t" r="r" b="b"/>
              <a:pathLst>
                <a:path w="2101" h="642" extrusionOk="0">
                  <a:moveTo>
                    <a:pt x="1044" y="436"/>
                  </a:moveTo>
                  <a:cubicBezTo>
                    <a:pt x="1045" y="436"/>
                    <a:pt x="1046" y="436"/>
                    <a:pt x="1048" y="436"/>
                  </a:cubicBezTo>
                  <a:lnTo>
                    <a:pt x="1048" y="436"/>
                  </a:lnTo>
                  <a:cubicBezTo>
                    <a:pt x="1046" y="436"/>
                    <a:pt x="1045" y="436"/>
                    <a:pt x="1044" y="436"/>
                  </a:cubicBezTo>
                  <a:close/>
                  <a:moveTo>
                    <a:pt x="93" y="1"/>
                  </a:moveTo>
                  <a:cubicBezTo>
                    <a:pt x="89" y="1"/>
                    <a:pt x="86" y="1"/>
                    <a:pt x="82" y="1"/>
                  </a:cubicBezTo>
                  <a:cubicBezTo>
                    <a:pt x="34" y="8"/>
                    <a:pt x="1" y="53"/>
                    <a:pt x="6" y="100"/>
                  </a:cubicBezTo>
                  <a:cubicBezTo>
                    <a:pt x="8" y="121"/>
                    <a:pt x="18" y="137"/>
                    <a:pt x="31" y="151"/>
                  </a:cubicBezTo>
                  <a:cubicBezTo>
                    <a:pt x="31" y="152"/>
                    <a:pt x="32" y="152"/>
                    <a:pt x="32" y="153"/>
                  </a:cubicBezTo>
                  <a:cubicBezTo>
                    <a:pt x="46" y="174"/>
                    <a:pt x="60" y="195"/>
                    <a:pt x="78" y="215"/>
                  </a:cubicBezTo>
                  <a:cubicBezTo>
                    <a:pt x="92" y="230"/>
                    <a:pt x="109" y="242"/>
                    <a:pt x="124" y="255"/>
                  </a:cubicBezTo>
                  <a:cubicBezTo>
                    <a:pt x="158" y="280"/>
                    <a:pt x="190" y="303"/>
                    <a:pt x="222" y="324"/>
                  </a:cubicBezTo>
                  <a:cubicBezTo>
                    <a:pt x="290" y="371"/>
                    <a:pt x="362" y="412"/>
                    <a:pt x="438" y="445"/>
                  </a:cubicBezTo>
                  <a:cubicBezTo>
                    <a:pt x="517" y="478"/>
                    <a:pt x="599" y="509"/>
                    <a:pt x="684" y="531"/>
                  </a:cubicBezTo>
                  <a:cubicBezTo>
                    <a:pt x="769" y="553"/>
                    <a:pt x="856" y="574"/>
                    <a:pt x="943" y="593"/>
                  </a:cubicBezTo>
                  <a:cubicBezTo>
                    <a:pt x="1026" y="612"/>
                    <a:pt x="1113" y="628"/>
                    <a:pt x="1198" y="634"/>
                  </a:cubicBezTo>
                  <a:cubicBezTo>
                    <a:pt x="1211" y="636"/>
                    <a:pt x="1224" y="636"/>
                    <a:pt x="1239" y="638"/>
                  </a:cubicBezTo>
                  <a:cubicBezTo>
                    <a:pt x="1280" y="640"/>
                    <a:pt x="1322" y="641"/>
                    <a:pt x="1363" y="641"/>
                  </a:cubicBezTo>
                  <a:cubicBezTo>
                    <a:pt x="1399" y="641"/>
                    <a:pt x="1434" y="641"/>
                    <a:pt x="1470" y="639"/>
                  </a:cubicBezTo>
                  <a:cubicBezTo>
                    <a:pt x="1557" y="637"/>
                    <a:pt x="1645" y="626"/>
                    <a:pt x="1731" y="613"/>
                  </a:cubicBezTo>
                  <a:cubicBezTo>
                    <a:pt x="1817" y="602"/>
                    <a:pt x="1904" y="591"/>
                    <a:pt x="1990" y="574"/>
                  </a:cubicBezTo>
                  <a:cubicBezTo>
                    <a:pt x="2035" y="566"/>
                    <a:pt x="2078" y="548"/>
                    <a:pt x="2092" y="500"/>
                  </a:cubicBezTo>
                  <a:cubicBezTo>
                    <a:pt x="2101" y="467"/>
                    <a:pt x="2088" y="426"/>
                    <a:pt x="2059" y="406"/>
                  </a:cubicBezTo>
                  <a:cubicBezTo>
                    <a:pt x="2043" y="394"/>
                    <a:pt x="2024" y="389"/>
                    <a:pt x="2005" y="389"/>
                  </a:cubicBezTo>
                  <a:cubicBezTo>
                    <a:pt x="1990" y="389"/>
                    <a:pt x="1975" y="392"/>
                    <a:pt x="1961" y="400"/>
                  </a:cubicBezTo>
                  <a:cubicBezTo>
                    <a:pt x="1959" y="400"/>
                    <a:pt x="1958" y="400"/>
                    <a:pt x="1955" y="401"/>
                  </a:cubicBezTo>
                  <a:cubicBezTo>
                    <a:pt x="1877" y="415"/>
                    <a:pt x="1796" y="426"/>
                    <a:pt x="1718" y="437"/>
                  </a:cubicBezTo>
                  <a:cubicBezTo>
                    <a:pt x="1640" y="448"/>
                    <a:pt x="1563" y="457"/>
                    <a:pt x="1485" y="463"/>
                  </a:cubicBezTo>
                  <a:cubicBezTo>
                    <a:pt x="1448" y="464"/>
                    <a:pt x="1412" y="465"/>
                    <a:pt x="1375" y="465"/>
                  </a:cubicBezTo>
                  <a:cubicBezTo>
                    <a:pt x="1317" y="465"/>
                    <a:pt x="1260" y="463"/>
                    <a:pt x="1202" y="458"/>
                  </a:cubicBezTo>
                  <a:cubicBezTo>
                    <a:pt x="1151" y="453"/>
                    <a:pt x="1099" y="446"/>
                    <a:pt x="1050" y="437"/>
                  </a:cubicBezTo>
                  <a:lnTo>
                    <a:pt x="1050" y="437"/>
                  </a:lnTo>
                  <a:cubicBezTo>
                    <a:pt x="1050" y="437"/>
                    <a:pt x="1050" y="437"/>
                    <a:pt x="1050" y="437"/>
                  </a:cubicBezTo>
                  <a:cubicBezTo>
                    <a:pt x="893" y="404"/>
                    <a:pt x="736" y="368"/>
                    <a:pt x="584" y="314"/>
                  </a:cubicBezTo>
                  <a:lnTo>
                    <a:pt x="584" y="314"/>
                  </a:lnTo>
                  <a:cubicBezTo>
                    <a:pt x="584" y="314"/>
                    <a:pt x="584" y="314"/>
                    <a:pt x="585" y="315"/>
                  </a:cubicBezTo>
                  <a:lnTo>
                    <a:pt x="585" y="315"/>
                  </a:lnTo>
                  <a:cubicBezTo>
                    <a:pt x="545" y="299"/>
                    <a:pt x="506" y="284"/>
                    <a:pt x="468" y="266"/>
                  </a:cubicBezTo>
                  <a:cubicBezTo>
                    <a:pt x="423" y="241"/>
                    <a:pt x="379" y="215"/>
                    <a:pt x="335" y="188"/>
                  </a:cubicBezTo>
                  <a:lnTo>
                    <a:pt x="334" y="187"/>
                  </a:lnTo>
                  <a:cubicBezTo>
                    <a:pt x="331" y="185"/>
                    <a:pt x="329" y="183"/>
                    <a:pt x="326" y="182"/>
                  </a:cubicBezTo>
                  <a:cubicBezTo>
                    <a:pt x="328" y="182"/>
                    <a:pt x="328" y="183"/>
                    <a:pt x="329" y="183"/>
                  </a:cubicBezTo>
                  <a:cubicBezTo>
                    <a:pt x="287" y="154"/>
                    <a:pt x="246" y="127"/>
                    <a:pt x="209" y="95"/>
                  </a:cubicBezTo>
                  <a:cubicBezTo>
                    <a:pt x="202" y="89"/>
                    <a:pt x="196" y="80"/>
                    <a:pt x="190" y="71"/>
                  </a:cubicBezTo>
                  <a:cubicBezTo>
                    <a:pt x="190" y="70"/>
                    <a:pt x="189" y="70"/>
                    <a:pt x="189" y="69"/>
                  </a:cubicBezTo>
                  <a:cubicBezTo>
                    <a:pt x="183" y="60"/>
                    <a:pt x="176" y="50"/>
                    <a:pt x="169" y="41"/>
                  </a:cubicBezTo>
                  <a:cubicBezTo>
                    <a:pt x="168" y="40"/>
                    <a:pt x="166" y="37"/>
                    <a:pt x="165" y="35"/>
                  </a:cubicBezTo>
                  <a:lnTo>
                    <a:pt x="165" y="37"/>
                  </a:lnTo>
                  <a:cubicBezTo>
                    <a:pt x="165" y="35"/>
                    <a:pt x="164" y="35"/>
                    <a:pt x="164" y="34"/>
                  </a:cubicBezTo>
                  <a:lnTo>
                    <a:pt x="164" y="34"/>
                  </a:lnTo>
                  <a:lnTo>
                    <a:pt x="165" y="35"/>
                  </a:lnTo>
                  <a:cubicBezTo>
                    <a:pt x="147" y="14"/>
                    <a:pt x="120" y="1"/>
                    <a:pt x="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4"/>
            <p:cNvSpPr/>
            <p:nvPr/>
          </p:nvSpPr>
          <p:spPr>
            <a:xfrm>
              <a:off x="1502675" y="4060650"/>
              <a:ext cx="197100" cy="536150"/>
            </a:xfrm>
            <a:custGeom>
              <a:avLst/>
              <a:gdLst/>
              <a:ahLst/>
              <a:cxnLst/>
              <a:rect l="l" t="t" r="r" b="b"/>
              <a:pathLst>
                <a:path w="7884" h="21446" extrusionOk="0">
                  <a:moveTo>
                    <a:pt x="7291" y="1"/>
                  </a:moveTo>
                  <a:cubicBezTo>
                    <a:pt x="7273" y="15"/>
                    <a:pt x="7256" y="30"/>
                    <a:pt x="7239" y="43"/>
                  </a:cubicBezTo>
                  <a:cubicBezTo>
                    <a:pt x="7169" y="99"/>
                    <a:pt x="7098" y="153"/>
                    <a:pt x="7027" y="208"/>
                  </a:cubicBezTo>
                  <a:cubicBezTo>
                    <a:pt x="6884" y="316"/>
                    <a:pt x="6741" y="424"/>
                    <a:pt x="6595" y="527"/>
                  </a:cubicBezTo>
                  <a:cubicBezTo>
                    <a:pt x="6439" y="635"/>
                    <a:pt x="6287" y="752"/>
                    <a:pt x="6133" y="862"/>
                  </a:cubicBezTo>
                  <a:cubicBezTo>
                    <a:pt x="5978" y="974"/>
                    <a:pt x="5828" y="1089"/>
                    <a:pt x="5678" y="1204"/>
                  </a:cubicBezTo>
                  <a:cubicBezTo>
                    <a:pt x="5532" y="1315"/>
                    <a:pt x="5385" y="1424"/>
                    <a:pt x="5235" y="1528"/>
                  </a:cubicBezTo>
                  <a:cubicBezTo>
                    <a:pt x="5158" y="1581"/>
                    <a:pt x="5079" y="1632"/>
                    <a:pt x="5001" y="1683"/>
                  </a:cubicBezTo>
                  <a:cubicBezTo>
                    <a:pt x="4920" y="1733"/>
                    <a:pt x="4840" y="1780"/>
                    <a:pt x="4758" y="1828"/>
                  </a:cubicBezTo>
                  <a:cubicBezTo>
                    <a:pt x="4598" y="1925"/>
                    <a:pt x="4442" y="2033"/>
                    <a:pt x="4274" y="2119"/>
                  </a:cubicBezTo>
                  <a:cubicBezTo>
                    <a:pt x="4105" y="2208"/>
                    <a:pt x="3933" y="2288"/>
                    <a:pt x="3759" y="2368"/>
                  </a:cubicBezTo>
                  <a:cubicBezTo>
                    <a:pt x="3589" y="2446"/>
                    <a:pt x="3418" y="2517"/>
                    <a:pt x="3239" y="2571"/>
                  </a:cubicBezTo>
                  <a:cubicBezTo>
                    <a:pt x="3145" y="2600"/>
                    <a:pt x="3051" y="2622"/>
                    <a:pt x="2955" y="2642"/>
                  </a:cubicBezTo>
                  <a:cubicBezTo>
                    <a:pt x="2871" y="2659"/>
                    <a:pt x="2785" y="2674"/>
                    <a:pt x="2699" y="2683"/>
                  </a:cubicBezTo>
                  <a:cubicBezTo>
                    <a:pt x="2650" y="2688"/>
                    <a:pt x="2601" y="2693"/>
                    <a:pt x="2552" y="2697"/>
                  </a:cubicBezTo>
                  <a:cubicBezTo>
                    <a:pt x="2519" y="2699"/>
                    <a:pt x="2485" y="2701"/>
                    <a:pt x="2451" y="2701"/>
                  </a:cubicBezTo>
                  <a:cubicBezTo>
                    <a:pt x="2441" y="2701"/>
                    <a:pt x="2431" y="2701"/>
                    <a:pt x="2421" y="2700"/>
                  </a:cubicBezTo>
                  <a:cubicBezTo>
                    <a:pt x="2381" y="2699"/>
                    <a:pt x="2341" y="2698"/>
                    <a:pt x="2303" y="2695"/>
                  </a:cubicBezTo>
                  <a:cubicBezTo>
                    <a:pt x="2247" y="2693"/>
                    <a:pt x="2192" y="2688"/>
                    <a:pt x="2137" y="2682"/>
                  </a:cubicBezTo>
                  <a:cubicBezTo>
                    <a:pt x="2042" y="2671"/>
                    <a:pt x="1949" y="2657"/>
                    <a:pt x="1856" y="2643"/>
                  </a:cubicBezTo>
                  <a:cubicBezTo>
                    <a:pt x="1768" y="2628"/>
                    <a:pt x="1678" y="2615"/>
                    <a:pt x="1590" y="2592"/>
                  </a:cubicBezTo>
                  <a:cubicBezTo>
                    <a:pt x="1544" y="2581"/>
                    <a:pt x="1499" y="2569"/>
                    <a:pt x="1454" y="2556"/>
                  </a:cubicBezTo>
                  <a:cubicBezTo>
                    <a:pt x="1433" y="2550"/>
                    <a:pt x="1411" y="2545"/>
                    <a:pt x="1391" y="2537"/>
                  </a:cubicBezTo>
                  <a:cubicBezTo>
                    <a:pt x="1365" y="2527"/>
                    <a:pt x="1338" y="2517"/>
                    <a:pt x="1312" y="2506"/>
                  </a:cubicBezTo>
                  <a:cubicBezTo>
                    <a:pt x="1272" y="2491"/>
                    <a:pt x="1234" y="2471"/>
                    <a:pt x="1195" y="2453"/>
                  </a:cubicBezTo>
                  <a:cubicBezTo>
                    <a:pt x="1157" y="2436"/>
                    <a:pt x="1117" y="2416"/>
                    <a:pt x="1081" y="2395"/>
                  </a:cubicBezTo>
                  <a:cubicBezTo>
                    <a:pt x="998" y="2346"/>
                    <a:pt x="916" y="2296"/>
                    <a:pt x="835" y="2240"/>
                  </a:cubicBezTo>
                  <a:cubicBezTo>
                    <a:pt x="755" y="2183"/>
                    <a:pt x="677" y="2126"/>
                    <a:pt x="596" y="2069"/>
                  </a:cubicBezTo>
                  <a:cubicBezTo>
                    <a:pt x="527" y="2017"/>
                    <a:pt x="455" y="1968"/>
                    <a:pt x="384" y="1919"/>
                  </a:cubicBezTo>
                  <a:cubicBezTo>
                    <a:pt x="375" y="1914"/>
                    <a:pt x="369" y="1909"/>
                    <a:pt x="362" y="1904"/>
                  </a:cubicBezTo>
                  <a:cubicBezTo>
                    <a:pt x="357" y="1925"/>
                    <a:pt x="352" y="1947"/>
                    <a:pt x="347" y="1970"/>
                  </a:cubicBezTo>
                  <a:cubicBezTo>
                    <a:pt x="312" y="2147"/>
                    <a:pt x="279" y="2326"/>
                    <a:pt x="246" y="2503"/>
                  </a:cubicBezTo>
                  <a:cubicBezTo>
                    <a:pt x="215" y="2672"/>
                    <a:pt x="183" y="2840"/>
                    <a:pt x="162" y="3010"/>
                  </a:cubicBezTo>
                  <a:cubicBezTo>
                    <a:pt x="150" y="3097"/>
                    <a:pt x="140" y="3183"/>
                    <a:pt x="127" y="3268"/>
                  </a:cubicBezTo>
                  <a:cubicBezTo>
                    <a:pt x="114" y="3359"/>
                    <a:pt x="100" y="3448"/>
                    <a:pt x="86" y="3538"/>
                  </a:cubicBezTo>
                  <a:cubicBezTo>
                    <a:pt x="64" y="3710"/>
                    <a:pt x="42" y="3882"/>
                    <a:pt x="27" y="4055"/>
                  </a:cubicBezTo>
                  <a:cubicBezTo>
                    <a:pt x="22" y="4090"/>
                    <a:pt x="21" y="4123"/>
                    <a:pt x="17" y="4159"/>
                  </a:cubicBezTo>
                  <a:cubicBezTo>
                    <a:pt x="18" y="4158"/>
                    <a:pt x="18" y="4157"/>
                    <a:pt x="18" y="4156"/>
                  </a:cubicBezTo>
                  <a:lnTo>
                    <a:pt x="18" y="4156"/>
                  </a:lnTo>
                  <a:cubicBezTo>
                    <a:pt x="11" y="4283"/>
                    <a:pt x="4" y="4410"/>
                    <a:pt x="2" y="4537"/>
                  </a:cubicBezTo>
                  <a:cubicBezTo>
                    <a:pt x="1" y="4649"/>
                    <a:pt x="1" y="4759"/>
                    <a:pt x="7" y="4870"/>
                  </a:cubicBezTo>
                  <a:lnTo>
                    <a:pt x="7" y="4864"/>
                  </a:lnTo>
                  <a:cubicBezTo>
                    <a:pt x="8" y="4895"/>
                    <a:pt x="11" y="4927"/>
                    <a:pt x="13" y="4957"/>
                  </a:cubicBezTo>
                  <a:cubicBezTo>
                    <a:pt x="13" y="4962"/>
                    <a:pt x="13" y="4968"/>
                    <a:pt x="12" y="4971"/>
                  </a:cubicBezTo>
                  <a:cubicBezTo>
                    <a:pt x="42" y="4986"/>
                    <a:pt x="70" y="5002"/>
                    <a:pt x="100" y="5019"/>
                  </a:cubicBezTo>
                  <a:cubicBezTo>
                    <a:pt x="248" y="5104"/>
                    <a:pt x="396" y="5187"/>
                    <a:pt x="551" y="5262"/>
                  </a:cubicBezTo>
                  <a:cubicBezTo>
                    <a:pt x="708" y="5327"/>
                    <a:pt x="868" y="5384"/>
                    <a:pt x="1029" y="5437"/>
                  </a:cubicBezTo>
                  <a:cubicBezTo>
                    <a:pt x="1030" y="5438"/>
                    <a:pt x="1031" y="5438"/>
                    <a:pt x="1033" y="5438"/>
                  </a:cubicBezTo>
                  <a:cubicBezTo>
                    <a:pt x="1034" y="5438"/>
                    <a:pt x="1034" y="5439"/>
                    <a:pt x="1035" y="5439"/>
                  </a:cubicBezTo>
                  <a:cubicBezTo>
                    <a:pt x="1035" y="5439"/>
                    <a:pt x="1034" y="5439"/>
                    <a:pt x="1034" y="5438"/>
                  </a:cubicBezTo>
                  <a:lnTo>
                    <a:pt x="1034" y="5438"/>
                  </a:lnTo>
                  <a:cubicBezTo>
                    <a:pt x="1067" y="5449"/>
                    <a:pt x="1100" y="5459"/>
                    <a:pt x="1134" y="5466"/>
                  </a:cubicBezTo>
                  <a:cubicBezTo>
                    <a:pt x="1174" y="5476"/>
                    <a:pt x="1213" y="5486"/>
                    <a:pt x="1253" y="5494"/>
                  </a:cubicBezTo>
                  <a:cubicBezTo>
                    <a:pt x="1280" y="5497"/>
                    <a:pt x="1307" y="5500"/>
                    <a:pt x="1333" y="5504"/>
                  </a:cubicBezTo>
                  <a:cubicBezTo>
                    <a:pt x="1363" y="5507"/>
                    <a:pt x="1395" y="5509"/>
                    <a:pt x="1426" y="5510"/>
                  </a:cubicBezTo>
                  <a:lnTo>
                    <a:pt x="1415" y="5510"/>
                  </a:lnTo>
                  <a:cubicBezTo>
                    <a:pt x="1499" y="5513"/>
                    <a:pt x="1585" y="5516"/>
                    <a:pt x="1669" y="5516"/>
                  </a:cubicBezTo>
                  <a:cubicBezTo>
                    <a:pt x="1755" y="5515"/>
                    <a:pt x="1839" y="5507"/>
                    <a:pt x="1923" y="5501"/>
                  </a:cubicBezTo>
                  <a:cubicBezTo>
                    <a:pt x="1998" y="5494"/>
                    <a:pt x="2070" y="5486"/>
                    <a:pt x="2143" y="5476"/>
                  </a:cubicBezTo>
                  <a:cubicBezTo>
                    <a:pt x="2205" y="5468"/>
                    <a:pt x="2268" y="5456"/>
                    <a:pt x="2330" y="5445"/>
                  </a:cubicBezTo>
                  <a:cubicBezTo>
                    <a:pt x="2331" y="5445"/>
                    <a:pt x="2333" y="5445"/>
                    <a:pt x="2334" y="5444"/>
                  </a:cubicBezTo>
                  <a:cubicBezTo>
                    <a:pt x="2336" y="5444"/>
                    <a:pt x="2338" y="5444"/>
                    <a:pt x="2340" y="5443"/>
                  </a:cubicBezTo>
                  <a:cubicBezTo>
                    <a:pt x="2578" y="5391"/>
                    <a:pt x="2811" y="5319"/>
                    <a:pt x="3042" y="5239"/>
                  </a:cubicBezTo>
                  <a:cubicBezTo>
                    <a:pt x="3237" y="5171"/>
                    <a:pt x="3428" y="5095"/>
                    <a:pt x="3615" y="5009"/>
                  </a:cubicBezTo>
                  <a:cubicBezTo>
                    <a:pt x="3769" y="4938"/>
                    <a:pt x="3923" y="4867"/>
                    <a:pt x="4077" y="4792"/>
                  </a:cubicBezTo>
                  <a:cubicBezTo>
                    <a:pt x="4078" y="4790"/>
                    <a:pt x="4079" y="4790"/>
                    <a:pt x="4081" y="4790"/>
                  </a:cubicBezTo>
                  <a:cubicBezTo>
                    <a:pt x="4083" y="4790"/>
                    <a:pt x="4084" y="4789"/>
                    <a:pt x="4086" y="4788"/>
                  </a:cubicBezTo>
                  <a:lnTo>
                    <a:pt x="4087" y="4788"/>
                  </a:lnTo>
                  <a:cubicBezTo>
                    <a:pt x="4196" y="4732"/>
                    <a:pt x="4301" y="4671"/>
                    <a:pt x="4409" y="4614"/>
                  </a:cubicBezTo>
                  <a:cubicBezTo>
                    <a:pt x="4512" y="4560"/>
                    <a:pt x="4615" y="4508"/>
                    <a:pt x="4711" y="4443"/>
                  </a:cubicBezTo>
                  <a:cubicBezTo>
                    <a:pt x="4762" y="4408"/>
                    <a:pt x="4812" y="4374"/>
                    <a:pt x="4863" y="4340"/>
                  </a:cubicBezTo>
                  <a:cubicBezTo>
                    <a:pt x="4917" y="4308"/>
                    <a:pt x="4969" y="4276"/>
                    <a:pt x="5021" y="4243"/>
                  </a:cubicBezTo>
                  <a:cubicBezTo>
                    <a:pt x="5063" y="4217"/>
                    <a:pt x="5103" y="4192"/>
                    <a:pt x="5142" y="4166"/>
                  </a:cubicBezTo>
                  <a:cubicBezTo>
                    <a:pt x="5191" y="4135"/>
                    <a:pt x="5240" y="4107"/>
                    <a:pt x="5290" y="4078"/>
                  </a:cubicBezTo>
                  <a:cubicBezTo>
                    <a:pt x="5335" y="4052"/>
                    <a:pt x="5382" y="4025"/>
                    <a:pt x="5426" y="3999"/>
                  </a:cubicBezTo>
                  <a:cubicBezTo>
                    <a:pt x="5474" y="3970"/>
                    <a:pt x="5523" y="3943"/>
                    <a:pt x="5570" y="3915"/>
                  </a:cubicBezTo>
                  <a:cubicBezTo>
                    <a:pt x="5625" y="3882"/>
                    <a:pt x="5678" y="3849"/>
                    <a:pt x="5732" y="3815"/>
                  </a:cubicBezTo>
                  <a:cubicBezTo>
                    <a:pt x="5789" y="3781"/>
                    <a:pt x="5844" y="3746"/>
                    <a:pt x="5900" y="3710"/>
                  </a:cubicBezTo>
                  <a:cubicBezTo>
                    <a:pt x="5976" y="3655"/>
                    <a:pt x="6058" y="3606"/>
                    <a:pt x="6135" y="3555"/>
                  </a:cubicBezTo>
                  <a:lnTo>
                    <a:pt x="6135" y="3550"/>
                  </a:lnTo>
                  <a:cubicBezTo>
                    <a:pt x="6137" y="3446"/>
                    <a:pt x="6142" y="3344"/>
                    <a:pt x="6148" y="3241"/>
                  </a:cubicBezTo>
                  <a:cubicBezTo>
                    <a:pt x="6150" y="3227"/>
                    <a:pt x="6153" y="3214"/>
                    <a:pt x="6163" y="3203"/>
                  </a:cubicBezTo>
                  <a:cubicBezTo>
                    <a:pt x="6172" y="3222"/>
                    <a:pt x="6183" y="3240"/>
                    <a:pt x="6195" y="3258"/>
                  </a:cubicBezTo>
                  <a:cubicBezTo>
                    <a:pt x="6197" y="3262"/>
                    <a:pt x="6199" y="3266"/>
                    <a:pt x="6202" y="3270"/>
                  </a:cubicBezTo>
                  <a:cubicBezTo>
                    <a:pt x="6213" y="3293"/>
                    <a:pt x="6224" y="3316"/>
                    <a:pt x="6233" y="3342"/>
                  </a:cubicBezTo>
                  <a:cubicBezTo>
                    <a:pt x="6239" y="3361"/>
                    <a:pt x="6245" y="3380"/>
                    <a:pt x="6252" y="3399"/>
                  </a:cubicBezTo>
                  <a:cubicBezTo>
                    <a:pt x="6257" y="3411"/>
                    <a:pt x="6264" y="3426"/>
                    <a:pt x="6269" y="3440"/>
                  </a:cubicBezTo>
                  <a:cubicBezTo>
                    <a:pt x="6274" y="3457"/>
                    <a:pt x="6277" y="3473"/>
                    <a:pt x="6281" y="3490"/>
                  </a:cubicBezTo>
                  <a:cubicBezTo>
                    <a:pt x="6286" y="3509"/>
                    <a:pt x="6291" y="3529"/>
                    <a:pt x="6296" y="3550"/>
                  </a:cubicBezTo>
                  <a:lnTo>
                    <a:pt x="6295" y="3550"/>
                  </a:lnTo>
                  <a:cubicBezTo>
                    <a:pt x="6301" y="3581"/>
                    <a:pt x="6306" y="3613"/>
                    <a:pt x="6310" y="3644"/>
                  </a:cubicBezTo>
                  <a:cubicBezTo>
                    <a:pt x="6310" y="3664"/>
                    <a:pt x="6310" y="3685"/>
                    <a:pt x="6311" y="3704"/>
                  </a:cubicBezTo>
                  <a:cubicBezTo>
                    <a:pt x="6311" y="3799"/>
                    <a:pt x="6316" y="3894"/>
                    <a:pt x="6316" y="3989"/>
                  </a:cubicBezTo>
                  <a:cubicBezTo>
                    <a:pt x="6318" y="4170"/>
                    <a:pt x="6302" y="4352"/>
                    <a:pt x="6291" y="4532"/>
                  </a:cubicBezTo>
                  <a:cubicBezTo>
                    <a:pt x="6286" y="4623"/>
                    <a:pt x="6281" y="4712"/>
                    <a:pt x="6281" y="4803"/>
                  </a:cubicBezTo>
                  <a:cubicBezTo>
                    <a:pt x="6281" y="4903"/>
                    <a:pt x="6282" y="5002"/>
                    <a:pt x="6286" y="5103"/>
                  </a:cubicBezTo>
                  <a:cubicBezTo>
                    <a:pt x="6288" y="5295"/>
                    <a:pt x="6282" y="5486"/>
                    <a:pt x="6281" y="5678"/>
                  </a:cubicBezTo>
                  <a:cubicBezTo>
                    <a:pt x="6280" y="5872"/>
                    <a:pt x="6280" y="6065"/>
                    <a:pt x="6285" y="6259"/>
                  </a:cubicBezTo>
                  <a:cubicBezTo>
                    <a:pt x="6287" y="6450"/>
                    <a:pt x="6288" y="6639"/>
                    <a:pt x="6288" y="6830"/>
                  </a:cubicBezTo>
                  <a:cubicBezTo>
                    <a:pt x="6288" y="7013"/>
                    <a:pt x="6298" y="7198"/>
                    <a:pt x="6301" y="7380"/>
                  </a:cubicBezTo>
                  <a:cubicBezTo>
                    <a:pt x="6304" y="7576"/>
                    <a:pt x="6306" y="7770"/>
                    <a:pt x="6307" y="7964"/>
                  </a:cubicBezTo>
                  <a:cubicBezTo>
                    <a:pt x="6308" y="8117"/>
                    <a:pt x="6303" y="8272"/>
                    <a:pt x="6296" y="8427"/>
                  </a:cubicBezTo>
                  <a:lnTo>
                    <a:pt x="6296" y="8442"/>
                  </a:lnTo>
                  <a:cubicBezTo>
                    <a:pt x="6296" y="8443"/>
                    <a:pt x="6295" y="8443"/>
                    <a:pt x="6295" y="8445"/>
                  </a:cubicBezTo>
                  <a:cubicBezTo>
                    <a:pt x="6293" y="8476"/>
                    <a:pt x="6292" y="8507"/>
                    <a:pt x="6291" y="8539"/>
                  </a:cubicBezTo>
                  <a:cubicBezTo>
                    <a:pt x="6290" y="8552"/>
                    <a:pt x="6290" y="8565"/>
                    <a:pt x="6288" y="8580"/>
                  </a:cubicBezTo>
                  <a:cubicBezTo>
                    <a:pt x="6288" y="8590"/>
                    <a:pt x="6287" y="8600"/>
                    <a:pt x="6287" y="8609"/>
                  </a:cubicBezTo>
                  <a:cubicBezTo>
                    <a:pt x="6285" y="8639"/>
                    <a:pt x="6282" y="8670"/>
                    <a:pt x="6281" y="8701"/>
                  </a:cubicBezTo>
                  <a:cubicBezTo>
                    <a:pt x="6278" y="8750"/>
                    <a:pt x="6275" y="8797"/>
                    <a:pt x="6272" y="8846"/>
                  </a:cubicBezTo>
                  <a:cubicBezTo>
                    <a:pt x="6267" y="8937"/>
                    <a:pt x="6260" y="9029"/>
                    <a:pt x="6250" y="9118"/>
                  </a:cubicBezTo>
                  <a:cubicBezTo>
                    <a:pt x="6240" y="9212"/>
                    <a:pt x="6230" y="9304"/>
                    <a:pt x="6217" y="9398"/>
                  </a:cubicBezTo>
                  <a:cubicBezTo>
                    <a:pt x="6204" y="9499"/>
                    <a:pt x="6193" y="9601"/>
                    <a:pt x="6183" y="9702"/>
                  </a:cubicBezTo>
                  <a:cubicBezTo>
                    <a:pt x="6174" y="9798"/>
                    <a:pt x="6167" y="9892"/>
                    <a:pt x="6158" y="9988"/>
                  </a:cubicBezTo>
                  <a:cubicBezTo>
                    <a:pt x="6148" y="10082"/>
                    <a:pt x="6137" y="10175"/>
                    <a:pt x="6126" y="10269"/>
                  </a:cubicBezTo>
                  <a:cubicBezTo>
                    <a:pt x="6115" y="10358"/>
                    <a:pt x="6106" y="10448"/>
                    <a:pt x="6096" y="10536"/>
                  </a:cubicBezTo>
                  <a:cubicBezTo>
                    <a:pt x="6085" y="10630"/>
                    <a:pt x="6071" y="10723"/>
                    <a:pt x="6059" y="10817"/>
                  </a:cubicBezTo>
                  <a:cubicBezTo>
                    <a:pt x="6023" y="11063"/>
                    <a:pt x="5977" y="11304"/>
                    <a:pt x="5934" y="11548"/>
                  </a:cubicBezTo>
                  <a:cubicBezTo>
                    <a:pt x="5909" y="11682"/>
                    <a:pt x="5887" y="11816"/>
                    <a:pt x="5866" y="11950"/>
                  </a:cubicBezTo>
                  <a:cubicBezTo>
                    <a:pt x="5847" y="12071"/>
                    <a:pt x="5828" y="12192"/>
                    <a:pt x="5806" y="12311"/>
                  </a:cubicBezTo>
                  <a:cubicBezTo>
                    <a:pt x="5796" y="12358"/>
                    <a:pt x="5787" y="12403"/>
                    <a:pt x="5780" y="12448"/>
                  </a:cubicBezTo>
                  <a:cubicBezTo>
                    <a:pt x="5745" y="12627"/>
                    <a:pt x="5705" y="12806"/>
                    <a:pt x="5664" y="12983"/>
                  </a:cubicBezTo>
                  <a:cubicBezTo>
                    <a:pt x="5622" y="13177"/>
                    <a:pt x="5582" y="13369"/>
                    <a:pt x="5538" y="13562"/>
                  </a:cubicBezTo>
                  <a:cubicBezTo>
                    <a:pt x="5497" y="13748"/>
                    <a:pt x="5447" y="13932"/>
                    <a:pt x="5404" y="14117"/>
                  </a:cubicBezTo>
                  <a:cubicBezTo>
                    <a:pt x="5360" y="14309"/>
                    <a:pt x="5318" y="14501"/>
                    <a:pt x="5274" y="14692"/>
                  </a:cubicBezTo>
                  <a:cubicBezTo>
                    <a:pt x="5230" y="14881"/>
                    <a:pt x="5183" y="15069"/>
                    <a:pt x="5135" y="15258"/>
                  </a:cubicBezTo>
                  <a:cubicBezTo>
                    <a:pt x="5085" y="15446"/>
                    <a:pt x="5040" y="15635"/>
                    <a:pt x="4997" y="15825"/>
                  </a:cubicBezTo>
                  <a:cubicBezTo>
                    <a:pt x="4914" y="16189"/>
                    <a:pt x="4816" y="16549"/>
                    <a:pt x="4730" y="16911"/>
                  </a:cubicBezTo>
                  <a:cubicBezTo>
                    <a:pt x="4685" y="17109"/>
                    <a:pt x="4640" y="17307"/>
                    <a:pt x="4590" y="17504"/>
                  </a:cubicBezTo>
                  <a:cubicBezTo>
                    <a:pt x="4547" y="17680"/>
                    <a:pt x="4501" y="17855"/>
                    <a:pt x="4456" y="18033"/>
                  </a:cubicBezTo>
                  <a:cubicBezTo>
                    <a:pt x="4405" y="18232"/>
                    <a:pt x="4358" y="18433"/>
                    <a:pt x="4311" y="18634"/>
                  </a:cubicBezTo>
                  <a:cubicBezTo>
                    <a:pt x="4270" y="18819"/>
                    <a:pt x="4228" y="19001"/>
                    <a:pt x="4180" y="19184"/>
                  </a:cubicBezTo>
                  <a:cubicBezTo>
                    <a:pt x="4120" y="19410"/>
                    <a:pt x="4056" y="19634"/>
                    <a:pt x="4001" y="19862"/>
                  </a:cubicBezTo>
                  <a:cubicBezTo>
                    <a:pt x="3948" y="20081"/>
                    <a:pt x="3903" y="20300"/>
                    <a:pt x="3860" y="20520"/>
                  </a:cubicBezTo>
                  <a:cubicBezTo>
                    <a:pt x="3838" y="20634"/>
                    <a:pt x="3817" y="20749"/>
                    <a:pt x="3795" y="20865"/>
                  </a:cubicBezTo>
                  <a:cubicBezTo>
                    <a:pt x="3779" y="20949"/>
                    <a:pt x="3758" y="21035"/>
                    <a:pt x="3739" y="21118"/>
                  </a:cubicBezTo>
                  <a:cubicBezTo>
                    <a:pt x="3801" y="21131"/>
                    <a:pt x="3863" y="21144"/>
                    <a:pt x="3925" y="21160"/>
                  </a:cubicBezTo>
                  <a:cubicBezTo>
                    <a:pt x="4093" y="21200"/>
                    <a:pt x="4258" y="21247"/>
                    <a:pt x="4424" y="21289"/>
                  </a:cubicBezTo>
                  <a:cubicBezTo>
                    <a:pt x="4565" y="21322"/>
                    <a:pt x="4709" y="21358"/>
                    <a:pt x="4849" y="21394"/>
                  </a:cubicBezTo>
                  <a:cubicBezTo>
                    <a:pt x="4913" y="21408"/>
                    <a:pt x="4976" y="21422"/>
                    <a:pt x="5039" y="21432"/>
                  </a:cubicBezTo>
                  <a:cubicBezTo>
                    <a:pt x="5064" y="21435"/>
                    <a:pt x="5088" y="21440"/>
                    <a:pt x="5111" y="21446"/>
                  </a:cubicBezTo>
                  <a:cubicBezTo>
                    <a:pt x="5146" y="21277"/>
                    <a:pt x="5179" y="21108"/>
                    <a:pt x="5213" y="20938"/>
                  </a:cubicBezTo>
                  <a:lnTo>
                    <a:pt x="5213" y="20942"/>
                  </a:lnTo>
                  <a:cubicBezTo>
                    <a:pt x="5230" y="20854"/>
                    <a:pt x="5246" y="20764"/>
                    <a:pt x="5264" y="20677"/>
                  </a:cubicBezTo>
                  <a:lnTo>
                    <a:pt x="5264" y="20681"/>
                  </a:lnTo>
                  <a:cubicBezTo>
                    <a:pt x="5297" y="20505"/>
                    <a:pt x="5329" y="20330"/>
                    <a:pt x="5369" y="20155"/>
                  </a:cubicBezTo>
                  <a:lnTo>
                    <a:pt x="5501" y="19578"/>
                  </a:lnTo>
                  <a:cubicBezTo>
                    <a:pt x="5586" y="19210"/>
                    <a:pt x="5677" y="18843"/>
                    <a:pt x="5760" y="18473"/>
                  </a:cubicBezTo>
                  <a:cubicBezTo>
                    <a:pt x="5844" y="18104"/>
                    <a:pt x="5926" y="17732"/>
                    <a:pt x="6018" y="17364"/>
                  </a:cubicBezTo>
                  <a:cubicBezTo>
                    <a:pt x="6064" y="17186"/>
                    <a:pt x="6110" y="17007"/>
                    <a:pt x="6152" y="16827"/>
                  </a:cubicBezTo>
                  <a:cubicBezTo>
                    <a:pt x="6195" y="16642"/>
                    <a:pt x="6236" y="16456"/>
                    <a:pt x="6276" y="16270"/>
                  </a:cubicBezTo>
                  <a:cubicBezTo>
                    <a:pt x="6304" y="16139"/>
                    <a:pt x="6333" y="16007"/>
                    <a:pt x="6359" y="15876"/>
                  </a:cubicBezTo>
                  <a:cubicBezTo>
                    <a:pt x="6392" y="15695"/>
                    <a:pt x="6423" y="15513"/>
                    <a:pt x="6457" y="15331"/>
                  </a:cubicBezTo>
                  <a:cubicBezTo>
                    <a:pt x="6490" y="15148"/>
                    <a:pt x="6528" y="14966"/>
                    <a:pt x="6569" y="14785"/>
                  </a:cubicBezTo>
                  <a:cubicBezTo>
                    <a:pt x="6611" y="14601"/>
                    <a:pt x="6649" y="14417"/>
                    <a:pt x="6691" y="14232"/>
                  </a:cubicBezTo>
                  <a:cubicBezTo>
                    <a:pt x="6732" y="14049"/>
                    <a:pt x="6778" y="13866"/>
                    <a:pt x="6820" y="13681"/>
                  </a:cubicBezTo>
                  <a:cubicBezTo>
                    <a:pt x="6861" y="13499"/>
                    <a:pt x="6905" y="13319"/>
                    <a:pt x="6942" y="13137"/>
                  </a:cubicBezTo>
                  <a:cubicBezTo>
                    <a:pt x="6963" y="13039"/>
                    <a:pt x="6984" y="12940"/>
                    <a:pt x="7009" y="12842"/>
                  </a:cubicBezTo>
                  <a:cubicBezTo>
                    <a:pt x="7031" y="12754"/>
                    <a:pt x="7055" y="12667"/>
                    <a:pt x="7080" y="12580"/>
                  </a:cubicBezTo>
                  <a:cubicBezTo>
                    <a:pt x="7129" y="12406"/>
                    <a:pt x="7176" y="12234"/>
                    <a:pt x="7231" y="12063"/>
                  </a:cubicBezTo>
                  <a:lnTo>
                    <a:pt x="7316" y="11795"/>
                  </a:lnTo>
                  <a:cubicBezTo>
                    <a:pt x="7343" y="11708"/>
                    <a:pt x="7367" y="11617"/>
                    <a:pt x="7391" y="11529"/>
                  </a:cubicBezTo>
                  <a:cubicBezTo>
                    <a:pt x="7400" y="11495"/>
                    <a:pt x="7408" y="11460"/>
                    <a:pt x="7421" y="11426"/>
                  </a:cubicBezTo>
                  <a:cubicBezTo>
                    <a:pt x="7421" y="11425"/>
                    <a:pt x="7421" y="11424"/>
                    <a:pt x="7422" y="11423"/>
                  </a:cubicBezTo>
                  <a:cubicBezTo>
                    <a:pt x="7386" y="11366"/>
                    <a:pt x="7350" y="11307"/>
                    <a:pt x="7313" y="11249"/>
                  </a:cubicBezTo>
                  <a:cubicBezTo>
                    <a:pt x="7271" y="11181"/>
                    <a:pt x="7228" y="11113"/>
                    <a:pt x="7184" y="11047"/>
                  </a:cubicBezTo>
                  <a:cubicBezTo>
                    <a:pt x="7132" y="10967"/>
                    <a:pt x="7082" y="10884"/>
                    <a:pt x="7032" y="10804"/>
                  </a:cubicBezTo>
                  <a:cubicBezTo>
                    <a:pt x="6988" y="10734"/>
                    <a:pt x="6946" y="10666"/>
                    <a:pt x="6906" y="10597"/>
                  </a:cubicBezTo>
                  <a:cubicBezTo>
                    <a:pt x="6860" y="10520"/>
                    <a:pt x="6817" y="10442"/>
                    <a:pt x="6771" y="10365"/>
                  </a:cubicBezTo>
                  <a:cubicBezTo>
                    <a:pt x="6726" y="10289"/>
                    <a:pt x="6681" y="10213"/>
                    <a:pt x="6645" y="10134"/>
                  </a:cubicBezTo>
                  <a:cubicBezTo>
                    <a:pt x="6624" y="10088"/>
                    <a:pt x="6611" y="10038"/>
                    <a:pt x="6611" y="9988"/>
                  </a:cubicBezTo>
                  <a:cubicBezTo>
                    <a:pt x="6611" y="9974"/>
                    <a:pt x="6613" y="9958"/>
                    <a:pt x="6619" y="9946"/>
                  </a:cubicBezTo>
                  <a:cubicBezTo>
                    <a:pt x="6624" y="9936"/>
                    <a:pt x="6629" y="9926"/>
                    <a:pt x="6637" y="9920"/>
                  </a:cubicBezTo>
                  <a:cubicBezTo>
                    <a:pt x="6642" y="9915"/>
                    <a:pt x="6645" y="9910"/>
                    <a:pt x="6650" y="9906"/>
                  </a:cubicBezTo>
                  <a:cubicBezTo>
                    <a:pt x="6669" y="9889"/>
                    <a:pt x="6690" y="9875"/>
                    <a:pt x="6711" y="9859"/>
                  </a:cubicBezTo>
                  <a:cubicBezTo>
                    <a:pt x="6740" y="9837"/>
                    <a:pt x="6768" y="9817"/>
                    <a:pt x="6797" y="9796"/>
                  </a:cubicBezTo>
                  <a:cubicBezTo>
                    <a:pt x="6864" y="9751"/>
                    <a:pt x="6931" y="9706"/>
                    <a:pt x="6998" y="9662"/>
                  </a:cubicBezTo>
                  <a:cubicBezTo>
                    <a:pt x="7062" y="9620"/>
                    <a:pt x="7124" y="9577"/>
                    <a:pt x="7185" y="9533"/>
                  </a:cubicBezTo>
                  <a:cubicBezTo>
                    <a:pt x="7250" y="9488"/>
                    <a:pt x="7314" y="9445"/>
                    <a:pt x="7385" y="9409"/>
                  </a:cubicBezTo>
                  <a:cubicBezTo>
                    <a:pt x="7410" y="9395"/>
                    <a:pt x="7437" y="9382"/>
                    <a:pt x="7464" y="9366"/>
                  </a:cubicBezTo>
                  <a:cubicBezTo>
                    <a:pt x="7428" y="9320"/>
                    <a:pt x="7407" y="9262"/>
                    <a:pt x="7393" y="9205"/>
                  </a:cubicBezTo>
                  <a:cubicBezTo>
                    <a:pt x="7385" y="9170"/>
                    <a:pt x="7377" y="9134"/>
                    <a:pt x="7371" y="9098"/>
                  </a:cubicBezTo>
                  <a:cubicBezTo>
                    <a:pt x="7369" y="9085"/>
                    <a:pt x="7366" y="9071"/>
                    <a:pt x="7365" y="9058"/>
                  </a:cubicBezTo>
                  <a:cubicBezTo>
                    <a:pt x="7361" y="9030"/>
                    <a:pt x="7365" y="9000"/>
                    <a:pt x="7369" y="8972"/>
                  </a:cubicBezTo>
                  <a:cubicBezTo>
                    <a:pt x="7376" y="8912"/>
                    <a:pt x="7393" y="8855"/>
                    <a:pt x="7417" y="8800"/>
                  </a:cubicBezTo>
                  <a:cubicBezTo>
                    <a:pt x="7424" y="8781"/>
                    <a:pt x="7432" y="8761"/>
                    <a:pt x="7443" y="8745"/>
                  </a:cubicBezTo>
                  <a:cubicBezTo>
                    <a:pt x="7454" y="8726"/>
                    <a:pt x="7467" y="8709"/>
                    <a:pt x="7478" y="8690"/>
                  </a:cubicBezTo>
                  <a:cubicBezTo>
                    <a:pt x="7510" y="8637"/>
                    <a:pt x="7552" y="8594"/>
                    <a:pt x="7596" y="8550"/>
                  </a:cubicBezTo>
                  <a:cubicBezTo>
                    <a:pt x="7622" y="8524"/>
                    <a:pt x="7648" y="8498"/>
                    <a:pt x="7677" y="8477"/>
                  </a:cubicBezTo>
                  <a:cubicBezTo>
                    <a:pt x="7710" y="8456"/>
                    <a:pt x="7742" y="8436"/>
                    <a:pt x="7774" y="8417"/>
                  </a:cubicBezTo>
                  <a:cubicBezTo>
                    <a:pt x="7774" y="8417"/>
                    <a:pt x="7775" y="8416"/>
                    <a:pt x="7775" y="8416"/>
                  </a:cubicBezTo>
                  <a:cubicBezTo>
                    <a:pt x="7775" y="8416"/>
                    <a:pt x="7775" y="8416"/>
                    <a:pt x="7775" y="8417"/>
                  </a:cubicBezTo>
                  <a:cubicBezTo>
                    <a:pt x="7785" y="8413"/>
                    <a:pt x="7793" y="8407"/>
                    <a:pt x="7801" y="8403"/>
                  </a:cubicBezTo>
                  <a:cubicBezTo>
                    <a:pt x="7808" y="8396"/>
                    <a:pt x="7814" y="8391"/>
                    <a:pt x="7820" y="8385"/>
                  </a:cubicBezTo>
                  <a:cubicBezTo>
                    <a:pt x="7821" y="8385"/>
                    <a:pt x="7821" y="8384"/>
                    <a:pt x="7823" y="8381"/>
                  </a:cubicBezTo>
                  <a:cubicBezTo>
                    <a:pt x="7845" y="8358"/>
                    <a:pt x="7857" y="8324"/>
                    <a:pt x="7868" y="8293"/>
                  </a:cubicBezTo>
                  <a:cubicBezTo>
                    <a:pt x="7880" y="8256"/>
                    <a:pt x="7882" y="8218"/>
                    <a:pt x="7883" y="8179"/>
                  </a:cubicBezTo>
                  <a:lnTo>
                    <a:pt x="7883" y="8166"/>
                  </a:lnTo>
                  <a:lnTo>
                    <a:pt x="7883" y="8163"/>
                  </a:lnTo>
                  <a:cubicBezTo>
                    <a:pt x="7880" y="8152"/>
                    <a:pt x="7879" y="8143"/>
                    <a:pt x="7877" y="8135"/>
                  </a:cubicBezTo>
                  <a:cubicBezTo>
                    <a:pt x="7877" y="8127"/>
                    <a:pt x="7877" y="8120"/>
                    <a:pt x="7875" y="8112"/>
                  </a:cubicBezTo>
                  <a:cubicBezTo>
                    <a:pt x="7875" y="8105"/>
                    <a:pt x="7874" y="8098"/>
                    <a:pt x="7872" y="8090"/>
                  </a:cubicBezTo>
                  <a:lnTo>
                    <a:pt x="7872" y="8089"/>
                  </a:lnTo>
                  <a:cubicBezTo>
                    <a:pt x="7871" y="8084"/>
                    <a:pt x="7870" y="8077"/>
                    <a:pt x="7870" y="8071"/>
                  </a:cubicBezTo>
                  <a:cubicBezTo>
                    <a:pt x="7865" y="8044"/>
                    <a:pt x="7860" y="8017"/>
                    <a:pt x="7854" y="7991"/>
                  </a:cubicBezTo>
                  <a:cubicBezTo>
                    <a:pt x="7851" y="7981"/>
                    <a:pt x="7847" y="7971"/>
                    <a:pt x="7845" y="7960"/>
                  </a:cubicBezTo>
                  <a:cubicBezTo>
                    <a:pt x="7844" y="7957"/>
                    <a:pt x="7842" y="7953"/>
                    <a:pt x="7842" y="7950"/>
                  </a:cubicBezTo>
                  <a:cubicBezTo>
                    <a:pt x="7839" y="7939"/>
                    <a:pt x="7835" y="7925"/>
                    <a:pt x="7830" y="7914"/>
                  </a:cubicBezTo>
                  <a:cubicBezTo>
                    <a:pt x="7825" y="7897"/>
                    <a:pt x="7820" y="7882"/>
                    <a:pt x="7813" y="7865"/>
                  </a:cubicBezTo>
                  <a:cubicBezTo>
                    <a:pt x="7813" y="7864"/>
                    <a:pt x="7813" y="7863"/>
                    <a:pt x="7811" y="7863"/>
                  </a:cubicBezTo>
                  <a:cubicBezTo>
                    <a:pt x="7808" y="7844"/>
                    <a:pt x="7803" y="7824"/>
                    <a:pt x="7795" y="7806"/>
                  </a:cubicBezTo>
                  <a:cubicBezTo>
                    <a:pt x="7785" y="7767"/>
                    <a:pt x="7775" y="7729"/>
                    <a:pt x="7766" y="7689"/>
                  </a:cubicBezTo>
                  <a:cubicBezTo>
                    <a:pt x="7742" y="7587"/>
                    <a:pt x="7711" y="7484"/>
                    <a:pt x="7686" y="7380"/>
                  </a:cubicBezTo>
                  <a:cubicBezTo>
                    <a:pt x="7668" y="7301"/>
                    <a:pt x="7651" y="7220"/>
                    <a:pt x="7635" y="7141"/>
                  </a:cubicBezTo>
                  <a:cubicBezTo>
                    <a:pt x="7625" y="7090"/>
                    <a:pt x="7615" y="7042"/>
                    <a:pt x="7608" y="6991"/>
                  </a:cubicBezTo>
                  <a:cubicBezTo>
                    <a:pt x="7598" y="6937"/>
                    <a:pt x="7591" y="6883"/>
                    <a:pt x="7581" y="6827"/>
                  </a:cubicBezTo>
                  <a:cubicBezTo>
                    <a:pt x="7565" y="6741"/>
                    <a:pt x="7550" y="6653"/>
                    <a:pt x="7535" y="6567"/>
                  </a:cubicBezTo>
                  <a:cubicBezTo>
                    <a:pt x="7521" y="6475"/>
                    <a:pt x="7510" y="6383"/>
                    <a:pt x="7495" y="6290"/>
                  </a:cubicBezTo>
                  <a:cubicBezTo>
                    <a:pt x="7480" y="6187"/>
                    <a:pt x="7464" y="6084"/>
                    <a:pt x="7452" y="5981"/>
                  </a:cubicBezTo>
                  <a:cubicBezTo>
                    <a:pt x="7437" y="5878"/>
                    <a:pt x="7424" y="5774"/>
                    <a:pt x="7407" y="5672"/>
                  </a:cubicBezTo>
                  <a:lnTo>
                    <a:pt x="7407" y="5672"/>
                  </a:lnTo>
                  <a:cubicBezTo>
                    <a:pt x="7407" y="5672"/>
                    <a:pt x="7407" y="5672"/>
                    <a:pt x="7407" y="5673"/>
                  </a:cubicBezTo>
                  <a:cubicBezTo>
                    <a:pt x="7388" y="5564"/>
                    <a:pt x="7365" y="5459"/>
                    <a:pt x="7350" y="5351"/>
                  </a:cubicBezTo>
                  <a:cubicBezTo>
                    <a:pt x="7333" y="5231"/>
                    <a:pt x="7324" y="5112"/>
                    <a:pt x="7312" y="4991"/>
                  </a:cubicBezTo>
                  <a:cubicBezTo>
                    <a:pt x="7287" y="4756"/>
                    <a:pt x="7262" y="4517"/>
                    <a:pt x="7222" y="4283"/>
                  </a:cubicBezTo>
                  <a:cubicBezTo>
                    <a:pt x="7209" y="4214"/>
                    <a:pt x="7194" y="4144"/>
                    <a:pt x="7180" y="4075"/>
                  </a:cubicBezTo>
                  <a:cubicBezTo>
                    <a:pt x="7166" y="3996"/>
                    <a:pt x="7153" y="3918"/>
                    <a:pt x="7144" y="3840"/>
                  </a:cubicBezTo>
                  <a:cubicBezTo>
                    <a:pt x="7128" y="3701"/>
                    <a:pt x="7119" y="3562"/>
                    <a:pt x="7098" y="3426"/>
                  </a:cubicBezTo>
                  <a:cubicBezTo>
                    <a:pt x="7072" y="3263"/>
                    <a:pt x="7052" y="3100"/>
                    <a:pt x="7037" y="2936"/>
                  </a:cubicBezTo>
                  <a:cubicBezTo>
                    <a:pt x="7029" y="2842"/>
                    <a:pt x="7018" y="2747"/>
                    <a:pt x="7005" y="2652"/>
                  </a:cubicBezTo>
                  <a:cubicBezTo>
                    <a:pt x="7003" y="2630"/>
                    <a:pt x="7000" y="2607"/>
                    <a:pt x="6998" y="2587"/>
                  </a:cubicBezTo>
                  <a:cubicBezTo>
                    <a:pt x="6995" y="2569"/>
                    <a:pt x="6993" y="2553"/>
                    <a:pt x="6989" y="2534"/>
                  </a:cubicBezTo>
                  <a:lnTo>
                    <a:pt x="6989" y="2534"/>
                  </a:lnTo>
                  <a:lnTo>
                    <a:pt x="6990" y="2535"/>
                  </a:lnTo>
                  <a:cubicBezTo>
                    <a:pt x="6988" y="2515"/>
                    <a:pt x="6984" y="2494"/>
                    <a:pt x="6980" y="2472"/>
                  </a:cubicBezTo>
                  <a:cubicBezTo>
                    <a:pt x="6980" y="2470"/>
                    <a:pt x="6980" y="2467"/>
                    <a:pt x="6979" y="2466"/>
                  </a:cubicBezTo>
                  <a:cubicBezTo>
                    <a:pt x="6980" y="2466"/>
                    <a:pt x="6980" y="2466"/>
                    <a:pt x="6980" y="2465"/>
                  </a:cubicBezTo>
                  <a:lnTo>
                    <a:pt x="6980" y="2463"/>
                  </a:lnTo>
                  <a:cubicBezTo>
                    <a:pt x="6993" y="2456"/>
                    <a:pt x="7003" y="2448"/>
                    <a:pt x="7014" y="2440"/>
                  </a:cubicBezTo>
                  <a:lnTo>
                    <a:pt x="7015" y="2440"/>
                  </a:lnTo>
                  <a:cubicBezTo>
                    <a:pt x="7058" y="2411"/>
                    <a:pt x="7101" y="2385"/>
                    <a:pt x="7143" y="2357"/>
                  </a:cubicBezTo>
                  <a:cubicBezTo>
                    <a:pt x="7149" y="2353"/>
                    <a:pt x="7155" y="2348"/>
                    <a:pt x="7161" y="2344"/>
                  </a:cubicBezTo>
                  <a:cubicBezTo>
                    <a:pt x="7168" y="2341"/>
                    <a:pt x="7174" y="2337"/>
                    <a:pt x="7179" y="2332"/>
                  </a:cubicBezTo>
                  <a:cubicBezTo>
                    <a:pt x="7190" y="2326"/>
                    <a:pt x="7201" y="2319"/>
                    <a:pt x="7211" y="2311"/>
                  </a:cubicBezTo>
                  <a:cubicBezTo>
                    <a:pt x="7220" y="2307"/>
                    <a:pt x="7225" y="2301"/>
                    <a:pt x="7230" y="2296"/>
                  </a:cubicBezTo>
                  <a:cubicBezTo>
                    <a:pt x="7253" y="2280"/>
                    <a:pt x="7276" y="2265"/>
                    <a:pt x="7299" y="2248"/>
                  </a:cubicBezTo>
                  <a:cubicBezTo>
                    <a:pt x="7356" y="2208"/>
                    <a:pt x="7411" y="2169"/>
                    <a:pt x="7470" y="2132"/>
                  </a:cubicBezTo>
                  <a:cubicBezTo>
                    <a:pt x="7508" y="2107"/>
                    <a:pt x="7548" y="2085"/>
                    <a:pt x="7587" y="2064"/>
                  </a:cubicBezTo>
                  <a:cubicBezTo>
                    <a:pt x="7562" y="2059"/>
                    <a:pt x="7539" y="2055"/>
                    <a:pt x="7516" y="2050"/>
                  </a:cubicBezTo>
                  <a:cubicBezTo>
                    <a:pt x="7485" y="2043"/>
                    <a:pt x="7453" y="2039"/>
                    <a:pt x="7419" y="2035"/>
                  </a:cubicBezTo>
                  <a:cubicBezTo>
                    <a:pt x="7371" y="2027"/>
                    <a:pt x="7325" y="2016"/>
                    <a:pt x="7278" y="2004"/>
                  </a:cubicBezTo>
                  <a:cubicBezTo>
                    <a:pt x="7242" y="1997"/>
                    <a:pt x="7205" y="1990"/>
                    <a:pt x="7168" y="1985"/>
                  </a:cubicBezTo>
                  <a:cubicBezTo>
                    <a:pt x="7156" y="1981"/>
                    <a:pt x="7143" y="1977"/>
                    <a:pt x="7132" y="1975"/>
                  </a:cubicBezTo>
                  <a:cubicBezTo>
                    <a:pt x="7125" y="1972"/>
                    <a:pt x="7118" y="1971"/>
                    <a:pt x="7112" y="1970"/>
                  </a:cubicBezTo>
                  <a:cubicBezTo>
                    <a:pt x="7106" y="1968"/>
                    <a:pt x="7099" y="1966"/>
                    <a:pt x="7093" y="1966"/>
                  </a:cubicBezTo>
                  <a:cubicBezTo>
                    <a:pt x="7073" y="1960"/>
                    <a:pt x="7054" y="1956"/>
                    <a:pt x="7035" y="1952"/>
                  </a:cubicBezTo>
                  <a:cubicBezTo>
                    <a:pt x="7032" y="1952"/>
                    <a:pt x="7031" y="1951"/>
                    <a:pt x="7029" y="1951"/>
                  </a:cubicBezTo>
                  <a:cubicBezTo>
                    <a:pt x="7011" y="1949"/>
                    <a:pt x="6994" y="1945"/>
                    <a:pt x="6977" y="1944"/>
                  </a:cubicBezTo>
                  <a:lnTo>
                    <a:pt x="6977" y="1942"/>
                  </a:lnTo>
                  <a:lnTo>
                    <a:pt x="6975" y="1942"/>
                  </a:lnTo>
                  <a:cubicBezTo>
                    <a:pt x="6978" y="1910"/>
                    <a:pt x="6982" y="1878"/>
                    <a:pt x="6984" y="1846"/>
                  </a:cubicBezTo>
                  <a:cubicBezTo>
                    <a:pt x="6984" y="1837"/>
                    <a:pt x="6985" y="1827"/>
                    <a:pt x="6985" y="1817"/>
                  </a:cubicBezTo>
                  <a:cubicBezTo>
                    <a:pt x="6988" y="1801"/>
                    <a:pt x="6993" y="1785"/>
                    <a:pt x="6995" y="1768"/>
                  </a:cubicBezTo>
                  <a:lnTo>
                    <a:pt x="6995" y="1766"/>
                  </a:lnTo>
                  <a:cubicBezTo>
                    <a:pt x="6996" y="1761"/>
                    <a:pt x="6998" y="1755"/>
                    <a:pt x="6998" y="1750"/>
                  </a:cubicBezTo>
                  <a:cubicBezTo>
                    <a:pt x="7001" y="1722"/>
                    <a:pt x="7009" y="1689"/>
                    <a:pt x="7009" y="1658"/>
                  </a:cubicBezTo>
                  <a:cubicBezTo>
                    <a:pt x="7017" y="1611"/>
                    <a:pt x="7026" y="1563"/>
                    <a:pt x="7033" y="1516"/>
                  </a:cubicBezTo>
                  <a:cubicBezTo>
                    <a:pt x="7041" y="1461"/>
                    <a:pt x="7048" y="1407"/>
                    <a:pt x="7059" y="1353"/>
                  </a:cubicBezTo>
                  <a:cubicBezTo>
                    <a:pt x="7074" y="1273"/>
                    <a:pt x="7092" y="1194"/>
                    <a:pt x="7102" y="1114"/>
                  </a:cubicBezTo>
                  <a:cubicBezTo>
                    <a:pt x="7115" y="1021"/>
                    <a:pt x="7127" y="925"/>
                    <a:pt x="7138" y="832"/>
                  </a:cubicBezTo>
                  <a:cubicBezTo>
                    <a:pt x="7149" y="748"/>
                    <a:pt x="7163" y="661"/>
                    <a:pt x="7173" y="577"/>
                  </a:cubicBezTo>
                  <a:cubicBezTo>
                    <a:pt x="7184" y="486"/>
                    <a:pt x="7199" y="397"/>
                    <a:pt x="7219" y="308"/>
                  </a:cubicBezTo>
                  <a:cubicBezTo>
                    <a:pt x="7235" y="229"/>
                    <a:pt x="7252" y="151"/>
                    <a:pt x="7271" y="74"/>
                  </a:cubicBezTo>
                  <a:cubicBezTo>
                    <a:pt x="7285" y="52"/>
                    <a:pt x="7287" y="25"/>
                    <a:pt x="7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4"/>
            <p:cNvSpPr/>
            <p:nvPr/>
          </p:nvSpPr>
          <p:spPr>
            <a:xfrm>
              <a:off x="1472275" y="4086650"/>
              <a:ext cx="35525" cy="95950"/>
            </a:xfrm>
            <a:custGeom>
              <a:avLst/>
              <a:gdLst/>
              <a:ahLst/>
              <a:cxnLst/>
              <a:rect l="l" t="t" r="r" b="b"/>
              <a:pathLst>
                <a:path w="1421" h="3838" extrusionOk="0">
                  <a:moveTo>
                    <a:pt x="502" y="1"/>
                  </a:moveTo>
                  <a:cubicBezTo>
                    <a:pt x="473" y="62"/>
                    <a:pt x="448" y="125"/>
                    <a:pt x="419" y="186"/>
                  </a:cubicBezTo>
                  <a:cubicBezTo>
                    <a:pt x="401" y="224"/>
                    <a:pt x="381" y="263"/>
                    <a:pt x="362" y="300"/>
                  </a:cubicBezTo>
                  <a:cubicBezTo>
                    <a:pt x="345" y="337"/>
                    <a:pt x="328" y="374"/>
                    <a:pt x="314" y="415"/>
                  </a:cubicBezTo>
                  <a:lnTo>
                    <a:pt x="313" y="415"/>
                  </a:lnTo>
                  <a:cubicBezTo>
                    <a:pt x="311" y="416"/>
                    <a:pt x="311" y="416"/>
                    <a:pt x="311" y="418"/>
                  </a:cubicBezTo>
                  <a:cubicBezTo>
                    <a:pt x="310" y="420"/>
                    <a:pt x="310" y="421"/>
                    <a:pt x="310" y="423"/>
                  </a:cubicBezTo>
                  <a:lnTo>
                    <a:pt x="309" y="423"/>
                  </a:lnTo>
                  <a:cubicBezTo>
                    <a:pt x="272" y="524"/>
                    <a:pt x="240" y="626"/>
                    <a:pt x="212" y="731"/>
                  </a:cubicBezTo>
                  <a:cubicBezTo>
                    <a:pt x="180" y="850"/>
                    <a:pt x="148" y="969"/>
                    <a:pt x="122" y="1091"/>
                  </a:cubicBezTo>
                  <a:cubicBezTo>
                    <a:pt x="97" y="1204"/>
                    <a:pt x="81" y="1319"/>
                    <a:pt x="65" y="1433"/>
                  </a:cubicBezTo>
                  <a:cubicBezTo>
                    <a:pt x="61" y="1464"/>
                    <a:pt x="57" y="1495"/>
                    <a:pt x="52" y="1525"/>
                  </a:cubicBezTo>
                  <a:cubicBezTo>
                    <a:pt x="47" y="1534"/>
                    <a:pt x="45" y="1545"/>
                    <a:pt x="44" y="1555"/>
                  </a:cubicBezTo>
                  <a:lnTo>
                    <a:pt x="40" y="1606"/>
                  </a:lnTo>
                  <a:cubicBezTo>
                    <a:pt x="36" y="1617"/>
                    <a:pt x="36" y="1629"/>
                    <a:pt x="35" y="1642"/>
                  </a:cubicBezTo>
                  <a:cubicBezTo>
                    <a:pt x="34" y="1655"/>
                    <a:pt x="32" y="1670"/>
                    <a:pt x="32" y="1684"/>
                  </a:cubicBezTo>
                  <a:lnTo>
                    <a:pt x="32" y="1694"/>
                  </a:lnTo>
                  <a:cubicBezTo>
                    <a:pt x="31" y="1715"/>
                    <a:pt x="30" y="1737"/>
                    <a:pt x="29" y="1757"/>
                  </a:cubicBezTo>
                  <a:cubicBezTo>
                    <a:pt x="27" y="1771"/>
                    <a:pt x="26" y="1782"/>
                    <a:pt x="25" y="1793"/>
                  </a:cubicBezTo>
                  <a:cubicBezTo>
                    <a:pt x="24" y="1799"/>
                    <a:pt x="24" y="1805"/>
                    <a:pt x="22" y="1810"/>
                  </a:cubicBezTo>
                  <a:lnTo>
                    <a:pt x="20" y="1810"/>
                  </a:lnTo>
                  <a:cubicBezTo>
                    <a:pt x="14" y="1877"/>
                    <a:pt x="11" y="1946"/>
                    <a:pt x="8" y="2013"/>
                  </a:cubicBezTo>
                  <a:cubicBezTo>
                    <a:pt x="4" y="2097"/>
                    <a:pt x="0" y="2179"/>
                    <a:pt x="3" y="2263"/>
                  </a:cubicBezTo>
                  <a:cubicBezTo>
                    <a:pt x="8" y="2411"/>
                    <a:pt x="5" y="2556"/>
                    <a:pt x="10" y="2702"/>
                  </a:cubicBezTo>
                  <a:cubicBezTo>
                    <a:pt x="15" y="2796"/>
                    <a:pt x="22" y="2888"/>
                    <a:pt x="36" y="2983"/>
                  </a:cubicBezTo>
                  <a:lnTo>
                    <a:pt x="36" y="2984"/>
                  </a:lnTo>
                  <a:cubicBezTo>
                    <a:pt x="37" y="2992"/>
                    <a:pt x="39" y="2999"/>
                    <a:pt x="40" y="3006"/>
                  </a:cubicBezTo>
                  <a:lnTo>
                    <a:pt x="47" y="3022"/>
                  </a:lnTo>
                  <a:cubicBezTo>
                    <a:pt x="86" y="3072"/>
                    <a:pt x="125" y="3120"/>
                    <a:pt x="168" y="3167"/>
                  </a:cubicBezTo>
                  <a:cubicBezTo>
                    <a:pt x="195" y="3196"/>
                    <a:pt x="222" y="3224"/>
                    <a:pt x="251" y="3252"/>
                  </a:cubicBezTo>
                  <a:cubicBezTo>
                    <a:pt x="284" y="3283"/>
                    <a:pt x="318" y="3312"/>
                    <a:pt x="351" y="3341"/>
                  </a:cubicBezTo>
                  <a:cubicBezTo>
                    <a:pt x="417" y="3396"/>
                    <a:pt x="485" y="3448"/>
                    <a:pt x="552" y="3500"/>
                  </a:cubicBezTo>
                  <a:cubicBezTo>
                    <a:pt x="589" y="3530"/>
                    <a:pt x="629" y="3559"/>
                    <a:pt x="666" y="3589"/>
                  </a:cubicBezTo>
                  <a:cubicBezTo>
                    <a:pt x="726" y="3637"/>
                    <a:pt x="782" y="3686"/>
                    <a:pt x="845" y="3728"/>
                  </a:cubicBezTo>
                  <a:cubicBezTo>
                    <a:pt x="908" y="3770"/>
                    <a:pt x="976" y="3805"/>
                    <a:pt x="1043" y="3838"/>
                  </a:cubicBezTo>
                  <a:cubicBezTo>
                    <a:pt x="1041" y="3806"/>
                    <a:pt x="1038" y="3773"/>
                    <a:pt x="1038" y="3739"/>
                  </a:cubicBezTo>
                  <a:cubicBezTo>
                    <a:pt x="1036" y="3661"/>
                    <a:pt x="1037" y="3584"/>
                    <a:pt x="1037" y="3508"/>
                  </a:cubicBezTo>
                  <a:cubicBezTo>
                    <a:pt x="1038" y="3340"/>
                    <a:pt x="1047" y="3172"/>
                    <a:pt x="1062" y="3006"/>
                  </a:cubicBezTo>
                  <a:cubicBezTo>
                    <a:pt x="1077" y="2831"/>
                    <a:pt x="1100" y="2656"/>
                    <a:pt x="1123" y="2481"/>
                  </a:cubicBezTo>
                  <a:cubicBezTo>
                    <a:pt x="1134" y="2395"/>
                    <a:pt x="1149" y="2308"/>
                    <a:pt x="1161" y="2222"/>
                  </a:cubicBezTo>
                  <a:cubicBezTo>
                    <a:pt x="1174" y="2133"/>
                    <a:pt x="1186" y="2044"/>
                    <a:pt x="1197" y="1954"/>
                  </a:cubicBezTo>
                  <a:cubicBezTo>
                    <a:pt x="1212" y="1838"/>
                    <a:pt x="1231" y="1720"/>
                    <a:pt x="1254" y="1604"/>
                  </a:cubicBezTo>
                  <a:cubicBezTo>
                    <a:pt x="1279" y="1484"/>
                    <a:pt x="1299" y="1364"/>
                    <a:pt x="1321" y="1244"/>
                  </a:cubicBezTo>
                  <a:cubicBezTo>
                    <a:pt x="1346" y="1116"/>
                    <a:pt x="1368" y="989"/>
                    <a:pt x="1394" y="863"/>
                  </a:cubicBezTo>
                  <a:cubicBezTo>
                    <a:pt x="1402" y="827"/>
                    <a:pt x="1410" y="790"/>
                    <a:pt x="1420" y="755"/>
                  </a:cubicBezTo>
                  <a:cubicBezTo>
                    <a:pt x="1398" y="740"/>
                    <a:pt x="1378" y="724"/>
                    <a:pt x="1356" y="708"/>
                  </a:cubicBezTo>
                  <a:cubicBezTo>
                    <a:pt x="1214" y="599"/>
                    <a:pt x="1083" y="478"/>
                    <a:pt x="948" y="361"/>
                  </a:cubicBezTo>
                  <a:cubicBezTo>
                    <a:pt x="872" y="292"/>
                    <a:pt x="794" y="227"/>
                    <a:pt x="716" y="161"/>
                  </a:cubicBezTo>
                  <a:cubicBezTo>
                    <a:pt x="677" y="129"/>
                    <a:pt x="638" y="98"/>
                    <a:pt x="598" y="67"/>
                  </a:cubicBezTo>
                  <a:cubicBezTo>
                    <a:pt x="567" y="43"/>
                    <a:pt x="535" y="23"/>
                    <a:pt x="5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4"/>
            <p:cNvSpPr/>
            <p:nvPr/>
          </p:nvSpPr>
          <p:spPr>
            <a:xfrm>
              <a:off x="1681750" y="4031450"/>
              <a:ext cx="51125" cy="214650"/>
            </a:xfrm>
            <a:custGeom>
              <a:avLst/>
              <a:gdLst/>
              <a:ahLst/>
              <a:cxnLst/>
              <a:rect l="l" t="t" r="r" b="b"/>
              <a:pathLst>
                <a:path w="2045" h="8586" extrusionOk="0">
                  <a:moveTo>
                    <a:pt x="1156" y="3241"/>
                  </a:moveTo>
                  <a:lnTo>
                    <a:pt x="1156" y="3241"/>
                  </a:lnTo>
                  <a:cubicBezTo>
                    <a:pt x="1156" y="3241"/>
                    <a:pt x="1156" y="3241"/>
                    <a:pt x="1156" y="3241"/>
                  </a:cubicBezTo>
                  <a:lnTo>
                    <a:pt x="1156" y="3241"/>
                  </a:lnTo>
                  <a:cubicBezTo>
                    <a:pt x="1156" y="3241"/>
                    <a:pt x="1156" y="3241"/>
                    <a:pt x="1156" y="3241"/>
                  </a:cubicBezTo>
                  <a:close/>
                  <a:moveTo>
                    <a:pt x="1058" y="4403"/>
                  </a:moveTo>
                  <a:cubicBezTo>
                    <a:pt x="1057" y="4404"/>
                    <a:pt x="1057" y="4405"/>
                    <a:pt x="1057" y="4407"/>
                  </a:cubicBezTo>
                  <a:lnTo>
                    <a:pt x="1057" y="4407"/>
                  </a:lnTo>
                  <a:cubicBezTo>
                    <a:pt x="1057" y="4405"/>
                    <a:pt x="1058" y="4404"/>
                    <a:pt x="1058" y="4403"/>
                  </a:cubicBezTo>
                  <a:close/>
                  <a:moveTo>
                    <a:pt x="1049" y="4504"/>
                  </a:moveTo>
                  <a:cubicBezTo>
                    <a:pt x="1049" y="4504"/>
                    <a:pt x="1049" y="4504"/>
                    <a:pt x="1049" y="4504"/>
                  </a:cubicBezTo>
                  <a:lnTo>
                    <a:pt x="1049" y="4504"/>
                  </a:lnTo>
                  <a:cubicBezTo>
                    <a:pt x="1049" y="4504"/>
                    <a:pt x="1049" y="4504"/>
                    <a:pt x="1049" y="4504"/>
                  </a:cubicBezTo>
                  <a:close/>
                  <a:moveTo>
                    <a:pt x="1018" y="4901"/>
                  </a:moveTo>
                  <a:cubicBezTo>
                    <a:pt x="1018" y="4901"/>
                    <a:pt x="1018" y="4902"/>
                    <a:pt x="1018" y="4902"/>
                  </a:cubicBezTo>
                  <a:lnTo>
                    <a:pt x="1018" y="4902"/>
                  </a:lnTo>
                  <a:cubicBezTo>
                    <a:pt x="1018" y="4902"/>
                    <a:pt x="1018" y="4901"/>
                    <a:pt x="1018" y="4901"/>
                  </a:cubicBezTo>
                  <a:close/>
                  <a:moveTo>
                    <a:pt x="835" y="7436"/>
                  </a:moveTo>
                  <a:cubicBezTo>
                    <a:pt x="835" y="7436"/>
                    <a:pt x="835" y="7436"/>
                    <a:pt x="835" y="7436"/>
                  </a:cubicBezTo>
                  <a:lnTo>
                    <a:pt x="835" y="7436"/>
                  </a:lnTo>
                  <a:cubicBezTo>
                    <a:pt x="835" y="7436"/>
                    <a:pt x="835" y="7436"/>
                    <a:pt x="835" y="7436"/>
                  </a:cubicBezTo>
                  <a:close/>
                  <a:moveTo>
                    <a:pt x="623" y="8168"/>
                  </a:moveTo>
                  <a:lnTo>
                    <a:pt x="623" y="8168"/>
                  </a:lnTo>
                  <a:cubicBezTo>
                    <a:pt x="623" y="8169"/>
                    <a:pt x="623" y="8169"/>
                    <a:pt x="624" y="8170"/>
                  </a:cubicBezTo>
                  <a:lnTo>
                    <a:pt x="624" y="8170"/>
                  </a:lnTo>
                  <a:cubicBezTo>
                    <a:pt x="623" y="8169"/>
                    <a:pt x="623" y="8169"/>
                    <a:pt x="623" y="8168"/>
                  </a:cubicBezTo>
                  <a:close/>
                  <a:moveTo>
                    <a:pt x="2044" y="0"/>
                  </a:moveTo>
                  <a:lnTo>
                    <a:pt x="2044" y="0"/>
                  </a:lnTo>
                  <a:cubicBezTo>
                    <a:pt x="1996" y="12"/>
                    <a:pt x="1947" y="26"/>
                    <a:pt x="1899" y="42"/>
                  </a:cubicBezTo>
                  <a:cubicBezTo>
                    <a:pt x="1748" y="93"/>
                    <a:pt x="1594" y="156"/>
                    <a:pt x="1444" y="221"/>
                  </a:cubicBezTo>
                  <a:cubicBezTo>
                    <a:pt x="1379" y="252"/>
                    <a:pt x="1317" y="283"/>
                    <a:pt x="1256" y="320"/>
                  </a:cubicBezTo>
                  <a:cubicBezTo>
                    <a:pt x="1183" y="363"/>
                    <a:pt x="1113" y="408"/>
                    <a:pt x="1042" y="453"/>
                  </a:cubicBezTo>
                  <a:cubicBezTo>
                    <a:pt x="960" y="507"/>
                    <a:pt x="879" y="567"/>
                    <a:pt x="802" y="629"/>
                  </a:cubicBezTo>
                  <a:cubicBezTo>
                    <a:pt x="718" y="702"/>
                    <a:pt x="637" y="781"/>
                    <a:pt x="556" y="858"/>
                  </a:cubicBezTo>
                  <a:cubicBezTo>
                    <a:pt x="479" y="930"/>
                    <a:pt x="403" y="1006"/>
                    <a:pt x="331" y="1084"/>
                  </a:cubicBezTo>
                  <a:cubicBezTo>
                    <a:pt x="300" y="1205"/>
                    <a:pt x="267" y="1327"/>
                    <a:pt x="238" y="1448"/>
                  </a:cubicBezTo>
                  <a:cubicBezTo>
                    <a:pt x="222" y="1535"/>
                    <a:pt x="202" y="1622"/>
                    <a:pt x="192" y="1709"/>
                  </a:cubicBezTo>
                  <a:cubicBezTo>
                    <a:pt x="179" y="1801"/>
                    <a:pt x="167" y="1894"/>
                    <a:pt x="155" y="1986"/>
                  </a:cubicBezTo>
                  <a:cubicBezTo>
                    <a:pt x="141" y="2076"/>
                    <a:pt x="131" y="2168"/>
                    <a:pt x="119" y="2257"/>
                  </a:cubicBezTo>
                  <a:cubicBezTo>
                    <a:pt x="108" y="2340"/>
                    <a:pt x="94" y="2421"/>
                    <a:pt x="77" y="2503"/>
                  </a:cubicBezTo>
                  <a:cubicBezTo>
                    <a:pt x="53" y="2627"/>
                    <a:pt x="37" y="2752"/>
                    <a:pt x="16" y="2876"/>
                  </a:cubicBezTo>
                  <a:lnTo>
                    <a:pt x="1" y="2976"/>
                  </a:lnTo>
                  <a:lnTo>
                    <a:pt x="90" y="2992"/>
                  </a:lnTo>
                  <a:cubicBezTo>
                    <a:pt x="141" y="3001"/>
                    <a:pt x="193" y="3015"/>
                    <a:pt x="243" y="3026"/>
                  </a:cubicBezTo>
                  <a:cubicBezTo>
                    <a:pt x="269" y="3031"/>
                    <a:pt x="294" y="3035"/>
                    <a:pt x="320" y="3039"/>
                  </a:cubicBezTo>
                  <a:cubicBezTo>
                    <a:pt x="347" y="3042"/>
                    <a:pt x="375" y="3048"/>
                    <a:pt x="401" y="3055"/>
                  </a:cubicBezTo>
                  <a:lnTo>
                    <a:pt x="399" y="3053"/>
                  </a:lnTo>
                  <a:lnTo>
                    <a:pt x="399" y="3053"/>
                  </a:lnTo>
                  <a:cubicBezTo>
                    <a:pt x="424" y="3058"/>
                    <a:pt x="449" y="3061"/>
                    <a:pt x="474" y="3065"/>
                  </a:cubicBezTo>
                  <a:cubicBezTo>
                    <a:pt x="485" y="3071"/>
                    <a:pt x="497" y="3073"/>
                    <a:pt x="511" y="3073"/>
                  </a:cubicBezTo>
                  <a:cubicBezTo>
                    <a:pt x="510" y="3072"/>
                    <a:pt x="508" y="3072"/>
                    <a:pt x="506" y="3072"/>
                  </a:cubicBezTo>
                  <a:lnTo>
                    <a:pt x="512" y="3072"/>
                  </a:lnTo>
                  <a:cubicBezTo>
                    <a:pt x="513" y="3073"/>
                    <a:pt x="513" y="3073"/>
                    <a:pt x="515" y="3073"/>
                  </a:cubicBezTo>
                  <a:lnTo>
                    <a:pt x="522" y="3073"/>
                  </a:lnTo>
                  <a:cubicBezTo>
                    <a:pt x="533" y="3076"/>
                    <a:pt x="547" y="3077"/>
                    <a:pt x="558" y="3078"/>
                  </a:cubicBezTo>
                  <a:cubicBezTo>
                    <a:pt x="564" y="3079"/>
                    <a:pt x="572" y="3082"/>
                    <a:pt x="578" y="3082"/>
                  </a:cubicBezTo>
                  <a:cubicBezTo>
                    <a:pt x="597" y="3086"/>
                    <a:pt x="616" y="3089"/>
                    <a:pt x="635" y="3094"/>
                  </a:cubicBezTo>
                  <a:cubicBezTo>
                    <a:pt x="637" y="3094"/>
                    <a:pt x="637" y="3094"/>
                    <a:pt x="637" y="3093"/>
                  </a:cubicBezTo>
                  <a:cubicBezTo>
                    <a:pt x="650" y="3096"/>
                    <a:pt x="661" y="3100"/>
                    <a:pt x="675" y="3103"/>
                  </a:cubicBezTo>
                  <a:cubicBezTo>
                    <a:pt x="717" y="3113"/>
                    <a:pt x="760" y="3123"/>
                    <a:pt x="804" y="3136"/>
                  </a:cubicBezTo>
                  <a:cubicBezTo>
                    <a:pt x="824" y="3143"/>
                    <a:pt x="845" y="3149"/>
                    <a:pt x="867" y="3154"/>
                  </a:cubicBezTo>
                  <a:cubicBezTo>
                    <a:pt x="855" y="3169"/>
                    <a:pt x="838" y="3180"/>
                    <a:pt x="820" y="3185"/>
                  </a:cubicBezTo>
                  <a:cubicBezTo>
                    <a:pt x="812" y="3189"/>
                    <a:pt x="806" y="3192"/>
                    <a:pt x="800" y="3197"/>
                  </a:cubicBezTo>
                  <a:cubicBezTo>
                    <a:pt x="728" y="3242"/>
                    <a:pt x="662" y="3295"/>
                    <a:pt x="590" y="3340"/>
                  </a:cubicBezTo>
                  <a:cubicBezTo>
                    <a:pt x="522" y="3382"/>
                    <a:pt x="451" y="3419"/>
                    <a:pt x="383" y="3464"/>
                  </a:cubicBezTo>
                  <a:cubicBezTo>
                    <a:pt x="303" y="3514"/>
                    <a:pt x="228" y="3571"/>
                    <a:pt x="149" y="3623"/>
                  </a:cubicBezTo>
                  <a:cubicBezTo>
                    <a:pt x="102" y="3654"/>
                    <a:pt x="53" y="3686"/>
                    <a:pt x="6" y="3716"/>
                  </a:cubicBezTo>
                  <a:cubicBezTo>
                    <a:pt x="37" y="3941"/>
                    <a:pt x="53" y="4170"/>
                    <a:pt x="82" y="4395"/>
                  </a:cubicBezTo>
                  <a:cubicBezTo>
                    <a:pt x="92" y="4466"/>
                    <a:pt x="103" y="4536"/>
                    <a:pt x="114" y="4606"/>
                  </a:cubicBezTo>
                  <a:cubicBezTo>
                    <a:pt x="125" y="4668"/>
                    <a:pt x="131" y="4730"/>
                    <a:pt x="136" y="4792"/>
                  </a:cubicBezTo>
                  <a:cubicBezTo>
                    <a:pt x="146" y="4919"/>
                    <a:pt x="161" y="5043"/>
                    <a:pt x="181" y="5168"/>
                  </a:cubicBezTo>
                  <a:cubicBezTo>
                    <a:pt x="202" y="5280"/>
                    <a:pt x="227" y="5393"/>
                    <a:pt x="244" y="5504"/>
                  </a:cubicBezTo>
                  <a:cubicBezTo>
                    <a:pt x="265" y="5632"/>
                    <a:pt x="280" y="5760"/>
                    <a:pt x="295" y="5888"/>
                  </a:cubicBezTo>
                  <a:cubicBezTo>
                    <a:pt x="308" y="6013"/>
                    <a:pt x="324" y="6137"/>
                    <a:pt x="335" y="6262"/>
                  </a:cubicBezTo>
                  <a:cubicBezTo>
                    <a:pt x="345" y="6381"/>
                    <a:pt x="360" y="6501"/>
                    <a:pt x="381" y="6620"/>
                  </a:cubicBezTo>
                  <a:lnTo>
                    <a:pt x="381" y="6621"/>
                  </a:lnTo>
                  <a:lnTo>
                    <a:pt x="381" y="6622"/>
                  </a:lnTo>
                  <a:cubicBezTo>
                    <a:pt x="401" y="6731"/>
                    <a:pt x="423" y="6842"/>
                    <a:pt x="438" y="6952"/>
                  </a:cubicBezTo>
                  <a:cubicBezTo>
                    <a:pt x="454" y="7056"/>
                    <a:pt x="466" y="7162"/>
                    <a:pt x="481" y="7267"/>
                  </a:cubicBezTo>
                  <a:cubicBezTo>
                    <a:pt x="496" y="7370"/>
                    <a:pt x="512" y="7472"/>
                    <a:pt x="526" y="7574"/>
                  </a:cubicBezTo>
                  <a:cubicBezTo>
                    <a:pt x="541" y="7667"/>
                    <a:pt x="553" y="7760"/>
                    <a:pt x="569" y="7853"/>
                  </a:cubicBezTo>
                  <a:lnTo>
                    <a:pt x="568" y="7851"/>
                  </a:lnTo>
                  <a:lnTo>
                    <a:pt x="568" y="7851"/>
                  </a:lnTo>
                  <a:cubicBezTo>
                    <a:pt x="578" y="7904"/>
                    <a:pt x="589" y="7956"/>
                    <a:pt x="597" y="8009"/>
                  </a:cubicBezTo>
                  <a:cubicBezTo>
                    <a:pt x="606" y="8064"/>
                    <a:pt x="614" y="8119"/>
                    <a:pt x="624" y="8174"/>
                  </a:cubicBezTo>
                  <a:cubicBezTo>
                    <a:pt x="624" y="8174"/>
                    <a:pt x="624" y="8173"/>
                    <a:pt x="624" y="8173"/>
                  </a:cubicBezTo>
                  <a:lnTo>
                    <a:pt x="624" y="8173"/>
                  </a:lnTo>
                  <a:cubicBezTo>
                    <a:pt x="640" y="8259"/>
                    <a:pt x="658" y="8345"/>
                    <a:pt x="677" y="8432"/>
                  </a:cubicBezTo>
                  <a:cubicBezTo>
                    <a:pt x="688" y="8483"/>
                    <a:pt x="702" y="8534"/>
                    <a:pt x="714" y="8586"/>
                  </a:cubicBezTo>
                  <a:cubicBezTo>
                    <a:pt x="719" y="8522"/>
                    <a:pt x="726" y="8460"/>
                    <a:pt x="734" y="8397"/>
                  </a:cubicBezTo>
                  <a:cubicBezTo>
                    <a:pt x="771" y="8077"/>
                    <a:pt x="807" y="7757"/>
                    <a:pt x="835" y="7436"/>
                  </a:cubicBezTo>
                  <a:lnTo>
                    <a:pt x="835" y="7436"/>
                  </a:lnTo>
                  <a:cubicBezTo>
                    <a:pt x="834" y="7437"/>
                    <a:pt x="833" y="7437"/>
                    <a:pt x="833" y="7437"/>
                  </a:cubicBezTo>
                  <a:cubicBezTo>
                    <a:pt x="861" y="7064"/>
                    <a:pt x="882" y="6692"/>
                    <a:pt x="907" y="6318"/>
                  </a:cubicBezTo>
                  <a:cubicBezTo>
                    <a:pt x="919" y="6135"/>
                    <a:pt x="930" y="5948"/>
                    <a:pt x="939" y="5762"/>
                  </a:cubicBezTo>
                  <a:cubicBezTo>
                    <a:pt x="949" y="5581"/>
                    <a:pt x="965" y="5401"/>
                    <a:pt x="985" y="5222"/>
                  </a:cubicBezTo>
                  <a:cubicBezTo>
                    <a:pt x="998" y="5115"/>
                    <a:pt x="1008" y="5008"/>
                    <a:pt x="1018" y="4902"/>
                  </a:cubicBezTo>
                  <a:lnTo>
                    <a:pt x="1018" y="4902"/>
                  </a:lnTo>
                  <a:cubicBezTo>
                    <a:pt x="1018" y="4902"/>
                    <a:pt x="1017" y="4902"/>
                    <a:pt x="1017" y="4902"/>
                  </a:cubicBezTo>
                  <a:cubicBezTo>
                    <a:pt x="1028" y="4769"/>
                    <a:pt x="1038" y="4636"/>
                    <a:pt x="1049" y="4504"/>
                  </a:cubicBezTo>
                  <a:lnTo>
                    <a:pt x="1049" y="4504"/>
                  </a:lnTo>
                  <a:cubicBezTo>
                    <a:pt x="1049" y="4505"/>
                    <a:pt x="1048" y="4505"/>
                    <a:pt x="1048" y="4505"/>
                  </a:cubicBezTo>
                  <a:cubicBezTo>
                    <a:pt x="1051" y="4472"/>
                    <a:pt x="1053" y="4440"/>
                    <a:pt x="1057" y="4407"/>
                  </a:cubicBezTo>
                  <a:lnTo>
                    <a:pt x="1057" y="4407"/>
                  </a:lnTo>
                  <a:cubicBezTo>
                    <a:pt x="1057" y="4407"/>
                    <a:pt x="1057" y="4408"/>
                    <a:pt x="1057" y="4409"/>
                  </a:cubicBezTo>
                  <a:lnTo>
                    <a:pt x="1057" y="4409"/>
                  </a:lnTo>
                  <a:cubicBezTo>
                    <a:pt x="1072" y="4212"/>
                    <a:pt x="1085" y="4014"/>
                    <a:pt x="1101" y="3816"/>
                  </a:cubicBezTo>
                  <a:cubicBezTo>
                    <a:pt x="1115" y="3625"/>
                    <a:pt x="1140" y="3433"/>
                    <a:pt x="1156" y="3241"/>
                  </a:cubicBezTo>
                  <a:lnTo>
                    <a:pt x="1156" y="3241"/>
                  </a:lnTo>
                  <a:cubicBezTo>
                    <a:pt x="1155" y="3242"/>
                    <a:pt x="1155" y="3242"/>
                    <a:pt x="1155" y="3242"/>
                  </a:cubicBezTo>
                  <a:cubicBezTo>
                    <a:pt x="1161" y="3150"/>
                    <a:pt x="1167" y="3060"/>
                    <a:pt x="1175" y="2969"/>
                  </a:cubicBezTo>
                  <a:cubicBezTo>
                    <a:pt x="1182" y="2875"/>
                    <a:pt x="1193" y="2778"/>
                    <a:pt x="1204" y="2683"/>
                  </a:cubicBezTo>
                  <a:cubicBezTo>
                    <a:pt x="1225" y="2509"/>
                    <a:pt x="1244" y="2334"/>
                    <a:pt x="1270" y="2161"/>
                  </a:cubicBezTo>
                  <a:cubicBezTo>
                    <a:pt x="1276" y="2120"/>
                    <a:pt x="1286" y="2080"/>
                    <a:pt x="1295" y="2039"/>
                  </a:cubicBezTo>
                  <a:cubicBezTo>
                    <a:pt x="1304" y="1996"/>
                    <a:pt x="1315" y="1953"/>
                    <a:pt x="1327" y="1912"/>
                  </a:cubicBezTo>
                  <a:cubicBezTo>
                    <a:pt x="1352" y="1832"/>
                    <a:pt x="1379" y="1754"/>
                    <a:pt x="1414" y="1676"/>
                  </a:cubicBezTo>
                  <a:cubicBezTo>
                    <a:pt x="1483" y="1518"/>
                    <a:pt x="1560" y="1367"/>
                    <a:pt x="1658" y="1223"/>
                  </a:cubicBezTo>
                  <a:cubicBezTo>
                    <a:pt x="1735" y="1114"/>
                    <a:pt x="1820" y="1009"/>
                    <a:pt x="1898" y="900"/>
                  </a:cubicBezTo>
                  <a:cubicBezTo>
                    <a:pt x="1899" y="898"/>
                    <a:pt x="1899" y="895"/>
                    <a:pt x="1899" y="893"/>
                  </a:cubicBezTo>
                  <a:cubicBezTo>
                    <a:pt x="1906" y="866"/>
                    <a:pt x="1925" y="847"/>
                    <a:pt x="1949" y="836"/>
                  </a:cubicBezTo>
                  <a:cubicBezTo>
                    <a:pt x="1950" y="821"/>
                    <a:pt x="1951" y="804"/>
                    <a:pt x="1954" y="789"/>
                  </a:cubicBezTo>
                  <a:cubicBezTo>
                    <a:pt x="1957" y="735"/>
                    <a:pt x="1963" y="682"/>
                    <a:pt x="1966" y="629"/>
                  </a:cubicBezTo>
                  <a:cubicBezTo>
                    <a:pt x="1973" y="518"/>
                    <a:pt x="1986" y="408"/>
                    <a:pt x="2001" y="300"/>
                  </a:cubicBezTo>
                  <a:cubicBezTo>
                    <a:pt x="2013" y="199"/>
                    <a:pt x="2029" y="100"/>
                    <a:pt x="20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4"/>
            <p:cNvSpPr/>
            <p:nvPr/>
          </p:nvSpPr>
          <p:spPr>
            <a:xfrm>
              <a:off x="1761225" y="4034675"/>
              <a:ext cx="67600" cy="206675"/>
            </a:xfrm>
            <a:custGeom>
              <a:avLst/>
              <a:gdLst/>
              <a:ahLst/>
              <a:cxnLst/>
              <a:rect l="l" t="t" r="r" b="b"/>
              <a:pathLst>
                <a:path w="2704" h="8267" extrusionOk="0">
                  <a:moveTo>
                    <a:pt x="436" y="3291"/>
                  </a:moveTo>
                  <a:cubicBezTo>
                    <a:pt x="436" y="3291"/>
                    <a:pt x="436" y="3291"/>
                    <a:pt x="436" y="3291"/>
                  </a:cubicBezTo>
                  <a:cubicBezTo>
                    <a:pt x="436" y="3291"/>
                    <a:pt x="436" y="3291"/>
                    <a:pt x="436" y="3291"/>
                  </a:cubicBezTo>
                  <a:close/>
                  <a:moveTo>
                    <a:pt x="435" y="3318"/>
                  </a:moveTo>
                  <a:cubicBezTo>
                    <a:pt x="435" y="3318"/>
                    <a:pt x="435" y="3318"/>
                    <a:pt x="435" y="3318"/>
                  </a:cubicBezTo>
                  <a:cubicBezTo>
                    <a:pt x="435" y="3318"/>
                    <a:pt x="435" y="3318"/>
                    <a:pt x="435" y="3318"/>
                  </a:cubicBezTo>
                  <a:close/>
                  <a:moveTo>
                    <a:pt x="1143" y="0"/>
                  </a:moveTo>
                  <a:cubicBezTo>
                    <a:pt x="1137" y="41"/>
                    <a:pt x="1129" y="80"/>
                    <a:pt x="1124" y="120"/>
                  </a:cubicBezTo>
                  <a:cubicBezTo>
                    <a:pt x="1116" y="176"/>
                    <a:pt x="1111" y="233"/>
                    <a:pt x="1104" y="288"/>
                  </a:cubicBezTo>
                  <a:cubicBezTo>
                    <a:pt x="1101" y="291"/>
                    <a:pt x="1101" y="295"/>
                    <a:pt x="1101" y="297"/>
                  </a:cubicBezTo>
                  <a:cubicBezTo>
                    <a:pt x="1091" y="383"/>
                    <a:pt x="1080" y="469"/>
                    <a:pt x="1070" y="554"/>
                  </a:cubicBezTo>
                  <a:cubicBezTo>
                    <a:pt x="1063" y="605"/>
                    <a:pt x="1055" y="656"/>
                    <a:pt x="1048" y="707"/>
                  </a:cubicBezTo>
                  <a:cubicBezTo>
                    <a:pt x="1036" y="802"/>
                    <a:pt x="1026" y="897"/>
                    <a:pt x="1017" y="992"/>
                  </a:cubicBezTo>
                  <a:cubicBezTo>
                    <a:pt x="1016" y="1009"/>
                    <a:pt x="1009" y="1024"/>
                    <a:pt x="998" y="1038"/>
                  </a:cubicBezTo>
                  <a:cubicBezTo>
                    <a:pt x="998" y="1043"/>
                    <a:pt x="997" y="1047"/>
                    <a:pt x="996" y="1052"/>
                  </a:cubicBezTo>
                  <a:cubicBezTo>
                    <a:pt x="995" y="1055"/>
                    <a:pt x="995" y="1058"/>
                    <a:pt x="992" y="1060"/>
                  </a:cubicBezTo>
                  <a:cubicBezTo>
                    <a:pt x="990" y="1078"/>
                    <a:pt x="983" y="1094"/>
                    <a:pt x="971" y="1109"/>
                  </a:cubicBezTo>
                  <a:cubicBezTo>
                    <a:pt x="950" y="1153"/>
                    <a:pt x="929" y="1198"/>
                    <a:pt x="910" y="1244"/>
                  </a:cubicBezTo>
                  <a:cubicBezTo>
                    <a:pt x="861" y="1363"/>
                    <a:pt x="815" y="1482"/>
                    <a:pt x="769" y="1604"/>
                  </a:cubicBezTo>
                  <a:cubicBezTo>
                    <a:pt x="735" y="1698"/>
                    <a:pt x="704" y="1792"/>
                    <a:pt x="676" y="1888"/>
                  </a:cubicBezTo>
                  <a:cubicBezTo>
                    <a:pt x="646" y="1982"/>
                    <a:pt x="619" y="2077"/>
                    <a:pt x="595" y="2174"/>
                  </a:cubicBezTo>
                  <a:cubicBezTo>
                    <a:pt x="582" y="2235"/>
                    <a:pt x="573" y="2296"/>
                    <a:pt x="563" y="2355"/>
                  </a:cubicBezTo>
                  <a:lnTo>
                    <a:pt x="528" y="2557"/>
                  </a:lnTo>
                  <a:cubicBezTo>
                    <a:pt x="505" y="2696"/>
                    <a:pt x="490" y="2834"/>
                    <a:pt x="470" y="2974"/>
                  </a:cubicBezTo>
                  <a:cubicBezTo>
                    <a:pt x="461" y="3042"/>
                    <a:pt x="451" y="3112"/>
                    <a:pt x="445" y="3181"/>
                  </a:cubicBezTo>
                  <a:cubicBezTo>
                    <a:pt x="443" y="3201"/>
                    <a:pt x="441" y="3220"/>
                    <a:pt x="440" y="3240"/>
                  </a:cubicBezTo>
                  <a:cubicBezTo>
                    <a:pt x="439" y="3246"/>
                    <a:pt x="439" y="3253"/>
                    <a:pt x="439" y="3262"/>
                  </a:cubicBezTo>
                  <a:cubicBezTo>
                    <a:pt x="439" y="3273"/>
                    <a:pt x="438" y="3282"/>
                    <a:pt x="436" y="3291"/>
                  </a:cubicBezTo>
                  <a:lnTo>
                    <a:pt x="436" y="3291"/>
                  </a:lnTo>
                  <a:cubicBezTo>
                    <a:pt x="436" y="3290"/>
                    <a:pt x="437" y="3289"/>
                    <a:pt x="438" y="3289"/>
                  </a:cubicBezTo>
                  <a:cubicBezTo>
                    <a:pt x="436" y="3299"/>
                    <a:pt x="436" y="3309"/>
                    <a:pt x="435" y="3318"/>
                  </a:cubicBezTo>
                  <a:lnTo>
                    <a:pt x="435" y="3318"/>
                  </a:lnTo>
                  <a:cubicBezTo>
                    <a:pt x="435" y="3317"/>
                    <a:pt x="436" y="3317"/>
                    <a:pt x="436" y="3316"/>
                  </a:cubicBezTo>
                  <a:lnTo>
                    <a:pt x="436" y="3316"/>
                  </a:lnTo>
                  <a:cubicBezTo>
                    <a:pt x="429" y="3413"/>
                    <a:pt x="422" y="3509"/>
                    <a:pt x="413" y="3606"/>
                  </a:cubicBezTo>
                  <a:cubicBezTo>
                    <a:pt x="405" y="3699"/>
                    <a:pt x="393" y="3792"/>
                    <a:pt x="382" y="3885"/>
                  </a:cubicBezTo>
                  <a:cubicBezTo>
                    <a:pt x="363" y="4073"/>
                    <a:pt x="345" y="4264"/>
                    <a:pt x="330" y="4452"/>
                  </a:cubicBezTo>
                  <a:cubicBezTo>
                    <a:pt x="317" y="4616"/>
                    <a:pt x="309" y="4780"/>
                    <a:pt x="294" y="4943"/>
                  </a:cubicBezTo>
                  <a:cubicBezTo>
                    <a:pt x="279" y="5116"/>
                    <a:pt x="262" y="5290"/>
                    <a:pt x="245" y="5466"/>
                  </a:cubicBezTo>
                  <a:cubicBezTo>
                    <a:pt x="229" y="5631"/>
                    <a:pt x="217" y="5797"/>
                    <a:pt x="201" y="5964"/>
                  </a:cubicBezTo>
                  <a:cubicBezTo>
                    <a:pt x="183" y="6133"/>
                    <a:pt x="165" y="6303"/>
                    <a:pt x="151" y="6473"/>
                  </a:cubicBezTo>
                  <a:cubicBezTo>
                    <a:pt x="144" y="6568"/>
                    <a:pt x="139" y="6663"/>
                    <a:pt x="133" y="6757"/>
                  </a:cubicBezTo>
                  <a:cubicBezTo>
                    <a:pt x="128" y="6850"/>
                    <a:pt x="124" y="6945"/>
                    <a:pt x="116" y="7038"/>
                  </a:cubicBezTo>
                  <a:cubicBezTo>
                    <a:pt x="116" y="7045"/>
                    <a:pt x="115" y="7053"/>
                    <a:pt x="115" y="7060"/>
                  </a:cubicBezTo>
                  <a:cubicBezTo>
                    <a:pt x="115" y="7071"/>
                    <a:pt x="114" y="7081"/>
                    <a:pt x="113" y="7091"/>
                  </a:cubicBezTo>
                  <a:cubicBezTo>
                    <a:pt x="108" y="7154"/>
                    <a:pt x="103" y="7216"/>
                    <a:pt x="97" y="7278"/>
                  </a:cubicBezTo>
                  <a:cubicBezTo>
                    <a:pt x="94" y="7303"/>
                    <a:pt x="93" y="7328"/>
                    <a:pt x="90" y="7352"/>
                  </a:cubicBezTo>
                  <a:cubicBezTo>
                    <a:pt x="82" y="7458"/>
                    <a:pt x="75" y="7564"/>
                    <a:pt x="64" y="7668"/>
                  </a:cubicBezTo>
                  <a:cubicBezTo>
                    <a:pt x="54" y="7779"/>
                    <a:pt x="43" y="7891"/>
                    <a:pt x="31" y="8003"/>
                  </a:cubicBezTo>
                  <a:cubicBezTo>
                    <a:pt x="22" y="8091"/>
                    <a:pt x="12" y="8179"/>
                    <a:pt x="0" y="8267"/>
                  </a:cubicBezTo>
                  <a:cubicBezTo>
                    <a:pt x="7" y="8251"/>
                    <a:pt x="15" y="8237"/>
                    <a:pt x="21" y="8221"/>
                  </a:cubicBezTo>
                  <a:cubicBezTo>
                    <a:pt x="57" y="8137"/>
                    <a:pt x="98" y="8054"/>
                    <a:pt x="139" y="7973"/>
                  </a:cubicBezTo>
                  <a:cubicBezTo>
                    <a:pt x="218" y="7806"/>
                    <a:pt x="289" y="7634"/>
                    <a:pt x="368" y="7467"/>
                  </a:cubicBezTo>
                  <a:cubicBezTo>
                    <a:pt x="447" y="7301"/>
                    <a:pt x="526" y="7134"/>
                    <a:pt x="602" y="6966"/>
                  </a:cubicBezTo>
                  <a:cubicBezTo>
                    <a:pt x="679" y="6795"/>
                    <a:pt x="755" y="6623"/>
                    <a:pt x="831" y="6450"/>
                  </a:cubicBezTo>
                  <a:cubicBezTo>
                    <a:pt x="907" y="6276"/>
                    <a:pt x="989" y="6105"/>
                    <a:pt x="1063" y="5929"/>
                  </a:cubicBezTo>
                  <a:cubicBezTo>
                    <a:pt x="1096" y="5849"/>
                    <a:pt x="1130" y="5769"/>
                    <a:pt x="1165" y="5689"/>
                  </a:cubicBezTo>
                  <a:cubicBezTo>
                    <a:pt x="1202" y="5605"/>
                    <a:pt x="1235" y="5522"/>
                    <a:pt x="1273" y="5439"/>
                  </a:cubicBezTo>
                  <a:cubicBezTo>
                    <a:pt x="1310" y="5358"/>
                    <a:pt x="1350" y="5276"/>
                    <a:pt x="1388" y="5193"/>
                  </a:cubicBezTo>
                  <a:cubicBezTo>
                    <a:pt x="1430" y="5105"/>
                    <a:pt x="1470" y="5015"/>
                    <a:pt x="1508" y="4924"/>
                  </a:cubicBezTo>
                  <a:cubicBezTo>
                    <a:pt x="1548" y="4829"/>
                    <a:pt x="1589" y="4732"/>
                    <a:pt x="1630" y="4636"/>
                  </a:cubicBezTo>
                  <a:cubicBezTo>
                    <a:pt x="1670" y="4542"/>
                    <a:pt x="1714" y="4448"/>
                    <a:pt x="1756" y="4354"/>
                  </a:cubicBezTo>
                  <a:cubicBezTo>
                    <a:pt x="1799" y="4252"/>
                    <a:pt x="1842" y="4150"/>
                    <a:pt x="1889" y="4051"/>
                  </a:cubicBezTo>
                  <a:cubicBezTo>
                    <a:pt x="1916" y="3994"/>
                    <a:pt x="1944" y="3939"/>
                    <a:pt x="1969" y="3882"/>
                  </a:cubicBezTo>
                  <a:cubicBezTo>
                    <a:pt x="1961" y="3872"/>
                    <a:pt x="1952" y="3865"/>
                    <a:pt x="1945" y="3857"/>
                  </a:cubicBezTo>
                  <a:cubicBezTo>
                    <a:pt x="1920" y="3835"/>
                    <a:pt x="1895" y="3815"/>
                    <a:pt x="1870" y="3793"/>
                  </a:cubicBezTo>
                  <a:cubicBezTo>
                    <a:pt x="1854" y="3779"/>
                    <a:pt x="1839" y="3762"/>
                    <a:pt x="1823" y="3747"/>
                  </a:cubicBezTo>
                  <a:cubicBezTo>
                    <a:pt x="1793" y="3720"/>
                    <a:pt x="1762" y="3696"/>
                    <a:pt x="1730" y="3671"/>
                  </a:cubicBezTo>
                  <a:cubicBezTo>
                    <a:pt x="1693" y="3644"/>
                    <a:pt x="1657" y="3613"/>
                    <a:pt x="1617" y="3587"/>
                  </a:cubicBezTo>
                  <a:cubicBezTo>
                    <a:pt x="1595" y="3570"/>
                    <a:pt x="1570" y="3555"/>
                    <a:pt x="1548" y="3537"/>
                  </a:cubicBezTo>
                  <a:cubicBezTo>
                    <a:pt x="1519" y="3516"/>
                    <a:pt x="1493" y="3493"/>
                    <a:pt x="1465" y="3472"/>
                  </a:cubicBezTo>
                  <a:cubicBezTo>
                    <a:pt x="1452" y="3464"/>
                    <a:pt x="1441" y="3457"/>
                    <a:pt x="1430" y="3451"/>
                  </a:cubicBezTo>
                  <a:cubicBezTo>
                    <a:pt x="1430" y="3449"/>
                    <a:pt x="1430" y="3449"/>
                    <a:pt x="1429" y="3449"/>
                  </a:cubicBezTo>
                  <a:cubicBezTo>
                    <a:pt x="1427" y="3449"/>
                    <a:pt x="1427" y="3448"/>
                    <a:pt x="1426" y="3448"/>
                  </a:cubicBezTo>
                  <a:cubicBezTo>
                    <a:pt x="1419" y="3446"/>
                    <a:pt x="1414" y="3442"/>
                    <a:pt x="1406" y="3439"/>
                  </a:cubicBezTo>
                  <a:lnTo>
                    <a:pt x="1372" y="3412"/>
                  </a:lnTo>
                  <a:cubicBezTo>
                    <a:pt x="1346" y="3393"/>
                    <a:pt x="1321" y="3374"/>
                    <a:pt x="1297" y="3354"/>
                  </a:cubicBezTo>
                  <a:cubicBezTo>
                    <a:pt x="1271" y="3334"/>
                    <a:pt x="1246" y="3315"/>
                    <a:pt x="1220" y="3297"/>
                  </a:cubicBezTo>
                  <a:cubicBezTo>
                    <a:pt x="1219" y="3297"/>
                    <a:pt x="1219" y="3295"/>
                    <a:pt x="1219" y="3295"/>
                  </a:cubicBezTo>
                  <a:cubicBezTo>
                    <a:pt x="1255" y="3285"/>
                    <a:pt x="1291" y="3277"/>
                    <a:pt x="1326" y="3268"/>
                  </a:cubicBezTo>
                  <a:cubicBezTo>
                    <a:pt x="1349" y="3263"/>
                    <a:pt x="1373" y="3256"/>
                    <a:pt x="1396" y="3250"/>
                  </a:cubicBezTo>
                  <a:cubicBezTo>
                    <a:pt x="1399" y="3250"/>
                    <a:pt x="1400" y="3250"/>
                    <a:pt x="1403" y="3248"/>
                  </a:cubicBezTo>
                  <a:cubicBezTo>
                    <a:pt x="1405" y="3248"/>
                    <a:pt x="1406" y="3247"/>
                    <a:pt x="1409" y="3247"/>
                  </a:cubicBezTo>
                  <a:lnTo>
                    <a:pt x="1413" y="3247"/>
                  </a:lnTo>
                  <a:cubicBezTo>
                    <a:pt x="1415" y="3247"/>
                    <a:pt x="1418" y="3246"/>
                    <a:pt x="1421" y="3244"/>
                  </a:cubicBezTo>
                  <a:cubicBezTo>
                    <a:pt x="1450" y="3241"/>
                    <a:pt x="1478" y="3236"/>
                    <a:pt x="1508" y="3231"/>
                  </a:cubicBezTo>
                  <a:lnTo>
                    <a:pt x="1508" y="3232"/>
                  </a:lnTo>
                  <a:lnTo>
                    <a:pt x="1509" y="3232"/>
                  </a:lnTo>
                  <a:cubicBezTo>
                    <a:pt x="1555" y="3222"/>
                    <a:pt x="1600" y="3211"/>
                    <a:pt x="1645" y="3202"/>
                  </a:cubicBezTo>
                  <a:cubicBezTo>
                    <a:pt x="1684" y="3194"/>
                    <a:pt x="1721" y="3185"/>
                    <a:pt x="1759" y="3173"/>
                  </a:cubicBezTo>
                  <a:cubicBezTo>
                    <a:pt x="1810" y="3155"/>
                    <a:pt x="1860" y="3142"/>
                    <a:pt x="1914" y="3135"/>
                  </a:cubicBezTo>
                  <a:cubicBezTo>
                    <a:pt x="1942" y="3133"/>
                    <a:pt x="1970" y="3133"/>
                    <a:pt x="1997" y="3129"/>
                  </a:cubicBezTo>
                  <a:cubicBezTo>
                    <a:pt x="2025" y="3127"/>
                    <a:pt x="2054" y="3122"/>
                    <a:pt x="2081" y="3118"/>
                  </a:cubicBezTo>
                  <a:cubicBezTo>
                    <a:pt x="2141" y="3109"/>
                    <a:pt x="2200" y="3103"/>
                    <a:pt x="2259" y="3097"/>
                  </a:cubicBezTo>
                  <a:cubicBezTo>
                    <a:pt x="2276" y="3042"/>
                    <a:pt x="2291" y="2985"/>
                    <a:pt x="2308" y="2930"/>
                  </a:cubicBezTo>
                  <a:cubicBezTo>
                    <a:pt x="2332" y="2850"/>
                    <a:pt x="2359" y="2772"/>
                    <a:pt x="2386" y="2694"/>
                  </a:cubicBezTo>
                  <a:cubicBezTo>
                    <a:pt x="2420" y="2602"/>
                    <a:pt x="2459" y="2513"/>
                    <a:pt x="2493" y="2420"/>
                  </a:cubicBezTo>
                  <a:cubicBezTo>
                    <a:pt x="2518" y="2348"/>
                    <a:pt x="2538" y="2276"/>
                    <a:pt x="2559" y="2203"/>
                  </a:cubicBezTo>
                  <a:cubicBezTo>
                    <a:pt x="2584" y="2116"/>
                    <a:pt x="2607" y="2029"/>
                    <a:pt x="2631" y="1943"/>
                  </a:cubicBezTo>
                  <a:cubicBezTo>
                    <a:pt x="2653" y="1858"/>
                    <a:pt x="2678" y="1772"/>
                    <a:pt x="2703" y="1689"/>
                  </a:cubicBezTo>
                  <a:cubicBezTo>
                    <a:pt x="2691" y="1671"/>
                    <a:pt x="2680" y="1652"/>
                    <a:pt x="2668" y="1632"/>
                  </a:cubicBezTo>
                  <a:cubicBezTo>
                    <a:pt x="2643" y="1595"/>
                    <a:pt x="2612" y="1561"/>
                    <a:pt x="2584" y="1526"/>
                  </a:cubicBezTo>
                  <a:cubicBezTo>
                    <a:pt x="2476" y="1397"/>
                    <a:pt x="2358" y="1280"/>
                    <a:pt x="2251" y="1151"/>
                  </a:cubicBezTo>
                  <a:cubicBezTo>
                    <a:pt x="2195" y="1084"/>
                    <a:pt x="2139" y="1018"/>
                    <a:pt x="2084" y="951"/>
                  </a:cubicBezTo>
                  <a:lnTo>
                    <a:pt x="2080" y="947"/>
                  </a:lnTo>
                  <a:cubicBezTo>
                    <a:pt x="2066" y="932"/>
                    <a:pt x="2055" y="919"/>
                    <a:pt x="2044" y="903"/>
                  </a:cubicBezTo>
                  <a:cubicBezTo>
                    <a:pt x="1968" y="816"/>
                    <a:pt x="1888" y="734"/>
                    <a:pt x="1805" y="653"/>
                  </a:cubicBezTo>
                  <a:cubicBezTo>
                    <a:pt x="1756" y="606"/>
                    <a:pt x="1705" y="562"/>
                    <a:pt x="1657" y="516"/>
                  </a:cubicBezTo>
                  <a:cubicBezTo>
                    <a:pt x="1606" y="468"/>
                    <a:pt x="1563" y="414"/>
                    <a:pt x="1514" y="364"/>
                  </a:cubicBezTo>
                  <a:cubicBezTo>
                    <a:pt x="1418" y="264"/>
                    <a:pt x="1320" y="166"/>
                    <a:pt x="1219" y="70"/>
                  </a:cubicBezTo>
                  <a:cubicBezTo>
                    <a:pt x="1218" y="69"/>
                    <a:pt x="1218" y="69"/>
                    <a:pt x="1217" y="69"/>
                  </a:cubicBezTo>
                  <a:lnTo>
                    <a:pt x="1213" y="64"/>
                  </a:lnTo>
                  <a:cubicBezTo>
                    <a:pt x="1189" y="43"/>
                    <a:pt x="1167" y="21"/>
                    <a:pt x="1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4"/>
            <p:cNvSpPr/>
            <p:nvPr/>
          </p:nvSpPr>
          <p:spPr>
            <a:xfrm>
              <a:off x="1760175" y="4077175"/>
              <a:ext cx="132400" cy="295425"/>
            </a:xfrm>
            <a:custGeom>
              <a:avLst/>
              <a:gdLst/>
              <a:ahLst/>
              <a:cxnLst/>
              <a:rect l="l" t="t" r="r" b="b"/>
              <a:pathLst>
                <a:path w="5296" h="11817" extrusionOk="0">
                  <a:moveTo>
                    <a:pt x="2452" y="7293"/>
                  </a:moveTo>
                  <a:lnTo>
                    <a:pt x="2452" y="7293"/>
                  </a:lnTo>
                  <a:cubicBezTo>
                    <a:pt x="2452" y="7293"/>
                    <a:pt x="2452" y="7293"/>
                    <a:pt x="2452" y="7293"/>
                  </a:cubicBezTo>
                  <a:lnTo>
                    <a:pt x="2452" y="7293"/>
                  </a:lnTo>
                  <a:cubicBezTo>
                    <a:pt x="2452" y="7293"/>
                    <a:pt x="2452" y="7293"/>
                    <a:pt x="2452" y="7293"/>
                  </a:cubicBezTo>
                  <a:close/>
                  <a:moveTo>
                    <a:pt x="2926" y="0"/>
                  </a:moveTo>
                  <a:cubicBezTo>
                    <a:pt x="2923" y="10"/>
                    <a:pt x="2921" y="20"/>
                    <a:pt x="2917" y="30"/>
                  </a:cubicBezTo>
                  <a:cubicBezTo>
                    <a:pt x="2914" y="48"/>
                    <a:pt x="2910" y="67"/>
                    <a:pt x="2905" y="86"/>
                  </a:cubicBezTo>
                  <a:lnTo>
                    <a:pt x="2902" y="86"/>
                  </a:lnTo>
                  <a:cubicBezTo>
                    <a:pt x="2901" y="88"/>
                    <a:pt x="2901" y="91"/>
                    <a:pt x="2900" y="93"/>
                  </a:cubicBezTo>
                  <a:cubicBezTo>
                    <a:pt x="2883" y="151"/>
                    <a:pt x="2865" y="211"/>
                    <a:pt x="2849" y="269"/>
                  </a:cubicBezTo>
                  <a:lnTo>
                    <a:pt x="2803" y="444"/>
                  </a:lnTo>
                  <a:cubicBezTo>
                    <a:pt x="2774" y="546"/>
                    <a:pt x="2747" y="649"/>
                    <a:pt x="2712" y="748"/>
                  </a:cubicBezTo>
                  <a:cubicBezTo>
                    <a:pt x="2679" y="845"/>
                    <a:pt x="2638" y="939"/>
                    <a:pt x="2602" y="1036"/>
                  </a:cubicBezTo>
                  <a:cubicBezTo>
                    <a:pt x="2585" y="1082"/>
                    <a:pt x="2571" y="1126"/>
                    <a:pt x="2555" y="1170"/>
                  </a:cubicBezTo>
                  <a:cubicBezTo>
                    <a:pt x="2551" y="1176"/>
                    <a:pt x="2548" y="1180"/>
                    <a:pt x="2544" y="1185"/>
                  </a:cubicBezTo>
                  <a:cubicBezTo>
                    <a:pt x="2528" y="1213"/>
                    <a:pt x="2518" y="1248"/>
                    <a:pt x="2508" y="1280"/>
                  </a:cubicBezTo>
                  <a:cubicBezTo>
                    <a:pt x="2497" y="1311"/>
                    <a:pt x="2488" y="1342"/>
                    <a:pt x="2478" y="1373"/>
                  </a:cubicBezTo>
                  <a:cubicBezTo>
                    <a:pt x="2476" y="1383"/>
                    <a:pt x="2472" y="1393"/>
                    <a:pt x="2469" y="1404"/>
                  </a:cubicBezTo>
                  <a:cubicBezTo>
                    <a:pt x="2467" y="1415"/>
                    <a:pt x="2463" y="1425"/>
                    <a:pt x="2461" y="1438"/>
                  </a:cubicBezTo>
                  <a:cubicBezTo>
                    <a:pt x="2448" y="1471"/>
                    <a:pt x="2436" y="1503"/>
                    <a:pt x="2422" y="1536"/>
                  </a:cubicBezTo>
                  <a:lnTo>
                    <a:pt x="2422" y="1537"/>
                  </a:lnTo>
                  <a:cubicBezTo>
                    <a:pt x="2421" y="1538"/>
                    <a:pt x="2421" y="1540"/>
                    <a:pt x="2421" y="1541"/>
                  </a:cubicBezTo>
                  <a:cubicBezTo>
                    <a:pt x="2420" y="1543"/>
                    <a:pt x="2420" y="1544"/>
                    <a:pt x="2420" y="1546"/>
                  </a:cubicBezTo>
                  <a:lnTo>
                    <a:pt x="2419" y="1546"/>
                  </a:lnTo>
                  <a:cubicBezTo>
                    <a:pt x="2389" y="1549"/>
                    <a:pt x="2359" y="1553"/>
                    <a:pt x="2328" y="1557"/>
                  </a:cubicBezTo>
                  <a:cubicBezTo>
                    <a:pt x="2303" y="1562"/>
                    <a:pt x="2278" y="1565"/>
                    <a:pt x="2252" y="1570"/>
                  </a:cubicBezTo>
                  <a:cubicBezTo>
                    <a:pt x="2235" y="1574"/>
                    <a:pt x="2219" y="1578"/>
                    <a:pt x="2202" y="1580"/>
                  </a:cubicBezTo>
                  <a:cubicBezTo>
                    <a:pt x="2164" y="1585"/>
                    <a:pt x="2126" y="1593"/>
                    <a:pt x="2089" y="1599"/>
                  </a:cubicBezTo>
                  <a:cubicBezTo>
                    <a:pt x="2043" y="1605"/>
                    <a:pt x="1998" y="1605"/>
                    <a:pt x="1955" y="1610"/>
                  </a:cubicBezTo>
                  <a:lnTo>
                    <a:pt x="1953" y="1610"/>
                  </a:lnTo>
                  <a:cubicBezTo>
                    <a:pt x="1924" y="1615"/>
                    <a:pt x="1894" y="1623"/>
                    <a:pt x="1865" y="1632"/>
                  </a:cubicBezTo>
                  <a:cubicBezTo>
                    <a:pt x="1817" y="1646"/>
                    <a:pt x="1770" y="1660"/>
                    <a:pt x="1720" y="1670"/>
                  </a:cubicBezTo>
                  <a:cubicBezTo>
                    <a:pt x="1708" y="1672"/>
                    <a:pt x="1694" y="1676"/>
                    <a:pt x="1679" y="1678"/>
                  </a:cubicBezTo>
                  <a:cubicBezTo>
                    <a:pt x="1687" y="1685"/>
                    <a:pt x="1695" y="1692"/>
                    <a:pt x="1702" y="1698"/>
                  </a:cubicBezTo>
                  <a:lnTo>
                    <a:pt x="1703" y="1698"/>
                  </a:lnTo>
                  <a:lnTo>
                    <a:pt x="1703" y="1699"/>
                  </a:lnTo>
                  <a:lnTo>
                    <a:pt x="1704" y="1699"/>
                  </a:lnTo>
                  <a:lnTo>
                    <a:pt x="1705" y="1701"/>
                  </a:lnTo>
                  <a:lnTo>
                    <a:pt x="1706" y="1702"/>
                  </a:lnTo>
                  <a:lnTo>
                    <a:pt x="1708" y="1702"/>
                  </a:lnTo>
                  <a:lnTo>
                    <a:pt x="1709" y="1703"/>
                  </a:lnTo>
                  <a:cubicBezTo>
                    <a:pt x="1710" y="1705"/>
                    <a:pt x="1710" y="1705"/>
                    <a:pt x="1711" y="1705"/>
                  </a:cubicBezTo>
                  <a:cubicBezTo>
                    <a:pt x="1741" y="1726"/>
                    <a:pt x="1772" y="1746"/>
                    <a:pt x="1801" y="1768"/>
                  </a:cubicBezTo>
                  <a:cubicBezTo>
                    <a:pt x="1830" y="1791"/>
                    <a:pt x="1860" y="1815"/>
                    <a:pt x="1890" y="1837"/>
                  </a:cubicBezTo>
                  <a:cubicBezTo>
                    <a:pt x="1916" y="1858"/>
                    <a:pt x="1944" y="1877"/>
                    <a:pt x="1970" y="1899"/>
                  </a:cubicBezTo>
                  <a:cubicBezTo>
                    <a:pt x="1993" y="1920"/>
                    <a:pt x="2014" y="1943"/>
                    <a:pt x="2038" y="1964"/>
                  </a:cubicBezTo>
                  <a:cubicBezTo>
                    <a:pt x="2054" y="1977"/>
                    <a:pt x="2069" y="1992"/>
                    <a:pt x="2085" y="2005"/>
                  </a:cubicBezTo>
                  <a:cubicBezTo>
                    <a:pt x="2086" y="2006"/>
                    <a:pt x="2088" y="2007"/>
                    <a:pt x="2090" y="2008"/>
                  </a:cubicBezTo>
                  <a:cubicBezTo>
                    <a:pt x="2091" y="2008"/>
                    <a:pt x="2091" y="2008"/>
                    <a:pt x="2091" y="2010"/>
                  </a:cubicBezTo>
                  <a:cubicBezTo>
                    <a:pt x="2097" y="2018"/>
                    <a:pt x="2102" y="2024"/>
                    <a:pt x="2109" y="2031"/>
                  </a:cubicBezTo>
                  <a:cubicBezTo>
                    <a:pt x="2116" y="2038"/>
                    <a:pt x="2121" y="2045"/>
                    <a:pt x="2127" y="2052"/>
                  </a:cubicBezTo>
                  <a:cubicBezTo>
                    <a:pt x="2138" y="2064"/>
                    <a:pt x="2151" y="2079"/>
                    <a:pt x="2162" y="2092"/>
                  </a:cubicBezTo>
                  <a:lnTo>
                    <a:pt x="2209" y="2142"/>
                  </a:lnTo>
                  <a:cubicBezTo>
                    <a:pt x="2203" y="2151"/>
                    <a:pt x="2199" y="2161"/>
                    <a:pt x="2194" y="2170"/>
                  </a:cubicBezTo>
                  <a:cubicBezTo>
                    <a:pt x="2187" y="2186"/>
                    <a:pt x="2179" y="2202"/>
                    <a:pt x="2171" y="2218"/>
                  </a:cubicBezTo>
                  <a:cubicBezTo>
                    <a:pt x="2169" y="2222"/>
                    <a:pt x="2168" y="2226"/>
                    <a:pt x="2166" y="2229"/>
                  </a:cubicBezTo>
                  <a:cubicBezTo>
                    <a:pt x="2162" y="2239"/>
                    <a:pt x="2158" y="2248"/>
                    <a:pt x="2154" y="2255"/>
                  </a:cubicBezTo>
                  <a:cubicBezTo>
                    <a:pt x="2145" y="2276"/>
                    <a:pt x="2137" y="2298"/>
                    <a:pt x="2129" y="2319"/>
                  </a:cubicBezTo>
                  <a:cubicBezTo>
                    <a:pt x="2124" y="2335"/>
                    <a:pt x="2118" y="2350"/>
                    <a:pt x="2113" y="2365"/>
                  </a:cubicBezTo>
                  <a:cubicBezTo>
                    <a:pt x="2107" y="2376"/>
                    <a:pt x="2103" y="2386"/>
                    <a:pt x="2100" y="2396"/>
                  </a:cubicBezTo>
                  <a:cubicBezTo>
                    <a:pt x="2097" y="2404"/>
                    <a:pt x="2096" y="2412"/>
                    <a:pt x="2095" y="2420"/>
                  </a:cubicBezTo>
                  <a:lnTo>
                    <a:pt x="2044" y="2529"/>
                  </a:lnTo>
                  <a:cubicBezTo>
                    <a:pt x="2007" y="2610"/>
                    <a:pt x="1974" y="2693"/>
                    <a:pt x="1938" y="2774"/>
                  </a:cubicBezTo>
                  <a:cubicBezTo>
                    <a:pt x="1902" y="2855"/>
                    <a:pt x="1865" y="2936"/>
                    <a:pt x="1830" y="3018"/>
                  </a:cubicBezTo>
                  <a:cubicBezTo>
                    <a:pt x="1755" y="3190"/>
                    <a:pt x="1685" y="3364"/>
                    <a:pt x="1606" y="3537"/>
                  </a:cubicBezTo>
                  <a:cubicBezTo>
                    <a:pt x="1569" y="3617"/>
                    <a:pt x="1527" y="3699"/>
                    <a:pt x="1489" y="3781"/>
                  </a:cubicBezTo>
                  <a:cubicBezTo>
                    <a:pt x="1452" y="3863"/>
                    <a:pt x="1417" y="3946"/>
                    <a:pt x="1383" y="4029"/>
                  </a:cubicBezTo>
                  <a:cubicBezTo>
                    <a:pt x="1309" y="4202"/>
                    <a:pt x="1236" y="4375"/>
                    <a:pt x="1161" y="4546"/>
                  </a:cubicBezTo>
                  <a:cubicBezTo>
                    <a:pt x="1085" y="4718"/>
                    <a:pt x="1007" y="4889"/>
                    <a:pt x="931" y="5060"/>
                  </a:cubicBezTo>
                  <a:cubicBezTo>
                    <a:pt x="858" y="5229"/>
                    <a:pt x="780" y="5396"/>
                    <a:pt x="703" y="5563"/>
                  </a:cubicBezTo>
                  <a:cubicBezTo>
                    <a:pt x="624" y="5732"/>
                    <a:pt x="543" y="5900"/>
                    <a:pt x="467" y="6069"/>
                  </a:cubicBezTo>
                  <a:cubicBezTo>
                    <a:pt x="419" y="6178"/>
                    <a:pt x="369" y="6286"/>
                    <a:pt x="320" y="6393"/>
                  </a:cubicBezTo>
                  <a:cubicBezTo>
                    <a:pt x="271" y="6491"/>
                    <a:pt x="223" y="6588"/>
                    <a:pt x="179" y="6688"/>
                  </a:cubicBezTo>
                  <a:cubicBezTo>
                    <a:pt x="136" y="6788"/>
                    <a:pt x="91" y="6883"/>
                    <a:pt x="52" y="6982"/>
                  </a:cubicBezTo>
                  <a:cubicBezTo>
                    <a:pt x="36" y="7021"/>
                    <a:pt x="18" y="7058"/>
                    <a:pt x="0" y="7095"/>
                  </a:cubicBezTo>
                  <a:cubicBezTo>
                    <a:pt x="27" y="7127"/>
                    <a:pt x="41" y="7167"/>
                    <a:pt x="59" y="7204"/>
                  </a:cubicBezTo>
                  <a:cubicBezTo>
                    <a:pt x="88" y="7260"/>
                    <a:pt x="119" y="7316"/>
                    <a:pt x="152" y="7369"/>
                  </a:cubicBezTo>
                  <a:cubicBezTo>
                    <a:pt x="291" y="7589"/>
                    <a:pt x="433" y="7809"/>
                    <a:pt x="571" y="8032"/>
                  </a:cubicBezTo>
                  <a:cubicBezTo>
                    <a:pt x="617" y="8105"/>
                    <a:pt x="666" y="8178"/>
                    <a:pt x="713" y="8251"/>
                  </a:cubicBezTo>
                  <a:cubicBezTo>
                    <a:pt x="760" y="8322"/>
                    <a:pt x="805" y="8394"/>
                    <a:pt x="851" y="8466"/>
                  </a:cubicBezTo>
                  <a:cubicBezTo>
                    <a:pt x="898" y="8537"/>
                    <a:pt x="945" y="8605"/>
                    <a:pt x="992" y="8674"/>
                  </a:cubicBezTo>
                  <a:cubicBezTo>
                    <a:pt x="1012" y="8704"/>
                    <a:pt x="1033" y="8736"/>
                    <a:pt x="1055" y="8765"/>
                  </a:cubicBezTo>
                  <a:cubicBezTo>
                    <a:pt x="1055" y="8766"/>
                    <a:pt x="1056" y="8767"/>
                    <a:pt x="1056" y="8767"/>
                  </a:cubicBezTo>
                  <a:lnTo>
                    <a:pt x="1058" y="8769"/>
                  </a:lnTo>
                  <a:cubicBezTo>
                    <a:pt x="1071" y="8784"/>
                    <a:pt x="1085" y="8800"/>
                    <a:pt x="1099" y="8816"/>
                  </a:cubicBezTo>
                  <a:cubicBezTo>
                    <a:pt x="1214" y="8726"/>
                    <a:pt x="1326" y="8635"/>
                    <a:pt x="1438" y="8542"/>
                  </a:cubicBezTo>
                  <a:cubicBezTo>
                    <a:pt x="1504" y="8486"/>
                    <a:pt x="1567" y="8426"/>
                    <a:pt x="1629" y="8368"/>
                  </a:cubicBezTo>
                  <a:cubicBezTo>
                    <a:pt x="1694" y="8307"/>
                    <a:pt x="1758" y="8245"/>
                    <a:pt x="1822" y="8183"/>
                  </a:cubicBezTo>
                  <a:cubicBezTo>
                    <a:pt x="1856" y="8146"/>
                    <a:pt x="1892" y="8110"/>
                    <a:pt x="1926" y="8072"/>
                  </a:cubicBezTo>
                  <a:cubicBezTo>
                    <a:pt x="1961" y="8033"/>
                    <a:pt x="1993" y="7991"/>
                    <a:pt x="2025" y="7950"/>
                  </a:cubicBezTo>
                  <a:cubicBezTo>
                    <a:pt x="2164" y="7760"/>
                    <a:pt x="2298" y="7563"/>
                    <a:pt x="2416" y="7357"/>
                  </a:cubicBezTo>
                  <a:cubicBezTo>
                    <a:pt x="2427" y="7336"/>
                    <a:pt x="2441" y="7315"/>
                    <a:pt x="2452" y="7293"/>
                  </a:cubicBezTo>
                  <a:lnTo>
                    <a:pt x="2452" y="7293"/>
                  </a:lnTo>
                  <a:cubicBezTo>
                    <a:pt x="2451" y="7295"/>
                    <a:pt x="2450" y="7295"/>
                    <a:pt x="2449" y="7297"/>
                  </a:cubicBezTo>
                  <a:lnTo>
                    <a:pt x="2449" y="7297"/>
                  </a:lnTo>
                  <a:cubicBezTo>
                    <a:pt x="2557" y="7096"/>
                    <a:pt x="2654" y="6892"/>
                    <a:pt x="2741" y="6685"/>
                  </a:cubicBezTo>
                  <a:cubicBezTo>
                    <a:pt x="2742" y="6681"/>
                    <a:pt x="2743" y="6677"/>
                    <a:pt x="2746" y="6675"/>
                  </a:cubicBezTo>
                  <a:cubicBezTo>
                    <a:pt x="2774" y="6602"/>
                    <a:pt x="2803" y="6530"/>
                    <a:pt x="2826" y="6454"/>
                  </a:cubicBezTo>
                  <a:cubicBezTo>
                    <a:pt x="2850" y="6376"/>
                    <a:pt x="2872" y="6294"/>
                    <a:pt x="2893" y="6215"/>
                  </a:cubicBezTo>
                  <a:cubicBezTo>
                    <a:pt x="2907" y="6154"/>
                    <a:pt x="2921" y="6093"/>
                    <a:pt x="2932" y="6031"/>
                  </a:cubicBezTo>
                  <a:cubicBezTo>
                    <a:pt x="2944" y="5970"/>
                    <a:pt x="2952" y="5907"/>
                    <a:pt x="2959" y="5846"/>
                  </a:cubicBezTo>
                  <a:cubicBezTo>
                    <a:pt x="2973" y="5722"/>
                    <a:pt x="2980" y="5596"/>
                    <a:pt x="2988" y="5470"/>
                  </a:cubicBezTo>
                  <a:cubicBezTo>
                    <a:pt x="2994" y="5349"/>
                    <a:pt x="2999" y="5226"/>
                    <a:pt x="3008" y="5106"/>
                  </a:cubicBezTo>
                  <a:cubicBezTo>
                    <a:pt x="3017" y="4972"/>
                    <a:pt x="3025" y="4838"/>
                    <a:pt x="3031" y="4704"/>
                  </a:cubicBezTo>
                  <a:cubicBezTo>
                    <a:pt x="3036" y="4585"/>
                    <a:pt x="3036" y="4468"/>
                    <a:pt x="3035" y="4349"/>
                  </a:cubicBezTo>
                  <a:cubicBezTo>
                    <a:pt x="3032" y="4251"/>
                    <a:pt x="3027" y="4153"/>
                    <a:pt x="3021" y="4055"/>
                  </a:cubicBezTo>
                  <a:cubicBezTo>
                    <a:pt x="3014" y="3955"/>
                    <a:pt x="3003" y="3854"/>
                    <a:pt x="2996" y="3754"/>
                  </a:cubicBezTo>
                  <a:cubicBezTo>
                    <a:pt x="2991" y="3656"/>
                    <a:pt x="2986" y="3561"/>
                    <a:pt x="2985" y="3465"/>
                  </a:cubicBezTo>
                  <a:cubicBezTo>
                    <a:pt x="2985" y="3447"/>
                    <a:pt x="2984" y="3430"/>
                    <a:pt x="2984" y="3414"/>
                  </a:cubicBezTo>
                  <a:lnTo>
                    <a:pt x="2984" y="3414"/>
                  </a:lnTo>
                  <a:cubicBezTo>
                    <a:pt x="2996" y="3449"/>
                    <a:pt x="3008" y="3482"/>
                    <a:pt x="3019" y="3517"/>
                  </a:cubicBezTo>
                  <a:cubicBezTo>
                    <a:pt x="3019" y="3514"/>
                    <a:pt x="3017" y="3512"/>
                    <a:pt x="3017" y="3508"/>
                  </a:cubicBezTo>
                  <a:lnTo>
                    <a:pt x="3017" y="3508"/>
                  </a:lnTo>
                  <a:cubicBezTo>
                    <a:pt x="3040" y="3591"/>
                    <a:pt x="3066" y="3676"/>
                    <a:pt x="3088" y="3762"/>
                  </a:cubicBezTo>
                  <a:cubicBezTo>
                    <a:pt x="3108" y="3844"/>
                    <a:pt x="3128" y="3927"/>
                    <a:pt x="3148" y="4012"/>
                  </a:cubicBezTo>
                  <a:cubicBezTo>
                    <a:pt x="3170" y="4120"/>
                    <a:pt x="3189" y="4228"/>
                    <a:pt x="3207" y="4337"/>
                  </a:cubicBezTo>
                  <a:cubicBezTo>
                    <a:pt x="3210" y="4344"/>
                    <a:pt x="3211" y="4354"/>
                    <a:pt x="3212" y="4362"/>
                  </a:cubicBezTo>
                  <a:cubicBezTo>
                    <a:pt x="3213" y="4430"/>
                    <a:pt x="3213" y="4499"/>
                    <a:pt x="3213" y="4569"/>
                  </a:cubicBezTo>
                  <a:cubicBezTo>
                    <a:pt x="3212" y="4756"/>
                    <a:pt x="3196" y="4942"/>
                    <a:pt x="3184" y="5129"/>
                  </a:cubicBezTo>
                  <a:cubicBezTo>
                    <a:pt x="3179" y="5216"/>
                    <a:pt x="3173" y="5304"/>
                    <a:pt x="3169" y="5391"/>
                  </a:cubicBezTo>
                  <a:cubicBezTo>
                    <a:pt x="3165" y="5483"/>
                    <a:pt x="3164" y="5576"/>
                    <a:pt x="3156" y="5668"/>
                  </a:cubicBezTo>
                  <a:cubicBezTo>
                    <a:pt x="3143" y="5823"/>
                    <a:pt x="3125" y="5975"/>
                    <a:pt x="3096" y="6128"/>
                  </a:cubicBezTo>
                  <a:cubicBezTo>
                    <a:pt x="3082" y="6206"/>
                    <a:pt x="3061" y="6280"/>
                    <a:pt x="3041" y="6356"/>
                  </a:cubicBezTo>
                  <a:cubicBezTo>
                    <a:pt x="3024" y="6426"/>
                    <a:pt x="3004" y="6494"/>
                    <a:pt x="2979" y="6562"/>
                  </a:cubicBezTo>
                  <a:cubicBezTo>
                    <a:pt x="2926" y="6715"/>
                    <a:pt x="2860" y="6862"/>
                    <a:pt x="2793" y="7010"/>
                  </a:cubicBezTo>
                  <a:cubicBezTo>
                    <a:pt x="2726" y="7154"/>
                    <a:pt x="2657" y="7295"/>
                    <a:pt x="2578" y="7433"/>
                  </a:cubicBezTo>
                  <a:cubicBezTo>
                    <a:pt x="2489" y="7589"/>
                    <a:pt x="2390" y="7740"/>
                    <a:pt x="2288" y="7889"/>
                  </a:cubicBezTo>
                  <a:cubicBezTo>
                    <a:pt x="2237" y="7964"/>
                    <a:pt x="2185" y="8036"/>
                    <a:pt x="2131" y="8105"/>
                  </a:cubicBezTo>
                  <a:cubicBezTo>
                    <a:pt x="2074" y="8178"/>
                    <a:pt x="2012" y="8244"/>
                    <a:pt x="1947" y="8310"/>
                  </a:cubicBezTo>
                  <a:cubicBezTo>
                    <a:pt x="1883" y="8377"/>
                    <a:pt x="1814" y="8439"/>
                    <a:pt x="1747" y="8503"/>
                  </a:cubicBezTo>
                  <a:cubicBezTo>
                    <a:pt x="1683" y="8565"/>
                    <a:pt x="1617" y="8626"/>
                    <a:pt x="1548" y="8683"/>
                  </a:cubicBezTo>
                  <a:cubicBezTo>
                    <a:pt x="1412" y="8797"/>
                    <a:pt x="1275" y="8909"/>
                    <a:pt x="1133" y="9018"/>
                  </a:cubicBezTo>
                  <a:cubicBezTo>
                    <a:pt x="1066" y="9070"/>
                    <a:pt x="996" y="9117"/>
                    <a:pt x="924" y="9162"/>
                  </a:cubicBezTo>
                  <a:cubicBezTo>
                    <a:pt x="848" y="9210"/>
                    <a:pt x="775" y="9259"/>
                    <a:pt x="702" y="9308"/>
                  </a:cubicBezTo>
                  <a:cubicBezTo>
                    <a:pt x="548" y="9410"/>
                    <a:pt x="392" y="9507"/>
                    <a:pt x="232" y="9597"/>
                  </a:cubicBezTo>
                  <a:cubicBezTo>
                    <a:pt x="223" y="9602"/>
                    <a:pt x="214" y="9607"/>
                    <a:pt x="203" y="9612"/>
                  </a:cubicBezTo>
                  <a:lnTo>
                    <a:pt x="203" y="9616"/>
                  </a:lnTo>
                  <a:lnTo>
                    <a:pt x="203" y="9627"/>
                  </a:lnTo>
                  <a:cubicBezTo>
                    <a:pt x="210" y="9653"/>
                    <a:pt x="220" y="9678"/>
                    <a:pt x="229" y="9704"/>
                  </a:cubicBezTo>
                  <a:cubicBezTo>
                    <a:pt x="254" y="9773"/>
                    <a:pt x="276" y="9843"/>
                    <a:pt x="299" y="9913"/>
                  </a:cubicBezTo>
                  <a:cubicBezTo>
                    <a:pt x="336" y="10020"/>
                    <a:pt x="380" y="10122"/>
                    <a:pt x="428" y="10222"/>
                  </a:cubicBezTo>
                  <a:cubicBezTo>
                    <a:pt x="433" y="10233"/>
                    <a:pt x="441" y="10247"/>
                    <a:pt x="447" y="10259"/>
                  </a:cubicBezTo>
                  <a:cubicBezTo>
                    <a:pt x="450" y="10263"/>
                    <a:pt x="452" y="10268"/>
                    <a:pt x="454" y="10274"/>
                  </a:cubicBezTo>
                  <a:cubicBezTo>
                    <a:pt x="488" y="10341"/>
                    <a:pt x="522" y="10409"/>
                    <a:pt x="559" y="10475"/>
                  </a:cubicBezTo>
                  <a:cubicBezTo>
                    <a:pt x="601" y="10546"/>
                    <a:pt x="646" y="10615"/>
                    <a:pt x="687" y="10686"/>
                  </a:cubicBezTo>
                  <a:cubicBezTo>
                    <a:pt x="769" y="10821"/>
                    <a:pt x="854" y="10953"/>
                    <a:pt x="941" y="11083"/>
                  </a:cubicBezTo>
                  <a:cubicBezTo>
                    <a:pt x="1003" y="11175"/>
                    <a:pt x="1068" y="11264"/>
                    <a:pt x="1135" y="11352"/>
                  </a:cubicBezTo>
                  <a:cubicBezTo>
                    <a:pt x="1202" y="11440"/>
                    <a:pt x="1272" y="11525"/>
                    <a:pt x="1347" y="11608"/>
                  </a:cubicBezTo>
                  <a:cubicBezTo>
                    <a:pt x="1395" y="11662"/>
                    <a:pt x="1446" y="11716"/>
                    <a:pt x="1500" y="11763"/>
                  </a:cubicBezTo>
                  <a:cubicBezTo>
                    <a:pt x="1523" y="11780"/>
                    <a:pt x="1546" y="11799"/>
                    <a:pt x="1569" y="11816"/>
                  </a:cubicBezTo>
                  <a:cubicBezTo>
                    <a:pt x="1648" y="11754"/>
                    <a:pt x="1730" y="11693"/>
                    <a:pt x="1811" y="11630"/>
                  </a:cubicBezTo>
                  <a:cubicBezTo>
                    <a:pt x="1902" y="11557"/>
                    <a:pt x="1993" y="11483"/>
                    <a:pt x="2083" y="11408"/>
                  </a:cubicBezTo>
                  <a:cubicBezTo>
                    <a:pt x="2175" y="11329"/>
                    <a:pt x="2274" y="11255"/>
                    <a:pt x="2371" y="11182"/>
                  </a:cubicBezTo>
                  <a:cubicBezTo>
                    <a:pt x="2634" y="10974"/>
                    <a:pt x="2874" y="10742"/>
                    <a:pt x="3125" y="10521"/>
                  </a:cubicBezTo>
                  <a:cubicBezTo>
                    <a:pt x="3185" y="10470"/>
                    <a:pt x="3246" y="10421"/>
                    <a:pt x="3308" y="10372"/>
                  </a:cubicBezTo>
                  <a:cubicBezTo>
                    <a:pt x="3370" y="10323"/>
                    <a:pt x="3428" y="10273"/>
                    <a:pt x="3488" y="10221"/>
                  </a:cubicBezTo>
                  <a:cubicBezTo>
                    <a:pt x="3548" y="10166"/>
                    <a:pt x="3609" y="10114"/>
                    <a:pt x="3670" y="10061"/>
                  </a:cubicBezTo>
                  <a:cubicBezTo>
                    <a:pt x="3733" y="10006"/>
                    <a:pt x="3798" y="9953"/>
                    <a:pt x="3860" y="9895"/>
                  </a:cubicBezTo>
                  <a:cubicBezTo>
                    <a:pt x="3902" y="9855"/>
                    <a:pt x="3944" y="9814"/>
                    <a:pt x="3987" y="9772"/>
                  </a:cubicBezTo>
                  <a:lnTo>
                    <a:pt x="3987" y="9772"/>
                  </a:lnTo>
                  <a:cubicBezTo>
                    <a:pt x="3986" y="9773"/>
                    <a:pt x="3986" y="9774"/>
                    <a:pt x="3985" y="9776"/>
                  </a:cubicBezTo>
                  <a:cubicBezTo>
                    <a:pt x="4149" y="9608"/>
                    <a:pt x="4306" y="9434"/>
                    <a:pt x="4448" y="9248"/>
                  </a:cubicBezTo>
                  <a:cubicBezTo>
                    <a:pt x="4484" y="9200"/>
                    <a:pt x="4520" y="9152"/>
                    <a:pt x="4553" y="9101"/>
                  </a:cubicBezTo>
                  <a:cubicBezTo>
                    <a:pt x="4596" y="9038"/>
                    <a:pt x="4636" y="8971"/>
                    <a:pt x="4675" y="8905"/>
                  </a:cubicBezTo>
                  <a:cubicBezTo>
                    <a:pt x="4712" y="8838"/>
                    <a:pt x="4748" y="8770"/>
                    <a:pt x="4780" y="8699"/>
                  </a:cubicBezTo>
                  <a:cubicBezTo>
                    <a:pt x="4814" y="8626"/>
                    <a:pt x="4845" y="8551"/>
                    <a:pt x="4874" y="8477"/>
                  </a:cubicBezTo>
                  <a:cubicBezTo>
                    <a:pt x="4946" y="8293"/>
                    <a:pt x="5010" y="8106"/>
                    <a:pt x="5059" y="7916"/>
                  </a:cubicBezTo>
                  <a:cubicBezTo>
                    <a:pt x="5080" y="7832"/>
                    <a:pt x="5099" y="7748"/>
                    <a:pt x="5115" y="7664"/>
                  </a:cubicBezTo>
                  <a:cubicBezTo>
                    <a:pt x="5131" y="7574"/>
                    <a:pt x="5145" y="7483"/>
                    <a:pt x="5157" y="7393"/>
                  </a:cubicBezTo>
                  <a:cubicBezTo>
                    <a:pt x="5182" y="7214"/>
                    <a:pt x="5207" y="7036"/>
                    <a:pt x="5229" y="6858"/>
                  </a:cubicBezTo>
                  <a:cubicBezTo>
                    <a:pt x="5230" y="6852"/>
                    <a:pt x="5232" y="6845"/>
                    <a:pt x="5232" y="6838"/>
                  </a:cubicBezTo>
                  <a:lnTo>
                    <a:pt x="5232" y="6838"/>
                  </a:lnTo>
                  <a:cubicBezTo>
                    <a:pt x="5232" y="6840"/>
                    <a:pt x="5231" y="6840"/>
                    <a:pt x="5230" y="6841"/>
                  </a:cubicBezTo>
                  <a:lnTo>
                    <a:pt x="5230" y="6841"/>
                  </a:lnTo>
                  <a:cubicBezTo>
                    <a:pt x="5232" y="6837"/>
                    <a:pt x="5232" y="6833"/>
                    <a:pt x="5232" y="6830"/>
                  </a:cubicBezTo>
                  <a:cubicBezTo>
                    <a:pt x="5243" y="6749"/>
                    <a:pt x="5250" y="6670"/>
                    <a:pt x="5255" y="6589"/>
                  </a:cubicBezTo>
                  <a:cubicBezTo>
                    <a:pt x="5261" y="6490"/>
                    <a:pt x="5264" y="6391"/>
                    <a:pt x="5268" y="6291"/>
                  </a:cubicBezTo>
                  <a:cubicBezTo>
                    <a:pt x="5271" y="6192"/>
                    <a:pt x="5280" y="6093"/>
                    <a:pt x="5287" y="5994"/>
                  </a:cubicBezTo>
                  <a:cubicBezTo>
                    <a:pt x="5294" y="5909"/>
                    <a:pt x="5295" y="5825"/>
                    <a:pt x="5294" y="5739"/>
                  </a:cubicBezTo>
                  <a:cubicBezTo>
                    <a:pt x="5285" y="5413"/>
                    <a:pt x="5265" y="5093"/>
                    <a:pt x="5249" y="4772"/>
                  </a:cubicBezTo>
                  <a:cubicBezTo>
                    <a:pt x="5244" y="4691"/>
                    <a:pt x="5238" y="4610"/>
                    <a:pt x="5231" y="4529"/>
                  </a:cubicBezTo>
                  <a:cubicBezTo>
                    <a:pt x="5223" y="4446"/>
                    <a:pt x="5214" y="4364"/>
                    <a:pt x="5209" y="4282"/>
                  </a:cubicBezTo>
                  <a:cubicBezTo>
                    <a:pt x="5203" y="4197"/>
                    <a:pt x="5200" y="4111"/>
                    <a:pt x="5192" y="4025"/>
                  </a:cubicBezTo>
                  <a:cubicBezTo>
                    <a:pt x="5186" y="3942"/>
                    <a:pt x="5180" y="3862"/>
                    <a:pt x="5175" y="3779"/>
                  </a:cubicBezTo>
                  <a:cubicBezTo>
                    <a:pt x="5171" y="3699"/>
                    <a:pt x="5166" y="3620"/>
                    <a:pt x="5156" y="3540"/>
                  </a:cubicBezTo>
                  <a:cubicBezTo>
                    <a:pt x="5147" y="3466"/>
                    <a:pt x="5135" y="3390"/>
                    <a:pt x="5126" y="3316"/>
                  </a:cubicBezTo>
                  <a:cubicBezTo>
                    <a:pt x="5106" y="3160"/>
                    <a:pt x="5093" y="3003"/>
                    <a:pt x="5069" y="2847"/>
                  </a:cubicBezTo>
                  <a:cubicBezTo>
                    <a:pt x="5063" y="2802"/>
                    <a:pt x="5057" y="2760"/>
                    <a:pt x="5048" y="2716"/>
                  </a:cubicBezTo>
                  <a:cubicBezTo>
                    <a:pt x="5038" y="2670"/>
                    <a:pt x="5027" y="2623"/>
                    <a:pt x="5016" y="2577"/>
                  </a:cubicBezTo>
                  <a:cubicBezTo>
                    <a:pt x="4994" y="2490"/>
                    <a:pt x="4975" y="2404"/>
                    <a:pt x="4959" y="2316"/>
                  </a:cubicBezTo>
                  <a:cubicBezTo>
                    <a:pt x="4943" y="2236"/>
                    <a:pt x="4924" y="2159"/>
                    <a:pt x="4905" y="2079"/>
                  </a:cubicBezTo>
                  <a:cubicBezTo>
                    <a:pt x="4888" y="1994"/>
                    <a:pt x="4872" y="1909"/>
                    <a:pt x="4848" y="1826"/>
                  </a:cubicBezTo>
                  <a:cubicBezTo>
                    <a:pt x="4830" y="1760"/>
                    <a:pt x="4808" y="1695"/>
                    <a:pt x="4788" y="1628"/>
                  </a:cubicBezTo>
                  <a:cubicBezTo>
                    <a:pt x="4768" y="1553"/>
                    <a:pt x="4749" y="1480"/>
                    <a:pt x="4729" y="1406"/>
                  </a:cubicBezTo>
                  <a:cubicBezTo>
                    <a:pt x="4711" y="1339"/>
                    <a:pt x="4691" y="1269"/>
                    <a:pt x="4673" y="1202"/>
                  </a:cubicBezTo>
                  <a:cubicBezTo>
                    <a:pt x="4656" y="1140"/>
                    <a:pt x="4641" y="1078"/>
                    <a:pt x="4623" y="1016"/>
                  </a:cubicBezTo>
                  <a:cubicBezTo>
                    <a:pt x="4608" y="963"/>
                    <a:pt x="4589" y="908"/>
                    <a:pt x="4567" y="857"/>
                  </a:cubicBezTo>
                  <a:cubicBezTo>
                    <a:pt x="4522" y="756"/>
                    <a:pt x="4472" y="655"/>
                    <a:pt x="4418" y="559"/>
                  </a:cubicBezTo>
                  <a:cubicBezTo>
                    <a:pt x="4374" y="487"/>
                    <a:pt x="4327" y="416"/>
                    <a:pt x="4278" y="349"/>
                  </a:cubicBezTo>
                  <a:cubicBezTo>
                    <a:pt x="4276" y="349"/>
                    <a:pt x="4276" y="348"/>
                    <a:pt x="4276" y="348"/>
                  </a:cubicBezTo>
                  <a:cubicBezTo>
                    <a:pt x="4276" y="346"/>
                    <a:pt x="4275" y="345"/>
                    <a:pt x="4275" y="345"/>
                  </a:cubicBezTo>
                  <a:cubicBezTo>
                    <a:pt x="4258" y="324"/>
                    <a:pt x="4241" y="304"/>
                    <a:pt x="4221" y="284"/>
                  </a:cubicBezTo>
                  <a:cubicBezTo>
                    <a:pt x="4192" y="256"/>
                    <a:pt x="4163" y="225"/>
                    <a:pt x="4130" y="200"/>
                  </a:cubicBezTo>
                  <a:cubicBezTo>
                    <a:pt x="4118" y="191"/>
                    <a:pt x="4103" y="183"/>
                    <a:pt x="4089" y="176"/>
                  </a:cubicBezTo>
                  <a:lnTo>
                    <a:pt x="4091" y="176"/>
                  </a:lnTo>
                  <a:cubicBezTo>
                    <a:pt x="4066" y="163"/>
                    <a:pt x="4041" y="152"/>
                    <a:pt x="4016" y="140"/>
                  </a:cubicBezTo>
                  <a:cubicBezTo>
                    <a:pt x="3978" y="127"/>
                    <a:pt x="3940" y="114"/>
                    <a:pt x="3901" y="103"/>
                  </a:cubicBezTo>
                  <a:cubicBezTo>
                    <a:pt x="3849" y="92"/>
                    <a:pt x="3798" y="82"/>
                    <a:pt x="3746" y="74"/>
                  </a:cubicBezTo>
                  <a:cubicBezTo>
                    <a:pt x="3691" y="66"/>
                    <a:pt x="3638" y="56"/>
                    <a:pt x="3584" y="43"/>
                  </a:cubicBezTo>
                  <a:lnTo>
                    <a:pt x="3582" y="43"/>
                  </a:lnTo>
                  <a:cubicBezTo>
                    <a:pt x="3516" y="28"/>
                    <a:pt x="3448" y="16"/>
                    <a:pt x="3382" y="9"/>
                  </a:cubicBezTo>
                  <a:cubicBezTo>
                    <a:pt x="3303" y="3"/>
                    <a:pt x="3223" y="3"/>
                    <a:pt x="3145" y="2"/>
                  </a:cubicBezTo>
                  <a:cubicBezTo>
                    <a:pt x="3072" y="0"/>
                    <a:pt x="2999" y="0"/>
                    <a:pt x="2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4"/>
            <p:cNvSpPr/>
            <p:nvPr/>
          </p:nvSpPr>
          <p:spPr>
            <a:xfrm>
              <a:off x="1737775" y="4319500"/>
              <a:ext cx="58150" cy="74050"/>
            </a:xfrm>
            <a:custGeom>
              <a:avLst/>
              <a:gdLst/>
              <a:ahLst/>
              <a:cxnLst/>
              <a:rect l="l" t="t" r="r" b="b"/>
              <a:pathLst>
                <a:path w="2326" h="2962" extrusionOk="0">
                  <a:moveTo>
                    <a:pt x="937" y="1"/>
                  </a:moveTo>
                  <a:cubicBezTo>
                    <a:pt x="925" y="7"/>
                    <a:pt x="914" y="12"/>
                    <a:pt x="902" y="18"/>
                  </a:cubicBezTo>
                  <a:cubicBezTo>
                    <a:pt x="827" y="57"/>
                    <a:pt x="752" y="93"/>
                    <a:pt x="676" y="131"/>
                  </a:cubicBezTo>
                  <a:cubicBezTo>
                    <a:pt x="522" y="211"/>
                    <a:pt x="375" y="297"/>
                    <a:pt x="223" y="383"/>
                  </a:cubicBezTo>
                  <a:cubicBezTo>
                    <a:pt x="181" y="407"/>
                    <a:pt x="138" y="429"/>
                    <a:pt x="93" y="454"/>
                  </a:cubicBezTo>
                  <a:lnTo>
                    <a:pt x="96" y="454"/>
                  </a:lnTo>
                  <a:cubicBezTo>
                    <a:pt x="95" y="454"/>
                    <a:pt x="93" y="455"/>
                    <a:pt x="92" y="456"/>
                  </a:cubicBezTo>
                  <a:lnTo>
                    <a:pt x="91" y="456"/>
                  </a:lnTo>
                  <a:lnTo>
                    <a:pt x="90" y="457"/>
                  </a:lnTo>
                  <a:lnTo>
                    <a:pt x="88" y="457"/>
                  </a:lnTo>
                  <a:cubicBezTo>
                    <a:pt x="88" y="458"/>
                    <a:pt x="88" y="458"/>
                    <a:pt x="88" y="458"/>
                  </a:cubicBezTo>
                  <a:cubicBezTo>
                    <a:pt x="87" y="458"/>
                    <a:pt x="87" y="457"/>
                    <a:pt x="87" y="457"/>
                  </a:cubicBezTo>
                  <a:cubicBezTo>
                    <a:pt x="86" y="458"/>
                    <a:pt x="86" y="458"/>
                    <a:pt x="86" y="458"/>
                  </a:cubicBezTo>
                  <a:cubicBezTo>
                    <a:pt x="86" y="458"/>
                    <a:pt x="86" y="458"/>
                    <a:pt x="86" y="457"/>
                  </a:cubicBezTo>
                  <a:cubicBezTo>
                    <a:pt x="57" y="472"/>
                    <a:pt x="29" y="487"/>
                    <a:pt x="0" y="500"/>
                  </a:cubicBezTo>
                  <a:cubicBezTo>
                    <a:pt x="3" y="514"/>
                    <a:pt x="5" y="527"/>
                    <a:pt x="9" y="541"/>
                  </a:cubicBezTo>
                  <a:cubicBezTo>
                    <a:pt x="33" y="657"/>
                    <a:pt x="60" y="772"/>
                    <a:pt x="96" y="885"/>
                  </a:cubicBezTo>
                  <a:cubicBezTo>
                    <a:pt x="148" y="1034"/>
                    <a:pt x="206" y="1179"/>
                    <a:pt x="274" y="1322"/>
                  </a:cubicBezTo>
                  <a:cubicBezTo>
                    <a:pt x="340" y="1453"/>
                    <a:pt x="410" y="1584"/>
                    <a:pt x="484" y="1710"/>
                  </a:cubicBezTo>
                  <a:cubicBezTo>
                    <a:pt x="563" y="1844"/>
                    <a:pt x="640" y="1978"/>
                    <a:pt x="726" y="2110"/>
                  </a:cubicBezTo>
                  <a:cubicBezTo>
                    <a:pt x="790" y="2203"/>
                    <a:pt x="855" y="2299"/>
                    <a:pt x="928" y="2386"/>
                  </a:cubicBezTo>
                  <a:cubicBezTo>
                    <a:pt x="969" y="2428"/>
                    <a:pt x="1011" y="2469"/>
                    <a:pt x="1052" y="2513"/>
                  </a:cubicBezTo>
                  <a:cubicBezTo>
                    <a:pt x="1096" y="2559"/>
                    <a:pt x="1140" y="2603"/>
                    <a:pt x="1186" y="2647"/>
                  </a:cubicBezTo>
                  <a:cubicBezTo>
                    <a:pt x="1215" y="2670"/>
                    <a:pt x="1243" y="2695"/>
                    <a:pt x="1270" y="2720"/>
                  </a:cubicBezTo>
                  <a:cubicBezTo>
                    <a:pt x="1324" y="2766"/>
                    <a:pt x="1380" y="2809"/>
                    <a:pt x="1437" y="2853"/>
                  </a:cubicBezTo>
                  <a:cubicBezTo>
                    <a:pt x="1463" y="2872"/>
                    <a:pt x="1486" y="2895"/>
                    <a:pt x="1512" y="2913"/>
                  </a:cubicBezTo>
                  <a:cubicBezTo>
                    <a:pt x="1528" y="2928"/>
                    <a:pt x="1540" y="2944"/>
                    <a:pt x="1546" y="2961"/>
                  </a:cubicBezTo>
                  <a:cubicBezTo>
                    <a:pt x="1567" y="2944"/>
                    <a:pt x="1589" y="2927"/>
                    <a:pt x="1610" y="2911"/>
                  </a:cubicBezTo>
                  <a:cubicBezTo>
                    <a:pt x="1613" y="2908"/>
                    <a:pt x="1615" y="2906"/>
                    <a:pt x="1619" y="2903"/>
                  </a:cubicBezTo>
                  <a:cubicBezTo>
                    <a:pt x="1669" y="2864"/>
                    <a:pt x="1715" y="2823"/>
                    <a:pt x="1759" y="2781"/>
                  </a:cubicBezTo>
                  <a:lnTo>
                    <a:pt x="1774" y="2764"/>
                  </a:lnTo>
                  <a:lnTo>
                    <a:pt x="1774" y="2764"/>
                  </a:lnTo>
                  <a:cubicBezTo>
                    <a:pt x="1774" y="2765"/>
                    <a:pt x="1774" y="2766"/>
                    <a:pt x="1774" y="2766"/>
                  </a:cubicBezTo>
                  <a:cubicBezTo>
                    <a:pt x="1851" y="2688"/>
                    <a:pt x="1928" y="2613"/>
                    <a:pt x="2006" y="2538"/>
                  </a:cubicBezTo>
                  <a:cubicBezTo>
                    <a:pt x="2071" y="2477"/>
                    <a:pt x="2133" y="2412"/>
                    <a:pt x="2196" y="2351"/>
                  </a:cubicBezTo>
                  <a:cubicBezTo>
                    <a:pt x="2238" y="2311"/>
                    <a:pt x="2281" y="2273"/>
                    <a:pt x="2325" y="2236"/>
                  </a:cubicBezTo>
                  <a:cubicBezTo>
                    <a:pt x="2312" y="2225"/>
                    <a:pt x="2299" y="2215"/>
                    <a:pt x="2286" y="2204"/>
                  </a:cubicBezTo>
                  <a:cubicBezTo>
                    <a:pt x="2232" y="2162"/>
                    <a:pt x="2186" y="2108"/>
                    <a:pt x="2140" y="2056"/>
                  </a:cubicBezTo>
                  <a:cubicBezTo>
                    <a:pt x="2023" y="1931"/>
                    <a:pt x="1913" y="1796"/>
                    <a:pt x="1813" y="1656"/>
                  </a:cubicBezTo>
                  <a:cubicBezTo>
                    <a:pt x="1707" y="1506"/>
                    <a:pt x="1605" y="1354"/>
                    <a:pt x="1506" y="1199"/>
                  </a:cubicBezTo>
                  <a:cubicBezTo>
                    <a:pt x="1460" y="1127"/>
                    <a:pt x="1417" y="1052"/>
                    <a:pt x="1372" y="978"/>
                  </a:cubicBezTo>
                  <a:cubicBezTo>
                    <a:pt x="1346" y="937"/>
                    <a:pt x="1320" y="895"/>
                    <a:pt x="1295" y="852"/>
                  </a:cubicBezTo>
                  <a:cubicBezTo>
                    <a:pt x="1271" y="811"/>
                    <a:pt x="1251" y="768"/>
                    <a:pt x="1228" y="727"/>
                  </a:cubicBezTo>
                  <a:cubicBezTo>
                    <a:pt x="1218" y="707"/>
                    <a:pt x="1207" y="686"/>
                    <a:pt x="1197" y="665"/>
                  </a:cubicBezTo>
                  <a:cubicBezTo>
                    <a:pt x="1196" y="661"/>
                    <a:pt x="1193" y="657"/>
                    <a:pt x="1192" y="653"/>
                  </a:cubicBezTo>
                  <a:cubicBezTo>
                    <a:pt x="1184" y="639"/>
                    <a:pt x="1177" y="625"/>
                    <a:pt x="1171" y="610"/>
                  </a:cubicBezTo>
                  <a:lnTo>
                    <a:pt x="1171" y="610"/>
                  </a:lnTo>
                  <a:cubicBezTo>
                    <a:pt x="1172" y="613"/>
                    <a:pt x="1173" y="615"/>
                    <a:pt x="1175" y="617"/>
                  </a:cubicBezTo>
                  <a:cubicBezTo>
                    <a:pt x="1173" y="614"/>
                    <a:pt x="1172" y="611"/>
                    <a:pt x="1170" y="608"/>
                  </a:cubicBezTo>
                  <a:lnTo>
                    <a:pt x="1170" y="608"/>
                  </a:lnTo>
                  <a:cubicBezTo>
                    <a:pt x="1170" y="608"/>
                    <a:pt x="1170" y="607"/>
                    <a:pt x="1170" y="606"/>
                  </a:cubicBezTo>
                  <a:lnTo>
                    <a:pt x="1170" y="606"/>
                  </a:lnTo>
                  <a:cubicBezTo>
                    <a:pt x="1170" y="607"/>
                    <a:pt x="1170" y="607"/>
                    <a:pt x="1170" y="608"/>
                  </a:cubicBezTo>
                  <a:lnTo>
                    <a:pt x="1170" y="608"/>
                  </a:lnTo>
                  <a:cubicBezTo>
                    <a:pt x="1133" y="535"/>
                    <a:pt x="1099" y="461"/>
                    <a:pt x="1068" y="384"/>
                  </a:cubicBezTo>
                  <a:cubicBezTo>
                    <a:pt x="1033" y="295"/>
                    <a:pt x="1005" y="203"/>
                    <a:pt x="976" y="111"/>
                  </a:cubicBezTo>
                  <a:cubicBezTo>
                    <a:pt x="963" y="75"/>
                    <a:pt x="949" y="38"/>
                    <a:pt x="9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4"/>
            <p:cNvSpPr/>
            <p:nvPr/>
          </p:nvSpPr>
          <p:spPr>
            <a:xfrm>
              <a:off x="1773975" y="4403875"/>
              <a:ext cx="93975" cy="230925"/>
            </a:xfrm>
            <a:custGeom>
              <a:avLst/>
              <a:gdLst/>
              <a:ahLst/>
              <a:cxnLst/>
              <a:rect l="l" t="t" r="r" b="b"/>
              <a:pathLst>
                <a:path w="3759" h="9237" extrusionOk="0">
                  <a:moveTo>
                    <a:pt x="2541" y="0"/>
                  </a:moveTo>
                  <a:cubicBezTo>
                    <a:pt x="2494" y="35"/>
                    <a:pt x="2448" y="67"/>
                    <a:pt x="2402" y="102"/>
                  </a:cubicBezTo>
                  <a:cubicBezTo>
                    <a:pt x="2367" y="128"/>
                    <a:pt x="2329" y="152"/>
                    <a:pt x="2292" y="178"/>
                  </a:cubicBezTo>
                  <a:cubicBezTo>
                    <a:pt x="2253" y="206"/>
                    <a:pt x="2216" y="233"/>
                    <a:pt x="2178" y="259"/>
                  </a:cubicBezTo>
                  <a:cubicBezTo>
                    <a:pt x="2092" y="320"/>
                    <a:pt x="2004" y="379"/>
                    <a:pt x="1917" y="437"/>
                  </a:cubicBezTo>
                  <a:cubicBezTo>
                    <a:pt x="1870" y="467"/>
                    <a:pt x="1824" y="497"/>
                    <a:pt x="1777" y="525"/>
                  </a:cubicBezTo>
                  <a:cubicBezTo>
                    <a:pt x="1730" y="554"/>
                    <a:pt x="1684" y="585"/>
                    <a:pt x="1637" y="614"/>
                  </a:cubicBezTo>
                  <a:cubicBezTo>
                    <a:pt x="1593" y="641"/>
                    <a:pt x="1548" y="663"/>
                    <a:pt x="1503" y="689"/>
                  </a:cubicBezTo>
                  <a:cubicBezTo>
                    <a:pt x="1429" y="733"/>
                    <a:pt x="1354" y="775"/>
                    <a:pt x="1280" y="818"/>
                  </a:cubicBezTo>
                  <a:cubicBezTo>
                    <a:pt x="1203" y="862"/>
                    <a:pt x="1126" y="903"/>
                    <a:pt x="1050" y="948"/>
                  </a:cubicBezTo>
                  <a:cubicBezTo>
                    <a:pt x="998" y="979"/>
                    <a:pt x="948" y="1012"/>
                    <a:pt x="895" y="1041"/>
                  </a:cubicBezTo>
                  <a:cubicBezTo>
                    <a:pt x="843" y="1069"/>
                    <a:pt x="791" y="1097"/>
                    <a:pt x="740" y="1128"/>
                  </a:cubicBezTo>
                  <a:cubicBezTo>
                    <a:pt x="741" y="1128"/>
                    <a:pt x="743" y="1127"/>
                    <a:pt x="744" y="1127"/>
                  </a:cubicBezTo>
                  <a:cubicBezTo>
                    <a:pt x="674" y="1170"/>
                    <a:pt x="606" y="1213"/>
                    <a:pt x="535" y="1254"/>
                  </a:cubicBezTo>
                  <a:cubicBezTo>
                    <a:pt x="477" y="1288"/>
                    <a:pt x="416" y="1319"/>
                    <a:pt x="356" y="1350"/>
                  </a:cubicBezTo>
                  <a:cubicBezTo>
                    <a:pt x="256" y="1401"/>
                    <a:pt x="155" y="1451"/>
                    <a:pt x="58" y="1507"/>
                  </a:cubicBezTo>
                  <a:lnTo>
                    <a:pt x="0" y="1541"/>
                  </a:lnTo>
                  <a:cubicBezTo>
                    <a:pt x="12" y="1703"/>
                    <a:pt x="32" y="1863"/>
                    <a:pt x="48" y="2024"/>
                  </a:cubicBezTo>
                  <a:cubicBezTo>
                    <a:pt x="67" y="2212"/>
                    <a:pt x="84" y="2402"/>
                    <a:pt x="100" y="2591"/>
                  </a:cubicBezTo>
                  <a:cubicBezTo>
                    <a:pt x="116" y="2769"/>
                    <a:pt x="139" y="2949"/>
                    <a:pt x="155" y="3128"/>
                  </a:cubicBezTo>
                  <a:cubicBezTo>
                    <a:pt x="162" y="3222"/>
                    <a:pt x="170" y="3315"/>
                    <a:pt x="179" y="3408"/>
                  </a:cubicBezTo>
                  <a:cubicBezTo>
                    <a:pt x="188" y="3500"/>
                    <a:pt x="201" y="3593"/>
                    <a:pt x="213" y="3682"/>
                  </a:cubicBezTo>
                  <a:cubicBezTo>
                    <a:pt x="224" y="3774"/>
                    <a:pt x="234" y="3867"/>
                    <a:pt x="248" y="3959"/>
                  </a:cubicBezTo>
                  <a:cubicBezTo>
                    <a:pt x="260" y="4053"/>
                    <a:pt x="277" y="4147"/>
                    <a:pt x="290" y="4242"/>
                  </a:cubicBezTo>
                  <a:cubicBezTo>
                    <a:pt x="315" y="4405"/>
                    <a:pt x="330" y="4570"/>
                    <a:pt x="349" y="4735"/>
                  </a:cubicBezTo>
                  <a:cubicBezTo>
                    <a:pt x="359" y="4823"/>
                    <a:pt x="373" y="4911"/>
                    <a:pt x="384" y="5000"/>
                  </a:cubicBezTo>
                  <a:cubicBezTo>
                    <a:pt x="395" y="5088"/>
                    <a:pt x="406" y="5176"/>
                    <a:pt x="420" y="5263"/>
                  </a:cubicBezTo>
                  <a:cubicBezTo>
                    <a:pt x="449" y="5440"/>
                    <a:pt x="482" y="5615"/>
                    <a:pt x="508" y="5792"/>
                  </a:cubicBezTo>
                  <a:cubicBezTo>
                    <a:pt x="533" y="5971"/>
                    <a:pt x="555" y="6149"/>
                    <a:pt x="578" y="6329"/>
                  </a:cubicBezTo>
                  <a:cubicBezTo>
                    <a:pt x="600" y="6507"/>
                    <a:pt x="617" y="6685"/>
                    <a:pt x="637" y="6863"/>
                  </a:cubicBezTo>
                  <a:cubicBezTo>
                    <a:pt x="653" y="7028"/>
                    <a:pt x="684" y="7190"/>
                    <a:pt x="713" y="7353"/>
                  </a:cubicBezTo>
                  <a:cubicBezTo>
                    <a:pt x="740" y="7501"/>
                    <a:pt x="760" y="7653"/>
                    <a:pt x="780" y="7802"/>
                  </a:cubicBezTo>
                  <a:cubicBezTo>
                    <a:pt x="797" y="7922"/>
                    <a:pt x="815" y="8042"/>
                    <a:pt x="833" y="8161"/>
                  </a:cubicBezTo>
                  <a:cubicBezTo>
                    <a:pt x="853" y="8287"/>
                    <a:pt x="868" y="8412"/>
                    <a:pt x="877" y="8538"/>
                  </a:cubicBezTo>
                  <a:cubicBezTo>
                    <a:pt x="888" y="8657"/>
                    <a:pt x="898" y="8775"/>
                    <a:pt x="917" y="8894"/>
                  </a:cubicBezTo>
                  <a:cubicBezTo>
                    <a:pt x="926" y="8960"/>
                    <a:pt x="939" y="9025"/>
                    <a:pt x="951" y="9090"/>
                  </a:cubicBezTo>
                  <a:cubicBezTo>
                    <a:pt x="960" y="9140"/>
                    <a:pt x="966" y="9187"/>
                    <a:pt x="975" y="9237"/>
                  </a:cubicBezTo>
                  <a:cubicBezTo>
                    <a:pt x="1004" y="9233"/>
                    <a:pt x="1034" y="9228"/>
                    <a:pt x="1064" y="9223"/>
                  </a:cubicBezTo>
                  <a:cubicBezTo>
                    <a:pt x="1132" y="9213"/>
                    <a:pt x="1200" y="9201"/>
                    <a:pt x="1270" y="9191"/>
                  </a:cubicBezTo>
                  <a:cubicBezTo>
                    <a:pt x="1342" y="9181"/>
                    <a:pt x="1412" y="9171"/>
                    <a:pt x="1484" y="9162"/>
                  </a:cubicBezTo>
                  <a:cubicBezTo>
                    <a:pt x="1564" y="9154"/>
                    <a:pt x="1641" y="9147"/>
                    <a:pt x="1718" y="9140"/>
                  </a:cubicBezTo>
                  <a:cubicBezTo>
                    <a:pt x="1803" y="9130"/>
                    <a:pt x="1887" y="9123"/>
                    <a:pt x="1972" y="9108"/>
                  </a:cubicBezTo>
                  <a:cubicBezTo>
                    <a:pt x="2066" y="9089"/>
                    <a:pt x="2160" y="9072"/>
                    <a:pt x="2256" y="9054"/>
                  </a:cubicBezTo>
                  <a:cubicBezTo>
                    <a:pt x="2434" y="9021"/>
                    <a:pt x="2613" y="8987"/>
                    <a:pt x="2793" y="8954"/>
                  </a:cubicBezTo>
                  <a:cubicBezTo>
                    <a:pt x="2977" y="8920"/>
                    <a:pt x="3160" y="8886"/>
                    <a:pt x="3345" y="8853"/>
                  </a:cubicBezTo>
                  <a:cubicBezTo>
                    <a:pt x="3435" y="8837"/>
                    <a:pt x="3525" y="8821"/>
                    <a:pt x="3615" y="8805"/>
                  </a:cubicBezTo>
                  <a:cubicBezTo>
                    <a:pt x="3664" y="8796"/>
                    <a:pt x="3711" y="8789"/>
                    <a:pt x="3759" y="8781"/>
                  </a:cubicBezTo>
                  <a:cubicBezTo>
                    <a:pt x="3749" y="8706"/>
                    <a:pt x="3739" y="8631"/>
                    <a:pt x="3731" y="8558"/>
                  </a:cubicBezTo>
                  <a:cubicBezTo>
                    <a:pt x="3708" y="8371"/>
                    <a:pt x="3682" y="8186"/>
                    <a:pt x="3657" y="8002"/>
                  </a:cubicBezTo>
                  <a:cubicBezTo>
                    <a:pt x="3604" y="7642"/>
                    <a:pt x="3542" y="7283"/>
                    <a:pt x="3489" y="6922"/>
                  </a:cubicBezTo>
                  <a:cubicBezTo>
                    <a:pt x="3434" y="6555"/>
                    <a:pt x="3408" y="6184"/>
                    <a:pt x="3367" y="5816"/>
                  </a:cubicBezTo>
                  <a:cubicBezTo>
                    <a:pt x="3346" y="5629"/>
                    <a:pt x="3325" y="5440"/>
                    <a:pt x="3302" y="5253"/>
                  </a:cubicBezTo>
                  <a:cubicBezTo>
                    <a:pt x="3276" y="5062"/>
                    <a:pt x="3244" y="4871"/>
                    <a:pt x="3212" y="4681"/>
                  </a:cubicBezTo>
                  <a:cubicBezTo>
                    <a:pt x="3181" y="4491"/>
                    <a:pt x="3159" y="4298"/>
                    <a:pt x="3135" y="4104"/>
                  </a:cubicBezTo>
                  <a:cubicBezTo>
                    <a:pt x="3113" y="3921"/>
                    <a:pt x="3091" y="3737"/>
                    <a:pt x="3067" y="3556"/>
                  </a:cubicBezTo>
                  <a:cubicBezTo>
                    <a:pt x="3045" y="3370"/>
                    <a:pt x="3016" y="3183"/>
                    <a:pt x="2993" y="2997"/>
                  </a:cubicBezTo>
                  <a:cubicBezTo>
                    <a:pt x="2968" y="2811"/>
                    <a:pt x="2944" y="2624"/>
                    <a:pt x="2921" y="2437"/>
                  </a:cubicBezTo>
                  <a:cubicBezTo>
                    <a:pt x="2897" y="2266"/>
                    <a:pt x="2872" y="2095"/>
                    <a:pt x="2848" y="1925"/>
                  </a:cubicBezTo>
                  <a:cubicBezTo>
                    <a:pt x="2821" y="1741"/>
                    <a:pt x="2794" y="1559"/>
                    <a:pt x="2766" y="1375"/>
                  </a:cubicBezTo>
                  <a:cubicBezTo>
                    <a:pt x="2738" y="1202"/>
                    <a:pt x="2709" y="1028"/>
                    <a:pt x="2685" y="854"/>
                  </a:cubicBezTo>
                  <a:cubicBezTo>
                    <a:pt x="2663" y="678"/>
                    <a:pt x="2639" y="502"/>
                    <a:pt x="2609" y="326"/>
                  </a:cubicBezTo>
                  <a:cubicBezTo>
                    <a:pt x="2588" y="219"/>
                    <a:pt x="2566" y="114"/>
                    <a:pt x="2542" y="8"/>
                  </a:cubicBezTo>
                  <a:cubicBezTo>
                    <a:pt x="2542" y="5"/>
                    <a:pt x="2541" y="2"/>
                    <a:pt x="2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4"/>
            <p:cNvSpPr/>
            <p:nvPr/>
          </p:nvSpPr>
          <p:spPr>
            <a:xfrm>
              <a:off x="1826475" y="4349475"/>
              <a:ext cx="8775" cy="23500"/>
            </a:xfrm>
            <a:custGeom>
              <a:avLst/>
              <a:gdLst/>
              <a:ahLst/>
              <a:cxnLst/>
              <a:rect l="l" t="t" r="r" b="b"/>
              <a:pathLst>
                <a:path w="351" h="940" extrusionOk="0">
                  <a:moveTo>
                    <a:pt x="322" y="1"/>
                  </a:moveTo>
                  <a:cubicBezTo>
                    <a:pt x="233" y="82"/>
                    <a:pt x="144" y="164"/>
                    <a:pt x="52" y="242"/>
                  </a:cubicBezTo>
                  <a:cubicBezTo>
                    <a:pt x="33" y="258"/>
                    <a:pt x="18" y="272"/>
                    <a:pt x="0" y="286"/>
                  </a:cubicBezTo>
                  <a:cubicBezTo>
                    <a:pt x="5" y="295"/>
                    <a:pt x="12" y="305"/>
                    <a:pt x="17" y="316"/>
                  </a:cubicBezTo>
                  <a:cubicBezTo>
                    <a:pt x="32" y="345"/>
                    <a:pt x="47" y="373"/>
                    <a:pt x="62" y="402"/>
                  </a:cubicBezTo>
                  <a:cubicBezTo>
                    <a:pt x="79" y="432"/>
                    <a:pt x="97" y="460"/>
                    <a:pt x="113" y="490"/>
                  </a:cubicBezTo>
                  <a:cubicBezTo>
                    <a:pt x="128" y="517"/>
                    <a:pt x="141" y="545"/>
                    <a:pt x="156" y="572"/>
                  </a:cubicBezTo>
                  <a:cubicBezTo>
                    <a:pt x="186" y="626"/>
                    <a:pt x="217" y="681"/>
                    <a:pt x="245" y="737"/>
                  </a:cubicBezTo>
                  <a:cubicBezTo>
                    <a:pt x="271" y="786"/>
                    <a:pt x="295" y="836"/>
                    <a:pt x="321" y="884"/>
                  </a:cubicBezTo>
                  <a:cubicBezTo>
                    <a:pt x="331" y="903"/>
                    <a:pt x="341" y="920"/>
                    <a:pt x="350" y="940"/>
                  </a:cubicBezTo>
                  <a:cubicBezTo>
                    <a:pt x="347" y="878"/>
                    <a:pt x="343" y="815"/>
                    <a:pt x="338" y="752"/>
                  </a:cubicBezTo>
                  <a:cubicBezTo>
                    <a:pt x="333" y="673"/>
                    <a:pt x="333" y="594"/>
                    <a:pt x="332" y="516"/>
                  </a:cubicBezTo>
                  <a:cubicBezTo>
                    <a:pt x="329" y="394"/>
                    <a:pt x="325" y="273"/>
                    <a:pt x="324" y="154"/>
                  </a:cubicBezTo>
                  <a:cubicBezTo>
                    <a:pt x="322" y="103"/>
                    <a:pt x="322" y="51"/>
                    <a:pt x="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4"/>
            <p:cNvSpPr/>
            <p:nvPr/>
          </p:nvSpPr>
          <p:spPr>
            <a:xfrm>
              <a:off x="1723300" y="4029000"/>
              <a:ext cx="11375" cy="34350"/>
            </a:xfrm>
            <a:custGeom>
              <a:avLst/>
              <a:gdLst/>
              <a:ahLst/>
              <a:cxnLst/>
              <a:rect l="l" t="t" r="r" b="b"/>
              <a:pathLst>
                <a:path w="455" h="1374" extrusionOk="0">
                  <a:moveTo>
                    <a:pt x="311" y="1"/>
                  </a:moveTo>
                  <a:cubicBezTo>
                    <a:pt x="290" y="1"/>
                    <a:pt x="269" y="9"/>
                    <a:pt x="251" y="24"/>
                  </a:cubicBezTo>
                  <a:cubicBezTo>
                    <a:pt x="237" y="34"/>
                    <a:pt x="227" y="53"/>
                    <a:pt x="220" y="69"/>
                  </a:cubicBezTo>
                  <a:cubicBezTo>
                    <a:pt x="218" y="69"/>
                    <a:pt x="216" y="67"/>
                    <a:pt x="214" y="67"/>
                  </a:cubicBezTo>
                  <a:cubicBezTo>
                    <a:pt x="209" y="67"/>
                    <a:pt x="205" y="66"/>
                    <a:pt x="200" y="66"/>
                  </a:cubicBezTo>
                  <a:cubicBezTo>
                    <a:pt x="158" y="66"/>
                    <a:pt x="125" y="101"/>
                    <a:pt x="121" y="143"/>
                  </a:cubicBezTo>
                  <a:lnTo>
                    <a:pt x="121" y="146"/>
                  </a:lnTo>
                  <a:cubicBezTo>
                    <a:pt x="113" y="244"/>
                    <a:pt x="97" y="342"/>
                    <a:pt x="85" y="440"/>
                  </a:cubicBezTo>
                  <a:cubicBezTo>
                    <a:pt x="74" y="544"/>
                    <a:pt x="65" y="651"/>
                    <a:pt x="54" y="755"/>
                  </a:cubicBezTo>
                  <a:cubicBezTo>
                    <a:pt x="47" y="817"/>
                    <a:pt x="37" y="878"/>
                    <a:pt x="28" y="940"/>
                  </a:cubicBezTo>
                  <a:cubicBezTo>
                    <a:pt x="21" y="997"/>
                    <a:pt x="16" y="1055"/>
                    <a:pt x="11" y="1113"/>
                  </a:cubicBezTo>
                  <a:cubicBezTo>
                    <a:pt x="8" y="1151"/>
                    <a:pt x="5" y="1188"/>
                    <a:pt x="4" y="1225"/>
                  </a:cubicBezTo>
                  <a:cubicBezTo>
                    <a:pt x="4" y="1251"/>
                    <a:pt x="0" y="1281"/>
                    <a:pt x="5" y="1306"/>
                  </a:cubicBezTo>
                  <a:cubicBezTo>
                    <a:pt x="15" y="1344"/>
                    <a:pt x="48" y="1371"/>
                    <a:pt x="87" y="1374"/>
                  </a:cubicBezTo>
                  <a:lnTo>
                    <a:pt x="100" y="1374"/>
                  </a:lnTo>
                  <a:cubicBezTo>
                    <a:pt x="141" y="1370"/>
                    <a:pt x="172" y="1339"/>
                    <a:pt x="178" y="1301"/>
                  </a:cubicBezTo>
                  <a:cubicBezTo>
                    <a:pt x="187" y="1254"/>
                    <a:pt x="191" y="1208"/>
                    <a:pt x="196" y="1161"/>
                  </a:cubicBezTo>
                  <a:cubicBezTo>
                    <a:pt x="198" y="1139"/>
                    <a:pt x="202" y="1117"/>
                    <a:pt x="203" y="1094"/>
                  </a:cubicBezTo>
                  <a:cubicBezTo>
                    <a:pt x="211" y="1097"/>
                    <a:pt x="221" y="1098"/>
                    <a:pt x="230" y="1098"/>
                  </a:cubicBezTo>
                  <a:cubicBezTo>
                    <a:pt x="244" y="1098"/>
                    <a:pt x="258" y="1095"/>
                    <a:pt x="271" y="1089"/>
                  </a:cubicBezTo>
                  <a:cubicBezTo>
                    <a:pt x="297" y="1076"/>
                    <a:pt x="309" y="1053"/>
                    <a:pt x="315" y="1028"/>
                  </a:cubicBezTo>
                  <a:cubicBezTo>
                    <a:pt x="315" y="1027"/>
                    <a:pt x="316" y="1027"/>
                    <a:pt x="316" y="1025"/>
                  </a:cubicBezTo>
                  <a:cubicBezTo>
                    <a:pt x="330" y="986"/>
                    <a:pt x="335" y="943"/>
                    <a:pt x="340" y="901"/>
                  </a:cubicBezTo>
                  <a:cubicBezTo>
                    <a:pt x="345" y="865"/>
                    <a:pt x="348" y="828"/>
                    <a:pt x="352" y="792"/>
                  </a:cubicBezTo>
                  <a:cubicBezTo>
                    <a:pt x="358" y="724"/>
                    <a:pt x="366" y="657"/>
                    <a:pt x="372" y="589"/>
                  </a:cubicBezTo>
                  <a:lnTo>
                    <a:pt x="372" y="594"/>
                  </a:lnTo>
                  <a:cubicBezTo>
                    <a:pt x="384" y="457"/>
                    <a:pt x="399" y="317"/>
                    <a:pt x="430" y="183"/>
                  </a:cubicBezTo>
                  <a:cubicBezTo>
                    <a:pt x="431" y="179"/>
                    <a:pt x="432" y="175"/>
                    <a:pt x="434" y="172"/>
                  </a:cubicBezTo>
                  <a:lnTo>
                    <a:pt x="434" y="172"/>
                  </a:lnTo>
                  <a:lnTo>
                    <a:pt x="433" y="177"/>
                  </a:lnTo>
                  <a:cubicBezTo>
                    <a:pt x="434" y="174"/>
                    <a:pt x="434" y="173"/>
                    <a:pt x="435" y="171"/>
                  </a:cubicBezTo>
                  <a:lnTo>
                    <a:pt x="435" y="171"/>
                  </a:lnTo>
                  <a:cubicBezTo>
                    <a:pt x="435" y="171"/>
                    <a:pt x="434" y="171"/>
                    <a:pt x="434" y="172"/>
                  </a:cubicBezTo>
                  <a:lnTo>
                    <a:pt x="434" y="172"/>
                  </a:lnTo>
                  <a:lnTo>
                    <a:pt x="436" y="166"/>
                  </a:lnTo>
                  <a:cubicBezTo>
                    <a:pt x="454" y="123"/>
                    <a:pt x="439" y="70"/>
                    <a:pt x="394" y="49"/>
                  </a:cubicBezTo>
                  <a:lnTo>
                    <a:pt x="390" y="49"/>
                  </a:lnTo>
                  <a:cubicBezTo>
                    <a:pt x="385" y="39"/>
                    <a:pt x="377" y="30"/>
                    <a:pt x="367" y="21"/>
                  </a:cubicBezTo>
                  <a:cubicBezTo>
                    <a:pt x="350" y="7"/>
                    <a:pt x="330" y="1"/>
                    <a:pt x="311" y="1"/>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4"/>
            <p:cNvSpPr/>
            <p:nvPr/>
          </p:nvSpPr>
          <p:spPr>
            <a:xfrm>
              <a:off x="1701000" y="4231975"/>
              <a:ext cx="25" cy="125"/>
            </a:xfrm>
            <a:custGeom>
              <a:avLst/>
              <a:gdLst/>
              <a:ahLst/>
              <a:cxnLst/>
              <a:rect l="l" t="t" r="r" b="b"/>
              <a:pathLst>
                <a:path w="1" h="5" extrusionOk="0">
                  <a:moveTo>
                    <a:pt x="1" y="4"/>
                  </a:moveTo>
                  <a:lnTo>
                    <a:pt x="1" y="2"/>
                  </a:lnTo>
                  <a:lnTo>
                    <a:pt x="1" y="0"/>
                  </a:ln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p:cNvSpPr/>
            <p:nvPr/>
          </p:nvSpPr>
          <p:spPr>
            <a:xfrm>
              <a:off x="1700975" y="4231950"/>
              <a:ext cx="50" cy="50"/>
            </a:xfrm>
            <a:custGeom>
              <a:avLst/>
              <a:gdLst/>
              <a:ahLst/>
              <a:cxnLst/>
              <a:rect l="l" t="t" r="r" b="b"/>
              <a:pathLst>
                <a:path w="2" h="2" extrusionOk="0">
                  <a:moveTo>
                    <a:pt x="1" y="0"/>
                  </a:moveTo>
                  <a:lnTo>
                    <a:pt x="1" y="1"/>
                  </a:lnTo>
                  <a:cubicBezTo>
                    <a:pt x="2" y="1"/>
                    <a:pt x="1" y="0"/>
                    <a:pt x="1" y="0"/>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4"/>
            <p:cNvSpPr/>
            <p:nvPr/>
          </p:nvSpPr>
          <p:spPr>
            <a:xfrm>
              <a:off x="1687025" y="4115450"/>
              <a:ext cx="18550" cy="118575"/>
            </a:xfrm>
            <a:custGeom>
              <a:avLst/>
              <a:gdLst/>
              <a:ahLst/>
              <a:cxnLst/>
              <a:rect l="l" t="t" r="r" b="b"/>
              <a:pathLst>
                <a:path w="742" h="4743" extrusionOk="0">
                  <a:moveTo>
                    <a:pt x="584" y="3697"/>
                  </a:moveTo>
                  <a:cubicBezTo>
                    <a:pt x="584" y="3698"/>
                    <a:pt x="584" y="3699"/>
                    <a:pt x="584" y="3699"/>
                  </a:cubicBezTo>
                  <a:cubicBezTo>
                    <a:pt x="584" y="3699"/>
                    <a:pt x="584" y="3698"/>
                    <a:pt x="584" y="3697"/>
                  </a:cubicBezTo>
                  <a:close/>
                  <a:moveTo>
                    <a:pt x="451" y="3957"/>
                  </a:moveTo>
                  <a:lnTo>
                    <a:pt x="451" y="3957"/>
                  </a:lnTo>
                  <a:cubicBezTo>
                    <a:pt x="452" y="3959"/>
                    <a:pt x="452" y="3961"/>
                    <a:pt x="452" y="3962"/>
                  </a:cubicBezTo>
                  <a:lnTo>
                    <a:pt x="452" y="3962"/>
                  </a:lnTo>
                  <a:cubicBezTo>
                    <a:pt x="452" y="3960"/>
                    <a:pt x="451" y="3959"/>
                    <a:pt x="451" y="3957"/>
                  </a:cubicBezTo>
                  <a:close/>
                  <a:moveTo>
                    <a:pt x="550" y="4595"/>
                  </a:moveTo>
                  <a:cubicBezTo>
                    <a:pt x="551" y="4597"/>
                    <a:pt x="551" y="4598"/>
                    <a:pt x="551" y="4599"/>
                  </a:cubicBezTo>
                  <a:lnTo>
                    <a:pt x="551" y="4599"/>
                  </a:lnTo>
                  <a:cubicBezTo>
                    <a:pt x="551" y="4598"/>
                    <a:pt x="551" y="4597"/>
                    <a:pt x="550" y="4595"/>
                  </a:cubicBezTo>
                  <a:close/>
                  <a:moveTo>
                    <a:pt x="92" y="1"/>
                  </a:moveTo>
                  <a:cubicBezTo>
                    <a:pt x="50" y="1"/>
                    <a:pt x="8" y="31"/>
                    <a:pt x="3" y="74"/>
                  </a:cubicBezTo>
                  <a:cubicBezTo>
                    <a:pt x="0" y="109"/>
                    <a:pt x="3" y="141"/>
                    <a:pt x="8" y="175"/>
                  </a:cubicBezTo>
                  <a:cubicBezTo>
                    <a:pt x="13" y="218"/>
                    <a:pt x="17" y="262"/>
                    <a:pt x="17" y="306"/>
                  </a:cubicBezTo>
                  <a:lnTo>
                    <a:pt x="17" y="295"/>
                  </a:lnTo>
                  <a:cubicBezTo>
                    <a:pt x="19" y="428"/>
                    <a:pt x="33" y="558"/>
                    <a:pt x="40" y="691"/>
                  </a:cubicBezTo>
                  <a:cubicBezTo>
                    <a:pt x="44" y="760"/>
                    <a:pt x="49" y="829"/>
                    <a:pt x="58" y="897"/>
                  </a:cubicBezTo>
                  <a:cubicBezTo>
                    <a:pt x="65" y="961"/>
                    <a:pt x="78" y="1025"/>
                    <a:pt x="88" y="1088"/>
                  </a:cubicBezTo>
                  <a:lnTo>
                    <a:pt x="88" y="1087"/>
                  </a:lnTo>
                  <a:cubicBezTo>
                    <a:pt x="99" y="1151"/>
                    <a:pt x="106" y="1217"/>
                    <a:pt x="115" y="1283"/>
                  </a:cubicBezTo>
                  <a:cubicBezTo>
                    <a:pt x="125" y="1354"/>
                    <a:pt x="137" y="1425"/>
                    <a:pt x="145" y="1497"/>
                  </a:cubicBezTo>
                  <a:cubicBezTo>
                    <a:pt x="152" y="1567"/>
                    <a:pt x="158" y="1637"/>
                    <a:pt x="163" y="1707"/>
                  </a:cubicBezTo>
                  <a:cubicBezTo>
                    <a:pt x="171" y="1776"/>
                    <a:pt x="174" y="1847"/>
                    <a:pt x="183" y="1916"/>
                  </a:cubicBezTo>
                  <a:cubicBezTo>
                    <a:pt x="196" y="2007"/>
                    <a:pt x="210" y="2097"/>
                    <a:pt x="222" y="2187"/>
                  </a:cubicBezTo>
                  <a:cubicBezTo>
                    <a:pt x="233" y="2270"/>
                    <a:pt x="238" y="2353"/>
                    <a:pt x="246" y="2436"/>
                  </a:cubicBezTo>
                  <a:cubicBezTo>
                    <a:pt x="254" y="2519"/>
                    <a:pt x="259" y="2601"/>
                    <a:pt x="269" y="2684"/>
                  </a:cubicBezTo>
                  <a:cubicBezTo>
                    <a:pt x="277" y="2765"/>
                    <a:pt x="287" y="2845"/>
                    <a:pt x="301" y="2925"/>
                  </a:cubicBezTo>
                  <a:cubicBezTo>
                    <a:pt x="315" y="3007"/>
                    <a:pt x="327" y="3087"/>
                    <a:pt x="338" y="3169"/>
                  </a:cubicBezTo>
                  <a:cubicBezTo>
                    <a:pt x="348" y="3258"/>
                    <a:pt x="357" y="3347"/>
                    <a:pt x="368" y="3435"/>
                  </a:cubicBezTo>
                  <a:cubicBezTo>
                    <a:pt x="379" y="3521"/>
                    <a:pt x="388" y="3606"/>
                    <a:pt x="403" y="3691"/>
                  </a:cubicBezTo>
                  <a:cubicBezTo>
                    <a:pt x="418" y="3782"/>
                    <a:pt x="436" y="3874"/>
                    <a:pt x="452" y="3965"/>
                  </a:cubicBezTo>
                  <a:cubicBezTo>
                    <a:pt x="452" y="3964"/>
                    <a:pt x="452" y="3964"/>
                    <a:pt x="452" y="3963"/>
                  </a:cubicBezTo>
                  <a:lnTo>
                    <a:pt x="452" y="3963"/>
                  </a:lnTo>
                  <a:cubicBezTo>
                    <a:pt x="463" y="4034"/>
                    <a:pt x="471" y="4104"/>
                    <a:pt x="481" y="4174"/>
                  </a:cubicBezTo>
                  <a:cubicBezTo>
                    <a:pt x="491" y="4236"/>
                    <a:pt x="501" y="4297"/>
                    <a:pt x="511" y="4359"/>
                  </a:cubicBezTo>
                  <a:cubicBezTo>
                    <a:pt x="518" y="4411"/>
                    <a:pt x="525" y="4464"/>
                    <a:pt x="535" y="4517"/>
                  </a:cubicBezTo>
                  <a:cubicBezTo>
                    <a:pt x="539" y="4543"/>
                    <a:pt x="546" y="4569"/>
                    <a:pt x="550" y="4595"/>
                  </a:cubicBezTo>
                  <a:lnTo>
                    <a:pt x="550" y="4595"/>
                  </a:lnTo>
                  <a:cubicBezTo>
                    <a:pt x="550" y="4595"/>
                    <a:pt x="550" y="4594"/>
                    <a:pt x="550" y="4594"/>
                  </a:cubicBezTo>
                  <a:lnTo>
                    <a:pt x="550" y="4594"/>
                  </a:lnTo>
                  <a:cubicBezTo>
                    <a:pt x="551" y="4596"/>
                    <a:pt x="551" y="4599"/>
                    <a:pt x="552" y="4601"/>
                  </a:cubicBezTo>
                  <a:lnTo>
                    <a:pt x="552" y="4601"/>
                  </a:lnTo>
                  <a:cubicBezTo>
                    <a:pt x="552" y="4601"/>
                    <a:pt x="551" y="4600"/>
                    <a:pt x="551" y="4599"/>
                  </a:cubicBezTo>
                  <a:lnTo>
                    <a:pt x="551" y="4599"/>
                  </a:lnTo>
                  <a:cubicBezTo>
                    <a:pt x="552" y="4602"/>
                    <a:pt x="552" y="4604"/>
                    <a:pt x="552" y="4606"/>
                  </a:cubicBezTo>
                  <a:cubicBezTo>
                    <a:pt x="552" y="4606"/>
                    <a:pt x="552" y="4606"/>
                    <a:pt x="552" y="4606"/>
                  </a:cubicBezTo>
                  <a:lnTo>
                    <a:pt x="552" y="4606"/>
                  </a:lnTo>
                  <a:cubicBezTo>
                    <a:pt x="556" y="4624"/>
                    <a:pt x="558" y="4642"/>
                    <a:pt x="561" y="4660"/>
                  </a:cubicBezTo>
                  <a:lnTo>
                    <a:pt x="561" y="4661"/>
                  </a:lnTo>
                  <a:cubicBezTo>
                    <a:pt x="561" y="4663"/>
                    <a:pt x="561" y="4664"/>
                    <a:pt x="563" y="4665"/>
                  </a:cubicBezTo>
                  <a:cubicBezTo>
                    <a:pt x="568" y="4708"/>
                    <a:pt x="605" y="4741"/>
                    <a:pt x="646" y="4743"/>
                  </a:cubicBezTo>
                  <a:lnTo>
                    <a:pt x="659" y="4743"/>
                  </a:lnTo>
                  <a:cubicBezTo>
                    <a:pt x="707" y="4737"/>
                    <a:pt x="741" y="4694"/>
                    <a:pt x="738" y="4645"/>
                  </a:cubicBezTo>
                  <a:cubicBezTo>
                    <a:pt x="738" y="4635"/>
                    <a:pt x="735" y="4627"/>
                    <a:pt x="734" y="4618"/>
                  </a:cubicBezTo>
                  <a:cubicBezTo>
                    <a:pt x="724" y="4572"/>
                    <a:pt x="714" y="4529"/>
                    <a:pt x="707" y="4485"/>
                  </a:cubicBezTo>
                  <a:lnTo>
                    <a:pt x="707" y="4484"/>
                  </a:lnTo>
                  <a:cubicBezTo>
                    <a:pt x="707" y="4481"/>
                    <a:pt x="707" y="4479"/>
                    <a:pt x="706" y="4476"/>
                  </a:cubicBezTo>
                  <a:lnTo>
                    <a:pt x="706" y="4476"/>
                  </a:lnTo>
                  <a:cubicBezTo>
                    <a:pt x="706" y="4477"/>
                    <a:pt x="707" y="4477"/>
                    <a:pt x="707" y="4477"/>
                  </a:cubicBezTo>
                  <a:cubicBezTo>
                    <a:pt x="699" y="4424"/>
                    <a:pt x="692" y="4371"/>
                    <a:pt x="684" y="4320"/>
                  </a:cubicBezTo>
                  <a:cubicBezTo>
                    <a:pt x="675" y="4253"/>
                    <a:pt x="662" y="4189"/>
                    <a:pt x="653" y="4123"/>
                  </a:cubicBezTo>
                  <a:cubicBezTo>
                    <a:pt x="642" y="4048"/>
                    <a:pt x="635" y="3973"/>
                    <a:pt x="621" y="3897"/>
                  </a:cubicBezTo>
                  <a:cubicBezTo>
                    <a:pt x="608" y="3830"/>
                    <a:pt x="595" y="3763"/>
                    <a:pt x="584" y="3696"/>
                  </a:cubicBezTo>
                  <a:lnTo>
                    <a:pt x="584" y="3696"/>
                  </a:lnTo>
                  <a:cubicBezTo>
                    <a:pt x="584" y="3696"/>
                    <a:pt x="584" y="3697"/>
                    <a:pt x="584" y="3697"/>
                  </a:cubicBezTo>
                  <a:lnTo>
                    <a:pt x="584" y="3697"/>
                  </a:lnTo>
                  <a:cubicBezTo>
                    <a:pt x="565" y="3579"/>
                    <a:pt x="549" y="3459"/>
                    <a:pt x="536" y="3341"/>
                  </a:cubicBezTo>
                  <a:cubicBezTo>
                    <a:pt x="521" y="3233"/>
                    <a:pt x="512" y="3123"/>
                    <a:pt x="496" y="3014"/>
                  </a:cubicBezTo>
                  <a:cubicBezTo>
                    <a:pt x="482" y="2934"/>
                    <a:pt x="469" y="2854"/>
                    <a:pt x="459" y="2773"/>
                  </a:cubicBezTo>
                  <a:cubicBezTo>
                    <a:pt x="448" y="2693"/>
                    <a:pt x="440" y="2612"/>
                    <a:pt x="434" y="2530"/>
                  </a:cubicBezTo>
                  <a:cubicBezTo>
                    <a:pt x="427" y="2445"/>
                    <a:pt x="418" y="2360"/>
                    <a:pt x="410" y="2275"/>
                  </a:cubicBezTo>
                  <a:cubicBezTo>
                    <a:pt x="401" y="2187"/>
                    <a:pt x="392" y="2100"/>
                    <a:pt x="378" y="2013"/>
                  </a:cubicBezTo>
                  <a:cubicBezTo>
                    <a:pt x="366" y="1926"/>
                    <a:pt x="353" y="1843"/>
                    <a:pt x="346" y="1756"/>
                  </a:cubicBezTo>
                  <a:cubicBezTo>
                    <a:pt x="340" y="1666"/>
                    <a:pt x="331" y="1575"/>
                    <a:pt x="321" y="1486"/>
                  </a:cubicBezTo>
                  <a:cubicBezTo>
                    <a:pt x="312" y="1398"/>
                    <a:pt x="298" y="1310"/>
                    <a:pt x="286" y="1222"/>
                  </a:cubicBezTo>
                  <a:cubicBezTo>
                    <a:pt x="276" y="1141"/>
                    <a:pt x="263" y="1063"/>
                    <a:pt x="249" y="981"/>
                  </a:cubicBezTo>
                  <a:lnTo>
                    <a:pt x="249" y="981"/>
                  </a:lnTo>
                  <a:cubicBezTo>
                    <a:pt x="249" y="985"/>
                    <a:pt x="250" y="988"/>
                    <a:pt x="250" y="992"/>
                  </a:cubicBezTo>
                  <a:cubicBezTo>
                    <a:pt x="233" y="882"/>
                    <a:pt x="222" y="772"/>
                    <a:pt x="215" y="660"/>
                  </a:cubicBezTo>
                  <a:cubicBezTo>
                    <a:pt x="210" y="553"/>
                    <a:pt x="198" y="445"/>
                    <a:pt x="194" y="338"/>
                  </a:cubicBezTo>
                  <a:lnTo>
                    <a:pt x="194" y="341"/>
                  </a:lnTo>
                  <a:cubicBezTo>
                    <a:pt x="194" y="301"/>
                    <a:pt x="193" y="260"/>
                    <a:pt x="189" y="220"/>
                  </a:cubicBezTo>
                  <a:cubicBezTo>
                    <a:pt x="187" y="182"/>
                    <a:pt x="181" y="145"/>
                    <a:pt x="178" y="108"/>
                  </a:cubicBezTo>
                  <a:lnTo>
                    <a:pt x="178" y="104"/>
                  </a:lnTo>
                  <a:cubicBezTo>
                    <a:pt x="184" y="56"/>
                    <a:pt x="155" y="11"/>
                    <a:pt x="106" y="2"/>
                  </a:cubicBezTo>
                  <a:cubicBezTo>
                    <a:pt x="101" y="1"/>
                    <a:pt x="97" y="1"/>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4"/>
            <p:cNvSpPr/>
            <p:nvPr/>
          </p:nvSpPr>
          <p:spPr>
            <a:xfrm>
              <a:off x="1691125" y="4114550"/>
              <a:ext cx="275" cy="100"/>
            </a:xfrm>
            <a:custGeom>
              <a:avLst/>
              <a:gdLst/>
              <a:ahLst/>
              <a:cxnLst/>
              <a:rect l="l" t="t" r="r" b="b"/>
              <a:pathLst>
                <a:path w="11" h="4" extrusionOk="0">
                  <a:moveTo>
                    <a:pt x="9" y="0"/>
                  </a:moveTo>
                  <a:cubicBezTo>
                    <a:pt x="7" y="2"/>
                    <a:pt x="4" y="4"/>
                    <a:pt x="0" y="4"/>
                  </a:cubicBezTo>
                  <a:cubicBezTo>
                    <a:pt x="4" y="4"/>
                    <a:pt x="8" y="2"/>
                    <a:pt x="11" y="0"/>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4"/>
            <p:cNvSpPr/>
            <p:nvPr/>
          </p:nvSpPr>
          <p:spPr>
            <a:xfrm>
              <a:off x="1670700" y="4044175"/>
              <a:ext cx="32075" cy="229400"/>
            </a:xfrm>
            <a:custGeom>
              <a:avLst/>
              <a:gdLst/>
              <a:ahLst/>
              <a:cxnLst/>
              <a:rect l="l" t="t" r="r" b="b"/>
              <a:pathLst>
                <a:path w="1283" h="9176" extrusionOk="0">
                  <a:moveTo>
                    <a:pt x="361" y="3454"/>
                  </a:moveTo>
                  <a:lnTo>
                    <a:pt x="361" y="3454"/>
                  </a:lnTo>
                  <a:cubicBezTo>
                    <a:pt x="361" y="3454"/>
                    <a:pt x="361" y="3455"/>
                    <a:pt x="361" y="3455"/>
                  </a:cubicBezTo>
                  <a:cubicBezTo>
                    <a:pt x="361" y="3455"/>
                    <a:pt x="361" y="3455"/>
                    <a:pt x="361" y="3454"/>
                  </a:cubicBezTo>
                  <a:close/>
                  <a:moveTo>
                    <a:pt x="757" y="6866"/>
                  </a:moveTo>
                  <a:lnTo>
                    <a:pt x="757" y="6866"/>
                  </a:lnTo>
                  <a:cubicBezTo>
                    <a:pt x="757" y="6868"/>
                    <a:pt x="758" y="6870"/>
                    <a:pt x="758" y="6871"/>
                  </a:cubicBezTo>
                  <a:cubicBezTo>
                    <a:pt x="757" y="6870"/>
                    <a:pt x="757" y="6868"/>
                    <a:pt x="757" y="6866"/>
                  </a:cubicBezTo>
                  <a:close/>
                  <a:moveTo>
                    <a:pt x="509" y="7383"/>
                  </a:moveTo>
                  <a:lnTo>
                    <a:pt x="509" y="7383"/>
                  </a:lnTo>
                  <a:cubicBezTo>
                    <a:pt x="509" y="7384"/>
                    <a:pt x="510" y="7386"/>
                    <a:pt x="510" y="7387"/>
                  </a:cubicBezTo>
                  <a:cubicBezTo>
                    <a:pt x="509" y="7386"/>
                    <a:pt x="509" y="7384"/>
                    <a:pt x="509" y="7383"/>
                  </a:cubicBezTo>
                  <a:close/>
                  <a:moveTo>
                    <a:pt x="1185" y="0"/>
                  </a:moveTo>
                  <a:cubicBezTo>
                    <a:pt x="1142" y="0"/>
                    <a:pt x="1107" y="32"/>
                    <a:pt x="1098" y="73"/>
                  </a:cubicBezTo>
                  <a:cubicBezTo>
                    <a:pt x="1088" y="116"/>
                    <a:pt x="1083" y="158"/>
                    <a:pt x="1074" y="202"/>
                  </a:cubicBezTo>
                  <a:cubicBezTo>
                    <a:pt x="1066" y="251"/>
                    <a:pt x="1056" y="298"/>
                    <a:pt x="1045" y="348"/>
                  </a:cubicBezTo>
                  <a:cubicBezTo>
                    <a:pt x="1025" y="442"/>
                    <a:pt x="1009" y="538"/>
                    <a:pt x="991" y="632"/>
                  </a:cubicBezTo>
                  <a:cubicBezTo>
                    <a:pt x="959" y="799"/>
                    <a:pt x="923" y="967"/>
                    <a:pt x="898" y="1137"/>
                  </a:cubicBezTo>
                  <a:cubicBezTo>
                    <a:pt x="872" y="1312"/>
                    <a:pt x="862" y="1487"/>
                    <a:pt x="835" y="1661"/>
                  </a:cubicBezTo>
                  <a:cubicBezTo>
                    <a:pt x="808" y="1835"/>
                    <a:pt x="773" y="2010"/>
                    <a:pt x="746" y="2184"/>
                  </a:cubicBezTo>
                  <a:cubicBezTo>
                    <a:pt x="733" y="2262"/>
                    <a:pt x="718" y="2341"/>
                    <a:pt x="706" y="2421"/>
                  </a:cubicBezTo>
                  <a:cubicBezTo>
                    <a:pt x="700" y="2460"/>
                    <a:pt x="695" y="2502"/>
                    <a:pt x="687" y="2542"/>
                  </a:cubicBezTo>
                  <a:cubicBezTo>
                    <a:pt x="685" y="2562"/>
                    <a:pt x="689" y="2579"/>
                    <a:pt x="698" y="2597"/>
                  </a:cubicBezTo>
                  <a:cubicBezTo>
                    <a:pt x="696" y="2597"/>
                    <a:pt x="695" y="2597"/>
                    <a:pt x="693" y="2597"/>
                  </a:cubicBezTo>
                  <a:cubicBezTo>
                    <a:pt x="691" y="2597"/>
                    <a:pt x="689" y="2597"/>
                    <a:pt x="687" y="2598"/>
                  </a:cubicBezTo>
                  <a:cubicBezTo>
                    <a:pt x="646" y="2609"/>
                    <a:pt x="608" y="2624"/>
                    <a:pt x="571" y="2645"/>
                  </a:cubicBezTo>
                  <a:cubicBezTo>
                    <a:pt x="569" y="2646"/>
                    <a:pt x="568" y="2646"/>
                    <a:pt x="567" y="2648"/>
                  </a:cubicBezTo>
                  <a:cubicBezTo>
                    <a:pt x="564" y="2643"/>
                    <a:pt x="561" y="2639"/>
                    <a:pt x="558" y="2634"/>
                  </a:cubicBezTo>
                  <a:cubicBezTo>
                    <a:pt x="553" y="2624"/>
                    <a:pt x="546" y="2614"/>
                    <a:pt x="537" y="2608"/>
                  </a:cubicBezTo>
                  <a:cubicBezTo>
                    <a:pt x="516" y="2589"/>
                    <a:pt x="491" y="2582"/>
                    <a:pt x="464" y="2578"/>
                  </a:cubicBezTo>
                  <a:cubicBezTo>
                    <a:pt x="460" y="2578"/>
                    <a:pt x="455" y="2577"/>
                    <a:pt x="451" y="2577"/>
                  </a:cubicBezTo>
                  <a:cubicBezTo>
                    <a:pt x="447" y="2577"/>
                    <a:pt x="442" y="2578"/>
                    <a:pt x="438" y="2578"/>
                  </a:cubicBezTo>
                  <a:cubicBezTo>
                    <a:pt x="428" y="2551"/>
                    <a:pt x="408" y="2530"/>
                    <a:pt x="380" y="2520"/>
                  </a:cubicBezTo>
                  <a:cubicBezTo>
                    <a:pt x="371" y="2518"/>
                    <a:pt x="363" y="2517"/>
                    <a:pt x="354" y="2517"/>
                  </a:cubicBezTo>
                  <a:cubicBezTo>
                    <a:pt x="340" y="2517"/>
                    <a:pt x="327" y="2520"/>
                    <a:pt x="314" y="2527"/>
                  </a:cubicBezTo>
                  <a:cubicBezTo>
                    <a:pt x="314" y="2516"/>
                    <a:pt x="315" y="2506"/>
                    <a:pt x="315" y="2496"/>
                  </a:cubicBezTo>
                  <a:cubicBezTo>
                    <a:pt x="318" y="2445"/>
                    <a:pt x="322" y="2397"/>
                    <a:pt x="323" y="2347"/>
                  </a:cubicBezTo>
                  <a:lnTo>
                    <a:pt x="323" y="2329"/>
                  </a:lnTo>
                  <a:cubicBezTo>
                    <a:pt x="325" y="2326"/>
                    <a:pt x="329" y="2324"/>
                    <a:pt x="331" y="2320"/>
                  </a:cubicBezTo>
                  <a:cubicBezTo>
                    <a:pt x="344" y="2304"/>
                    <a:pt x="349" y="2283"/>
                    <a:pt x="354" y="2262"/>
                  </a:cubicBezTo>
                  <a:cubicBezTo>
                    <a:pt x="363" y="2222"/>
                    <a:pt x="371" y="2184"/>
                    <a:pt x="377" y="2144"/>
                  </a:cubicBezTo>
                  <a:cubicBezTo>
                    <a:pt x="386" y="2088"/>
                    <a:pt x="393" y="2034"/>
                    <a:pt x="402" y="1980"/>
                  </a:cubicBezTo>
                  <a:cubicBezTo>
                    <a:pt x="416" y="1874"/>
                    <a:pt x="430" y="1768"/>
                    <a:pt x="446" y="1664"/>
                  </a:cubicBezTo>
                  <a:cubicBezTo>
                    <a:pt x="478" y="1448"/>
                    <a:pt x="509" y="1232"/>
                    <a:pt x="557" y="1021"/>
                  </a:cubicBezTo>
                  <a:lnTo>
                    <a:pt x="557" y="1021"/>
                  </a:lnTo>
                  <a:lnTo>
                    <a:pt x="554" y="1033"/>
                  </a:lnTo>
                  <a:cubicBezTo>
                    <a:pt x="571" y="966"/>
                    <a:pt x="591" y="899"/>
                    <a:pt x="606" y="830"/>
                  </a:cubicBezTo>
                  <a:cubicBezTo>
                    <a:pt x="617" y="776"/>
                    <a:pt x="628" y="722"/>
                    <a:pt x="639" y="668"/>
                  </a:cubicBezTo>
                  <a:cubicBezTo>
                    <a:pt x="640" y="665"/>
                    <a:pt x="640" y="664"/>
                    <a:pt x="640" y="662"/>
                  </a:cubicBezTo>
                  <a:cubicBezTo>
                    <a:pt x="652" y="615"/>
                    <a:pt x="630" y="565"/>
                    <a:pt x="582" y="550"/>
                  </a:cubicBezTo>
                  <a:cubicBezTo>
                    <a:pt x="574" y="548"/>
                    <a:pt x="566" y="547"/>
                    <a:pt x="558" y="547"/>
                  </a:cubicBezTo>
                  <a:cubicBezTo>
                    <a:pt x="520" y="547"/>
                    <a:pt x="482" y="570"/>
                    <a:pt x="472" y="608"/>
                  </a:cubicBezTo>
                  <a:cubicBezTo>
                    <a:pt x="467" y="629"/>
                    <a:pt x="462" y="648"/>
                    <a:pt x="457" y="669"/>
                  </a:cubicBezTo>
                  <a:cubicBezTo>
                    <a:pt x="452" y="665"/>
                    <a:pt x="449" y="662"/>
                    <a:pt x="443" y="659"/>
                  </a:cubicBezTo>
                  <a:cubicBezTo>
                    <a:pt x="431" y="653"/>
                    <a:pt x="418" y="650"/>
                    <a:pt x="406" y="650"/>
                  </a:cubicBezTo>
                  <a:cubicBezTo>
                    <a:pt x="372" y="650"/>
                    <a:pt x="339" y="669"/>
                    <a:pt x="325" y="701"/>
                  </a:cubicBezTo>
                  <a:cubicBezTo>
                    <a:pt x="314" y="727"/>
                    <a:pt x="302" y="753"/>
                    <a:pt x="292" y="778"/>
                  </a:cubicBezTo>
                  <a:cubicBezTo>
                    <a:pt x="284" y="775"/>
                    <a:pt x="277" y="771"/>
                    <a:pt x="267" y="770"/>
                  </a:cubicBezTo>
                  <a:cubicBezTo>
                    <a:pt x="263" y="769"/>
                    <a:pt x="258" y="769"/>
                    <a:pt x="253" y="769"/>
                  </a:cubicBezTo>
                  <a:cubicBezTo>
                    <a:pt x="210" y="769"/>
                    <a:pt x="174" y="802"/>
                    <a:pt x="167" y="844"/>
                  </a:cubicBezTo>
                  <a:cubicBezTo>
                    <a:pt x="159" y="891"/>
                    <a:pt x="157" y="938"/>
                    <a:pt x="152" y="985"/>
                  </a:cubicBezTo>
                  <a:cubicBezTo>
                    <a:pt x="145" y="1045"/>
                    <a:pt x="137" y="1103"/>
                    <a:pt x="129" y="1163"/>
                  </a:cubicBezTo>
                  <a:cubicBezTo>
                    <a:pt x="116" y="1286"/>
                    <a:pt x="105" y="1408"/>
                    <a:pt x="92" y="1532"/>
                  </a:cubicBezTo>
                  <a:cubicBezTo>
                    <a:pt x="81" y="1642"/>
                    <a:pt x="69" y="1753"/>
                    <a:pt x="54" y="1864"/>
                  </a:cubicBezTo>
                  <a:cubicBezTo>
                    <a:pt x="40" y="1952"/>
                    <a:pt x="38" y="2040"/>
                    <a:pt x="31" y="2128"/>
                  </a:cubicBezTo>
                  <a:lnTo>
                    <a:pt x="31" y="2117"/>
                  </a:lnTo>
                  <a:lnTo>
                    <a:pt x="16" y="2306"/>
                  </a:lnTo>
                  <a:cubicBezTo>
                    <a:pt x="10" y="2367"/>
                    <a:pt x="9" y="2426"/>
                    <a:pt x="9" y="2485"/>
                  </a:cubicBezTo>
                  <a:cubicBezTo>
                    <a:pt x="8" y="2551"/>
                    <a:pt x="8" y="2619"/>
                    <a:pt x="8" y="2686"/>
                  </a:cubicBezTo>
                  <a:cubicBezTo>
                    <a:pt x="7" y="2741"/>
                    <a:pt x="4" y="2795"/>
                    <a:pt x="4" y="2850"/>
                  </a:cubicBezTo>
                  <a:cubicBezTo>
                    <a:pt x="3" y="2915"/>
                    <a:pt x="2" y="2981"/>
                    <a:pt x="2" y="3047"/>
                  </a:cubicBezTo>
                  <a:cubicBezTo>
                    <a:pt x="0" y="3104"/>
                    <a:pt x="3" y="3162"/>
                    <a:pt x="3" y="3221"/>
                  </a:cubicBezTo>
                  <a:cubicBezTo>
                    <a:pt x="4" y="3279"/>
                    <a:pt x="4" y="3336"/>
                    <a:pt x="7" y="3392"/>
                  </a:cubicBezTo>
                  <a:cubicBezTo>
                    <a:pt x="9" y="3443"/>
                    <a:pt x="14" y="3491"/>
                    <a:pt x="18" y="3542"/>
                  </a:cubicBezTo>
                  <a:cubicBezTo>
                    <a:pt x="24" y="3660"/>
                    <a:pt x="19" y="3775"/>
                    <a:pt x="24" y="3892"/>
                  </a:cubicBezTo>
                  <a:cubicBezTo>
                    <a:pt x="29" y="4016"/>
                    <a:pt x="36" y="4141"/>
                    <a:pt x="44" y="4264"/>
                  </a:cubicBezTo>
                  <a:cubicBezTo>
                    <a:pt x="52" y="4384"/>
                    <a:pt x="64" y="4506"/>
                    <a:pt x="72" y="4626"/>
                  </a:cubicBezTo>
                  <a:cubicBezTo>
                    <a:pt x="82" y="4748"/>
                    <a:pt x="98" y="4869"/>
                    <a:pt x="113" y="4992"/>
                  </a:cubicBezTo>
                  <a:cubicBezTo>
                    <a:pt x="128" y="5122"/>
                    <a:pt x="150" y="5251"/>
                    <a:pt x="170" y="5381"/>
                  </a:cubicBezTo>
                  <a:cubicBezTo>
                    <a:pt x="181" y="5452"/>
                    <a:pt x="187" y="5523"/>
                    <a:pt x="200" y="5595"/>
                  </a:cubicBezTo>
                  <a:cubicBezTo>
                    <a:pt x="212" y="5667"/>
                    <a:pt x="227" y="5739"/>
                    <a:pt x="237" y="5812"/>
                  </a:cubicBezTo>
                  <a:cubicBezTo>
                    <a:pt x="263" y="5988"/>
                    <a:pt x="296" y="6162"/>
                    <a:pt x="323" y="6338"/>
                  </a:cubicBezTo>
                  <a:cubicBezTo>
                    <a:pt x="335" y="6423"/>
                    <a:pt x="351" y="6509"/>
                    <a:pt x="365" y="6594"/>
                  </a:cubicBezTo>
                  <a:cubicBezTo>
                    <a:pt x="380" y="6676"/>
                    <a:pt x="392" y="6761"/>
                    <a:pt x="408" y="6843"/>
                  </a:cubicBezTo>
                  <a:cubicBezTo>
                    <a:pt x="441" y="7023"/>
                    <a:pt x="472" y="7203"/>
                    <a:pt x="509" y="7381"/>
                  </a:cubicBezTo>
                  <a:lnTo>
                    <a:pt x="509" y="7381"/>
                  </a:lnTo>
                  <a:cubicBezTo>
                    <a:pt x="508" y="7380"/>
                    <a:pt x="508" y="7378"/>
                    <a:pt x="507" y="7376"/>
                  </a:cubicBezTo>
                  <a:lnTo>
                    <a:pt x="507" y="7376"/>
                  </a:lnTo>
                  <a:cubicBezTo>
                    <a:pt x="524" y="7465"/>
                    <a:pt x="541" y="7555"/>
                    <a:pt x="563" y="7644"/>
                  </a:cubicBezTo>
                  <a:cubicBezTo>
                    <a:pt x="582" y="7724"/>
                    <a:pt x="604" y="7804"/>
                    <a:pt x="623" y="7884"/>
                  </a:cubicBezTo>
                  <a:cubicBezTo>
                    <a:pt x="664" y="8049"/>
                    <a:pt x="707" y="8214"/>
                    <a:pt x="748" y="8379"/>
                  </a:cubicBezTo>
                  <a:cubicBezTo>
                    <a:pt x="784" y="8523"/>
                    <a:pt x="824" y="8667"/>
                    <a:pt x="861" y="8811"/>
                  </a:cubicBezTo>
                  <a:cubicBezTo>
                    <a:pt x="880" y="8887"/>
                    <a:pt x="899" y="8962"/>
                    <a:pt x="920" y="9037"/>
                  </a:cubicBezTo>
                  <a:cubicBezTo>
                    <a:pt x="928" y="9065"/>
                    <a:pt x="933" y="9096"/>
                    <a:pt x="944" y="9121"/>
                  </a:cubicBezTo>
                  <a:cubicBezTo>
                    <a:pt x="960" y="9153"/>
                    <a:pt x="990" y="9174"/>
                    <a:pt x="1022" y="9176"/>
                  </a:cubicBezTo>
                  <a:cubicBezTo>
                    <a:pt x="1023" y="9176"/>
                    <a:pt x="1025" y="9176"/>
                    <a:pt x="1027" y="9176"/>
                  </a:cubicBezTo>
                  <a:cubicBezTo>
                    <a:pt x="1038" y="9176"/>
                    <a:pt x="1049" y="9173"/>
                    <a:pt x="1061" y="9168"/>
                  </a:cubicBezTo>
                  <a:cubicBezTo>
                    <a:pt x="1093" y="9156"/>
                    <a:pt x="1115" y="9121"/>
                    <a:pt x="1116" y="9088"/>
                  </a:cubicBezTo>
                  <a:cubicBezTo>
                    <a:pt x="1150" y="9070"/>
                    <a:pt x="1177" y="9034"/>
                    <a:pt x="1188" y="9001"/>
                  </a:cubicBezTo>
                  <a:cubicBezTo>
                    <a:pt x="1198" y="8971"/>
                    <a:pt x="1205" y="8941"/>
                    <a:pt x="1213" y="8913"/>
                  </a:cubicBezTo>
                  <a:cubicBezTo>
                    <a:pt x="1227" y="8852"/>
                    <a:pt x="1214" y="8792"/>
                    <a:pt x="1202" y="8732"/>
                  </a:cubicBezTo>
                  <a:cubicBezTo>
                    <a:pt x="1185" y="8644"/>
                    <a:pt x="1166" y="8558"/>
                    <a:pt x="1145" y="8472"/>
                  </a:cubicBezTo>
                  <a:cubicBezTo>
                    <a:pt x="1122" y="8381"/>
                    <a:pt x="1098" y="8289"/>
                    <a:pt x="1073" y="8197"/>
                  </a:cubicBezTo>
                  <a:cubicBezTo>
                    <a:pt x="1052" y="8116"/>
                    <a:pt x="1026" y="8037"/>
                    <a:pt x="1004" y="7956"/>
                  </a:cubicBezTo>
                  <a:cubicBezTo>
                    <a:pt x="978" y="7866"/>
                    <a:pt x="954" y="7774"/>
                    <a:pt x="931" y="7684"/>
                  </a:cubicBezTo>
                  <a:cubicBezTo>
                    <a:pt x="906" y="7590"/>
                    <a:pt x="881" y="7497"/>
                    <a:pt x="861" y="7402"/>
                  </a:cubicBezTo>
                  <a:cubicBezTo>
                    <a:pt x="840" y="7310"/>
                    <a:pt x="825" y="7217"/>
                    <a:pt x="806" y="7125"/>
                  </a:cubicBezTo>
                  <a:cubicBezTo>
                    <a:pt x="790" y="7037"/>
                    <a:pt x="772" y="6950"/>
                    <a:pt x="757" y="6864"/>
                  </a:cubicBezTo>
                  <a:lnTo>
                    <a:pt x="757" y="6864"/>
                  </a:lnTo>
                  <a:cubicBezTo>
                    <a:pt x="757" y="6864"/>
                    <a:pt x="757" y="6865"/>
                    <a:pt x="757" y="6865"/>
                  </a:cubicBezTo>
                  <a:lnTo>
                    <a:pt x="757" y="6865"/>
                  </a:lnTo>
                  <a:cubicBezTo>
                    <a:pt x="739" y="6750"/>
                    <a:pt x="725" y="6635"/>
                    <a:pt x="711" y="6518"/>
                  </a:cubicBezTo>
                  <a:cubicBezTo>
                    <a:pt x="698" y="6408"/>
                    <a:pt x="682" y="6298"/>
                    <a:pt x="670" y="6189"/>
                  </a:cubicBezTo>
                  <a:cubicBezTo>
                    <a:pt x="641" y="5956"/>
                    <a:pt x="620" y="5721"/>
                    <a:pt x="602" y="5486"/>
                  </a:cubicBezTo>
                  <a:cubicBezTo>
                    <a:pt x="586" y="5297"/>
                    <a:pt x="574" y="5111"/>
                    <a:pt x="556" y="4924"/>
                  </a:cubicBezTo>
                  <a:cubicBezTo>
                    <a:pt x="540" y="4739"/>
                    <a:pt x="520" y="4554"/>
                    <a:pt x="501" y="4370"/>
                  </a:cubicBezTo>
                  <a:cubicBezTo>
                    <a:pt x="490" y="4271"/>
                    <a:pt x="480" y="4173"/>
                    <a:pt x="468" y="4073"/>
                  </a:cubicBezTo>
                  <a:cubicBezTo>
                    <a:pt x="462" y="4032"/>
                    <a:pt x="455" y="3991"/>
                    <a:pt x="449" y="3950"/>
                  </a:cubicBezTo>
                  <a:cubicBezTo>
                    <a:pt x="445" y="3926"/>
                    <a:pt x="443" y="3903"/>
                    <a:pt x="439" y="3879"/>
                  </a:cubicBezTo>
                  <a:cubicBezTo>
                    <a:pt x="437" y="3863"/>
                    <a:pt x="435" y="3843"/>
                    <a:pt x="429" y="3826"/>
                  </a:cubicBezTo>
                  <a:cubicBezTo>
                    <a:pt x="427" y="3811"/>
                    <a:pt x="425" y="3797"/>
                    <a:pt x="423" y="3783"/>
                  </a:cubicBezTo>
                  <a:lnTo>
                    <a:pt x="423" y="3783"/>
                  </a:lnTo>
                  <a:cubicBezTo>
                    <a:pt x="423" y="3783"/>
                    <a:pt x="423" y="3784"/>
                    <a:pt x="423" y="3784"/>
                  </a:cubicBezTo>
                  <a:cubicBezTo>
                    <a:pt x="404" y="3673"/>
                    <a:pt x="381" y="3563"/>
                    <a:pt x="361" y="3452"/>
                  </a:cubicBezTo>
                  <a:lnTo>
                    <a:pt x="361" y="3452"/>
                  </a:lnTo>
                  <a:cubicBezTo>
                    <a:pt x="361" y="3453"/>
                    <a:pt x="361" y="3453"/>
                    <a:pt x="361" y="3454"/>
                  </a:cubicBezTo>
                  <a:lnTo>
                    <a:pt x="361" y="3454"/>
                  </a:lnTo>
                  <a:cubicBezTo>
                    <a:pt x="344" y="3344"/>
                    <a:pt x="328" y="3232"/>
                    <a:pt x="318" y="3119"/>
                  </a:cubicBezTo>
                  <a:cubicBezTo>
                    <a:pt x="318" y="3113"/>
                    <a:pt x="316" y="3105"/>
                    <a:pt x="316" y="3099"/>
                  </a:cubicBezTo>
                  <a:cubicBezTo>
                    <a:pt x="335" y="3097"/>
                    <a:pt x="354" y="3090"/>
                    <a:pt x="370" y="3083"/>
                  </a:cubicBezTo>
                  <a:cubicBezTo>
                    <a:pt x="401" y="3066"/>
                    <a:pt x="426" y="3040"/>
                    <a:pt x="448" y="3013"/>
                  </a:cubicBezTo>
                  <a:cubicBezTo>
                    <a:pt x="460" y="2997"/>
                    <a:pt x="473" y="2982"/>
                    <a:pt x="484" y="2965"/>
                  </a:cubicBezTo>
                  <a:cubicBezTo>
                    <a:pt x="512" y="2956"/>
                    <a:pt x="541" y="2944"/>
                    <a:pt x="568" y="2930"/>
                  </a:cubicBezTo>
                  <a:cubicBezTo>
                    <a:pt x="612" y="2908"/>
                    <a:pt x="654" y="2886"/>
                    <a:pt x="696" y="2858"/>
                  </a:cubicBezTo>
                  <a:cubicBezTo>
                    <a:pt x="739" y="2842"/>
                    <a:pt x="783" y="2829"/>
                    <a:pt x="827" y="2815"/>
                  </a:cubicBezTo>
                  <a:cubicBezTo>
                    <a:pt x="845" y="2810"/>
                    <a:pt x="863" y="2805"/>
                    <a:pt x="880" y="2798"/>
                  </a:cubicBezTo>
                  <a:cubicBezTo>
                    <a:pt x="912" y="2784"/>
                    <a:pt x="935" y="2754"/>
                    <a:pt x="937" y="2717"/>
                  </a:cubicBezTo>
                  <a:cubicBezTo>
                    <a:pt x="937" y="2701"/>
                    <a:pt x="933" y="2685"/>
                    <a:pt x="925" y="2672"/>
                  </a:cubicBezTo>
                  <a:cubicBezTo>
                    <a:pt x="927" y="2636"/>
                    <a:pt x="908" y="2602"/>
                    <a:pt x="873" y="2586"/>
                  </a:cubicBezTo>
                  <a:lnTo>
                    <a:pt x="872" y="2586"/>
                  </a:lnTo>
                  <a:cubicBezTo>
                    <a:pt x="867" y="2583"/>
                    <a:pt x="861" y="2584"/>
                    <a:pt x="856" y="2583"/>
                  </a:cubicBezTo>
                  <a:cubicBezTo>
                    <a:pt x="857" y="2579"/>
                    <a:pt x="860" y="2576"/>
                    <a:pt x="861" y="2571"/>
                  </a:cubicBezTo>
                  <a:cubicBezTo>
                    <a:pt x="868" y="2520"/>
                    <a:pt x="875" y="2470"/>
                    <a:pt x="883" y="2419"/>
                  </a:cubicBezTo>
                  <a:cubicBezTo>
                    <a:pt x="898" y="2329"/>
                    <a:pt x="913" y="2239"/>
                    <a:pt x="928" y="2149"/>
                  </a:cubicBezTo>
                  <a:cubicBezTo>
                    <a:pt x="955" y="1978"/>
                    <a:pt x="992" y="1807"/>
                    <a:pt x="1015" y="1635"/>
                  </a:cubicBezTo>
                  <a:cubicBezTo>
                    <a:pt x="1026" y="1547"/>
                    <a:pt x="1037" y="1458"/>
                    <a:pt x="1045" y="1371"/>
                  </a:cubicBezTo>
                  <a:cubicBezTo>
                    <a:pt x="1054" y="1284"/>
                    <a:pt x="1063" y="1196"/>
                    <a:pt x="1079" y="1112"/>
                  </a:cubicBezTo>
                  <a:cubicBezTo>
                    <a:pt x="1094" y="1029"/>
                    <a:pt x="1105" y="946"/>
                    <a:pt x="1123" y="863"/>
                  </a:cubicBezTo>
                  <a:cubicBezTo>
                    <a:pt x="1139" y="775"/>
                    <a:pt x="1159" y="688"/>
                    <a:pt x="1174" y="600"/>
                  </a:cubicBezTo>
                  <a:cubicBezTo>
                    <a:pt x="1190" y="515"/>
                    <a:pt x="1206" y="431"/>
                    <a:pt x="1225" y="347"/>
                  </a:cubicBezTo>
                  <a:cubicBezTo>
                    <a:pt x="1233" y="301"/>
                    <a:pt x="1244" y="255"/>
                    <a:pt x="1252" y="210"/>
                  </a:cubicBezTo>
                  <a:cubicBezTo>
                    <a:pt x="1258" y="174"/>
                    <a:pt x="1263" y="137"/>
                    <a:pt x="1273" y="102"/>
                  </a:cubicBezTo>
                  <a:cubicBezTo>
                    <a:pt x="1283" y="55"/>
                    <a:pt x="1245" y="8"/>
                    <a:pt x="1200" y="1"/>
                  </a:cubicBezTo>
                  <a:cubicBezTo>
                    <a:pt x="1195" y="0"/>
                    <a:pt x="1190" y="0"/>
                    <a:pt x="11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1469625" y="4140225"/>
              <a:ext cx="189325" cy="59950"/>
            </a:xfrm>
            <a:custGeom>
              <a:avLst/>
              <a:gdLst/>
              <a:ahLst/>
              <a:cxnLst/>
              <a:rect l="l" t="t" r="r" b="b"/>
              <a:pathLst>
                <a:path w="7573" h="2398" extrusionOk="0">
                  <a:moveTo>
                    <a:pt x="6781" y="466"/>
                  </a:moveTo>
                  <a:cubicBezTo>
                    <a:pt x="6781" y="466"/>
                    <a:pt x="6781" y="466"/>
                    <a:pt x="6780" y="466"/>
                  </a:cubicBezTo>
                  <a:lnTo>
                    <a:pt x="6780" y="466"/>
                  </a:lnTo>
                  <a:cubicBezTo>
                    <a:pt x="6781" y="466"/>
                    <a:pt x="6781" y="466"/>
                    <a:pt x="6781" y="466"/>
                  </a:cubicBezTo>
                  <a:close/>
                  <a:moveTo>
                    <a:pt x="203" y="613"/>
                  </a:moveTo>
                  <a:cubicBezTo>
                    <a:pt x="231" y="640"/>
                    <a:pt x="260" y="668"/>
                    <a:pt x="287" y="696"/>
                  </a:cubicBezTo>
                  <a:lnTo>
                    <a:pt x="286" y="696"/>
                  </a:lnTo>
                  <a:cubicBezTo>
                    <a:pt x="270" y="682"/>
                    <a:pt x="255" y="670"/>
                    <a:pt x="240" y="657"/>
                  </a:cubicBezTo>
                  <a:cubicBezTo>
                    <a:pt x="228" y="646"/>
                    <a:pt x="215" y="636"/>
                    <a:pt x="203" y="626"/>
                  </a:cubicBezTo>
                  <a:cubicBezTo>
                    <a:pt x="203" y="625"/>
                    <a:pt x="203" y="624"/>
                    <a:pt x="202" y="623"/>
                  </a:cubicBezTo>
                  <a:cubicBezTo>
                    <a:pt x="203" y="620"/>
                    <a:pt x="202" y="615"/>
                    <a:pt x="203" y="613"/>
                  </a:cubicBezTo>
                  <a:close/>
                  <a:moveTo>
                    <a:pt x="6477" y="1075"/>
                  </a:moveTo>
                  <a:cubicBezTo>
                    <a:pt x="6477" y="1075"/>
                    <a:pt x="6477" y="1076"/>
                    <a:pt x="6477" y="1076"/>
                  </a:cubicBezTo>
                  <a:cubicBezTo>
                    <a:pt x="6477" y="1076"/>
                    <a:pt x="6477" y="1075"/>
                    <a:pt x="6477" y="1075"/>
                  </a:cubicBezTo>
                  <a:close/>
                  <a:moveTo>
                    <a:pt x="7493" y="0"/>
                  </a:moveTo>
                  <a:cubicBezTo>
                    <a:pt x="7472" y="18"/>
                    <a:pt x="7452" y="36"/>
                    <a:pt x="7429" y="53"/>
                  </a:cubicBezTo>
                  <a:cubicBezTo>
                    <a:pt x="7383" y="87"/>
                    <a:pt x="7336" y="120"/>
                    <a:pt x="7288" y="150"/>
                  </a:cubicBezTo>
                  <a:cubicBezTo>
                    <a:pt x="7232" y="183"/>
                    <a:pt x="7176" y="217"/>
                    <a:pt x="7123" y="253"/>
                  </a:cubicBezTo>
                  <a:cubicBezTo>
                    <a:pt x="7010" y="325"/>
                    <a:pt x="6898" y="397"/>
                    <a:pt x="6784" y="464"/>
                  </a:cubicBezTo>
                  <a:cubicBezTo>
                    <a:pt x="6783" y="465"/>
                    <a:pt x="6782" y="466"/>
                    <a:pt x="6781" y="466"/>
                  </a:cubicBezTo>
                  <a:cubicBezTo>
                    <a:pt x="6781" y="466"/>
                    <a:pt x="6781" y="466"/>
                    <a:pt x="6781" y="466"/>
                  </a:cubicBezTo>
                  <a:lnTo>
                    <a:pt x="6781" y="466"/>
                  </a:lnTo>
                  <a:cubicBezTo>
                    <a:pt x="6780" y="466"/>
                    <a:pt x="6779" y="467"/>
                    <a:pt x="6778" y="467"/>
                  </a:cubicBezTo>
                  <a:lnTo>
                    <a:pt x="6778" y="467"/>
                  </a:lnTo>
                  <a:cubicBezTo>
                    <a:pt x="6717" y="501"/>
                    <a:pt x="6654" y="533"/>
                    <a:pt x="6592" y="563"/>
                  </a:cubicBezTo>
                  <a:cubicBezTo>
                    <a:pt x="6533" y="593"/>
                    <a:pt x="6472" y="621"/>
                    <a:pt x="6413" y="653"/>
                  </a:cubicBezTo>
                  <a:cubicBezTo>
                    <a:pt x="6332" y="697"/>
                    <a:pt x="6253" y="743"/>
                    <a:pt x="6172" y="786"/>
                  </a:cubicBezTo>
                  <a:cubicBezTo>
                    <a:pt x="6082" y="832"/>
                    <a:pt x="5994" y="878"/>
                    <a:pt x="5906" y="924"/>
                  </a:cubicBezTo>
                  <a:cubicBezTo>
                    <a:pt x="5829" y="964"/>
                    <a:pt x="5755" y="1007"/>
                    <a:pt x="5680" y="1047"/>
                  </a:cubicBezTo>
                  <a:cubicBezTo>
                    <a:pt x="5600" y="1089"/>
                    <a:pt x="5518" y="1131"/>
                    <a:pt x="5436" y="1173"/>
                  </a:cubicBezTo>
                  <a:cubicBezTo>
                    <a:pt x="5354" y="1215"/>
                    <a:pt x="5271" y="1258"/>
                    <a:pt x="5187" y="1295"/>
                  </a:cubicBezTo>
                  <a:cubicBezTo>
                    <a:pt x="5101" y="1334"/>
                    <a:pt x="5013" y="1370"/>
                    <a:pt x="4926" y="1405"/>
                  </a:cubicBezTo>
                  <a:cubicBezTo>
                    <a:pt x="4756" y="1476"/>
                    <a:pt x="4587" y="1547"/>
                    <a:pt x="4418" y="1618"/>
                  </a:cubicBezTo>
                  <a:lnTo>
                    <a:pt x="4418" y="1618"/>
                  </a:lnTo>
                  <a:cubicBezTo>
                    <a:pt x="4418" y="1618"/>
                    <a:pt x="4418" y="1618"/>
                    <a:pt x="4419" y="1617"/>
                  </a:cubicBezTo>
                  <a:lnTo>
                    <a:pt x="4419" y="1617"/>
                  </a:lnTo>
                  <a:cubicBezTo>
                    <a:pt x="4336" y="1652"/>
                    <a:pt x="4254" y="1684"/>
                    <a:pt x="4168" y="1713"/>
                  </a:cubicBezTo>
                  <a:cubicBezTo>
                    <a:pt x="4099" y="1739"/>
                    <a:pt x="4028" y="1759"/>
                    <a:pt x="3955" y="1777"/>
                  </a:cubicBezTo>
                  <a:cubicBezTo>
                    <a:pt x="3954" y="1777"/>
                    <a:pt x="3953" y="1779"/>
                    <a:pt x="3951" y="1779"/>
                  </a:cubicBezTo>
                  <a:lnTo>
                    <a:pt x="3949" y="1779"/>
                  </a:lnTo>
                  <a:cubicBezTo>
                    <a:pt x="3811" y="1813"/>
                    <a:pt x="3672" y="1843"/>
                    <a:pt x="3530" y="1864"/>
                  </a:cubicBezTo>
                  <a:cubicBezTo>
                    <a:pt x="3435" y="1874"/>
                    <a:pt x="3340" y="1879"/>
                    <a:pt x="3244" y="1879"/>
                  </a:cubicBezTo>
                  <a:lnTo>
                    <a:pt x="3242" y="1879"/>
                  </a:lnTo>
                  <a:cubicBezTo>
                    <a:pt x="3107" y="1878"/>
                    <a:pt x="2971" y="1873"/>
                    <a:pt x="2837" y="1860"/>
                  </a:cubicBezTo>
                  <a:cubicBezTo>
                    <a:pt x="2746" y="1848"/>
                    <a:pt x="2656" y="1832"/>
                    <a:pt x="2567" y="1808"/>
                  </a:cubicBezTo>
                  <a:cubicBezTo>
                    <a:pt x="2498" y="1790"/>
                    <a:pt x="2428" y="1769"/>
                    <a:pt x="2360" y="1746"/>
                  </a:cubicBezTo>
                  <a:cubicBezTo>
                    <a:pt x="2293" y="1725"/>
                    <a:pt x="2228" y="1700"/>
                    <a:pt x="2163" y="1674"/>
                  </a:cubicBezTo>
                  <a:lnTo>
                    <a:pt x="2163" y="1674"/>
                  </a:lnTo>
                  <a:cubicBezTo>
                    <a:pt x="2166" y="1676"/>
                    <a:pt x="2169" y="1677"/>
                    <a:pt x="2173" y="1679"/>
                  </a:cubicBezTo>
                  <a:cubicBezTo>
                    <a:pt x="2107" y="1653"/>
                    <a:pt x="2041" y="1625"/>
                    <a:pt x="1977" y="1594"/>
                  </a:cubicBezTo>
                  <a:cubicBezTo>
                    <a:pt x="1918" y="1566"/>
                    <a:pt x="1864" y="1537"/>
                    <a:pt x="1807" y="1507"/>
                  </a:cubicBezTo>
                  <a:cubicBezTo>
                    <a:pt x="1731" y="1470"/>
                    <a:pt x="1658" y="1431"/>
                    <a:pt x="1582" y="1396"/>
                  </a:cubicBezTo>
                  <a:cubicBezTo>
                    <a:pt x="1577" y="1394"/>
                    <a:pt x="1572" y="1392"/>
                    <a:pt x="1567" y="1390"/>
                  </a:cubicBezTo>
                  <a:lnTo>
                    <a:pt x="1502" y="1348"/>
                  </a:lnTo>
                  <a:cubicBezTo>
                    <a:pt x="1433" y="1303"/>
                    <a:pt x="1364" y="1258"/>
                    <a:pt x="1296" y="1213"/>
                  </a:cubicBezTo>
                  <a:cubicBezTo>
                    <a:pt x="1222" y="1165"/>
                    <a:pt x="1151" y="1115"/>
                    <a:pt x="1080" y="1063"/>
                  </a:cubicBezTo>
                  <a:cubicBezTo>
                    <a:pt x="1020" y="1019"/>
                    <a:pt x="958" y="976"/>
                    <a:pt x="899" y="930"/>
                  </a:cubicBezTo>
                  <a:lnTo>
                    <a:pt x="899" y="930"/>
                  </a:lnTo>
                  <a:lnTo>
                    <a:pt x="900" y="931"/>
                  </a:lnTo>
                  <a:cubicBezTo>
                    <a:pt x="833" y="880"/>
                    <a:pt x="770" y="825"/>
                    <a:pt x="708" y="768"/>
                  </a:cubicBezTo>
                  <a:cubicBezTo>
                    <a:pt x="647" y="712"/>
                    <a:pt x="587" y="656"/>
                    <a:pt x="527" y="600"/>
                  </a:cubicBezTo>
                  <a:cubicBezTo>
                    <a:pt x="416" y="501"/>
                    <a:pt x="310" y="395"/>
                    <a:pt x="205" y="289"/>
                  </a:cubicBezTo>
                  <a:cubicBezTo>
                    <a:pt x="181" y="265"/>
                    <a:pt x="158" y="238"/>
                    <a:pt x="133" y="214"/>
                  </a:cubicBezTo>
                  <a:cubicBezTo>
                    <a:pt x="116" y="198"/>
                    <a:pt x="95" y="183"/>
                    <a:pt x="71" y="180"/>
                  </a:cubicBezTo>
                  <a:cubicBezTo>
                    <a:pt x="65" y="179"/>
                    <a:pt x="60" y="178"/>
                    <a:pt x="54" y="178"/>
                  </a:cubicBezTo>
                  <a:cubicBezTo>
                    <a:pt x="35" y="178"/>
                    <a:pt x="17" y="185"/>
                    <a:pt x="1" y="196"/>
                  </a:cubicBezTo>
                  <a:lnTo>
                    <a:pt x="12" y="281"/>
                  </a:lnTo>
                  <a:lnTo>
                    <a:pt x="19" y="343"/>
                  </a:lnTo>
                  <a:cubicBezTo>
                    <a:pt x="22" y="360"/>
                    <a:pt x="23" y="376"/>
                    <a:pt x="27" y="392"/>
                  </a:cubicBezTo>
                  <a:cubicBezTo>
                    <a:pt x="32" y="433"/>
                    <a:pt x="37" y="472"/>
                    <a:pt x="40" y="511"/>
                  </a:cubicBezTo>
                  <a:cubicBezTo>
                    <a:pt x="42" y="520"/>
                    <a:pt x="43" y="531"/>
                    <a:pt x="43" y="539"/>
                  </a:cubicBezTo>
                  <a:cubicBezTo>
                    <a:pt x="53" y="625"/>
                    <a:pt x="61" y="709"/>
                    <a:pt x="70" y="795"/>
                  </a:cubicBezTo>
                  <a:lnTo>
                    <a:pt x="85" y="815"/>
                  </a:lnTo>
                  <a:cubicBezTo>
                    <a:pt x="102" y="846"/>
                    <a:pt x="120" y="874"/>
                    <a:pt x="143" y="902"/>
                  </a:cubicBezTo>
                  <a:cubicBezTo>
                    <a:pt x="159" y="921"/>
                    <a:pt x="178" y="935"/>
                    <a:pt x="199" y="947"/>
                  </a:cubicBezTo>
                  <a:cubicBezTo>
                    <a:pt x="202" y="950"/>
                    <a:pt x="203" y="952"/>
                    <a:pt x="205" y="954"/>
                  </a:cubicBezTo>
                  <a:cubicBezTo>
                    <a:pt x="230" y="982"/>
                    <a:pt x="256" y="1009"/>
                    <a:pt x="280" y="1037"/>
                  </a:cubicBezTo>
                  <a:lnTo>
                    <a:pt x="280" y="1039"/>
                  </a:lnTo>
                  <a:cubicBezTo>
                    <a:pt x="257" y="1074"/>
                    <a:pt x="260" y="1126"/>
                    <a:pt x="295" y="1155"/>
                  </a:cubicBezTo>
                  <a:cubicBezTo>
                    <a:pt x="350" y="1200"/>
                    <a:pt x="410" y="1235"/>
                    <a:pt x="471" y="1272"/>
                  </a:cubicBezTo>
                  <a:cubicBezTo>
                    <a:pt x="502" y="1290"/>
                    <a:pt x="533" y="1310"/>
                    <a:pt x="564" y="1327"/>
                  </a:cubicBezTo>
                  <a:cubicBezTo>
                    <a:pt x="615" y="1357"/>
                    <a:pt x="664" y="1388"/>
                    <a:pt x="715" y="1416"/>
                  </a:cubicBezTo>
                  <a:cubicBezTo>
                    <a:pt x="756" y="1446"/>
                    <a:pt x="796" y="1473"/>
                    <a:pt x="839" y="1499"/>
                  </a:cubicBezTo>
                  <a:cubicBezTo>
                    <a:pt x="843" y="1502"/>
                    <a:pt x="847" y="1504"/>
                    <a:pt x="850" y="1506"/>
                  </a:cubicBezTo>
                  <a:cubicBezTo>
                    <a:pt x="855" y="1532"/>
                    <a:pt x="874" y="1553"/>
                    <a:pt x="899" y="1568"/>
                  </a:cubicBezTo>
                  <a:cubicBezTo>
                    <a:pt x="1007" y="1627"/>
                    <a:pt x="1117" y="1681"/>
                    <a:pt x="1230" y="1734"/>
                  </a:cubicBezTo>
                  <a:cubicBezTo>
                    <a:pt x="1242" y="1740"/>
                    <a:pt x="1257" y="1745"/>
                    <a:pt x="1270" y="1752"/>
                  </a:cubicBezTo>
                  <a:cubicBezTo>
                    <a:pt x="1272" y="1776"/>
                    <a:pt x="1286" y="1800"/>
                    <a:pt x="1306" y="1814"/>
                  </a:cubicBezTo>
                  <a:cubicBezTo>
                    <a:pt x="1390" y="1872"/>
                    <a:pt x="1485" y="1915"/>
                    <a:pt x="1576" y="1961"/>
                  </a:cubicBezTo>
                  <a:cubicBezTo>
                    <a:pt x="1629" y="1988"/>
                    <a:pt x="1686" y="2014"/>
                    <a:pt x="1742" y="2040"/>
                  </a:cubicBezTo>
                  <a:cubicBezTo>
                    <a:pt x="1772" y="2053"/>
                    <a:pt x="1802" y="2068"/>
                    <a:pt x="1830" y="2081"/>
                  </a:cubicBezTo>
                  <a:cubicBezTo>
                    <a:pt x="1854" y="2090"/>
                    <a:pt x="1877" y="2099"/>
                    <a:pt x="1902" y="2110"/>
                  </a:cubicBezTo>
                  <a:cubicBezTo>
                    <a:pt x="1943" y="2126"/>
                    <a:pt x="1983" y="2142"/>
                    <a:pt x="2023" y="2158"/>
                  </a:cubicBezTo>
                  <a:cubicBezTo>
                    <a:pt x="2039" y="2164"/>
                    <a:pt x="2055" y="2172"/>
                    <a:pt x="2071" y="2178"/>
                  </a:cubicBezTo>
                  <a:cubicBezTo>
                    <a:pt x="2143" y="2203"/>
                    <a:pt x="2216" y="2226"/>
                    <a:pt x="2289" y="2251"/>
                  </a:cubicBezTo>
                  <a:cubicBezTo>
                    <a:pt x="2338" y="2268"/>
                    <a:pt x="2388" y="2281"/>
                    <a:pt x="2437" y="2293"/>
                  </a:cubicBezTo>
                  <a:cubicBezTo>
                    <a:pt x="2520" y="2314"/>
                    <a:pt x="2602" y="2333"/>
                    <a:pt x="2686" y="2344"/>
                  </a:cubicBezTo>
                  <a:cubicBezTo>
                    <a:pt x="2725" y="2349"/>
                    <a:pt x="2762" y="2353"/>
                    <a:pt x="2801" y="2358"/>
                  </a:cubicBezTo>
                  <a:cubicBezTo>
                    <a:pt x="2819" y="2359"/>
                    <a:pt x="2836" y="2363"/>
                    <a:pt x="2854" y="2364"/>
                  </a:cubicBezTo>
                  <a:cubicBezTo>
                    <a:pt x="2868" y="2365"/>
                    <a:pt x="2883" y="2365"/>
                    <a:pt x="2898" y="2366"/>
                  </a:cubicBezTo>
                  <a:lnTo>
                    <a:pt x="2908" y="2366"/>
                  </a:lnTo>
                  <a:cubicBezTo>
                    <a:pt x="2994" y="2379"/>
                    <a:pt x="3078" y="2389"/>
                    <a:pt x="3165" y="2395"/>
                  </a:cubicBezTo>
                  <a:cubicBezTo>
                    <a:pt x="3193" y="2396"/>
                    <a:pt x="3221" y="2397"/>
                    <a:pt x="3249" y="2397"/>
                  </a:cubicBezTo>
                  <a:cubicBezTo>
                    <a:pt x="3286" y="2397"/>
                    <a:pt x="3323" y="2396"/>
                    <a:pt x="3361" y="2391"/>
                  </a:cubicBezTo>
                  <a:cubicBezTo>
                    <a:pt x="3438" y="2385"/>
                    <a:pt x="3513" y="2374"/>
                    <a:pt x="3588" y="2355"/>
                  </a:cubicBezTo>
                  <a:cubicBezTo>
                    <a:pt x="3611" y="2350"/>
                    <a:pt x="3634" y="2342"/>
                    <a:pt x="3656" y="2333"/>
                  </a:cubicBezTo>
                  <a:cubicBezTo>
                    <a:pt x="3676" y="2323"/>
                    <a:pt x="3693" y="2308"/>
                    <a:pt x="3711" y="2295"/>
                  </a:cubicBezTo>
                  <a:cubicBezTo>
                    <a:pt x="3726" y="2283"/>
                    <a:pt x="3735" y="2267"/>
                    <a:pt x="3739" y="2249"/>
                  </a:cubicBezTo>
                  <a:cubicBezTo>
                    <a:pt x="3786" y="2245"/>
                    <a:pt x="3833" y="2240"/>
                    <a:pt x="3881" y="2232"/>
                  </a:cubicBezTo>
                  <a:cubicBezTo>
                    <a:pt x="3912" y="2226"/>
                    <a:pt x="3938" y="2204"/>
                    <a:pt x="3948" y="2173"/>
                  </a:cubicBezTo>
                  <a:cubicBezTo>
                    <a:pt x="3958" y="2170"/>
                    <a:pt x="3969" y="2169"/>
                    <a:pt x="3977" y="2166"/>
                  </a:cubicBezTo>
                  <a:cubicBezTo>
                    <a:pt x="4125" y="2132"/>
                    <a:pt x="4270" y="2097"/>
                    <a:pt x="4415" y="2053"/>
                  </a:cubicBezTo>
                  <a:cubicBezTo>
                    <a:pt x="4449" y="2043"/>
                    <a:pt x="4481" y="2032"/>
                    <a:pt x="4514" y="2022"/>
                  </a:cubicBezTo>
                  <a:lnTo>
                    <a:pt x="4542" y="2014"/>
                  </a:lnTo>
                  <a:cubicBezTo>
                    <a:pt x="4558" y="2009"/>
                    <a:pt x="4574" y="2004"/>
                    <a:pt x="4590" y="1999"/>
                  </a:cubicBezTo>
                  <a:cubicBezTo>
                    <a:pt x="4611" y="1993"/>
                    <a:pt x="4632" y="1988"/>
                    <a:pt x="4652" y="1978"/>
                  </a:cubicBezTo>
                  <a:cubicBezTo>
                    <a:pt x="4660" y="1974"/>
                    <a:pt x="4667" y="1968"/>
                    <a:pt x="4674" y="1962"/>
                  </a:cubicBezTo>
                  <a:cubicBezTo>
                    <a:pt x="4741" y="1936"/>
                    <a:pt x="4807" y="1908"/>
                    <a:pt x="4873" y="1880"/>
                  </a:cubicBezTo>
                  <a:cubicBezTo>
                    <a:pt x="4900" y="1868"/>
                    <a:pt x="4925" y="1855"/>
                    <a:pt x="4952" y="1843"/>
                  </a:cubicBezTo>
                  <a:cubicBezTo>
                    <a:pt x="4976" y="1834"/>
                    <a:pt x="4999" y="1826"/>
                    <a:pt x="5022" y="1816"/>
                  </a:cubicBezTo>
                  <a:cubicBezTo>
                    <a:pt x="5114" y="1777"/>
                    <a:pt x="5204" y="1736"/>
                    <a:pt x="5295" y="1695"/>
                  </a:cubicBezTo>
                  <a:cubicBezTo>
                    <a:pt x="5374" y="1658"/>
                    <a:pt x="5453" y="1620"/>
                    <a:pt x="5533" y="1581"/>
                  </a:cubicBezTo>
                  <a:cubicBezTo>
                    <a:pt x="5620" y="1542"/>
                    <a:pt x="5705" y="1502"/>
                    <a:pt x="5791" y="1465"/>
                  </a:cubicBezTo>
                  <a:cubicBezTo>
                    <a:pt x="5873" y="1429"/>
                    <a:pt x="5953" y="1394"/>
                    <a:pt x="6030" y="1348"/>
                  </a:cubicBezTo>
                  <a:cubicBezTo>
                    <a:pt x="6098" y="1307"/>
                    <a:pt x="6162" y="1261"/>
                    <a:pt x="6229" y="1220"/>
                  </a:cubicBezTo>
                  <a:cubicBezTo>
                    <a:pt x="6284" y="1186"/>
                    <a:pt x="6339" y="1153"/>
                    <a:pt x="6396" y="1121"/>
                  </a:cubicBezTo>
                  <a:lnTo>
                    <a:pt x="6478" y="1075"/>
                  </a:lnTo>
                  <a:lnTo>
                    <a:pt x="6478" y="1075"/>
                  </a:lnTo>
                  <a:cubicBezTo>
                    <a:pt x="6478" y="1075"/>
                    <a:pt x="6478" y="1075"/>
                    <a:pt x="6477" y="1075"/>
                  </a:cubicBezTo>
                  <a:lnTo>
                    <a:pt x="6477" y="1075"/>
                  </a:lnTo>
                  <a:cubicBezTo>
                    <a:pt x="6542" y="1039"/>
                    <a:pt x="6608" y="1003"/>
                    <a:pt x="6673" y="964"/>
                  </a:cubicBezTo>
                  <a:cubicBezTo>
                    <a:pt x="6735" y="926"/>
                    <a:pt x="6794" y="884"/>
                    <a:pt x="6856" y="848"/>
                  </a:cubicBezTo>
                  <a:cubicBezTo>
                    <a:pt x="6891" y="827"/>
                    <a:pt x="6925" y="805"/>
                    <a:pt x="6958" y="784"/>
                  </a:cubicBezTo>
                  <a:lnTo>
                    <a:pt x="7005" y="753"/>
                  </a:lnTo>
                  <a:cubicBezTo>
                    <a:pt x="7026" y="738"/>
                    <a:pt x="7050" y="724"/>
                    <a:pt x="7065" y="702"/>
                  </a:cubicBezTo>
                  <a:cubicBezTo>
                    <a:pt x="7077" y="682"/>
                    <a:pt x="7082" y="661"/>
                    <a:pt x="7078" y="639"/>
                  </a:cubicBezTo>
                  <a:cubicBezTo>
                    <a:pt x="7096" y="629"/>
                    <a:pt x="7113" y="620"/>
                    <a:pt x="7130" y="608"/>
                  </a:cubicBezTo>
                  <a:cubicBezTo>
                    <a:pt x="7187" y="573"/>
                    <a:pt x="7243" y="537"/>
                    <a:pt x="7302" y="505"/>
                  </a:cubicBezTo>
                  <a:cubicBezTo>
                    <a:pt x="7329" y="489"/>
                    <a:pt x="7354" y="474"/>
                    <a:pt x="7377" y="456"/>
                  </a:cubicBezTo>
                  <a:cubicBezTo>
                    <a:pt x="7392" y="447"/>
                    <a:pt x="7403" y="438"/>
                    <a:pt x="7417" y="429"/>
                  </a:cubicBezTo>
                  <a:cubicBezTo>
                    <a:pt x="7422" y="423"/>
                    <a:pt x="7427" y="419"/>
                    <a:pt x="7433" y="416"/>
                  </a:cubicBezTo>
                  <a:cubicBezTo>
                    <a:pt x="7464" y="392"/>
                    <a:pt x="7499" y="371"/>
                    <a:pt x="7506" y="330"/>
                  </a:cubicBezTo>
                  <a:cubicBezTo>
                    <a:pt x="7509" y="322"/>
                    <a:pt x="7510" y="315"/>
                    <a:pt x="7509" y="307"/>
                  </a:cubicBezTo>
                  <a:cubicBezTo>
                    <a:pt x="7510" y="300"/>
                    <a:pt x="7510" y="291"/>
                    <a:pt x="7506" y="283"/>
                  </a:cubicBezTo>
                  <a:cubicBezTo>
                    <a:pt x="7503" y="265"/>
                    <a:pt x="7493" y="248"/>
                    <a:pt x="7479" y="235"/>
                  </a:cubicBezTo>
                  <a:cubicBezTo>
                    <a:pt x="7506" y="216"/>
                    <a:pt x="7534" y="196"/>
                    <a:pt x="7561" y="175"/>
                  </a:cubicBezTo>
                  <a:cubicBezTo>
                    <a:pt x="7565" y="172"/>
                    <a:pt x="7568" y="168"/>
                    <a:pt x="7572" y="165"/>
                  </a:cubicBezTo>
                  <a:cubicBezTo>
                    <a:pt x="7571" y="164"/>
                    <a:pt x="7571" y="162"/>
                    <a:pt x="7570" y="161"/>
                  </a:cubicBezTo>
                  <a:cubicBezTo>
                    <a:pt x="7552" y="129"/>
                    <a:pt x="7536" y="95"/>
                    <a:pt x="7521" y="63"/>
                  </a:cubicBezTo>
                  <a:cubicBezTo>
                    <a:pt x="7511" y="43"/>
                    <a:pt x="7501" y="21"/>
                    <a:pt x="74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1487700" y="4146125"/>
              <a:ext cx="4450" cy="4475"/>
            </a:xfrm>
            <a:custGeom>
              <a:avLst/>
              <a:gdLst/>
              <a:ahLst/>
              <a:cxnLst/>
              <a:rect l="l" t="t" r="r" b="b"/>
              <a:pathLst>
                <a:path w="178" h="179" extrusionOk="0">
                  <a:moveTo>
                    <a:pt x="84" y="1"/>
                  </a:moveTo>
                  <a:cubicBezTo>
                    <a:pt x="39" y="1"/>
                    <a:pt x="1" y="44"/>
                    <a:pt x="0" y="89"/>
                  </a:cubicBezTo>
                  <a:cubicBezTo>
                    <a:pt x="1" y="140"/>
                    <a:pt x="41" y="176"/>
                    <a:pt x="89" y="178"/>
                  </a:cubicBezTo>
                  <a:cubicBezTo>
                    <a:pt x="90" y="178"/>
                    <a:pt x="92" y="178"/>
                    <a:pt x="93" y="178"/>
                  </a:cubicBezTo>
                  <a:cubicBezTo>
                    <a:pt x="139" y="178"/>
                    <a:pt x="177" y="134"/>
                    <a:pt x="178" y="89"/>
                  </a:cubicBezTo>
                  <a:cubicBezTo>
                    <a:pt x="178" y="39"/>
                    <a:pt x="137" y="3"/>
                    <a:pt x="89" y="1"/>
                  </a:cubicBezTo>
                  <a:cubicBezTo>
                    <a:pt x="87" y="1"/>
                    <a:pt x="86" y="1"/>
                    <a:pt x="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4"/>
            <p:cNvSpPr/>
            <p:nvPr/>
          </p:nvSpPr>
          <p:spPr>
            <a:xfrm>
              <a:off x="1488800" y="4139900"/>
              <a:ext cx="4500" cy="4475"/>
            </a:xfrm>
            <a:custGeom>
              <a:avLst/>
              <a:gdLst/>
              <a:ahLst/>
              <a:cxnLst/>
              <a:rect l="l" t="t" r="r" b="b"/>
              <a:pathLst>
                <a:path w="180" h="179" extrusionOk="0">
                  <a:moveTo>
                    <a:pt x="86" y="1"/>
                  </a:moveTo>
                  <a:cubicBezTo>
                    <a:pt x="39" y="1"/>
                    <a:pt x="3" y="45"/>
                    <a:pt x="1" y="90"/>
                  </a:cubicBezTo>
                  <a:cubicBezTo>
                    <a:pt x="1" y="140"/>
                    <a:pt x="42" y="176"/>
                    <a:pt x="90" y="178"/>
                  </a:cubicBezTo>
                  <a:cubicBezTo>
                    <a:pt x="92" y="179"/>
                    <a:pt x="93" y="179"/>
                    <a:pt x="95" y="179"/>
                  </a:cubicBezTo>
                  <a:cubicBezTo>
                    <a:pt x="140" y="179"/>
                    <a:pt x="178" y="135"/>
                    <a:pt x="179" y="90"/>
                  </a:cubicBezTo>
                  <a:cubicBezTo>
                    <a:pt x="179" y="39"/>
                    <a:pt x="139" y="3"/>
                    <a:pt x="90" y="1"/>
                  </a:cubicBezTo>
                  <a:cubicBezTo>
                    <a:pt x="89" y="1"/>
                    <a:pt x="87" y="1"/>
                    <a:pt x="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4"/>
            <p:cNvSpPr/>
            <p:nvPr/>
          </p:nvSpPr>
          <p:spPr>
            <a:xfrm>
              <a:off x="1521000" y="4135050"/>
              <a:ext cx="4450" cy="4500"/>
            </a:xfrm>
            <a:custGeom>
              <a:avLst/>
              <a:gdLst/>
              <a:ahLst/>
              <a:cxnLst/>
              <a:rect l="l" t="t" r="r" b="b"/>
              <a:pathLst>
                <a:path w="178" h="180" extrusionOk="0">
                  <a:moveTo>
                    <a:pt x="86" y="1"/>
                  </a:moveTo>
                  <a:cubicBezTo>
                    <a:pt x="40" y="1"/>
                    <a:pt x="1" y="44"/>
                    <a:pt x="0" y="90"/>
                  </a:cubicBezTo>
                  <a:cubicBezTo>
                    <a:pt x="0" y="139"/>
                    <a:pt x="41" y="175"/>
                    <a:pt x="89" y="179"/>
                  </a:cubicBezTo>
                  <a:cubicBezTo>
                    <a:pt x="90" y="180"/>
                    <a:pt x="91" y="180"/>
                    <a:pt x="92" y="180"/>
                  </a:cubicBezTo>
                  <a:cubicBezTo>
                    <a:pt x="138" y="180"/>
                    <a:pt x="177" y="135"/>
                    <a:pt x="178" y="90"/>
                  </a:cubicBezTo>
                  <a:cubicBezTo>
                    <a:pt x="178" y="40"/>
                    <a:pt x="139" y="4"/>
                    <a:pt x="89" y="1"/>
                  </a:cubicBezTo>
                  <a:cubicBezTo>
                    <a:pt x="88" y="1"/>
                    <a:pt x="87" y="1"/>
                    <a:pt x="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1568975" y="4171725"/>
              <a:ext cx="4475" cy="4475"/>
            </a:xfrm>
            <a:custGeom>
              <a:avLst/>
              <a:gdLst/>
              <a:ahLst/>
              <a:cxnLst/>
              <a:rect l="l" t="t" r="r" b="b"/>
              <a:pathLst>
                <a:path w="179" h="179" extrusionOk="0">
                  <a:moveTo>
                    <a:pt x="87" y="0"/>
                  </a:moveTo>
                  <a:cubicBezTo>
                    <a:pt x="40" y="0"/>
                    <a:pt x="2" y="45"/>
                    <a:pt x="1" y="90"/>
                  </a:cubicBezTo>
                  <a:cubicBezTo>
                    <a:pt x="1" y="140"/>
                    <a:pt x="41" y="176"/>
                    <a:pt x="90" y="179"/>
                  </a:cubicBezTo>
                  <a:cubicBezTo>
                    <a:pt x="91" y="179"/>
                    <a:pt x="92" y="179"/>
                    <a:pt x="93" y="179"/>
                  </a:cubicBezTo>
                  <a:cubicBezTo>
                    <a:pt x="139" y="179"/>
                    <a:pt x="177" y="136"/>
                    <a:pt x="178" y="90"/>
                  </a:cubicBezTo>
                  <a:cubicBezTo>
                    <a:pt x="178" y="40"/>
                    <a:pt x="139" y="3"/>
                    <a:pt x="90" y="0"/>
                  </a:cubicBezTo>
                  <a:cubicBezTo>
                    <a:pt x="89" y="0"/>
                    <a:pt x="88" y="0"/>
                    <a:pt x="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1575400" y="4169625"/>
              <a:ext cx="4475" cy="4500"/>
            </a:xfrm>
            <a:custGeom>
              <a:avLst/>
              <a:gdLst/>
              <a:ahLst/>
              <a:cxnLst/>
              <a:rect l="l" t="t" r="r" b="b"/>
              <a:pathLst>
                <a:path w="179" h="180" extrusionOk="0">
                  <a:moveTo>
                    <a:pt x="86" y="1"/>
                  </a:moveTo>
                  <a:cubicBezTo>
                    <a:pt x="40" y="1"/>
                    <a:pt x="2" y="44"/>
                    <a:pt x="1" y="90"/>
                  </a:cubicBezTo>
                  <a:cubicBezTo>
                    <a:pt x="1" y="140"/>
                    <a:pt x="40" y="176"/>
                    <a:pt x="90" y="179"/>
                  </a:cubicBezTo>
                  <a:cubicBezTo>
                    <a:pt x="91" y="179"/>
                    <a:pt x="92" y="179"/>
                    <a:pt x="93" y="179"/>
                  </a:cubicBezTo>
                  <a:cubicBezTo>
                    <a:pt x="139" y="179"/>
                    <a:pt x="177" y="135"/>
                    <a:pt x="178" y="90"/>
                  </a:cubicBezTo>
                  <a:cubicBezTo>
                    <a:pt x="178" y="40"/>
                    <a:pt x="138" y="4"/>
                    <a:pt x="90" y="1"/>
                  </a:cubicBezTo>
                  <a:cubicBezTo>
                    <a:pt x="89" y="1"/>
                    <a:pt x="88" y="1"/>
                    <a:pt x="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1570800" y="4164425"/>
              <a:ext cx="4450" cy="4450"/>
            </a:xfrm>
            <a:custGeom>
              <a:avLst/>
              <a:gdLst/>
              <a:ahLst/>
              <a:cxnLst/>
              <a:rect l="l" t="t" r="r" b="b"/>
              <a:pathLst>
                <a:path w="178" h="178" extrusionOk="0">
                  <a:moveTo>
                    <a:pt x="84" y="0"/>
                  </a:moveTo>
                  <a:cubicBezTo>
                    <a:pt x="39" y="0"/>
                    <a:pt x="1" y="44"/>
                    <a:pt x="0" y="89"/>
                  </a:cubicBezTo>
                  <a:cubicBezTo>
                    <a:pt x="0" y="140"/>
                    <a:pt x="41" y="176"/>
                    <a:pt x="89" y="178"/>
                  </a:cubicBezTo>
                  <a:cubicBezTo>
                    <a:pt x="90" y="178"/>
                    <a:pt x="92" y="178"/>
                    <a:pt x="94" y="178"/>
                  </a:cubicBezTo>
                  <a:cubicBezTo>
                    <a:pt x="139" y="178"/>
                    <a:pt x="177" y="134"/>
                    <a:pt x="178" y="89"/>
                  </a:cubicBezTo>
                  <a:cubicBezTo>
                    <a:pt x="178" y="39"/>
                    <a:pt x="138" y="2"/>
                    <a:pt x="89" y="0"/>
                  </a:cubicBezTo>
                  <a:cubicBezTo>
                    <a:pt x="87" y="0"/>
                    <a:pt x="86" y="0"/>
                    <a:pt x="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1616175" y="4118875"/>
              <a:ext cx="4450" cy="4475"/>
            </a:xfrm>
            <a:custGeom>
              <a:avLst/>
              <a:gdLst/>
              <a:ahLst/>
              <a:cxnLst/>
              <a:rect l="l" t="t" r="r" b="b"/>
              <a:pathLst>
                <a:path w="178" h="179" extrusionOk="0">
                  <a:moveTo>
                    <a:pt x="85" y="1"/>
                  </a:moveTo>
                  <a:cubicBezTo>
                    <a:pt x="39" y="1"/>
                    <a:pt x="1" y="45"/>
                    <a:pt x="0" y="90"/>
                  </a:cubicBezTo>
                  <a:cubicBezTo>
                    <a:pt x="0" y="140"/>
                    <a:pt x="40" y="176"/>
                    <a:pt x="89" y="178"/>
                  </a:cubicBezTo>
                  <a:cubicBezTo>
                    <a:pt x="91" y="178"/>
                    <a:pt x="92" y="179"/>
                    <a:pt x="94" y="179"/>
                  </a:cubicBezTo>
                  <a:cubicBezTo>
                    <a:pt x="139" y="179"/>
                    <a:pt x="177" y="135"/>
                    <a:pt x="178" y="90"/>
                  </a:cubicBezTo>
                  <a:cubicBezTo>
                    <a:pt x="178" y="39"/>
                    <a:pt x="138" y="3"/>
                    <a:pt x="89" y="1"/>
                  </a:cubicBezTo>
                  <a:cubicBezTo>
                    <a:pt x="88" y="1"/>
                    <a:pt x="86"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4"/>
            <p:cNvSpPr/>
            <p:nvPr/>
          </p:nvSpPr>
          <p:spPr>
            <a:xfrm>
              <a:off x="1621875" y="4115400"/>
              <a:ext cx="4475" cy="4475"/>
            </a:xfrm>
            <a:custGeom>
              <a:avLst/>
              <a:gdLst/>
              <a:ahLst/>
              <a:cxnLst/>
              <a:rect l="l" t="t" r="r" b="b"/>
              <a:pathLst>
                <a:path w="179" h="179" extrusionOk="0">
                  <a:moveTo>
                    <a:pt x="85" y="0"/>
                  </a:moveTo>
                  <a:cubicBezTo>
                    <a:pt x="39" y="0"/>
                    <a:pt x="2" y="44"/>
                    <a:pt x="1" y="89"/>
                  </a:cubicBezTo>
                  <a:cubicBezTo>
                    <a:pt x="1" y="140"/>
                    <a:pt x="41" y="176"/>
                    <a:pt x="89" y="178"/>
                  </a:cubicBezTo>
                  <a:cubicBezTo>
                    <a:pt x="91" y="178"/>
                    <a:pt x="92" y="178"/>
                    <a:pt x="94" y="178"/>
                  </a:cubicBezTo>
                  <a:cubicBezTo>
                    <a:pt x="139" y="178"/>
                    <a:pt x="177" y="134"/>
                    <a:pt x="178" y="89"/>
                  </a:cubicBezTo>
                  <a:cubicBezTo>
                    <a:pt x="178" y="39"/>
                    <a:pt x="139" y="3"/>
                    <a:pt x="89" y="1"/>
                  </a:cubicBezTo>
                  <a:cubicBezTo>
                    <a:pt x="88" y="0"/>
                    <a:pt x="86" y="0"/>
                    <a:pt x="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1657625" y="4123775"/>
              <a:ext cx="4500" cy="4475"/>
            </a:xfrm>
            <a:custGeom>
              <a:avLst/>
              <a:gdLst/>
              <a:ahLst/>
              <a:cxnLst/>
              <a:rect l="l" t="t" r="r" b="b"/>
              <a:pathLst>
                <a:path w="180" h="179" extrusionOk="0">
                  <a:moveTo>
                    <a:pt x="85" y="1"/>
                  </a:moveTo>
                  <a:cubicBezTo>
                    <a:pt x="40" y="1"/>
                    <a:pt x="2" y="45"/>
                    <a:pt x="1" y="90"/>
                  </a:cubicBezTo>
                  <a:cubicBezTo>
                    <a:pt x="1" y="140"/>
                    <a:pt x="41" y="176"/>
                    <a:pt x="90" y="178"/>
                  </a:cubicBezTo>
                  <a:cubicBezTo>
                    <a:pt x="91" y="179"/>
                    <a:pt x="93" y="179"/>
                    <a:pt x="94" y="179"/>
                  </a:cubicBezTo>
                  <a:cubicBezTo>
                    <a:pt x="141" y="179"/>
                    <a:pt x="177" y="135"/>
                    <a:pt x="179" y="90"/>
                  </a:cubicBezTo>
                  <a:cubicBezTo>
                    <a:pt x="179" y="39"/>
                    <a:pt x="139" y="3"/>
                    <a:pt x="90" y="1"/>
                  </a:cubicBezTo>
                  <a:cubicBezTo>
                    <a:pt x="88" y="1"/>
                    <a:pt x="87"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4"/>
            <p:cNvSpPr/>
            <p:nvPr/>
          </p:nvSpPr>
          <p:spPr>
            <a:xfrm>
              <a:off x="1706050" y="4057725"/>
              <a:ext cx="4500" cy="4450"/>
            </a:xfrm>
            <a:custGeom>
              <a:avLst/>
              <a:gdLst/>
              <a:ahLst/>
              <a:cxnLst/>
              <a:rect l="l" t="t" r="r" b="b"/>
              <a:pathLst>
                <a:path w="180" h="178" extrusionOk="0">
                  <a:moveTo>
                    <a:pt x="86" y="1"/>
                  </a:moveTo>
                  <a:cubicBezTo>
                    <a:pt x="41" y="1"/>
                    <a:pt x="1" y="44"/>
                    <a:pt x="1" y="88"/>
                  </a:cubicBezTo>
                  <a:cubicBezTo>
                    <a:pt x="1" y="138"/>
                    <a:pt x="41" y="174"/>
                    <a:pt x="89" y="178"/>
                  </a:cubicBezTo>
                  <a:cubicBezTo>
                    <a:pt x="90" y="178"/>
                    <a:pt x="91" y="178"/>
                    <a:pt x="92" y="178"/>
                  </a:cubicBezTo>
                  <a:cubicBezTo>
                    <a:pt x="139" y="178"/>
                    <a:pt x="178" y="135"/>
                    <a:pt x="178" y="90"/>
                  </a:cubicBezTo>
                  <a:cubicBezTo>
                    <a:pt x="179" y="40"/>
                    <a:pt x="138" y="3"/>
                    <a:pt x="91" y="1"/>
                  </a:cubicBezTo>
                  <a:cubicBezTo>
                    <a:pt x="89" y="1"/>
                    <a:pt x="88" y="1"/>
                    <a:pt x="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a:off x="1705175" y="4064625"/>
              <a:ext cx="4475" cy="4450"/>
            </a:xfrm>
            <a:custGeom>
              <a:avLst/>
              <a:gdLst/>
              <a:ahLst/>
              <a:cxnLst/>
              <a:rect l="l" t="t" r="r" b="b"/>
              <a:pathLst>
                <a:path w="179" h="178" extrusionOk="0">
                  <a:moveTo>
                    <a:pt x="86" y="1"/>
                  </a:moveTo>
                  <a:cubicBezTo>
                    <a:pt x="40" y="1"/>
                    <a:pt x="1" y="43"/>
                    <a:pt x="1" y="88"/>
                  </a:cubicBezTo>
                  <a:cubicBezTo>
                    <a:pt x="1" y="139"/>
                    <a:pt x="40" y="175"/>
                    <a:pt x="88" y="177"/>
                  </a:cubicBezTo>
                  <a:cubicBezTo>
                    <a:pt x="89" y="177"/>
                    <a:pt x="91" y="177"/>
                    <a:pt x="92" y="177"/>
                  </a:cubicBezTo>
                  <a:cubicBezTo>
                    <a:pt x="139" y="177"/>
                    <a:pt x="177" y="134"/>
                    <a:pt x="177" y="89"/>
                  </a:cubicBezTo>
                  <a:cubicBezTo>
                    <a:pt x="178" y="41"/>
                    <a:pt x="138" y="4"/>
                    <a:pt x="90" y="1"/>
                  </a:cubicBezTo>
                  <a:cubicBezTo>
                    <a:pt x="89" y="1"/>
                    <a:pt x="87" y="1"/>
                    <a:pt x="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a:off x="1698550" y="4130775"/>
              <a:ext cx="4500" cy="4450"/>
            </a:xfrm>
            <a:custGeom>
              <a:avLst/>
              <a:gdLst/>
              <a:ahLst/>
              <a:cxnLst/>
              <a:rect l="l" t="t" r="r" b="b"/>
              <a:pathLst>
                <a:path w="180" h="178" extrusionOk="0">
                  <a:moveTo>
                    <a:pt x="86" y="0"/>
                  </a:moveTo>
                  <a:cubicBezTo>
                    <a:pt x="39" y="0"/>
                    <a:pt x="1" y="43"/>
                    <a:pt x="1" y="88"/>
                  </a:cubicBezTo>
                  <a:cubicBezTo>
                    <a:pt x="1" y="138"/>
                    <a:pt x="41" y="175"/>
                    <a:pt x="88" y="177"/>
                  </a:cubicBezTo>
                  <a:cubicBezTo>
                    <a:pt x="90" y="177"/>
                    <a:pt x="92" y="177"/>
                    <a:pt x="93" y="177"/>
                  </a:cubicBezTo>
                  <a:cubicBezTo>
                    <a:pt x="140" y="177"/>
                    <a:pt x="178" y="134"/>
                    <a:pt x="178" y="89"/>
                  </a:cubicBezTo>
                  <a:cubicBezTo>
                    <a:pt x="179" y="39"/>
                    <a:pt x="139" y="3"/>
                    <a:pt x="90" y="1"/>
                  </a:cubicBezTo>
                  <a:cubicBezTo>
                    <a:pt x="89" y="1"/>
                    <a:pt x="87" y="0"/>
                    <a:pt x="86" y="0"/>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a:off x="1671050" y="4230725"/>
              <a:ext cx="4425" cy="4450"/>
            </a:xfrm>
            <a:custGeom>
              <a:avLst/>
              <a:gdLst/>
              <a:ahLst/>
              <a:cxnLst/>
              <a:rect l="l" t="t" r="r" b="b"/>
              <a:pathLst>
                <a:path w="177" h="178" extrusionOk="0">
                  <a:moveTo>
                    <a:pt x="85" y="0"/>
                  </a:moveTo>
                  <a:cubicBezTo>
                    <a:pt x="39" y="0"/>
                    <a:pt x="1" y="43"/>
                    <a:pt x="1" y="88"/>
                  </a:cubicBezTo>
                  <a:cubicBezTo>
                    <a:pt x="1" y="138"/>
                    <a:pt x="41" y="174"/>
                    <a:pt x="88" y="177"/>
                  </a:cubicBezTo>
                  <a:cubicBezTo>
                    <a:pt x="89" y="177"/>
                    <a:pt x="90" y="177"/>
                    <a:pt x="92" y="177"/>
                  </a:cubicBezTo>
                  <a:cubicBezTo>
                    <a:pt x="138" y="177"/>
                    <a:pt x="177" y="135"/>
                    <a:pt x="177" y="89"/>
                  </a:cubicBezTo>
                  <a:cubicBezTo>
                    <a:pt x="177" y="40"/>
                    <a:pt x="138" y="3"/>
                    <a:pt x="89" y="1"/>
                  </a:cubicBezTo>
                  <a:cubicBezTo>
                    <a:pt x="88" y="0"/>
                    <a:pt x="86" y="0"/>
                    <a:pt x="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a:off x="1672750" y="4237300"/>
              <a:ext cx="4475" cy="4450"/>
            </a:xfrm>
            <a:custGeom>
              <a:avLst/>
              <a:gdLst/>
              <a:ahLst/>
              <a:cxnLst/>
              <a:rect l="l" t="t" r="r" b="b"/>
              <a:pathLst>
                <a:path w="179" h="178" extrusionOk="0">
                  <a:moveTo>
                    <a:pt x="86" y="1"/>
                  </a:moveTo>
                  <a:cubicBezTo>
                    <a:pt x="41" y="1"/>
                    <a:pt x="3" y="44"/>
                    <a:pt x="1" y="88"/>
                  </a:cubicBezTo>
                  <a:cubicBezTo>
                    <a:pt x="1" y="138"/>
                    <a:pt x="41" y="174"/>
                    <a:pt x="88" y="177"/>
                  </a:cubicBezTo>
                  <a:cubicBezTo>
                    <a:pt x="89" y="177"/>
                    <a:pt x="91" y="177"/>
                    <a:pt x="92" y="177"/>
                  </a:cubicBezTo>
                  <a:cubicBezTo>
                    <a:pt x="139" y="177"/>
                    <a:pt x="178" y="135"/>
                    <a:pt x="178" y="89"/>
                  </a:cubicBezTo>
                  <a:cubicBezTo>
                    <a:pt x="178" y="39"/>
                    <a:pt x="138" y="3"/>
                    <a:pt x="90" y="1"/>
                  </a:cubicBezTo>
                  <a:cubicBezTo>
                    <a:pt x="89" y="1"/>
                    <a:pt x="87" y="1"/>
                    <a:pt x="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1664725" y="4307750"/>
              <a:ext cx="25700" cy="46450"/>
            </a:xfrm>
            <a:custGeom>
              <a:avLst/>
              <a:gdLst/>
              <a:ahLst/>
              <a:cxnLst/>
              <a:rect l="l" t="t" r="r" b="b"/>
              <a:pathLst>
                <a:path w="1028" h="1858" extrusionOk="0">
                  <a:moveTo>
                    <a:pt x="112" y="52"/>
                  </a:moveTo>
                  <a:lnTo>
                    <a:pt x="112" y="52"/>
                  </a:lnTo>
                  <a:cubicBezTo>
                    <a:pt x="110" y="53"/>
                    <a:pt x="110" y="54"/>
                    <a:pt x="109" y="55"/>
                  </a:cubicBezTo>
                  <a:lnTo>
                    <a:pt x="112" y="53"/>
                  </a:lnTo>
                  <a:lnTo>
                    <a:pt x="112" y="53"/>
                  </a:lnTo>
                  <a:cubicBezTo>
                    <a:pt x="112" y="53"/>
                    <a:pt x="112" y="53"/>
                    <a:pt x="112" y="53"/>
                  </a:cubicBezTo>
                  <a:lnTo>
                    <a:pt x="112" y="53"/>
                  </a:lnTo>
                  <a:cubicBezTo>
                    <a:pt x="112" y="53"/>
                    <a:pt x="112" y="53"/>
                    <a:pt x="112" y="52"/>
                  </a:cubicBezTo>
                  <a:lnTo>
                    <a:pt x="112" y="52"/>
                  </a:lnTo>
                  <a:lnTo>
                    <a:pt x="112" y="53"/>
                  </a:lnTo>
                  <a:lnTo>
                    <a:pt x="112" y="53"/>
                  </a:lnTo>
                  <a:cubicBezTo>
                    <a:pt x="112" y="52"/>
                    <a:pt x="112" y="52"/>
                    <a:pt x="112" y="52"/>
                  </a:cubicBezTo>
                  <a:close/>
                  <a:moveTo>
                    <a:pt x="110" y="56"/>
                  </a:moveTo>
                  <a:cubicBezTo>
                    <a:pt x="109" y="57"/>
                    <a:pt x="109" y="57"/>
                    <a:pt x="109" y="58"/>
                  </a:cubicBezTo>
                  <a:cubicBezTo>
                    <a:pt x="109" y="57"/>
                    <a:pt x="109" y="57"/>
                    <a:pt x="110" y="56"/>
                  </a:cubicBezTo>
                  <a:close/>
                  <a:moveTo>
                    <a:pt x="258" y="260"/>
                  </a:moveTo>
                  <a:lnTo>
                    <a:pt x="258" y="260"/>
                  </a:lnTo>
                  <a:cubicBezTo>
                    <a:pt x="258" y="260"/>
                    <a:pt x="258" y="261"/>
                    <a:pt x="259" y="262"/>
                  </a:cubicBezTo>
                  <a:lnTo>
                    <a:pt x="259" y="262"/>
                  </a:lnTo>
                  <a:cubicBezTo>
                    <a:pt x="258" y="261"/>
                    <a:pt x="258" y="261"/>
                    <a:pt x="258" y="260"/>
                  </a:cubicBezTo>
                  <a:close/>
                  <a:moveTo>
                    <a:pt x="947" y="1496"/>
                  </a:moveTo>
                  <a:lnTo>
                    <a:pt x="947" y="1496"/>
                  </a:lnTo>
                  <a:cubicBezTo>
                    <a:pt x="948" y="1497"/>
                    <a:pt x="949" y="1499"/>
                    <a:pt x="950" y="1500"/>
                  </a:cubicBezTo>
                  <a:lnTo>
                    <a:pt x="950" y="1500"/>
                  </a:lnTo>
                  <a:cubicBezTo>
                    <a:pt x="949" y="1499"/>
                    <a:pt x="948" y="1497"/>
                    <a:pt x="947" y="1496"/>
                  </a:cubicBezTo>
                  <a:close/>
                  <a:moveTo>
                    <a:pt x="950" y="1500"/>
                  </a:moveTo>
                  <a:lnTo>
                    <a:pt x="950" y="1500"/>
                  </a:lnTo>
                  <a:cubicBezTo>
                    <a:pt x="950" y="1501"/>
                    <a:pt x="951" y="1502"/>
                    <a:pt x="951" y="1503"/>
                  </a:cubicBezTo>
                  <a:cubicBezTo>
                    <a:pt x="951" y="1502"/>
                    <a:pt x="950" y="1501"/>
                    <a:pt x="950" y="1500"/>
                  </a:cubicBezTo>
                  <a:close/>
                  <a:moveTo>
                    <a:pt x="193" y="0"/>
                  </a:moveTo>
                  <a:cubicBezTo>
                    <a:pt x="182" y="0"/>
                    <a:pt x="172" y="2"/>
                    <a:pt x="162" y="6"/>
                  </a:cubicBezTo>
                  <a:cubicBezTo>
                    <a:pt x="141" y="13"/>
                    <a:pt x="128" y="28"/>
                    <a:pt x="115" y="45"/>
                  </a:cubicBezTo>
                  <a:cubicBezTo>
                    <a:pt x="115" y="45"/>
                    <a:pt x="114" y="48"/>
                    <a:pt x="114" y="49"/>
                  </a:cubicBezTo>
                  <a:cubicBezTo>
                    <a:pt x="114" y="50"/>
                    <a:pt x="113" y="51"/>
                    <a:pt x="112" y="52"/>
                  </a:cubicBezTo>
                  <a:lnTo>
                    <a:pt x="112" y="52"/>
                  </a:lnTo>
                  <a:lnTo>
                    <a:pt x="113" y="52"/>
                  </a:lnTo>
                  <a:lnTo>
                    <a:pt x="113" y="52"/>
                  </a:lnTo>
                  <a:cubicBezTo>
                    <a:pt x="113" y="53"/>
                    <a:pt x="112" y="53"/>
                    <a:pt x="111" y="54"/>
                  </a:cubicBezTo>
                  <a:lnTo>
                    <a:pt x="111" y="54"/>
                  </a:lnTo>
                  <a:cubicBezTo>
                    <a:pt x="111" y="54"/>
                    <a:pt x="112" y="53"/>
                    <a:pt x="112" y="53"/>
                  </a:cubicBezTo>
                  <a:lnTo>
                    <a:pt x="112" y="53"/>
                  </a:lnTo>
                  <a:cubicBezTo>
                    <a:pt x="111" y="53"/>
                    <a:pt x="111" y="54"/>
                    <a:pt x="111" y="55"/>
                  </a:cubicBezTo>
                  <a:lnTo>
                    <a:pt x="111" y="55"/>
                  </a:lnTo>
                  <a:cubicBezTo>
                    <a:pt x="102" y="65"/>
                    <a:pt x="93" y="77"/>
                    <a:pt x="84" y="90"/>
                  </a:cubicBezTo>
                  <a:cubicBezTo>
                    <a:pt x="84" y="90"/>
                    <a:pt x="83" y="90"/>
                    <a:pt x="83" y="91"/>
                  </a:cubicBezTo>
                  <a:cubicBezTo>
                    <a:pt x="1" y="182"/>
                    <a:pt x="1" y="315"/>
                    <a:pt x="11" y="429"/>
                  </a:cubicBezTo>
                  <a:cubicBezTo>
                    <a:pt x="15" y="467"/>
                    <a:pt x="33" y="506"/>
                    <a:pt x="48" y="540"/>
                  </a:cubicBezTo>
                  <a:cubicBezTo>
                    <a:pt x="58" y="565"/>
                    <a:pt x="69" y="588"/>
                    <a:pt x="81" y="611"/>
                  </a:cubicBezTo>
                  <a:cubicBezTo>
                    <a:pt x="109" y="668"/>
                    <a:pt x="140" y="722"/>
                    <a:pt x="171" y="776"/>
                  </a:cubicBezTo>
                  <a:cubicBezTo>
                    <a:pt x="232" y="880"/>
                    <a:pt x="299" y="982"/>
                    <a:pt x="367" y="1082"/>
                  </a:cubicBezTo>
                  <a:lnTo>
                    <a:pt x="366" y="1081"/>
                  </a:lnTo>
                  <a:lnTo>
                    <a:pt x="366" y="1081"/>
                  </a:lnTo>
                  <a:cubicBezTo>
                    <a:pt x="413" y="1154"/>
                    <a:pt x="463" y="1228"/>
                    <a:pt x="511" y="1301"/>
                  </a:cubicBezTo>
                  <a:cubicBezTo>
                    <a:pt x="522" y="1318"/>
                    <a:pt x="535" y="1334"/>
                    <a:pt x="547" y="1352"/>
                  </a:cubicBezTo>
                  <a:cubicBezTo>
                    <a:pt x="554" y="1376"/>
                    <a:pt x="571" y="1395"/>
                    <a:pt x="592" y="1414"/>
                  </a:cubicBezTo>
                  <a:cubicBezTo>
                    <a:pt x="615" y="1446"/>
                    <a:pt x="638" y="1479"/>
                    <a:pt x="662" y="1510"/>
                  </a:cubicBezTo>
                  <a:cubicBezTo>
                    <a:pt x="686" y="1540"/>
                    <a:pt x="708" y="1571"/>
                    <a:pt x="731" y="1601"/>
                  </a:cubicBezTo>
                  <a:cubicBezTo>
                    <a:pt x="737" y="1610"/>
                    <a:pt x="744" y="1620"/>
                    <a:pt x="750" y="1630"/>
                  </a:cubicBezTo>
                  <a:lnTo>
                    <a:pt x="750" y="1630"/>
                  </a:lnTo>
                  <a:cubicBezTo>
                    <a:pt x="749" y="1629"/>
                    <a:pt x="749" y="1628"/>
                    <a:pt x="748" y="1627"/>
                  </a:cubicBezTo>
                  <a:lnTo>
                    <a:pt x="748" y="1627"/>
                  </a:lnTo>
                  <a:cubicBezTo>
                    <a:pt x="749" y="1631"/>
                    <a:pt x="750" y="1633"/>
                    <a:pt x="753" y="1636"/>
                  </a:cubicBezTo>
                  <a:cubicBezTo>
                    <a:pt x="752" y="1634"/>
                    <a:pt x="751" y="1632"/>
                    <a:pt x="750" y="1630"/>
                  </a:cubicBezTo>
                  <a:lnTo>
                    <a:pt x="750" y="1630"/>
                  </a:lnTo>
                  <a:cubicBezTo>
                    <a:pt x="771" y="1665"/>
                    <a:pt x="791" y="1700"/>
                    <a:pt x="812" y="1735"/>
                  </a:cubicBezTo>
                  <a:cubicBezTo>
                    <a:pt x="827" y="1760"/>
                    <a:pt x="845" y="1786"/>
                    <a:pt x="860" y="1812"/>
                  </a:cubicBezTo>
                  <a:lnTo>
                    <a:pt x="860" y="1812"/>
                  </a:lnTo>
                  <a:cubicBezTo>
                    <a:pt x="860" y="1811"/>
                    <a:pt x="859" y="1811"/>
                    <a:pt x="858" y="1811"/>
                  </a:cubicBezTo>
                  <a:lnTo>
                    <a:pt x="860" y="1812"/>
                  </a:lnTo>
                  <a:cubicBezTo>
                    <a:pt x="871" y="1828"/>
                    <a:pt x="882" y="1840"/>
                    <a:pt x="900" y="1848"/>
                  </a:cubicBezTo>
                  <a:cubicBezTo>
                    <a:pt x="910" y="1854"/>
                    <a:pt x="922" y="1856"/>
                    <a:pt x="933" y="1858"/>
                  </a:cubicBezTo>
                  <a:cubicBezTo>
                    <a:pt x="934" y="1858"/>
                    <a:pt x="935" y="1858"/>
                    <a:pt x="936" y="1858"/>
                  </a:cubicBezTo>
                  <a:cubicBezTo>
                    <a:pt x="984" y="1858"/>
                    <a:pt x="1027" y="1815"/>
                    <a:pt x="1023" y="1763"/>
                  </a:cubicBezTo>
                  <a:cubicBezTo>
                    <a:pt x="1022" y="1736"/>
                    <a:pt x="1006" y="1715"/>
                    <a:pt x="991" y="1695"/>
                  </a:cubicBezTo>
                  <a:cubicBezTo>
                    <a:pt x="989" y="1683"/>
                    <a:pt x="995" y="1677"/>
                    <a:pt x="996" y="1669"/>
                  </a:cubicBezTo>
                  <a:cubicBezTo>
                    <a:pt x="997" y="1660"/>
                    <a:pt x="997" y="1649"/>
                    <a:pt x="996" y="1641"/>
                  </a:cubicBezTo>
                  <a:cubicBezTo>
                    <a:pt x="1006" y="1613"/>
                    <a:pt x="1006" y="1581"/>
                    <a:pt x="987" y="1556"/>
                  </a:cubicBezTo>
                  <a:cubicBezTo>
                    <a:pt x="972" y="1536"/>
                    <a:pt x="958" y="1515"/>
                    <a:pt x="945" y="1493"/>
                  </a:cubicBezTo>
                  <a:lnTo>
                    <a:pt x="945" y="1493"/>
                  </a:lnTo>
                  <a:cubicBezTo>
                    <a:pt x="946" y="1494"/>
                    <a:pt x="946" y="1495"/>
                    <a:pt x="947" y="1496"/>
                  </a:cubicBezTo>
                  <a:lnTo>
                    <a:pt x="947" y="1496"/>
                  </a:lnTo>
                  <a:cubicBezTo>
                    <a:pt x="904" y="1425"/>
                    <a:pt x="860" y="1353"/>
                    <a:pt x="815" y="1285"/>
                  </a:cubicBezTo>
                  <a:cubicBezTo>
                    <a:pt x="778" y="1229"/>
                    <a:pt x="740" y="1173"/>
                    <a:pt x="706" y="1117"/>
                  </a:cubicBezTo>
                  <a:lnTo>
                    <a:pt x="644" y="1024"/>
                  </a:lnTo>
                  <a:cubicBezTo>
                    <a:pt x="576" y="908"/>
                    <a:pt x="516" y="789"/>
                    <a:pt x="458" y="668"/>
                  </a:cubicBezTo>
                  <a:lnTo>
                    <a:pt x="458" y="668"/>
                  </a:lnTo>
                  <a:cubicBezTo>
                    <a:pt x="458" y="669"/>
                    <a:pt x="458" y="669"/>
                    <a:pt x="458" y="669"/>
                  </a:cubicBezTo>
                  <a:cubicBezTo>
                    <a:pt x="458" y="668"/>
                    <a:pt x="457" y="668"/>
                    <a:pt x="457" y="667"/>
                  </a:cubicBezTo>
                  <a:lnTo>
                    <a:pt x="457" y="667"/>
                  </a:lnTo>
                  <a:cubicBezTo>
                    <a:pt x="455" y="664"/>
                    <a:pt x="454" y="661"/>
                    <a:pt x="453" y="658"/>
                  </a:cubicBezTo>
                  <a:lnTo>
                    <a:pt x="453" y="658"/>
                  </a:lnTo>
                  <a:cubicBezTo>
                    <a:pt x="453" y="659"/>
                    <a:pt x="453" y="660"/>
                    <a:pt x="453" y="660"/>
                  </a:cubicBezTo>
                  <a:lnTo>
                    <a:pt x="453" y="660"/>
                  </a:lnTo>
                  <a:cubicBezTo>
                    <a:pt x="448" y="650"/>
                    <a:pt x="443" y="639"/>
                    <a:pt x="438" y="630"/>
                  </a:cubicBezTo>
                  <a:cubicBezTo>
                    <a:pt x="423" y="593"/>
                    <a:pt x="406" y="555"/>
                    <a:pt x="391" y="519"/>
                  </a:cubicBezTo>
                  <a:cubicBezTo>
                    <a:pt x="366" y="464"/>
                    <a:pt x="340" y="410"/>
                    <a:pt x="313" y="357"/>
                  </a:cubicBezTo>
                  <a:cubicBezTo>
                    <a:pt x="297" y="325"/>
                    <a:pt x="281" y="295"/>
                    <a:pt x="262" y="266"/>
                  </a:cubicBezTo>
                  <a:lnTo>
                    <a:pt x="262" y="266"/>
                  </a:lnTo>
                  <a:cubicBezTo>
                    <a:pt x="262" y="266"/>
                    <a:pt x="262" y="266"/>
                    <a:pt x="262" y="266"/>
                  </a:cubicBezTo>
                  <a:cubicBezTo>
                    <a:pt x="259" y="261"/>
                    <a:pt x="257" y="257"/>
                    <a:pt x="254" y="254"/>
                  </a:cubicBezTo>
                  <a:cubicBezTo>
                    <a:pt x="246" y="241"/>
                    <a:pt x="233" y="233"/>
                    <a:pt x="221" y="225"/>
                  </a:cubicBezTo>
                  <a:cubicBezTo>
                    <a:pt x="221" y="219"/>
                    <a:pt x="218" y="213"/>
                    <a:pt x="218" y="205"/>
                  </a:cubicBezTo>
                  <a:lnTo>
                    <a:pt x="218" y="204"/>
                  </a:lnTo>
                  <a:cubicBezTo>
                    <a:pt x="221" y="202"/>
                    <a:pt x="223" y="199"/>
                    <a:pt x="224" y="197"/>
                  </a:cubicBezTo>
                  <a:cubicBezTo>
                    <a:pt x="226" y="197"/>
                    <a:pt x="226" y="195"/>
                    <a:pt x="227" y="195"/>
                  </a:cubicBezTo>
                  <a:cubicBezTo>
                    <a:pt x="259" y="183"/>
                    <a:pt x="282" y="152"/>
                    <a:pt x="282" y="115"/>
                  </a:cubicBezTo>
                  <a:cubicBezTo>
                    <a:pt x="282" y="109"/>
                    <a:pt x="279" y="105"/>
                    <a:pt x="279" y="101"/>
                  </a:cubicBezTo>
                  <a:cubicBezTo>
                    <a:pt x="282" y="87"/>
                    <a:pt x="280" y="71"/>
                    <a:pt x="275" y="58"/>
                  </a:cubicBezTo>
                  <a:cubicBezTo>
                    <a:pt x="262" y="23"/>
                    <a:pt x="228" y="0"/>
                    <a:pt x="193" y="0"/>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1667525" y="4308850"/>
              <a:ext cx="50" cy="25"/>
            </a:xfrm>
            <a:custGeom>
              <a:avLst/>
              <a:gdLst/>
              <a:ahLst/>
              <a:cxnLst/>
              <a:rect l="l" t="t" r="r" b="b"/>
              <a:pathLst>
                <a:path w="2" h="1" extrusionOk="0">
                  <a:moveTo>
                    <a:pt x="0" y="0"/>
                  </a:moveTo>
                  <a:lnTo>
                    <a:pt x="0" y="0"/>
                  </a:lnTo>
                  <a:cubicBezTo>
                    <a:pt x="0" y="0"/>
                    <a:pt x="1" y="0"/>
                    <a:pt x="0" y="0"/>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1683075" y="4273525"/>
              <a:ext cx="13175" cy="25425"/>
            </a:xfrm>
            <a:custGeom>
              <a:avLst/>
              <a:gdLst/>
              <a:ahLst/>
              <a:cxnLst/>
              <a:rect l="l" t="t" r="r" b="b"/>
              <a:pathLst>
                <a:path w="527" h="1017" extrusionOk="0">
                  <a:moveTo>
                    <a:pt x="429" y="1"/>
                  </a:moveTo>
                  <a:cubicBezTo>
                    <a:pt x="404" y="1"/>
                    <a:pt x="378" y="10"/>
                    <a:pt x="362" y="30"/>
                  </a:cubicBezTo>
                  <a:cubicBezTo>
                    <a:pt x="324" y="59"/>
                    <a:pt x="288" y="89"/>
                    <a:pt x="253" y="123"/>
                  </a:cubicBezTo>
                  <a:cubicBezTo>
                    <a:pt x="175" y="204"/>
                    <a:pt x="107" y="294"/>
                    <a:pt x="55" y="395"/>
                  </a:cubicBezTo>
                  <a:cubicBezTo>
                    <a:pt x="24" y="457"/>
                    <a:pt x="1" y="526"/>
                    <a:pt x="0" y="596"/>
                  </a:cubicBezTo>
                  <a:cubicBezTo>
                    <a:pt x="0" y="632"/>
                    <a:pt x="1" y="667"/>
                    <a:pt x="6" y="703"/>
                  </a:cubicBezTo>
                  <a:cubicBezTo>
                    <a:pt x="9" y="730"/>
                    <a:pt x="11" y="757"/>
                    <a:pt x="19" y="784"/>
                  </a:cubicBezTo>
                  <a:cubicBezTo>
                    <a:pt x="29" y="828"/>
                    <a:pt x="45" y="869"/>
                    <a:pt x="62" y="910"/>
                  </a:cubicBezTo>
                  <a:cubicBezTo>
                    <a:pt x="76" y="937"/>
                    <a:pt x="91" y="967"/>
                    <a:pt x="111" y="988"/>
                  </a:cubicBezTo>
                  <a:cubicBezTo>
                    <a:pt x="126" y="1006"/>
                    <a:pt x="148" y="1015"/>
                    <a:pt x="170" y="1016"/>
                  </a:cubicBezTo>
                  <a:cubicBezTo>
                    <a:pt x="173" y="1016"/>
                    <a:pt x="176" y="1017"/>
                    <a:pt x="179" y="1017"/>
                  </a:cubicBezTo>
                  <a:cubicBezTo>
                    <a:pt x="196" y="1017"/>
                    <a:pt x="213" y="1011"/>
                    <a:pt x="227" y="1001"/>
                  </a:cubicBezTo>
                  <a:cubicBezTo>
                    <a:pt x="249" y="985"/>
                    <a:pt x="259" y="965"/>
                    <a:pt x="264" y="942"/>
                  </a:cubicBezTo>
                  <a:cubicBezTo>
                    <a:pt x="288" y="918"/>
                    <a:pt x="298" y="880"/>
                    <a:pt x="285" y="846"/>
                  </a:cubicBezTo>
                  <a:cubicBezTo>
                    <a:pt x="278" y="822"/>
                    <a:pt x="272" y="797"/>
                    <a:pt x="264" y="773"/>
                  </a:cubicBezTo>
                  <a:cubicBezTo>
                    <a:pt x="256" y="751"/>
                    <a:pt x="249" y="729"/>
                    <a:pt x="243" y="707"/>
                  </a:cubicBezTo>
                  <a:cubicBezTo>
                    <a:pt x="238" y="690"/>
                    <a:pt x="234" y="674"/>
                    <a:pt x="223" y="659"/>
                  </a:cubicBezTo>
                  <a:cubicBezTo>
                    <a:pt x="212" y="644"/>
                    <a:pt x="197" y="633"/>
                    <a:pt x="180" y="627"/>
                  </a:cubicBezTo>
                  <a:lnTo>
                    <a:pt x="180" y="613"/>
                  </a:lnTo>
                  <a:cubicBezTo>
                    <a:pt x="180" y="601"/>
                    <a:pt x="180" y="589"/>
                    <a:pt x="181" y="578"/>
                  </a:cubicBezTo>
                  <a:cubicBezTo>
                    <a:pt x="184" y="565"/>
                    <a:pt x="187" y="551"/>
                    <a:pt x="190" y="537"/>
                  </a:cubicBezTo>
                  <a:cubicBezTo>
                    <a:pt x="191" y="531"/>
                    <a:pt x="194" y="525"/>
                    <a:pt x="197" y="520"/>
                  </a:cubicBezTo>
                  <a:cubicBezTo>
                    <a:pt x="208" y="490"/>
                    <a:pt x="222" y="463"/>
                    <a:pt x="238" y="434"/>
                  </a:cubicBezTo>
                  <a:cubicBezTo>
                    <a:pt x="252" y="411"/>
                    <a:pt x="268" y="388"/>
                    <a:pt x="283" y="366"/>
                  </a:cubicBezTo>
                  <a:cubicBezTo>
                    <a:pt x="310" y="330"/>
                    <a:pt x="339" y="295"/>
                    <a:pt x="370" y="263"/>
                  </a:cubicBezTo>
                  <a:cubicBezTo>
                    <a:pt x="396" y="236"/>
                    <a:pt x="424" y="210"/>
                    <a:pt x="452" y="185"/>
                  </a:cubicBezTo>
                  <a:cubicBezTo>
                    <a:pt x="470" y="171"/>
                    <a:pt x="492" y="160"/>
                    <a:pt x="505" y="139"/>
                  </a:cubicBezTo>
                  <a:cubicBezTo>
                    <a:pt x="527" y="95"/>
                    <a:pt x="520" y="41"/>
                    <a:pt x="477" y="14"/>
                  </a:cubicBezTo>
                  <a:cubicBezTo>
                    <a:pt x="463" y="5"/>
                    <a:pt x="446" y="1"/>
                    <a:pt x="429" y="1"/>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4"/>
            <p:cNvSpPr/>
            <p:nvPr/>
          </p:nvSpPr>
          <p:spPr>
            <a:xfrm>
              <a:off x="1596700" y="4568350"/>
              <a:ext cx="38850" cy="12550"/>
            </a:xfrm>
            <a:custGeom>
              <a:avLst/>
              <a:gdLst/>
              <a:ahLst/>
              <a:cxnLst/>
              <a:rect l="l" t="t" r="r" b="b"/>
              <a:pathLst>
                <a:path w="1554" h="502" extrusionOk="0">
                  <a:moveTo>
                    <a:pt x="328" y="73"/>
                  </a:moveTo>
                  <a:lnTo>
                    <a:pt x="328" y="73"/>
                  </a:lnTo>
                  <a:cubicBezTo>
                    <a:pt x="329" y="73"/>
                    <a:pt x="330" y="73"/>
                    <a:pt x="331" y="74"/>
                  </a:cubicBezTo>
                  <a:cubicBezTo>
                    <a:pt x="331" y="74"/>
                    <a:pt x="329" y="73"/>
                    <a:pt x="328" y="73"/>
                  </a:cubicBezTo>
                  <a:close/>
                  <a:moveTo>
                    <a:pt x="1056" y="234"/>
                  </a:moveTo>
                  <a:cubicBezTo>
                    <a:pt x="1057" y="234"/>
                    <a:pt x="1057" y="234"/>
                    <a:pt x="1058" y="235"/>
                  </a:cubicBezTo>
                  <a:cubicBezTo>
                    <a:pt x="1057" y="234"/>
                    <a:pt x="1057" y="234"/>
                    <a:pt x="1056" y="234"/>
                  </a:cubicBezTo>
                  <a:close/>
                  <a:moveTo>
                    <a:pt x="108" y="1"/>
                  </a:moveTo>
                  <a:cubicBezTo>
                    <a:pt x="102" y="1"/>
                    <a:pt x="97" y="1"/>
                    <a:pt x="91" y="2"/>
                  </a:cubicBezTo>
                  <a:cubicBezTo>
                    <a:pt x="64" y="8"/>
                    <a:pt x="43" y="23"/>
                    <a:pt x="27" y="45"/>
                  </a:cubicBezTo>
                  <a:cubicBezTo>
                    <a:pt x="0" y="85"/>
                    <a:pt x="12" y="142"/>
                    <a:pt x="52" y="168"/>
                  </a:cubicBezTo>
                  <a:cubicBezTo>
                    <a:pt x="67" y="179"/>
                    <a:pt x="84" y="183"/>
                    <a:pt x="99" y="183"/>
                  </a:cubicBezTo>
                  <a:cubicBezTo>
                    <a:pt x="101" y="183"/>
                    <a:pt x="104" y="183"/>
                    <a:pt x="106" y="183"/>
                  </a:cubicBezTo>
                  <a:cubicBezTo>
                    <a:pt x="147" y="199"/>
                    <a:pt x="192" y="212"/>
                    <a:pt x="235" y="227"/>
                  </a:cubicBezTo>
                  <a:lnTo>
                    <a:pt x="234" y="227"/>
                  </a:lnTo>
                  <a:cubicBezTo>
                    <a:pt x="259" y="239"/>
                    <a:pt x="286" y="250"/>
                    <a:pt x="313" y="259"/>
                  </a:cubicBezTo>
                  <a:cubicBezTo>
                    <a:pt x="354" y="274"/>
                    <a:pt x="398" y="284"/>
                    <a:pt x="441" y="291"/>
                  </a:cubicBezTo>
                  <a:cubicBezTo>
                    <a:pt x="494" y="302"/>
                    <a:pt x="549" y="307"/>
                    <a:pt x="604" y="315"/>
                  </a:cubicBezTo>
                  <a:cubicBezTo>
                    <a:pt x="654" y="322"/>
                    <a:pt x="704" y="333"/>
                    <a:pt x="755" y="342"/>
                  </a:cubicBezTo>
                  <a:cubicBezTo>
                    <a:pt x="787" y="348"/>
                    <a:pt x="821" y="353"/>
                    <a:pt x="854" y="361"/>
                  </a:cubicBezTo>
                  <a:cubicBezTo>
                    <a:pt x="891" y="373"/>
                    <a:pt x="927" y="384"/>
                    <a:pt x="965" y="395"/>
                  </a:cubicBezTo>
                  <a:cubicBezTo>
                    <a:pt x="996" y="404"/>
                    <a:pt x="1025" y="411"/>
                    <a:pt x="1056" y="418"/>
                  </a:cubicBezTo>
                  <a:cubicBezTo>
                    <a:pt x="1126" y="436"/>
                    <a:pt x="1194" y="457"/>
                    <a:pt x="1267" y="471"/>
                  </a:cubicBezTo>
                  <a:cubicBezTo>
                    <a:pt x="1324" y="481"/>
                    <a:pt x="1383" y="488"/>
                    <a:pt x="1441" y="501"/>
                  </a:cubicBezTo>
                  <a:cubicBezTo>
                    <a:pt x="1445" y="502"/>
                    <a:pt x="1448" y="502"/>
                    <a:pt x="1452" y="502"/>
                  </a:cubicBezTo>
                  <a:cubicBezTo>
                    <a:pt x="1454" y="502"/>
                    <a:pt x="1455" y="502"/>
                    <a:pt x="1457" y="502"/>
                  </a:cubicBezTo>
                  <a:cubicBezTo>
                    <a:pt x="1499" y="502"/>
                    <a:pt x="1536" y="472"/>
                    <a:pt x="1545" y="430"/>
                  </a:cubicBezTo>
                  <a:cubicBezTo>
                    <a:pt x="1553" y="381"/>
                    <a:pt x="1520" y="335"/>
                    <a:pt x="1473" y="325"/>
                  </a:cubicBezTo>
                  <a:cubicBezTo>
                    <a:pt x="1431" y="316"/>
                    <a:pt x="1386" y="310"/>
                    <a:pt x="1343" y="303"/>
                  </a:cubicBezTo>
                  <a:cubicBezTo>
                    <a:pt x="1288" y="295"/>
                    <a:pt x="1237" y="282"/>
                    <a:pt x="1184" y="269"/>
                  </a:cubicBezTo>
                  <a:cubicBezTo>
                    <a:pt x="1139" y="256"/>
                    <a:pt x="1096" y="244"/>
                    <a:pt x="1050" y="233"/>
                  </a:cubicBezTo>
                  <a:lnTo>
                    <a:pt x="1050" y="233"/>
                  </a:lnTo>
                  <a:cubicBezTo>
                    <a:pt x="1052" y="233"/>
                    <a:pt x="1054" y="234"/>
                    <a:pt x="1056" y="234"/>
                  </a:cubicBezTo>
                  <a:lnTo>
                    <a:pt x="1056" y="234"/>
                  </a:lnTo>
                  <a:cubicBezTo>
                    <a:pt x="1015" y="224"/>
                    <a:pt x="976" y="212"/>
                    <a:pt x="936" y="198"/>
                  </a:cubicBezTo>
                  <a:cubicBezTo>
                    <a:pt x="894" y="186"/>
                    <a:pt x="852" y="177"/>
                    <a:pt x="807" y="170"/>
                  </a:cubicBezTo>
                  <a:cubicBezTo>
                    <a:pt x="744" y="157"/>
                    <a:pt x="681" y="145"/>
                    <a:pt x="616" y="135"/>
                  </a:cubicBezTo>
                  <a:cubicBezTo>
                    <a:pt x="547" y="125"/>
                    <a:pt x="476" y="118"/>
                    <a:pt x="408" y="100"/>
                  </a:cubicBezTo>
                  <a:cubicBezTo>
                    <a:pt x="380" y="93"/>
                    <a:pt x="353" y="83"/>
                    <a:pt x="327" y="73"/>
                  </a:cubicBezTo>
                  <a:cubicBezTo>
                    <a:pt x="328" y="73"/>
                    <a:pt x="328" y="73"/>
                    <a:pt x="328" y="73"/>
                  </a:cubicBezTo>
                  <a:lnTo>
                    <a:pt x="328" y="73"/>
                  </a:lnTo>
                  <a:cubicBezTo>
                    <a:pt x="298" y="61"/>
                    <a:pt x="269" y="48"/>
                    <a:pt x="238" y="38"/>
                  </a:cubicBezTo>
                  <a:lnTo>
                    <a:pt x="183" y="23"/>
                  </a:lnTo>
                  <a:cubicBezTo>
                    <a:pt x="157" y="13"/>
                    <a:pt x="13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4"/>
            <p:cNvSpPr/>
            <p:nvPr/>
          </p:nvSpPr>
          <p:spPr>
            <a:xfrm>
              <a:off x="1613525" y="4557825"/>
              <a:ext cx="4425" cy="4450"/>
            </a:xfrm>
            <a:custGeom>
              <a:avLst/>
              <a:gdLst/>
              <a:ahLst/>
              <a:cxnLst/>
              <a:rect l="l" t="t" r="r" b="b"/>
              <a:pathLst>
                <a:path w="177" h="178" extrusionOk="0">
                  <a:moveTo>
                    <a:pt x="88" y="0"/>
                  </a:moveTo>
                  <a:cubicBezTo>
                    <a:pt x="41" y="0"/>
                    <a:pt x="1" y="42"/>
                    <a:pt x="0" y="87"/>
                  </a:cubicBezTo>
                  <a:cubicBezTo>
                    <a:pt x="0" y="137"/>
                    <a:pt x="39" y="175"/>
                    <a:pt x="87" y="178"/>
                  </a:cubicBezTo>
                  <a:cubicBezTo>
                    <a:pt x="88" y="178"/>
                    <a:pt x="89" y="178"/>
                    <a:pt x="90" y="178"/>
                  </a:cubicBezTo>
                  <a:cubicBezTo>
                    <a:pt x="136" y="178"/>
                    <a:pt x="176" y="136"/>
                    <a:pt x="177" y="91"/>
                  </a:cubicBezTo>
                  <a:cubicBezTo>
                    <a:pt x="177" y="40"/>
                    <a:pt x="138" y="3"/>
                    <a:pt x="91" y="0"/>
                  </a:cubicBezTo>
                  <a:cubicBezTo>
                    <a:pt x="90" y="0"/>
                    <a:pt x="89" y="0"/>
                    <a:pt x="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1620425" y="4559025"/>
              <a:ext cx="4450" cy="4450"/>
            </a:xfrm>
            <a:custGeom>
              <a:avLst/>
              <a:gdLst/>
              <a:ahLst/>
              <a:cxnLst/>
              <a:rect l="l" t="t" r="r" b="b"/>
              <a:pathLst>
                <a:path w="178" h="178" extrusionOk="0">
                  <a:moveTo>
                    <a:pt x="86" y="1"/>
                  </a:moveTo>
                  <a:cubicBezTo>
                    <a:pt x="40" y="1"/>
                    <a:pt x="2" y="42"/>
                    <a:pt x="1" y="86"/>
                  </a:cubicBezTo>
                  <a:cubicBezTo>
                    <a:pt x="1" y="137"/>
                    <a:pt x="39" y="174"/>
                    <a:pt x="86" y="177"/>
                  </a:cubicBezTo>
                  <a:cubicBezTo>
                    <a:pt x="88" y="177"/>
                    <a:pt x="89" y="177"/>
                    <a:pt x="90" y="177"/>
                  </a:cubicBezTo>
                  <a:cubicBezTo>
                    <a:pt x="137" y="177"/>
                    <a:pt x="176" y="136"/>
                    <a:pt x="177" y="91"/>
                  </a:cubicBezTo>
                  <a:cubicBezTo>
                    <a:pt x="177" y="40"/>
                    <a:pt x="138" y="3"/>
                    <a:pt x="91" y="1"/>
                  </a:cubicBezTo>
                  <a:cubicBezTo>
                    <a:pt x="89" y="1"/>
                    <a:pt x="87" y="1"/>
                    <a:pt x="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1618300" y="4550650"/>
              <a:ext cx="4475" cy="4425"/>
            </a:xfrm>
            <a:custGeom>
              <a:avLst/>
              <a:gdLst/>
              <a:ahLst/>
              <a:cxnLst/>
              <a:rect l="l" t="t" r="r" b="b"/>
              <a:pathLst>
                <a:path w="179" h="177" extrusionOk="0">
                  <a:moveTo>
                    <a:pt x="86" y="0"/>
                  </a:moveTo>
                  <a:cubicBezTo>
                    <a:pt x="40" y="0"/>
                    <a:pt x="1" y="41"/>
                    <a:pt x="0" y="86"/>
                  </a:cubicBezTo>
                  <a:cubicBezTo>
                    <a:pt x="0" y="137"/>
                    <a:pt x="39" y="174"/>
                    <a:pt x="87" y="177"/>
                  </a:cubicBezTo>
                  <a:cubicBezTo>
                    <a:pt x="88" y="177"/>
                    <a:pt x="89" y="177"/>
                    <a:pt x="90" y="177"/>
                  </a:cubicBezTo>
                  <a:cubicBezTo>
                    <a:pt x="136" y="177"/>
                    <a:pt x="176" y="135"/>
                    <a:pt x="177" y="90"/>
                  </a:cubicBezTo>
                  <a:cubicBezTo>
                    <a:pt x="179" y="42"/>
                    <a:pt x="138" y="2"/>
                    <a:pt x="91" y="0"/>
                  </a:cubicBezTo>
                  <a:cubicBezTo>
                    <a:pt x="89" y="0"/>
                    <a:pt x="88"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4"/>
            <p:cNvSpPr/>
            <p:nvPr/>
          </p:nvSpPr>
          <p:spPr>
            <a:xfrm>
              <a:off x="1633500" y="4489175"/>
              <a:ext cx="4450" cy="4425"/>
            </a:xfrm>
            <a:custGeom>
              <a:avLst/>
              <a:gdLst/>
              <a:ahLst/>
              <a:cxnLst/>
              <a:rect l="l" t="t" r="r" b="b"/>
              <a:pathLst>
                <a:path w="178" h="177" extrusionOk="0">
                  <a:moveTo>
                    <a:pt x="88" y="0"/>
                  </a:moveTo>
                  <a:cubicBezTo>
                    <a:pt x="41" y="0"/>
                    <a:pt x="2" y="41"/>
                    <a:pt x="1" y="87"/>
                  </a:cubicBezTo>
                  <a:cubicBezTo>
                    <a:pt x="1" y="137"/>
                    <a:pt x="40" y="174"/>
                    <a:pt x="88" y="177"/>
                  </a:cubicBezTo>
                  <a:cubicBezTo>
                    <a:pt x="89" y="177"/>
                    <a:pt x="91" y="177"/>
                    <a:pt x="93" y="177"/>
                  </a:cubicBezTo>
                  <a:cubicBezTo>
                    <a:pt x="138" y="177"/>
                    <a:pt x="176" y="136"/>
                    <a:pt x="177" y="91"/>
                  </a:cubicBezTo>
                  <a:cubicBezTo>
                    <a:pt x="177" y="41"/>
                    <a:pt x="139" y="3"/>
                    <a:pt x="92" y="0"/>
                  </a:cubicBezTo>
                  <a:cubicBezTo>
                    <a:pt x="91" y="0"/>
                    <a:pt x="90" y="0"/>
                    <a:pt x="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4"/>
            <p:cNvSpPr/>
            <p:nvPr/>
          </p:nvSpPr>
          <p:spPr>
            <a:xfrm>
              <a:off x="1652750" y="4408400"/>
              <a:ext cx="4475" cy="4450"/>
            </a:xfrm>
            <a:custGeom>
              <a:avLst/>
              <a:gdLst/>
              <a:ahLst/>
              <a:cxnLst/>
              <a:rect l="l" t="t" r="r" b="b"/>
              <a:pathLst>
                <a:path w="179" h="178" extrusionOk="0">
                  <a:moveTo>
                    <a:pt x="88" y="1"/>
                  </a:moveTo>
                  <a:cubicBezTo>
                    <a:pt x="42" y="1"/>
                    <a:pt x="3" y="42"/>
                    <a:pt x="1" y="88"/>
                  </a:cubicBezTo>
                  <a:cubicBezTo>
                    <a:pt x="1" y="138"/>
                    <a:pt x="40" y="175"/>
                    <a:pt x="88" y="177"/>
                  </a:cubicBezTo>
                  <a:cubicBezTo>
                    <a:pt x="89" y="178"/>
                    <a:pt x="91" y="178"/>
                    <a:pt x="92" y="178"/>
                  </a:cubicBezTo>
                  <a:cubicBezTo>
                    <a:pt x="138" y="178"/>
                    <a:pt x="176" y="137"/>
                    <a:pt x="178" y="92"/>
                  </a:cubicBezTo>
                  <a:cubicBezTo>
                    <a:pt x="178" y="42"/>
                    <a:pt x="139" y="4"/>
                    <a:pt x="92" y="1"/>
                  </a:cubicBezTo>
                  <a:cubicBezTo>
                    <a:pt x="91" y="1"/>
                    <a:pt x="89" y="1"/>
                    <a:pt x="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p:nvPr/>
          </p:nvSpPr>
          <p:spPr>
            <a:xfrm>
              <a:off x="1655075" y="4401550"/>
              <a:ext cx="4500" cy="4450"/>
            </a:xfrm>
            <a:custGeom>
              <a:avLst/>
              <a:gdLst/>
              <a:ahLst/>
              <a:cxnLst/>
              <a:rect l="l" t="t" r="r" b="b"/>
              <a:pathLst>
                <a:path w="180" h="178" extrusionOk="0">
                  <a:moveTo>
                    <a:pt x="87" y="0"/>
                  </a:moveTo>
                  <a:cubicBezTo>
                    <a:pt x="41" y="0"/>
                    <a:pt x="2" y="42"/>
                    <a:pt x="1" y="87"/>
                  </a:cubicBezTo>
                  <a:cubicBezTo>
                    <a:pt x="1" y="137"/>
                    <a:pt x="40" y="175"/>
                    <a:pt x="87" y="177"/>
                  </a:cubicBezTo>
                  <a:cubicBezTo>
                    <a:pt x="89" y="177"/>
                    <a:pt x="91" y="177"/>
                    <a:pt x="92" y="177"/>
                  </a:cubicBezTo>
                  <a:cubicBezTo>
                    <a:pt x="138" y="177"/>
                    <a:pt x="176" y="135"/>
                    <a:pt x="178" y="90"/>
                  </a:cubicBezTo>
                  <a:cubicBezTo>
                    <a:pt x="179" y="41"/>
                    <a:pt x="139" y="2"/>
                    <a:pt x="92" y="0"/>
                  </a:cubicBezTo>
                  <a:cubicBezTo>
                    <a:pt x="90" y="0"/>
                    <a:pt x="88" y="0"/>
                    <a:pt x="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4"/>
            <p:cNvSpPr/>
            <p:nvPr/>
          </p:nvSpPr>
          <p:spPr>
            <a:xfrm>
              <a:off x="1759400" y="4065150"/>
              <a:ext cx="82750" cy="199050"/>
            </a:xfrm>
            <a:custGeom>
              <a:avLst/>
              <a:gdLst/>
              <a:ahLst/>
              <a:cxnLst/>
              <a:rect l="l" t="t" r="r" b="b"/>
              <a:pathLst>
                <a:path w="3310" h="7962" extrusionOk="0">
                  <a:moveTo>
                    <a:pt x="2083" y="1322"/>
                  </a:moveTo>
                  <a:lnTo>
                    <a:pt x="2083" y="1322"/>
                  </a:lnTo>
                  <a:cubicBezTo>
                    <a:pt x="2082" y="1324"/>
                    <a:pt x="2081" y="1327"/>
                    <a:pt x="2081" y="1330"/>
                  </a:cubicBezTo>
                  <a:cubicBezTo>
                    <a:pt x="2082" y="1328"/>
                    <a:pt x="2082" y="1325"/>
                    <a:pt x="2083" y="1322"/>
                  </a:cubicBezTo>
                  <a:close/>
                  <a:moveTo>
                    <a:pt x="2077" y="1342"/>
                  </a:moveTo>
                  <a:cubicBezTo>
                    <a:pt x="2076" y="1342"/>
                    <a:pt x="2076" y="1343"/>
                    <a:pt x="2076" y="1343"/>
                  </a:cubicBezTo>
                  <a:lnTo>
                    <a:pt x="2077" y="1342"/>
                  </a:lnTo>
                  <a:close/>
                  <a:moveTo>
                    <a:pt x="1975" y="2036"/>
                  </a:moveTo>
                  <a:lnTo>
                    <a:pt x="1975" y="2036"/>
                  </a:lnTo>
                  <a:cubicBezTo>
                    <a:pt x="1973" y="2036"/>
                    <a:pt x="1973" y="2037"/>
                    <a:pt x="1972" y="2037"/>
                  </a:cubicBezTo>
                  <a:lnTo>
                    <a:pt x="1971" y="2037"/>
                  </a:lnTo>
                  <a:cubicBezTo>
                    <a:pt x="1972" y="2037"/>
                    <a:pt x="1973" y="2036"/>
                    <a:pt x="1975" y="2036"/>
                  </a:cubicBezTo>
                  <a:close/>
                  <a:moveTo>
                    <a:pt x="2574" y="2104"/>
                  </a:moveTo>
                  <a:lnTo>
                    <a:pt x="2574" y="2104"/>
                  </a:lnTo>
                  <a:cubicBezTo>
                    <a:pt x="2574" y="2104"/>
                    <a:pt x="2574" y="2105"/>
                    <a:pt x="2574" y="2105"/>
                  </a:cubicBezTo>
                  <a:cubicBezTo>
                    <a:pt x="2574" y="2105"/>
                    <a:pt x="2574" y="2104"/>
                    <a:pt x="2574" y="2104"/>
                  </a:cubicBezTo>
                  <a:close/>
                  <a:moveTo>
                    <a:pt x="2648" y="1861"/>
                  </a:moveTo>
                  <a:lnTo>
                    <a:pt x="2648" y="1861"/>
                  </a:lnTo>
                  <a:cubicBezTo>
                    <a:pt x="2624" y="1943"/>
                    <a:pt x="2600" y="2022"/>
                    <a:pt x="2575" y="2103"/>
                  </a:cubicBezTo>
                  <a:lnTo>
                    <a:pt x="2575" y="2103"/>
                  </a:lnTo>
                  <a:cubicBezTo>
                    <a:pt x="2575" y="2102"/>
                    <a:pt x="2575" y="2102"/>
                    <a:pt x="2575" y="2101"/>
                  </a:cubicBezTo>
                  <a:lnTo>
                    <a:pt x="2575" y="2101"/>
                  </a:lnTo>
                  <a:cubicBezTo>
                    <a:pt x="2571" y="2112"/>
                    <a:pt x="2569" y="2122"/>
                    <a:pt x="2565" y="2132"/>
                  </a:cubicBezTo>
                  <a:cubicBezTo>
                    <a:pt x="2561" y="2129"/>
                    <a:pt x="2559" y="2125"/>
                    <a:pt x="2555" y="2121"/>
                  </a:cubicBezTo>
                  <a:cubicBezTo>
                    <a:pt x="2585" y="2042"/>
                    <a:pt x="2613" y="1960"/>
                    <a:pt x="2641" y="1878"/>
                  </a:cubicBezTo>
                  <a:cubicBezTo>
                    <a:pt x="2643" y="1872"/>
                    <a:pt x="2646" y="1867"/>
                    <a:pt x="2648" y="1861"/>
                  </a:cubicBezTo>
                  <a:close/>
                  <a:moveTo>
                    <a:pt x="2257" y="2909"/>
                  </a:moveTo>
                  <a:lnTo>
                    <a:pt x="2257" y="2909"/>
                  </a:lnTo>
                  <a:cubicBezTo>
                    <a:pt x="2242" y="2946"/>
                    <a:pt x="2228" y="2983"/>
                    <a:pt x="2214" y="3019"/>
                  </a:cubicBezTo>
                  <a:cubicBezTo>
                    <a:pt x="2216" y="3012"/>
                    <a:pt x="2219" y="3002"/>
                    <a:pt x="2221" y="2993"/>
                  </a:cubicBezTo>
                  <a:cubicBezTo>
                    <a:pt x="2229" y="2968"/>
                    <a:pt x="2238" y="2945"/>
                    <a:pt x="2245" y="2920"/>
                  </a:cubicBezTo>
                  <a:cubicBezTo>
                    <a:pt x="2250" y="2917"/>
                    <a:pt x="2254" y="2913"/>
                    <a:pt x="2257" y="2909"/>
                  </a:cubicBezTo>
                  <a:close/>
                  <a:moveTo>
                    <a:pt x="1309" y="4551"/>
                  </a:moveTo>
                  <a:lnTo>
                    <a:pt x="1309" y="4551"/>
                  </a:lnTo>
                  <a:cubicBezTo>
                    <a:pt x="1309" y="4551"/>
                    <a:pt x="1309" y="4551"/>
                    <a:pt x="1309" y="4551"/>
                  </a:cubicBezTo>
                  <a:cubicBezTo>
                    <a:pt x="1309" y="4551"/>
                    <a:pt x="1309" y="4551"/>
                    <a:pt x="1309" y="4551"/>
                  </a:cubicBezTo>
                  <a:close/>
                  <a:moveTo>
                    <a:pt x="809" y="6647"/>
                  </a:moveTo>
                  <a:lnTo>
                    <a:pt x="809" y="6647"/>
                  </a:lnTo>
                  <a:cubicBezTo>
                    <a:pt x="809" y="6648"/>
                    <a:pt x="809" y="6649"/>
                    <a:pt x="808" y="6649"/>
                  </a:cubicBezTo>
                  <a:lnTo>
                    <a:pt x="808" y="6649"/>
                  </a:lnTo>
                  <a:cubicBezTo>
                    <a:pt x="809" y="6649"/>
                    <a:pt x="809" y="6648"/>
                    <a:pt x="809" y="6647"/>
                  </a:cubicBezTo>
                  <a:close/>
                  <a:moveTo>
                    <a:pt x="2543" y="1"/>
                  </a:moveTo>
                  <a:cubicBezTo>
                    <a:pt x="2527" y="1"/>
                    <a:pt x="2511" y="5"/>
                    <a:pt x="2498" y="14"/>
                  </a:cubicBezTo>
                  <a:cubicBezTo>
                    <a:pt x="2477" y="25"/>
                    <a:pt x="2461" y="46"/>
                    <a:pt x="2456" y="70"/>
                  </a:cubicBezTo>
                  <a:cubicBezTo>
                    <a:pt x="2454" y="75"/>
                    <a:pt x="2454" y="79"/>
                    <a:pt x="2453" y="84"/>
                  </a:cubicBezTo>
                  <a:cubicBezTo>
                    <a:pt x="2439" y="155"/>
                    <a:pt x="2417" y="223"/>
                    <a:pt x="2399" y="293"/>
                  </a:cubicBezTo>
                  <a:cubicBezTo>
                    <a:pt x="2369" y="409"/>
                    <a:pt x="2338" y="524"/>
                    <a:pt x="2301" y="640"/>
                  </a:cubicBezTo>
                  <a:cubicBezTo>
                    <a:pt x="2230" y="868"/>
                    <a:pt x="2159" y="1095"/>
                    <a:pt x="2083" y="1322"/>
                  </a:cubicBezTo>
                  <a:lnTo>
                    <a:pt x="2083" y="1322"/>
                  </a:lnTo>
                  <a:cubicBezTo>
                    <a:pt x="2084" y="1321"/>
                    <a:pt x="2084" y="1321"/>
                    <a:pt x="2085" y="1320"/>
                  </a:cubicBezTo>
                  <a:lnTo>
                    <a:pt x="2085" y="1320"/>
                  </a:lnTo>
                  <a:lnTo>
                    <a:pt x="2077" y="1342"/>
                  </a:lnTo>
                  <a:lnTo>
                    <a:pt x="2077" y="1342"/>
                  </a:lnTo>
                  <a:cubicBezTo>
                    <a:pt x="2077" y="1342"/>
                    <a:pt x="2077" y="1342"/>
                    <a:pt x="2077" y="1342"/>
                  </a:cubicBezTo>
                  <a:cubicBezTo>
                    <a:pt x="2049" y="1431"/>
                    <a:pt x="2018" y="1519"/>
                    <a:pt x="1988" y="1609"/>
                  </a:cubicBezTo>
                  <a:cubicBezTo>
                    <a:pt x="1988" y="1608"/>
                    <a:pt x="1989" y="1606"/>
                    <a:pt x="1989" y="1605"/>
                  </a:cubicBezTo>
                  <a:lnTo>
                    <a:pt x="1989" y="1605"/>
                  </a:lnTo>
                  <a:cubicBezTo>
                    <a:pt x="1965" y="1674"/>
                    <a:pt x="1940" y="1743"/>
                    <a:pt x="1917" y="1814"/>
                  </a:cubicBezTo>
                  <a:lnTo>
                    <a:pt x="1917" y="1814"/>
                  </a:lnTo>
                  <a:cubicBezTo>
                    <a:pt x="1905" y="1850"/>
                    <a:pt x="1893" y="1886"/>
                    <a:pt x="1880" y="1921"/>
                  </a:cubicBezTo>
                  <a:cubicBezTo>
                    <a:pt x="1864" y="1966"/>
                    <a:pt x="1883" y="2017"/>
                    <a:pt x="1927" y="2036"/>
                  </a:cubicBezTo>
                  <a:cubicBezTo>
                    <a:pt x="1878" y="2033"/>
                    <a:pt x="1829" y="2031"/>
                    <a:pt x="1780" y="2031"/>
                  </a:cubicBezTo>
                  <a:cubicBezTo>
                    <a:pt x="1751" y="2031"/>
                    <a:pt x="1721" y="2032"/>
                    <a:pt x="1694" y="2033"/>
                  </a:cubicBezTo>
                  <a:cubicBezTo>
                    <a:pt x="1675" y="2033"/>
                    <a:pt x="1656" y="2034"/>
                    <a:pt x="1638" y="2038"/>
                  </a:cubicBezTo>
                  <a:cubicBezTo>
                    <a:pt x="1623" y="2043"/>
                    <a:pt x="1612" y="2052"/>
                    <a:pt x="1600" y="2060"/>
                  </a:cubicBezTo>
                  <a:cubicBezTo>
                    <a:pt x="1556" y="2094"/>
                    <a:pt x="1551" y="2167"/>
                    <a:pt x="1600" y="2201"/>
                  </a:cubicBezTo>
                  <a:lnTo>
                    <a:pt x="1634" y="2224"/>
                  </a:lnTo>
                  <a:lnTo>
                    <a:pt x="1669" y="2240"/>
                  </a:lnTo>
                  <a:cubicBezTo>
                    <a:pt x="1689" y="2248"/>
                    <a:pt x="1711" y="2253"/>
                    <a:pt x="1734" y="2256"/>
                  </a:cubicBezTo>
                  <a:cubicBezTo>
                    <a:pt x="1751" y="2260"/>
                    <a:pt x="1768" y="2264"/>
                    <a:pt x="1786" y="2266"/>
                  </a:cubicBezTo>
                  <a:cubicBezTo>
                    <a:pt x="1828" y="2296"/>
                    <a:pt x="1866" y="2327"/>
                    <a:pt x="1905" y="2361"/>
                  </a:cubicBezTo>
                  <a:cubicBezTo>
                    <a:pt x="1920" y="2374"/>
                    <a:pt x="1932" y="2387"/>
                    <a:pt x="1945" y="2400"/>
                  </a:cubicBezTo>
                  <a:cubicBezTo>
                    <a:pt x="1952" y="2421"/>
                    <a:pt x="1963" y="2444"/>
                    <a:pt x="1973" y="2463"/>
                  </a:cubicBezTo>
                  <a:cubicBezTo>
                    <a:pt x="1985" y="2482"/>
                    <a:pt x="1997" y="2502"/>
                    <a:pt x="2009" y="2519"/>
                  </a:cubicBezTo>
                  <a:cubicBezTo>
                    <a:pt x="2035" y="2553"/>
                    <a:pt x="2062" y="2582"/>
                    <a:pt x="2091" y="2613"/>
                  </a:cubicBezTo>
                  <a:cubicBezTo>
                    <a:pt x="2100" y="2623"/>
                    <a:pt x="2112" y="2631"/>
                    <a:pt x="2124" y="2637"/>
                  </a:cubicBezTo>
                  <a:cubicBezTo>
                    <a:pt x="2124" y="2639"/>
                    <a:pt x="2123" y="2643"/>
                    <a:pt x="2123" y="2646"/>
                  </a:cubicBezTo>
                  <a:cubicBezTo>
                    <a:pt x="2118" y="2678"/>
                    <a:pt x="2113" y="2709"/>
                    <a:pt x="2108" y="2741"/>
                  </a:cubicBezTo>
                  <a:cubicBezTo>
                    <a:pt x="2101" y="2777"/>
                    <a:pt x="2095" y="2817"/>
                    <a:pt x="2085" y="2853"/>
                  </a:cubicBezTo>
                  <a:cubicBezTo>
                    <a:pt x="2069" y="2890"/>
                    <a:pt x="2055" y="2928"/>
                    <a:pt x="2040" y="2967"/>
                  </a:cubicBezTo>
                  <a:cubicBezTo>
                    <a:pt x="1984" y="3122"/>
                    <a:pt x="1930" y="3278"/>
                    <a:pt x="1864" y="3429"/>
                  </a:cubicBezTo>
                  <a:cubicBezTo>
                    <a:pt x="1803" y="3567"/>
                    <a:pt x="1741" y="3704"/>
                    <a:pt x="1677" y="3839"/>
                  </a:cubicBezTo>
                  <a:lnTo>
                    <a:pt x="1680" y="3831"/>
                  </a:lnTo>
                  <a:lnTo>
                    <a:pt x="1680" y="3831"/>
                  </a:lnTo>
                  <a:cubicBezTo>
                    <a:pt x="1618" y="3953"/>
                    <a:pt x="1553" y="4072"/>
                    <a:pt x="1488" y="4194"/>
                  </a:cubicBezTo>
                  <a:cubicBezTo>
                    <a:pt x="1426" y="4311"/>
                    <a:pt x="1369" y="4431"/>
                    <a:pt x="1309" y="4551"/>
                  </a:cubicBezTo>
                  <a:lnTo>
                    <a:pt x="1309" y="4551"/>
                  </a:lnTo>
                  <a:cubicBezTo>
                    <a:pt x="1309" y="4551"/>
                    <a:pt x="1309" y="4550"/>
                    <a:pt x="1310" y="4550"/>
                  </a:cubicBezTo>
                  <a:lnTo>
                    <a:pt x="1310" y="4550"/>
                  </a:lnTo>
                  <a:cubicBezTo>
                    <a:pt x="1308" y="4554"/>
                    <a:pt x="1306" y="4557"/>
                    <a:pt x="1306" y="4559"/>
                  </a:cubicBezTo>
                  <a:cubicBezTo>
                    <a:pt x="1236" y="4695"/>
                    <a:pt x="1169" y="4831"/>
                    <a:pt x="1105" y="4969"/>
                  </a:cubicBezTo>
                  <a:cubicBezTo>
                    <a:pt x="1044" y="5100"/>
                    <a:pt x="1001" y="5239"/>
                    <a:pt x="952" y="5374"/>
                  </a:cubicBezTo>
                  <a:cubicBezTo>
                    <a:pt x="920" y="5462"/>
                    <a:pt x="889" y="5551"/>
                    <a:pt x="853" y="5639"/>
                  </a:cubicBezTo>
                  <a:cubicBezTo>
                    <a:pt x="833" y="5688"/>
                    <a:pt x="815" y="5739"/>
                    <a:pt x="793" y="5789"/>
                  </a:cubicBezTo>
                  <a:cubicBezTo>
                    <a:pt x="771" y="5837"/>
                    <a:pt x="750" y="5885"/>
                    <a:pt x="729" y="5934"/>
                  </a:cubicBezTo>
                  <a:cubicBezTo>
                    <a:pt x="656" y="6100"/>
                    <a:pt x="575" y="6261"/>
                    <a:pt x="498" y="6425"/>
                  </a:cubicBezTo>
                  <a:cubicBezTo>
                    <a:pt x="411" y="6605"/>
                    <a:pt x="326" y="6786"/>
                    <a:pt x="244" y="6967"/>
                  </a:cubicBezTo>
                  <a:cubicBezTo>
                    <a:pt x="166" y="7135"/>
                    <a:pt x="94" y="7306"/>
                    <a:pt x="19" y="7474"/>
                  </a:cubicBezTo>
                  <a:cubicBezTo>
                    <a:pt x="0" y="7519"/>
                    <a:pt x="23" y="7572"/>
                    <a:pt x="67" y="7591"/>
                  </a:cubicBezTo>
                  <a:cubicBezTo>
                    <a:pt x="72" y="7592"/>
                    <a:pt x="75" y="7595"/>
                    <a:pt x="81" y="7595"/>
                  </a:cubicBezTo>
                  <a:cubicBezTo>
                    <a:pt x="73" y="7626"/>
                    <a:pt x="64" y="7657"/>
                    <a:pt x="58" y="7685"/>
                  </a:cubicBezTo>
                  <a:cubicBezTo>
                    <a:pt x="49" y="7725"/>
                    <a:pt x="38" y="7767"/>
                    <a:pt x="67" y="7802"/>
                  </a:cubicBezTo>
                  <a:cubicBezTo>
                    <a:pt x="75" y="7812"/>
                    <a:pt x="86" y="7820"/>
                    <a:pt x="96" y="7827"/>
                  </a:cubicBezTo>
                  <a:cubicBezTo>
                    <a:pt x="75" y="7861"/>
                    <a:pt x="77" y="7904"/>
                    <a:pt x="108" y="7935"/>
                  </a:cubicBezTo>
                  <a:cubicBezTo>
                    <a:pt x="124" y="7951"/>
                    <a:pt x="146" y="7959"/>
                    <a:pt x="167" y="7961"/>
                  </a:cubicBezTo>
                  <a:cubicBezTo>
                    <a:pt x="169" y="7961"/>
                    <a:pt x="170" y="7961"/>
                    <a:pt x="171" y="7961"/>
                  </a:cubicBezTo>
                  <a:cubicBezTo>
                    <a:pt x="195" y="7961"/>
                    <a:pt x="218" y="7953"/>
                    <a:pt x="233" y="7935"/>
                  </a:cubicBezTo>
                  <a:cubicBezTo>
                    <a:pt x="266" y="7897"/>
                    <a:pt x="279" y="7845"/>
                    <a:pt x="294" y="7799"/>
                  </a:cubicBezTo>
                  <a:cubicBezTo>
                    <a:pt x="312" y="7746"/>
                    <a:pt x="333" y="7695"/>
                    <a:pt x="357" y="7642"/>
                  </a:cubicBezTo>
                  <a:cubicBezTo>
                    <a:pt x="384" y="7584"/>
                    <a:pt x="411" y="7528"/>
                    <a:pt x="435" y="7468"/>
                  </a:cubicBezTo>
                  <a:cubicBezTo>
                    <a:pt x="451" y="7421"/>
                    <a:pt x="472" y="7376"/>
                    <a:pt x="491" y="7332"/>
                  </a:cubicBezTo>
                  <a:cubicBezTo>
                    <a:pt x="542" y="7215"/>
                    <a:pt x="596" y="7102"/>
                    <a:pt x="650" y="6988"/>
                  </a:cubicBezTo>
                  <a:cubicBezTo>
                    <a:pt x="698" y="6873"/>
                    <a:pt x="753" y="6760"/>
                    <a:pt x="808" y="6649"/>
                  </a:cubicBezTo>
                  <a:lnTo>
                    <a:pt x="808" y="6649"/>
                  </a:lnTo>
                  <a:cubicBezTo>
                    <a:pt x="808" y="6649"/>
                    <a:pt x="808" y="6650"/>
                    <a:pt x="807" y="6650"/>
                  </a:cubicBezTo>
                  <a:lnTo>
                    <a:pt x="807" y="6650"/>
                  </a:lnTo>
                  <a:cubicBezTo>
                    <a:pt x="862" y="6543"/>
                    <a:pt x="918" y="6436"/>
                    <a:pt x="970" y="6327"/>
                  </a:cubicBezTo>
                  <a:cubicBezTo>
                    <a:pt x="1050" y="6162"/>
                    <a:pt x="1127" y="5996"/>
                    <a:pt x="1203" y="5829"/>
                  </a:cubicBezTo>
                  <a:cubicBezTo>
                    <a:pt x="1281" y="5661"/>
                    <a:pt x="1357" y="5491"/>
                    <a:pt x="1430" y="5321"/>
                  </a:cubicBezTo>
                  <a:cubicBezTo>
                    <a:pt x="1498" y="5165"/>
                    <a:pt x="1554" y="5006"/>
                    <a:pt x="1614" y="4849"/>
                  </a:cubicBezTo>
                  <a:cubicBezTo>
                    <a:pt x="1651" y="4766"/>
                    <a:pt x="1688" y="4683"/>
                    <a:pt x="1728" y="4602"/>
                  </a:cubicBezTo>
                  <a:cubicBezTo>
                    <a:pt x="1807" y="4436"/>
                    <a:pt x="1891" y="4272"/>
                    <a:pt x="1963" y="4101"/>
                  </a:cubicBezTo>
                  <a:cubicBezTo>
                    <a:pt x="2037" y="3931"/>
                    <a:pt x="2107" y="3758"/>
                    <a:pt x="2180" y="3585"/>
                  </a:cubicBezTo>
                  <a:cubicBezTo>
                    <a:pt x="2248" y="3420"/>
                    <a:pt x="2310" y="3254"/>
                    <a:pt x="2379" y="3089"/>
                  </a:cubicBezTo>
                  <a:cubicBezTo>
                    <a:pt x="2416" y="2997"/>
                    <a:pt x="2453" y="2903"/>
                    <a:pt x="2491" y="2810"/>
                  </a:cubicBezTo>
                  <a:cubicBezTo>
                    <a:pt x="2523" y="2731"/>
                    <a:pt x="2560" y="2653"/>
                    <a:pt x="2595" y="2575"/>
                  </a:cubicBezTo>
                  <a:cubicBezTo>
                    <a:pt x="2631" y="2490"/>
                    <a:pt x="2662" y="2404"/>
                    <a:pt x="2690" y="2316"/>
                  </a:cubicBezTo>
                  <a:cubicBezTo>
                    <a:pt x="2719" y="2228"/>
                    <a:pt x="2750" y="2142"/>
                    <a:pt x="2777" y="2054"/>
                  </a:cubicBezTo>
                  <a:cubicBezTo>
                    <a:pt x="2830" y="1878"/>
                    <a:pt x="2881" y="1702"/>
                    <a:pt x="2940" y="1528"/>
                  </a:cubicBezTo>
                  <a:lnTo>
                    <a:pt x="2940" y="1528"/>
                  </a:lnTo>
                  <a:lnTo>
                    <a:pt x="2936" y="1539"/>
                  </a:lnTo>
                  <a:cubicBezTo>
                    <a:pt x="2962" y="1465"/>
                    <a:pt x="2988" y="1389"/>
                    <a:pt x="3012" y="1315"/>
                  </a:cubicBezTo>
                  <a:lnTo>
                    <a:pt x="3012" y="1315"/>
                  </a:lnTo>
                  <a:cubicBezTo>
                    <a:pt x="3010" y="1319"/>
                    <a:pt x="3009" y="1322"/>
                    <a:pt x="3008" y="1325"/>
                  </a:cubicBezTo>
                  <a:lnTo>
                    <a:pt x="3008" y="1325"/>
                  </a:lnTo>
                  <a:cubicBezTo>
                    <a:pt x="3052" y="1195"/>
                    <a:pt x="3101" y="1067"/>
                    <a:pt x="3145" y="935"/>
                  </a:cubicBezTo>
                  <a:cubicBezTo>
                    <a:pt x="3167" y="872"/>
                    <a:pt x="3189" y="810"/>
                    <a:pt x="3212" y="748"/>
                  </a:cubicBezTo>
                  <a:cubicBezTo>
                    <a:pt x="3232" y="690"/>
                    <a:pt x="3252" y="629"/>
                    <a:pt x="3273" y="568"/>
                  </a:cubicBezTo>
                  <a:lnTo>
                    <a:pt x="3273" y="569"/>
                  </a:lnTo>
                  <a:cubicBezTo>
                    <a:pt x="3277" y="557"/>
                    <a:pt x="3282" y="546"/>
                    <a:pt x="3285" y="535"/>
                  </a:cubicBezTo>
                  <a:cubicBezTo>
                    <a:pt x="3291" y="527"/>
                    <a:pt x="3294" y="517"/>
                    <a:pt x="3298" y="507"/>
                  </a:cubicBezTo>
                  <a:cubicBezTo>
                    <a:pt x="3310" y="460"/>
                    <a:pt x="3282" y="409"/>
                    <a:pt x="3235" y="399"/>
                  </a:cubicBezTo>
                  <a:cubicBezTo>
                    <a:pt x="3228" y="397"/>
                    <a:pt x="3221" y="396"/>
                    <a:pt x="3213" y="396"/>
                  </a:cubicBezTo>
                  <a:cubicBezTo>
                    <a:pt x="3198" y="396"/>
                    <a:pt x="3182" y="400"/>
                    <a:pt x="3168" y="408"/>
                  </a:cubicBezTo>
                  <a:cubicBezTo>
                    <a:pt x="3149" y="419"/>
                    <a:pt x="3136" y="438"/>
                    <a:pt x="3127" y="458"/>
                  </a:cubicBezTo>
                  <a:cubicBezTo>
                    <a:pt x="3123" y="453"/>
                    <a:pt x="3118" y="448"/>
                    <a:pt x="3113" y="444"/>
                  </a:cubicBezTo>
                  <a:cubicBezTo>
                    <a:pt x="3098" y="431"/>
                    <a:pt x="3079" y="426"/>
                    <a:pt x="3061" y="426"/>
                  </a:cubicBezTo>
                  <a:cubicBezTo>
                    <a:pt x="3033" y="426"/>
                    <a:pt x="3006" y="438"/>
                    <a:pt x="2989" y="460"/>
                  </a:cubicBezTo>
                  <a:cubicBezTo>
                    <a:pt x="2972" y="481"/>
                    <a:pt x="2959" y="505"/>
                    <a:pt x="2948" y="529"/>
                  </a:cubicBezTo>
                  <a:cubicBezTo>
                    <a:pt x="2941" y="538"/>
                    <a:pt x="2933" y="548"/>
                    <a:pt x="2926" y="559"/>
                  </a:cubicBezTo>
                  <a:cubicBezTo>
                    <a:pt x="2907" y="582"/>
                    <a:pt x="2896" y="609"/>
                    <a:pt x="2885" y="636"/>
                  </a:cubicBezTo>
                  <a:cubicBezTo>
                    <a:pt x="2873" y="662"/>
                    <a:pt x="2863" y="688"/>
                    <a:pt x="2853" y="714"/>
                  </a:cubicBezTo>
                  <a:cubicBezTo>
                    <a:pt x="2829" y="774"/>
                    <a:pt x="2806" y="835"/>
                    <a:pt x="2783" y="894"/>
                  </a:cubicBezTo>
                  <a:cubicBezTo>
                    <a:pt x="2701" y="1126"/>
                    <a:pt x="2623" y="1361"/>
                    <a:pt x="2546" y="1596"/>
                  </a:cubicBezTo>
                  <a:lnTo>
                    <a:pt x="2550" y="1584"/>
                  </a:lnTo>
                  <a:lnTo>
                    <a:pt x="2550" y="1584"/>
                  </a:lnTo>
                  <a:cubicBezTo>
                    <a:pt x="2535" y="1631"/>
                    <a:pt x="2519" y="1676"/>
                    <a:pt x="2503" y="1723"/>
                  </a:cubicBezTo>
                  <a:cubicBezTo>
                    <a:pt x="2471" y="1776"/>
                    <a:pt x="2440" y="1831"/>
                    <a:pt x="2407" y="1885"/>
                  </a:cubicBezTo>
                  <a:cubicBezTo>
                    <a:pt x="2390" y="1914"/>
                    <a:pt x="2375" y="1942"/>
                    <a:pt x="2358" y="1971"/>
                  </a:cubicBezTo>
                  <a:cubicBezTo>
                    <a:pt x="2352" y="1970"/>
                    <a:pt x="2347" y="1970"/>
                    <a:pt x="2340" y="1968"/>
                  </a:cubicBezTo>
                  <a:cubicBezTo>
                    <a:pt x="2314" y="1966"/>
                    <a:pt x="2289" y="1964"/>
                    <a:pt x="2263" y="1964"/>
                  </a:cubicBezTo>
                  <a:cubicBezTo>
                    <a:pt x="2212" y="1964"/>
                    <a:pt x="2161" y="1970"/>
                    <a:pt x="2113" y="1984"/>
                  </a:cubicBezTo>
                  <a:cubicBezTo>
                    <a:pt x="2080" y="1993"/>
                    <a:pt x="2049" y="2005"/>
                    <a:pt x="2018" y="2018"/>
                  </a:cubicBezTo>
                  <a:cubicBezTo>
                    <a:pt x="2028" y="2008"/>
                    <a:pt x="2039" y="2000"/>
                    <a:pt x="2043" y="1987"/>
                  </a:cubicBezTo>
                  <a:cubicBezTo>
                    <a:pt x="2061" y="1936"/>
                    <a:pt x="2080" y="1885"/>
                    <a:pt x="2096" y="1833"/>
                  </a:cubicBezTo>
                  <a:lnTo>
                    <a:pt x="2096" y="1833"/>
                  </a:lnTo>
                  <a:lnTo>
                    <a:pt x="2092" y="1845"/>
                  </a:lnTo>
                  <a:cubicBezTo>
                    <a:pt x="2117" y="1770"/>
                    <a:pt x="2144" y="1697"/>
                    <a:pt x="2168" y="1620"/>
                  </a:cubicBezTo>
                  <a:lnTo>
                    <a:pt x="2168" y="1620"/>
                  </a:lnTo>
                  <a:lnTo>
                    <a:pt x="2164" y="1632"/>
                  </a:lnTo>
                  <a:lnTo>
                    <a:pt x="2250" y="1381"/>
                  </a:lnTo>
                  <a:lnTo>
                    <a:pt x="2246" y="1392"/>
                  </a:lnTo>
                  <a:cubicBezTo>
                    <a:pt x="2287" y="1271"/>
                    <a:pt x="2326" y="1149"/>
                    <a:pt x="2364" y="1027"/>
                  </a:cubicBezTo>
                  <a:cubicBezTo>
                    <a:pt x="2406" y="898"/>
                    <a:pt x="2447" y="769"/>
                    <a:pt x="2487" y="639"/>
                  </a:cubicBezTo>
                  <a:cubicBezTo>
                    <a:pt x="2524" y="513"/>
                    <a:pt x="2558" y="387"/>
                    <a:pt x="2591" y="262"/>
                  </a:cubicBezTo>
                  <a:cubicBezTo>
                    <a:pt x="2602" y="223"/>
                    <a:pt x="2612" y="185"/>
                    <a:pt x="2621" y="146"/>
                  </a:cubicBezTo>
                  <a:cubicBezTo>
                    <a:pt x="2629" y="111"/>
                    <a:pt x="2639" y="78"/>
                    <a:pt x="2618" y="45"/>
                  </a:cubicBezTo>
                  <a:cubicBezTo>
                    <a:pt x="2603" y="17"/>
                    <a:pt x="2573" y="1"/>
                    <a:pt x="2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1759250" y="4123425"/>
              <a:ext cx="47600" cy="102125"/>
            </a:xfrm>
            <a:custGeom>
              <a:avLst/>
              <a:gdLst/>
              <a:ahLst/>
              <a:cxnLst/>
              <a:rect l="l" t="t" r="r" b="b"/>
              <a:pathLst>
                <a:path w="1904" h="4085" extrusionOk="0">
                  <a:moveTo>
                    <a:pt x="194" y="3999"/>
                  </a:moveTo>
                  <a:lnTo>
                    <a:pt x="194" y="3999"/>
                  </a:lnTo>
                  <a:lnTo>
                    <a:pt x="194" y="3999"/>
                  </a:lnTo>
                  <a:cubicBezTo>
                    <a:pt x="194" y="3999"/>
                    <a:pt x="194" y="3999"/>
                    <a:pt x="194" y="3999"/>
                  </a:cubicBezTo>
                  <a:close/>
                  <a:moveTo>
                    <a:pt x="1808" y="0"/>
                  </a:moveTo>
                  <a:cubicBezTo>
                    <a:pt x="1767" y="0"/>
                    <a:pt x="1730" y="27"/>
                    <a:pt x="1720" y="67"/>
                  </a:cubicBezTo>
                  <a:cubicBezTo>
                    <a:pt x="1712" y="99"/>
                    <a:pt x="1704" y="131"/>
                    <a:pt x="1691" y="163"/>
                  </a:cubicBezTo>
                  <a:lnTo>
                    <a:pt x="1691" y="161"/>
                  </a:lnTo>
                  <a:cubicBezTo>
                    <a:pt x="1658" y="252"/>
                    <a:pt x="1623" y="342"/>
                    <a:pt x="1590" y="433"/>
                  </a:cubicBezTo>
                  <a:cubicBezTo>
                    <a:pt x="1556" y="523"/>
                    <a:pt x="1520" y="611"/>
                    <a:pt x="1482" y="701"/>
                  </a:cubicBezTo>
                  <a:cubicBezTo>
                    <a:pt x="1397" y="889"/>
                    <a:pt x="1323" y="1081"/>
                    <a:pt x="1241" y="1271"/>
                  </a:cubicBezTo>
                  <a:cubicBezTo>
                    <a:pt x="1172" y="1436"/>
                    <a:pt x="1106" y="1602"/>
                    <a:pt x="1034" y="1765"/>
                  </a:cubicBezTo>
                  <a:cubicBezTo>
                    <a:pt x="959" y="1934"/>
                    <a:pt x="884" y="2102"/>
                    <a:pt x="809" y="2271"/>
                  </a:cubicBezTo>
                  <a:cubicBezTo>
                    <a:pt x="735" y="2438"/>
                    <a:pt x="656" y="2605"/>
                    <a:pt x="586" y="2776"/>
                  </a:cubicBezTo>
                  <a:cubicBezTo>
                    <a:pt x="554" y="2854"/>
                    <a:pt x="524" y="2933"/>
                    <a:pt x="488" y="3010"/>
                  </a:cubicBezTo>
                  <a:cubicBezTo>
                    <a:pt x="453" y="3086"/>
                    <a:pt x="417" y="3163"/>
                    <a:pt x="380" y="3237"/>
                  </a:cubicBezTo>
                  <a:cubicBezTo>
                    <a:pt x="380" y="3237"/>
                    <a:pt x="380" y="3237"/>
                    <a:pt x="380" y="3237"/>
                  </a:cubicBezTo>
                  <a:lnTo>
                    <a:pt x="380" y="3237"/>
                  </a:lnTo>
                  <a:cubicBezTo>
                    <a:pt x="311" y="3377"/>
                    <a:pt x="239" y="3517"/>
                    <a:pt x="168" y="3658"/>
                  </a:cubicBezTo>
                  <a:cubicBezTo>
                    <a:pt x="133" y="3727"/>
                    <a:pt x="99" y="3795"/>
                    <a:pt x="64" y="3865"/>
                  </a:cubicBezTo>
                  <a:cubicBezTo>
                    <a:pt x="47" y="3897"/>
                    <a:pt x="30" y="3928"/>
                    <a:pt x="17" y="3962"/>
                  </a:cubicBezTo>
                  <a:cubicBezTo>
                    <a:pt x="1" y="4009"/>
                    <a:pt x="18" y="4060"/>
                    <a:pt x="65" y="4078"/>
                  </a:cubicBezTo>
                  <a:cubicBezTo>
                    <a:pt x="74" y="4082"/>
                    <a:pt x="85" y="4084"/>
                    <a:pt x="94" y="4084"/>
                  </a:cubicBezTo>
                  <a:cubicBezTo>
                    <a:pt x="96" y="4084"/>
                    <a:pt x="99" y="4084"/>
                    <a:pt x="101" y="4084"/>
                  </a:cubicBezTo>
                  <a:cubicBezTo>
                    <a:pt x="135" y="4084"/>
                    <a:pt x="168" y="4064"/>
                    <a:pt x="180" y="4030"/>
                  </a:cubicBezTo>
                  <a:cubicBezTo>
                    <a:pt x="183" y="4021"/>
                    <a:pt x="188" y="4010"/>
                    <a:pt x="193" y="4000"/>
                  </a:cubicBezTo>
                  <a:lnTo>
                    <a:pt x="193" y="4000"/>
                  </a:lnTo>
                  <a:lnTo>
                    <a:pt x="194" y="3999"/>
                  </a:lnTo>
                  <a:lnTo>
                    <a:pt x="194" y="3999"/>
                  </a:lnTo>
                  <a:cubicBezTo>
                    <a:pt x="194" y="3999"/>
                    <a:pt x="193" y="3999"/>
                    <a:pt x="193" y="3999"/>
                  </a:cubicBezTo>
                  <a:lnTo>
                    <a:pt x="193" y="3999"/>
                  </a:lnTo>
                  <a:cubicBezTo>
                    <a:pt x="194" y="3999"/>
                    <a:pt x="194" y="3999"/>
                    <a:pt x="194" y="3998"/>
                  </a:cubicBezTo>
                  <a:lnTo>
                    <a:pt x="194" y="3998"/>
                  </a:lnTo>
                  <a:cubicBezTo>
                    <a:pt x="194" y="3999"/>
                    <a:pt x="194" y="3999"/>
                    <a:pt x="194" y="3999"/>
                  </a:cubicBezTo>
                  <a:lnTo>
                    <a:pt x="194" y="3999"/>
                  </a:lnTo>
                  <a:lnTo>
                    <a:pt x="197" y="3993"/>
                  </a:lnTo>
                  <a:cubicBezTo>
                    <a:pt x="197" y="3991"/>
                    <a:pt x="198" y="3990"/>
                    <a:pt x="198" y="3990"/>
                  </a:cubicBezTo>
                  <a:lnTo>
                    <a:pt x="198" y="3991"/>
                  </a:lnTo>
                  <a:cubicBezTo>
                    <a:pt x="205" y="3978"/>
                    <a:pt x="212" y="3962"/>
                    <a:pt x="220" y="3948"/>
                  </a:cubicBezTo>
                  <a:cubicBezTo>
                    <a:pt x="297" y="3794"/>
                    <a:pt x="372" y="3639"/>
                    <a:pt x="451" y="3488"/>
                  </a:cubicBezTo>
                  <a:cubicBezTo>
                    <a:pt x="491" y="3410"/>
                    <a:pt x="529" y="3334"/>
                    <a:pt x="567" y="3255"/>
                  </a:cubicBezTo>
                  <a:cubicBezTo>
                    <a:pt x="604" y="3179"/>
                    <a:pt x="642" y="3103"/>
                    <a:pt x="676" y="3025"/>
                  </a:cubicBezTo>
                  <a:cubicBezTo>
                    <a:pt x="709" y="2947"/>
                    <a:pt x="740" y="2865"/>
                    <a:pt x="774" y="2787"/>
                  </a:cubicBezTo>
                  <a:cubicBezTo>
                    <a:pt x="808" y="2705"/>
                    <a:pt x="844" y="2626"/>
                    <a:pt x="882" y="2544"/>
                  </a:cubicBezTo>
                  <a:cubicBezTo>
                    <a:pt x="960" y="2371"/>
                    <a:pt x="1037" y="2198"/>
                    <a:pt x="1114" y="2023"/>
                  </a:cubicBezTo>
                  <a:cubicBezTo>
                    <a:pt x="1188" y="1857"/>
                    <a:pt x="1260" y="1689"/>
                    <a:pt x="1329" y="1520"/>
                  </a:cubicBezTo>
                  <a:cubicBezTo>
                    <a:pt x="1364" y="1436"/>
                    <a:pt x="1399" y="1353"/>
                    <a:pt x="1434" y="1270"/>
                  </a:cubicBezTo>
                  <a:cubicBezTo>
                    <a:pt x="1467" y="1188"/>
                    <a:pt x="1501" y="1107"/>
                    <a:pt x="1534" y="1024"/>
                  </a:cubicBezTo>
                  <a:cubicBezTo>
                    <a:pt x="1570" y="939"/>
                    <a:pt x="1608" y="853"/>
                    <a:pt x="1646" y="768"/>
                  </a:cubicBezTo>
                  <a:cubicBezTo>
                    <a:pt x="1680" y="691"/>
                    <a:pt x="1711" y="610"/>
                    <a:pt x="1742" y="532"/>
                  </a:cubicBezTo>
                  <a:cubicBezTo>
                    <a:pt x="1795" y="393"/>
                    <a:pt x="1854" y="255"/>
                    <a:pt x="1892" y="111"/>
                  </a:cubicBezTo>
                  <a:cubicBezTo>
                    <a:pt x="1904" y="64"/>
                    <a:pt x="1875" y="16"/>
                    <a:pt x="1829" y="3"/>
                  </a:cubicBezTo>
                  <a:cubicBezTo>
                    <a:pt x="1822" y="1"/>
                    <a:pt x="1815" y="0"/>
                    <a:pt x="18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1791000" y="4052100"/>
              <a:ext cx="175" cy="275"/>
            </a:xfrm>
            <a:custGeom>
              <a:avLst/>
              <a:gdLst/>
              <a:ahLst/>
              <a:cxnLst/>
              <a:rect l="l" t="t" r="r" b="b"/>
              <a:pathLst>
                <a:path w="7" h="11" extrusionOk="0">
                  <a:moveTo>
                    <a:pt x="6" y="0"/>
                  </a:moveTo>
                  <a:cubicBezTo>
                    <a:pt x="5" y="1"/>
                    <a:pt x="5" y="2"/>
                    <a:pt x="4" y="3"/>
                  </a:cubicBezTo>
                  <a:cubicBezTo>
                    <a:pt x="2" y="6"/>
                    <a:pt x="1" y="7"/>
                    <a:pt x="0" y="10"/>
                  </a:cubicBezTo>
                  <a:cubicBezTo>
                    <a:pt x="2" y="6"/>
                    <a:pt x="5" y="2"/>
                    <a:pt x="6" y="0"/>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1779175" y="4032050"/>
              <a:ext cx="16975" cy="37400"/>
            </a:xfrm>
            <a:custGeom>
              <a:avLst/>
              <a:gdLst/>
              <a:ahLst/>
              <a:cxnLst/>
              <a:rect l="l" t="t" r="r" b="b"/>
              <a:pathLst>
                <a:path w="679" h="1496" extrusionOk="0">
                  <a:moveTo>
                    <a:pt x="205" y="967"/>
                  </a:moveTo>
                  <a:lnTo>
                    <a:pt x="205" y="967"/>
                  </a:lnTo>
                  <a:cubicBezTo>
                    <a:pt x="205" y="968"/>
                    <a:pt x="204" y="968"/>
                    <a:pt x="204" y="969"/>
                  </a:cubicBezTo>
                  <a:lnTo>
                    <a:pt x="204" y="969"/>
                  </a:lnTo>
                  <a:cubicBezTo>
                    <a:pt x="204" y="968"/>
                    <a:pt x="205" y="967"/>
                    <a:pt x="205" y="967"/>
                  </a:cubicBezTo>
                  <a:close/>
                  <a:moveTo>
                    <a:pt x="302" y="1103"/>
                  </a:moveTo>
                  <a:lnTo>
                    <a:pt x="302" y="1103"/>
                  </a:lnTo>
                  <a:cubicBezTo>
                    <a:pt x="302" y="1104"/>
                    <a:pt x="301" y="1105"/>
                    <a:pt x="301" y="1105"/>
                  </a:cubicBezTo>
                  <a:cubicBezTo>
                    <a:pt x="301" y="1105"/>
                    <a:pt x="301" y="1104"/>
                    <a:pt x="302" y="1103"/>
                  </a:cubicBezTo>
                  <a:close/>
                  <a:moveTo>
                    <a:pt x="478" y="1"/>
                  </a:moveTo>
                  <a:cubicBezTo>
                    <a:pt x="439" y="1"/>
                    <a:pt x="401" y="27"/>
                    <a:pt x="391" y="66"/>
                  </a:cubicBezTo>
                  <a:cubicBezTo>
                    <a:pt x="378" y="112"/>
                    <a:pt x="377" y="159"/>
                    <a:pt x="376" y="206"/>
                  </a:cubicBezTo>
                  <a:cubicBezTo>
                    <a:pt x="366" y="337"/>
                    <a:pt x="354" y="468"/>
                    <a:pt x="329" y="596"/>
                  </a:cubicBezTo>
                  <a:lnTo>
                    <a:pt x="329" y="592"/>
                  </a:lnTo>
                  <a:cubicBezTo>
                    <a:pt x="314" y="658"/>
                    <a:pt x="299" y="722"/>
                    <a:pt x="279" y="786"/>
                  </a:cubicBezTo>
                  <a:cubicBezTo>
                    <a:pt x="258" y="848"/>
                    <a:pt x="233" y="911"/>
                    <a:pt x="202" y="972"/>
                  </a:cubicBezTo>
                  <a:cubicBezTo>
                    <a:pt x="202" y="972"/>
                    <a:pt x="202" y="972"/>
                    <a:pt x="202" y="972"/>
                  </a:cubicBezTo>
                  <a:lnTo>
                    <a:pt x="202" y="972"/>
                  </a:lnTo>
                  <a:cubicBezTo>
                    <a:pt x="167" y="1039"/>
                    <a:pt x="132" y="1108"/>
                    <a:pt x="91" y="1174"/>
                  </a:cubicBezTo>
                  <a:cubicBezTo>
                    <a:pt x="80" y="1193"/>
                    <a:pt x="78" y="1215"/>
                    <a:pt x="82" y="1235"/>
                  </a:cubicBezTo>
                  <a:cubicBezTo>
                    <a:pt x="80" y="1241"/>
                    <a:pt x="76" y="1246"/>
                    <a:pt x="73" y="1251"/>
                  </a:cubicBezTo>
                  <a:cubicBezTo>
                    <a:pt x="50" y="1293"/>
                    <a:pt x="23" y="1339"/>
                    <a:pt x="11" y="1387"/>
                  </a:cubicBezTo>
                  <a:cubicBezTo>
                    <a:pt x="1" y="1432"/>
                    <a:pt x="30" y="1480"/>
                    <a:pt x="76" y="1493"/>
                  </a:cubicBezTo>
                  <a:cubicBezTo>
                    <a:pt x="81" y="1494"/>
                    <a:pt x="87" y="1496"/>
                    <a:pt x="92" y="1496"/>
                  </a:cubicBezTo>
                  <a:lnTo>
                    <a:pt x="107" y="1496"/>
                  </a:lnTo>
                  <a:cubicBezTo>
                    <a:pt x="108" y="1493"/>
                    <a:pt x="108" y="1490"/>
                    <a:pt x="109" y="1489"/>
                  </a:cubicBezTo>
                  <a:cubicBezTo>
                    <a:pt x="119" y="1463"/>
                    <a:pt x="128" y="1437"/>
                    <a:pt x="138" y="1411"/>
                  </a:cubicBezTo>
                  <a:cubicBezTo>
                    <a:pt x="149" y="1384"/>
                    <a:pt x="161" y="1359"/>
                    <a:pt x="174" y="1334"/>
                  </a:cubicBezTo>
                  <a:cubicBezTo>
                    <a:pt x="184" y="1313"/>
                    <a:pt x="194" y="1291"/>
                    <a:pt x="205" y="1272"/>
                  </a:cubicBezTo>
                  <a:cubicBezTo>
                    <a:pt x="205" y="1272"/>
                    <a:pt x="205" y="1271"/>
                    <a:pt x="206" y="1271"/>
                  </a:cubicBezTo>
                  <a:cubicBezTo>
                    <a:pt x="217" y="1248"/>
                    <a:pt x="228" y="1226"/>
                    <a:pt x="240" y="1205"/>
                  </a:cubicBezTo>
                  <a:cubicBezTo>
                    <a:pt x="242" y="1199"/>
                    <a:pt x="246" y="1194"/>
                    <a:pt x="248" y="1190"/>
                  </a:cubicBezTo>
                  <a:cubicBezTo>
                    <a:pt x="259" y="1174"/>
                    <a:pt x="271" y="1155"/>
                    <a:pt x="281" y="1138"/>
                  </a:cubicBezTo>
                  <a:cubicBezTo>
                    <a:pt x="288" y="1126"/>
                    <a:pt x="295" y="1114"/>
                    <a:pt x="303" y="1103"/>
                  </a:cubicBezTo>
                  <a:lnTo>
                    <a:pt x="303" y="1103"/>
                  </a:lnTo>
                  <a:cubicBezTo>
                    <a:pt x="303" y="1103"/>
                    <a:pt x="303" y="1103"/>
                    <a:pt x="303" y="1103"/>
                  </a:cubicBezTo>
                  <a:cubicBezTo>
                    <a:pt x="304" y="1101"/>
                    <a:pt x="306" y="1099"/>
                    <a:pt x="307" y="1097"/>
                  </a:cubicBezTo>
                  <a:lnTo>
                    <a:pt x="307" y="1097"/>
                  </a:lnTo>
                  <a:cubicBezTo>
                    <a:pt x="307" y="1096"/>
                    <a:pt x="308" y="1096"/>
                    <a:pt x="308" y="1095"/>
                  </a:cubicBezTo>
                  <a:lnTo>
                    <a:pt x="308" y="1095"/>
                  </a:lnTo>
                  <a:cubicBezTo>
                    <a:pt x="308" y="1095"/>
                    <a:pt x="308" y="1095"/>
                    <a:pt x="308" y="1096"/>
                  </a:cubicBezTo>
                  <a:lnTo>
                    <a:pt x="308" y="1096"/>
                  </a:lnTo>
                  <a:cubicBezTo>
                    <a:pt x="317" y="1080"/>
                    <a:pt x="326" y="1063"/>
                    <a:pt x="336" y="1047"/>
                  </a:cubicBezTo>
                  <a:cubicBezTo>
                    <a:pt x="350" y="1024"/>
                    <a:pt x="366" y="1002"/>
                    <a:pt x="380" y="979"/>
                  </a:cubicBezTo>
                  <a:cubicBezTo>
                    <a:pt x="383" y="973"/>
                    <a:pt x="388" y="967"/>
                    <a:pt x="391" y="962"/>
                  </a:cubicBezTo>
                  <a:cubicBezTo>
                    <a:pt x="403" y="940"/>
                    <a:pt x="417" y="918"/>
                    <a:pt x="429" y="895"/>
                  </a:cubicBezTo>
                  <a:lnTo>
                    <a:pt x="429" y="894"/>
                  </a:lnTo>
                  <a:cubicBezTo>
                    <a:pt x="444" y="865"/>
                    <a:pt x="461" y="838"/>
                    <a:pt x="476" y="809"/>
                  </a:cubicBezTo>
                  <a:cubicBezTo>
                    <a:pt x="499" y="771"/>
                    <a:pt x="518" y="731"/>
                    <a:pt x="537" y="691"/>
                  </a:cubicBezTo>
                  <a:cubicBezTo>
                    <a:pt x="553" y="655"/>
                    <a:pt x="567" y="620"/>
                    <a:pt x="582" y="582"/>
                  </a:cubicBezTo>
                  <a:cubicBezTo>
                    <a:pt x="606" y="513"/>
                    <a:pt x="628" y="442"/>
                    <a:pt x="649" y="371"/>
                  </a:cubicBezTo>
                  <a:lnTo>
                    <a:pt x="649" y="373"/>
                  </a:lnTo>
                  <a:cubicBezTo>
                    <a:pt x="654" y="353"/>
                    <a:pt x="659" y="335"/>
                    <a:pt x="664" y="316"/>
                  </a:cubicBezTo>
                  <a:cubicBezTo>
                    <a:pt x="666" y="276"/>
                    <a:pt x="669" y="234"/>
                    <a:pt x="671" y="194"/>
                  </a:cubicBezTo>
                  <a:lnTo>
                    <a:pt x="671" y="206"/>
                  </a:lnTo>
                  <a:cubicBezTo>
                    <a:pt x="672" y="193"/>
                    <a:pt x="672" y="182"/>
                    <a:pt x="675" y="168"/>
                  </a:cubicBezTo>
                  <a:cubicBezTo>
                    <a:pt x="679" y="121"/>
                    <a:pt x="648" y="77"/>
                    <a:pt x="597" y="70"/>
                  </a:cubicBezTo>
                  <a:cubicBezTo>
                    <a:pt x="594" y="70"/>
                    <a:pt x="591" y="70"/>
                    <a:pt x="588" y="70"/>
                  </a:cubicBezTo>
                  <a:cubicBezTo>
                    <a:pt x="580" y="70"/>
                    <a:pt x="572" y="71"/>
                    <a:pt x="563" y="73"/>
                  </a:cubicBezTo>
                  <a:cubicBezTo>
                    <a:pt x="557" y="40"/>
                    <a:pt x="534" y="13"/>
                    <a:pt x="499" y="3"/>
                  </a:cubicBezTo>
                  <a:cubicBezTo>
                    <a:pt x="492" y="2"/>
                    <a:pt x="485" y="1"/>
                    <a:pt x="478" y="1"/>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1793675" y="4046325"/>
              <a:ext cx="100" cy="350"/>
            </a:xfrm>
            <a:custGeom>
              <a:avLst/>
              <a:gdLst/>
              <a:ahLst/>
              <a:cxnLst/>
              <a:rect l="l" t="t" r="r" b="b"/>
              <a:pathLst>
                <a:path w="4" h="14" extrusionOk="0">
                  <a:moveTo>
                    <a:pt x="4" y="1"/>
                  </a:moveTo>
                  <a:cubicBezTo>
                    <a:pt x="3" y="4"/>
                    <a:pt x="2" y="6"/>
                    <a:pt x="2" y="8"/>
                  </a:cubicBezTo>
                  <a:lnTo>
                    <a:pt x="2" y="8"/>
                  </a:lnTo>
                  <a:cubicBezTo>
                    <a:pt x="2" y="5"/>
                    <a:pt x="3" y="3"/>
                    <a:pt x="4" y="1"/>
                  </a:cubicBezTo>
                  <a:close/>
                  <a:moveTo>
                    <a:pt x="2" y="8"/>
                  </a:moveTo>
                  <a:lnTo>
                    <a:pt x="2" y="8"/>
                  </a:lnTo>
                  <a:cubicBezTo>
                    <a:pt x="1" y="9"/>
                    <a:pt x="1" y="10"/>
                    <a:pt x="1" y="11"/>
                  </a:cubicBezTo>
                  <a:lnTo>
                    <a:pt x="1" y="11"/>
                  </a:lnTo>
                  <a:cubicBezTo>
                    <a:pt x="1" y="10"/>
                    <a:pt x="2" y="10"/>
                    <a:pt x="2" y="9"/>
                  </a:cubicBezTo>
                  <a:cubicBezTo>
                    <a:pt x="2" y="9"/>
                    <a:pt x="2" y="9"/>
                    <a:pt x="2" y="8"/>
                  </a:cubicBezTo>
                  <a:close/>
                  <a:moveTo>
                    <a:pt x="1" y="11"/>
                  </a:moveTo>
                  <a:lnTo>
                    <a:pt x="1" y="11"/>
                  </a:lnTo>
                  <a:cubicBezTo>
                    <a:pt x="1" y="12"/>
                    <a:pt x="1" y="12"/>
                    <a:pt x="1" y="13"/>
                  </a:cubicBezTo>
                  <a:cubicBezTo>
                    <a:pt x="1" y="12"/>
                    <a:pt x="1" y="12"/>
                    <a:pt x="1" y="11"/>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1792650" y="4048975"/>
              <a:ext cx="150" cy="300"/>
            </a:xfrm>
            <a:custGeom>
              <a:avLst/>
              <a:gdLst/>
              <a:ahLst/>
              <a:cxnLst/>
              <a:rect l="l" t="t" r="r" b="b"/>
              <a:pathLst>
                <a:path w="6" h="12" extrusionOk="0">
                  <a:moveTo>
                    <a:pt x="5" y="0"/>
                  </a:moveTo>
                  <a:lnTo>
                    <a:pt x="5" y="0"/>
                  </a:lnTo>
                  <a:cubicBezTo>
                    <a:pt x="4" y="2"/>
                    <a:pt x="3" y="4"/>
                    <a:pt x="2" y="6"/>
                  </a:cubicBezTo>
                  <a:lnTo>
                    <a:pt x="2" y="6"/>
                  </a:lnTo>
                  <a:cubicBezTo>
                    <a:pt x="3" y="4"/>
                    <a:pt x="4" y="2"/>
                    <a:pt x="5" y="0"/>
                  </a:cubicBezTo>
                  <a:close/>
                  <a:moveTo>
                    <a:pt x="2" y="6"/>
                  </a:moveTo>
                  <a:cubicBezTo>
                    <a:pt x="1" y="8"/>
                    <a:pt x="1" y="9"/>
                    <a:pt x="0" y="10"/>
                  </a:cubicBezTo>
                  <a:lnTo>
                    <a:pt x="0" y="12"/>
                  </a:lnTo>
                  <a:cubicBezTo>
                    <a:pt x="1" y="10"/>
                    <a:pt x="1" y="8"/>
                    <a:pt x="2" y="6"/>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1801825" y="4059450"/>
              <a:ext cx="4475" cy="4450"/>
            </a:xfrm>
            <a:custGeom>
              <a:avLst/>
              <a:gdLst/>
              <a:ahLst/>
              <a:cxnLst/>
              <a:rect l="l" t="t" r="r" b="b"/>
              <a:pathLst>
                <a:path w="179" h="178" extrusionOk="0">
                  <a:moveTo>
                    <a:pt x="84" y="0"/>
                  </a:moveTo>
                  <a:cubicBezTo>
                    <a:pt x="37" y="0"/>
                    <a:pt x="1" y="45"/>
                    <a:pt x="1" y="90"/>
                  </a:cubicBezTo>
                  <a:cubicBezTo>
                    <a:pt x="2" y="140"/>
                    <a:pt x="43" y="176"/>
                    <a:pt x="90" y="178"/>
                  </a:cubicBezTo>
                  <a:cubicBezTo>
                    <a:pt x="92" y="178"/>
                    <a:pt x="94" y="178"/>
                    <a:pt x="95" y="178"/>
                  </a:cubicBezTo>
                  <a:cubicBezTo>
                    <a:pt x="141" y="178"/>
                    <a:pt x="178" y="133"/>
                    <a:pt x="178" y="88"/>
                  </a:cubicBezTo>
                  <a:cubicBezTo>
                    <a:pt x="177" y="37"/>
                    <a:pt x="137" y="2"/>
                    <a:pt x="88" y="0"/>
                  </a:cubicBezTo>
                  <a:cubicBezTo>
                    <a:pt x="87" y="0"/>
                    <a:pt x="85" y="0"/>
                    <a:pt x="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4"/>
            <p:cNvSpPr/>
            <p:nvPr/>
          </p:nvSpPr>
          <p:spPr>
            <a:xfrm>
              <a:off x="1806450" y="4064400"/>
              <a:ext cx="4450" cy="4475"/>
            </a:xfrm>
            <a:custGeom>
              <a:avLst/>
              <a:gdLst/>
              <a:ahLst/>
              <a:cxnLst/>
              <a:rect l="l" t="t" r="r" b="b"/>
              <a:pathLst>
                <a:path w="178" h="179" extrusionOk="0">
                  <a:moveTo>
                    <a:pt x="85" y="0"/>
                  </a:moveTo>
                  <a:cubicBezTo>
                    <a:pt x="38" y="0"/>
                    <a:pt x="0" y="46"/>
                    <a:pt x="0" y="91"/>
                  </a:cubicBezTo>
                  <a:cubicBezTo>
                    <a:pt x="1" y="142"/>
                    <a:pt x="43" y="176"/>
                    <a:pt x="90" y="179"/>
                  </a:cubicBezTo>
                  <a:cubicBezTo>
                    <a:pt x="91" y="179"/>
                    <a:pt x="92" y="179"/>
                    <a:pt x="93" y="179"/>
                  </a:cubicBezTo>
                  <a:cubicBezTo>
                    <a:pt x="139" y="179"/>
                    <a:pt x="178" y="133"/>
                    <a:pt x="178" y="88"/>
                  </a:cubicBezTo>
                  <a:cubicBezTo>
                    <a:pt x="177" y="38"/>
                    <a:pt x="137" y="3"/>
                    <a:pt x="88" y="0"/>
                  </a:cubicBezTo>
                  <a:cubicBezTo>
                    <a:pt x="87" y="0"/>
                    <a:pt x="86" y="0"/>
                    <a:pt x="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1800475" y="4066375"/>
              <a:ext cx="4475" cy="4475"/>
            </a:xfrm>
            <a:custGeom>
              <a:avLst/>
              <a:gdLst/>
              <a:ahLst/>
              <a:cxnLst/>
              <a:rect l="l" t="t" r="r" b="b"/>
              <a:pathLst>
                <a:path w="179" h="179" extrusionOk="0">
                  <a:moveTo>
                    <a:pt x="83" y="1"/>
                  </a:moveTo>
                  <a:cubicBezTo>
                    <a:pt x="38" y="1"/>
                    <a:pt x="0" y="46"/>
                    <a:pt x="0" y="91"/>
                  </a:cubicBezTo>
                  <a:cubicBezTo>
                    <a:pt x="2" y="141"/>
                    <a:pt x="43" y="176"/>
                    <a:pt x="91" y="178"/>
                  </a:cubicBezTo>
                  <a:cubicBezTo>
                    <a:pt x="92" y="178"/>
                    <a:pt x="94" y="178"/>
                    <a:pt x="95" y="178"/>
                  </a:cubicBezTo>
                  <a:cubicBezTo>
                    <a:pt x="141" y="178"/>
                    <a:pt x="179" y="133"/>
                    <a:pt x="179" y="88"/>
                  </a:cubicBezTo>
                  <a:cubicBezTo>
                    <a:pt x="178" y="38"/>
                    <a:pt x="137" y="3"/>
                    <a:pt x="88" y="1"/>
                  </a:cubicBezTo>
                  <a:cubicBezTo>
                    <a:pt x="86" y="1"/>
                    <a:pt x="85" y="1"/>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1787300" y="4133400"/>
              <a:ext cx="4500" cy="4500"/>
            </a:xfrm>
            <a:custGeom>
              <a:avLst/>
              <a:gdLst/>
              <a:ahLst/>
              <a:cxnLst/>
              <a:rect l="l" t="t" r="r" b="b"/>
              <a:pathLst>
                <a:path w="180" h="180" extrusionOk="0">
                  <a:moveTo>
                    <a:pt x="85" y="1"/>
                  </a:moveTo>
                  <a:cubicBezTo>
                    <a:pt x="39" y="1"/>
                    <a:pt x="1" y="46"/>
                    <a:pt x="1" y="92"/>
                  </a:cubicBezTo>
                  <a:cubicBezTo>
                    <a:pt x="3" y="142"/>
                    <a:pt x="42" y="176"/>
                    <a:pt x="92" y="179"/>
                  </a:cubicBezTo>
                  <a:cubicBezTo>
                    <a:pt x="93" y="179"/>
                    <a:pt x="94" y="179"/>
                    <a:pt x="95" y="179"/>
                  </a:cubicBezTo>
                  <a:cubicBezTo>
                    <a:pt x="141" y="179"/>
                    <a:pt x="179" y="134"/>
                    <a:pt x="179" y="89"/>
                  </a:cubicBezTo>
                  <a:cubicBezTo>
                    <a:pt x="178" y="39"/>
                    <a:pt x="138" y="4"/>
                    <a:pt x="88" y="1"/>
                  </a:cubicBezTo>
                  <a:cubicBezTo>
                    <a:pt x="87" y="1"/>
                    <a:pt x="86"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1784275" y="4139450"/>
              <a:ext cx="4475" cy="4475"/>
            </a:xfrm>
            <a:custGeom>
              <a:avLst/>
              <a:gdLst/>
              <a:ahLst/>
              <a:cxnLst/>
              <a:rect l="l" t="t" r="r" b="b"/>
              <a:pathLst>
                <a:path w="179" h="179" extrusionOk="0">
                  <a:moveTo>
                    <a:pt x="86" y="0"/>
                  </a:moveTo>
                  <a:cubicBezTo>
                    <a:pt x="39" y="0"/>
                    <a:pt x="1" y="46"/>
                    <a:pt x="1" y="91"/>
                  </a:cubicBezTo>
                  <a:cubicBezTo>
                    <a:pt x="2" y="141"/>
                    <a:pt x="42" y="176"/>
                    <a:pt x="91" y="179"/>
                  </a:cubicBezTo>
                  <a:cubicBezTo>
                    <a:pt x="92" y="179"/>
                    <a:pt x="93" y="179"/>
                    <a:pt x="94" y="179"/>
                  </a:cubicBezTo>
                  <a:cubicBezTo>
                    <a:pt x="141" y="179"/>
                    <a:pt x="178" y="134"/>
                    <a:pt x="178" y="88"/>
                  </a:cubicBezTo>
                  <a:cubicBezTo>
                    <a:pt x="177" y="38"/>
                    <a:pt x="137" y="3"/>
                    <a:pt x="89" y="0"/>
                  </a:cubicBezTo>
                  <a:cubicBezTo>
                    <a:pt x="88" y="0"/>
                    <a:pt x="87"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1780175" y="4165150"/>
              <a:ext cx="58325" cy="133800"/>
            </a:xfrm>
            <a:custGeom>
              <a:avLst/>
              <a:gdLst/>
              <a:ahLst/>
              <a:cxnLst/>
              <a:rect l="l" t="t" r="r" b="b"/>
              <a:pathLst>
                <a:path w="2333" h="5352" extrusionOk="0">
                  <a:moveTo>
                    <a:pt x="2200" y="0"/>
                  </a:moveTo>
                  <a:cubicBezTo>
                    <a:pt x="2192" y="59"/>
                    <a:pt x="2179" y="116"/>
                    <a:pt x="2171" y="174"/>
                  </a:cubicBezTo>
                  <a:lnTo>
                    <a:pt x="2172" y="173"/>
                  </a:lnTo>
                  <a:lnTo>
                    <a:pt x="2172" y="173"/>
                  </a:lnTo>
                  <a:cubicBezTo>
                    <a:pt x="2159" y="253"/>
                    <a:pt x="2140" y="334"/>
                    <a:pt x="2125" y="414"/>
                  </a:cubicBezTo>
                  <a:cubicBezTo>
                    <a:pt x="2109" y="497"/>
                    <a:pt x="2099" y="581"/>
                    <a:pt x="2087" y="665"/>
                  </a:cubicBezTo>
                  <a:lnTo>
                    <a:pt x="2087" y="661"/>
                  </a:lnTo>
                  <a:cubicBezTo>
                    <a:pt x="2075" y="744"/>
                    <a:pt x="2064" y="829"/>
                    <a:pt x="2051" y="914"/>
                  </a:cubicBezTo>
                  <a:cubicBezTo>
                    <a:pt x="2049" y="950"/>
                    <a:pt x="2046" y="986"/>
                    <a:pt x="2043" y="1021"/>
                  </a:cubicBezTo>
                  <a:cubicBezTo>
                    <a:pt x="2033" y="1142"/>
                    <a:pt x="2014" y="1262"/>
                    <a:pt x="1999" y="1383"/>
                  </a:cubicBezTo>
                  <a:lnTo>
                    <a:pt x="1999" y="1382"/>
                  </a:lnTo>
                  <a:cubicBezTo>
                    <a:pt x="1979" y="1503"/>
                    <a:pt x="1956" y="1622"/>
                    <a:pt x="1930" y="1742"/>
                  </a:cubicBezTo>
                  <a:cubicBezTo>
                    <a:pt x="1902" y="1861"/>
                    <a:pt x="1874" y="1980"/>
                    <a:pt x="1842" y="2096"/>
                  </a:cubicBezTo>
                  <a:lnTo>
                    <a:pt x="1842" y="2098"/>
                  </a:lnTo>
                  <a:cubicBezTo>
                    <a:pt x="1842" y="2099"/>
                    <a:pt x="1842" y="2099"/>
                    <a:pt x="1840" y="2100"/>
                  </a:cubicBezTo>
                  <a:cubicBezTo>
                    <a:pt x="1840" y="2103"/>
                    <a:pt x="1839" y="2105"/>
                    <a:pt x="1839" y="2108"/>
                  </a:cubicBezTo>
                  <a:lnTo>
                    <a:pt x="1839" y="2108"/>
                  </a:lnTo>
                  <a:cubicBezTo>
                    <a:pt x="1808" y="2205"/>
                    <a:pt x="1776" y="2301"/>
                    <a:pt x="1744" y="2397"/>
                  </a:cubicBezTo>
                  <a:cubicBezTo>
                    <a:pt x="1711" y="2489"/>
                    <a:pt x="1682" y="2583"/>
                    <a:pt x="1652" y="2676"/>
                  </a:cubicBezTo>
                  <a:cubicBezTo>
                    <a:pt x="1622" y="2769"/>
                    <a:pt x="1593" y="2862"/>
                    <a:pt x="1559" y="2955"/>
                  </a:cubicBezTo>
                  <a:cubicBezTo>
                    <a:pt x="1524" y="3050"/>
                    <a:pt x="1489" y="3145"/>
                    <a:pt x="1451" y="3238"/>
                  </a:cubicBezTo>
                  <a:cubicBezTo>
                    <a:pt x="1405" y="3339"/>
                    <a:pt x="1359" y="3437"/>
                    <a:pt x="1307" y="3535"/>
                  </a:cubicBezTo>
                  <a:cubicBezTo>
                    <a:pt x="1255" y="3635"/>
                    <a:pt x="1200" y="3731"/>
                    <a:pt x="1143" y="3828"/>
                  </a:cubicBezTo>
                  <a:cubicBezTo>
                    <a:pt x="1144" y="3828"/>
                    <a:pt x="1144" y="3828"/>
                    <a:pt x="1144" y="3828"/>
                  </a:cubicBezTo>
                  <a:lnTo>
                    <a:pt x="1144" y="3828"/>
                  </a:lnTo>
                  <a:cubicBezTo>
                    <a:pt x="1111" y="3880"/>
                    <a:pt x="1079" y="3932"/>
                    <a:pt x="1044" y="3982"/>
                  </a:cubicBezTo>
                  <a:cubicBezTo>
                    <a:pt x="1011" y="4029"/>
                    <a:pt x="976" y="4076"/>
                    <a:pt x="941" y="4122"/>
                  </a:cubicBezTo>
                  <a:cubicBezTo>
                    <a:pt x="829" y="4260"/>
                    <a:pt x="710" y="4394"/>
                    <a:pt x="583" y="4519"/>
                  </a:cubicBezTo>
                  <a:cubicBezTo>
                    <a:pt x="518" y="4580"/>
                    <a:pt x="454" y="4639"/>
                    <a:pt x="390" y="4701"/>
                  </a:cubicBezTo>
                  <a:cubicBezTo>
                    <a:pt x="393" y="4699"/>
                    <a:pt x="396" y="4696"/>
                    <a:pt x="399" y="4694"/>
                  </a:cubicBezTo>
                  <a:lnTo>
                    <a:pt x="399" y="4694"/>
                  </a:lnTo>
                  <a:cubicBezTo>
                    <a:pt x="345" y="4746"/>
                    <a:pt x="289" y="4796"/>
                    <a:pt x="234" y="4845"/>
                  </a:cubicBezTo>
                  <a:cubicBezTo>
                    <a:pt x="187" y="4890"/>
                    <a:pt x="140" y="4935"/>
                    <a:pt x="89" y="4973"/>
                  </a:cubicBezTo>
                  <a:cubicBezTo>
                    <a:pt x="64" y="4990"/>
                    <a:pt x="37" y="5004"/>
                    <a:pt x="24" y="5031"/>
                  </a:cubicBezTo>
                  <a:cubicBezTo>
                    <a:pt x="1" y="5081"/>
                    <a:pt x="24" y="5143"/>
                    <a:pt x="77" y="5159"/>
                  </a:cubicBezTo>
                  <a:cubicBezTo>
                    <a:pt x="103" y="5167"/>
                    <a:pt x="129" y="5174"/>
                    <a:pt x="155" y="5180"/>
                  </a:cubicBezTo>
                  <a:cubicBezTo>
                    <a:pt x="152" y="5221"/>
                    <a:pt x="178" y="5258"/>
                    <a:pt x="218" y="5272"/>
                  </a:cubicBezTo>
                  <a:cubicBezTo>
                    <a:pt x="220" y="5297"/>
                    <a:pt x="233" y="5322"/>
                    <a:pt x="255" y="5336"/>
                  </a:cubicBezTo>
                  <a:cubicBezTo>
                    <a:pt x="269" y="5346"/>
                    <a:pt x="285" y="5350"/>
                    <a:pt x="300" y="5351"/>
                  </a:cubicBezTo>
                  <a:cubicBezTo>
                    <a:pt x="302" y="5351"/>
                    <a:pt x="305" y="5351"/>
                    <a:pt x="307" y="5351"/>
                  </a:cubicBezTo>
                  <a:cubicBezTo>
                    <a:pt x="327" y="5351"/>
                    <a:pt x="347" y="5343"/>
                    <a:pt x="363" y="5331"/>
                  </a:cubicBezTo>
                  <a:cubicBezTo>
                    <a:pt x="384" y="5314"/>
                    <a:pt x="403" y="5297"/>
                    <a:pt x="425" y="5281"/>
                  </a:cubicBezTo>
                  <a:cubicBezTo>
                    <a:pt x="433" y="5276"/>
                    <a:pt x="440" y="5271"/>
                    <a:pt x="450" y="5265"/>
                  </a:cubicBezTo>
                  <a:lnTo>
                    <a:pt x="449" y="5265"/>
                  </a:lnTo>
                  <a:cubicBezTo>
                    <a:pt x="451" y="5263"/>
                    <a:pt x="453" y="5263"/>
                    <a:pt x="454" y="5262"/>
                  </a:cubicBezTo>
                  <a:cubicBezTo>
                    <a:pt x="468" y="5260"/>
                    <a:pt x="482" y="5255"/>
                    <a:pt x="495" y="5246"/>
                  </a:cubicBezTo>
                  <a:cubicBezTo>
                    <a:pt x="510" y="5236"/>
                    <a:pt x="523" y="5224"/>
                    <a:pt x="536" y="5212"/>
                  </a:cubicBezTo>
                  <a:cubicBezTo>
                    <a:pt x="573" y="5180"/>
                    <a:pt x="610" y="5147"/>
                    <a:pt x="645" y="5113"/>
                  </a:cubicBezTo>
                  <a:cubicBezTo>
                    <a:pt x="727" y="5031"/>
                    <a:pt x="807" y="4949"/>
                    <a:pt x="887" y="4865"/>
                  </a:cubicBezTo>
                  <a:cubicBezTo>
                    <a:pt x="971" y="4775"/>
                    <a:pt x="1057" y="4688"/>
                    <a:pt x="1135" y="4593"/>
                  </a:cubicBezTo>
                  <a:cubicBezTo>
                    <a:pt x="1156" y="4569"/>
                    <a:pt x="1176" y="4545"/>
                    <a:pt x="1197" y="4519"/>
                  </a:cubicBezTo>
                  <a:cubicBezTo>
                    <a:pt x="1243" y="4463"/>
                    <a:pt x="1291" y="4406"/>
                    <a:pt x="1328" y="4342"/>
                  </a:cubicBezTo>
                  <a:cubicBezTo>
                    <a:pt x="1340" y="4322"/>
                    <a:pt x="1352" y="4304"/>
                    <a:pt x="1361" y="4285"/>
                  </a:cubicBezTo>
                  <a:lnTo>
                    <a:pt x="1388" y="4250"/>
                  </a:lnTo>
                  <a:cubicBezTo>
                    <a:pt x="1436" y="4185"/>
                    <a:pt x="1486" y="4123"/>
                    <a:pt x="1531" y="4055"/>
                  </a:cubicBezTo>
                  <a:cubicBezTo>
                    <a:pt x="1558" y="4015"/>
                    <a:pt x="1584" y="3974"/>
                    <a:pt x="1611" y="3936"/>
                  </a:cubicBezTo>
                  <a:cubicBezTo>
                    <a:pt x="1632" y="3904"/>
                    <a:pt x="1651" y="3869"/>
                    <a:pt x="1671" y="3836"/>
                  </a:cubicBezTo>
                  <a:cubicBezTo>
                    <a:pt x="1688" y="3806"/>
                    <a:pt x="1707" y="3777"/>
                    <a:pt x="1722" y="3746"/>
                  </a:cubicBezTo>
                  <a:cubicBezTo>
                    <a:pt x="1744" y="3703"/>
                    <a:pt x="1766" y="3658"/>
                    <a:pt x="1787" y="3614"/>
                  </a:cubicBezTo>
                  <a:cubicBezTo>
                    <a:pt x="1823" y="3542"/>
                    <a:pt x="1852" y="3467"/>
                    <a:pt x="1883" y="3392"/>
                  </a:cubicBezTo>
                  <a:cubicBezTo>
                    <a:pt x="1898" y="3357"/>
                    <a:pt x="1909" y="3322"/>
                    <a:pt x="1920" y="3286"/>
                  </a:cubicBezTo>
                  <a:cubicBezTo>
                    <a:pt x="1932" y="3255"/>
                    <a:pt x="1944" y="3224"/>
                    <a:pt x="1952" y="3193"/>
                  </a:cubicBezTo>
                  <a:lnTo>
                    <a:pt x="1952" y="3193"/>
                  </a:lnTo>
                  <a:cubicBezTo>
                    <a:pt x="1951" y="3196"/>
                    <a:pt x="1951" y="3199"/>
                    <a:pt x="1950" y="3203"/>
                  </a:cubicBezTo>
                  <a:lnTo>
                    <a:pt x="1958" y="3175"/>
                  </a:lnTo>
                  <a:lnTo>
                    <a:pt x="1958" y="3177"/>
                  </a:lnTo>
                  <a:lnTo>
                    <a:pt x="1970" y="3134"/>
                  </a:lnTo>
                  <a:cubicBezTo>
                    <a:pt x="1971" y="3129"/>
                    <a:pt x="1972" y="3125"/>
                    <a:pt x="1973" y="3120"/>
                  </a:cubicBezTo>
                  <a:cubicBezTo>
                    <a:pt x="1975" y="3117"/>
                    <a:pt x="1975" y="3115"/>
                    <a:pt x="1975" y="3114"/>
                  </a:cubicBezTo>
                  <a:cubicBezTo>
                    <a:pt x="1976" y="3110"/>
                    <a:pt x="1977" y="3106"/>
                    <a:pt x="1978" y="3103"/>
                  </a:cubicBezTo>
                  <a:lnTo>
                    <a:pt x="1980" y="3101"/>
                  </a:lnTo>
                  <a:cubicBezTo>
                    <a:pt x="1981" y="3095"/>
                    <a:pt x="1983" y="3089"/>
                    <a:pt x="1985" y="3083"/>
                  </a:cubicBezTo>
                  <a:cubicBezTo>
                    <a:pt x="1992" y="3066"/>
                    <a:pt x="1994" y="3050"/>
                    <a:pt x="1999" y="3034"/>
                  </a:cubicBezTo>
                  <a:lnTo>
                    <a:pt x="1999" y="3036"/>
                  </a:lnTo>
                  <a:cubicBezTo>
                    <a:pt x="2006" y="3012"/>
                    <a:pt x="2011" y="2988"/>
                    <a:pt x="2015" y="2963"/>
                  </a:cubicBezTo>
                  <a:cubicBezTo>
                    <a:pt x="2023" y="2936"/>
                    <a:pt x="2029" y="2910"/>
                    <a:pt x="2034" y="2883"/>
                  </a:cubicBezTo>
                  <a:cubicBezTo>
                    <a:pt x="2038" y="2854"/>
                    <a:pt x="2043" y="2826"/>
                    <a:pt x="2047" y="2799"/>
                  </a:cubicBezTo>
                  <a:cubicBezTo>
                    <a:pt x="2049" y="2791"/>
                    <a:pt x="2050" y="2781"/>
                    <a:pt x="2054" y="2774"/>
                  </a:cubicBezTo>
                  <a:cubicBezTo>
                    <a:pt x="2061" y="2738"/>
                    <a:pt x="2070" y="2703"/>
                    <a:pt x="2076" y="2667"/>
                  </a:cubicBezTo>
                  <a:cubicBezTo>
                    <a:pt x="2109" y="2574"/>
                    <a:pt x="2140" y="2482"/>
                    <a:pt x="2172" y="2389"/>
                  </a:cubicBezTo>
                  <a:cubicBezTo>
                    <a:pt x="2212" y="2274"/>
                    <a:pt x="2250" y="2157"/>
                    <a:pt x="2266" y="2036"/>
                  </a:cubicBezTo>
                  <a:cubicBezTo>
                    <a:pt x="2280" y="1935"/>
                    <a:pt x="2290" y="1834"/>
                    <a:pt x="2302" y="1732"/>
                  </a:cubicBezTo>
                  <a:cubicBezTo>
                    <a:pt x="2314" y="1644"/>
                    <a:pt x="2319" y="1556"/>
                    <a:pt x="2316" y="1469"/>
                  </a:cubicBezTo>
                  <a:cubicBezTo>
                    <a:pt x="2310" y="1375"/>
                    <a:pt x="2307" y="1282"/>
                    <a:pt x="2308" y="1187"/>
                  </a:cubicBezTo>
                  <a:lnTo>
                    <a:pt x="2308" y="1187"/>
                  </a:lnTo>
                  <a:lnTo>
                    <a:pt x="2308" y="1199"/>
                  </a:lnTo>
                  <a:cubicBezTo>
                    <a:pt x="2312" y="1063"/>
                    <a:pt x="2310" y="928"/>
                    <a:pt x="2326" y="794"/>
                  </a:cubicBezTo>
                  <a:cubicBezTo>
                    <a:pt x="2332" y="748"/>
                    <a:pt x="2295" y="707"/>
                    <a:pt x="2252" y="700"/>
                  </a:cubicBezTo>
                  <a:lnTo>
                    <a:pt x="2271" y="499"/>
                  </a:lnTo>
                  <a:cubicBezTo>
                    <a:pt x="2276" y="431"/>
                    <a:pt x="2285" y="360"/>
                    <a:pt x="2290" y="291"/>
                  </a:cubicBezTo>
                  <a:cubicBezTo>
                    <a:pt x="2288" y="287"/>
                    <a:pt x="2287" y="282"/>
                    <a:pt x="2287" y="278"/>
                  </a:cubicBezTo>
                  <a:cubicBezTo>
                    <a:pt x="2276" y="241"/>
                    <a:pt x="2264" y="204"/>
                    <a:pt x="2251" y="167"/>
                  </a:cubicBezTo>
                  <a:cubicBezTo>
                    <a:pt x="2238" y="127"/>
                    <a:pt x="2224" y="86"/>
                    <a:pt x="2212" y="45"/>
                  </a:cubicBezTo>
                  <a:cubicBezTo>
                    <a:pt x="2208" y="30"/>
                    <a:pt x="2204" y="15"/>
                    <a:pt x="2200" y="0"/>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1801075" y="4247050"/>
              <a:ext cx="4650" cy="4475"/>
            </a:xfrm>
            <a:custGeom>
              <a:avLst/>
              <a:gdLst/>
              <a:ahLst/>
              <a:cxnLst/>
              <a:rect l="l" t="t" r="r" b="b"/>
              <a:pathLst>
                <a:path w="186" h="179" extrusionOk="0">
                  <a:moveTo>
                    <a:pt x="94" y="1"/>
                  </a:moveTo>
                  <a:cubicBezTo>
                    <a:pt x="48" y="1"/>
                    <a:pt x="9" y="36"/>
                    <a:pt x="5" y="82"/>
                  </a:cubicBezTo>
                  <a:cubicBezTo>
                    <a:pt x="1" y="129"/>
                    <a:pt x="38" y="175"/>
                    <a:pt x="86" y="178"/>
                  </a:cubicBezTo>
                  <a:cubicBezTo>
                    <a:pt x="88" y="178"/>
                    <a:pt x="89" y="178"/>
                    <a:pt x="90" y="178"/>
                  </a:cubicBezTo>
                  <a:cubicBezTo>
                    <a:pt x="136" y="178"/>
                    <a:pt x="177" y="144"/>
                    <a:pt x="181" y="97"/>
                  </a:cubicBezTo>
                  <a:cubicBezTo>
                    <a:pt x="186" y="50"/>
                    <a:pt x="148" y="4"/>
                    <a:pt x="100" y="1"/>
                  </a:cubicBezTo>
                  <a:cubicBezTo>
                    <a:pt x="98" y="1"/>
                    <a:pt x="96" y="1"/>
                    <a:pt x="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1803500" y="4240225"/>
              <a:ext cx="4650" cy="4475"/>
            </a:xfrm>
            <a:custGeom>
              <a:avLst/>
              <a:gdLst/>
              <a:ahLst/>
              <a:cxnLst/>
              <a:rect l="l" t="t" r="r" b="b"/>
              <a:pathLst>
                <a:path w="186" h="179" extrusionOk="0">
                  <a:moveTo>
                    <a:pt x="96" y="0"/>
                  </a:moveTo>
                  <a:cubicBezTo>
                    <a:pt x="50" y="0"/>
                    <a:pt x="8" y="35"/>
                    <a:pt x="5" y="82"/>
                  </a:cubicBezTo>
                  <a:cubicBezTo>
                    <a:pt x="1" y="128"/>
                    <a:pt x="38" y="175"/>
                    <a:pt x="85" y="178"/>
                  </a:cubicBezTo>
                  <a:cubicBezTo>
                    <a:pt x="87" y="178"/>
                    <a:pt x="89" y="178"/>
                    <a:pt x="91" y="178"/>
                  </a:cubicBezTo>
                  <a:cubicBezTo>
                    <a:pt x="137" y="178"/>
                    <a:pt x="177" y="143"/>
                    <a:pt x="181" y="96"/>
                  </a:cubicBezTo>
                  <a:cubicBezTo>
                    <a:pt x="186" y="50"/>
                    <a:pt x="147" y="3"/>
                    <a:pt x="100" y="0"/>
                  </a:cubicBezTo>
                  <a:cubicBezTo>
                    <a:pt x="99" y="0"/>
                    <a:pt x="97" y="0"/>
                    <a:pt x="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1844250" y="4105750"/>
              <a:ext cx="4600" cy="4450"/>
            </a:xfrm>
            <a:custGeom>
              <a:avLst/>
              <a:gdLst/>
              <a:ahLst/>
              <a:cxnLst/>
              <a:rect l="l" t="t" r="r" b="b"/>
              <a:pathLst>
                <a:path w="184" h="178" extrusionOk="0">
                  <a:moveTo>
                    <a:pt x="94" y="0"/>
                  </a:moveTo>
                  <a:cubicBezTo>
                    <a:pt x="48" y="0"/>
                    <a:pt x="7" y="35"/>
                    <a:pt x="3" y="82"/>
                  </a:cubicBezTo>
                  <a:cubicBezTo>
                    <a:pt x="0" y="130"/>
                    <a:pt x="37" y="175"/>
                    <a:pt x="85" y="177"/>
                  </a:cubicBezTo>
                  <a:cubicBezTo>
                    <a:pt x="87" y="177"/>
                    <a:pt x="89" y="177"/>
                    <a:pt x="91" y="177"/>
                  </a:cubicBezTo>
                  <a:cubicBezTo>
                    <a:pt x="136" y="177"/>
                    <a:pt x="177" y="143"/>
                    <a:pt x="181" y="96"/>
                  </a:cubicBezTo>
                  <a:cubicBezTo>
                    <a:pt x="184" y="49"/>
                    <a:pt x="147" y="3"/>
                    <a:pt x="99" y="1"/>
                  </a:cubicBezTo>
                  <a:cubicBezTo>
                    <a:pt x="97" y="0"/>
                    <a:pt x="95" y="0"/>
                    <a:pt x="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1841175" y="4112175"/>
              <a:ext cx="4650" cy="4450"/>
            </a:xfrm>
            <a:custGeom>
              <a:avLst/>
              <a:gdLst/>
              <a:ahLst/>
              <a:cxnLst/>
              <a:rect l="l" t="t" r="r" b="b"/>
              <a:pathLst>
                <a:path w="186" h="178" extrusionOk="0">
                  <a:moveTo>
                    <a:pt x="94" y="0"/>
                  </a:moveTo>
                  <a:cubicBezTo>
                    <a:pt x="49" y="0"/>
                    <a:pt x="8" y="35"/>
                    <a:pt x="4" y="81"/>
                  </a:cubicBezTo>
                  <a:cubicBezTo>
                    <a:pt x="1" y="127"/>
                    <a:pt x="38" y="174"/>
                    <a:pt x="85" y="177"/>
                  </a:cubicBezTo>
                  <a:cubicBezTo>
                    <a:pt x="86" y="177"/>
                    <a:pt x="88" y="177"/>
                    <a:pt x="89" y="177"/>
                  </a:cubicBezTo>
                  <a:cubicBezTo>
                    <a:pt x="135" y="177"/>
                    <a:pt x="177" y="144"/>
                    <a:pt x="181" y="95"/>
                  </a:cubicBezTo>
                  <a:cubicBezTo>
                    <a:pt x="185" y="49"/>
                    <a:pt x="147" y="3"/>
                    <a:pt x="100" y="1"/>
                  </a:cubicBezTo>
                  <a:cubicBezTo>
                    <a:pt x="98" y="0"/>
                    <a:pt x="96" y="0"/>
                    <a:pt x="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1847625" y="4111600"/>
              <a:ext cx="4650" cy="4475"/>
            </a:xfrm>
            <a:custGeom>
              <a:avLst/>
              <a:gdLst/>
              <a:ahLst/>
              <a:cxnLst/>
              <a:rect l="l" t="t" r="r" b="b"/>
              <a:pathLst>
                <a:path w="186" h="179" extrusionOk="0">
                  <a:moveTo>
                    <a:pt x="96" y="1"/>
                  </a:moveTo>
                  <a:cubicBezTo>
                    <a:pt x="49" y="1"/>
                    <a:pt x="8" y="36"/>
                    <a:pt x="5" y="82"/>
                  </a:cubicBezTo>
                  <a:cubicBezTo>
                    <a:pt x="1" y="129"/>
                    <a:pt x="38" y="175"/>
                    <a:pt x="85" y="178"/>
                  </a:cubicBezTo>
                  <a:cubicBezTo>
                    <a:pt x="86" y="178"/>
                    <a:pt x="88" y="178"/>
                    <a:pt x="89" y="178"/>
                  </a:cubicBezTo>
                  <a:cubicBezTo>
                    <a:pt x="136" y="178"/>
                    <a:pt x="177" y="144"/>
                    <a:pt x="181" y="97"/>
                  </a:cubicBezTo>
                  <a:cubicBezTo>
                    <a:pt x="185" y="50"/>
                    <a:pt x="147" y="4"/>
                    <a:pt x="100" y="1"/>
                  </a:cubicBezTo>
                  <a:cubicBezTo>
                    <a:pt x="98" y="1"/>
                    <a:pt x="97" y="1"/>
                    <a:pt x="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1865925" y="4197125"/>
              <a:ext cx="4600" cy="4475"/>
            </a:xfrm>
            <a:custGeom>
              <a:avLst/>
              <a:gdLst/>
              <a:ahLst/>
              <a:cxnLst/>
              <a:rect l="l" t="t" r="r" b="b"/>
              <a:pathLst>
                <a:path w="184" h="179" extrusionOk="0">
                  <a:moveTo>
                    <a:pt x="95" y="1"/>
                  </a:moveTo>
                  <a:cubicBezTo>
                    <a:pt x="49" y="1"/>
                    <a:pt x="7" y="35"/>
                    <a:pt x="3" y="82"/>
                  </a:cubicBezTo>
                  <a:cubicBezTo>
                    <a:pt x="0" y="130"/>
                    <a:pt x="36" y="175"/>
                    <a:pt x="85" y="178"/>
                  </a:cubicBezTo>
                  <a:cubicBezTo>
                    <a:pt x="86" y="178"/>
                    <a:pt x="87" y="179"/>
                    <a:pt x="89" y="179"/>
                  </a:cubicBezTo>
                  <a:cubicBezTo>
                    <a:pt x="135" y="179"/>
                    <a:pt x="177" y="144"/>
                    <a:pt x="181" y="97"/>
                  </a:cubicBezTo>
                  <a:cubicBezTo>
                    <a:pt x="184" y="50"/>
                    <a:pt x="147" y="4"/>
                    <a:pt x="99" y="1"/>
                  </a:cubicBezTo>
                  <a:cubicBezTo>
                    <a:pt x="98" y="1"/>
                    <a:pt x="97" y="1"/>
                    <a:pt x="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1866350" y="4204175"/>
              <a:ext cx="4650" cy="4450"/>
            </a:xfrm>
            <a:custGeom>
              <a:avLst/>
              <a:gdLst/>
              <a:ahLst/>
              <a:cxnLst/>
              <a:rect l="l" t="t" r="r" b="b"/>
              <a:pathLst>
                <a:path w="186" h="178" extrusionOk="0">
                  <a:moveTo>
                    <a:pt x="94" y="0"/>
                  </a:moveTo>
                  <a:cubicBezTo>
                    <a:pt x="49" y="0"/>
                    <a:pt x="9" y="35"/>
                    <a:pt x="5" y="82"/>
                  </a:cubicBezTo>
                  <a:cubicBezTo>
                    <a:pt x="1" y="129"/>
                    <a:pt x="38" y="175"/>
                    <a:pt x="86" y="177"/>
                  </a:cubicBezTo>
                  <a:cubicBezTo>
                    <a:pt x="88" y="177"/>
                    <a:pt x="90" y="177"/>
                    <a:pt x="92" y="177"/>
                  </a:cubicBezTo>
                  <a:cubicBezTo>
                    <a:pt x="137" y="177"/>
                    <a:pt x="177" y="143"/>
                    <a:pt x="181" y="96"/>
                  </a:cubicBezTo>
                  <a:cubicBezTo>
                    <a:pt x="185" y="48"/>
                    <a:pt x="149" y="3"/>
                    <a:pt x="100" y="1"/>
                  </a:cubicBezTo>
                  <a:cubicBezTo>
                    <a:pt x="98" y="1"/>
                    <a:pt x="96" y="0"/>
                    <a:pt x="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1862625" y="4266125"/>
              <a:ext cx="4675" cy="4450"/>
            </a:xfrm>
            <a:custGeom>
              <a:avLst/>
              <a:gdLst/>
              <a:ahLst/>
              <a:cxnLst/>
              <a:rect l="l" t="t" r="r" b="b"/>
              <a:pathLst>
                <a:path w="187" h="178" extrusionOk="0">
                  <a:moveTo>
                    <a:pt x="99" y="0"/>
                  </a:moveTo>
                  <a:cubicBezTo>
                    <a:pt x="53" y="0"/>
                    <a:pt x="10" y="31"/>
                    <a:pt x="5" y="79"/>
                  </a:cubicBezTo>
                  <a:cubicBezTo>
                    <a:pt x="0" y="124"/>
                    <a:pt x="36" y="175"/>
                    <a:pt x="84" y="177"/>
                  </a:cubicBezTo>
                  <a:cubicBezTo>
                    <a:pt x="86" y="177"/>
                    <a:pt x="88" y="177"/>
                    <a:pt x="90" y="177"/>
                  </a:cubicBezTo>
                  <a:cubicBezTo>
                    <a:pt x="135" y="177"/>
                    <a:pt x="177" y="147"/>
                    <a:pt x="182" y="99"/>
                  </a:cubicBezTo>
                  <a:cubicBezTo>
                    <a:pt x="187" y="53"/>
                    <a:pt x="152" y="4"/>
                    <a:pt x="103" y="0"/>
                  </a:cubicBezTo>
                  <a:cubicBezTo>
                    <a:pt x="102" y="0"/>
                    <a:pt x="100" y="0"/>
                    <a:pt x="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1818075" y="4295550"/>
              <a:ext cx="4700" cy="4475"/>
            </a:xfrm>
            <a:custGeom>
              <a:avLst/>
              <a:gdLst/>
              <a:ahLst/>
              <a:cxnLst/>
              <a:rect l="l" t="t" r="r" b="b"/>
              <a:pathLst>
                <a:path w="188" h="179" extrusionOk="0">
                  <a:moveTo>
                    <a:pt x="102" y="1"/>
                  </a:moveTo>
                  <a:cubicBezTo>
                    <a:pt x="53" y="1"/>
                    <a:pt x="11" y="31"/>
                    <a:pt x="6" y="80"/>
                  </a:cubicBezTo>
                  <a:cubicBezTo>
                    <a:pt x="1" y="125"/>
                    <a:pt x="36" y="175"/>
                    <a:pt x="84" y="178"/>
                  </a:cubicBezTo>
                  <a:cubicBezTo>
                    <a:pt x="86" y="179"/>
                    <a:pt x="87" y="179"/>
                    <a:pt x="89" y="179"/>
                  </a:cubicBezTo>
                  <a:cubicBezTo>
                    <a:pt x="135" y="179"/>
                    <a:pt x="178" y="148"/>
                    <a:pt x="183" y="99"/>
                  </a:cubicBezTo>
                  <a:cubicBezTo>
                    <a:pt x="188" y="55"/>
                    <a:pt x="153" y="4"/>
                    <a:pt x="104" y="1"/>
                  </a:cubicBezTo>
                  <a:cubicBezTo>
                    <a:pt x="103" y="1"/>
                    <a:pt x="102"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1822600" y="4290775"/>
              <a:ext cx="4700" cy="4475"/>
            </a:xfrm>
            <a:custGeom>
              <a:avLst/>
              <a:gdLst/>
              <a:ahLst/>
              <a:cxnLst/>
              <a:rect l="l" t="t" r="r" b="b"/>
              <a:pathLst>
                <a:path w="188" h="179" extrusionOk="0">
                  <a:moveTo>
                    <a:pt x="99" y="1"/>
                  </a:moveTo>
                  <a:cubicBezTo>
                    <a:pt x="53" y="1"/>
                    <a:pt x="11" y="32"/>
                    <a:pt x="6" y="81"/>
                  </a:cubicBezTo>
                  <a:cubicBezTo>
                    <a:pt x="0" y="125"/>
                    <a:pt x="36" y="175"/>
                    <a:pt x="84" y="179"/>
                  </a:cubicBezTo>
                  <a:cubicBezTo>
                    <a:pt x="85" y="179"/>
                    <a:pt x="86" y="179"/>
                    <a:pt x="86" y="179"/>
                  </a:cubicBezTo>
                  <a:cubicBezTo>
                    <a:pt x="133" y="179"/>
                    <a:pt x="177" y="148"/>
                    <a:pt x="182" y="99"/>
                  </a:cubicBezTo>
                  <a:cubicBezTo>
                    <a:pt x="187" y="55"/>
                    <a:pt x="152" y="4"/>
                    <a:pt x="104" y="1"/>
                  </a:cubicBezTo>
                  <a:cubicBezTo>
                    <a:pt x="102" y="1"/>
                    <a:pt x="101" y="1"/>
                    <a:pt x="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1792725" y="4348200"/>
              <a:ext cx="4725" cy="4450"/>
            </a:xfrm>
            <a:custGeom>
              <a:avLst/>
              <a:gdLst/>
              <a:ahLst/>
              <a:cxnLst/>
              <a:rect l="l" t="t" r="r" b="b"/>
              <a:pathLst>
                <a:path w="189" h="178" extrusionOk="0">
                  <a:moveTo>
                    <a:pt x="99" y="0"/>
                  </a:moveTo>
                  <a:cubicBezTo>
                    <a:pt x="53" y="0"/>
                    <a:pt x="11" y="31"/>
                    <a:pt x="6" y="80"/>
                  </a:cubicBezTo>
                  <a:cubicBezTo>
                    <a:pt x="0" y="124"/>
                    <a:pt x="36" y="175"/>
                    <a:pt x="85" y="178"/>
                  </a:cubicBezTo>
                  <a:cubicBezTo>
                    <a:pt x="87" y="178"/>
                    <a:pt x="88" y="178"/>
                    <a:pt x="90" y="178"/>
                  </a:cubicBezTo>
                  <a:cubicBezTo>
                    <a:pt x="135" y="178"/>
                    <a:pt x="178" y="147"/>
                    <a:pt x="183" y="98"/>
                  </a:cubicBezTo>
                  <a:cubicBezTo>
                    <a:pt x="188" y="54"/>
                    <a:pt x="152" y="3"/>
                    <a:pt x="104" y="0"/>
                  </a:cubicBezTo>
                  <a:cubicBezTo>
                    <a:pt x="102" y="0"/>
                    <a:pt x="101" y="0"/>
                    <a:pt x="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1795925" y="4354075"/>
              <a:ext cx="4700" cy="4450"/>
            </a:xfrm>
            <a:custGeom>
              <a:avLst/>
              <a:gdLst/>
              <a:ahLst/>
              <a:cxnLst/>
              <a:rect l="l" t="t" r="r" b="b"/>
              <a:pathLst>
                <a:path w="188" h="178" extrusionOk="0">
                  <a:moveTo>
                    <a:pt x="97" y="0"/>
                  </a:moveTo>
                  <a:cubicBezTo>
                    <a:pt x="52" y="0"/>
                    <a:pt x="10" y="31"/>
                    <a:pt x="6" y="79"/>
                  </a:cubicBezTo>
                  <a:cubicBezTo>
                    <a:pt x="0" y="124"/>
                    <a:pt x="37" y="175"/>
                    <a:pt x="84" y="177"/>
                  </a:cubicBezTo>
                  <a:cubicBezTo>
                    <a:pt x="86" y="177"/>
                    <a:pt x="88" y="177"/>
                    <a:pt x="91" y="177"/>
                  </a:cubicBezTo>
                  <a:cubicBezTo>
                    <a:pt x="136" y="177"/>
                    <a:pt x="177" y="147"/>
                    <a:pt x="182" y="99"/>
                  </a:cubicBezTo>
                  <a:cubicBezTo>
                    <a:pt x="187" y="53"/>
                    <a:pt x="153" y="3"/>
                    <a:pt x="104" y="1"/>
                  </a:cubicBezTo>
                  <a:cubicBezTo>
                    <a:pt x="101" y="0"/>
                    <a:pt x="99" y="0"/>
                    <a:pt x="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1799275" y="4348175"/>
              <a:ext cx="4700" cy="4425"/>
            </a:xfrm>
            <a:custGeom>
              <a:avLst/>
              <a:gdLst/>
              <a:ahLst/>
              <a:cxnLst/>
              <a:rect l="l" t="t" r="r" b="b"/>
              <a:pathLst>
                <a:path w="188" h="177" extrusionOk="0">
                  <a:moveTo>
                    <a:pt x="99" y="0"/>
                  </a:moveTo>
                  <a:cubicBezTo>
                    <a:pt x="53" y="0"/>
                    <a:pt x="11" y="31"/>
                    <a:pt x="6" y="79"/>
                  </a:cubicBezTo>
                  <a:cubicBezTo>
                    <a:pt x="1" y="124"/>
                    <a:pt x="36" y="175"/>
                    <a:pt x="84" y="177"/>
                  </a:cubicBezTo>
                  <a:cubicBezTo>
                    <a:pt x="86" y="177"/>
                    <a:pt x="89" y="177"/>
                    <a:pt x="91" y="177"/>
                  </a:cubicBezTo>
                  <a:cubicBezTo>
                    <a:pt x="138" y="177"/>
                    <a:pt x="177" y="147"/>
                    <a:pt x="182" y="98"/>
                  </a:cubicBezTo>
                  <a:cubicBezTo>
                    <a:pt x="187" y="53"/>
                    <a:pt x="153" y="3"/>
                    <a:pt x="104" y="0"/>
                  </a:cubicBezTo>
                  <a:cubicBezTo>
                    <a:pt x="102" y="0"/>
                    <a:pt x="101" y="0"/>
                    <a:pt x="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1823625" y="4347500"/>
              <a:ext cx="14150" cy="17075"/>
            </a:xfrm>
            <a:custGeom>
              <a:avLst/>
              <a:gdLst/>
              <a:ahLst/>
              <a:cxnLst/>
              <a:rect l="l" t="t" r="r" b="b"/>
              <a:pathLst>
                <a:path w="566" h="683" extrusionOk="0">
                  <a:moveTo>
                    <a:pt x="431" y="0"/>
                  </a:moveTo>
                  <a:cubicBezTo>
                    <a:pt x="426" y="0"/>
                    <a:pt x="422" y="1"/>
                    <a:pt x="418" y="1"/>
                  </a:cubicBezTo>
                  <a:cubicBezTo>
                    <a:pt x="395" y="6"/>
                    <a:pt x="379" y="15"/>
                    <a:pt x="366" y="27"/>
                  </a:cubicBezTo>
                  <a:lnTo>
                    <a:pt x="362" y="31"/>
                  </a:lnTo>
                  <a:lnTo>
                    <a:pt x="354" y="39"/>
                  </a:lnTo>
                  <a:cubicBezTo>
                    <a:pt x="343" y="48"/>
                    <a:pt x="333" y="58"/>
                    <a:pt x="323" y="67"/>
                  </a:cubicBezTo>
                  <a:cubicBezTo>
                    <a:pt x="281" y="104"/>
                    <a:pt x="240" y="141"/>
                    <a:pt x="199" y="177"/>
                  </a:cubicBezTo>
                  <a:cubicBezTo>
                    <a:pt x="192" y="181"/>
                    <a:pt x="183" y="186"/>
                    <a:pt x="177" y="193"/>
                  </a:cubicBezTo>
                  <a:cubicBezTo>
                    <a:pt x="166" y="207"/>
                    <a:pt x="152" y="218"/>
                    <a:pt x="140" y="229"/>
                  </a:cubicBezTo>
                  <a:cubicBezTo>
                    <a:pt x="105" y="260"/>
                    <a:pt x="72" y="290"/>
                    <a:pt x="38" y="321"/>
                  </a:cubicBezTo>
                  <a:cubicBezTo>
                    <a:pt x="1" y="355"/>
                    <a:pt x="7" y="419"/>
                    <a:pt x="44" y="451"/>
                  </a:cubicBezTo>
                  <a:lnTo>
                    <a:pt x="41" y="460"/>
                  </a:lnTo>
                  <a:cubicBezTo>
                    <a:pt x="21" y="500"/>
                    <a:pt x="42" y="548"/>
                    <a:pt x="78" y="570"/>
                  </a:cubicBezTo>
                  <a:cubicBezTo>
                    <a:pt x="83" y="573"/>
                    <a:pt x="90" y="577"/>
                    <a:pt x="95" y="579"/>
                  </a:cubicBezTo>
                  <a:cubicBezTo>
                    <a:pt x="88" y="615"/>
                    <a:pt x="106" y="653"/>
                    <a:pt x="139" y="671"/>
                  </a:cubicBezTo>
                  <a:cubicBezTo>
                    <a:pt x="150" y="677"/>
                    <a:pt x="165" y="682"/>
                    <a:pt x="177" y="683"/>
                  </a:cubicBezTo>
                  <a:cubicBezTo>
                    <a:pt x="179" y="683"/>
                    <a:pt x="180" y="683"/>
                    <a:pt x="182" y="683"/>
                  </a:cubicBezTo>
                  <a:cubicBezTo>
                    <a:pt x="201" y="683"/>
                    <a:pt x="221" y="676"/>
                    <a:pt x="237" y="665"/>
                  </a:cubicBezTo>
                  <a:cubicBezTo>
                    <a:pt x="239" y="662"/>
                    <a:pt x="242" y="661"/>
                    <a:pt x="244" y="658"/>
                  </a:cubicBezTo>
                  <a:cubicBezTo>
                    <a:pt x="266" y="647"/>
                    <a:pt x="285" y="630"/>
                    <a:pt x="301" y="613"/>
                  </a:cubicBezTo>
                  <a:lnTo>
                    <a:pt x="305" y="609"/>
                  </a:lnTo>
                  <a:lnTo>
                    <a:pt x="394" y="536"/>
                  </a:lnTo>
                  <a:cubicBezTo>
                    <a:pt x="421" y="513"/>
                    <a:pt x="447" y="493"/>
                    <a:pt x="474" y="472"/>
                  </a:cubicBezTo>
                  <a:cubicBezTo>
                    <a:pt x="500" y="450"/>
                    <a:pt x="508" y="422"/>
                    <a:pt x="507" y="388"/>
                  </a:cubicBezTo>
                  <a:cubicBezTo>
                    <a:pt x="506" y="379"/>
                    <a:pt x="505" y="371"/>
                    <a:pt x="501" y="363"/>
                  </a:cubicBezTo>
                  <a:cubicBezTo>
                    <a:pt x="512" y="330"/>
                    <a:pt x="502" y="290"/>
                    <a:pt x="474" y="268"/>
                  </a:cubicBezTo>
                  <a:cubicBezTo>
                    <a:pt x="475" y="265"/>
                    <a:pt x="476" y="260"/>
                    <a:pt x="480" y="257"/>
                  </a:cubicBezTo>
                  <a:cubicBezTo>
                    <a:pt x="478" y="253"/>
                    <a:pt x="478" y="252"/>
                    <a:pt x="480" y="250"/>
                  </a:cubicBezTo>
                  <a:cubicBezTo>
                    <a:pt x="490" y="237"/>
                    <a:pt x="501" y="222"/>
                    <a:pt x="512" y="207"/>
                  </a:cubicBezTo>
                  <a:cubicBezTo>
                    <a:pt x="521" y="193"/>
                    <a:pt x="529" y="182"/>
                    <a:pt x="537" y="168"/>
                  </a:cubicBezTo>
                  <a:cubicBezTo>
                    <a:pt x="544" y="157"/>
                    <a:pt x="547" y="146"/>
                    <a:pt x="550" y="135"/>
                  </a:cubicBezTo>
                  <a:cubicBezTo>
                    <a:pt x="565" y="89"/>
                    <a:pt x="533" y="41"/>
                    <a:pt x="491" y="26"/>
                  </a:cubicBezTo>
                  <a:cubicBezTo>
                    <a:pt x="475" y="11"/>
                    <a:pt x="453" y="0"/>
                    <a:pt x="431" y="0"/>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1754000" y="4341350"/>
              <a:ext cx="4475" cy="4500"/>
            </a:xfrm>
            <a:custGeom>
              <a:avLst/>
              <a:gdLst/>
              <a:ahLst/>
              <a:cxnLst/>
              <a:rect l="l" t="t" r="r" b="b"/>
              <a:pathLst>
                <a:path w="179" h="180" extrusionOk="0">
                  <a:moveTo>
                    <a:pt x="86" y="1"/>
                  </a:moveTo>
                  <a:cubicBezTo>
                    <a:pt x="40" y="1"/>
                    <a:pt x="1" y="44"/>
                    <a:pt x="0" y="91"/>
                  </a:cubicBezTo>
                  <a:cubicBezTo>
                    <a:pt x="0" y="140"/>
                    <a:pt x="41" y="176"/>
                    <a:pt x="89" y="179"/>
                  </a:cubicBezTo>
                  <a:cubicBezTo>
                    <a:pt x="90" y="179"/>
                    <a:pt x="91" y="179"/>
                    <a:pt x="92" y="179"/>
                  </a:cubicBezTo>
                  <a:cubicBezTo>
                    <a:pt x="139" y="179"/>
                    <a:pt x="177" y="136"/>
                    <a:pt x="179" y="91"/>
                  </a:cubicBezTo>
                  <a:cubicBezTo>
                    <a:pt x="179" y="40"/>
                    <a:pt x="138" y="4"/>
                    <a:pt x="89" y="1"/>
                  </a:cubicBezTo>
                  <a:cubicBezTo>
                    <a:pt x="88" y="1"/>
                    <a:pt x="87" y="1"/>
                    <a:pt x="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1771275" y="4402550"/>
              <a:ext cx="72150" cy="49750"/>
            </a:xfrm>
            <a:custGeom>
              <a:avLst/>
              <a:gdLst/>
              <a:ahLst/>
              <a:cxnLst/>
              <a:rect l="l" t="t" r="r" b="b"/>
              <a:pathLst>
                <a:path w="2886" h="1990" extrusionOk="0">
                  <a:moveTo>
                    <a:pt x="2703" y="0"/>
                  </a:moveTo>
                  <a:cubicBezTo>
                    <a:pt x="2687" y="0"/>
                    <a:pt x="2671" y="4"/>
                    <a:pt x="2658" y="13"/>
                  </a:cubicBezTo>
                  <a:cubicBezTo>
                    <a:pt x="2628" y="33"/>
                    <a:pt x="2606" y="58"/>
                    <a:pt x="2580" y="83"/>
                  </a:cubicBezTo>
                  <a:cubicBezTo>
                    <a:pt x="2559" y="104"/>
                    <a:pt x="2539" y="122"/>
                    <a:pt x="2518" y="142"/>
                  </a:cubicBezTo>
                  <a:cubicBezTo>
                    <a:pt x="2515" y="145"/>
                    <a:pt x="2511" y="147"/>
                    <a:pt x="2509" y="150"/>
                  </a:cubicBezTo>
                  <a:cubicBezTo>
                    <a:pt x="2477" y="161"/>
                    <a:pt x="2444" y="171"/>
                    <a:pt x="2413" y="183"/>
                  </a:cubicBezTo>
                  <a:cubicBezTo>
                    <a:pt x="2386" y="197"/>
                    <a:pt x="2359" y="208"/>
                    <a:pt x="2332" y="219"/>
                  </a:cubicBezTo>
                  <a:cubicBezTo>
                    <a:pt x="2301" y="234"/>
                    <a:pt x="2272" y="251"/>
                    <a:pt x="2241" y="269"/>
                  </a:cubicBezTo>
                  <a:cubicBezTo>
                    <a:pt x="2220" y="280"/>
                    <a:pt x="2199" y="293"/>
                    <a:pt x="2177" y="304"/>
                  </a:cubicBezTo>
                  <a:cubicBezTo>
                    <a:pt x="2074" y="364"/>
                    <a:pt x="1968" y="422"/>
                    <a:pt x="1863" y="478"/>
                  </a:cubicBezTo>
                  <a:cubicBezTo>
                    <a:pt x="1863" y="478"/>
                    <a:pt x="1864" y="478"/>
                    <a:pt x="1864" y="478"/>
                  </a:cubicBezTo>
                  <a:lnTo>
                    <a:pt x="1864" y="478"/>
                  </a:lnTo>
                  <a:cubicBezTo>
                    <a:pt x="1688" y="570"/>
                    <a:pt x="1515" y="663"/>
                    <a:pt x="1342" y="759"/>
                  </a:cubicBezTo>
                  <a:cubicBezTo>
                    <a:pt x="1259" y="806"/>
                    <a:pt x="1174" y="854"/>
                    <a:pt x="1092" y="904"/>
                  </a:cubicBezTo>
                  <a:cubicBezTo>
                    <a:pt x="1011" y="950"/>
                    <a:pt x="930" y="994"/>
                    <a:pt x="847" y="1038"/>
                  </a:cubicBezTo>
                  <a:cubicBezTo>
                    <a:pt x="805" y="1061"/>
                    <a:pt x="794" y="1120"/>
                    <a:pt x="817" y="1159"/>
                  </a:cubicBezTo>
                  <a:cubicBezTo>
                    <a:pt x="825" y="1170"/>
                    <a:pt x="834" y="1179"/>
                    <a:pt x="844" y="1185"/>
                  </a:cubicBezTo>
                  <a:cubicBezTo>
                    <a:pt x="844" y="1188"/>
                    <a:pt x="843" y="1191"/>
                    <a:pt x="843" y="1194"/>
                  </a:cubicBezTo>
                  <a:cubicBezTo>
                    <a:pt x="785" y="1220"/>
                    <a:pt x="728" y="1247"/>
                    <a:pt x="672" y="1276"/>
                  </a:cubicBezTo>
                  <a:cubicBezTo>
                    <a:pt x="662" y="1280"/>
                    <a:pt x="653" y="1286"/>
                    <a:pt x="645" y="1291"/>
                  </a:cubicBezTo>
                  <a:cubicBezTo>
                    <a:pt x="635" y="1287"/>
                    <a:pt x="625" y="1285"/>
                    <a:pt x="614" y="1285"/>
                  </a:cubicBezTo>
                  <a:cubicBezTo>
                    <a:pt x="602" y="1285"/>
                    <a:pt x="591" y="1287"/>
                    <a:pt x="580" y="1293"/>
                  </a:cubicBezTo>
                  <a:cubicBezTo>
                    <a:pt x="579" y="1294"/>
                    <a:pt x="576" y="1294"/>
                    <a:pt x="575" y="1296"/>
                  </a:cubicBezTo>
                  <a:cubicBezTo>
                    <a:pt x="565" y="1297"/>
                    <a:pt x="555" y="1298"/>
                    <a:pt x="547" y="1303"/>
                  </a:cubicBezTo>
                  <a:cubicBezTo>
                    <a:pt x="485" y="1330"/>
                    <a:pt x="425" y="1361"/>
                    <a:pt x="364" y="1392"/>
                  </a:cubicBezTo>
                  <a:cubicBezTo>
                    <a:pt x="353" y="1399"/>
                    <a:pt x="341" y="1404"/>
                    <a:pt x="330" y="1410"/>
                  </a:cubicBezTo>
                  <a:cubicBezTo>
                    <a:pt x="322" y="1415"/>
                    <a:pt x="316" y="1417"/>
                    <a:pt x="307" y="1421"/>
                  </a:cubicBezTo>
                  <a:cubicBezTo>
                    <a:pt x="261" y="1441"/>
                    <a:pt x="214" y="1463"/>
                    <a:pt x="170" y="1485"/>
                  </a:cubicBezTo>
                  <a:cubicBezTo>
                    <a:pt x="137" y="1500"/>
                    <a:pt x="103" y="1514"/>
                    <a:pt x="72" y="1533"/>
                  </a:cubicBezTo>
                  <a:cubicBezTo>
                    <a:pt x="34" y="1556"/>
                    <a:pt x="18" y="1605"/>
                    <a:pt x="37" y="1645"/>
                  </a:cubicBezTo>
                  <a:cubicBezTo>
                    <a:pt x="39" y="1650"/>
                    <a:pt x="41" y="1654"/>
                    <a:pt x="44" y="1658"/>
                  </a:cubicBezTo>
                  <a:cubicBezTo>
                    <a:pt x="7" y="1689"/>
                    <a:pt x="1" y="1745"/>
                    <a:pt x="32" y="1783"/>
                  </a:cubicBezTo>
                  <a:cubicBezTo>
                    <a:pt x="42" y="1796"/>
                    <a:pt x="58" y="1807"/>
                    <a:pt x="73" y="1812"/>
                  </a:cubicBezTo>
                  <a:cubicBezTo>
                    <a:pt x="69" y="1827"/>
                    <a:pt x="69" y="1844"/>
                    <a:pt x="74" y="1858"/>
                  </a:cubicBezTo>
                  <a:cubicBezTo>
                    <a:pt x="75" y="1860"/>
                    <a:pt x="77" y="1860"/>
                    <a:pt x="78" y="1863"/>
                  </a:cubicBezTo>
                  <a:cubicBezTo>
                    <a:pt x="62" y="1901"/>
                    <a:pt x="69" y="1947"/>
                    <a:pt x="104" y="1973"/>
                  </a:cubicBezTo>
                  <a:cubicBezTo>
                    <a:pt x="118" y="1983"/>
                    <a:pt x="135" y="1988"/>
                    <a:pt x="150" y="1989"/>
                  </a:cubicBezTo>
                  <a:cubicBezTo>
                    <a:pt x="152" y="1989"/>
                    <a:pt x="154" y="1989"/>
                    <a:pt x="155" y="1989"/>
                  </a:cubicBezTo>
                  <a:cubicBezTo>
                    <a:pt x="175" y="1989"/>
                    <a:pt x="195" y="1983"/>
                    <a:pt x="211" y="1970"/>
                  </a:cubicBezTo>
                  <a:cubicBezTo>
                    <a:pt x="221" y="1964"/>
                    <a:pt x="230" y="1959"/>
                    <a:pt x="240" y="1954"/>
                  </a:cubicBezTo>
                  <a:lnTo>
                    <a:pt x="240" y="1954"/>
                  </a:lnTo>
                  <a:cubicBezTo>
                    <a:pt x="239" y="1954"/>
                    <a:pt x="239" y="1954"/>
                    <a:pt x="239" y="1954"/>
                  </a:cubicBezTo>
                  <a:cubicBezTo>
                    <a:pt x="240" y="1954"/>
                    <a:pt x="240" y="1954"/>
                    <a:pt x="241" y="1953"/>
                  </a:cubicBezTo>
                  <a:lnTo>
                    <a:pt x="241" y="1953"/>
                  </a:lnTo>
                  <a:cubicBezTo>
                    <a:pt x="241" y="1953"/>
                    <a:pt x="241" y="1953"/>
                    <a:pt x="241" y="1953"/>
                  </a:cubicBezTo>
                  <a:lnTo>
                    <a:pt x="241" y="1953"/>
                  </a:lnTo>
                  <a:cubicBezTo>
                    <a:pt x="241" y="1953"/>
                    <a:pt x="242" y="1953"/>
                    <a:pt x="242" y="1953"/>
                  </a:cubicBezTo>
                  <a:lnTo>
                    <a:pt x="242" y="1953"/>
                  </a:lnTo>
                  <a:cubicBezTo>
                    <a:pt x="242" y="1953"/>
                    <a:pt x="242" y="1953"/>
                    <a:pt x="241" y="1953"/>
                  </a:cubicBezTo>
                  <a:lnTo>
                    <a:pt x="241" y="1953"/>
                  </a:lnTo>
                  <a:cubicBezTo>
                    <a:pt x="242" y="1953"/>
                    <a:pt x="243" y="1953"/>
                    <a:pt x="243" y="1952"/>
                  </a:cubicBezTo>
                  <a:lnTo>
                    <a:pt x="243" y="1952"/>
                  </a:lnTo>
                  <a:cubicBezTo>
                    <a:pt x="243" y="1952"/>
                    <a:pt x="243" y="1953"/>
                    <a:pt x="242" y="1953"/>
                  </a:cubicBezTo>
                  <a:lnTo>
                    <a:pt x="242" y="1953"/>
                  </a:lnTo>
                  <a:cubicBezTo>
                    <a:pt x="311" y="1917"/>
                    <a:pt x="380" y="1883"/>
                    <a:pt x="447" y="1845"/>
                  </a:cubicBezTo>
                  <a:cubicBezTo>
                    <a:pt x="518" y="1807"/>
                    <a:pt x="589" y="1766"/>
                    <a:pt x="658" y="1726"/>
                  </a:cubicBezTo>
                  <a:cubicBezTo>
                    <a:pt x="727" y="1686"/>
                    <a:pt x="796" y="1648"/>
                    <a:pt x="865" y="1606"/>
                  </a:cubicBezTo>
                  <a:cubicBezTo>
                    <a:pt x="932" y="1565"/>
                    <a:pt x="997" y="1523"/>
                    <a:pt x="1064" y="1483"/>
                  </a:cubicBezTo>
                  <a:cubicBezTo>
                    <a:pt x="1214" y="1386"/>
                    <a:pt x="1372" y="1306"/>
                    <a:pt x="1526" y="1219"/>
                  </a:cubicBezTo>
                  <a:cubicBezTo>
                    <a:pt x="1599" y="1178"/>
                    <a:pt x="1672" y="1136"/>
                    <a:pt x="1744" y="1093"/>
                  </a:cubicBezTo>
                  <a:cubicBezTo>
                    <a:pt x="1821" y="1048"/>
                    <a:pt x="1898" y="1000"/>
                    <a:pt x="1973" y="952"/>
                  </a:cubicBezTo>
                  <a:cubicBezTo>
                    <a:pt x="2049" y="905"/>
                    <a:pt x="2127" y="860"/>
                    <a:pt x="2202" y="811"/>
                  </a:cubicBezTo>
                  <a:cubicBezTo>
                    <a:pt x="2272" y="764"/>
                    <a:pt x="2344" y="719"/>
                    <a:pt x="2417" y="675"/>
                  </a:cubicBezTo>
                  <a:cubicBezTo>
                    <a:pt x="2493" y="628"/>
                    <a:pt x="2568" y="580"/>
                    <a:pt x="2644" y="533"/>
                  </a:cubicBezTo>
                  <a:cubicBezTo>
                    <a:pt x="2689" y="506"/>
                    <a:pt x="2737" y="481"/>
                    <a:pt x="2780" y="448"/>
                  </a:cubicBezTo>
                  <a:cubicBezTo>
                    <a:pt x="2801" y="431"/>
                    <a:pt x="2811" y="408"/>
                    <a:pt x="2811" y="384"/>
                  </a:cubicBezTo>
                  <a:cubicBezTo>
                    <a:pt x="2813" y="383"/>
                    <a:pt x="2816" y="380"/>
                    <a:pt x="2817" y="378"/>
                  </a:cubicBezTo>
                  <a:cubicBezTo>
                    <a:pt x="2848" y="354"/>
                    <a:pt x="2880" y="331"/>
                    <a:pt x="2883" y="288"/>
                  </a:cubicBezTo>
                  <a:cubicBezTo>
                    <a:pt x="2885" y="265"/>
                    <a:pt x="2878" y="243"/>
                    <a:pt x="2869" y="223"/>
                  </a:cubicBezTo>
                  <a:cubicBezTo>
                    <a:pt x="2854" y="194"/>
                    <a:pt x="2840" y="164"/>
                    <a:pt x="2826" y="136"/>
                  </a:cubicBezTo>
                  <a:cubicBezTo>
                    <a:pt x="2824" y="133"/>
                    <a:pt x="2823" y="130"/>
                    <a:pt x="2822" y="127"/>
                  </a:cubicBezTo>
                  <a:cubicBezTo>
                    <a:pt x="2819" y="111"/>
                    <a:pt x="2814" y="96"/>
                    <a:pt x="2804" y="83"/>
                  </a:cubicBezTo>
                  <a:cubicBezTo>
                    <a:pt x="2803" y="81"/>
                    <a:pt x="2802" y="79"/>
                    <a:pt x="2799" y="78"/>
                  </a:cubicBezTo>
                  <a:lnTo>
                    <a:pt x="2799" y="76"/>
                  </a:lnTo>
                  <a:cubicBezTo>
                    <a:pt x="2794" y="69"/>
                    <a:pt x="2792" y="61"/>
                    <a:pt x="2788" y="54"/>
                  </a:cubicBezTo>
                  <a:cubicBezTo>
                    <a:pt x="2782" y="39"/>
                    <a:pt x="2771" y="28"/>
                    <a:pt x="2756" y="17"/>
                  </a:cubicBezTo>
                  <a:cubicBezTo>
                    <a:pt x="2742" y="6"/>
                    <a:pt x="2723" y="0"/>
                    <a:pt x="2703" y="0"/>
                  </a:cubicBezTo>
                  <a:close/>
                </a:path>
              </a:pathLst>
            </a:custGeom>
            <a:solidFill>
              <a:srgbClr val="CF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1799125" y="4449300"/>
              <a:ext cx="4450" cy="4500"/>
            </a:xfrm>
            <a:custGeom>
              <a:avLst/>
              <a:gdLst/>
              <a:ahLst/>
              <a:cxnLst/>
              <a:rect l="l" t="t" r="r" b="b"/>
              <a:pathLst>
                <a:path w="178" h="180" extrusionOk="0">
                  <a:moveTo>
                    <a:pt x="87" y="1"/>
                  </a:moveTo>
                  <a:cubicBezTo>
                    <a:pt x="41" y="1"/>
                    <a:pt x="1" y="42"/>
                    <a:pt x="0" y="88"/>
                  </a:cubicBezTo>
                  <a:cubicBezTo>
                    <a:pt x="0" y="137"/>
                    <a:pt x="39" y="176"/>
                    <a:pt x="88" y="179"/>
                  </a:cubicBezTo>
                  <a:cubicBezTo>
                    <a:pt x="89" y="179"/>
                    <a:pt x="90" y="179"/>
                    <a:pt x="91" y="179"/>
                  </a:cubicBezTo>
                  <a:cubicBezTo>
                    <a:pt x="137" y="179"/>
                    <a:pt x="177" y="138"/>
                    <a:pt x="178" y="91"/>
                  </a:cubicBezTo>
                  <a:cubicBezTo>
                    <a:pt x="178" y="42"/>
                    <a:pt x="140" y="4"/>
                    <a:pt x="90" y="1"/>
                  </a:cubicBezTo>
                  <a:cubicBezTo>
                    <a:pt x="89" y="1"/>
                    <a:pt x="88" y="1"/>
                    <a:pt x="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1805025" y="4445800"/>
              <a:ext cx="4475" cy="4450"/>
            </a:xfrm>
            <a:custGeom>
              <a:avLst/>
              <a:gdLst/>
              <a:ahLst/>
              <a:cxnLst/>
              <a:rect l="l" t="t" r="r" b="b"/>
              <a:pathLst>
                <a:path w="179" h="178" extrusionOk="0">
                  <a:moveTo>
                    <a:pt x="86" y="0"/>
                  </a:moveTo>
                  <a:cubicBezTo>
                    <a:pt x="40" y="0"/>
                    <a:pt x="2" y="42"/>
                    <a:pt x="1" y="88"/>
                  </a:cubicBezTo>
                  <a:cubicBezTo>
                    <a:pt x="1" y="137"/>
                    <a:pt x="39" y="176"/>
                    <a:pt x="88" y="178"/>
                  </a:cubicBezTo>
                  <a:cubicBezTo>
                    <a:pt x="90" y="178"/>
                    <a:pt x="92" y="178"/>
                    <a:pt x="93" y="178"/>
                  </a:cubicBezTo>
                  <a:cubicBezTo>
                    <a:pt x="139" y="178"/>
                    <a:pt x="177" y="137"/>
                    <a:pt x="178" y="90"/>
                  </a:cubicBezTo>
                  <a:cubicBezTo>
                    <a:pt x="178" y="41"/>
                    <a:pt x="140" y="2"/>
                    <a:pt x="90" y="0"/>
                  </a:cubicBezTo>
                  <a:cubicBezTo>
                    <a:pt x="89" y="0"/>
                    <a:pt x="87"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1804575" y="4452950"/>
              <a:ext cx="4475" cy="4475"/>
            </a:xfrm>
            <a:custGeom>
              <a:avLst/>
              <a:gdLst/>
              <a:ahLst/>
              <a:cxnLst/>
              <a:rect l="l" t="t" r="r" b="b"/>
              <a:pathLst>
                <a:path w="179" h="179" extrusionOk="0">
                  <a:moveTo>
                    <a:pt x="88" y="0"/>
                  </a:moveTo>
                  <a:cubicBezTo>
                    <a:pt x="40" y="0"/>
                    <a:pt x="1" y="42"/>
                    <a:pt x="0" y="88"/>
                  </a:cubicBezTo>
                  <a:cubicBezTo>
                    <a:pt x="0" y="137"/>
                    <a:pt x="40" y="176"/>
                    <a:pt x="88" y="179"/>
                  </a:cubicBezTo>
                  <a:cubicBezTo>
                    <a:pt x="89" y="179"/>
                    <a:pt x="90" y="179"/>
                    <a:pt x="91" y="179"/>
                  </a:cubicBezTo>
                  <a:cubicBezTo>
                    <a:pt x="137" y="179"/>
                    <a:pt x="177" y="137"/>
                    <a:pt x="179" y="91"/>
                  </a:cubicBezTo>
                  <a:cubicBezTo>
                    <a:pt x="179" y="41"/>
                    <a:pt x="139" y="3"/>
                    <a:pt x="91" y="0"/>
                  </a:cubicBezTo>
                  <a:cubicBezTo>
                    <a:pt x="90" y="0"/>
                    <a:pt x="89" y="0"/>
                    <a:pt x="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1833750" y="4500850"/>
              <a:ext cx="4475" cy="4475"/>
            </a:xfrm>
            <a:custGeom>
              <a:avLst/>
              <a:gdLst/>
              <a:ahLst/>
              <a:cxnLst/>
              <a:rect l="l" t="t" r="r" b="b"/>
              <a:pathLst>
                <a:path w="179" h="179" extrusionOk="0">
                  <a:moveTo>
                    <a:pt x="88" y="1"/>
                  </a:moveTo>
                  <a:cubicBezTo>
                    <a:pt x="40" y="1"/>
                    <a:pt x="2" y="43"/>
                    <a:pt x="0" y="88"/>
                  </a:cubicBezTo>
                  <a:cubicBezTo>
                    <a:pt x="0" y="137"/>
                    <a:pt x="40" y="176"/>
                    <a:pt x="88" y="178"/>
                  </a:cubicBezTo>
                  <a:cubicBezTo>
                    <a:pt x="90" y="178"/>
                    <a:pt x="91" y="178"/>
                    <a:pt x="93" y="178"/>
                  </a:cubicBezTo>
                  <a:cubicBezTo>
                    <a:pt x="139" y="178"/>
                    <a:pt x="177" y="136"/>
                    <a:pt x="179" y="90"/>
                  </a:cubicBezTo>
                  <a:cubicBezTo>
                    <a:pt x="179" y="42"/>
                    <a:pt x="140" y="3"/>
                    <a:pt x="91" y="1"/>
                  </a:cubicBezTo>
                  <a:cubicBezTo>
                    <a:pt x="90" y="1"/>
                    <a:pt x="89" y="1"/>
                    <a:pt x="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1800025" y="4549675"/>
              <a:ext cx="4450" cy="4475"/>
            </a:xfrm>
            <a:custGeom>
              <a:avLst/>
              <a:gdLst/>
              <a:ahLst/>
              <a:cxnLst/>
              <a:rect l="l" t="t" r="r" b="b"/>
              <a:pathLst>
                <a:path w="178" h="179" extrusionOk="0">
                  <a:moveTo>
                    <a:pt x="87" y="0"/>
                  </a:moveTo>
                  <a:cubicBezTo>
                    <a:pt x="41" y="0"/>
                    <a:pt x="1" y="41"/>
                    <a:pt x="0" y="88"/>
                  </a:cubicBezTo>
                  <a:cubicBezTo>
                    <a:pt x="0" y="137"/>
                    <a:pt x="41" y="176"/>
                    <a:pt x="88" y="179"/>
                  </a:cubicBezTo>
                  <a:cubicBezTo>
                    <a:pt x="89" y="179"/>
                    <a:pt x="90" y="179"/>
                    <a:pt x="92" y="179"/>
                  </a:cubicBezTo>
                  <a:cubicBezTo>
                    <a:pt x="138" y="179"/>
                    <a:pt x="177" y="137"/>
                    <a:pt x="178" y="91"/>
                  </a:cubicBezTo>
                  <a:cubicBezTo>
                    <a:pt x="178" y="41"/>
                    <a:pt x="140" y="3"/>
                    <a:pt x="90" y="0"/>
                  </a:cubicBezTo>
                  <a:cubicBezTo>
                    <a:pt x="89" y="0"/>
                    <a:pt x="88" y="0"/>
                    <a:pt x="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1800550" y="4555850"/>
              <a:ext cx="4450" cy="4500"/>
            </a:xfrm>
            <a:custGeom>
              <a:avLst/>
              <a:gdLst/>
              <a:ahLst/>
              <a:cxnLst/>
              <a:rect l="l" t="t" r="r" b="b"/>
              <a:pathLst>
                <a:path w="178" h="180" extrusionOk="0">
                  <a:moveTo>
                    <a:pt x="87" y="1"/>
                  </a:moveTo>
                  <a:cubicBezTo>
                    <a:pt x="41" y="1"/>
                    <a:pt x="1" y="42"/>
                    <a:pt x="0" y="89"/>
                  </a:cubicBezTo>
                  <a:cubicBezTo>
                    <a:pt x="0" y="138"/>
                    <a:pt x="40" y="176"/>
                    <a:pt x="88" y="179"/>
                  </a:cubicBezTo>
                  <a:cubicBezTo>
                    <a:pt x="89" y="179"/>
                    <a:pt x="90" y="179"/>
                    <a:pt x="91" y="179"/>
                  </a:cubicBezTo>
                  <a:cubicBezTo>
                    <a:pt x="137" y="179"/>
                    <a:pt x="177" y="138"/>
                    <a:pt x="178" y="92"/>
                  </a:cubicBezTo>
                  <a:cubicBezTo>
                    <a:pt x="178" y="42"/>
                    <a:pt x="139" y="4"/>
                    <a:pt x="90" y="1"/>
                  </a:cubicBezTo>
                  <a:cubicBezTo>
                    <a:pt x="89" y="1"/>
                    <a:pt x="88" y="1"/>
                    <a:pt x="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1792975" y="4602875"/>
              <a:ext cx="76325" cy="17000"/>
            </a:xfrm>
            <a:custGeom>
              <a:avLst/>
              <a:gdLst/>
              <a:ahLst/>
              <a:cxnLst/>
              <a:rect l="l" t="t" r="r" b="b"/>
              <a:pathLst>
                <a:path w="3053" h="680" extrusionOk="0">
                  <a:moveTo>
                    <a:pt x="2950" y="1"/>
                  </a:moveTo>
                  <a:cubicBezTo>
                    <a:pt x="2940" y="1"/>
                    <a:pt x="2929" y="3"/>
                    <a:pt x="2918" y="6"/>
                  </a:cubicBezTo>
                  <a:cubicBezTo>
                    <a:pt x="2919" y="4"/>
                    <a:pt x="2921" y="4"/>
                    <a:pt x="2923" y="3"/>
                  </a:cubicBezTo>
                  <a:lnTo>
                    <a:pt x="2923" y="3"/>
                  </a:lnTo>
                  <a:cubicBezTo>
                    <a:pt x="2861" y="23"/>
                    <a:pt x="2797" y="34"/>
                    <a:pt x="2734" y="49"/>
                  </a:cubicBezTo>
                  <a:cubicBezTo>
                    <a:pt x="2658" y="64"/>
                    <a:pt x="2584" y="81"/>
                    <a:pt x="2507" y="96"/>
                  </a:cubicBezTo>
                  <a:cubicBezTo>
                    <a:pt x="2307" y="131"/>
                    <a:pt x="2106" y="161"/>
                    <a:pt x="1908" y="195"/>
                  </a:cubicBezTo>
                  <a:cubicBezTo>
                    <a:pt x="1810" y="214"/>
                    <a:pt x="1711" y="228"/>
                    <a:pt x="1614" y="250"/>
                  </a:cubicBezTo>
                  <a:cubicBezTo>
                    <a:pt x="1518" y="270"/>
                    <a:pt x="1423" y="292"/>
                    <a:pt x="1326" y="311"/>
                  </a:cubicBezTo>
                  <a:lnTo>
                    <a:pt x="1327" y="311"/>
                  </a:lnTo>
                  <a:cubicBezTo>
                    <a:pt x="1326" y="311"/>
                    <a:pt x="1325" y="311"/>
                    <a:pt x="1324" y="312"/>
                  </a:cubicBezTo>
                  <a:cubicBezTo>
                    <a:pt x="1321" y="312"/>
                    <a:pt x="1319" y="313"/>
                    <a:pt x="1316" y="313"/>
                  </a:cubicBezTo>
                  <a:lnTo>
                    <a:pt x="1317" y="313"/>
                  </a:lnTo>
                  <a:cubicBezTo>
                    <a:pt x="1210" y="332"/>
                    <a:pt x="1102" y="349"/>
                    <a:pt x="994" y="363"/>
                  </a:cubicBezTo>
                  <a:cubicBezTo>
                    <a:pt x="870" y="379"/>
                    <a:pt x="747" y="396"/>
                    <a:pt x="624" y="417"/>
                  </a:cubicBezTo>
                  <a:cubicBezTo>
                    <a:pt x="514" y="436"/>
                    <a:pt x="401" y="453"/>
                    <a:pt x="290" y="469"/>
                  </a:cubicBezTo>
                  <a:cubicBezTo>
                    <a:pt x="235" y="477"/>
                    <a:pt x="180" y="484"/>
                    <a:pt x="127" y="492"/>
                  </a:cubicBezTo>
                  <a:cubicBezTo>
                    <a:pt x="104" y="496"/>
                    <a:pt x="82" y="500"/>
                    <a:pt x="65" y="509"/>
                  </a:cubicBezTo>
                  <a:cubicBezTo>
                    <a:pt x="24" y="524"/>
                    <a:pt x="1" y="572"/>
                    <a:pt x="13" y="613"/>
                  </a:cubicBezTo>
                  <a:cubicBezTo>
                    <a:pt x="23" y="653"/>
                    <a:pt x="56" y="678"/>
                    <a:pt x="96" y="679"/>
                  </a:cubicBezTo>
                  <a:cubicBezTo>
                    <a:pt x="104" y="679"/>
                    <a:pt x="112" y="679"/>
                    <a:pt x="121" y="677"/>
                  </a:cubicBezTo>
                  <a:cubicBezTo>
                    <a:pt x="130" y="674"/>
                    <a:pt x="138" y="672"/>
                    <a:pt x="145" y="667"/>
                  </a:cubicBezTo>
                  <a:cubicBezTo>
                    <a:pt x="211" y="654"/>
                    <a:pt x="278" y="647"/>
                    <a:pt x="345" y="638"/>
                  </a:cubicBezTo>
                  <a:cubicBezTo>
                    <a:pt x="408" y="628"/>
                    <a:pt x="473" y="618"/>
                    <a:pt x="536" y="608"/>
                  </a:cubicBezTo>
                  <a:cubicBezTo>
                    <a:pt x="669" y="587"/>
                    <a:pt x="804" y="564"/>
                    <a:pt x="938" y="546"/>
                  </a:cubicBezTo>
                  <a:cubicBezTo>
                    <a:pt x="1006" y="539"/>
                    <a:pt x="1073" y="530"/>
                    <a:pt x="1141" y="520"/>
                  </a:cubicBezTo>
                  <a:cubicBezTo>
                    <a:pt x="1210" y="510"/>
                    <a:pt x="1278" y="499"/>
                    <a:pt x="1346" y="486"/>
                  </a:cubicBezTo>
                  <a:cubicBezTo>
                    <a:pt x="1475" y="461"/>
                    <a:pt x="1603" y="431"/>
                    <a:pt x="1732" y="405"/>
                  </a:cubicBezTo>
                  <a:cubicBezTo>
                    <a:pt x="1951" y="364"/>
                    <a:pt x="2171" y="328"/>
                    <a:pt x="2392" y="293"/>
                  </a:cubicBezTo>
                  <a:cubicBezTo>
                    <a:pt x="2452" y="285"/>
                    <a:pt x="2513" y="276"/>
                    <a:pt x="2572" y="262"/>
                  </a:cubicBezTo>
                  <a:cubicBezTo>
                    <a:pt x="2626" y="252"/>
                    <a:pt x="2679" y="240"/>
                    <a:pt x="2733" y="229"/>
                  </a:cubicBezTo>
                  <a:cubicBezTo>
                    <a:pt x="2818" y="211"/>
                    <a:pt x="2905" y="197"/>
                    <a:pt x="2986" y="169"/>
                  </a:cubicBezTo>
                  <a:cubicBezTo>
                    <a:pt x="3033" y="154"/>
                    <a:pt x="3052" y="97"/>
                    <a:pt x="3035" y="55"/>
                  </a:cubicBezTo>
                  <a:cubicBezTo>
                    <a:pt x="3018" y="19"/>
                    <a:pt x="2985" y="1"/>
                    <a:pt x="29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1846450" y="4589225"/>
              <a:ext cx="4450" cy="4450"/>
            </a:xfrm>
            <a:custGeom>
              <a:avLst/>
              <a:gdLst/>
              <a:ahLst/>
              <a:cxnLst/>
              <a:rect l="l" t="t" r="r" b="b"/>
              <a:pathLst>
                <a:path w="178" h="178" extrusionOk="0">
                  <a:moveTo>
                    <a:pt x="85" y="0"/>
                  </a:moveTo>
                  <a:cubicBezTo>
                    <a:pt x="40" y="0"/>
                    <a:pt x="1" y="41"/>
                    <a:pt x="0" y="88"/>
                  </a:cubicBezTo>
                  <a:cubicBezTo>
                    <a:pt x="0" y="136"/>
                    <a:pt x="38" y="176"/>
                    <a:pt x="88" y="178"/>
                  </a:cubicBezTo>
                  <a:cubicBezTo>
                    <a:pt x="89" y="178"/>
                    <a:pt x="91" y="178"/>
                    <a:pt x="93" y="178"/>
                  </a:cubicBezTo>
                  <a:cubicBezTo>
                    <a:pt x="138" y="178"/>
                    <a:pt x="177" y="136"/>
                    <a:pt x="178" y="90"/>
                  </a:cubicBezTo>
                  <a:cubicBezTo>
                    <a:pt x="178" y="41"/>
                    <a:pt x="139" y="2"/>
                    <a:pt x="90" y="0"/>
                  </a:cubicBezTo>
                  <a:cubicBezTo>
                    <a:pt x="88" y="0"/>
                    <a:pt x="87" y="0"/>
                    <a:pt x="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1672575" y="4258850"/>
              <a:ext cx="111550" cy="94275"/>
            </a:xfrm>
            <a:custGeom>
              <a:avLst/>
              <a:gdLst/>
              <a:ahLst/>
              <a:cxnLst/>
              <a:rect l="l" t="t" r="r" b="b"/>
              <a:pathLst>
                <a:path w="4462" h="3771" extrusionOk="0">
                  <a:moveTo>
                    <a:pt x="3399" y="0"/>
                  </a:moveTo>
                  <a:cubicBezTo>
                    <a:pt x="3397" y="3"/>
                    <a:pt x="3393" y="6"/>
                    <a:pt x="3391" y="8"/>
                  </a:cubicBezTo>
                  <a:lnTo>
                    <a:pt x="3189" y="143"/>
                  </a:lnTo>
                  <a:cubicBezTo>
                    <a:pt x="3045" y="243"/>
                    <a:pt x="2892" y="327"/>
                    <a:pt x="2743" y="418"/>
                  </a:cubicBezTo>
                  <a:cubicBezTo>
                    <a:pt x="2664" y="470"/>
                    <a:pt x="2584" y="523"/>
                    <a:pt x="2501" y="570"/>
                  </a:cubicBezTo>
                  <a:cubicBezTo>
                    <a:pt x="2410" y="623"/>
                    <a:pt x="2317" y="672"/>
                    <a:pt x="2225" y="725"/>
                  </a:cubicBezTo>
                  <a:cubicBezTo>
                    <a:pt x="2135" y="777"/>
                    <a:pt x="2046" y="831"/>
                    <a:pt x="1954" y="880"/>
                  </a:cubicBezTo>
                  <a:cubicBezTo>
                    <a:pt x="1864" y="928"/>
                    <a:pt x="1775" y="978"/>
                    <a:pt x="1688" y="1029"/>
                  </a:cubicBezTo>
                  <a:cubicBezTo>
                    <a:pt x="1603" y="1084"/>
                    <a:pt x="1521" y="1141"/>
                    <a:pt x="1437" y="1192"/>
                  </a:cubicBezTo>
                  <a:cubicBezTo>
                    <a:pt x="1342" y="1250"/>
                    <a:pt x="1245" y="1308"/>
                    <a:pt x="1148" y="1365"/>
                  </a:cubicBezTo>
                  <a:cubicBezTo>
                    <a:pt x="1058" y="1417"/>
                    <a:pt x="968" y="1473"/>
                    <a:pt x="879" y="1526"/>
                  </a:cubicBezTo>
                  <a:cubicBezTo>
                    <a:pt x="788" y="1579"/>
                    <a:pt x="693" y="1626"/>
                    <a:pt x="602" y="1675"/>
                  </a:cubicBezTo>
                  <a:cubicBezTo>
                    <a:pt x="547" y="1711"/>
                    <a:pt x="493" y="1751"/>
                    <a:pt x="439" y="1788"/>
                  </a:cubicBezTo>
                  <a:cubicBezTo>
                    <a:pt x="385" y="1825"/>
                    <a:pt x="329" y="1861"/>
                    <a:pt x="275" y="1896"/>
                  </a:cubicBezTo>
                  <a:cubicBezTo>
                    <a:pt x="218" y="1933"/>
                    <a:pt x="162" y="1972"/>
                    <a:pt x="107" y="2010"/>
                  </a:cubicBezTo>
                  <a:cubicBezTo>
                    <a:pt x="83" y="2026"/>
                    <a:pt x="58" y="2046"/>
                    <a:pt x="33" y="2064"/>
                  </a:cubicBezTo>
                  <a:cubicBezTo>
                    <a:pt x="22" y="2073"/>
                    <a:pt x="11" y="2082"/>
                    <a:pt x="0" y="2091"/>
                  </a:cubicBezTo>
                  <a:cubicBezTo>
                    <a:pt x="7" y="2114"/>
                    <a:pt x="16" y="2137"/>
                    <a:pt x="26" y="2158"/>
                  </a:cubicBezTo>
                  <a:cubicBezTo>
                    <a:pt x="69" y="2242"/>
                    <a:pt x="119" y="2323"/>
                    <a:pt x="166" y="2405"/>
                  </a:cubicBezTo>
                  <a:cubicBezTo>
                    <a:pt x="215" y="2490"/>
                    <a:pt x="264" y="2577"/>
                    <a:pt x="313" y="2663"/>
                  </a:cubicBezTo>
                  <a:cubicBezTo>
                    <a:pt x="341" y="2706"/>
                    <a:pt x="369" y="2749"/>
                    <a:pt x="395" y="2792"/>
                  </a:cubicBezTo>
                  <a:cubicBezTo>
                    <a:pt x="427" y="2844"/>
                    <a:pt x="458" y="2895"/>
                    <a:pt x="491" y="2947"/>
                  </a:cubicBezTo>
                  <a:cubicBezTo>
                    <a:pt x="534" y="3015"/>
                    <a:pt x="579" y="3083"/>
                    <a:pt x="623" y="3153"/>
                  </a:cubicBezTo>
                  <a:cubicBezTo>
                    <a:pt x="661" y="3213"/>
                    <a:pt x="698" y="3274"/>
                    <a:pt x="735" y="3336"/>
                  </a:cubicBezTo>
                  <a:cubicBezTo>
                    <a:pt x="746" y="3354"/>
                    <a:pt x="757" y="3371"/>
                    <a:pt x="767" y="3388"/>
                  </a:cubicBezTo>
                  <a:cubicBezTo>
                    <a:pt x="782" y="3394"/>
                    <a:pt x="792" y="3404"/>
                    <a:pt x="801" y="3418"/>
                  </a:cubicBezTo>
                  <a:cubicBezTo>
                    <a:pt x="808" y="3430"/>
                    <a:pt x="812" y="3444"/>
                    <a:pt x="812" y="3456"/>
                  </a:cubicBezTo>
                  <a:cubicBezTo>
                    <a:pt x="864" y="3537"/>
                    <a:pt x="917" y="3619"/>
                    <a:pt x="967" y="3701"/>
                  </a:cubicBezTo>
                  <a:cubicBezTo>
                    <a:pt x="967" y="3701"/>
                    <a:pt x="968" y="3701"/>
                    <a:pt x="968" y="3702"/>
                  </a:cubicBezTo>
                  <a:cubicBezTo>
                    <a:pt x="968" y="3703"/>
                    <a:pt x="970" y="3705"/>
                    <a:pt x="972" y="3706"/>
                  </a:cubicBezTo>
                  <a:cubicBezTo>
                    <a:pt x="984" y="3728"/>
                    <a:pt x="997" y="3750"/>
                    <a:pt x="1010" y="3770"/>
                  </a:cubicBezTo>
                  <a:cubicBezTo>
                    <a:pt x="1105" y="3708"/>
                    <a:pt x="1208" y="3662"/>
                    <a:pt x="1313" y="3623"/>
                  </a:cubicBezTo>
                  <a:lnTo>
                    <a:pt x="1312" y="3623"/>
                  </a:lnTo>
                  <a:cubicBezTo>
                    <a:pt x="1379" y="3597"/>
                    <a:pt x="1445" y="3572"/>
                    <a:pt x="1512" y="3553"/>
                  </a:cubicBezTo>
                  <a:cubicBezTo>
                    <a:pt x="1579" y="3535"/>
                    <a:pt x="1646" y="3522"/>
                    <a:pt x="1715" y="3506"/>
                  </a:cubicBezTo>
                  <a:cubicBezTo>
                    <a:pt x="1844" y="3475"/>
                    <a:pt x="1969" y="3448"/>
                    <a:pt x="2098" y="3419"/>
                  </a:cubicBezTo>
                  <a:lnTo>
                    <a:pt x="2101" y="3419"/>
                  </a:lnTo>
                  <a:cubicBezTo>
                    <a:pt x="2193" y="3397"/>
                    <a:pt x="2286" y="3375"/>
                    <a:pt x="2375" y="3344"/>
                  </a:cubicBezTo>
                  <a:lnTo>
                    <a:pt x="2375" y="3345"/>
                  </a:lnTo>
                  <a:lnTo>
                    <a:pt x="2376" y="3345"/>
                  </a:lnTo>
                  <a:cubicBezTo>
                    <a:pt x="2406" y="3334"/>
                    <a:pt x="2436" y="3319"/>
                    <a:pt x="2464" y="3304"/>
                  </a:cubicBezTo>
                  <a:cubicBezTo>
                    <a:pt x="2479" y="3295"/>
                    <a:pt x="2495" y="3285"/>
                    <a:pt x="2510" y="3275"/>
                  </a:cubicBezTo>
                  <a:cubicBezTo>
                    <a:pt x="2500" y="3242"/>
                    <a:pt x="2493" y="3208"/>
                    <a:pt x="2483" y="3175"/>
                  </a:cubicBezTo>
                  <a:cubicBezTo>
                    <a:pt x="2459" y="3073"/>
                    <a:pt x="2436" y="2970"/>
                    <a:pt x="2423" y="2865"/>
                  </a:cubicBezTo>
                  <a:cubicBezTo>
                    <a:pt x="2423" y="2861"/>
                    <a:pt x="2423" y="2857"/>
                    <a:pt x="2421" y="2852"/>
                  </a:cubicBezTo>
                  <a:cubicBezTo>
                    <a:pt x="2428" y="2849"/>
                    <a:pt x="2434" y="2845"/>
                    <a:pt x="2439" y="2841"/>
                  </a:cubicBezTo>
                  <a:cubicBezTo>
                    <a:pt x="2460" y="2828"/>
                    <a:pt x="2479" y="2815"/>
                    <a:pt x="2499" y="2802"/>
                  </a:cubicBezTo>
                  <a:cubicBezTo>
                    <a:pt x="2514" y="2793"/>
                    <a:pt x="2529" y="2783"/>
                    <a:pt x="2542" y="2772"/>
                  </a:cubicBezTo>
                  <a:cubicBezTo>
                    <a:pt x="2545" y="2771"/>
                    <a:pt x="2546" y="2769"/>
                    <a:pt x="2549" y="2768"/>
                  </a:cubicBezTo>
                  <a:cubicBezTo>
                    <a:pt x="2553" y="2767"/>
                    <a:pt x="2557" y="2764"/>
                    <a:pt x="2561" y="2762"/>
                  </a:cubicBezTo>
                  <a:cubicBezTo>
                    <a:pt x="2573" y="2756"/>
                    <a:pt x="2587" y="2749"/>
                    <a:pt x="2598" y="2742"/>
                  </a:cubicBezTo>
                  <a:cubicBezTo>
                    <a:pt x="2662" y="2701"/>
                    <a:pt x="2731" y="2666"/>
                    <a:pt x="2799" y="2627"/>
                  </a:cubicBezTo>
                  <a:cubicBezTo>
                    <a:pt x="2900" y="2570"/>
                    <a:pt x="2999" y="2511"/>
                    <a:pt x="3102" y="2458"/>
                  </a:cubicBezTo>
                  <a:cubicBezTo>
                    <a:pt x="3201" y="2403"/>
                    <a:pt x="3302" y="2354"/>
                    <a:pt x="3402" y="2304"/>
                  </a:cubicBezTo>
                  <a:cubicBezTo>
                    <a:pt x="3504" y="2253"/>
                    <a:pt x="3603" y="2199"/>
                    <a:pt x="3702" y="2142"/>
                  </a:cubicBezTo>
                  <a:lnTo>
                    <a:pt x="3702" y="2140"/>
                  </a:lnTo>
                  <a:lnTo>
                    <a:pt x="3704" y="2140"/>
                  </a:lnTo>
                  <a:cubicBezTo>
                    <a:pt x="3852" y="2052"/>
                    <a:pt x="4000" y="1962"/>
                    <a:pt x="4143" y="1865"/>
                  </a:cubicBezTo>
                  <a:cubicBezTo>
                    <a:pt x="4213" y="1818"/>
                    <a:pt x="4285" y="1771"/>
                    <a:pt x="4358" y="1725"/>
                  </a:cubicBezTo>
                  <a:cubicBezTo>
                    <a:pt x="4393" y="1701"/>
                    <a:pt x="4428" y="1678"/>
                    <a:pt x="4462" y="1654"/>
                  </a:cubicBezTo>
                  <a:cubicBezTo>
                    <a:pt x="4436" y="1624"/>
                    <a:pt x="4412" y="1595"/>
                    <a:pt x="4391" y="1564"/>
                  </a:cubicBezTo>
                  <a:cubicBezTo>
                    <a:pt x="4342" y="1493"/>
                    <a:pt x="4295" y="1423"/>
                    <a:pt x="4247" y="1352"/>
                  </a:cubicBezTo>
                  <a:cubicBezTo>
                    <a:pt x="4186" y="1263"/>
                    <a:pt x="4128" y="1170"/>
                    <a:pt x="4071" y="1080"/>
                  </a:cubicBezTo>
                  <a:cubicBezTo>
                    <a:pt x="4041" y="1033"/>
                    <a:pt x="4010" y="988"/>
                    <a:pt x="3980" y="942"/>
                  </a:cubicBezTo>
                  <a:cubicBezTo>
                    <a:pt x="3945" y="888"/>
                    <a:pt x="3912" y="833"/>
                    <a:pt x="3878" y="780"/>
                  </a:cubicBezTo>
                  <a:cubicBezTo>
                    <a:pt x="3784" y="628"/>
                    <a:pt x="3690" y="477"/>
                    <a:pt x="3593" y="328"/>
                  </a:cubicBezTo>
                  <a:cubicBezTo>
                    <a:pt x="3544" y="253"/>
                    <a:pt x="3495" y="178"/>
                    <a:pt x="3452" y="101"/>
                  </a:cubicBezTo>
                  <a:cubicBezTo>
                    <a:pt x="3436" y="71"/>
                    <a:pt x="3420" y="43"/>
                    <a:pt x="3404" y="12"/>
                  </a:cubicBezTo>
                  <a:cubicBezTo>
                    <a:pt x="3403" y="8"/>
                    <a:pt x="3401" y="4"/>
                    <a:pt x="3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4"/>
            <p:cNvSpPr/>
            <p:nvPr/>
          </p:nvSpPr>
          <p:spPr>
            <a:xfrm>
              <a:off x="1736825" y="4359500"/>
              <a:ext cx="103475" cy="84425"/>
            </a:xfrm>
            <a:custGeom>
              <a:avLst/>
              <a:gdLst/>
              <a:ahLst/>
              <a:cxnLst/>
              <a:rect l="l" t="t" r="r" b="b"/>
              <a:pathLst>
                <a:path w="4139" h="3377" extrusionOk="0">
                  <a:moveTo>
                    <a:pt x="1055" y="1222"/>
                  </a:moveTo>
                  <a:cubicBezTo>
                    <a:pt x="1054" y="1223"/>
                    <a:pt x="1054" y="1224"/>
                    <a:pt x="1053" y="1224"/>
                  </a:cubicBezTo>
                  <a:lnTo>
                    <a:pt x="1053" y="1224"/>
                  </a:lnTo>
                  <a:cubicBezTo>
                    <a:pt x="1054" y="1224"/>
                    <a:pt x="1054" y="1223"/>
                    <a:pt x="1055" y="1222"/>
                  </a:cubicBezTo>
                  <a:close/>
                  <a:moveTo>
                    <a:pt x="3449" y="0"/>
                  </a:moveTo>
                  <a:cubicBezTo>
                    <a:pt x="3447" y="2"/>
                    <a:pt x="3444" y="4"/>
                    <a:pt x="3442" y="6"/>
                  </a:cubicBezTo>
                  <a:cubicBezTo>
                    <a:pt x="3375" y="61"/>
                    <a:pt x="3305" y="111"/>
                    <a:pt x="3237" y="165"/>
                  </a:cubicBezTo>
                  <a:cubicBezTo>
                    <a:pt x="3133" y="248"/>
                    <a:pt x="3033" y="337"/>
                    <a:pt x="2930" y="419"/>
                  </a:cubicBezTo>
                  <a:cubicBezTo>
                    <a:pt x="2828" y="501"/>
                    <a:pt x="2724" y="578"/>
                    <a:pt x="2621" y="657"/>
                  </a:cubicBezTo>
                  <a:cubicBezTo>
                    <a:pt x="2625" y="656"/>
                    <a:pt x="2628" y="651"/>
                    <a:pt x="2631" y="650"/>
                  </a:cubicBezTo>
                  <a:lnTo>
                    <a:pt x="2631" y="650"/>
                  </a:lnTo>
                  <a:cubicBezTo>
                    <a:pt x="2522" y="734"/>
                    <a:pt x="2416" y="823"/>
                    <a:pt x="2319" y="919"/>
                  </a:cubicBezTo>
                  <a:cubicBezTo>
                    <a:pt x="2275" y="961"/>
                    <a:pt x="2231" y="1005"/>
                    <a:pt x="2187" y="1048"/>
                  </a:cubicBezTo>
                  <a:cubicBezTo>
                    <a:pt x="2130" y="1101"/>
                    <a:pt x="2071" y="1156"/>
                    <a:pt x="2017" y="1212"/>
                  </a:cubicBezTo>
                  <a:cubicBezTo>
                    <a:pt x="1988" y="1239"/>
                    <a:pt x="1961" y="1267"/>
                    <a:pt x="1934" y="1295"/>
                  </a:cubicBezTo>
                  <a:cubicBezTo>
                    <a:pt x="1903" y="1326"/>
                    <a:pt x="1872" y="1356"/>
                    <a:pt x="1841" y="1385"/>
                  </a:cubicBezTo>
                  <a:cubicBezTo>
                    <a:pt x="1812" y="1410"/>
                    <a:pt x="1782" y="1434"/>
                    <a:pt x="1753" y="1455"/>
                  </a:cubicBezTo>
                  <a:cubicBezTo>
                    <a:pt x="1715" y="1485"/>
                    <a:pt x="1678" y="1514"/>
                    <a:pt x="1643" y="1547"/>
                  </a:cubicBezTo>
                  <a:cubicBezTo>
                    <a:pt x="1632" y="1558"/>
                    <a:pt x="1621" y="1568"/>
                    <a:pt x="1611" y="1578"/>
                  </a:cubicBezTo>
                  <a:cubicBezTo>
                    <a:pt x="1604" y="1571"/>
                    <a:pt x="1596" y="1566"/>
                    <a:pt x="1588" y="1561"/>
                  </a:cubicBezTo>
                  <a:cubicBezTo>
                    <a:pt x="1583" y="1559"/>
                    <a:pt x="1578" y="1554"/>
                    <a:pt x="1573" y="1552"/>
                  </a:cubicBezTo>
                  <a:cubicBezTo>
                    <a:pt x="1537" y="1527"/>
                    <a:pt x="1501" y="1499"/>
                    <a:pt x="1462" y="1475"/>
                  </a:cubicBezTo>
                  <a:lnTo>
                    <a:pt x="1464" y="1473"/>
                  </a:lnTo>
                  <a:cubicBezTo>
                    <a:pt x="1462" y="1473"/>
                    <a:pt x="1461" y="1472"/>
                    <a:pt x="1460" y="1472"/>
                  </a:cubicBezTo>
                  <a:cubicBezTo>
                    <a:pt x="1425" y="1451"/>
                    <a:pt x="1394" y="1421"/>
                    <a:pt x="1363" y="1398"/>
                  </a:cubicBezTo>
                  <a:cubicBezTo>
                    <a:pt x="1294" y="1343"/>
                    <a:pt x="1225" y="1289"/>
                    <a:pt x="1160" y="1230"/>
                  </a:cubicBezTo>
                  <a:cubicBezTo>
                    <a:pt x="1139" y="1213"/>
                    <a:pt x="1117" y="1194"/>
                    <a:pt x="1096" y="1177"/>
                  </a:cubicBezTo>
                  <a:cubicBezTo>
                    <a:pt x="1081" y="1192"/>
                    <a:pt x="1065" y="1211"/>
                    <a:pt x="1051" y="1227"/>
                  </a:cubicBezTo>
                  <a:lnTo>
                    <a:pt x="1051" y="1227"/>
                  </a:lnTo>
                  <a:cubicBezTo>
                    <a:pt x="1052" y="1226"/>
                    <a:pt x="1052" y="1225"/>
                    <a:pt x="1053" y="1224"/>
                  </a:cubicBezTo>
                  <a:lnTo>
                    <a:pt x="1053" y="1224"/>
                  </a:lnTo>
                  <a:cubicBezTo>
                    <a:pt x="1017" y="1270"/>
                    <a:pt x="981" y="1316"/>
                    <a:pt x="943" y="1357"/>
                  </a:cubicBezTo>
                  <a:cubicBezTo>
                    <a:pt x="902" y="1403"/>
                    <a:pt x="859" y="1446"/>
                    <a:pt x="816" y="1490"/>
                  </a:cubicBezTo>
                  <a:cubicBezTo>
                    <a:pt x="765" y="1542"/>
                    <a:pt x="712" y="1594"/>
                    <a:pt x="655" y="1640"/>
                  </a:cubicBezTo>
                  <a:cubicBezTo>
                    <a:pt x="605" y="1679"/>
                    <a:pt x="556" y="1720"/>
                    <a:pt x="506" y="1760"/>
                  </a:cubicBezTo>
                  <a:cubicBezTo>
                    <a:pt x="372" y="1867"/>
                    <a:pt x="231" y="1965"/>
                    <a:pt x="84" y="2053"/>
                  </a:cubicBezTo>
                  <a:cubicBezTo>
                    <a:pt x="56" y="2069"/>
                    <a:pt x="28" y="2085"/>
                    <a:pt x="0" y="2100"/>
                  </a:cubicBezTo>
                  <a:cubicBezTo>
                    <a:pt x="18" y="2130"/>
                    <a:pt x="37" y="2159"/>
                    <a:pt x="57" y="2188"/>
                  </a:cubicBezTo>
                  <a:cubicBezTo>
                    <a:pt x="85" y="2234"/>
                    <a:pt x="114" y="2280"/>
                    <a:pt x="141" y="2326"/>
                  </a:cubicBezTo>
                  <a:cubicBezTo>
                    <a:pt x="196" y="2415"/>
                    <a:pt x="244" y="2509"/>
                    <a:pt x="295" y="2600"/>
                  </a:cubicBezTo>
                  <a:cubicBezTo>
                    <a:pt x="324" y="2647"/>
                    <a:pt x="356" y="2693"/>
                    <a:pt x="386" y="2739"/>
                  </a:cubicBezTo>
                  <a:cubicBezTo>
                    <a:pt x="408" y="2773"/>
                    <a:pt x="429" y="2809"/>
                    <a:pt x="453" y="2845"/>
                  </a:cubicBezTo>
                  <a:cubicBezTo>
                    <a:pt x="490" y="2905"/>
                    <a:pt x="528" y="2964"/>
                    <a:pt x="568" y="3023"/>
                  </a:cubicBezTo>
                  <a:cubicBezTo>
                    <a:pt x="596" y="3064"/>
                    <a:pt x="623" y="3107"/>
                    <a:pt x="651" y="3148"/>
                  </a:cubicBezTo>
                  <a:cubicBezTo>
                    <a:pt x="687" y="3202"/>
                    <a:pt x="722" y="3256"/>
                    <a:pt x="761" y="3308"/>
                  </a:cubicBezTo>
                  <a:lnTo>
                    <a:pt x="761" y="3309"/>
                  </a:lnTo>
                  <a:lnTo>
                    <a:pt x="764" y="3312"/>
                  </a:lnTo>
                  <a:cubicBezTo>
                    <a:pt x="768" y="3315"/>
                    <a:pt x="771" y="3320"/>
                    <a:pt x="775" y="3324"/>
                  </a:cubicBezTo>
                  <a:cubicBezTo>
                    <a:pt x="789" y="3336"/>
                    <a:pt x="800" y="3346"/>
                    <a:pt x="812" y="3355"/>
                  </a:cubicBezTo>
                  <a:cubicBezTo>
                    <a:pt x="814" y="3356"/>
                    <a:pt x="816" y="3356"/>
                    <a:pt x="817" y="3358"/>
                  </a:cubicBezTo>
                  <a:cubicBezTo>
                    <a:pt x="819" y="3359"/>
                    <a:pt x="822" y="3359"/>
                    <a:pt x="823" y="3360"/>
                  </a:cubicBezTo>
                  <a:cubicBezTo>
                    <a:pt x="837" y="3366"/>
                    <a:pt x="850" y="3371"/>
                    <a:pt x="864" y="3374"/>
                  </a:cubicBezTo>
                  <a:cubicBezTo>
                    <a:pt x="868" y="3375"/>
                    <a:pt x="872" y="3375"/>
                    <a:pt x="877" y="3376"/>
                  </a:cubicBezTo>
                  <a:cubicBezTo>
                    <a:pt x="883" y="3376"/>
                    <a:pt x="890" y="3377"/>
                    <a:pt x="897" y="3377"/>
                  </a:cubicBezTo>
                  <a:cubicBezTo>
                    <a:pt x="913" y="3377"/>
                    <a:pt x="931" y="3376"/>
                    <a:pt x="950" y="3375"/>
                  </a:cubicBezTo>
                  <a:cubicBezTo>
                    <a:pt x="982" y="3370"/>
                    <a:pt x="1014" y="3361"/>
                    <a:pt x="1047" y="3353"/>
                  </a:cubicBezTo>
                  <a:cubicBezTo>
                    <a:pt x="1060" y="3349"/>
                    <a:pt x="1074" y="3344"/>
                    <a:pt x="1089" y="3338"/>
                  </a:cubicBezTo>
                  <a:cubicBezTo>
                    <a:pt x="1125" y="3320"/>
                    <a:pt x="1160" y="3299"/>
                    <a:pt x="1194" y="3281"/>
                  </a:cubicBezTo>
                  <a:cubicBezTo>
                    <a:pt x="1229" y="3261"/>
                    <a:pt x="1265" y="3245"/>
                    <a:pt x="1300" y="3224"/>
                  </a:cubicBezTo>
                  <a:cubicBezTo>
                    <a:pt x="1310" y="3219"/>
                    <a:pt x="1318" y="3212"/>
                    <a:pt x="1328" y="3207"/>
                  </a:cubicBezTo>
                  <a:cubicBezTo>
                    <a:pt x="1343" y="3184"/>
                    <a:pt x="1369" y="3168"/>
                    <a:pt x="1395" y="3167"/>
                  </a:cubicBezTo>
                  <a:cubicBezTo>
                    <a:pt x="1408" y="3160"/>
                    <a:pt x="1419" y="3153"/>
                    <a:pt x="1430" y="3147"/>
                  </a:cubicBezTo>
                  <a:lnTo>
                    <a:pt x="1431" y="3147"/>
                  </a:lnTo>
                  <a:cubicBezTo>
                    <a:pt x="1432" y="3146"/>
                    <a:pt x="1433" y="3145"/>
                    <a:pt x="1433" y="3145"/>
                  </a:cubicBezTo>
                  <a:cubicBezTo>
                    <a:pt x="1434" y="3145"/>
                    <a:pt x="1434" y="3146"/>
                    <a:pt x="1434" y="3147"/>
                  </a:cubicBezTo>
                  <a:cubicBezTo>
                    <a:pt x="1512" y="3100"/>
                    <a:pt x="1593" y="3056"/>
                    <a:pt x="1676" y="3015"/>
                  </a:cubicBezTo>
                  <a:cubicBezTo>
                    <a:pt x="1764" y="2969"/>
                    <a:pt x="1854" y="2927"/>
                    <a:pt x="1940" y="2876"/>
                  </a:cubicBezTo>
                  <a:cubicBezTo>
                    <a:pt x="2009" y="2834"/>
                    <a:pt x="2079" y="2792"/>
                    <a:pt x="2149" y="2750"/>
                  </a:cubicBezTo>
                  <a:cubicBezTo>
                    <a:pt x="2219" y="2706"/>
                    <a:pt x="2291" y="2670"/>
                    <a:pt x="2359" y="2629"/>
                  </a:cubicBezTo>
                  <a:cubicBezTo>
                    <a:pt x="2404" y="2602"/>
                    <a:pt x="2447" y="2574"/>
                    <a:pt x="2492" y="2548"/>
                  </a:cubicBezTo>
                  <a:cubicBezTo>
                    <a:pt x="2535" y="2523"/>
                    <a:pt x="2577" y="2502"/>
                    <a:pt x="2620" y="2477"/>
                  </a:cubicBezTo>
                  <a:cubicBezTo>
                    <a:pt x="2696" y="2435"/>
                    <a:pt x="2772" y="2391"/>
                    <a:pt x="2847" y="2347"/>
                  </a:cubicBezTo>
                  <a:cubicBezTo>
                    <a:pt x="2848" y="2347"/>
                    <a:pt x="2849" y="2345"/>
                    <a:pt x="2850" y="2344"/>
                  </a:cubicBezTo>
                  <a:cubicBezTo>
                    <a:pt x="2880" y="2326"/>
                    <a:pt x="2911" y="2307"/>
                    <a:pt x="2943" y="2290"/>
                  </a:cubicBezTo>
                  <a:cubicBezTo>
                    <a:pt x="2982" y="2268"/>
                    <a:pt x="3020" y="2249"/>
                    <a:pt x="3056" y="2226"/>
                  </a:cubicBezTo>
                  <a:cubicBezTo>
                    <a:pt x="3231" y="2118"/>
                    <a:pt x="3402" y="2006"/>
                    <a:pt x="3571" y="1888"/>
                  </a:cubicBezTo>
                  <a:cubicBezTo>
                    <a:pt x="3607" y="1862"/>
                    <a:pt x="3644" y="1836"/>
                    <a:pt x="3681" y="1810"/>
                  </a:cubicBezTo>
                  <a:cubicBezTo>
                    <a:pt x="3717" y="1785"/>
                    <a:pt x="3756" y="1760"/>
                    <a:pt x="3790" y="1734"/>
                  </a:cubicBezTo>
                  <a:cubicBezTo>
                    <a:pt x="3860" y="1682"/>
                    <a:pt x="3931" y="1633"/>
                    <a:pt x="3999" y="1579"/>
                  </a:cubicBezTo>
                  <a:cubicBezTo>
                    <a:pt x="4000" y="1578"/>
                    <a:pt x="4000" y="1578"/>
                    <a:pt x="4000" y="1576"/>
                  </a:cubicBezTo>
                  <a:cubicBezTo>
                    <a:pt x="4003" y="1575"/>
                    <a:pt x="4005" y="1571"/>
                    <a:pt x="4008" y="1570"/>
                  </a:cubicBezTo>
                  <a:cubicBezTo>
                    <a:pt x="4017" y="1565"/>
                    <a:pt x="4025" y="1559"/>
                    <a:pt x="4034" y="1550"/>
                  </a:cubicBezTo>
                  <a:cubicBezTo>
                    <a:pt x="4055" y="1533"/>
                    <a:pt x="4073" y="1513"/>
                    <a:pt x="4092" y="1492"/>
                  </a:cubicBezTo>
                  <a:cubicBezTo>
                    <a:pt x="4098" y="1483"/>
                    <a:pt x="4103" y="1476"/>
                    <a:pt x="4107" y="1467"/>
                  </a:cubicBezTo>
                  <a:cubicBezTo>
                    <a:pt x="4111" y="1462"/>
                    <a:pt x="4113" y="1457"/>
                    <a:pt x="4117" y="1452"/>
                  </a:cubicBezTo>
                  <a:lnTo>
                    <a:pt x="4117" y="1452"/>
                  </a:lnTo>
                  <a:cubicBezTo>
                    <a:pt x="4117" y="1453"/>
                    <a:pt x="4117" y="1454"/>
                    <a:pt x="4117" y="1455"/>
                  </a:cubicBezTo>
                  <a:cubicBezTo>
                    <a:pt x="4118" y="1451"/>
                    <a:pt x="4119" y="1449"/>
                    <a:pt x="4122" y="1446"/>
                  </a:cubicBezTo>
                  <a:cubicBezTo>
                    <a:pt x="4122" y="1445"/>
                    <a:pt x="4123" y="1445"/>
                    <a:pt x="4123" y="1445"/>
                  </a:cubicBezTo>
                  <a:lnTo>
                    <a:pt x="4122" y="1445"/>
                  </a:lnTo>
                  <a:cubicBezTo>
                    <a:pt x="4122" y="1430"/>
                    <a:pt x="4130" y="1414"/>
                    <a:pt x="4138" y="1398"/>
                  </a:cubicBezTo>
                  <a:cubicBezTo>
                    <a:pt x="4137" y="1374"/>
                    <a:pt x="4137" y="1352"/>
                    <a:pt x="4133" y="1328"/>
                  </a:cubicBezTo>
                  <a:cubicBezTo>
                    <a:pt x="4133" y="1326"/>
                    <a:pt x="4133" y="1323"/>
                    <a:pt x="4132" y="1322"/>
                  </a:cubicBezTo>
                  <a:cubicBezTo>
                    <a:pt x="4130" y="1313"/>
                    <a:pt x="4128" y="1307"/>
                    <a:pt x="4127" y="1297"/>
                  </a:cubicBezTo>
                  <a:cubicBezTo>
                    <a:pt x="4125" y="1292"/>
                    <a:pt x="4123" y="1287"/>
                    <a:pt x="4122" y="1282"/>
                  </a:cubicBezTo>
                  <a:cubicBezTo>
                    <a:pt x="4122" y="1281"/>
                    <a:pt x="4120" y="1280"/>
                    <a:pt x="4120" y="1279"/>
                  </a:cubicBezTo>
                  <a:lnTo>
                    <a:pt x="4120" y="1277"/>
                  </a:lnTo>
                  <a:cubicBezTo>
                    <a:pt x="4120" y="1275"/>
                    <a:pt x="4119" y="1274"/>
                    <a:pt x="4118" y="1272"/>
                  </a:cubicBezTo>
                  <a:cubicBezTo>
                    <a:pt x="4083" y="1197"/>
                    <a:pt x="4039" y="1129"/>
                    <a:pt x="4001" y="1057"/>
                  </a:cubicBezTo>
                  <a:cubicBezTo>
                    <a:pt x="3972" y="1000"/>
                    <a:pt x="3942" y="944"/>
                    <a:pt x="3912" y="885"/>
                  </a:cubicBezTo>
                  <a:cubicBezTo>
                    <a:pt x="3851" y="766"/>
                    <a:pt x="3792" y="646"/>
                    <a:pt x="3731" y="528"/>
                  </a:cubicBezTo>
                  <a:cubicBezTo>
                    <a:pt x="3707" y="481"/>
                    <a:pt x="3684" y="435"/>
                    <a:pt x="3660" y="388"/>
                  </a:cubicBezTo>
                  <a:cubicBezTo>
                    <a:pt x="3637" y="343"/>
                    <a:pt x="3611" y="300"/>
                    <a:pt x="3587" y="255"/>
                  </a:cubicBezTo>
                  <a:cubicBezTo>
                    <a:pt x="3560" y="206"/>
                    <a:pt x="3535" y="156"/>
                    <a:pt x="3506" y="108"/>
                  </a:cubicBezTo>
                  <a:cubicBezTo>
                    <a:pt x="3485" y="73"/>
                    <a:pt x="3468" y="35"/>
                    <a:pt x="34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1766750" y="4390700"/>
              <a:ext cx="50" cy="300"/>
            </a:xfrm>
            <a:custGeom>
              <a:avLst/>
              <a:gdLst/>
              <a:ahLst/>
              <a:cxnLst/>
              <a:rect l="l" t="t" r="r" b="b"/>
              <a:pathLst>
                <a:path w="2" h="12" extrusionOk="0">
                  <a:moveTo>
                    <a:pt x="0" y="1"/>
                  </a:moveTo>
                  <a:lnTo>
                    <a:pt x="0" y="2"/>
                  </a:lnTo>
                  <a:cubicBezTo>
                    <a:pt x="0" y="6"/>
                    <a:pt x="1" y="8"/>
                    <a:pt x="1" y="11"/>
                  </a:cubicBezTo>
                  <a:cubicBezTo>
                    <a:pt x="1" y="8"/>
                    <a:pt x="1" y="5"/>
                    <a:pt x="0" y="1"/>
                  </a:cubicBezTo>
                  <a:close/>
                </a:path>
              </a:pathLst>
            </a:custGeom>
            <a:solidFill>
              <a:srgbClr val="00A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4"/>
            <p:cNvSpPr/>
            <p:nvPr/>
          </p:nvSpPr>
          <p:spPr>
            <a:xfrm>
              <a:off x="1738625" y="4416050"/>
              <a:ext cx="75" cy="25"/>
            </a:xfrm>
            <a:custGeom>
              <a:avLst/>
              <a:gdLst/>
              <a:ahLst/>
              <a:cxnLst/>
              <a:rect l="l" t="t" r="r" b="b"/>
              <a:pathLst>
                <a:path w="3" h="1" extrusionOk="0">
                  <a:moveTo>
                    <a:pt x="2" y="0"/>
                  </a:moveTo>
                  <a:cubicBezTo>
                    <a:pt x="1" y="0"/>
                    <a:pt x="1" y="0"/>
                    <a:pt x="2" y="0"/>
                  </a:cubicBezTo>
                  <a:lnTo>
                    <a:pt x="0" y="0"/>
                  </a:lnTo>
                  <a:close/>
                </a:path>
              </a:pathLst>
            </a:custGeom>
            <a:solidFill>
              <a:srgbClr val="00A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4"/>
            <p:cNvSpPr/>
            <p:nvPr/>
          </p:nvSpPr>
          <p:spPr>
            <a:xfrm>
              <a:off x="1735175" y="4358100"/>
              <a:ext cx="93225" cy="62800"/>
            </a:xfrm>
            <a:custGeom>
              <a:avLst/>
              <a:gdLst/>
              <a:ahLst/>
              <a:cxnLst/>
              <a:rect l="l" t="t" r="r" b="b"/>
              <a:pathLst>
                <a:path w="3729" h="2512" extrusionOk="0">
                  <a:moveTo>
                    <a:pt x="976" y="2012"/>
                  </a:moveTo>
                  <a:lnTo>
                    <a:pt x="976" y="2012"/>
                  </a:lnTo>
                  <a:cubicBezTo>
                    <a:pt x="975" y="2012"/>
                    <a:pt x="975" y="2012"/>
                    <a:pt x="975" y="2013"/>
                  </a:cubicBezTo>
                  <a:lnTo>
                    <a:pt x="975" y="2013"/>
                  </a:lnTo>
                  <a:cubicBezTo>
                    <a:pt x="975" y="2013"/>
                    <a:pt x="975" y="2012"/>
                    <a:pt x="976" y="2012"/>
                  </a:cubicBezTo>
                  <a:close/>
                  <a:moveTo>
                    <a:pt x="3484" y="1"/>
                  </a:moveTo>
                  <a:cubicBezTo>
                    <a:pt x="3462" y="1"/>
                    <a:pt x="3439" y="9"/>
                    <a:pt x="3422" y="24"/>
                  </a:cubicBezTo>
                  <a:cubicBezTo>
                    <a:pt x="3389" y="56"/>
                    <a:pt x="3389" y="103"/>
                    <a:pt x="3412" y="139"/>
                  </a:cubicBezTo>
                  <a:cubicBezTo>
                    <a:pt x="3398" y="148"/>
                    <a:pt x="3383" y="156"/>
                    <a:pt x="3368" y="166"/>
                  </a:cubicBezTo>
                  <a:cubicBezTo>
                    <a:pt x="3364" y="169"/>
                    <a:pt x="3361" y="170"/>
                    <a:pt x="3358" y="172"/>
                  </a:cubicBezTo>
                  <a:cubicBezTo>
                    <a:pt x="3342" y="160"/>
                    <a:pt x="3324" y="155"/>
                    <a:pt x="3306" y="155"/>
                  </a:cubicBezTo>
                  <a:cubicBezTo>
                    <a:pt x="3288" y="155"/>
                    <a:pt x="3270" y="160"/>
                    <a:pt x="3254" y="171"/>
                  </a:cubicBezTo>
                  <a:cubicBezTo>
                    <a:pt x="3221" y="192"/>
                    <a:pt x="3193" y="220"/>
                    <a:pt x="3163" y="244"/>
                  </a:cubicBezTo>
                  <a:cubicBezTo>
                    <a:pt x="3145" y="262"/>
                    <a:pt x="3127" y="277"/>
                    <a:pt x="3109" y="293"/>
                  </a:cubicBezTo>
                  <a:cubicBezTo>
                    <a:pt x="3066" y="330"/>
                    <a:pt x="3024" y="367"/>
                    <a:pt x="2981" y="406"/>
                  </a:cubicBezTo>
                  <a:cubicBezTo>
                    <a:pt x="2932" y="448"/>
                    <a:pt x="2884" y="492"/>
                    <a:pt x="2835" y="535"/>
                  </a:cubicBezTo>
                  <a:cubicBezTo>
                    <a:pt x="2781" y="573"/>
                    <a:pt x="2726" y="610"/>
                    <a:pt x="2672" y="652"/>
                  </a:cubicBezTo>
                  <a:cubicBezTo>
                    <a:pt x="2615" y="697"/>
                    <a:pt x="2555" y="742"/>
                    <a:pt x="2500" y="790"/>
                  </a:cubicBezTo>
                  <a:cubicBezTo>
                    <a:pt x="2445" y="840"/>
                    <a:pt x="2389" y="888"/>
                    <a:pt x="2338" y="944"/>
                  </a:cubicBezTo>
                  <a:cubicBezTo>
                    <a:pt x="2312" y="971"/>
                    <a:pt x="2286" y="1000"/>
                    <a:pt x="2260" y="1027"/>
                  </a:cubicBezTo>
                  <a:cubicBezTo>
                    <a:pt x="2238" y="1049"/>
                    <a:pt x="2214" y="1073"/>
                    <a:pt x="2198" y="1099"/>
                  </a:cubicBezTo>
                  <a:cubicBezTo>
                    <a:pt x="2196" y="1104"/>
                    <a:pt x="2193" y="1109"/>
                    <a:pt x="2191" y="1115"/>
                  </a:cubicBezTo>
                  <a:lnTo>
                    <a:pt x="2189" y="1115"/>
                  </a:lnTo>
                  <a:cubicBezTo>
                    <a:pt x="2149" y="1149"/>
                    <a:pt x="2108" y="1180"/>
                    <a:pt x="2068" y="1213"/>
                  </a:cubicBezTo>
                  <a:lnTo>
                    <a:pt x="2068" y="1213"/>
                  </a:lnTo>
                  <a:cubicBezTo>
                    <a:pt x="2068" y="1213"/>
                    <a:pt x="2068" y="1213"/>
                    <a:pt x="2068" y="1213"/>
                  </a:cubicBezTo>
                  <a:lnTo>
                    <a:pt x="2068" y="1213"/>
                  </a:lnTo>
                  <a:cubicBezTo>
                    <a:pt x="1934" y="1321"/>
                    <a:pt x="1795" y="1424"/>
                    <a:pt x="1665" y="1536"/>
                  </a:cubicBezTo>
                  <a:cubicBezTo>
                    <a:pt x="1662" y="1538"/>
                    <a:pt x="1659" y="1539"/>
                    <a:pt x="1656" y="1542"/>
                  </a:cubicBezTo>
                  <a:cubicBezTo>
                    <a:pt x="1644" y="1529"/>
                    <a:pt x="1631" y="1516"/>
                    <a:pt x="1618" y="1502"/>
                  </a:cubicBezTo>
                  <a:cubicBezTo>
                    <a:pt x="1592" y="1476"/>
                    <a:pt x="1565" y="1450"/>
                    <a:pt x="1538" y="1425"/>
                  </a:cubicBezTo>
                  <a:cubicBezTo>
                    <a:pt x="1513" y="1402"/>
                    <a:pt x="1484" y="1382"/>
                    <a:pt x="1455" y="1363"/>
                  </a:cubicBezTo>
                  <a:cubicBezTo>
                    <a:pt x="1445" y="1356"/>
                    <a:pt x="1433" y="1350"/>
                    <a:pt x="1423" y="1343"/>
                  </a:cubicBezTo>
                  <a:cubicBezTo>
                    <a:pt x="1410" y="1311"/>
                    <a:pt x="1379" y="1288"/>
                    <a:pt x="1343" y="1286"/>
                  </a:cubicBezTo>
                  <a:cubicBezTo>
                    <a:pt x="1342" y="1286"/>
                    <a:pt x="1341" y="1286"/>
                    <a:pt x="1340" y="1286"/>
                  </a:cubicBezTo>
                  <a:cubicBezTo>
                    <a:pt x="1308" y="1286"/>
                    <a:pt x="1282" y="1306"/>
                    <a:pt x="1259" y="1328"/>
                  </a:cubicBezTo>
                  <a:cubicBezTo>
                    <a:pt x="1260" y="1320"/>
                    <a:pt x="1262" y="1314"/>
                    <a:pt x="1260" y="1306"/>
                  </a:cubicBezTo>
                  <a:cubicBezTo>
                    <a:pt x="1258" y="1270"/>
                    <a:pt x="1232" y="1238"/>
                    <a:pt x="1197" y="1229"/>
                  </a:cubicBezTo>
                  <a:cubicBezTo>
                    <a:pt x="1189" y="1226"/>
                    <a:pt x="1181" y="1225"/>
                    <a:pt x="1173" y="1225"/>
                  </a:cubicBezTo>
                  <a:cubicBezTo>
                    <a:pt x="1145" y="1225"/>
                    <a:pt x="1118" y="1238"/>
                    <a:pt x="1100" y="1261"/>
                  </a:cubicBezTo>
                  <a:cubicBezTo>
                    <a:pt x="1088" y="1255"/>
                    <a:pt x="1075" y="1252"/>
                    <a:pt x="1061" y="1252"/>
                  </a:cubicBezTo>
                  <a:cubicBezTo>
                    <a:pt x="1040" y="1252"/>
                    <a:pt x="1018" y="1260"/>
                    <a:pt x="1001" y="1275"/>
                  </a:cubicBezTo>
                  <a:cubicBezTo>
                    <a:pt x="945" y="1321"/>
                    <a:pt x="893" y="1369"/>
                    <a:pt x="840" y="1420"/>
                  </a:cubicBezTo>
                  <a:cubicBezTo>
                    <a:pt x="790" y="1469"/>
                    <a:pt x="740" y="1518"/>
                    <a:pt x="693" y="1568"/>
                  </a:cubicBezTo>
                  <a:cubicBezTo>
                    <a:pt x="641" y="1621"/>
                    <a:pt x="588" y="1673"/>
                    <a:pt x="533" y="1723"/>
                  </a:cubicBezTo>
                  <a:cubicBezTo>
                    <a:pt x="480" y="1769"/>
                    <a:pt x="427" y="1816"/>
                    <a:pt x="374" y="1861"/>
                  </a:cubicBezTo>
                  <a:cubicBezTo>
                    <a:pt x="320" y="1906"/>
                    <a:pt x="267" y="1951"/>
                    <a:pt x="216" y="1997"/>
                  </a:cubicBezTo>
                  <a:cubicBezTo>
                    <a:pt x="162" y="2044"/>
                    <a:pt x="109" y="2090"/>
                    <a:pt x="62" y="2142"/>
                  </a:cubicBezTo>
                  <a:cubicBezTo>
                    <a:pt x="28" y="2178"/>
                    <a:pt x="0" y="2217"/>
                    <a:pt x="18" y="2269"/>
                  </a:cubicBezTo>
                  <a:cubicBezTo>
                    <a:pt x="28" y="2302"/>
                    <a:pt x="63" y="2326"/>
                    <a:pt x="97" y="2327"/>
                  </a:cubicBezTo>
                  <a:lnTo>
                    <a:pt x="98" y="2327"/>
                  </a:lnTo>
                  <a:cubicBezTo>
                    <a:pt x="99" y="2327"/>
                    <a:pt x="101" y="2327"/>
                    <a:pt x="102" y="2327"/>
                  </a:cubicBezTo>
                  <a:cubicBezTo>
                    <a:pt x="115" y="2327"/>
                    <a:pt x="126" y="2322"/>
                    <a:pt x="138" y="2318"/>
                  </a:cubicBezTo>
                  <a:cubicBezTo>
                    <a:pt x="139" y="2318"/>
                    <a:pt x="140" y="2318"/>
                    <a:pt x="141" y="2317"/>
                  </a:cubicBezTo>
                  <a:cubicBezTo>
                    <a:pt x="150" y="2315"/>
                    <a:pt x="159" y="2312"/>
                    <a:pt x="166" y="2310"/>
                  </a:cubicBezTo>
                  <a:cubicBezTo>
                    <a:pt x="166" y="2311"/>
                    <a:pt x="167" y="2312"/>
                    <a:pt x="169" y="2313"/>
                  </a:cubicBezTo>
                  <a:cubicBezTo>
                    <a:pt x="165" y="2315"/>
                    <a:pt x="162" y="2315"/>
                    <a:pt x="159" y="2316"/>
                  </a:cubicBezTo>
                  <a:cubicBezTo>
                    <a:pt x="123" y="2336"/>
                    <a:pt x="109" y="2375"/>
                    <a:pt x="118" y="2413"/>
                  </a:cubicBezTo>
                  <a:cubicBezTo>
                    <a:pt x="116" y="2431"/>
                    <a:pt x="118" y="2449"/>
                    <a:pt x="126" y="2465"/>
                  </a:cubicBezTo>
                  <a:cubicBezTo>
                    <a:pt x="140" y="2489"/>
                    <a:pt x="166" y="2508"/>
                    <a:pt x="195" y="2511"/>
                  </a:cubicBezTo>
                  <a:lnTo>
                    <a:pt x="201" y="2511"/>
                  </a:lnTo>
                  <a:cubicBezTo>
                    <a:pt x="203" y="2511"/>
                    <a:pt x="204" y="2511"/>
                    <a:pt x="205" y="2511"/>
                  </a:cubicBezTo>
                  <a:cubicBezTo>
                    <a:pt x="240" y="2511"/>
                    <a:pt x="271" y="2497"/>
                    <a:pt x="301" y="2482"/>
                  </a:cubicBezTo>
                  <a:cubicBezTo>
                    <a:pt x="347" y="2461"/>
                    <a:pt x="389" y="2434"/>
                    <a:pt x="432" y="2408"/>
                  </a:cubicBezTo>
                  <a:lnTo>
                    <a:pt x="552" y="2338"/>
                  </a:lnTo>
                  <a:cubicBezTo>
                    <a:pt x="635" y="2291"/>
                    <a:pt x="716" y="2240"/>
                    <a:pt x="788" y="2178"/>
                  </a:cubicBezTo>
                  <a:cubicBezTo>
                    <a:pt x="852" y="2124"/>
                    <a:pt x="911" y="2067"/>
                    <a:pt x="975" y="2013"/>
                  </a:cubicBezTo>
                  <a:lnTo>
                    <a:pt x="975" y="2013"/>
                  </a:lnTo>
                  <a:cubicBezTo>
                    <a:pt x="974" y="2013"/>
                    <a:pt x="974" y="2013"/>
                    <a:pt x="974" y="2013"/>
                  </a:cubicBezTo>
                  <a:cubicBezTo>
                    <a:pt x="975" y="2012"/>
                    <a:pt x="975" y="2012"/>
                    <a:pt x="976" y="2011"/>
                  </a:cubicBezTo>
                  <a:lnTo>
                    <a:pt x="976" y="2011"/>
                  </a:lnTo>
                  <a:cubicBezTo>
                    <a:pt x="976" y="2012"/>
                    <a:pt x="976" y="2012"/>
                    <a:pt x="976" y="2012"/>
                  </a:cubicBezTo>
                  <a:lnTo>
                    <a:pt x="976" y="2012"/>
                  </a:lnTo>
                  <a:cubicBezTo>
                    <a:pt x="977" y="2010"/>
                    <a:pt x="979" y="2009"/>
                    <a:pt x="980" y="2008"/>
                  </a:cubicBezTo>
                  <a:lnTo>
                    <a:pt x="980" y="2008"/>
                  </a:lnTo>
                  <a:cubicBezTo>
                    <a:pt x="980" y="2008"/>
                    <a:pt x="980" y="2008"/>
                    <a:pt x="980" y="2008"/>
                  </a:cubicBezTo>
                  <a:lnTo>
                    <a:pt x="980" y="2008"/>
                  </a:lnTo>
                  <a:cubicBezTo>
                    <a:pt x="1042" y="1956"/>
                    <a:pt x="1106" y="1903"/>
                    <a:pt x="1165" y="1846"/>
                  </a:cubicBezTo>
                  <a:cubicBezTo>
                    <a:pt x="1194" y="1816"/>
                    <a:pt x="1223" y="1784"/>
                    <a:pt x="1254" y="1754"/>
                  </a:cubicBezTo>
                  <a:cubicBezTo>
                    <a:pt x="1265" y="1766"/>
                    <a:pt x="1276" y="1780"/>
                    <a:pt x="1287" y="1790"/>
                  </a:cubicBezTo>
                  <a:cubicBezTo>
                    <a:pt x="1333" y="1835"/>
                    <a:pt x="1384" y="1875"/>
                    <a:pt x="1435" y="1916"/>
                  </a:cubicBezTo>
                  <a:cubicBezTo>
                    <a:pt x="1457" y="1936"/>
                    <a:pt x="1480" y="1955"/>
                    <a:pt x="1504" y="1973"/>
                  </a:cubicBezTo>
                  <a:cubicBezTo>
                    <a:pt x="1533" y="1996"/>
                    <a:pt x="1570" y="2018"/>
                    <a:pt x="1609" y="2021"/>
                  </a:cubicBezTo>
                  <a:cubicBezTo>
                    <a:pt x="1615" y="2021"/>
                    <a:pt x="1622" y="2021"/>
                    <a:pt x="1630" y="2019"/>
                  </a:cubicBezTo>
                  <a:cubicBezTo>
                    <a:pt x="1722" y="2004"/>
                    <a:pt x="1798" y="1950"/>
                    <a:pt x="1870" y="1894"/>
                  </a:cubicBezTo>
                  <a:cubicBezTo>
                    <a:pt x="1927" y="1851"/>
                    <a:pt x="1983" y="1806"/>
                    <a:pt x="2038" y="1759"/>
                  </a:cubicBezTo>
                  <a:cubicBezTo>
                    <a:pt x="2094" y="1713"/>
                    <a:pt x="2147" y="1663"/>
                    <a:pt x="2200" y="1615"/>
                  </a:cubicBezTo>
                  <a:cubicBezTo>
                    <a:pt x="2252" y="1568"/>
                    <a:pt x="2306" y="1522"/>
                    <a:pt x="2359" y="1476"/>
                  </a:cubicBezTo>
                  <a:cubicBezTo>
                    <a:pt x="2358" y="1476"/>
                    <a:pt x="2358" y="1477"/>
                    <a:pt x="2357" y="1477"/>
                  </a:cubicBezTo>
                  <a:cubicBezTo>
                    <a:pt x="2364" y="1471"/>
                    <a:pt x="2373" y="1466"/>
                    <a:pt x="2379" y="1460"/>
                  </a:cubicBezTo>
                  <a:cubicBezTo>
                    <a:pt x="2384" y="1456"/>
                    <a:pt x="2389" y="1451"/>
                    <a:pt x="2395" y="1447"/>
                  </a:cubicBezTo>
                  <a:lnTo>
                    <a:pt x="2395" y="1447"/>
                  </a:lnTo>
                  <a:cubicBezTo>
                    <a:pt x="2394" y="1447"/>
                    <a:pt x="2394" y="1448"/>
                    <a:pt x="2394" y="1448"/>
                  </a:cubicBezTo>
                  <a:lnTo>
                    <a:pt x="2396" y="1445"/>
                  </a:lnTo>
                  <a:cubicBezTo>
                    <a:pt x="2398" y="1444"/>
                    <a:pt x="2400" y="1443"/>
                    <a:pt x="2401" y="1441"/>
                  </a:cubicBezTo>
                  <a:lnTo>
                    <a:pt x="2401" y="1441"/>
                  </a:lnTo>
                  <a:lnTo>
                    <a:pt x="2400" y="1443"/>
                  </a:lnTo>
                  <a:cubicBezTo>
                    <a:pt x="2401" y="1441"/>
                    <a:pt x="2404" y="1440"/>
                    <a:pt x="2406" y="1439"/>
                  </a:cubicBezTo>
                  <a:cubicBezTo>
                    <a:pt x="2407" y="1438"/>
                    <a:pt x="2409" y="1438"/>
                    <a:pt x="2410" y="1436"/>
                  </a:cubicBezTo>
                  <a:cubicBezTo>
                    <a:pt x="2417" y="1430"/>
                    <a:pt x="2426" y="1424"/>
                    <a:pt x="2435" y="1415"/>
                  </a:cubicBezTo>
                  <a:cubicBezTo>
                    <a:pt x="2440" y="1410"/>
                    <a:pt x="2446" y="1407"/>
                    <a:pt x="2451" y="1402"/>
                  </a:cubicBezTo>
                  <a:cubicBezTo>
                    <a:pt x="2461" y="1394"/>
                    <a:pt x="2472" y="1384"/>
                    <a:pt x="2482" y="1377"/>
                  </a:cubicBezTo>
                  <a:cubicBezTo>
                    <a:pt x="2533" y="1335"/>
                    <a:pt x="2582" y="1291"/>
                    <a:pt x="2634" y="1248"/>
                  </a:cubicBezTo>
                  <a:cubicBezTo>
                    <a:pt x="2742" y="1159"/>
                    <a:pt x="2849" y="1070"/>
                    <a:pt x="2954" y="977"/>
                  </a:cubicBezTo>
                  <a:cubicBezTo>
                    <a:pt x="3055" y="887"/>
                    <a:pt x="3155" y="796"/>
                    <a:pt x="3260" y="711"/>
                  </a:cubicBezTo>
                  <a:lnTo>
                    <a:pt x="3260" y="711"/>
                  </a:lnTo>
                  <a:cubicBezTo>
                    <a:pt x="3258" y="712"/>
                    <a:pt x="3257" y="713"/>
                    <a:pt x="3256" y="713"/>
                  </a:cubicBezTo>
                  <a:cubicBezTo>
                    <a:pt x="3330" y="654"/>
                    <a:pt x="3407" y="595"/>
                    <a:pt x="3482" y="533"/>
                  </a:cubicBezTo>
                  <a:cubicBezTo>
                    <a:pt x="3541" y="485"/>
                    <a:pt x="3599" y="434"/>
                    <a:pt x="3657" y="385"/>
                  </a:cubicBezTo>
                  <a:lnTo>
                    <a:pt x="3655" y="385"/>
                  </a:lnTo>
                  <a:cubicBezTo>
                    <a:pt x="3655" y="385"/>
                    <a:pt x="3657" y="385"/>
                    <a:pt x="3657" y="383"/>
                  </a:cubicBezTo>
                  <a:cubicBezTo>
                    <a:pt x="3659" y="381"/>
                    <a:pt x="3663" y="380"/>
                    <a:pt x="3665" y="377"/>
                  </a:cubicBezTo>
                  <a:lnTo>
                    <a:pt x="3665" y="377"/>
                  </a:lnTo>
                  <a:cubicBezTo>
                    <a:pt x="3664" y="378"/>
                    <a:pt x="3661" y="380"/>
                    <a:pt x="3659" y="381"/>
                  </a:cubicBezTo>
                  <a:cubicBezTo>
                    <a:pt x="3663" y="378"/>
                    <a:pt x="3666" y="376"/>
                    <a:pt x="3669" y="373"/>
                  </a:cubicBezTo>
                  <a:cubicBezTo>
                    <a:pt x="3673" y="370"/>
                    <a:pt x="3676" y="367"/>
                    <a:pt x="3680" y="363"/>
                  </a:cubicBezTo>
                  <a:cubicBezTo>
                    <a:pt x="3701" y="345"/>
                    <a:pt x="3716" y="326"/>
                    <a:pt x="3722" y="298"/>
                  </a:cubicBezTo>
                  <a:cubicBezTo>
                    <a:pt x="3729" y="273"/>
                    <a:pt x="3716" y="243"/>
                    <a:pt x="3701" y="217"/>
                  </a:cubicBezTo>
                  <a:cubicBezTo>
                    <a:pt x="3695" y="207"/>
                    <a:pt x="3685" y="197"/>
                    <a:pt x="3678" y="186"/>
                  </a:cubicBezTo>
                  <a:cubicBezTo>
                    <a:pt x="3684" y="171"/>
                    <a:pt x="3688" y="154"/>
                    <a:pt x="3687" y="136"/>
                  </a:cubicBezTo>
                  <a:cubicBezTo>
                    <a:pt x="3683" y="98"/>
                    <a:pt x="3651" y="63"/>
                    <a:pt x="3613" y="57"/>
                  </a:cubicBezTo>
                  <a:cubicBezTo>
                    <a:pt x="3608" y="57"/>
                    <a:pt x="3603" y="57"/>
                    <a:pt x="3598" y="57"/>
                  </a:cubicBezTo>
                  <a:cubicBezTo>
                    <a:pt x="3591" y="57"/>
                    <a:pt x="3584" y="57"/>
                    <a:pt x="3576" y="58"/>
                  </a:cubicBezTo>
                  <a:cubicBezTo>
                    <a:pt x="3566" y="48"/>
                    <a:pt x="3556" y="40"/>
                    <a:pt x="3548" y="29"/>
                  </a:cubicBezTo>
                  <a:cubicBezTo>
                    <a:pt x="3532" y="10"/>
                    <a:pt x="3508" y="1"/>
                    <a:pt x="3484" y="1"/>
                  </a:cubicBezTo>
                  <a:close/>
                </a:path>
              </a:pathLst>
            </a:custGeom>
            <a:solidFill>
              <a:srgbClr val="FFFFFF">
                <a:alpha val="53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4"/>
            <p:cNvSpPr/>
            <p:nvPr/>
          </p:nvSpPr>
          <p:spPr>
            <a:xfrm>
              <a:off x="1754000" y="4421200"/>
              <a:ext cx="4500" cy="4475"/>
            </a:xfrm>
            <a:custGeom>
              <a:avLst/>
              <a:gdLst/>
              <a:ahLst/>
              <a:cxnLst/>
              <a:rect l="l" t="t" r="r" b="b"/>
              <a:pathLst>
                <a:path w="180" h="179" extrusionOk="0">
                  <a:moveTo>
                    <a:pt x="89" y="1"/>
                  </a:moveTo>
                  <a:cubicBezTo>
                    <a:pt x="43" y="1"/>
                    <a:pt x="3" y="42"/>
                    <a:pt x="1" y="87"/>
                  </a:cubicBezTo>
                  <a:cubicBezTo>
                    <a:pt x="0" y="137"/>
                    <a:pt x="41" y="175"/>
                    <a:pt x="88" y="178"/>
                  </a:cubicBezTo>
                  <a:cubicBezTo>
                    <a:pt x="89" y="178"/>
                    <a:pt x="90" y="178"/>
                    <a:pt x="91" y="178"/>
                  </a:cubicBezTo>
                  <a:cubicBezTo>
                    <a:pt x="138" y="178"/>
                    <a:pt x="177" y="137"/>
                    <a:pt x="179" y="92"/>
                  </a:cubicBezTo>
                  <a:cubicBezTo>
                    <a:pt x="180" y="42"/>
                    <a:pt x="140" y="4"/>
                    <a:pt x="92" y="1"/>
                  </a:cubicBezTo>
                  <a:cubicBezTo>
                    <a:pt x="91" y="1"/>
                    <a:pt x="90" y="1"/>
                    <a:pt x="89" y="1"/>
                  </a:cubicBezTo>
                  <a:close/>
                </a:path>
              </a:pathLst>
            </a:custGeom>
            <a:solidFill>
              <a:srgbClr val="00A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1813850" y="4386850"/>
              <a:ext cx="4525" cy="4425"/>
            </a:xfrm>
            <a:custGeom>
              <a:avLst/>
              <a:gdLst/>
              <a:ahLst/>
              <a:cxnLst/>
              <a:rect l="l" t="t" r="r" b="b"/>
              <a:pathLst>
                <a:path w="181" h="177" extrusionOk="0">
                  <a:moveTo>
                    <a:pt x="88" y="0"/>
                  </a:moveTo>
                  <a:cubicBezTo>
                    <a:pt x="42" y="0"/>
                    <a:pt x="4" y="42"/>
                    <a:pt x="2" y="87"/>
                  </a:cubicBezTo>
                  <a:cubicBezTo>
                    <a:pt x="1" y="135"/>
                    <a:pt x="41" y="175"/>
                    <a:pt x="88" y="177"/>
                  </a:cubicBezTo>
                  <a:cubicBezTo>
                    <a:pt x="90" y="177"/>
                    <a:pt x="92" y="177"/>
                    <a:pt x="93" y="177"/>
                  </a:cubicBezTo>
                  <a:cubicBezTo>
                    <a:pt x="140" y="177"/>
                    <a:pt x="177" y="135"/>
                    <a:pt x="179" y="90"/>
                  </a:cubicBezTo>
                  <a:cubicBezTo>
                    <a:pt x="180" y="42"/>
                    <a:pt x="140" y="2"/>
                    <a:pt x="92" y="0"/>
                  </a:cubicBezTo>
                  <a:cubicBezTo>
                    <a:pt x="91" y="0"/>
                    <a:pt x="89" y="0"/>
                    <a:pt x="88" y="0"/>
                  </a:cubicBezTo>
                  <a:close/>
                </a:path>
              </a:pathLst>
            </a:custGeom>
            <a:solidFill>
              <a:srgbClr val="00A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4"/>
            <p:cNvSpPr/>
            <p:nvPr/>
          </p:nvSpPr>
          <p:spPr>
            <a:xfrm>
              <a:off x="1818825" y="4382375"/>
              <a:ext cx="4500" cy="4475"/>
            </a:xfrm>
            <a:custGeom>
              <a:avLst/>
              <a:gdLst/>
              <a:ahLst/>
              <a:cxnLst/>
              <a:rect l="l" t="t" r="r" b="b"/>
              <a:pathLst>
                <a:path w="180" h="179" extrusionOk="0">
                  <a:moveTo>
                    <a:pt x="88" y="1"/>
                  </a:moveTo>
                  <a:cubicBezTo>
                    <a:pt x="42" y="1"/>
                    <a:pt x="3" y="42"/>
                    <a:pt x="2" y="87"/>
                  </a:cubicBezTo>
                  <a:cubicBezTo>
                    <a:pt x="1" y="137"/>
                    <a:pt x="40" y="175"/>
                    <a:pt x="89" y="178"/>
                  </a:cubicBezTo>
                  <a:cubicBezTo>
                    <a:pt x="90" y="178"/>
                    <a:pt x="91" y="178"/>
                    <a:pt x="92" y="178"/>
                  </a:cubicBezTo>
                  <a:cubicBezTo>
                    <a:pt x="138" y="178"/>
                    <a:pt x="177" y="137"/>
                    <a:pt x="178" y="91"/>
                  </a:cubicBezTo>
                  <a:cubicBezTo>
                    <a:pt x="179" y="42"/>
                    <a:pt x="140" y="4"/>
                    <a:pt x="92" y="1"/>
                  </a:cubicBezTo>
                  <a:cubicBezTo>
                    <a:pt x="90" y="1"/>
                    <a:pt x="89" y="1"/>
                    <a:pt x="88" y="1"/>
                  </a:cubicBezTo>
                  <a:close/>
                </a:path>
              </a:pathLst>
            </a:custGeom>
            <a:solidFill>
              <a:srgbClr val="00A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4"/>
            <p:cNvSpPr/>
            <p:nvPr/>
          </p:nvSpPr>
          <p:spPr>
            <a:xfrm>
              <a:off x="1820150" y="4388025"/>
              <a:ext cx="4550" cy="4450"/>
            </a:xfrm>
            <a:custGeom>
              <a:avLst/>
              <a:gdLst/>
              <a:ahLst/>
              <a:cxnLst/>
              <a:rect l="l" t="t" r="r" b="b"/>
              <a:pathLst>
                <a:path w="182" h="178" extrusionOk="0">
                  <a:moveTo>
                    <a:pt x="89" y="1"/>
                  </a:moveTo>
                  <a:cubicBezTo>
                    <a:pt x="42" y="1"/>
                    <a:pt x="2" y="42"/>
                    <a:pt x="1" y="87"/>
                  </a:cubicBezTo>
                  <a:cubicBezTo>
                    <a:pt x="0" y="136"/>
                    <a:pt x="41" y="175"/>
                    <a:pt x="88" y="177"/>
                  </a:cubicBezTo>
                  <a:cubicBezTo>
                    <a:pt x="90" y="177"/>
                    <a:pt x="91" y="177"/>
                    <a:pt x="93" y="177"/>
                  </a:cubicBezTo>
                  <a:cubicBezTo>
                    <a:pt x="138" y="177"/>
                    <a:pt x="177" y="136"/>
                    <a:pt x="178" y="91"/>
                  </a:cubicBezTo>
                  <a:cubicBezTo>
                    <a:pt x="181" y="42"/>
                    <a:pt x="141" y="4"/>
                    <a:pt x="92" y="1"/>
                  </a:cubicBezTo>
                  <a:cubicBezTo>
                    <a:pt x="91" y="1"/>
                    <a:pt x="90" y="1"/>
                    <a:pt x="89" y="1"/>
                  </a:cubicBezTo>
                  <a:close/>
                </a:path>
              </a:pathLst>
            </a:custGeom>
            <a:solidFill>
              <a:srgbClr val="00A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1763700" y="4297325"/>
              <a:ext cx="4500" cy="4425"/>
            </a:xfrm>
            <a:custGeom>
              <a:avLst/>
              <a:gdLst/>
              <a:ahLst/>
              <a:cxnLst/>
              <a:rect l="l" t="t" r="r" b="b"/>
              <a:pathLst>
                <a:path w="180" h="177" extrusionOk="0">
                  <a:moveTo>
                    <a:pt x="87" y="0"/>
                  </a:moveTo>
                  <a:cubicBezTo>
                    <a:pt x="42" y="0"/>
                    <a:pt x="3" y="42"/>
                    <a:pt x="2" y="87"/>
                  </a:cubicBezTo>
                  <a:cubicBezTo>
                    <a:pt x="0" y="135"/>
                    <a:pt x="41" y="175"/>
                    <a:pt x="88" y="177"/>
                  </a:cubicBezTo>
                  <a:cubicBezTo>
                    <a:pt x="90" y="177"/>
                    <a:pt x="91" y="177"/>
                    <a:pt x="93" y="177"/>
                  </a:cubicBezTo>
                  <a:cubicBezTo>
                    <a:pt x="139" y="177"/>
                    <a:pt x="178" y="135"/>
                    <a:pt x="179" y="90"/>
                  </a:cubicBezTo>
                  <a:cubicBezTo>
                    <a:pt x="180" y="41"/>
                    <a:pt x="140" y="2"/>
                    <a:pt x="92" y="0"/>
                  </a:cubicBezTo>
                  <a:cubicBezTo>
                    <a:pt x="91" y="0"/>
                    <a:pt x="89" y="0"/>
                    <a:pt x="87" y="0"/>
                  </a:cubicBezTo>
                  <a:close/>
                </a:path>
              </a:pathLst>
            </a:custGeom>
            <a:solidFill>
              <a:srgbClr val="00A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1690875" y="4321475"/>
              <a:ext cx="4475" cy="4425"/>
            </a:xfrm>
            <a:custGeom>
              <a:avLst/>
              <a:gdLst/>
              <a:ahLst/>
              <a:cxnLst/>
              <a:rect l="l" t="t" r="r" b="b"/>
              <a:pathLst>
                <a:path w="179" h="177" extrusionOk="0">
                  <a:moveTo>
                    <a:pt x="88" y="0"/>
                  </a:moveTo>
                  <a:cubicBezTo>
                    <a:pt x="42" y="0"/>
                    <a:pt x="2" y="41"/>
                    <a:pt x="1" y="87"/>
                  </a:cubicBezTo>
                  <a:cubicBezTo>
                    <a:pt x="0" y="135"/>
                    <a:pt x="39" y="175"/>
                    <a:pt x="88" y="177"/>
                  </a:cubicBezTo>
                  <a:cubicBezTo>
                    <a:pt x="89" y="177"/>
                    <a:pt x="91" y="177"/>
                    <a:pt x="93" y="177"/>
                  </a:cubicBezTo>
                  <a:cubicBezTo>
                    <a:pt x="138" y="177"/>
                    <a:pt x="177" y="136"/>
                    <a:pt x="178" y="91"/>
                  </a:cubicBezTo>
                  <a:cubicBezTo>
                    <a:pt x="179" y="41"/>
                    <a:pt x="139" y="3"/>
                    <a:pt x="91" y="0"/>
                  </a:cubicBezTo>
                  <a:cubicBezTo>
                    <a:pt x="90" y="0"/>
                    <a:pt x="89" y="0"/>
                    <a:pt x="88" y="0"/>
                  </a:cubicBezTo>
                  <a:close/>
                </a:path>
              </a:pathLst>
            </a:custGeom>
            <a:solidFill>
              <a:srgbClr val="00A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p:nvPr/>
          </p:nvSpPr>
          <p:spPr>
            <a:xfrm>
              <a:off x="1694025" y="4327375"/>
              <a:ext cx="4500" cy="4450"/>
            </a:xfrm>
            <a:custGeom>
              <a:avLst/>
              <a:gdLst/>
              <a:ahLst/>
              <a:cxnLst/>
              <a:rect l="l" t="t" r="r" b="b"/>
              <a:pathLst>
                <a:path w="180" h="178" extrusionOk="0">
                  <a:moveTo>
                    <a:pt x="87" y="0"/>
                  </a:moveTo>
                  <a:cubicBezTo>
                    <a:pt x="42" y="0"/>
                    <a:pt x="3" y="42"/>
                    <a:pt x="1" y="87"/>
                  </a:cubicBezTo>
                  <a:cubicBezTo>
                    <a:pt x="0" y="136"/>
                    <a:pt x="40" y="175"/>
                    <a:pt x="88" y="177"/>
                  </a:cubicBezTo>
                  <a:cubicBezTo>
                    <a:pt x="89" y="177"/>
                    <a:pt x="91" y="177"/>
                    <a:pt x="93" y="177"/>
                  </a:cubicBezTo>
                  <a:cubicBezTo>
                    <a:pt x="138" y="177"/>
                    <a:pt x="177" y="135"/>
                    <a:pt x="179" y="90"/>
                  </a:cubicBezTo>
                  <a:cubicBezTo>
                    <a:pt x="180" y="42"/>
                    <a:pt x="139" y="2"/>
                    <a:pt x="92" y="0"/>
                  </a:cubicBezTo>
                  <a:cubicBezTo>
                    <a:pt x="90" y="0"/>
                    <a:pt x="89" y="0"/>
                    <a:pt x="87" y="0"/>
                  </a:cubicBezTo>
                  <a:close/>
                </a:path>
              </a:pathLst>
            </a:custGeom>
            <a:solidFill>
              <a:srgbClr val="00A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4"/>
            <p:cNvSpPr/>
            <p:nvPr/>
          </p:nvSpPr>
          <p:spPr>
            <a:xfrm>
              <a:off x="1671300" y="4258225"/>
              <a:ext cx="93275" cy="62375"/>
            </a:xfrm>
            <a:custGeom>
              <a:avLst/>
              <a:gdLst/>
              <a:ahLst/>
              <a:cxnLst/>
              <a:rect l="l" t="t" r="r" b="b"/>
              <a:pathLst>
                <a:path w="3731" h="2495" extrusionOk="0">
                  <a:moveTo>
                    <a:pt x="1949" y="832"/>
                  </a:moveTo>
                  <a:cubicBezTo>
                    <a:pt x="1946" y="833"/>
                    <a:pt x="1943" y="835"/>
                    <a:pt x="1941" y="837"/>
                  </a:cubicBezTo>
                  <a:cubicBezTo>
                    <a:pt x="1944" y="835"/>
                    <a:pt x="1946" y="834"/>
                    <a:pt x="1949" y="832"/>
                  </a:cubicBezTo>
                  <a:close/>
                  <a:moveTo>
                    <a:pt x="2931" y="849"/>
                  </a:moveTo>
                  <a:lnTo>
                    <a:pt x="2931" y="849"/>
                  </a:lnTo>
                  <a:cubicBezTo>
                    <a:pt x="2929" y="849"/>
                    <a:pt x="2928" y="850"/>
                    <a:pt x="2926" y="851"/>
                  </a:cubicBezTo>
                  <a:lnTo>
                    <a:pt x="2926" y="851"/>
                  </a:lnTo>
                  <a:cubicBezTo>
                    <a:pt x="2928" y="851"/>
                    <a:pt x="2929" y="850"/>
                    <a:pt x="2931" y="849"/>
                  </a:cubicBezTo>
                  <a:close/>
                  <a:moveTo>
                    <a:pt x="2926" y="851"/>
                  </a:moveTo>
                  <a:cubicBezTo>
                    <a:pt x="2925" y="852"/>
                    <a:pt x="2924" y="853"/>
                    <a:pt x="2922" y="854"/>
                  </a:cubicBezTo>
                  <a:lnTo>
                    <a:pt x="2922" y="854"/>
                  </a:lnTo>
                  <a:cubicBezTo>
                    <a:pt x="2924" y="853"/>
                    <a:pt x="2925" y="852"/>
                    <a:pt x="2926" y="851"/>
                  </a:cubicBezTo>
                  <a:close/>
                  <a:moveTo>
                    <a:pt x="2582" y="1037"/>
                  </a:moveTo>
                  <a:cubicBezTo>
                    <a:pt x="2582" y="1037"/>
                    <a:pt x="2581" y="1038"/>
                    <a:pt x="2581" y="1038"/>
                  </a:cubicBezTo>
                  <a:cubicBezTo>
                    <a:pt x="2581" y="1038"/>
                    <a:pt x="2582" y="1037"/>
                    <a:pt x="2582" y="1037"/>
                  </a:cubicBezTo>
                  <a:close/>
                  <a:moveTo>
                    <a:pt x="3437" y="0"/>
                  </a:moveTo>
                  <a:cubicBezTo>
                    <a:pt x="3418" y="0"/>
                    <a:pt x="3399" y="6"/>
                    <a:pt x="3384" y="17"/>
                  </a:cubicBezTo>
                  <a:cubicBezTo>
                    <a:pt x="3375" y="21"/>
                    <a:pt x="3368" y="23"/>
                    <a:pt x="3360" y="29"/>
                  </a:cubicBezTo>
                  <a:cubicBezTo>
                    <a:pt x="3313" y="57"/>
                    <a:pt x="3276" y="103"/>
                    <a:pt x="3234" y="136"/>
                  </a:cubicBezTo>
                  <a:cubicBezTo>
                    <a:pt x="3221" y="146"/>
                    <a:pt x="3211" y="161"/>
                    <a:pt x="3206" y="176"/>
                  </a:cubicBezTo>
                  <a:cubicBezTo>
                    <a:pt x="3204" y="177"/>
                    <a:pt x="3201" y="179"/>
                    <a:pt x="3199" y="181"/>
                  </a:cubicBezTo>
                  <a:cubicBezTo>
                    <a:pt x="3148" y="216"/>
                    <a:pt x="3098" y="249"/>
                    <a:pt x="3046" y="282"/>
                  </a:cubicBezTo>
                  <a:cubicBezTo>
                    <a:pt x="2988" y="319"/>
                    <a:pt x="2931" y="354"/>
                    <a:pt x="2873" y="388"/>
                  </a:cubicBezTo>
                  <a:cubicBezTo>
                    <a:pt x="2765" y="452"/>
                    <a:pt x="2653" y="512"/>
                    <a:pt x="2541" y="571"/>
                  </a:cubicBezTo>
                  <a:cubicBezTo>
                    <a:pt x="2451" y="617"/>
                    <a:pt x="2359" y="657"/>
                    <a:pt x="2269" y="700"/>
                  </a:cubicBezTo>
                  <a:cubicBezTo>
                    <a:pt x="2188" y="741"/>
                    <a:pt x="2107" y="782"/>
                    <a:pt x="2027" y="822"/>
                  </a:cubicBezTo>
                  <a:cubicBezTo>
                    <a:pt x="2018" y="819"/>
                    <a:pt x="2008" y="818"/>
                    <a:pt x="1998" y="818"/>
                  </a:cubicBezTo>
                  <a:cubicBezTo>
                    <a:pt x="1986" y="818"/>
                    <a:pt x="1974" y="820"/>
                    <a:pt x="1963" y="824"/>
                  </a:cubicBezTo>
                  <a:cubicBezTo>
                    <a:pt x="1958" y="826"/>
                    <a:pt x="1953" y="829"/>
                    <a:pt x="1949" y="832"/>
                  </a:cubicBezTo>
                  <a:lnTo>
                    <a:pt x="1949" y="832"/>
                  </a:lnTo>
                  <a:cubicBezTo>
                    <a:pt x="1949" y="832"/>
                    <a:pt x="1950" y="832"/>
                    <a:pt x="1951" y="831"/>
                  </a:cubicBezTo>
                  <a:lnTo>
                    <a:pt x="1951" y="831"/>
                  </a:lnTo>
                  <a:cubicBezTo>
                    <a:pt x="1848" y="885"/>
                    <a:pt x="1745" y="941"/>
                    <a:pt x="1642" y="994"/>
                  </a:cubicBezTo>
                  <a:cubicBezTo>
                    <a:pt x="1646" y="993"/>
                    <a:pt x="1650" y="991"/>
                    <a:pt x="1652" y="990"/>
                  </a:cubicBezTo>
                  <a:lnTo>
                    <a:pt x="1652" y="990"/>
                  </a:lnTo>
                  <a:cubicBezTo>
                    <a:pt x="1584" y="1025"/>
                    <a:pt x="1514" y="1060"/>
                    <a:pt x="1447" y="1100"/>
                  </a:cubicBezTo>
                  <a:cubicBezTo>
                    <a:pt x="1290" y="1167"/>
                    <a:pt x="1139" y="1244"/>
                    <a:pt x="993" y="1333"/>
                  </a:cubicBezTo>
                  <a:cubicBezTo>
                    <a:pt x="928" y="1373"/>
                    <a:pt x="866" y="1415"/>
                    <a:pt x="801" y="1457"/>
                  </a:cubicBezTo>
                  <a:cubicBezTo>
                    <a:pt x="737" y="1501"/>
                    <a:pt x="666" y="1539"/>
                    <a:pt x="600" y="1584"/>
                  </a:cubicBezTo>
                  <a:cubicBezTo>
                    <a:pt x="535" y="1626"/>
                    <a:pt x="472" y="1673"/>
                    <a:pt x="414" y="1722"/>
                  </a:cubicBezTo>
                  <a:cubicBezTo>
                    <a:pt x="357" y="1771"/>
                    <a:pt x="296" y="1813"/>
                    <a:pt x="237" y="1856"/>
                  </a:cubicBezTo>
                  <a:cubicBezTo>
                    <a:pt x="162" y="1912"/>
                    <a:pt x="82" y="1964"/>
                    <a:pt x="23" y="2035"/>
                  </a:cubicBezTo>
                  <a:cubicBezTo>
                    <a:pt x="4" y="2057"/>
                    <a:pt x="1" y="2096"/>
                    <a:pt x="12" y="2123"/>
                  </a:cubicBezTo>
                  <a:cubicBezTo>
                    <a:pt x="25" y="2149"/>
                    <a:pt x="46" y="2166"/>
                    <a:pt x="72" y="2174"/>
                  </a:cubicBezTo>
                  <a:cubicBezTo>
                    <a:pt x="73" y="2174"/>
                    <a:pt x="75" y="2175"/>
                    <a:pt x="77" y="2175"/>
                  </a:cubicBezTo>
                  <a:cubicBezTo>
                    <a:pt x="69" y="2196"/>
                    <a:pt x="74" y="2217"/>
                    <a:pt x="83" y="2238"/>
                  </a:cubicBezTo>
                  <a:cubicBezTo>
                    <a:pt x="72" y="2248"/>
                    <a:pt x="62" y="2259"/>
                    <a:pt x="57" y="2274"/>
                  </a:cubicBezTo>
                  <a:cubicBezTo>
                    <a:pt x="43" y="2310"/>
                    <a:pt x="51" y="2356"/>
                    <a:pt x="87" y="2379"/>
                  </a:cubicBezTo>
                  <a:cubicBezTo>
                    <a:pt x="89" y="2380"/>
                    <a:pt x="92" y="2380"/>
                    <a:pt x="95" y="2381"/>
                  </a:cubicBezTo>
                  <a:cubicBezTo>
                    <a:pt x="94" y="2387"/>
                    <a:pt x="93" y="2391"/>
                    <a:pt x="92" y="2396"/>
                  </a:cubicBezTo>
                  <a:cubicBezTo>
                    <a:pt x="84" y="2443"/>
                    <a:pt x="123" y="2489"/>
                    <a:pt x="169" y="2494"/>
                  </a:cubicBezTo>
                  <a:lnTo>
                    <a:pt x="175" y="2494"/>
                  </a:lnTo>
                  <a:cubicBezTo>
                    <a:pt x="176" y="2494"/>
                    <a:pt x="177" y="2494"/>
                    <a:pt x="178" y="2494"/>
                  </a:cubicBezTo>
                  <a:cubicBezTo>
                    <a:pt x="205" y="2494"/>
                    <a:pt x="229" y="2482"/>
                    <a:pt x="246" y="2463"/>
                  </a:cubicBezTo>
                  <a:lnTo>
                    <a:pt x="246" y="2463"/>
                  </a:lnTo>
                  <a:cubicBezTo>
                    <a:pt x="350" y="2396"/>
                    <a:pt x="455" y="2333"/>
                    <a:pt x="559" y="2271"/>
                  </a:cubicBezTo>
                  <a:cubicBezTo>
                    <a:pt x="660" y="2211"/>
                    <a:pt x="758" y="2148"/>
                    <a:pt x="857" y="2087"/>
                  </a:cubicBezTo>
                  <a:cubicBezTo>
                    <a:pt x="934" y="2040"/>
                    <a:pt x="1012" y="1996"/>
                    <a:pt x="1089" y="1947"/>
                  </a:cubicBezTo>
                  <a:cubicBezTo>
                    <a:pt x="1162" y="1901"/>
                    <a:pt x="1233" y="1850"/>
                    <a:pt x="1305" y="1803"/>
                  </a:cubicBezTo>
                  <a:cubicBezTo>
                    <a:pt x="1442" y="1712"/>
                    <a:pt x="1575" y="1617"/>
                    <a:pt x="1717" y="1535"/>
                  </a:cubicBezTo>
                  <a:cubicBezTo>
                    <a:pt x="1790" y="1493"/>
                    <a:pt x="1865" y="1451"/>
                    <a:pt x="1939" y="1406"/>
                  </a:cubicBezTo>
                  <a:cubicBezTo>
                    <a:pt x="2008" y="1363"/>
                    <a:pt x="2079" y="1322"/>
                    <a:pt x="2150" y="1278"/>
                  </a:cubicBezTo>
                  <a:cubicBezTo>
                    <a:pt x="2224" y="1236"/>
                    <a:pt x="2296" y="1193"/>
                    <a:pt x="2369" y="1151"/>
                  </a:cubicBezTo>
                  <a:cubicBezTo>
                    <a:pt x="2443" y="1110"/>
                    <a:pt x="2517" y="1071"/>
                    <a:pt x="2591" y="1033"/>
                  </a:cubicBezTo>
                  <a:lnTo>
                    <a:pt x="2591" y="1033"/>
                  </a:lnTo>
                  <a:cubicBezTo>
                    <a:pt x="2591" y="1033"/>
                    <a:pt x="2591" y="1033"/>
                    <a:pt x="2591" y="1033"/>
                  </a:cubicBezTo>
                  <a:lnTo>
                    <a:pt x="2591" y="1033"/>
                  </a:lnTo>
                  <a:cubicBezTo>
                    <a:pt x="2604" y="1026"/>
                    <a:pt x="2618" y="1020"/>
                    <a:pt x="2628" y="1012"/>
                  </a:cubicBezTo>
                  <a:cubicBezTo>
                    <a:pt x="2633" y="1009"/>
                    <a:pt x="2641" y="1007"/>
                    <a:pt x="2646" y="1003"/>
                  </a:cubicBezTo>
                  <a:lnTo>
                    <a:pt x="2646" y="1003"/>
                  </a:lnTo>
                  <a:cubicBezTo>
                    <a:pt x="2646" y="1003"/>
                    <a:pt x="2645" y="1003"/>
                    <a:pt x="2645" y="1003"/>
                  </a:cubicBezTo>
                  <a:lnTo>
                    <a:pt x="2645" y="1003"/>
                  </a:lnTo>
                  <a:cubicBezTo>
                    <a:pt x="2694" y="978"/>
                    <a:pt x="2743" y="953"/>
                    <a:pt x="2791" y="926"/>
                  </a:cubicBezTo>
                  <a:cubicBezTo>
                    <a:pt x="2835" y="902"/>
                    <a:pt x="2879" y="877"/>
                    <a:pt x="2922" y="854"/>
                  </a:cubicBezTo>
                  <a:lnTo>
                    <a:pt x="2922" y="854"/>
                  </a:lnTo>
                  <a:cubicBezTo>
                    <a:pt x="2922" y="854"/>
                    <a:pt x="2921" y="854"/>
                    <a:pt x="2920" y="854"/>
                  </a:cubicBezTo>
                  <a:cubicBezTo>
                    <a:pt x="2978" y="824"/>
                    <a:pt x="3036" y="796"/>
                    <a:pt x="3091" y="760"/>
                  </a:cubicBezTo>
                  <a:cubicBezTo>
                    <a:pt x="3137" y="729"/>
                    <a:pt x="3183" y="698"/>
                    <a:pt x="3233" y="671"/>
                  </a:cubicBezTo>
                  <a:lnTo>
                    <a:pt x="3233" y="671"/>
                  </a:lnTo>
                  <a:cubicBezTo>
                    <a:pt x="3232" y="671"/>
                    <a:pt x="3232" y="671"/>
                    <a:pt x="3232" y="671"/>
                  </a:cubicBezTo>
                  <a:cubicBezTo>
                    <a:pt x="3282" y="647"/>
                    <a:pt x="3332" y="622"/>
                    <a:pt x="3380" y="595"/>
                  </a:cubicBezTo>
                  <a:cubicBezTo>
                    <a:pt x="3416" y="574"/>
                    <a:pt x="3451" y="553"/>
                    <a:pt x="3487" y="530"/>
                  </a:cubicBezTo>
                  <a:cubicBezTo>
                    <a:pt x="3534" y="501"/>
                    <a:pt x="3583" y="475"/>
                    <a:pt x="3631" y="448"/>
                  </a:cubicBezTo>
                  <a:cubicBezTo>
                    <a:pt x="3654" y="435"/>
                    <a:pt x="3676" y="421"/>
                    <a:pt x="3695" y="404"/>
                  </a:cubicBezTo>
                  <a:cubicBezTo>
                    <a:pt x="3729" y="369"/>
                    <a:pt x="3730" y="323"/>
                    <a:pt x="3710" y="290"/>
                  </a:cubicBezTo>
                  <a:cubicBezTo>
                    <a:pt x="3714" y="276"/>
                    <a:pt x="3716" y="263"/>
                    <a:pt x="3712" y="248"/>
                  </a:cubicBezTo>
                  <a:cubicBezTo>
                    <a:pt x="3707" y="223"/>
                    <a:pt x="3695" y="202"/>
                    <a:pt x="3678" y="182"/>
                  </a:cubicBezTo>
                  <a:cubicBezTo>
                    <a:pt x="3655" y="158"/>
                    <a:pt x="3631" y="135"/>
                    <a:pt x="3601" y="119"/>
                  </a:cubicBezTo>
                  <a:cubicBezTo>
                    <a:pt x="3598" y="117"/>
                    <a:pt x="3597" y="116"/>
                    <a:pt x="3595" y="115"/>
                  </a:cubicBezTo>
                  <a:cubicBezTo>
                    <a:pt x="3585" y="89"/>
                    <a:pt x="3565" y="68"/>
                    <a:pt x="3542" y="49"/>
                  </a:cubicBezTo>
                  <a:cubicBezTo>
                    <a:pt x="3525" y="37"/>
                    <a:pt x="3506" y="20"/>
                    <a:pt x="3485" y="13"/>
                  </a:cubicBezTo>
                  <a:lnTo>
                    <a:pt x="3483" y="13"/>
                  </a:lnTo>
                  <a:cubicBezTo>
                    <a:pt x="3469" y="5"/>
                    <a:pt x="3453" y="0"/>
                    <a:pt x="3437" y="0"/>
                  </a:cubicBezTo>
                  <a:close/>
                </a:path>
              </a:pathLst>
            </a:custGeom>
            <a:solidFill>
              <a:srgbClr val="FFFFFF">
                <a:alpha val="53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4"/>
            <p:cNvSpPr/>
            <p:nvPr/>
          </p:nvSpPr>
          <p:spPr>
            <a:xfrm>
              <a:off x="1567225" y="4370975"/>
              <a:ext cx="244925" cy="442150"/>
            </a:xfrm>
            <a:custGeom>
              <a:avLst/>
              <a:gdLst/>
              <a:ahLst/>
              <a:cxnLst/>
              <a:rect l="l" t="t" r="r" b="b"/>
              <a:pathLst>
                <a:path w="9797" h="17686" extrusionOk="0">
                  <a:moveTo>
                    <a:pt x="4729" y="1"/>
                  </a:moveTo>
                  <a:cubicBezTo>
                    <a:pt x="4720" y="31"/>
                    <a:pt x="4712" y="62"/>
                    <a:pt x="4704" y="93"/>
                  </a:cubicBezTo>
                  <a:cubicBezTo>
                    <a:pt x="4652" y="275"/>
                    <a:pt x="4601" y="457"/>
                    <a:pt x="4560" y="641"/>
                  </a:cubicBezTo>
                  <a:cubicBezTo>
                    <a:pt x="4540" y="733"/>
                    <a:pt x="4521" y="825"/>
                    <a:pt x="4502" y="915"/>
                  </a:cubicBezTo>
                  <a:cubicBezTo>
                    <a:pt x="4483" y="1006"/>
                    <a:pt x="4461" y="1095"/>
                    <a:pt x="4441" y="1186"/>
                  </a:cubicBezTo>
                  <a:cubicBezTo>
                    <a:pt x="4379" y="1468"/>
                    <a:pt x="4307" y="1750"/>
                    <a:pt x="4246" y="2034"/>
                  </a:cubicBezTo>
                  <a:cubicBezTo>
                    <a:pt x="4182" y="2327"/>
                    <a:pt x="4116" y="2619"/>
                    <a:pt x="4060" y="2915"/>
                  </a:cubicBezTo>
                  <a:cubicBezTo>
                    <a:pt x="4026" y="3095"/>
                    <a:pt x="3997" y="3277"/>
                    <a:pt x="3963" y="3459"/>
                  </a:cubicBezTo>
                  <a:cubicBezTo>
                    <a:pt x="3930" y="3637"/>
                    <a:pt x="3890" y="3814"/>
                    <a:pt x="3853" y="3990"/>
                  </a:cubicBezTo>
                  <a:cubicBezTo>
                    <a:pt x="3813" y="4176"/>
                    <a:pt x="3772" y="4362"/>
                    <a:pt x="3726" y="4546"/>
                  </a:cubicBezTo>
                  <a:cubicBezTo>
                    <a:pt x="3683" y="4723"/>
                    <a:pt x="3637" y="4899"/>
                    <a:pt x="3594" y="5077"/>
                  </a:cubicBezTo>
                  <a:cubicBezTo>
                    <a:pt x="3502" y="5450"/>
                    <a:pt x="3419" y="5826"/>
                    <a:pt x="3334" y="6203"/>
                  </a:cubicBezTo>
                  <a:cubicBezTo>
                    <a:pt x="3292" y="6390"/>
                    <a:pt x="3245" y="6576"/>
                    <a:pt x="3202" y="6762"/>
                  </a:cubicBezTo>
                  <a:cubicBezTo>
                    <a:pt x="3159" y="6948"/>
                    <a:pt x="3114" y="7134"/>
                    <a:pt x="3071" y="7319"/>
                  </a:cubicBezTo>
                  <a:cubicBezTo>
                    <a:pt x="3011" y="7581"/>
                    <a:pt x="2949" y="7840"/>
                    <a:pt x="2898" y="8102"/>
                  </a:cubicBezTo>
                  <a:cubicBezTo>
                    <a:pt x="2874" y="8224"/>
                    <a:pt x="2851" y="8345"/>
                    <a:pt x="2827" y="8468"/>
                  </a:cubicBezTo>
                  <a:cubicBezTo>
                    <a:pt x="2796" y="8632"/>
                    <a:pt x="2763" y="8794"/>
                    <a:pt x="2730" y="8957"/>
                  </a:cubicBezTo>
                  <a:cubicBezTo>
                    <a:pt x="2727" y="8968"/>
                    <a:pt x="2725" y="8978"/>
                    <a:pt x="2723" y="8988"/>
                  </a:cubicBezTo>
                  <a:lnTo>
                    <a:pt x="2708" y="9061"/>
                  </a:lnTo>
                  <a:cubicBezTo>
                    <a:pt x="2707" y="9066"/>
                    <a:pt x="2707" y="9069"/>
                    <a:pt x="2705" y="9074"/>
                  </a:cubicBezTo>
                  <a:cubicBezTo>
                    <a:pt x="2703" y="9087"/>
                    <a:pt x="2699" y="9100"/>
                    <a:pt x="2698" y="9113"/>
                  </a:cubicBezTo>
                  <a:cubicBezTo>
                    <a:pt x="2697" y="9123"/>
                    <a:pt x="2693" y="9134"/>
                    <a:pt x="2692" y="9144"/>
                  </a:cubicBezTo>
                  <a:cubicBezTo>
                    <a:pt x="2688" y="9169"/>
                    <a:pt x="2684" y="9193"/>
                    <a:pt x="2681" y="9218"/>
                  </a:cubicBezTo>
                  <a:cubicBezTo>
                    <a:pt x="2678" y="9229"/>
                    <a:pt x="2677" y="9241"/>
                    <a:pt x="2677" y="9251"/>
                  </a:cubicBezTo>
                  <a:cubicBezTo>
                    <a:pt x="2646" y="9243"/>
                    <a:pt x="2615" y="9234"/>
                    <a:pt x="2584" y="9228"/>
                  </a:cubicBezTo>
                  <a:cubicBezTo>
                    <a:pt x="2490" y="9206"/>
                    <a:pt x="2393" y="9190"/>
                    <a:pt x="2297" y="9171"/>
                  </a:cubicBezTo>
                  <a:cubicBezTo>
                    <a:pt x="2242" y="9159"/>
                    <a:pt x="2188" y="9144"/>
                    <a:pt x="2132" y="9130"/>
                  </a:cubicBezTo>
                  <a:cubicBezTo>
                    <a:pt x="2079" y="9115"/>
                    <a:pt x="2028" y="9103"/>
                    <a:pt x="1976" y="9089"/>
                  </a:cubicBezTo>
                  <a:cubicBezTo>
                    <a:pt x="1881" y="9068"/>
                    <a:pt x="1785" y="9046"/>
                    <a:pt x="1691" y="9020"/>
                  </a:cubicBezTo>
                  <a:cubicBezTo>
                    <a:pt x="1662" y="9012"/>
                    <a:pt x="1633" y="9005"/>
                    <a:pt x="1606" y="8996"/>
                  </a:cubicBezTo>
                  <a:lnTo>
                    <a:pt x="1605" y="8996"/>
                  </a:lnTo>
                  <a:cubicBezTo>
                    <a:pt x="1605" y="9000"/>
                    <a:pt x="1603" y="9002"/>
                    <a:pt x="1603" y="9004"/>
                  </a:cubicBezTo>
                  <a:cubicBezTo>
                    <a:pt x="1568" y="9181"/>
                    <a:pt x="1533" y="9360"/>
                    <a:pt x="1501" y="9537"/>
                  </a:cubicBezTo>
                  <a:cubicBezTo>
                    <a:pt x="1468" y="9719"/>
                    <a:pt x="1430" y="9903"/>
                    <a:pt x="1399" y="10085"/>
                  </a:cubicBezTo>
                  <a:cubicBezTo>
                    <a:pt x="1367" y="10275"/>
                    <a:pt x="1332" y="10465"/>
                    <a:pt x="1295" y="10655"/>
                  </a:cubicBezTo>
                  <a:cubicBezTo>
                    <a:pt x="1259" y="10836"/>
                    <a:pt x="1223" y="11019"/>
                    <a:pt x="1176" y="11199"/>
                  </a:cubicBezTo>
                  <a:cubicBezTo>
                    <a:pt x="1145" y="11323"/>
                    <a:pt x="1110" y="11445"/>
                    <a:pt x="1076" y="11568"/>
                  </a:cubicBezTo>
                  <a:cubicBezTo>
                    <a:pt x="1042" y="11683"/>
                    <a:pt x="1011" y="11798"/>
                    <a:pt x="980" y="11915"/>
                  </a:cubicBezTo>
                  <a:cubicBezTo>
                    <a:pt x="971" y="11958"/>
                    <a:pt x="963" y="12003"/>
                    <a:pt x="953" y="12045"/>
                  </a:cubicBezTo>
                  <a:cubicBezTo>
                    <a:pt x="944" y="12092"/>
                    <a:pt x="937" y="12142"/>
                    <a:pt x="930" y="12189"/>
                  </a:cubicBezTo>
                  <a:cubicBezTo>
                    <a:pt x="913" y="12283"/>
                    <a:pt x="901" y="12378"/>
                    <a:pt x="885" y="12472"/>
                  </a:cubicBezTo>
                  <a:cubicBezTo>
                    <a:pt x="855" y="12658"/>
                    <a:pt x="824" y="12843"/>
                    <a:pt x="794" y="13026"/>
                  </a:cubicBezTo>
                  <a:cubicBezTo>
                    <a:pt x="764" y="13206"/>
                    <a:pt x="734" y="13386"/>
                    <a:pt x="703" y="13566"/>
                  </a:cubicBezTo>
                  <a:cubicBezTo>
                    <a:pt x="672" y="13754"/>
                    <a:pt x="641" y="13942"/>
                    <a:pt x="599" y="14129"/>
                  </a:cubicBezTo>
                  <a:cubicBezTo>
                    <a:pt x="566" y="14282"/>
                    <a:pt x="531" y="14435"/>
                    <a:pt x="496" y="14588"/>
                  </a:cubicBezTo>
                  <a:cubicBezTo>
                    <a:pt x="436" y="14871"/>
                    <a:pt x="377" y="15155"/>
                    <a:pt x="315" y="15436"/>
                  </a:cubicBezTo>
                  <a:cubicBezTo>
                    <a:pt x="263" y="15676"/>
                    <a:pt x="216" y="15914"/>
                    <a:pt x="163" y="16151"/>
                  </a:cubicBezTo>
                  <a:cubicBezTo>
                    <a:pt x="114" y="16365"/>
                    <a:pt x="54" y="16574"/>
                    <a:pt x="1" y="16787"/>
                  </a:cubicBezTo>
                  <a:lnTo>
                    <a:pt x="13" y="16798"/>
                  </a:lnTo>
                  <a:cubicBezTo>
                    <a:pt x="46" y="16827"/>
                    <a:pt x="81" y="16850"/>
                    <a:pt x="116" y="16875"/>
                  </a:cubicBezTo>
                  <a:cubicBezTo>
                    <a:pt x="209" y="16940"/>
                    <a:pt x="309" y="16992"/>
                    <a:pt x="402" y="17056"/>
                  </a:cubicBezTo>
                  <a:cubicBezTo>
                    <a:pt x="436" y="17080"/>
                    <a:pt x="469" y="17100"/>
                    <a:pt x="505" y="17120"/>
                  </a:cubicBezTo>
                  <a:cubicBezTo>
                    <a:pt x="506" y="17120"/>
                    <a:pt x="505" y="17121"/>
                    <a:pt x="506" y="17121"/>
                  </a:cubicBezTo>
                  <a:lnTo>
                    <a:pt x="509" y="17121"/>
                  </a:lnTo>
                  <a:cubicBezTo>
                    <a:pt x="511" y="17122"/>
                    <a:pt x="512" y="17123"/>
                    <a:pt x="514" y="17123"/>
                  </a:cubicBezTo>
                  <a:cubicBezTo>
                    <a:pt x="576" y="17154"/>
                    <a:pt x="639" y="17182"/>
                    <a:pt x="702" y="17209"/>
                  </a:cubicBezTo>
                  <a:cubicBezTo>
                    <a:pt x="767" y="17235"/>
                    <a:pt x="829" y="17265"/>
                    <a:pt x="893" y="17292"/>
                  </a:cubicBezTo>
                  <a:cubicBezTo>
                    <a:pt x="1022" y="17345"/>
                    <a:pt x="1150" y="17401"/>
                    <a:pt x="1283" y="17452"/>
                  </a:cubicBezTo>
                  <a:cubicBezTo>
                    <a:pt x="1284" y="17452"/>
                    <a:pt x="1284" y="17452"/>
                    <a:pt x="1285" y="17453"/>
                  </a:cubicBezTo>
                  <a:cubicBezTo>
                    <a:pt x="1329" y="17468"/>
                    <a:pt x="1371" y="17483"/>
                    <a:pt x="1415" y="17497"/>
                  </a:cubicBezTo>
                  <a:cubicBezTo>
                    <a:pt x="1459" y="17510"/>
                    <a:pt x="1504" y="17521"/>
                    <a:pt x="1549" y="17531"/>
                  </a:cubicBezTo>
                  <a:cubicBezTo>
                    <a:pt x="1665" y="17556"/>
                    <a:pt x="1781" y="17574"/>
                    <a:pt x="1900" y="17588"/>
                  </a:cubicBezTo>
                  <a:cubicBezTo>
                    <a:pt x="1964" y="17592"/>
                    <a:pt x="2030" y="17598"/>
                    <a:pt x="2096" y="17598"/>
                  </a:cubicBezTo>
                  <a:cubicBezTo>
                    <a:pt x="2109" y="17598"/>
                    <a:pt x="2122" y="17598"/>
                    <a:pt x="2135" y="17597"/>
                  </a:cubicBezTo>
                  <a:lnTo>
                    <a:pt x="2139" y="17597"/>
                  </a:lnTo>
                  <a:cubicBezTo>
                    <a:pt x="2168" y="17595"/>
                    <a:pt x="2199" y="17592"/>
                    <a:pt x="2228" y="17592"/>
                  </a:cubicBezTo>
                  <a:cubicBezTo>
                    <a:pt x="2231" y="17592"/>
                    <a:pt x="2235" y="17592"/>
                    <a:pt x="2238" y="17592"/>
                  </a:cubicBezTo>
                  <a:cubicBezTo>
                    <a:pt x="2258" y="17483"/>
                    <a:pt x="2274" y="17371"/>
                    <a:pt x="2296" y="17262"/>
                  </a:cubicBezTo>
                  <a:cubicBezTo>
                    <a:pt x="2328" y="17092"/>
                    <a:pt x="2369" y="16926"/>
                    <a:pt x="2415" y="16760"/>
                  </a:cubicBezTo>
                  <a:cubicBezTo>
                    <a:pt x="2462" y="16587"/>
                    <a:pt x="2506" y="16414"/>
                    <a:pt x="2553" y="16241"/>
                  </a:cubicBezTo>
                  <a:cubicBezTo>
                    <a:pt x="2640" y="15916"/>
                    <a:pt x="2727" y="15591"/>
                    <a:pt x="2810" y="15265"/>
                  </a:cubicBezTo>
                  <a:cubicBezTo>
                    <a:pt x="2853" y="15087"/>
                    <a:pt x="2898" y="14910"/>
                    <a:pt x="2944" y="14733"/>
                  </a:cubicBezTo>
                  <a:cubicBezTo>
                    <a:pt x="2990" y="14554"/>
                    <a:pt x="3038" y="14375"/>
                    <a:pt x="3080" y="14196"/>
                  </a:cubicBezTo>
                  <a:cubicBezTo>
                    <a:pt x="3135" y="13970"/>
                    <a:pt x="3182" y="13742"/>
                    <a:pt x="3235" y="13515"/>
                  </a:cubicBezTo>
                  <a:cubicBezTo>
                    <a:pt x="3286" y="13298"/>
                    <a:pt x="3337" y="13081"/>
                    <a:pt x="3385" y="12864"/>
                  </a:cubicBezTo>
                  <a:cubicBezTo>
                    <a:pt x="3386" y="12860"/>
                    <a:pt x="3386" y="12856"/>
                    <a:pt x="3388" y="12851"/>
                  </a:cubicBezTo>
                  <a:cubicBezTo>
                    <a:pt x="3390" y="12838"/>
                    <a:pt x="3394" y="12823"/>
                    <a:pt x="3396" y="12810"/>
                  </a:cubicBezTo>
                  <a:cubicBezTo>
                    <a:pt x="3465" y="12490"/>
                    <a:pt x="3524" y="12167"/>
                    <a:pt x="3600" y="11847"/>
                  </a:cubicBezTo>
                  <a:cubicBezTo>
                    <a:pt x="3639" y="11682"/>
                    <a:pt x="3682" y="11519"/>
                    <a:pt x="3726" y="11355"/>
                  </a:cubicBezTo>
                  <a:cubicBezTo>
                    <a:pt x="3776" y="11178"/>
                    <a:pt x="3819" y="11001"/>
                    <a:pt x="3860" y="10822"/>
                  </a:cubicBezTo>
                  <a:cubicBezTo>
                    <a:pt x="3904" y="10640"/>
                    <a:pt x="3946" y="10460"/>
                    <a:pt x="3993" y="10280"/>
                  </a:cubicBezTo>
                  <a:cubicBezTo>
                    <a:pt x="4034" y="10118"/>
                    <a:pt x="4080" y="9956"/>
                    <a:pt x="4126" y="9795"/>
                  </a:cubicBezTo>
                  <a:cubicBezTo>
                    <a:pt x="4174" y="9624"/>
                    <a:pt x="4221" y="9450"/>
                    <a:pt x="4271" y="9279"/>
                  </a:cubicBezTo>
                  <a:cubicBezTo>
                    <a:pt x="4319" y="9117"/>
                    <a:pt x="4368" y="8955"/>
                    <a:pt x="4417" y="8794"/>
                  </a:cubicBezTo>
                  <a:cubicBezTo>
                    <a:pt x="4473" y="8609"/>
                    <a:pt x="4529" y="8427"/>
                    <a:pt x="4581" y="8241"/>
                  </a:cubicBezTo>
                  <a:cubicBezTo>
                    <a:pt x="4629" y="8067"/>
                    <a:pt x="4675" y="7889"/>
                    <a:pt x="4719" y="7714"/>
                  </a:cubicBezTo>
                  <a:cubicBezTo>
                    <a:pt x="4760" y="7540"/>
                    <a:pt x="4808" y="7370"/>
                    <a:pt x="4854" y="7199"/>
                  </a:cubicBezTo>
                  <a:cubicBezTo>
                    <a:pt x="4900" y="7033"/>
                    <a:pt x="4939" y="6864"/>
                    <a:pt x="4989" y="6699"/>
                  </a:cubicBezTo>
                  <a:cubicBezTo>
                    <a:pt x="5030" y="6563"/>
                    <a:pt x="5072" y="6427"/>
                    <a:pt x="5119" y="6293"/>
                  </a:cubicBezTo>
                  <a:cubicBezTo>
                    <a:pt x="5165" y="6168"/>
                    <a:pt x="5214" y="6042"/>
                    <a:pt x="5262" y="5916"/>
                  </a:cubicBezTo>
                  <a:cubicBezTo>
                    <a:pt x="5321" y="5754"/>
                    <a:pt x="5370" y="5589"/>
                    <a:pt x="5421" y="5423"/>
                  </a:cubicBezTo>
                  <a:cubicBezTo>
                    <a:pt x="5474" y="5245"/>
                    <a:pt x="5531" y="5070"/>
                    <a:pt x="5587" y="4893"/>
                  </a:cubicBezTo>
                  <a:cubicBezTo>
                    <a:pt x="5639" y="4731"/>
                    <a:pt x="5681" y="4564"/>
                    <a:pt x="5725" y="4398"/>
                  </a:cubicBezTo>
                  <a:cubicBezTo>
                    <a:pt x="5769" y="4231"/>
                    <a:pt x="5819" y="4066"/>
                    <a:pt x="5877" y="3901"/>
                  </a:cubicBezTo>
                  <a:cubicBezTo>
                    <a:pt x="5933" y="3743"/>
                    <a:pt x="5990" y="3584"/>
                    <a:pt x="6041" y="3423"/>
                  </a:cubicBezTo>
                  <a:cubicBezTo>
                    <a:pt x="6087" y="3268"/>
                    <a:pt x="6131" y="3112"/>
                    <a:pt x="6176" y="2957"/>
                  </a:cubicBezTo>
                  <a:lnTo>
                    <a:pt x="6184" y="2938"/>
                  </a:lnTo>
                  <a:cubicBezTo>
                    <a:pt x="6186" y="2937"/>
                    <a:pt x="6186" y="2933"/>
                    <a:pt x="6186" y="2932"/>
                  </a:cubicBezTo>
                  <a:cubicBezTo>
                    <a:pt x="6187" y="2928"/>
                    <a:pt x="6188" y="2925"/>
                    <a:pt x="6191" y="2920"/>
                  </a:cubicBezTo>
                  <a:lnTo>
                    <a:pt x="6237" y="2799"/>
                  </a:lnTo>
                  <a:lnTo>
                    <a:pt x="6237" y="2798"/>
                  </a:lnTo>
                  <a:lnTo>
                    <a:pt x="6244" y="2776"/>
                  </a:lnTo>
                  <a:cubicBezTo>
                    <a:pt x="6247" y="2767"/>
                    <a:pt x="6250" y="2761"/>
                    <a:pt x="6252" y="2753"/>
                  </a:cubicBezTo>
                  <a:cubicBezTo>
                    <a:pt x="6264" y="2712"/>
                    <a:pt x="6277" y="2672"/>
                    <a:pt x="6289" y="2631"/>
                  </a:cubicBezTo>
                  <a:cubicBezTo>
                    <a:pt x="6291" y="2637"/>
                    <a:pt x="6294" y="2644"/>
                    <a:pt x="6298" y="2652"/>
                  </a:cubicBezTo>
                  <a:cubicBezTo>
                    <a:pt x="6301" y="2662"/>
                    <a:pt x="6306" y="2670"/>
                    <a:pt x="6311" y="2680"/>
                  </a:cubicBezTo>
                  <a:cubicBezTo>
                    <a:pt x="6320" y="2695"/>
                    <a:pt x="6329" y="2711"/>
                    <a:pt x="6335" y="2726"/>
                  </a:cubicBezTo>
                  <a:cubicBezTo>
                    <a:pt x="6336" y="2729"/>
                    <a:pt x="6337" y="2732"/>
                    <a:pt x="6339" y="2736"/>
                  </a:cubicBezTo>
                  <a:lnTo>
                    <a:pt x="6339" y="2737"/>
                  </a:lnTo>
                  <a:cubicBezTo>
                    <a:pt x="6350" y="2772"/>
                    <a:pt x="6357" y="2807"/>
                    <a:pt x="6368" y="2841"/>
                  </a:cubicBezTo>
                  <a:cubicBezTo>
                    <a:pt x="6377" y="2870"/>
                    <a:pt x="6386" y="2899"/>
                    <a:pt x="6393" y="2928"/>
                  </a:cubicBezTo>
                  <a:cubicBezTo>
                    <a:pt x="6403" y="2966"/>
                    <a:pt x="6414" y="3004"/>
                    <a:pt x="6423" y="3042"/>
                  </a:cubicBezTo>
                  <a:cubicBezTo>
                    <a:pt x="6433" y="3086"/>
                    <a:pt x="6445" y="3127"/>
                    <a:pt x="6456" y="3171"/>
                  </a:cubicBezTo>
                  <a:cubicBezTo>
                    <a:pt x="6458" y="3183"/>
                    <a:pt x="6458" y="3195"/>
                    <a:pt x="6459" y="3206"/>
                  </a:cubicBezTo>
                  <a:cubicBezTo>
                    <a:pt x="6464" y="3289"/>
                    <a:pt x="6473" y="3372"/>
                    <a:pt x="6480" y="3455"/>
                  </a:cubicBezTo>
                  <a:cubicBezTo>
                    <a:pt x="6487" y="3544"/>
                    <a:pt x="6492" y="3634"/>
                    <a:pt x="6499" y="3723"/>
                  </a:cubicBezTo>
                  <a:cubicBezTo>
                    <a:pt x="6510" y="3882"/>
                    <a:pt x="6521" y="4041"/>
                    <a:pt x="6527" y="4201"/>
                  </a:cubicBezTo>
                  <a:cubicBezTo>
                    <a:pt x="6533" y="4371"/>
                    <a:pt x="6535" y="4541"/>
                    <a:pt x="6544" y="4711"/>
                  </a:cubicBezTo>
                  <a:lnTo>
                    <a:pt x="6544" y="4698"/>
                  </a:lnTo>
                  <a:cubicBezTo>
                    <a:pt x="6546" y="4708"/>
                    <a:pt x="6546" y="4719"/>
                    <a:pt x="6546" y="4729"/>
                  </a:cubicBezTo>
                  <a:cubicBezTo>
                    <a:pt x="6547" y="4736"/>
                    <a:pt x="6547" y="4744"/>
                    <a:pt x="6547" y="4752"/>
                  </a:cubicBezTo>
                  <a:lnTo>
                    <a:pt x="6547" y="4762"/>
                  </a:lnTo>
                  <a:cubicBezTo>
                    <a:pt x="6547" y="4765"/>
                    <a:pt x="6548" y="4768"/>
                    <a:pt x="6548" y="4772"/>
                  </a:cubicBezTo>
                  <a:cubicBezTo>
                    <a:pt x="6549" y="4791"/>
                    <a:pt x="6552" y="4811"/>
                    <a:pt x="6551" y="4830"/>
                  </a:cubicBezTo>
                  <a:cubicBezTo>
                    <a:pt x="6551" y="4834"/>
                    <a:pt x="6552" y="4837"/>
                    <a:pt x="6552" y="4842"/>
                  </a:cubicBezTo>
                  <a:lnTo>
                    <a:pt x="6552" y="4845"/>
                  </a:lnTo>
                  <a:lnTo>
                    <a:pt x="6552" y="4857"/>
                  </a:lnTo>
                  <a:lnTo>
                    <a:pt x="6552" y="4858"/>
                  </a:lnTo>
                  <a:cubicBezTo>
                    <a:pt x="6552" y="4863"/>
                    <a:pt x="6553" y="4870"/>
                    <a:pt x="6553" y="4876"/>
                  </a:cubicBezTo>
                  <a:lnTo>
                    <a:pt x="6553" y="4863"/>
                  </a:lnTo>
                  <a:cubicBezTo>
                    <a:pt x="6566" y="5115"/>
                    <a:pt x="6577" y="5367"/>
                    <a:pt x="6585" y="5620"/>
                  </a:cubicBezTo>
                  <a:lnTo>
                    <a:pt x="6585" y="5608"/>
                  </a:lnTo>
                  <a:cubicBezTo>
                    <a:pt x="6597" y="5807"/>
                    <a:pt x="6614" y="6004"/>
                    <a:pt x="6628" y="6203"/>
                  </a:cubicBezTo>
                  <a:cubicBezTo>
                    <a:pt x="6642" y="6388"/>
                    <a:pt x="6646" y="6574"/>
                    <a:pt x="6652" y="6759"/>
                  </a:cubicBezTo>
                  <a:cubicBezTo>
                    <a:pt x="6659" y="6945"/>
                    <a:pt x="6670" y="7129"/>
                    <a:pt x="6676" y="7314"/>
                  </a:cubicBezTo>
                  <a:cubicBezTo>
                    <a:pt x="6683" y="7514"/>
                    <a:pt x="6690" y="7715"/>
                    <a:pt x="6693" y="7915"/>
                  </a:cubicBezTo>
                  <a:cubicBezTo>
                    <a:pt x="6702" y="8293"/>
                    <a:pt x="6702" y="8670"/>
                    <a:pt x="6708" y="9048"/>
                  </a:cubicBezTo>
                  <a:cubicBezTo>
                    <a:pt x="6711" y="9234"/>
                    <a:pt x="6714" y="9420"/>
                    <a:pt x="6716" y="9605"/>
                  </a:cubicBezTo>
                  <a:cubicBezTo>
                    <a:pt x="6718" y="9796"/>
                    <a:pt x="6718" y="9986"/>
                    <a:pt x="6723" y="10177"/>
                  </a:cubicBezTo>
                  <a:cubicBezTo>
                    <a:pt x="6728" y="10343"/>
                    <a:pt x="6735" y="10508"/>
                    <a:pt x="6743" y="10673"/>
                  </a:cubicBezTo>
                  <a:cubicBezTo>
                    <a:pt x="6748" y="10764"/>
                    <a:pt x="6754" y="10856"/>
                    <a:pt x="6759" y="10946"/>
                  </a:cubicBezTo>
                  <a:cubicBezTo>
                    <a:pt x="6766" y="11042"/>
                    <a:pt x="6774" y="11137"/>
                    <a:pt x="6778" y="11231"/>
                  </a:cubicBezTo>
                  <a:cubicBezTo>
                    <a:pt x="6785" y="11425"/>
                    <a:pt x="6794" y="11617"/>
                    <a:pt x="6796" y="11809"/>
                  </a:cubicBezTo>
                  <a:cubicBezTo>
                    <a:pt x="6802" y="12210"/>
                    <a:pt x="6802" y="12610"/>
                    <a:pt x="6800" y="13011"/>
                  </a:cubicBezTo>
                  <a:cubicBezTo>
                    <a:pt x="6799" y="13188"/>
                    <a:pt x="6791" y="13365"/>
                    <a:pt x="6786" y="13540"/>
                  </a:cubicBezTo>
                  <a:cubicBezTo>
                    <a:pt x="6780" y="13741"/>
                    <a:pt x="6778" y="13939"/>
                    <a:pt x="6774" y="14140"/>
                  </a:cubicBezTo>
                  <a:cubicBezTo>
                    <a:pt x="6770" y="14336"/>
                    <a:pt x="6770" y="14533"/>
                    <a:pt x="6768" y="14729"/>
                  </a:cubicBezTo>
                  <a:cubicBezTo>
                    <a:pt x="6766" y="14920"/>
                    <a:pt x="6760" y="15111"/>
                    <a:pt x="6757" y="15301"/>
                  </a:cubicBezTo>
                  <a:cubicBezTo>
                    <a:pt x="6749" y="15686"/>
                    <a:pt x="6769" y="16071"/>
                    <a:pt x="6776" y="16455"/>
                  </a:cubicBezTo>
                  <a:cubicBezTo>
                    <a:pt x="6783" y="16788"/>
                    <a:pt x="6783" y="17122"/>
                    <a:pt x="6784" y="17457"/>
                  </a:cubicBezTo>
                  <a:cubicBezTo>
                    <a:pt x="6831" y="17479"/>
                    <a:pt x="6879" y="17500"/>
                    <a:pt x="6929" y="17518"/>
                  </a:cubicBezTo>
                  <a:cubicBezTo>
                    <a:pt x="6981" y="17534"/>
                    <a:pt x="7033" y="17547"/>
                    <a:pt x="7085" y="17564"/>
                  </a:cubicBezTo>
                  <a:cubicBezTo>
                    <a:pt x="7129" y="17576"/>
                    <a:pt x="7170" y="17588"/>
                    <a:pt x="7212" y="17598"/>
                  </a:cubicBezTo>
                  <a:lnTo>
                    <a:pt x="7213" y="17598"/>
                  </a:lnTo>
                  <a:cubicBezTo>
                    <a:pt x="7305" y="17617"/>
                    <a:pt x="7398" y="17626"/>
                    <a:pt x="7490" y="17642"/>
                  </a:cubicBezTo>
                  <a:cubicBezTo>
                    <a:pt x="7594" y="17663"/>
                    <a:pt x="7699" y="17673"/>
                    <a:pt x="7805" y="17681"/>
                  </a:cubicBezTo>
                  <a:cubicBezTo>
                    <a:pt x="7863" y="17684"/>
                    <a:pt x="7921" y="17684"/>
                    <a:pt x="7980" y="17684"/>
                  </a:cubicBezTo>
                  <a:cubicBezTo>
                    <a:pt x="8022" y="17684"/>
                    <a:pt x="8063" y="17686"/>
                    <a:pt x="8105" y="17686"/>
                  </a:cubicBezTo>
                  <a:cubicBezTo>
                    <a:pt x="8120" y="17686"/>
                    <a:pt x="8136" y="17686"/>
                    <a:pt x="8151" y="17685"/>
                  </a:cubicBezTo>
                  <a:cubicBezTo>
                    <a:pt x="8212" y="17681"/>
                    <a:pt x="8272" y="17674"/>
                    <a:pt x="8334" y="17674"/>
                  </a:cubicBezTo>
                  <a:cubicBezTo>
                    <a:pt x="8391" y="17673"/>
                    <a:pt x="8447" y="17673"/>
                    <a:pt x="8502" y="17672"/>
                  </a:cubicBezTo>
                  <a:cubicBezTo>
                    <a:pt x="8586" y="17667"/>
                    <a:pt x="8667" y="17657"/>
                    <a:pt x="8750" y="17644"/>
                  </a:cubicBezTo>
                  <a:cubicBezTo>
                    <a:pt x="8844" y="17624"/>
                    <a:pt x="8937" y="17596"/>
                    <a:pt x="9030" y="17567"/>
                  </a:cubicBezTo>
                  <a:cubicBezTo>
                    <a:pt x="9093" y="17547"/>
                    <a:pt x="9155" y="17525"/>
                    <a:pt x="9219" y="17503"/>
                  </a:cubicBezTo>
                  <a:cubicBezTo>
                    <a:pt x="9273" y="17484"/>
                    <a:pt x="9327" y="17461"/>
                    <a:pt x="9380" y="17436"/>
                  </a:cubicBezTo>
                  <a:cubicBezTo>
                    <a:pt x="9407" y="17422"/>
                    <a:pt x="9435" y="17406"/>
                    <a:pt x="9462" y="17391"/>
                  </a:cubicBezTo>
                  <a:cubicBezTo>
                    <a:pt x="9472" y="17384"/>
                    <a:pt x="9485" y="17380"/>
                    <a:pt x="9497" y="17379"/>
                  </a:cubicBezTo>
                  <a:cubicBezTo>
                    <a:pt x="9500" y="17190"/>
                    <a:pt x="9511" y="17003"/>
                    <a:pt x="9520" y="16814"/>
                  </a:cubicBezTo>
                  <a:cubicBezTo>
                    <a:pt x="9536" y="16439"/>
                    <a:pt x="9551" y="16065"/>
                    <a:pt x="9549" y="15688"/>
                  </a:cubicBezTo>
                  <a:cubicBezTo>
                    <a:pt x="9547" y="15496"/>
                    <a:pt x="9547" y="15304"/>
                    <a:pt x="9551" y="15111"/>
                  </a:cubicBezTo>
                  <a:cubicBezTo>
                    <a:pt x="9555" y="14928"/>
                    <a:pt x="9561" y="14745"/>
                    <a:pt x="9567" y="14562"/>
                  </a:cubicBezTo>
                  <a:cubicBezTo>
                    <a:pt x="9573" y="14373"/>
                    <a:pt x="9580" y="14185"/>
                    <a:pt x="9592" y="13999"/>
                  </a:cubicBezTo>
                  <a:cubicBezTo>
                    <a:pt x="9606" y="13809"/>
                    <a:pt x="9619" y="13619"/>
                    <a:pt x="9631" y="13428"/>
                  </a:cubicBezTo>
                  <a:cubicBezTo>
                    <a:pt x="9644" y="13236"/>
                    <a:pt x="9649" y="13042"/>
                    <a:pt x="9658" y="12849"/>
                  </a:cubicBezTo>
                  <a:cubicBezTo>
                    <a:pt x="9665" y="12668"/>
                    <a:pt x="9678" y="12487"/>
                    <a:pt x="9689" y="12306"/>
                  </a:cubicBezTo>
                  <a:cubicBezTo>
                    <a:pt x="9709" y="12004"/>
                    <a:pt x="9724" y="11703"/>
                    <a:pt x="9742" y="11401"/>
                  </a:cubicBezTo>
                  <a:cubicBezTo>
                    <a:pt x="9750" y="11251"/>
                    <a:pt x="9758" y="11102"/>
                    <a:pt x="9771" y="10952"/>
                  </a:cubicBezTo>
                  <a:cubicBezTo>
                    <a:pt x="9776" y="10877"/>
                    <a:pt x="9782" y="10800"/>
                    <a:pt x="9789" y="10724"/>
                  </a:cubicBezTo>
                  <a:cubicBezTo>
                    <a:pt x="9791" y="10701"/>
                    <a:pt x="9793" y="10679"/>
                    <a:pt x="9796" y="10656"/>
                  </a:cubicBezTo>
                  <a:cubicBezTo>
                    <a:pt x="9791" y="10656"/>
                    <a:pt x="9785" y="10656"/>
                    <a:pt x="9780" y="10656"/>
                  </a:cubicBezTo>
                  <a:cubicBezTo>
                    <a:pt x="9742" y="10656"/>
                    <a:pt x="9710" y="10659"/>
                    <a:pt x="9676" y="10663"/>
                  </a:cubicBezTo>
                  <a:cubicBezTo>
                    <a:pt x="9596" y="10673"/>
                    <a:pt x="9518" y="10687"/>
                    <a:pt x="9437" y="10699"/>
                  </a:cubicBezTo>
                  <a:cubicBezTo>
                    <a:pt x="9324" y="10718"/>
                    <a:pt x="9211" y="10735"/>
                    <a:pt x="9098" y="10745"/>
                  </a:cubicBezTo>
                  <a:cubicBezTo>
                    <a:pt x="9098" y="10743"/>
                    <a:pt x="9097" y="10739"/>
                    <a:pt x="9097" y="10735"/>
                  </a:cubicBezTo>
                  <a:cubicBezTo>
                    <a:pt x="9093" y="10704"/>
                    <a:pt x="9087" y="10672"/>
                    <a:pt x="9081" y="10640"/>
                  </a:cubicBezTo>
                  <a:cubicBezTo>
                    <a:pt x="9080" y="10636"/>
                    <a:pt x="9079" y="10631"/>
                    <a:pt x="9079" y="10627"/>
                  </a:cubicBezTo>
                  <a:cubicBezTo>
                    <a:pt x="9076" y="10608"/>
                    <a:pt x="9072" y="10588"/>
                    <a:pt x="9069" y="10568"/>
                  </a:cubicBezTo>
                  <a:lnTo>
                    <a:pt x="9070" y="10568"/>
                  </a:lnTo>
                  <a:cubicBezTo>
                    <a:pt x="9062" y="10523"/>
                    <a:pt x="9056" y="10477"/>
                    <a:pt x="9048" y="10433"/>
                  </a:cubicBezTo>
                  <a:cubicBezTo>
                    <a:pt x="9035" y="10356"/>
                    <a:pt x="9019" y="10279"/>
                    <a:pt x="9008" y="10203"/>
                  </a:cubicBezTo>
                  <a:cubicBezTo>
                    <a:pt x="8986" y="10062"/>
                    <a:pt x="8978" y="9920"/>
                    <a:pt x="8964" y="9779"/>
                  </a:cubicBezTo>
                  <a:cubicBezTo>
                    <a:pt x="8950" y="9630"/>
                    <a:pt x="8925" y="9484"/>
                    <a:pt x="8904" y="9335"/>
                  </a:cubicBezTo>
                  <a:cubicBezTo>
                    <a:pt x="8880" y="9187"/>
                    <a:pt x="8863" y="9041"/>
                    <a:pt x="8842" y="8893"/>
                  </a:cubicBezTo>
                  <a:cubicBezTo>
                    <a:pt x="8818" y="8737"/>
                    <a:pt x="8787" y="8583"/>
                    <a:pt x="8761" y="8427"/>
                  </a:cubicBezTo>
                  <a:cubicBezTo>
                    <a:pt x="8734" y="8258"/>
                    <a:pt x="8721" y="8086"/>
                    <a:pt x="8704" y="7916"/>
                  </a:cubicBezTo>
                  <a:cubicBezTo>
                    <a:pt x="8684" y="7731"/>
                    <a:pt x="8658" y="7549"/>
                    <a:pt x="8635" y="7364"/>
                  </a:cubicBezTo>
                  <a:cubicBezTo>
                    <a:pt x="8613" y="7188"/>
                    <a:pt x="8589" y="7013"/>
                    <a:pt x="8558" y="6839"/>
                  </a:cubicBezTo>
                  <a:cubicBezTo>
                    <a:pt x="8544" y="6752"/>
                    <a:pt x="8527" y="6666"/>
                    <a:pt x="8514" y="6579"/>
                  </a:cubicBezTo>
                  <a:cubicBezTo>
                    <a:pt x="8501" y="6488"/>
                    <a:pt x="8489" y="6395"/>
                    <a:pt x="8477" y="6303"/>
                  </a:cubicBezTo>
                  <a:cubicBezTo>
                    <a:pt x="8464" y="6215"/>
                    <a:pt x="8452" y="6130"/>
                    <a:pt x="8443" y="6042"/>
                  </a:cubicBezTo>
                  <a:cubicBezTo>
                    <a:pt x="8434" y="5960"/>
                    <a:pt x="8425" y="5880"/>
                    <a:pt x="8416" y="5799"/>
                  </a:cubicBezTo>
                  <a:cubicBezTo>
                    <a:pt x="8396" y="5624"/>
                    <a:pt x="8364" y="5449"/>
                    <a:pt x="8341" y="5273"/>
                  </a:cubicBezTo>
                  <a:cubicBezTo>
                    <a:pt x="8329" y="5181"/>
                    <a:pt x="8318" y="5089"/>
                    <a:pt x="8307" y="4997"/>
                  </a:cubicBezTo>
                  <a:cubicBezTo>
                    <a:pt x="8295" y="4904"/>
                    <a:pt x="8283" y="4810"/>
                    <a:pt x="8274" y="4716"/>
                  </a:cubicBezTo>
                  <a:cubicBezTo>
                    <a:pt x="8257" y="4547"/>
                    <a:pt x="8246" y="4380"/>
                    <a:pt x="8228" y="4212"/>
                  </a:cubicBezTo>
                  <a:cubicBezTo>
                    <a:pt x="8209" y="4055"/>
                    <a:pt x="8197" y="3896"/>
                    <a:pt x="8182" y="3738"/>
                  </a:cubicBezTo>
                  <a:cubicBezTo>
                    <a:pt x="8167" y="3568"/>
                    <a:pt x="8150" y="3400"/>
                    <a:pt x="8131" y="3231"/>
                  </a:cubicBezTo>
                  <a:cubicBezTo>
                    <a:pt x="8122" y="3147"/>
                    <a:pt x="8112" y="3062"/>
                    <a:pt x="8105" y="2978"/>
                  </a:cubicBezTo>
                  <a:cubicBezTo>
                    <a:pt x="8104" y="2967"/>
                    <a:pt x="8104" y="2958"/>
                    <a:pt x="8102" y="2949"/>
                  </a:cubicBezTo>
                  <a:cubicBezTo>
                    <a:pt x="8085" y="2958"/>
                    <a:pt x="8068" y="2967"/>
                    <a:pt x="8052" y="2977"/>
                  </a:cubicBezTo>
                  <a:cubicBezTo>
                    <a:pt x="8024" y="2992"/>
                    <a:pt x="7996" y="3010"/>
                    <a:pt x="7967" y="3024"/>
                  </a:cubicBezTo>
                  <a:cubicBezTo>
                    <a:pt x="7930" y="3044"/>
                    <a:pt x="7889" y="3056"/>
                    <a:pt x="7849" y="3067"/>
                  </a:cubicBezTo>
                  <a:cubicBezTo>
                    <a:pt x="7795" y="3082"/>
                    <a:pt x="7738" y="3092"/>
                    <a:pt x="7680" y="3092"/>
                  </a:cubicBezTo>
                  <a:cubicBezTo>
                    <a:pt x="7674" y="3092"/>
                    <a:pt x="7669" y="3092"/>
                    <a:pt x="7663" y="3091"/>
                  </a:cubicBezTo>
                  <a:cubicBezTo>
                    <a:pt x="7647" y="3090"/>
                    <a:pt x="7630" y="3088"/>
                    <a:pt x="7614" y="3085"/>
                  </a:cubicBezTo>
                  <a:cubicBezTo>
                    <a:pt x="7562" y="3075"/>
                    <a:pt x="7513" y="3052"/>
                    <a:pt x="7471" y="3020"/>
                  </a:cubicBezTo>
                  <a:cubicBezTo>
                    <a:pt x="7429" y="2987"/>
                    <a:pt x="7397" y="2946"/>
                    <a:pt x="7366" y="2901"/>
                  </a:cubicBezTo>
                  <a:cubicBezTo>
                    <a:pt x="7328" y="2850"/>
                    <a:pt x="7295" y="2796"/>
                    <a:pt x="7260" y="2743"/>
                  </a:cubicBezTo>
                  <a:cubicBezTo>
                    <a:pt x="7225" y="2690"/>
                    <a:pt x="7191" y="2638"/>
                    <a:pt x="7157" y="2587"/>
                  </a:cubicBezTo>
                  <a:cubicBezTo>
                    <a:pt x="7104" y="2507"/>
                    <a:pt x="7057" y="2425"/>
                    <a:pt x="7002" y="2345"/>
                  </a:cubicBezTo>
                  <a:cubicBezTo>
                    <a:pt x="6964" y="2287"/>
                    <a:pt x="6925" y="2229"/>
                    <a:pt x="6892" y="2167"/>
                  </a:cubicBezTo>
                  <a:cubicBezTo>
                    <a:pt x="6856" y="2098"/>
                    <a:pt x="6819" y="2030"/>
                    <a:pt x="6780" y="1965"/>
                  </a:cubicBezTo>
                  <a:cubicBezTo>
                    <a:pt x="6748" y="1911"/>
                    <a:pt x="6714" y="1857"/>
                    <a:pt x="6681" y="1802"/>
                  </a:cubicBezTo>
                  <a:cubicBezTo>
                    <a:pt x="6661" y="1772"/>
                    <a:pt x="6642" y="1745"/>
                    <a:pt x="6624" y="1715"/>
                  </a:cubicBezTo>
                  <a:cubicBezTo>
                    <a:pt x="6539" y="1749"/>
                    <a:pt x="6446" y="1775"/>
                    <a:pt x="6352" y="1775"/>
                  </a:cubicBezTo>
                  <a:cubicBezTo>
                    <a:pt x="6344" y="1775"/>
                    <a:pt x="6335" y="1775"/>
                    <a:pt x="6327" y="1775"/>
                  </a:cubicBezTo>
                  <a:cubicBezTo>
                    <a:pt x="6322" y="1775"/>
                    <a:pt x="6317" y="1775"/>
                    <a:pt x="6313" y="1772"/>
                  </a:cubicBezTo>
                  <a:cubicBezTo>
                    <a:pt x="6246" y="1767"/>
                    <a:pt x="6177" y="1756"/>
                    <a:pt x="6117" y="1724"/>
                  </a:cubicBezTo>
                  <a:cubicBezTo>
                    <a:pt x="6071" y="1700"/>
                    <a:pt x="6021" y="1673"/>
                    <a:pt x="5986" y="1635"/>
                  </a:cubicBezTo>
                  <a:cubicBezTo>
                    <a:pt x="5953" y="1599"/>
                    <a:pt x="5929" y="1554"/>
                    <a:pt x="5912" y="1507"/>
                  </a:cubicBezTo>
                  <a:cubicBezTo>
                    <a:pt x="5901" y="1473"/>
                    <a:pt x="5896" y="1436"/>
                    <a:pt x="5897" y="1400"/>
                  </a:cubicBezTo>
                  <a:lnTo>
                    <a:pt x="5897" y="1400"/>
                  </a:lnTo>
                  <a:cubicBezTo>
                    <a:pt x="5892" y="1401"/>
                    <a:pt x="5888" y="1401"/>
                    <a:pt x="5885" y="1403"/>
                  </a:cubicBezTo>
                  <a:cubicBezTo>
                    <a:pt x="5857" y="1408"/>
                    <a:pt x="5827" y="1411"/>
                    <a:pt x="5798" y="1411"/>
                  </a:cubicBezTo>
                  <a:cubicBezTo>
                    <a:pt x="5766" y="1411"/>
                    <a:pt x="5735" y="1407"/>
                    <a:pt x="5706" y="1399"/>
                  </a:cubicBezTo>
                  <a:cubicBezTo>
                    <a:pt x="5674" y="1390"/>
                    <a:pt x="5642" y="1375"/>
                    <a:pt x="5615" y="1354"/>
                  </a:cubicBezTo>
                  <a:cubicBezTo>
                    <a:pt x="5590" y="1336"/>
                    <a:pt x="5571" y="1313"/>
                    <a:pt x="5553" y="1289"/>
                  </a:cubicBezTo>
                  <a:cubicBezTo>
                    <a:pt x="5530" y="1261"/>
                    <a:pt x="5517" y="1228"/>
                    <a:pt x="5504" y="1192"/>
                  </a:cubicBezTo>
                  <a:cubicBezTo>
                    <a:pt x="5495" y="1164"/>
                    <a:pt x="5493" y="1132"/>
                    <a:pt x="5490" y="1102"/>
                  </a:cubicBezTo>
                  <a:cubicBezTo>
                    <a:pt x="5488" y="1073"/>
                    <a:pt x="5489" y="1040"/>
                    <a:pt x="5495" y="1011"/>
                  </a:cubicBezTo>
                  <a:lnTo>
                    <a:pt x="5495" y="1011"/>
                  </a:lnTo>
                  <a:cubicBezTo>
                    <a:pt x="5476" y="1013"/>
                    <a:pt x="5457" y="1014"/>
                    <a:pt x="5437" y="1014"/>
                  </a:cubicBezTo>
                  <a:lnTo>
                    <a:pt x="5421" y="1014"/>
                  </a:lnTo>
                  <a:cubicBezTo>
                    <a:pt x="5386" y="1013"/>
                    <a:pt x="5351" y="1002"/>
                    <a:pt x="5319" y="991"/>
                  </a:cubicBezTo>
                  <a:cubicBezTo>
                    <a:pt x="5257" y="970"/>
                    <a:pt x="5197" y="925"/>
                    <a:pt x="5159" y="872"/>
                  </a:cubicBezTo>
                  <a:cubicBezTo>
                    <a:pt x="5133" y="835"/>
                    <a:pt x="5108" y="796"/>
                    <a:pt x="5094" y="754"/>
                  </a:cubicBezTo>
                  <a:cubicBezTo>
                    <a:pt x="5072" y="687"/>
                    <a:pt x="5057" y="616"/>
                    <a:pt x="5051" y="544"/>
                  </a:cubicBezTo>
                  <a:cubicBezTo>
                    <a:pt x="5049" y="517"/>
                    <a:pt x="5054" y="486"/>
                    <a:pt x="5062" y="459"/>
                  </a:cubicBezTo>
                  <a:cubicBezTo>
                    <a:pt x="5063" y="451"/>
                    <a:pt x="5066" y="445"/>
                    <a:pt x="5067" y="440"/>
                  </a:cubicBezTo>
                  <a:lnTo>
                    <a:pt x="5067" y="440"/>
                  </a:lnTo>
                  <a:cubicBezTo>
                    <a:pt x="5063" y="440"/>
                    <a:pt x="5059" y="440"/>
                    <a:pt x="5055" y="440"/>
                  </a:cubicBezTo>
                  <a:cubicBezTo>
                    <a:pt x="5034" y="440"/>
                    <a:pt x="5012" y="438"/>
                    <a:pt x="4993" y="433"/>
                  </a:cubicBezTo>
                  <a:cubicBezTo>
                    <a:pt x="4923" y="412"/>
                    <a:pt x="4864" y="374"/>
                    <a:pt x="4822" y="315"/>
                  </a:cubicBezTo>
                  <a:cubicBezTo>
                    <a:pt x="4786" y="264"/>
                    <a:pt x="4769" y="204"/>
                    <a:pt x="4752" y="144"/>
                  </a:cubicBezTo>
                  <a:cubicBezTo>
                    <a:pt x="4742" y="106"/>
                    <a:pt x="4730" y="68"/>
                    <a:pt x="4729" y="28"/>
                  </a:cubicBezTo>
                  <a:lnTo>
                    <a:pt x="47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4"/>
            <p:cNvSpPr/>
            <p:nvPr/>
          </p:nvSpPr>
          <p:spPr>
            <a:xfrm>
              <a:off x="1559475" y="4795550"/>
              <a:ext cx="62725" cy="50775"/>
            </a:xfrm>
            <a:custGeom>
              <a:avLst/>
              <a:gdLst/>
              <a:ahLst/>
              <a:cxnLst/>
              <a:rect l="l" t="t" r="r" b="b"/>
              <a:pathLst>
                <a:path w="2509" h="2031" extrusionOk="0">
                  <a:moveTo>
                    <a:pt x="264" y="0"/>
                  </a:moveTo>
                  <a:cubicBezTo>
                    <a:pt x="240" y="115"/>
                    <a:pt x="218" y="231"/>
                    <a:pt x="193" y="346"/>
                  </a:cubicBezTo>
                  <a:cubicBezTo>
                    <a:pt x="167" y="475"/>
                    <a:pt x="142" y="604"/>
                    <a:pt x="118" y="734"/>
                  </a:cubicBezTo>
                  <a:cubicBezTo>
                    <a:pt x="74" y="979"/>
                    <a:pt x="32" y="1224"/>
                    <a:pt x="0" y="1472"/>
                  </a:cubicBezTo>
                  <a:cubicBezTo>
                    <a:pt x="48" y="1506"/>
                    <a:pt x="98" y="1536"/>
                    <a:pt x="149" y="1565"/>
                  </a:cubicBezTo>
                  <a:cubicBezTo>
                    <a:pt x="154" y="1568"/>
                    <a:pt x="157" y="1570"/>
                    <a:pt x="162" y="1573"/>
                  </a:cubicBezTo>
                  <a:cubicBezTo>
                    <a:pt x="242" y="1618"/>
                    <a:pt x="319" y="1666"/>
                    <a:pt x="402" y="1704"/>
                  </a:cubicBezTo>
                  <a:cubicBezTo>
                    <a:pt x="498" y="1742"/>
                    <a:pt x="596" y="1774"/>
                    <a:pt x="697" y="1801"/>
                  </a:cubicBezTo>
                  <a:cubicBezTo>
                    <a:pt x="752" y="1816"/>
                    <a:pt x="809" y="1832"/>
                    <a:pt x="864" y="1848"/>
                  </a:cubicBezTo>
                  <a:cubicBezTo>
                    <a:pt x="919" y="1864"/>
                    <a:pt x="972" y="1883"/>
                    <a:pt x="1027" y="1899"/>
                  </a:cubicBezTo>
                  <a:cubicBezTo>
                    <a:pt x="1173" y="1936"/>
                    <a:pt x="1321" y="1965"/>
                    <a:pt x="1470" y="1986"/>
                  </a:cubicBezTo>
                  <a:cubicBezTo>
                    <a:pt x="1575" y="1997"/>
                    <a:pt x="1682" y="2007"/>
                    <a:pt x="1788" y="2024"/>
                  </a:cubicBezTo>
                  <a:cubicBezTo>
                    <a:pt x="1838" y="2029"/>
                    <a:pt x="1888" y="2029"/>
                    <a:pt x="1937" y="2031"/>
                  </a:cubicBezTo>
                  <a:cubicBezTo>
                    <a:pt x="1976" y="2029"/>
                    <a:pt x="2015" y="2026"/>
                    <a:pt x="2054" y="2021"/>
                  </a:cubicBezTo>
                  <a:cubicBezTo>
                    <a:pt x="2106" y="2012"/>
                    <a:pt x="2158" y="2005"/>
                    <a:pt x="2211" y="1996"/>
                  </a:cubicBezTo>
                  <a:cubicBezTo>
                    <a:pt x="2218" y="1995"/>
                    <a:pt x="2224" y="1993"/>
                    <a:pt x="2230" y="1993"/>
                  </a:cubicBezTo>
                  <a:cubicBezTo>
                    <a:pt x="2239" y="1960"/>
                    <a:pt x="2246" y="1928"/>
                    <a:pt x="2254" y="1894"/>
                  </a:cubicBezTo>
                  <a:cubicBezTo>
                    <a:pt x="2271" y="1819"/>
                    <a:pt x="2290" y="1744"/>
                    <a:pt x="2308" y="1671"/>
                  </a:cubicBezTo>
                  <a:cubicBezTo>
                    <a:pt x="2343" y="1527"/>
                    <a:pt x="2380" y="1386"/>
                    <a:pt x="2412" y="1242"/>
                  </a:cubicBezTo>
                  <a:cubicBezTo>
                    <a:pt x="2446" y="1090"/>
                    <a:pt x="2478" y="939"/>
                    <a:pt x="2509" y="788"/>
                  </a:cubicBezTo>
                  <a:lnTo>
                    <a:pt x="2509" y="788"/>
                  </a:lnTo>
                  <a:cubicBezTo>
                    <a:pt x="2484" y="790"/>
                    <a:pt x="2460" y="793"/>
                    <a:pt x="2436" y="794"/>
                  </a:cubicBezTo>
                  <a:cubicBezTo>
                    <a:pt x="2384" y="794"/>
                    <a:pt x="2333" y="791"/>
                    <a:pt x="2284" y="790"/>
                  </a:cubicBezTo>
                  <a:cubicBezTo>
                    <a:pt x="2280" y="790"/>
                    <a:pt x="2275" y="790"/>
                    <a:pt x="2271" y="788"/>
                  </a:cubicBezTo>
                  <a:cubicBezTo>
                    <a:pt x="2187" y="784"/>
                    <a:pt x="2104" y="773"/>
                    <a:pt x="2020" y="760"/>
                  </a:cubicBezTo>
                  <a:cubicBezTo>
                    <a:pt x="1933" y="745"/>
                    <a:pt x="1845" y="731"/>
                    <a:pt x="1757" y="708"/>
                  </a:cubicBezTo>
                  <a:cubicBezTo>
                    <a:pt x="1715" y="698"/>
                    <a:pt x="1673" y="686"/>
                    <a:pt x="1632" y="673"/>
                  </a:cubicBezTo>
                  <a:cubicBezTo>
                    <a:pt x="1588" y="661"/>
                    <a:pt x="1545" y="644"/>
                    <a:pt x="1502" y="629"/>
                  </a:cubicBezTo>
                  <a:cubicBezTo>
                    <a:pt x="1347" y="570"/>
                    <a:pt x="1194" y="505"/>
                    <a:pt x="1044" y="438"/>
                  </a:cubicBezTo>
                  <a:cubicBezTo>
                    <a:pt x="970" y="404"/>
                    <a:pt x="894" y="374"/>
                    <a:pt x="822" y="342"/>
                  </a:cubicBezTo>
                  <a:cubicBezTo>
                    <a:pt x="780" y="322"/>
                    <a:pt x="740" y="303"/>
                    <a:pt x="701" y="281"/>
                  </a:cubicBezTo>
                  <a:cubicBezTo>
                    <a:pt x="663" y="262"/>
                    <a:pt x="630" y="237"/>
                    <a:pt x="595" y="213"/>
                  </a:cubicBezTo>
                  <a:cubicBezTo>
                    <a:pt x="544" y="180"/>
                    <a:pt x="491" y="151"/>
                    <a:pt x="440" y="119"/>
                  </a:cubicBezTo>
                  <a:cubicBezTo>
                    <a:pt x="388" y="87"/>
                    <a:pt x="338" y="52"/>
                    <a:pt x="288" y="17"/>
                  </a:cubicBezTo>
                  <a:cubicBezTo>
                    <a:pt x="280" y="11"/>
                    <a:pt x="273" y="5"/>
                    <a:pt x="2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4"/>
            <p:cNvSpPr/>
            <p:nvPr/>
          </p:nvSpPr>
          <p:spPr>
            <a:xfrm>
              <a:off x="1736700" y="4810150"/>
              <a:ext cx="67850" cy="37750"/>
            </a:xfrm>
            <a:custGeom>
              <a:avLst/>
              <a:gdLst/>
              <a:ahLst/>
              <a:cxnLst/>
              <a:rect l="l" t="t" r="r" b="b"/>
              <a:pathLst>
                <a:path w="2714" h="1510" extrusionOk="0">
                  <a:moveTo>
                    <a:pt x="1" y="78"/>
                  </a:moveTo>
                  <a:cubicBezTo>
                    <a:pt x="1" y="78"/>
                    <a:pt x="1" y="78"/>
                    <a:pt x="1" y="78"/>
                  </a:cubicBezTo>
                  <a:lnTo>
                    <a:pt x="1" y="78"/>
                  </a:lnTo>
                  <a:cubicBezTo>
                    <a:pt x="1" y="78"/>
                    <a:pt x="1" y="78"/>
                    <a:pt x="1" y="78"/>
                  </a:cubicBezTo>
                  <a:close/>
                  <a:moveTo>
                    <a:pt x="2713" y="0"/>
                  </a:moveTo>
                  <a:lnTo>
                    <a:pt x="2713" y="0"/>
                  </a:lnTo>
                  <a:cubicBezTo>
                    <a:pt x="2688" y="15"/>
                    <a:pt x="2664" y="26"/>
                    <a:pt x="2641" y="38"/>
                  </a:cubicBezTo>
                  <a:cubicBezTo>
                    <a:pt x="2586" y="64"/>
                    <a:pt x="2533" y="83"/>
                    <a:pt x="2479" y="102"/>
                  </a:cubicBezTo>
                  <a:cubicBezTo>
                    <a:pt x="2364" y="143"/>
                    <a:pt x="2251" y="181"/>
                    <a:pt x="2133" y="214"/>
                  </a:cubicBezTo>
                  <a:cubicBezTo>
                    <a:pt x="2029" y="242"/>
                    <a:pt x="1922" y="258"/>
                    <a:pt x="1815" y="271"/>
                  </a:cubicBezTo>
                  <a:cubicBezTo>
                    <a:pt x="1713" y="282"/>
                    <a:pt x="1612" y="277"/>
                    <a:pt x="1511" y="280"/>
                  </a:cubicBezTo>
                  <a:lnTo>
                    <a:pt x="1503" y="280"/>
                  </a:lnTo>
                  <a:cubicBezTo>
                    <a:pt x="1442" y="285"/>
                    <a:pt x="1382" y="290"/>
                    <a:pt x="1321" y="290"/>
                  </a:cubicBezTo>
                  <a:cubicBezTo>
                    <a:pt x="1304" y="290"/>
                    <a:pt x="1287" y="290"/>
                    <a:pt x="1269" y="289"/>
                  </a:cubicBezTo>
                  <a:cubicBezTo>
                    <a:pt x="1191" y="287"/>
                    <a:pt x="1113" y="289"/>
                    <a:pt x="1036" y="286"/>
                  </a:cubicBezTo>
                  <a:cubicBezTo>
                    <a:pt x="1031" y="286"/>
                    <a:pt x="1026" y="286"/>
                    <a:pt x="1021" y="284"/>
                  </a:cubicBezTo>
                  <a:cubicBezTo>
                    <a:pt x="949" y="281"/>
                    <a:pt x="878" y="273"/>
                    <a:pt x="806" y="263"/>
                  </a:cubicBezTo>
                  <a:cubicBezTo>
                    <a:pt x="748" y="257"/>
                    <a:pt x="690" y="246"/>
                    <a:pt x="632" y="235"/>
                  </a:cubicBezTo>
                  <a:cubicBezTo>
                    <a:pt x="572" y="225"/>
                    <a:pt x="511" y="219"/>
                    <a:pt x="450" y="210"/>
                  </a:cubicBezTo>
                  <a:cubicBezTo>
                    <a:pt x="398" y="201"/>
                    <a:pt x="348" y="190"/>
                    <a:pt x="299" y="175"/>
                  </a:cubicBezTo>
                  <a:cubicBezTo>
                    <a:pt x="200" y="145"/>
                    <a:pt x="98" y="120"/>
                    <a:pt x="2" y="79"/>
                  </a:cubicBezTo>
                  <a:cubicBezTo>
                    <a:pt x="1" y="79"/>
                    <a:pt x="1" y="79"/>
                    <a:pt x="1" y="78"/>
                  </a:cubicBezTo>
                  <a:lnTo>
                    <a:pt x="1" y="78"/>
                  </a:lnTo>
                  <a:cubicBezTo>
                    <a:pt x="4" y="304"/>
                    <a:pt x="12" y="531"/>
                    <a:pt x="17" y="757"/>
                  </a:cubicBezTo>
                  <a:cubicBezTo>
                    <a:pt x="22" y="970"/>
                    <a:pt x="25" y="1185"/>
                    <a:pt x="35" y="1397"/>
                  </a:cubicBezTo>
                  <a:cubicBezTo>
                    <a:pt x="40" y="1399"/>
                    <a:pt x="43" y="1401"/>
                    <a:pt x="48" y="1402"/>
                  </a:cubicBezTo>
                  <a:cubicBezTo>
                    <a:pt x="98" y="1414"/>
                    <a:pt x="149" y="1428"/>
                    <a:pt x="198" y="1439"/>
                  </a:cubicBezTo>
                  <a:cubicBezTo>
                    <a:pt x="255" y="1450"/>
                    <a:pt x="311" y="1460"/>
                    <a:pt x="367" y="1471"/>
                  </a:cubicBezTo>
                  <a:cubicBezTo>
                    <a:pt x="477" y="1484"/>
                    <a:pt x="587" y="1491"/>
                    <a:pt x="695" y="1500"/>
                  </a:cubicBezTo>
                  <a:cubicBezTo>
                    <a:pt x="801" y="1507"/>
                    <a:pt x="905" y="1510"/>
                    <a:pt x="1012" y="1510"/>
                  </a:cubicBezTo>
                  <a:lnTo>
                    <a:pt x="1020" y="1510"/>
                  </a:lnTo>
                  <a:cubicBezTo>
                    <a:pt x="1221" y="1508"/>
                    <a:pt x="1424" y="1498"/>
                    <a:pt x="1623" y="1476"/>
                  </a:cubicBezTo>
                  <a:cubicBezTo>
                    <a:pt x="1739" y="1459"/>
                    <a:pt x="1852" y="1438"/>
                    <a:pt x="1967" y="1418"/>
                  </a:cubicBezTo>
                  <a:cubicBezTo>
                    <a:pt x="2087" y="1399"/>
                    <a:pt x="2206" y="1377"/>
                    <a:pt x="2325" y="1348"/>
                  </a:cubicBezTo>
                  <a:cubicBezTo>
                    <a:pt x="2400" y="1327"/>
                    <a:pt x="2475" y="1302"/>
                    <a:pt x="2550" y="1278"/>
                  </a:cubicBezTo>
                  <a:cubicBezTo>
                    <a:pt x="2586" y="1265"/>
                    <a:pt x="2622" y="1257"/>
                    <a:pt x="2659" y="1247"/>
                  </a:cubicBezTo>
                  <a:cubicBezTo>
                    <a:pt x="2676" y="1242"/>
                    <a:pt x="2693" y="1238"/>
                    <a:pt x="2710" y="1232"/>
                  </a:cubicBezTo>
                  <a:cubicBezTo>
                    <a:pt x="2709" y="1222"/>
                    <a:pt x="2709" y="1212"/>
                    <a:pt x="2709" y="1201"/>
                  </a:cubicBezTo>
                  <a:cubicBezTo>
                    <a:pt x="2705" y="1107"/>
                    <a:pt x="2703" y="1013"/>
                    <a:pt x="2703" y="919"/>
                  </a:cubicBezTo>
                  <a:cubicBezTo>
                    <a:pt x="2701" y="829"/>
                    <a:pt x="2703" y="737"/>
                    <a:pt x="2703" y="646"/>
                  </a:cubicBezTo>
                  <a:cubicBezTo>
                    <a:pt x="2703" y="550"/>
                    <a:pt x="2704" y="454"/>
                    <a:pt x="2705" y="357"/>
                  </a:cubicBezTo>
                  <a:cubicBezTo>
                    <a:pt x="2706" y="267"/>
                    <a:pt x="2710" y="179"/>
                    <a:pt x="2711" y="88"/>
                  </a:cubicBezTo>
                  <a:cubicBezTo>
                    <a:pt x="2713" y="59"/>
                    <a:pt x="2713" y="30"/>
                    <a:pt x="2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4"/>
            <p:cNvSpPr/>
            <p:nvPr/>
          </p:nvSpPr>
          <p:spPr>
            <a:xfrm>
              <a:off x="1691150" y="4254125"/>
              <a:ext cx="55775" cy="38500"/>
            </a:xfrm>
            <a:custGeom>
              <a:avLst/>
              <a:gdLst/>
              <a:ahLst/>
              <a:cxnLst/>
              <a:rect l="l" t="t" r="r" b="b"/>
              <a:pathLst>
                <a:path w="2231" h="1540" extrusionOk="0">
                  <a:moveTo>
                    <a:pt x="508" y="321"/>
                  </a:moveTo>
                  <a:cubicBezTo>
                    <a:pt x="508" y="321"/>
                    <a:pt x="508" y="321"/>
                    <a:pt x="508" y="322"/>
                  </a:cubicBezTo>
                  <a:cubicBezTo>
                    <a:pt x="508" y="321"/>
                    <a:pt x="508" y="321"/>
                    <a:pt x="508" y="321"/>
                  </a:cubicBezTo>
                  <a:close/>
                  <a:moveTo>
                    <a:pt x="948" y="330"/>
                  </a:moveTo>
                  <a:cubicBezTo>
                    <a:pt x="951" y="330"/>
                    <a:pt x="953" y="330"/>
                    <a:pt x="956" y="330"/>
                  </a:cubicBezTo>
                  <a:cubicBezTo>
                    <a:pt x="991" y="331"/>
                    <a:pt x="1022" y="342"/>
                    <a:pt x="1052" y="361"/>
                  </a:cubicBezTo>
                  <a:cubicBezTo>
                    <a:pt x="1107" y="393"/>
                    <a:pt x="1130" y="458"/>
                    <a:pt x="1141" y="518"/>
                  </a:cubicBezTo>
                  <a:cubicBezTo>
                    <a:pt x="1152" y="602"/>
                    <a:pt x="1111" y="700"/>
                    <a:pt x="1032" y="737"/>
                  </a:cubicBezTo>
                  <a:cubicBezTo>
                    <a:pt x="1000" y="752"/>
                    <a:pt x="967" y="760"/>
                    <a:pt x="935" y="760"/>
                  </a:cubicBezTo>
                  <a:cubicBezTo>
                    <a:pt x="930" y="760"/>
                    <a:pt x="924" y="760"/>
                    <a:pt x="919" y="759"/>
                  </a:cubicBezTo>
                  <a:cubicBezTo>
                    <a:pt x="875" y="757"/>
                    <a:pt x="832" y="743"/>
                    <a:pt x="792" y="716"/>
                  </a:cubicBezTo>
                  <a:cubicBezTo>
                    <a:pt x="738" y="680"/>
                    <a:pt x="712" y="621"/>
                    <a:pt x="704" y="557"/>
                  </a:cubicBezTo>
                  <a:cubicBezTo>
                    <a:pt x="702" y="512"/>
                    <a:pt x="719" y="474"/>
                    <a:pt x="743" y="439"/>
                  </a:cubicBezTo>
                  <a:cubicBezTo>
                    <a:pt x="760" y="406"/>
                    <a:pt x="785" y="378"/>
                    <a:pt x="817" y="361"/>
                  </a:cubicBezTo>
                  <a:cubicBezTo>
                    <a:pt x="842" y="347"/>
                    <a:pt x="868" y="340"/>
                    <a:pt x="895" y="335"/>
                  </a:cubicBezTo>
                  <a:lnTo>
                    <a:pt x="897" y="335"/>
                  </a:lnTo>
                  <a:cubicBezTo>
                    <a:pt x="914" y="332"/>
                    <a:pt x="931" y="330"/>
                    <a:pt x="948" y="330"/>
                  </a:cubicBezTo>
                  <a:close/>
                  <a:moveTo>
                    <a:pt x="282" y="856"/>
                  </a:moveTo>
                  <a:cubicBezTo>
                    <a:pt x="282" y="856"/>
                    <a:pt x="281" y="856"/>
                    <a:pt x="281" y="856"/>
                  </a:cubicBezTo>
                  <a:cubicBezTo>
                    <a:pt x="281" y="856"/>
                    <a:pt x="282" y="856"/>
                    <a:pt x="282" y="856"/>
                  </a:cubicBezTo>
                  <a:close/>
                  <a:moveTo>
                    <a:pt x="1918" y="0"/>
                  </a:moveTo>
                  <a:cubicBezTo>
                    <a:pt x="1915" y="0"/>
                    <a:pt x="1911" y="0"/>
                    <a:pt x="1909" y="1"/>
                  </a:cubicBezTo>
                  <a:cubicBezTo>
                    <a:pt x="1894" y="1"/>
                    <a:pt x="1880" y="3"/>
                    <a:pt x="1867" y="6"/>
                  </a:cubicBezTo>
                  <a:cubicBezTo>
                    <a:pt x="1845" y="10"/>
                    <a:pt x="1824" y="15"/>
                    <a:pt x="1802" y="21"/>
                  </a:cubicBezTo>
                  <a:cubicBezTo>
                    <a:pt x="1788" y="26"/>
                    <a:pt x="1774" y="32"/>
                    <a:pt x="1760" y="38"/>
                  </a:cubicBezTo>
                  <a:cubicBezTo>
                    <a:pt x="1729" y="53"/>
                    <a:pt x="1697" y="69"/>
                    <a:pt x="1667" y="87"/>
                  </a:cubicBezTo>
                  <a:cubicBezTo>
                    <a:pt x="1635" y="106"/>
                    <a:pt x="1602" y="126"/>
                    <a:pt x="1569" y="144"/>
                  </a:cubicBezTo>
                  <a:cubicBezTo>
                    <a:pt x="1530" y="162"/>
                    <a:pt x="1492" y="177"/>
                    <a:pt x="1449" y="190"/>
                  </a:cubicBezTo>
                  <a:cubicBezTo>
                    <a:pt x="1415" y="201"/>
                    <a:pt x="1383" y="214"/>
                    <a:pt x="1347" y="221"/>
                  </a:cubicBezTo>
                  <a:cubicBezTo>
                    <a:pt x="1323" y="226"/>
                    <a:pt x="1298" y="228"/>
                    <a:pt x="1274" y="228"/>
                  </a:cubicBezTo>
                  <a:cubicBezTo>
                    <a:pt x="1264" y="228"/>
                    <a:pt x="1253" y="227"/>
                    <a:pt x="1243" y="227"/>
                  </a:cubicBezTo>
                  <a:cubicBezTo>
                    <a:pt x="1217" y="224"/>
                    <a:pt x="1189" y="216"/>
                    <a:pt x="1166" y="207"/>
                  </a:cubicBezTo>
                  <a:cubicBezTo>
                    <a:pt x="1133" y="197"/>
                    <a:pt x="1102" y="182"/>
                    <a:pt x="1071" y="166"/>
                  </a:cubicBezTo>
                  <a:cubicBezTo>
                    <a:pt x="1040" y="149"/>
                    <a:pt x="1012" y="126"/>
                    <a:pt x="981" y="110"/>
                  </a:cubicBezTo>
                  <a:cubicBezTo>
                    <a:pt x="972" y="106"/>
                    <a:pt x="962" y="103"/>
                    <a:pt x="955" y="99"/>
                  </a:cubicBezTo>
                  <a:cubicBezTo>
                    <a:pt x="941" y="93"/>
                    <a:pt x="926" y="89"/>
                    <a:pt x="913" y="85"/>
                  </a:cubicBezTo>
                  <a:cubicBezTo>
                    <a:pt x="903" y="83"/>
                    <a:pt x="894" y="82"/>
                    <a:pt x="885" y="80"/>
                  </a:cubicBezTo>
                  <a:cubicBezTo>
                    <a:pt x="847" y="77"/>
                    <a:pt x="805" y="77"/>
                    <a:pt x="765" y="77"/>
                  </a:cubicBezTo>
                  <a:cubicBezTo>
                    <a:pt x="761" y="77"/>
                    <a:pt x="758" y="78"/>
                    <a:pt x="754" y="78"/>
                  </a:cubicBezTo>
                  <a:cubicBezTo>
                    <a:pt x="750" y="78"/>
                    <a:pt x="745" y="79"/>
                    <a:pt x="739" y="80"/>
                  </a:cubicBezTo>
                  <a:cubicBezTo>
                    <a:pt x="718" y="87"/>
                    <a:pt x="697" y="96"/>
                    <a:pt x="676" y="105"/>
                  </a:cubicBezTo>
                  <a:cubicBezTo>
                    <a:pt x="662" y="111"/>
                    <a:pt x="648" y="119"/>
                    <a:pt x="634" y="129"/>
                  </a:cubicBezTo>
                  <a:cubicBezTo>
                    <a:pt x="625" y="135"/>
                    <a:pt x="616" y="140"/>
                    <a:pt x="606" y="147"/>
                  </a:cubicBezTo>
                  <a:cubicBezTo>
                    <a:pt x="594" y="160"/>
                    <a:pt x="580" y="171"/>
                    <a:pt x="569" y="183"/>
                  </a:cubicBezTo>
                  <a:cubicBezTo>
                    <a:pt x="564" y="190"/>
                    <a:pt x="559" y="196"/>
                    <a:pt x="555" y="201"/>
                  </a:cubicBezTo>
                  <a:cubicBezTo>
                    <a:pt x="552" y="206"/>
                    <a:pt x="547" y="211"/>
                    <a:pt x="544" y="217"/>
                  </a:cubicBezTo>
                  <a:cubicBezTo>
                    <a:pt x="534" y="237"/>
                    <a:pt x="526" y="258"/>
                    <a:pt x="517" y="278"/>
                  </a:cubicBezTo>
                  <a:cubicBezTo>
                    <a:pt x="516" y="281"/>
                    <a:pt x="515" y="286"/>
                    <a:pt x="513" y="291"/>
                  </a:cubicBezTo>
                  <a:cubicBezTo>
                    <a:pt x="511" y="301"/>
                    <a:pt x="510" y="311"/>
                    <a:pt x="508" y="321"/>
                  </a:cubicBezTo>
                  <a:lnTo>
                    <a:pt x="508" y="321"/>
                  </a:lnTo>
                  <a:cubicBezTo>
                    <a:pt x="508" y="321"/>
                    <a:pt x="509" y="321"/>
                    <a:pt x="509" y="321"/>
                  </a:cubicBezTo>
                  <a:cubicBezTo>
                    <a:pt x="509" y="321"/>
                    <a:pt x="510" y="322"/>
                    <a:pt x="510" y="322"/>
                  </a:cubicBezTo>
                  <a:cubicBezTo>
                    <a:pt x="508" y="327"/>
                    <a:pt x="508" y="332"/>
                    <a:pt x="508" y="337"/>
                  </a:cubicBezTo>
                  <a:lnTo>
                    <a:pt x="508" y="341"/>
                  </a:lnTo>
                  <a:lnTo>
                    <a:pt x="508" y="346"/>
                  </a:lnTo>
                  <a:cubicBezTo>
                    <a:pt x="512" y="392"/>
                    <a:pt x="523" y="436"/>
                    <a:pt x="524" y="483"/>
                  </a:cubicBezTo>
                  <a:cubicBezTo>
                    <a:pt x="526" y="507"/>
                    <a:pt x="521" y="531"/>
                    <a:pt x="517" y="555"/>
                  </a:cubicBezTo>
                  <a:cubicBezTo>
                    <a:pt x="515" y="573"/>
                    <a:pt x="512" y="591"/>
                    <a:pt x="508" y="611"/>
                  </a:cubicBezTo>
                  <a:cubicBezTo>
                    <a:pt x="496" y="662"/>
                    <a:pt x="466" y="712"/>
                    <a:pt x="429" y="750"/>
                  </a:cubicBezTo>
                  <a:cubicBezTo>
                    <a:pt x="385" y="794"/>
                    <a:pt x="332" y="823"/>
                    <a:pt x="282" y="856"/>
                  </a:cubicBezTo>
                  <a:lnTo>
                    <a:pt x="282" y="856"/>
                  </a:lnTo>
                  <a:cubicBezTo>
                    <a:pt x="284" y="854"/>
                    <a:pt x="285" y="854"/>
                    <a:pt x="288" y="853"/>
                  </a:cubicBezTo>
                  <a:lnTo>
                    <a:pt x="288" y="853"/>
                  </a:lnTo>
                  <a:cubicBezTo>
                    <a:pt x="266" y="866"/>
                    <a:pt x="245" y="879"/>
                    <a:pt x="226" y="894"/>
                  </a:cubicBezTo>
                  <a:cubicBezTo>
                    <a:pt x="208" y="910"/>
                    <a:pt x="192" y="926"/>
                    <a:pt x="177" y="942"/>
                  </a:cubicBezTo>
                  <a:cubicBezTo>
                    <a:pt x="162" y="956"/>
                    <a:pt x="147" y="971"/>
                    <a:pt x="134" y="986"/>
                  </a:cubicBezTo>
                  <a:cubicBezTo>
                    <a:pt x="121" y="1001"/>
                    <a:pt x="111" y="1013"/>
                    <a:pt x="100" y="1027"/>
                  </a:cubicBezTo>
                  <a:cubicBezTo>
                    <a:pt x="92" y="1039"/>
                    <a:pt x="85" y="1050"/>
                    <a:pt x="79" y="1063"/>
                  </a:cubicBezTo>
                  <a:cubicBezTo>
                    <a:pt x="70" y="1076"/>
                    <a:pt x="59" y="1090"/>
                    <a:pt x="52" y="1105"/>
                  </a:cubicBezTo>
                  <a:cubicBezTo>
                    <a:pt x="42" y="1127"/>
                    <a:pt x="32" y="1148"/>
                    <a:pt x="23" y="1172"/>
                  </a:cubicBezTo>
                  <a:cubicBezTo>
                    <a:pt x="23" y="1173"/>
                    <a:pt x="22" y="1174"/>
                    <a:pt x="22" y="1176"/>
                  </a:cubicBezTo>
                  <a:cubicBezTo>
                    <a:pt x="17" y="1193"/>
                    <a:pt x="13" y="1207"/>
                    <a:pt x="8" y="1225"/>
                  </a:cubicBezTo>
                  <a:cubicBezTo>
                    <a:pt x="6" y="1246"/>
                    <a:pt x="3" y="1267"/>
                    <a:pt x="0" y="1287"/>
                  </a:cubicBezTo>
                  <a:lnTo>
                    <a:pt x="0" y="1298"/>
                  </a:lnTo>
                  <a:lnTo>
                    <a:pt x="0" y="1302"/>
                  </a:lnTo>
                  <a:cubicBezTo>
                    <a:pt x="10" y="1348"/>
                    <a:pt x="17" y="1395"/>
                    <a:pt x="28" y="1440"/>
                  </a:cubicBezTo>
                  <a:lnTo>
                    <a:pt x="44" y="1483"/>
                  </a:lnTo>
                  <a:lnTo>
                    <a:pt x="59" y="1514"/>
                  </a:lnTo>
                  <a:cubicBezTo>
                    <a:pt x="61" y="1516"/>
                    <a:pt x="61" y="1517"/>
                    <a:pt x="62" y="1518"/>
                  </a:cubicBezTo>
                  <a:cubicBezTo>
                    <a:pt x="64" y="1521"/>
                    <a:pt x="68" y="1524"/>
                    <a:pt x="70" y="1526"/>
                  </a:cubicBezTo>
                  <a:cubicBezTo>
                    <a:pt x="74" y="1529"/>
                    <a:pt x="78" y="1534"/>
                    <a:pt x="80" y="1539"/>
                  </a:cubicBezTo>
                  <a:cubicBezTo>
                    <a:pt x="126" y="1512"/>
                    <a:pt x="173" y="1485"/>
                    <a:pt x="219" y="1456"/>
                  </a:cubicBezTo>
                  <a:cubicBezTo>
                    <a:pt x="351" y="1377"/>
                    <a:pt x="481" y="1300"/>
                    <a:pt x="611" y="1221"/>
                  </a:cubicBezTo>
                  <a:cubicBezTo>
                    <a:pt x="698" y="1165"/>
                    <a:pt x="785" y="1105"/>
                    <a:pt x="874" y="1052"/>
                  </a:cubicBezTo>
                  <a:cubicBezTo>
                    <a:pt x="967" y="996"/>
                    <a:pt x="1063" y="946"/>
                    <a:pt x="1158" y="894"/>
                  </a:cubicBezTo>
                  <a:cubicBezTo>
                    <a:pt x="1261" y="838"/>
                    <a:pt x="1360" y="776"/>
                    <a:pt x="1463" y="719"/>
                  </a:cubicBezTo>
                  <a:cubicBezTo>
                    <a:pt x="1560" y="665"/>
                    <a:pt x="1658" y="613"/>
                    <a:pt x="1754" y="554"/>
                  </a:cubicBezTo>
                  <a:cubicBezTo>
                    <a:pt x="1832" y="504"/>
                    <a:pt x="1910" y="453"/>
                    <a:pt x="1991" y="404"/>
                  </a:cubicBezTo>
                  <a:cubicBezTo>
                    <a:pt x="2071" y="358"/>
                    <a:pt x="2151" y="310"/>
                    <a:pt x="2230" y="261"/>
                  </a:cubicBezTo>
                  <a:cubicBezTo>
                    <a:pt x="2230" y="261"/>
                    <a:pt x="2231" y="261"/>
                    <a:pt x="2231" y="260"/>
                  </a:cubicBezTo>
                  <a:cubicBezTo>
                    <a:pt x="2214" y="235"/>
                    <a:pt x="2199" y="209"/>
                    <a:pt x="2180" y="186"/>
                  </a:cubicBezTo>
                  <a:cubicBezTo>
                    <a:pt x="2164" y="166"/>
                    <a:pt x="2144" y="145"/>
                    <a:pt x="2125" y="126"/>
                  </a:cubicBezTo>
                  <a:lnTo>
                    <a:pt x="2123" y="126"/>
                  </a:lnTo>
                  <a:cubicBezTo>
                    <a:pt x="2122" y="126"/>
                    <a:pt x="2122" y="125"/>
                    <a:pt x="2122" y="125"/>
                  </a:cubicBezTo>
                  <a:cubicBezTo>
                    <a:pt x="2086" y="95"/>
                    <a:pt x="2048" y="67"/>
                    <a:pt x="2008" y="39"/>
                  </a:cubicBezTo>
                  <a:cubicBezTo>
                    <a:pt x="2008" y="38"/>
                    <a:pt x="2007" y="38"/>
                    <a:pt x="2007" y="38"/>
                  </a:cubicBezTo>
                  <a:cubicBezTo>
                    <a:pt x="1989" y="26"/>
                    <a:pt x="1972" y="13"/>
                    <a:pt x="1952" y="5"/>
                  </a:cubicBezTo>
                  <a:cubicBezTo>
                    <a:pt x="1950" y="3"/>
                    <a:pt x="1947" y="2"/>
                    <a:pt x="1945" y="2"/>
                  </a:cubicBezTo>
                  <a:cubicBezTo>
                    <a:pt x="1943" y="1"/>
                    <a:pt x="1941" y="1"/>
                    <a:pt x="1940" y="1"/>
                  </a:cubicBezTo>
                  <a:lnTo>
                    <a:pt x="1938" y="1"/>
                  </a:lnTo>
                  <a:cubicBezTo>
                    <a:pt x="1932" y="1"/>
                    <a:pt x="1925" y="0"/>
                    <a:pt x="19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4"/>
            <p:cNvSpPr/>
            <p:nvPr/>
          </p:nvSpPr>
          <p:spPr>
            <a:xfrm>
              <a:off x="1686100" y="4348750"/>
              <a:ext cx="9200" cy="15900"/>
            </a:xfrm>
            <a:custGeom>
              <a:avLst/>
              <a:gdLst/>
              <a:ahLst/>
              <a:cxnLst/>
              <a:rect l="l" t="t" r="r" b="b"/>
              <a:pathLst>
                <a:path w="368" h="636" extrusionOk="0">
                  <a:moveTo>
                    <a:pt x="242" y="0"/>
                  </a:moveTo>
                  <a:cubicBezTo>
                    <a:pt x="219" y="0"/>
                    <a:pt x="196" y="9"/>
                    <a:pt x="178" y="28"/>
                  </a:cubicBezTo>
                  <a:cubicBezTo>
                    <a:pt x="162" y="43"/>
                    <a:pt x="153" y="58"/>
                    <a:pt x="145" y="76"/>
                  </a:cubicBezTo>
                  <a:cubicBezTo>
                    <a:pt x="137" y="90"/>
                    <a:pt x="132" y="105"/>
                    <a:pt x="129" y="118"/>
                  </a:cubicBezTo>
                  <a:cubicBezTo>
                    <a:pt x="117" y="158"/>
                    <a:pt x="109" y="199"/>
                    <a:pt x="99" y="240"/>
                  </a:cubicBezTo>
                  <a:lnTo>
                    <a:pt x="72" y="357"/>
                  </a:lnTo>
                  <a:cubicBezTo>
                    <a:pt x="70" y="359"/>
                    <a:pt x="68" y="362"/>
                    <a:pt x="67" y="364"/>
                  </a:cubicBezTo>
                  <a:cubicBezTo>
                    <a:pt x="49" y="391"/>
                    <a:pt x="33" y="420"/>
                    <a:pt x="18" y="450"/>
                  </a:cubicBezTo>
                  <a:cubicBezTo>
                    <a:pt x="0" y="483"/>
                    <a:pt x="6" y="523"/>
                    <a:pt x="29" y="550"/>
                  </a:cubicBezTo>
                  <a:cubicBezTo>
                    <a:pt x="29" y="566"/>
                    <a:pt x="33" y="580"/>
                    <a:pt x="42" y="594"/>
                  </a:cubicBezTo>
                  <a:cubicBezTo>
                    <a:pt x="58" y="618"/>
                    <a:pt x="88" y="634"/>
                    <a:pt x="116" y="636"/>
                  </a:cubicBezTo>
                  <a:cubicBezTo>
                    <a:pt x="117" y="636"/>
                    <a:pt x="119" y="636"/>
                    <a:pt x="120" y="636"/>
                  </a:cubicBezTo>
                  <a:cubicBezTo>
                    <a:pt x="135" y="636"/>
                    <a:pt x="152" y="631"/>
                    <a:pt x="165" y="621"/>
                  </a:cubicBezTo>
                  <a:cubicBezTo>
                    <a:pt x="187" y="605"/>
                    <a:pt x="198" y="585"/>
                    <a:pt x="210" y="560"/>
                  </a:cubicBezTo>
                  <a:cubicBezTo>
                    <a:pt x="219" y="540"/>
                    <a:pt x="228" y="519"/>
                    <a:pt x="235" y="498"/>
                  </a:cubicBezTo>
                  <a:cubicBezTo>
                    <a:pt x="244" y="476"/>
                    <a:pt x="253" y="452"/>
                    <a:pt x="260" y="427"/>
                  </a:cubicBezTo>
                  <a:cubicBezTo>
                    <a:pt x="261" y="425"/>
                    <a:pt x="261" y="422"/>
                    <a:pt x="263" y="421"/>
                  </a:cubicBezTo>
                  <a:cubicBezTo>
                    <a:pt x="274" y="414"/>
                    <a:pt x="281" y="404"/>
                    <a:pt x="286" y="391"/>
                  </a:cubicBezTo>
                  <a:cubicBezTo>
                    <a:pt x="286" y="390"/>
                    <a:pt x="287" y="389"/>
                    <a:pt x="287" y="388"/>
                  </a:cubicBezTo>
                  <a:cubicBezTo>
                    <a:pt x="300" y="385"/>
                    <a:pt x="313" y="379"/>
                    <a:pt x="325" y="369"/>
                  </a:cubicBezTo>
                  <a:cubicBezTo>
                    <a:pt x="348" y="352"/>
                    <a:pt x="363" y="321"/>
                    <a:pt x="364" y="291"/>
                  </a:cubicBezTo>
                  <a:cubicBezTo>
                    <a:pt x="368" y="246"/>
                    <a:pt x="368" y="199"/>
                    <a:pt x="356" y="154"/>
                  </a:cubicBezTo>
                  <a:cubicBezTo>
                    <a:pt x="346" y="109"/>
                    <a:pt x="339" y="56"/>
                    <a:pt x="303" y="24"/>
                  </a:cubicBezTo>
                  <a:cubicBezTo>
                    <a:pt x="285" y="8"/>
                    <a:pt x="264" y="0"/>
                    <a:pt x="242" y="0"/>
                  </a:cubicBezTo>
                  <a:close/>
                </a:path>
              </a:pathLst>
            </a:custGeom>
            <a:solidFill>
              <a:srgbClr val="6C9D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4"/>
            <p:cNvSpPr/>
            <p:nvPr/>
          </p:nvSpPr>
          <p:spPr>
            <a:xfrm>
              <a:off x="1685600" y="4350500"/>
              <a:ext cx="9450" cy="13825"/>
            </a:xfrm>
            <a:custGeom>
              <a:avLst/>
              <a:gdLst/>
              <a:ahLst/>
              <a:cxnLst/>
              <a:rect l="l" t="t" r="r" b="b"/>
              <a:pathLst>
                <a:path w="378" h="553" extrusionOk="0">
                  <a:moveTo>
                    <a:pt x="223" y="1"/>
                  </a:moveTo>
                  <a:cubicBezTo>
                    <a:pt x="202" y="1"/>
                    <a:pt x="181" y="7"/>
                    <a:pt x="163" y="20"/>
                  </a:cubicBezTo>
                  <a:cubicBezTo>
                    <a:pt x="124" y="47"/>
                    <a:pt x="109" y="89"/>
                    <a:pt x="101" y="134"/>
                  </a:cubicBezTo>
                  <a:cubicBezTo>
                    <a:pt x="88" y="150"/>
                    <a:pt x="78" y="168"/>
                    <a:pt x="70" y="186"/>
                  </a:cubicBezTo>
                  <a:cubicBezTo>
                    <a:pt x="57" y="218"/>
                    <a:pt x="52" y="256"/>
                    <a:pt x="52" y="290"/>
                  </a:cubicBezTo>
                  <a:cubicBezTo>
                    <a:pt x="52" y="305"/>
                    <a:pt x="52" y="319"/>
                    <a:pt x="54" y="331"/>
                  </a:cubicBezTo>
                  <a:cubicBezTo>
                    <a:pt x="55" y="336"/>
                    <a:pt x="55" y="340"/>
                    <a:pt x="57" y="344"/>
                  </a:cubicBezTo>
                  <a:cubicBezTo>
                    <a:pt x="56" y="345"/>
                    <a:pt x="56" y="346"/>
                    <a:pt x="54" y="347"/>
                  </a:cubicBezTo>
                  <a:cubicBezTo>
                    <a:pt x="54" y="347"/>
                    <a:pt x="54" y="347"/>
                    <a:pt x="54" y="347"/>
                  </a:cubicBezTo>
                  <a:lnTo>
                    <a:pt x="54" y="347"/>
                  </a:lnTo>
                  <a:cubicBezTo>
                    <a:pt x="54" y="347"/>
                    <a:pt x="54" y="347"/>
                    <a:pt x="54" y="347"/>
                  </a:cubicBezTo>
                  <a:lnTo>
                    <a:pt x="54" y="347"/>
                  </a:lnTo>
                  <a:cubicBezTo>
                    <a:pt x="53" y="349"/>
                    <a:pt x="52" y="351"/>
                    <a:pt x="51" y="353"/>
                  </a:cubicBezTo>
                  <a:lnTo>
                    <a:pt x="51" y="353"/>
                  </a:lnTo>
                  <a:cubicBezTo>
                    <a:pt x="52" y="351"/>
                    <a:pt x="53" y="349"/>
                    <a:pt x="54" y="347"/>
                  </a:cubicBezTo>
                  <a:lnTo>
                    <a:pt x="54" y="347"/>
                  </a:lnTo>
                  <a:cubicBezTo>
                    <a:pt x="52" y="350"/>
                    <a:pt x="50" y="352"/>
                    <a:pt x="49" y="354"/>
                  </a:cubicBezTo>
                  <a:cubicBezTo>
                    <a:pt x="50" y="354"/>
                    <a:pt x="50" y="353"/>
                    <a:pt x="51" y="353"/>
                  </a:cubicBezTo>
                  <a:lnTo>
                    <a:pt x="51" y="353"/>
                  </a:lnTo>
                  <a:cubicBezTo>
                    <a:pt x="23" y="396"/>
                    <a:pt x="0" y="446"/>
                    <a:pt x="17" y="496"/>
                  </a:cubicBezTo>
                  <a:cubicBezTo>
                    <a:pt x="28" y="531"/>
                    <a:pt x="61" y="551"/>
                    <a:pt x="94" y="552"/>
                  </a:cubicBezTo>
                  <a:cubicBezTo>
                    <a:pt x="97" y="552"/>
                    <a:pt x="99" y="552"/>
                    <a:pt x="101" y="552"/>
                  </a:cubicBezTo>
                  <a:cubicBezTo>
                    <a:pt x="112" y="552"/>
                    <a:pt x="121" y="550"/>
                    <a:pt x="131" y="547"/>
                  </a:cubicBezTo>
                  <a:cubicBezTo>
                    <a:pt x="165" y="535"/>
                    <a:pt x="182" y="505"/>
                    <a:pt x="185" y="473"/>
                  </a:cubicBezTo>
                  <a:cubicBezTo>
                    <a:pt x="186" y="469"/>
                    <a:pt x="188" y="464"/>
                    <a:pt x="191" y="460"/>
                  </a:cubicBezTo>
                  <a:cubicBezTo>
                    <a:pt x="193" y="459"/>
                    <a:pt x="193" y="458"/>
                    <a:pt x="194" y="457"/>
                  </a:cubicBezTo>
                  <a:cubicBezTo>
                    <a:pt x="197" y="457"/>
                    <a:pt x="199" y="455"/>
                    <a:pt x="202" y="455"/>
                  </a:cubicBezTo>
                  <a:cubicBezTo>
                    <a:pt x="230" y="447"/>
                    <a:pt x="255" y="433"/>
                    <a:pt x="276" y="411"/>
                  </a:cubicBezTo>
                  <a:cubicBezTo>
                    <a:pt x="295" y="391"/>
                    <a:pt x="310" y="371"/>
                    <a:pt x="326" y="349"/>
                  </a:cubicBezTo>
                  <a:cubicBezTo>
                    <a:pt x="342" y="325"/>
                    <a:pt x="355" y="300"/>
                    <a:pt x="357" y="272"/>
                  </a:cubicBezTo>
                  <a:cubicBezTo>
                    <a:pt x="357" y="258"/>
                    <a:pt x="354" y="246"/>
                    <a:pt x="348" y="233"/>
                  </a:cubicBezTo>
                  <a:cubicBezTo>
                    <a:pt x="350" y="231"/>
                    <a:pt x="350" y="230"/>
                    <a:pt x="351" y="227"/>
                  </a:cubicBezTo>
                  <a:cubicBezTo>
                    <a:pt x="359" y="202"/>
                    <a:pt x="369" y="176"/>
                    <a:pt x="372" y="151"/>
                  </a:cubicBezTo>
                  <a:cubicBezTo>
                    <a:pt x="374" y="125"/>
                    <a:pt x="377" y="104"/>
                    <a:pt x="372" y="81"/>
                  </a:cubicBezTo>
                  <a:cubicBezTo>
                    <a:pt x="368" y="66"/>
                    <a:pt x="361" y="52"/>
                    <a:pt x="351" y="41"/>
                  </a:cubicBezTo>
                  <a:cubicBezTo>
                    <a:pt x="333" y="17"/>
                    <a:pt x="304" y="5"/>
                    <a:pt x="274" y="4"/>
                  </a:cubicBezTo>
                  <a:cubicBezTo>
                    <a:pt x="266" y="4"/>
                    <a:pt x="260" y="4"/>
                    <a:pt x="252" y="5"/>
                  </a:cubicBezTo>
                  <a:cubicBezTo>
                    <a:pt x="243" y="2"/>
                    <a:pt x="233" y="1"/>
                    <a:pt x="223" y="1"/>
                  </a:cubicBezTo>
                  <a:close/>
                </a:path>
              </a:pathLst>
            </a:custGeom>
            <a:solidFill>
              <a:srgbClr val="547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4"/>
            <p:cNvSpPr/>
            <p:nvPr/>
          </p:nvSpPr>
          <p:spPr>
            <a:xfrm>
              <a:off x="1717225" y="4407900"/>
              <a:ext cx="150" cy="175"/>
            </a:xfrm>
            <a:custGeom>
              <a:avLst/>
              <a:gdLst/>
              <a:ahLst/>
              <a:cxnLst/>
              <a:rect l="l" t="t" r="r" b="b"/>
              <a:pathLst>
                <a:path w="6" h="7" extrusionOk="0">
                  <a:moveTo>
                    <a:pt x="6" y="0"/>
                  </a:moveTo>
                  <a:lnTo>
                    <a:pt x="6" y="0"/>
                  </a:lnTo>
                  <a:cubicBezTo>
                    <a:pt x="5" y="1"/>
                    <a:pt x="4" y="3"/>
                    <a:pt x="2" y="5"/>
                  </a:cubicBezTo>
                  <a:cubicBezTo>
                    <a:pt x="2" y="5"/>
                    <a:pt x="2" y="6"/>
                    <a:pt x="2" y="6"/>
                  </a:cubicBezTo>
                  <a:lnTo>
                    <a:pt x="2" y="6"/>
                  </a:lnTo>
                  <a:cubicBezTo>
                    <a:pt x="3" y="4"/>
                    <a:pt x="5" y="3"/>
                    <a:pt x="6" y="0"/>
                  </a:cubicBezTo>
                  <a:close/>
                  <a:moveTo>
                    <a:pt x="2" y="6"/>
                  </a:moveTo>
                  <a:cubicBezTo>
                    <a:pt x="1" y="6"/>
                    <a:pt x="1" y="6"/>
                    <a:pt x="1" y="6"/>
                  </a:cubicBezTo>
                  <a:cubicBezTo>
                    <a:pt x="2" y="6"/>
                    <a:pt x="2" y="6"/>
                    <a:pt x="2" y="6"/>
                  </a:cubicBezTo>
                  <a:close/>
                </a:path>
              </a:pathLst>
            </a:custGeom>
            <a:solidFill>
              <a:srgbClr val="547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4"/>
            <p:cNvSpPr/>
            <p:nvPr/>
          </p:nvSpPr>
          <p:spPr>
            <a:xfrm>
              <a:off x="1603975" y="4371750"/>
              <a:ext cx="210575" cy="443200"/>
            </a:xfrm>
            <a:custGeom>
              <a:avLst/>
              <a:gdLst/>
              <a:ahLst/>
              <a:cxnLst/>
              <a:rect l="l" t="t" r="r" b="b"/>
              <a:pathLst>
                <a:path w="8423" h="17728" extrusionOk="0">
                  <a:moveTo>
                    <a:pt x="2958" y="1091"/>
                  </a:moveTo>
                  <a:cubicBezTo>
                    <a:pt x="2958" y="1091"/>
                    <a:pt x="2958" y="1091"/>
                    <a:pt x="2958" y="1091"/>
                  </a:cubicBezTo>
                  <a:cubicBezTo>
                    <a:pt x="2958" y="1091"/>
                    <a:pt x="2958" y="1091"/>
                    <a:pt x="2958" y="1091"/>
                  </a:cubicBezTo>
                  <a:close/>
                  <a:moveTo>
                    <a:pt x="4999" y="1696"/>
                  </a:moveTo>
                  <a:cubicBezTo>
                    <a:pt x="4999" y="1696"/>
                    <a:pt x="4999" y="1696"/>
                    <a:pt x="4998" y="1696"/>
                  </a:cubicBezTo>
                  <a:lnTo>
                    <a:pt x="4998" y="1696"/>
                  </a:lnTo>
                  <a:cubicBezTo>
                    <a:pt x="4999" y="1696"/>
                    <a:pt x="4999" y="1696"/>
                    <a:pt x="4999" y="1696"/>
                  </a:cubicBezTo>
                  <a:close/>
                  <a:moveTo>
                    <a:pt x="5552" y="2318"/>
                  </a:moveTo>
                  <a:cubicBezTo>
                    <a:pt x="5552" y="2319"/>
                    <a:pt x="5552" y="2319"/>
                    <a:pt x="5552" y="2319"/>
                  </a:cubicBezTo>
                  <a:cubicBezTo>
                    <a:pt x="5552" y="2319"/>
                    <a:pt x="5552" y="2319"/>
                    <a:pt x="5552" y="2318"/>
                  </a:cubicBezTo>
                  <a:close/>
                  <a:moveTo>
                    <a:pt x="2751" y="3107"/>
                  </a:moveTo>
                  <a:lnTo>
                    <a:pt x="2751" y="3107"/>
                  </a:lnTo>
                  <a:cubicBezTo>
                    <a:pt x="2750" y="3108"/>
                    <a:pt x="2750" y="3109"/>
                    <a:pt x="2750" y="3110"/>
                  </a:cubicBezTo>
                  <a:lnTo>
                    <a:pt x="2750" y="3110"/>
                  </a:lnTo>
                  <a:cubicBezTo>
                    <a:pt x="2750" y="3109"/>
                    <a:pt x="2750" y="3108"/>
                    <a:pt x="2751" y="3107"/>
                  </a:cubicBezTo>
                  <a:close/>
                  <a:moveTo>
                    <a:pt x="2750" y="3110"/>
                  </a:moveTo>
                  <a:cubicBezTo>
                    <a:pt x="2750" y="3111"/>
                    <a:pt x="2750" y="3111"/>
                    <a:pt x="2749" y="3112"/>
                  </a:cubicBezTo>
                  <a:lnTo>
                    <a:pt x="2749" y="3112"/>
                  </a:lnTo>
                  <a:cubicBezTo>
                    <a:pt x="2750" y="3111"/>
                    <a:pt x="2750" y="3111"/>
                    <a:pt x="2750" y="3110"/>
                  </a:cubicBezTo>
                  <a:close/>
                  <a:moveTo>
                    <a:pt x="2498" y="4182"/>
                  </a:moveTo>
                  <a:lnTo>
                    <a:pt x="2498" y="4182"/>
                  </a:lnTo>
                  <a:cubicBezTo>
                    <a:pt x="2497" y="4185"/>
                    <a:pt x="2496" y="4188"/>
                    <a:pt x="2495" y="4192"/>
                  </a:cubicBezTo>
                  <a:lnTo>
                    <a:pt x="2495" y="4192"/>
                  </a:lnTo>
                  <a:cubicBezTo>
                    <a:pt x="2497" y="4189"/>
                    <a:pt x="2497" y="4186"/>
                    <a:pt x="2498" y="4182"/>
                  </a:cubicBezTo>
                  <a:close/>
                  <a:moveTo>
                    <a:pt x="6872" y="4747"/>
                  </a:moveTo>
                  <a:lnTo>
                    <a:pt x="6872" y="4747"/>
                  </a:lnTo>
                  <a:cubicBezTo>
                    <a:pt x="6872" y="4749"/>
                    <a:pt x="6872" y="4750"/>
                    <a:pt x="6872" y="4751"/>
                  </a:cubicBezTo>
                  <a:cubicBezTo>
                    <a:pt x="6872" y="4750"/>
                    <a:pt x="6872" y="4749"/>
                    <a:pt x="6872" y="4747"/>
                  </a:cubicBezTo>
                  <a:close/>
                  <a:moveTo>
                    <a:pt x="6571" y="5372"/>
                  </a:moveTo>
                  <a:cubicBezTo>
                    <a:pt x="6571" y="5373"/>
                    <a:pt x="6571" y="5375"/>
                    <a:pt x="6572" y="5376"/>
                  </a:cubicBezTo>
                  <a:lnTo>
                    <a:pt x="6572" y="5376"/>
                  </a:lnTo>
                  <a:cubicBezTo>
                    <a:pt x="6572" y="5375"/>
                    <a:pt x="6571" y="5373"/>
                    <a:pt x="6571" y="5372"/>
                  </a:cubicBezTo>
                  <a:close/>
                  <a:moveTo>
                    <a:pt x="2010" y="6225"/>
                  </a:moveTo>
                  <a:lnTo>
                    <a:pt x="2010" y="6225"/>
                  </a:lnTo>
                  <a:cubicBezTo>
                    <a:pt x="2009" y="6228"/>
                    <a:pt x="2009" y="6229"/>
                    <a:pt x="2009" y="6231"/>
                  </a:cubicBezTo>
                  <a:cubicBezTo>
                    <a:pt x="2009" y="6229"/>
                    <a:pt x="2010" y="6227"/>
                    <a:pt x="2010" y="6225"/>
                  </a:cubicBezTo>
                  <a:close/>
                  <a:moveTo>
                    <a:pt x="1824" y="6246"/>
                  </a:moveTo>
                  <a:lnTo>
                    <a:pt x="1824" y="6246"/>
                  </a:lnTo>
                  <a:cubicBezTo>
                    <a:pt x="1823" y="6248"/>
                    <a:pt x="1823" y="6252"/>
                    <a:pt x="1822" y="6255"/>
                  </a:cubicBezTo>
                  <a:cubicBezTo>
                    <a:pt x="1823" y="6252"/>
                    <a:pt x="1823" y="6249"/>
                    <a:pt x="1824" y="6246"/>
                  </a:cubicBezTo>
                  <a:close/>
                  <a:moveTo>
                    <a:pt x="1992" y="6300"/>
                  </a:moveTo>
                  <a:cubicBezTo>
                    <a:pt x="1992" y="6302"/>
                    <a:pt x="1991" y="6303"/>
                    <a:pt x="1991" y="6304"/>
                  </a:cubicBezTo>
                  <a:cubicBezTo>
                    <a:pt x="1991" y="6303"/>
                    <a:pt x="1992" y="6302"/>
                    <a:pt x="1992" y="6300"/>
                  </a:cubicBezTo>
                  <a:close/>
                  <a:moveTo>
                    <a:pt x="1760" y="7200"/>
                  </a:moveTo>
                  <a:cubicBezTo>
                    <a:pt x="1760" y="7200"/>
                    <a:pt x="1760" y="7200"/>
                    <a:pt x="1760" y="7201"/>
                  </a:cubicBezTo>
                  <a:lnTo>
                    <a:pt x="1760" y="7201"/>
                  </a:lnTo>
                  <a:cubicBezTo>
                    <a:pt x="1760" y="7200"/>
                    <a:pt x="1760" y="7200"/>
                    <a:pt x="1760" y="7200"/>
                  </a:cubicBezTo>
                  <a:close/>
                  <a:moveTo>
                    <a:pt x="6814" y="7541"/>
                  </a:moveTo>
                  <a:cubicBezTo>
                    <a:pt x="6814" y="7542"/>
                    <a:pt x="6814" y="7544"/>
                    <a:pt x="6814" y="7544"/>
                  </a:cubicBezTo>
                  <a:lnTo>
                    <a:pt x="6814" y="7544"/>
                  </a:lnTo>
                  <a:cubicBezTo>
                    <a:pt x="6814" y="7543"/>
                    <a:pt x="6814" y="7542"/>
                    <a:pt x="6814" y="7541"/>
                  </a:cubicBezTo>
                  <a:close/>
                  <a:moveTo>
                    <a:pt x="556" y="9044"/>
                  </a:moveTo>
                  <a:cubicBezTo>
                    <a:pt x="556" y="9044"/>
                    <a:pt x="556" y="9044"/>
                    <a:pt x="556" y="9044"/>
                  </a:cubicBezTo>
                  <a:lnTo>
                    <a:pt x="556" y="9044"/>
                  </a:lnTo>
                  <a:cubicBezTo>
                    <a:pt x="556" y="9044"/>
                    <a:pt x="556" y="9044"/>
                    <a:pt x="556" y="9044"/>
                  </a:cubicBezTo>
                  <a:close/>
                  <a:moveTo>
                    <a:pt x="3233" y="1"/>
                  </a:moveTo>
                  <a:cubicBezTo>
                    <a:pt x="3198" y="1"/>
                    <a:pt x="3167" y="22"/>
                    <a:pt x="3149" y="53"/>
                  </a:cubicBezTo>
                  <a:cubicBezTo>
                    <a:pt x="3141" y="70"/>
                    <a:pt x="3131" y="86"/>
                    <a:pt x="3128" y="105"/>
                  </a:cubicBezTo>
                  <a:cubicBezTo>
                    <a:pt x="3127" y="117"/>
                    <a:pt x="3126" y="130"/>
                    <a:pt x="3126" y="143"/>
                  </a:cubicBezTo>
                  <a:cubicBezTo>
                    <a:pt x="3100" y="158"/>
                    <a:pt x="3080" y="184"/>
                    <a:pt x="3081" y="217"/>
                  </a:cubicBezTo>
                  <a:cubicBezTo>
                    <a:pt x="3082" y="261"/>
                    <a:pt x="3107" y="300"/>
                    <a:pt x="3126" y="338"/>
                  </a:cubicBezTo>
                  <a:cubicBezTo>
                    <a:pt x="3131" y="349"/>
                    <a:pt x="3138" y="360"/>
                    <a:pt x="3144" y="372"/>
                  </a:cubicBezTo>
                  <a:lnTo>
                    <a:pt x="3125" y="468"/>
                  </a:lnTo>
                  <a:cubicBezTo>
                    <a:pt x="3096" y="574"/>
                    <a:pt x="3064" y="680"/>
                    <a:pt x="3034" y="785"/>
                  </a:cubicBezTo>
                  <a:cubicBezTo>
                    <a:pt x="3007" y="886"/>
                    <a:pt x="2983" y="988"/>
                    <a:pt x="2958" y="1091"/>
                  </a:cubicBezTo>
                  <a:lnTo>
                    <a:pt x="2958" y="1091"/>
                  </a:lnTo>
                  <a:cubicBezTo>
                    <a:pt x="2958" y="1090"/>
                    <a:pt x="2959" y="1090"/>
                    <a:pt x="2960" y="1089"/>
                  </a:cubicBezTo>
                  <a:lnTo>
                    <a:pt x="2960" y="1089"/>
                  </a:lnTo>
                  <a:cubicBezTo>
                    <a:pt x="2936" y="1174"/>
                    <a:pt x="2914" y="1258"/>
                    <a:pt x="2889" y="1343"/>
                  </a:cubicBezTo>
                  <a:cubicBezTo>
                    <a:pt x="2863" y="1433"/>
                    <a:pt x="2838" y="1524"/>
                    <a:pt x="2821" y="1616"/>
                  </a:cubicBezTo>
                  <a:cubicBezTo>
                    <a:pt x="2785" y="1792"/>
                    <a:pt x="2744" y="1966"/>
                    <a:pt x="2708" y="2143"/>
                  </a:cubicBezTo>
                  <a:cubicBezTo>
                    <a:pt x="2671" y="2319"/>
                    <a:pt x="2640" y="2498"/>
                    <a:pt x="2605" y="2675"/>
                  </a:cubicBezTo>
                  <a:cubicBezTo>
                    <a:pt x="2589" y="2767"/>
                    <a:pt x="2571" y="2860"/>
                    <a:pt x="2554" y="2952"/>
                  </a:cubicBezTo>
                  <a:cubicBezTo>
                    <a:pt x="2538" y="3027"/>
                    <a:pt x="2518" y="3105"/>
                    <a:pt x="2503" y="3181"/>
                  </a:cubicBezTo>
                  <a:cubicBezTo>
                    <a:pt x="2498" y="3211"/>
                    <a:pt x="2508" y="3238"/>
                    <a:pt x="2529" y="3258"/>
                  </a:cubicBezTo>
                  <a:cubicBezTo>
                    <a:pt x="2496" y="3387"/>
                    <a:pt x="2461" y="3515"/>
                    <a:pt x="2431" y="3644"/>
                  </a:cubicBezTo>
                  <a:cubicBezTo>
                    <a:pt x="2398" y="3791"/>
                    <a:pt x="2374" y="3941"/>
                    <a:pt x="2338" y="4088"/>
                  </a:cubicBezTo>
                  <a:cubicBezTo>
                    <a:pt x="2320" y="4160"/>
                    <a:pt x="2302" y="4232"/>
                    <a:pt x="2285" y="4304"/>
                  </a:cubicBezTo>
                  <a:cubicBezTo>
                    <a:pt x="2271" y="4368"/>
                    <a:pt x="2258" y="4434"/>
                    <a:pt x="2244" y="4498"/>
                  </a:cubicBezTo>
                  <a:cubicBezTo>
                    <a:pt x="2214" y="4639"/>
                    <a:pt x="2178" y="4777"/>
                    <a:pt x="2145" y="4918"/>
                  </a:cubicBezTo>
                  <a:cubicBezTo>
                    <a:pt x="2112" y="5052"/>
                    <a:pt x="2080" y="5187"/>
                    <a:pt x="2049" y="5322"/>
                  </a:cubicBezTo>
                  <a:cubicBezTo>
                    <a:pt x="2018" y="5455"/>
                    <a:pt x="1991" y="5587"/>
                    <a:pt x="1959" y="5719"/>
                  </a:cubicBezTo>
                  <a:cubicBezTo>
                    <a:pt x="1913" y="5895"/>
                    <a:pt x="1869" y="6070"/>
                    <a:pt x="1824" y="6246"/>
                  </a:cubicBezTo>
                  <a:lnTo>
                    <a:pt x="1824" y="6246"/>
                  </a:lnTo>
                  <a:cubicBezTo>
                    <a:pt x="1824" y="6246"/>
                    <a:pt x="1825" y="6245"/>
                    <a:pt x="1825" y="6245"/>
                  </a:cubicBezTo>
                  <a:lnTo>
                    <a:pt x="1825" y="6245"/>
                  </a:lnTo>
                  <a:cubicBezTo>
                    <a:pt x="1787" y="6396"/>
                    <a:pt x="1751" y="6548"/>
                    <a:pt x="1713" y="6699"/>
                  </a:cubicBezTo>
                  <a:lnTo>
                    <a:pt x="1713" y="6699"/>
                  </a:lnTo>
                  <a:cubicBezTo>
                    <a:pt x="1714" y="6696"/>
                    <a:pt x="1714" y="6693"/>
                    <a:pt x="1714" y="6690"/>
                  </a:cubicBezTo>
                  <a:lnTo>
                    <a:pt x="1714" y="6690"/>
                  </a:lnTo>
                  <a:cubicBezTo>
                    <a:pt x="1673" y="6846"/>
                    <a:pt x="1630" y="7000"/>
                    <a:pt x="1590" y="7157"/>
                  </a:cubicBezTo>
                  <a:cubicBezTo>
                    <a:pt x="1543" y="7333"/>
                    <a:pt x="1508" y="7510"/>
                    <a:pt x="1471" y="7689"/>
                  </a:cubicBezTo>
                  <a:cubicBezTo>
                    <a:pt x="1453" y="7774"/>
                    <a:pt x="1433" y="7862"/>
                    <a:pt x="1413" y="7950"/>
                  </a:cubicBezTo>
                  <a:cubicBezTo>
                    <a:pt x="1394" y="8036"/>
                    <a:pt x="1371" y="8119"/>
                    <a:pt x="1353" y="8205"/>
                  </a:cubicBezTo>
                  <a:cubicBezTo>
                    <a:pt x="1337" y="8294"/>
                    <a:pt x="1320" y="8382"/>
                    <a:pt x="1306" y="8471"/>
                  </a:cubicBezTo>
                  <a:cubicBezTo>
                    <a:pt x="1290" y="8563"/>
                    <a:pt x="1279" y="8656"/>
                    <a:pt x="1265" y="8748"/>
                  </a:cubicBezTo>
                  <a:cubicBezTo>
                    <a:pt x="1252" y="8834"/>
                    <a:pt x="1238" y="8919"/>
                    <a:pt x="1221" y="9005"/>
                  </a:cubicBezTo>
                  <a:cubicBezTo>
                    <a:pt x="1211" y="9061"/>
                    <a:pt x="1197" y="9116"/>
                    <a:pt x="1185" y="9172"/>
                  </a:cubicBezTo>
                  <a:cubicBezTo>
                    <a:pt x="1146" y="9166"/>
                    <a:pt x="1109" y="9159"/>
                    <a:pt x="1069" y="9151"/>
                  </a:cubicBezTo>
                  <a:cubicBezTo>
                    <a:pt x="997" y="9135"/>
                    <a:pt x="924" y="9121"/>
                    <a:pt x="852" y="9108"/>
                  </a:cubicBezTo>
                  <a:cubicBezTo>
                    <a:pt x="811" y="9100"/>
                    <a:pt x="772" y="9093"/>
                    <a:pt x="731" y="9085"/>
                  </a:cubicBezTo>
                  <a:cubicBezTo>
                    <a:pt x="671" y="9075"/>
                    <a:pt x="614" y="9059"/>
                    <a:pt x="556" y="9044"/>
                  </a:cubicBezTo>
                  <a:lnTo>
                    <a:pt x="556" y="9044"/>
                  </a:lnTo>
                  <a:cubicBezTo>
                    <a:pt x="556" y="9044"/>
                    <a:pt x="557" y="9045"/>
                    <a:pt x="558" y="9045"/>
                  </a:cubicBezTo>
                  <a:lnTo>
                    <a:pt x="558" y="9045"/>
                  </a:lnTo>
                  <a:cubicBezTo>
                    <a:pt x="481" y="9023"/>
                    <a:pt x="403" y="9001"/>
                    <a:pt x="326" y="8982"/>
                  </a:cubicBezTo>
                  <a:cubicBezTo>
                    <a:pt x="287" y="8972"/>
                    <a:pt x="246" y="8963"/>
                    <a:pt x="206" y="8955"/>
                  </a:cubicBezTo>
                  <a:cubicBezTo>
                    <a:pt x="181" y="8950"/>
                    <a:pt x="156" y="8946"/>
                    <a:pt x="132" y="8943"/>
                  </a:cubicBezTo>
                  <a:cubicBezTo>
                    <a:pt x="122" y="8939"/>
                    <a:pt x="111" y="8937"/>
                    <a:pt x="100" y="8937"/>
                  </a:cubicBezTo>
                  <a:cubicBezTo>
                    <a:pt x="67" y="8937"/>
                    <a:pt x="36" y="8954"/>
                    <a:pt x="21" y="8985"/>
                  </a:cubicBezTo>
                  <a:cubicBezTo>
                    <a:pt x="0" y="9023"/>
                    <a:pt x="14" y="9075"/>
                    <a:pt x="51" y="9099"/>
                  </a:cubicBezTo>
                  <a:lnTo>
                    <a:pt x="52" y="9099"/>
                  </a:lnTo>
                  <a:cubicBezTo>
                    <a:pt x="53" y="9100"/>
                    <a:pt x="53" y="9100"/>
                    <a:pt x="55" y="9100"/>
                  </a:cubicBezTo>
                  <a:cubicBezTo>
                    <a:pt x="65" y="9106"/>
                    <a:pt x="76" y="9111"/>
                    <a:pt x="88" y="9115"/>
                  </a:cubicBezTo>
                  <a:cubicBezTo>
                    <a:pt x="101" y="9118"/>
                    <a:pt x="115" y="9119"/>
                    <a:pt x="128" y="9120"/>
                  </a:cubicBezTo>
                  <a:cubicBezTo>
                    <a:pt x="218" y="9135"/>
                    <a:pt x="306" y="9157"/>
                    <a:pt x="394" y="9182"/>
                  </a:cubicBezTo>
                  <a:cubicBezTo>
                    <a:pt x="393" y="9182"/>
                    <a:pt x="393" y="9182"/>
                    <a:pt x="393" y="9181"/>
                  </a:cubicBezTo>
                  <a:lnTo>
                    <a:pt x="393" y="9181"/>
                  </a:lnTo>
                  <a:cubicBezTo>
                    <a:pt x="470" y="9203"/>
                    <a:pt x="547" y="9227"/>
                    <a:pt x="625" y="9244"/>
                  </a:cubicBezTo>
                  <a:cubicBezTo>
                    <a:pt x="677" y="9255"/>
                    <a:pt x="732" y="9265"/>
                    <a:pt x="786" y="9274"/>
                  </a:cubicBezTo>
                  <a:cubicBezTo>
                    <a:pt x="872" y="9290"/>
                    <a:pt x="959" y="9305"/>
                    <a:pt x="1046" y="9326"/>
                  </a:cubicBezTo>
                  <a:cubicBezTo>
                    <a:pt x="1105" y="9340"/>
                    <a:pt x="1165" y="9347"/>
                    <a:pt x="1224" y="9359"/>
                  </a:cubicBezTo>
                  <a:cubicBezTo>
                    <a:pt x="1257" y="9366"/>
                    <a:pt x="1290" y="9373"/>
                    <a:pt x="1324" y="9378"/>
                  </a:cubicBezTo>
                  <a:cubicBezTo>
                    <a:pt x="1327" y="9361"/>
                    <a:pt x="1331" y="9342"/>
                    <a:pt x="1335" y="9325"/>
                  </a:cubicBezTo>
                  <a:cubicBezTo>
                    <a:pt x="1342" y="9284"/>
                    <a:pt x="1351" y="9244"/>
                    <a:pt x="1362" y="9206"/>
                  </a:cubicBezTo>
                  <a:lnTo>
                    <a:pt x="1358" y="9206"/>
                  </a:lnTo>
                  <a:cubicBezTo>
                    <a:pt x="1372" y="9150"/>
                    <a:pt x="1384" y="9093"/>
                    <a:pt x="1395" y="9037"/>
                  </a:cubicBezTo>
                  <a:cubicBezTo>
                    <a:pt x="1411" y="8951"/>
                    <a:pt x="1426" y="8866"/>
                    <a:pt x="1439" y="8780"/>
                  </a:cubicBezTo>
                  <a:cubicBezTo>
                    <a:pt x="1452" y="8688"/>
                    <a:pt x="1464" y="8595"/>
                    <a:pt x="1478" y="8504"/>
                  </a:cubicBezTo>
                  <a:cubicBezTo>
                    <a:pt x="1495" y="8414"/>
                    <a:pt x="1507" y="8326"/>
                    <a:pt x="1527" y="8237"/>
                  </a:cubicBezTo>
                  <a:cubicBezTo>
                    <a:pt x="1565" y="8063"/>
                    <a:pt x="1607" y="7893"/>
                    <a:pt x="1643" y="7721"/>
                  </a:cubicBezTo>
                  <a:cubicBezTo>
                    <a:pt x="1681" y="7547"/>
                    <a:pt x="1715" y="7373"/>
                    <a:pt x="1760" y="7201"/>
                  </a:cubicBezTo>
                  <a:lnTo>
                    <a:pt x="1760" y="7201"/>
                  </a:lnTo>
                  <a:cubicBezTo>
                    <a:pt x="1759" y="7201"/>
                    <a:pt x="1759" y="7202"/>
                    <a:pt x="1759" y="7202"/>
                  </a:cubicBezTo>
                  <a:cubicBezTo>
                    <a:pt x="1800" y="7050"/>
                    <a:pt x="1841" y="6896"/>
                    <a:pt x="1883" y="6745"/>
                  </a:cubicBezTo>
                  <a:cubicBezTo>
                    <a:pt x="1921" y="6595"/>
                    <a:pt x="1956" y="6442"/>
                    <a:pt x="1993" y="6293"/>
                  </a:cubicBezTo>
                  <a:lnTo>
                    <a:pt x="1993" y="6293"/>
                  </a:lnTo>
                  <a:cubicBezTo>
                    <a:pt x="1992" y="6295"/>
                    <a:pt x="1992" y="6298"/>
                    <a:pt x="1992" y="6300"/>
                  </a:cubicBezTo>
                  <a:lnTo>
                    <a:pt x="1992" y="6300"/>
                  </a:lnTo>
                  <a:cubicBezTo>
                    <a:pt x="1998" y="6274"/>
                    <a:pt x="2005" y="6248"/>
                    <a:pt x="2012" y="6220"/>
                  </a:cubicBezTo>
                  <a:lnTo>
                    <a:pt x="2012" y="6220"/>
                  </a:lnTo>
                  <a:cubicBezTo>
                    <a:pt x="2011" y="6222"/>
                    <a:pt x="2011" y="6223"/>
                    <a:pt x="2010" y="6224"/>
                  </a:cubicBezTo>
                  <a:lnTo>
                    <a:pt x="2010" y="6224"/>
                  </a:lnTo>
                  <a:cubicBezTo>
                    <a:pt x="2055" y="6050"/>
                    <a:pt x="2101" y="5875"/>
                    <a:pt x="2144" y="5699"/>
                  </a:cubicBezTo>
                  <a:cubicBezTo>
                    <a:pt x="2163" y="5618"/>
                    <a:pt x="2180" y="5537"/>
                    <a:pt x="2198" y="5456"/>
                  </a:cubicBezTo>
                  <a:cubicBezTo>
                    <a:pt x="2218" y="5373"/>
                    <a:pt x="2239" y="5290"/>
                    <a:pt x="2256" y="5207"/>
                  </a:cubicBezTo>
                  <a:cubicBezTo>
                    <a:pt x="2298" y="5034"/>
                    <a:pt x="2339" y="4861"/>
                    <a:pt x="2381" y="4689"/>
                  </a:cubicBezTo>
                  <a:cubicBezTo>
                    <a:pt x="2402" y="4603"/>
                    <a:pt x="2420" y="4515"/>
                    <a:pt x="2440" y="4428"/>
                  </a:cubicBezTo>
                  <a:cubicBezTo>
                    <a:pt x="2456" y="4348"/>
                    <a:pt x="2476" y="4270"/>
                    <a:pt x="2495" y="4192"/>
                  </a:cubicBezTo>
                  <a:lnTo>
                    <a:pt x="2495" y="4192"/>
                  </a:lnTo>
                  <a:cubicBezTo>
                    <a:pt x="2495" y="4192"/>
                    <a:pt x="2495" y="4192"/>
                    <a:pt x="2495" y="4192"/>
                  </a:cubicBezTo>
                  <a:cubicBezTo>
                    <a:pt x="2509" y="4137"/>
                    <a:pt x="2524" y="4082"/>
                    <a:pt x="2535" y="4026"/>
                  </a:cubicBezTo>
                  <a:cubicBezTo>
                    <a:pt x="2548" y="3965"/>
                    <a:pt x="2560" y="3903"/>
                    <a:pt x="2572" y="3843"/>
                  </a:cubicBezTo>
                  <a:cubicBezTo>
                    <a:pt x="2592" y="3737"/>
                    <a:pt x="2616" y="3633"/>
                    <a:pt x="2642" y="3528"/>
                  </a:cubicBezTo>
                  <a:cubicBezTo>
                    <a:pt x="2678" y="3389"/>
                    <a:pt x="2715" y="3251"/>
                    <a:pt x="2749" y="3112"/>
                  </a:cubicBezTo>
                  <a:lnTo>
                    <a:pt x="2749" y="3112"/>
                  </a:lnTo>
                  <a:cubicBezTo>
                    <a:pt x="2749" y="3114"/>
                    <a:pt x="2748" y="3115"/>
                    <a:pt x="2746" y="3117"/>
                  </a:cubicBezTo>
                  <a:cubicBezTo>
                    <a:pt x="2786" y="2964"/>
                    <a:pt x="2827" y="2814"/>
                    <a:pt x="2860" y="2660"/>
                  </a:cubicBezTo>
                  <a:cubicBezTo>
                    <a:pt x="2874" y="2594"/>
                    <a:pt x="2886" y="2529"/>
                    <a:pt x="2899" y="2463"/>
                  </a:cubicBezTo>
                  <a:cubicBezTo>
                    <a:pt x="2913" y="2390"/>
                    <a:pt x="2928" y="2317"/>
                    <a:pt x="2947" y="2243"/>
                  </a:cubicBezTo>
                  <a:cubicBezTo>
                    <a:pt x="2977" y="2134"/>
                    <a:pt x="3006" y="2024"/>
                    <a:pt x="3031" y="1912"/>
                  </a:cubicBezTo>
                  <a:cubicBezTo>
                    <a:pt x="3056" y="1803"/>
                    <a:pt x="3078" y="1695"/>
                    <a:pt x="3104" y="1588"/>
                  </a:cubicBezTo>
                  <a:cubicBezTo>
                    <a:pt x="3144" y="1432"/>
                    <a:pt x="3195" y="1278"/>
                    <a:pt x="3235" y="1121"/>
                  </a:cubicBezTo>
                  <a:lnTo>
                    <a:pt x="3235" y="1121"/>
                  </a:lnTo>
                  <a:cubicBezTo>
                    <a:pt x="3235" y="1121"/>
                    <a:pt x="3235" y="1122"/>
                    <a:pt x="3235" y="1122"/>
                  </a:cubicBezTo>
                  <a:cubicBezTo>
                    <a:pt x="3242" y="1092"/>
                    <a:pt x="3250" y="1064"/>
                    <a:pt x="3256" y="1035"/>
                  </a:cubicBezTo>
                  <a:cubicBezTo>
                    <a:pt x="3279" y="945"/>
                    <a:pt x="3299" y="853"/>
                    <a:pt x="3318" y="762"/>
                  </a:cubicBezTo>
                  <a:cubicBezTo>
                    <a:pt x="3333" y="700"/>
                    <a:pt x="3345" y="638"/>
                    <a:pt x="3358" y="576"/>
                  </a:cubicBezTo>
                  <a:cubicBezTo>
                    <a:pt x="3369" y="581"/>
                    <a:pt x="3380" y="586"/>
                    <a:pt x="3390" y="590"/>
                  </a:cubicBezTo>
                  <a:cubicBezTo>
                    <a:pt x="3390" y="604"/>
                    <a:pt x="3389" y="620"/>
                    <a:pt x="3390" y="633"/>
                  </a:cubicBezTo>
                  <a:cubicBezTo>
                    <a:pt x="3398" y="713"/>
                    <a:pt x="3433" y="790"/>
                    <a:pt x="3468" y="860"/>
                  </a:cubicBezTo>
                  <a:cubicBezTo>
                    <a:pt x="3488" y="903"/>
                    <a:pt x="3511" y="946"/>
                    <a:pt x="3545" y="979"/>
                  </a:cubicBezTo>
                  <a:cubicBezTo>
                    <a:pt x="3573" y="1009"/>
                    <a:pt x="3607" y="1038"/>
                    <a:pt x="3643" y="1058"/>
                  </a:cubicBezTo>
                  <a:cubicBezTo>
                    <a:pt x="3690" y="1086"/>
                    <a:pt x="3740" y="1107"/>
                    <a:pt x="3788" y="1128"/>
                  </a:cubicBezTo>
                  <a:cubicBezTo>
                    <a:pt x="3798" y="1170"/>
                    <a:pt x="3813" y="1213"/>
                    <a:pt x="3829" y="1251"/>
                  </a:cubicBezTo>
                  <a:cubicBezTo>
                    <a:pt x="3846" y="1293"/>
                    <a:pt x="3864" y="1335"/>
                    <a:pt x="3890" y="1371"/>
                  </a:cubicBezTo>
                  <a:cubicBezTo>
                    <a:pt x="3917" y="1406"/>
                    <a:pt x="3945" y="1441"/>
                    <a:pt x="3980" y="1468"/>
                  </a:cubicBezTo>
                  <a:cubicBezTo>
                    <a:pt x="4014" y="1494"/>
                    <a:pt x="4048" y="1519"/>
                    <a:pt x="4087" y="1535"/>
                  </a:cubicBezTo>
                  <a:cubicBezTo>
                    <a:pt x="4132" y="1552"/>
                    <a:pt x="4181" y="1564"/>
                    <a:pt x="4230" y="1566"/>
                  </a:cubicBezTo>
                  <a:cubicBezTo>
                    <a:pt x="4234" y="1566"/>
                    <a:pt x="4237" y="1566"/>
                    <a:pt x="4241" y="1566"/>
                  </a:cubicBezTo>
                  <a:cubicBezTo>
                    <a:pt x="4255" y="1566"/>
                    <a:pt x="4270" y="1565"/>
                    <a:pt x="4285" y="1564"/>
                  </a:cubicBezTo>
                  <a:cubicBezTo>
                    <a:pt x="4289" y="1576"/>
                    <a:pt x="4292" y="1588"/>
                    <a:pt x="4296" y="1600"/>
                  </a:cubicBezTo>
                  <a:cubicBezTo>
                    <a:pt x="4304" y="1626"/>
                    <a:pt x="4311" y="1650"/>
                    <a:pt x="4319" y="1673"/>
                  </a:cubicBezTo>
                  <a:cubicBezTo>
                    <a:pt x="4332" y="1714"/>
                    <a:pt x="4357" y="1747"/>
                    <a:pt x="4385" y="1779"/>
                  </a:cubicBezTo>
                  <a:cubicBezTo>
                    <a:pt x="4393" y="1793"/>
                    <a:pt x="4401" y="1809"/>
                    <a:pt x="4409" y="1822"/>
                  </a:cubicBezTo>
                  <a:cubicBezTo>
                    <a:pt x="4434" y="1858"/>
                    <a:pt x="4470" y="1887"/>
                    <a:pt x="4507" y="1913"/>
                  </a:cubicBezTo>
                  <a:cubicBezTo>
                    <a:pt x="4514" y="1920"/>
                    <a:pt x="4519" y="1927"/>
                    <a:pt x="4525" y="1933"/>
                  </a:cubicBezTo>
                  <a:cubicBezTo>
                    <a:pt x="4545" y="1954"/>
                    <a:pt x="4567" y="1977"/>
                    <a:pt x="4592" y="1992"/>
                  </a:cubicBezTo>
                  <a:cubicBezTo>
                    <a:pt x="4614" y="2006"/>
                    <a:pt x="4639" y="2020"/>
                    <a:pt x="4665" y="2030"/>
                  </a:cubicBezTo>
                  <a:cubicBezTo>
                    <a:pt x="4700" y="2045"/>
                    <a:pt x="4734" y="2057"/>
                    <a:pt x="4772" y="2067"/>
                  </a:cubicBezTo>
                  <a:cubicBezTo>
                    <a:pt x="4822" y="2078"/>
                    <a:pt x="4872" y="2088"/>
                    <a:pt x="4924" y="2091"/>
                  </a:cubicBezTo>
                  <a:cubicBezTo>
                    <a:pt x="4932" y="2091"/>
                    <a:pt x="4939" y="2092"/>
                    <a:pt x="4948" y="2092"/>
                  </a:cubicBezTo>
                  <a:cubicBezTo>
                    <a:pt x="4987" y="2092"/>
                    <a:pt x="5028" y="2091"/>
                    <a:pt x="5068" y="2085"/>
                  </a:cubicBezTo>
                  <a:cubicBezTo>
                    <a:pt x="5070" y="2085"/>
                    <a:pt x="5072" y="2085"/>
                    <a:pt x="5073" y="2083"/>
                  </a:cubicBezTo>
                  <a:cubicBezTo>
                    <a:pt x="5094" y="2121"/>
                    <a:pt x="5119" y="2157"/>
                    <a:pt x="5144" y="2194"/>
                  </a:cubicBezTo>
                  <a:cubicBezTo>
                    <a:pt x="5168" y="2232"/>
                    <a:pt x="5193" y="2271"/>
                    <a:pt x="5218" y="2308"/>
                  </a:cubicBezTo>
                  <a:cubicBezTo>
                    <a:pt x="5248" y="2355"/>
                    <a:pt x="5278" y="2403"/>
                    <a:pt x="5309" y="2451"/>
                  </a:cubicBezTo>
                  <a:cubicBezTo>
                    <a:pt x="5355" y="2524"/>
                    <a:pt x="5402" y="2597"/>
                    <a:pt x="5450" y="2668"/>
                  </a:cubicBezTo>
                  <a:lnTo>
                    <a:pt x="5539" y="2795"/>
                  </a:lnTo>
                  <a:cubicBezTo>
                    <a:pt x="5543" y="2800"/>
                    <a:pt x="5547" y="2805"/>
                    <a:pt x="5551" y="2813"/>
                  </a:cubicBezTo>
                  <a:cubicBezTo>
                    <a:pt x="5577" y="2851"/>
                    <a:pt x="5604" y="2890"/>
                    <a:pt x="5632" y="2927"/>
                  </a:cubicBezTo>
                  <a:cubicBezTo>
                    <a:pt x="5635" y="2929"/>
                    <a:pt x="5637" y="2932"/>
                    <a:pt x="5639" y="2934"/>
                  </a:cubicBezTo>
                  <a:cubicBezTo>
                    <a:pt x="5649" y="2949"/>
                    <a:pt x="5658" y="2962"/>
                    <a:pt x="5668" y="2976"/>
                  </a:cubicBezTo>
                  <a:cubicBezTo>
                    <a:pt x="5692" y="3010"/>
                    <a:pt x="5717" y="3043"/>
                    <a:pt x="5743" y="3076"/>
                  </a:cubicBezTo>
                  <a:cubicBezTo>
                    <a:pt x="5796" y="3138"/>
                    <a:pt x="5852" y="3200"/>
                    <a:pt x="5910" y="3257"/>
                  </a:cubicBezTo>
                  <a:cubicBezTo>
                    <a:pt x="5938" y="3285"/>
                    <a:pt x="5966" y="3315"/>
                    <a:pt x="5995" y="3344"/>
                  </a:cubicBezTo>
                  <a:cubicBezTo>
                    <a:pt x="6027" y="3377"/>
                    <a:pt x="6063" y="3403"/>
                    <a:pt x="6107" y="3418"/>
                  </a:cubicBezTo>
                  <a:cubicBezTo>
                    <a:pt x="6143" y="3430"/>
                    <a:pt x="6177" y="3438"/>
                    <a:pt x="6213" y="3439"/>
                  </a:cubicBezTo>
                  <a:lnTo>
                    <a:pt x="6225" y="3439"/>
                  </a:lnTo>
                  <a:cubicBezTo>
                    <a:pt x="6229" y="3439"/>
                    <a:pt x="6232" y="3439"/>
                    <a:pt x="6235" y="3439"/>
                  </a:cubicBezTo>
                  <a:cubicBezTo>
                    <a:pt x="6276" y="3439"/>
                    <a:pt x="6315" y="3433"/>
                    <a:pt x="6353" y="3424"/>
                  </a:cubicBezTo>
                  <a:cubicBezTo>
                    <a:pt x="6354" y="3440"/>
                    <a:pt x="6356" y="3459"/>
                    <a:pt x="6357" y="3475"/>
                  </a:cubicBezTo>
                  <a:cubicBezTo>
                    <a:pt x="6365" y="3574"/>
                    <a:pt x="6373" y="3674"/>
                    <a:pt x="6383" y="3773"/>
                  </a:cubicBezTo>
                  <a:cubicBezTo>
                    <a:pt x="6393" y="3861"/>
                    <a:pt x="6405" y="3950"/>
                    <a:pt x="6415" y="4038"/>
                  </a:cubicBezTo>
                  <a:cubicBezTo>
                    <a:pt x="6426" y="4134"/>
                    <a:pt x="6437" y="4229"/>
                    <a:pt x="6447" y="4322"/>
                  </a:cubicBezTo>
                  <a:cubicBezTo>
                    <a:pt x="6467" y="4501"/>
                    <a:pt x="6482" y="4681"/>
                    <a:pt x="6506" y="4858"/>
                  </a:cubicBezTo>
                  <a:cubicBezTo>
                    <a:pt x="6528" y="5032"/>
                    <a:pt x="6548" y="5206"/>
                    <a:pt x="6572" y="5379"/>
                  </a:cubicBezTo>
                  <a:lnTo>
                    <a:pt x="6572" y="5379"/>
                  </a:lnTo>
                  <a:cubicBezTo>
                    <a:pt x="6572" y="5378"/>
                    <a:pt x="6572" y="5377"/>
                    <a:pt x="6572" y="5376"/>
                  </a:cubicBezTo>
                  <a:lnTo>
                    <a:pt x="6572" y="5376"/>
                  </a:lnTo>
                  <a:cubicBezTo>
                    <a:pt x="6574" y="5391"/>
                    <a:pt x="6575" y="5405"/>
                    <a:pt x="6578" y="5421"/>
                  </a:cubicBezTo>
                  <a:cubicBezTo>
                    <a:pt x="6578" y="5424"/>
                    <a:pt x="6579" y="5429"/>
                    <a:pt x="6579" y="5432"/>
                  </a:cubicBezTo>
                  <a:lnTo>
                    <a:pt x="6579" y="5432"/>
                  </a:lnTo>
                  <a:cubicBezTo>
                    <a:pt x="6579" y="5432"/>
                    <a:pt x="6579" y="5432"/>
                    <a:pt x="6578" y="5431"/>
                  </a:cubicBezTo>
                  <a:lnTo>
                    <a:pt x="6578" y="5431"/>
                  </a:lnTo>
                  <a:cubicBezTo>
                    <a:pt x="6587" y="5499"/>
                    <a:pt x="6595" y="5568"/>
                    <a:pt x="6604" y="5637"/>
                  </a:cubicBezTo>
                  <a:cubicBezTo>
                    <a:pt x="6614" y="5709"/>
                    <a:pt x="6625" y="5781"/>
                    <a:pt x="6636" y="5853"/>
                  </a:cubicBezTo>
                  <a:cubicBezTo>
                    <a:pt x="6656" y="5999"/>
                    <a:pt x="6667" y="6147"/>
                    <a:pt x="6678" y="6296"/>
                  </a:cubicBezTo>
                  <a:cubicBezTo>
                    <a:pt x="6690" y="6438"/>
                    <a:pt x="6704" y="6580"/>
                    <a:pt x="6718" y="6724"/>
                  </a:cubicBezTo>
                  <a:cubicBezTo>
                    <a:pt x="6729" y="6860"/>
                    <a:pt x="6740" y="6995"/>
                    <a:pt x="6757" y="7132"/>
                  </a:cubicBezTo>
                  <a:cubicBezTo>
                    <a:pt x="6776" y="7270"/>
                    <a:pt x="6796" y="7409"/>
                    <a:pt x="6815" y="7549"/>
                  </a:cubicBezTo>
                  <a:lnTo>
                    <a:pt x="6815" y="7549"/>
                  </a:lnTo>
                  <a:cubicBezTo>
                    <a:pt x="6815" y="7547"/>
                    <a:pt x="6814" y="7546"/>
                    <a:pt x="6814" y="7544"/>
                  </a:cubicBezTo>
                  <a:lnTo>
                    <a:pt x="6814" y="7544"/>
                  </a:lnTo>
                  <a:cubicBezTo>
                    <a:pt x="6855" y="7849"/>
                    <a:pt x="6891" y="8155"/>
                    <a:pt x="6926" y="8463"/>
                  </a:cubicBezTo>
                  <a:cubicBezTo>
                    <a:pt x="6947" y="8647"/>
                    <a:pt x="6965" y="8832"/>
                    <a:pt x="6987" y="9017"/>
                  </a:cubicBezTo>
                  <a:cubicBezTo>
                    <a:pt x="6997" y="9106"/>
                    <a:pt x="7013" y="9193"/>
                    <a:pt x="7027" y="9281"/>
                  </a:cubicBezTo>
                  <a:cubicBezTo>
                    <a:pt x="7043" y="9372"/>
                    <a:pt x="7058" y="9464"/>
                    <a:pt x="7074" y="9554"/>
                  </a:cubicBezTo>
                  <a:cubicBezTo>
                    <a:pt x="7075" y="9564"/>
                    <a:pt x="7077" y="9574"/>
                    <a:pt x="7080" y="9585"/>
                  </a:cubicBezTo>
                  <a:cubicBezTo>
                    <a:pt x="7086" y="9656"/>
                    <a:pt x="7092" y="9727"/>
                    <a:pt x="7102" y="9797"/>
                  </a:cubicBezTo>
                  <a:cubicBezTo>
                    <a:pt x="7117" y="9905"/>
                    <a:pt x="7133" y="10012"/>
                    <a:pt x="7149" y="10117"/>
                  </a:cubicBezTo>
                  <a:cubicBezTo>
                    <a:pt x="7157" y="10174"/>
                    <a:pt x="7163" y="10233"/>
                    <a:pt x="7170" y="10289"/>
                  </a:cubicBezTo>
                  <a:cubicBezTo>
                    <a:pt x="7173" y="10310"/>
                    <a:pt x="7178" y="10331"/>
                    <a:pt x="7182" y="10351"/>
                  </a:cubicBezTo>
                  <a:cubicBezTo>
                    <a:pt x="7183" y="10363"/>
                    <a:pt x="7183" y="10375"/>
                    <a:pt x="7183" y="10388"/>
                  </a:cubicBezTo>
                  <a:cubicBezTo>
                    <a:pt x="7188" y="10465"/>
                    <a:pt x="7194" y="10542"/>
                    <a:pt x="7201" y="10620"/>
                  </a:cubicBezTo>
                  <a:lnTo>
                    <a:pt x="7201" y="10617"/>
                  </a:lnTo>
                  <a:cubicBezTo>
                    <a:pt x="7209" y="10729"/>
                    <a:pt x="7214" y="10843"/>
                    <a:pt x="7213" y="10956"/>
                  </a:cubicBezTo>
                  <a:cubicBezTo>
                    <a:pt x="7213" y="11080"/>
                    <a:pt x="7213" y="11205"/>
                    <a:pt x="7211" y="11329"/>
                  </a:cubicBezTo>
                  <a:cubicBezTo>
                    <a:pt x="7209" y="11445"/>
                    <a:pt x="7203" y="11561"/>
                    <a:pt x="7199" y="11678"/>
                  </a:cubicBezTo>
                  <a:cubicBezTo>
                    <a:pt x="7193" y="11789"/>
                    <a:pt x="7195" y="11902"/>
                    <a:pt x="7194" y="12016"/>
                  </a:cubicBezTo>
                  <a:cubicBezTo>
                    <a:pt x="7193" y="12184"/>
                    <a:pt x="7190" y="12350"/>
                    <a:pt x="7190" y="12519"/>
                  </a:cubicBezTo>
                  <a:cubicBezTo>
                    <a:pt x="7190" y="12601"/>
                    <a:pt x="7187" y="12684"/>
                    <a:pt x="7187" y="12766"/>
                  </a:cubicBezTo>
                  <a:cubicBezTo>
                    <a:pt x="7187" y="12857"/>
                    <a:pt x="7190" y="12949"/>
                    <a:pt x="7189" y="13042"/>
                  </a:cubicBezTo>
                  <a:cubicBezTo>
                    <a:pt x="7189" y="13196"/>
                    <a:pt x="7186" y="13349"/>
                    <a:pt x="7180" y="13502"/>
                  </a:cubicBezTo>
                  <a:cubicBezTo>
                    <a:pt x="7175" y="13641"/>
                    <a:pt x="7174" y="13783"/>
                    <a:pt x="7169" y="13922"/>
                  </a:cubicBezTo>
                  <a:cubicBezTo>
                    <a:pt x="7163" y="14069"/>
                    <a:pt x="7159" y="14217"/>
                    <a:pt x="7154" y="14366"/>
                  </a:cubicBezTo>
                  <a:cubicBezTo>
                    <a:pt x="7152" y="14436"/>
                    <a:pt x="7148" y="14507"/>
                    <a:pt x="7147" y="14579"/>
                  </a:cubicBezTo>
                  <a:cubicBezTo>
                    <a:pt x="7146" y="14655"/>
                    <a:pt x="7146" y="14728"/>
                    <a:pt x="7143" y="14802"/>
                  </a:cubicBezTo>
                  <a:cubicBezTo>
                    <a:pt x="7140" y="14944"/>
                    <a:pt x="7132" y="15084"/>
                    <a:pt x="7127" y="15224"/>
                  </a:cubicBezTo>
                  <a:cubicBezTo>
                    <a:pt x="7122" y="15368"/>
                    <a:pt x="7121" y="15511"/>
                    <a:pt x="7115" y="15653"/>
                  </a:cubicBezTo>
                  <a:cubicBezTo>
                    <a:pt x="7106" y="15786"/>
                    <a:pt x="7088" y="15917"/>
                    <a:pt x="7081" y="16050"/>
                  </a:cubicBezTo>
                  <a:cubicBezTo>
                    <a:pt x="7078" y="16134"/>
                    <a:pt x="7078" y="16219"/>
                    <a:pt x="7076" y="16303"/>
                  </a:cubicBezTo>
                  <a:cubicBezTo>
                    <a:pt x="7075" y="16381"/>
                    <a:pt x="7074" y="16459"/>
                    <a:pt x="7073" y="16536"/>
                  </a:cubicBezTo>
                  <a:cubicBezTo>
                    <a:pt x="7071" y="16618"/>
                    <a:pt x="7067" y="16700"/>
                    <a:pt x="7070" y="16782"/>
                  </a:cubicBezTo>
                  <a:cubicBezTo>
                    <a:pt x="7071" y="16865"/>
                    <a:pt x="7077" y="16949"/>
                    <a:pt x="7081" y="17032"/>
                  </a:cubicBezTo>
                  <a:cubicBezTo>
                    <a:pt x="7088" y="17169"/>
                    <a:pt x="7085" y="17304"/>
                    <a:pt x="7084" y="17441"/>
                  </a:cubicBezTo>
                  <a:cubicBezTo>
                    <a:pt x="7084" y="17506"/>
                    <a:pt x="7085" y="17573"/>
                    <a:pt x="7086" y="17639"/>
                  </a:cubicBezTo>
                  <a:cubicBezTo>
                    <a:pt x="7088" y="17686"/>
                    <a:pt x="7124" y="17725"/>
                    <a:pt x="7171" y="17727"/>
                  </a:cubicBezTo>
                  <a:lnTo>
                    <a:pt x="7176" y="17727"/>
                  </a:lnTo>
                  <a:cubicBezTo>
                    <a:pt x="7223" y="17727"/>
                    <a:pt x="7265" y="17686"/>
                    <a:pt x="7265" y="17638"/>
                  </a:cubicBezTo>
                  <a:cubicBezTo>
                    <a:pt x="7265" y="17634"/>
                    <a:pt x="7265" y="17630"/>
                    <a:pt x="7264" y="17625"/>
                  </a:cubicBezTo>
                  <a:cubicBezTo>
                    <a:pt x="7258" y="17417"/>
                    <a:pt x="7267" y="17210"/>
                    <a:pt x="7256" y="17003"/>
                  </a:cubicBezTo>
                  <a:cubicBezTo>
                    <a:pt x="7253" y="16918"/>
                    <a:pt x="7246" y="16835"/>
                    <a:pt x="7246" y="16752"/>
                  </a:cubicBezTo>
                  <a:cubicBezTo>
                    <a:pt x="7246" y="16669"/>
                    <a:pt x="7249" y="16587"/>
                    <a:pt x="7250" y="16505"/>
                  </a:cubicBezTo>
                  <a:cubicBezTo>
                    <a:pt x="7253" y="16345"/>
                    <a:pt x="7250" y="16184"/>
                    <a:pt x="7259" y="16024"/>
                  </a:cubicBezTo>
                  <a:cubicBezTo>
                    <a:pt x="7270" y="15879"/>
                    <a:pt x="7289" y="15733"/>
                    <a:pt x="7294" y="15586"/>
                  </a:cubicBezTo>
                  <a:cubicBezTo>
                    <a:pt x="7300" y="15450"/>
                    <a:pt x="7301" y="15316"/>
                    <a:pt x="7306" y="15181"/>
                  </a:cubicBezTo>
                  <a:cubicBezTo>
                    <a:pt x="7310" y="15044"/>
                    <a:pt x="7317" y="14909"/>
                    <a:pt x="7321" y="14771"/>
                  </a:cubicBezTo>
                  <a:cubicBezTo>
                    <a:pt x="7322" y="14702"/>
                    <a:pt x="7322" y="14632"/>
                    <a:pt x="7323" y="14562"/>
                  </a:cubicBezTo>
                  <a:lnTo>
                    <a:pt x="7332" y="14361"/>
                  </a:lnTo>
                  <a:cubicBezTo>
                    <a:pt x="7343" y="14073"/>
                    <a:pt x="7349" y="13785"/>
                    <a:pt x="7357" y="13497"/>
                  </a:cubicBezTo>
                  <a:cubicBezTo>
                    <a:pt x="7363" y="13345"/>
                    <a:pt x="7367" y="13190"/>
                    <a:pt x="7367" y="13037"/>
                  </a:cubicBezTo>
                  <a:cubicBezTo>
                    <a:pt x="7367" y="12945"/>
                    <a:pt x="7364" y="12854"/>
                    <a:pt x="7363" y="12762"/>
                  </a:cubicBezTo>
                  <a:cubicBezTo>
                    <a:pt x="7363" y="12680"/>
                    <a:pt x="7365" y="12597"/>
                    <a:pt x="7365" y="12514"/>
                  </a:cubicBezTo>
                  <a:cubicBezTo>
                    <a:pt x="7367" y="12346"/>
                    <a:pt x="7369" y="12179"/>
                    <a:pt x="7369" y="12013"/>
                  </a:cubicBezTo>
                  <a:cubicBezTo>
                    <a:pt x="7369" y="11920"/>
                    <a:pt x="7368" y="11828"/>
                    <a:pt x="7370" y="11735"/>
                  </a:cubicBezTo>
                  <a:cubicBezTo>
                    <a:pt x="7373" y="11653"/>
                    <a:pt x="7377" y="11569"/>
                    <a:pt x="7380" y="11487"/>
                  </a:cubicBezTo>
                  <a:cubicBezTo>
                    <a:pt x="7384" y="11394"/>
                    <a:pt x="7387" y="11299"/>
                    <a:pt x="7387" y="11206"/>
                  </a:cubicBezTo>
                  <a:lnTo>
                    <a:pt x="7387" y="11118"/>
                  </a:lnTo>
                  <a:cubicBezTo>
                    <a:pt x="7393" y="11117"/>
                    <a:pt x="7398" y="11116"/>
                    <a:pt x="7403" y="11116"/>
                  </a:cubicBezTo>
                  <a:cubicBezTo>
                    <a:pt x="7435" y="11110"/>
                    <a:pt x="7468" y="11103"/>
                    <a:pt x="7502" y="11100"/>
                  </a:cubicBezTo>
                  <a:cubicBezTo>
                    <a:pt x="7498" y="11100"/>
                    <a:pt x="7494" y="11101"/>
                    <a:pt x="7491" y="11101"/>
                  </a:cubicBezTo>
                  <a:cubicBezTo>
                    <a:pt x="7514" y="11096"/>
                    <a:pt x="7539" y="11094"/>
                    <a:pt x="7563" y="11091"/>
                  </a:cubicBezTo>
                  <a:cubicBezTo>
                    <a:pt x="7627" y="11079"/>
                    <a:pt x="7690" y="11065"/>
                    <a:pt x="7755" y="11050"/>
                  </a:cubicBezTo>
                  <a:cubicBezTo>
                    <a:pt x="7817" y="11038"/>
                    <a:pt x="7880" y="11023"/>
                    <a:pt x="7943" y="11014"/>
                  </a:cubicBezTo>
                  <a:lnTo>
                    <a:pt x="7941" y="11014"/>
                  </a:lnTo>
                  <a:cubicBezTo>
                    <a:pt x="7988" y="11009"/>
                    <a:pt x="8035" y="11008"/>
                    <a:pt x="8082" y="11004"/>
                  </a:cubicBezTo>
                  <a:cubicBezTo>
                    <a:pt x="8137" y="10999"/>
                    <a:pt x="8189" y="10989"/>
                    <a:pt x="8242" y="10982"/>
                  </a:cubicBezTo>
                  <a:cubicBezTo>
                    <a:pt x="8266" y="10979"/>
                    <a:pt x="8288" y="10978"/>
                    <a:pt x="8312" y="10974"/>
                  </a:cubicBezTo>
                  <a:cubicBezTo>
                    <a:pt x="8360" y="10966"/>
                    <a:pt x="8390" y="10915"/>
                    <a:pt x="8381" y="10869"/>
                  </a:cubicBezTo>
                  <a:cubicBezTo>
                    <a:pt x="8379" y="10859"/>
                    <a:pt x="8375" y="10850"/>
                    <a:pt x="8370" y="10842"/>
                  </a:cubicBezTo>
                  <a:cubicBezTo>
                    <a:pt x="8376" y="10833"/>
                    <a:pt x="8384" y="10826"/>
                    <a:pt x="8389" y="10817"/>
                  </a:cubicBezTo>
                  <a:cubicBezTo>
                    <a:pt x="8401" y="10795"/>
                    <a:pt x="8404" y="10767"/>
                    <a:pt x="8407" y="10745"/>
                  </a:cubicBezTo>
                  <a:cubicBezTo>
                    <a:pt x="8410" y="10728"/>
                    <a:pt x="8412" y="10711"/>
                    <a:pt x="8414" y="10694"/>
                  </a:cubicBezTo>
                  <a:cubicBezTo>
                    <a:pt x="8420" y="10671"/>
                    <a:pt x="8422" y="10646"/>
                    <a:pt x="8414" y="10622"/>
                  </a:cubicBezTo>
                  <a:cubicBezTo>
                    <a:pt x="8402" y="10588"/>
                    <a:pt x="8370" y="10563"/>
                    <a:pt x="8335" y="10560"/>
                  </a:cubicBezTo>
                  <a:cubicBezTo>
                    <a:pt x="8319" y="10545"/>
                    <a:pt x="8297" y="10536"/>
                    <a:pt x="8275" y="10536"/>
                  </a:cubicBezTo>
                  <a:cubicBezTo>
                    <a:pt x="8272" y="10536"/>
                    <a:pt x="8270" y="10536"/>
                    <a:pt x="8268" y="10536"/>
                  </a:cubicBezTo>
                  <a:cubicBezTo>
                    <a:pt x="8234" y="10539"/>
                    <a:pt x="8206" y="10558"/>
                    <a:pt x="8178" y="10578"/>
                  </a:cubicBezTo>
                  <a:cubicBezTo>
                    <a:pt x="8167" y="10586"/>
                    <a:pt x="8159" y="10599"/>
                    <a:pt x="8153" y="10610"/>
                  </a:cubicBezTo>
                  <a:lnTo>
                    <a:pt x="8149" y="10610"/>
                  </a:lnTo>
                  <a:cubicBezTo>
                    <a:pt x="8139" y="10611"/>
                    <a:pt x="8128" y="10611"/>
                    <a:pt x="8120" y="10614"/>
                  </a:cubicBezTo>
                  <a:lnTo>
                    <a:pt x="8117" y="10614"/>
                  </a:lnTo>
                  <a:cubicBezTo>
                    <a:pt x="8106" y="10610"/>
                    <a:pt x="8095" y="10610"/>
                    <a:pt x="8084" y="10610"/>
                  </a:cubicBezTo>
                  <a:cubicBezTo>
                    <a:pt x="8076" y="10611"/>
                    <a:pt x="8068" y="10611"/>
                    <a:pt x="8060" y="10614"/>
                  </a:cubicBezTo>
                  <a:cubicBezTo>
                    <a:pt x="8057" y="10614"/>
                    <a:pt x="8054" y="10614"/>
                    <a:pt x="8051" y="10614"/>
                  </a:cubicBezTo>
                  <a:cubicBezTo>
                    <a:pt x="8049" y="10614"/>
                    <a:pt x="8047" y="10614"/>
                    <a:pt x="8046" y="10614"/>
                  </a:cubicBezTo>
                  <a:cubicBezTo>
                    <a:pt x="8025" y="10615"/>
                    <a:pt x="8004" y="10616"/>
                    <a:pt x="7986" y="10616"/>
                  </a:cubicBezTo>
                  <a:lnTo>
                    <a:pt x="7803" y="10624"/>
                  </a:lnTo>
                  <a:cubicBezTo>
                    <a:pt x="7760" y="10626"/>
                    <a:pt x="7715" y="10629"/>
                    <a:pt x="7671" y="10631"/>
                  </a:cubicBezTo>
                  <a:cubicBezTo>
                    <a:pt x="7666" y="10596"/>
                    <a:pt x="7662" y="10562"/>
                    <a:pt x="7654" y="10528"/>
                  </a:cubicBezTo>
                  <a:cubicBezTo>
                    <a:pt x="7654" y="10527"/>
                    <a:pt x="7653" y="10524"/>
                    <a:pt x="7653" y="10523"/>
                  </a:cubicBezTo>
                  <a:cubicBezTo>
                    <a:pt x="7643" y="10472"/>
                    <a:pt x="7633" y="10423"/>
                    <a:pt x="7623" y="10373"/>
                  </a:cubicBezTo>
                  <a:cubicBezTo>
                    <a:pt x="7610" y="10314"/>
                    <a:pt x="7597" y="10254"/>
                    <a:pt x="7586" y="10196"/>
                  </a:cubicBezTo>
                  <a:cubicBezTo>
                    <a:pt x="7576" y="10146"/>
                    <a:pt x="7569" y="10095"/>
                    <a:pt x="7561" y="10045"/>
                  </a:cubicBezTo>
                  <a:lnTo>
                    <a:pt x="7561" y="10045"/>
                  </a:lnTo>
                  <a:cubicBezTo>
                    <a:pt x="7561" y="10046"/>
                    <a:pt x="7562" y="10048"/>
                    <a:pt x="7563" y="10049"/>
                  </a:cubicBezTo>
                  <a:cubicBezTo>
                    <a:pt x="7555" y="9975"/>
                    <a:pt x="7548" y="9898"/>
                    <a:pt x="7544" y="9822"/>
                  </a:cubicBezTo>
                  <a:cubicBezTo>
                    <a:pt x="7540" y="9755"/>
                    <a:pt x="7539" y="9688"/>
                    <a:pt x="7533" y="9621"/>
                  </a:cubicBezTo>
                  <a:cubicBezTo>
                    <a:pt x="7527" y="9558"/>
                    <a:pt x="7522" y="9494"/>
                    <a:pt x="7512" y="9432"/>
                  </a:cubicBezTo>
                  <a:cubicBezTo>
                    <a:pt x="7507" y="9397"/>
                    <a:pt x="7503" y="9362"/>
                    <a:pt x="7497" y="9327"/>
                  </a:cubicBezTo>
                  <a:cubicBezTo>
                    <a:pt x="7488" y="9285"/>
                    <a:pt x="7480" y="9244"/>
                    <a:pt x="7472" y="9203"/>
                  </a:cubicBezTo>
                  <a:cubicBezTo>
                    <a:pt x="7446" y="9073"/>
                    <a:pt x="7419" y="8943"/>
                    <a:pt x="7393" y="8813"/>
                  </a:cubicBezTo>
                  <a:cubicBezTo>
                    <a:pt x="7379" y="8751"/>
                    <a:pt x="7367" y="8687"/>
                    <a:pt x="7348" y="8627"/>
                  </a:cubicBezTo>
                  <a:cubicBezTo>
                    <a:pt x="7338" y="8592"/>
                    <a:pt x="7328" y="8557"/>
                    <a:pt x="7316" y="8522"/>
                  </a:cubicBezTo>
                  <a:cubicBezTo>
                    <a:pt x="7300" y="8385"/>
                    <a:pt x="7282" y="8250"/>
                    <a:pt x="7266" y="8114"/>
                  </a:cubicBezTo>
                  <a:cubicBezTo>
                    <a:pt x="7259" y="8067"/>
                    <a:pt x="7253" y="8020"/>
                    <a:pt x="7248" y="7973"/>
                  </a:cubicBezTo>
                  <a:cubicBezTo>
                    <a:pt x="7275" y="7956"/>
                    <a:pt x="7293" y="7926"/>
                    <a:pt x="7290" y="7892"/>
                  </a:cubicBezTo>
                  <a:cubicBezTo>
                    <a:pt x="7277" y="7786"/>
                    <a:pt x="7271" y="7679"/>
                    <a:pt x="7260" y="7571"/>
                  </a:cubicBezTo>
                  <a:cubicBezTo>
                    <a:pt x="7251" y="7466"/>
                    <a:pt x="7240" y="7360"/>
                    <a:pt x="7227" y="7255"/>
                  </a:cubicBezTo>
                  <a:cubicBezTo>
                    <a:pt x="7214" y="7147"/>
                    <a:pt x="7200" y="7039"/>
                    <a:pt x="7187" y="6930"/>
                  </a:cubicBezTo>
                  <a:cubicBezTo>
                    <a:pt x="7186" y="6924"/>
                    <a:pt x="7186" y="6917"/>
                    <a:pt x="7184" y="6910"/>
                  </a:cubicBezTo>
                  <a:cubicBezTo>
                    <a:pt x="7193" y="6906"/>
                    <a:pt x="7203" y="6900"/>
                    <a:pt x="7212" y="6894"/>
                  </a:cubicBezTo>
                  <a:cubicBezTo>
                    <a:pt x="7248" y="6861"/>
                    <a:pt x="7253" y="6804"/>
                    <a:pt x="7220" y="6768"/>
                  </a:cubicBezTo>
                  <a:cubicBezTo>
                    <a:pt x="7209" y="6755"/>
                    <a:pt x="7196" y="6745"/>
                    <a:pt x="7182" y="6735"/>
                  </a:cubicBezTo>
                  <a:lnTo>
                    <a:pt x="7167" y="6708"/>
                  </a:lnTo>
                  <a:cubicBezTo>
                    <a:pt x="7163" y="6701"/>
                    <a:pt x="7162" y="6695"/>
                    <a:pt x="7161" y="6690"/>
                  </a:cubicBezTo>
                  <a:lnTo>
                    <a:pt x="7161" y="6693"/>
                  </a:lnTo>
                  <a:cubicBezTo>
                    <a:pt x="7160" y="6689"/>
                    <a:pt x="7158" y="6685"/>
                    <a:pt x="7158" y="6681"/>
                  </a:cubicBezTo>
                  <a:lnTo>
                    <a:pt x="7158" y="6675"/>
                  </a:lnTo>
                  <a:cubicBezTo>
                    <a:pt x="7156" y="6649"/>
                    <a:pt x="7148" y="6618"/>
                    <a:pt x="7130" y="6597"/>
                  </a:cubicBezTo>
                  <a:cubicBezTo>
                    <a:pt x="7114" y="6579"/>
                    <a:pt x="7091" y="6571"/>
                    <a:pt x="7067" y="6571"/>
                  </a:cubicBezTo>
                  <a:cubicBezTo>
                    <a:pt x="7060" y="6571"/>
                    <a:pt x="7054" y="6571"/>
                    <a:pt x="7048" y="6572"/>
                  </a:cubicBezTo>
                  <a:lnTo>
                    <a:pt x="7020" y="6247"/>
                  </a:lnTo>
                  <a:cubicBezTo>
                    <a:pt x="7004" y="6070"/>
                    <a:pt x="6988" y="5891"/>
                    <a:pt x="6966" y="5714"/>
                  </a:cubicBezTo>
                  <a:cubicBezTo>
                    <a:pt x="6942" y="5522"/>
                    <a:pt x="6916" y="5331"/>
                    <a:pt x="6886" y="5138"/>
                  </a:cubicBezTo>
                  <a:cubicBezTo>
                    <a:pt x="6880" y="5095"/>
                    <a:pt x="6873" y="5054"/>
                    <a:pt x="6867" y="5012"/>
                  </a:cubicBezTo>
                  <a:cubicBezTo>
                    <a:pt x="6894" y="4991"/>
                    <a:pt x="6909" y="4957"/>
                    <a:pt x="6901" y="4921"/>
                  </a:cubicBezTo>
                  <a:cubicBezTo>
                    <a:pt x="6890" y="4863"/>
                    <a:pt x="6880" y="4804"/>
                    <a:pt x="6871" y="4744"/>
                  </a:cubicBezTo>
                  <a:lnTo>
                    <a:pt x="6871" y="4744"/>
                  </a:lnTo>
                  <a:cubicBezTo>
                    <a:pt x="6871" y="4746"/>
                    <a:pt x="6872" y="4746"/>
                    <a:pt x="6872" y="4747"/>
                  </a:cubicBezTo>
                  <a:lnTo>
                    <a:pt x="6872" y="4747"/>
                  </a:lnTo>
                  <a:cubicBezTo>
                    <a:pt x="6867" y="4715"/>
                    <a:pt x="6863" y="4682"/>
                    <a:pt x="6858" y="4650"/>
                  </a:cubicBezTo>
                  <a:cubicBezTo>
                    <a:pt x="6828" y="4392"/>
                    <a:pt x="6805" y="4132"/>
                    <a:pt x="6780" y="3874"/>
                  </a:cubicBezTo>
                  <a:cubicBezTo>
                    <a:pt x="6766" y="3748"/>
                    <a:pt x="6755" y="3620"/>
                    <a:pt x="6743" y="3494"/>
                  </a:cubicBezTo>
                  <a:cubicBezTo>
                    <a:pt x="6736" y="3425"/>
                    <a:pt x="6730" y="3357"/>
                    <a:pt x="6723" y="3288"/>
                  </a:cubicBezTo>
                  <a:cubicBezTo>
                    <a:pt x="6723" y="3284"/>
                    <a:pt x="6722" y="3282"/>
                    <a:pt x="6722" y="3278"/>
                  </a:cubicBezTo>
                  <a:cubicBezTo>
                    <a:pt x="6759" y="3253"/>
                    <a:pt x="6775" y="3206"/>
                    <a:pt x="6756" y="3164"/>
                  </a:cubicBezTo>
                  <a:cubicBezTo>
                    <a:pt x="6753" y="3155"/>
                    <a:pt x="6745" y="3149"/>
                    <a:pt x="6740" y="3144"/>
                  </a:cubicBezTo>
                  <a:cubicBezTo>
                    <a:pt x="6740" y="3129"/>
                    <a:pt x="6739" y="3115"/>
                    <a:pt x="6733" y="3103"/>
                  </a:cubicBezTo>
                  <a:cubicBezTo>
                    <a:pt x="6724" y="3083"/>
                    <a:pt x="6706" y="3069"/>
                    <a:pt x="6687" y="3061"/>
                  </a:cubicBezTo>
                  <a:cubicBezTo>
                    <a:pt x="6703" y="3047"/>
                    <a:pt x="6713" y="3027"/>
                    <a:pt x="6717" y="3007"/>
                  </a:cubicBezTo>
                  <a:lnTo>
                    <a:pt x="6718" y="3006"/>
                  </a:lnTo>
                  <a:cubicBezTo>
                    <a:pt x="6730" y="2999"/>
                    <a:pt x="6743" y="2991"/>
                    <a:pt x="6754" y="2983"/>
                  </a:cubicBezTo>
                  <a:cubicBezTo>
                    <a:pt x="6789" y="2948"/>
                    <a:pt x="6795" y="2895"/>
                    <a:pt x="6761" y="2857"/>
                  </a:cubicBezTo>
                  <a:cubicBezTo>
                    <a:pt x="6743" y="2838"/>
                    <a:pt x="6719" y="2828"/>
                    <a:pt x="6694" y="2828"/>
                  </a:cubicBezTo>
                  <a:cubicBezTo>
                    <a:pt x="6679" y="2828"/>
                    <a:pt x="6664" y="2831"/>
                    <a:pt x="6651" y="2838"/>
                  </a:cubicBezTo>
                  <a:cubicBezTo>
                    <a:pt x="6641" y="2844"/>
                    <a:pt x="6632" y="2849"/>
                    <a:pt x="6625" y="2855"/>
                  </a:cubicBezTo>
                  <a:cubicBezTo>
                    <a:pt x="6601" y="2866"/>
                    <a:pt x="6577" y="2878"/>
                    <a:pt x="6552" y="2890"/>
                  </a:cubicBezTo>
                  <a:cubicBezTo>
                    <a:pt x="6510" y="2907"/>
                    <a:pt x="6467" y="2922"/>
                    <a:pt x="6423" y="2934"/>
                  </a:cubicBezTo>
                  <a:cubicBezTo>
                    <a:pt x="6402" y="2940"/>
                    <a:pt x="6379" y="2944"/>
                    <a:pt x="6356" y="2948"/>
                  </a:cubicBezTo>
                  <a:cubicBezTo>
                    <a:pt x="6304" y="2952"/>
                    <a:pt x="6252" y="2955"/>
                    <a:pt x="6199" y="2957"/>
                  </a:cubicBezTo>
                  <a:lnTo>
                    <a:pt x="6199" y="2957"/>
                  </a:lnTo>
                  <a:cubicBezTo>
                    <a:pt x="6188" y="2957"/>
                    <a:pt x="6177" y="2955"/>
                    <a:pt x="6165" y="2955"/>
                  </a:cubicBezTo>
                  <a:cubicBezTo>
                    <a:pt x="6156" y="2954"/>
                    <a:pt x="6148" y="2953"/>
                    <a:pt x="6140" y="2950"/>
                  </a:cubicBezTo>
                  <a:cubicBezTo>
                    <a:pt x="6132" y="2948"/>
                    <a:pt x="6126" y="2945"/>
                    <a:pt x="6121" y="2944"/>
                  </a:cubicBezTo>
                  <a:cubicBezTo>
                    <a:pt x="6110" y="2939"/>
                    <a:pt x="6099" y="2933"/>
                    <a:pt x="6089" y="2927"/>
                  </a:cubicBezTo>
                  <a:cubicBezTo>
                    <a:pt x="6032" y="2891"/>
                    <a:pt x="5980" y="2852"/>
                    <a:pt x="5926" y="2813"/>
                  </a:cubicBezTo>
                  <a:cubicBezTo>
                    <a:pt x="5899" y="2793"/>
                    <a:pt x="5874" y="2772"/>
                    <a:pt x="5852" y="2749"/>
                  </a:cubicBezTo>
                  <a:cubicBezTo>
                    <a:pt x="5837" y="2735"/>
                    <a:pt x="5825" y="2720"/>
                    <a:pt x="5812" y="2704"/>
                  </a:cubicBezTo>
                  <a:cubicBezTo>
                    <a:pt x="5717" y="2577"/>
                    <a:pt x="5628" y="2446"/>
                    <a:pt x="5547" y="2309"/>
                  </a:cubicBezTo>
                  <a:lnTo>
                    <a:pt x="5547" y="2309"/>
                  </a:lnTo>
                  <a:cubicBezTo>
                    <a:pt x="5548" y="2310"/>
                    <a:pt x="5548" y="2311"/>
                    <a:pt x="5548" y="2312"/>
                  </a:cubicBezTo>
                  <a:lnTo>
                    <a:pt x="5548" y="2312"/>
                  </a:lnTo>
                  <a:cubicBezTo>
                    <a:pt x="5504" y="2232"/>
                    <a:pt x="5461" y="2151"/>
                    <a:pt x="5418" y="2068"/>
                  </a:cubicBezTo>
                  <a:cubicBezTo>
                    <a:pt x="5406" y="2042"/>
                    <a:pt x="5391" y="2016"/>
                    <a:pt x="5377" y="1990"/>
                  </a:cubicBezTo>
                  <a:cubicBezTo>
                    <a:pt x="5396" y="1972"/>
                    <a:pt x="5404" y="1946"/>
                    <a:pt x="5399" y="1917"/>
                  </a:cubicBezTo>
                  <a:cubicBezTo>
                    <a:pt x="5393" y="1889"/>
                    <a:pt x="5372" y="1864"/>
                    <a:pt x="5345" y="1853"/>
                  </a:cubicBezTo>
                  <a:cubicBezTo>
                    <a:pt x="5348" y="1834"/>
                    <a:pt x="5347" y="1815"/>
                    <a:pt x="5339" y="1797"/>
                  </a:cubicBezTo>
                  <a:cubicBezTo>
                    <a:pt x="5323" y="1766"/>
                    <a:pt x="5291" y="1749"/>
                    <a:pt x="5258" y="1749"/>
                  </a:cubicBezTo>
                  <a:cubicBezTo>
                    <a:pt x="5252" y="1749"/>
                    <a:pt x="5247" y="1750"/>
                    <a:pt x="5242" y="1751"/>
                  </a:cubicBezTo>
                  <a:cubicBezTo>
                    <a:pt x="5244" y="1724"/>
                    <a:pt x="5236" y="1695"/>
                    <a:pt x="5213" y="1675"/>
                  </a:cubicBezTo>
                  <a:cubicBezTo>
                    <a:pt x="5196" y="1660"/>
                    <a:pt x="5177" y="1654"/>
                    <a:pt x="5157" y="1654"/>
                  </a:cubicBezTo>
                  <a:cubicBezTo>
                    <a:pt x="5143" y="1654"/>
                    <a:pt x="5128" y="1657"/>
                    <a:pt x="5113" y="1663"/>
                  </a:cubicBezTo>
                  <a:cubicBezTo>
                    <a:pt x="5077" y="1674"/>
                    <a:pt x="5041" y="1685"/>
                    <a:pt x="5004" y="1695"/>
                  </a:cubicBezTo>
                  <a:lnTo>
                    <a:pt x="5007" y="1695"/>
                  </a:lnTo>
                  <a:cubicBezTo>
                    <a:pt x="5006" y="1695"/>
                    <a:pt x="5004" y="1696"/>
                    <a:pt x="5001" y="1696"/>
                  </a:cubicBezTo>
                  <a:cubicBezTo>
                    <a:pt x="4999" y="1696"/>
                    <a:pt x="4997" y="1698"/>
                    <a:pt x="4995" y="1698"/>
                  </a:cubicBezTo>
                  <a:cubicBezTo>
                    <a:pt x="4996" y="1698"/>
                    <a:pt x="4997" y="1697"/>
                    <a:pt x="4998" y="1696"/>
                  </a:cubicBezTo>
                  <a:lnTo>
                    <a:pt x="4998" y="1696"/>
                  </a:lnTo>
                  <a:cubicBezTo>
                    <a:pt x="4973" y="1701"/>
                    <a:pt x="4947" y="1706"/>
                    <a:pt x="4922" y="1710"/>
                  </a:cubicBezTo>
                  <a:cubicBezTo>
                    <a:pt x="4906" y="1713"/>
                    <a:pt x="4891" y="1714"/>
                    <a:pt x="4877" y="1714"/>
                  </a:cubicBezTo>
                  <a:lnTo>
                    <a:pt x="4872" y="1714"/>
                  </a:lnTo>
                  <a:cubicBezTo>
                    <a:pt x="4856" y="1714"/>
                    <a:pt x="4839" y="1713"/>
                    <a:pt x="4823" y="1709"/>
                  </a:cubicBezTo>
                  <a:cubicBezTo>
                    <a:pt x="4815" y="1708"/>
                    <a:pt x="4806" y="1705"/>
                    <a:pt x="4799" y="1704"/>
                  </a:cubicBezTo>
                  <a:cubicBezTo>
                    <a:pt x="4782" y="1700"/>
                    <a:pt x="4767" y="1694"/>
                    <a:pt x="4751" y="1687"/>
                  </a:cubicBezTo>
                  <a:lnTo>
                    <a:pt x="4751" y="1687"/>
                  </a:lnTo>
                  <a:cubicBezTo>
                    <a:pt x="4751" y="1687"/>
                    <a:pt x="4751" y="1687"/>
                    <a:pt x="4752" y="1687"/>
                  </a:cubicBezTo>
                  <a:cubicBezTo>
                    <a:pt x="4733" y="1677"/>
                    <a:pt x="4716" y="1668"/>
                    <a:pt x="4699" y="1658"/>
                  </a:cubicBezTo>
                  <a:cubicBezTo>
                    <a:pt x="4649" y="1627"/>
                    <a:pt x="4601" y="1597"/>
                    <a:pt x="4551" y="1566"/>
                  </a:cubicBezTo>
                  <a:cubicBezTo>
                    <a:pt x="4542" y="1556"/>
                    <a:pt x="4535" y="1545"/>
                    <a:pt x="4526" y="1534"/>
                  </a:cubicBezTo>
                  <a:cubicBezTo>
                    <a:pt x="4515" y="1520"/>
                    <a:pt x="4505" y="1507"/>
                    <a:pt x="4495" y="1493"/>
                  </a:cubicBezTo>
                  <a:cubicBezTo>
                    <a:pt x="4509" y="1481"/>
                    <a:pt x="4520" y="1467"/>
                    <a:pt x="4532" y="1451"/>
                  </a:cubicBezTo>
                  <a:cubicBezTo>
                    <a:pt x="4561" y="1414"/>
                    <a:pt x="4558" y="1361"/>
                    <a:pt x="4522" y="1329"/>
                  </a:cubicBezTo>
                  <a:cubicBezTo>
                    <a:pt x="4506" y="1315"/>
                    <a:pt x="4485" y="1308"/>
                    <a:pt x="4464" y="1308"/>
                  </a:cubicBezTo>
                  <a:cubicBezTo>
                    <a:pt x="4443" y="1308"/>
                    <a:pt x="4422" y="1315"/>
                    <a:pt x="4406" y="1329"/>
                  </a:cubicBezTo>
                  <a:cubicBezTo>
                    <a:pt x="4400" y="1333"/>
                    <a:pt x="4395" y="1338"/>
                    <a:pt x="4387" y="1342"/>
                  </a:cubicBezTo>
                  <a:cubicBezTo>
                    <a:pt x="4389" y="1340"/>
                    <a:pt x="4390" y="1339"/>
                    <a:pt x="4393" y="1338"/>
                  </a:cubicBezTo>
                  <a:lnTo>
                    <a:pt x="4393" y="1338"/>
                  </a:lnTo>
                  <a:cubicBezTo>
                    <a:pt x="4389" y="1339"/>
                    <a:pt x="4385" y="1342"/>
                    <a:pt x="4381" y="1343"/>
                  </a:cubicBezTo>
                  <a:cubicBezTo>
                    <a:pt x="4375" y="1346"/>
                    <a:pt x="4369" y="1347"/>
                    <a:pt x="4363" y="1350"/>
                  </a:cubicBezTo>
                  <a:lnTo>
                    <a:pt x="4363" y="1350"/>
                  </a:lnTo>
                  <a:cubicBezTo>
                    <a:pt x="4363" y="1350"/>
                    <a:pt x="4363" y="1349"/>
                    <a:pt x="4364" y="1349"/>
                  </a:cubicBezTo>
                  <a:cubicBezTo>
                    <a:pt x="4361" y="1349"/>
                    <a:pt x="4358" y="1351"/>
                    <a:pt x="4355" y="1351"/>
                  </a:cubicBezTo>
                  <a:cubicBezTo>
                    <a:pt x="4355" y="1351"/>
                    <a:pt x="4354" y="1352"/>
                    <a:pt x="4354" y="1352"/>
                  </a:cubicBezTo>
                  <a:lnTo>
                    <a:pt x="4354" y="1352"/>
                  </a:lnTo>
                  <a:cubicBezTo>
                    <a:pt x="4354" y="1352"/>
                    <a:pt x="4354" y="1352"/>
                    <a:pt x="4354" y="1351"/>
                  </a:cubicBezTo>
                  <a:lnTo>
                    <a:pt x="4354" y="1351"/>
                  </a:lnTo>
                  <a:cubicBezTo>
                    <a:pt x="4348" y="1352"/>
                    <a:pt x="4341" y="1353"/>
                    <a:pt x="4334" y="1354"/>
                  </a:cubicBezTo>
                  <a:lnTo>
                    <a:pt x="4328" y="1354"/>
                  </a:lnTo>
                  <a:lnTo>
                    <a:pt x="4312" y="1351"/>
                  </a:lnTo>
                  <a:cubicBezTo>
                    <a:pt x="4293" y="1346"/>
                    <a:pt x="4276" y="1339"/>
                    <a:pt x="4258" y="1332"/>
                  </a:cubicBezTo>
                  <a:cubicBezTo>
                    <a:pt x="4246" y="1326"/>
                    <a:pt x="4233" y="1318"/>
                    <a:pt x="4220" y="1311"/>
                  </a:cubicBezTo>
                  <a:cubicBezTo>
                    <a:pt x="4214" y="1306"/>
                    <a:pt x="4206" y="1302"/>
                    <a:pt x="4200" y="1297"/>
                  </a:cubicBezTo>
                  <a:cubicBezTo>
                    <a:pt x="4189" y="1288"/>
                    <a:pt x="4179" y="1281"/>
                    <a:pt x="4170" y="1272"/>
                  </a:cubicBezTo>
                  <a:cubicBezTo>
                    <a:pt x="4164" y="1267"/>
                    <a:pt x="4160" y="1262"/>
                    <a:pt x="4155" y="1255"/>
                  </a:cubicBezTo>
                  <a:cubicBezTo>
                    <a:pt x="4147" y="1244"/>
                    <a:pt x="4140" y="1233"/>
                    <a:pt x="4132" y="1220"/>
                  </a:cubicBezTo>
                  <a:cubicBezTo>
                    <a:pt x="4128" y="1213"/>
                    <a:pt x="4124" y="1205"/>
                    <a:pt x="4122" y="1199"/>
                  </a:cubicBezTo>
                  <a:cubicBezTo>
                    <a:pt x="4114" y="1180"/>
                    <a:pt x="4109" y="1162"/>
                    <a:pt x="4104" y="1143"/>
                  </a:cubicBezTo>
                  <a:cubicBezTo>
                    <a:pt x="4100" y="1123"/>
                    <a:pt x="4095" y="1105"/>
                    <a:pt x="4091" y="1085"/>
                  </a:cubicBezTo>
                  <a:cubicBezTo>
                    <a:pt x="4116" y="1063"/>
                    <a:pt x="4127" y="1029"/>
                    <a:pt x="4119" y="997"/>
                  </a:cubicBezTo>
                  <a:cubicBezTo>
                    <a:pt x="4113" y="968"/>
                    <a:pt x="4088" y="941"/>
                    <a:pt x="4057" y="933"/>
                  </a:cubicBezTo>
                  <a:cubicBezTo>
                    <a:pt x="4047" y="931"/>
                    <a:pt x="4037" y="930"/>
                    <a:pt x="4026" y="930"/>
                  </a:cubicBezTo>
                  <a:cubicBezTo>
                    <a:pt x="4004" y="930"/>
                    <a:pt x="3981" y="934"/>
                    <a:pt x="3958" y="935"/>
                  </a:cubicBezTo>
                  <a:cubicBezTo>
                    <a:pt x="3948" y="935"/>
                    <a:pt x="3937" y="935"/>
                    <a:pt x="3926" y="934"/>
                  </a:cubicBezTo>
                  <a:cubicBezTo>
                    <a:pt x="3921" y="933"/>
                    <a:pt x="3915" y="931"/>
                    <a:pt x="3910" y="931"/>
                  </a:cubicBezTo>
                  <a:cubicBezTo>
                    <a:pt x="3902" y="930"/>
                    <a:pt x="3896" y="928"/>
                    <a:pt x="3889" y="926"/>
                  </a:cubicBezTo>
                  <a:cubicBezTo>
                    <a:pt x="3875" y="921"/>
                    <a:pt x="3863" y="916"/>
                    <a:pt x="3851" y="911"/>
                  </a:cubicBezTo>
                  <a:lnTo>
                    <a:pt x="3804" y="884"/>
                  </a:lnTo>
                  <a:cubicBezTo>
                    <a:pt x="3786" y="870"/>
                    <a:pt x="3767" y="857"/>
                    <a:pt x="3751" y="843"/>
                  </a:cubicBezTo>
                  <a:cubicBezTo>
                    <a:pt x="3729" y="822"/>
                    <a:pt x="3706" y="801"/>
                    <a:pt x="3686" y="778"/>
                  </a:cubicBezTo>
                  <a:cubicBezTo>
                    <a:pt x="3685" y="775"/>
                    <a:pt x="3683" y="772"/>
                    <a:pt x="3680" y="770"/>
                  </a:cubicBezTo>
                  <a:lnTo>
                    <a:pt x="3669" y="747"/>
                  </a:lnTo>
                  <a:lnTo>
                    <a:pt x="3669" y="747"/>
                  </a:lnTo>
                  <a:cubicBezTo>
                    <a:pt x="3669" y="749"/>
                    <a:pt x="3670" y="750"/>
                    <a:pt x="3670" y="751"/>
                  </a:cubicBezTo>
                  <a:cubicBezTo>
                    <a:pt x="3663" y="733"/>
                    <a:pt x="3655" y="715"/>
                    <a:pt x="3649" y="697"/>
                  </a:cubicBezTo>
                  <a:cubicBezTo>
                    <a:pt x="3639" y="657"/>
                    <a:pt x="3629" y="618"/>
                    <a:pt x="3622" y="578"/>
                  </a:cubicBezTo>
                  <a:cubicBezTo>
                    <a:pt x="3634" y="560"/>
                    <a:pt x="3642" y="538"/>
                    <a:pt x="3639" y="516"/>
                  </a:cubicBezTo>
                  <a:cubicBezTo>
                    <a:pt x="3639" y="514"/>
                    <a:pt x="3638" y="514"/>
                    <a:pt x="3638" y="513"/>
                  </a:cubicBezTo>
                  <a:cubicBezTo>
                    <a:pt x="3643" y="503"/>
                    <a:pt x="3649" y="493"/>
                    <a:pt x="3649" y="480"/>
                  </a:cubicBezTo>
                  <a:cubicBezTo>
                    <a:pt x="3652" y="427"/>
                    <a:pt x="3610" y="384"/>
                    <a:pt x="3571" y="354"/>
                  </a:cubicBezTo>
                  <a:cubicBezTo>
                    <a:pt x="3533" y="326"/>
                    <a:pt x="3493" y="300"/>
                    <a:pt x="3455" y="269"/>
                  </a:cubicBezTo>
                  <a:cubicBezTo>
                    <a:pt x="3446" y="261"/>
                    <a:pt x="3438" y="251"/>
                    <a:pt x="3431" y="243"/>
                  </a:cubicBezTo>
                  <a:cubicBezTo>
                    <a:pt x="3414" y="223"/>
                    <a:pt x="3396" y="202"/>
                    <a:pt x="3382" y="179"/>
                  </a:cubicBezTo>
                  <a:lnTo>
                    <a:pt x="3382" y="179"/>
                  </a:lnTo>
                  <a:cubicBezTo>
                    <a:pt x="3382" y="179"/>
                    <a:pt x="3382" y="179"/>
                    <a:pt x="3383" y="179"/>
                  </a:cubicBezTo>
                  <a:cubicBezTo>
                    <a:pt x="3373" y="164"/>
                    <a:pt x="3359" y="152"/>
                    <a:pt x="3343" y="143"/>
                  </a:cubicBezTo>
                  <a:cubicBezTo>
                    <a:pt x="3332" y="137"/>
                    <a:pt x="3318" y="136"/>
                    <a:pt x="3306" y="136"/>
                  </a:cubicBezTo>
                  <a:cubicBezTo>
                    <a:pt x="3307" y="132"/>
                    <a:pt x="3309" y="127"/>
                    <a:pt x="3312" y="124"/>
                  </a:cubicBezTo>
                  <a:cubicBezTo>
                    <a:pt x="3334" y="81"/>
                    <a:pt x="3308" y="26"/>
                    <a:pt x="3267" y="8"/>
                  </a:cubicBezTo>
                  <a:cubicBezTo>
                    <a:pt x="3255" y="3"/>
                    <a:pt x="3244" y="1"/>
                    <a:pt x="32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4"/>
            <p:cNvSpPr/>
            <p:nvPr/>
          </p:nvSpPr>
          <p:spPr>
            <a:xfrm>
              <a:off x="1685200" y="4397600"/>
              <a:ext cx="100" cy="325"/>
            </a:xfrm>
            <a:custGeom>
              <a:avLst/>
              <a:gdLst/>
              <a:ahLst/>
              <a:cxnLst/>
              <a:rect l="l" t="t" r="r" b="b"/>
              <a:pathLst>
                <a:path w="4" h="13" extrusionOk="0">
                  <a:moveTo>
                    <a:pt x="3" y="1"/>
                  </a:moveTo>
                  <a:cubicBezTo>
                    <a:pt x="3" y="1"/>
                    <a:pt x="3" y="2"/>
                    <a:pt x="3" y="3"/>
                  </a:cubicBezTo>
                  <a:lnTo>
                    <a:pt x="3" y="3"/>
                  </a:lnTo>
                  <a:cubicBezTo>
                    <a:pt x="3" y="2"/>
                    <a:pt x="3" y="2"/>
                    <a:pt x="3" y="1"/>
                  </a:cubicBezTo>
                  <a:close/>
                  <a:moveTo>
                    <a:pt x="3" y="3"/>
                  </a:moveTo>
                  <a:cubicBezTo>
                    <a:pt x="3" y="3"/>
                    <a:pt x="2" y="3"/>
                    <a:pt x="2" y="4"/>
                  </a:cubicBezTo>
                  <a:cubicBezTo>
                    <a:pt x="1" y="6"/>
                    <a:pt x="1" y="10"/>
                    <a:pt x="0" y="13"/>
                  </a:cubicBezTo>
                  <a:cubicBezTo>
                    <a:pt x="2" y="9"/>
                    <a:pt x="2" y="7"/>
                    <a:pt x="3" y="3"/>
                  </a:cubicBezTo>
                  <a:close/>
                </a:path>
              </a:pathLst>
            </a:custGeom>
            <a:solidFill>
              <a:srgbClr val="547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4"/>
            <p:cNvSpPr/>
            <p:nvPr/>
          </p:nvSpPr>
          <p:spPr>
            <a:xfrm>
              <a:off x="1597425" y="4432750"/>
              <a:ext cx="128175" cy="377275"/>
            </a:xfrm>
            <a:custGeom>
              <a:avLst/>
              <a:gdLst/>
              <a:ahLst/>
              <a:cxnLst/>
              <a:rect l="l" t="t" r="r" b="b"/>
              <a:pathLst>
                <a:path w="5127" h="15091" extrusionOk="0">
                  <a:moveTo>
                    <a:pt x="240" y="14786"/>
                  </a:moveTo>
                  <a:lnTo>
                    <a:pt x="240" y="14786"/>
                  </a:lnTo>
                  <a:cubicBezTo>
                    <a:pt x="240" y="14787"/>
                    <a:pt x="240" y="14788"/>
                    <a:pt x="240" y="14789"/>
                  </a:cubicBezTo>
                  <a:cubicBezTo>
                    <a:pt x="240" y="14788"/>
                    <a:pt x="240" y="14787"/>
                    <a:pt x="240" y="14786"/>
                  </a:cubicBezTo>
                  <a:close/>
                  <a:moveTo>
                    <a:pt x="4894" y="1"/>
                  </a:moveTo>
                  <a:cubicBezTo>
                    <a:pt x="4887" y="1"/>
                    <a:pt x="4880" y="1"/>
                    <a:pt x="4873" y="1"/>
                  </a:cubicBezTo>
                  <a:cubicBezTo>
                    <a:pt x="4838" y="2"/>
                    <a:pt x="4803" y="8"/>
                    <a:pt x="4770" y="16"/>
                  </a:cubicBezTo>
                  <a:cubicBezTo>
                    <a:pt x="4744" y="19"/>
                    <a:pt x="4721" y="27"/>
                    <a:pt x="4698" y="37"/>
                  </a:cubicBezTo>
                  <a:cubicBezTo>
                    <a:pt x="4677" y="48"/>
                    <a:pt x="4659" y="60"/>
                    <a:pt x="4642" y="74"/>
                  </a:cubicBezTo>
                  <a:cubicBezTo>
                    <a:pt x="4610" y="101"/>
                    <a:pt x="4581" y="131"/>
                    <a:pt x="4553" y="161"/>
                  </a:cubicBezTo>
                  <a:cubicBezTo>
                    <a:pt x="4450" y="275"/>
                    <a:pt x="4388" y="418"/>
                    <a:pt x="4327" y="555"/>
                  </a:cubicBezTo>
                  <a:cubicBezTo>
                    <a:pt x="4296" y="627"/>
                    <a:pt x="4266" y="699"/>
                    <a:pt x="4237" y="770"/>
                  </a:cubicBezTo>
                  <a:cubicBezTo>
                    <a:pt x="4208" y="846"/>
                    <a:pt x="4178" y="922"/>
                    <a:pt x="4153" y="1001"/>
                  </a:cubicBezTo>
                  <a:cubicBezTo>
                    <a:pt x="4101" y="1158"/>
                    <a:pt x="4050" y="1317"/>
                    <a:pt x="3999" y="1476"/>
                  </a:cubicBezTo>
                  <a:cubicBezTo>
                    <a:pt x="3950" y="1632"/>
                    <a:pt x="3895" y="1788"/>
                    <a:pt x="3841" y="1942"/>
                  </a:cubicBezTo>
                  <a:lnTo>
                    <a:pt x="3841" y="1941"/>
                  </a:lnTo>
                  <a:cubicBezTo>
                    <a:pt x="3780" y="2113"/>
                    <a:pt x="3717" y="2284"/>
                    <a:pt x="3664" y="2458"/>
                  </a:cubicBezTo>
                  <a:cubicBezTo>
                    <a:pt x="3610" y="2635"/>
                    <a:pt x="3558" y="2812"/>
                    <a:pt x="3501" y="2989"/>
                  </a:cubicBezTo>
                  <a:cubicBezTo>
                    <a:pt x="3444" y="3166"/>
                    <a:pt x="3383" y="3344"/>
                    <a:pt x="3328" y="3522"/>
                  </a:cubicBezTo>
                  <a:cubicBezTo>
                    <a:pt x="3276" y="3696"/>
                    <a:pt x="3223" y="3867"/>
                    <a:pt x="3172" y="4040"/>
                  </a:cubicBezTo>
                  <a:cubicBezTo>
                    <a:pt x="3117" y="4216"/>
                    <a:pt x="3068" y="4393"/>
                    <a:pt x="3016" y="4569"/>
                  </a:cubicBezTo>
                  <a:cubicBezTo>
                    <a:pt x="2962" y="4744"/>
                    <a:pt x="2907" y="4918"/>
                    <a:pt x="2853" y="5093"/>
                  </a:cubicBezTo>
                  <a:cubicBezTo>
                    <a:pt x="2795" y="5275"/>
                    <a:pt x="2740" y="5457"/>
                    <a:pt x="2681" y="5637"/>
                  </a:cubicBezTo>
                  <a:cubicBezTo>
                    <a:pt x="2621" y="5816"/>
                    <a:pt x="2559" y="5994"/>
                    <a:pt x="2506" y="6175"/>
                  </a:cubicBezTo>
                  <a:cubicBezTo>
                    <a:pt x="2479" y="6265"/>
                    <a:pt x="2454" y="6357"/>
                    <a:pt x="2429" y="6448"/>
                  </a:cubicBezTo>
                  <a:cubicBezTo>
                    <a:pt x="2403" y="6538"/>
                    <a:pt x="2376" y="6628"/>
                    <a:pt x="2348" y="6716"/>
                  </a:cubicBezTo>
                  <a:cubicBezTo>
                    <a:pt x="2295" y="6891"/>
                    <a:pt x="2247" y="7066"/>
                    <a:pt x="2200" y="7243"/>
                  </a:cubicBezTo>
                  <a:cubicBezTo>
                    <a:pt x="2177" y="7332"/>
                    <a:pt x="2155" y="7421"/>
                    <a:pt x="2130" y="7510"/>
                  </a:cubicBezTo>
                  <a:cubicBezTo>
                    <a:pt x="2105" y="7602"/>
                    <a:pt x="2082" y="7692"/>
                    <a:pt x="2058" y="7783"/>
                  </a:cubicBezTo>
                  <a:cubicBezTo>
                    <a:pt x="2015" y="7962"/>
                    <a:pt x="1971" y="8140"/>
                    <a:pt x="1924" y="8318"/>
                  </a:cubicBezTo>
                  <a:cubicBezTo>
                    <a:pt x="1825" y="8691"/>
                    <a:pt x="1718" y="9061"/>
                    <a:pt x="1612" y="9430"/>
                  </a:cubicBezTo>
                  <a:cubicBezTo>
                    <a:pt x="1561" y="9609"/>
                    <a:pt x="1506" y="9784"/>
                    <a:pt x="1450" y="9961"/>
                  </a:cubicBezTo>
                  <a:cubicBezTo>
                    <a:pt x="1397" y="10135"/>
                    <a:pt x="1346" y="10311"/>
                    <a:pt x="1294" y="10485"/>
                  </a:cubicBezTo>
                  <a:cubicBezTo>
                    <a:pt x="1243" y="10664"/>
                    <a:pt x="1189" y="10843"/>
                    <a:pt x="1139" y="11023"/>
                  </a:cubicBezTo>
                  <a:cubicBezTo>
                    <a:pt x="1087" y="11209"/>
                    <a:pt x="1037" y="11394"/>
                    <a:pt x="989" y="11581"/>
                  </a:cubicBezTo>
                  <a:cubicBezTo>
                    <a:pt x="942" y="11760"/>
                    <a:pt x="897" y="11938"/>
                    <a:pt x="844" y="12114"/>
                  </a:cubicBezTo>
                  <a:cubicBezTo>
                    <a:pt x="790" y="12296"/>
                    <a:pt x="732" y="12477"/>
                    <a:pt x="676" y="12659"/>
                  </a:cubicBezTo>
                  <a:cubicBezTo>
                    <a:pt x="619" y="12840"/>
                    <a:pt x="562" y="13022"/>
                    <a:pt x="509" y="13206"/>
                  </a:cubicBezTo>
                  <a:cubicBezTo>
                    <a:pt x="456" y="13383"/>
                    <a:pt x="407" y="13562"/>
                    <a:pt x="354" y="13738"/>
                  </a:cubicBezTo>
                  <a:cubicBezTo>
                    <a:pt x="303" y="13911"/>
                    <a:pt x="250" y="14083"/>
                    <a:pt x="196" y="14255"/>
                  </a:cubicBezTo>
                  <a:cubicBezTo>
                    <a:pt x="158" y="14384"/>
                    <a:pt x="117" y="14513"/>
                    <a:pt x="91" y="14645"/>
                  </a:cubicBezTo>
                  <a:lnTo>
                    <a:pt x="91" y="14644"/>
                  </a:lnTo>
                  <a:cubicBezTo>
                    <a:pt x="77" y="14712"/>
                    <a:pt x="62" y="14780"/>
                    <a:pt x="49" y="14851"/>
                  </a:cubicBezTo>
                  <a:lnTo>
                    <a:pt x="50" y="14848"/>
                  </a:lnTo>
                  <a:lnTo>
                    <a:pt x="50" y="14848"/>
                  </a:lnTo>
                  <a:cubicBezTo>
                    <a:pt x="49" y="14851"/>
                    <a:pt x="49" y="14853"/>
                    <a:pt x="49" y="14854"/>
                  </a:cubicBezTo>
                  <a:lnTo>
                    <a:pt x="50" y="14854"/>
                  </a:lnTo>
                  <a:cubicBezTo>
                    <a:pt x="49" y="14856"/>
                    <a:pt x="49" y="14856"/>
                    <a:pt x="49" y="14857"/>
                  </a:cubicBezTo>
                  <a:cubicBezTo>
                    <a:pt x="40" y="14890"/>
                    <a:pt x="33" y="14925"/>
                    <a:pt x="21" y="14960"/>
                  </a:cubicBezTo>
                  <a:cubicBezTo>
                    <a:pt x="20" y="14966"/>
                    <a:pt x="18" y="14971"/>
                    <a:pt x="16" y="14977"/>
                  </a:cubicBezTo>
                  <a:cubicBezTo>
                    <a:pt x="0" y="15023"/>
                    <a:pt x="33" y="15074"/>
                    <a:pt x="78" y="15088"/>
                  </a:cubicBezTo>
                  <a:cubicBezTo>
                    <a:pt x="85" y="15089"/>
                    <a:pt x="91" y="15090"/>
                    <a:pt x="96" y="15090"/>
                  </a:cubicBezTo>
                  <a:cubicBezTo>
                    <a:pt x="98" y="15090"/>
                    <a:pt x="100" y="15090"/>
                    <a:pt x="103" y="15090"/>
                  </a:cubicBezTo>
                  <a:cubicBezTo>
                    <a:pt x="138" y="15090"/>
                    <a:pt x="169" y="15066"/>
                    <a:pt x="184" y="15032"/>
                  </a:cubicBezTo>
                  <a:lnTo>
                    <a:pt x="183" y="15032"/>
                  </a:lnTo>
                  <a:cubicBezTo>
                    <a:pt x="184" y="15032"/>
                    <a:pt x="184" y="15029"/>
                    <a:pt x="184" y="15029"/>
                  </a:cubicBezTo>
                  <a:cubicBezTo>
                    <a:pt x="185" y="15027"/>
                    <a:pt x="185" y="15026"/>
                    <a:pt x="185" y="15024"/>
                  </a:cubicBezTo>
                  <a:lnTo>
                    <a:pt x="185" y="15023"/>
                  </a:lnTo>
                  <a:lnTo>
                    <a:pt x="185" y="15022"/>
                  </a:lnTo>
                  <a:lnTo>
                    <a:pt x="186" y="15021"/>
                  </a:lnTo>
                  <a:cubicBezTo>
                    <a:pt x="214" y="14941"/>
                    <a:pt x="225" y="14860"/>
                    <a:pt x="241" y="14779"/>
                  </a:cubicBezTo>
                  <a:lnTo>
                    <a:pt x="241" y="14779"/>
                  </a:lnTo>
                  <a:cubicBezTo>
                    <a:pt x="241" y="14781"/>
                    <a:pt x="241" y="14784"/>
                    <a:pt x="240" y="14786"/>
                  </a:cubicBezTo>
                  <a:lnTo>
                    <a:pt x="240" y="14786"/>
                  </a:lnTo>
                  <a:cubicBezTo>
                    <a:pt x="250" y="14738"/>
                    <a:pt x="260" y="14691"/>
                    <a:pt x="271" y="14642"/>
                  </a:cubicBezTo>
                  <a:cubicBezTo>
                    <a:pt x="296" y="14522"/>
                    <a:pt x="334" y="14405"/>
                    <a:pt x="370" y="14289"/>
                  </a:cubicBezTo>
                  <a:cubicBezTo>
                    <a:pt x="411" y="14151"/>
                    <a:pt x="452" y="14013"/>
                    <a:pt x="495" y="13876"/>
                  </a:cubicBezTo>
                  <a:cubicBezTo>
                    <a:pt x="577" y="13604"/>
                    <a:pt x="652" y="13329"/>
                    <a:pt x="736" y="13058"/>
                  </a:cubicBezTo>
                  <a:cubicBezTo>
                    <a:pt x="793" y="12874"/>
                    <a:pt x="850" y="12691"/>
                    <a:pt x="907" y="12508"/>
                  </a:cubicBezTo>
                  <a:cubicBezTo>
                    <a:pt x="963" y="12328"/>
                    <a:pt x="1019" y="12148"/>
                    <a:pt x="1068" y="11966"/>
                  </a:cubicBezTo>
                  <a:cubicBezTo>
                    <a:pt x="1169" y="11600"/>
                    <a:pt x="1258" y="11230"/>
                    <a:pt x="1366" y="10865"/>
                  </a:cubicBezTo>
                  <a:cubicBezTo>
                    <a:pt x="1418" y="10684"/>
                    <a:pt x="1471" y="10506"/>
                    <a:pt x="1522" y="10325"/>
                  </a:cubicBezTo>
                  <a:cubicBezTo>
                    <a:pt x="1574" y="10147"/>
                    <a:pt x="1630" y="9970"/>
                    <a:pt x="1685" y="9794"/>
                  </a:cubicBezTo>
                  <a:cubicBezTo>
                    <a:pt x="1741" y="9614"/>
                    <a:pt x="1794" y="9434"/>
                    <a:pt x="1844" y="9254"/>
                  </a:cubicBezTo>
                  <a:cubicBezTo>
                    <a:pt x="1896" y="9073"/>
                    <a:pt x="1949" y="8894"/>
                    <a:pt x="1997" y="8715"/>
                  </a:cubicBezTo>
                  <a:cubicBezTo>
                    <a:pt x="2048" y="8535"/>
                    <a:pt x="2095" y="8355"/>
                    <a:pt x="2142" y="8174"/>
                  </a:cubicBezTo>
                  <a:cubicBezTo>
                    <a:pt x="2187" y="7995"/>
                    <a:pt x="2229" y="7817"/>
                    <a:pt x="2276" y="7640"/>
                  </a:cubicBezTo>
                  <a:cubicBezTo>
                    <a:pt x="2322" y="7462"/>
                    <a:pt x="2368" y="7283"/>
                    <a:pt x="2417" y="7106"/>
                  </a:cubicBezTo>
                  <a:cubicBezTo>
                    <a:pt x="2470" y="6921"/>
                    <a:pt x="2526" y="6735"/>
                    <a:pt x="2579" y="6549"/>
                  </a:cubicBezTo>
                  <a:cubicBezTo>
                    <a:pt x="2632" y="6370"/>
                    <a:pt x="2680" y="6192"/>
                    <a:pt x="2737" y="6014"/>
                  </a:cubicBezTo>
                  <a:cubicBezTo>
                    <a:pt x="2792" y="5839"/>
                    <a:pt x="2857" y="5667"/>
                    <a:pt x="2910" y="5491"/>
                  </a:cubicBezTo>
                  <a:cubicBezTo>
                    <a:pt x="3021" y="5132"/>
                    <a:pt x="3137" y="4776"/>
                    <a:pt x="3243" y="4417"/>
                  </a:cubicBezTo>
                  <a:cubicBezTo>
                    <a:pt x="3295" y="4234"/>
                    <a:pt x="3349" y="4054"/>
                    <a:pt x="3405" y="3873"/>
                  </a:cubicBezTo>
                  <a:cubicBezTo>
                    <a:pt x="3459" y="3700"/>
                    <a:pt x="3509" y="3524"/>
                    <a:pt x="3566" y="3351"/>
                  </a:cubicBezTo>
                  <a:cubicBezTo>
                    <a:pt x="3625" y="3176"/>
                    <a:pt x="3679" y="3000"/>
                    <a:pt x="3735" y="2824"/>
                  </a:cubicBezTo>
                  <a:cubicBezTo>
                    <a:pt x="3792" y="2643"/>
                    <a:pt x="3846" y="2459"/>
                    <a:pt x="3906" y="2281"/>
                  </a:cubicBezTo>
                  <a:lnTo>
                    <a:pt x="3906" y="2281"/>
                  </a:lnTo>
                  <a:cubicBezTo>
                    <a:pt x="3905" y="2283"/>
                    <a:pt x="3905" y="2284"/>
                    <a:pt x="3904" y="2286"/>
                  </a:cubicBezTo>
                  <a:cubicBezTo>
                    <a:pt x="3982" y="2070"/>
                    <a:pt x="4061" y="1856"/>
                    <a:pt x="4131" y="1638"/>
                  </a:cubicBezTo>
                  <a:cubicBezTo>
                    <a:pt x="4204" y="1416"/>
                    <a:pt x="4273" y="1193"/>
                    <a:pt x="4348" y="972"/>
                  </a:cubicBezTo>
                  <a:cubicBezTo>
                    <a:pt x="4414" y="795"/>
                    <a:pt x="4486" y="617"/>
                    <a:pt x="4571" y="449"/>
                  </a:cubicBezTo>
                  <a:cubicBezTo>
                    <a:pt x="4591" y="411"/>
                    <a:pt x="4611" y="375"/>
                    <a:pt x="4634" y="339"/>
                  </a:cubicBezTo>
                  <a:cubicBezTo>
                    <a:pt x="4655" y="311"/>
                    <a:pt x="4678" y="285"/>
                    <a:pt x="4703" y="258"/>
                  </a:cubicBezTo>
                  <a:cubicBezTo>
                    <a:pt x="4721" y="240"/>
                    <a:pt x="4739" y="222"/>
                    <a:pt x="4758" y="204"/>
                  </a:cubicBezTo>
                  <a:lnTo>
                    <a:pt x="4758" y="204"/>
                  </a:lnTo>
                  <a:lnTo>
                    <a:pt x="4756" y="207"/>
                  </a:lnTo>
                  <a:cubicBezTo>
                    <a:pt x="4756" y="207"/>
                    <a:pt x="4757" y="207"/>
                    <a:pt x="4758" y="204"/>
                  </a:cubicBezTo>
                  <a:lnTo>
                    <a:pt x="4758" y="204"/>
                  </a:lnTo>
                  <a:lnTo>
                    <a:pt x="4760" y="202"/>
                  </a:lnTo>
                  <a:cubicBezTo>
                    <a:pt x="4760" y="202"/>
                    <a:pt x="4761" y="202"/>
                    <a:pt x="4761" y="201"/>
                  </a:cubicBezTo>
                  <a:lnTo>
                    <a:pt x="4761" y="201"/>
                  </a:lnTo>
                  <a:cubicBezTo>
                    <a:pt x="4765" y="197"/>
                    <a:pt x="4768" y="194"/>
                    <a:pt x="4772" y="192"/>
                  </a:cubicBezTo>
                  <a:cubicBezTo>
                    <a:pt x="4775" y="192"/>
                    <a:pt x="4776" y="191"/>
                    <a:pt x="4778" y="189"/>
                  </a:cubicBezTo>
                  <a:lnTo>
                    <a:pt x="4798" y="186"/>
                  </a:lnTo>
                  <a:cubicBezTo>
                    <a:pt x="4819" y="182"/>
                    <a:pt x="4838" y="179"/>
                    <a:pt x="4859" y="177"/>
                  </a:cubicBezTo>
                  <a:cubicBezTo>
                    <a:pt x="4863" y="177"/>
                    <a:pt x="4866" y="176"/>
                    <a:pt x="4870" y="176"/>
                  </a:cubicBezTo>
                  <a:cubicBezTo>
                    <a:pt x="4874" y="176"/>
                    <a:pt x="4878" y="173"/>
                    <a:pt x="4882" y="173"/>
                  </a:cubicBezTo>
                  <a:lnTo>
                    <a:pt x="4870" y="173"/>
                  </a:lnTo>
                  <a:cubicBezTo>
                    <a:pt x="4874" y="173"/>
                    <a:pt x="4879" y="173"/>
                    <a:pt x="4883" y="173"/>
                  </a:cubicBezTo>
                  <a:cubicBezTo>
                    <a:pt x="4886" y="173"/>
                    <a:pt x="4888" y="173"/>
                    <a:pt x="4890" y="173"/>
                  </a:cubicBezTo>
                  <a:cubicBezTo>
                    <a:pt x="4891" y="173"/>
                    <a:pt x="4892" y="176"/>
                    <a:pt x="4894" y="177"/>
                  </a:cubicBezTo>
                  <a:cubicBezTo>
                    <a:pt x="4902" y="178"/>
                    <a:pt x="4910" y="181"/>
                    <a:pt x="4918" y="184"/>
                  </a:cubicBezTo>
                  <a:cubicBezTo>
                    <a:pt x="4933" y="192"/>
                    <a:pt x="4946" y="202"/>
                    <a:pt x="4956" y="215"/>
                  </a:cubicBezTo>
                  <a:cubicBezTo>
                    <a:pt x="4976" y="233"/>
                    <a:pt x="4992" y="258"/>
                    <a:pt x="5003" y="284"/>
                  </a:cubicBezTo>
                  <a:lnTo>
                    <a:pt x="5026" y="338"/>
                  </a:lnTo>
                  <a:cubicBezTo>
                    <a:pt x="5034" y="340"/>
                    <a:pt x="5042" y="341"/>
                    <a:pt x="5049" y="341"/>
                  </a:cubicBezTo>
                  <a:cubicBezTo>
                    <a:pt x="5071" y="341"/>
                    <a:pt x="5093" y="332"/>
                    <a:pt x="5109" y="317"/>
                  </a:cubicBezTo>
                  <a:cubicBezTo>
                    <a:pt x="5117" y="310"/>
                    <a:pt x="5122" y="301"/>
                    <a:pt x="5126" y="294"/>
                  </a:cubicBezTo>
                  <a:cubicBezTo>
                    <a:pt x="5114" y="269"/>
                    <a:pt x="5105" y="244"/>
                    <a:pt x="5096" y="217"/>
                  </a:cubicBezTo>
                  <a:cubicBezTo>
                    <a:pt x="5091" y="196"/>
                    <a:pt x="5085" y="173"/>
                    <a:pt x="5080" y="151"/>
                  </a:cubicBezTo>
                  <a:cubicBezTo>
                    <a:pt x="5078" y="146"/>
                    <a:pt x="5077" y="139"/>
                    <a:pt x="5076" y="134"/>
                  </a:cubicBezTo>
                  <a:cubicBezTo>
                    <a:pt x="5072" y="130"/>
                    <a:pt x="5070" y="125"/>
                    <a:pt x="5067" y="121"/>
                  </a:cubicBezTo>
                  <a:cubicBezTo>
                    <a:pt x="5049" y="86"/>
                    <a:pt x="5025" y="57"/>
                    <a:pt x="4993" y="33"/>
                  </a:cubicBezTo>
                  <a:cubicBezTo>
                    <a:pt x="4980" y="23"/>
                    <a:pt x="4966" y="14"/>
                    <a:pt x="4951" y="8"/>
                  </a:cubicBezTo>
                  <a:cubicBezTo>
                    <a:pt x="4932" y="2"/>
                    <a:pt x="4913" y="1"/>
                    <a:pt x="4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4"/>
            <p:cNvSpPr/>
            <p:nvPr/>
          </p:nvSpPr>
          <p:spPr>
            <a:xfrm>
              <a:off x="1590075" y="4832250"/>
              <a:ext cx="4450" cy="4450"/>
            </a:xfrm>
            <a:custGeom>
              <a:avLst/>
              <a:gdLst/>
              <a:ahLst/>
              <a:cxnLst/>
              <a:rect l="l" t="t" r="r" b="b"/>
              <a:pathLst>
                <a:path w="178" h="178" extrusionOk="0">
                  <a:moveTo>
                    <a:pt x="83" y="0"/>
                  </a:moveTo>
                  <a:cubicBezTo>
                    <a:pt x="38" y="0"/>
                    <a:pt x="0" y="44"/>
                    <a:pt x="0" y="89"/>
                  </a:cubicBezTo>
                  <a:cubicBezTo>
                    <a:pt x="1" y="140"/>
                    <a:pt x="41" y="174"/>
                    <a:pt x="90" y="177"/>
                  </a:cubicBezTo>
                  <a:cubicBezTo>
                    <a:pt x="91" y="177"/>
                    <a:pt x="92" y="177"/>
                    <a:pt x="93" y="177"/>
                  </a:cubicBezTo>
                  <a:cubicBezTo>
                    <a:pt x="139" y="177"/>
                    <a:pt x="178" y="134"/>
                    <a:pt x="178" y="88"/>
                  </a:cubicBezTo>
                  <a:cubicBezTo>
                    <a:pt x="178" y="38"/>
                    <a:pt x="137" y="3"/>
                    <a:pt x="88" y="1"/>
                  </a:cubicBezTo>
                  <a:cubicBezTo>
                    <a:pt x="86" y="0"/>
                    <a:pt x="85" y="0"/>
                    <a:pt x="83" y="0"/>
                  </a:cubicBezTo>
                  <a:close/>
                </a:path>
              </a:pathLst>
            </a:custGeom>
            <a:solidFill>
              <a:srgbClr val="547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4"/>
            <p:cNvSpPr/>
            <p:nvPr/>
          </p:nvSpPr>
          <p:spPr>
            <a:xfrm>
              <a:off x="1595875" y="4833425"/>
              <a:ext cx="4450" cy="4450"/>
            </a:xfrm>
            <a:custGeom>
              <a:avLst/>
              <a:gdLst/>
              <a:ahLst/>
              <a:cxnLst/>
              <a:rect l="l" t="t" r="r" b="b"/>
              <a:pathLst>
                <a:path w="178" h="178" extrusionOk="0">
                  <a:moveTo>
                    <a:pt x="83" y="1"/>
                  </a:moveTo>
                  <a:cubicBezTo>
                    <a:pt x="38" y="1"/>
                    <a:pt x="0" y="45"/>
                    <a:pt x="0" y="90"/>
                  </a:cubicBezTo>
                  <a:cubicBezTo>
                    <a:pt x="1" y="140"/>
                    <a:pt x="42" y="175"/>
                    <a:pt x="90" y="178"/>
                  </a:cubicBezTo>
                  <a:cubicBezTo>
                    <a:pt x="92" y="178"/>
                    <a:pt x="93" y="178"/>
                    <a:pt x="95" y="178"/>
                  </a:cubicBezTo>
                  <a:cubicBezTo>
                    <a:pt x="140" y="178"/>
                    <a:pt x="178" y="134"/>
                    <a:pt x="178" y="89"/>
                  </a:cubicBezTo>
                  <a:cubicBezTo>
                    <a:pt x="178" y="38"/>
                    <a:pt x="137" y="3"/>
                    <a:pt x="88" y="1"/>
                  </a:cubicBezTo>
                  <a:cubicBezTo>
                    <a:pt x="86" y="1"/>
                    <a:pt x="85" y="1"/>
                    <a:pt x="83" y="1"/>
                  </a:cubicBezTo>
                  <a:close/>
                </a:path>
              </a:pathLst>
            </a:custGeom>
            <a:solidFill>
              <a:srgbClr val="547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4"/>
            <p:cNvSpPr/>
            <p:nvPr/>
          </p:nvSpPr>
          <p:spPr>
            <a:xfrm>
              <a:off x="1691050" y="4256275"/>
              <a:ext cx="57625" cy="36525"/>
            </a:xfrm>
            <a:custGeom>
              <a:avLst/>
              <a:gdLst/>
              <a:ahLst/>
              <a:cxnLst/>
              <a:rect l="l" t="t" r="r" b="b"/>
              <a:pathLst>
                <a:path w="2305" h="1461" extrusionOk="0">
                  <a:moveTo>
                    <a:pt x="1743" y="550"/>
                  </a:moveTo>
                  <a:cubicBezTo>
                    <a:pt x="1743" y="550"/>
                    <a:pt x="1743" y="550"/>
                    <a:pt x="1742" y="550"/>
                  </a:cubicBezTo>
                  <a:lnTo>
                    <a:pt x="1742" y="550"/>
                  </a:lnTo>
                  <a:cubicBezTo>
                    <a:pt x="1743" y="550"/>
                    <a:pt x="1743" y="550"/>
                    <a:pt x="1743" y="550"/>
                  </a:cubicBezTo>
                  <a:close/>
                  <a:moveTo>
                    <a:pt x="2190" y="0"/>
                  </a:moveTo>
                  <a:cubicBezTo>
                    <a:pt x="2180" y="0"/>
                    <a:pt x="2169" y="2"/>
                    <a:pt x="2158" y="5"/>
                  </a:cubicBezTo>
                  <a:cubicBezTo>
                    <a:pt x="2131" y="14"/>
                    <a:pt x="2106" y="29"/>
                    <a:pt x="2080" y="44"/>
                  </a:cubicBezTo>
                  <a:cubicBezTo>
                    <a:pt x="1986" y="96"/>
                    <a:pt x="1892" y="150"/>
                    <a:pt x="1797" y="204"/>
                  </a:cubicBezTo>
                  <a:cubicBezTo>
                    <a:pt x="1722" y="246"/>
                    <a:pt x="1644" y="282"/>
                    <a:pt x="1568" y="322"/>
                  </a:cubicBezTo>
                  <a:cubicBezTo>
                    <a:pt x="1486" y="367"/>
                    <a:pt x="1408" y="414"/>
                    <a:pt x="1327" y="461"/>
                  </a:cubicBezTo>
                  <a:cubicBezTo>
                    <a:pt x="1248" y="504"/>
                    <a:pt x="1168" y="548"/>
                    <a:pt x="1090" y="596"/>
                  </a:cubicBezTo>
                  <a:cubicBezTo>
                    <a:pt x="1015" y="642"/>
                    <a:pt x="940" y="692"/>
                    <a:pt x="866" y="739"/>
                  </a:cubicBezTo>
                  <a:cubicBezTo>
                    <a:pt x="783" y="793"/>
                    <a:pt x="698" y="846"/>
                    <a:pt x="613" y="898"/>
                  </a:cubicBezTo>
                  <a:cubicBezTo>
                    <a:pt x="536" y="946"/>
                    <a:pt x="458" y="989"/>
                    <a:pt x="378" y="1035"/>
                  </a:cubicBezTo>
                  <a:cubicBezTo>
                    <a:pt x="301" y="1084"/>
                    <a:pt x="225" y="1132"/>
                    <a:pt x="151" y="1185"/>
                  </a:cubicBezTo>
                  <a:cubicBezTo>
                    <a:pt x="113" y="1214"/>
                    <a:pt x="68" y="1241"/>
                    <a:pt x="34" y="1273"/>
                  </a:cubicBezTo>
                  <a:cubicBezTo>
                    <a:pt x="20" y="1287"/>
                    <a:pt x="11" y="1308"/>
                    <a:pt x="9" y="1327"/>
                  </a:cubicBezTo>
                  <a:cubicBezTo>
                    <a:pt x="0" y="1374"/>
                    <a:pt x="32" y="1419"/>
                    <a:pt x="82" y="1425"/>
                  </a:cubicBezTo>
                  <a:cubicBezTo>
                    <a:pt x="85" y="1426"/>
                    <a:pt x="89" y="1426"/>
                    <a:pt x="93" y="1426"/>
                  </a:cubicBezTo>
                  <a:cubicBezTo>
                    <a:pt x="97" y="1426"/>
                    <a:pt x="101" y="1426"/>
                    <a:pt x="105" y="1425"/>
                  </a:cubicBezTo>
                  <a:cubicBezTo>
                    <a:pt x="120" y="1446"/>
                    <a:pt x="146" y="1458"/>
                    <a:pt x="172" y="1461"/>
                  </a:cubicBezTo>
                  <a:cubicBezTo>
                    <a:pt x="173" y="1461"/>
                    <a:pt x="175" y="1461"/>
                    <a:pt x="177" y="1461"/>
                  </a:cubicBezTo>
                  <a:cubicBezTo>
                    <a:pt x="192" y="1461"/>
                    <a:pt x="207" y="1457"/>
                    <a:pt x="220" y="1448"/>
                  </a:cubicBezTo>
                  <a:cubicBezTo>
                    <a:pt x="226" y="1445"/>
                    <a:pt x="234" y="1440"/>
                    <a:pt x="241" y="1436"/>
                  </a:cubicBezTo>
                  <a:lnTo>
                    <a:pt x="239" y="1436"/>
                  </a:lnTo>
                  <a:cubicBezTo>
                    <a:pt x="280" y="1409"/>
                    <a:pt x="324" y="1388"/>
                    <a:pt x="367" y="1365"/>
                  </a:cubicBezTo>
                  <a:cubicBezTo>
                    <a:pt x="406" y="1344"/>
                    <a:pt x="444" y="1319"/>
                    <a:pt x="481" y="1296"/>
                  </a:cubicBezTo>
                  <a:cubicBezTo>
                    <a:pt x="612" y="1216"/>
                    <a:pt x="742" y="1135"/>
                    <a:pt x="870" y="1054"/>
                  </a:cubicBezTo>
                  <a:cubicBezTo>
                    <a:pt x="948" y="1004"/>
                    <a:pt x="1025" y="956"/>
                    <a:pt x="1104" y="908"/>
                  </a:cubicBezTo>
                  <a:cubicBezTo>
                    <a:pt x="1172" y="865"/>
                    <a:pt x="1243" y="826"/>
                    <a:pt x="1312" y="787"/>
                  </a:cubicBezTo>
                  <a:cubicBezTo>
                    <a:pt x="1455" y="705"/>
                    <a:pt x="1599" y="627"/>
                    <a:pt x="1742" y="550"/>
                  </a:cubicBezTo>
                  <a:lnTo>
                    <a:pt x="1742" y="550"/>
                  </a:lnTo>
                  <a:cubicBezTo>
                    <a:pt x="1742" y="550"/>
                    <a:pt x="1742" y="550"/>
                    <a:pt x="1742" y="550"/>
                  </a:cubicBezTo>
                  <a:cubicBezTo>
                    <a:pt x="1743" y="550"/>
                    <a:pt x="1743" y="550"/>
                    <a:pt x="1743" y="550"/>
                  </a:cubicBezTo>
                  <a:lnTo>
                    <a:pt x="1743" y="550"/>
                  </a:lnTo>
                  <a:cubicBezTo>
                    <a:pt x="1743" y="550"/>
                    <a:pt x="1743" y="550"/>
                    <a:pt x="1743" y="550"/>
                  </a:cubicBezTo>
                  <a:lnTo>
                    <a:pt x="1743" y="550"/>
                  </a:lnTo>
                  <a:cubicBezTo>
                    <a:pt x="1744" y="550"/>
                    <a:pt x="1744" y="549"/>
                    <a:pt x="1744" y="549"/>
                  </a:cubicBezTo>
                  <a:cubicBezTo>
                    <a:pt x="1744" y="549"/>
                    <a:pt x="1744" y="549"/>
                    <a:pt x="1744" y="549"/>
                  </a:cubicBezTo>
                  <a:lnTo>
                    <a:pt x="1744" y="549"/>
                  </a:lnTo>
                  <a:cubicBezTo>
                    <a:pt x="1745" y="549"/>
                    <a:pt x="1746" y="548"/>
                    <a:pt x="1749" y="548"/>
                  </a:cubicBezTo>
                  <a:cubicBezTo>
                    <a:pt x="1750" y="547"/>
                    <a:pt x="1751" y="547"/>
                    <a:pt x="1753" y="545"/>
                  </a:cubicBezTo>
                  <a:lnTo>
                    <a:pt x="1753" y="545"/>
                  </a:lnTo>
                  <a:lnTo>
                    <a:pt x="1751" y="547"/>
                  </a:lnTo>
                  <a:cubicBezTo>
                    <a:pt x="1802" y="522"/>
                    <a:pt x="1854" y="498"/>
                    <a:pt x="1907" y="473"/>
                  </a:cubicBezTo>
                  <a:cubicBezTo>
                    <a:pt x="1976" y="444"/>
                    <a:pt x="2044" y="411"/>
                    <a:pt x="2109" y="373"/>
                  </a:cubicBezTo>
                  <a:cubicBezTo>
                    <a:pt x="2150" y="347"/>
                    <a:pt x="2192" y="315"/>
                    <a:pt x="2218" y="272"/>
                  </a:cubicBezTo>
                  <a:cubicBezTo>
                    <a:pt x="2225" y="259"/>
                    <a:pt x="2233" y="246"/>
                    <a:pt x="2240" y="233"/>
                  </a:cubicBezTo>
                  <a:cubicBezTo>
                    <a:pt x="2269" y="179"/>
                    <a:pt x="2305" y="116"/>
                    <a:pt x="2277" y="55"/>
                  </a:cubicBezTo>
                  <a:cubicBezTo>
                    <a:pt x="2261" y="19"/>
                    <a:pt x="2227" y="0"/>
                    <a:pt x="2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4"/>
            <p:cNvSpPr/>
            <p:nvPr/>
          </p:nvSpPr>
          <p:spPr>
            <a:xfrm>
              <a:off x="1558750" y="4593875"/>
              <a:ext cx="57500" cy="245450"/>
            </a:xfrm>
            <a:custGeom>
              <a:avLst/>
              <a:gdLst/>
              <a:ahLst/>
              <a:cxnLst/>
              <a:rect l="l" t="t" r="r" b="b"/>
              <a:pathLst>
                <a:path w="2300" h="9818" extrusionOk="0">
                  <a:moveTo>
                    <a:pt x="2268" y="307"/>
                  </a:moveTo>
                  <a:cubicBezTo>
                    <a:pt x="2267" y="309"/>
                    <a:pt x="2267" y="310"/>
                    <a:pt x="2267" y="311"/>
                  </a:cubicBezTo>
                  <a:lnTo>
                    <a:pt x="2267" y="311"/>
                  </a:lnTo>
                  <a:cubicBezTo>
                    <a:pt x="2267" y="310"/>
                    <a:pt x="2267" y="309"/>
                    <a:pt x="2268" y="307"/>
                  </a:cubicBezTo>
                  <a:close/>
                  <a:moveTo>
                    <a:pt x="2267" y="311"/>
                  </a:moveTo>
                  <a:lnTo>
                    <a:pt x="2267" y="311"/>
                  </a:lnTo>
                  <a:cubicBezTo>
                    <a:pt x="2267" y="313"/>
                    <a:pt x="2266" y="314"/>
                    <a:pt x="2266" y="316"/>
                  </a:cubicBezTo>
                  <a:lnTo>
                    <a:pt x="2266" y="316"/>
                  </a:lnTo>
                  <a:cubicBezTo>
                    <a:pt x="2266" y="314"/>
                    <a:pt x="2267" y="313"/>
                    <a:pt x="2267" y="311"/>
                  </a:cubicBezTo>
                  <a:close/>
                  <a:moveTo>
                    <a:pt x="2243" y="428"/>
                  </a:moveTo>
                  <a:cubicBezTo>
                    <a:pt x="2243" y="429"/>
                    <a:pt x="2243" y="430"/>
                    <a:pt x="2243" y="430"/>
                  </a:cubicBezTo>
                  <a:cubicBezTo>
                    <a:pt x="2243" y="430"/>
                    <a:pt x="2243" y="429"/>
                    <a:pt x="2243" y="428"/>
                  </a:cubicBezTo>
                  <a:close/>
                  <a:moveTo>
                    <a:pt x="624" y="8096"/>
                  </a:moveTo>
                  <a:lnTo>
                    <a:pt x="624" y="8096"/>
                  </a:lnTo>
                  <a:cubicBezTo>
                    <a:pt x="623" y="8098"/>
                    <a:pt x="623" y="8099"/>
                    <a:pt x="623" y="8101"/>
                  </a:cubicBezTo>
                  <a:lnTo>
                    <a:pt x="623" y="8101"/>
                  </a:lnTo>
                  <a:cubicBezTo>
                    <a:pt x="624" y="8099"/>
                    <a:pt x="624" y="8097"/>
                    <a:pt x="624" y="8096"/>
                  </a:cubicBezTo>
                  <a:close/>
                  <a:moveTo>
                    <a:pt x="524" y="8610"/>
                  </a:moveTo>
                  <a:cubicBezTo>
                    <a:pt x="524" y="8611"/>
                    <a:pt x="524" y="8613"/>
                    <a:pt x="523" y="8614"/>
                  </a:cubicBezTo>
                  <a:cubicBezTo>
                    <a:pt x="524" y="8613"/>
                    <a:pt x="524" y="8611"/>
                    <a:pt x="524" y="8610"/>
                  </a:cubicBezTo>
                  <a:close/>
                  <a:moveTo>
                    <a:pt x="163" y="8725"/>
                  </a:moveTo>
                  <a:cubicBezTo>
                    <a:pt x="163" y="8727"/>
                    <a:pt x="163" y="8728"/>
                    <a:pt x="162" y="8729"/>
                  </a:cubicBezTo>
                  <a:lnTo>
                    <a:pt x="162" y="8729"/>
                  </a:lnTo>
                  <a:cubicBezTo>
                    <a:pt x="163" y="8728"/>
                    <a:pt x="163" y="8727"/>
                    <a:pt x="163" y="8725"/>
                  </a:cubicBezTo>
                  <a:close/>
                  <a:moveTo>
                    <a:pt x="365" y="9481"/>
                  </a:moveTo>
                  <a:lnTo>
                    <a:pt x="365" y="9481"/>
                  </a:lnTo>
                  <a:cubicBezTo>
                    <a:pt x="365" y="9482"/>
                    <a:pt x="365" y="9483"/>
                    <a:pt x="365" y="9484"/>
                  </a:cubicBezTo>
                  <a:cubicBezTo>
                    <a:pt x="365" y="9483"/>
                    <a:pt x="365" y="9482"/>
                    <a:pt x="365" y="9481"/>
                  </a:cubicBezTo>
                  <a:close/>
                  <a:moveTo>
                    <a:pt x="326" y="9712"/>
                  </a:moveTo>
                  <a:lnTo>
                    <a:pt x="326" y="9712"/>
                  </a:lnTo>
                  <a:cubicBezTo>
                    <a:pt x="326" y="9714"/>
                    <a:pt x="325" y="9715"/>
                    <a:pt x="325" y="9717"/>
                  </a:cubicBezTo>
                  <a:lnTo>
                    <a:pt x="325" y="9717"/>
                  </a:lnTo>
                  <a:cubicBezTo>
                    <a:pt x="326" y="9715"/>
                    <a:pt x="326" y="9713"/>
                    <a:pt x="326" y="9712"/>
                  </a:cubicBezTo>
                  <a:close/>
                  <a:moveTo>
                    <a:pt x="2000" y="0"/>
                  </a:moveTo>
                  <a:cubicBezTo>
                    <a:pt x="1960" y="0"/>
                    <a:pt x="1925" y="26"/>
                    <a:pt x="1914" y="65"/>
                  </a:cubicBezTo>
                  <a:cubicBezTo>
                    <a:pt x="1903" y="105"/>
                    <a:pt x="1894" y="144"/>
                    <a:pt x="1886" y="184"/>
                  </a:cubicBezTo>
                  <a:cubicBezTo>
                    <a:pt x="1873" y="197"/>
                    <a:pt x="1865" y="214"/>
                    <a:pt x="1862" y="233"/>
                  </a:cubicBezTo>
                  <a:lnTo>
                    <a:pt x="1824" y="465"/>
                  </a:lnTo>
                  <a:cubicBezTo>
                    <a:pt x="1824" y="466"/>
                    <a:pt x="1824" y="467"/>
                    <a:pt x="1823" y="469"/>
                  </a:cubicBezTo>
                  <a:cubicBezTo>
                    <a:pt x="1823" y="472"/>
                    <a:pt x="1821" y="476"/>
                    <a:pt x="1821" y="478"/>
                  </a:cubicBezTo>
                  <a:cubicBezTo>
                    <a:pt x="1820" y="482"/>
                    <a:pt x="1818" y="486"/>
                    <a:pt x="1816" y="490"/>
                  </a:cubicBezTo>
                  <a:cubicBezTo>
                    <a:pt x="1805" y="545"/>
                    <a:pt x="1795" y="600"/>
                    <a:pt x="1787" y="655"/>
                  </a:cubicBezTo>
                  <a:cubicBezTo>
                    <a:pt x="1779" y="688"/>
                    <a:pt x="1773" y="722"/>
                    <a:pt x="1767" y="754"/>
                  </a:cubicBezTo>
                  <a:lnTo>
                    <a:pt x="1712" y="1033"/>
                  </a:lnTo>
                  <a:cubicBezTo>
                    <a:pt x="1696" y="1118"/>
                    <a:pt x="1680" y="1204"/>
                    <a:pt x="1664" y="1290"/>
                  </a:cubicBezTo>
                  <a:cubicBezTo>
                    <a:pt x="1648" y="1372"/>
                    <a:pt x="1632" y="1456"/>
                    <a:pt x="1619" y="1539"/>
                  </a:cubicBezTo>
                  <a:cubicBezTo>
                    <a:pt x="1603" y="1647"/>
                    <a:pt x="1586" y="1755"/>
                    <a:pt x="1571" y="1864"/>
                  </a:cubicBezTo>
                  <a:cubicBezTo>
                    <a:pt x="1558" y="1957"/>
                    <a:pt x="1546" y="2051"/>
                    <a:pt x="1533" y="2143"/>
                  </a:cubicBezTo>
                  <a:cubicBezTo>
                    <a:pt x="1531" y="2163"/>
                    <a:pt x="1528" y="2184"/>
                    <a:pt x="1526" y="2203"/>
                  </a:cubicBezTo>
                  <a:cubicBezTo>
                    <a:pt x="1516" y="2227"/>
                    <a:pt x="1507" y="2252"/>
                    <a:pt x="1500" y="2278"/>
                  </a:cubicBezTo>
                  <a:cubicBezTo>
                    <a:pt x="1494" y="2275"/>
                    <a:pt x="1486" y="2273"/>
                    <a:pt x="1479" y="2272"/>
                  </a:cubicBezTo>
                  <a:cubicBezTo>
                    <a:pt x="1476" y="2272"/>
                    <a:pt x="1472" y="2272"/>
                    <a:pt x="1469" y="2272"/>
                  </a:cubicBezTo>
                  <a:cubicBezTo>
                    <a:pt x="1430" y="2272"/>
                    <a:pt x="1392" y="2298"/>
                    <a:pt x="1382" y="2337"/>
                  </a:cubicBezTo>
                  <a:cubicBezTo>
                    <a:pt x="1376" y="2366"/>
                    <a:pt x="1370" y="2397"/>
                    <a:pt x="1364" y="2427"/>
                  </a:cubicBezTo>
                  <a:cubicBezTo>
                    <a:pt x="1357" y="2446"/>
                    <a:pt x="1355" y="2464"/>
                    <a:pt x="1353" y="2482"/>
                  </a:cubicBezTo>
                  <a:lnTo>
                    <a:pt x="1353" y="2479"/>
                  </a:lnTo>
                  <a:cubicBezTo>
                    <a:pt x="1351" y="2484"/>
                    <a:pt x="1350" y="2489"/>
                    <a:pt x="1350" y="2494"/>
                  </a:cubicBezTo>
                  <a:cubicBezTo>
                    <a:pt x="1349" y="2499"/>
                    <a:pt x="1348" y="2504"/>
                    <a:pt x="1348" y="2509"/>
                  </a:cubicBezTo>
                  <a:cubicBezTo>
                    <a:pt x="1331" y="2597"/>
                    <a:pt x="1314" y="2686"/>
                    <a:pt x="1299" y="2776"/>
                  </a:cubicBezTo>
                  <a:cubicBezTo>
                    <a:pt x="1282" y="2872"/>
                    <a:pt x="1269" y="2970"/>
                    <a:pt x="1254" y="3067"/>
                  </a:cubicBezTo>
                  <a:cubicBezTo>
                    <a:pt x="1241" y="3164"/>
                    <a:pt x="1227" y="3259"/>
                    <a:pt x="1215" y="3356"/>
                  </a:cubicBezTo>
                  <a:cubicBezTo>
                    <a:pt x="1207" y="3409"/>
                    <a:pt x="1198" y="3462"/>
                    <a:pt x="1190" y="3516"/>
                  </a:cubicBezTo>
                  <a:cubicBezTo>
                    <a:pt x="1175" y="3586"/>
                    <a:pt x="1159" y="3656"/>
                    <a:pt x="1146" y="3726"/>
                  </a:cubicBezTo>
                  <a:cubicBezTo>
                    <a:pt x="1141" y="3751"/>
                    <a:pt x="1150" y="3775"/>
                    <a:pt x="1165" y="3794"/>
                  </a:cubicBezTo>
                  <a:cubicBezTo>
                    <a:pt x="1155" y="3840"/>
                    <a:pt x="1146" y="3886"/>
                    <a:pt x="1138" y="3932"/>
                  </a:cubicBezTo>
                  <a:cubicBezTo>
                    <a:pt x="1107" y="3933"/>
                    <a:pt x="1078" y="3949"/>
                    <a:pt x="1063" y="3978"/>
                  </a:cubicBezTo>
                  <a:cubicBezTo>
                    <a:pt x="1047" y="4012"/>
                    <a:pt x="1041" y="4053"/>
                    <a:pt x="1037" y="4090"/>
                  </a:cubicBezTo>
                  <a:cubicBezTo>
                    <a:pt x="1032" y="4138"/>
                    <a:pt x="1032" y="4186"/>
                    <a:pt x="1030" y="4233"/>
                  </a:cubicBezTo>
                  <a:cubicBezTo>
                    <a:pt x="1020" y="4407"/>
                    <a:pt x="991" y="4578"/>
                    <a:pt x="970" y="4749"/>
                  </a:cubicBezTo>
                  <a:cubicBezTo>
                    <a:pt x="969" y="4765"/>
                    <a:pt x="967" y="4780"/>
                    <a:pt x="965" y="4795"/>
                  </a:cubicBezTo>
                  <a:cubicBezTo>
                    <a:pt x="933" y="5002"/>
                    <a:pt x="898" y="5208"/>
                    <a:pt x="862" y="5415"/>
                  </a:cubicBezTo>
                  <a:cubicBezTo>
                    <a:pt x="857" y="5446"/>
                    <a:pt x="854" y="5477"/>
                    <a:pt x="849" y="5507"/>
                  </a:cubicBezTo>
                  <a:cubicBezTo>
                    <a:pt x="848" y="5508"/>
                    <a:pt x="845" y="5509"/>
                    <a:pt x="845" y="5512"/>
                  </a:cubicBezTo>
                  <a:cubicBezTo>
                    <a:pt x="829" y="5549"/>
                    <a:pt x="824" y="5590"/>
                    <a:pt x="816" y="5632"/>
                  </a:cubicBezTo>
                  <a:cubicBezTo>
                    <a:pt x="810" y="5656"/>
                    <a:pt x="807" y="5681"/>
                    <a:pt x="802" y="5705"/>
                  </a:cubicBezTo>
                  <a:cubicBezTo>
                    <a:pt x="796" y="5744"/>
                    <a:pt x="788" y="5782"/>
                    <a:pt x="780" y="5821"/>
                  </a:cubicBezTo>
                  <a:cubicBezTo>
                    <a:pt x="761" y="5914"/>
                    <a:pt x="741" y="6006"/>
                    <a:pt x="722" y="6099"/>
                  </a:cubicBezTo>
                  <a:cubicBezTo>
                    <a:pt x="641" y="6467"/>
                    <a:pt x="554" y="6837"/>
                    <a:pt x="467" y="7204"/>
                  </a:cubicBezTo>
                  <a:cubicBezTo>
                    <a:pt x="425" y="7371"/>
                    <a:pt x="384" y="7540"/>
                    <a:pt x="353" y="7710"/>
                  </a:cubicBezTo>
                  <a:lnTo>
                    <a:pt x="342" y="7779"/>
                  </a:lnTo>
                  <a:cubicBezTo>
                    <a:pt x="338" y="7795"/>
                    <a:pt x="334" y="7812"/>
                    <a:pt x="332" y="7826"/>
                  </a:cubicBezTo>
                  <a:cubicBezTo>
                    <a:pt x="323" y="7862"/>
                    <a:pt x="317" y="7900"/>
                    <a:pt x="309" y="7936"/>
                  </a:cubicBezTo>
                  <a:cubicBezTo>
                    <a:pt x="307" y="7941"/>
                    <a:pt x="304" y="7944"/>
                    <a:pt x="303" y="7951"/>
                  </a:cubicBezTo>
                  <a:cubicBezTo>
                    <a:pt x="297" y="7980"/>
                    <a:pt x="292" y="8011"/>
                    <a:pt x="288" y="8041"/>
                  </a:cubicBezTo>
                  <a:cubicBezTo>
                    <a:pt x="278" y="8098"/>
                    <a:pt x="268" y="8155"/>
                    <a:pt x="256" y="8212"/>
                  </a:cubicBezTo>
                  <a:cubicBezTo>
                    <a:pt x="223" y="8385"/>
                    <a:pt x="194" y="8559"/>
                    <a:pt x="162" y="8732"/>
                  </a:cubicBezTo>
                  <a:lnTo>
                    <a:pt x="162" y="8732"/>
                  </a:lnTo>
                  <a:cubicBezTo>
                    <a:pt x="162" y="8731"/>
                    <a:pt x="162" y="8730"/>
                    <a:pt x="162" y="8729"/>
                  </a:cubicBezTo>
                  <a:lnTo>
                    <a:pt x="162" y="8729"/>
                  </a:lnTo>
                  <a:cubicBezTo>
                    <a:pt x="148" y="8795"/>
                    <a:pt x="136" y="8861"/>
                    <a:pt x="119" y="8927"/>
                  </a:cubicBezTo>
                  <a:cubicBezTo>
                    <a:pt x="103" y="8986"/>
                    <a:pt x="90" y="9045"/>
                    <a:pt x="80" y="9105"/>
                  </a:cubicBezTo>
                  <a:cubicBezTo>
                    <a:pt x="63" y="9200"/>
                    <a:pt x="53" y="9295"/>
                    <a:pt x="34" y="9389"/>
                  </a:cubicBezTo>
                  <a:lnTo>
                    <a:pt x="34" y="9386"/>
                  </a:lnTo>
                  <a:cubicBezTo>
                    <a:pt x="25" y="9427"/>
                    <a:pt x="16" y="9470"/>
                    <a:pt x="10" y="9512"/>
                  </a:cubicBezTo>
                  <a:cubicBezTo>
                    <a:pt x="6" y="9537"/>
                    <a:pt x="4" y="9562"/>
                    <a:pt x="3" y="9587"/>
                  </a:cubicBezTo>
                  <a:cubicBezTo>
                    <a:pt x="0" y="9634"/>
                    <a:pt x="42" y="9673"/>
                    <a:pt x="87" y="9676"/>
                  </a:cubicBezTo>
                  <a:lnTo>
                    <a:pt x="92" y="9676"/>
                  </a:lnTo>
                  <a:cubicBezTo>
                    <a:pt x="106" y="9676"/>
                    <a:pt x="117" y="9673"/>
                    <a:pt x="127" y="9668"/>
                  </a:cubicBezTo>
                  <a:cubicBezTo>
                    <a:pt x="132" y="9677"/>
                    <a:pt x="141" y="9685"/>
                    <a:pt x="149" y="9691"/>
                  </a:cubicBezTo>
                  <a:cubicBezTo>
                    <a:pt x="148" y="9701"/>
                    <a:pt x="146" y="9709"/>
                    <a:pt x="146" y="9718"/>
                  </a:cubicBezTo>
                  <a:cubicBezTo>
                    <a:pt x="142" y="9766"/>
                    <a:pt x="173" y="9811"/>
                    <a:pt x="221" y="9817"/>
                  </a:cubicBezTo>
                  <a:lnTo>
                    <a:pt x="228" y="9817"/>
                  </a:lnTo>
                  <a:cubicBezTo>
                    <a:pt x="230" y="9817"/>
                    <a:pt x="232" y="9818"/>
                    <a:pt x="234" y="9818"/>
                  </a:cubicBezTo>
                  <a:cubicBezTo>
                    <a:pt x="276" y="9818"/>
                    <a:pt x="318" y="9784"/>
                    <a:pt x="321" y="9740"/>
                  </a:cubicBezTo>
                  <a:cubicBezTo>
                    <a:pt x="322" y="9733"/>
                    <a:pt x="323" y="9725"/>
                    <a:pt x="325" y="9717"/>
                  </a:cubicBezTo>
                  <a:lnTo>
                    <a:pt x="325" y="9717"/>
                  </a:lnTo>
                  <a:cubicBezTo>
                    <a:pt x="325" y="9717"/>
                    <a:pt x="325" y="9717"/>
                    <a:pt x="324" y="9717"/>
                  </a:cubicBezTo>
                  <a:cubicBezTo>
                    <a:pt x="333" y="9678"/>
                    <a:pt x="342" y="9641"/>
                    <a:pt x="347" y="9603"/>
                  </a:cubicBezTo>
                  <a:cubicBezTo>
                    <a:pt x="353" y="9558"/>
                    <a:pt x="358" y="9515"/>
                    <a:pt x="368" y="9472"/>
                  </a:cubicBezTo>
                  <a:lnTo>
                    <a:pt x="368" y="9472"/>
                  </a:lnTo>
                  <a:cubicBezTo>
                    <a:pt x="367" y="9472"/>
                    <a:pt x="367" y="9473"/>
                    <a:pt x="367" y="9474"/>
                  </a:cubicBezTo>
                  <a:lnTo>
                    <a:pt x="367" y="9474"/>
                  </a:lnTo>
                  <a:cubicBezTo>
                    <a:pt x="377" y="9423"/>
                    <a:pt x="389" y="9373"/>
                    <a:pt x="399" y="9322"/>
                  </a:cubicBezTo>
                  <a:cubicBezTo>
                    <a:pt x="406" y="9279"/>
                    <a:pt x="411" y="9233"/>
                    <a:pt x="420" y="9190"/>
                  </a:cubicBezTo>
                  <a:lnTo>
                    <a:pt x="420" y="9190"/>
                  </a:lnTo>
                  <a:cubicBezTo>
                    <a:pt x="419" y="9193"/>
                    <a:pt x="419" y="9197"/>
                    <a:pt x="417" y="9201"/>
                  </a:cubicBezTo>
                  <a:cubicBezTo>
                    <a:pt x="457" y="9004"/>
                    <a:pt x="488" y="8804"/>
                    <a:pt x="525" y="8608"/>
                  </a:cubicBezTo>
                  <a:lnTo>
                    <a:pt x="525" y="8608"/>
                  </a:lnTo>
                  <a:cubicBezTo>
                    <a:pt x="525" y="8608"/>
                    <a:pt x="524" y="8609"/>
                    <a:pt x="524" y="8610"/>
                  </a:cubicBezTo>
                  <a:lnTo>
                    <a:pt x="524" y="8610"/>
                  </a:lnTo>
                  <a:cubicBezTo>
                    <a:pt x="542" y="8521"/>
                    <a:pt x="560" y="8433"/>
                    <a:pt x="577" y="8346"/>
                  </a:cubicBezTo>
                  <a:cubicBezTo>
                    <a:pt x="594" y="8265"/>
                    <a:pt x="608" y="8183"/>
                    <a:pt x="623" y="8101"/>
                  </a:cubicBezTo>
                  <a:lnTo>
                    <a:pt x="623" y="8101"/>
                  </a:lnTo>
                  <a:cubicBezTo>
                    <a:pt x="623" y="8101"/>
                    <a:pt x="623" y="8101"/>
                    <a:pt x="623" y="8101"/>
                  </a:cubicBezTo>
                  <a:cubicBezTo>
                    <a:pt x="638" y="8021"/>
                    <a:pt x="655" y="7942"/>
                    <a:pt x="673" y="7862"/>
                  </a:cubicBezTo>
                  <a:cubicBezTo>
                    <a:pt x="691" y="7786"/>
                    <a:pt x="709" y="7709"/>
                    <a:pt x="726" y="7633"/>
                  </a:cubicBezTo>
                  <a:cubicBezTo>
                    <a:pt x="744" y="7550"/>
                    <a:pt x="761" y="7467"/>
                    <a:pt x="777" y="7384"/>
                  </a:cubicBezTo>
                  <a:cubicBezTo>
                    <a:pt x="780" y="7370"/>
                    <a:pt x="781" y="7356"/>
                    <a:pt x="784" y="7344"/>
                  </a:cubicBezTo>
                  <a:cubicBezTo>
                    <a:pt x="799" y="7272"/>
                    <a:pt x="817" y="7203"/>
                    <a:pt x="832" y="7132"/>
                  </a:cubicBezTo>
                  <a:lnTo>
                    <a:pt x="886" y="6873"/>
                  </a:lnTo>
                  <a:cubicBezTo>
                    <a:pt x="906" y="6781"/>
                    <a:pt x="928" y="6689"/>
                    <a:pt x="949" y="6597"/>
                  </a:cubicBezTo>
                  <a:lnTo>
                    <a:pt x="1003" y="6347"/>
                  </a:lnTo>
                  <a:cubicBezTo>
                    <a:pt x="1021" y="6257"/>
                    <a:pt x="1038" y="6168"/>
                    <a:pt x="1059" y="6079"/>
                  </a:cubicBezTo>
                  <a:cubicBezTo>
                    <a:pt x="1080" y="5988"/>
                    <a:pt x="1103" y="5899"/>
                    <a:pt x="1128" y="5810"/>
                  </a:cubicBezTo>
                  <a:cubicBezTo>
                    <a:pt x="1171" y="5655"/>
                    <a:pt x="1207" y="5498"/>
                    <a:pt x="1243" y="5344"/>
                  </a:cubicBezTo>
                  <a:cubicBezTo>
                    <a:pt x="1277" y="5199"/>
                    <a:pt x="1288" y="5053"/>
                    <a:pt x="1309" y="4905"/>
                  </a:cubicBezTo>
                  <a:lnTo>
                    <a:pt x="1309" y="4905"/>
                  </a:lnTo>
                  <a:cubicBezTo>
                    <a:pt x="1309" y="4909"/>
                    <a:pt x="1308" y="4913"/>
                    <a:pt x="1308" y="4917"/>
                  </a:cubicBezTo>
                  <a:cubicBezTo>
                    <a:pt x="1322" y="4817"/>
                    <a:pt x="1344" y="4719"/>
                    <a:pt x="1359" y="4621"/>
                  </a:cubicBezTo>
                  <a:cubicBezTo>
                    <a:pt x="1376" y="4515"/>
                    <a:pt x="1387" y="4409"/>
                    <a:pt x="1403" y="4301"/>
                  </a:cubicBezTo>
                  <a:lnTo>
                    <a:pt x="1403" y="4301"/>
                  </a:lnTo>
                  <a:cubicBezTo>
                    <a:pt x="1403" y="4305"/>
                    <a:pt x="1402" y="4310"/>
                    <a:pt x="1402" y="4314"/>
                  </a:cubicBezTo>
                  <a:cubicBezTo>
                    <a:pt x="1412" y="4242"/>
                    <a:pt x="1422" y="4171"/>
                    <a:pt x="1434" y="4102"/>
                  </a:cubicBezTo>
                  <a:cubicBezTo>
                    <a:pt x="1452" y="4028"/>
                    <a:pt x="1470" y="3954"/>
                    <a:pt x="1485" y="3880"/>
                  </a:cubicBezTo>
                  <a:cubicBezTo>
                    <a:pt x="1499" y="3811"/>
                    <a:pt x="1511" y="3744"/>
                    <a:pt x="1527" y="3676"/>
                  </a:cubicBezTo>
                  <a:cubicBezTo>
                    <a:pt x="1542" y="3605"/>
                    <a:pt x="1562" y="3535"/>
                    <a:pt x="1580" y="3463"/>
                  </a:cubicBezTo>
                  <a:cubicBezTo>
                    <a:pt x="1597" y="3388"/>
                    <a:pt x="1613" y="3314"/>
                    <a:pt x="1627" y="3238"/>
                  </a:cubicBezTo>
                  <a:cubicBezTo>
                    <a:pt x="1638" y="3166"/>
                    <a:pt x="1647" y="3094"/>
                    <a:pt x="1660" y="3022"/>
                  </a:cubicBezTo>
                  <a:cubicBezTo>
                    <a:pt x="1673" y="2951"/>
                    <a:pt x="1689" y="2881"/>
                    <a:pt x="1702" y="2812"/>
                  </a:cubicBezTo>
                  <a:cubicBezTo>
                    <a:pt x="1711" y="2768"/>
                    <a:pt x="1721" y="2722"/>
                    <a:pt x="1730" y="2679"/>
                  </a:cubicBezTo>
                  <a:cubicBezTo>
                    <a:pt x="1736" y="2652"/>
                    <a:pt x="1742" y="2626"/>
                    <a:pt x="1747" y="2598"/>
                  </a:cubicBezTo>
                  <a:cubicBezTo>
                    <a:pt x="1789" y="2422"/>
                    <a:pt x="1830" y="2245"/>
                    <a:pt x="1874" y="2069"/>
                  </a:cubicBezTo>
                  <a:cubicBezTo>
                    <a:pt x="1897" y="1977"/>
                    <a:pt x="1922" y="1885"/>
                    <a:pt x="1949" y="1796"/>
                  </a:cubicBezTo>
                  <a:cubicBezTo>
                    <a:pt x="1975" y="1705"/>
                    <a:pt x="2001" y="1615"/>
                    <a:pt x="2025" y="1522"/>
                  </a:cubicBezTo>
                  <a:cubicBezTo>
                    <a:pt x="2048" y="1432"/>
                    <a:pt x="2066" y="1343"/>
                    <a:pt x="2084" y="1252"/>
                  </a:cubicBezTo>
                  <a:cubicBezTo>
                    <a:pt x="2101" y="1167"/>
                    <a:pt x="2118" y="1081"/>
                    <a:pt x="2134" y="996"/>
                  </a:cubicBezTo>
                  <a:cubicBezTo>
                    <a:pt x="2170" y="807"/>
                    <a:pt x="2206" y="619"/>
                    <a:pt x="2243" y="429"/>
                  </a:cubicBezTo>
                  <a:lnTo>
                    <a:pt x="2243" y="429"/>
                  </a:lnTo>
                  <a:cubicBezTo>
                    <a:pt x="2243" y="431"/>
                    <a:pt x="2242" y="433"/>
                    <a:pt x="2242" y="435"/>
                  </a:cubicBezTo>
                  <a:cubicBezTo>
                    <a:pt x="2242" y="433"/>
                    <a:pt x="2243" y="430"/>
                    <a:pt x="2244" y="427"/>
                  </a:cubicBezTo>
                  <a:lnTo>
                    <a:pt x="2244" y="427"/>
                  </a:lnTo>
                  <a:cubicBezTo>
                    <a:pt x="2243" y="427"/>
                    <a:pt x="2243" y="428"/>
                    <a:pt x="2243" y="428"/>
                  </a:cubicBezTo>
                  <a:lnTo>
                    <a:pt x="2243" y="428"/>
                  </a:lnTo>
                  <a:cubicBezTo>
                    <a:pt x="2243" y="427"/>
                    <a:pt x="2244" y="426"/>
                    <a:pt x="2244" y="425"/>
                  </a:cubicBezTo>
                  <a:lnTo>
                    <a:pt x="2244" y="425"/>
                  </a:lnTo>
                  <a:cubicBezTo>
                    <a:pt x="2245" y="423"/>
                    <a:pt x="2245" y="421"/>
                    <a:pt x="2246" y="419"/>
                  </a:cubicBezTo>
                  <a:lnTo>
                    <a:pt x="2246" y="419"/>
                  </a:lnTo>
                  <a:cubicBezTo>
                    <a:pt x="2245" y="420"/>
                    <a:pt x="2245" y="421"/>
                    <a:pt x="2245" y="422"/>
                  </a:cubicBezTo>
                  <a:lnTo>
                    <a:pt x="2245" y="422"/>
                  </a:lnTo>
                  <a:cubicBezTo>
                    <a:pt x="2252" y="387"/>
                    <a:pt x="2259" y="352"/>
                    <a:pt x="2266" y="316"/>
                  </a:cubicBezTo>
                  <a:lnTo>
                    <a:pt x="2266" y="316"/>
                  </a:lnTo>
                  <a:cubicBezTo>
                    <a:pt x="2265" y="317"/>
                    <a:pt x="2265" y="319"/>
                    <a:pt x="2264" y="320"/>
                  </a:cubicBezTo>
                  <a:cubicBezTo>
                    <a:pt x="2278" y="258"/>
                    <a:pt x="2290" y="194"/>
                    <a:pt x="2300" y="132"/>
                  </a:cubicBezTo>
                  <a:cubicBezTo>
                    <a:pt x="2299" y="90"/>
                    <a:pt x="2263" y="46"/>
                    <a:pt x="2216" y="38"/>
                  </a:cubicBezTo>
                  <a:cubicBezTo>
                    <a:pt x="2213" y="38"/>
                    <a:pt x="2211" y="38"/>
                    <a:pt x="2208" y="38"/>
                  </a:cubicBezTo>
                  <a:cubicBezTo>
                    <a:pt x="2190" y="38"/>
                    <a:pt x="2174" y="43"/>
                    <a:pt x="2159" y="52"/>
                  </a:cubicBezTo>
                  <a:cubicBezTo>
                    <a:pt x="2143" y="40"/>
                    <a:pt x="2123" y="33"/>
                    <a:pt x="2102" y="33"/>
                  </a:cubicBezTo>
                  <a:cubicBezTo>
                    <a:pt x="2100" y="33"/>
                    <a:pt x="2097" y="33"/>
                    <a:pt x="2094" y="33"/>
                  </a:cubicBezTo>
                  <a:cubicBezTo>
                    <a:pt x="2085" y="34"/>
                    <a:pt x="2078" y="37"/>
                    <a:pt x="2069" y="41"/>
                  </a:cubicBezTo>
                  <a:cubicBezTo>
                    <a:pt x="2057" y="21"/>
                    <a:pt x="2037" y="3"/>
                    <a:pt x="2011" y="1"/>
                  </a:cubicBezTo>
                  <a:cubicBezTo>
                    <a:pt x="2007" y="1"/>
                    <a:pt x="2003" y="0"/>
                    <a:pt x="2000" y="0"/>
                  </a:cubicBezTo>
                  <a:close/>
                </a:path>
              </a:pathLst>
            </a:custGeom>
            <a:solidFill>
              <a:srgbClr val="FFFFFF">
                <a:alpha val="53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4"/>
            <p:cNvSpPr/>
            <p:nvPr/>
          </p:nvSpPr>
          <p:spPr>
            <a:xfrm>
              <a:off x="1722700" y="4439550"/>
              <a:ext cx="27175" cy="410775"/>
            </a:xfrm>
            <a:custGeom>
              <a:avLst/>
              <a:gdLst/>
              <a:ahLst/>
              <a:cxnLst/>
              <a:rect l="l" t="t" r="r" b="b"/>
              <a:pathLst>
                <a:path w="1087" h="16431" extrusionOk="0">
                  <a:moveTo>
                    <a:pt x="91" y="0"/>
                  </a:moveTo>
                  <a:cubicBezTo>
                    <a:pt x="48" y="0"/>
                    <a:pt x="10" y="32"/>
                    <a:pt x="5" y="76"/>
                  </a:cubicBezTo>
                  <a:cubicBezTo>
                    <a:pt x="1" y="102"/>
                    <a:pt x="10" y="122"/>
                    <a:pt x="21" y="143"/>
                  </a:cubicBezTo>
                  <a:cubicBezTo>
                    <a:pt x="21" y="144"/>
                    <a:pt x="20" y="146"/>
                    <a:pt x="20" y="147"/>
                  </a:cubicBezTo>
                  <a:cubicBezTo>
                    <a:pt x="15" y="180"/>
                    <a:pt x="26" y="211"/>
                    <a:pt x="36" y="241"/>
                  </a:cubicBezTo>
                  <a:cubicBezTo>
                    <a:pt x="50" y="287"/>
                    <a:pt x="71" y="333"/>
                    <a:pt x="86" y="378"/>
                  </a:cubicBezTo>
                  <a:cubicBezTo>
                    <a:pt x="111" y="456"/>
                    <a:pt x="137" y="533"/>
                    <a:pt x="157" y="611"/>
                  </a:cubicBezTo>
                  <a:cubicBezTo>
                    <a:pt x="177" y="683"/>
                    <a:pt x="195" y="753"/>
                    <a:pt x="212" y="825"/>
                  </a:cubicBezTo>
                  <a:lnTo>
                    <a:pt x="220" y="856"/>
                  </a:lnTo>
                  <a:cubicBezTo>
                    <a:pt x="194" y="875"/>
                    <a:pt x="175" y="907"/>
                    <a:pt x="179" y="942"/>
                  </a:cubicBezTo>
                  <a:cubicBezTo>
                    <a:pt x="185" y="1010"/>
                    <a:pt x="196" y="1080"/>
                    <a:pt x="205" y="1149"/>
                  </a:cubicBezTo>
                  <a:cubicBezTo>
                    <a:pt x="215" y="1221"/>
                    <a:pt x="222" y="1293"/>
                    <a:pt x="231" y="1366"/>
                  </a:cubicBezTo>
                  <a:cubicBezTo>
                    <a:pt x="245" y="1500"/>
                    <a:pt x="253" y="1635"/>
                    <a:pt x="263" y="1769"/>
                  </a:cubicBezTo>
                  <a:cubicBezTo>
                    <a:pt x="274" y="2024"/>
                    <a:pt x="281" y="2278"/>
                    <a:pt x="289" y="2532"/>
                  </a:cubicBezTo>
                  <a:cubicBezTo>
                    <a:pt x="292" y="2615"/>
                    <a:pt x="293" y="2697"/>
                    <a:pt x="297" y="2780"/>
                  </a:cubicBezTo>
                  <a:cubicBezTo>
                    <a:pt x="289" y="2789"/>
                    <a:pt x="283" y="2799"/>
                    <a:pt x="279" y="2811"/>
                  </a:cubicBezTo>
                  <a:cubicBezTo>
                    <a:pt x="271" y="2840"/>
                    <a:pt x="272" y="2872"/>
                    <a:pt x="272" y="2901"/>
                  </a:cubicBezTo>
                  <a:cubicBezTo>
                    <a:pt x="271" y="2953"/>
                    <a:pt x="269" y="3005"/>
                    <a:pt x="269" y="3056"/>
                  </a:cubicBezTo>
                  <a:cubicBezTo>
                    <a:pt x="271" y="3172"/>
                    <a:pt x="274" y="3286"/>
                    <a:pt x="282" y="3403"/>
                  </a:cubicBezTo>
                  <a:cubicBezTo>
                    <a:pt x="294" y="3586"/>
                    <a:pt x="310" y="3768"/>
                    <a:pt x="329" y="3950"/>
                  </a:cubicBezTo>
                  <a:cubicBezTo>
                    <a:pt x="345" y="4142"/>
                    <a:pt x="365" y="4333"/>
                    <a:pt x="381" y="4525"/>
                  </a:cubicBezTo>
                  <a:cubicBezTo>
                    <a:pt x="400" y="4716"/>
                    <a:pt x="418" y="4907"/>
                    <a:pt x="433" y="5098"/>
                  </a:cubicBezTo>
                  <a:cubicBezTo>
                    <a:pt x="439" y="5184"/>
                    <a:pt x="447" y="5270"/>
                    <a:pt x="455" y="5355"/>
                  </a:cubicBezTo>
                  <a:cubicBezTo>
                    <a:pt x="437" y="5370"/>
                    <a:pt x="424" y="5394"/>
                    <a:pt x="424" y="5418"/>
                  </a:cubicBezTo>
                  <a:lnTo>
                    <a:pt x="424" y="5430"/>
                  </a:lnTo>
                  <a:lnTo>
                    <a:pt x="424" y="5432"/>
                  </a:lnTo>
                  <a:cubicBezTo>
                    <a:pt x="426" y="5471"/>
                    <a:pt x="428" y="5508"/>
                    <a:pt x="431" y="5547"/>
                  </a:cubicBezTo>
                  <a:cubicBezTo>
                    <a:pt x="436" y="5603"/>
                    <a:pt x="438" y="5662"/>
                    <a:pt x="443" y="5719"/>
                  </a:cubicBezTo>
                  <a:cubicBezTo>
                    <a:pt x="444" y="5742"/>
                    <a:pt x="447" y="5766"/>
                    <a:pt x="448" y="5789"/>
                  </a:cubicBezTo>
                  <a:cubicBezTo>
                    <a:pt x="453" y="5864"/>
                    <a:pt x="455" y="5938"/>
                    <a:pt x="459" y="6013"/>
                  </a:cubicBezTo>
                  <a:cubicBezTo>
                    <a:pt x="462" y="6086"/>
                    <a:pt x="463" y="6158"/>
                    <a:pt x="464" y="6232"/>
                  </a:cubicBezTo>
                  <a:cubicBezTo>
                    <a:pt x="446" y="6247"/>
                    <a:pt x="433" y="6271"/>
                    <a:pt x="433" y="6297"/>
                  </a:cubicBezTo>
                  <a:cubicBezTo>
                    <a:pt x="432" y="6349"/>
                    <a:pt x="434" y="6402"/>
                    <a:pt x="434" y="6455"/>
                  </a:cubicBezTo>
                  <a:cubicBezTo>
                    <a:pt x="436" y="6516"/>
                    <a:pt x="434" y="6576"/>
                    <a:pt x="437" y="6637"/>
                  </a:cubicBezTo>
                  <a:cubicBezTo>
                    <a:pt x="439" y="6730"/>
                    <a:pt x="442" y="6823"/>
                    <a:pt x="446" y="6916"/>
                  </a:cubicBezTo>
                  <a:cubicBezTo>
                    <a:pt x="446" y="6929"/>
                    <a:pt x="447" y="6945"/>
                    <a:pt x="447" y="6959"/>
                  </a:cubicBezTo>
                  <a:cubicBezTo>
                    <a:pt x="452" y="7141"/>
                    <a:pt x="452" y="7324"/>
                    <a:pt x="453" y="7504"/>
                  </a:cubicBezTo>
                  <a:cubicBezTo>
                    <a:pt x="454" y="7683"/>
                    <a:pt x="455" y="7861"/>
                    <a:pt x="455" y="8039"/>
                  </a:cubicBezTo>
                  <a:cubicBezTo>
                    <a:pt x="455" y="8134"/>
                    <a:pt x="455" y="8228"/>
                    <a:pt x="454" y="8322"/>
                  </a:cubicBezTo>
                  <a:lnTo>
                    <a:pt x="454" y="8450"/>
                  </a:lnTo>
                  <a:cubicBezTo>
                    <a:pt x="454" y="8487"/>
                    <a:pt x="454" y="8526"/>
                    <a:pt x="457" y="8563"/>
                  </a:cubicBezTo>
                  <a:cubicBezTo>
                    <a:pt x="460" y="8601"/>
                    <a:pt x="489" y="8627"/>
                    <a:pt x="522" y="8635"/>
                  </a:cubicBezTo>
                  <a:cubicBezTo>
                    <a:pt x="521" y="8718"/>
                    <a:pt x="522" y="8799"/>
                    <a:pt x="522" y="8882"/>
                  </a:cubicBezTo>
                  <a:cubicBezTo>
                    <a:pt x="524" y="8970"/>
                    <a:pt x="524" y="9055"/>
                    <a:pt x="525" y="9145"/>
                  </a:cubicBezTo>
                  <a:cubicBezTo>
                    <a:pt x="530" y="9343"/>
                    <a:pt x="534" y="9540"/>
                    <a:pt x="539" y="9740"/>
                  </a:cubicBezTo>
                  <a:cubicBezTo>
                    <a:pt x="544" y="9946"/>
                    <a:pt x="550" y="10151"/>
                    <a:pt x="553" y="10359"/>
                  </a:cubicBezTo>
                  <a:cubicBezTo>
                    <a:pt x="556" y="10452"/>
                    <a:pt x="557" y="10545"/>
                    <a:pt x="558" y="10638"/>
                  </a:cubicBezTo>
                  <a:cubicBezTo>
                    <a:pt x="560" y="10694"/>
                    <a:pt x="560" y="10751"/>
                    <a:pt x="561" y="10808"/>
                  </a:cubicBezTo>
                  <a:cubicBezTo>
                    <a:pt x="557" y="10881"/>
                    <a:pt x="555" y="10954"/>
                    <a:pt x="552" y="11028"/>
                  </a:cubicBezTo>
                  <a:cubicBezTo>
                    <a:pt x="550" y="11122"/>
                    <a:pt x="548" y="11219"/>
                    <a:pt x="548" y="11314"/>
                  </a:cubicBezTo>
                  <a:cubicBezTo>
                    <a:pt x="547" y="11398"/>
                    <a:pt x="552" y="11480"/>
                    <a:pt x="555" y="11565"/>
                  </a:cubicBezTo>
                  <a:cubicBezTo>
                    <a:pt x="532" y="11577"/>
                    <a:pt x="515" y="11599"/>
                    <a:pt x="510" y="11627"/>
                  </a:cubicBezTo>
                  <a:cubicBezTo>
                    <a:pt x="499" y="11708"/>
                    <a:pt x="498" y="11792"/>
                    <a:pt x="496" y="11875"/>
                  </a:cubicBezTo>
                  <a:cubicBezTo>
                    <a:pt x="495" y="11939"/>
                    <a:pt x="495" y="12002"/>
                    <a:pt x="494" y="12067"/>
                  </a:cubicBezTo>
                  <a:cubicBezTo>
                    <a:pt x="494" y="12155"/>
                    <a:pt x="496" y="12246"/>
                    <a:pt x="498" y="12336"/>
                  </a:cubicBezTo>
                  <a:cubicBezTo>
                    <a:pt x="504" y="12713"/>
                    <a:pt x="517" y="13090"/>
                    <a:pt x="515" y="13467"/>
                  </a:cubicBezTo>
                  <a:cubicBezTo>
                    <a:pt x="513" y="13671"/>
                    <a:pt x="509" y="13875"/>
                    <a:pt x="508" y="14079"/>
                  </a:cubicBezTo>
                  <a:cubicBezTo>
                    <a:pt x="506" y="14162"/>
                    <a:pt x="506" y="14244"/>
                    <a:pt x="506" y="14327"/>
                  </a:cubicBezTo>
                  <a:cubicBezTo>
                    <a:pt x="506" y="14375"/>
                    <a:pt x="505" y="14425"/>
                    <a:pt x="505" y="14472"/>
                  </a:cubicBezTo>
                  <a:cubicBezTo>
                    <a:pt x="505" y="14528"/>
                    <a:pt x="500" y="14586"/>
                    <a:pt x="511" y="14640"/>
                  </a:cubicBezTo>
                  <a:cubicBezTo>
                    <a:pt x="519" y="14672"/>
                    <a:pt x="545" y="14697"/>
                    <a:pt x="577" y="14704"/>
                  </a:cubicBezTo>
                  <a:lnTo>
                    <a:pt x="577" y="14711"/>
                  </a:lnTo>
                  <a:cubicBezTo>
                    <a:pt x="560" y="14726"/>
                    <a:pt x="547" y="14750"/>
                    <a:pt x="547" y="14776"/>
                  </a:cubicBezTo>
                  <a:cubicBezTo>
                    <a:pt x="550" y="14869"/>
                    <a:pt x="550" y="14960"/>
                    <a:pt x="555" y="15054"/>
                  </a:cubicBezTo>
                  <a:cubicBezTo>
                    <a:pt x="557" y="15118"/>
                    <a:pt x="562" y="15182"/>
                    <a:pt x="567" y="15245"/>
                  </a:cubicBezTo>
                  <a:cubicBezTo>
                    <a:pt x="570" y="15369"/>
                    <a:pt x="571" y="15494"/>
                    <a:pt x="568" y="15618"/>
                  </a:cubicBezTo>
                  <a:cubicBezTo>
                    <a:pt x="566" y="15742"/>
                    <a:pt x="563" y="15864"/>
                    <a:pt x="561" y="15987"/>
                  </a:cubicBezTo>
                  <a:cubicBezTo>
                    <a:pt x="560" y="16040"/>
                    <a:pt x="558" y="16094"/>
                    <a:pt x="561" y="16147"/>
                  </a:cubicBezTo>
                  <a:cubicBezTo>
                    <a:pt x="563" y="16195"/>
                    <a:pt x="579" y="16237"/>
                    <a:pt x="627" y="16253"/>
                  </a:cubicBezTo>
                  <a:cubicBezTo>
                    <a:pt x="640" y="16264"/>
                    <a:pt x="658" y="16269"/>
                    <a:pt x="674" y="16271"/>
                  </a:cubicBezTo>
                  <a:cubicBezTo>
                    <a:pt x="676" y="16271"/>
                    <a:pt x="678" y="16271"/>
                    <a:pt x="680" y="16271"/>
                  </a:cubicBezTo>
                  <a:cubicBezTo>
                    <a:pt x="698" y="16271"/>
                    <a:pt x="716" y="16266"/>
                    <a:pt x="731" y="16253"/>
                  </a:cubicBezTo>
                  <a:lnTo>
                    <a:pt x="732" y="16253"/>
                  </a:lnTo>
                  <a:cubicBezTo>
                    <a:pt x="743" y="16277"/>
                    <a:pt x="759" y="16298"/>
                    <a:pt x="783" y="16304"/>
                  </a:cubicBezTo>
                  <a:lnTo>
                    <a:pt x="784" y="16305"/>
                  </a:lnTo>
                  <a:cubicBezTo>
                    <a:pt x="799" y="16319"/>
                    <a:pt x="818" y="16325"/>
                    <a:pt x="838" y="16325"/>
                  </a:cubicBezTo>
                  <a:cubicBezTo>
                    <a:pt x="857" y="16325"/>
                    <a:pt x="877" y="16319"/>
                    <a:pt x="893" y="16307"/>
                  </a:cubicBezTo>
                  <a:lnTo>
                    <a:pt x="893" y="16308"/>
                  </a:lnTo>
                  <a:cubicBezTo>
                    <a:pt x="893" y="16314"/>
                    <a:pt x="895" y="16321"/>
                    <a:pt x="893" y="16329"/>
                  </a:cubicBezTo>
                  <a:cubicBezTo>
                    <a:pt x="892" y="16359"/>
                    <a:pt x="909" y="16385"/>
                    <a:pt x="932" y="16401"/>
                  </a:cubicBezTo>
                  <a:cubicBezTo>
                    <a:pt x="948" y="16418"/>
                    <a:pt x="968" y="16429"/>
                    <a:pt x="990" y="16431"/>
                  </a:cubicBezTo>
                  <a:cubicBezTo>
                    <a:pt x="1000" y="16431"/>
                    <a:pt x="1009" y="16431"/>
                    <a:pt x="1016" y="16428"/>
                  </a:cubicBezTo>
                  <a:cubicBezTo>
                    <a:pt x="1052" y="16419"/>
                    <a:pt x="1076" y="16391"/>
                    <a:pt x="1082" y="16356"/>
                  </a:cubicBezTo>
                  <a:cubicBezTo>
                    <a:pt x="1084" y="16339"/>
                    <a:pt x="1084" y="16320"/>
                    <a:pt x="1084" y="16302"/>
                  </a:cubicBezTo>
                  <a:cubicBezTo>
                    <a:pt x="1086" y="16277"/>
                    <a:pt x="1085" y="16256"/>
                    <a:pt x="1083" y="16233"/>
                  </a:cubicBezTo>
                  <a:cubicBezTo>
                    <a:pt x="1078" y="16150"/>
                    <a:pt x="1071" y="16067"/>
                    <a:pt x="1066" y="15984"/>
                  </a:cubicBezTo>
                  <a:cubicBezTo>
                    <a:pt x="1063" y="15906"/>
                    <a:pt x="1061" y="15825"/>
                    <a:pt x="1059" y="15748"/>
                  </a:cubicBezTo>
                  <a:cubicBezTo>
                    <a:pt x="1056" y="15663"/>
                    <a:pt x="1057" y="15576"/>
                    <a:pt x="1056" y="15492"/>
                  </a:cubicBezTo>
                  <a:cubicBezTo>
                    <a:pt x="1055" y="15423"/>
                    <a:pt x="1060" y="15354"/>
                    <a:pt x="1063" y="15285"/>
                  </a:cubicBezTo>
                  <a:cubicBezTo>
                    <a:pt x="1065" y="15222"/>
                    <a:pt x="1063" y="15157"/>
                    <a:pt x="1061" y="15094"/>
                  </a:cubicBezTo>
                  <a:lnTo>
                    <a:pt x="1061" y="15094"/>
                  </a:lnTo>
                  <a:cubicBezTo>
                    <a:pt x="1061" y="15095"/>
                    <a:pt x="1061" y="15096"/>
                    <a:pt x="1061" y="15098"/>
                  </a:cubicBezTo>
                  <a:cubicBezTo>
                    <a:pt x="1057" y="15030"/>
                    <a:pt x="1060" y="14961"/>
                    <a:pt x="1064" y="14893"/>
                  </a:cubicBezTo>
                  <a:cubicBezTo>
                    <a:pt x="1068" y="14817"/>
                    <a:pt x="1071" y="14741"/>
                    <a:pt x="1073" y="14664"/>
                  </a:cubicBezTo>
                  <a:lnTo>
                    <a:pt x="1081" y="14452"/>
                  </a:lnTo>
                  <a:cubicBezTo>
                    <a:pt x="1082" y="14380"/>
                    <a:pt x="1081" y="14310"/>
                    <a:pt x="1078" y="14239"/>
                  </a:cubicBezTo>
                  <a:cubicBezTo>
                    <a:pt x="1073" y="14076"/>
                    <a:pt x="1074" y="13913"/>
                    <a:pt x="1077" y="13749"/>
                  </a:cubicBezTo>
                  <a:cubicBezTo>
                    <a:pt x="1080" y="13594"/>
                    <a:pt x="1074" y="13441"/>
                    <a:pt x="1066" y="13286"/>
                  </a:cubicBezTo>
                  <a:lnTo>
                    <a:pt x="1066" y="13286"/>
                  </a:lnTo>
                  <a:cubicBezTo>
                    <a:pt x="1066" y="13287"/>
                    <a:pt x="1066" y="13288"/>
                    <a:pt x="1067" y="13289"/>
                  </a:cubicBezTo>
                  <a:cubicBezTo>
                    <a:pt x="1058" y="13121"/>
                    <a:pt x="1055" y="12954"/>
                    <a:pt x="1053" y="12788"/>
                  </a:cubicBezTo>
                  <a:cubicBezTo>
                    <a:pt x="1053" y="12765"/>
                    <a:pt x="1052" y="12744"/>
                    <a:pt x="1052" y="12722"/>
                  </a:cubicBezTo>
                  <a:cubicBezTo>
                    <a:pt x="1052" y="12702"/>
                    <a:pt x="1053" y="12685"/>
                    <a:pt x="1053" y="12666"/>
                  </a:cubicBezTo>
                  <a:cubicBezTo>
                    <a:pt x="1053" y="12589"/>
                    <a:pt x="1050" y="12512"/>
                    <a:pt x="1048" y="12435"/>
                  </a:cubicBezTo>
                  <a:cubicBezTo>
                    <a:pt x="1047" y="12350"/>
                    <a:pt x="1046" y="12267"/>
                    <a:pt x="1043" y="12181"/>
                  </a:cubicBezTo>
                  <a:cubicBezTo>
                    <a:pt x="1042" y="12136"/>
                    <a:pt x="1042" y="12092"/>
                    <a:pt x="1041" y="12047"/>
                  </a:cubicBezTo>
                  <a:cubicBezTo>
                    <a:pt x="1047" y="11913"/>
                    <a:pt x="1050" y="11779"/>
                    <a:pt x="1045" y="11645"/>
                  </a:cubicBezTo>
                  <a:cubicBezTo>
                    <a:pt x="1043" y="11602"/>
                    <a:pt x="1040" y="11561"/>
                    <a:pt x="1038" y="11519"/>
                  </a:cubicBezTo>
                  <a:cubicBezTo>
                    <a:pt x="1040" y="11483"/>
                    <a:pt x="1038" y="11444"/>
                    <a:pt x="1040" y="11408"/>
                  </a:cubicBezTo>
                  <a:cubicBezTo>
                    <a:pt x="1041" y="11324"/>
                    <a:pt x="1046" y="11238"/>
                    <a:pt x="1045" y="11154"/>
                  </a:cubicBezTo>
                  <a:cubicBezTo>
                    <a:pt x="1041" y="11004"/>
                    <a:pt x="1027" y="10854"/>
                    <a:pt x="1017" y="10703"/>
                  </a:cubicBezTo>
                  <a:cubicBezTo>
                    <a:pt x="1017" y="10662"/>
                    <a:pt x="1019" y="10621"/>
                    <a:pt x="1019" y="10580"/>
                  </a:cubicBezTo>
                  <a:cubicBezTo>
                    <a:pt x="1017" y="10440"/>
                    <a:pt x="1017" y="10301"/>
                    <a:pt x="1025" y="10162"/>
                  </a:cubicBezTo>
                  <a:cubicBezTo>
                    <a:pt x="1032" y="10020"/>
                    <a:pt x="1035" y="9880"/>
                    <a:pt x="1036" y="9741"/>
                  </a:cubicBezTo>
                  <a:cubicBezTo>
                    <a:pt x="1036" y="9601"/>
                    <a:pt x="1038" y="9462"/>
                    <a:pt x="1033" y="9323"/>
                  </a:cubicBezTo>
                  <a:cubicBezTo>
                    <a:pt x="1027" y="9172"/>
                    <a:pt x="1014" y="9023"/>
                    <a:pt x="1006" y="8873"/>
                  </a:cubicBezTo>
                  <a:lnTo>
                    <a:pt x="1006" y="8873"/>
                  </a:lnTo>
                  <a:cubicBezTo>
                    <a:pt x="1006" y="8873"/>
                    <a:pt x="1007" y="8874"/>
                    <a:pt x="1007" y="8875"/>
                  </a:cubicBezTo>
                  <a:cubicBezTo>
                    <a:pt x="1002" y="8750"/>
                    <a:pt x="995" y="8624"/>
                    <a:pt x="991" y="8498"/>
                  </a:cubicBezTo>
                  <a:cubicBezTo>
                    <a:pt x="989" y="8428"/>
                    <a:pt x="988" y="8358"/>
                    <a:pt x="984" y="8286"/>
                  </a:cubicBezTo>
                  <a:cubicBezTo>
                    <a:pt x="981" y="8232"/>
                    <a:pt x="976" y="8175"/>
                    <a:pt x="973" y="8119"/>
                  </a:cubicBezTo>
                  <a:cubicBezTo>
                    <a:pt x="968" y="8020"/>
                    <a:pt x="970" y="7919"/>
                    <a:pt x="968" y="7819"/>
                  </a:cubicBezTo>
                  <a:cubicBezTo>
                    <a:pt x="964" y="7711"/>
                    <a:pt x="954" y="7602"/>
                    <a:pt x="949" y="7492"/>
                  </a:cubicBezTo>
                  <a:lnTo>
                    <a:pt x="949" y="7504"/>
                  </a:lnTo>
                  <a:cubicBezTo>
                    <a:pt x="944" y="7381"/>
                    <a:pt x="944" y="7260"/>
                    <a:pt x="940" y="7138"/>
                  </a:cubicBezTo>
                  <a:cubicBezTo>
                    <a:pt x="938" y="7033"/>
                    <a:pt x="931" y="6928"/>
                    <a:pt x="929" y="6824"/>
                  </a:cubicBezTo>
                  <a:cubicBezTo>
                    <a:pt x="928" y="6701"/>
                    <a:pt x="928" y="6578"/>
                    <a:pt x="924" y="6458"/>
                  </a:cubicBezTo>
                  <a:cubicBezTo>
                    <a:pt x="922" y="6336"/>
                    <a:pt x="921" y="6215"/>
                    <a:pt x="914" y="6093"/>
                  </a:cubicBezTo>
                  <a:lnTo>
                    <a:pt x="914" y="6097"/>
                  </a:lnTo>
                  <a:cubicBezTo>
                    <a:pt x="911" y="6020"/>
                    <a:pt x="906" y="5944"/>
                    <a:pt x="901" y="5867"/>
                  </a:cubicBezTo>
                  <a:lnTo>
                    <a:pt x="901" y="5867"/>
                  </a:lnTo>
                  <a:cubicBezTo>
                    <a:pt x="901" y="5867"/>
                    <a:pt x="901" y="5868"/>
                    <a:pt x="902" y="5868"/>
                  </a:cubicBezTo>
                  <a:cubicBezTo>
                    <a:pt x="897" y="5793"/>
                    <a:pt x="896" y="5720"/>
                    <a:pt x="897" y="5645"/>
                  </a:cubicBezTo>
                  <a:cubicBezTo>
                    <a:pt x="898" y="5575"/>
                    <a:pt x="902" y="5504"/>
                    <a:pt x="902" y="5435"/>
                  </a:cubicBezTo>
                  <a:cubicBezTo>
                    <a:pt x="903" y="5302"/>
                    <a:pt x="902" y="5168"/>
                    <a:pt x="900" y="5035"/>
                  </a:cubicBezTo>
                  <a:cubicBezTo>
                    <a:pt x="900" y="4893"/>
                    <a:pt x="896" y="4752"/>
                    <a:pt x="892" y="4610"/>
                  </a:cubicBezTo>
                  <a:cubicBezTo>
                    <a:pt x="890" y="4530"/>
                    <a:pt x="888" y="4451"/>
                    <a:pt x="882" y="4370"/>
                  </a:cubicBezTo>
                  <a:cubicBezTo>
                    <a:pt x="876" y="4301"/>
                    <a:pt x="864" y="4231"/>
                    <a:pt x="851" y="4163"/>
                  </a:cubicBezTo>
                  <a:cubicBezTo>
                    <a:pt x="851" y="4120"/>
                    <a:pt x="852" y="4078"/>
                    <a:pt x="852" y="4037"/>
                  </a:cubicBezTo>
                  <a:cubicBezTo>
                    <a:pt x="852" y="3945"/>
                    <a:pt x="850" y="3853"/>
                    <a:pt x="847" y="3761"/>
                  </a:cubicBezTo>
                  <a:lnTo>
                    <a:pt x="847" y="3745"/>
                  </a:lnTo>
                  <a:cubicBezTo>
                    <a:pt x="847" y="3735"/>
                    <a:pt x="847" y="3725"/>
                    <a:pt x="846" y="3717"/>
                  </a:cubicBezTo>
                  <a:cubicBezTo>
                    <a:pt x="846" y="3712"/>
                    <a:pt x="846" y="3706"/>
                    <a:pt x="845" y="3702"/>
                  </a:cubicBezTo>
                  <a:cubicBezTo>
                    <a:pt x="845" y="3692"/>
                    <a:pt x="845" y="3683"/>
                    <a:pt x="844" y="3672"/>
                  </a:cubicBezTo>
                  <a:cubicBezTo>
                    <a:pt x="844" y="3667"/>
                    <a:pt x="844" y="3661"/>
                    <a:pt x="842" y="3656"/>
                  </a:cubicBezTo>
                  <a:lnTo>
                    <a:pt x="842" y="3648"/>
                  </a:lnTo>
                  <a:lnTo>
                    <a:pt x="842" y="3645"/>
                  </a:lnTo>
                  <a:lnTo>
                    <a:pt x="839" y="3567"/>
                  </a:lnTo>
                  <a:cubicBezTo>
                    <a:pt x="835" y="3527"/>
                    <a:pt x="833" y="3488"/>
                    <a:pt x="830" y="3448"/>
                  </a:cubicBezTo>
                  <a:cubicBezTo>
                    <a:pt x="814" y="3259"/>
                    <a:pt x="789" y="3069"/>
                    <a:pt x="771" y="2879"/>
                  </a:cubicBezTo>
                  <a:cubicBezTo>
                    <a:pt x="762" y="2783"/>
                    <a:pt x="754" y="2686"/>
                    <a:pt x="744" y="2589"/>
                  </a:cubicBezTo>
                  <a:cubicBezTo>
                    <a:pt x="736" y="2502"/>
                    <a:pt x="730" y="2414"/>
                    <a:pt x="718" y="2329"/>
                  </a:cubicBezTo>
                  <a:cubicBezTo>
                    <a:pt x="694" y="2144"/>
                    <a:pt x="670" y="1958"/>
                    <a:pt x="640" y="1775"/>
                  </a:cubicBezTo>
                  <a:cubicBezTo>
                    <a:pt x="627" y="1690"/>
                    <a:pt x="615" y="1604"/>
                    <a:pt x="601" y="1520"/>
                  </a:cubicBezTo>
                  <a:cubicBezTo>
                    <a:pt x="588" y="1434"/>
                    <a:pt x="570" y="1350"/>
                    <a:pt x="560" y="1267"/>
                  </a:cubicBezTo>
                  <a:cubicBezTo>
                    <a:pt x="548" y="1179"/>
                    <a:pt x="536" y="1091"/>
                    <a:pt x="520" y="1004"/>
                  </a:cubicBezTo>
                  <a:cubicBezTo>
                    <a:pt x="503" y="923"/>
                    <a:pt x="473" y="845"/>
                    <a:pt x="447" y="766"/>
                  </a:cubicBezTo>
                  <a:cubicBezTo>
                    <a:pt x="421" y="678"/>
                    <a:pt x="392" y="587"/>
                    <a:pt x="360" y="500"/>
                  </a:cubicBezTo>
                  <a:cubicBezTo>
                    <a:pt x="354" y="481"/>
                    <a:pt x="345" y="463"/>
                    <a:pt x="338" y="445"/>
                  </a:cubicBezTo>
                  <a:cubicBezTo>
                    <a:pt x="329" y="410"/>
                    <a:pt x="318" y="376"/>
                    <a:pt x="306" y="343"/>
                  </a:cubicBezTo>
                  <a:cubicBezTo>
                    <a:pt x="292" y="307"/>
                    <a:pt x="278" y="268"/>
                    <a:pt x="264" y="232"/>
                  </a:cubicBezTo>
                  <a:cubicBezTo>
                    <a:pt x="247" y="194"/>
                    <a:pt x="229" y="157"/>
                    <a:pt x="210" y="120"/>
                  </a:cubicBezTo>
                  <a:cubicBezTo>
                    <a:pt x="200" y="98"/>
                    <a:pt x="188" y="77"/>
                    <a:pt x="175" y="58"/>
                  </a:cubicBezTo>
                  <a:cubicBezTo>
                    <a:pt x="164" y="29"/>
                    <a:pt x="139" y="7"/>
                    <a:pt x="106" y="2"/>
                  </a:cubicBezTo>
                  <a:cubicBezTo>
                    <a:pt x="101" y="1"/>
                    <a:pt x="96" y="0"/>
                    <a:pt x="91" y="0"/>
                  </a:cubicBezTo>
                  <a:close/>
                </a:path>
              </a:pathLst>
            </a:custGeom>
            <a:solidFill>
              <a:srgbClr val="FFFFFF">
                <a:alpha val="53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4"/>
            <p:cNvSpPr/>
            <p:nvPr/>
          </p:nvSpPr>
          <p:spPr>
            <a:xfrm>
              <a:off x="1712425" y="3892425"/>
              <a:ext cx="12600" cy="17050"/>
            </a:xfrm>
            <a:custGeom>
              <a:avLst/>
              <a:gdLst/>
              <a:ahLst/>
              <a:cxnLst/>
              <a:rect l="l" t="t" r="r" b="b"/>
              <a:pathLst>
                <a:path w="504" h="682" extrusionOk="0">
                  <a:moveTo>
                    <a:pt x="295" y="0"/>
                  </a:moveTo>
                  <a:cubicBezTo>
                    <a:pt x="290" y="0"/>
                    <a:pt x="285" y="1"/>
                    <a:pt x="281" y="1"/>
                  </a:cubicBezTo>
                  <a:cubicBezTo>
                    <a:pt x="255" y="4"/>
                    <a:pt x="229" y="14"/>
                    <a:pt x="205" y="29"/>
                  </a:cubicBezTo>
                  <a:cubicBezTo>
                    <a:pt x="194" y="32"/>
                    <a:pt x="182" y="37"/>
                    <a:pt x="173" y="45"/>
                  </a:cubicBezTo>
                  <a:cubicBezTo>
                    <a:pt x="141" y="71"/>
                    <a:pt x="117" y="107"/>
                    <a:pt x="95" y="140"/>
                  </a:cubicBezTo>
                  <a:cubicBezTo>
                    <a:pt x="66" y="183"/>
                    <a:pt x="42" y="227"/>
                    <a:pt x="25" y="276"/>
                  </a:cubicBezTo>
                  <a:cubicBezTo>
                    <a:pt x="8" y="323"/>
                    <a:pt x="3" y="372"/>
                    <a:pt x="2" y="421"/>
                  </a:cubicBezTo>
                  <a:cubicBezTo>
                    <a:pt x="1" y="454"/>
                    <a:pt x="6" y="488"/>
                    <a:pt x="13" y="520"/>
                  </a:cubicBezTo>
                  <a:cubicBezTo>
                    <a:pt x="18" y="542"/>
                    <a:pt x="26" y="566"/>
                    <a:pt x="38" y="584"/>
                  </a:cubicBezTo>
                  <a:cubicBezTo>
                    <a:pt x="59" y="614"/>
                    <a:pt x="84" y="639"/>
                    <a:pt x="115" y="659"/>
                  </a:cubicBezTo>
                  <a:cubicBezTo>
                    <a:pt x="139" y="674"/>
                    <a:pt x="165" y="680"/>
                    <a:pt x="191" y="681"/>
                  </a:cubicBezTo>
                  <a:cubicBezTo>
                    <a:pt x="195" y="681"/>
                    <a:pt x="200" y="682"/>
                    <a:pt x="204" y="682"/>
                  </a:cubicBezTo>
                  <a:cubicBezTo>
                    <a:pt x="216" y="682"/>
                    <a:pt x="228" y="681"/>
                    <a:pt x="239" y="679"/>
                  </a:cubicBezTo>
                  <a:cubicBezTo>
                    <a:pt x="284" y="670"/>
                    <a:pt x="326" y="649"/>
                    <a:pt x="359" y="620"/>
                  </a:cubicBezTo>
                  <a:cubicBezTo>
                    <a:pt x="391" y="592"/>
                    <a:pt x="408" y="552"/>
                    <a:pt x="425" y="514"/>
                  </a:cubicBezTo>
                  <a:cubicBezTo>
                    <a:pt x="442" y="475"/>
                    <a:pt x="457" y="434"/>
                    <a:pt x="471" y="395"/>
                  </a:cubicBezTo>
                  <a:cubicBezTo>
                    <a:pt x="479" y="375"/>
                    <a:pt x="486" y="353"/>
                    <a:pt x="489" y="333"/>
                  </a:cubicBezTo>
                  <a:cubicBezTo>
                    <a:pt x="498" y="287"/>
                    <a:pt x="503" y="240"/>
                    <a:pt x="496" y="192"/>
                  </a:cubicBezTo>
                  <a:cubicBezTo>
                    <a:pt x="483" y="122"/>
                    <a:pt x="443" y="57"/>
                    <a:pt x="378" y="22"/>
                  </a:cubicBezTo>
                  <a:cubicBezTo>
                    <a:pt x="351" y="8"/>
                    <a:pt x="324"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4"/>
            <p:cNvSpPr/>
            <p:nvPr/>
          </p:nvSpPr>
          <p:spPr>
            <a:xfrm>
              <a:off x="1761500" y="3899900"/>
              <a:ext cx="12800" cy="16175"/>
            </a:xfrm>
            <a:custGeom>
              <a:avLst/>
              <a:gdLst/>
              <a:ahLst/>
              <a:cxnLst/>
              <a:rect l="l" t="t" r="r" b="b"/>
              <a:pathLst>
                <a:path w="512" h="647" extrusionOk="0">
                  <a:moveTo>
                    <a:pt x="344" y="1"/>
                  </a:moveTo>
                  <a:cubicBezTo>
                    <a:pt x="323" y="1"/>
                    <a:pt x="303" y="7"/>
                    <a:pt x="285" y="17"/>
                  </a:cubicBezTo>
                  <a:cubicBezTo>
                    <a:pt x="266" y="19"/>
                    <a:pt x="246" y="25"/>
                    <a:pt x="230" y="37"/>
                  </a:cubicBezTo>
                  <a:cubicBezTo>
                    <a:pt x="201" y="61"/>
                    <a:pt x="176" y="91"/>
                    <a:pt x="154" y="120"/>
                  </a:cubicBezTo>
                  <a:cubicBezTo>
                    <a:pt x="122" y="164"/>
                    <a:pt x="97" y="212"/>
                    <a:pt x="76" y="263"/>
                  </a:cubicBezTo>
                  <a:cubicBezTo>
                    <a:pt x="39" y="351"/>
                    <a:pt x="1" y="447"/>
                    <a:pt x="39" y="541"/>
                  </a:cubicBezTo>
                  <a:cubicBezTo>
                    <a:pt x="49" y="572"/>
                    <a:pt x="68" y="598"/>
                    <a:pt x="99" y="614"/>
                  </a:cubicBezTo>
                  <a:cubicBezTo>
                    <a:pt x="119" y="626"/>
                    <a:pt x="143" y="639"/>
                    <a:pt x="168" y="643"/>
                  </a:cubicBezTo>
                  <a:cubicBezTo>
                    <a:pt x="178" y="644"/>
                    <a:pt x="190" y="645"/>
                    <a:pt x="200" y="646"/>
                  </a:cubicBezTo>
                  <a:cubicBezTo>
                    <a:pt x="204" y="647"/>
                    <a:pt x="209" y="647"/>
                    <a:pt x="213" y="647"/>
                  </a:cubicBezTo>
                  <a:cubicBezTo>
                    <a:pt x="241" y="647"/>
                    <a:pt x="267" y="641"/>
                    <a:pt x="293" y="629"/>
                  </a:cubicBezTo>
                  <a:cubicBezTo>
                    <a:pt x="319" y="615"/>
                    <a:pt x="341" y="602"/>
                    <a:pt x="362" y="582"/>
                  </a:cubicBezTo>
                  <a:cubicBezTo>
                    <a:pt x="377" y="568"/>
                    <a:pt x="392" y="550"/>
                    <a:pt x="405" y="533"/>
                  </a:cubicBezTo>
                  <a:cubicBezTo>
                    <a:pt x="436" y="492"/>
                    <a:pt x="458" y="444"/>
                    <a:pt x="477" y="398"/>
                  </a:cubicBezTo>
                  <a:cubicBezTo>
                    <a:pt x="495" y="352"/>
                    <a:pt x="509" y="303"/>
                    <a:pt x="511" y="254"/>
                  </a:cubicBezTo>
                  <a:cubicBezTo>
                    <a:pt x="512" y="221"/>
                    <a:pt x="512" y="189"/>
                    <a:pt x="506" y="156"/>
                  </a:cubicBezTo>
                  <a:cubicBezTo>
                    <a:pt x="503" y="132"/>
                    <a:pt x="495" y="113"/>
                    <a:pt x="484" y="91"/>
                  </a:cubicBezTo>
                  <a:cubicBezTo>
                    <a:pt x="458" y="48"/>
                    <a:pt x="418" y="15"/>
                    <a:pt x="367" y="3"/>
                  </a:cubicBezTo>
                  <a:cubicBezTo>
                    <a:pt x="360" y="1"/>
                    <a:pt x="352" y="1"/>
                    <a:pt x="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4"/>
            <p:cNvSpPr/>
            <p:nvPr/>
          </p:nvSpPr>
          <p:spPr>
            <a:xfrm>
              <a:off x="1742200" y="3906425"/>
              <a:ext cx="25" cy="200"/>
            </a:xfrm>
            <a:custGeom>
              <a:avLst/>
              <a:gdLst/>
              <a:ahLst/>
              <a:cxnLst/>
              <a:rect l="l" t="t" r="r" b="b"/>
              <a:pathLst>
                <a:path w="1" h="8" extrusionOk="0">
                  <a:moveTo>
                    <a:pt x="1" y="0"/>
                  </a:moveTo>
                  <a:lnTo>
                    <a:pt x="1" y="3"/>
                  </a:lnTo>
                  <a:lnTo>
                    <a:pt x="1" y="8"/>
                  </a:lnTo>
                  <a:close/>
                </a:path>
              </a:pathLst>
            </a:custGeom>
            <a:solidFill>
              <a:srgbClr val="1D1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4"/>
            <p:cNvSpPr/>
            <p:nvPr/>
          </p:nvSpPr>
          <p:spPr>
            <a:xfrm>
              <a:off x="1715200" y="3905550"/>
              <a:ext cx="26975" cy="49050"/>
            </a:xfrm>
            <a:custGeom>
              <a:avLst/>
              <a:gdLst/>
              <a:ahLst/>
              <a:cxnLst/>
              <a:rect l="l" t="t" r="r" b="b"/>
              <a:pathLst>
                <a:path w="1079" h="1962" extrusionOk="0">
                  <a:moveTo>
                    <a:pt x="844" y="429"/>
                  </a:moveTo>
                  <a:lnTo>
                    <a:pt x="844" y="429"/>
                  </a:lnTo>
                  <a:cubicBezTo>
                    <a:pt x="843" y="431"/>
                    <a:pt x="841" y="434"/>
                    <a:pt x="839" y="436"/>
                  </a:cubicBezTo>
                  <a:lnTo>
                    <a:pt x="839" y="436"/>
                  </a:lnTo>
                  <a:cubicBezTo>
                    <a:pt x="840" y="435"/>
                    <a:pt x="841" y="433"/>
                    <a:pt x="841" y="433"/>
                  </a:cubicBezTo>
                  <a:cubicBezTo>
                    <a:pt x="842" y="431"/>
                    <a:pt x="843" y="430"/>
                    <a:pt x="844" y="429"/>
                  </a:cubicBezTo>
                  <a:close/>
                  <a:moveTo>
                    <a:pt x="788" y="510"/>
                  </a:moveTo>
                  <a:cubicBezTo>
                    <a:pt x="788" y="510"/>
                    <a:pt x="787" y="511"/>
                    <a:pt x="787" y="511"/>
                  </a:cubicBezTo>
                  <a:lnTo>
                    <a:pt x="787" y="511"/>
                  </a:lnTo>
                  <a:cubicBezTo>
                    <a:pt x="787" y="511"/>
                    <a:pt x="788" y="511"/>
                    <a:pt x="788" y="510"/>
                  </a:cubicBezTo>
                  <a:close/>
                  <a:moveTo>
                    <a:pt x="787" y="511"/>
                  </a:moveTo>
                  <a:cubicBezTo>
                    <a:pt x="787" y="511"/>
                    <a:pt x="787" y="512"/>
                    <a:pt x="787" y="512"/>
                  </a:cubicBezTo>
                  <a:lnTo>
                    <a:pt x="787" y="512"/>
                  </a:lnTo>
                  <a:cubicBezTo>
                    <a:pt x="787" y="512"/>
                    <a:pt x="787" y="511"/>
                    <a:pt x="787" y="511"/>
                  </a:cubicBezTo>
                  <a:close/>
                  <a:moveTo>
                    <a:pt x="1077" y="0"/>
                  </a:moveTo>
                  <a:cubicBezTo>
                    <a:pt x="1051" y="53"/>
                    <a:pt x="1025" y="105"/>
                    <a:pt x="999" y="157"/>
                  </a:cubicBezTo>
                  <a:cubicBezTo>
                    <a:pt x="999" y="157"/>
                    <a:pt x="999" y="159"/>
                    <a:pt x="998" y="159"/>
                  </a:cubicBezTo>
                  <a:cubicBezTo>
                    <a:pt x="998" y="160"/>
                    <a:pt x="998" y="160"/>
                    <a:pt x="996" y="161"/>
                  </a:cubicBezTo>
                  <a:cubicBezTo>
                    <a:pt x="995" y="164"/>
                    <a:pt x="995" y="165"/>
                    <a:pt x="994" y="167"/>
                  </a:cubicBezTo>
                  <a:cubicBezTo>
                    <a:pt x="991" y="173"/>
                    <a:pt x="989" y="178"/>
                    <a:pt x="988" y="183"/>
                  </a:cubicBezTo>
                  <a:cubicBezTo>
                    <a:pt x="972" y="218"/>
                    <a:pt x="957" y="253"/>
                    <a:pt x="938" y="286"/>
                  </a:cubicBezTo>
                  <a:cubicBezTo>
                    <a:pt x="919" y="322"/>
                    <a:pt x="895" y="357"/>
                    <a:pt x="870" y="391"/>
                  </a:cubicBezTo>
                  <a:cubicBezTo>
                    <a:pt x="869" y="395"/>
                    <a:pt x="866" y="399"/>
                    <a:pt x="862" y="404"/>
                  </a:cubicBezTo>
                  <a:cubicBezTo>
                    <a:pt x="861" y="407"/>
                    <a:pt x="860" y="409"/>
                    <a:pt x="857" y="412"/>
                  </a:cubicBezTo>
                  <a:cubicBezTo>
                    <a:pt x="856" y="414"/>
                    <a:pt x="855" y="417"/>
                    <a:pt x="852" y="418"/>
                  </a:cubicBezTo>
                  <a:cubicBezTo>
                    <a:pt x="852" y="418"/>
                    <a:pt x="852" y="419"/>
                    <a:pt x="851" y="419"/>
                  </a:cubicBezTo>
                  <a:cubicBezTo>
                    <a:pt x="851" y="419"/>
                    <a:pt x="851" y="419"/>
                    <a:pt x="851" y="418"/>
                  </a:cubicBezTo>
                  <a:lnTo>
                    <a:pt x="851" y="419"/>
                  </a:lnTo>
                  <a:cubicBezTo>
                    <a:pt x="848" y="422"/>
                    <a:pt x="847" y="423"/>
                    <a:pt x="845" y="425"/>
                  </a:cubicBezTo>
                  <a:lnTo>
                    <a:pt x="847" y="424"/>
                  </a:lnTo>
                  <a:lnTo>
                    <a:pt x="847" y="424"/>
                  </a:lnTo>
                  <a:cubicBezTo>
                    <a:pt x="847" y="425"/>
                    <a:pt x="845" y="425"/>
                    <a:pt x="845" y="428"/>
                  </a:cubicBezTo>
                  <a:cubicBezTo>
                    <a:pt x="845" y="428"/>
                    <a:pt x="845" y="428"/>
                    <a:pt x="844" y="429"/>
                  </a:cubicBezTo>
                  <a:lnTo>
                    <a:pt x="844" y="429"/>
                  </a:lnTo>
                  <a:cubicBezTo>
                    <a:pt x="844" y="429"/>
                    <a:pt x="844" y="429"/>
                    <a:pt x="844" y="429"/>
                  </a:cubicBezTo>
                  <a:lnTo>
                    <a:pt x="844" y="429"/>
                  </a:lnTo>
                  <a:cubicBezTo>
                    <a:pt x="842" y="430"/>
                    <a:pt x="840" y="434"/>
                    <a:pt x="839" y="437"/>
                  </a:cubicBezTo>
                  <a:lnTo>
                    <a:pt x="839" y="437"/>
                  </a:lnTo>
                  <a:cubicBezTo>
                    <a:pt x="839" y="437"/>
                    <a:pt x="839" y="436"/>
                    <a:pt x="839" y="436"/>
                  </a:cubicBezTo>
                  <a:lnTo>
                    <a:pt x="839" y="436"/>
                  </a:lnTo>
                  <a:cubicBezTo>
                    <a:pt x="839" y="437"/>
                    <a:pt x="839" y="437"/>
                    <a:pt x="838" y="438"/>
                  </a:cubicBezTo>
                  <a:cubicBezTo>
                    <a:pt x="838" y="438"/>
                    <a:pt x="838" y="437"/>
                    <a:pt x="839" y="437"/>
                  </a:cubicBezTo>
                  <a:lnTo>
                    <a:pt x="839" y="437"/>
                  </a:lnTo>
                  <a:cubicBezTo>
                    <a:pt x="821" y="462"/>
                    <a:pt x="802" y="487"/>
                    <a:pt x="787" y="512"/>
                  </a:cubicBezTo>
                  <a:cubicBezTo>
                    <a:pt x="787" y="512"/>
                    <a:pt x="787" y="512"/>
                    <a:pt x="787" y="512"/>
                  </a:cubicBezTo>
                  <a:lnTo>
                    <a:pt x="787" y="512"/>
                  </a:lnTo>
                  <a:cubicBezTo>
                    <a:pt x="785" y="514"/>
                    <a:pt x="783" y="517"/>
                    <a:pt x="780" y="518"/>
                  </a:cubicBezTo>
                  <a:lnTo>
                    <a:pt x="780" y="520"/>
                  </a:lnTo>
                  <a:cubicBezTo>
                    <a:pt x="779" y="521"/>
                    <a:pt x="778" y="524"/>
                    <a:pt x="778" y="526"/>
                  </a:cubicBezTo>
                  <a:cubicBezTo>
                    <a:pt x="777" y="527"/>
                    <a:pt x="777" y="528"/>
                    <a:pt x="775" y="529"/>
                  </a:cubicBezTo>
                  <a:lnTo>
                    <a:pt x="775" y="531"/>
                  </a:lnTo>
                  <a:lnTo>
                    <a:pt x="774" y="531"/>
                  </a:lnTo>
                  <a:lnTo>
                    <a:pt x="773" y="532"/>
                  </a:lnTo>
                  <a:cubicBezTo>
                    <a:pt x="772" y="534"/>
                    <a:pt x="770" y="537"/>
                    <a:pt x="768" y="539"/>
                  </a:cubicBezTo>
                  <a:cubicBezTo>
                    <a:pt x="769" y="538"/>
                    <a:pt x="769" y="536"/>
                    <a:pt x="770" y="534"/>
                  </a:cubicBezTo>
                  <a:lnTo>
                    <a:pt x="770" y="534"/>
                  </a:lnTo>
                  <a:cubicBezTo>
                    <a:pt x="738" y="584"/>
                    <a:pt x="703" y="632"/>
                    <a:pt x="662" y="676"/>
                  </a:cubicBezTo>
                  <a:lnTo>
                    <a:pt x="635" y="703"/>
                  </a:lnTo>
                  <a:cubicBezTo>
                    <a:pt x="614" y="727"/>
                    <a:pt x="594" y="750"/>
                    <a:pt x="572" y="771"/>
                  </a:cubicBezTo>
                  <a:cubicBezTo>
                    <a:pt x="546" y="796"/>
                    <a:pt x="520" y="817"/>
                    <a:pt x="494" y="838"/>
                  </a:cubicBezTo>
                  <a:cubicBezTo>
                    <a:pt x="447" y="871"/>
                    <a:pt x="400" y="900"/>
                    <a:pt x="351" y="930"/>
                  </a:cubicBezTo>
                  <a:cubicBezTo>
                    <a:pt x="290" y="969"/>
                    <a:pt x="226" y="1008"/>
                    <a:pt x="177" y="1063"/>
                  </a:cubicBezTo>
                  <a:cubicBezTo>
                    <a:pt x="70" y="1183"/>
                    <a:pt x="0" y="1351"/>
                    <a:pt x="31" y="1513"/>
                  </a:cubicBezTo>
                  <a:cubicBezTo>
                    <a:pt x="48" y="1600"/>
                    <a:pt x="82" y="1678"/>
                    <a:pt x="132" y="1748"/>
                  </a:cubicBezTo>
                  <a:cubicBezTo>
                    <a:pt x="176" y="1811"/>
                    <a:pt x="232" y="1859"/>
                    <a:pt x="299" y="1898"/>
                  </a:cubicBezTo>
                  <a:cubicBezTo>
                    <a:pt x="370" y="1937"/>
                    <a:pt x="454" y="1956"/>
                    <a:pt x="536" y="1960"/>
                  </a:cubicBezTo>
                  <a:cubicBezTo>
                    <a:pt x="540" y="1960"/>
                    <a:pt x="545" y="1960"/>
                    <a:pt x="549" y="1961"/>
                  </a:cubicBezTo>
                  <a:cubicBezTo>
                    <a:pt x="558" y="1961"/>
                    <a:pt x="567" y="1961"/>
                    <a:pt x="576" y="1961"/>
                  </a:cubicBezTo>
                  <a:cubicBezTo>
                    <a:pt x="604" y="1961"/>
                    <a:pt x="634" y="1960"/>
                    <a:pt x="663" y="1957"/>
                  </a:cubicBezTo>
                  <a:cubicBezTo>
                    <a:pt x="707" y="1951"/>
                    <a:pt x="752" y="1940"/>
                    <a:pt x="797" y="1930"/>
                  </a:cubicBezTo>
                  <a:cubicBezTo>
                    <a:pt x="823" y="1924"/>
                    <a:pt x="843" y="1908"/>
                    <a:pt x="856" y="1886"/>
                  </a:cubicBezTo>
                  <a:lnTo>
                    <a:pt x="856" y="1886"/>
                  </a:lnTo>
                  <a:cubicBezTo>
                    <a:pt x="843" y="1887"/>
                    <a:pt x="829" y="1888"/>
                    <a:pt x="815" y="1888"/>
                  </a:cubicBezTo>
                  <a:cubicBezTo>
                    <a:pt x="810" y="1888"/>
                    <a:pt x="804" y="1888"/>
                    <a:pt x="799" y="1888"/>
                  </a:cubicBezTo>
                  <a:lnTo>
                    <a:pt x="790" y="1888"/>
                  </a:lnTo>
                  <a:cubicBezTo>
                    <a:pt x="774" y="1886"/>
                    <a:pt x="759" y="1885"/>
                    <a:pt x="743" y="1883"/>
                  </a:cubicBezTo>
                  <a:cubicBezTo>
                    <a:pt x="714" y="1877"/>
                    <a:pt x="686" y="1874"/>
                    <a:pt x="656" y="1870"/>
                  </a:cubicBezTo>
                  <a:cubicBezTo>
                    <a:pt x="601" y="1863"/>
                    <a:pt x="549" y="1843"/>
                    <a:pt x="498" y="1823"/>
                  </a:cubicBezTo>
                  <a:cubicBezTo>
                    <a:pt x="496" y="1823"/>
                    <a:pt x="495" y="1822"/>
                    <a:pt x="494" y="1822"/>
                  </a:cubicBezTo>
                  <a:cubicBezTo>
                    <a:pt x="457" y="1807"/>
                    <a:pt x="420" y="1788"/>
                    <a:pt x="389" y="1764"/>
                  </a:cubicBezTo>
                  <a:cubicBezTo>
                    <a:pt x="375" y="1752"/>
                    <a:pt x="360" y="1739"/>
                    <a:pt x="348" y="1726"/>
                  </a:cubicBezTo>
                  <a:lnTo>
                    <a:pt x="329" y="1708"/>
                  </a:lnTo>
                  <a:cubicBezTo>
                    <a:pt x="328" y="1708"/>
                    <a:pt x="328" y="1707"/>
                    <a:pt x="328" y="1707"/>
                  </a:cubicBezTo>
                  <a:cubicBezTo>
                    <a:pt x="322" y="1702"/>
                    <a:pt x="317" y="1697"/>
                    <a:pt x="310" y="1690"/>
                  </a:cubicBezTo>
                  <a:cubicBezTo>
                    <a:pt x="299" y="1677"/>
                    <a:pt x="287" y="1664"/>
                    <a:pt x="276" y="1650"/>
                  </a:cubicBezTo>
                  <a:lnTo>
                    <a:pt x="277" y="1650"/>
                  </a:lnTo>
                  <a:cubicBezTo>
                    <a:pt x="268" y="1638"/>
                    <a:pt x="260" y="1626"/>
                    <a:pt x="251" y="1612"/>
                  </a:cubicBezTo>
                  <a:cubicBezTo>
                    <a:pt x="242" y="1597"/>
                    <a:pt x="232" y="1580"/>
                    <a:pt x="225" y="1563"/>
                  </a:cubicBezTo>
                  <a:cubicBezTo>
                    <a:pt x="224" y="1561"/>
                    <a:pt x="224" y="1560"/>
                    <a:pt x="224" y="1560"/>
                  </a:cubicBezTo>
                  <a:lnTo>
                    <a:pt x="224" y="1561"/>
                  </a:lnTo>
                  <a:cubicBezTo>
                    <a:pt x="224" y="1560"/>
                    <a:pt x="224" y="1559"/>
                    <a:pt x="222" y="1559"/>
                  </a:cubicBezTo>
                  <a:cubicBezTo>
                    <a:pt x="217" y="1544"/>
                    <a:pt x="214" y="1530"/>
                    <a:pt x="210" y="1516"/>
                  </a:cubicBezTo>
                  <a:cubicBezTo>
                    <a:pt x="206" y="1498"/>
                    <a:pt x="202" y="1480"/>
                    <a:pt x="199" y="1462"/>
                  </a:cubicBezTo>
                  <a:cubicBezTo>
                    <a:pt x="198" y="1450"/>
                    <a:pt x="198" y="1437"/>
                    <a:pt x="198" y="1425"/>
                  </a:cubicBezTo>
                  <a:cubicBezTo>
                    <a:pt x="198" y="1419"/>
                    <a:pt x="199" y="1413"/>
                    <a:pt x="199" y="1406"/>
                  </a:cubicBezTo>
                  <a:cubicBezTo>
                    <a:pt x="204" y="1385"/>
                    <a:pt x="209" y="1365"/>
                    <a:pt x="214" y="1344"/>
                  </a:cubicBezTo>
                  <a:cubicBezTo>
                    <a:pt x="219" y="1327"/>
                    <a:pt x="225" y="1311"/>
                    <a:pt x="231" y="1294"/>
                  </a:cubicBezTo>
                  <a:cubicBezTo>
                    <a:pt x="237" y="1282"/>
                    <a:pt x="243" y="1270"/>
                    <a:pt x="250" y="1256"/>
                  </a:cubicBezTo>
                  <a:cubicBezTo>
                    <a:pt x="260" y="1240"/>
                    <a:pt x="273" y="1223"/>
                    <a:pt x="284" y="1207"/>
                  </a:cubicBezTo>
                  <a:cubicBezTo>
                    <a:pt x="292" y="1196"/>
                    <a:pt x="302" y="1186"/>
                    <a:pt x="310" y="1176"/>
                  </a:cubicBezTo>
                  <a:cubicBezTo>
                    <a:pt x="323" y="1163"/>
                    <a:pt x="336" y="1152"/>
                    <a:pt x="349" y="1142"/>
                  </a:cubicBezTo>
                  <a:cubicBezTo>
                    <a:pt x="396" y="1109"/>
                    <a:pt x="443" y="1078"/>
                    <a:pt x="493" y="1048"/>
                  </a:cubicBezTo>
                  <a:cubicBezTo>
                    <a:pt x="539" y="1018"/>
                    <a:pt x="586" y="988"/>
                    <a:pt x="629" y="952"/>
                  </a:cubicBezTo>
                  <a:cubicBezTo>
                    <a:pt x="676" y="913"/>
                    <a:pt x="721" y="868"/>
                    <a:pt x="763" y="821"/>
                  </a:cubicBezTo>
                  <a:cubicBezTo>
                    <a:pt x="802" y="776"/>
                    <a:pt x="840" y="733"/>
                    <a:pt x="872" y="683"/>
                  </a:cubicBezTo>
                  <a:cubicBezTo>
                    <a:pt x="905" y="635"/>
                    <a:pt x="937" y="585"/>
                    <a:pt x="959" y="532"/>
                  </a:cubicBezTo>
                  <a:cubicBezTo>
                    <a:pt x="984" y="472"/>
                    <a:pt x="1004" y="413"/>
                    <a:pt x="1021" y="351"/>
                  </a:cubicBezTo>
                  <a:cubicBezTo>
                    <a:pt x="1036" y="293"/>
                    <a:pt x="1048" y="235"/>
                    <a:pt x="1058" y="177"/>
                  </a:cubicBezTo>
                  <a:cubicBezTo>
                    <a:pt x="1066" y="133"/>
                    <a:pt x="1071" y="88"/>
                    <a:pt x="1076" y="44"/>
                  </a:cubicBezTo>
                  <a:lnTo>
                    <a:pt x="1076" y="43"/>
                  </a:lnTo>
                  <a:lnTo>
                    <a:pt x="1076" y="42"/>
                  </a:lnTo>
                  <a:cubicBezTo>
                    <a:pt x="1076" y="38"/>
                    <a:pt x="1076" y="37"/>
                    <a:pt x="1077" y="36"/>
                  </a:cubicBezTo>
                  <a:cubicBezTo>
                    <a:pt x="1079" y="23"/>
                    <a:pt x="1079" y="12"/>
                    <a:pt x="1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4"/>
            <p:cNvSpPr/>
            <p:nvPr/>
          </p:nvSpPr>
          <p:spPr>
            <a:xfrm>
              <a:off x="1722725" y="3973825"/>
              <a:ext cx="175" cy="150"/>
            </a:xfrm>
            <a:custGeom>
              <a:avLst/>
              <a:gdLst/>
              <a:ahLst/>
              <a:cxnLst/>
              <a:rect l="l" t="t" r="r" b="b"/>
              <a:pathLst>
                <a:path w="7" h="6" extrusionOk="0">
                  <a:moveTo>
                    <a:pt x="1" y="1"/>
                  </a:moveTo>
                  <a:cubicBezTo>
                    <a:pt x="2" y="3"/>
                    <a:pt x="3" y="3"/>
                    <a:pt x="4" y="4"/>
                  </a:cubicBezTo>
                  <a:cubicBezTo>
                    <a:pt x="5" y="4"/>
                    <a:pt x="5" y="5"/>
                    <a:pt x="7" y="5"/>
                  </a:cubicBezTo>
                  <a:cubicBezTo>
                    <a:pt x="6" y="4"/>
                    <a:pt x="4" y="3"/>
                    <a:pt x="1" y="1"/>
                  </a:cubicBezTo>
                  <a:close/>
                </a:path>
              </a:pathLst>
            </a:custGeom>
            <a:solidFill>
              <a:srgbClr val="1D1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4"/>
            <p:cNvSpPr/>
            <p:nvPr/>
          </p:nvSpPr>
          <p:spPr>
            <a:xfrm>
              <a:off x="1713800" y="3965875"/>
              <a:ext cx="49475" cy="16000"/>
            </a:xfrm>
            <a:custGeom>
              <a:avLst/>
              <a:gdLst/>
              <a:ahLst/>
              <a:cxnLst/>
              <a:rect l="l" t="t" r="r" b="b"/>
              <a:pathLst>
                <a:path w="1979" h="640" extrusionOk="0">
                  <a:moveTo>
                    <a:pt x="1976" y="0"/>
                  </a:moveTo>
                  <a:cubicBezTo>
                    <a:pt x="1966" y="8"/>
                    <a:pt x="1956" y="18"/>
                    <a:pt x="1948" y="25"/>
                  </a:cubicBezTo>
                  <a:cubicBezTo>
                    <a:pt x="1896" y="66"/>
                    <a:pt x="1837" y="101"/>
                    <a:pt x="1783" y="137"/>
                  </a:cubicBezTo>
                  <a:cubicBezTo>
                    <a:pt x="1758" y="153"/>
                    <a:pt x="1732" y="168"/>
                    <a:pt x="1706" y="183"/>
                  </a:cubicBezTo>
                  <a:cubicBezTo>
                    <a:pt x="1678" y="198"/>
                    <a:pt x="1649" y="211"/>
                    <a:pt x="1620" y="225"/>
                  </a:cubicBezTo>
                  <a:lnTo>
                    <a:pt x="1619" y="225"/>
                  </a:lnTo>
                  <a:cubicBezTo>
                    <a:pt x="1561" y="253"/>
                    <a:pt x="1502" y="284"/>
                    <a:pt x="1444" y="309"/>
                  </a:cubicBezTo>
                  <a:cubicBezTo>
                    <a:pt x="1439" y="312"/>
                    <a:pt x="1433" y="314"/>
                    <a:pt x="1427" y="317"/>
                  </a:cubicBezTo>
                  <a:cubicBezTo>
                    <a:pt x="1375" y="344"/>
                    <a:pt x="1324" y="369"/>
                    <a:pt x="1269" y="391"/>
                  </a:cubicBezTo>
                  <a:lnTo>
                    <a:pt x="1270" y="391"/>
                  </a:lnTo>
                  <a:cubicBezTo>
                    <a:pt x="1228" y="408"/>
                    <a:pt x="1185" y="423"/>
                    <a:pt x="1141" y="437"/>
                  </a:cubicBezTo>
                  <a:cubicBezTo>
                    <a:pt x="1112" y="444"/>
                    <a:pt x="1081" y="449"/>
                    <a:pt x="1050" y="453"/>
                  </a:cubicBezTo>
                  <a:cubicBezTo>
                    <a:pt x="1002" y="458"/>
                    <a:pt x="952" y="462"/>
                    <a:pt x="904" y="463"/>
                  </a:cubicBezTo>
                  <a:cubicBezTo>
                    <a:pt x="872" y="463"/>
                    <a:pt x="841" y="462"/>
                    <a:pt x="809" y="459"/>
                  </a:cubicBezTo>
                  <a:lnTo>
                    <a:pt x="809" y="459"/>
                  </a:lnTo>
                  <a:cubicBezTo>
                    <a:pt x="810" y="460"/>
                    <a:pt x="813" y="461"/>
                    <a:pt x="814" y="461"/>
                  </a:cubicBezTo>
                  <a:cubicBezTo>
                    <a:pt x="811" y="461"/>
                    <a:pt x="810" y="460"/>
                    <a:pt x="809" y="459"/>
                  </a:cubicBezTo>
                  <a:lnTo>
                    <a:pt x="809" y="459"/>
                  </a:lnTo>
                  <a:cubicBezTo>
                    <a:pt x="809" y="459"/>
                    <a:pt x="809" y="459"/>
                    <a:pt x="809" y="459"/>
                  </a:cubicBezTo>
                  <a:lnTo>
                    <a:pt x="809" y="459"/>
                  </a:lnTo>
                  <a:cubicBezTo>
                    <a:pt x="809" y="459"/>
                    <a:pt x="809" y="459"/>
                    <a:pt x="809" y="459"/>
                  </a:cubicBezTo>
                  <a:lnTo>
                    <a:pt x="809" y="459"/>
                  </a:lnTo>
                  <a:cubicBezTo>
                    <a:pt x="809" y="459"/>
                    <a:pt x="809" y="459"/>
                    <a:pt x="809" y="459"/>
                  </a:cubicBezTo>
                  <a:lnTo>
                    <a:pt x="809" y="459"/>
                  </a:lnTo>
                  <a:cubicBezTo>
                    <a:pt x="809" y="459"/>
                    <a:pt x="809" y="459"/>
                    <a:pt x="809" y="459"/>
                  </a:cubicBezTo>
                  <a:lnTo>
                    <a:pt x="808" y="459"/>
                  </a:lnTo>
                  <a:cubicBezTo>
                    <a:pt x="785" y="457"/>
                    <a:pt x="766" y="452"/>
                    <a:pt x="746" y="448"/>
                  </a:cubicBezTo>
                  <a:cubicBezTo>
                    <a:pt x="736" y="446"/>
                    <a:pt x="727" y="443"/>
                    <a:pt x="718" y="439"/>
                  </a:cubicBezTo>
                  <a:cubicBezTo>
                    <a:pt x="689" y="436"/>
                    <a:pt x="658" y="428"/>
                    <a:pt x="628" y="421"/>
                  </a:cubicBezTo>
                  <a:cubicBezTo>
                    <a:pt x="537" y="399"/>
                    <a:pt x="452" y="360"/>
                    <a:pt x="367" y="322"/>
                  </a:cubicBezTo>
                  <a:cubicBezTo>
                    <a:pt x="300" y="291"/>
                    <a:pt x="236" y="251"/>
                    <a:pt x="171" y="210"/>
                  </a:cubicBezTo>
                  <a:cubicBezTo>
                    <a:pt x="112" y="172"/>
                    <a:pt x="55" y="128"/>
                    <a:pt x="1" y="82"/>
                  </a:cubicBezTo>
                  <a:lnTo>
                    <a:pt x="1" y="82"/>
                  </a:lnTo>
                  <a:cubicBezTo>
                    <a:pt x="3" y="93"/>
                    <a:pt x="5" y="103"/>
                    <a:pt x="10" y="114"/>
                  </a:cubicBezTo>
                  <a:cubicBezTo>
                    <a:pt x="40" y="165"/>
                    <a:pt x="77" y="214"/>
                    <a:pt x="113" y="261"/>
                  </a:cubicBezTo>
                  <a:cubicBezTo>
                    <a:pt x="155" y="319"/>
                    <a:pt x="215" y="360"/>
                    <a:pt x="271" y="403"/>
                  </a:cubicBezTo>
                  <a:cubicBezTo>
                    <a:pt x="307" y="431"/>
                    <a:pt x="340" y="461"/>
                    <a:pt x="379" y="485"/>
                  </a:cubicBezTo>
                  <a:cubicBezTo>
                    <a:pt x="415" y="509"/>
                    <a:pt x="454" y="525"/>
                    <a:pt x="493" y="542"/>
                  </a:cubicBezTo>
                  <a:cubicBezTo>
                    <a:pt x="529" y="557"/>
                    <a:pt x="566" y="572"/>
                    <a:pt x="602" y="586"/>
                  </a:cubicBezTo>
                  <a:cubicBezTo>
                    <a:pt x="638" y="599"/>
                    <a:pt x="675" y="613"/>
                    <a:pt x="715" y="622"/>
                  </a:cubicBezTo>
                  <a:cubicBezTo>
                    <a:pt x="757" y="632"/>
                    <a:pt x="800" y="637"/>
                    <a:pt x="844" y="638"/>
                  </a:cubicBezTo>
                  <a:cubicBezTo>
                    <a:pt x="868" y="639"/>
                    <a:pt x="892" y="639"/>
                    <a:pt x="916" y="639"/>
                  </a:cubicBezTo>
                  <a:cubicBezTo>
                    <a:pt x="926" y="639"/>
                    <a:pt x="937" y="639"/>
                    <a:pt x="947" y="639"/>
                  </a:cubicBezTo>
                  <a:cubicBezTo>
                    <a:pt x="975" y="638"/>
                    <a:pt x="1009" y="636"/>
                    <a:pt x="1042" y="633"/>
                  </a:cubicBezTo>
                  <a:cubicBezTo>
                    <a:pt x="1076" y="629"/>
                    <a:pt x="1112" y="625"/>
                    <a:pt x="1145" y="617"/>
                  </a:cubicBezTo>
                  <a:cubicBezTo>
                    <a:pt x="1283" y="584"/>
                    <a:pt x="1415" y="524"/>
                    <a:pt x="1539" y="456"/>
                  </a:cubicBezTo>
                  <a:cubicBezTo>
                    <a:pt x="1604" y="420"/>
                    <a:pt x="1668" y="379"/>
                    <a:pt x="1727" y="332"/>
                  </a:cubicBezTo>
                  <a:cubicBezTo>
                    <a:pt x="1778" y="292"/>
                    <a:pt x="1820" y="245"/>
                    <a:pt x="1860" y="193"/>
                  </a:cubicBezTo>
                  <a:cubicBezTo>
                    <a:pt x="1860" y="193"/>
                    <a:pt x="1861" y="193"/>
                    <a:pt x="1861" y="192"/>
                  </a:cubicBezTo>
                  <a:cubicBezTo>
                    <a:pt x="1861" y="190"/>
                    <a:pt x="1862" y="190"/>
                    <a:pt x="1864" y="189"/>
                  </a:cubicBezTo>
                  <a:lnTo>
                    <a:pt x="1864" y="188"/>
                  </a:lnTo>
                  <a:lnTo>
                    <a:pt x="1865" y="186"/>
                  </a:lnTo>
                  <a:cubicBezTo>
                    <a:pt x="1897" y="147"/>
                    <a:pt x="1933" y="108"/>
                    <a:pt x="1961" y="65"/>
                  </a:cubicBezTo>
                  <a:cubicBezTo>
                    <a:pt x="1974" y="44"/>
                    <a:pt x="1979" y="23"/>
                    <a:pt x="19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4"/>
            <p:cNvSpPr/>
            <p:nvPr/>
          </p:nvSpPr>
          <p:spPr>
            <a:xfrm>
              <a:off x="1714425" y="3867150"/>
              <a:ext cx="24000" cy="5400"/>
            </a:xfrm>
            <a:custGeom>
              <a:avLst/>
              <a:gdLst/>
              <a:ahLst/>
              <a:cxnLst/>
              <a:rect l="l" t="t" r="r" b="b"/>
              <a:pathLst>
                <a:path w="960" h="216" extrusionOk="0">
                  <a:moveTo>
                    <a:pt x="426" y="0"/>
                  </a:moveTo>
                  <a:cubicBezTo>
                    <a:pt x="396" y="0"/>
                    <a:pt x="365" y="1"/>
                    <a:pt x="335" y="5"/>
                  </a:cubicBezTo>
                  <a:cubicBezTo>
                    <a:pt x="299" y="10"/>
                    <a:pt x="263" y="16"/>
                    <a:pt x="228" y="28"/>
                  </a:cubicBezTo>
                  <a:cubicBezTo>
                    <a:pt x="189" y="41"/>
                    <a:pt x="149" y="56"/>
                    <a:pt x="113" y="78"/>
                  </a:cubicBezTo>
                  <a:cubicBezTo>
                    <a:pt x="76" y="100"/>
                    <a:pt x="40" y="125"/>
                    <a:pt x="15" y="161"/>
                  </a:cubicBezTo>
                  <a:cubicBezTo>
                    <a:pt x="8" y="171"/>
                    <a:pt x="1" y="184"/>
                    <a:pt x="0" y="197"/>
                  </a:cubicBezTo>
                  <a:cubicBezTo>
                    <a:pt x="19" y="193"/>
                    <a:pt x="36" y="190"/>
                    <a:pt x="55" y="186"/>
                  </a:cubicBezTo>
                  <a:cubicBezTo>
                    <a:pt x="96" y="181"/>
                    <a:pt x="142" y="179"/>
                    <a:pt x="184" y="178"/>
                  </a:cubicBezTo>
                  <a:cubicBezTo>
                    <a:pt x="193" y="178"/>
                    <a:pt x="202" y="178"/>
                    <a:pt x="211" y="179"/>
                  </a:cubicBezTo>
                  <a:cubicBezTo>
                    <a:pt x="221" y="180"/>
                    <a:pt x="231" y="180"/>
                    <a:pt x="242" y="180"/>
                  </a:cubicBezTo>
                  <a:cubicBezTo>
                    <a:pt x="273" y="179"/>
                    <a:pt x="303" y="179"/>
                    <a:pt x="334" y="178"/>
                  </a:cubicBezTo>
                  <a:cubicBezTo>
                    <a:pt x="366" y="175"/>
                    <a:pt x="397" y="173"/>
                    <a:pt x="429" y="173"/>
                  </a:cubicBezTo>
                  <a:cubicBezTo>
                    <a:pt x="460" y="173"/>
                    <a:pt x="491" y="174"/>
                    <a:pt x="521" y="174"/>
                  </a:cubicBezTo>
                  <a:cubicBezTo>
                    <a:pt x="556" y="174"/>
                    <a:pt x="588" y="180"/>
                    <a:pt x="620" y="184"/>
                  </a:cubicBezTo>
                  <a:cubicBezTo>
                    <a:pt x="616" y="183"/>
                    <a:pt x="612" y="183"/>
                    <a:pt x="608" y="181"/>
                  </a:cubicBezTo>
                  <a:lnTo>
                    <a:pt x="608" y="181"/>
                  </a:lnTo>
                  <a:cubicBezTo>
                    <a:pt x="654" y="189"/>
                    <a:pt x="700" y="191"/>
                    <a:pt x="744" y="194"/>
                  </a:cubicBezTo>
                  <a:cubicBezTo>
                    <a:pt x="773" y="195"/>
                    <a:pt x="804" y="196"/>
                    <a:pt x="832" y="200"/>
                  </a:cubicBezTo>
                  <a:cubicBezTo>
                    <a:pt x="857" y="202"/>
                    <a:pt x="882" y="206"/>
                    <a:pt x="907" y="210"/>
                  </a:cubicBezTo>
                  <a:cubicBezTo>
                    <a:pt x="903" y="208"/>
                    <a:pt x="899" y="208"/>
                    <a:pt x="896" y="207"/>
                  </a:cubicBezTo>
                  <a:lnTo>
                    <a:pt x="896" y="207"/>
                  </a:lnTo>
                  <a:cubicBezTo>
                    <a:pt x="917" y="210"/>
                    <a:pt x="938" y="212"/>
                    <a:pt x="959" y="215"/>
                  </a:cubicBezTo>
                  <a:cubicBezTo>
                    <a:pt x="953" y="206"/>
                    <a:pt x="945" y="197"/>
                    <a:pt x="935" y="191"/>
                  </a:cubicBezTo>
                  <a:cubicBezTo>
                    <a:pt x="867" y="139"/>
                    <a:pt x="794" y="96"/>
                    <a:pt x="713" y="63"/>
                  </a:cubicBezTo>
                  <a:cubicBezTo>
                    <a:pt x="672" y="47"/>
                    <a:pt x="633" y="30"/>
                    <a:pt x="590" y="19"/>
                  </a:cubicBezTo>
                  <a:cubicBezTo>
                    <a:pt x="548" y="10"/>
                    <a:pt x="507" y="3"/>
                    <a:pt x="466" y="1"/>
                  </a:cubicBezTo>
                  <a:cubicBezTo>
                    <a:pt x="452" y="0"/>
                    <a:pt x="439"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4"/>
            <p:cNvSpPr/>
            <p:nvPr/>
          </p:nvSpPr>
          <p:spPr>
            <a:xfrm>
              <a:off x="1819600" y="3924200"/>
              <a:ext cx="20475" cy="35700"/>
            </a:xfrm>
            <a:custGeom>
              <a:avLst/>
              <a:gdLst/>
              <a:ahLst/>
              <a:cxnLst/>
              <a:rect l="l" t="t" r="r" b="b"/>
              <a:pathLst>
                <a:path w="819" h="1428" extrusionOk="0">
                  <a:moveTo>
                    <a:pt x="369" y="1008"/>
                  </a:moveTo>
                  <a:lnTo>
                    <a:pt x="369" y="1008"/>
                  </a:lnTo>
                  <a:cubicBezTo>
                    <a:pt x="368" y="1008"/>
                    <a:pt x="366" y="1009"/>
                    <a:pt x="364" y="1010"/>
                  </a:cubicBezTo>
                  <a:cubicBezTo>
                    <a:pt x="366" y="1009"/>
                    <a:pt x="368" y="1009"/>
                    <a:pt x="369" y="1008"/>
                  </a:cubicBezTo>
                  <a:close/>
                  <a:moveTo>
                    <a:pt x="648" y="1"/>
                  </a:moveTo>
                  <a:cubicBezTo>
                    <a:pt x="629" y="1"/>
                    <a:pt x="611" y="2"/>
                    <a:pt x="594" y="5"/>
                  </a:cubicBezTo>
                  <a:cubicBezTo>
                    <a:pt x="566" y="10"/>
                    <a:pt x="540" y="15"/>
                    <a:pt x="515" y="24"/>
                  </a:cubicBezTo>
                  <a:cubicBezTo>
                    <a:pt x="457" y="45"/>
                    <a:pt x="404" y="76"/>
                    <a:pt x="362" y="122"/>
                  </a:cubicBezTo>
                  <a:cubicBezTo>
                    <a:pt x="308" y="178"/>
                    <a:pt x="269" y="242"/>
                    <a:pt x="254" y="318"/>
                  </a:cubicBezTo>
                  <a:cubicBezTo>
                    <a:pt x="243" y="369"/>
                    <a:pt x="251" y="431"/>
                    <a:pt x="282" y="473"/>
                  </a:cubicBezTo>
                  <a:cubicBezTo>
                    <a:pt x="302" y="499"/>
                    <a:pt x="324" y="515"/>
                    <a:pt x="350" y="533"/>
                  </a:cubicBezTo>
                  <a:cubicBezTo>
                    <a:pt x="368" y="544"/>
                    <a:pt x="390" y="550"/>
                    <a:pt x="410" y="560"/>
                  </a:cubicBezTo>
                  <a:cubicBezTo>
                    <a:pt x="414" y="561"/>
                    <a:pt x="415" y="561"/>
                    <a:pt x="416" y="562"/>
                  </a:cubicBezTo>
                  <a:lnTo>
                    <a:pt x="420" y="566"/>
                  </a:lnTo>
                  <a:cubicBezTo>
                    <a:pt x="422" y="569"/>
                    <a:pt x="425" y="572"/>
                    <a:pt x="426" y="576"/>
                  </a:cubicBezTo>
                  <a:cubicBezTo>
                    <a:pt x="429" y="580"/>
                    <a:pt x="430" y="585"/>
                    <a:pt x="432" y="588"/>
                  </a:cubicBezTo>
                  <a:cubicBezTo>
                    <a:pt x="435" y="597"/>
                    <a:pt x="437" y="604"/>
                    <a:pt x="440" y="612"/>
                  </a:cubicBezTo>
                  <a:cubicBezTo>
                    <a:pt x="442" y="626"/>
                    <a:pt x="445" y="639"/>
                    <a:pt x="446" y="653"/>
                  </a:cubicBezTo>
                  <a:cubicBezTo>
                    <a:pt x="446" y="667"/>
                    <a:pt x="446" y="679"/>
                    <a:pt x="447" y="694"/>
                  </a:cubicBezTo>
                  <a:cubicBezTo>
                    <a:pt x="446" y="717"/>
                    <a:pt x="442" y="739"/>
                    <a:pt x="439" y="761"/>
                  </a:cubicBezTo>
                  <a:cubicBezTo>
                    <a:pt x="437" y="767"/>
                    <a:pt x="435" y="775"/>
                    <a:pt x="434" y="782"/>
                  </a:cubicBezTo>
                  <a:cubicBezTo>
                    <a:pt x="432" y="787"/>
                    <a:pt x="430" y="793"/>
                    <a:pt x="427" y="799"/>
                  </a:cubicBezTo>
                  <a:cubicBezTo>
                    <a:pt x="425" y="804"/>
                    <a:pt x="422" y="810"/>
                    <a:pt x="420" y="817"/>
                  </a:cubicBezTo>
                  <a:cubicBezTo>
                    <a:pt x="416" y="822"/>
                    <a:pt x="411" y="827"/>
                    <a:pt x="408" y="833"/>
                  </a:cubicBezTo>
                  <a:cubicBezTo>
                    <a:pt x="404" y="838"/>
                    <a:pt x="400" y="843"/>
                    <a:pt x="395" y="848"/>
                  </a:cubicBezTo>
                  <a:cubicBezTo>
                    <a:pt x="391" y="851"/>
                    <a:pt x="388" y="854"/>
                    <a:pt x="384" y="856"/>
                  </a:cubicBezTo>
                  <a:cubicBezTo>
                    <a:pt x="379" y="858"/>
                    <a:pt x="375" y="860"/>
                    <a:pt x="373" y="863"/>
                  </a:cubicBezTo>
                  <a:cubicBezTo>
                    <a:pt x="372" y="863"/>
                    <a:pt x="370" y="864"/>
                    <a:pt x="369" y="864"/>
                  </a:cubicBezTo>
                  <a:cubicBezTo>
                    <a:pt x="367" y="864"/>
                    <a:pt x="363" y="864"/>
                    <a:pt x="360" y="865"/>
                  </a:cubicBezTo>
                  <a:lnTo>
                    <a:pt x="354" y="865"/>
                  </a:lnTo>
                  <a:cubicBezTo>
                    <a:pt x="349" y="864"/>
                    <a:pt x="342" y="864"/>
                    <a:pt x="336" y="863"/>
                  </a:cubicBezTo>
                  <a:lnTo>
                    <a:pt x="336" y="863"/>
                  </a:lnTo>
                  <a:cubicBezTo>
                    <a:pt x="318" y="859"/>
                    <a:pt x="300" y="856"/>
                    <a:pt x="282" y="854"/>
                  </a:cubicBezTo>
                  <a:cubicBezTo>
                    <a:pt x="275" y="852"/>
                    <a:pt x="267" y="852"/>
                    <a:pt x="259" y="852"/>
                  </a:cubicBezTo>
                  <a:cubicBezTo>
                    <a:pt x="241" y="852"/>
                    <a:pt x="222" y="855"/>
                    <a:pt x="204" y="858"/>
                  </a:cubicBezTo>
                  <a:cubicBezTo>
                    <a:pt x="157" y="865"/>
                    <a:pt x="116" y="896"/>
                    <a:pt x="81" y="927"/>
                  </a:cubicBezTo>
                  <a:cubicBezTo>
                    <a:pt x="40" y="963"/>
                    <a:pt x="21" y="1021"/>
                    <a:pt x="9" y="1075"/>
                  </a:cubicBezTo>
                  <a:cubicBezTo>
                    <a:pt x="1" y="1123"/>
                    <a:pt x="6" y="1176"/>
                    <a:pt x="22" y="1222"/>
                  </a:cubicBezTo>
                  <a:cubicBezTo>
                    <a:pt x="35" y="1269"/>
                    <a:pt x="60" y="1315"/>
                    <a:pt x="100" y="1349"/>
                  </a:cubicBezTo>
                  <a:cubicBezTo>
                    <a:pt x="122" y="1369"/>
                    <a:pt x="145" y="1384"/>
                    <a:pt x="171" y="1397"/>
                  </a:cubicBezTo>
                  <a:cubicBezTo>
                    <a:pt x="195" y="1410"/>
                    <a:pt x="220" y="1415"/>
                    <a:pt x="245" y="1421"/>
                  </a:cubicBezTo>
                  <a:cubicBezTo>
                    <a:pt x="262" y="1426"/>
                    <a:pt x="280" y="1428"/>
                    <a:pt x="298" y="1428"/>
                  </a:cubicBezTo>
                  <a:cubicBezTo>
                    <a:pt x="303" y="1428"/>
                    <a:pt x="309" y="1428"/>
                    <a:pt x="314" y="1428"/>
                  </a:cubicBezTo>
                  <a:cubicBezTo>
                    <a:pt x="345" y="1428"/>
                    <a:pt x="375" y="1425"/>
                    <a:pt x="405" y="1416"/>
                  </a:cubicBezTo>
                  <a:cubicBezTo>
                    <a:pt x="426" y="1410"/>
                    <a:pt x="447" y="1401"/>
                    <a:pt x="466" y="1391"/>
                  </a:cubicBezTo>
                  <a:lnTo>
                    <a:pt x="442" y="1386"/>
                  </a:lnTo>
                  <a:cubicBezTo>
                    <a:pt x="429" y="1382"/>
                    <a:pt x="415" y="1381"/>
                    <a:pt x="400" y="1377"/>
                  </a:cubicBezTo>
                  <a:cubicBezTo>
                    <a:pt x="385" y="1374"/>
                    <a:pt x="369" y="1369"/>
                    <a:pt x="354" y="1364"/>
                  </a:cubicBezTo>
                  <a:cubicBezTo>
                    <a:pt x="350" y="1362"/>
                    <a:pt x="348" y="1361"/>
                    <a:pt x="344" y="1360"/>
                  </a:cubicBezTo>
                  <a:cubicBezTo>
                    <a:pt x="326" y="1354"/>
                    <a:pt x="306" y="1348"/>
                    <a:pt x="287" y="1339"/>
                  </a:cubicBezTo>
                  <a:cubicBezTo>
                    <a:pt x="264" y="1328"/>
                    <a:pt x="243" y="1314"/>
                    <a:pt x="224" y="1295"/>
                  </a:cubicBezTo>
                  <a:cubicBezTo>
                    <a:pt x="199" y="1271"/>
                    <a:pt x="182" y="1240"/>
                    <a:pt x="174" y="1207"/>
                  </a:cubicBezTo>
                  <a:cubicBezTo>
                    <a:pt x="171" y="1188"/>
                    <a:pt x="169" y="1163"/>
                    <a:pt x="173" y="1143"/>
                  </a:cubicBezTo>
                  <a:cubicBezTo>
                    <a:pt x="172" y="1122"/>
                    <a:pt x="176" y="1102"/>
                    <a:pt x="184" y="1083"/>
                  </a:cubicBezTo>
                  <a:cubicBezTo>
                    <a:pt x="187" y="1080"/>
                    <a:pt x="188" y="1077"/>
                    <a:pt x="189" y="1073"/>
                  </a:cubicBezTo>
                  <a:cubicBezTo>
                    <a:pt x="192" y="1068"/>
                    <a:pt x="194" y="1064"/>
                    <a:pt x="197" y="1060"/>
                  </a:cubicBezTo>
                  <a:cubicBezTo>
                    <a:pt x="199" y="1056"/>
                    <a:pt x="203" y="1052"/>
                    <a:pt x="205" y="1049"/>
                  </a:cubicBezTo>
                  <a:cubicBezTo>
                    <a:pt x="209" y="1045"/>
                    <a:pt x="212" y="1042"/>
                    <a:pt x="215" y="1040"/>
                  </a:cubicBezTo>
                  <a:cubicBezTo>
                    <a:pt x="220" y="1039"/>
                    <a:pt x="224" y="1036"/>
                    <a:pt x="226" y="1033"/>
                  </a:cubicBezTo>
                  <a:cubicBezTo>
                    <a:pt x="230" y="1031"/>
                    <a:pt x="233" y="1030"/>
                    <a:pt x="236" y="1029"/>
                  </a:cubicBezTo>
                  <a:lnTo>
                    <a:pt x="238" y="1029"/>
                  </a:lnTo>
                  <a:cubicBezTo>
                    <a:pt x="251" y="1023"/>
                    <a:pt x="265" y="1020"/>
                    <a:pt x="280" y="1020"/>
                  </a:cubicBezTo>
                  <a:cubicBezTo>
                    <a:pt x="293" y="1015"/>
                    <a:pt x="307" y="1014"/>
                    <a:pt x="323" y="1013"/>
                  </a:cubicBezTo>
                  <a:lnTo>
                    <a:pt x="350" y="1013"/>
                  </a:lnTo>
                  <a:cubicBezTo>
                    <a:pt x="358" y="1011"/>
                    <a:pt x="366" y="1009"/>
                    <a:pt x="374" y="1006"/>
                  </a:cubicBezTo>
                  <a:lnTo>
                    <a:pt x="374" y="1006"/>
                  </a:lnTo>
                  <a:cubicBezTo>
                    <a:pt x="372" y="1007"/>
                    <a:pt x="371" y="1007"/>
                    <a:pt x="369" y="1008"/>
                  </a:cubicBezTo>
                  <a:lnTo>
                    <a:pt x="369" y="1008"/>
                  </a:lnTo>
                  <a:cubicBezTo>
                    <a:pt x="379" y="1005"/>
                    <a:pt x="391" y="1003"/>
                    <a:pt x="400" y="999"/>
                  </a:cubicBezTo>
                  <a:cubicBezTo>
                    <a:pt x="413" y="995"/>
                    <a:pt x="427" y="992"/>
                    <a:pt x="441" y="987"/>
                  </a:cubicBezTo>
                  <a:cubicBezTo>
                    <a:pt x="445" y="987"/>
                    <a:pt x="447" y="985"/>
                    <a:pt x="449" y="984"/>
                  </a:cubicBezTo>
                  <a:cubicBezTo>
                    <a:pt x="461" y="979"/>
                    <a:pt x="472" y="973"/>
                    <a:pt x="484" y="966"/>
                  </a:cubicBezTo>
                  <a:cubicBezTo>
                    <a:pt x="489" y="962"/>
                    <a:pt x="496" y="958"/>
                    <a:pt x="500" y="954"/>
                  </a:cubicBezTo>
                  <a:lnTo>
                    <a:pt x="500" y="954"/>
                  </a:lnTo>
                  <a:cubicBezTo>
                    <a:pt x="498" y="957"/>
                    <a:pt x="495" y="959"/>
                    <a:pt x="492" y="962"/>
                  </a:cubicBezTo>
                  <a:cubicBezTo>
                    <a:pt x="503" y="953"/>
                    <a:pt x="514" y="944"/>
                    <a:pt x="527" y="936"/>
                  </a:cubicBezTo>
                  <a:lnTo>
                    <a:pt x="527" y="936"/>
                  </a:lnTo>
                  <a:cubicBezTo>
                    <a:pt x="529" y="935"/>
                    <a:pt x="530" y="933"/>
                    <a:pt x="532" y="932"/>
                  </a:cubicBezTo>
                  <a:lnTo>
                    <a:pt x="532" y="933"/>
                  </a:lnTo>
                  <a:cubicBezTo>
                    <a:pt x="539" y="926"/>
                    <a:pt x="549" y="918"/>
                    <a:pt x="558" y="911"/>
                  </a:cubicBezTo>
                  <a:lnTo>
                    <a:pt x="558" y="911"/>
                  </a:lnTo>
                  <a:cubicBezTo>
                    <a:pt x="556" y="912"/>
                    <a:pt x="552" y="915"/>
                    <a:pt x="550" y="917"/>
                  </a:cubicBezTo>
                  <a:lnTo>
                    <a:pt x="550" y="917"/>
                  </a:lnTo>
                  <a:cubicBezTo>
                    <a:pt x="562" y="906"/>
                    <a:pt x="574" y="894"/>
                    <a:pt x="585" y="881"/>
                  </a:cubicBezTo>
                  <a:cubicBezTo>
                    <a:pt x="586" y="879"/>
                    <a:pt x="587" y="875"/>
                    <a:pt x="588" y="871"/>
                  </a:cubicBezTo>
                  <a:cubicBezTo>
                    <a:pt x="603" y="829"/>
                    <a:pt x="616" y="788"/>
                    <a:pt x="621" y="742"/>
                  </a:cubicBezTo>
                  <a:cubicBezTo>
                    <a:pt x="628" y="673"/>
                    <a:pt x="622" y="602"/>
                    <a:pt x="601" y="535"/>
                  </a:cubicBezTo>
                  <a:cubicBezTo>
                    <a:pt x="587" y="493"/>
                    <a:pt x="559" y="450"/>
                    <a:pt x="524" y="423"/>
                  </a:cubicBezTo>
                  <a:cubicBezTo>
                    <a:pt x="498" y="402"/>
                    <a:pt x="467" y="392"/>
                    <a:pt x="437" y="379"/>
                  </a:cubicBezTo>
                  <a:cubicBezTo>
                    <a:pt x="435" y="378"/>
                    <a:pt x="432" y="376"/>
                    <a:pt x="430" y="374"/>
                  </a:cubicBezTo>
                  <a:cubicBezTo>
                    <a:pt x="429" y="373"/>
                    <a:pt x="427" y="371"/>
                    <a:pt x="426" y="371"/>
                  </a:cubicBezTo>
                  <a:cubicBezTo>
                    <a:pt x="425" y="371"/>
                    <a:pt x="425" y="371"/>
                    <a:pt x="425" y="370"/>
                  </a:cubicBezTo>
                  <a:cubicBezTo>
                    <a:pt x="425" y="369"/>
                    <a:pt x="425" y="369"/>
                    <a:pt x="424" y="369"/>
                  </a:cubicBezTo>
                  <a:lnTo>
                    <a:pt x="424" y="368"/>
                  </a:lnTo>
                  <a:lnTo>
                    <a:pt x="424" y="363"/>
                  </a:lnTo>
                  <a:lnTo>
                    <a:pt x="424" y="353"/>
                  </a:lnTo>
                  <a:cubicBezTo>
                    <a:pt x="425" y="348"/>
                    <a:pt x="426" y="343"/>
                    <a:pt x="426" y="337"/>
                  </a:cubicBezTo>
                  <a:lnTo>
                    <a:pt x="426" y="337"/>
                  </a:lnTo>
                  <a:cubicBezTo>
                    <a:pt x="430" y="325"/>
                    <a:pt x="436" y="313"/>
                    <a:pt x="441" y="302"/>
                  </a:cubicBezTo>
                  <a:cubicBezTo>
                    <a:pt x="446" y="297"/>
                    <a:pt x="448" y="291"/>
                    <a:pt x="452" y="285"/>
                  </a:cubicBezTo>
                  <a:cubicBezTo>
                    <a:pt x="458" y="276"/>
                    <a:pt x="465" y="267"/>
                    <a:pt x="473" y="257"/>
                  </a:cubicBezTo>
                  <a:cubicBezTo>
                    <a:pt x="484" y="245"/>
                    <a:pt x="496" y="235"/>
                    <a:pt x="508" y="223"/>
                  </a:cubicBezTo>
                  <a:lnTo>
                    <a:pt x="510" y="223"/>
                  </a:lnTo>
                  <a:cubicBezTo>
                    <a:pt x="514" y="218"/>
                    <a:pt x="517" y="214"/>
                    <a:pt x="520" y="210"/>
                  </a:cubicBezTo>
                  <a:cubicBezTo>
                    <a:pt x="530" y="198"/>
                    <a:pt x="545" y="187"/>
                    <a:pt x="558" y="178"/>
                  </a:cubicBezTo>
                  <a:cubicBezTo>
                    <a:pt x="577" y="162"/>
                    <a:pt x="596" y="148"/>
                    <a:pt x="616" y="137"/>
                  </a:cubicBezTo>
                  <a:cubicBezTo>
                    <a:pt x="662" y="108"/>
                    <a:pt x="714" y="92"/>
                    <a:pt x="765" y="79"/>
                  </a:cubicBezTo>
                  <a:cubicBezTo>
                    <a:pt x="783" y="74"/>
                    <a:pt x="800" y="70"/>
                    <a:pt x="818" y="65"/>
                  </a:cubicBezTo>
                  <a:cubicBezTo>
                    <a:pt x="816" y="62"/>
                    <a:pt x="813" y="59"/>
                    <a:pt x="809" y="56"/>
                  </a:cubicBezTo>
                  <a:cubicBezTo>
                    <a:pt x="783" y="29"/>
                    <a:pt x="745" y="15"/>
                    <a:pt x="709" y="8"/>
                  </a:cubicBezTo>
                  <a:cubicBezTo>
                    <a:pt x="690" y="3"/>
                    <a:pt x="669" y="1"/>
                    <a:pt x="6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4"/>
            <p:cNvSpPr/>
            <p:nvPr/>
          </p:nvSpPr>
          <p:spPr>
            <a:xfrm>
              <a:off x="1708650" y="4262375"/>
              <a:ext cx="11325" cy="10775"/>
            </a:xfrm>
            <a:custGeom>
              <a:avLst/>
              <a:gdLst/>
              <a:ahLst/>
              <a:cxnLst/>
              <a:rect l="l" t="t" r="r" b="b"/>
              <a:pathLst>
                <a:path w="453" h="431" extrusionOk="0">
                  <a:moveTo>
                    <a:pt x="222" y="125"/>
                  </a:moveTo>
                  <a:cubicBezTo>
                    <a:pt x="224" y="125"/>
                    <a:pt x="225" y="125"/>
                    <a:pt x="226" y="125"/>
                  </a:cubicBezTo>
                  <a:cubicBezTo>
                    <a:pt x="275" y="128"/>
                    <a:pt x="313" y="169"/>
                    <a:pt x="312" y="217"/>
                  </a:cubicBezTo>
                  <a:cubicBezTo>
                    <a:pt x="311" y="262"/>
                    <a:pt x="271" y="301"/>
                    <a:pt x="225" y="301"/>
                  </a:cubicBezTo>
                  <a:cubicBezTo>
                    <a:pt x="223" y="301"/>
                    <a:pt x="222" y="301"/>
                    <a:pt x="220" y="301"/>
                  </a:cubicBezTo>
                  <a:cubicBezTo>
                    <a:pt x="172" y="299"/>
                    <a:pt x="133" y="258"/>
                    <a:pt x="135" y="210"/>
                  </a:cubicBezTo>
                  <a:cubicBezTo>
                    <a:pt x="136" y="163"/>
                    <a:pt x="176" y="125"/>
                    <a:pt x="222" y="125"/>
                  </a:cubicBezTo>
                  <a:close/>
                  <a:moveTo>
                    <a:pt x="248" y="1"/>
                  </a:moveTo>
                  <a:cubicBezTo>
                    <a:pt x="230" y="1"/>
                    <a:pt x="213" y="3"/>
                    <a:pt x="194" y="6"/>
                  </a:cubicBezTo>
                  <a:lnTo>
                    <a:pt x="195" y="6"/>
                  </a:lnTo>
                  <a:cubicBezTo>
                    <a:pt x="168" y="11"/>
                    <a:pt x="142" y="18"/>
                    <a:pt x="117" y="32"/>
                  </a:cubicBezTo>
                  <a:cubicBezTo>
                    <a:pt x="85" y="49"/>
                    <a:pt x="60" y="77"/>
                    <a:pt x="43" y="110"/>
                  </a:cubicBezTo>
                  <a:cubicBezTo>
                    <a:pt x="18" y="145"/>
                    <a:pt x="0" y="183"/>
                    <a:pt x="4" y="229"/>
                  </a:cubicBezTo>
                  <a:cubicBezTo>
                    <a:pt x="12" y="291"/>
                    <a:pt x="38" y="351"/>
                    <a:pt x="92" y="387"/>
                  </a:cubicBezTo>
                  <a:cubicBezTo>
                    <a:pt x="132" y="413"/>
                    <a:pt x="175" y="428"/>
                    <a:pt x="219" y="430"/>
                  </a:cubicBezTo>
                  <a:cubicBezTo>
                    <a:pt x="224" y="431"/>
                    <a:pt x="229" y="431"/>
                    <a:pt x="235" y="431"/>
                  </a:cubicBezTo>
                  <a:cubicBezTo>
                    <a:pt x="267" y="431"/>
                    <a:pt x="300" y="423"/>
                    <a:pt x="332" y="408"/>
                  </a:cubicBezTo>
                  <a:cubicBezTo>
                    <a:pt x="412" y="371"/>
                    <a:pt x="452" y="273"/>
                    <a:pt x="441" y="189"/>
                  </a:cubicBezTo>
                  <a:cubicBezTo>
                    <a:pt x="432" y="129"/>
                    <a:pt x="407" y="64"/>
                    <a:pt x="352" y="32"/>
                  </a:cubicBezTo>
                  <a:cubicBezTo>
                    <a:pt x="322" y="13"/>
                    <a:pt x="291" y="3"/>
                    <a:pt x="256" y="1"/>
                  </a:cubicBezTo>
                  <a:cubicBezTo>
                    <a:pt x="253" y="1"/>
                    <a:pt x="251" y="1"/>
                    <a:pt x="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4"/>
            <p:cNvSpPr/>
            <p:nvPr/>
          </p:nvSpPr>
          <p:spPr>
            <a:xfrm>
              <a:off x="1398850" y="3795550"/>
              <a:ext cx="497975" cy="1094425"/>
            </a:xfrm>
            <a:custGeom>
              <a:avLst/>
              <a:gdLst/>
              <a:ahLst/>
              <a:cxnLst/>
              <a:rect l="l" t="t" r="r" b="b"/>
              <a:pathLst>
                <a:path w="19919" h="43777" extrusionOk="0">
                  <a:moveTo>
                    <a:pt x="12832" y="896"/>
                  </a:moveTo>
                  <a:lnTo>
                    <a:pt x="12832" y="896"/>
                  </a:lnTo>
                  <a:cubicBezTo>
                    <a:pt x="12832" y="896"/>
                    <a:pt x="12831" y="896"/>
                    <a:pt x="12831" y="896"/>
                  </a:cubicBezTo>
                  <a:lnTo>
                    <a:pt x="12831" y="896"/>
                  </a:lnTo>
                  <a:cubicBezTo>
                    <a:pt x="12831" y="896"/>
                    <a:pt x="12832" y="896"/>
                    <a:pt x="12832" y="896"/>
                  </a:cubicBezTo>
                  <a:close/>
                  <a:moveTo>
                    <a:pt x="17326" y="1040"/>
                  </a:moveTo>
                  <a:cubicBezTo>
                    <a:pt x="17327" y="1041"/>
                    <a:pt x="17328" y="1042"/>
                    <a:pt x="17329" y="1043"/>
                  </a:cubicBezTo>
                  <a:lnTo>
                    <a:pt x="17329" y="1043"/>
                  </a:lnTo>
                  <a:cubicBezTo>
                    <a:pt x="17328" y="1042"/>
                    <a:pt x="17327" y="1041"/>
                    <a:pt x="17326" y="1040"/>
                  </a:cubicBezTo>
                  <a:close/>
                  <a:moveTo>
                    <a:pt x="16234" y="3695"/>
                  </a:moveTo>
                  <a:cubicBezTo>
                    <a:pt x="16235" y="3695"/>
                    <a:pt x="16235" y="3696"/>
                    <a:pt x="16235" y="3697"/>
                  </a:cubicBezTo>
                  <a:lnTo>
                    <a:pt x="16235" y="3697"/>
                  </a:lnTo>
                  <a:cubicBezTo>
                    <a:pt x="16235" y="3696"/>
                    <a:pt x="16235" y="3696"/>
                    <a:pt x="16234" y="3695"/>
                  </a:cubicBezTo>
                  <a:close/>
                  <a:moveTo>
                    <a:pt x="18360" y="4010"/>
                  </a:moveTo>
                  <a:cubicBezTo>
                    <a:pt x="18360" y="4010"/>
                    <a:pt x="18360" y="4010"/>
                    <a:pt x="18360" y="4010"/>
                  </a:cubicBezTo>
                  <a:cubicBezTo>
                    <a:pt x="18360" y="4010"/>
                    <a:pt x="18360" y="4010"/>
                    <a:pt x="18360" y="4010"/>
                  </a:cubicBezTo>
                  <a:close/>
                  <a:moveTo>
                    <a:pt x="17034" y="4554"/>
                  </a:moveTo>
                  <a:cubicBezTo>
                    <a:pt x="17034" y="4554"/>
                    <a:pt x="17033" y="4555"/>
                    <a:pt x="17033" y="4555"/>
                  </a:cubicBezTo>
                  <a:cubicBezTo>
                    <a:pt x="17033" y="4554"/>
                    <a:pt x="17033" y="4554"/>
                    <a:pt x="17034" y="4554"/>
                  </a:cubicBezTo>
                  <a:close/>
                  <a:moveTo>
                    <a:pt x="11411" y="4026"/>
                  </a:moveTo>
                  <a:cubicBezTo>
                    <a:pt x="11414" y="4043"/>
                    <a:pt x="11418" y="4060"/>
                    <a:pt x="11420" y="4076"/>
                  </a:cubicBezTo>
                  <a:cubicBezTo>
                    <a:pt x="11434" y="4163"/>
                    <a:pt x="11457" y="4250"/>
                    <a:pt x="11481" y="4333"/>
                  </a:cubicBezTo>
                  <a:cubicBezTo>
                    <a:pt x="11504" y="4420"/>
                    <a:pt x="11527" y="4506"/>
                    <a:pt x="11554" y="4589"/>
                  </a:cubicBezTo>
                  <a:cubicBezTo>
                    <a:pt x="11584" y="4681"/>
                    <a:pt x="11615" y="4773"/>
                    <a:pt x="11650" y="4862"/>
                  </a:cubicBezTo>
                  <a:cubicBezTo>
                    <a:pt x="11668" y="4908"/>
                    <a:pt x="11700" y="4978"/>
                    <a:pt x="11748" y="5014"/>
                  </a:cubicBezTo>
                  <a:cubicBezTo>
                    <a:pt x="11744" y="5040"/>
                    <a:pt x="11741" y="5065"/>
                    <a:pt x="11738" y="5088"/>
                  </a:cubicBezTo>
                  <a:cubicBezTo>
                    <a:pt x="11720" y="5205"/>
                    <a:pt x="11697" y="5321"/>
                    <a:pt x="11672" y="5437"/>
                  </a:cubicBezTo>
                  <a:cubicBezTo>
                    <a:pt x="11667" y="5459"/>
                    <a:pt x="11663" y="5481"/>
                    <a:pt x="11658" y="5503"/>
                  </a:cubicBezTo>
                  <a:cubicBezTo>
                    <a:pt x="11620" y="5459"/>
                    <a:pt x="11583" y="5414"/>
                    <a:pt x="11547" y="5367"/>
                  </a:cubicBezTo>
                  <a:lnTo>
                    <a:pt x="11545" y="5366"/>
                  </a:lnTo>
                  <a:cubicBezTo>
                    <a:pt x="11545" y="5365"/>
                    <a:pt x="11544" y="5365"/>
                    <a:pt x="11544" y="5365"/>
                  </a:cubicBezTo>
                  <a:cubicBezTo>
                    <a:pt x="11527" y="5344"/>
                    <a:pt x="11513" y="5321"/>
                    <a:pt x="11498" y="5299"/>
                  </a:cubicBezTo>
                  <a:cubicBezTo>
                    <a:pt x="11478" y="5263"/>
                    <a:pt x="11459" y="5227"/>
                    <a:pt x="11441" y="5190"/>
                  </a:cubicBezTo>
                  <a:cubicBezTo>
                    <a:pt x="11419" y="5137"/>
                    <a:pt x="11400" y="5083"/>
                    <a:pt x="11383" y="5031"/>
                  </a:cubicBezTo>
                  <a:cubicBezTo>
                    <a:pt x="11357" y="4938"/>
                    <a:pt x="11337" y="4843"/>
                    <a:pt x="11322" y="4748"/>
                  </a:cubicBezTo>
                  <a:cubicBezTo>
                    <a:pt x="11316" y="4693"/>
                    <a:pt x="11311" y="4637"/>
                    <a:pt x="11308" y="4578"/>
                  </a:cubicBezTo>
                  <a:cubicBezTo>
                    <a:pt x="11310" y="4506"/>
                    <a:pt x="11311" y="4433"/>
                    <a:pt x="11317" y="4363"/>
                  </a:cubicBezTo>
                  <a:cubicBezTo>
                    <a:pt x="11325" y="4307"/>
                    <a:pt x="11335" y="4253"/>
                    <a:pt x="11349" y="4198"/>
                  </a:cubicBezTo>
                  <a:lnTo>
                    <a:pt x="11349" y="4196"/>
                  </a:lnTo>
                  <a:cubicBezTo>
                    <a:pt x="11359" y="4157"/>
                    <a:pt x="11373" y="4118"/>
                    <a:pt x="11388" y="4079"/>
                  </a:cubicBezTo>
                  <a:lnTo>
                    <a:pt x="11388" y="4077"/>
                  </a:lnTo>
                  <a:cubicBezTo>
                    <a:pt x="11395" y="4060"/>
                    <a:pt x="11403" y="4043"/>
                    <a:pt x="11411" y="4026"/>
                  </a:cubicBezTo>
                  <a:close/>
                  <a:moveTo>
                    <a:pt x="16275" y="6554"/>
                  </a:moveTo>
                  <a:cubicBezTo>
                    <a:pt x="16274" y="6554"/>
                    <a:pt x="16274" y="6554"/>
                    <a:pt x="16274" y="6554"/>
                  </a:cubicBezTo>
                  <a:lnTo>
                    <a:pt x="16274" y="6554"/>
                  </a:lnTo>
                  <a:cubicBezTo>
                    <a:pt x="16274" y="6554"/>
                    <a:pt x="16274" y="6554"/>
                    <a:pt x="16275" y="6554"/>
                  </a:cubicBezTo>
                  <a:close/>
                  <a:moveTo>
                    <a:pt x="14807" y="189"/>
                  </a:moveTo>
                  <a:cubicBezTo>
                    <a:pt x="14847" y="189"/>
                    <a:pt x="14888" y="190"/>
                    <a:pt x="14929" y="192"/>
                  </a:cubicBezTo>
                  <a:cubicBezTo>
                    <a:pt x="14986" y="194"/>
                    <a:pt x="15042" y="198"/>
                    <a:pt x="15099" y="198"/>
                  </a:cubicBezTo>
                  <a:cubicBezTo>
                    <a:pt x="15112" y="198"/>
                    <a:pt x="15125" y="197"/>
                    <a:pt x="15138" y="197"/>
                  </a:cubicBezTo>
                  <a:cubicBezTo>
                    <a:pt x="15174" y="197"/>
                    <a:pt x="15211" y="196"/>
                    <a:pt x="15247" y="196"/>
                  </a:cubicBezTo>
                  <a:cubicBezTo>
                    <a:pt x="15283" y="196"/>
                    <a:pt x="15319" y="197"/>
                    <a:pt x="15356" y="199"/>
                  </a:cubicBezTo>
                  <a:cubicBezTo>
                    <a:pt x="15389" y="200"/>
                    <a:pt x="15425" y="200"/>
                    <a:pt x="15459" y="204"/>
                  </a:cubicBezTo>
                  <a:cubicBezTo>
                    <a:pt x="15489" y="206"/>
                    <a:pt x="15517" y="210"/>
                    <a:pt x="15548" y="212"/>
                  </a:cubicBezTo>
                  <a:cubicBezTo>
                    <a:pt x="15601" y="221"/>
                    <a:pt x="15652" y="230"/>
                    <a:pt x="15706" y="241"/>
                  </a:cubicBezTo>
                  <a:cubicBezTo>
                    <a:pt x="15747" y="251"/>
                    <a:pt x="15789" y="261"/>
                    <a:pt x="15831" y="271"/>
                  </a:cubicBezTo>
                  <a:cubicBezTo>
                    <a:pt x="15931" y="297"/>
                    <a:pt x="16032" y="324"/>
                    <a:pt x="16131" y="355"/>
                  </a:cubicBezTo>
                  <a:cubicBezTo>
                    <a:pt x="16223" y="383"/>
                    <a:pt x="16312" y="414"/>
                    <a:pt x="16400" y="448"/>
                  </a:cubicBezTo>
                  <a:cubicBezTo>
                    <a:pt x="16450" y="468"/>
                    <a:pt x="16497" y="489"/>
                    <a:pt x="16544" y="511"/>
                  </a:cubicBezTo>
                  <a:cubicBezTo>
                    <a:pt x="16590" y="531"/>
                    <a:pt x="16636" y="557"/>
                    <a:pt x="16681" y="582"/>
                  </a:cubicBezTo>
                  <a:cubicBezTo>
                    <a:pt x="16846" y="681"/>
                    <a:pt x="17007" y="788"/>
                    <a:pt x="17164" y="899"/>
                  </a:cubicBezTo>
                  <a:cubicBezTo>
                    <a:pt x="17194" y="922"/>
                    <a:pt x="17226" y="945"/>
                    <a:pt x="17255" y="971"/>
                  </a:cubicBezTo>
                  <a:cubicBezTo>
                    <a:pt x="17282" y="996"/>
                    <a:pt x="17308" y="1022"/>
                    <a:pt x="17334" y="1047"/>
                  </a:cubicBezTo>
                  <a:cubicBezTo>
                    <a:pt x="17332" y="1046"/>
                    <a:pt x="17330" y="1044"/>
                    <a:pt x="17329" y="1043"/>
                  </a:cubicBezTo>
                  <a:lnTo>
                    <a:pt x="17329" y="1043"/>
                  </a:lnTo>
                  <a:cubicBezTo>
                    <a:pt x="17387" y="1100"/>
                    <a:pt x="17444" y="1157"/>
                    <a:pt x="17498" y="1218"/>
                  </a:cubicBezTo>
                  <a:cubicBezTo>
                    <a:pt x="17548" y="1274"/>
                    <a:pt x="17595" y="1332"/>
                    <a:pt x="17642" y="1391"/>
                  </a:cubicBezTo>
                  <a:cubicBezTo>
                    <a:pt x="17696" y="1460"/>
                    <a:pt x="17750" y="1528"/>
                    <a:pt x="17804" y="1598"/>
                  </a:cubicBezTo>
                  <a:cubicBezTo>
                    <a:pt x="17866" y="1685"/>
                    <a:pt x="17926" y="1775"/>
                    <a:pt x="17983" y="1866"/>
                  </a:cubicBezTo>
                  <a:cubicBezTo>
                    <a:pt x="17985" y="1868"/>
                    <a:pt x="17988" y="1871"/>
                    <a:pt x="17989" y="1874"/>
                  </a:cubicBezTo>
                  <a:lnTo>
                    <a:pt x="18004" y="1902"/>
                  </a:lnTo>
                  <a:cubicBezTo>
                    <a:pt x="18046" y="1972"/>
                    <a:pt x="18082" y="2047"/>
                    <a:pt x="18116" y="2124"/>
                  </a:cubicBezTo>
                  <a:lnTo>
                    <a:pt x="18116" y="2125"/>
                  </a:lnTo>
                  <a:cubicBezTo>
                    <a:pt x="18154" y="2220"/>
                    <a:pt x="18190" y="2317"/>
                    <a:pt x="18222" y="2416"/>
                  </a:cubicBezTo>
                  <a:cubicBezTo>
                    <a:pt x="18257" y="2549"/>
                    <a:pt x="18289" y="2682"/>
                    <a:pt x="18312" y="2818"/>
                  </a:cubicBezTo>
                  <a:cubicBezTo>
                    <a:pt x="18344" y="3055"/>
                    <a:pt x="18376" y="3292"/>
                    <a:pt x="18382" y="3530"/>
                  </a:cubicBezTo>
                  <a:cubicBezTo>
                    <a:pt x="18382" y="3613"/>
                    <a:pt x="18384" y="3695"/>
                    <a:pt x="18381" y="3778"/>
                  </a:cubicBezTo>
                  <a:cubicBezTo>
                    <a:pt x="18379" y="3854"/>
                    <a:pt x="18369" y="3933"/>
                    <a:pt x="18360" y="4010"/>
                  </a:cubicBezTo>
                  <a:lnTo>
                    <a:pt x="18360" y="4010"/>
                  </a:lnTo>
                  <a:cubicBezTo>
                    <a:pt x="18360" y="4009"/>
                    <a:pt x="18361" y="4009"/>
                    <a:pt x="18361" y="4009"/>
                  </a:cubicBezTo>
                  <a:lnTo>
                    <a:pt x="18361" y="4009"/>
                  </a:lnTo>
                  <a:cubicBezTo>
                    <a:pt x="18360" y="4010"/>
                    <a:pt x="18360" y="4012"/>
                    <a:pt x="18360" y="4012"/>
                  </a:cubicBezTo>
                  <a:lnTo>
                    <a:pt x="18360" y="4018"/>
                  </a:lnTo>
                  <a:cubicBezTo>
                    <a:pt x="18340" y="4172"/>
                    <a:pt x="18313" y="4325"/>
                    <a:pt x="18277" y="4478"/>
                  </a:cubicBezTo>
                  <a:cubicBezTo>
                    <a:pt x="18243" y="4604"/>
                    <a:pt x="18203" y="4729"/>
                    <a:pt x="18155" y="4850"/>
                  </a:cubicBezTo>
                  <a:cubicBezTo>
                    <a:pt x="18138" y="4886"/>
                    <a:pt x="18123" y="4926"/>
                    <a:pt x="18103" y="4959"/>
                  </a:cubicBezTo>
                  <a:cubicBezTo>
                    <a:pt x="18095" y="4974"/>
                    <a:pt x="18085" y="4990"/>
                    <a:pt x="18074" y="5005"/>
                  </a:cubicBezTo>
                  <a:cubicBezTo>
                    <a:pt x="18033" y="4938"/>
                    <a:pt x="17978" y="4877"/>
                    <a:pt x="17921" y="4825"/>
                  </a:cubicBezTo>
                  <a:cubicBezTo>
                    <a:pt x="17920" y="4824"/>
                    <a:pt x="17916" y="4823"/>
                    <a:pt x="17915" y="4822"/>
                  </a:cubicBezTo>
                  <a:lnTo>
                    <a:pt x="17914" y="4822"/>
                  </a:lnTo>
                  <a:cubicBezTo>
                    <a:pt x="17856" y="4773"/>
                    <a:pt x="17787" y="4732"/>
                    <a:pt x="17715" y="4706"/>
                  </a:cubicBezTo>
                  <a:cubicBezTo>
                    <a:pt x="17666" y="4688"/>
                    <a:pt x="17613" y="4682"/>
                    <a:pt x="17560" y="4682"/>
                  </a:cubicBezTo>
                  <a:cubicBezTo>
                    <a:pt x="17534" y="4682"/>
                    <a:pt x="17509" y="4683"/>
                    <a:pt x="17484" y="4685"/>
                  </a:cubicBezTo>
                  <a:cubicBezTo>
                    <a:pt x="17352" y="4699"/>
                    <a:pt x="17223" y="4747"/>
                    <a:pt x="17104" y="4808"/>
                  </a:cubicBezTo>
                  <a:cubicBezTo>
                    <a:pt x="17063" y="4830"/>
                    <a:pt x="17023" y="4853"/>
                    <a:pt x="16983" y="4880"/>
                  </a:cubicBezTo>
                  <a:cubicBezTo>
                    <a:pt x="16988" y="4866"/>
                    <a:pt x="16991" y="4850"/>
                    <a:pt x="16994" y="4836"/>
                  </a:cubicBezTo>
                  <a:cubicBezTo>
                    <a:pt x="17018" y="4741"/>
                    <a:pt x="17035" y="4644"/>
                    <a:pt x="17056" y="4549"/>
                  </a:cubicBezTo>
                  <a:cubicBezTo>
                    <a:pt x="17056" y="4545"/>
                    <a:pt x="17058" y="4541"/>
                    <a:pt x="17059" y="4535"/>
                  </a:cubicBezTo>
                  <a:lnTo>
                    <a:pt x="17059" y="4535"/>
                  </a:lnTo>
                  <a:cubicBezTo>
                    <a:pt x="17054" y="4539"/>
                    <a:pt x="17050" y="4542"/>
                    <a:pt x="17044" y="4546"/>
                  </a:cubicBezTo>
                  <a:cubicBezTo>
                    <a:pt x="17043" y="4546"/>
                    <a:pt x="17043" y="4547"/>
                    <a:pt x="17042" y="4547"/>
                  </a:cubicBezTo>
                  <a:cubicBezTo>
                    <a:pt x="17039" y="4550"/>
                    <a:pt x="17036" y="4552"/>
                    <a:pt x="17034" y="4554"/>
                  </a:cubicBezTo>
                  <a:lnTo>
                    <a:pt x="17034" y="4554"/>
                  </a:lnTo>
                  <a:cubicBezTo>
                    <a:pt x="17033" y="4554"/>
                    <a:pt x="17033" y="4554"/>
                    <a:pt x="17032" y="4555"/>
                  </a:cubicBezTo>
                  <a:cubicBezTo>
                    <a:pt x="17030" y="4556"/>
                    <a:pt x="17030" y="4556"/>
                    <a:pt x="17030" y="4557"/>
                  </a:cubicBezTo>
                  <a:cubicBezTo>
                    <a:pt x="17029" y="4557"/>
                    <a:pt x="17029" y="4557"/>
                    <a:pt x="17029" y="4559"/>
                  </a:cubicBezTo>
                  <a:cubicBezTo>
                    <a:pt x="17025" y="4561"/>
                    <a:pt x="17020" y="4566"/>
                    <a:pt x="17014" y="4571"/>
                  </a:cubicBezTo>
                  <a:cubicBezTo>
                    <a:pt x="17013" y="4573"/>
                    <a:pt x="17012" y="4575"/>
                    <a:pt x="17008" y="4576"/>
                  </a:cubicBezTo>
                  <a:cubicBezTo>
                    <a:pt x="17008" y="4577"/>
                    <a:pt x="17007" y="4577"/>
                    <a:pt x="17007" y="4577"/>
                  </a:cubicBezTo>
                  <a:cubicBezTo>
                    <a:pt x="16987" y="4595"/>
                    <a:pt x="16967" y="4614"/>
                    <a:pt x="16949" y="4635"/>
                  </a:cubicBezTo>
                  <a:cubicBezTo>
                    <a:pt x="16949" y="4635"/>
                    <a:pt x="16949" y="4637"/>
                    <a:pt x="16947" y="4637"/>
                  </a:cubicBezTo>
                  <a:cubicBezTo>
                    <a:pt x="16920" y="4674"/>
                    <a:pt x="16894" y="4712"/>
                    <a:pt x="16868" y="4753"/>
                  </a:cubicBezTo>
                  <a:cubicBezTo>
                    <a:pt x="16859" y="4769"/>
                    <a:pt x="16849" y="4783"/>
                    <a:pt x="16841" y="4799"/>
                  </a:cubicBezTo>
                  <a:cubicBezTo>
                    <a:pt x="16839" y="4800"/>
                    <a:pt x="16839" y="4800"/>
                    <a:pt x="16839" y="4802"/>
                  </a:cubicBezTo>
                  <a:lnTo>
                    <a:pt x="16838" y="4803"/>
                  </a:lnTo>
                  <a:cubicBezTo>
                    <a:pt x="16837" y="4804"/>
                    <a:pt x="16837" y="4804"/>
                    <a:pt x="16837" y="4805"/>
                  </a:cubicBezTo>
                  <a:cubicBezTo>
                    <a:pt x="16834" y="4810"/>
                    <a:pt x="16833" y="4814"/>
                    <a:pt x="16831" y="4818"/>
                  </a:cubicBezTo>
                  <a:lnTo>
                    <a:pt x="16831" y="4819"/>
                  </a:lnTo>
                  <a:cubicBezTo>
                    <a:pt x="16829" y="4820"/>
                    <a:pt x="16829" y="4822"/>
                    <a:pt x="16829" y="4823"/>
                  </a:cubicBezTo>
                  <a:lnTo>
                    <a:pt x="16829" y="4824"/>
                  </a:lnTo>
                  <a:cubicBezTo>
                    <a:pt x="16829" y="4825"/>
                    <a:pt x="16828" y="4825"/>
                    <a:pt x="16828" y="4825"/>
                  </a:cubicBezTo>
                  <a:lnTo>
                    <a:pt x="16828" y="4828"/>
                  </a:lnTo>
                  <a:cubicBezTo>
                    <a:pt x="16828" y="4828"/>
                    <a:pt x="16828" y="4829"/>
                    <a:pt x="16827" y="4829"/>
                  </a:cubicBezTo>
                  <a:lnTo>
                    <a:pt x="16827" y="4830"/>
                  </a:lnTo>
                  <a:lnTo>
                    <a:pt x="16827" y="4831"/>
                  </a:lnTo>
                  <a:lnTo>
                    <a:pt x="16826" y="4831"/>
                  </a:lnTo>
                  <a:cubicBezTo>
                    <a:pt x="16826" y="4833"/>
                    <a:pt x="16826" y="4834"/>
                    <a:pt x="16824" y="4835"/>
                  </a:cubicBezTo>
                  <a:cubicBezTo>
                    <a:pt x="16824" y="4836"/>
                    <a:pt x="16823" y="4838"/>
                    <a:pt x="16823" y="4839"/>
                  </a:cubicBezTo>
                  <a:lnTo>
                    <a:pt x="16823" y="4836"/>
                  </a:lnTo>
                  <a:cubicBezTo>
                    <a:pt x="16821" y="4838"/>
                    <a:pt x="16821" y="4839"/>
                    <a:pt x="16821" y="4839"/>
                  </a:cubicBezTo>
                  <a:cubicBezTo>
                    <a:pt x="16820" y="4841"/>
                    <a:pt x="16820" y="4844"/>
                    <a:pt x="16818" y="4845"/>
                  </a:cubicBezTo>
                  <a:lnTo>
                    <a:pt x="16820" y="4845"/>
                  </a:lnTo>
                  <a:cubicBezTo>
                    <a:pt x="16812" y="4865"/>
                    <a:pt x="16803" y="4882"/>
                    <a:pt x="16796" y="4902"/>
                  </a:cubicBezTo>
                  <a:cubicBezTo>
                    <a:pt x="16771" y="5013"/>
                    <a:pt x="16750" y="5124"/>
                    <a:pt x="16731" y="5235"/>
                  </a:cubicBezTo>
                  <a:cubicBezTo>
                    <a:pt x="16713" y="5319"/>
                    <a:pt x="16687" y="5400"/>
                    <a:pt x="16664" y="5481"/>
                  </a:cubicBezTo>
                  <a:cubicBezTo>
                    <a:pt x="16638" y="5567"/>
                    <a:pt x="16614" y="5655"/>
                    <a:pt x="16589" y="5743"/>
                  </a:cubicBezTo>
                  <a:cubicBezTo>
                    <a:pt x="16569" y="5825"/>
                    <a:pt x="16543" y="5906"/>
                    <a:pt x="16521" y="5989"/>
                  </a:cubicBezTo>
                  <a:cubicBezTo>
                    <a:pt x="16495" y="6073"/>
                    <a:pt x="16473" y="6159"/>
                    <a:pt x="16445" y="6242"/>
                  </a:cubicBezTo>
                  <a:lnTo>
                    <a:pt x="16446" y="6242"/>
                  </a:lnTo>
                  <a:cubicBezTo>
                    <a:pt x="16423" y="6304"/>
                    <a:pt x="16400" y="6367"/>
                    <a:pt x="16373" y="6428"/>
                  </a:cubicBezTo>
                  <a:cubicBezTo>
                    <a:pt x="16364" y="6445"/>
                    <a:pt x="16356" y="6460"/>
                    <a:pt x="16347" y="6477"/>
                  </a:cubicBezTo>
                  <a:cubicBezTo>
                    <a:pt x="16336" y="6490"/>
                    <a:pt x="16326" y="6505"/>
                    <a:pt x="16316" y="6517"/>
                  </a:cubicBezTo>
                  <a:cubicBezTo>
                    <a:pt x="16310" y="6525"/>
                    <a:pt x="16302" y="6531"/>
                    <a:pt x="16295" y="6538"/>
                  </a:cubicBezTo>
                  <a:cubicBezTo>
                    <a:pt x="16287" y="6544"/>
                    <a:pt x="16281" y="6551"/>
                    <a:pt x="16273" y="6556"/>
                  </a:cubicBezTo>
                  <a:cubicBezTo>
                    <a:pt x="16273" y="6556"/>
                    <a:pt x="16273" y="6555"/>
                    <a:pt x="16274" y="6554"/>
                  </a:cubicBezTo>
                  <a:lnTo>
                    <a:pt x="16274" y="6554"/>
                  </a:lnTo>
                  <a:cubicBezTo>
                    <a:pt x="16270" y="6556"/>
                    <a:pt x="16266" y="6558"/>
                    <a:pt x="16263" y="6562"/>
                  </a:cubicBezTo>
                  <a:cubicBezTo>
                    <a:pt x="16260" y="6563"/>
                    <a:pt x="16255" y="6564"/>
                    <a:pt x="16253" y="6566"/>
                  </a:cubicBezTo>
                  <a:cubicBezTo>
                    <a:pt x="16251" y="6566"/>
                    <a:pt x="16249" y="6567"/>
                    <a:pt x="16248" y="6567"/>
                  </a:cubicBezTo>
                  <a:cubicBezTo>
                    <a:pt x="16246" y="6567"/>
                    <a:pt x="16246" y="6567"/>
                    <a:pt x="16245" y="6569"/>
                  </a:cubicBezTo>
                  <a:cubicBezTo>
                    <a:pt x="16238" y="6569"/>
                    <a:pt x="16230" y="6569"/>
                    <a:pt x="16224" y="6570"/>
                  </a:cubicBezTo>
                  <a:cubicBezTo>
                    <a:pt x="16218" y="6569"/>
                    <a:pt x="16212" y="6569"/>
                    <a:pt x="16206" y="6567"/>
                  </a:cubicBezTo>
                  <a:cubicBezTo>
                    <a:pt x="16199" y="6566"/>
                    <a:pt x="16193" y="6564"/>
                    <a:pt x="16188" y="6563"/>
                  </a:cubicBezTo>
                  <a:cubicBezTo>
                    <a:pt x="16183" y="6561"/>
                    <a:pt x="16179" y="6559"/>
                    <a:pt x="16172" y="6557"/>
                  </a:cubicBezTo>
                  <a:cubicBezTo>
                    <a:pt x="16168" y="6554"/>
                    <a:pt x="16163" y="6552"/>
                    <a:pt x="16160" y="6549"/>
                  </a:cubicBezTo>
                  <a:lnTo>
                    <a:pt x="16144" y="6538"/>
                  </a:lnTo>
                  <a:cubicBezTo>
                    <a:pt x="16141" y="6533"/>
                    <a:pt x="16137" y="6531"/>
                    <a:pt x="16135" y="6528"/>
                  </a:cubicBezTo>
                  <a:cubicBezTo>
                    <a:pt x="16135" y="6527"/>
                    <a:pt x="16134" y="6527"/>
                    <a:pt x="16132" y="6526"/>
                  </a:cubicBezTo>
                  <a:lnTo>
                    <a:pt x="16131" y="6525"/>
                  </a:lnTo>
                  <a:lnTo>
                    <a:pt x="16131" y="6523"/>
                  </a:lnTo>
                  <a:cubicBezTo>
                    <a:pt x="16127" y="6520"/>
                    <a:pt x="16124" y="6515"/>
                    <a:pt x="16120" y="6510"/>
                  </a:cubicBezTo>
                  <a:cubicBezTo>
                    <a:pt x="16109" y="6492"/>
                    <a:pt x="16099" y="6475"/>
                    <a:pt x="16089" y="6456"/>
                  </a:cubicBezTo>
                  <a:cubicBezTo>
                    <a:pt x="16084" y="6444"/>
                    <a:pt x="16077" y="6430"/>
                    <a:pt x="16073" y="6418"/>
                  </a:cubicBezTo>
                  <a:cubicBezTo>
                    <a:pt x="16072" y="6413"/>
                    <a:pt x="16069" y="6406"/>
                    <a:pt x="16068" y="6399"/>
                  </a:cubicBezTo>
                  <a:cubicBezTo>
                    <a:pt x="16065" y="6389"/>
                    <a:pt x="16065" y="6379"/>
                    <a:pt x="16064" y="6368"/>
                  </a:cubicBezTo>
                  <a:cubicBezTo>
                    <a:pt x="16063" y="6361"/>
                    <a:pt x="16064" y="6352"/>
                    <a:pt x="16063" y="6343"/>
                  </a:cubicBezTo>
                  <a:cubicBezTo>
                    <a:pt x="16069" y="6255"/>
                    <a:pt x="16084" y="6166"/>
                    <a:pt x="16098" y="6077"/>
                  </a:cubicBezTo>
                  <a:lnTo>
                    <a:pt x="16098" y="6074"/>
                  </a:lnTo>
                  <a:cubicBezTo>
                    <a:pt x="16098" y="6072"/>
                    <a:pt x="16099" y="6069"/>
                    <a:pt x="16099" y="6066"/>
                  </a:cubicBezTo>
                  <a:lnTo>
                    <a:pt x="16099" y="6069"/>
                  </a:lnTo>
                  <a:cubicBezTo>
                    <a:pt x="16116" y="5983"/>
                    <a:pt x="16139" y="5897"/>
                    <a:pt x="16158" y="5810"/>
                  </a:cubicBezTo>
                  <a:cubicBezTo>
                    <a:pt x="16179" y="5718"/>
                    <a:pt x="16196" y="5628"/>
                    <a:pt x="16212" y="5537"/>
                  </a:cubicBezTo>
                  <a:cubicBezTo>
                    <a:pt x="16225" y="5453"/>
                    <a:pt x="16235" y="5367"/>
                    <a:pt x="16249" y="5283"/>
                  </a:cubicBezTo>
                  <a:cubicBezTo>
                    <a:pt x="16261" y="5195"/>
                    <a:pt x="16277" y="5108"/>
                    <a:pt x="16289" y="5021"/>
                  </a:cubicBezTo>
                  <a:cubicBezTo>
                    <a:pt x="16300" y="4934"/>
                    <a:pt x="16311" y="4846"/>
                    <a:pt x="16323" y="4758"/>
                  </a:cubicBezTo>
                  <a:cubicBezTo>
                    <a:pt x="16337" y="4671"/>
                    <a:pt x="16354" y="4583"/>
                    <a:pt x="16369" y="4497"/>
                  </a:cubicBezTo>
                  <a:cubicBezTo>
                    <a:pt x="16398" y="4338"/>
                    <a:pt x="16426" y="4179"/>
                    <a:pt x="16451" y="4021"/>
                  </a:cubicBezTo>
                  <a:cubicBezTo>
                    <a:pt x="16482" y="4036"/>
                    <a:pt x="16514" y="4051"/>
                    <a:pt x="16545" y="4064"/>
                  </a:cubicBezTo>
                  <a:cubicBezTo>
                    <a:pt x="16553" y="4066"/>
                    <a:pt x="16560" y="4069"/>
                    <a:pt x="16570" y="4069"/>
                  </a:cubicBezTo>
                  <a:cubicBezTo>
                    <a:pt x="16578" y="4069"/>
                    <a:pt x="16584" y="4069"/>
                    <a:pt x="16591" y="4067"/>
                  </a:cubicBezTo>
                  <a:cubicBezTo>
                    <a:pt x="16580" y="4050"/>
                    <a:pt x="16570" y="4035"/>
                    <a:pt x="16558" y="4018"/>
                  </a:cubicBezTo>
                  <a:cubicBezTo>
                    <a:pt x="16557" y="4017"/>
                    <a:pt x="16557" y="4017"/>
                    <a:pt x="16557" y="4015"/>
                  </a:cubicBezTo>
                  <a:cubicBezTo>
                    <a:pt x="16555" y="4015"/>
                    <a:pt x="16557" y="4014"/>
                    <a:pt x="16555" y="4014"/>
                  </a:cubicBezTo>
                  <a:cubicBezTo>
                    <a:pt x="16554" y="4013"/>
                    <a:pt x="16554" y="4012"/>
                    <a:pt x="16554" y="4012"/>
                  </a:cubicBezTo>
                  <a:cubicBezTo>
                    <a:pt x="16550" y="4005"/>
                    <a:pt x="16547" y="4000"/>
                    <a:pt x="16542" y="3993"/>
                  </a:cubicBezTo>
                  <a:cubicBezTo>
                    <a:pt x="16528" y="3976"/>
                    <a:pt x="16516" y="3961"/>
                    <a:pt x="16502" y="3945"/>
                  </a:cubicBezTo>
                  <a:cubicBezTo>
                    <a:pt x="16491" y="3935"/>
                    <a:pt x="16482" y="3925"/>
                    <a:pt x="16472" y="3914"/>
                  </a:cubicBezTo>
                  <a:lnTo>
                    <a:pt x="16472" y="3912"/>
                  </a:lnTo>
                  <a:lnTo>
                    <a:pt x="16452" y="3894"/>
                  </a:lnTo>
                  <a:cubicBezTo>
                    <a:pt x="16451" y="3894"/>
                    <a:pt x="16451" y="3894"/>
                    <a:pt x="16451" y="3892"/>
                  </a:cubicBezTo>
                  <a:lnTo>
                    <a:pt x="16451" y="3890"/>
                  </a:lnTo>
                  <a:lnTo>
                    <a:pt x="16450" y="3889"/>
                  </a:lnTo>
                  <a:lnTo>
                    <a:pt x="16449" y="3888"/>
                  </a:lnTo>
                  <a:lnTo>
                    <a:pt x="16447" y="3886"/>
                  </a:lnTo>
                  <a:lnTo>
                    <a:pt x="16447" y="3885"/>
                  </a:lnTo>
                  <a:lnTo>
                    <a:pt x="16446" y="3885"/>
                  </a:lnTo>
                  <a:lnTo>
                    <a:pt x="16445" y="3884"/>
                  </a:lnTo>
                  <a:lnTo>
                    <a:pt x="16444" y="3883"/>
                  </a:lnTo>
                  <a:lnTo>
                    <a:pt x="16444" y="3881"/>
                  </a:lnTo>
                  <a:cubicBezTo>
                    <a:pt x="16434" y="3874"/>
                    <a:pt x="16425" y="3865"/>
                    <a:pt x="16415" y="3857"/>
                  </a:cubicBezTo>
                  <a:lnTo>
                    <a:pt x="16408" y="3849"/>
                  </a:lnTo>
                  <a:cubicBezTo>
                    <a:pt x="16399" y="3843"/>
                    <a:pt x="16392" y="3838"/>
                    <a:pt x="16383" y="3832"/>
                  </a:cubicBezTo>
                  <a:cubicBezTo>
                    <a:pt x="16374" y="3824"/>
                    <a:pt x="16367" y="3818"/>
                    <a:pt x="16359" y="3812"/>
                  </a:cubicBezTo>
                  <a:cubicBezTo>
                    <a:pt x="16338" y="3792"/>
                    <a:pt x="16318" y="3773"/>
                    <a:pt x="16299" y="3754"/>
                  </a:cubicBezTo>
                  <a:cubicBezTo>
                    <a:pt x="16279" y="3735"/>
                    <a:pt x="16257" y="3716"/>
                    <a:pt x="16236" y="3697"/>
                  </a:cubicBezTo>
                  <a:lnTo>
                    <a:pt x="16236" y="3697"/>
                  </a:lnTo>
                  <a:cubicBezTo>
                    <a:pt x="16237" y="3697"/>
                    <a:pt x="16237" y="3697"/>
                    <a:pt x="16237" y="3697"/>
                  </a:cubicBezTo>
                  <a:cubicBezTo>
                    <a:pt x="16215" y="3678"/>
                    <a:pt x="16194" y="3657"/>
                    <a:pt x="16176" y="3636"/>
                  </a:cubicBezTo>
                  <a:cubicBezTo>
                    <a:pt x="16110" y="3579"/>
                    <a:pt x="16046" y="3519"/>
                    <a:pt x="15985" y="3457"/>
                  </a:cubicBezTo>
                  <a:lnTo>
                    <a:pt x="15985" y="3457"/>
                  </a:lnTo>
                  <a:cubicBezTo>
                    <a:pt x="15987" y="3458"/>
                    <a:pt x="15988" y="3460"/>
                    <a:pt x="15990" y="3461"/>
                  </a:cubicBezTo>
                  <a:cubicBezTo>
                    <a:pt x="15933" y="3401"/>
                    <a:pt x="15879" y="3339"/>
                    <a:pt x="15831" y="3274"/>
                  </a:cubicBezTo>
                  <a:cubicBezTo>
                    <a:pt x="15759" y="3168"/>
                    <a:pt x="15691" y="3060"/>
                    <a:pt x="15628" y="2947"/>
                  </a:cubicBezTo>
                  <a:cubicBezTo>
                    <a:pt x="15614" y="2920"/>
                    <a:pt x="15601" y="2895"/>
                    <a:pt x="15587" y="2868"/>
                  </a:cubicBezTo>
                  <a:cubicBezTo>
                    <a:pt x="15563" y="2833"/>
                    <a:pt x="15539" y="2798"/>
                    <a:pt x="15516" y="2764"/>
                  </a:cubicBezTo>
                  <a:cubicBezTo>
                    <a:pt x="15469" y="2691"/>
                    <a:pt x="15424" y="2617"/>
                    <a:pt x="15379" y="2543"/>
                  </a:cubicBezTo>
                  <a:cubicBezTo>
                    <a:pt x="15337" y="2475"/>
                    <a:pt x="15301" y="2404"/>
                    <a:pt x="15262" y="2336"/>
                  </a:cubicBezTo>
                  <a:cubicBezTo>
                    <a:pt x="15238" y="2297"/>
                    <a:pt x="15214" y="2260"/>
                    <a:pt x="15191" y="2223"/>
                  </a:cubicBezTo>
                  <a:cubicBezTo>
                    <a:pt x="15166" y="2186"/>
                    <a:pt x="15140" y="2150"/>
                    <a:pt x="15116" y="2111"/>
                  </a:cubicBezTo>
                  <a:lnTo>
                    <a:pt x="15116" y="2111"/>
                  </a:lnTo>
                  <a:cubicBezTo>
                    <a:pt x="15118" y="2126"/>
                    <a:pt x="15120" y="2140"/>
                    <a:pt x="15123" y="2153"/>
                  </a:cubicBezTo>
                  <a:cubicBezTo>
                    <a:pt x="15129" y="2193"/>
                    <a:pt x="15135" y="2233"/>
                    <a:pt x="15140" y="2274"/>
                  </a:cubicBezTo>
                  <a:cubicBezTo>
                    <a:pt x="15154" y="2368"/>
                    <a:pt x="15175" y="2459"/>
                    <a:pt x="15208" y="2547"/>
                  </a:cubicBezTo>
                  <a:cubicBezTo>
                    <a:pt x="15243" y="2637"/>
                    <a:pt x="15275" y="2728"/>
                    <a:pt x="15309" y="2818"/>
                  </a:cubicBezTo>
                  <a:cubicBezTo>
                    <a:pt x="15341" y="2906"/>
                    <a:pt x="15379" y="2993"/>
                    <a:pt x="15413" y="3080"/>
                  </a:cubicBezTo>
                  <a:cubicBezTo>
                    <a:pt x="15420" y="3104"/>
                    <a:pt x="15428" y="3126"/>
                    <a:pt x="15434" y="3147"/>
                  </a:cubicBezTo>
                  <a:cubicBezTo>
                    <a:pt x="15440" y="3171"/>
                    <a:pt x="15445" y="3194"/>
                    <a:pt x="15449" y="3219"/>
                  </a:cubicBezTo>
                  <a:lnTo>
                    <a:pt x="15449" y="3225"/>
                  </a:lnTo>
                  <a:lnTo>
                    <a:pt x="15449" y="3226"/>
                  </a:lnTo>
                  <a:lnTo>
                    <a:pt x="15449" y="3230"/>
                  </a:lnTo>
                  <a:lnTo>
                    <a:pt x="15449" y="3255"/>
                  </a:lnTo>
                  <a:cubicBezTo>
                    <a:pt x="15448" y="3260"/>
                    <a:pt x="15448" y="3266"/>
                    <a:pt x="15446" y="3272"/>
                  </a:cubicBezTo>
                  <a:cubicBezTo>
                    <a:pt x="15445" y="3277"/>
                    <a:pt x="15443" y="3283"/>
                    <a:pt x="15441" y="3288"/>
                  </a:cubicBezTo>
                  <a:cubicBezTo>
                    <a:pt x="15440" y="3292"/>
                    <a:pt x="15438" y="3296"/>
                    <a:pt x="15436" y="3300"/>
                  </a:cubicBezTo>
                  <a:cubicBezTo>
                    <a:pt x="15434" y="3302"/>
                    <a:pt x="15433" y="3303"/>
                    <a:pt x="15432" y="3305"/>
                  </a:cubicBezTo>
                  <a:cubicBezTo>
                    <a:pt x="15430" y="3306"/>
                    <a:pt x="15430" y="3307"/>
                    <a:pt x="15429" y="3307"/>
                  </a:cubicBezTo>
                  <a:cubicBezTo>
                    <a:pt x="15428" y="3308"/>
                    <a:pt x="15427" y="3308"/>
                    <a:pt x="15425" y="3311"/>
                  </a:cubicBezTo>
                  <a:lnTo>
                    <a:pt x="15418" y="3314"/>
                  </a:lnTo>
                  <a:cubicBezTo>
                    <a:pt x="15415" y="3314"/>
                    <a:pt x="15413" y="3316"/>
                    <a:pt x="15409" y="3316"/>
                  </a:cubicBezTo>
                  <a:cubicBezTo>
                    <a:pt x="15404" y="3317"/>
                    <a:pt x="15397" y="3318"/>
                    <a:pt x="15392" y="3319"/>
                  </a:cubicBezTo>
                  <a:cubicBezTo>
                    <a:pt x="15379" y="3321"/>
                    <a:pt x="15367" y="3321"/>
                    <a:pt x="15353" y="3321"/>
                  </a:cubicBezTo>
                  <a:cubicBezTo>
                    <a:pt x="15336" y="3319"/>
                    <a:pt x="15320" y="3318"/>
                    <a:pt x="15303" y="3316"/>
                  </a:cubicBezTo>
                  <a:cubicBezTo>
                    <a:pt x="15295" y="3314"/>
                    <a:pt x="15288" y="3312"/>
                    <a:pt x="15279" y="3311"/>
                  </a:cubicBezTo>
                  <a:cubicBezTo>
                    <a:pt x="15264" y="3306"/>
                    <a:pt x="15250" y="3301"/>
                    <a:pt x="15236" y="3296"/>
                  </a:cubicBezTo>
                  <a:lnTo>
                    <a:pt x="15234" y="3296"/>
                  </a:lnTo>
                  <a:cubicBezTo>
                    <a:pt x="15214" y="3287"/>
                    <a:pt x="15196" y="3277"/>
                    <a:pt x="15176" y="3267"/>
                  </a:cubicBezTo>
                  <a:cubicBezTo>
                    <a:pt x="15175" y="3267"/>
                    <a:pt x="15175" y="3267"/>
                    <a:pt x="15174" y="3266"/>
                  </a:cubicBezTo>
                  <a:cubicBezTo>
                    <a:pt x="15151" y="3252"/>
                    <a:pt x="15129" y="3238"/>
                    <a:pt x="15108" y="3223"/>
                  </a:cubicBezTo>
                  <a:cubicBezTo>
                    <a:pt x="15052" y="3177"/>
                    <a:pt x="14997" y="3130"/>
                    <a:pt x="14945" y="3079"/>
                  </a:cubicBezTo>
                  <a:lnTo>
                    <a:pt x="14944" y="3079"/>
                  </a:lnTo>
                  <a:cubicBezTo>
                    <a:pt x="14943" y="3078"/>
                    <a:pt x="14940" y="3076"/>
                    <a:pt x="14939" y="3074"/>
                  </a:cubicBezTo>
                  <a:cubicBezTo>
                    <a:pt x="14888" y="3018"/>
                    <a:pt x="14839" y="2962"/>
                    <a:pt x="14791" y="2903"/>
                  </a:cubicBezTo>
                  <a:cubicBezTo>
                    <a:pt x="14763" y="2865"/>
                    <a:pt x="14737" y="2829"/>
                    <a:pt x="14711" y="2790"/>
                  </a:cubicBezTo>
                  <a:cubicBezTo>
                    <a:pt x="14689" y="2766"/>
                    <a:pt x="14669" y="2740"/>
                    <a:pt x="14649" y="2714"/>
                  </a:cubicBezTo>
                  <a:cubicBezTo>
                    <a:pt x="14566" y="2606"/>
                    <a:pt x="14485" y="2495"/>
                    <a:pt x="14401" y="2384"/>
                  </a:cubicBezTo>
                  <a:cubicBezTo>
                    <a:pt x="14400" y="2384"/>
                    <a:pt x="14400" y="2384"/>
                    <a:pt x="14400" y="2383"/>
                  </a:cubicBezTo>
                  <a:cubicBezTo>
                    <a:pt x="14398" y="2383"/>
                    <a:pt x="14400" y="2382"/>
                    <a:pt x="14398" y="2382"/>
                  </a:cubicBezTo>
                  <a:cubicBezTo>
                    <a:pt x="14355" y="2325"/>
                    <a:pt x="14314" y="2269"/>
                    <a:pt x="14267" y="2213"/>
                  </a:cubicBezTo>
                  <a:cubicBezTo>
                    <a:pt x="14221" y="2158"/>
                    <a:pt x="14181" y="2098"/>
                    <a:pt x="14134" y="2042"/>
                  </a:cubicBezTo>
                  <a:cubicBezTo>
                    <a:pt x="14115" y="2017"/>
                    <a:pt x="14094" y="1995"/>
                    <a:pt x="14073" y="1971"/>
                  </a:cubicBezTo>
                  <a:lnTo>
                    <a:pt x="14073" y="1971"/>
                  </a:lnTo>
                  <a:cubicBezTo>
                    <a:pt x="14082" y="2000"/>
                    <a:pt x="14089" y="2028"/>
                    <a:pt x="14098" y="2055"/>
                  </a:cubicBezTo>
                  <a:cubicBezTo>
                    <a:pt x="14128" y="2144"/>
                    <a:pt x="14160" y="2233"/>
                    <a:pt x="14199" y="2320"/>
                  </a:cubicBezTo>
                  <a:cubicBezTo>
                    <a:pt x="14244" y="2418"/>
                    <a:pt x="14294" y="2512"/>
                    <a:pt x="14347" y="2606"/>
                  </a:cubicBezTo>
                  <a:cubicBezTo>
                    <a:pt x="14400" y="2700"/>
                    <a:pt x="14458" y="2789"/>
                    <a:pt x="14510" y="2882"/>
                  </a:cubicBezTo>
                  <a:cubicBezTo>
                    <a:pt x="14521" y="2903"/>
                    <a:pt x="14531" y="2925"/>
                    <a:pt x="14542" y="2945"/>
                  </a:cubicBezTo>
                  <a:cubicBezTo>
                    <a:pt x="14547" y="2958"/>
                    <a:pt x="14551" y="2971"/>
                    <a:pt x="14555" y="2985"/>
                  </a:cubicBezTo>
                  <a:cubicBezTo>
                    <a:pt x="14556" y="2992"/>
                    <a:pt x="14557" y="2998"/>
                    <a:pt x="14557" y="3004"/>
                  </a:cubicBezTo>
                  <a:lnTo>
                    <a:pt x="14557" y="3013"/>
                  </a:lnTo>
                  <a:cubicBezTo>
                    <a:pt x="14557" y="3016"/>
                    <a:pt x="14556" y="3017"/>
                    <a:pt x="14556" y="3019"/>
                  </a:cubicBezTo>
                  <a:cubicBezTo>
                    <a:pt x="14555" y="3019"/>
                    <a:pt x="14555" y="3023"/>
                    <a:pt x="14555" y="3023"/>
                  </a:cubicBezTo>
                  <a:cubicBezTo>
                    <a:pt x="14551" y="3028"/>
                    <a:pt x="14546" y="3032"/>
                    <a:pt x="14542" y="3035"/>
                  </a:cubicBezTo>
                  <a:cubicBezTo>
                    <a:pt x="14540" y="3038"/>
                    <a:pt x="14536" y="3040"/>
                    <a:pt x="14533" y="3043"/>
                  </a:cubicBezTo>
                  <a:cubicBezTo>
                    <a:pt x="14529" y="3044"/>
                    <a:pt x="14525" y="3047"/>
                    <a:pt x="14522" y="3049"/>
                  </a:cubicBezTo>
                  <a:cubicBezTo>
                    <a:pt x="14512" y="3055"/>
                    <a:pt x="14504" y="3059"/>
                    <a:pt x="14494" y="3064"/>
                  </a:cubicBezTo>
                  <a:lnTo>
                    <a:pt x="14471" y="3071"/>
                  </a:lnTo>
                  <a:cubicBezTo>
                    <a:pt x="14465" y="3071"/>
                    <a:pt x="14460" y="3073"/>
                    <a:pt x="14457" y="3074"/>
                  </a:cubicBezTo>
                  <a:cubicBezTo>
                    <a:pt x="14444" y="3075"/>
                    <a:pt x="14431" y="3076"/>
                    <a:pt x="14419" y="3076"/>
                  </a:cubicBezTo>
                  <a:cubicBezTo>
                    <a:pt x="14413" y="3076"/>
                    <a:pt x="14408" y="3076"/>
                    <a:pt x="14402" y="3075"/>
                  </a:cubicBezTo>
                  <a:lnTo>
                    <a:pt x="14349" y="3071"/>
                  </a:lnTo>
                  <a:cubicBezTo>
                    <a:pt x="14335" y="3069"/>
                    <a:pt x="14323" y="3066"/>
                    <a:pt x="14310" y="3063"/>
                  </a:cubicBezTo>
                  <a:cubicBezTo>
                    <a:pt x="14278" y="3054"/>
                    <a:pt x="14246" y="3042"/>
                    <a:pt x="14213" y="3030"/>
                  </a:cubicBezTo>
                  <a:cubicBezTo>
                    <a:pt x="14195" y="3022"/>
                    <a:pt x="14179" y="3013"/>
                    <a:pt x="14161" y="3004"/>
                  </a:cubicBezTo>
                  <a:cubicBezTo>
                    <a:pt x="14130" y="2983"/>
                    <a:pt x="14099" y="2962"/>
                    <a:pt x="14068" y="2939"/>
                  </a:cubicBezTo>
                  <a:cubicBezTo>
                    <a:pt x="14067" y="2937"/>
                    <a:pt x="14067" y="2937"/>
                    <a:pt x="14066" y="2937"/>
                  </a:cubicBezTo>
                  <a:cubicBezTo>
                    <a:pt x="14065" y="2936"/>
                    <a:pt x="14063" y="2936"/>
                    <a:pt x="14062" y="2935"/>
                  </a:cubicBezTo>
                  <a:cubicBezTo>
                    <a:pt x="14000" y="2884"/>
                    <a:pt x="13941" y="2832"/>
                    <a:pt x="13884" y="2776"/>
                  </a:cubicBezTo>
                  <a:cubicBezTo>
                    <a:pt x="13789" y="2677"/>
                    <a:pt x="13697" y="2575"/>
                    <a:pt x="13613" y="2466"/>
                  </a:cubicBezTo>
                  <a:lnTo>
                    <a:pt x="13613" y="2466"/>
                  </a:lnTo>
                  <a:cubicBezTo>
                    <a:pt x="13616" y="2467"/>
                    <a:pt x="13617" y="2469"/>
                    <a:pt x="13618" y="2470"/>
                  </a:cubicBezTo>
                  <a:cubicBezTo>
                    <a:pt x="13554" y="2380"/>
                    <a:pt x="13499" y="2286"/>
                    <a:pt x="13446" y="2189"/>
                  </a:cubicBezTo>
                  <a:cubicBezTo>
                    <a:pt x="13435" y="2170"/>
                    <a:pt x="13425" y="2151"/>
                    <a:pt x="13416" y="2131"/>
                  </a:cubicBezTo>
                  <a:cubicBezTo>
                    <a:pt x="13399" y="2110"/>
                    <a:pt x="13384" y="2090"/>
                    <a:pt x="13370" y="2065"/>
                  </a:cubicBezTo>
                  <a:cubicBezTo>
                    <a:pt x="13334" y="2006"/>
                    <a:pt x="13309" y="1943"/>
                    <a:pt x="13284" y="1878"/>
                  </a:cubicBezTo>
                  <a:cubicBezTo>
                    <a:pt x="13284" y="1877"/>
                    <a:pt x="13283" y="1876"/>
                    <a:pt x="13283" y="1874"/>
                  </a:cubicBezTo>
                  <a:lnTo>
                    <a:pt x="13283" y="1873"/>
                  </a:lnTo>
                  <a:cubicBezTo>
                    <a:pt x="13263" y="1826"/>
                    <a:pt x="13243" y="1783"/>
                    <a:pt x="13224" y="1737"/>
                  </a:cubicBezTo>
                  <a:cubicBezTo>
                    <a:pt x="13212" y="1713"/>
                    <a:pt x="13201" y="1691"/>
                    <a:pt x="13189" y="1668"/>
                  </a:cubicBezTo>
                  <a:lnTo>
                    <a:pt x="13190" y="1667"/>
                  </a:lnTo>
                  <a:cubicBezTo>
                    <a:pt x="13181" y="1650"/>
                    <a:pt x="13172" y="1631"/>
                    <a:pt x="13163" y="1615"/>
                  </a:cubicBezTo>
                  <a:cubicBezTo>
                    <a:pt x="13154" y="1598"/>
                    <a:pt x="13143" y="1580"/>
                    <a:pt x="13132" y="1564"/>
                  </a:cubicBezTo>
                  <a:cubicBezTo>
                    <a:pt x="13128" y="1561"/>
                    <a:pt x="13127" y="1556"/>
                    <a:pt x="13123" y="1552"/>
                  </a:cubicBezTo>
                  <a:lnTo>
                    <a:pt x="13122" y="1552"/>
                  </a:lnTo>
                  <a:cubicBezTo>
                    <a:pt x="13119" y="1547"/>
                    <a:pt x="13116" y="1543"/>
                    <a:pt x="13112" y="1538"/>
                  </a:cubicBezTo>
                  <a:cubicBezTo>
                    <a:pt x="13105" y="1542"/>
                    <a:pt x="13098" y="1547"/>
                    <a:pt x="13091" y="1552"/>
                  </a:cubicBezTo>
                  <a:lnTo>
                    <a:pt x="13090" y="1552"/>
                  </a:lnTo>
                  <a:lnTo>
                    <a:pt x="13088" y="1553"/>
                  </a:lnTo>
                  <a:cubicBezTo>
                    <a:pt x="13082" y="1557"/>
                    <a:pt x="13076" y="1561"/>
                    <a:pt x="13070" y="1564"/>
                  </a:cubicBezTo>
                  <a:cubicBezTo>
                    <a:pt x="13066" y="1567"/>
                    <a:pt x="13061" y="1572"/>
                    <a:pt x="13056" y="1574"/>
                  </a:cubicBezTo>
                  <a:lnTo>
                    <a:pt x="13054" y="1577"/>
                  </a:lnTo>
                  <a:cubicBezTo>
                    <a:pt x="13040" y="1584"/>
                    <a:pt x="13029" y="1592"/>
                    <a:pt x="13012" y="1595"/>
                  </a:cubicBezTo>
                  <a:cubicBezTo>
                    <a:pt x="12977" y="1621"/>
                    <a:pt x="12942" y="1649"/>
                    <a:pt x="12907" y="1675"/>
                  </a:cubicBezTo>
                  <a:cubicBezTo>
                    <a:pt x="12866" y="1707"/>
                    <a:pt x="12827" y="1739"/>
                    <a:pt x="12786" y="1774"/>
                  </a:cubicBezTo>
                  <a:cubicBezTo>
                    <a:pt x="12746" y="1809"/>
                    <a:pt x="12709" y="1846"/>
                    <a:pt x="12672" y="1883"/>
                  </a:cubicBezTo>
                  <a:cubicBezTo>
                    <a:pt x="12638" y="1918"/>
                    <a:pt x="12606" y="1953"/>
                    <a:pt x="12575" y="1990"/>
                  </a:cubicBezTo>
                  <a:cubicBezTo>
                    <a:pt x="12540" y="2029"/>
                    <a:pt x="12505" y="2069"/>
                    <a:pt x="12473" y="2111"/>
                  </a:cubicBezTo>
                  <a:cubicBezTo>
                    <a:pt x="12412" y="2194"/>
                    <a:pt x="12357" y="2280"/>
                    <a:pt x="12301" y="2367"/>
                  </a:cubicBezTo>
                  <a:cubicBezTo>
                    <a:pt x="12252" y="2446"/>
                    <a:pt x="12205" y="2524"/>
                    <a:pt x="12163" y="2606"/>
                  </a:cubicBezTo>
                  <a:cubicBezTo>
                    <a:pt x="12121" y="2686"/>
                    <a:pt x="12090" y="2771"/>
                    <a:pt x="12058" y="2856"/>
                  </a:cubicBezTo>
                  <a:cubicBezTo>
                    <a:pt x="11994" y="3023"/>
                    <a:pt x="11937" y="3190"/>
                    <a:pt x="11896" y="3363"/>
                  </a:cubicBezTo>
                  <a:cubicBezTo>
                    <a:pt x="11874" y="3457"/>
                    <a:pt x="11853" y="3550"/>
                    <a:pt x="11837" y="3644"/>
                  </a:cubicBezTo>
                  <a:cubicBezTo>
                    <a:pt x="11821" y="3739"/>
                    <a:pt x="11807" y="3832"/>
                    <a:pt x="11795" y="3926"/>
                  </a:cubicBezTo>
                  <a:cubicBezTo>
                    <a:pt x="11781" y="4012"/>
                    <a:pt x="11772" y="4100"/>
                    <a:pt x="11769" y="4188"/>
                  </a:cubicBezTo>
                  <a:cubicBezTo>
                    <a:pt x="11766" y="4276"/>
                    <a:pt x="11766" y="4366"/>
                    <a:pt x="11767" y="4456"/>
                  </a:cubicBezTo>
                  <a:cubicBezTo>
                    <a:pt x="11774" y="4525"/>
                    <a:pt x="11770" y="4598"/>
                    <a:pt x="11767" y="4674"/>
                  </a:cubicBezTo>
                  <a:cubicBezTo>
                    <a:pt x="11741" y="4597"/>
                    <a:pt x="11717" y="4521"/>
                    <a:pt x="11693" y="4446"/>
                  </a:cubicBezTo>
                  <a:cubicBezTo>
                    <a:pt x="11672" y="4366"/>
                    <a:pt x="11648" y="4289"/>
                    <a:pt x="11630" y="4210"/>
                  </a:cubicBezTo>
                  <a:cubicBezTo>
                    <a:pt x="11607" y="4124"/>
                    <a:pt x="11590" y="4036"/>
                    <a:pt x="11576" y="3948"/>
                  </a:cubicBezTo>
                  <a:cubicBezTo>
                    <a:pt x="11564" y="3868"/>
                    <a:pt x="11555" y="3787"/>
                    <a:pt x="11550" y="3705"/>
                  </a:cubicBezTo>
                  <a:cubicBezTo>
                    <a:pt x="11548" y="3560"/>
                    <a:pt x="11559" y="3416"/>
                    <a:pt x="11573" y="3272"/>
                  </a:cubicBezTo>
                  <a:cubicBezTo>
                    <a:pt x="11604" y="3049"/>
                    <a:pt x="11645" y="2829"/>
                    <a:pt x="11700" y="2611"/>
                  </a:cubicBezTo>
                  <a:cubicBezTo>
                    <a:pt x="11719" y="2544"/>
                    <a:pt x="11738" y="2477"/>
                    <a:pt x="11760" y="2411"/>
                  </a:cubicBezTo>
                  <a:cubicBezTo>
                    <a:pt x="11779" y="2352"/>
                    <a:pt x="11801" y="2294"/>
                    <a:pt x="11822" y="2235"/>
                  </a:cubicBezTo>
                  <a:cubicBezTo>
                    <a:pt x="11854" y="2160"/>
                    <a:pt x="11888" y="2084"/>
                    <a:pt x="11922" y="2010"/>
                  </a:cubicBezTo>
                  <a:cubicBezTo>
                    <a:pt x="11955" y="1941"/>
                    <a:pt x="11993" y="1874"/>
                    <a:pt x="12029" y="1807"/>
                  </a:cubicBezTo>
                  <a:cubicBezTo>
                    <a:pt x="12061" y="1752"/>
                    <a:pt x="12094" y="1693"/>
                    <a:pt x="12130" y="1642"/>
                  </a:cubicBezTo>
                  <a:cubicBezTo>
                    <a:pt x="12169" y="1583"/>
                    <a:pt x="12209" y="1526"/>
                    <a:pt x="12251" y="1468"/>
                  </a:cubicBezTo>
                  <a:cubicBezTo>
                    <a:pt x="12254" y="1464"/>
                    <a:pt x="12255" y="1461"/>
                    <a:pt x="12257" y="1459"/>
                  </a:cubicBezTo>
                  <a:cubicBezTo>
                    <a:pt x="12286" y="1422"/>
                    <a:pt x="12314" y="1384"/>
                    <a:pt x="12347" y="1350"/>
                  </a:cubicBezTo>
                  <a:cubicBezTo>
                    <a:pt x="12380" y="1309"/>
                    <a:pt x="12416" y="1270"/>
                    <a:pt x="12453" y="1233"/>
                  </a:cubicBezTo>
                  <a:cubicBezTo>
                    <a:pt x="12575" y="1115"/>
                    <a:pt x="12699" y="1001"/>
                    <a:pt x="12831" y="896"/>
                  </a:cubicBezTo>
                  <a:lnTo>
                    <a:pt x="12831" y="896"/>
                  </a:lnTo>
                  <a:cubicBezTo>
                    <a:pt x="12831" y="896"/>
                    <a:pt x="12831" y="896"/>
                    <a:pt x="12831" y="896"/>
                  </a:cubicBezTo>
                  <a:cubicBezTo>
                    <a:pt x="12831" y="896"/>
                    <a:pt x="12831" y="896"/>
                    <a:pt x="12830" y="896"/>
                  </a:cubicBezTo>
                  <a:lnTo>
                    <a:pt x="12830" y="896"/>
                  </a:lnTo>
                  <a:cubicBezTo>
                    <a:pt x="12887" y="854"/>
                    <a:pt x="12943" y="810"/>
                    <a:pt x="13003" y="770"/>
                  </a:cubicBezTo>
                  <a:cubicBezTo>
                    <a:pt x="13035" y="749"/>
                    <a:pt x="13066" y="726"/>
                    <a:pt x="13100" y="706"/>
                  </a:cubicBezTo>
                  <a:cubicBezTo>
                    <a:pt x="13129" y="687"/>
                    <a:pt x="13160" y="669"/>
                    <a:pt x="13191" y="650"/>
                  </a:cubicBezTo>
                  <a:cubicBezTo>
                    <a:pt x="13261" y="613"/>
                    <a:pt x="13330" y="577"/>
                    <a:pt x="13405" y="542"/>
                  </a:cubicBezTo>
                  <a:cubicBezTo>
                    <a:pt x="13478" y="506"/>
                    <a:pt x="13552" y="470"/>
                    <a:pt x="13628" y="437"/>
                  </a:cubicBezTo>
                  <a:cubicBezTo>
                    <a:pt x="13673" y="418"/>
                    <a:pt x="13716" y="398"/>
                    <a:pt x="13762" y="382"/>
                  </a:cubicBezTo>
                  <a:cubicBezTo>
                    <a:pt x="13808" y="362"/>
                    <a:pt x="13856" y="346"/>
                    <a:pt x="13903" y="330"/>
                  </a:cubicBezTo>
                  <a:lnTo>
                    <a:pt x="13901" y="330"/>
                  </a:lnTo>
                  <a:cubicBezTo>
                    <a:pt x="13948" y="318"/>
                    <a:pt x="13994" y="304"/>
                    <a:pt x="14041" y="294"/>
                  </a:cubicBezTo>
                  <a:cubicBezTo>
                    <a:pt x="14086" y="285"/>
                    <a:pt x="14129" y="276"/>
                    <a:pt x="14171" y="268"/>
                  </a:cubicBezTo>
                  <a:cubicBezTo>
                    <a:pt x="14266" y="252"/>
                    <a:pt x="14360" y="236"/>
                    <a:pt x="14454" y="220"/>
                  </a:cubicBezTo>
                  <a:lnTo>
                    <a:pt x="14454" y="220"/>
                  </a:lnTo>
                  <a:cubicBezTo>
                    <a:pt x="14454" y="220"/>
                    <a:pt x="14453" y="220"/>
                    <a:pt x="14453" y="220"/>
                  </a:cubicBezTo>
                  <a:cubicBezTo>
                    <a:pt x="14453" y="220"/>
                    <a:pt x="14453" y="220"/>
                    <a:pt x="14452" y="221"/>
                  </a:cubicBezTo>
                  <a:cubicBezTo>
                    <a:pt x="14498" y="212"/>
                    <a:pt x="14543" y="206"/>
                    <a:pt x="14589" y="201"/>
                  </a:cubicBezTo>
                  <a:cubicBezTo>
                    <a:pt x="14639" y="196"/>
                    <a:pt x="14687" y="192"/>
                    <a:pt x="14737" y="190"/>
                  </a:cubicBezTo>
                  <a:cubicBezTo>
                    <a:pt x="14760" y="189"/>
                    <a:pt x="14783" y="189"/>
                    <a:pt x="14807" y="189"/>
                  </a:cubicBezTo>
                  <a:close/>
                  <a:moveTo>
                    <a:pt x="15820" y="7896"/>
                  </a:moveTo>
                  <a:lnTo>
                    <a:pt x="15820" y="7896"/>
                  </a:lnTo>
                  <a:cubicBezTo>
                    <a:pt x="15819" y="7897"/>
                    <a:pt x="15819" y="7898"/>
                    <a:pt x="15819" y="7898"/>
                  </a:cubicBezTo>
                  <a:lnTo>
                    <a:pt x="15819" y="7898"/>
                  </a:lnTo>
                  <a:cubicBezTo>
                    <a:pt x="15819" y="7897"/>
                    <a:pt x="15820" y="7897"/>
                    <a:pt x="15820" y="7896"/>
                  </a:cubicBezTo>
                  <a:close/>
                  <a:moveTo>
                    <a:pt x="16710" y="6922"/>
                  </a:moveTo>
                  <a:cubicBezTo>
                    <a:pt x="16759" y="6948"/>
                    <a:pt x="16810" y="6960"/>
                    <a:pt x="16863" y="6972"/>
                  </a:cubicBezTo>
                  <a:lnTo>
                    <a:pt x="16921" y="6984"/>
                  </a:lnTo>
                  <a:cubicBezTo>
                    <a:pt x="16891" y="7032"/>
                    <a:pt x="16854" y="7078"/>
                    <a:pt x="16820" y="7125"/>
                  </a:cubicBezTo>
                  <a:cubicBezTo>
                    <a:pt x="16789" y="7165"/>
                    <a:pt x="16760" y="7204"/>
                    <a:pt x="16725" y="7243"/>
                  </a:cubicBezTo>
                  <a:cubicBezTo>
                    <a:pt x="16691" y="7285"/>
                    <a:pt x="16656" y="7326"/>
                    <a:pt x="16622" y="7368"/>
                  </a:cubicBezTo>
                  <a:cubicBezTo>
                    <a:pt x="16557" y="7451"/>
                    <a:pt x="16486" y="7531"/>
                    <a:pt x="16414" y="7610"/>
                  </a:cubicBezTo>
                  <a:cubicBezTo>
                    <a:pt x="16373" y="7651"/>
                    <a:pt x="16330" y="7689"/>
                    <a:pt x="16287" y="7728"/>
                  </a:cubicBezTo>
                  <a:cubicBezTo>
                    <a:pt x="16244" y="7769"/>
                    <a:pt x="16201" y="7812"/>
                    <a:pt x="16158" y="7853"/>
                  </a:cubicBezTo>
                  <a:cubicBezTo>
                    <a:pt x="16079" y="7929"/>
                    <a:pt x="16001" y="8003"/>
                    <a:pt x="15926" y="8083"/>
                  </a:cubicBezTo>
                  <a:cubicBezTo>
                    <a:pt x="15920" y="8090"/>
                    <a:pt x="15913" y="8096"/>
                    <a:pt x="15908" y="8102"/>
                  </a:cubicBezTo>
                  <a:cubicBezTo>
                    <a:pt x="15909" y="8097"/>
                    <a:pt x="15912" y="8094"/>
                    <a:pt x="15913" y="8089"/>
                  </a:cubicBezTo>
                  <a:lnTo>
                    <a:pt x="15914" y="8087"/>
                  </a:lnTo>
                  <a:cubicBezTo>
                    <a:pt x="15924" y="8073"/>
                    <a:pt x="15933" y="8059"/>
                    <a:pt x="15940" y="8043"/>
                  </a:cubicBezTo>
                  <a:cubicBezTo>
                    <a:pt x="15943" y="8035"/>
                    <a:pt x="15945" y="8028"/>
                    <a:pt x="15949" y="8022"/>
                  </a:cubicBezTo>
                  <a:cubicBezTo>
                    <a:pt x="15960" y="8006"/>
                    <a:pt x="15970" y="7991"/>
                    <a:pt x="15979" y="7973"/>
                  </a:cubicBezTo>
                  <a:lnTo>
                    <a:pt x="15979" y="7973"/>
                  </a:lnTo>
                  <a:cubicBezTo>
                    <a:pt x="15977" y="7977"/>
                    <a:pt x="15975" y="7980"/>
                    <a:pt x="15974" y="7983"/>
                  </a:cubicBezTo>
                  <a:cubicBezTo>
                    <a:pt x="15980" y="7972"/>
                    <a:pt x="15990" y="7961"/>
                    <a:pt x="15998" y="7949"/>
                  </a:cubicBezTo>
                  <a:cubicBezTo>
                    <a:pt x="16058" y="7874"/>
                    <a:pt x="16119" y="7801"/>
                    <a:pt x="16172" y="7723"/>
                  </a:cubicBezTo>
                  <a:cubicBezTo>
                    <a:pt x="16237" y="7630"/>
                    <a:pt x="16295" y="7533"/>
                    <a:pt x="16359" y="7441"/>
                  </a:cubicBezTo>
                  <a:cubicBezTo>
                    <a:pt x="16428" y="7344"/>
                    <a:pt x="16501" y="7251"/>
                    <a:pt x="16569" y="7155"/>
                  </a:cubicBezTo>
                  <a:cubicBezTo>
                    <a:pt x="16604" y="7105"/>
                    <a:pt x="16636" y="7057"/>
                    <a:pt x="16668" y="7005"/>
                  </a:cubicBezTo>
                  <a:cubicBezTo>
                    <a:pt x="16683" y="6977"/>
                    <a:pt x="16699" y="6950"/>
                    <a:pt x="16710" y="6922"/>
                  </a:cubicBezTo>
                  <a:close/>
                  <a:moveTo>
                    <a:pt x="16103" y="8147"/>
                  </a:moveTo>
                  <a:cubicBezTo>
                    <a:pt x="16103" y="8147"/>
                    <a:pt x="16102" y="8147"/>
                    <a:pt x="16102" y="8147"/>
                  </a:cubicBezTo>
                  <a:cubicBezTo>
                    <a:pt x="16102" y="8147"/>
                    <a:pt x="16103" y="8147"/>
                    <a:pt x="16103" y="8147"/>
                  </a:cubicBezTo>
                  <a:close/>
                  <a:moveTo>
                    <a:pt x="14798" y="8633"/>
                  </a:moveTo>
                  <a:lnTo>
                    <a:pt x="14798" y="8633"/>
                  </a:lnTo>
                  <a:cubicBezTo>
                    <a:pt x="14797" y="8633"/>
                    <a:pt x="14797" y="8633"/>
                    <a:pt x="14796" y="8633"/>
                  </a:cubicBezTo>
                  <a:lnTo>
                    <a:pt x="14796" y="8633"/>
                  </a:lnTo>
                  <a:cubicBezTo>
                    <a:pt x="14797" y="8633"/>
                    <a:pt x="14798" y="8633"/>
                    <a:pt x="14798" y="8633"/>
                  </a:cubicBezTo>
                  <a:close/>
                  <a:moveTo>
                    <a:pt x="18541" y="3212"/>
                  </a:moveTo>
                  <a:lnTo>
                    <a:pt x="18541" y="3212"/>
                  </a:lnTo>
                  <a:cubicBezTo>
                    <a:pt x="18561" y="3225"/>
                    <a:pt x="18582" y="3236"/>
                    <a:pt x="18603" y="3248"/>
                  </a:cubicBezTo>
                  <a:cubicBezTo>
                    <a:pt x="18604" y="3250"/>
                    <a:pt x="18607" y="3250"/>
                    <a:pt x="18608" y="3250"/>
                  </a:cubicBezTo>
                  <a:cubicBezTo>
                    <a:pt x="18699" y="3304"/>
                    <a:pt x="18784" y="3365"/>
                    <a:pt x="18871" y="3427"/>
                  </a:cubicBezTo>
                  <a:cubicBezTo>
                    <a:pt x="18898" y="3450"/>
                    <a:pt x="18924" y="3471"/>
                    <a:pt x="18949" y="3494"/>
                  </a:cubicBezTo>
                  <a:cubicBezTo>
                    <a:pt x="19031" y="3576"/>
                    <a:pt x="19108" y="3663"/>
                    <a:pt x="19185" y="3751"/>
                  </a:cubicBezTo>
                  <a:cubicBezTo>
                    <a:pt x="19223" y="3800"/>
                    <a:pt x="19259" y="3850"/>
                    <a:pt x="19293" y="3902"/>
                  </a:cubicBezTo>
                  <a:cubicBezTo>
                    <a:pt x="19309" y="3930"/>
                    <a:pt x="19325" y="3957"/>
                    <a:pt x="19340" y="3984"/>
                  </a:cubicBezTo>
                  <a:cubicBezTo>
                    <a:pt x="19355" y="4014"/>
                    <a:pt x="19369" y="4044"/>
                    <a:pt x="19383" y="4076"/>
                  </a:cubicBezTo>
                  <a:cubicBezTo>
                    <a:pt x="19436" y="4209"/>
                    <a:pt x="19475" y="4346"/>
                    <a:pt x="19515" y="4483"/>
                  </a:cubicBezTo>
                  <a:cubicBezTo>
                    <a:pt x="19520" y="4503"/>
                    <a:pt x="19526" y="4524"/>
                    <a:pt x="19530" y="4545"/>
                  </a:cubicBezTo>
                  <a:cubicBezTo>
                    <a:pt x="19534" y="4566"/>
                    <a:pt x="19538" y="4588"/>
                    <a:pt x="19542" y="4609"/>
                  </a:cubicBezTo>
                  <a:cubicBezTo>
                    <a:pt x="19557" y="4723"/>
                    <a:pt x="19568" y="4840"/>
                    <a:pt x="19575" y="4958"/>
                  </a:cubicBezTo>
                  <a:lnTo>
                    <a:pt x="19575" y="4959"/>
                  </a:lnTo>
                  <a:cubicBezTo>
                    <a:pt x="19575" y="4974"/>
                    <a:pt x="19575" y="4993"/>
                    <a:pt x="19577" y="5009"/>
                  </a:cubicBezTo>
                  <a:cubicBezTo>
                    <a:pt x="19577" y="5024"/>
                    <a:pt x="19578" y="5037"/>
                    <a:pt x="19578" y="5050"/>
                  </a:cubicBezTo>
                  <a:cubicBezTo>
                    <a:pt x="19579" y="5114"/>
                    <a:pt x="19574" y="5180"/>
                    <a:pt x="19568" y="5245"/>
                  </a:cubicBezTo>
                  <a:cubicBezTo>
                    <a:pt x="19561" y="5313"/>
                    <a:pt x="19554" y="5380"/>
                    <a:pt x="19547" y="5447"/>
                  </a:cubicBezTo>
                  <a:cubicBezTo>
                    <a:pt x="19525" y="5636"/>
                    <a:pt x="19501" y="5823"/>
                    <a:pt x="19465" y="6011"/>
                  </a:cubicBezTo>
                  <a:cubicBezTo>
                    <a:pt x="19429" y="6201"/>
                    <a:pt x="19391" y="6391"/>
                    <a:pt x="19346" y="6579"/>
                  </a:cubicBezTo>
                  <a:cubicBezTo>
                    <a:pt x="19317" y="6687"/>
                    <a:pt x="19289" y="6796"/>
                    <a:pt x="19254" y="6902"/>
                  </a:cubicBezTo>
                  <a:cubicBezTo>
                    <a:pt x="19216" y="7016"/>
                    <a:pt x="19176" y="7131"/>
                    <a:pt x="19136" y="7246"/>
                  </a:cubicBezTo>
                  <a:cubicBezTo>
                    <a:pt x="19076" y="7419"/>
                    <a:pt x="19011" y="7591"/>
                    <a:pt x="18965" y="7769"/>
                  </a:cubicBezTo>
                  <a:cubicBezTo>
                    <a:pt x="18939" y="7867"/>
                    <a:pt x="18914" y="7965"/>
                    <a:pt x="18896" y="8064"/>
                  </a:cubicBezTo>
                  <a:cubicBezTo>
                    <a:pt x="18878" y="8146"/>
                    <a:pt x="18863" y="8230"/>
                    <a:pt x="18849" y="8314"/>
                  </a:cubicBezTo>
                  <a:cubicBezTo>
                    <a:pt x="18832" y="8408"/>
                    <a:pt x="18818" y="8502"/>
                    <a:pt x="18805" y="8596"/>
                  </a:cubicBezTo>
                  <a:cubicBezTo>
                    <a:pt x="18794" y="8684"/>
                    <a:pt x="18787" y="8773"/>
                    <a:pt x="18780" y="8863"/>
                  </a:cubicBezTo>
                  <a:cubicBezTo>
                    <a:pt x="18774" y="8951"/>
                    <a:pt x="18774" y="9040"/>
                    <a:pt x="18782" y="9129"/>
                  </a:cubicBezTo>
                  <a:cubicBezTo>
                    <a:pt x="18788" y="9217"/>
                    <a:pt x="18799" y="9307"/>
                    <a:pt x="18804" y="9395"/>
                  </a:cubicBezTo>
                  <a:cubicBezTo>
                    <a:pt x="18805" y="9452"/>
                    <a:pt x="18805" y="9509"/>
                    <a:pt x="18805" y="9565"/>
                  </a:cubicBezTo>
                  <a:cubicBezTo>
                    <a:pt x="18806" y="9622"/>
                    <a:pt x="18810" y="9678"/>
                    <a:pt x="18811" y="9735"/>
                  </a:cubicBezTo>
                  <a:lnTo>
                    <a:pt x="18811" y="9737"/>
                  </a:lnTo>
                  <a:lnTo>
                    <a:pt x="18811" y="9740"/>
                  </a:lnTo>
                  <a:cubicBezTo>
                    <a:pt x="18811" y="9762"/>
                    <a:pt x="18810" y="9782"/>
                    <a:pt x="18808" y="9804"/>
                  </a:cubicBezTo>
                  <a:cubicBezTo>
                    <a:pt x="18805" y="9823"/>
                    <a:pt x="18801" y="9843"/>
                    <a:pt x="18798" y="9862"/>
                  </a:cubicBezTo>
                  <a:cubicBezTo>
                    <a:pt x="18793" y="9881"/>
                    <a:pt x="18785" y="9902"/>
                    <a:pt x="18779" y="9920"/>
                  </a:cubicBezTo>
                  <a:lnTo>
                    <a:pt x="18779" y="9921"/>
                  </a:lnTo>
                  <a:cubicBezTo>
                    <a:pt x="18779" y="9923"/>
                    <a:pt x="18778" y="9924"/>
                    <a:pt x="18778" y="9924"/>
                  </a:cubicBezTo>
                  <a:cubicBezTo>
                    <a:pt x="18774" y="9933"/>
                    <a:pt x="18769" y="9942"/>
                    <a:pt x="18765" y="9951"/>
                  </a:cubicBezTo>
                  <a:lnTo>
                    <a:pt x="18757" y="9963"/>
                  </a:lnTo>
                  <a:cubicBezTo>
                    <a:pt x="18753" y="9968"/>
                    <a:pt x="18749" y="9972"/>
                    <a:pt x="18746" y="9975"/>
                  </a:cubicBezTo>
                  <a:cubicBezTo>
                    <a:pt x="18743" y="9978"/>
                    <a:pt x="18742" y="9979"/>
                    <a:pt x="18738" y="9982"/>
                  </a:cubicBezTo>
                  <a:cubicBezTo>
                    <a:pt x="18733" y="9985"/>
                    <a:pt x="18728" y="9989"/>
                    <a:pt x="18722" y="9993"/>
                  </a:cubicBezTo>
                  <a:cubicBezTo>
                    <a:pt x="18717" y="9995"/>
                    <a:pt x="18711" y="9998"/>
                    <a:pt x="18705" y="10000"/>
                  </a:cubicBezTo>
                  <a:cubicBezTo>
                    <a:pt x="18698" y="10001"/>
                    <a:pt x="18691" y="10004"/>
                    <a:pt x="18685" y="10005"/>
                  </a:cubicBezTo>
                  <a:cubicBezTo>
                    <a:pt x="18680" y="10005"/>
                    <a:pt x="18674" y="10006"/>
                    <a:pt x="18669" y="10006"/>
                  </a:cubicBezTo>
                  <a:cubicBezTo>
                    <a:pt x="18665" y="10006"/>
                    <a:pt x="18660" y="10006"/>
                    <a:pt x="18656" y="10005"/>
                  </a:cubicBezTo>
                  <a:lnTo>
                    <a:pt x="18645" y="10001"/>
                  </a:lnTo>
                  <a:cubicBezTo>
                    <a:pt x="18640" y="9999"/>
                    <a:pt x="18635" y="9996"/>
                    <a:pt x="18631" y="9994"/>
                  </a:cubicBezTo>
                  <a:cubicBezTo>
                    <a:pt x="18619" y="9988"/>
                    <a:pt x="18608" y="9979"/>
                    <a:pt x="18596" y="9973"/>
                  </a:cubicBezTo>
                  <a:cubicBezTo>
                    <a:pt x="18576" y="9957"/>
                    <a:pt x="18556" y="9939"/>
                    <a:pt x="18536" y="9921"/>
                  </a:cubicBezTo>
                  <a:cubicBezTo>
                    <a:pt x="18521" y="9907"/>
                    <a:pt x="18509" y="9892"/>
                    <a:pt x="18495" y="9877"/>
                  </a:cubicBezTo>
                  <a:cubicBezTo>
                    <a:pt x="18491" y="9870"/>
                    <a:pt x="18486" y="9862"/>
                    <a:pt x="18481" y="9855"/>
                  </a:cubicBezTo>
                  <a:cubicBezTo>
                    <a:pt x="18474" y="9841"/>
                    <a:pt x="18465" y="9825"/>
                    <a:pt x="18459" y="9810"/>
                  </a:cubicBezTo>
                  <a:cubicBezTo>
                    <a:pt x="18453" y="9795"/>
                    <a:pt x="18448" y="9779"/>
                    <a:pt x="18442" y="9764"/>
                  </a:cubicBezTo>
                  <a:cubicBezTo>
                    <a:pt x="18442" y="9760"/>
                    <a:pt x="18440" y="9756"/>
                    <a:pt x="18440" y="9751"/>
                  </a:cubicBezTo>
                  <a:cubicBezTo>
                    <a:pt x="18431" y="9676"/>
                    <a:pt x="18413" y="9604"/>
                    <a:pt x="18400" y="9529"/>
                  </a:cubicBezTo>
                  <a:cubicBezTo>
                    <a:pt x="18395" y="9488"/>
                    <a:pt x="18391" y="9448"/>
                    <a:pt x="18390" y="9407"/>
                  </a:cubicBezTo>
                  <a:cubicBezTo>
                    <a:pt x="18390" y="9355"/>
                    <a:pt x="18392" y="9303"/>
                    <a:pt x="18397" y="9251"/>
                  </a:cubicBezTo>
                  <a:cubicBezTo>
                    <a:pt x="18400" y="9224"/>
                    <a:pt x="18404" y="9196"/>
                    <a:pt x="18404" y="9170"/>
                  </a:cubicBezTo>
                  <a:cubicBezTo>
                    <a:pt x="18404" y="9163"/>
                    <a:pt x="18404" y="9154"/>
                    <a:pt x="18401" y="9146"/>
                  </a:cubicBezTo>
                  <a:cubicBezTo>
                    <a:pt x="18398" y="9150"/>
                    <a:pt x="18395" y="9154"/>
                    <a:pt x="18391" y="9158"/>
                  </a:cubicBezTo>
                  <a:cubicBezTo>
                    <a:pt x="18390" y="9160"/>
                    <a:pt x="18388" y="9162"/>
                    <a:pt x="18387" y="9163"/>
                  </a:cubicBezTo>
                  <a:cubicBezTo>
                    <a:pt x="18387" y="9163"/>
                    <a:pt x="18387" y="9163"/>
                    <a:pt x="18387" y="9163"/>
                  </a:cubicBezTo>
                  <a:cubicBezTo>
                    <a:pt x="18387" y="9163"/>
                    <a:pt x="18386" y="9163"/>
                    <a:pt x="18386" y="9163"/>
                  </a:cubicBezTo>
                  <a:cubicBezTo>
                    <a:pt x="18386" y="9164"/>
                    <a:pt x="18386" y="9164"/>
                    <a:pt x="18385" y="9164"/>
                  </a:cubicBezTo>
                  <a:cubicBezTo>
                    <a:pt x="18383" y="9165"/>
                    <a:pt x="18382" y="9168"/>
                    <a:pt x="18381" y="9169"/>
                  </a:cubicBezTo>
                  <a:lnTo>
                    <a:pt x="18381" y="9170"/>
                  </a:lnTo>
                  <a:lnTo>
                    <a:pt x="18380" y="9172"/>
                  </a:lnTo>
                  <a:cubicBezTo>
                    <a:pt x="18380" y="9172"/>
                    <a:pt x="18380" y="9173"/>
                    <a:pt x="18378" y="9173"/>
                  </a:cubicBezTo>
                  <a:cubicBezTo>
                    <a:pt x="18377" y="9173"/>
                    <a:pt x="18377" y="9173"/>
                    <a:pt x="18377" y="9174"/>
                  </a:cubicBezTo>
                  <a:cubicBezTo>
                    <a:pt x="18355" y="9203"/>
                    <a:pt x="18333" y="9231"/>
                    <a:pt x="18315" y="9262"/>
                  </a:cubicBezTo>
                  <a:cubicBezTo>
                    <a:pt x="18304" y="9284"/>
                    <a:pt x="18297" y="9306"/>
                    <a:pt x="18289" y="9329"/>
                  </a:cubicBezTo>
                  <a:cubicBezTo>
                    <a:pt x="18278" y="9366"/>
                    <a:pt x="18264" y="9402"/>
                    <a:pt x="18256" y="9441"/>
                  </a:cubicBezTo>
                  <a:cubicBezTo>
                    <a:pt x="18252" y="9469"/>
                    <a:pt x="18251" y="9502"/>
                    <a:pt x="18249" y="9533"/>
                  </a:cubicBezTo>
                  <a:cubicBezTo>
                    <a:pt x="18248" y="9577"/>
                    <a:pt x="18246" y="9622"/>
                    <a:pt x="18251" y="9666"/>
                  </a:cubicBezTo>
                  <a:cubicBezTo>
                    <a:pt x="18257" y="9731"/>
                    <a:pt x="18273" y="9794"/>
                    <a:pt x="18271" y="9859"/>
                  </a:cubicBezTo>
                  <a:cubicBezTo>
                    <a:pt x="18271" y="9866"/>
                    <a:pt x="18271" y="9874"/>
                    <a:pt x="18268" y="9882"/>
                  </a:cubicBezTo>
                  <a:cubicBezTo>
                    <a:pt x="18268" y="9891"/>
                    <a:pt x="18267" y="9900"/>
                    <a:pt x="18266" y="9908"/>
                  </a:cubicBezTo>
                  <a:lnTo>
                    <a:pt x="18266" y="9910"/>
                  </a:lnTo>
                  <a:lnTo>
                    <a:pt x="18266" y="9911"/>
                  </a:lnTo>
                  <a:cubicBezTo>
                    <a:pt x="18264" y="9913"/>
                    <a:pt x="18264" y="9915"/>
                    <a:pt x="18264" y="9917"/>
                  </a:cubicBezTo>
                  <a:lnTo>
                    <a:pt x="18264" y="9918"/>
                  </a:lnTo>
                  <a:lnTo>
                    <a:pt x="18263" y="9920"/>
                  </a:lnTo>
                  <a:cubicBezTo>
                    <a:pt x="18259" y="9932"/>
                    <a:pt x="18256" y="9943"/>
                    <a:pt x="18251" y="9957"/>
                  </a:cubicBezTo>
                  <a:cubicBezTo>
                    <a:pt x="18244" y="9968"/>
                    <a:pt x="18238" y="9979"/>
                    <a:pt x="18233" y="9991"/>
                  </a:cubicBezTo>
                  <a:cubicBezTo>
                    <a:pt x="18232" y="9993"/>
                    <a:pt x="18232" y="9994"/>
                    <a:pt x="18232" y="9994"/>
                  </a:cubicBezTo>
                  <a:cubicBezTo>
                    <a:pt x="18232" y="9994"/>
                    <a:pt x="18232" y="9995"/>
                    <a:pt x="18231" y="9995"/>
                  </a:cubicBezTo>
                  <a:cubicBezTo>
                    <a:pt x="18226" y="10004"/>
                    <a:pt x="18221" y="10011"/>
                    <a:pt x="18216" y="10020"/>
                  </a:cubicBezTo>
                  <a:cubicBezTo>
                    <a:pt x="18212" y="10024"/>
                    <a:pt x="18207" y="10029"/>
                    <a:pt x="18204" y="10032"/>
                  </a:cubicBezTo>
                  <a:cubicBezTo>
                    <a:pt x="18201" y="10034"/>
                    <a:pt x="18200" y="10035"/>
                    <a:pt x="18199" y="10037"/>
                  </a:cubicBezTo>
                  <a:cubicBezTo>
                    <a:pt x="18196" y="10039"/>
                    <a:pt x="18194" y="10041"/>
                    <a:pt x="18190" y="10042"/>
                  </a:cubicBezTo>
                  <a:cubicBezTo>
                    <a:pt x="18186" y="10045"/>
                    <a:pt x="18182" y="10046"/>
                    <a:pt x="18179" y="10049"/>
                  </a:cubicBezTo>
                  <a:cubicBezTo>
                    <a:pt x="18171" y="10052"/>
                    <a:pt x="18164" y="10053"/>
                    <a:pt x="18158" y="10056"/>
                  </a:cubicBezTo>
                  <a:cubicBezTo>
                    <a:pt x="18153" y="10056"/>
                    <a:pt x="18146" y="10057"/>
                    <a:pt x="18140" y="10057"/>
                  </a:cubicBezTo>
                  <a:cubicBezTo>
                    <a:pt x="18135" y="10057"/>
                    <a:pt x="18129" y="10057"/>
                    <a:pt x="18124" y="10056"/>
                  </a:cubicBezTo>
                  <a:lnTo>
                    <a:pt x="18108" y="10052"/>
                  </a:lnTo>
                  <a:cubicBezTo>
                    <a:pt x="18098" y="10046"/>
                    <a:pt x="18089" y="10042"/>
                    <a:pt x="18081" y="10036"/>
                  </a:cubicBezTo>
                  <a:cubicBezTo>
                    <a:pt x="18063" y="10025"/>
                    <a:pt x="18045" y="10011"/>
                    <a:pt x="18029" y="10000"/>
                  </a:cubicBezTo>
                  <a:cubicBezTo>
                    <a:pt x="18006" y="9983"/>
                    <a:pt x="17989" y="9967"/>
                    <a:pt x="17968" y="9948"/>
                  </a:cubicBezTo>
                  <a:cubicBezTo>
                    <a:pt x="17964" y="9943"/>
                    <a:pt x="17959" y="9937"/>
                    <a:pt x="17954" y="9932"/>
                  </a:cubicBezTo>
                  <a:cubicBezTo>
                    <a:pt x="17947" y="9921"/>
                    <a:pt x="17939" y="9911"/>
                    <a:pt x="17934" y="9902"/>
                  </a:cubicBezTo>
                  <a:cubicBezTo>
                    <a:pt x="17928" y="9892"/>
                    <a:pt x="17923" y="9880"/>
                    <a:pt x="17916" y="9869"/>
                  </a:cubicBezTo>
                  <a:cubicBezTo>
                    <a:pt x="17892" y="9810"/>
                    <a:pt x="17872" y="9750"/>
                    <a:pt x="17854" y="9691"/>
                  </a:cubicBezTo>
                  <a:cubicBezTo>
                    <a:pt x="17853" y="9683"/>
                    <a:pt x="17851" y="9674"/>
                    <a:pt x="17849" y="9665"/>
                  </a:cubicBezTo>
                  <a:cubicBezTo>
                    <a:pt x="17843" y="9634"/>
                    <a:pt x="17834" y="9603"/>
                    <a:pt x="17826" y="9572"/>
                  </a:cubicBezTo>
                  <a:cubicBezTo>
                    <a:pt x="17812" y="9464"/>
                    <a:pt x="17802" y="9359"/>
                    <a:pt x="17797" y="9252"/>
                  </a:cubicBezTo>
                  <a:lnTo>
                    <a:pt x="17797" y="9251"/>
                  </a:lnTo>
                  <a:cubicBezTo>
                    <a:pt x="17795" y="9205"/>
                    <a:pt x="17795" y="9160"/>
                    <a:pt x="17797" y="9115"/>
                  </a:cubicBezTo>
                  <a:cubicBezTo>
                    <a:pt x="17798" y="9070"/>
                    <a:pt x="17802" y="9024"/>
                    <a:pt x="17800" y="8977"/>
                  </a:cubicBezTo>
                  <a:cubicBezTo>
                    <a:pt x="17800" y="8974"/>
                    <a:pt x="17800" y="8972"/>
                    <a:pt x="17799" y="8971"/>
                  </a:cubicBezTo>
                  <a:cubicBezTo>
                    <a:pt x="17789" y="8981"/>
                    <a:pt x="17779" y="8993"/>
                    <a:pt x="17771" y="9004"/>
                  </a:cubicBezTo>
                  <a:cubicBezTo>
                    <a:pt x="17768" y="9008"/>
                    <a:pt x="17764" y="9013"/>
                    <a:pt x="17761" y="9017"/>
                  </a:cubicBezTo>
                  <a:lnTo>
                    <a:pt x="17761" y="9018"/>
                  </a:lnTo>
                  <a:cubicBezTo>
                    <a:pt x="17759" y="9020"/>
                    <a:pt x="17759" y="9021"/>
                    <a:pt x="17757" y="9023"/>
                  </a:cubicBezTo>
                  <a:cubicBezTo>
                    <a:pt x="17721" y="9081"/>
                    <a:pt x="17695" y="9147"/>
                    <a:pt x="17670" y="9214"/>
                  </a:cubicBezTo>
                  <a:cubicBezTo>
                    <a:pt x="17669" y="9217"/>
                    <a:pt x="17666" y="9222"/>
                    <a:pt x="17665" y="9227"/>
                  </a:cubicBezTo>
                  <a:cubicBezTo>
                    <a:pt x="17647" y="9284"/>
                    <a:pt x="17635" y="9345"/>
                    <a:pt x="17630" y="9404"/>
                  </a:cubicBezTo>
                  <a:lnTo>
                    <a:pt x="17630" y="9416"/>
                  </a:lnTo>
                  <a:cubicBezTo>
                    <a:pt x="17630" y="9422"/>
                    <a:pt x="17628" y="9430"/>
                    <a:pt x="17630" y="9436"/>
                  </a:cubicBezTo>
                  <a:lnTo>
                    <a:pt x="17630" y="9444"/>
                  </a:lnTo>
                  <a:lnTo>
                    <a:pt x="17630" y="9447"/>
                  </a:lnTo>
                  <a:lnTo>
                    <a:pt x="17630" y="9453"/>
                  </a:lnTo>
                  <a:lnTo>
                    <a:pt x="17630" y="9468"/>
                  </a:lnTo>
                  <a:lnTo>
                    <a:pt x="17630" y="9472"/>
                  </a:lnTo>
                  <a:cubicBezTo>
                    <a:pt x="17630" y="9477"/>
                    <a:pt x="17632" y="9483"/>
                    <a:pt x="17630" y="9488"/>
                  </a:cubicBezTo>
                  <a:lnTo>
                    <a:pt x="17630" y="9490"/>
                  </a:lnTo>
                  <a:lnTo>
                    <a:pt x="17628" y="9489"/>
                  </a:lnTo>
                  <a:lnTo>
                    <a:pt x="17628" y="9489"/>
                  </a:lnTo>
                  <a:cubicBezTo>
                    <a:pt x="17630" y="9500"/>
                    <a:pt x="17630" y="9511"/>
                    <a:pt x="17630" y="9521"/>
                  </a:cubicBezTo>
                  <a:lnTo>
                    <a:pt x="17630" y="9524"/>
                  </a:lnTo>
                  <a:cubicBezTo>
                    <a:pt x="17637" y="9550"/>
                    <a:pt x="17643" y="9575"/>
                    <a:pt x="17649" y="9601"/>
                  </a:cubicBezTo>
                  <a:cubicBezTo>
                    <a:pt x="17655" y="9640"/>
                    <a:pt x="17664" y="9680"/>
                    <a:pt x="17675" y="9719"/>
                  </a:cubicBezTo>
                  <a:cubicBezTo>
                    <a:pt x="17675" y="9720"/>
                    <a:pt x="17675" y="9721"/>
                    <a:pt x="17676" y="9721"/>
                  </a:cubicBezTo>
                  <a:cubicBezTo>
                    <a:pt x="17679" y="9748"/>
                    <a:pt x="17681" y="9776"/>
                    <a:pt x="17681" y="9803"/>
                  </a:cubicBezTo>
                  <a:cubicBezTo>
                    <a:pt x="17680" y="9818"/>
                    <a:pt x="17680" y="9834"/>
                    <a:pt x="17679" y="9848"/>
                  </a:cubicBezTo>
                  <a:cubicBezTo>
                    <a:pt x="17676" y="9865"/>
                    <a:pt x="17674" y="9881"/>
                    <a:pt x="17670" y="9898"/>
                  </a:cubicBezTo>
                  <a:lnTo>
                    <a:pt x="17670" y="9900"/>
                  </a:lnTo>
                  <a:cubicBezTo>
                    <a:pt x="17666" y="9915"/>
                    <a:pt x="17663" y="9928"/>
                    <a:pt x="17655" y="9942"/>
                  </a:cubicBezTo>
                  <a:lnTo>
                    <a:pt x="17655" y="9943"/>
                  </a:lnTo>
                  <a:cubicBezTo>
                    <a:pt x="17655" y="9944"/>
                    <a:pt x="17654" y="9944"/>
                    <a:pt x="17654" y="9946"/>
                  </a:cubicBezTo>
                  <a:cubicBezTo>
                    <a:pt x="17652" y="9952"/>
                    <a:pt x="17649" y="9959"/>
                    <a:pt x="17645" y="9965"/>
                  </a:cubicBezTo>
                  <a:cubicBezTo>
                    <a:pt x="17644" y="9968"/>
                    <a:pt x="17643" y="9969"/>
                    <a:pt x="17642" y="9972"/>
                  </a:cubicBezTo>
                  <a:cubicBezTo>
                    <a:pt x="17639" y="9977"/>
                    <a:pt x="17635" y="9980"/>
                    <a:pt x="17632" y="9984"/>
                  </a:cubicBezTo>
                  <a:cubicBezTo>
                    <a:pt x="17628" y="9988"/>
                    <a:pt x="17626" y="9990"/>
                    <a:pt x="17622" y="9991"/>
                  </a:cubicBezTo>
                  <a:cubicBezTo>
                    <a:pt x="17618" y="9994"/>
                    <a:pt x="17614" y="9995"/>
                    <a:pt x="17611" y="9998"/>
                  </a:cubicBezTo>
                  <a:cubicBezTo>
                    <a:pt x="17606" y="9999"/>
                    <a:pt x="17601" y="10000"/>
                    <a:pt x="17596" y="10001"/>
                  </a:cubicBezTo>
                  <a:cubicBezTo>
                    <a:pt x="17591" y="10001"/>
                    <a:pt x="17586" y="10003"/>
                    <a:pt x="17581" y="10003"/>
                  </a:cubicBezTo>
                  <a:cubicBezTo>
                    <a:pt x="17576" y="10003"/>
                    <a:pt x="17571" y="10003"/>
                    <a:pt x="17566" y="10001"/>
                  </a:cubicBezTo>
                  <a:cubicBezTo>
                    <a:pt x="17558" y="10000"/>
                    <a:pt x="17550" y="9999"/>
                    <a:pt x="17543" y="9996"/>
                  </a:cubicBezTo>
                  <a:cubicBezTo>
                    <a:pt x="17537" y="9995"/>
                    <a:pt x="17533" y="9993"/>
                    <a:pt x="17525" y="9991"/>
                  </a:cubicBezTo>
                  <a:cubicBezTo>
                    <a:pt x="17512" y="9985"/>
                    <a:pt x="17499" y="9979"/>
                    <a:pt x="17486" y="9972"/>
                  </a:cubicBezTo>
                  <a:cubicBezTo>
                    <a:pt x="17473" y="9963"/>
                    <a:pt x="17460" y="9954"/>
                    <a:pt x="17447" y="9944"/>
                  </a:cubicBezTo>
                  <a:cubicBezTo>
                    <a:pt x="17429" y="9929"/>
                    <a:pt x="17411" y="9915"/>
                    <a:pt x="17393" y="9898"/>
                  </a:cubicBezTo>
                  <a:cubicBezTo>
                    <a:pt x="17379" y="9884"/>
                    <a:pt x="17364" y="9869"/>
                    <a:pt x="17350" y="9853"/>
                  </a:cubicBezTo>
                  <a:cubicBezTo>
                    <a:pt x="17336" y="9834"/>
                    <a:pt x="17322" y="9815"/>
                    <a:pt x="17311" y="9795"/>
                  </a:cubicBezTo>
                  <a:cubicBezTo>
                    <a:pt x="17301" y="9779"/>
                    <a:pt x="17292" y="9763"/>
                    <a:pt x="17285" y="9745"/>
                  </a:cubicBezTo>
                  <a:cubicBezTo>
                    <a:pt x="17283" y="9743"/>
                    <a:pt x="17283" y="9743"/>
                    <a:pt x="17283" y="9742"/>
                  </a:cubicBezTo>
                  <a:cubicBezTo>
                    <a:pt x="17283" y="9741"/>
                    <a:pt x="17282" y="9741"/>
                    <a:pt x="17283" y="9741"/>
                  </a:cubicBezTo>
                  <a:cubicBezTo>
                    <a:pt x="17272" y="9716"/>
                    <a:pt x="17266" y="9690"/>
                    <a:pt x="17257" y="9665"/>
                  </a:cubicBezTo>
                  <a:cubicBezTo>
                    <a:pt x="17247" y="9621"/>
                    <a:pt x="17236" y="9576"/>
                    <a:pt x="17230" y="9530"/>
                  </a:cubicBezTo>
                  <a:cubicBezTo>
                    <a:pt x="17224" y="9475"/>
                    <a:pt x="17221" y="9421"/>
                    <a:pt x="17220" y="9364"/>
                  </a:cubicBezTo>
                  <a:cubicBezTo>
                    <a:pt x="17220" y="9281"/>
                    <a:pt x="17223" y="9196"/>
                    <a:pt x="17230" y="9112"/>
                  </a:cubicBezTo>
                  <a:lnTo>
                    <a:pt x="17230" y="9108"/>
                  </a:lnTo>
                  <a:lnTo>
                    <a:pt x="17230" y="9106"/>
                  </a:lnTo>
                  <a:cubicBezTo>
                    <a:pt x="17236" y="9051"/>
                    <a:pt x="17245" y="8999"/>
                    <a:pt x="17252" y="8945"/>
                  </a:cubicBezTo>
                  <a:cubicBezTo>
                    <a:pt x="17280" y="8760"/>
                    <a:pt x="17309" y="8577"/>
                    <a:pt x="17338" y="8393"/>
                  </a:cubicBezTo>
                  <a:cubicBezTo>
                    <a:pt x="17353" y="8301"/>
                    <a:pt x="17363" y="8209"/>
                    <a:pt x="17369" y="8117"/>
                  </a:cubicBezTo>
                  <a:cubicBezTo>
                    <a:pt x="17375" y="8024"/>
                    <a:pt x="17378" y="7931"/>
                    <a:pt x="17383" y="7839"/>
                  </a:cubicBezTo>
                  <a:cubicBezTo>
                    <a:pt x="17388" y="7750"/>
                    <a:pt x="17398" y="7662"/>
                    <a:pt x="17400" y="7575"/>
                  </a:cubicBezTo>
                  <a:cubicBezTo>
                    <a:pt x="17404" y="7482"/>
                    <a:pt x="17391" y="7389"/>
                    <a:pt x="17380" y="7297"/>
                  </a:cubicBezTo>
                  <a:cubicBezTo>
                    <a:pt x="17368" y="7208"/>
                    <a:pt x="17354" y="7119"/>
                    <a:pt x="17327" y="7033"/>
                  </a:cubicBezTo>
                  <a:cubicBezTo>
                    <a:pt x="17318" y="7005"/>
                    <a:pt x="17309" y="6976"/>
                    <a:pt x="17297" y="6948"/>
                  </a:cubicBezTo>
                  <a:cubicBezTo>
                    <a:pt x="17374" y="6919"/>
                    <a:pt x="17448" y="6886"/>
                    <a:pt x="17520" y="6850"/>
                  </a:cubicBezTo>
                  <a:cubicBezTo>
                    <a:pt x="17570" y="6827"/>
                    <a:pt x="17616" y="6800"/>
                    <a:pt x="17658" y="6768"/>
                  </a:cubicBezTo>
                  <a:cubicBezTo>
                    <a:pt x="17708" y="6732"/>
                    <a:pt x="17751" y="6691"/>
                    <a:pt x="17794" y="6647"/>
                  </a:cubicBezTo>
                  <a:cubicBezTo>
                    <a:pt x="17892" y="6546"/>
                    <a:pt x="17974" y="6428"/>
                    <a:pt x="18034" y="6300"/>
                  </a:cubicBezTo>
                  <a:cubicBezTo>
                    <a:pt x="18075" y="6212"/>
                    <a:pt x="18112" y="6121"/>
                    <a:pt x="18134" y="6028"/>
                  </a:cubicBezTo>
                  <a:cubicBezTo>
                    <a:pt x="18162" y="5922"/>
                    <a:pt x="18184" y="5814"/>
                    <a:pt x="18189" y="5706"/>
                  </a:cubicBezTo>
                  <a:cubicBezTo>
                    <a:pt x="18191" y="5648"/>
                    <a:pt x="18195" y="5589"/>
                    <a:pt x="18195" y="5531"/>
                  </a:cubicBezTo>
                  <a:cubicBezTo>
                    <a:pt x="18195" y="5469"/>
                    <a:pt x="18188" y="5409"/>
                    <a:pt x="18181" y="5347"/>
                  </a:cubicBezTo>
                  <a:cubicBezTo>
                    <a:pt x="18175" y="5299"/>
                    <a:pt x="18169" y="5253"/>
                    <a:pt x="18155" y="5207"/>
                  </a:cubicBezTo>
                  <a:cubicBezTo>
                    <a:pt x="18165" y="5196"/>
                    <a:pt x="18174" y="5182"/>
                    <a:pt x="18181" y="5168"/>
                  </a:cubicBezTo>
                  <a:cubicBezTo>
                    <a:pt x="18211" y="5116"/>
                    <a:pt x="18247" y="5070"/>
                    <a:pt x="18273" y="5015"/>
                  </a:cubicBezTo>
                  <a:cubicBezTo>
                    <a:pt x="18325" y="4907"/>
                    <a:pt x="18363" y="4793"/>
                    <a:pt x="18400" y="4679"/>
                  </a:cubicBezTo>
                  <a:cubicBezTo>
                    <a:pt x="18449" y="4542"/>
                    <a:pt x="18478" y="4406"/>
                    <a:pt x="18503" y="4272"/>
                  </a:cubicBezTo>
                  <a:cubicBezTo>
                    <a:pt x="18528" y="4136"/>
                    <a:pt x="18544" y="3998"/>
                    <a:pt x="18556" y="3858"/>
                  </a:cubicBezTo>
                  <a:cubicBezTo>
                    <a:pt x="18562" y="3772"/>
                    <a:pt x="18562" y="3685"/>
                    <a:pt x="18562" y="3599"/>
                  </a:cubicBezTo>
                  <a:cubicBezTo>
                    <a:pt x="18562" y="3503"/>
                    <a:pt x="18560" y="3409"/>
                    <a:pt x="18551" y="3314"/>
                  </a:cubicBezTo>
                  <a:cubicBezTo>
                    <a:pt x="18549" y="3281"/>
                    <a:pt x="18545" y="3245"/>
                    <a:pt x="18541" y="3212"/>
                  </a:cubicBezTo>
                  <a:close/>
                  <a:moveTo>
                    <a:pt x="13088" y="1757"/>
                  </a:moveTo>
                  <a:cubicBezTo>
                    <a:pt x="13104" y="1831"/>
                    <a:pt x="13128" y="1900"/>
                    <a:pt x="13154" y="1969"/>
                  </a:cubicBezTo>
                  <a:cubicBezTo>
                    <a:pt x="13170" y="2010"/>
                    <a:pt x="13189" y="2051"/>
                    <a:pt x="13207" y="2091"/>
                  </a:cubicBezTo>
                  <a:cubicBezTo>
                    <a:pt x="13228" y="2135"/>
                    <a:pt x="13249" y="2178"/>
                    <a:pt x="13271" y="2220"/>
                  </a:cubicBezTo>
                  <a:cubicBezTo>
                    <a:pt x="13318" y="2305"/>
                    <a:pt x="13366" y="2390"/>
                    <a:pt x="13418" y="2473"/>
                  </a:cubicBezTo>
                  <a:cubicBezTo>
                    <a:pt x="13507" y="2617"/>
                    <a:pt x="13625" y="2745"/>
                    <a:pt x="13742" y="2868"/>
                  </a:cubicBezTo>
                  <a:cubicBezTo>
                    <a:pt x="13801" y="2931"/>
                    <a:pt x="13865" y="2989"/>
                    <a:pt x="13932" y="3043"/>
                  </a:cubicBezTo>
                  <a:cubicBezTo>
                    <a:pt x="14000" y="3099"/>
                    <a:pt x="14072" y="3157"/>
                    <a:pt x="14155" y="3189"/>
                  </a:cubicBezTo>
                  <a:cubicBezTo>
                    <a:pt x="14232" y="3220"/>
                    <a:pt x="14310" y="3241"/>
                    <a:pt x="14393" y="3247"/>
                  </a:cubicBezTo>
                  <a:cubicBezTo>
                    <a:pt x="14405" y="3247"/>
                    <a:pt x="14416" y="3248"/>
                    <a:pt x="14428" y="3248"/>
                  </a:cubicBezTo>
                  <a:cubicBezTo>
                    <a:pt x="14469" y="3248"/>
                    <a:pt x="14511" y="3243"/>
                    <a:pt x="14549" y="3229"/>
                  </a:cubicBezTo>
                  <a:cubicBezTo>
                    <a:pt x="14610" y="3208"/>
                    <a:pt x="14665" y="3174"/>
                    <a:pt x="14704" y="3123"/>
                  </a:cubicBezTo>
                  <a:cubicBezTo>
                    <a:pt x="14712" y="3112"/>
                    <a:pt x="14719" y="3101"/>
                    <a:pt x="14723" y="3091"/>
                  </a:cubicBezTo>
                  <a:cubicBezTo>
                    <a:pt x="14770" y="3146"/>
                    <a:pt x="14819" y="3199"/>
                    <a:pt x="14872" y="3249"/>
                  </a:cubicBezTo>
                  <a:cubicBezTo>
                    <a:pt x="14892" y="3266"/>
                    <a:pt x="14912" y="3286"/>
                    <a:pt x="14933" y="3303"/>
                  </a:cubicBezTo>
                  <a:cubicBezTo>
                    <a:pt x="14881" y="3307"/>
                    <a:pt x="14831" y="3319"/>
                    <a:pt x="14780" y="3332"/>
                  </a:cubicBezTo>
                  <a:cubicBezTo>
                    <a:pt x="14722" y="3347"/>
                    <a:pt x="14662" y="3372"/>
                    <a:pt x="14620" y="3415"/>
                  </a:cubicBezTo>
                  <a:cubicBezTo>
                    <a:pt x="14613" y="3422"/>
                    <a:pt x="14606" y="3430"/>
                    <a:pt x="14601" y="3439"/>
                  </a:cubicBezTo>
                  <a:lnTo>
                    <a:pt x="14605" y="3439"/>
                  </a:lnTo>
                  <a:cubicBezTo>
                    <a:pt x="14641" y="3445"/>
                    <a:pt x="14677" y="3447"/>
                    <a:pt x="14712" y="3450"/>
                  </a:cubicBezTo>
                  <a:lnTo>
                    <a:pt x="14714" y="3450"/>
                  </a:lnTo>
                  <a:cubicBezTo>
                    <a:pt x="14750" y="3450"/>
                    <a:pt x="14786" y="3444"/>
                    <a:pt x="14822" y="3444"/>
                  </a:cubicBezTo>
                  <a:cubicBezTo>
                    <a:pt x="14828" y="3444"/>
                    <a:pt x="14833" y="3444"/>
                    <a:pt x="14838" y="3445"/>
                  </a:cubicBezTo>
                  <a:cubicBezTo>
                    <a:pt x="14878" y="3446"/>
                    <a:pt x="14918" y="3448"/>
                    <a:pt x="14959" y="3448"/>
                  </a:cubicBezTo>
                  <a:cubicBezTo>
                    <a:pt x="15010" y="3450"/>
                    <a:pt x="15063" y="3456"/>
                    <a:pt x="15115" y="3460"/>
                  </a:cubicBezTo>
                  <a:cubicBezTo>
                    <a:pt x="15155" y="3463"/>
                    <a:pt x="15192" y="3474"/>
                    <a:pt x="15229" y="3486"/>
                  </a:cubicBezTo>
                  <a:cubicBezTo>
                    <a:pt x="15279" y="3498"/>
                    <a:pt x="15326" y="3515"/>
                    <a:pt x="15373" y="3532"/>
                  </a:cubicBezTo>
                  <a:lnTo>
                    <a:pt x="15374" y="3532"/>
                  </a:lnTo>
                  <a:cubicBezTo>
                    <a:pt x="15375" y="3532"/>
                    <a:pt x="15375" y="3533"/>
                    <a:pt x="15377" y="3533"/>
                  </a:cubicBezTo>
                  <a:lnTo>
                    <a:pt x="15378" y="3533"/>
                  </a:lnTo>
                  <a:cubicBezTo>
                    <a:pt x="15405" y="3541"/>
                    <a:pt x="15433" y="3548"/>
                    <a:pt x="15460" y="3555"/>
                  </a:cubicBezTo>
                  <a:cubicBezTo>
                    <a:pt x="15491" y="3565"/>
                    <a:pt x="15519" y="3580"/>
                    <a:pt x="15549" y="3591"/>
                  </a:cubicBezTo>
                  <a:cubicBezTo>
                    <a:pt x="15594" y="3610"/>
                    <a:pt x="15638" y="3625"/>
                    <a:pt x="15683" y="3644"/>
                  </a:cubicBezTo>
                  <a:cubicBezTo>
                    <a:pt x="15686" y="3646"/>
                    <a:pt x="15688" y="3647"/>
                    <a:pt x="15691" y="3647"/>
                  </a:cubicBezTo>
                  <a:cubicBezTo>
                    <a:pt x="15691" y="3631"/>
                    <a:pt x="15686" y="3616"/>
                    <a:pt x="15678" y="3603"/>
                  </a:cubicBezTo>
                  <a:cubicBezTo>
                    <a:pt x="15664" y="3577"/>
                    <a:pt x="15646" y="3556"/>
                    <a:pt x="15625" y="3534"/>
                  </a:cubicBezTo>
                  <a:cubicBezTo>
                    <a:pt x="15610" y="3517"/>
                    <a:pt x="15596" y="3499"/>
                    <a:pt x="15581" y="3483"/>
                  </a:cubicBezTo>
                  <a:cubicBezTo>
                    <a:pt x="15569" y="3470"/>
                    <a:pt x="15555" y="3457"/>
                    <a:pt x="15542" y="3445"/>
                  </a:cubicBezTo>
                  <a:cubicBezTo>
                    <a:pt x="15563" y="3427"/>
                    <a:pt x="15583" y="3406"/>
                    <a:pt x="15594" y="3383"/>
                  </a:cubicBezTo>
                  <a:cubicBezTo>
                    <a:pt x="15609" y="3352"/>
                    <a:pt x="15624" y="3318"/>
                    <a:pt x="15627" y="3285"/>
                  </a:cubicBezTo>
                  <a:cubicBezTo>
                    <a:pt x="15664" y="3341"/>
                    <a:pt x="15703" y="3396"/>
                    <a:pt x="15745" y="3450"/>
                  </a:cubicBezTo>
                  <a:cubicBezTo>
                    <a:pt x="15801" y="3518"/>
                    <a:pt x="15862" y="3582"/>
                    <a:pt x="15925" y="3642"/>
                  </a:cubicBezTo>
                  <a:cubicBezTo>
                    <a:pt x="15991" y="3705"/>
                    <a:pt x="16058" y="3768"/>
                    <a:pt x="16131" y="3822"/>
                  </a:cubicBezTo>
                  <a:cubicBezTo>
                    <a:pt x="16183" y="3861"/>
                    <a:pt x="16236" y="3896"/>
                    <a:pt x="16293" y="3927"/>
                  </a:cubicBezTo>
                  <a:cubicBezTo>
                    <a:pt x="16285" y="3969"/>
                    <a:pt x="16278" y="4014"/>
                    <a:pt x="16270" y="4059"/>
                  </a:cubicBezTo>
                  <a:cubicBezTo>
                    <a:pt x="16260" y="4132"/>
                    <a:pt x="16245" y="4204"/>
                    <a:pt x="16231" y="4277"/>
                  </a:cubicBezTo>
                  <a:cubicBezTo>
                    <a:pt x="16219" y="4349"/>
                    <a:pt x="16207" y="4420"/>
                    <a:pt x="16195" y="4489"/>
                  </a:cubicBezTo>
                  <a:cubicBezTo>
                    <a:pt x="16184" y="4560"/>
                    <a:pt x="16168" y="4631"/>
                    <a:pt x="16157" y="4702"/>
                  </a:cubicBezTo>
                  <a:cubicBezTo>
                    <a:pt x="16147" y="4773"/>
                    <a:pt x="16136" y="4845"/>
                    <a:pt x="16128" y="4916"/>
                  </a:cubicBezTo>
                  <a:cubicBezTo>
                    <a:pt x="16120" y="4987"/>
                    <a:pt x="16107" y="5060"/>
                    <a:pt x="16096" y="5130"/>
                  </a:cubicBezTo>
                  <a:cubicBezTo>
                    <a:pt x="16074" y="5269"/>
                    <a:pt x="16058" y="5409"/>
                    <a:pt x="16033" y="5547"/>
                  </a:cubicBezTo>
                  <a:cubicBezTo>
                    <a:pt x="16020" y="5612"/>
                    <a:pt x="16008" y="5679"/>
                    <a:pt x="15993" y="5742"/>
                  </a:cubicBezTo>
                  <a:cubicBezTo>
                    <a:pt x="15980" y="5801"/>
                    <a:pt x="15965" y="5860"/>
                    <a:pt x="15951" y="5918"/>
                  </a:cubicBezTo>
                  <a:cubicBezTo>
                    <a:pt x="15937" y="5980"/>
                    <a:pt x="15925" y="6043"/>
                    <a:pt x="15915" y="6107"/>
                  </a:cubicBezTo>
                  <a:cubicBezTo>
                    <a:pt x="15906" y="6170"/>
                    <a:pt x="15895" y="6232"/>
                    <a:pt x="15891" y="6296"/>
                  </a:cubicBezTo>
                  <a:cubicBezTo>
                    <a:pt x="15889" y="6357"/>
                    <a:pt x="15888" y="6417"/>
                    <a:pt x="15909" y="6475"/>
                  </a:cubicBezTo>
                  <a:cubicBezTo>
                    <a:pt x="15926" y="6518"/>
                    <a:pt x="15947" y="6559"/>
                    <a:pt x="15973" y="6599"/>
                  </a:cubicBezTo>
                  <a:cubicBezTo>
                    <a:pt x="15997" y="6635"/>
                    <a:pt x="16029" y="6670"/>
                    <a:pt x="16066" y="6691"/>
                  </a:cubicBezTo>
                  <a:cubicBezTo>
                    <a:pt x="16101" y="6712"/>
                    <a:pt x="16138" y="6730"/>
                    <a:pt x="16180" y="6735"/>
                  </a:cubicBezTo>
                  <a:cubicBezTo>
                    <a:pt x="16193" y="6737"/>
                    <a:pt x="16203" y="6738"/>
                    <a:pt x="16216" y="6739"/>
                  </a:cubicBezTo>
                  <a:cubicBezTo>
                    <a:pt x="16221" y="6739"/>
                    <a:pt x="16227" y="6739"/>
                    <a:pt x="16232" y="6739"/>
                  </a:cubicBezTo>
                  <a:cubicBezTo>
                    <a:pt x="16253" y="6739"/>
                    <a:pt x="16276" y="6737"/>
                    <a:pt x="16296" y="6732"/>
                  </a:cubicBezTo>
                  <a:cubicBezTo>
                    <a:pt x="16326" y="6722"/>
                    <a:pt x="16353" y="6711"/>
                    <a:pt x="16379" y="6692"/>
                  </a:cubicBezTo>
                  <a:cubicBezTo>
                    <a:pt x="16482" y="6620"/>
                    <a:pt x="16540" y="6506"/>
                    <a:pt x="16582" y="6389"/>
                  </a:cubicBezTo>
                  <a:cubicBezTo>
                    <a:pt x="16615" y="6300"/>
                    <a:pt x="16644" y="6210"/>
                    <a:pt x="16670" y="6119"/>
                  </a:cubicBezTo>
                  <a:cubicBezTo>
                    <a:pt x="16692" y="6035"/>
                    <a:pt x="16719" y="5953"/>
                    <a:pt x="16741" y="5870"/>
                  </a:cubicBezTo>
                  <a:cubicBezTo>
                    <a:pt x="16763" y="5784"/>
                    <a:pt x="16787" y="5701"/>
                    <a:pt x="16813" y="5615"/>
                  </a:cubicBezTo>
                  <a:cubicBezTo>
                    <a:pt x="16838" y="5526"/>
                    <a:pt x="16866" y="5438"/>
                    <a:pt x="16889" y="5350"/>
                  </a:cubicBezTo>
                  <a:cubicBezTo>
                    <a:pt x="16905" y="5289"/>
                    <a:pt x="16915" y="5228"/>
                    <a:pt x="16927" y="5168"/>
                  </a:cubicBezTo>
                  <a:cubicBezTo>
                    <a:pt x="16930" y="5166"/>
                    <a:pt x="16932" y="5165"/>
                    <a:pt x="16935" y="5163"/>
                  </a:cubicBezTo>
                  <a:lnTo>
                    <a:pt x="16938" y="5159"/>
                  </a:lnTo>
                  <a:lnTo>
                    <a:pt x="16938" y="5158"/>
                  </a:lnTo>
                  <a:cubicBezTo>
                    <a:pt x="16952" y="5144"/>
                    <a:pt x="16963" y="5132"/>
                    <a:pt x="16974" y="5118"/>
                  </a:cubicBezTo>
                  <a:lnTo>
                    <a:pt x="17010" y="5081"/>
                  </a:lnTo>
                  <a:cubicBezTo>
                    <a:pt x="17030" y="5065"/>
                    <a:pt x="17051" y="5050"/>
                    <a:pt x="17070" y="5036"/>
                  </a:cubicBezTo>
                  <a:cubicBezTo>
                    <a:pt x="17070" y="5036"/>
                    <a:pt x="17070" y="5036"/>
                    <a:pt x="17070" y="5036"/>
                  </a:cubicBezTo>
                  <a:cubicBezTo>
                    <a:pt x="17071" y="5036"/>
                    <a:pt x="17071" y="5036"/>
                    <a:pt x="17071" y="5036"/>
                  </a:cubicBezTo>
                  <a:cubicBezTo>
                    <a:pt x="17074" y="5034"/>
                    <a:pt x="17076" y="5034"/>
                    <a:pt x="17079" y="5032"/>
                  </a:cubicBezTo>
                  <a:cubicBezTo>
                    <a:pt x="17123" y="5004"/>
                    <a:pt x="17167" y="4977"/>
                    <a:pt x="17215" y="4952"/>
                  </a:cubicBezTo>
                  <a:cubicBezTo>
                    <a:pt x="17250" y="4934"/>
                    <a:pt x="17286" y="4920"/>
                    <a:pt x="17322" y="4907"/>
                  </a:cubicBezTo>
                  <a:cubicBezTo>
                    <a:pt x="17363" y="4893"/>
                    <a:pt x="17405" y="4880"/>
                    <a:pt x="17447" y="4871"/>
                  </a:cubicBezTo>
                  <a:cubicBezTo>
                    <a:pt x="17448" y="4871"/>
                    <a:pt x="17451" y="4870"/>
                    <a:pt x="17452" y="4870"/>
                  </a:cubicBezTo>
                  <a:cubicBezTo>
                    <a:pt x="17452" y="4870"/>
                    <a:pt x="17453" y="4869"/>
                    <a:pt x="17453" y="4869"/>
                  </a:cubicBezTo>
                  <a:cubicBezTo>
                    <a:pt x="17453" y="4869"/>
                    <a:pt x="17453" y="4870"/>
                    <a:pt x="17454" y="4870"/>
                  </a:cubicBezTo>
                  <a:cubicBezTo>
                    <a:pt x="17478" y="4866"/>
                    <a:pt x="17499" y="4864"/>
                    <a:pt x="17521" y="4862"/>
                  </a:cubicBezTo>
                  <a:cubicBezTo>
                    <a:pt x="17534" y="4861"/>
                    <a:pt x="17547" y="4860"/>
                    <a:pt x="17560" y="4860"/>
                  </a:cubicBezTo>
                  <a:cubicBezTo>
                    <a:pt x="17565" y="4860"/>
                    <a:pt x="17570" y="4860"/>
                    <a:pt x="17576" y="4861"/>
                  </a:cubicBezTo>
                  <a:cubicBezTo>
                    <a:pt x="17592" y="4862"/>
                    <a:pt x="17609" y="4864"/>
                    <a:pt x="17627" y="4866"/>
                  </a:cubicBezTo>
                  <a:cubicBezTo>
                    <a:pt x="17639" y="4869"/>
                    <a:pt x="17648" y="4871"/>
                    <a:pt x="17659" y="4874"/>
                  </a:cubicBezTo>
                  <a:cubicBezTo>
                    <a:pt x="17673" y="4879"/>
                    <a:pt x="17684" y="4884"/>
                    <a:pt x="17697" y="4890"/>
                  </a:cubicBezTo>
                  <a:cubicBezTo>
                    <a:pt x="17720" y="4902"/>
                    <a:pt x="17742" y="4915"/>
                    <a:pt x="17764" y="4929"/>
                  </a:cubicBezTo>
                  <a:cubicBezTo>
                    <a:pt x="17777" y="4937"/>
                    <a:pt x="17788" y="4946"/>
                    <a:pt x="17800" y="4957"/>
                  </a:cubicBezTo>
                  <a:lnTo>
                    <a:pt x="17804" y="4960"/>
                  </a:lnTo>
                  <a:cubicBezTo>
                    <a:pt x="17826" y="4979"/>
                    <a:pt x="17846" y="5001"/>
                    <a:pt x="17867" y="5024"/>
                  </a:cubicBezTo>
                  <a:cubicBezTo>
                    <a:pt x="17882" y="5041"/>
                    <a:pt x="17898" y="5061"/>
                    <a:pt x="17912" y="5080"/>
                  </a:cubicBezTo>
                  <a:cubicBezTo>
                    <a:pt x="17922" y="5094"/>
                    <a:pt x="17931" y="5107"/>
                    <a:pt x="17938" y="5122"/>
                  </a:cubicBezTo>
                  <a:cubicBezTo>
                    <a:pt x="17938" y="5123"/>
                    <a:pt x="17939" y="5124"/>
                    <a:pt x="17939" y="5125"/>
                  </a:cubicBezTo>
                  <a:cubicBezTo>
                    <a:pt x="17939" y="5127"/>
                    <a:pt x="17941" y="5128"/>
                    <a:pt x="17941" y="5128"/>
                  </a:cubicBezTo>
                  <a:cubicBezTo>
                    <a:pt x="17957" y="5160"/>
                    <a:pt x="17972" y="5194"/>
                    <a:pt x="17983" y="5228"/>
                  </a:cubicBezTo>
                  <a:cubicBezTo>
                    <a:pt x="17989" y="5245"/>
                    <a:pt x="17994" y="5261"/>
                    <a:pt x="17998" y="5277"/>
                  </a:cubicBezTo>
                  <a:lnTo>
                    <a:pt x="17998" y="5279"/>
                  </a:lnTo>
                  <a:cubicBezTo>
                    <a:pt x="18010" y="5339"/>
                    <a:pt x="18015" y="5401"/>
                    <a:pt x="18021" y="5463"/>
                  </a:cubicBezTo>
                  <a:cubicBezTo>
                    <a:pt x="18026" y="5532"/>
                    <a:pt x="18022" y="5604"/>
                    <a:pt x="18019" y="5675"/>
                  </a:cubicBezTo>
                  <a:cubicBezTo>
                    <a:pt x="18014" y="5739"/>
                    <a:pt x="18005" y="5801"/>
                    <a:pt x="17994" y="5865"/>
                  </a:cubicBezTo>
                  <a:cubicBezTo>
                    <a:pt x="17983" y="5919"/>
                    <a:pt x="17972" y="5975"/>
                    <a:pt x="17955" y="6028"/>
                  </a:cubicBezTo>
                  <a:cubicBezTo>
                    <a:pt x="17932" y="6097"/>
                    <a:pt x="17905" y="6164"/>
                    <a:pt x="17874" y="6229"/>
                  </a:cubicBezTo>
                  <a:cubicBezTo>
                    <a:pt x="17849" y="6277"/>
                    <a:pt x="17824" y="6324"/>
                    <a:pt x="17794" y="6367"/>
                  </a:cubicBezTo>
                  <a:cubicBezTo>
                    <a:pt x="17767" y="6408"/>
                    <a:pt x="17738" y="6444"/>
                    <a:pt x="17707" y="6480"/>
                  </a:cubicBezTo>
                  <a:cubicBezTo>
                    <a:pt x="17674" y="6516"/>
                    <a:pt x="17640" y="6549"/>
                    <a:pt x="17606" y="6583"/>
                  </a:cubicBezTo>
                  <a:cubicBezTo>
                    <a:pt x="17583" y="6603"/>
                    <a:pt x="17561" y="6619"/>
                    <a:pt x="17539" y="6636"/>
                  </a:cubicBezTo>
                  <a:cubicBezTo>
                    <a:pt x="17511" y="6652"/>
                    <a:pt x="17483" y="6670"/>
                    <a:pt x="17453" y="6683"/>
                  </a:cubicBezTo>
                  <a:cubicBezTo>
                    <a:pt x="17381" y="6719"/>
                    <a:pt x="17307" y="6752"/>
                    <a:pt x="17230" y="6783"/>
                  </a:cubicBezTo>
                  <a:cubicBezTo>
                    <a:pt x="17226" y="6784"/>
                    <a:pt x="17220" y="6786"/>
                    <a:pt x="17216" y="6788"/>
                  </a:cubicBezTo>
                  <a:cubicBezTo>
                    <a:pt x="17204" y="6791"/>
                    <a:pt x="17194" y="6795"/>
                    <a:pt x="17183" y="6797"/>
                  </a:cubicBezTo>
                  <a:lnTo>
                    <a:pt x="17180" y="6797"/>
                  </a:lnTo>
                  <a:lnTo>
                    <a:pt x="17180" y="6799"/>
                  </a:lnTo>
                  <a:lnTo>
                    <a:pt x="17179" y="6799"/>
                  </a:lnTo>
                  <a:cubicBezTo>
                    <a:pt x="17131" y="6807"/>
                    <a:pt x="17081" y="6815"/>
                    <a:pt x="17031" y="6820"/>
                  </a:cubicBezTo>
                  <a:lnTo>
                    <a:pt x="16994" y="6820"/>
                  </a:lnTo>
                  <a:cubicBezTo>
                    <a:pt x="16971" y="6817"/>
                    <a:pt x="16948" y="6814"/>
                    <a:pt x="16927" y="6810"/>
                  </a:cubicBezTo>
                  <a:cubicBezTo>
                    <a:pt x="16894" y="6802"/>
                    <a:pt x="16859" y="6796"/>
                    <a:pt x="16827" y="6785"/>
                  </a:cubicBezTo>
                  <a:cubicBezTo>
                    <a:pt x="16819" y="6783"/>
                    <a:pt x="16812" y="6780"/>
                    <a:pt x="16806" y="6776"/>
                  </a:cubicBezTo>
                  <a:cubicBezTo>
                    <a:pt x="16780" y="6764"/>
                    <a:pt x="16754" y="6747"/>
                    <a:pt x="16730" y="6732"/>
                  </a:cubicBezTo>
                  <a:cubicBezTo>
                    <a:pt x="16723" y="6726"/>
                    <a:pt x="16715" y="6722"/>
                    <a:pt x="16708" y="6718"/>
                  </a:cubicBezTo>
                  <a:cubicBezTo>
                    <a:pt x="16701" y="6726"/>
                    <a:pt x="16696" y="6733"/>
                    <a:pt x="16689" y="6739"/>
                  </a:cubicBezTo>
                  <a:cubicBezTo>
                    <a:pt x="16659" y="6775"/>
                    <a:pt x="16631" y="6811"/>
                    <a:pt x="16602" y="6847"/>
                  </a:cubicBezTo>
                  <a:lnTo>
                    <a:pt x="16601" y="6848"/>
                  </a:lnTo>
                  <a:cubicBezTo>
                    <a:pt x="16565" y="6892"/>
                    <a:pt x="16527" y="6933"/>
                    <a:pt x="16491" y="6974"/>
                  </a:cubicBezTo>
                  <a:cubicBezTo>
                    <a:pt x="16478" y="6988"/>
                    <a:pt x="16466" y="7003"/>
                    <a:pt x="16452" y="7016"/>
                  </a:cubicBezTo>
                  <a:cubicBezTo>
                    <a:pt x="16448" y="7022"/>
                    <a:pt x="16443" y="7026"/>
                    <a:pt x="16438" y="7031"/>
                  </a:cubicBezTo>
                  <a:cubicBezTo>
                    <a:pt x="16365" y="7135"/>
                    <a:pt x="16288" y="7235"/>
                    <a:pt x="16215" y="7338"/>
                  </a:cubicBezTo>
                  <a:cubicBezTo>
                    <a:pt x="16169" y="7403"/>
                    <a:pt x="16127" y="7472"/>
                    <a:pt x="16084" y="7539"/>
                  </a:cubicBezTo>
                  <a:cubicBezTo>
                    <a:pt x="16039" y="7605"/>
                    <a:pt x="15994" y="7671"/>
                    <a:pt x="15945" y="7734"/>
                  </a:cubicBezTo>
                  <a:cubicBezTo>
                    <a:pt x="15918" y="7769"/>
                    <a:pt x="15890" y="7801"/>
                    <a:pt x="15863" y="7836"/>
                  </a:cubicBezTo>
                  <a:cubicBezTo>
                    <a:pt x="15847" y="7857"/>
                    <a:pt x="15831" y="7877"/>
                    <a:pt x="15818" y="7899"/>
                  </a:cubicBezTo>
                  <a:lnTo>
                    <a:pt x="15818" y="7899"/>
                  </a:lnTo>
                  <a:cubicBezTo>
                    <a:pt x="15818" y="7899"/>
                    <a:pt x="15818" y="7899"/>
                    <a:pt x="15819" y="7898"/>
                  </a:cubicBezTo>
                  <a:lnTo>
                    <a:pt x="15819" y="7898"/>
                  </a:lnTo>
                  <a:cubicBezTo>
                    <a:pt x="15807" y="7916"/>
                    <a:pt x="15795" y="7932"/>
                    <a:pt x="15786" y="7951"/>
                  </a:cubicBezTo>
                  <a:cubicBezTo>
                    <a:pt x="15781" y="7962"/>
                    <a:pt x="15777" y="7972"/>
                    <a:pt x="15772" y="7982"/>
                  </a:cubicBezTo>
                  <a:cubicBezTo>
                    <a:pt x="15766" y="7993"/>
                    <a:pt x="15761" y="8002"/>
                    <a:pt x="15754" y="8012"/>
                  </a:cubicBezTo>
                  <a:cubicBezTo>
                    <a:pt x="15730" y="8059"/>
                    <a:pt x="15718" y="8110"/>
                    <a:pt x="15705" y="8159"/>
                  </a:cubicBezTo>
                  <a:cubicBezTo>
                    <a:pt x="15685" y="8235"/>
                    <a:pt x="15667" y="8312"/>
                    <a:pt x="15650" y="8388"/>
                  </a:cubicBezTo>
                  <a:cubicBezTo>
                    <a:pt x="15642" y="8425"/>
                    <a:pt x="15635" y="8461"/>
                    <a:pt x="15625" y="8498"/>
                  </a:cubicBezTo>
                  <a:cubicBezTo>
                    <a:pt x="15614" y="8525"/>
                    <a:pt x="15605" y="8554"/>
                    <a:pt x="15600" y="8584"/>
                  </a:cubicBezTo>
                  <a:cubicBezTo>
                    <a:pt x="15596" y="8596"/>
                    <a:pt x="15596" y="8608"/>
                    <a:pt x="15601" y="8618"/>
                  </a:cubicBezTo>
                  <a:cubicBezTo>
                    <a:pt x="15594" y="8652"/>
                    <a:pt x="15589" y="8685"/>
                    <a:pt x="15584" y="8718"/>
                  </a:cubicBezTo>
                  <a:cubicBezTo>
                    <a:pt x="15568" y="8813"/>
                    <a:pt x="15549" y="8907"/>
                    <a:pt x="15535" y="9004"/>
                  </a:cubicBezTo>
                  <a:cubicBezTo>
                    <a:pt x="15522" y="9090"/>
                    <a:pt x="15514" y="9174"/>
                    <a:pt x="15503" y="9260"/>
                  </a:cubicBezTo>
                  <a:cubicBezTo>
                    <a:pt x="15493" y="9328"/>
                    <a:pt x="15483" y="9397"/>
                    <a:pt x="15475" y="9464"/>
                  </a:cubicBezTo>
                  <a:lnTo>
                    <a:pt x="15475" y="9459"/>
                  </a:lnTo>
                  <a:cubicBezTo>
                    <a:pt x="15465" y="9524"/>
                    <a:pt x="15452" y="9586"/>
                    <a:pt x="15445" y="9650"/>
                  </a:cubicBezTo>
                  <a:cubicBezTo>
                    <a:pt x="15439" y="9705"/>
                    <a:pt x="15431" y="9758"/>
                    <a:pt x="15425" y="9812"/>
                  </a:cubicBezTo>
                  <a:lnTo>
                    <a:pt x="15421" y="9839"/>
                  </a:lnTo>
                  <a:cubicBezTo>
                    <a:pt x="15423" y="9835"/>
                    <a:pt x="15423" y="9831"/>
                    <a:pt x="15424" y="9828"/>
                  </a:cubicBezTo>
                  <a:lnTo>
                    <a:pt x="15424" y="9828"/>
                  </a:lnTo>
                  <a:cubicBezTo>
                    <a:pt x="15417" y="9885"/>
                    <a:pt x="15409" y="9943"/>
                    <a:pt x="15401" y="10003"/>
                  </a:cubicBezTo>
                  <a:cubicBezTo>
                    <a:pt x="15397" y="10034"/>
                    <a:pt x="15393" y="10063"/>
                    <a:pt x="15389" y="10094"/>
                  </a:cubicBezTo>
                  <a:cubicBezTo>
                    <a:pt x="15378" y="10181"/>
                    <a:pt x="15366" y="10267"/>
                    <a:pt x="15356" y="10355"/>
                  </a:cubicBezTo>
                  <a:cubicBezTo>
                    <a:pt x="15348" y="10417"/>
                    <a:pt x="15342" y="10479"/>
                    <a:pt x="15335" y="10541"/>
                  </a:cubicBezTo>
                  <a:cubicBezTo>
                    <a:pt x="15331" y="10547"/>
                    <a:pt x="15327" y="10555"/>
                    <a:pt x="15325" y="10562"/>
                  </a:cubicBezTo>
                  <a:cubicBezTo>
                    <a:pt x="15324" y="10562"/>
                    <a:pt x="15322" y="10565"/>
                    <a:pt x="15321" y="10566"/>
                  </a:cubicBezTo>
                  <a:cubicBezTo>
                    <a:pt x="15321" y="10567"/>
                    <a:pt x="15320" y="10567"/>
                    <a:pt x="15320" y="10567"/>
                  </a:cubicBezTo>
                  <a:cubicBezTo>
                    <a:pt x="15320" y="10567"/>
                    <a:pt x="15320" y="10566"/>
                    <a:pt x="15320" y="10566"/>
                  </a:cubicBezTo>
                  <a:cubicBezTo>
                    <a:pt x="15317" y="10568"/>
                    <a:pt x="15316" y="10568"/>
                    <a:pt x="15314" y="10569"/>
                  </a:cubicBezTo>
                  <a:cubicBezTo>
                    <a:pt x="15290" y="10579"/>
                    <a:pt x="15265" y="10589"/>
                    <a:pt x="15243" y="10598"/>
                  </a:cubicBezTo>
                  <a:cubicBezTo>
                    <a:pt x="15201" y="10612"/>
                    <a:pt x="15160" y="10622"/>
                    <a:pt x="15119" y="10630"/>
                  </a:cubicBezTo>
                  <a:cubicBezTo>
                    <a:pt x="15076" y="10641"/>
                    <a:pt x="15036" y="10651"/>
                    <a:pt x="14994" y="10660"/>
                  </a:cubicBezTo>
                  <a:cubicBezTo>
                    <a:pt x="14934" y="10672"/>
                    <a:pt x="14876" y="10681"/>
                    <a:pt x="14816" y="10686"/>
                  </a:cubicBezTo>
                  <a:cubicBezTo>
                    <a:pt x="14814" y="10686"/>
                    <a:pt x="14810" y="10686"/>
                    <a:pt x="14808" y="10687"/>
                  </a:cubicBezTo>
                  <a:lnTo>
                    <a:pt x="14806" y="10687"/>
                  </a:lnTo>
                  <a:cubicBezTo>
                    <a:pt x="14747" y="10691"/>
                    <a:pt x="14687" y="10695"/>
                    <a:pt x="14628" y="10695"/>
                  </a:cubicBezTo>
                  <a:cubicBezTo>
                    <a:pt x="14618" y="10696"/>
                    <a:pt x="14607" y="10696"/>
                    <a:pt x="14596" y="10696"/>
                  </a:cubicBezTo>
                  <a:cubicBezTo>
                    <a:pt x="14545" y="10696"/>
                    <a:pt x="14493" y="10694"/>
                    <a:pt x="14442" y="10691"/>
                  </a:cubicBezTo>
                  <a:cubicBezTo>
                    <a:pt x="14356" y="10686"/>
                    <a:pt x="14269" y="10677"/>
                    <a:pt x="14184" y="10661"/>
                  </a:cubicBezTo>
                  <a:cubicBezTo>
                    <a:pt x="14072" y="10638"/>
                    <a:pt x="13965" y="10602"/>
                    <a:pt x="13857" y="10566"/>
                  </a:cubicBezTo>
                  <a:cubicBezTo>
                    <a:pt x="13777" y="10540"/>
                    <a:pt x="13697" y="10509"/>
                    <a:pt x="13619" y="10473"/>
                  </a:cubicBezTo>
                  <a:cubicBezTo>
                    <a:pt x="13587" y="10457"/>
                    <a:pt x="13557" y="10440"/>
                    <a:pt x="13528" y="10422"/>
                  </a:cubicBezTo>
                  <a:cubicBezTo>
                    <a:pt x="13520" y="10416"/>
                    <a:pt x="13513" y="10411"/>
                    <a:pt x="13505" y="10405"/>
                  </a:cubicBezTo>
                  <a:cubicBezTo>
                    <a:pt x="13495" y="10396"/>
                    <a:pt x="13485" y="10387"/>
                    <a:pt x="13478" y="10377"/>
                  </a:cubicBezTo>
                  <a:cubicBezTo>
                    <a:pt x="13466" y="10364"/>
                    <a:pt x="13454" y="10351"/>
                    <a:pt x="13443" y="10339"/>
                  </a:cubicBezTo>
                  <a:cubicBezTo>
                    <a:pt x="13446" y="10303"/>
                    <a:pt x="13449" y="10266"/>
                    <a:pt x="13452" y="10228"/>
                  </a:cubicBezTo>
                  <a:cubicBezTo>
                    <a:pt x="13456" y="10179"/>
                    <a:pt x="13459" y="10129"/>
                    <a:pt x="13463" y="10078"/>
                  </a:cubicBezTo>
                  <a:cubicBezTo>
                    <a:pt x="13472" y="9970"/>
                    <a:pt x="13483" y="9862"/>
                    <a:pt x="13497" y="9753"/>
                  </a:cubicBezTo>
                  <a:cubicBezTo>
                    <a:pt x="13499" y="9742"/>
                    <a:pt x="13501" y="9732"/>
                    <a:pt x="13503" y="9720"/>
                  </a:cubicBezTo>
                  <a:cubicBezTo>
                    <a:pt x="13521" y="9572"/>
                    <a:pt x="13549" y="9426"/>
                    <a:pt x="13567" y="9278"/>
                  </a:cubicBezTo>
                  <a:cubicBezTo>
                    <a:pt x="13576" y="9211"/>
                    <a:pt x="13578" y="9146"/>
                    <a:pt x="13585" y="9080"/>
                  </a:cubicBezTo>
                  <a:cubicBezTo>
                    <a:pt x="13590" y="9033"/>
                    <a:pt x="13598" y="8983"/>
                    <a:pt x="13601" y="8936"/>
                  </a:cubicBezTo>
                  <a:cubicBezTo>
                    <a:pt x="13634" y="8937"/>
                    <a:pt x="13666" y="8937"/>
                    <a:pt x="13699" y="8937"/>
                  </a:cubicBezTo>
                  <a:cubicBezTo>
                    <a:pt x="13740" y="8937"/>
                    <a:pt x="13780" y="8937"/>
                    <a:pt x="13820" y="8935"/>
                  </a:cubicBezTo>
                  <a:cubicBezTo>
                    <a:pt x="13864" y="8931"/>
                    <a:pt x="13907" y="8925"/>
                    <a:pt x="13949" y="8919"/>
                  </a:cubicBezTo>
                  <a:cubicBezTo>
                    <a:pt x="13995" y="8912"/>
                    <a:pt x="14039" y="8905"/>
                    <a:pt x="14083" y="8897"/>
                  </a:cubicBezTo>
                  <a:cubicBezTo>
                    <a:pt x="14165" y="8881"/>
                    <a:pt x="14247" y="8857"/>
                    <a:pt x="14326" y="8832"/>
                  </a:cubicBezTo>
                  <a:cubicBezTo>
                    <a:pt x="14341" y="8818"/>
                    <a:pt x="14359" y="8811"/>
                    <a:pt x="14377" y="8808"/>
                  </a:cubicBezTo>
                  <a:cubicBezTo>
                    <a:pt x="14380" y="8808"/>
                    <a:pt x="14382" y="8807"/>
                    <a:pt x="14386" y="8807"/>
                  </a:cubicBezTo>
                  <a:cubicBezTo>
                    <a:pt x="14401" y="8804"/>
                    <a:pt x="14416" y="8801"/>
                    <a:pt x="14431" y="8798"/>
                  </a:cubicBezTo>
                  <a:lnTo>
                    <a:pt x="14433" y="8798"/>
                  </a:lnTo>
                  <a:cubicBezTo>
                    <a:pt x="14483" y="8781"/>
                    <a:pt x="14531" y="8763"/>
                    <a:pt x="14581" y="8745"/>
                  </a:cubicBezTo>
                  <a:cubicBezTo>
                    <a:pt x="14592" y="8741"/>
                    <a:pt x="14605" y="8736"/>
                    <a:pt x="14617" y="8732"/>
                  </a:cubicBezTo>
                  <a:cubicBezTo>
                    <a:pt x="14660" y="8709"/>
                    <a:pt x="14706" y="8684"/>
                    <a:pt x="14749" y="8661"/>
                  </a:cubicBezTo>
                  <a:cubicBezTo>
                    <a:pt x="14753" y="8659"/>
                    <a:pt x="14756" y="8657"/>
                    <a:pt x="14760" y="8656"/>
                  </a:cubicBezTo>
                  <a:cubicBezTo>
                    <a:pt x="14772" y="8649"/>
                    <a:pt x="14784" y="8642"/>
                    <a:pt x="14796" y="8633"/>
                  </a:cubicBezTo>
                  <a:lnTo>
                    <a:pt x="14796" y="8633"/>
                  </a:lnTo>
                  <a:cubicBezTo>
                    <a:pt x="14796" y="8634"/>
                    <a:pt x="14796" y="8634"/>
                    <a:pt x="14796" y="8634"/>
                  </a:cubicBezTo>
                  <a:cubicBezTo>
                    <a:pt x="14831" y="8608"/>
                    <a:pt x="14866" y="8582"/>
                    <a:pt x="14899" y="8559"/>
                  </a:cubicBezTo>
                  <a:cubicBezTo>
                    <a:pt x="14902" y="8556"/>
                    <a:pt x="14904" y="8555"/>
                    <a:pt x="14907" y="8554"/>
                  </a:cubicBezTo>
                  <a:cubicBezTo>
                    <a:pt x="14927" y="8540"/>
                    <a:pt x="14945" y="8525"/>
                    <a:pt x="14965" y="8513"/>
                  </a:cubicBezTo>
                  <a:cubicBezTo>
                    <a:pt x="14989" y="8498"/>
                    <a:pt x="15010" y="8484"/>
                    <a:pt x="15032" y="8470"/>
                  </a:cubicBezTo>
                  <a:lnTo>
                    <a:pt x="15035" y="8470"/>
                  </a:lnTo>
                  <a:cubicBezTo>
                    <a:pt x="15036" y="8470"/>
                    <a:pt x="15037" y="8468"/>
                    <a:pt x="15037" y="8467"/>
                  </a:cubicBezTo>
                  <a:cubicBezTo>
                    <a:pt x="15052" y="8456"/>
                    <a:pt x="15066" y="8445"/>
                    <a:pt x="15078" y="8432"/>
                  </a:cubicBezTo>
                  <a:lnTo>
                    <a:pt x="15087" y="8425"/>
                  </a:lnTo>
                  <a:cubicBezTo>
                    <a:pt x="15114" y="8400"/>
                    <a:pt x="15139" y="8373"/>
                    <a:pt x="15165" y="8347"/>
                  </a:cubicBezTo>
                  <a:cubicBezTo>
                    <a:pt x="15197" y="8312"/>
                    <a:pt x="15227" y="8275"/>
                    <a:pt x="15258" y="8239"/>
                  </a:cubicBezTo>
                  <a:lnTo>
                    <a:pt x="15258" y="8239"/>
                  </a:lnTo>
                  <a:cubicBezTo>
                    <a:pt x="15187" y="8285"/>
                    <a:pt x="15115" y="8327"/>
                    <a:pt x="15042" y="8369"/>
                  </a:cubicBezTo>
                  <a:cubicBezTo>
                    <a:pt x="14986" y="8400"/>
                    <a:pt x="14928" y="8429"/>
                    <a:pt x="14866" y="8455"/>
                  </a:cubicBezTo>
                  <a:lnTo>
                    <a:pt x="14865" y="8455"/>
                  </a:lnTo>
                  <a:cubicBezTo>
                    <a:pt x="14862" y="8456"/>
                    <a:pt x="14861" y="8456"/>
                    <a:pt x="14858" y="8457"/>
                  </a:cubicBezTo>
                  <a:cubicBezTo>
                    <a:pt x="14860" y="8456"/>
                    <a:pt x="14861" y="8456"/>
                    <a:pt x="14861" y="8455"/>
                  </a:cubicBezTo>
                  <a:lnTo>
                    <a:pt x="14861" y="8455"/>
                  </a:lnTo>
                  <a:cubicBezTo>
                    <a:pt x="14801" y="8477"/>
                    <a:pt x="14741" y="8499"/>
                    <a:pt x="14680" y="8522"/>
                  </a:cubicBezTo>
                  <a:lnTo>
                    <a:pt x="14502" y="8584"/>
                  </a:lnTo>
                  <a:cubicBezTo>
                    <a:pt x="14372" y="8631"/>
                    <a:pt x="14243" y="8675"/>
                    <a:pt x="14108" y="8711"/>
                  </a:cubicBezTo>
                  <a:cubicBezTo>
                    <a:pt x="14109" y="8710"/>
                    <a:pt x="14112" y="8710"/>
                    <a:pt x="14114" y="8709"/>
                  </a:cubicBezTo>
                  <a:lnTo>
                    <a:pt x="14114" y="8709"/>
                  </a:lnTo>
                  <a:cubicBezTo>
                    <a:pt x="14030" y="8728"/>
                    <a:pt x="13944" y="8741"/>
                    <a:pt x="13860" y="8752"/>
                  </a:cubicBezTo>
                  <a:cubicBezTo>
                    <a:pt x="13812" y="8757"/>
                    <a:pt x="13766" y="8760"/>
                    <a:pt x="13719" y="8763"/>
                  </a:cubicBezTo>
                  <a:cubicBezTo>
                    <a:pt x="13647" y="8763"/>
                    <a:pt x="13575" y="8759"/>
                    <a:pt x="13504" y="8757"/>
                  </a:cubicBezTo>
                  <a:cubicBezTo>
                    <a:pt x="13464" y="8752"/>
                    <a:pt x="13425" y="8752"/>
                    <a:pt x="13385" y="8750"/>
                  </a:cubicBezTo>
                  <a:cubicBezTo>
                    <a:pt x="13349" y="8746"/>
                    <a:pt x="13313" y="8742"/>
                    <a:pt x="13278" y="8739"/>
                  </a:cubicBezTo>
                  <a:cubicBezTo>
                    <a:pt x="13212" y="8726"/>
                    <a:pt x="13149" y="8714"/>
                    <a:pt x="13085" y="8698"/>
                  </a:cubicBezTo>
                  <a:lnTo>
                    <a:pt x="13085" y="8698"/>
                  </a:lnTo>
                  <a:lnTo>
                    <a:pt x="13086" y="8699"/>
                  </a:lnTo>
                  <a:cubicBezTo>
                    <a:pt x="13030" y="8682"/>
                    <a:pt x="12974" y="8664"/>
                    <a:pt x="12921" y="8643"/>
                  </a:cubicBezTo>
                  <a:cubicBezTo>
                    <a:pt x="12860" y="8615"/>
                    <a:pt x="12801" y="8584"/>
                    <a:pt x="12744" y="8550"/>
                  </a:cubicBezTo>
                  <a:cubicBezTo>
                    <a:pt x="12700" y="8522"/>
                    <a:pt x="12658" y="8488"/>
                    <a:pt x="12615" y="8460"/>
                  </a:cubicBezTo>
                  <a:cubicBezTo>
                    <a:pt x="12576" y="8432"/>
                    <a:pt x="12538" y="8406"/>
                    <a:pt x="12502" y="8378"/>
                  </a:cubicBezTo>
                  <a:cubicBezTo>
                    <a:pt x="12484" y="8362"/>
                    <a:pt x="12469" y="8348"/>
                    <a:pt x="12452" y="8332"/>
                  </a:cubicBezTo>
                  <a:cubicBezTo>
                    <a:pt x="12391" y="8266"/>
                    <a:pt x="12336" y="8195"/>
                    <a:pt x="12283" y="8125"/>
                  </a:cubicBezTo>
                  <a:cubicBezTo>
                    <a:pt x="12254" y="8081"/>
                    <a:pt x="12225" y="8037"/>
                    <a:pt x="12198" y="7991"/>
                  </a:cubicBezTo>
                  <a:cubicBezTo>
                    <a:pt x="12197" y="7989"/>
                    <a:pt x="12198" y="7989"/>
                    <a:pt x="12198" y="7988"/>
                  </a:cubicBezTo>
                  <a:cubicBezTo>
                    <a:pt x="12169" y="7935"/>
                    <a:pt x="12146" y="7880"/>
                    <a:pt x="12122" y="7823"/>
                  </a:cubicBezTo>
                  <a:cubicBezTo>
                    <a:pt x="12091" y="7745"/>
                    <a:pt x="12061" y="7666"/>
                    <a:pt x="12035" y="7585"/>
                  </a:cubicBezTo>
                  <a:cubicBezTo>
                    <a:pt x="12006" y="7497"/>
                    <a:pt x="11976" y="7411"/>
                    <a:pt x="11953" y="7323"/>
                  </a:cubicBezTo>
                  <a:cubicBezTo>
                    <a:pt x="11900" y="7106"/>
                    <a:pt x="11844" y="6892"/>
                    <a:pt x="11813" y="6671"/>
                  </a:cubicBezTo>
                  <a:cubicBezTo>
                    <a:pt x="11803" y="6585"/>
                    <a:pt x="11792" y="6500"/>
                    <a:pt x="11785" y="6415"/>
                  </a:cubicBezTo>
                  <a:cubicBezTo>
                    <a:pt x="11777" y="6327"/>
                    <a:pt x="11775" y="6239"/>
                    <a:pt x="11775" y="6151"/>
                  </a:cubicBezTo>
                  <a:cubicBezTo>
                    <a:pt x="11776" y="6015"/>
                    <a:pt x="11781" y="5882"/>
                    <a:pt x="11798" y="5748"/>
                  </a:cubicBezTo>
                  <a:cubicBezTo>
                    <a:pt x="11815" y="5634"/>
                    <a:pt x="11837" y="5519"/>
                    <a:pt x="11860" y="5405"/>
                  </a:cubicBezTo>
                  <a:cubicBezTo>
                    <a:pt x="11884" y="5286"/>
                    <a:pt x="11909" y="5168"/>
                    <a:pt x="11922" y="5046"/>
                  </a:cubicBezTo>
                  <a:cubicBezTo>
                    <a:pt x="11934" y="4927"/>
                    <a:pt x="11937" y="4805"/>
                    <a:pt x="11944" y="4684"/>
                  </a:cubicBezTo>
                  <a:cubicBezTo>
                    <a:pt x="11947" y="4622"/>
                    <a:pt x="11950" y="4559"/>
                    <a:pt x="11951" y="4495"/>
                  </a:cubicBezTo>
                  <a:cubicBezTo>
                    <a:pt x="11953" y="4443"/>
                    <a:pt x="11951" y="4389"/>
                    <a:pt x="11951" y="4335"/>
                  </a:cubicBezTo>
                  <a:cubicBezTo>
                    <a:pt x="11951" y="4266"/>
                    <a:pt x="11954" y="4196"/>
                    <a:pt x="11959" y="4126"/>
                  </a:cubicBezTo>
                  <a:cubicBezTo>
                    <a:pt x="11963" y="4067"/>
                    <a:pt x="11971" y="4010"/>
                    <a:pt x="11977" y="3953"/>
                  </a:cubicBezTo>
                  <a:cubicBezTo>
                    <a:pt x="11994" y="3834"/>
                    <a:pt x="12012" y="3715"/>
                    <a:pt x="12034" y="3596"/>
                  </a:cubicBezTo>
                  <a:cubicBezTo>
                    <a:pt x="12054" y="3484"/>
                    <a:pt x="12082" y="3373"/>
                    <a:pt x="12111" y="3264"/>
                  </a:cubicBezTo>
                  <a:cubicBezTo>
                    <a:pt x="12111" y="3261"/>
                    <a:pt x="12112" y="3260"/>
                    <a:pt x="12112" y="3259"/>
                  </a:cubicBezTo>
                  <a:cubicBezTo>
                    <a:pt x="12112" y="3257"/>
                    <a:pt x="12112" y="3256"/>
                    <a:pt x="12114" y="3255"/>
                  </a:cubicBezTo>
                  <a:lnTo>
                    <a:pt x="12114" y="3255"/>
                  </a:lnTo>
                  <a:cubicBezTo>
                    <a:pt x="12114" y="3255"/>
                    <a:pt x="12113" y="3255"/>
                    <a:pt x="12113" y="3255"/>
                  </a:cubicBezTo>
                  <a:lnTo>
                    <a:pt x="12113" y="3255"/>
                  </a:lnTo>
                  <a:cubicBezTo>
                    <a:pt x="12164" y="3085"/>
                    <a:pt x="12225" y="2919"/>
                    <a:pt x="12294" y="2755"/>
                  </a:cubicBezTo>
                  <a:lnTo>
                    <a:pt x="12294" y="2754"/>
                  </a:lnTo>
                  <a:cubicBezTo>
                    <a:pt x="12312" y="2718"/>
                    <a:pt x="12328" y="2682"/>
                    <a:pt x="12346" y="2647"/>
                  </a:cubicBezTo>
                  <a:cubicBezTo>
                    <a:pt x="12364" y="2611"/>
                    <a:pt x="12385" y="2576"/>
                    <a:pt x="12405" y="2542"/>
                  </a:cubicBezTo>
                  <a:cubicBezTo>
                    <a:pt x="12474" y="2428"/>
                    <a:pt x="12544" y="2317"/>
                    <a:pt x="12621" y="2209"/>
                  </a:cubicBezTo>
                  <a:cubicBezTo>
                    <a:pt x="12691" y="2122"/>
                    <a:pt x="12764" y="2038"/>
                    <a:pt x="12844" y="1960"/>
                  </a:cubicBezTo>
                  <a:cubicBezTo>
                    <a:pt x="12893" y="1913"/>
                    <a:pt x="12943" y="1871"/>
                    <a:pt x="12996" y="1828"/>
                  </a:cubicBezTo>
                  <a:cubicBezTo>
                    <a:pt x="13027" y="1804"/>
                    <a:pt x="13057" y="1780"/>
                    <a:pt x="13088" y="1757"/>
                  </a:cubicBezTo>
                  <a:close/>
                  <a:moveTo>
                    <a:pt x="231" y="11031"/>
                  </a:moveTo>
                  <a:cubicBezTo>
                    <a:pt x="232" y="11032"/>
                    <a:pt x="233" y="11035"/>
                    <a:pt x="233" y="11036"/>
                  </a:cubicBezTo>
                  <a:cubicBezTo>
                    <a:pt x="232" y="11035"/>
                    <a:pt x="232" y="11033"/>
                    <a:pt x="231" y="11032"/>
                  </a:cubicBezTo>
                  <a:lnTo>
                    <a:pt x="231" y="11031"/>
                  </a:lnTo>
                  <a:close/>
                  <a:moveTo>
                    <a:pt x="2596" y="11100"/>
                  </a:moveTo>
                  <a:cubicBezTo>
                    <a:pt x="2596" y="11100"/>
                    <a:pt x="2596" y="11100"/>
                    <a:pt x="2596" y="11100"/>
                  </a:cubicBezTo>
                  <a:cubicBezTo>
                    <a:pt x="2596" y="11100"/>
                    <a:pt x="2596" y="11100"/>
                    <a:pt x="2596" y="11100"/>
                  </a:cubicBezTo>
                  <a:close/>
                  <a:moveTo>
                    <a:pt x="2683" y="11128"/>
                  </a:moveTo>
                  <a:lnTo>
                    <a:pt x="2683" y="11128"/>
                  </a:lnTo>
                  <a:cubicBezTo>
                    <a:pt x="2684" y="11129"/>
                    <a:pt x="2685" y="11129"/>
                    <a:pt x="2685" y="11129"/>
                  </a:cubicBezTo>
                  <a:cubicBezTo>
                    <a:pt x="2685" y="11129"/>
                    <a:pt x="2684" y="11128"/>
                    <a:pt x="2683" y="11128"/>
                  </a:cubicBezTo>
                  <a:close/>
                  <a:moveTo>
                    <a:pt x="498" y="10924"/>
                  </a:moveTo>
                  <a:cubicBezTo>
                    <a:pt x="622" y="10924"/>
                    <a:pt x="745" y="10937"/>
                    <a:pt x="867" y="10952"/>
                  </a:cubicBezTo>
                  <a:cubicBezTo>
                    <a:pt x="973" y="10968"/>
                    <a:pt x="1079" y="10984"/>
                    <a:pt x="1187" y="11004"/>
                  </a:cubicBezTo>
                  <a:cubicBezTo>
                    <a:pt x="1235" y="11012"/>
                    <a:pt x="1286" y="11022"/>
                    <a:pt x="1334" y="11028"/>
                  </a:cubicBezTo>
                  <a:cubicBezTo>
                    <a:pt x="1349" y="11030"/>
                    <a:pt x="1363" y="11032"/>
                    <a:pt x="1378" y="11033"/>
                  </a:cubicBezTo>
                  <a:cubicBezTo>
                    <a:pt x="1359" y="11063"/>
                    <a:pt x="1343" y="11094"/>
                    <a:pt x="1331" y="11126"/>
                  </a:cubicBezTo>
                  <a:cubicBezTo>
                    <a:pt x="1321" y="11154"/>
                    <a:pt x="1311" y="11179"/>
                    <a:pt x="1302" y="11206"/>
                  </a:cubicBezTo>
                  <a:cubicBezTo>
                    <a:pt x="1295" y="11233"/>
                    <a:pt x="1290" y="11260"/>
                    <a:pt x="1285" y="11288"/>
                  </a:cubicBezTo>
                  <a:cubicBezTo>
                    <a:pt x="1234" y="11283"/>
                    <a:pt x="1185" y="11278"/>
                    <a:pt x="1135" y="11270"/>
                  </a:cubicBezTo>
                  <a:cubicBezTo>
                    <a:pt x="998" y="11253"/>
                    <a:pt x="863" y="11222"/>
                    <a:pt x="725" y="11203"/>
                  </a:cubicBezTo>
                  <a:cubicBezTo>
                    <a:pt x="661" y="11195"/>
                    <a:pt x="596" y="11187"/>
                    <a:pt x="532" y="11183"/>
                  </a:cubicBezTo>
                  <a:cubicBezTo>
                    <a:pt x="513" y="11179"/>
                    <a:pt x="493" y="11174"/>
                    <a:pt x="475" y="11169"/>
                  </a:cubicBezTo>
                  <a:lnTo>
                    <a:pt x="476" y="11169"/>
                  </a:lnTo>
                  <a:cubicBezTo>
                    <a:pt x="429" y="11156"/>
                    <a:pt x="384" y="11143"/>
                    <a:pt x="338" y="11128"/>
                  </a:cubicBezTo>
                  <a:cubicBezTo>
                    <a:pt x="326" y="11123"/>
                    <a:pt x="315" y="11115"/>
                    <a:pt x="302" y="11109"/>
                  </a:cubicBezTo>
                  <a:cubicBezTo>
                    <a:pt x="295" y="11104"/>
                    <a:pt x="289" y="11099"/>
                    <a:pt x="282" y="11094"/>
                  </a:cubicBezTo>
                  <a:cubicBezTo>
                    <a:pt x="280" y="11091"/>
                    <a:pt x="276" y="11089"/>
                    <a:pt x="273" y="11087"/>
                  </a:cubicBezTo>
                  <a:cubicBezTo>
                    <a:pt x="265" y="11078"/>
                    <a:pt x="258" y="11069"/>
                    <a:pt x="250" y="11061"/>
                  </a:cubicBezTo>
                  <a:cubicBezTo>
                    <a:pt x="245" y="11054"/>
                    <a:pt x="240" y="11046"/>
                    <a:pt x="237" y="11039"/>
                  </a:cubicBezTo>
                  <a:lnTo>
                    <a:pt x="233" y="11028"/>
                  </a:lnTo>
                  <a:cubicBezTo>
                    <a:pt x="233" y="11027"/>
                    <a:pt x="233" y="11026"/>
                    <a:pt x="232" y="11025"/>
                  </a:cubicBezTo>
                  <a:cubicBezTo>
                    <a:pt x="229" y="11021"/>
                    <a:pt x="229" y="11020"/>
                    <a:pt x="229" y="11017"/>
                  </a:cubicBezTo>
                  <a:lnTo>
                    <a:pt x="229" y="11012"/>
                  </a:lnTo>
                  <a:cubicBezTo>
                    <a:pt x="231" y="11009"/>
                    <a:pt x="232" y="11006"/>
                    <a:pt x="233" y="11004"/>
                  </a:cubicBezTo>
                  <a:cubicBezTo>
                    <a:pt x="236" y="11000"/>
                    <a:pt x="238" y="10996"/>
                    <a:pt x="239" y="10994"/>
                  </a:cubicBezTo>
                  <a:cubicBezTo>
                    <a:pt x="242" y="10991"/>
                    <a:pt x="244" y="10989"/>
                    <a:pt x="246" y="10985"/>
                  </a:cubicBezTo>
                  <a:cubicBezTo>
                    <a:pt x="250" y="10981"/>
                    <a:pt x="254" y="10979"/>
                    <a:pt x="258" y="10976"/>
                  </a:cubicBezTo>
                  <a:cubicBezTo>
                    <a:pt x="264" y="10974"/>
                    <a:pt x="270" y="10970"/>
                    <a:pt x="277" y="10966"/>
                  </a:cubicBezTo>
                  <a:cubicBezTo>
                    <a:pt x="310" y="10954"/>
                    <a:pt x="342" y="10942"/>
                    <a:pt x="374" y="10934"/>
                  </a:cubicBezTo>
                  <a:cubicBezTo>
                    <a:pt x="383" y="10932"/>
                    <a:pt x="390" y="10930"/>
                    <a:pt x="399" y="10929"/>
                  </a:cubicBezTo>
                  <a:cubicBezTo>
                    <a:pt x="430" y="10927"/>
                    <a:pt x="460" y="10925"/>
                    <a:pt x="491" y="10924"/>
                  </a:cubicBezTo>
                  <a:close/>
                  <a:moveTo>
                    <a:pt x="1455" y="11329"/>
                  </a:moveTo>
                  <a:lnTo>
                    <a:pt x="1455" y="11329"/>
                  </a:lnTo>
                  <a:cubicBezTo>
                    <a:pt x="1455" y="11329"/>
                    <a:pt x="1455" y="11329"/>
                    <a:pt x="1455" y="11329"/>
                  </a:cubicBezTo>
                  <a:lnTo>
                    <a:pt x="1455" y="11329"/>
                  </a:lnTo>
                  <a:cubicBezTo>
                    <a:pt x="1455" y="11329"/>
                    <a:pt x="1455" y="11329"/>
                    <a:pt x="1455" y="11329"/>
                  </a:cubicBezTo>
                  <a:close/>
                  <a:moveTo>
                    <a:pt x="3278" y="11533"/>
                  </a:moveTo>
                  <a:cubicBezTo>
                    <a:pt x="3278" y="11534"/>
                    <a:pt x="3278" y="11534"/>
                    <a:pt x="3278" y="11535"/>
                  </a:cubicBezTo>
                  <a:lnTo>
                    <a:pt x="3278" y="11535"/>
                  </a:lnTo>
                  <a:cubicBezTo>
                    <a:pt x="3278" y="11534"/>
                    <a:pt x="3278" y="11534"/>
                    <a:pt x="3278" y="11533"/>
                  </a:cubicBezTo>
                  <a:close/>
                  <a:moveTo>
                    <a:pt x="507" y="11357"/>
                  </a:moveTo>
                  <a:cubicBezTo>
                    <a:pt x="553" y="11368"/>
                    <a:pt x="601" y="11378"/>
                    <a:pt x="647" y="11387"/>
                  </a:cubicBezTo>
                  <a:cubicBezTo>
                    <a:pt x="728" y="11401"/>
                    <a:pt x="809" y="11408"/>
                    <a:pt x="889" y="11415"/>
                  </a:cubicBezTo>
                  <a:cubicBezTo>
                    <a:pt x="964" y="11425"/>
                    <a:pt x="1037" y="11437"/>
                    <a:pt x="1110" y="11446"/>
                  </a:cubicBezTo>
                  <a:cubicBezTo>
                    <a:pt x="1150" y="11451"/>
                    <a:pt x="1189" y="11455"/>
                    <a:pt x="1228" y="11459"/>
                  </a:cubicBezTo>
                  <a:cubicBezTo>
                    <a:pt x="1245" y="11460"/>
                    <a:pt x="1261" y="11461"/>
                    <a:pt x="1277" y="11463"/>
                  </a:cubicBezTo>
                  <a:cubicBezTo>
                    <a:pt x="1279" y="11474"/>
                    <a:pt x="1280" y="11484"/>
                    <a:pt x="1284" y="11494"/>
                  </a:cubicBezTo>
                  <a:lnTo>
                    <a:pt x="1284" y="11495"/>
                  </a:lnTo>
                  <a:lnTo>
                    <a:pt x="1284" y="11496"/>
                  </a:lnTo>
                  <a:lnTo>
                    <a:pt x="1284" y="11497"/>
                  </a:lnTo>
                  <a:lnTo>
                    <a:pt x="1284" y="11499"/>
                  </a:lnTo>
                  <a:cubicBezTo>
                    <a:pt x="1285" y="11499"/>
                    <a:pt x="1284" y="11500"/>
                    <a:pt x="1284" y="11500"/>
                  </a:cubicBezTo>
                  <a:lnTo>
                    <a:pt x="1284" y="11501"/>
                  </a:lnTo>
                  <a:lnTo>
                    <a:pt x="1284" y="11506"/>
                  </a:lnTo>
                  <a:cubicBezTo>
                    <a:pt x="1284" y="11508"/>
                    <a:pt x="1285" y="11510"/>
                    <a:pt x="1285" y="11512"/>
                  </a:cubicBezTo>
                  <a:cubicBezTo>
                    <a:pt x="1287" y="11526"/>
                    <a:pt x="1287" y="11539"/>
                    <a:pt x="1289" y="11553"/>
                  </a:cubicBezTo>
                  <a:cubicBezTo>
                    <a:pt x="1290" y="11585"/>
                    <a:pt x="1294" y="11618"/>
                    <a:pt x="1295" y="11650"/>
                  </a:cubicBezTo>
                  <a:cubicBezTo>
                    <a:pt x="1295" y="11673"/>
                    <a:pt x="1294" y="11695"/>
                    <a:pt x="1296" y="11719"/>
                  </a:cubicBezTo>
                  <a:lnTo>
                    <a:pt x="1300" y="11754"/>
                  </a:lnTo>
                  <a:cubicBezTo>
                    <a:pt x="1264" y="11748"/>
                    <a:pt x="1227" y="11742"/>
                    <a:pt x="1191" y="11737"/>
                  </a:cubicBezTo>
                  <a:cubicBezTo>
                    <a:pt x="1101" y="11723"/>
                    <a:pt x="1013" y="11708"/>
                    <a:pt x="926" y="11691"/>
                  </a:cubicBezTo>
                  <a:cubicBezTo>
                    <a:pt x="898" y="11686"/>
                    <a:pt x="869" y="11682"/>
                    <a:pt x="841" y="11677"/>
                  </a:cubicBezTo>
                  <a:cubicBezTo>
                    <a:pt x="789" y="11667"/>
                    <a:pt x="737" y="11656"/>
                    <a:pt x="685" y="11647"/>
                  </a:cubicBezTo>
                  <a:cubicBezTo>
                    <a:pt x="619" y="11635"/>
                    <a:pt x="554" y="11621"/>
                    <a:pt x="487" y="11614"/>
                  </a:cubicBezTo>
                  <a:cubicBezTo>
                    <a:pt x="450" y="11605"/>
                    <a:pt x="413" y="11594"/>
                    <a:pt x="376" y="11585"/>
                  </a:cubicBezTo>
                  <a:lnTo>
                    <a:pt x="376" y="11585"/>
                  </a:lnTo>
                  <a:cubicBezTo>
                    <a:pt x="376" y="11585"/>
                    <a:pt x="376" y="11586"/>
                    <a:pt x="376" y="11586"/>
                  </a:cubicBezTo>
                  <a:lnTo>
                    <a:pt x="376" y="11586"/>
                  </a:lnTo>
                  <a:cubicBezTo>
                    <a:pt x="374" y="11585"/>
                    <a:pt x="372" y="11585"/>
                    <a:pt x="370" y="11584"/>
                  </a:cubicBezTo>
                  <a:cubicBezTo>
                    <a:pt x="370" y="11583"/>
                    <a:pt x="367" y="11583"/>
                    <a:pt x="366" y="11583"/>
                  </a:cubicBezTo>
                  <a:lnTo>
                    <a:pt x="368" y="11583"/>
                  </a:lnTo>
                  <a:cubicBezTo>
                    <a:pt x="335" y="11573"/>
                    <a:pt x="300" y="11561"/>
                    <a:pt x="268" y="11548"/>
                  </a:cubicBezTo>
                  <a:cubicBezTo>
                    <a:pt x="258" y="11543"/>
                    <a:pt x="249" y="11538"/>
                    <a:pt x="239" y="11533"/>
                  </a:cubicBezTo>
                  <a:cubicBezTo>
                    <a:pt x="236" y="11531"/>
                    <a:pt x="232" y="11528"/>
                    <a:pt x="229" y="11527"/>
                  </a:cubicBezTo>
                  <a:cubicBezTo>
                    <a:pt x="226" y="11525"/>
                    <a:pt x="222" y="11521"/>
                    <a:pt x="218" y="11518"/>
                  </a:cubicBezTo>
                  <a:cubicBezTo>
                    <a:pt x="214" y="11515"/>
                    <a:pt x="210" y="11510"/>
                    <a:pt x="206" y="11506"/>
                  </a:cubicBezTo>
                  <a:cubicBezTo>
                    <a:pt x="205" y="11500"/>
                    <a:pt x="202" y="11495"/>
                    <a:pt x="200" y="11491"/>
                  </a:cubicBezTo>
                  <a:cubicBezTo>
                    <a:pt x="197" y="11487"/>
                    <a:pt x="196" y="11484"/>
                    <a:pt x="193" y="11480"/>
                  </a:cubicBezTo>
                  <a:cubicBezTo>
                    <a:pt x="192" y="11477"/>
                    <a:pt x="192" y="11475"/>
                    <a:pt x="191" y="11472"/>
                  </a:cubicBezTo>
                  <a:cubicBezTo>
                    <a:pt x="191" y="11468"/>
                    <a:pt x="190" y="11465"/>
                    <a:pt x="190" y="11461"/>
                  </a:cubicBezTo>
                  <a:cubicBezTo>
                    <a:pt x="190" y="11458"/>
                    <a:pt x="190" y="11454"/>
                    <a:pt x="188" y="11450"/>
                  </a:cubicBezTo>
                  <a:lnTo>
                    <a:pt x="188" y="11448"/>
                  </a:lnTo>
                  <a:cubicBezTo>
                    <a:pt x="190" y="11445"/>
                    <a:pt x="190" y="11443"/>
                    <a:pt x="191" y="11440"/>
                  </a:cubicBezTo>
                  <a:cubicBezTo>
                    <a:pt x="192" y="11439"/>
                    <a:pt x="192" y="11437"/>
                    <a:pt x="193" y="11435"/>
                  </a:cubicBezTo>
                  <a:cubicBezTo>
                    <a:pt x="196" y="11433"/>
                    <a:pt x="197" y="11430"/>
                    <a:pt x="200" y="11429"/>
                  </a:cubicBezTo>
                  <a:cubicBezTo>
                    <a:pt x="205" y="11427"/>
                    <a:pt x="210" y="11423"/>
                    <a:pt x="216" y="11419"/>
                  </a:cubicBezTo>
                  <a:cubicBezTo>
                    <a:pt x="227" y="11413"/>
                    <a:pt x="238" y="11407"/>
                    <a:pt x="250" y="11401"/>
                  </a:cubicBezTo>
                  <a:cubicBezTo>
                    <a:pt x="268" y="11393"/>
                    <a:pt x="284" y="11388"/>
                    <a:pt x="301" y="11382"/>
                  </a:cubicBezTo>
                  <a:lnTo>
                    <a:pt x="301" y="11382"/>
                  </a:lnTo>
                  <a:cubicBezTo>
                    <a:pt x="302" y="11382"/>
                    <a:pt x="304" y="11381"/>
                    <a:pt x="305" y="11381"/>
                  </a:cubicBezTo>
                  <a:lnTo>
                    <a:pt x="306" y="11381"/>
                  </a:lnTo>
                  <a:cubicBezTo>
                    <a:pt x="309" y="11381"/>
                    <a:pt x="309" y="11381"/>
                    <a:pt x="310" y="11379"/>
                  </a:cubicBezTo>
                  <a:cubicBezTo>
                    <a:pt x="339" y="11371"/>
                    <a:pt x="370" y="11366"/>
                    <a:pt x="402" y="11361"/>
                  </a:cubicBezTo>
                  <a:cubicBezTo>
                    <a:pt x="427" y="11358"/>
                    <a:pt x="450" y="11357"/>
                    <a:pt x="475" y="11357"/>
                  </a:cubicBezTo>
                  <a:close/>
                  <a:moveTo>
                    <a:pt x="9234" y="12023"/>
                  </a:moveTo>
                  <a:cubicBezTo>
                    <a:pt x="9233" y="12023"/>
                    <a:pt x="9232" y="12024"/>
                    <a:pt x="9231" y="12025"/>
                  </a:cubicBezTo>
                  <a:cubicBezTo>
                    <a:pt x="9232" y="12024"/>
                    <a:pt x="9233" y="12023"/>
                    <a:pt x="9234" y="12023"/>
                  </a:cubicBezTo>
                  <a:close/>
                  <a:moveTo>
                    <a:pt x="355" y="11780"/>
                  </a:moveTo>
                  <a:lnTo>
                    <a:pt x="355" y="11780"/>
                  </a:lnTo>
                  <a:cubicBezTo>
                    <a:pt x="390" y="11780"/>
                    <a:pt x="426" y="11783"/>
                    <a:pt x="461" y="11786"/>
                  </a:cubicBezTo>
                  <a:cubicBezTo>
                    <a:pt x="487" y="11794"/>
                    <a:pt x="513" y="11799"/>
                    <a:pt x="538" y="11804"/>
                  </a:cubicBezTo>
                  <a:cubicBezTo>
                    <a:pt x="628" y="11821"/>
                    <a:pt x="719" y="11833"/>
                    <a:pt x="810" y="11847"/>
                  </a:cubicBezTo>
                  <a:cubicBezTo>
                    <a:pt x="812" y="11847"/>
                    <a:pt x="816" y="11848"/>
                    <a:pt x="819" y="11848"/>
                  </a:cubicBezTo>
                  <a:cubicBezTo>
                    <a:pt x="883" y="11862"/>
                    <a:pt x="948" y="11874"/>
                    <a:pt x="1012" y="11888"/>
                  </a:cubicBezTo>
                  <a:cubicBezTo>
                    <a:pt x="1091" y="11904"/>
                    <a:pt x="1171" y="11923"/>
                    <a:pt x="1251" y="11929"/>
                  </a:cubicBezTo>
                  <a:cubicBezTo>
                    <a:pt x="1271" y="11930"/>
                    <a:pt x="1295" y="11934"/>
                    <a:pt x="1317" y="11934"/>
                  </a:cubicBezTo>
                  <a:cubicBezTo>
                    <a:pt x="1320" y="11964"/>
                    <a:pt x="1322" y="11995"/>
                    <a:pt x="1328" y="12024"/>
                  </a:cubicBezTo>
                  <a:cubicBezTo>
                    <a:pt x="1337" y="12069"/>
                    <a:pt x="1352" y="12113"/>
                    <a:pt x="1363" y="12158"/>
                  </a:cubicBezTo>
                  <a:lnTo>
                    <a:pt x="1297" y="12158"/>
                  </a:lnTo>
                  <a:cubicBezTo>
                    <a:pt x="1196" y="12158"/>
                    <a:pt x="1094" y="12152"/>
                    <a:pt x="992" y="12141"/>
                  </a:cubicBezTo>
                  <a:cubicBezTo>
                    <a:pt x="933" y="12130"/>
                    <a:pt x="873" y="12119"/>
                    <a:pt x="812" y="12108"/>
                  </a:cubicBezTo>
                  <a:cubicBezTo>
                    <a:pt x="773" y="12101"/>
                    <a:pt x="730" y="12098"/>
                    <a:pt x="687" y="12098"/>
                  </a:cubicBezTo>
                  <a:cubicBezTo>
                    <a:pt x="623" y="12085"/>
                    <a:pt x="558" y="12073"/>
                    <a:pt x="495" y="12057"/>
                  </a:cubicBezTo>
                  <a:cubicBezTo>
                    <a:pt x="453" y="12043"/>
                    <a:pt x="412" y="12031"/>
                    <a:pt x="370" y="12015"/>
                  </a:cubicBezTo>
                  <a:cubicBezTo>
                    <a:pt x="348" y="12005"/>
                    <a:pt x="327" y="11994"/>
                    <a:pt x="305" y="11984"/>
                  </a:cubicBezTo>
                  <a:cubicBezTo>
                    <a:pt x="301" y="11982"/>
                    <a:pt x="295" y="11979"/>
                    <a:pt x="290" y="11975"/>
                  </a:cubicBezTo>
                  <a:cubicBezTo>
                    <a:pt x="280" y="11966"/>
                    <a:pt x="269" y="11959"/>
                    <a:pt x="260" y="11948"/>
                  </a:cubicBezTo>
                  <a:cubicBezTo>
                    <a:pt x="255" y="11943"/>
                    <a:pt x="252" y="11938"/>
                    <a:pt x="248" y="11933"/>
                  </a:cubicBezTo>
                  <a:cubicBezTo>
                    <a:pt x="245" y="11929"/>
                    <a:pt x="242" y="11925"/>
                    <a:pt x="239" y="11923"/>
                  </a:cubicBezTo>
                  <a:lnTo>
                    <a:pt x="232" y="11907"/>
                  </a:lnTo>
                  <a:cubicBezTo>
                    <a:pt x="229" y="11902"/>
                    <a:pt x="228" y="11895"/>
                    <a:pt x="224" y="11889"/>
                  </a:cubicBezTo>
                  <a:cubicBezTo>
                    <a:pt x="223" y="11884"/>
                    <a:pt x="222" y="11879"/>
                    <a:pt x="221" y="11873"/>
                  </a:cubicBezTo>
                  <a:cubicBezTo>
                    <a:pt x="221" y="11869"/>
                    <a:pt x="219" y="11866"/>
                    <a:pt x="219" y="11862"/>
                  </a:cubicBezTo>
                  <a:lnTo>
                    <a:pt x="219" y="11853"/>
                  </a:lnTo>
                  <a:cubicBezTo>
                    <a:pt x="221" y="11851"/>
                    <a:pt x="221" y="11847"/>
                    <a:pt x="222" y="11845"/>
                  </a:cubicBezTo>
                  <a:cubicBezTo>
                    <a:pt x="223" y="11842"/>
                    <a:pt x="223" y="11840"/>
                    <a:pt x="224" y="11838"/>
                  </a:cubicBezTo>
                  <a:cubicBezTo>
                    <a:pt x="227" y="11836"/>
                    <a:pt x="228" y="11833"/>
                    <a:pt x="229" y="11830"/>
                  </a:cubicBezTo>
                  <a:cubicBezTo>
                    <a:pt x="232" y="11826"/>
                    <a:pt x="236" y="11822"/>
                    <a:pt x="238" y="11820"/>
                  </a:cubicBezTo>
                  <a:cubicBezTo>
                    <a:pt x="244" y="11815"/>
                    <a:pt x="249" y="11811"/>
                    <a:pt x="254" y="11807"/>
                  </a:cubicBezTo>
                  <a:cubicBezTo>
                    <a:pt x="260" y="11802"/>
                    <a:pt x="267" y="11798"/>
                    <a:pt x="274" y="11795"/>
                  </a:cubicBezTo>
                  <a:cubicBezTo>
                    <a:pt x="276" y="11792"/>
                    <a:pt x="279" y="11792"/>
                    <a:pt x="280" y="11791"/>
                  </a:cubicBezTo>
                  <a:cubicBezTo>
                    <a:pt x="285" y="11790"/>
                    <a:pt x="289" y="11789"/>
                    <a:pt x="293" y="11787"/>
                  </a:cubicBezTo>
                  <a:cubicBezTo>
                    <a:pt x="299" y="11786"/>
                    <a:pt x="304" y="11785"/>
                    <a:pt x="310" y="11784"/>
                  </a:cubicBezTo>
                  <a:cubicBezTo>
                    <a:pt x="325" y="11781"/>
                    <a:pt x="340" y="11780"/>
                    <a:pt x="355" y="11780"/>
                  </a:cubicBezTo>
                  <a:close/>
                  <a:moveTo>
                    <a:pt x="12671" y="12466"/>
                  </a:moveTo>
                  <a:cubicBezTo>
                    <a:pt x="12671" y="12466"/>
                    <a:pt x="12671" y="12467"/>
                    <a:pt x="12671" y="12467"/>
                  </a:cubicBezTo>
                  <a:lnTo>
                    <a:pt x="12671" y="12467"/>
                  </a:lnTo>
                  <a:cubicBezTo>
                    <a:pt x="12671" y="12467"/>
                    <a:pt x="12671" y="12466"/>
                    <a:pt x="12671" y="12466"/>
                  </a:cubicBezTo>
                  <a:close/>
                  <a:moveTo>
                    <a:pt x="1456" y="12674"/>
                  </a:moveTo>
                  <a:cubicBezTo>
                    <a:pt x="1458" y="12674"/>
                    <a:pt x="1461" y="12675"/>
                    <a:pt x="1463" y="12675"/>
                  </a:cubicBezTo>
                  <a:lnTo>
                    <a:pt x="1463" y="12675"/>
                  </a:lnTo>
                  <a:cubicBezTo>
                    <a:pt x="1461" y="12674"/>
                    <a:pt x="1458" y="12674"/>
                    <a:pt x="1456" y="12674"/>
                  </a:cubicBezTo>
                  <a:close/>
                  <a:moveTo>
                    <a:pt x="1586" y="12691"/>
                  </a:moveTo>
                  <a:cubicBezTo>
                    <a:pt x="1586" y="12691"/>
                    <a:pt x="1587" y="12691"/>
                    <a:pt x="1587" y="12691"/>
                  </a:cubicBezTo>
                  <a:lnTo>
                    <a:pt x="1587" y="12691"/>
                  </a:lnTo>
                  <a:cubicBezTo>
                    <a:pt x="1587" y="12691"/>
                    <a:pt x="1586" y="12691"/>
                    <a:pt x="1586" y="12691"/>
                  </a:cubicBezTo>
                  <a:close/>
                  <a:moveTo>
                    <a:pt x="5223" y="12791"/>
                  </a:moveTo>
                  <a:cubicBezTo>
                    <a:pt x="5224" y="12792"/>
                    <a:pt x="5225" y="12793"/>
                    <a:pt x="5226" y="12793"/>
                  </a:cubicBezTo>
                  <a:lnTo>
                    <a:pt x="5226" y="12793"/>
                  </a:lnTo>
                  <a:cubicBezTo>
                    <a:pt x="5225" y="12793"/>
                    <a:pt x="5224" y="12792"/>
                    <a:pt x="5223" y="12791"/>
                  </a:cubicBezTo>
                  <a:close/>
                  <a:moveTo>
                    <a:pt x="14930" y="12874"/>
                  </a:moveTo>
                  <a:lnTo>
                    <a:pt x="14930" y="12874"/>
                  </a:lnTo>
                  <a:cubicBezTo>
                    <a:pt x="14930" y="12874"/>
                    <a:pt x="14930" y="12874"/>
                    <a:pt x="14930" y="12874"/>
                  </a:cubicBezTo>
                  <a:lnTo>
                    <a:pt x="14930" y="12874"/>
                  </a:lnTo>
                  <a:cubicBezTo>
                    <a:pt x="14930" y="12874"/>
                    <a:pt x="14930" y="12874"/>
                    <a:pt x="14930" y="12874"/>
                  </a:cubicBezTo>
                  <a:close/>
                  <a:moveTo>
                    <a:pt x="1918" y="11022"/>
                  </a:moveTo>
                  <a:cubicBezTo>
                    <a:pt x="2051" y="11023"/>
                    <a:pt x="2183" y="11031"/>
                    <a:pt x="2314" y="11046"/>
                  </a:cubicBezTo>
                  <a:lnTo>
                    <a:pt x="2313" y="11046"/>
                  </a:lnTo>
                  <a:cubicBezTo>
                    <a:pt x="2408" y="11059"/>
                    <a:pt x="2502" y="11078"/>
                    <a:pt x="2596" y="11100"/>
                  </a:cubicBezTo>
                  <a:lnTo>
                    <a:pt x="2596" y="11100"/>
                  </a:lnTo>
                  <a:cubicBezTo>
                    <a:pt x="2596" y="11100"/>
                    <a:pt x="2595" y="11100"/>
                    <a:pt x="2595" y="11099"/>
                  </a:cubicBezTo>
                  <a:cubicBezTo>
                    <a:pt x="2596" y="11099"/>
                    <a:pt x="2600" y="11100"/>
                    <a:pt x="2601" y="11100"/>
                  </a:cubicBezTo>
                  <a:lnTo>
                    <a:pt x="2601" y="11102"/>
                  </a:lnTo>
                  <a:cubicBezTo>
                    <a:pt x="2628" y="11109"/>
                    <a:pt x="2656" y="11118"/>
                    <a:pt x="2683" y="11128"/>
                  </a:cubicBezTo>
                  <a:lnTo>
                    <a:pt x="2683" y="11128"/>
                  </a:lnTo>
                  <a:cubicBezTo>
                    <a:pt x="2681" y="11127"/>
                    <a:pt x="2677" y="11125"/>
                    <a:pt x="2675" y="11124"/>
                  </a:cubicBezTo>
                  <a:lnTo>
                    <a:pt x="2675" y="11124"/>
                  </a:lnTo>
                  <a:cubicBezTo>
                    <a:pt x="2746" y="11154"/>
                    <a:pt x="2817" y="11182"/>
                    <a:pt x="2884" y="11218"/>
                  </a:cubicBezTo>
                  <a:cubicBezTo>
                    <a:pt x="2921" y="11239"/>
                    <a:pt x="2954" y="11264"/>
                    <a:pt x="2989" y="11289"/>
                  </a:cubicBezTo>
                  <a:lnTo>
                    <a:pt x="2989" y="11290"/>
                  </a:lnTo>
                  <a:cubicBezTo>
                    <a:pt x="2990" y="11290"/>
                    <a:pt x="2990" y="11290"/>
                    <a:pt x="2990" y="11291"/>
                  </a:cubicBezTo>
                  <a:lnTo>
                    <a:pt x="2990" y="11290"/>
                  </a:lnTo>
                  <a:cubicBezTo>
                    <a:pt x="3093" y="11366"/>
                    <a:pt x="3191" y="11449"/>
                    <a:pt x="3283" y="11538"/>
                  </a:cubicBezTo>
                  <a:lnTo>
                    <a:pt x="3283" y="11538"/>
                  </a:lnTo>
                  <a:cubicBezTo>
                    <a:pt x="3282" y="11537"/>
                    <a:pt x="3280" y="11536"/>
                    <a:pt x="3278" y="11535"/>
                  </a:cubicBezTo>
                  <a:lnTo>
                    <a:pt x="3278" y="11535"/>
                  </a:lnTo>
                  <a:cubicBezTo>
                    <a:pt x="3283" y="11541"/>
                    <a:pt x="3289" y="11546"/>
                    <a:pt x="3294" y="11552"/>
                  </a:cubicBezTo>
                  <a:cubicBezTo>
                    <a:pt x="3270" y="11601"/>
                    <a:pt x="3247" y="11649"/>
                    <a:pt x="3226" y="11699"/>
                  </a:cubicBezTo>
                  <a:cubicBezTo>
                    <a:pt x="3214" y="11728"/>
                    <a:pt x="3199" y="11757"/>
                    <a:pt x="3186" y="11785"/>
                  </a:cubicBezTo>
                  <a:lnTo>
                    <a:pt x="3185" y="11784"/>
                  </a:lnTo>
                  <a:cubicBezTo>
                    <a:pt x="3174" y="11809"/>
                    <a:pt x="3163" y="11835"/>
                    <a:pt x="3152" y="11859"/>
                  </a:cubicBezTo>
                  <a:cubicBezTo>
                    <a:pt x="3136" y="11894"/>
                    <a:pt x="3122" y="11929"/>
                    <a:pt x="3108" y="11964"/>
                  </a:cubicBezTo>
                  <a:cubicBezTo>
                    <a:pt x="3108" y="11965"/>
                    <a:pt x="3107" y="11967"/>
                    <a:pt x="3106" y="11969"/>
                  </a:cubicBezTo>
                  <a:cubicBezTo>
                    <a:pt x="3097" y="11991"/>
                    <a:pt x="3090" y="12013"/>
                    <a:pt x="3075" y="12033"/>
                  </a:cubicBezTo>
                  <a:cubicBezTo>
                    <a:pt x="3062" y="12070"/>
                    <a:pt x="3050" y="12108"/>
                    <a:pt x="3038" y="12146"/>
                  </a:cubicBezTo>
                  <a:cubicBezTo>
                    <a:pt x="3012" y="12224"/>
                    <a:pt x="2990" y="12301"/>
                    <a:pt x="2969" y="12380"/>
                  </a:cubicBezTo>
                  <a:cubicBezTo>
                    <a:pt x="2925" y="12548"/>
                    <a:pt x="2880" y="12715"/>
                    <a:pt x="2854" y="12887"/>
                  </a:cubicBezTo>
                  <a:cubicBezTo>
                    <a:pt x="2840" y="12976"/>
                    <a:pt x="2829" y="13064"/>
                    <a:pt x="2817" y="13153"/>
                  </a:cubicBezTo>
                  <a:lnTo>
                    <a:pt x="2802" y="13288"/>
                  </a:lnTo>
                  <a:cubicBezTo>
                    <a:pt x="2795" y="13287"/>
                    <a:pt x="2787" y="13287"/>
                    <a:pt x="2780" y="13287"/>
                  </a:cubicBezTo>
                  <a:cubicBezTo>
                    <a:pt x="2773" y="13287"/>
                    <a:pt x="2765" y="13287"/>
                    <a:pt x="2757" y="13288"/>
                  </a:cubicBezTo>
                  <a:lnTo>
                    <a:pt x="2756" y="13288"/>
                  </a:lnTo>
                  <a:cubicBezTo>
                    <a:pt x="2718" y="13287"/>
                    <a:pt x="2680" y="13285"/>
                    <a:pt x="2642" y="13282"/>
                  </a:cubicBezTo>
                  <a:cubicBezTo>
                    <a:pt x="2588" y="13275"/>
                    <a:pt x="2535" y="13265"/>
                    <a:pt x="2483" y="13251"/>
                  </a:cubicBezTo>
                  <a:lnTo>
                    <a:pt x="2483" y="13251"/>
                  </a:lnTo>
                  <a:cubicBezTo>
                    <a:pt x="2483" y="13251"/>
                    <a:pt x="2484" y="13252"/>
                    <a:pt x="2484" y="13252"/>
                  </a:cubicBezTo>
                  <a:cubicBezTo>
                    <a:pt x="2483" y="13251"/>
                    <a:pt x="2483" y="13251"/>
                    <a:pt x="2482" y="13251"/>
                  </a:cubicBezTo>
                  <a:lnTo>
                    <a:pt x="2482" y="13251"/>
                  </a:lnTo>
                  <a:cubicBezTo>
                    <a:pt x="2482" y="13251"/>
                    <a:pt x="2483" y="13251"/>
                    <a:pt x="2483" y="13251"/>
                  </a:cubicBezTo>
                  <a:lnTo>
                    <a:pt x="2483" y="13251"/>
                  </a:lnTo>
                  <a:cubicBezTo>
                    <a:pt x="2483" y="13251"/>
                    <a:pt x="2482" y="13251"/>
                    <a:pt x="2482" y="13251"/>
                  </a:cubicBezTo>
                  <a:lnTo>
                    <a:pt x="2482" y="13251"/>
                  </a:lnTo>
                  <a:cubicBezTo>
                    <a:pt x="2482" y="13251"/>
                    <a:pt x="2482" y="13251"/>
                    <a:pt x="2482" y="13251"/>
                  </a:cubicBezTo>
                  <a:lnTo>
                    <a:pt x="2482" y="13251"/>
                  </a:lnTo>
                  <a:cubicBezTo>
                    <a:pt x="2482" y="13251"/>
                    <a:pt x="2482" y="13251"/>
                    <a:pt x="2482" y="13251"/>
                  </a:cubicBezTo>
                  <a:lnTo>
                    <a:pt x="2482" y="13251"/>
                  </a:lnTo>
                  <a:cubicBezTo>
                    <a:pt x="2482" y="13251"/>
                    <a:pt x="2482" y="13251"/>
                    <a:pt x="2482" y="13251"/>
                  </a:cubicBezTo>
                  <a:lnTo>
                    <a:pt x="2482" y="13251"/>
                  </a:lnTo>
                  <a:cubicBezTo>
                    <a:pt x="2479" y="13250"/>
                    <a:pt x="2477" y="13249"/>
                    <a:pt x="2474" y="13249"/>
                  </a:cubicBezTo>
                  <a:cubicBezTo>
                    <a:pt x="2427" y="13234"/>
                    <a:pt x="2381" y="13219"/>
                    <a:pt x="2336" y="13199"/>
                  </a:cubicBezTo>
                  <a:cubicBezTo>
                    <a:pt x="2296" y="13182"/>
                    <a:pt x="2256" y="13161"/>
                    <a:pt x="2218" y="13140"/>
                  </a:cubicBezTo>
                  <a:cubicBezTo>
                    <a:pt x="2176" y="13114"/>
                    <a:pt x="2137" y="13089"/>
                    <a:pt x="2099" y="13060"/>
                  </a:cubicBezTo>
                  <a:cubicBezTo>
                    <a:pt x="2065" y="13033"/>
                    <a:pt x="2030" y="13008"/>
                    <a:pt x="1998" y="12980"/>
                  </a:cubicBezTo>
                  <a:cubicBezTo>
                    <a:pt x="1971" y="12956"/>
                    <a:pt x="1945" y="12929"/>
                    <a:pt x="1918" y="12903"/>
                  </a:cubicBezTo>
                  <a:cubicBezTo>
                    <a:pt x="1865" y="12846"/>
                    <a:pt x="1813" y="12787"/>
                    <a:pt x="1765" y="12725"/>
                  </a:cubicBezTo>
                  <a:cubicBezTo>
                    <a:pt x="1761" y="12720"/>
                    <a:pt x="1755" y="12714"/>
                    <a:pt x="1751" y="12709"/>
                  </a:cubicBezTo>
                  <a:cubicBezTo>
                    <a:pt x="1730" y="12708"/>
                    <a:pt x="1709" y="12705"/>
                    <a:pt x="1687" y="12703"/>
                  </a:cubicBezTo>
                  <a:lnTo>
                    <a:pt x="1682" y="12703"/>
                  </a:lnTo>
                  <a:cubicBezTo>
                    <a:pt x="1650" y="12700"/>
                    <a:pt x="1620" y="12694"/>
                    <a:pt x="1587" y="12691"/>
                  </a:cubicBezTo>
                  <a:lnTo>
                    <a:pt x="1587" y="12691"/>
                  </a:lnTo>
                  <a:cubicBezTo>
                    <a:pt x="1588" y="12692"/>
                    <a:pt x="1589" y="12692"/>
                    <a:pt x="1590" y="12692"/>
                  </a:cubicBezTo>
                  <a:lnTo>
                    <a:pt x="1590" y="12692"/>
                  </a:lnTo>
                  <a:cubicBezTo>
                    <a:pt x="1547" y="12688"/>
                    <a:pt x="1506" y="12683"/>
                    <a:pt x="1463" y="12675"/>
                  </a:cubicBezTo>
                  <a:lnTo>
                    <a:pt x="1463" y="12675"/>
                  </a:lnTo>
                  <a:cubicBezTo>
                    <a:pt x="1463" y="12675"/>
                    <a:pt x="1464" y="12675"/>
                    <a:pt x="1464" y="12675"/>
                  </a:cubicBezTo>
                  <a:lnTo>
                    <a:pt x="1464" y="12675"/>
                  </a:lnTo>
                  <a:cubicBezTo>
                    <a:pt x="1403" y="12666"/>
                    <a:pt x="1343" y="12656"/>
                    <a:pt x="1282" y="12645"/>
                  </a:cubicBezTo>
                  <a:cubicBezTo>
                    <a:pt x="1227" y="12636"/>
                    <a:pt x="1171" y="12626"/>
                    <a:pt x="1116" y="12616"/>
                  </a:cubicBezTo>
                  <a:cubicBezTo>
                    <a:pt x="1059" y="12606"/>
                    <a:pt x="1001" y="12594"/>
                    <a:pt x="944" y="12580"/>
                  </a:cubicBezTo>
                  <a:cubicBezTo>
                    <a:pt x="900" y="12564"/>
                    <a:pt x="858" y="12548"/>
                    <a:pt x="814" y="12531"/>
                  </a:cubicBezTo>
                  <a:cubicBezTo>
                    <a:pt x="815" y="12531"/>
                    <a:pt x="816" y="12532"/>
                    <a:pt x="817" y="12532"/>
                  </a:cubicBezTo>
                  <a:cubicBezTo>
                    <a:pt x="765" y="12511"/>
                    <a:pt x="714" y="12486"/>
                    <a:pt x="665" y="12457"/>
                  </a:cubicBezTo>
                  <a:lnTo>
                    <a:pt x="665" y="12457"/>
                  </a:lnTo>
                  <a:cubicBezTo>
                    <a:pt x="665" y="12458"/>
                    <a:pt x="666" y="12459"/>
                    <a:pt x="666" y="12459"/>
                  </a:cubicBezTo>
                  <a:lnTo>
                    <a:pt x="666" y="12459"/>
                  </a:lnTo>
                  <a:cubicBezTo>
                    <a:pt x="650" y="12450"/>
                    <a:pt x="636" y="12440"/>
                    <a:pt x="621" y="12429"/>
                  </a:cubicBezTo>
                  <a:cubicBezTo>
                    <a:pt x="619" y="12428"/>
                    <a:pt x="618" y="12426"/>
                    <a:pt x="616" y="12425"/>
                  </a:cubicBezTo>
                  <a:cubicBezTo>
                    <a:pt x="607" y="12416"/>
                    <a:pt x="600" y="12405"/>
                    <a:pt x="590" y="12395"/>
                  </a:cubicBezTo>
                  <a:lnTo>
                    <a:pt x="587" y="12388"/>
                  </a:lnTo>
                  <a:lnTo>
                    <a:pt x="583" y="12380"/>
                  </a:lnTo>
                  <a:cubicBezTo>
                    <a:pt x="579" y="12369"/>
                    <a:pt x="575" y="12361"/>
                    <a:pt x="573" y="12352"/>
                  </a:cubicBezTo>
                  <a:cubicBezTo>
                    <a:pt x="573" y="12349"/>
                    <a:pt x="572" y="12346"/>
                    <a:pt x="572" y="12343"/>
                  </a:cubicBezTo>
                  <a:lnTo>
                    <a:pt x="572" y="12335"/>
                  </a:lnTo>
                  <a:cubicBezTo>
                    <a:pt x="573" y="12332"/>
                    <a:pt x="573" y="12328"/>
                    <a:pt x="573" y="12326"/>
                  </a:cubicBezTo>
                  <a:cubicBezTo>
                    <a:pt x="574" y="12325"/>
                    <a:pt x="574" y="12323"/>
                    <a:pt x="574" y="12321"/>
                  </a:cubicBezTo>
                  <a:cubicBezTo>
                    <a:pt x="574" y="12320"/>
                    <a:pt x="575" y="12320"/>
                    <a:pt x="575" y="12318"/>
                  </a:cubicBezTo>
                  <a:cubicBezTo>
                    <a:pt x="578" y="12313"/>
                    <a:pt x="582" y="12307"/>
                    <a:pt x="585" y="12304"/>
                  </a:cubicBezTo>
                  <a:lnTo>
                    <a:pt x="585" y="12305"/>
                  </a:lnTo>
                  <a:cubicBezTo>
                    <a:pt x="585" y="12305"/>
                    <a:pt x="585" y="12305"/>
                    <a:pt x="585" y="12305"/>
                  </a:cubicBezTo>
                  <a:cubicBezTo>
                    <a:pt x="586" y="12305"/>
                    <a:pt x="586" y="12305"/>
                    <a:pt x="587" y="12305"/>
                  </a:cubicBezTo>
                  <a:cubicBezTo>
                    <a:pt x="593" y="12300"/>
                    <a:pt x="601" y="12295"/>
                    <a:pt x="608" y="12291"/>
                  </a:cubicBezTo>
                  <a:lnTo>
                    <a:pt x="626" y="12284"/>
                  </a:lnTo>
                  <a:cubicBezTo>
                    <a:pt x="634" y="12281"/>
                    <a:pt x="641" y="12280"/>
                    <a:pt x="649" y="12279"/>
                  </a:cubicBezTo>
                  <a:lnTo>
                    <a:pt x="649" y="12279"/>
                  </a:lnTo>
                  <a:cubicBezTo>
                    <a:pt x="647" y="12280"/>
                    <a:pt x="646" y="12280"/>
                    <a:pt x="644" y="12281"/>
                  </a:cubicBezTo>
                  <a:cubicBezTo>
                    <a:pt x="652" y="12280"/>
                    <a:pt x="661" y="12280"/>
                    <a:pt x="671" y="12279"/>
                  </a:cubicBezTo>
                  <a:cubicBezTo>
                    <a:pt x="681" y="12281"/>
                    <a:pt x="691" y="12282"/>
                    <a:pt x="702" y="12285"/>
                  </a:cubicBezTo>
                  <a:cubicBezTo>
                    <a:pt x="783" y="12299"/>
                    <a:pt x="864" y="12313"/>
                    <a:pt x="946" y="12320"/>
                  </a:cubicBezTo>
                  <a:cubicBezTo>
                    <a:pt x="957" y="12321"/>
                    <a:pt x="966" y="12321"/>
                    <a:pt x="976" y="12322"/>
                  </a:cubicBezTo>
                  <a:lnTo>
                    <a:pt x="1000" y="12326"/>
                  </a:lnTo>
                  <a:cubicBezTo>
                    <a:pt x="1062" y="12338"/>
                    <a:pt x="1124" y="12346"/>
                    <a:pt x="1186" y="12352"/>
                  </a:cubicBezTo>
                  <a:cubicBezTo>
                    <a:pt x="1227" y="12356"/>
                    <a:pt x="1266" y="12356"/>
                    <a:pt x="1306" y="12358"/>
                  </a:cubicBezTo>
                  <a:cubicBezTo>
                    <a:pt x="1341" y="12359"/>
                    <a:pt x="1374" y="12363"/>
                    <a:pt x="1406" y="12367"/>
                  </a:cubicBezTo>
                  <a:lnTo>
                    <a:pt x="1400" y="12367"/>
                  </a:lnTo>
                  <a:cubicBezTo>
                    <a:pt x="1402" y="12368"/>
                    <a:pt x="1405" y="12368"/>
                    <a:pt x="1406" y="12368"/>
                  </a:cubicBezTo>
                  <a:cubicBezTo>
                    <a:pt x="1410" y="12368"/>
                    <a:pt x="1414" y="12368"/>
                    <a:pt x="1418" y="12369"/>
                  </a:cubicBezTo>
                  <a:lnTo>
                    <a:pt x="1487" y="12378"/>
                  </a:lnTo>
                  <a:lnTo>
                    <a:pt x="1476" y="12378"/>
                  </a:lnTo>
                  <a:cubicBezTo>
                    <a:pt x="1512" y="12382"/>
                    <a:pt x="1548" y="12385"/>
                    <a:pt x="1584" y="12388"/>
                  </a:cubicBezTo>
                  <a:cubicBezTo>
                    <a:pt x="1584" y="12387"/>
                    <a:pt x="1585" y="12385"/>
                    <a:pt x="1585" y="12385"/>
                  </a:cubicBezTo>
                  <a:cubicBezTo>
                    <a:pt x="1590" y="12362"/>
                    <a:pt x="1586" y="12338"/>
                    <a:pt x="1583" y="12316"/>
                  </a:cubicBezTo>
                  <a:cubicBezTo>
                    <a:pt x="1576" y="12285"/>
                    <a:pt x="1570" y="12254"/>
                    <a:pt x="1560" y="12223"/>
                  </a:cubicBezTo>
                  <a:lnTo>
                    <a:pt x="1526" y="12103"/>
                  </a:lnTo>
                  <a:lnTo>
                    <a:pt x="1526" y="12101"/>
                  </a:lnTo>
                  <a:cubicBezTo>
                    <a:pt x="1525" y="12100"/>
                    <a:pt x="1524" y="12098"/>
                    <a:pt x="1524" y="12096"/>
                  </a:cubicBezTo>
                  <a:lnTo>
                    <a:pt x="1524" y="12096"/>
                  </a:lnTo>
                  <a:cubicBezTo>
                    <a:pt x="1524" y="12096"/>
                    <a:pt x="1524" y="12096"/>
                    <a:pt x="1524" y="12096"/>
                  </a:cubicBezTo>
                  <a:cubicBezTo>
                    <a:pt x="1510" y="12042"/>
                    <a:pt x="1497" y="11986"/>
                    <a:pt x="1489" y="11930"/>
                  </a:cubicBezTo>
                  <a:cubicBezTo>
                    <a:pt x="1487" y="11898"/>
                    <a:pt x="1484" y="11866"/>
                    <a:pt x="1484" y="11833"/>
                  </a:cubicBezTo>
                  <a:cubicBezTo>
                    <a:pt x="1484" y="11811"/>
                    <a:pt x="1488" y="11789"/>
                    <a:pt x="1488" y="11768"/>
                  </a:cubicBezTo>
                  <a:cubicBezTo>
                    <a:pt x="1488" y="11743"/>
                    <a:pt x="1486" y="11718"/>
                    <a:pt x="1484" y="11692"/>
                  </a:cubicBezTo>
                  <a:cubicBezTo>
                    <a:pt x="1484" y="11688"/>
                    <a:pt x="1486" y="11685"/>
                    <a:pt x="1486" y="11682"/>
                  </a:cubicBezTo>
                  <a:cubicBezTo>
                    <a:pt x="1506" y="11695"/>
                    <a:pt x="1524" y="11709"/>
                    <a:pt x="1545" y="11719"/>
                  </a:cubicBezTo>
                  <a:cubicBezTo>
                    <a:pt x="1580" y="11737"/>
                    <a:pt x="1617" y="11753"/>
                    <a:pt x="1655" y="11764"/>
                  </a:cubicBezTo>
                  <a:cubicBezTo>
                    <a:pt x="1739" y="11785"/>
                    <a:pt x="1827" y="11796"/>
                    <a:pt x="1913" y="11811"/>
                  </a:cubicBezTo>
                  <a:lnTo>
                    <a:pt x="2025" y="11831"/>
                  </a:lnTo>
                  <a:cubicBezTo>
                    <a:pt x="2032" y="11874"/>
                    <a:pt x="2050" y="11918"/>
                    <a:pt x="2066" y="11957"/>
                  </a:cubicBezTo>
                  <a:cubicBezTo>
                    <a:pt x="2084" y="11997"/>
                    <a:pt x="2104" y="12036"/>
                    <a:pt x="2127" y="12073"/>
                  </a:cubicBezTo>
                  <a:cubicBezTo>
                    <a:pt x="2162" y="12131"/>
                    <a:pt x="2202" y="12188"/>
                    <a:pt x="2254" y="12233"/>
                  </a:cubicBezTo>
                  <a:cubicBezTo>
                    <a:pt x="2292" y="12268"/>
                    <a:pt x="2333" y="12297"/>
                    <a:pt x="2378" y="12326"/>
                  </a:cubicBezTo>
                  <a:cubicBezTo>
                    <a:pt x="2416" y="12351"/>
                    <a:pt x="2455" y="12375"/>
                    <a:pt x="2494" y="12395"/>
                  </a:cubicBezTo>
                  <a:cubicBezTo>
                    <a:pt x="2567" y="12431"/>
                    <a:pt x="2643" y="12460"/>
                    <a:pt x="2723" y="12475"/>
                  </a:cubicBezTo>
                  <a:cubicBezTo>
                    <a:pt x="2726" y="12476"/>
                    <a:pt x="2731" y="12476"/>
                    <a:pt x="2735" y="12476"/>
                  </a:cubicBezTo>
                  <a:lnTo>
                    <a:pt x="2746" y="12476"/>
                  </a:lnTo>
                  <a:cubicBezTo>
                    <a:pt x="2745" y="12475"/>
                    <a:pt x="2744" y="12475"/>
                    <a:pt x="2742" y="12473"/>
                  </a:cubicBezTo>
                  <a:cubicBezTo>
                    <a:pt x="2706" y="12451"/>
                    <a:pt x="2674" y="12424"/>
                    <a:pt x="2641" y="12399"/>
                  </a:cubicBezTo>
                  <a:cubicBezTo>
                    <a:pt x="2584" y="12356"/>
                    <a:pt x="2534" y="12302"/>
                    <a:pt x="2483" y="12253"/>
                  </a:cubicBezTo>
                  <a:cubicBezTo>
                    <a:pt x="2482" y="12251"/>
                    <a:pt x="2483" y="12251"/>
                    <a:pt x="2482" y="12251"/>
                  </a:cubicBezTo>
                  <a:cubicBezTo>
                    <a:pt x="2482" y="12250"/>
                    <a:pt x="2481" y="12250"/>
                    <a:pt x="2479" y="12249"/>
                  </a:cubicBezTo>
                  <a:cubicBezTo>
                    <a:pt x="2438" y="12206"/>
                    <a:pt x="2396" y="12162"/>
                    <a:pt x="2360" y="12114"/>
                  </a:cubicBezTo>
                  <a:cubicBezTo>
                    <a:pt x="2322" y="12063"/>
                    <a:pt x="2288" y="12006"/>
                    <a:pt x="2257" y="11950"/>
                  </a:cubicBezTo>
                  <a:cubicBezTo>
                    <a:pt x="2233" y="11907"/>
                    <a:pt x="2209" y="11857"/>
                    <a:pt x="2193" y="11810"/>
                  </a:cubicBezTo>
                  <a:cubicBezTo>
                    <a:pt x="2185" y="11786"/>
                    <a:pt x="2180" y="11763"/>
                    <a:pt x="2174" y="11739"/>
                  </a:cubicBezTo>
                  <a:cubicBezTo>
                    <a:pt x="2174" y="11737"/>
                    <a:pt x="2173" y="11735"/>
                    <a:pt x="2173" y="11734"/>
                  </a:cubicBezTo>
                  <a:cubicBezTo>
                    <a:pt x="2171" y="11726"/>
                    <a:pt x="2169" y="11717"/>
                    <a:pt x="2168" y="11711"/>
                  </a:cubicBezTo>
                  <a:cubicBezTo>
                    <a:pt x="2167" y="11709"/>
                    <a:pt x="2168" y="11709"/>
                    <a:pt x="2168" y="11708"/>
                  </a:cubicBezTo>
                  <a:cubicBezTo>
                    <a:pt x="2168" y="11707"/>
                    <a:pt x="2167" y="11707"/>
                    <a:pt x="2168" y="11707"/>
                  </a:cubicBezTo>
                  <a:cubicBezTo>
                    <a:pt x="2168" y="11702"/>
                    <a:pt x="2167" y="11697"/>
                    <a:pt x="2166" y="11691"/>
                  </a:cubicBezTo>
                  <a:cubicBezTo>
                    <a:pt x="2138" y="11675"/>
                    <a:pt x="2107" y="11666"/>
                    <a:pt x="2076" y="11660"/>
                  </a:cubicBezTo>
                  <a:cubicBezTo>
                    <a:pt x="2027" y="11651"/>
                    <a:pt x="1975" y="11642"/>
                    <a:pt x="1925" y="11634"/>
                  </a:cubicBezTo>
                  <a:cubicBezTo>
                    <a:pt x="1858" y="11623"/>
                    <a:pt x="1790" y="11614"/>
                    <a:pt x="1723" y="11599"/>
                  </a:cubicBezTo>
                  <a:cubicBezTo>
                    <a:pt x="1708" y="11595"/>
                    <a:pt x="1693" y="11590"/>
                    <a:pt x="1679" y="11585"/>
                  </a:cubicBezTo>
                  <a:cubicBezTo>
                    <a:pt x="1653" y="11575"/>
                    <a:pt x="1627" y="11563"/>
                    <a:pt x="1604" y="11549"/>
                  </a:cubicBezTo>
                  <a:cubicBezTo>
                    <a:pt x="1585" y="11539"/>
                    <a:pt x="1569" y="11528"/>
                    <a:pt x="1553" y="11517"/>
                  </a:cubicBezTo>
                  <a:cubicBezTo>
                    <a:pt x="1537" y="11505"/>
                    <a:pt x="1519" y="11490"/>
                    <a:pt x="1504" y="11475"/>
                  </a:cubicBezTo>
                  <a:cubicBezTo>
                    <a:pt x="1500" y="11469"/>
                    <a:pt x="1495" y="11465"/>
                    <a:pt x="1491" y="11460"/>
                  </a:cubicBezTo>
                  <a:cubicBezTo>
                    <a:pt x="1486" y="11454"/>
                    <a:pt x="1481" y="11446"/>
                    <a:pt x="1476" y="11440"/>
                  </a:cubicBezTo>
                  <a:cubicBezTo>
                    <a:pt x="1473" y="11433"/>
                    <a:pt x="1470" y="11427"/>
                    <a:pt x="1466" y="11420"/>
                  </a:cubicBezTo>
                  <a:cubicBezTo>
                    <a:pt x="1464" y="11413"/>
                    <a:pt x="1461" y="11404"/>
                    <a:pt x="1459" y="11396"/>
                  </a:cubicBezTo>
                  <a:cubicBezTo>
                    <a:pt x="1457" y="11389"/>
                    <a:pt x="1456" y="11382"/>
                    <a:pt x="1455" y="11376"/>
                  </a:cubicBezTo>
                  <a:cubicBezTo>
                    <a:pt x="1455" y="11371"/>
                    <a:pt x="1454" y="11365"/>
                    <a:pt x="1454" y="11361"/>
                  </a:cubicBezTo>
                  <a:lnTo>
                    <a:pt x="1454" y="11361"/>
                  </a:lnTo>
                  <a:cubicBezTo>
                    <a:pt x="1454" y="11350"/>
                    <a:pt x="1454" y="11339"/>
                    <a:pt x="1455" y="11329"/>
                  </a:cubicBezTo>
                  <a:lnTo>
                    <a:pt x="1455" y="11329"/>
                  </a:lnTo>
                  <a:cubicBezTo>
                    <a:pt x="1455" y="11330"/>
                    <a:pt x="1454" y="11331"/>
                    <a:pt x="1454" y="11331"/>
                  </a:cubicBezTo>
                  <a:cubicBezTo>
                    <a:pt x="1454" y="11330"/>
                    <a:pt x="1455" y="11327"/>
                    <a:pt x="1455" y="11326"/>
                  </a:cubicBezTo>
                  <a:lnTo>
                    <a:pt x="1455" y="11325"/>
                  </a:lnTo>
                  <a:cubicBezTo>
                    <a:pt x="1457" y="11312"/>
                    <a:pt x="1459" y="11300"/>
                    <a:pt x="1461" y="11289"/>
                  </a:cubicBezTo>
                  <a:cubicBezTo>
                    <a:pt x="1471" y="11255"/>
                    <a:pt x="1482" y="11223"/>
                    <a:pt x="1495" y="11192"/>
                  </a:cubicBezTo>
                  <a:cubicBezTo>
                    <a:pt x="1502" y="11176"/>
                    <a:pt x="1508" y="11161"/>
                    <a:pt x="1516" y="11145"/>
                  </a:cubicBezTo>
                  <a:cubicBezTo>
                    <a:pt x="1522" y="11134"/>
                    <a:pt x="1529" y="11124"/>
                    <a:pt x="1537" y="11112"/>
                  </a:cubicBezTo>
                  <a:cubicBezTo>
                    <a:pt x="1542" y="11105"/>
                    <a:pt x="1547" y="11100"/>
                    <a:pt x="1552" y="11094"/>
                  </a:cubicBezTo>
                  <a:cubicBezTo>
                    <a:pt x="1554" y="11093"/>
                    <a:pt x="1555" y="11090"/>
                    <a:pt x="1558" y="11089"/>
                  </a:cubicBezTo>
                  <a:cubicBezTo>
                    <a:pt x="1562" y="11088"/>
                    <a:pt x="1564" y="11085"/>
                    <a:pt x="1569" y="11082"/>
                  </a:cubicBezTo>
                  <a:cubicBezTo>
                    <a:pt x="1583" y="11074"/>
                    <a:pt x="1595" y="11068"/>
                    <a:pt x="1610" y="11063"/>
                  </a:cubicBezTo>
                  <a:lnTo>
                    <a:pt x="1656" y="11047"/>
                  </a:lnTo>
                  <a:cubicBezTo>
                    <a:pt x="1679" y="11042"/>
                    <a:pt x="1702" y="11037"/>
                    <a:pt x="1725" y="11033"/>
                  </a:cubicBezTo>
                  <a:cubicBezTo>
                    <a:pt x="1790" y="11026"/>
                    <a:pt x="1853" y="11023"/>
                    <a:pt x="1918" y="11022"/>
                  </a:cubicBezTo>
                  <a:close/>
                  <a:moveTo>
                    <a:pt x="12379" y="13843"/>
                  </a:moveTo>
                  <a:cubicBezTo>
                    <a:pt x="12379" y="13843"/>
                    <a:pt x="12379" y="13844"/>
                    <a:pt x="12379" y="13844"/>
                  </a:cubicBezTo>
                  <a:cubicBezTo>
                    <a:pt x="12379" y="13844"/>
                    <a:pt x="12379" y="13843"/>
                    <a:pt x="12379" y="13843"/>
                  </a:cubicBezTo>
                  <a:close/>
                  <a:moveTo>
                    <a:pt x="4173" y="14752"/>
                  </a:moveTo>
                  <a:cubicBezTo>
                    <a:pt x="4173" y="14753"/>
                    <a:pt x="4173" y="14755"/>
                    <a:pt x="4173" y="14756"/>
                  </a:cubicBezTo>
                  <a:lnTo>
                    <a:pt x="4173" y="14756"/>
                  </a:lnTo>
                  <a:cubicBezTo>
                    <a:pt x="4173" y="14755"/>
                    <a:pt x="4173" y="14753"/>
                    <a:pt x="4173" y="14752"/>
                  </a:cubicBezTo>
                  <a:close/>
                  <a:moveTo>
                    <a:pt x="3439" y="11647"/>
                  </a:moveTo>
                  <a:cubicBezTo>
                    <a:pt x="3472" y="11668"/>
                    <a:pt x="3504" y="11688"/>
                    <a:pt x="3535" y="11712"/>
                  </a:cubicBezTo>
                  <a:cubicBezTo>
                    <a:pt x="3575" y="11742"/>
                    <a:pt x="3614" y="11774"/>
                    <a:pt x="3653" y="11806"/>
                  </a:cubicBezTo>
                  <a:cubicBezTo>
                    <a:pt x="3731" y="11872"/>
                    <a:pt x="3808" y="11938"/>
                    <a:pt x="3884" y="12006"/>
                  </a:cubicBezTo>
                  <a:cubicBezTo>
                    <a:pt x="4019" y="12124"/>
                    <a:pt x="4150" y="12244"/>
                    <a:pt x="4292" y="12353"/>
                  </a:cubicBezTo>
                  <a:cubicBezTo>
                    <a:pt x="4313" y="12369"/>
                    <a:pt x="4335" y="12384"/>
                    <a:pt x="4357" y="12400"/>
                  </a:cubicBezTo>
                  <a:cubicBezTo>
                    <a:pt x="4346" y="12436"/>
                    <a:pt x="4336" y="12473"/>
                    <a:pt x="4330" y="12508"/>
                  </a:cubicBezTo>
                  <a:cubicBezTo>
                    <a:pt x="4304" y="12635"/>
                    <a:pt x="4280" y="12762"/>
                    <a:pt x="4257" y="12889"/>
                  </a:cubicBezTo>
                  <a:cubicBezTo>
                    <a:pt x="4235" y="13009"/>
                    <a:pt x="4215" y="13130"/>
                    <a:pt x="4191" y="13250"/>
                  </a:cubicBezTo>
                  <a:cubicBezTo>
                    <a:pt x="4168" y="13365"/>
                    <a:pt x="4150" y="13483"/>
                    <a:pt x="4134" y="13601"/>
                  </a:cubicBezTo>
                  <a:cubicBezTo>
                    <a:pt x="4123" y="13689"/>
                    <a:pt x="4111" y="13778"/>
                    <a:pt x="4098" y="13868"/>
                  </a:cubicBezTo>
                  <a:cubicBezTo>
                    <a:pt x="4086" y="13953"/>
                    <a:pt x="4071" y="14040"/>
                    <a:pt x="4060" y="14127"/>
                  </a:cubicBezTo>
                  <a:cubicBezTo>
                    <a:pt x="4037" y="14301"/>
                    <a:pt x="4014" y="14477"/>
                    <a:pt x="3999" y="14652"/>
                  </a:cubicBezTo>
                  <a:cubicBezTo>
                    <a:pt x="3984" y="14818"/>
                    <a:pt x="3975" y="14985"/>
                    <a:pt x="3974" y="15154"/>
                  </a:cubicBezTo>
                  <a:cubicBezTo>
                    <a:pt x="3973" y="15231"/>
                    <a:pt x="3973" y="15308"/>
                    <a:pt x="3975" y="15385"/>
                  </a:cubicBezTo>
                  <a:cubicBezTo>
                    <a:pt x="3977" y="15417"/>
                    <a:pt x="3979" y="15450"/>
                    <a:pt x="3982" y="15484"/>
                  </a:cubicBezTo>
                  <a:cubicBezTo>
                    <a:pt x="3915" y="15449"/>
                    <a:pt x="3848" y="15414"/>
                    <a:pt x="3784" y="15375"/>
                  </a:cubicBezTo>
                  <a:cubicBezTo>
                    <a:pt x="3721" y="15331"/>
                    <a:pt x="3665" y="15282"/>
                    <a:pt x="3606" y="15235"/>
                  </a:cubicBezTo>
                  <a:cubicBezTo>
                    <a:pt x="3568" y="15205"/>
                    <a:pt x="3530" y="15175"/>
                    <a:pt x="3492" y="15145"/>
                  </a:cubicBezTo>
                  <a:cubicBezTo>
                    <a:pt x="3425" y="15093"/>
                    <a:pt x="3356" y="15040"/>
                    <a:pt x="3289" y="14985"/>
                  </a:cubicBezTo>
                  <a:cubicBezTo>
                    <a:pt x="3256" y="14957"/>
                    <a:pt x="3222" y="14928"/>
                    <a:pt x="3189" y="14896"/>
                  </a:cubicBezTo>
                  <a:cubicBezTo>
                    <a:pt x="3160" y="14869"/>
                    <a:pt x="3133" y="14840"/>
                    <a:pt x="3106" y="14812"/>
                  </a:cubicBezTo>
                  <a:cubicBezTo>
                    <a:pt x="3065" y="14764"/>
                    <a:pt x="3024" y="14716"/>
                    <a:pt x="2987" y="14666"/>
                  </a:cubicBezTo>
                  <a:lnTo>
                    <a:pt x="2982" y="14662"/>
                  </a:lnTo>
                  <a:cubicBezTo>
                    <a:pt x="2981" y="14658"/>
                    <a:pt x="2981" y="14654"/>
                    <a:pt x="2978" y="14650"/>
                  </a:cubicBezTo>
                  <a:cubicBezTo>
                    <a:pt x="2977" y="14644"/>
                    <a:pt x="2976" y="14638"/>
                    <a:pt x="2974" y="14629"/>
                  </a:cubicBezTo>
                  <a:cubicBezTo>
                    <a:pt x="2961" y="14537"/>
                    <a:pt x="2953" y="14442"/>
                    <a:pt x="2948" y="14345"/>
                  </a:cubicBezTo>
                  <a:lnTo>
                    <a:pt x="2948" y="14345"/>
                  </a:lnTo>
                  <a:cubicBezTo>
                    <a:pt x="2948" y="14346"/>
                    <a:pt x="2948" y="14347"/>
                    <a:pt x="2948" y="14348"/>
                  </a:cubicBezTo>
                  <a:cubicBezTo>
                    <a:pt x="2943" y="14200"/>
                    <a:pt x="2946" y="14055"/>
                    <a:pt x="2941" y="13909"/>
                  </a:cubicBezTo>
                  <a:cubicBezTo>
                    <a:pt x="2938" y="13824"/>
                    <a:pt x="2942" y="13742"/>
                    <a:pt x="2946" y="13658"/>
                  </a:cubicBezTo>
                  <a:cubicBezTo>
                    <a:pt x="2950" y="13591"/>
                    <a:pt x="2952" y="13523"/>
                    <a:pt x="2958" y="13456"/>
                  </a:cubicBezTo>
                  <a:lnTo>
                    <a:pt x="2959" y="13456"/>
                  </a:lnTo>
                  <a:cubicBezTo>
                    <a:pt x="2961" y="13450"/>
                    <a:pt x="2961" y="13445"/>
                    <a:pt x="2962" y="13437"/>
                  </a:cubicBezTo>
                  <a:cubicBezTo>
                    <a:pt x="2963" y="13426"/>
                    <a:pt x="2964" y="13415"/>
                    <a:pt x="2966" y="13401"/>
                  </a:cubicBezTo>
                  <a:cubicBezTo>
                    <a:pt x="2967" y="13381"/>
                    <a:pt x="2968" y="13359"/>
                    <a:pt x="2969" y="13338"/>
                  </a:cubicBezTo>
                  <a:cubicBezTo>
                    <a:pt x="2969" y="13336"/>
                    <a:pt x="2971" y="13332"/>
                    <a:pt x="2971" y="13329"/>
                  </a:cubicBezTo>
                  <a:cubicBezTo>
                    <a:pt x="2972" y="13316"/>
                    <a:pt x="2972" y="13301"/>
                    <a:pt x="2973" y="13287"/>
                  </a:cubicBezTo>
                  <a:cubicBezTo>
                    <a:pt x="2974" y="13275"/>
                    <a:pt x="2974" y="13262"/>
                    <a:pt x="2978" y="13251"/>
                  </a:cubicBezTo>
                  <a:cubicBezTo>
                    <a:pt x="2978" y="13234"/>
                    <a:pt x="2979" y="13218"/>
                    <a:pt x="2982" y="13200"/>
                  </a:cubicBezTo>
                  <a:cubicBezTo>
                    <a:pt x="2983" y="13190"/>
                    <a:pt x="2987" y="13179"/>
                    <a:pt x="2990" y="13171"/>
                  </a:cubicBezTo>
                  <a:cubicBezTo>
                    <a:pt x="2994" y="13141"/>
                    <a:pt x="2999" y="13110"/>
                    <a:pt x="3003" y="13079"/>
                  </a:cubicBezTo>
                  <a:cubicBezTo>
                    <a:pt x="3019" y="12965"/>
                    <a:pt x="3035" y="12851"/>
                    <a:pt x="3060" y="12738"/>
                  </a:cubicBezTo>
                  <a:cubicBezTo>
                    <a:pt x="3087" y="12616"/>
                    <a:pt x="3118" y="12496"/>
                    <a:pt x="3152" y="12377"/>
                  </a:cubicBezTo>
                  <a:cubicBezTo>
                    <a:pt x="3180" y="12271"/>
                    <a:pt x="3212" y="12170"/>
                    <a:pt x="3248" y="12068"/>
                  </a:cubicBezTo>
                  <a:lnTo>
                    <a:pt x="3248" y="12069"/>
                  </a:lnTo>
                  <a:cubicBezTo>
                    <a:pt x="3248" y="12067"/>
                    <a:pt x="3250" y="12065"/>
                    <a:pt x="3250" y="12063"/>
                  </a:cubicBezTo>
                  <a:cubicBezTo>
                    <a:pt x="3251" y="12062"/>
                    <a:pt x="3251" y="12060"/>
                    <a:pt x="3251" y="12060"/>
                  </a:cubicBezTo>
                  <a:cubicBezTo>
                    <a:pt x="3265" y="12021"/>
                    <a:pt x="3282" y="11982"/>
                    <a:pt x="3299" y="11945"/>
                  </a:cubicBezTo>
                  <a:cubicBezTo>
                    <a:pt x="3318" y="11908"/>
                    <a:pt x="3338" y="11869"/>
                    <a:pt x="3356" y="11831"/>
                  </a:cubicBezTo>
                  <a:cubicBezTo>
                    <a:pt x="3385" y="11770"/>
                    <a:pt x="3410" y="11708"/>
                    <a:pt x="3439" y="11647"/>
                  </a:cubicBezTo>
                  <a:close/>
                  <a:moveTo>
                    <a:pt x="14428" y="16670"/>
                  </a:moveTo>
                  <a:cubicBezTo>
                    <a:pt x="14428" y="16671"/>
                    <a:pt x="14428" y="16671"/>
                    <a:pt x="14428" y="16672"/>
                  </a:cubicBezTo>
                  <a:lnTo>
                    <a:pt x="14428" y="16670"/>
                  </a:lnTo>
                  <a:close/>
                  <a:moveTo>
                    <a:pt x="11946" y="17604"/>
                  </a:moveTo>
                  <a:cubicBezTo>
                    <a:pt x="11946" y="17605"/>
                    <a:pt x="11946" y="17606"/>
                    <a:pt x="11946" y="17607"/>
                  </a:cubicBezTo>
                  <a:cubicBezTo>
                    <a:pt x="11946" y="17606"/>
                    <a:pt x="11946" y="17605"/>
                    <a:pt x="11946" y="17604"/>
                  </a:cubicBezTo>
                  <a:close/>
                  <a:moveTo>
                    <a:pt x="15637" y="9558"/>
                  </a:moveTo>
                  <a:cubicBezTo>
                    <a:pt x="15663" y="9583"/>
                    <a:pt x="15686" y="9606"/>
                    <a:pt x="15709" y="9627"/>
                  </a:cubicBezTo>
                  <a:lnTo>
                    <a:pt x="15713" y="9631"/>
                  </a:lnTo>
                  <a:cubicBezTo>
                    <a:pt x="15714" y="9631"/>
                    <a:pt x="15714" y="9633"/>
                    <a:pt x="15716" y="9633"/>
                  </a:cubicBezTo>
                  <a:cubicBezTo>
                    <a:pt x="15817" y="9727"/>
                    <a:pt x="15915" y="9825"/>
                    <a:pt x="16011" y="9927"/>
                  </a:cubicBezTo>
                  <a:cubicBezTo>
                    <a:pt x="16059" y="9977"/>
                    <a:pt x="16103" y="10031"/>
                    <a:pt x="16153" y="10078"/>
                  </a:cubicBezTo>
                  <a:cubicBezTo>
                    <a:pt x="16202" y="10124"/>
                    <a:pt x="16253" y="10169"/>
                    <a:pt x="16301" y="10216"/>
                  </a:cubicBezTo>
                  <a:cubicBezTo>
                    <a:pt x="16384" y="10296"/>
                    <a:pt x="16464" y="10378"/>
                    <a:pt x="16540" y="10465"/>
                  </a:cubicBezTo>
                  <a:cubicBezTo>
                    <a:pt x="16553" y="10480"/>
                    <a:pt x="16565" y="10494"/>
                    <a:pt x="16576" y="10510"/>
                  </a:cubicBezTo>
                  <a:lnTo>
                    <a:pt x="16580" y="10513"/>
                  </a:lnTo>
                  <a:cubicBezTo>
                    <a:pt x="16636" y="10580"/>
                    <a:pt x="16692" y="10646"/>
                    <a:pt x="16748" y="10713"/>
                  </a:cubicBezTo>
                  <a:cubicBezTo>
                    <a:pt x="16854" y="10842"/>
                    <a:pt x="16972" y="10960"/>
                    <a:pt x="17081" y="11089"/>
                  </a:cubicBezTo>
                  <a:cubicBezTo>
                    <a:pt x="17109" y="11122"/>
                    <a:pt x="17139" y="11157"/>
                    <a:pt x="17164" y="11194"/>
                  </a:cubicBezTo>
                  <a:cubicBezTo>
                    <a:pt x="17176" y="11214"/>
                    <a:pt x="17188" y="11233"/>
                    <a:pt x="17199" y="11251"/>
                  </a:cubicBezTo>
                  <a:cubicBezTo>
                    <a:pt x="17173" y="11336"/>
                    <a:pt x="17149" y="11420"/>
                    <a:pt x="17127" y="11506"/>
                  </a:cubicBezTo>
                  <a:cubicBezTo>
                    <a:pt x="17104" y="11592"/>
                    <a:pt x="17081" y="11678"/>
                    <a:pt x="17055" y="11765"/>
                  </a:cubicBezTo>
                  <a:cubicBezTo>
                    <a:pt x="17034" y="11838"/>
                    <a:pt x="17014" y="11910"/>
                    <a:pt x="16989" y="11982"/>
                  </a:cubicBezTo>
                  <a:cubicBezTo>
                    <a:pt x="16956" y="12074"/>
                    <a:pt x="16916" y="12163"/>
                    <a:pt x="16883" y="12255"/>
                  </a:cubicBezTo>
                  <a:cubicBezTo>
                    <a:pt x="16854" y="12333"/>
                    <a:pt x="16828" y="12411"/>
                    <a:pt x="16805" y="12491"/>
                  </a:cubicBezTo>
                  <a:cubicBezTo>
                    <a:pt x="16787" y="12546"/>
                    <a:pt x="16772" y="12604"/>
                    <a:pt x="16755" y="12658"/>
                  </a:cubicBezTo>
                  <a:cubicBezTo>
                    <a:pt x="16697" y="12663"/>
                    <a:pt x="16637" y="12669"/>
                    <a:pt x="16578" y="12679"/>
                  </a:cubicBezTo>
                  <a:cubicBezTo>
                    <a:pt x="16549" y="12684"/>
                    <a:pt x="16522" y="12688"/>
                    <a:pt x="16493" y="12690"/>
                  </a:cubicBezTo>
                  <a:cubicBezTo>
                    <a:pt x="16465" y="12693"/>
                    <a:pt x="16437" y="12693"/>
                    <a:pt x="16410" y="12695"/>
                  </a:cubicBezTo>
                  <a:cubicBezTo>
                    <a:pt x="16356" y="12703"/>
                    <a:pt x="16307" y="12716"/>
                    <a:pt x="16255" y="12734"/>
                  </a:cubicBezTo>
                  <a:cubicBezTo>
                    <a:pt x="16218" y="12745"/>
                    <a:pt x="16181" y="12754"/>
                    <a:pt x="16141" y="12763"/>
                  </a:cubicBezTo>
                  <a:cubicBezTo>
                    <a:pt x="16096" y="12773"/>
                    <a:pt x="16052" y="12785"/>
                    <a:pt x="16006" y="12792"/>
                  </a:cubicBezTo>
                  <a:lnTo>
                    <a:pt x="16005" y="12792"/>
                  </a:lnTo>
                  <a:lnTo>
                    <a:pt x="16005" y="12791"/>
                  </a:lnTo>
                  <a:cubicBezTo>
                    <a:pt x="15976" y="12797"/>
                    <a:pt x="15948" y="12802"/>
                    <a:pt x="15918" y="12806"/>
                  </a:cubicBezTo>
                  <a:cubicBezTo>
                    <a:pt x="15915" y="12807"/>
                    <a:pt x="15913" y="12807"/>
                    <a:pt x="15909" y="12808"/>
                  </a:cubicBezTo>
                  <a:lnTo>
                    <a:pt x="15905" y="12808"/>
                  </a:lnTo>
                  <a:cubicBezTo>
                    <a:pt x="15903" y="12808"/>
                    <a:pt x="15902" y="12809"/>
                    <a:pt x="15899" y="12809"/>
                  </a:cubicBezTo>
                  <a:cubicBezTo>
                    <a:pt x="15897" y="12809"/>
                    <a:pt x="15895" y="12811"/>
                    <a:pt x="15893" y="12811"/>
                  </a:cubicBezTo>
                  <a:cubicBezTo>
                    <a:pt x="15869" y="12817"/>
                    <a:pt x="15846" y="12823"/>
                    <a:pt x="15822" y="12829"/>
                  </a:cubicBezTo>
                  <a:cubicBezTo>
                    <a:pt x="15788" y="12838"/>
                    <a:pt x="15752" y="12847"/>
                    <a:pt x="15716" y="12855"/>
                  </a:cubicBezTo>
                  <a:cubicBezTo>
                    <a:pt x="15717" y="12855"/>
                    <a:pt x="15716" y="12858"/>
                    <a:pt x="15717" y="12858"/>
                  </a:cubicBezTo>
                  <a:cubicBezTo>
                    <a:pt x="15743" y="12876"/>
                    <a:pt x="15768" y="12895"/>
                    <a:pt x="15794" y="12915"/>
                  </a:cubicBezTo>
                  <a:cubicBezTo>
                    <a:pt x="15819" y="12935"/>
                    <a:pt x="15843" y="12953"/>
                    <a:pt x="15868" y="12973"/>
                  </a:cubicBezTo>
                  <a:lnTo>
                    <a:pt x="15903" y="13000"/>
                  </a:lnTo>
                  <a:cubicBezTo>
                    <a:pt x="15909" y="13003"/>
                    <a:pt x="15915" y="13007"/>
                    <a:pt x="15923" y="13009"/>
                  </a:cubicBezTo>
                  <a:cubicBezTo>
                    <a:pt x="15924" y="13009"/>
                    <a:pt x="15924" y="13011"/>
                    <a:pt x="15925" y="13011"/>
                  </a:cubicBezTo>
                  <a:cubicBezTo>
                    <a:pt x="15926" y="13011"/>
                    <a:pt x="15926" y="13011"/>
                    <a:pt x="15926" y="13012"/>
                  </a:cubicBezTo>
                  <a:cubicBezTo>
                    <a:pt x="15938" y="13018"/>
                    <a:pt x="15949" y="13027"/>
                    <a:pt x="15961" y="13033"/>
                  </a:cubicBezTo>
                  <a:cubicBezTo>
                    <a:pt x="15990" y="13055"/>
                    <a:pt x="16017" y="13078"/>
                    <a:pt x="16044" y="13099"/>
                  </a:cubicBezTo>
                  <a:cubicBezTo>
                    <a:pt x="16068" y="13115"/>
                    <a:pt x="16091" y="13131"/>
                    <a:pt x="16115" y="13147"/>
                  </a:cubicBezTo>
                  <a:cubicBezTo>
                    <a:pt x="16153" y="13174"/>
                    <a:pt x="16189" y="13205"/>
                    <a:pt x="16227" y="13233"/>
                  </a:cubicBezTo>
                  <a:cubicBezTo>
                    <a:pt x="16259" y="13257"/>
                    <a:pt x="16290" y="13281"/>
                    <a:pt x="16320" y="13307"/>
                  </a:cubicBezTo>
                  <a:cubicBezTo>
                    <a:pt x="16336" y="13323"/>
                    <a:pt x="16351" y="13339"/>
                    <a:pt x="16367" y="13354"/>
                  </a:cubicBezTo>
                  <a:cubicBezTo>
                    <a:pt x="16392" y="13378"/>
                    <a:pt x="16416" y="13396"/>
                    <a:pt x="16441" y="13419"/>
                  </a:cubicBezTo>
                  <a:lnTo>
                    <a:pt x="16465" y="13443"/>
                  </a:lnTo>
                  <a:cubicBezTo>
                    <a:pt x="16439" y="13499"/>
                    <a:pt x="16411" y="13555"/>
                    <a:pt x="16385" y="13612"/>
                  </a:cubicBezTo>
                  <a:cubicBezTo>
                    <a:pt x="16338" y="13713"/>
                    <a:pt x="16295" y="13813"/>
                    <a:pt x="16253" y="13915"/>
                  </a:cubicBezTo>
                  <a:cubicBezTo>
                    <a:pt x="16213" y="14010"/>
                    <a:pt x="16167" y="14103"/>
                    <a:pt x="16126" y="14198"/>
                  </a:cubicBezTo>
                  <a:cubicBezTo>
                    <a:pt x="16085" y="14293"/>
                    <a:pt x="16044" y="14390"/>
                    <a:pt x="16005" y="14485"/>
                  </a:cubicBezTo>
                  <a:cubicBezTo>
                    <a:pt x="15966" y="14576"/>
                    <a:pt x="15926" y="14666"/>
                    <a:pt x="15884" y="14754"/>
                  </a:cubicBezTo>
                  <a:cubicBezTo>
                    <a:pt x="15846" y="14837"/>
                    <a:pt x="15806" y="14917"/>
                    <a:pt x="15769" y="15000"/>
                  </a:cubicBezTo>
                  <a:cubicBezTo>
                    <a:pt x="15730" y="15082"/>
                    <a:pt x="15697" y="15166"/>
                    <a:pt x="15662" y="15250"/>
                  </a:cubicBezTo>
                  <a:cubicBezTo>
                    <a:pt x="15628" y="15330"/>
                    <a:pt x="15593" y="15410"/>
                    <a:pt x="15559" y="15490"/>
                  </a:cubicBezTo>
                  <a:cubicBezTo>
                    <a:pt x="15485" y="15666"/>
                    <a:pt x="15405" y="15838"/>
                    <a:pt x="15327" y="16011"/>
                  </a:cubicBezTo>
                  <a:cubicBezTo>
                    <a:pt x="15252" y="16183"/>
                    <a:pt x="15175" y="16356"/>
                    <a:pt x="15098" y="16527"/>
                  </a:cubicBezTo>
                  <a:cubicBezTo>
                    <a:pt x="15022" y="16694"/>
                    <a:pt x="14943" y="16862"/>
                    <a:pt x="14865" y="17028"/>
                  </a:cubicBezTo>
                  <a:cubicBezTo>
                    <a:pt x="14785" y="17195"/>
                    <a:pt x="14715" y="17367"/>
                    <a:pt x="14635" y="17533"/>
                  </a:cubicBezTo>
                  <a:cubicBezTo>
                    <a:pt x="14594" y="17615"/>
                    <a:pt x="14553" y="17698"/>
                    <a:pt x="14515" y="17780"/>
                  </a:cubicBezTo>
                  <a:cubicBezTo>
                    <a:pt x="14509" y="17796"/>
                    <a:pt x="14501" y="17809"/>
                    <a:pt x="14494" y="17824"/>
                  </a:cubicBezTo>
                  <a:cubicBezTo>
                    <a:pt x="14506" y="17738"/>
                    <a:pt x="14517" y="17648"/>
                    <a:pt x="14525" y="17560"/>
                  </a:cubicBezTo>
                  <a:cubicBezTo>
                    <a:pt x="14537" y="17450"/>
                    <a:pt x="14548" y="17338"/>
                    <a:pt x="14558" y="17227"/>
                  </a:cubicBezTo>
                  <a:cubicBezTo>
                    <a:pt x="14569" y="17122"/>
                    <a:pt x="14577" y="17016"/>
                    <a:pt x="14584" y="16910"/>
                  </a:cubicBezTo>
                  <a:cubicBezTo>
                    <a:pt x="14587" y="16886"/>
                    <a:pt x="14588" y="16862"/>
                    <a:pt x="14591" y="16837"/>
                  </a:cubicBezTo>
                  <a:cubicBezTo>
                    <a:pt x="14596" y="16775"/>
                    <a:pt x="14602" y="16712"/>
                    <a:pt x="14607" y="16650"/>
                  </a:cubicBezTo>
                  <a:cubicBezTo>
                    <a:pt x="14607" y="16640"/>
                    <a:pt x="14608" y="16630"/>
                    <a:pt x="14609" y="16619"/>
                  </a:cubicBezTo>
                  <a:cubicBezTo>
                    <a:pt x="14610" y="16611"/>
                    <a:pt x="14610" y="16604"/>
                    <a:pt x="14610" y="16595"/>
                  </a:cubicBezTo>
                  <a:cubicBezTo>
                    <a:pt x="14618" y="16503"/>
                    <a:pt x="14622" y="16409"/>
                    <a:pt x="14627" y="16316"/>
                  </a:cubicBezTo>
                  <a:cubicBezTo>
                    <a:pt x="14633" y="16222"/>
                    <a:pt x="14638" y="16126"/>
                    <a:pt x="14645" y="16032"/>
                  </a:cubicBezTo>
                  <a:cubicBezTo>
                    <a:pt x="14659" y="15862"/>
                    <a:pt x="14677" y="15691"/>
                    <a:pt x="14695" y="15522"/>
                  </a:cubicBezTo>
                  <a:cubicBezTo>
                    <a:pt x="14710" y="15356"/>
                    <a:pt x="14722" y="15190"/>
                    <a:pt x="14739" y="15025"/>
                  </a:cubicBezTo>
                  <a:cubicBezTo>
                    <a:pt x="14756" y="14850"/>
                    <a:pt x="14773" y="14676"/>
                    <a:pt x="14788" y="14500"/>
                  </a:cubicBezTo>
                  <a:cubicBezTo>
                    <a:pt x="14803" y="14338"/>
                    <a:pt x="14811" y="14174"/>
                    <a:pt x="14824" y="14010"/>
                  </a:cubicBezTo>
                  <a:cubicBezTo>
                    <a:pt x="14839" y="13822"/>
                    <a:pt x="14857" y="13631"/>
                    <a:pt x="14876" y="13443"/>
                  </a:cubicBezTo>
                  <a:cubicBezTo>
                    <a:pt x="14886" y="13350"/>
                    <a:pt x="14899" y="13258"/>
                    <a:pt x="14907" y="13164"/>
                  </a:cubicBezTo>
                  <a:cubicBezTo>
                    <a:pt x="14916" y="13067"/>
                    <a:pt x="14923" y="12971"/>
                    <a:pt x="14930" y="12874"/>
                  </a:cubicBezTo>
                  <a:lnTo>
                    <a:pt x="14930" y="12874"/>
                  </a:lnTo>
                  <a:cubicBezTo>
                    <a:pt x="14930" y="12875"/>
                    <a:pt x="14929" y="12875"/>
                    <a:pt x="14929" y="12876"/>
                  </a:cubicBezTo>
                  <a:lnTo>
                    <a:pt x="14929" y="12876"/>
                  </a:lnTo>
                  <a:cubicBezTo>
                    <a:pt x="14930" y="12868"/>
                    <a:pt x="14930" y="12858"/>
                    <a:pt x="14932" y="12848"/>
                  </a:cubicBezTo>
                  <a:cubicBezTo>
                    <a:pt x="14930" y="12848"/>
                    <a:pt x="14930" y="12849"/>
                    <a:pt x="14930" y="12849"/>
                  </a:cubicBezTo>
                  <a:lnTo>
                    <a:pt x="14930" y="12849"/>
                  </a:lnTo>
                  <a:cubicBezTo>
                    <a:pt x="14932" y="12840"/>
                    <a:pt x="14933" y="12830"/>
                    <a:pt x="14933" y="12818"/>
                  </a:cubicBezTo>
                  <a:cubicBezTo>
                    <a:pt x="14933" y="12812"/>
                    <a:pt x="14934" y="12804"/>
                    <a:pt x="14934" y="12797"/>
                  </a:cubicBezTo>
                  <a:cubicBezTo>
                    <a:pt x="14935" y="12777"/>
                    <a:pt x="14937" y="12757"/>
                    <a:pt x="14939" y="12739"/>
                  </a:cubicBezTo>
                  <a:cubicBezTo>
                    <a:pt x="14947" y="12669"/>
                    <a:pt x="14955" y="12601"/>
                    <a:pt x="14964" y="12530"/>
                  </a:cubicBezTo>
                  <a:cubicBezTo>
                    <a:pt x="14981" y="12391"/>
                    <a:pt x="14999" y="12254"/>
                    <a:pt x="15022" y="12114"/>
                  </a:cubicBezTo>
                  <a:lnTo>
                    <a:pt x="15057" y="11913"/>
                  </a:lnTo>
                  <a:cubicBezTo>
                    <a:pt x="15067" y="11852"/>
                    <a:pt x="15076" y="11791"/>
                    <a:pt x="15089" y="11731"/>
                  </a:cubicBezTo>
                  <a:cubicBezTo>
                    <a:pt x="15114" y="11635"/>
                    <a:pt x="15141" y="11539"/>
                    <a:pt x="15170" y="11445"/>
                  </a:cubicBezTo>
                  <a:cubicBezTo>
                    <a:pt x="15198" y="11348"/>
                    <a:pt x="15229" y="11255"/>
                    <a:pt x="15263" y="11161"/>
                  </a:cubicBezTo>
                  <a:cubicBezTo>
                    <a:pt x="15309" y="11039"/>
                    <a:pt x="15355" y="10919"/>
                    <a:pt x="15404" y="10801"/>
                  </a:cubicBezTo>
                  <a:cubicBezTo>
                    <a:pt x="15423" y="10754"/>
                    <a:pt x="15444" y="10711"/>
                    <a:pt x="15465" y="10666"/>
                  </a:cubicBezTo>
                  <a:cubicBezTo>
                    <a:pt x="15477" y="10651"/>
                    <a:pt x="15485" y="10636"/>
                    <a:pt x="15486" y="10618"/>
                  </a:cubicBezTo>
                  <a:cubicBezTo>
                    <a:pt x="15487" y="10615"/>
                    <a:pt x="15489" y="10611"/>
                    <a:pt x="15490" y="10609"/>
                  </a:cubicBezTo>
                  <a:cubicBezTo>
                    <a:pt x="15491" y="10604"/>
                    <a:pt x="15491" y="10599"/>
                    <a:pt x="15492" y="10594"/>
                  </a:cubicBezTo>
                  <a:cubicBezTo>
                    <a:pt x="15503" y="10582"/>
                    <a:pt x="15508" y="10566"/>
                    <a:pt x="15511" y="10549"/>
                  </a:cubicBezTo>
                  <a:cubicBezTo>
                    <a:pt x="15520" y="10454"/>
                    <a:pt x="15530" y="10360"/>
                    <a:pt x="15542" y="10265"/>
                  </a:cubicBezTo>
                  <a:cubicBezTo>
                    <a:pt x="15548" y="10214"/>
                    <a:pt x="15556" y="10164"/>
                    <a:pt x="15563" y="10112"/>
                  </a:cubicBezTo>
                  <a:cubicBezTo>
                    <a:pt x="15574" y="10027"/>
                    <a:pt x="15585" y="9942"/>
                    <a:pt x="15595" y="9855"/>
                  </a:cubicBezTo>
                  <a:cubicBezTo>
                    <a:pt x="15595" y="9852"/>
                    <a:pt x="15595" y="9849"/>
                    <a:pt x="15598" y="9846"/>
                  </a:cubicBezTo>
                  <a:cubicBezTo>
                    <a:pt x="15605" y="9790"/>
                    <a:pt x="15610" y="9736"/>
                    <a:pt x="15618" y="9679"/>
                  </a:cubicBezTo>
                  <a:cubicBezTo>
                    <a:pt x="15623" y="9639"/>
                    <a:pt x="15631" y="9599"/>
                    <a:pt x="15637" y="9558"/>
                  </a:cubicBezTo>
                  <a:close/>
                  <a:moveTo>
                    <a:pt x="13366" y="9433"/>
                  </a:moveTo>
                  <a:cubicBezTo>
                    <a:pt x="13351" y="9533"/>
                    <a:pt x="13335" y="9633"/>
                    <a:pt x="13323" y="9733"/>
                  </a:cubicBezTo>
                  <a:cubicBezTo>
                    <a:pt x="13309" y="9841"/>
                    <a:pt x="13295" y="9952"/>
                    <a:pt x="13288" y="10062"/>
                  </a:cubicBezTo>
                  <a:cubicBezTo>
                    <a:pt x="13284" y="10114"/>
                    <a:pt x="13280" y="10169"/>
                    <a:pt x="13277" y="10222"/>
                  </a:cubicBezTo>
                  <a:cubicBezTo>
                    <a:pt x="13275" y="10237"/>
                    <a:pt x="13273" y="10254"/>
                    <a:pt x="13271" y="10269"/>
                  </a:cubicBezTo>
                  <a:cubicBezTo>
                    <a:pt x="13248" y="10280"/>
                    <a:pt x="13228" y="10299"/>
                    <a:pt x="13221" y="10326"/>
                  </a:cubicBezTo>
                  <a:cubicBezTo>
                    <a:pt x="13220" y="10329"/>
                    <a:pt x="13220" y="10331"/>
                    <a:pt x="13220" y="10334"/>
                  </a:cubicBezTo>
                  <a:cubicBezTo>
                    <a:pt x="13142" y="10443"/>
                    <a:pt x="13057" y="10547"/>
                    <a:pt x="12980" y="10656"/>
                  </a:cubicBezTo>
                  <a:cubicBezTo>
                    <a:pt x="12882" y="10799"/>
                    <a:pt x="12805" y="10952"/>
                    <a:pt x="12736" y="11109"/>
                  </a:cubicBezTo>
                  <a:cubicBezTo>
                    <a:pt x="12702" y="11186"/>
                    <a:pt x="12675" y="11265"/>
                    <a:pt x="12649" y="11346"/>
                  </a:cubicBezTo>
                  <a:cubicBezTo>
                    <a:pt x="12637" y="11387"/>
                    <a:pt x="12627" y="11429"/>
                    <a:pt x="12617" y="11472"/>
                  </a:cubicBezTo>
                  <a:cubicBezTo>
                    <a:pt x="12608" y="11512"/>
                    <a:pt x="12599" y="11553"/>
                    <a:pt x="12592" y="11594"/>
                  </a:cubicBezTo>
                  <a:cubicBezTo>
                    <a:pt x="12566" y="11768"/>
                    <a:pt x="12547" y="11943"/>
                    <a:pt x="12526" y="12115"/>
                  </a:cubicBezTo>
                  <a:cubicBezTo>
                    <a:pt x="12515" y="12211"/>
                    <a:pt x="12505" y="12306"/>
                    <a:pt x="12497" y="12403"/>
                  </a:cubicBezTo>
                  <a:cubicBezTo>
                    <a:pt x="12489" y="12493"/>
                    <a:pt x="12483" y="12585"/>
                    <a:pt x="12477" y="12676"/>
                  </a:cubicBezTo>
                  <a:cubicBezTo>
                    <a:pt x="12477" y="12676"/>
                    <a:pt x="12478" y="12676"/>
                    <a:pt x="12478" y="12675"/>
                  </a:cubicBezTo>
                  <a:lnTo>
                    <a:pt x="12478" y="12675"/>
                  </a:lnTo>
                  <a:cubicBezTo>
                    <a:pt x="12462" y="12867"/>
                    <a:pt x="12437" y="13058"/>
                    <a:pt x="12423" y="13250"/>
                  </a:cubicBezTo>
                  <a:cubicBezTo>
                    <a:pt x="12410" y="13447"/>
                    <a:pt x="12394" y="13645"/>
                    <a:pt x="12379" y="13843"/>
                  </a:cubicBezTo>
                  <a:lnTo>
                    <a:pt x="12379" y="13843"/>
                  </a:lnTo>
                  <a:cubicBezTo>
                    <a:pt x="12379" y="13841"/>
                    <a:pt x="12379" y="13840"/>
                    <a:pt x="12380" y="13839"/>
                  </a:cubicBezTo>
                  <a:lnTo>
                    <a:pt x="12380" y="13839"/>
                  </a:lnTo>
                  <a:cubicBezTo>
                    <a:pt x="12377" y="13871"/>
                    <a:pt x="12375" y="13905"/>
                    <a:pt x="12370" y="13938"/>
                  </a:cubicBezTo>
                  <a:lnTo>
                    <a:pt x="12372" y="13937"/>
                  </a:lnTo>
                  <a:lnTo>
                    <a:pt x="12372" y="13937"/>
                  </a:lnTo>
                  <a:cubicBezTo>
                    <a:pt x="12360" y="14070"/>
                    <a:pt x="12351" y="14203"/>
                    <a:pt x="12340" y="14335"/>
                  </a:cubicBezTo>
                  <a:cubicBezTo>
                    <a:pt x="12340" y="14335"/>
                    <a:pt x="12340" y="14335"/>
                    <a:pt x="12341" y="14335"/>
                  </a:cubicBezTo>
                  <a:lnTo>
                    <a:pt x="12341" y="14335"/>
                  </a:lnTo>
                  <a:cubicBezTo>
                    <a:pt x="12330" y="14442"/>
                    <a:pt x="12320" y="14550"/>
                    <a:pt x="12308" y="14655"/>
                  </a:cubicBezTo>
                  <a:cubicBezTo>
                    <a:pt x="12286" y="14835"/>
                    <a:pt x="12270" y="15015"/>
                    <a:pt x="12261" y="15196"/>
                  </a:cubicBezTo>
                  <a:cubicBezTo>
                    <a:pt x="12252" y="15382"/>
                    <a:pt x="12241" y="15568"/>
                    <a:pt x="12229" y="15752"/>
                  </a:cubicBezTo>
                  <a:cubicBezTo>
                    <a:pt x="12204" y="16125"/>
                    <a:pt x="12184" y="16497"/>
                    <a:pt x="12155" y="16870"/>
                  </a:cubicBezTo>
                  <a:cubicBezTo>
                    <a:pt x="12155" y="16870"/>
                    <a:pt x="12157" y="16870"/>
                    <a:pt x="12157" y="16869"/>
                  </a:cubicBezTo>
                  <a:lnTo>
                    <a:pt x="12157" y="16869"/>
                  </a:lnTo>
                  <a:cubicBezTo>
                    <a:pt x="12129" y="17190"/>
                    <a:pt x="12093" y="17511"/>
                    <a:pt x="12056" y="17830"/>
                  </a:cubicBezTo>
                  <a:cubicBezTo>
                    <a:pt x="12048" y="17894"/>
                    <a:pt x="12041" y="17956"/>
                    <a:pt x="12036" y="18019"/>
                  </a:cubicBezTo>
                  <a:cubicBezTo>
                    <a:pt x="12024" y="17968"/>
                    <a:pt x="12010" y="17916"/>
                    <a:pt x="11999" y="17865"/>
                  </a:cubicBezTo>
                  <a:cubicBezTo>
                    <a:pt x="11979" y="17777"/>
                    <a:pt x="11962" y="17688"/>
                    <a:pt x="11945" y="17601"/>
                  </a:cubicBezTo>
                  <a:lnTo>
                    <a:pt x="11945" y="17601"/>
                  </a:lnTo>
                  <a:cubicBezTo>
                    <a:pt x="11945" y="17601"/>
                    <a:pt x="11945" y="17601"/>
                    <a:pt x="11945" y="17601"/>
                  </a:cubicBezTo>
                  <a:lnTo>
                    <a:pt x="11945" y="17601"/>
                  </a:lnTo>
                  <a:cubicBezTo>
                    <a:pt x="11936" y="17549"/>
                    <a:pt x="11929" y="17495"/>
                    <a:pt x="11919" y="17442"/>
                  </a:cubicBezTo>
                  <a:cubicBezTo>
                    <a:pt x="11910" y="17389"/>
                    <a:pt x="11900" y="17337"/>
                    <a:pt x="11891" y="17285"/>
                  </a:cubicBezTo>
                  <a:lnTo>
                    <a:pt x="11891" y="17285"/>
                  </a:lnTo>
                  <a:lnTo>
                    <a:pt x="11892" y="17286"/>
                  </a:lnTo>
                  <a:cubicBezTo>
                    <a:pt x="11875" y="17193"/>
                    <a:pt x="11863" y="17100"/>
                    <a:pt x="11848" y="17007"/>
                  </a:cubicBezTo>
                  <a:cubicBezTo>
                    <a:pt x="11834" y="16904"/>
                    <a:pt x="11818" y="16802"/>
                    <a:pt x="11803" y="16701"/>
                  </a:cubicBezTo>
                  <a:cubicBezTo>
                    <a:pt x="11788" y="16595"/>
                    <a:pt x="11776" y="16490"/>
                    <a:pt x="11761" y="16386"/>
                  </a:cubicBezTo>
                  <a:cubicBezTo>
                    <a:pt x="11744" y="16273"/>
                    <a:pt x="11723" y="16164"/>
                    <a:pt x="11703" y="16053"/>
                  </a:cubicBezTo>
                  <a:cubicBezTo>
                    <a:pt x="11680" y="15934"/>
                    <a:pt x="11668" y="15814"/>
                    <a:pt x="11657" y="15695"/>
                  </a:cubicBezTo>
                  <a:cubicBezTo>
                    <a:pt x="11646" y="15571"/>
                    <a:pt x="11631" y="15447"/>
                    <a:pt x="11617" y="15321"/>
                  </a:cubicBezTo>
                  <a:cubicBezTo>
                    <a:pt x="11603" y="15194"/>
                    <a:pt x="11587" y="15066"/>
                    <a:pt x="11567" y="14938"/>
                  </a:cubicBezTo>
                  <a:cubicBezTo>
                    <a:pt x="11549" y="14824"/>
                    <a:pt x="11523" y="14714"/>
                    <a:pt x="11504" y="14602"/>
                  </a:cubicBezTo>
                  <a:cubicBezTo>
                    <a:pt x="11482" y="14476"/>
                    <a:pt x="11469" y="14353"/>
                    <a:pt x="11458" y="14226"/>
                  </a:cubicBezTo>
                  <a:cubicBezTo>
                    <a:pt x="11453" y="14164"/>
                    <a:pt x="11447" y="14102"/>
                    <a:pt x="11437" y="14040"/>
                  </a:cubicBezTo>
                  <a:cubicBezTo>
                    <a:pt x="11425" y="13971"/>
                    <a:pt x="11415" y="13900"/>
                    <a:pt x="11405" y="13830"/>
                  </a:cubicBezTo>
                  <a:cubicBezTo>
                    <a:pt x="11376" y="13605"/>
                    <a:pt x="11359" y="13378"/>
                    <a:pt x="11328" y="13151"/>
                  </a:cubicBezTo>
                  <a:cubicBezTo>
                    <a:pt x="11376" y="13120"/>
                    <a:pt x="11425" y="13089"/>
                    <a:pt x="11472" y="13057"/>
                  </a:cubicBezTo>
                  <a:cubicBezTo>
                    <a:pt x="11550" y="13005"/>
                    <a:pt x="11625" y="12948"/>
                    <a:pt x="11705" y="12899"/>
                  </a:cubicBezTo>
                  <a:cubicBezTo>
                    <a:pt x="11773" y="12856"/>
                    <a:pt x="11845" y="12818"/>
                    <a:pt x="11912" y="12775"/>
                  </a:cubicBezTo>
                  <a:cubicBezTo>
                    <a:pt x="11985" y="12730"/>
                    <a:pt x="12051" y="12678"/>
                    <a:pt x="12122" y="12631"/>
                  </a:cubicBezTo>
                  <a:cubicBezTo>
                    <a:pt x="12128" y="12626"/>
                    <a:pt x="12134" y="12623"/>
                    <a:pt x="12142" y="12620"/>
                  </a:cubicBezTo>
                  <a:cubicBezTo>
                    <a:pt x="12160" y="12615"/>
                    <a:pt x="12175" y="12604"/>
                    <a:pt x="12189" y="12589"/>
                  </a:cubicBezTo>
                  <a:cubicBezTo>
                    <a:pt x="12168" y="12583"/>
                    <a:pt x="12148" y="12576"/>
                    <a:pt x="12126" y="12571"/>
                  </a:cubicBezTo>
                  <a:cubicBezTo>
                    <a:pt x="12083" y="12559"/>
                    <a:pt x="12039" y="12548"/>
                    <a:pt x="11997" y="12538"/>
                  </a:cubicBezTo>
                  <a:cubicBezTo>
                    <a:pt x="11983" y="12534"/>
                    <a:pt x="11972" y="12531"/>
                    <a:pt x="11959" y="12528"/>
                  </a:cubicBezTo>
                  <a:lnTo>
                    <a:pt x="11958" y="12529"/>
                  </a:lnTo>
                  <a:cubicBezTo>
                    <a:pt x="11938" y="12524"/>
                    <a:pt x="11919" y="12520"/>
                    <a:pt x="11900" y="12517"/>
                  </a:cubicBezTo>
                  <a:cubicBezTo>
                    <a:pt x="11894" y="12515"/>
                    <a:pt x="11886" y="12514"/>
                    <a:pt x="11880" y="12512"/>
                  </a:cubicBezTo>
                  <a:cubicBezTo>
                    <a:pt x="11869" y="12509"/>
                    <a:pt x="11856" y="12508"/>
                    <a:pt x="11844" y="12507"/>
                  </a:cubicBezTo>
                  <a:lnTo>
                    <a:pt x="11837" y="12507"/>
                  </a:lnTo>
                  <a:cubicBezTo>
                    <a:pt x="11835" y="12507"/>
                    <a:pt x="11835" y="12507"/>
                    <a:pt x="11834" y="12506"/>
                  </a:cubicBezTo>
                  <a:lnTo>
                    <a:pt x="11829" y="12506"/>
                  </a:lnTo>
                  <a:cubicBezTo>
                    <a:pt x="11830" y="12506"/>
                    <a:pt x="11832" y="12506"/>
                    <a:pt x="11833" y="12507"/>
                  </a:cubicBezTo>
                  <a:cubicBezTo>
                    <a:pt x="11831" y="12507"/>
                    <a:pt x="11830" y="12507"/>
                    <a:pt x="11829" y="12507"/>
                  </a:cubicBezTo>
                  <a:cubicBezTo>
                    <a:pt x="11817" y="12507"/>
                    <a:pt x="11807" y="12503"/>
                    <a:pt x="11797" y="12498"/>
                  </a:cubicBezTo>
                  <a:cubicBezTo>
                    <a:pt x="11772" y="12495"/>
                    <a:pt x="11747" y="12492"/>
                    <a:pt x="11721" y="12487"/>
                  </a:cubicBezTo>
                  <a:lnTo>
                    <a:pt x="11721" y="12487"/>
                  </a:lnTo>
                  <a:lnTo>
                    <a:pt x="11723" y="12488"/>
                  </a:lnTo>
                  <a:cubicBezTo>
                    <a:pt x="11696" y="12482"/>
                    <a:pt x="11669" y="12477"/>
                    <a:pt x="11642" y="12472"/>
                  </a:cubicBezTo>
                  <a:cubicBezTo>
                    <a:pt x="11616" y="12467"/>
                    <a:pt x="11591" y="12465"/>
                    <a:pt x="11566" y="12460"/>
                  </a:cubicBezTo>
                  <a:cubicBezTo>
                    <a:pt x="11514" y="12449"/>
                    <a:pt x="11463" y="12435"/>
                    <a:pt x="11412" y="12425"/>
                  </a:cubicBezTo>
                  <a:lnTo>
                    <a:pt x="11323" y="12410"/>
                  </a:lnTo>
                  <a:cubicBezTo>
                    <a:pt x="11329" y="12377"/>
                    <a:pt x="11333" y="12343"/>
                    <a:pt x="11338" y="12310"/>
                  </a:cubicBezTo>
                  <a:cubicBezTo>
                    <a:pt x="11359" y="12186"/>
                    <a:pt x="11376" y="12060"/>
                    <a:pt x="11399" y="11936"/>
                  </a:cubicBezTo>
                  <a:cubicBezTo>
                    <a:pt x="11416" y="11855"/>
                    <a:pt x="11430" y="11774"/>
                    <a:pt x="11442" y="11691"/>
                  </a:cubicBezTo>
                  <a:cubicBezTo>
                    <a:pt x="11453" y="11601"/>
                    <a:pt x="11463" y="11510"/>
                    <a:pt x="11477" y="11419"/>
                  </a:cubicBezTo>
                  <a:cubicBezTo>
                    <a:pt x="11488" y="11327"/>
                    <a:pt x="11499" y="11236"/>
                    <a:pt x="11514" y="11143"/>
                  </a:cubicBezTo>
                  <a:cubicBezTo>
                    <a:pt x="11524" y="11056"/>
                    <a:pt x="11543" y="10969"/>
                    <a:pt x="11560" y="10882"/>
                  </a:cubicBezTo>
                  <a:cubicBezTo>
                    <a:pt x="11589" y="10759"/>
                    <a:pt x="11622" y="10639"/>
                    <a:pt x="11653" y="10517"/>
                  </a:cubicBezTo>
                  <a:cubicBezTo>
                    <a:pt x="11720" y="10442"/>
                    <a:pt x="11795" y="10365"/>
                    <a:pt x="11873" y="10293"/>
                  </a:cubicBezTo>
                  <a:cubicBezTo>
                    <a:pt x="11955" y="10217"/>
                    <a:pt x="12034" y="10137"/>
                    <a:pt x="12120" y="10063"/>
                  </a:cubicBezTo>
                  <a:cubicBezTo>
                    <a:pt x="12197" y="10001"/>
                    <a:pt x="12277" y="9943"/>
                    <a:pt x="12359" y="9887"/>
                  </a:cubicBezTo>
                  <a:cubicBezTo>
                    <a:pt x="12430" y="9843"/>
                    <a:pt x="12502" y="9798"/>
                    <a:pt x="12573" y="9755"/>
                  </a:cubicBezTo>
                  <a:cubicBezTo>
                    <a:pt x="12634" y="9719"/>
                    <a:pt x="12696" y="9686"/>
                    <a:pt x="12761" y="9655"/>
                  </a:cubicBezTo>
                  <a:cubicBezTo>
                    <a:pt x="12911" y="9590"/>
                    <a:pt x="13065" y="9528"/>
                    <a:pt x="13221" y="9475"/>
                  </a:cubicBezTo>
                  <a:cubicBezTo>
                    <a:pt x="13269" y="9461"/>
                    <a:pt x="13318" y="9446"/>
                    <a:pt x="13366" y="9433"/>
                  </a:cubicBezTo>
                  <a:close/>
                  <a:moveTo>
                    <a:pt x="19682" y="18101"/>
                  </a:moveTo>
                  <a:cubicBezTo>
                    <a:pt x="19682" y="18101"/>
                    <a:pt x="19682" y="18101"/>
                    <a:pt x="19682" y="18101"/>
                  </a:cubicBezTo>
                  <a:cubicBezTo>
                    <a:pt x="19682" y="18101"/>
                    <a:pt x="19682" y="18101"/>
                    <a:pt x="19682" y="18101"/>
                  </a:cubicBezTo>
                  <a:close/>
                  <a:moveTo>
                    <a:pt x="13338" y="10485"/>
                  </a:moveTo>
                  <a:cubicBezTo>
                    <a:pt x="13340" y="10486"/>
                    <a:pt x="13341" y="10486"/>
                    <a:pt x="13341" y="10488"/>
                  </a:cubicBezTo>
                  <a:cubicBezTo>
                    <a:pt x="13351" y="10500"/>
                    <a:pt x="13361" y="10512"/>
                    <a:pt x="13372" y="10522"/>
                  </a:cubicBezTo>
                  <a:cubicBezTo>
                    <a:pt x="13387" y="10534"/>
                    <a:pt x="13405" y="10547"/>
                    <a:pt x="13425" y="10563"/>
                  </a:cubicBezTo>
                  <a:cubicBezTo>
                    <a:pt x="13443" y="10577"/>
                    <a:pt x="13462" y="10588"/>
                    <a:pt x="13482" y="10598"/>
                  </a:cubicBezTo>
                  <a:cubicBezTo>
                    <a:pt x="13523" y="10622"/>
                    <a:pt x="13566" y="10640"/>
                    <a:pt x="13608" y="10659"/>
                  </a:cubicBezTo>
                  <a:cubicBezTo>
                    <a:pt x="13696" y="10696"/>
                    <a:pt x="13784" y="10728"/>
                    <a:pt x="13876" y="10756"/>
                  </a:cubicBezTo>
                  <a:cubicBezTo>
                    <a:pt x="13958" y="10780"/>
                    <a:pt x="14037" y="10809"/>
                    <a:pt x="14120" y="10827"/>
                  </a:cubicBezTo>
                  <a:cubicBezTo>
                    <a:pt x="14209" y="10845"/>
                    <a:pt x="14298" y="10856"/>
                    <a:pt x="14390" y="10862"/>
                  </a:cubicBezTo>
                  <a:cubicBezTo>
                    <a:pt x="14404" y="10863"/>
                    <a:pt x="14417" y="10863"/>
                    <a:pt x="14431" y="10865"/>
                  </a:cubicBezTo>
                  <a:cubicBezTo>
                    <a:pt x="14493" y="10867"/>
                    <a:pt x="14555" y="10870"/>
                    <a:pt x="14617" y="10870"/>
                  </a:cubicBezTo>
                  <a:cubicBezTo>
                    <a:pt x="14631" y="10870"/>
                    <a:pt x="14645" y="10870"/>
                    <a:pt x="14659" y="10870"/>
                  </a:cubicBezTo>
                  <a:cubicBezTo>
                    <a:pt x="14744" y="10867"/>
                    <a:pt x="14830" y="10863"/>
                    <a:pt x="14913" y="10852"/>
                  </a:cubicBezTo>
                  <a:cubicBezTo>
                    <a:pt x="14959" y="10846"/>
                    <a:pt x="15004" y="10839"/>
                    <a:pt x="15049" y="10829"/>
                  </a:cubicBezTo>
                  <a:cubicBezTo>
                    <a:pt x="15083" y="10821"/>
                    <a:pt x="15115" y="10813"/>
                    <a:pt x="15147" y="10805"/>
                  </a:cubicBezTo>
                  <a:cubicBezTo>
                    <a:pt x="15172" y="10799"/>
                    <a:pt x="15200" y="10794"/>
                    <a:pt x="15226" y="10787"/>
                  </a:cubicBezTo>
                  <a:lnTo>
                    <a:pt x="15226" y="10787"/>
                  </a:lnTo>
                  <a:cubicBezTo>
                    <a:pt x="15198" y="10854"/>
                    <a:pt x="15172" y="10921"/>
                    <a:pt x="15147" y="10989"/>
                  </a:cubicBezTo>
                  <a:cubicBezTo>
                    <a:pt x="15112" y="11076"/>
                    <a:pt x="15079" y="11165"/>
                    <a:pt x="15051" y="11254"/>
                  </a:cubicBezTo>
                  <a:cubicBezTo>
                    <a:pt x="15022" y="11341"/>
                    <a:pt x="14996" y="11430"/>
                    <a:pt x="14969" y="11520"/>
                  </a:cubicBezTo>
                  <a:cubicBezTo>
                    <a:pt x="14944" y="11603"/>
                    <a:pt x="14920" y="11686"/>
                    <a:pt x="14906" y="11773"/>
                  </a:cubicBezTo>
                  <a:cubicBezTo>
                    <a:pt x="14876" y="11948"/>
                    <a:pt x="14842" y="12124"/>
                    <a:pt x="14819" y="12300"/>
                  </a:cubicBezTo>
                  <a:cubicBezTo>
                    <a:pt x="14796" y="12477"/>
                    <a:pt x="14773" y="12653"/>
                    <a:pt x="14757" y="12831"/>
                  </a:cubicBezTo>
                  <a:cubicBezTo>
                    <a:pt x="14756" y="12839"/>
                    <a:pt x="14756" y="12849"/>
                    <a:pt x="14754" y="12859"/>
                  </a:cubicBezTo>
                  <a:cubicBezTo>
                    <a:pt x="14753" y="12869"/>
                    <a:pt x="14753" y="12880"/>
                    <a:pt x="14752" y="12891"/>
                  </a:cubicBezTo>
                  <a:cubicBezTo>
                    <a:pt x="14747" y="12955"/>
                    <a:pt x="14743" y="13017"/>
                    <a:pt x="14738" y="13081"/>
                  </a:cubicBezTo>
                  <a:cubicBezTo>
                    <a:pt x="14728" y="13200"/>
                    <a:pt x="14712" y="13319"/>
                    <a:pt x="14701" y="13437"/>
                  </a:cubicBezTo>
                  <a:cubicBezTo>
                    <a:pt x="14689" y="13548"/>
                    <a:pt x="14680" y="13657"/>
                    <a:pt x="14670" y="13767"/>
                  </a:cubicBezTo>
                  <a:cubicBezTo>
                    <a:pt x="14646" y="14000"/>
                    <a:pt x="14633" y="14235"/>
                    <a:pt x="14614" y="14468"/>
                  </a:cubicBezTo>
                  <a:cubicBezTo>
                    <a:pt x="14599" y="14647"/>
                    <a:pt x="14581" y="14824"/>
                    <a:pt x="14566" y="15003"/>
                  </a:cubicBezTo>
                  <a:cubicBezTo>
                    <a:pt x="14548" y="15179"/>
                    <a:pt x="14535" y="15356"/>
                    <a:pt x="14517" y="15534"/>
                  </a:cubicBezTo>
                  <a:cubicBezTo>
                    <a:pt x="14501" y="15706"/>
                    <a:pt x="14481" y="15877"/>
                    <a:pt x="14469" y="16050"/>
                  </a:cubicBezTo>
                  <a:cubicBezTo>
                    <a:pt x="14454" y="16227"/>
                    <a:pt x="14449" y="16407"/>
                    <a:pt x="14437" y="16584"/>
                  </a:cubicBezTo>
                  <a:cubicBezTo>
                    <a:pt x="14437" y="16588"/>
                    <a:pt x="14437" y="16593"/>
                    <a:pt x="14434" y="16597"/>
                  </a:cubicBezTo>
                  <a:cubicBezTo>
                    <a:pt x="14434" y="16606"/>
                    <a:pt x="14433" y="16615"/>
                    <a:pt x="14432" y="16625"/>
                  </a:cubicBezTo>
                  <a:lnTo>
                    <a:pt x="14428" y="16670"/>
                  </a:lnTo>
                  <a:lnTo>
                    <a:pt x="14428" y="16670"/>
                  </a:lnTo>
                  <a:cubicBezTo>
                    <a:pt x="14429" y="16669"/>
                    <a:pt x="14429" y="16667"/>
                    <a:pt x="14429" y="16666"/>
                  </a:cubicBezTo>
                  <a:lnTo>
                    <a:pt x="14429" y="16666"/>
                  </a:lnTo>
                  <a:cubicBezTo>
                    <a:pt x="14424" y="16725"/>
                    <a:pt x="14419" y="16785"/>
                    <a:pt x="14414" y="16845"/>
                  </a:cubicBezTo>
                  <a:cubicBezTo>
                    <a:pt x="14407" y="16940"/>
                    <a:pt x="14398" y="17034"/>
                    <a:pt x="14391" y="17130"/>
                  </a:cubicBezTo>
                  <a:cubicBezTo>
                    <a:pt x="14380" y="17261"/>
                    <a:pt x="14365" y="17393"/>
                    <a:pt x="14352" y="17523"/>
                  </a:cubicBezTo>
                  <a:cubicBezTo>
                    <a:pt x="14340" y="17651"/>
                    <a:pt x="14323" y="17777"/>
                    <a:pt x="14308" y="17905"/>
                  </a:cubicBezTo>
                  <a:cubicBezTo>
                    <a:pt x="14289" y="18053"/>
                    <a:pt x="14272" y="18200"/>
                    <a:pt x="14266" y="18350"/>
                  </a:cubicBezTo>
                  <a:cubicBezTo>
                    <a:pt x="14262" y="18360"/>
                    <a:pt x="14259" y="18370"/>
                    <a:pt x="14259" y="18381"/>
                  </a:cubicBezTo>
                  <a:cubicBezTo>
                    <a:pt x="14220" y="18412"/>
                    <a:pt x="14174" y="18438"/>
                    <a:pt x="14132" y="18466"/>
                  </a:cubicBezTo>
                  <a:cubicBezTo>
                    <a:pt x="14111" y="18479"/>
                    <a:pt x="14092" y="18493"/>
                    <a:pt x="14071" y="18508"/>
                  </a:cubicBezTo>
                  <a:cubicBezTo>
                    <a:pt x="14061" y="18492"/>
                    <a:pt x="14050" y="18476"/>
                    <a:pt x="14039" y="18460"/>
                  </a:cubicBezTo>
                  <a:cubicBezTo>
                    <a:pt x="14010" y="18417"/>
                    <a:pt x="13977" y="18379"/>
                    <a:pt x="13939" y="18344"/>
                  </a:cubicBezTo>
                  <a:cubicBezTo>
                    <a:pt x="13892" y="18298"/>
                    <a:pt x="13835" y="18260"/>
                    <a:pt x="13779" y="18223"/>
                  </a:cubicBezTo>
                  <a:cubicBezTo>
                    <a:pt x="13750" y="18203"/>
                    <a:pt x="13717" y="18183"/>
                    <a:pt x="13681" y="18173"/>
                  </a:cubicBezTo>
                  <a:cubicBezTo>
                    <a:pt x="13668" y="18171"/>
                    <a:pt x="13653" y="18168"/>
                    <a:pt x="13638" y="18168"/>
                  </a:cubicBezTo>
                  <a:cubicBezTo>
                    <a:pt x="13632" y="18168"/>
                    <a:pt x="13626" y="18168"/>
                    <a:pt x="13621" y="18168"/>
                  </a:cubicBezTo>
                  <a:cubicBezTo>
                    <a:pt x="13604" y="18168"/>
                    <a:pt x="13588" y="18169"/>
                    <a:pt x="13573" y="18171"/>
                  </a:cubicBezTo>
                  <a:cubicBezTo>
                    <a:pt x="13493" y="18178"/>
                    <a:pt x="13417" y="18204"/>
                    <a:pt x="13347" y="18240"/>
                  </a:cubicBezTo>
                  <a:cubicBezTo>
                    <a:pt x="13286" y="18271"/>
                    <a:pt x="13227" y="18311"/>
                    <a:pt x="13165" y="18339"/>
                  </a:cubicBezTo>
                  <a:cubicBezTo>
                    <a:pt x="13139" y="18350"/>
                    <a:pt x="13115" y="18359"/>
                    <a:pt x="13089" y="18368"/>
                  </a:cubicBezTo>
                  <a:cubicBezTo>
                    <a:pt x="13072" y="18374"/>
                    <a:pt x="13056" y="18380"/>
                    <a:pt x="13039" y="18385"/>
                  </a:cubicBezTo>
                  <a:cubicBezTo>
                    <a:pt x="13027" y="18389"/>
                    <a:pt x="13015" y="18391"/>
                    <a:pt x="13004" y="18394"/>
                  </a:cubicBezTo>
                  <a:cubicBezTo>
                    <a:pt x="12994" y="18395"/>
                    <a:pt x="12985" y="18395"/>
                    <a:pt x="12975" y="18396"/>
                  </a:cubicBezTo>
                  <a:lnTo>
                    <a:pt x="12969" y="18396"/>
                  </a:lnTo>
                  <a:cubicBezTo>
                    <a:pt x="12962" y="18395"/>
                    <a:pt x="12953" y="18394"/>
                    <a:pt x="12944" y="18393"/>
                  </a:cubicBezTo>
                  <a:lnTo>
                    <a:pt x="12943" y="18393"/>
                  </a:lnTo>
                  <a:cubicBezTo>
                    <a:pt x="12933" y="18390"/>
                    <a:pt x="12923" y="18386"/>
                    <a:pt x="12911" y="18384"/>
                  </a:cubicBezTo>
                  <a:cubicBezTo>
                    <a:pt x="12897" y="18379"/>
                    <a:pt x="12882" y="18372"/>
                    <a:pt x="12869" y="18365"/>
                  </a:cubicBezTo>
                  <a:cubicBezTo>
                    <a:pt x="12840" y="18352"/>
                    <a:pt x="12814" y="18331"/>
                    <a:pt x="12786" y="18314"/>
                  </a:cubicBezTo>
                  <a:cubicBezTo>
                    <a:pt x="12752" y="18295"/>
                    <a:pt x="12719" y="18280"/>
                    <a:pt x="12683" y="18269"/>
                  </a:cubicBezTo>
                  <a:cubicBezTo>
                    <a:pt x="12645" y="18257"/>
                    <a:pt x="12608" y="18250"/>
                    <a:pt x="12570" y="18250"/>
                  </a:cubicBezTo>
                  <a:cubicBezTo>
                    <a:pt x="12546" y="18249"/>
                    <a:pt x="12524" y="18249"/>
                    <a:pt x="12501" y="18247"/>
                  </a:cubicBezTo>
                  <a:cubicBezTo>
                    <a:pt x="12492" y="18246"/>
                    <a:pt x="12483" y="18246"/>
                    <a:pt x="12475" y="18246"/>
                  </a:cubicBezTo>
                  <a:cubicBezTo>
                    <a:pt x="12451" y="18246"/>
                    <a:pt x="12428" y="18248"/>
                    <a:pt x="12405" y="18254"/>
                  </a:cubicBezTo>
                  <a:cubicBezTo>
                    <a:pt x="12374" y="18260"/>
                    <a:pt x="12345" y="18270"/>
                    <a:pt x="12317" y="18283"/>
                  </a:cubicBezTo>
                  <a:cubicBezTo>
                    <a:pt x="12267" y="18305"/>
                    <a:pt x="12222" y="18331"/>
                    <a:pt x="12183" y="18364"/>
                  </a:cubicBezTo>
                  <a:cubicBezTo>
                    <a:pt x="12184" y="18337"/>
                    <a:pt x="12186" y="18309"/>
                    <a:pt x="12189" y="18282"/>
                  </a:cubicBezTo>
                  <a:cubicBezTo>
                    <a:pt x="12196" y="18193"/>
                    <a:pt x="12205" y="18102"/>
                    <a:pt x="12214" y="18013"/>
                  </a:cubicBezTo>
                  <a:cubicBezTo>
                    <a:pt x="12222" y="17919"/>
                    <a:pt x="12232" y="17827"/>
                    <a:pt x="12243" y="17734"/>
                  </a:cubicBezTo>
                  <a:cubicBezTo>
                    <a:pt x="12265" y="17542"/>
                    <a:pt x="12286" y="17351"/>
                    <a:pt x="12304" y="17158"/>
                  </a:cubicBezTo>
                  <a:cubicBezTo>
                    <a:pt x="12323" y="16966"/>
                    <a:pt x="12338" y="16775"/>
                    <a:pt x="12351" y="16583"/>
                  </a:cubicBezTo>
                  <a:cubicBezTo>
                    <a:pt x="12364" y="16401"/>
                    <a:pt x="12374" y="16218"/>
                    <a:pt x="12386" y="16036"/>
                  </a:cubicBezTo>
                  <a:cubicBezTo>
                    <a:pt x="12397" y="15847"/>
                    <a:pt x="12411" y="15658"/>
                    <a:pt x="12422" y="15469"/>
                  </a:cubicBezTo>
                  <a:cubicBezTo>
                    <a:pt x="12432" y="15289"/>
                    <a:pt x="12442" y="15107"/>
                    <a:pt x="12456" y="14928"/>
                  </a:cubicBezTo>
                  <a:cubicBezTo>
                    <a:pt x="12472" y="14774"/>
                    <a:pt x="12489" y="14621"/>
                    <a:pt x="12505" y="14467"/>
                  </a:cubicBezTo>
                  <a:cubicBezTo>
                    <a:pt x="12520" y="14325"/>
                    <a:pt x="12528" y="14183"/>
                    <a:pt x="12540" y="14039"/>
                  </a:cubicBezTo>
                  <a:cubicBezTo>
                    <a:pt x="12542" y="14007"/>
                    <a:pt x="12545" y="13976"/>
                    <a:pt x="12547" y="13945"/>
                  </a:cubicBezTo>
                  <a:cubicBezTo>
                    <a:pt x="12567" y="13716"/>
                    <a:pt x="12583" y="13487"/>
                    <a:pt x="12601" y="13257"/>
                  </a:cubicBezTo>
                  <a:cubicBezTo>
                    <a:pt x="12612" y="13126"/>
                    <a:pt x="12626" y="12994"/>
                    <a:pt x="12639" y="12863"/>
                  </a:cubicBezTo>
                  <a:cubicBezTo>
                    <a:pt x="12652" y="12731"/>
                    <a:pt x="12660" y="12599"/>
                    <a:pt x="12671" y="12467"/>
                  </a:cubicBezTo>
                  <a:lnTo>
                    <a:pt x="12671" y="12467"/>
                  </a:lnTo>
                  <a:cubicBezTo>
                    <a:pt x="12671" y="12467"/>
                    <a:pt x="12670" y="12467"/>
                    <a:pt x="12670" y="12469"/>
                  </a:cubicBezTo>
                  <a:lnTo>
                    <a:pt x="12670" y="12469"/>
                  </a:lnTo>
                  <a:cubicBezTo>
                    <a:pt x="12684" y="12307"/>
                    <a:pt x="12704" y="12147"/>
                    <a:pt x="12722" y="11986"/>
                  </a:cubicBezTo>
                  <a:cubicBezTo>
                    <a:pt x="12741" y="11838"/>
                    <a:pt x="12756" y="11688"/>
                    <a:pt x="12786" y="11542"/>
                  </a:cubicBezTo>
                  <a:cubicBezTo>
                    <a:pt x="12786" y="11541"/>
                    <a:pt x="12786" y="11539"/>
                    <a:pt x="12787" y="11538"/>
                  </a:cubicBezTo>
                  <a:lnTo>
                    <a:pt x="12787" y="11537"/>
                  </a:lnTo>
                  <a:cubicBezTo>
                    <a:pt x="12798" y="11491"/>
                    <a:pt x="12808" y="11446"/>
                    <a:pt x="12820" y="11403"/>
                  </a:cubicBezTo>
                  <a:cubicBezTo>
                    <a:pt x="12835" y="11358"/>
                    <a:pt x="12850" y="11314"/>
                    <a:pt x="12866" y="11268"/>
                  </a:cubicBezTo>
                  <a:cubicBezTo>
                    <a:pt x="12903" y="11172"/>
                    <a:pt x="12947" y="11078"/>
                    <a:pt x="12994" y="10986"/>
                  </a:cubicBezTo>
                  <a:lnTo>
                    <a:pt x="12995" y="10986"/>
                  </a:lnTo>
                  <a:cubicBezTo>
                    <a:pt x="13042" y="10901"/>
                    <a:pt x="13094" y="10816"/>
                    <a:pt x="13151" y="10736"/>
                  </a:cubicBezTo>
                  <a:lnTo>
                    <a:pt x="13151" y="10736"/>
                  </a:lnTo>
                  <a:lnTo>
                    <a:pt x="13149" y="10738"/>
                  </a:lnTo>
                  <a:cubicBezTo>
                    <a:pt x="13150" y="10736"/>
                    <a:pt x="13153" y="10733"/>
                    <a:pt x="13154" y="10732"/>
                  </a:cubicBezTo>
                  <a:cubicBezTo>
                    <a:pt x="13154" y="10731"/>
                    <a:pt x="13155" y="10731"/>
                    <a:pt x="13155" y="10731"/>
                  </a:cubicBezTo>
                  <a:cubicBezTo>
                    <a:pt x="13156" y="10731"/>
                    <a:pt x="13156" y="10728"/>
                    <a:pt x="13156" y="10728"/>
                  </a:cubicBezTo>
                  <a:cubicBezTo>
                    <a:pt x="13213" y="10651"/>
                    <a:pt x="13271" y="10577"/>
                    <a:pt x="13328" y="10499"/>
                  </a:cubicBezTo>
                  <a:cubicBezTo>
                    <a:pt x="13331" y="10494"/>
                    <a:pt x="13335" y="10490"/>
                    <a:pt x="13338" y="10485"/>
                  </a:cubicBezTo>
                  <a:close/>
                  <a:moveTo>
                    <a:pt x="16903" y="18553"/>
                  </a:moveTo>
                  <a:cubicBezTo>
                    <a:pt x="16901" y="18554"/>
                    <a:pt x="16901" y="18556"/>
                    <a:pt x="16900" y="18558"/>
                  </a:cubicBezTo>
                  <a:cubicBezTo>
                    <a:pt x="16901" y="18556"/>
                    <a:pt x="16902" y="18555"/>
                    <a:pt x="16903" y="18553"/>
                  </a:cubicBezTo>
                  <a:close/>
                  <a:moveTo>
                    <a:pt x="11977" y="19192"/>
                  </a:moveTo>
                  <a:cubicBezTo>
                    <a:pt x="11976" y="19193"/>
                    <a:pt x="11975" y="19194"/>
                    <a:pt x="11973" y="19195"/>
                  </a:cubicBezTo>
                  <a:cubicBezTo>
                    <a:pt x="11975" y="19194"/>
                    <a:pt x="11977" y="19194"/>
                    <a:pt x="11977" y="19192"/>
                  </a:cubicBezTo>
                  <a:close/>
                  <a:moveTo>
                    <a:pt x="13609" y="18339"/>
                  </a:moveTo>
                  <a:cubicBezTo>
                    <a:pt x="13616" y="18339"/>
                    <a:pt x="13623" y="18339"/>
                    <a:pt x="13630" y="18339"/>
                  </a:cubicBezTo>
                  <a:lnTo>
                    <a:pt x="13631" y="18339"/>
                  </a:lnTo>
                  <a:cubicBezTo>
                    <a:pt x="13633" y="18339"/>
                    <a:pt x="13635" y="18342"/>
                    <a:pt x="13636" y="18342"/>
                  </a:cubicBezTo>
                  <a:cubicBezTo>
                    <a:pt x="13639" y="18343"/>
                    <a:pt x="13641" y="18344"/>
                    <a:pt x="13644" y="18344"/>
                  </a:cubicBezTo>
                  <a:cubicBezTo>
                    <a:pt x="13662" y="18354"/>
                    <a:pt x="13680" y="18365"/>
                    <a:pt x="13698" y="18378"/>
                  </a:cubicBezTo>
                  <a:cubicBezTo>
                    <a:pt x="13698" y="18378"/>
                    <a:pt x="13700" y="18378"/>
                    <a:pt x="13698" y="18379"/>
                  </a:cubicBezTo>
                  <a:cubicBezTo>
                    <a:pt x="13738" y="18406"/>
                    <a:pt x="13777" y="18434"/>
                    <a:pt x="13813" y="18465"/>
                  </a:cubicBezTo>
                  <a:cubicBezTo>
                    <a:pt x="13813" y="18465"/>
                    <a:pt x="13813" y="18466"/>
                    <a:pt x="13814" y="18466"/>
                  </a:cubicBezTo>
                  <a:lnTo>
                    <a:pt x="13815" y="18466"/>
                  </a:lnTo>
                  <a:cubicBezTo>
                    <a:pt x="13835" y="18486"/>
                    <a:pt x="13854" y="18505"/>
                    <a:pt x="13871" y="18525"/>
                  </a:cubicBezTo>
                  <a:cubicBezTo>
                    <a:pt x="13889" y="18549"/>
                    <a:pt x="13903" y="18575"/>
                    <a:pt x="13922" y="18600"/>
                  </a:cubicBezTo>
                  <a:cubicBezTo>
                    <a:pt x="13922" y="18601"/>
                    <a:pt x="13920" y="18601"/>
                    <a:pt x="13920" y="18601"/>
                  </a:cubicBezTo>
                  <a:cubicBezTo>
                    <a:pt x="13841" y="18649"/>
                    <a:pt x="13762" y="18698"/>
                    <a:pt x="13681" y="18744"/>
                  </a:cubicBezTo>
                  <a:cubicBezTo>
                    <a:pt x="13600" y="18791"/>
                    <a:pt x="13522" y="18843"/>
                    <a:pt x="13444" y="18894"/>
                  </a:cubicBezTo>
                  <a:cubicBezTo>
                    <a:pt x="13349" y="18951"/>
                    <a:pt x="13251" y="19004"/>
                    <a:pt x="13154" y="19059"/>
                  </a:cubicBezTo>
                  <a:cubicBezTo>
                    <a:pt x="13051" y="19116"/>
                    <a:pt x="12951" y="19175"/>
                    <a:pt x="12849" y="19234"/>
                  </a:cubicBezTo>
                  <a:cubicBezTo>
                    <a:pt x="12753" y="19287"/>
                    <a:pt x="12658" y="19337"/>
                    <a:pt x="12564" y="19391"/>
                  </a:cubicBezTo>
                  <a:cubicBezTo>
                    <a:pt x="12475" y="19444"/>
                    <a:pt x="12389" y="19504"/>
                    <a:pt x="12302" y="19560"/>
                  </a:cubicBezTo>
                  <a:cubicBezTo>
                    <a:pt x="12172" y="19640"/>
                    <a:pt x="12040" y="19717"/>
                    <a:pt x="11910" y="19795"/>
                  </a:cubicBezTo>
                  <a:cubicBezTo>
                    <a:pt x="11864" y="19823"/>
                    <a:pt x="11817" y="19851"/>
                    <a:pt x="11771" y="19879"/>
                  </a:cubicBezTo>
                  <a:cubicBezTo>
                    <a:pt x="11768" y="19874"/>
                    <a:pt x="11765" y="19870"/>
                    <a:pt x="11761" y="19865"/>
                  </a:cubicBezTo>
                  <a:lnTo>
                    <a:pt x="11753" y="19857"/>
                  </a:lnTo>
                  <a:cubicBezTo>
                    <a:pt x="11751" y="19855"/>
                    <a:pt x="11751" y="19854"/>
                    <a:pt x="11749" y="19853"/>
                  </a:cubicBezTo>
                  <a:cubicBezTo>
                    <a:pt x="11744" y="19843"/>
                    <a:pt x="11739" y="19834"/>
                    <a:pt x="11734" y="19822"/>
                  </a:cubicBezTo>
                  <a:cubicBezTo>
                    <a:pt x="11729" y="19808"/>
                    <a:pt x="11724" y="19794"/>
                    <a:pt x="11718" y="19779"/>
                  </a:cubicBezTo>
                  <a:cubicBezTo>
                    <a:pt x="11706" y="19735"/>
                    <a:pt x="11698" y="19688"/>
                    <a:pt x="11689" y="19642"/>
                  </a:cubicBezTo>
                  <a:lnTo>
                    <a:pt x="11689" y="19634"/>
                  </a:lnTo>
                  <a:lnTo>
                    <a:pt x="11689" y="19623"/>
                  </a:lnTo>
                  <a:cubicBezTo>
                    <a:pt x="11690" y="19603"/>
                    <a:pt x="11693" y="19582"/>
                    <a:pt x="11698" y="19560"/>
                  </a:cubicBezTo>
                  <a:cubicBezTo>
                    <a:pt x="11701" y="19544"/>
                    <a:pt x="11706" y="19528"/>
                    <a:pt x="11711" y="19511"/>
                  </a:cubicBezTo>
                  <a:cubicBezTo>
                    <a:pt x="11711" y="19510"/>
                    <a:pt x="11713" y="19509"/>
                    <a:pt x="11713" y="19508"/>
                  </a:cubicBezTo>
                  <a:cubicBezTo>
                    <a:pt x="11721" y="19484"/>
                    <a:pt x="11731" y="19462"/>
                    <a:pt x="11741" y="19441"/>
                  </a:cubicBezTo>
                  <a:lnTo>
                    <a:pt x="11768" y="19397"/>
                  </a:lnTo>
                  <a:cubicBezTo>
                    <a:pt x="11775" y="19386"/>
                    <a:pt x="11782" y="19375"/>
                    <a:pt x="11788" y="19363"/>
                  </a:cubicBezTo>
                  <a:cubicBezTo>
                    <a:pt x="11801" y="19349"/>
                    <a:pt x="11811" y="19334"/>
                    <a:pt x="11822" y="19322"/>
                  </a:cubicBezTo>
                  <a:cubicBezTo>
                    <a:pt x="11837" y="19307"/>
                    <a:pt x="11852" y="19293"/>
                    <a:pt x="11866" y="19278"/>
                  </a:cubicBezTo>
                  <a:cubicBezTo>
                    <a:pt x="11881" y="19262"/>
                    <a:pt x="11897" y="19245"/>
                    <a:pt x="11915" y="19230"/>
                  </a:cubicBezTo>
                  <a:cubicBezTo>
                    <a:pt x="11935" y="19215"/>
                    <a:pt x="11957" y="19201"/>
                    <a:pt x="11977" y="19189"/>
                  </a:cubicBezTo>
                  <a:lnTo>
                    <a:pt x="11977" y="19189"/>
                  </a:lnTo>
                  <a:cubicBezTo>
                    <a:pt x="11978" y="19190"/>
                    <a:pt x="11978" y="19192"/>
                    <a:pt x="11977" y="19192"/>
                  </a:cubicBezTo>
                  <a:lnTo>
                    <a:pt x="11977" y="19192"/>
                  </a:lnTo>
                  <a:cubicBezTo>
                    <a:pt x="12028" y="19161"/>
                    <a:pt x="12080" y="19132"/>
                    <a:pt x="12121" y="19089"/>
                  </a:cubicBezTo>
                  <a:cubicBezTo>
                    <a:pt x="12157" y="19051"/>
                    <a:pt x="12187" y="19002"/>
                    <a:pt x="12200" y="18950"/>
                  </a:cubicBezTo>
                  <a:cubicBezTo>
                    <a:pt x="12204" y="18932"/>
                    <a:pt x="12207" y="18914"/>
                    <a:pt x="12209" y="18895"/>
                  </a:cubicBezTo>
                  <a:cubicBezTo>
                    <a:pt x="12213" y="18871"/>
                    <a:pt x="12218" y="18847"/>
                    <a:pt x="12216" y="18822"/>
                  </a:cubicBezTo>
                  <a:cubicBezTo>
                    <a:pt x="12215" y="18777"/>
                    <a:pt x="12204" y="18731"/>
                    <a:pt x="12200" y="18685"/>
                  </a:cubicBezTo>
                  <a:lnTo>
                    <a:pt x="12200" y="18680"/>
                  </a:lnTo>
                  <a:lnTo>
                    <a:pt x="12200" y="18677"/>
                  </a:lnTo>
                  <a:cubicBezTo>
                    <a:pt x="12200" y="18672"/>
                    <a:pt x="12200" y="18667"/>
                    <a:pt x="12202" y="18661"/>
                  </a:cubicBezTo>
                  <a:lnTo>
                    <a:pt x="12202" y="18661"/>
                  </a:lnTo>
                  <a:cubicBezTo>
                    <a:pt x="12202" y="18661"/>
                    <a:pt x="12201" y="18661"/>
                    <a:pt x="12200" y="18662"/>
                  </a:cubicBezTo>
                  <a:lnTo>
                    <a:pt x="12200" y="18662"/>
                  </a:lnTo>
                  <a:cubicBezTo>
                    <a:pt x="12202" y="18651"/>
                    <a:pt x="12203" y="18641"/>
                    <a:pt x="12205" y="18630"/>
                  </a:cubicBezTo>
                  <a:cubicBezTo>
                    <a:pt x="12207" y="18626"/>
                    <a:pt x="12208" y="18621"/>
                    <a:pt x="12209" y="18617"/>
                  </a:cubicBezTo>
                  <a:cubicBezTo>
                    <a:pt x="12218" y="18596"/>
                    <a:pt x="12226" y="18576"/>
                    <a:pt x="12236" y="18556"/>
                  </a:cubicBezTo>
                  <a:cubicBezTo>
                    <a:pt x="12239" y="18550"/>
                    <a:pt x="12244" y="18545"/>
                    <a:pt x="12247" y="18540"/>
                  </a:cubicBezTo>
                  <a:cubicBezTo>
                    <a:pt x="12251" y="18533"/>
                    <a:pt x="12256" y="18528"/>
                    <a:pt x="12261" y="18523"/>
                  </a:cubicBezTo>
                  <a:cubicBezTo>
                    <a:pt x="12272" y="18510"/>
                    <a:pt x="12286" y="18498"/>
                    <a:pt x="12298" y="18487"/>
                  </a:cubicBezTo>
                  <a:cubicBezTo>
                    <a:pt x="12308" y="18479"/>
                    <a:pt x="12317" y="18474"/>
                    <a:pt x="12326" y="18467"/>
                  </a:cubicBezTo>
                  <a:lnTo>
                    <a:pt x="12368" y="18445"/>
                  </a:lnTo>
                  <a:cubicBezTo>
                    <a:pt x="12389" y="18435"/>
                    <a:pt x="12410" y="18426"/>
                    <a:pt x="12431" y="18420"/>
                  </a:cubicBezTo>
                  <a:cubicBezTo>
                    <a:pt x="12437" y="18419"/>
                    <a:pt x="12442" y="18417"/>
                    <a:pt x="12446" y="18417"/>
                  </a:cubicBezTo>
                  <a:cubicBezTo>
                    <a:pt x="12450" y="18417"/>
                    <a:pt x="12453" y="18416"/>
                    <a:pt x="12457" y="18416"/>
                  </a:cubicBezTo>
                  <a:cubicBezTo>
                    <a:pt x="12497" y="18416"/>
                    <a:pt x="12539" y="18416"/>
                    <a:pt x="12577" y="18420"/>
                  </a:cubicBezTo>
                  <a:cubicBezTo>
                    <a:pt x="12586" y="18421"/>
                    <a:pt x="12595" y="18422"/>
                    <a:pt x="12605" y="18425"/>
                  </a:cubicBezTo>
                  <a:cubicBezTo>
                    <a:pt x="12618" y="18429"/>
                    <a:pt x="12633" y="18432"/>
                    <a:pt x="12647" y="18438"/>
                  </a:cubicBezTo>
                  <a:cubicBezTo>
                    <a:pt x="12656" y="18442"/>
                    <a:pt x="12665" y="18446"/>
                    <a:pt x="12673" y="18450"/>
                  </a:cubicBezTo>
                  <a:cubicBezTo>
                    <a:pt x="12704" y="18466"/>
                    <a:pt x="12732" y="18488"/>
                    <a:pt x="12763" y="18505"/>
                  </a:cubicBezTo>
                  <a:cubicBezTo>
                    <a:pt x="12793" y="18521"/>
                    <a:pt x="12825" y="18538"/>
                    <a:pt x="12857" y="18546"/>
                  </a:cubicBezTo>
                  <a:cubicBezTo>
                    <a:pt x="12882" y="18554"/>
                    <a:pt x="12908" y="18561"/>
                    <a:pt x="12934" y="18565"/>
                  </a:cubicBezTo>
                  <a:cubicBezTo>
                    <a:pt x="12945" y="18567"/>
                    <a:pt x="12956" y="18567"/>
                    <a:pt x="12967" y="18567"/>
                  </a:cubicBezTo>
                  <a:cubicBezTo>
                    <a:pt x="12991" y="18567"/>
                    <a:pt x="13015" y="18565"/>
                    <a:pt x="13039" y="18560"/>
                  </a:cubicBezTo>
                  <a:cubicBezTo>
                    <a:pt x="13075" y="18554"/>
                    <a:pt x="13107" y="18541"/>
                    <a:pt x="13140" y="18529"/>
                  </a:cubicBezTo>
                  <a:cubicBezTo>
                    <a:pt x="13183" y="18517"/>
                    <a:pt x="13221" y="18501"/>
                    <a:pt x="13261" y="18483"/>
                  </a:cubicBezTo>
                  <a:cubicBezTo>
                    <a:pt x="13294" y="18466"/>
                    <a:pt x="13325" y="18446"/>
                    <a:pt x="13359" y="18426"/>
                  </a:cubicBezTo>
                  <a:cubicBezTo>
                    <a:pt x="13390" y="18409"/>
                    <a:pt x="13421" y="18393"/>
                    <a:pt x="13452" y="18378"/>
                  </a:cubicBezTo>
                  <a:cubicBezTo>
                    <a:pt x="13464" y="18370"/>
                    <a:pt x="13479" y="18365"/>
                    <a:pt x="13494" y="18360"/>
                  </a:cubicBezTo>
                  <a:cubicBezTo>
                    <a:pt x="13515" y="18354"/>
                    <a:pt x="13536" y="18349"/>
                    <a:pt x="13558" y="18345"/>
                  </a:cubicBezTo>
                  <a:cubicBezTo>
                    <a:pt x="13572" y="18343"/>
                    <a:pt x="13587" y="18342"/>
                    <a:pt x="13600" y="18339"/>
                  </a:cubicBezTo>
                  <a:cubicBezTo>
                    <a:pt x="13603" y="18339"/>
                    <a:pt x="13606" y="18339"/>
                    <a:pt x="13609" y="18339"/>
                  </a:cubicBezTo>
                  <a:close/>
                  <a:moveTo>
                    <a:pt x="18439" y="21032"/>
                  </a:moveTo>
                  <a:lnTo>
                    <a:pt x="18439" y="21032"/>
                  </a:lnTo>
                  <a:cubicBezTo>
                    <a:pt x="18439" y="21032"/>
                    <a:pt x="18439" y="21032"/>
                    <a:pt x="18439" y="21032"/>
                  </a:cubicBezTo>
                  <a:lnTo>
                    <a:pt x="18439" y="21032"/>
                  </a:lnTo>
                  <a:cubicBezTo>
                    <a:pt x="18439" y="21032"/>
                    <a:pt x="18439" y="21032"/>
                    <a:pt x="18439" y="21032"/>
                  </a:cubicBezTo>
                  <a:close/>
                  <a:moveTo>
                    <a:pt x="14346" y="18530"/>
                  </a:moveTo>
                  <a:cubicBezTo>
                    <a:pt x="14347" y="18535"/>
                    <a:pt x="14350" y="18539"/>
                    <a:pt x="14351" y="18542"/>
                  </a:cubicBezTo>
                  <a:cubicBezTo>
                    <a:pt x="14366" y="18573"/>
                    <a:pt x="14382" y="18602"/>
                    <a:pt x="14398" y="18632"/>
                  </a:cubicBezTo>
                  <a:cubicBezTo>
                    <a:pt x="14442" y="18709"/>
                    <a:pt x="14490" y="18783"/>
                    <a:pt x="14540" y="18859"/>
                  </a:cubicBezTo>
                  <a:cubicBezTo>
                    <a:pt x="14636" y="19008"/>
                    <a:pt x="14731" y="19158"/>
                    <a:pt x="14825" y="19310"/>
                  </a:cubicBezTo>
                  <a:cubicBezTo>
                    <a:pt x="14858" y="19364"/>
                    <a:pt x="14892" y="19418"/>
                    <a:pt x="14927" y="19473"/>
                  </a:cubicBezTo>
                  <a:cubicBezTo>
                    <a:pt x="14956" y="19519"/>
                    <a:pt x="14987" y="19563"/>
                    <a:pt x="15017" y="19610"/>
                  </a:cubicBezTo>
                  <a:cubicBezTo>
                    <a:pt x="15076" y="19701"/>
                    <a:pt x="15133" y="19794"/>
                    <a:pt x="15193" y="19882"/>
                  </a:cubicBezTo>
                  <a:cubicBezTo>
                    <a:pt x="15241" y="19954"/>
                    <a:pt x="15289" y="20023"/>
                    <a:pt x="15336" y="20094"/>
                  </a:cubicBezTo>
                  <a:cubicBezTo>
                    <a:pt x="15358" y="20126"/>
                    <a:pt x="15383" y="20155"/>
                    <a:pt x="15409" y="20185"/>
                  </a:cubicBezTo>
                  <a:cubicBezTo>
                    <a:pt x="15374" y="20208"/>
                    <a:pt x="15340" y="20232"/>
                    <a:pt x="15304" y="20255"/>
                  </a:cubicBezTo>
                  <a:cubicBezTo>
                    <a:pt x="15232" y="20301"/>
                    <a:pt x="15160" y="20349"/>
                    <a:pt x="15089" y="20396"/>
                  </a:cubicBezTo>
                  <a:cubicBezTo>
                    <a:pt x="14947" y="20492"/>
                    <a:pt x="14799" y="20583"/>
                    <a:pt x="14650" y="20671"/>
                  </a:cubicBezTo>
                  <a:cubicBezTo>
                    <a:pt x="14552" y="20731"/>
                    <a:pt x="14453" y="20784"/>
                    <a:pt x="14351" y="20836"/>
                  </a:cubicBezTo>
                  <a:cubicBezTo>
                    <a:pt x="14251" y="20886"/>
                    <a:pt x="14150" y="20937"/>
                    <a:pt x="14051" y="20990"/>
                  </a:cubicBezTo>
                  <a:cubicBezTo>
                    <a:pt x="13948" y="21045"/>
                    <a:pt x="13849" y="21102"/>
                    <a:pt x="13748" y="21159"/>
                  </a:cubicBezTo>
                  <a:cubicBezTo>
                    <a:pt x="13680" y="21197"/>
                    <a:pt x="13611" y="21233"/>
                    <a:pt x="13544" y="21273"/>
                  </a:cubicBezTo>
                  <a:cubicBezTo>
                    <a:pt x="13531" y="21280"/>
                    <a:pt x="13519" y="21286"/>
                    <a:pt x="13506" y="21293"/>
                  </a:cubicBezTo>
                  <a:cubicBezTo>
                    <a:pt x="13502" y="21295"/>
                    <a:pt x="13498" y="21296"/>
                    <a:pt x="13494" y="21299"/>
                  </a:cubicBezTo>
                  <a:cubicBezTo>
                    <a:pt x="13491" y="21300"/>
                    <a:pt x="13490" y="21301"/>
                    <a:pt x="13488" y="21303"/>
                  </a:cubicBezTo>
                  <a:cubicBezTo>
                    <a:pt x="13474" y="21312"/>
                    <a:pt x="13459" y="21322"/>
                    <a:pt x="13444" y="21332"/>
                  </a:cubicBezTo>
                  <a:cubicBezTo>
                    <a:pt x="13424" y="21346"/>
                    <a:pt x="13404" y="21358"/>
                    <a:pt x="13385" y="21371"/>
                  </a:cubicBezTo>
                  <a:cubicBezTo>
                    <a:pt x="13380" y="21375"/>
                    <a:pt x="13373" y="21379"/>
                    <a:pt x="13366" y="21383"/>
                  </a:cubicBezTo>
                  <a:cubicBezTo>
                    <a:pt x="13366" y="21387"/>
                    <a:pt x="13366" y="21390"/>
                    <a:pt x="13367" y="21395"/>
                  </a:cubicBezTo>
                  <a:cubicBezTo>
                    <a:pt x="13382" y="21500"/>
                    <a:pt x="13404" y="21602"/>
                    <a:pt x="13428" y="21705"/>
                  </a:cubicBezTo>
                  <a:cubicBezTo>
                    <a:pt x="13437" y="21739"/>
                    <a:pt x="13445" y="21772"/>
                    <a:pt x="13455" y="21806"/>
                  </a:cubicBezTo>
                  <a:cubicBezTo>
                    <a:pt x="13440" y="21815"/>
                    <a:pt x="13426" y="21826"/>
                    <a:pt x="13409" y="21834"/>
                  </a:cubicBezTo>
                  <a:cubicBezTo>
                    <a:pt x="13381" y="21849"/>
                    <a:pt x="13351" y="21863"/>
                    <a:pt x="13321" y="21875"/>
                  </a:cubicBezTo>
                  <a:lnTo>
                    <a:pt x="13321" y="21874"/>
                  </a:lnTo>
                  <a:cubicBezTo>
                    <a:pt x="13232" y="21905"/>
                    <a:pt x="13139" y="21927"/>
                    <a:pt x="13046" y="21950"/>
                  </a:cubicBezTo>
                  <a:lnTo>
                    <a:pt x="13045" y="21950"/>
                  </a:lnTo>
                  <a:cubicBezTo>
                    <a:pt x="12916" y="21978"/>
                    <a:pt x="12789" y="22007"/>
                    <a:pt x="12660" y="22037"/>
                  </a:cubicBezTo>
                  <a:cubicBezTo>
                    <a:pt x="12593" y="22053"/>
                    <a:pt x="12525" y="22065"/>
                    <a:pt x="12458" y="22084"/>
                  </a:cubicBezTo>
                  <a:cubicBezTo>
                    <a:pt x="12390" y="22103"/>
                    <a:pt x="12325" y="22127"/>
                    <a:pt x="12258" y="22153"/>
                  </a:cubicBezTo>
                  <a:lnTo>
                    <a:pt x="12260" y="22153"/>
                  </a:lnTo>
                  <a:cubicBezTo>
                    <a:pt x="12154" y="22193"/>
                    <a:pt x="12051" y="22239"/>
                    <a:pt x="11957" y="22301"/>
                  </a:cubicBezTo>
                  <a:cubicBezTo>
                    <a:pt x="11943" y="22280"/>
                    <a:pt x="11931" y="22258"/>
                    <a:pt x="11917" y="22236"/>
                  </a:cubicBezTo>
                  <a:cubicBezTo>
                    <a:pt x="11916" y="22235"/>
                    <a:pt x="11915" y="22234"/>
                    <a:pt x="11915" y="22233"/>
                  </a:cubicBezTo>
                  <a:cubicBezTo>
                    <a:pt x="11915" y="22232"/>
                    <a:pt x="11914" y="22232"/>
                    <a:pt x="11914" y="22232"/>
                  </a:cubicBezTo>
                  <a:cubicBezTo>
                    <a:pt x="11864" y="22150"/>
                    <a:pt x="11811" y="22068"/>
                    <a:pt x="11757" y="21987"/>
                  </a:cubicBezTo>
                  <a:cubicBezTo>
                    <a:pt x="11757" y="21974"/>
                    <a:pt x="11755" y="21961"/>
                    <a:pt x="11747" y="21949"/>
                  </a:cubicBezTo>
                  <a:cubicBezTo>
                    <a:pt x="11740" y="21935"/>
                    <a:pt x="11729" y="21925"/>
                    <a:pt x="11714" y="21919"/>
                  </a:cubicBezTo>
                  <a:cubicBezTo>
                    <a:pt x="11704" y="21902"/>
                    <a:pt x="11692" y="21884"/>
                    <a:pt x="11682" y="21867"/>
                  </a:cubicBezTo>
                  <a:cubicBezTo>
                    <a:pt x="11644" y="21806"/>
                    <a:pt x="11607" y="21745"/>
                    <a:pt x="11570" y="21683"/>
                  </a:cubicBezTo>
                  <a:cubicBezTo>
                    <a:pt x="11525" y="21614"/>
                    <a:pt x="11481" y="21547"/>
                    <a:pt x="11437" y="21477"/>
                  </a:cubicBezTo>
                  <a:cubicBezTo>
                    <a:pt x="11405" y="21425"/>
                    <a:pt x="11374" y="21374"/>
                    <a:pt x="11342" y="21322"/>
                  </a:cubicBezTo>
                  <a:cubicBezTo>
                    <a:pt x="11316" y="21280"/>
                    <a:pt x="11286" y="21237"/>
                    <a:pt x="11260" y="21193"/>
                  </a:cubicBezTo>
                  <a:cubicBezTo>
                    <a:pt x="11209" y="21109"/>
                    <a:pt x="11161" y="21021"/>
                    <a:pt x="11111" y="20935"/>
                  </a:cubicBezTo>
                  <a:cubicBezTo>
                    <a:pt x="11064" y="20854"/>
                    <a:pt x="11015" y="20773"/>
                    <a:pt x="10972" y="20688"/>
                  </a:cubicBezTo>
                  <a:cubicBezTo>
                    <a:pt x="10962" y="20667"/>
                    <a:pt x="10955" y="20645"/>
                    <a:pt x="10946" y="20621"/>
                  </a:cubicBezTo>
                  <a:cubicBezTo>
                    <a:pt x="10957" y="20613"/>
                    <a:pt x="10969" y="20604"/>
                    <a:pt x="10980" y="20594"/>
                  </a:cubicBezTo>
                  <a:lnTo>
                    <a:pt x="11054" y="20541"/>
                  </a:lnTo>
                  <a:cubicBezTo>
                    <a:pt x="11109" y="20501"/>
                    <a:pt x="11164" y="20464"/>
                    <a:pt x="11222" y="20427"/>
                  </a:cubicBezTo>
                  <a:cubicBezTo>
                    <a:pt x="11276" y="20392"/>
                    <a:pt x="11332" y="20357"/>
                    <a:pt x="11385" y="20319"/>
                  </a:cubicBezTo>
                  <a:cubicBezTo>
                    <a:pt x="11438" y="20281"/>
                    <a:pt x="11493" y="20242"/>
                    <a:pt x="11549" y="20206"/>
                  </a:cubicBezTo>
                  <a:cubicBezTo>
                    <a:pt x="11640" y="20156"/>
                    <a:pt x="11735" y="20110"/>
                    <a:pt x="11826" y="20057"/>
                  </a:cubicBezTo>
                  <a:cubicBezTo>
                    <a:pt x="11915" y="20004"/>
                    <a:pt x="12004" y="19948"/>
                    <a:pt x="12095" y="19896"/>
                  </a:cubicBezTo>
                  <a:cubicBezTo>
                    <a:pt x="12192" y="19839"/>
                    <a:pt x="12288" y="19780"/>
                    <a:pt x="12384" y="19722"/>
                  </a:cubicBezTo>
                  <a:cubicBezTo>
                    <a:pt x="12469" y="19671"/>
                    <a:pt x="12550" y="19614"/>
                    <a:pt x="12634" y="19560"/>
                  </a:cubicBezTo>
                  <a:cubicBezTo>
                    <a:pt x="12721" y="19509"/>
                    <a:pt x="12811" y="19460"/>
                    <a:pt x="12901" y="19411"/>
                  </a:cubicBezTo>
                  <a:cubicBezTo>
                    <a:pt x="12993" y="19360"/>
                    <a:pt x="13082" y="19307"/>
                    <a:pt x="13172" y="19256"/>
                  </a:cubicBezTo>
                  <a:cubicBezTo>
                    <a:pt x="13263" y="19202"/>
                    <a:pt x="13356" y="19154"/>
                    <a:pt x="13448" y="19101"/>
                  </a:cubicBezTo>
                  <a:cubicBezTo>
                    <a:pt x="13530" y="19053"/>
                    <a:pt x="13611" y="18999"/>
                    <a:pt x="13690" y="18948"/>
                  </a:cubicBezTo>
                  <a:cubicBezTo>
                    <a:pt x="13839" y="18856"/>
                    <a:pt x="13991" y="18773"/>
                    <a:pt x="14135" y="18674"/>
                  </a:cubicBezTo>
                  <a:lnTo>
                    <a:pt x="14336" y="18539"/>
                  </a:lnTo>
                  <a:cubicBezTo>
                    <a:pt x="14341" y="18537"/>
                    <a:pt x="14344" y="18535"/>
                    <a:pt x="14346" y="18530"/>
                  </a:cubicBezTo>
                  <a:close/>
                  <a:moveTo>
                    <a:pt x="11698" y="22222"/>
                  </a:moveTo>
                  <a:cubicBezTo>
                    <a:pt x="11719" y="22256"/>
                    <a:pt x="11743" y="22291"/>
                    <a:pt x="11765" y="22326"/>
                  </a:cubicBezTo>
                  <a:lnTo>
                    <a:pt x="11761" y="22322"/>
                  </a:lnTo>
                  <a:lnTo>
                    <a:pt x="11761" y="22322"/>
                  </a:lnTo>
                  <a:cubicBezTo>
                    <a:pt x="11764" y="22325"/>
                    <a:pt x="11765" y="22327"/>
                    <a:pt x="11767" y="22330"/>
                  </a:cubicBezTo>
                  <a:cubicBezTo>
                    <a:pt x="11767" y="22331"/>
                    <a:pt x="11769" y="22332"/>
                    <a:pt x="11770" y="22333"/>
                  </a:cubicBezTo>
                  <a:cubicBezTo>
                    <a:pt x="11784" y="22358"/>
                    <a:pt x="11798" y="22384"/>
                    <a:pt x="11813" y="22409"/>
                  </a:cubicBezTo>
                  <a:cubicBezTo>
                    <a:pt x="11784" y="22431"/>
                    <a:pt x="11754" y="22456"/>
                    <a:pt x="11728" y="22482"/>
                  </a:cubicBezTo>
                  <a:cubicBezTo>
                    <a:pt x="11674" y="22530"/>
                    <a:pt x="11624" y="22589"/>
                    <a:pt x="11585" y="22649"/>
                  </a:cubicBezTo>
                  <a:cubicBezTo>
                    <a:pt x="11576" y="22664"/>
                    <a:pt x="11568" y="22678"/>
                    <a:pt x="11558" y="22693"/>
                  </a:cubicBezTo>
                  <a:cubicBezTo>
                    <a:pt x="11569" y="22659"/>
                    <a:pt x="11580" y="22626"/>
                    <a:pt x="11590" y="22593"/>
                  </a:cubicBezTo>
                  <a:cubicBezTo>
                    <a:pt x="11619" y="22504"/>
                    <a:pt x="11645" y="22415"/>
                    <a:pt x="11671" y="22325"/>
                  </a:cubicBezTo>
                  <a:cubicBezTo>
                    <a:pt x="11679" y="22291"/>
                    <a:pt x="11689" y="22256"/>
                    <a:pt x="11698" y="22222"/>
                  </a:cubicBezTo>
                  <a:close/>
                  <a:moveTo>
                    <a:pt x="17382" y="11260"/>
                  </a:moveTo>
                  <a:cubicBezTo>
                    <a:pt x="17456" y="11260"/>
                    <a:pt x="17529" y="11260"/>
                    <a:pt x="17602" y="11262"/>
                  </a:cubicBezTo>
                  <a:cubicBezTo>
                    <a:pt x="17681" y="11263"/>
                    <a:pt x="17761" y="11263"/>
                    <a:pt x="17839" y="11269"/>
                  </a:cubicBezTo>
                  <a:cubicBezTo>
                    <a:pt x="17906" y="11275"/>
                    <a:pt x="17973" y="11288"/>
                    <a:pt x="18039" y="11303"/>
                  </a:cubicBezTo>
                  <a:lnTo>
                    <a:pt x="18041" y="11303"/>
                  </a:lnTo>
                  <a:cubicBezTo>
                    <a:pt x="18096" y="11317"/>
                    <a:pt x="18149" y="11326"/>
                    <a:pt x="18202" y="11334"/>
                  </a:cubicBezTo>
                  <a:cubicBezTo>
                    <a:pt x="18256" y="11340"/>
                    <a:pt x="18305" y="11351"/>
                    <a:pt x="18357" y="11363"/>
                  </a:cubicBezTo>
                  <a:cubicBezTo>
                    <a:pt x="18396" y="11373"/>
                    <a:pt x="18434" y="11387"/>
                    <a:pt x="18473" y="11401"/>
                  </a:cubicBezTo>
                  <a:cubicBezTo>
                    <a:pt x="18498" y="11412"/>
                    <a:pt x="18522" y="11423"/>
                    <a:pt x="18547" y="11435"/>
                  </a:cubicBezTo>
                  <a:lnTo>
                    <a:pt x="18546" y="11435"/>
                  </a:lnTo>
                  <a:cubicBezTo>
                    <a:pt x="18560" y="11443"/>
                    <a:pt x="18573" y="11451"/>
                    <a:pt x="18587" y="11460"/>
                  </a:cubicBezTo>
                  <a:cubicBezTo>
                    <a:pt x="18619" y="11485"/>
                    <a:pt x="18649" y="11516"/>
                    <a:pt x="18677" y="11544"/>
                  </a:cubicBezTo>
                  <a:cubicBezTo>
                    <a:pt x="18697" y="11563"/>
                    <a:pt x="18715" y="11584"/>
                    <a:pt x="18732" y="11605"/>
                  </a:cubicBezTo>
                  <a:cubicBezTo>
                    <a:pt x="18733" y="11606"/>
                    <a:pt x="18733" y="11608"/>
                    <a:pt x="18733" y="11608"/>
                  </a:cubicBezTo>
                  <a:cubicBezTo>
                    <a:pt x="18733" y="11608"/>
                    <a:pt x="18733" y="11609"/>
                    <a:pt x="18734" y="11609"/>
                  </a:cubicBezTo>
                  <a:cubicBezTo>
                    <a:pt x="18785" y="11677"/>
                    <a:pt x="18831" y="11748"/>
                    <a:pt x="18875" y="11819"/>
                  </a:cubicBezTo>
                  <a:cubicBezTo>
                    <a:pt x="18929" y="11915"/>
                    <a:pt x="18978" y="12015"/>
                    <a:pt x="19023" y="12117"/>
                  </a:cubicBezTo>
                  <a:cubicBezTo>
                    <a:pt x="19046" y="12168"/>
                    <a:pt x="19064" y="12222"/>
                    <a:pt x="19079" y="12275"/>
                  </a:cubicBezTo>
                  <a:cubicBezTo>
                    <a:pt x="19098" y="12337"/>
                    <a:pt x="19114" y="12400"/>
                    <a:pt x="19130" y="12462"/>
                  </a:cubicBezTo>
                  <a:cubicBezTo>
                    <a:pt x="19149" y="12529"/>
                    <a:pt x="19167" y="12598"/>
                    <a:pt x="19186" y="12666"/>
                  </a:cubicBezTo>
                  <a:cubicBezTo>
                    <a:pt x="19205" y="12739"/>
                    <a:pt x="19223" y="12813"/>
                    <a:pt x="19245" y="12887"/>
                  </a:cubicBezTo>
                  <a:cubicBezTo>
                    <a:pt x="19264" y="12955"/>
                    <a:pt x="19286" y="13020"/>
                    <a:pt x="19305" y="13086"/>
                  </a:cubicBezTo>
                  <a:cubicBezTo>
                    <a:pt x="19330" y="13168"/>
                    <a:pt x="19346" y="13254"/>
                    <a:pt x="19362" y="13338"/>
                  </a:cubicBezTo>
                  <a:cubicBezTo>
                    <a:pt x="19379" y="13417"/>
                    <a:pt x="19399" y="13496"/>
                    <a:pt x="19415" y="13576"/>
                  </a:cubicBezTo>
                  <a:cubicBezTo>
                    <a:pt x="19433" y="13663"/>
                    <a:pt x="19450" y="13750"/>
                    <a:pt x="19472" y="13837"/>
                  </a:cubicBezTo>
                  <a:cubicBezTo>
                    <a:pt x="19484" y="13883"/>
                    <a:pt x="19495" y="13930"/>
                    <a:pt x="19505" y="13976"/>
                  </a:cubicBezTo>
                  <a:cubicBezTo>
                    <a:pt x="19513" y="14020"/>
                    <a:pt x="19520" y="14064"/>
                    <a:pt x="19526" y="14107"/>
                  </a:cubicBezTo>
                  <a:cubicBezTo>
                    <a:pt x="19549" y="14262"/>
                    <a:pt x="19563" y="14420"/>
                    <a:pt x="19583" y="14576"/>
                  </a:cubicBezTo>
                  <a:cubicBezTo>
                    <a:pt x="19593" y="14650"/>
                    <a:pt x="19604" y="14725"/>
                    <a:pt x="19613" y="14800"/>
                  </a:cubicBezTo>
                  <a:cubicBezTo>
                    <a:pt x="19621" y="14880"/>
                    <a:pt x="19628" y="14959"/>
                    <a:pt x="19632" y="15039"/>
                  </a:cubicBezTo>
                  <a:cubicBezTo>
                    <a:pt x="19636" y="15122"/>
                    <a:pt x="19642" y="15204"/>
                    <a:pt x="19649" y="15285"/>
                  </a:cubicBezTo>
                  <a:cubicBezTo>
                    <a:pt x="19656" y="15370"/>
                    <a:pt x="19659" y="15457"/>
                    <a:pt x="19666" y="15542"/>
                  </a:cubicBezTo>
                  <a:cubicBezTo>
                    <a:pt x="19671" y="15624"/>
                    <a:pt x="19680" y="15706"/>
                    <a:pt x="19687" y="15788"/>
                  </a:cubicBezTo>
                  <a:cubicBezTo>
                    <a:pt x="19696" y="15870"/>
                    <a:pt x="19701" y="15950"/>
                    <a:pt x="19706" y="16032"/>
                  </a:cubicBezTo>
                  <a:cubicBezTo>
                    <a:pt x="19722" y="16353"/>
                    <a:pt x="19743" y="16673"/>
                    <a:pt x="19749" y="16995"/>
                  </a:cubicBezTo>
                  <a:cubicBezTo>
                    <a:pt x="19747" y="17085"/>
                    <a:pt x="19745" y="17170"/>
                    <a:pt x="19739" y="17254"/>
                  </a:cubicBezTo>
                  <a:cubicBezTo>
                    <a:pt x="19733" y="17353"/>
                    <a:pt x="19723" y="17451"/>
                    <a:pt x="19719" y="17552"/>
                  </a:cubicBezTo>
                  <a:cubicBezTo>
                    <a:pt x="19716" y="17651"/>
                    <a:pt x="19713" y="17750"/>
                    <a:pt x="19707" y="17849"/>
                  </a:cubicBezTo>
                  <a:cubicBezTo>
                    <a:pt x="19702" y="17930"/>
                    <a:pt x="19694" y="18011"/>
                    <a:pt x="19683" y="18090"/>
                  </a:cubicBezTo>
                  <a:cubicBezTo>
                    <a:pt x="19683" y="18094"/>
                    <a:pt x="19683" y="18097"/>
                    <a:pt x="19682" y="18101"/>
                  </a:cubicBezTo>
                  <a:lnTo>
                    <a:pt x="19682" y="18101"/>
                  </a:lnTo>
                  <a:cubicBezTo>
                    <a:pt x="19683" y="18100"/>
                    <a:pt x="19683" y="18100"/>
                    <a:pt x="19683" y="18099"/>
                  </a:cubicBezTo>
                  <a:lnTo>
                    <a:pt x="19683" y="18099"/>
                  </a:lnTo>
                  <a:cubicBezTo>
                    <a:pt x="19683" y="18105"/>
                    <a:pt x="19682" y="18111"/>
                    <a:pt x="19681" y="18118"/>
                  </a:cubicBezTo>
                  <a:cubicBezTo>
                    <a:pt x="19659" y="18297"/>
                    <a:pt x="19634" y="18476"/>
                    <a:pt x="19609" y="18653"/>
                  </a:cubicBezTo>
                  <a:cubicBezTo>
                    <a:pt x="19597" y="18744"/>
                    <a:pt x="19583" y="18834"/>
                    <a:pt x="19567" y="18925"/>
                  </a:cubicBezTo>
                  <a:cubicBezTo>
                    <a:pt x="19549" y="19008"/>
                    <a:pt x="19531" y="19093"/>
                    <a:pt x="19511" y="19175"/>
                  </a:cubicBezTo>
                  <a:cubicBezTo>
                    <a:pt x="19461" y="19366"/>
                    <a:pt x="19398" y="19553"/>
                    <a:pt x="19326" y="19737"/>
                  </a:cubicBezTo>
                  <a:cubicBezTo>
                    <a:pt x="19296" y="19811"/>
                    <a:pt x="19267" y="19886"/>
                    <a:pt x="19232" y="19959"/>
                  </a:cubicBezTo>
                  <a:cubicBezTo>
                    <a:pt x="19200" y="20030"/>
                    <a:pt x="19164" y="20098"/>
                    <a:pt x="19126" y="20165"/>
                  </a:cubicBezTo>
                  <a:cubicBezTo>
                    <a:pt x="19088" y="20232"/>
                    <a:pt x="19049" y="20298"/>
                    <a:pt x="19005" y="20361"/>
                  </a:cubicBezTo>
                  <a:cubicBezTo>
                    <a:pt x="18971" y="20412"/>
                    <a:pt x="18935" y="20460"/>
                    <a:pt x="18899" y="20509"/>
                  </a:cubicBezTo>
                  <a:cubicBezTo>
                    <a:pt x="18758" y="20694"/>
                    <a:pt x="18600" y="20868"/>
                    <a:pt x="18437" y="21036"/>
                  </a:cubicBezTo>
                  <a:lnTo>
                    <a:pt x="18437" y="21036"/>
                  </a:lnTo>
                  <a:cubicBezTo>
                    <a:pt x="18438" y="21035"/>
                    <a:pt x="18438" y="21033"/>
                    <a:pt x="18439" y="21032"/>
                  </a:cubicBezTo>
                  <a:lnTo>
                    <a:pt x="18439" y="21032"/>
                  </a:lnTo>
                  <a:cubicBezTo>
                    <a:pt x="18397" y="21074"/>
                    <a:pt x="18355" y="21115"/>
                    <a:pt x="18311" y="21155"/>
                  </a:cubicBezTo>
                  <a:cubicBezTo>
                    <a:pt x="18249" y="21212"/>
                    <a:pt x="18185" y="21265"/>
                    <a:pt x="18122" y="21321"/>
                  </a:cubicBezTo>
                  <a:cubicBezTo>
                    <a:pt x="18061" y="21374"/>
                    <a:pt x="18000" y="21427"/>
                    <a:pt x="17939" y="21481"/>
                  </a:cubicBezTo>
                  <a:cubicBezTo>
                    <a:pt x="17880" y="21532"/>
                    <a:pt x="17820" y="21583"/>
                    <a:pt x="17759" y="21632"/>
                  </a:cubicBezTo>
                  <a:cubicBezTo>
                    <a:pt x="17697" y="21681"/>
                    <a:pt x="17637" y="21730"/>
                    <a:pt x="17577" y="21781"/>
                  </a:cubicBezTo>
                  <a:cubicBezTo>
                    <a:pt x="17327" y="22002"/>
                    <a:pt x="17086" y="22234"/>
                    <a:pt x="16823" y="22442"/>
                  </a:cubicBezTo>
                  <a:cubicBezTo>
                    <a:pt x="16725" y="22517"/>
                    <a:pt x="16627" y="22589"/>
                    <a:pt x="16535" y="22668"/>
                  </a:cubicBezTo>
                  <a:cubicBezTo>
                    <a:pt x="16445" y="22743"/>
                    <a:pt x="16355" y="22818"/>
                    <a:pt x="16262" y="22890"/>
                  </a:cubicBezTo>
                  <a:cubicBezTo>
                    <a:pt x="16183" y="22951"/>
                    <a:pt x="16101" y="23013"/>
                    <a:pt x="16020" y="23076"/>
                  </a:cubicBezTo>
                  <a:cubicBezTo>
                    <a:pt x="15997" y="23059"/>
                    <a:pt x="15973" y="23040"/>
                    <a:pt x="15951" y="23023"/>
                  </a:cubicBezTo>
                  <a:cubicBezTo>
                    <a:pt x="15896" y="22975"/>
                    <a:pt x="15847" y="22922"/>
                    <a:pt x="15798" y="22868"/>
                  </a:cubicBezTo>
                  <a:cubicBezTo>
                    <a:pt x="15724" y="22784"/>
                    <a:pt x="15653" y="22700"/>
                    <a:pt x="15586" y="22612"/>
                  </a:cubicBezTo>
                  <a:cubicBezTo>
                    <a:pt x="15519" y="22524"/>
                    <a:pt x="15455" y="22434"/>
                    <a:pt x="15393" y="22343"/>
                  </a:cubicBezTo>
                  <a:cubicBezTo>
                    <a:pt x="15305" y="22213"/>
                    <a:pt x="15220" y="22080"/>
                    <a:pt x="15139" y="21946"/>
                  </a:cubicBezTo>
                  <a:cubicBezTo>
                    <a:pt x="15098" y="21876"/>
                    <a:pt x="15053" y="21806"/>
                    <a:pt x="15011" y="21735"/>
                  </a:cubicBezTo>
                  <a:cubicBezTo>
                    <a:pt x="14974" y="21670"/>
                    <a:pt x="14939" y="21601"/>
                    <a:pt x="14905" y="21533"/>
                  </a:cubicBezTo>
                  <a:cubicBezTo>
                    <a:pt x="14904" y="21528"/>
                    <a:pt x="14902" y="21523"/>
                    <a:pt x="14899" y="21520"/>
                  </a:cubicBezTo>
                  <a:cubicBezTo>
                    <a:pt x="14894" y="21507"/>
                    <a:pt x="14886" y="21494"/>
                    <a:pt x="14879" y="21482"/>
                  </a:cubicBezTo>
                  <a:cubicBezTo>
                    <a:pt x="14831" y="21382"/>
                    <a:pt x="14786" y="21280"/>
                    <a:pt x="14750" y="21174"/>
                  </a:cubicBezTo>
                  <a:cubicBezTo>
                    <a:pt x="14729" y="21103"/>
                    <a:pt x="14706" y="21033"/>
                    <a:pt x="14681" y="20964"/>
                  </a:cubicBezTo>
                  <a:cubicBezTo>
                    <a:pt x="14671" y="20938"/>
                    <a:pt x="14662" y="20913"/>
                    <a:pt x="14655" y="20886"/>
                  </a:cubicBezTo>
                  <a:lnTo>
                    <a:pt x="14655" y="20876"/>
                  </a:lnTo>
                  <a:lnTo>
                    <a:pt x="14655" y="20872"/>
                  </a:lnTo>
                  <a:cubicBezTo>
                    <a:pt x="14665" y="20868"/>
                    <a:pt x="14673" y="20862"/>
                    <a:pt x="14683" y="20857"/>
                  </a:cubicBezTo>
                  <a:cubicBezTo>
                    <a:pt x="14843" y="20765"/>
                    <a:pt x="15000" y="20670"/>
                    <a:pt x="15153" y="20568"/>
                  </a:cubicBezTo>
                  <a:cubicBezTo>
                    <a:pt x="15227" y="20519"/>
                    <a:pt x="15300" y="20470"/>
                    <a:pt x="15375" y="20422"/>
                  </a:cubicBezTo>
                  <a:cubicBezTo>
                    <a:pt x="15447" y="20377"/>
                    <a:pt x="15518" y="20330"/>
                    <a:pt x="15585" y="20278"/>
                  </a:cubicBezTo>
                  <a:cubicBezTo>
                    <a:pt x="15725" y="20169"/>
                    <a:pt x="15864" y="20057"/>
                    <a:pt x="15999" y="19943"/>
                  </a:cubicBezTo>
                  <a:cubicBezTo>
                    <a:pt x="16068" y="19885"/>
                    <a:pt x="16133" y="19825"/>
                    <a:pt x="16199" y="19763"/>
                  </a:cubicBezTo>
                  <a:cubicBezTo>
                    <a:pt x="16266" y="19700"/>
                    <a:pt x="16334" y="19637"/>
                    <a:pt x="16399" y="19570"/>
                  </a:cubicBezTo>
                  <a:cubicBezTo>
                    <a:pt x="16462" y="19504"/>
                    <a:pt x="16525" y="19438"/>
                    <a:pt x="16582" y="19365"/>
                  </a:cubicBezTo>
                  <a:cubicBezTo>
                    <a:pt x="16638" y="19294"/>
                    <a:pt x="16689" y="19222"/>
                    <a:pt x="16740" y="19148"/>
                  </a:cubicBezTo>
                  <a:cubicBezTo>
                    <a:pt x="16842" y="18998"/>
                    <a:pt x="16940" y="18848"/>
                    <a:pt x="17030" y="18690"/>
                  </a:cubicBezTo>
                  <a:cubicBezTo>
                    <a:pt x="17107" y="18554"/>
                    <a:pt x="17178" y="18412"/>
                    <a:pt x="17245" y="18269"/>
                  </a:cubicBezTo>
                  <a:cubicBezTo>
                    <a:pt x="17313" y="18122"/>
                    <a:pt x="17377" y="17973"/>
                    <a:pt x="17431" y="17820"/>
                  </a:cubicBezTo>
                  <a:cubicBezTo>
                    <a:pt x="17454" y="17753"/>
                    <a:pt x="17475" y="17683"/>
                    <a:pt x="17493" y="17615"/>
                  </a:cubicBezTo>
                  <a:cubicBezTo>
                    <a:pt x="17513" y="17539"/>
                    <a:pt x="17531" y="17464"/>
                    <a:pt x="17547" y="17387"/>
                  </a:cubicBezTo>
                  <a:cubicBezTo>
                    <a:pt x="17577" y="17234"/>
                    <a:pt x="17595" y="17080"/>
                    <a:pt x="17608" y="16926"/>
                  </a:cubicBezTo>
                  <a:cubicBezTo>
                    <a:pt x="17616" y="16833"/>
                    <a:pt x="17618" y="16742"/>
                    <a:pt x="17621" y="16650"/>
                  </a:cubicBezTo>
                  <a:cubicBezTo>
                    <a:pt x="17624" y="16562"/>
                    <a:pt x="17630" y="16476"/>
                    <a:pt x="17635" y="16388"/>
                  </a:cubicBezTo>
                  <a:cubicBezTo>
                    <a:pt x="17648" y="16201"/>
                    <a:pt x="17663" y="16014"/>
                    <a:pt x="17665" y="15827"/>
                  </a:cubicBezTo>
                  <a:cubicBezTo>
                    <a:pt x="17665" y="15758"/>
                    <a:pt x="17665" y="15690"/>
                    <a:pt x="17664" y="15620"/>
                  </a:cubicBezTo>
                  <a:cubicBezTo>
                    <a:pt x="17663" y="15612"/>
                    <a:pt x="17660" y="15603"/>
                    <a:pt x="17659" y="15594"/>
                  </a:cubicBezTo>
                  <a:cubicBezTo>
                    <a:pt x="17640" y="15486"/>
                    <a:pt x="17622" y="15378"/>
                    <a:pt x="17599" y="15269"/>
                  </a:cubicBezTo>
                  <a:cubicBezTo>
                    <a:pt x="17580" y="15186"/>
                    <a:pt x="17560" y="15103"/>
                    <a:pt x="17540" y="15021"/>
                  </a:cubicBezTo>
                  <a:cubicBezTo>
                    <a:pt x="17518" y="14936"/>
                    <a:pt x="17493" y="14851"/>
                    <a:pt x="17469" y="14767"/>
                  </a:cubicBezTo>
                  <a:lnTo>
                    <a:pt x="17469" y="14767"/>
                  </a:lnTo>
                  <a:cubicBezTo>
                    <a:pt x="17469" y="14769"/>
                    <a:pt x="17470" y="14772"/>
                    <a:pt x="17470" y="14776"/>
                  </a:cubicBezTo>
                  <a:cubicBezTo>
                    <a:pt x="17459" y="14741"/>
                    <a:pt x="17447" y="14706"/>
                    <a:pt x="17436" y="14673"/>
                  </a:cubicBezTo>
                  <a:lnTo>
                    <a:pt x="17436" y="14673"/>
                  </a:lnTo>
                  <a:cubicBezTo>
                    <a:pt x="17436" y="14689"/>
                    <a:pt x="17437" y="14706"/>
                    <a:pt x="17437" y="14722"/>
                  </a:cubicBezTo>
                  <a:cubicBezTo>
                    <a:pt x="17438" y="14819"/>
                    <a:pt x="17443" y="14915"/>
                    <a:pt x="17448" y="15011"/>
                  </a:cubicBezTo>
                  <a:cubicBezTo>
                    <a:pt x="17454" y="15112"/>
                    <a:pt x="17464" y="15213"/>
                    <a:pt x="17473" y="15314"/>
                  </a:cubicBezTo>
                  <a:cubicBezTo>
                    <a:pt x="17480" y="15413"/>
                    <a:pt x="17484" y="15510"/>
                    <a:pt x="17487" y="15608"/>
                  </a:cubicBezTo>
                  <a:cubicBezTo>
                    <a:pt x="17487" y="15725"/>
                    <a:pt x="17488" y="15844"/>
                    <a:pt x="17483" y="15963"/>
                  </a:cubicBezTo>
                  <a:cubicBezTo>
                    <a:pt x="17477" y="16097"/>
                    <a:pt x="17467" y="16231"/>
                    <a:pt x="17459" y="16365"/>
                  </a:cubicBezTo>
                  <a:cubicBezTo>
                    <a:pt x="17451" y="16486"/>
                    <a:pt x="17446" y="16608"/>
                    <a:pt x="17439" y="16729"/>
                  </a:cubicBezTo>
                  <a:cubicBezTo>
                    <a:pt x="17433" y="16853"/>
                    <a:pt x="17425" y="16979"/>
                    <a:pt x="17411" y="17105"/>
                  </a:cubicBezTo>
                  <a:cubicBezTo>
                    <a:pt x="17402" y="17166"/>
                    <a:pt x="17395" y="17229"/>
                    <a:pt x="17384" y="17290"/>
                  </a:cubicBezTo>
                  <a:cubicBezTo>
                    <a:pt x="17372" y="17352"/>
                    <a:pt x="17359" y="17413"/>
                    <a:pt x="17345" y="17473"/>
                  </a:cubicBezTo>
                  <a:cubicBezTo>
                    <a:pt x="17324" y="17554"/>
                    <a:pt x="17303" y="17635"/>
                    <a:pt x="17278" y="17713"/>
                  </a:cubicBezTo>
                  <a:cubicBezTo>
                    <a:pt x="17255" y="17789"/>
                    <a:pt x="17226" y="17860"/>
                    <a:pt x="17198" y="17934"/>
                  </a:cubicBezTo>
                  <a:cubicBezTo>
                    <a:pt x="17196" y="17937"/>
                    <a:pt x="17195" y="17941"/>
                    <a:pt x="17193" y="17944"/>
                  </a:cubicBezTo>
                  <a:cubicBezTo>
                    <a:pt x="17104" y="18151"/>
                    <a:pt x="17009" y="18354"/>
                    <a:pt x="16903" y="18553"/>
                  </a:cubicBezTo>
                  <a:lnTo>
                    <a:pt x="16903" y="18553"/>
                  </a:lnTo>
                  <a:cubicBezTo>
                    <a:pt x="16903" y="18552"/>
                    <a:pt x="16904" y="18552"/>
                    <a:pt x="16905" y="18551"/>
                  </a:cubicBezTo>
                  <a:lnTo>
                    <a:pt x="16905" y="18551"/>
                  </a:lnTo>
                  <a:cubicBezTo>
                    <a:pt x="16894" y="18574"/>
                    <a:pt x="16880" y="18594"/>
                    <a:pt x="16869" y="18616"/>
                  </a:cubicBezTo>
                  <a:cubicBezTo>
                    <a:pt x="16751" y="18821"/>
                    <a:pt x="16617" y="19019"/>
                    <a:pt x="16478" y="19208"/>
                  </a:cubicBezTo>
                  <a:cubicBezTo>
                    <a:pt x="16446" y="19250"/>
                    <a:pt x="16414" y="19292"/>
                    <a:pt x="16379" y="19330"/>
                  </a:cubicBezTo>
                  <a:cubicBezTo>
                    <a:pt x="16345" y="19368"/>
                    <a:pt x="16309" y="19404"/>
                    <a:pt x="16275" y="19442"/>
                  </a:cubicBezTo>
                  <a:cubicBezTo>
                    <a:pt x="16211" y="19504"/>
                    <a:pt x="16147" y="19565"/>
                    <a:pt x="16082" y="19626"/>
                  </a:cubicBezTo>
                  <a:cubicBezTo>
                    <a:pt x="16019" y="19685"/>
                    <a:pt x="15957" y="19745"/>
                    <a:pt x="15891" y="19800"/>
                  </a:cubicBezTo>
                  <a:cubicBezTo>
                    <a:pt x="15779" y="19893"/>
                    <a:pt x="15667" y="19984"/>
                    <a:pt x="15552" y="20075"/>
                  </a:cubicBezTo>
                  <a:cubicBezTo>
                    <a:pt x="15538" y="20058"/>
                    <a:pt x="15524" y="20042"/>
                    <a:pt x="15511" y="20027"/>
                  </a:cubicBezTo>
                  <a:lnTo>
                    <a:pt x="15511" y="20026"/>
                  </a:lnTo>
                  <a:cubicBezTo>
                    <a:pt x="15509" y="20025"/>
                    <a:pt x="15508" y="20024"/>
                    <a:pt x="15509" y="20024"/>
                  </a:cubicBezTo>
                  <a:cubicBezTo>
                    <a:pt x="15486" y="19995"/>
                    <a:pt x="15466" y="19963"/>
                    <a:pt x="15446" y="19933"/>
                  </a:cubicBezTo>
                  <a:cubicBezTo>
                    <a:pt x="15399" y="19864"/>
                    <a:pt x="15351" y="19794"/>
                    <a:pt x="15305" y="19724"/>
                  </a:cubicBezTo>
                  <a:cubicBezTo>
                    <a:pt x="15259" y="19653"/>
                    <a:pt x="15214" y="19581"/>
                    <a:pt x="15167" y="19510"/>
                  </a:cubicBezTo>
                  <a:cubicBezTo>
                    <a:pt x="15120" y="19436"/>
                    <a:pt x="15070" y="19365"/>
                    <a:pt x="15026" y="19291"/>
                  </a:cubicBezTo>
                  <a:cubicBezTo>
                    <a:pt x="14888" y="19069"/>
                    <a:pt x="14745" y="18849"/>
                    <a:pt x="14606" y="18627"/>
                  </a:cubicBezTo>
                  <a:cubicBezTo>
                    <a:pt x="14574" y="18575"/>
                    <a:pt x="14542" y="18519"/>
                    <a:pt x="14513" y="18463"/>
                  </a:cubicBezTo>
                  <a:cubicBezTo>
                    <a:pt x="14495" y="18426"/>
                    <a:pt x="14481" y="18388"/>
                    <a:pt x="14454" y="18354"/>
                  </a:cubicBezTo>
                  <a:cubicBezTo>
                    <a:pt x="14471" y="18317"/>
                    <a:pt x="14489" y="18280"/>
                    <a:pt x="14506" y="18240"/>
                  </a:cubicBezTo>
                  <a:cubicBezTo>
                    <a:pt x="14546" y="18142"/>
                    <a:pt x="14590" y="18045"/>
                    <a:pt x="14634" y="17947"/>
                  </a:cubicBezTo>
                  <a:cubicBezTo>
                    <a:pt x="14677" y="17847"/>
                    <a:pt x="14728" y="17750"/>
                    <a:pt x="14774" y="17652"/>
                  </a:cubicBezTo>
                  <a:cubicBezTo>
                    <a:pt x="14826" y="17545"/>
                    <a:pt x="14873" y="17436"/>
                    <a:pt x="14921" y="17328"/>
                  </a:cubicBezTo>
                  <a:cubicBezTo>
                    <a:pt x="14997" y="17158"/>
                    <a:pt x="15078" y="16991"/>
                    <a:pt x="15157" y="16821"/>
                  </a:cubicBezTo>
                  <a:cubicBezTo>
                    <a:pt x="15234" y="16655"/>
                    <a:pt x="15311" y="16487"/>
                    <a:pt x="15385" y="16319"/>
                  </a:cubicBezTo>
                  <a:cubicBezTo>
                    <a:pt x="15461" y="16146"/>
                    <a:pt x="15538" y="15976"/>
                    <a:pt x="15615" y="15805"/>
                  </a:cubicBezTo>
                  <a:cubicBezTo>
                    <a:pt x="15691" y="15634"/>
                    <a:pt x="15764" y="15460"/>
                    <a:pt x="15837" y="15288"/>
                  </a:cubicBezTo>
                  <a:cubicBezTo>
                    <a:pt x="15873" y="15205"/>
                    <a:pt x="15906" y="15122"/>
                    <a:pt x="15944" y="15040"/>
                  </a:cubicBezTo>
                  <a:cubicBezTo>
                    <a:pt x="15981" y="14959"/>
                    <a:pt x="16023" y="14877"/>
                    <a:pt x="16060" y="14795"/>
                  </a:cubicBezTo>
                  <a:cubicBezTo>
                    <a:pt x="16138" y="14623"/>
                    <a:pt x="16209" y="14449"/>
                    <a:pt x="16285" y="14276"/>
                  </a:cubicBezTo>
                  <a:cubicBezTo>
                    <a:pt x="16319" y="14194"/>
                    <a:pt x="16357" y="14113"/>
                    <a:pt x="16393" y="14033"/>
                  </a:cubicBezTo>
                  <a:cubicBezTo>
                    <a:pt x="16429" y="13951"/>
                    <a:pt x="16462" y="13869"/>
                    <a:pt x="16498" y="13787"/>
                  </a:cubicBezTo>
                  <a:lnTo>
                    <a:pt x="16549" y="13679"/>
                  </a:lnTo>
                  <a:cubicBezTo>
                    <a:pt x="16549" y="13672"/>
                    <a:pt x="16552" y="13662"/>
                    <a:pt x="16554" y="13654"/>
                  </a:cubicBezTo>
                  <a:cubicBezTo>
                    <a:pt x="16558" y="13644"/>
                    <a:pt x="16562" y="13634"/>
                    <a:pt x="16568" y="13623"/>
                  </a:cubicBezTo>
                  <a:cubicBezTo>
                    <a:pt x="16573" y="13608"/>
                    <a:pt x="16578" y="13592"/>
                    <a:pt x="16584" y="13577"/>
                  </a:cubicBezTo>
                  <a:cubicBezTo>
                    <a:pt x="16591" y="13555"/>
                    <a:pt x="16601" y="13534"/>
                    <a:pt x="16609" y="13514"/>
                  </a:cubicBezTo>
                  <a:cubicBezTo>
                    <a:pt x="16612" y="13505"/>
                    <a:pt x="16616" y="13496"/>
                    <a:pt x="16620" y="13488"/>
                  </a:cubicBezTo>
                  <a:cubicBezTo>
                    <a:pt x="16622" y="13484"/>
                    <a:pt x="16624" y="13481"/>
                    <a:pt x="16625" y="13477"/>
                  </a:cubicBezTo>
                  <a:cubicBezTo>
                    <a:pt x="16633" y="13460"/>
                    <a:pt x="16641" y="13445"/>
                    <a:pt x="16648" y="13429"/>
                  </a:cubicBezTo>
                  <a:cubicBezTo>
                    <a:pt x="16653" y="13420"/>
                    <a:pt x="16657" y="13410"/>
                    <a:pt x="16663" y="13400"/>
                  </a:cubicBezTo>
                  <a:lnTo>
                    <a:pt x="16616" y="13350"/>
                  </a:lnTo>
                  <a:cubicBezTo>
                    <a:pt x="16605" y="13337"/>
                    <a:pt x="16593" y="13323"/>
                    <a:pt x="16581" y="13311"/>
                  </a:cubicBezTo>
                  <a:cubicBezTo>
                    <a:pt x="16575" y="13303"/>
                    <a:pt x="16570" y="13297"/>
                    <a:pt x="16563" y="13290"/>
                  </a:cubicBezTo>
                  <a:cubicBezTo>
                    <a:pt x="16557" y="13283"/>
                    <a:pt x="16552" y="13275"/>
                    <a:pt x="16545" y="13269"/>
                  </a:cubicBezTo>
                  <a:lnTo>
                    <a:pt x="16544" y="13267"/>
                  </a:lnTo>
                  <a:cubicBezTo>
                    <a:pt x="16543" y="13266"/>
                    <a:pt x="16540" y="13265"/>
                    <a:pt x="16539" y="13264"/>
                  </a:cubicBezTo>
                  <a:cubicBezTo>
                    <a:pt x="16523" y="13251"/>
                    <a:pt x="16508" y="13236"/>
                    <a:pt x="16492" y="13223"/>
                  </a:cubicBezTo>
                  <a:cubicBezTo>
                    <a:pt x="16470" y="13200"/>
                    <a:pt x="16447" y="13178"/>
                    <a:pt x="16424" y="13158"/>
                  </a:cubicBezTo>
                  <a:cubicBezTo>
                    <a:pt x="16398" y="13136"/>
                    <a:pt x="16372" y="13115"/>
                    <a:pt x="16344" y="13096"/>
                  </a:cubicBezTo>
                  <a:cubicBezTo>
                    <a:pt x="16315" y="13074"/>
                    <a:pt x="16285" y="13049"/>
                    <a:pt x="16255" y="13027"/>
                  </a:cubicBezTo>
                  <a:cubicBezTo>
                    <a:pt x="16225" y="13004"/>
                    <a:pt x="16196" y="12983"/>
                    <a:pt x="16166" y="12963"/>
                  </a:cubicBezTo>
                  <a:cubicBezTo>
                    <a:pt x="16165" y="12963"/>
                    <a:pt x="16165" y="12962"/>
                    <a:pt x="16163" y="12962"/>
                  </a:cubicBezTo>
                  <a:cubicBezTo>
                    <a:pt x="16163" y="12962"/>
                    <a:pt x="16162" y="12962"/>
                    <a:pt x="16162" y="12961"/>
                  </a:cubicBezTo>
                  <a:cubicBezTo>
                    <a:pt x="16161" y="12961"/>
                    <a:pt x="16161" y="12960"/>
                    <a:pt x="16159" y="12960"/>
                  </a:cubicBezTo>
                  <a:lnTo>
                    <a:pt x="16159" y="12958"/>
                  </a:lnTo>
                  <a:lnTo>
                    <a:pt x="16136" y="12939"/>
                  </a:lnTo>
                  <a:cubicBezTo>
                    <a:pt x="16150" y="12936"/>
                    <a:pt x="16163" y="12932"/>
                    <a:pt x="16178" y="12930"/>
                  </a:cubicBezTo>
                  <a:cubicBezTo>
                    <a:pt x="16227" y="12919"/>
                    <a:pt x="16275" y="12906"/>
                    <a:pt x="16322" y="12893"/>
                  </a:cubicBezTo>
                  <a:cubicBezTo>
                    <a:pt x="16351" y="12883"/>
                    <a:pt x="16380" y="12874"/>
                    <a:pt x="16410" y="12870"/>
                  </a:cubicBezTo>
                  <a:cubicBezTo>
                    <a:pt x="16410" y="12869"/>
                    <a:pt x="16410" y="12869"/>
                    <a:pt x="16411" y="12869"/>
                  </a:cubicBezTo>
                  <a:cubicBezTo>
                    <a:pt x="16411" y="12869"/>
                    <a:pt x="16411" y="12869"/>
                    <a:pt x="16411" y="12870"/>
                  </a:cubicBezTo>
                  <a:cubicBezTo>
                    <a:pt x="16456" y="12865"/>
                    <a:pt x="16501" y="12865"/>
                    <a:pt x="16545" y="12859"/>
                  </a:cubicBezTo>
                  <a:cubicBezTo>
                    <a:pt x="16583" y="12853"/>
                    <a:pt x="16621" y="12846"/>
                    <a:pt x="16658" y="12841"/>
                  </a:cubicBezTo>
                  <a:cubicBezTo>
                    <a:pt x="16675" y="12837"/>
                    <a:pt x="16692" y="12834"/>
                    <a:pt x="16709" y="12831"/>
                  </a:cubicBezTo>
                  <a:cubicBezTo>
                    <a:pt x="16735" y="12826"/>
                    <a:pt x="16760" y="12821"/>
                    <a:pt x="16785" y="12817"/>
                  </a:cubicBezTo>
                  <a:cubicBezTo>
                    <a:pt x="16815" y="12812"/>
                    <a:pt x="16846" y="12808"/>
                    <a:pt x="16875" y="12806"/>
                  </a:cubicBezTo>
                  <a:lnTo>
                    <a:pt x="16877" y="12806"/>
                  </a:lnTo>
                  <a:cubicBezTo>
                    <a:pt x="16878" y="12805"/>
                    <a:pt x="16878" y="12803"/>
                    <a:pt x="16878" y="12801"/>
                  </a:cubicBezTo>
                  <a:cubicBezTo>
                    <a:pt x="16878" y="12800"/>
                    <a:pt x="16879" y="12798"/>
                    <a:pt x="16879" y="12797"/>
                  </a:cubicBezTo>
                  <a:lnTo>
                    <a:pt x="16879" y="12796"/>
                  </a:lnTo>
                  <a:cubicBezTo>
                    <a:pt x="16892" y="12764"/>
                    <a:pt x="16905" y="12731"/>
                    <a:pt x="16917" y="12698"/>
                  </a:cubicBezTo>
                  <a:cubicBezTo>
                    <a:pt x="16921" y="12687"/>
                    <a:pt x="16924" y="12676"/>
                    <a:pt x="16926" y="12663"/>
                  </a:cubicBezTo>
                  <a:cubicBezTo>
                    <a:pt x="16928" y="12653"/>
                    <a:pt x="16932" y="12643"/>
                    <a:pt x="16935" y="12633"/>
                  </a:cubicBezTo>
                  <a:cubicBezTo>
                    <a:pt x="16943" y="12602"/>
                    <a:pt x="16953" y="12570"/>
                    <a:pt x="16964" y="12540"/>
                  </a:cubicBezTo>
                  <a:cubicBezTo>
                    <a:pt x="16974" y="12509"/>
                    <a:pt x="16983" y="12475"/>
                    <a:pt x="17000" y="12445"/>
                  </a:cubicBezTo>
                  <a:cubicBezTo>
                    <a:pt x="17003" y="12440"/>
                    <a:pt x="17007" y="12434"/>
                    <a:pt x="17012" y="12430"/>
                  </a:cubicBezTo>
                  <a:cubicBezTo>
                    <a:pt x="17028" y="12385"/>
                    <a:pt x="17041" y="12340"/>
                    <a:pt x="17059" y="12296"/>
                  </a:cubicBezTo>
                  <a:cubicBezTo>
                    <a:pt x="17093" y="12199"/>
                    <a:pt x="17134" y="12106"/>
                    <a:pt x="17169" y="12008"/>
                  </a:cubicBezTo>
                  <a:cubicBezTo>
                    <a:pt x="17203" y="11908"/>
                    <a:pt x="17230" y="11805"/>
                    <a:pt x="17260" y="11704"/>
                  </a:cubicBezTo>
                  <a:cubicBezTo>
                    <a:pt x="17277" y="11646"/>
                    <a:pt x="17291" y="11588"/>
                    <a:pt x="17307" y="11530"/>
                  </a:cubicBezTo>
                  <a:cubicBezTo>
                    <a:pt x="17322" y="11470"/>
                    <a:pt x="17340" y="11412"/>
                    <a:pt x="17356" y="11353"/>
                  </a:cubicBezTo>
                  <a:cubicBezTo>
                    <a:pt x="17358" y="11351"/>
                    <a:pt x="17358" y="11348"/>
                    <a:pt x="17359" y="11346"/>
                  </a:cubicBezTo>
                  <a:lnTo>
                    <a:pt x="17361" y="11346"/>
                  </a:lnTo>
                  <a:cubicBezTo>
                    <a:pt x="17366" y="11327"/>
                    <a:pt x="17370" y="11308"/>
                    <a:pt x="17375" y="11290"/>
                  </a:cubicBezTo>
                  <a:cubicBezTo>
                    <a:pt x="17377" y="11280"/>
                    <a:pt x="17380" y="11270"/>
                    <a:pt x="17382" y="11260"/>
                  </a:cubicBezTo>
                  <a:close/>
                  <a:moveTo>
                    <a:pt x="17427" y="22157"/>
                  </a:moveTo>
                  <a:cubicBezTo>
                    <a:pt x="17427" y="22208"/>
                    <a:pt x="17427" y="22259"/>
                    <a:pt x="17429" y="22311"/>
                  </a:cubicBezTo>
                  <a:cubicBezTo>
                    <a:pt x="17430" y="22431"/>
                    <a:pt x="17434" y="22553"/>
                    <a:pt x="17437" y="22674"/>
                  </a:cubicBezTo>
                  <a:lnTo>
                    <a:pt x="17437" y="22673"/>
                  </a:lnTo>
                  <a:cubicBezTo>
                    <a:pt x="17438" y="22751"/>
                    <a:pt x="17437" y="22831"/>
                    <a:pt x="17443" y="22909"/>
                  </a:cubicBezTo>
                  <a:cubicBezTo>
                    <a:pt x="17448" y="22971"/>
                    <a:pt x="17451" y="23032"/>
                    <a:pt x="17452" y="23093"/>
                  </a:cubicBezTo>
                  <a:cubicBezTo>
                    <a:pt x="17443" y="23076"/>
                    <a:pt x="17433" y="23059"/>
                    <a:pt x="17426" y="23041"/>
                  </a:cubicBezTo>
                  <a:cubicBezTo>
                    <a:pt x="17401" y="22992"/>
                    <a:pt x="17376" y="22942"/>
                    <a:pt x="17350" y="22894"/>
                  </a:cubicBezTo>
                  <a:cubicBezTo>
                    <a:pt x="17322" y="22838"/>
                    <a:pt x="17291" y="22783"/>
                    <a:pt x="17261" y="22729"/>
                  </a:cubicBezTo>
                  <a:cubicBezTo>
                    <a:pt x="17247" y="22701"/>
                    <a:pt x="17232" y="22674"/>
                    <a:pt x="17217" y="22647"/>
                  </a:cubicBezTo>
                  <a:cubicBezTo>
                    <a:pt x="17201" y="22617"/>
                    <a:pt x="17184" y="22589"/>
                    <a:pt x="17167" y="22559"/>
                  </a:cubicBezTo>
                  <a:cubicBezTo>
                    <a:pt x="17152" y="22529"/>
                    <a:pt x="17137" y="22502"/>
                    <a:pt x="17122" y="22473"/>
                  </a:cubicBezTo>
                  <a:cubicBezTo>
                    <a:pt x="17117" y="22462"/>
                    <a:pt x="17110" y="22454"/>
                    <a:pt x="17105" y="22444"/>
                  </a:cubicBezTo>
                  <a:cubicBezTo>
                    <a:pt x="17122" y="22429"/>
                    <a:pt x="17138" y="22415"/>
                    <a:pt x="17157" y="22399"/>
                  </a:cubicBezTo>
                  <a:cubicBezTo>
                    <a:pt x="17249" y="22321"/>
                    <a:pt x="17337" y="22238"/>
                    <a:pt x="17427" y="22157"/>
                  </a:cubicBezTo>
                  <a:close/>
                  <a:moveTo>
                    <a:pt x="16141" y="23209"/>
                  </a:moveTo>
                  <a:cubicBezTo>
                    <a:pt x="16139" y="23211"/>
                    <a:pt x="16138" y="23212"/>
                    <a:pt x="16136" y="23213"/>
                  </a:cubicBezTo>
                  <a:lnTo>
                    <a:pt x="16136" y="23213"/>
                  </a:lnTo>
                  <a:cubicBezTo>
                    <a:pt x="16138" y="23212"/>
                    <a:pt x="16139" y="23211"/>
                    <a:pt x="16141" y="23209"/>
                  </a:cubicBezTo>
                  <a:close/>
                  <a:moveTo>
                    <a:pt x="14491" y="20964"/>
                  </a:moveTo>
                  <a:cubicBezTo>
                    <a:pt x="14503" y="21001"/>
                    <a:pt x="14517" y="21037"/>
                    <a:pt x="14530" y="21074"/>
                  </a:cubicBezTo>
                  <a:cubicBezTo>
                    <a:pt x="14561" y="21166"/>
                    <a:pt x="14588" y="21256"/>
                    <a:pt x="14623" y="21347"/>
                  </a:cubicBezTo>
                  <a:cubicBezTo>
                    <a:pt x="14654" y="21426"/>
                    <a:pt x="14688" y="21504"/>
                    <a:pt x="14729" y="21580"/>
                  </a:cubicBezTo>
                  <a:cubicBezTo>
                    <a:pt x="14728" y="21576"/>
                    <a:pt x="14724" y="21573"/>
                    <a:pt x="14723" y="21570"/>
                  </a:cubicBezTo>
                  <a:lnTo>
                    <a:pt x="14723" y="21570"/>
                  </a:lnTo>
                  <a:cubicBezTo>
                    <a:pt x="14733" y="21583"/>
                    <a:pt x="14741" y="21599"/>
                    <a:pt x="14748" y="21614"/>
                  </a:cubicBezTo>
                  <a:cubicBezTo>
                    <a:pt x="14749" y="21617"/>
                    <a:pt x="14752" y="21621"/>
                    <a:pt x="14753" y="21625"/>
                  </a:cubicBezTo>
                  <a:lnTo>
                    <a:pt x="14784" y="21687"/>
                  </a:lnTo>
                  <a:cubicBezTo>
                    <a:pt x="14806" y="21730"/>
                    <a:pt x="14827" y="21772"/>
                    <a:pt x="14851" y="21812"/>
                  </a:cubicBezTo>
                  <a:cubicBezTo>
                    <a:pt x="14876" y="21854"/>
                    <a:pt x="14901" y="21897"/>
                    <a:pt x="14928" y="21939"/>
                  </a:cubicBezTo>
                  <a:cubicBezTo>
                    <a:pt x="14973" y="22012"/>
                    <a:pt x="15015" y="22087"/>
                    <a:pt x="15062" y="22159"/>
                  </a:cubicBezTo>
                  <a:cubicBezTo>
                    <a:pt x="15160" y="22314"/>
                    <a:pt x="15262" y="22466"/>
                    <a:pt x="15368" y="22616"/>
                  </a:cubicBezTo>
                  <a:cubicBezTo>
                    <a:pt x="15469" y="22756"/>
                    <a:pt x="15579" y="22891"/>
                    <a:pt x="15696" y="23018"/>
                  </a:cubicBezTo>
                  <a:cubicBezTo>
                    <a:pt x="15742" y="23069"/>
                    <a:pt x="15788" y="23121"/>
                    <a:pt x="15842" y="23164"/>
                  </a:cubicBezTo>
                  <a:cubicBezTo>
                    <a:pt x="15856" y="23175"/>
                    <a:pt x="15868" y="23185"/>
                    <a:pt x="15881" y="23196"/>
                  </a:cubicBezTo>
                  <a:cubicBezTo>
                    <a:pt x="15837" y="23232"/>
                    <a:pt x="15794" y="23271"/>
                    <a:pt x="15752" y="23312"/>
                  </a:cubicBezTo>
                  <a:cubicBezTo>
                    <a:pt x="15687" y="23374"/>
                    <a:pt x="15625" y="23436"/>
                    <a:pt x="15562" y="23498"/>
                  </a:cubicBezTo>
                  <a:cubicBezTo>
                    <a:pt x="15484" y="23573"/>
                    <a:pt x="15407" y="23648"/>
                    <a:pt x="15330" y="23726"/>
                  </a:cubicBezTo>
                  <a:lnTo>
                    <a:pt x="15330" y="23726"/>
                  </a:lnTo>
                  <a:cubicBezTo>
                    <a:pt x="15331" y="23725"/>
                    <a:pt x="15331" y="23724"/>
                    <a:pt x="15331" y="23724"/>
                  </a:cubicBezTo>
                  <a:lnTo>
                    <a:pt x="15331" y="23724"/>
                  </a:lnTo>
                  <a:cubicBezTo>
                    <a:pt x="15326" y="23731"/>
                    <a:pt x="15320" y="23736"/>
                    <a:pt x="15315" y="23741"/>
                  </a:cubicBezTo>
                  <a:cubicBezTo>
                    <a:pt x="15270" y="23784"/>
                    <a:pt x="15224" y="23825"/>
                    <a:pt x="15175" y="23864"/>
                  </a:cubicBezTo>
                  <a:cubicBezTo>
                    <a:pt x="15172" y="23866"/>
                    <a:pt x="15170" y="23869"/>
                    <a:pt x="15166" y="23871"/>
                  </a:cubicBezTo>
                  <a:cubicBezTo>
                    <a:pt x="15144" y="23887"/>
                    <a:pt x="15123" y="23905"/>
                    <a:pt x="15102" y="23922"/>
                  </a:cubicBezTo>
                  <a:cubicBezTo>
                    <a:pt x="15095" y="23903"/>
                    <a:pt x="15084" y="23890"/>
                    <a:pt x="15067" y="23877"/>
                  </a:cubicBezTo>
                  <a:cubicBezTo>
                    <a:pt x="15041" y="23860"/>
                    <a:pt x="15017" y="23836"/>
                    <a:pt x="14991" y="23817"/>
                  </a:cubicBezTo>
                  <a:cubicBezTo>
                    <a:pt x="14934" y="23773"/>
                    <a:pt x="14878" y="23730"/>
                    <a:pt x="14825" y="23684"/>
                  </a:cubicBezTo>
                  <a:cubicBezTo>
                    <a:pt x="14798" y="23659"/>
                    <a:pt x="14769" y="23635"/>
                    <a:pt x="14741" y="23611"/>
                  </a:cubicBezTo>
                  <a:cubicBezTo>
                    <a:pt x="14695" y="23568"/>
                    <a:pt x="14650" y="23523"/>
                    <a:pt x="14607" y="23477"/>
                  </a:cubicBezTo>
                  <a:cubicBezTo>
                    <a:pt x="14566" y="23433"/>
                    <a:pt x="14524" y="23392"/>
                    <a:pt x="14483" y="23350"/>
                  </a:cubicBezTo>
                  <a:cubicBezTo>
                    <a:pt x="14409" y="23263"/>
                    <a:pt x="14346" y="23167"/>
                    <a:pt x="14280" y="23074"/>
                  </a:cubicBezTo>
                  <a:cubicBezTo>
                    <a:pt x="14195" y="22942"/>
                    <a:pt x="14118" y="22808"/>
                    <a:pt x="14039" y="22674"/>
                  </a:cubicBezTo>
                  <a:cubicBezTo>
                    <a:pt x="13964" y="22548"/>
                    <a:pt x="13895" y="22417"/>
                    <a:pt x="13829" y="22286"/>
                  </a:cubicBezTo>
                  <a:cubicBezTo>
                    <a:pt x="13762" y="22143"/>
                    <a:pt x="13702" y="21998"/>
                    <a:pt x="13650" y="21849"/>
                  </a:cubicBezTo>
                  <a:cubicBezTo>
                    <a:pt x="13613" y="21738"/>
                    <a:pt x="13586" y="21621"/>
                    <a:pt x="13562" y="21506"/>
                  </a:cubicBezTo>
                  <a:cubicBezTo>
                    <a:pt x="13560" y="21491"/>
                    <a:pt x="13557" y="21478"/>
                    <a:pt x="13555" y="21464"/>
                  </a:cubicBezTo>
                  <a:cubicBezTo>
                    <a:pt x="13585" y="21451"/>
                    <a:pt x="13613" y="21436"/>
                    <a:pt x="13640" y="21420"/>
                  </a:cubicBezTo>
                  <a:lnTo>
                    <a:pt x="13642" y="21420"/>
                  </a:lnTo>
                  <a:cubicBezTo>
                    <a:pt x="13642" y="21419"/>
                    <a:pt x="13643" y="21419"/>
                    <a:pt x="13643" y="21419"/>
                  </a:cubicBezTo>
                  <a:lnTo>
                    <a:pt x="13645" y="21419"/>
                  </a:lnTo>
                  <a:cubicBezTo>
                    <a:pt x="13646" y="21419"/>
                    <a:pt x="13646" y="21418"/>
                    <a:pt x="13646" y="21418"/>
                  </a:cubicBezTo>
                  <a:cubicBezTo>
                    <a:pt x="13646" y="21418"/>
                    <a:pt x="13646" y="21419"/>
                    <a:pt x="13646" y="21419"/>
                  </a:cubicBezTo>
                  <a:cubicBezTo>
                    <a:pt x="13648" y="21418"/>
                    <a:pt x="13649" y="21418"/>
                    <a:pt x="13650" y="21416"/>
                  </a:cubicBezTo>
                  <a:lnTo>
                    <a:pt x="13648" y="21416"/>
                  </a:lnTo>
                  <a:cubicBezTo>
                    <a:pt x="13691" y="21392"/>
                    <a:pt x="13736" y="21368"/>
                    <a:pt x="13778" y="21346"/>
                  </a:cubicBezTo>
                  <a:cubicBezTo>
                    <a:pt x="13929" y="21260"/>
                    <a:pt x="14077" y="21172"/>
                    <a:pt x="14231" y="21094"/>
                  </a:cubicBezTo>
                  <a:cubicBezTo>
                    <a:pt x="14305" y="21055"/>
                    <a:pt x="14382" y="21019"/>
                    <a:pt x="14456" y="20981"/>
                  </a:cubicBezTo>
                  <a:cubicBezTo>
                    <a:pt x="14469" y="20975"/>
                    <a:pt x="14480" y="20970"/>
                    <a:pt x="14491" y="20964"/>
                  </a:cubicBezTo>
                  <a:close/>
                  <a:moveTo>
                    <a:pt x="13501" y="21969"/>
                  </a:moveTo>
                  <a:cubicBezTo>
                    <a:pt x="13503" y="21975"/>
                    <a:pt x="13505" y="21980"/>
                    <a:pt x="13508" y="21987"/>
                  </a:cubicBezTo>
                  <a:cubicBezTo>
                    <a:pt x="13540" y="22070"/>
                    <a:pt x="13571" y="22155"/>
                    <a:pt x="13608" y="22235"/>
                  </a:cubicBezTo>
                  <a:cubicBezTo>
                    <a:pt x="13645" y="22319"/>
                    <a:pt x="13685" y="22401"/>
                    <a:pt x="13728" y="22482"/>
                  </a:cubicBezTo>
                  <a:cubicBezTo>
                    <a:pt x="13812" y="22640"/>
                    <a:pt x="13902" y="22795"/>
                    <a:pt x="13994" y="22947"/>
                  </a:cubicBezTo>
                  <a:cubicBezTo>
                    <a:pt x="14040" y="23024"/>
                    <a:pt x="14084" y="23100"/>
                    <a:pt x="14134" y="23172"/>
                  </a:cubicBezTo>
                  <a:cubicBezTo>
                    <a:pt x="14185" y="23245"/>
                    <a:pt x="14233" y="23318"/>
                    <a:pt x="14288" y="23388"/>
                  </a:cubicBezTo>
                  <a:cubicBezTo>
                    <a:pt x="14345" y="23460"/>
                    <a:pt x="14411" y="23522"/>
                    <a:pt x="14474" y="23587"/>
                  </a:cubicBezTo>
                  <a:lnTo>
                    <a:pt x="14480" y="23594"/>
                  </a:lnTo>
                  <a:cubicBezTo>
                    <a:pt x="14479" y="23594"/>
                    <a:pt x="14479" y="23594"/>
                    <a:pt x="14479" y="23595"/>
                  </a:cubicBezTo>
                  <a:cubicBezTo>
                    <a:pt x="14453" y="23622"/>
                    <a:pt x="14429" y="23651"/>
                    <a:pt x="14407" y="23679"/>
                  </a:cubicBezTo>
                  <a:cubicBezTo>
                    <a:pt x="14321" y="23785"/>
                    <a:pt x="14227" y="23884"/>
                    <a:pt x="14129" y="23979"/>
                  </a:cubicBezTo>
                  <a:lnTo>
                    <a:pt x="14129" y="23978"/>
                  </a:lnTo>
                  <a:cubicBezTo>
                    <a:pt x="14082" y="24041"/>
                    <a:pt x="14022" y="24086"/>
                    <a:pt x="13965" y="24132"/>
                  </a:cubicBezTo>
                  <a:cubicBezTo>
                    <a:pt x="13912" y="24175"/>
                    <a:pt x="13859" y="24220"/>
                    <a:pt x="13803" y="24261"/>
                  </a:cubicBezTo>
                  <a:cubicBezTo>
                    <a:pt x="13742" y="24304"/>
                    <a:pt x="13681" y="24348"/>
                    <a:pt x="13619" y="24387"/>
                  </a:cubicBezTo>
                  <a:cubicBezTo>
                    <a:pt x="13556" y="24428"/>
                    <a:pt x="13492" y="24466"/>
                    <a:pt x="13425" y="24504"/>
                  </a:cubicBezTo>
                  <a:cubicBezTo>
                    <a:pt x="13374" y="24530"/>
                    <a:pt x="13320" y="24556"/>
                    <a:pt x="13265" y="24578"/>
                  </a:cubicBezTo>
                  <a:cubicBezTo>
                    <a:pt x="13239" y="24588"/>
                    <a:pt x="13215" y="24596"/>
                    <a:pt x="13189" y="24602"/>
                  </a:cubicBezTo>
                  <a:cubicBezTo>
                    <a:pt x="13170" y="24607"/>
                    <a:pt x="13153" y="24608"/>
                    <a:pt x="13133" y="24610"/>
                  </a:cubicBezTo>
                  <a:cubicBezTo>
                    <a:pt x="13110" y="24613"/>
                    <a:pt x="13086" y="24613"/>
                    <a:pt x="13062" y="24613"/>
                  </a:cubicBezTo>
                  <a:cubicBezTo>
                    <a:pt x="13041" y="24612"/>
                    <a:pt x="13021" y="24609"/>
                    <a:pt x="13002" y="24607"/>
                  </a:cubicBezTo>
                  <a:lnTo>
                    <a:pt x="13000" y="24607"/>
                  </a:lnTo>
                  <a:cubicBezTo>
                    <a:pt x="12992" y="24606"/>
                    <a:pt x="12981" y="24603"/>
                    <a:pt x="12972" y="24601"/>
                  </a:cubicBezTo>
                  <a:cubicBezTo>
                    <a:pt x="12958" y="24596"/>
                    <a:pt x="12945" y="24592"/>
                    <a:pt x="12933" y="24586"/>
                  </a:cubicBezTo>
                  <a:cubicBezTo>
                    <a:pt x="12921" y="24580"/>
                    <a:pt x="12907" y="24572"/>
                    <a:pt x="12895" y="24566"/>
                  </a:cubicBezTo>
                  <a:cubicBezTo>
                    <a:pt x="12882" y="24557"/>
                    <a:pt x="12871" y="24549"/>
                    <a:pt x="12860" y="24541"/>
                  </a:cubicBezTo>
                  <a:cubicBezTo>
                    <a:pt x="12856" y="24537"/>
                    <a:pt x="12852" y="24535"/>
                    <a:pt x="12848" y="24530"/>
                  </a:cubicBezTo>
                  <a:cubicBezTo>
                    <a:pt x="12845" y="24529"/>
                    <a:pt x="12844" y="24526"/>
                    <a:pt x="12843" y="24525"/>
                  </a:cubicBezTo>
                  <a:cubicBezTo>
                    <a:pt x="12835" y="24511"/>
                    <a:pt x="12826" y="24498"/>
                    <a:pt x="12818" y="24484"/>
                  </a:cubicBezTo>
                  <a:cubicBezTo>
                    <a:pt x="12817" y="24480"/>
                    <a:pt x="12815" y="24478"/>
                    <a:pt x="12814" y="24474"/>
                  </a:cubicBezTo>
                  <a:cubicBezTo>
                    <a:pt x="12812" y="24464"/>
                    <a:pt x="12809" y="24457"/>
                    <a:pt x="12808" y="24449"/>
                  </a:cubicBezTo>
                  <a:cubicBezTo>
                    <a:pt x="12808" y="24444"/>
                    <a:pt x="12807" y="24438"/>
                    <a:pt x="12807" y="24432"/>
                  </a:cubicBezTo>
                  <a:cubicBezTo>
                    <a:pt x="12807" y="24428"/>
                    <a:pt x="12807" y="24425"/>
                    <a:pt x="12805" y="24421"/>
                  </a:cubicBezTo>
                  <a:cubicBezTo>
                    <a:pt x="12807" y="24420"/>
                    <a:pt x="12808" y="24417"/>
                    <a:pt x="12808" y="24416"/>
                  </a:cubicBezTo>
                  <a:lnTo>
                    <a:pt x="12809" y="24415"/>
                  </a:lnTo>
                  <a:cubicBezTo>
                    <a:pt x="12813" y="24410"/>
                    <a:pt x="12817" y="24402"/>
                    <a:pt x="12822" y="24397"/>
                  </a:cubicBezTo>
                  <a:cubicBezTo>
                    <a:pt x="12822" y="24396"/>
                    <a:pt x="12824" y="24396"/>
                    <a:pt x="12824" y="24396"/>
                  </a:cubicBezTo>
                  <a:cubicBezTo>
                    <a:pt x="12844" y="24381"/>
                    <a:pt x="12865" y="24368"/>
                    <a:pt x="12886" y="24356"/>
                  </a:cubicBezTo>
                  <a:cubicBezTo>
                    <a:pt x="12972" y="24314"/>
                    <a:pt x="13057" y="24271"/>
                    <a:pt x="13140" y="24226"/>
                  </a:cubicBezTo>
                  <a:cubicBezTo>
                    <a:pt x="13184" y="24203"/>
                    <a:pt x="13227" y="24183"/>
                    <a:pt x="13267" y="24155"/>
                  </a:cubicBezTo>
                  <a:cubicBezTo>
                    <a:pt x="13294" y="24138"/>
                    <a:pt x="13319" y="24121"/>
                    <a:pt x="13342" y="24098"/>
                  </a:cubicBezTo>
                  <a:cubicBezTo>
                    <a:pt x="13347" y="24093"/>
                    <a:pt x="13351" y="24088"/>
                    <a:pt x="13354" y="24083"/>
                  </a:cubicBezTo>
                  <a:lnTo>
                    <a:pt x="13273" y="24083"/>
                  </a:lnTo>
                  <a:cubicBezTo>
                    <a:pt x="13273" y="24082"/>
                    <a:pt x="13273" y="24082"/>
                    <a:pt x="13273" y="24082"/>
                  </a:cubicBezTo>
                  <a:cubicBezTo>
                    <a:pt x="13273" y="24082"/>
                    <a:pt x="13273" y="24083"/>
                    <a:pt x="13272" y="24083"/>
                  </a:cubicBezTo>
                  <a:lnTo>
                    <a:pt x="13266" y="24083"/>
                  </a:lnTo>
                  <a:cubicBezTo>
                    <a:pt x="13216" y="24095"/>
                    <a:pt x="13165" y="24107"/>
                    <a:pt x="13114" y="24121"/>
                  </a:cubicBezTo>
                  <a:cubicBezTo>
                    <a:pt x="13030" y="24142"/>
                    <a:pt x="12946" y="24169"/>
                    <a:pt x="12861" y="24189"/>
                  </a:cubicBezTo>
                  <a:cubicBezTo>
                    <a:pt x="12787" y="24206"/>
                    <a:pt x="12713" y="24220"/>
                    <a:pt x="12638" y="24232"/>
                  </a:cubicBezTo>
                  <a:lnTo>
                    <a:pt x="12633" y="24232"/>
                  </a:lnTo>
                  <a:cubicBezTo>
                    <a:pt x="12610" y="24237"/>
                    <a:pt x="12586" y="24241"/>
                    <a:pt x="12563" y="24246"/>
                  </a:cubicBezTo>
                  <a:cubicBezTo>
                    <a:pt x="12549" y="24247"/>
                    <a:pt x="12535" y="24248"/>
                    <a:pt x="12520" y="24248"/>
                  </a:cubicBezTo>
                  <a:cubicBezTo>
                    <a:pt x="12513" y="24248"/>
                    <a:pt x="12505" y="24247"/>
                    <a:pt x="12496" y="24246"/>
                  </a:cubicBezTo>
                  <a:cubicBezTo>
                    <a:pt x="12492" y="24246"/>
                    <a:pt x="12487" y="24245"/>
                    <a:pt x="12483" y="24242"/>
                  </a:cubicBezTo>
                  <a:cubicBezTo>
                    <a:pt x="12478" y="24241"/>
                    <a:pt x="12474" y="24240"/>
                    <a:pt x="12469" y="24239"/>
                  </a:cubicBezTo>
                  <a:cubicBezTo>
                    <a:pt x="12465" y="24237"/>
                    <a:pt x="12462" y="24236"/>
                    <a:pt x="12458" y="24234"/>
                  </a:cubicBezTo>
                  <a:cubicBezTo>
                    <a:pt x="12453" y="24231"/>
                    <a:pt x="12450" y="24229"/>
                    <a:pt x="12446" y="24226"/>
                  </a:cubicBezTo>
                  <a:lnTo>
                    <a:pt x="12442" y="24222"/>
                  </a:lnTo>
                  <a:cubicBezTo>
                    <a:pt x="12432" y="24214"/>
                    <a:pt x="12426" y="24203"/>
                    <a:pt x="12419" y="24194"/>
                  </a:cubicBezTo>
                  <a:cubicBezTo>
                    <a:pt x="12417" y="24190"/>
                    <a:pt x="12415" y="24186"/>
                    <a:pt x="12412" y="24183"/>
                  </a:cubicBezTo>
                  <a:lnTo>
                    <a:pt x="12405" y="24167"/>
                  </a:lnTo>
                  <a:cubicBezTo>
                    <a:pt x="12401" y="24159"/>
                    <a:pt x="12399" y="24151"/>
                    <a:pt x="12398" y="24143"/>
                  </a:cubicBezTo>
                  <a:cubicBezTo>
                    <a:pt x="12396" y="24138"/>
                    <a:pt x="12396" y="24133"/>
                    <a:pt x="12395" y="24128"/>
                  </a:cubicBezTo>
                  <a:cubicBezTo>
                    <a:pt x="12394" y="24112"/>
                    <a:pt x="12393" y="24097"/>
                    <a:pt x="12393" y="24080"/>
                  </a:cubicBezTo>
                  <a:cubicBezTo>
                    <a:pt x="12393" y="24075"/>
                    <a:pt x="12393" y="24068"/>
                    <a:pt x="12394" y="24064"/>
                  </a:cubicBezTo>
                  <a:cubicBezTo>
                    <a:pt x="12395" y="24059"/>
                    <a:pt x="12395" y="24055"/>
                    <a:pt x="12396" y="24047"/>
                  </a:cubicBezTo>
                  <a:cubicBezTo>
                    <a:pt x="12400" y="24036"/>
                    <a:pt x="12405" y="24026"/>
                    <a:pt x="12409" y="24014"/>
                  </a:cubicBezTo>
                  <a:lnTo>
                    <a:pt x="12427" y="23979"/>
                  </a:lnTo>
                  <a:cubicBezTo>
                    <a:pt x="12431" y="23974"/>
                    <a:pt x="12435" y="23969"/>
                    <a:pt x="12440" y="23963"/>
                  </a:cubicBezTo>
                  <a:cubicBezTo>
                    <a:pt x="12443" y="23959"/>
                    <a:pt x="12447" y="23954"/>
                    <a:pt x="12451" y="23949"/>
                  </a:cubicBezTo>
                  <a:cubicBezTo>
                    <a:pt x="12455" y="23946"/>
                    <a:pt x="12458" y="23942"/>
                    <a:pt x="12462" y="23939"/>
                  </a:cubicBezTo>
                  <a:cubicBezTo>
                    <a:pt x="12467" y="23931"/>
                    <a:pt x="12473" y="23922"/>
                    <a:pt x="12479" y="23913"/>
                  </a:cubicBezTo>
                  <a:lnTo>
                    <a:pt x="12481" y="23912"/>
                  </a:lnTo>
                  <a:lnTo>
                    <a:pt x="12496" y="23893"/>
                  </a:lnTo>
                  <a:cubicBezTo>
                    <a:pt x="12508" y="23881"/>
                    <a:pt x="12518" y="23870"/>
                    <a:pt x="12530" y="23860"/>
                  </a:cubicBezTo>
                  <a:cubicBezTo>
                    <a:pt x="12550" y="23843"/>
                    <a:pt x="12570" y="23828"/>
                    <a:pt x="12589" y="23810"/>
                  </a:cubicBezTo>
                  <a:cubicBezTo>
                    <a:pt x="12602" y="23801"/>
                    <a:pt x="12615" y="23789"/>
                    <a:pt x="12626" y="23778"/>
                  </a:cubicBezTo>
                  <a:lnTo>
                    <a:pt x="12626" y="23777"/>
                  </a:lnTo>
                  <a:cubicBezTo>
                    <a:pt x="12638" y="23766"/>
                    <a:pt x="12651" y="23754"/>
                    <a:pt x="12664" y="23743"/>
                  </a:cubicBezTo>
                  <a:cubicBezTo>
                    <a:pt x="12675" y="23733"/>
                    <a:pt x="12687" y="23722"/>
                    <a:pt x="12700" y="23714"/>
                  </a:cubicBezTo>
                  <a:cubicBezTo>
                    <a:pt x="12736" y="23685"/>
                    <a:pt x="12775" y="23658"/>
                    <a:pt x="12814" y="23635"/>
                  </a:cubicBezTo>
                  <a:lnTo>
                    <a:pt x="12849" y="23616"/>
                  </a:lnTo>
                  <a:lnTo>
                    <a:pt x="12884" y="23596"/>
                  </a:lnTo>
                  <a:cubicBezTo>
                    <a:pt x="12886" y="23595"/>
                    <a:pt x="12890" y="23593"/>
                    <a:pt x="12894" y="23592"/>
                  </a:cubicBezTo>
                  <a:cubicBezTo>
                    <a:pt x="12890" y="23592"/>
                    <a:pt x="12885" y="23592"/>
                    <a:pt x="12881" y="23594"/>
                  </a:cubicBezTo>
                  <a:lnTo>
                    <a:pt x="12880" y="23592"/>
                  </a:lnTo>
                  <a:cubicBezTo>
                    <a:pt x="12876" y="23592"/>
                    <a:pt x="12873" y="23594"/>
                    <a:pt x="12868" y="23594"/>
                  </a:cubicBezTo>
                  <a:cubicBezTo>
                    <a:pt x="12858" y="23595"/>
                    <a:pt x="12847" y="23596"/>
                    <a:pt x="12835" y="23596"/>
                  </a:cubicBezTo>
                  <a:cubicBezTo>
                    <a:pt x="12834" y="23596"/>
                    <a:pt x="12832" y="23597"/>
                    <a:pt x="12829" y="23597"/>
                  </a:cubicBezTo>
                  <a:lnTo>
                    <a:pt x="12821" y="23597"/>
                  </a:lnTo>
                  <a:cubicBezTo>
                    <a:pt x="12818" y="23600"/>
                    <a:pt x="12814" y="23600"/>
                    <a:pt x="12811" y="23600"/>
                  </a:cubicBezTo>
                  <a:lnTo>
                    <a:pt x="12809" y="23600"/>
                  </a:lnTo>
                  <a:cubicBezTo>
                    <a:pt x="12781" y="23605"/>
                    <a:pt x="12752" y="23611"/>
                    <a:pt x="12724" y="23617"/>
                  </a:cubicBezTo>
                  <a:cubicBezTo>
                    <a:pt x="12709" y="23621"/>
                    <a:pt x="12695" y="23625"/>
                    <a:pt x="12679" y="23627"/>
                  </a:cubicBezTo>
                  <a:cubicBezTo>
                    <a:pt x="12664" y="23632"/>
                    <a:pt x="12648" y="23634"/>
                    <a:pt x="12634" y="23638"/>
                  </a:cubicBezTo>
                  <a:lnTo>
                    <a:pt x="12633" y="23638"/>
                  </a:lnTo>
                  <a:lnTo>
                    <a:pt x="12632" y="23639"/>
                  </a:lnTo>
                  <a:lnTo>
                    <a:pt x="12623" y="23639"/>
                  </a:lnTo>
                  <a:lnTo>
                    <a:pt x="12623" y="23641"/>
                  </a:lnTo>
                  <a:lnTo>
                    <a:pt x="12617" y="23641"/>
                  </a:lnTo>
                  <a:cubicBezTo>
                    <a:pt x="12616" y="23641"/>
                    <a:pt x="12615" y="23642"/>
                    <a:pt x="12613" y="23642"/>
                  </a:cubicBezTo>
                  <a:cubicBezTo>
                    <a:pt x="12612" y="23642"/>
                    <a:pt x="12612" y="23643"/>
                    <a:pt x="12612" y="23643"/>
                  </a:cubicBezTo>
                  <a:cubicBezTo>
                    <a:pt x="12612" y="23643"/>
                    <a:pt x="12612" y="23642"/>
                    <a:pt x="12612" y="23642"/>
                  </a:cubicBezTo>
                  <a:lnTo>
                    <a:pt x="12610" y="23642"/>
                  </a:lnTo>
                  <a:lnTo>
                    <a:pt x="12610" y="23643"/>
                  </a:lnTo>
                  <a:lnTo>
                    <a:pt x="12607" y="23643"/>
                  </a:lnTo>
                  <a:cubicBezTo>
                    <a:pt x="12606" y="23643"/>
                    <a:pt x="12606" y="23643"/>
                    <a:pt x="12606" y="23643"/>
                  </a:cubicBezTo>
                  <a:cubicBezTo>
                    <a:pt x="12605" y="23643"/>
                    <a:pt x="12605" y="23643"/>
                    <a:pt x="12605" y="23643"/>
                  </a:cubicBezTo>
                  <a:cubicBezTo>
                    <a:pt x="12603" y="23643"/>
                    <a:pt x="12603" y="23643"/>
                    <a:pt x="12603" y="23643"/>
                  </a:cubicBezTo>
                  <a:cubicBezTo>
                    <a:pt x="12603" y="23643"/>
                    <a:pt x="12603" y="23643"/>
                    <a:pt x="12603" y="23643"/>
                  </a:cubicBezTo>
                  <a:lnTo>
                    <a:pt x="12600" y="23643"/>
                  </a:lnTo>
                  <a:cubicBezTo>
                    <a:pt x="12596" y="23643"/>
                    <a:pt x="12595" y="23644"/>
                    <a:pt x="12592" y="23644"/>
                  </a:cubicBezTo>
                  <a:cubicBezTo>
                    <a:pt x="12591" y="23644"/>
                    <a:pt x="12590" y="23646"/>
                    <a:pt x="12589" y="23646"/>
                  </a:cubicBezTo>
                  <a:lnTo>
                    <a:pt x="12587" y="23647"/>
                  </a:lnTo>
                  <a:lnTo>
                    <a:pt x="12581" y="23647"/>
                  </a:lnTo>
                  <a:cubicBezTo>
                    <a:pt x="12580" y="23648"/>
                    <a:pt x="12580" y="23648"/>
                    <a:pt x="12580" y="23648"/>
                  </a:cubicBezTo>
                  <a:cubicBezTo>
                    <a:pt x="12580" y="23648"/>
                    <a:pt x="12579" y="23648"/>
                    <a:pt x="12579" y="23648"/>
                  </a:cubicBezTo>
                  <a:lnTo>
                    <a:pt x="12528" y="23672"/>
                  </a:lnTo>
                  <a:cubicBezTo>
                    <a:pt x="12461" y="23708"/>
                    <a:pt x="12396" y="23749"/>
                    <a:pt x="12331" y="23785"/>
                  </a:cubicBezTo>
                  <a:cubicBezTo>
                    <a:pt x="12301" y="23801"/>
                    <a:pt x="12271" y="23816"/>
                    <a:pt x="12239" y="23829"/>
                  </a:cubicBezTo>
                  <a:cubicBezTo>
                    <a:pt x="12226" y="23834"/>
                    <a:pt x="12213" y="23838"/>
                    <a:pt x="12198" y="23842"/>
                  </a:cubicBezTo>
                  <a:cubicBezTo>
                    <a:pt x="12189" y="23843"/>
                    <a:pt x="12180" y="23844"/>
                    <a:pt x="12172" y="23845"/>
                  </a:cubicBezTo>
                  <a:cubicBezTo>
                    <a:pt x="12168" y="23845"/>
                    <a:pt x="12165" y="23846"/>
                    <a:pt x="12161" y="23846"/>
                  </a:cubicBezTo>
                  <a:cubicBezTo>
                    <a:pt x="12159" y="23846"/>
                    <a:pt x="12158" y="23846"/>
                    <a:pt x="12156" y="23845"/>
                  </a:cubicBezTo>
                  <a:cubicBezTo>
                    <a:pt x="12151" y="23845"/>
                    <a:pt x="12143" y="23845"/>
                    <a:pt x="12138" y="23844"/>
                  </a:cubicBezTo>
                  <a:cubicBezTo>
                    <a:pt x="12132" y="23843"/>
                    <a:pt x="12126" y="23841"/>
                    <a:pt x="12120" y="23839"/>
                  </a:cubicBezTo>
                  <a:cubicBezTo>
                    <a:pt x="12112" y="23836"/>
                    <a:pt x="12105" y="23835"/>
                    <a:pt x="12099" y="23833"/>
                  </a:cubicBezTo>
                  <a:cubicBezTo>
                    <a:pt x="12086" y="23827"/>
                    <a:pt x="12074" y="23819"/>
                    <a:pt x="12063" y="23813"/>
                  </a:cubicBezTo>
                  <a:lnTo>
                    <a:pt x="12061" y="23813"/>
                  </a:lnTo>
                  <a:cubicBezTo>
                    <a:pt x="12061" y="23813"/>
                    <a:pt x="12060" y="23813"/>
                    <a:pt x="12060" y="23812"/>
                  </a:cubicBezTo>
                  <a:cubicBezTo>
                    <a:pt x="12055" y="23808"/>
                    <a:pt x="12050" y="23804"/>
                    <a:pt x="12045" y="23802"/>
                  </a:cubicBezTo>
                  <a:cubicBezTo>
                    <a:pt x="12042" y="23798"/>
                    <a:pt x="12037" y="23794"/>
                    <a:pt x="12033" y="23788"/>
                  </a:cubicBezTo>
                  <a:cubicBezTo>
                    <a:pt x="12029" y="23785"/>
                    <a:pt x="12027" y="23781"/>
                    <a:pt x="12024" y="23777"/>
                  </a:cubicBezTo>
                  <a:cubicBezTo>
                    <a:pt x="12012" y="23763"/>
                    <a:pt x="12004" y="23749"/>
                    <a:pt x="11994" y="23735"/>
                  </a:cubicBezTo>
                  <a:cubicBezTo>
                    <a:pt x="11991" y="23726"/>
                    <a:pt x="11987" y="23718"/>
                    <a:pt x="11982" y="23710"/>
                  </a:cubicBezTo>
                  <a:cubicBezTo>
                    <a:pt x="11975" y="23684"/>
                    <a:pt x="11967" y="23658"/>
                    <a:pt x="11961" y="23634"/>
                  </a:cubicBezTo>
                  <a:cubicBezTo>
                    <a:pt x="11957" y="23613"/>
                    <a:pt x="11953" y="23592"/>
                    <a:pt x="11949" y="23571"/>
                  </a:cubicBezTo>
                  <a:cubicBezTo>
                    <a:pt x="11947" y="23563"/>
                    <a:pt x="11947" y="23555"/>
                    <a:pt x="11947" y="23549"/>
                  </a:cubicBezTo>
                  <a:lnTo>
                    <a:pt x="11947" y="23536"/>
                  </a:lnTo>
                  <a:cubicBezTo>
                    <a:pt x="11949" y="23529"/>
                    <a:pt x="11950" y="23523"/>
                    <a:pt x="11950" y="23517"/>
                  </a:cubicBezTo>
                  <a:cubicBezTo>
                    <a:pt x="11953" y="23507"/>
                    <a:pt x="11957" y="23494"/>
                    <a:pt x="11961" y="23484"/>
                  </a:cubicBezTo>
                  <a:cubicBezTo>
                    <a:pt x="11962" y="23482"/>
                    <a:pt x="11963" y="23479"/>
                    <a:pt x="11963" y="23478"/>
                  </a:cubicBezTo>
                  <a:lnTo>
                    <a:pt x="11963" y="23478"/>
                  </a:lnTo>
                  <a:cubicBezTo>
                    <a:pt x="11963" y="23479"/>
                    <a:pt x="11962" y="23482"/>
                    <a:pt x="11962" y="23483"/>
                  </a:cubicBezTo>
                  <a:cubicBezTo>
                    <a:pt x="11965" y="23477"/>
                    <a:pt x="11968" y="23471"/>
                    <a:pt x="11971" y="23463"/>
                  </a:cubicBezTo>
                  <a:lnTo>
                    <a:pt x="11991" y="23436"/>
                  </a:lnTo>
                  <a:cubicBezTo>
                    <a:pt x="11997" y="23430"/>
                    <a:pt x="12002" y="23426"/>
                    <a:pt x="12007" y="23420"/>
                  </a:cubicBezTo>
                  <a:cubicBezTo>
                    <a:pt x="12025" y="23405"/>
                    <a:pt x="12042" y="23389"/>
                    <a:pt x="12060" y="23375"/>
                  </a:cubicBezTo>
                  <a:cubicBezTo>
                    <a:pt x="12069" y="23364"/>
                    <a:pt x="12078" y="23355"/>
                    <a:pt x="12086" y="23347"/>
                  </a:cubicBezTo>
                  <a:lnTo>
                    <a:pt x="12087" y="23345"/>
                  </a:lnTo>
                  <a:cubicBezTo>
                    <a:pt x="12089" y="23344"/>
                    <a:pt x="12090" y="23343"/>
                    <a:pt x="12090" y="23342"/>
                  </a:cubicBezTo>
                  <a:cubicBezTo>
                    <a:pt x="12143" y="23286"/>
                    <a:pt x="12203" y="23234"/>
                    <a:pt x="12269" y="23193"/>
                  </a:cubicBezTo>
                  <a:cubicBezTo>
                    <a:pt x="12296" y="23174"/>
                    <a:pt x="12322" y="23157"/>
                    <a:pt x="12349" y="23140"/>
                  </a:cubicBezTo>
                  <a:cubicBezTo>
                    <a:pt x="12373" y="23126"/>
                    <a:pt x="12396" y="23112"/>
                    <a:pt x="12421" y="23100"/>
                  </a:cubicBezTo>
                  <a:cubicBezTo>
                    <a:pt x="12466" y="23075"/>
                    <a:pt x="12513" y="23054"/>
                    <a:pt x="12560" y="23033"/>
                  </a:cubicBezTo>
                  <a:cubicBezTo>
                    <a:pt x="12563" y="23033"/>
                    <a:pt x="12564" y="23032"/>
                    <a:pt x="12567" y="23030"/>
                  </a:cubicBezTo>
                  <a:lnTo>
                    <a:pt x="12564" y="23030"/>
                  </a:lnTo>
                  <a:cubicBezTo>
                    <a:pt x="12533" y="23025"/>
                    <a:pt x="12499" y="23021"/>
                    <a:pt x="12469" y="23020"/>
                  </a:cubicBezTo>
                  <a:lnTo>
                    <a:pt x="12448" y="23020"/>
                  </a:lnTo>
                  <a:cubicBezTo>
                    <a:pt x="12411" y="23025"/>
                    <a:pt x="12375" y="23034"/>
                    <a:pt x="12338" y="23044"/>
                  </a:cubicBezTo>
                  <a:cubicBezTo>
                    <a:pt x="12308" y="23054"/>
                    <a:pt x="12278" y="23066"/>
                    <a:pt x="12246" y="23075"/>
                  </a:cubicBezTo>
                  <a:cubicBezTo>
                    <a:pt x="12219" y="23084"/>
                    <a:pt x="12193" y="23091"/>
                    <a:pt x="12166" y="23101"/>
                  </a:cubicBezTo>
                  <a:cubicBezTo>
                    <a:pt x="12130" y="23113"/>
                    <a:pt x="12095" y="23131"/>
                    <a:pt x="12058" y="23147"/>
                  </a:cubicBezTo>
                  <a:cubicBezTo>
                    <a:pt x="12042" y="23156"/>
                    <a:pt x="12027" y="23164"/>
                    <a:pt x="12012" y="23173"/>
                  </a:cubicBezTo>
                  <a:cubicBezTo>
                    <a:pt x="11961" y="23200"/>
                    <a:pt x="11908" y="23231"/>
                    <a:pt x="11853" y="23254"/>
                  </a:cubicBezTo>
                  <a:cubicBezTo>
                    <a:pt x="11848" y="23256"/>
                    <a:pt x="11842" y="23259"/>
                    <a:pt x="11837" y="23260"/>
                  </a:cubicBezTo>
                  <a:lnTo>
                    <a:pt x="11810" y="23267"/>
                  </a:lnTo>
                  <a:cubicBezTo>
                    <a:pt x="11805" y="23269"/>
                    <a:pt x="11798" y="23270"/>
                    <a:pt x="11793" y="23271"/>
                  </a:cubicBezTo>
                  <a:cubicBezTo>
                    <a:pt x="11786" y="23271"/>
                    <a:pt x="11779" y="23271"/>
                    <a:pt x="11772" y="23272"/>
                  </a:cubicBezTo>
                  <a:cubicBezTo>
                    <a:pt x="11767" y="23271"/>
                    <a:pt x="11762" y="23271"/>
                    <a:pt x="11756" y="23270"/>
                  </a:cubicBezTo>
                  <a:cubicBezTo>
                    <a:pt x="11753" y="23268"/>
                    <a:pt x="11750" y="23268"/>
                    <a:pt x="11746" y="23267"/>
                  </a:cubicBezTo>
                  <a:cubicBezTo>
                    <a:pt x="11736" y="23262"/>
                    <a:pt x="11725" y="23257"/>
                    <a:pt x="11715" y="23251"/>
                  </a:cubicBezTo>
                  <a:cubicBezTo>
                    <a:pt x="11713" y="23248"/>
                    <a:pt x="11709" y="23246"/>
                    <a:pt x="11707" y="23242"/>
                  </a:cubicBezTo>
                  <a:lnTo>
                    <a:pt x="11699" y="23235"/>
                  </a:lnTo>
                  <a:cubicBezTo>
                    <a:pt x="11695" y="23231"/>
                    <a:pt x="11692" y="23227"/>
                    <a:pt x="11688" y="23222"/>
                  </a:cubicBezTo>
                  <a:cubicBezTo>
                    <a:pt x="11686" y="23217"/>
                    <a:pt x="11682" y="23213"/>
                    <a:pt x="11679" y="23206"/>
                  </a:cubicBezTo>
                  <a:cubicBezTo>
                    <a:pt x="11676" y="23199"/>
                    <a:pt x="11672" y="23190"/>
                    <a:pt x="11668" y="23183"/>
                  </a:cubicBezTo>
                  <a:cubicBezTo>
                    <a:pt x="11655" y="23143"/>
                    <a:pt x="11645" y="23105"/>
                    <a:pt x="11635" y="23066"/>
                  </a:cubicBezTo>
                  <a:cubicBezTo>
                    <a:pt x="11632" y="23054"/>
                    <a:pt x="11631" y="23039"/>
                    <a:pt x="11627" y="23028"/>
                  </a:cubicBezTo>
                  <a:cubicBezTo>
                    <a:pt x="11627" y="23023"/>
                    <a:pt x="11626" y="23015"/>
                    <a:pt x="11626" y="23010"/>
                  </a:cubicBezTo>
                  <a:cubicBezTo>
                    <a:pt x="11627" y="22987"/>
                    <a:pt x="11631" y="22961"/>
                    <a:pt x="11633" y="22936"/>
                  </a:cubicBezTo>
                  <a:cubicBezTo>
                    <a:pt x="11635" y="22927"/>
                    <a:pt x="11637" y="22918"/>
                    <a:pt x="11640" y="22907"/>
                  </a:cubicBezTo>
                  <a:cubicBezTo>
                    <a:pt x="11643" y="22894"/>
                    <a:pt x="11648" y="22880"/>
                    <a:pt x="11653" y="22868"/>
                  </a:cubicBezTo>
                  <a:cubicBezTo>
                    <a:pt x="11671" y="22830"/>
                    <a:pt x="11688" y="22793"/>
                    <a:pt x="11709" y="22757"/>
                  </a:cubicBezTo>
                  <a:cubicBezTo>
                    <a:pt x="11725" y="22731"/>
                    <a:pt x="11744" y="22706"/>
                    <a:pt x="11764" y="22680"/>
                  </a:cubicBezTo>
                  <a:cubicBezTo>
                    <a:pt x="11785" y="22653"/>
                    <a:pt x="11808" y="22628"/>
                    <a:pt x="11833" y="22606"/>
                  </a:cubicBezTo>
                  <a:cubicBezTo>
                    <a:pt x="11889" y="22554"/>
                    <a:pt x="11949" y="22509"/>
                    <a:pt x="12008" y="22464"/>
                  </a:cubicBezTo>
                  <a:lnTo>
                    <a:pt x="12008" y="22462"/>
                  </a:lnTo>
                  <a:cubicBezTo>
                    <a:pt x="12009" y="22461"/>
                    <a:pt x="12011" y="22461"/>
                    <a:pt x="12012" y="22460"/>
                  </a:cubicBezTo>
                  <a:cubicBezTo>
                    <a:pt x="12038" y="22442"/>
                    <a:pt x="12063" y="22425"/>
                    <a:pt x="12090" y="22410"/>
                  </a:cubicBezTo>
                  <a:cubicBezTo>
                    <a:pt x="12152" y="22378"/>
                    <a:pt x="12211" y="22347"/>
                    <a:pt x="12276" y="22321"/>
                  </a:cubicBezTo>
                  <a:cubicBezTo>
                    <a:pt x="12316" y="22305"/>
                    <a:pt x="12354" y="22290"/>
                    <a:pt x="12394" y="22276"/>
                  </a:cubicBezTo>
                  <a:cubicBezTo>
                    <a:pt x="12442" y="22259"/>
                    <a:pt x="12491" y="22245"/>
                    <a:pt x="12540" y="22232"/>
                  </a:cubicBezTo>
                  <a:cubicBezTo>
                    <a:pt x="12605" y="22216"/>
                    <a:pt x="12670" y="22202"/>
                    <a:pt x="12734" y="22188"/>
                  </a:cubicBezTo>
                  <a:cubicBezTo>
                    <a:pt x="12884" y="22153"/>
                    <a:pt x="13036" y="22124"/>
                    <a:pt x="13186" y="22085"/>
                  </a:cubicBezTo>
                  <a:cubicBezTo>
                    <a:pt x="13261" y="22064"/>
                    <a:pt x="13340" y="22046"/>
                    <a:pt x="13411" y="22013"/>
                  </a:cubicBezTo>
                  <a:cubicBezTo>
                    <a:pt x="13442" y="22000"/>
                    <a:pt x="13473" y="21986"/>
                    <a:pt x="13501" y="21969"/>
                  </a:cubicBezTo>
                  <a:close/>
                  <a:moveTo>
                    <a:pt x="16963" y="22557"/>
                  </a:moveTo>
                  <a:cubicBezTo>
                    <a:pt x="16982" y="22593"/>
                    <a:pt x="17000" y="22629"/>
                    <a:pt x="17020" y="22664"/>
                  </a:cubicBezTo>
                  <a:cubicBezTo>
                    <a:pt x="17049" y="22713"/>
                    <a:pt x="17074" y="22762"/>
                    <a:pt x="17101" y="22812"/>
                  </a:cubicBezTo>
                  <a:cubicBezTo>
                    <a:pt x="17126" y="22855"/>
                    <a:pt x="17150" y="22900"/>
                    <a:pt x="17173" y="22945"/>
                  </a:cubicBezTo>
                  <a:cubicBezTo>
                    <a:pt x="17196" y="22992"/>
                    <a:pt x="17221" y="23038"/>
                    <a:pt x="17245" y="23085"/>
                  </a:cubicBezTo>
                  <a:cubicBezTo>
                    <a:pt x="17304" y="23203"/>
                    <a:pt x="17365" y="23323"/>
                    <a:pt x="17426" y="23442"/>
                  </a:cubicBezTo>
                  <a:cubicBezTo>
                    <a:pt x="17456" y="23498"/>
                    <a:pt x="17484" y="23555"/>
                    <a:pt x="17515" y="23613"/>
                  </a:cubicBezTo>
                  <a:cubicBezTo>
                    <a:pt x="17552" y="23685"/>
                    <a:pt x="17596" y="23753"/>
                    <a:pt x="17632" y="23829"/>
                  </a:cubicBezTo>
                  <a:cubicBezTo>
                    <a:pt x="17632" y="23832"/>
                    <a:pt x="17633" y="23833"/>
                    <a:pt x="17634" y="23834"/>
                  </a:cubicBezTo>
                  <a:lnTo>
                    <a:pt x="17634" y="23835"/>
                  </a:lnTo>
                  <a:cubicBezTo>
                    <a:pt x="17634" y="23836"/>
                    <a:pt x="17635" y="23838"/>
                    <a:pt x="17635" y="23839"/>
                  </a:cubicBezTo>
                  <a:cubicBezTo>
                    <a:pt x="17637" y="23844"/>
                    <a:pt x="17639" y="23849"/>
                    <a:pt x="17640" y="23854"/>
                  </a:cubicBezTo>
                  <a:cubicBezTo>
                    <a:pt x="17648" y="23864"/>
                    <a:pt x="17649" y="23871"/>
                    <a:pt x="17651" y="23880"/>
                  </a:cubicBezTo>
                  <a:cubicBezTo>
                    <a:pt x="17651" y="23883"/>
                    <a:pt x="17651" y="23885"/>
                    <a:pt x="17652" y="23886"/>
                  </a:cubicBezTo>
                  <a:cubicBezTo>
                    <a:pt x="17654" y="23910"/>
                    <a:pt x="17656" y="23932"/>
                    <a:pt x="17657" y="23956"/>
                  </a:cubicBezTo>
                  <a:cubicBezTo>
                    <a:pt x="17649" y="23972"/>
                    <a:pt x="17641" y="23988"/>
                    <a:pt x="17633" y="24003"/>
                  </a:cubicBezTo>
                  <a:lnTo>
                    <a:pt x="17634" y="24003"/>
                  </a:lnTo>
                  <a:lnTo>
                    <a:pt x="17633" y="24004"/>
                  </a:lnTo>
                  <a:cubicBezTo>
                    <a:pt x="17632" y="24007"/>
                    <a:pt x="17631" y="24009"/>
                    <a:pt x="17628" y="24013"/>
                  </a:cubicBezTo>
                  <a:lnTo>
                    <a:pt x="17628" y="24013"/>
                  </a:lnTo>
                  <a:cubicBezTo>
                    <a:pt x="17628" y="24012"/>
                    <a:pt x="17628" y="24010"/>
                    <a:pt x="17628" y="24009"/>
                  </a:cubicBezTo>
                  <a:lnTo>
                    <a:pt x="17628" y="24009"/>
                  </a:lnTo>
                  <a:cubicBezTo>
                    <a:pt x="17626" y="24014"/>
                    <a:pt x="17622" y="24020"/>
                    <a:pt x="17618" y="24025"/>
                  </a:cubicBezTo>
                  <a:cubicBezTo>
                    <a:pt x="17614" y="24034"/>
                    <a:pt x="17610" y="24041"/>
                    <a:pt x="17603" y="24050"/>
                  </a:cubicBezTo>
                  <a:cubicBezTo>
                    <a:pt x="17585" y="24070"/>
                    <a:pt x="17566" y="24091"/>
                    <a:pt x="17545" y="24108"/>
                  </a:cubicBezTo>
                  <a:cubicBezTo>
                    <a:pt x="17538" y="24116"/>
                    <a:pt x="17528" y="24122"/>
                    <a:pt x="17519" y="24128"/>
                  </a:cubicBezTo>
                  <a:cubicBezTo>
                    <a:pt x="17517" y="24129"/>
                    <a:pt x="17514" y="24133"/>
                    <a:pt x="17512" y="24134"/>
                  </a:cubicBezTo>
                  <a:cubicBezTo>
                    <a:pt x="17510" y="24134"/>
                    <a:pt x="17510" y="24136"/>
                    <a:pt x="17510" y="24137"/>
                  </a:cubicBezTo>
                  <a:cubicBezTo>
                    <a:pt x="17442" y="24191"/>
                    <a:pt x="17370" y="24240"/>
                    <a:pt x="17301" y="24292"/>
                  </a:cubicBezTo>
                  <a:cubicBezTo>
                    <a:pt x="17266" y="24318"/>
                    <a:pt x="17229" y="24343"/>
                    <a:pt x="17193" y="24368"/>
                  </a:cubicBezTo>
                  <a:cubicBezTo>
                    <a:pt x="17156" y="24394"/>
                    <a:pt x="17120" y="24420"/>
                    <a:pt x="17082" y="24446"/>
                  </a:cubicBezTo>
                  <a:cubicBezTo>
                    <a:pt x="16913" y="24562"/>
                    <a:pt x="16741" y="24676"/>
                    <a:pt x="16568" y="24784"/>
                  </a:cubicBezTo>
                  <a:cubicBezTo>
                    <a:pt x="16531" y="24807"/>
                    <a:pt x="16492" y="24826"/>
                    <a:pt x="16455" y="24848"/>
                  </a:cubicBezTo>
                  <a:lnTo>
                    <a:pt x="16362" y="24902"/>
                  </a:lnTo>
                  <a:cubicBezTo>
                    <a:pt x="16361" y="24902"/>
                    <a:pt x="16359" y="24903"/>
                    <a:pt x="16358" y="24905"/>
                  </a:cubicBezTo>
                  <a:cubicBezTo>
                    <a:pt x="16284" y="24949"/>
                    <a:pt x="16207" y="24991"/>
                    <a:pt x="16131" y="25035"/>
                  </a:cubicBezTo>
                  <a:cubicBezTo>
                    <a:pt x="16089" y="25060"/>
                    <a:pt x="16046" y="25081"/>
                    <a:pt x="16003" y="25106"/>
                  </a:cubicBezTo>
                  <a:cubicBezTo>
                    <a:pt x="15959" y="25132"/>
                    <a:pt x="15914" y="25160"/>
                    <a:pt x="15871" y="25187"/>
                  </a:cubicBezTo>
                  <a:cubicBezTo>
                    <a:pt x="15801" y="25228"/>
                    <a:pt x="15729" y="25266"/>
                    <a:pt x="15660" y="25308"/>
                  </a:cubicBezTo>
                  <a:lnTo>
                    <a:pt x="15451" y="25434"/>
                  </a:lnTo>
                  <a:cubicBezTo>
                    <a:pt x="15365" y="25485"/>
                    <a:pt x="15275" y="25527"/>
                    <a:pt x="15187" y="25573"/>
                  </a:cubicBezTo>
                  <a:cubicBezTo>
                    <a:pt x="15103" y="25615"/>
                    <a:pt x="15022" y="25659"/>
                    <a:pt x="14942" y="25707"/>
                  </a:cubicBezTo>
                  <a:lnTo>
                    <a:pt x="14944" y="25705"/>
                  </a:lnTo>
                  <a:lnTo>
                    <a:pt x="14944" y="25705"/>
                  </a:lnTo>
                  <a:cubicBezTo>
                    <a:pt x="14933" y="25711"/>
                    <a:pt x="14922" y="25718"/>
                    <a:pt x="14909" y="25725"/>
                  </a:cubicBezTo>
                  <a:cubicBezTo>
                    <a:pt x="14881" y="25728"/>
                    <a:pt x="14857" y="25742"/>
                    <a:pt x="14842" y="25765"/>
                  </a:cubicBezTo>
                  <a:cubicBezTo>
                    <a:pt x="14834" y="25770"/>
                    <a:pt x="14825" y="25775"/>
                    <a:pt x="14814" y="25782"/>
                  </a:cubicBezTo>
                  <a:cubicBezTo>
                    <a:pt x="14779" y="25803"/>
                    <a:pt x="14743" y="25819"/>
                    <a:pt x="14708" y="25839"/>
                  </a:cubicBezTo>
                  <a:cubicBezTo>
                    <a:pt x="14673" y="25858"/>
                    <a:pt x="14639" y="25878"/>
                    <a:pt x="14603" y="25896"/>
                  </a:cubicBezTo>
                  <a:lnTo>
                    <a:pt x="14559" y="25911"/>
                  </a:lnTo>
                  <a:cubicBezTo>
                    <a:pt x="14527" y="25919"/>
                    <a:pt x="14495" y="25928"/>
                    <a:pt x="14463" y="25933"/>
                  </a:cubicBezTo>
                  <a:cubicBezTo>
                    <a:pt x="14447" y="25934"/>
                    <a:pt x="14428" y="25935"/>
                    <a:pt x="14411" y="25935"/>
                  </a:cubicBezTo>
                  <a:cubicBezTo>
                    <a:pt x="14404" y="25935"/>
                    <a:pt x="14397" y="25934"/>
                    <a:pt x="14391" y="25934"/>
                  </a:cubicBezTo>
                  <a:cubicBezTo>
                    <a:pt x="14387" y="25933"/>
                    <a:pt x="14383" y="25933"/>
                    <a:pt x="14378" y="25932"/>
                  </a:cubicBezTo>
                  <a:cubicBezTo>
                    <a:pt x="14364" y="25928"/>
                    <a:pt x="14351" y="25923"/>
                    <a:pt x="14336" y="25918"/>
                  </a:cubicBezTo>
                  <a:cubicBezTo>
                    <a:pt x="14335" y="25917"/>
                    <a:pt x="14333" y="25917"/>
                    <a:pt x="14331" y="25916"/>
                  </a:cubicBezTo>
                  <a:cubicBezTo>
                    <a:pt x="14330" y="25914"/>
                    <a:pt x="14327" y="25914"/>
                    <a:pt x="14326" y="25913"/>
                  </a:cubicBezTo>
                  <a:cubicBezTo>
                    <a:pt x="14314" y="25903"/>
                    <a:pt x="14301" y="25893"/>
                    <a:pt x="14289" y="25882"/>
                  </a:cubicBezTo>
                  <a:cubicBezTo>
                    <a:pt x="14285" y="25878"/>
                    <a:pt x="14281" y="25873"/>
                    <a:pt x="14278" y="25870"/>
                  </a:cubicBezTo>
                  <a:cubicBezTo>
                    <a:pt x="14278" y="25868"/>
                    <a:pt x="14276" y="25868"/>
                    <a:pt x="14275" y="25867"/>
                  </a:cubicBezTo>
                  <a:lnTo>
                    <a:pt x="14275" y="25866"/>
                  </a:lnTo>
                  <a:cubicBezTo>
                    <a:pt x="14234" y="25814"/>
                    <a:pt x="14201" y="25760"/>
                    <a:pt x="14165" y="25706"/>
                  </a:cubicBezTo>
                  <a:cubicBezTo>
                    <a:pt x="14136" y="25665"/>
                    <a:pt x="14109" y="25622"/>
                    <a:pt x="14082" y="25581"/>
                  </a:cubicBezTo>
                  <a:cubicBezTo>
                    <a:pt x="14042" y="25521"/>
                    <a:pt x="14004" y="25463"/>
                    <a:pt x="13966" y="25403"/>
                  </a:cubicBezTo>
                  <a:cubicBezTo>
                    <a:pt x="13943" y="25367"/>
                    <a:pt x="13922" y="25331"/>
                    <a:pt x="13899" y="25297"/>
                  </a:cubicBezTo>
                  <a:cubicBezTo>
                    <a:pt x="13868" y="25251"/>
                    <a:pt x="13837" y="25203"/>
                    <a:pt x="13809" y="25156"/>
                  </a:cubicBezTo>
                  <a:cubicBezTo>
                    <a:pt x="13757" y="25066"/>
                    <a:pt x="13710" y="24972"/>
                    <a:pt x="13655" y="24882"/>
                  </a:cubicBezTo>
                  <a:cubicBezTo>
                    <a:pt x="13627" y="24836"/>
                    <a:pt x="13600" y="24789"/>
                    <a:pt x="13571" y="24744"/>
                  </a:cubicBezTo>
                  <a:cubicBezTo>
                    <a:pt x="13552" y="24715"/>
                    <a:pt x="13533" y="24685"/>
                    <a:pt x="13514" y="24657"/>
                  </a:cubicBezTo>
                  <a:cubicBezTo>
                    <a:pt x="13542" y="24641"/>
                    <a:pt x="13571" y="24626"/>
                    <a:pt x="13598" y="24609"/>
                  </a:cubicBezTo>
                  <a:cubicBezTo>
                    <a:pt x="13744" y="24522"/>
                    <a:pt x="13885" y="24423"/>
                    <a:pt x="14020" y="24316"/>
                  </a:cubicBezTo>
                  <a:cubicBezTo>
                    <a:pt x="14069" y="24277"/>
                    <a:pt x="14119" y="24236"/>
                    <a:pt x="14169" y="24196"/>
                  </a:cubicBezTo>
                  <a:cubicBezTo>
                    <a:pt x="14226" y="24150"/>
                    <a:pt x="14279" y="24098"/>
                    <a:pt x="14330" y="24046"/>
                  </a:cubicBezTo>
                  <a:cubicBezTo>
                    <a:pt x="14373" y="24003"/>
                    <a:pt x="14415" y="23959"/>
                    <a:pt x="14456" y="23913"/>
                  </a:cubicBezTo>
                  <a:cubicBezTo>
                    <a:pt x="14495" y="23870"/>
                    <a:pt x="14533" y="23823"/>
                    <a:pt x="14569" y="23778"/>
                  </a:cubicBezTo>
                  <a:lnTo>
                    <a:pt x="14569" y="23778"/>
                  </a:lnTo>
                  <a:cubicBezTo>
                    <a:pt x="14567" y="23782"/>
                    <a:pt x="14564" y="23784"/>
                    <a:pt x="14562" y="23787"/>
                  </a:cubicBezTo>
                  <a:cubicBezTo>
                    <a:pt x="14578" y="23770"/>
                    <a:pt x="14593" y="23750"/>
                    <a:pt x="14610" y="23733"/>
                  </a:cubicBezTo>
                  <a:cubicBezTo>
                    <a:pt x="14631" y="23751"/>
                    <a:pt x="14651" y="23771"/>
                    <a:pt x="14673" y="23787"/>
                  </a:cubicBezTo>
                  <a:cubicBezTo>
                    <a:pt x="14739" y="23845"/>
                    <a:pt x="14807" y="23901"/>
                    <a:pt x="14877" y="23954"/>
                  </a:cubicBezTo>
                  <a:cubicBezTo>
                    <a:pt x="14909" y="23978"/>
                    <a:pt x="14939" y="24008"/>
                    <a:pt x="14974" y="24029"/>
                  </a:cubicBezTo>
                  <a:cubicBezTo>
                    <a:pt x="14975" y="24030"/>
                    <a:pt x="14976" y="24030"/>
                    <a:pt x="14977" y="24030"/>
                  </a:cubicBezTo>
                  <a:lnTo>
                    <a:pt x="14976" y="24031"/>
                  </a:lnTo>
                  <a:cubicBezTo>
                    <a:pt x="15013" y="24057"/>
                    <a:pt x="15050" y="24083"/>
                    <a:pt x="15086" y="24108"/>
                  </a:cubicBezTo>
                  <a:cubicBezTo>
                    <a:pt x="15091" y="24111"/>
                    <a:pt x="15096" y="24113"/>
                    <a:pt x="15101" y="24118"/>
                  </a:cubicBezTo>
                  <a:cubicBezTo>
                    <a:pt x="15109" y="24123"/>
                    <a:pt x="15117" y="24129"/>
                    <a:pt x="15125" y="24134"/>
                  </a:cubicBezTo>
                  <a:cubicBezTo>
                    <a:pt x="15135" y="24124"/>
                    <a:pt x="15146" y="24113"/>
                    <a:pt x="15157" y="24103"/>
                  </a:cubicBezTo>
                  <a:cubicBezTo>
                    <a:pt x="15192" y="24071"/>
                    <a:pt x="15229" y="24041"/>
                    <a:pt x="15266" y="24012"/>
                  </a:cubicBezTo>
                  <a:cubicBezTo>
                    <a:pt x="15296" y="23989"/>
                    <a:pt x="15326" y="23965"/>
                    <a:pt x="15354" y="23942"/>
                  </a:cubicBezTo>
                  <a:cubicBezTo>
                    <a:pt x="15387" y="23913"/>
                    <a:pt x="15418" y="23883"/>
                    <a:pt x="15447" y="23852"/>
                  </a:cubicBezTo>
                  <a:cubicBezTo>
                    <a:pt x="15475" y="23825"/>
                    <a:pt x="15502" y="23797"/>
                    <a:pt x="15529" y="23768"/>
                  </a:cubicBezTo>
                  <a:cubicBezTo>
                    <a:pt x="15585" y="23713"/>
                    <a:pt x="15643" y="23658"/>
                    <a:pt x="15700" y="23604"/>
                  </a:cubicBezTo>
                  <a:cubicBezTo>
                    <a:pt x="15745" y="23561"/>
                    <a:pt x="15787" y="23518"/>
                    <a:pt x="15833" y="23475"/>
                  </a:cubicBezTo>
                  <a:cubicBezTo>
                    <a:pt x="15928" y="23382"/>
                    <a:pt x="16032" y="23295"/>
                    <a:pt x="16136" y="23213"/>
                  </a:cubicBezTo>
                  <a:lnTo>
                    <a:pt x="16136" y="23213"/>
                  </a:lnTo>
                  <a:cubicBezTo>
                    <a:pt x="16136" y="23213"/>
                    <a:pt x="16135" y="23213"/>
                    <a:pt x="16135" y="23214"/>
                  </a:cubicBezTo>
                  <a:cubicBezTo>
                    <a:pt x="16137" y="23212"/>
                    <a:pt x="16140" y="23210"/>
                    <a:pt x="16142" y="23208"/>
                  </a:cubicBezTo>
                  <a:lnTo>
                    <a:pt x="16142" y="23208"/>
                  </a:lnTo>
                  <a:cubicBezTo>
                    <a:pt x="16142" y="23209"/>
                    <a:pt x="16141" y="23209"/>
                    <a:pt x="16141" y="23209"/>
                  </a:cubicBezTo>
                  <a:lnTo>
                    <a:pt x="16141" y="23209"/>
                  </a:lnTo>
                  <a:cubicBezTo>
                    <a:pt x="16142" y="23209"/>
                    <a:pt x="16143" y="23208"/>
                    <a:pt x="16143" y="23207"/>
                  </a:cubicBezTo>
                  <a:lnTo>
                    <a:pt x="16143" y="23207"/>
                  </a:lnTo>
                  <a:cubicBezTo>
                    <a:pt x="16143" y="23207"/>
                    <a:pt x="16143" y="23208"/>
                    <a:pt x="16143" y="23208"/>
                  </a:cubicBezTo>
                  <a:lnTo>
                    <a:pt x="16143" y="23208"/>
                  </a:lnTo>
                  <a:cubicBezTo>
                    <a:pt x="16244" y="23131"/>
                    <a:pt x="16345" y="23056"/>
                    <a:pt x="16443" y="22976"/>
                  </a:cubicBezTo>
                  <a:cubicBezTo>
                    <a:pt x="16548" y="22894"/>
                    <a:pt x="16647" y="22805"/>
                    <a:pt x="16751" y="22722"/>
                  </a:cubicBezTo>
                  <a:cubicBezTo>
                    <a:pt x="16818" y="22669"/>
                    <a:pt x="16889" y="22617"/>
                    <a:pt x="16956" y="22563"/>
                  </a:cubicBezTo>
                  <a:cubicBezTo>
                    <a:pt x="16958" y="22560"/>
                    <a:pt x="16961" y="22559"/>
                    <a:pt x="16963" y="22557"/>
                  </a:cubicBezTo>
                  <a:close/>
                  <a:moveTo>
                    <a:pt x="11445" y="10604"/>
                  </a:moveTo>
                  <a:lnTo>
                    <a:pt x="11445" y="10604"/>
                  </a:lnTo>
                  <a:cubicBezTo>
                    <a:pt x="11441" y="10628"/>
                    <a:pt x="11440" y="10655"/>
                    <a:pt x="11425" y="10677"/>
                  </a:cubicBezTo>
                  <a:cubicBezTo>
                    <a:pt x="11406" y="10754"/>
                    <a:pt x="11389" y="10832"/>
                    <a:pt x="11373" y="10910"/>
                  </a:cubicBezTo>
                  <a:cubicBezTo>
                    <a:pt x="11354" y="11000"/>
                    <a:pt x="11338" y="11089"/>
                    <a:pt x="11327" y="11178"/>
                  </a:cubicBezTo>
                  <a:cubicBezTo>
                    <a:pt x="11317" y="11264"/>
                    <a:pt x="11304" y="11351"/>
                    <a:pt x="11292" y="11435"/>
                  </a:cubicBezTo>
                  <a:cubicBezTo>
                    <a:pt x="11281" y="11529"/>
                    <a:pt x="11270" y="11624"/>
                    <a:pt x="11256" y="11717"/>
                  </a:cubicBezTo>
                  <a:cubicBezTo>
                    <a:pt x="11246" y="11797"/>
                    <a:pt x="11228" y="11875"/>
                    <a:pt x="11213" y="11956"/>
                  </a:cubicBezTo>
                  <a:cubicBezTo>
                    <a:pt x="11202" y="12009"/>
                    <a:pt x="11196" y="12064"/>
                    <a:pt x="11187" y="12118"/>
                  </a:cubicBezTo>
                  <a:cubicBezTo>
                    <a:pt x="11181" y="12166"/>
                    <a:pt x="11171" y="12215"/>
                    <a:pt x="11163" y="12261"/>
                  </a:cubicBezTo>
                  <a:cubicBezTo>
                    <a:pt x="11163" y="12292"/>
                    <a:pt x="11156" y="12324"/>
                    <a:pt x="11152" y="12353"/>
                  </a:cubicBezTo>
                  <a:cubicBezTo>
                    <a:pt x="11151" y="12358"/>
                    <a:pt x="11150" y="12364"/>
                    <a:pt x="11150" y="12369"/>
                  </a:cubicBezTo>
                  <a:lnTo>
                    <a:pt x="11150" y="12370"/>
                  </a:lnTo>
                  <a:cubicBezTo>
                    <a:pt x="11147" y="12388"/>
                    <a:pt x="11142" y="12404"/>
                    <a:pt x="11140" y="12420"/>
                  </a:cubicBezTo>
                  <a:cubicBezTo>
                    <a:pt x="11140" y="12430"/>
                    <a:pt x="11139" y="12440"/>
                    <a:pt x="11139" y="12448"/>
                  </a:cubicBezTo>
                  <a:cubicBezTo>
                    <a:pt x="11136" y="12481"/>
                    <a:pt x="11132" y="12513"/>
                    <a:pt x="11130" y="12545"/>
                  </a:cubicBezTo>
                  <a:lnTo>
                    <a:pt x="11131" y="12545"/>
                  </a:lnTo>
                  <a:lnTo>
                    <a:pt x="11131" y="12546"/>
                  </a:lnTo>
                  <a:cubicBezTo>
                    <a:pt x="11148" y="12549"/>
                    <a:pt x="11166" y="12551"/>
                    <a:pt x="11183" y="12554"/>
                  </a:cubicBezTo>
                  <a:cubicBezTo>
                    <a:pt x="11186" y="12554"/>
                    <a:pt x="11188" y="12555"/>
                    <a:pt x="11189" y="12555"/>
                  </a:cubicBezTo>
                  <a:cubicBezTo>
                    <a:pt x="11208" y="12559"/>
                    <a:pt x="11228" y="12563"/>
                    <a:pt x="11248" y="12569"/>
                  </a:cubicBezTo>
                  <a:lnTo>
                    <a:pt x="11266" y="12572"/>
                  </a:lnTo>
                  <a:cubicBezTo>
                    <a:pt x="11273" y="12574"/>
                    <a:pt x="11281" y="12575"/>
                    <a:pt x="11286" y="12577"/>
                  </a:cubicBezTo>
                  <a:cubicBezTo>
                    <a:pt x="11297" y="12580"/>
                    <a:pt x="11311" y="12584"/>
                    <a:pt x="11321" y="12587"/>
                  </a:cubicBezTo>
                  <a:cubicBezTo>
                    <a:pt x="11358" y="12594"/>
                    <a:pt x="11394" y="12601"/>
                    <a:pt x="11431" y="12607"/>
                  </a:cubicBezTo>
                  <a:cubicBezTo>
                    <a:pt x="11478" y="12618"/>
                    <a:pt x="11524" y="12630"/>
                    <a:pt x="11573" y="12638"/>
                  </a:cubicBezTo>
                  <a:cubicBezTo>
                    <a:pt x="11605" y="12643"/>
                    <a:pt x="11637" y="12646"/>
                    <a:pt x="11669" y="12653"/>
                  </a:cubicBezTo>
                  <a:cubicBezTo>
                    <a:pt x="11692" y="12658"/>
                    <a:pt x="11717" y="12662"/>
                    <a:pt x="11740" y="12667"/>
                  </a:cubicBezTo>
                  <a:cubicBezTo>
                    <a:pt x="11702" y="12688"/>
                    <a:pt x="11661" y="12710"/>
                    <a:pt x="11624" y="12735"/>
                  </a:cubicBezTo>
                  <a:cubicBezTo>
                    <a:pt x="11564" y="12771"/>
                    <a:pt x="11509" y="12811"/>
                    <a:pt x="11452" y="12850"/>
                  </a:cubicBezTo>
                  <a:cubicBezTo>
                    <a:pt x="11429" y="12866"/>
                    <a:pt x="11406" y="12883"/>
                    <a:pt x="11383" y="12899"/>
                  </a:cubicBezTo>
                  <a:cubicBezTo>
                    <a:pt x="11378" y="12904"/>
                    <a:pt x="11372" y="12909"/>
                    <a:pt x="11364" y="12914"/>
                  </a:cubicBezTo>
                  <a:cubicBezTo>
                    <a:pt x="11354" y="12920"/>
                    <a:pt x="11343" y="12928"/>
                    <a:pt x="11332" y="12935"/>
                  </a:cubicBezTo>
                  <a:cubicBezTo>
                    <a:pt x="11327" y="12940"/>
                    <a:pt x="11321" y="12942"/>
                    <a:pt x="11313" y="12947"/>
                  </a:cubicBezTo>
                  <a:cubicBezTo>
                    <a:pt x="11306" y="12951"/>
                    <a:pt x="11301" y="12956"/>
                    <a:pt x="11295" y="12959"/>
                  </a:cubicBezTo>
                  <a:cubicBezTo>
                    <a:pt x="11253" y="12988"/>
                    <a:pt x="11209" y="13014"/>
                    <a:pt x="11167" y="13043"/>
                  </a:cubicBezTo>
                  <a:lnTo>
                    <a:pt x="11166" y="13043"/>
                  </a:lnTo>
                  <a:cubicBezTo>
                    <a:pt x="11156" y="13050"/>
                    <a:pt x="11144" y="13059"/>
                    <a:pt x="11132" y="13066"/>
                  </a:cubicBezTo>
                  <a:lnTo>
                    <a:pt x="11132" y="13067"/>
                  </a:lnTo>
                  <a:cubicBezTo>
                    <a:pt x="11131" y="13067"/>
                    <a:pt x="11131" y="13067"/>
                    <a:pt x="11131" y="13069"/>
                  </a:cubicBezTo>
                  <a:cubicBezTo>
                    <a:pt x="11131" y="13071"/>
                    <a:pt x="11132" y="13074"/>
                    <a:pt x="11132" y="13075"/>
                  </a:cubicBezTo>
                  <a:cubicBezTo>
                    <a:pt x="11136" y="13096"/>
                    <a:pt x="11140" y="13118"/>
                    <a:pt x="11142" y="13138"/>
                  </a:cubicBezTo>
                  <a:lnTo>
                    <a:pt x="11141" y="13137"/>
                  </a:lnTo>
                  <a:lnTo>
                    <a:pt x="11141" y="13137"/>
                  </a:lnTo>
                  <a:cubicBezTo>
                    <a:pt x="11144" y="13155"/>
                    <a:pt x="11147" y="13172"/>
                    <a:pt x="11150" y="13190"/>
                  </a:cubicBezTo>
                  <a:cubicBezTo>
                    <a:pt x="11152" y="13211"/>
                    <a:pt x="11156" y="13234"/>
                    <a:pt x="11157" y="13255"/>
                  </a:cubicBezTo>
                  <a:cubicBezTo>
                    <a:pt x="11168" y="13350"/>
                    <a:pt x="11179" y="13443"/>
                    <a:pt x="11189" y="13539"/>
                  </a:cubicBezTo>
                  <a:cubicBezTo>
                    <a:pt x="11204" y="13702"/>
                    <a:pt x="11224" y="13866"/>
                    <a:pt x="11250" y="14029"/>
                  </a:cubicBezTo>
                  <a:cubicBezTo>
                    <a:pt x="11271" y="14166"/>
                    <a:pt x="11280" y="14304"/>
                    <a:pt x="11296" y="14443"/>
                  </a:cubicBezTo>
                  <a:cubicBezTo>
                    <a:pt x="11305" y="14521"/>
                    <a:pt x="11318" y="14600"/>
                    <a:pt x="11332" y="14677"/>
                  </a:cubicBezTo>
                  <a:cubicBezTo>
                    <a:pt x="11347" y="14747"/>
                    <a:pt x="11361" y="14816"/>
                    <a:pt x="11374" y="14886"/>
                  </a:cubicBezTo>
                  <a:cubicBezTo>
                    <a:pt x="11415" y="15121"/>
                    <a:pt x="11440" y="15358"/>
                    <a:pt x="11464" y="15594"/>
                  </a:cubicBezTo>
                  <a:cubicBezTo>
                    <a:pt x="11477" y="15713"/>
                    <a:pt x="11485" y="15833"/>
                    <a:pt x="11502" y="15953"/>
                  </a:cubicBezTo>
                  <a:cubicBezTo>
                    <a:pt x="11517" y="16061"/>
                    <a:pt x="11538" y="16165"/>
                    <a:pt x="11559" y="16272"/>
                  </a:cubicBezTo>
                  <a:lnTo>
                    <a:pt x="11559" y="16272"/>
                  </a:lnTo>
                  <a:cubicBezTo>
                    <a:pt x="11559" y="16272"/>
                    <a:pt x="11558" y="16272"/>
                    <a:pt x="11558" y="16271"/>
                  </a:cubicBezTo>
                  <a:lnTo>
                    <a:pt x="11558" y="16271"/>
                  </a:lnTo>
                  <a:cubicBezTo>
                    <a:pt x="11576" y="16375"/>
                    <a:pt x="11589" y="16480"/>
                    <a:pt x="11604" y="16584"/>
                  </a:cubicBezTo>
                  <a:cubicBezTo>
                    <a:pt x="11617" y="16687"/>
                    <a:pt x="11633" y="16790"/>
                    <a:pt x="11647" y="16893"/>
                  </a:cubicBezTo>
                  <a:cubicBezTo>
                    <a:pt x="11661" y="16985"/>
                    <a:pt x="11673" y="17076"/>
                    <a:pt x="11687" y="17169"/>
                  </a:cubicBezTo>
                  <a:cubicBezTo>
                    <a:pt x="11702" y="17257"/>
                    <a:pt x="11717" y="17344"/>
                    <a:pt x="11733" y="17430"/>
                  </a:cubicBezTo>
                  <a:cubicBezTo>
                    <a:pt x="11741" y="17484"/>
                    <a:pt x="11750" y="17540"/>
                    <a:pt x="11760" y="17594"/>
                  </a:cubicBezTo>
                  <a:cubicBezTo>
                    <a:pt x="11767" y="17644"/>
                    <a:pt x="11779" y="17693"/>
                    <a:pt x="11787" y="17744"/>
                  </a:cubicBezTo>
                  <a:cubicBezTo>
                    <a:pt x="11805" y="17823"/>
                    <a:pt x="11820" y="17904"/>
                    <a:pt x="11838" y="17983"/>
                  </a:cubicBezTo>
                  <a:cubicBezTo>
                    <a:pt x="11863" y="18087"/>
                    <a:pt x="11894" y="18189"/>
                    <a:pt x="11918" y="18292"/>
                  </a:cubicBezTo>
                  <a:cubicBezTo>
                    <a:pt x="11927" y="18330"/>
                    <a:pt x="11936" y="18369"/>
                    <a:pt x="11947" y="18408"/>
                  </a:cubicBezTo>
                  <a:cubicBezTo>
                    <a:pt x="11953" y="18427"/>
                    <a:pt x="11960" y="18447"/>
                    <a:pt x="11963" y="18466"/>
                  </a:cubicBezTo>
                  <a:cubicBezTo>
                    <a:pt x="11965" y="18467"/>
                    <a:pt x="11965" y="18468"/>
                    <a:pt x="11965" y="18468"/>
                  </a:cubicBezTo>
                  <a:cubicBezTo>
                    <a:pt x="11971" y="18484"/>
                    <a:pt x="11977" y="18499"/>
                    <a:pt x="11982" y="18517"/>
                  </a:cubicBezTo>
                  <a:cubicBezTo>
                    <a:pt x="11987" y="18528"/>
                    <a:pt x="11991" y="18541"/>
                    <a:pt x="11994" y="18552"/>
                  </a:cubicBezTo>
                  <a:cubicBezTo>
                    <a:pt x="11994" y="18556"/>
                    <a:pt x="11996" y="18559"/>
                    <a:pt x="11997" y="18562"/>
                  </a:cubicBezTo>
                  <a:cubicBezTo>
                    <a:pt x="12001" y="18573"/>
                    <a:pt x="12003" y="18583"/>
                    <a:pt x="12006" y="18593"/>
                  </a:cubicBezTo>
                  <a:cubicBezTo>
                    <a:pt x="12012" y="18619"/>
                    <a:pt x="12018" y="18647"/>
                    <a:pt x="12022" y="18674"/>
                  </a:cubicBezTo>
                  <a:cubicBezTo>
                    <a:pt x="12023" y="18679"/>
                    <a:pt x="12024" y="18685"/>
                    <a:pt x="12024" y="18691"/>
                  </a:cubicBezTo>
                  <a:lnTo>
                    <a:pt x="12024" y="18693"/>
                  </a:lnTo>
                  <a:cubicBezTo>
                    <a:pt x="12025" y="18701"/>
                    <a:pt x="12027" y="18707"/>
                    <a:pt x="12027" y="18715"/>
                  </a:cubicBezTo>
                  <a:cubicBezTo>
                    <a:pt x="12028" y="18723"/>
                    <a:pt x="12029" y="18730"/>
                    <a:pt x="12029" y="18737"/>
                  </a:cubicBezTo>
                  <a:cubicBezTo>
                    <a:pt x="12030" y="18746"/>
                    <a:pt x="12030" y="18755"/>
                    <a:pt x="12032" y="18763"/>
                  </a:cubicBezTo>
                  <a:cubicBezTo>
                    <a:pt x="12033" y="18765"/>
                    <a:pt x="12032" y="18766"/>
                    <a:pt x="12032" y="18766"/>
                  </a:cubicBezTo>
                  <a:lnTo>
                    <a:pt x="12032" y="18780"/>
                  </a:lnTo>
                  <a:cubicBezTo>
                    <a:pt x="12030" y="18818"/>
                    <a:pt x="12028" y="18855"/>
                    <a:pt x="12017" y="18894"/>
                  </a:cubicBezTo>
                  <a:cubicBezTo>
                    <a:pt x="12006" y="18925"/>
                    <a:pt x="11993" y="18958"/>
                    <a:pt x="11971" y="18981"/>
                  </a:cubicBezTo>
                  <a:cubicBezTo>
                    <a:pt x="11970" y="18982"/>
                    <a:pt x="11970" y="18983"/>
                    <a:pt x="11968" y="18983"/>
                  </a:cubicBezTo>
                  <a:cubicBezTo>
                    <a:pt x="11962" y="18990"/>
                    <a:pt x="11956" y="18997"/>
                    <a:pt x="11949" y="19002"/>
                  </a:cubicBezTo>
                  <a:cubicBezTo>
                    <a:pt x="11941" y="19007"/>
                    <a:pt x="11932" y="19011"/>
                    <a:pt x="11924" y="19015"/>
                  </a:cubicBezTo>
                  <a:lnTo>
                    <a:pt x="11922" y="19015"/>
                  </a:lnTo>
                  <a:cubicBezTo>
                    <a:pt x="11889" y="19035"/>
                    <a:pt x="11858" y="19055"/>
                    <a:pt x="11826" y="19076"/>
                  </a:cubicBezTo>
                  <a:cubicBezTo>
                    <a:pt x="11796" y="19097"/>
                    <a:pt x="11771" y="19123"/>
                    <a:pt x="11744" y="19149"/>
                  </a:cubicBezTo>
                  <a:cubicBezTo>
                    <a:pt x="11700" y="19193"/>
                    <a:pt x="11658" y="19236"/>
                    <a:pt x="11625" y="19289"/>
                  </a:cubicBezTo>
                  <a:cubicBezTo>
                    <a:pt x="11615" y="19307"/>
                    <a:pt x="11602" y="19325"/>
                    <a:pt x="11591" y="19344"/>
                  </a:cubicBezTo>
                  <a:cubicBezTo>
                    <a:pt x="11580" y="19360"/>
                    <a:pt x="11573" y="19381"/>
                    <a:pt x="11564" y="19399"/>
                  </a:cubicBezTo>
                  <a:cubicBezTo>
                    <a:pt x="11542" y="19454"/>
                    <a:pt x="11524" y="19510"/>
                    <a:pt x="11517" y="19571"/>
                  </a:cubicBezTo>
                  <a:cubicBezTo>
                    <a:pt x="11514" y="19599"/>
                    <a:pt x="11509" y="19628"/>
                    <a:pt x="11513" y="19657"/>
                  </a:cubicBezTo>
                  <a:cubicBezTo>
                    <a:pt x="11516" y="19670"/>
                    <a:pt x="11517" y="19684"/>
                    <a:pt x="11519" y="19697"/>
                  </a:cubicBezTo>
                  <a:cubicBezTo>
                    <a:pt x="11526" y="19733"/>
                    <a:pt x="11532" y="19768"/>
                    <a:pt x="11542" y="19804"/>
                  </a:cubicBezTo>
                  <a:cubicBezTo>
                    <a:pt x="11555" y="19861"/>
                    <a:pt x="11576" y="19918"/>
                    <a:pt x="11612" y="19965"/>
                  </a:cubicBezTo>
                  <a:cubicBezTo>
                    <a:pt x="11586" y="19979"/>
                    <a:pt x="11559" y="19994"/>
                    <a:pt x="11532" y="20008"/>
                  </a:cubicBezTo>
                  <a:cubicBezTo>
                    <a:pt x="11462" y="20043"/>
                    <a:pt x="11398" y="20086"/>
                    <a:pt x="11333" y="20132"/>
                  </a:cubicBezTo>
                  <a:cubicBezTo>
                    <a:pt x="11271" y="20175"/>
                    <a:pt x="11208" y="20218"/>
                    <a:pt x="11146" y="20261"/>
                  </a:cubicBezTo>
                  <a:cubicBezTo>
                    <a:pt x="11078" y="20304"/>
                    <a:pt x="11011" y="20350"/>
                    <a:pt x="10945" y="20395"/>
                  </a:cubicBezTo>
                  <a:cubicBezTo>
                    <a:pt x="10917" y="20416"/>
                    <a:pt x="10888" y="20436"/>
                    <a:pt x="10859" y="20458"/>
                  </a:cubicBezTo>
                  <a:cubicBezTo>
                    <a:pt x="10838" y="20474"/>
                    <a:pt x="10817" y="20487"/>
                    <a:pt x="10799" y="20505"/>
                  </a:cubicBezTo>
                  <a:cubicBezTo>
                    <a:pt x="10794" y="20508"/>
                    <a:pt x="10789" y="20514"/>
                    <a:pt x="10785" y="20519"/>
                  </a:cubicBezTo>
                  <a:cubicBezTo>
                    <a:pt x="10778" y="20526"/>
                    <a:pt x="10771" y="20535"/>
                    <a:pt x="10766" y="20545"/>
                  </a:cubicBezTo>
                  <a:cubicBezTo>
                    <a:pt x="10760" y="20557"/>
                    <a:pt x="10755" y="20573"/>
                    <a:pt x="10757" y="20587"/>
                  </a:cubicBezTo>
                  <a:cubicBezTo>
                    <a:pt x="10759" y="20637"/>
                    <a:pt x="10771" y="20686"/>
                    <a:pt x="10792" y="20733"/>
                  </a:cubicBezTo>
                  <a:cubicBezTo>
                    <a:pt x="10828" y="20813"/>
                    <a:pt x="10873" y="20887"/>
                    <a:pt x="10917" y="20964"/>
                  </a:cubicBezTo>
                  <a:lnTo>
                    <a:pt x="11053" y="21196"/>
                  </a:lnTo>
                  <a:cubicBezTo>
                    <a:pt x="11093" y="21266"/>
                    <a:pt x="11136" y="21335"/>
                    <a:pt x="11179" y="21402"/>
                  </a:cubicBezTo>
                  <a:cubicBezTo>
                    <a:pt x="11229" y="21483"/>
                    <a:pt x="11279" y="21565"/>
                    <a:pt x="11331" y="21646"/>
                  </a:cubicBezTo>
                  <a:cubicBezTo>
                    <a:pt x="11375" y="21713"/>
                    <a:pt x="11418" y="21781"/>
                    <a:pt x="11460" y="21848"/>
                  </a:cubicBezTo>
                  <a:cubicBezTo>
                    <a:pt x="11496" y="21906"/>
                    <a:pt x="11531" y="21963"/>
                    <a:pt x="11569" y="22022"/>
                  </a:cubicBezTo>
                  <a:cubicBezTo>
                    <a:pt x="11568" y="22023"/>
                    <a:pt x="11568" y="22024"/>
                    <a:pt x="11568" y="22025"/>
                  </a:cubicBezTo>
                  <a:cubicBezTo>
                    <a:pt x="11555" y="22059"/>
                    <a:pt x="11547" y="22094"/>
                    <a:pt x="11538" y="22128"/>
                  </a:cubicBezTo>
                  <a:cubicBezTo>
                    <a:pt x="11513" y="22218"/>
                    <a:pt x="11490" y="22306"/>
                    <a:pt x="11462" y="22394"/>
                  </a:cubicBezTo>
                  <a:cubicBezTo>
                    <a:pt x="11435" y="22483"/>
                    <a:pt x="11406" y="22572"/>
                    <a:pt x="11378" y="22661"/>
                  </a:cubicBezTo>
                  <a:cubicBezTo>
                    <a:pt x="11322" y="22833"/>
                    <a:pt x="11276" y="23006"/>
                    <a:pt x="11227" y="23178"/>
                  </a:cubicBezTo>
                  <a:cubicBezTo>
                    <a:pt x="11202" y="23266"/>
                    <a:pt x="11177" y="23353"/>
                    <a:pt x="11156" y="23441"/>
                  </a:cubicBezTo>
                  <a:cubicBezTo>
                    <a:pt x="11132" y="23539"/>
                    <a:pt x="11110" y="23638"/>
                    <a:pt x="11090" y="23736"/>
                  </a:cubicBezTo>
                  <a:cubicBezTo>
                    <a:pt x="11052" y="23917"/>
                    <a:pt x="11010" y="24099"/>
                    <a:pt x="10969" y="24280"/>
                  </a:cubicBezTo>
                  <a:cubicBezTo>
                    <a:pt x="10928" y="24464"/>
                    <a:pt x="10882" y="24648"/>
                    <a:pt x="10840" y="24831"/>
                  </a:cubicBezTo>
                  <a:cubicBezTo>
                    <a:pt x="10797" y="25015"/>
                    <a:pt x="10759" y="25200"/>
                    <a:pt x="10717" y="25384"/>
                  </a:cubicBezTo>
                  <a:cubicBezTo>
                    <a:pt x="10677" y="25567"/>
                    <a:pt x="10639" y="25747"/>
                    <a:pt x="10605" y="25930"/>
                  </a:cubicBezTo>
                  <a:cubicBezTo>
                    <a:pt x="10572" y="26111"/>
                    <a:pt x="10542" y="26292"/>
                    <a:pt x="10507" y="26475"/>
                  </a:cubicBezTo>
                  <a:cubicBezTo>
                    <a:pt x="10481" y="26607"/>
                    <a:pt x="10453" y="26739"/>
                    <a:pt x="10424" y="26869"/>
                  </a:cubicBezTo>
                  <a:cubicBezTo>
                    <a:pt x="10384" y="27055"/>
                    <a:pt x="10343" y="27241"/>
                    <a:pt x="10300" y="27427"/>
                  </a:cubicBezTo>
                  <a:cubicBezTo>
                    <a:pt x="10258" y="27607"/>
                    <a:pt x="10212" y="27786"/>
                    <a:pt x="10166" y="27964"/>
                  </a:cubicBezTo>
                  <a:cubicBezTo>
                    <a:pt x="10073" y="28333"/>
                    <a:pt x="9992" y="28704"/>
                    <a:pt x="9908" y="29073"/>
                  </a:cubicBezTo>
                  <a:cubicBezTo>
                    <a:pt x="9825" y="29443"/>
                    <a:pt x="9734" y="29810"/>
                    <a:pt x="9649" y="30179"/>
                  </a:cubicBezTo>
                  <a:lnTo>
                    <a:pt x="9517" y="30754"/>
                  </a:lnTo>
                  <a:cubicBezTo>
                    <a:pt x="9478" y="30929"/>
                    <a:pt x="9445" y="31104"/>
                    <a:pt x="9412" y="31281"/>
                  </a:cubicBezTo>
                  <a:lnTo>
                    <a:pt x="9412" y="31278"/>
                  </a:lnTo>
                  <a:cubicBezTo>
                    <a:pt x="9395" y="31365"/>
                    <a:pt x="9378" y="31454"/>
                    <a:pt x="9361" y="31542"/>
                  </a:cubicBezTo>
                  <a:lnTo>
                    <a:pt x="9361" y="31538"/>
                  </a:lnTo>
                  <a:cubicBezTo>
                    <a:pt x="9328" y="31708"/>
                    <a:pt x="9294" y="31877"/>
                    <a:pt x="9259" y="32046"/>
                  </a:cubicBezTo>
                  <a:cubicBezTo>
                    <a:pt x="9235" y="32041"/>
                    <a:pt x="9212" y="32036"/>
                    <a:pt x="9187" y="32032"/>
                  </a:cubicBezTo>
                  <a:cubicBezTo>
                    <a:pt x="9124" y="32021"/>
                    <a:pt x="9061" y="32007"/>
                    <a:pt x="8998" y="31995"/>
                  </a:cubicBezTo>
                  <a:cubicBezTo>
                    <a:pt x="8857" y="31959"/>
                    <a:pt x="8715" y="31923"/>
                    <a:pt x="8572" y="31889"/>
                  </a:cubicBezTo>
                  <a:cubicBezTo>
                    <a:pt x="8411" y="31851"/>
                    <a:pt x="8246" y="31805"/>
                    <a:pt x="8079" y="31765"/>
                  </a:cubicBezTo>
                  <a:cubicBezTo>
                    <a:pt x="8018" y="31749"/>
                    <a:pt x="7954" y="31737"/>
                    <a:pt x="7892" y="31723"/>
                  </a:cubicBezTo>
                  <a:cubicBezTo>
                    <a:pt x="7912" y="31640"/>
                    <a:pt x="7933" y="31554"/>
                    <a:pt x="7948" y="31470"/>
                  </a:cubicBezTo>
                  <a:cubicBezTo>
                    <a:pt x="7972" y="31355"/>
                    <a:pt x="7993" y="31239"/>
                    <a:pt x="8013" y="31125"/>
                  </a:cubicBezTo>
                  <a:cubicBezTo>
                    <a:pt x="8056" y="30904"/>
                    <a:pt x="8101" y="30685"/>
                    <a:pt x="8154" y="30469"/>
                  </a:cubicBezTo>
                  <a:cubicBezTo>
                    <a:pt x="8209" y="30239"/>
                    <a:pt x="8272" y="30015"/>
                    <a:pt x="8333" y="29789"/>
                  </a:cubicBezTo>
                  <a:cubicBezTo>
                    <a:pt x="8381" y="29608"/>
                    <a:pt x="8425" y="29425"/>
                    <a:pt x="8464" y="29240"/>
                  </a:cubicBezTo>
                  <a:cubicBezTo>
                    <a:pt x="8511" y="29039"/>
                    <a:pt x="8559" y="28839"/>
                    <a:pt x="8609" y="28638"/>
                  </a:cubicBezTo>
                  <a:cubicBezTo>
                    <a:pt x="8654" y="28461"/>
                    <a:pt x="8700" y="28286"/>
                    <a:pt x="8743" y="28110"/>
                  </a:cubicBezTo>
                  <a:cubicBezTo>
                    <a:pt x="8793" y="27912"/>
                    <a:pt x="8838" y="27715"/>
                    <a:pt x="8884" y="27517"/>
                  </a:cubicBezTo>
                  <a:cubicBezTo>
                    <a:pt x="8969" y="27154"/>
                    <a:pt x="9067" y="26793"/>
                    <a:pt x="9150" y="26430"/>
                  </a:cubicBezTo>
                  <a:cubicBezTo>
                    <a:pt x="9194" y="26240"/>
                    <a:pt x="9238" y="26052"/>
                    <a:pt x="9288" y="25863"/>
                  </a:cubicBezTo>
                  <a:cubicBezTo>
                    <a:pt x="9335" y="25675"/>
                    <a:pt x="9383" y="25487"/>
                    <a:pt x="9427" y="25298"/>
                  </a:cubicBezTo>
                  <a:cubicBezTo>
                    <a:pt x="9471" y="25105"/>
                    <a:pt x="9514" y="24913"/>
                    <a:pt x="9557" y="24722"/>
                  </a:cubicBezTo>
                  <a:cubicBezTo>
                    <a:pt x="9600" y="24537"/>
                    <a:pt x="9650" y="24354"/>
                    <a:pt x="9691" y="24168"/>
                  </a:cubicBezTo>
                  <a:cubicBezTo>
                    <a:pt x="9736" y="23974"/>
                    <a:pt x="9774" y="23782"/>
                    <a:pt x="9818" y="23588"/>
                  </a:cubicBezTo>
                  <a:cubicBezTo>
                    <a:pt x="9857" y="23411"/>
                    <a:pt x="9898" y="23232"/>
                    <a:pt x="9933" y="23054"/>
                  </a:cubicBezTo>
                  <a:cubicBezTo>
                    <a:pt x="9940" y="23008"/>
                    <a:pt x="9949" y="22963"/>
                    <a:pt x="9959" y="22916"/>
                  </a:cubicBezTo>
                  <a:cubicBezTo>
                    <a:pt x="9981" y="22797"/>
                    <a:pt x="10000" y="22677"/>
                    <a:pt x="10020" y="22555"/>
                  </a:cubicBezTo>
                  <a:cubicBezTo>
                    <a:pt x="10040" y="22421"/>
                    <a:pt x="10062" y="22287"/>
                    <a:pt x="10087" y="22153"/>
                  </a:cubicBezTo>
                  <a:cubicBezTo>
                    <a:pt x="10130" y="21910"/>
                    <a:pt x="10176" y="21668"/>
                    <a:pt x="10212" y="21423"/>
                  </a:cubicBezTo>
                  <a:cubicBezTo>
                    <a:pt x="10224" y="21330"/>
                    <a:pt x="10238" y="21237"/>
                    <a:pt x="10249" y="21141"/>
                  </a:cubicBezTo>
                  <a:cubicBezTo>
                    <a:pt x="10259" y="21053"/>
                    <a:pt x="10268" y="20964"/>
                    <a:pt x="10279" y="20874"/>
                  </a:cubicBezTo>
                  <a:cubicBezTo>
                    <a:pt x="10290" y="20780"/>
                    <a:pt x="10301" y="20686"/>
                    <a:pt x="10311" y="20593"/>
                  </a:cubicBezTo>
                  <a:cubicBezTo>
                    <a:pt x="10320" y="20497"/>
                    <a:pt x="10329" y="20403"/>
                    <a:pt x="10336" y="20309"/>
                  </a:cubicBezTo>
                  <a:cubicBezTo>
                    <a:pt x="10346" y="20206"/>
                    <a:pt x="10356" y="20104"/>
                    <a:pt x="10370" y="20004"/>
                  </a:cubicBezTo>
                  <a:cubicBezTo>
                    <a:pt x="10382" y="19909"/>
                    <a:pt x="10393" y="19818"/>
                    <a:pt x="10403" y="19723"/>
                  </a:cubicBezTo>
                  <a:cubicBezTo>
                    <a:pt x="10412" y="19634"/>
                    <a:pt x="10419" y="19542"/>
                    <a:pt x="10425" y="19452"/>
                  </a:cubicBezTo>
                  <a:cubicBezTo>
                    <a:pt x="10428" y="19403"/>
                    <a:pt x="10432" y="19356"/>
                    <a:pt x="10434" y="19307"/>
                  </a:cubicBezTo>
                  <a:cubicBezTo>
                    <a:pt x="10435" y="19277"/>
                    <a:pt x="10439" y="19246"/>
                    <a:pt x="10440" y="19215"/>
                  </a:cubicBezTo>
                  <a:cubicBezTo>
                    <a:pt x="10440" y="19204"/>
                    <a:pt x="10441" y="19195"/>
                    <a:pt x="10441" y="19185"/>
                  </a:cubicBezTo>
                  <a:cubicBezTo>
                    <a:pt x="10443" y="19170"/>
                    <a:pt x="10443" y="19158"/>
                    <a:pt x="10444" y="19144"/>
                  </a:cubicBezTo>
                  <a:cubicBezTo>
                    <a:pt x="10445" y="19112"/>
                    <a:pt x="10448" y="19081"/>
                    <a:pt x="10448" y="19051"/>
                  </a:cubicBezTo>
                  <a:cubicBezTo>
                    <a:pt x="10448" y="19049"/>
                    <a:pt x="10449" y="19047"/>
                    <a:pt x="10449" y="19047"/>
                  </a:cubicBezTo>
                  <a:lnTo>
                    <a:pt x="10449" y="19032"/>
                  </a:lnTo>
                  <a:cubicBezTo>
                    <a:pt x="10456" y="18877"/>
                    <a:pt x="10460" y="18722"/>
                    <a:pt x="10460" y="18570"/>
                  </a:cubicBezTo>
                  <a:cubicBezTo>
                    <a:pt x="10460" y="18375"/>
                    <a:pt x="10458" y="18181"/>
                    <a:pt x="10454" y="17987"/>
                  </a:cubicBezTo>
                  <a:cubicBezTo>
                    <a:pt x="10451" y="17803"/>
                    <a:pt x="10441" y="17618"/>
                    <a:pt x="10441" y="17435"/>
                  </a:cubicBezTo>
                  <a:cubicBezTo>
                    <a:pt x="10441" y="17245"/>
                    <a:pt x="10440" y="17055"/>
                    <a:pt x="10438" y="16864"/>
                  </a:cubicBezTo>
                  <a:cubicBezTo>
                    <a:pt x="10434" y="16671"/>
                    <a:pt x="10433" y="16477"/>
                    <a:pt x="10434" y="16284"/>
                  </a:cubicBezTo>
                  <a:cubicBezTo>
                    <a:pt x="10435" y="16091"/>
                    <a:pt x="10441" y="15900"/>
                    <a:pt x="10439" y="15708"/>
                  </a:cubicBezTo>
                  <a:cubicBezTo>
                    <a:pt x="10435" y="15608"/>
                    <a:pt x="10434" y="15508"/>
                    <a:pt x="10434" y="15408"/>
                  </a:cubicBezTo>
                  <a:cubicBezTo>
                    <a:pt x="10435" y="15317"/>
                    <a:pt x="10440" y="15228"/>
                    <a:pt x="10444" y="15138"/>
                  </a:cubicBezTo>
                  <a:cubicBezTo>
                    <a:pt x="10455" y="14958"/>
                    <a:pt x="10470" y="14777"/>
                    <a:pt x="10469" y="14594"/>
                  </a:cubicBezTo>
                  <a:cubicBezTo>
                    <a:pt x="10469" y="14499"/>
                    <a:pt x="10464" y="14405"/>
                    <a:pt x="10464" y="14310"/>
                  </a:cubicBezTo>
                  <a:cubicBezTo>
                    <a:pt x="10464" y="14290"/>
                    <a:pt x="10464" y="14269"/>
                    <a:pt x="10463" y="14249"/>
                  </a:cubicBezTo>
                  <a:cubicBezTo>
                    <a:pt x="10459" y="14218"/>
                    <a:pt x="10454" y="14186"/>
                    <a:pt x="10448" y="14155"/>
                  </a:cubicBezTo>
                  <a:lnTo>
                    <a:pt x="10449" y="14155"/>
                  </a:lnTo>
                  <a:cubicBezTo>
                    <a:pt x="10445" y="14135"/>
                    <a:pt x="10440" y="14117"/>
                    <a:pt x="10434" y="14096"/>
                  </a:cubicBezTo>
                  <a:cubicBezTo>
                    <a:pt x="10429" y="14078"/>
                    <a:pt x="10427" y="14062"/>
                    <a:pt x="10422" y="14045"/>
                  </a:cubicBezTo>
                  <a:cubicBezTo>
                    <a:pt x="10417" y="14031"/>
                    <a:pt x="10410" y="14018"/>
                    <a:pt x="10405" y="14004"/>
                  </a:cubicBezTo>
                  <a:cubicBezTo>
                    <a:pt x="10398" y="13984"/>
                    <a:pt x="10392" y="13965"/>
                    <a:pt x="10386" y="13947"/>
                  </a:cubicBezTo>
                  <a:cubicBezTo>
                    <a:pt x="10378" y="13923"/>
                    <a:pt x="10366" y="13898"/>
                    <a:pt x="10355" y="13875"/>
                  </a:cubicBezTo>
                  <a:cubicBezTo>
                    <a:pt x="10353" y="13871"/>
                    <a:pt x="10351" y="13867"/>
                    <a:pt x="10348" y="13864"/>
                  </a:cubicBezTo>
                  <a:cubicBezTo>
                    <a:pt x="10336" y="13845"/>
                    <a:pt x="10325" y="13828"/>
                    <a:pt x="10316" y="13808"/>
                  </a:cubicBezTo>
                  <a:cubicBezTo>
                    <a:pt x="10309" y="13819"/>
                    <a:pt x="10303" y="13833"/>
                    <a:pt x="10301" y="13846"/>
                  </a:cubicBezTo>
                  <a:cubicBezTo>
                    <a:pt x="10295" y="13949"/>
                    <a:pt x="10290" y="14052"/>
                    <a:pt x="10288" y="14155"/>
                  </a:cubicBezTo>
                  <a:lnTo>
                    <a:pt x="10288" y="14160"/>
                  </a:lnTo>
                  <a:cubicBezTo>
                    <a:pt x="10208" y="14213"/>
                    <a:pt x="10126" y="14262"/>
                    <a:pt x="10048" y="14318"/>
                  </a:cubicBezTo>
                  <a:cubicBezTo>
                    <a:pt x="10051" y="14318"/>
                    <a:pt x="10052" y="14316"/>
                    <a:pt x="10053" y="14316"/>
                  </a:cubicBezTo>
                  <a:cubicBezTo>
                    <a:pt x="9999" y="14352"/>
                    <a:pt x="9942" y="14388"/>
                    <a:pt x="9885" y="14422"/>
                  </a:cubicBezTo>
                  <a:cubicBezTo>
                    <a:pt x="9831" y="14454"/>
                    <a:pt x="9778" y="14488"/>
                    <a:pt x="9723" y="14520"/>
                  </a:cubicBezTo>
                  <a:cubicBezTo>
                    <a:pt x="9676" y="14548"/>
                    <a:pt x="9627" y="14576"/>
                    <a:pt x="9579" y="14604"/>
                  </a:cubicBezTo>
                  <a:cubicBezTo>
                    <a:pt x="9535" y="14630"/>
                    <a:pt x="9489" y="14658"/>
                    <a:pt x="9443" y="14684"/>
                  </a:cubicBezTo>
                  <a:cubicBezTo>
                    <a:pt x="9392" y="14712"/>
                    <a:pt x="9342" y="14741"/>
                    <a:pt x="9295" y="14772"/>
                  </a:cubicBezTo>
                  <a:cubicBezTo>
                    <a:pt x="9256" y="14798"/>
                    <a:pt x="9216" y="14824"/>
                    <a:pt x="9174" y="14849"/>
                  </a:cubicBezTo>
                  <a:cubicBezTo>
                    <a:pt x="9122" y="14881"/>
                    <a:pt x="9070" y="14913"/>
                    <a:pt x="9016" y="14945"/>
                  </a:cubicBezTo>
                  <a:cubicBezTo>
                    <a:pt x="8965" y="14979"/>
                    <a:pt x="8915" y="15012"/>
                    <a:pt x="8864" y="15047"/>
                  </a:cubicBezTo>
                  <a:cubicBezTo>
                    <a:pt x="8768" y="15112"/>
                    <a:pt x="8665" y="15164"/>
                    <a:pt x="8562" y="15218"/>
                  </a:cubicBezTo>
                  <a:cubicBezTo>
                    <a:pt x="8454" y="15275"/>
                    <a:pt x="8349" y="15335"/>
                    <a:pt x="8240" y="15391"/>
                  </a:cubicBezTo>
                  <a:lnTo>
                    <a:pt x="8237" y="15391"/>
                  </a:lnTo>
                  <a:cubicBezTo>
                    <a:pt x="8236" y="15392"/>
                    <a:pt x="8234" y="15392"/>
                    <a:pt x="8232" y="15393"/>
                  </a:cubicBezTo>
                  <a:cubicBezTo>
                    <a:pt x="8231" y="15393"/>
                    <a:pt x="8230" y="15394"/>
                    <a:pt x="8229" y="15394"/>
                  </a:cubicBezTo>
                  <a:lnTo>
                    <a:pt x="8230" y="15394"/>
                  </a:lnTo>
                  <a:cubicBezTo>
                    <a:pt x="8077" y="15471"/>
                    <a:pt x="7922" y="15541"/>
                    <a:pt x="7768" y="15613"/>
                  </a:cubicBezTo>
                  <a:cubicBezTo>
                    <a:pt x="7581" y="15699"/>
                    <a:pt x="7390" y="15775"/>
                    <a:pt x="7197" y="15843"/>
                  </a:cubicBezTo>
                  <a:lnTo>
                    <a:pt x="7208" y="15840"/>
                  </a:lnTo>
                  <a:lnTo>
                    <a:pt x="7208" y="15840"/>
                  </a:lnTo>
                  <a:cubicBezTo>
                    <a:pt x="6972" y="15920"/>
                    <a:pt x="6735" y="15995"/>
                    <a:pt x="6492" y="16047"/>
                  </a:cubicBezTo>
                  <a:lnTo>
                    <a:pt x="6488" y="16047"/>
                  </a:lnTo>
                  <a:cubicBezTo>
                    <a:pt x="6487" y="16047"/>
                    <a:pt x="6487" y="16048"/>
                    <a:pt x="6486" y="16048"/>
                  </a:cubicBezTo>
                  <a:lnTo>
                    <a:pt x="6486" y="16048"/>
                  </a:lnTo>
                  <a:cubicBezTo>
                    <a:pt x="6486" y="16048"/>
                    <a:pt x="6486" y="16048"/>
                    <a:pt x="6486" y="16048"/>
                  </a:cubicBezTo>
                  <a:cubicBezTo>
                    <a:pt x="6486" y="16048"/>
                    <a:pt x="6486" y="16048"/>
                    <a:pt x="6485" y="16048"/>
                  </a:cubicBezTo>
                  <a:cubicBezTo>
                    <a:pt x="6485" y="16048"/>
                    <a:pt x="6486" y="16048"/>
                    <a:pt x="6486" y="16048"/>
                  </a:cubicBezTo>
                  <a:lnTo>
                    <a:pt x="6486" y="16048"/>
                  </a:lnTo>
                  <a:cubicBezTo>
                    <a:pt x="6486" y="16048"/>
                    <a:pt x="6486" y="16048"/>
                    <a:pt x="6486" y="16048"/>
                  </a:cubicBezTo>
                  <a:cubicBezTo>
                    <a:pt x="6423" y="16060"/>
                    <a:pt x="6359" y="16072"/>
                    <a:pt x="6297" y="16079"/>
                  </a:cubicBezTo>
                  <a:cubicBezTo>
                    <a:pt x="6224" y="16089"/>
                    <a:pt x="6151" y="16098"/>
                    <a:pt x="6078" y="16104"/>
                  </a:cubicBezTo>
                  <a:lnTo>
                    <a:pt x="6079" y="16104"/>
                  </a:lnTo>
                  <a:cubicBezTo>
                    <a:pt x="5995" y="16110"/>
                    <a:pt x="5910" y="16117"/>
                    <a:pt x="5826" y="16119"/>
                  </a:cubicBezTo>
                  <a:cubicBezTo>
                    <a:pt x="5740" y="16119"/>
                    <a:pt x="5655" y="16117"/>
                    <a:pt x="5570" y="16113"/>
                  </a:cubicBezTo>
                  <a:lnTo>
                    <a:pt x="5582" y="16113"/>
                  </a:lnTo>
                  <a:cubicBezTo>
                    <a:pt x="5551" y="16110"/>
                    <a:pt x="5520" y="16110"/>
                    <a:pt x="5489" y="16106"/>
                  </a:cubicBezTo>
                  <a:cubicBezTo>
                    <a:pt x="5461" y="16103"/>
                    <a:pt x="5434" y="16100"/>
                    <a:pt x="5409" y="16096"/>
                  </a:cubicBezTo>
                  <a:cubicBezTo>
                    <a:pt x="5368" y="16089"/>
                    <a:pt x="5329" y="16079"/>
                    <a:pt x="5290" y="16069"/>
                  </a:cubicBezTo>
                  <a:cubicBezTo>
                    <a:pt x="5257" y="16060"/>
                    <a:pt x="5223" y="16049"/>
                    <a:pt x="5190" y="16041"/>
                  </a:cubicBezTo>
                  <a:lnTo>
                    <a:pt x="5188" y="16041"/>
                  </a:lnTo>
                  <a:cubicBezTo>
                    <a:pt x="5186" y="16039"/>
                    <a:pt x="5183" y="16039"/>
                    <a:pt x="5181" y="16038"/>
                  </a:cubicBezTo>
                  <a:cubicBezTo>
                    <a:pt x="5182" y="16038"/>
                    <a:pt x="5183" y="16039"/>
                    <a:pt x="5185" y="16039"/>
                  </a:cubicBezTo>
                  <a:cubicBezTo>
                    <a:pt x="5023" y="15985"/>
                    <a:pt x="4863" y="15929"/>
                    <a:pt x="4707" y="15864"/>
                  </a:cubicBezTo>
                  <a:cubicBezTo>
                    <a:pt x="4552" y="15789"/>
                    <a:pt x="4402" y="15707"/>
                    <a:pt x="4256" y="15620"/>
                  </a:cubicBezTo>
                  <a:cubicBezTo>
                    <a:pt x="4226" y="15604"/>
                    <a:pt x="4196" y="15588"/>
                    <a:pt x="4166" y="15573"/>
                  </a:cubicBezTo>
                  <a:cubicBezTo>
                    <a:pt x="4168" y="15568"/>
                    <a:pt x="4169" y="15563"/>
                    <a:pt x="4169" y="15558"/>
                  </a:cubicBezTo>
                  <a:cubicBezTo>
                    <a:pt x="4168" y="15527"/>
                    <a:pt x="4165" y="15496"/>
                    <a:pt x="4163" y="15465"/>
                  </a:cubicBezTo>
                  <a:lnTo>
                    <a:pt x="4163" y="15471"/>
                  </a:lnTo>
                  <a:cubicBezTo>
                    <a:pt x="4155" y="15360"/>
                    <a:pt x="4155" y="15249"/>
                    <a:pt x="4156" y="15139"/>
                  </a:cubicBezTo>
                  <a:cubicBezTo>
                    <a:pt x="4159" y="15011"/>
                    <a:pt x="4164" y="14884"/>
                    <a:pt x="4173" y="14756"/>
                  </a:cubicBezTo>
                  <a:lnTo>
                    <a:pt x="4173" y="14756"/>
                  </a:lnTo>
                  <a:cubicBezTo>
                    <a:pt x="4173" y="14757"/>
                    <a:pt x="4172" y="14758"/>
                    <a:pt x="4171" y="14759"/>
                  </a:cubicBezTo>
                  <a:cubicBezTo>
                    <a:pt x="4175" y="14725"/>
                    <a:pt x="4176" y="14691"/>
                    <a:pt x="4181" y="14656"/>
                  </a:cubicBezTo>
                  <a:cubicBezTo>
                    <a:pt x="4195" y="14484"/>
                    <a:pt x="4218" y="14311"/>
                    <a:pt x="4241" y="14139"/>
                  </a:cubicBezTo>
                  <a:cubicBezTo>
                    <a:pt x="4254" y="14049"/>
                    <a:pt x="4268" y="13960"/>
                    <a:pt x="4282" y="13870"/>
                  </a:cubicBezTo>
                  <a:cubicBezTo>
                    <a:pt x="4294" y="13783"/>
                    <a:pt x="4304" y="13699"/>
                    <a:pt x="4316" y="13612"/>
                  </a:cubicBezTo>
                  <a:cubicBezTo>
                    <a:pt x="4338" y="13442"/>
                    <a:pt x="4371" y="13273"/>
                    <a:pt x="4401" y="13105"/>
                  </a:cubicBezTo>
                  <a:cubicBezTo>
                    <a:pt x="4432" y="12928"/>
                    <a:pt x="4467" y="12750"/>
                    <a:pt x="4500" y="12574"/>
                  </a:cubicBezTo>
                  <a:cubicBezTo>
                    <a:pt x="4506" y="12550"/>
                    <a:pt x="4512" y="12528"/>
                    <a:pt x="4517" y="12507"/>
                  </a:cubicBezTo>
                  <a:cubicBezTo>
                    <a:pt x="4524" y="12512"/>
                    <a:pt x="4531" y="12517"/>
                    <a:pt x="4538" y="12522"/>
                  </a:cubicBezTo>
                  <a:cubicBezTo>
                    <a:pt x="4609" y="12571"/>
                    <a:pt x="4681" y="12620"/>
                    <a:pt x="4751" y="12672"/>
                  </a:cubicBezTo>
                  <a:cubicBezTo>
                    <a:pt x="4831" y="12730"/>
                    <a:pt x="4908" y="12787"/>
                    <a:pt x="4990" y="12843"/>
                  </a:cubicBezTo>
                  <a:cubicBezTo>
                    <a:pt x="5069" y="12899"/>
                    <a:pt x="5152" y="12948"/>
                    <a:pt x="5236" y="12998"/>
                  </a:cubicBezTo>
                  <a:cubicBezTo>
                    <a:pt x="5273" y="13018"/>
                    <a:pt x="5311" y="13039"/>
                    <a:pt x="5350" y="13056"/>
                  </a:cubicBezTo>
                  <a:cubicBezTo>
                    <a:pt x="5388" y="13074"/>
                    <a:pt x="5427" y="13093"/>
                    <a:pt x="5466" y="13108"/>
                  </a:cubicBezTo>
                  <a:cubicBezTo>
                    <a:pt x="5494" y="13119"/>
                    <a:pt x="5520" y="13129"/>
                    <a:pt x="5546" y="13139"/>
                  </a:cubicBezTo>
                  <a:cubicBezTo>
                    <a:pt x="5567" y="13147"/>
                    <a:pt x="5588" y="13153"/>
                    <a:pt x="5609" y="13159"/>
                  </a:cubicBezTo>
                  <a:cubicBezTo>
                    <a:pt x="5654" y="13172"/>
                    <a:pt x="5699" y="13184"/>
                    <a:pt x="5744" y="13195"/>
                  </a:cubicBezTo>
                  <a:cubicBezTo>
                    <a:pt x="5832" y="13217"/>
                    <a:pt x="5923" y="13231"/>
                    <a:pt x="6011" y="13246"/>
                  </a:cubicBezTo>
                  <a:cubicBezTo>
                    <a:pt x="6104" y="13260"/>
                    <a:pt x="6197" y="13273"/>
                    <a:pt x="6291" y="13284"/>
                  </a:cubicBezTo>
                  <a:cubicBezTo>
                    <a:pt x="6347" y="13291"/>
                    <a:pt x="6402" y="13294"/>
                    <a:pt x="6457" y="13298"/>
                  </a:cubicBezTo>
                  <a:cubicBezTo>
                    <a:pt x="6496" y="13301"/>
                    <a:pt x="6535" y="13302"/>
                    <a:pt x="6575" y="13303"/>
                  </a:cubicBezTo>
                  <a:cubicBezTo>
                    <a:pt x="6583" y="13304"/>
                    <a:pt x="6590" y="13304"/>
                    <a:pt x="6598" y="13304"/>
                  </a:cubicBezTo>
                  <a:cubicBezTo>
                    <a:pt x="6635" y="13304"/>
                    <a:pt x="6670" y="13302"/>
                    <a:pt x="6707" y="13299"/>
                  </a:cubicBezTo>
                  <a:cubicBezTo>
                    <a:pt x="6755" y="13296"/>
                    <a:pt x="6805" y="13291"/>
                    <a:pt x="6853" y="13286"/>
                  </a:cubicBezTo>
                  <a:cubicBezTo>
                    <a:pt x="6939" y="13275"/>
                    <a:pt x="7025" y="13261"/>
                    <a:pt x="7110" y="13244"/>
                  </a:cubicBezTo>
                  <a:cubicBezTo>
                    <a:pt x="7205" y="13225"/>
                    <a:pt x="7301" y="13203"/>
                    <a:pt x="7394" y="13174"/>
                  </a:cubicBezTo>
                  <a:cubicBezTo>
                    <a:pt x="7572" y="13119"/>
                    <a:pt x="7745" y="13049"/>
                    <a:pt x="7914" y="12971"/>
                  </a:cubicBezTo>
                  <a:cubicBezTo>
                    <a:pt x="8087" y="12891"/>
                    <a:pt x="8260" y="12811"/>
                    <a:pt x="8428" y="12721"/>
                  </a:cubicBezTo>
                  <a:cubicBezTo>
                    <a:pt x="8595" y="12636"/>
                    <a:pt x="8751" y="12529"/>
                    <a:pt x="8912" y="12431"/>
                  </a:cubicBezTo>
                  <a:cubicBezTo>
                    <a:pt x="8993" y="12383"/>
                    <a:pt x="9075" y="12336"/>
                    <a:pt x="9155" y="12286"/>
                  </a:cubicBezTo>
                  <a:cubicBezTo>
                    <a:pt x="9233" y="12235"/>
                    <a:pt x="9313" y="12185"/>
                    <a:pt x="9390" y="12131"/>
                  </a:cubicBezTo>
                  <a:cubicBezTo>
                    <a:pt x="9541" y="12027"/>
                    <a:pt x="9687" y="11918"/>
                    <a:pt x="9832" y="11807"/>
                  </a:cubicBezTo>
                  <a:cubicBezTo>
                    <a:pt x="9983" y="11692"/>
                    <a:pt x="10134" y="11576"/>
                    <a:pt x="10288" y="11465"/>
                  </a:cubicBezTo>
                  <a:cubicBezTo>
                    <a:pt x="10443" y="11354"/>
                    <a:pt x="10593" y="11238"/>
                    <a:pt x="10749" y="11130"/>
                  </a:cubicBezTo>
                  <a:cubicBezTo>
                    <a:pt x="10897" y="11027"/>
                    <a:pt x="11039" y="10918"/>
                    <a:pt x="11182" y="10811"/>
                  </a:cubicBezTo>
                  <a:cubicBezTo>
                    <a:pt x="11253" y="10757"/>
                    <a:pt x="11323" y="10703"/>
                    <a:pt x="11393" y="10646"/>
                  </a:cubicBezTo>
                  <a:cubicBezTo>
                    <a:pt x="11411" y="10631"/>
                    <a:pt x="11428" y="10618"/>
                    <a:pt x="11445" y="10604"/>
                  </a:cubicBezTo>
                  <a:close/>
                  <a:moveTo>
                    <a:pt x="17550" y="24327"/>
                  </a:moveTo>
                  <a:cubicBezTo>
                    <a:pt x="17550" y="24329"/>
                    <a:pt x="17551" y="24332"/>
                    <a:pt x="17551" y="24334"/>
                  </a:cubicBezTo>
                  <a:cubicBezTo>
                    <a:pt x="17575" y="24441"/>
                    <a:pt x="17598" y="24546"/>
                    <a:pt x="17618" y="24653"/>
                  </a:cubicBezTo>
                  <a:cubicBezTo>
                    <a:pt x="17648" y="24829"/>
                    <a:pt x="17672" y="25004"/>
                    <a:pt x="17695" y="25181"/>
                  </a:cubicBezTo>
                  <a:cubicBezTo>
                    <a:pt x="17715" y="25359"/>
                    <a:pt x="17744" y="25532"/>
                    <a:pt x="17771" y="25706"/>
                  </a:cubicBezTo>
                  <a:cubicBezTo>
                    <a:pt x="17799" y="25889"/>
                    <a:pt x="17825" y="26072"/>
                    <a:pt x="17853" y="26255"/>
                  </a:cubicBezTo>
                  <a:cubicBezTo>
                    <a:pt x="17878" y="26427"/>
                    <a:pt x="17902" y="26598"/>
                    <a:pt x="17926" y="26768"/>
                  </a:cubicBezTo>
                  <a:cubicBezTo>
                    <a:pt x="17950" y="26954"/>
                    <a:pt x="17973" y="27140"/>
                    <a:pt x="17998" y="27327"/>
                  </a:cubicBezTo>
                  <a:cubicBezTo>
                    <a:pt x="18023" y="27513"/>
                    <a:pt x="18050" y="27700"/>
                    <a:pt x="18072" y="27885"/>
                  </a:cubicBezTo>
                  <a:cubicBezTo>
                    <a:pt x="18096" y="28069"/>
                    <a:pt x="18118" y="28252"/>
                    <a:pt x="18141" y="28434"/>
                  </a:cubicBezTo>
                  <a:cubicBezTo>
                    <a:pt x="18164" y="28627"/>
                    <a:pt x="18186" y="28819"/>
                    <a:pt x="18217" y="29012"/>
                  </a:cubicBezTo>
                  <a:cubicBezTo>
                    <a:pt x="18250" y="29201"/>
                    <a:pt x="18281" y="29392"/>
                    <a:pt x="18307" y="29583"/>
                  </a:cubicBezTo>
                  <a:cubicBezTo>
                    <a:pt x="18330" y="29770"/>
                    <a:pt x="18350" y="29959"/>
                    <a:pt x="18372" y="30146"/>
                  </a:cubicBezTo>
                  <a:cubicBezTo>
                    <a:pt x="18413" y="30515"/>
                    <a:pt x="18439" y="30886"/>
                    <a:pt x="18494" y="31253"/>
                  </a:cubicBezTo>
                  <a:cubicBezTo>
                    <a:pt x="18547" y="31612"/>
                    <a:pt x="18609" y="31971"/>
                    <a:pt x="18663" y="32332"/>
                  </a:cubicBezTo>
                  <a:lnTo>
                    <a:pt x="18740" y="32885"/>
                  </a:lnTo>
                  <a:cubicBezTo>
                    <a:pt x="18750" y="32960"/>
                    <a:pt x="18761" y="33034"/>
                    <a:pt x="18768" y="33108"/>
                  </a:cubicBezTo>
                  <a:cubicBezTo>
                    <a:pt x="18720" y="33117"/>
                    <a:pt x="18673" y="33124"/>
                    <a:pt x="18624" y="33133"/>
                  </a:cubicBezTo>
                  <a:cubicBezTo>
                    <a:pt x="18535" y="33149"/>
                    <a:pt x="18444" y="33165"/>
                    <a:pt x="18354" y="33181"/>
                  </a:cubicBezTo>
                  <a:cubicBezTo>
                    <a:pt x="18169" y="33214"/>
                    <a:pt x="17985" y="33249"/>
                    <a:pt x="17802" y="33282"/>
                  </a:cubicBezTo>
                  <a:cubicBezTo>
                    <a:pt x="17622" y="33314"/>
                    <a:pt x="17443" y="33349"/>
                    <a:pt x="17265" y="33382"/>
                  </a:cubicBezTo>
                  <a:cubicBezTo>
                    <a:pt x="17169" y="33400"/>
                    <a:pt x="17075" y="33418"/>
                    <a:pt x="16981" y="33436"/>
                  </a:cubicBezTo>
                  <a:cubicBezTo>
                    <a:pt x="16896" y="33451"/>
                    <a:pt x="16812" y="33458"/>
                    <a:pt x="16728" y="33468"/>
                  </a:cubicBezTo>
                  <a:cubicBezTo>
                    <a:pt x="16650" y="33474"/>
                    <a:pt x="16571" y="33482"/>
                    <a:pt x="16493" y="33490"/>
                  </a:cubicBezTo>
                  <a:cubicBezTo>
                    <a:pt x="16421" y="33498"/>
                    <a:pt x="16351" y="33509"/>
                    <a:pt x="16279" y="33519"/>
                  </a:cubicBezTo>
                  <a:cubicBezTo>
                    <a:pt x="16209" y="33528"/>
                    <a:pt x="16141" y="33541"/>
                    <a:pt x="16073" y="33551"/>
                  </a:cubicBezTo>
                  <a:cubicBezTo>
                    <a:pt x="16043" y="33556"/>
                    <a:pt x="16013" y="33560"/>
                    <a:pt x="15985" y="33565"/>
                  </a:cubicBezTo>
                  <a:cubicBezTo>
                    <a:pt x="15975" y="33515"/>
                    <a:pt x="15967" y="33468"/>
                    <a:pt x="15960" y="33418"/>
                  </a:cubicBezTo>
                  <a:cubicBezTo>
                    <a:pt x="15947" y="33354"/>
                    <a:pt x="15936" y="33288"/>
                    <a:pt x="15926" y="33222"/>
                  </a:cubicBezTo>
                  <a:cubicBezTo>
                    <a:pt x="15908" y="33103"/>
                    <a:pt x="15897" y="32987"/>
                    <a:pt x="15886" y="32866"/>
                  </a:cubicBezTo>
                  <a:cubicBezTo>
                    <a:pt x="15876" y="32740"/>
                    <a:pt x="15862" y="32615"/>
                    <a:pt x="15842" y="32489"/>
                  </a:cubicBezTo>
                  <a:cubicBezTo>
                    <a:pt x="15824" y="32369"/>
                    <a:pt x="15806" y="32250"/>
                    <a:pt x="15789" y="32130"/>
                  </a:cubicBezTo>
                  <a:cubicBezTo>
                    <a:pt x="15769" y="31980"/>
                    <a:pt x="15748" y="31829"/>
                    <a:pt x="15722" y="31681"/>
                  </a:cubicBezTo>
                  <a:cubicBezTo>
                    <a:pt x="15693" y="31518"/>
                    <a:pt x="15663" y="31356"/>
                    <a:pt x="15646" y="31191"/>
                  </a:cubicBezTo>
                  <a:cubicBezTo>
                    <a:pt x="15626" y="31012"/>
                    <a:pt x="15609" y="30835"/>
                    <a:pt x="15587" y="30656"/>
                  </a:cubicBezTo>
                  <a:cubicBezTo>
                    <a:pt x="15565" y="30477"/>
                    <a:pt x="15542" y="30298"/>
                    <a:pt x="15517" y="30120"/>
                  </a:cubicBezTo>
                  <a:cubicBezTo>
                    <a:pt x="15491" y="29943"/>
                    <a:pt x="15458" y="29768"/>
                    <a:pt x="15429" y="29591"/>
                  </a:cubicBezTo>
                  <a:cubicBezTo>
                    <a:pt x="15417" y="29504"/>
                    <a:pt x="15405" y="29416"/>
                    <a:pt x="15393" y="29328"/>
                  </a:cubicBezTo>
                  <a:cubicBezTo>
                    <a:pt x="15382" y="29238"/>
                    <a:pt x="15368" y="29151"/>
                    <a:pt x="15358" y="29063"/>
                  </a:cubicBezTo>
                  <a:cubicBezTo>
                    <a:pt x="15340" y="28898"/>
                    <a:pt x="15324" y="28735"/>
                    <a:pt x="15299" y="28570"/>
                  </a:cubicBezTo>
                  <a:cubicBezTo>
                    <a:pt x="15285" y="28476"/>
                    <a:pt x="15269" y="28381"/>
                    <a:pt x="15257" y="28287"/>
                  </a:cubicBezTo>
                  <a:cubicBezTo>
                    <a:pt x="15244" y="28195"/>
                    <a:pt x="15233" y="28103"/>
                    <a:pt x="15222" y="28011"/>
                  </a:cubicBezTo>
                  <a:cubicBezTo>
                    <a:pt x="15211" y="27919"/>
                    <a:pt x="15197" y="27828"/>
                    <a:pt x="15188" y="27735"/>
                  </a:cubicBezTo>
                  <a:cubicBezTo>
                    <a:pt x="15180" y="27642"/>
                    <a:pt x="15171" y="27548"/>
                    <a:pt x="15164" y="27455"/>
                  </a:cubicBezTo>
                  <a:cubicBezTo>
                    <a:pt x="15149" y="27276"/>
                    <a:pt x="15125" y="27096"/>
                    <a:pt x="15109" y="26916"/>
                  </a:cubicBezTo>
                  <a:cubicBezTo>
                    <a:pt x="15093" y="26729"/>
                    <a:pt x="15076" y="26539"/>
                    <a:pt x="15057" y="26351"/>
                  </a:cubicBezTo>
                  <a:cubicBezTo>
                    <a:pt x="15040" y="26189"/>
                    <a:pt x="15020" y="26029"/>
                    <a:pt x="15009" y="25868"/>
                  </a:cubicBezTo>
                  <a:cubicBezTo>
                    <a:pt x="15030" y="25857"/>
                    <a:pt x="15047" y="25845"/>
                    <a:pt x="15067" y="25833"/>
                  </a:cubicBezTo>
                  <a:cubicBezTo>
                    <a:pt x="15164" y="25776"/>
                    <a:pt x="15265" y="25728"/>
                    <a:pt x="15365" y="25677"/>
                  </a:cubicBezTo>
                  <a:cubicBezTo>
                    <a:pt x="15425" y="25646"/>
                    <a:pt x="15486" y="25615"/>
                    <a:pt x="15544" y="25580"/>
                  </a:cubicBezTo>
                  <a:cubicBezTo>
                    <a:pt x="15614" y="25539"/>
                    <a:pt x="15683" y="25495"/>
                    <a:pt x="15753" y="25454"/>
                  </a:cubicBezTo>
                  <a:cubicBezTo>
                    <a:pt x="15752" y="25454"/>
                    <a:pt x="15750" y="25455"/>
                    <a:pt x="15749" y="25455"/>
                  </a:cubicBezTo>
                  <a:cubicBezTo>
                    <a:pt x="15800" y="25424"/>
                    <a:pt x="15852" y="25396"/>
                    <a:pt x="15904" y="25367"/>
                  </a:cubicBezTo>
                  <a:cubicBezTo>
                    <a:pt x="15956" y="25338"/>
                    <a:pt x="16007" y="25305"/>
                    <a:pt x="16059" y="25274"/>
                  </a:cubicBezTo>
                  <a:cubicBezTo>
                    <a:pt x="16135" y="25229"/>
                    <a:pt x="16213" y="25188"/>
                    <a:pt x="16289" y="25144"/>
                  </a:cubicBezTo>
                  <a:cubicBezTo>
                    <a:pt x="16363" y="25102"/>
                    <a:pt x="16439" y="25059"/>
                    <a:pt x="16512" y="25015"/>
                  </a:cubicBezTo>
                  <a:cubicBezTo>
                    <a:pt x="16555" y="24990"/>
                    <a:pt x="16602" y="24967"/>
                    <a:pt x="16646" y="24941"/>
                  </a:cubicBezTo>
                  <a:cubicBezTo>
                    <a:pt x="16694" y="24912"/>
                    <a:pt x="16739" y="24881"/>
                    <a:pt x="16786" y="24851"/>
                  </a:cubicBezTo>
                  <a:cubicBezTo>
                    <a:pt x="16833" y="24824"/>
                    <a:pt x="16879" y="24795"/>
                    <a:pt x="16926" y="24764"/>
                  </a:cubicBezTo>
                  <a:cubicBezTo>
                    <a:pt x="17013" y="24706"/>
                    <a:pt x="17100" y="24647"/>
                    <a:pt x="17187" y="24586"/>
                  </a:cubicBezTo>
                  <a:cubicBezTo>
                    <a:pt x="17225" y="24559"/>
                    <a:pt x="17264" y="24531"/>
                    <a:pt x="17301" y="24505"/>
                  </a:cubicBezTo>
                  <a:cubicBezTo>
                    <a:pt x="17337" y="24479"/>
                    <a:pt x="17375" y="24454"/>
                    <a:pt x="17411" y="24428"/>
                  </a:cubicBezTo>
                  <a:cubicBezTo>
                    <a:pt x="17457" y="24394"/>
                    <a:pt x="17504" y="24361"/>
                    <a:pt x="17550" y="24327"/>
                  </a:cubicBezTo>
                  <a:close/>
                  <a:moveTo>
                    <a:pt x="6909" y="38252"/>
                  </a:moveTo>
                  <a:cubicBezTo>
                    <a:pt x="6909" y="38252"/>
                    <a:pt x="6909" y="38253"/>
                    <a:pt x="6909" y="38254"/>
                  </a:cubicBezTo>
                  <a:lnTo>
                    <a:pt x="6909" y="38254"/>
                  </a:lnTo>
                  <a:cubicBezTo>
                    <a:pt x="6909" y="38253"/>
                    <a:pt x="6909" y="38252"/>
                    <a:pt x="6909" y="38252"/>
                  </a:cubicBezTo>
                  <a:close/>
                  <a:moveTo>
                    <a:pt x="9231" y="40139"/>
                  </a:moveTo>
                  <a:cubicBezTo>
                    <a:pt x="9231" y="40140"/>
                    <a:pt x="9231" y="40141"/>
                    <a:pt x="9231" y="40141"/>
                  </a:cubicBezTo>
                  <a:lnTo>
                    <a:pt x="9231" y="40141"/>
                  </a:lnTo>
                  <a:cubicBezTo>
                    <a:pt x="9231" y="40141"/>
                    <a:pt x="9231" y="40140"/>
                    <a:pt x="9231" y="40139"/>
                  </a:cubicBezTo>
                  <a:close/>
                  <a:moveTo>
                    <a:pt x="9231" y="40141"/>
                  </a:moveTo>
                  <a:cubicBezTo>
                    <a:pt x="9230" y="40145"/>
                    <a:pt x="9229" y="40148"/>
                    <a:pt x="9229" y="40151"/>
                  </a:cubicBezTo>
                  <a:lnTo>
                    <a:pt x="9229" y="40151"/>
                  </a:lnTo>
                  <a:cubicBezTo>
                    <a:pt x="9230" y="40148"/>
                    <a:pt x="9230" y="40145"/>
                    <a:pt x="9231" y="40141"/>
                  </a:cubicBezTo>
                  <a:close/>
                  <a:moveTo>
                    <a:pt x="11458" y="23012"/>
                  </a:moveTo>
                  <a:lnTo>
                    <a:pt x="11458" y="23040"/>
                  </a:lnTo>
                  <a:cubicBezTo>
                    <a:pt x="11460" y="23079"/>
                    <a:pt x="11472" y="23118"/>
                    <a:pt x="11482" y="23155"/>
                  </a:cubicBezTo>
                  <a:cubicBezTo>
                    <a:pt x="11498" y="23216"/>
                    <a:pt x="11515" y="23276"/>
                    <a:pt x="11551" y="23327"/>
                  </a:cubicBezTo>
                  <a:cubicBezTo>
                    <a:pt x="11592" y="23386"/>
                    <a:pt x="11652" y="23423"/>
                    <a:pt x="11721" y="23444"/>
                  </a:cubicBezTo>
                  <a:cubicBezTo>
                    <a:pt x="11742" y="23450"/>
                    <a:pt x="11763" y="23452"/>
                    <a:pt x="11785" y="23452"/>
                  </a:cubicBezTo>
                  <a:cubicBezTo>
                    <a:pt x="11789" y="23452"/>
                    <a:pt x="11793" y="23452"/>
                    <a:pt x="11797" y="23452"/>
                  </a:cubicBezTo>
                  <a:lnTo>
                    <a:pt x="11797" y="23452"/>
                  </a:lnTo>
                  <a:cubicBezTo>
                    <a:pt x="11796" y="23457"/>
                    <a:pt x="11793" y="23463"/>
                    <a:pt x="11790" y="23470"/>
                  </a:cubicBezTo>
                  <a:cubicBezTo>
                    <a:pt x="11782" y="23497"/>
                    <a:pt x="11777" y="23528"/>
                    <a:pt x="11780" y="23556"/>
                  </a:cubicBezTo>
                  <a:cubicBezTo>
                    <a:pt x="11783" y="23627"/>
                    <a:pt x="11801" y="23699"/>
                    <a:pt x="11822" y="23766"/>
                  </a:cubicBezTo>
                  <a:cubicBezTo>
                    <a:pt x="11837" y="23808"/>
                    <a:pt x="11861" y="23846"/>
                    <a:pt x="11886" y="23883"/>
                  </a:cubicBezTo>
                  <a:cubicBezTo>
                    <a:pt x="11926" y="23936"/>
                    <a:pt x="11985" y="23981"/>
                    <a:pt x="12046" y="24003"/>
                  </a:cubicBezTo>
                  <a:cubicBezTo>
                    <a:pt x="12079" y="24013"/>
                    <a:pt x="12114" y="24025"/>
                    <a:pt x="12149" y="24026"/>
                  </a:cubicBezTo>
                  <a:lnTo>
                    <a:pt x="12165" y="24026"/>
                  </a:lnTo>
                  <a:lnTo>
                    <a:pt x="12224" y="24022"/>
                  </a:lnTo>
                  <a:lnTo>
                    <a:pt x="12224" y="24022"/>
                  </a:lnTo>
                  <a:cubicBezTo>
                    <a:pt x="12217" y="24052"/>
                    <a:pt x="12216" y="24083"/>
                    <a:pt x="12219" y="24113"/>
                  </a:cubicBezTo>
                  <a:cubicBezTo>
                    <a:pt x="12221" y="24143"/>
                    <a:pt x="12222" y="24175"/>
                    <a:pt x="12232" y="24204"/>
                  </a:cubicBezTo>
                  <a:cubicBezTo>
                    <a:pt x="12246" y="24239"/>
                    <a:pt x="12258" y="24271"/>
                    <a:pt x="12282" y="24300"/>
                  </a:cubicBezTo>
                  <a:cubicBezTo>
                    <a:pt x="12301" y="24325"/>
                    <a:pt x="12320" y="24349"/>
                    <a:pt x="12344" y="24366"/>
                  </a:cubicBezTo>
                  <a:cubicBezTo>
                    <a:pt x="12370" y="24389"/>
                    <a:pt x="12401" y="24401"/>
                    <a:pt x="12433" y="24411"/>
                  </a:cubicBezTo>
                  <a:cubicBezTo>
                    <a:pt x="12462" y="24419"/>
                    <a:pt x="12493" y="24423"/>
                    <a:pt x="12525" y="24423"/>
                  </a:cubicBezTo>
                  <a:cubicBezTo>
                    <a:pt x="12555" y="24423"/>
                    <a:pt x="12585" y="24419"/>
                    <a:pt x="12613" y="24414"/>
                  </a:cubicBezTo>
                  <a:cubicBezTo>
                    <a:pt x="12617" y="24414"/>
                    <a:pt x="12621" y="24413"/>
                    <a:pt x="12624" y="24412"/>
                  </a:cubicBezTo>
                  <a:lnTo>
                    <a:pt x="12624" y="24412"/>
                  </a:lnTo>
                  <a:cubicBezTo>
                    <a:pt x="12623" y="24448"/>
                    <a:pt x="12628" y="24485"/>
                    <a:pt x="12640" y="24519"/>
                  </a:cubicBezTo>
                  <a:cubicBezTo>
                    <a:pt x="12657" y="24566"/>
                    <a:pt x="12681" y="24610"/>
                    <a:pt x="12715" y="24646"/>
                  </a:cubicBezTo>
                  <a:cubicBezTo>
                    <a:pt x="12750" y="24684"/>
                    <a:pt x="12799" y="24712"/>
                    <a:pt x="12845" y="24736"/>
                  </a:cubicBezTo>
                  <a:cubicBezTo>
                    <a:pt x="12907" y="24768"/>
                    <a:pt x="12974" y="24778"/>
                    <a:pt x="13041" y="24784"/>
                  </a:cubicBezTo>
                  <a:cubicBezTo>
                    <a:pt x="13046" y="24784"/>
                    <a:pt x="13052" y="24784"/>
                    <a:pt x="13056" y="24785"/>
                  </a:cubicBezTo>
                  <a:cubicBezTo>
                    <a:pt x="13064" y="24786"/>
                    <a:pt x="13073" y="24786"/>
                    <a:pt x="13081" y="24786"/>
                  </a:cubicBezTo>
                  <a:cubicBezTo>
                    <a:pt x="13175" y="24786"/>
                    <a:pt x="13266" y="24761"/>
                    <a:pt x="13352" y="24726"/>
                  </a:cubicBezTo>
                  <a:cubicBezTo>
                    <a:pt x="13370" y="24756"/>
                    <a:pt x="13390" y="24785"/>
                    <a:pt x="13409" y="24814"/>
                  </a:cubicBezTo>
                  <a:cubicBezTo>
                    <a:pt x="13443" y="24868"/>
                    <a:pt x="13476" y="24923"/>
                    <a:pt x="13509" y="24976"/>
                  </a:cubicBezTo>
                  <a:cubicBezTo>
                    <a:pt x="13548" y="25042"/>
                    <a:pt x="13584" y="25110"/>
                    <a:pt x="13620" y="25177"/>
                  </a:cubicBezTo>
                  <a:cubicBezTo>
                    <a:pt x="13654" y="25239"/>
                    <a:pt x="13691" y="25299"/>
                    <a:pt x="13731" y="25357"/>
                  </a:cubicBezTo>
                  <a:cubicBezTo>
                    <a:pt x="13784" y="25435"/>
                    <a:pt x="13832" y="25518"/>
                    <a:pt x="13885" y="25599"/>
                  </a:cubicBezTo>
                  <a:cubicBezTo>
                    <a:pt x="13918" y="25651"/>
                    <a:pt x="13955" y="25703"/>
                    <a:pt x="13989" y="25754"/>
                  </a:cubicBezTo>
                  <a:cubicBezTo>
                    <a:pt x="14023" y="25807"/>
                    <a:pt x="14057" y="25862"/>
                    <a:pt x="14094" y="25913"/>
                  </a:cubicBezTo>
                  <a:cubicBezTo>
                    <a:pt x="14125" y="25957"/>
                    <a:pt x="14157" y="25997"/>
                    <a:pt x="14200" y="26032"/>
                  </a:cubicBezTo>
                  <a:cubicBezTo>
                    <a:pt x="14241" y="26065"/>
                    <a:pt x="14290" y="26088"/>
                    <a:pt x="14342" y="26096"/>
                  </a:cubicBezTo>
                  <a:cubicBezTo>
                    <a:pt x="14358" y="26099"/>
                    <a:pt x="14376" y="26101"/>
                    <a:pt x="14392" y="26103"/>
                  </a:cubicBezTo>
                  <a:cubicBezTo>
                    <a:pt x="14399" y="26104"/>
                    <a:pt x="14406" y="26104"/>
                    <a:pt x="14413" y="26104"/>
                  </a:cubicBezTo>
                  <a:cubicBezTo>
                    <a:pt x="14469" y="26104"/>
                    <a:pt x="14525" y="26093"/>
                    <a:pt x="14578" y="26078"/>
                  </a:cubicBezTo>
                  <a:cubicBezTo>
                    <a:pt x="14619" y="26068"/>
                    <a:pt x="14658" y="26055"/>
                    <a:pt x="14696" y="26036"/>
                  </a:cubicBezTo>
                  <a:cubicBezTo>
                    <a:pt x="14724" y="26022"/>
                    <a:pt x="14752" y="26003"/>
                    <a:pt x="14780" y="25988"/>
                  </a:cubicBezTo>
                  <a:lnTo>
                    <a:pt x="14831" y="25961"/>
                  </a:lnTo>
                  <a:cubicBezTo>
                    <a:pt x="14832" y="25971"/>
                    <a:pt x="14832" y="25980"/>
                    <a:pt x="14834" y="25990"/>
                  </a:cubicBezTo>
                  <a:cubicBezTo>
                    <a:pt x="14841" y="26074"/>
                    <a:pt x="14849" y="26158"/>
                    <a:pt x="14860" y="26242"/>
                  </a:cubicBezTo>
                  <a:cubicBezTo>
                    <a:pt x="14878" y="26411"/>
                    <a:pt x="14895" y="26580"/>
                    <a:pt x="14911" y="26750"/>
                  </a:cubicBezTo>
                  <a:cubicBezTo>
                    <a:pt x="14925" y="26908"/>
                    <a:pt x="14938" y="27066"/>
                    <a:pt x="14956" y="27224"/>
                  </a:cubicBezTo>
                  <a:cubicBezTo>
                    <a:pt x="14975" y="27391"/>
                    <a:pt x="14986" y="27559"/>
                    <a:pt x="15002" y="27727"/>
                  </a:cubicBezTo>
                  <a:cubicBezTo>
                    <a:pt x="15011" y="27821"/>
                    <a:pt x="15024" y="27915"/>
                    <a:pt x="15036" y="28009"/>
                  </a:cubicBezTo>
                  <a:cubicBezTo>
                    <a:pt x="15047" y="28101"/>
                    <a:pt x="15058" y="28193"/>
                    <a:pt x="15069" y="28284"/>
                  </a:cubicBezTo>
                  <a:cubicBezTo>
                    <a:pt x="15093" y="28459"/>
                    <a:pt x="15125" y="28634"/>
                    <a:pt x="15144" y="28810"/>
                  </a:cubicBezTo>
                  <a:cubicBezTo>
                    <a:pt x="15153" y="28892"/>
                    <a:pt x="15162" y="28972"/>
                    <a:pt x="15171" y="29053"/>
                  </a:cubicBezTo>
                  <a:cubicBezTo>
                    <a:pt x="15182" y="29140"/>
                    <a:pt x="15193" y="29227"/>
                    <a:pt x="15204" y="29315"/>
                  </a:cubicBezTo>
                  <a:cubicBezTo>
                    <a:pt x="15218" y="29407"/>
                    <a:pt x="15229" y="29499"/>
                    <a:pt x="15243" y="29591"/>
                  </a:cubicBezTo>
                  <a:cubicBezTo>
                    <a:pt x="15255" y="29677"/>
                    <a:pt x="15271" y="29764"/>
                    <a:pt x="15286" y="29850"/>
                  </a:cubicBezTo>
                  <a:cubicBezTo>
                    <a:pt x="15317" y="30025"/>
                    <a:pt x="15342" y="30198"/>
                    <a:pt x="15363" y="30376"/>
                  </a:cubicBezTo>
                  <a:cubicBezTo>
                    <a:pt x="15388" y="30558"/>
                    <a:pt x="15413" y="30743"/>
                    <a:pt x="15431" y="30928"/>
                  </a:cubicBezTo>
                  <a:cubicBezTo>
                    <a:pt x="15450" y="31098"/>
                    <a:pt x="15461" y="31269"/>
                    <a:pt x="15490" y="31439"/>
                  </a:cubicBezTo>
                  <a:cubicBezTo>
                    <a:pt x="15516" y="31594"/>
                    <a:pt x="15548" y="31749"/>
                    <a:pt x="15570" y="31905"/>
                  </a:cubicBezTo>
                  <a:cubicBezTo>
                    <a:pt x="15590" y="32053"/>
                    <a:pt x="15610" y="32199"/>
                    <a:pt x="15632" y="32347"/>
                  </a:cubicBezTo>
                  <a:cubicBezTo>
                    <a:pt x="15653" y="32494"/>
                    <a:pt x="15678" y="32642"/>
                    <a:pt x="15692" y="32791"/>
                  </a:cubicBezTo>
                  <a:cubicBezTo>
                    <a:pt x="15707" y="32932"/>
                    <a:pt x="15714" y="33074"/>
                    <a:pt x="15736" y="33215"/>
                  </a:cubicBezTo>
                  <a:cubicBezTo>
                    <a:pt x="15748" y="33292"/>
                    <a:pt x="15762" y="33368"/>
                    <a:pt x="15776" y="33444"/>
                  </a:cubicBezTo>
                  <a:cubicBezTo>
                    <a:pt x="15784" y="33489"/>
                    <a:pt x="15791" y="33535"/>
                    <a:pt x="15798" y="33580"/>
                  </a:cubicBezTo>
                  <a:lnTo>
                    <a:pt x="15797" y="33580"/>
                  </a:lnTo>
                  <a:cubicBezTo>
                    <a:pt x="15801" y="33599"/>
                    <a:pt x="15803" y="33619"/>
                    <a:pt x="15807" y="33639"/>
                  </a:cubicBezTo>
                  <a:cubicBezTo>
                    <a:pt x="15807" y="33643"/>
                    <a:pt x="15808" y="33648"/>
                    <a:pt x="15810" y="33652"/>
                  </a:cubicBezTo>
                  <a:cubicBezTo>
                    <a:pt x="15816" y="33683"/>
                    <a:pt x="15821" y="33715"/>
                    <a:pt x="15826" y="33747"/>
                  </a:cubicBezTo>
                  <a:cubicBezTo>
                    <a:pt x="15826" y="33750"/>
                    <a:pt x="15827" y="33752"/>
                    <a:pt x="15827" y="33756"/>
                  </a:cubicBezTo>
                  <a:cubicBezTo>
                    <a:pt x="15940" y="33747"/>
                    <a:pt x="16053" y="33730"/>
                    <a:pt x="16166" y="33711"/>
                  </a:cubicBezTo>
                  <a:cubicBezTo>
                    <a:pt x="16246" y="33699"/>
                    <a:pt x="16324" y="33685"/>
                    <a:pt x="16405" y="33675"/>
                  </a:cubicBezTo>
                  <a:cubicBezTo>
                    <a:pt x="16443" y="33670"/>
                    <a:pt x="16481" y="33665"/>
                    <a:pt x="16519" y="33660"/>
                  </a:cubicBezTo>
                  <a:cubicBezTo>
                    <a:pt x="16523" y="33689"/>
                    <a:pt x="16522" y="33711"/>
                    <a:pt x="16519" y="33735"/>
                  </a:cubicBezTo>
                  <a:cubicBezTo>
                    <a:pt x="16512" y="33811"/>
                    <a:pt x="16506" y="33886"/>
                    <a:pt x="16501" y="33963"/>
                  </a:cubicBezTo>
                  <a:cubicBezTo>
                    <a:pt x="16488" y="34113"/>
                    <a:pt x="16480" y="34262"/>
                    <a:pt x="16472" y="34412"/>
                  </a:cubicBezTo>
                  <a:cubicBezTo>
                    <a:pt x="16453" y="34712"/>
                    <a:pt x="16439" y="35014"/>
                    <a:pt x="16419" y="35316"/>
                  </a:cubicBezTo>
                  <a:cubicBezTo>
                    <a:pt x="16408" y="35496"/>
                    <a:pt x="16397" y="35677"/>
                    <a:pt x="16388" y="35860"/>
                  </a:cubicBezTo>
                  <a:cubicBezTo>
                    <a:pt x="16379" y="36053"/>
                    <a:pt x="16374" y="36247"/>
                    <a:pt x="16361" y="36439"/>
                  </a:cubicBezTo>
                  <a:cubicBezTo>
                    <a:pt x="16348" y="36630"/>
                    <a:pt x="16333" y="36819"/>
                    <a:pt x="16322" y="37008"/>
                  </a:cubicBezTo>
                  <a:cubicBezTo>
                    <a:pt x="16311" y="37197"/>
                    <a:pt x="16302" y="37384"/>
                    <a:pt x="16297" y="37573"/>
                  </a:cubicBezTo>
                  <a:cubicBezTo>
                    <a:pt x="16292" y="37755"/>
                    <a:pt x="16285" y="37939"/>
                    <a:pt x="16281" y="38122"/>
                  </a:cubicBezTo>
                  <a:cubicBezTo>
                    <a:pt x="16277" y="38314"/>
                    <a:pt x="16277" y="38507"/>
                    <a:pt x="16279" y="38699"/>
                  </a:cubicBezTo>
                  <a:cubicBezTo>
                    <a:pt x="16281" y="39074"/>
                    <a:pt x="16266" y="39449"/>
                    <a:pt x="16250" y="39825"/>
                  </a:cubicBezTo>
                  <a:cubicBezTo>
                    <a:pt x="16243" y="40013"/>
                    <a:pt x="16230" y="40201"/>
                    <a:pt x="16227" y="40390"/>
                  </a:cubicBezTo>
                  <a:cubicBezTo>
                    <a:pt x="16215" y="40391"/>
                    <a:pt x="16203" y="40395"/>
                    <a:pt x="16192" y="40401"/>
                  </a:cubicBezTo>
                  <a:cubicBezTo>
                    <a:pt x="16165" y="40417"/>
                    <a:pt x="16137" y="40432"/>
                    <a:pt x="16109" y="40447"/>
                  </a:cubicBezTo>
                  <a:cubicBezTo>
                    <a:pt x="16056" y="40471"/>
                    <a:pt x="16003" y="40494"/>
                    <a:pt x="15947" y="40514"/>
                  </a:cubicBezTo>
                  <a:cubicBezTo>
                    <a:pt x="15885" y="40536"/>
                    <a:pt x="15822" y="40557"/>
                    <a:pt x="15760" y="40578"/>
                  </a:cubicBezTo>
                  <a:cubicBezTo>
                    <a:pt x="15667" y="40607"/>
                    <a:pt x="15574" y="40635"/>
                    <a:pt x="15480" y="40654"/>
                  </a:cubicBezTo>
                  <a:cubicBezTo>
                    <a:pt x="15397" y="40669"/>
                    <a:pt x="15315" y="40677"/>
                    <a:pt x="15232" y="40682"/>
                  </a:cubicBezTo>
                  <a:cubicBezTo>
                    <a:pt x="15175" y="40684"/>
                    <a:pt x="15120" y="40684"/>
                    <a:pt x="15064" y="40685"/>
                  </a:cubicBezTo>
                  <a:cubicBezTo>
                    <a:pt x="15002" y="40686"/>
                    <a:pt x="14941" y="40693"/>
                    <a:pt x="14881" y="40696"/>
                  </a:cubicBezTo>
                  <a:cubicBezTo>
                    <a:pt x="14870" y="40696"/>
                    <a:pt x="14858" y="40696"/>
                    <a:pt x="14846" y="40696"/>
                  </a:cubicBezTo>
                  <a:cubicBezTo>
                    <a:pt x="14800" y="40696"/>
                    <a:pt x="14754" y="40695"/>
                    <a:pt x="14709" y="40695"/>
                  </a:cubicBezTo>
                  <a:cubicBezTo>
                    <a:pt x="14651" y="40695"/>
                    <a:pt x="14592" y="40695"/>
                    <a:pt x="14534" y="40691"/>
                  </a:cubicBezTo>
                  <a:cubicBezTo>
                    <a:pt x="14428" y="40684"/>
                    <a:pt x="14322" y="40674"/>
                    <a:pt x="14219" y="40653"/>
                  </a:cubicBezTo>
                  <a:cubicBezTo>
                    <a:pt x="14128" y="40636"/>
                    <a:pt x="14035" y="40627"/>
                    <a:pt x="13943" y="40609"/>
                  </a:cubicBezTo>
                  <a:lnTo>
                    <a:pt x="13942" y="40609"/>
                  </a:lnTo>
                  <a:cubicBezTo>
                    <a:pt x="13899" y="40599"/>
                    <a:pt x="13858" y="40587"/>
                    <a:pt x="13815" y="40574"/>
                  </a:cubicBezTo>
                  <a:cubicBezTo>
                    <a:pt x="13764" y="40558"/>
                    <a:pt x="13711" y="40545"/>
                    <a:pt x="13658" y="40527"/>
                  </a:cubicBezTo>
                  <a:cubicBezTo>
                    <a:pt x="13609" y="40511"/>
                    <a:pt x="13560" y="40490"/>
                    <a:pt x="13514" y="40468"/>
                  </a:cubicBezTo>
                  <a:cubicBezTo>
                    <a:pt x="13512" y="40133"/>
                    <a:pt x="13512" y="39799"/>
                    <a:pt x="13506" y="39464"/>
                  </a:cubicBezTo>
                  <a:cubicBezTo>
                    <a:pt x="13498" y="39081"/>
                    <a:pt x="13479" y="38696"/>
                    <a:pt x="13486" y="38312"/>
                  </a:cubicBezTo>
                  <a:cubicBezTo>
                    <a:pt x="13490" y="38121"/>
                    <a:pt x="13494" y="37930"/>
                    <a:pt x="13496" y="37740"/>
                  </a:cubicBezTo>
                  <a:cubicBezTo>
                    <a:pt x="13499" y="37544"/>
                    <a:pt x="13499" y="37347"/>
                    <a:pt x="13504" y="37151"/>
                  </a:cubicBezTo>
                  <a:cubicBezTo>
                    <a:pt x="13507" y="36950"/>
                    <a:pt x="13511" y="36750"/>
                    <a:pt x="13516" y="36551"/>
                  </a:cubicBezTo>
                  <a:cubicBezTo>
                    <a:pt x="13521" y="36374"/>
                    <a:pt x="13527" y="36198"/>
                    <a:pt x="13529" y="36022"/>
                  </a:cubicBezTo>
                  <a:cubicBezTo>
                    <a:pt x="13531" y="35620"/>
                    <a:pt x="13531" y="35221"/>
                    <a:pt x="13526" y="34819"/>
                  </a:cubicBezTo>
                  <a:cubicBezTo>
                    <a:pt x="13524" y="34627"/>
                    <a:pt x="13516" y="34436"/>
                    <a:pt x="13507" y="34242"/>
                  </a:cubicBezTo>
                  <a:cubicBezTo>
                    <a:pt x="13504" y="34147"/>
                    <a:pt x="13495" y="34051"/>
                    <a:pt x="13489" y="33955"/>
                  </a:cubicBezTo>
                  <a:cubicBezTo>
                    <a:pt x="13484" y="33864"/>
                    <a:pt x="13478" y="33773"/>
                    <a:pt x="13473" y="33683"/>
                  </a:cubicBezTo>
                  <a:cubicBezTo>
                    <a:pt x="13464" y="33516"/>
                    <a:pt x="13458" y="33353"/>
                    <a:pt x="13453" y="33186"/>
                  </a:cubicBezTo>
                  <a:cubicBezTo>
                    <a:pt x="13448" y="32997"/>
                    <a:pt x="13447" y="32806"/>
                    <a:pt x="13445" y="32615"/>
                  </a:cubicBezTo>
                  <a:cubicBezTo>
                    <a:pt x="13444" y="32429"/>
                    <a:pt x="13440" y="32244"/>
                    <a:pt x="13438" y="32058"/>
                  </a:cubicBezTo>
                  <a:cubicBezTo>
                    <a:pt x="13431" y="31679"/>
                    <a:pt x="13431" y="31301"/>
                    <a:pt x="13423" y="30924"/>
                  </a:cubicBezTo>
                  <a:cubicBezTo>
                    <a:pt x="13420" y="30723"/>
                    <a:pt x="13413" y="30523"/>
                    <a:pt x="13406" y="30324"/>
                  </a:cubicBezTo>
                  <a:cubicBezTo>
                    <a:pt x="13397" y="30138"/>
                    <a:pt x="13389" y="29954"/>
                    <a:pt x="13382" y="29768"/>
                  </a:cubicBezTo>
                  <a:cubicBezTo>
                    <a:pt x="13376" y="29582"/>
                    <a:pt x="13370" y="29396"/>
                    <a:pt x="13357" y="29212"/>
                  </a:cubicBezTo>
                  <a:cubicBezTo>
                    <a:pt x="13344" y="29013"/>
                    <a:pt x="13328" y="28815"/>
                    <a:pt x="13315" y="28617"/>
                  </a:cubicBezTo>
                  <a:lnTo>
                    <a:pt x="13315" y="28628"/>
                  </a:lnTo>
                  <a:cubicBezTo>
                    <a:pt x="13304" y="28377"/>
                    <a:pt x="13295" y="28124"/>
                    <a:pt x="13283" y="27873"/>
                  </a:cubicBezTo>
                  <a:lnTo>
                    <a:pt x="13283" y="27884"/>
                  </a:lnTo>
                  <a:cubicBezTo>
                    <a:pt x="13283" y="27879"/>
                    <a:pt x="13282" y="27873"/>
                    <a:pt x="13282" y="27868"/>
                  </a:cubicBezTo>
                  <a:lnTo>
                    <a:pt x="13282" y="27866"/>
                  </a:lnTo>
                  <a:lnTo>
                    <a:pt x="13282" y="27853"/>
                  </a:lnTo>
                  <a:cubicBezTo>
                    <a:pt x="13281" y="27852"/>
                    <a:pt x="13282" y="27850"/>
                    <a:pt x="13282" y="27850"/>
                  </a:cubicBezTo>
                  <a:cubicBezTo>
                    <a:pt x="13282" y="27847"/>
                    <a:pt x="13282" y="27843"/>
                    <a:pt x="13281" y="27839"/>
                  </a:cubicBezTo>
                  <a:cubicBezTo>
                    <a:pt x="13282" y="27821"/>
                    <a:pt x="13278" y="27801"/>
                    <a:pt x="13278" y="27781"/>
                  </a:cubicBezTo>
                  <a:cubicBezTo>
                    <a:pt x="13278" y="27777"/>
                    <a:pt x="13278" y="27775"/>
                    <a:pt x="13277" y="27771"/>
                  </a:cubicBezTo>
                  <a:lnTo>
                    <a:pt x="13277" y="27761"/>
                  </a:lnTo>
                  <a:cubicBezTo>
                    <a:pt x="13277" y="27754"/>
                    <a:pt x="13277" y="27746"/>
                    <a:pt x="13276" y="27739"/>
                  </a:cubicBezTo>
                  <a:cubicBezTo>
                    <a:pt x="13276" y="27729"/>
                    <a:pt x="13276" y="27718"/>
                    <a:pt x="13273" y="27708"/>
                  </a:cubicBezTo>
                  <a:lnTo>
                    <a:pt x="13273" y="27719"/>
                  </a:lnTo>
                  <a:cubicBezTo>
                    <a:pt x="13266" y="27550"/>
                    <a:pt x="13263" y="27379"/>
                    <a:pt x="13257" y="27209"/>
                  </a:cubicBezTo>
                  <a:cubicBezTo>
                    <a:pt x="13251" y="27052"/>
                    <a:pt x="13240" y="26891"/>
                    <a:pt x="13229" y="26733"/>
                  </a:cubicBezTo>
                  <a:cubicBezTo>
                    <a:pt x="13224" y="26644"/>
                    <a:pt x="13219" y="26554"/>
                    <a:pt x="13209" y="26464"/>
                  </a:cubicBezTo>
                  <a:cubicBezTo>
                    <a:pt x="13201" y="26382"/>
                    <a:pt x="13194" y="26299"/>
                    <a:pt x="13189" y="26216"/>
                  </a:cubicBezTo>
                  <a:cubicBezTo>
                    <a:pt x="13188" y="26203"/>
                    <a:pt x="13188" y="26192"/>
                    <a:pt x="13186" y="26181"/>
                  </a:cubicBezTo>
                  <a:cubicBezTo>
                    <a:pt x="13174" y="26138"/>
                    <a:pt x="13163" y="26095"/>
                    <a:pt x="13153" y="26052"/>
                  </a:cubicBezTo>
                  <a:cubicBezTo>
                    <a:pt x="13143" y="26014"/>
                    <a:pt x="13133" y="25975"/>
                    <a:pt x="13123" y="25938"/>
                  </a:cubicBezTo>
                  <a:cubicBezTo>
                    <a:pt x="13116" y="25908"/>
                    <a:pt x="13106" y="25880"/>
                    <a:pt x="13098" y="25850"/>
                  </a:cubicBezTo>
                  <a:cubicBezTo>
                    <a:pt x="13088" y="25815"/>
                    <a:pt x="13079" y="25782"/>
                    <a:pt x="13069" y="25747"/>
                  </a:cubicBezTo>
                  <a:lnTo>
                    <a:pt x="13069" y="25746"/>
                  </a:lnTo>
                  <a:cubicBezTo>
                    <a:pt x="13067" y="25742"/>
                    <a:pt x="13066" y="25739"/>
                    <a:pt x="13065" y="25736"/>
                  </a:cubicBezTo>
                  <a:cubicBezTo>
                    <a:pt x="13057" y="25720"/>
                    <a:pt x="13048" y="25705"/>
                    <a:pt x="13041" y="25689"/>
                  </a:cubicBezTo>
                  <a:cubicBezTo>
                    <a:pt x="13036" y="25680"/>
                    <a:pt x="13033" y="25671"/>
                    <a:pt x="13028" y="25660"/>
                  </a:cubicBezTo>
                  <a:cubicBezTo>
                    <a:pt x="13025" y="25654"/>
                    <a:pt x="13023" y="25646"/>
                    <a:pt x="13019" y="25640"/>
                  </a:cubicBezTo>
                  <a:cubicBezTo>
                    <a:pt x="13007" y="25681"/>
                    <a:pt x="12994" y="25721"/>
                    <a:pt x="12981" y="25763"/>
                  </a:cubicBezTo>
                  <a:cubicBezTo>
                    <a:pt x="12979" y="25770"/>
                    <a:pt x="12977" y="25777"/>
                    <a:pt x="12974" y="25784"/>
                  </a:cubicBezTo>
                  <a:lnTo>
                    <a:pt x="12967" y="25808"/>
                  </a:lnTo>
                  <a:lnTo>
                    <a:pt x="12967" y="25809"/>
                  </a:lnTo>
                  <a:cubicBezTo>
                    <a:pt x="12953" y="25849"/>
                    <a:pt x="12936" y="25889"/>
                    <a:pt x="12921" y="25929"/>
                  </a:cubicBezTo>
                  <a:cubicBezTo>
                    <a:pt x="12919" y="25934"/>
                    <a:pt x="12916" y="25938"/>
                    <a:pt x="12915" y="25942"/>
                  </a:cubicBezTo>
                  <a:cubicBezTo>
                    <a:pt x="12915" y="25943"/>
                    <a:pt x="12914" y="25945"/>
                    <a:pt x="12914" y="25947"/>
                  </a:cubicBezTo>
                  <a:lnTo>
                    <a:pt x="12906" y="25966"/>
                  </a:lnTo>
                  <a:cubicBezTo>
                    <a:pt x="12861" y="26121"/>
                    <a:pt x="12817" y="26278"/>
                    <a:pt x="12771" y="26432"/>
                  </a:cubicBezTo>
                  <a:cubicBezTo>
                    <a:pt x="12721" y="26593"/>
                    <a:pt x="12663" y="26750"/>
                    <a:pt x="12607" y="26910"/>
                  </a:cubicBezTo>
                  <a:cubicBezTo>
                    <a:pt x="12549" y="27074"/>
                    <a:pt x="12498" y="27239"/>
                    <a:pt x="12455" y="27408"/>
                  </a:cubicBezTo>
                  <a:cubicBezTo>
                    <a:pt x="12411" y="27574"/>
                    <a:pt x="12369" y="27739"/>
                    <a:pt x="12317" y="27903"/>
                  </a:cubicBezTo>
                  <a:cubicBezTo>
                    <a:pt x="12261" y="28079"/>
                    <a:pt x="12204" y="28255"/>
                    <a:pt x="12151" y="28431"/>
                  </a:cubicBezTo>
                  <a:cubicBezTo>
                    <a:pt x="12100" y="28598"/>
                    <a:pt x="12051" y="28763"/>
                    <a:pt x="11992" y="28926"/>
                  </a:cubicBezTo>
                  <a:cubicBezTo>
                    <a:pt x="11945" y="29051"/>
                    <a:pt x="11895" y="29175"/>
                    <a:pt x="11849" y="29302"/>
                  </a:cubicBezTo>
                  <a:cubicBezTo>
                    <a:pt x="11802" y="29437"/>
                    <a:pt x="11760" y="29572"/>
                    <a:pt x="11719" y="29709"/>
                  </a:cubicBezTo>
                  <a:cubicBezTo>
                    <a:pt x="11669" y="29873"/>
                    <a:pt x="11631" y="30041"/>
                    <a:pt x="11584" y="30207"/>
                  </a:cubicBezTo>
                  <a:cubicBezTo>
                    <a:pt x="11538" y="30380"/>
                    <a:pt x="11491" y="30550"/>
                    <a:pt x="11449" y="30722"/>
                  </a:cubicBezTo>
                  <a:cubicBezTo>
                    <a:pt x="11405" y="30899"/>
                    <a:pt x="11361" y="31076"/>
                    <a:pt x="11311" y="31250"/>
                  </a:cubicBezTo>
                  <a:cubicBezTo>
                    <a:pt x="11259" y="31436"/>
                    <a:pt x="11202" y="31620"/>
                    <a:pt x="11147" y="31804"/>
                  </a:cubicBezTo>
                  <a:cubicBezTo>
                    <a:pt x="11098" y="31965"/>
                    <a:pt x="11048" y="32126"/>
                    <a:pt x="11001" y="32289"/>
                  </a:cubicBezTo>
                  <a:cubicBezTo>
                    <a:pt x="10950" y="32460"/>
                    <a:pt x="10903" y="32633"/>
                    <a:pt x="10856" y="32805"/>
                  </a:cubicBezTo>
                  <a:cubicBezTo>
                    <a:pt x="10809" y="32966"/>
                    <a:pt x="10764" y="33127"/>
                    <a:pt x="10722" y="33290"/>
                  </a:cubicBezTo>
                  <a:cubicBezTo>
                    <a:pt x="10677" y="33471"/>
                    <a:pt x="10635" y="33651"/>
                    <a:pt x="10590" y="33832"/>
                  </a:cubicBezTo>
                  <a:cubicBezTo>
                    <a:pt x="10548" y="34009"/>
                    <a:pt x="10506" y="34188"/>
                    <a:pt x="10456" y="34364"/>
                  </a:cubicBezTo>
                  <a:cubicBezTo>
                    <a:pt x="10412" y="34526"/>
                    <a:pt x="10368" y="34690"/>
                    <a:pt x="10330" y="34856"/>
                  </a:cubicBezTo>
                  <a:cubicBezTo>
                    <a:pt x="10255" y="35175"/>
                    <a:pt x="10195" y="35497"/>
                    <a:pt x="10126" y="35819"/>
                  </a:cubicBezTo>
                  <a:cubicBezTo>
                    <a:pt x="10124" y="35834"/>
                    <a:pt x="10120" y="35846"/>
                    <a:pt x="10118" y="35861"/>
                  </a:cubicBezTo>
                  <a:cubicBezTo>
                    <a:pt x="10116" y="35865"/>
                    <a:pt x="10116" y="35868"/>
                    <a:pt x="10115" y="35873"/>
                  </a:cubicBezTo>
                  <a:cubicBezTo>
                    <a:pt x="10067" y="36092"/>
                    <a:pt x="10015" y="36307"/>
                    <a:pt x="9965" y="36523"/>
                  </a:cubicBezTo>
                  <a:cubicBezTo>
                    <a:pt x="9912" y="36750"/>
                    <a:pt x="9866" y="36979"/>
                    <a:pt x="9810" y="37204"/>
                  </a:cubicBezTo>
                  <a:cubicBezTo>
                    <a:pt x="9768" y="37384"/>
                    <a:pt x="9720" y="37563"/>
                    <a:pt x="9674" y="37744"/>
                  </a:cubicBezTo>
                  <a:cubicBezTo>
                    <a:pt x="9627" y="37921"/>
                    <a:pt x="9583" y="38097"/>
                    <a:pt x="9540" y="38276"/>
                  </a:cubicBezTo>
                  <a:cubicBezTo>
                    <a:pt x="9457" y="38602"/>
                    <a:pt x="9369" y="38927"/>
                    <a:pt x="9283" y="39252"/>
                  </a:cubicBezTo>
                  <a:cubicBezTo>
                    <a:pt x="9236" y="39425"/>
                    <a:pt x="9192" y="39598"/>
                    <a:pt x="9144" y="39771"/>
                  </a:cubicBezTo>
                  <a:cubicBezTo>
                    <a:pt x="9099" y="39937"/>
                    <a:pt x="9057" y="40103"/>
                    <a:pt x="9026" y="40272"/>
                  </a:cubicBezTo>
                  <a:cubicBezTo>
                    <a:pt x="9005" y="40383"/>
                    <a:pt x="8988" y="40493"/>
                    <a:pt x="8968" y="40603"/>
                  </a:cubicBezTo>
                  <a:cubicBezTo>
                    <a:pt x="8965" y="40603"/>
                    <a:pt x="8962" y="40603"/>
                    <a:pt x="8959" y="40603"/>
                  </a:cubicBezTo>
                  <a:cubicBezTo>
                    <a:pt x="8930" y="40603"/>
                    <a:pt x="8898" y="40607"/>
                    <a:pt x="8869" y="40608"/>
                  </a:cubicBezTo>
                  <a:lnTo>
                    <a:pt x="8865" y="40608"/>
                  </a:lnTo>
                  <a:cubicBezTo>
                    <a:pt x="8853" y="40608"/>
                    <a:pt x="8841" y="40608"/>
                    <a:pt x="8829" y="40608"/>
                  </a:cubicBezTo>
                  <a:cubicBezTo>
                    <a:pt x="8762" y="40608"/>
                    <a:pt x="8695" y="40604"/>
                    <a:pt x="8629" y="40599"/>
                  </a:cubicBezTo>
                  <a:cubicBezTo>
                    <a:pt x="8513" y="40586"/>
                    <a:pt x="8396" y="40568"/>
                    <a:pt x="8279" y="40542"/>
                  </a:cubicBezTo>
                  <a:cubicBezTo>
                    <a:pt x="8234" y="40532"/>
                    <a:pt x="8188" y="40521"/>
                    <a:pt x="8144" y="40507"/>
                  </a:cubicBezTo>
                  <a:cubicBezTo>
                    <a:pt x="8101" y="40493"/>
                    <a:pt x="8057" y="40479"/>
                    <a:pt x="8014" y="40463"/>
                  </a:cubicBezTo>
                  <a:cubicBezTo>
                    <a:pt x="8014" y="40462"/>
                    <a:pt x="8013" y="40462"/>
                    <a:pt x="8012" y="40462"/>
                  </a:cubicBezTo>
                  <a:cubicBezTo>
                    <a:pt x="7880" y="40412"/>
                    <a:pt x="7752" y="40357"/>
                    <a:pt x="7623" y="40302"/>
                  </a:cubicBezTo>
                  <a:cubicBezTo>
                    <a:pt x="7559" y="40275"/>
                    <a:pt x="7496" y="40247"/>
                    <a:pt x="7431" y="40220"/>
                  </a:cubicBezTo>
                  <a:cubicBezTo>
                    <a:pt x="7368" y="40192"/>
                    <a:pt x="7305" y="40165"/>
                    <a:pt x="7244" y="40134"/>
                  </a:cubicBezTo>
                  <a:cubicBezTo>
                    <a:pt x="7240" y="40133"/>
                    <a:pt x="7239" y="40132"/>
                    <a:pt x="7238" y="40132"/>
                  </a:cubicBezTo>
                  <a:lnTo>
                    <a:pt x="7236" y="40132"/>
                  </a:lnTo>
                  <a:cubicBezTo>
                    <a:pt x="7235" y="40132"/>
                    <a:pt x="7235" y="40130"/>
                    <a:pt x="7235" y="40130"/>
                  </a:cubicBezTo>
                  <a:cubicBezTo>
                    <a:pt x="7200" y="40111"/>
                    <a:pt x="7166" y="40090"/>
                    <a:pt x="7132" y="40067"/>
                  </a:cubicBezTo>
                  <a:cubicBezTo>
                    <a:pt x="7039" y="40003"/>
                    <a:pt x="6939" y="39949"/>
                    <a:pt x="6846" y="39885"/>
                  </a:cubicBezTo>
                  <a:cubicBezTo>
                    <a:pt x="6811" y="39861"/>
                    <a:pt x="6776" y="39837"/>
                    <a:pt x="6743" y="39809"/>
                  </a:cubicBezTo>
                  <a:cubicBezTo>
                    <a:pt x="6739" y="39805"/>
                    <a:pt x="6735" y="39802"/>
                    <a:pt x="6731" y="39799"/>
                  </a:cubicBezTo>
                  <a:cubicBezTo>
                    <a:pt x="6785" y="39586"/>
                    <a:pt x="6844" y="39377"/>
                    <a:pt x="6893" y="39163"/>
                  </a:cubicBezTo>
                  <a:cubicBezTo>
                    <a:pt x="6946" y="38926"/>
                    <a:pt x="6993" y="38685"/>
                    <a:pt x="7044" y="38448"/>
                  </a:cubicBezTo>
                  <a:cubicBezTo>
                    <a:pt x="7106" y="38166"/>
                    <a:pt x="7166" y="37882"/>
                    <a:pt x="7226" y="37600"/>
                  </a:cubicBezTo>
                  <a:cubicBezTo>
                    <a:pt x="7261" y="37447"/>
                    <a:pt x="7296" y="37294"/>
                    <a:pt x="7329" y="37140"/>
                  </a:cubicBezTo>
                  <a:cubicBezTo>
                    <a:pt x="7369" y="36955"/>
                    <a:pt x="7400" y="36766"/>
                    <a:pt x="7432" y="36578"/>
                  </a:cubicBezTo>
                  <a:cubicBezTo>
                    <a:pt x="7463" y="36398"/>
                    <a:pt x="7494" y="36219"/>
                    <a:pt x="7524" y="36038"/>
                  </a:cubicBezTo>
                  <a:cubicBezTo>
                    <a:pt x="7554" y="35855"/>
                    <a:pt x="7585" y="35670"/>
                    <a:pt x="7615" y="35484"/>
                  </a:cubicBezTo>
                  <a:cubicBezTo>
                    <a:pt x="7628" y="35390"/>
                    <a:pt x="7643" y="35295"/>
                    <a:pt x="7659" y="35201"/>
                  </a:cubicBezTo>
                  <a:cubicBezTo>
                    <a:pt x="7668" y="35154"/>
                    <a:pt x="7674" y="35104"/>
                    <a:pt x="7683" y="35057"/>
                  </a:cubicBezTo>
                  <a:cubicBezTo>
                    <a:pt x="7692" y="35014"/>
                    <a:pt x="7701" y="34970"/>
                    <a:pt x="7710" y="34927"/>
                  </a:cubicBezTo>
                  <a:cubicBezTo>
                    <a:pt x="7740" y="34809"/>
                    <a:pt x="7772" y="34695"/>
                    <a:pt x="7806" y="34580"/>
                  </a:cubicBezTo>
                  <a:cubicBezTo>
                    <a:pt x="7840" y="34457"/>
                    <a:pt x="7875" y="34334"/>
                    <a:pt x="7906" y="34211"/>
                  </a:cubicBezTo>
                  <a:cubicBezTo>
                    <a:pt x="7953" y="34031"/>
                    <a:pt x="7989" y="33848"/>
                    <a:pt x="8025" y="33667"/>
                  </a:cubicBezTo>
                  <a:cubicBezTo>
                    <a:pt x="8062" y="33477"/>
                    <a:pt x="8097" y="33287"/>
                    <a:pt x="8129" y="33097"/>
                  </a:cubicBezTo>
                  <a:cubicBezTo>
                    <a:pt x="8160" y="32914"/>
                    <a:pt x="8198" y="32733"/>
                    <a:pt x="8231" y="32549"/>
                  </a:cubicBezTo>
                  <a:cubicBezTo>
                    <a:pt x="8263" y="32372"/>
                    <a:pt x="8298" y="32193"/>
                    <a:pt x="8333" y="32015"/>
                  </a:cubicBezTo>
                  <a:cubicBezTo>
                    <a:pt x="8333" y="32012"/>
                    <a:pt x="8334" y="32010"/>
                    <a:pt x="8334" y="32008"/>
                  </a:cubicBezTo>
                  <a:lnTo>
                    <a:pt x="8335" y="32008"/>
                  </a:lnTo>
                  <a:cubicBezTo>
                    <a:pt x="8364" y="32017"/>
                    <a:pt x="8392" y="32023"/>
                    <a:pt x="8421" y="32032"/>
                  </a:cubicBezTo>
                  <a:cubicBezTo>
                    <a:pt x="8515" y="32058"/>
                    <a:pt x="8611" y="32078"/>
                    <a:pt x="8706" y="32101"/>
                  </a:cubicBezTo>
                  <a:cubicBezTo>
                    <a:pt x="8757" y="32115"/>
                    <a:pt x="8810" y="32127"/>
                    <a:pt x="8862" y="32141"/>
                  </a:cubicBezTo>
                  <a:cubicBezTo>
                    <a:pt x="8916" y="32156"/>
                    <a:pt x="8971" y="32171"/>
                    <a:pt x="9027" y="32183"/>
                  </a:cubicBezTo>
                  <a:cubicBezTo>
                    <a:pt x="9123" y="32202"/>
                    <a:pt x="9218" y="32218"/>
                    <a:pt x="9314" y="32239"/>
                  </a:cubicBezTo>
                  <a:cubicBezTo>
                    <a:pt x="9345" y="32248"/>
                    <a:pt x="9376" y="32256"/>
                    <a:pt x="9407" y="32263"/>
                  </a:cubicBezTo>
                  <a:cubicBezTo>
                    <a:pt x="9408" y="32253"/>
                    <a:pt x="9409" y="32240"/>
                    <a:pt x="9410" y="32230"/>
                  </a:cubicBezTo>
                  <a:cubicBezTo>
                    <a:pt x="9414" y="32206"/>
                    <a:pt x="9418" y="32182"/>
                    <a:pt x="9422" y="32156"/>
                  </a:cubicBezTo>
                  <a:cubicBezTo>
                    <a:pt x="9424" y="32146"/>
                    <a:pt x="9427" y="32135"/>
                    <a:pt x="9428" y="32125"/>
                  </a:cubicBezTo>
                  <a:cubicBezTo>
                    <a:pt x="9431" y="32111"/>
                    <a:pt x="9433" y="32099"/>
                    <a:pt x="9434" y="32086"/>
                  </a:cubicBezTo>
                  <a:cubicBezTo>
                    <a:pt x="9435" y="32083"/>
                    <a:pt x="9435" y="32078"/>
                    <a:pt x="9438" y="32073"/>
                  </a:cubicBezTo>
                  <a:lnTo>
                    <a:pt x="9453" y="32000"/>
                  </a:lnTo>
                  <a:cubicBezTo>
                    <a:pt x="9454" y="31990"/>
                    <a:pt x="9457" y="31979"/>
                    <a:pt x="9460" y="31969"/>
                  </a:cubicBezTo>
                  <a:cubicBezTo>
                    <a:pt x="9494" y="31806"/>
                    <a:pt x="9526" y="31644"/>
                    <a:pt x="9557" y="31480"/>
                  </a:cubicBezTo>
                  <a:cubicBezTo>
                    <a:pt x="9580" y="31357"/>
                    <a:pt x="9604" y="31236"/>
                    <a:pt x="9627" y="31114"/>
                  </a:cubicBezTo>
                  <a:cubicBezTo>
                    <a:pt x="9677" y="30851"/>
                    <a:pt x="9741" y="30591"/>
                    <a:pt x="9801" y="30331"/>
                  </a:cubicBezTo>
                  <a:cubicBezTo>
                    <a:pt x="9844" y="30146"/>
                    <a:pt x="9887" y="29960"/>
                    <a:pt x="9932" y="29774"/>
                  </a:cubicBezTo>
                  <a:cubicBezTo>
                    <a:pt x="9976" y="29587"/>
                    <a:pt x="10022" y="29401"/>
                    <a:pt x="10064" y="29215"/>
                  </a:cubicBezTo>
                  <a:cubicBezTo>
                    <a:pt x="10150" y="28839"/>
                    <a:pt x="10233" y="28462"/>
                    <a:pt x="10323" y="28089"/>
                  </a:cubicBezTo>
                  <a:cubicBezTo>
                    <a:pt x="10366" y="27911"/>
                    <a:pt x="10413" y="27735"/>
                    <a:pt x="10456" y="27558"/>
                  </a:cubicBezTo>
                  <a:cubicBezTo>
                    <a:pt x="10502" y="27374"/>
                    <a:pt x="10542" y="27188"/>
                    <a:pt x="10583" y="27002"/>
                  </a:cubicBezTo>
                  <a:cubicBezTo>
                    <a:pt x="10621" y="26826"/>
                    <a:pt x="10658" y="26649"/>
                    <a:pt x="10692" y="26471"/>
                  </a:cubicBezTo>
                  <a:cubicBezTo>
                    <a:pt x="10725" y="26290"/>
                    <a:pt x="10755" y="26108"/>
                    <a:pt x="10789" y="25926"/>
                  </a:cubicBezTo>
                  <a:cubicBezTo>
                    <a:pt x="10846" y="25631"/>
                    <a:pt x="10911" y="25337"/>
                    <a:pt x="10976" y="25045"/>
                  </a:cubicBezTo>
                  <a:cubicBezTo>
                    <a:pt x="11038" y="24762"/>
                    <a:pt x="11107" y="24480"/>
                    <a:pt x="11171" y="24197"/>
                  </a:cubicBezTo>
                  <a:cubicBezTo>
                    <a:pt x="11192" y="24107"/>
                    <a:pt x="11213" y="24016"/>
                    <a:pt x="11231" y="23927"/>
                  </a:cubicBezTo>
                  <a:cubicBezTo>
                    <a:pt x="11252" y="23835"/>
                    <a:pt x="11270" y="23743"/>
                    <a:pt x="11290" y="23653"/>
                  </a:cubicBezTo>
                  <a:cubicBezTo>
                    <a:pt x="11331" y="23468"/>
                    <a:pt x="11381" y="23287"/>
                    <a:pt x="11432" y="23105"/>
                  </a:cubicBezTo>
                  <a:cubicBezTo>
                    <a:pt x="11442" y="23074"/>
                    <a:pt x="11450" y="23043"/>
                    <a:pt x="11458" y="23012"/>
                  </a:cubicBezTo>
                  <a:close/>
                  <a:moveTo>
                    <a:pt x="6689" y="39997"/>
                  </a:moveTo>
                  <a:cubicBezTo>
                    <a:pt x="6698" y="40002"/>
                    <a:pt x="6705" y="40009"/>
                    <a:pt x="6713" y="40014"/>
                  </a:cubicBezTo>
                  <a:cubicBezTo>
                    <a:pt x="6764" y="40049"/>
                    <a:pt x="6813" y="40084"/>
                    <a:pt x="6865" y="40116"/>
                  </a:cubicBezTo>
                  <a:cubicBezTo>
                    <a:pt x="6916" y="40149"/>
                    <a:pt x="6970" y="40177"/>
                    <a:pt x="7020" y="40211"/>
                  </a:cubicBezTo>
                  <a:cubicBezTo>
                    <a:pt x="7055" y="40234"/>
                    <a:pt x="7089" y="40259"/>
                    <a:pt x="7126" y="40279"/>
                  </a:cubicBezTo>
                  <a:cubicBezTo>
                    <a:pt x="7166" y="40300"/>
                    <a:pt x="7205" y="40320"/>
                    <a:pt x="7247" y="40340"/>
                  </a:cubicBezTo>
                  <a:cubicBezTo>
                    <a:pt x="7321" y="40373"/>
                    <a:pt x="7395" y="40403"/>
                    <a:pt x="7469" y="40435"/>
                  </a:cubicBezTo>
                  <a:cubicBezTo>
                    <a:pt x="7620" y="40502"/>
                    <a:pt x="7772" y="40568"/>
                    <a:pt x="7927" y="40625"/>
                  </a:cubicBezTo>
                  <a:cubicBezTo>
                    <a:pt x="7971" y="40642"/>
                    <a:pt x="8013" y="40657"/>
                    <a:pt x="8057" y="40671"/>
                  </a:cubicBezTo>
                  <a:cubicBezTo>
                    <a:pt x="8098" y="40683"/>
                    <a:pt x="8139" y="40696"/>
                    <a:pt x="8183" y="40706"/>
                  </a:cubicBezTo>
                  <a:cubicBezTo>
                    <a:pt x="8268" y="40728"/>
                    <a:pt x="8356" y="40743"/>
                    <a:pt x="8446" y="40758"/>
                  </a:cubicBezTo>
                  <a:cubicBezTo>
                    <a:pt x="8528" y="40770"/>
                    <a:pt x="8612" y="40780"/>
                    <a:pt x="8696" y="40785"/>
                  </a:cubicBezTo>
                  <a:cubicBezTo>
                    <a:pt x="8700" y="40785"/>
                    <a:pt x="8705" y="40785"/>
                    <a:pt x="8709" y="40786"/>
                  </a:cubicBezTo>
                  <a:cubicBezTo>
                    <a:pt x="8745" y="40789"/>
                    <a:pt x="8781" y="40790"/>
                    <a:pt x="8818" y="40790"/>
                  </a:cubicBezTo>
                  <a:cubicBezTo>
                    <a:pt x="8832" y="40790"/>
                    <a:pt x="8846" y="40790"/>
                    <a:pt x="8861" y="40790"/>
                  </a:cubicBezTo>
                  <a:cubicBezTo>
                    <a:pt x="8885" y="40788"/>
                    <a:pt x="8910" y="40785"/>
                    <a:pt x="8934" y="40784"/>
                  </a:cubicBezTo>
                  <a:lnTo>
                    <a:pt x="8934" y="40784"/>
                  </a:lnTo>
                  <a:cubicBezTo>
                    <a:pt x="8903" y="40938"/>
                    <a:pt x="8871" y="41089"/>
                    <a:pt x="8838" y="41239"/>
                  </a:cubicBezTo>
                  <a:cubicBezTo>
                    <a:pt x="8805" y="41383"/>
                    <a:pt x="8769" y="41526"/>
                    <a:pt x="8733" y="41670"/>
                  </a:cubicBezTo>
                  <a:cubicBezTo>
                    <a:pt x="8715" y="41744"/>
                    <a:pt x="8696" y="41819"/>
                    <a:pt x="8679" y="41893"/>
                  </a:cubicBezTo>
                  <a:cubicBezTo>
                    <a:pt x="8671" y="41926"/>
                    <a:pt x="8664" y="41959"/>
                    <a:pt x="8655" y="41992"/>
                  </a:cubicBezTo>
                  <a:cubicBezTo>
                    <a:pt x="8649" y="41992"/>
                    <a:pt x="8643" y="41993"/>
                    <a:pt x="8637" y="41995"/>
                  </a:cubicBezTo>
                  <a:cubicBezTo>
                    <a:pt x="8583" y="42003"/>
                    <a:pt x="8531" y="42011"/>
                    <a:pt x="8479" y="42019"/>
                  </a:cubicBezTo>
                  <a:cubicBezTo>
                    <a:pt x="8442" y="42024"/>
                    <a:pt x="8402" y="42028"/>
                    <a:pt x="8363" y="42029"/>
                  </a:cubicBezTo>
                  <a:cubicBezTo>
                    <a:pt x="8313" y="42029"/>
                    <a:pt x="8263" y="42028"/>
                    <a:pt x="8214" y="42023"/>
                  </a:cubicBezTo>
                  <a:cubicBezTo>
                    <a:pt x="8108" y="42006"/>
                    <a:pt x="8002" y="41996"/>
                    <a:pt x="7895" y="41985"/>
                  </a:cubicBezTo>
                  <a:cubicBezTo>
                    <a:pt x="7745" y="41964"/>
                    <a:pt x="7596" y="41935"/>
                    <a:pt x="7452" y="41898"/>
                  </a:cubicBezTo>
                  <a:cubicBezTo>
                    <a:pt x="7398" y="41882"/>
                    <a:pt x="7344" y="41863"/>
                    <a:pt x="7290" y="41847"/>
                  </a:cubicBezTo>
                  <a:cubicBezTo>
                    <a:pt x="7234" y="41831"/>
                    <a:pt x="7179" y="41815"/>
                    <a:pt x="7122" y="41800"/>
                  </a:cubicBezTo>
                  <a:cubicBezTo>
                    <a:pt x="7023" y="41772"/>
                    <a:pt x="6925" y="41741"/>
                    <a:pt x="6827" y="41703"/>
                  </a:cubicBezTo>
                  <a:cubicBezTo>
                    <a:pt x="6745" y="41664"/>
                    <a:pt x="6667" y="41616"/>
                    <a:pt x="6588" y="41571"/>
                  </a:cubicBezTo>
                  <a:cubicBezTo>
                    <a:pt x="6583" y="41569"/>
                    <a:pt x="6579" y="41566"/>
                    <a:pt x="6574" y="41562"/>
                  </a:cubicBezTo>
                  <a:cubicBezTo>
                    <a:pt x="6523" y="41533"/>
                    <a:pt x="6473" y="41503"/>
                    <a:pt x="6425" y="41470"/>
                  </a:cubicBezTo>
                  <a:cubicBezTo>
                    <a:pt x="6459" y="41223"/>
                    <a:pt x="6500" y="40977"/>
                    <a:pt x="6543" y="40732"/>
                  </a:cubicBezTo>
                  <a:cubicBezTo>
                    <a:pt x="6566" y="40601"/>
                    <a:pt x="6591" y="40472"/>
                    <a:pt x="6619" y="40343"/>
                  </a:cubicBezTo>
                  <a:cubicBezTo>
                    <a:pt x="6643" y="40228"/>
                    <a:pt x="6664" y="40113"/>
                    <a:pt x="6689" y="39997"/>
                  </a:cubicBezTo>
                  <a:close/>
                  <a:moveTo>
                    <a:pt x="16221" y="40586"/>
                  </a:moveTo>
                  <a:cubicBezTo>
                    <a:pt x="16221" y="40615"/>
                    <a:pt x="16221" y="40644"/>
                    <a:pt x="16220" y="40674"/>
                  </a:cubicBezTo>
                  <a:cubicBezTo>
                    <a:pt x="16218" y="40764"/>
                    <a:pt x="16215" y="40852"/>
                    <a:pt x="16214" y="40943"/>
                  </a:cubicBezTo>
                  <a:cubicBezTo>
                    <a:pt x="16213" y="41040"/>
                    <a:pt x="16211" y="41135"/>
                    <a:pt x="16211" y="41232"/>
                  </a:cubicBezTo>
                  <a:cubicBezTo>
                    <a:pt x="16211" y="41322"/>
                    <a:pt x="16209" y="41414"/>
                    <a:pt x="16211" y="41505"/>
                  </a:cubicBezTo>
                  <a:cubicBezTo>
                    <a:pt x="16215" y="41598"/>
                    <a:pt x="16218" y="41693"/>
                    <a:pt x="16220" y="41785"/>
                  </a:cubicBezTo>
                  <a:cubicBezTo>
                    <a:pt x="16222" y="41796"/>
                    <a:pt x="16222" y="41806"/>
                    <a:pt x="16222" y="41816"/>
                  </a:cubicBezTo>
                  <a:cubicBezTo>
                    <a:pt x="16204" y="41822"/>
                    <a:pt x="16188" y="41827"/>
                    <a:pt x="16171" y="41831"/>
                  </a:cubicBezTo>
                  <a:cubicBezTo>
                    <a:pt x="16135" y="41841"/>
                    <a:pt x="16098" y="41850"/>
                    <a:pt x="16062" y="41862"/>
                  </a:cubicBezTo>
                  <a:cubicBezTo>
                    <a:pt x="15988" y="41887"/>
                    <a:pt x="15913" y="41912"/>
                    <a:pt x="15837" y="41933"/>
                  </a:cubicBezTo>
                  <a:cubicBezTo>
                    <a:pt x="15718" y="41961"/>
                    <a:pt x="15599" y="41983"/>
                    <a:pt x="15479" y="42002"/>
                  </a:cubicBezTo>
                  <a:cubicBezTo>
                    <a:pt x="15363" y="42023"/>
                    <a:pt x="15250" y="42043"/>
                    <a:pt x="15135" y="42060"/>
                  </a:cubicBezTo>
                  <a:cubicBezTo>
                    <a:pt x="14935" y="42083"/>
                    <a:pt x="14733" y="42093"/>
                    <a:pt x="14531" y="42094"/>
                  </a:cubicBezTo>
                  <a:lnTo>
                    <a:pt x="14526" y="42094"/>
                  </a:lnTo>
                  <a:cubicBezTo>
                    <a:pt x="14419" y="42094"/>
                    <a:pt x="14314" y="42091"/>
                    <a:pt x="14207" y="42084"/>
                  </a:cubicBezTo>
                  <a:cubicBezTo>
                    <a:pt x="14098" y="42075"/>
                    <a:pt x="13989" y="42068"/>
                    <a:pt x="13880" y="42055"/>
                  </a:cubicBezTo>
                  <a:cubicBezTo>
                    <a:pt x="13824" y="42044"/>
                    <a:pt x="13768" y="42036"/>
                    <a:pt x="13711" y="42023"/>
                  </a:cubicBezTo>
                  <a:cubicBezTo>
                    <a:pt x="13660" y="42011"/>
                    <a:pt x="13611" y="41998"/>
                    <a:pt x="13561" y="41986"/>
                  </a:cubicBezTo>
                  <a:cubicBezTo>
                    <a:pt x="13556" y="41985"/>
                    <a:pt x="13552" y="41983"/>
                    <a:pt x="13547" y="41981"/>
                  </a:cubicBezTo>
                  <a:cubicBezTo>
                    <a:pt x="13539" y="41769"/>
                    <a:pt x="13536" y="41554"/>
                    <a:pt x="13530" y="41341"/>
                  </a:cubicBezTo>
                  <a:cubicBezTo>
                    <a:pt x="13525" y="41115"/>
                    <a:pt x="13516" y="40888"/>
                    <a:pt x="13514" y="40662"/>
                  </a:cubicBezTo>
                  <a:lnTo>
                    <a:pt x="13514" y="40662"/>
                  </a:lnTo>
                  <a:lnTo>
                    <a:pt x="13515" y="40664"/>
                  </a:lnTo>
                  <a:cubicBezTo>
                    <a:pt x="13611" y="40705"/>
                    <a:pt x="13711" y="40729"/>
                    <a:pt x="13812" y="40759"/>
                  </a:cubicBezTo>
                  <a:cubicBezTo>
                    <a:pt x="13862" y="40774"/>
                    <a:pt x="13911" y="40784"/>
                    <a:pt x="13963" y="40794"/>
                  </a:cubicBezTo>
                  <a:cubicBezTo>
                    <a:pt x="14024" y="40803"/>
                    <a:pt x="14084" y="40809"/>
                    <a:pt x="14144" y="40819"/>
                  </a:cubicBezTo>
                  <a:cubicBezTo>
                    <a:pt x="14202" y="40830"/>
                    <a:pt x="14261" y="40841"/>
                    <a:pt x="14319" y="40847"/>
                  </a:cubicBezTo>
                  <a:cubicBezTo>
                    <a:pt x="14390" y="40857"/>
                    <a:pt x="14460" y="40865"/>
                    <a:pt x="14533" y="40868"/>
                  </a:cubicBezTo>
                  <a:cubicBezTo>
                    <a:pt x="14538" y="40868"/>
                    <a:pt x="14543" y="40868"/>
                    <a:pt x="14548" y="40870"/>
                  </a:cubicBezTo>
                  <a:cubicBezTo>
                    <a:pt x="14625" y="40873"/>
                    <a:pt x="14703" y="40872"/>
                    <a:pt x="14782" y="40873"/>
                  </a:cubicBezTo>
                  <a:cubicBezTo>
                    <a:pt x="14797" y="40874"/>
                    <a:pt x="14811" y="40874"/>
                    <a:pt x="14826" y="40874"/>
                  </a:cubicBezTo>
                  <a:cubicBezTo>
                    <a:pt x="14889" y="40874"/>
                    <a:pt x="14952" y="40869"/>
                    <a:pt x="15015" y="40865"/>
                  </a:cubicBezTo>
                  <a:lnTo>
                    <a:pt x="15023" y="40865"/>
                  </a:lnTo>
                  <a:cubicBezTo>
                    <a:pt x="15125" y="40861"/>
                    <a:pt x="15226" y="40865"/>
                    <a:pt x="15327" y="40855"/>
                  </a:cubicBezTo>
                  <a:cubicBezTo>
                    <a:pt x="15436" y="40842"/>
                    <a:pt x="15542" y="40826"/>
                    <a:pt x="15646" y="40798"/>
                  </a:cubicBezTo>
                  <a:cubicBezTo>
                    <a:pt x="15764" y="40765"/>
                    <a:pt x="15877" y="40727"/>
                    <a:pt x="15992" y="40686"/>
                  </a:cubicBezTo>
                  <a:cubicBezTo>
                    <a:pt x="16046" y="40669"/>
                    <a:pt x="16099" y="40648"/>
                    <a:pt x="16150" y="40623"/>
                  </a:cubicBezTo>
                  <a:cubicBezTo>
                    <a:pt x="16173" y="40612"/>
                    <a:pt x="16197" y="40600"/>
                    <a:pt x="16221" y="40586"/>
                  </a:cubicBezTo>
                  <a:close/>
                  <a:moveTo>
                    <a:pt x="8030" y="43489"/>
                  </a:moveTo>
                  <a:cubicBezTo>
                    <a:pt x="8029" y="43489"/>
                    <a:pt x="8028" y="43489"/>
                    <a:pt x="8027" y="43489"/>
                  </a:cubicBezTo>
                  <a:lnTo>
                    <a:pt x="8027" y="43489"/>
                  </a:lnTo>
                  <a:cubicBezTo>
                    <a:pt x="8028" y="43489"/>
                    <a:pt x="8029" y="43489"/>
                    <a:pt x="8030" y="43489"/>
                  </a:cubicBezTo>
                  <a:close/>
                  <a:moveTo>
                    <a:pt x="6306" y="41601"/>
                  </a:moveTo>
                  <a:cubicBezTo>
                    <a:pt x="6315" y="41608"/>
                    <a:pt x="6322" y="41612"/>
                    <a:pt x="6330" y="41617"/>
                  </a:cubicBezTo>
                  <a:cubicBezTo>
                    <a:pt x="6383" y="41651"/>
                    <a:pt x="6437" y="41685"/>
                    <a:pt x="6491" y="41717"/>
                  </a:cubicBezTo>
                  <a:cubicBezTo>
                    <a:pt x="6549" y="41752"/>
                    <a:pt x="6609" y="41786"/>
                    <a:pt x="6667" y="41818"/>
                  </a:cubicBezTo>
                  <a:cubicBezTo>
                    <a:pt x="6734" y="41857"/>
                    <a:pt x="6803" y="41882"/>
                    <a:pt x="6875" y="41908"/>
                  </a:cubicBezTo>
                  <a:cubicBezTo>
                    <a:pt x="7007" y="41955"/>
                    <a:pt x="7143" y="41983"/>
                    <a:pt x="7276" y="42025"/>
                  </a:cubicBezTo>
                  <a:cubicBezTo>
                    <a:pt x="7349" y="42050"/>
                    <a:pt x="7424" y="42072"/>
                    <a:pt x="7498" y="42090"/>
                  </a:cubicBezTo>
                  <a:cubicBezTo>
                    <a:pt x="7570" y="42105"/>
                    <a:pt x="7639" y="42119"/>
                    <a:pt x="7711" y="42131"/>
                  </a:cubicBezTo>
                  <a:cubicBezTo>
                    <a:pt x="7788" y="42146"/>
                    <a:pt x="7865" y="42156"/>
                    <a:pt x="7943" y="42165"/>
                  </a:cubicBezTo>
                  <a:cubicBezTo>
                    <a:pt x="8008" y="42171"/>
                    <a:pt x="8071" y="42179"/>
                    <a:pt x="8134" y="42187"/>
                  </a:cubicBezTo>
                  <a:cubicBezTo>
                    <a:pt x="8157" y="42189"/>
                    <a:pt x="8179" y="42194"/>
                    <a:pt x="8200" y="42197"/>
                  </a:cubicBezTo>
                  <a:lnTo>
                    <a:pt x="8242" y="42201"/>
                  </a:lnTo>
                  <a:cubicBezTo>
                    <a:pt x="8257" y="42202"/>
                    <a:pt x="8271" y="42202"/>
                    <a:pt x="8285" y="42202"/>
                  </a:cubicBezTo>
                  <a:cubicBezTo>
                    <a:pt x="8310" y="42203"/>
                    <a:pt x="8336" y="42204"/>
                    <a:pt x="8361" y="42204"/>
                  </a:cubicBezTo>
                  <a:cubicBezTo>
                    <a:pt x="8383" y="42204"/>
                    <a:pt x="8404" y="42203"/>
                    <a:pt x="8426" y="42201"/>
                  </a:cubicBezTo>
                  <a:cubicBezTo>
                    <a:pt x="8506" y="42193"/>
                    <a:pt x="8584" y="42179"/>
                    <a:pt x="8664" y="42167"/>
                  </a:cubicBezTo>
                  <a:cubicBezTo>
                    <a:pt x="8665" y="42173"/>
                    <a:pt x="8668" y="42182"/>
                    <a:pt x="8669" y="42188"/>
                  </a:cubicBezTo>
                  <a:lnTo>
                    <a:pt x="8669" y="42189"/>
                  </a:lnTo>
                  <a:lnTo>
                    <a:pt x="8669" y="42191"/>
                  </a:lnTo>
                  <a:cubicBezTo>
                    <a:pt x="8670" y="42191"/>
                    <a:pt x="8670" y="42192"/>
                    <a:pt x="8669" y="42192"/>
                  </a:cubicBezTo>
                  <a:lnTo>
                    <a:pt x="8669" y="42193"/>
                  </a:lnTo>
                  <a:cubicBezTo>
                    <a:pt x="8669" y="42201"/>
                    <a:pt x="8669" y="42210"/>
                    <a:pt x="8670" y="42219"/>
                  </a:cubicBezTo>
                  <a:cubicBezTo>
                    <a:pt x="8673" y="42230"/>
                    <a:pt x="8675" y="42241"/>
                    <a:pt x="8677" y="42253"/>
                  </a:cubicBezTo>
                  <a:cubicBezTo>
                    <a:pt x="8680" y="42265"/>
                    <a:pt x="8681" y="42277"/>
                    <a:pt x="8684" y="42290"/>
                  </a:cubicBezTo>
                  <a:cubicBezTo>
                    <a:pt x="8687" y="42304"/>
                    <a:pt x="8695" y="42318"/>
                    <a:pt x="8700" y="42332"/>
                  </a:cubicBezTo>
                  <a:cubicBezTo>
                    <a:pt x="8705" y="42348"/>
                    <a:pt x="8707" y="42363"/>
                    <a:pt x="8712" y="42379"/>
                  </a:cubicBezTo>
                  <a:cubicBezTo>
                    <a:pt x="8717" y="42399"/>
                    <a:pt x="8725" y="42421"/>
                    <a:pt x="8732" y="42442"/>
                  </a:cubicBezTo>
                  <a:cubicBezTo>
                    <a:pt x="8739" y="42476"/>
                    <a:pt x="8751" y="42508"/>
                    <a:pt x="8761" y="42542"/>
                  </a:cubicBezTo>
                  <a:cubicBezTo>
                    <a:pt x="8769" y="42583"/>
                    <a:pt x="8774" y="42624"/>
                    <a:pt x="8783" y="42664"/>
                  </a:cubicBezTo>
                  <a:cubicBezTo>
                    <a:pt x="8795" y="42713"/>
                    <a:pt x="8808" y="42761"/>
                    <a:pt x="8818" y="42808"/>
                  </a:cubicBezTo>
                  <a:cubicBezTo>
                    <a:pt x="8834" y="42865"/>
                    <a:pt x="8843" y="42919"/>
                    <a:pt x="8850" y="42973"/>
                  </a:cubicBezTo>
                  <a:cubicBezTo>
                    <a:pt x="8856" y="43013"/>
                    <a:pt x="8864" y="43053"/>
                    <a:pt x="8869" y="43092"/>
                  </a:cubicBezTo>
                  <a:lnTo>
                    <a:pt x="8869" y="43095"/>
                  </a:lnTo>
                  <a:cubicBezTo>
                    <a:pt x="8870" y="43115"/>
                    <a:pt x="8871" y="43135"/>
                    <a:pt x="8871" y="43156"/>
                  </a:cubicBezTo>
                  <a:cubicBezTo>
                    <a:pt x="8871" y="43161"/>
                    <a:pt x="8871" y="43166"/>
                    <a:pt x="8870" y="43171"/>
                  </a:cubicBezTo>
                  <a:cubicBezTo>
                    <a:pt x="8869" y="43177"/>
                    <a:pt x="8867" y="43183"/>
                    <a:pt x="8866" y="43188"/>
                  </a:cubicBezTo>
                  <a:cubicBezTo>
                    <a:pt x="8861" y="43205"/>
                    <a:pt x="8851" y="43223"/>
                    <a:pt x="8845" y="43239"/>
                  </a:cubicBezTo>
                  <a:cubicBezTo>
                    <a:pt x="8843" y="43245"/>
                    <a:pt x="8840" y="43249"/>
                    <a:pt x="8839" y="43252"/>
                  </a:cubicBezTo>
                  <a:lnTo>
                    <a:pt x="8828" y="43267"/>
                  </a:lnTo>
                  <a:cubicBezTo>
                    <a:pt x="8810" y="43287"/>
                    <a:pt x="8794" y="43306"/>
                    <a:pt x="8776" y="43323"/>
                  </a:cubicBezTo>
                  <a:cubicBezTo>
                    <a:pt x="8763" y="43334"/>
                    <a:pt x="8750" y="43345"/>
                    <a:pt x="8736" y="43355"/>
                  </a:cubicBezTo>
                  <a:cubicBezTo>
                    <a:pt x="8709" y="43376"/>
                    <a:pt x="8679" y="43394"/>
                    <a:pt x="8650" y="43414"/>
                  </a:cubicBezTo>
                  <a:cubicBezTo>
                    <a:pt x="8647" y="43415"/>
                    <a:pt x="8643" y="43417"/>
                    <a:pt x="8639" y="43419"/>
                  </a:cubicBezTo>
                  <a:cubicBezTo>
                    <a:pt x="8592" y="43435"/>
                    <a:pt x="8545" y="43447"/>
                    <a:pt x="8498" y="43458"/>
                  </a:cubicBezTo>
                  <a:cubicBezTo>
                    <a:pt x="8492" y="43460"/>
                    <a:pt x="8483" y="43461"/>
                    <a:pt x="8475" y="43462"/>
                  </a:cubicBezTo>
                  <a:cubicBezTo>
                    <a:pt x="8473" y="43462"/>
                    <a:pt x="8470" y="43462"/>
                    <a:pt x="8467" y="43463"/>
                  </a:cubicBezTo>
                  <a:cubicBezTo>
                    <a:pt x="8400" y="43471"/>
                    <a:pt x="8330" y="43472"/>
                    <a:pt x="8263" y="43474"/>
                  </a:cubicBezTo>
                  <a:cubicBezTo>
                    <a:pt x="8181" y="43477"/>
                    <a:pt x="8102" y="43483"/>
                    <a:pt x="8021" y="43491"/>
                  </a:cubicBezTo>
                  <a:lnTo>
                    <a:pt x="8021" y="43491"/>
                  </a:lnTo>
                  <a:cubicBezTo>
                    <a:pt x="8023" y="43491"/>
                    <a:pt x="8025" y="43490"/>
                    <a:pt x="8027" y="43489"/>
                  </a:cubicBezTo>
                  <a:lnTo>
                    <a:pt x="8027" y="43489"/>
                  </a:lnTo>
                  <a:cubicBezTo>
                    <a:pt x="7933" y="43497"/>
                    <a:pt x="7838" y="43494"/>
                    <a:pt x="7744" y="43496"/>
                  </a:cubicBezTo>
                  <a:cubicBezTo>
                    <a:pt x="7681" y="43497"/>
                    <a:pt x="7617" y="43500"/>
                    <a:pt x="7554" y="43500"/>
                  </a:cubicBezTo>
                  <a:cubicBezTo>
                    <a:pt x="7530" y="43500"/>
                    <a:pt x="7505" y="43500"/>
                    <a:pt x="7481" y="43499"/>
                  </a:cubicBezTo>
                  <a:cubicBezTo>
                    <a:pt x="7443" y="43497"/>
                    <a:pt x="7406" y="43494"/>
                    <a:pt x="7368" y="43492"/>
                  </a:cubicBezTo>
                  <a:cubicBezTo>
                    <a:pt x="7327" y="43489"/>
                    <a:pt x="7286" y="43487"/>
                    <a:pt x="7246" y="43484"/>
                  </a:cubicBezTo>
                  <a:cubicBezTo>
                    <a:pt x="7164" y="43482"/>
                    <a:pt x="7084" y="43483"/>
                    <a:pt x="7002" y="43481"/>
                  </a:cubicBezTo>
                  <a:cubicBezTo>
                    <a:pt x="6945" y="43478"/>
                    <a:pt x="6889" y="43473"/>
                    <a:pt x="6832" y="43469"/>
                  </a:cubicBezTo>
                  <a:cubicBezTo>
                    <a:pt x="6755" y="43462"/>
                    <a:pt x="6679" y="43456"/>
                    <a:pt x="6604" y="43456"/>
                  </a:cubicBezTo>
                  <a:cubicBezTo>
                    <a:pt x="6523" y="43456"/>
                    <a:pt x="6444" y="43462"/>
                    <a:pt x="6362" y="43468"/>
                  </a:cubicBezTo>
                  <a:cubicBezTo>
                    <a:pt x="6309" y="43471"/>
                    <a:pt x="6254" y="43473"/>
                    <a:pt x="6200" y="43473"/>
                  </a:cubicBezTo>
                  <a:cubicBezTo>
                    <a:pt x="6174" y="43473"/>
                    <a:pt x="6149" y="43472"/>
                    <a:pt x="6124" y="43472"/>
                  </a:cubicBezTo>
                  <a:cubicBezTo>
                    <a:pt x="6041" y="43469"/>
                    <a:pt x="5960" y="43462"/>
                    <a:pt x="5877" y="43462"/>
                  </a:cubicBezTo>
                  <a:cubicBezTo>
                    <a:pt x="5836" y="43462"/>
                    <a:pt x="5795" y="43463"/>
                    <a:pt x="5753" y="43463"/>
                  </a:cubicBezTo>
                  <a:cubicBezTo>
                    <a:pt x="5712" y="43463"/>
                    <a:pt x="5670" y="43462"/>
                    <a:pt x="5628" y="43461"/>
                  </a:cubicBezTo>
                  <a:cubicBezTo>
                    <a:pt x="5516" y="43457"/>
                    <a:pt x="5405" y="43455"/>
                    <a:pt x="5293" y="43451"/>
                  </a:cubicBezTo>
                  <a:cubicBezTo>
                    <a:pt x="5202" y="43447"/>
                    <a:pt x="5112" y="43442"/>
                    <a:pt x="5021" y="43438"/>
                  </a:cubicBezTo>
                  <a:cubicBezTo>
                    <a:pt x="4975" y="43437"/>
                    <a:pt x="4930" y="43437"/>
                    <a:pt x="4884" y="43437"/>
                  </a:cubicBezTo>
                  <a:cubicBezTo>
                    <a:pt x="4839" y="43437"/>
                    <a:pt x="4794" y="43437"/>
                    <a:pt x="4748" y="43436"/>
                  </a:cubicBezTo>
                  <a:cubicBezTo>
                    <a:pt x="4671" y="43432"/>
                    <a:pt x="4593" y="43427"/>
                    <a:pt x="4515" y="43427"/>
                  </a:cubicBezTo>
                  <a:cubicBezTo>
                    <a:pt x="4439" y="43427"/>
                    <a:pt x="4364" y="43431"/>
                    <a:pt x="4291" y="43431"/>
                  </a:cubicBezTo>
                  <a:cubicBezTo>
                    <a:pt x="4281" y="43431"/>
                    <a:pt x="4272" y="43431"/>
                    <a:pt x="4263" y="43430"/>
                  </a:cubicBezTo>
                  <a:cubicBezTo>
                    <a:pt x="4233" y="43429"/>
                    <a:pt x="4205" y="43425"/>
                    <a:pt x="4175" y="43421"/>
                  </a:cubicBezTo>
                  <a:cubicBezTo>
                    <a:pt x="4169" y="43420"/>
                    <a:pt x="4161" y="43417"/>
                    <a:pt x="4156" y="43417"/>
                  </a:cubicBezTo>
                  <a:cubicBezTo>
                    <a:pt x="4154" y="43416"/>
                    <a:pt x="4151" y="43415"/>
                    <a:pt x="4149" y="43415"/>
                  </a:cubicBezTo>
                  <a:cubicBezTo>
                    <a:pt x="4142" y="43412"/>
                    <a:pt x="4135" y="43409"/>
                    <a:pt x="4129" y="43405"/>
                  </a:cubicBezTo>
                  <a:lnTo>
                    <a:pt x="4128" y="43405"/>
                  </a:lnTo>
                  <a:cubicBezTo>
                    <a:pt x="4127" y="43405"/>
                    <a:pt x="4127" y="43404"/>
                    <a:pt x="4127" y="43404"/>
                  </a:cubicBezTo>
                  <a:cubicBezTo>
                    <a:pt x="4124" y="43402"/>
                    <a:pt x="4123" y="43400"/>
                    <a:pt x="4122" y="43399"/>
                  </a:cubicBezTo>
                  <a:cubicBezTo>
                    <a:pt x="4120" y="43399"/>
                    <a:pt x="4119" y="43398"/>
                    <a:pt x="4119" y="43398"/>
                  </a:cubicBezTo>
                  <a:lnTo>
                    <a:pt x="4118" y="43396"/>
                  </a:lnTo>
                  <a:cubicBezTo>
                    <a:pt x="4113" y="43393"/>
                    <a:pt x="4111" y="43389"/>
                    <a:pt x="4107" y="43384"/>
                  </a:cubicBezTo>
                  <a:cubicBezTo>
                    <a:pt x="4098" y="43371"/>
                    <a:pt x="4089" y="43358"/>
                    <a:pt x="4081" y="43344"/>
                  </a:cubicBezTo>
                  <a:cubicBezTo>
                    <a:pt x="4061" y="43307"/>
                    <a:pt x="4042" y="43269"/>
                    <a:pt x="4027" y="43229"/>
                  </a:cubicBezTo>
                  <a:cubicBezTo>
                    <a:pt x="4019" y="43202"/>
                    <a:pt x="4010" y="43174"/>
                    <a:pt x="4004" y="43148"/>
                  </a:cubicBezTo>
                  <a:cubicBezTo>
                    <a:pt x="3998" y="43121"/>
                    <a:pt x="3993" y="43096"/>
                    <a:pt x="3989" y="43069"/>
                  </a:cubicBezTo>
                  <a:cubicBezTo>
                    <a:pt x="3989" y="43063"/>
                    <a:pt x="3988" y="43056"/>
                    <a:pt x="3988" y="43050"/>
                  </a:cubicBezTo>
                  <a:lnTo>
                    <a:pt x="3988" y="43049"/>
                  </a:lnTo>
                  <a:lnTo>
                    <a:pt x="3988" y="43048"/>
                  </a:lnTo>
                  <a:cubicBezTo>
                    <a:pt x="3988" y="43043"/>
                    <a:pt x="3989" y="43039"/>
                    <a:pt x="3989" y="43034"/>
                  </a:cubicBezTo>
                  <a:cubicBezTo>
                    <a:pt x="3990" y="43031"/>
                    <a:pt x="3990" y="43030"/>
                    <a:pt x="3990" y="43029"/>
                  </a:cubicBezTo>
                  <a:cubicBezTo>
                    <a:pt x="3995" y="43012"/>
                    <a:pt x="4001" y="42998"/>
                    <a:pt x="4008" y="42983"/>
                  </a:cubicBezTo>
                  <a:cubicBezTo>
                    <a:pt x="4013" y="42971"/>
                    <a:pt x="4020" y="42958"/>
                    <a:pt x="4026" y="42946"/>
                  </a:cubicBezTo>
                  <a:cubicBezTo>
                    <a:pt x="4036" y="42930"/>
                    <a:pt x="4047" y="42914"/>
                    <a:pt x="4060" y="42899"/>
                  </a:cubicBezTo>
                  <a:cubicBezTo>
                    <a:pt x="4063" y="42893"/>
                    <a:pt x="4070" y="42888"/>
                    <a:pt x="4075" y="42882"/>
                  </a:cubicBezTo>
                  <a:cubicBezTo>
                    <a:pt x="4092" y="42867"/>
                    <a:pt x="4111" y="42852"/>
                    <a:pt x="4129" y="42839"/>
                  </a:cubicBezTo>
                  <a:cubicBezTo>
                    <a:pt x="4197" y="42791"/>
                    <a:pt x="4268" y="42749"/>
                    <a:pt x="4342" y="42705"/>
                  </a:cubicBezTo>
                  <a:cubicBezTo>
                    <a:pt x="4417" y="42661"/>
                    <a:pt x="4491" y="42619"/>
                    <a:pt x="4567" y="42575"/>
                  </a:cubicBezTo>
                  <a:cubicBezTo>
                    <a:pt x="4641" y="42532"/>
                    <a:pt x="4713" y="42483"/>
                    <a:pt x="4789" y="42440"/>
                  </a:cubicBezTo>
                  <a:cubicBezTo>
                    <a:pt x="4871" y="42393"/>
                    <a:pt x="4954" y="42348"/>
                    <a:pt x="5036" y="42304"/>
                  </a:cubicBezTo>
                  <a:cubicBezTo>
                    <a:pt x="5121" y="42259"/>
                    <a:pt x="5205" y="42214"/>
                    <a:pt x="5289" y="42168"/>
                  </a:cubicBezTo>
                  <a:cubicBezTo>
                    <a:pt x="5373" y="42122"/>
                    <a:pt x="5456" y="42073"/>
                    <a:pt x="5542" y="42027"/>
                  </a:cubicBezTo>
                  <a:cubicBezTo>
                    <a:pt x="5693" y="41946"/>
                    <a:pt x="5847" y="41871"/>
                    <a:pt x="5997" y="41785"/>
                  </a:cubicBezTo>
                  <a:cubicBezTo>
                    <a:pt x="6074" y="41742"/>
                    <a:pt x="6152" y="41699"/>
                    <a:pt x="6227" y="41654"/>
                  </a:cubicBezTo>
                  <a:cubicBezTo>
                    <a:pt x="6255" y="41637"/>
                    <a:pt x="6281" y="41620"/>
                    <a:pt x="6306" y="41601"/>
                  </a:cubicBezTo>
                  <a:close/>
                  <a:moveTo>
                    <a:pt x="16260" y="41995"/>
                  </a:moveTo>
                  <a:cubicBezTo>
                    <a:pt x="16265" y="42005"/>
                    <a:pt x="16269" y="42017"/>
                    <a:pt x="16275" y="42027"/>
                  </a:cubicBezTo>
                  <a:cubicBezTo>
                    <a:pt x="16286" y="42055"/>
                    <a:pt x="16302" y="42081"/>
                    <a:pt x="16318" y="42108"/>
                  </a:cubicBezTo>
                  <a:cubicBezTo>
                    <a:pt x="16318" y="42108"/>
                    <a:pt x="16318" y="42107"/>
                    <a:pt x="16318" y="42107"/>
                  </a:cubicBezTo>
                  <a:lnTo>
                    <a:pt x="16318" y="42107"/>
                  </a:lnTo>
                  <a:cubicBezTo>
                    <a:pt x="16318" y="42108"/>
                    <a:pt x="16319" y="42109"/>
                    <a:pt x="16320" y="42109"/>
                  </a:cubicBezTo>
                  <a:lnTo>
                    <a:pt x="16320" y="42110"/>
                  </a:lnTo>
                  <a:cubicBezTo>
                    <a:pt x="16321" y="42116"/>
                    <a:pt x="16323" y="42121"/>
                    <a:pt x="16326" y="42126"/>
                  </a:cubicBezTo>
                  <a:cubicBezTo>
                    <a:pt x="16326" y="42129"/>
                    <a:pt x="16327" y="42131"/>
                    <a:pt x="16328" y="42134"/>
                  </a:cubicBezTo>
                  <a:cubicBezTo>
                    <a:pt x="16341" y="42167"/>
                    <a:pt x="16354" y="42203"/>
                    <a:pt x="16367" y="42237"/>
                  </a:cubicBezTo>
                  <a:cubicBezTo>
                    <a:pt x="16374" y="42254"/>
                    <a:pt x="16382" y="42280"/>
                    <a:pt x="16394" y="42304"/>
                  </a:cubicBezTo>
                  <a:cubicBezTo>
                    <a:pt x="16409" y="42332"/>
                    <a:pt x="16424" y="42361"/>
                    <a:pt x="16436" y="42392"/>
                  </a:cubicBezTo>
                  <a:cubicBezTo>
                    <a:pt x="16455" y="42442"/>
                    <a:pt x="16477" y="42491"/>
                    <a:pt x="16502" y="42539"/>
                  </a:cubicBezTo>
                  <a:cubicBezTo>
                    <a:pt x="16514" y="42565"/>
                    <a:pt x="16527" y="42593"/>
                    <a:pt x="16539" y="42620"/>
                  </a:cubicBezTo>
                  <a:lnTo>
                    <a:pt x="16539" y="42621"/>
                  </a:lnTo>
                  <a:cubicBezTo>
                    <a:pt x="16553" y="42661"/>
                    <a:pt x="16563" y="42699"/>
                    <a:pt x="16574" y="42738"/>
                  </a:cubicBezTo>
                  <a:cubicBezTo>
                    <a:pt x="16584" y="42775"/>
                    <a:pt x="16595" y="42811"/>
                    <a:pt x="16606" y="42849"/>
                  </a:cubicBezTo>
                  <a:cubicBezTo>
                    <a:pt x="16615" y="42891"/>
                    <a:pt x="16620" y="42931"/>
                    <a:pt x="16624" y="42973"/>
                  </a:cubicBezTo>
                  <a:cubicBezTo>
                    <a:pt x="16625" y="42992"/>
                    <a:pt x="16627" y="43008"/>
                    <a:pt x="16627" y="43025"/>
                  </a:cubicBezTo>
                  <a:lnTo>
                    <a:pt x="16627" y="43028"/>
                  </a:lnTo>
                  <a:cubicBezTo>
                    <a:pt x="16627" y="43029"/>
                    <a:pt x="16626" y="43032"/>
                    <a:pt x="16626" y="43033"/>
                  </a:cubicBezTo>
                  <a:cubicBezTo>
                    <a:pt x="16626" y="43034"/>
                    <a:pt x="16626" y="43035"/>
                    <a:pt x="16625" y="43037"/>
                  </a:cubicBezTo>
                  <a:lnTo>
                    <a:pt x="16621" y="43049"/>
                  </a:lnTo>
                  <a:cubicBezTo>
                    <a:pt x="16609" y="43074"/>
                    <a:pt x="16594" y="43100"/>
                    <a:pt x="16579" y="43125"/>
                  </a:cubicBezTo>
                  <a:cubicBezTo>
                    <a:pt x="16566" y="43144"/>
                    <a:pt x="16550" y="43162"/>
                    <a:pt x="16537" y="43180"/>
                  </a:cubicBezTo>
                  <a:cubicBezTo>
                    <a:pt x="16533" y="43186"/>
                    <a:pt x="16527" y="43191"/>
                    <a:pt x="16522" y="43196"/>
                  </a:cubicBezTo>
                  <a:cubicBezTo>
                    <a:pt x="16481" y="43234"/>
                    <a:pt x="16439" y="43271"/>
                    <a:pt x="16394" y="43303"/>
                  </a:cubicBezTo>
                  <a:cubicBezTo>
                    <a:pt x="16385" y="43309"/>
                    <a:pt x="16378" y="43314"/>
                    <a:pt x="16367" y="43319"/>
                  </a:cubicBezTo>
                  <a:cubicBezTo>
                    <a:pt x="16367" y="43319"/>
                    <a:pt x="16366" y="43319"/>
                    <a:pt x="16366" y="43319"/>
                  </a:cubicBezTo>
                  <a:cubicBezTo>
                    <a:pt x="16366" y="43319"/>
                    <a:pt x="16366" y="43319"/>
                    <a:pt x="16366" y="43319"/>
                  </a:cubicBezTo>
                  <a:cubicBezTo>
                    <a:pt x="16347" y="43328"/>
                    <a:pt x="16327" y="43335"/>
                    <a:pt x="16307" y="43345"/>
                  </a:cubicBezTo>
                  <a:cubicBezTo>
                    <a:pt x="16276" y="43355"/>
                    <a:pt x="16246" y="43363"/>
                    <a:pt x="16217" y="43371"/>
                  </a:cubicBezTo>
                  <a:cubicBezTo>
                    <a:pt x="16175" y="43380"/>
                    <a:pt x="16134" y="43387"/>
                    <a:pt x="16094" y="43397"/>
                  </a:cubicBezTo>
                  <a:cubicBezTo>
                    <a:pt x="16049" y="43408"/>
                    <a:pt x="16003" y="43421"/>
                    <a:pt x="15959" y="43432"/>
                  </a:cubicBezTo>
                  <a:cubicBezTo>
                    <a:pt x="15788" y="43469"/>
                    <a:pt x="15614" y="43483"/>
                    <a:pt x="15441" y="43500"/>
                  </a:cubicBezTo>
                  <a:cubicBezTo>
                    <a:pt x="15244" y="43518"/>
                    <a:pt x="15046" y="43527"/>
                    <a:pt x="14849" y="43534"/>
                  </a:cubicBezTo>
                  <a:cubicBezTo>
                    <a:pt x="14738" y="43536"/>
                    <a:pt x="14627" y="43540"/>
                    <a:pt x="14517" y="43545"/>
                  </a:cubicBezTo>
                  <a:cubicBezTo>
                    <a:pt x="14417" y="43550"/>
                    <a:pt x="14316" y="43558"/>
                    <a:pt x="14217" y="43561"/>
                  </a:cubicBezTo>
                  <a:cubicBezTo>
                    <a:pt x="14125" y="43565"/>
                    <a:pt x="14034" y="43569"/>
                    <a:pt x="13941" y="43571"/>
                  </a:cubicBezTo>
                  <a:cubicBezTo>
                    <a:pt x="13850" y="43574"/>
                    <a:pt x="13761" y="43574"/>
                    <a:pt x="13670" y="43574"/>
                  </a:cubicBezTo>
                  <a:cubicBezTo>
                    <a:pt x="13535" y="43574"/>
                    <a:pt x="13400" y="43570"/>
                    <a:pt x="13265" y="43570"/>
                  </a:cubicBezTo>
                  <a:cubicBezTo>
                    <a:pt x="13217" y="43570"/>
                    <a:pt x="13169" y="43570"/>
                    <a:pt x="13121" y="43572"/>
                  </a:cubicBezTo>
                  <a:cubicBezTo>
                    <a:pt x="13025" y="43575"/>
                    <a:pt x="12930" y="43581"/>
                    <a:pt x="12835" y="43587"/>
                  </a:cubicBezTo>
                  <a:cubicBezTo>
                    <a:pt x="12747" y="43592"/>
                    <a:pt x="12659" y="43597"/>
                    <a:pt x="12572" y="43600"/>
                  </a:cubicBezTo>
                  <a:cubicBezTo>
                    <a:pt x="12476" y="43602"/>
                    <a:pt x="12379" y="43606"/>
                    <a:pt x="12282" y="43608"/>
                  </a:cubicBezTo>
                  <a:cubicBezTo>
                    <a:pt x="12213" y="43609"/>
                    <a:pt x="12143" y="43612"/>
                    <a:pt x="12073" y="43612"/>
                  </a:cubicBezTo>
                  <a:cubicBezTo>
                    <a:pt x="12052" y="43612"/>
                    <a:pt x="12030" y="43611"/>
                    <a:pt x="12009" y="43611"/>
                  </a:cubicBezTo>
                  <a:cubicBezTo>
                    <a:pt x="11956" y="43608"/>
                    <a:pt x="11903" y="43606"/>
                    <a:pt x="11848" y="43598"/>
                  </a:cubicBezTo>
                  <a:lnTo>
                    <a:pt x="11848" y="43600"/>
                  </a:lnTo>
                  <a:cubicBezTo>
                    <a:pt x="11838" y="43597"/>
                    <a:pt x="11829" y="43596"/>
                    <a:pt x="11820" y="43592"/>
                  </a:cubicBezTo>
                  <a:cubicBezTo>
                    <a:pt x="11811" y="43590"/>
                    <a:pt x="11802" y="43586"/>
                    <a:pt x="11793" y="43582"/>
                  </a:cubicBezTo>
                  <a:cubicBezTo>
                    <a:pt x="11786" y="43577"/>
                    <a:pt x="11779" y="43574"/>
                    <a:pt x="11772" y="43570"/>
                  </a:cubicBezTo>
                  <a:cubicBezTo>
                    <a:pt x="11767" y="43566"/>
                    <a:pt x="11762" y="43561"/>
                    <a:pt x="11759" y="43558"/>
                  </a:cubicBezTo>
                  <a:cubicBezTo>
                    <a:pt x="11746" y="43549"/>
                    <a:pt x="11736" y="43539"/>
                    <a:pt x="11724" y="43528"/>
                  </a:cubicBezTo>
                  <a:cubicBezTo>
                    <a:pt x="11718" y="43520"/>
                    <a:pt x="11712" y="43514"/>
                    <a:pt x="11707" y="43505"/>
                  </a:cubicBezTo>
                  <a:cubicBezTo>
                    <a:pt x="11704" y="43500"/>
                    <a:pt x="11700" y="43494"/>
                    <a:pt x="11698" y="43489"/>
                  </a:cubicBezTo>
                  <a:lnTo>
                    <a:pt x="11689" y="43471"/>
                  </a:lnTo>
                  <a:lnTo>
                    <a:pt x="11686" y="43458"/>
                  </a:lnTo>
                  <a:cubicBezTo>
                    <a:pt x="11681" y="43430"/>
                    <a:pt x="11676" y="43404"/>
                    <a:pt x="11671" y="43375"/>
                  </a:cubicBezTo>
                  <a:cubicBezTo>
                    <a:pt x="11668" y="43352"/>
                    <a:pt x="11667" y="43329"/>
                    <a:pt x="11667" y="43307"/>
                  </a:cubicBezTo>
                  <a:cubicBezTo>
                    <a:pt x="11668" y="43288"/>
                    <a:pt x="11671" y="43270"/>
                    <a:pt x="11673" y="43252"/>
                  </a:cubicBezTo>
                  <a:cubicBezTo>
                    <a:pt x="11676" y="43238"/>
                    <a:pt x="11679" y="43224"/>
                    <a:pt x="11682" y="43210"/>
                  </a:cubicBezTo>
                  <a:cubicBezTo>
                    <a:pt x="11682" y="43209"/>
                    <a:pt x="11682" y="43209"/>
                    <a:pt x="11683" y="43209"/>
                  </a:cubicBezTo>
                  <a:cubicBezTo>
                    <a:pt x="11686" y="43202"/>
                    <a:pt x="11689" y="43197"/>
                    <a:pt x="11693" y="43190"/>
                  </a:cubicBezTo>
                  <a:cubicBezTo>
                    <a:pt x="11698" y="43184"/>
                    <a:pt x="11703" y="43178"/>
                    <a:pt x="11708" y="43172"/>
                  </a:cubicBezTo>
                  <a:cubicBezTo>
                    <a:pt x="11709" y="43171"/>
                    <a:pt x="11709" y="43169"/>
                    <a:pt x="11710" y="43168"/>
                  </a:cubicBezTo>
                  <a:cubicBezTo>
                    <a:pt x="11715" y="43163"/>
                    <a:pt x="11720" y="43159"/>
                    <a:pt x="11728" y="43156"/>
                  </a:cubicBezTo>
                  <a:cubicBezTo>
                    <a:pt x="11770" y="43127"/>
                    <a:pt x="11813" y="43100"/>
                    <a:pt x="11858" y="43073"/>
                  </a:cubicBezTo>
                  <a:cubicBezTo>
                    <a:pt x="11913" y="43038"/>
                    <a:pt x="11967" y="43003"/>
                    <a:pt x="12024" y="42971"/>
                  </a:cubicBezTo>
                  <a:cubicBezTo>
                    <a:pt x="12128" y="42911"/>
                    <a:pt x="12235" y="42858"/>
                    <a:pt x="12340" y="42800"/>
                  </a:cubicBezTo>
                  <a:cubicBezTo>
                    <a:pt x="12548" y="42682"/>
                    <a:pt x="12755" y="42566"/>
                    <a:pt x="12966" y="42454"/>
                  </a:cubicBezTo>
                  <a:cubicBezTo>
                    <a:pt x="13079" y="42394"/>
                    <a:pt x="13191" y="42333"/>
                    <a:pt x="13304" y="42275"/>
                  </a:cubicBezTo>
                  <a:cubicBezTo>
                    <a:pt x="13365" y="42244"/>
                    <a:pt x="13426" y="42213"/>
                    <a:pt x="13485" y="42179"/>
                  </a:cubicBezTo>
                  <a:cubicBezTo>
                    <a:pt x="13487" y="42178"/>
                    <a:pt x="13489" y="42177"/>
                    <a:pt x="13490" y="42177"/>
                  </a:cubicBezTo>
                  <a:lnTo>
                    <a:pt x="13492" y="42177"/>
                  </a:lnTo>
                  <a:cubicBezTo>
                    <a:pt x="13493" y="42175"/>
                    <a:pt x="13494" y="42175"/>
                    <a:pt x="13495" y="42175"/>
                  </a:cubicBezTo>
                  <a:cubicBezTo>
                    <a:pt x="13503" y="42172"/>
                    <a:pt x="13508" y="42170"/>
                    <a:pt x="13514" y="42167"/>
                  </a:cubicBezTo>
                  <a:lnTo>
                    <a:pt x="13515" y="42166"/>
                  </a:lnTo>
                  <a:lnTo>
                    <a:pt x="13516" y="42166"/>
                  </a:lnTo>
                  <a:cubicBezTo>
                    <a:pt x="13518" y="42165"/>
                    <a:pt x="13520" y="42165"/>
                    <a:pt x="13521" y="42163"/>
                  </a:cubicBezTo>
                  <a:cubicBezTo>
                    <a:pt x="13522" y="42163"/>
                    <a:pt x="13523" y="42163"/>
                    <a:pt x="13523" y="42163"/>
                  </a:cubicBezTo>
                  <a:cubicBezTo>
                    <a:pt x="13523" y="42163"/>
                    <a:pt x="13524" y="42163"/>
                    <a:pt x="13524" y="42162"/>
                  </a:cubicBezTo>
                  <a:cubicBezTo>
                    <a:pt x="13528" y="42161"/>
                    <a:pt x="13531" y="42158"/>
                    <a:pt x="13535" y="42156"/>
                  </a:cubicBezTo>
                  <a:cubicBezTo>
                    <a:pt x="13544" y="42161"/>
                    <a:pt x="13550" y="42167"/>
                    <a:pt x="13556" y="42173"/>
                  </a:cubicBezTo>
                  <a:cubicBezTo>
                    <a:pt x="13568" y="42178"/>
                    <a:pt x="13581" y="42181"/>
                    <a:pt x="13592" y="42183"/>
                  </a:cubicBezTo>
                  <a:cubicBezTo>
                    <a:pt x="13637" y="42194"/>
                    <a:pt x="13681" y="42204"/>
                    <a:pt x="13727" y="42214"/>
                  </a:cubicBezTo>
                  <a:cubicBezTo>
                    <a:pt x="13824" y="42234"/>
                    <a:pt x="13922" y="42246"/>
                    <a:pt x="14021" y="42255"/>
                  </a:cubicBezTo>
                  <a:cubicBezTo>
                    <a:pt x="14107" y="42261"/>
                    <a:pt x="14194" y="42269"/>
                    <a:pt x="14282" y="42275"/>
                  </a:cubicBezTo>
                  <a:cubicBezTo>
                    <a:pt x="14292" y="42275"/>
                    <a:pt x="14302" y="42276"/>
                    <a:pt x="14313" y="42276"/>
                  </a:cubicBezTo>
                  <a:cubicBezTo>
                    <a:pt x="14379" y="42278"/>
                    <a:pt x="14447" y="42280"/>
                    <a:pt x="14513" y="42280"/>
                  </a:cubicBezTo>
                  <a:cubicBezTo>
                    <a:pt x="14547" y="42280"/>
                    <a:pt x="14580" y="42279"/>
                    <a:pt x="14613" y="42279"/>
                  </a:cubicBezTo>
                  <a:cubicBezTo>
                    <a:pt x="14705" y="42277"/>
                    <a:pt x="14796" y="42274"/>
                    <a:pt x="14888" y="42266"/>
                  </a:cubicBezTo>
                  <a:cubicBezTo>
                    <a:pt x="14979" y="42260"/>
                    <a:pt x="15071" y="42254"/>
                    <a:pt x="15162" y="42245"/>
                  </a:cubicBezTo>
                  <a:cubicBezTo>
                    <a:pt x="15248" y="42235"/>
                    <a:pt x="15334" y="42218"/>
                    <a:pt x="15419" y="42202"/>
                  </a:cubicBezTo>
                  <a:cubicBezTo>
                    <a:pt x="15513" y="42186"/>
                    <a:pt x="15609" y="42170"/>
                    <a:pt x="15704" y="42151"/>
                  </a:cubicBezTo>
                  <a:cubicBezTo>
                    <a:pt x="15797" y="42132"/>
                    <a:pt x="15889" y="42114"/>
                    <a:pt x="15979" y="42085"/>
                  </a:cubicBezTo>
                  <a:cubicBezTo>
                    <a:pt x="16024" y="42070"/>
                    <a:pt x="16070" y="42054"/>
                    <a:pt x="16117" y="42039"/>
                  </a:cubicBezTo>
                  <a:cubicBezTo>
                    <a:pt x="16134" y="42034"/>
                    <a:pt x="16150" y="42029"/>
                    <a:pt x="16165" y="42026"/>
                  </a:cubicBezTo>
                  <a:cubicBezTo>
                    <a:pt x="16173" y="42018"/>
                    <a:pt x="16186" y="42011"/>
                    <a:pt x="16198" y="42008"/>
                  </a:cubicBezTo>
                  <a:cubicBezTo>
                    <a:pt x="16207" y="42006"/>
                    <a:pt x="16215" y="42005"/>
                    <a:pt x="16222" y="42003"/>
                  </a:cubicBezTo>
                  <a:cubicBezTo>
                    <a:pt x="16225" y="42003"/>
                    <a:pt x="16228" y="42002"/>
                    <a:pt x="16232" y="42001"/>
                  </a:cubicBezTo>
                  <a:lnTo>
                    <a:pt x="16232" y="42002"/>
                  </a:lnTo>
                  <a:cubicBezTo>
                    <a:pt x="16237" y="42001"/>
                    <a:pt x="16243" y="42000"/>
                    <a:pt x="16246" y="41998"/>
                  </a:cubicBezTo>
                  <a:cubicBezTo>
                    <a:pt x="16251" y="41997"/>
                    <a:pt x="16256" y="41996"/>
                    <a:pt x="16260" y="41995"/>
                  </a:cubicBezTo>
                  <a:close/>
                  <a:moveTo>
                    <a:pt x="6647" y="43625"/>
                  </a:moveTo>
                  <a:cubicBezTo>
                    <a:pt x="6647" y="43625"/>
                    <a:pt x="6647" y="43626"/>
                    <a:pt x="6647" y="43626"/>
                  </a:cubicBezTo>
                  <a:cubicBezTo>
                    <a:pt x="6647" y="43626"/>
                    <a:pt x="6648" y="43626"/>
                    <a:pt x="6648" y="43625"/>
                  </a:cubicBezTo>
                  <a:lnTo>
                    <a:pt x="6648" y="43625"/>
                  </a:lnTo>
                  <a:cubicBezTo>
                    <a:pt x="6648" y="43625"/>
                    <a:pt x="6647" y="43625"/>
                    <a:pt x="6647" y="43625"/>
                  </a:cubicBezTo>
                  <a:close/>
                  <a:moveTo>
                    <a:pt x="8106" y="43651"/>
                  </a:moveTo>
                  <a:lnTo>
                    <a:pt x="8106" y="43651"/>
                  </a:lnTo>
                  <a:cubicBezTo>
                    <a:pt x="8105" y="43651"/>
                    <a:pt x="8104" y="43651"/>
                    <a:pt x="8103" y="43651"/>
                  </a:cubicBezTo>
                  <a:cubicBezTo>
                    <a:pt x="8104" y="43651"/>
                    <a:pt x="8105" y="43651"/>
                    <a:pt x="8106" y="43651"/>
                  </a:cubicBezTo>
                  <a:close/>
                  <a:moveTo>
                    <a:pt x="14801" y="0"/>
                  </a:moveTo>
                  <a:cubicBezTo>
                    <a:pt x="14765" y="0"/>
                    <a:pt x="14728" y="1"/>
                    <a:pt x="14691" y="4"/>
                  </a:cubicBezTo>
                  <a:cubicBezTo>
                    <a:pt x="14600" y="10"/>
                    <a:pt x="14511" y="20"/>
                    <a:pt x="14421" y="35"/>
                  </a:cubicBezTo>
                  <a:cubicBezTo>
                    <a:pt x="14324" y="50"/>
                    <a:pt x="14228" y="67"/>
                    <a:pt x="14133" y="83"/>
                  </a:cubicBezTo>
                  <a:cubicBezTo>
                    <a:pt x="14089" y="92"/>
                    <a:pt x="14045" y="99"/>
                    <a:pt x="14003" y="109"/>
                  </a:cubicBezTo>
                  <a:cubicBezTo>
                    <a:pt x="13954" y="121"/>
                    <a:pt x="13906" y="134"/>
                    <a:pt x="13857" y="148"/>
                  </a:cubicBezTo>
                  <a:cubicBezTo>
                    <a:pt x="13767" y="174"/>
                    <a:pt x="13680" y="211"/>
                    <a:pt x="13595" y="249"/>
                  </a:cubicBezTo>
                  <a:cubicBezTo>
                    <a:pt x="13506" y="288"/>
                    <a:pt x="13418" y="329"/>
                    <a:pt x="13332" y="371"/>
                  </a:cubicBezTo>
                  <a:cubicBezTo>
                    <a:pt x="13253" y="409"/>
                    <a:pt x="13172" y="446"/>
                    <a:pt x="13097" y="491"/>
                  </a:cubicBezTo>
                  <a:cubicBezTo>
                    <a:pt x="13054" y="518"/>
                    <a:pt x="13009" y="544"/>
                    <a:pt x="12966" y="573"/>
                  </a:cubicBezTo>
                  <a:cubicBezTo>
                    <a:pt x="12926" y="599"/>
                    <a:pt x="12885" y="626"/>
                    <a:pt x="12845" y="655"/>
                  </a:cubicBezTo>
                  <a:cubicBezTo>
                    <a:pt x="12693" y="764"/>
                    <a:pt x="12553" y="886"/>
                    <a:pt x="12416" y="1012"/>
                  </a:cubicBezTo>
                  <a:cubicBezTo>
                    <a:pt x="12353" y="1070"/>
                    <a:pt x="12291" y="1132"/>
                    <a:pt x="12235" y="1197"/>
                  </a:cubicBezTo>
                  <a:cubicBezTo>
                    <a:pt x="12169" y="1273"/>
                    <a:pt x="12109" y="1353"/>
                    <a:pt x="12050" y="1434"/>
                  </a:cubicBezTo>
                  <a:cubicBezTo>
                    <a:pt x="11941" y="1584"/>
                    <a:pt x="11852" y="1745"/>
                    <a:pt x="11770" y="1910"/>
                  </a:cubicBezTo>
                  <a:cubicBezTo>
                    <a:pt x="11730" y="1987"/>
                    <a:pt x="11698" y="2068"/>
                    <a:pt x="11664" y="2147"/>
                  </a:cubicBezTo>
                  <a:cubicBezTo>
                    <a:pt x="11626" y="2235"/>
                    <a:pt x="11599" y="2326"/>
                    <a:pt x="11569" y="2417"/>
                  </a:cubicBezTo>
                  <a:cubicBezTo>
                    <a:pt x="11513" y="2592"/>
                    <a:pt x="11476" y="2772"/>
                    <a:pt x="11444" y="2952"/>
                  </a:cubicBezTo>
                  <a:cubicBezTo>
                    <a:pt x="11425" y="3045"/>
                    <a:pt x="11411" y="3139"/>
                    <a:pt x="11398" y="3234"/>
                  </a:cubicBezTo>
                  <a:cubicBezTo>
                    <a:pt x="11385" y="3330"/>
                    <a:pt x="11380" y="3427"/>
                    <a:pt x="11375" y="3524"/>
                  </a:cubicBezTo>
                  <a:cubicBezTo>
                    <a:pt x="11373" y="3566"/>
                    <a:pt x="11373" y="3609"/>
                    <a:pt x="11373" y="3652"/>
                  </a:cubicBezTo>
                  <a:cubicBezTo>
                    <a:pt x="11374" y="3688"/>
                    <a:pt x="11374" y="3725"/>
                    <a:pt x="11377" y="3763"/>
                  </a:cubicBezTo>
                  <a:cubicBezTo>
                    <a:pt x="11374" y="3764"/>
                    <a:pt x="11373" y="3766"/>
                    <a:pt x="11370" y="3767"/>
                  </a:cubicBezTo>
                  <a:cubicBezTo>
                    <a:pt x="11327" y="3803"/>
                    <a:pt x="11292" y="3854"/>
                    <a:pt x="11267" y="3905"/>
                  </a:cubicBezTo>
                  <a:cubicBezTo>
                    <a:pt x="11250" y="3939"/>
                    <a:pt x="11231" y="3975"/>
                    <a:pt x="11219" y="4013"/>
                  </a:cubicBezTo>
                  <a:cubicBezTo>
                    <a:pt x="11188" y="4096"/>
                    <a:pt x="11167" y="4179"/>
                    <a:pt x="11152" y="4266"/>
                  </a:cubicBezTo>
                  <a:cubicBezTo>
                    <a:pt x="11136" y="4351"/>
                    <a:pt x="11133" y="4437"/>
                    <a:pt x="11133" y="4524"/>
                  </a:cubicBezTo>
                  <a:cubicBezTo>
                    <a:pt x="11132" y="4610"/>
                    <a:pt x="11137" y="4695"/>
                    <a:pt x="11151" y="4780"/>
                  </a:cubicBezTo>
                  <a:cubicBezTo>
                    <a:pt x="11158" y="4827"/>
                    <a:pt x="11167" y="4873"/>
                    <a:pt x="11177" y="4918"/>
                  </a:cubicBezTo>
                  <a:cubicBezTo>
                    <a:pt x="11187" y="4961"/>
                    <a:pt x="11194" y="5004"/>
                    <a:pt x="11207" y="5043"/>
                  </a:cubicBezTo>
                  <a:cubicBezTo>
                    <a:pt x="11219" y="5087"/>
                    <a:pt x="11234" y="5126"/>
                    <a:pt x="11249" y="5167"/>
                  </a:cubicBezTo>
                  <a:cubicBezTo>
                    <a:pt x="11262" y="5206"/>
                    <a:pt x="11277" y="5244"/>
                    <a:pt x="11296" y="5283"/>
                  </a:cubicBezTo>
                  <a:cubicBezTo>
                    <a:pt x="11316" y="5320"/>
                    <a:pt x="11333" y="5356"/>
                    <a:pt x="11355" y="5391"/>
                  </a:cubicBezTo>
                  <a:cubicBezTo>
                    <a:pt x="11376" y="5424"/>
                    <a:pt x="11400" y="5456"/>
                    <a:pt x="11425" y="5487"/>
                  </a:cubicBezTo>
                  <a:cubicBezTo>
                    <a:pt x="11477" y="5551"/>
                    <a:pt x="11528" y="5614"/>
                    <a:pt x="11585" y="5673"/>
                  </a:cubicBezTo>
                  <a:cubicBezTo>
                    <a:pt x="11596" y="5686"/>
                    <a:pt x="11611" y="5693"/>
                    <a:pt x="11626" y="5698"/>
                  </a:cubicBezTo>
                  <a:cubicBezTo>
                    <a:pt x="11622" y="5722"/>
                    <a:pt x="11620" y="5747"/>
                    <a:pt x="11617" y="5773"/>
                  </a:cubicBezTo>
                  <a:cubicBezTo>
                    <a:pt x="11600" y="5950"/>
                    <a:pt x="11595" y="6130"/>
                    <a:pt x="11602" y="6309"/>
                  </a:cubicBezTo>
                  <a:cubicBezTo>
                    <a:pt x="11605" y="6392"/>
                    <a:pt x="11615" y="6475"/>
                    <a:pt x="11623" y="6557"/>
                  </a:cubicBezTo>
                  <a:cubicBezTo>
                    <a:pt x="11634" y="6642"/>
                    <a:pt x="11643" y="6728"/>
                    <a:pt x="11658" y="6813"/>
                  </a:cubicBezTo>
                  <a:cubicBezTo>
                    <a:pt x="11689" y="6981"/>
                    <a:pt x="11731" y="7147"/>
                    <a:pt x="11771" y="7313"/>
                  </a:cubicBezTo>
                  <a:cubicBezTo>
                    <a:pt x="11793" y="7404"/>
                    <a:pt x="11822" y="7494"/>
                    <a:pt x="11850" y="7584"/>
                  </a:cubicBezTo>
                  <a:cubicBezTo>
                    <a:pt x="11875" y="7661"/>
                    <a:pt x="11902" y="7736"/>
                    <a:pt x="11930" y="7812"/>
                  </a:cubicBezTo>
                  <a:cubicBezTo>
                    <a:pt x="11959" y="7892"/>
                    <a:pt x="11992" y="7971"/>
                    <a:pt x="12031" y="8045"/>
                  </a:cubicBezTo>
                  <a:cubicBezTo>
                    <a:pt x="12071" y="8122"/>
                    <a:pt x="12118" y="8194"/>
                    <a:pt x="12172" y="8261"/>
                  </a:cubicBezTo>
                  <a:cubicBezTo>
                    <a:pt x="12226" y="8329"/>
                    <a:pt x="12281" y="8400"/>
                    <a:pt x="12343" y="8462"/>
                  </a:cubicBezTo>
                  <a:cubicBezTo>
                    <a:pt x="12405" y="8523"/>
                    <a:pt x="12478" y="8566"/>
                    <a:pt x="12546" y="8618"/>
                  </a:cubicBezTo>
                  <a:cubicBezTo>
                    <a:pt x="12584" y="8645"/>
                    <a:pt x="12621" y="8674"/>
                    <a:pt x="12663" y="8699"/>
                  </a:cubicBezTo>
                  <a:cubicBezTo>
                    <a:pt x="12698" y="8717"/>
                    <a:pt x="12734" y="8738"/>
                    <a:pt x="12768" y="8756"/>
                  </a:cubicBezTo>
                  <a:cubicBezTo>
                    <a:pt x="12811" y="8778"/>
                    <a:pt x="12854" y="8799"/>
                    <a:pt x="12900" y="8815"/>
                  </a:cubicBezTo>
                  <a:cubicBezTo>
                    <a:pt x="12942" y="8831"/>
                    <a:pt x="12985" y="8844"/>
                    <a:pt x="13028" y="8856"/>
                  </a:cubicBezTo>
                  <a:cubicBezTo>
                    <a:pt x="13111" y="8881"/>
                    <a:pt x="13196" y="8898"/>
                    <a:pt x="13283" y="8910"/>
                  </a:cubicBezTo>
                  <a:cubicBezTo>
                    <a:pt x="13318" y="8913"/>
                    <a:pt x="13354" y="8917"/>
                    <a:pt x="13390" y="8920"/>
                  </a:cubicBezTo>
                  <a:cubicBezTo>
                    <a:pt x="13400" y="8920"/>
                    <a:pt x="13411" y="8920"/>
                    <a:pt x="13421" y="8921"/>
                  </a:cubicBezTo>
                  <a:cubicBezTo>
                    <a:pt x="13418" y="8949"/>
                    <a:pt x="13415" y="8979"/>
                    <a:pt x="13411" y="9009"/>
                  </a:cubicBezTo>
                  <a:cubicBezTo>
                    <a:pt x="13407" y="9044"/>
                    <a:pt x="13405" y="9078"/>
                    <a:pt x="13400" y="9113"/>
                  </a:cubicBezTo>
                  <a:cubicBezTo>
                    <a:pt x="13397" y="9158"/>
                    <a:pt x="13394" y="9200"/>
                    <a:pt x="13389" y="9243"/>
                  </a:cubicBezTo>
                  <a:lnTo>
                    <a:pt x="13374" y="9248"/>
                  </a:lnTo>
                  <a:cubicBezTo>
                    <a:pt x="13303" y="9259"/>
                    <a:pt x="13235" y="9279"/>
                    <a:pt x="13167" y="9300"/>
                  </a:cubicBezTo>
                  <a:cubicBezTo>
                    <a:pt x="13083" y="9328"/>
                    <a:pt x="13002" y="9360"/>
                    <a:pt x="12919" y="9392"/>
                  </a:cubicBezTo>
                  <a:cubicBezTo>
                    <a:pt x="12839" y="9423"/>
                    <a:pt x="12757" y="9455"/>
                    <a:pt x="12680" y="9491"/>
                  </a:cubicBezTo>
                  <a:cubicBezTo>
                    <a:pt x="12519" y="9567"/>
                    <a:pt x="12369" y="9663"/>
                    <a:pt x="12221" y="9759"/>
                  </a:cubicBezTo>
                  <a:cubicBezTo>
                    <a:pt x="12147" y="9809"/>
                    <a:pt x="12075" y="9863"/>
                    <a:pt x="12006" y="9919"/>
                  </a:cubicBezTo>
                  <a:cubicBezTo>
                    <a:pt x="11937" y="9975"/>
                    <a:pt x="11875" y="10040"/>
                    <a:pt x="11811" y="10100"/>
                  </a:cubicBezTo>
                  <a:cubicBezTo>
                    <a:pt x="11771" y="10138"/>
                    <a:pt x="11731" y="10175"/>
                    <a:pt x="11692" y="10212"/>
                  </a:cubicBezTo>
                  <a:cubicBezTo>
                    <a:pt x="11692" y="10211"/>
                    <a:pt x="11692" y="10211"/>
                    <a:pt x="11691" y="10210"/>
                  </a:cubicBezTo>
                  <a:lnTo>
                    <a:pt x="11672" y="10226"/>
                  </a:lnTo>
                  <a:cubicBezTo>
                    <a:pt x="11638" y="10258"/>
                    <a:pt x="11605" y="10289"/>
                    <a:pt x="11571" y="10321"/>
                  </a:cubicBezTo>
                  <a:cubicBezTo>
                    <a:pt x="11570" y="10321"/>
                    <a:pt x="11570" y="10324"/>
                    <a:pt x="11569" y="10324"/>
                  </a:cubicBezTo>
                  <a:cubicBezTo>
                    <a:pt x="11568" y="10324"/>
                    <a:pt x="11568" y="10325"/>
                    <a:pt x="11566" y="10326"/>
                  </a:cubicBezTo>
                  <a:lnTo>
                    <a:pt x="11566" y="10327"/>
                  </a:lnTo>
                  <a:lnTo>
                    <a:pt x="11560" y="10332"/>
                  </a:lnTo>
                  <a:cubicBezTo>
                    <a:pt x="11555" y="10332"/>
                    <a:pt x="11549" y="10331"/>
                    <a:pt x="11544" y="10331"/>
                  </a:cubicBezTo>
                  <a:cubicBezTo>
                    <a:pt x="11542" y="10331"/>
                    <a:pt x="11539" y="10332"/>
                    <a:pt x="11537" y="10332"/>
                  </a:cubicBezTo>
                  <a:cubicBezTo>
                    <a:pt x="11518" y="10337"/>
                    <a:pt x="11504" y="10348"/>
                    <a:pt x="11493" y="10361"/>
                  </a:cubicBezTo>
                  <a:cubicBezTo>
                    <a:pt x="11419" y="10410"/>
                    <a:pt x="11348" y="10465"/>
                    <a:pt x="11277" y="10521"/>
                  </a:cubicBezTo>
                  <a:cubicBezTo>
                    <a:pt x="11193" y="10584"/>
                    <a:pt x="11109" y="10646"/>
                    <a:pt x="11026" y="10709"/>
                  </a:cubicBezTo>
                  <a:cubicBezTo>
                    <a:pt x="10956" y="10760"/>
                    <a:pt x="10888" y="10814"/>
                    <a:pt x="10817" y="10864"/>
                  </a:cubicBezTo>
                  <a:cubicBezTo>
                    <a:pt x="10744" y="10918"/>
                    <a:pt x="10668" y="10969"/>
                    <a:pt x="10594" y="11022"/>
                  </a:cubicBezTo>
                  <a:cubicBezTo>
                    <a:pt x="10439" y="11131"/>
                    <a:pt x="10286" y="11246"/>
                    <a:pt x="10131" y="11358"/>
                  </a:cubicBezTo>
                  <a:cubicBezTo>
                    <a:pt x="9979" y="11467"/>
                    <a:pt x="9832" y="11585"/>
                    <a:pt x="9682" y="11698"/>
                  </a:cubicBezTo>
                  <a:cubicBezTo>
                    <a:pt x="9537" y="11808"/>
                    <a:pt x="9388" y="11916"/>
                    <a:pt x="9239" y="12020"/>
                  </a:cubicBezTo>
                  <a:lnTo>
                    <a:pt x="9239" y="12020"/>
                  </a:lnTo>
                  <a:cubicBezTo>
                    <a:pt x="9239" y="12019"/>
                    <a:pt x="9240" y="12018"/>
                    <a:pt x="9240" y="12017"/>
                  </a:cubicBezTo>
                  <a:lnTo>
                    <a:pt x="9240" y="12017"/>
                  </a:lnTo>
                  <a:cubicBezTo>
                    <a:pt x="9156" y="12073"/>
                    <a:pt x="9072" y="12127"/>
                    <a:pt x="8988" y="12178"/>
                  </a:cubicBezTo>
                  <a:cubicBezTo>
                    <a:pt x="8911" y="12225"/>
                    <a:pt x="8835" y="12269"/>
                    <a:pt x="8758" y="12317"/>
                  </a:cubicBezTo>
                  <a:cubicBezTo>
                    <a:pt x="8678" y="12368"/>
                    <a:pt x="8596" y="12420"/>
                    <a:pt x="8513" y="12468"/>
                  </a:cubicBezTo>
                  <a:cubicBezTo>
                    <a:pt x="8430" y="12518"/>
                    <a:pt x="8346" y="12564"/>
                    <a:pt x="8261" y="12608"/>
                  </a:cubicBezTo>
                  <a:cubicBezTo>
                    <a:pt x="8126" y="12674"/>
                    <a:pt x="7990" y="12739"/>
                    <a:pt x="7854" y="12801"/>
                  </a:cubicBezTo>
                  <a:cubicBezTo>
                    <a:pt x="7788" y="12832"/>
                    <a:pt x="7724" y="12861"/>
                    <a:pt x="7657" y="12889"/>
                  </a:cubicBezTo>
                  <a:cubicBezTo>
                    <a:pt x="7585" y="12919"/>
                    <a:pt x="7513" y="12946"/>
                    <a:pt x="7440" y="12972"/>
                  </a:cubicBezTo>
                  <a:lnTo>
                    <a:pt x="7440" y="12972"/>
                  </a:lnTo>
                  <a:cubicBezTo>
                    <a:pt x="7443" y="12971"/>
                    <a:pt x="7447" y="12969"/>
                    <a:pt x="7450" y="12968"/>
                  </a:cubicBezTo>
                  <a:lnTo>
                    <a:pt x="7450" y="12968"/>
                  </a:lnTo>
                  <a:cubicBezTo>
                    <a:pt x="7398" y="12984"/>
                    <a:pt x="7347" y="13004"/>
                    <a:pt x="7295" y="13018"/>
                  </a:cubicBezTo>
                  <a:lnTo>
                    <a:pt x="7143" y="13057"/>
                  </a:lnTo>
                  <a:cubicBezTo>
                    <a:pt x="7012" y="13082"/>
                    <a:pt x="6880" y="13105"/>
                    <a:pt x="6748" y="13121"/>
                  </a:cubicBezTo>
                  <a:cubicBezTo>
                    <a:pt x="6698" y="13124"/>
                    <a:pt x="6647" y="13127"/>
                    <a:pt x="6596" y="13128"/>
                  </a:cubicBezTo>
                  <a:cubicBezTo>
                    <a:pt x="6588" y="13128"/>
                    <a:pt x="6580" y="13128"/>
                    <a:pt x="6571" y="13128"/>
                  </a:cubicBezTo>
                  <a:cubicBezTo>
                    <a:pt x="6536" y="13128"/>
                    <a:pt x="6499" y="13127"/>
                    <a:pt x="6464" y="13126"/>
                  </a:cubicBezTo>
                  <a:cubicBezTo>
                    <a:pt x="6421" y="13123"/>
                    <a:pt x="6379" y="13119"/>
                    <a:pt x="6337" y="13115"/>
                  </a:cubicBezTo>
                  <a:cubicBezTo>
                    <a:pt x="6286" y="13110"/>
                    <a:pt x="6233" y="13103"/>
                    <a:pt x="6182" y="13096"/>
                  </a:cubicBezTo>
                  <a:cubicBezTo>
                    <a:pt x="6093" y="13082"/>
                    <a:pt x="6005" y="13070"/>
                    <a:pt x="5915" y="13054"/>
                  </a:cubicBezTo>
                  <a:cubicBezTo>
                    <a:pt x="5861" y="13043"/>
                    <a:pt x="5806" y="13033"/>
                    <a:pt x="5752" y="13018"/>
                  </a:cubicBezTo>
                  <a:cubicBezTo>
                    <a:pt x="5699" y="13005"/>
                    <a:pt x="5647" y="12990"/>
                    <a:pt x="5595" y="12974"/>
                  </a:cubicBezTo>
                  <a:cubicBezTo>
                    <a:pt x="5564" y="12963"/>
                    <a:pt x="5534" y="12951"/>
                    <a:pt x="5506" y="12938"/>
                  </a:cubicBezTo>
                  <a:cubicBezTo>
                    <a:pt x="5472" y="12923"/>
                    <a:pt x="5440" y="12909"/>
                    <a:pt x="5407" y="12894"/>
                  </a:cubicBezTo>
                  <a:cubicBezTo>
                    <a:pt x="5378" y="12879"/>
                    <a:pt x="5347" y="12865"/>
                    <a:pt x="5319" y="12848"/>
                  </a:cubicBezTo>
                  <a:cubicBezTo>
                    <a:pt x="5289" y="12831"/>
                    <a:pt x="5261" y="12815"/>
                    <a:pt x="5233" y="12798"/>
                  </a:cubicBezTo>
                  <a:lnTo>
                    <a:pt x="5233" y="12798"/>
                  </a:lnTo>
                  <a:cubicBezTo>
                    <a:pt x="5233" y="12798"/>
                    <a:pt x="5233" y="12798"/>
                    <a:pt x="5233" y="12798"/>
                  </a:cubicBezTo>
                  <a:cubicBezTo>
                    <a:pt x="5195" y="12773"/>
                    <a:pt x="5156" y="12749"/>
                    <a:pt x="5118" y="12721"/>
                  </a:cubicBezTo>
                  <a:cubicBezTo>
                    <a:pt x="5071" y="12689"/>
                    <a:pt x="5026" y="12657"/>
                    <a:pt x="4980" y="12623"/>
                  </a:cubicBezTo>
                  <a:cubicBezTo>
                    <a:pt x="4906" y="12569"/>
                    <a:pt x="4831" y="12513"/>
                    <a:pt x="4753" y="12460"/>
                  </a:cubicBezTo>
                  <a:cubicBezTo>
                    <a:pt x="4672" y="12404"/>
                    <a:pt x="4592" y="12349"/>
                    <a:pt x="4512" y="12292"/>
                  </a:cubicBezTo>
                  <a:cubicBezTo>
                    <a:pt x="4440" y="12240"/>
                    <a:pt x="4371" y="12185"/>
                    <a:pt x="4302" y="12130"/>
                  </a:cubicBezTo>
                  <a:cubicBezTo>
                    <a:pt x="4169" y="12017"/>
                    <a:pt x="4039" y="11901"/>
                    <a:pt x="3908" y="11787"/>
                  </a:cubicBezTo>
                  <a:cubicBezTo>
                    <a:pt x="3844" y="11733"/>
                    <a:pt x="3781" y="11676"/>
                    <a:pt x="3715" y="11622"/>
                  </a:cubicBezTo>
                  <a:cubicBezTo>
                    <a:pt x="3666" y="11584"/>
                    <a:pt x="3614" y="11548"/>
                    <a:pt x="3562" y="11512"/>
                  </a:cubicBezTo>
                  <a:cubicBezTo>
                    <a:pt x="3557" y="11511"/>
                    <a:pt x="3554" y="11508"/>
                    <a:pt x="3549" y="11506"/>
                  </a:cubicBezTo>
                  <a:cubicBezTo>
                    <a:pt x="3530" y="11496"/>
                    <a:pt x="3513" y="11483"/>
                    <a:pt x="3495" y="11470"/>
                  </a:cubicBezTo>
                  <a:cubicBezTo>
                    <a:pt x="3492" y="11466"/>
                    <a:pt x="3487" y="11464"/>
                    <a:pt x="3483" y="11461"/>
                  </a:cubicBezTo>
                  <a:cubicBezTo>
                    <a:pt x="3475" y="11455"/>
                    <a:pt x="3467" y="11449"/>
                    <a:pt x="3459" y="11444"/>
                  </a:cubicBezTo>
                  <a:cubicBezTo>
                    <a:pt x="3452" y="11439"/>
                    <a:pt x="3446" y="11434"/>
                    <a:pt x="3438" y="11429"/>
                  </a:cubicBezTo>
                  <a:lnTo>
                    <a:pt x="3399" y="11405"/>
                  </a:lnTo>
                  <a:cubicBezTo>
                    <a:pt x="3366" y="11373"/>
                    <a:pt x="3333" y="11341"/>
                    <a:pt x="3298" y="11311"/>
                  </a:cubicBezTo>
                  <a:cubicBezTo>
                    <a:pt x="3220" y="11242"/>
                    <a:pt x="3141" y="11177"/>
                    <a:pt x="3057" y="11117"/>
                  </a:cubicBezTo>
                  <a:cubicBezTo>
                    <a:pt x="3019" y="11088"/>
                    <a:pt x="2976" y="11059"/>
                    <a:pt x="2932" y="11038"/>
                  </a:cubicBezTo>
                  <a:cubicBezTo>
                    <a:pt x="2884" y="11016"/>
                    <a:pt x="2837" y="10995"/>
                    <a:pt x="2788" y="10976"/>
                  </a:cubicBezTo>
                  <a:cubicBezTo>
                    <a:pt x="2740" y="10957"/>
                    <a:pt x="2692" y="10939"/>
                    <a:pt x="2642" y="10926"/>
                  </a:cubicBezTo>
                  <a:cubicBezTo>
                    <a:pt x="2591" y="10912"/>
                    <a:pt x="2539" y="10903"/>
                    <a:pt x="2488" y="10893"/>
                  </a:cubicBezTo>
                  <a:cubicBezTo>
                    <a:pt x="2314" y="10857"/>
                    <a:pt x="2136" y="10843"/>
                    <a:pt x="1958" y="10841"/>
                  </a:cubicBezTo>
                  <a:cubicBezTo>
                    <a:pt x="1939" y="10841"/>
                    <a:pt x="1921" y="10841"/>
                    <a:pt x="1902" y="10841"/>
                  </a:cubicBezTo>
                  <a:cubicBezTo>
                    <a:pt x="1830" y="10841"/>
                    <a:pt x="1757" y="10843"/>
                    <a:pt x="1686" y="10855"/>
                  </a:cubicBezTo>
                  <a:cubicBezTo>
                    <a:pt x="1641" y="10863"/>
                    <a:pt x="1599" y="10874"/>
                    <a:pt x="1554" y="10888"/>
                  </a:cubicBezTo>
                  <a:cubicBezTo>
                    <a:pt x="1549" y="10889"/>
                    <a:pt x="1545" y="10894"/>
                    <a:pt x="1542" y="10895"/>
                  </a:cubicBezTo>
                  <a:cubicBezTo>
                    <a:pt x="1534" y="10888"/>
                    <a:pt x="1524" y="10882"/>
                    <a:pt x="1514" y="10878"/>
                  </a:cubicBezTo>
                  <a:cubicBezTo>
                    <a:pt x="1457" y="10856"/>
                    <a:pt x="1394" y="10853"/>
                    <a:pt x="1333" y="10846"/>
                  </a:cubicBezTo>
                  <a:cubicBezTo>
                    <a:pt x="1253" y="10835"/>
                    <a:pt x="1172" y="10816"/>
                    <a:pt x="1090" y="10804"/>
                  </a:cubicBezTo>
                  <a:cubicBezTo>
                    <a:pt x="1007" y="10790"/>
                    <a:pt x="924" y="10776"/>
                    <a:pt x="840" y="10766"/>
                  </a:cubicBezTo>
                  <a:cubicBezTo>
                    <a:pt x="796" y="10763"/>
                    <a:pt x="752" y="10758"/>
                    <a:pt x="707" y="10753"/>
                  </a:cubicBezTo>
                  <a:cubicBezTo>
                    <a:pt x="670" y="10749"/>
                    <a:pt x="631" y="10745"/>
                    <a:pt x="592" y="10744"/>
                  </a:cubicBezTo>
                  <a:cubicBezTo>
                    <a:pt x="549" y="10743"/>
                    <a:pt x="506" y="10743"/>
                    <a:pt x="463" y="10743"/>
                  </a:cubicBezTo>
                  <a:cubicBezTo>
                    <a:pt x="430" y="10744"/>
                    <a:pt x="397" y="10745"/>
                    <a:pt x="365" y="10750"/>
                  </a:cubicBezTo>
                  <a:cubicBezTo>
                    <a:pt x="334" y="10755"/>
                    <a:pt x="305" y="10764"/>
                    <a:pt x="276" y="10774"/>
                  </a:cubicBezTo>
                  <a:cubicBezTo>
                    <a:pt x="207" y="10797"/>
                    <a:pt x="134" y="10825"/>
                    <a:pt x="92" y="10887"/>
                  </a:cubicBezTo>
                  <a:cubicBezTo>
                    <a:pt x="53" y="10944"/>
                    <a:pt x="38" y="11015"/>
                    <a:pt x="61" y="11080"/>
                  </a:cubicBezTo>
                  <a:cubicBezTo>
                    <a:pt x="83" y="11144"/>
                    <a:pt x="128" y="11194"/>
                    <a:pt x="180" y="11234"/>
                  </a:cubicBezTo>
                  <a:cubicBezTo>
                    <a:pt x="119" y="11259"/>
                    <a:pt x="61" y="11297"/>
                    <a:pt x="31" y="11357"/>
                  </a:cubicBezTo>
                  <a:cubicBezTo>
                    <a:pt x="1" y="11414"/>
                    <a:pt x="1" y="11495"/>
                    <a:pt x="32" y="11552"/>
                  </a:cubicBezTo>
                  <a:cubicBezTo>
                    <a:pt x="43" y="11573"/>
                    <a:pt x="56" y="11594"/>
                    <a:pt x="71" y="11612"/>
                  </a:cubicBezTo>
                  <a:cubicBezTo>
                    <a:pt x="87" y="11629"/>
                    <a:pt x="99" y="11642"/>
                    <a:pt x="116" y="11656"/>
                  </a:cubicBezTo>
                  <a:cubicBezTo>
                    <a:pt x="121" y="11660"/>
                    <a:pt x="128" y="11666"/>
                    <a:pt x="133" y="11669"/>
                  </a:cubicBezTo>
                  <a:cubicBezTo>
                    <a:pt x="105" y="11692"/>
                    <a:pt x="77" y="11718"/>
                    <a:pt x="63" y="11751"/>
                  </a:cubicBezTo>
                  <a:cubicBezTo>
                    <a:pt x="47" y="11787"/>
                    <a:pt x="33" y="11826"/>
                    <a:pt x="38" y="11867"/>
                  </a:cubicBezTo>
                  <a:cubicBezTo>
                    <a:pt x="43" y="11904"/>
                    <a:pt x="51" y="11942"/>
                    <a:pt x="68" y="11977"/>
                  </a:cubicBezTo>
                  <a:cubicBezTo>
                    <a:pt x="87" y="12012"/>
                    <a:pt x="105" y="12044"/>
                    <a:pt x="134" y="12071"/>
                  </a:cubicBezTo>
                  <a:cubicBezTo>
                    <a:pt x="165" y="12102"/>
                    <a:pt x="200" y="12130"/>
                    <a:pt x="239" y="12149"/>
                  </a:cubicBezTo>
                  <a:cubicBezTo>
                    <a:pt x="300" y="12179"/>
                    <a:pt x="363" y="12200"/>
                    <a:pt x="428" y="12220"/>
                  </a:cubicBezTo>
                  <a:cubicBezTo>
                    <a:pt x="424" y="12226"/>
                    <a:pt x="418" y="12233"/>
                    <a:pt x="415" y="12240"/>
                  </a:cubicBezTo>
                  <a:cubicBezTo>
                    <a:pt x="407" y="12264"/>
                    <a:pt x="398" y="12287"/>
                    <a:pt x="396" y="12313"/>
                  </a:cubicBezTo>
                  <a:cubicBezTo>
                    <a:pt x="389" y="12362"/>
                    <a:pt x="403" y="12412"/>
                    <a:pt x="424" y="12456"/>
                  </a:cubicBezTo>
                  <a:cubicBezTo>
                    <a:pt x="458" y="12527"/>
                    <a:pt x="521" y="12576"/>
                    <a:pt x="588" y="12615"/>
                  </a:cubicBezTo>
                  <a:cubicBezTo>
                    <a:pt x="641" y="12644"/>
                    <a:pt x="696" y="12669"/>
                    <a:pt x="750" y="12692"/>
                  </a:cubicBezTo>
                  <a:cubicBezTo>
                    <a:pt x="790" y="12709"/>
                    <a:pt x="832" y="12724"/>
                    <a:pt x="872" y="12739"/>
                  </a:cubicBezTo>
                  <a:cubicBezTo>
                    <a:pt x="913" y="12751"/>
                    <a:pt x="955" y="12762"/>
                    <a:pt x="996" y="12770"/>
                  </a:cubicBezTo>
                  <a:cubicBezTo>
                    <a:pt x="1080" y="12786"/>
                    <a:pt x="1165" y="12803"/>
                    <a:pt x="1251" y="12814"/>
                  </a:cubicBezTo>
                  <a:cubicBezTo>
                    <a:pt x="1320" y="12823"/>
                    <a:pt x="1387" y="12830"/>
                    <a:pt x="1455" y="12834"/>
                  </a:cubicBezTo>
                  <a:cubicBezTo>
                    <a:pt x="1472" y="12835"/>
                    <a:pt x="1490" y="12835"/>
                    <a:pt x="1507" y="12837"/>
                  </a:cubicBezTo>
                  <a:cubicBezTo>
                    <a:pt x="1532" y="12838"/>
                    <a:pt x="1558" y="12839"/>
                    <a:pt x="1584" y="12839"/>
                  </a:cubicBezTo>
                  <a:cubicBezTo>
                    <a:pt x="1600" y="12839"/>
                    <a:pt x="1614" y="12837"/>
                    <a:pt x="1629" y="12834"/>
                  </a:cubicBezTo>
                  <a:cubicBezTo>
                    <a:pt x="1667" y="12883"/>
                    <a:pt x="1705" y="12931"/>
                    <a:pt x="1746" y="12977"/>
                  </a:cubicBezTo>
                  <a:cubicBezTo>
                    <a:pt x="1787" y="13023"/>
                    <a:pt x="1831" y="13069"/>
                    <a:pt x="1878" y="13108"/>
                  </a:cubicBezTo>
                  <a:cubicBezTo>
                    <a:pt x="1982" y="13198"/>
                    <a:pt x="2092" y="13279"/>
                    <a:pt x="2218" y="13338"/>
                  </a:cubicBezTo>
                  <a:cubicBezTo>
                    <a:pt x="2342" y="13399"/>
                    <a:pt x="2474" y="13433"/>
                    <a:pt x="2611" y="13452"/>
                  </a:cubicBezTo>
                  <a:cubicBezTo>
                    <a:pt x="2636" y="13456"/>
                    <a:pt x="2659" y="13457"/>
                    <a:pt x="2685" y="13458"/>
                  </a:cubicBezTo>
                  <a:cubicBezTo>
                    <a:pt x="2695" y="13458"/>
                    <a:pt x="2704" y="13459"/>
                    <a:pt x="2714" y="13459"/>
                  </a:cubicBezTo>
                  <a:cubicBezTo>
                    <a:pt x="2737" y="13459"/>
                    <a:pt x="2760" y="13458"/>
                    <a:pt x="2782" y="13457"/>
                  </a:cubicBezTo>
                  <a:lnTo>
                    <a:pt x="2782" y="13457"/>
                  </a:lnTo>
                  <a:cubicBezTo>
                    <a:pt x="2780" y="13499"/>
                    <a:pt x="2776" y="13541"/>
                    <a:pt x="2775" y="13583"/>
                  </a:cubicBezTo>
                  <a:cubicBezTo>
                    <a:pt x="2773" y="13609"/>
                    <a:pt x="2772" y="13637"/>
                    <a:pt x="2771" y="13662"/>
                  </a:cubicBezTo>
                  <a:cubicBezTo>
                    <a:pt x="2771" y="13673"/>
                    <a:pt x="2771" y="13683"/>
                    <a:pt x="2770" y="13693"/>
                  </a:cubicBezTo>
                  <a:cubicBezTo>
                    <a:pt x="2768" y="13720"/>
                    <a:pt x="2767" y="13748"/>
                    <a:pt x="2766" y="13776"/>
                  </a:cubicBezTo>
                  <a:cubicBezTo>
                    <a:pt x="2766" y="13786"/>
                    <a:pt x="2766" y="13798"/>
                    <a:pt x="2765" y="13808"/>
                  </a:cubicBezTo>
                  <a:lnTo>
                    <a:pt x="2765" y="13831"/>
                  </a:lnTo>
                  <a:cubicBezTo>
                    <a:pt x="2765" y="13876"/>
                    <a:pt x="2767" y="13920"/>
                    <a:pt x="2768" y="13965"/>
                  </a:cubicBezTo>
                  <a:cubicBezTo>
                    <a:pt x="2770" y="14046"/>
                    <a:pt x="2770" y="14128"/>
                    <a:pt x="2770" y="14210"/>
                  </a:cubicBezTo>
                  <a:cubicBezTo>
                    <a:pt x="2771" y="14297"/>
                    <a:pt x="2773" y="14385"/>
                    <a:pt x="2782" y="14471"/>
                  </a:cubicBezTo>
                  <a:cubicBezTo>
                    <a:pt x="2786" y="14519"/>
                    <a:pt x="2790" y="14565"/>
                    <a:pt x="2797" y="14613"/>
                  </a:cubicBezTo>
                  <a:cubicBezTo>
                    <a:pt x="2801" y="14645"/>
                    <a:pt x="2806" y="14679"/>
                    <a:pt x="2816" y="14711"/>
                  </a:cubicBezTo>
                  <a:cubicBezTo>
                    <a:pt x="2818" y="14721"/>
                    <a:pt x="2828" y="14727"/>
                    <a:pt x="2833" y="14736"/>
                  </a:cubicBezTo>
                  <a:cubicBezTo>
                    <a:pt x="2835" y="14747"/>
                    <a:pt x="2840" y="14758"/>
                    <a:pt x="2848" y="14770"/>
                  </a:cubicBezTo>
                  <a:cubicBezTo>
                    <a:pt x="2911" y="14852"/>
                    <a:pt x="2979" y="14933"/>
                    <a:pt x="3055" y="15006"/>
                  </a:cubicBezTo>
                  <a:cubicBezTo>
                    <a:pt x="3190" y="15136"/>
                    <a:pt x="3344" y="15248"/>
                    <a:pt x="3489" y="15365"/>
                  </a:cubicBezTo>
                  <a:cubicBezTo>
                    <a:pt x="3539" y="15404"/>
                    <a:pt x="3585" y="15448"/>
                    <a:pt x="3635" y="15482"/>
                  </a:cubicBezTo>
                  <a:cubicBezTo>
                    <a:pt x="3690" y="15521"/>
                    <a:pt x="3748" y="15554"/>
                    <a:pt x="3807" y="15588"/>
                  </a:cubicBezTo>
                  <a:cubicBezTo>
                    <a:pt x="3846" y="15610"/>
                    <a:pt x="3886" y="15629"/>
                    <a:pt x="3927" y="15650"/>
                  </a:cubicBezTo>
                  <a:cubicBezTo>
                    <a:pt x="3973" y="15675"/>
                    <a:pt x="4019" y="15698"/>
                    <a:pt x="4063" y="15722"/>
                  </a:cubicBezTo>
                  <a:cubicBezTo>
                    <a:pt x="4142" y="15764"/>
                    <a:pt x="4218" y="15811"/>
                    <a:pt x="4297" y="15853"/>
                  </a:cubicBezTo>
                  <a:cubicBezTo>
                    <a:pt x="4378" y="15898"/>
                    <a:pt x="4459" y="15940"/>
                    <a:pt x="4541" y="15984"/>
                  </a:cubicBezTo>
                  <a:cubicBezTo>
                    <a:pt x="4620" y="16027"/>
                    <a:pt x="4706" y="16059"/>
                    <a:pt x="4790" y="16093"/>
                  </a:cubicBezTo>
                  <a:cubicBezTo>
                    <a:pt x="4873" y="16124"/>
                    <a:pt x="4959" y="16155"/>
                    <a:pt x="5042" y="16183"/>
                  </a:cubicBezTo>
                  <a:cubicBezTo>
                    <a:pt x="5125" y="16211"/>
                    <a:pt x="5210" y="16240"/>
                    <a:pt x="5296" y="16259"/>
                  </a:cubicBezTo>
                  <a:cubicBezTo>
                    <a:pt x="5382" y="16275"/>
                    <a:pt x="5468" y="16289"/>
                    <a:pt x="5554" y="16294"/>
                  </a:cubicBezTo>
                  <a:cubicBezTo>
                    <a:pt x="5561" y="16294"/>
                    <a:pt x="5568" y="16295"/>
                    <a:pt x="5574" y="16295"/>
                  </a:cubicBezTo>
                  <a:cubicBezTo>
                    <a:pt x="5648" y="16298"/>
                    <a:pt x="5722" y="16300"/>
                    <a:pt x="5796" y="16300"/>
                  </a:cubicBezTo>
                  <a:cubicBezTo>
                    <a:pt x="5818" y="16300"/>
                    <a:pt x="5841" y="16299"/>
                    <a:pt x="5864" y="16299"/>
                  </a:cubicBezTo>
                  <a:cubicBezTo>
                    <a:pt x="5950" y="16297"/>
                    <a:pt x="6039" y="16290"/>
                    <a:pt x="6126" y="16281"/>
                  </a:cubicBezTo>
                  <a:cubicBezTo>
                    <a:pt x="6225" y="16270"/>
                    <a:pt x="6322" y="16258"/>
                    <a:pt x="6421" y="16242"/>
                  </a:cubicBezTo>
                  <a:cubicBezTo>
                    <a:pt x="6513" y="16228"/>
                    <a:pt x="6605" y="16206"/>
                    <a:pt x="6695" y="16184"/>
                  </a:cubicBezTo>
                  <a:cubicBezTo>
                    <a:pt x="6786" y="16161"/>
                    <a:pt x="6877" y="16132"/>
                    <a:pt x="6967" y="16105"/>
                  </a:cubicBezTo>
                  <a:cubicBezTo>
                    <a:pt x="7053" y="16079"/>
                    <a:pt x="7135" y="16053"/>
                    <a:pt x="7219" y="16024"/>
                  </a:cubicBezTo>
                  <a:cubicBezTo>
                    <a:pt x="7393" y="15965"/>
                    <a:pt x="7563" y="15899"/>
                    <a:pt x="7731" y="15826"/>
                  </a:cubicBezTo>
                  <a:cubicBezTo>
                    <a:pt x="7874" y="15763"/>
                    <a:pt x="8014" y="15697"/>
                    <a:pt x="8155" y="15629"/>
                  </a:cubicBezTo>
                  <a:cubicBezTo>
                    <a:pt x="8304" y="15559"/>
                    <a:pt x="8452" y="15482"/>
                    <a:pt x="8596" y="15402"/>
                  </a:cubicBezTo>
                  <a:cubicBezTo>
                    <a:pt x="8668" y="15362"/>
                    <a:pt x="8741" y="15325"/>
                    <a:pt x="8812" y="15286"/>
                  </a:cubicBezTo>
                  <a:cubicBezTo>
                    <a:pt x="8880" y="15248"/>
                    <a:pt x="8946" y="15206"/>
                    <a:pt x="9010" y="15162"/>
                  </a:cubicBezTo>
                  <a:lnTo>
                    <a:pt x="9010" y="15162"/>
                  </a:lnTo>
                  <a:cubicBezTo>
                    <a:pt x="9008" y="15164"/>
                    <a:pt x="9004" y="15166"/>
                    <a:pt x="9001" y="15169"/>
                  </a:cubicBezTo>
                  <a:cubicBezTo>
                    <a:pt x="9101" y="15100"/>
                    <a:pt x="9205" y="15041"/>
                    <a:pt x="9305" y="14975"/>
                  </a:cubicBezTo>
                  <a:cubicBezTo>
                    <a:pt x="9350" y="14947"/>
                    <a:pt x="9392" y="14917"/>
                    <a:pt x="9438" y="14892"/>
                  </a:cubicBezTo>
                  <a:cubicBezTo>
                    <a:pt x="9484" y="14865"/>
                    <a:pt x="9531" y="14839"/>
                    <a:pt x="9578" y="14811"/>
                  </a:cubicBezTo>
                  <a:cubicBezTo>
                    <a:pt x="9625" y="14784"/>
                    <a:pt x="9671" y="14756"/>
                    <a:pt x="9717" y="14727"/>
                  </a:cubicBezTo>
                  <a:cubicBezTo>
                    <a:pt x="9768" y="14698"/>
                    <a:pt x="9819" y="14670"/>
                    <a:pt x="9870" y="14639"/>
                  </a:cubicBezTo>
                  <a:cubicBezTo>
                    <a:pt x="9927" y="14603"/>
                    <a:pt x="9985" y="14571"/>
                    <a:pt x="10041" y="14534"/>
                  </a:cubicBezTo>
                  <a:cubicBezTo>
                    <a:pt x="10094" y="14500"/>
                    <a:pt x="10145" y="14464"/>
                    <a:pt x="10197" y="14429"/>
                  </a:cubicBezTo>
                  <a:cubicBezTo>
                    <a:pt x="10227" y="14411"/>
                    <a:pt x="10258" y="14390"/>
                    <a:pt x="10288" y="14370"/>
                  </a:cubicBezTo>
                  <a:lnTo>
                    <a:pt x="10288" y="14407"/>
                  </a:lnTo>
                  <a:cubicBezTo>
                    <a:pt x="10289" y="14488"/>
                    <a:pt x="10291" y="14569"/>
                    <a:pt x="10290" y="14650"/>
                  </a:cubicBezTo>
                  <a:cubicBezTo>
                    <a:pt x="10288" y="14739"/>
                    <a:pt x="10285" y="14827"/>
                    <a:pt x="10280" y="14916"/>
                  </a:cubicBezTo>
                  <a:cubicBezTo>
                    <a:pt x="10274" y="14991"/>
                    <a:pt x="10269" y="15066"/>
                    <a:pt x="10265" y="15139"/>
                  </a:cubicBezTo>
                  <a:cubicBezTo>
                    <a:pt x="10260" y="15239"/>
                    <a:pt x="10257" y="15340"/>
                    <a:pt x="10257" y="15441"/>
                  </a:cubicBezTo>
                  <a:cubicBezTo>
                    <a:pt x="10255" y="15532"/>
                    <a:pt x="10260" y="15623"/>
                    <a:pt x="10260" y="15714"/>
                  </a:cubicBezTo>
                  <a:cubicBezTo>
                    <a:pt x="10260" y="15914"/>
                    <a:pt x="10258" y="16116"/>
                    <a:pt x="10255" y="16316"/>
                  </a:cubicBezTo>
                  <a:cubicBezTo>
                    <a:pt x="10254" y="16507"/>
                    <a:pt x="10255" y="16698"/>
                    <a:pt x="10258" y="16888"/>
                  </a:cubicBezTo>
                  <a:cubicBezTo>
                    <a:pt x="10259" y="16983"/>
                    <a:pt x="10260" y="17078"/>
                    <a:pt x="10262" y="17173"/>
                  </a:cubicBezTo>
                  <a:cubicBezTo>
                    <a:pt x="10263" y="17262"/>
                    <a:pt x="10260" y="17353"/>
                    <a:pt x="10262" y="17441"/>
                  </a:cubicBezTo>
                  <a:cubicBezTo>
                    <a:pt x="10264" y="17632"/>
                    <a:pt x="10272" y="17821"/>
                    <a:pt x="10274" y="18012"/>
                  </a:cubicBezTo>
                  <a:cubicBezTo>
                    <a:pt x="10279" y="18209"/>
                    <a:pt x="10280" y="18407"/>
                    <a:pt x="10281" y="18604"/>
                  </a:cubicBezTo>
                  <a:cubicBezTo>
                    <a:pt x="10281" y="18697"/>
                    <a:pt x="10280" y="18789"/>
                    <a:pt x="10278" y="18882"/>
                  </a:cubicBezTo>
                  <a:cubicBezTo>
                    <a:pt x="10276" y="18933"/>
                    <a:pt x="10272" y="18982"/>
                    <a:pt x="10270" y="19032"/>
                  </a:cubicBezTo>
                  <a:lnTo>
                    <a:pt x="10270" y="19034"/>
                  </a:lnTo>
                  <a:cubicBezTo>
                    <a:pt x="10268" y="19078"/>
                    <a:pt x="10265" y="19125"/>
                    <a:pt x="10263" y="19169"/>
                  </a:cubicBezTo>
                  <a:cubicBezTo>
                    <a:pt x="10262" y="19173"/>
                    <a:pt x="10262" y="19176"/>
                    <a:pt x="10262" y="19182"/>
                  </a:cubicBezTo>
                  <a:cubicBezTo>
                    <a:pt x="10248" y="19422"/>
                    <a:pt x="10233" y="19661"/>
                    <a:pt x="10203" y="19901"/>
                  </a:cubicBezTo>
                  <a:cubicBezTo>
                    <a:pt x="10187" y="20023"/>
                    <a:pt x="10172" y="20145"/>
                    <a:pt x="10161" y="20269"/>
                  </a:cubicBezTo>
                  <a:cubicBezTo>
                    <a:pt x="10151" y="20381"/>
                    <a:pt x="10143" y="20491"/>
                    <a:pt x="10131" y="20603"/>
                  </a:cubicBezTo>
                  <a:cubicBezTo>
                    <a:pt x="10109" y="20791"/>
                    <a:pt x="10089" y="20981"/>
                    <a:pt x="10066" y="21171"/>
                  </a:cubicBezTo>
                  <a:cubicBezTo>
                    <a:pt x="10043" y="21358"/>
                    <a:pt x="10012" y="21544"/>
                    <a:pt x="9980" y="21731"/>
                  </a:cubicBezTo>
                  <a:cubicBezTo>
                    <a:pt x="9948" y="21919"/>
                    <a:pt x="9911" y="22106"/>
                    <a:pt x="9880" y="22295"/>
                  </a:cubicBezTo>
                  <a:cubicBezTo>
                    <a:pt x="9847" y="22488"/>
                    <a:pt x="9818" y="22682"/>
                    <a:pt x="9784" y="22875"/>
                  </a:cubicBezTo>
                  <a:cubicBezTo>
                    <a:pt x="9784" y="22878"/>
                    <a:pt x="9783" y="22880"/>
                    <a:pt x="9783" y="22883"/>
                  </a:cubicBezTo>
                  <a:cubicBezTo>
                    <a:pt x="9774" y="22932"/>
                    <a:pt x="9764" y="22982"/>
                    <a:pt x="9754" y="23030"/>
                  </a:cubicBezTo>
                  <a:cubicBezTo>
                    <a:pt x="9756" y="23026"/>
                    <a:pt x="9756" y="23023"/>
                    <a:pt x="9757" y="23020"/>
                  </a:cubicBezTo>
                  <a:lnTo>
                    <a:pt x="9757" y="23020"/>
                  </a:lnTo>
                  <a:cubicBezTo>
                    <a:pt x="9705" y="23292"/>
                    <a:pt x="9640" y="23561"/>
                    <a:pt x="9582" y="23833"/>
                  </a:cubicBezTo>
                  <a:cubicBezTo>
                    <a:pt x="9555" y="23960"/>
                    <a:pt x="9529" y="24089"/>
                    <a:pt x="9498" y="24217"/>
                  </a:cubicBezTo>
                  <a:cubicBezTo>
                    <a:pt x="9462" y="24362"/>
                    <a:pt x="9426" y="24509"/>
                    <a:pt x="9391" y="24654"/>
                  </a:cubicBezTo>
                  <a:cubicBezTo>
                    <a:pt x="9349" y="24831"/>
                    <a:pt x="9311" y="25009"/>
                    <a:pt x="9269" y="25187"/>
                  </a:cubicBezTo>
                  <a:cubicBezTo>
                    <a:pt x="9226" y="25376"/>
                    <a:pt x="9181" y="25562"/>
                    <a:pt x="9133" y="25749"/>
                  </a:cubicBezTo>
                  <a:cubicBezTo>
                    <a:pt x="9084" y="25940"/>
                    <a:pt x="9036" y="26131"/>
                    <a:pt x="8993" y="26323"/>
                  </a:cubicBezTo>
                  <a:cubicBezTo>
                    <a:pt x="8951" y="26506"/>
                    <a:pt x="8908" y="26686"/>
                    <a:pt x="8864" y="26867"/>
                  </a:cubicBezTo>
                  <a:cubicBezTo>
                    <a:pt x="8815" y="27056"/>
                    <a:pt x="8767" y="27245"/>
                    <a:pt x="8721" y="27435"/>
                  </a:cubicBezTo>
                  <a:cubicBezTo>
                    <a:pt x="8676" y="27631"/>
                    <a:pt x="8632" y="27825"/>
                    <a:pt x="8583" y="28019"/>
                  </a:cubicBezTo>
                  <a:cubicBezTo>
                    <a:pt x="8540" y="28199"/>
                    <a:pt x="8492" y="28380"/>
                    <a:pt x="8447" y="28560"/>
                  </a:cubicBezTo>
                  <a:cubicBezTo>
                    <a:pt x="8399" y="28750"/>
                    <a:pt x="8353" y="28939"/>
                    <a:pt x="8310" y="29130"/>
                  </a:cubicBezTo>
                  <a:cubicBezTo>
                    <a:pt x="8268" y="29315"/>
                    <a:pt x="8227" y="29499"/>
                    <a:pt x="8180" y="29681"/>
                  </a:cubicBezTo>
                  <a:cubicBezTo>
                    <a:pt x="8131" y="29867"/>
                    <a:pt x="8077" y="30051"/>
                    <a:pt x="8031" y="30236"/>
                  </a:cubicBezTo>
                  <a:cubicBezTo>
                    <a:pt x="7983" y="30422"/>
                    <a:pt x="7941" y="30606"/>
                    <a:pt x="7901" y="30794"/>
                  </a:cubicBezTo>
                  <a:cubicBezTo>
                    <a:pt x="7861" y="30977"/>
                    <a:pt x="7828" y="31163"/>
                    <a:pt x="7793" y="31351"/>
                  </a:cubicBezTo>
                  <a:cubicBezTo>
                    <a:pt x="7778" y="31421"/>
                    <a:pt x="7765" y="31491"/>
                    <a:pt x="7747" y="31560"/>
                  </a:cubicBezTo>
                  <a:cubicBezTo>
                    <a:pt x="7746" y="31565"/>
                    <a:pt x="7746" y="31569"/>
                    <a:pt x="7745" y="31573"/>
                  </a:cubicBezTo>
                  <a:cubicBezTo>
                    <a:pt x="7742" y="31581"/>
                    <a:pt x="7740" y="31591"/>
                    <a:pt x="7737" y="31602"/>
                  </a:cubicBezTo>
                  <a:cubicBezTo>
                    <a:pt x="7732" y="31630"/>
                    <a:pt x="7727" y="31655"/>
                    <a:pt x="7724" y="31683"/>
                  </a:cubicBezTo>
                  <a:cubicBezTo>
                    <a:pt x="7724" y="31686"/>
                    <a:pt x="7723" y="31688"/>
                    <a:pt x="7723" y="31691"/>
                  </a:cubicBezTo>
                  <a:lnTo>
                    <a:pt x="7723" y="31687"/>
                  </a:lnTo>
                  <a:cubicBezTo>
                    <a:pt x="7723" y="31689"/>
                    <a:pt x="7723" y="31692"/>
                    <a:pt x="7721" y="31694"/>
                  </a:cubicBezTo>
                  <a:lnTo>
                    <a:pt x="7721" y="31697"/>
                  </a:lnTo>
                  <a:cubicBezTo>
                    <a:pt x="7718" y="31734"/>
                    <a:pt x="7715" y="31771"/>
                    <a:pt x="7713" y="31808"/>
                  </a:cubicBezTo>
                  <a:cubicBezTo>
                    <a:pt x="7713" y="31815"/>
                    <a:pt x="7711" y="31821"/>
                    <a:pt x="7711" y="31827"/>
                  </a:cubicBezTo>
                  <a:cubicBezTo>
                    <a:pt x="7710" y="31838"/>
                    <a:pt x="7709" y="31848"/>
                    <a:pt x="7708" y="31860"/>
                  </a:cubicBezTo>
                  <a:cubicBezTo>
                    <a:pt x="7747" y="31869"/>
                    <a:pt x="7786" y="31877"/>
                    <a:pt x="7825" y="31884"/>
                  </a:cubicBezTo>
                  <a:cubicBezTo>
                    <a:pt x="7921" y="31904"/>
                    <a:pt x="8018" y="31926"/>
                    <a:pt x="8111" y="31949"/>
                  </a:cubicBezTo>
                  <a:cubicBezTo>
                    <a:pt x="8129" y="31953"/>
                    <a:pt x="8148" y="31958"/>
                    <a:pt x="8164" y="31963"/>
                  </a:cubicBezTo>
                  <a:lnTo>
                    <a:pt x="8164" y="31966"/>
                  </a:lnTo>
                  <a:cubicBezTo>
                    <a:pt x="8159" y="31988"/>
                    <a:pt x="8155" y="32011"/>
                    <a:pt x="8150" y="32033"/>
                  </a:cubicBezTo>
                  <a:cubicBezTo>
                    <a:pt x="8132" y="32122"/>
                    <a:pt x="8113" y="32210"/>
                    <a:pt x="8097" y="32298"/>
                  </a:cubicBezTo>
                  <a:cubicBezTo>
                    <a:pt x="8080" y="32390"/>
                    <a:pt x="8062" y="32484"/>
                    <a:pt x="8046" y="32576"/>
                  </a:cubicBezTo>
                  <a:cubicBezTo>
                    <a:pt x="8033" y="32656"/>
                    <a:pt x="8014" y="32737"/>
                    <a:pt x="7999" y="32817"/>
                  </a:cubicBezTo>
                  <a:cubicBezTo>
                    <a:pt x="7966" y="32998"/>
                    <a:pt x="7938" y="33182"/>
                    <a:pt x="7904" y="33360"/>
                  </a:cubicBezTo>
                  <a:cubicBezTo>
                    <a:pt x="7869" y="33544"/>
                    <a:pt x="7833" y="33729"/>
                    <a:pt x="7796" y="33911"/>
                  </a:cubicBezTo>
                  <a:cubicBezTo>
                    <a:pt x="7794" y="33914"/>
                    <a:pt x="7794" y="33916"/>
                    <a:pt x="7794" y="33920"/>
                  </a:cubicBezTo>
                  <a:cubicBezTo>
                    <a:pt x="7773" y="34010"/>
                    <a:pt x="7751" y="34102"/>
                    <a:pt x="7729" y="34193"/>
                  </a:cubicBezTo>
                  <a:cubicBezTo>
                    <a:pt x="7706" y="34277"/>
                    <a:pt x="7684" y="34360"/>
                    <a:pt x="7659" y="34443"/>
                  </a:cubicBezTo>
                  <a:cubicBezTo>
                    <a:pt x="7632" y="34540"/>
                    <a:pt x="7605" y="34637"/>
                    <a:pt x="7576" y="34733"/>
                  </a:cubicBezTo>
                  <a:cubicBezTo>
                    <a:pt x="7551" y="34823"/>
                    <a:pt x="7532" y="34911"/>
                    <a:pt x="7514" y="35001"/>
                  </a:cubicBezTo>
                  <a:cubicBezTo>
                    <a:pt x="7494" y="35093"/>
                    <a:pt x="7482" y="35186"/>
                    <a:pt x="7467" y="35278"/>
                  </a:cubicBezTo>
                  <a:cubicBezTo>
                    <a:pt x="7453" y="35372"/>
                    <a:pt x="7438" y="35464"/>
                    <a:pt x="7424" y="35558"/>
                  </a:cubicBezTo>
                  <a:cubicBezTo>
                    <a:pt x="7395" y="35737"/>
                    <a:pt x="7365" y="35914"/>
                    <a:pt x="7336" y="36094"/>
                  </a:cubicBezTo>
                  <a:cubicBezTo>
                    <a:pt x="7303" y="36290"/>
                    <a:pt x="7269" y="36486"/>
                    <a:pt x="7235" y="36682"/>
                  </a:cubicBezTo>
                  <a:cubicBezTo>
                    <a:pt x="7221" y="36768"/>
                    <a:pt x="7207" y="36853"/>
                    <a:pt x="7190" y="36938"/>
                  </a:cubicBezTo>
                  <a:cubicBezTo>
                    <a:pt x="7173" y="37028"/>
                    <a:pt x="7154" y="37119"/>
                    <a:pt x="7135" y="37207"/>
                  </a:cubicBezTo>
                  <a:cubicBezTo>
                    <a:pt x="7095" y="37384"/>
                    <a:pt x="7054" y="37561"/>
                    <a:pt x="7018" y="37740"/>
                  </a:cubicBezTo>
                  <a:cubicBezTo>
                    <a:pt x="6981" y="37914"/>
                    <a:pt x="6945" y="38088"/>
                    <a:pt x="6906" y="38263"/>
                  </a:cubicBezTo>
                  <a:cubicBezTo>
                    <a:pt x="6907" y="38263"/>
                    <a:pt x="6907" y="38262"/>
                    <a:pt x="6907" y="38261"/>
                  </a:cubicBezTo>
                  <a:lnTo>
                    <a:pt x="6907" y="38261"/>
                  </a:lnTo>
                  <a:cubicBezTo>
                    <a:pt x="6852" y="38513"/>
                    <a:pt x="6799" y="38764"/>
                    <a:pt x="6746" y="39016"/>
                  </a:cubicBezTo>
                  <a:cubicBezTo>
                    <a:pt x="6717" y="39153"/>
                    <a:pt x="6683" y="39288"/>
                    <a:pt x="6647" y="39422"/>
                  </a:cubicBezTo>
                  <a:cubicBezTo>
                    <a:pt x="6614" y="39552"/>
                    <a:pt x="6576" y="39683"/>
                    <a:pt x="6548" y="39815"/>
                  </a:cubicBezTo>
                  <a:lnTo>
                    <a:pt x="6548" y="39810"/>
                  </a:lnTo>
                  <a:cubicBezTo>
                    <a:pt x="6542" y="39840"/>
                    <a:pt x="6535" y="39871"/>
                    <a:pt x="6528" y="39902"/>
                  </a:cubicBezTo>
                  <a:cubicBezTo>
                    <a:pt x="6498" y="40034"/>
                    <a:pt x="6475" y="40166"/>
                    <a:pt x="6447" y="40298"/>
                  </a:cubicBezTo>
                  <a:cubicBezTo>
                    <a:pt x="6421" y="40427"/>
                    <a:pt x="6394" y="40557"/>
                    <a:pt x="6371" y="40686"/>
                  </a:cubicBezTo>
                  <a:cubicBezTo>
                    <a:pt x="6332" y="40904"/>
                    <a:pt x="6295" y="41121"/>
                    <a:pt x="6264" y="41341"/>
                  </a:cubicBezTo>
                  <a:cubicBezTo>
                    <a:pt x="6263" y="41340"/>
                    <a:pt x="6260" y="41338"/>
                    <a:pt x="6259" y="41336"/>
                  </a:cubicBezTo>
                  <a:cubicBezTo>
                    <a:pt x="6256" y="41358"/>
                    <a:pt x="6253" y="41382"/>
                    <a:pt x="6250" y="41404"/>
                  </a:cubicBezTo>
                  <a:cubicBezTo>
                    <a:pt x="6249" y="41409"/>
                    <a:pt x="6249" y="41415"/>
                    <a:pt x="6248" y="41420"/>
                  </a:cubicBezTo>
                  <a:cubicBezTo>
                    <a:pt x="6239" y="41423"/>
                    <a:pt x="6232" y="41428"/>
                    <a:pt x="6225" y="41435"/>
                  </a:cubicBezTo>
                  <a:cubicBezTo>
                    <a:pt x="6213" y="41446"/>
                    <a:pt x="6199" y="41456"/>
                    <a:pt x="6187" y="41467"/>
                  </a:cubicBezTo>
                  <a:cubicBezTo>
                    <a:pt x="6119" y="41511"/>
                    <a:pt x="6046" y="41551"/>
                    <a:pt x="5975" y="41590"/>
                  </a:cubicBezTo>
                  <a:cubicBezTo>
                    <a:pt x="5909" y="41629"/>
                    <a:pt x="5842" y="41666"/>
                    <a:pt x="5774" y="41702"/>
                  </a:cubicBezTo>
                  <a:cubicBezTo>
                    <a:pt x="5652" y="41764"/>
                    <a:pt x="5530" y="41825"/>
                    <a:pt x="5412" y="41892"/>
                  </a:cubicBezTo>
                  <a:cubicBezTo>
                    <a:pt x="5286" y="41961"/>
                    <a:pt x="5160" y="42033"/>
                    <a:pt x="5033" y="42101"/>
                  </a:cubicBezTo>
                  <a:cubicBezTo>
                    <a:pt x="4898" y="42172"/>
                    <a:pt x="4762" y="42244"/>
                    <a:pt x="4629" y="42323"/>
                  </a:cubicBezTo>
                  <a:cubicBezTo>
                    <a:pt x="4569" y="42361"/>
                    <a:pt x="4510" y="42398"/>
                    <a:pt x="4449" y="42433"/>
                  </a:cubicBezTo>
                  <a:cubicBezTo>
                    <a:pt x="4386" y="42470"/>
                    <a:pt x="4323" y="42506"/>
                    <a:pt x="4261" y="42543"/>
                  </a:cubicBezTo>
                  <a:cubicBezTo>
                    <a:pt x="4195" y="42583"/>
                    <a:pt x="4127" y="42622"/>
                    <a:pt x="4063" y="42666"/>
                  </a:cubicBezTo>
                  <a:cubicBezTo>
                    <a:pt x="4027" y="42689"/>
                    <a:pt x="3991" y="42714"/>
                    <a:pt x="3959" y="42744"/>
                  </a:cubicBezTo>
                  <a:cubicBezTo>
                    <a:pt x="3927" y="42772"/>
                    <a:pt x="3900" y="42810"/>
                    <a:pt x="3877" y="42847"/>
                  </a:cubicBezTo>
                  <a:cubicBezTo>
                    <a:pt x="3857" y="42880"/>
                    <a:pt x="3840" y="42916"/>
                    <a:pt x="3828" y="42953"/>
                  </a:cubicBezTo>
                  <a:cubicBezTo>
                    <a:pt x="3813" y="42993"/>
                    <a:pt x="3808" y="43034"/>
                    <a:pt x="3813" y="43075"/>
                  </a:cubicBezTo>
                  <a:cubicBezTo>
                    <a:pt x="3817" y="43118"/>
                    <a:pt x="3826" y="43161"/>
                    <a:pt x="3836" y="43202"/>
                  </a:cubicBezTo>
                  <a:cubicBezTo>
                    <a:pt x="3845" y="43238"/>
                    <a:pt x="3855" y="43275"/>
                    <a:pt x="3871" y="43309"/>
                  </a:cubicBezTo>
                  <a:cubicBezTo>
                    <a:pt x="3882" y="43334"/>
                    <a:pt x="3896" y="43360"/>
                    <a:pt x="3908" y="43386"/>
                  </a:cubicBezTo>
                  <a:cubicBezTo>
                    <a:pt x="3917" y="43406"/>
                    <a:pt x="3927" y="43425"/>
                    <a:pt x="3938" y="43445"/>
                  </a:cubicBezTo>
                  <a:cubicBezTo>
                    <a:pt x="3951" y="43465"/>
                    <a:pt x="3964" y="43486"/>
                    <a:pt x="3980" y="43503"/>
                  </a:cubicBezTo>
                  <a:cubicBezTo>
                    <a:pt x="4010" y="43535"/>
                    <a:pt x="4047" y="43560"/>
                    <a:pt x="4089" y="43575"/>
                  </a:cubicBezTo>
                  <a:cubicBezTo>
                    <a:pt x="4135" y="43590"/>
                    <a:pt x="4185" y="43597"/>
                    <a:pt x="4233" y="43600"/>
                  </a:cubicBezTo>
                  <a:cubicBezTo>
                    <a:pt x="4253" y="43601"/>
                    <a:pt x="4273" y="43601"/>
                    <a:pt x="4293" y="43601"/>
                  </a:cubicBezTo>
                  <a:cubicBezTo>
                    <a:pt x="4312" y="43601"/>
                    <a:pt x="4332" y="43601"/>
                    <a:pt x="4351" y="43601"/>
                  </a:cubicBezTo>
                  <a:cubicBezTo>
                    <a:pt x="4417" y="43600"/>
                    <a:pt x="4484" y="43597"/>
                    <a:pt x="4551" y="43597"/>
                  </a:cubicBezTo>
                  <a:cubicBezTo>
                    <a:pt x="4561" y="43597"/>
                    <a:pt x="4572" y="43597"/>
                    <a:pt x="4583" y="43598"/>
                  </a:cubicBezTo>
                  <a:cubicBezTo>
                    <a:pt x="4649" y="43601"/>
                    <a:pt x="4715" y="43605"/>
                    <a:pt x="4782" y="43606"/>
                  </a:cubicBezTo>
                  <a:cubicBezTo>
                    <a:pt x="4860" y="43607"/>
                    <a:pt x="4937" y="43606"/>
                    <a:pt x="5012" y="43608"/>
                  </a:cubicBezTo>
                  <a:cubicBezTo>
                    <a:pt x="5099" y="43611"/>
                    <a:pt x="5186" y="43617"/>
                    <a:pt x="5272" y="43620"/>
                  </a:cubicBezTo>
                  <a:cubicBezTo>
                    <a:pt x="5345" y="43622"/>
                    <a:pt x="5417" y="43623"/>
                    <a:pt x="5489" y="43626"/>
                  </a:cubicBezTo>
                  <a:cubicBezTo>
                    <a:pt x="5562" y="43629"/>
                    <a:pt x="5636" y="43633"/>
                    <a:pt x="5711" y="43633"/>
                  </a:cubicBezTo>
                  <a:cubicBezTo>
                    <a:pt x="5729" y="43633"/>
                    <a:pt x="5747" y="43633"/>
                    <a:pt x="5764" y="43633"/>
                  </a:cubicBezTo>
                  <a:cubicBezTo>
                    <a:pt x="5796" y="43633"/>
                    <a:pt x="5827" y="43633"/>
                    <a:pt x="5859" y="43633"/>
                  </a:cubicBezTo>
                  <a:cubicBezTo>
                    <a:pt x="5888" y="43633"/>
                    <a:pt x="5917" y="43633"/>
                    <a:pt x="5946" y="43634"/>
                  </a:cubicBezTo>
                  <a:cubicBezTo>
                    <a:pt x="6038" y="43637"/>
                    <a:pt x="6130" y="43642"/>
                    <a:pt x="6221" y="43642"/>
                  </a:cubicBezTo>
                  <a:cubicBezTo>
                    <a:pt x="6242" y="43642"/>
                    <a:pt x="6264" y="43642"/>
                    <a:pt x="6285" y="43641"/>
                  </a:cubicBezTo>
                  <a:cubicBezTo>
                    <a:pt x="6396" y="43636"/>
                    <a:pt x="6509" y="43625"/>
                    <a:pt x="6621" y="43625"/>
                  </a:cubicBezTo>
                  <a:cubicBezTo>
                    <a:pt x="6630" y="43625"/>
                    <a:pt x="6639" y="43625"/>
                    <a:pt x="6648" y="43625"/>
                  </a:cubicBezTo>
                  <a:cubicBezTo>
                    <a:pt x="6648" y="43625"/>
                    <a:pt x="6648" y="43625"/>
                    <a:pt x="6648" y="43625"/>
                  </a:cubicBezTo>
                  <a:lnTo>
                    <a:pt x="6648" y="43625"/>
                  </a:lnTo>
                  <a:cubicBezTo>
                    <a:pt x="6742" y="43629"/>
                    <a:pt x="6834" y="43641"/>
                    <a:pt x="6929" y="43646"/>
                  </a:cubicBezTo>
                  <a:cubicBezTo>
                    <a:pt x="7023" y="43652"/>
                    <a:pt x="7117" y="43649"/>
                    <a:pt x="7211" y="43652"/>
                  </a:cubicBezTo>
                  <a:cubicBezTo>
                    <a:pt x="7247" y="43653"/>
                    <a:pt x="7285" y="43656"/>
                    <a:pt x="7321" y="43658"/>
                  </a:cubicBezTo>
                  <a:cubicBezTo>
                    <a:pt x="7355" y="43662"/>
                    <a:pt x="7391" y="43664"/>
                    <a:pt x="7426" y="43665"/>
                  </a:cubicBezTo>
                  <a:cubicBezTo>
                    <a:pt x="7469" y="43667"/>
                    <a:pt x="7512" y="43668"/>
                    <a:pt x="7555" y="43668"/>
                  </a:cubicBezTo>
                  <a:cubicBezTo>
                    <a:pt x="7589" y="43668"/>
                    <a:pt x="7624" y="43667"/>
                    <a:pt x="7658" y="43667"/>
                  </a:cubicBezTo>
                  <a:cubicBezTo>
                    <a:pt x="7717" y="43665"/>
                    <a:pt x="7776" y="43663"/>
                    <a:pt x="7836" y="43663"/>
                  </a:cubicBezTo>
                  <a:cubicBezTo>
                    <a:pt x="7849" y="43663"/>
                    <a:pt x="7863" y="43663"/>
                    <a:pt x="7876" y="43664"/>
                  </a:cubicBezTo>
                  <a:cubicBezTo>
                    <a:pt x="7956" y="43664"/>
                    <a:pt x="8033" y="43658"/>
                    <a:pt x="8113" y="43649"/>
                  </a:cubicBezTo>
                  <a:lnTo>
                    <a:pt x="8113" y="43649"/>
                  </a:lnTo>
                  <a:cubicBezTo>
                    <a:pt x="8110" y="43650"/>
                    <a:pt x="8108" y="43651"/>
                    <a:pt x="8106" y="43651"/>
                  </a:cubicBezTo>
                  <a:lnTo>
                    <a:pt x="8106" y="43651"/>
                  </a:lnTo>
                  <a:cubicBezTo>
                    <a:pt x="8220" y="43641"/>
                    <a:pt x="8335" y="43641"/>
                    <a:pt x="8449" y="43633"/>
                  </a:cubicBezTo>
                  <a:cubicBezTo>
                    <a:pt x="8478" y="43631"/>
                    <a:pt x="8504" y="43628"/>
                    <a:pt x="8530" y="43622"/>
                  </a:cubicBezTo>
                  <a:cubicBezTo>
                    <a:pt x="8568" y="43615"/>
                    <a:pt x="8606" y="43605"/>
                    <a:pt x="8642" y="43594"/>
                  </a:cubicBezTo>
                  <a:cubicBezTo>
                    <a:pt x="8664" y="43587"/>
                    <a:pt x="8685" y="43581"/>
                    <a:pt x="8706" y="43572"/>
                  </a:cubicBezTo>
                  <a:cubicBezTo>
                    <a:pt x="8730" y="43564"/>
                    <a:pt x="8748" y="43550"/>
                    <a:pt x="8769" y="43536"/>
                  </a:cubicBezTo>
                  <a:cubicBezTo>
                    <a:pt x="8805" y="43512"/>
                    <a:pt x="8844" y="43488"/>
                    <a:pt x="8876" y="43458"/>
                  </a:cubicBezTo>
                  <a:cubicBezTo>
                    <a:pt x="8918" y="43421"/>
                    <a:pt x="8962" y="43378"/>
                    <a:pt x="8991" y="43327"/>
                  </a:cubicBezTo>
                  <a:cubicBezTo>
                    <a:pt x="9001" y="43309"/>
                    <a:pt x="9009" y="43288"/>
                    <a:pt x="9019" y="43269"/>
                  </a:cubicBezTo>
                  <a:cubicBezTo>
                    <a:pt x="9029" y="43245"/>
                    <a:pt x="9036" y="43220"/>
                    <a:pt x="9041" y="43193"/>
                  </a:cubicBezTo>
                  <a:cubicBezTo>
                    <a:pt x="9053" y="43126"/>
                    <a:pt x="9042" y="43056"/>
                    <a:pt x="9032" y="42989"/>
                  </a:cubicBezTo>
                  <a:cubicBezTo>
                    <a:pt x="9024" y="42937"/>
                    <a:pt x="9019" y="42886"/>
                    <a:pt x="9008" y="42834"/>
                  </a:cubicBezTo>
                  <a:cubicBezTo>
                    <a:pt x="8991" y="42755"/>
                    <a:pt x="8972" y="42678"/>
                    <a:pt x="8954" y="42601"/>
                  </a:cubicBezTo>
                  <a:cubicBezTo>
                    <a:pt x="8946" y="42557"/>
                    <a:pt x="8941" y="42513"/>
                    <a:pt x="8928" y="42471"/>
                  </a:cubicBezTo>
                  <a:cubicBezTo>
                    <a:pt x="8922" y="42445"/>
                    <a:pt x="8912" y="42419"/>
                    <a:pt x="8906" y="42393"/>
                  </a:cubicBezTo>
                  <a:cubicBezTo>
                    <a:pt x="8893" y="42342"/>
                    <a:pt x="8877" y="42291"/>
                    <a:pt x="8860" y="42243"/>
                  </a:cubicBezTo>
                  <a:cubicBezTo>
                    <a:pt x="8860" y="42239"/>
                    <a:pt x="8859" y="42238"/>
                    <a:pt x="8857" y="42235"/>
                  </a:cubicBezTo>
                  <a:cubicBezTo>
                    <a:pt x="8853" y="42218"/>
                    <a:pt x="8850" y="42199"/>
                    <a:pt x="8845" y="42182"/>
                  </a:cubicBezTo>
                  <a:lnTo>
                    <a:pt x="8845" y="42181"/>
                  </a:lnTo>
                  <a:lnTo>
                    <a:pt x="8845" y="42179"/>
                  </a:lnTo>
                  <a:lnTo>
                    <a:pt x="8845" y="42178"/>
                  </a:lnTo>
                  <a:cubicBezTo>
                    <a:pt x="8844" y="42167"/>
                    <a:pt x="8844" y="42160"/>
                    <a:pt x="8843" y="42151"/>
                  </a:cubicBezTo>
                  <a:cubicBezTo>
                    <a:pt x="8840" y="42139"/>
                    <a:pt x="8838" y="42127"/>
                    <a:pt x="8834" y="42116"/>
                  </a:cubicBezTo>
                  <a:cubicBezTo>
                    <a:pt x="8838" y="42093"/>
                    <a:pt x="8833" y="42068"/>
                    <a:pt x="8819" y="42049"/>
                  </a:cubicBezTo>
                  <a:cubicBezTo>
                    <a:pt x="8828" y="42012"/>
                    <a:pt x="8835" y="41976"/>
                    <a:pt x="8844" y="41940"/>
                  </a:cubicBezTo>
                  <a:cubicBezTo>
                    <a:pt x="8859" y="41881"/>
                    <a:pt x="8871" y="41822"/>
                    <a:pt x="8885" y="41764"/>
                  </a:cubicBezTo>
                  <a:cubicBezTo>
                    <a:pt x="8893" y="41733"/>
                    <a:pt x="8901" y="41703"/>
                    <a:pt x="8910" y="41672"/>
                  </a:cubicBezTo>
                  <a:cubicBezTo>
                    <a:pt x="8911" y="41668"/>
                    <a:pt x="8911" y="41666"/>
                    <a:pt x="8912" y="41663"/>
                  </a:cubicBezTo>
                  <a:cubicBezTo>
                    <a:pt x="8923" y="41619"/>
                    <a:pt x="8934" y="41574"/>
                    <a:pt x="8946" y="41528"/>
                  </a:cubicBezTo>
                  <a:cubicBezTo>
                    <a:pt x="8986" y="41366"/>
                    <a:pt x="9022" y="41203"/>
                    <a:pt x="9057" y="41040"/>
                  </a:cubicBezTo>
                  <a:cubicBezTo>
                    <a:pt x="9091" y="40885"/>
                    <a:pt x="9124" y="40732"/>
                    <a:pt x="9151" y="40576"/>
                  </a:cubicBezTo>
                  <a:cubicBezTo>
                    <a:pt x="9175" y="40433"/>
                    <a:pt x="9199" y="40292"/>
                    <a:pt x="9229" y="40151"/>
                  </a:cubicBezTo>
                  <a:lnTo>
                    <a:pt x="9229" y="40151"/>
                  </a:lnTo>
                  <a:cubicBezTo>
                    <a:pt x="9228" y="40152"/>
                    <a:pt x="9228" y="40152"/>
                    <a:pt x="9228" y="40153"/>
                  </a:cubicBezTo>
                  <a:cubicBezTo>
                    <a:pt x="9246" y="40075"/>
                    <a:pt x="9263" y="39999"/>
                    <a:pt x="9284" y="39922"/>
                  </a:cubicBezTo>
                  <a:cubicBezTo>
                    <a:pt x="9373" y="39593"/>
                    <a:pt x="9458" y="39266"/>
                    <a:pt x="9547" y="38938"/>
                  </a:cubicBezTo>
                  <a:cubicBezTo>
                    <a:pt x="9640" y="38598"/>
                    <a:pt x="9723" y="38255"/>
                    <a:pt x="9810" y="37911"/>
                  </a:cubicBezTo>
                  <a:cubicBezTo>
                    <a:pt x="9856" y="37733"/>
                    <a:pt x="9904" y="37554"/>
                    <a:pt x="9948" y="37375"/>
                  </a:cubicBezTo>
                  <a:cubicBezTo>
                    <a:pt x="9992" y="37200"/>
                    <a:pt x="10031" y="37027"/>
                    <a:pt x="10069" y="36851"/>
                  </a:cubicBezTo>
                  <a:cubicBezTo>
                    <a:pt x="10143" y="36519"/>
                    <a:pt x="10223" y="36190"/>
                    <a:pt x="10296" y="35857"/>
                  </a:cubicBezTo>
                  <a:cubicBezTo>
                    <a:pt x="10352" y="35600"/>
                    <a:pt x="10399" y="35342"/>
                    <a:pt x="10456" y="35085"/>
                  </a:cubicBezTo>
                  <a:cubicBezTo>
                    <a:pt x="10486" y="34952"/>
                    <a:pt x="10517" y="34818"/>
                    <a:pt x="10551" y="34685"/>
                  </a:cubicBezTo>
                  <a:cubicBezTo>
                    <a:pt x="10587" y="34545"/>
                    <a:pt x="10626" y="34405"/>
                    <a:pt x="10665" y="34264"/>
                  </a:cubicBezTo>
                  <a:cubicBezTo>
                    <a:pt x="10743" y="33971"/>
                    <a:pt x="10805" y="33673"/>
                    <a:pt x="10879" y="33378"/>
                  </a:cubicBezTo>
                  <a:cubicBezTo>
                    <a:pt x="10923" y="33211"/>
                    <a:pt x="10969" y="33045"/>
                    <a:pt x="11015" y="32880"/>
                  </a:cubicBezTo>
                  <a:cubicBezTo>
                    <a:pt x="11054" y="32746"/>
                    <a:pt x="11090" y="32611"/>
                    <a:pt x="11129" y="32477"/>
                  </a:cubicBezTo>
                  <a:cubicBezTo>
                    <a:pt x="11176" y="32491"/>
                    <a:pt x="11225" y="32502"/>
                    <a:pt x="11275" y="32511"/>
                  </a:cubicBezTo>
                  <a:cubicBezTo>
                    <a:pt x="11353" y="32526"/>
                    <a:pt x="11433" y="32542"/>
                    <a:pt x="11512" y="32555"/>
                  </a:cubicBezTo>
                  <a:cubicBezTo>
                    <a:pt x="11657" y="32583"/>
                    <a:pt x="11805" y="32602"/>
                    <a:pt x="11950" y="32626"/>
                  </a:cubicBezTo>
                  <a:cubicBezTo>
                    <a:pt x="12086" y="32650"/>
                    <a:pt x="12220" y="32679"/>
                    <a:pt x="12357" y="32698"/>
                  </a:cubicBezTo>
                  <a:cubicBezTo>
                    <a:pt x="12426" y="32707"/>
                    <a:pt x="12494" y="32714"/>
                    <a:pt x="12564" y="32722"/>
                  </a:cubicBezTo>
                  <a:cubicBezTo>
                    <a:pt x="12625" y="32730"/>
                    <a:pt x="12687" y="32734"/>
                    <a:pt x="12747" y="32741"/>
                  </a:cubicBezTo>
                  <a:cubicBezTo>
                    <a:pt x="12814" y="32751"/>
                    <a:pt x="12878" y="32770"/>
                    <a:pt x="12945" y="32779"/>
                  </a:cubicBezTo>
                  <a:cubicBezTo>
                    <a:pt x="12992" y="32786"/>
                    <a:pt x="13036" y="32791"/>
                    <a:pt x="13085" y="32795"/>
                  </a:cubicBezTo>
                  <a:cubicBezTo>
                    <a:pt x="13127" y="32798"/>
                    <a:pt x="13168" y="32801"/>
                    <a:pt x="13211" y="32803"/>
                  </a:cubicBezTo>
                  <a:cubicBezTo>
                    <a:pt x="13226" y="32805"/>
                    <a:pt x="13241" y="32805"/>
                    <a:pt x="13257" y="32805"/>
                  </a:cubicBezTo>
                  <a:lnTo>
                    <a:pt x="13267" y="32805"/>
                  </a:lnTo>
                  <a:cubicBezTo>
                    <a:pt x="13268" y="32908"/>
                    <a:pt x="13270" y="33011"/>
                    <a:pt x="13272" y="33112"/>
                  </a:cubicBezTo>
                  <a:cubicBezTo>
                    <a:pt x="13276" y="33301"/>
                    <a:pt x="13286" y="33489"/>
                    <a:pt x="13293" y="33677"/>
                  </a:cubicBezTo>
                  <a:cubicBezTo>
                    <a:pt x="13302" y="33860"/>
                    <a:pt x="13318" y="34041"/>
                    <a:pt x="13328" y="34225"/>
                  </a:cubicBezTo>
                  <a:cubicBezTo>
                    <a:pt x="13332" y="34313"/>
                    <a:pt x="13337" y="34401"/>
                    <a:pt x="13340" y="34489"/>
                  </a:cubicBezTo>
                  <a:cubicBezTo>
                    <a:pt x="13344" y="34575"/>
                    <a:pt x="13344" y="34658"/>
                    <a:pt x="13346" y="34742"/>
                  </a:cubicBezTo>
                  <a:cubicBezTo>
                    <a:pt x="13350" y="34897"/>
                    <a:pt x="13350" y="35052"/>
                    <a:pt x="13350" y="35207"/>
                  </a:cubicBezTo>
                  <a:cubicBezTo>
                    <a:pt x="13353" y="35579"/>
                    <a:pt x="13354" y="35953"/>
                    <a:pt x="13343" y="36325"/>
                  </a:cubicBezTo>
                  <a:cubicBezTo>
                    <a:pt x="13330" y="36718"/>
                    <a:pt x="13322" y="37114"/>
                    <a:pt x="13319" y="37507"/>
                  </a:cubicBezTo>
                  <a:cubicBezTo>
                    <a:pt x="13318" y="37697"/>
                    <a:pt x="13315" y="37884"/>
                    <a:pt x="13312" y="38074"/>
                  </a:cubicBezTo>
                  <a:cubicBezTo>
                    <a:pt x="13308" y="38265"/>
                    <a:pt x="13303" y="38456"/>
                    <a:pt x="13306" y="38647"/>
                  </a:cubicBezTo>
                  <a:cubicBezTo>
                    <a:pt x="13309" y="38843"/>
                    <a:pt x="13317" y="39039"/>
                    <a:pt x="13323" y="39236"/>
                  </a:cubicBezTo>
                  <a:cubicBezTo>
                    <a:pt x="13328" y="39428"/>
                    <a:pt x="13329" y="39621"/>
                    <a:pt x="13332" y="39812"/>
                  </a:cubicBezTo>
                  <a:cubicBezTo>
                    <a:pt x="13337" y="40189"/>
                    <a:pt x="13329" y="40567"/>
                    <a:pt x="13343" y="40942"/>
                  </a:cubicBezTo>
                  <a:cubicBezTo>
                    <a:pt x="13349" y="41128"/>
                    <a:pt x="13353" y="41312"/>
                    <a:pt x="13356" y="41497"/>
                  </a:cubicBezTo>
                  <a:cubicBezTo>
                    <a:pt x="13359" y="41642"/>
                    <a:pt x="13361" y="41786"/>
                    <a:pt x="13366" y="41933"/>
                  </a:cubicBezTo>
                  <a:lnTo>
                    <a:pt x="13364" y="41933"/>
                  </a:lnTo>
                  <a:lnTo>
                    <a:pt x="13364" y="41975"/>
                  </a:lnTo>
                  <a:cubicBezTo>
                    <a:pt x="13364" y="41992"/>
                    <a:pt x="13364" y="42008"/>
                    <a:pt x="13365" y="42026"/>
                  </a:cubicBezTo>
                  <a:cubicBezTo>
                    <a:pt x="13355" y="42032"/>
                    <a:pt x="13344" y="42038"/>
                    <a:pt x="13333" y="42043"/>
                  </a:cubicBezTo>
                  <a:cubicBezTo>
                    <a:pt x="13281" y="42070"/>
                    <a:pt x="13227" y="42096"/>
                    <a:pt x="13175" y="42124"/>
                  </a:cubicBezTo>
                  <a:cubicBezTo>
                    <a:pt x="13123" y="42152"/>
                    <a:pt x="13067" y="42182"/>
                    <a:pt x="13014" y="42210"/>
                  </a:cubicBezTo>
                  <a:cubicBezTo>
                    <a:pt x="12845" y="42297"/>
                    <a:pt x="12677" y="42385"/>
                    <a:pt x="12512" y="42480"/>
                  </a:cubicBezTo>
                  <a:cubicBezTo>
                    <a:pt x="12369" y="42559"/>
                    <a:pt x="12229" y="42641"/>
                    <a:pt x="12086" y="42717"/>
                  </a:cubicBezTo>
                  <a:cubicBezTo>
                    <a:pt x="12008" y="42760"/>
                    <a:pt x="11930" y="42800"/>
                    <a:pt x="11854" y="42846"/>
                  </a:cubicBezTo>
                  <a:cubicBezTo>
                    <a:pt x="11785" y="42890"/>
                    <a:pt x="11714" y="42934"/>
                    <a:pt x="11645" y="42978"/>
                  </a:cubicBezTo>
                  <a:cubicBezTo>
                    <a:pt x="11610" y="43001"/>
                    <a:pt x="11578" y="43025"/>
                    <a:pt x="11553" y="43060"/>
                  </a:cubicBezTo>
                  <a:cubicBezTo>
                    <a:pt x="11540" y="43080"/>
                    <a:pt x="11527" y="43097"/>
                    <a:pt x="11518" y="43118"/>
                  </a:cubicBezTo>
                  <a:cubicBezTo>
                    <a:pt x="11502" y="43157"/>
                    <a:pt x="11492" y="43204"/>
                    <a:pt x="11488" y="43246"/>
                  </a:cubicBezTo>
                  <a:cubicBezTo>
                    <a:pt x="11483" y="43301"/>
                    <a:pt x="11485" y="43358"/>
                    <a:pt x="11495" y="43414"/>
                  </a:cubicBezTo>
                  <a:cubicBezTo>
                    <a:pt x="11502" y="43452"/>
                    <a:pt x="11508" y="43491"/>
                    <a:pt x="11522" y="43527"/>
                  </a:cubicBezTo>
                  <a:cubicBezTo>
                    <a:pt x="11543" y="43584"/>
                    <a:pt x="11583" y="43632"/>
                    <a:pt x="11630" y="43672"/>
                  </a:cubicBezTo>
                  <a:cubicBezTo>
                    <a:pt x="11686" y="43719"/>
                    <a:pt x="11750" y="43749"/>
                    <a:pt x="11826" y="43760"/>
                  </a:cubicBezTo>
                  <a:cubicBezTo>
                    <a:pt x="11873" y="43766"/>
                    <a:pt x="11922" y="43771"/>
                    <a:pt x="11971" y="43773"/>
                  </a:cubicBezTo>
                  <a:cubicBezTo>
                    <a:pt x="12027" y="43776"/>
                    <a:pt x="12082" y="43776"/>
                    <a:pt x="12136" y="43776"/>
                  </a:cubicBezTo>
                  <a:cubicBezTo>
                    <a:pt x="12230" y="43773"/>
                    <a:pt x="12324" y="43772"/>
                    <a:pt x="12417" y="43770"/>
                  </a:cubicBezTo>
                  <a:cubicBezTo>
                    <a:pt x="12509" y="43766"/>
                    <a:pt x="12601" y="43765"/>
                    <a:pt x="12692" y="43761"/>
                  </a:cubicBezTo>
                  <a:cubicBezTo>
                    <a:pt x="12786" y="43755"/>
                    <a:pt x="12880" y="43749"/>
                    <a:pt x="12974" y="43744"/>
                  </a:cubicBezTo>
                  <a:cubicBezTo>
                    <a:pt x="13054" y="43740"/>
                    <a:pt x="13135" y="43737"/>
                    <a:pt x="13216" y="43737"/>
                  </a:cubicBezTo>
                  <a:cubicBezTo>
                    <a:pt x="13225" y="43737"/>
                    <a:pt x="13235" y="43737"/>
                    <a:pt x="13245" y="43737"/>
                  </a:cubicBezTo>
                  <a:cubicBezTo>
                    <a:pt x="13333" y="43737"/>
                    <a:pt x="13423" y="43740"/>
                    <a:pt x="13513" y="43740"/>
                  </a:cubicBezTo>
                  <a:cubicBezTo>
                    <a:pt x="13554" y="43740"/>
                    <a:pt x="13596" y="43740"/>
                    <a:pt x="13637" y="43740"/>
                  </a:cubicBezTo>
                  <a:cubicBezTo>
                    <a:pt x="13780" y="43740"/>
                    <a:pt x="13923" y="43739"/>
                    <a:pt x="14066" y="43735"/>
                  </a:cubicBezTo>
                  <a:cubicBezTo>
                    <a:pt x="14159" y="43731"/>
                    <a:pt x="14252" y="43730"/>
                    <a:pt x="14345" y="43725"/>
                  </a:cubicBezTo>
                  <a:cubicBezTo>
                    <a:pt x="14439" y="43719"/>
                    <a:pt x="14531" y="43713"/>
                    <a:pt x="14624" y="43709"/>
                  </a:cubicBezTo>
                  <a:cubicBezTo>
                    <a:pt x="14808" y="43703"/>
                    <a:pt x="14992" y="43698"/>
                    <a:pt x="15175" y="43687"/>
                  </a:cubicBezTo>
                  <a:cubicBezTo>
                    <a:pt x="15350" y="43678"/>
                    <a:pt x="15523" y="43663"/>
                    <a:pt x="15697" y="43642"/>
                  </a:cubicBezTo>
                  <a:cubicBezTo>
                    <a:pt x="15773" y="43633"/>
                    <a:pt x="15847" y="43621"/>
                    <a:pt x="15924" y="43610"/>
                  </a:cubicBezTo>
                  <a:cubicBezTo>
                    <a:pt x="15992" y="43598"/>
                    <a:pt x="16058" y="43579"/>
                    <a:pt x="16126" y="43561"/>
                  </a:cubicBezTo>
                  <a:cubicBezTo>
                    <a:pt x="16219" y="43541"/>
                    <a:pt x="16316" y="43525"/>
                    <a:pt x="16404" y="43487"/>
                  </a:cubicBezTo>
                  <a:cubicBezTo>
                    <a:pt x="16437" y="43472"/>
                    <a:pt x="16470" y="43455"/>
                    <a:pt x="16498" y="43435"/>
                  </a:cubicBezTo>
                  <a:cubicBezTo>
                    <a:pt x="16524" y="43416"/>
                    <a:pt x="16548" y="43395"/>
                    <a:pt x="16571" y="43376"/>
                  </a:cubicBezTo>
                  <a:cubicBezTo>
                    <a:pt x="16607" y="43347"/>
                    <a:pt x="16642" y="43317"/>
                    <a:pt x="16672" y="43281"/>
                  </a:cubicBezTo>
                  <a:cubicBezTo>
                    <a:pt x="16707" y="43238"/>
                    <a:pt x="16735" y="43194"/>
                    <a:pt x="16761" y="43147"/>
                  </a:cubicBezTo>
                  <a:cubicBezTo>
                    <a:pt x="16784" y="43105"/>
                    <a:pt x="16800" y="43064"/>
                    <a:pt x="16801" y="43015"/>
                  </a:cubicBezTo>
                  <a:cubicBezTo>
                    <a:pt x="16802" y="42972"/>
                    <a:pt x="16796" y="42929"/>
                    <a:pt x="16789" y="42886"/>
                  </a:cubicBezTo>
                  <a:cubicBezTo>
                    <a:pt x="16782" y="42837"/>
                    <a:pt x="16771" y="42787"/>
                    <a:pt x="16756" y="42740"/>
                  </a:cubicBezTo>
                  <a:cubicBezTo>
                    <a:pt x="16730" y="42652"/>
                    <a:pt x="16709" y="42562"/>
                    <a:pt x="16668" y="42480"/>
                  </a:cubicBezTo>
                  <a:cubicBezTo>
                    <a:pt x="16651" y="42446"/>
                    <a:pt x="16633" y="42413"/>
                    <a:pt x="16619" y="42378"/>
                  </a:cubicBezTo>
                  <a:cubicBezTo>
                    <a:pt x="16607" y="42352"/>
                    <a:pt x="16596" y="42326"/>
                    <a:pt x="16586" y="42300"/>
                  </a:cubicBezTo>
                  <a:cubicBezTo>
                    <a:pt x="16573" y="42264"/>
                    <a:pt x="16552" y="42232"/>
                    <a:pt x="16538" y="42197"/>
                  </a:cubicBezTo>
                  <a:cubicBezTo>
                    <a:pt x="16526" y="42162"/>
                    <a:pt x="16513" y="42127"/>
                    <a:pt x="16501" y="42093"/>
                  </a:cubicBezTo>
                  <a:cubicBezTo>
                    <a:pt x="16492" y="42069"/>
                    <a:pt x="16485" y="42044"/>
                    <a:pt x="16475" y="42023"/>
                  </a:cubicBezTo>
                  <a:cubicBezTo>
                    <a:pt x="16462" y="42000"/>
                    <a:pt x="16449" y="41979"/>
                    <a:pt x="16437" y="41956"/>
                  </a:cubicBezTo>
                  <a:cubicBezTo>
                    <a:pt x="16426" y="41934"/>
                    <a:pt x="16416" y="41912"/>
                    <a:pt x="16408" y="41890"/>
                  </a:cubicBezTo>
                  <a:lnTo>
                    <a:pt x="16408" y="41889"/>
                  </a:lnTo>
                  <a:cubicBezTo>
                    <a:pt x="16406" y="41887"/>
                    <a:pt x="16405" y="41884"/>
                    <a:pt x="16405" y="41882"/>
                  </a:cubicBezTo>
                  <a:cubicBezTo>
                    <a:pt x="16405" y="41881"/>
                    <a:pt x="16405" y="41879"/>
                    <a:pt x="16404" y="41878"/>
                  </a:cubicBezTo>
                  <a:cubicBezTo>
                    <a:pt x="16404" y="41876"/>
                    <a:pt x="16402" y="41874"/>
                    <a:pt x="16402" y="41873"/>
                  </a:cubicBezTo>
                  <a:cubicBezTo>
                    <a:pt x="16399" y="41866"/>
                    <a:pt x="16398" y="41858"/>
                    <a:pt x="16394" y="41851"/>
                  </a:cubicBezTo>
                  <a:cubicBezTo>
                    <a:pt x="16394" y="41845"/>
                    <a:pt x="16393" y="41838"/>
                    <a:pt x="16393" y="41832"/>
                  </a:cubicBezTo>
                  <a:cubicBezTo>
                    <a:pt x="16393" y="41815"/>
                    <a:pt x="16392" y="41797"/>
                    <a:pt x="16392" y="41780"/>
                  </a:cubicBezTo>
                  <a:lnTo>
                    <a:pt x="16392" y="41773"/>
                  </a:lnTo>
                  <a:cubicBezTo>
                    <a:pt x="16390" y="41761"/>
                    <a:pt x="16390" y="41750"/>
                    <a:pt x="16390" y="41740"/>
                  </a:cubicBezTo>
                  <a:lnTo>
                    <a:pt x="16389" y="41740"/>
                  </a:lnTo>
                  <a:lnTo>
                    <a:pt x="16389" y="41725"/>
                  </a:lnTo>
                  <a:cubicBezTo>
                    <a:pt x="16385" y="41609"/>
                    <a:pt x="16384" y="41491"/>
                    <a:pt x="16384" y="41374"/>
                  </a:cubicBezTo>
                  <a:cubicBezTo>
                    <a:pt x="16384" y="41258"/>
                    <a:pt x="16383" y="41141"/>
                    <a:pt x="16385" y="41026"/>
                  </a:cubicBezTo>
                  <a:cubicBezTo>
                    <a:pt x="16387" y="40913"/>
                    <a:pt x="16392" y="40801"/>
                    <a:pt x="16393" y="40689"/>
                  </a:cubicBezTo>
                  <a:cubicBezTo>
                    <a:pt x="16397" y="40504"/>
                    <a:pt x="16397" y="40319"/>
                    <a:pt x="16406" y="40133"/>
                  </a:cubicBezTo>
                  <a:cubicBezTo>
                    <a:pt x="16415" y="39941"/>
                    <a:pt x="16423" y="39748"/>
                    <a:pt x="16431" y="39556"/>
                  </a:cubicBezTo>
                  <a:cubicBezTo>
                    <a:pt x="16441" y="39366"/>
                    <a:pt x="16445" y="39178"/>
                    <a:pt x="16449" y="38988"/>
                  </a:cubicBezTo>
                  <a:cubicBezTo>
                    <a:pt x="16451" y="38807"/>
                    <a:pt x="16446" y="38627"/>
                    <a:pt x="16447" y="38447"/>
                  </a:cubicBezTo>
                  <a:cubicBezTo>
                    <a:pt x="16447" y="38256"/>
                    <a:pt x="16452" y="38066"/>
                    <a:pt x="16459" y="37875"/>
                  </a:cubicBezTo>
                  <a:cubicBezTo>
                    <a:pt x="16465" y="37681"/>
                    <a:pt x="16470" y="37487"/>
                    <a:pt x="16478" y="37292"/>
                  </a:cubicBezTo>
                  <a:cubicBezTo>
                    <a:pt x="16485" y="37109"/>
                    <a:pt x="16497" y="36928"/>
                    <a:pt x="16511" y="36744"/>
                  </a:cubicBezTo>
                  <a:cubicBezTo>
                    <a:pt x="16524" y="36546"/>
                    <a:pt x="16538" y="36348"/>
                    <a:pt x="16547" y="36150"/>
                  </a:cubicBezTo>
                  <a:cubicBezTo>
                    <a:pt x="16554" y="35969"/>
                    <a:pt x="16562" y="35788"/>
                    <a:pt x="16573" y="35608"/>
                  </a:cubicBezTo>
                  <a:cubicBezTo>
                    <a:pt x="16584" y="35412"/>
                    <a:pt x="16595" y="35216"/>
                    <a:pt x="16609" y="35021"/>
                  </a:cubicBezTo>
                  <a:cubicBezTo>
                    <a:pt x="16632" y="34644"/>
                    <a:pt x="16647" y="34268"/>
                    <a:pt x="16676" y="33892"/>
                  </a:cubicBezTo>
                  <a:cubicBezTo>
                    <a:pt x="16683" y="33809"/>
                    <a:pt x="16688" y="33727"/>
                    <a:pt x="16702" y="33645"/>
                  </a:cubicBezTo>
                  <a:cubicBezTo>
                    <a:pt x="16717" y="33645"/>
                    <a:pt x="16731" y="33643"/>
                    <a:pt x="16746" y="33642"/>
                  </a:cubicBezTo>
                  <a:cubicBezTo>
                    <a:pt x="16841" y="33633"/>
                    <a:pt x="16935" y="33621"/>
                    <a:pt x="17028" y="33605"/>
                  </a:cubicBezTo>
                  <a:lnTo>
                    <a:pt x="17318" y="33550"/>
                  </a:lnTo>
                  <a:lnTo>
                    <a:pt x="17856" y="33450"/>
                  </a:lnTo>
                  <a:cubicBezTo>
                    <a:pt x="18033" y="33417"/>
                    <a:pt x="18211" y="33384"/>
                    <a:pt x="18387" y="33352"/>
                  </a:cubicBezTo>
                  <a:cubicBezTo>
                    <a:pt x="18479" y="33335"/>
                    <a:pt x="18571" y="33318"/>
                    <a:pt x="18663" y="33303"/>
                  </a:cubicBezTo>
                  <a:cubicBezTo>
                    <a:pt x="18676" y="33301"/>
                    <a:pt x="18691" y="33298"/>
                    <a:pt x="18706" y="33296"/>
                  </a:cubicBezTo>
                  <a:cubicBezTo>
                    <a:pt x="18730" y="33291"/>
                    <a:pt x="18753" y="33286"/>
                    <a:pt x="18777" y="33279"/>
                  </a:cubicBezTo>
                  <a:lnTo>
                    <a:pt x="18846" y="33263"/>
                  </a:lnTo>
                  <a:cubicBezTo>
                    <a:pt x="18881" y="33256"/>
                    <a:pt x="18916" y="33247"/>
                    <a:pt x="18952" y="33239"/>
                  </a:cubicBezTo>
                  <a:lnTo>
                    <a:pt x="18967" y="33235"/>
                  </a:lnTo>
                  <a:lnTo>
                    <a:pt x="18968" y="33235"/>
                  </a:lnTo>
                  <a:cubicBezTo>
                    <a:pt x="18958" y="33184"/>
                    <a:pt x="18947" y="33132"/>
                    <a:pt x="18937" y="33079"/>
                  </a:cubicBezTo>
                  <a:lnTo>
                    <a:pt x="18933" y="33079"/>
                  </a:lnTo>
                  <a:lnTo>
                    <a:pt x="18933" y="33077"/>
                  </a:lnTo>
                  <a:cubicBezTo>
                    <a:pt x="18932" y="33064"/>
                    <a:pt x="18929" y="33050"/>
                    <a:pt x="18928" y="33036"/>
                  </a:cubicBezTo>
                  <a:cubicBezTo>
                    <a:pt x="18922" y="33002"/>
                    <a:pt x="18915" y="32967"/>
                    <a:pt x="18908" y="32933"/>
                  </a:cubicBezTo>
                  <a:cubicBezTo>
                    <a:pt x="18903" y="32912"/>
                    <a:pt x="18900" y="32892"/>
                    <a:pt x="18897" y="32871"/>
                  </a:cubicBezTo>
                  <a:cubicBezTo>
                    <a:pt x="18896" y="32859"/>
                    <a:pt x="18897" y="32844"/>
                    <a:pt x="18901" y="32833"/>
                  </a:cubicBezTo>
                  <a:cubicBezTo>
                    <a:pt x="18886" y="32730"/>
                    <a:pt x="18871" y="32627"/>
                    <a:pt x="18859" y="32526"/>
                  </a:cubicBezTo>
                  <a:cubicBezTo>
                    <a:pt x="18834" y="32346"/>
                    <a:pt x="18807" y="32165"/>
                    <a:pt x="18778" y="31986"/>
                  </a:cubicBezTo>
                  <a:cubicBezTo>
                    <a:pt x="18721" y="31621"/>
                    <a:pt x="18658" y="31258"/>
                    <a:pt x="18616" y="30893"/>
                  </a:cubicBezTo>
                  <a:cubicBezTo>
                    <a:pt x="18595" y="30708"/>
                    <a:pt x="18578" y="30522"/>
                    <a:pt x="18560" y="30337"/>
                  </a:cubicBezTo>
                  <a:cubicBezTo>
                    <a:pt x="18541" y="30148"/>
                    <a:pt x="18519" y="29955"/>
                    <a:pt x="18495" y="29764"/>
                  </a:cubicBezTo>
                  <a:cubicBezTo>
                    <a:pt x="18474" y="29576"/>
                    <a:pt x="18447" y="29388"/>
                    <a:pt x="18418" y="29200"/>
                  </a:cubicBezTo>
                  <a:cubicBezTo>
                    <a:pt x="18405" y="29111"/>
                    <a:pt x="18387" y="29024"/>
                    <a:pt x="18375" y="28934"/>
                  </a:cubicBezTo>
                  <a:cubicBezTo>
                    <a:pt x="18361" y="28844"/>
                    <a:pt x="18349" y="28753"/>
                    <a:pt x="18339" y="28664"/>
                  </a:cubicBezTo>
                  <a:cubicBezTo>
                    <a:pt x="18291" y="28281"/>
                    <a:pt x="18246" y="27897"/>
                    <a:pt x="18193" y="27515"/>
                  </a:cubicBezTo>
                  <a:cubicBezTo>
                    <a:pt x="18142" y="27153"/>
                    <a:pt x="18101" y="26790"/>
                    <a:pt x="18049" y="26428"/>
                  </a:cubicBezTo>
                  <a:cubicBezTo>
                    <a:pt x="18023" y="26246"/>
                    <a:pt x="17995" y="26063"/>
                    <a:pt x="17968" y="25881"/>
                  </a:cubicBezTo>
                  <a:cubicBezTo>
                    <a:pt x="17940" y="25696"/>
                    <a:pt x="17909" y="25510"/>
                    <a:pt x="17880" y="25324"/>
                  </a:cubicBezTo>
                  <a:cubicBezTo>
                    <a:pt x="17852" y="25134"/>
                    <a:pt x="17830" y="24943"/>
                    <a:pt x="17801" y="24752"/>
                  </a:cubicBezTo>
                  <a:cubicBezTo>
                    <a:pt x="17773" y="24580"/>
                    <a:pt x="17734" y="24409"/>
                    <a:pt x="17699" y="24237"/>
                  </a:cubicBezTo>
                  <a:cubicBezTo>
                    <a:pt x="17696" y="24225"/>
                    <a:pt x="17694" y="24214"/>
                    <a:pt x="17692" y="24200"/>
                  </a:cubicBezTo>
                  <a:cubicBezTo>
                    <a:pt x="17720" y="24173"/>
                    <a:pt x="17745" y="24142"/>
                    <a:pt x="17766" y="24108"/>
                  </a:cubicBezTo>
                  <a:cubicBezTo>
                    <a:pt x="17783" y="24079"/>
                    <a:pt x="17802" y="24046"/>
                    <a:pt x="17814" y="24013"/>
                  </a:cubicBezTo>
                  <a:cubicBezTo>
                    <a:pt x="17830" y="23976"/>
                    <a:pt x="17825" y="23936"/>
                    <a:pt x="17821" y="23896"/>
                  </a:cubicBezTo>
                  <a:cubicBezTo>
                    <a:pt x="17818" y="23871"/>
                    <a:pt x="17817" y="23847"/>
                    <a:pt x="17811" y="23823"/>
                  </a:cubicBezTo>
                  <a:cubicBezTo>
                    <a:pt x="17787" y="23732"/>
                    <a:pt x="17732" y="23653"/>
                    <a:pt x="17688" y="23571"/>
                  </a:cubicBezTo>
                  <a:cubicBezTo>
                    <a:pt x="17669" y="23536"/>
                    <a:pt x="17652" y="23500"/>
                    <a:pt x="17634" y="23466"/>
                  </a:cubicBezTo>
                  <a:cubicBezTo>
                    <a:pt x="17636" y="23438"/>
                    <a:pt x="17637" y="23410"/>
                    <a:pt x="17634" y="23381"/>
                  </a:cubicBezTo>
                  <a:cubicBezTo>
                    <a:pt x="17632" y="23346"/>
                    <a:pt x="17627" y="23310"/>
                    <a:pt x="17625" y="23276"/>
                  </a:cubicBezTo>
                  <a:cubicBezTo>
                    <a:pt x="17621" y="23195"/>
                    <a:pt x="17621" y="23113"/>
                    <a:pt x="17617" y="23033"/>
                  </a:cubicBezTo>
                  <a:cubicBezTo>
                    <a:pt x="17613" y="22945"/>
                    <a:pt x="17605" y="22858"/>
                    <a:pt x="17603" y="22770"/>
                  </a:cubicBezTo>
                  <a:lnTo>
                    <a:pt x="17603" y="22771"/>
                  </a:lnTo>
                  <a:cubicBezTo>
                    <a:pt x="17602" y="22621"/>
                    <a:pt x="17596" y="22473"/>
                    <a:pt x="17595" y="22324"/>
                  </a:cubicBezTo>
                  <a:cubicBezTo>
                    <a:pt x="17594" y="22261"/>
                    <a:pt x="17594" y="22195"/>
                    <a:pt x="17594" y="22132"/>
                  </a:cubicBezTo>
                  <a:cubicBezTo>
                    <a:pt x="17594" y="22089"/>
                    <a:pt x="17594" y="22043"/>
                    <a:pt x="17595" y="22000"/>
                  </a:cubicBezTo>
                  <a:cubicBezTo>
                    <a:pt x="17679" y="21925"/>
                    <a:pt x="17763" y="21849"/>
                    <a:pt x="17850" y="21779"/>
                  </a:cubicBezTo>
                  <a:cubicBezTo>
                    <a:pt x="17971" y="21683"/>
                    <a:pt x="18086" y="21580"/>
                    <a:pt x="18201" y="21480"/>
                  </a:cubicBezTo>
                  <a:cubicBezTo>
                    <a:pt x="18330" y="21368"/>
                    <a:pt x="18459" y="21258"/>
                    <a:pt x="18577" y="21136"/>
                  </a:cubicBezTo>
                  <a:cubicBezTo>
                    <a:pt x="18690" y="21021"/>
                    <a:pt x="18800" y="20902"/>
                    <a:pt x="18903" y="20776"/>
                  </a:cubicBezTo>
                  <a:cubicBezTo>
                    <a:pt x="18999" y="20661"/>
                    <a:pt x="19093" y="20543"/>
                    <a:pt x="19171" y="20417"/>
                  </a:cubicBezTo>
                  <a:cubicBezTo>
                    <a:pt x="19269" y="20260"/>
                    <a:pt x="19356" y="20100"/>
                    <a:pt x="19427" y="19933"/>
                  </a:cubicBezTo>
                  <a:cubicBezTo>
                    <a:pt x="19489" y="19787"/>
                    <a:pt x="19546" y="19638"/>
                    <a:pt x="19593" y="19486"/>
                  </a:cubicBezTo>
                  <a:cubicBezTo>
                    <a:pt x="19639" y="19344"/>
                    <a:pt x="19679" y="19200"/>
                    <a:pt x="19710" y="19055"/>
                  </a:cubicBezTo>
                  <a:cubicBezTo>
                    <a:pt x="19743" y="18898"/>
                    <a:pt x="19764" y="18741"/>
                    <a:pt x="19785" y="18583"/>
                  </a:cubicBezTo>
                  <a:cubicBezTo>
                    <a:pt x="19808" y="18430"/>
                    <a:pt x="19830" y="18275"/>
                    <a:pt x="19846" y="18122"/>
                  </a:cubicBezTo>
                  <a:cubicBezTo>
                    <a:pt x="19861" y="18003"/>
                    <a:pt x="19872" y="17883"/>
                    <a:pt x="19878" y="17764"/>
                  </a:cubicBezTo>
                  <a:cubicBezTo>
                    <a:pt x="19885" y="17626"/>
                    <a:pt x="19886" y="17491"/>
                    <a:pt x="19897" y="17356"/>
                  </a:cubicBezTo>
                  <a:cubicBezTo>
                    <a:pt x="19907" y="17229"/>
                    <a:pt x="19913" y="17102"/>
                    <a:pt x="19909" y="16976"/>
                  </a:cubicBezTo>
                  <a:cubicBezTo>
                    <a:pt x="19918" y="16837"/>
                    <a:pt x="19913" y="16699"/>
                    <a:pt x="19906" y="16561"/>
                  </a:cubicBezTo>
                  <a:cubicBezTo>
                    <a:pt x="19897" y="16410"/>
                    <a:pt x="19891" y="16259"/>
                    <a:pt x="19882" y="16108"/>
                  </a:cubicBezTo>
                  <a:cubicBezTo>
                    <a:pt x="19877" y="16027"/>
                    <a:pt x="19874" y="15945"/>
                    <a:pt x="19868" y="15865"/>
                  </a:cubicBezTo>
                  <a:cubicBezTo>
                    <a:pt x="19862" y="15783"/>
                    <a:pt x="19851" y="15703"/>
                    <a:pt x="19845" y="15623"/>
                  </a:cubicBezTo>
                  <a:cubicBezTo>
                    <a:pt x="19837" y="15538"/>
                    <a:pt x="19835" y="15454"/>
                    <a:pt x="19828" y="15369"/>
                  </a:cubicBezTo>
                  <a:cubicBezTo>
                    <a:pt x="19823" y="15285"/>
                    <a:pt x="19814" y="15202"/>
                    <a:pt x="19809" y="15119"/>
                  </a:cubicBezTo>
                  <a:cubicBezTo>
                    <a:pt x="19804" y="15032"/>
                    <a:pt x="19802" y="14947"/>
                    <a:pt x="19794" y="14861"/>
                  </a:cubicBezTo>
                  <a:cubicBezTo>
                    <a:pt x="19784" y="14777"/>
                    <a:pt x="19773" y="14694"/>
                    <a:pt x="19761" y="14611"/>
                  </a:cubicBezTo>
                  <a:cubicBezTo>
                    <a:pt x="19739" y="14446"/>
                    <a:pt x="19727" y="14279"/>
                    <a:pt x="19701" y="14116"/>
                  </a:cubicBezTo>
                  <a:cubicBezTo>
                    <a:pt x="19688" y="14035"/>
                    <a:pt x="19676" y="13953"/>
                    <a:pt x="19657" y="13875"/>
                  </a:cubicBezTo>
                  <a:cubicBezTo>
                    <a:pt x="19640" y="13802"/>
                    <a:pt x="19620" y="13730"/>
                    <a:pt x="19605" y="13656"/>
                  </a:cubicBezTo>
                  <a:cubicBezTo>
                    <a:pt x="19589" y="13585"/>
                    <a:pt x="19578" y="13513"/>
                    <a:pt x="19561" y="13442"/>
                  </a:cubicBezTo>
                  <a:cubicBezTo>
                    <a:pt x="19546" y="13373"/>
                    <a:pt x="19530" y="13306"/>
                    <a:pt x="19517" y="13236"/>
                  </a:cubicBezTo>
                  <a:cubicBezTo>
                    <a:pt x="19503" y="13168"/>
                    <a:pt x="19487" y="13100"/>
                    <a:pt x="19469" y="13033"/>
                  </a:cubicBezTo>
                  <a:cubicBezTo>
                    <a:pt x="19449" y="12965"/>
                    <a:pt x="19427" y="12895"/>
                    <a:pt x="19407" y="12827"/>
                  </a:cubicBezTo>
                  <a:cubicBezTo>
                    <a:pt x="19383" y="12745"/>
                    <a:pt x="19363" y="12663"/>
                    <a:pt x="19341" y="12583"/>
                  </a:cubicBezTo>
                  <a:cubicBezTo>
                    <a:pt x="19320" y="12507"/>
                    <a:pt x="19299" y="12431"/>
                    <a:pt x="19280" y="12356"/>
                  </a:cubicBezTo>
                  <a:cubicBezTo>
                    <a:pt x="19260" y="12282"/>
                    <a:pt x="19241" y="12208"/>
                    <a:pt x="19214" y="12136"/>
                  </a:cubicBezTo>
                  <a:cubicBezTo>
                    <a:pt x="19191" y="12070"/>
                    <a:pt x="19161" y="12006"/>
                    <a:pt x="19130" y="11943"/>
                  </a:cubicBezTo>
                  <a:cubicBezTo>
                    <a:pt x="19076" y="11831"/>
                    <a:pt x="19017" y="11722"/>
                    <a:pt x="18948" y="11619"/>
                  </a:cubicBezTo>
                  <a:cubicBezTo>
                    <a:pt x="18902" y="11548"/>
                    <a:pt x="18851" y="11479"/>
                    <a:pt x="18791" y="11418"/>
                  </a:cubicBezTo>
                  <a:cubicBezTo>
                    <a:pt x="18756" y="11383"/>
                    <a:pt x="18722" y="11347"/>
                    <a:pt x="18682" y="11319"/>
                  </a:cubicBezTo>
                  <a:cubicBezTo>
                    <a:pt x="18645" y="11293"/>
                    <a:pt x="18605" y="11270"/>
                    <a:pt x="18562" y="11253"/>
                  </a:cubicBezTo>
                  <a:cubicBezTo>
                    <a:pt x="18486" y="11219"/>
                    <a:pt x="18408" y="11197"/>
                    <a:pt x="18326" y="11181"/>
                  </a:cubicBezTo>
                  <a:cubicBezTo>
                    <a:pt x="18253" y="11166"/>
                    <a:pt x="18180" y="11159"/>
                    <a:pt x="18107" y="11142"/>
                  </a:cubicBezTo>
                  <a:lnTo>
                    <a:pt x="18107" y="11142"/>
                  </a:lnTo>
                  <a:cubicBezTo>
                    <a:pt x="18107" y="11142"/>
                    <a:pt x="18107" y="11142"/>
                    <a:pt x="18107" y="11142"/>
                  </a:cubicBezTo>
                  <a:cubicBezTo>
                    <a:pt x="18013" y="11119"/>
                    <a:pt x="17916" y="11101"/>
                    <a:pt x="17820" y="11094"/>
                  </a:cubicBezTo>
                  <a:cubicBezTo>
                    <a:pt x="17733" y="11088"/>
                    <a:pt x="17645" y="11088"/>
                    <a:pt x="17557" y="11088"/>
                  </a:cubicBezTo>
                  <a:cubicBezTo>
                    <a:pt x="17506" y="11086"/>
                    <a:pt x="17453" y="11086"/>
                    <a:pt x="17402" y="11086"/>
                  </a:cubicBezTo>
                  <a:cubicBezTo>
                    <a:pt x="17389" y="11086"/>
                    <a:pt x="17375" y="11085"/>
                    <a:pt x="17361" y="11085"/>
                  </a:cubicBezTo>
                  <a:cubicBezTo>
                    <a:pt x="17344" y="11085"/>
                    <a:pt x="17328" y="11086"/>
                    <a:pt x="17313" y="11090"/>
                  </a:cubicBezTo>
                  <a:lnTo>
                    <a:pt x="17312" y="11089"/>
                  </a:lnTo>
                  <a:cubicBezTo>
                    <a:pt x="17299" y="11074"/>
                    <a:pt x="17291" y="11062"/>
                    <a:pt x="17279" y="11047"/>
                  </a:cubicBezTo>
                  <a:cubicBezTo>
                    <a:pt x="17273" y="11041"/>
                    <a:pt x="17267" y="11033"/>
                    <a:pt x="17262" y="11027"/>
                  </a:cubicBezTo>
                  <a:cubicBezTo>
                    <a:pt x="17239" y="10998"/>
                    <a:pt x="17216" y="10971"/>
                    <a:pt x="17191" y="10943"/>
                  </a:cubicBezTo>
                  <a:cubicBezTo>
                    <a:pt x="17102" y="10838"/>
                    <a:pt x="17005" y="10742"/>
                    <a:pt x="16916" y="10637"/>
                  </a:cubicBezTo>
                  <a:cubicBezTo>
                    <a:pt x="16880" y="10594"/>
                    <a:pt x="16845" y="10552"/>
                    <a:pt x="16809" y="10510"/>
                  </a:cubicBezTo>
                  <a:cubicBezTo>
                    <a:pt x="16788" y="10485"/>
                    <a:pt x="16770" y="10461"/>
                    <a:pt x="16749" y="10437"/>
                  </a:cubicBezTo>
                  <a:cubicBezTo>
                    <a:pt x="16737" y="10423"/>
                    <a:pt x="16725" y="10407"/>
                    <a:pt x="16713" y="10392"/>
                  </a:cubicBezTo>
                  <a:cubicBezTo>
                    <a:pt x="16704" y="10379"/>
                    <a:pt x="16692" y="10367"/>
                    <a:pt x="16683" y="10357"/>
                  </a:cubicBezTo>
                  <a:cubicBezTo>
                    <a:pt x="16648" y="10315"/>
                    <a:pt x="16612" y="10274"/>
                    <a:pt x="16574" y="10234"/>
                  </a:cubicBezTo>
                  <a:cubicBezTo>
                    <a:pt x="16534" y="10193"/>
                    <a:pt x="16492" y="10151"/>
                    <a:pt x="16452" y="10109"/>
                  </a:cubicBezTo>
                  <a:cubicBezTo>
                    <a:pt x="16410" y="10067"/>
                    <a:pt x="16364" y="10027"/>
                    <a:pt x="16319" y="9986"/>
                  </a:cubicBezTo>
                  <a:cubicBezTo>
                    <a:pt x="16229" y="9901"/>
                    <a:pt x="16148" y="9808"/>
                    <a:pt x="16061" y="9720"/>
                  </a:cubicBezTo>
                  <a:cubicBezTo>
                    <a:pt x="15978" y="9636"/>
                    <a:pt x="15895" y="9553"/>
                    <a:pt x="15808" y="9475"/>
                  </a:cubicBezTo>
                  <a:cubicBezTo>
                    <a:pt x="15774" y="9444"/>
                    <a:pt x="15740" y="9411"/>
                    <a:pt x="15707" y="9378"/>
                  </a:cubicBezTo>
                  <a:cubicBezTo>
                    <a:pt x="15695" y="9367"/>
                    <a:pt x="15683" y="9356"/>
                    <a:pt x="15669" y="9346"/>
                  </a:cubicBezTo>
                  <a:cubicBezTo>
                    <a:pt x="15673" y="9321"/>
                    <a:pt x="15677" y="9298"/>
                    <a:pt x="15679" y="9273"/>
                  </a:cubicBezTo>
                  <a:cubicBezTo>
                    <a:pt x="15686" y="9220"/>
                    <a:pt x="15691" y="9166"/>
                    <a:pt x="15698" y="9112"/>
                  </a:cubicBezTo>
                  <a:cubicBezTo>
                    <a:pt x="15714" y="8983"/>
                    <a:pt x="15739" y="8856"/>
                    <a:pt x="15761" y="8727"/>
                  </a:cubicBezTo>
                  <a:cubicBezTo>
                    <a:pt x="15771" y="8668"/>
                    <a:pt x="15782" y="8606"/>
                    <a:pt x="15795" y="8545"/>
                  </a:cubicBezTo>
                  <a:cubicBezTo>
                    <a:pt x="15801" y="8529"/>
                    <a:pt x="15808" y="8516"/>
                    <a:pt x="15816" y="8502"/>
                  </a:cubicBezTo>
                  <a:cubicBezTo>
                    <a:pt x="15846" y="8456"/>
                    <a:pt x="15877" y="8411"/>
                    <a:pt x="15909" y="8365"/>
                  </a:cubicBezTo>
                  <a:cubicBezTo>
                    <a:pt x="15972" y="8286"/>
                    <a:pt x="16039" y="8212"/>
                    <a:pt x="16110" y="8139"/>
                  </a:cubicBezTo>
                  <a:lnTo>
                    <a:pt x="16110" y="8139"/>
                  </a:lnTo>
                  <a:cubicBezTo>
                    <a:pt x="16107" y="8142"/>
                    <a:pt x="16105" y="8144"/>
                    <a:pt x="16103" y="8147"/>
                  </a:cubicBezTo>
                  <a:lnTo>
                    <a:pt x="16103" y="8147"/>
                  </a:lnTo>
                  <a:cubicBezTo>
                    <a:pt x="16158" y="8090"/>
                    <a:pt x="16216" y="8035"/>
                    <a:pt x="16275" y="7979"/>
                  </a:cubicBezTo>
                  <a:cubicBezTo>
                    <a:pt x="16333" y="7921"/>
                    <a:pt x="16393" y="7866"/>
                    <a:pt x="16455" y="7809"/>
                  </a:cubicBezTo>
                  <a:cubicBezTo>
                    <a:pt x="16565" y="7710"/>
                    <a:pt x="16663" y="7595"/>
                    <a:pt x="16755" y="7481"/>
                  </a:cubicBezTo>
                  <a:cubicBezTo>
                    <a:pt x="16802" y="7424"/>
                    <a:pt x="16849" y="7368"/>
                    <a:pt x="16895" y="7311"/>
                  </a:cubicBezTo>
                  <a:cubicBezTo>
                    <a:pt x="16938" y="7255"/>
                    <a:pt x="16979" y="7199"/>
                    <a:pt x="17023" y="7142"/>
                  </a:cubicBezTo>
                  <a:cubicBezTo>
                    <a:pt x="17060" y="7092"/>
                    <a:pt x="17093" y="7039"/>
                    <a:pt x="17129" y="6988"/>
                  </a:cubicBezTo>
                  <a:cubicBezTo>
                    <a:pt x="17141" y="7019"/>
                    <a:pt x="17153" y="7050"/>
                    <a:pt x="17163" y="7083"/>
                  </a:cubicBezTo>
                  <a:cubicBezTo>
                    <a:pt x="17164" y="7085"/>
                    <a:pt x="17164" y="7085"/>
                    <a:pt x="17163" y="7085"/>
                  </a:cubicBezTo>
                  <a:lnTo>
                    <a:pt x="17163" y="7086"/>
                  </a:lnTo>
                  <a:cubicBezTo>
                    <a:pt x="17178" y="7140"/>
                    <a:pt x="17188" y="7193"/>
                    <a:pt x="17198" y="7250"/>
                  </a:cubicBezTo>
                  <a:cubicBezTo>
                    <a:pt x="17212" y="7341"/>
                    <a:pt x="17222" y="7434"/>
                    <a:pt x="17226" y="7527"/>
                  </a:cubicBezTo>
                  <a:cubicBezTo>
                    <a:pt x="17224" y="7648"/>
                    <a:pt x="17211" y="7768"/>
                    <a:pt x="17204" y="7891"/>
                  </a:cubicBezTo>
                  <a:cubicBezTo>
                    <a:pt x="17198" y="8004"/>
                    <a:pt x="17195" y="8118"/>
                    <a:pt x="17185" y="8230"/>
                  </a:cubicBezTo>
                  <a:cubicBezTo>
                    <a:pt x="17162" y="8400"/>
                    <a:pt x="17131" y="8570"/>
                    <a:pt x="17106" y="8740"/>
                  </a:cubicBezTo>
                  <a:cubicBezTo>
                    <a:pt x="17079" y="8920"/>
                    <a:pt x="17045" y="9103"/>
                    <a:pt x="17045" y="9287"/>
                  </a:cubicBezTo>
                  <a:cubicBezTo>
                    <a:pt x="17045" y="9376"/>
                    <a:pt x="17045" y="9465"/>
                    <a:pt x="17060" y="9553"/>
                  </a:cubicBezTo>
                  <a:cubicBezTo>
                    <a:pt x="17067" y="9597"/>
                    <a:pt x="17075" y="9640"/>
                    <a:pt x="17086" y="9684"/>
                  </a:cubicBezTo>
                  <a:cubicBezTo>
                    <a:pt x="17101" y="9741"/>
                    <a:pt x="17119" y="9800"/>
                    <a:pt x="17149" y="9851"/>
                  </a:cubicBezTo>
                  <a:cubicBezTo>
                    <a:pt x="17191" y="9927"/>
                    <a:pt x="17245" y="9992"/>
                    <a:pt x="17312" y="10047"/>
                  </a:cubicBezTo>
                  <a:cubicBezTo>
                    <a:pt x="17358" y="10087"/>
                    <a:pt x="17410" y="10128"/>
                    <a:pt x="17469" y="10144"/>
                  </a:cubicBezTo>
                  <a:cubicBezTo>
                    <a:pt x="17495" y="10154"/>
                    <a:pt x="17523" y="10162"/>
                    <a:pt x="17552" y="10164"/>
                  </a:cubicBezTo>
                  <a:cubicBezTo>
                    <a:pt x="17562" y="10164"/>
                    <a:pt x="17571" y="10165"/>
                    <a:pt x="17579" y="10165"/>
                  </a:cubicBezTo>
                  <a:cubicBezTo>
                    <a:pt x="17593" y="10165"/>
                    <a:pt x="17606" y="10164"/>
                    <a:pt x="17623" y="10162"/>
                  </a:cubicBezTo>
                  <a:cubicBezTo>
                    <a:pt x="17642" y="10161"/>
                    <a:pt x="17659" y="10155"/>
                    <a:pt x="17675" y="10149"/>
                  </a:cubicBezTo>
                  <a:cubicBezTo>
                    <a:pt x="17692" y="10143"/>
                    <a:pt x="17709" y="10135"/>
                    <a:pt x="17721" y="10125"/>
                  </a:cubicBezTo>
                  <a:cubicBezTo>
                    <a:pt x="17735" y="10114"/>
                    <a:pt x="17751" y="10104"/>
                    <a:pt x="17762" y="10092"/>
                  </a:cubicBezTo>
                  <a:cubicBezTo>
                    <a:pt x="17776" y="10074"/>
                    <a:pt x="17787" y="10061"/>
                    <a:pt x="17799" y="10042"/>
                  </a:cubicBezTo>
                  <a:cubicBezTo>
                    <a:pt x="17804" y="10036"/>
                    <a:pt x="17807" y="10030"/>
                    <a:pt x="17810" y="10022"/>
                  </a:cubicBezTo>
                  <a:cubicBezTo>
                    <a:pt x="17830" y="10047"/>
                    <a:pt x="17851" y="10071"/>
                    <a:pt x="17876" y="10092"/>
                  </a:cubicBezTo>
                  <a:cubicBezTo>
                    <a:pt x="17911" y="10121"/>
                    <a:pt x="17947" y="10149"/>
                    <a:pt x="17985" y="10172"/>
                  </a:cubicBezTo>
                  <a:cubicBezTo>
                    <a:pt x="18026" y="10201"/>
                    <a:pt x="18077" y="10219"/>
                    <a:pt x="18129" y="10222"/>
                  </a:cubicBezTo>
                  <a:cubicBezTo>
                    <a:pt x="18133" y="10222"/>
                    <a:pt x="18137" y="10222"/>
                    <a:pt x="18142" y="10222"/>
                  </a:cubicBezTo>
                  <a:cubicBezTo>
                    <a:pt x="18164" y="10222"/>
                    <a:pt x="18188" y="10219"/>
                    <a:pt x="18210" y="10212"/>
                  </a:cubicBezTo>
                  <a:cubicBezTo>
                    <a:pt x="18244" y="10202"/>
                    <a:pt x="18275" y="10190"/>
                    <a:pt x="18304" y="10167"/>
                  </a:cubicBezTo>
                  <a:cubicBezTo>
                    <a:pt x="18325" y="10154"/>
                    <a:pt x="18342" y="10134"/>
                    <a:pt x="18357" y="10114"/>
                  </a:cubicBezTo>
                  <a:cubicBezTo>
                    <a:pt x="18376" y="10090"/>
                    <a:pt x="18393" y="10063"/>
                    <a:pt x="18407" y="10035"/>
                  </a:cubicBezTo>
                  <a:cubicBezTo>
                    <a:pt x="18417" y="10045"/>
                    <a:pt x="18426" y="10054"/>
                    <a:pt x="18438" y="10063"/>
                  </a:cubicBezTo>
                  <a:cubicBezTo>
                    <a:pt x="18462" y="10085"/>
                    <a:pt x="18489" y="10108"/>
                    <a:pt x="18517" y="10126"/>
                  </a:cubicBezTo>
                  <a:cubicBezTo>
                    <a:pt x="18547" y="10144"/>
                    <a:pt x="18577" y="10159"/>
                    <a:pt x="18610" y="10169"/>
                  </a:cubicBezTo>
                  <a:cubicBezTo>
                    <a:pt x="18626" y="10174"/>
                    <a:pt x="18643" y="10176"/>
                    <a:pt x="18660" y="10176"/>
                  </a:cubicBezTo>
                  <a:cubicBezTo>
                    <a:pt x="18677" y="10176"/>
                    <a:pt x="18694" y="10174"/>
                    <a:pt x="18710" y="10172"/>
                  </a:cubicBezTo>
                  <a:cubicBezTo>
                    <a:pt x="18741" y="10170"/>
                    <a:pt x="18777" y="10157"/>
                    <a:pt x="18804" y="10143"/>
                  </a:cubicBezTo>
                  <a:cubicBezTo>
                    <a:pt x="18829" y="10130"/>
                    <a:pt x="18852" y="10112"/>
                    <a:pt x="18872" y="10093"/>
                  </a:cubicBezTo>
                  <a:cubicBezTo>
                    <a:pt x="18914" y="10047"/>
                    <a:pt x="18943" y="9991"/>
                    <a:pt x="18960" y="9932"/>
                  </a:cubicBezTo>
                  <a:cubicBezTo>
                    <a:pt x="18979" y="9861"/>
                    <a:pt x="18990" y="9792"/>
                    <a:pt x="18987" y="9720"/>
                  </a:cubicBezTo>
                  <a:cubicBezTo>
                    <a:pt x="18986" y="9646"/>
                    <a:pt x="18980" y="9573"/>
                    <a:pt x="18979" y="9499"/>
                  </a:cubicBezTo>
                  <a:cubicBezTo>
                    <a:pt x="18979" y="9421"/>
                    <a:pt x="18977" y="9344"/>
                    <a:pt x="18970" y="9264"/>
                  </a:cubicBezTo>
                  <a:cubicBezTo>
                    <a:pt x="18963" y="9185"/>
                    <a:pt x="18955" y="9107"/>
                    <a:pt x="18952" y="9029"/>
                  </a:cubicBezTo>
                  <a:cubicBezTo>
                    <a:pt x="18953" y="8900"/>
                    <a:pt x="18962" y="8772"/>
                    <a:pt x="18974" y="8643"/>
                  </a:cubicBezTo>
                  <a:cubicBezTo>
                    <a:pt x="19006" y="8399"/>
                    <a:pt x="19051" y="8155"/>
                    <a:pt x="19106" y="7915"/>
                  </a:cubicBezTo>
                  <a:cubicBezTo>
                    <a:pt x="19121" y="7859"/>
                    <a:pt x="19137" y="7799"/>
                    <a:pt x="19154" y="7742"/>
                  </a:cubicBezTo>
                  <a:cubicBezTo>
                    <a:pt x="19171" y="7679"/>
                    <a:pt x="19192" y="7617"/>
                    <a:pt x="19212" y="7556"/>
                  </a:cubicBezTo>
                  <a:cubicBezTo>
                    <a:pt x="19248" y="7445"/>
                    <a:pt x="19289" y="7333"/>
                    <a:pt x="19329" y="7223"/>
                  </a:cubicBezTo>
                  <a:cubicBezTo>
                    <a:pt x="19388" y="7050"/>
                    <a:pt x="19449" y="6879"/>
                    <a:pt x="19494" y="6704"/>
                  </a:cubicBezTo>
                  <a:cubicBezTo>
                    <a:pt x="19542" y="6519"/>
                    <a:pt x="19583" y="6333"/>
                    <a:pt x="19618" y="6145"/>
                  </a:cubicBezTo>
                  <a:cubicBezTo>
                    <a:pt x="19637" y="6046"/>
                    <a:pt x="19655" y="5948"/>
                    <a:pt x="19671" y="5848"/>
                  </a:cubicBezTo>
                  <a:cubicBezTo>
                    <a:pt x="19685" y="5759"/>
                    <a:pt x="19697" y="5671"/>
                    <a:pt x="19707" y="5582"/>
                  </a:cubicBezTo>
                  <a:cubicBezTo>
                    <a:pt x="19718" y="5485"/>
                    <a:pt x="19731" y="5388"/>
                    <a:pt x="19739" y="5291"/>
                  </a:cubicBezTo>
                  <a:cubicBezTo>
                    <a:pt x="19747" y="5205"/>
                    <a:pt x="19753" y="5118"/>
                    <a:pt x="19752" y="5032"/>
                  </a:cubicBezTo>
                  <a:lnTo>
                    <a:pt x="19752" y="5028"/>
                  </a:lnTo>
                  <a:lnTo>
                    <a:pt x="19752" y="5027"/>
                  </a:lnTo>
                  <a:lnTo>
                    <a:pt x="19752" y="5025"/>
                  </a:lnTo>
                  <a:cubicBezTo>
                    <a:pt x="19752" y="5010"/>
                    <a:pt x="19753" y="4997"/>
                    <a:pt x="19752" y="4983"/>
                  </a:cubicBezTo>
                  <a:lnTo>
                    <a:pt x="19752" y="4950"/>
                  </a:lnTo>
                  <a:cubicBezTo>
                    <a:pt x="19749" y="4831"/>
                    <a:pt x="19734" y="4710"/>
                    <a:pt x="19718" y="4591"/>
                  </a:cubicBezTo>
                  <a:cubicBezTo>
                    <a:pt x="19705" y="4481"/>
                    <a:pt x="19668" y="4376"/>
                    <a:pt x="19636" y="4269"/>
                  </a:cubicBezTo>
                  <a:cubicBezTo>
                    <a:pt x="19609" y="4180"/>
                    <a:pt x="19580" y="4092"/>
                    <a:pt x="19546" y="4005"/>
                  </a:cubicBezTo>
                  <a:cubicBezTo>
                    <a:pt x="19511" y="3917"/>
                    <a:pt x="19463" y="3836"/>
                    <a:pt x="19412" y="3757"/>
                  </a:cubicBezTo>
                  <a:cubicBezTo>
                    <a:pt x="19362" y="3683"/>
                    <a:pt x="19304" y="3614"/>
                    <a:pt x="19245" y="3549"/>
                  </a:cubicBezTo>
                  <a:cubicBezTo>
                    <a:pt x="19216" y="3515"/>
                    <a:pt x="19183" y="3482"/>
                    <a:pt x="19154" y="3448"/>
                  </a:cubicBezTo>
                  <a:cubicBezTo>
                    <a:pt x="19125" y="3416"/>
                    <a:pt x="19095" y="3382"/>
                    <a:pt x="19063" y="3354"/>
                  </a:cubicBezTo>
                  <a:cubicBezTo>
                    <a:pt x="18995" y="3293"/>
                    <a:pt x="18922" y="3240"/>
                    <a:pt x="18845" y="3189"/>
                  </a:cubicBezTo>
                  <a:cubicBezTo>
                    <a:pt x="18795" y="3154"/>
                    <a:pt x="18743" y="3119"/>
                    <a:pt x="18690" y="3088"/>
                  </a:cubicBezTo>
                  <a:cubicBezTo>
                    <a:pt x="18689" y="3087"/>
                    <a:pt x="18687" y="3086"/>
                    <a:pt x="18686" y="3086"/>
                  </a:cubicBezTo>
                  <a:cubicBezTo>
                    <a:pt x="18674" y="3076"/>
                    <a:pt x="18659" y="3069"/>
                    <a:pt x="18646" y="3061"/>
                  </a:cubicBezTo>
                  <a:lnTo>
                    <a:pt x="18627" y="3049"/>
                  </a:lnTo>
                  <a:cubicBezTo>
                    <a:pt x="18627" y="3048"/>
                    <a:pt x="18625" y="3048"/>
                    <a:pt x="18625" y="3048"/>
                  </a:cubicBezTo>
                  <a:cubicBezTo>
                    <a:pt x="18594" y="3028"/>
                    <a:pt x="18563" y="3005"/>
                    <a:pt x="18531" y="2983"/>
                  </a:cubicBezTo>
                  <a:cubicBezTo>
                    <a:pt x="18526" y="2981"/>
                    <a:pt x="18522" y="2977"/>
                    <a:pt x="18519" y="2973"/>
                  </a:cubicBezTo>
                  <a:lnTo>
                    <a:pt x="18512" y="2967"/>
                  </a:lnTo>
                  <a:lnTo>
                    <a:pt x="18510" y="2964"/>
                  </a:lnTo>
                  <a:cubicBezTo>
                    <a:pt x="18504" y="2902"/>
                    <a:pt x="18495" y="2840"/>
                    <a:pt x="18485" y="2778"/>
                  </a:cubicBezTo>
                  <a:cubicBezTo>
                    <a:pt x="18473" y="2694"/>
                    <a:pt x="18454" y="2611"/>
                    <a:pt x="18437" y="2528"/>
                  </a:cubicBezTo>
                  <a:cubicBezTo>
                    <a:pt x="18416" y="2442"/>
                    <a:pt x="18395" y="2354"/>
                    <a:pt x="18365" y="2269"/>
                  </a:cubicBezTo>
                  <a:cubicBezTo>
                    <a:pt x="18309" y="2106"/>
                    <a:pt x="18241" y="1945"/>
                    <a:pt x="18154" y="1797"/>
                  </a:cubicBezTo>
                  <a:lnTo>
                    <a:pt x="18138" y="1770"/>
                  </a:lnTo>
                  <a:cubicBezTo>
                    <a:pt x="18138" y="1769"/>
                    <a:pt x="18137" y="1767"/>
                    <a:pt x="18135" y="1766"/>
                  </a:cubicBezTo>
                  <a:cubicBezTo>
                    <a:pt x="18115" y="1731"/>
                    <a:pt x="18092" y="1697"/>
                    <a:pt x="18068" y="1662"/>
                  </a:cubicBezTo>
                  <a:cubicBezTo>
                    <a:pt x="18045" y="1627"/>
                    <a:pt x="18023" y="1591"/>
                    <a:pt x="17998" y="1557"/>
                  </a:cubicBezTo>
                  <a:cubicBezTo>
                    <a:pt x="17948" y="1485"/>
                    <a:pt x="17895" y="1418"/>
                    <a:pt x="17840" y="1351"/>
                  </a:cubicBezTo>
                  <a:cubicBezTo>
                    <a:pt x="17762" y="1249"/>
                    <a:pt x="17680" y="1145"/>
                    <a:pt x="17594" y="1051"/>
                  </a:cubicBezTo>
                  <a:cubicBezTo>
                    <a:pt x="17546" y="1001"/>
                    <a:pt x="17498" y="953"/>
                    <a:pt x="17448" y="904"/>
                  </a:cubicBezTo>
                  <a:cubicBezTo>
                    <a:pt x="17396" y="853"/>
                    <a:pt x="17345" y="806"/>
                    <a:pt x="17288" y="763"/>
                  </a:cubicBezTo>
                  <a:cubicBezTo>
                    <a:pt x="17233" y="719"/>
                    <a:pt x="17174" y="681"/>
                    <a:pt x="17117" y="642"/>
                  </a:cubicBezTo>
                  <a:cubicBezTo>
                    <a:pt x="17064" y="606"/>
                    <a:pt x="17009" y="570"/>
                    <a:pt x="16956" y="533"/>
                  </a:cubicBezTo>
                  <a:cubicBezTo>
                    <a:pt x="16841" y="459"/>
                    <a:pt x="16724" y="387"/>
                    <a:pt x="16600" y="330"/>
                  </a:cubicBezTo>
                  <a:cubicBezTo>
                    <a:pt x="16433" y="253"/>
                    <a:pt x="16260" y="195"/>
                    <a:pt x="16084" y="145"/>
                  </a:cubicBezTo>
                  <a:cubicBezTo>
                    <a:pt x="15900" y="95"/>
                    <a:pt x="15716" y="42"/>
                    <a:pt x="15525" y="23"/>
                  </a:cubicBezTo>
                  <a:cubicBezTo>
                    <a:pt x="15340" y="4"/>
                    <a:pt x="15154" y="14"/>
                    <a:pt x="14968" y="5"/>
                  </a:cubicBezTo>
                  <a:cubicBezTo>
                    <a:pt x="14913" y="3"/>
                    <a:pt x="14857" y="0"/>
                    <a:pt x="148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4"/>
            <p:cNvSpPr/>
            <p:nvPr/>
          </p:nvSpPr>
          <p:spPr>
            <a:xfrm>
              <a:off x="1411275" y="4068625"/>
              <a:ext cx="75" cy="25"/>
            </a:xfrm>
            <a:custGeom>
              <a:avLst/>
              <a:gdLst/>
              <a:ahLst/>
              <a:cxnLst/>
              <a:rect l="l" t="t" r="r" b="b"/>
              <a:pathLst>
                <a:path w="3" h="1" extrusionOk="0">
                  <a:moveTo>
                    <a:pt x="2" y="1"/>
                  </a:moveTo>
                  <a:lnTo>
                    <a:pt x="2" y="1"/>
                  </a:lnTo>
                  <a:lnTo>
                    <a:pt x="0" y="1"/>
                  </a:lnTo>
                  <a:close/>
                </a:path>
              </a:pathLst>
            </a:custGeom>
            <a:solidFill>
              <a:srgbClr val="1D1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34"/>
          <p:cNvGrpSpPr/>
          <p:nvPr/>
        </p:nvGrpSpPr>
        <p:grpSpPr>
          <a:xfrm>
            <a:off x="5698253" y="4197758"/>
            <a:ext cx="293693" cy="323399"/>
            <a:chOff x="5668750" y="3383150"/>
            <a:chExt cx="168325" cy="185350"/>
          </a:xfrm>
        </p:grpSpPr>
        <p:sp>
          <p:nvSpPr>
            <p:cNvPr id="1027" name="Google Shape;1027;p34"/>
            <p:cNvSpPr/>
            <p:nvPr/>
          </p:nvSpPr>
          <p:spPr>
            <a:xfrm>
              <a:off x="5683650" y="3405900"/>
              <a:ext cx="139925" cy="143950"/>
            </a:xfrm>
            <a:custGeom>
              <a:avLst/>
              <a:gdLst/>
              <a:ahLst/>
              <a:cxnLst/>
              <a:rect l="l" t="t" r="r" b="b"/>
              <a:pathLst>
                <a:path w="5597" h="5758" extrusionOk="0">
                  <a:moveTo>
                    <a:pt x="2582" y="1"/>
                  </a:moveTo>
                  <a:cubicBezTo>
                    <a:pt x="2569" y="39"/>
                    <a:pt x="2558" y="78"/>
                    <a:pt x="2545" y="117"/>
                  </a:cubicBezTo>
                  <a:cubicBezTo>
                    <a:pt x="2499" y="262"/>
                    <a:pt x="2465" y="410"/>
                    <a:pt x="2413" y="554"/>
                  </a:cubicBezTo>
                  <a:cubicBezTo>
                    <a:pt x="2366" y="685"/>
                    <a:pt x="2308" y="812"/>
                    <a:pt x="2242" y="935"/>
                  </a:cubicBezTo>
                  <a:cubicBezTo>
                    <a:pt x="2196" y="1020"/>
                    <a:pt x="2148" y="1106"/>
                    <a:pt x="2103" y="1193"/>
                  </a:cubicBezTo>
                  <a:cubicBezTo>
                    <a:pt x="2104" y="1191"/>
                    <a:pt x="2104" y="1190"/>
                    <a:pt x="2104" y="1188"/>
                  </a:cubicBezTo>
                  <a:lnTo>
                    <a:pt x="2104" y="1188"/>
                  </a:lnTo>
                  <a:cubicBezTo>
                    <a:pt x="2066" y="1265"/>
                    <a:pt x="2028" y="1340"/>
                    <a:pt x="1990" y="1417"/>
                  </a:cubicBezTo>
                  <a:cubicBezTo>
                    <a:pt x="1952" y="1494"/>
                    <a:pt x="1913" y="1572"/>
                    <a:pt x="1869" y="1648"/>
                  </a:cubicBezTo>
                  <a:cubicBezTo>
                    <a:pt x="1858" y="1668"/>
                    <a:pt x="1845" y="1690"/>
                    <a:pt x="1832" y="1712"/>
                  </a:cubicBezTo>
                  <a:cubicBezTo>
                    <a:pt x="1820" y="1731"/>
                    <a:pt x="1807" y="1748"/>
                    <a:pt x="1793" y="1766"/>
                  </a:cubicBezTo>
                  <a:cubicBezTo>
                    <a:pt x="1766" y="1803"/>
                    <a:pt x="1736" y="1838"/>
                    <a:pt x="1708" y="1871"/>
                  </a:cubicBezTo>
                  <a:cubicBezTo>
                    <a:pt x="1652" y="1937"/>
                    <a:pt x="1591" y="2000"/>
                    <a:pt x="1528" y="2059"/>
                  </a:cubicBezTo>
                  <a:cubicBezTo>
                    <a:pt x="1462" y="2119"/>
                    <a:pt x="1392" y="2175"/>
                    <a:pt x="1324" y="2232"/>
                  </a:cubicBezTo>
                  <a:cubicBezTo>
                    <a:pt x="1260" y="2287"/>
                    <a:pt x="1192" y="2338"/>
                    <a:pt x="1121" y="2385"/>
                  </a:cubicBezTo>
                  <a:cubicBezTo>
                    <a:pt x="1087" y="2407"/>
                    <a:pt x="1054" y="2429"/>
                    <a:pt x="1018" y="2449"/>
                  </a:cubicBezTo>
                  <a:cubicBezTo>
                    <a:pt x="979" y="2470"/>
                    <a:pt x="938" y="2491"/>
                    <a:pt x="896" y="2509"/>
                  </a:cubicBezTo>
                  <a:cubicBezTo>
                    <a:pt x="819" y="2545"/>
                    <a:pt x="740" y="2578"/>
                    <a:pt x="661" y="2610"/>
                  </a:cubicBezTo>
                  <a:cubicBezTo>
                    <a:pt x="601" y="2634"/>
                    <a:pt x="539" y="2660"/>
                    <a:pt x="477" y="2680"/>
                  </a:cubicBezTo>
                  <a:cubicBezTo>
                    <a:pt x="409" y="2700"/>
                    <a:pt x="341" y="2713"/>
                    <a:pt x="271" y="2720"/>
                  </a:cubicBezTo>
                  <a:cubicBezTo>
                    <a:pt x="203" y="2725"/>
                    <a:pt x="133" y="2728"/>
                    <a:pt x="66" y="2737"/>
                  </a:cubicBezTo>
                  <a:cubicBezTo>
                    <a:pt x="44" y="2742"/>
                    <a:pt x="22" y="2743"/>
                    <a:pt x="1" y="2747"/>
                  </a:cubicBezTo>
                  <a:cubicBezTo>
                    <a:pt x="7" y="2749"/>
                    <a:pt x="12" y="2752"/>
                    <a:pt x="18" y="2754"/>
                  </a:cubicBezTo>
                  <a:cubicBezTo>
                    <a:pt x="116" y="2794"/>
                    <a:pt x="218" y="2825"/>
                    <a:pt x="310" y="2878"/>
                  </a:cubicBezTo>
                  <a:cubicBezTo>
                    <a:pt x="395" y="2928"/>
                    <a:pt x="462" y="3000"/>
                    <a:pt x="540" y="3058"/>
                  </a:cubicBezTo>
                  <a:cubicBezTo>
                    <a:pt x="589" y="3093"/>
                    <a:pt x="637" y="3122"/>
                    <a:pt x="687" y="3151"/>
                  </a:cubicBezTo>
                  <a:cubicBezTo>
                    <a:pt x="734" y="3181"/>
                    <a:pt x="781" y="3215"/>
                    <a:pt x="824" y="3249"/>
                  </a:cubicBezTo>
                  <a:cubicBezTo>
                    <a:pt x="869" y="3288"/>
                    <a:pt x="914" y="3327"/>
                    <a:pt x="958" y="3365"/>
                  </a:cubicBezTo>
                  <a:cubicBezTo>
                    <a:pt x="1007" y="3404"/>
                    <a:pt x="1054" y="3443"/>
                    <a:pt x="1106" y="3480"/>
                  </a:cubicBezTo>
                  <a:lnTo>
                    <a:pt x="1105" y="3480"/>
                  </a:lnTo>
                  <a:cubicBezTo>
                    <a:pt x="1175" y="3530"/>
                    <a:pt x="1246" y="3579"/>
                    <a:pt x="1314" y="3630"/>
                  </a:cubicBezTo>
                  <a:cubicBezTo>
                    <a:pt x="1377" y="3680"/>
                    <a:pt x="1437" y="3733"/>
                    <a:pt x="1495" y="3789"/>
                  </a:cubicBezTo>
                  <a:cubicBezTo>
                    <a:pt x="1611" y="3902"/>
                    <a:pt x="1732" y="4010"/>
                    <a:pt x="1834" y="4136"/>
                  </a:cubicBezTo>
                  <a:cubicBezTo>
                    <a:pt x="1886" y="4201"/>
                    <a:pt x="1933" y="4268"/>
                    <a:pt x="1981" y="4335"/>
                  </a:cubicBezTo>
                  <a:cubicBezTo>
                    <a:pt x="2027" y="4399"/>
                    <a:pt x="2072" y="4465"/>
                    <a:pt x="2113" y="4532"/>
                  </a:cubicBezTo>
                  <a:cubicBezTo>
                    <a:pt x="2203" y="4677"/>
                    <a:pt x="2274" y="4831"/>
                    <a:pt x="2337" y="4987"/>
                  </a:cubicBezTo>
                  <a:cubicBezTo>
                    <a:pt x="2389" y="5116"/>
                    <a:pt x="2431" y="5246"/>
                    <a:pt x="2473" y="5378"/>
                  </a:cubicBezTo>
                  <a:cubicBezTo>
                    <a:pt x="2497" y="5460"/>
                    <a:pt x="2526" y="5538"/>
                    <a:pt x="2551" y="5618"/>
                  </a:cubicBezTo>
                  <a:cubicBezTo>
                    <a:pt x="2563" y="5664"/>
                    <a:pt x="2577" y="5711"/>
                    <a:pt x="2589" y="5757"/>
                  </a:cubicBezTo>
                  <a:cubicBezTo>
                    <a:pt x="2593" y="5732"/>
                    <a:pt x="2595" y="5709"/>
                    <a:pt x="2599" y="5684"/>
                  </a:cubicBezTo>
                  <a:cubicBezTo>
                    <a:pt x="2605" y="5638"/>
                    <a:pt x="2613" y="5593"/>
                    <a:pt x="2620" y="5549"/>
                  </a:cubicBezTo>
                  <a:cubicBezTo>
                    <a:pt x="2628" y="5503"/>
                    <a:pt x="2634" y="5456"/>
                    <a:pt x="2646" y="5410"/>
                  </a:cubicBezTo>
                  <a:cubicBezTo>
                    <a:pt x="2687" y="5236"/>
                    <a:pt x="2747" y="5066"/>
                    <a:pt x="2803" y="4895"/>
                  </a:cubicBezTo>
                  <a:cubicBezTo>
                    <a:pt x="2860" y="4726"/>
                    <a:pt x="2920" y="4556"/>
                    <a:pt x="3007" y="4400"/>
                  </a:cubicBezTo>
                  <a:cubicBezTo>
                    <a:pt x="3050" y="4323"/>
                    <a:pt x="3100" y="4250"/>
                    <a:pt x="3151" y="4178"/>
                  </a:cubicBezTo>
                  <a:cubicBezTo>
                    <a:pt x="3201" y="4110"/>
                    <a:pt x="3253" y="4044"/>
                    <a:pt x="3309" y="3981"/>
                  </a:cubicBezTo>
                  <a:cubicBezTo>
                    <a:pt x="3424" y="3851"/>
                    <a:pt x="3542" y="3724"/>
                    <a:pt x="3671" y="3609"/>
                  </a:cubicBezTo>
                  <a:cubicBezTo>
                    <a:pt x="3803" y="3490"/>
                    <a:pt x="3936" y="3371"/>
                    <a:pt x="4079" y="3266"/>
                  </a:cubicBezTo>
                  <a:cubicBezTo>
                    <a:pt x="4221" y="3163"/>
                    <a:pt x="4373" y="3072"/>
                    <a:pt x="4531" y="2994"/>
                  </a:cubicBezTo>
                  <a:cubicBezTo>
                    <a:pt x="4682" y="2919"/>
                    <a:pt x="4841" y="2860"/>
                    <a:pt x="5002" y="2810"/>
                  </a:cubicBezTo>
                  <a:cubicBezTo>
                    <a:pt x="5078" y="2785"/>
                    <a:pt x="5156" y="2766"/>
                    <a:pt x="5235" y="2748"/>
                  </a:cubicBezTo>
                  <a:cubicBezTo>
                    <a:pt x="5318" y="2726"/>
                    <a:pt x="5404" y="2704"/>
                    <a:pt x="5489" y="2682"/>
                  </a:cubicBezTo>
                  <a:cubicBezTo>
                    <a:pt x="5525" y="2672"/>
                    <a:pt x="5560" y="2664"/>
                    <a:pt x="5596" y="2655"/>
                  </a:cubicBezTo>
                  <a:cubicBezTo>
                    <a:pt x="5559" y="2640"/>
                    <a:pt x="5524" y="2624"/>
                    <a:pt x="5487" y="2610"/>
                  </a:cubicBezTo>
                  <a:cubicBezTo>
                    <a:pt x="5431" y="2589"/>
                    <a:pt x="5375" y="2569"/>
                    <a:pt x="5322" y="2547"/>
                  </a:cubicBezTo>
                  <a:cubicBezTo>
                    <a:pt x="5258" y="2525"/>
                    <a:pt x="5194" y="2505"/>
                    <a:pt x="5132" y="2479"/>
                  </a:cubicBezTo>
                  <a:cubicBezTo>
                    <a:pt x="5056" y="2449"/>
                    <a:pt x="4989" y="2405"/>
                    <a:pt x="4922" y="2364"/>
                  </a:cubicBezTo>
                  <a:cubicBezTo>
                    <a:pt x="4859" y="2325"/>
                    <a:pt x="4793" y="2290"/>
                    <a:pt x="4726" y="2253"/>
                  </a:cubicBezTo>
                  <a:cubicBezTo>
                    <a:pt x="4594" y="2183"/>
                    <a:pt x="4463" y="2107"/>
                    <a:pt x="4341" y="2020"/>
                  </a:cubicBezTo>
                  <a:cubicBezTo>
                    <a:pt x="4212" y="1928"/>
                    <a:pt x="4090" y="1825"/>
                    <a:pt x="3966" y="1727"/>
                  </a:cubicBezTo>
                  <a:cubicBezTo>
                    <a:pt x="3877" y="1654"/>
                    <a:pt x="3785" y="1585"/>
                    <a:pt x="3692" y="1515"/>
                  </a:cubicBezTo>
                  <a:cubicBezTo>
                    <a:pt x="3596" y="1442"/>
                    <a:pt x="3505" y="1366"/>
                    <a:pt x="3415" y="1289"/>
                  </a:cubicBezTo>
                  <a:cubicBezTo>
                    <a:pt x="3335" y="1218"/>
                    <a:pt x="3249" y="1147"/>
                    <a:pt x="3176" y="1067"/>
                  </a:cubicBezTo>
                  <a:cubicBezTo>
                    <a:pt x="3100" y="986"/>
                    <a:pt x="3039" y="895"/>
                    <a:pt x="2980" y="803"/>
                  </a:cubicBezTo>
                  <a:cubicBezTo>
                    <a:pt x="2932" y="729"/>
                    <a:pt x="2881" y="658"/>
                    <a:pt x="2832" y="583"/>
                  </a:cubicBezTo>
                  <a:cubicBezTo>
                    <a:pt x="2793" y="522"/>
                    <a:pt x="2758" y="456"/>
                    <a:pt x="2726" y="390"/>
                  </a:cubicBezTo>
                  <a:cubicBezTo>
                    <a:pt x="2685" y="307"/>
                    <a:pt x="2647" y="221"/>
                    <a:pt x="2619" y="135"/>
                  </a:cubicBezTo>
                  <a:cubicBezTo>
                    <a:pt x="2603" y="89"/>
                    <a:pt x="2592" y="45"/>
                    <a:pt x="25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4"/>
            <p:cNvSpPr/>
            <p:nvPr/>
          </p:nvSpPr>
          <p:spPr>
            <a:xfrm>
              <a:off x="5681100" y="3469600"/>
              <a:ext cx="143000" cy="49925"/>
            </a:xfrm>
            <a:custGeom>
              <a:avLst/>
              <a:gdLst/>
              <a:ahLst/>
              <a:cxnLst/>
              <a:rect l="l" t="t" r="r" b="b"/>
              <a:pathLst>
                <a:path w="5720" h="1997" extrusionOk="0">
                  <a:moveTo>
                    <a:pt x="5623" y="1"/>
                  </a:moveTo>
                  <a:cubicBezTo>
                    <a:pt x="5619" y="1"/>
                    <a:pt x="5615" y="1"/>
                    <a:pt x="5610" y="2"/>
                  </a:cubicBezTo>
                  <a:cubicBezTo>
                    <a:pt x="5547" y="8"/>
                    <a:pt x="5484" y="25"/>
                    <a:pt x="5422" y="38"/>
                  </a:cubicBezTo>
                  <a:cubicBezTo>
                    <a:pt x="5363" y="50"/>
                    <a:pt x="5303" y="58"/>
                    <a:pt x="5243" y="67"/>
                  </a:cubicBezTo>
                  <a:cubicBezTo>
                    <a:pt x="5110" y="85"/>
                    <a:pt x="4981" y="121"/>
                    <a:pt x="4848" y="141"/>
                  </a:cubicBezTo>
                  <a:cubicBezTo>
                    <a:pt x="4716" y="159"/>
                    <a:pt x="4582" y="178"/>
                    <a:pt x="4449" y="199"/>
                  </a:cubicBezTo>
                  <a:cubicBezTo>
                    <a:pt x="4381" y="209"/>
                    <a:pt x="4313" y="220"/>
                    <a:pt x="4244" y="230"/>
                  </a:cubicBezTo>
                  <a:cubicBezTo>
                    <a:pt x="4169" y="241"/>
                    <a:pt x="4092" y="250"/>
                    <a:pt x="4016" y="261"/>
                  </a:cubicBezTo>
                  <a:cubicBezTo>
                    <a:pt x="3948" y="271"/>
                    <a:pt x="3878" y="281"/>
                    <a:pt x="3809" y="292"/>
                  </a:cubicBezTo>
                  <a:cubicBezTo>
                    <a:pt x="3733" y="302"/>
                    <a:pt x="3656" y="310"/>
                    <a:pt x="3578" y="321"/>
                  </a:cubicBezTo>
                  <a:cubicBezTo>
                    <a:pt x="3492" y="331"/>
                    <a:pt x="3405" y="340"/>
                    <a:pt x="3318" y="349"/>
                  </a:cubicBezTo>
                  <a:cubicBezTo>
                    <a:pt x="3232" y="360"/>
                    <a:pt x="3143" y="371"/>
                    <a:pt x="3056" y="380"/>
                  </a:cubicBezTo>
                  <a:cubicBezTo>
                    <a:pt x="2853" y="398"/>
                    <a:pt x="2646" y="401"/>
                    <a:pt x="2440" y="405"/>
                  </a:cubicBezTo>
                  <a:cubicBezTo>
                    <a:pt x="2393" y="406"/>
                    <a:pt x="2345" y="406"/>
                    <a:pt x="2298" y="406"/>
                  </a:cubicBezTo>
                  <a:cubicBezTo>
                    <a:pt x="2251" y="406"/>
                    <a:pt x="2204" y="406"/>
                    <a:pt x="2156" y="406"/>
                  </a:cubicBezTo>
                  <a:cubicBezTo>
                    <a:pt x="2099" y="406"/>
                    <a:pt x="2042" y="407"/>
                    <a:pt x="1985" y="407"/>
                  </a:cubicBezTo>
                  <a:cubicBezTo>
                    <a:pt x="1943" y="407"/>
                    <a:pt x="1900" y="407"/>
                    <a:pt x="1858" y="405"/>
                  </a:cubicBezTo>
                  <a:cubicBezTo>
                    <a:pt x="1783" y="402"/>
                    <a:pt x="1709" y="397"/>
                    <a:pt x="1635" y="397"/>
                  </a:cubicBezTo>
                  <a:cubicBezTo>
                    <a:pt x="1585" y="397"/>
                    <a:pt x="1534" y="399"/>
                    <a:pt x="1484" y="399"/>
                  </a:cubicBezTo>
                  <a:cubicBezTo>
                    <a:pt x="1467" y="399"/>
                    <a:pt x="1451" y="398"/>
                    <a:pt x="1434" y="398"/>
                  </a:cubicBezTo>
                  <a:cubicBezTo>
                    <a:pt x="1338" y="393"/>
                    <a:pt x="1244" y="375"/>
                    <a:pt x="1150" y="361"/>
                  </a:cubicBezTo>
                  <a:cubicBezTo>
                    <a:pt x="1054" y="345"/>
                    <a:pt x="957" y="334"/>
                    <a:pt x="862" y="317"/>
                  </a:cubicBezTo>
                  <a:cubicBezTo>
                    <a:pt x="733" y="294"/>
                    <a:pt x="605" y="267"/>
                    <a:pt x="476" y="236"/>
                  </a:cubicBezTo>
                  <a:cubicBezTo>
                    <a:pt x="409" y="219"/>
                    <a:pt x="341" y="202"/>
                    <a:pt x="274" y="188"/>
                  </a:cubicBezTo>
                  <a:cubicBezTo>
                    <a:pt x="222" y="176"/>
                    <a:pt x="170" y="169"/>
                    <a:pt x="119" y="155"/>
                  </a:cubicBezTo>
                  <a:cubicBezTo>
                    <a:pt x="112" y="154"/>
                    <a:pt x="106" y="153"/>
                    <a:pt x="99" y="153"/>
                  </a:cubicBezTo>
                  <a:cubicBezTo>
                    <a:pt x="59" y="153"/>
                    <a:pt x="21" y="181"/>
                    <a:pt x="12" y="220"/>
                  </a:cubicBezTo>
                  <a:cubicBezTo>
                    <a:pt x="0" y="268"/>
                    <a:pt x="30" y="315"/>
                    <a:pt x="77" y="328"/>
                  </a:cubicBezTo>
                  <a:cubicBezTo>
                    <a:pt x="100" y="334"/>
                    <a:pt x="126" y="339"/>
                    <a:pt x="152" y="345"/>
                  </a:cubicBezTo>
                  <a:cubicBezTo>
                    <a:pt x="159" y="352"/>
                    <a:pt x="165" y="357"/>
                    <a:pt x="173" y="361"/>
                  </a:cubicBezTo>
                  <a:cubicBezTo>
                    <a:pt x="197" y="376"/>
                    <a:pt x="223" y="391"/>
                    <a:pt x="249" y="405"/>
                  </a:cubicBezTo>
                  <a:cubicBezTo>
                    <a:pt x="271" y="418"/>
                    <a:pt x="296" y="427"/>
                    <a:pt x="319" y="437"/>
                  </a:cubicBezTo>
                  <a:cubicBezTo>
                    <a:pt x="363" y="458"/>
                    <a:pt x="404" y="483"/>
                    <a:pt x="448" y="504"/>
                  </a:cubicBezTo>
                  <a:cubicBezTo>
                    <a:pt x="493" y="526"/>
                    <a:pt x="537" y="550"/>
                    <a:pt x="579" y="575"/>
                  </a:cubicBezTo>
                  <a:cubicBezTo>
                    <a:pt x="627" y="604"/>
                    <a:pt x="675" y="634"/>
                    <a:pt x="724" y="662"/>
                  </a:cubicBezTo>
                  <a:cubicBezTo>
                    <a:pt x="773" y="690"/>
                    <a:pt x="822" y="717"/>
                    <a:pt x="869" y="747"/>
                  </a:cubicBezTo>
                  <a:cubicBezTo>
                    <a:pt x="869" y="747"/>
                    <a:pt x="871" y="747"/>
                    <a:pt x="871" y="748"/>
                  </a:cubicBezTo>
                  <a:cubicBezTo>
                    <a:pt x="914" y="776"/>
                    <a:pt x="952" y="804"/>
                    <a:pt x="991" y="834"/>
                  </a:cubicBezTo>
                  <a:cubicBezTo>
                    <a:pt x="1036" y="875"/>
                    <a:pt x="1081" y="915"/>
                    <a:pt x="1127" y="953"/>
                  </a:cubicBezTo>
                  <a:cubicBezTo>
                    <a:pt x="1197" y="1011"/>
                    <a:pt x="1265" y="1073"/>
                    <a:pt x="1334" y="1133"/>
                  </a:cubicBezTo>
                  <a:cubicBezTo>
                    <a:pt x="1369" y="1163"/>
                    <a:pt x="1404" y="1194"/>
                    <a:pt x="1437" y="1227"/>
                  </a:cubicBezTo>
                  <a:cubicBezTo>
                    <a:pt x="1468" y="1258"/>
                    <a:pt x="1498" y="1290"/>
                    <a:pt x="1529" y="1321"/>
                  </a:cubicBezTo>
                  <a:cubicBezTo>
                    <a:pt x="1587" y="1379"/>
                    <a:pt x="1647" y="1433"/>
                    <a:pt x="1707" y="1489"/>
                  </a:cubicBezTo>
                  <a:cubicBezTo>
                    <a:pt x="1740" y="1521"/>
                    <a:pt x="1775" y="1552"/>
                    <a:pt x="1810" y="1582"/>
                  </a:cubicBezTo>
                  <a:cubicBezTo>
                    <a:pt x="1841" y="1608"/>
                    <a:pt x="1872" y="1634"/>
                    <a:pt x="1901" y="1663"/>
                  </a:cubicBezTo>
                  <a:cubicBezTo>
                    <a:pt x="1957" y="1717"/>
                    <a:pt x="2010" y="1774"/>
                    <a:pt x="2064" y="1829"/>
                  </a:cubicBezTo>
                  <a:cubicBezTo>
                    <a:pt x="2066" y="1831"/>
                    <a:pt x="2068" y="1835"/>
                    <a:pt x="2071" y="1836"/>
                  </a:cubicBezTo>
                  <a:cubicBezTo>
                    <a:pt x="2051" y="1852"/>
                    <a:pt x="2040" y="1877"/>
                    <a:pt x="2041" y="1904"/>
                  </a:cubicBezTo>
                  <a:cubicBezTo>
                    <a:pt x="2043" y="1933"/>
                    <a:pt x="2054" y="1959"/>
                    <a:pt x="2077" y="1976"/>
                  </a:cubicBezTo>
                  <a:cubicBezTo>
                    <a:pt x="2101" y="1993"/>
                    <a:pt x="2131" y="1996"/>
                    <a:pt x="2162" y="1996"/>
                  </a:cubicBezTo>
                  <a:cubicBezTo>
                    <a:pt x="2175" y="1996"/>
                    <a:pt x="2187" y="1996"/>
                    <a:pt x="2200" y="1995"/>
                  </a:cubicBezTo>
                  <a:cubicBezTo>
                    <a:pt x="2239" y="1994"/>
                    <a:pt x="2279" y="1994"/>
                    <a:pt x="2318" y="1994"/>
                  </a:cubicBezTo>
                  <a:cubicBezTo>
                    <a:pt x="2372" y="1994"/>
                    <a:pt x="2426" y="1995"/>
                    <a:pt x="2480" y="1995"/>
                  </a:cubicBezTo>
                  <a:cubicBezTo>
                    <a:pt x="2497" y="1995"/>
                    <a:pt x="2514" y="1995"/>
                    <a:pt x="2531" y="1994"/>
                  </a:cubicBezTo>
                  <a:lnTo>
                    <a:pt x="2581" y="1994"/>
                  </a:lnTo>
                  <a:cubicBezTo>
                    <a:pt x="2619" y="1992"/>
                    <a:pt x="2657" y="1991"/>
                    <a:pt x="2695" y="1987"/>
                  </a:cubicBezTo>
                  <a:cubicBezTo>
                    <a:pt x="2732" y="1985"/>
                    <a:pt x="2770" y="1981"/>
                    <a:pt x="2807" y="1978"/>
                  </a:cubicBezTo>
                  <a:cubicBezTo>
                    <a:pt x="2845" y="1974"/>
                    <a:pt x="2884" y="1969"/>
                    <a:pt x="2921" y="1960"/>
                  </a:cubicBezTo>
                  <a:cubicBezTo>
                    <a:pt x="2926" y="1959"/>
                    <a:pt x="2931" y="1959"/>
                    <a:pt x="2936" y="1958"/>
                  </a:cubicBezTo>
                  <a:cubicBezTo>
                    <a:pt x="2992" y="1948"/>
                    <a:pt x="3047" y="1936"/>
                    <a:pt x="3104" y="1926"/>
                  </a:cubicBezTo>
                  <a:cubicBezTo>
                    <a:pt x="3123" y="1922"/>
                    <a:pt x="3143" y="1919"/>
                    <a:pt x="3162" y="1916"/>
                  </a:cubicBezTo>
                  <a:cubicBezTo>
                    <a:pt x="3210" y="1906"/>
                    <a:pt x="3243" y="1864"/>
                    <a:pt x="3236" y="1814"/>
                  </a:cubicBezTo>
                  <a:cubicBezTo>
                    <a:pt x="3235" y="1809"/>
                    <a:pt x="3233" y="1803"/>
                    <a:pt x="3231" y="1797"/>
                  </a:cubicBezTo>
                  <a:cubicBezTo>
                    <a:pt x="3236" y="1792"/>
                    <a:pt x="3240" y="1787"/>
                    <a:pt x="3243" y="1780"/>
                  </a:cubicBezTo>
                  <a:cubicBezTo>
                    <a:pt x="3247" y="1774"/>
                    <a:pt x="3250" y="1766"/>
                    <a:pt x="3251" y="1759"/>
                  </a:cubicBezTo>
                  <a:lnTo>
                    <a:pt x="3251" y="1761"/>
                  </a:lnTo>
                  <a:cubicBezTo>
                    <a:pt x="3251" y="1759"/>
                    <a:pt x="3252" y="1759"/>
                    <a:pt x="3251" y="1758"/>
                  </a:cubicBezTo>
                  <a:cubicBezTo>
                    <a:pt x="3255" y="1753"/>
                    <a:pt x="3258" y="1747"/>
                    <a:pt x="3261" y="1741"/>
                  </a:cubicBezTo>
                  <a:cubicBezTo>
                    <a:pt x="3287" y="1704"/>
                    <a:pt x="3312" y="1669"/>
                    <a:pt x="3335" y="1630"/>
                  </a:cubicBezTo>
                  <a:cubicBezTo>
                    <a:pt x="3361" y="1589"/>
                    <a:pt x="3385" y="1547"/>
                    <a:pt x="3411" y="1504"/>
                  </a:cubicBezTo>
                  <a:cubicBezTo>
                    <a:pt x="3411" y="1503"/>
                    <a:pt x="3412" y="1503"/>
                    <a:pt x="3412" y="1503"/>
                  </a:cubicBezTo>
                  <a:cubicBezTo>
                    <a:pt x="3428" y="1479"/>
                    <a:pt x="3444" y="1459"/>
                    <a:pt x="3462" y="1437"/>
                  </a:cubicBezTo>
                  <a:cubicBezTo>
                    <a:pt x="3489" y="1406"/>
                    <a:pt x="3516" y="1377"/>
                    <a:pt x="3547" y="1349"/>
                  </a:cubicBezTo>
                  <a:cubicBezTo>
                    <a:pt x="3638" y="1268"/>
                    <a:pt x="3723" y="1181"/>
                    <a:pt x="3808" y="1097"/>
                  </a:cubicBezTo>
                  <a:cubicBezTo>
                    <a:pt x="3892" y="1013"/>
                    <a:pt x="3969" y="921"/>
                    <a:pt x="4056" y="840"/>
                  </a:cubicBezTo>
                  <a:cubicBezTo>
                    <a:pt x="4094" y="805"/>
                    <a:pt x="4134" y="774"/>
                    <a:pt x="4175" y="743"/>
                  </a:cubicBezTo>
                  <a:cubicBezTo>
                    <a:pt x="4211" y="719"/>
                    <a:pt x="4249" y="695"/>
                    <a:pt x="4289" y="674"/>
                  </a:cubicBezTo>
                  <a:cubicBezTo>
                    <a:pt x="4330" y="654"/>
                    <a:pt x="4368" y="633"/>
                    <a:pt x="4408" y="614"/>
                  </a:cubicBezTo>
                  <a:cubicBezTo>
                    <a:pt x="4448" y="593"/>
                    <a:pt x="4486" y="570"/>
                    <a:pt x="4526" y="549"/>
                  </a:cubicBezTo>
                  <a:cubicBezTo>
                    <a:pt x="4554" y="534"/>
                    <a:pt x="4584" y="520"/>
                    <a:pt x="4615" y="508"/>
                  </a:cubicBezTo>
                  <a:cubicBezTo>
                    <a:pt x="4697" y="478"/>
                    <a:pt x="4781" y="454"/>
                    <a:pt x="4865" y="430"/>
                  </a:cubicBezTo>
                  <a:cubicBezTo>
                    <a:pt x="4901" y="420"/>
                    <a:pt x="4934" y="407"/>
                    <a:pt x="4969" y="395"/>
                  </a:cubicBezTo>
                  <a:cubicBezTo>
                    <a:pt x="4987" y="389"/>
                    <a:pt x="5006" y="381"/>
                    <a:pt x="5021" y="373"/>
                  </a:cubicBezTo>
                  <a:cubicBezTo>
                    <a:pt x="5053" y="355"/>
                    <a:pt x="5067" y="316"/>
                    <a:pt x="5061" y="279"/>
                  </a:cubicBezTo>
                  <a:cubicBezTo>
                    <a:pt x="5136" y="264"/>
                    <a:pt x="5209" y="249"/>
                    <a:pt x="5284" y="238"/>
                  </a:cubicBezTo>
                  <a:cubicBezTo>
                    <a:pt x="5342" y="231"/>
                    <a:pt x="5402" y="221"/>
                    <a:pt x="5460" y="210"/>
                  </a:cubicBezTo>
                  <a:cubicBezTo>
                    <a:pt x="5518" y="197"/>
                    <a:pt x="5579" y="180"/>
                    <a:pt x="5640" y="175"/>
                  </a:cubicBezTo>
                  <a:cubicBezTo>
                    <a:pt x="5688" y="170"/>
                    <a:pt x="5720" y="118"/>
                    <a:pt x="5712" y="73"/>
                  </a:cubicBezTo>
                  <a:cubicBezTo>
                    <a:pt x="5704" y="29"/>
                    <a:pt x="5666" y="1"/>
                    <a:pt x="5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4"/>
            <p:cNvSpPr/>
            <p:nvPr/>
          </p:nvSpPr>
          <p:spPr>
            <a:xfrm>
              <a:off x="5747800" y="3465050"/>
              <a:ext cx="4475" cy="4450"/>
            </a:xfrm>
            <a:custGeom>
              <a:avLst/>
              <a:gdLst/>
              <a:ahLst/>
              <a:cxnLst/>
              <a:rect l="l" t="t" r="r" b="b"/>
              <a:pathLst>
                <a:path w="179" h="178" extrusionOk="0">
                  <a:moveTo>
                    <a:pt x="90" y="1"/>
                  </a:moveTo>
                  <a:cubicBezTo>
                    <a:pt x="89" y="1"/>
                    <a:pt x="88" y="1"/>
                    <a:pt x="88" y="1"/>
                  </a:cubicBezTo>
                  <a:cubicBezTo>
                    <a:pt x="38" y="2"/>
                    <a:pt x="0" y="43"/>
                    <a:pt x="1" y="92"/>
                  </a:cubicBezTo>
                  <a:cubicBezTo>
                    <a:pt x="1" y="138"/>
                    <a:pt x="40" y="178"/>
                    <a:pt x="88" y="178"/>
                  </a:cubicBezTo>
                  <a:cubicBezTo>
                    <a:pt x="89" y="178"/>
                    <a:pt x="91" y="178"/>
                    <a:pt x="92" y="177"/>
                  </a:cubicBezTo>
                  <a:cubicBezTo>
                    <a:pt x="140" y="176"/>
                    <a:pt x="179" y="135"/>
                    <a:pt x="178" y="88"/>
                  </a:cubicBezTo>
                  <a:cubicBezTo>
                    <a:pt x="177" y="40"/>
                    <a:pt x="136" y="1"/>
                    <a:pt x="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4"/>
            <p:cNvSpPr/>
            <p:nvPr/>
          </p:nvSpPr>
          <p:spPr>
            <a:xfrm>
              <a:off x="5755375" y="3464400"/>
              <a:ext cx="4500" cy="4425"/>
            </a:xfrm>
            <a:custGeom>
              <a:avLst/>
              <a:gdLst/>
              <a:ahLst/>
              <a:cxnLst/>
              <a:rect l="l" t="t" r="r" b="b"/>
              <a:pathLst>
                <a:path w="180" h="177" extrusionOk="0">
                  <a:moveTo>
                    <a:pt x="90" y="0"/>
                  </a:moveTo>
                  <a:cubicBezTo>
                    <a:pt x="89" y="0"/>
                    <a:pt x="89" y="0"/>
                    <a:pt x="88" y="0"/>
                  </a:cubicBezTo>
                  <a:cubicBezTo>
                    <a:pt x="39" y="1"/>
                    <a:pt x="0" y="42"/>
                    <a:pt x="2" y="91"/>
                  </a:cubicBezTo>
                  <a:cubicBezTo>
                    <a:pt x="3" y="139"/>
                    <a:pt x="43" y="177"/>
                    <a:pt x="89" y="177"/>
                  </a:cubicBezTo>
                  <a:cubicBezTo>
                    <a:pt x="90" y="177"/>
                    <a:pt x="91"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4"/>
            <p:cNvSpPr/>
            <p:nvPr/>
          </p:nvSpPr>
          <p:spPr>
            <a:xfrm>
              <a:off x="5750475" y="3458725"/>
              <a:ext cx="4475" cy="4425"/>
            </a:xfrm>
            <a:custGeom>
              <a:avLst/>
              <a:gdLst/>
              <a:ahLst/>
              <a:cxnLst/>
              <a:rect l="l" t="t" r="r" b="b"/>
              <a:pathLst>
                <a:path w="179" h="177" extrusionOk="0">
                  <a:moveTo>
                    <a:pt x="90" y="0"/>
                  </a:moveTo>
                  <a:cubicBezTo>
                    <a:pt x="89" y="0"/>
                    <a:pt x="89" y="0"/>
                    <a:pt x="88" y="0"/>
                  </a:cubicBezTo>
                  <a:cubicBezTo>
                    <a:pt x="39" y="1"/>
                    <a:pt x="0" y="42"/>
                    <a:pt x="1" y="91"/>
                  </a:cubicBezTo>
                  <a:cubicBezTo>
                    <a:pt x="2" y="138"/>
                    <a:pt x="42" y="177"/>
                    <a:pt x="88" y="177"/>
                  </a:cubicBezTo>
                  <a:cubicBezTo>
                    <a:pt x="89" y="177"/>
                    <a:pt x="90"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4"/>
            <p:cNvSpPr/>
            <p:nvPr/>
          </p:nvSpPr>
          <p:spPr>
            <a:xfrm>
              <a:off x="5715150" y="3470650"/>
              <a:ext cx="4525" cy="4450"/>
            </a:xfrm>
            <a:custGeom>
              <a:avLst/>
              <a:gdLst/>
              <a:ahLst/>
              <a:cxnLst/>
              <a:rect l="l" t="t" r="r" b="b"/>
              <a:pathLst>
                <a:path w="181" h="178" extrusionOk="0">
                  <a:moveTo>
                    <a:pt x="92" y="1"/>
                  </a:moveTo>
                  <a:cubicBezTo>
                    <a:pt x="91" y="1"/>
                    <a:pt x="90" y="1"/>
                    <a:pt x="88" y="1"/>
                  </a:cubicBezTo>
                  <a:cubicBezTo>
                    <a:pt x="39" y="2"/>
                    <a:pt x="1" y="43"/>
                    <a:pt x="2" y="91"/>
                  </a:cubicBezTo>
                  <a:cubicBezTo>
                    <a:pt x="2" y="138"/>
                    <a:pt x="42" y="177"/>
                    <a:pt x="91" y="177"/>
                  </a:cubicBezTo>
                  <a:cubicBezTo>
                    <a:pt x="91" y="177"/>
                    <a:pt x="92" y="177"/>
                    <a:pt x="92" y="177"/>
                  </a:cubicBezTo>
                  <a:cubicBezTo>
                    <a:pt x="141" y="176"/>
                    <a:pt x="180" y="135"/>
                    <a:pt x="178" y="87"/>
                  </a:cubicBezTo>
                  <a:cubicBezTo>
                    <a:pt x="177" y="39"/>
                    <a:pt x="138"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4"/>
            <p:cNvSpPr/>
            <p:nvPr/>
          </p:nvSpPr>
          <p:spPr>
            <a:xfrm>
              <a:off x="5788875" y="3463475"/>
              <a:ext cx="4500" cy="4425"/>
            </a:xfrm>
            <a:custGeom>
              <a:avLst/>
              <a:gdLst/>
              <a:ahLst/>
              <a:cxnLst/>
              <a:rect l="l" t="t" r="r" b="b"/>
              <a:pathLst>
                <a:path w="180" h="177" extrusionOk="0">
                  <a:moveTo>
                    <a:pt x="90" y="0"/>
                  </a:moveTo>
                  <a:cubicBezTo>
                    <a:pt x="89" y="0"/>
                    <a:pt x="88" y="0"/>
                    <a:pt x="88" y="0"/>
                  </a:cubicBezTo>
                  <a:cubicBezTo>
                    <a:pt x="39" y="1"/>
                    <a:pt x="0" y="42"/>
                    <a:pt x="2" y="90"/>
                  </a:cubicBezTo>
                  <a:cubicBezTo>
                    <a:pt x="2" y="139"/>
                    <a:pt x="42" y="177"/>
                    <a:pt x="90" y="177"/>
                  </a:cubicBezTo>
                  <a:cubicBezTo>
                    <a:pt x="91" y="177"/>
                    <a:pt x="91" y="177"/>
                    <a:pt x="92" y="176"/>
                  </a:cubicBezTo>
                  <a:cubicBezTo>
                    <a:pt x="141" y="175"/>
                    <a:pt x="180" y="134"/>
                    <a:pt x="179" y="86"/>
                  </a:cubicBezTo>
                  <a:cubicBezTo>
                    <a:pt x="178"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5729075" y="3403625"/>
              <a:ext cx="47000" cy="43825"/>
            </a:xfrm>
            <a:custGeom>
              <a:avLst/>
              <a:gdLst/>
              <a:ahLst/>
              <a:cxnLst/>
              <a:rect l="l" t="t" r="r" b="b"/>
              <a:pathLst>
                <a:path w="1880" h="1753" extrusionOk="0">
                  <a:moveTo>
                    <a:pt x="1105" y="735"/>
                  </a:moveTo>
                  <a:cubicBezTo>
                    <a:pt x="1105" y="735"/>
                    <a:pt x="1105" y="735"/>
                    <a:pt x="1105" y="735"/>
                  </a:cubicBezTo>
                  <a:lnTo>
                    <a:pt x="1105" y="735"/>
                  </a:lnTo>
                  <a:cubicBezTo>
                    <a:pt x="1105" y="735"/>
                    <a:pt x="1105" y="735"/>
                    <a:pt x="1105" y="735"/>
                  </a:cubicBezTo>
                  <a:close/>
                  <a:moveTo>
                    <a:pt x="708" y="0"/>
                  </a:moveTo>
                  <a:cubicBezTo>
                    <a:pt x="698" y="0"/>
                    <a:pt x="688" y="2"/>
                    <a:pt x="678" y="6"/>
                  </a:cubicBezTo>
                  <a:cubicBezTo>
                    <a:pt x="648" y="17"/>
                    <a:pt x="627" y="43"/>
                    <a:pt x="621" y="74"/>
                  </a:cubicBezTo>
                  <a:cubicBezTo>
                    <a:pt x="617" y="92"/>
                    <a:pt x="616" y="107"/>
                    <a:pt x="615" y="124"/>
                  </a:cubicBezTo>
                  <a:lnTo>
                    <a:pt x="615" y="123"/>
                  </a:lnTo>
                  <a:cubicBezTo>
                    <a:pt x="602" y="227"/>
                    <a:pt x="584" y="329"/>
                    <a:pt x="562" y="430"/>
                  </a:cubicBezTo>
                  <a:cubicBezTo>
                    <a:pt x="543" y="508"/>
                    <a:pt x="522" y="585"/>
                    <a:pt x="498" y="662"/>
                  </a:cubicBezTo>
                  <a:cubicBezTo>
                    <a:pt x="496" y="672"/>
                    <a:pt x="493" y="681"/>
                    <a:pt x="489" y="690"/>
                  </a:cubicBezTo>
                  <a:cubicBezTo>
                    <a:pt x="468" y="697"/>
                    <a:pt x="452" y="713"/>
                    <a:pt x="443" y="734"/>
                  </a:cubicBezTo>
                  <a:cubicBezTo>
                    <a:pt x="430" y="760"/>
                    <a:pt x="433" y="791"/>
                    <a:pt x="446" y="816"/>
                  </a:cubicBezTo>
                  <a:cubicBezTo>
                    <a:pt x="437" y="836"/>
                    <a:pt x="430" y="858"/>
                    <a:pt x="423" y="879"/>
                  </a:cubicBezTo>
                  <a:lnTo>
                    <a:pt x="423" y="879"/>
                  </a:lnTo>
                  <a:cubicBezTo>
                    <a:pt x="413" y="904"/>
                    <a:pt x="401" y="927"/>
                    <a:pt x="389" y="950"/>
                  </a:cubicBezTo>
                  <a:cubicBezTo>
                    <a:pt x="367" y="987"/>
                    <a:pt x="342" y="1024"/>
                    <a:pt x="317" y="1060"/>
                  </a:cubicBezTo>
                  <a:cubicBezTo>
                    <a:pt x="297" y="1085"/>
                    <a:pt x="281" y="1114"/>
                    <a:pt x="266" y="1143"/>
                  </a:cubicBezTo>
                  <a:cubicBezTo>
                    <a:pt x="243" y="1193"/>
                    <a:pt x="225" y="1244"/>
                    <a:pt x="199" y="1293"/>
                  </a:cubicBezTo>
                  <a:cubicBezTo>
                    <a:pt x="192" y="1305"/>
                    <a:pt x="185" y="1317"/>
                    <a:pt x="177" y="1327"/>
                  </a:cubicBezTo>
                  <a:cubicBezTo>
                    <a:pt x="163" y="1343"/>
                    <a:pt x="151" y="1361"/>
                    <a:pt x="136" y="1378"/>
                  </a:cubicBezTo>
                  <a:cubicBezTo>
                    <a:pt x="125" y="1393"/>
                    <a:pt x="112" y="1405"/>
                    <a:pt x="105" y="1422"/>
                  </a:cubicBezTo>
                  <a:cubicBezTo>
                    <a:pt x="104" y="1425"/>
                    <a:pt x="102" y="1429"/>
                    <a:pt x="101" y="1431"/>
                  </a:cubicBezTo>
                  <a:cubicBezTo>
                    <a:pt x="75" y="1436"/>
                    <a:pt x="50" y="1455"/>
                    <a:pt x="39" y="1480"/>
                  </a:cubicBezTo>
                  <a:cubicBezTo>
                    <a:pt x="18" y="1523"/>
                    <a:pt x="42" y="1585"/>
                    <a:pt x="91" y="1596"/>
                  </a:cubicBezTo>
                  <a:cubicBezTo>
                    <a:pt x="95" y="1598"/>
                    <a:pt x="99" y="1599"/>
                    <a:pt x="102" y="1599"/>
                  </a:cubicBezTo>
                  <a:cubicBezTo>
                    <a:pt x="126" y="1606"/>
                    <a:pt x="147" y="1612"/>
                    <a:pt x="171" y="1619"/>
                  </a:cubicBezTo>
                  <a:cubicBezTo>
                    <a:pt x="157" y="1619"/>
                    <a:pt x="143" y="1620"/>
                    <a:pt x="130" y="1621"/>
                  </a:cubicBezTo>
                  <a:cubicBezTo>
                    <a:pt x="123" y="1610"/>
                    <a:pt x="112" y="1601"/>
                    <a:pt x="99" y="1599"/>
                  </a:cubicBezTo>
                  <a:cubicBezTo>
                    <a:pt x="93" y="1598"/>
                    <a:pt x="87" y="1598"/>
                    <a:pt x="82" y="1598"/>
                  </a:cubicBezTo>
                  <a:cubicBezTo>
                    <a:pt x="65" y="1598"/>
                    <a:pt x="50" y="1602"/>
                    <a:pt x="35" y="1612"/>
                  </a:cubicBezTo>
                  <a:cubicBezTo>
                    <a:pt x="24" y="1620"/>
                    <a:pt x="13" y="1630"/>
                    <a:pt x="8" y="1643"/>
                  </a:cubicBezTo>
                  <a:cubicBezTo>
                    <a:pt x="1" y="1662"/>
                    <a:pt x="4" y="1683"/>
                    <a:pt x="19" y="1697"/>
                  </a:cubicBezTo>
                  <a:cubicBezTo>
                    <a:pt x="34" y="1709"/>
                    <a:pt x="55" y="1712"/>
                    <a:pt x="71" y="1717"/>
                  </a:cubicBezTo>
                  <a:cubicBezTo>
                    <a:pt x="86" y="1720"/>
                    <a:pt x="100" y="1723"/>
                    <a:pt x="114" y="1725"/>
                  </a:cubicBezTo>
                  <a:cubicBezTo>
                    <a:pt x="188" y="1736"/>
                    <a:pt x="262" y="1744"/>
                    <a:pt x="337" y="1746"/>
                  </a:cubicBezTo>
                  <a:cubicBezTo>
                    <a:pt x="412" y="1750"/>
                    <a:pt x="487" y="1752"/>
                    <a:pt x="563" y="1752"/>
                  </a:cubicBezTo>
                  <a:cubicBezTo>
                    <a:pt x="591" y="1752"/>
                    <a:pt x="620" y="1752"/>
                    <a:pt x="648" y="1751"/>
                  </a:cubicBezTo>
                  <a:cubicBezTo>
                    <a:pt x="705" y="1750"/>
                    <a:pt x="762" y="1748"/>
                    <a:pt x="819" y="1743"/>
                  </a:cubicBezTo>
                  <a:cubicBezTo>
                    <a:pt x="901" y="1736"/>
                    <a:pt x="981" y="1727"/>
                    <a:pt x="1061" y="1718"/>
                  </a:cubicBezTo>
                  <a:cubicBezTo>
                    <a:pt x="1137" y="1709"/>
                    <a:pt x="1210" y="1692"/>
                    <a:pt x="1287" y="1679"/>
                  </a:cubicBezTo>
                  <a:cubicBezTo>
                    <a:pt x="1337" y="1672"/>
                    <a:pt x="1389" y="1665"/>
                    <a:pt x="1438" y="1653"/>
                  </a:cubicBezTo>
                  <a:cubicBezTo>
                    <a:pt x="1492" y="1642"/>
                    <a:pt x="1544" y="1630"/>
                    <a:pt x="1596" y="1621"/>
                  </a:cubicBezTo>
                  <a:lnTo>
                    <a:pt x="1596" y="1621"/>
                  </a:lnTo>
                  <a:cubicBezTo>
                    <a:pt x="1592" y="1622"/>
                    <a:pt x="1588" y="1622"/>
                    <a:pt x="1585" y="1624"/>
                  </a:cubicBezTo>
                  <a:cubicBezTo>
                    <a:pt x="1635" y="1616"/>
                    <a:pt x="1688" y="1609"/>
                    <a:pt x="1736" y="1594"/>
                  </a:cubicBezTo>
                  <a:cubicBezTo>
                    <a:pt x="1746" y="1591"/>
                    <a:pt x="1753" y="1588"/>
                    <a:pt x="1763" y="1583"/>
                  </a:cubicBezTo>
                  <a:cubicBezTo>
                    <a:pt x="1774" y="1583"/>
                    <a:pt x="1786" y="1583"/>
                    <a:pt x="1798" y="1580"/>
                  </a:cubicBezTo>
                  <a:cubicBezTo>
                    <a:pt x="1820" y="1576"/>
                    <a:pt x="1841" y="1567"/>
                    <a:pt x="1856" y="1549"/>
                  </a:cubicBezTo>
                  <a:cubicBezTo>
                    <a:pt x="1872" y="1531"/>
                    <a:pt x="1879" y="1507"/>
                    <a:pt x="1877" y="1483"/>
                  </a:cubicBezTo>
                  <a:cubicBezTo>
                    <a:pt x="1870" y="1444"/>
                    <a:pt x="1832" y="1406"/>
                    <a:pt x="1790" y="1406"/>
                  </a:cubicBezTo>
                  <a:cubicBezTo>
                    <a:pt x="1786" y="1406"/>
                    <a:pt x="1782" y="1407"/>
                    <a:pt x="1778" y="1407"/>
                  </a:cubicBezTo>
                  <a:cubicBezTo>
                    <a:pt x="1766" y="1408"/>
                    <a:pt x="1752" y="1410"/>
                    <a:pt x="1740" y="1410"/>
                  </a:cubicBezTo>
                  <a:cubicBezTo>
                    <a:pt x="1724" y="1389"/>
                    <a:pt x="1703" y="1374"/>
                    <a:pt x="1680" y="1361"/>
                  </a:cubicBezTo>
                  <a:cubicBezTo>
                    <a:pt x="1651" y="1341"/>
                    <a:pt x="1622" y="1322"/>
                    <a:pt x="1594" y="1302"/>
                  </a:cubicBezTo>
                  <a:lnTo>
                    <a:pt x="1594" y="1302"/>
                  </a:lnTo>
                  <a:cubicBezTo>
                    <a:pt x="1596" y="1305"/>
                    <a:pt x="1600" y="1307"/>
                    <a:pt x="1603" y="1310"/>
                  </a:cubicBezTo>
                  <a:cubicBezTo>
                    <a:pt x="1570" y="1285"/>
                    <a:pt x="1538" y="1260"/>
                    <a:pt x="1505" y="1232"/>
                  </a:cubicBezTo>
                  <a:cubicBezTo>
                    <a:pt x="1481" y="1211"/>
                    <a:pt x="1457" y="1189"/>
                    <a:pt x="1432" y="1166"/>
                  </a:cubicBezTo>
                  <a:lnTo>
                    <a:pt x="1432" y="1166"/>
                  </a:lnTo>
                  <a:cubicBezTo>
                    <a:pt x="1405" y="1138"/>
                    <a:pt x="1377" y="1109"/>
                    <a:pt x="1351" y="1080"/>
                  </a:cubicBezTo>
                  <a:cubicBezTo>
                    <a:pt x="1328" y="1054"/>
                    <a:pt x="1304" y="1027"/>
                    <a:pt x="1283" y="1001"/>
                  </a:cubicBezTo>
                  <a:lnTo>
                    <a:pt x="1283" y="1001"/>
                  </a:lnTo>
                  <a:lnTo>
                    <a:pt x="1285" y="1002"/>
                  </a:lnTo>
                  <a:cubicBezTo>
                    <a:pt x="1283" y="1001"/>
                    <a:pt x="1283" y="1000"/>
                    <a:pt x="1282" y="1000"/>
                  </a:cubicBezTo>
                  <a:cubicBezTo>
                    <a:pt x="1281" y="998"/>
                    <a:pt x="1277" y="996"/>
                    <a:pt x="1276" y="993"/>
                  </a:cubicBezTo>
                  <a:lnTo>
                    <a:pt x="1276" y="993"/>
                  </a:lnTo>
                  <a:lnTo>
                    <a:pt x="1280" y="996"/>
                  </a:lnTo>
                  <a:cubicBezTo>
                    <a:pt x="1249" y="953"/>
                    <a:pt x="1216" y="910"/>
                    <a:pt x="1188" y="866"/>
                  </a:cubicBezTo>
                  <a:cubicBezTo>
                    <a:pt x="1161" y="824"/>
                    <a:pt x="1137" y="784"/>
                    <a:pt x="1111" y="744"/>
                  </a:cubicBezTo>
                  <a:lnTo>
                    <a:pt x="1111" y="744"/>
                  </a:lnTo>
                  <a:cubicBezTo>
                    <a:pt x="1111" y="744"/>
                    <a:pt x="1111" y="744"/>
                    <a:pt x="1111" y="744"/>
                  </a:cubicBezTo>
                  <a:cubicBezTo>
                    <a:pt x="1057" y="651"/>
                    <a:pt x="1004" y="558"/>
                    <a:pt x="960" y="461"/>
                  </a:cubicBezTo>
                  <a:cubicBezTo>
                    <a:pt x="929" y="388"/>
                    <a:pt x="899" y="314"/>
                    <a:pt x="869" y="239"/>
                  </a:cubicBezTo>
                  <a:cubicBezTo>
                    <a:pt x="853" y="201"/>
                    <a:pt x="837" y="164"/>
                    <a:pt x="821" y="126"/>
                  </a:cubicBezTo>
                  <a:cubicBezTo>
                    <a:pt x="807" y="94"/>
                    <a:pt x="797" y="57"/>
                    <a:pt x="773" y="30"/>
                  </a:cubicBezTo>
                  <a:cubicBezTo>
                    <a:pt x="757" y="10"/>
                    <a:pt x="733"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4"/>
            <p:cNvSpPr/>
            <p:nvPr/>
          </p:nvSpPr>
          <p:spPr>
            <a:xfrm>
              <a:off x="5668750" y="3383150"/>
              <a:ext cx="168325" cy="185350"/>
            </a:xfrm>
            <a:custGeom>
              <a:avLst/>
              <a:gdLst/>
              <a:ahLst/>
              <a:cxnLst/>
              <a:rect l="l" t="t" r="r" b="b"/>
              <a:pathLst>
                <a:path w="6733" h="7414" extrusionOk="0">
                  <a:moveTo>
                    <a:pt x="2701" y="2102"/>
                  </a:moveTo>
                  <a:cubicBezTo>
                    <a:pt x="2700" y="2103"/>
                    <a:pt x="2700" y="2103"/>
                    <a:pt x="2700" y="2104"/>
                  </a:cubicBezTo>
                  <a:cubicBezTo>
                    <a:pt x="2700" y="2103"/>
                    <a:pt x="2700" y="2103"/>
                    <a:pt x="2701" y="2102"/>
                  </a:cubicBezTo>
                  <a:close/>
                  <a:moveTo>
                    <a:pt x="4939" y="4211"/>
                  </a:moveTo>
                  <a:lnTo>
                    <a:pt x="4939" y="4211"/>
                  </a:lnTo>
                  <a:cubicBezTo>
                    <a:pt x="4939" y="4211"/>
                    <a:pt x="4938" y="4211"/>
                    <a:pt x="4938" y="4212"/>
                  </a:cubicBezTo>
                  <a:lnTo>
                    <a:pt x="4938" y="4212"/>
                  </a:lnTo>
                  <a:cubicBezTo>
                    <a:pt x="4938" y="4212"/>
                    <a:pt x="4939" y="4211"/>
                    <a:pt x="4939" y="4211"/>
                  </a:cubicBezTo>
                  <a:close/>
                  <a:moveTo>
                    <a:pt x="1691" y="4600"/>
                  </a:moveTo>
                  <a:cubicBezTo>
                    <a:pt x="1693" y="4602"/>
                    <a:pt x="1695" y="4603"/>
                    <a:pt x="1697" y="4604"/>
                  </a:cubicBezTo>
                  <a:cubicBezTo>
                    <a:pt x="1694" y="4603"/>
                    <a:pt x="1693" y="4602"/>
                    <a:pt x="1691" y="4600"/>
                  </a:cubicBezTo>
                  <a:close/>
                  <a:moveTo>
                    <a:pt x="2674" y="5752"/>
                  </a:moveTo>
                  <a:cubicBezTo>
                    <a:pt x="2674" y="5752"/>
                    <a:pt x="2674" y="5753"/>
                    <a:pt x="2675" y="5754"/>
                  </a:cubicBezTo>
                  <a:lnTo>
                    <a:pt x="2675" y="5754"/>
                  </a:lnTo>
                  <a:cubicBezTo>
                    <a:pt x="2674" y="5753"/>
                    <a:pt x="2674" y="5752"/>
                    <a:pt x="2674" y="5752"/>
                  </a:cubicBezTo>
                  <a:close/>
                  <a:moveTo>
                    <a:pt x="2946" y="6488"/>
                  </a:moveTo>
                  <a:lnTo>
                    <a:pt x="2946" y="6488"/>
                  </a:lnTo>
                  <a:cubicBezTo>
                    <a:pt x="2947" y="6488"/>
                    <a:pt x="2947" y="6488"/>
                    <a:pt x="2947" y="6489"/>
                  </a:cubicBezTo>
                  <a:lnTo>
                    <a:pt x="2947" y="6489"/>
                  </a:lnTo>
                  <a:cubicBezTo>
                    <a:pt x="2947" y="6488"/>
                    <a:pt x="2947" y="6488"/>
                    <a:pt x="2946" y="6488"/>
                  </a:cubicBezTo>
                  <a:close/>
                  <a:moveTo>
                    <a:pt x="2947" y="6489"/>
                  </a:moveTo>
                  <a:lnTo>
                    <a:pt x="2947" y="6489"/>
                  </a:lnTo>
                  <a:cubicBezTo>
                    <a:pt x="2947" y="6489"/>
                    <a:pt x="2947" y="6490"/>
                    <a:pt x="2947" y="6490"/>
                  </a:cubicBezTo>
                  <a:lnTo>
                    <a:pt x="2947" y="6490"/>
                  </a:lnTo>
                  <a:cubicBezTo>
                    <a:pt x="2947" y="6490"/>
                    <a:pt x="2947" y="6489"/>
                    <a:pt x="2947" y="6489"/>
                  </a:cubicBezTo>
                  <a:close/>
                  <a:moveTo>
                    <a:pt x="3179" y="912"/>
                  </a:moveTo>
                  <a:cubicBezTo>
                    <a:pt x="3189" y="957"/>
                    <a:pt x="3200" y="1000"/>
                    <a:pt x="3216" y="1046"/>
                  </a:cubicBezTo>
                  <a:cubicBezTo>
                    <a:pt x="3245" y="1134"/>
                    <a:pt x="3282" y="1218"/>
                    <a:pt x="3323" y="1301"/>
                  </a:cubicBezTo>
                  <a:cubicBezTo>
                    <a:pt x="3355" y="1367"/>
                    <a:pt x="3390" y="1433"/>
                    <a:pt x="3430" y="1495"/>
                  </a:cubicBezTo>
                  <a:cubicBezTo>
                    <a:pt x="3478" y="1569"/>
                    <a:pt x="3529" y="1640"/>
                    <a:pt x="3577" y="1714"/>
                  </a:cubicBezTo>
                  <a:cubicBezTo>
                    <a:pt x="3637" y="1806"/>
                    <a:pt x="3697" y="1897"/>
                    <a:pt x="3773" y="1979"/>
                  </a:cubicBezTo>
                  <a:cubicBezTo>
                    <a:pt x="3846" y="2058"/>
                    <a:pt x="3932" y="2129"/>
                    <a:pt x="4013" y="2201"/>
                  </a:cubicBezTo>
                  <a:cubicBezTo>
                    <a:pt x="4102" y="2278"/>
                    <a:pt x="4194" y="2353"/>
                    <a:pt x="4289" y="2426"/>
                  </a:cubicBezTo>
                  <a:cubicBezTo>
                    <a:pt x="4382" y="2497"/>
                    <a:pt x="4474" y="2567"/>
                    <a:pt x="4564" y="2639"/>
                  </a:cubicBezTo>
                  <a:cubicBezTo>
                    <a:pt x="4687" y="2737"/>
                    <a:pt x="4809" y="2840"/>
                    <a:pt x="4938" y="2931"/>
                  </a:cubicBezTo>
                  <a:cubicBezTo>
                    <a:pt x="5061" y="3018"/>
                    <a:pt x="5191" y="3094"/>
                    <a:pt x="5324" y="3166"/>
                  </a:cubicBezTo>
                  <a:cubicBezTo>
                    <a:pt x="5391" y="3202"/>
                    <a:pt x="5456" y="3236"/>
                    <a:pt x="5520" y="3275"/>
                  </a:cubicBezTo>
                  <a:cubicBezTo>
                    <a:pt x="5587" y="3316"/>
                    <a:pt x="5654" y="3360"/>
                    <a:pt x="5729" y="3391"/>
                  </a:cubicBezTo>
                  <a:cubicBezTo>
                    <a:pt x="5791" y="3416"/>
                    <a:pt x="5856" y="3436"/>
                    <a:pt x="5919" y="3458"/>
                  </a:cubicBezTo>
                  <a:cubicBezTo>
                    <a:pt x="5974" y="3477"/>
                    <a:pt x="6031" y="3497"/>
                    <a:pt x="6085" y="3517"/>
                  </a:cubicBezTo>
                  <a:cubicBezTo>
                    <a:pt x="6122" y="3532"/>
                    <a:pt x="6157" y="3548"/>
                    <a:pt x="6194" y="3563"/>
                  </a:cubicBezTo>
                  <a:cubicBezTo>
                    <a:pt x="6196" y="3563"/>
                    <a:pt x="6197" y="3564"/>
                    <a:pt x="6198" y="3564"/>
                  </a:cubicBezTo>
                  <a:cubicBezTo>
                    <a:pt x="6159" y="3576"/>
                    <a:pt x="6121" y="3582"/>
                    <a:pt x="6085" y="3594"/>
                  </a:cubicBezTo>
                  <a:cubicBezTo>
                    <a:pt x="6000" y="3616"/>
                    <a:pt x="5914" y="3637"/>
                    <a:pt x="5831" y="3659"/>
                  </a:cubicBezTo>
                  <a:cubicBezTo>
                    <a:pt x="5752" y="3677"/>
                    <a:pt x="5673" y="3697"/>
                    <a:pt x="5598" y="3721"/>
                  </a:cubicBezTo>
                  <a:cubicBezTo>
                    <a:pt x="5436" y="3771"/>
                    <a:pt x="5278" y="3831"/>
                    <a:pt x="5126" y="3905"/>
                  </a:cubicBezTo>
                  <a:cubicBezTo>
                    <a:pt x="4969" y="3983"/>
                    <a:pt x="4816" y="4075"/>
                    <a:pt x="4675" y="4178"/>
                  </a:cubicBezTo>
                  <a:cubicBezTo>
                    <a:pt x="4532" y="4282"/>
                    <a:pt x="4398" y="4401"/>
                    <a:pt x="4267" y="4520"/>
                  </a:cubicBezTo>
                  <a:cubicBezTo>
                    <a:pt x="4138" y="4636"/>
                    <a:pt x="4020" y="4762"/>
                    <a:pt x="3905" y="4892"/>
                  </a:cubicBezTo>
                  <a:cubicBezTo>
                    <a:pt x="3849" y="4955"/>
                    <a:pt x="3797" y="5021"/>
                    <a:pt x="3747" y="5089"/>
                  </a:cubicBezTo>
                  <a:cubicBezTo>
                    <a:pt x="3696" y="5161"/>
                    <a:pt x="3645" y="5234"/>
                    <a:pt x="3603" y="5311"/>
                  </a:cubicBezTo>
                  <a:cubicBezTo>
                    <a:pt x="3516" y="5468"/>
                    <a:pt x="3456" y="5638"/>
                    <a:pt x="3399" y="5806"/>
                  </a:cubicBezTo>
                  <a:cubicBezTo>
                    <a:pt x="3343" y="5978"/>
                    <a:pt x="3283" y="6147"/>
                    <a:pt x="3242" y="6321"/>
                  </a:cubicBezTo>
                  <a:cubicBezTo>
                    <a:pt x="3230" y="6367"/>
                    <a:pt x="3224" y="6414"/>
                    <a:pt x="3216" y="6460"/>
                  </a:cubicBezTo>
                  <a:cubicBezTo>
                    <a:pt x="3209" y="6505"/>
                    <a:pt x="3201" y="6549"/>
                    <a:pt x="3195" y="6595"/>
                  </a:cubicBezTo>
                  <a:cubicBezTo>
                    <a:pt x="3191" y="6620"/>
                    <a:pt x="3189" y="6644"/>
                    <a:pt x="3185" y="6669"/>
                  </a:cubicBezTo>
                  <a:lnTo>
                    <a:pt x="3147" y="6530"/>
                  </a:lnTo>
                  <a:cubicBezTo>
                    <a:pt x="3122" y="6448"/>
                    <a:pt x="3094" y="6368"/>
                    <a:pt x="3068" y="6287"/>
                  </a:cubicBezTo>
                  <a:lnTo>
                    <a:pt x="3068" y="6287"/>
                  </a:lnTo>
                  <a:cubicBezTo>
                    <a:pt x="3068" y="6288"/>
                    <a:pt x="3069" y="6289"/>
                    <a:pt x="3069" y="6289"/>
                  </a:cubicBezTo>
                  <a:cubicBezTo>
                    <a:pt x="3026" y="6158"/>
                    <a:pt x="2985" y="6027"/>
                    <a:pt x="2933" y="5898"/>
                  </a:cubicBezTo>
                  <a:cubicBezTo>
                    <a:pt x="2870" y="5742"/>
                    <a:pt x="2799" y="5588"/>
                    <a:pt x="2709" y="5443"/>
                  </a:cubicBezTo>
                  <a:cubicBezTo>
                    <a:pt x="2668" y="5376"/>
                    <a:pt x="2623" y="5310"/>
                    <a:pt x="2577" y="5246"/>
                  </a:cubicBezTo>
                  <a:cubicBezTo>
                    <a:pt x="2529" y="5179"/>
                    <a:pt x="2482" y="5112"/>
                    <a:pt x="2430" y="5047"/>
                  </a:cubicBezTo>
                  <a:cubicBezTo>
                    <a:pt x="2328" y="4921"/>
                    <a:pt x="2207" y="4813"/>
                    <a:pt x="2091" y="4700"/>
                  </a:cubicBezTo>
                  <a:cubicBezTo>
                    <a:pt x="2033" y="4644"/>
                    <a:pt x="1973" y="4591"/>
                    <a:pt x="1910" y="4541"/>
                  </a:cubicBezTo>
                  <a:cubicBezTo>
                    <a:pt x="1842" y="4490"/>
                    <a:pt x="1771" y="4441"/>
                    <a:pt x="1700" y="4391"/>
                  </a:cubicBezTo>
                  <a:lnTo>
                    <a:pt x="1702" y="4391"/>
                  </a:lnTo>
                  <a:cubicBezTo>
                    <a:pt x="1650" y="4354"/>
                    <a:pt x="1602" y="4316"/>
                    <a:pt x="1554" y="4276"/>
                  </a:cubicBezTo>
                  <a:cubicBezTo>
                    <a:pt x="1509" y="4239"/>
                    <a:pt x="1465" y="4199"/>
                    <a:pt x="1420" y="4161"/>
                  </a:cubicBezTo>
                  <a:cubicBezTo>
                    <a:pt x="1377" y="4126"/>
                    <a:pt x="1330" y="4092"/>
                    <a:pt x="1282" y="4063"/>
                  </a:cubicBezTo>
                  <a:cubicBezTo>
                    <a:pt x="1233" y="4033"/>
                    <a:pt x="1184" y="4004"/>
                    <a:pt x="1136" y="3971"/>
                  </a:cubicBezTo>
                  <a:cubicBezTo>
                    <a:pt x="1058" y="3911"/>
                    <a:pt x="991" y="3839"/>
                    <a:pt x="906" y="3790"/>
                  </a:cubicBezTo>
                  <a:cubicBezTo>
                    <a:pt x="814" y="3736"/>
                    <a:pt x="712" y="3705"/>
                    <a:pt x="614" y="3666"/>
                  </a:cubicBezTo>
                  <a:cubicBezTo>
                    <a:pt x="608" y="3663"/>
                    <a:pt x="602" y="3661"/>
                    <a:pt x="597" y="3658"/>
                  </a:cubicBezTo>
                  <a:cubicBezTo>
                    <a:pt x="618" y="3654"/>
                    <a:pt x="640" y="3653"/>
                    <a:pt x="664" y="3649"/>
                  </a:cubicBezTo>
                  <a:cubicBezTo>
                    <a:pt x="731" y="3640"/>
                    <a:pt x="800" y="3636"/>
                    <a:pt x="868" y="3631"/>
                  </a:cubicBezTo>
                  <a:cubicBezTo>
                    <a:pt x="938" y="3625"/>
                    <a:pt x="1006" y="3611"/>
                    <a:pt x="1074" y="3591"/>
                  </a:cubicBezTo>
                  <a:cubicBezTo>
                    <a:pt x="1136" y="3571"/>
                    <a:pt x="1198" y="3545"/>
                    <a:pt x="1258" y="3522"/>
                  </a:cubicBezTo>
                  <a:cubicBezTo>
                    <a:pt x="1338" y="3489"/>
                    <a:pt x="1417" y="3456"/>
                    <a:pt x="1494" y="3420"/>
                  </a:cubicBezTo>
                  <a:cubicBezTo>
                    <a:pt x="1536" y="3403"/>
                    <a:pt x="1577" y="3382"/>
                    <a:pt x="1615" y="3360"/>
                  </a:cubicBezTo>
                  <a:cubicBezTo>
                    <a:pt x="1651" y="3341"/>
                    <a:pt x="1685" y="3318"/>
                    <a:pt x="1718" y="3296"/>
                  </a:cubicBezTo>
                  <a:cubicBezTo>
                    <a:pt x="1790" y="3249"/>
                    <a:pt x="1857" y="3198"/>
                    <a:pt x="1921" y="3143"/>
                  </a:cubicBezTo>
                  <a:cubicBezTo>
                    <a:pt x="1990" y="3086"/>
                    <a:pt x="2059" y="3031"/>
                    <a:pt x="2125" y="2971"/>
                  </a:cubicBezTo>
                  <a:cubicBezTo>
                    <a:pt x="2188" y="2911"/>
                    <a:pt x="2249" y="2848"/>
                    <a:pt x="2306" y="2782"/>
                  </a:cubicBezTo>
                  <a:cubicBezTo>
                    <a:pt x="2333" y="2749"/>
                    <a:pt x="2363" y="2714"/>
                    <a:pt x="2390" y="2677"/>
                  </a:cubicBezTo>
                  <a:cubicBezTo>
                    <a:pt x="2404" y="2660"/>
                    <a:pt x="2418" y="2642"/>
                    <a:pt x="2429" y="2624"/>
                  </a:cubicBezTo>
                  <a:cubicBezTo>
                    <a:pt x="2442" y="2601"/>
                    <a:pt x="2455" y="2579"/>
                    <a:pt x="2467" y="2559"/>
                  </a:cubicBezTo>
                  <a:cubicBezTo>
                    <a:pt x="2511" y="2484"/>
                    <a:pt x="2549" y="2405"/>
                    <a:pt x="2588" y="2328"/>
                  </a:cubicBezTo>
                  <a:cubicBezTo>
                    <a:pt x="2625" y="2252"/>
                    <a:pt x="2663" y="2176"/>
                    <a:pt x="2701" y="2100"/>
                  </a:cubicBezTo>
                  <a:lnTo>
                    <a:pt x="2701" y="2100"/>
                  </a:lnTo>
                  <a:cubicBezTo>
                    <a:pt x="2701" y="2100"/>
                    <a:pt x="2701" y="2101"/>
                    <a:pt x="2701" y="2102"/>
                  </a:cubicBezTo>
                  <a:lnTo>
                    <a:pt x="2701" y="2102"/>
                  </a:lnTo>
                  <a:cubicBezTo>
                    <a:pt x="2746" y="2016"/>
                    <a:pt x="2793" y="1932"/>
                    <a:pt x="2839" y="1846"/>
                  </a:cubicBezTo>
                  <a:cubicBezTo>
                    <a:pt x="2905" y="1723"/>
                    <a:pt x="2963" y="1597"/>
                    <a:pt x="3010" y="1465"/>
                  </a:cubicBezTo>
                  <a:cubicBezTo>
                    <a:pt x="3062" y="1321"/>
                    <a:pt x="3096" y="1174"/>
                    <a:pt x="3142" y="1029"/>
                  </a:cubicBezTo>
                  <a:cubicBezTo>
                    <a:pt x="3155" y="989"/>
                    <a:pt x="3167" y="950"/>
                    <a:pt x="3179" y="912"/>
                  </a:cubicBezTo>
                  <a:close/>
                  <a:moveTo>
                    <a:pt x="3196" y="0"/>
                  </a:moveTo>
                  <a:cubicBezTo>
                    <a:pt x="3186" y="44"/>
                    <a:pt x="3175" y="87"/>
                    <a:pt x="3167" y="129"/>
                  </a:cubicBezTo>
                  <a:cubicBezTo>
                    <a:pt x="3167" y="131"/>
                    <a:pt x="3165" y="131"/>
                    <a:pt x="3167" y="133"/>
                  </a:cubicBezTo>
                  <a:cubicBezTo>
                    <a:pt x="3165" y="134"/>
                    <a:pt x="3167" y="135"/>
                    <a:pt x="3165" y="137"/>
                  </a:cubicBezTo>
                  <a:cubicBezTo>
                    <a:pt x="3157" y="184"/>
                    <a:pt x="3142" y="232"/>
                    <a:pt x="3132" y="281"/>
                  </a:cubicBezTo>
                  <a:lnTo>
                    <a:pt x="3132" y="283"/>
                  </a:lnTo>
                  <a:lnTo>
                    <a:pt x="3132" y="284"/>
                  </a:lnTo>
                  <a:cubicBezTo>
                    <a:pt x="3126" y="315"/>
                    <a:pt x="3121" y="349"/>
                    <a:pt x="3116" y="380"/>
                  </a:cubicBezTo>
                  <a:cubicBezTo>
                    <a:pt x="3107" y="420"/>
                    <a:pt x="3096" y="458"/>
                    <a:pt x="3085" y="496"/>
                  </a:cubicBezTo>
                  <a:lnTo>
                    <a:pt x="3076" y="524"/>
                  </a:lnTo>
                  <a:cubicBezTo>
                    <a:pt x="3060" y="611"/>
                    <a:pt x="3045" y="699"/>
                    <a:pt x="3027" y="787"/>
                  </a:cubicBezTo>
                  <a:cubicBezTo>
                    <a:pt x="3027" y="787"/>
                    <a:pt x="3027" y="787"/>
                    <a:pt x="3028" y="786"/>
                  </a:cubicBezTo>
                  <a:lnTo>
                    <a:pt x="3028" y="786"/>
                  </a:lnTo>
                  <a:cubicBezTo>
                    <a:pt x="3003" y="894"/>
                    <a:pt x="2965" y="999"/>
                    <a:pt x="2932" y="1105"/>
                  </a:cubicBezTo>
                  <a:cubicBezTo>
                    <a:pt x="2901" y="1212"/>
                    <a:pt x="2873" y="1320"/>
                    <a:pt x="2836" y="1427"/>
                  </a:cubicBezTo>
                  <a:cubicBezTo>
                    <a:pt x="2795" y="1535"/>
                    <a:pt x="2745" y="1641"/>
                    <a:pt x="2691" y="1743"/>
                  </a:cubicBezTo>
                  <a:lnTo>
                    <a:pt x="2693" y="1742"/>
                  </a:lnTo>
                  <a:lnTo>
                    <a:pt x="2693" y="1742"/>
                  </a:lnTo>
                  <a:cubicBezTo>
                    <a:pt x="2688" y="1749"/>
                    <a:pt x="2686" y="1755"/>
                    <a:pt x="2682" y="1762"/>
                  </a:cubicBezTo>
                  <a:lnTo>
                    <a:pt x="2683" y="1760"/>
                  </a:lnTo>
                  <a:lnTo>
                    <a:pt x="2683" y="1760"/>
                  </a:lnTo>
                  <a:cubicBezTo>
                    <a:pt x="2625" y="1867"/>
                    <a:pt x="2566" y="1974"/>
                    <a:pt x="2512" y="2082"/>
                  </a:cubicBezTo>
                  <a:cubicBezTo>
                    <a:pt x="2461" y="2181"/>
                    <a:pt x="2413" y="2279"/>
                    <a:pt x="2362" y="2377"/>
                  </a:cubicBezTo>
                  <a:cubicBezTo>
                    <a:pt x="2328" y="2438"/>
                    <a:pt x="2297" y="2499"/>
                    <a:pt x="2258" y="2556"/>
                  </a:cubicBezTo>
                  <a:cubicBezTo>
                    <a:pt x="2218" y="2610"/>
                    <a:pt x="2175" y="2662"/>
                    <a:pt x="2131" y="2713"/>
                  </a:cubicBezTo>
                  <a:cubicBezTo>
                    <a:pt x="2088" y="2760"/>
                    <a:pt x="2043" y="2806"/>
                    <a:pt x="1995" y="2849"/>
                  </a:cubicBezTo>
                  <a:cubicBezTo>
                    <a:pt x="1946" y="2891"/>
                    <a:pt x="1897" y="2933"/>
                    <a:pt x="1848" y="2976"/>
                  </a:cubicBezTo>
                  <a:lnTo>
                    <a:pt x="1847" y="2976"/>
                  </a:lnTo>
                  <a:cubicBezTo>
                    <a:pt x="1763" y="3045"/>
                    <a:pt x="1676" y="3112"/>
                    <a:pt x="1583" y="3174"/>
                  </a:cubicBezTo>
                  <a:lnTo>
                    <a:pt x="1582" y="3174"/>
                  </a:lnTo>
                  <a:cubicBezTo>
                    <a:pt x="1539" y="3200"/>
                    <a:pt x="1496" y="3224"/>
                    <a:pt x="1451" y="3246"/>
                  </a:cubicBezTo>
                  <a:cubicBezTo>
                    <a:pt x="1386" y="3277"/>
                    <a:pt x="1317" y="3307"/>
                    <a:pt x="1249" y="3334"/>
                  </a:cubicBezTo>
                  <a:cubicBezTo>
                    <a:pt x="1177" y="3364"/>
                    <a:pt x="1105" y="3394"/>
                    <a:pt x="1033" y="3419"/>
                  </a:cubicBezTo>
                  <a:cubicBezTo>
                    <a:pt x="997" y="3431"/>
                    <a:pt x="960" y="3440"/>
                    <a:pt x="921" y="3447"/>
                  </a:cubicBezTo>
                  <a:lnTo>
                    <a:pt x="920" y="3447"/>
                  </a:lnTo>
                  <a:cubicBezTo>
                    <a:pt x="897" y="3451"/>
                    <a:pt x="874" y="3453"/>
                    <a:pt x="851" y="3456"/>
                  </a:cubicBezTo>
                  <a:lnTo>
                    <a:pt x="805" y="3467"/>
                  </a:lnTo>
                  <a:cubicBezTo>
                    <a:pt x="761" y="3477"/>
                    <a:pt x="717" y="3484"/>
                    <a:pt x="672" y="3492"/>
                  </a:cubicBezTo>
                  <a:cubicBezTo>
                    <a:pt x="625" y="3499"/>
                    <a:pt x="578" y="3508"/>
                    <a:pt x="532" y="3517"/>
                  </a:cubicBezTo>
                  <a:cubicBezTo>
                    <a:pt x="460" y="3530"/>
                    <a:pt x="388" y="3543"/>
                    <a:pt x="318" y="3556"/>
                  </a:cubicBezTo>
                  <a:cubicBezTo>
                    <a:pt x="318" y="3556"/>
                    <a:pt x="316" y="3556"/>
                    <a:pt x="316" y="3555"/>
                  </a:cubicBezTo>
                  <a:cubicBezTo>
                    <a:pt x="296" y="3559"/>
                    <a:pt x="278" y="3562"/>
                    <a:pt x="258" y="3565"/>
                  </a:cubicBezTo>
                  <a:cubicBezTo>
                    <a:pt x="262" y="3564"/>
                    <a:pt x="266" y="3564"/>
                    <a:pt x="269" y="3562"/>
                  </a:cubicBezTo>
                  <a:lnTo>
                    <a:pt x="269" y="3562"/>
                  </a:lnTo>
                  <a:cubicBezTo>
                    <a:pt x="181" y="3577"/>
                    <a:pt x="89" y="3596"/>
                    <a:pt x="0" y="3612"/>
                  </a:cubicBezTo>
                  <a:cubicBezTo>
                    <a:pt x="1" y="3612"/>
                    <a:pt x="1" y="3612"/>
                    <a:pt x="3" y="3613"/>
                  </a:cubicBezTo>
                  <a:lnTo>
                    <a:pt x="0" y="3613"/>
                  </a:lnTo>
                  <a:cubicBezTo>
                    <a:pt x="77" y="3638"/>
                    <a:pt x="154" y="3665"/>
                    <a:pt x="228" y="3696"/>
                  </a:cubicBezTo>
                  <a:cubicBezTo>
                    <a:pt x="242" y="3701"/>
                    <a:pt x="256" y="3708"/>
                    <a:pt x="267" y="3714"/>
                  </a:cubicBezTo>
                  <a:cubicBezTo>
                    <a:pt x="306" y="3730"/>
                    <a:pt x="345" y="3747"/>
                    <a:pt x="382" y="3766"/>
                  </a:cubicBezTo>
                  <a:cubicBezTo>
                    <a:pt x="455" y="3796"/>
                    <a:pt x="528" y="3824"/>
                    <a:pt x="604" y="3854"/>
                  </a:cubicBezTo>
                  <a:cubicBezTo>
                    <a:pt x="672" y="3881"/>
                    <a:pt x="741" y="3905"/>
                    <a:pt x="805" y="3937"/>
                  </a:cubicBezTo>
                  <a:cubicBezTo>
                    <a:pt x="822" y="3948"/>
                    <a:pt x="839" y="3958"/>
                    <a:pt x="856" y="3969"/>
                  </a:cubicBezTo>
                  <a:cubicBezTo>
                    <a:pt x="917" y="4019"/>
                    <a:pt x="974" y="4075"/>
                    <a:pt x="1038" y="4121"/>
                  </a:cubicBezTo>
                  <a:cubicBezTo>
                    <a:pt x="1108" y="4170"/>
                    <a:pt x="1183" y="4211"/>
                    <a:pt x="1253" y="4258"/>
                  </a:cubicBezTo>
                  <a:cubicBezTo>
                    <a:pt x="1326" y="4313"/>
                    <a:pt x="1392" y="4375"/>
                    <a:pt x="1463" y="4433"/>
                  </a:cubicBezTo>
                  <a:cubicBezTo>
                    <a:pt x="1536" y="4493"/>
                    <a:pt x="1612" y="4546"/>
                    <a:pt x="1690" y="4599"/>
                  </a:cubicBezTo>
                  <a:lnTo>
                    <a:pt x="1690" y="4599"/>
                  </a:lnTo>
                  <a:cubicBezTo>
                    <a:pt x="1689" y="4599"/>
                    <a:pt x="1688" y="4598"/>
                    <a:pt x="1686" y="4598"/>
                  </a:cubicBezTo>
                  <a:lnTo>
                    <a:pt x="1686" y="4598"/>
                  </a:lnTo>
                  <a:cubicBezTo>
                    <a:pt x="1765" y="4654"/>
                    <a:pt x="1841" y="4710"/>
                    <a:pt x="1912" y="4777"/>
                  </a:cubicBezTo>
                  <a:cubicBezTo>
                    <a:pt x="1974" y="4834"/>
                    <a:pt x="2036" y="4895"/>
                    <a:pt x="2098" y="4954"/>
                  </a:cubicBezTo>
                  <a:cubicBezTo>
                    <a:pt x="2156" y="5010"/>
                    <a:pt x="2213" y="5066"/>
                    <a:pt x="2264" y="5125"/>
                  </a:cubicBezTo>
                  <a:cubicBezTo>
                    <a:pt x="2315" y="5186"/>
                    <a:pt x="2362" y="5251"/>
                    <a:pt x="2409" y="5315"/>
                  </a:cubicBezTo>
                  <a:cubicBezTo>
                    <a:pt x="2451" y="5376"/>
                    <a:pt x="2494" y="5436"/>
                    <a:pt x="2535" y="5500"/>
                  </a:cubicBezTo>
                  <a:lnTo>
                    <a:pt x="2535" y="5500"/>
                  </a:lnTo>
                  <a:cubicBezTo>
                    <a:pt x="2535" y="5500"/>
                    <a:pt x="2535" y="5500"/>
                    <a:pt x="2535" y="5500"/>
                  </a:cubicBezTo>
                  <a:lnTo>
                    <a:pt x="2535" y="5500"/>
                  </a:lnTo>
                  <a:cubicBezTo>
                    <a:pt x="2586" y="5581"/>
                    <a:pt x="2634" y="5667"/>
                    <a:pt x="2675" y="5755"/>
                  </a:cubicBezTo>
                  <a:lnTo>
                    <a:pt x="2675" y="5755"/>
                  </a:lnTo>
                  <a:cubicBezTo>
                    <a:pt x="2675" y="5754"/>
                    <a:pt x="2675" y="5754"/>
                    <a:pt x="2675" y="5754"/>
                  </a:cubicBezTo>
                  <a:lnTo>
                    <a:pt x="2675" y="5754"/>
                  </a:lnTo>
                  <a:cubicBezTo>
                    <a:pt x="2711" y="5831"/>
                    <a:pt x="2746" y="5909"/>
                    <a:pt x="2779" y="5990"/>
                  </a:cubicBezTo>
                  <a:cubicBezTo>
                    <a:pt x="2808" y="6064"/>
                    <a:pt x="2836" y="6142"/>
                    <a:pt x="2860" y="6219"/>
                  </a:cubicBezTo>
                  <a:lnTo>
                    <a:pt x="2859" y="6219"/>
                  </a:lnTo>
                  <a:cubicBezTo>
                    <a:pt x="2889" y="6311"/>
                    <a:pt x="2919" y="6402"/>
                    <a:pt x="2949" y="6493"/>
                  </a:cubicBezTo>
                  <a:cubicBezTo>
                    <a:pt x="2948" y="6492"/>
                    <a:pt x="2948" y="6491"/>
                    <a:pt x="2947" y="6490"/>
                  </a:cubicBezTo>
                  <a:lnTo>
                    <a:pt x="2947" y="6490"/>
                  </a:lnTo>
                  <a:cubicBezTo>
                    <a:pt x="2986" y="6611"/>
                    <a:pt x="3020" y="6734"/>
                    <a:pt x="3049" y="6857"/>
                  </a:cubicBezTo>
                  <a:cubicBezTo>
                    <a:pt x="3058" y="6885"/>
                    <a:pt x="3066" y="6913"/>
                    <a:pt x="3075" y="6941"/>
                  </a:cubicBezTo>
                  <a:cubicBezTo>
                    <a:pt x="3105" y="7028"/>
                    <a:pt x="3128" y="7117"/>
                    <a:pt x="3156" y="7207"/>
                  </a:cubicBezTo>
                  <a:cubicBezTo>
                    <a:pt x="3169" y="7253"/>
                    <a:pt x="3185" y="7300"/>
                    <a:pt x="3199" y="7347"/>
                  </a:cubicBezTo>
                  <a:cubicBezTo>
                    <a:pt x="3205" y="7370"/>
                    <a:pt x="3214" y="7391"/>
                    <a:pt x="3221" y="7413"/>
                  </a:cubicBezTo>
                  <a:cubicBezTo>
                    <a:pt x="3230" y="7348"/>
                    <a:pt x="3242" y="7284"/>
                    <a:pt x="3252" y="7219"/>
                  </a:cubicBezTo>
                  <a:cubicBezTo>
                    <a:pt x="3264" y="7135"/>
                    <a:pt x="3276" y="7049"/>
                    <a:pt x="3288" y="6965"/>
                  </a:cubicBezTo>
                  <a:cubicBezTo>
                    <a:pt x="3303" y="6867"/>
                    <a:pt x="3322" y="6770"/>
                    <a:pt x="3340" y="6672"/>
                  </a:cubicBezTo>
                  <a:cubicBezTo>
                    <a:pt x="3358" y="6577"/>
                    <a:pt x="3384" y="6482"/>
                    <a:pt x="3409" y="6388"/>
                  </a:cubicBezTo>
                  <a:cubicBezTo>
                    <a:pt x="3410" y="6379"/>
                    <a:pt x="3412" y="6369"/>
                    <a:pt x="3414" y="6359"/>
                  </a:cubicBezTo>
                  <a:cubicBezTo>
                    <a:pt x="3427" y="6302"/>
                    <a:pt x="3443" y="6245"/>
                    <a:pt x="3460" y="6190"/>
                  </a:cubicBezTo>
                  <a:cubicBezTo>
                    <a:pt x="3469" y="6157"/>
                    <a:pt x="3479" y="6126"/>
                    <a:pt x="3487" y="6093"/>
                  </a:cubicBezTo>
                  <a:cubicBezTo>
                    <a:pt x="3488" y="6085"/>
                    <a:pt x="3492" y="6078"/>
                    <a:pt x="3497" y="6072"/>
                  </a:cubicBezTo>
                  <a:cubicBezTo>
                    <a:pt x="3503" y="6053"/>
                    <a:pt x="3509" y="6037"/>
                    <a:pt x="3514" y="6018"/>
                  </a:cubicBezTo>
                  <a:cubicBezTo>
                    <a:pt x="3550" y="5907"/>
                    <a:pt x="3587" y="5795"/>
                    <a:pt x="3628" y="5685"/>
                  </a:cubicBezTo>
                  <a:lnTo>
                    <a:pt x="3628" y="5685"/>
                  </a:lnTo>
                  <a:cubicBezTo>
                    <a:pt x="3627" y="5685"/>
                    <a:pt x="3627" y="5685"/>
                    <a:pt x="3627" y="5685"/>
                  </a:cubicBezTo>
                  <a:lnTo>
                    <a:pt x="3627" y="5685"/>
                  </a:lnTo>
                  <a:cubicBezTo>
                    <a:pt x="3661" y="5596"/>
                    <a:pt x="3699" y="5509"/>
                    <a:pt x="3741" y="5423"/>
                  </a:cubicBezTo>
                  <a:cubicBezTo>
                    <a:pt x="3776" y="5360"/>
                    <a:pt x="3814" y="5299"/>
                    <a:pt x="3855" y="5239"/>
                  </a:cubicBezTo>
                  <a:cubicBezTo>
                    <a:pt x="3936" y="5127"/>
                    <a:pt x="4022" y="5020"/>
                    <a:pt x="4117" y="4917"/>
                  </a:cubicBezTo>
                  <a:lnTo>
                    <a:pt x="4117" y="4917"/>
                  </a:lnTo>
                  <a:cubicBezTo>
                    <a:pt x="4115" y="4919"/>
                    <a:pt x="4113" y="4921"/>
                    <a:pt x="4112" y="4922"/>
                  </a:cubicBezTo>
                  <a:cubicBezTo>
                    <a:pt x="4191" y="4838"/>
                    <a:pt x="4271" y="4753"/>
                    <a:pt x="4356" y="4673"/>
                  </a:cubicBezTo>
                  <a:cubicBezTo>
                    <a:pt x="4444" y="4593"/>
                    <a:pt x="4533" y="4515"/>
                    <a:pt x="4623" y="4439"/>
                  </a:cubicBezTo>
                  <a:cubicBezTo>
                    <a:pt x="4675" y="4396"/>
                    <a:pt x="4728" y="4353"/>
                    <a:pt x="4783" y="4314"/>
                  </a:cubicBezTo>
                  <a:cubicBezTo>
                    <a:pt x="4835" y="4278"/>
                    <a:pt x="4886" y="4246"/>
                    <a:pt x="4938" y="4212"/>
                  </a:cubicBezTo>
                  <a:lnTo>
                    <a:pt x="4938" y="4212"/>
                  </a:lnTo>
                  <a:cubicBezTo>
                    <a:pt x="4937" y="4212"/>
                    <a:pt x="4936" y="4212"/>
                    <a:pt x="4935" y="4212"/>
                  </a:cubicBezTo>
                  <a:cubicBezTo>
                    <a:pt x="5037" y="4148"/>
                    <a:pt x="5141" y="4091"/>
                    <a:pt x="5252" y="4040"/>
                  </a:cubicBezTo>
                  <a:cubicBezTo>
                    <a:pt x="5371" y="3985"/>
                    <a:pt x="5491" y="3937"/>
                    <a:pt x="5615" y="3897"/>
                  </a:cubicBezTo>
                  <a:cubicBezTo>
                    <a:pt x="5701" y="3871"/>
                    <a:pt x="5785" y="3849"/>
                    <a:pt x="5871" y="3828"/>
                  </a:cubicBezTo>
                  <a:cubicBezTo>
                    <a:pt x="5940" y="3812"/>
                    <a:pt x="6011" y="3793"/>
                    <a:pt x="6081" y="3775"/>
                  </a:cubicBezTo>
                  <a:cubicBezTo>
                    <a:pt x="6165" y="3745"/>
                    <a:pt x="6250" y="3716"/>
                    <a:pt x="6335" y="3689"/>
                  </a:cubicBezTo>
                  <a:lnTo>
                    <a:pt x="6335" y="3689"/>
                  </a:lnTo>
                  <a:lnTo>
                    <a:pt x="6323" y="3693"/>
                  </a:lnTo>
                  <a:cubicBezTo>
                    <a:pt x="6374" y="3677"/>
                    <a:pt x="6424" y="3664"/>
                    <a:pt x="6476" y="3650"/>
                  </a:cubicBezTo>
                  <a:lnTo>
                    <a:pt x="6473" y="3650"/>
                  </a:lnTo>
                  <a:cubicBezTo>
                    <a:pt x="6476" y="3650"/>
                    <a:pt x="6478" y="3649"/>
                    <a:pt x="6480" y="3649"/>
                  </a:cubicBezTo>
                  <a:lnTo>
                    <a:pt x="6482" y="3649"/>
                  </a:lnTo>
                  <a:lnTo>
                    <a:pt x="6483" y="3647"/>
                  </a:lnTo>
                  <a:lnTo>
                    <a:pt x="6486" y="3647"/>
                  </a:lnTo>
                  <a:cubicBezTo>
                    <a:pt x="6514" y="3639"/>
                    <a:pt x="6544" y="3631"/>
                    <a:pt x="6573" y="3623"/>
                  </a:cubicBezTo>
                  <a:cubicBezTo>
                    <a:pt x="6575" y="3622"/>
                    <a:pt x="6576" y="3622"/>
                    <a:pt x="6579" y="3622"/>
                  </a:cubicBezTo>
                  <a:cubicBezTo>
                    <a:pt x="6609" y="3612"/>
                    <a:pt x="6640" y="3602"/>
                    <a:pt x="6671" y="3593"/>
                  </a:cubicBezTo>
                  <a:lnTo>
                    <a:pt x="6672" y="3592"/>
                  </a:lnTo>
                  <a:cubicBezTo>
                    <a:pt x="6690" y="3587"/>
                    <a:pt x="6707" y="3581"/>
                    <a:pt x="6725" y="3576"/>
                  </a:cubicBezTo>
                  <a:cubicBezTo>
                    <a:pt x="6726" y="3577"/>
                    <a:pt x="6727" y="3577"/>
                    <a:pt x="6728" y="3577"/>
                  </a:cubicBezTo>
                  <a:cubicBezTo>
                    <a:pt x="6730" y="3577"/>
                    <a:pt x="6732" y="3576"/>
                    <a:pt x="6733" y="3576"/>
                  </a:cubicBezTo>
                  <a:cubicBezTo>
                    <a:pt x="6706" y="3566"/>
                    <a:pt x="6678" y="3555"/>
                    <a:pt x="6651" y="3543"/>
                  </a:cubicBezTo>
                  <a:cubicBezTo>
                    <a:pt x="6609" y="3525"/>
                    <a:pt x="6568" y="3508"/>
                    <a:pt x="6525" y="3490"/>
                  </a:cubicBezTo>
                  <a:lnTo>
                    <a:pt x="6523" y="3490"/>
                  </a:lnTo>
                  <a:cubicBezTo>
                    <a:pt x="6486" y="3476"/>
                    <a:pt x="6449" y="3463"/>
                    <a:pt x="6412" y="3447"/>
                  </a:cubicBezTo>
                  <a:lnTo>
                    <a:pt x="6410" y="3447"/>
                  </a:lnTo>
                  <a:cubicBezTo>
                    <a:pt x="6367" y="3437"/>
                    <a:pt x="6326" y="3426"/>
                    <a:pt x="6285" y="3411"/>
                  </a:cubicBezTo>
                  <a:cubicBezTo>
                    <a:pt x="6253" y="3399"/>
                    <a:pt x="6221" y="3384"/>
                    <a:pt x="6188" y="3372"/>
                  </a:cubicBezTo>
                  <a:cubicBezTo>
                    <a:pt x="6151" y="3355"/>
                    <a:pt x="6110" y="3342"/>
                    <a:pt x="6072" y="3329"/>
                  </a:cubicBezTo>
                  <a:cubicBezTo>
                    <a:pt x="6032" y="3315"/>
                    <a:pt x="5992" y="3301"/>
                    <a:pt x="5951" y="3286"/>
                  </a:cubicBezTo>
                  <a:cubicBezTo>
                    <a:pt x="5911" y="3271"/>
                    <a:pt x="5871" y="3259"/>
                    <a:pt x="5830" y="3245"/>
                  </a:cubicBezTo>
                  <a:cubicBezTo>
                    <a:pt x="5795" y="3233"/>
                    <a:pt x="5762" y="3218"/>
                    <a:pt x="5728" y="3202"/>
                  </a:cubicBezTo>
                  <a:cubicBezTo>
                    <a:pt x="5727" y="3200"/>
                    <a:pt x="5727" y="3200"/>
                    <a:pt x="5726" y="3200"/>
                  </a:cubicBezTo>
                  <a:cubicBezTo>
                    <a:pt x="5723" y="3199"/>
                    <a:pt x="5722" y="3199"/>
                    <a:pt x="5721" y="3198"/>
                  </a:cubicBezTo>
                  <a:cubicBezTo>
                    <a:pt x="5658" y="3161"/>
                    <a:pt x="5598" y="3121"/>
                    <a:pt x="5535" y="3084"/>
                  </a:cubicBezTo>
                  <a:cubicBezTo>
                    <a:pt x="5481" y="3053"/>
                    <a:pt x="5426" y="3026"/>
                    <a:pt x="5372" y="2996"/>
                  </a:cubicBezTo>
                  <a:cubicBezTo>
                    <a:pt x="5256" y="2933"/>
                    <a:pt x="5139" y="2864"/>
                    <a:pt x="5031" y="2789"/>
                  </a:cubicBezTo>
                  <a:cubicBezTo>
                    <a:pt x="4844" y="2652"/>
                    <a:pt x="4668" y="2502"/>
                    <a:pt x="4484" y="2361"/>
                  </a:cubicBezTo>
                  <a:cubicBezTo>
                    <a:pt x="4390" y="2288"/>
                    <a:pt x="4294" y="2215"/>
                    <a:pt x="4204" y="2140"/>
                  </a:cubicBezTo>
                  <a:cubicBezTo>
                    <a:pt x="4124" y="2073"/>
                    <a:pt x="4047" y="2005"/>
                    <a:pt x="3969" y="1933"/>
                  </a:cubicBezTo>
                  <a:cubicBezTo>
                    <a:pt x="3933" y="1898"/>
                    <a:pt x="3897" y="1863"/>
                    <a:pt x="3865" y="1825"/>
                  </a:cubicBezTo>
                  <a:cubicBezTo>
                    <a:pt x="3818" y="1769"/>
                    <a:pt x="3778" y="1711"/>
                    <a:pt x="3740" y="1651"/>
                  </a:cubicBezTo>
                  <a:cubicBezTo>
                    <a:pt x="3711" y="1607"/>
                    <a:pt x="3683" y="1563"/>
                    <a:pt x="3654" y="1521"/>
                  </a:cubicBezTo>
                  <a:cubicBezTo>
                    <a:pt x="3628" y="1481"/>
                    <a:pt x="3599" y="1441"/>
                    <a:pt x="3573" y="1402"/>
                  </a:cubicBezTo>
                  <a:cubicBezTo>
                    <a:pt x="3528" y="1328"/>
                    <a:pt x="3488" y="1253"/>
                    <a:pt x="3452" y="1176"/>
                  </a:cubicBezTo>
                  <a:cubicBezTo>
                    <a:pt x="3423" y="1115"/>
                    <a:pt x="3397" y="1056"/>
                    <a:pt x="3378" y="992"/>
                  </a:cubicBezTo>
                  <a:cubicBezTo>
                    <a:pt x="3344" y="886"/>
                    <a:pt x="3322" y="775"/>
                    <a:pt x="3300" y="666"/>
                  </a:cubicBezTo>
                  <a:cubicBezTo>
                    <a:pt x="3295" y="641"/>
                    <a:pt x="3291" y="619"/>
                    <a:pt x="3288" y="594"/>
                  </a:cubicBezTo>
                  <a:cubicBezTo>
                    <a:pt x="3286" y="587"/>
                    <a:pt x="3282" y="578"/>
                    <a:pt x="3281" y="571"/>
                  </a:cubicBezTo>
                  <a:cubicBezTo>
                    <a:pt x="3271" y="545"/>
                    <a:pt x="3265" y="516"/>
                    <a:pt x="3259" y="491"/>
                  </a:cubicBezTo>
                  <a:cubicBezTo>
                    <a:pt x="3242" y="414"/>
                    <a:pt x="3237" y="336"/>
                    <a:pt x="3228" y="259"/>
                  </a:cubicBezTo>
                  <a:cubicBezTo>
                    <a:pt x="3225" y="237"/>
                    <a:pt x="3221" y="212"/>
                    <a:pt x="3219" y="189"/>
                  </a:cubicBezTo>
                  <a:cubicBezTo>
                    <a:pt x="3217" y="185"/>
                    <a:pt x="3217" y="182"/>
                    <a:pt x="3217" y="179"/>
                  </a:cubicBezTo>
                  <a:cubicBezTo>
                    <a:pt x="3215" y="155"/>
                    <a:pt x="3212" y="130"/>
                    <a:pt x="3210" y="108"/>
                  </a:cubicBezTo>
                  <a:cubicBezTo>
                    <a:pt x="3205" y="72"/>
                    <a:pt x="3200" y="36"/>
                    <a:pt x="3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D01E2AB6-205D-C950-978E-9F755D7B6328}"/>
              </a:ext>
            </a:extLst>
          </p:cNvPr>
          <p:cNvSpPr txBox="1"/>
          <p:nvPr/>
        </p:nvSpPr>
        <p:spPr>
          <a:xfrm>
            <a:off x="1011983" y="1733378"/>
            <a:ext cx="5451246" cy="2308324"/>
          </a:xfrm>
          <a:prstGeom prst="rect">
            <a:avLst/>
          </a:prstGeom>
          <a:noFill/>
        </p:spPr>
        <p:txBody>
          <a:bodyPr wrap="square">
            <a:spAutoFit/>
          </a:bodyPr>
          <a:lstStyle/>
          <a:p>
            <a:pPr marL="285750" indent="-285750">
              <a:buClr>
                <a:schemeClr val="dk2"/>
              </a:buClr>
              <a:buSzPts val="1400"/>
              <a:buFont typeface="Arial" panose="020B0604020202020204" pitchFamily="34" charset="0"/>
              <a:buChar char="•"/>
            </a:pPr>
            <a:r>
              <a:rPr lang="en-US" sz="1600" dirty="0">
                <a:solidFill>
                  <a:schemeClr val="dk2"/>
                </a:solidFill>
                <a:latin typeface="Josefin Sans"/>
                <a:sym typeface="Josefin Sans"/>
              </a:rPr>
              <a:t>Brain tumors are abnormal growths of tissue in the brain.</a:t>
            </a:r>
          </a:p>
          <a:p>
            <a:pPr marL="285750" indent="-285750">
              <a:buClr>
                <a:schemeClr val="dk2"/>
              </a:buClr>
              <a:buSzPts val="1400"/>
              <a:buFont typeface="Arial" panose="020B0604020202020204" pitchFamily="34" charset="0"/>
              <a:buChar char="•"/>
            </a:pPr>
            <a:r>
              <a:rPr lang="en-US" sz="1600" dirty="0">
                <a:solidFill>
                  <a:schemeClr val="dk2"/>
                </a:solidFill>
                <a:latin typeface="Josefin Sans"/>
                <a:sym typeface="Josefin Sans"/>
              </a:rPr>
              <a:t>They can impair neurological function and even be life-threatening if left untreated.</a:t>
            </a:r>
          </a:p>
          <a:p>
            <a:pPr marL="285750" indent="-285750">
              <a:buClr>
                <a:schemeClr val="dk2"/>
              </a:buClr>
              <a:buSzPts val="1400"/>
              <a:buFont typeface="Arial" panose="020B0604020202020204" pitchFamily="34" charset="0"/>
              <a:buChar char="•"/>
            </a:pPr>
            <a:r>
              <a:rPr lang="en-US" sz="1600" dirty="0">
                <a:solidFill>
                  <a:schemeClr val="dk2"/>
                </a:solidFill>
                <a:latin typeface="Josefin Sans"/>
                <a:sym typeface="Josefin Sans"/>
              </a:rPr>
              <a:t>Early detection of brain tumors is crucial for timely treatment and improved patient outcomes.</a:t>
            </a:r>
          </a:p>
          <a:p>
            <a:pPr marL="285750" indent="-285750">
              <a:buClr>
                <a:schemeClr val="dk2"/>
              </a:buClr>
              <a:buSzPts val="1400"/>
              <a:buFont typeface="Arial" panose="020B0604020202020204" pitchFamily="34" charset="0"/>
              <a:buChar char="•"/>
            </a:pPr>
            <a:r>
              <a:rPr lang="en-US" sz="1600" dirty="0">
                <a:solidFill>
                  <a:schemeClr val="dk2"/>
                </a:solidFill>
                <a:latin typeface="Josefin Sans"/>
                <a:sym typeface="Josefin Sans"/>
              </a:rPr>
              <a:t>Convolutional Neural Networks (CNNs) offer promise in automating the detection process from medical imaging data.</a:t>
            </a:r>
            <a:endParaRPr lang="en-IN" sz="1600" dirty="0">
              <a:solidFill>
                <a:schemeClr val="dk2"/>
              </a:solidFill>
              <a:latin typeface="Josefin Sans"/>
              <a:sym typeface="Josefin Sans"/>
            </a:endParaRPr>
          </a:p>
        </p:txBody>
      </p:sp>
    </p:spTree>
    <p:extLst>
      <p:ext uri="{BB962C8B-B14F-4D97-AF65-F5344CB8AC3E}">
        <p14:creationId xmlns:p14="http://schemas.microsoft.com/office/powerpoint/2010/main" val="972444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33"/>
          <p:cNvSpPr/>
          <p:nvPr/>
        </p:nvSpPr>
        <p:spPr>
          <a:xfrm>
            <a:off x="1787674" y="2107900"/>
            <a:ext cx="6542429" cy="2725357"/>
          </a:xfrm>
          <a:custGeom>
            <a:avLst/>
            <a:gdLst/>
            <a:ahLst/>
            <a:cxnLst/>
            <a:rect l="l" t="t" r="r" b="b"/>
            <a:pathLst>
              <a:path w="40258" h="29674" extrusionOk="0">
                <a:moveTo>
                  <a:pt x="36470" y="989"/>
                </a:moveTo>
                <a:cubicBezTo>
                  <a:pt x="36245" y="944"/>
                  <a:pt x="36017" y="903"/>
                  <a:pt x="35785" y="882"/>
                </a:cubicBezTo>
                <a:cubicBezTo>
                  <a:pt x="34672" y="778"/>
                  <a:pt x="33549" y="713"/>
                  <a:pt x="32429" y="685"/>
                </a:cubicBezTo>
                <a:cubicBezTo>
                  <a:pt x="30887" y="640"/>
                  <a:pt x="29346" y="654"/>
                  <a:pt x="27808" y="640"/>
                </a:cubicBezTo>
                <a:cubicBezTo>
                  <a:pt x="27210" y="636"/>
                  <a:pt x="26612" y="640"/>
                  <a:pt x="26014" y="630"/>
                </a:cubicBezTo>
                <a:cubicBezTo>
                  <a:pt x="25308" y="619"/>
                  <a:pt x="24607" y="598"/>
                  <a:pt x="23906" y="560"/>
                </a:cubicBezTo>
                <a:cubicBezTo>
                  <a:pt x="22416" y="477"/>
                  <a:pt x="20926" y="432"/>
                  <a:pt x="19447" y="260"/>
                </a:cubicBezTo>
                <a:cubicBezTo>
                  <a:pt x="17984" y="94"/>
                  <a:pt x="16529" y="18"/>
                  <a:pt x="15064" y="8"/>
                </a:cubicBezTo>
                <a:cubicBezTo>
                  <a:pt x="13765" y="0"/>
                  <a:pt x="12468" y="91"/>
                  <a:pt x="11172" y="198"/>
                </a:cubicBezTo>
                <a:cubicBezTo>
                  <a:pt x="10630" y="246"/>
                  <a:pt x="10080" y="177"/>
                  <a:pt x="9534" y="201"/>
                </a:cubicBezTo>
                <a:cubicBezTo>
                  <a:pt x="8593" y="239"/>
                  <a:pt x="7657" y="180"/>
                  <a:pt x="6720" y="94"/>
                </a:cubicBezTo>
                <a:cubicBezTo>
                  <a:pt x="6565" y="73"/>
                  <a:pt x="6406" y="73"/>
                  <a:pt x="6254" y="91"/>
                </a:cubicBezTo>
                <a:cubicBezTo>
                  <a:pt x="5286" y="270"/>
                  <a:pt x="4318" y="453"/>
                  <a:pt x="3347" y="640"/>
                </a:cubicBezTo>
                <a:cubicBezTo>
                  <a:pt x="2666" y="767"/>
                  <a:pt x="2078" y="1069"/>
                  <a:pt x="1674" y="1694"/>
                </a:cubicBezTo>
                <a:cubicBezTo>
                  <a:pt x="1339" y="2209"/>
                  <a:pt x="958" y="2720"/>
                  <a:pt x="810" y="3342"/>
                </a:cubicBezTo>
                <a:cubicBezTo>
                  <a:pt x="647" y="4010"/>
                  <a:pt x="499" y="4680"/>
                  <a:pt x="513" y="5400"/>
                </a:cubicBezTo>
                <a:cubicBezTo>
                  <a:pt x="516" y="5786"/>
                  <a:pt x="447" y="6170"/>
                  <a:pt x="412" y="6561"/>
                </a:cubicBezTo>
                <a:cubicBezTo>
                  <a:pt x="350" y="7283"/>
                  <a:pt x="277" y="8002"/>
                  <a:pt x="232" y="8731"/>
                </a:cubicBezTo>
                <a:cubicBezTo>
                  <a:pt x="184" y="9426"/>
                  <a:pt x="170" y="10128"/>
                  <a:pt x="149" y="10822"/>
                </a:cubicBezTo>
                <a:cubicBezTo>
                  <a:pt x="119" y="11915"/>
                  <a:pt x="74" y="13006"/>
                  <a:pt x="63" y="14096"/>
                </a:cubicBezTo>
                <a:cubicBezTo>
                  <a:pt x="57" y="15530"/>
                  <a:pt x="122" y="16961"/>
                  <a:pt x="63" y="18382"/>
                </a:cubicBezTo>
                <a:cubicBezTo>
                  <a:pt x="1" y="19844"/>
                  <a:pt x="12" y="21292"/>
                  <a:pt x="132" y="22750"/>
                </a:cubicBezTo>
                <a:cubicBezTo>
                  <a:pt x="212" y="23732"/>
                  <a:pt x="364" y="24700"/>
                  <a:pt x="706" y="25633"/>
                </a:cubicBezTo>
                <a:cubicBezTo>
                  <a:pt x="1194" y="26957"/>
                  <a:pt x="2027" y="27880"/>
                  <a:pt x="3250" y="28419"/>
                </a:cubicBezTo>
                <a:cubicBezTo>
                  <a:pt x="3855" y="28689"/>
                  <a:pt x="4477" y="28875"/>
                  <a:pt x="5106" y="29003"/>
                </a:cubicBezTo>
                <a:cubicBezTo>
                  <a:pt x="5787" y="29145"/>
                  <a:pt x="6478" y="29217"/>
                  <a:pt x="7167" y="29255"/>
                </a:cubicBezTo>
                <a:cubicBezTo>
                  <a:pt x="8963" y="29348"/>
                  <a:pt x="10764" y="29390"/>
                  <a:pt x="12565" y="29477"/>
                </a:cubicBezTo>
                <a:cubicBezTo>
                  <a:pt x="14234" y="29570"/>
                  <a:pt x="15897" y="29597"/>
                  <a:pt x="17566" y="29556"/>
                </a:cubicBezTo>
                <a:cubicBezTo>
                  <a:pt x="18635" y="29528"/>
                  <a:pt x="19702" y="29556"/>
                  <a:pt x="20771" y="29584"/>
                </a:cubicBezTo>
                <a:cubicBezTo>
                  <a:pt x="22388" y="29618"/>
                  <a:pt x="24006" y="29674"/>
                  <a:pt x="25616" y="29542"/>
                </a:cubicBezTo>
                <a:cubicBezTo>
                  <a:pt x="25979" y="29514"/>
                  <a:pt x="26345" y="29501"/>
                  <a:pt x="26709" y="29525"/>
                </a:cubicBezTo>
                <a:cubicBezTo>
                  <a:pt x="26768" y="29528"/>
                  <a:pt x="26830" y="29535"/>
                  <a:pt x="26889" y="29549"/>
                </a:cubicBezTo>
                <a:cubicBezTo>
                  <a:pt x="27130" y="29597"/>
                  <a:pt x="31195" y="28983"/>
                  <a:pt x="31319" y="28979"/>
                </a:cubicBezTo>
                <a:cubicBezTo>
                  <a:pt x="32332" y="28910"/>
                  <a:pt x="33348" y="28837"/>
                  <a:pt x="34361" y="28778"/>
                </a:cubicBezTo>
                <a:cubicBezTo>
                  <a:pt x="35371" y="28710"/>
                  <a:pt x="36379" y="28592"/>
                  <a:pt x="37396" y="28613"/>
                </a:cubicBezTo>
                <a:cubicBezTo>
                  <a:pt x="37942" y="28627"/>
                  <a:pt x="38353" y="28474"/>
                  <a:pt x="38710" y="28094"/>
                </a:cubicBezTo>
                <a:cubicBezTo>
                  <a:pt x="38871" y="27922"/>
                  <a:pt x="39024" y="27727"/>
                  <a:pt x="39148" y="27523"/>
                </a:cubicBezTo>
                <a:cubicBezTo>
                  <a:pt x="39556" y="26836"/>
                  <a:pt x="39805" y="26092"/>
                  <a:pt x="39857" y="25263"/>
                </a:cubicBezTo>
                <a:cubicBezTo>
                  <a:pt x="39978" y="23362"/>
                  <a:pt x="40109" y="21475"/>
                  <a:pt x="40223" y="19571"/>
                </a:cubicBezTo>
                <a:cubicBezTo>
                  <a:pt x="40257" y="19014"/>
                  <a:pt x="40254" y="18457"/>
                  <a:pt x="40251" y="17894"/>
                </a:cubicBezTo>
                <a:cubicBezTo>
                  <a:pt x="40251" y="16463"/>
                  <a:pt x="40223" y="15039"/>
                  <a:pt x="40219" y="13612"/>
                </a:cubicBezTo>
                <a:cubicBezTo>
                  <a:pt x="40216" y="12267"/>
                  <a:pt x="40144" y="10923"/>
                  <a:pt x="40029" y="9585"/>
                </a:cubicBezTo>
                <a:cubicBezTo>
                  <a:pt x="39943" y="8600"/>
                  <a:pt x="39912" y="7622"/>
                  <a:pt x="39839" y="6640"/>
                </a:cubicBezTo>
                <a:cubicBezTo>
                  <a:pt x="39791" y="6028"/>
                  <a:pt x="39742" y="5410"/>
                  <a:pt x="39653" y="4798"/>
                </a:cubicBezTo>
                <a:cubicBezTo>
                  <a:pt x="39493" y="3754"/>
                  <a:pt x="39134" y="2787"/>
                  <a:pt x="38530" y="1922"/>
                </a:cubicBezTo>
                <a:cubicBezTo>
                  <a:pt x="38287" y="1576"/>
                  <a:pt x="38011" y="1314"/>
                  <a:pt x="37606" y="1235"/>
                </a:cubicBezTo>
                <a:cubicBezTo>
                  <a:pt x="37596" y="1231"/>
                  <a:pt x="37582" y="1227"/>
                  <a:pt x="37569" y="1224"/>
                </a:cubicBezTo>
                <a:cubicBezTo>
                  <a:pt x="37499" y="1214"/>
                  <a:pt x="37430" y="1200"/>
                  <a:pt x="37362" y="1186"/>
                </a:cubicBezTo>
                <a:cubicBezTo>
                  <a:pt x="37064" y="1128"/>
                  <a:pt x="36767" y="1051"/>
                  <a:pt x="36470" y="98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33"/>
          <p:cNvSpPr txBox="1">
            <a:spLocks noGrp="1"/>
          </p:cNvSpPr>
          <p:nvPr>
            <p:ph type="title"/>
          </p:nvPr>
        </p:nvSpPr>
        <p:spPr>
          <a:xfrm>
            <a:off x="1826794" y="551106"/>
            <a:ext cx="4613400" cy="76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 PREVIOUS STUDY </a:t>
            </a:r>
            <a:endParaRPr dirty="0"/>
          </a:p>
        </p:txBody>
      </p:sp>
      <p:sp>
        <p:nvSpPr>
          <p:cNvPr id="682" name="Google Shape;682;p33"/>
          <p:cNvSpPr txBox="1">
            <a:spLocks noGrp="1"/>
          </p:cNvSpPr>
          <p:nvPr>
            <p:ph type="subTitle" idx="1"/>
          </p:nvPr>
        </p:nvSpPr>
        <p:spPr>
          <a:xfrm>
            <a:off x="1958194" y="2385038"/>
            <a:ext cx="5600937" cy="1873694"/>
          </a:xfrm>
          <a:prstGeom prst="rect">
            <a:avLst/>
          </a:prstGeom>
        </p:spPr>
        <p:txBody>
          <a:bodyPr spcFirstLastPara="1" wrap="square" lIns="91425" tIns="91425" rIns="91425" bIns="91425" anchor="ctr" anchorCtr="0">
            <a:noAutofit/>
          </a:bodyPr>
          <a:lstStyle/>
          <a:p>
            <a:pPr marL="285750" indent="-285750" algn="l">
              <a:lnSpc>
                <a:spcPct val="150000"/>
              </a:lnSpc>
              <a:buFont typeface="Arial" panose="020B0604020202020204" pitchFamily="34" charset="0"/>
              <a:buChar char="•"/>
            </a:pPr>
            <a:r>
              <a:rPr lang="en-US" sz="1600" dirty="0">
                <a:cs typeface="Arial"/>
                <a:sym typeface="Arial"/>
              </a:rPr>
              <a:t>Brain Tumor Detection Using Fuzzy C-Means and CNN </a:t>
            </a:r>
          </a:p>
          <a:p>
            <a:pPr marL="285750" indent="-285750" algn="l">
              <a:lnSpc>
                <a:spcPct val="150000"/>
              </a:lnSpc>
              <a:buFont typeface="Arial" panose="020B0604020202020204" pitchFamily="34" charset="0"/>
              <a:buChar char="•"/>
            </a:pPr>
            <a:r>
              <a:rPr lang="en-US" sz="1600" dirty="0">
                <a:cs typeface="Arial"/>
                <a:sym typeface="Arial"/>
              </a:rPr>
              <a:t>Image Processing and SVM for Brain Tumor Detection </a:t>
            </a:r>
          </a:p>
          <a:p>
            <a:pPr marL="285750" indent="-285750" algn="l">
              <a:lnSpc>
                <a:spcPct val="150000"/>
              </a:lnSpc>
              <a:buFont typeface="Arial" panose="020B0604020202020204" pitchFamily="34" charset="0"/>
              <a:buChar char="•"/>
            </a:pPr>
            <a:r>
              <a:rPr lang="en-US" sz="1600" dirty="0">
                <a:cs typeface="Arial"/>
                <a:sym typeface="Arial"/>
              </a:rPr>
              <a:t>CNN Model with Augmentation for Brain Tumor Detection </a:t>
            </a:r>
            <a:endParaRPr lang="en-IN" sz="1600" dirty="0">
              <a:cs typeface="Arial"/>
              <a:sym typeface="Arial"/>
            </a:endParaRPr>
          </a:p>
          <a:p>
            <a:pPr marL="285750" indent="-285750" algn="l">
              <a:lnSpc>
                <a:spcPct val="150000"/>
              </a:lnSpc>
              <a:buFont typeface="Arial" panose="020B0604020202020204" pitchFamily="34" charset="0"/>
              <a:buChar char="•"/>
            </a:pPr>
            <a:r>
              <a:rPr lang="en-US" sz="1600" dirty="0">
                <a:cs typeface="Arial"/>
                <a:sym typeface="Arial"/>
              </a:rPr>
              <a:t>AI in Brain Tumor Detection Using CNN and VGG-16</a:t>
            </a:r>
          </a:p>
        </p:txBody>
      </p:sp>
      <p:grpSp>
        <p:nvGrpSpPr>
          <p:cNvPr id="683" name="Google Shape;683;p33"/>
          <p:cNvGrpSpPr/>
          <p:nvPr/>
        </p:nvGrpSpPr>
        <p:grpSpPr>
          <a:xfrm>
            <a:off x="855240" y="3707964"/>
            <a:ext cx="579198" cy="487349"/>
            <a:chOff x="4197900" y="914275"/>
            <a:chExt cx="147225" cy="123875"/>
          </a:xfrm>
        </p:grpSpPr>
        <p:sp>
          <p:nvSpPr>
            <p:cNvPr id="684" name="Google Shape;684;p33"/>
            <p:cNvSpPr/>
            <p:nvPr/>
          </p:nvSpPr>
          <p:spPr>
            <a:xfrm>
              <a:off x="4256950" y="918025"/>
              <a:ext cx="20925" cy="42625"/>
            </a:xfrm>
            <a:custGeom>
              <a:avLst/>
              <a:gdLst/>
              <a:ahLst/>
              <a:cxnLst/>
              <a:rect l="l" t="t" r="r" b="b"/>
              <a:pathLst>
                <a:path w="837" h="1705" extrusionOk="0">
                  <a:moveTo>
                    <a:pt x="553" y="1"/>
                  </a:moveTo>
                  <a:cubicBezTo>
                    <a:pt x="541" y="1"/>
                    <a:pt x="529" y="3"/>
                    <a:pt x="516" y="6"/>
                  </a:cubicBezTo>
                  <a:cubicBezTo>
                    <a:pt x="496" y="13"/>
                    <a:pt x="480" y="17"/>
                    <a:pt x="462" y="27"/>
                  </a:cubicBezTo>
                  <a:cubicBezTo>
                    <a:pt x="455" y="30"/>
                    <a:pt x="449" y="34"/>
                    <a:pt x="444" y="38"/>
                  </a:cubicBezTo>
                  <a:cubicBezTo>
                    <a:pt x="429" y="40"/>
                    <a:pt x="413" y="45"/>
                    <a:pt x="400" y="51"/>
                  </a:cubicBezTo>
                  <a:cubicBezTo>
                    <a:pt x="382" y="59"/>
                    <a:pt x="367" y="64"/>
                    <a:pt x="351" y="77"/>
                  </a:cubicBezTo>
                  <a:cubicBezTo>
                    <a:pt x="331" y="94"/>
                    <a:pt x="317" y="107"/>
                    <a:pt x="301" y="127"/>
                  </a:cubicBezTo>
                  <a:cubicBezTo>
                    <a:pt x="274" y="158"/>
                    <a:pt x="257" y="197"/>
                    <a:pt x="239" y="233"/>
                  </a:cubicBezTo>
                  <a:cubicBezTo>
                    <a:pt x="222" y="270"/>
                    <a:pt x="208" y="304"/>
                    <a:pt x="193" y="340"/>
                  </a:cubicBezTo>
                  <a:cubicBezTo>
                    <a:pt x="162" y="388"/>
                    <a:pt x="133" y="438"/>
                    <a:pt x="114" y="491"/>
                  </a:cubicBezTo>
                  <a:cubicBezTo>
                    <a:pt x="92" y="551"/>
                    <a:pt x="74" y="613"/>
                    <a:pt x="62" y="678"/>
                  </a:cubicBezTo>
                  <a:cubicBezTo>
                    <a:pt x="51" y="745"/>
                    <a:pt x="37" y="812"/>
                    <a:pt x="28" y="881"/>
                  </a:cubicBezTo>
                  <a:cubicBezTo>
                    <a:pt x="13" y="998"/>
                    <a:pt x="0" y="1113"/>
                    <a:pt x="4" y="1230"/>
                  </a:cubicBezTo>
                  <a:cubicBezTo>
                    <a:pt x="5" y="1297"/>
                    <a:pt x="16" y="1370"/>
                    <a:pt x="43" y="1432"/>
                  </a:cubicBezTo>
                  <a:cubicBezTo>
                    <a:pt x="58" y="1470"/>
                    <a:pt x="78" y="1509"/>
                    <a:pt x="109" y="1539"/>
                  </a:cubicBezTo>
                  <a:cubicBezTo>
                    <a:pt x="116" y="1545"/>
                    <a:pt x="125" y="1551"/>
                    <a:pt x="134" y="1557"/>
                  </a:cubicBezTo>
                  <a:cubicBezTo>
                    <a:pt x="141" y="1572"/>
                    <a:pt x="149" y="1586"/>
                    <a:pt x="156" y="1599"/>
                  </a:cubicBezTo>
                  <a:cubicBezTo>
                    <a:pt x="165" y="1613"/>
                    <a:pt x="175" y="1627"/>
                    <a:pt x="186" y="1639"/>
                  </a:cubicBezTo>
                  <a:cubicBezTo>
                    <a:pt x="197" y="1653"/>
                    <a:pt x="214" y="1664"/>
                    <a:pt x="229" y="1673"/>
                  </a:cubicBezTo>
                  <a:cubicBezTo>
                    <a:pt x="257" y="1690"/>
                    <a:pt x="293" y="1704"/>
                    <a:pt x="326" y="1704"/>
                  </a:cubicBezTo>
                  <a:cubicBezTo>
                    <a:pt x="327" y="1704"/>
                    <a:pt x="328" y="1704"/>
                    <a:pt x="329" y="1704"/>
                  </a:cubicBezTo>
                  <a:lnTo>
                    <a:pt x="350" y="1704"/>
                  </a:lnTo>
                  <a:cubicBezTo>
                    <a:pt x="361" y="1704"/>
                    <a:pt x="372" y="1702"/>
                    <a:pt x="382" y="1701"/>
                  </a:cubicBezTo>
                  <a:cubicBezTo>
                    <a:pt x="400" y="1697"/>
                    <a:pt x="418" y="1691"/>
                    <a:pt x="436" y="1684"/>
                  </a:cubicBezTo>
                  <a:cubicBezTo>
                    <a:pt x="456" y="1678"/>
                    <a:pt x="476" y="1664"/>
                    <a:pt x="495" y="1653"/>
                  </a:cubicBezTo>
                  <a:cubicBezTo>
                    <a:pt x="528" y="1634"/>
                    <a:pt x="562" y="1594"/>
                    <a:pt x="579" y="1561"/>
                  </a:cubicBezTo>
                  <a:cubicBezTo>
                    <a:pt x="593" y="1536"/>
                    <a:pt x="605" y="1510"/>
                    <a:pt x="614" y="1484"/>
                  </a:cubicBezTo>
                  <a:cubicBezTo>
                    <a:pt x="626" y="1473"/>
                    <a:pt x="636" y="1459"/>
                    <a:pt x="645" y="1448"/>
                  </a:cubicBezTo>
                  <a:cubicBezTo>
                    <a:pt x="681" y="1402"/>
                    <a:pt x="712" y="1354"/>
                    <a:pt x="734" y="1302"/>
                  </a:cubicBezTo>
                  <a:cubicBezTo>
                    <a:pt x="789" y="1168"/>
                    <a:pt x="821" y="1025"/>
                    <a:pt x="828" y="882"/>
                  </a:cubicBezTo>
                  <a:cubicBezTo>
                    <a:pt x="836" y="755"/>
                    <a:pt x="832" y="624"/>
                    <a:pt x="810" y="499"/>
                  </a:cubicBezTo>
                  <a:cubicBezTo>
                    <a:pt x="811" y="489"/>
                    <a:pt x="811" y="480"/>
                    <a:pt x="810" y="471"/>
                  </a:cubicBezTo>
                  <a:cubicBezTo>
                    <a:pt x="805" y="395"/>
                    <a:pt x="800" y="320"/>
                    <a:pt x="780" y="246"/>
                  </a:cubicBezTo>
                  <a:cubicBezTo>
                    <a:pt x="771" y="208"/>
                    <a:pt x="763" y="168"/>
                    <a:pt x="745" y="134"/>
                  </a:cubicBezTo>
                  <a:cubicBezTo>
                    <a:pt x="729" y="99"/>
                    <a:pt x="702" y="67"/>
                    <a:pt x="671" y="45"/>
                  </a:cubicBezTo>
                  <a:cubicBezTo>
                    <a:pt x="655" y="33"/>
                    <a:pt x="636" y="22"/>
                    <a:pt x="616" y="14"/>
                  </a:cubicBezTo>
                  <a:cubicBezTo>
                    <a:pt x="604" y="9"/>
                    <a:pt x="590" y="6"/>
                    <a:pt x="575" y="3"/>
                  </a:cubicBezTo>
                  <a:cubicBezTo>
                    <a:pt x="568" y="1"/>
                    <a:pt x="560" y="1"/>
                    <a:pt x="5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4201350" y="962450"/>
              <a:ext cx="36125" cy="21075"/>
            </a:xfrm>
            <a:custGeom>
              <a:avLst/>
              <a:gdLst/>
              <a:ahLst/>
              <a:cxnLst/>
              <a:rect l="l" t="t" r="r" b="b"/>
              <a:pathLst>
                <a:path w="1445" h="843" extrusionOk="0">
                  <a:moveTo>
                    <a:pt x="409" y="1"/>
                  </a:moveTo>
                  <a:cubicBezTo>
                    <a:pt x="386" y="1"/>
                    <a:pt x="363" y="2"/>
                    <a:pt x="341" y="6"/>
                  </a:cubicBezTo>
                  <a:cubicBezTo>
                    <a:pt x="291" y="16"/>
                    <a:pt x="248" y="46"/>
                    <a:pt x="209" y="74"/>
                  </a:cubicBezTo>
                  <a:cubicBezTo>
                    <a:pt x="170" y="104"/>
                    <a:pt x="131" y="141"/>
                    <a:pt x="104" y="181"/>
                  </a:cubicBezTo>
                  <a:cubicBezTo>
                    <a:pt x="69" y="231"/>
                    <a:pt x="36" y="283"/>
                    <a:pt x="20" y="342"/>
                  </a:cubicBezTo>
                  <a:cubicBezTo>
                    <a:pt x="3" y="397"/>
                    <a:pt x="0" y="448"/>
                    <a:pt x="2" y="504"/>
                  </a:cubicBezTo>
                  <a:cubicBezTo>
                    <a:pt x="4" y="525"/>
                    <a:pt x="8" y="544"/>
                    <a:pt x="13" y="566"/>
                  </a:cubicBezTo>
                  <a:cubicBezTo>
                    <a:pt x="20" y="589"/>
                    <a:pt x="26" y="614"/>
                    <a:pt x="37" y="638"/>
                  </a:cubicBezTo>
                  <a:cubicBezTo>
                    <a:pt x="49" y="662"/>
                    <a:pt x="59" y="679"/>
                    <a:pt x="75" y="701"/>
                  </a:cubicBezTo>
                  <a:cubicBezTo>
                    <a:pt x="86" y="718"/>
                    <a:pt x="100" y="729"/>
                    <a:pt x="115" y="743"/>
                  </a:cubicBezTo>
                  <a:cubicBezTo>
                    <a:pt x="154" y="783"/>
                    <a:pt x="208" y="805"/>
                    <a:pt x="258" y="822"/>
                  </a:cubicBezTo>
                  <a:cubicBezTo>
                    <a:pt x="299" y="836"/>
                    <a:pt x="345" y="843"/>
                    <a:pt x="388" y="843"/>
                  </a:cubicBezTo>
                  <a:cubicBezTo>
                    <a:pt x="393" y="843"/>
                    <a:pt x="399" y="843"/>
                    <a:pt x="404" y="842"/>
                  </a:cubicBezTo>
                  <a:lnTo>
                    <a:pt x="418" y="842"/>
                  </a:lnTo>
                  <a:cubicBezTo>
                    <a:pt x="480" y="839"/>
                    <a:pt x="542" y="832"/>
                    <a:pt x="600" y="811"/>
                  </a:cubicBezTo>
                  <a:cubicBezTo>
                    <a:pt x="647" y="795"/>
                    <a:pt x="696" y="777"/>
                    <a:pt x="740" y="754"/>
                  </a:cubicBezTo>
                  <a:cubicBezTo>
                    <a:pt x="743" y="754"/>
                    <a:pt x="744" y="755"/>
                    <a:pt x="748" y="755"/>
                  </a:cubicBezTo>
                  <a:cubicBezTo>
                    <a:pt x="772" y="758"/>
                    <a:pt x="796" y="760"/>
                    <a:pt x="820" y="760"/>
                  </a:cubicBezTo>
                  <a:cubicBezTo>
                    <a:pt x="848" y="760"/>
                    <a:pt x="877" y="758"/>
                    <a:pt x="905" y="753"/>
                  </a:cubicBezTo>
                  <a:cubicBezTo>
                    <a:pt x="932" y="759"/>
                    <a:pt x="958" y="764"/>
                    <a:pt x="985" y="764"/>
                  </a:cubicBezTo>
                  <a:cubicBezTo>
                    <a:pt x="995" y="764"/>
                    <a:pt x="1005" y="763"/>
                    <a:pt x="1015" y="762"/>
                  </a:cubicBezTo>
                  <a:cubicBezTo>
                    <a:pt x="1051" y="758"/>
                    <a:pt x="1089" y="755"/>
                    <a:pt x="1123" y="742"/>
                  </a:cubicBezTo>
                  <a:cubicBezTo>
                    <a:pt x="1156" y="732"/>
                    <a:pt x="1182" y="722"/>
                    <a:pt x="1214" y="706"/>
                  </a:cubicBezTo>
                  <a:cubicBezTo>
                    <a:pt x="1235" y="696"/>
                    <a:pt x="1256" y="685"/>
                    <a:pt x="1276" y="670"/>
                  </a:cubicBezTo>
                  <a:cubicBezTo>
                    <a:pt x="1297" y="661"/>
                    <a:pt x="1317" y="649"/>
                    <a:pt x="1334" y="636"/>
                  </a:cubicBezTo>
                  <a:cubicBezTo>
                    <a:pt x="1353" y="621"/>
                    <a:pt x="1366" y="608"/>
                    <a:pt x="1381" y="589"/>
                  </a:cubicBezTo>
                  <a:cubicBezTo>
                    <a:pt x="1394" y="574"/>
                    <a:pt x="1401" y="559"/>
                    <a:pt x="1410" y="543"/>
                  </a:cubicBezTo>
                  <a:cubicBezTo>
                    <a:pt x="1421" y="521"/>
                    <a:pt x="1426" y="497"/>
                    <a:pt x="1427" y="473"/>
                  </a:cubicBezTo>
                  <a:cubicBezTo>
                    <a:pt x="1433" y="454"/>
                    <a:pt x="1436" y="439"/>
                    <a:pt x="1441" y="413"/>
                  </a:cubicBezTo>
                  <a:cubicBezTo>
                    <a:pt x="1444" y="389"/>
                    <a:pt x="1442" y="373"/>
                    <a:pt x="1440" y="350"/>
                  </a:cubicBezTo>
                  <a:cubicBezTo>
                    <a:pt x="1437" y="315"/>
                    <a:pt x="1424" y="284"/>
                    <a:pt x="1405" y="258"/>
                  </a:cubicBezTo>
                  <a:cubicBezTo>
                    <a:pt x="1400" y="235"/>
                    <a:pt x="1393" y="212"/>
                    <a:pt x="1383" y="192"/>
                  </a:cubicBezTo>
                  <a:cubicBezTo>
                    <a:pt x="1365" y="155"/>
                    <a:pt x="1339" y="123"/>
                    <a:pt x="1306" y="98"/>
                  </a:cubicBezTo>
                  <a:cubicBezTo>
                    <a:pt x="1287" y="86"/>
                    <a:pt x="1268" y="73"/>
                    <a:pt x="1249" y="66"/>
                  </a:cubicBezTo>
                  <a:cubicBezTo>
                    <a:pt x="1229" y="60"/>
                    <a:pt x="1208" y="51"/>
                    <a:pt x="1187" y="49"/>
                  </a:cubicBezTo>
                  <a:cubicBezTo>
                    <a:pt x="1172" y="48"/>
                    <a:pt x="1157" y="48"/>
                    <a:pt x="1142" y="47"/>
                  </a:cubicBezTo>
                  <a:cubicBezTo>
                    <a:pt x="1126" y="49"/>
                    <a:pt x="1111" y="51"/>
                    <a:pt x="1096" y="52"/>
                  </a:cubicBezTo>
                  <a:cubicBezTo>
                    <a:pt x="1071" y="56"/>
                    <a:pt x="1047" y="66"/>
                    <a:pt x="1022" y="76"/>
                  </a:cubicBezTo>
                  <a:cubicBezTo>
                    <a:pt x="1007" y="81"/>
                    <a:pt x="992" y="88"/>
                    <a:pt x="980" y="96"/>
                  </a:cubicBezTo>
                  <a:cubicBezTo>
                    <a:pt x="969" y="93"/>
                    <a:pt x="959" y="92"/>
                    <a:pt x="949" y="89"/>
                  </a:cubicBezTo>
                  <a:cubicBezTo>
                    <a:pt x="934" y="88"/>
                    <a:pt x="917" y="87"/>
                    <a:pt x="901" y="87"/>
                  </a:cubicBezTo>
                  <a:cubicBezTo>
                    <a:pt x="895" y="87"/>
                    <a:pt x="889" y="87"/>
                    <a:pt x="883" y="87"/>
                  </a:cubicBezTo>
                  <a:cubicBezTo>
                    <a:pt x="867" y="78"/>
                    <a:pt x="852" y="70"/>
                    <a:pt x="835" y="63"/>
                  </a:cubicBezTo>
                  <a:cubicBezTo>
                    <a:pt x="807" y="53"/>
                    <a:pt x="781" y="40"/>
                    <a:pt x="753" y="34"/>
                  </a:cubicBezTo>
                  <a:cubicBezTo>
                    <a:pt x="714" y="25"/>
                    <a:pt x="694" y="22"/>
                    <a:pt x="657" y="22"/>
                  </a:cubicBezTo>
                  <a:cubicBezTo>
                    <a:pt x="642" y="22"/>
                    <a:pt x="630" y="22"/>
                    <a:pt x="615" y="23"/>
                  </a:cubicBezTo>
                  <a:cubicBezTo>
                    <a:pt x="583" y="16"/>
                    <a:pt x="551" y="11"/>
                    <a:pt x="518" y="9"/>
                  </a:cubicBezTo>
                  <a:cubicBezTo>
                    <a:pt x="483" y="5"/>
                    <a:pt x="446"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4257825" y="992750"/>
              <a:ext cx="18925" cy="40775"/>
            </a:xfrm>
            <a:custGeom>
              <a:avLst/>
              <a:gdLst/>
              <a:ahLst/>
              <a:cxnLst/>
              <a:rect l="l" t="t" r="r" b="b"/>
              <a:pathLst>
                <a:path w="757" h="1631" extrusionOk="0">
                  <a:moveTo>
                    <a:pt x="379" y="0"/>
                  </a:moveTo>
                  <a:cubicBezTo>
                    <a:pt x="318" y="0"/>
                    <a:pt x="258" y="29"/>
                    <a:pt x="223" y="79"/>
                  </a:cubicBezTo>
                  <a:cubicBezTo>
                    <a:pt x="194" y="120"/>
                    <a:pt x="176" y="162"/>
                    <a:pt x="158" y="208"/>
                  </a:cubicBezTo>
                  <a:cubicBezTo>
                    <a:pt x="135" y="273"/>
                    <a:pt x="114" y="338"/>
                    <a:pt x="100" y="408"/>
                  </a:cubicBezTo>
                  <a:cubicBezTo>
                    <a:pt x="74" y="542"/>
                    <a:pt x="53" y="678"/>
                    <a:pt x="48" y="814"/>
                  </a:cubicBezTo>
                  <a:cubicBezTo>
                    <a:pt x="31" y="882"/>
                    <a:pt x="18" y="951"/>
                    <a:pt x="11" y="1023"/>
                  </a:cubicBezTo>
                  <a:cubicBezTo>
                    <a:pt x="1" y="1093"/>
                    <a:pt x="0" y="1159"/>
                    <a:pt x="7" y="1230"/>
                  </a:cubicBezTo>
                  <a:cubicBezTo>
                    <a:pt x="11" y="1282"/>
                    <a:pt x="27" y="1329"/>
                    <a:pt x="48" y="1378"/>
                  </a:cubicBezTo>
                  <a:cubicBezTo>
                    <a:pt x="81" y="1456"/>
                    <a:pt x="160" y="1520"/>
                    <a:pt x="245" y="1540"/>
                  </a:cubicBezTo>
                  <a:cubicBezTo>
                    <a:pt x="256" y="1555"/>
                    <a:pt x="269" y="1570"/>
                    <a:pt x="281" y="1583"/>
                  </a:cubicBezTo>
                  <a:cubicBezTo>
                    <a:pt x="310" y="1609"/>
                    <a:pt x="339" y="1620"/>
                    <a:pt x="375" y="1627"/>
                  </a:cubicBezTo>
                  <a:cubicBezTo>
                    <a:pt x="385" y="1628"/>
                    <a:pt x="395" y="1630"/>
                    <a:pt x="405" y="1630"/>
                  </a:cubicBezTo>
                  <a:lnTo>
                    <a:pt x="418" y="1630"/>
                  </a:lnTo>
                  <a:cubicBezTo>
                    <a:pt x="431" y="1630"/>
                    <a:pt x="442" y="1627"/>
                    <a:pt x="455" y="1622"/>
                  </a:cubicBezTo>
                  <a:cubicBezTo>
                    <a:pt x="466" y="1620"/>
                    <a:pt x="476" y="1617"/>
                    <a:pt x="484" y="1614"/>
                  </a:cubicBezTo>
                  <a:cubicBezTo>
                    <a:pt x="505" y="1606"/>
                    <a:pt x="524" y="1594"/>
                    <a:pt x="539" y="1580"/>
                  </a:cubicBezTo>
                  <a:cubicBezTo>
                    <a:pt x="562" y="1562"/>
                    <a:pt x="584" y="1538"/>
                    <a:pt x="600" y="1513"/>
                  </a:cubicBezTo>
                  <a:cubicBezTo>
                    <a:pt x="621" y="1481"/>
                    <a:pt x="637" y="1447"/>
                    <a:pt x="653" y="1413"/>
                  </a:cubicBezTo>
                  <a:cubicBezTo>
                    <a:pt x="658" y="1399"/>
                    <a:pt x="664" y="1387"/>
                    <a:pt x="668" y="1373"/>
                  </a:cubicBezTo>
                  <a:cubicBezTo>
                    <a:pt x="672" y="1363"/>
                    <a:pt x="674" y="1352"/>
                    <a:pt x="678" y="1341"/>
                  </a:cubicBezTo>
                  <a:cubicBezTo>
                    <a:pt x="679" y="1337"/>
                    <a:pt x="681" y="1332"/>
                    <a:pt x="683" y="1328"/>
                  </a:cubicBezTo>
                  <a:cubicBezTo>
                    <a:pt x="698" y="1275"/>
                    <a:pt x="711" y="1223"/>
                    <a:pt x="723" y="1168"/>
                  </a:cubicBezTo>
                  <a:cubicBezTo>
                    <a:pt x="744" y="1032"/>
                    <a:pt x="757" y="892"/>
                    <a:pt x="750" y="751"/>
                  </a:cubicBezTo>
                  <a:cubicBezTo>
                    <a:pt x="749" y="725"/>
                    <a:pt x="745" y="700"/>
                    <a:pt x="743" y="674"/>
                  </a:cubicBezTo>
                  <a:cubicBezTo>
                    <a:pt x="737" y="609"/>
                    <a:pt x="730" y="543"/>
                    <a:pt x="718" y="480"/>
                  </a:cubicBezTo>
                  <a:cubicBezTo>
                    <a:pt x="719" y="418"/>
                    <a:pt x="720" y="355"/>
                    <a:pt x="715" y="293"/>
                  </a:cubicBezTo>
                  <a:cubicBezTo>
                    <a:pt x="710" y="244"/>
                    <a:pt x="707" y="198"/>
                    <a:pt x="685" y="153"/>
                  </a:cubicBezTo>
                  <a:cubicBezTo>
                    <a:pt x="658" y="97"/>
                    <a:pt x="591" y="46"/>
                    <a:pt x="526" y="46"/>
                  </a:cubicBezTo>
                  <a:cubicBezTo>
                    <a:pt x="523" y="46"/>
                    <a:pt x="521" y="46"/>
                    <a:pt x="518" y="46"/>
                  </a:cubicBezTo>
                  <a:cubicBezTo>
                    <a:pt x="509" y="46"/>
                    <a:pt x="501" y="47"/>
                    <a:pt x="492" y="49"/>
                  </a:cubicBezTo>
                  <a:cubicBezTo>
                    <a:pt x="473" y="28"/>
                    <a:pt x="450" y="11"/>
                    <a:pt x="421" y="5"/>
                  </a:cubicBezTo>
                  <a:cubicBezTo>
                    <a:pt x="407" y="2"/>
                    <a:pt x="393"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4301800" y="965925"/>
              <a:ext cx="40350" cy="20400"/>
            </a:xfrm>
            <a:custGeom>
              <a:avLst/>
              <a:gdLst/>
              <a:ahLst/>
              <a:cxnLst/>
              <a:rect l="l" t="t" r="r" b="b"/>
              <a:pathLst>
                <a:path w="1614" h="816" extrusionOk="0">
                  <a:moveTo>
                    <a:pt x="714" y="1"/>
                  </a:moveTo>
                  <a:cubicBezTo>
                    <a:pt x="574" y="1"/>
                    <a:pt x="426" y="27"/>
                    <a:pt x="298" y="89"/>
                  </a:cubicBezTo>
                  <a:cubicBezTo>
                    <a:pt x="248" y="113"/>
                    <a:pt x="195" y="139"/>
                    <a:pt x="152" y="173"/>
                  </a:cubicBezTo>
                  <a:cubicBezTo>
                    <a:pt x="112" y="206"/>
                    <a:pt x="77" y="240"/>
                    <a:pt x="48" y="280"/>
                  </a:cubicBezTo>
                  <a:cubicBezTo>
                    <a:pt x="20" y="321"/>
                    <a:pt x="10" y="368"/>
                    <a:pt x="6" y="417"/>
                  </a:cubicBezTo>
                  <a:cubicBezTo>
                    <a:pt x="3" y="435"/>
                    <a:pt x="4" y="459"/>
                    <a:pt x="8" y="481"/>
                  </a:cubicBezTo>
                  <a:cubicBezTo>
                    <a:pt x="1" y="560"/>
                    <a:pt x="13" y="645"/>
                    <a:pt x="74" y="702"/>
                  </a:cubicBezTo>
                  <a:cubicBezTo>
                    <a:pt x="97" y="724"/>
                    <a:pt x="122" y="748"/>
                    <a:pt x="152" y="764"/>
                  </a:cubicBezTo>
                  <a:cubicBezTo>
                    <a:pt x="177" y="778"/>
                    <a:pt x="198" y="786"/>
                    <a:pt x="225" y="795"/>
                  </a:cubicBezTo>
                  <a:cubicBezTo>
                    <a:pt x="266" y="810"/>
                    <a:pt x="312" y="815"/>
                    <a:pt x="356" y="815"/>
                  </a:cubicBezTo>
                  <a:cubicBezTo>
                    <a:pt x="360" y="815"/>
                    <a:pt x="365" y="815"/>
                    <a:pt x="369" y="815"/>
                  </a:cubicBezTo>
                  <a:lnTo>
                    <a:pt x="395" y="815"/>
                  </a:lnTo>
                  <a:cubicBezTo>
                    <a:pt x="482" y="812"/>
                    <a:pt x="566" y="798"/>
                    <a:pt x="651" y="773"/>
                  </a:cubicBezTo>
                  <a:cubicBezTo>
                    <a:pt x="695" y="766"/>
                    <a:pt x="741" y="760"/>
                    <a:pt x="786" y="749"/>
                  </a:cubicBezTo>
                  <a:lnTo>
                    <a:pt x="803" y="749"/>
                  </a:lnTo>
                  <a:cubicBezTo>
                    <a:pt x="859" y="748"/>
                    <a:pt x="915" y="741"/>
                    <a:pt x="967" y="724"/>
                  </a:cubicBezTo>
                  <a:cubicBezTo>
                    <a:pt x="968" y="724"/>
                    <a:pt x="968" y="724"/>
                    <a:pt x="969" y="723"/>
                  </a:cubicBezTo>
                  <a:cubicBezTo>
                    <a:pt x="1030" y="723"/>
                    <a:pt x="1090" y="718"/>
                    <a:pt x="1147" y="702"/>
                  </a:cubicBezTo>
                  <a:cubicBezTo>
                    <a:pt x="1188" y="692"/>
                    <a:pt x="1227" y="683"/>
                    <a:pt x="1266" y="667"/>
                  </a:cubicBezTo>
                  <a:cubicBezTo>
                    <a:pt x="1304" y="654"/>
                    <a:pt x="1343" y="637"/>
                    <a:pt x="1381" y="623"/>
                  </a:cubicBezTo>
                  <a:cubicBezTo>
                    <a:pt x="1473" y="586"/>
                    <a:pt x="1556" y="520"/>
                    <a:pt x="1592" y="424"/>
                  </a:cubicBezTo>
                  <a:cubicBezTo>
                    <a:pt x="1614" y="356"/>
                    <a:pt x="1602" y="270"/>
                    <a:pt x="1551" y="212"/>
                  </a:cubicBezTo>
                  <a:cubicBezTo>
                    <a:pt x="1491" y="140"/>
                    <a:pt x="1386" y="108"/>
                    <a:pt x="1295" y="108"/>
                  </a:cubicBezTo>
                  <a:cubicBezTo>
                    <a:pt x="1289" y="108"/>
                    <a:pt x="1284" y="108"/>
                    <a:pt x="1279" y="108"/>
                  </a:cubicBezTo>
                  <a:cubicBezTo>
                    <a:pt x="1256" y="109"/>
                    <a:pt x="1234" y="110"/>
                    <a:pt x="1211" y="112"/>
                  </a:cubicBezTo>
                  <a:cubicBezTo>
                    <a:pt x="1185" y="109"/>
                    <a:pt x="1157" y="107"/>
                    <a:pt x="1128" y="107"/>
                  </a:cubicBezTo>
                  <a:cubicBezTo>
                    <a:pt x="1117" y="98"/>
                    <a:pt x="1105" y="88"/>
                    <a:pt x="1093" y="81"/>
                  </a:cubicBezTo>
                  <a:cubicBezTo>
                    <a:pt x="1058" y="56"/>
                    <a:pt x="1012" y="36"/>
                    <a:pt x="970" y="31"/>
                  </a:cubicBezTo>
                  <a:cubicBezTo>
                    <a:pt x="948" y="27"/>
                    <a:pt x="927" y="26"/>
                    <a:pt x="905" y="26"/>
                  </a:cubicBezTo>
                  <a:cubicBezTo>
                    <a:pt x="843" y="10"/>
                    <a:pt x="778" y="1"/>
                    <a:pt x="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4258800" y="918300"/>
              <a:ext cx="18575" cy="21800"/>
            </a:xfrm>
            <a:custGeom>
              <a:avLst/>
              <a:gdLst/>
              <a:ahLst/>
              <a:cxnLst/>
              <a:rect l="l" t="t" r="r" b="b"/>
              <a:pathLst>
                <a:path w="743" h="872" extrusionOk="0">
                  <a:moveTo>
                    <a:pt x="418" y="1"/>
                  </a:moveTo>
                  <a:cubicBezTo>
                    <a:pt x="387" y="1"/>
                    <a:pt x="355" y="6"/>
                    <a:pt x="325" y="18"/>
                  </a:cubicBezTo>
                  <a:cubicBezTo>
                    <a:pt x="305" y="26"/>
                    <a:pt x="285" y="34"/>
                    <a:pt x="268" y="44"/>
                  </a:cubicBezTo>
                  <a:cubicBezTo>
                    <a:pt x="241" y="54"/>
                    <a:pt x="216" y="69"/>
                    <a:pt x="195" y="87"/>
                  </a:cubicBezTo>
                  <a:cubicBezTo>
                    <a:pt x="155" y="121"/>
                    <a:pt x="122" y="161"/>
                    <a:pt x="95" y="203"/>
                  </a:cubicBezTo>
                  <a:cubicBezTo>
                    <a:pt x="83" y="216"/>
                    <a:pt x="73" y="229"/>
                    <a:pt x="66" y="243"/>
                  </a:cubicBezTo>
                  <a:cubicBezTo>
                    <a:pt x="49" y="270"/>
                    <a:pt x="38" y="292"/>
                    <a:pt x="25" y="320"/>
                  </a:cubicBezTo>
                  <a:cubicBezTo>
                    <a:pt x="4" y="367"/>
                    <a:pt x="2" y="421"/>
                    <a:pt x="1" y="471"/>
                  </a:cubicBezTo>
                  <a:cubicBezTo>
                    <a:pt x="1" y="488"/>
                    <a:pt x="4" y="504"/>
                    <a:pt x="7" y="521"/>
                  </a:cubicBezTo>
                  <a:lnTo>
                    <a:pt x="7" y="531"/>
                  </a:lnTo>
                  <a:cubicBezTo>
                    <a:pt x="9" y="585"/>
                    <a:pt x="26" y="634"/>
                    <a:pt x="49" y="682"/>
                  </a:cubicBezTo>
                  <a:cubicBezTo>
                    <a:pt x="71" y="729"/>
                    <a:pt x="110" y="774"/>
                    <a:pt x="153" y="804"/>
                  </a:cubicBezTo>
                  <a:cubicBezTo>
                    <a:pt x="194" y="833"/>
                    <a:pt x="237" y="851"/>
                    <a:pt x="284" y="863"/>
                  </a:cubicBezTo>
                  <a:cubicBezTo>
                    <a:pt x="309" y="870"/>
                    <a:pt x="334" y="872"/>
                    <a:pt x="360" y="872"/>
                  </a:cubicBezTo>
                  <a:cubicBezTo>
                    <a:pt x="384" y="870"/>
                    <a:pt x="410" y="867"/>
                    <a:pt x="434" y="863"/>
                  </a:cubicBezTo>
                  <a:cubicBezTo>
                    <a:pt x="484" y="854"/>
                    <a:pt x="528" y="830"/>
                    <a:pt x="569" y="802"/>
                  </a:cubicBezTo>
                  <a:cubicBezTo>
                    <a:pt x="680" y="730"/>
                    <a:pt x="738" y="595"/>
                    <a:pt x="736" y="462"/>
                  </a:cubicBezTo>
                  <a:cubicBezTo>
                    <a:pt x="743" y="404"/>
                    <a:pt x="740" y="347"/>
                    <a:pt x="731" y="290"/>
                  </a:cubicBezTo>
                  <a:cubicBezTo>
                    <a:pt x="722" y="230"/>
                    <a:pt x="695" y="176"/>
                    <a:pt x="661" y="126"/>
                  </a:cubicBezTo>
                  <a:cubicBezTo>
                    <a:pt x="640" y="94"/>
                    <a:pt x="607" y="64"/>
                    <a:pt x="574" y="44"/>
                  </a:cubicBezTo>
                  <a:cubicBezTo>
                    <a:pt x="527" y="17"/>
                    <a:pt x="473" y="1"/>
                    <a:pt x="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4201775" y="962075"/>
              <a:ext cx="22675" cy="18875"/>
            </a:xfrm>
            <a:custGeom>
              <a:avLst/>
              <a:gdLst/>
              <a:ahLst/>
              <a:cxnLst/>
              <a:rect l="l" t="t" r="r" b="b"/>
              <a:pathLst>
                <a:path w="907" h="755" extrusionOk="0">
                  <a:moveTo>
                    <a:pt x="476" y="1"/>
                  </a:moveTo>
                  <a:cubicBezTo>
                    <a:pt x="470" y="1"/>
                    <a:pt x="464" y="1"/>
                    <a:pt x="458" y="1"/>
                  </a:cubicBezTo>
                  <a:cubicBezTo>
                    <a:pt x="457" y="1"/>
                    <a:pt x="455" y="1"/>
                    <a:pt x="454" y="1"/>
                  </a:cubicBezTo>
                  <a:cubicBezTo>
                    <a:pt x="416" y="1"/>
                    <a:pt x="370" y="15"/>
                    <a:pt x="336" y="33"/>
                  </a:cubicBezTo>
                  <a:cubicBezTo>
                    <a:pt x="309" y="48"/>
                    <a:pt x="285" y="67"/>
                    <a:pt x="262" y="89"/>
                  </a:cubicBezTo>
                  <a:cubicBezTo>
                    <a:pt x="204" y="113"/>
                    <a:pt x="149" y="148"/>
                    <a:pt x="108" y="200"/>
                  </a:cubicBezTo>
                  <a:cubicBezTo>
                    <a:pt x="47" y="273"/>
                    <a:pt x="1" y="363"/>
                    <a:pt x="5" y="463"/>
                  </a:cubicBezTo>
                  <a:cubicBezTo>
                    <a:pt x="6" y="497"/>
                    <a:pt x="11" y="541"/>
                    <a:pt x="29" y="574"/>
                  </a:cubicBezTo>
                  <a:cubicBezTo>
                    <a:pt x="44" y="605"/>
                    <a:pt x="61" y="640"/>
                    <a:pt x="87" y="662"/>
                  </a:cubicBezTo>
                  <a:cubicBezTo>
                    <a:pt x="102" y="677"/>
                    <a:pt x="114" y="691"/>
                    <a:pt x="133" y="702"/>
                  </a:cubicBezTo>
                  <a:cubicBezTo>
                    <a:pt x="158" y="716"/>
                    <a:pt x="175" y="725"/>
                    <a:pt x="201" y="735"/>
                  </a:cubicBezTo>
                  <a:cubicBezTo>
                    <a:pt x="233" y="748"/>
                    <a:pt x="272" y="753"/>
                    <a:pt x="307" y="754"/>
                  </a:cubicBezTo>
                  <a:lnTo>
                    <a:pt x="334" y="754"/>
                  </a:lnTo>
                  <a:cubicBezTo>
                    <a:pt x="382" y="753"/>
                    <a:pt x="431" y="746"/>
                    <a:pt x="478" y="729"/>
                  </a:cubicBezTo>
                  <a:cubicBezTo>
                    <a:pt x="486" y="730"/>
                    <a:pt x="495" y="731"/>
                    <a:pt x="503" y="731"/>
                  </a:cubicBezTo>
                  <a:cubicBezTo>
                    <a:pt x="514" y="731"/>
                    <a:pt x="525" y="730"/>
                    <a:pt x="535" y="728"/>
                  </a:cubicBezTo>
                  <a:cubicBezTo>
                    <a:pt x="588" y="720"/>
                    <a:pt x="641" y="701"/>
                    <a:pt x="682" y="666"/>
                  </a:cubicBezTo>
                  <a:cubicBezTo>
                    <a:pt x="685" y="665"/>
                    <a:pt x="689" y="664"/>
                    <a:pt x="691" y="664"/>
                  </a:cubicBezTo>
                  <a:cubicBezTo>
                    <a:pt x="737" y="649"/>
                    <a:pt x="784" y="618"/>
                    <a:pt x="816" y="583"/>
                  </a:cubicBezTo>
                  <a:cubicBezTo>
                    <a:pt x="834" y="563"/>
                    <a:pt x="847" y="547"/>
                    <a:pt x="862" y="525"/>
                  </a:cubicBezTo>
                  <a:cubicBezTo>
                    <a:pt x="872" y="508"/>
                    <a:pt x="880" y="491"/>
                    <a:pt x="887" y="474"/>
                  </a:cubicBezTo>
                  <a:cubicBezTo>
                    <a:pt x="904" y="434"/>
                    <a:pt x="907" y="389"/>
                    <a:pt x="906" y="348"/>
                  </a:cubicBezTo>
                  <a:cubicBezTo>
                    <a:pt x="903" y="314"/>
                    <a:pt x="891" y="270"/>
                    <a:pt x="872" y="241"/>
                  </a:cubicBezTo>
                  <a:cubicBezTo>
                    <a:pt x="842" y="200"/>
                    <a:pt x="814" y="165"/>
                    <a:pt x="774" y="144"/>
                  </a:cubicBezTo>
                  <a:cubicBezTo>
                    <a:pt x="754" y="134"/>
                    <a:pt x="733" y="125"/>
                    <a:pt x="711" y="120"/>
                  </a:cubicBezTo>
                  <a:cubicBezTo>
                    <a:pt x="708" y="115"/>
                    <a:pt x="706" y="112"/>
                    <a:pt x="703" y="109"/>
                  </a:cubicBezTo>
                  <a:cubicBezTo>
                    <a:pt x="676" y="77"/>
                    <a:pt x="640" y="49"/>
                    <a:pt x="603" y="32"/>
                  </a:cubicBezTo>
                  <a:cubicBezTo>
                    <a:pt x="573" y="19"/>
                    <a:pt x="553" y="12"/>
                    <a:pt x="521" y="5"/>
                  </a:cubicBezTo>
                  <a:cubicBezTo>
                    <a:pt x="506" y="1"/>
                    <a:pt x="490" y="1"/>
                    <a:pt x="4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4257750" y="1011500"/>
              <a:ext cx="19225" cy="21200"/>
            </a:xfrm>
            <a:custGeom>
              <a:avLst/>
              <a:gdLst/>
              <a:ahLst/>
              <a:cxnLst/>
              <a:rect l="l" t="t" r="r" b="b"/>
              <a:pathLst>
                <a:path w="769" h="848" extrusionOk="0">
                  <a:moveTo>
                    <a:pt x="401" y="0"/>
                  </a:moveTo>
                  <a:cubicBezTo>
                    <a:pt x="390" y="0"/>
                    <a:pt x="378" y="1"/>
                    <a:pt x="367" y="1"/>
                  </a:cubicBezTo>
                  <a:cubicBezTo>
                    <a:pt x="269" y="7"/>
                    <a:pt x="189" y="66"/>
                    <a:pt x="125" y="138"/>
                  </a:cubicBezTo>
                  <a:cubicBezTo>
                    <a:pt x="83" y="188"/>
                    <a:pt x="57" y="248"/>
                    <a:pt x="36" y="308"/>
                  </a:cubicBezTo>
                  <a:cubicBezTo>
                    <a:pt x="17" y="360"/>
                    <a:pt x="9" y="414"/>
                    <a:pt x="5" y="470"/>
                  </a:cubicBezTo>
                  <a:cubicBezTo>
                    <a:pt x="0" y="564"/>
                    <a:pt x="30" y="667"/>
                    <a:pt x="97" y="737"/>
                  </a:cubicBezTo>
                  <a:cubicBezTo>
                    <a:pt x="141" y="782"/>
                    <a:pt x="187" y="810"/>
                    <a:pt x="247" y="832"/>
                  </a:cubicBezTo>
                  <a:cubicBezTo>
                    <a:pt x="264" y="839"/>
                    <a:pt x="287" y="842"/>
                    <a:pt x="308" y="845"/>
                  </a:cubicBezTo>
                  <a:cubicBezTo>
                    <a:pt x="323" y="846"/>
                    <a:pt x="340" y="847"/>
                    <a:pt x="356" y="847"/>
                  </a:cubicBezTo>
                  <a:lnTo>
                    <a:pt x="360" y="847"/>
                  </a:lnTo>
                  <a:cubicBezTo>
                    <a:pt x="373" y="847"/>
                    <a:pt x="387" y="844"/>
                    <a:pt x="402" y="840"/>
                  </a:cubicBezTo>
                  <a:cubicBezTo>
                    <a:pt x="409" y="842"/>
                    <a:pt x="417" y="842"/>
                    <a:pt x="425" y="842"/>
                  </a:cubicBezTo>
                  <a:cubicBezTo>
                    <a:pt x="465" y="842"/>
                    <a:pt x="504" y="822"/>
                    <a:pt x="525" y="784"/>
                  </a:cubicBezTo>
                  <a:cubicBezTo>
                    <a:pt x="525" y="783"/>
                    <a:pt x="526" y="783"/>
                    <a:pt x="526" y="782"/>
                  </a:cubicBezTo>
                  <a:cubicBezTo>
                    <a:pt x="572" y="753"/>
                    <a:pt x="612" y="720"/>
                    <a:pt x="648" y="681"/>
                  </a:cubicBezTo>
                  <a:cubicBezTo>
                    <a:pt x="686" y="641"/>
                    <a:pt x="721" y="586"/>
                    <a:pt x="737" y="533"/>
                  </a:cubicBezTo>
                  <a:cubicBezTo>
                    <a:pt x="754" y="484"/>
                    <a:pt x="768" y="432"/>
                    <a:pt x="764" y="378"/>
                  </a:cubicBezTo>
                  <a:cubicBezTo>
                    <a:pt x="760" y="326"/>
                    <a:pt x="757" y="272"/>
                    <a:pt x="731" y="223"/>
                  </a:cubicBezTo>
                  <a:cubicBezTo>
                    <a:pt x="721" y="204"/>
                    <a:pt x="711" y="185"/>
                    <a:pt x="698" y="167"/>
                  </a:cubicBezTo>
                  <a:cubicBezTo>
                    <a:pt x="680" y="139"/>
                    <a:pt x="665" y="123"/>
                    <a:pt x="641" y="100"/>
                  </a:cubicBezTo>
                  <a:cubicBezTo>
                    <a:pt x="605" y="62"/>
                    <a:pt x="555" y="39"/>
                    <a:pt x="509" y="19"/>
                  </a:cubicBezTo>
                  <a:cubicBezTo>
                    <a:pt x="475" y="4"/>
                    <a:pt x="438" y="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4316325" y="965375"/>
              <a:ext cx="23650" cy="18650"/>
            </a:xfrm>
            <a:custGeom>
              <a:avLst/>
              <a:gdLst/>
              <a:ahLst/>
              <a:cxnLst/>
              <a:rect l="l" t="t" r="r" b="b"/>
              <a:pathLst>
                <a:path w="946" h="746" extrusionOk="0">
                  <a:moveTo>
                    <a:pt x="432" y="0"/>
                  </a:moveTo>
                  <a:cubicBezTo>
                    <a:pt x="392" y="0"/>
                    <a:pt x="349" y="6"/>
                    <a:pt x="313" y="17"/>
                  </a:cubicBezTo>
                  <a:cubicBezTo>
                    <a:pt x="259" y="34"/>
                    <a:pt x="215" y="57"/>
                    <a:pt x="168" y="89"/>
                  </a:cubicBezTo>
                  <a:cubicBezTo>
                    <a:pt x="130" y="114"/>
                    <a:pt x="99" y="150"/>
                    <a:pt x="71" y="186"/>
                  </a:cubicBezTo>
                  <a:cubicBezTo>
                    <a:pt x="48" y="214"/>
                    <a:pt x="36" y="248"/>
                    <a:pt x="21" y="280"/>
                  </a:cubicBezTo>
                  <a:cubicBezTo>
                    <a:pt x="11" y="299"/>
                    <a:pt x="5" y="325"/>
                    <a:pt x="4" y="346"/>
                  </a:cubicBezTo>
                  <a:cubicBezTo>
                    <a:pt x="3" y="368"/>
                    <a:pt x="1" y="390"/>
                    <a:pt x="3" y="414"/>
                  </a:cubicBezTo>
                  <a:cubicBezTo>
                    <a:pt x="6" y="449"/>
                    <a:pt x="11" y="467"/>
                    <a:pt x="21" y="501"/>
                  </a:cubicBezTo>
                  <a:cubicBezTo>
                    <a:pt x="34" y="544"/>
                    <a:pt x="63" y="580"/>
                    <a:pt x="92" y="612"/>
                  </a:cubicBezTo>
                  <a:cubicBezTo>
                    <a:pt x="123" y="647"/>
                    <a:pt x="161" y="672"/>
                    <a:pt x="202" y="693"/>
                  </a:cubicBezTo>
                  <a:cubicBezTo>
                    <a:pt x="252" y="719"/>
                    <a:pt x="308" y="730"/>
                    <a:pt x="364" y="735"/>
                  </a:cubicBezTo>
                  <a:cubicBezTo>
                    <a:pt x="393" y="743"/>
                    <a:pt x="423" y="745"/>
                    <a:pt x="453" y="745"/>
                  </a:cubicBezTo>
                  <a:cubicBezTo>
                    <a:pt x="459" y="745"/>
                    <a:pt x="464" y="745"/>
                    <a:pt x="469" y="745"/>
                  </a:cubicBezTo>
                  <a:cubicBezTo>
                    <a:pt x="517" y="744"/>
                    <a:pt x="563" y="735"/>
                    <a:pt x="609" y="720"/>
                  </a:cubicBezTo>
                  <a:cubicBezTo>
                    <a:pt x="628" y="714"/>
                    <a:pt x="645" y="707"/>
                    <a:pt x="663" y="697"/>
                  </a:cubicBezTo>
                  <a:cubicBezTo>
                    <a:pt x="685" y="684"/>
                    <a:pt x="707" y="674"/>
                    <a:pt x="726" y="657"/>
                  </a:cubicBezTo>
                  <a:cubicBezTo>
                    <a:pt x="746" y="640"/>
                    <a:pt x="765" y="621"/>
                    <a:pt x="783" y="601"/>
                  </a:cubicBezTo>
                  <a:cubicBezTo>
                    <a:pt x="800" y="589"/>
                    <a:pt x="815" y="578"/>
                    <a:pt x="830" y="564"/>
                  </a:cubicBezTo>
                  <a:cubicBezTo>
                    <a:pt x="867" y="534"/>
                    <a:pt x="907" y="487"/>
                    <a:pt x="923" y="441"/>
                  </a:cubicBezTo>
                  <a:cubicBezTo>
                    <a:pt x="929" y="421"/>
                    <a:pt x="935" y="402"/>
                    <a:pt x="938" y="383"/>
                  </a:cubicBezTo>
                  <a:cubicBezTo>
                    <a:pt x="944" y="350"/>
                    <a:pt x="945" y="332"/>
                    <a:pt x="943" y="302"/>
                  </a:cubicBezTo>
                  <a:cubicBezTo>
                    <a:pt x="940" y="259"/>
                    <a:pt x="917" y="220"/>
                    <a:pt x="896" y="183"/>
                  </a:cubicBezTo>
                  <a:cubicBezTo>
                    <a:pt x="874" y="151"/>
                    <a:pt x="839" y="117"/>
                    <a:pt x="805" y="98"/>
                  </a:cubicBezTo>
                  <a:cubicBezTo>
                    <a:pt x="753" y="69"/>
                    <a:pt x="697" y="49"/>
                    <a:pt x="639" y="42"/>
                  </a:cubicBezTo>
                  <a:cubicBezTo>
                    <a:pt x="581" y="17"/>
                    <a:pt x="522" y="4"/>
                    <a:pt x="459" y="1"/>
                  </a:cubicBezTo>
                  <a:cubicBezTo>
                    <a:pt x="450" y="0"/>
                    <a:pt x="441" y="0"/>
                    <a:pt x="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4252575" y="914275"/>
              <a:ext cx="29700" cy="50525"/>
            </a:xfrm>
            <a:custGeom>
              <a:avLst/>
              <a:gdLst/>
              <a:ahLst/>
              <a:cxnLst/>
              <a:rect l="l" t="t" r="r" b="b"/>
              <a:pathLst>
                <a:path w="1188" h="2021" extrusionOk="0">
                  <a:moveTo>
                    <a:pt x="929" y="527"/>
                  </a:moveTo>
                  <a:cubicBezTo>
                    <a:pt x="929" y="529"/>
                    <a:pt x="929" y="532"/>
                    <a:pt x="930" y="534"/>
                  </a:cubicBezTo>
                  <a:lnTo>
                    <a:pt x="930" y="534"/>
                  </a:lnTo>
                  <a:cubicBezTo>
                    <a:pt x="930" y="532"/>
                    <a:pt x="929" y="529"/>
                    <a:pt x="929" y="527"/>
                  </a:cubicBezTo>
                  <a:close/>
                  <a:moveTo>
                    <a:pt x="944" y="606"/>
                  </a:moveTo>
                  <a:cubicBezTo>
                    <a:pt x="944" y="607"/>
                    <a:pt x="944" y="608"/>
                    <a:pt x="944" y="609"/>
                  </a:cubicBezTo>
                  <a:lnTo>
                    <a:pt x="944" y="609"/>
                  </a:lnTo>
                  <a:cubicBezTo>
                    <a:pt x="944" y="608"/>
                    <a:pt x="944" y="607"/>
                    <a:pt x="944" y="606"/>
                  </a:cubicBezTo>
                  <a:close/>
                  <a:moveTo>
                    <a:pt x="864" y="1434"/>
                  </a:moveTo>
                  <a:lnTo>
                    <a:pt x="864" y="1434"/>
                  </a:lnTo>
                  <a:cubicBezTo>
                    <a:pt x="864" y="1434"/>
                    <a:pt x="864" y="1434"/>
                    <a:pt x="864" y="1434"/>
                  </a:cubicBezTo>
                  <a:lnTo>
                    <a:pt x="864" y="1434"/>
                  </a:lnTo>
                  <a:cubicBezTo>
                    <a:pt x="864" y="1434"/>
                    <a:pt x="864" y="1434"/>
                    <a:pt x="864" y="1434"/>
                  </a:cubicBezTo>
                  <a:close/>
                  <a:moveTo>
                    <a:pt x="433" y="1773"/>
                  </a:moveTo>
                  <a:cubicBezTo>
                    <a:pt x="434" y="1773"/>
                    <a:pt x="434" y="1773"/>
                    <a:pt x="434" y="1774"/>
                  </a:cubicBezTo>
                  <a:cubicBezTo>
                    <a:pt x="434" y="1773"/>
                    <a:pt x="433" y="1773"/>
                    <a:pt x="433" y="1773"/>
                  </a:cubicBezTo>
                  <a:close/>
                  <a:moveTo>
                    <a:pt x="683" y="232"/>
                  </a:moveTo>
                  <a:cubicBezTo>
                    <a:pt x="697" y="239"/>
                    <a:pt x="713" y="245"/>
                    <a:pt x="727" y="252"/>
                  </a:cubicBezTo>
                  <a:cubicBezTo>
                    <a:pt x="755" y="270"/>
                    <a:pt x="782" y="288"/>
                    <a:pt x="808" y="308"/>
                  </a:cubicBezTo>
                  <a:lnTo>
                    <a:pt x="806" y="306"/>
                  </a:lnTo>
                  <a:lnTo>
                    <a:pt x="806" y="306"/>
                  </a:lnTo>
                  <a:cubicBezTo>
                    <a:pt x="808" y="307"/>
                    <a:pt x="811" y="310"/>
                    <a:pt x="813" y="312"/>
                  </a:cubicBezTo>
                  <a:cubicBezTo>
                    <a:pt x="815" y="313"/>
                    <a:pt x="816" y="314"/>
                    <a:pt x="818" y="316"/>
                  </a:cubicBezTo>
                  <a:cubicBezTo>
                    <a:pt x="817" y="316"/>
                    <a:pt x="817" y="315"/>
                    <a:pt x="816" y="315"/>
                  </a:cubicBezTo>
                  <a:lnTo>
                    <a:pt x="816" y="315"/>
                  </a:lnTo>
                  <a:cubicBezTo>
                    <a:pt x="821" y="318"/>
                    <a:pt x="826" y="324"/>
                    <a:pt x="832" y="329"/>
                  </a:cubicBezTo>
                  <a:lnTo>
                    <a:pt x="851" y="352"/>
                  </a:lnTo>
                  <a:cubicBezTo>
                    <a:pt x="857" y="360"/>
                    <a:pt x="863" y="368"/>
                    <a:pt x="868" y="377"/>
                  </a:cubicBezTo>
                  <a:cubicBezTo>
                    <a:pt x="882" y="404"/>
                    <a:pt x="895" y="432"/>
                    <a:pt x="906" y="460"/>
                  </a:cubicBezTo>
                  <a:cubicBezTo>
                    <a:pt x="915" y="481"/>
                    <a:pt x="921" y="502"/>
                    <a:pt x="928" y="523"/>
                  </a:cubicBezTo>
                  <a:lnTo>
                    <a:pt x="928" y="523"/>
                  </a:lnTo>
                  <a:cubicBezTo>
                    <a:pt x="928" y="522"/>
                    <a:pt x="927" y="522"/>
                    <a:pt x="927" y="522"/>
                  </a:cubicBezTo>
                  <a:lnTo>
                    <a:pt x="927" y="522"/>
                  </a:lnTo>
                  <a:cubicBezTo>
                    <a:pt x="927" y="523"/>
                    <a:pt x="927" y="524"/>
                    <a:pt x="929" y="525"/>
                  </a:cubicBezTo>
                  <a:cubicBezTo>
                    <a:pt x="930" y="529"/>
                    <a:pt x="931" y="532"/>
                    <a:pt x="931" y="535"/>
                  </a:cubicBezTo>
                  <a:cubicBezTo>
                    <a:pt x="931" y="535"/>
                    <a:pt x="930" y="534"/>
                    <a:pt x="930" y="534"/>
                  </a:cubicBezTo>
                  <a:lnTo>
                    <a:pt x="930" y="534"/>
                  </a:lnTo>
                  <a:cubicBezTo>
                    <a:pt x="935" y="556"/>
                    <a:pt x="939" y="578"/>
                    <a:pt x="942" y="601"/>
                  </a:cubicBezTo>
                  <a:lnTo>
                    <a:pt x="942" y="599"/>
                  </a:lnTo>
                  <a:cubicBezTo>
                    <a:pt x="942" y="600"/>
                    <a:pt x="942" y="602"/>
                    <a:pt x="944" y="604"/>
                  </a:cubicBezTo>
                  <a:cubicBezTo>
                    <a:pt x="944" y="606"/>
                    <a:pt x="945" y="609"/>
                    <a:pt x="945" y="613"/>
                  </a:cubicBezTo>
                  <a:cubicBezTo>
                    <a:pt x="945" y="611"/>
                    <a:pt x="945" y="610"/>
                    <a:pt x="944" y="609"/>
                  </a:cubicBezTo>
                  <a:lnTo>
                    <a:pt x="944" y="609"/>
                  </a:lnTo>
                  <a:cubicBezTo>
                    <a:pt x="953" y="683"/>
                    <a:pt x="961" y="758"/>
                    <a:pt x="962" y="833"/>
                  </a:cubicBezTo>
                  <a:cubicBezTo>
                    <a:pt x="961" y="904"/>
                    <a:pt x="960" y="976"/>
                    <a:pt x="955" y="1051"/>
                  </a:cubicBezTo>
                  <a:lnTo>
                    <a:pt x="955" y="1051"/>
                  </a:lnTo>
                  <a:cubicBezTo>
                    <a:pt x="954" y="1052"/>
                    <a:pt x="954" y="1053"/>
                    <a:pt x="954" y="1055"/>
                  </a:cubicBezTo>
                  <a:cubicBezTo>
                    <a:pt x="954" y="1054"/>
                    <a:pt x="954" y="1053"/>
                    <a:pt x="955" y="1051"/>
                  </a:cubicBezTo>
                  <a:lnTo>
                    <a:pt x="955" y="1051"/>
                  </a:lnTo>
                  <a:cubicBezTo>
                    <a:pt x="955" y="1053"/>
                    <a:pt x="955" y="1054"/>
                    <a:pt x="954" y="1055"/>
                  </a:cubicBezTo>
                  <a:lnTo>
                    <a:pt x="954" y="1056"/>
                  </a:lnTo>
                  <a:cubicBezTo>
                    <a:pt x="944" y="1136"/>
                    <a:pt x="926" y="1214"/>
                    <a:pt x="909" y="1293"/>
                  </a:cubicBezTo>
                  <a:cubicBezTo>
                    <a:pt x="896" y="1339"/>
                    <a:pt x="881" y="1387"/>
                    <a:pt x="864" y="1433"/>
                  </a:cubicBezTo>
                  <a:lnTo>
                    <a:pt x="864" y="1433"/>
                  </a:lnTo>
                  <a:cubicBezTo>
                    <a:pt x="865" y="1432"/>
                    <a:pt x="866" y="1432"/>
                    <a:pt x="866" y="1431"/>
                  </a:cubicBezTo>
                  <a:lnTo>
                    <a:pt x="866" y="1431"/>
                  </a:lnTo>
                  <a:cubicBezTo>
                    <a:pt x="866" y="1432"/>
                    <a:pt x="865" y="1432"/>
                    <a:pt x="864" y="1434"/>
                  </a:cubicBezTo>
                  <a:lnTo>
                    <a:pt x="864" y="1434"/>
                  </a:lnTo>
                  <a:cubicBezTo>
                    <a:pt x="864" y="1434"/>
                    <a:pt x="864" y="1433"/>
                    <a:pt x="864" y="1433"/>
                  </a:cubicBezTo>
                  <a:lnTo>
                    <a:pt x="864" y="1433"/>
                  </a:lnTo>
                  <a:cubicBezTo>
                    <a:pt x="864" y="1434"/>
                    <a:pt x="864" y="1434"/>
                    <a:pt x="864" y="1435"/>
                  </a:cubicBezTo>
                  <a:cubicBezTo>
                    <a:pt x="864" y="1435"/>
                    <a:pt x="864" y="1435"/>
                    <a:pt x="864" y="1434"/>
                  </a:cubicBezTo>
                  <a:lnTo>
                    <a:pt x="864" y="1434"/>
                  </a:lnTo>
                  <a:cubicBezTo>
                    <a:pt x="864" y="1435"/>
                    <a:pt x="864" y="1435"/>
                    <a:pt x="864" y="1436"/>
                  </a:cubicBezTo>
                  <a:cubicBezTo>
                    <a:pt x="842" y="1487"/>
                    <a:pt x="818" y="1535"/>
                    <a:pt x="792" y="1583"/>
                  </a:cubicBezTo>
                  <a:cubicBezTo>
                    <a:pt x="783" y="1601"/>
                    <a:pt x="771" y="1618"/>
                    <a:pt x="758" y="1636"/>
                  </a:cubicBezTo>
                  <a:cubicBezTo>
                    <a:pt x="745" y="1652"/>
                    <a:pt x="733" y="1667"/>
                    <a:pt x="718" y="1683"/>
                  </a:cubicBezTo>
                  <a:cubicBezTo>
                    <a:pt x="697" y="1703"/>
                    <a:pt x="677" y="1722"/>
                    <a:pt x="653" y="1741"/>
                  </a:cubicBezTo>
                  <a:cubicBezTo>
                    <a:pt x="641" y="1749"/>
                    <a:pt x="629" y="1757"/>
                    <a:pt x="616" y="1765"/>
                  </a:cubicBezTo>
                  <a:cubicBezTo>
                    <a:pt x="607" y="1770"/>
                    <a:pt x="596" y="1774"/>
                    <a:pt x="588" y="1778"/>
                  </a:cubicBezTo>
                  <a:cubicBezTo>
                    <a:pt x="581" y="1781"/>
                    <a:pt x="575" y="1783"/>
                    <a:pt x="567" y="1786"/>
                  </a:cubicBezTo>
                  <a:cubicBezTo>
                    <a:pt x="559" y="1788"/>
                    <a:pt x="550" y="1789"/>
                    <a:pt x="543" y="1791"/>
                  </a:cubicBezTo>
                  <a:cubicBezTo>
                    <a:pt x="531" y="1792"/>
                    <a:pt x="519" y="1793"/>
                    <a:pt x="508" y="1793"/>
                  </a:cubicBezTo>
                  <a:lnTo>
                    <a:pt x="497" y="1793"/>
                  </a:lnTo>
                  <a:cubicBezTo>
                    <a:pt x="487" y="1792"/>
                    <a:pt x="476" y="1789"/>
                    <a:pt x="465" y="1788"/>
                  </a:cubicBezTo>
                  <a:cubicBezTo>
                    <a:pt x="461" y="1787"/>
                    <a:pt x="459" y="1786"/>
                    <a:pt x="455" y="1786"/>
                  </a:cubicBezTo>
                  <a:cubicBezTo>
                    <a:pt x="452" y="1784"/>
                    <a:pt x="449" y="1783"/>
                    <a:pt x="446" y="1782"/>
                  </a:cubicBezTo>
                  <a:cubicBezTo>
                    <a:pt x="441" y="1778"/>
                    <a:pt x="434" y="1774"/>
                    <a:pt x="429" y="1769"/>
                  </a:cubicBezTo>
                  <a:lnTo>
                    <a:pt x="429" y="1769"/>
                  </a:lnTo>
                  <a:cubicBezTo>
                    <a:pt x="429" y="1769"/>
                    <a:pt x="429" y="1770"/>
                    <a:pt x="429" y="1770"/>
                  </a:cubicBezTo>
                  <a:lnTo>
                    <a:pt x="429" y="1770"/>
                  </a:lnTo>
                  <a:cubicBezTo>
                    <a:pt x="428" y="1768"/>
                    <a:pt x="426" y="1767"/>
                    <a:pt x="425" y="1766"/>
                  </a:cubicBezTo>
                  <a:cubicBezTo>
                    <a:pt x="424" y="1766"/>
                    <a:pt x="424" y="1765"/>
                    <a:pt x="423" y="1765"/>
                  </a:cubicBezTo>
                  <a:lnTo>
                    <a:pt x="423" y="1765"/>
                  </a:lnTo>
                  <a:lnTo>
                    <a:pt x="424" y="1766"/>
                  </a:lnTo>
                  <a:cubicBezTo>
                    <a:pt x="411" y="1756"/>
                    <a:pt x="399" y="1746"/>
                    <a:pt x="387" y="1734"/>
                  </a:cubicBezTo>
                  <a:cubicBezTo>
                    <a:pt x="377" y="1723"/>
                    <a:pt x="367" y="1714"/>
                    <a:pt x="358" y="1703"/>
                  </a:cubicBezTo>
                  <a:cubicBezTo>
                    <a:pt x="349" y="1690"/>
                    <a:pt x="341" y="1675"/>
                    <a:pt x="332" y="1663"/>
                  </a:cubicBezTo>
                  <a:cubicBezTo>
                    <a:pt x="320" y="1639"/>
                    <a:pt x="309" y="1617"/>
                    <a:pt x="297" y="1593"/>
                  </a:cubicBezTo>
                  <a:cubicBezTo>
                    <a:pt x="286" y="1562"/>
                    <a:pt x="275" y="1531"/>
                    <a:pt x="266" y="1499"/>
                  </a:cubicBezTo>
                  <a:cubicBezTo>
                    <a:pt x="256" y="1453"/>
                    <a:pt x="248" y="1405"/>
                    <a:pt x="239" y="1357"/>
                  </a:cubicBezTo>
                  <a:cubicBezTo>
                    <a:pt x="235" y="1318"/>
                    <a:pt x="233" y="1281"/>
                    <a:pt x="232" y="1242"/>
                  </a:cubicBezTo>
                  <a:cubicBezTo>
                    <a:pt x="233" y="1196"/>
                    <a:pt x="235" y="1149"/>
                    <a:pt x="242" y="1102"/>
                  </a:cubicBezTo>
                  <a:cubicBezTo>
                    <a:pt x="253" y="1023"/>
                    <a:pt x="265" y="944"/>
                    <a:pt x="276" y="865"/>
                  </a:cubicBezTo>
                  <a:cubicBezTo>
                    <a:pt x="290" y="779"/>
                    <a:pt x="302" y="693"/>
                    <a:pt x="322" y="607"/>
                  </a:cubicBezTo>
                  <a:cubicBezTo>
                    <a:pt x="327" y="590"/>
                    <a:pt x="333" y="571"/>
                    <a:pt x="341" y="552"/>
                  </a:cubicBezTo>
                  <a:cubicBezTo>
                    <a:pt x="348" y="536"/>
                    <a:pt x="356" y="521"/>
                    <a:pt x="362" y="505"/>
                  </a:cubicBezTo>
                  <a:cubicBezTo>
                    <a:pt x="393" y="454"/>
                    <a:pt x="426" y="404"/>
                    <a:pt x="461" y="355"/>
                  </a:cubicBezTo>
                  <a:cubicBezTo>
                    <a:pt x="471" y="342"/>
                    <a:pt x="482" y="330"/>
                    <a:pt x="492" y="318"/>
                  </a:cubicBezTo>
                  <a:cubicBezTo>
                    <a:pt x="503" y="308"/>
                    <a:pt x="517" y="298"/>
                    <a:pt x="529" y="287"/>
                  </a:cubicBezTo>
                  <a:cubicBezTo>
                    <a:pt x="548" y="276"/>
                    <a:pt x="565" y="265"/>
                    <a:pt x="585" y="254"/>
                  </a:cubicBezTo>
                  <a:cubicBezTo>
                    <a:pt x="591" y="251"/>
                    <a:pt x="599" y="247"/>
                    <a:pt x="606" y="245"/>
                  </a:cubicBezTo>
                  <a:cubicBezTo>
                    <a:pt x="614" y="242"/>
                    <a:pt x="622" y="240"/>
                    <a:pt x="630" y="237"/>
                  </a:cubicBezTo>
                  <a:cubicBezTo>
                    <a:pt x="632" y="237"/>
                    <a:pt x="636" y="236"/>
                    <a:pt x="638" y="236"/>
                  </a:cubicBezTo>
                  <a:lnTo>
                    <a:pt x="681" y="232"/>
                  </a:lnTo>
                  <a:close/>
                  <a:moveTo>
                    <a:pt x="663" y="1"/>
                  </a:moveTo>
                  <a:cubicBezTo>
                    <a:pt x="647" y="1"/>
                    <a:pt x="631" y="2"/>
                    <a:pt x="616" y="6"/>
                  </a:cubicBezTo>
                  <a:cubicBezTo>
                    <a:pt x="604" y="8"/>
                    <a:pt x="590" y="12"/>
                    <a:pt x="580" y="19"/>
                  </a:cubicBezTo>
                  <a:cubicBezTo>
                    <a:pt x="545" y="28"/>
                    <a:pt x="514" y="39"/>
                    <a:pt x="481" y="54"/>
                  </a:cubicBezTo>
                  <a:cubicBezTo>
                    <a:pt x="441" y="74"/>
                    <a:pt x="399" y="100"/>
                    <a:pt x="366" y="128"/>
                  </a:cubicBezTo>
                  <a:cubicBezTo>
                    <a:pt x="321" y="167"/>
                    <a:pt x="285" y="211"/>
                    <a:pt x="251" y="258"/>
                  </a:cubicBezTo>
                  <a:cubicBezTo>
                    <a:pt x="203" y="327"/>
                    <a:pt x="157" y="396"/>
                    <a:pt x="127" y="474"/>
                  </a:cubicBezTo>
                  <a:cubicBezTo>
                    <a:pt x="101" y="540"/>
                    <a:pt x="86" y="610"/>
                    <a:pt x="74" y="681"/>
                  </a:cubicBezTo>
                  <a:cubicBezTo>
                    <a:pt x="59" y="773"/>
                    <a:pt x="46" y="865"/>
                    <a:pt x="32" y="958"/>
                  </a:cubicBezTo>
                  <a:cubicBezTo>
                    <a:pt x="16" y="1056"/>
                    <a:pt x="1" y="1155"/>
                    <a:pt x="3" y="1255"/>
                  </a:cubicBezTo>
                  <a:cubicBezTo>
                    <a:pt x="5" y="1360"/>
                    <a:pt x="22" y="1467"/>
                    <a:pt x="48" y="1567"/>
                  </a:cubicBezTo>
                  <a:cubicBezTo>
                    <a:pt x="63" y="1619"/>
                    <a:pt x="80" y="1669"/>
                    <a:pt x="103" y="1717"/>
                  </a:cubicBezTo>
                  <a:cubicBezTo>
                    <a:pt x="127" y="1768"/>
                    <a:pt x="156" y="1824"/>
                    <a:pt x="196" y="1865"/>
                  </a:cubicBezTo>
                  <a:cubicBezTo>
                    <a:pt x="234" y="1906"/>
                    <a:pt x="275" y="1942"/>
                    <a:pt x="322" y="1974"/>
                  </a:cubicBezTo>
                  <a:cubicBezTo>
                    <a:pt x="362" y="2000"/>
                    <a:pt x="410" y="2009"/>
                    <a:pt x="455" y="2016"/>
                  </a:cubicBezTo>
                  <a:cubicBezTo>
                    <a:pt x="470" y="2019"/>
                    <a:pt x="486" y="2021"/>
                    <a:pt x="502" y="2021"/>
                  </a:cubicBezTo>
                  <a:cubicBezTo>
                    <a:pt x="507" y="2021"/>
                    <a:pt x="512" y="2020"/>
                    <a:pt x="517" y="2020"/>
                  </a:cubicBezTo>
                  <a:cubicBezTo>
                    <a:pt x="534" y="2020"/>
                    <a:pt x="553" y="2018"/>
                    <a:pt x="570" y="2014"/>
                  </a:cubicBezTo>
                  <a:cubicBezTo>
                    <a:pt x="753" y="1981"/>
                    <a:pt x="903" y="1844"/>
                    <a:pt x="991" y="1684"/>
                  </a:cubicBezTo>
                  <a:cubicBezTo>
                    <a:pt x="1044" y="1587"/>
                    <a:pt x="1089" y="1484"/>
                    <a:pt x="1115" y="1378"/>
                  </a:cubicBezTo>
                  <a:cubicBezTo>
                    <a:pt x="1130" y="1325"/>
                    <a:pt x="1140" y="1270"/>
                    <a:pt x="1153" y="1215"/>
                  </a:cubicBezTo>
                  <a:cubicBezTo>
                    <a:pt x="1163" y="1167"/>
                    <a:pt x="1173" y="1117"/>
                    <a:pt x="1177" y="1069"/>
                  </a:cubicBezTo>
                  <a:cubicBezTo>
                    <a:pt x="1181" y="1014"/>
                    <a:pt x="1183" y="957"/>
                    <a:pt x="1184" y="904"/>
                  </a:cubicBezTo>
                  <a:cubicBezTo>
                    <a:pt x="1185" y="846"/>
                    <a:pt x="1188" y="791"/>
                    <a:pt x="1183" y="734"/>
                  </a:cubicBezTo>
                  <a:cubicBezTo>
                    <a:pt x="1175" y="641"/>
                    <a:pt x="1167" y="545"/>
                    <a:pt x="1141" y="455"/>
                  </a:cubicBezTo>
                  <a:cubicBezTo>
                    <a:pt x="1127" y="404"/>
                    <a:pt x="1107" y="357"/>
                    <a:pt x="1084" y="308"/>
                  </a:cubicBezTo>
                  <a:cubicBezTo>
                    <a:pt x="1064" y="264"/>
                    <a:pt x="1038" y="217"/>
                    <a:pt x="1004" y="182"/>
                  </a:cubicBezTo>
                  <a:cubicBezTo>
                    <a:pt x="973" y="149"/>
                    <a:pt x="940" y="123"/>
                    <a:pt x="904" y="100"/>
                  </a:cubicBezTo>
                  <a:cubicBezTo>
                    <a:pt x="874" y="79"/>
                    <a:pt x="844" y="56"/>
                    <a:pt x="811" y="43"/>
                  </a:cubicBezTo>
                  <a:cubicBezTo>
                    <a:pt x="789" y="33"/>
                    <a:pt x="766" y="22"/>
                    <a:pt x="744" y="14"/>
                  </a:cubicBezTo>
                  <a:cubicBezTo>
                    <a:pt x="718" y="5"/>
                    <a:pt x="690" y="1"/>
                    <a:pt x="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4197900" y="960275"/>
              <a:ext cx="45575" cy="25575"/>
            </a:xfrm>
            <a:custGeom>
              <a:avLst/>
              <a:gdLst/>
              <a:ahLst/>
              <a:cxnLst/>
              <a:rect l="l" t="t" r="r" b="b"/>
              <a:pathLst>
                <a:path w="1823" h="1023" extrusionOk="0">
                  <a:moveTo>
                    <a:pt x="1205" y="11"/>
                  </a:moveTo>
                  <a:cubicBezTo>
                    <a:pt x="1206" y="12"/>
                    <a:pt x="1207" y="12"/>
                    <a:pt x="1207" y="12"/>
                  </a:cubicBezTo>
                  <a:cubicBezTo>
                    <a:pt x="1207" y="12"/>
                    <a:pt x="1206" y="12"/>
                    <a:pt x="1205" y="11"/>
                  </a:cubicBezTo>
                  <a:close/>
                  <a:moveTo>
                    <a:pt x="1039" y="220"/>
                  </a:moveTo>
                  <a:cubicBezTo>
                    <a:pt x="1063" y="220"/>
                    <a:pt x="1087" y="221"/>
                    <a:pt x="1110" y="221"/>
                  </a:cubicBezTo>
                  <a:lnTo>
                    <a:pt x="1109" y="221"/>
                  </a:lnTo>
                  <a:cubicBezTo>
                    <a:pt x="1151" y="226"/>
                    <a:pt x="1192" y="229"/>
                    <a:pt x="1232" y="234"/>
                  </a:cubicBezTo>
                  <a:cubicBezTo>
                    <a:pt x="1233" y="234"/>
                    <a:pt x="1233" y="234"/>
                    <a:pt x="1233" y="236"/>
                  </a:cubicBezTo>
                  <a:cubicBezTo>
                    <a:pt x="1279" y="249"/>
                    <a:pt x="1325" y="265"/>
                    <a:pt x="1367" y="283"/>
                  </a:cubicBezTo>
                  <a:cubicBezTo>
                    <a:pt x="1382" y="291"/>
                    <a:pt x="1395" y="298"/>
                    <a:pt x="1410" y="304"/>
                  </a:cubicBezTo>
                  <a:cubicBezTo>
                    <a:pt x="1415" y="306"/>
                    <a:pt x="1419" y="309"/>
                    <a:pt x="1423" y="311"/>
                  </a:cubicBezTo>
                  <a:cubicBezTo>
                    <a:pt x="1455" y="335"/>
                    <a:pt x="1486" y="360"/>
                    <a:pt x="1517" y="386"/>
                  </a:cubicBezTo>
                  <a:cubicBezTo>
                    <a:pt x="1517" y="386"/>
                    <a:pt x="1517" y="385"/>
                    <a:pt x="1517" y="384"/>
                  </a:cubicBezTo>
                  <a:lnTo>
                    <a:pt x="1517" y="384"/>
                  </a:lnTo>
                  <a:lnTo>
                    <a:pt x="1521" y="389"/>
                  </a:lnTo>
                  <a:cubicBezTo>
                    <a:pt x="1523" y="390"/>
                    <a:pt x="1525" y="392"/>
                    <a:pt x="1526" y="393"/>
                  </a:cubicBezTo>
                  <a:lnTo>
                    <a:pt x="1526" y="393"/>
                  </a:lnTo>
                  <a:cubicBezTo>
                    <a:pt x="1526" y="393"/>
                    <a:pt x="1526" y="393"/>
                    <a:pt x="1524" y="393"/>
                  </a:cubicBezTo>
                  <a:cubicBezTo>
                    <a:pt x="1535" y="402"/>
                    <a:pt x="1544" y="412"/>
                    <a:pt x="1554" y="422"/>
                  </a:cubicBezTo>
                  <a:cubicBezTo>
                    <a:pt x="1558" y="425"/>
                    <a:pt x="1562" y="430"/>
                    <a:pt x="1565" y="435"/>
                  </a:cubicBezTo>
                  <a:cubicBezTo>
                    <a:pt x="1571" y="445"/>
                    <a:pt x="1579" y="458"/>
                    <a:pt x="1585" y="469"/>
                  </a:cubicBezTo>
                  <a:cubicBezTo>
                    <a:pt x="1586" y="470"/>
                    <a:pt x="1586" y="473"/>
                    <a:pt x="1588" y="475"/>
                  </a:cubicBezTo>
                  <a:lnTo>
                    <a:pt x="1588" y="476"/>
                  </a:lnTo>
                  <a:lnTo>
                    <a:pt x="1588" y="480"/>
                  </a:lnTo>
                  <a:cubicBezTo>
                    <a:pt x="1589" y="496"/>
                    <a:pt x="1589" y="511"/>
                    <a:pt x="1589" y="527"/>
                  </a:cubicBezTo>
                  <a:cubicBezTo>
                    <a:pt x="1590" y="534"/>
                    <a:pt x="1590" y="537"/>
                    <a:pt x="1590" y="540"/>
                  </a:cubicBezTo>
                  <a:lnTo>
                    <a:pt x="1583" y="571"/>
                  </a:lnTo>
                  <a:lnTo>
                    <a:pt x="1568" y="609"/>
                  </a:lnTo>
                  <a:cubicBezTo>
                    <a:pt x="1565" y="615"/>
                    <a:pt x="1562" y="620"/>
                    <a:pt x="1558" y="624"/>
                  </a:cubicBezTo>
                  <a:cubicBezTo>
                    <a:pt x="1553" y="631"/>
                    <a:pt x="1547" y="638"/>
                    <a:pt x="1542" y="646"/>
                  </a:cubicBezTo>
                  <a:cubicBezTo>
                    <a:pt x="1535" y="654"/>
                    <a:pt x="1528" y="660"/>
                    <a:pt x="1522" y="666"/>
                  </a:cubicBezTo>
                  <a:cubicBezTo>
                    <a:pt x="1506" y="681"/>
                    <a:pt x="1487" y="693"/>
                    <a:pt x="1468" y="707"/>
                  </a:cubicBezTo>
                  <a:cubicBezTo>
                    <a:pt x="1456" y="714"/>
                    <a:pt x="1444" y="721"/>
                    <a:pt x="1431" y="728"/>
                  </a:cubicBezTo>
                  <a:cubicBezTo>
                    <a:pt x="1422" y="733"/>
                    <a:pt x="1411" y="737"/>
                    <a:pt x="1402" y="742"/>
                  </a:cubicBezTo>
                  <a:cubicBezTo>
                    <a:pt x="1385" y="747"/>
                    <a:pt x="1372" y="752"/>
                    <a:pt x="1357" y="755"/>
                  </a:cubicBezTo>
                  <a:cubicBezTo>
                    <a:pt x="1285" y="769"/>
                    <a:pt x="1211" y="781"/>
                    <a:pt x="1136" y="789"/>
                  </a:cubicBezTo>
                  <a:cubicBezTo>
                    <a:pt x="1066" y="793"/>
                    <a:pt x="995" y="793"/>
                    <a:pt x="924" y="793"/>
                  </a:cubicBezTo>
                  <a:cubicBezTo>
                    <a:pt x="870" y="793"/>
                    <a:pt x="815" y="795"/>
                    <a:pt x="761" y="795"/>
                  </a:cubicBezTo>
                  <a:cubicBezTo>
                    <a:pt x="743" y="795"/>
                    <a:pt x="725" y="795"/>
                    <a:pt x="707" y="794"/>
                  </a:cubicBezTo>
                  <a:cubicBezTo>
                    <a:pt x="628" y="790"/>
                    <a:pt x="548" y="788"/>
                    <a:pt x="470" y="776"/>
                  </a:cubicBezTo>
                  <a:cubicBezTo>
                    <a:pt x="439" y="769"/>
                    <a:pt x="409" y="762"/>
                    <a:pt x="378" y="754"/>
                  </a:cubicBezTo>
                  <a:cubicBezTo>
                    <a:pt x="371" y="750"/>
                    <a:pt x="361" y="748"/>
                    <a:pt x="354" y="744"/>
                  </a:cubicBezTo>
                  <a:cubicBezTo>
                    <a:pt x="349" y="742"/>
                    <a:pt x="344" y="738"/>
                    <a:pt x="340" y="734"/>
                  </a:cubicBezTo>
                  <a:cubicBezTo>
                    <a:pt x="335" y="731"/>
                    <a:pt x="331" y="728"/>
                    <a:pt x="326" y="724"/>
                  </a:cubicBezTo>
                  <a:cubicBezTo>
                    <a:pt x="318" y="716"/>
                    <a:pt x="311" y="708"/>
                    <a:pt x="301" y="699"/>
                  </a:cubicBezTo>
                  <a:lnTo>
                    <a:pt x="301" y="699"/>
                  </a:lnTo>
                  <a:cubicBezTo>
                    <a:pt x="300" y="698"/>
                    <a:pt x="300" y="697"/>
                    <a:pt x="299" y="696"/>
                  </a:cubicBezTo>
                  <a:lnTo>
                    <a:pt x="298" y="695"/>
                  </a:lnTo>
                  <a:cubicBezTo>
                    <a:pt x="298" y="693"/>
                    <a:pt x="296" y="693"/>
                    <a:pt x="296" y="692"/>
                  </a:cubicBezTo>
                  <a:cubicBezTo>
                    <a:pt x="289" y="682"/>
                    <a:pt x="281" y="672"/>
                    <a:pt x="275" y="662"/>
                  </a:cubicBezTo>
                  <a:cubicBezTo>
                    <a:pt x="268" y="651"/>
                    <a:pt x="260" y="639"/>
                    <a:pt x="255" y="626"/>
                  </a:cubicBezTo>
                  <a:cubicBezTo>
                    <a:pt x="252" y="619"/>
                    <a:pt x="249" y="609"/>
                    <a:pt x="245" y="600"/>
                  </a:cubicBezTo>
                  <a:cubicBezTo>
                    <a:pt x="242" y="590"/>
                    <a:pt x="238" y="582"/>
                    <a:pt x="236" y="569"/>
                  </a:cubicBezTo>
                  <a:cubicBezTo>
                    <a:pt x="233" y="554"/>
                    <a:pt x="232" y="540"/>
                    <a:pt x="229" y="525"/>
                  </a:cubicBezTo>
                  <a:lnTo>
                    <a:pt x="229" y="506"/>
                  </a:lnTo>
                  <a:cubicBezTo>
                    <a:pt x="231" y="502"/>
                    <a:pt x="229" y="497"/>
                    <a:pt x="231" y="492"/>
                  </a:cubicBezTo>
                  <a:cubicBezTo>
                    <a:pt x="232" y="489"/>
                    <a:pt x="233" y="484"/>
                    <a:pt x="233" y="479"/>
                  </a:cubicBezTo>
                  <a:cubicBezTo>
                    <a:pt x="236" y="471"/>
                    <a:pt x="238" y="465"/>
                    <a:pt x="243" y="458"/>
                  </a:cubicBezTo>
                  <a:cubicBezTo>
                    <a:pt x="249" y="444"/>
                    <a:pt x="257" y="432"/>
                    <a:pt x="266" y="418"/>
                  </a:cubicBezTo>
                  <a:cubicBezTo>
                    <a:pt x="273" y="411"/>
                    <a:pt x="278" y="403"/>
                    <a:pt x="283" y="396"/>
                  </a:cubicBezTo>
                  <a:cubicBezTo>
                    <a:pt x="296" y="381"/>
                    <a:pt x="310" y="366"/>
                    <a:pt x="325" y="350"/>
                  </a:cubicBezTo>
                  <a:lnTo>
                    <a:pt x="325" y="350"/>
                  </a:lnTo>
                  <a:cubicBezTo>
                    <a:pt x="338" y="339"/>
                    <a:pt x="353" y="329"/>
                    <a:pt x="367" y="318"/>
                  </a:cubicBezTo>
                  <a:cubicBezTo>
                    <a:pt x="374" y="315"/>
                    <a:pt x="379" y="313"/>
                    <a:pt x="384" y="309"/>
                  </a:cubicBezTo>
                  <a:cubicBezTo>
                    <a:pt x="404" y="300"/>
                    <a:pt x="422" y="294"/>
                    <a:pt x="440" y="285"/>
                  </a:cubicBezTo>
                  <a:cubicBezTo>
                    <a:pt x="454" y="282"/>
                    <a:pt x="469" y="278"/>
                    <a:pt x="484" y="274"/>
                  </a:cubicBezTo>
                  <a:cubicBezTo>
                    <a:pt x="587" y="254"/>
                    <a:pt x="691" y="239"/>
                    <a:pt x="796" y="229"/>
                  </a:cubicBezTo>
                  <a:cubicBezTo>
                    <a:pt x="878" y="225"/>
                    <a:pt x="958" y="220"/>
                    <a:pt x="1039" y="220"/>
                  </a:cubicBezTo>
                  <a:close/>
                  <a:moveTo>
                    <a:pt x="1016" y="1"/>
                  </a:moveTo>
                  <a:cubicBezTo>
                    <a:pt x="953" y="1"/>
                    <a:pt x="888" y="6"/>
                    <a:pt x="826" y="9"/>
                  </a:cubicBezTo>
                  <a:cubicBezTo>
                    <a:pt x="748" y="12"/>
                    <a:pt x="672" y="21"/>
                    <a:pt x="597" y="33"/>
                  </a:cubicBezTo>
                  <a:cubicBezTo>
                    <a:pt x="529" y="44"/>
                    <a:pt x="457" y="51"/>
                    <a:pt x="392" y="73"/>
                  </a:cubicBezTo>
                  <a:cubicBezTo>
                    <a:pt x="344" y="88"/>
                    <a:pt x="297" y="108"/>
                    <a:pt x="252" y="131"/>
                  </a:cubicBezTo>
                  <a:cubicBezTo>
                    <a:pt x="185" y="169"/>
                    <a:pt x="128" y="231"/>
                    <a:pt x="83" y="293"/>
                  </a:cubicBezTo>
                  <a:cubicBezTo>
                    <a:pt x="46" y="340"/>
                    <a:pt x="24" y="397"/>
                    <a:pt x="11" y="455"/>
                  </a:cubicBezTo>
                  <a:cubicBezTo>
                    <a:pt x="0" y="506"/>
                    <a:pt x="5" y="559"/>
                    <a:pt x="16" y="611"/>
                  </a:cubicBezTo>
                  <a:cubicBezTo>
                    <a:pt x="31" y="698"/>
                    <a:pt x="77" y="788"/>
                    <a:pt x="138" y="852"/>
                  </a:cubicBezTo>
                  <a:cubicBezTo>
                    <a:pt x="174" y="892"/>
                    <a:pt x="217" y="930"/>
                    <a:pt x="267" y="953"/>
                  </a:cubicBezTo>
                  <a:cubicBezTo>
                    <a:pt x="318" y="975"/>
                    <a:pt x="370" y="989"/>
                    <a:pt x="423" y="1000"/>
                  </a:cubicBezTo>
                  <a:cubicBezTo>
                    <a:pt x="479" y="1010"/>
                    <a:pt x="535" y="1013"/>
                    <a:pt x="591" y="1016"/>
                  </a:cubicBezTo>
                  <a:cubicBezTo>
                    <a:pt x="643" y="1018"/>
                    <a:pt x="696" y="1022"/>
                    <a:pt x="747" y="1022"/>
                  </a:cubicBezTo>
                  <a:cubicBezTo>
                    <a:pt x="799" y="1022"/>
                    <a:pt x="851" y="1020"/>
                    <a:pt x="904" y="1020"/>
                  </a:cubicBezTo>
                  <a:cubicBezTo>
                    <a:pt x="924" y="1020"/>
                    <a:pt x="944" y="1020"/>
                    <a:pt x="964" y="1020"/>
                  </a:cubicBezTo>
                  <a:cubicBezTo>
                    <a:pt x="994" y="1020"/>
                    <a:pt x="1024" y="1020"/>
                    <a:pt x="1053" y="1018"/>
                  </a:cubicBezTo>
                  <a:cubicBezTo>
                    <a:pt x="1104" y="1017"/>
                    <a:pt x="1157" y="1016"/>
                    <a:pt x="1207" y="1008"/>
                  </a:cubicBezTo>
                  <a:cubicBezTo>
                    <a:pt x="1258" y="1002"/>
                    <a:pt x="1307" y="994"/>
                    <a:pt x="1357" y="985"/>
                  </a:cubicBezTo>
                  <a:cubicBezTo>
                    <a:pt x="1414" y="976"/>
                    <a:pt x="1471" y="961"/>
                    <a:pt x="1523" y="936"/>
                  </a:cubicBezTo>
                  <a:cubicBezTo>
                    <a:pt x="1568" y="914"/>
                    <a:pt x="1609" y="888"/>
                    <a:pt x="1647" y="858"/>
                  </a:cubicBezTo>
                  <a:cubicBezTo>
                    <a:pt x="1728" y="796"/>
                    <a:pt x="1780" y="712"/>
                    <a:pt x="1807" y="616"/>
                  </a:cubicBezTo>
                  <a:cubicBezTo>
                    <a:pt x="1817" y="578"/>
                    <a:pt x="1823" y="538"/>
                    <a:pt x="1820" y="500"/>
                  </a:cubicBezTo>
                  <a:cubicBezTo>
                    <a:pt x="1819" y="464"/>
                    <a:pt x="1817" y="427"/>
                    <a:pt x="1801" y="393"/>
                  </a:cubicBezTo>
                  <a:cubicBezTo>
                    <a:pt x="1778" y="351"/>
                    <a:pt x="1755" y="314"/>
                    <a:pt x="1728" y="279"/>
                  </a:cubicBezTo>
                  <a:cubicBezTo>
                    <a:pt x="1699" y="246"/>
                    <a:pt x="1663" y="217"/>
                    <a:pt x="1630" y="191"/>
                  </a:cubicBezTo>
                  <a:cubicBezTo>
                    <a:pt x="1583" y="154"/>
                    <a:pt x="1539" y="119"/>
                    <a:pt x="1486" y="97"/>
                  </a:cubicBezTo>
                  <a:cubicBezTo>
                    <a:pt x="1450" y="78"/>
                    <a:pt x="1415" y="63"/>
                    <a:pt x="1378" y="50"/>
                  </a:cubicBezTo>
                  <a:cubicBezTo>
                    <a:pt x="1366" y="47"/>
                    <a:pt x="1356" y="44"/>
                    <a:pt x="1345" y="40"/>
                  </a:cubicBezTo>
                  <a:cubicBezTo>
                    <a:pt x="1326" y="40"/>
                    <a:pt x="1311" y="37"/>
                    <a:pt x="1294" y="33"/>
                  </a:cubicBezTo>
                  <a:cubicBezTo>
                    <a:pt x="1263" y="24"/>
                    <a:pt x="1228" y="16"/>
                    <a:pt x="1194" y="10"/>
                  </a:cubicBezTo>
                  <a:lnTo>
                    <a:pt x="1194" y="10"/>
                  </a:lnTo>
                  <a:cubicBezTo>
                    <a:pt x="1198" y="11"/>
                    <a:pt x="1201" y="11"/>
                    <a:pt x="1205" y="11"/>
                  </a:cubicBezTo>
                  <a:lnTo>
                    <a:pt x="1205" y="11"/>
                  </a:lnTo>
                  <a:cubicBezTo>
                    <a:pt x="1201" y="11"/>
                    <a:pt x="1197" y="10"/>
                    <a:pt x="1193" y="10"/>
                  </a:cubicBezTo>
                  <a:lnTo>
                    <a:pt x="1193" y="10"/>
                  </a:lnTo>
                  <a:cubicBezTo>
                    <a:pt x="1193" y="10"/>
                    <a:pt x="1193" y="10"/>
                    <a:pt x="1193" y="10"/>
                  </a:cubicBezTo>
                  <a:lnTo>
                    <a:pt x="1193" y="10"/>
                  </a:lnTo>
                  <a:cubicBezTo>
                    <a:pt x="1193" y="10"/>
                    <a:pt x="1193" y="10"/>
                    <a:pt x="1193" y="10"/>
                  </a:cubicBezTo>
                  <a:lnTo>
                    <a:pt x="1193" y="10"/>
                  </a:lnTo>
                  <a:cubicBezTo>
                    <a:pt x="1193" y="10"/>
                    <a:pt x="1192" y="10"/>
                    <a:pt x="1191" y="10"/>
                  </a:cubicBezTo>
                  <a:cubicBezTo>
                    <a:pt x="1133" y="5"/>
                    <a:pt x="1074"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4205375" y="977700"/>
              <a:ext cx="50" cy="75"/>
            </a:xfrm>
            <a:custGeom>
              <a:avLst/>
              <a:gdLst/>
              <a:ahLst/>
              <a:cxnLst/>
              <a:rect l="l" t="t" r="r" b="b"/>
              <a:pathLst>
                <a:path w="2" h="3" extrusionOk="0">
                  <a:moveTo>
                    <a:pt x="0" y="2"/>
                  </a:moveTo>
                  <a:cubicBezTo>
                    <a:pt x="0" y="2"/>
                    <a:pt x="1" y="2"/>
                    <a:pt x="0" y="2"/>
                  </a:cubicBezTo>
                  <a:cubicBezTo>
                    <a:pt x="0" y="2"/>
                    <a:pt x="0" y="0"/>
                    <a:pt x="0" y="2"/>
                  </a:cubicBezTo>
                  <a:cubicBezTo>
                    <a:pt x="0" y="0"/>
                    <a:pt x="0" y="0"/>
                    <a:pt x="0" y="2"/>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4296850" y="963050"/>
              <a:ext cx="48275" cy="25450"/>
            </a:xfrm>
            <a:custGeom>
              <a:avLst/>
              <a:gdLst/>
              <a:ahLst/>
              <a:cxnLst/>
              <a:rect l="l" t="t" r="r" b="b"/>
              <a:pathLst>
                <a:path w="1931" h="1018" extrusionOk="0">
                  <a:moveTo>
                    <a:pt x="1129" y="229"/>
                  </a:moveTo>
                  <a:cubicBezTo>
                    <a:pt x="1136" y="229"/>
                    <a:pt x="1144" y="229"/>
                    <a:pt x="1151" y="229"/>
                  </a:cubicBezTo>
                  <a:cubicBezTo>
                    <a:pt x="1257" y="230"/>
                    <a:pt x="1360" y="237"/>
                    <a:pt x="1465" y="238"/>
                  </a:cubicBezTo>
                  <a:cubicBezTo>
                    <a:pt x="1477" y="238"/>
                    <a:pt x="1489" y="235"/>
                    <a:pt x="1499" y="233"/>
                  </a:cubicBezTo>
                  <a:cubicBezTo>
                    <a:pt x="1504" y="234"/>
                    <a:pt x="1511" y="235"/>
                    <a:pt x="1516" y="238"/>
                  </a:cubicBezTo>
                  <a:cubicBezTo>
                    <a:pt x="1533" y="244"/>
                    <a:pt x="1549" y="250"/>
                    <a:pt x="1566" y="258"/>
                  </a:cubicBezTo>
                  <a:cubicBezTo>
                    <a:pt x="1579" y="263"/>
                    <a:pt x="1590" y="270"/>
                    <a:pt x="1601" y="277"/>
                  </a:cubicBezTo>
                  <a:cubicBezTo>
                    <a:pt x="1609" y="281"/>
                    <a:pt x="1614" y="286"/>
                    <a:pt x="1619" y="290"/>
                  </a:cubicBezTo>
                  <a:cubicBezTo>
                    <a:pt x="1629" y="299"/>
                    <a:pt x="1641" y="311"/>
                    <a:pt x="1651" y="321"/>
                  </a:cubicBezTo>
                  <a:cubicBezTo>
                    <a:pt x="1656" y="326"/>
                    <a:pt x="1660" y="331"/>
                    <a:pt x="1663" y="336"/>
                  </a:cubicBezTo>
                  <a:cubicBezTo>
                    <a:pt x="1668" y="343"/>
                    <a:pt x="1672" y="351"/>
                    <a:pt x="1676" y="357"/>
                  </a:cubicBezTo>
                  <a:cubicBezTo>
                    <a:pt x="1689" y="385"/>
                    <a:pt x="1698" y="414"/>
                    <a:pt x="1710" y="442"/>
                  </a:cubicBezTo>
                  <a:cubicBezTo>
                    <a:pt x="1703" y="457"/>
                    <a:pt x="1702" y="473"/>
                    <a:pt x="1698" y="488"/>
                  </a:cubicBezTo>
                  <a:cubicBezTo>
                    <a:pt x="1697" y="493"/>
                    <a:pt x="1696" y="498"/>
                    <a:pt x="1693" y="506"/>
                  </a:cubicBezTo>
                  <a:cubicBezTo>
                    <a:pt x="1688" y="520"/>
                    <a:pt x="1683" y="537"/>
                    <a:pt x="1677" y="550"/>
                  </a:cubicBezTo>
                  <a:cubicBezTo>
                    <a:pt x="1666" y="562"/>
                    <a:pt x="1657" y="575"/>
                    <a:pt x="1647" y="586"/>
                  </a:cubicBezTo>
                  <a:cubicBezTo>
                    <a:pt x="1646" y="588"/>
                    <a:pt x="1645" y="589"/>
                    <a:pt x="1644" y="591"/>
                  </a:cubicBezTo>
                  <a:lnTo>
                    <a:pt x="1642" y="593"/>
                  </a:lnTo>
                  <a:cubicBezTo>
                    <a:pt x="1609" y="621"/>
                    <a:pt x="1573" y="647"/>
                    <a:pt x="1536" y="672"/>
                  </a:cubicBezTo>
                  <a:cubicBezTo>
                    <a:pt x="1528" y="677"/>
                    <a:pt x="1520" y="682"/>
                    <a:pt x="1512" y="687"/>
                  </a:cubicBezTo>
                  <a:cubicBezTo>
                    <a:pt x="1495" y="695"/>
                    <a:pt x="1480" y="700"/>
                    <a:pt x="1463" y="707"/>
                  </a:cubicBezTo>
                  <a:cubicBezTo>
                    <a:pt x="1448" y="710"/>
                    <a:pt x="1433" y="714"/>
                    <a:pt x="1418" y="718"/>
                  </a:cubicBezTo>
                  <a:cubicBezTo>
                    <a:pt x="1381" y="726"/>
                    <a:pt x="1341" y="735"/>
                    <a:pt x="1305" y="743"/>
                  </a:cubicBezTo>
                  <a:cubicBezTo>
                    <a:pt x="1272" y="748"/>
                    <a:pt x="1241" y="751"/>
                    <a:pt x="1207" y="755"/>
                  </a:cubicBezTo>
                  <a:lnTo>
                    <a:pt x="1202" y="755"/>
                  </a:lnTo>
                  <a:cubicBezTo>
                    <a:pt x="1200" y="755"/>
                    <a:pt x="1198" y="755"/>
                    <a:pt x="1196" y="756"/>
                  </a:cubicBezTo>
                  <a:cubicBezTo>
                    <a:pt x="1196" y="755"/>
                    <a:pt x="1197" y="755"/>
                    <a:pt x="1197" y="755"/>
                  </a:cubicBezTo>
                  <a:cubicBezTo>
                    <a:pt x="1191" y="755"/>
                    <a:pt x="1187" y="756"/>
                    <a:pt x="1180" y="756"/>
                  </a:cubicBezTo>
                  <a:lnTo>
                    <a:pt x="1181" y="756"/>
                  </a:lnTo>
                  <a:cubicBezTo>
                    <a:pt x="1170" y="756"/>
                    <a:pt x="1159" y="759"/>
                    <a:pt x="1145" y="760"/>
                  </a:cubicBezTo>
                  <a:lnTo>
                    <a:pt x="1146" y="760"/>
                  </a:lnTo>
                  <a:cubicBezTo>
                    <a:pt x="1057" y="767"/>
                    <a:pt x="969" y="777"/>
                    <a:pt x="878" y="785"/>
                  </a:cubicBezTo>
                  <a:lnTo>
                    <a:pt x="893" y="785"/>
                  </a:lnTo>
                  <a:cubicBezTo>
                    <a:pt x="832" y="789"/>
                    <a:pt x="771" y="792"/>
                    <a:pt x="709" y="792"/>
                  </a:cubicBezTo>
                  <a:cubicBezTo>
                    <a:pt x="693" y="792"/>
                    <a:pt x="676" y="792"/>
                    <a:pt x="659" y="792"/>
                  </a:cubicBezTo>
                  <a:cubicBezTo>
                    <a:pt x="594" y="790"/>
                    <a:pt x="531" y="782"/>
                    <a:pt x="467" y="775"/>
                  </a:cubicBezTo>
                  <a:lnTo>
                    <a:pt x="465" y="775"/>
                  </a:lnTo>
                  <a:cubicBezTo>
                    <a:pt x="463" y="775"/>
                    <a:pt x="460" y="773"/>
                    <a:pt x="457" y="773"/>
                  </a:cubicBezTo>
                  <a:lnTo>
                    <a:pt x="462" y="773"/>
                  </a:lnTo>
                  <a:cubicBezTo>
                    <a:pt x="441" y="770"/>
                    <a:pt x="422" y="766"/>
                    <a:pt x="401" y="761"/>
                  </a:cubicBezTo>
                  <a:cubicBezTo>
                    <a:pt x="387" y="755"/>
                    <a:pt x="374" y="750"/>
                    <a:pt x="360" y="744"/>
                  </a:cubicBezTo>
                  <a:cubicBezTo>
                    <a:pt x="355" y="741"/>
                    <a:pt x="350" y="737"/>
                    <a:pt x="345" y="735"/>
                  </a:cubicBezTo>
                  <a:lnTo>
                    <a:pt x="330" y="723"/>
                  </a:lnTo>
                  <a:cubicBezTo>
                    <a:pt x="313" y="706"/>
                    <a:pt x="297" y="690"/>
                    <a:pt x="281" y="675"/>
                  </a:cubicBezTo>
                  <a:lnTo>
                    <a:pt x="281" y="675"/>
                  </a:lnTo>
                  <a:cubicBezTo>
                    <a:pt x="282" y="676"/>
                    <a:pt x="282" y="677"/>
                    <a:pt x="283" y="678"/>
                  </a:cubicBezTo>
                  <a:lnTo>
                    <a:pt x="283" y="678"/>
                  </a:lnTo>
                  <a:cubicBezTo>
                    <a:pt x="281" y="676"/>
                    <a:pt x="279" y="674"/>
                    <a:pt x="278" y="673"/>
                  </a:cubicBezTo>
                  <a:lnTo>
                    <a:pt x="276" y="671"/>
                  </a:lnTo>
                  <a:lnTo>
                    <a:pt x="276" y="671"/>
                  </a:lnTo>
                  <a:cubicBezTo>
                    <a:pt x="277" y="671"/>
                    <a:pt x="277" y="672"/>
                    <a:pt x="278" y="672"/>
                  </a:cubicBezTo>
                  <a:cubicBezTo>
                    <a:pt x="271" y="663"/>
                    <a:pt x="263" y="652"/>
                    <a:pt x="257" y="643"/>
                  </a:cubicBezTo>
                  <a:cubicBezTo>
                    <a:pt x="254" y="637"/>
                    <a:pt x="251" y="632"/>
                    <a:pt x="247" y="626"/>
                  </a:cubicBezTo>
                  <a:cubicBezTo>
                    <a:pt x="245" y="621"/>
                    <a:pt x="242" y="616"/>
                    <a:pt x="241" y="611"/>
                  </a:cubicBezTo>
                  <a:lnTo>
                    <a:pt x="241" y="610"/>
                  </a:lnTo>
                  <a:lnTo>
                    <a:pt x="233" y="583"/>
                  </a:lnTo>
                  <a:cubicBezTo>
                    <a:pt x="233" y="576"/>
                    <a:pt x="233" y="570"/>
                    <a:pt x="232" y="564"/>
                  </a:cubicBezTo>
                  <a:cubicBezTo>
                    <a:pt x="231" y="552"/>
                    <a:pt x="231" y="540"/>
                    <a:pt x="232" y="528"/>
                  </a:cubicBezTo>
                  <a:cubicBezTo>
                    <a:pt x="233" y="522"/>
                    <a:pt x="233" y="516"/>
                    <a:pt x="235" y="511"/>
                  </a:cubicBezTo>
                  <a:lnTo>
                    <a:pt x="238" y="495"/>
                  </a:lnTo>
                  <a:cubicBezTo>
                    <a:pt x="240" y="488"/>
                    <a:pt x="241" y="483"/>
                    <a:pt x="243" y="478"/>
                  </a:cubicBezTo>
                  <a:cubicBezTo>
                    <a:pt x="247" y="470"/>
                    <a:pt x="253" y="461"/>
                    <a:pt x="258" y="454"/>
                  </a:cubicBezTo>
                  <a:lnTo>
                    <a:pt x="266" y="442"/>
                  </a:lnTo>
                  <a:lnTo>
                    <a:pt x="262" y="450"/>
                  </a:lnTo>
                  <a:cubicBezTo>
                    <a:pt x="263" y="449"/>
                    <a:pt x="264" y="447"/>
                    <a:pt x="266" y="445"/>
                  </a:cubicBezTo>
                  <a:cubicBezTo>
                    <a:pt x="277" y="433"/>
                    <a:pt x="288" y="421"/>
                    <a:pt x="299" y="410"/>
                  </a:cubicBezTo>
                  <a:cubicBezTo>
                    <a:pt x="309" y="400"/>
                    <a:pt x="320" y="393"/>
                    <a:pt x="330" y="384"/>
                  </a:cubicBezTo>
                  <a:cubicBezTo>
                    <a:pt x="356" y="368"/>
                    <a:pt x="382" y="353"/>
                    <a:pt x="408" y="339"/>
                  </a:cubicBezTo>
                  <a:cubicBezTo>
                    <a:pt x="433" y="327"/>
                    <a:pt x="458" y="317"/>
                    <a:pt x="483" y="308"/>
                  </a:cubicBezTo>
                  <a:cubicBezTo>
                    <a:pt x="524" y="295"/>
                    <a:pt x="566" y="285"/>
                    <a:pt x="609" y="275"/>
                  </a:cubicBezTo>
                  <a:cubicBezTo>
                    <a:pt x="649" y="266"/>
                    <a:pt x="690" y="259"/>
                    <a:pt x="730" y="254"/>
                  </a:cubicBezTo>
                  <a:cubicBezTo>
                    <a:pt x="768" y="249"/>
                    <a:pt x="806" y="246"/>
                    <a:pt x="842" y="243"/>
                  </a:cubicBezTo>
                  <a:lnTo>
                    <a:pt x="840" y="243"/>
                  </a:lnTo>
                  <a:cubicBezTo>
                    <a:pt x="935" y="235"/>
                    <a:pt x="1032" y="229"/>
                    <a:pt x="1129" y="229"/>
                  </a:cubicBezTo>
                  <a:close/>
                  <a:moveTo>
                    <a:pt x="1327" y="0"/>
                  </a:moveTo>
                  <a:cubicBezTo>
                    <a:pt x="1328" y="0"/>
                    <a:pt x="1330" y="0"/>
                    <a:pt x="1331" y="1"/>
                  </a:cubicBezTo>
                  <a:lnTo>
                    <a:pt x="1325" y="1"/>
                  </a:lnTo>
                  <a:cubicBezTo>
                    <a:pt x="1321" y="3"/>
                    <a:pt x="1316" y="6"/>
                    <a:pt x="1311" y="8"/>
                  </a:cubicBezTo>
                  <a:cubicBezTo>
                    <a:pt x="1297" y="8"/>
                    <a:pt x="1281" y="7"/>
                    <a:pt x="1268" y="7"/>
                  </a:cubicBezTo>
                  <a:cubicBezTo>
                    <a:pt x="1215" y="5"/>
                    <a:pt x="1163" y="4"/>
                    <a:pt x="1111" y="4"/>
                  </a:cubicBezTo>
                  <a:cubicBezTo>
                    <a:pt x="1053" y="4"/>
                    <a:pt x="997" y="5"/>
                    <a:pt x="940" y="8"/>
                  </a:cubicBezTo>
                  <a:cubicBezTo>
                    <a:pt x="837" y="16"/>
                    <a:pt x="731" y="21"/>
                    <a:pt x="629" y="39"/>
                  </a:cubicBezTo>
                  <a:cubicBezTo>
                    <a:pt x="533" y="58"/>
                    <a:pt x="439" y="80"/>
                    <a:pt x="348" y="116"/>
                  </a:cubicBezTo>
                  <a:cubicBezTo>
                    <a:pt x="239" y="161"/>
                    <a:pt x="129" y="232"/>
                    <a:pt x="64" y="332"/>
                  </a:cubicBezTo>
                  <a:cubicBezTo>
                    <a:pt x="36" y="377"/>
                    <a:pt x="14" y="425"/>
                    <a:pt x="7" y="478"/>
                  </a:cubicBezTo>
                  <a:cubicBezTo>
                    <a:pt x="2" y="524"/>
                    <a:pt x="1" y="571"/>
                    <a:pt x="7" y="619"/>
                  </a:cubicBezTo>
                  <a:cubicBezTo>
                    <a:pt x="17" y="704"/>
                    <a:pt x="68" y="779"/>
                    <a:pt x="125" y="841"/>
                  </a:cubicBezTo>
                  <a:cubicBezTo>
                    <a:pt x="186" y="905"/>
                    <a:pt x="256" y="956"/>
                    <a:pt x="341" y="978"/>
                  </a:cubicBezTo>
                  <a:cubicBezTo>
                    <a:pt x="394" y="993"/>
                    <a:pt x="449" y="1001"/>
                    <a:pt x="504" y="1007"/>
                  </a:cubicBezTo>
                  <a:cubicBezTo>
                    <a:pt x="571" y="1014"/>
                    <a:pt x="638" y="1017"/>
                    <a:pt x="705" y="1017"/>
                  </a:cubicBezTo>
                  <a:cubicBezTo>
                    <a:pt x="725" y="1017"/>
                    <a:pt x="745" y="1017"/>
                    <a:pt x="765" y="1017"/>
                  </a:cubicBezTo>
                  <a:cubicBezTo>
                    <a:pt x="791" y="1014"/>
                    <a:pt x="817" y="1014"/>
                    <a:pt x="842" y="1013"/>
                  </a:cubicBezTo>
                  <a:cubicBezTo>
                    <a:pt x="943" y="1006"/>
                    <a:pt x="1042" y="994"/>
                    <a:pt x="1141" y="986"/>
                  </a:cubicBezTo>
                  <a:lnTo>
                    <a:pt x="1152" y="986"/>
                  </a:lnTo>
                  <a:cubicBezTo>
                    <a:pt x="1162" y="984"/>
                    <a:pt x="1171" y="984"/>
                    <a:pt x="1178" y="984"/>
                  </a:cubicBezTo>
                  <a:lnTo>
                    <a:pt x="1163" y="984"/>
                  </a:lnTo>
                  <a:cubicBezTo>
                    <a:pt x="1180" y="983"/>
                    <a:pt x="1198" y="981"/>
                    <a:pt x="1214" y="980"/>
                  </a:cubicBezTo>
                  <a:lnTo>
                    <a:pt x="1212" y="980"/>
                  </a:lnTo>
                  <a:cubicBezTo>
                    <a:pt x="1245" y="978"/>
                    <a:pt x="1280" y="976"/>
                    <a:pt x="1315" y="970"/>
                  </a:cubicBezTo>
                  <a:cubicBezTo>
                    <a:pt x="1348" y="963"/>
                    <a:pt x="1382" y="955"/>
                    <a:pt x="1415" y="947"/>
                  </a:cubicBezTo>
                  <a:cubicBezTo>
                    <a:pt x="1444" y="941"/>
                    <a:pt x="1474" y="936"/>
                    <a:pt x="1502" y="930"/>
                  </a:cubicBezTo>
                  <a:cubicBezTo>
                    <a:pt x="1548" y="919"/>
                    <a:pt x="1594" y="901"/>
                    <a:pt x="1632" y="877"/>
                  </a:cubicBezTo>
                  <a:cubicBezTo>
                    <a:pt x="1672" y="852"/>
                    <a:pt x="1708" y="827"/>
                    <a:pt x="1744" y="798"/>
                  </a:cubicBezTo>
                  <a:cubicBezTo>
                    <a:pt x="1786" y="766"/>
                    <a:pt x="1825" y="729"/>
                    <a:pt x="1857" y="683"/>
                  </a:cubicBezTo>
                  <a:cubicBezTo>
                    <a:pt x="1878" y="655"/>
                    <a:pt x="1890" y="620"/>
                    <a:pt x="1903" y="588"/>
                  </a:cubicBezTo>
                  <a:cubicBezTo>
                    <a:pt x="1911" y="562"/>
                    <a:pt x="1919" y="538"/>
                    <a:pt x="1921" y="511"/>
                  </a:cubicBezTo>
                  <a:cubicBezTo>
                    <a:pt x="1925" y="483"/>
                    <a:pt x="1926" y="457"/>
                    <a:pt x="1926" y="430"/>
                  </a:cubicBezTo>
                  <a:cubicBezTo>
                    <a:pt x="1931" y="390"/>
                    <a:pt x="1910" y="354"/>
                    <a:pt x="1899" y="318"/>
                  </a:cubicBezTo>
                  <a:cubicBezTo>
                    <a:pt x="1858" y="210"/>
                    <a:pt x="1782" y="119"/>
                    <a:pt x="1679" y="64"/>
                  </a:cubicBezTo>
                  <a:cubicBezTo>
                    <a:pt x="1658" y="54"/>
                    <a:pt x="1636" y="43"/>
                    <a:pt x="1615" y="34"/>
                  </a:cubicBezTo>
                  <a:cubicBezTo>
                    <a:pt x="1594" y="34"/>
                    <a:pt x="1574" y="30"/>
                    <a:pt x="1553" y="26"/>
                  </a:cubicBezTo>
                  <a:cubicBezTo>
                    <a:pt x="1516" y="18"/>
                    <a:pt x="1479" y="11"/>
                    <a:pt x="1440" y="5"/>
                  </a:cubicBezTo>
                  <a:lnTo>
                    <a:pt x="1445" y="5"/>
                  </a:lnTo>
                  <a:cubicBezTo>
                    <a:pt x="1405" y="1"/>
                    <a:pt x="1366" y="0"/>
                    <a:pt x="1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4308350" y="982400"/>
              <a:ext cx="125" cy="50"/>
            </a:xfrm>
            <a:custGeom>
              <a:avLst/>
              <a:gdLst/>
              <a:ahLst/>
              <a:cxnLst/>
              <a:rect l="l" t="t" r="r" b="b"/>
              <a:pathLst>
                <a:path w="5" h="2" extrusionOk="0">
                  <a:moveTo>
                    <a:pt x="0" y="0"/>
                  </a:moveTo>
                  <a:cubicBezTo>
                    <a:pt x="2" y="0"/>
                    <a:pt x="3" y="0"/>
                    <a:pt x="4" y="1"/>
                  </a:cubicBezTo>
                  <a:lnTo>
                    <a:pt x="4" y="1"/>
                  </a:lnTo>
                  <a:cubicBezTo>
                    <a:pt x="3" y="0"/>
                    <a:pt x="2"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4303175" y="974200"/>
              <a:ext cx="125" cy="175"/>
            </a:xfrm>
            <a:custGeom>
              <a:avLst/>
              <a:gdLst/>
              <a:ahLst/>
              <a:cxnLst/>
              <a:rect l="l" t="t" r="r" b="b"/>
              <a:pathLst>
                <a:path w="5" h="7" extrusionOk="0">
                  <a:moveTo>
                    <a:pt x="5" y="1"/>
                  </a:moveTo>
                  <a:lnTo>
                    <a:pt x="5" y="1"/>
                  </a:lnTo>
                  <a:cubicBezTo>
                    <a:pt x="4" y="3"/>
                    <a:pt x="3" y="5"/>
                    <a:pt x="1" y="6"/>
                  </a:cubicBezTo>
                  <a:cubicBezTo>
                    <a:pt x="3" y="5"/>
                    <a:pt x="4" y="4"/>
                    <a:pt x="5" y="1"/>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4273750" y="990675"/>
              <a:ext cx="100" cy="50"/>
            </a:xfrm>
            <a:custGeom>
              <a:avLst/>
              <a:gdLst/>
              <a:ahLst/>
              <a:cxnLst/>
              <a:rect l="l" t="t" r="r" b="b"/>
              <a:pathLst>
                <a:path w="4" h="2" extrusionOk="0">
                  <a:moveTo>
                    <a:pt x="0" y="0"/>
                  </a:moveTo>
                  <a:cubicBezTo>
                    <a:pt x="1" y="1"/>
                    <a:pt x="3" y="1"/>
                    <a:pt x="3" y="1"/>
                  </a:cubicBezTo>
                  <a:cubicBezTo>
                    <a:pt x="3" y="1"/>
                    <a:pt x="1"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4275750" y="991825"/>
              <a:ext cx="325" cy="200"/>
            </a:xfrm>
            <a:custGeom>
              <a:avLst/>
              <a:gdLst/>
              <a:ahLst/>
              <a:cxnLst/>
              <a:rect l="l" t="t" r="r" b="b"/>
              <a:pathLst>
                <a:path w="13" h="8" extrusionOk="0">
                  <a:moveTo>
                    <a:pt x="1" y="1"/>
                  </a:moveTo>
                  <a:lnTo>
                    <a:pt x="1" y="1"/>
                  </a:lnTo>
                  <a:cubicBezTo>
                    <a:pt x="5" y="4"/>
                    <a:pt x="7" y="5"/>
                    <a:pt x="10" y="7"/>
                  </a:cubicBezTo>
                  <a:lnTo>
                    <a:pt x="10" y="7"/>
                  </a:lnTo>
                  <a:cubicBezTo>
                    <a:pt x="7" y="5"/>
                    <a:pt x="5" y="2"/>
                    <a:pt x="1" y="1"/>
                  </a:cubicBezTo>
                  <a:close/>
                  <a:moveTo>
                    <a:pt x="10" y="7"/>
                  </a:moveTo>
                  <a:cubicBezTo>
                    <a:pt x="11" y="7"/>
                    <a:pt x="12" y="8"/>
                    <a:pt x="13" y="8"/>
                  </a:cubicBezTo>
                  <a:cubicBezTo>
                    <a:pt x="12" y="8"/>
                    <a:pt x="11" y="7"/>
                    <a:pt x="10" y="7"/>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4253625" y="988875"/>
              <a:ext cx="27400" cy="49275"/>
            </a:xfrm>
            <a:custGeom>
              <a:avLst/>
              <a:gdLst/>
              <a:ahLst/>
              <a:cxnLst/>
              <a:rect l="l" t="t" r="r" b="b"/>
              <a:pathLst>
                <a:path w="1096" h="1971" extrusionOk="0">
                  <a:moveTo>
                    <a:pt x="735" y="37"/>
                  </a:moveTo>
                  <a:cubicBezTo>
                    <a:pt x="738" y="38"/>
                    <a:pt x="742" y="39"/>
                    <a:pt x="744" y="41"/>
                  </a:cubicBezTo>
                  <a:cubicBezTo>
                    <a:pt x="741" y="40"/>
                    <a:pt x="738" y="38"/>
                    <a:pt x="735" y="37"/>
                  </a:cubicBezTo>
                  <a:close/>
                  <a:moveTo>
                    <a:pt x="510" y="248"/>
                  </a:moveTo>
                  <a:cubicBezTo>
                    <a:pt x="510" y="248"/>
                    <a:pt x="510" y="248"/>
                    <a:pt x="509" y="248"/>
                  </a:cubicBezTo>
                  <a:lnTo>
                    <a:pt x="509" y="248"/>
                  </a:lnTo>
                  <a:cubicBezTo>
                    <a:pt x="510" y="248"/>
                    <a:pt x="510" y="248"/>
                    <a:pt x="510" y="248"/>
                  </a:cubicBezTo>
                  <a:close/>
                  <a:moveTo>
                    <a:pt x="572" y="227"/>
                  </a:moveTo>
                  <a:cubicBezTo>
                    <a:pt x="581" y="231"/>
                    <a:pt x="589" y="232"/>
                    <a:pt x="600" y="232"/>
                  </a:cubicBezTo>
                  <a:cubicBezTo>
                    <a:pt x="608" y="232"/>
                    <a:pt x="617" y="233"/>
                    <a:pt x="625" y="234"/>
                  </a:cubicBezTo>
                  <a:cubicBezTo>
                    <a:pt x="626" y="234"/>
                    <a:pt x="628" y="234"/>
                    <a:pt x="629" y="236"/>
                  </a:cubicBezTo>
                  <a:cubicBezTo>
                    <a:pt x="631" y="237"/>
                    <a:pt x="634" y="238"/>
                    <a:pt x="638" y="239"/>
                  </a:cubicBezTo>
                  <a:cubicBezTo>
                    <a:pt x="636" y="238"/>
                    <a:pt x="634" y="237"/>
                    <a:pt x="633" y="237"/>
                  </a:cubicBezTo>
                  <a:lnTo>
                    <a:pt x="634" y="237"/>
                  </a:lnTo>
                  <a:lnTo>
                    <a:pt x="669" y="253"/>
                  </a:lnTo>
                  <a:cubicBezTo>
                    <a:pt x="690" y="264"/>
                    <a:pt x="710" y="276"/>
                    <a:pt x="732" y="285"/>
                  </a:cubicBezTo>
                  <a:cubicBezTo>
                    <a:pt x="739" y="289"/>
                    <a:pt x="747" y="293"/>
                    <a:pt x="754" y="298"/>
                  </a:cubicBezTo>
                  <a:lnTo>
                    <a:pt x="746" y="294"/>
                  </a:lnTo>
                  <a:lnTo>
                    <a:pt x="746" y="294"/>
                  </a:lnTo>
                  <a:cubicBezTo>
                    <a:pt x="757" y="300"/>
                    <a:pt x="765" y="307"/>
                    <a:pt x="775" y="314"/>
                  </a:cubicBezTo>
                  <a:cubicBezTo>
                    <a:pt x="777" y="315"/>
                    <a:pt x="779" y="316"/>
                    <a:pt x="780" y="317"/>
                  </a:cubicBezTo>
                  <a:cubicBezTo>
                    <a:pt x="783" y="320"/>
                    <a:pt x="786" y="322"/>
                    <a:pt x="789" y="326"/>
                  </a:cubicBezTo>
                  <a:cubicBezTo>
                    <a:pt x="790" y="327"/>
                    <a:pt x="791" y="330"/>
                    <a:pt x="793" y="332"/>
                  </a:cubicBezTo>
                  <a:cubicBezTo>
                    <a:pt x="805" y="358"/>
                    <a:pt x="815" y="387"/>
                    <a:pt x="826" y="414"/>
                  </a:cubicBezTo>
                  <a:cubicBezTo>
                    <a:pt x="836" y="443"/>
                    <a:pt x="842" y="471"/>
                    <a:pt x="849" y="497"/>
                  </a:cubicBezTo>
                  <a:cubicBezTo>
                    <a:pt x="859" y="544"/>
                    <a:pt x="865" y="592"/>
                    <a:pt x="868" y="639"/>
                  </a:cubicBezTo>
                  <a:cubicBezTo>
                    <a:pt x="875" y="734"/>
                    <a:pt x="872" y="828"/>
                    <a:pt x="872" y="924"/>
                  </a:cubicBezTo>
                  <a:cubicBezTo>
                    <a:pt x="868" y="1008"/>
                    <a:pt x="866" y="1095"/>
                    <a:pt x="863" y="1183"/>
                  </a:cubicBezTo>
                  <a:cubicBezTo>
                    <a:pt x="861" y="1258"/>
                    <a:pt x="856" y="1333"/>
                    <a:pt x="844" y="1410"/>
                  </a:cubicBezTo>
                  <a:cubicBezTo>
                    <a:pt x="840" y="1434"/>
                    <a:pt x="834" y="1455"/>
                    <a:pt x="828" y="1477"/>
                  </a:cubicBezTo>
                  <a:cubicBezTo>
                    <a:pt x="824" y="1493"/>
                    <a:pt x="816" y="1512"/>
                    <a:pt x="810" y="1528"/>
                  </a:cubicBezTo>
                  <a:cubicBezTo>
                    <a:pt x="793" y="1566"/>
                    <a:pt x="772" y="1602"/>
                    <a:pt x="749" y="1637"/>
                  </a:cubicBezTo>
                  <a:cubicBezTo>
                    <a:pt x="744" y="1644"/>
                    <a:pt x="738" y="1652"/>
                    <a:pt x="733" y="1658"/>
                  </a:cubicBezTo>
                  <a:cubicBezTo>
                    <a:pt x="723" y="1670"/>
                    <a:pt x="711" y="1682"/>
                    <a:pt x="699" y="1694"/>
                  </a:cubicBezTo>
                  <a:cubicBezTo>
                    <a:pt x="696" y="1698"/>
                    <a:pt x="691" y="1701"/>
                    <a:pt x="686" y="1704"/>
                  </a:cubicBezTo>
                  <a:cubicBezTo>
                    <a:pt x="676" y="1711"/>
                    <a:pt x="665" y="1718"/>
                    <a:pt x="652" y="1726"/>
                  </a:cubicBezTo>
                  <a:cubicBezTo>
                    <a:pt x="636" y="1731"/>
                    <a:pt x="620" y="1736"/>
                    <a:pt x="604" y="1741"/>
                  </a:cubicBezTo>
                  <a:cubicBezTo>
                    <a:pt x="603" y="1741"/>
                    <a:pt x="600" y="1741"/>
                    <a:pt x="599" y="1742"/>
                  </a:cubicBezTo>
                  <a:cubicBezTo>
                    <a:pt x="578" y="1744"/>
                    <a:pt x="557" y="1745"/>
                    <a:pt x="537" y="1745"/>
                  </a:cubicBezTo>
                  <a:cubicBezTo>
                    <a:pt x="528" y="1744"/>
                    <a:pt x="519" y="1744"/>
                    <a:pt x="511" y="1742"/>
                  </a:cubicBezTo>
                  <a:cubicBezTo>
                    <a:pt x="501" y="1740"/>
                    <a:pt x="491" y="1737"/>
                    <a:pt x="481" y="1735"/>
                  </a:cubicBezTo>
                  <a:cubicBezTo>
                    <a:pt x="476" y="1734"/>
                    <a:pt x="473" y="1731"/>
                    <a:pt x="468" y="1730"/>
                  </a:cubicBezTo>
                  <a:cubicBezTo>
                    <a:pt x="449" y="1720"/>
                    <a:pt x="433" y="1711"/>
                    <a:pt x="416" y="1703"/>
                  </a:cubicBezTo>
                  <a:cubicBezTo>
                    <a:pt x="408" y="1698"/>
                    <a:pt x="402" y="1693"/>
                    <a:pt x="395" y="1685"/>
                  </a:cubicBezTo>
                  <a:cubicBezTo>
                    <a:pt x="387" y="1678"/>
                    <a:pt x="380" y="1670"/>
                    <a:pt x="372" y="1664"/>
                  </a:cubicBezTo>
                  <a:cubicBezTo>
                    <a:pt x="370" y="1660"/>
                    <a:pt x="367" y="1657"/>
                    <a:pt x="364" y="1653"/>
                  </a:cubicBezTo>
                  <a:cubicBezTo>
                    <a:pt x="355" y="1638"/>
                    <a:pt x="346" y="1622"/>
                    <a:pt x="336" y="1606"/>
                  </a:cubicBezTo>
                  <a:lnTo>
                    <a:pt x="336" y="1606"/>
                  </a:lnTo>
                  <a:cubicBezTo>
                    <a:pt x="336" y="1606"/>
                    <a:pt x="336" y="1606"/>
                    <a:pt x="336" y="1606"/>
                  </a:cubicBezTo>
                  <a:lnTo>
                    <a:pt x="336" y="1606"/>
                  </a:lnTo>
                  <a:cubicBezTo>
                    <a:pt x="321" y="1578"/>
                    <a:pt x="309" y="1545"/>
                    <a:pt x="297" y="1515"/>
                  </a:cubicBezTo>
                  <a:cubicBezTo>
                    <a:pt x="288" y="1489"/>
                    <a:pt x="282" y="1462"/>
                    <a:pt x="275" y="1436"/>
                  </a:cubicBezTo>
                  <a:cubicBezTo>
                    <a:pt x="258" y="1355"/>
                    <a:pt x="248" y="1276"/>
                    <a:pt x="240" y="1194"/>
                  </a:cubicBezTo>
                  <a:cubicBezTo>
                    <a:pt x="234" y="1138"/>
                    <a:pt x="232" y="1085"/>
                    <a:pt x="232" y="1030"/>
                  </a:cubicBezTo>
                  <a:lnTo>
                    <a:pt x="232" y="1029"/>
                  </a:lnTo>
                  <a:lnTo>
                    <a:pt x="232" y="1028"/>
                  </a:lnTo>
                  <a:cubicBezTo>
                    <a:pt x="239" y="930"/>
                    <a:pt x="250" y="833"/>
                    <a:pt x="265" y="737"/>
                  </a:cubicBezTo>
                  <a:cubicBezTo>
                    <a:pt x="282" y="660"/>
                    <a:pt x="294" y="579"/>
                    <a:pt x="317" y="503"/>
                  </a:cubicBezTo>
                  <a:cubicBezTo>
                    <a:pt x="322" y="490"/>
                    <a:pt x="327" y="479"/>
                    <a:pt x="333" y="467"/>
                  </a:cubicBezTo>
                  <a:cubicBezTo>
                    <a:pt x="349" y="434"/>
                    <a:pt x="365" y="399"/>
                    <a:pt x="385" y="367"/>
                  </a:cubicBezTo>
                  <a:cubicBezTo>
                    <a:pt x="394" y="352"/>
                    <a:pt x="407" y="337"/>
                    <a:pt x="419" y="321"/>
                  </a:cubicBezTo>
                  <a:cubicBezTo>
                    <a:pt x="426" y="314"/>
                    <a:pt x="433" y="307"/>
                    <a:pt x="439" y="299"/>
                  </a:cubicBezTo>
                  <a:cubicBezTo>
                    <a:pt x="452" y="288"/>
                    <a:pt x="464" y="276"/>
                    <a:pt x="478" y="267"/>
                  </a:cubicBezTo>
                  <a:cubicBezTo>
                    <a:pt x="489" y="260"/>
                    <a:pt x="500" y="254"/>
                    <a:pt x="509" y="248"/>
                  </a:cubicBezTo>
                  <a:lnTo>
                    <a:pt x="509" y="248"/>
                  </a:lnTo>
                  <a:cubicBezTo>
                    <a:pt x="509" y="248"/>
                    <a:pt x="509" y="248"/>
                    <a:pt x="509" y="248"/>
                  </a:cubicBezTo>
                  <a:cubicBezTo>
                    <a:pt x="509" y="248"/>
                    <a:pt x="510" y="247"/>
                    <a:pt x="510" y="247"/>
                  </a:cubicBezTo>
                  <a:lnTo>
                    <a:pt x="510" y="247"/>
                  </a:lnTo>
                  <a:cubicBezTo>
                    <a:pt x="510" y="247"/>
                    <a:pt x="510" y="247"/>
                    <a:pt x="510" y="248"/>
                  </a:cubicBezTo>
                  <a:lnTo>
                    <a:pt x="510" y="248"/>
                  </a:lnTo>
                  <a:cubicBezTo>
                    <a:pt x="510" y="247"/>
                    <a:pt x="511" y="247"/>
                    <a:pt x="511" y="247"/>
                  </a:cubicBezTo>
                  <a:lnTo>
                    <a:pt x="511" y="247"/>
                  </a:lnTo>
                  <a:cubicBezTo>
                    <a:pt x="511" y="247"/>
                    <a:pt x="511" y="247"/>
                    <a:pt x="511" y="247"/>
                  </a:cubicBezTo>
                  <a:lnTo>
                    <a:pt x="511" y="247"/>
                  </a:lnTo>
                  <a:cubicBezTo>
                    <a:pt x="519" y="243"/>
                    <a:pt x="526" y="238"/>
                    <a:pt x="535" y="234"/>
                  </a:cubicBezTo>
                  <a:cubicBezTo>
                    <a:pt x="538" y="233"/>
                    <a:pt x="542" y="232"/>
                    <a:pt x="546" y="229"/>
                  </a:cubicBezTo>
                  <a:cubicBezTo>
                    <a:pt x="548" y="229"/>
                    <a:pt x="549" y="229"/>
                    <a:pt x="552" y="228"/>
                  </a:cubicBezTo>
                  <a:cubicBezTo>
                    <a:pt x="558" y="228"/>
                    <a:pt x="566" y="228"/>
                    <a:pt x="572" y="227"/>
                  </a:cubicBezTo>
                  <a:close/>
                  <a:moveTo>
                    <a:pt x="583" y="0"/>
                  </a:moveTo>
                  <a:cubicBezTo>
                    <a:pt x="562" y="0"/>
                    <a:pt x="541" y="1"/>
                    <a:pt x="520" y="4"/>
                  </a:cubicBezTo>
                  <a:cubicBezTo>
                    <a:pt x="474" y="10"/>
                    <a:pt x="429" y="28"/>
                    <a:pt x="389" y="53"/>
                  </a:cubicBezTo>
                  <a:cubicBezTo>
                    <a:pt x="341" y="83"/>
                    <a:pt x="293" y="115"/>
                    <a:pt x="257" y="159"/>
                  </a:cubicBezTo>
                  <a:cubicBezTo>
                    <a:pt x="231" y="190"/>
                    <a:pt x="206" y="222"/>
                    <a:pt x="185" y="258"/>
                  </a:cubicBezTo>
                  <a:cubicBezTo>
                    <a:pt x="155" y="307"/>
                    <a:pt x="128" y="360"/>
                    <a:pt x="107" y="414"/>
                  </a:cubicBezTo>
                  <a:cubicBezTo>
                    <a:pt x="93" y="455"/>
                    <a:pt x="83" y="497"/>
                    <a:pt x="73" y="541"/>
                  </a:cubicBezTo>
                  <a:cubicBezTo>
                    <a:pt x="52" y="647"/>
                    <a:pt x="30" y="753"/>
                    <a:pt x="19" y="862"/>
                  </a:cubicBezTo>
                  <a:cubicBezTo>
                    <a:pt x="9" y="954"/>
                    <a:pt x="0" y="1043"/>
                    <a:pt x="8" y="1136"/>
                  </a:cubicBezTo>
                  <a:cubicBezTo>
                    <a:pt x="21" y="1323"/>
                    <a:pt x="39" y="1523"/>
                    <a:pt x="125" y="1694"/>
                  </a:cubicBezTo>
                  <a:cubicBezTo>
                    <a:pt x="141" y="1722"/>
                    <a:pt x="156" y="1750"/>
                    <a:pt x="174" y="1777"/>
                  </a:cubicBezTo>
                  <a:cubicBezTo>
                    <a:pt x="190" y="1806"/>
                    <a:pt x="216" y="1829"/>
                    <a:pt x="239" y="1851"/>
                  </a:cubicBezTo>
                  <a:cubicBezTo>
                    <a:pt x="288" y="1899"/>
                    <a:pt x="355" y="1934"/>
                    <a:pt x="419" y="1953"/>
                  </a:cubicBezTo>
                  <a:cubicBezTo>
                    <a:pt x="462" y="1964"/>
                    <a:pt x="503" y="1971"/>
                    <a:pt x="545" y="1971"/>
                  </a:cubicBezTo>
                  <a:cubicBezTo>
                    <a:pt x="551" y="1971"/>
                    <a:pt x="558" y="1970"/>
                    <a:pt x="564" y="1970"/>
                  </a:cubicBezTo>
                  <a:cubicBezTo>
                    <a:pt x="571" y="1970"/>
                    <a:pt x="576" y="1970"/>
                    <a:pt x="582" y="1968"/>
                  </a:cubicBezTo>
                  <a:cubicBezTo>
                    <a:pt x="609" y="1967"/>
                    <a:pt x="636" y="1965"/>
                    <a:pt x="664" y="1958"/>
                  </a:cubicBezTo>
                  <a:cubicBezTo>
                    <a:pt x="687" y="1952"/>
                    <a:pt x="711" y="1944"/>
                    <a:pt x="736" y="1935"/>
                  </a:cubicBezTo>
                  <a:cubicBezTo>
                    <a:pt x="780" y="1916"/>
                    <a:pt x="826" y="1883"/>
                    <a:pt x="861" y="1849"/>
                  </a:cubicBezTo>
                  <a:cubicBezTo>
                    <a:pt x="893" y="1818"/>
                    <a:pt x="922" y="1785"/>
                    <a:pt x="944" y="1749"/>
                  </a:cubicBezTo>
                  <a:cubicBezTo>
                    <a:pt x="974" y="1703"/>
                    <a:pt x="1002" y="1656"/>
                    <a:pt x="1022" y="1606"/>
                  </a:cubicBezTo>
                  <a:cubicBezTo>
                    <a:pt x="1041" y="1558"/>
                    <a:pt x="1054" y="1512"/>
                    <a:pt x="1063" y="1461"/>
                  </a:cubicBezTo>
                  <a:cubicBezTo>
                    <a:pt x="1084" y="1359"/>
                    <a:pt x="1088" y="1253"/>
                    <a:pt x="1089" y="1150"/>
                  </a:cubicBezTo>
                  <a:cubicBezTo>
                    <a:pt x="1090" y="1058"/>
                    <a:pt x="1093" y="966"/>
                    <a:pt x="1094" y="874"/>
                  </a:cubicBezTo>
                  <a:cubicBezTo>
                    <a:pt x="1095" y="709"/>
                    <a:pt x="1093" y="544"/>
                    <a:pt x="1049" y="384"/>
                  </a:cubicBezTo>
                  <a:cubicBezTo>
                    <a:pt x="1038" y="345"/>
                    <a:pt x="1023" y="307"/>
                    <a:pt x="1006" y="269"/>
                  </a:cubicBezTo>
                  <a:cubicBezTo>
                    <a:pt x="997" y="248"/>
                    <a:pt x="989" y="224"/>
                    <a:pt x="975" y="203"/>
                  </a:cubicBezTo>
                  <a:cubicBezTo>
                    <a:pt x="951" y="169"/>
                    <a:pt x="923" y="141"/>
                    <a:pt x="886" y="119"/>
                  </a:cubicBezTo>
                  <a:cubicBezTo>
                    <a:pt x="858" y="102"/>
                    <a:pt x="834" y="87"/>
                    <a:pt x="805" y="72"/>
                  </a:cubicBezTo>
                  <a:cubicBezTo>
                    <a:pt x="804" y="72"/>
                    <a:pt x="804" y="71"/>
                    <a:pt x="802" y="71"/>
                  </a:cubicBezTo>
                  <a:lnTo>
                    <a:pt x="804" y="71"/>
                  </a:lnTo>
                  <a:cubicBezTo>
                    <a:pt x="804" y="71"/>
                    <a:pt x="802" y="71"/>
                    <a:pt x="802" y="69"/>
                  </a:cubicBezTo>
                  <a:cubicBezTo>
                    <a:pt x="791" y="64"/>
                    <a:pt x="780" y="58"/>
                    <a:pt x="770" y="52"/>
                  </a:cubicBezTo>
                  <a:cubicBezTo>
                    <a:pt x="758" y="43"/>
                    <a:pt x="744" y="40"/>
                    <a:pt x="732" y="35"/>
                  </a:cubicBezTo>
                  <a:lnTo>
                    <a:pt x="732" y="35"/>
                  </a:lnTo>
                  <a:cubicBezTo>
                    <a:pt x="732" y="35"/>
                    <a:pt x="732" y="35"/>
                    <a:pt x="733" y="36"/>
                  </a:cubicBezTo>
                  <a:lnTo>
                    <a:pt x="733" y="36"/>
                  </a:lnTo>
                  <a:cubicBezTo>
                    <a:pt x="718" y="29"/>
                    <a:pt x="703" y="24"/>
                    <a:pt x="690" y="20"/>
                  </a:cubicBezTo>
                  <a:cubicBezTo>
                    <a:pt x="671" y="7"/>
                    <a:pt x="649" y="1"/>
                    <a:pt x="626" y="1"/>
                  </a:cubicBezTo>
                  <a:cubicBezTo>
                    <a:pt x="612" y="1"/>
                    <a:pt x="597" y="0"/>
                    <a:pt x="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33"/>
          <p:cNvGrpSpPr/>
          <p:nvPr/>
        </p:nvGrpSpPr>
        <p:grpSpPr>
          <a:xfrm>
            <a:off x="6791780" y="648853"/>
            <a:ext cx="525426" cy="578589"/>
            <a:chOff x="5668750" y="3383150"/>
            <a:chExt cx="168325" cy="185350"/>
          </a:xfrm>
        </p:grpSpPr>
        <p:sp>
          <p:nvSpPr>
            <p:cNvPr id="702" name="Google Shape;702;p33"/>
            <p:cNvSpPr/>
            <p:nvPr/>
          </p:nvSpPr>
          <p:spPr>
            <a:xfrm>
              <a:off x="5683650" y="3405900"/>
              <a:ext cx="139925" cy="143950"/>
            </a:xfrm>
            <a:custGeom>
              <a:avLst/>
              <a:gdLst/>
              <a:ahLst/>
              <a:cxnLst/>
              <a:rect l="l" t="t" r="r" b="b"/>
              <a:pathLst>
                <a:path w="5597" h="5758" extrusionOk="0">
                  <a:moveTo>
                    <a:pt x="2582" y="1"/>
                  </a:moveTo>
                  <a:cubicBezTo>
                    <a:pt x="2569" y="39"/>
                    <a:pt x="2558" y="78"/>
                    <a:pt x="2545" y="117"/>
                  </a:cubicBezTo>
                  <a:cubicBezTo>
                    <a:pt x="2499" y="262"/>
                    <a:pt x="2465" y="410"/>
                    <a:pt x="2413" y="554"/>
                  </a:cubicBezTo>
                  <a:cubicBezTo>
                    <a:pt x="2366" y="685"/>
                    <a:pt x="2308" y="812"/>
                    <a:pt x="2242" y="935"/>
                  </a:cubicBezTo>
                  <a:cubicBezTo>
                    <a:pt x="2196" y="1020"/>
                    <a:pt x="2148" y="1106"/>
                    <a:pt x="2103" y="1193"/>
                  </a:cubicBezTo>
                  <a:cubicBezTo>
                    <a:pt x="2104" y="1191"/>
                    <a:pt x="2104" y="1190"/>
                    <a:pt x="2104" y="1188"/>
                  </a:cubicBezTo>
                  <a:lnTo>
                    <a:pt x="2104" y="1188"/>
                  </a:lnTo>
                  <a:cubicBezTo>
                    <a:pt x="2066" y="1265"/>
                    <a:pt x="2028" y="1340"/>
                    <a:pt x="1990" y="1417"/>
                  </a:cubicBezTo>
                  <a:cubicBezTo>
                    <a:pt x="1952" y="1494"/>
                    <a:pt x="1913" y="1572"/>
                    <a:pt x="1869" y="1648"/>
                  </a:cubicBezTo>
                  <a:cubicBezTo>
                    <a:pt x="1858" y="1668"/>
                    <a:pt x="1845" y="1690"/>
                    <a:pt x="1832" y="1712"/>
                  </a:cubicBezTo>
                  <a:cubicBezTo>
                    <a:pt x="1820" y="1731"/>
                    <a:pt x="1807" y="1748"/>
                    <a:pt x="1793" y="1766"/>
                  </a:cubicBezTo>
                  <a:cubicBezTo>
                    <a:pt x="1766" y="1803"/>
                    <a:pt x="1736" y="1838"/>
                    <a:pt x="1708" y="1871"/>
                  </a:cubicBezTo>
                  <a:cubicBezTo>
                    <a:pt x="1652" y="1937"/>
                    <a:pt x="1591" y="2000"/>
                    <a:pt x="1528" y="2059"/>
                  </a:cubicBezTo>
                  <a:cubicBezTo>
                    <a:pt x="1462" y="2119"/>
                    <a:pt x="1392" y="2175"/>
                    <a:pt x="1324" y="2232"/>
                  </a:cubicBezTo>
                  <a:cubicBezTo>
                    <a:pt x="1260" y="2287"/>
                    <a:pt x="1192" y="2338"/>
                    <a:pt x="1121" y="2385"/>
                  </a:cubicBezTo>
                  <a:cubicBezTo>
                    <a:pt x="1087" y="2407"/>
                    <a:pt x="1054" y="2429"/>
                    <a:pt x="1018" y="2449"/>
                  </a:cubicBezTo>
                  <a:cubicBezTo>
                    <a:pt x="979" y="2470"/>
                    <a:pt x="938" y="2491"/>
                    <a:pt x="896" y="2509"/>
                  </a:cubicBezTo>
                  <a:cubicBezTo>
                    <a:pt x="819" y="2545"/>
                    <a:pt x="740" y="2578"/>
                    <a:pt x="661" y="2610"/>
                  </a:cubicBezTo>
                  <a:cubicBezTo>
                    <a:pt x="601" y="2634"/>
                    <a:pt x="539" y="2660"/>
                    <a:pt x="477" y="2680"/>
                  </a:cubicBezTo>
                  <a:cubicBezTo>
                    <a:pt x="409" y="2700"/>
                    <a:pt x="341" y="2713"/>
                    <a:pt x="271" y="2720"/>
                  </a:cubicBezTo>
                  <a:cubicBezTo>
                    <a:pt x="203" y="2725"/>
                    <a:pt x="133" y="2728"/>
                    <a:pt x="66" y="2737"/>
                  </a:cubicBezTo>
                  <a:cubicBezTo>
                    <a:pt x="44" y="2742"/>
                    <a:pt x="22" y="2743"/>
                    <a:pt x="1" y="2747"/>
                  </a:cubicBezTo>
                  <a:cubicBezTo>
                    <a:pt x="7" y="2749"/>
                    <a:pt x="12" y="2752"/>
                    <a:pt x="18" y="2754"/>
                  </a:cubicBezTo>
                  <a:cubicBezTo>
                    <a:pt x="116" y="2794"/>
                    <a:pt x="218" y="2825"/>
                    <a:pt x="310" y="2878"/>
                  </a:cubicBezTo>
                  <a:cubicBezTo>
                    <a:pt x="395" y="2928"/>
                    <a:pt x="462" y="3000"/>
                    <a:pt x="540" y="3058"/>
                  </a:cubicBezTo>
                  <a:cubicBezTo>
                    <a:pt x="589" y="3093"/>
                    <a:pt x="637" y="3122"/>
                    <a:pt x="687" y="3151"/>
                  </a:cubicBezTo>
                  <a:cubicBezTo>
                    <a:pt x="734" y="3181"/>
                    <a:pt x="781" y="3215"/>
                    <a:pt x="824" y="3249"/>
                  </a:cubicBezTo>
                  <a:cubicBezTo>
                    <a:pt x="869" y="3288"/>
                    <a:pt x="914" y="3327"/>
                    <a:pt x="958" y="3365"/>
                  </a:cubicBezTo>
                  <a:cubicBezTo>
                    <a:pt x="1007" y="3404"/>
                    <a:pt x="1054" y="3443"/>
                    <a:pt x="1106" y="3480"/>
                  </a:cubicBezTo>
                  <a:lnTo>
                    <a:pt x="1105" y="3480"/>
                  </a:lnTo>
                  <a:cubicBezTo>
                    <a:pt x="1175" y="3530"/>
                    <a:pt x="1246" y="3579"/>
                    <a:pt x="1314" y="3630"/>
                  </a:cubicBezTo>
                  <a:cubicBezTo>
                    <a:pt x="1377" y="3680"/>
                    <a:pt x="1437" y="3733"/>
                    <a:pt x="1495" y="3789"/>
                  </a:cubicBezTo>
                  <a:cubicBezTo>
                    <a:pt x="1611" y="3902"/>
                    <a:pt x="1732" y="4010"/>
                    <a:pt x="1834" y="4136"/>
                  </a:cubicBezTo>
                  <a:cubicBezTo>
                    <a:pt x="1886" y="4201"/>
                    <a:pt x="1933" y="4268"/>
                    <a:pt x="1981" y="4335"/>
                  </a:cubicBezTo>
                  <a:cubicBezTo>
                    <a:pt x="2027" y="4399"/>
                    <a:pt x="2072" y="4465"/>
                    <a:pt x="2113" y="4532"/>
                  </a:cubicBezTo>
                  <a:cubicBezTo>
                    <a:pt x="2203" y="4677"/>
                    <a:pt x="2274" y="4831"/>
                    <a:pt x="2337" y="4987"/>
                  </a:cubicBezTo>
                  <a:cubicBezTo>
                    <a:pt x="2389" y="5116"/>
                    <a:pt x="2431" y="5246"/>
                    <a:pt x="2473" y="5378"/>
                  </a:cubicBezTo>
                  <a:cubicBezTo>
                    <a:pt x="2497" y="5460"/>
                    <a:pt x="2526" y="5538"/>
                    <a:pt x="2551" y="5618"/>
                  </a:cubicBezTo>
                  <a:cubicBezTo>
                    <a:pt x="2563" y="5664"/>
                    <a:pt x="2577" y="5711"/>
                    <a:pt x="2589" y="5757"/>
                  </a:cubicBezTo>
                  <a:cubicBezTo>
                    <a:pt x="2593" y="5732"/>
                    <a:pt x="2595" y="5709"/>
                    <a:pt x="2599" y="5684"/>
                  </a:cubicBezTo>
                  <a:cubicBezTo>
                    <a:pt x="2605" y="5638"/>
                    <a:pt x="2613" y="5593"/>
                    <a:pt x="2620" y="5549"/>
                  </a:cubicBezTo>
                  <a:cubicBezTo>
                    <a:pt x="2628" y="5503"/>
                    <a:pt x="2634" y="5456"/>
                    <a:pt x="2646" y="5410"/>
                  </a:cubicBezTo>
                  <a:cubicBezTo>
                    <a:pt x="2687" y="5236"/>
                    <a:pt x="2747" y="5066"/>
                    <a:pt x="2803" y="4895"/>
                  </a:cubicBezTo>
                  <a:cubicBezTo>
                    <a:pt x="2860" y="4726"/>
                    <a:pt x="2920" y="4556"/>
                    <a:pt x="3007" y="4400"/>
                  </a:cubicBezTo>
                  <a:cubicBezTo>
                    <a:pt x="3050" y="4323"/>
                    <a:pt x="3100" y="4250"/>
                    <a:pt x="3151" y="4178"/>
                  </a:cubicBezTo>
                  <a:cubicBezTo>
                    <a:pt x="3201" y="4110"/>
                    <a:pt x="3253" y="4044"/>
                    <a:pt x="3309" y="3981"/>
                  </a:cubicBezTo>
                  <a:cubicBezTo>
                    <a:pt x="3424" y="3851"/>
                    <a:pt x="3542" y="3724"/>
                    <a:pt x="3671" y="3609"/>
                  </a:cubicBezTo>
                  <a:cubicBezTo>
                    <a:pt x="3803" y="3490"/>
                    <a:pt x="3936" y="3371"/>
                    <a:pt x="4079" y="3266"/>
                  </a:cubicBezTo>
                  <a:cubicBezTo>
                    <a:pt x="4221" y="3163"/>
                    <a:pt x="4373" y="3072"/>
                    <a:pt x="4531" y="2994"/>
                  </a:cubicBezTo>
                  <a:cubicBezTo>
                    <a:pt x="4682" y="2919"/>
                    <a:pt x="4841" y="2860"/>
                    <a:pt x="5002" y="2810"/>
                  </a:cubicBezTo>
                  <a:cubicBezTo>
                    <a:pt x="5078" y="2785"/>
                    <a:pt x="5156" y="2766"/>
                    <a:pt x="5235" y="2748"/>
                  </a:cubicBezTo>
                  <a:cubicBezTo>
                    <a:pt x="5318" y="2726"/>
                    <a:pt x="5404" y="2704"/>
                    <a:pt x="5489" y="2682"/>
                  </a:cubicBezTo>
                  <a:cubicBezTo>
                    <a:pt x="5525" y="2672"/>
                    <a:pt x="5560" y="2664"/>
                    <a:pt x="5596" y="2655"/>
                  </a:cubicBezTo>
                  <a:cubicBezTo>
                    <a:pt x="5559" y="2640"/>
                    <a:pt x="5524" y="2624"/>
                    <a:pt x="5487" y="2610"/>
                  </a:cubicBezTo>
                  <a:cubicBezTo>
                    <a:pt x="5431" y="2589"/>
                    <a:pt x="5375" y="2569"/>
                    <a:pt x="5322" y="2547"/>
                  </a:cubicBezTo>
                  <a:cubicBezTo>
                    <a:pt x="5258" y="2525"/>
                    <a:pt x="5194" y="2505"/>
                    <a:pt x="5132" y="2479"/>
                  </a:cubicBezTo>
                  <a:cubicBezTo>
                    <a:pt x="5056" y="2449"/>
                    <a:pt x="4989" y="2405"/>
                    <a:pt x="4922" y="2364"/>
                  </a:cubicBezTo>
                  <a:cubicBezTo>
                    <a:pt x="4859" y="2325"/>
                    <a:pt x="4793" y="2290"/>
                    <a:pt x="4726" y="2253"/>
                  </a:cubicBezTo>
                  <a:cubicBezTo>
                    <a:pt x="4594" y="2183"/>
                    <a:pt x="4463" y="2107"/>
                    <a:pt x="4341" y="2020"/>
                  </a:cubicBezTo>
                  <a:cubicBezTo>
                    <a:pt x="4212" y="1928"/>
                    <a:pt x="4090" y="1825"/>
                    <a:pt x="3966" y="1727"/>
                  </a:cubicBezTo>
                  <a:cubicBezTo>
                    <a:pt x="3877" y="1654"/>
                    <a:pt x="3785" y="1585"/>
                    <a:pt x="3692" y="1515"/>
                  </a:cubicBezTo>
                  <a:cubicBezTo>
                    <a:pt x="3596" y="1442"/>
                    <a:pt x="3505" y="1366"/>
                    <a:pt x="3415" y="1289"/>
                  </a:cubicBezTo>
                  <a:cubicBezTo>
                    <a:pt x="3335" y="1218"/>
                    <a:pt x="3249" y="1147"/>
                    <a:pt x="3176" y="1067"/>
                  </a:cubicBezTo>
                  <a:cubicBezTo>
                    <a:pt x="3100" y="986"/>
                    <a:pt x="3039" y="895"/>
                    <a:pt x="2980" y="803"/>
                  </a:cubicBezTo>
                  <a:cubicBezTo>
                    <a:pt x="2932" y="729"/>
                    <a:pt x="2881" y="658"/>
                    <a:pt x="2832" y="583"/>
                  </a:cubicBezTo>
                  <a:cubicBezTo>
                    <a:pt x="2793" y="522"/>
                    <a:pt x="2758" y="456"/>
                    <a:pt x="2726" y="390"/>
                  </a:cubicBezTo>
                  <a:cubicBezTo>
                    <a:pt x="2685" y="307"/>
                    <a:pt x="2647" y="221"/>
                    <a:pt x="2619" y="135"/>
                  </a:cubicBezTo>
                  <a:cubicBezTo>
                    <a:pt x="2603" y="89"/>
                    <a:pt x="2592" y="45"/>
                    <a:pt x="25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5681100" y="3469600"/>
              <a:ext cx="143000" cy="49925"/>
            </a:xfrm>
            <a:custGeom>
              <a:avLst/>
              <a:gdLst/>
              <a:ahLst/>
              <a:cxnLst/>
              <a:rect l="l" t="t" r="r" b="b"/>
              <a:pathLst>
                <a:path w="5720" h="1997" extrusionOk="0">
                  <a:moveTo>
                    <a:pt x="5623" y="1"/>
                  </a:moveTo>
                  <a:cubicBezTo>
                    <a:pt x="5619" y="1"/>
                    <a:pt x="5615" y="1"/>
                    <a:pt x="5610" y="2"/>
                  </a:cubicBezTo>
                  <a:cubicBezTo>
                    <a:pt x="5547" y="8"/>
                    <a:pt x="5484" y="25"/>
                    <a:pt x="5422" y="38"/>
                  </a:cubicBezTo>
                  <a:cubicBezTo>
                    <a:pt x="5363" y="50"/>
                    <a:pt x="5303" y="58"/>
                    <a:pt x="5243" y="67"/>
                  </a:cubicBezTo>
                  <a:cubicBezTo>
                    <a:pt x="5110" y="85"/>
                    <a:pt x="4981" y="121"/>
                    <a:pt x="4848" y="141"/>
                  </a:cubicBezTo>
                  <a:cubicBezTo>
                    <a:pt x="4716" y="159"/>
                    <a:pt x="4582" y="178"/>
                    <a:pt x="4449" y="199"/>
                  </a:cubicBezTo>
                  <a:cubicBezTo>
                    <a:pt x="4381" y="209"/>
                    <a:pt x="4313" y="220"/>
                    <a:pt x="4244" y="230"/>
                  </a:cubicBezTo>
                  <a:cubicBezTo>
                    <a:pt x="4169" y="241"/>
                    <a:pt x="4092" y="250"/>
                    <a:pt x="4016" y="261"/>
                  </a:cubicBezTo>
                  <a:cubicBezTo>
                    <a:pt x="3948" y="271"/>
                    <a:pt x="3878" y="281"/>
                    <a:pt x="3809" y="292"/>
                  </a:cubicBezTo>
                  <a:cubicBezTo>
                    <a:pt x="3733" y="302"/>
                    <a:pt x="3656" y="310"/>
                    <a:pt x="3578" y="321"/>
                  </a:cubicBezTo>
                  <a:cubicBezTo>
                    <a:pt x="3492" y="331"/>
                    <a:pt x="3405" y="340"/>
                    <a:pt x="3318" y="349"/>
                  </a:cubicBezTo>
                  <a:cubicBezTo>
                    <a:pt x="3232" y="360"/>
                    <a:pt x="3143" y="371"/>
                    <a:pt x="3056" y="380"/>
                  </a:cubicBezTo>
                  <a:cubicBezTo>
                    <a:pt x="2853" y="398"/>
                    <a:pt x="2646" y="401"/>
                    <a:pt x="2440" y="405"/>
                  </a:cubicBezTo>
                  <a:cubicBezTo>
                    <a:pt x="2393" y="406"/>
                    <a:pt x="2345" y="406"/>
                    <a:pt x="2298" y="406"/>
                  </a:cubicBezTo>
                  <a:cubicBezTo>
                    <a:pt x="2251" y="406"/>
                    <a:pt x="2204" y="406"/>
                    <a:pt x="2156" y="406"/>
                  </a:cubicBezTo>
                  <a:cubicBezTo>
                    <a:pt x="2099" y="406"/>
                    <a:pt x="2042" y="407"/>
                    <a:pt x="1985" y="407"/>
                  </a:cubicBezTo>
                  <a:cubicBezTo>
                    <a:pt x="1943" y="407"/>
                    <a:pt x="1900" y="407"/>
                    <a:pt x="1858" y="405"/>
                  </a:cubicBezTo>
                  <a:cubicBezTo>
                    <a:pt x="1783" y="402"/>
                    <a:pt x="1709" y="397"/>
                    <a:pt x="1635" y="397"/>
                  </a:cubicBezTo>
                  <a:cubicBezTo>
                    <a:pt x="1585" y="397"/>
                    <a:pt x="1534" y="399"/>
                    <a:pt x="1484" y="399"/>
                  </a:cubicBezTo>
                  <a:cubicBezTo>
                    <a:pt x="1467" y="399"/>
                    <a:pt x="1451" y="398"/>
                    <a:pt x="1434" y="398"/>
                  </a:cubicBezTo>
                  <a:cubicBezTo>
                    <a:pt x="1338" y="393"/>
                    <a:pt x="1244" y="375"/>
                    <a:pt x="1150" y="361"/>
                  </a:cubicBezTo>
                  <a:cubicBezTo>
                    <a:pt x="1054" y="345"/>
                    <a:pt x="957" y="334"/>
                    <a:pt x="862" y="317"/>
                  </a:cubicBezTo>
                  <a:cubicBezTo>
                    <a:pt x="733" y="294"/>
                    <a:pt x="605" y="267"/>
                    <a:pt x="476" y="236"/>
                  </a:cubicBezTo>
                  <a:cubicBezTo>
                    <a:pt x="409" y="219"/>
                    <a:pt x="341" y="202"/>
                    <a:pt x="274" y="188"/>
                  </a:cubicBezTo>
                  <a:cubicBezTo>
                    <a:pt x="222" y="176"/>
                    <a:pt x="170" y="169"/>
                    <a:pt x="119" y="155"/>
                  </a:cubicBezTo>
                  <a:cubicBezTo>
                    <a:pt x="112" y="154"/>
                    <a:pt x="106" y="153"/>
                    <a:pt x="99" y="153"/>
                  </a:cubicBezTo>
                  <a:cubicBezTo>
                    <a:pt x="59" y="153"/>
                    <a:pt x="21" y="181"/>
                    <a:pt x="12" y="220"/>
                  </a:cubicBezTo>
                  <a:cubicBezTo>
                    <a:pt x="0" y="268"/>
                    <a:pt x="30" y="315"/>
                    <a:pt x="77" y="328"/>
                  </a:cubicBezTo>
                  <a:cubicBezTo>
                    <a:pt x="100" y="334"/>
                    <a:pt x="126" y="339"/>
                    <a:pt x="152" y="345"/>
                  </a:cubicBezTo>
                  <a:cubicBezTo>
                    <a:pt x="159" y="352"/>
                    <a:pt x="165" y="357"/>
                    <a:pt x="173" y="361"/>
                  </a:cubicBezTo>
                  <a:cubicBezTo>
                    <a:pt x="197" y="376"/>
                    <a:pt x="223" y="391"/>
                    <a:pt x="249" y="405"/>
                  </a:cubicBezTo>
                  <a:cubicBezTo>
                    <a:pt x="271" y="418"/>
                    <a:pt x="296" y="427"/>
                    <a:pt x="319" y="437"/>
                  </a:cubicBezTo>
                  <a:cubicBezTo>
                    <a:pt x="363" y="458"/>
                    <a:pt x="404" y="483"/>
                    <a:pt x="448" y="504"/>
                  </a:cubicBezTo>
                  <a:cubicBezTo>
                    <a:pt x="493" y="526"/>
                    <a:pt x="537" y="550"/>
                    <a:pt x="579" y="575"/>
                  </a:cubicBezTo>
                  <a:cubicBezTo>
                    <a:pt x="627" y="604"/>
                    <a:pt x="675" y="634"/>
                    <a:pt x="724" y="662"/>
                  </a:cubicBezTo>
                  <a:cubicBezTo>
                    <a:pt x="773" y="690"/>
                    <a:pt x="822" y="717"/>
                    <a:pt x="869" y="747"/>
                  </a:cubicBezTo>
                  <a:cubicBezTo>
                    <a:pt x="869" y="747"/>
                    <a:pt x="871" y="747"/>
                    <a:pt x="871" y="748"/>
                  </a:cubicBezTo>
                  <a:cubicBezTo>
                    <a:pt x="914" y="776"/>
                    <a:pt x="952" y="804"/>
                    <a:pt x="991" y="834"/>
                  </a:cubicBezTo>
                  <a:cubicBezTo>
                    <a:pt x="1036" y="875"/>
                    <a:pt x="1081" y="915"/>
                    <a:pt x="1127" y="953"/>
                  </a:cubicBezTo>
                  <a:cubicBezTo>
                    <a:pt x="1197" y="1011"/>
                    <a:pt x="1265" y="1073"/>
                    <a:pt x="1334" y="1133"/>
                  </a:cubicBezTo>
                  <a:cubicBezTo>
                    <a:pt x="1369" y="1163"/>
                    <a:pt x="1404" y="1194"/>
                    <a:pt x="1437" y="1227"/>
                  </a:cubicBezTo>
                  <a:cubicBezTo>
                    <a:pt x="1468" y="1258"/>
                    <a:pt x="1498" y="1290"/>
                    <a:pt x="1529" y="1321"/>
                  </a:cubicBezTo>
                  <a:cubicBezTo>
                    <a:pt x="1587" y="1379"/>
                    <a:pt x="1647" y="1433"/>
                    <a:pt x="1707" y="1489"/>
                  </a:cubicBezTo>
                  <a:cubicBezTo>
                    <a:pt x="1740" y="1521"/>
                    <a:pt x="1775" y="1552"/>
                    <a:pt x="1810" y="1582"/>
                  </a:cubicBezTo>
                  <a:cubicBezTo>
                    <a:pt x="1841" y="1608"/>
                    <a:pt x="1872" y="1634"/>
                    <a:pt x="1901" y="1663"/>
                  </a:cubicBezTo>
                  <a:cubicBezTo>
                    <a:pt x="1957" y="1717"/>
                    <a:pt x="2010" y="1774"/>
                    <a:pt x="2064" y="1829"/>
                  </a:cubicBezTo>
                  <a:cubicBezTo>
                    <a:pt x="2066" y="1831"/>
                    <a:pt x="2068" y="1835"/>
                    <a:pt x="2071" y="1836"/>
                  </a:cubicBezTo>
                  <a:cubicBezTo>
                    <a:pt x="2051" y="1852"/>
                    <a:pt x="2040" y="1877"/>
                    <a:pt x="2041" y="1904"/>
                  </a:cubicBezTo>
                  <a:cubicBezTo>
                    <a:pt x="2043" y="1933"/>
                    <a:pt x="2054" y="1959"/>
                    <a:pt x="2077" y="1976"/>
                  </a:cubicBezTo>
                  <a:cubicBezTo>
                    <a:pt x="2101" y="1993"/>
                    <a:pt x="2131" y="1996"/>
                    <a:pt x="2162" y="1996"/>
                  </a:cubicBezTo>
                  <a:cubicBezTo>
                    <a:pt x="2175" y="1996"/>
                    <a:pt x="2187" y="1996"/>
                    <a:pt x="2200" y="1995"/>
                  </a:cubicBezTo>
                  <a:cubicBezTo>
                    <a:pt x="2239" y="1994"/>
                    <a:pt x="2279" y="1994"/>
                    <a:pt x="2318" y="1994"/>
                  </a:cubicBezTo>
                  <a:cubicBezTo>
                    <a:pt x="2372" y="1994"/>
                    <a:pt x="2426" y="1995"/>
                    <a:pt x="2480" y="1995"/>
                  </a:cubicBezTo>
                  <a:cubicBezTo>
                    <a:pt x="2497" y="1995"/>
                    <a:pt x="2514" y="1995"/>
                    <a:pt x="2531" y="1994"/>
                  </a:cubicBezTo>
                  <a:lnTo>
                    <a:pt x="2581" y="1994"/>
                  </a:lnTo>
                  <a:cubicBezTo>
                    <a:pt x="2619" y="1992"/>
                    <a:pt x="2657" y="1991"/>
                    <a:pt x="2695" y="1987"/>
                  </a:cubicBezTo>
                  <a:cubicBezTo>
                    <a:pt x="2732" y="1985"/>
                    <a:pt x="2770" y="1981"/>
                    <a:pt x="2807" y="1978"/>
                  </a:cubicBezTo>
                  <a:cubicBezTo>
                    <a:pt x="2845" y="1974"/>
                    <a:pt x="2884" y="1969"/>
                    <a:pt x="2921" y="1960"/>
                  </a:cubicBezTo>
                  <a:cubicBezTo>
                    <a:pt x="2926" y="1959"/>
                    <a:pt x="2931" y="1959"/>
                    <a:pt x="2936" y="1958"/>
                  </a:cubicBezTo>
                  <a:cubicBezTo>
                    <a:pt x="2992" y="1948"/>
                    <a:pt x="3047" y="1936"/>
                    <a:pt x="3104" y="1926"/>
                  </a:cubicBezTo>
                  <a:cubicBezTo>
                    <a:pt x="3123" y="1922"/>
                    <a:pt x="3143" y="1919"/>
                    <a:pt x="3162" y="1916"/>
                  </a:cubicBezTo>
                  <a:cubicBezTo>
                    <a:pt x="3210" y="1906"/>
                    <a:pt x="3243" y="1864"/>
                    <a:pt x="3236" y="1814"/>
                  </a:cubicBezTo>
                  <a:cubicBezTo>
                    <a:pt x="3235" y="1809"/>
                    <a:pt x="3233" y="1803"/>
                    <a:pt x="3231" y="1797"/>
                  </a:cubicBezTo>
                  <a:cubicBezTo>
                    <a:pt x="3236" y="1792"/>
                    <a:pt x="3240" y="1787"/>
                    <a:pt x="3243" y="1780"/>
                  </a:cubicBezTo>
                  <a:cubicBezTo>
                    <a:pt x="3247" y="1774"/>
                    <a:pt x="3250" y="1766"/>
                    <a:pt x="3251" y="1759"/>
                  </a:cubicBezTo>
                  <a:lnTo>
                    <a:pt x="3251" y="1761"/>
                  </a:lnTo>
                  <a:cubicBezTo>
                    <a:pt x="3251" y="1759"/>
                    <a:pt x="3252" y="1759"/>
                    <a:pt x="3251" y="1758"/>
                  </a:cubicBezTo>
                  <a:cubicBezTo>
                    <a:pt x="3255" y="1753"/>
                    <a:pt x="3258" y="1747"/>
                    <a:pt x="3261" y="1741"/>
                  </a:cubicBezTo>
                  <a:cubicBezTo>
                    <a:pt x="3287" y="1704"/>
                    <a:pt x="3312" y="1669"/>
                    <a:pt x="3335" y="1630"/>
                  </a:cubicBezTo>
                  <a:cubicBezTo>
                    <a:pt x="3361" y="1589"/>
                    <a:pt x="3385" y="1547"/>
                    <a:pt x="3411" y="1504"/>
                  </a:cubicBezTo>
                  <a:cubicBezTo>
                    <a:pt x="3411" y="1503"/>
                    <a:pt x="3412" y="1503"/>
                    <a:pt x="3412" y="1503"/>
                  </a:cubicBezTo>
                  <a:cubicBezTo>
                    <a:pt x="3428" y="1479"/>
                    <a:pt x="3444" y="1459"/>
                    <a:pt x="3462" y="1437"/>
                  </a:cubicBezTo>
                  <a:cubicBezTo>
                    <a:pt x="3489" y="1406"/>
                    <a:pt x="3516" y="1377"/>
                    <a:pt x="3547" y="1349"/>
                  </a:cubicBezTo>
                  <a:cubicBezTo>
                    <a:pt x="3638" y="1268"/>
                    <a:pt x="3723" y="1181"/>
                    <a:pt x="3808" y="1097"/>
                  </a:cubicBezTo>
                  <a:cubicBezTo>
                    <a:pt x="3892" y="1013"/>
                    <a:pt x="3969" y="921"/>
                    <a:pt x="4056" y="840"/>
                  </a:cubicBezTo>
                  <a:cubicBezTo>
                    <a:pt x="4094" y="805"/>
                    <a:pt x="4134" y="774"/>
                    <a:pt x="4175" y="743"/>
                  </a:cubicBezTo>
                  <a:cubicBezTo>
                    <a:pt x="4211" y="719"/>
                    <a:pt x="4249" y="695"/>
                    <a:pt x="4289" y="674"/>
                  </a:cubicBezTo>
                  <a:cubicBezTo>
                    <a:pt x="4330" y="654"/>
                    <a:pt x="4368" y="633"/>
                    <a:pt x="4408" y="614"/>
                  </a:cubicBezTo>
                  <a:cubicBezTo>
                    <a:pt x="4448" y="593"/>
                    <a:pt x="4486" y="570"/>
                    <a:pt x="4526" y="549"/>
                  </a:cubicBezTo>
                  <a:cubicBezTo>
                    <a:pt x="4554" y="534"/>
                    <a:pt x="4584" y="520"/>
                    <a:pt x="4615" y="508"/>
                  </a:cubicBezTo>
                  <a:cubicBezTo>
                    <a:pt x="4697" y="478"/>
                    <a:pt x="4781" y="454"/>
                    <a:pt x="4865" y="430"/>
                  </a:cubicBezTo>
                  <a:cubicBezTo>
                    <a:pt x="4901" y="420"/>
                    <a:pt x="4934" y="407"/>
                    <a:pt x="4969" y="395"/>
                  </a:cubicBezTo>
                  <a:cubicBezTo>
                    <a:pt x="4987" y="389"/>
                    <a:pt x="5006" y="381"/>
                    <a:pt x="5021" y="373"/>
                  </a:cubicBezTo>
                  <a:cubicBezTo>
                    <a:pt x="5053" y="355"/>
                    <a:pt x="5067" y="316"/>
                    <a:pt x="5061" y="279"/>
                  </a:cubicBezTo>
                  <a:cubicBezTo>
                    <a:pt x="5136" y="264"/>
                    <a:pt x="5209" y="249"/>
                    <a:pt x="5284" y="238"/>
                  </a:cubicBezTo>
                  <a:cubicBezTo>
                    <a:pt x="5342" y="231"/>
                    <a:pt x="5402" y="221"/>
                    <a:pt x="5460" y="210"/>
                  </a:cubicBezTo>
                  <a:cubicBezTo>
                    <a:pt x="5518" y="197"/>
                    <a:pt x="5579" y="180"/>
                    <a:pt x="5640" y="175"/>
                  </a:cubicBezTo>
                  <a:cubicBezTo>
                    <a:pt x="5688" y="170"/>
                    <a:pt x="5720" y="118"/>
                    <a:pt x="5712" y="73"/>
                  </a:cubicBezTo>
                  <a:cubicBezTo>
                    <a:pt x="5704" y="29"/>
                    <a:pt x="5666" y="1"/>
                    <a:pt x="5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5747800" y="3465050"/>
              <a:ext cx="4475" cy="4450"/>
            </a:xfrm>
            <a:custGeom>
              <a:avLst/>
              <a:gdLst/>
              <a:ahLst/>
              <a:cxnLst/>
              <a:rect l="l" t="t" r="r" b="b"/>
              <a:pathLst>
                <a:path w="179" h="178" extrusionOk="0">
                  <a:moveTo>
                    <a:pt x="90" y="1"/>
                  </a:moveTo>
                  <a:cubicBezTo>
                    <a:pt x="89" y="1"/>
                    <a:pt x="88" y="1"/>
                    <a:pt x="88" y="1"/>
                  </a:cubicBezTo>
                  <a:cubicBezTo>
                    <a:pt x="38" y="2"/>
                    <a:pt x="0" y="43"/>
                    <a:pt x="1" y="92"/>
                  </a:cubicBezTo>
                  <a:cubicBezTo>
                    <a:pt x="1" y="138"/>
                    <a:pt x="40" y="178"/>
                    <a:pt x="88" y="178"/>
                  </a:cubicBezTo>
                  <a:cubicBezTo>
                    <a:pt x="89" y="178"/>
                    <a:pt x="91" y="178"/>
                    <a:pt x="92" y="177"/>
                  </a:cubicBezTo>
                  <a:cubicBezTo>
                    <a:pt x="140" y="176"/>
                    <a:pt x="179" y="135"/>
                    <a:pt x="178" y="88"/>
                  </a:cubicBezTo>
                  <a:cubicBezTo>
                    <a:pt x="177" y="40"/>
                    <a:pt x="136" y="1"/>
                    <a:pt x="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5755375" y="3464400"/>
              <a:ext cx="4500" cy="4425"/>
            </a:xfrm>
            <a:custGeom>
              <a:avLst/>
              <a:gdLst/>
              <a:ahLst/>
              <a:cxnLst/>
              <a:rect l="l" t="t" r="r" b="b"/>
              <a:pathLst>
                <a:path w="180" h="177" extrusionOk="0">
                  <a:moveTo>
                    <a:pt x="90" y="0"/>
                  </a:moveTo>
                  <a:cubicBezTo>
                    <a:pt x="89" y="0"/>
                    <a:pt x="89" y="0"/>
                    <a:pt x="88" y="0"/>
                  </a:cubicBezTo>
                  <a:cubicBezTo>
                    <a:pt x="39" y="1"/>
                    <a:pt x="0" y="42"/>
                    <a:pt x="2" y="91"/>
                  </a:cubicBezTo>
                  <a:cubicBezTo>
                    <a:pt x="3" y="139"/>
                    <a:pt x="43" y="177"/>
                    <a:pt x="89" y="177"/>
                  </a:cubicBezTo>
                  <a:cubicBezTo>
                    <a:pt x="90" y="177"/>
                    <a:pt x="91"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5750475" y="3458725"/>
              <a:ext cx="4475" cy="4425"/>
            </a:xfrm>
            <a:custGeom>
              <a:avLst/>
              <a:gdLst/>
              <a:ahLst/>
              <a:cxnLst/>
              <a:rect l="l" t="t" r="r" b="b"/>
              <a:pathLst>
                <a:path w="179" h="177" extrusionOk="0">
                  <a:moveTo>
                    <a:pt x="90" y="0"/>
                  </a:moveTo>
                  <a:cubicBezTo>
                    <a:pt x="89" y="0"/>
                    <a:pt x="89" y="0"/>
                    <a:pt x="88" y="0"/>
                  </a:cubicBezTo>
                  <a:cubicBezTo>
                    <a:pt x="39" y="1"/>
                    <a:pt x="0" y="42"/>
                    <a:pt x="1" y="91"/>
                  </a:cubicBezTo>
                  <a:cubicBezTo>
                    <a:pt x="2" y="138"/>
                    <a:pt x="42" y="177"/>
                    <a:pt x="88" y="177"/>
                  </a:cubicBezTo>
                  <a:cubicBezTo>
                    <a:pt x="89" y="177"/>
                    <a:pt x="90"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5715150" y="3470650"/>
              <a:ext cx="4525" cy="4450"/>
            </a:xfrm>
            <a:custGeom>
              <a:avLst/>
              <a:gdLst/>
              <a:ahLst/>
              <a:cxnLst/>
              <a:rect l="l" t="t" r="r" b="b"/>
              <a:pathLst>
                <a:path w="181" h="178" extrusionOk="0">
                  <a:moveTo>
                    <a:pt x="92" y="1"/>
                  </a:moveTo>
                  <a:cubicBezTo>
                    <a:pt x="91" y="1"/>
                    <a:pt x="90" y="1"/>
                    <a:pt x="88" y="1"/>
                  </a:cubicBezTo>
                  <a:cubicBezTo>
                    <a:pt x="39" y="2"/>
                    <a:pt x="1" y="43"/>
                    <a:pt x="2" y="91"/>
                  </a:cubicBezTo>
                  <a:cubicBezTo>
                    <a:pt x="2" y="138"/>
                    <a:pt x="42" y="177"/>
                    <a:pt x="91" y="177"/>
                  </a:cubicBezTo>
                  <a:cubicBezTo>
                    <a:pt x="91" y="177"/>
                    <a:pt x="92" y="177"/>
                    <a:pt x="92" y="177"/>
                  </a:cubicBezTo>
                  <a:cubicBezTo>
                    <a:pt x="141" y="176"/>
                    <a:pt x="180" y="135"/>
                    <a:pt x="178" y="87"/>
                  </a:cubicBezTo>
                  <a:cubicBezTo>
                    <a:pt x="177" y="39"/>
                    <a:pt x="138"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5788875" y="3463475"/>
              <a:ext cx="4500" cy="4425"/>
            </a:xfrm>
            <a:custGeom>
              <a:avLst/>
              <a:gdLst/>
              <a:ahLst/>
              <a:cxnLst/>
              <a:rect l="l" t="t" r="r" b="b"/>
              <a:pathLst>
                <a:path w="180" h="177" extrusionOk="0">
                  <a:moveTo>
                    <a:pt x="90" y="0"/>
                  </a:moveTo>
                  <a:cubicBezTo>
                    <a:pt x="89" y="0"/>
                    <a:pt x="88" y="0"/>
                    <a:pt x="88" y="0"/>
                  </a:cubicBezTo>
                  <a:cubicBezTo>
                    <a:pt x="39" y="1"/>
                    <a:pt x="0" y="42"/>
                    <a:pt x="2" y="90"/>
                  </a:cubicBezTo>
                  <a:cubicBezTo>
                    <a:pt x="2" y="139"/>
                    <a:pt x="42" y="177"/>
                    <a:pt x="90" y="177"/>
                  </a:cubicBezTo>
                  <a:cubicBezTo>
                    <a:pt x="91" y="177"/>
                    <a:pt x="91" y="177"/>
                    <a:pt x="92" y="176"/>
                  </a:cubicBezTo>
                  <a:cubicBezTo>
                    <a:pt x="141" y="175"/>
                    <a:pt x="180" y="134"/>
                    <a:pt x="179" y="86"/>
                  </a:cubicBezTo>
                  <a:cubicBezTo>
                    <a:pt x="178"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5729075" y="3403625"/>
              <a:ext cx="47000" cy="43825"/>
            </a:xfrm>
            <a:custGeom>
              <a:avLst/>
              <a:gdLst/>
              <a:ahLst/>
              <a:cxnLst/>
              <a:rect l="l" t="t" r="r" b="b"/>
              <a:pathLst>
                <a:path w="1880" h="1753" extrusionOk="0">
                  <a:moveTo>
                    <a:pt x="1105" y="735"/>
                  </a:moveTo>
                  <a:cubicBezTo>
                    <a:pt x="1105" y="735"/>
                    <a:pt x="1105" y="735"/>
                    <a:pt x="1105" y="735"/>
                  </a:cubicBezTo>
                  <a:lnTo>
                    <a:pt x="1105" y="735"/>
                  </a:lnTo>
                  <a:cubicBezTo>
                    <a:pt x="1105" y="735"/>
                    <a:pt x="1105" y="735"/>
                    <a:pt x="1105" y="735"/>
                  </a:cubicBezTo>
                  <a:close/>
                  <a:moveTo>
                    <a:pt x="708" y="0"/>
                  </a:moveTo>
                  <a:cubicBezTo>
                    <a:pt x="698" y="0"/>
                    <a:pt x="688" y="2"/>
                    <a:pt x="678" y="6"/>
                  </a:cubicBezTo>
                  <a:cubicBezTo>
                    <a:pt x="648" y="17"/>
                    <a:pt x="627" y="43"/>
                    <a:pt x="621" y="74"/>
                  </a:cubicBezTo>
                  <a:cubicBezTo>
                    <a:pt x="617" y="92"/>
                    <a:pt x="616" y="107"/>
                    <a:pt x="615" y="124"/>
                  </a:cubicBezTo>
                  <a:lnTo>
                    <a:pt x="615" y="123"/>
                  </a:lnTo>
                  <a:cubicBezTo>
                    <a:pt x="602" y="227"/>
                    <a:pt x="584" y="329"/>
                    <a:pt x="562" y="430"/>
                  </a:cubicBezTo>
                  <a:cubicBezTo>
                    <a:pt x="543" y="508"/>
                    <a:pt x="522" y="585"/>
                    <a:pt x="498" y="662"/>
                  </a:cubicBezTo>
                  <a:cubicBezTo>
                    <a:pt x="496" y="672"/>
                    <a:pt x="493" y="681"/>
                    <a:pt x="489" y="690"/>
                  </a:cubicBezTo>
                  <a:cubicBezTo>
                    <a:pt x="468" y="697"/>
                    <a:pt x="452" y="713"/>
                    <a:pt x="443" y="734"/>
                  </a:cubicBezTo>
                  <a:cubicBezTo>
                    <a:pt x="430" y="760"/>
                    <a:pt x="433" y="791"/>
                    <a:pt x="446" y="816"/>
                  </a:cubicBezTo>
                  <a:cubicBezTo>
                    <a:pt x="437" y="836"/>
                    <a:pt x="430" y="858"/>
                    <a:pt x="423" y="879"/>
                  </a:cubicBezTo>
                  <a:lnTo>
                    <a:pt x="423" y="879"/>
                  </a:lnTo>
                  <a:cubicBezTo>
                    <a:pt x="413" y="904"/>
                    <a:pt x="401" y="927"/>
                    <a:pt x="389" y="950"/>
                  </a:cubicBezTo>
                  <a:cubicBezTo>
                    <a:pt x="367" y="987"/>
                    <a:pt x="342" y="1024"/>
                    <a:pt x="317" y="1060"/>
                  </a:cubicBezTo>
                  <a:cubicBezTo>
                    <a:pt x="297" y="1085"/>
                    <a:pt x="281" y="1114"/>
                    <a:pt x="266" y="1143"/>
                  </a:cubicBezTo>
                  <a:cubicBezTo>
                    <a:pt x="243" y="1193"/>
                    <a:pt x="225" y="1244"/>
                    <a:pt x="199" y="1293"/>
                  </a:cubicBezTo>
                  <a:cubicBezTo>
                    <a:pt x="192" y="1305"/>
                    <a:pt x="185" y="1317"/>
                    <a:pt x="177" y="1327"/>
                  </a:cubicBezTo>
                  <a:cubicBezTo>
                    <a:pt x="163" y="1343"/>
                    <a:pt x="151" y="1361"/>
                    <a:pt x="136" y="1378"/>
                  </a:cubicBezTo>
                  <a:cubicBezTo>
                    <a:pt x="125" y="1393"/>
                    <a:pt x="112" y="1405"/>
                    <a:pt x="105" y="1422"/>
                  </a:cubicBezTo>
                  <a:cubicBezTo>
                    <a:pt x="104" y="1425"/>
                    <a:pt x="102" y="1429"/>
                    <a:pt x="101" y="1431"/>
                  </a:cubicBezTo>
                  <a:cubicBezTo>
                    <a:pt x="75" y="1436"/>
                    <a:pt x="50" y="1455"/>
                    <a:pt x="39" y="1480"/>
                  </a:cubicBezTo>
                  <a:cubicBezTo>
                    <a:pt x="18" y="1523"/>
                    <a:pt x="42" y="1585"/>
                    <a:pt x="91" y="1596"/>
                  </a:cubicBezTo>
                  <a:cubicBezTo>
                    <a:pt x="95" y="1598"/>
                    <a:pt x="99" y="1599"/>
                    <a:pt x="102" y="1599"/>
                  </a:cubicBezTo>
                  <a:cubicBezTo>
                    <a:pt x="126" y="1606"/>
                    <a:pt x="147" y="1612"/>
                    <a:pt x="171" y="1619"/>
                  </a:cubicBezTo>
                  <a:cubicBezTo>
                    <a:pt x="157" y="1619"/>
                    <a:pt x="143" y="1620"/>
                    <a:pt x="130" y="1621"/>
                  </a:cubicBezTo>
                  <a:cubicBezTo>
                    <a:pt x="123" y="1610"/>
                    <a:pt x="112" y="1601"/>
                    <a:pt x="99" y="1599"/>
                  </a:cubicBezTo>
                  <a:cubicBezTo>
                    <a:pt x="93" y="1598"/>
                    <a:pt x="87" y="1598"/>
                    <a:pt x="82" y="1598"/>
                  </a:cubicBezTo>
                  <a:cubicBezTo>
                    <a:pt x="65" y="1598"/>
                    <a:pt x="50" y="1602"/>
                    <a:pt x="35" y="1612"/>
                  </a:cubicBezTo>
                  <a:cubicBezTo>
                    <a:pt x="24" y="1620"/>
                    <a:pt x="13" y="1630"/>
                    <a:pt x="8" y="1643"/>
                  </a:cubicBezTo>
                  <a:cubicBezTo>
                    <a:pt x="1" y="1662"/>
                    <a:pt x="4" y="1683"/>
                    <a:pt x="19" y="1697"/>
                  </a:cubicBezTo>
                  <a:cubicBezTo>
                    <a:pt x="34" y="1709"/>
                    <a:pt x="55" y="1712"/>
                    <a:pt x="71" y="1717"/>
                  </a:cubicBezTo>
                  <a:cubicBezTo>
                    <a:pt x="86" y="1720"/>
                    <a:pt x="100" y="1723"/>
                    <a:pt x="114" y="1725"/>
                  </a:cubicBezTo>
                  <a:cubicBezTo>
                    <a:pt x="188" y="1736"/>
                    <a:pt x="262" y="1744"/>
                    <a:pt x="337" y="1746"/>
                  </a:cubicBezTo>
                  <a:cubicBezTo>
                    <a:pt x="412" y="1750"/>
                    <a:pt x="487" y="1752"/>
                    <a:pt x="563" y="1752"/>
                  </a:cubicBezTo>
                  <a:cubicBezTo>
                    <a:pt x="591" y="1752"/>
                    <a:pt x="620" y="1752"/>
                    <a:pt x="648" y="1751"/>
                  </a:cubicBezTo>
                  <a:cubicBezTo>
                    <a:pt x="705" y="1750"/>
                    <a:pt x="762" y="1748"/>
                    <a:pt x="819" y="1743"/>
                  </a:cubicBezTo>
                  <a:cubicBezTo>
                    <a:pt x="901" y="1736"/>
                    <a:pt x="981" y="1727"/>
                    <a:pt x="1061" y="1718"/>
                  </a:cubicBezTo>
                  <a:cubicBezTo>
                    <a:pt x="1137" y="1709"/>
                    <a:pt x="1210" y="1692"/>
                    <a:pt x="1287" y="1679"/>
                  </a:cubicBezTo>
                  <a:cubicBezTo>
                    <a:pt x="1337" y="1672"/>
                    <a:pt x="1389" y="1665"/>
                    <a:pt x="1438" y="1653"/>
                  </a:cubicBezTo>
                  <a:cubicBezTo>
                    <a:pt x="1492" y="1642"/>
                    <a:pt x="1544" y="1630"/>
                    <a:pt x="1596" y="1621"/>
                  </a:cubicBezTo>
                  <a:lnTo>
                    <a:pt x="1596" y="1621"/>
                  </a:lnTo>
                  <a:cubicBezTo>
                    <a:pt x="1592" y="1622"/>
                    <a:pt x="1588" y="1622"/>
                    <a:pt x="1585" y="1624"/>
                  </a:cubicBezTo>
                  <a:cubicBezTo>
                    <a:pt x="1635" y="1616"/>
                    <a:pt x="1688" y="1609"/>
                    <a:pt x="1736" y="1594"/>
                  </a:cubicBezTo>
                  <a:cubicBezTo>
                    <a:pt x="1746" y="1591"/>
                    <a:pt x="1753" y="1588"/>
                    <a:pt x="1763" y="1583"/>
                  </a:cubicBezTo>
                  <a:cubicBezTo>
                    <a:pt x="1774" y="1583"/>
                    <a:pt x="1786" y="1583"/>
                    <a:pt x="1798" y="1580"/>
                  </a:cubicBezTo>
                  <a:cubicBezTo>
                    <a:pt x="1820" y="1576"/>
                    <a:pt x="1841" y="1567"/>
                    <a:pt x="1856" y="1549"/>
                  </a:cubicBezTo>
                  <a:cubicBezTo>
                    <a:pt x="1872" y="1531"/>
                    <a:pt x="1879" y="1507"/>
                    <a:pt x="1877" y="1483"/>
                  </a:cubicBezTo>
                  <a:cubicBezTo>
                    <a:pt x="1870" y="1444"/>
                    <a:pt x="1832" y="1406"/>
                    <a:pt x="1790" y="1406"/>
                  </a:cubicBezTo>
                  <a:cubicBezTo>
                    <a:pt x="1786" y="1406"/>
                    <a:pt x="1782" y="1407"/>
                    <a:pt x="1778" y="1407"/>
                  </a:cubicBezTo>
                  <a:cubicBezTo>
                    <a:pt x="1766" y="1408"/>
                    <a:pt x="1752" y="1410"/>
                    <a:pt x="1740" y="1410"/>
                  </a:cubicBezTo>
                  <a:cubicBezTo>
                    <a:pt x="1724" y="1389"/>
                    <a:pt x="1703" y="1374"/>
                    <a:pt x="1680" y="1361"/>
                  </a:cubicBezTo>
                  <a:cubicBezTo>
                    <a:pt x="1651" y="1341"/>
                    <a:pt x="1622" y="1322"/>
                    <a:pt x="1594" y="1302"/>
                  </a:cubicBezTo>
                  <a:lnTo>
                    <a:pt x="1594" y="1302"/>
                  </a:lnTo>
                  <a:cubicBezTo>
                    <a:pt x="1596" y="1305"/>
                    <a:pt x="1600" y="1307"/>
                    <a:pt x="1603" y="1310"/>
                  </a:cubicBezTo>
                  <a:cubicBezTo>
                    <a:pt x="1570" y="1285"/>
                    <a:pt x="1538" y="1260"/>
                    <a:pt x="1505" y="1232"/>
                  </a:cubicBezTo>
                  <a:cubicBezTo>
                    <a:pt x="1481" y="1211"/>
                    <a:pt x="1457" y="1189"/>
                    <a:pt x="1432" y="1166"/>
                  </a:cubicBezTo>
                  <a:lnTo>
                    <a:pt x="1432" y="1166"/>
                  </a:lnTo>
                  <a:cubicBezTo>
                    <a:pt x="1405" y="1138"/>
                    <a:pt x="1377" y="1109"/>
                    <a:pt x="1351" y="1080"/>
                  </a:cubicBezTo>
                  <a:cubicBezTo>
                    <a:pt x="1328" y="1054"/>
                    <a:pt x="1304" y="1027"/>
                    <a:pt x="1283" y="1001"/>
                  </a:cubicBezTo>
                  <a:lnTo>
                    <a:pt x="1283" y="1001"/>
                  </a:lnTo>
                  <a:lnTo>
                    <a:pt x="1285" y="1002"/>
                  </a:lnTo>
                  <a:cubicBezTo>
                    <a:pt x="1283" y="1001"/>
                    <a:pt x="1283" y="1000"/>
                    <a:pt x="1282" y="1000"/>
                  </a:cubicBezTo>
                  <a:cubicBezTo>
                    <a:pt x="1281" y="998"/>
                    <a:pt x="1277" y="996"/>
                    <a:pt x="1276" y="993"/>
                  </a:cubicBezTo>
                  <a:lnTo>
                    <a:pt x="1276" y="993"/>
                  </a:lnTo>
                  <a:lnTo>
                    <a:pt x="1280" y="996"/>
                  </a:lnTo>
                  <a:cubicBezTo>
                    <a:pt x="1249" y="953"/>
                    <a:pt x="1216" y="910"/>
                    <a:pt x="1188" y="866"/>
                  </a:cubicBezTo>
                  <a:cubicBezTo>
                    <a:pt x="1161" y="824"/>
                    <a:pt x="1137" y="784"/>
                    <a:pt x="1111" y="744"/>
                  </a:cubicBezTo>
                  <a:lnTo>
                    <a:pt x="1111" y="744"/>
                  </a:lnTo>
                  <a:cubicBezTo>
                    <a:pt x="1111" y="744"/>
                    <a:pt x="1111" y="744"/>
                    <a:pt x="1111" y="744"/>
                  </a:cubicBezTo>
                  <a:cubicBezTo>
                    <a:pt x="1057" y="651"/>
                    <a:pt x="1004" y="558"/>
                    <a:pt x="960" y="461"/>
                  </a:cubicBezTo>
                  <a:cubicBezTo>
                    <a:pt x="929" y="388"/>
                    <a:pt x="899" y="314"/>
                    <a:pt x="869" y="239"/>
                  </a:cubicBezTo>
                  <a:cubicBezTo>
                    <a:pt x="853" y="201"/>
                    <a:pt x="837" y="164"/>
                    <a:pt x="821" y="126"/>
                  </a:cubicBezTo>
                  <a:cubicBezTo>
                    <a:pt x="807" y="94"/>
                    <a:pt x="797" y="57"/>
                    <a:pt x="773" y="30"/>
                  </a:cubicBezTo>
                  <a:cubicBezTo>
                    <a:pt x="757" y="10"/>
                    <a:pt x="733"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5668750" y="3383150"/>
              <a:ext cx="168325" cy="185350"/>
            </a:xfrm>
            <a:custGeom>
              <a:avLst/>
              <a:gdLst/>
              <a:ahLst/>
              <a:cxnLst/>
              <a:rect l="l" t="t" r="r" b="b"/>
              <a:pathLst>
                <a:path w="6733" h="7414" extrusionOk="0">
                  <a:moveTo>
                    <a:pt x="2701" y="2102"/>
                  </a:moveTo>
                  <a:cubicBezTo>
                    <a:pt x="2700" y="2103"/>
                    <a:pt x="2700" y="2103"/>
                    <a:pt x="2700" y="2104"/>
                  </a:cubicBezTo>
                  <a:cubicBezTo>
                    <a:pt x="2700" y="2103"/>
                    <a:pt x="2700" y="2103"/>
                    <a:pt x="2701" y="2102"/>
                  </a:cubicBezTo>
                  <a:close/>
                  <a:moveTo>
                    <a:pt x="4939" y="4211"/>
                  </a:moveTo>
                  <a:lnTo>
                    <a:pt x="4939" y="4211"/>
                  </a:lnTo>
                  <a:cubicBezTo>
                    <a:pt x="4939" y="4211"/>
                    <a:pt x="4938" y="4211"/>
                    <a:pt x="4938" y="4212"/>
                  </a:cubicBezTo>
                  <a:lnTo>
                    <a:pt x="4938" y="4212"/>
                  </a:lnTo>
                  <a:cubicBezTo>
                    <a:pt x="4938" y="4212"/>
                    <a:pt x="4939" y="4211"/>
                    <a:pt x="4939" y="4211"/>
                  </a:cubicBezTo>
                  <a:close/>
                  <a:moveTo>
                    <a:pt x="1691" y="4600"/>
                  </a:moveTo>
                  <a:cubicBezTo>
                    <a:pt x="1693" y="4602"/>
                    <a:pt x="1695" y="4603"/>
                    <a:pt x="1697" y="4604"/>
                  </a:cubicBezTo>
                  <a:cubicBezTo>
                    <a:pt x="1694" y="4603"/>
                    <a:pt x="1693" y="4602"/>
                    <a:pt x="1691" y="4600"/>
                  </a:cubicBezTo>
                  <a:close/>
                  <a:moveTo>
                    <a:pt x="2674" y="5752"/>
                  </a:moveTo>
                  <a:cubicBezTo>
                    <a:pt x="2674" y="5752"/>
                    <a:pt x="2674" y="5753"/>
                    <a:pt x="2675" y="5754"/>
                  </a:cubicBezTo>
                  <a:lnTo>
                    <a:pt x="2675" y="5754"/>
                  </a:lnTo>
                  <a:cubicBezTo>
                    <a:pt x="2674" y="5753"/>
                    <a:pt x="2674" y="5752"/>
                    <a:pt x="2674" y="5752"/>
                  </a:cubicBezTo>
                  <a:close/>
                  <a:moveTo>
                    <a:pt x="2946" y="6488"/>
                  </a:moveTo>
                  <a:lnTo>
                    <a:pt x="2946" y="6488"/>
                  </a:lnTo>
                  <a:cubicBezTo>
                    <a:pt x="2947" y="6488"/>
                    <a:pt x="2947" y="6488"/>
                    <a:pt x="2947" y="6489"/>
                  </a:cubicBezTo>
                  <a:lnTo>
                    <a:pt x="2947" y="6489"/>
                  </a:lnTo>
                  <a:cubicBezTo>
                    <a:pt x="2947" y="6488"/>
                    <a:pt x="2947" y="6488"/>
                    <a:pt x="2946" y="6488"/>
                  </a:cubicBezTo>
                  <a:close/>
                  <a:moveTo>
                    <a:pt x="2947" y="6489"/>
                  </a:moveTo>
                  <a:lnTo>
                    <a:pt x="2947" y="6489"/>
                  </a:lnTo>
                  <a:cubicBezTo>
                    <a:pt x="2947" y="6489"/>
                    <a:pt x="2947" y="6490"/>
                    <a:pt x="2947" y="6490"/>
                  </a:cubicBezTo>
                  <a:lnTo>
                    <a:pt x="2947" y="6490"/>
                  </a:lnTo>
                  <a:cubicBezTo>
                    <a:pt x="2947" y="6490"/>
                    <a:pt x="2947" y="6489"/>
                    <a:pt x="2947" y="6489"/>
                  </a:cubicBezTo>
                  <a:close/>
                  <a:moveTo>
                    <a:pt x="3179" y="912"/>
                  </a:moveTo>
                  <a:cubicBezTo>
                    <a:pt x="3189" y="957"/>
                    <a:pt x="3200" y="1000"/>
                    <a:pt x="3216" y="1046"/>
                  </a:cubicBezTo>
                  <a:cubicBezTo>
                    <a:pt x="3245" y="1134"/>
                    <a:pt x="3282" y="1218"/>
                    <a:pt x="3323" y="1301"/>
                  </a:cubicBezTo>
                  <a:cubicBezTo>
                    <a:pt x="3355" y="1367"/>
                    <a:pt x="3390" y="1433"/>
                    <a:pt x="3430" y="1495"/>
                  </a:cubicBezTo>
                  <a:cubicBezTo>
                    <a:pt x="3478" y="1569"/>
                    <a:pt x="3529" y="1640"/>
                    <a:pt x="3577" y="1714"/>
                  </a:cubicBezTo>
                  <a:cubicBezTo>
                    <a:pt x="3637" y="1806"/>
                    <a:pt x="3697" y="1897"/>
                    <a:pt x="3773" y="1979"/>
                  </a:cubicBezTo>
                  <a:cubicBezTo>
                    <a:pt x="3846" y="2058"/>
                    <a:pt x="3932" y="2129"/>
                    <a:pt x="4013" y="2201"/>
                  </a:cubicBezTo>
                  <a:cubicBezTo>
                    <a:pt x="4102" y="2278"/>
                    <a:pt x="4194" y="2353"/>
                    <a:pt x="4289" y="2426"/>
                  </a:cubicBezTo>
                  <a:cubicBezTo>
                    <a:pt x="4382" y="2497"/>
                    <a:pt x="4474" y="2567"/>
                    <a:pt x="4564" y="2639"/>
                  </a:cubicBezTo>
                  <a:cubicBezTo>
                    <a:pt x="4687" y="2737"/>
                    <a:pt x="4809" y="2840"/>
                    <a:pt x="4938" y="2931"/>
                  </a:cubicBezTo>
                  <a:cubicBezTo>
                    <a:pt x="5061" y="3018"/>
                    <a:pt x="5191" y="3094"/>
                    <a:pt x="5324" y="3166"/>
                  </a:cubicBezTo>
                  <a:cubicBezTo>
                    <a:pt x="5391" y="3202"/>
                    <a:pt x="5456" y="3236"/>
                    <a:pt x="5520" y="3275"/>
                  </a:cubicBezTo>
                  <a:cubicBezTo>
                    <a:pt x="5587" y="3316"/>
                    <a:pt x="5654" y="3360"/>
                    <a:pt x="5729" y="3391"/>
                  </a:cubicBezTo>
                  <a:cubicBezTo>
                    <a:pt x="5791" y="3416"/>
                    <a:pt x="5856" y="3436"/>
                    <a:pt x="5919" y="3458"/>
                  </a:cubicBezTo>
                  <a:cubicBezTo>
                    <a:pt x="5974" y="3477"/>
                    <a:pt x="6031" y="3497"/>
                    <a:pt x="6085" y="3517"/>
                  </a:cubicBezTo>
                  <a:cubicBezTo>
                    <a:pt x="6122" y="3532"/>
                    <a:pt x="6157" y="3548"/>
                    <a:pt x="6194" y="3563"/>
                  </a:cubicBezTo>
                  <a:cubicBezTo>
                    <a:pt x="6196" y="3563"/>
                    <a:pt x="6197" y="3564"/>
                    <a:pt x="6198" y="3564"/>
                  </a:cubicBezTo>
                  <a:cubicBezTo>
                    <a:pt x="6159" y="3576"/>
                    <a:pt x="6121" y="3582"/>
                    <a:pt x="6085" y="3594"/>
                  </a:cubicBezTo>
                  <a:cubicBezTo>
                    <a:pt x="6000" y="3616"/>
                    <a:pt x="5914" y="3637"/>
                    <a:pt x="5831" y="3659"/>
                  </a:cubicBezTo>
                  <a:cubicBezTo>
                    <a:pt x="5752" y="3677"/>
                    <a:pt x="5673" y="3697"/>
                    <a:pt x="5598" y="3721"/>
                  </a:cubicBezTo>
                  <a:cubicBezTo>
                    <a:pt x="5436" y="3771"/>
                    <a:pt x="5278" y="3831"/>
                    <a:pt x="5126" y="3905"/>
                  </a:cubicBezTo>
                  <a:cubicBezTo>
                    <a:pt x="4969" y="3983"/>
                    <a:pt x="4816" y="4075"/>
                    <a:pt x="4675" y="4178"/>
                  </a:cubicBezTo>
                  <a:cubicBezTo>
                    <a:pt x="4532" y="4282"/>
                    <a:pt x="4398" y="4401"/>
                    <a:pt x="4267" y="4520"/>
                  </a:cubicBezTo>
                  <a:cubicBezTo>
                    <a:pt x="4138" y="4636"/>
                    <a:pt x="4020" y="4762"/>
                    <a:pt x="3905" y="4892"/>
                  </a:cubicBezTo>
                  <a:cubicBezTo>
                    <a:pt x="3849" y="4955"/>
                    <a:pt x="3797" y="5021"/>
                    <a:pt x="3747" y="5089"/>
                  </a:cubicBezTo>
                  <a:cubicBezTo>
                    <a:pt x="3696" y="5161"/>
                    <a:pt x="3645" y="5234"/>
                    <a:pt x="3603" y="5311"/>
                  </a:cubicBezTo>
                  <a:cubicBezTo>
                    <a:pt x="3516" y="5468"/>
                    <a:pt x="3456" y="5638"/>
                    <a:pt x="3399" y="5806"/>
                  </a:cubicBezTo>
                  <a:cubicBezTo>
                    <a:pt x="3343" y="5978"/>
                    <a:pt x="3283" y="6147"/>
                    <a:pt x="3242" y="6321"/>
                  </a:cubicBezTo>
                  <a:cubicBezTo>
                    <a:pt x="3230" y="6367"/>
                    <a:pt x="3224" y="6414"/>
                    <a:pt x="3216" y="6460"/>
                  </a:cubicBezTo>
                  <a:cubicBezTo>
                    <a:pt x="3209" y="6505"/>
                    <a:pt x="3201" y="6549"/>
                    <a:pt x="3195" y="6595"/>
                  </a:cubicBezTo>
                  <a:cubicBezTo>
                    <a:pt x="3191" y="6620"/>
                    <a:pt x="3189" y="6644"/>
                    <a:pt x="3185" y="6669"/>
                  </a:cubicBezTo>
                  <a:lnTo>
                    <a:pt x="3147" y="6530"/>
                  </a:lnTo>
                  <a:cubicBezTo>
                    <a:pt x="3122" y="6448"/>
                    <a:pt x="3094" y="6368"/>
                    <a:pt x="3068" y="6287"/>
                  </a:cubicBezTo>
                  <a:lnTo>
                    <a:pt x="3068" y="6287"/>
                  </a:lnTo>
                  <a:cubicBezTo>
                    <a:pt x="3068" y="6288"/>
                    <a:pt x="3069" y="6289"/>
                    <a:pt x="3069" y="6289"/>
                  </a:cubicBezTo>
                  <a:cubicBezTo>
                    <a:pt x="3026" y="6158"/>
                    <a:pt x="2985" y="6027"/>
                    <a:pt x="2933" y="5898"/>
                  </a:cubicBezTo>
                  <a:cubicBezTo>
                    <a:pt x="2870" y="5742"/>
                    <a:pt x="2799" y="5588"/>
                    <a:pt x="2709" y="5443"/>
                  </a:cubicBezTo>
                  <a:cubicBezTo>
                    <a:pt x="2668" y="5376"/>
                    <a:pt x="2623" y="5310"/>
                    <a:pt x="2577" y="5246"/>
                  </a:cubicBezTo>
                  <a:cubicBezTo>
                    <a:pt x="2529" y="5179"/>
                    <a:pt x="2482" y="5112"/>
                    <a:pt x="2430" y="5047"/>
                  </a:cubicBezTo>
                  <a:cubicBezTo>
                    <a:pt x="2328" y="4921"/>
                    <a:pt x="2207" y="4813"/>
                    <a:pt x="2091" y="4700"/>
                  </a:cubicBezTo>
                  <a:cubicBezTo>
                    <a:pt x="2033" y="4644"/>
                    <a:pt x="1973" y="4591"/>
                    <a:pt x="1910" y="4541"/>
                  </a:cubicBezTo>
                  <a:cubicBezTo>
                    <a:pt x="1842" y="4490"/>
                    <a:pt x="1771" y="4441"/>
                    <a:pt x="1700" y="4391"/>
                  </a:cubicBezTo>
                  <a:lnTo>
                    <a:pt x="1702" y="4391"/>
                  </a:lnTo>
                  <a:cubicBezTo>
                    <a:pt x="1650" y="4354"/>
                    <a:pt x="1602" y="4316"/>
                    <a:pt x="1554" y="4276"/>
                  </a:cubicBezTo>
                  <a:cubicBezTo>
                    <a:pt x="1509" y="4239"/>
                    <a:pt x="1465" y="4199"/>
                    <a:pt x="1420" y="4161"/>
                  </a:cubicBezTo>
                  <a:cubicBezTo>
                    <a:pt x="1377" y="4126"/>
                    <a:pt x="1330" y="4092"/>
                    <a:pt x="1282" y="4063"/>
                  </a:cubicBezTo>
                  <a:cubicBezTo>
                    <a:pt x="1233" y="4033"/>
                    <a:pt x="1184" y="4004"/>
                    <a:pt x="1136" y="3971"/>
                  </a:cubicBezTo>
                  <a:cubicBezTo>
                    <a:pt x="1058" y="3911"/>
                    <a:pt x="991" y="3839"/>
                    <a:pt x="906" y="3790"/>
                  </a:cubicBezTo>
                  <a:cubicBezTo>
                    <a:pt x="814" y="3736"/>
                    <a:pt x="712" y="3705"/>
                    <a:pt x="614" y="3666"/>
                  </a:cubicBezTo>
                  <a:cubicBezTo>
                    <a:pt x="608" y="3663"/>
                    <a:pt x="602" y="3661"/>
                    <a:pt x="597" y="3658"/>
                  </a:cubicBezTo>
                  <a:cubicBezTo>
                    <a:pt x="618" y="3654"/>
                    <a:pt x="640" y="3653"/>
                    <a:pt x="664" y="3649"/>
                  </a:cubicBezTo>
                  <a:cubicBezTo>
                    <a:pt x="731" y="3640"/>
                    <a:pt x="800" y="3636"/>
                    <a:pt x="868" y="3631"/>
                  </a:cubicBezTo>
                  <a:cubicBezTo>
                    <a:pt x="938" y="3625"/>
                    <a:pt x="1006" y="3611"/>
                    <a:pt x="1074" y="3591"/>
                  </a:cubicBezTo>
                  <a:cubicBezTo>
                    <a:pt x="1136" y="3571"/>
                    <a:pt x="1198" y="3545"/>
                    <a:pt x="1258" y="3522"/>
                  </a:cubicBezTo>
                  <a:cubicBezTo>
                    <a:pt x="1338" y="3489"/>
                    <a:pt x="1417" y="3456"/>
                    <a:pt x="1494" y="3420"/>
                  </a:cubicBezTo>
                  <a:cubicBezTo>
                    <a:pt x="1536" y="3403"/>
                    <a:pt x="1577" y="3382"/>
                    <a:pt x="1615" y="3360"/>
                  </a:cubicBezTo>
                  <a:cubicBezTo>
                    <a:pt x="1651" y="3341"/>
                    <a:pt x="1685" y="3318"/>
                    <a:pt x="1718" y="3296"/>
                  </a:cubicBezTo>
                  <a:cubicBezTo>
                    <a:pt x="1790" y="3249"/>
                    <a:pt x="1857" y="3198"/>
                    <a:pt x="1921" y="3143"/>
                  </a:cubicBezTo>
                  <a:cubicBezTo>
                    <a:pt x="1990" y="3086"/>
                    <a:pt x="2059" y="3031"/>
                    <a:pt x="2125" y="2971"/>
                  </a:cubicBezTo>
                  <a:cubicBezTo>
                    <a:pt x="2188" y="2911"/>
                    <a:pt x="2249" y="2848"/>
                    <a:pt x="2306" y="2782"/>
                  </a:cubicBezTo>
                  <a:cubicBezTo>
                    <a:pt x="2333" y="2749"/>
                    <a:pt x="2363" y="2714"/>
                    <a:pt x="2390" y="2677"/>
                  </a:cubicBezTo>
                  <a:cubicBezTo>
                    <a:pt x="2404" y="2660"/>
                    <a:pt x="2418" y="2642"/>
                    <a:pt x="2429" y="2624"/>
                  </a:cubicBezTo>
                  <a:cubicBezTo>
                    <a:pt x="2442" y="2601"/>
                    <a:pt x="2455" y="2579"/>
                    <a:pt x="2467" y="2559"/>
                  </a:cubicBezTo>
                  <a:cubicBezTo>
                    <a:pt x="2511" y="2484"/>
                    <a:pt x="2549" y="2405"/>
                    <a:pt x="2588" y="2328"/>
                  </a:cubicBezTo>
                  <a:cubicBezTo>
                    <a:pt x="2625" y="2252"/>
                    <a:pt x="2663" y="2176"/>
                    <a:pt x="2701" y="2100"/>
                  </a:cubicBezTo>
                  <a:lnTo>
                    <a:pt x="2701" y="2100"/>
                  </a:lnTo>
                  <a:cubicBezTo>
                    <a:pt x="2701" y="2100"/>
                    <a:pt x="2701" y="2101"/>
                    <a:pt x="2701" y="2102"/>
                  </a:cubicBezTo>
                  <a:lnTo>
                    <a:pt x="2701" y="2102"/>
                  </a:lnTo>
                  <a:cubicBezTo>
                    <a:pt x="2746" y="2016"/>
                    <a:pt x="2793" y="1932"/>
                    <a:pt x="2839" y="1846"/>
                  </a:cubicBezTo>
                  <a:cubicBezTo>
                    <a:pt x="2905" y="1723"/>
                    <a:pt x="2963" y="1597"/>
                    <a:pt x="3010" y="1465"/>
                  </a:cubicBezTo>
                  <a:cubicBezTo>
                    <a:pt x="3062" y="1321"/>
                    <a:pt x="3096" y="1174"/>
                    <a:pt x="3142" y="1029"/>
                  </a:cubicBezTo>
                  <a:cubicBezTo>
                    <a:pt x="3155" y="989"/>
                    <a:pt x="3167" y="950"/>
                    <a:pt x="3179" y="912"/>
                  </a:cubicBezTo>
                  <a:close/>
                  <a:moveTo>
                    <a:pt x="3196" y="0"/>
                  </a:moveTo>
                  <a:cubicBezTo>
                    <a:pt x="3186" y="44"/>
                    <a:pt x="3175" y="87"/>
                    <a:pt x="3167" y="129"/>
                  </a:cubicBezTo>
                  <a:cubicBezTo>
                    <a:pt x="3167" y="131"/>
                    <a:pt x="3165" y="131"/>
                    <a:pt x="3167" y="133"/>
                  </a:cubicBezTo>
                  <a:cubicBezTo>
                    <a:pt x="3165" y="134"/>
                    <a:pt x="3167" y="135"/>
                    <a:pt x="3165" y="137"/>
                  </a:cubicBezTo>
                  <a:cubicBezTo>
                    <a:pt x="3157" y="184"/>
                    <a:pt x="3142" y="232"/>
                    <a:pt x="3132" y="281"/>
                  </a:cubicBezTo>
                  <a:lnTo>
                    <a:pt x="3132" y="283"/>
                  </a:lnTo>
                  <a:lnTo>
                    <a:pt x="3132" y="284"/>
                  </a:lnTo>
                  <a:cubicBezTo>
                    <a:pt x="3126" y="315"/>
                    <a:pt x="3121" y="349"/>
                    <a:pt x="3116" y="380"/>
                  </a:cubicBezTo>
                  <a:cubicBezTo>
                    <a:pt x="3107" y="420"/>
                    <a:pt x="3096" y="458"/>
                    <a:pt x="3085" y="496"/>
                  </a:cubicBezTo>
                  <a:lnTo>
                    <a:pt x="3076" y="524"/>
                  </a:lnTo>
                  <a:cubicBezTo>
                    <a:pt x="3060" y="611"/>
                    <a:pt x="3045" y="699"/>
                    <a:pt x="3027" y="787"/>
                  </a:cubicBezTo>
                  <a:cubicBezTo>
                    <a:pt x="3027" y="787"/>
                    <a:pt x="3027" y="787"/>
                    <a:pt x="3028" y="786"/>
                  </a:cubicBezTo>
                  <a:lnTo>
                    <a:pt x="3028" y="786"/>
                  </a:lnTo>
                  <a:cubicBezTo>
                    <a:pt x="3003" y="894"/>
                    <a:pt x="2965" y="999"/>
                    <a:pt x="2932" y="1105"/>
                  </a:cubicBezTo>
                  <a:cubicBezTo>
                    <a:pt x="2901" y="1212"/>
                    <a:pt x="2873" y="1320"/>
                    <a:pt x="2836" y="1427"/>
                  </a:cubicBezTo>
                  <a:cubicBezTo>
                    <a:pt x="2795" y="1535"/>
                    <a:pt x="2745" y="1641"/>
                    <a:pt x="2691" y="1743"/>
                  </a:cubicBezTo>
                  <a:lnTo>
                    <a:pt x="2693" y="1742"/>
                  </a:lnTo>
                  <a:lnTo>
                    <a:pt x="2693" y="1742"/>
                  </a:lnTo>
                  <a:cubicBezTo>
                    <a:pt x="2688" y="1749"/>
                    <a:pt x="2686" y="1755"/>
                    <a:pt x="2682" y="1762"/>
                  </a:cubicBezTo>
                  <a:lnTo>
                    <a:pt x="2683" y="1760"/>
                  </a:lnTo>
                  <a:lnTo>
                    <a:pt x="2683" y="1760"/>
                  </a:lnTo>
                  <a:cubicBezTo>
                    <a:pt x="2625" y="1867"/>
                    <a:pt x="2566" y="1974"/>
                    <a:pt x="2512" y="2082"/>
                  </a:cubicBezTo>
                  <a:cubicBezTo>
                    <a:pt x="2461" y="2181"/>
                    <a:pt x="2413" y="2279"/>
                    <a:pt x="2362" y="2377"/>
                  </a:cubicBezTo>
                  <a:cubicBezTo>
                    <a:pt x="2328" y="2438"/>
                    <a:pt x="2297" y="2499"/>
                    <a:pt x="2258" y="2556"/>
                  </a:cubicBezTo>
                  <a:cubicBezTo>
                    <a:pt x="2218" y="2610"/>
                    <a:pt x="2175" y="2662"/>
                    <a:pt x="2131" y="2713"/>
                  </a:cubicBezTo>
                  <a:cubicBezTo>
                    <a:pt x="2088" y="2760"/>
                    <a:pt x="2043" y="2806"/>
                    <a:pt x="1995" y="2849"/>
                  </a:cubicBezTo>
                  <a:cubicBezTo>
                    <a:pt x="1946" y="2891"/>
                    <a:pt x="1897" y="2933"/>
                    <a:pt x="1848" y="2976"/>
                  </a:cubicBezTo>
                  <a:lnTo>
                    <a:pt x="1847" y="2976"/>
                  </a:lnTo>
                  <a:cubicBezTo>
                    <a:pt x="1763" y="3045"/>
                    <a:pt x="1676" y="3112"/>
                    <a:pt x="1583" y="3174"/>
                  </a:cubicBezTo>
                  <a:lnTo>
                    <a:pt x="1582" y="3174"/>
                  </a:lnTo>
                  <a:cubicBezTo>
                    <a:pt x="1539" y="3200"/>
                    <a:pt x="1496" y="3224"/>
                    <a:pt x="1451" y="3246"/>
                  </a:cubicBezTo>
                  <a:cubicBezTo>
                    <a:pt x="1386" y="3277"/>
                    <a:pt x="1317" y="3307"/>
                    <a:pt x="1249" y="3334"/>
                  </a:cubicBezTo>
                  <a:cubicBezTo>
                    <a:pt x="1177" y="3364"/>
                    <a:pt x="1105" y="3394"/>
                    <a:pt x="1033" y="3419"/>
                  </a:cubicBezTo>
                  <a:cubicBezTo>
                    <a:pt x="997" y="3431"/>
                    <a:pt x="960" y="3440"/>
                    <a:pt x="921" y="3447"/>
                  </a:cubicBezTo>
                  <a:lnTo>
                    <a:pt x="920" y="3447"/>
                  </a:lnTo>
                  <a:cubicBezTo>
                    <a:pt x="897" y="3451"/>
                    <a:pt x="874" y="3453"/>
                    <a:pt x="851" y="3456"/>
                  </a:cubicBezTo>
                  <a:lnTo>
                    <a:pt x="805" y="3467"/>
                  </a:lnTo>
                  <a:cubicBezTo>
                    <a:pt x="761" y="3477"/>
                    <a:pt x="717" y="3484"/>
                    <a:pt x="672" y="3492"/>
                  </a:cubicBezTo>
                  <a:cubicBezTo>
                    <a:pt x="625" y="3499"/>
                    <a:pt x="578" y="3508"/>
                    <a:pt x="532" y="3517"/>
                  </a:cubicBezTo>
                  <a:cubicBezTo>
                    <a:pt x="460" y="3530"/>
                    <a:pt x="388" y="3543"/>
                    <a:pt x="318" y="3556"/>
                  </a:cubicBezTo>
                  <a:cubicBezTo>
                    <a:pt x="318" y="3556"/>
                    <a:pt x="316" y="3556"/>
                    <a:pt x="316" y="3555"/>
                  </a:cubicBezTo>
                  <a:cubicBezTo>
                    <a:pt x="296" y="3559"/>
                    <a:pt x="278" y="3562"/>
                    <a:pt x="258" y="3565"/>
                  </a:cubicBezTo>
                  <a:cubicBezTo>
                    <a:pt x="262" y="3564"/>
                    <a:pt x="266" y="3564"/>
                    <a:pt x="269" y="3562"/>
                  </a:cubicBezTo>
                  <a:lnTo>
                    <a:pt x="269" y="3562"/>
                  </a:lnTo>
                  <a:cubicBezTo>
                    <a:pt x="181" y="3577"/>
                    <a:pt x="89" y="3596"/>
                    <a:pt x="0" y="3612"/>
                  </a:cubicBezTo>
                  <a:cubicBezTo>
                    <a:pt x="1" y="3612"/>
                    <a:pt x="1" y="3612"/>
                    <a:pt x="3" y="3613"/>
                  </a:cubicBezTo>
                  <a:lnTo>
                    <a:pt x="0" y="3613"/>
                  </a:lnTo>
                  <a:cubicBezTo>
                    <a:pt x="77" y="3638"/>
                    <a:pt x="154" y="3665"/>
                    <a:pt x="228" y="3696"/>
                  </a:cubicBezTo>
                  <a:cubicBezTo>
                    <a:pt x="242" y="3701"/>
                    <a:pt x="256" y="3708"/>
                    <a:pt x="267" y="3714"/>
                  </a:cubicBezTo>
                  <a:cubicBezTo>
                    <a:pt x="306" y="3730"/>
                    <a:pt x="345" y="3747"/>
                    <a:pt x="382" y="3766"/>
                  </a:cubicBezTo>
                  <a:cubicBezTo>
                    <a:pt x="455" y="3796"/>
                    <a:pt x="528" y="3824"/>
                    <a:pt x="604" y="3854"/>
                  </a:cubicBezTo>
                  <a:cubicBezTo>
                    <a:pt x="672" y="3881"/>
                    <a:pt x="741" y="3905"/>
                    <a:pt x="805" y="3937"/>
                  </a:cubicBezTo>
                  <a:cubicBezTo>
                    <a:pt x="822" y="3948"/>
                    <a:pt x="839" y="3958"/>
                    <a:pt x="856" y="3969"/>
                  </a:cubicBezTo>
                  <a:cubicBezTo>
                    <a:pt x="917" y="4019"/>
                    <a:pt x="974" y="4075"/>
                    <a:pt x="1038" y="4121"/>
                  </a:cubicBezTo>
                  <a:cubicBezTo>
                    <a:pt x="1108" y="4170"/>
                    <a:pt x="1183" y="4211"/>
                    <a:pt x="1253" y="4258"/>
                  </a:cubicBezTo>
                  <a:cubicBezTo>
                    <a:pt x="1326" y="4313"/>
                    <a:pt x="1392" y="4375"/>
                    <a:pt x="1463" y="4433"/>
                  </a:cubicBezTo>
                  <a:cubicBezTo>
                    <a:pt x="1536" y="4493"/>
                    <a:pt x="1612" y="4546"/>
                    <a:pt x="1690" y="4599"/>
                  </a:cubicBezTo>
                  <a:lnTo>
                    <a:pt x="1690" y="4599"/>
                  </a:lnTo>
                  <a:cubicBezTo>
                    <a:pt x="1689" y="4599"/>
                    <a:pt x="1688" y="4598"/>
                    <a:pt x="1686" y="4598"/>
                  </a:cubicBezTo>
                  <a:lnTo>
                    <a:pt x="1686" y="4598"/>
                  </a:lnTo>
                  <a:cubicBezTo>
                    <a:pt x="1765" y="4654"/>
                    <a:pt x="1841" y="4710"/>
                    <a:pt x="1912" y="4777"/>
                  </a:cubicBezTo>
                  <a:cubicBezTo>
                    <a:pt x="1974" y="4834"/>
                    <a:pt x="2036" y="4895"/>
                    <a:pt x="2098" y="4954"/>
                  </a:cubicBezTo>
                  <a:cubicBezTo>
                    <a:pt x="2156" y="5010"/>
                    <a:pt x="2213" y="5066"/>
                    <a:pt x="2264" y="5125"/>
                  </a:cubicBezTo>
                  <a:cubicBezTo>
                    <a:pt x="2315" y="5186"/>
                    <a:pt x="2362" y="5251"/>
                    <a:pt x="2409" y="5315"/>
                  </a:cubicBezTo>
                  <a:cubicBezTo>
                    <a:pt x="2451" y="5376"/>
                    <a:pt x="2494" y="5436"/>
                    <a:pt x="2535" y="5500"/>
                  </a:cubicBezTo>
                  <a:lnTo>
                    <a:pt x="2535" y="5500"/>
                  </a:lnTo>
                  <a:cubicBezTo>
                    <a:pt x="2535" y="5500"/>
                    <a:pt x="2535" y="5500"/>
                    <a:pt x="2535" y="5500"/>
                  </a:cubicBezTo>
                  <a:lnTo>
                    <a:pt x="2535" y="5500"/>
                  </a:lnTo>
                  <a:cubicBezTo>
                    <a:pt x="2586" y="5581"/>
                    <a:pt x="2634" y="5667"/>
                    <a:pt x="2675" y="5755"/>
                  </a:cubicBezTo>
                  <a:lnTo>
                    <a:pt x="2675" y="5755"/>
                  </a:lnTo>
                  <a:cubicBezTo>
                    <a:pt x="2675" y="5754"/>
                    <a:pt x="2675" y="5754"/>
                    <a:pt x="2675" y="5754"/>
                  </a:cubicBezTo>
                  <a:lnTo>
                    <a:pt x="2675" y="5754"/>
                  </a:lnTo>
                  <a:cubicBezTo>
                    <a:pt x="2711" y="5831"/>
                    <a:pt x="2746" y="5909"/>
                    <a:pt x="2779" y="5990"/>
                  </a:cubicBezTo>
                  <a:cubicBezTo>
                    <a:pt x="2808" y="6064"/>
                    <a:pt x="2836" y="6142"/>
                    <a:pt x="2860" y="6219"/>
                  </a:cubicBezTo>
                  <a:lnTo>
                    <a:pt x="2859" y="6219"/>
                  </a:lnTo>
                  <a:cubicBezTo>
                    <a:pt x="2889" y="6311"/>
                    <a:pt x="2919" y="6402"/>
                    <a:pt x="2949" y="6493"/>
                  </a:cubicBezTo>
                  <a:cubicBezTo>
                    <a:pt x="2948" y="6492"/>
                    <a:pt x="2948" y="6491"/>
                    <a:pt x="2947" y="6490"/>
                  </a:cubicBezTo>
                  <a:lnTo>
                    <a:pt x="2947" y="6490"/>
                  </a:lnTo>
                  <a:cubicBezTo>
                    <a:pt x="2986" y="6611"/>
                    <a:pt x="3020" y="6734"/>
                    <a:pt x="3049" y="6857"/>
                  </a:cubicBezTo>
                  <a:cubicBezTo>
                    <a:pt x="3058" y="6885"/>
                    <a:pt x="3066" y="6913"/>
                    <a:pt x="3075" y="6941"/>
                  </a:cubicBezTo>
                  <a:cubicBezTo>
                    <a:pt x="3105" y="7028"/>
                    <a:pt x="3128" y="7117"/>
                    <a:pt x="3156" y="7207"/>
                  </a:cubicBezTo>
                  <a:cubicBezTo>
                    <a:pt x="3169" y="7253"/>
                    <a:pt x="3185" y="7300"/>
                    <a:pt x="3199" y="7347"/>
                  </a:cubicBezTo>
                  <a:cubicBezTo>
                    <a:pt x="3205" y="7370"/>
                    <a:pt x="3214" y="7391"/>
                    <a:pt x="3221" y="7413"/>
                  </a:cubicBezTo>
                  <a:cubicBezTo>
                    <a:pt x="3230" y="7348"/>
                    <a:pt x="3242" y="7284"/>
                    <a:pt x="3252" y="7219"/>
                  </a:cubicBezTo>
                  <a:cubicBezTo>
                    <a:pt x="3264" y="7135"/>
                    <a:pt x="3276" y="7049"/>
                    <a:pt x="3288" y="6965"/>
                  </a:cubicBezTo>
                  <a:cubicBezTo>
                    <a:pt x="3303" y="6867"/>
                    <a:pt x="3322" y="6770"/>
                    <a:pt x="3340" y="6672"/>
                  </a:cubicBezTo>
                  <a:cubicBezTo>
                    <a:pt x="3358" y="6577"/>
                    <a:pt x="3384" y="6482"/>
                    <a:pt x="3409" y="6388"/>
                  </a:cubicBezTo>
                  <a:cubicBezTo>
                    <a:pt x="3410" y="6379"/>
                    <a:pt x="3412" y="6369"/>
                    <a:pt x="3414" y="6359"/>
                  </a:cubicBezTo>
                  <a:cubicBezTo>
                    <a:pt x="3427" y="6302"/>
                    <a:pt x="3443" y="6245"/>
                    <a:pt x="3460" y="6190"/>
                  </a:cubicBezTo>
                  <a:cubicBezTo>
                    <a:pt x="3469" y="6157"/>
                    <a:pt x="3479" y="6126"/>
                    <a:pt x="3487" y="6093"/>
                  </a:cubicBezTo>
                  <a:cubicBezTo>
                    <a:pt x="3488" y="6085"/>
                    <a:pt x="3492" y="6078"/>
                    <a:pt x="3497" y="6072"/>
                  </a:cubicBezTo>
                  <a:cubicBezTo>
                    <a:pt x="3503" y="6053"/>
                    <a:pt x="3509" y="6037"/>
                    <a:pt x="3514" y="6018"/>
                  </a:cubicBezTo>
                  <a:cubicBezTo>
                    <a:pt x="3550" y="5907"/>
                    <a:pt x="3587" y="5795"/>
                    <a:pt x="3628" y="5685"/>
                  </a:cubicBezTo>
                  <a:lnTo>
                    <a:pt x="3628" y="5685"/>
                  </a:lnTo>
                  <a:cubicBezTo>
                    <a:pt x="3627" y="5685"/>
                    <a:pt x="3627" y="5685"/>
                    <a:pt x="3627" y="5685"/>
                  </a:cubicBezTo>
                  <a:lnTo>
                    <a:pt x="3627" y="5685"/>
                  </a:lnTo>
                  <a:cubicBezTo>
                    <a:pt x="3661" y="5596"/>
                    <a:pt x="3699" y="5509"/>
                    <a:pt x="3741" y="5423"/>
                  </a:cubicBezTo>
                  <a:cubicBezTo>
                    <a:pt x="3776" y="5360"/>
                    <a:pt x="3814" y="5299"/>
                    <a:pt x="3855" y="5239"/>
                  </a:cubicBezTo>
                  <a:cubicBezTo>
                    <a:pt x="3936" y="5127"/>
                    <a:pt x="4022" y="5020"/>
                    <a:pt x="4117" y="4917"/>
                  </a:cubicBezTo>
                  <a:lnTo>
                    <a:pt x="4117" y="4917"/>
                  </a:lnTo>
                  <a:cubicBezTo>
                    <a:pt x="4115" y="4919"/>
                    <a:pt x="4113" y="4921"/>
                    <a:pt x="4112" y="4922"/>
                  </a:cubicBezTo>
                  <a:cubicBezTo>
                    <a:pt x="4191" y="4838"/>
                    <a:pt x="4271" y="4753"/>
                    <a:pt x="4356" y="4673"/>
                  </a:cubicBezTo>
                  <a:cubicBezTo>
                    <a:pt x="4444" y="4593"/>
                    <a:pt x="4533" y="4515"/>
                    <a:pt x="4623" y="4439"/>
                  </a:cubicBezTo>
                  <a:cubicBezTo>
                    <a:pt x="4675" y="4396"/>
                    <a:pt x="4728" y="4353"/>
                    <a:pt x="4783" y="4314"/>
                  </a:cubicBezTo>
                  <a:cubicBezTo>
                    <a:pt x="4835" y="4278"/>
                    <a:pt x="4886" y="4246"/>
                    <a:pt x="4938" y="4212"/>
                  </a:cubicBezTo>
                  <a:lnTo>
                    <a:pt x="4938" y="4212"/>
                  </a:lnTo>
                  <a:cubicBezTo>
                    <a:pt x="4937" y="4212"/>
                    <a:pt x="4936" y="4212"/>
                    <a:pt x="4935" y="4212"/>
                  </a:cubicBezTo>
                  <a:cubicBezTo>
                    <a:pt x="5037" y="4148"/>
                    <a:pt x="5141" y="4091"/>
                    <a:pt x="5252" y="4040"/>
                  </a:cubicBezTo>
                  <a:cubicBezTo>
                    <a:pt x="5371" y="3985"/>
                    <a:pt x="5491" y="3937"/>
                    <a:pt x="5615" y="3897"/>
                  </a:cubicBezTo>
                  <a:cubicBezTo>
                    <a:pt x="5701" y="3871"/>
                    <a:pt x="5785" y="3849"/>
                    <a:pt x="5871" y="3828"/>
                  </a:cubicBezTo>
                  <a:cubicBezTo>
                    <a:pt x="5940" y="3812"/>
                    <a:pt x="6011" y="3793"/>
                    <a:pt x="6081" y="3775"/>
                  </a:cubicBezTo>
                  <a:cubicBezTo>
                    <a:pt x="6165" y="3745"/>
                    <a:pt x="6250" y="3716"/>
                    <a:pt x="6335" y="3689"/>
                  </a:cubicBezTo>
                  <a:lnTo>
                    <a:pt x="6335" y="3689"/>
                  </a:lnTo>
                  <a:lnTo>
                    <a:pt x="6323" y="3693"/>
                  </a:lnTo>
                  <a:cubicBezTo>
                    <a:pt x="6374" y="3677"/>
                    <a:pt x="6424" y="3664"/>
                    <a:pt x="6476" y="3650"/>
                  </a:cubicBezTo>
                  <a:lnTo>
                    <a:pt x="6473" y="3650"/>
                  </a:lnTo>
                  <a:cubicBezTo>
                    <a:pt x="6476" y="3650"/>
                    <a:pt x="6478" y="3649"/>
                    <a:pt x="6480" y="3649"/>
                  </a:cubicBezTo>
                  <a:lnTo>
                    <a:pt x="6482" y="3649"/>
                  </a:lnTo>
                  <a:lnTo>
                    <a:pt x="6483" y="3647"/>
                  </a:lnTo>
                  <a:lnTo>
                    <a:pt x="6486" y="3647"/>
                  </a:lnTo>
                  <a:cubicBezTo>
                    <a:pt x="6514" y="3639"/>
                    <a:pt x="6544" y="3631"/>
                    <a:pt x="6573" y="3623"/>
                  </a:cubicBezTo>
                  <a:cubicBezTo>
                    <a:pt x="6575" y="3622"/>
                    <a:pt x="6576" y="3622"/>
                    <a:pt x="6579" y="3622"/>
                  </a:cubicBezTo>
                  <a:cubicBezTo>
                    <a:pt x="6609" y="3612"/>
                    <a:pt x="6640" y="3602"/>
                    <a:pt x="6671" y="3593"/>
                  </a:cubicBezTo>
                  <a:lnTo>
                    <a:pt x="6672" y="3592"/>
                  </a:lnTo>
                  <a:cubicBezTo>
                    <a:pt x="6690" y="3587"/>
                    <a:pt x="6707" y="3581"/>
                    <a:pt x="6725" y="3576"/>
                  </a:cubicBezTo>
                  <a:cubicBezTo>
                    <a:pt x="6726" y="3577"/>
                    <a:pt x="6727" y="3577"/>
                    <a:pt x="6728" y="3577"/>
                  </a:cubicBezTo>
                  <a:cubicBezTo>
                    <a:pt x="6730" y="3577"/>
                    <a:pt x="6732" y="3576"/>
                    <a:pt x="6733" y="3576"/>
                  </a:cubicBezTo>
                  <a:cubicBezTo>
                    <a:pt x="6706" y="3566"/>
                    <a:pt x="6678" y="3555"/>
                    <a:pt x="6651" y="3543"/>
                  </a:cubicBezTo>
                  <a:cubicBezTo>
                    <a:pt x="6609" y="3525"/>
                    <a:pt x="6568" y="3508"/>
                    <a:pt x="6525" y="3490"/>
                  </a:cubicBezTo>
                  <a:lnTo>
                    <a:pt x="6523" y="3490"/>
                  </a:lnTo>
                  <a:cubicBezTo>
                    <a:pt x="6486" y="3476"/>
                    <a:pt x="6449" y="3463"/>
                    <a:pt x="6412" y="3447"/>
                  </a:cubicBezTo>
                  <a:lnTo>
                    <a:pt x="6410" y="3447"/>
                  </a:lnTo>
                  <a:cubicBezTo>
                    <a:pt x="6367" y="3437"/>
                    <a:pt x="6326" y="3426"/>
                    <a:pt x="6285" y="3411"/>
                  </a:cubicBezTo>
                  <a:cubicBezTo>
                    <a:pt x="6253" y="3399"/>
                    <a:pt x="6221" y="3384"/>
                    <a:pt x="6188" y="3372"/>
                  </a:cubicBezTo>
                  <a:cubicBezTo>
                    <a:pt x="6151" y="3355"/>
                    <a:pt x="6110" y="3342"/>
                    <a:pt x="6072" y="3329"/>
                  </a:cubicBezTo>
                  <a:cubicBezTo>
                    <a:pt x="6032" y="3315"/>
                    <a:pt x="5992" y="3301"/>
                    <a:pt x="5951" y="3286"/>
                  </a:cubicBezTo>
                  <a:cubicBezTo>
                    <a:pt x="5911" y="3271"/>
                    <a:pt x="5871" y="3259"/>
                    <a:pt x="5830" y="3245"/>
                  </a:cubicBezTo>
                  <a:cubicBezTo>
                    <a:pt x="5795" y="3233"/>
                    <a:pt x="5762" y="3218"/>
                    <a:pt x="5728" y="3202"/>
                  </a:cubicBezTo>
                  <a:cubicBezTo>
                    <a:pt x="5727" y="3200"/>
                    <a:pt x="5727" y="3200"/>
                    <a:pt x="5726" y="3200"/>
                  </a:cubicBezTo>
                  <a:cubicBezTo>
                    <a:pt x="5723" y="3199"/>
                    <a:pt x="5722" y="3199"/>
                    <a:pt x="5721" y="3198"/>
                  </a:cubicBezTo>
                  <a:cubicBezTo>
                    <a:pt x="5658" y="3161"/>
                    <a:pt x="5598" y="3121"/>
                    <a:pt x="5535" y="3084"/>
                  </a:cubicBezTo>
                  <a:cubicBezTo>
                    <a:pt x="5481" y="3053"/>
                    <a:pt x="5426" y="3026"/>
                    <a:pt x="5372" y="2996"/>
                  </a:cubicBezTo>
                  <a:cubicBezTo>
                    <a:pt x="5256" y="2933"/>
                    <a:pt x="5139" y="2864"/>
                    <a:pt x="5031" y="2789"/>
                  </a:cubicBezTo>
                  <a:cubicBezTo>
                    <a:pt x="4844" y="2652"/>
                    <a:pt x="4668" y="2502"/>
                    <a:pt x="4484" y="2361"/>
                  </a:cubicBezTo>
                  <a:cubicBezTo>
                    <a:pt x="4390" y="2288"/>
                    <a:pt x="4294" y="2215"/>
                    <a:pt x="4204" y="2140"/>
                  </a:cubicBezTo>
                  <a:cubicBezTo>
                    <a:pt x="4124" y="2073"/>
                    <a:pt x="4047" y="2005"/>
                    <a:pt x="3969" y="1933"/>
                  </a:cubicBezTo>
                  <a:cubicBezTo>
                    <a:pt x="3933" y="1898"/>
                    <a:pt x="3897" y="1863"/>
                    <a:pt x="3865" y="1825"/>
                  </a:cubicBezTo>
                  <a:cubicBezTo>
                    <a:pt x="3818" y="1769"/>
                    <a:pt x="3778" y="1711"/>
                    <a:pt x="3740" y="1651"/>
                  </a:cubicBezTo>
                  <a:cubicBezTo>
                    <a:pt x="3711" y="1607"/>
                    <a:pt x="3683" y="1563"/>
                    <a:pt x="3654" y="1521"/>
                  </a:cubicBezTo>
                  <a:cubicBezTo>
                    <a:pt x="3628" y="1481"/>
                    <a:pt x="3599" y="1441"/>
                    <a:pt x="3573" y="1402"/>
                  </a:cubicBezTo>
                  <a:cubicBezTo>
                    <a:pt x="3528" y="1328"/>
                    <a:pt x="3488" y="1253"/>
                    <a:pt x="3452" y="1176"/>
                  </a:cubicBezTo>
                  <a:cubicBezTo>
                    <a:pt x="3423" y="1115"/>
                    <a:pt x="3397" y="1056"/>
                    <a:pt x="3378" y="992"/>
                  </a:cubicBezTo>
                  <a:cubicBezTo>
                    <a:pt x="3344" y="886"/>
                    <a:pt x="3322" y="775"/>
                    <a:pt x="3300" y="666"/>
                  </a:cubicBezTo>
                  <a:cubicBezTo>
                    <a:pt x="3295" y="641"/>
                    <a:pt x="3291" y="619"/>
                    <a:pt x="3288" y="594"/>
                  </a:cubicBezTo>
                  <a:cubicBezTo>
                    <a:pt x="3286" y="587"/>
                    <a:pt x="3282" y="578"/>
                    <a:pt x="3281" y="571"/>
                  </a:cubicBezTo>
                  <a:cubicBezTo>
                    <a:pt x="3271" y="545"/>
                    <a:pt x="3265" y="516"/>
                    <a:pt x="3259" y="491"/>
                  </a:cubicBezTo>
                  <a:cubicBezTo>
                    <a:pt x="3242" y="414"/>
                    <a:pt x="3237" y="336"/>
                    <a:pt x="3228" y="259"/>
                  </a:cubicBezTo>
                  <a:cubicBezTo>
                    <a:pt x="3225" y="237"/>
                    <a:pt x="3221" y="212"/>
                    <a:pt x="3219" y="189"/>
                  </a:cubicBezTo>
                  <a:cubicBezTo>
                    <a:pt x="3217" y="185"/>
                    <a:pt x="3217" y="182"/>
                    <a:pt x="3217" y="179"/>
                  </a:cubicBezTo>
                  <a:cubicBezTo>
                    <a:pt x="3215" y="155"/>
                    <a:pt x="3212" y="130"/>
                    <a:pt x="3210" y="108"/>
                  </a:cubicBezTo>
                  <a:cubicBezTo>
                    <a:pt x="3205" y="72"/>
                    <a:pt x="3200" y="36"/>
                    <a:pt x="3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33"/>
          <p:cNvGrpSpPr/>
          <p:nvPr/>
        </p:nvGrpSpPr>
        <p:grpSpPr>
          <a:xfrm rot="650713">
            <a:off x="7429714" y="3640145"/>
            <a:ext cx="393274" cy="557334"/>
            <a:chOff x="2882350" y="2201625"/>
            <a:chExt cx="192250" cy="272450"/>
          </a:xfrm>
        </p:grpSpPr>
        <p:sp>
          <p:nvSpPr>
            <p:cNvPr id="712" name="Google Shape;712;p33"/>
            <p:cNvSpPr/>
            <p:nvPr/>
          </p:nvSpPr>
          <p:spPr>
            <a:xfrm>
              <a:off x="2894925" y="2228425"/>
              <a:ext cx="167800" cy="229350"/>
            </a:xfrm>
            <a:custGeom>
              <a:avLst/>
              <a:gdLst/>
              <a:ahLst/>
              <a:cxnLst/>
              <a:rect l="l" t="t" r="r" b="b"/>
              <a:pathLst>
                <a:path w="6712" h="9174" extrusionOk="0">
                  <a:moveTo>
                    <a:pt x="5588" y="0"/>
                  </a:moveTo>
                  <a:cubicBezTo>
                    <a:pt x="5351" y="188"/>
                    <a:pt x="5113" y="377"/>
                    <a:pt x="4878" y="568"/>
                  </a:cubicBezTo>
                  <a:cubicBezTo>
                    <a:pt x="4714" y="705"/>
                    <a:pt x="4550" y="845"/>
                    <a:pt x="4390" y="986"/>
                  </a:cubicBezTo>
                  <a:cubicBezTo>
                    <a:pt x="4216" y="1138"/>
                    <a:pt x="4044" y="1291"/>
                    <a:pt x="3864" y="1438"/>
                  </a:cubicBezTo>
                  <a:cubicBezTo>
                    <a:pt x="3508" y="1732"/>
                    <a:pt x="3135" y="2008"/>
                    <a:pt x="2775" y="2297"/>
                  </a:cubicBezTo>
                  <a:cubicBezTo>
                    <a:pt x="2511" y="2513"/>
                    <a:pt x="2250" y="2737"/>
                    <a:pt x="1990" y="2959"/>
                  </a:cubicBezTo>
                  <a:cubicBezTo>
                    <a:pt x="1741" y="3174"/>
                    <a:pt x="1480" y="3377"/>
                    <a:pt x="1225" y="3587"/>
                  </a:cubicBezTo>
                  <a:cubicBezTo>
                    <a:pt x="1226" y="3584"/>
                    <a:pt x="1226" y="3583"/>
                    <a:pt x="1227" y="3582"/>
                  </a:cubicBezTo>
                  <a:lnTo>
                    <a:pt x="1227" y="3582"/>
                  </a:lnTo>
                  <a:cubicBezTo>
                    <a:pt x="982" y="3788"/>
                    <a:pt x="736" y="3994"/>
                    <a:pt x="489" y="4197"/>
                  </a:cubicBezTo>
                  <a:cubicBezTo>
                    <a:pt x="359" y="4306"/>
                    <a:pt x="227" y="4412"/>
                    <a:pt x="95" y="4516"/>
                  </a:cubicBezTo>
                  <a:cubicBezTo>
                    <a:pt x="64" y="4541"/>
                    <a:pt x="33" y="4565"/>
                    <a:pt x="0" y="4589"/>
                  </a:cubicBezTo>
                  <a:cubicBezTo>
                    <a:pt x="60" y="4603"/>
                    <a:pt x="121" y="4615"/>
                    <a:pt x="180" y="4631"/>
                  </a:cubicBezTo>
                  <a:cubicBezTo>
                    <a:pt x="283" y="4657"/>
                    <a:pt x="385" y="4688"/>
                    <a:pt x="488" y="4717"/>
                  </a:cubicBezTo>
                  <a:cubicBezTo>
                    <a:pt x="706" y="4775"/>
                    <a:pt x="926" y="4828"/>
                    <a:pt x="1143" y="4888"/>
                  </a:cubicBezTo>
                  <a:cubicBezTo>
                    <a:pt x="1355" y="4946"/>
                    <a:pt x="1564" y="5016"/>
                    <a:pt x="1774" y="5082"/>
                  </a:cubicBezTo>
                  <a:cubicBezTo>
                    <a:pt x="1904" y="5119"/>
                    <a:pt x="2036" y="5150"/>
                    <a:pt x="2169" y="5181"/>
                  </a:cubicBezTo>
                  <a:cubicBezTo>
                    <a:pt x="2300" y="5212"/>
                    <a:pt x="2427" y="5250"/>
                    <a:pt x="2556" y="5288"/>
                  </a:cubicBezTo>
                  <a:cubicBezTo>
                    <a:pt x="2685" y="5326"/>
                    <a:pt x="2814" y="5363"/>
                    <a:pt x="2941" y="5400"/>
                  </a:cubicBezTo>
                  <a:cubicBezTo>
                    <a:pt x="2959" y="5404"/>
                    <a:pt x="2975" y="5409"/>
                    <a:pt x="2991" y="5415"/>
                  </a:cubicBezTo>
                  <a:cubicBezTo>
                    <a:pt x="2992" y="5414"/>
                    <a:pt x="2993" y="5412"/>
                    <a:pt x="2995" y="5410"/>
                  </a:cubicBezTo>
                  <a:cubicBezTo>
                    <a:pt x="3042" y="5428"/>
                    <a:pt x="3086" y="5444"/>
                    <a:pt x="3131" y="5460"/>
                  </a:cubicBezTo>
                  <a:cubicBezTo>
                    <a:pt x="3161" y="5469"/>
                    <a:pt x="3189" y="5479"/>
                    <a:pt x="3219" y="5490"/>
                  </a:cubicBezTo>
                  <a:lnTo>
                    <a:pt x="3218" y="5491"/>
                  </a:lnTo>
                  <a:cubicBezTo>
                    <a:pt x="3219" y="5491"/>
                    <a:pt x="3220" y="5492"/>
                    <a:pt x="3222" y="5492"/>
                  </a:cubicBezTo>
                  <a:cubicBezTo>
                    <a:pt x="3205" y="5510"/>
                    <a:pt x="3188" y="5528"/>
                    <a:pt x="3173" y="5548"/>
                  </a:cubicBezTo>
                  <a:cubicBezTo>
                    <a:pt x="3140" y="5593"/>
                    <a:pt x="3106" y="5636"/>
                    <a:pt x="3074" y="5680"/>
                  </a:cubicBezTo>
                  <a:cubicBezTo>
                    <a:pt x="3072" y="5680"/>
                    <a:pt x="3069" y="5680"/>
                    <a:pt x="3068" y="5678"/>
                  </a:cubicBezTo>
                  <a:cubicBezTo>
                    <a:pt x="3001" y="5763"/>
                    <a:pt x="2933" y="5842"/>
                    <a:pt x="2864" y="5925"/>
                  </a:cubicBezTo>
                  <a:cubicBezTo>
                    <a:pt x="2794" y="6011"/>
                    <a:pt x="2723" y="6094"/>
                    <a:pt x="2655" y="6179"/>
                  </a:cubicBezTo>
                  <a:cubicBezTo>
                    <a:pt x="2609" y="6235"/>
                    <a:pt x="2564" y="6291"/>
                    <a:pt x="2518" y="6347"/>
                  </a:cubicBezTo>
                  <a:cubicBezTo>
                    <a:pt x="2517" y="6349"/>
                    <a:pt x="2517" y="6349"/>
                    <a:pt x="2516" y="6351"/>
                  </a:cubicBezTo>
                  <a:cubicBezTo>
                    <a:pt x="2497" y="6375"/>
                    <a:pt x="2479" y="6403"/>
                    <a:pt x="2456" y="6425"/>
                  </a:cubicBezTo>
                  <a:cubicBezTo>
                    <a:pt x="2446" y="6437"/>
                    <a:pt x="2436" y="6449"/>
                    <a:pt x="2425" y="6462"/>
                  </a:cubicBezTo>
                  <a:cubicBezTo>
                    <a:pt x="2424" y="6463"/>
                    <a:pt x="2424" y="6465"/>
                    <a:pt x="2423" y="6466"/>
                  </a:cubicBezTo>
                  <a:cubicBezTo>
                    <a:pt x="2418" y="6473"/>
                    <a:pt x="2412" y="6481"/>
                    <a:pt x="2405" y="6489"/>
                  </a:cubicBezTo>
                  <a:cubicBezTo>
                    <a:pt x="2394" y="6501"/>
                    <a:pt x="2386" y="6512"/>
                    <a:pt x="2376" y="6524"/>
                  </a:cubicBezTo>
                  <a:cubicBezTo>
                    <a:pt x="2372" y="6530"/>
                    <a:pt x="2366" y="6535"/>
                    <a:pt x="2361" y="6542"/>
                  </a:cubicBezTo>
                  <a:cubicBezTo>
                    <a:pt x="2056" y="6924"/>
                    <a:pt x="1749" y="7308"/>
                    <a:pt x="1453" y="7696"/>
                  </a:cubicBezTo>
                  <a:cubicBezTo>
                    <a:pt x="1314" y="7880"/>
                    <a:pt x="1174" y="8061"/>
                    <a:pt x="1035" y="8246"/>
                  </a:cubicBezTo>
                  <a:cubicBezTo>
                    <a:pt x="896" y="8433"/>
                    <a:pt x="759" y="8621"/>
                    <a:pt x="622" y="8809"/>
                  </a:cubicBezTo>
                  <a:cubicBezTo>
                    <a:pt x="547" y="8909"/>
                    <a:pt x="472" y="9005"/>
                    <a:pt x="396" y="9099"/>
                  </a:cubicBezTo>
                  <a:lnTo>
                    <a:pt x="338" y="9174"/>
                  </a:lnTo>
                  <a:cubicBezTo>
                    <a:pt x="438" y="9097"/>
                    <a:pt x="537" y="9019"/>
                    <a:pt x="638" y="8943"/>
                  </a:cubicBezTo>
                  <a:cubicBezTo>
                    <a:pt x="810" y="8811"/>
                    <a:pt x="989" y="8689"/>
                    <a:pt x="1165" y="8562"/>
                  </a:cubicBezTo>
                  <a:cubicBezTo>
                    <a:pt x="1517" y="8310"/>
                    <a:pt x="1878" y="8073"/>
                    <a:pt x="2231" y="7822"/>
                  </a:cubicBezTo>
                  <a:cubicBezTo>
                    <a:pt x="2232" y="7822"/>
                    <a:pt x="2232" y="7822"/>
                    <a:pt x="2233" y="7820"/>
                  </a:cubicBezTo>
                  <a:cubicBezTo>
                    <a:pt x="2235" y="7819"/>
                    <a:pt x="2237" y="7818"/>
                    <a:pt x="2238" y="7818"/>
                  </a:cubicBezTo>
                  <a:lnTo>
                    <a:pt x="2239" y="7817"/>
                  </a:lnTo>
                  <a:cubicBezTo>
                    <a:pt x="2356" y="7732"/>
                    <a:pt x="2474" y="7647"/>
                    <a:pt x="2592" y="7565"/>
                  </a:cubicBezTo>
                  <a:cubicBezTo>
                    <a:pt x="2708" y="7483"/>
                    <a:pt x="2826" y="7405"/>
                    <a:pt x="2943" y="7324"/>
                  </a:cubicBezTo>
                  <a:cubicBezTo>
                    <a:pt x="3187" y="7155"/>
                    <a:pt x="3431" y="6989"/>
                    <a:pt x="3673" y="6819"/>
                  </a:cubicBezTo>
                  <a:lnTo>
                    <a:pt x="3673" y="6819"/>
                  </a:lnTo>
                  <a:cubicBezTo>
                    <a:pt x="3676" y="6818"/>
                    <a:pt x="3677" y="6817"/>
                    <a:pt x="3680" y="6815"/>
                  </a:cubicBezTo>
                  <a:cubicBezTo>
                    <a:pt x="3681" y="6814"/>
                    <a:pt x="3683" y="6813"/>
                    <a:pt x="3685" y="6812"/>
                  </a:cubicBezTo>
                  <a:cubicBezTo>
                    <a:pt x="3871" y="6677"/>
                    <a:pt x="4052" y="6539"/>
                    <a:pt x="4243" y="6411"/>
                  </a:cubicBezTo>
                  <a:cubicBezTo>
                    <a:pt x="4440" y="6280"/>
                    <a:pt x="4641" y="6154"/>
                    <a:pt x="4839" y="6023"/>
                  </a:cubicBezTo>
                  <a:cubicBezTo>
                    <a:pt x="5045" y="5888"/>
                    <a:pt x="5250" y="5754"/>
                    <a:pt x="5461" y="5625"/>
                  </a:cubicBezTo>
                  <a:cubicBezTo>
                    <a:pt x="5669" y="5496"/>
                    <a:pt x="5882" y="5370"/>
                    <a:pt x="6091" y="5241"/>
                  </a:cubicBezTo>
                  <a:cubicBezTo>
                    <a:pt x="6283" y="5123"/>
                    <a:pt x="6459" y="4981"/>
                    <a:pt x="6654" y="4862"/>
                  </a:cubicBezTo>
                  <a:cubicBezTo>
                    <a:pt x="6673" y="4851"/>
                    <a:pt x="6692" y="4837"/>
                    <a:pt x="6711" y="4827"/>
                  </a:cubicBezTo>
                  <a:cubicBezTo>
                    <a:pt x="6649" y="4804"/>
                    <a:pt x="6586" y="4783"/>
                    <a:pt x="6516" y="4759"/>
                  </a:cubicBezTo>
                  <a:cubicBezTo>
                    <a:pt x="6411" y="4726"/>
                    <a:pt x="6305" y="4695"/>
                    <a:pt x="6197" y="4662"/>
                  </a:cubicBezTo>
                  <a:cubicBezTo>
                    <a:pt x="6093" y="4631"/>
                    <a:pt x="5990" y="4597"/>
                    <a:pt x="5886" y="4566"/>
                  </a:cubicBezTo>
                  <a:cubicBezTo>
                    <a:pt x="5797" y="4540"/>
                    <a:pt x="5710" y="4514"/>
                    <a:pt x="5623" y="4486"/>
                  </a:cubicBezTo>
                  <a:cubicBezTo>
                    <a:pt x="5520" y="4454"/>
                    <a:pt x="5419" y="4422"/>
                    <a:pt x="5317" y="4391"/>
                  </a:cubicBezTo>
                  <a:cubicBezTo>
                    <a:pt x="5235" y="4368"/>
                    <a:pt x="5152" y="4347"/>
                    <a:pt x="5069" y="4326"/>
                  </a:cubicBezTo>
                  <a:cubicBezTo>
                    <a:pt x="4984" y="4306"/>
                    <a:pt x="4900" y="4282"/>
                    <a:pt x="4817" y="4257"/>
                  </a:cubicBezTo>
                  <a:cubicBezTo>
                    <a:pt x="4631" y="4205"/>
                    <a:pt x="4449" y="4144"/>
                    <a:pt x="4264" y="4089"/>
                  </a:cubicBezTo>
                  <a:cubicBezTo>
                    <a:pt x="4117" y="4047"/>
                    <a:pt x="3972" y="4007"/>
                    <a:pt x="3827" y="3964"/>
                  </a:cubicBezTo>
                  <a:cubicBezTo>
                    <a:pt x="3675" y="3919"/>
                    <a:pt x="3525" y="3870"/>
                    <a:pt x="3374" y="3824"/>
                  </a:cubicBezTo>
                  <a:cubicBezTo>
                    <a:pt x="3361" y="3820"/>
                    <a:pt x="3348" y="3816"/>
                    <a:pt x="3334" y="3813"/>
                  </a:cubicBezTo>
                  <a:cubicBezTo>
                    <a:pt x="3316" y="3803"/>
                    <a:pt x="3297" y="3794"/>
                    <a:pt x="3279" y="3785"/>
                  </a:cubicBezTo>
                  <a:cubicBezTo>
                    <a:pt x="3250" y="3772"/>
                    <a:pt x="3220" y="3759"/>
                    <a:pt x="3191" y="3748"/>
                  </a:cubicBezTo>
                  <a:lnTo>
                    <a:pt x="3063" y="3701"/>
                  </a:lnTo>
                  <a:cubicBezTo>
                    <a:pt x="3062" y="3701"/>
                    <a:pt x="3059" y="3701"/>
                    <a:pt x="3058" y="3700"/>
                  </a:cubicBezTo>
                  <a:cubicBezTo>
                    <a:pt x="3060" y="3696"/>
                    <a:pt x="3062" y="3694"/>
                    <a:pt x="3064" y="3690"/>
                  </a:cubicBezTo>
                  <a:cubicBezTo>
                    <a:pt x="3100" y="3639"/>
                    <a:pt x="3140" y="3589"/>
                    <a:pt x="3175" y="3537"/>
                  </a:cubicBezTo>
                  <a:cubicBezTo>
                    <a:pt x="3178" y="3532"/>
                    <a:pt x="3181" y="3529"/>
                    <a:pt x="3183" y="3525"/>
                  </a:cubicBezTo>
                  <a:cubicBezTo>
                    <a:pt x="3199" y="3501"/>
                    <a:pt x="3217" y="3475"/>
                    <a:pt x="3233" y="3452"/>
                  </a:cubicBezTo>
                  <a:cubicBezTo>
                    <a:pt x="3305" y="3350"/>
                    <a:pt x="3374" y="3248"/>
                    <a:pt x="3445" y="3148"/>
                  </a:cubicBezTo>
                  <a:cubicBezTo>
                    <a:pt x="3511" y="3052"/>
                    <a:pt x="3579" y="2958"/>
                    <a:pt x="3646" y="2863"/>
                  </a:cubicBezTo>
                  <a:cubicBezTo>
                    <a:pt x="3710" y="2771"/>
                    <a:pt x="3772" y="2677"/>
                    <a:pt x="3836" y="2584"/>
                  </a:cubicBezTo>
                  <a:cubicBezTo>
                    <a:pt x="3973" y="2384"/>
                    <a:pt x="4121" y="2192"/>
                    <a:pt x="4259" y="1993"/>
                  </a:cubicBezTo>
                  <a:cubicBezTo>
                    <a:pt x="4332" y="1889"/>
                    <a:pt x="4402" y="1783"/>
                    <a:pt x="4472" y="1678"/>
                  </a:cubicBezTo>
                  <a:cubicBezTo>
                    <a:pt x="4535" y="1584"/>
                    <a:pt x="4600" y="1493"/>
                    <a:pt x="4663" y="1400"/>
                  </a:cubicBezTo>
                  <a:cubicBezTo>
                    <a:pt x="4733" y="1297"/>
                    <a:pt x="4802" y="1192"/>
                    <a:pt x="4873" y="1089"/>
                  </a:cubicBezTo>
                  <a:cubicBezTo>
                    <a:pt x="4940" y="992"/>
                    <a:pt x="5009" y="897"/>
                    <a:pt x="5075" y="799"/>
                  </a:cubicBezTo>
                  <a:cubicBezTo>
                    <a:pt x="5206" y="601"/>
                    <a:pt x="5334" y="403"/>
                    <a:pt x="5459" y="202"/>
                  </a:cubicBezTo>
                  <a:cubicBezTo>
                    <a:pt x="5501" y="135"/>
                    <a:pt x="5545" y="66"/>
                    <a:pt x="55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2894000" y="2315250"/>
              <a:ext cx="148075" cy="119600"/>
            </a:xfrm>
            <a:custGeom>
              <a:avLst/>
              <a:gdLst/>
              <a:ahLst/>
              <a:cxnLst/>
              <a:rect l="l" t="t" r="r" b="b"/>
              <a:pathLst>
                <a:path w="5923" h="4784" extrusionOk="0">
                  <a:moveTo>
                    <a:pt x="3751" y="1794"/>
                  </a:moveTo>
                  <a:lnTo>
                    <a:pt x="3751" y="1794"/>
                  </a:lnTo>
                  <a:cubicBezTo>
                    <a:pt x="3753" y="1794"/>
                    <a:pt x="3754" y="1795"/>
                    <a:pt x="3755" y="1795"/>
                  </a:cubicBezTo>
                  <a:lnTo>
                    <a:pt x="3755" y="1795"/>
                  </a:lnTo>
                  <a:cubicBezTo>
                    <a:pt x="3754" y="1794"/>
                    <a:pt x="3753" y="1794"/>
                    <a:pt x="3751" y="1794"/>
                  </a:cubicBezTo>
                  <a:close/>
                  <a:moveTo>
                    <a:pt x="1258" y="4225"/>
                  </a:moveTo>
                  <a:cubicBezTo>
                    <a:pt x="1258" y="4225"/>
                    <a:pt x="1258" y="4225"/>
                    <a:pt x="1258" y="4225"/>
                  </a:cubicBezTo>
                  <a:lnTo>
                    <a:pt x="1258" y="4225"/>
                  </a:lnTo>
                  <a:cubicBezTo>
                    <a:pt x="1258" y="4225"/>
                    <a:pt x="1258" y="4225"/>
                    <a:pt x="1258" y="4225"/>
                  </a:cubicBezTo>
                  <a:close/>
                  <a:moveTo>
                    <a:pt x="1175" y="1"/>
                  </a:moveTo>
                  <a:cubicBezTo>
                    <a:pt x="1158" y="1"/>
                    <a:pt x="1141" y="5"/>
                    <a:pt x="1125" y="12"/>
                  </a:cubicBezTo>
                  <a:cubicBezTo>
                    <a:pt x="1070" y="42"/>
                    <a:pt x="1051" y="110"/>
                    <a:pt x="1077" y="165"/>
                  </a:cubicBezTo>
                  <a:cubicBezTo>
                    <a:pt x="1084" y="181"/>
                    <a:pt x="1093" y="197"/>
                    <a:pt x="1101" y="212"/>
                  </a:cubicBezTo>
                  <a:cubicBezTo>
                    <a:pt x="1106" y="221"/>
                    <a:pt x="1112" y="228"/>
                    <a:pt x="1115" y="237"/>
                  </a:cubicBezTo>
                  <a:cubicBezTo>
                    <a:pt x="1114" y="238"/>
                    <a:pt x="1112" y="238"/>
                    <a:pt x="1109" y="239"/>
                  </a:cubicBezTo>
                  <a:cubicBezTo>
                    <a:pt x="1047" y="269"/>
                    <a:pt x="993" y="312"/>
                    <a:pt x="938" y="356"/>
                  </a:cubicBezTo>
                  <a:cubicBezTo>
                    <a:pt x="896" y="391"/>
                    <a:pt x="851" y="424"/>
                    <a:pt x="809" y="458"/>
                  </a:cubicBezTo>
                  <a:cubicBezTo>
                    <a:pt x="748" y="507"/>
                    <a:pt x="689" y="556"/>
                    <a:pt x="629" y="603"/>
                  </a:cubicBezTo>
                  <a:cubicBezTo>
                    <a:pt x="623" y="606"/>
                    <a:pt x="619" y="609"/>
                    <a:pt x="614" y="613"/>
                  </a:cubicBezTo>
                  <a:cubicBezTo>
                    <a:pt x="609" y="613"/>
                    <a:pt x="606" y="613"/>
                    <a:pt x="601" y="614"/>
                  </a:cubicBezTo>
                  <a:cubicBezTo>
                    <a:pt x="551" y="618"/>
                    <a:pt x="501" y="615"/>
                    <a:pt x="454" y="632"/>
                  </a:cubicBezTo>
                  <a:cubicBezTo>
                    <a:pt x="417" y="645"/>
                    <a:pt x="391" y="678"/>
                    <a:pt x="370" y="709"/>
                  </a:cubicBezTo>
                  <a:cubicBezTo>
                    <a:pt x="353" y="733"/>
                    <a:pt x="349" y="766"/>
                    <a:pt x="354" y="794"/>
                  </a:cubicBezTo>
                  <a:cubicBezTo>
                    <a:pt x="355" y="799"/>
                    <a:pt x="356" y="802"/>
                    <a:pt x="358" y="806"/>
                  </a:cubicBezTo>
                  <a:cubicBezTo>
                    <a:pt x="356" y="807"/>
                    <a:pt x="354" y="809"/>
                    <a:pt x="353" y="810"/>
                  </a:cubicBezTo>
                  <a:cubicBezTo>
                    <a:pt x="351" y="810"/>
                    <a:pt x="350" y="811"/>
                    <a:pt x="350" y="811"/>
                  </a:cubicBezTo>
                  <a:cubicBezTo>
                    <a:pt x="310" y="825"/>
                    <a:pt x="272" y="841"/>
                    <a:pt x="231" y="859"/>
                  </a:cubicBezTo>
                  <a:cubicBezTo>
                    <a:pt x="201" y="873"/>
                    <a:pt x="178" y="887"/>
                    <a:pt x="154" y="910"/>
                  </a:cubicBezTo>
                  <a:cubicBezTo>
                    <a:pt x="145" y="921"/>
                    <a:pt x="137" y="931"/>
                    <a:pt x="132" y="941"/>
                  </a:cubicBezTo>
                  <a:cubicBezTo>
                    <a:pt x="105" y="954"/>
                    <a:pt x="81" y="967"/>
                    <a:pt x="55" y="982"/>
                  </a:cubicBezTo>
                  <a:cubicBezTo>
                    <a:pt x="18" y="1006"/>
                    <a:pt x="0" y="1057"/>
                    <a:pt x="9" y="1098"/>
                  </a:cubicBezTo>
                  <a:cubicBezTo>
                    <a:pt x="20" y="1145"/>
                    <a:pt x="55" y="1173"/>
                    <a:pt x="100" y="1186"/>
                  </a:cubicBezTo>
                  <a:lnTo>
                    <a:pt x="102" y="1186"/>
                  </a:lnTo>
                  <a:cubicBezTo>
                    <a:pt x="105" y="1191"/>
                    <a:pt x="107" y="1196"/>
                    <a:pt x="112" y="1201"/>
                  </a:cubicBezTo>
                  <a:cubicBezTo>
                    <a:pt x="127" y="1222"/>
                    <a:pt x="152" y="1240"/>
                    <a:pt x="175" y="1253"/>
                  </a:cubicBezTo>
                  <a:cubicBezTo>
                    <a:pt x="209" y="1268"/>
                    <a:pt x="243" y="1280"/>
                    <a:pt x="279" y="1287"/>
                  </a:cubicBezTo>
                  <a:cubicBezTo>
                    <a:pt x="335" y="1297"/>
                    <a:pt x="391" y="1310"/>
                    <a:pt x="447" y="1320"/>
                  </a:cubicBezTo>
                  <a:cubicBezTo>
                    <a:pt x="593" y="1346"/>
                    <a:pt x="743" y="1366"/>
                    <a:pt x="891" y="1387"/>
                  </a:cubicBezTo>
                  <a:cubicBezTo>
                    <a:pt x="1029" y="1408"/>
                    <a:pt x="1166" y="1429"/>
                    <a:pt x="1305" y="1451"/>
                  </a:cubicBezTo>
                  <a:cubicBezTo>
                    <a:pt x="1397" y="1477"/>
                    <a:pt x="1490" y="1503"/>
                    <a:pt x="1583" y="1529"/>
                  </a:cubicBezTo>
                  <a:cubicBezTo>
                    <a:pt x="1765" y="1584"/>
                    <a:pt x="1950" y="1640"/>
                    <a:pt x="2131" y="1695"/>
                  </a:cubicBezTo>
                  <a:cubicBezTo>
                    <a:pt x="2314" y="1750"/>
                    <a:pt x="2496" y="1805"/>
                    <a:pt x="2678" y="1860"/>
                  </a:cubicBezTo>
                  <a:cubicBezTo>
                    <a:pt x="2756" y="1883"/>
                    <a:pt x="2835" y="1906"/>
                    <a:pt x="2912" y="1929"/>
                  </a:cubicBezTo>
                  <a:cubicBezTo>
                    <a:pt x="2955" y="1940"/>
                    <a:pt x="2997" y="1952"/>
                    <a:pt x="3038" y="1965"/>
                  </a:cubicBezTo>
                  <a:cubicBezTo>
                    <a:pt x="3041" y="1966"/>
                    <a:pt x="3044" y="1966"/>
                    <a:pt x="3048" y="1967"/>
                  </a:cubicBezTo>
                  <a:cubicBezTo>
                    <a:pt x="3048" y="2023"/>
                    <a:pt x="3086" y="2068"/>
                    <a:pt x="3140" y="2081"/>
                  </a:cubicBezTo>
                  <a:cubicBezTo>
                    <a:pt x="3151" y="2084"/>
                    <a:pt x="3161" y="2085"/>
                    <a:pt x="3171" y="2087"/>
                  </a:cubicBezTo>
                  <a:cubicBezTo>
                    <a:pt x="3158" y="2097"/>
                    <a:pt x="3145" y="2107"/>
                    <a:pt x="3130" y="2120"/>
                  </a:cubicBezTo>
                  <a:cubicBezTo>
                    <a:pt x="3088" y="2154"/>
                    <a:pt x="3043" y="2190"/>
                    <a:pt x="3001" y="2226"/>
                  </a:cubicBezTo>
                  <a:cubicBezTo>
                    <a:pt x="2941" y="2276"/>
                    <a:pt x="2883" y="2328"/>
                    <a:pt x="2827" y="2379"/>
                  </a:cubicBezTo>
                  <a:cubicBezTo>
                    <a:pt x="2768" y="2431"/>
                    <a:pt x="2708" y="2483"/>
                    <a:pt x="2650" y="2536"/>
                  </a:cubicBezTo>
                  <a:cubicBezTo>
                    <a:pt x="2601" y="2582"/>
                    <a:pt x="2546" y="2629"/>
                    <a:pt x="2521" y="2694"/>
                  </a:cubicBezTo>
                  <a:cubicBezTo>
                    <a:pt x="2511" y="2721"/>
                    <a:pt x="2515" y="2752"/>
                    <a:pt x="2528" y="2780"/>
                  </a:cubicBezTo>
                  <a:cubicBezTo>
                    <a:pt x="2521" y="2787"/>
                    <a:pt x="2515" y="2797"/>
                    <a:pt x="2507" y="2804"/>
                  </a:cubicBezTo>
                  <a:cubicBezTo>
                    <a:pt x="2486" y="2828"/>
                    <a:pt x="2471" y="2864"/>
                    <a:pt x="2470" y="2895"/>
                  </a:cubicBezTo>
                  <a:cubicBezTo>
                    <a:pt x="2469" y="2907"/>
                    <a:pt x="2470" y="2920"/>
                    <a:pt x="2472" y="2931"/>
                  </a:cubicBezTo>
                  <a:cubicBezTo>
                    <a:pt x="2436" y="2961"/>
                    <a:pt x="2402" y="2992"/>
                    <a:pt x="2367" y="3024"/>
                  </a:cubicBezTo>
                  <a:cubicBezTo>
                    <a:pt x="2343" y="3046"/>
                    <a:pt x="2331" y="3081"/>
                    <a:pt x="2332" y="3114"/>
                  </a:cubicBezTo>
                  <a:cubicBezTo>
                    <a:pt x="2296" y="3149"/>
                    <a:pt x="2262" y="3185"/>
                    <a:pt x="2227" y="3221"/>
                  </a:cubicBezTo>
                  <a:cubicBezTo>
                    <a:pt x="2221" y="3227"/>
                    <a:pt x="2214" y="3234"/>
                    <a:pt x="2208" y="3242"/>
                  </a:cubicBezTo>
                  <a:cubicBezTo>
                    <a:pt x="2206" y="3242"/>
                    <a:pt x="2203" y="3243"/>
                    <a:pt x="2202" y="3243"/>
                  </a:cubicBezTo>
                  <a:cubicBezTo>
                    <a:pt x="2183" y="3250"/>
                    <a:pt x="2166" y="3263"/>
                    <a:pt x="2150" y="3276"/>
                  </a:cubicBezTo>
                  <a:cubicBezTo>
                    <a:pt x="2113" y="3299"/>
                    <a:pt x="2087" y="3344"/>
                    <a:pt x="2058" y="3375"/>
                  </a:cubicBezTo>
                  <a:cubicBezTo>
                    <a:pt x="2009" y="3426"/>
                    <a:pt x="1963" y="3477"/>
                    <a:pt x="1914" y="3526"/>
                  </a:cubicBezTo>
                  <a:cubicBezTo>
                    <a:pt x="1847" y="3598"/>
                    <a:pt x="1780" y="3670"/>
                    <a:pt x="1713" y="3740"/>
                  </a:cubicBezTo>
                  <a:cubicBezTo>
                    <a:pt x="1560" y="3901"/>
                    <a:pt x="1409" y="4063"/>
                    <a:pt x="1258" y="4225"/>
                  </a:cubicBezTo>
                  <a:cubicBezTo>
                    <a:pt x="1258" y="4225"/>
                    <a:pt x="1258" y="4225"/>
                    <a:pt x="1258" y="4225"/>
                  </a:cubicBezTo>
                  <a:lnTo>
                    <a:pt x="1258" y="4225"/>
                  </a:lnTo>
                  <a:cubicBezTo>
                    <a:pt x="1258" y="4225"/>
                    <a:pt x="1258" y="4225"/>
                    <a:pt x="1258" y="4225"/>
                  </a:cubicBezTo>
                  <a:lnTo>
                    <a:pt x="1258" y="4225"/>
                  </a:lnTo>
                  <a:lnTo>
                    <a:pt x="1253" y="4230"/>
                  </a:lnTo>
                  <a:cubicBezTo>
                    <a:pt x="1254" y="4228"/>
                    <a:pt x="1256" y="4226"/>
                    <a:pt x="1258" y="4225"/>
                  </a:cubicBezTo>
                  <a:lnTo>
                    <a:pt x="1258" y="4225"/>
                  </a:lnTo>
                  <a:cubicBezTo>
                    <a:pt x="1242" y="4234"/>
                    <a:pt x="1230" y="4246"/>
                    <a:pt x="1221" y="4261"/>
                  </a:cubicBezTo>
                  <a:cubicBezTo>
                    <a:pt x="1200" y="4294"/>
                    <a:pt x="1197" y="4331"/>
                    <a:pt x="1211" y="4369"/>
                  </a:cubicBezTo>
                  <a:cubicBezTo>
                    <a:pt x="1220" y="4395"/>
                    <a:pt x="1237" y="4416"/>
                    <a:pt x="1258" y="4431"/>
                  </a:cubicBezTo>
                  <a:cubicBezTo>
                    <a:pt x="1261" y="4433"/>
                    <a:pt x="1263" y="4435"/>
                    <a:pt x="1264" y="4438"/>
                  </a:cubicBezTo>
                  <a:cubicBezTo>
                    <a:pt x="1262" y="4455"/>
                    <a:pt x="1262" y="4475"/>
                    <a:pt x="1264" y="4493"/>
                  </a:cubicBezTo>
                  <a:cubicBezTo>
                    <a:pt x="1280" y="4587"/>
                    <a:pt x="1362" y="4665"/>
                    <a:pt x="1442" y="4708"/>
                  </a:cubicBezTo>
                  <a:cubicBezTo>
                    <a:pt x="1519" y="4752"/>
                    <a:pt x="1608" y="4783"/>
                    <a:pt x="1697" y="4783"/>
                  </a:cubicBezTo>
                  <a:lnTo>
                    <a:pt x="1708" y="4783"/>
                  </a:lnTo>
                  <a:cubicBezTo>
                    <a:pt x="1767" y="4782"/>
                    <a:pt x="1810" y="4728"/>
                    <a:pt x="1811" y="4671"/>
                  </a:cubicBezTo>
                  <a:lnTo>
                    <a:pt x="1814" y="4671"/>
                  </a:lnTo>
                  <a:cubicBezTo>
                    <a:pt x="1820" y="4671"/>
                    <a:pt x="1825" y="4671"/>
                    <a:pt x="1830" y="4670"/>
                  </a:cubicBezTo>
                  <a:cubicBezTo>
                    <a:pt x="1853" y="4669"/>
                    <a:pt x="1873" y="4664"/>
                    <a:pt x="1896" y="4656"/>
                  </a:cubicBezTo>
                  <a:cubicBezTo>
                    <a:pt x="1917" y="4651"/>
                    <a:pt x="1934" y="4639"/>
                    <a:pt x="1949" y="4625"/>
                  </a:cubicBezTo>
                  <a:cubicBezTo>
                    <a:pt x="1969" y="4631"/>
                    <a:pt x="1990" y="4634"/>
                    <a:pt x="2010" y="4634"/>
                  </a:cubicBezTo>
                  <a:cubicBezTo>
                    <a:pt x="2027" y="4634"/>
                    <a:pt x="2043" y="4631"/>
                    <a:pt x="2061" y="4625"/>
                  </a:cubicBezTo>
                  <a:cubicBezTo>
                    <a:pt x="2103" y="4612"/>
                    <a:pt x="2133" y="4569"/>
                    <a:pt x="2134" y="4525"/>
                  </a:cubicBezTo>
                  <a:cubicBezTo>
                    <a:pt x="2135" y="4512"/>
                    <a:pt x="2133" y="4500"/>
                    <a:pt x="2129" y="4488"/>
                  </a:cubicBezTo>
                  <a:cubicBezTo>
                    <a:pt x="2146" y="4479"/>
                    <a:pt x="2162" y="4468"/>
                    <a:pt x="2178" y="4458"/>
                  </a:cubicBezTo>
                  <a:cubicBezTo>
                    <a:pt x="2234" y="4427"/>
                    <a:pt x="2286" y="4390"/>
                    <a:pt x="2338" y="4352"/>
                  </a:cubicBezTo>
                  <a:cubicBezTo>
                    <a:pt x="2373" y="4328"/>
                    <a:pt x="2407" y="4302"/>
                    <a:pt x="2440" y="4278"/>
                  </a:cubicBezTo>
                  <a:cubicBezTo>
                    <a:pt x="2464" y="4259"/>
                    <a:pt x="2489" y="4242"/>
                    <a:pt x="2511" y="4221"/>
                  </a:cubicBezTo>
                  <a:cubicBezTo>
                    <a:pt x="2518" y="4215"/>
                    <a:pt x="2523" y="4206"/>
                    <a:pt x="2528" y="4199"/>
                  </a:cubicBezTo>
                  <a:lnTo>
                    <a:pt x="2548" y="4195"/>
                  </a:lnTo>
                  <a:cubicBezTo>
                    <a:pt x="2582" y="4187"/>
                    <a:pt x="2611" y="4177"/>
                    <a:pt x="2644" y="4164"/>
                  </a:cubicBezTo>
                  <a:cubicBezTo>
                    <a:pt x="2684" y="4148"/>
                    <a:pt x="2710" y="4113"/>
                    <a:pt x="2716" y="4075"/>
                  </a:cubicBezTo>
                  <a:cubicBezTo>
                    <a:pt x="2718" y="4073"/>
                    <a:pt x="2719" y="4072"/>
                    <a:pt x="2722" y="4071"/>
                  </a:cubicBezTo>
                  <a:cubicBezTo>
                    <a:pt x="2742" y="4085"/>
                    <a:pt x="2766" y="4093"/>
                    <a:pt x="2791" y="4093"/>
                  </a:cubicBezTo>
                  <a:cubicBezTo>
                    <a:pt x="2813" y="4093"/>
                    <a:pt x="2835" y="4087"/>
                    <a:pt x="2854" y="4072"/>
                  </a:cubicBezTo>
                  <a:cubicBezTo>
                    <a:pt x="2858" y="4070"/>
                    <a:pt x="2862" y="4066"/>
                    <a:pt x="2865" y="4063"/>
                  </a:cubicBezTo>
                  <a:cubicBezTo>
                    <a:pt x="2867" y="4062"/>
                    <a:pt x="2868" y="4062"/>
                    <a:pt x="2868" y="4061"/>
                  </a:cubicBezTo>
                  <a:cubicBezTo>
                    <a:pt x="2950" y="3998"/>
                    <a:pt x="3034" y="3937"/>
                    <a:pt x="3118" y="3876"/>
                  </a:cubicBezTo>
                  <a:cubicBezTo>
                    <a:pt x="3203" y="3813"/>
                    <a:pt x="3290" y="3752"/>
                    <a:pt x="3376" y="3690"/>
                  </a:cubicBezTo>
                  <a:cubicBezTo>
                    <a:pt x="3522" y="3585"/>
                    <a:pt x="3670" y="3480"/>
                    <a:pt x="3820" y="3377"/>
                  </a:cubicBezTo>
                  <a:cubicBezTo>
                    <a:pt x="4002" y="3251"/>
                    <a:pt x="4184" y="3126"/>
                    <a:pt x="4366" y="2999"/>
                  </a:cubicBezTo>
                  <a:cubicBezTo>
                    <a:pt x="4446" y="2945"/>
                    <a:pt x="4526" y="2891"/>
                    <a:pt x="4604" y="2835"/>
                  </a:cubicBezTo>
                  <a:cubicBezTo>
                    <a:pt x="4659" y="2797"/>
                    <a:pt x="4714" y="2758"/>
                    <a:pt x="4769" y="2720"/>
                  </a:cubicBezTo>
                  <a:cubicBezTo>
                    <a:pt x="4821" y="2684"/>
                    <a:pt x="4869" y="2644"/>
                    <a:pt x="4918" y="2605"/>
                  </a:cubicBezTo>
                  <a:cubicBezTo>
                    <a:pt x="4949" y="2579"/>
                    <a:pt x="4955" y="2538"/>
                    <a:pt x="4946" y="2498"/>
                  </a:cubicBezTo>
                  <a:cubicBezTo>
                    <a:pt x="4957" y="2494"/>
                    <a:pt x="4967" y="2489"/>
                    <a:pt x="4977" y="2486"/>
                  </a:cubicBezTo>
                  <a:cubicBezTo>
                    <a:pt x="5068" y="2448"/>
                    <a:pt x="5161" y="2412"/>
                    <a:pt x="5254" y="2376"/>
                  </a:cubicBezTo>
                  <a:cubicBezTo>
                    <a:pt x="5375" y="2331"/>
                    <a:pt x="5496" y="2288"/>
                    <a:pt x="5617" y="2240"/>
                  </a:cubicBezTo>
                  <a:cubicBezTo>
                    <a:pt x="5656" y="2225"/>
                    <a:pt x="5684" y="2189"/>
                    <a:pt x="5689" y="2149"/>
                  </a:cubicBezTo>
                  <a:cubicBezTo>
                    <a:pt x="5733" y="2143"/>
                    <a:pt x="5778" y="2140"/>
                    <a:pt x="5822" y="2133"/>
                  </a:cubicBezTo>
                  <a:cubicBezTo>
                    <a:pt x="5886" y="2130"/>
                    <a:pt x="5923" y="2063"/>
                    <a:pt x="5910" y="2006"/>
                  </a:cubicBezTo>
                  <a:cubicBezTo>
                    <a:pt x="5898" y="1951"/>
                    <a:pt x="5850" y="1917"/>
                    <a:pt x="5797" y="1917"/>
                  </a:cubicBezTo>
                  <a:cubicBezTo>
                    <a:pt x="5790" y="1917"/>
                    <a:pt x="5784" y="1918"/>
                    <a:pt x="5777" y="1918"/>
                  </a:cubicBezTo>
                  <a:cubicBezTo>
                    <a:pt x="5763" y="1921"/>
                    <a:pt x="5747" y="1922"/>
                    <a:pt x="5735" y="1925"/>
                  </a:cubicBezTo>
                  <a:lnTo>
                    <a:pt x="5737" y="1925"/>
                  </a:lnTo>
                  <a:cubicBezTo>
                    <a:pt x="5634" y="1939"/>
                    <a:pt x="5531" y="1945"/>
                    <a:pt x="5426" y="1957"/>
                  </a:cubicBezTo>
                  <a:cubicBezTo>
                    <a:pt x="5309" y="1970"/>
                    <a:pt x="5191" y="1976"/>
                    <a:pt x="5072" y="1977"/>
                  </a:cubicBezTo>
                  <a:cubicBezTo>
                    <a:pt x="5005" y="1977"/>
                    <a:pt x="4938" y="1977"/>
                    <a:pt x="4870" y="1973"/>
                  </a:cubicBezTo>
                  <a:cubicBezTo>
                    <a:pt x="4802" y="1968"/>
                    <a:pt x="4734" y="1961"/>
                    <a:pt x="4665" y="1955"/>
                  </a:cubicBezTo>
                  <a:lnTo>
                    <a:pt x="4668" y="1955"/>
                  </a:lnTo>
                  <a:cubicBezTo>
                    <a:pt x="4665" y="1955"/>
                    <a:pt x="4663" y="1953"/>
                    <a:pt x="4660" y="1953"/>
                  </a:cubicBezTo>
                  <a:cubicBezTo>
                    <a:pt x="4657" y="1953"/>
                    <a:pt x="4656" y="1953"/>
                    <a:pt x="4653" y="1952"/>
                  </a:cubicBezTo>
                  <a:lnTo>
                    <a:pt x="4656" y="1952"/>
                  </a:lnTo>
                  <a:cubicBezTo>
                    <a:pt x="4581" y="1941"/>
                    <a:pt x="4508" y="1928"/>
                    <a:pt x="4435" y="1916"/>
                  </a:cubicBezTo>
                  <a:cubicBezTo>
                    <a:pt x="4360" y="1904"/>
                    <a:pt x="4286" y="1896"/>
                    <a:pt x="4210" y="1884"/>
                  </a:cubicBezTo>
                  <a:cubicBezTo>
                    <a:pt x="4059" y="1865"/>
                    <a:pt x="3911" y="1833"/>
                    <a:pt x="3765" y="1798"/>
                  </a:cubicBezTo>
                  <a:lnTo>
                    <a:pt x="3766" y="1798"/>
                  </a:lnTo>
                  <a:cubicBezTo>
                    <a:pt x="3765" y="1798"/>
                    <a:pt x="3765" y="1798"/>
                    <a:pt x="3764" y="1797"/>
                  </a:cubicBezTo>
                  <a:cubicBezTo>
                    <a:pt x="3761" y="1796"/>
                    <a:pt x="3758" y="1796"/>
                    <a:pt x="3755" y="1795"/>
                  </a:cubicBezTo>
                  <a:lnTo>
                    <a:pt x="3755" y="1795"/>
                  </a:lnTo>
                  <a:cubicBezTo>
                    <a:pt x="3755" y="1795"/>
                    <a:pt x="3756" y="1795"/>
                    <a:pt x="3756" y="1796"/>
                  </a:cubicBezTo>
                  <a:lnTo>
                    <a:pt x="3756" y="1796"/>
                  </a:lnTo>
                  <a:cubicBezTo>
                    <a:pt x="3620" y="1758"/>
                    <a:pt x="3486" y="1713"/>
                    <a:pt x="3353" y="1662"/>
                  </a:cubicBezTo>
                  <a:cubicBezTo>
                    <a:pt x="3182" y="1590"/>
                    <a:pt x="3008" y="1518"/>
                    <a:pt x="2845" y="1430"/>
                  </a:cubicBezTo>
                  <a:cubicBezTo>
                    <a:pt x="2744" y="1372"/>
                    <a:pt x="2646" y="1308"/>
                    <a:pt x="2549" y="1243"/>
                  </a:cubicBezTo>
                  <a:cubicBezTo>
                    <a:pt x="2458" y="1181"/>
                    <a:pt x="2365" y="1120"/>
                    <a:pt x="2275" y="1057"/>
                  </a:cubicBezTo>
                  <a:cubicBezTo>
                    <a:pt x="2150" y="962"/>
                    <a:pt x="2028" y="864"/>
                    <a:pt x="1908" y="766"/>
                  </a:cubicBezTo>
                  <a:cubicBezTo>
                    <a:pt x="1791" y="670"/>
                    <a:pt x="1676" y="573"/>
                    <a:pt x="1566" y="471"/>
                  </a:cubicBezTo>
                  <a:cubicBezTo>
                    <a:pt x="1531" y="434"/>
                    <a:pt x="1496" y="399"/>
                    <a:pt x="1464" y="361"/>
                  </a:cubicBezTo>
                  <a:cubicBezTo>
                    <a:pt x="1421" y="304"/>
                    <a:pt x="1381" y="245"/>
                    <a:pt x="1342" y="185"/>
                  </a:cubicBezTo>
                  <a:cubicBezTo>
                    <a:pt x="1319" y="143"/>
                    <a:pt x="1298" y="103"/>
                    <a:pt x="1278" y="62"/>
                  </a:cubicBezTo>
                  <a:cubicBezTo>
                    <a:pt x="1259" y="23"/>
                    <a:pt x="1217" y="1"/>
                    <a:pt x="1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3003700" y="2347750"/>
              <a:ext cx="5825" cy="5675"/>
            </a:xfrm>
            <a:custGeom>
              <a:avLst/>
              <a:gdLst/>
              <a:ahLst/>
              <a:cxnLst/>
              <a:rect l="l" t="t" r="r" b="b"/>
              <a:pathLst>
                <a:path w="233" h="227" extrusionOk="0">
                  <a:moveTo>
                    <a:pt x="121" y="0"/>
                  </a:moveTo>
                  <a:cubicBezTo>
                    <a:pt x="59" y="0"/>
                    <a:pt x="6" y="43"/>
                    <a:pt x="2" y="108"/>
                  </a:cubicBezTo>
                  <a:cubicBezTo>
                    <a:pt x="0" y="166"/>
                    <a:pt x="48" y="226"/>
                    <a:pt x="110" y="226"/>
                  </a:cubicBezTo>
                  <a:cubicBezTo>
                    <a:pt x="171" y="226"/>
                    <a:pt x="225" y="183"/>
                    <a:pt x="228" y="119"/>
                  </a:cubicBezTo>
                  <a:cubicBezTo>
                    <a:pt x="232" y="59"/>
                    <a:pt x="183" y="0"/>
                    <a:pt x="1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3014225" y="2348400"/>
              <a:ext cx="5875" cy="5675"/>
            </a:xfrm>
            <a:custGeom>
              <a:avLst/>
              <a:gdLst/>
              <a:ahLst/>
              <a:cxnLst/>
              <a:rect l="l" t="t" r="r" b="b"/>
              <a:pathLst>
                <a:path w="235" h="227" extrusionOk="0">
                  <a:moveTo>
                    <a:pt x="123" y="0"/>
                  </a:moveTo>
                  <a:cubicBezTo>
                    <a:pt x="61" y="0"/>
                    <a:pt x="8" y="42"/>
                    <a:pt x="4" y="107"/>
                  </a:cubicBezTo>
                  <a:cubicBezTo>
                    <a:pt x="0" y="166"/>
                    <a:pt x="50" y="226"/>
                    <a:pt x="112" y="226"/>
                  </a:cubicBezTo>
                  <a:cubicBezTo>
                    <a:pt x="174" y="226"/>
                    <a:pt x="226" y="183"/>
                    <a:pt x="230" y="119"/>
                  </a:cubicBezTo>
                  <a:cubicBezTo>
                    <a:pt x="234" y="59"/>
                    <a:pt x="185" y="0"/>
                    <a:pt x="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2975000" y="2227025"/>
              <a:ext cx="61275" cy="64925"/>
            </a:xfrm>
            <a:custGeom>
              <a:avLst/>
              <a:gdLst/>
              <a:ahLst/>
              <a:cxnLst/>
              <a:rect l="l" t="t" r="r" b="b"/>
              <a:pathLst>
                <a:path w="2451" h="2597" extrusionOk="0">
                  <a:moveTo>
                    <a:pt x="2327" y="0"/>
                  </a:moveTo>
                  <a:cubicBezTo>
                    <a:pt x="2296" y="0"/>
                    <a:pt x="2265" y="12"/>
                    <a:pt x="2244" y="37"/>
                  </a:cubicBezTo>
                  <a:cubicBezTo>
                    <a:pt x="2202" y="88"/>
                    <a:pt x="2161" y="141"/>
                    <a:pt x="2119" y="193"/>
                  </a:cubicBezTo>
                  <a:cubicBezTo>
                    <a:pt x="2101" y="193"/>
                    <a:pt x="2084" y="197"/>
                    <a:pt x="2068" y="203"/>
                  </a:cubicBezTo>
                  <a:cubicBezTo>
                    <a:pt x="2036" y="216"/>
                    <a:pt x="2005" y="231"/>
                    <a:pt x="1977" y="249"/>
                  </a:cubicBezTo>
                  <a:cubicBezTo>
                    <a:pt x="1955" y="267"/>
                    <a:pt x="1935" y="282"/>
                    <a:pt x="1914" y="301"/>
                  </a:cubicBezTo>
                  <a:cubicBezTo>
                    <a:pt x="1894" y="320"/>
                    <a:pt x="1876" y="339"/>
                    <a:pt x="1857" y="358"/>
                  </a:cubicBezTo>
                  <a:cubicBezTo>
                    <a:pt x="1842" y="361"/>
                    <a:pt x="1827" y="366"/>
                    <a:pt x="1815" y="376"/>
                  </a:cubicBezTo>
                  <a:cubicBezTo>
                    <a:pt x="1758" y="418"/>
                    <a:pt x="1702" y="460"/>
                    <a:pt x="1654" y="511"/>
                  </a:cubicBezTo>
                  <a:cubicBezTo>
                    <a:pt x="1614" y="554"/>
                    <a:pt x="1572" y="598"/>
                    <a:pt x="1532" y="641"/>
                  </a:cubicBezTo>
                  <a:cubicBezTo>
                    <a:pt x="1478" y="701"/>
                    <a:pt x="1423" y="760"/>
                    <a:pt x="1367" y="821"/>
                  </a:cubicBezTo>
                  <a:cubicBezTo>
                    <a:pt x="1275" y="920"/>
                    <a:pt x="1182" y="1020"/>
                    <a:pt x="1089" y="1120"/>
                  </a:cubicBezTo>
                  <a:cubicBezTo>
                    <a:pt x="1032" y="1182"/>
                    <a:pt x="973" y="1244"/>
                    <a:pt x="914" y="1306"/>
                  </a:cubicBezTo>
                  <a:cubicBezTo>
                    <a:pt x="895" y="1296"/>
                    <a:pt x="874" y="1290"/>
                    <a:pt x="853" y="1290"/>
                  </a:cubicBezTo>
                  <a:cubicBezTo>
                    <a:pt x="840" y="1290"/>
                    <a:pt x="827" y="1293"/>
                    <a:pt x="814" y="1298"/>
                  </a:cubicBezTo>
                  <a:cubicBezTo>
                    <a:pt x="735" y="1332"/>
                    <a:pt x="663" y="1382"/>
                    <a:pt x="597" y="1438"/>
                  </a:cubicBezTo>
                  <a:cubicBezTo>
                    <a:pt x="530" y="1494"/>
                    <a:pt x="470" y="1556"/>
                    <a:pt x="415" y="1625"/>
                  </a:cubicBezTo>
                  <a:cubicBezTo>
                    <a:pt x="402" y="1641"/>
                    <a:pt x="388" y="1658"/>
                    <a:pt x="375" y="1675"/>
                  </a:cubicBezTo>
                  <a:cubicBezTo>
                    <a:pt x="359" y="1682"/>
                    <a:pt x="344" y="1690"/>
                    <a:pt x="331" y="1700"/>
                  </a:cubicBezTo>
                  <a:cubicBezTo>
                    <a:pt x="317" y="1714"/>
                    <a:pt x="303" y="1726"/>
                    <a:pt x="294" y="1744"/>
                  </a:cubicBezTo>
                  <a:cubicBezTo>
                    <a:pt x="293" y="1748"/>
                    <a:pt x="290" y="1750"/>
                    <a:pt x="288" y="1754"/>
                  </a:cubicBezTo>
                  <a:cubicBezTo>
                    <a:pt x="278" y="1751"/>
                    <a:pt x="267" y="1750"/>
                    <a:pt x="257" y="1750"/>
                  </a:cubicBezTo>
                  <a:cubicBezTo>
                    <a:pt x="250" y="1750"/>
                    <a:pt x="243" y="1750"/>
                    <a:pt x="237" y="1751"/>
                  </a:cubicBezTo>
                  <a:cubicBezTo>
                    <a:pt x="227" y="1753"/>
                    <a:pt x="219" y="1759"/>
                    <a:pt x="210" y="1762"/>
                  </a:cubicBezTo>
                  <a:cubicBezTo>
                    <a:pt x="203" y="1761"/>
                    <a:pt x="196" y="1761"/>
                    <a:pt x="189" y="1761"/>
                  </a:cubicBezTo>
                  <a:cubicBezTo>
                    <a:pt x="168" y="1761"/>
                    <a:pt x="147" y="1765"/>
                    <a:pt x="127" y="1777"/>
                  </a:cubicBezTo>
                  <a:cubicBezTo>
                    <a:pt x="104" y="1792"/>
                    <a:pt x="76" y="1807"/>
                    <a:pt x="55" y="1825"/>
                  </a:cubicBezTo>
                  <a:cubicBezTo>
                    <a:pt x="18" y="1859"/>
                    <a:pt x="1" y="1901"/>
                    <a:pt x="4" y="1951"/>
                  </a:cubicBezTo>
                  <a:cubicBezTo>
                    <a:pt x="8" y="2019"/>
                    <a:pt x="55" y="2080"/>
                    <a:pt x="97" y="2132"/>
                  </a:cubicBezTo>
                  <a:cubicBezTo>
                    <a:pt x="119" y="2163"/>
                    <a:pt x="145" y="2193"/>
                    <a:pt x="171" y="2220"/>
                  </a:cubicBezTo>
                  <a:cubicBezTo>
                    <a:pt x="206" y="2258"/>
                    <a:pt x="241" y="2293"/>
                    <a:pt x="278" y="2326"/>
                  </a:cubicBezTo>
                  <a:cubicBezTo>
                    <a:pt x="308" y="2352"/>
                    <a:pt x="340" y="2374"/>
                    <a:pt x="371" y="2398"/>
                  </a:cubicBezTo>
                  <a:cubicBezTo>
                    <a:pt x="437" y="2450"/>
                    <a:pt x="500" y="2502"/>
                    <a:pt x="571" y="2544"/>
                  </a:cubicBezTo>
                  <a:cubicBezTo>
                    <a:pt x="606" y="2565"/>
                    <a:pt x="642" y="2587"/>
                    <a:pt x="682" y="2594"/>
                  </a:cubicBezTo>
                  <a:cubicBezTo>
                    <a:pt x="690" y="2595"/>
                    <a:pt x="697" y="2596"/>
                    <a:pt x="705" y="2596"/>
                  </a:cubicBezTo>
                  <a:cubicBezTo>
                    <a:pt x="808" y="2596"/>
                    <a:pt x="869" y="2478"/>
                    <a:pt x="909" y="2399"/>
                  </a:cubicBezTo>
                  <a:cubicBezTo>
                    <a:pt x="954" y="2308"/>
                    <a:pt x="994" y="2214"/>
                    <a:pt x="1041" y="2126"/>
                  </a:cubicBezTo>
                  <a:cubicBezTo>
                    <a:pt x="1053" y="2107"/>
                    <a:pt x="1067" y="2090"/>
                    <a:pt x="1079" y="2072"/>
                  </a:cubicBezTo>
                  <a:cubicBezTo>
                    <a:pt x="1124" y="2009"/>
                    <a:pt x="1170" y="1946"/>
                    <a:pt x="1213" y="1881"/>
                  </a:cubicBezTo>
                  <a:cubicBezTo>
                    <a:pt x="1304" y="1749"/>
                    <a:pt x="1393" y="1616"/>
                    <a:pt x="1479" y="1483"/>
                  </a:cubicBezTo>
                  <a:cubicBezTo>
                    <a:pt x="1569" y="1343"/>
                    <a:pt x="1660" y="1203"/>
                    <a:pt x="1753" y="1066"/>
                  </a:cubicBezTo>
                  <a:cubicBezTo>
                    <a:pt x="1785" y="1018"/>
                    <a:pt x="1821" y="974"/>
                    <a:pt x="1855" y="926"/>
                  </a:cubicBezTo>
                  <a:cubicBezTo>
                    <a:pt x="1941" y="827"/>
                    <a:pt x="2022" y="725"/>
                    <a:pt x="2106" y="625"/>
                  </a:cubicBezTo>
                  <a:cubicBezTo>
                    <a:pt x="2155" y="565"/>
                    <a:pt x="2199" y="502"/>
                    <a:pt x="2244" y="442"/>
                  </a:cubicBezTo>
                  <a:cubicBezTo>
                    <a:pt x="2311" y="353"/>
                    <a:pt x="2379" y="264"/>
                    <a:pt x="2426" y="162"/>
                  </a:cubicBezTo>
                  <a:cubicBezTo>
                    <a:pt x="2451" y="114"/>
                    <a:pt x="2439" y="53"/>
                    <a:pt x="2393" y="20"/>
                  </a:cubicBezTo>
                  <a:cubicBezTo>
                    <a:pt x="2374" y="7"/>
                    <a:pt x="2351" y="0"/>
                    <a:pt x="23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2882350" y="2201625"/>
              <a:ext cx="192250" cy="272450"/>
            </a:xfrm>
            <a:custGeom>
              <a:avLst/>
              <a:gdLst/>
              <a:ahLst/>
              <a:cxnLst/>
              <a:rect l="l" t="t" r="r" b="b"/>
              <a:pathLst>
                <a:path w="7690" h="10898" extrusionOk="0">
                  <a:moveTo>
                    <a:pt x="1732" y="4658"/>
                  </a:moveTo>
                  <a:cubicBezTo>
                    <a:pt x="1731" y="4659"/>
                    <a:pt x="1731" y="4659"/>
                    <a:pt x="1730" y="4660"/>
                  </a:cubicBezTo>
                  <a:cubicBezTo>
                    <a:pt x="1731" y="4659"/>
                    <a:pt x="1732" y="4659"/>
                    <a:pt x="1732" y="4658"/>
                  </a:cubicBezTo>
                  <a:close/>
                  <a:moveTo>
                    <a:pt x="760" y="5181"/>
                  </a:moveTo>
                  <a:cubicBezTo>
                    <a:pt x="760" y="5181"/>
                    <a:pt x="759" y="5181"/>
                    <a:pt x="759" y="5182"/>
                  </a:cubicBezTo>
                  <a:lnTo>
                    <a:pt x="759" y="5182"/>
                  </a:lnTo>
                  <a:cubicBezTo>
                    <a:pt x="760" y="5181"/>
                    <a:pt x="760" y="5181"/>
                    <a:pt x="760" y="5181"/>
                  </a:cubicBezTo>
                  <a:close/>
                  <a:moveTo>
                    <a:pt x="6325" y="5386"/>
                  </a:moveTo>
                  <a:cubicBezTo>
                    <a:pt x="6326" y="5387"/>
                    <a:pt x="6327" y="5387"/>
                    <a:pt x="6328" y="5387"/>
                  </a:cubicBezTo>
                  <a:cubicBezTo>
                    <a:pt x="6327" y="5387"/>
                    <a:pt x="6326" y="5387"/>
                    <a:pt x="6325" y="5386"/>
                  </a:cubicBezTo>
                  <a:close/>
                  <a:moveTo>
                    <a:pt x="1624" y="6191"/>
                  </a:moveTo>
                  <a:cubicBezTo>
                    <a:pt x="1624" y="6191"/>
                    <a:pt x="1625" y="6191"/>
                    <a:pt x="1625" y="6191"/>
                  </a:cubicBezTo>
                  <a:lnTo>
                    <a:pt x="1625" y="6191"/>
                  </a:lnTo>
                  <a:cubicBezTo>
                    <a:pt x="1625" y="6191"/>
                    <a:pt x="1624" y="6191"/>
                    <a:pt x="1624" y="6191"/>
                  </a:cubicBezTo>
                  <a:close/>
                  <a:moveTo>
                    <a:pt x="3062" y="6362"/>
                  </a:moveTo>
                  <a:cubicBezTo>
                    <a:pt x="3066" y="6363"/>
                    <a:pt x="3070" y="6364"/>
                    <a:pt x="3074" y="6365"/>
                  </a:cubicBezTo>
                  <a:cubicBezTo>
                    <a:pt x="3070" y="6364"/>
                    <a:pt x="3066" y="6363"/>
                    <a:pt x="3062" y="6362"/>
                  </a:cubicBezTo>
                  <a:close/>
                  <a:moveTo>
                    <a:pt x="2868" y="7611"/>
                  </a:moveTo>
                  <a:lnTo>
                    <a:pt x="2868" y="7611"/>
                  </a:lnTo>
                  <a:cubicBezTo>
                    <a:pt x="2867" y="7611"/>
                    <a:pt x="2867" y="7612"/>
                    <a:pt x="2867" y="7612"/>
                  </a:cubicBezTo>
                  <a:lnTo>
                    <a:pt x="2867" y="7612"/>
                  </a:lnTo>
                  <a:cubicBezTo>
                    <a:pt x="2867" y="7612"/>
                    <a:pt x="2868" y="7611"/>
                    <a:pt x="2868" y="7611"/>
                  </a:cubicBezTo>
                  <a:close/>
                  <a:moveTo>
                    <a:pt x="3003" y="8982"/>
                  </a:moveTo>
                  <a:cubicBezTo>
                    <a:pt x="3002" y="8982"/>
                    <a:pt x="3001" y="8983"/>
                    <a:pt x="3000" y="8984"/>
                  </a:cubicBezTo>
                  <a:lnTo>
                    <a:pt x="3000" y="8984"/>
                  </a:lnTo>
                  <a:cubicBezTo>
                    <a:pt x="3001" y="8983"/>
                    <a:pt x="3002" y="8982"/>
                    <a:pt x="3003" y="8982"/>
                  </a:cubicBezTo>
                  <a:close/>
                  <a:moveTo>
                    <a:pt x="6100" y="1071"/>
                  </a:moveTo>
                  <a:cubicBezTo>
                    <a:pt x="6054" y="1138"/>
                    <a:pt x="6010" y="1205"/>
                    <a:pt x="5967" y="1274"/>
                  </a:cubicBezTo>
                  <a:cubicBezTo>
                    <a:pt x="5841" y="1475"/>
                    <a:pt x="5713" y="1673"/>
                    <a:pt x="5582" y="1871"/>
                  </a:cubicBezTo>
                  <a:cubicBezTo>
                    <a:pt x="5516" y="1969"/>
                    <a:pt x="5448" y="2064"/>
                    <a:pt x="5380" y="2161"/>
                  </a:cubicBezTo>
                  <a:cubicBezTo>
                    <a:pt x="5309" y="2264"/>
                    <a:pt x="5239" y="2369"/>
                    <a:pt x="5170" y="2472"/>
                  </a:cubicBezTo>
                  <a:cubicBezTo>
                    <a:pt x="5107" y="2565"/>
                    <a:pt x="5042" y="2656"/>
                    <a:pt x="4979" y="2750"/>
                  </a:cubicBezTo>
                  <a:cubicBezTo>
                    <a:pt x="4909" y="2855"/>
                    <a:pt x="4839" y="2961"/>
                    <a:pt x="4766" y="3065"/>
                  </a:cubicBezTo>
                  <a:cubicBezTo>
                    <a:pt x="4628" y="3264"/>
                    <a:pt x="4481" y="3456"/>
                    <a:pt x="4343" y="3656"/>
                  </a:cubicBezTo>
                  <a:cubicBezTo>
                    <a:pt x="4279" y="3749"/>
                    <a:pt x="4217" y="3843"/>
                    <a:pt x="4153" y="3935"/>
                  </a:cubicBezTo>
                  <a:cubicBezTo>
                    <a:pt x="4086" y="4030"/>
                    <a:pt x="4018" y="4124"/>
                    <a:pt x="3952" y="4220"/>
                  </a:cubicBezTo>
                  <a:cubicBezTo>
                    <a:pt x="3881" y="4320"/>
                    <a:pt x="3812" y="4422"/>
                    <a:pt x="3741" y="4524"/>
                  </a:cubicBezTo>
                  <a:cubicBezTo>
                    <a:pt x="3724" y="4547"/>
                    <a:pt x="3707" y="4573"/>
                    <a:pt x="3690" y="4597"/>
                  </a:cubicBezTo>
                  <a:cubicBezTo>
                    <a:pt x="3688" y="4601"/>
                    <a:pt x="3684" y="4604"/>
                    <a:pt x="3681" y="4609"/>
                  </a:cubicBezTo>
                  <a:cubicBezTo>
                    <a:pt x="3647" y="4661"/>
                    <a:pt x="3607" y="4711"/>
                    <a:pt x="3571" y="4762"/>
                  </a:cubicBezTo>
                  <a:cubicBezTo>
                    <a:pt x="3569" y="4766"/>
                    <a:pt x="3567" y="4768"/>
                    <a:pt x="3565" y="4772"/>
                  </a:cubicBezTo>
                  <a:cubicBezTo>
                    <a:pt x="3611" y="4788"/>
                    <a:pt x="3654" y="4804"/>
                    <a:pt x="3698" y="4821"/>
                  </a:cubicBezTo>
                  <a:cubicBezTo>
                    <a:pt x="3747" y="4840"/>
                    <a:pt x="3796" y="4862"/>
                    <a:pt x="3841" y="4886"/>
                  </a:cubicBezTo>
                  <a:cubicBezTo>
                    <a:pt x="3855" y="4890"/>
                    <a:pt x="3870" y="4893"/>
                    <a:pt x="3882" y="4897"/>
                  </a:cubicBezTo>
                  <a:lnTo>
                    <a:pt x="3881" y="4897"/>
                  </a:lnTo>
                  <a:cubicBezTo>
                    <a:pt x="4032" y="4943"/>
                    <a:pt x="4181" y="4993"/>
                    <a:pt x="4334" y="5037"/>
                  </a:cubicBezTo>
                  <a:cubicBezTo>
                    <a:pt x="4475" y="5079"/>
                    <a:pt x="4616" y="5118"/>
                    <a:pt x="4759" y="5160"/>
                  </a:cubicBezTo>
                  <a:lnTo>
                    <a:pt x="4759" y="5160"/>
                  </a:lnTo>
                  <a:cubicBezTo>
                    <a:pt x="4759" y="5159"/>
                    <a:pt x="4758" y="5159"/>
                    <a:pt x="4757" y="5159"/>
                  </a:cubicBezTo>
                  <a:lnTo>
                    <a:pt x="4757" y="5159"/>
                  </a:lnTo>
                  <a:cubicBezTo>
                    <a:pt x="4945" y="5215"/>
                    <a:pt x="5134" y="5278"/>
                    <a:pt x="5324" y="5330"/>
                  </a:cubicBezTo>
                  <a:cubicBezTo>
                    <a:pt x="5407" y="5355"/>
                    <a:pt x="5491" y="5380"/>
                    <a:pt x="5577" y="5401"/>
                  </a:cubicBezTo>
                  <a:cubicBezTo>
                    <a:pt x="5659" y="5421"/>
                    <a:pt x="5742" y="5442"/>
                    <a:pt x="5824" y="5465"/>
                  </a:cubicBezTo>
                  <a:cubicBezTo>
                    <a:pt x="5925" y="5495"/>
                    <a:pt x="6028" y="5527"/>
                    <a:pt x="6130" y="5561"/>
                  </a:cubicBezTo>
                  <a:cubicBezTo>
                    <a:pt x="6218" y="5588"/>
                    <a:pt x="6307" y="5613"/>
                    <a:pt x="6396" y="5640"/>
                  </a:cubicBezTo>
                  <a:lnTo>
                    <a:pt x="6396" y="5640"/>
                  </a:lnTo>
                  <a:cubicBezTo>
                    <a:pt x="6395" y="5639"/>
                    <a:pt x="6394" y="5639"/>
                    <a:pt x="6393" y="5639"/>
                  </a:cubicBezTo>
                  <a:lnTo>
                    <a:pt x="6393" y="5639"/>
                  </a:lnTo>
                  <a:cubicBezTo>
                    <a:pt x="6497" y="5670"/>
                    <a:pt x="6600" y="5705"/>
                    <a:pt x="6705" y="5736"/>
                  </a:cubicBezTo>
                  <a:cubicBezTo>
                    <a:pt x="6812" y="5768"/>
                    <a:pt x="6918" y="5799"/>
                    <a:pt x="7023" y="5832"/>
                  </a:cubicBezTo>
                  <a:cubicBezTo>
                    <a:pt x="7086" y="5853"/>
                    <a:pt x="7148" y="5876"/>
                    <a:pt x="7212" y="5898"/>
                  </a:cubicBezTo>
                  <a:cubicBezTo>
                    <a:pt x="7193" y="5909"/>
                    <a:pt x="7174" y="5920"/>
                    <a:pt x="7155" y="5932"/>
                  </a:cubicBezTo>
                  <a:cubicBezTo>
                    <a:pt x="6965" y="6052"/>
                    <a:pt x="6786" y="6192"/>
                    <a:pt x="6594" y="6312"/>
                  </a:cubicBezTo>
                  <a:cubicBezTo>
                    <a:pt x="6385" y="6441"/>
                    <a:pt x="6172" y="6567"/>
                    <a:pt x="5964" y="6694"/>
                  </a:cubicBezTo>
                  <a:cubicBezTo>
                    <a:pt x="5753" y="6823"/>
                    <a:pt x="5548" y="6957"/>
                    <a:pt x="5342" y="7093"/>
                  </a:cubicBezTo>
                  <a:cubicBezTo>
                    <a:pt x="5144" y="7224"/>
                    <a:pt x="4943" y="7349"/>
                    <a:pt x="4747" y="7481"/>
                  </a:cubicBezTo>
                  <a:cubicBezTo>
                    <a:pt x="4556" y="7609"/>
                    <a:pt x="4374" y="7746"/>
                    <a:pt x="4190" y="7880"/>
                  </a:cubicBezTo>
                  <a:lnTo>
                    <a:pt x="4191" y="7880"/>
                  </a:lnTo>
                  <a:cubicBezTo>
                    <a:pt x="4190" y="7882"/>
                    <a:pt x="4186" y="7884"/>
                    <a:pt x="4185" y="7885"/>
                  </a:cubicBezTo>
                  <a:cubicBezTo>
                    <a:pt x="4183" y="7886"/>
                    <a:pt x="4181" y="7888"/>
                    <a:pt x="4179" y="7889"/>
                  </a:cubicBezTo>
                  <a:lnTo>
                    <a:pt x="4181" y="7886"/>
                  </a:lnTo>
                  <a:lnTo>
                    <a:pt x="4181" y="7886"/>
                  </a:lnTo>
                  <a:cubicBezTo>
                    <a:pt x="3938" y="8058"/>
                    <a:pt x="3694" y="8224"/>
                    <a:pt x="3449" y="8394"/>
                  </a:cubicBezTo>
                  <a:cubicBezTo>
                    <a:pt x="3332" y="8474"/>
                    <a:pt x="3214" y="8553"/>
                    <a:pt x="3097" y="8634"/>
                  </a:cubicBezTo>
                  <a:cubicBezTo>
                    <a:pt x="2979" y="8716"/>
                    <a:pt x="2862" y="8802"/>
                    <a:pt x="2745" y="8886"/>
                  </a:cubicBezTo>
                  <a:cubicBezTo>
                    <a:pt x="2744" y="8887"/>
                    <a:pt x="2741" y="8889"/>
                    <a:pt x="2739" y="8890"/>
                  </a:cubicBezTo>
                  <a:lnTo>
                    <a:pt x="2740" y="8890"/>
                  </a:lnTo>
                  <a:cubicBezTo>
                    <a:pt x="2739" y="8891"/>
                    <a:pt x="2739" y="8891"/>
                    <a:pt x="2736" y="8891"/>
                  </a:cubicBezTo>
                  <a:cubicBezTo>
                    <a:pt x="2385" y="9143"/>
                    <a:pt x="2023" y="9380"/>
                    <a:pt x="1671" y="9632"/>
                  </a:cubicBezTo>
                  <a:cubicBezTo>
                    <a:pt x="1495" y="9758"/>
                    <a:pt x="1316" y="9880"/>
                    <a:pt x="1144" y="10012"/>
                  </a:cubicBezTo>
                  <a:lnTo>
                    <a:pt x="850" y="10236"/>
                  </a:lnTo>
                  <a:cubicBezTo>
                    <a:pt x="868" y="10215"/>
                    <a:pt x="883" y="10192"/>
                    <a:pt x="902" y="10170"/>
                  </a:cubicBezTo>
                  <a:lnTo>
                    <a:pt x="902" y="10170"/>
                  </a:lnTo>
                  <a:cubicBezTo>
                    <a:pt x="897" y="10175"/>
                    <a:pt x="894" y="10179"/>
                    <a:pt x="891" y="10182"/>
                  </a:cubicBezTo>
                  <a:cubicBezTo>
                    <a:pt x="971" y="10083"/>
                    <a:pt x="1051" y="9984"/>
                    <a:pt x="1126" y="9880"/>
                  </a:cubicBezTo>
                  <a:cubicBezTo>
                    <a:pt x="1264" y="9694"/>
                    <a:pt x="1400" y="9504"/>
                    <a:pt x="1539" y="9317"/>
                  </a:cubicBezTo>
                  <a:cubicBezTo>
                    <a:pt x="1678" y="9132"/>
                    <a:pt x="1818" y="8951"/>
                    <a:pt x="1957" y="8767"/>
                  </a:cubicBezTo>
                  <a:cubicBezTo>
                    <a:pt x="2255" y="8378"/>
                    <a:pt x="2560" y="7993"/>
                    <a:pt x="2867" y="7612"/>
                  </a:cubicBezTo>
                  <a:lnTo>
                    <a:pt x="2867" y="7612"/>
                  </a:lnTo>
                  <a:cubicBezTo>
                    <a:pt x="2866" y="7612"/>
                    <a:pt x="2865" y="7612"/>
                    <a:pt x="2865" y="7612"/>
                  </a:cubicBezTo>
                  <a:cubicBezTo>
                    <a:pt x="2870" y="7606"/>
                    <a:pt x="2876" y="7601"/>
                    <a:pt x="2880" y="7595"/>
                  </a:cubicBezTo>
                  <a:cubicBezTo>
                    <a:pt x="2890" y="7583"/>
                    <a:pt x="2900" y="7571"/>
                    <a:pt x="2910" y="7559"/>
                  </a:cubicBezTo>
                  <a:cubicBezTo>
                    <a:pt x="2916" y="7552"/>
                    <a:pt x="2922" y="7544"/>
                    <a:pt x="2927" y="7537"/>
                  </a:cubicBezTo>
                  <a:cubicBezTo>
                    <a:pt x="2929" y="7535"/>
                    <a:pt x="2929" y="7534"/>
                    <a:pt x="2930" y="7533"/>
                  </a:cubicBezTo>
                  <a:cubicBezTo>
                    <a:pt x="2941" y="7519"/>
                    <a:pt x="2951" y="7508"/>
                    <a:pt x="2961" y="7495"/>
                  </a:cubicBezTo>
                  <a:cubicBezTo>
                    <a:pt x="2983" y="7473"/>
                    <a:pt x="3002" y="7446"/>
                    <a:pt x="3020" y="7421"/>
                  </a:cubicBezTo>
                  <a:cubicBezTo>
                    <a:pt x="3022" y="7420"/>
                    <a:pt x="3022" y="7420"/>
                    <a:pt x="3023" y="7418"/>
                  </a:cubicBezTo>
                  <a:cubicBezTo>
                    <a:pt x="3069" y="7362"/>
                    <a:pt x="3113" y="7306"/>
                    <a:pt x="3159" y="7250"/>
                  </a:cubicBezTo>
                  <a:cubicBezTo>
                    <a:pt x="3227" y="7165"/>
                    <a:pt x="3298" y="7081"/>
                    <a:pt x="3369" y="6996"/>
                  </a:cubicBezTo>
                  <a:cubicBezTo>
                    <a:pt x="3436" y="6913"/>
                    <a:pt x="3505" y="6833"/>
                    <a:pt x="3572" y="6750"/>
                  </a:cubicBezTo>
                  <a:cubicBezTo>
                    <a:pt x="3574" y="6750"/>
                    <a:pt x="3577" y="6752"/>
                    <a:pt x="3578" y="6752"/>
                  </a:cubicBezTo>
                  <a:cubicBezTo>
                    <a:pt x="3611" y="6708"/>
                    <a:pt x="3644" y="6665"/>
                    <a:pt x="3678" y="6620"/>
                  </a:cubicBezTo>
                  <a:cubicBezTo>
                    <a:pt x="3692" y="6600"/>
                    <a:pt x="3710" y="6582"/>
                    <a:pt x="3726" y="6564"/>
                  </a:cubicBezTo>
                  <a:cubicBezTo>
                    <a:pt x="3725" y="6564"/>
                    <a:pt x="3724" y="6563"/>
                    <a:pt x="3722" y="6563"/>
                  </a:cubicBezTo>
                  <a:lnTo>
                    <a:pt x="3724" y="6562"/>
                  </a:lnTo>
                  <a:cubicBezTo>
                    <a:pt x="3694" y="6551"/>
                    <a:pt x="3665" y="6541"/>
                    <a:pt x="3636" y="6532"/>
                  </a:cubicBezTo>
                  <a:cubicBezTo>
                    <a:pt x="3591" y="6516"/>
                    <a:pt x="3546" y="6500"/>
                    <a:pt x="3499" y="6482"/>
                  </a:cubicBezTo>
                  <a:cubicBezTo>
                    <a:pt x="3498" y="6485"/>
                    <a:pt x="3495" y="6486"/>
                    <a:pt x="3494" y="6489"/>
                  </a:cubicBezTo>
                  <a:cubicBezTo>
                    <a:pt x="3477" y="6484"/>
                    <a:pt x="3462" y="6477"/>
                    <a:pt x="3445" y="6474"/>
                  </a:cubicBezTo>
                  <a:cubicBezTo>
                    <a:pt x="3317" y="6436"/>
                    <a:pt x="3188" y="6400"/>
                    <a:pt x="3059" y="6361"/>
                  </a:cubicBezTo>
                  <a:lnTo>
                    <a:pt x="3059" y="6361"/>
                  </a:lnTo>
                  <a:cubicBezTo>
                    <a:pt x="3060" y="6361"/>
                    <a:pt x="3061" y="6362"/>
                    <a:pt x="3062" y="6362"/>
                  </a:cubicBezTo>
                  <a:lnTo>
                    <a:pt x="3062" y="6362"/>
                  </a:lnTo>
                  <a:cubicBezTo>
                    <a:pt x="2933" y="6323"/>
                    <a:pt x="2804" y="6284"/>
                    <a:pt x="2672" y="6253"/>
                  </a:cubicBezTo>
                  <a:cubicBezTo>
                    <a:pt x="2535" y="6221"/>
                    <a:pt x="2401" y="6188"/>
                    <a:pt x="2266" y="6152"/>
                  </a:cubicBezTo>
                  <a:lnTo>
                    <a:pt x="2266" y="6152"/>
                  </a:lnTo>
                  <a:cubicBezTo>
                    <a:pt x="2061" y="6086"/>
                    <a:pt x="1855" y="6019"/>
                    <a:pt x="1646" y="5961"/>
                  </a:cubicBezTo>
                  <a:cubicBezTo>
                    <a:pt x="1429" y="5902"/>
                    <a:pt x="1209" y="5849"/>
                    <a:pt x="991" y="5790"/>
                  </a:cubicBezTo>
                  <a:cubicBezTo>
                    <a:pt x="888" y="5762"/>
                    <a:pt x="786" y="5731"/>
                    <a:pt x="683" y="5705"/>
                  </a:cubicBezTo>
                  <a:cubicBezTo>
                    <a:pt x="623" y="5691"/>
                    <a:pt x="562" y="5676"/>
                    <a:pt x="501" y="5664"/>
                  </a:cubicBezTo>
                  <a:cubicBezTo>
                    <a:pt x="533" y="5639"/>
                    <a:pt x="567" y="5614"/>
                    <a:pt x="599" y="5589"/>
                  </a:cubicBezTo>
                  <a:cubicBezTo>
                    <a:pt x="732" y="5485"/>
                    <a:pt x="863" y="5380"/>
                    <a:pt x="994" y="5272"/>
                  </a:cubicBezTo>
                  <a:cubicBezTo>
                    <a:pt x="1240" y="5067"/>
                    <a:pt x="1486" y="4861"/>
                    <a:pt x="1733" y="4655"/>
                  </a:cubicBezTo>
                  <a:lnTo>
                    <a:pt x="1733" y="4655"/>
                  </a:lnTo>
                  <a:cubicBezTo>
                    <a:pt x="1733" y="4657"/>
                    <a:pt x="1733" y="4657"/>
                    <a:pt x="1732" y="4658"/>
                  </a:cubicBezTo>
                  <a:lnTo>
                    <a:pt x="1732" y="4658"/>
                  </a:lnTo>
                  <a:cubicBezTo>
                    <a:pt x="1987" y="4450"/>
                    <a:pt x="2247" y="4246"/>
                    <a:pt x="2496" y="4033"/>
                  </a:cubicBezTo>
                  <a:cubicBezTo>
                    <a:pt x="2757" y="3809"/>
                    <a:pt x="3017" y="3585"/>
                    <a:pt x="3283" y="3368"/>
                  </a:cubicBezTo>
                  <a:lnTo>
                    <a:pt x="3283" y="3368"/>
                  </a:lnTo>
                  <a:lnTo>
                    <a:pt x="3282" y="3369"/>
                  </a:lnTo>
                  <a:cubicBezTo>
                    <a:pt x="3643" y="3080"/>
                    <a:pt x="4015" y="2805"/>
                    <a:pt x="4371" y="2511"/>
                  </a:cubicBezTo>
                  <a:cubicBezTo>
                    <a:pt x="4551" y="2363"/>
                    <a:pt x="4723" y="2210"/>
                    <a:pt x="4897" y="2058"/>
                  </a:cubicBezTo>
                  <a:cubicBezTo>
                    <a:pt x="5057" y="1918"/>
                    <a:pt x="5222" y="1778"/>
                    <a:pt x="5386" y="1640"/>
                  </a:cubicBezTo>
                  <a:lnTo>
                    <a:pt x="5384" y="1640"/>
                  </a:lnTo>
                  <a:cubicBezTo>
                    <a:pt x="5620" y="1448"/>
                    <a:pt x="5860" y="1259"/>
                    <a:pt x="6100" y="1071"/>
                  </a:cubicBezTo>
                  <a:close/>
                  <a:moveTo>
                    <a:pt x="531" y="10346"/>
                  </a:moveTo>
                  <a:cubicBezTo>
                    <a:pt x="528" y="10348"/>
                    <a:pt x="527" y="10351"/>
                    <a:pt x="525" y="10354"/>
                  </a:cubicBezTo>
                  <a:lnTo>
                    <a:pt x="525" y="10354"/>
                  </a:lnTo>
                  <a:cubicBezTo>
                    <a:pt x="527" y="10351"/>
                    <a:pt x="529" y="10348"/>
                    <a:pt x="531" y="10346"/>
                  </a:cubicBezTo>
                  <a:close/>
                  <a:moveTo>
                    <a:pt x="469" y="10702"/>
                  </a:moveTo>
                  <a:cubicBezTo>
                    <a:pt x="468" y="10703"/>
                    <a:pt x="467" y="10704"/>
                    <a:pt x="465" y="10705"/>
                  </a:cubicBezTo>
                  <a:cubicBezTo>
                    <a:pt x="466" y="10704"/>
                    <a:pt x="468" y="10703"/>
                    <a:pt x="469" y="10702"/>
                  </a:cubicBezTo>
                  <a:close/>
                  <a:moveTo>
                    <a:pt x="7122" y="0"/>
                  </a:moveTo>
                  <a:cubicBezTo>
                    <a:pt x="7117" y="4"/>
                    <a:pt x="7114" y="7"/>
                    <a:pt x="7109" y="11"/>
                  </a:cubicBezTo>
                  <a:cubicBezTo>
                    <a:pt x="7100" y="18"/>
                    <a:pt x="7090" y="26"/>
                    <a:pt x="7081" y="31"/>
                  </a:cubicBezTo>
                  <a:lnTo>
                    <a:pt x="6931" y="144"/>
                  </a:lnTo>
                  <a:cubicBezTo>
                    <a:pt x="6776" y="262"/>
                    <a:pt x="6624" y="383"/>
                    <a:pt x="6470" y="505"/>
                  </a:cubicBezTo>
                  <a:cubicBezTo>
                    <a:pt x="6462" y="511"/>
                    <a:pt x="6455" y="516"/>
                    <a:pt x="6445" y="520"/>
                  </a:cubicBezTo>
                  <a:cubicBezTo>
                    <a:pt x="6408" y="549"/>
                    <a:pt x="6369" y="580"/>
                    <a:pt x="6331" y="610"/>
                  </a:cubicBezTo>
                  <a:cubicBezTo>
                    <a:pt x="6147" y="754"/>
                    <a:pt x="5964" y="898"/>
                    <a:pt x="5780" y="1043"/>
                  </a:cubicBezTo>
                  <a:cubicBezTo>
                    <a:pt x="5594" y="1191"/>
                    <a:pt x="5407" y="1337"/>
                    <a:pt x="5226" y="1488"/>
                  </a:cubicBezTo>
                  <a:cubicBezTo>
                    <a:pt x="5131" y="1568"/>
                    <a:pt x="5035" y="1646"/>
                    <a:pt x="4943" y="1728"/>
                  </a:cubicBezTo>
                  <a:cubicBezTo>
                    <a:pt x="4844" y="1813"/>
                    <a:pt x="4746" y="1899"/>
                    <a:pt x="4648" y="1986"/>
                  </a:cubicBezTo>
                  <a:cubicBezTo>
                    <a:pt x="4467" y="2144"/>
                    <a:pt x="4283" y="2298"/>
                    <a:pt x="4098" y="2452"/>
                  </a:cubicBezTo>
                  <a:cubicBezTo>
                    <a:pt x="3927" y="2587"/>
                    <a:pt x="3756" y="2721"/>
                    <a:pt x="3585" y="2854"/>
                  </a:cubicBezTo>
                  <a:cubicBezTo>
                    <a:pt x="3422" y="2977"/>
                    <a:pt x="3262" y="3102"/>
                    <a:pt x="3105" y="3231"/>
                  </a:cubicBezTo>
                  <a:cubicBezTo>
                    <a:pt x="2942" y="3365"/>
                    <a:pt x="2780" y="3500"/>
                    <a:pt x="2620" y="3638"/>
                  </a:cubicBezTo>
                  <a:cubicBezTo>
                    <a:pt x="2460" y="3775"/>
                    <a:pt x="2302" y="3910"/>
                    <a:pt x="2141" y="4043"/>
                  </a:cubicBezTo>
                  <a:lnTo>
                    <a:pt x="2141" y="4043"/>
                  </a:lnTo>
                  <a:cubicBezTo>
                    <a:pt x="2141" y="4043"/>
                    <a:pt x="2141" y="4042"/>
                    <a:pt x="2141" y="4042"/>
                  </a:cubicBezTo>
                  <a:lnTo>
                    <a:pt x="2141" y="4042"/>
                  </a:lnTo>
                  <a:cubicBezTo>
                    <a:pt x="2140" y="4043"/>
                    <a:pt x="2140" y="4043"/>
                    <a:pt x="2139" y="4044"/>
                  </a:cubicBezTo>
                  <a:lnTo>
                    <a:pt x="2139" y="4044"/>
                  </a:lnTo>
                  <a:cubicBezTo>
                    <a:pt x="2140" y="4043"/>
                    <a:pt x="2140" y="4043"/>
                    <a:pt x="2141" y="4043"/>
                  </a:cubicBezTo>
                  <a:lnTo>
                    <a:pt x="2141" y="4043"/>
                  </a:lnTo>
                  <a:cubicBezTo>
                    <a:pt x="2140" y="4044"/>
                    <a:pt x="2138" y="4045"/>
                    <a:pt x="2137" y="4046"/>
                  </a:cubicBezTo>
                  <a:lnTo>
                    <a:pt x="2137" y="4046"/>
                  </a:lnTo>
                  <a:cubicBezTo>
                    <a:pt x="2138" y="4045"/>
                    <a:pt x="2139" y="4044"/>
                    <a:pt x="2139" y="4044"/>
                  </a:cubicBezTo>
                  <a:lnTo>
                    <a:pt x="2139" y="4044"/>
                  </a:lnTo>
                  <a:cubicBezTo>
                    <a:pt x="2138" y="4045"/>
                    <a:pt x="2138" y="4045"/>
                    <a:pt x="2137" y="4046"/>
                  </a:cubicBezTo>
                  <a:lnTo>
                    <a:pt x="2137" y="4046"/>
                  </a:lnTo>
                  <a:cubicBezTo>
                    <a:pt x="2137" y="4046"/>
                    <a:pt x="2137" y="4046"/>
                    <a:pt x="2137" y="4046"/>
                  </a:cubicBezTo>
                  <a:lnTo>
                    <a:pt x="2137" y="4046"/>
                  </a:lnTo>
                  <a:cubicBezTo>
                    <a:pt x="1898" y="4240"/>
                    <a:pt x="1660" y="4433"/>
                    <a:pt x="1423" y="4629"/>
                  </a:cubicBezTo>
                  <a:cubicBezTo>
                    <a:pt x="1202" y="4811"/>
                    <a:pt x="981" y="4997"/>
                    <a:pt x="759" y="5182"/>
                  </a:cubicBezTo>
                  <a:cubicBezTo>
                    <a:pt x="759" y="5182"/>
                    <a:pt x="759" y="5182"/>
                    <a:pt x="759" y="5182"/>
                  </a:cubicBezTo>
                  <a:lnTo>
                    <a:pt x="759" y="5182"/>
                  </a:lnTo>
                  <a:cubicBezTo>
                    <a:pt x="659" y="5264"/>
                    <a:pt x="559" y="5343"/>
                    <a:pt x="458" y="5422"/>
                  </a:cubicBezTo>
                  <a:lnTo>
                    <a:pt x="448" y="5433"/>
                  </a:lnTo>
                  <a:cubicBezTo>
                    <a:pt x="429" y="5450"/>
                    <a:pt x="409" y="5470"/>
                    <a:pt x="389" y="5486"/>
                  </a:cubicBezTo>
                  <a:cubicBezTo>
                    <a:pt x="344" y="5525"/>
                    <a:pt x="299" y="5563"/>
                    <a:pt x="252" y="5599"/>
                  </a:cubicBezTo>
                  <a:cubicBezTo>
                    <a:pt x="184" y="5651"/>
                    <a:pt x="112" y="5699"/>
                    <a:pt x="41" y="5745"/>
                  </a:cubicBezTo>
                  <a:cubicBezTo>
                    <a:pt x="27" y="5755"/>
                    <a:pt x="15" y="5764"/>
                    <a:pt x="1" y="5773"/>
                  </a:cubicBezTo>
                  <a:cubicBezTo>
                    <a:pt x="21" y="5776"/>
                    <a:pt x="41" y="5779"/>
                    <a:pt x="61" y="5783"/>
                  </a:cubicBezTo>
                  <a:cubicBezTo>
                    <a:pt x="66" y="5784"/>
                    <a:pt x="72" y="5784"/>
                    <a:pt x="77" y="5787"/>
                  </a:cubicBezTo>
                  <a:cubicBezTo>
                    <a:pt x="81" y="5789"/>
                    <a:pt x="86" y="5789"/>
                    <a:pt x="91" y="5791"/>
                  </a:cubicBezTo>
                  <a:cubicBezTo>
                    <a:pt x="117" y="5797"/>
                    <a:pt x="144" y="5804"/>
                    <a:pt x="171" y="5809"/>
                  </a:cubicBezTo>
                  <a:cubicBezTo>
                    <a:pt x="172" y="5809"/>
                    <a:pt x="174" y="5810"/>
                    <a:pt x="175" y="5810"/>
                  </a:cubicBezTo>
                  <a:cubicBezTo>
                    <a:pt x="179" y="5811"/>
                    <a:pt x="184" y="5811"/>
                    <a:pt x="187" y="5812"/>
                  </a:cubicBezTo>
                  <a:cubicBezTo>
                    <a:pt x="190" y="5814"/>
                    <a:pt x="192" y="5814"/>
                    <a:pt x="195" y="5814"/>
                  </a:cubicBezTo>
                  <a:cubicBezTo>
                    <a:pt x="222" y="5821"/>
                    <a:pt x="248" y="5832"/>
                    <a:pt x="277" y="5840"/>
                  </a:cubicBezTo>
                  <a:cubicBezTo>
                    <a:pt x="296" y="5846"/>
                    <a:pt x="314" y="5853"/>
                    <a:pt x="331" y="5861"/>
                  </a:cubicBezTo>
                  <a:cubicBezTo>
                    <a:pt x="438" y="5884"/>
                    <a:pt x="546" y="5908"/>
                    <a:pt x="651" y="5934"/>
                  </a:cubicBezTo>
                  <a:cubicBezTo>
                    <a:pt x="811" y="5972"/>
                    <a:pt x="970" y="6022"/>
                    <a:pt x="1130" y="6063"/>
                  </a:cubicBezTo>
                  <a:cubicBezTo>
                    <a:pt x="1298" y="6105"/>
                    <a:pt x="1468" y="6147"/>
                    <a:pt x="1635" y="6194"/>
                  </a:cubicBezTo>
                  <a:lnTo>
                    <a:pt x="1635" y="6194"/>
                  </a:lnTo>
                  <a:cubicBezTo>
                    <a:pt x="1632" y="6193"/>
                    <a:pt x="1628" y="6192"/>
                    <a:pt x="1625" y="6191"/>
                  </a:cubicBezTo>
                  <a:lnTo>
                    <a:pt x="1625" y="6191"/>
                  </a:lnTo>
                  <a:cubicBezTo>
                    <a:pt x="1735" y="6223"/>
                    <a:pt x="1844" y="6256"/>
                    <a:pt x="1955" y="6291"/>
                  </a:cubicBezTo>
                  <a:cubicBezTo>
                    <a:pt x="2054" y="6323"/>
                    <a:pt x="2153" y="6356"/>
                    <a:pt x="2255" y="6384"/>
                  </a:cubicBezTo>
                  <a:cubicBezTo>
                    <a:pt x="2457" y="6441"/>
                    <a:pt x="2664" y="6482"/>
                    <a:pt x="2869" y="6540"/>
                  </a:cubicBezTo>
                  <a:lnTo>
                    <a:pt x="2868" y="6540"/>
                  </a:lnTo>
                  <a:lnTo>
                    <a:pt x="3347" y="6679"/>
                  </a:lnTo>
                  <a:cubicBezTo>
                    <a:pt x="3211" y="6843"/>
                    <a:pt x="3076" y="7006"/>
                    <a:pt x="2942" y="7171"/>
                  </a:cubicBezTo>
                  <a:cubicBezTo>
                    <a:pt x="2915" y="7206"/>
                    <a:pt x="2888" y="7240"/>
                    <a:pt x="2859" y="7273"/>
                  </a:cubicBezTo>
                  <a:cubicBezTo>
                    <a:pt x="2858" y="7275"/>
                    <a:pt x="2858" y="7276"/>
                    <a:pt x="2857" y="7277"/>
                  </a:cubicBezTo>
                  <a:cubicBezTo>
                    <a:pt x="2853" y="7281"/>
                    <a:pt x="2850" y="7285"/>
                    <a:pt x="2847" y="7290"/>
                  </a:cubicBezTo>
                  <a:cubicBezTo>
                    <a:pt x="2845" y="7291"/>
                    <a:pt x="2843" y="7293"/>
                    <a:pt x="2843" y="7296"/>
                  </a:cubicBezTo>
                  <a:cubicBezTo>
                    <a:pt x="2831" y="7308"/>
                    <a:pt x="2821" y="7322"/>
                    <a:pt x="2811" y="7335"/>
                  </a:cubicBezTo>
                  <a:cubicBezTo>
                    <a:pt x="2811" y="7333"/>
                    <a:pt x="2812" y="7333"/>
                    <a:pt x="2812" y="7332"/>
                  </a:cubicBezTo>
                  <a:lnTo>
                    <a:pt x="2812" y="7332"/>
                  </a:lnTo>
                  <a:cubicBezTo>
                    <a:pt x="2801" y="7347"/>
                    <a:pt x="2788" y="7359"/>
                    <a:pt x="2780" y="7374"/>
                  </a:cubicBezTo>
                  <a:cubicBezTo>
                    <a:pt x="2777" y="7378"/>
                    <a:pt x="2773" y="7380"/>
                    <a:pt x="2771" y="7384"/>
                  </a:cubicBezTo>
                  <a:cubicBezTo>
                    <a:pt x="2762" y="7394"/>
                    <a:pt x="2754" y="7405"/>
                    <a:pt x="2746" y="7416"/>
                  </a:cubicBezTo>
                  <a:cubicBezTo>
                    <a:pt x="2746" y="7418"/>
                    <a:pt x="2745" y="7418"/>
                    <a:pt x="2745" y="7418"/>
                  </a:cubicBezTo>
                  <a:cubicBezTo>
                    <a:pt x="2739" y="7426"/>
                    <a:pt x="2730" y="7436"/>
                    <a:pt x="2724" y="7444"/>
                  </a:cubicBezTo>
                  <a:cubicBezTo>
                    <a:pt x="2714" y="7454"/>
                    <a:pt x="2706" y="7467"/>
                    <a:pt x="2697" y="7477"/>
                  </a:cubicBezTo>
                  <a:cubicBezTo>
                    <a:pt x="2678" y="7498"/>
                    <a:pt x="2661" y="7523"/>
                    <a:pt x="2643" y="7544"/>
                  </a:cubicBezTo>
                  <a:lnTo>
                    <a:pt x="2534" y="7679"/>
                  </a:lnTo>
                  <a:cubicBezTo>
                    <a:pt x="2383" y="7872"/>
                    <a:pt x="2231" y="8064"/>
                    <a:pt x="2079" y="8256"/>
                  </a:cubicBezTo>
                  <a:cubicBezTo>
                    <a:pt x="1932" y="8443"/>
                    <a:pt x="1787" y="8633"/>
                    <a:pt x="1643" y="8823"/>
                  </a:cubicBezTo>
                  <a:cubicBezTo>
                    <a:pt x="1500" y="9010"/>
                    <a:pt x="1357" y="9196"/>
                    <a:pt x="1218" y="9387"/>
                  </a:cubicBezTo>
                  <a:cubicBezTo>
                    <a:pt x="1126" y="9516"/>
                    <a:pt x="1032" y="9644"/>
                    <a:pt x="936" y="9772"/>
                  </a:cubicBezTo>
                  <a:cubicBezTo>
                    <a:pt x="920" y="9794"/>
                    <a:pt x="907" y="9815"/>
                    <a:pt x="892" y="9838"/>
                  </a:cubicBezTo>
                  <a:cubicBezTo>
                    <a:pt x="827" y="9937"/>
                    <a:pt x="758" y="10034"/>
                    <a:pt x="690" y="10130"/>
                  </a:cubicBezTo>
                  <a:lnTo>
                    <a:pt x="690" y="10129"/>
                  </a:lnTo>
                  <a:cubicBezTo>
                    <a:pt x="655" y="10176"/>
                    <a:pt x="621" y="10222"/>
                    <a:pt x="585" y="10270"/>
                  </a:cubicBezTo>
                  <a:cubicBezTo>
                    <a:pt x="566" y="10298"/>
                    <a:pt x="546" y="10326"/>
                    <a:pt x="525" y="10355"/>
                  </a:cubicBezTo>
                  <a:cubicBezTo>
                    <a:pt x="525" y="10355"/>
                    <a:pt x="525" y="10354"/>
                    <a:pt x="525" y="10354"/>
                  </a:cubicBezTo>
                  <a:lnTo>
                    <a:pt x="525" y="10354"/>
                  </a:lnTo>
                  <a:cubicBezTo>
                    <a:pt x="519" y="10363"/>
                    <a:pt x="512" y="10372"/>
                    <a:pt x="505" y="10380"/>
                  </a:cubicBezTo>
                  <a:cubicBezTo>
                    <a:pt x="499" y="10390"/>
                    <a:pt x="492" y="10399"/>
                    <a:pt x="485" y="10409"/>
                  </a:cubicBezTo>
                  <a:cubicBezTo>
                    <a:pt x="437" y="10478"/>
                    <a:pt x="392" y="10545"/>
                    <a:pt x="346" y="10613"/>
                  </a:cubicBezTo>
                  <a:cubicBezTo>
                    <a:pt x="346" y="10614"/>
                    <a:pt x="345" y="10614"/>
                    <a:pt x="345" y="10615"/>
                  </a:cubicBezTo>
                  <a:cubicBezTo>
                    <a:pt x="334" y="10634"/>
                    <a:pt x="321" y="10650"/>
                    <a:pt x="310" y="10669"/>
                  </a:cubicBezTo>
                  <a:cubicBezTo>
                    <a:pt x="309" y="10670"/>
                    <a:pt x="309" y="10671"/>
                    <a:pt x="308" y="10672"/>
                  </a:cubicBezTo>
                  <a:cubicBezTo>
                    <a:pt x="309" y="10670"/>
                    <a:pt x="310" y="10666"/>
                    <a:pt x="311" y="10664"/>
                  </a:cubicBezTo>
                  <a:lnTo>
                    <a:pt x="311" y="10664"/>
                  </a:lnTo>
                  <a:cubicBezTo>
                    <a:pt x="263" y="10742"/>
                    <a:pt x="213" y="10821"/>
                    <a:pt x="165" y="10898"/>
                  </a:cubicBezTo>
                  <a:cubicBezTo>
                    <a:pt x="226" y="10856"/>
                    <a:pt x="290" y="10819"/>
                    <a:pt x="352" y="10778"/>
                  </a:cubicBezTo>
                  <a:cubicBezTo>
                    <a:pt x="392" y="10754"/>
                    <a:pt x="430" y="10727"/>
                    <a:pt x="470" y="10702"/>
                  </a:cubicBezTo>
                  <a:cubicBezTo>
                    <a:pt x="470" y="10702"/>
                    <a:pt x="471" y="10702"/>
                    <a:pt x="471" y="10701"/>
                  </a:cubicBezTo>
                  <a:lnTo>
                    <a:pt x="471" y="10701"/>
                  </a:lnTo>
                  <a:cubicBezTo>
                    <a:pt x="472" y="10701"/>
                    <a:pt x="473" y="10700"/>
                    <a:pt x="474" y="10700"/>
                  </a:cubicBezTo>
                  <a:cubicBezTo>
                    <a:pt x="491" y="10690"/>
                    <a:pt x="506" y="10679"/>
                    <a:pt x="523" y="10670"/>
                  </a:cubicBezTo>
                  <a:cubicBezTo>
                    <a:pt x="523" y="10669"/>
                    <a:pt x="525" y="10669"/>
                    <a:pt x="525" y="10667"/>
                  </a:cubicBezTo>
                  <a:cubicBezTo>
                    <a:pt x="633" y="10599"/>
                    <a:pt x="740" y="10531"/>
                    <a:pt x="847" y="10462"/>
                  </a:cubicBezTo>
                  <a:cubicBezTo>
                    <a:pt x="965" y="10388"/>
                    <a:pt x="1084" y="10321"/>
                    <a:pt x="1202" y="10249"/>
                  </a:cubicBezTo>
                  <a:cubicBezTo>
                    <a:pt x="1204" y="10248"/>
                    <a:pt x="1206" y="10247"/>
                    <a:pt x="1208" y="10246"/>
                  </a:cubicBezTo>
                  <a:cubicBezTo>
                    <a:pt x="1228" y="10233"/>
                    <a:pt x="1245" y="10222"/>
                    <a:pt x="1265" y="10211"/>
                  </a:cubicBezTo>
                  <a:cubicBezTo>
                    <a:pt x="1337" y="10156"/>
                    <a:pt x="1409" y="10101"/>
                    <a:pt x="1483" y="10047"/>
                  </a:cubicBezTo>
                  <a:cubicBezTo>
                    <a:pt x="1733" y="9867"/>
                    <a:pt x="1985" y="9688"/>
                    <a:pt x="2239" y="9514"/>
                  </a:cubicBezTo>
                  <a:cubicBezTo>
                    <a:pt x="2493" y="9341"/>
                    <a:pt x="2745" y="9167"/>
                    <a:pt x="2994" y="8988"/>
                  </a:cubicBezTo>
                  <a:lnTo>
                    <a:pt x="2994" y="8988"/>
                  </a:lnTo>
                  <a:cubicBezTo>
                    <a:pt x="2992" y="8989"/>
                    <a:pt x="2991" y="8991"/>
                    <a:pt x="2989" y="8992"/>
                  </a:cubicBezTo>
                  <a:cubicBezTo>
                    <a:pt x="3282" y="8781"/>
                    <a:pt x="3582" y="8579"/>
                    <a:pt x="3880" y="8375"/>
                  </a:cubicBezTo>
                  <a:cubicBezTo>
                    <a:pt x="4023" y="8276"/>
                    <a:pt x="4166" y="8178"/>
                    <a:pt x="4308" y="8077"/>
                  </a:cubicBezTo>
                  <a:cubicBezTo>
                    <a:pt x="4446" y="7981"/>
                    <a:pt x="4582" y="7878"/>
                    <a:pt x="4718" y="7779"/>
                  </a:cubicBezTo>
                  <a:cubicBezTo>
                    <a:pt x="4856" y="7682"/>
                    <a:pt x="4996" y="7588"/>
                    <a:pt x="5136" y="7498"/>
                  </a:cubicBezTo>
                  <a:cubicBezTo>
                    <a:pt x="5283" y="7404"/>
                    <a:pt x="5430" y="7308"/>
                    <a:pt x="5577" y="7213"/>
                  </a:cubicBezTo>
                  <a:cubicBezTo>
                    <a:pt x="5773" y="7084"/>
                    <a:pt x="5970" y="6957"/>
                    <a:pt x="6172" y="6836"/>
                  </a:cubicBezTo>
                  <a:cubicBezTo>
                    <a:pt x="6376" y="6712"/>
                    <a:pt x="6583" y="6592"/>
                    <a:pt x="6784" y="6461"/>
                  </a:cubicBezTo>
                  <a:cubicBezTo>
                    <a:pt x="6885" y="6396"/>
                    <a:pt x="6985" y="6325"/>
                    <a:pt x="7084" y="6255"/>
                  </a:cubicBezTo>
                  <a:cubicBezTo>
                    <a:pt x="7174" y="6192"/>
                    <a:pt x="7266" y="6133"/>
                    <a:pt x="7360" y="6076"/>
                  </a:cubicBezTo>
                  <a:cubicBezTo>
                    <a:pt x="7362" y="6074"/>
                    <a:pt x="7364" y="6073"/>
                    <a:pt x="7367" y="6072"/>
                  </a:cubicBezTo>
                  <a:cubicBezTo>
                    <a:pt x="7380" y="6061"/>
                    <a:pt x="7396" y="6052"/>
                    <a:pt x="7413" y="6040"/>
                  </a:cubicBezTo>
                  <a:cubicBezTo>
                    <a:pt x="7435" y="6025"/>
                    <a:pt x="7457" y="6009"/>
                    <a:pt x="7478" y="5995"/>
                  </a:cubicBezTo>
                  <a:lnTo>
                    <a:pt x="7481" y="5995"/>
                  </a:lnTo>
                  <a:cubicBezTo>
                    <a:pt x="7487" y="5990"/>
                    <a:pt x="7494" y="5985"/>
                    <a:pt x="7501" y="5979"/>
                  </a:cubicBezTo>
                  <a:cubicBezTo>
                    <a:pt x="7550" y="5944"/>
                    <a:pt x="7600" y="5911"/>
                    <a:pt x="7649" y="5877"/>
                  </a:cubicBezTo>
                  <a:cubicBezTo>
                    <a:pt x="7659" y="5871"/>
                    <a:pt x="7669" y="5863"/>
                    <a:pt x="7682" y="5856"/>
                  </a:cubicBezTo>
                  <a:cubicBezTo>
                    <a:pt x="7682" y="5855"/>
                    <a:pt x="7685" y="5850"/>
                    <a:pt x="7689" y="5847"/>
                  </a:cubicBezTo>
                  <a:cubicBezTo>
                    <a:pt x="7635" y="5825"/>
                    <a:pt x="7582" y="5801"/>
                    <a:pt x="7529" y="5780"/>
                  </a:cubicBezTo>
                  <a:cubicBezTo>
                    <a:pt x="7506" y="5773"/>
                    <a:pt x="7482" y="5764"/>
                    <a:pt x="7457" y="5755"/>
                  </a:cubicBezTo>
                  <a:cubicBezTo>
                    <a:pt x="7457" y="5755"/>
                    <a:pt x="7456" y="5755"/>
                    <a:pt x="7456" y="5757"/>
                  </a:cubicBezTo>
                  <a:cubicBezTo>
                    <a:pt x="7440" y="5751"/>
                    <a:pt x="7424" y="5744"/>
                    <a:pt x="7408" y="5739"/>
                  </a:cubicBezTo>
                  <a:cubicBezTo>
                    <a:pt x="7354" y="5721"/>
                    <a:pt x="7301" y="5705"/>
                    <a:pt x="7248" y="5682"/>
                  </a:cubicBezTo>
                  <a:cubicBezTo>
                    <a:pt x="7235" y="5677"/>
                    <a:pt x="7225" y="5670"/>
                    <a:pt x="7214" y="5660"/>
                  </a:cubicBezTo>
                  <a:cubicBezTo>
                    <a:pt x="7174" y="5645"/>
                    <a:pt x="7135" y="5633"/>
                    <a:pt x="7094" y="5619"/>
                  </a:cubicBezTo>
                  <a:cubicBezTo>
                    <a:pt x="6962" y="5578"/>
                    <a:pt x="6830" y="5542"/>
                    <a:pt x="6701" y="5500"/>
                  </a:cubicBezTo>
                  <a:cubicBezTo>
                    <a:pt x="6573" y="5458"/>
                    <a:pt x="6444" y="5421"/>
                    <a:pt x="6315" y="5383"/>
                  </a:cubicBezTo>
                  <a:lnTo>
                    <a:pt x="6315" y="5383"/>
                  </a:lnTo>
                  <a:cubicBezTo>
                    <a:pt x="6317" y="5384"/>
                    <a:pt x="6318" y="5384"/>
                    <a:pt x="6320" y="5385"/>
                  </a:cubicBezTo>
                  <a:lnTo>
                    <a:pt x="6320" y="5385"/>
                  </a:lnTo>
                  <a:cubicBezTo>
                    <a:pt x="6158" y="5337"/>
                    <a:pt x="5998" y="5279"/>
                    <a:pt x="5835" y="5235"/>
                  </a:cubicBezTo>
                  <a:cubicBezTo>
                    <a:pt x="5749" y="5212"/>
                    <a:pt x="5661" y="5192"/>
                    <a:pt x="5574" y="5169"/>
                  </a:cubicBezTo>
                  <a:cubicBezTo>
                    <a:pt x="5487" y="5146"/>
                    <a:pt x="5401" y="5120"/>
                    <a:pt x="5313" y="5096"/>
                  </a:cubicBezTo>
                  <a:lnTo>
                    <a:pt x="5314" y="5096"/>
                  </a:lnTo>
                  <a:cubicBezTo>
                    <a:pt x="5157" y="5048"/>
                    <a:pt x="5001" y="4997"/>
                    <a:pt x="4845" y="4953"/>
                  </a:cubicBezTo>
                  <a:cubicBezTo>
                    <a:pt x="4691" y="4907"/>
                    <a:pt x="4537" y="4865"/>
                    <a:pt x="4387" y="4821"/>
                  </a:cubicBezTo>
                  <a:lnTo>
                    <a:pt x="4387" y="4821"/>
                  </a:lnTo>
                  <a:cubicBezTo>
                    <a:pt x="4388" y="4823"/>
                    <a:pt x="4391" y="4823"/>
                    <a:pt x="4393" y="4824"/>
                  </a:cubicBezTo>
                  <a:cubicBezTo>
                    <a:pt x="4247" y="4780"/>
                    <a:pt x="4104" y="4732"/>
                    <a:pt x="3958" y="4686"/>
                  </a:cubicBezTo>
                  <a:lnTo>
                    <a:pt x="3916" y="4675"/>
                  </a:lnTo>
                  <a:cubicBezTo>
                    <a:pt x="3939" y="4643"/>
                    <a:pt x="3961" y="4609"/>
                    <a:pt x="3983" y="4577"/>
                  </a:cubicBezTo>
                  <a:cubicBezTo>
                    <a:pt x="4118" y="4383"/>
                    <a:pt x="4257" y="4192"/>
                    <a:pt x="4390" y="3998"/>
                  </a:cubicBezTo>
                  <a:cubicBezTo>
                    <a:pt x="4454" y="3903"/>
                    <a:pt x="4516" y="3809"/>
                    <a:pt x="4582" y="3716"/>
                  </a:cubicBezTo>
                  <a:cubicBezTo>
                    <a:pt x="4658" y="3609"/>
                    <a:pt x="4733" y="3504"/>
                    <a:pt x="4811" y="3397"/>
                  </a:cubicBezTo>
                  <a:cubicBezTo>
                    <a:pt x="4882" y="3301"/>
                    <a:pt x="4953" y="3204"/>
                    <a:pt x="5019" y="3106"/>
                  </a:cubicBezTo>
                  <a:cubicBezTo>
                    <a:pt x="5082" y="3010"/>
                    <a:pt x="5145" y="2915"/>
                    <a:pt x="5210" y="2823"/>
                  </a:cubicBezTo>
                  <a:cubicBezTo>
                    <a:pt x="5345" y="2626"/>
                    <a:pt x="5478" y="2426"/>
                    <a:pt x="5615" y="2229"/>
                  </a:cubicBezTo>
                  <a:cubicBezTo>
                    <a:pt x="5754" y="2030"/>
                    <a:pt x="5888" y="1827"/>
                    <a:pt x="6020" y="1622"/>
                  </a:cubicBezTo>
                  <a:cubicBezTo>
                    <a:pt x="6150" y="1419"/>
                    <a:pt x="6276" y="1214"/>
                    <a:pt x="6419" y="1018"/>
                  </a:cubicBezTo>
                  <a:cubicBezTo>
                    <a:pt x="6506" y="894"/>
                    <a:pt x="6599" y="774"/>
                    <a:pt x="6691" y="654"/>
                  </a:cubicBezTo>
                  <a:cubicBezTo>
                    <a:pt x="6713" y="624"/>
                    <a:pt x="6733" y="594"/>
                    <a:pt x="6755" y="564"/>
                  </a:cubicBezTo>
                  <a:lnTo>
                    <a:pt x="6756" y="564"/>
                  </a:lnTo>
                  <a:cubicBezTo>
                    <a:pt x="6856" y="414"/>
                    <a:pt x="6951" y="262"/>
                    <a:pt x="7049" y="113"/>
                  </a:cubicBezTo>
                  <a:cubicBezTo>
                    <a:pt x="7070" y="82"/>
                    <a:pt x="7088" y="51"/>
                    <a:pt x="7109" y="21"/>
                  </a:cubicBezTo>
                  <a:cubicBezTo>
                    <a:pt x="7110" y="18"/>
                    <a:pt x="7112" y="16"/>
                    <a:pt x="7114" y="12"/>
                  </a:cubicBezTo>
                  <a:cubicBezTo>
                    <a:pt x="7116" y="9"/>
                    <a:pt x="7120" y="4"/>
                    <a:pt x="7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33"/>
          <p:cNvGrpSpPr/>
          <p:nvPr/>
        </p:nvGrpSpPr>
        <p:grpSpPr>
          <a:xfrm>
            <a:off x="811220" y="2694421"/>
            <a:ext cx="293702" cy="280172"/>
            <a:chOff x="4048600" y="570950"/>
            <a:chExt cx="54875" cy="52350"/>
          </a:xfrm>
        </p:grpSpPr>
        <p:sp>
          <p:nvSpPr>
            <p:cNvPr id="719" name="Google Shape;719;p33"/>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3"/>
          <p:cNvGrpSpPr/>
          <p:nvPr/>
        </p:nvGrpSpPr>
        <p:grpSpPr>
          <a:xfrm>
            <a:off x="5854856" y="508452"/>
            <a:ext cx="254423" cy="280175"/>
            <a:chOff x="5668750" y="3383150"/>
            <a:chExt cx="168325" cy="185350"/>
          </a:xfrm>
        </p:grpSpPr>
        <p:sp>
          <p:nvSpPr>
            <p:cNvPr id="731" name="Google Shape;731;p33"/>
            <p:cNvSpPr/>
            <p:nvPr/>
          </p:nvSpPr>
          <p:spPr>
            <a:xfrm>
              <a:off x="5683650" y="3405900"/>
              <a:ext cx="139925" cy="143950"/>
            </a:xfrm>
            <a:custGeom>
              <a:avLst/>
              <a:gdLst/>
              <a:ahLst/>
              <a:cxnLst/>
              <a:rect l="l" t="t" r="r" b="b"/>
              <a:pathLst>
                <a:path w="5597" h="5758" extrusionOk="0">
                  <a:moveTo>
                    <a:pt x="2582" y="1"/>
                  </a:moveTo>
                  <a:cubicBezTo>
                    <a:pt x="2569" y="39"/>
                    <a:pt x="2558" y="78"/>
                    <a:pt x="2545" y="117"/>
                  </a:cubicBezTo>
                  <a:cubicBezTo>
                    <a:pt x="2499" y="262"/>
                    <a:pt x="2465" y="410"/>
                    <a:pt x="2413" y="554"/>
                  </a:cubicBezTo>
                  <a:cubicBezTo>
                    <a:pt x="2366" y="685"/>
                    <a:pt x="2308" y="812"/>
                    <a:pt x="2242" y="935"/>
                  </a:cubicBezTo>
                  <a:cubicBezTo>
                    <a:pt x="2196" y="1020"/>
                    <a:pt x="2148" y="1106"/>
                    <a:pt x="2103" y="1193"/>
                  </a:cubicBezTo>
                  <a:cubicBezTo>
                    <a:pt x="2104" y="1191"/>
                    <a:pt x="2104" y="1190"/>
                    <a:pt x="2104" y="1188"/>
                  </a:cubicBezTo>
                  <a:lnTo>
                    <a:pt x="2104" y="1188"/>
                  </a:lnTo>
                  <a:cubicBezTo>
                    <a:pt x="2066" y="1265"/>
                    <a:pt x="2028" y="1340"/>
                    <a:pt x="1990" y="1417"/>
                  </a:cubicBezTo>
                  <a:cubicBezTo>
                    <a:pt x="1952" y="1494"/>
                    <a:pt x="1913" y="1572"/>
                    <a:pt x="1869" y="1648"/>
                  </a:cubicBezTo>
                  <a:cubicBezTo>
                    <a:pt x="1858" y="1668"/>
                    <a:pt x="1845" y="1690"/>
                    <a:pt x="1832" y="1712"/>
                  </a:cubicBezTo>
                  <a:cubicBezTo>
                    <a:pt x="1820" y="1731"/>
                    <a:pt x="1807" y="1748"/>
                    <a:pt x="1793" y="1766"/>
                  </a:cubicBezTo>
                  <a:cubicBezTo>
                    <a:pt x="1766" y="1803"/>
                    <a:pt x="1736" y="1838"/>
                    <a:pt x="1708" y="1871"/>
                  </a:cubicBezTo>
                  <a:cubicBezTo>
                    <a:pt x="1652" y="1937"/>
                    <a:pt x="1591" y="2000"/>
                    <a:pt x="1528" y="2059"/>
                  </a:cubicBezTo>
                  <a:cubicBezTo>
                    <a:pt x="1462" y="2119"/>
                    <a:pt x="1392" y="2175"/>
                    <a:pt x="1324" y="2232"/>
                  </a:cubicBezTo>
                  <a:cubicBezTo>
                    <a:pt x="1260" y="2287"/>
                    <a:pt x="1192" y="2338"/>
                    <a:pt x="1121" y="2385"/>
                  </a:cubicBezTo>
                  <a:cubicBezTo>
                    <a:pt x="1087" y="2407"/>
                    <a:pt x="1054" y="2429"/>
                    <a:pt x="1018" y="2449"/>
                  </a:cubicBezTo>
                  <a:cubicBezTo>
                    <a:pt x="979" y="2470"/>
                    <a:pt x="938" y="2491"/>
                    <a:pt x="896" y="2509"/>
                  </a:cubicBezTo>
                  <a:cubicBezTo>
                    <a:pt x="819" y="2545"/>
                    <a:pt x="740" y="2578"/>
                    <a:pt x="661" y="2610"/>
                  </a:cubicBezTo>
                  <a:cubicBezTo>
                    <a:pt x="601" y="2634"/>
                    <a:pt x="539" y="2660"/>
                    <a:pt x="477" y="2680"/>
                  </a:cubicBezTo>
                  <a:cubicBezTo>
                    <a:pt x="409" y="2700"/>
                    <a:pt x="341" y="2713"/>
                    <a:pt x="271" y="2720"/>
                  </a:cubicBezTo>
                  <a:cubicBezTo>
                    <a:pt x="203" y="2725"/>
                    <a:pt x="133" y="2728"/>
                    <a:pt x="66" y="2737"/>
                  </a:cubicBezTo>
                  <a:cubicBezTo>
                    <a:pt x="44" y="2742"/>
                    <a:pt x="22" y="2743"/>
                    <a:pt x="1" y="2747"/>
                  </a:cubicBezTo>
                  <a:cubicBezTo>
                    <a:pt x="7" y="2749"/>
                    <a:pt x="12" y="2752"/>
                    <a:pt x="18" y="2754"/>
                  </a:cubicBezTo>
                  <a:cubicBezTo>
                    <a:pt x="116" y="2794"/>
                    <a:pt x="218" y="2825"/>
                    <a:pt x="310" y="2878"/>
                  </a:cubicBezTo>
                  <a:cubicBezTo>
                    <a:pt x="395" y="2928"/>
                    <a:pt x="462" y="3000"/>
                    <a:pt x="540" y="3058"/>
                  </a:cubicBezTo>
                  <a:cubicBezTo>
                    <a:pt x="589" y="3093"/>
                    <a:pt x="637" y="3122"/>
                    <a:pt x="687" y="3151"/>
                  </a:cubicBezTo>
                  <a:cubicBezTo>
                    <a:pt x="734" y="3181"/>
                    <a:pt x="781" y="3215"/>
                    <a:pt x="824" y="3249"/>
                  </a:cubicBezTo>
                  <a:cubicBezTo>
                    <a:pt x="869" y="3288"/>
                    <a:pt x="914" y="3327"/>
                    <a:pt x="958" y="3365"/>
                  </a:cubicBezTo>
                  <a:cubicBezTo>
                    <a:pt x="1007" y="3404"/>
                    <a:pt x="1054" y="3443"/>
                    <a:pt x="1106" y="3480"/>
                  </a:cubicBezTo>
                  <a:lnTo>
                    <a:pt x="1105" y="3480"/>
                  </a:lnTo>
                  <a:cubicBezTo>
                    <a:pt x="1175" y="3530"/>
                    <a:pt x="1246" y="3579"/>
                    <a:pt x="1314" y="3630"/>
                  </a:cubicBezTo>
                  <a:cubicBezTo>
                    <a:pt x="1377" y="3680"/>
                    <a:pt x="1437" y="3733"/>
                    <a:pt x="1495" y="3789"/>
                  </a:cubicBezTo>
                  <a:cubicBezTo>
                    <a:pt x="1611" y="3902"/>
                    <a:pt x="1732" y="4010"/>
                    <a:pt x="1834" y="4136"/>
                  </a:cubicBezTo>
                  <a:cubicBezTo>
                    <a:pt x="1886" y="4201"/>
                    <a:pt x="1933" y="4268"/>
                    <a:pt x="1981" y="4335"/>
                  </a:cubicBezTo>
                  <a:cubicBezTo>
                    <a:pt x="2027" y="4399"/>
                    <a:pt x="2072" y="4465"/>
                    <a:pt x="2113" y="4532"/>
                  </a:cubicBezTo>
                  <a:cubicBezTo>
                    <a:pt x="2203" y="4677"/>
                    <a:pt x="2274" y="4831"/>
                    <a:pt x="2337" y="4987"/>
                  </a:cubicBezTo>
                  <a:cubicBezTo>
                    <a:pt x="2389" y="5116"/>
                    <a:pt x="2431" y="5246"/>
                    <a:pt x="2473" y="5378"/>
                  </a:cubicBezTo>
                  <a:cubicBezTo>
                    <a:pt x="2497" y="5460"/>
                    <a:pt x="2526" y="5538"/>
                    <a:pt x="2551" y="5618"/>
                  </a:cubicBezTo>
                  <a:cubicBezTo>
                    <a:pt x="2563" y="5664"/>
                    <a:pt x="2577" y="5711"/>
                    <a:pt x="2589" y="5757"/>
                  </a:cubicBezTo>
                  <a:cubicBezTo>
                    <a:pt x="2593" y="5732"/>
                    <a:pt x="2595" y="5709"/>
                    <a:pt x="2599" y="5684"/>
                  </a:cubicBezTo>
                  <a:cubicBezTo>
                    <a:pt x="2605" y="5638"/>
                    <a:pt x="2613" y="5593"/>
                    <a:pt x="2620" y="5549"/>
                  </a:cubicBezTo>
                  <a:cubicBezTo>
                    <a:pt x="2628" y="5503"/>
                    <a:pt x="2634" y="5456"/>
                    <a:pt x="2646" y="5410"/>
                  </a:cubicBezTo>
                  <a:cubicBezTo>
                    <a:pt x="2687" y="5236"/>
                    <a:pt x="2747" y="5066"/>
                    <a:pt x="2803" y="4895"/>
                  </a:cubicBezTo>
                  <a:cubicBezTo>
                    <a:pt x="2860" y="4726"/>
                    <a:pt x="2920" y="4556"/>
                    <a:pt x="3007" y="4400"/>
                  </a:cubicBezTo>
                  <a:cubicBezTo>
                    <a:pt x="3050" y="4323"/>
                    <a:pt x="3100" y="4250"/>
                    <a:pt x="3151" y="4178"/>
                  </a:cubicBezTo>
                  <a:cubicBezTo>
                    <a:pt x="3201" y="4110"/>
                    <a:pt x="3253" y="4044"/>
                    <a:pt x="3309" y="3981"/>
                  </a:cubicBezTo>
                  <a:cubicBezTo>
                    <a:pt x="3424" y="3851"/>
                    <a:pt x="3542" y="3724"/>
                    <a:pt x="3671" y="3609"/>
                  </a:cubicBezTo>
                  <a:cubicBezTo>
                    <a:pt x="3803" y="3490"/>
                    <a:pt x="3936" y="3371"/>
                    <a:pt x="4079" y="3266"/>
                  </a:cubicBezTo>
                  <a:cubicBezTo>
                    <a:pt x="4221" y="3163"/>
                    <a:pt x="4373" y="3072"/>
                    <a:pt x="4531" y="2994"/>
                  </a:cubicBezTo>
                  <a:cubicBezTo>
                    <a:pt x="4682" y="2919"/>
                    <a:pt x="4841" y="2860"/>
                    <a:pt x="5002" y="2810"/>
                  </a:cubicBezTo>
                  <a:cubicBezTo>
                    <a:pt x="5078" y="2785"/>
                    <a:pt x="5156" y="2766"/>
                    <a:pt x="5235" y="2748"/>
                  </a:cubicBezTo>
                  <a:cubicBezTo>
                    <a:pt x="5318" y="2726"/>
                    <a:pt x="5404" y="2704"/>
                    <a:pt x="5489" y="2682"/>
                  </a:cubicBezTo>
                  <a:cubicBezTo>
                    <a:pt x="5525" y="2672"/>
                    <a:pt x="5560" y="2664"/>
                    <a:pt x="5596" y="2655"/>
                  </a:cubicBezTo>
                  <a:cubicBezTo>
                    <a:pt x="5559" y="2640"/>
                    <a:pt x="5524" y="2624"/>
                    <a:pt x="5487" y="2610"/>
                  </a:cubicBezTo>
                  <a:cubicBezTo>
                    <a:pt x="5431" y="2589"/>
                    <a:pt x="5375" y="2569"/>
                    <a:pt x="5322" y="2547"/>
                  </a:cubicBezTo>
                  <a:cubicBezTo>
                    <a:pt x="5258" y="2525"/>
                    <a:pt x="5194" y="2505"/>
                    <a:pt x="5132" y="2479"/>
                  </a:cubicBezTo>
                  <a:cubicBezTo>
                    <a:pt x="5056" y="2449"/>
                    <a:pt x="4989" y="2405"/>
                    <a:pt x="4922" y="2364"/>
                  </a:cubicBezTo>
                  <a:cubicBezTo>
                    <a:pt x="4859" y="2325"/>
                    <a:pt x="4793" y="2290"/>
                    <a:pt x="4726" y="2253"/>
                  </a:cubicBezTo>
                  <a:cubicBezTo>
                    <a:pt x="4594" y="2183"/>
                    <a:pt x="4463" y="2107"/>
                    <a:pt x="4341" y="2020"/>
                  </a:cubicBezTo>
                  <a:cubicBezTo>
                    <a:pt x="4212" y="1928"/>
                    <a:pt x="4090" y="1825"/>
                    <a:pt x="3966" y="1727"/>
                  </a:cubicBezTo>
                  <a:cubicBezTo>
                    <a:pt x="3877" y="1654"/>
                    <a:pt x="3785" y="1585"/>
                    <a:pt x="3692" y="1515"/>
                  </a:cubicBezTo>
                  <a:cubicBezTo>
                    <a:pt x="3596" y="1442"/>
                    <a:pt x="3505" y="1366"/>
                    <a:pt x="3415" y="1289"/>
                  </a:cubicBezTo>
                  <a:cubicBezTo>
                    <a:pt x="3335" y="1218"/>
                    <a:pt x="3249" y="1147"/>
                    <a:pt x="3176" y="1067"/>
                  </a:cubicBezTo>
                  <a:cubicBezTo>
                    <a:pt x="3100" y="986"/>
                    <a:pt x="3039" y="895"/>
                    <a:pt x="2980" y="803"/>
                  </a:cubicBezTo>
                  <a:cubicBezTo>
                    <a:pt x="2932" y="729"/>
                    <a:pt x="2881" y="658"/>
                    <a:pt x="2832" y="583"/>
                  </a:cubicBezTo>
                  <a:cubicBezTo>
                    <a:pt x="2793" y="522"/>
                    <a:pt x="2758" y="456"/>
                    <a:pt x="2726" y="390"/>
                  </a:cubicBezTo>
                  <a:cubicBezTo>
                    <a:pt x="2685" y="307"/>
                    <a:pt x="2647" y="221"/>
                    <a:pt x="2619" y="135"/>
                  </a:cubicBezTo>
                  <a:cubicBezTo>
                    <a:pt x="2603" y="89"/>
                    <a:pt x="2592" y="45"/>
                    <a:pt x="25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5681100" y="3469600"/>
              <a:ext cx="143000" cy="49925"/>
            </a:xfrm>
            <a:custGeom>
              <a:avLst/>
              <a:gdLst/>
              <a:ahLst/>
              <a:cxnLst/>
              <a:rect l="l" t="t" r="r" b="b"/>
              <a:pathLst>
                <a:path w="5720" h="1997" extrusionOk="0">
                  <a:moveTo>
                    <a:pt x="5623" y="1"/>
                  </a:moveTo>
                  <a:cubicBezTo>
                    <a:pt x="5619" y="1"/>
                    <a:pt x="5615" y="1"/>
                    <a:pt x="5610" y="2"/>
                  </a:cubicBezTo>
                  <a:cubicBezTo>
                    <a:pt x="5547" y="8"/>
                    <a:pt x="5484" y="25"/>
                    <a:pt x="5422" y="38"/>
                  </a:cubicBezTo>
                  <a:cubicBezTo>
                    <a:pt x="5363" y="50"/>
                    <a:pt x="5303" y="58"/>
                    <a:pt x="5243" y="67"/>
                  </a:cubicBezTo>
                  <a:cubicBezTo>
                    <a:pt x="5110" y="85"/>
                    <a:pt x="4981" y="121"/>
                    <a:pt x="4848" y="141"/>
                  </a:cubicBezTo>
                  <a:cubicBezTo>
                    <a:pt x="4716" y="159"/>
                    <a:pt x="4582" y="178"/>
                    <a:pt x="4449" y="199"/>
                  </a:cubicBezTo>
                  <a:cubicBezTo>
                    <a:pt x="4381" y="209"/>
                    <a:pt x="4313" y="220"/>
                    <a:pt x="4244" y="230"/>
                  </a:cubicBezTo>
                  <a:cubicBezTo>
                    <a:pt x="4169" y="241"/>
                    <a:pt x="4092" y="250"/>
                    <a:pt x="4016" y="261"/>
                  </a:cubicBezTo>
                  <a:cubicBezTo>
                    <a:pt x="3948" y="271"/>
                    <a:pt x="3878" y="281"/>
                    <a:pt x="3809" y="292"/>
                  </a:cubicBezTo>
                  <a:cubicBezTo>
                    <a:pt x="3733" y="302"/>
                    <a:pt x="3656" y="310"/>
                    <a:pt x="3578" y="321"/>
                  </a:cubicBezTo>
                  <a:cubicBezTo>
                    <a:pt x="3492" y="331"/>
                    <a:pt x="3405" y="340"/>
                    <a:pt x="3318" y="349"/>
                  </a:cubicBezTo>
                  <a:cubicBezTo>
                    <a:pt x="3232" y="360"/>
                    <a:pt x="3143" y="371"/>
                    <a:pt x="3056" y="380"/>
                  </a:cubicBezTo>
                  <a:cubicBezTo>
                    <a:pt x="2853" y="398"/>
                    <a:pt x="2646" y="401"/>
                    <a:pt x="2440" y="405"/>
                  </a:cubicBezTo>
                  <a:cubicBezTo>
                    <a:pt x="2393" y="406"/>
                    <a:pt x="2345" y="406"/>
                    <a:pt x="2298" y="406"/>
                  </a:cubicBezTo>
                  <a:cubicBezTo>
                    <a:pt x="2251" y="406"/>
                    <a:pt x="2204" y="406"/>
                    <a:pt x="2156" y="406"/>
                  </a:cubicBezTo>
                  <a:cubicBezTo>
                    <a:pt x="2099" y="406"/>
                    <a:pt x="2042" y="407"/>
                    <a:pt x="1985" y="407"/>
                  </a:cubicBezTo>
                  <a:cubicBezTo>
                    <a:pt x="1943" y="407"/>
                    <a:pt x="1900" y="407"/>
                    <a:pt x="1858" y="405"/>
                  </a:cubicBezTo>
                  <a:cubicBezTo>
                    <a:pt x="1783" y="402"/>
                    <a:pt x="1709" y="397"/>
                    <a:pt x="1635" y="397"/>
                  </a:cubicBezTo>
                  <a:cubicBezTo>
                    <a:pt x="1585" y="397"/>
                    <a:pt x="1534" y="399"/>
                    <a:pt x="1484" y="399"/>
                  </a:cubicBezTo>
                  <a:cubicBezTo>
                    <a:pt x="1467" y="399"/>
                    <a:pt x="1451" y="398"/>
                    <a:pt x="1434" y="398"/>
                  </a:cubicBezTo>
                  <a:cubicBezTo>
                    <a:pt x="1338" y="393"/>
                    <a:pt x="1244" y="375"/>
                    <a:pt x="1150" y="361"/>
                  </a:cubicBezTo>
                  <a:cubicBezTo>
                    <a:pt x="1054" y="345"/>
                    <a:pt x="957" y="334"/>
                    <a:pt x="862" y="317"/>
                  </a:cubicBezTo>
                  <a:cubicBezTo>
                    <a:pt x="733" y="294"/>
                    <a:pt x="605" y="267"/>
                    <a:pt x="476" y="236"/>
                  </a:cubicBezTo>
                  <a:cubicBezTo>
                    <a:pt x="409" y="219"/>
                    <a:pt x="341" y="202"/>
                    <a:pt x="274" y="188"/>
                  </a:cubicBezTo>
                  <a:cubicBezTo>
                    <a:pt x="222" y="176"/>
                    <a:pt x="170" y="169"/>
                    <a:pt x="119" y="155"/>
                  </a:cubicBezTo>
                  <a:cubicBezTo>
                    <a:pt x="112" y="154"/>
                    <a:pt x="106" y="153"/>
                    <a:pt x="99" y="153"/>
                  </a:cubicBezTo>
                  <a:cubicBezTo>
                    <a:pt x="59" y="153"/>
                    <a:pt x="21" y="181"/>
                    <a:pt x="12" y="220"/>
                  </a:cubicBezTo>
                  <a:cubicBezTo>
                    <a:pt x="0" y="268"/>
                    <a:pt x="30" y="315"/>
                    <a:pt x="77" y="328"/>
                  </a:cubicBezTo>
                  <a:cubicBezTo>
                    <a:pt x="100" y="334"/>
                    <a:pt x="126" y="339"/>
                    <a:pt x="152" y="345"/>
                  </a:cubicBezTo>
                  <a:cubicBezTo>
                    <a:pt x="159" y="352"/>
                    <a:pt x="165" y="357"/>
                    <a:pt x="173" y="361"/>
                  </a:cubicBezTo>
                  <a:cubicBezTo>
                    <a:pt x="197" y="376"/>
                    <a:pt x="223" y="391"/>
                    <a:pt x="249" y="405"/>
                  </a:cubicBezTo>
                  <a:cubicBezTo>
                    <a:pt x="271" y="418"/>
                    <a:pt x="296" y="427"/>
                    <a:pt x="319" y="437"/>
                  </a:cubicBezTo>
                  <a:cubicBezTo>
                    <a:pt x="363" y="458"/>
                    <a:pt x="404" y="483"/>
                    <a:pt x="448" y="504"/>
                  </a:cubicBezTo>
                  <a:cubicBezTo>
                    <a:pt x="493" y="526"/>
                    <a:pt x="537" y="550"/>
                    <a:pt x="579" y="575"/>
                  </a:cubicBezTo>
                  <a:cubicBezTo>
                    <a:pt x="627" y="604"/>
                    <a:pt x="675" y="634"/>
                    <a:pt x="724" y="662"/>
                  </a:cubicBezTo>
                  <a:cubicBezTo>
                    <a:pt x="773" y="690"/>
                    <a:pt x="822" y="717"/>
                    <a:pt x="869" y="747"/>
                  </a:cubicBezTo>
                  <a:cubicBezTo>
                    <a:pt x="869" y="747"/>
                    <a:pt x="871" y="747"/>
                    <a:pt x="871" y="748"/>
                  </a:cubicBezTo>
                  <a:cubicBezTo>
                    <a:pt x="914" y="776"/>
                    <a:pt x="952" y="804"/>
                    <a:pt x="991" y="834"/>
                  </a:cubicBezTo>
                  <a:cubicBezTo>
                    <a:pt x="1036" y="875"/>
                    <a:pt x="1081" y="915"/>
                    <a:pt x="1127" y="953"/>
                  </a:cubicBezTo>
                  <a:cubicBezTo>
                    <a:pt x="1197" y="1011"/>
                    <a:pt x="1265" y="1073"/>
                    <a:pt x="1334" y="1133"/>
                  </a:cubicBezTo>
                  <a:cubicBezTo>
                    <a:pt x="1369" y="1163"/>
                    <a:pt x="1404" y="1194"/>
                    <a:pt x="1437" y="1227"/>
                  </a:cubicBezTo>
                  <a:cubicBezTo>
                    <a:pt x="1468" y="1258"/>
                    <a:pt x="1498" y="1290"/>
                    <a:pt x="1529" y="1321"/>
                  </a:cubicBezTo>
                  <a:cubicBezTo>
                    <a:pt x="1587" y="1379"/>
                    <a:pt x="1647" y="1433"/>
                    <a:pt x="1707" y="1489"/>
                  </a:cubicBezTo>
                  <a:cubicBezTo>
                    <a:pt x="1740" y="1521"/>
                    <a:pt x="1775" y="1552"/>
                    <a:pt x="1810" y="1582"/>
                  </a:cubicBezTo>
                  <a:cubicBezTo>
                    <a:pt x="1841" y="1608"/>
                    <a:pt x="1872" y="1634"/>
                    <a:pt x="1901" y="1663"/>
                  </a:cubicBezTo>
                  <a:cubicBezTo>
                    <a:pt x="1957" y="1717"/>
                    <a:pt x="2010" y="1774"/>
                    <a:pt x="2064" y="1829"/>
                  </a:cubicBezTo>
                  <a:cubicBezTo>
                    <a:pt x="2066" y="1831"/>
                    <a:pt x="2068" y="1835"/>
                    <a:pt x="2071" y="1836"/>
                  </a:cubicBezTo>
                  <a:cubicBezTo>
                    <a:pt x="2051" y="1852"/>
                    <a:pt x="2040" y="1877"/>
                    <a:pt x="2041" y="1904"/>
                  </a:cubicBezTo>
                  <a:cubicBezTo>
                    <a:pt x="2043" y="1933"/>
                    <a:pt x="2054" y="1959"/>
                    <a:pt x="2077" y="1976"/>
                  </a:cubicBezTo>
                  <a:cubicBezTo>
                    <a:pt x="2101" y="1993"/>
                    <a:pt x="2131" y="1996"/>
                    <a:pt x="2162" y="1996"/>
                  </a:cubicBezTo>
                  <a:cubicBezTo>
                    <a:pt x="2175" y="1996"/>
                    <a:pt x="2187" y="1996"/>
                    <a:pt x="2200" y="1995"/>
                  </a:cubicBezTo>
                  <a:cubicBezTo>
                    <a:pt x="2239" y="1994"/>
                    <a:pt x="2279" y="1994"/>
                    <a:pt x="2318" y="1994"/>
                  </a:cubicBezTo>
                  <a:cubicBezTo>
                    <a:pt x="2372" y="1994"/>
                    <a:pt x="2426" y="1995"/>
                    <a:pt x="2480" y="1995"/>
                  </a:cubicBezTo>
                  <a:cubicBezTo>
                    <a:pt x="2497" y="1995"/>
                    <a:pt x="2514" y="1995"/>
                    <a:pt x="2531" y="1994"/>
                  </a:cubicBezTo>
                  <a:lnTo>
                    <a:pt x="2581" y="1994"/>
                  </a:lnTo>
                  <a:cubicBezTo>
                    <a:pt x="2619" y="1992"/>
                    <a:pt x="2657" y="1991"/>
                    <a:pt x="2695" y="1987"/>
                  </a:cubicBezTo>
                  <a:cubicBezTo>
                    <a:pt x="2732" y="1985"/>
                    <a:pt x="2770" y="1981"/>
                    <a:pt x="2807" y="1978"/>
                  </a:cubicBezTo>
                  <a:cubicBezTo>
                    <a:pt x="2845" y="1974"/>
                    <a:pt x="2884" y="1969"/>
                    <a:pt x="2921" y="1960"/>
                  </a:cubicBezTo>
                  <a:cubicBezTo>
                    <a:pt x="2926" y="1959"/>
                    <a:pt x="2931" y="1959"/>
                    <a:pt x="2936" y="1958"/>
                  </a:cubicBezTo>
                  <a:cubicBezTo>
                    <a:pt x="2992" y="1948"/>
                    <a:pt x="3047" y="1936"/>
                    <a:pt x="3104" y="1926"/>
                  </a:cubicBezTo>
                  <a:cubicBezTo>
                    <a:pt x="3123" y="1922"/>
                    <a:pt x="3143" y="1919"/>
                    <a:pt x="3162" y="1916"/>
                  </a:cubicBezTo>
                  <a:cubicBezTo>
                    <a:pt x="3210" y="1906"/>
                    <a:pt x="3243" y="1864"/>
                    <a:pt x="3236" y="1814"/>
                  </a:cubicBezTo>
                  <a:cubicBezTo>
                    <a:pt x="3235" y="1809"/>
                    <a:pt x="3233" y="1803"/>
                    <a:pt x="3231" y="1797"/>
                  </a:cubicBezTo>
                  <a:cubicBezTo>
                    <a:pt x="3236" y="1792"/>
                    <a:pt x="3240" y="1787"/>
                    <a:pt x="3243" y="1780"/>
                  </a:cubicBezTo>
                  <a:cubicBezTo>
                    <a:pt x="3247" y="1774"/>
                    <a:pt x="3250" y="1766"/>
                    <a:pt x="3251" y="1759"/>
                  </a:cubicBezTo>
                  <a:lnTo>
                    <a:pt x="3251" y="1761"/>
                  </a:lnTo>
                  <a:cubicBezTo>
                    <a:pt x="3251" y="1759"/>
                    <a:pt x="3252" y="1759"/>
                    <a:pt x="3251" y="1758"/>
                  </a:cubicBezTo>
                  <a:cubicBezTo>
                    <a:pt x="3255" y="1753"/>
                    <a:pt x="3258" y="1747"/>
                    <a:pt x="3261" y="1741"/>
                  </a:cubicBezTo>
                  <a:cubicBezTo>
                    <a:pt x="3287" y="1704"/>
                    <a:pt x="3312" y="1669"/>
                    <a:pt x="3335" y="1630"/>
                  </a:cubicBezTo>
                  <a:cubicBezTo>
                    <a:pt x="3361" y="1589"/>
                    <a:pt x="3385" y="1547"/>
                    <a:pt x="3411" y="1504"/>
                  </a:cubicBezTo>
                  <a:cubicBezTo>
                    <a:pt x="3411" y="1503"/>
                    <a:pt x="3412" y="1503"/>
                    <a:pt x="3412" y="1503"/>
                  </a:cubicBezTo>
                  <a:cubicBezTo>
                    <a:pt x="3428" y="1479"/>
                    <a:pt x="3444" y="1459"/>
                    <a:pt x="3462" y="1437"/>
                  </a:cubicBezTo>
                  <a:cubicBezTo>
                    <a:pt x="3489" y="1406"/>
                    <a:pt x="3516" y="1377"/>
                    <a:pt x="3547" y="1349"/>
                  </a:cubicBezTo>
                  <a:cubicBezTo>
                    <a:pt x="3638" y="1268"/>
                    <a:pt x="3723" y="1181"/>
                    <a:pt x="3808" y="1097"/>
                  </a:cubicBezTo>
                  <a:cubicBezTo>
                    <a:pt x="3892" y="1013"/>
                    <a:pt x="3969" y="921"/>
                    <a:pt x="4056" y="840"/>
                  </a:cubicBezTo>
                  <a:cubicBezTo>
                    <a:pt x="4094" y="805"/>
                    <a:pt x="4134" y="774"/>
                    <a:pt x="4175" y="743"/>
                  </a:cubicBezTo>
                  <a:cubicBezTo>
                    <a:pt x="4211" y="719"/>
                    <a:pt x="4249" y="695"/>
                    <a:pt x="4289" y="674"/>
                  </a:cubicBezTo>
                  <a:cubicBezTo>
                    <a:pt x="4330" y="654"/>
                    <a:pt x="4368" y="633"/>
                    <a:pt x="4408" y="614"/>
                  </a:cubicBezTo>
                  <a:cubicBezTo>
                    <a:pt x="4448" y="593"/>
                    <a:pt x="4486" y="570"/>
                    <a:pt x="4526" y="549"/>
                  </a:cubicBezTo>
                  <a:cubicBezTo>
                    <a:pt x="4554" y="534"/>
                    <a:pt x="4584" y="520"/>
                    <a:pt x="4615" y="508"/>
                  </a:cubicBezTo>
                  <a:cubicBezTo>
                    <a:pt x="4697" y="478"/>
                    <a:pt x="4781" y="454"/>
                    <a:pt x="4865" y="430"/>
                  </a:cubicBezTo>
                  <a:cubicBezTo>
                    <a:pt x="4901" y="420"/>
                    <a:pt x="4934" y="407"/>
                    <a:pt x="4969" y="395"/>
                  </a:cubicBezTo>
                  <a:cubicBezTo>
                    <a:pt x="4987" y="389"/>
                    <a:pt x="5006" y="381"/>
                    <a:pt x="5021" y="373"/>
                  </a:cubicBezTo>
                  <a:cubicBezTo>
                    <a:pt x="5053" y="355"/>
                    <a:pt x="5067" y="316"/>
                    <a:pt x="5061" y="279"/>
                  </a:cubicBezTo>
                  <a:cubicBezTo>
                    <a:pt x="5136" y="264"/>
                    <a:pt x="5209" y="249"/>
                    <a:pt x="5284" y="238"/>
                  </a:cubicBezTo>
                  <a:cubicBezTo>
                    <a:pt x="5342" y="231"/>
                    <a:pt x="5402" y="221"/>
                    <a:pt x="5460" y="210"/>
                  </a:cubicBezTo>
                  <a:cubicBezTo>
                    <a:pt x="5518" y="197"/>
                    <a:pt x="5579" y="180"/>
                    <a:pt x="5640" y="175"/>
                  </a:cubicBezTo>
                  <a:cubicBezTo>
                    <a:pt x="5688" y="170"/>
                    <a:pt x="5720" y="118"/>
                    <a:pt x="5712" y="73"/>
                  </a:cubicBezTo>
                  <a:cubicBezTo>
                    <a:pt x="5704" y="29"/>
                    <a:pt x="5666" y="1"/>
                    <a:pt x="5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5747800" y="3465050"/>
              <a:ext cx="4475" cy="4450"/>
            </a:xfrm>
            <a:custGeom>
              <a:avLst/>
              <a:gdLst/>
              <a:ahLst/>
              <a:cxnLst/>
              <a:rect l="l" t="t" r="r" b="b"/>
              <a:pathLst>
                <a:path w="179" h="178" extrusionOk="0">
                  <a:moveTo>
                    <a:pt x="90" y="1"/>
                  </a:moveTo>
                  <a:cubicBezTo>
                    <a:pt x="89" y="1"/>
                    <a:pt x="88" y="1"/>
                    <a:pt x="88" y="1"/>
                  </a:cubicBezTo>
                  <a:cubicBezTo>
                    <a:pt x="38" y="2"/>
                    <a:pt x="0" y="43"/>
                    <a:pt x="1" y="92"/>
                  </a:cubicBezTo>
                  <a:cubicBezTo>
                    <a:pt x="1" y="138"/>
                    <a:pt x="40" y="178"/>
                    <a:pt x="88" y="178"/>
                  </a:cubicBezTo>
                  <a:cubicBezTo>
                    <a:pt x="89" y="178"/>
                    <a:pt x="91" y="178"/>
                    <a:pt x="92" y="177"/>
                  </a:cubicBezTo>
                  <a:cubicBezTo>
                    <a:pt x="140" y="176"/>
                    <a:pt x="179" y="135"/>
                    <a:pt x="178" y="88"/>
                  </a:cubicBezTo>
                  <a:cubicBezTo>
                    <a:pt x="177" y="40"/>
                    <a:pt x="136" y="1"/>
                    <a:pt x="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5755375" y="3464400"/>
              <a:ext cx="4500" cy="4425"/>
            </a:xfrm>
            <a:custGeom>
              <a:avLst/>
              <a:gdLst/>
              <a:ahLst/>
              <a:cxnLst/>
              <a:rect l="l" t="t" r="r" b="b"/>
              <a:pathLst>
                <a:path w="180" h="177" extrusionOk="0">
                  <a:moveTo>
                    <a:pt x="90" y="0"/>
                  </a:moveTo>
                  <a:cubicBezTo>
                    <a:pt x="89" y="0"/>
                    <a:pt x="89" y="0"/>
                    <a:pt x="88" y="0"/>
                  </a:cubicBezTo>
                  <a:cubicBezTo>
                    <a:pt x="39" y="1"/>
                    <a:pt x="0" y="42"/>
                    <a:pt x="2" y="91"/>
                  </a:cubicBezTo>
                  <a:cubicBezTo>
                    <a:pt x="3" y="139"/>
                    <a:pt x="43" y="177"/>
                    <a:pt x="89" y="177"/>
                  </a:cubicBezTo>
                  <a:cubicBezTo>
                    <a:pt x="90" y="177"/>
                    <a:pt x="91"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5750475" y="3458725"/>
              <a:ext cx="4475" cy="4425"/>
            </a:xfrm>
            <a:custGeom>
              <a:avLst/>
              <a:gdLst/>
              <a:ahLst/>
              <a:cxnLst/>
              <a:rect l="l" t="t" r="r" b="b"/>
              <a:pathLst>
                <a:path w="179" h="177" extrusionOk="0">
                  <a:moveTo>
                    <a:pt x="90" y="0"/>
                  </a:moveTo>
                  <a:cubicBezTo>
                    <a:pt x="89" y="0"/>
                    <a:pt x="89" y="0"/>
                    <a:pt x="88" y="0"/>
                  </a:cubicBezTo>
                  <a:cubicBezTo>
                    <a:pt x="39" y="1"/>
                    <a:pt x="0" y="42"/>
                    <a:pt x="1" y="91"/>
                  </a:cubicBezTo>
                  <a:cubicBezTo>
                    <a:pt x="2" y="138"/>
                    <a:pt x="42" y="177"/>
                    <a:pt x="88" y="177"/>
                  </a:cubicBezTo>
                  <a:cubicBezTo>
                    <a:pt x="89" y="177"/>
                    <a:pt x="90"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5715150" y="3470650"/>
              <a:ext cx="4525" cy="4450"/>
            </a:xfrm>
            <a:custGeom>
              <a:avLst/>
              <a:gdLst/>
              <a:ahLst/>
              <a:cxnLst/>
              <a:rect l="l" t="t" r="r" b="b"/>
              <a:pathLst>
                <a:path w="181" h="178" extrusionOk="0">
                  <a:moveTo>
                    <a:pt x="92" y="1"/>
                  </a:moveTo>
                  <a:cubicBezTo>
                    <a:pt x="91" y="1"/>
                    <a:pt x="90" y="1"/>
                    <a:pt x="88" y="1"/>
                  </a:cubicBezTo>
                  <a:cubicBezTo>
                    <a:pt x="39" y="2"/>
                    <a:pt x="1" y="43"/>
                    <a:pt x="2" y="91"/>
                  </a:cubicBezTo>
                  <a:cubicBezTo>
                    <a:pt x="2" y="138"/>
                    <a:pt x="42" y="177"/>
                    <a:pt x="91" y="177"/>
                  </a:cubicBezTo>
                  <a:cubicBezTo>
                    <a:pt x="91" y="177"/>
                    <a:pt x="92" y="177"/>
                    <a:pt x="92" y="177"/>
                  </a:cubicBezTo>
                  <a:cubicBezTo>
                    <a:pt x="141" y="176"/>
                    <a:pt x="180" y="135"/>
                    <a:pt x="178" y="87"/>
                  </a:cubicBezTo>
                  <a:cubicBezTo>
                    <a:pt x="177" y="39"/>
                    <a:pt x="138"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5788875" y="3463475"/>
              <a:ext cx="4500" cy="4425"/>
            </a:xfrm>
            <a:custGeom>
              <a:avLst/>
              <a:gdLst/>
              <a:ahLst/>
              <a:cxnLst/>
              <a:rect l="l" t="t" r="r" b="b"/>
              <a:pathLst>
                <a:path w="180" h="177" extrusionOk="0">
                  <a:moveTo>
                    <a:pt x="90" y="0"/>
                  </a:moveTo>
                  <a:cubicBezTo>
                    <a:pt x="89" y="0"/>
                    <a:pt x="88" y="0"/>
                    <a:pt x="88" y="0"/>
                  </a:cubicBezTo>
                  <a:cubicBezTo>
                    <a:pt x="39" y="1"/>
                    <a:pt x="0" y="42"/>
                    <a:pt x="2" y="90"/>
                  </a:cubicBezTo>
                  <a:cubicBezTo>
                    <a:pt x="2" y="139"/>
                    <a:pt x="42" y="177"/>
                    <a:pt x="90" y="177"/>
                  </a:cubicBezTo>
                  <a:cubicBezTo>
                    <a:pt x="91" y="177"/>
                    <a:pt x="91" y="177"/>
                    <a:pt x="92" y="176"/>
                  </a:cubicBezTo>
                  <a:cubicBezTo>
                    <a:pt x="141" y="175"/>
                    <a:pt x="180" y="134"/>
                    <a:pt x="179" y="86"/>
                  </a:cubicBezTo>
                  <a:cubicBezTo>
                    <a:pt x="178"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5729075" y="3403625"/>
              <a:ext cx="47000" cy="43825"/>
            </a:xfrm>
            <a:custGeom>
              <a:avLst/>
              <a:gdLst/>
              <a:ahLst/>
              <a:cxnLst/>
              <a:rect l="l" t="t" r="r" b="b"/>
              <a:pathLst>
                <a:path w="1880" h="1753" extrusionOk="0">
                  <a:moveTo>
                    <a:pt x="1105" y="735"/>
                  </a:moveTo>
                  <a:cubicBezTo>
                    <a:pt x="1105" y="735"/>
                    <a:pt x="1105" y="735"/>
                    <a:pt x="1105" y="735"/>
                  </a:cubicBezTo>
                  <a:lnTo>
                    <a:pt x="1105" y="735"/>
                  </a:lnTo>
                  <a:cubicBezTo>
                    <a:pt x="1105" y="735"/>
                    <a:pt x="1105" y="735"/>
                    <a:pt x="1105" y="735"/>
                  </a:cubicBezTo>
                  <a:close/>
                  <a:moveTo>
                    <a:pt x="708" y="0"/>
                  </a:moveTo>
                  <a:cubicBezTo>
                    <a:pt x="698" y="0"/>
                    <a:pt x="688" y="2"/>
                    <a:pt x="678" y="6"/>
                  </a:cubicBezTo>
                  <a:cubicBezTo>
                    <a:pt x="648" y="17"/>
                    <a:pt x="627" y="43"/>
                    <a:pt x="621" y="74"/>
                  </a:cubicBezTo>
                  <a:cubicBezTo>
                    <a:pt x="617" y="92"/>
                    <a:pt x="616" y="107"/>
                    <a:pt x="615" y="124"/>
                  </a:cubicBezTo>
                  <a:lnTo>
                    <a:pt x="615" y="123"/>
                  </a:lnTo>
                  <a:cubicBezTo>
                    <a:pt x="602" y="227"/>
                    <a:pt x="584" y="329"/>
                    <a:pt x="562" y="430"/>
                  </a:cubicBezTo>
                  <a:cubicBezTo>
                    <a:pt x="543" y="508"/>
                    <a:pt x="522" y="585"/>
                    <a:pt x="498" y="662"/>
                  </a:cubicBezTo>
                  <a:cubicBezTo>
                    <a:pt x="496" y="672"/>
                    <a:pt x="493" y="681"/>
                    <a:pt x="489" y="690"/>
                  </a:cubicBezTo>
                  <a:cubicBezTo>
                    <a:pt x="468" y="697"/>
                    <a:pt x="452" y="713"/>
                    <a:pt x="443" y="734"/>
                  </a:cubicBezTo>
                  <a:cubicBezTo>
                    <a:pt x="430" y="760"/>
                    <a:pt x="433" y="791"/>
                    <a:pt x="446" y="816"/>
                  </a:cubicBezTo>
                  <a:cubicBezTo>
                    <a:pt x="437" y="836"/>
                    <a:pt x="430" y="858"/>
                    <a:pt x="423" y="879"/>
                  </a:cubicBezTo>
                  <a:lnTo>
                    <a:pt x="423" y="879"/>
                  </a:lnTo>
                  <a:cubicBezTo>
                    <a:pt x="413" y="904"/>
                    <a:pt x="401" y="927"/>
                    <a:pt x="389" y="950"/>
                  </a:cubicBezTo>
                  <a:cubicBezTo>
                    <a:pt x="367" y="987"/>
                    <a:pt x="342" y="1024"/>
                    <a:pt x="317" y="1060"/>
                  </a:cubicBezTo>
                  <a:cubicBezTo>
                    <a:pt x="297" y="1085"/>
                    <a:pt x="281" y="1114"/>
                    <a:pt x="266" y="1143"/>
                  </a:cubicBezTo>
                  <a:cubicBezTo>
                    <a:pt x="243" y="1193"/>
                    <a:pt x="225" y="1244"/>
                    <a:pt x="199" y="1293"/>
                  </a:cubicBezTo>
                  <a:cubicBezTo>
                    <a:pt x="192" y="1305"/>
                    <a:pt x="185" y="1317"/>
                    <a:pt x="177" y="1327"/>
                  </a:cubicBezTo>
                  <a:cubicBezTo>
                    <a:pt x="163" y="1343"/>
                    <a:pt x="151" y="1361"/>
                    <a:pt x="136" y="1378"/>
                  </a:cubicBezTo>
                  <a:cubicBezTo>
                    <a:pt x="125" y="1393"/>
                    <a:pt x="112" y="1405"/>
                    <a:pt x="105" y="1422"/>
                  </a:cubicBezTo>
                  <a:cubicBezTo>
                    <a:pt x="104" y="1425"/>
                    <a:pt x="102" y="1429"/>
                    <a:pt x="101" y="1431"/>
                  </a:cubicBezTo>
                  <a:cubicBezTo>
                    <a:pt x="75" y="1436"/>
                    <a:pt x="50" y="1455"/>
                    <a:pt x="39" y="1480"/>
                  </a:cubicBezTo>
                  <a:cubicBezTo>
                    <a:pt x="18" y="1523"/>
                    <a:pt x="42" y="1585"/>
                    <a:pt x="91" y="1596"/>
                  </a:cubicBezTo>
                  <a:cubicBezTo>
                    <a:pt x="95" y="1598"/>
                    <a:pt x="99" y="1599"/>
                    <a:pt x="102" y="1599"/>
                  </a:cubicBezTo>
                  <a:cubicBezTo>
                    <a:pt x="126" y="1606"/>
                    <a:pt x="147" y="1612"/>
                    <a:pt x="171" y="1619"/>
                  </a:cubicBezTo>
                  <a:cubicBezTo>
                    <a:pt x="157" y="1619"/>
                    <a:pt x="143" y="1620"/>
                    <a:pt x="130" y="1621"/>
                  </a:cubicBezTo>
                  <a:cubicBezTo>
                    <a:pt x="123" y="1610"/>
                    <a:pt x="112" y="1601"/>
                    <a:pt x="99" y="1599"/>
                  </a:cubicBezTo>
                  <a:cubicBezTo>
                    <a:pt x="93" y="1598"/>
                    <a:pt x="87" y="1598"/>
                    <a:pt x="82" y="1598"/>
                  </a:cubicBezTo>
                  <a:cubicBezTo>
                    <a:pt x="65" y="1598"/>
                    <a:pt x="50" y="1602"/>
                    <a:pt x="35" y="1612"/>
                  </a:cubicBezTo>
                  <a:cubicBezTo>
                    <a:pt x="24" y="1620"/>
                    <a:pt x="13" y="1630"/>
                    <a:pt x="8" y="1643"/>
                  </a:cubicBezTo>
                  <a:cubicBezTo>
                    <a:pt x="1" y="1662"/>
                    <a:pt x="4" y="1683"/>
                    <a:pt x="19" y="1697"/>
                  </a:cubicBezTo>
                  <a:cubicBezTo>
                    <a:pt x="34" y="1709"/>
                    <a:pt x="55" y="1712"/>
                    <a:pt x="71" y="1717"/>
                  </a:cubicBezTo>
                  <a:cubicBezTo>
                    <a:pt x="86" y="1720"/>
                    <a:pt x="100" y="1723"/>
                    <a:pt x="114" y="1725"/>
                  </a:cubicBezTo>
                  <a:cubicBezTo>
                    <a:pt x="188" y="1736"/>
                    <a:pt x="262" y="1744"/>
                    <a:pt x="337" y="1746"/>
                  </a:cubicBezTo>
                  <a:cubicBezTo>
                    <a:pt x="412" y="1750"/>
                    <a:pt x="487" y="1752"/>
                    <a:pt x="563" y="1752"/>
                  </a:cubicBezTo>
                  <a:cubicBezTo>
                    <a:pt x="591" y="1752"/>
                    <a:pt x="620" y="1752"/>
                    <a:pt x="648" y="1751"/>
                  </a:cubicBezTo>
                  <a:cubicBezTo>
                    <a:pt x="705" y="1750"/>
                    <a:pt x="762" y="1748"/>
                    <a:pt x="819" y="1743"/>
                  </a:cubicBezTo>
                  <a:cubicBezTo>
                    <a:pt x="901" y="1736"/>
                    <a:pt x="981" y="1727"/>
                    <a:pt x="1061" y="1718"/>
                  </a:cubicBezTo>
                  <a:cubicBezTo>
                    <a:pt x="1137" y="1709"/>
                    <a:pt x="1210" y="1692"/>
                    <a:pt x="1287" y="1679"/>
                  </a:cubicBezTo>
                  <a:cubicBezTo>
                    <a:pt x="1337" y="1672"/>
                    <a:pt x="1389" y="1665"/>
                    <a:pt x="1438" y="1653"/>
                  </a:cubicBezTo>
                  <a:cubicBezTo>
                    <a:pt x="1492" y="1642"/>
                    <a:pt x="1544" y="1630"/>
                    <a:pt x="1596" y="1621"/>
                  </a:cubicBezTo>
                  <a:lnTo>
                    <a:pt x="1596" y="1621"/>
                  </a:lnTo>
                  <a:cubicBezTo>
                    <a:pt x="1592" y="1622"/>
                    <a:pt x="1588" y="1622"/>
                    <a:pt x="1585" y="1624"/>
                  </a:cubicBezTo>
                  <a:cubicBezTo>
                    <a:pt x="1635" y="1616"/>
                    <a:pt x="1688" y="1609"/>
                    <a:pt x="1736" y="1594"/>
                  </a:cubicBezTo>
                  <a:cubicBezTo>
                    <a:pt x="1746" y="1591"/>
                    <a:pt x="1753" y="1588"/>
                    <a:pt x="1763" y="1583"/>
                  </a:cubicBezTo>
                  <a:cubicBezTo>
                    <a:pt x="1774" y="1583"/>
                    <a:pt x="1786" y="1583"/>
                    <a:pt x="1798" y="1580"/>
                  </a:cubicBezTo>
                  <a:cubicBezTo>
                    <a:pt x="1820" y="1576"/>
                    <a:pt x="1841" y="1567"/>
                    <a:pt x="1856" y="1549"/>
                  </a:cubicBezTo>
                  <a:cubicBezTo>
                    <a:pt x="1872" y="1531"/>
                    <a:pt x="1879" y="1507"/>
                    <a:pt x="1877" y="1483"/>
                  </a:cubicBezTo>
                  <a:cubicBezTo>
                    <a:pt x="1870" y="1444"/>
                    <a:pt x="1832" y="1406"/>
                    <a:pt x="1790" y="1406"/>
                  </a:cubicBezTo>
                  <a:cubicBezTo>
                    <a:pt x="1786" y="1406"/>
                    <a:pt x="1782" y="1407"/>
                    <a:pt x="1778" y="1407"/>
                  </a:cubicBezTo>
                  <a:cubicBezTo>
                    <a:pt x="1766" y="1408"/>
                    <a:pt x="1752" y="1410"/>
                    <a:pt x="1740" y="1410"/>
                  </a:cubicBezTo>
                  <a:cubicBezTo>
                    <a:pt x="1724" y="1389"/>
                    <a:pt x="1703" y="1374"/>
                    <a:pt x="1680" y="1361"/>
                  </a:cubicBezTo>
                  <a:cubicBezTo>
                    <a:pt x="1651" y="1341"/>
                    <a:pt x="1622" y="1322"/>
                    <a:pt x="1594" y="1302"/>
                  </a:cubicBezTo>
                  <a:lnTo>
                    <a:pt x="1594" y="1302"/>
                  </a:lnTo>
                  <a:cubicBezTo>
                    <a:pt x="1596" y="1305"/>
                    <a:pt x="1600" y="1307"/>
                    <a:pt x="1603" y="1310"/>
                  </a:cubicBezTo>
                  <a:cubicBezTo>
                    <a:pt x="1570" y="1285"/>
                    <a:pt x="1538" y="1260"/>
                    <a:pt x="1505" y="1232"/>
                  </a:cubicBezTo>
                  <a:cubicBezTo>
                    <a:pt x="1481" y="1211"/>
                    <a:pt x="1457" y="1189"/>
                    <a:pt x="1432" y="1166"/>
                  </a:cubicBezTo>
                  <a:lnTo>
                    <a:pt x="1432" y="1166"/>
                  </a:lnTo>
                  <a:cubicBezTo>
                    <a:pt x="1405" y="1138"/>
                    <a:pt x="1377" y="1109"/>
                    <a:pt x="1351" y="1080"/>
                  </a:cubicBezTo>
                  <a:cubicBezTo>
                    <a:pt x="1328" y="1054"/>
                    <a:pt x="1304" y="1027"/>
                    <a:pt x="1283" y="1001"/>
                  </a:cubicBezTo>
                  <a:lnTo>
                    <a:pt x="1283" y="1001"/>
                  </a:lnTo>
                  <a:lnTo>
                    <a:pt x="1285" y="1002"/>
                  </a:lnTo>
                  <a:cubicBezTo>
                    <a:pt x="1283" y="1001"/>
                    <a:pt x="1283" y="1000"/>
                    <a:pt x="1282" y="1000"/>
                  </a:cubicBezTo>
                  <a:cubicBezTo>
                    <a:pt x="1281" y="998"/>
                    <a:pt x="1277" y="996"/>
                    <a:pt x="1276" y="993"/>
                  </a:cubicBezTo>
                  <a:lnTo>
                    <a:pt x="1276" y="993"/>
                  </a:lnTo>
                  <a:lnTo>
                    <a:pt x="1280" y="996"/>
                  </a:lnTo>
                  <a:cubicBezTo>
                    <a:pt x="1249" y="953"/>
                    <a:pt x="1216" y="910"/>
                    <a:pt x="1188" y="866"/>
                  </a:cubicBezTo>
                  <a:cubicBezTo>
                    <a:pt x="1161" y="824"/>
                    <a:pt x="1137" y="784"/>
                    <a:pt x="1111" y="744"/>
                  </a:cubicBezTo>
                  <a:lnTo>
                    <a:pt x="1111" y="744"/>
                  </a:lnTo>
                  <a:cubicBezTo>
                    <a:pt x="1111" y="744"/>
                    <a:pt x="1111" y="744"/>
                    <a:pt x="1111" y="744"/>
                  </a:cubicBezTo>
                  <a:cubicBezTo>
                    <a:pt x="1057" y="651"/>
                    <a:pt x="1004" y="558"/>
                    <a:pt x="960" y="461"/>
                  </a:cubicBezTo>
                  <a:cubicBezTo>
                    <a:pt x="929" y="388"/>
                    <a:pt x="899" y="314"/>
                    <a:pt x="869" y="239"/>
                  </a:cubicBezTo>
                  <a:cubicBezTo>
                    <a:pt x="853" y="201"/>
                    <a:pt x="837" y="164"/>
                    <a:pt x="821" y="126"/>
                  </a:cubicBezTo>
                  <a:cubicBezTo>
                    <a:pt x="807" y="94"/>
                    <a:pt x="797" y="57"/>
                    <a:pt x="773" y="30"/>
                  </a:cubicBezTo>
                  <a:cubicBezTo>
                    <a:pt x="757" y="10"/>
                    <a:pt x="733"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5668750" y="3383150"/>
              <a:ext cx="168325" cy="185350"/>
            </a:xfrm>
            <a:custGeom>
              <a:avLst/>
              <a:gdLst/>
              <a:ahLst/>
              <a:cxnLst/>
              <a:rect l="l" t="t" r="r" b="b"/>
              <a:pathLst>
                <a:path w="6733" h="7414" extrusionOk="0">
                  <a:moveTo>
                    <a:pt x="2701" y="2102"/>
                  </a:moveTo>
                  <a:cubicBezTo>
                    <a:pt x="2700" y="2103"/>
                    <a:pt x="2700" y="2103"/>
                    <a:pt x="2700" y="2104"/>
                  </a:cubicBezTo>
                  <a:cubicBezTo>
                    <a:pt x="2700" y="2103"/>
                    <a:pt x="2700" y="2103"/>
                    <a:pt x="2701" y="2102"/>
                  </a:cubicBezTo>
                  <a:close/>
                  <a:moveTo>
                    <a:pt x="4939" y="4211"/>
                  </a:moveTo>
                  <a:lnTo>
                    <a:pt x="4939" y="4211"/>
                  </a:lnTo>
                  <a:cubicBezTo>
                    <a:pt x="4939" y="4211"/>
                    <a:pt x="4938" y="4211"/>
                    <a:pt x="4938" y="4212"/>
                  </a:cubicBezTo>
                  <a:lnTo>
                    <a:pt x="4938" y="4212"/>
                  </a:lnTo>
                  <a:cubicBezTo>
                    <a:pt x="4938" y="4212"/>
                    <a:pt x="4939" y="4211"/>
                    <a:pt x="4939" y="4211"/>
                  </a:cubicBezTo>
                  <a:close/>
                  <a:moveTo>
                    <a:pt x="1691" y="4600"/>
                  </a:moveTo>
                  <a:cubicBezTo>
                    <a:pt x="1693" y="4602"/>
                    <a:pt x="1695" y="4603"/>
                    <a:pt x="1697" y="4604"/>
                  </a:cubicBezTo>
                  <a:cubicBezTo>
                    <a:pt x="1694" y="4603"/>
                    <a:pt x="1693" y="4602"/>
                    <a:pt x="1691" y="4600"/>
                  </a:cubicBezTo>
                  <a:close/>
                  <a:moveTo>
                    <a:pt x="2674" y="5752"/>
                  </a:moveTo>
                  <a:cubicBezTo>
                    <a:pt x="2674" y="5752"/>
                    <a:pt x="2674" y="5753"/>
                    <a:pt x="2675" y="5754"/>
                  </a:cubicBezTo>
                  <a:lnTo>
                    <a:pt x="2675" y="5754"/>
                  </a:lnTo>
                  <a:cubicBezTo>
                    <a:pt x="2674" y="5753"/>
                    <a:pt x="2674" y="5752"/>
                    <a:pt x="2674" y="5752"/>
                  </a:cubicBezTo>
                  <a:close/>
                  <a:moveTo>
                    <a:pt x="2946" y="6488"/>
                  </a:moveTo>
                  <a:lnTo>
                    <a:pt x="2946" y="6488"/>
                  </a:lnTo>
                  <a:cubicBezTo>
                    <a:pt x="2947" y="6488"/>
                    <a:pt x="2947" y="6488"/>
                    <a:pt x="2947" y="6489"/>
                  </a:cubicBezTo>
                  <a:lnTo>
                    <a:pt x="2947" y="6489"/>
                  </a:lnTo>
                  <a:cubicBezTo>
                    <a:pt x="2947" y="6488"/>
                    <a:pt x="2947" y="6488"/>
                    <a:pt x="2946" y="6488"/>
                  </a:cubicBezTo>
                  <a:close/>
                  <a:moveTo>
                    <a:pt x="2947" y="6489"/>
                  </a:moveTo>
                  <a:lnTo>
                    <a:pt x="2947" y="6489"/>
                  </a:lnTo>
                  <a:cubicBezTo>
                    <a:pt x="2947" y="6489"/>
                    <a:pt x="2947" y="6490"/>
                    <a:pt x="2947" y="6490"/>
                  </a:cubicBezTo>
                  <a:lnTo>
                    <a:pt x="2947" y="6490"/>
                  </a:lnTo>
                  <a:cubicBezTo>
                    <a:pt x="2947" y="6490"/>
                    <a:pt x="2947" y="6489"/>
                    <a:pt x="2947" y="6489"/>
                  </a:cubicBezTo>
                  <a:close/>
                  <a:moveTo>
                    <a:pt x="3179" y="912"/>
                  </a:moveTo>
                  <a:cubicBezTo>
                    <a:pt x="3189" y="957"/>
                    <a:pt x="3200" y="1000"/>
                    <a:pt x="3216" y="1046"/>
                  </a:cubicBezTo>
                  <a:cubicBezTo>
                    <a:pt x="3245" y="1134"/>
                    <a:pt x="3282" y="1218"/>
                    <a:pt x="3323" y="1301"/>
                  </a:cubicBezTo>
                  <a:cubicBezTo>
                    <a:pt x="3355" y="1367"/>
                    <a:pt x="3390" y="1433"/>
                    <a:pt x="3430" y="1495"/>
                  </a:cubicBezTo>
                  <a:cubicBezTo>
                    <a:pt x="3478" y="1569"/>
                    <a:pt x="3529" y="1640"/>
                    <a:pt x="3577" y="1714"/>
                  </a:cubicBezTo>
                  <a:cubicBezTo>
                    <a:pt x="3637" y="1806"/>
                    <a:pt x="3697" y="1897"/>
                    <a:pt x="3773" y="1979"/>
                  </a:cubicBezTo>
                  <a:cubicBezTo>
                    <a:pt x="3846" y="2058"/>
                    <a:pt x="3932" y="2129"/>
                    <a:pt x="4013" y="2201"/>
                  </a:cubicBezTo>
                  <a:cubicBezTo>
                    <a:pt x="4102" y="2278"/>
                    <a:pt x="4194" y="2353"/>
                    <a:pt x="4289" y="2426"/>
                  </a:cubicBezTo>
                  <a:cubicBezTo>
                    <a:pt x="4382" y="2497"/>
                    <a:pt x="4474" y="2567"/>
                    <a:pt x="4564" y="2639"/>
                  </a:cubicBezTo>
                  <a:cubicBezTo>
                    <a:pt x="4687" y="2737"/>
                    <a:pt x="4809" y="2840"/>
                    <a:pt x="4938" y="2931"/>
                  </a:cubicBezTo>
                  <a:cubicBezTo>
                    <a:pt x="5061" y="3018"/>
                    <a:pt x="5191" y="3094"/>
                    <a:pt x="5324" y="3166"/>
                  </a:cubicBezTo>
                  <a:cubicBezTo>
                    <a:pt x="5391" y="3202"/>
                    <a:pt x="5456" y="3236"/>
                    <a:pt x="5520" y="3275"/>
                  </a:cubicBezTo>
                  <a:cubicBezTo>
                    <a:pt x="5587" y="3316"/>
                    <a:pt x="5654" y="3360"/>
                    <a:pt x="5729" y="3391"/>
                  </a:cubicBezTo>
                  <a:cubicBezTo>
                    <a:pt x="5791" y="3416"/>
                    <a:pt x="5856" y="3436"/>
                    <a:pt x="5919" y="3458"/>
                  </a:cubicBezTo>
                  <a:cubicBezTo>
                    <a:pt x="5974" y="3477"/>
                    <a:pt x="6031" y="3497"/>
                    <a:pt x="6085" y="3517"/>
                  </a:cubicBezTo>
                  <a:cubicBezTo>
                    <a:pt x="6122" y="3532"/>
                    <a:pt x="6157" y="3548"/>
                    <a:pt x="6194" y="3563"/>
                  </a:cubicBezTo>
                  <a:cubicBezTo>
                    <a:pt x="6196" y="3563"/>
                    <a:pt x="6197" y="3564"/>
                    <a:pt x="6198" y="3564"/>
                  </a:cubicBezTo>
                  <a:cubicBezTo>
                    <a:pt x="6159" y="3576"/>
                    <a:pt x="6121" y="3582"/>
                    <a:pt x="6085" y="3594"/>
                  </a:cubicBezTo>
                  <a:cubicBezTo>
                    <a:pt x="6000" y="3616"/>
                    <a:pt x="5914" y="3637"/>
                    <a:pt x="5831" y="3659"/>
                  </a:cubicBezTo>
                  <a:cubicBezTo>
                    <a:pt x="5752" y="3677"/>
                    <a:pt x="5673" y="3697"/>
                    <a:pt x="5598" y="3721"/>
                  </a:cubicBezTo>
                  <a:cubicBezTo>
                    <a:pt x="5436" y="3771"/>
                    <a:pt x="5278" y="3831"/>
                    <a:pt x="5126" y="3905"/>
                  </a:cubicBezTo>
                  <a:cubicBezTo>
                    <a:pt x="4969" y="3983"/>
                    <a:pt x="4816" y="4075"/>
                    <a:pt x="4675" y="4178"/>
                  </a:cubicBezTo>
                  <a:cubicBezTo>
                    <a:pt x="4532" y="4282"/>
                    <a:pt x="4398" y="4401"/>
                    <a:pt x="4267" y="4520"/>
                  </a:cubicBezTo>
                  <a:cubicBezTo>
                    <a:pt x="4138" y="4636"/>
                    <a:pt x="4020" y="4762"/>
                    <a:pt x="3905" y="4892"/>
                  </a:cubicBezTo>
                  <a:cubicBezTo>
                    <a:pt x="3849" y="4955"/>
                    <a:pt x="3797" y="5021"/>
                    <a:pt x="3747" y="5089"/>
                  </a:cubicBezTo>
                  <a:cubicBezTo>
                    <a:pt x="3696" y="5161"/>
                    <a:pt x="3645" y="5234"/>
                    <a:pt x="3603" y="5311"/>
                  </a:cubicBezTo>
                  <a:cubicBezTo>
                    <a:pt x="3516" y="5468"/>
                    <a:pt x="3456" y="5638"/>
                    <a:pt x="3399" y="5806"/>
                  </a:cubicBezTo>
                  <a:cubicBezTo>
                    <a:pt x="3343" y="5978"/>
                    <a:pt x="3283" y="6147"/>
                    <a:pt x="3242" y="6321"/>
                  </a:cubicBezTo>
                  <a:cubicBezTo>
                    <a:pt x="3230" y="6367"/>
                    <a:pt x="3224" y="6414"/>
                    <a:pt x="3216" y="6460"/>
                  </a:cubicBezTo>
                  <a:cubicBezTo>
                    <a:pt x="3209" y="6505"/>
                    <a:pt x="3201" y="6549"/>
                    <a:pt x="3195" y="6595"/>
                  </a:cubicBezTo>
                  <a:cubicBezTo>
                    <a:pt x="3191" y="6620"/>
                    <a:pt x="3189" y="6644"/>
                    <a:pt x="3185" y="6669"/>
                  </a:cubicBezTo>
                  <a:lnTo>
                    <a:pt x="3147" y="6530"/>
                  </a:lnTo>
                  <a:cubicBezTo>
                    <a:pt x="3122" y="6448"/>
                    <a:pt x="3094" y="6368"/>
                    <a:pt x="3068" y="6287"/>
                  </a:cubicBezTo>
                  <a:lnTo>
                    <a:pt x="3068" y="6287"/>
                  </a:lnTo>
                  <a:cubicBezTo>
                    <a:pt x="3068" y="6288"/>
                    <a:pt x="3069" y="6289"/>
                    <a:pt x="3069" y="6289"/>
                  </a:cubicBezTo>
                  <a:cubicBezTo>
                    <a:pt x="3026" y="6158"/>
                    <a:pt x="2985" y="6027"/>
                    <a:pt x="2933" y="5898"/>
                  </a:cubicBezTo>
                  <a:cubicBezTo>
                    <a:pt x="2870" y="5742"/>
                    <a:pt x="2799" y="5588"/>
                    <a:pt x="2709" y="5443"/>
                  </a:cubicBezTo>
                  <a:cubicBezTo>
                    <a:pt x="2668" y="5376"/>
                    <a:pt x="2623" y="5310"/>
                    <a:pt x="2577" y="5246"/>
                  </a:cubicBezTo>
                  <a:cubicBezTo>
                    <a:pt x="2529" y="5179"/>
                    <a:pt x="2482" y="5112"/>
                    <a:pt x="2430" y="5047"/>
                  </a:cubicBezTo>
                  <a:cubicBezTo>
                    <a:pt x="2328" y="4921"/>
                    <a:pt x="2207" y="4813"/>
                    <a:pt x="2091" y="4700"/>
                  </a:cubicBezTo>
                  <a:cubicBezTo>
                    <a:pt x="2033" y="4644"/>
                    <a:pt x="1973" y="4591"/>
                    <a:pt x="1910" y="4541"/>
                  </a:cubicBezTo>
                  <a:cubicBezTo>
                    <a:pt x="1842" y="4490"/>
                    <a:pt x="1771" y="4441"/>
                    <a:pt x="1700" y="4391"/>
                  </a:cubicBezTo>
                  <a:lnTo>
                    <a:pt x="1702" y="4391"/>
                  </a:lnTo>
                  <a:cubicBezTo>
                    <a:pt x="1650" y="4354"/>
                    <a:pt x="1602" y="4316"/>
                    <a:pt x="1554" y="4276"/>
                  </a:cubicBezTo>
                  <a:cubicBezTo>
                    <a:pt x="1509" y="4239"/>
                    <a:pt x="1465" y="4199"/>
                    <a:pt x="1420" y="4161"/>
                  </a:cubicBezTo>
                  <a:cubicBezTo>
                    <a:pt x="1377" y="4126"/>
                    <a:pt x="1330" y="4092"/>
                    <a:pt x="1282" y="4063"/>
                  </a:cubicBezTo>
                  <a:cubicBezTo>
                    <a:pt x="1233" y="4033"/>
                    <a:pt x="1184" y="4004"/>
                    <a:pt x="1136" y="3971"/>
                  </a:cubicBezTo>
                  <a:cubicBezTo>
                    <a:pt x="1058" y="3911"/>
                    <a:pt x="991" y="3839"/>
                    <a:pt x="906" y="3790"/>
                  </a:cubicBezTo>
                  <a:cubicBezTo>
                    <a:pt x="814" y="3736"/>
                    <a:pt x="712" y="3705"/>
                    <a:pt x="614" y="3666"/>
                  </a:cubicBezTo>
                  <a:cubicBezTo>
                    <a:pt x="608" y="3663"/>
                    <a:pt x="602" y="3661"/>
                    <a:pt x="597" y="3658"/>
                  </a:cubicBezTo>
                  <a:cubicBezTo>
                    <a:pt x="618" y="3654"/>
                    <a:pt x="640" y="3653"/>
                    <a:pt x="664" y="3649"/>
                  </a:cubicBezTo>
                  <a:cubicBezTo>
                    <a:pt x="731" y="3640"/>
                    <a:pt x="800" y="3636"/>
                    <a:pt x="868" y="3631"/>
                  </a:cubicBezTo>
                  <a:cubicBezTo>
                    <a:pt x="938" y="3625"/>
                    <a:pt x="1006" y="3611"/>
                    <a:pt x="1074" y="3591"/>
                  </a:cubicBezTo>
                  <a:cubicBezTo>
                    <a:pt x="1136" y="3571"/>
                    <a:pt x="1198" y="3545"/>
                    <a:pt x="1258" y="3522"/>
                  </a:cubicBezTo>
                  <a:cubicBezTo>
                    <a:pt x="1338" y="3489"/>
                    <a:pt x="1417" y="3456"/>
                    <a:pt x="1494" y="3420"/>
                  </a:cubicBezTo>
                  <a:cubicBezTo>
                    <a:pt x="1536" y="3403"/>
                    <a:pt x="1577" y="3382"/>
                    <a:pt x="1615" y="3360"/>
                  </a:cubicBezTo>
                  <a:cubicBezTo>
                    <a:pt x="1651" y="3341"/>
                    <a:pt x="1685" y="3318"/>
                    <a:pt x="1718" y="3296"/>
                  </a:cubicBezTo>
                  <a:cubicBezTo>
                    <a:pt x="1790" y="3249"/>
                    <a:pt x="1857" y="3198"/>
                    <a:pt x="1921" y="3143"/>
                  </a:cubicBezTo>
                  <a:cubicBezTo>
                    <a:pt x="1990" y="3086"/>
                    <a:pt x="2059" y="3031"/>
                    <a:pt x="2125" y="2971"/>
                  </a:cubicBezTo>
                  <a:cubicBezTo>
                    <a:pt x="2188" y="2911"/>
                    <a:pt x="2249" y="2848"/>
                    <a:pt x="2306" y="2782"/>
                  </a:cubicBezTo>
                  <a:cubicBezTo>
                    <a:pt x="2333" y="2749"/>
                    <a:pt x="2363" y="2714"/>
                    <a:pt x="2390" y="2677"/>
                  </a:cubicBezTo>
                  <a:cubicBezTo>
                    <a:pt x="2404" y="2660"/>
                    <a:pt x="2418" y="2642"/>
                    <a:pt x="2429" y="2624"/>
                  </a:cubicBezTo>
                  <a:cubicBezTo>
                    <a:pt x="2442" y="2601"/>
                    <a:pt x="2455" y="2579"/>
                    <a:pt x="2467" y="2559"/>
                  </a:cubicBezTo>
                  <a:cubicBezTo>
                    <a:pt x="2511" y="2484"/>
                    <a:pt x="2549" y="2405"/>
                    <a:pt x="2588" y="2328"/>
                  </a:cubicBezTo>
                  <a:cubicBezTo>
                    <a:pt x="2625" y="2252"/>
                    <a:pt x="2663" y="2176"/>
                    <a:pt x="2701" y="2100"/>
                  </a:cubicBezTo>
                  <a:lnTo>
                    <a:pt x="2701" y="2100"/>
                  </a:lnTo>
                  <a:cubicBezTo>
                    <a:pt x="2701" y="2100"/>
                    <a:pt x="2701" y="2101"/>
                    <a:pt x="2701" y="2102"/>
                  </a:cubicBezTo>
                  <a:lnTo>
                    <a:pt x="2701" y="2102"/>
                  </a:lnTo>
                  <a:cubicBezTo>
                    <a:pt x="2746" y="2016"/>
                    <a:pt x="2793" y="1932"/>
                    <a:pt x="2839" y="1846"/>
                  </a:cubicBezTo>
                  <a:cubicBezTo>
                    <a:pt x="2905" y="1723"/>
                    <a:pt x="2963" y="1597"/>
                    <a:pt x="3010" y="1465"/>
                  </a:cubicBezTo>
                  <a:cubicBezTo>
                    <a:pt x="3062" y="1321"/>
                    <a:pt x="3096" y="1174"/>
                    <a:pt x="3142" y="1029"/>
                  </a:cubicBezTo>
                  <a:cubicBezTo>
                    <a:pt x="3155" y="989"/>
                    <a:pt x="3167" y="950"/>
                    <a:pt x="3179" y="912"/>
                  </a:cubicBezTo>
                  <a:close/>
                  <a:moveTo>
                    <a:pt x="3196" y="0"/>
                  </a:moveTo>
                  <a:cubicBezTo>
                    <a:pt x="3186" y="44"/>
                    <a:pt x="3175" y="87"/>
                    <a:pt x="3167" y="129"/>
                  </a:cubicBezTo>
                  <a:cubicBezTo>
                    <a:pt x="3167" y="131"/>
                    <a:pt x="3165" y="131"/>
                    <a:pt x="3167" y="133"/>
                  </a:cubicBezTo>
                  <a:cubicBezTo>
                    <a:pt x="3165" y="134"/>
                    <a:pt x="3167" y="135"/>
                    <a:pt x="3165" y="137"/>
                  </a:cubicBezTo>
                  <a:cubicBezTo>
                    <a:pt x="3157" y="184"/>
                    <a:pt x="3142" y="232"/>
                    <a:pt x="3132" y="281"/>
                  </a:cubicBezTo>
                  <a:lnTo>
                    <a:pt x="3132" y="283"/>
                  </a:lnTo>
                  <a:lnTo>
                    <a:pt x="3132" y="284"/>
                  </a:lnTo>
                  <a:cubicBezTo>
                    <a:pt x="3126" y="315"/>
                    <a:pt x="3121" y="349"/>
                    <a:pt x="3116" y="380"/>
                  </a:cubicBezTo>
                  <a:cubicBezTo>
                    <a:pt x="3107" y="420"/>
                    <a:pt x="3096" y="458"/>
                    <a:pt x="3085" y="496"/>
                  </a:cubicBezTo>
                  <a:lnTo>
                    <a:pt x="3076" y="524"/>
                  </a:lnTo>
                  <a:cubicBezTo>
                    <a:pt x="3060" y="611"/>
                    <a:pt x="3045" y="699"/>
                    <a:pt x="3027" y="787"/>
                  </a:cubicBezTo>
                  <a:cubicBezTo>
                    <a:pt x="3027" y="787"/>
                    <a:pt x="3027" y="787"/>
                    <a:pt x="3028" y="786"/>
                  </a:cubicBezTo>
                  <a:lnTo>
                    <a:pt x="3028" y="786"/>
                  </a:lnTo>
                  <a:cubicBezTo>
                    <a:pt x="3003" y="894"/>
                    <a:pt x="2965" y="999"/>
                    <a:pt x="2932" y="1105"/>
                  </a:cubicBezTo>
                  <a:cubicBezTo>
                    <a:pt x="2901" y="1212"/>
                    <a:pt x="2873" y="1320"/>
                    <a:pt x="2836" y="1427"/>
                  </a:cubicBezTo>
                  <a:cubicBezTo>
                    <a:pt x="2795" y="1535"/>
                    <a:pt x="2745" y="1641"/>
                    <a:pt x="2691" y="1743"/>
                  </a:cubicBezTo>
                  <a:lnTo>
                    <a:pt x="2693" y="1742"/>
                  </a:lnTo>
                  <a:lnTo>
                    <a:pt x="2693" y="1742"/>
                  </a:lnTo>
                  <a:cubicBezTo>
                    <a:pt x="2688" y="1749"/>
                    <a:pt x="2686" y="1755"/>
                    <a:pt x="2682" y="1762"/>
                  </a:cubicBezTo>
                  <a:lnTo>
                    <a:pt x="2683" y="1760"/>
                  </a:lnTo>
                  <a:lnTo>
                    <a:pt x="2683" y="1760"/>
                  </a:lnTo>
                  <a:cubicBezTo>
                    <a:pt x="2625" y="1867"/>
                    <a:pt x="2566" y="1974"/>
                    <a:pt x="2512" y="2082"/>
                  </a:cubicBezTo>
                  <a:cubicBezTo>
                    <a:pt x="2461" y="2181"/>
                    <a:pt x="2413" y="2279"/>
                    <a:pt x="2362" y="2377"/>
                  </a:cubicBezTo>
                  <a:cubicBezTo>
                    <a:pt x="2328" y="2438"/>
                    <a:pt x="2297" y="2499"/>
                    <a:pt x="2258" y="2556"/>
                  </a:cubicBezTo>
                  <a:cubicBezTo>
                    <a:pt x="2218" y="2610"/>
                    <a:pt x="2175" y="2662"/>
                    <a:pt x="2131" y="2713"/>
                  </a:cubicBezTo>
                  <a:cubicBezTo>
                    <a:pt x="2088" y="2760"/>
                    <a:pt x="2043" y="2806"/>
                    <a:pt x="1995" y="2849"/>
                  </a:cubicBezTo>
                  <a:cubicBezTo>
                    <a:pt x="1946" y="2891"/>
                    <a:pt x="1897" y="2933"/>
                    <a:pt x="1848" y="2976"/>
                  </a:cubicBezTo>
                  <a:lnTo>
                    <a:pt x="1847" y="2976"/>
                  </a:lnTo>
                  <a:cubicBezTo>
                    <a:pt x="1763" y="3045"/>
                    <a:pt x="1676" y="3112"/>
                    <a:pt x="1583" y="3174"/>
                  </a:cubicBezTo>
                  <a:lnTo>
                    <a:pt x="1582" y="3174"/>
                  </a:lnTo>
                  <a:cubicBezTo>
                    <a:pt x="1539" y="3200"/>
                    <a:pt x="1496" y="3224"/>
                    <a:pt x="1451" y="3246"/>
                  </a:cubicBezTo>
                  <a:cubicBezTo>
                    <a:pt x="1386" y="3277"/>
                    <a:pt x="1317" y="3307"/>
                    <a:pt x="1249" y="3334"/>
                  </a:cubicBezTo>
                  <a:cubicBezTo>
                    <a:pt x="1177" y="3364"/>
                    <a:pt x="1105" y="3394"/>
                    <a:pt x="1033" y="3419"/>
                  </a:cubicBezTo>
                  <a:cubicBezTo>
                    <a:pt x="997" y="3431"/>
                    <a:pt x="960" y="3440"/>
                    <a:pt x="921" y="3447"/>
                  </a:cubicBezTo>
                  <a:lnTo>
                    <a:pt x="920" y="3447"/>
                  </a:lnTo>
                  <a:cubicBezTo>
                    <a:pt x="897" y="3451"/>
                    <a:pt x="874" y="3453"/>
                    <a:pt x="851" y="3456"/>
                  </a:cubicBezTo>
                  <a:lnTo>
                    <a:pt x="805" y="3467"/>
                  </a:lnTo>
                  <a:cubicBezTo>
                    <a:pt x="761" y="3477"/>
                    <a:pt x="717" y="3484"/>
                    <a:pt x="672" y="3492"/>
                  </a:cubicBezTo>
                  <a:cubicBezTo>
                    <a:pt x="625" y="3499"/>
                    <a:pt x="578" y="3508"/>
                    <a:pt x="532" y="3517"/>
                  </a:cubicBezTo>
                  <a:cubicBezTo>
                    <a:pt x="460" y="3530"/>
                    <a:pt x="388" y="3543"/>
                    <a:pt x="318" y="3556"/>
                  </a:cubicBezTo>
                  <a:cubicBezTo>
                    <a:pt x="318" y="3556"/>
                    <a:pt x="316" y="3556"/>
                    <a:pt x="316" y="3555"/>
                  </a:cubicBezTo>
                  <a:cubicBezTo>
                    <a:pt x="296" y="3559"/>
                    <a:pt x="278" y="3562"/>
                    <a:pt x="258" y="3565"/>
                  </a:cubicBezTo>
                  <a:cubicBezTo>
                    <a:pt x="262" y="3564"/>
                    <a:pt x="266" y="3564"/>
                    <a:pt x="269" y="3562"/>
                  </a:cubicBezTo>
                  <a:lnTo>
                    <a:pt x="269" y="3562"/>
                  </a:lnTo>
                  <a:cubicBezTo>
                    <a:pt x="181" y="3577"/>
                    <a:pt x="89" y="3596"/>
                    <a:pt x="0" y="3612"/>
                  </a:cubicBezTo>
                  <a:cubicBezTo>
                    <a:pt x="1" y="3612"/>
                    <a:pt x="1" y="3612"/>
                    <a:pt x="3" y="3613"/>
                  </a:cubicBezTo>
                  <a:lnTo>
                    <a:pt x="0" y="3613"/>
                  </a:lnTo>
                  <a:cubicBezTo>
                    <a:pt x="77" y="3638"/>
                    <a:pt x="154" y="3665"/>
                    <a:pt x="228" y="3696"/>
                  </a:cubicBezTo>
                  <a:cubicBezTo>
                    <a:pt x="242" y="3701"/>
                    <a:pt x="256" y="3708"/>
                    <a:pt x="267" y="3714"/>
                  </a:cubicBezTo>
                  <a:cubicBezTo>
                    <a:pt x="306" y="3730"/>
                    <a:pt x="345" y="3747"/>
                    <a:pt x="382" y="3766"/>
                  </a:cubicBezTo>
                  <a:cubicBezTo>
                    <a:pt x="455" y="3796"/>
                    <a:pt x="528" y="3824"/>
                    <a:pt x="604" y="3854"/>
                  </a:cubicBezTo>
                  <a:cubicBezTo>
                    <a:pt x="672" y="3881"/>
                    <a:pt x="741" y="3905"/>
                    <a:pt x="805" y="3937"/>
                  </a:cubicBezTo>
                  <a:cubicBezTo>
                    <a:pt x="822" y="3948"/>
                    <a:pt x="839" y="3958"/>
                    <a:pt x="856" y="3969"/>
                  </a:cubicBezTo>
                  <a:cubicBezTo>
                    <a:pt x="917" y="4019"/>
                    <a:pt x="974" y="4075"/>
                    <a:pt x="1038" y="4121"/>
                  </a:cubicBezTo>
                  <a:cubicBezTo>
                    <a:pt x="1108" y="4170"/>
                    <a:pt x="1183" y="4211"/>
                    <a:pt x="1253" y="4258"/>
                  </a:cubicBezTo>
                  <a:cubicBezTo>
                    <a:pt x="1326" y="4313"/>
                    <a:pt x="1392" y="4375"/>
                    <a:pt x="1463" y="4433"/>
                  </a:cubicBezTo>
                  <a:cubicBezTo>
                    <a:pt x="1536" y="4493"/>
                    <a:pt x="1612" y="4546"/>
                    <a:pt x="1690" y="4599"/>
                  </a:cubicBezTo>
                  <a:lnTo>
                    <a:pt x="1690" y="4599"/>
                  </a:lnTo>
                  <a:cubicBezTo>
                    <a:pt x="1689" y="4599"/>
                    <a:pt x="1688" y="4598"/>
                    <a:pt x="1686" y="4598"/>
                  </a:cubicBezTo>
                  <a:lnTo>
                    <a:pt x="1686" y="4598"/>
                  </a:lnTo>
                  <a:cubicBezTo>
                    <a:pt x="1765" y="4654"/>
                    <a:pt x="1841" y="4710"/>
                    <a:pt x="1912" y="4777"/>
                  </a:cubicBezTo>
                  <a:cubicBezTo>
                    <a:pt x="1974" y="4834"/>
                    <a:pt x="2036" y="4895"/>
                    <a:pt x="2098" y="4954"/>
                  </a:cubicBezTo>
                  <a:cubicBezTo>
                    <a:pt x="2156" y="5010"/>
                    <a:pt x="2213" y="5066"/>
                    <a:pt x="2264" y="5125"/>
                  </a:cubicBezTo>
                  <a:cubicBezTo>
                    <a:pt x="2315" y="5186"/>
                    <a:pt x="2362" y="5251"/>
                    <a:pt x="2409" y="5315"/>
                  </a:cubicBezTo>
                  <a:cubicBezTo>
                    <a:pt x="2451" y="5376"/>
                    <a:pt x="2494" y="5436"/>
                    <a:pt x="2535" y="5500"/>
                  </a:cubicBezTo>
                  <a:lnTo>
                    <a:pt x="2535" y="5500"/>
                  </a:lnTo>
                  <a:cubicBezTo>
                    <a:pt x="2535" y="5500"/>
                    <a:pt x="2535" y="5500"/>
                    <a:pt x="2535" y="5500"/>
                  </a:cubicBezTo>
                  <a:lnTo>
                    <a:pt x="2535" y="5500"/>
                  </a:lnTo>
                  <a:cubicBezTo>
                    <a:pt x="2586" y="5581"/>
                    <a:pt x="2634" y="5667"/>
                    <a:pt x="2675" y="5755"/>
                  </a:cubicBezTo>
                  <a:lnTo>
                    <a:pt x="2675" y="5755"/>
                  </a:lnTo>
                  <a:cubicBezTo>
                    <a:pt x="2675" y="5754"/>
                    <a:pt x="2675" y="5754"/>
                    <a:pt x="2675" y="5754"/>
                  </a:cubicBezTo>
                  <a:lnTo>
                    <a:pt x="2675" y="5754"/>
                  </a:lnTo>
                  <a:cubicBezTo>
                    <a:pt x="2711" y="5831"/>
                    <a:pt x="2746" y="5909"/>
                    <a:pt x="2779" y="5990"/>
                  </a:cubicBezTo>
                  <a:cubicBezTo>
                    <a:pt x="2808" y="6064"/>
                    <a:pt x="2836" y="6142"/>
                    <a:pt x="2860" y="6219"/>
                  </a:cubicBezTo>
                  <a:lnTo>
                    <a:pt x="2859" y="6219"/>
                  </a:lnTo>
                  <a:cubicBezTo>
                    <a:pt x="2889" y="6311"/>
                    <a:pt x="2919" y="6402"/>
                    <a:pt x="2949" y="6493"/>
                  </a:cubicBezTo>
                  <a:cubicBezTo>
                    <a:pt x="2948" y="6492"/>
                    <a:pt x="2948" y="6491"/>
                    <a:pt x="2947" y="6490"/>
                  </a:cubicBezTo>
                  <a:lnTo>
                    <a:pt x="2947" y="6490"/>
                  </a:lnTo>
                  <a:cubicBezTo>
                    <a:pt x="2986" y="6611"/>
                    <a:pt x="3020" y="6734"/>
                    <a:pt x="3049" y="6857"/>
                  </a:cubicBezTo>
                  <a:cubicBezTo>
                    <a:pt x="3058" y="6885"/>
                    <a:pt x="3066" y="6913"/>
                    <a:pt x="3075" y="6941"/>
                  </a:cubicBezTo>
                  <a:cubicBezTo>
                    <a:pt x="3105" y="7028"/>
                    <a:pt x="3128" y="7117"/>
                    <a:pt x="3156" y="7207"/>
                  </a:cubicBezTo>
                  <a:cubicBezTo>
                    <a:pt x="3169" y="7253"/>
                    <a:pt x="3185" y="7300"/>
                    <a:pt x="3199" y="7347"/>
                  </a:cubicBezTo>
                  <a:cubicBezTo>
                    <a:pt x="3205" y="7370"/>
                    <a:pt x="3214" y="7391"/>
                    <a:pt x="3221" y="7413"/>
                  </a:cubicBezTo>
                  <a:cubicBezTo>
                    <a:pt x="3230" y="7348"/>
                    <a:pt x="3242" y="7284"/>
                    <a:pt x="3252" y="7219"/>
                  </a:cubicBezTo>
                  <a:cubicBezTo>
                    <a:pt x="3264" y="7135"/>
                    <a:pt x="3276" y="7049"/>
                    <a:pt x="3288" y="6965"/>
                  </a:cubicBezTo>
                  <a:cubicBezTo>
                    <a:pt x="3303" y="6867"/>
                    <a:pt x="3322" y="6770"/>
                    <a:pt x="3340" y="6672"/>
                  </a:cubicBezTo>
                  <a:cubicBezTo>
                    <a:pt x="3358" y="6577"/>
                    <a:pt x="3384" y="6482"/>
                    <a:pt x="3409" y="6388"/>
                  </a:cubicBezTo>
                  <a:cubicBezTo>
                    <a:pt x="3410" y="6379"/>
                    <a:pt x="3412" y="6369"/>
                    <a:pt x="3414" y="6359"/>
                  </a:cubicBezTo>
                  <a:cubicBezTo>
                    <a:pt x="3427" y="6302"/>
                    <a:pt x="3443" y="6245"/>
                    <a:pt x="3460" y="6190"/>
                  </a:cubicBezTo>
                  <a:cubicBezTo>
                    <a:pt x="3469" y="6157"/>
                    <a:pt x="3479" y="6126"/>
                    <a:pt x="3487" y="6093"/>
                  </a:cubicBezTo>
                  <a:cubicBezTo>
                    <a:pt x="3488" y="6085"/>
                    <a:pt x="3492" y="6078"/>
                    <a:pt x="3497" y="6072"/>
                  </a:cubicBezTo>
                  <a:cubicBezTo>
                    <a:pt x="3503" y="6053"/>
                    <a:pt x="3509" y="6037"/>
                    <a:pt x="3514" y="6018"/>
                  </a:cubicBezTo>
                  <a:cubicBezTo>
                    <a:pt x="3550" y="5907"/>
                    <a:pt x="3587" y="5795"/>
                    <a:pt x="3628" y="5685"/>
                  </a:cubicBezTo>
                  <a:lnTo>
                    <a:pt x="3628" y="5685"/>
                  </a:lnTo>
                  <a:cubicBezTo>
                    <a:pt x="3627" y="5685"/>
                    <a:pt x="3627" y="5685"/>
                    <a:pt x="3627" y="5685"/>
                  </a:cubicBezTo>
                  <a:lnTo>
                    <a:pt x="3627" y="5685"/>
                  </a:lnTo>
                  <a:cubicBezTo>
                    <a:pt x="3661" y="5596"/>
                    <a:pt x="3699" y="5509"/>
                    <a:pt x="3741" y="5423"/>
                  </a:cubicBezTo>
                  <a:cubicBezTo>
                    <a:pt x="3776" y="5360"/>
                    <a:pt x="3814" y="5299"/>
                    <a:pt x="3855" y="5239"/>
                  </a:cubicBezTo>
                  <a:cubicBezTo>
                    <a:pt x="3936" y="5127"/>
                    <a:pt x="4022" y="5020"/>
                    <a:pt x="4117" y="4917"/>
                  </a:cubicBezTo>
                  <a:lnTo>
                    <a:pt x="4117" y="4917"/>
                  </a:lnTo>
                  <a:cubicBezTo>
                    <a:pt x="4115" y="4919"/>
                    <a:pt x="4113" y="4921"/>
                    <a:pt x="4112" y="4922"/>
                  </a:cubicBezTo>
                  <a:cubicBezTo>
                    <a:pt x="4191" y="4838"/>
                    <a:pt x="4271" y="4753"/>
                    <a:pt x="4356" y="4673"/>
                  </a:cubicBezTo>
                  <a:cubicBezTo>
                    <a:pt x="4444" y="4593"/>
                    <a:pt x="4533" y="4515"/>
                    <a:pt x="4623" y="4439"/>
                  </a:cubicBezTo>
                  <a:cubicBezTo>
                    <a:pt x="4675" y="4396"/>
                    <a:pt x="4728" y="4353"/>
                    <a:pt x="4783" y="4314"/>
                  </a:cubicBezTo>
                  <a:cubicBezTo>
                    <a:pt x="4835" y="4278"/>
                    <a:pt x="4886" y="4246"/>
                    <a:pt x="4938" y="4212"/>
                  </a:cubicBezTo>
                  <a:lnTo>
                    <a:pt x="4938" y="4212"/>
                  </a:lnTo>
                  <a:cubicBezTo>
                    <a:pt x="4937" y="4212"/>
                    <a:pt x="4936" y="4212"/>
                    <a:pt x="4935" y="4212"/>
                  </a:cubicBezTo>
                  <a:cubicBezTo>
                    <a:pt x="5037" y="4148"/>
                    <a:pt x="5141" y="4091"/>
                    <a:pt x="5252" y="4040"/>
                  </a:cubicBezTo>
                  <a:cubicBezTo>
                    <a:pt x="5371" y="3985"/>
                    <a:pt x="5491" y="3937"/>
                    <a:pt x="5615" y="3897"/>
                  </a:cubicBezTo>
                  <a:cubicBezTo>
                    <a:pt x="5701" y="3871"/>
                    <a:pt x="5785" y="3849"/>
                    <a:pt x="5871" y="3828"/>
                  </a:cubicBezTo>
                  <a:cubicBezTo>
                    <a:pt x="5940" y="3812"/>
                    <a:pt x="6011" y="3793"/>
                    <a:pt x="6081" y="3775"/>
                  </a:cubicBezTo>
                  <a:cubicBezTo>
                    <a:pt x="6165" y="3745"/>
                    <a:pt x="6250" y="3716"/>
                    <a:pt x="6335" y="3689"/>
                  </a:cubicBezTo>
                  <a:lnTo>
                    <a:pt x="6335" y="3689"/>
                  </a:lnTo>
                  <a:lnTo>
                    <a:pt x="6323" y="3693"/>
                  </a:lnTo>
                  <a:cubicBezTo>
                    <a:pt x="6374" y="3677"/>
                    <a:pt x="6424" y="3664"/>
                    <a:pt x="6476" y="3650"/>
                  </a:cubicBezTo>
                  <a:lnTo>
                    <a:pt x="6473" y="3650"/>
                  </a:lnTo>
                  <a:cubicBezTo>
                    <a:pt x="6476" y="3650"/>
                    <a:pt x="6478" y="3649"/>
                    <a:pt x="6480" y="3649"/>
                  </a:cubicBezTo>
                  <a:lnTo>
                    <a:pt x="6482" y="3649"/>
                  </a:lnTo>
                  <a:lnTo>
                    <a:pt x="6483" y="3647"/>
                  </a:lnTo>
                  <a:lnTo>
                    <a:pt x="6486" y="3647"/>
                  </a:lnTo>
                  <a:cubicBezTo>
                    <a:pt x="6514" y="3639"/>
                    <a:pt x="6544" y="3631"/>
                    <a:pt x="6573" y="3623"/>
                  </a:cubicBezTo>
                  <a:cubicBezTo>
                    <a:pt x="6575" y="3622"/>
                    <a:pt x="6576" y="3622"/>
                    <a:pt x="6579" y="3622"/>
                  </a:cubicBezTo>
                  <a:cubicBezTo>
                    <a:pt x="6609" y="3612"/>
                    <a:pt x="6640" y="3602"/>
                    <a:pt x="6671" y="3593"/>
                  </a:cubicBezTo>
                  <a:lnTo>
                    <a:pt x="6672" y="3592"/>
                  </a:lnTo>
                  <a:cubicBezTo>
                    <a:pt x="6690" y="3587"/>
                    <a:pt x="6707" y="3581"/>
                    <a:pt x="6725" y="3576"/>
                  </a:cubicBezTo>
                  <a:cubicBezTo>
                    <a:pt x="6726" y="3577"/>
                    <a:pt x="6727" y="3577"/>
                    <a:pt x="6728" y="3577"/>
                  </a:cubicBezTo>
                  <a:cubicBezTo>
                    <a:pt x="6730" y="3577"/>
                    <a:pt x="6732" y="3576"/>
                    <a:pt x="6733" y="3576"/>
                  </a:cubicBezTo>
                  <a:cubicBezTo>
                    <a:pt x="6706" y="3566"/>
                    <a:pt x="6678" y="3555"/>
                    <a:pt x="6651" y="3543"/>
                  </a:cubicBezTo>
                  <a:cubicBezTo>
                    <a:pt x="6609" y="3525"/>
                    <a:pt x="6568" y="3508"/>
                    <a:pt x="6525" y="3490"/>
                  </a:cubicBezTo>
                  <a:lnTo>
                    <a:pt x="6523" y="3490"/>
                  </a:lnTo>
                  <a:cubicBezTo>
                    <a:pt x="6486" y="3476"/>
                    <a:pt x="6449" y="3463"/>
                    <a:pt x="6412" y="3447"/>
                  </a:cubicBezTo>
                  <a:lnTo>
                    <a:pt x="6410" y="3447"/>
                  </a:lnTo>
                  <a:cubicBezTo>
                    <a:pt x="6367" y="3437"/>
                    <a:pt x="6326" y="3426"/>
                    <a:pt x="6285" y="3411"/>
                  </a:cubicBezTo>
                  <a:cubicBezTo>
                    <a:pt x="6253" y="3399"/>
                    <a:pt x="6221" y="3384"/>
                    <a:pt x="6188" y="3372"/>
                  </a:cubicBezTo>
                  <a:cubicBezTo>
                    <a:pt x="6151" y="3355"/>
                    <a:pt x="6110" y="3342"/>
                    <a:pt x="6072" y="3329"/>
                  </a:cubicBezTo>
                  <a:cubicBezTo>
                    <a:pt x="6032" y="3315"/>
                    <a:pt x="5992" y="3301"/>
                    <a:pt x="5951" y="3286"/>
                  </a:cubicBezTo>
                  <a:cubicBezTo>
                    <a:pt x="5911" y="3271"/>
                    <a:pt x="5871" y="3259"/>
                    <a:pt x="5830" y="3245"/>
                  </a:cubicBezTo>
                  <a:cubicBezTo>
                    <a:pt x="5795" y="3233"/>
                    <a:pt x="5762" y="3218"/>
                    <a:pt x="5728" y="3202"/>
                  </a:cubicBezTo>
                  <a:cubicBezTo>
                    <a:pt x="5727" y="3200"/>
                    <a:pt x="5727" y="3200"/>
                    <a:pt x="5726" y="3200"/>
                  </a:cubicBezTo>
                  <a:cubicBezTo>
                    <a:pt x="5723" y="3199"/>
                    <a:pt x="5722" y="3199"/>
                    <a:pt x="5721" y="3198"/>
                  </a:cubicBezTo>
                  <a:cubicBezTo>
                    <a:pt x="5658" y="3161"/>
                    <a:pt x="5598" y="3121"/>
                    <a:pt x="5535" y="3084"/>
                  </a:cubicBezTo>
                  <a:cubicBezTo>
                    <a:pt x="5481" y="3053"/>
                    <a:pt x="5426" y="3026"/>
                    <a:pt x="5372" y="2996"/>
                  </a:cubicBezTo>
                  <a:cubicBezTo>
                    <a:pt x="5256" y="2933"/>
                    <a:pt x="5139" y="2864"/>
                    <a:pt x="5031" y="2789"/>
                  </a:cubicBezTo>
                  <a:cubicBezTo>
                    <a:pt x="4844" y="2652"/>
                    <a:pt x="4668" y="2502"/>
                    <a:pt x="4484" y="2361"/>
                  </a:cubicBezTo>
                  <a:cubicBezTo>
                    <a:pt x="4390" y="2288"/>
                    <a:pt x="4294" y="2215"/>
                    <a:pt x="4204" y="2140"/>
                  </a:cubicBezTo>
                  <a:cubicBezTo>
                    <a:pt x="4124" y="2073"/>
                    <a:pt x="4047" y="2005"/>
                    <a:pt x="3969" y="1933"/>
                  </a:cubicBezTo>
                  <a:cubicBezTo>
                    <a:pt x="3933" y="1898"/>
                    <a:pt x="3897" y="1863"/>
                    <a:pt x="3865" y="1825"/>
                  </a:cubicBezTo>
                  <a:cubicBezTo>
                    <a:pt x="3818" y="1769"/>
                    <a:pt x="3778" y="1711"/>
                    <a:pt x="3740" y="1651"/>
                  </a:cubicBezTo>
                  <a:cubicBezTo>
                    <a:pt x="3711" y="1607"/>
                    <a:pt x="3683" y="1563"/>
                    <a:pt x="3654" y="1521"/>
                  </a:cubicBezTo>
                  <a:cubicBezTo>
                    <a:pt x="3628" y="1481"/>
                    <a:pt x="3599" y="1441"/>
                    <a:pt x="3573" y="1402"/>
                  </a:cubicBezTo>
                  <a:cubicBezTo>
                    <a:pt x="3528" y="1328"/>
                    <a:pt x="3488" y="1253"/>
                    <a:pt x="3452" y="1176"/>
                  </a:cubicBezTo>
                  <a:cubicBezTo>
                    <a:pt x="3423" y="1115"/>
                    <a:pt x="3397" y="1056"/>
                    <a:pt x="3378" y="992"/>
                  </a:cubicBezTo>
                  <a:cubicBezTo>
                    <a:pt x="3344" y="886"/>
                    <a:pt x="3322" y="775"/>
                    <a:pt x="3300" y="666"/>
                  </a:cubicBezTo>
                  <a:cubicBezTo>
                    <a:pt x="3295" y="641"/>
                    <a:pt x="3291" y="619"/>
                    <a:pt x="3288" y="594"/>
                  </a:cubicBezTo>
                  <a:cubicBezTo>
                    <a:pt x="3286" y="587"/>
                    <a:pt x="3282" y="578"/>
                    <a:pt x="3281" y="571"/>
                  </a:cubicBezTo>
                  <a:cubicBezTo>
                    <a:pt x="3271" y="545"/>
                    <a:pt x="3265" y="516"/>
                    <a:pt x="3259" y="491"/>
                  </a:cubicBezTo>
                  <a:cubicBezTo>
                    <a:pt x="3242" y="414"/>
                    <a:pt x="3237" y="336"/>
                    <a:pt x="3228" y="259"/>
                  </a:cubicBezTo>
                  <a:cubicBezTo>
                    <a:pt x="3225" y="237"/>
                    <a:pt x="3221" y="212"/>
                    <a:pt x="3219" y="189"/>
                  </a:cubicBezTo>
                  <a:cubicBezTo>
                    <a:pt x="3217" y="185"/>
                    <a:pt x="3217" y="182"/>
                    <a:pt x="3217" y="179"/>
                  </a:cubicBezTo>
                  <a:cubicBezTo>
                    <a:pt x="3215" y="155"/>
                    <a:pt x="3212" y="130"/>
                    <a:pt x="3210" y="108"/>
                  </a:cubicBezTo>
                  <a:cubicBezTo>
                    <a:pt x="3205" y="72"/>
                    <a:pt x="3200" y="36"/>
                    <a:pt x="3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33"/>
          <p:cNvGrpSpPr/>
          <p:nvPr/>
        </p:nvGrpSpPr>
        <p:grpSpPr>
          <a:xfrm>
            <a:off x="4949073" y="4514660"/>
            <a:ext cx="181976" cy="173577"/>
            <a:chOff x="4048600" y="570950"/>
            <a:chExt cx="54875" cy="52350"/>
          </a:xfrm>
        </p:grpSpPr>
        <p:sp>
          <p:nvSpPr>
            <p:cNvPr id="741" name="Google Shape;741;p33"/>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33"/>
          <p:cNvGrpSpPr/>
          <p:nvPr/>
        </p:nvGrpSpPr>
        <p:grpSpPr>
          <a:xfrm>
            <a:off x="7501865" y="1897689"/>
            <a:ext cx="579198" cy="487349"/>
            <a:chOff x="4197900" y="914275"/>
            <a:chExt cx="147225" cy="123875"/>
          </a:xfrm>
        </p:grpSpPr>
        <p:sp>
          <p:nvSpPr>
            <p:cNvPr id="747" name="Google Shape;747;p33"/>
            <p:cNvSpPr/>
            <p:nvPr/>
          </p:nvSpPr>
          <p:spPr>
            <a:xfrm>
              <a:off x="4256950" y="918025"/>
              <a:ext cx="20925" cy="42625"/>
            </a:xfrm>
            <a:custGeom>
              <a:avLst/>
              <a:gdLst/>
              <a:ahLst/>
              <a:cxnLst/>
              <a:rect l="l" t="t" r="r" b="b"/>
              <a:pathLst>
                <a:path w="837" h="1705" extrusionOk="0">
                  <a:moveTo>
                    <a:pt x="553" y="1"/>
                  </a:moveTo>
                  <a:cubicBezTo>
                    <a:pt x="541" y="1"/>
                    <a:pt x="529" y="3"/>
                    <a:pt x="516" y="6"/>
                  </a:cubicBezTo>
                  <a:cubicBezTo>
                    <a:pt x="496" y="13"/>
                    <a:pt x="480" y="17"/>
                    <a:pt x="462" y="27"/>
                  </a:cubicBezTo>
                  <a:cubicBezTo>
                    <a:pt x="455" y="30"/>
                    <a:pt x="449" y="34"/>
                    <a:pt x="444" y="38"/>
                  </a:cubicBezTo>
                  <a:cubicBezTo>
                    <a:pt x="429" y="40"/>
                    <a:pt x="413" y="45"/>
                    <a:pt x="400" y="51"/>
                  </a:cubicBezTo>
                  <a:cubicBezTo>
                    <a:pt x="382" y="59"/>
                    <a:pt x="367" y="64"/>
                    <a:pt x="351" y="77"/>
                  </a:cubicBezTo>
                  <a:cubicBezTo>
                    <a:pt x="331" y="94"/>
                    <a:pt x="317" y="107"/>
                    <a:pt x="301" y="127"/>
                  </a:cubicBezTo>
                  <a:cubicBezTo>
                    <a:pt x="274" y="158"/>
                    <a:pt x="257" y="197"/>
                    <a:pt x="239" y="233"/>
                  </a:cubicBezTo>
                  <a:cubicBezTo>
                    <a:pt x="222" y="270"/>
                    <a:pt x="208" y="304"/>
                    <a:pt x="193" y="340"/>
                  </a:cubicBezTo>
                  <a:cubicBezTo>
                    <a:pt x="162" y="388"/>
                    <a:pt x="133" y="438"/>
                    <a:pt x="114" y="491"/>
                  </a:cubicBezTo>
                  <a:cubicBezTo>
                    <a:pt x="92" y="551"/>
                    <a:pt x="74" y="613"/>
                    <a:pt x="62" y="678"/>
                  </a:cubicBezTo>
                  <a:cubicBezTo>
                    <a:pt x="51" y="745"/>
                    <a:pt x="37" y="812"/>
                    <a:pt x="28" y="881"/>
                  </a:cubicBezTo>
                  <a:cubicBezTo>
                    <a:pt x="13" y="998"/>
                    <a:pt x="0" y="1113"/>
                    <a:pt x="4" y="1230"/>
                  </a:cubicBezTo>
                  <a:cubicBezTo>
                    <a:pt x="5" y="1297"/>
                    <a:pt x="16" y="1370"/>
                    <a:pt x="43" y="1432"/>
                  </a:cubicBezTo>
                  <a:cubicBezTo>
                    <a:pt x="58" y="1470"/>
                    <a:pt x="78" y="1509"/>
                    <a:pt x="109" y="1539"/>
                  </a:cubicBezTo>
                  <a:cubicBezTo>
                    <a:pt x="116" y="1545"/>
                    <a:pt x="125" y="1551"/>
                    <a:pt x="134" y="1557"/>
                  </a:cubicBezTo>
                  <a:cubicBezTo>
                    <a:pt x="141" y="1572"/>
                    <a:pt x="149" y="1586"/>
                    <a:pt x="156" y="1599"/>
                  </a:cubicBezTo>
                  <a:cubicBezTo>
                    <a:pt x="165" y="1613"/>
                    <a:pt x="175" y="1627"/>
                    <a:pt x="186" y="1639"/>
                  </a:cubicBezTo>
                  <a:cubicBezTo>
                    <a:pt x="197" y="1653"/>
                    <a:pt x="214" y="1664"/>
                    <a:pt x="229" y="1673"/>
                  </a:cubicBezTo>
                  <a:cubicBezTo>
                    <a:pt x="257" y="1690"/>
                    <a:pt x="293" y="1704"/>
                    <a:pt x="326" y="1704"/>
                  </a:cubicBezTo>
                  <a:cubicBezTo>
                    <a:pt x="327" y="1704"/>
                    <a:pt x="328" y="1704"/>
                    <a:pt x="329" y="1704"/>
                  </a:cubicBezTo>
                  <a:lnTo>
                    <a:pt x="350" y="1704"/>
                  </a:lnTo>
                  <a:cubicBezTo>
                    <a:pt x="361" y="1704"/>
                    <a:pt x="372" y="1702"/>
                    <a:pt x="382" y="1701"/>
                  </a:cubicBezTo>
                  <a:cubicBezTo>
                    <a:pt x="400" y="1697"/>
                    <a:pt x="418" y="1691"/>
                    <a:pt x="436" y="1684"/>
                  </a:cubicBezTo>
                  <a:cubicBezTo>
                    <a:pt x="456" y="1678"/>
                    <a:pt x="476" y="1664"/>
                    <a:pt x="495" y="1653"/>
                  </a:cubicBezTo>
                  <a:cubicBezTo>
                    <a:pt x="528" y="1634"/>
                    <a:pt x="562" y="1594"/>
                    <a:pt x="579" y="1561"/>
                  </a:cubicBezTo>
                  <a:cubicBezTo>
                    <a:pt x="593" y="1536"/>
                    <a:pt x="605" y="1510"/>
                    <a:pt x="614" y="1484"/>
                  </a:cubicBezTo>
                  <a:cubicBezTo>
                    <a:pt x="626" y="1473"/>
                    <a:pt x="636" y="1459"/>
                    <a:pt x="645" y="1448"/>
                  </a:cubicBezTo>
                  <a:cubicBezTo>
                    <a:pt x="681" y="1402"/>
                    <a:pt x="712" y="1354"/>
                    <a:pt x="734" y="1302"/>
                  </a:cubicBezTo>
                  <a:cubicBezTo>
                    <a:pt x="789" y="1168"/>
                    <a:pt x="821" y="1025"/>
                    <a:pt x="828" y="882"/>
                  </a:cubicBezTo>
                  <a:cubicBezTo>
                    <a:pt x="836" y="755"/>
                    <a:pt x="832" y="624"/>
                    <a:pt x="810" y="499"/>
                  </a:cubicBezTo>
                  <a:cubicBezTo>
                    <a:pt x="811" y="489"/>
                    <a:pt x="811" y="480"/>
                    <a:pt x="810" y="471"/>
                  </a:cubicBezTo>
                  <a:cubicBezTo>
                    <a:pt x="805" y="395"/>
                    <a:pt x="800" y="320"/>
                    <a:pt x="780" y="246"/>
                  </a:cubicBezTo>
                  <a:cubicBezTo>
                    <a:pt x="771" y="208"/>
                    <a:pt x="763" y="168"/>
                    <a:pt x="745" y="134"/>
                  </a:cubicBezTo>
                  <a:cubicBezTo>
                    <a:pt x="729" y="99"/>
                    <a:pt x="702" y="67"/>
                    <a:pt x="671" y="45"/>
                  </a:cubicBezTo>
                  <a:cubicBezTo>
                    <a:pt x="655" y="33"/>
                    <a:pt x="636" y="22"/>
                    <a:pt x="616" y="14"/>
                  </a:cubicBezTo>
                  <a:cubicBezTo>
                    <a:pt x="604" y="9"/>
                    <a:pt x="590" y="6"/>
                    <a:pt x="575" y="3"/>
                  </a:cubicBezTo>
                  <a:cubicBezTo>
                    <a:pt x="568" y="1"/>
                    <a:pt x="560" y="1"/>
                    <a:pt x="5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a:off x="4201350" y="962450"/>
              <a:ext cx="36125" cy="21075"/>
            </a:xfrm>
            <a:custGeom>
              <a:avLst/>
              <a:gdLst/>
              <a:ahLst/>
              <a:cxnLst/>
              <a:rect l="l" t="t" r="r" b="b"/>
              <a:pathLst>
                <a:path w="1445" h="843" extrusionOk="0">
                  <a:moveTo>
                    <a:pt x="409" y="1"/>
                  </a:moveTo>
                  <a:cubicBezTo>
                    <a:pt x="386" y="1"/>
                    <a:pt x="363" y="2"/>
                    <a:pt x="341" y="6"/>
                  </a:cubicBezTo>
                  <a:cubicBezTo>
                    <a:pt x="291" y="16"/>
                    <a:pt x="248" y="46"/>
                    <a:pt x="209" y="74"/>
                  </a:cubicBezTo>
                  <a:cubicBezTo>
                    <a:pt x="170" y="104"/>
                    <a:pt x="131" y="141"/>
                    <a:pt x="104" y="181"/>
                  </a:cubicBezTo>
                  <a:cubicBezTo>
                    <a:pt x="69" y="231"/>
                    <a:pt x="36" y="283"/>
                    <a:pt x="20" y="342"/>
                  </a:cubicBezTo>
                  <a:cubicBezTo>
                    <a:pt x="3" y="397"/>
                    <a:pt x="0" y="448"/>
                    <a:pt x="2" y="504"/>
                  </a:cubicBezTo>
                  <a:cubicBezTo>
                    <a:pt x="4" y="525"/>
                    <a:pt x="8" y="544"/>
                    <a:pt x="13" y="566"/>
                  </a:cubicBezTo>
                  <a:cubicBezTo>
                    <a:pt x="20" y="589"/>
                    <a:pt x="26" y="614"/>
                    <a:pt x="37" y="638"/>
                  </a:cubicBezTo>
                  <a:cubicBezTo>
                    <a:pt x="49" y="662"/>
                    <a:pt x="59" y="679"/>
                    <a:pt x="75" y="701"/>
                  </a:cubicBezTo>
                  <a:cubicBezTo>
                    <a:pt x="86" y="718"/>
                    <a:pt x="100" y="729"/>
                    <a:pt x="115" y="743"/>
                  </a:cubicBezTo>
                  <a:cubicBezTo>
                    <a:pt x="154" y="783"/>
                    <a:pt x="208" y="805"/>
                    <a:pt x="258" y="822"/>
                  </a:cubicBezTo>
                  <a:cubicBezTo>
                    <a:pt x="299" y="836"/>
                    <a:pt x="345" y="843"/>
                    <a:pt x="388" y="843"/>
                  </a:cubicBezTo>
                  <a:cubicBezTo>
                    <a:pt x="393" y="843"/>
                    <a:pt x="399" y="843"/>
                    <a:pt x="404" y="842"/>
                  </a:cubicBezTo>
                  <a:lnTo>
                    <a:pt x="418" y="842"/>
                  </a:lnTo>
                  <a:cubicBezTo>
                    <a:pt x="480" y="839"/>
                    <a:pt x="542" y="832"/>
                    <a:pt x="600" y="811"/>
                  </a:cubicBezTo>
                  <a:cubicBezTo>
                    <a:pt x="647" y="795"/>
                    <a:pt x="696" y="777"/>
                    <a:pt x="740" y="754"/>
                  </a:cubicBezTo>
                  <a:cubicBezTo>
                    <a:pt x="743" y="754"/>
                    <a:pt x="744" y="755"/>
                    <a:pt x="748" y="755"/>
                  </a:cubicBezTo>
                  <a:cubicBezTo>
                    <a:pt x="772" y="758"/>
                    <a:pt x="796" y="760"/>
                    <a:pt x="820" y="760"/>
                  </a:cubicBezTo>
                  <a:cubicBezTo>
                    <a:pt x="848" y="760"/>
                    <a:pt x="877" y="758"/>
                    <a:pt x="905" y="753"/>
                  </a:cubicBezTo>
                  <a:cubicBezTo>
                    <a:pt x="932" y="759"/>
                    <a:pt x="958" y="764"/>
                    <a:pt x="985" y="764"/>
                  </a:cubicBezTo>
                  <a:cubicBezTo>
                    <a:pt x="995" y="764"/>
                    <a:pt x="1005" y="763"/>
                    <a:pt x="1015" y="762"/>
                  </a:cubicBezTo>
                  <a:cubicBezTo>
                    <a:pt x="1051" y="758"/>
                    <a:pt x="1089" y="755"/>
                    <a:pt x="1123" y="742"/>
                  </a:cubicBezTo>
                  <a:cubicBezTo>
                    <a:pt x="1156" y="732"/>
                    <a:pt x="1182" y="722"/>
                    <a:pt x="1214" y="706"/>
                  </a:cubicBezTo>
                  <a:cubicBezTo>
                    <a:pt x="1235" y="696"/>
                    <a:pt x="1256" y="685"/>
                    <a:pt x="1276" y="670"/>
                  </a:cubicBezTo>
                  <a:cubicBezTo>
                    <a:pt x="1297" y="661"/>
                    <a:pt x="1317" y="649"/>
                    <a:pt x="1334" y="636"/>
                  </a:cubicBezTo>
                  <a:cubicBezTo>
                    <a:pt x="1353" y="621"/>
                    <a:pt x="1366" y="608"/>
                    <a:pt x="1381" y="589"/>
                  </a:cubicBezTo>
                  <a:cubicBezTo>
                    <a:pt x="1394" y="574"/>
                    <a:pt x="1401" y="559"/>
                    <a:pt x="1410" y="543"/>
                  </a:cubicBezTo>
                  <a:cubicBezTo>
                    <a:pt x="1421" y="521"/>
                    <a:pt x="1426" y="497"/>
                    <a:pt x="1427" y="473"/>
                  </a:cubicBezTo>
                  <a:cubicBezTo>
                    <a:pt x="1433" y="454"/>
                    <a:pt x="1436" y="439"/>
                    <a:pt x="1441" y="413"/>
                  </a:cubicBezTo>
                  <a:cubicBezTo>
                    <a:pt x="1444" y="389"/>
                    <a:pt x="1442" y="373"/>
                    <a:pt x="1440" y="350"/>
                  </a:cubicBezTo>
                  <a:cubicBezTo>
                    <a:pt x="1437" y="315"/>
                    <a:pt x="1424" y="284"/>
                    <a:pt x="1405" y="258"/>
                  </a:cubicBezTo>
                  <a:cubicBezTo>
                    <a:pt x="1400" y="235"/>
                    <a:pt x="1393" y="212"/>
                    <a:pt x="1383" y="192"/>
                  </a:cubicBezTo>
                  <a:cubicBezTo>
                    <a:pt x="1365" y="155"/>
                    <a:pt x="1339" y="123"/>
                    <a:pt x="1306" y="98"/>
                  </a:cubicBezTo>
                  <a:cubicBezTo>
                    <a:pt x="1287" y="86"/>
                    <a:pt x="1268" y="73"/>
                    <a:pt x="1249" y="66"/>
                  </a:cubicBezTo>
                  <a:cubicBezTo>
                    <a:pt x="1229" y="60"/>
                    <a:pt x="1208" y="51"/>
                    <a:pt x="1187" y="49"/>
                  </a:cubicBezTo>
                  <a:cubicBezTo>
                    <a:pt x="1172" y="48"/>
                    <a:pt x="1157" y="48"/>
                    <a:pt x="1142" y="47"/>
                  </a:cubicBezTo>
                  <a:cubicBezTo>
                    <a:pt x="1126" y="49"/>
                    <a:pt x="1111" y="51"/>
                    <a:pt x="1096" y="52"/>
                  </a:cubicBezTo>
                  <a:cubicBezTo>
                    <a:pt x="1071" y="56"/>
                    <a:pt x="1047" y="66"/>
                    <a:pt x="1022" y="76"/>
                  </a:cubicBezTo>
                  <a:cubicBezTo>
                    <a:pt x="1007" y="81"/>
                    <a:pt x="992" y="88"/>
                    <a:pt x="980" y="96"/>
                  </a:cubicBezTo>
                  <a:cubicBezTo>
                    <a:pt x="969" y="93"/>
                    <a:pt x="959" y="92"/>
                    <a:pt x="949" y="89"/>
                  </a:cubicBezTo>
                  <a:cubicBezTo>
                    <a:pt x="934" y="88"/>
                    <a:pt x="917" y="87"/>
                    <a:pt x="901" y="87"/>
                  </a:cubicBezTo>
                  <a:cubicBezTo>
                    <a:pt x="895" y="87"/>
                    <a:pt x="889" y="87"/>
                    <a:pt x="883" y="87"/>
                  </a:cubicBezTo>
                  <a:cubicBezTo>
                    <a:pt x="867" y="78"/>
                    <a:pt x="852" y="70"/>
                    <a:pt x="835" y="63"/>
                  </a:cubicBezTo>
                  <a:cubicBezTo>
                    <a:pt x="807" y="53"/>
                    <a:pt x="781" y="40"/>
                    <a:pt x="753" y="34"/>
                  </a:cubicBezTo>
                  <a:cubicBezTo>
                    <a:pt x="714" y="25"/>
                    <a:pt x="694" y="22"/>
                    <a:pt x="657" y="22"/>
                  </a:cubicBezTo>
                  <a:cubicBezTo>
                    <a:pt x="642" y="22"/>
                    <a:pt x="630" y="22"/>
                    <a:pt x="615" y="23"/>
                  </a:cubicBezTo>
                  <a:cubicBezTo>
                    <a:pt x="583" y="16"/>
                    <a:pt x="551" y="11"/>
                    <a:pt x="518" y="9"/>
                  </a:cubicBezTo>
                  <a:cubicBezTo>
                    <a:pt x="483" y="5"/>
                    <a:pt x="446"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a:off x="4257825" y="992750"/>
              <a:ext cx="18925" cy="40775"/>
            </a:xfrm>
            <a:custGeom>
              <a:avLst/>
              <a:gdLst/>
              <a:ahLst/>
              <a:cxnLst/>
              <a:rect l="l" t="t" r="r" b="b"/>
              <a:pathLst>
                <a:path w="757" h="1631" extrusionOk="0">
                  <a:moveTo>
                    <a:pt x="379" y="0"/>
                  </a:moveTo>
                  <a:cubicBezTo>
                    <a:pt x="318" y="0"/>
                    <a:pt x="258" y="29"/>
                    <a:pt x="223" y="79"/>
                  </a:cubicBezTo>
                  <a:cubicBezTo>
                    <a:pt x="194" y="120"/>
                    <a:pt x="176" y="162"/>
                    <a:pt x="158" y="208"/>
                  </a:cubicBezTo>
                  <a:cubicBezTo>
                    <a:pt x="135" y="273"/>
                    <a:pt x="114" y="338"/>
                    <a:pt x="100" y="408"/>
                  </a:cubicBezTo>
                  <a:cubicBezTo>
                    <a:pt x="74" y="542"/>
                    <a:pt x="53" y="678"/>
                    <a:pt x="48" y="814"/>
                  </a:cubicBezTo>
                  <a:cubicBezTo>
                    <a:pt x="31" y="882"/>
                    <a:pt x="18" y="951"/>
                    <a:pt x="11" y="1023"/>
                  </a:cubicBezTo>
                  <a:cubicBezTo>
                    <a:pt x="1" y="1093"/>
                    <a:pt x="0" y="1159"/>
                    <a:pt x="7" y="1230"/>
                  </a:cubicBezTo>
                  <a:cubicBezTo>
                    <a:pt x="11" y="1282"/>
                    <a:pt x="27" y="1329"/>
                    <a:pt x="48" y="1378"/>
                  </a:cubicBezTo>
                  <a:cubicBezTo>
                    <a:pt x="81" y="1456"/>
                    <a:pt x="160" y="1520"/>
                    <a:pt x="245" y="1540"/>
                  </a:cubicBezTo>
                  <a:cubicBezTo>
                    <a:pt x="256" y="1555"/>
                    <a:pt x="269" y="1570"/>
                    <a:pt x="281" y="1583"/>
                  </a:cubicBezTo>
                  <a:cubicBezTo>
                    <a:pt x="310" y="1609"/>
                    <a:pt x="339" y="1620"/>
                    <a:pt x="375" y="1627"/>
                  </a:cubicBezTo>
                  <a:cubicBezTo>
                    <a:pt x="385" y="1628"/>
                    <a:pt x="395" y="1630"/>
                    <a:pt x="405" y="1630"/>
                  </a:cubicBezTo>
                  <a:lnTo>
                    <a:pt x="418" y="1630"/>
                  </a:lnTo>
                  <a:cubicBezTo>
                    <a:pt x="431" y="1630"/>
                    <a:pt x="442" y="1627"/>
                    <a:pt x="455" y="1622"/>
                  </a:cubicBezTo>
                  <a:cubicBezTo>
                    <a:pt x="466" y="1620"/>
                    <a:pt x="476" y="1617"/>
                    <a:pt x="484" y="1614"/>
                  </a:cubicBezTo>
                  <a:cubicBezTo>
                    <a:pt x="505" y="1606"/>
                    <a:pt x="524" y="1594"/>
                    <a:pt x="539" y="1580"/>
                  </a:cubicBezTo>
                  <a:cubicBezTo>
                    <a:pt x="562" y="1562"/>
                    <a:pt x="584" y="1538"/>
                    <a:pt x="600" y="1513"/>
                  </a:cubicBezTo>
                  <a:cubicBezTo>
                    <a:pt x="621" y="1481"/>
                    <a:pt x="637" y="1447"/>
                    <a:pt x="653" y="1413"/>
                  </a:cubicBezTo>
                  <a:cubicBezTo>
                    <a:pt x="658" y="1399"/>
                    <a:pt x="664" y="1387"/>
                    <a:pt x="668" y="1373"/>
                  </a:cubicBezTo>
                  <a:cubicBezTo>
                    <a:pt x="672" y="1363"/>
                    <a:pt x="674" y="1352"/>
                    <a:pt x="678" y="1341"/>
                  </a:cubicBezTo>
                  <a:cubicBezTo>
                    <a:pt x="679" y="1337"/>
                    <a:pt x="681" y="1332"/>
                    <a:pt x="683" y="1328"/>
                  </a:cubicBezTo>
                  <a:cubicBezTo>
                    <a:pt x="698" y="1275"/>
                    <a:pt x="711" y="1223"/>
                    <a:pt x="723" y="1168"/>
                  </a:cubicBezTo>
                  <a:cubicBezTo>
                    <a:pt x="744" y="1032"/>
                    <a:pt x="757" y="892"/>
                    <a:pt x="750" y="751"/>
                  </a:cubicBezTo>
                  <a:cubicBezTo>
                    <a:pt x="749" y="725"/>
                    <a:pt x="745" y="700"/>
                    <a:pt x="743" y="674"/>
                  </a:cubicBezTo>
                  <a:cubicBezTo>
                    <a:pt x="737" y="609"/>
                    <a:pt x="730" y="543"/>
                    <a:pt x="718" y="480"/>
                  </a:cubicBezTo>
                  <a:cubicBezTo>
                    <a:pt x="719" y="418"/>
                    <a:pt x="720" y="355"/>
                    <a:pt x="715" y="293"/>
                  </a:cubicBezTo>
                  <a:cubicBezTo>
                    <a:pt x="710" y="244"/>
                    <a:pt x="707" y="198"/>
                    <a:pt x="685" y="153"/>
                  </a:cubicBezTo>
                  <a:cubicBezTo>
                    <a:pt x="658" y="97"/>
                    <a:pt x="591" y="46"/>
                    <a:pt x="526" y="46"/>
                  </a:cubicBezTo>
                  <a:cubicBezTo>
                    <a:pt x="523" y="46"/>
                    <a:pt x="521" y="46"/>
                    <a:pt x="518" y="46"/>
                  </a:cubicBezTo>
                  <a:cubicBezTo>
                    <a:pt x="509" y="46"/>
                    <a:pt x="501" y="47"/>
                    <a:pt x="492" y="49"/>
                  </a:cubicBezTo>
                  <a:cubicBezTo>
                    <a:pt x="473" y="28"/>
                    <a:pt x="450" y="11"/>
                    <a:pt x="421" y="5"/>
                  </a:cubicBezTo>
                  <a:cubicBezTo>
                    <a:pt x="407" y="2"/>
                    <a:pt x="393"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4301800" y="965925"/>
              <a:ext cx="40350" cy="20400"/>
            </a:xfrm>
            <a:custGeom>
              <a:avLst/>
              <a:gdLst/>
              <a:ahLst/>
              <a:cxnLst/>
              <a:rect l="l" t="t" r="r" b="b"/>
              <a:pathLst>
                <a:path w="1614" h="816" extrusionOk="0">
                  <a:moveTo>
                    <a:pt x="714" y="1"/>
                  </a:moveTo>
                  <a:cubicBezTo>
                    <a:pt x="574" y="1"/>
                    <a:pt x="426" y="27"/>
                    <a:pt x="298" y="89"/>
                  </a:cubicBezTo>
                  <a:cubicBezTo>
                    <a:pt x="248" y="113"/>
                    <a:pt x="195" y="139"/>
                    <a:pt x="152" y="173"/>
                  </a:cubicBezTo>
                  <a:cubicBezTo>
                    <a:pt x="112" y="206"/>
                    <a:pt x="77" y="240"/>
                    <a:pt x="48" y="280"/>
                  </a:cubicBezTo>
                  <a:cubicBezTo>
                    <a:pt x="20" y="321"/>
                    <a:pt x="10" y="368"/>
                    <a:pt x="6" y="417"/>
                  </a:cubicBezTo>
                  <a:cubicBezTo>
                    <a:pt x="3" y="435"/>
                    <a:pt x="4" y="459"/>
                    <a:pt x="8" y="481"/>
                  </a:cubicBezTo>
                  <a:cubicBezTo>
                    <a:pt x="1" y="560"/>
                    <a:pt x="13" y="645"/>
                    <a:pt x="74" y="702"/>
                  </a:cubicBezTo>
                  <a:cubicBezTo>
                    <a:pt x="97" y="724"/>
                    <a:pt x="122" y="748"/>
                    <a:pt x="152" y="764"/>
                  </a:cubicBezTo>
                  <a:cubicBezTo>
                    <a:pt x="177" y="778"/>
                    <a:pt x="198" y="786"/>
                    <a:pt x="225" y="795"/>
                  </a:cubicBezTo>
                  <a:cubicBezTo>
                    <a:pt x="266" y="810"/>
                    <a:pt x="312" y="815"/>
                    <a:pt x="356" y="815"/>
                  </a:cubicBezTo>
                  <a:cubicBezTo>
                    <a:pt x="360" y="815"/>
                    <a:pt x="365" y="815"/>
                    <a:pt x="369" y="815"/>
                  </a:cubicBezTo>
                  <a:lnTo>
                    <a:pt x="395" y="815"/>
                  </a:lnTo>
                  <a:cubicBezTo>
                    <a:pt x="482" y="812"/>
                    <a:pt x="566" y="798"/>
                    <a:pt x="651" y="773"/>
                  </a:cubicBezTo>
                  <a:cubicBezTo>
                    <a:pt x="695" y="766"/>
                    <a:pt x="741" y="760"/>
                    <a:pt x="786" y="749"/>
                  </a:cubicBezTo>
                  <a:lnTo>
                    <a:pt x="803" y="749"/>
                  </a:lnTo>
                  <a:cubicBezTo>
                    <a:pt x="859" y="748"/>
                    <a:pt x="915" y="741"/>
                    <a:pt x="967" y="724"/>
                  </a:cubicBezTo>
                  <a:cubicBezTo>
                    <a:pt x="968" y="724"/>
                    <a:pt x="968" y="724"/>
                    <a:pt x="969" y="723"/>
                  </a:cubicBezTo>
                  <a:cubicBezTo>
                    <a:pt x="1030" y="723"/>
                    <a:pt x="1090" y="718"/>
                    <a:pt x="1147" y="702"/>
                  </a:cubicBezTo>
                  <a:cubicBezTo>
                    <a:pt x="1188" y="692"/>
                    <a:pt x="1227" y="683"/>
                    <a:pt x="1266" y="667"/>
                  </a:cubicBezTo>
                  <a:cubicBezTo>
                    <a:pt x="1304" y="654"/>
                    <a:pt x="1343" y="637"/>
                    <a:pt x="1381" y="623"/>
                  </a:cubicBezTo>
                  <a:cubicBezTo>
                    <a:pt x="1473" y="586"/>
                    <a:pt x="1556" y="520"/>
                    <a:pt x="1592" y="424"/>
                  </a:cubicBezTo>
                  <a:cubicBezTo>
                    <a:pt x="1614" y="356"/>
                    <a:pt x="1602" y="270"/>
                    <a:pt x="1551" y="212"/>
                  </a:cubicBezTo>
                  <a:cubicBezTo>
                    <a:pt x="1491" y="140"/>
                    <a:pt x="1386" y="108"/>
                    <a:pt x="1295" y="108"/>
                  </a:cubicBezTo>
                  <a:cubicBezTo>
                    <a:pt x="1289" y="108"/>
                    <a:pt x="1284" y="108"/>
                    <a:pt x="1279" y="108"/>
                  </a:cubicBezTo>
                  <a:cubicBezTo>
                    <a:pt x="1256" y="109"/>
                    <a:pt x="1234" y="110"/>
                    <a:pt x="1211" y="112"/>
                  </a:cubicBezTo>
                  <a:cubicBezTo>
                    <a:pt x="1185" y="109"/>
                    <a:pt x="1157" y="107"/>
                    <a:pt x="1128" y="107"/>
                  </a:cubicBezTo>
                  <a:cubicBezTo>
                    <a:pt x="1117" y="98"/>
                    <a:pt x="1105" y="88"/>
                    <a:pt x="1093" y="81"/>
                  </a:cubicBezTo>
                  <a:cubicBezTo>
                    <a:pt x="1058" y="56"/>
                    <a:pt x="1012" y="36"/>
                    <a:pt x="970" y="31"/>
                  </a:cubicBezTo>
                  <a:cubicBezTo>
                    <a:pt x="948" y="27"/>
                    <a:pt x="927" y="26"/>
                    <a:pt x="905" y="26"/>
                  </a:cubicBezTo>
                  <a:cubicBezTo>
                    <a:pt x="843" y="10"/>
                    <a:pt x="778" y="1"/>
                    <a:pt x="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4258800" y="918300"/>
              <a:ext cx="18575" cy="21800"/>
            </a:xfrm>
            <a:custGeom>
              <a:avLst/>
              <a:gdLst/>
              <a:ahLst/>
              <a:cxnLst/>
              <a:rect l="l" t="t" r="r" b="b"/>
              <a:pathLst>
                <a:path w="743" h="872" extrusionOk="0">
                  <a:moveTo>
                    <a:pt x="418" y="1"/>
                  </a:moveTo>
                  <a:cubicBezTo>
                    <a:pt x="387" y="1"/>
                    <a:pt x="355" y="6"/>
                    <a:pt x="325" y="18"/>
                  </a:cubicBezTo>
                  <a:cubicBezTo>
                    <a:pt x="305" y="26"/>
                    <a:pt x="285" y="34"/>
                    <a:pt x="268" y="44"/>
                  </a:cubicBezTo>
                  <a:cubicBezTo>
                    <a:pt x="241" y="54"/>
                    <a:pt x="216" y="69"/>
                    <a:pt x="195" y="87"/>
                  </a:cubicBezTo>
                  <a:cubicBezTo>
                    <a:pt x="155" y="121"/>
                    <a:pt x="122" y="161"/>
                    <a:pt x="95" y="203"/>
                  </a:cubicBezTo>
                  <a:cubicBezTo>
                    <a:pt x="83" y="216"/>
                    <a:pt x="73" y="229"/>
                    <a:pt x="66" y="243"/>
                  </a:cubicBezTo>
                  <a:cubicBezTo>
                    <a:pt x="49" y="270"/>
                    <a:pt x="38" y="292"/>
                    <a:pt x="25" y="320"/>
                  </a:cubicBezTo>
                  <a:cubicBezTo>
                    <a:pt x="4" y="367"/>
                    <a:pt x="2" y="421"/>
                    <a:pt x="1" y="471"/>
                  </a:cubicBezTo>
                  <a:cubicBezTo>
                    <a:pt x="1" y="488"/>
                    <a:pt x="4" y="504"/>
                    <a:pt x="7" y="521"/>
                  </a:cubicBezTo>
                  <a:lnTo>
                    <a:pt x="7" y="531"/>
                  </a:lnTo>
                  <a:cubicBezTo>
                    <a:pt x="9" y="585"/>
                    <a:pt x="26" y="634"/>
                    <a:pt x="49" y="682"/>
                  </a:cubicBezTo>
                  <a:cubicBezTo>
                    <a:pt x="71" y="729"/>
                    <a:pt x="110" y="774"/>
                    <a:pt x="153" y="804"/>
                  </a:cubicBezTo>
                  <a:cubicBezTo>
                    <a:pt x="194" y="833"/>
                    <a:pt x="237" y="851"/>
                    <a:pt x="284" y="863"/>
                  </a:cubicBezTo>
                  <a:cubicBezTo>
                    <a:pt x="309" y="870"/>
                    <a:pt x="334" y="872"/>
                    <a:pt x="360" y="872"/>
                  </a:cubicBezTo>
                  <a:cubicBezTo>
                    <a:pt x="384" y="870"/>
                    <a:pt x="410" y="867"/>
                    <a:pt x="434" y="863"/>
                  </a:cubicBezTo>
                  <a:cubicBezTo>
                    <a:pt x="484" y="854"/>
                    <a:pt x="528" y="830"/>
                    <a:pt x="569" y="802"/>
                  </a:cubicBezTo>
                  <a:cubicBezTo>
                    <a:pt x="680" y="730"/>
                    <a:pt x="738" y="595"/>
                    <a:pt x="736" y="462"/>
                  </a:cubicBezTo>
                  <a:cubicBezTo>
                    <a:pt x="743" y="404"/>
                    <a:pt x="740" y="347"/>
                    <a:pt x="731" y="290"/>
                  </a:cubicBezTo>
                  <a:cubicBezTo>
                    <a:pt x="722" y="230"/>
                    <a:pt x="695" y="176"/>
                    <a:pt x="661" y="126"/>
                  </a:cubicBezTo>
                  <a:cubicBezTo>
                    <a:pt x="640" y="94"/>
                    <a:pt x="607" y="64"/>
                    <a:pt x="574" y="44"/>
                  </a:cubicBezTo>
                  <a:cubicBezTo>
                    <a:pt x="527" y="17"/>
                    <a:pt x="473" y="1"/>
                    <a:pt x="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a:off x="4201775" y="962075"/>
              <a:ext cx="22675" cy="18875"/>
            </a:xfrm>
            <a:custGeom>
              <a:avLst/>
              <a:gdLst/>
              <a:ahLst/>
              <a:cxnLst/>
              <a:rect l="l" t="t" r="r" b="b"/>
              <a:pathLst>
                <a:path w="907" h="755" extrusionOk="0">
                  <a:moveTo>
                    <a:pt x="476" y="1"/>
                  </a:moveTo>
                  <a:cubicBezTo>
                    <a:pt x="470" y="1"/>
                    <a:pt x="464" y="1"/>
                    <a:pt x="458" y="1"/>
                  </a:cubicBezTo>
                  <a:cubicBezTo>
                    <a:pt x="457" y="1"/>
                    <a:pt x="455" y="1"/>
                    <a:pt x="454" y="1"/>
                  </a:cubicBezTo>
                  <a:cubicBezTo>
                    <a:pt x="416" y="1"/>
                    <a:pt x="370" y="15"/>
                    <a:pt x="336" y="33"/>
                  </a:cubicBezTo>
                  <a:cubicBezTo>
                    <a:pt x="309" y="48"/>
                    <a:pt x="285" y="67"/>
                    <a:pt x="262" y="89"/>
                  </a:cubicBezTo>
                  <a:cubicBezTo>
                    <a:pt x="204" y="113"/>
                    <a:pt x="149" y="148"/>
                    <a:pt x="108" y="200"/>
                  </a:cubicBezTo>
                  <a:cubicBezTo>
                    <a:pt x="47" y="273"/>
                    <a:pt x="1" y="363"/>
                    <a:pt x="5" y="463"/>
                  </a:cubicBezTo>
                  <a:cubicBezTo>
                    <a:pt x="6" y="497"/>
                    <a:pt x="11" y="541"/>
                    <a:pt x="29" y="574"/>
                  </a:cubicBezTo>
                  <a:cubicBezTo>
                    <a:pt x="44" y="605"/>
                    <a:pt x="61" y="640"/>
                    <a:pt x="87" y="662"/>
                  </a:cubicBezTo>
                  <a:cubicBezTo>
                    <a:pt x="102" y="677"/>
                    <a:pt x="114" y="691"/>
                    <a:pt x="133" y="702"/>
                  </a:cubicBezTo>
                  <a:cubicBezTo>
                    <a:pt x="158" y="716"/>
                    <a:pt x="175" y="725"/>
                    <a:pt x="201" y="735"/>
                  </a:cubicBezTo>
                  <a:cubicBezTo>
                    <a:pt x="233" y="748"/>
                    <a:pt x="272" y="753"/>
                    <a:pt x="307" y="754"/>
                  </a:cubicBezTo>
                  <a:lnTo>
                    <a:pt x="334" y="754"/>
                  </a:lnTo>
                  <a:cubicBezTo>
                    <a:pt x="382" y="753"/>
                    <a:pt x="431" y="746"/>
                    <a:pt x="478" y="729"/>
                  </a:cubicBezTo>
                  <a:cubicBezTo>
                    <a:pt x="486" y="730"/>
                    <a:pt x="495" y="731"/>
                    <a:pt x="503" y="731"/>
                  </a:cubicBezTo>
                  <a:cubicBezTo>
                    <a:pt x="514" y="731"/>
                    <a:pt x="525" y="730"/>
                    <a:pt x="535" y="728"/>
                  </a:cubicBezTo>
                  <a:cubicBezTo>
                    <a:pt x="588" y="720"/>
                    <a:pt x="641" y="701"/>
                    <a:pt x="682" y="666"/>
                  </a:cubicBezTo>
                  <a:cubicBezTo>
                    <a:pt x="685" y="665"/>
                    <a:pt x="689" y="664"/>
                    <a:pt x="691" y="664"/>
                  </a:cubicBezTo>
                  <a:cubicBezTo>
                    <a:pt x="737" y="649"/>
                    <a:pt x="784" y="618"/>
                    <a:pt x="816" y="583"/>
                  </a:cubicBezTo>
                  <a:cubicBezTo>
                    <a:pt x="834" y="563"/>
                    <a:pt x="847" y="547"/>
                    <a:pt x="862" y="525"/>
                  </a:cubicBezTo>
                  <a:cubicBezTo>
                    <a:pt x="872" y="508"/>
                    <a:pt x="880" y="491"/>
                    <a:pt x="887" y="474"/>
                  </a:cubicBezTo>
                  <a:cubicBezTo>
                    <a:pt x="904" y="434"/>
                    <a:pt x="907" y="389"/>
                    <a:pt x="906" y="348"/>
                  </a:cubicBezTo>
                  <a:cubicBezTo>
                    <a:pt x="903" y="314"/>
                    <a:pt x="891" y="270"/>
                    <a:pt x="872" y="241"/>
                  </a:cubicBezTo>
                  <a:cubicBezTo>
                    <a:pt x="842" y="200"/>
                    <a:pt x="814" y="165"/>
                    <a:pt x="774" y="144"/>
                  </a:cubicBezTo>
                  <a:cubicBezTo>
                    <a:pt x="754" y="134"/>
                    <a:pt x="733" y="125"/>
                    <a:pt x="711" y="120"/>
                  </a:cubicBezTo>
                  <a:cubicBezTo>
                    <a:pt x="708" y="115"/>
                    <a:pt x="706" y="112"/>
                    <a:pt x="703" y="109"/>
                  </a:cubicBezTo>
                  <a:cubicBezTo>
                    <a:pt x="676" y="77"/>
                    <a:pt x="640" y="49"/>
                    <a:pt x="603" y="32"/>
                  </a:cubicBezTo>
                  <a:cubicBezTo>
                    <a:pt x="573" y="19"/>
                    <a:pt x="553" y="12"/>
                    <a:pt x="521" y="5"/>
                  </a:cubicBezTo>
                  <a:cubicBezTo>
                    <a:pt x="506" y="1"/>
                    <a:pt x="490" y="1"/>
                    <a:pt x="4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a:off x="4257750" y="1011500"/>
              <a:ext cx="19225" cy="21200"/>
            </a:xfrm>
            <a:custGeom>
              <a:avLst/>
              <a:gdLst/>
              <a:ahLst/>
              <a:cxnLst/>
              <a:rect l="l" t="t" r="r" b="b"/>
              <a:pathLst>
                <a:path w="769" h="848" extrusionOk="0">
                  <a:moveTo>
                    <a:pt x="401" y="0"/>
                  </a:moveTo>
                  <a:cubicBezTo>
                    <a:pt x="390" y="0"/>
                    <a:pt x="378" y="1"/>
                    <a:pt x="367" y="1"/>
                  </a:cubicBezTo>
                  <a:cubicBezTo>
                    <a:pt x="269" y="7"/>
                    <a:pt x="189" y="66"/>
                    <a:pt x="125" y="138"/>
                  </a:cubicBezTo>
                  <a:cubicBezTo>
                    <a:pt x="83" y="188"/>
                    <a:pt x="57" y="248"/>
                    <a:pt x="36" y="308"/>
                  </a:cubicBezTo>
                  <a:cubicBezTo>
                    <a:pt x="17" y="360"/>
                    <a:pt x="9" y="414"/>
                    <a:pt x="5" y="470"/>
                  </a:cubicBezTo>
                  <a:cubicBezTo>
                    <a:pt x="0" y="564"/>
                    <a:pt x="30" y="667"/>
                    <a:pt x="97" y="737"/>
                  </a:cubicBezTo>
                  <a:cubicBezTo>
                    <a:pt x="141" y="782"/>
                    <a:pt x="187" y="810"/>
                    <a:pt x="247" y="832"/>
                  </a:cubicBezTo>
                  <a:cubicBezTo>
                    <a:pt x="264" y="839"/>
                    <a:pt x="287" y="842"/>
                    <a:pt x="308" y="845"/>
                  </a:cubicBezTo>
                  <a:cubicBezTo>
                    <a:pt x="323" y="846"/>
                    <a:pt x="340" y="847"/>
                    <a:pt x="356" y="847"/>
                  </a:cubicBezTo>
                  <a:lnTo>
                    <a:pt x="360" y="847"/>
                  </a:lnTo>
                  <a:cubicBezTo>
                    <a:pt x="373" y="847"/>
                    <a:pt x="387" y="844"/>
                    <a:pt x="402" y="840"/>
                  </a:cubicBezTo>
                  <a:cubicBezTo>
                    <a:pt x="409" y="842"/>
                    <a:pt x="417" y="842"/>
                    <a:pt x="425" y="842"/>
                  </a:cubicBezTo>
                  <a:cubicBezTo>
                    <a:pt x="465" y="842"/>
                    <a:pt x="504" y="822"/>
                    <a:pt x="525" y="784"/>
                  </a:cubicBezTo>
                  <a:cubicBezTo>
                    <a:pt x="525" y="783"/>
                    <a:pt x="526" y="783"/>
                    <a:pt x="526" y="782"/>
                  </a:cubicBezTo>
                  <a:cubicBezTo>
                    <a:pt x="572" y="753"/>
                    <a:pt x="612" y="720"/>
                    <a:pt x="648" y="681"/>
                  </a:cubicBezTo>
                  <a:cubicBezTo>
                    <a:pt x="686" y="641"/>
                    <a:pt x="721" y="586"/>
                    <a:pt x="737" y="533"/>
                  </a:cubicBezTo>
                  <a:cubicBezTo>
                    <a:pt x="754" y="484"/>
                    <a:pt x="768" y="432"/>
                    <a:pt x="764" y="378"/>
                  </a:cubicBezTo>
                  <a:cubicBezTo>
                    <a:pt x="760" y="326"/>
                    <a:pt x="757" y="272"/>
                    <a:pt x="731" y="223"/>
                  </a:cubicBezTo>
                  <a:cubicBezTo>
                    <a:pt x="721" y="204"/>
                    <a:pt x="711" y="185"/>
                    <a:pt x="698" y="167"/>
                  </a:cubicBezTo>
                  <a:cubicBezTo>
                    <a:pt x="680" y="139"/>
                    <a:pt x="665" y="123"/>
                    <a:pt x="641" y="100"/>
                  </a:cubicBezTo>
                  <a:cubicBezTo>
                    <a:pt x="605" y="62"/>
                    <a:pt x="555" y="39"/>
                    <a:pt x="509" y="19"/>
                  </a:cubicBezTo>
                  <a:cubicBezTo>
                    <a:pt x="475" y="4"/>
                    <a:pt x="438" y="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3"/>
            <p:cNvSpPr/>
            <p:nvPr/>
          </p:nvSpPr>
          <p:spPr>
            <a:xfrm>
              <a:off x="4316325" y="965375"/>
              <a:ext cx="23650" cy="18650"/>
            </a:xfrm>
            <a:custGeom>
              <a:avLst/>
              <a:gdLst/>
              <a:ahLst/>
              <a:cxnLst/>
              <a:rect l="l" t="t" r="r" b="b"/>
              <a:pathLst>
                <a:path w="946" h="746" extrusionOk="0">
                  <a:moveTo>
                    <a:pt x="432" y="0"/>
                  </a:moveTo>
                  <a:cubicBezTo>
                    <a:pt x="392" y="0"/>
                    <a:pt x="349" y="6"/>
                    <a:pt x="313" y="17"/>
                  </a:cubicBezTo>
                  <a:cubicBezTo>
                    <a:pt x="259" y="34"/>
                    <a:pt x="215" y="57"/>
                    <a:pt x="168" y="89"/>
                  </a:cubicBezTo>
                  <a:cubicBezTo>
                    <a:pt x="130" y="114"/>
                    <a:pt x="99" y="150"/>
                    <a:pt x="71" y="186"/>
                  </a:cubicBezTo>
                  <a:cubicBezTo>
                    <a:pt x="48" y="214"/>
                    <a:pt x="36" y="248"/>
                    <a:pt x="21" y="280"/>
                  </a:cubicBezTo>
                  <a:cubicBezTo>
                    <a:pt x="11" y="299"/>
                    <a:pt x="5" y="325"/>
                    <a:pt x="4" y="346"/>
                  </a:cubicBezTo>
                  <a:cubicBezTo>
                    <a:pt x="3" y="368"/>
                    <a:pt x="1" y="390"/>
                    <a:pt x="3" y="414"/>
                  </a:cubicBezTo>
                  <a:cubicBezTo>
                    <a:pt x="6" y="449"/>
                    <a:pt x="11" y="467"/>
                    <a:pt x="21" y="501"/>
                  </a:cubicBezTo>
                  <a:cubicBezTo>
                    <a:pt x="34" y="544"/>
                    <a:pt x="63" y="580"/>
                    <a:pt x="92" y="612"/>
                  </a:cubicBezTo>
                  <a:cubicBezTo>
                    <a:pt x="123" y="647"/>
                    <a:pt x="161" y="672"/>
                    <a:pt x="202" y="693"/>
                  </a:cubicBezTo>
                  <a:cubicBezTo>
                    <a:pt x="252" y="719"/>
                    <a:pt x="308" y="730"/>
                    <a:pt x="364" y="735"/>
                  </a:cubicBezTo>
                  <a:cubicBezTo>
                    <a:pt x="393" y="743"/>
                    <a:pt x="423" y="745"/>
                    <a:pt x="453" y="745"/>
                  </a:cubicBezTo>
                  <a:cubicBezTo>
                    <a:pt x="459" y="745"/>
                    <a:pt x="464" y="745"/>
                    <a:pt x="469" y="745"/>
                  </a:cubicBezTo>
                  <a:cubicBezTo>
                    <a:pt x="517" y="744"/>
                    <a:pt x="563" y="735"/>
                    <a:pt x="609" y="720"/>
                  </a:cubicBezTo>
                  <a:cubicBezTo>
                    <a:pt x="628" y="714"/>
                    <a:pt x="645" y="707"/>
                    <a:pt x="663" y="697"/>
                  </a:cubicBezTo>
                  <a:cubicBezTo>
                    <a:pt x="685" y="684"/>
                    <a:pt x="707" y="674"/>
                    <a:pt x="726" y="657"/>
                  </a:cubicBezTo>
                  <a:cubicBezTo>
                    <a:pt x="746" y="640"/>
                    <a:pt x="765" y="621"/>
                    <a:pt x="783" y="601"/>
                  </a:cubicBezTo>
                  <a:cubicBezTo>
                    <a:pt x="800" y="589"/>
                    <a:pt x="815" y="578"/>
                    <a:pt x="830" y="564"/>
                  </a:cubicBezTo>
                  <a:cubicBezTo>
                    <a:pt x="867" y="534"/>
                    <a:pt x="907" y="487"/>
                    <a:pt x="923" y="441"/>
                  </a:cubicBezTo>
                  <a:cubicBezTo>
                    <a:pt x="929" y="421"/>
                    <a:pt x="935" y="402"/>
                    <a:pt x="938" y="383"/>
                  </a:cubicBezTo>
                  <a:cubicBezTo>
                    <a:pt x="944" y="350"/>
                    <a:pt x="945" y="332"/>
                    <a:pt x="943" y="302"/>
                  </a:cubicBezTo>
                  <a:cubicBezTo>
                    <a:pt x="940" y="259"/>
                    <a:pt x="917" y="220"/>
                    <a:pt x="896" y="183"/>
                  </a:cubicBezTo>
                  <a:cubicBezTo>
                    <a:pt x="874" y="151"/>
                    <a:pt x="839" y="117"/>
                    <a:pt x="805" y="98"/>
                  </a:cubicBezTo>
                  <a:cubicBezTo>
                    <a:pt x="753" y="69"/>
                    <a:pt x="697" y="49"/>
                    <a:pt x="639" y="42"/>
                  </a:cubicBezTo>
                  <a:cubicBezTo>
                    <a:pt x="581" y="17"/>
                    <a:pt x="522" y="4"/>
                    <a:pt x="459" y="1"/>
                  </a:cubicBezTo>
                  <a:cubicBezTo>
                    <a:pt x="450" y="0"/>
                    <a:pt x="441" y="0"/>
                    <a:pt x="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3"/>
            <p:cNvSpPr/>
            <p:nvPr/>
          </p:nvSpPr>
          <p:spPr>
            <a:xfrm>
              <a:off x="4252575" y="914275"/>
              <a:ext cx="29700" cy="50525"/>
            </a:xfrm>
            <a:custGeom>
              <a:avLst/>
              <a:gdLst/>
              <a:ahLst/>
              <a:cxnLst/>
              <a:rect l="l" t="t" r="r" b="b"/>
              <a:pathLst>
                <a:path w="1188" h="2021" extrusionOk="0">
                  <a:moveTo>
                    <a:pt x="929" y="527"/>
                  </a:moveTo>
                  <a:cubicBezTo>
                    <a:pt x="929" y="529"/>
                    <a:pt x="929" y="532"/>
                    <a:pt x="930" y="534"/>
                  </a:cubicBezTo>
                  <a:lnTo>
                    <a:pt x="930" y="534"/>
                  </a:lnTo>
                  <a:cubicBezTo>
                    <a:pt x="930" y="532"/>
                    <a:pt x="929" y="529"/>
                    <a:pt x="929" y="527"/>
                  </a:cubicBezTo>
                  <a:close/>
                  <a:moveTo>
                    <a:pt x="944" y="606"/>
                  </a:moveTo>
                  <a:cubicBezTo>
                    <a:pt x="944" y="607"/>
                    <a:pt x="944" y="608"/>
                    <a:pt x="944" y="609"/>
                  </a:cubicBezTo>
                  <a:lnTo>
                    <a:pt x="944" y="609"/>
                  </a:lnTo>
                  <a:cubicBezTo>
                    <a:pt x="944" y="608"/>
                    <a:pt x="944" y="607"/>
                    <a:pt x="944" y="606"/>
                  </a:cubicBezTo>
                  <a:close/>
                  <a:moveTo>
                    <a:pt x="864" y="1434"/>
                  </a:moveTo>
                  <a:lnTo>
                    <a:pt x="864" y="1434"/>
                  </a:lnTo>
                  <a:cubicBezTo>
                    <a:pt x="864" y="1434"/>
                    <a:pt x="864" y="1434"/>
                    <a:pt x="864" y="1434"/>
                  </a:cubicBezTo>
                  <a:lnTo>
                    <a:pt x="864" y="1434"/>
                  </a:lnTo>
                  <a:cubicBezTo>
                    <a:pt x="864" y="1434"/>
                    <a:pt x="864" y="1434"/>
                    <a:pt x="864" y="1434"/>
                  </a:cubicBezTo>
                  <a:close/>
                  <a:moveTo>
                    <a:pt x="433" y="1773"/>
                  </a:moveTo>
                  <a:cubicBezTo>
                    <a:pt x="434" y="1773"/>
                    <a:pt x="434" y="1773"/>
                    <a:pt x="434" y="1774"/>
                  </a:cubicBezTo>
                  <a:cubicBezTo>
                    <a:pt x="434" y="1773"/>
                    <a:pt x="433" y="1773"/>
                    <a:pt x="433" y="1773"/>
                  </a:cubicBezTo>
                  <a:close/>
                  <a:moveTo>
                    <a:pt x="683" y="232"/>
                  </a:moveTo>
                  <a:cubicBezTo>
                    <a:pt x="697" y="239"/>
                    <a:pt x="713" y="245"/>
                    <a:pt x="727" y="252"/>
                  </a:cubicBezTo>
                  <a:cubicBezTo>
                    <a:pt x="755" y="270"/>
                    <a:pt x="782" y="288"/>
                    <a:pt x="808" y="308"/>
                  </a:cubicBezTo>
                  <a:lnTo>
                    <a:pt x="806" y="306"/>
                  </a:lnTo>
                  <a:lnTo>
                    <a:pt x="806" y="306"/>
                  </a:lnTo>
                  <a:cubicBezTo>
                    <a:pt x="808" y="307"/>
                    <a:pt x="811" y="310"/>
                    <a:pt x="813" y="312"/>
                  </a:cubicBezTo>
                  <a:cubicBezTo>
                    <a:pt x="815" y="313"/>
                    <a:pt x="816" y="314"/>
                    <a:pt x="818" y="316"/>
                  </a:cubicBezTo>
                  <a:cubicBezTo>
                    <a:pt x="817" y="316"/>
                    <a:pt x="817" y="315"/>
                    <a:pt x="816" y="315"/>
                  </a:cubicBezTo>
                  <a:lnTo>
                    <a:pt x="816" y="315"/>
                  </a:lnTo>
                  <a:cubicBezTo>
                    <a:pt x="821" y="318"/>
                    <a:pt x="826" y="324"/>
                    <a:pt x="832" y="329"/>
                  </a:cubicBezTo>
                  <a:lnTo>
                    <a:pt x="851" y="352"/>
                  </a:lnTo>
                  <a:cubicBezTo>
                    <a:pt x="857" y="360"/>
                    <a:pt x="863" y="368"/>
                    <a:pt x="868" y="377"/>
                  </a:cubicBezTo>
                  <a:cubicBezTo>
                    <a:pt x="882" y="404"/>
                    <a:pt x="895" y="432"/>
                    <a:pt x="906" y="460"/>
                  </a:cubicBezTo>
                  <a:cubicBezTo>
                    <a:pt x="915" y="481"/>
                    <a:pt x="921" y="502"/>
                    <a:pt x="928" y="523"/>
                  </a:cubicBezTo>
                  <a:lnTo>
                    <a:pt x="928" y="523"/>
                  </a:lnTo>
                  <a:cubicBezTo>
                    <a:pt x="928" y="522"/>
                    <a:pt x="927" y="522"/>
                    <a:pt x="927" y="522"/>
                  </a:cubicBezTo>
                  <a:lnTo>
                    <a:pt x="927" y="522"/>
                  </a:lnTo>
                  <a:cubicBezTo>
                    <a:pt x="927" y="523"/>
                    <a:pt x="927" y="524"/>
                    <a:pt x="929" y="525"/>
                  </a:cubicBezTo>
                  <a:cubicBezTo>
                    <a:pt x="930" y="529"/>
                    <a:pt x="931" y="532"/>
                    <a:pt x="931" y="535"/>
                  </a:cubicBezTo>
                  <a:cubicBezTo>
                    <a:pt x="931" y="535"/>
                    <a:pt x="930" y="534"/>
                    <a:pt x="930" y="534"/>
                  </a:cubicBezTo>
                  <a:lnTo>
                    <a:pt x="930" y="534"/>
                  </a:lnTo>
                  <a:cubicBezTo>
                    <a:pt x="935" y="556"/>
                    <a:pt x="939" y="578"/>
                    <a:pt x="942" y="601"/>
                  </a:cubicBezTo>
                  <a:lnTo>
                    <a:pt x="942" y="599"/>
                  </a:lnTo>
                  <a:cubicBezTo>
                    <a:pt x="942" y="600"/>
                    <a:pt x="942" y="602"/>
                    <a:pt x="944" y="604"/>
                  </a:cubicBezTo>
                  <a:cubicBezTo>
                    <a:pt x="944" y="606"/>
                    <a:pt x="945" y="609"/>
                    <a:pt x="945" y="613"/>
                  </a:cubicBezTo>
                  <a:cubicBezTo>
                    <a:pt x="945" y="611"/>
                    <a:pt x="945" y="610"/>
                    <a:pt x="944" y="609"/>
                  </a:cubicBezTo>
                  <a:lnTo>
                    <a:pt x="944" y="609"/>
                  </a:lnTo>
                  <a:cubicBezTo>
                    <a:pt x="953" y="683"/>
                    <a:pt x="961" y="758"/>
                    <a:pt x="962" y="833"/>
                  </a:cubicBezTo>
                  <a:cubicBezTo>
                    <a:pt x="961" y="904"/>
                    <a:pt x="960" y="976"/>
                    <a:pt x="955" y="1051"/>
                  </a:cubicBezTo>
                  <a:lnTo>
                    <a:pt x="955" y="1051"/>
                  </a:lnTo>
                  <a:cubicBezTo>
                    <a:pt x="954" y="1052"/>
                    <a:pt x="954" y="1053"/>
                    <a:pt x="954" y="1055"/>
                  </a:cubicBezTo>
                  <a:cubicBezTo>
                    <a:pt x="954" y="1054"/>
                    <a:pt x="954" y="1053"/>
                    <a:pt x="955" y="1051"/>
                  </a:cubicBezTo>
                  <a:lnTo>
                    <a:pt x="955" y="1051"/>
                  </a:lnTo>
                  <a:cubicBezTo>
                    <a:pt x="955" y="1053"/>
                    <a:pt x="955" y="1054"/>
                    <a:pt x="954" y="1055"/>
                  </a:cubicBezTo>
                  <a:lnTo>
                    <a:pt x="954" y="1056"/>
                  </a:lnTo>
                  <a:cubicBezTo>
                    <a:pt x="944" y="1136"/>
                    <a:pt x="926" y="1214"/>
                    <a:pt x="909" y="1293"/>
                  </a:cubicBezTo>
                  <a:cubicBezTo>
                    <a:pt x="896" y="1339"/>
                    <a:pt x="881" y="1387"/>
                    <a:pt x="864" y="1433"/>
                  </a:cubicBezTo>
                  <a:lnTo>
                    <a:pt x="864" y="1433"/>
                  </a:lnTo>
                  <a:cubicBezTo>
                    <a:pt x="865" y="1432"/>
                    <a:pt x="866" y="1432"/>
                    <a:pt x="866" y="1431"/>
                  </a:cubicBezTo>
                  <a:lnTo>
                    <a:pt x="866" y="1431"/>
                  </a:lnTo>
                  <a:cubicBezTo>
                    <a:pt x="866" y="1432"/>
                    <a:pt x="865" y="1432"/>
                    <a:pt x="864" y="1434"/>
                  </a:cubicBezTo>
                  <a:lnTo>
                    <a:pt x="864" y="1434"/>
                  </a:lnTo>
                  <a:cubicBezTo>
                    <a:pt x="864" y="1434"/>
                    <a:pt x="864" y="1433"/>
                    <a:pt x="864" y="1433"/>
                  </a:cubicBezTo>
                  <a:lnTo>
                    <a:pt x="864" y="1433"/>
                  </a:lnTo>
                  <a:cubicBezTo>
                    <a:pt x="864" y="1434"/>
                    <a:pt x="864" y="1434"/>
                    <a:pt x="864" y="1435"/>
                  </a:cubicBezTo>
                  <a:cubicBezTo>
                    <a:pt x="864" y="1435"/>
                    <a:pt x="864" y="1435"/>
                    <a:pt x="864" y="1434"/>
                  </a:cubicBezTo>
                  <a:lnTo>
                    <a:pt x="864" y="1434"/>
                  </a:lnTo>
                  <a:cubicBezTo>
                    <a:pt x="864" y="1435"/>
                    <a:pt x="864" y="1435"/>
                    <a:pt x="864" y="1436"/>
                  </a:cubicBezTo>
                  <a:cubicBezTo>
                    <a:pt x="842" y="1487"/>
                    <a:pt x="818" y="1535"/>
                    <a:pt x="792" y="1583"/>
                  </a:cubicBezTo>
                  <a:cubicBezTo>
                    <a:pt x="783" y="1601"/>
                    <a:pt x="771" y="1618"/>
                    <a:pt x="758" y="1636"/>
                  </a:cubicBezTo>
                  <a:cubicBezTo>
                    <a:pt x="745" y="1652"/>
                    <a:pt x="733" y="1667"/>
                    <a:pt x="718" y="1683"/>
                  </a:cubicBezTo>
                  <a:cubicBezTo>
                    <a:pt x="697" y="1703"/>
                    <a:pt x="677" y="1722"/>
                    <a:pt x="653" y="1741"/>
                  </a:cubicBezTo>
                  <a:cubicBezTo>
                    <a:pt x="641" y="1749"/>
                    <a:pt x="629" y="1757"/>
                    <a:pt x="616" y="1765"/>
                  </a:cubicBezTo>
                  <a:cubicBezTo>
                    <a:pt x="607" y="1770"/>
                    <a:pt x="596" y="1774"/>
                    <a:pt x="588" y="1778"/>
                  </a:cubicBezTo>
                  <a:cubicBezTo>
                    <a:pt x="581" y="1781"/>
                    <a:pt x="575" y="1783"/>
                    <a:pt x="567" y="1786"/>
                  </a:cubicBezTo>
                  <a:cubicBezTo>
                    <a:pt x="559" y="1788"/>
                    <a:pt x="550" y="1789"/>
                    <a:pt x="543" y="1791"/>
                  </a:cubicBezTo>
                  <a:cubicBezTo>
                    <a:pt x="531" y="1792"/>
                    <a:pt x="519" y="1793"/>
                    <a:pt x="508" y="1793"/>
                  </a:cubicBezTo>
                  <a:lnTo>
                    <a:pt x="497" y="1793"/>
                  </a:lnTo>
                  <a:cubicBezTo>
                    <a:pt x="487" y="1792"/>
                    <a:pt x="476" y="1789"/>
                    <a:pt x="465" y="1788"/>
                  </a:cubicBezTo>
                  <a:cubicBezTo>
                    <a:pt x="461" y="1787"/>
                    <a:pt x="459" y="1786"/>
                    <a:pt x="455" y="1786"/>
                  </a:cubicBezTo>
                  <a:cubicBezTo>
                    <a:pt x="452" y="1784"/>
                    <a:pt x="449" y="1783"/>
                    <a:pt x="446" y="1782"/>
                  </a:cubicBezTo>
                  <a:cubicBezTo>
                    <a:pt x="441" y="1778"/>
                    <a:pt x="434" y="1774"/>
                    <a:pt x="429" y="1769"/>
                  </a:cubicBezTo>
                  <a:lnTo>
                    <a:pt x="429" y="1769"/>
                  </a:lnTo>
                  <a:cubicBezTo>
                    <a:pt x="429" y="1769"/>
                    <a:pt x="429" y="1770"/>
                    <a:pt x="429" y="1770"/>
                  </a:cubicBezTo>
                  <a:lnTo>
                    <a:pt x="429" y="1770"/>
                  </a:lnTo>
                  <a:cubicBezTo>
                    <a:pt x="428" y="1768"/>
                    <a:pt x="426" y="1767"/>
                    <a:pt x="425" y="1766"/>
                  </a:cubicBezTo>
                  <a:cubicBezTo>
                    <a:pt x="424" y="1766"/>
                    <a:pt x="424" y="1765"/>
                    <a:pt x="423" y="1765"/>
                  </a:cubicBezTo>
                  <a:lnTo>
                    <a:pt x="423" y="1765"/>
                  </a:lnTo>
                  <a:lnTo>
                    <a:pt x="424" y="1766"/>
                  </a:lnTo>
                  <a:cubicBezTo>
                    <a:pt x="411" y="1756"/>
                    <a:pt x="399" y="1746"/>
                    <a:pt x="387" y="1734"/>
                  </a:cubicBezTo>
                  <a:cubicBezTo>
                    <a:pt x="377" y="1723"/>
                    <a:pt x="367" y="1714"/>
                    <a:pt x="358" y="1703"/>
                  </a:cubicBezTo>
                  <a:cubicBezTo>
                    <a:pt x="349" y="1690"/>
                    <a:pt x="341" y="1675"/>
                    <a:pt x="332" y="1663"/>
                  </a:cubicBezTo>
                  <a:cubicBezTo>
                    <a:pt x="320" y="1639"/>
                    <a:pt x="309" y="1617"/>
                    <a:pt x="297" y="1593"/>
                  </a:cubicBezTo>
                  <a:cubicBezTo>
                    <a:pt x="286" y="1562"/>
                    <a:pt x="275" y="1531"/>
                    <a:pt x="266" y="1499"/>
                  </a:cubicBezTo>
                  <a:cubicBezTo>
                    <a:pt x="256" y="1453"/>
                    <a:pt x="248" y="1405"/>
                    <a:pt x="239" y="1357"/>
                  </a:cubicBezTo>
                  <a:cubicBezTo>
                    <a:pt x="235" y="1318"/>
                    <a:pt x="233" y="1281"/>
                    <a:pt x="232" y="1242"/>
                  </a:cubicBezTo>
                  <a:cubicBezTo>
                    <a:pt x="233" y="1196"/>
                    <a:pt x="235" y="1149"/>
                    <a:pt x="242" y="1102"/>
                  </a:cubicBezTo>
                  <a:cubicBezTo>
                    <a:pt x="253" y="1023"/>
                    <a:pt x="265" y="944"/>
                    <a:pt x="276" y="865"/>
                  </a:cubicBezTo>
                  <a:cubicBezTo>
                    <a:pt x="290" y="779"/>
                    <a:pt x="302" y="693"/>
                    <a:pt x="322" y="607"/>
                  </a:cubicBezTo>
                  <a:cubicBezTo>
                    <a:pt x="327" y="590"/>
                    <a:pt x="333" y="571"/>
                    <a:pt x="341" y="552"/>
                  </a:cubicBezTo>
                  <a:cubicBezTo>
                    <a:pt x="348" y="536"/>
                    <a:pt x="356" y="521"/>
                    <a:pt x="362" y="505"/>
                  </a:cubicBezTo>
                  <a:cubicBezTo>
                    <a:pt x="393" y="454"/>
                    <a:pt x="426" y="404"/>
                    <a:pt x="461" y="355"/>
                  </a:cubicBezTo>
                  <a:cubicBezTo>
                    <a:pt x="471" y="342"/>
                    <a:pt x="482" y="330"/>
                    <a:pt x="492" y="318"/>
                  </a:cubicBezTo>
                  <a:cubicBezTo>
                    <a:pt x="503" y="308"/>
                    <a:pt x="517" y="298"/>
                    <a:pt x="529" y="287"/>
                  </a:cubicBezTo>
                  <a:cubicBezTo>
                    <a:pt x="548" y="276"/>
                    <a:pt x="565" y="265"/>
                    <a:pt x="585" y="254"/>
                  </a:cubicBezTo>
                  <a:cubicBezTo>
                    <a:pt x="591" y="251"/>
                    <a:pt x="599" y="247"/>
                    <a:pt x="606" y="245"/>
                  </a:cubicBezTo>
                  <a:cubicBezTo>
                    <a:pt x="614" y="242"/>
                    <a:pt x="622" y="240"/>
                    <a:pt x="630" y="237"/>
                  </a:cubicBezTo>
                  <a:cubicBezTo>
                    <a:pt x="632" y="237"/>
                    <a:pt x="636" y="236"/>
                    <a:pt x="638" y="236"/>
                  </a:cubicBezTo>
                  <a:lnTo>
                    <a:pt x="681" y="232"/>
                  </a:lnTo>
                  <a:close/>
                  <a:moveTo>
                    <a:pt x="663" y="1"/>
                  </a:moveTo>
                  <a:cubicBezTo>
                    <a:pt x="647" y="1"/>
                    <a:pt x="631" y="2"/>
                    <a:pt x="616" y="6"/>
                  </a:cubicBezTo>
                  <a:cubicBezTo>
                    <a:pt x="604" y="8"/>
                    <a:pt x="590" y="12"/>
                    <a:pt x="580" y="19"/>
                  </a:cubicBezTo>
                  <a:cubicBezTo>
                    <a:pt x="545" y="28"/>
                    <a:pt x="514" y="39"/>
                    <a:pt x="481" y="54"/>
                  </a:cubicBezTo>
                  <a:cubicBezTo>
                    <a:pt x="441" y="74"/>
                    <a:pt x="399" y="100"/>
                    <a:pt x="366" y="128"/>
                  </a:cubicBezTo>
                  <a:cubicBezTo>
                    <a:pt x="321" y="167"/>
                    <a:pt x="285" y="211"/>
                    <a:pt x="251" y="258"/>
                  </a:cubicBezTo>
                  <a:cubicBezTo>
                    <a:pt x="203" y="327"/>
                    <a:pt x="157" y="396"/>
                    <a:pt x="127" y="474"/>
                  </a:cubicBezTo>
                  <a:cubicBezTo>
                    <a:pt x="101" y="540"/>
                    <a:pt x="86" y="610"/>
                    <a:pt x="74" y="681"/>
                  </a:cubicBezTo>
                  <a:cubicBezTo>
                    <a:pt x="59" y="773"/>
                    <a:pt x="46" y="865"/>
                    <a:pt x="32" y="958"/>
                  </a:cubicBezTo>
                  <a:cubicBezTo>
                    <a:pt x="16" y="1056"/>
                    <a:pt x="1" y="1155"/>
                    <a:pt x="3" y="1255"/>
                  </a:cubicBezTo>
                  <a:cubicBezTo>
                    <a:pt x="5" y="1360"/>
                    <a:pt x="22" y="1467"/>
                    <a:pt x="48" y="1567"/>
                  </a:cubicBezTo>
                  <a:cubicBezTo>
                    <a:pt x="63" y="1619"/>
                    <a:pt x="80" y="1669"/>
                    <a:pt x="103" y="1717"/>
                  </a:cubicBezTo>
                  <a:cubicBezTo>
                    <a:pt x="127" y="1768"/>
                    <a:pt x="156" y="1824"/>
                    <a:pt x="196" y="1865"/>
                  </a:cubicBezTo>
                  <a:cubicBezTo>
                    <a:pt x="234" y="1906"/>
                    <a:pt x="275" y="1942"/>
                    <a:pt x="322" y="1974"/>
                  </a:cubicBezTo>
                  <a:cubicBezTo>
                    <a:pt x="362" y="2000"/>
                    <a:pt x="410" y="2009"/>
                    <a:pt x="455" y="2016"/>
                  </a:cubicBezTo>
                  <a:cubicBezTo>
                    <a:pt x="470" y="2019"/>
                    <a:pt x="486" y="2021"/>
                    <a:pt x="502" y="2021"/>
                  </a:cubicBezTo>
                  <a:cubicBezTo>
                    <a:pt x="507" y="2021"/>
                    <a:pt x="512" y="2020"/>
                    <a:pt x="517" y="2020"/>
                  </a:cubicBezTo>
                  <a:cubicBezTo>
                    <a:pt x="534" y="2020"/>
                    <a:pt x="553" y="2018"/>
                    <a:pt x="570" y="2014"/>
                  </a:cubicBezTo>
                  <a:cubicBezTo>
                    <a:pt x="753" y="1981"/>
                    <a:pt x="903" y="1844"/>
                    <a:pt x="991" y="1684"/>
                  </a:cubicBezTo>
                  <a:cubicBezTo>
                    <a:pt x="1044" y="1587"/>
                    <a:pt x="1089" y="1484"/>
                    <a:pt x="1115" y="1378"/>
                  </a:cubicBezTo>
                  <a:cubicBezTo>
                    <a:pt x="1130" y="1325"/>
                    <a:pt x="1140" y="1270"/>
                    <a:pt x="1153" y="1215"/>
                  </a:cubicBezTo>
                  <a:cubicBezTo>
                    <a:pt x="1163" y="1167"/>
                    <a:pt x="1173" y="1117"/>
                    <a:pt x="1177" y="1069"/>
                  </a:cubicBezTo>
                  <a:cubicBezTo>
                    <a:pt x="1181" y="1014"/>
                    <a:pt x="1183" y="957"/>
                    <a:pt x="1184" y="904"/>
                  </a:cubicBezTo>
                  <a:cubicBezTo>
                    <a:pt x="1185" y="846"/>
                    <a:pt x="1188" y="791"/>
                    <a:pt x="1183" y="734"/>
                  </a:cubicBezTo>
                  <a:cubicBezTo>
                    <a:pt x="1175" y="641"/>
                    <a:pt x="1167" y="545"/>
                    <a:pt x="1141" y="455"/>
                  </a:cubicBezTo>
                  <a:cubicBezTo>
                    <a:pt x="1127" y="404"/>
                    <a:pt x="1107" y="357"/>
                    <a:pt x="1084" y="308"/>
                  </a:cubicBezTo>
                  <a:cubicBezTo>
                    <a:pt x="1064" y="264"/>
                    <a:pt x="1038" y="217"/>
                    <a:pt x="1004" y="182"/>
                  </a:cubicBezTo>
                  <a:cubicBezTo>
                    <a:pt x="973" y="149"/>
                    <a:pt x="940" y="123"/>
                    <a:pt x="904" y="100"/>
                  </a:cubicBezTo>
                  <a:cubicBezTo>
                    <a:pt x="874" y="79"/>
                    <a:pt x="844" y="56"/>
                    <a:pt x="811" y="43"/>
                  </a:cubicBezTo>
                  <a:cubicBezTo>
                    <a:pt x="789" y="33"/>
                    <a:pt x="766" y="22"/>
                    <a:pt x="744" y="14"/>
                  </a:cubicBezTo>
                  <a:cubicBezTo>
                    <a:pt x="718" y="5"/>
                    <a:pt x="690" y="1"/>
                    <a:pt x="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3"/>
            <p:cNvSpPr/>
            <p:nvPr/>
          </p:nvSpPr>
          <p:spPr>
            <a:xfrm>
              <a:off x="4197900" y="960275"/>
              <a:ext cx="45575" cy="25575"/>
            </a:xfrm>
            <a:custGeom>
              <a:avLst/>
              <a:gdLst/>
              <a:ahLst/>
              <a:cxnLst/>
              <a:rect l="l" t="t" r="r" b="b"/>
              <a:pathLst>
                <a:path w="1823" h="1023" extrusionOk="0">
                  <a:moveTo>
                    <a:pt x="1205" y="11"/>
                  </a:moveTo>
                  <a:cubicBezTo>
                    <a:pt x="1206" y="12"/>
                    <a:pt x="1207" y="12"/>
                    <a:pt x="1207" y="12"/>
                  </a:cubicBezTo>
                  <a:cubicBezTo>
                    <a:pt x="1207" y="12"/>
                    <a:pt x="1206" y="12"/>
                    <a:pt x="1205" y="11"/>
                  </a:cubicBezTo>
                  <a:close/>
                  <a:moveTo>
                    <a:pt x="1039" y="220"/>
                  </a:moveTo>
                  <a:cubicBezTo>
                    <a:pt x="1063" y="220"/>
                    <a:pt x="1087" y="221"/>
                    <a:pt x="1110" y="221"/>
                  </a:cubicBezTo>
                  <a:lnTo>
                    <a:pt x="1109" y="221"/>
                  </a:lnTo>
                  <a:cubicBezTo>
                    <a:pt x="1151" y="226"/>
                    <a:pt x="1192" y="229"/>
                    <a:pt x="1232" y="234"/>
                  </a:cubicBezTo>
                  <a:cubicBezTo>
                    <a:pt x="1233" y="234"/>
                    <a:pt x="1233" y="234"/>
                    <a:pt x="1233" y="236"/>
                  </a:cubicBezTo>
                  <a:cubicBezTo>
                    <a:pt x="1279" y="249"/>
                    <a:pt x="1325" y="265"/>
                    <a:pt x="1367" y="283"/>
                  </a:cubicBezTo>
                  <a:cubicBezTo>
                    <a:pt x="1382" y="291"/>
                    <a:pt x="1395" y="298"/>
                    <a:pt x="1410" y="304"/>
                  </a:cubicBezTo>
                  <a:cubicBezTo>
                    <a:pt x="1415" y="306"/>
                    <a:pt x="1419" y="309"/>
                    <a:pt x="1423" y="311"/>
                  </a:cubicBezTo>
                  <a:cubicBezTo>
                    <a:pt x="1455" y="335"/>
                    <a:pt x="1486" y="360"/>
                    <a:pt x="1517" y="386"/>
                  </a:cubicBezTo>
                  <a:cubicBezTo>
                    <a:pt x="1517" y="386"/>
                    <a:pt x="1517" y="385"/>
                    <a:pt x="1517" y="384"/>
                  </a:cubicBezTo>
                  <a:lnTo>
                    <a:pt x="1517" y="384"/>
                  </a:lnTo>
                  <a:lnTo>
                    <a:pt x="1521" y="389"/>
                  </a:lnTo>
                  <a:cubicBezTo>
                    <a:pt x="1523" y="390"/>
                    <a:pt x="1525" y="392"/>
                    <a:pt x="1526" y="393"/>
                  </a:cubicBezTo>
                  <a:lnTo>
                    <a:pt x="1526" y="393"/>
                  </a:lnTo>
                  <a:cubicBezTo>
                    <a:pt x="1526" y="393"/>
                    <a:pt x="1526" y="393"/>
                    <a:pt x="1524" y="393"/>
                  </a:cubicBezTo>
                  <a:cubicBezTo>
                    <a:pt x="1535" y="402"/>
                    <a:pt x="1544" y="412"/>
                    <a:pt x="1554" y="422"/>
                  </a:cubicBezTo>
                  <a:cubicBezTo>
                    <a:pt x="1558" y="425"/>
                    <a:pt x="1562" y="430"/>
                    <a:pt x="1565" y="435"/>
                  </a:cubicBezTo>
                  <a:cubicBezTo>
                    <a:pt x="1571" y="445"/>
                    <a:pt x="1579" y="458"/>
                    <a:pt x="1585" y="469"/>
                  </a:cubicBezTo>
                  <a:cubicBezTo>
                    <a:pt x="1586" y="470"/>
                    <a:pt x="1586" y="473"/>
                    <a:pt x="1588" y="475"/>
                  </a:cubicBezTo>
                  <a:lnTo>
                    <a:pt x="1588" y="476"/>
                  </a:lnTo>
                  <a:lnTo>
                    <a:pt x="1588" y="480"/>
                  </a:lnTo>
                  <a:cubicBezTo>
                    <a:pt x="1589" y="496"/>
                    <a:pt x="1589" y="511"/>
                    <a:pt x="1589" y="527"/>
                  </a:cubicBezTo>
                  <a:cubicBezTo>
                    <a:pt x="1590" y="534"/>
                    <a:pt x="1590" y="537"/>
                    <a:pt x="1590" y="540"/>
                  </a:cubicBezTo>
                  <a:lnTo>
                    <a:pt x="1583" y="571"/>
                  </a:lnTo>
                  <a:lnTo>
                    <a:pt x="1568" y="609"/>
                  </a:lnTo>
                  <a:cubicBezTo>
                    <a:pt x="1565" y="615"/>
                    <a:pt x="1562" y="620"/>
                    <a:pt x="1558" y="624"/>
                  </a:cubicBezTo>
                  <a:cubicBezTo>
                    <a:pt x="1553" y="631"/>
                    <a:pt x="1547" y="638"/>
                    <a:pt x="1542" y="646"/>
                  </a:cubicBezTo>
                  <a:cubicBezTo>
                    <a:pt x="1535" y="654"/>
                    <a:pt x="1528" y="660"/>
                    <a:pt x="1522" y="666"/>
                  </a:cubicBezTo>
                  <a:cubicBezTo>
                    <a:pt x="1506" y="681"/>
                    <a:pt x="1487" y="693"/>
                    <a:pt x="1468" y="707"/>
                  </a:cubicBezTo>
                  <a:cubicBezTo>
                    <a:pt x="1456" y="714"/>
                    <a:pt x="1444" y="721"/>
                    <a:pt x="1431" y="728"/>
                  </a:cubicBezTo>
                  <a:cubicBezTo>
                    <a:pt x="1422" y="733"/>
                    <a:pt x="1411" y="737"/>
                    <a:pt x="1402" y="742"/>
                  </a:cubicBezTo>
                  <a:cubicBezTo>
                    <a:pt x="1385" y="747"/>
                    <a:pt x="1372" y="752"/>
                    <a:pt x="1357" y="755"/>
                  </a:cubicBezTo>
                  <a:cubicBezTo>
                    <a:pt x="1285" y="769"/>
                    <a:pt x="1211" y="781"/>
                    <a:pt x="1136" y="789"/>
                  </a:cubicBezTo>
                  <a:cubicBezTo>
                    <a:pt x="1066" y="793"/>
                    <a:pt x="995" y="793"/>
                    <a:pt x="924" y="793"/>
                  </a:cubicBezTo>
                  <a:cubicBezTo>
                    <a:pt x="870" y="793"/>
                    <a:pt x="815" y="795"/>
                    <a:pt x="761" y="795"/>
                  </a:cubicBezTo>
                  <a:cubicBezTo>
                    <a:pt x="743" y="795"/>
                    <a:pt x="725" y="795"/>
                    <a:pt x="707" y="794"/>
                  </a:cubicBezTo>
                  <a:cubicBezTo>
                    <a:pt x="628" y="790"/>
                    <a:pt x="548" y="788"/>
                    <a:pt x="470" y="776"/>
                  </a:cubicBezTo>
                  <a:cubicBezTo>
                    <a:pt x="439" y="769"/>
                    <a:pt x="409" y="762"/>
                    <a:pt x="378" y="754"/>
                  </a:cubicBezTo>
                  <a:cubicBezTo>
                    <a:pt x="371" y="750"/>
                    <a:pt x="361" y="748"/>
                    <a:pt x="354" y="744"/>
                  </a:cubicBezTo>
                  <a:cubicBezTo>
                    <a:pt x="349" y="742"/>
                    <a:pt x="344" y="738"/>
                    <a:pt x="340" y="734"/>
                  </a:cubicBezTo>
                  <a:cubicBezTo>
                    <a:pt x="335" y="731"/>
                    <a:pt x="331" y="728"/>
                    <a:pt x="326" y="724"/>
                  </a:cubicBezTo>
                  <a:cubicBezTo>
                    <a:pt x="318" y="716"/>
                    <a:pt x="311" y="708"/>
                    <a:pt x="301" y="699"/>
                  </a:cubicBezTo>
                  <a:lnTo>
                    <a:pt x="301" y="699"/>
                  </a:lnTo>
                  <a:cubicBezTo>
                    <a:pt x="300" y="698"/>
                    <a:pt x="300" y="697"/>
                    <a:pt x="299" y="696"/>
                  </a:cubicBezTo>
                  <a:lnTo>
                    <a:pt x="298" y="695"/>
                  </a:lnTo>
                  <a:cubicBezTo>
                    <a:pt x="298" y="693"/>
                    <a:pt x="296" y="693"/>
                    <a:pt x="296" y="692"/>
                  </a:cubicBezTo>
                  <a:cubicBezTo>
                    <a:pt x="289" y="682"/>
                    <a:pt x="281" y="672"/>
                    <a:pt x="275" y="662"/>
                  </a:cubicBezTo>
                  <a:cubicBezTo>
                    <a:pt x="268" y="651"/>
                    <a:pt x="260" y="639"/>
                    <a:pt x="255" y="626"/>
                  </a:cubicBezTo>
                  <a:cubicBezTo>
                    <a:pt x="252" y="619"/>
                    <a:pt x="249" y="609"/>
                    <a:pt x="245" y="600"/>
                  </a:cubicBezTo>
                  <a:cubicBezTo>
                    <a:pt x="242" y="590"/>
                    <a:pt x="238" y="582"/>
                    <a:pt x="236" y="569"/>
                  </a:cubicBezTo>
                  <a:cubicBezTo>
                    <a:pt x="233" y="554"/>
                    <a:pt x="232" y="540"/>
                    <a:pt x="229" y="525"/>
                  </a:cubicBezTo>
                  <a:lnTo>
                    <a:pt x="229" y="506"/>
                  </a:lnTo>
                  <a:cubicBezTo>
                    <a:pt x="231" y="502"/>
                    <a:pt x="229" y="497"/>
                    <a:pt x="231" y="492"/>
                  </a:cubicBezTo>
                  <a:cubicBezTo>
                    <a:pt x="232" y="489"/>
                    <a:pt x="233" y="484"/>
                    <a:pt x="233" y="479"/>
                  </a:cubicBezTo>
                  <a:cubicBezTo>
                    <a:pt x="236" y="471"/>
                    <a:pt x="238" y="465"/>
                    <a:pt x="243" y="458"/>
                  </a:cubicBezTo>
                  <a:cubicBezTo>
                    <a:pt x="249" y="444"/>
                    <a:pt x="257" y="432"/>
                    <a:pt x="266" y="418"/>
                  </a:cubicBezTo>
                  <a:cubicBezTo>
                    <a:pt x="273" y="411"/>
                    <a:pt x="278" y="403"/>
                    <a:pt x="283" y="396"/>
                  </a:cubicBezTo>
                  <a:cubicBezTo>
                    <a:pt x="296" y="381"/>
                    <a:pt x="310" y="366"/>
                    <a:pt x="325" y="350"/>
                  </a:cubicBezTo>
                  <a:lnTo>
                    <a:pt x="325" y="350"/>
                  </a:lnTo>
                  <a:cubicBezTo>
                    <a:pt x="338" y="339"/>
                    <a:pt x="353" y="329"/>
                    <a:pt x="367" y="318"/>
                  </a:cubicBezTo>
                  <a:cubicBezTo>
                    <a:pt x="374" y="315"/>
                    <a:pt x="379" y="313"/>
                    <a:pt x="384" y="309"/>
                  </a:cubicBezTo>
                  <a:cubicBezTo>
                    <a:pt x="404" y="300"/>
                    <a:pt x="422" y="294"/>
                    <a:pt x="440" y="285"/>
                  </a:cubicBezTo>
                  <a:cubicBezTo>
                    <a:pt x="454" y="282"/>
                    <a:pt x="469" y="278"/>
                    <a:pt x="484" y="274"/>
                  </a:cubicBezTo>
                  <a:cubicBezTo>
                    <a:pt x="587" y="254"/>
                    <a:pt x="691" y="239"/>
                    <a:pt x="796" y="229"/>
                  </a:cubicBezTo>
                  <a:cubicBezTo>
                    <a:pt x="878" y="225"/>
                    <a:pt x="958" y="220"/>
                    <a:pt x="1039" y="220"/>
                  </a:cubicBezTo>
                  <a:close/>
                  <a:moveTo>
                    <a:pt x="1016" y="1"/>
                  </a:moveTo>
                  <a:cubicBezTo>
                    <a:pt x="953" y="1"/>
                    <a:pt x="888" y="6"/>
                    <a:pt x="826" y="9"/>
                  </a:cubicBezTo>
                  <a:cubicBezTo>
                    <a:pt x="748" y="12"/>
                    <a:pt x="672" y="21"/>
                    <a:pt x="597" y="33"/>
                  </a:cubicBezTo>
                  <a:cubicBezTo>
                    <a:pt x="529" y="44"/>
                    <a:pt x="457" y="51"/>
                    <a:pt x="392" y="73"/>
                  </a:cubicBezTo>
                  <a:cubicBezTo>
                    <a:pt x="344" y="88"/>
                    <a:pt x="297" y="108"/>
                    <a:pt x="252" y="131"/>
                  </a:cubicBezTo>
                  <a:cubicBezTo>
                    <a:pt x="185" y="169"/>
                    <a:pt x="128" y="231"/>
                    <a:pt x="83" y="293"/>
                  </a:cubicBezTo>
                  <a:cubicBezTo>
                    <a:pt x="46" y="340"/>
                    <a:pt x="24" y="397"/>
                    <a:pt x="11" y="455"/>
                  </a:cubicBezTo>
                  <a:cubicBezTo>
                    <a:pt x="0" y="506"/>
                    <a:pt x="5" y="559"/>
                    <a:pt x="16" y="611"/>
                  </a:cubicBezTo>
                  <a:cubicBezTo>
                    <a:pt x="31" y="698"/>
                    <a:pt x="77" y="788"/>
                    <a:pt x="138" y="852"/>
                  </a:cubicBezTo>
                  <a:cubicBezTo>
                    <a:pt x="174" y="892"/>
                    <a:pt x="217" y="930"/>
                    <a:pt x="267" y="953"/>
                  </a:cubicBezTo>
                  <a:cubicBezTo>
                    <a:pt x="318" y="975"/>
                    <a:pt x="370" y="989"/>
                    <a:pt x="423" y="1000"/>
                  </a:cubicBezTo>
                  <a:cubicBezTo>
                    <a:pt x="479" y="1010"/>
                    <a:pt x="535" y="1013"/>
                    <a:pt x="591" y="1016"/>
                  </a:cubicBezTo>
                  <a:cubicBezTo>
                    <a:pt x="643" y="1018"/>
                    <a:pt x="696" y="1022"/>
                    <a:pt x="747" y="1022"/>
                  </a:cubicBezTo>
                  <a:cubicBezTo>
                    <a:pt x="799" y="1022"/>
                    <a:pt x="851" y="1020"/>
                    <a:pt x="904" y="1020"/>
                  </a:cubicBezTo>
                  <a:cubicBezTo>
                    <a:pt x="924" y="1020"/>
                    <a:pt x="944" y="1020"/>
                    <a:pt x="964" y="1020"/>
                  </a:cubicBezTo>
                  <a:cubicBezTo>
                    <a:pt x="994" y="1020"/>
                    <a:pt x="1024" y="1020"/>
                    <a:pt x="1053" y="1018"/>
                  </a:cubicBezTo>
                  <a:cubicBezTo>
                    <a:pt x="1104" y="1017"/>
                    <a:pt x="1157" y="1016"/>
                    <a:pt x="1207" y="1008"/>
                  </a:cubicBezTo>
                  <a:cubicBezTo>
                    <a:pt x="1258" y="1002"/>
                    <a:pt x="1307" y="994"/>
                    <a:pt x="1357" y="985"/>
                  </a:cubicBezTo>
                  <a:cubicBezTo>
                    <a:pt x="1414" y="976"/>
                    <a:pt x="1471" y="961"/>
                    <a:pt x="1523" y="936"/>
                  </a:cubicBezTo>
                  <a:cubicBezTo>
                    <a:pt x="1568" y="914"/>
                    <a:pt x="1609" y="888"/>
                    <a:pt x="1647" y="858"/>
                  </a:cubicBezTo>
                  <a:cubicBezTo>
                    <a:pt x="1728" y="796"/>
                    <a:pt x="1780" y="712"/>
                    <a:pt x="1807" y="616"/>
                  </a:cubicBezTo>
                  <a:cubicBezTo>
                    <a:pt x="1817" y="578"/>
                    <a:pt x="1823" y="538"/>
                    <a:pt x="1820" y="500"/>
                  </a:cubicBezTo>
                  <a:cubicBezTo>
                    <a:pt x="1819" y="464"/>
                    <a:pt x="1817" y="427"/>
                    <a:pt x="1801" y="393"/>
                  </a:cubicBezTo>
                  <a:cubicBezTo>
                    <a:pt x="1778" y="351"/>
                    <a:pt x="1755" y="314"/>
                    <a:pt x="1728" y="279"/>
                  </a:cubicBezTo>
                  <a:cubicBezTo>
                    <a:pt x="1699" y="246"/>
                    <a:pt x="1663" y="217"/>
                    <a:pt x="1630" y="191"/>
                  </a:cubicBezTo>
                  <a:cubicBezTo>
                    <a:pt x="1583" y="154"/>
                    <a:pt x="1539" y="119"/>
                    <a:pt x="1486" y="97"/>
                  </a:cubicBezTo>
                  <a:cubicBezTo>
                    <a:pt x="1450" y="78"/>
                    <a:pt x="1415" y="63"/>
                    <a:pt x="1378" y="50"/>
                  </a:cubicBezTo>
                  <a:cubicBezTo>
                    <a:pt x="1366" y="47"/>
                    <a:pt x="1356" y="44"/>
                    <a:pt x="1345" y="40"/>
                  </a:cubicBezTo>
                  <a:cubicBezTo>
                    <a:pt x="1326" y="40"/>
                    <a:pt x="1311" y="37"/>
                    <a:pt x="1294" y="33"/>
                  </a:cubicBezTo>
                  <a:cubicBezTo>
                    <a:pt x="1263" y="24"/>
                    <a:pt x="1228" y="16"/>
                    <a:pt x="1194" y="10"/>
                  </a:cubicBezTo>
                  <a:lnTo>
                    <a:pt x="1194" y="10"/>
                  </a:lnTo>
                  <a:cubicBezTo>
                    <a:pt x="1198" y="11"/>
                    <a:pt x="1201" y="11"/>
                    <a:pt x="1205" y="11"/>
                  </a:cubicBezTo>
                  <a:lnTo>
                    <a:pt x="1205" y="11"/>
                  </a:lnTo>
                  <a:cubicBezTo>
                    <a:pt x="1201" y="11"/>
                    <a:pt x="1197" y="10"/>
                    <a:pt x="1193" y="10"/>
                  </a:cubicBezTo>
                  <a:lnTo>
                    <a:pt x="1193" y="10"/>
                  </a:lnTo>
                  <a:cubicBezTo>
                    <a:pt x="1193" y="10"/>
                    <a:pt x="1193" y="10"/>
                    <a:pt x="1193" y="10"/>
                  </a:cubicBezTo>
                  <a:lnTo>
                    <a:pt x="1193" y="10"/>
                  </a:lnTo>
                  <a:cubicBezTo>
                    <a:pt x="1193" y="10"/>
                    <a:pt x="1193" y="10"/>
                    <a:pt x="1193" y="10"/>
                  </a:cubicBezTo>
                  <a:lnTo>
                    <a:pt x="1193" y="10"/>
                  </a:lnTo>
                  <a:cubicBezTo>
                    <a:pt x="1193" y="10"/>
                    <a:pt x="1192" y="10"/>
                    <a:pt x="1191" y="10"/>
                  </a:cubicBezTo>
                  <a:cubicBezTo>
                    <a:pt x="1133" y="5"/>
                    <a:pt x="1074"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3"/>
            <p:cNvSpPr/>
            <p:nvPr/>
          </p:nvSpPr>
          <p:spPr>
            <a:xfrm>
              <a:off x="4205375" y="977700"/>
              <a:ext cx="50" cy="75"/>
            </a:xfrm>
            <a:custGeom>
              <a:avLst/>
              <a:gdLst/>
              <a:ahLst/>
              <a:cxnLst/>
              <a:rect l="l" t="t" r="r" b="b"/>
              <a:pathLst>
                <a:path w="2" h="3" extrusionOk="0">
                  <a:moveTo>
                    <a:pt x="0" y="2"/>
                  </a:moveTo>
                  <a:cubicBezTo>
                    <a:pt x="0" y="2"/>
                    <a:pt x="1" y="2"/>
                    <a:pt x="0" y="2"/>
                  </a:cubicBezTo>
                  <a:cubicBezTo>
                    <a:pt x="0" y="2"/>
                    <a:pt x="0" y="0"/>
                    <a:pt x="0" y="2"/>
                  </a:cubicBezTo>
                  <a:cubicBezTo>
                    <a:pt x="0" y="0"/>
                    <a:pt x="0" y="0"/>
                    <a:pt x="0" y="2"/>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3"/>
            <p:cNvSpPr/>
            <p:nvPr/>
          </p:nvSpPr>
          <p:spPr>
            <a:xfrm>
              <a:off x="4296850" y="963050"/>
              <a:ext cx="48275" cy="25450"/>
            </a:xfrm>
            <a:custGeom>
              <a:avLst/>
              <a:gdLst/>
              <a:ahLst/>
              <a:cxnLst/>
              <a:rect l="l" t="t" r="r" b="b"/>
              <a:pathLst>
                <a:path w="1931" h="1018" extrusionOk="0">
                  <a:moveTo>
                    <a:pt x="1129" y="229"/>
                  </a:moveTo>
                  <a:cubicBezTo>
                    <a:pt x="1136" y="229"/>
                    <a:pt x="1144" y="229"/>
                    <a:pt x="1151" y="229"/>
                  </a:cubicBezTo>
                  <a:cubicBezTo>
                    <a:pt x="1257" y="230"/>
                    <a:pt x="1360" y="237"/>
                    <a:pt x="1465" y="238"/>
                  </a:cubicBezTo>
                  <a:cubicBezTo>
                    <a:pt x="1477" y="238"/>
                    <a:pt x="1489" y="235"/>
                    <a:pt x="1499" y="233"/>
                  </a:cubicBezTo>
                  <a:cubicBezTo>
                    <a:pt x="1504" y="234"/>
                    <a:pt x="1511" y="235"/>
                    <a:pt x="1516" y="238"/>
                  </a:cubicBezTo>
                  <a:cubicBezTo>
                    <a:pt x="1533" y="244"/>
                    <a:pt x="1549" y="250"/>
                    <a:pt x="1566" y="258"/>
                  </a:cubicBezTo>
                  <a:cubicBezTo>
                    <a:pt x="1579" y="263"/>
                    <a:pt x="1590" y="270"/>
                    <a:pt x="1601" y="277"/>
                  </a:cubicBezTo>
                  <a:cubicBezTo>
                    <a:pt x="1609" y="281"/>
                    <a:pt x="1614" y="286"/>
                    <a:pt x="1619" y="290"/>
                  </a:cubicBezTo>
                  <a:cubicBezTo>
                    <a:pt x="1629" y="299"/>
                    <a:pt x="1641" y="311"/>
                    <a:pt x="1651" y="321"/>
                  </a:cubicBezTo>
                  <a:cubicBezTo>
                    <a:pt x="1656" y="326"/>
                    <a:pt x="1660" y="331"/>
                    <a:pt x="1663" y="336"/>
                  </a:cubicBezTo>
                  <a:cubicBezTo>
                    <a:pt x="1668" y="343"/>
                    <a:pt x="1672" y="351"/>
                    <a:pt x="1676" y="357"/>
                  </a:cubicBezTo>
                  <a:cubicBezTo>
                    <a:pt x="1689" y="385"/>
                    <a:pt x="1698" y="414"/>
                    <a:pt x="1710" y="442"/>
                  </a:cubicBezTo>
                  <a:cubicBezTo>
                    <a:pt x="1703" y="457"/>
                    <a:pt x="1702" y="473"/>
                    <a:pt x="1698" y="488"/>
                  </a:cubicBezTo>
                  <a:cubicBezTo>
                    <a:pt x="1697" y="493"/>
                    <a:pt x="1696" y="498"/>
                    <a:pt x="1693" y="506"/>
                  </a:cubicBezTo>
                  <a:cubicBezTo>
                    <a:pt x="1688" y="520"/>
                    <a:pt x="1683" y="537"/>
                    <a:pt x="1677" y="550"/>
                  </a:cubicBezTo>
                  <a:cubicBezTo>
                    <a:pt x="1666" y="562"/>
                    <a:pt x="1657" y="575"/>
                    <a:pt x="1647" y="586"/>
                  </a:cubicBezTo>
                  <a:cubicBezTo>
                    <a:pt x="1646" y="588"/>
                    <a:pt x="1645" y="589"/>
                    <a:pt x="1644" y="591"/>
                  </a:cubicBezTo>
                  <a:lnTo>
                    <a:pt x="1642" y="593"/>
                  </a:lnTo>
                  <a:cubicBezTo>
                    <a:pt x="1609" y="621"/>
                    <a:pt x="1573" y="647"/>
                    <a:pt x="1536" y="672"/>
                  </a:cubicBezTo>
                  <a:cubicBezTo>
                    <a:pt x="1528" y="677"/>
                    <a:pt x="1520" y="682"/>
                    <a:pt x="1512" y="687"/>
                  </a:cubicBezTo>
                  <a:cubicBezTo>
                    <a:pt x="1495" y="695"/>
                    <a:pt x="1480" y="700"/>
                    <a:pt x="1463" y="707"/>
                  </a:cubicBezTo>
                  <a:cubicBezTo>
                    <a:pt x="1448" y="710"/>
                    <a:pt x="1433" y="714"/>
                    <a:pt x="1418" y="718"/>
                  </a:cubicBezTo>
                  <a:cubicBezTo>
                    <a:pt x="1381" y="726"/>
                    <a:pt x="1341" y="735"/>
                    <a:pt x="1305" y="743"/>
                  </a:cubicBezTo>
                  <a:cubicBezTo>
                    <a:pt x="1272" y="748"/>
                    <a:pt x="1241" y="751"/>
                    <a:pt x="1207" y="755"/>
                  </a:cubicBezTo>
                  <a:lnTo>
                    <a:pt x="1202" y="755"/>
                  </a:lnTo>
                  <a:cubicBezTo>
                    <a:pt x="1200" y="755"/>
                    <a:pt x="1198" y="755"/>
                    <a:pt x="1196" y="756"/>
                  </a:cubicBezTo>
                  <a:cubicBezTo>
                    <a:pt x="1196" y="755"/>
                    <a:pt x="1197" y="755"/>
                    <a:pt x="1197" y="755"/>
                  </a:cubicBezTo>
                  <a:cubicBezTo>
                    <a:pt x="1191" y="755"/>
                    <a:pt x="1187" y="756"/>
                    <a:pt x="1180" y="756"/>
                  </a:cubicBezTo>
                  <a:lnTo>
                    <a:pt x="1181" y="756"/>
                  </a:lnTo>
                  <a:cubicBezTo>
                    <a:pt x="1170" y="756"/>
                    <a:pt x="1159" y="759"/>
                    <a:pt x="1145" y="760"/>
                  </a:cubicBezTo>
                  <a:lnTo>
                    <a:pt x="1146" y="760"/>
                  </a:lnTo>
                  <a:cubicBezTo>
                    <a:pt x="1057" y="767"/>
                    <a:pt x="969" y="777"/>
                    <a:pt x="878" y="785"/>
                  </a:cubicBezTo>
                  <a:lnTo>
                    <a:pt x="893" y="785"/>
                  </a:lnTo>
                  <a:cubicBezTo>
                    <a:pt x="832" y="789"/>
                    <a:pt x="771" y="792"/>
                    <a:pt x="709" y="792"/>
                  </a:cubicBezTo>
                  <a:cubicBezTo>
                    <a:pt x="693" y="792"/>
                    <a:pt x="676" y="792"/>
                    <a:pt x="659" y="792"/>
                  </a:cubicBezTo>
                  <a:cubicBezTo>
                    <a:pt x="594" y="790"/>
                    <a:pt x="531" y="782"/>
                    <a:pt x="467" y="775"/>
                  </a:cubicBezTo>
                  <a:lnTo>
                    <a:pt x="465" y="775"/>
                  </a:lnTo>
                  <a:cubicBezTo>
                    <a:pt x="463" y="775"/>
                    <a:pt x="460" y="773"/>
                    <a:pt x="457" y="773"/>
                  </a:cubicBezTo>
                  <a:lnTo>
                    <a:pt x="462" y="773"/>
                  </a:lnTo>
                  <a:cubicBezTo>
                    <a:pt x="441" y="770"/>
                    <a:pt x="422" y="766"/>
                    <a:pt x="401" y="761"/>
                  </a:cubicBezTo>
                  <a:cubicBezTo>
                    <a:pt x="387" y="755"/>
                    <a:pt x="374" y="750"/>
                    <a:pt x="360" y="744"/>
                  </a:cubicBezTo>
                  <a:cubicBezTo>
                    <a:pt x="355" y="741"/>
                    <a:pt x="350" y="737"/>
                    <a:pt x="345" y="735"/>
                  </a:cubicBezTo>
                  <a:lnTo>
                    <a:pt x="330" y="723"/>
                  </a:lnTo>
                  <a:cubicBezTo>
                    <a:pt x="313" y="706"/>
                    <a:pt x="297" y="690"/>
                    <a:pt x="281" y="675"/>
                  </a:cubicBezTo>
                  <a:lnTo>
                    <a:pt x="281" y="675"/>
                  </a:lnTo>
                  <a:cubicBezTo>
                    <a:pt x="282" y="676"/>
                    <a:pt x="282" y="677"/>
                    <a:pt x="283" y="678"/>
                  </a:cubicBezTo>
                  <a:lnTo>
                    <a:pt x="283" y="678"/>
                  </a:lnTo>
                  <a:cubicBezTo>
                    <a:pt x="281" y="676"/>
                    <a:pt x="279" y="674"/>
                    <a:pt x="278" y="673"/>
                  </a:cubicBezTo>
                  <a:lnTo>
                    <a:pt x="276" y="671"/>
                  </a:lnTo>
                  <a:lnTo>
                    <a:pt x="276" y="671"/>
                  </a:lnTo>
                  <a:cubicBezTo>
                    <a:pt x="277" y="671"/>
                    <a:pt x="277" y="672"/>
                    <a:pt x="278" y="672"/>
                  </a:cubicBezTo>
                  <a:cubicBezTo>
                    <a:pt x="271" y="663"/>
                    <a:pt x="263" y="652"/>
                    <a:pt x="257" y="643"/>
                  </a:cubicBezTo>
                  <a:cubicBezTo>
                    <a:pt x="254" y="637"/>
                    <a:pt x="251" y="632"/>
                    <a:pt x="247" y="626"/>
                  </a:cubicBezTo>
                  <a:cubicBezTo>
                    <a:pt x="245" y="621"/>
                    <a:pt x="242" y="616"/>
                    <a:pt x="241" y="611"/>
                  </a:cubicBezTo>
                  <a:lnTo>
                    <a:pt x="241" y="610"/>
                  </a:lnTo>
                  <a:lnTo>
                    <a:pt x="233" y="583"/>
                  </a:lnTo>
                  <a:cubicBezTo>
                    <a:pt x="233" y="576"/>
                    <a:pt x="233" y="570"/>
                    <a:pt x="232" y="564"/>
                  </a:cubicBezTo>
                  <a:cubicBezTo>
                    <a:pt x="231" y="552"/>
                    <a:pt x="231" y="540"/>
                    <a:pt x="232" y="528"/>
                  </a:cubicBezTo>
                  <a:cubicBezTo>
                    <a:pt x="233" y="522"/>
                    <a:pt x="233" y="516"/>
                    <a:pt x="235" y="511"/>
                  </a:cubicBezTo>
                  <a:lnTo>
                    <a:pt x="238" y="495"/>
                  </a:lnTo>
                  <a:cubicBezTo>
                    <a:pt x="240" y="488"/>
                    <a:pt x="241" y="483"/>
                    <a:pt x="243" y="478"/>
                  </a:cubicBezTo>
                  <a:cubicBezTo>
                    <a:pt x="247" y="470"/>
                    <a:pt x="253" y="461"/>
                    <a:pt x="258" y="454"/>
                  </a:cubicBezTo>
                  <a:lnTo>
                    <a:pt x="266" y="442"/>
                  </a:lnTo>
                  <a:lnTo>
                    <a:pt x="262" y="450"/>
                  </a:lnTo>
                  <a:cubicBezTo>
                    <a:pt x="263" y="449"/>
                    <a:pt x="264" y="447"/>
                    <a:pt x="266" y="445"/>
                  </a:cubicBezTo>
                  <a:cubicBezTo>
                    <a:pt x="277" y="433"/>
                    <a:pt x="288" y="421"/>
                    <a:pt x="299" y="410"/>
                  </a:cubicBezTo>
                  <a:cubicBezTo>
                    <a:pt x="309" y="400"/>
                    <a:pt x="320" y="393"/>
                    <a:pt x="330" y="384"/>
                  </a:cubicBezTo>
                  <a:cubicBezTo>
                    <a:pt x="356" y="368"/>
                    <a:pt x="382" y="353"/>
                    <a:pt x="408" y="339"/>
                  </a:cubicBezTo>
                  <a:cubicBezTo>
                    <a:pt x="433" y="327"/>
                    <a:pt x="458" y="317"/>
                    <a:pt x="483" y="308"/>
                  </a:cubicBezTo>
                  <a:cubicBezTo>
                    <a:pt x="524" y="295"/>
                    <a:pt x="566" y="285"/>
                    <a:pt x="609" y="275"/>
                  </a:cubicBezTo>
                  <a:cubicBezTo>
                    <a:pt x="649" y="266"/>
                    <a:pt x="690" y="259"/>
                    <a:pt x="730" y="254"/>
                  </a:cubicBezTo>
                  <a:cubicBezTo>
                    <a:pt x="768" y="249"/>
                    <a:pt x="806" y="246"/>
                    <a:pt x="842" y="243"/>
                  </a:cubicBezTo>
                  <a:lnTo>
                    <a:pt x="840" y="243"/>
                  </a:lnTo>
                  <a:cubicBezTo>
                    <a:pt x="935" y="235"/>
                    <a:pt x="1032" y="229"/>
                    <a:pt x="1129" y="229"/>
                  </a:cubicBezTo>
                  <a:close/>
                  <a:moveTo>
                    <a:pt x="1327" y="0"/>
                  </a:moveTo>
                  <a:cubicBezTo>
                    <a:pt x="1328" y="0"/>
                    <a:pt x="1330" y="0"/>
                    <a:pt x="1331" y="1"/>
                  </a:cubicBezTo>
                  <a:lnTo>
                    <a:pt x="1325" y="1"/>
                  </a:lnTo>
                  <a:cubicBezTo>
                    <a:pt x="1321" y="3"/>
                    <a:pt x="1316" y="6"/>
                    <a:pt x="1311" y="8"/>
                  </a:cubicBezTo>
                  <a:cubicBezTo>
                    <a:pt x="1297" y="8"/>
                    <a:pt x="1281" y="7"/>
                    <a:pt x="1268" y="7"/>
                  </a:cubicBezTo>
                  <a:cubicBezTo>
                    <a:pt x="1215" y="5"/>
                    <a:pt x="1163" y="4"/>
                    <a:pt x="1111" y="4"/>
                  </a:cubicBezTo>
                  <a:cubicBezTo>
                    <a:pt x="1053" y="4"/>
                    <a:pt x="997" y="5"/>
                    <a:pt x="940" y="8"/>
                  </a:cubicBezTo>
                  <a:cubicBezTo>
                    <a:pt x="837" y="16"/>
                    <a:pt x="731" y="21"/>
                    <a:pt x="629" y="39"/>
                  </a:cubicBezTo>
                  <a:cubicBezTo>
                    <a:pt x="533" y="58"/>
                    <a:pt x="439" y="80"/>
                    <a:pt x="348" y="116"/>
                  </a:cubicBezTo>
                  <a:cubicBezTo>
                    <a:pt x="239" y="161"/>
                    <a:pt x="129" y="232"/>
                    <a:pt x="64" y="332"/>
                  </a:cubicBezTo>
                  <a:cubicBezTo>
                    <a:pt x="36" y="377"/>
                    <a:pt x="14" y="425"/>
                    <a:pt x="7" y="478"/>
                  </a:cubicBezTo>
                  <a:cubicBezTo>
                    <a:pt x="2" y="524"/>
                    <a:pt x="1" y="571"/>
                    <a:pt x="7" y="619"/>
                  </a:cubicBezTo>
                  <a:cubicBezTo>
                    <a:pt x="17" y="704"/>
                    <a:pt x="68" y="779"/>
                    <a:pt x="125" y="841"/>
                  </a:cubicBezTo>
                  <a:cubicBezTo>
                    <a:pt x="186" y="905"/>
                    <a:pt x="256" y="956"/>
                    <a:pt x="341" y="978"/>
                  </a:cubicBezTo>
                  <a:cubicBezTo>
                    <a:pt x="394" y="993"/>
                    <a:pt x="449" y="1001"/>
                    <a:pt x="504" y="1007"/>
                  </a:cubicBezTo>
                  <a:cubicBezTo>
                    <a:pt x="571" y="1014"/>
                    <a:pt x="638" y="1017"/>
                    <a:pt x="705" y="1017"/>
                  </a:cubicBezTo>
                  <a:cubicBezTo>
                    <a:pt x="725" y="1017"/>
                    <a:pt x="745" y="1017"/>
                    <a:pt x="765" y="1017"/>
                  </a:cubicBezTo>
                  <a:cubicBezTo>
                    <a:pt x="791" y="1014"/>
                    <a:pt x="817" y="1014"/>
                    <a:pt x="842" y="1013"/>
                  </a:cubicBezTo>
                  <a:cubicBezTo>
                    <a:pt x="943" y="1006"/>
                    <a:pt x="1042" y="994"/>
                    <a:pt x="1141" y="986"/>
                  </a:cubicBezTo>
                  <a:lnTo>
                    <a:pt x="1152" y="986"/>
                  </a:lnTo>
                  <a:cubicBezTo>
                    <a:pt x="1162" y="984"/>
                    <a:pt x="1171" y="984"/>
                    <a:pt x="1178" y="984"/>
                  </a:cubicBezTo>
                  <a:lnTo>
                    <a:pt x="1163" y="984"/>
                  </a:lnTo>
                  <a:cubicBezTo>
                    <a:pt x="1180" y="983"/>
                    <a:pt x="1198" y="981"/>
                    <a:pt x="1214" y="980"/>
                  </a:cubicBezTo>
                  <a:lnTo>
                    <a:pt x="1212" y="980"/>
                  </a:lnTo>
                  <a:cubicBezTo>
                    <a:pt x="1245" y="978"/>
                    <a:pt x="1280" y="976"/>
                    <a:pt x="1315" y="970"/>
                  </a:cubicBezTo>
                  <a:cubicBezTo>
                    <a:pt x="1348" y="963"/>
                    <a:pt x="1382" y="955"/>
                    <a:pt x="1415" y="947"/>
                  </a:cubicBezTo>
                  <a:cubicBezTo>
                    <a:pt x="1444" y="941"/>
                    <a:pt x="1474" y="936"/>
                    <a:pt x="1502" y="930"/>
                  </a:cubicBezTo>
                  <a:cubicBezTo>
                    <a:pt x="1548" y="919"/>
                    <a:pt x="1594" y="901"/>
                    <a:pt x="1632" y="877"/>
                  </a:cubicBezTo>
                  <a:cubicBezTo>
                    <a:pt x="1672" y="852"/>
                    <a:pt x="1708" y="827"/>
                    <a:pt x="1744" y="798"/>
                  </a:cubicBezTo>
                  <a:cubicBezTo>
                    <a:pt x="1786" y="766"/>
                    <a:pt x="1825" y="729"/>
                    <a:pt x="1857" y="683"/>
                  </a:cubicBezTo>
                  <a:cubicBezTo>
                    <a:pt x="1878" y="655"/>
                    <a:pt x="1890" y="620"/>
                    <a:pt x="1903" y="588"/>
                  </a:cubicBezTo>
                  <a:cubicBezTo>
                    <a:pt x="1911" y="562"/>
                    <a:pt x="1919" y="538"/>
                    <a:pt x="1921" y="511"/>
                  </a:cubicBezTo>
                  <a:cubicBezTo>
                    <a:pt x="1925" y="483"/>
                    <a:pt x="1926" y="457"/>
                    <a:pt x="1926" y="430"/>
                  </a:cubicBezTo>
                  <a:cubicBezTo>
                    <a:pt x="1931" y="390"/>
                    <a:pt x="1910" y="354"/>
                    <a:pt x="1899" y="318"/>
                  </a:cubicBezTo>
                  <a:cubicBezTo>
                    <a:pt x="1858" y="210"/>
                    <a:pt x="1782" y="119"/>
                    <a:pt x="1679" y="64"/>
                  </a:cubicBezTo>
                  <a:cubicBezTo>
                    <a:pt x="1658" y="54"/>
                    <a:pt x="1636" y="43"/>
                    <a:pt x="1615" y="34"/>
                  </a:cubicBezTo>
                  <a:cubicBezTo>
                    <a:pt x="1594" y="34"/>
                    <a:pt x="1574" y="30"/>
                    <a:pt x="1553" y="26"/>
                  </a:cubicBezTo>
                  <a:cubicBezTo>
                    <a:pt x="1516" y="18"/>
                    <a:pt x="1479" y="11"/>
                    <a:pt x="1440" y="5"/>
                  </a:cubicBezTo>
                  <a:lnTo>
                    <a:pt x="1445" y="5"/>
                  </a:lnTo>
                  <a:cubicBezTo>
                    <a:pt x="1405" y="1"/>
                    <a:pt x="1366" y="0"/>
                    <a:pt x="1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3"/>
            <p:cNvSpPr/>
            <p:nvPr/>
          </p:nvSpPr>
          <p:spPr>
            <a:xfrm>
              <a:off x="4308350" y="982400"/>
              <a:ext cx="125" cy="50"/>
            </a:xfrm>
            <a:custGeom>
              <a:avLst/>
              <a:gdLst/>
              <a:ahLst/>
              <a:cxnLst/>
              <a:rect l="l" t="t" r="r" b="b"/>
              <a:pathLst>
                <a:path w="5" h="2" extrusionOk="0">
                  <a:moveTo>
                    <a:pt x="0" y="0"/>
                  </a:moveTo>
                  <a:cubicBezTo>
                    <a:pt x="2" y="0"/>
                    <a:pt x="3" y="0"/>
                    <a:pt x="4" y="1"/>
                  </a:cubicBezTo>
                  <a:lnTo>
                    <a:pt x="4" y="1"/>
                  </a:lnTo>
                  <a:cubicBezTo>
                    <a:pt x="3" y="0"/>
                    <a:pt x="2"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3"/>
            <p:cNvSpPr/>
            <p:nvPr/>
          </p:nvSpPr>
          <p:spPr>
            <a:xfrm>
              <a:off x="4303175" y="974200"/>
              <a:ext cx="125" cy="175"/>
            </a:xfrm>
            <a:custGeom>
              <a:avLst/>
              <a:gdLst/>
              <a:ahLst/>
              <a:cxnLst/>
              <a:rect l="l" t="t" r="r" b="b"/>
              <a:pathLst>
                <a:path w="5" h="7" extrusionOk="0">
                  <a:moveTo>
                    <a:pt x="5" y="1"/>
                  </a:moveTo>
                  <a:lnTo>
                    <a:pt x="5" y="1"/>
                  </a:lnTo>
                  <a:cubicBezTo>
                    <a:pt x="4" y="3"/>
                    <a:pt x="3" y="5"/>
                    <a:pt x="1" y="6"/>
                  </a:cubicBezTo>
                  <a:cubicBezTo>
                    <a:pt x="3" y="5"/>
                    <a:pt x="4" y="4"/>
                    <a:pt x="5" y="1"/>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3"/>
            <p:cNvSpPr/>
            <p:nvPr/>
          </p:nvSpPr>
          <p:spPr>
            <a:xfrm>
              <a:off x="4273750" y="990675"/>
              <a:ext cx="100" cy="50"/>
            </a:xfrm>
            <a:custGeom>
              <a:avLst/>
              <a:gdLst/>
              <a:ahLst/>
              <a:cxnLst/>
              <a:rect l="l" t="t" r="r" b="b"/>
              <a:pathLst>
                <a:path w="4" h="2" extrusionOk="0">
                  <a:moveTo>
                    <a:pt x="0" y="0"/>
                  </a:moveTo>
                  <a:cubicBezTo>
                    <a:pt x="1" y="1"/>
                    <a:pt x="3" y="1"/>
                    <a:pt x="3" y="1"/>
                  </a:cubicBezTo>
                  <a:cubicBezTo>
                    <a:pt x="3" y="1"/>
                    <a:pt x="1"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3"/>
            <p:cNvSpPr/>
            <p:nvPr/>
          </p:nvSpPr>
          <p:spPr>
            <a:xfrm>
              <a:off x="4275750" y="991825"/>
              <a:ext cx="325" cy="200"/>
            </a:xfrm>
            <a:custGeom>
              <a:avLst/>
              <a:gdLst/>
              <a:ahLst/>
              <a:cxnLst/>
              <a:rect l="l" t="t" r="r" b="b"/>
              <a:pathLst>
                <a:path w="13" h="8" extrusionOk="0">
                  <a:moveTo>
                    <a:pt x="1" y="1"/>
                  </a:moveTo>
                  <a:lnTo>
                    <a:pt x="1" y="1"/>
                  </a:lnTo>
                  <a:cubicBezTo>
                    <a:pt x="5" y="4"/>
                    <a:pt x="7" y="5"/>
                    <a:pt x="10" y="7"/>
                  </a:cubicBezTo>
                  <a:lnTo>
                    <a:pt x="10" y="7"/>
                  </a:lnTo>
                  <a:cubicBezTo>
                    <a:pt x="7" y="5"/>
                    <a:pt x="5" y="2"/>
                    <a:pt x="1" y="1"/>
                  </a:cubicBezTo>
                  <a:close/>
                  <a:moveTo>
                    <a:pt x="10" y="7"/>
                  </a:moveTo>
                  <a:cubicBezTo>
                    <a:pt x="11" y="7"/>
                    <a:pt x="12" y="8"/>
                    <a:pt x="13" y="8"/>
                  </a:cubicBezTo>
                  <a:cubicBezTo>
                    <a:pt x="12" y="8"/>
                    <a:pt x="11" y="7"/>
                    <a:pt x="10" y="7"/>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a:off x="4253625" y="988875"/>
              <a:ext cx="27400" cy="49275"/>
            </a:xfrm>
            <a:custGeom>
              <a:avLst/>
              <a:gdLst/>
              <a:ahLst/>
              <a:cxnLst/>
              <a:rect l="l" t="t" r="r" b="b"/>
              <a:pathLst>
                <a:path w="1096" h="1971" extrusionOk="0">
                  <a:moveTo>
                    <a:pt x="735" y="37"/>
                  </a:moveTo>
                  <a:cubicBezTo>
                    <a:pt x="738" y="38"/>
                    <a:pt x="742" y="39"/>
                    <a:pt x="744" y="41"/>
                  </a:cubicBezTo>
                  <a:cubicBezTo>
                    <a:pt x="741" y="40"/>
                    <a:pt x="738" y="38"/>
                    <a:pt x="735" y="37"/>
                  </a:cubicBezTo>
                  <a:close/>
                  <a:moveTo>
                    <a:pt x="510" y="248"/>
                  </a:moveTo>
                  <a:cubicBezTo>
                    <a:pt x="510" y="248"/>
                    <a:pt x="510" y="248"/>
                    <a:pt x="509" y="248"/>
                  </a:cubicBezTo>
                  <a:lnTo>
                    <a:pt x="509" y="248"/>
                  </a:lnTo>
                  <a:cubicBezTo>
                    <a:pt x="510" y="248"/>
                    <a:pt x="510" y="248"/>
                    <a:pt x="510" y="248"/>
                  </a:cubicBezTo>
                  <a:close/>
                  <a:moveTo>
                    <a:pt x="572" y="227"/>
                  </a:moveTo>
                  <a:cubicBezTo>
                    <a:pt x="581" y="231"/>
                    <a:pt x="589" y="232"/>
                    <a:pt x="600" y="232"/>
                  </a:cubicBezTo>
                  <a:cubicBezTo>
                    <a:pt x="608" y="232"/>
                    <a:pt x="617" y="233"/>
                    <a:pt x="625" y="234"/>
                  </a:cubicBezTo>
                  <a:cubicBezTo>
                    <a:pt x="626" y="234"/>
                    <a:pt x="628" y="234"/>
                    <a:pt x="629" y="236"/>
                  </a:cubicBezTo>
                  <a:cubicBezTo>
                    <a:pt x="631" y="237"/>
                    <a:pt x="634" y="238"/>
                    <a:pt x="638" y="239"/>
                  </a:cubicBezTo>
                  <a:cubicBezTo>
                    <a:pt x="636" y="238"/>
                    <a:pt x="634" y="237"/>
                    <a:pt x="633" y="237"/>
                  </a:cubicBezTo>
                  <a:lnTo>
                    <a:pt x="634" y="237"/>
                  </a:lnTo>
                  <a:lnTo>
                    <a:pt x="669" y="253"/>
                  </a:lnTo>
                  <a:cubicBezTo>
                    <a:pt x="690" y="264"/>
                    <a:pt x="710" y="276"/>
                    <a:pt x="732" y="285"/>
                  </a:cubicBezTo>
                  <a:cubicBezTo>
                    <a:pt x="739" y="289"/>
                    <a:pt x="747" y="293"/>
                    <a:pt x="754" y="298"/>
                  </a:cubicBezTo>
                  <a:lnTo>
                    <a:pt x="746" y="294"/>
                  </a:lnTo>
                  <a:lnTo>
                    <a:pt x="746" y="294"/>
                  </a:lnTo>
                  <a:cubicBezTo>
                    <a:pt x="757" y="300"/>
                    <a:pt x="765" y="307"/>
                    <a:pt x="775" y="314"/>
                  </a:cubicBezTo>
                  <a:cubicBezTo>
                    <a:pt x="777" y="315"/>
                    <a:pt x="779" y="316"/>
                    <a:pt x="780" y="317"/>
                  </a:cubicBezTo>
                  <a:cubicBezTo>
                    <a:pt x="783" y="320"/>
                    <a:pt x="786" y="322"/>
                    <a:pt x="789" y="326"/>
                  </a:cubicBezTo>
                  <a:cubicBezTo>
                    <a:pt x="790" y="327"/>
                    <a:pt x="791" y="330"/>
                    <a:pt x="793" y="332"/>
                  </a:cubicBezTo>
                  <a:cubicBezTo>
                    <a:pt x="805" y="358"/>
                    <a:pt x="815" y="387"/>
                    <a:pt x="826" y="414"/>
                  </a:cubicBezTo>
                  <a:cubicBezTo>
                    <a:pt x="836" y="443"/>
                    <a:pt x="842" y="471"/>
                    <a:pt x="849" y="497"/>
                  </a:cubicBezTo>
                  <a:cubicBezTo>
                    <a:pt x="859" y="544"/>
                    <a:pt x="865" y="592"/>
                    <a:pt x="868" y="639"/>
                  </a:cubicBezTo>
                  <a:cubicBezTo>
                    <a:pt x="875" y="734"/>
                    <a:pt x="872" y="828"/>
                    <a:pt x="872" y="924"/>
                  </a:cubicBezTo>
                  <a:cubicBezTo>
                    <a:pt x="868" y="1008"/>
                    <a:pt x="866" y="1095"/>
                    <a:pt x="863" y="1183"/>
                  </a:cubicBezTo>
                  <a:cubicBezTo>
                    <a:pt x="861" y="1258"/>
                    <a:pt x="856" y="1333"/>
                    <a:pt x="844" y="1410"/>
                  </a:cubicBezTo>
                  <a:cubicBezTo>
                    <a:pt x="840" y="1434"/>
                    <a:pt x="834" y="1455"/>
                    <a:pt x="828" y="1477"/>
                  </a:cubicBezTo>
                  <a:cubicBezTo>
                    <a:pt x="824" y="1493"/>
                    <a:pt x="816" y="1512"/>
                    <a:pt x="810" y="1528"/>
                  </a:cubicBezTo>
                  <a:cubicBezTo>
                    <a:pt x="793" y="1566"/>
                    <a:pt x="772" y="1602"/>
                    <a:pt x="749" y="1637"/>
                  </a:cubicBezTo>
                  <a:cubicBezTo>
                    <a:pt x="744" y="1644"/>
                    <a:pt x="738" y="1652"/>
                    <a:pt x="733" y="1658"/>
                  </a:cubicBezTo>
                  <a:cubicBezTo>
                    <a:pt x="723" y="1670"/>
                    <a:pt x="711" y="1682"/>
                    <a:pt x="699" y="1694"/>
                  </a:cubicBezTo>
                  <a:cubicBezTo>
                    <a:pt x="696" y="1698"/>
                    <a:pt x="691" y="1701"/>
                    <a:pt x="686" y="1704"/>
                  </a:cubicBezTo>
                  <a:cubicBezTo>
                    <a:pt x="676" y="1711"/>
                    <a:pt x="665" y="1718"/>
                    <a:pt x="652" y="1726"/>
                  </a:cubicBezTo>
                  <a:cubicBezTo>
                    <a:pt x="636" y="1731"/>
                    <a:pt x="620" y="1736"/>
                    <a:pt x="604" y="1741"/>
                  </a:cubicBezTo>
                  <a:cubicBezTo>
                    <a:pt x="603" y="1741"/>
                    <a:pt x="600" y="1741"/>
                    <a:pt x="599" y="1742"/>
                  </a:cubicBezTo>
                  <a:cubicBezTo>
                    <a:pt x="578" y="1744"/>
                    <a:pt x="557" y="1745"/>
                    <a:pt x="537" y="1745"/>
                  </a:cubicBezTo>
                  <a:cubicBezTo>
                    <a:pt x="528" y="1744"/>
                    <a:pt x="519" y="1744"/>
                    <a:pt x="511" y="1742"/>
                  </a:cubicBezTo>
                  <a:cubicBezTo>
                    <a:pt x="501" y="1740"/>
                    <a:pt x="491" y="1737"/>
                    <a:pt x="481" y="1735"/>
                  </a:cubicBezTo>
                  <a:cubicBezTo>
                    <a:pt x="476" y="1734"/>
                    <a:pt x="473" y="1731"/>
                    <a:pt x="468" y="1730"/>
                  </a:cubicBezTo>
                  <a:cubicBezTo>
                    <a:pt x="449" y="1720"/>
                    <a:pt x="433" y="1711"/>
                    <a:pt x="416" y="1703"/>
                  </a:cubicBezTo>
                  <a:cubicBezTo>
                    <a:pt x="408" y="1698"/>
                    <a:pt x="402" y="1693"/>
                    <a:pt x="395" y="1685"/>
                  </a:cubicBezTo>
                  <a:cubicBezTo>
                    <a:pt x="387" y="1678"/>
                    <a:pt x="380" y="1670"/>
                    <a:pt x="372" y="1664"/>
                  </a:cubicBezTo>
                  <a:cubicBezTo>
                    <a:pt x="370" y="1660"/>
                    <a:pt x="367" y="1657"/>
                    <a:pt x="364" y="1653"/>
                  </a:cubicBezTo>
                  <a:cubicBezTo>
                    <a:pt x="355" y="1638"/>
                    <a:pt x="346" y="1622"/>
                    <a:pt x="336" y="1606"/>
                  </a:cubicBezTo>
                  <a:lnTo>
                    <a:pt x="336" y="1606"/>
                  </a:lnTo>
                  <a:cubicBezTo>
                    <a:pt x="336" y="1606"/>
                    <a:pt x="336" y="1606"/>
                    <a:pt x="336" y="1606"/>
                  </a:cubicBezTo>
                  <a:lnTo>
                    <a:pt x="336" y="1606"/>
                  </a:lnTo>
                  <a:cubicBezTo>
                    <a:pt x="321" y="1578"/>
                    <a:pt x="309" y="1545"/>
                    <a:pt x="297" y="1515"/>
                  </a:cubicBezTo>
                  <a:cubicBezTo>
                    <a:pt x="288" y="1489"/>
                    <a:pt x="282" y="1462"/>
                    <a:pt x="275" y="1436"/>
                  </a:cubicBezTo>
                  <a:cubicBezTo>
                    <a:pt x="258" y="1355"/>
                    <a:pt x="248" y="1276"/>
                    <a:pt x="240" y="1194"/>
                  </a:cubicBezTo>
                  <a:cubicBezTo>
                    <a:pt x="234" y="1138"/>
                    <a:pt x="232" y="1085"/>
                    <a:pt x="232" y="1030"/>
                  </a:cubicBezTo>
                  <a:lnTo>
                    <a:pt x="232" y="1029"/>
                  </a:lnTo>
                  <a:lnTo>
                    <a:pt x="232" y="1028"/>
                  </a:lnTo>
                  <a:cubicBezTo>
                    <a:pt x="239" y="930"/>
                    <a:pt x="250" y="833"/>
                    <a:pt x="265" y="737"/>
                  </a:cubicBezTo>
                  <a:cubicBezTo>
                    <a:pt x="282" y="660"/>
                    <a:pt x="294" y="579"/>
                    <a:pt x="317" y="503"/>
                  </a:cubicBezTo>
                  <a:cubicBezTo>
                    <a:pt x="322" y="490"/>
                    <a:pt x="327" y="479"/>
                    <a:pt x="333" y="467"/>
                  </a:cubicBezTo>
                  <a:cubicBezTo>
                    <a:pt x="349" y="434"/>
                    <a:pt x="365" y="399"/>
                    <a:pt x="385" y="367"/>
                  </a:cubicBezTo>
                  <a:cubicBezTo>
                    <a:pt x="394" y="352"/>
                    <a:pt x="407" y="337"/>
                    <a:pt x="419" y="321"/>
                  </a:cubicBezTo>
                  <a:cubicBezTo>
                    <a:pt x="426" y="314"/>
                    <a:pt x="433" y="307"/>
                    <a:pt x="439" y="299"/>
                  </a:cubicBezTo>
                  <a:cubicBezTo>
                    <a:pt x="452" y="288"/>
                    <a:pt x="464" y="276"/>
                    <a:pt x="478" y="267"/>
                  </a:cubicBezTo>
                  <a:cubicBezTo>
                    <a:pt x="489" y="260"/>
                    <a:pt x="500" y="254"/>
                    <a:pt x="509" y="248"/>
                  </a:cubicBezTo>
                  <a:lnTo>
                    <a:pt x="509" y="248"/>
                  </a:lnTo>
                  <a:cubicBezTo>
                    <a:pt x="509" y="248"/>
                    <a:pt x="509" y="248"/>
                    <a:pt x="509" y="248"/>
                  </a:cubicBezTo>
                  <a:cubicBezTo>
                    <a:pt x="509" y="248"/>
                    <a:pt x="510" y="247"/>
                    <a:pt x="510" y="247"/>
                  </a:cubicBezTo>
                  <a:lnTo>
                    <a:pt x="510" y="247"/>
                  </a:lnTo>
                  <a:cubicBezTo>
                    <a:pt x="510" y="247"/>
                    <a:pt x="510" y="247"/>
                    <a:pt x="510" y="248"/>
                  </a:cubicBezTo>
                  <a:lnTo>
                    <a:pt x="510" y="248"/>
                  </a:lnTo>
                  <a:cubicBezTo>
                    <a:pt x="510" y="247"/>
                    <a:pt x="511" y="247"/>
                    <a:pt x="511" y="247"/>
                  </a:cubicBezTo>
                  <a:lnTo>
                    <a:pt x="511" y="247"/>
                  </a:lnTo>
                  <a:cubicBezTo>
                    <a:pt x="511" y="247"/>
                    <a:pt x="511" y="247"/>
                    <a:pt x="511" y="247"/>
                  </a:cubicBezTo>
                  <a:lnTo>
                    <a:pt x="511" y="247"/>
                  </a:lnTo>
                  <a:cubicBezTo>
                    <a:pt x="519" y="243"/>
                    <a:pt x="526" y="238"/>
                    <a:pt x="535" y="234"/>
                  </a:cubicBezTo>
                  <a:cubicBezTo>
                    <a:pt x="538" y="233"/>
                    <a:pt x="542" y="232"/>
                    <a:pt x="546" y="229"/>
                  </a:cubicBezTo>
                  <a:cubicBezTo>
                    <a:pt x="548" y="229"/>
                    <a:pt x="549" y="229"/>
                    <a:pt x="552" y="228"/>
                  </a:cubicBezTo>
                  <a:cubicBezTo>
                    <a:pt x="558" y="228"/>
                    <a:pt x="566" y="228"/>
                    <a:pt x="572" y="227"/>
                  </a:cubicBezTo>
                  <a:close/>
                  <a:moveTo>
                    <a:pt x="583" y="0"/>
                  </a:moveTo>
                  <a:cubicBezTo>
                    <a:pt x="562" y="0"/>
                    <a:pt x="541" y="1"/>
                    <a:pt x="520" y="4"/>
                  </a:cubicBezTo>
                  <a:cubicBezTo>
                    <a:pt x="474" y="10"/>
                    <a:pt x="429" y="28"/>
                    <a:pt x="389" y="53"/>
                  </a:cubicBezTo>
                  <a:cubicBezTo>
                    <a:pt x="341" y="83"/>
                    <a:pt x="293" y="115"/>
                    <a:pt x="257" y="159"/>
                  </a:cubicBezTo>
                  <a:cubicBezTo>
                    <a:pt x="231" y="190"/>
                    <a:pt x="206" y="222"/>
                    <a:pt x="185" y="258"/>
                  </a:cubicBezTo>
                  <a:cubicBezTo>
                    <a:pt x="155" y="307"/>
                    <a:pt x="128" y="360"/>
                    <a:pt x="107" y="414"/>
                  </a:cubicBezTo>
                  <a:cubicBezTo>
                    <a:pt x="93" y="455"/>
                    <a:pt x="83" y="497"/>
                    <a:pt x="73" y="541"/>
                  </a:cubicBezTo>
                  <a:cubicBezTo>
                    <a:pt x="52" y="647"/>
                    <a:pt x="30" y="753"/>
                    <a:pt x="19" y="862"/>
                  </a:cubicBezTo>
                  <a:cubicBezTo>
                    <a:pt x="9" y="954"/>
                    <a:pt x="0" y="1043"/>
                    <a:pt x="8" y="1136"/>
                  </a:cubicBezTo>
                  <a:cubicBezTo>
                    <a:pt x="21" y="1323"/>
                    <a:pt x="39" y="1523"/>
                    <a:pt x="125" y="1694"/>
                  </a:cubicBezTo>
                  <a:cubicBezTo>
                    <a:pt x="141" y="1722"/>
                    <a:pt x="156" y="1750"/>
                    <a:pt x="174" y="1777"/>
                  </a:cubicBezTo>
                  <a:cubicBezTo>
                    <a:pt x="190" y="1806"/>
                    <a:pt x="216" y="1829"/>
                    <a:pt x="239" y="1851"/>
                  </a:cubicBezTo>
                  <a:cubicBezTo>
                    <a:pt x="288" y="1899"/>
                    <a:pt x="355" y="1934"/>
                    <a:pt x="419" y="1953"/>
                  </a:cubicBezTo>
                  <a:cubicBezTo>
                    <a:pt x="462" y="1964"/>
                    <a:pt x="503" y="1971"/>
                    <a:pt x="545" y="1971"/>
                  </a:cubicBezTo>
                  <a:cubicBezTo>
                    <a:pt x="551" y="1971"/>
                    <a:pt x="558" y="1970"/>
                    <a:pt x="564" y="1970"/>
                  </a:cubicBezTo>
                  <a:cubicBezTo>
                    <a:pt x="571" y="1970"/>
                    <a:pt x="576" y="1970"/>
                    <a:pt x="582" y="1968"/>
                  </a:cubicBezTo>
                  <a:cubicBezTo>
                    <a:pt x="609" y="1967"/>
                    <a:pt x="636" y="1965"/>
                    <a:pt x="664" y="1958"/>
                  </a:cubicBezTo>
                  <a:cubicBezTo>
                    <a:pt x="687" y="1952"/>
                    <a:pt x="711" y="1944"/>
                    <a:pt x="736" y="1935"/>
                  </a:cubicBezTo>
                  <a:cubicBezTo>
                    <a:pt x="780" y="1916"/>
                    <a:pt x="826" y="1883"/>
                    <a:pt x="861" y="1849"/>
                  </a:cubicBezTo>
                  <a:cubicBezTo>
                    <a:pt x="893" y="1818"/>
                    <a:pt x="922" y="1785"/>
                    <a:pt x="944" y="1749"/>
                  </a:cubicBezTo>
                  <a:cubicBezTo>
                    <a:pt x="974" y="1703"/>
                    <a:pt x="1002" y="1656"/>
                    <a:pt x="1022" y="1606"/>
                  </a:cubicBezTo>
                  <a:cubicBezTo>
                    <a:pt x="1041" y="1558"/>
                    <a:pt x="1054" y="1512"/>
                    <a:pt x="1063" y="1461"/>
                  </a:cubicBezTo>
                  <a:cubicBezTo>
                    <a:pt x="1084" y="1359"/>
                    <a:pt x="1088" y="1253"/>
                    <a:pt x="1089" y="1150"/>
                  </a:cubicBezTo>
                  <a:cubicBezTo>
                    <a:pt x="1090" y="1058"/>
                    <a:pt x="1093" y="966"/>
                    <a:pt x="1094" y="874"/>
                  </a:cubicBezTo>
                  <a:cubicBezTo>
                    <a:pt x="1095" y="709"/>
                    <a:pt x="1093" y="544"/>
                    <a:pt x="1049" y="384"/>
                  </a:cubicBezTo>
                  <a:cubicBezTo>
                    <a:pt x="1038" y="345"/>
                    <a:pt x="1023" y="307"/>
                    <a:pt x="1006" y="269"/>
                  </a:cubicBezTo>
                  <a:cubicBezTo>
                    <a:pt x="997" y="248"/>
                    <a:pt x="989" y="224"/>
                    <a:pt x="975" y="203"/>
                  </a:cubicBezTo>
                  <a:cubicBezTo>
                    <a:pt x="951" y="169"/>
                    <a:pt x="923" y="141"/>
                    <a:pt x="886" y="119"/>
                  </a:cubicBezTo>
                  <a:cubicBezTo>
                    <a:pt x="858" y="102"/>
                    <a:pt x="834" y="87"/>
                    <a:pt x="805" y="72"/>
                  </a:cubicBezTo>
                  <a:cubicBezTo>
                    <a:pt x="804" y="72"/>
                    <a:pt x="804" y="71"/>
                    <a:pt x="802" y="71"/>
                  </a:cubicBezTo>
                  <a:lnTo>
                    <a:pt x="804" y="71"/>
                  </a:lnTo>
                  <a:cubicBezTo>
                    <a:pt x="804" y="71"/>
                    <a:pt x="802" y="71"/>
                    <a:pt x="802" y="69"/>
                  </a:cubicBezTo>
                  <a:cubicBezTo>
                    <a:pt x="791" y="64"/>
                    <a:pt x="780" y="58"/>
                    <a:pt x="770" y="52"/>
                  </a:cubicBezTo>
                  <a:cubicBezTo>
                    <a:pt x="758" y="43"/>
                    <a:pt x="744" y="40"/>
                    <a:pt x="732" y="35"/>
                  </a:cubicBezTo>
                  <a:lnTo>
                    <a:pt x="732" y="35"/>
                  </a:lnTo>
                  <a:cubicBezTo>
                    <a:pt x="732" y="35"/>
                    <a:pt x="732" y="35"/>
                    <a:pt x="733" y="36"/>
                  </a:cubicBezTo>
                  <a:lnTo>
                    <a:pt x="733" y="36"/>
                  </a:lnTo>
                  <a:cubicBezTo>
                    <a:pt x="718" y="29"/>
                    <a:pt x="703" y="24"/>
                    <a:pt x="690" y="20"/>
                  </a:cubicBezTo>
                  <a:cubicBezTo>
                    <a:pt x="671" y="7"/>
                    <a:pt x="649" y="1"/>
                    <a:pt x="626" y="1"/>
                  </a:cubicBezTo>
                  <a:cubicBezTo>
                    <a:pt x="612" y="1"/>
                    <a:pt x="597" y="0"/>
                    <a:pt x="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764;p33"/>
          <p:cNvGrpSpPr/>
          <p:nvPr/>
        </p:nvGrpSpPr>
        <p:grpSpPr>
          <a:xfrm rot="-650704" flipH="1">
            <a:off x="1796321" y="1157731"/>
            <a:ext cx="463781" cy="657281"/>
            <a:chOff x="2882350" y="2201625"/>
            <a:chExt cx="192250" cy="272450"/>
          </a:xfrm>
        </p:grpSpPr>
        <p:sp>
          <p:nvSpPr>
            <p:cNvPr id="765" name="Google Shape;765;p33"/>
            <p:cNvSpPr/>
            <p:nvPr/>
          </p:nvSpPr>
          <p:spPr>
            <a:xfrm>
              <a:off x="2894925" y="2228425"/>
              <a:ext cx="167800" cy="229350"/>
            </a:xfrm>
            <a:custGeom>
              <a:avLst/>
              <a:gdLst/>
              <a:ahLst/>
              <a:cxnLst/>
              <a:rect l="l" t="t" r="r" b="b"/>
              <a:pathLst>
                <a:path w="6712" h="9174" extrusionOk="0">
                  <a:moveTo>
                    <a:pt x="5588" y="0"/>
                  </a:moveTo>
                  <a:cubicBezTo>
                    <a:pt x="5351" y="188"/>
                    <a:pt x="5113" y="377"/>
                    <a:pt x="4878" y="568"/>
                  </a:cubicBezTo>
                  <a:cubicBezTo>
                    <a:pt x="4714" y="705"/>
                    <a:pt x="4550" y="845"/>
                    <a:pt x="4390" y="986"/>
                  </a:cubicBezTo>
                  <a:cubicBezTo>
                    <a:pt x="4216" y="1138"/>
                    <a:pt x="4044" y="1291"/>
                    <a:pt x="3864" y="1438"/>
                  </a:cubicBezTo>
                  <a:cubicBezTo>
                    <a:pt x="3508" y="1732"/>
                    <a:pt x="3135" y="2008"/>
                    <a:pt x="2775" y="2297"/>
                  </a:cubicBezTo>
                  <a:cubicBezTo>
                    <a:pt x="2511" y="2513"/>
                    <a:pt x="2250" y="2737"/>
                    <a:pt x="1990" y="2959"/>
                  </a:cubicBezTo>
                  <a:cubicBezTo>
                    <a:pt x="1741" y="3174"/>
                    <a:pt x="1480" y="3377"/>
                    <a:pt x="1225" y="3587"/>
                  </a:cubicBezTo>
                  <a:cubicBezTo>
                    <a:pt x="1226" y="3584"/>
                    <a:pt x="1226" y="3583"/>
                    <a:pt x="1227" y="3582"/>
                  </a:cubicBezTo>
                  <a:lnTo>
                    <a:pt x="1227" y="3582"/>
                  </a:lnTo>
                  <a:cubicBezTo>
                    <a:pt x="982" y="3788"/>
                    <a:pt x="736" y="3994"/>
                    <a:pt x="489" y="4197"/>
                  </a:cubicBezTo>
                  <a:cubicBezTo>
                    <a:pt x="359" y="4306"/>
                    <a:pt x="227" y="4412"/>
                    <a:pt x="95" y="4516"/>
                  </a:cubicBezTo>
                  <a:cubicBezTo>
                    <a:pt x="64" y="4541"/>
                    <a:pt x="33" y="4565"/>
                    <a:pt x="0" y="4589"/>
                  </a:cubicBezTo>
                  <a:cubicBezTo>
                    <a:pt x="60" y="4603"/>
                    <a:pt x="121" y="4615"/>
                    <a:pt x="180" y="4631"/>
                  </a:cubicBezTo>
                  <a:cubicBezTo>
                    <a:pt x="283" y="4657"/>
                    <a:pt x="385" y="4688"/>
                    <a:pt x="488" y="4717"/>
                  </a:cubicBezTo>
                  <a:cubicBezTo>
                    <a:pt x="706" y="4775"/>
                    <a:pt x="926" y="4828"/>
                    <a:pt x="1143" y="4888"/>
                  </a:cubicBezTo>
                  <a:cubicBezTo>
                    <a:pt x="1355" y="4946"/>
                    <a:pt x="1564" y="5016"/>
                    <a:pt x="1774" y="5082"/>
                  </a:cubicBezTo>
                  <a:cubicBezTo>
                    <a:pt x="1904" y="5119"/>
                    <a:pt x="2036" y="5150"/>
                    <a:pt x="2169" y="5181"/>
                  </a:cubicBezTo>
                  <a:cubicBezTo>
                    <a:pt x="2300" y="5212"/>
                    <a:pt x="2427" y="5250"/>
                    <a:pt x="2556" y="5288"/>
                  </a:cubicBezTo>
                  <a:cubicBezTo>
                    <a:pt x="2685" y="5326"/>
                    <a:pt x="2814" y="5363"/>
                    <a:pt x="2941" y="5400"/>
                  </a:cubicBezTo>
                  <a:cubicBezTo>
                    <a:pt x="2959" y="5404"/>
                    <a:pt x="2975" y="5409"/>
                    <a:pt x="2991" y="5415"/>
                  </a:cubicBezTo>
                  <a:cubicBezTo>
                    <a:pt x="2992" y="5414"/>
                    <a:pt x="2993" y="5412"/>
                    <a:pt x="2995" y="5410"/>
                  </a:cubicBezTo>
                  <a:cubicBezTo>
                    <a:pt x="3042" y="5428"/>
                    <a:pt x="3086" y="5444"/>
                    <a:pt x="3131" y="5460"/>
                  </a:cubicBezTo>
                  <a:cubicBezTo>
                    <a:pt x="3161" y="5469"/>
                    <a:pt x="3189" y="5479"/>
                    <a:pt x="3219" y="5490"/>
                  </a:cubicBezTo>
                  <a:lnTo>
                    <a:pt x="3218" y="5491"/>
                  </a:lnTo>
                  <a:cubicBezTo>
                    <a:pt x="3219" y="5491"/>
                    <a:pt x="3220" y="5492"/>
                    <a:pt x="3222" y="5492"/>
                  </a:cubicBezTo>
                  <a:cubicBezTo>
                    <a:pt x="3205" y="5510"/>
                    <a:pt x="3188" y="5528"/>
                    <a:pt x="3173" y="5548"/>
                  </a:cubicBezTo>
                  <a:cubicBezTo>
                    <a:pt x="3140" y="5593"/>
                    <a:pt x="3106" y="5636"/>
                    <a:pt x="3074" y="5680"/>
                  </a:cubicBezTo>
                  <a:cubicBezTo>
                    <a:pt x="3072" y="5680"/>
                    <a:pt x="3069" y="5680"/>
                    <a:pt x="3068" y="5678"/>
                  </a:cubicBezTo>
                  <a:cubicBezTo>
                    <a:pt x="3001" y="5763"/>
                    <a:pt x="2933" y="5842"/>
                    <a:pt x="2864" y="5925"/>
                  </a:cubicBezTo>
                  <a:cubicBezTo>
                    <a:pt x="2794" y="6011"/>
                    <a:pt x="2723" y="6094"/>
                    <a:pt x="2655" y="6179"/>
                  </a:cubicBezTo>
                  <a:cubicBezTo>
                    <a:pt x="2609" y="6235"/>
                    <a:pt x="2564" y="6291"/>
                    <a:pt x="2518" y="6347"/>
                  </a:cubicBezTo>
                  <a:cubicBezTo>
                    <a:pt x="2517" y="6349"/>
                    <a:pt x="2517" y="6349"/>
                    <a:pt x="2516" y="6351"/>
                  </a:cubicBezTo>
                  <a:cubicBezTo>
                    <a:pt x="2497" y="6375"/>
                    <a:pt x="2479" y="6403"/>
                    <a:pt x="2456" y="6425"/>
                  </a:cubicBezTo>
                  <a:cubicBezTo>
                    <a:pt x="2446" y="6437"/>
                    <a:pt x="2436" y="6449"/>
                    <a:pt x="2425" y="6462"/>
                  </a:cubicBezTo>
                  <a:cubicBezTo>
                    <a:pt x="2424" y="6463"/>
                    <a:pt x="2424" y="6465"/>
                    <a:pt x="2423" y="6466"/>
                  </a:cubicBezTo>
                  <a:cubicBezTo>
                    <a:pt x="2418" y="6473"/>
                    <a:pt x="2412" y="6481"/>
                    <a:pt x="2405" y="6489"/>
                  </a:cubicBezTo>
                  <a:cubicBezTo>
                    <a:pt x="2394" y="6501"/>
                    <a:pt x="2386" y="6512"/>
                    <a:pt x="2376" y="6524"/>
                  </a:cubicBezTo>
                  <a:cubicBezTo>
                    <a:pt x="2372" y="6530"/>
                    <a:pt x="2366" y="6535"/>
                    <a:pt x="2361" y="6542"/>
                  </a:cubicBezTo>
                  <a:cubicBezTo>
                    <a:pt x="2056" y="6924"/>
                    <a:pt x="1749" y="7308"/>
                    <a:pt x="1453" y="7696"/>
                  </a:cubicBezTo>
                  <a:cubicBezTo>
                    <a:pt x="1314" y="7880"/>
                    <a:pt x="1174" y="8061"/>
                    <a:pt x="1035" y="8246"/>
                  </a:cubicBezTo>
                  <a:cubicBezTo>
                    <a:pt x="896" y="8433"/>
                    <a:pt x="759" y="8621"/>
                    <a:pt x="622" y="8809"/>
                  </a:cubicBezTo>
                  <a:cubicBezTo>
                    <a:pt x="547" y="8909"/>
                    <a:pt x="472" y="9005"/>
                    <a:pt x="396" y="9099"/>
                  </a:cubicBezTo>
                  <a:lnTo>
                    <a:pt x="338" y="9174"/>
                  </a:lnTo>
                  <a:cubicBezTo>
                    <a:pt x="438" y="9097"/>
                    <a:pt x="537" y="9019"/>
                    <a:pt x="638" y="8943"/>
                  </a:cubicBezTo>
                  <a:cubicBezTo>
                    <a:pt x="810" y="8811"/>
                    <a:pt x="989" y="8689"/>
                    <a:pt x="1165" y="8562"/>
                  </a:cubicBezTo>
                  <a:cubicBezTo>
                    <a:pt x="1517" y="8310"/>
                    <a:pt x="1878" y="8073"/>
                    <a:pt x="2231" y="7822"/>
                  </a:cubicBezTo>
                  <a:cubicBezTo>
                    <a:pt x="2232" y="7822"/>
                    <a:pt x="2232" y="7822"/>
                    <a:pt x="2233" y="7820"/>
                  </a:cubicBezTo>
                  <a:cubicBezTo>
                    <a:pt x="2235" y="7819"/>
                    <a:pt x="2237" y="7818"/>
                    <a:pt x="2238" y="7818"/>
                  </a:cubicBezTo>
                  <a:lnTo>
                    <a:pt x="2239" y="7817"/>
                  </a:lnTo>
                  <a:cubicBezTo>
                    <a:pt x="2356" y="7732"/>
                    <a:pt x="2474" y="7647"/>
                    <a:pt x="2592" y="7565"/>
                  </a:cubicBezTo>
                  <a:cubicBezTo>
                    <a:pt x="2708" y="7483"/>
                    <a:pt x="2826" y="7405"/>
                    <a:pt x="2943" y="7324"/>
                  </a:cubicBezTo>
                  <a:cubicBezTo>
                    <a:pt x="3187" y="7155"/>
                    <a:pt x="3431" y="6989"/>
                    <a:pt x="3673" y="6819"/>
                  </a:cubicBezTo>
                  <a:lnTo>
                    <a:pt x="3673" y="6819"/>
                  </a:lnTo>
                  <a:cubicBezTo>
                    <a:pt x="3676" y="6818"/>
                    <a:pt x="3677" y="6817"/>
                    <a:pt x="3680" y="6815"/>
                  </a:cubicBezTo>
                  <a:cubicBezTo>
                    <a:pt x="3681" y="6814"/>
                    <a:pt x="3683" y="6813"/>
                    <a:pt x="3685" y="6812"/>
                  </a:cubicBezTo>
                  <a:cubicBezTo>
                    <a:pt x="3871" y="6677"/>
                    <a:pt x="4052" y="6539"/>
                    <a:pt x="4243" y="6411"/>
                  </a:cubicBezTo>
                  <a:cubicBezTo>
                    <a:pt x="4440" y="6280"/>
                    <a:pt x="4641" y="6154"/>
                    <a:pt x="4839" y="6023"/>
                  </a:cubicBezTo>
                  <a:cubicBezTo>
                    <a:pt x="5045" y="5888"/>
                    <a:pt x="5250" y="5754"/>
                    <a:pt x="5461" y="5625"/>
                  </a:cubicBezTo>
                  <a:cubicBezTo>
                    <a:pt x="5669" y="5496"/>
                    <a:pt x="5882" y="5370"/>
                    <a:pt x="6091" y="5241"/>
                  </a:cubicBezTo>
                  <a:cubicBezTo>
                    <a:pt x="6283" y="5123"/>
                    <a:pt x="6459" y="4981"/>
                    <a:pt x="6654" y="4862"/>
                  </a:cubicBezTo>
                  <a:cubicBezTo>
                    <a:pt x="6673" y="4851"/>
                    <a:pt x="6692" y="4837"/>
                    <a:pt x="6711" y="4827"/>
                  </a:cubicBezTo>
                  <a:cubicBezTo>
                    <a:pt x="6649" y="4804"/>
                    <a:pt x="6586" y="4783"/>
                    <a:pt x="6516" y="4759"/>
                  </a:cubicBezTo>
                  <a:cubicBezTo>
                    <a:pt x="6411" y="4726"/>
                    <a:pt x="6305" y="4695"/>
                    <a:pt x="6197" y="4662"/>
                  </a:cubicBezTo>
                  <a:cubicBezTo>
                    <a:pt x="6093" y="4631"/>
                    <a:pt x="5990" y="4597"/>
                    <a:pt x="5886" y="4566"/>
                  </a:cubicBezTo>
                  <a:cubicBezTo>
                    <a:pt x="5797" y="4540"/>
                    <a:pt x="5710" y="4514"/>
                    <a:pt x="5623" y="4486"/>
                  </a:cubicBezTo>
                  <a:cubicBezTo>
                    <a:pt x="5520" y="4454"/>
                    <a:pt x="5419" y="4422"/>
                    <a:pt x="5317" y="4391"/>
                  </a:cubicBezTo>
                  <a:cubicBezTo>
                    <a:pt x="5235" y="4368"/>
                    <a:pt x="5152" y="4347"/>
                    <a:pt x="5069" y="4326"/>
                  </a:cubicBezTo>
                  <a:cubicBezTo>
                    <a:pt x="4984" y="4306"/>
                    <a:pt x="4900" y="4282"/>
                    <a:pt x="4817" y="4257"/>
                  </a:cubicBezTo>
                  <a:cubicBezTo>
                    <a:pt x="4631" y="4205"/>
                    <a:pt x="4449" y="4144"/>
                    <a:pt x="4264" y="4089"/>
                  </a:cubicBezTo>
                  <a:cubicBezTo>
                    <a:pt x="4117" y="4047"/>
                    <a:pt x="3972" y="4007"/>
                    <a:pt x="3827" y="3964"/>
                  </a:cubicBezTo>
                  <a:cubicBezTo>
                    <a:pt x="3675" y="3919"/>
                    <a:pt x="3525" y="3870"/>
                    <a:pt x="3374" y="3824"/>
                  </a:cubicBezTo>
                  <a:cubicBezTo>
                    <a:pt x="3361" y="3820"/>
                    <a:pt x="3348" y="3816"/>
                    <a:pt x="3334" y="3813"/>
                  </a:cubicBezTo>
                  <a:cubicBezTo>
                    <a:pt x="3316" y="3803"/>
                    <a:pt x="3297" y="3794"/>
                    <a:pt x="3279" y="3785"/>
                  </a:cubicBezTo>
                  <a:cubicBezTo>
                    <a:pt x="3250" y="3772"/>
                    <a:pt x="3220" y="3759"/>
                    <a:pt x="3191" y="3748"/>
                  </a:cubicBezTo>
                  <a:lnTo>
                    <a:pt x="3063" y="3701"/>
                  </a:lnTo>
                  <a:cubicBezTo>
                    <a:pt x="3062" y="3701"/>
                    <a:pt x="3059" y="3701"/>
                    <a:pt x="3058" y="3700"/>
                  </a:cubicBezTo>
                  <a:cubicBezTo>
                    <a:pt x="3060" y="3696"/>
                    <a:pt x="3062" y="3694"/>
                    <a:pt x="3064" y="3690"/>
                  </a:cubicBezTo>
                  <a:cubicBezTo>
                    <a:pt x="3100" y="3639"/>
                    <a:pt x="3140" y="3589"/>
                    <a:pt x="3175" y="3537"/>
                  </a:cubicBezTo>
                  <a:cubicBezTo>
                    <a:pt x="3178" y="3532"/>
                    <a:pt x="3181" y="3529"/>
                    <a:pt x="3183" y="3525"/>
                  </a:cubicBezTo>
                  <a:cubicBezTo>
                    <a:pt x="3199" y="3501"/>
                    <a:pt x="3217" y="3475"/>
                    <a:pt x="3233" y="3452"/>
                  </a:cubicBezTo>
                  <a:cubicBezTo>
                    <a:pt x="3305" y="3350"/>
                    <a:pt x="3374" y="3248"/>
                    <a:pt x="3445" y="3148"/>
                  </a:cubicBezTo>
                  <a:cubicBezTo>
                    <a:pt x="3511" y="3052"/>
                    <a:pt x="3579" y="2958"/>
                    <a:pt x="3646" y="2863"/>
                  </a:cubicBezTo>
                  <a:cubicBezTo>
                    <a:pt x="3710" y="2771"/>
                    <a:pt x="3772" y="2677"/>
                    <a:pt x="3836" y="2584"/>
                  </a:cubicBezTo>
                  <a:cubicBezTo>
                    <a:pt x="3973" y="2384"/>
                    <a:pt x="4121" y="2192"/>
                    <a:pt x="4259" y="1993"/>
                  </a:cubicBezTo>
                  <a:cubicBezTo>
                    <a:pt x="4332" y="1889"/>
                    <a:pt x="4402" y="1783"/>
                    <a:pt x="4472" y="1678"/>
                  </a:cubicBezTo>
                  <a:cubicBezTo>
                    <a:pt x="4535" y="1584"/>
                    <a:pt x="4600" y="1493"/>
                    <a:pt x="4663" y="1400"/>
                  </a:cubicBezTo>
                  <a:cubicBezTo>
                    <a:pt x="4733" y="1297"/>
                    <a:pt x="4802" y="1192"/>
                    <a:pt x="4873" y="1089"/>
                  </a:cubicBezTo>
                  <a:cubicBezTo>
                    <a:pt x="4940" y="992"/>
                    <a:pt x="5009" y="897"/>
                    <a:pt x="5075" y="799"/>
                  </a:cubicBezTo>
                  <a:cubicBezTo>
                    <a:pt x="5206" y="601"/>
                    <a:pt x="5334" y="403"/>
                    <a:pt x="5459" y="202"/>
                  </a:cubicBezTo>
                  <a:cubicBezTo>
                    <a:pt x="5501" y="135"/>
                    <a:pt x="5545" y="66"/>
                    <a:pt x="55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3"/>
            <p:cNvSpPr/>
            <p:nvPr/>
          </p:nvSpPr>
          <p:spPr>
            <a:xfrm>
              <a:off x="2894000" y="2315250"/>
              <a:ext cx="148075" cy="119600"/>
            </a:xfrm>
            <a:custGeom>
              <a:avLst/>
              <a:gdLst/>
              <a:ahLst/>
              <a:cxnLst/>
              <a:rect l="l" t="t" r="r" b="b"/>
              <a:pathLst>
                <a:path w="5923" h="4784" extrusionOk="0">
                  <a:moveTo>
                    <a:pt x="3751" y="1794"/>
                  </a:moveTo>
                  <a:lnTo>
                    <a:pt x="3751" y="1794"/>
                  </a:lnTo>
                  <a:cubicBezTo>
                    <a:pt x="3753" y="1794"/>
                    <a:pt x="3754" y="1795"/>
                    <a:pt x="3755" y="1795"/>
                  </a:cubicBezTo>
                  <a:lnTo>
                    <a:pt x="3755" y="1795"/>
                  </a:lnTo>
                  <a:cubicBezTo>
                    <a:pt x="3754" y="1794"/>
                    <a:pt x="3753" y="1794"/>
                    <a:pt x="3751" y="1794"/>
                  </a:cubicBezTo>
                  <a:close/>
                  <a:moveTo>
                    <a:pt x="1258" y="4225"/>
                  </a:moveTo>
                  <a:cubicBezTo>
                    <a:pt x="1258" y="4225"/>
                    <a:pt x="1258" y="4225"/>
                    <a:pt x="1258" y="4225"/>
                  </a:cubicBezTo>
                  <a:lnTo>
                    <a:pt x="1258" y="4225"/>
                  </a:lnTo>
                  <a:cubicBezTo>
                    <a:pt x="1258" y="4225"/>
                    <a:pt x="1258" y="4225"/>
                    <a:pt x="1258" y="4225"/>
                  </a:cubicBezTo>
                  <a:close/>
                  <a:moveTo>
                    <a:pt x="1175" y="1"/>
                  </a:moveTo>
                  <a:cubicBezTo>
                    <a:pt x="1158" y="1"/>
                    <a:pt x="1141" y="5"/>
                    <a:pt x="1125" y="12"/>
                  </a:cubicBezTo>
                  <a:cubicBezTo>
                    <a:pt x="1070" y="42"/>
                    <a:pt x="1051" y="110"/>
                    <a:pt x="1077" y="165"/>
                  </a:cubicBezTo>
                  <a:cubicBezTo>
                    <a:pt x="1084" y="181"/>
                    <a:pt x="1093" y="197"/>
                    <a:pt x="1101" y="212"/>
                  </a:cubicBezTo>
                  <a:cubicBezTo>
                    <a:pt x="1106" y="221"/>
                    <a:pt x="1112" y="228"/>
                    <a:pt x="1115" y="237"/>
                  </a:cubicBezTo>
                  <a:cubicBezTo>
                    <a:pt x="1114" y="238"/>
                    <a:pt x="1112" y="238"/>
                    <a:pt x="1109" y="239"/>
                  </a:cubicBezTo>
                  <a:cubicBezTo>
                    <a:pt x="1047" y="269"/>
                    <a:pt x="993" y="312"/>
                    <a:pt x="938" y="356"/>
                  </a:cubicBezTo>
                  <a:cubicBezTo>
                    <a:pt x="896" y="391"/>
                    <a:pt x="851" y="424"/>
                    <a:pt x="809" y="458"/>
                  </a:cubicBezTo>
                  <a:cubicBezTo>
                    <a:pt x="748" y="507"/>
                    <a:pt x="689" y="556"/>
                    <a:pt x="629" y="603"/>
                  </a:cubicBezTo>
                  <a:cubicBezTo>
                    <a:pt x="623" y="606"/>
                    <a:pt x="619" y="609"/>
                    <a:pt x="614" y="613"/>
                  </a:cubicBezTo>
                  <a:cubicBezTo>
                    <a:pt x="609" y="613"/>
                    <a:pt x="606" y="613"/>
                    <a:pt x="601" y="614"/>
                  </a:cubicBezTo>
                  <a:cubicBezTo>
                    <a:pt x="551" y="618"/>
                    <a:pt x="501" y="615"/>
                    <a:pt x="454" y="632"/>
                  </a:cubicBezTo>
                  <a:cubicBezTo>
                    <a:pt x="417" y="645"/>
                    <a:pt x="391" y="678"/>
                    <a:pt x="370" y="709"/>
                  </a:cubicBezTo>
                  <a:cubicBezTo>
                    <a:pt x="353" y="733"/>
                    <a:pt x="349" y="766"/>
                    <a:pt x="354" y="794"/>
                  </a:cubicBezTo>
                  <a:cubicBezTo>
                    <a:pt x="355" y="799"/>
                    <a:pt x="356" y="802"/>
                    <a:pt x="358" y="806"/>
                  </a:cubicBezTo>
                  <a:cubicBezTo>
                    <a:pt x="356" y="807"/>
                    <a:pt x="354" y="809"/>
                    <a:pt x="353" y="810"/>
                  </a:cubicBezTo>
                  <a:cubicBezTo>
                    <a:pt x="351" y="810"/>
                    <a:pt x="350" y="811"/>
                    <a:pt x="350" y="811"/>
                  </a:cubicBezTo>
                  <a:cubicBezTo>
                    <a:pt x="310" y="825"/>
                    <a:pt x="272" y="841"/>
                    <a:pt x="231" y="859"/>
                  </a:cubicBezTo>
                  <a:cubicBezTo>
                    <a:pt x="201" y="873"/>
                    <a:pt x="178" y="887"/>
                    <a:pt x="154" y="910"/>
                  </a:cubicBezTo>
                  <a:cubicBezTo>
                    <a:pt x="145" y="921"/>
                    <a:pt x="137" y="931"/>
                    <a:pt x="132" y="941"/>
                  </a:cubicBezTo>
                  <a:cubicBezTo>
                    <a:pt x="105" y="954"/>
                    <a:pt x="81" y="967"/>
                    <a:pt x="55" y="982"/>
                  </a:cubicBezTo>
                  <a:cubicBezTo>
                    <a:pt x="18" y="1006"/>
                    <a:pt x="0" y="1057"/>
                    <a:pt x="9" y="1098"/>
                  </a:cubicBezTo>
                  <a:cubicBezTo>
                    <a:pt x="20" y="1145"/>
                    <a:pt x="55" y="1173"/>
                    <a:pt x="100" y="1186"/>
                  </a:cubicBezTo>
                  <a:lnTo>
                    <a:pt x="102" y="1186"/>
                  </a:lnTo>
                  <a:cubicBezTo>
                    <a:pt x="105" y="1191"/>
                    <a:pt x="107" y="1196"/>
                    <a:pt x="112" y="1201"/>
                  </a:cubicBezTo>
                  <a:cubicBezTo>
                    <a:pt x="127" y="1222"/>
                    <a:pt x="152" y="1240"/>
                    <a:pt x="175" y="1253"/>
                  </a:cubicBezTo>
                  <a:cubicBezTo>
                    <a:pt x="209" y="1268"/>
                    <a:pt x="243" y="1280"/>
                    <a:pt x="279" y="1287"/>
                  </a:cubicBezTo>
                  <a:cubicBezTo>
                    <a:pt x="335" y="1297"/>
                    <a:pt x="391" y="1310"/>
                    <a:pt x="447" y="1320"/>
                  </a:cubicBezTo>
                  <a:cubicBezTo>
                    <a:pt x="593" y="1346"/>
                    <a:pt x="743" y="1366"/>
                    <a:pt x="891" y="1387"/>
                  </a:cubicBezTo>
                  <a:cubicBezTo>
                    <a:pt x="1029" y="1408"/>
                    <a:pt x="1166" y="1429"/>
                    <a:pt x="1305" y="1451"/>
                  </a:cubicBezTo>
                  <a:cubicBezTo>
                    <a:pt x="1397" y="1477"/>
                    <a:pt x="1490" y="1503"/>
                    <a:pt x="1583" y="1529"/>
                  </a:cubicBezTo>
                  <a:cubicBezTo>
                    <a:pt x="1765" y="1584"/>
                    <a:pt x="1950" y="1640"/>
                    <a:pt x="2131" y="1695"/>
                  </a:cubicBezTo>
                  <a:cubicBezTo>
                    <a:pt x="2314" y="1750"/>
                    <a:pt x="2496" y="1805"/>
                    <a:pt x="2678" y="1860"/>
                  </a:cubicBezTo>
                  <a:cubicBezTo>
                    <a:pt x="2756" y="1883"/>
                    <a:pt x="2835" y="1906"/>
                    <a:pt x="2912" y="1929"/>
                  </a:cubicBezTo>
                  <a:cubicBezTo>
                    <a:pt x="2955" y="1940"/>
                    <a:pt x="2997" y="1952"/>
                    <a:pt x="3038" y="1965"/>
                  </a:cubicBezTo>
                  <a:cubicBezTo>
                    <a:pt x="3041" y="1966"/>
                    <a:pt x="3044" y="1966"/>
                    <a:pt x="3048" y="1967"/>
                  </a:cubicBezTo>
                  <a:cubicBezTo>
                    <a:pt x="3048" y="2023"/>
                    <a:pt x="3086" y="2068"/>
                    <a:pt x="3140" y="2081"/>
                  </a:cubicBezTo>
                  <a:cubicBezTo>
                    <a:pt x="3151" y="2084"/>
                    <a:pt x="3161" y="2085"/>
                    <a:pt x="3171" y="2087"/>
                  </a:cubicBezTo>
                  <a:cubicBezTo>
                    <a:pt x="3158" y="2097"/>
                    <a:pt x="3145" y="2107"/>
                    <a:pt x="3130" y="2120"/>
                  </a:cubicBezTo>
                  <a:cubicBezTo>
                    <a:pt x="3088" y="2154"/>
                    <a:pt x="3043" y="2190"/>
                    <a:pt x="3001" y="2226"/>
                  </a:cubicBezTo>
                  <a:cubicBezTo>
                    <a:pt x="2941" y="2276"/>
                    <a:pt x="2883" y="2328"/>
                    <a:pt x="2827" y="2379"/>
                  </a:cubicBezTo>
                  <a:cubicBezTo>
                    <a:pt x="2768" y="2431"/>
                    <a:pt x="2708" y="2483"/>
                    <a:pt x="2650" y="2536"/>
                  </a:cubicBezTo>
                  <a:cubicBezTo>
                    <a:pt x="2601" y="2582"/>
                    <a:pt x="2546" y="2629"/>
                    <a:pt x="2521" y="2694"/>
                  </a:cubicBezTo>
                  <a:cubicBezTo>
                    <a:pt x="2511" y="2721"/>
                    <a:pt x="2515" y="2752"/>
                    <a:pt x="2528" y="2780"/>
                  </a:cubicBezTo>
                  <a:cubicBezTo>
                    <a:pt x="2521" y="2787"/>
                    <a:pt x="2515" y="2797"/>
                    <a:pt x="2507" y="2804"/>
                  </a:cubicBezTo>
                  <a:cubicBezTo>
                    <a:pt x="2486" y="2828"/>
                    <a:pt x="2471" y="2864"/>
                    <a:pt x="2470" y="2895"/>
                  </a:cubicBezTo>
                  <a:cubicBezTo>
                    <a:pt x="2469" y="2907"/>
                    <a:pt x="2470" y="2920"/>
                    <a:pt x="2472" y="2931"/>
                  </a:cubicBezTo>
                  <a:cubicBezTo>
                    <a:pt x="2436" y="2961"/>
                    <a:pt x="2402" y="2992"/>
                    <a:pt x="2367" y="3024"/>
                  </a:cubicBezTo>
                  <a:cubicBezTo>
                    <a:pt x="2343" y="3046"/>
                    <a:pt x="2331" y="3081"/>
                    <a:pt x="2332" y="3114"/>
                  </a:cubicBezTo>
                  <a:cubicBezTo>
                    <a:pt x="2296" y="3149"/>
                    <a:pt x="2262" y="3185"/>
                    <a:pt x="2227" y="3221"/>
                  </a:cubicBezTo>
                  <a:cubicBezTo>
                    <a:pt x="2221" y="3227"/>
                    <a:pt x="2214" y="3234"/>
                    <a:pt x="2208" y="3242"/>
                  </a:cubicBezTo>
                  <a:cubicBezTo>
                    <a:pt x="2206" y="3242"/>
                    <a:pt x="2203" y="3243"/>
                    <a:pt x="2202" y="3243"/>
                  </a:cubicBezTo>
                  <a:cubicBezTo>
                    <a:pt x="2183" y="3250"/>
                    <a:pt x="2166" y="3263"/>
                    <a:pt x="2150" y="3276"/>
                  </a:cubicBezTo>
                  <a:cubicBezTo>
                    <a:pt x="2113" y="3299"/>
                    <a:pt x="2087" y="3344"/>
                    <a:pt x="2058" y="3375"/>
                  </a:cubicBezTo>
                  <a:cubicBezTo>
                    <a:pt x="2009" y="3426"/>
                    <a:pt x="1963" y="3477"/>
                    <a:pt x="1914" y="3526"/>
                  </a:cubicBezTo>
                  <a:cubicBezTo>
                    <a:pt x="1847" y="3598"/>
                    <a:pt x="1780" y="3670"/>
                    <a:pt x="1713" y="3740"/>
                  </a:cubicBezTo>
                  <a:cubicBezTo>
                    <a:pt x="1560" y="3901"/>
                    <a:pt x="1409" y="4063"/>
                    <a:pt x="1258" y="4225"/>
                  </a:cubicBezTo>
                  <a:cubicBezTo>
                    <a:pt x="1258" y="4225"/>
                    <a:pt x="1258" y="4225"/>
                    <a:pt x="1258" y="4225"/>
                  </a:cubicBezTo>
                  <a:lnTo>
                    <a:pt x="1258" y="4225"/>
                  </a:lnTo>
                  <a:cubicBezTo>
                    <a:pt x="1258" y="4225"/>
                    <a:pt x="1258" y="4225"/>
                    <a:pt x="1258" y="4225"/>
                  </a:cubicBezTo>
                  <a:lnTo>
                    <a:pt x="1258" y="4225"/>
                  </a:lnTo>
                  <a:lnTo>
                    <a:pt x="1253" y="4230"/>
                  </a:lnTo>
                  <a:cubicBezTo>
                    <a:pt x="1254" y="4228"/>
                    <a:pt x="1256" y="4226"/>
                    <a:pt x="1258" y="4225"/>
                  </a:cubicBezTo>
                  <a:lnTo>
                    <a:pt x="1258" y="4225"/>
                  </a:lnTo>
                  <a:cubicBezTo>
                    <a:pt x="1242" y="4234"/>
                    <a:pt x="1230" y="4246"/>
                    <a:pt x="1221" y="4261"/>
                  </a:cubicBezTo>
                  <a:cubicBezTo>
                    <a:pt x="1200" y="4294"/>
                    <a:pt x="1197" y="4331"/>
                    <a:pt x="1211" y="4369"/>
                  </a:cubicBezTo>
                  <a:cubicBezTo>
                    <a:pt x="1220" y="4395"/>
                    <a:pt x="1237" y="4416"/>
                    <a:pt x="1258" y="4431"/>
                  </a:cubicBezTo>
                  <a:cubicBezTo>
                    <a:pt x="1261" y="4433"/>
                    <a:pt x="1263" y="4435"/>
                    <a:pt x="1264" y="4438"/>
                  </a:cubicBezTo>
                  <a:cubicBezTo>
                    <a:pt x="1262" y="4455"/>
                    <a:pt x="1262" y="4475"/>
                    <a:pt x="1264" y="4493"/>
                  </a:cubicBezTo>
                  <a:cubicBezTo>
                    <a:pt x="1280" y="4587"/>
                    <a:pt x="1362" y="4665"/>
                    <a:pt x="1442" y="4708"/>
                  </a:cubicBezTo>
                  <a:cubicBezTo>
                    <a:pt x="1519" y="4752"/>
                    <a:pt x="1608" y="4783"/>
                    <a:pt x="1697" y="4783"/>
                  </a:cubicBezTo>
                  <a:lnTo>
                    <a:pt x="1708" y="4783"/>
                  </a:lnTo>
                  <a:cubicBezTo>
                    <a:pt x="1767" y="4782"/>
                    <a:pt x="1810" y="4728"/>
                    <a:pt x="1811" y="4671"/>
                  </a:cubicBezTo>
                  <a:lnTo>
                    <a:pt x="1814" y="4671"/>
                  </a:lnTo>
                  <a:cubicBezTo>
                    <a:pt x="1820" y="4671"/>
                    <a:pt x="1825" y="4671"/>
                    <a:pt x="1830" y="4670"/>
                  </a:cubicBezTo>
                  <a:cubicBezTo>
                    <a:pt x="1853" y="4669"/>
                    <a:pt x="1873" y="4664"/>
                    <a:pt x="1896" y="4656"/>
                  </a:cubicBezTo>
                  <a:cubicBezTo>
                    <a:pt x="1917" y="4651"/>
                    <a:pt x="1934" y="4639"/>
                    <a:pt x="1949" y="4625"/>
                  </a:cubicBezTo>
                  <a:cubicBezTo>
                    <a:pt x="1969" y="4631"/>
                    <a:pt x="1990" y="4634"/>
                    <a:pt x="2010" y="4634"/>
                  </a:cubicBezTo>
                  <a:cubicBezTo>
                    <a:pt x="2027" y="4634"/>
                    <a:pt x="2043" y="4631"/>
                    <a:pt x="2061" y="4625"/>
                  </a:cubicBezTo>
                  <a:cubicBezTo>
                    <a:pt x="2103" y="4612"/>
                    <a:pt x="2133" y="4569"/>
                    <a:pt x="2134" y="4525"/>
                  </a:cubicBezTo>
                  <a:cubicBezTo>
                    <a:pt x="2135" y="4512"/>
                    <a:pt x="2133" y="4500"/>
                    <a:pt x="2129" y="4488"/>
                  </a:cubicBezTo>
                  <a:cubicBezTo>
                    <a:pt x="2146" y="4479"/>
                    <a:pt x="2162" y="4468"/>
                    <a:pt x="2178" y="4458"/>
                  </a:cubicBezTo>
                  <a:cubicBezTo>
                    <a:pt x="2234" y="4427"/>
                    <a:pt x="2286" y="4390"/>
                    <a:pt x="2338" y="4352"/>
                  </a:cubicBezTo>
                  <a:cubicBezTo>
                    <a:pt x="2373" y="4328"/>
                    <a:pt x="2407" y="4302"/>
                    <a:pt x="2440" y="4278"/>
                  </a:cubicBezTo>
                  <a:cubicBezTo>
                    <a:pt x="2464" y="4259"/>
                    <a:pt x="2489" y="4242"/>
                    <a:pt x="2511" y="4221"/>
                  </a:cubicBezTo>
                  <a:cubicBezTo>
                    <a:pt x="2518" y="4215"/>
                    <a:pt x="2523" y="4206"/>
                    <a:pt x="2528" y="4199"/>
                  </a:cubicBezTo>
                  <a:lnTo>
                    <a:pt x="2548" y="4195"/>
                  </a:lnTo>
                  <a:cubicBezTo>
                    <a:pt x="2582" y="4187"/>
                    <a:pt x="2611" y="4177"/>
                    <a:pt x="2644" y="4164"/>
                  </a:cubicBezTo>
                  <a:cubicBezTo>
                    <a:pt x="2684" y="4148"/>
                    <a:pt x="2710" y="4113"/>
                    <a:pt x="2716" y="4075"/>
                  </a:cubicBezTo>
                  <a:cubicBezTo>
                    <a:pt x="2718" y="4073"/>
                    <a:pt x="2719" y="4072"/>
                    <a:pt x="2722" y="4071"/>
                  </a:cubicBezTo>
                  <a:cubicBezTo>
                    <a:pt x="2742" y="4085"/>
                    <a:pt x="2766" y="4093"/>
                    <a:pt x="2791" y="4093"/>
                  </a:cubicBezTo>
                  <a:cubicBezTo>
                    <a:pt x="2813" y="4093"/>
                    <a:pt x="2835" y="4087"/>
                    <a:pt x="2854" y="4072"/>
                  </a:cubicBezTo>
                  <a:cubicBezTo>
                    <a:pt x="2858" y="4070"/>
                    <a:pt x="2862" y="4066"/>
                    <a:pt x="2865" y="4063"/>
                  </a:cubicBezTo>
                  <a:cubicBezTo>
                    <a:pt x="2867" y="4062"/>
                    <a:pt x="2868" y="4062"/>
                    <a:pt x="2868" y="4061"/>
                  </a:cubicBezTo>
                  <a:cubicBezTo>
                    <a:pt x="2950" y="3998"/>
                    <a:pt x="3034" y="3937"/>
                    <a:pt x="3118" y="3876"/>
                  </a:cubicBezTo>
                  <a:cubicBezTo>
                    <a:pt x="3203" y="3813"/>
                    <a:pt x="3290" y="3752"/>
                    <a:pt x="3376" y="3690"/>
                  </a:cubicBezTo>
                  <a:cubicBezTo>
                    <a:pt x="3522" y="3585"/>
                    <a:pt x="3670" y="3480"/>
                    <a:pt x="3820" y="3377"/>
                  </a:cubicBezTo>
                  <a:cubicBezTo>
                    <a:pt x="4002" y="3251"/>
                    <a:pt x="4184" y="3126"/>
                    <a:pt x="4366" y="2999"/>
                  </a:cubicBezTo>
                  <a:cubicBezTo>
                    <a:pt x="4446" y="2945"/>
                    <a:pt x="4526" y="2891"/>
                    <a:pt x="4604" y="2835"/>
                  </a:cubicBezTo>
                  <a:cubicBezTo>
                    <a:pt x="4659" y="2797"/>
                    <a:pt x="4714" y="2758"/>
                    <a:pt x="4769" y="2720"/>
                  </a:cubicBezTo>
                  <a:cubicBezTo>
                    <a:pt x="4821" y="2684"/>
                    <a:pt x="4869" y="2644"/>
                    <a:pt x="4918" y="2605"/>
                  </a:cubicBezTo>
                  <a:cubicBezTo>
                    <a:pt x="4949" y="2579"/>
                    <a:pt x="4955" y="2538"/>
                    <a:pt x="4946" y="2498"/>
                  </a:cubicBezTo>
                  <a:cubicBezTo>
                    <a:pt x="4957" y="2494"/>
                    <a:pt x="4967" y="2489"/>
                    <a:pt x="4977" y="2486"/>
                  </a:cubicBezTo>
                  <a:cubicBezTo>
                    <a:pt x="5068" y="2448"/>
                    <a:pt x="5161" y="2412"/>
                    <a:pt x="5254" y="2376"/>
                  </a:cubicBezTo>
                  <a:cubicBezTo>
                    <a:pt x="5375" y="2331"/>
                    <a:pt x="5496" y="2288"/>
                    <a:pt x="5617" y="2240"/>
                  </a:cubicBezTo>
                  <a:cubicBezTo>
                    <a:pt x="5656" y="2225"/>
                    <a:pt x="5684" y="2189"/>
                    <a:pt x="5689" y="2149"/>
                  </a:cubicBezTo>
                  <a:cubicBezTo>
                    <a:pt x="5733" y="2143"/>
                    <a:pt x="5778" y="2140"/>
                    <a:pt x="5822" y="2133"/>
                  </a:cubicBezTo>
                  <a:cubicBezTo>
                    <a:pt x="5886" y="2130"/>
                    <a:pt x="5923" y="2063"/>
                    <a:pt x="5910" y="2006"/>
                  </a:cubicBezTo>
                  <a:cubicBezTo>
                    <a:pt x="5898" y="1951"/>
                    <a:pt x="5850" y="1917"/>
                    <a:pt x="5797" y="1917"/>
                  </a:cubicBezTo>
                  <a:cubicBezTo>
                    <a:pt x="5790" y="1917"/>
                    <a:pt x="5784" y="1918"/>
                    <a:pt x="5777" y="1918"/>
                  </a:cubicBezTo>
                  <a:cubicBezTo>
                    <a:pt x="5763" y="1921"/>
                    <a:pt x="5747" y="1922"/>
                    <a:pt x="5735" y="1925"/>
                  </a:cubicBezTo>
                  <a:lnTo>
                    <a:pt x="5737" y="1925"/>
                  </a:lnTo>
                  <a:cubicBezTo>
                    <a:pt x="5634" y="1939"/>
                    <a:pt x="5531" y="1945"/>
                    <a:pt x="5426" y="1957"/>
                  </a:cubicBezTo>
                  <a:cubicBezTo>
                    <a:pt x="5309" y="1970"/>
                    <a:pt x="5191" y="1976"/>
                    <a:pt x="5072" y="1977"/>
                  </a:cubicBezTo>
                  <a:cubicBezTo>
                    <a:pt x="5005" y="1977"/>
                    <a:pt x="4938" y="1977"/>
                    <a:pt x="4870" y="1973"/>
                  </a:cubicBezTo>
                  <a:cubicBezTo>
                    <a:pt x="4802" y="1968"/>
                    <a:pt x="4734" y="1961"/>
                    <a:pt x="4665" y="1955"/>
                  </a:cubicBezTo>
                  <a:lnTo>
                    <a:pt x="4668" y="1955"/>
                  </a:lnTo>
                  <a:cubicBezTo>
                    <a:pt x="4665" y="1955"/>
                    <a:pt x="4663" y="1953"/>
                    <a:pt x="4660" y="1953"/>
                  </a:cubicBezTo>
                  <a:cubicBezTo>
                    <a:pt x="4657" y="1953"/>
                    <a:pt x="4656" y="1953"/>
                    <a:pt x="4653" y="1952"/>
                  </a:cubicBezTo>
                  <a:lnTo>
                    <a:pt x="4656" y="1952"/>
                  </a:lnTo>
                  <a:cubicBezTo>
                    <a:pt x="4581" y="1941"/>
                    <a:pt x="4508" y="1928"/>
                    <a:pt x="4435" y="1916"/>
                  </a:cubicBezTo>
                  <a:cubicBezTo>
                    <a:pt x="4360" y="1904"/>
                    <a:pt x="4286" y="1896"/>
                    <a:pt x="4210" y="1884"/>
                  </a:cubicBezTo>
                  <a:cubicBezTo>
                    <a:pt x="4059" y="1865"/>
                    <a:pt x="3911" y="1833"/>
                    <a:pt x="3765" y="1798"/>
                  </a:cubicBezTo>
                  <a:lnTo>
                    <a:pt x="3766" y="1798"/>
                  </a:lnTo>
                  <a:cubicBezTo>
                    <a:pt x="3765" y="1798"/>
                    <a:pt x="3765" y="1798"/>
                    <a:pt x="3764" y="1797"/>
                  </a:cubicBezTo>
                  <a:cubicBezTo>
                    <a:pt x="3761" y="1796"/>
                    <a:pt x="3758" y="1796"/>
                    <a:pt x="3755" y="1795"/>
                  </a:cubicBezTo>
                  <a:lnTo>
                    <a:pt x="3755" y="1795"/>
                  </a:lnTo>
                  <a:cubicBezTo>
                    <a:pt x="3755" y="1795"/>
                    <a:pt x="3756" y="1795"/>
                    <a:pt x="3756" y="1796"/>
                  </a:cubicBezTo>
                  <a:lnTo>
                    <a:pt x="3756" y="1796"/>
                  </a:lnTo>
                  <a:cubicBezTo>
                    <a:pt x="3620" y="1758"/>
                    <a:pt x="3486" y="1713"/>
                    <a:pt x="3353" y="1662"/>
                  </a:cubicBezTo>
                  <a:cubicBezTo>
                    <a:pt x="3182" y="1590"/>
                    <a:pt x="3008" y="1518"/>
                    <a:pt x="2845" y="1430"/>
                  </a:cubicBezTo>
                  <a:cubicBezTo>
                    <a:pt x="2744" y="1372"/>
                    <a:pt x="2646" y="1308"/>
                    <a:pt x="2549" y="1243"/>
                  </a:cubicBezTo>
                  <a:cubicBezTo>
                    <a:pt x="2458" y="1181"/>
                    <a:pt x="2365" y="1120"/>
                    <a:pt x="2275" y="1057"/>
                  </a:cubicBezTo>
                  <a:cubicBezTo>
                    <a:pt x="2150" y="962"/>
                    <a:pt x="2028" y="864"/>
                    <a:pt x="1908" y="766"/>
                  </a:cubicBezTo>
                  <a:cubicBezTo>
                    <a:pt x="1791" y="670"/>
                    <a:pt x="1676" y="573"/>
                    <a:pt x="1566" y="471"/>
                  </a:cubicBezTo>
                  <a:cubicBezTo>
                    <a:pt x="1531" y="434"/>
                    <a:pt x="1496" y="399"/>
                    <a:pt x="1464" y="361"/>
                  </a:cubicBezTo>
                  <a:cubicBezTo>
                    <a:pt x="1421" y="304"/>
                    <a:pt x="1381" y="245"/>
                    <a:pt x="1342" y="185"/>
                  </a:cubicBezTo>
                  <a:cubicBezTo>
                    <a:pt x="1319" y="143"/>
                    <a:pt x="1298" y="103"/>
                    <a:pt x="1278" y="62"/>
                  </a:cubicBezTo>
                  <a:cubicBezTo>
                    <a:pt x="1259" y="23"/>
                    <a:pt x="1217" y="1"/>
                    <a:pt x="1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3"/>
            <p:cNvSpPr/>
            <p:nvPr/>
          </p:nvSpPr>
          <p:spPr>
            <a:xfrm>
              <a:off x="3003700" y="2347750"/>
              <a:ext cx="5825" cy="5675"/>
            </a:xfrm>
            <a:custGeom>
              <a:avLst/>
              <a:gdLst/>
              <a:ahLst/>
              <a:cxnLst/>
              <a:rect l="l" t="t" r="r" b="b"/>
              <a:pathLst>
                <a:path w="233" h="227" extrusionOk="0">
                  <a:moveTo>
                    <a:pt x="121" y="0"/>
                  </a:moveTo>
                  <a:cubicBezTo>
                    <a:pt x="59" y="0"/>
                    <a:pt x="6" y="43"/>
                    <a:pt x="2" y="108"/>
                  </a:cubicBezTo>
                  <a:cubicBezTo>
                    <a:pt x="0" y="166"/>
                    <a:pt x="48" y="226"/>
                    <a:pt x="110" y="226"/>
                  </a:cubicBezTo>
                  <a:cubicBezTo>
                    <a:pt x="171" y="226"/>
                    <a:pt x="225" y="183"/>
                    <a:pt x="228" y="119"/>
                  </a:cubicBezTo>
                  <a:cubicBezTo>
                    <a:pt x="232" y="59"/>
                    <a:pt x="183" y="0"/>
                    <a:pt x="1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3"/>
            <p:cNvSpPr/>
            <p:nvPr/>
          </p:nvSpPr>
          <p:spPr>
            <a:xfrm>
              <a:off x="3014225" y="2348400"/>
              <a:ext cx="5875" cy="5675"/>
            </a:xfrm>
            <a:custGeom>
              <a:avLst/>
              <a:gdLst/>
              <a:ahLst/>
              <a:cxnLst/>
              <a:rect l="l" t="t" r="r" b="b"/>
              <a:pathLst>
                <a:path w="235" h="227" extrusionOk="0">
                  <a:moveTo>
                    <a:pt x="123" y="0"/>
                  </a:moveTo>
                  <a:cubicBezTo>
                    <a:pt x="61" y="0"/>
                    <a:pt x="8" y="42"/>
                    <a:pt x="4" y="107"/>
                  </a:cubicBezTo>
                  <a:cubicBezTo>
                    <a:pt x="0" y="166"/>
                    <a:pt x="50" y="226"/>
                    <a:pt x="112" y="226"/>
                  </a:cubicBezTo>
                  <a:cubicBezTo>
                    <a:pt x="174" y="226"/>
                    <a:pt x="226" y="183"/>
                    <a:pt x="230" y="119"/>
                  </a:cubicBezTo>
                  <a:cubicBezTo>
                    <a:pt x="234" y="59"/>
                    <a:pt x="185" y="0"/>
                    <a:pt x="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3"/>
            <p:cNvSpPr/>
            <p:nvPr/>
          </p:nvSpPr>
          <p:spPr>
            <a:xfrm>
              <a:off x="2975000" y="2227025"/>
              <a:ext cx="61275" cy="64925"/>
            </a:xfrm>
            <a:custGeom>
              <a:avLst/>
              <a:gdLst/>
              <a:ahLst/>
              <a:cxnLst/>
              <a:rect l="l" t="t" r="r" b="b"/>
              <a:pathLst>
                <a:path w="2451" h="2597" extrusionOk="0">
                  <a:moveTo>
                    <a:pt x="2327" y="0"/>
                  </a:moveTo>
                  <a:cubicBezTo>
                    <a:pt x="2296" y="0"/>
                    <a:pt x="2265" y="12"/>
                    <a:pt x="2244" y="37"/>
                  </a:cubicBezTo>
                  <a:cubicBezTo>
                    <a:pt x="2202" y="88"/>
                    <a:pt x="2161" y="141"/>
                    <a:pt x="2119" y="193"/>
                  </a:cubicBezTo>
                  <a:cubicBezTo>
                    <a:pt x="2101" y="193"/>
                    <a:pt x="2084" y="197"/>
                    <a:pt x="2068" y="203"/>
                  </a:cubicBezTo>
                  <a:cubicBezTo>
                    <a:pt x="2036" y="216"/>
                    <a:pt x="2005" y="231"/>
                    <a:pt x="1977" y="249"/>
                  </a:cubicBezTo>
                  <a:cubicBezTo>
                    <a:pt x="1955" y="267"/>
                    <a:pt x="1935" y="282"/>
                    <a:pt x="1914" y="301"/>
                  </a:cubicBezTo>
                  <a:cubicBezTo>
                    <a:pt x="1894" y="320"/>
                    <a:pt x="1876" y="339"/>
                    <a:pt x="1857" y="358"/>
                  </a:cubicBezTo>
                  <a:cubicBezTo>
                    <a:pt x="1842" y="361"/>
                    <a:pt x="1827" y="366"/>
                    <a:pt x="1815" y="376"/>
                  </a:cubicBezTo>
                  <a:cubicBezTo>
                    <a:pt x="1758" y="418"/>
                    <a:pt x="1702" y="460"/>
                    <a:pt x="1654" y="511"/>
                  </a:cubicBezTo>
                  <a:cubicBezTo>
                    <a:pt x="1614" y="554"/>
                    <a:pt x="1572" y="598"/>
                    <a:pt x="1532" y="641"/>
                  </a:cubicBezTo>
                  <a:cubicBezTo>
                    <a:pt x="1478" y="701"/>
                    <a:pt x="1423" y="760"/>
                    <a:pt x="1367" y="821"/>
                  </a:cubicBezTo>
                  <a:cubicBezTo>
                    <a:pt x="1275" y="920"/>
                    <a:pt x="1182" y="1020"/>
                    <a:pt x="1089" y="1120"/>
                  </a:cubicBezTo>
                  <a:cubicBezTo>
                    <a:pt x="1032" y="1182"/>
                    <a:pt x="973" y="1244"/>
                    <a:pt x="914" y="1306"/>
                  </a:cubicBezTo>
                  <a:cubicBezTo>
                    <a:pt x="895" y="1296"/>
                    <a:pt x="874" y="1290"/>
                    <a:pt x="853" y="1290"/>
                  </a:cubicBezTo>
                  <a:cubicBezTo>
                    <a:pt x="840" y="1290"/>
                    <a:pt x="827" y="1293"/>
                    <a:pt x="814" y="1298"/>
                  </a:cubicBezTo>
                  <a:cubicBezTo>
                    <a:pt x="735" y="1332"/>
                    <a:pt x="663" y="1382"/>
                    <a:pt x="597" y="1438"/>
                  </a:cubicBezTo>
                  <a:cubicBezTo>
                    <a:pt x="530" y="1494"/>
                    <a:pt x="470" y="1556"/>
                    <a:pt x="415" y="1625"/>
                  </a:cubicBezTo>
                  <a:cubicBezTo>
                    <a:pt x="402" y="1641"/>
                    <a:pt x="388" y="1658"/>
                    <a:pt x="375" y="1675"/>
                  </a:cubicBezTo>
                  <a:cubicBezTo>
                    <a:pt x="359" y="1682"/>
                    <a:pt x="344" y="1690"/>
                    <a:pt x="331" y="1700"/>
                  </a:cubicBezTo>
                  <a:cubicBezTo>
                    <a:pt x="317" y="1714"/>
                    <a:pt x="303" y="1726"/>
                    <a:pt x="294" y="1744"/>
                  </a:cubicBezTo>
                  <a:cubicBezTo>
                    <a:pt x="293" y="1748"/>
                    <a:pt x="290" y="1750"/>
                    <a:pt x="288" y="1754"/>
                  </a:cubicBezTo>
                  <a:cubicBezTo>
                    <a:pt x="278" y="1751"/>
                    <a:pt x="267" y="1750"/>
                    <a:pt x="257" y="1750"/>
                  </a:cubicBezTo>
                  <a:cubicBezTo>
                    <a:pt x="250" y="1750"/>
                    <a:pt x="243" y="1750"/>
                    <a:pt x="237" y="1751"/>
                  </a:cubicBezTo>
                  <a:cubicBezTo>
                    <a:pt x="227" y="1753"/>
                    <a:pt x="219" y="1759"/>
                    <a:pt x="210" y="1762"/>
                  </a:cubicBezTo>
                  <a:cubicBezTo>
                    <a:pt x="203" y="1761"/>
                    <a:pt x="196" y="1761"/>
                    <a:pt x="189" y="1761"/>
                  </a:cubicBezTo>
                  <a:cubicBezTo>
                    <a:pt x="168" y="1761"/>
                    <a:pt x="147" y="1765"/>
                    <a:pt x="127" y="1777"/>
                  </a:cubicBezTo>
                  <a:cubicBezTo>
                    <a:pt x="104" y="1792"/>
                    <a:pt x="76" y="1807"/>
                    <a:pt x="55" y="1825"/>
                  </a:cubicBezTo>
                  <a:cubicBezTo>
                    <a:pt x="18" y="1859"/>
                    <a:pt x="1" y="1901"/>
                    <a:pt x="4" y="1951"/>
                  </a:cubicBezTo>
                  <a:cubicBezTo>
                    <a:pt x="8" y="2019"/>
                    <a:pt x="55" y="2080"/>
                    <a:pt x="97" y="2132"/>
                  </a:cubicBezTo>
                  <a:cubicBezTo>
                    <a:pt x="119" y="2163"/>
                    <a:pt x="145" y="2193"/>
                    <a:pt x="171" y="2220"/>
                  </a:cubicBezTo>
                  <a:cubicBezTo>
                    <a:pt x="206" y="2258"/>
                    <a:pt x="241" y="2293"/>
                    <a:pt x="278" y="2326"/>
                  </a:cubicBezTo>
                  <a:cubicBezTo>
                    <a:pt x="308" y="2352"/>
                    <a:pt x="340" y="2374"/>
                    <a:pt x="371" y="2398"/>
                  </a:cubicBezTo>
                  <a:cubicBezTo>
                    <a:pt x="437" y="2450"/>
                    <a:pt x="500" y="2502"/>
                    <a:pt x="571" y="2544"/>
                  </a:cubicBezTo>
                  <a:cubicBezTo>
                    <a:pt x="606" y="2565"/>
                    <a:pt x="642" y="2587"/>
                    <a:pt x="682" y="2594"/>
                  </a:cubicBezTo>
                  <a:cubicBezTo>
                    <a:pt x="690" y="2595"/>
                    <a:pt x="697" y="2596"/>
                    <a:pt x="705" y="2596"/>
                  </a:cubicBezTo>
                  <a:cubicBezTo>
                    <a:pt x="808" y="2596"/>
                    <a:pt x="869" y="2478"/>
                    <a:pt x="909" y="2399"/>
                  </a:cubicBezTo>
                  <a:cubicBezTo>
                    <a:pt x="954" y="2308"/>
                    <a:pt x="994" y="2214"/>
                    <a:pt x="1041" y="2126"/>
                  </a:cubicBezTo>
                  <a:cubicBezTo>
                    <a:pt x="1053" y="2107"/>
                    <a:pt x="1067" y="2090"/>
                    <a:pt x="1079" y="2072"/>
                  </a:cubicBezTo>
                  <a:cubicBezTo>
                    <a:pt x="1124" y="2009"/>
                    <a:pt x="1170" y="1946"/>
                    <a:pt x="1213" y="1881"/>
                  </a:cubicBezTo>
                  <a:cubicBezTo>
                    <a:pt x="1304" y="1749"/>
                    <a:pt x="1393" y="1616"/>
                    <a:pt x="1479" y="1483"/>
                  </a:cubicBezTo>
                  <a:cubicBezTo>
                    <a:pt x="1569" y="1343"/>
                    <a:pt x="1660" y="1203"/>
                    <a:pt x="1753" y="1066"/>
                  </a:cubicBezTo>
                  <a:cubicBezTo>
                    <a:pt x="1785" y="1018"/>
                    <a:pt x="1821" y="974"/>
                    <a:pt x="1855" y="926"/>
                  </a:cubicBezTo>
                  <a:cubicBezTo>
                    <a:pt x="1941" y="827"/>
                    <a:pt x="2022" y="725"/>
                    <a:pt x="2106" y="625"/>
                  </a:cubicBezTo>
                  <a:cubicBezTo>
                    <a:pt x="2155" y="565"/>
                    <a:pt x="2199" y="502"/>
                    <a:pt x="2244" y="442"/>
                  </a:cubicBezTo>
                  <a:cubicBezTo>
                    <a:pt x="2311" y="353"/>
                    <a:pt x="2379" y="264"/>
                    <a:pt x="2426" y="162"/>
                  </a:cubicBezTo>
                  <a:cubicBezTo>
                    <a:pt x="2451" y="114"/>
                    <a:pt x="2439" y="53"/>
                    <a:pt x="2393" y="20"/>
                  </a:cubicBezTo>
                  <a:cubicBezTo>
                    <a:pt x="2374" y="7"/>
                    <a:pt x="2351" y="0"/>
                    <a:pt x="23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3"/>
            <p:cNvSpPr/>
            <p:nvPr/>
          </p:nvSpPr>
          <p:spPr>
            <a:xfrm>
              <a:off x="2882350" y="2201625"/>
              <a:ext cx="192250" cy="272450"/>
            </a:xfrm>
            <a:custGeom>
              <a:avLst/>
              <a:gdLst/>
              <a:ahLst/>
              <a:cxnLst/>
              <a:rect l="l" t="t" r="r" b="b"/>
              <a:pathLst>
                <a:path w="7690" h="10898" extrusionOk="0">
                  <a:moveTo>
                    <a:pt x="1732" y="4658"/>
                  </a:moveTo>
                  <a:cubicBezTo>
                    <a:pt x="1731" y="4659"/>
                    <a:pt x="1731" y="4659"/>
                    <a:pt x="1730" y="4660"/>
                  </a:cubicBezTo>
                  <a:cubicBezTo>
                    <a:pt x="1731" y="4659"/>
                    <a:pt x="1732" y="4659"/>
                    <a:pt x="1732" y="4658"/>
                  </a:cubicBezTo>
                  <a:close/>
                  <a:moveTo>
                    <a:pt x="760" y="5181"/>
                  </a:moveTo>
                  <a:cubicBezTo>
                    <a:pt x="760" y="5181"/>
                    <a:pt x="759" y="5181"/>
                    <a:pt x="759" y="5182"/>
                  </a:cubicBezTo>
                  <a:lnTo>
                    <a:pt x="759" y="5182"/>
                  </a:lnTo>
                  <a:cubicBezTo>
                    <a:pt x="760" y="5181"/>
                    <a:pt x="760" y="5181"/>
                    <a:pt x="760" y="5181"/>
                  </a:cubicBezTo>
                  <a:close/>
                  <a:moveTo>
                    <a:pt x="6325" y="5386"/>
                  </a:moveTo>
                  <a:cubicBezTo>
                    <a:pt x="6326" y="5387"/>
                    <a:pt x="6327" y="5387"/>
                    <a:pt x="6328" y="5387"/>
                  </a:cubicBezTo>
                  <a:cubicBezTo>
                    <a:pt x="6327" y="5387"/>
                    <a:pt x="6326" y="5387"/>
                    <a:pt x="6325" y="5386"/>
                  </a:cubicBezTo>
                  <a:close/>
                  <a:moveTo>
                    <a:pt x="1624" y="6191"/>
                  </a:moveTo>
                  <a:cubicBezTo>
                    <a:pt x="1624" y="6191"/>
                    <a:pt x="1625" y="6191"/>
                    <a:pt x="1625" y="6191"/>
                  </a:cubicBezTo>
                  <a:lnTo>
                    <a:pt x="1625" y="6191"/>
                  </a:lnTo>
                  <a:cubicBezTo>
                    <a:pt x="1625" y="6191"/>
                    <a:pt x="1624" y="6191"/>
                    <a:pt x="1624" y="6191"/>
                  </a:cubicBezTo>
                  <a:close/>
                  <a:moveTo>
                    <a:pt x="3062" y="6362"/>
                  </a:moveTo>
                  <a:cubicBezTo>
                    <a:pt x="3066" y="6363"/>
                    <a:pt x="3070" y="6364"/>
                    <a:pt x="3074" y="6365"/>
                  </a:cubicBezTo>
                  <a:cubicBezTo>
                    <a:pt x="3070" y="6364"/>
                    <a:pt x="3066" y="6363"/>
                    <a:pt x="3062" y="6362"/>
                  </a:cubicBezTo>
                  <a:close/>
                  <a:moveTo>
                    <a:pt x="2868" y="7611"/>
                  </a:moveTo>
                  <a:lnTo>
                    <a:pt x="2868" y="7611"/>
                  </a:lnTo>
                  <a:cubicBezTo>
                    <a:pt x="2867" y="7611"/>
                    <a:pt x="2867" y="7612"/>
                    <a:pt x="2867" y="7612"/>
                  </a:cubicBezTo>
                  <a:lnTo>
                    <a:pt x="2867" y="7612"/>
                  </a:lnTo>
                  <a:cubicBezTo>
                    <a:pt x="2867" y="7612"/>
                    <a:pt x="2868" y="7611"/>
                    <a:pt x="2868" y="7611"/>
                  </a:cubicBezTo>
                  <a:close/>
                  <a:moveTo>
                    <a:pt x="3003" y="8982"/>
                  </a:moveTo>
                  <a:cubicBezTo>
                    <a:pt x="3002" y="8982"/>
                    <a:pt x="3001" y="8983"/>
                    <a:pt x="3000" y="8984"/>
                  </a:cubicBezTo>
                  <a:lnTo>
                    <a:pt x="3000" y="8984"/>
                  </a:lnTo>
                  <a:cubicBezTo>
                    <a:pt x="3001" y="8983"/>
                    <a:pt x="3002" y="8982"/>
                    <a:pt x="3003" y="8982"/>
                  </a:cubicBezTo>
                  <a:close/>
                  <a:moveTo>
                    <a:pt x="6100" y="1071"/>
                  </a:moveTo>
                  <a:cubicBezTo>
                    <a:pt x="6054" y="1138"/>
                    <a:pt x="6010" y="1205"/>
                    <a:pt x="5967" y="1274"/>
                  </a:cubicBezTo>
                  <a:cubicBezTo>
                    <a:pt x="5841" y="1475"/>
                    <a:pt x="5713" y="1673"/>
                    <a:pt x="5582" y="1871"/>
                  </a:cubicBezTo>
                  <a:cubicBezTo>
                    <a:pt x="5516" y="1969"/>
                    <a:pt x="5448" y="2064"/>
                    <a:pt x="5380" y="2161"/>
                  </a:cubicBezTo>
                  <a:cubicBezTo>
                    <a:pt x="5309" y="2264"/>
                    <a:pt x="5239" y="2369"/>
                    <a:pt x="5170" y="2472"/>
                  </a:cubicBezTo>
                  <a:cubicBezTo>
                    <a:pt x="5107" y="2565"/>
                    <a:pt x="5042" y="2656"/>
                    <a:pt x="4979" y="2750"/>
                  </a:cubicBezTo>
                  <a:cubicBezTo>
                    <a:pt x="4909" y="2855"/>
                    <a:pt x="4839" y="2961"/>
                    <a:pt x="4766" y="3065"/>
                  </a:cubicBezTo>
                  <a:cubicBezTo>
                    <a:pt x="4628" y="3264"/>
                    <a:pt x="4481" y="3456"/>
                    <a:pt x="4343" y="3656"/>
                  </a:cubicBezTo>
                  <a:cubicBezTo>
                    <a:pt x="4279" y="3749"/>
                    <a:pt x="4217" y="3843"/>
                    <a:pt x="4153" y="3935"/>
                  </a:cubicBezTo>
                  <a:cubicBezTo>
                    <a:pt x="4086" y="4030"/>
                    <a:pt x="4018" y="4124"/>
                    <a:pt x="3952" y="4220"/>
                  </a:cubicBezTo>
                  <a:cubicBezTo>
                    <a:pt x="3881" y="4320"/>
                    <a:pt x="3812" y="4422"/>
                    <a:pt x="3741" y="4524"/>
                  </a:cubicBezTo>
                  <a:cubicBezTo>
                    <a:pt x="3724" y="4547"/>
                    <a:pt x="3707" y="4573"/>
                    <a:pt x="3690" y="4597"/>
                  </a:cubicBezTo>
                  <a:cubicBezTo>
                    <a:pt x="3688" y="4601"/>
                    <a:pt x="3684" y="4604"/>
                    <a:pt x="3681" y="4609"/>
                  </a:cubicBezTo>
                  <a:cubicBezTo>
                    <a:pt x="3647" y="4661"/>
                    <a:pt x="3607" y="4711"/>
                    <a:pt x="3571" y="4762"/>
                  </a:cubicBezTo>
                  <a:cubicBezTo>
                    <a:pt x="3569" y="4766"/>
                    <a:pt x="3567" y="4768"/>
                    <a:pt x="3565" y="4772"/>
                  </a:cubicBezTo>
                  <a:cubicBezTo>
                    <a:pt x="3611" y="4788"/>
                    <a:pt x="3654" y="4804"/>
                    <a:pt x="3698" y="4821"/>
                  </a:cubicBezTo>
                  <a:cubicBezTo>
                    <a:pt x="3747" y="4840"/>
                    <a:pt x="3796" y="4862"/>
                    <a:pt x="3841" y="4886"/>
                  </a:cubicBezTo>
                  <a:cubicBezTo>
                    <a:pt x="3855" y="4890"/>
                    <a:pt x="3870" y="4893"/>
                    <a:pt x="3882" y="4897"/>
                  </a:cubicBezTo>
                  <a:lnTo>
                    <a:pt x="3881" y="4897"/>
                  </a:lnTo>
                  <a:cubicBezTo>
                    <a:pt x="4032" y="4943"/>
                    <a:pt x="4181" y="4993"/>
                    <a:pt x="4334" y="5037"/>
                  </a:cubicBezTo>
                  <a:cubicBezTo>
                    <a:pt x="4475" y="5079"/>
                    <a:pt x="4616" y="5118"/>
                    <a:pt x="4759" y="5160"/>
                  </a:cubicBezTo>
                  <a:lnTo>
                    <a:pt x="4759" y="5160"/>
                  </a:lnTo>
                  <a:cubicBezTo>
                    <a:pt x="4759" y="5159"/>
                    <a:pt x="4758" y="5159"/>
                    <a:pt x="4757" y="5159"/>
                  </a:cubicBezTo>
                  <a:lnTo>
                    <a:pt x="4757" y="5159"/>
                  </a:lnTo>
                  <a:cubicBezTo>
                    <a:pt x="4945" y="5215"/>
                    <a:pt x="5134" y="5278"/>
                    <a:pt x="5324" y="5330"/>
                  </a:cubicBezTo>
                  <a:cubicBezTo>
                    <a:pt x="5407" y="5355"/>
                    <a:pt x="5491" y="5380"/>
                    <a:pt x="5577" y="5401"/>
                  </a:cubicBezTo>
                  <a:cubicBezTo>
                    <a:pt x="5659" y="5421"/>
                    <a:pt x="5742" y="5442"/>
                    <a:pt x="5824" y="5465"/>
                  </a:cubicBezTo>
                  <a:cubicBezTo>
                    <a:pt x="5925" y="5495"/>
                    <a:pt x="6028" y="5527"/>
                    <a:pt x="6130" y="5561"/>
                  </a:cubicBezTo>
                  <a:cubicBezTo>
                    <a:pt x="6218" y="5588"/>
                    <a:pt x="6307" y="5613"/>
                    <a:pt x="6396" y="5640"/>
                  </a:cubicBezTo>
                  <a:lnTo>
                    <a:pt x="6396" y="5640"/>
                  </a:lnTo>
                  <a:cubicBezTo>
                    <a:pt x="6395" y="5639"/>
                    <a:pt x="6394" y="5639"/>
                    <a:pt x="6393" y="5639"/>
                  </a:cubicBezTo>
                  <a:lnTo>
                    <a:pt x="6393" y="5639"/>
                  </a:lnTo>
                  <a:cubicBezTo>
                    <a:pt x="6497" y="5670"/>
                    <a:pt x="6600" y="5705"/>
                    <a:pt x="6705" y="5736"/>
                  </a:cubicBezTo>
                  <a:cubicBezTo>
                    <a:pt x="6812" y="5768"/>
                    <a:pt x="6918" y="5799"/>
                    <a:pt x="7023" y="5832"/>
                  </a:cubicBezTo>
                  <a:cubicBezTo>
                    <a:pt x="7086" y="5853"/>
                    <a:pt x="7148" y="5876"/>
                    <a:pt x="7212" y="5898"/>
                  </a:cubicBezTo>
                  <a:cubicBezTo>
                    <a:pt x="7193" y="5909"/>
                    <a:pt x="7174" y="5920"/>
                    <a:pt x="7155" y="5932"/>
                  </a:cubicBezTo>
                  <a:cubicBezTo>
                    <a:pt x="6965" y="6052"/>
                    <a:pt x="6786" y="6192"/>
                    <a:pt x="6594" y="6312"/>
                  </a:cubicBezTo>
                  <a:cubicBezTo>
                    <a:pt x="6385" y="6441"/>
                    <a:pt x="6172" y="6567"/>
                    <a:pt x="5964" y="6694"/>
                  </a:cubicBezTo>
                  <a:cubicBezTo>
                    <a:pt x="5753" y="6823"/>
                    <a:pt x="5548" y="6957"/>
                    <a:pt x="5342" y="7093"/>
                  </a:cubicBezTo>
                  <a:cubicBezTo>
                    <a:pt x="5144" y="7224"/>
                    <a:pt x="4943" y="7349"/>
                    <a:pt x="4747" y="7481"/>
                  </a:cubicBezTo>
                  <a:cubicBezTo>
                    <a:pt x="4556" y="7609"/>
                    <a:pt x="4374" y="7746"/>
                    <a:pt x="4190" y="7880"/>
                  </a:cubicBezTo>
                  <a:lnTo>
                    <a:pt x="4191" y="7880"/>
                  </a:lnTo>
                  <a:cubicBezTo>
                    <a:pt x="4190" y="7882"/>
                    <a:pt x="4186" y="7884"/>
                    <a:pt x="4185" y="7885"/>
                  </a:cubicBezTo>
                  <a:cubicBezTo>
                    <a:pt x="4183" y="7886"/>
                    <a:pt x="4181" y="7888"/>
                    <a:pt x="4179" y="7889"/>
                  </a:cubicBezTo>
                  <a:lnTo>
                    <a:pt x="4181" y="7886"/>
                  </a:lnTo>
                  <a:lnTo>
                    <a:pt x="4181" y="7886"/>
                  </a:lnTo>
                  <a:cubicBezTo>
                    <a:pt x="3938" y="8058"/>
                    <a:pt x="3694" y="8224"/>
                    <a:pt x="3449" y="8394"/>
                  </a:cubicBezTo>
                  <a:cubicBezTo>
                    <a:pt x="3332" y="8474"/>
                    <a:pt x="3214" y="8553"/>
                    <a:pt x="3097" y="8634"/>
                  </a:cubicBezTo>
                  <a:cubicBezTo>
                    <a:pt x="2979" y="8716"/>
                    <a:pt x="2862" y="8802"/>
                    <a:pt x="2745" y="8886"/>
                  </a:cubicBezTo>
                  <a:cubicBezTo>
                    <a:pt x="2744" y="8887"/>
                    <a:pt x="2741" y="8889"/>
                    <a:pt x="2739" y="8890"/>
                  </a:cubicBezTo>
                  <a:lnTo>
                    <a:pt x="2740" y="8890"/>
                  </a:lnTo>
                  <a:cubicBezTo>
                    <a:pt x="2739" y="8891"/>
                    <a:pt x="2739" y="8891"/>
                    <a:pt x="2736" y="8891"/>
                  </a:cubicBezTo>
                  <a:cubicBezTo>
                    <a:pt x="2385" y="9143"/>
                    <a:pt x="2023" y="9380"/>
                    <a:pt x="1671" y="9632"/>
                  </a:cubicBezTo>
                  <a:cubicBezTo>
                    <a:pt x="1495" y="9758"/>
                    <a:pt x="1316" y="9880"/>
                    <a:pt x="1144" y="10012"/>
                  </a:cubicBezTo>
                  <a:lnTo>
                    <a:pt x="850" y="10236"/>
                  </a:lnTo>
                  <a:cubicBezTo>
                    <a:pt x="868" y="10215"/>
                    <a:pt x="883" y="10192"/>
                    <a:pt x="902" y="10170"/>
                  </a:cubicBezTo>
                  <a:lnTo>
                    <a:pt x="902" y="10170"/>
                  </a:lnTo>
                  <a:cubicBezTo>
                    <a:pt x="897" y="10175"/>
                    <a:pt x="894" y="10179"/>
                    <a:pt x="891" y="10182"/>
                  </a:cubicBezTo>
                  <a:cubicBezTo>
                    <a:pt x="971" y="10083"/>
                    <a:pt x="1051" y="9984"/>
                    <a:pt x="1126" y="9880"/>
                  </a:cubicBezTo>
                  <a:cubicBezTo>
                    <a:pt x="1264" y="9694"/>
                    <a:pt x="1400" y="9504"/>
                    <a:pt x="1539" y="9317"/>
                  </a:cubicBezTo>
                  <a:cubicBezTo>
                    <a:pt x="1678" y="9132"/>
                    <a:pt x="1818" y="8951"/>
                    <a:pt x="1957" y="8767"/>
                  </a:cubicBezTo>
                  <a:cubicBezTo>
                    <a:pt x="2255" y="8378"/>
                    <a:pt x="2560" y="7993"/>
                    <a:pt x="2867" y="7612"/>
                  </a:cubicBezTo>
                  <a:lnTo>
                    <a:pt x="2867" y="7612"/>
                  </a:lnTo>
                  <a:cubicBezTo>
                    <a:pt x="2866" y="7612"/>
                    <a:pt x="2865" y="7612"/>
                    <a:pt x="2865" y="7612"/>
                  </a:cubicBezTo>
                  <a:cubicBezTo>
                    <a:pt x="2870" y="7606"/>
                    <a:pt x="2876" y="7601"/>
                    <a:pt x="2880" y="7595"/>
                  </a:cubicBezTo>
                  <a:cubicBezTo>
                    <a:pt x="2890" y="7583"/>
                    <a:pt x="2900" y="7571"/>
                    <a:pt x="2910" y="7559"/>
                  </a:cubicBezTo>
                  <a:cubicBezTo>
                    <a:pt x="2916" y="7552"/>
                    <a:pt x="2922" y="7544"/>
                    <a:pt x="2927" y="7537"/>
                  </a:cubicBezTo>
                  <a:cubicBezTo>
                    <a:pt x="2929" y="7535"/>
                    <a:pt x="2929" y="7534"/>
                    <a:pt x="2930" y="7533"/>
                  </a:cubicBezTo>
                  <a:cubicBezTo>
                    <a:pt x="2941" y="7519"/>
                    <a:pt x="2951" y="7508"/>
                    <a:pt x="2961" y="7495"/>
                  </a:cubicBezTo>
                  <a:cubicBezTo>
                    <a:pt x="2983" y="7473"/>
                    <a:pt x="3002" y="7446"/>
                    <a:pt x="3020" y="7421"/>
                  </a:cubicBezTo>
                  <a:cubicBezTo>
                    <a:pt x="3022" y="7420"/>
                    <a:pt x="3022" y="7420"/>
                    <a:pt x="3023" y="7418"/>
                  </a:cubicBezTo>
                  <a:cubicBezTo>
                    <a:pt x="3069" y="7362"/>
                    <a:pt x="3113" y="7306"/>
                    <a:pt x="3159" y="7250"/>
                  </a:cubicBezTo>
                  <a:cubicBezTo>
                    <a:pt x="3227" y="7165"/>
                    <a:pt x="3298" y="7081"/>
                    <a:pt x="3369" y="6996"/>
                  </a:cubicBezTo>
                  <a:cubicBezTo>
                    <a:pt x="3436" y="6913"/>
                    <a:pt x="3505" y="6833"/>
                    <a:pt x="3572" y="6750"/>
                  </a:cubicBezTo>
                  <a:cubicBezTo>
                    <a:pt x="3574" y="6750"/>
                    <a:pt x="3577" y="6752"/>
                    <a:pt x="3578" y="6752"/>
                  </a:cubicBezTo>
                  <a:cubicBezTo>
                    <a:pt x="3611" y="6708"/>
                    <a:pt x="3644" y="6665"/>
                    <a:pt x="3678" y="6620"/>
                  </a:cubicBezTo>
                  <a:cubicBezTo>
                    <a:pt x="3692" y="6600"/>
                    <a:pt x="3710" y="6582"/>
                    <a:pt x="3726" y="6564"/>
                  </a:cubicBezTo>
                  <a:cubicBezTo>
                    <a:pt x="3725" y="6564"/>
                    <a:pt x="3724" y="6563"/>
                    <a:pt x="3722" y="6563"/>
                  </a:cubicBezTo>
                  <a:lnTo>
                    <a:pt x="3724" y="6562"/>
                  </a:lnTo>
                  <a:cubicBezTo>
                    <a:pt x="3694" y="6551"/>
                    <a:pt x="3665" y="6541"/>
                    <a:pt x="3636" y="6532"/>
                  </a:cubicBezTo>
                  <a:cubicBezTo>
                    <a:pt x="3591" y="6516"/>
                    <a:pt x="3546" y="6500"/>
                    <a:pt x="3499" y="6482"/>
                  </a:cubicBezTo>
                  <a:cubicBezTo>
                    <a:pt x="3498" y="6485"/>
                    <a:pt x="3495" y="6486"/>
                    <a:pt x="3494" y="6489"/>
                  </a:cubicBezTo>
                  <a:cubicBezTo>
                    <a:pt x="3477" y="6484"/>
                    <a:pt x="3462" y="6477"/>
                    <a:pt x="3445" y="6474"/>
                  </a:cubicBezTo>
                  <a:cubicBezTo>
                    <a:pt x="3317" y="6436"/>
                    <a:pt x="3188" y="6400"/>
                    <a:pt x="3059" y="6361"/>
                  </a:cubicBezTo>
                  <a:lnTo>
                    <a:pt x="3059" y="6361"/>
                  </a:lnTo>
                  <a:cubicBezTo>
                    <a:pt x="3060" y="6361"/>
                    <a:pt x="3061" y="6362"/>
                    <a:pt x="3062" y="6362"/>
                  </a:cubicBezTo>
                  <a:lnTo>
                    <a:pt x="3062" y="6362"/>
                  </a:lnTo>
                  <a:cubicBezTo>
                    <a:pt x="2933" y="6323"/>
                    <a:pt x="2804" y="6284"/>
                    <a:pt x="2672" y="6253"/>
                  </a:cubicBezTo>
                  <a:cubicBezTo>
                    <a:pt x="2535" y="6221"/>
                    <a:pt x="2401" y="6188"/>
                    <a:pt x="2266" y="6152"/>
                  </a:cubicBezTo>
                  <a:lnTo>
                    <a:pt x="2266" y="6152"/>
                  </a:lnTo>
                  <a:cubicBezTo>
                    <a:pt x="2061" y="6086"/>
                    <a:pt x="1855" y="6019"/>
                    <a:pt x="1646" y="5961"/>
                  </a:cubicBezTo>
                  <a:cubicBezTo>
                    <a:pt x="1429" y="5902"/>
                    <a:pt x="1209" y="5849"/>
                    <a:pt x="991" y="5790"/>
                  </a:cubicBezTo>
                  <a:cubicBezTo>
                    <a:pt x="888" y="5762"/>
                    <a:pt x="786" y="5731"/>
                    <a:pt x="683" y="5705"/>
                  </a:cubicBezTo>
                  <a:cubicBezTo>
                    <a:pt x="623" y="5691"/>
                    <a:pt x="562" y="5676"/>
                    <a:pt x="501" y="5664"/>
                  </a:cubicBezTo>
                  <a:cubicBezTo>
                    <a:pt x="533" y="5639"/>
                    <a:pt x="567" y="5614"/>
                    <a:pt x="599" y="5589"/>
                  </a:cubicBezTo>
                  <a:cubicBezTo>
                    <a:pt x="732" y="5485"/>
                    <a:pt x="863" y="5380"/>
                    <a:pt x="994" y="5272"/>
                  </a:cubicBezTo>
                  <a:cubicBezTo>
                    <a:pt x="1240" y="5067"/>
                    <a:pt x="1486" y="4861"/>
                    <a:pt x="1733" y="4655"/>
                  </a:cubicBezTo>
                  <a:lnTo>
                    <a:pt x="1733" y="4655"/>
                  </a:lnTo>
                  <a:cubicBezTo>
                    <a:pt x="1733" y="4657"/>
                    <a:pt x="1733" y="4657"/>
                    <a:pt x="1732" y="4658"/>
                  </a:cubicBezTo>
                  <a:lnTo>
                    <a:pt x="1732" y="4658"/>
                  </a:lnTo>
                  <a:cubicBezTo>
                    <a:pt x="1987" y="4450"/>
                    <a:pt x="2247" y="4246"/>
                    <a:pt x="2496" y="4033"/>
                  </a:cubicBezTo>
                  <a:cubicBezTo>
                    <a:pt x="2757" y="3809"/>
                    <a:pt x="3017" y="3585"/>
                    <a:pt x="3283" y="3368"/>
                  </a:cubicBezTo>
                  <a:lnTo>
                    <a:pt x="3283" y="3368"/>
                  </a:lnTo>
                  <a:lnTo>
                    <a:pt x="3282" y="3369"/>
                  </a:lnTo>
                  <a:cubicBezTo>
                    <a:pt x="3643" y="3080"/>
                    <a:pt x="4015" y="2805"/>
                    <a:pt x="4371" y="2511"/>
                  </a:cubicBezTo>
                  <a:cubicBezTo>
                    <a:pt x="4551" y="2363"/>
                    <a:pt x="4723" y="2210"/>
                    <a:pt x="4897" y="2058"/>
                  </a:cubicBezTo>
                  <a:cubicBezTo>
                    <a:pt x="5057" y="1918"/>
                    <a:pt x="5222" y="1778"/>
                    <a:pt x="5386" y="1640"/>
                  </a:cubicBezTo>
                  <a:lnTo>
                    <a:pt x="5384" y="1640"/>
                  </a:lnTo>
                  <a:cubicBezTo>
                    <a:pt x="5620" y="1448"/>
                    <a:pt x="5860" y="1259"/>
                    <a:pt x="6100" y="1071"/>
                  </a:cubicBezTo>
                  <a:close/>
                  <a:moveTo>
                    <a:pt x="531" y="10346"/>
                  </a:moveTo>
                  <a:cubicBezTo>
                    <a:pt x="528" y="10348"/>
                    <a:pt x="527" y="10351"/>
                    <a:pt x="525" y="10354"/>
                  </a:cubicBezTo>
                  <a:lnTo>
                    <a:pt x="525" y="10354"/>
                  </a:lnTo>
                  <a:cubicBezTo>
                    <a:pt x="527" y="10351"/>
                    <a:pt x="529" y="10348"/>
                    <a:pt x="531" y="10346"/>
                  </a:cubicBezTo>
                  <a:close/>
                  <a:moveTo>
                    <a:pt x="469" y="10702"/>
                  </a:moveTo>
                  <a:cubicBezTo>
                    <a:pt x="468" y="10703"/>
                    <a:pt x="467" y="10704"/>
                    <a:pt x="465" y="10705"/>
                  </a:cubicBezTo>
                  <a:cubicBezTo>
                    <a:pt x="466" y="10704"/>
                    <a:pt x="468" y="10703"/>
                    <a:pt x="469" y="10702"/>
                  </a:cubicBezTo>
                  <a:close/>
                  <a:moveTo>
                    <a:pt x="7122" y="0"/>
                  </a:moveTo>
                  <a:cubicBezTo>
                    <a:pt x="7117" y="4"/>
                    <a:pt x="7114" y="7"/>
                    <a:pt x="7109" y="11"/>
                  </a:cubicBezTo>
                  <a:cubicBezTo>
                    <a:pt x="7100" y="18"/>
                    <a:pt x="7090" y="26"/>
                    <a:pt x="7081" y="31"/>
                  </a:cubicBezTo>
                  <a:lnTo>
                    <a:pt x="6931" y="144"/>
                  </a:lnTo>
                  <a:cubicBezTo>
                    <a:pt x="6776" y="262"/>
                    <a:pt x="6624" y="383"/>
                    <a:pt x="6470" y="505"/>
                  </a:cubicBezTo>
                  <a:cubicBezTo>
                    <a:pt x="6462" y="511"/>
                    <a:pt x="6455" y="516"/>
                    <a:pt x="6445" y="520"/>
                  </a:cubicBezTo>
                  <a:cubicBezTo>
                    <a:pt x="6408" y="549"/>
                    <a:pt x="6369" y="580"/>
                    <a:pt x="6331" y="610"/>
                  </a:cubicBezTo>
                  <a:cubicBezTo>
                    <a:pt x="6147" y="754"/>
                    <a:pt x="5964" y="898"/>
                    <a:pt x="5780" y="1043"/>
                  </a:cubicBezTo>
                  <a:cubicBezTo>
                    <a:pt x="5594" y="1191"/>
                    <a:pt x="5407" y="1337"/>
                    <a:pt x="5226" y="1488"/>
                  </a:cubicBezTo>
                  <a:cubicBezTo>
                    <a:pt x="5131" y="1568"/>
                    <a:pt x="5035" y="1646"/>
                    <a:pt x="4943" y="1728"/>
                  </a:cubicBezTo>
                  <a:cubicBezTo>
                    <a:pt x="4844" y="1813"/>
                    <a:pt x="4746" y="1899"/>
                    <a:pt x="4648" y="1986"/>
                  </a:cubicBezTo>
                  <a:cubicBezTo>
                    <a:pt x="4467" y="2144"/>
                    <a:pt x="4283" y="2298"/>
                    <a:pt x="4098" y="2452"/>
                  </a:cubicBezTo>
                  <a:cubicBezTo>
                    <a:pt x="3927" y="2587"/>
                    <a:pt x="3756" y="2721"/>
                    <a:pt x="3585" y="2854"/>
                  </a:cubicBezTo>
                  <a:cubicBezTo>
                    <a:pt x="3422" y="2977"/>
                    <a:pt x="3262" y="3102"/>
                    <a:pt x="3105" y="3231"/>
                  </a:cubicBezTo>
                  <a:cubicBezTo>
                    <a:pt x="2942" y="3365"/>
                    <a:pt x="2780" y="3500"/>
                    <a:pt x="2620" y="3638"/>
                  </a:cubicBezTo>
                  <a:cubicBezTo>
                    <a:pt x="2460" y="3775"/>
                    <a:pt x="2302" y="3910"/>
                    <a:pt x="2141" y="4043"/>
                  </a:cubicBezTo>
                  <a:lnTo>
                    <a:pt x="2141" y="4043"/>
                  </a:lnTo>
                  <a:cubicBezTo>
                    <a:pt x="2141" y="4043"/>
                    <a:pt x="2141" y="4042"/>
                    <a:pt x="2141" y="4042"/>
                  </a:cubicBezTo>
                  <a:lnTo>
                    <a:pt x="2141" y="4042"/>
                  </a:lnTo>
                  <a:cubicBezTo>
                    <a:pt x="2140" y="4043"/>
                    <a:pt x="2140" y="4043"/>
                    <a:pt x="2139" y="4044"/>
                  </a:cubicBezTo>
                  <a:lnTo>
                    <a:pt x="2139" y="4044"/>
                  </a:lnTo>
                  <a:cubicBezTo>
                    <a:pt x="2140" y="4043"/>
                    <a:pt x="2140" y="4043"/>
                    <a:pt x="2141" y="4043"/>
                  </a:cubicBezTo>
                  <a:lnTo>
                    <a:pt x="2141" y="4043"/>
                  </a:lnTo>
                  <a:cubicBezTo>
                    <a:pt x="2140" y="4044"/>
                    <a:pt x="2138" y="4045"/>
                    <a:pt x="2137" y="4046"/>
                  </a:cubicBezTo>
                  <a:lnTo>
                    <a:pt x="2137" y="4046"/>
                  </a:lnTo>
                  <a:cubicBezTo>
                    <a:pt x="2138" y="4045"/>
                    <a:pt x="2139" y="4044"/>
                    <a:pt x="2139" y="4044"/>
                  </a:cubicBezTo>
                  <a:lnTo>
                    <a:pt x="2139" y="4044"/>
                  </a:lnTo>
                  <a:cubicBezTo>
                    <a:pt x="2138" y="4045"/>
                    <a:pt x="2138" y="4045"/>
                    <a:pt x="2137" y="4046"/>
                  </a:cubicBezTo>
                  <a:lnTo>
                    <a:pt x="2137" y="4046"/>
                  </a:lnTo>
                  <a:cubicBezTo>
                    <a:pt x="2137" y="4046"/>
                    <a:pt x="2137" y="4046"/>
                    <a:pt x="2137" y="4046"/>
                  </a:cubicBezTo>
                  <a:lnTo>
                    <a:pt x="2137" y="4046"/>
                  </a:lnTo>
                  <a:cubicBezTo>
                    <a:pt x="1898" y="4240"/>
                    <a:pt x="1660" y="4433"/>
                    <a:pt x="1423" y="4629"/>
                  </a:cubicBezTo>
                  <a:cubicBezTo>
                    <a:pt x="1202" y="4811"/>
                    <a:pt x="981" y="4997"/>
                    <a:pt x="759" y="5182"/>
                  </a:cubicBezTo>
                  <a:cubicBezTo>
                    <a:pt x="759" y="5182"/>
                    <a:pt x="759" y="5182"/>
                    <a:pt x="759" y="5182"/>
                  </a:cubicBezTo>
                  <a:lnTo>
                    <a:pt x="759" y="5182"/>
                  </a:lnTo>
                  <a:cubicBezTo>
                    <a:pt x="659" y="5264"/>
                    <a:pt x="559" y="5343"/>
                    <a:pt x="458" y="5422"/>
                  </a:cubicBezTo>
                  <a:lnTo>
                    <a:pt x="448" y="5433"/>
                  </a:lnTo>
                  <a:cubicBezTo>
                    <a:pt x="429" y="5450"/>
                    <a:pt x="409" y="5470"/>
                    <a:pt x="389" y="5486"/>
                  </a:cubicBezTo>
                  <a:cubicBezTo>
                    <a:pt x="344" y="5525"/>
                    <a:pt x="299" y="5563"/>
                    <a:pt x="252" y="5599"/>
                  </a:cubicBezTo>
                  <a:cubicBezTo>
                    <a:pt x="184" y="5651"/>
                    <a:pt x="112" y="5699"/>
                    <a:pt x="41" y="5745"/>
                  </a:cubicBezTo>
                  <a:cubicBezTo>
                    <a:pt x="27" y="5755"/>
                    <a:pt x="15" y="5764"/>
                    <a:pt x="1" y="5773"/>
                  </a:cubicBezTo>
                  <a:cubicBezTo>
                    <a:pt x="21" y="5776"/>
                    <a:pt x="41" y="5779"/>
                    <a:pt x="61" y="5783"/>
                  </a:cubicBezTo>
                  <a:cubicBezTo>
                    <a:pt x="66" y="5784"/>
                    <a:pt x="72" y="5784"/>
                    <a:pt x="77" y="5787"/>
                  </a:cubicBezTo>
                  <a:cubicBezTo>
                    <a:pt x="81" y="5789"/>
                    <a:pt x="86" y="5789"/>
                    <a:pt x="91" y="5791"/>
                  </a:cubicBezTo>
                  <a:cubicBezTo>
                    <a:pt x="117" y="5797"/>
                    <a:pt x="144" y="5804"/>
                    <a:pt x="171" y="5809"/>
                  </a:cubicBezTo>
                  <a:cubicBezTo>
                    <a:pt x="172" y="5809"/>
                    <a:pt x="174" y="5810"/>
                    <a:pt x="175" y="5810"/>
                  </a:cubicBezTo>
                  <a:cubicBezTo>
                    <a:pt x="179" y="5811"/>
                    <a:pt x="184" y="5811"/>
                    <a:pt x="187" y="5812"/>
                  </a:cubicBezTo>
                  <a:cubicBezTo>
                    <a:pt x="190" y="5814"/>
                    <a:pt x="192" y="5814"/>
                    <a:pt x="195" y="5814"/>
                  </a:cubicBezTo>
                  <a:cubicBezTo>
                    <a:pt x="222" y="5821"/>
                    <a:pt x="248" y="5832"/>
                    <a:pt x="277" y="5840"/>
                  </a:cubicBezTo>
                  <a:cubicBezTo>
                    <a:pt x="296" y="5846"/>
                    <a:pt x="314" y="5853"/>
                    <a:pt x="331" y="5861"/>
                  </a:cubicBezTo>
                  <a:cubicBezTo>
                    <a:pt x="438" y="5884"/>
                    <a:pt x="546" y="5908"/>
                    <a:pt x="651" y="5934"/>
                  </a:cubicBezTo>
                  <a:cubicBezTo>
                    <a:pt x="811" y="5972"/>
                    <a:pt x="970" y="6022"/>
                    <a:pt x="1130" y="6063"/>
                  </a:cubicBezTo>
                  <a:cubicBezTo>
                    <a:pt x="1298" y="6105"/>
                    <a:pt x="1468" y="6147"/>
                    <a:pt x="1635" y="6194"/>
                  </a:cubicBezTo>
                  <a:lnTo>
                    <a:pt x="1635" y="6194"/>
                  </a:lnTo>
                  <a:cubicBezTo>
                    <a:pt x="1632" y="6193"/>
                    <a:pt x="1628" y="6192"/>
                    <a:pt x="1625" y="6191"/>
                  </a:cubicBezTo>
                  <a:lnTo>
                    <a:pt x="1625" y="6191"/>
                  </a:lnTo>
                  <a:cubicBezTo>
                    <a:pt x="1735" y="6223"/>
                    <a:pt x="1844" y="6256"/>
                    <a:pt x="1955" y="6291"/>
                  </a:cubicBezTo>
                  <a:cubicBezTo>
                    <a:pt x="2054" y="6323"/>
                    <a:pt x="2153" y="6356"/>
                    <a:pt x="2255" y="6384"/>
                  </a:cubicBezTo>
                  <a:cubicBezTo>
                    <a:pt x="2457" y="6441"/>
                    <a:pt x="2664" y="6482"/>
                    <a:pt x="2869" y="6540"/>
                  </a:cubicBezTo>
                  <a:lnTo>
                    <a:pt x="2868" y="6540"/>
                  </a:lnTo>
                  <a:lnTo>
                    <a:pt x="3347" y="6679"/>
                  </a:lnTo>
                  <a:cubicBezTo>
                    <a:pt x="3211" y="6843"/>
                    <a:pt x="3076" y="7006"/>
                    <a:pt x="2942" y="7171"/>
                  </a:cubicBezTo>
                  <a:cubicBezTo>
                    <a:pt x="2915" y="7206"/>
                    <a:pt x="2888" y="7240"/>
                    <a:pt x="2859" y="7273"/>
                  </a:cubicBezTo>
                  <a:cubicBezTo>
                    <a:pt x="2858" y="7275"/>
                    <a:pt x="2858" y="7276"/>
                    <a:pt x="2857" y="7277"/>
                  </a:cubicBezTo>
                  <a:cubicBezTo>
                    <a:pt x="2853" y="7281"/>
                    <a:pt x="2850" y="7285"/>
                    <a:pt x="2847" y="7290"/>
                  </a:cubicBezTo>
                  <a:cubicBezTo>
                    <a:pt x="2845" y="7291"/>
                    <a:pt x="2843" y="7293"/>
                    <a:pt x="2843" y="7296"/>
                  </a:cubicBezTo>
                  <a:cubicBezTo>
                    <a:pt x="2831" y="7308"/>
                    <a:pt x="2821" y="7322"/>
                    <a:pt x="2811" y="7335"/>
                  </a:cubicBezTo>
                  <a:cubicBezTo>
                    <a:pt x="2811" y="7333"/>
                    <a:pt x="2812" y="7333"/>
                    <a:pt x="2812" y="7332"/>
                  </a:cubicBezTo>
                  <a:lnTo>
                    <a:pt x="2812" y="7332"/>
                  </a:lnTo>
                  <a:cubicBezTo>
                    <a:pt x="2801" y="7347"/>
                    <a:pt x="2788" y="7359"/>
                    <a:pt x="2780" y="7374"/>
                  </a:cubicBezTo>
                  <a:cubicBezTo>
                    <a:pt x="2777" y="7378"/>
                    <a:pt x="2773" y="7380"/>
                    <a:pt x="2771" y="7384"/>
                  </a:cubicBezTo>
                  <a:cubicBezTo>
                    <a:pt x="2762" y="7394"/>
                    <a:pt x="2754" y="7405"/>
                    <a:pt x="2746" y="7416"/>
                  </a:cubicBezTo>
                  <a:cubicBezTo>
                    <a:pt x="2746" y="7418"/>
                    <a:pt x="2745" y="7418"/>
                    <a:pt x="2745" y="7418"/>
                  </a:cubicBezTo>
                  <a:cubicBezTo>
                    <a:pt x="2739" y="7426"/>
                    <a:pt x="2730" y="7436"/>
                    <a:pt x="2724" y="7444"/>
                  </a:cubicBezTo>
                  <a:cubicBezTo>
                    <a:pt x="2714" y="7454"/>
                    <a:pt x="2706" y="7467"/>
                    <a:pt x="2697" y="7477"/>
                  </a:cubicBezTo>
                  <a:cubicBezTo>
                    <a:pt x="2678" y="7498"/>
                    <a:pt x="2661" y="7523"/>
                    <a:pt x="2643" y="7544"/>
                  </a:cubicBezTo>
                  <a:lnTo>
                    <a:pt x="2534" y="7679"/>
                  </a:lnTo>
                  <a:cubicBezTo>
                    <a:pt x="2383" y="7872"/>
                    <a:pt x="2231" y="8064"/>
                    <a:pt x="2079" y="8256"/>
                  </a:cubicBezTo>
                  <a:cubicBezTo>
                    <a:pt x="1932" y="8443"/>
                    <a:pt x="1787" y="8633"/>
                    <a:pt x="1643" y="8823"/>
                  </a:cubicBezTo>
                  <a:cubicBezTo>
                    <a:pt x="1500" y="9010"/>
                    <a:pt x="1357" y="9196"/>
                    <a:pt x="1218" y="9387"/>
                  </a:cubicBezTo>
                  <a:cubicBezTo>
                    <a:pt x="1126" y="9516"/>
                    <a:pt x="1032" y="9644"/>
                    <a:pt x="936" y="9772"/>
                  </a:cubicBezTo>
                  <a:cubicBezTo>
                    <a:pt x="920" y="9794"/>
                    <a:pt x="907" y="9815"/>
                    <a:pt x="892" y="9838"/>
                  </a:cubicBezTo>
                  <a:cubicBezTo>
                    <a:pt x="827" y="9937"/>
                    <a:pt x="758" y="10034"/>
                    <a:pt x="690" y="10130"/>
                  </a:cubicBezTo>
                  <a:lnTo>
                    <a:pt x="690" y="10129"/>
                  </a:lnTo>
                  <a:cubicBezTo>
                    <a:pt x="655" y="10176"/>
                    <a:pt x="621" y="10222"/>
                    <a:pt x="585" y="10270"/>
                  </a:cubicBezTo>
                  <a:cubicBezTo>
                    <a:pt x="566" y="10298"/>
                    <a:pt x="546" y="10326"/>
                    <a:pt x="525" y="10355"/>
                  </a:cubicBezTo>
                  <a:cubicBezTo>
                    <a:pt x="525" y="10355"/>
                    <a:pt x="525" y="10354"/>
                    <a:pt x="525" y="10354"/>
                  </a:cubicBezTo>
                  <a:lnTo>
                    <a:pt x="525" y="10354"/>
                  </a:lnTo>
                  <a:cubicBezTo>
                    <a:pt x="519" y="10363"/>
                    <a:pt x="512" y="10372"/>
                    <a:pt x="505" y="10380"/>
                  </a:cubicBezTo>
                  <a:cubicBezTo>
                    <a:pt x="499" y="10390"/>
                    <a:pt x="492" y="10399"/>
                    <a:pt x="485" y="10409"/>
                  </a:cubicBezTo>
                  <a:cubicBezTo>
                    <a:pt x="437" y="10478"/>
                    <a:pt x="392" y="10545"/>
                    <a:pt x="346" y="10613"/>
                  </a:cubicBezTo>
                  <a:cubicBezTo>
                    <a:pt x="346" y="10614"/>
                    <a:pt x="345" y="10614"/>
                    <a:pt x="345" y="10615"/>
                  </a:cubicBezTo>
                  <a:cubicBezTo>
                    <a:pt x="334" y="10634"/>
                    <a:pt x="321" y="10650"/>
                    <a:pt x="310" y="10669"/>
                  </a:cubicBezTo>
                  <a:cubicBezTo>
                    <a:pt x="309" y="10670"/>
                    <a:pt x="309" y="10671"/>
                    <a:pt x="308" y="10672"/>
                  </a:cubicBezTo>
                  <a:cubicBezTo>
                    <a:pt x="309" y="10670"/>
                    <a:pt x="310" y="10666"/>
                    <a:pt x="311" y="10664"/>
                  </a:cubicBezTo>
                  <a:lnTo>
                    <a:pt x="311" y="10664"/>
                  </a:lnTo>
                  <a:cubicBezTo>
                    <a:pt x="263" y="10742"/>
                    <a:pt x="213" y="10821"/>
                    <a:pt x="165" y="10898"/>
                  </a:cubicBezTo>
                  <a:cubicBezTo>
                    <a:pt x="226" y="10856"/>
                    <a:pt x="290" y="10819"/>
                    <a:pt x="352" y="10778"/>
                  </a:cubicBezTo>
                  <a:cubicBezTo>
                    <a:pt x="392" y="10754"/>
                    <a:pt x="430" y="10727"/>
                    <a:pt x="470" y="10702"/>
                  </a:cubicBezTo>
                  <a:cubicBezTo>
                    <a:pt x="470" y="10702"/>
                    <a:pt x="471" y="10702"/>
                    <a:pt x="471" y="10701"/>
                  </a:cubicBezTo>
                  <a:lnTo>
                    <a:pt x="471" y="10701"/>
                  </a:lnTo>
                  <a:cubicBezTo>
                    <a:pt x="472" y="10701"/>
                    <a:pt x="473" y="10700"/>
                    <a:pt x="474" y="10700"/>
                  </a:cubicBezTo>
                  <a:cubicBezTo>
                    <a:pt x="491" y="10690"/>
                    <a:pt x="506" y="10679"/>
                    <a:pt x="523" y="10670"/>
                  </a:cubicBezTo>
                  <a:cubicBezTo>
                    <a:pt x="523" y="10669"/>
                    <a:pt x="525" y="10669"/>
                    <a:pt x="525" y="10667"/>
                  </a:cubicBezTo>
                  <a:cubicBezTo>
                    <a:pt x="633" y="10599"/>
                    <a:pt x="740" y="10531"/>
                    <a:pt x="847" y="10462"/>
                  </a:cubicBezTo>
                  <a:cubicBezTo>
                    <a:pt x="965" y="10388"/>
                    <a:pt x="1084" y="10321"/>
                    <a:pt x="1202" y="10249"/>
                  </a:cubicBezTo>
                  <a:cubicBezTo>
                    <a:pt x="1204" y="10248"/>
                    <a:pt x="1206" y="10247"/>
                    <a:pt x="1208" y="10246"/>
                  </a:cubicBezTo>
                  <a:cubicBezTo>
                    <a:pt x="1228" y="10233"/>
                    <a:pt x="1245" y="10222"/>
                    <a:pt x="1265" y="10211"/>
                  </a:cubicBezTo>
                  <a:cubicBezTo>
                    <a:pt x="1337" y="10156"/>
                    <a:pt x="1409" y="10101"/>
                    <a:pt x="1483" y="10047"/>
                  </a:cubicBezTo>
                  <a:cubicBezTo>
                    <a:pt x="1733" y="9867"/>
                    <a:pt x="1985" y="9688"/>
                    <a:pt x="2239" y="9514"/>
                  </a:cubicBezTo>
                  <a:cubicBezTo>
                    <a:pt x="2493" y="9341"/>
                    <a:pt x="2745" y="9167"/>
                    <a:pt x="2994" y="8988"/>
                  </a:cubicBezTo>
                  <a:lnTo>
                    <a:pt x="2994" y="8988"/>
                  </a:lnTo>
                  <a:cubicBezTo>
                    <a:pt x="2992" y="8989"/>
                    <a:pt x="2991" y="8991"/>
                    <a:pt x="2989" y="8992"/>
                  </a:cubicBezTo>
                  <a:cubicBezTo>
                    <a:pt x="3282" y="8781"/>
                    <a:pt x="3582" y="8579"/>
                    <a:pt x="3880" y="8375"/>
                  </a:cubicBezTo>
                  <a:cubicBezTo>
                    <a:pt x="4023" y="8276"/>
                    <a:pt x="4166" y="8178"/>
                    <a:pt x="4308" y="8077"/>
                  </a:cubicBezTo>
                  <a:cubicBezTo>
                    <a:pt x="4446" y="7981"/>
                    <a:pt x="4582" y="7878"/>
                    <a:pt x="4718" y="7779"/>
                  </a:cubicBezTo>
                  <a:cubicBezTo>
                    <a:pt x="4856" y="7682"/>
                    <a:pt x="4996" y="7588"/>
                    <a:pt x="5136" y="7498"/>
                  </a:cubicBezTo>
                  <a:cubicBezTo>
                    <a:pt x="5283" y="7404"/>
                    <a:pt x="5430" y="7308"/>
                    <a:pt x="5577" y="7213"/>
                  </a:cubicBezTo>
                  <a:cubicBezTo>
                    <a:pt x="5773" y="7084"/>
                    <a:pt x="5970" y="6957"/>
                    <a:pt x="6172" y="6836"/>
                  </a:cubicBezTo>
                  <a:cubicBezTo>
                    <a:pt x="6376" y="6712"/>
                    <a:pt x="6583" y="6592"/>
                    <a:pt x="6784" y="6461"/>
                  </a:cubicBezTo>
                  <a:cubicBezTo>
                    <a:pt x="6885" y="6396"/>
                    <a:pt x="6985" y="6325"/>
                    <a:pt x="7084" y="6255"/>
                  </a:cubicBezTo>
                  <a:cubicBezTo>
                    <a:pt x="7174" y="6192"/>
                    <a:pt x="7266" y="6133"/>
                    <a:pt x="7360" y="6076"/>
                  </a:cubicBezTo>
                  <a:cubicBezTo>
                    <a:pt x="7362" y="6074"/>
                    <a:pt x="7364" y="6073"/>
                    <a:pt x="7367" y="6072"/>
                  </a:cubicBezTo>
                  <a:cubicBezTo>
                    <a:pt x="7380" y="6061"/>
                    <a:pt x="7396" y="6052"/>
                    <a:pt x="7413" y="6040"/>
                  </a:cubicBezTo>
                  <a:cubicBezTo>
                    <a:pt x="7435" y="6025"/>
                    <a:pt x="7457" y="6009"/>
                    <a:pt x="7478" y="5995"/>
                  </a:cubicBezTo>
                  <a:lnTo>
                    <a:pt x="7481" y="5995"/>
                  </a:lnTo>
                  <a:cubicBezTo>
                    <a:pt x="7487" y="5990"/>
                    <a:pt x="7494" y="5985"/>
                    <a:pt x="7501" y="5979"/>
                  </a:cubicBezTo>
                  <a:cubicBezTo>
                    <a:pt x="7550" y="5944"/>
                    <a:pt x="7600" y="5911"/>
                    <a:pt x="7649" y="5877"/>
                  </a:cubicBezTo>
                  <a:cubicBezTo>
                    <a:pt x="7659" y="5871"/>
                    <a:pt x="7669" y="5863"/>
                    <a:pt x="7682" y="5856"/>
                  </a:cubicBezTo>
                  <a:cubicBezTo>
                    <a:pt x="7682" y="5855"/>
                    <a:pt x="7685" y="5850"/>
                    <a:pt x="7689" y="5847"/>
                  </a:cubicBezTo>
                  <a:cubicBezTo>
                    <a:pt x="7635" y="5825"/>
                    <a:pt x="7582" y="5801"/>
                    <a:pt x="7529" y="5780"/>
                  </a:cubicBezTo>
                  <a:cubicBezTo>
                    <a:pt x="7506" y="5773"/>
                    <a:pt x="7482" y="5764"/>
                    <a:pt x="7457" y="5755"/>
                  </a:cubicBezTo>
                  <a:cubicBezTo>
                    <a:pt x="7457" y="5755"/>
                    <a:pt x="7456" y="5755"/>
                    <a:pt x="7456" y="5757"/>
                  </a:cubicBezTo>
                  <a:cubicBezTo>
                    <a:pt x="7440" y="5751"/>
                    <a:pt x="7424" y="5744"/>
                    <a:pt x="7408" y="5739"/>
                  </a:cubicBezTo>
                  <a:cubicBezTo>
                    <a:pt x="7354" y="5721"/>
                    <a:pt x="7301" y="5705"/>
                    <a:pt x="7248" y="5682"/>
                  </a:cubicBezTo>
                  <a:cubicBezTo>
                    <a:pt x="7235" y="5677"/>
                    <a:pt x="7225" y="5670"/>
                    <a:pt x="7214" y="5660"/>
                  </a:cubicBezTo>
                  <a:cubicBezTo>
                    <a:pt x="7174" y="5645"/>
                    <a:pt x="7135" y="5633"/>
                    <a:pt x="7094" y="5619"/>
                  </a:cubicBezTo>
                  <a:cubicBezTo>
                    <a:pt x="6962" y="5578"/>
                    <a:pt x="6830" y="5542"/>
                    <a:pt x="6701" y="5500"/>
                  </a:cubicBezTo>
                  <a:cubicBezTo>
                    <a:pt x="6573" y="5458"/>
                    <a:pt x="6444" y="5421"/>
                    <a:pt x="6315" y="5383"/>
                  </a:cubicBezTo>
                  <a:lnTo>
                    <a:pt x="6315" y="5383"/>
                  </a:lnTo>
                  <a:cubicBezTo>
                    <a:pt x="6317" y="5384"/>
                    <a:pt x="6318" y="5384"/>
                    <a:pt x="6320" y="5385"/>
                  </a:cubicBezTo>
                  <a:lnTo>
                    <a:pt x="6320" y="5385"/>
                  </a:lnTo>
                  <a:cubicBezTo>
                    <a:pt x="6158" y="5337"/>
                    <a:pt x="5998" y="5279"/>
                    <a:pt x="5835" y="5235"/>
                  </a:cubicBezTo>
                  <a:cubicBezTo>
                    <a:pt x="5749" y="5212"/>
                    <a:pt x="5661" y="5192"/>
                    <a:pt x="5574" y="5169"/>
                  </a:cubicBezTo>
                  <a:cubicBezTo>
                    <a:pt x="5487" y="5146"/>
                    <a:pt x="5401" y="5120"/>
                    <a:pt x="5313" y="5096"/>
                  </a:cubicBezTo>
                  <a:lnTo>
                    <a:pt x="5314" y="5096"/>
                  </a:lnTo>
                  <a:cubicBezTo>
                    <a:pt x="5157" y="5048"/>
                    <a:pt x="5001" y="4997"/>
                    <a:pt x="4845" y="4953"/>
                  </a:cubicBezTo>
                  <a:cubicBezTo>
                    <a:pt x="4691" y="4907"/>
                    <a:pt x="4537" y="4865"/>
                    <a:pt x="4387" y="4821"/>
                  </a:cubicBezTo>
                  <a:lnTo>
                    <a:pt x="4387" y="4821"/>
                  </a:lnTo>
                  <a:cubicBezTo>
                    <a:pt x="4388" y="4823"/>
                    <a:pt x="4391" y="4823"/>
                    <a:pt x="4393" y="4824"/>
                  </a:cubicBezTo>
                  <a:cubicBezTo>
                    <a:pt x="4247" y="4780"/>
                    <a:pt x="4104" y="4732"/>
                    <a:pt x="3958" y="4686"/>
                  </a:cubicBezTo>
                  <a:lnTo>
                    <a:pt x="3916" y="4675"/>
                  </a:lnTo>
                  <a:cubicBezTo>
                    <a:pt x="3939" y="4643"/>
                    <a:pt x="3961" y="4609"/>
                    <a:pt x="3983" y="4577"/>
                  </a:cubicBezTo>
                  <a:cubicBezTo>
                    <a:pt x="4118" y="4383"/>
                    <a:pt x="4257" y="4192"/>
                    <a:pt x="4390" y="3998"/>
                  </a:cubicBezTo>
                  <a:cubicBezTo>
                    <a:pt x="4454" y="3903"/>
                    <a:pt x="4516" y="3809"/>
                    <a:pt x="4582" y="3716"/>
                  </a:cubicBezTo>
                  <a:cubicBezTo>
                    <a:pt x="4658" y="3609"/>
                    <a:pt x="4733" y="3504"/>
                    <a:pt x="4811" y="3397"/>
                  </a:cubicBezTo>
                  <a:cubicBezTo>
                    <a:pt x="4882" y="3301"/>
                    <a:pt x="4953" y="3204"/>
                    <a:pt x="5019" y="3106"/>
                  </a:cubicBezTo>
                  <a:cubicBezTo>
                    <a:pt x="5082" y="3010"/>
                    <a:pt x="5145" y="2915"/>
                    <a:pt x="5210" y="2823"/>
                  </a:cubicBezTo>
                  <a:cubicBezTo>
                    <a:pt x="5345" y="2626"/>
                    <a:pt x="5478" y="2426"/>
                    <a:pt x="5615" y="2229"/>
                  </a:cubicBezTo>
                  <a:cubicBezTo>
                    <a:pt x="5754" y="2030"/>
                    <a:pt x="5888" y="1827"/>
                    <a:pt x="6020" y="1622"/>
                  </a:cubicBezTo>
                  <a:cubicBezTo>
                    <a:pt x="6150" y="1419"/>
                    <a:pt x="6276" y="1214"/>
                    <a:pt x="6419" y="1018"/>
                  </a:cubicBezTo>
                  <a:cubicBezTo>
                    <a:pt x="6506" y="894"/>
                    <a:pt x="6599" y="774"/>
                    <a:pt x="6691" y="654"/>
                  </a:cubicBezTo>
                  <a:cubicBezTo>
                    <a:pt x="6713" y="624"/>
                    <a:pt x="6733" y="594"/>
                    <a:pt x="6755" y="564"/>
                  </a:cubicBezTo>
                  <a:lnTo>
                    <a:pt x="6756" y="564"/>
                  </a:lnTo>
                  <a:cubicBezTo>
                    <a:pt x="6856" y="414"/>
                    <a:pt x="6951" y="262"/>
                    <a:pt x="7049" y="113"/>
                  </a:cubicBezTo>
                  <a:cubicBezTo>
                    <a:pt x="7070" y="82"/>
                    <a:pt x="7088" y="51"/>
                    <a:pt x="7109" y="21"/>
                  </a:cubicBezTo>
                  <a:cubicBezTo>
                    <a:pt x="7110" y="18"/>
                    <a:pt x="7112" y="16"/>
                    <a:pt x="7114" y="12"/>
                  </a:cubicBezTo>
                  <a:cubicBezTo>
                    <a:pt x="7116" y="9"/>
                    <a:pt x="7120" y="4"/>
                    <a:pt x="7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5"/>
        <p:cNvGrpSpPr/>
        <p:nvPr/>
      </p:nvGrpSpPr>
      <p:grpSpPr>
        <a:xfrm>
          <a:off x="0" y="0"/>
          <a:ext cx="0" cy="0"/>
          <a:chOff x="0" y="0"/>
          <a:chExt cx="0" cy="0"/>
        </a:xfrm>
      </p:grpSpPr>
      <p:sp>
        <p:nvSpPr>
          <p:cNvPr id="1366" name="Google Shape;1366;p40"/>
          <p:cNvSpPr/>
          <p:nvPr/>
        </p:nvSpPr>
        <p:spPr>
          <a:xfrm>
            <a:off x="3130817" y="120895"/>
            <a:ext cx="5138954" cy="1154444"/>
          </a:xfrm>
          <a:custGeom>
            <a:avLst/>
            <a:gdLst/>
            <a:ahLst/>
            <a:cxnLst/>
            <a:rect l="l" t="t" r="r" b="b"/>
            <a:pathLst>
              <a:path w="40258" h="29674" extrusionOk="0">
                <a:moveTo>
                  <a:pt x="36470" y="989"/>
                </a:moveTo>
                <a:cubicBezTo>
                  <a:pt x="36245" y="944"/>
                  <a:pt x="36017" y="903"/>
                  <a:pt x="35785" y="882"/>
                </a:cubicBezTo>
                <a:cubicBezTo>
                  <a:pt x="34672" y="778"/>
                  <a:pt x="33549" y="713"/>
                  <a:pt x="32429" y="685"/>
                </a:cubicBezTo>
                <a:cubicBezTo>
                  <a:pt x="30887" y="640"/>
                  <a:pt x="29346" y="654"/>
                  <a:pt x="27808" y="640"/>
                </a:cubicBezTo>
                <a:cubicBezTo>
                  <a:pt x="27210" y="636"/>
                  <a:pt x="26612" y="640"/>
                  <a:pt x="26014" y="630"/>
                </a:cubicBezTo>
                <a:cubicBezTo>
                  <a:pt x="25308" y="619"/>
                  <a:pt x="24607" y="598"/>
                  <a:pt x="23906" y="560"/>
                </a:cubicBezTo>
                <a:cubicBezTo>
                  <a:pt x="22416" y="477"/>
                  <a:pt x="20926" y="432"/>
                  <a:pt x="19447" y="260"/>
                </a:cubicBezTo>
                <a:cubicBezTo>
                  <a:pt x="17984" y="94"/>
                  <a:pt x="16529" y="18"/>
                  <a:pt x="15064" y="8"/>
                </a:cubicBezTo>
                <a:cubicBezTo>
                  <a:pt x="13765" y="0"/>
                  <a:pt x="12468" y="91"/>
                  <a:pt x="11172" y="198"/>
                </a:cubicBezTo>
                <a:cubicBezTo>
                  <a:pt x="10630" y="246"/>
                  <a:pt x="10080" y="177"/>
                  <a:pt x="9534" y="201"/>
                </a:cubicBezTo>
                <a:cubicBezTo>
                  <a:pt x="8593" y="239"/>
                  <a:pt x="7657" y="180"/>
                  <a:pt x="6720" y="94"/>
                </a:cubicBezTo>
                <a:cubicBezTo>
                  <a:pt x="6565" y="73"/>
                  <a:pt x="6406" y="73"/>
                  <a:pt x="6254" y="91"/>
                </a:cubicBezTo>
                <a:cubicBezTo>
                  <a:pt x="5286" y="270"/>
                  <a:pt x="4318" y="453"/>
                  <a:pt x="3347" y="640"/>
                </a:cubicBezTo>
                <a:cubicBezTo>
                  <a:pt x="2666" y="767"/>
                  <a:pt x="2078" y="1069"/>
                  <a:pt x="1674" y="1694"/>
                </a:cubicBezTo>
                <a:cubicBezTo>
                  <a:pt x="1339" y="2209"/>
                  <a:pt x="958" y="2720"/>
                  <a:pt x="810" y="3342"/>
                </a:cubicBezTo>
                <a:cubicBezTo>
                  <a:pt x="647" y="4010"/>
                  <a:pt x="499" y="4680"/>
                  <a:pt x="513" y="5400"/>
                </a:cubicBezTo>
                <a:cubicBezTo>
                  <a:pt x="516" y="5786"/>
                  <a:pt x="447" y="6170"/>
                  <a:pt x="412" y="6561"/>
                </a:cubicBezTo>
                <a:cubicBezTo>
                  <a:pt x="350" y="7283"/>
                  <a:pt x="277" y="8002"/>
                  <a:pt x="232" y="8731"/>
                </a:cubicBezTo>
                <a:cubicBezTo>
                  <a:pt x="184" y="9426"/>
                  <a:pt x="170" y="10128"/>
                  <a:pt x="149" y="10822"/>
                </a:cubicBezTo>
                <a:cubicBezTo>
                  <a:pt x="119" y="11915"/>
                  <a:pt x="74" y="13006"/>
                  <a:pt x="63" y="14096"/>
                </a:cubicBezTo>
                <a:cubicBezTo>
                  <a:pt x="57" y="15530"/>
                  <a:pt x="122" y="16961"/>
                  <a:pt x="63" y="18382"/>
                </a:cubicBezTo>
                <a:cubicBezTo>
                  <a:pt x="1" y="19844"/>
                  <a:pt x="12" y="21292"/>
                  <a:pt x="132" y="22750"/>
                </a:cubicBezTo>
                <a:cubicBezTo>
                  <a:pt x="212" y="23732"/>
                  <a:pt x="364" y="24700"/>
                  <a:pt x="706" y="25633"/>
                </a:cubicBezTo>
                <a:cubicBezTo>
                  <a:pt x="1194" y="26957"/>
                  <a:pt x="2027" y="27880"/>
                  <a:pt x="3250" y="28419"/>
                </a:cubicBezTo>
                <a:cubicBezTo>
                  <a:pt x="3855" y="28689"/>
                  <a:pt x="4477" y="28875"/>
                  <a:pt x="5106" y="29003"/>
                </a:cubicBezTo>
                <a:cubicBezTo>
                  <a:pt x="5787" y="29145"/>
                  <a:pt x="6478" y="29217"/>
                  <a:pt x="7167" y="29255"/>
                </a:cubicBezTo>
                <a:cubicBezTo>
                  <a:pt x="8963" y="29348"/>
                  <a:pt x="10764" y="29390"/>
                  <a:pt x="12565" y="29477"/>
                </a:cubicBezTo>
                <a:cubicBezTo>
                  <a:pt x="14234" y="29570"/>
                  <a:pt x="15897" y="29597"/>
                  <a:pt x="17566" y="29556"/>
                </a:cubicBezTo>
                <a:cubicBezTo>
                  <a:pt x="18635" y="29528"/>
                  <a:pt x="19702" y="29556"/>
                  <a:pt x="20771" y="29584"/>
                </a:cubicBezTo>
                <a:cubicBezTo>
                  <a:pt x="22388" y="29618"/>
                  <a:pt x="24006" y="29674"/>
                  <a:pt x="25616" y="29542"/>
                </a:cubicBezTo>
                <a:cubicBezTo>
                  <a:pt x="25979" y="29514"/>
                  <a:pt x="26345" y="29501"/>
                  <a:pt x="26709" y="29525"/>
                </a:cubicBezTo>
                <a:cubicBezTo>
                  <a:pt x="26768" y="29528"/>
                  <a:pt x="26830" y="29535"/>
                  <a:pt x="26889" y="29549"/>
                </a:cubicBezTo>
                <a:cubicBezTo>
                  <a:pt x="27130" y="29597"/>
                  <a:pt x="31195" y="28983"/>
                  <a:pt x="31319" y="28979"/>
                </a:cubicBezTo>
                <a:cubicBezTo>
                  <a:pt x="32332" y="28910"/>
                  <a:pt x="33348" y="28837"/>
                  <a:pt x="34361" y="28778"/>
                </a:cubicBezTo>
                <a:cubicBezTo>
                  <a:pt x="35371" y="28710"/>
                  <a:pt x="36379" y="28592"/>
                  <a:pt x="37396" y="28613"/>
                </a:cubicBezTo>
                <a:cubicBezTo>
                  <a:pt x="37942" y="28627"/>
                  <a:pt x="38353" y="28474"/>
                  <a:pt x="38710" y="28094"/>
                </a:cubicBezTo>
                <a:cubicBezTo>
                  <a:pt x="38871" y="27922"/>
                  <a:pt x="39024" y="27727"/>
                  <a:pt x="39148" y="27523"/>
                </a:cubicBezTo>
                <a:cubicBezTo>
                  <a:pt x="39556" y="26836"/>
                  <a:pt x="39805" y="26092"/>
                  <a:pt x="39857" y="25263"/>
                </a:cubicBezTo>
                <a:cubicBezTo>
                  <a:pt x="39978" y="23362"/>
                  <a:pt x="40109" y="21475"/>
                  <a:pt x="40223" y="19571"/>
                </a:cubicBezTo>
                <a:cubicBezTo>
                  <a:pt x="40257" y="19014"/>
                  <a:pt x="40254" y="18457"/>
                  <a:pt x="40251" y="17894"/>
                </a:cubicBezTo>
                <a:cubicBezTo>
                  <a:pt x="40251" y="16463"/>
                  <a:pt x="40223" y="15039"/>
                  <a:pt x="40219" y="13612"/>
                </a:cubicBezTo>
                <a:cubicBezTo>
                  <a:pt x="40216" y="12267"/>
                  <a:pt x="40144" y="10923"/>
                  <a:pt x="40029" y="9585"/>
                </a:cubicBezTo>
                <a:cubicBezTo>
                  <a:pt x="39943" y="8600"/>
                  <a:pt x="39912" y="7622"/>
                  <a:pt x="39839" y="6640"/>
                </a:cubicBezTo>
                <a:cubicBezTo>
                  <a:pt x="39791" y="6028"/>
                  <a:pt x="39742" y="5410"/>
                  <a:pt x="39653" y="4798"/>
                </a:cubicBezTo>
                <a:cubicBezTo>
                  <a:pt x="39493" y="3754"/>
                  <a:pt x="39134" y="2787"/>
                  <a:pt x="38530" y="1922"/>
                </a:cubicBezTo>
                <a:cubicBezTo>
                  <a:pt x="38287" y="1576"/>
                  <a:pt x="38011" y="1314"/>
                  <a:pt x="37606" y="1235"/>
                </a:cubicBezTo>
                <a:cubicBezTo>
                  <a:pt x="37596" y="1231"/>
                  <a:pt x="37582" y="1227"/>
                  <a:pt x="37569" y="1224"/>
                </a:cubicBezTo>
                <a:cubicBezTo>
                  <a:pt x="37499" y="1214"/>
                  <a:pt x="37430" y="1200"/>
                  <a:pt x="37362" y="1186"/>
                </a:cubicBezTo>
                <a:cubicBezTo>
                  <a:pt x="37064" y="1128"/>
                  <a:pt x="36767" y="1051"/>
                  <a:pt x="36470" y="98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0"/>
          <p:cNvSpPr txBox="1">
            <a:spLocks noGrp="1"/>
          </p:cNvSpPr>
          <p:nvPr>
            <p:ph type="title"/>
          </p:nvPr>
        </p:nvSpPr>
        <p:spPr>
          <a:xfrm>
            <a:off x="3183722" y="197901"/>
            <a:ext cx="4856660" cy="103589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RESEARCH GAP</a:t>
            </a:r>
            <a:endParaRPr dirty="0"/>
          </a:p>
        </p:txBody>
      </p:sp>
      <p:grpSp>
        <p:nvGrpSpPr>
          <p:cNvPr id="1369" name="Google Shape;1369;p40"/>
          <p:cNvGrpSpPr/>
          <p:nvPr/>
        </p:nvGrpSpPr>
        <p:grpSpPr>
          <a:xfrm flipH="1">
            <a:off x="42631" y="124059"/>
            <a:ext cx="2267255" cy="1715787"/>
            <a:chOff x="2595300" y="4300250"/>
            <a:chExt cx="1222025" cy="856425"/>
          </a:xfrm>
        </p:grpSpPr>
        <p:sp>
          <p:nvSpPr>
            <p:cNvPr id="1370" name="Google Shape;1370;p40"/>
            <p:cNvSpPr/>
            <p:nvPr/>
          </p:nvSpPr>
          <p:spPr>
            <a:xfrm>
              <a:off x="2819525" y="4688375"/>
              <a:ext cx="15750" cy="16125"/>
            </a:xfrm>
            <a:custGeom>
              <a:avLst/>
              <a:gdLst/>
              <a:ahLst/>
              <a:cxnLst/>
              <a:rect l="l" t="t" r="r" b="b"/>
              <a:pathLst>
                <a:path w="630" h="645" extrusionOk="0">
                  <a:moveTo>
                    <a:pt x="337" y="0"/>
                  </a:moveTo>
                  <a:cubicBezTo>
                    <a:pt x="330" y="0"/>
                    <a:pt x="323" y="2"/>
                    <a:pt x="316" y="3"/>
                  </a:cubicBezTo>
                  <a:cubicBezTo>
                    <a:pt x="292" y="9"/>
                    <a:pt x="269" y="16"/>
                    <a:pt x="245" y="24"/>
                  </a:cubicBezTo>
                  <a:cubicBezTo>
                    <a:pt x="220" y="34"/>
                    <a:pt x="194" y="46"/>
                    <a:pt x="168" y="57"/>
                  </a:cubicBezTo>
                  <a:cubicBezTo>
                    <a:pt x="147" y="75"/>
                    <a:pt x="126" y="93"/>
                    <a:pt x="105" y="113"/>
                  </a:cubicBezTo>
                  <a:cubicBezTo>
                    <a:pt x="100" y="118"/>
                    <a:pt x="94" y="122"/>
                    <a:pt x="87" y="124"/>
                  </a:cubicBezTo>
                  <a:cubicBezTo>
                    <a:pt x="78" y="134"/>
                    <a:pt x="69" y="145"/>
                    <a:pt x="62" y="157"/>
                  </a:cubicBezTo>
                  <a:cubicBezTo>
                    <a:pt x="52" y="169"/>
                    <a:pt x="43" y="183"/>
                    <a:pt x="36" y="196"/>
                  </a:cubicBezTo>
                  <a:cubicBezTo>
                    <a:pt x="27" y="214"/>
                    <a:pt x="20" y="229"/>
                    <a:pt x="13" y="246"/>
                  </a:cubicBezTo>
                  <a:cubicBezTo>
                    <a:pt x="10" y="255"/>
                    <a:pt x="7" y="265"/>
                    <a:pt x="5" y="274"/>
                  </a:cubicBezTo>
                  <a:lnTo>
                    <a:pt x="5" y="273"/>
                  </a:lnTo>
                  <a:cubicBezTo>
                    <a:pt x="5" y="274"/>
                    <a:pt x="3" y="275"/>
                    <a:pt x="3" y="277"/>
                  </a:cubicBezTo>
                  <a:lnTo>
                    <a:pt x="3" y="279"/>
                  </a:lnTo>
                  <a:cubicBezTo>
                    <a:pt x="2" y="287"/>
                    <a:pt x="1" y="294"/>
                    <a:pt x="1" y="303"/>
                  </a:cubicBezTo>
                  <a:lnTo>
                    <a:pt x="1" y="317"/>
                  </a:lnTo>
                  <a:cubicBezTo>
                    <a:pt x="1" y="327"/>
                    <a:pt x="2" y="336"/>
                    <a:pt x="3" y="345"/>
                  </a:cubicBezTo>
                  <a:cubicBezTo>
                    <a:pt x="7" y="363"/>
                    <a:pt x="12" y="381"/>
                    <a:pt x="17" y="400"/>
                  </a:cubicBezTo>
                  <a:cubicBezTo>
                    <a:pt x="26" y="421"/>
                    <a:pt x="33" y="442"/>
                    <a:pt x="42" y="462"/>
                  </a:cubicBezTo>
                  <a:lnTo>
                    <a:pt x="42" y="463"/>
                  </a:lnTo>
                  <a:cubicBezTo>
                    <a:pt x="49" y="478"/>
                    <a:pt x="59" y="493"/>
                    <a:pt x="68" y="509"/>
                  </a:cubicBezTo>
                  <a:cubicBezTo>
                    <a:pt x="73" y="516"/>
                    <a:pt x="79" y="525"/>
                    <a:pt x="85" y="534"/>
                  </a:cubicBezTo>
                  <a:cubicBezTo>
                    <a:pt x="94" y="544"/>
                    <a:pt x="103" y="552"/>
                    <a:pt x="113" y="562"/>
                  </a:cubicBezTo>
                  <a:cubicBezTo>
                    <a:pt x="118" y="567"/>
                    <a:pt x="125" y="572"/>
                    <a:pt x="131" y="576"/>
                  </a:cubicBezTo>
                  <a:cubicBezTo>
                    <a:pt x="146" y="586"/>
                    <a:pt x="163" y="596"/>
                    <a:pt x="180" y="604"/>
                  </a:cubicBezTo>
                  <a:cubicBezTo>
                    <a:pt x="201" y="614"/>
                    <a:pt x="223" y="624"/>
                    <a:pt x="244" y="634"/>
                  </a:cubicBezTo>
                  <a:cubicBezTo>
                    <a:pt x="253" y="637"/>
                    <a:pt x="260" y="638"/>
                    <a:pt x="268" y="640"/>
                  </a:cubicBezTo>
                  <a:cubicBezTo>
                    <a:pt x="279" y="642"/>
                    <a:pt x="291" y="644"/>
                    <a:pt x="302" y="644"/>
                  </a:cubicBezTo>
                  <a:lnTo>
                    <a:pt x="322" y="644"/>
                  </a:lnTo>
                  <a:cubicBezTo>
                    <a:pt x="340" y="643"/>
                    <a:pt x="357" y="640"/>
                    <a:pt x="374" y="638"/>
                  </a:cubicBezTo>
                  <a:cubicBezTo>
                    <a:pt x="389" y="635"/>
                    <a:pt x="403" y="632"/>
                    <a:pt x="416" y="628"/>
                  </a:cubicBezTo>
                  <a:cubicBezTo>
                    <a:pt x="428" y="622"/>
                    <a:pt x="436" y="618"/>
                    <a:pt x="447" y="614"/>
                  </a:cubicBezTo>
                  <a:lnTo>
                    <a:pt x="449" y="614"/>
                  </a:lnTo>
                  <a:cubicBezTo>
                    <a:pt x="462" y="608"/>
                    <a:pt x="475" y="601"/>
                    <a:pt x="488" y="592"/>
                  </a:cubicBezTo>
                  <a:lnTo>
                    <a:pt x="519" y="570"/>
                  </a:lnTo>
                  <a:cubicBezTo>
                    <a:pt x="529" y="562"/>
                    <a:pt x="537" y="554"/>
                    <a:pt x="547" y="545"/>
                  </a:cubicBezTo>
                  <a:cubicBezTo>
                    <a:pt x="557" y="535"/>
                    <a:pt x="565" y="524"/>
                    <a:pt x="574" y="513"/>
                  </a:cubicBezTo>
                  <a:cubicBezTo>
                    <a:pt x="576" y="509"/>
                    <a:pt x="579" y="504"/>
                    <a:pt x="581" y="500"/>
                  </a:cubicBezTo>
                  <a:cubicBezTo>
                    <a:pt x="589" y="484"/>
                    <a:pt x="595" y="469"/>
                    <a:pt x="601" y="452"/>
                  </a:cubicBezTo>
                  <a:cubicBezTo>
                    <a:pt x="609" y="432"/>
                    <a:pt x="615" y="410"/>
                    <a:pt x="620" y="387"/>
                  </a:cubicBezTo>
                  <a:cubicBezTo>
                    <a:pt x="622" y="374"/>
                    <a:pt x="625" y="359"/>
                    <a:pt x="626" y="346"/>
                  </a:cubicBezTo>
                  <a:cubicBezTo>
                    <a:pt x="629" y="325"/>
                    <a:pt x="629" y="304"/>
                    <a:pt x="627" y="283"/>
                  </a:cubicBezTo>
                  <a:cubicBezTo>
                    <a:pt x="627" y="276"/>
                    <a:pt x="626" y="267"/>
                    <a:pt x="626" y="254"/>
                  </a:cubicBezTo>
                  <a:cubicBezTo>
                    <a:pt x="622" y="234"/>
                    <a:pt x="617" y="214"/>
                    <a:pt x="612" y="193"/>
                  </a:cubicBezTo>
                  <a:cubicBezTo>
                    <a:pt x="609" y="183"/>
                    <a:pt x="604" y="174"/>
                    <a:pt x="600" y="163"/>
                  </a:cubicBezTo>
                  <a:cubicBezTo>
                    <a:pt x="594" y="152"/>
                    <a:pt x="589" y="139"/>
                    <a:pt x="581" y="129"/>
                  </a:cubicBezTo>
                  <a:lnTo>
                    <a:pt x="581" y="128"/>
                  </a:lnTo>
                  <a:cubicBezTo>
                    <a:pt x="575" y="119"/>
                    <a:pt x="569" y="112"/>
                    <a:pt x="563" y="102"/>
                  </a:cubicBezTo>
                  <a:cubicBezTo>
                    <a:pt x="554" y="91"/>
                    <a:pt x="544" y="79"/>
                    <a:pt x="532" y="68"/>
                  </a:cubicBezTo>
                  <a:cubicBezTo>
                    <a:pt x="524" y="62"/>
                    <a:pt x="518" y="57"/>
                    <a:pt x="511" y="51"/>
                  </a:cubicBezTo>
                  <a:cubicBezTo>
                    <a:pt x="500" y="45"/>
                    <a:pt x="491" y="39"/>
                    <a:pt x="481" y="33"/>
                  </a:cubicBezTo>
                  <a:cubicBezTo>
                    <a:pt x="466" y="26"/>
                    <a:pt x="454" y="19"/>
                    <a:pt x="439" y="14"/>
                  </a:cubicBezTo>
                  <a:cubicBezTo>
                    <a:pt x="433" y="9"/>
                    <a:pt x="424" y="8"/>
                    <a:pt x="416" y="5"/>
                  </a:cubicBezTo>
                  <a:lnTo>
                    <a:pt x="415" y="5"/>
                  </a:lnTo>
                  <a:cubicBezTo>
                    <a:pt x="404" y="4"/>
                    <a:pt x="395" y="3"/>
                    <a:pt x="385" y="2"/>
                  </a:cubicBezTo>
                  <a:cubicBezTo>
                    <a:pt x="369" y="0"/>
                    <a:pt x="353" y="0"/>
                    <a:pt x="3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0"/>
            <p:cNvSpPr/>
            <p:nvPr/>
          </p:nvSpPr>
          <p:spPr>
            <a:xfrm>
              <a:off x="2821700" y="4698725"/>
              <a:ext cx="13575" cy="6150"/>
            </a:xfrm>
            <a:custGeom>
              <a:avLst/>
              <a:gdLst/>
              <a:ahLst/>
              <a:cxnLst/>
              <a:rect l="l" t="t" r="r" b="b"/>
              <a:pathLst>
                <a:path w="543" h="246" extrusionOk="0">
                  <a:moveTo>
                    <a:pt x="304" y="0"/>
                  </a:moveTo>
                  <a:cubicBezTo>
                    <a:pt x="293" y="0"/>
                    <a:pt x="282" y="1"/>
                    <a:pt x="271" y="2"/>
                  </a:cubicBezTo>
                  <a:cubicBezTo>
                    <a:pt x="231" y="6"/>
                    <a:pt x="193" y="18"/>
                    <a:pt x="156" y="32"/>
                  </a:cubicBezTo>
                  <a:cubicBezTo>
                    <a:pt x="126" y="43"/>
                    <a:pt x="98" y="56"/>
                    <a:pt x="73" y="74"/>
                  </a:cubicBezTo>
                  <a:cubicBezTo>
                    <a:pt x="53" y="89"/>
                    <a:pt x="37" y="103"/>
                    <a:pt x="21" y="122"/>
                  </a:cubicBezTo>
                  <a:cubicBezTo>
                    <a:pt x="11" y="133"/>
                    <a:pt x="3" y="147"/>
                    <a:pt x="1" y="162"/>
                  </a:cubicBezTo>
                  <a:cubicBezTo>
                    <a:pt x="0" y="176"/>
                    <a:pt x="6" y="192"/>
                    <a:pt x="14" y="202"/>
                  </a:cubicBezTo>
                  <a:cubicBezTo>
                    <a:pt x="25" y="215"/>
                    <a:pt x="41" y="222"/>
                    <a:pt x="57" y="222"/>
                  </a:cubicBezTo>
                  <a:cubicBezTo>
                    <a:pt x="69" y="222"/>
                    <a:pt x="81" y="218"/>
                    <a:pt x="91" y="209"/>
                  </a:cubicBezTo>
                  <a:lnTo>
                    <a:pt x="95" y="205"/>
                  </a:lnTo>
                  <a:cubicBezTo>
                    <a:pt x="125" y="226"/>
                    <a:pt x="165" y="229"/>
                    <a:pt x="199" y="229"/>
                  </a:cubicBezTo>
                  <a:cubicBezTo>
                    <a:pt x="209" y="239"/>
                    <a:pt x="223" y="246"/>
                    <a:pt x="238" y="246"/>
                  </a:cubicBezTo>
                  <a:lnTo>
                    <a:pt x="240" y="246"/>
                  </a:lnTo>
                  <a:cubicBezTo>
                    <a:pt x="265" y="244"/>
                    <a:pt x="289" y="236"/>
                    <a:pt x="312" y="229"/>
                  </a:cubicBezTo>
                  <a:cubicBezTo>
                    <a:pt x="321" y="228"/>
                    <a:pt x="331" y="225"/>
                    <a:pt x="340" y="224"/>
                  </a:cubicBezTo>
                  <a:cubicBezTo>
                    <a:pt x="358" y="223"/>
                    <a:pt x="376" y="220"/>
                    <a:pt x="394" y="219"/>
                  </a:cubicBezTo>
                  <a:cubicBezTo>
                    <a:pt x="411" y="216"/>
                    <a:pt x="429" y="213"/>
                    <a:pt x="441" y="198"/>
                  </a:cubicBezTo>
                  <a:cubicBezTo>
                    <a:pt x="443" y="197"/>
                    <a:pt x="443" y="195"/>
                    <a:pt x="444" y="194"/>
                  </a:cubicBezTo>
                  <a:cubicBezTo>
                    <a:pt x="445" y="194"/>
                    <a:pt x="445" y="195"/>
                    <a:pt x="446" y="195"/>
                  </a:cubicBezTo>
                  <a:cubicBezTo>
                    <a:pt x="452" y="200"/>
                    <a:pt x="461" y="203"/>
                    <a:pt x="470" y="204"/>
                  </a:cubicBezTo>
                  <a:cubicBezTo>
                    <a:pt x="473" y="205"/>
                    <a:pt x="476" y="205"/>
                    <a:pt x="480" y="205"/>
                  </a:cubicBezTo>
                  <a:cubicBezTo>
                    <a:pt x="503" y="205"/>
                    <a:pt x="527" y="192"/>
                    <a:pt x="534" y="168"/>
                  </a:cubicBezTo>
                  <a:cubicBezTo>
                    <a:pt x="542" y="151"/>
                    <a:pt x="536" y="123"/>
                    <a:pt x="522" y="102"/>
                  </a:cubicBezTo>
                  <a:cubicBezTo>
                    <a:pt x="503" y="76"/>
                    <a:pt x="480" y="60"/>
                    <a:pt x="452" y="45"/>
                  </a:cubicBezTo>
                  <a:cubicBezTo>
                    <a:pt x="431" y="34"/>
                    <a:pt x="408" y="23"/>
                    <a:pt x="384" y="16"/>
                  </a:cubicBezTo>
                  <a:cubicBezTo>
                    <a:pt x="365" y="9"/>
                    <a:pt x="346" y="6"/>
                    <a:pt x="327" y="2"/>
                  </a:cubicBezTo>
                  <a:cubicBezTo>
                    <a:pt x="319" y="1"/>
                    <a:pt x="311" y="0"/>
                    <a:pt x="3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0"/>
            <p:cNvSpPr/>
            <p:nvPr/>
          </p:nvSpPr>
          <p:spPr>
            <a:xfrm>
              <a:off x="2822350" y="4695425"/>
              <a:ext cx="2850" cy="2825"/>
            </a:xfrm>
            <a:custGeom>
              <a:avLst/>
              <a:gdLst/>
              <a:ahLst/>
              <a:cxnLst/>
              <a:rect l="l" t="t" r="r" b="b"/>
              <a:pathLst>
                <a:path w="114" h="113" extrusionOk="0">
                  <a:moveTo>
                    <a:pt x="56" y="1"/>
                  </a:moveTo>
                  <a:cubicBezTo>
                    <a:pt x="55" y="1"/>
                    <a:pt x="55" y="1"/>
                    <a:pt x="54" y="1"/>
                  </a:cubicBezTo>
                  <a:cubicBezTo>
                    <a:pt x="23" y="2"/>
                    <a:pt x="0" y="30"/>
                    <a:pt x="1" y="59"/>
                  </a:cubicBezTo>
                  <a:cubicBezTo>
                    <a:pt x="2" y="89"/>
                    <a:pt x="27" y="112"/>
                    <a:pt x="57" y="112"/>
                  </a:cubicBezTo>
                  <a:cubicBezTo>
                    <a:pt x="58" y="112"/>
                    <a:pt x="58" y="112"/>
                    <a:pt x="59" y="112"/>
                  </a:cubicBezTo>
                  <a:cubicBezTo>
                    <a:pt x="90" y="110"/>
                    <a:pt x="114" y="83"/>
                    <a:pt x="113" y="54"/>
                  </a:cubicBezTo>
                  <a:cubicBezTo>
                    <a:pt x="111" y="23"/>
                    <a:pt x="86" y="1"/>
                    <a:pt x="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0"/>
            <p:cNvSpPr/>
            <p:nvPr/>
          </p:nvSpPr>
          <p:spPr>
            <a:xfrm>
              <a:off x="2826225" y="4694025"/>
              <a:ext cx="2850" cy="2800"/>
            </a:xfrm>
            <a:custGeom>
              <a:avLst/>
              <a:gdLst/>
              <a:ahLst/>
              <a:cxnLst/>
              <a:rect l="l" t="t" r="r" b="b"/>
              <a:pathLst>
                <a:path w="114" h="112" extrusionOk="0">
                  <a:moveTo>
                    <a:pt x="56" y="0"/>
                  </a:moveTo>
                  <a:cubicBezTo>
                    <a:pt x="55" y="0"/>
                    <a:pt x="54" y="0"/>
                    <a:pt x="54" y="0"/>
                  </a:cubicBezTo>
                  <a:cubicBezTo>
                    <a:pt x="23" y="1"/>
                    <a:pt x="0" y="29"/>
                    <a:pt x="1" y="58"/>
                  </a:cubicBezTo>
                  <a:cubicBezTo>
                    <a:pt x="2" y="88"/>
                    <a:pt x="27" y="112"/>
                    <a:pt x="57" y="112"/>
                  </a:cubicBezTo>
                  <a:cubicBezTo>
                    <a:pt x="58" y="112"/>
                    <a:pt x="58" y="112"/>
                    <a:pt x="59" y="112"/>
                  </a:cubicBezTo>
                  <a:cubicBezTo>
                    <a:pt x="90" y="110"/>
                    <a:pt x="114" y="83"/>
                    <a:pt x="113" y="53"/>
                  </a:cubicBezTo>
                  <a:cubicBezTo>
                    <a:pt x="111" y="22"/>
                    <a:pt x="86" y="0"/>
                    <a:pt x="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0"/>
            <p:cNvSpPr/>
            <p:nvPr/>
          </p:nvSpPr>
          <p:spPr>
            <a:xfrm>
              <a:off x="2817175" y="4688125"/>
              <a:ext cx="19225" cy="8900"/>
            </a:xfrm>
            <a:custGeom>
              <a:avLst/>
              <a:gdLst/>
              <a:ahLst/>
              <a:cxnLst/>
              <a:rect l="l" t="t" r="r" b="b"/>
              <a:pathLst>
                <a:path w="769" h="356" extrusionOk="0">
                  <a:moveTo>
                    <a:pt x="471" y="1"/>
                  </a:moveTo>
                  <a:cubicBezTo>
                    <a:pt x="444" y="1"/>
                    <a:pt x="417" y="3"/>
                    <a:pt x="389" y="8"/>
                  </a:cubicBezTo>
                  <a:cubicBezTo>
                    <a:pt x="337" y="15"/>
                    <a:pt x="287" y="33"/>
                    <a:pt x="238" y="51"/>
                  </a:cubicBezTo>
                  <a:cubicBezTo>
                    <a:pt x="227" y="56"/>
                    <a:pt x="214" y="61"/>
                    <a:pt x="203" y="66"/>
                  </a:cubicBezTo>
                  <a:lnTo>
                    <a:pt x="188" y="74"/>
                  </a:lnTo>
                  <a:cubicBezTo>
                    <a:pt x="186" y="75"/>
                    <a:pt x="182" y="75"/>
                    <a:pt x="180" y="77"/>
                  </a:cubicBezTo>
                  <a:cubicBezTo>
                    <a:pt x="158" y="90"/>
                    <a:pt x="137" y="102"/>
                    <a:pt x="116" y="116"/>
                  </a:cubicBezTo>
                  <a:cubicBezTo>
                    <a:pt x="93" y="133"/>
                    <a:pt x="68" y="152"/>
                    <a:pt x="47" y="172"/>
                  </a:cubicBezTo>
                  <a:cubicBezTo>
                    <a:pt x="34" y="185"/>
                    <a:pt x="21" y="200"/>
                    <a:pt x="13" y="215"/>
                  </a:cubicBezTo>
                  <a:cubicBezTo>
                    <a:pt x="8" y="225"/>
                    <a:pt x="6" y="233"/>
                    <a:pt x="6" y="244"/>
                  </a:cubicBezTo>
                  <a:cubicBezTo>
                    <a:pt x="6" y="253"/>
                    <a:pt x="8" y="261"/>
                    <a:pt x="12" y="268"/>
                  </a:cubicBezTo>
                  <a:cubicBezTo>
                    <a:pt x="11" y="271"/>
                    <a:pt x="8" y="273"/>
                    <a:pt x="7" y="276"/>
                  </a:cubicBezTo>
                  <a:cubicBezTo>
                    <a:pt x="1" y="291"/>
                    <a:pt x="1" y="306"/>
                    <a:pt x="6" y="320"/>
                  </a:cubicBezTo>
                  <a:cubicBezTo>
                    <a:pt x="15" y="342"/>
                    <a:pt x="37" y="356"/>
                    <a:pt x="60" y="356"/>
                  </a:cubicBezTo>
                  <a:cubicBezTo>
                    <a:pt x="67" y="356"/>
                    <a:pt x="72" y="355"/>
                    <a:pt x="78" y="353"/>
                  </a:cubicBezTo>
                  <a:cubicBezTo>
                    <a:pt x="89" y="349"/>
                    <a:pt x="98" y="340"/>
                    <a:pt x="102" y="333"/>
                  </a:cubicBezTo>
                  <a:cubicBezTo>
                    <a:pt x="115" y="320"/>
                    <a:pt x="128" y="308"/>
                    <a:pt x="142" y="297"/>
                  </a:cubicBezTo>
                  <a:cubicBezTo>
                    <a:pt x="167" y="276"/>
                    <a:pt x="193" y="257"/>
                    <a:pt x="220" y="239"/>
                  </a:cubicBezTo>
                  <a:cubicBezTo>
                    <a:pt x="237" y="230"/>
                    <a:pt x="253" y="221"/>
                    <a:pt x="269" y="213"/>
                  </a:cubicBezTo>
                  <a:cubicBezTo>
                    <a:pt x="300" y="199"/>
                    <a:pt x="331" y="186"/>
                    <a:pt x="363" y="174"/>
                  </a:cubicBezTo>
                  <a:cubicBezTo>
                    <a:pt x="379" y="169"/>
                    <a:pt x="394" y="167"/>
                    <a:pt x="410" y="164"/>
                  </a:cubicBezTo>
                  <a:cubicBezTo>
                    <a:pt x="425" y="162"/>
                    <a:pt x="439" y="160"/>
                    <a:pt x="455" y="159"/>
                  </a:cubicBezTo>
                  <a:cubicBezTo>
                    <a:pt x="491" y="159"/>
                    <a:pt x="526" y="163"/>
                    <a:pt x="560" y="165"/>
                  </a:cubicBezTo>
                  <a:cubicBezTo>
                    <a:pt x="574" y="167"/>
                    <a:pt x="588" y="168"/>
                    <a:pt x="600" y="170"/>
                  </a:cubicBezTo>
                  <a:cubicBezTo>
                    <a:pt x="601" y="170"/>
                    <a:pt x="601" y="170"/>
                    <a:pt x="604" y="172"/>
                  </a:cubicBezTo>
                  <a:lnTo>
                    <a:pt x="600" y="172"/>
                  </a:lnTo>
                  <a:cubicBezTo>
                    <a:pt x="617" y="175"/>
                    <a:pt x="634" y="180"/>
                    <a:pt x="650" y="186"/>
                  </a:cubicBezTo>
                  <a:cubicBezTo>
                    <a:pt x="672" y="195"/>
                    <a:pt x="692" y="204"/>
                    <a:pt x="713" y="214"/>
                  </a:cubicBezTo>
                  <a:cubicBezTo>
                    <a:pt x="723" y="220"/>
                    <a:pt x="733" y="225"/>
                    <a:pt x="744" y="229"/>
                  </a:cubicBezTo>
                  <a:cubicBezTo>
                    <a:pt x="751" y="231"/>
                    <a:pt x="760" y="232"/>
                    <a:pt x="769" y="232"/>
                  </a:cubicBezTo>
                  <a:cubicBezTo>
                    <a:pt x="763" y="219"/>
                    <a:pt x="759" y="206"/>
                    <a:pt x="756" y="195"/>
                  </a:cubicBezTo>
                  <a:cubicBezTo>
                    <a:pt x="758" y="195"/>
                    <a:pt x="759" y="195"/>
                    <a:pt x="760" y="195"/>
                  </a:cubicBezTo>
                  <a:cubicBezTo>
                    <a:pt x="761" y="195"/>
                    <a:pt x="761" y="195"/>
                    <a:pt x="761" y="195"/>
                  </a:cubicBezTo>
                  <a:cubicBezTo>
                    <a:pt x="759" y="188"/>
                    <a:pt x="758" y="179"/>
                    <a:pt x="755" y="173"/>
                  </a:cubicBezTo>
                  <a:cubicBezTo>
                    <a:pt x="749" y="157"/>
                    <a:pt x="743" y="139"/>
                    <a:pt x="735" y="123"/>
                  </a:cubicBezTo>
                  <a:cubicBezTo>
                    <a:pt x="726" y="106"/>
                    <a:pt x="720" y="91"/>
                    <a:pt x="719" y="72"/>
                  </a:cubicBezTo>
                  <a:lnTo>
                    <a:pt x="719" y="67"/>
                  </a:lnTo>
                  <a:cubicBezTo>
                    <a:pt x="697" y="56"/>
                    <a:pt x="676" y="43"/>
                    <a:pt x="652" y="35"/>
                  </a:cubicBezTo>
                  <a:cubicBezTo>
                    <a:pt x="612" y="20"/>
                    <a:pt x="568" y="9"/>
                    <a:pt x="527" y="4"/>
                  </a:cubicBezTo>
                  <a:cubicBezTo>
                    <a:pt x="508" y="2"/>
                    <a:pt x="490" y="1"/>
                    <a:pt x="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0"/>
            <p:cNvSpPr/>
            <p:nvPr/>
          </p:nvSpPr>
          <p:spPr>
            <a:xfrm>
              <a:off x="2816650" y="4685675"/>
              <a:ext cx="21350" cy="21625"/>
            </a:xfrm>
            <a:custGeom>
              <a:avLst/>
              <a:gdLst/>
              <a:ahLst/>
              <a:cxnLst/>
              <a:rect l="l" t="t" r="r" b="b"/>
              <a:pathLst>
                <a:path w="854" h="865" extrusionOk="0">
                  <a:moveTo>
                    <a:pt x="429" y="114"/>
                  </a:moveTo>
                  <a:lnTo>
                    <a:pt x="429" y="114"/>
                  </a:lnTo>
                  <a:cubicBezTo>
                    <a:pt x="428" y="115"/>
                    <a:pt x="426" y="115"/>
                    <a:pt x="424" y="115"/>
                  </a:cubicBezTo>
                  <a:cubicBezTo>
                    <a:pt x="426" y="115"/>
                    <a:pt x="428" y="115"/>
                    <a:pt x="429" y="114"/>
                  </a:cubicBezTo>
                  <a:close/>
                  <a:moveTo>
                    <a:pt x="529" y="116"/>
                  </a:moveTo>
                  <a:cubicBezTo>
                    <a:pt x="529" y="116"/>
                    <a:pt x="529" y="116"/>
                    <a:pt x="530" y="116"/>
                  </a:cubicBezTo>
                  <a:cubicBezTo>
                    <a:pt x="529" y="116"/>
                    <a:pt x="529" y="116"/>
                    <a:pt x="529" y="116"/>
                  </a:cubicBezTo>
                  <a:close/>
                  <a:moveTo>
                    <a:pt x="557" y="124"/>
                  </a:moveTo>
                  <a:cubicBezTo>
                    <a:pt x="559" y="124"/>
                    <a:pt x="560" y="125"/>
                    <a:pt x="561" y="126"/>
                  </a:cubicBezTo>
                  <a:lnTo>
                    <a:pt x="561" y="126"/>
                  </a:lnTo>
                  <a:cubicBezTo>
                    <a:pt x="560" y="125"/>
                    <a:pt x="559" y="125"/>
                    <a:pt x="557" y="124"/>
                  </a:cubicBezTo>
                  <a:close/>
                  <a:moveTo>
                    <a:pt x="698" y="239"/>
                  </a:moveTo>
                  <a:lnTo>
                    <a:pt x="699" y="241"/>
                  </a:lnTo>
                  <a:lnTo>
                    <a:pt x="699" y="241"/>
                  </a:lnTo>
                  <a:cubicBezTo>
                    <a:pt x="698" y="240"/>
                    <a:pt x="698" y="240"/>
                    <a:pt x="698" y="239"/>
                  </a:cubicBezTo>
                  <a:close/>
                  <a:moveTo>
                    <a:pt x="126" y="356"/>
                  </a:moveTo>
                  <a:lnTo>
                    <a:pt x="126" y="356"/>
                  </a:lnTo>
                  <a:cubicBezTo>
                    <a:pt x="126" y="357"/>
                    <a:pt x="126" y="358"/>
                    <a:pt x="125" y="359"/>
                  </a:cubicBezTo>
                  <a:cubicBezTo>
                    <a:pt x="125" y="358"/>
                    <a:pt x="126" y="357"/>
                    <a:pt x="126" y="356"/>
                  </a:cubicBezTo>
                  <a:close/>
                  <a:moveTo>
                    <a:pt x="743" y="365"/>
                  </a:moveTo>
                  <a:cubicBezTo>
                    <a:pt x="743" y="365"/>
                    <a:pt x="743" y="366"/>
                    <a:pt x="743" y="366"/>
                  </a:cubicBezTo>
                  <a:lnTo>
                    <a:pt x="743" y="366"/>
                  </a:lnTo>
                  <a:cubicBezTo>
                    <a:pt x="743" y="366"/>
                    <a:pt x="743" y="365"/>
                    <a:pt x="743" y="365"/>
                  </a:cubicBezTo>
                  <a:close/>
                  <a:moveTo>
                    <a:pt x="197" y="634"/>
                  </a:moveTo>
                  <a:lnTo>
                    <a:pt x="197" y="634"/>
                  </a:lnTo>
                  <a:cubicBezTo>
                    <a:pt x="197" y="635"/>
                    <a:pt x="198" y="636"/>
                    <a:pt x="199" y="637"/>
                  </a:cubicBezTo>
                  <a:lnTo>
                    <a:pt x="199" y="637"/>
                  </a:lnTo>
                  <a:cubicBezTo>
                    <a:pt x="198" y="636"/>
                    <a:pt x="198" y="635"/>
                    <a:pt x="197" y="634"/>
                  </a:cubicBezTo>
                  <a:close/>
                  <a:moveTo>
                    <a:pt x="199" y="637"/>
                  </a:moveTo>
                  <a:lnTo>
                    <a:pt x="199" y="637"/>
                  </a:lnTo>
                  <a:cubicBezTo>
                    <a:pt x="199" y="637"/>
                    <a:pt x="199" y="637"/>
                    <a:pt x="199" y="638"/>
                  </a:cubicBezTo>
                  <a:cubicBezTo>
                    <a:pt x="199" y="637"/>
                    <a:pt x="199" y="637"/>
                    <a:pt x="199" y="637"/>
                  </a:cubicBezTo>
                  <a:close/>
                  <a:moveTo>
                    <a:pt x="565" y="722"/>
                  </a:moveTo>
                  <a:cubicBezTo>
                    <a:pt x="564" y="722"/>
                    <a:pt x="564" y="722"/>
                    <a:pt x="564" y="722"/>
                  </a:cubicBezTo>
                  <a:cubicBezTo>
                    <a:pt x="564" y="722"/>
                    <a:pt x="564" y="722"/>
                    <a:pt x="565" y="722"/>
                  </a:cubicBezTo>
                  <a:close/>
                  <a:moveTo>
                    <a:pt x="460" y="111"/>
                  </a:moveTo>
                  <a:cubicBezTo>
                    <a:pt x="474" y="111"/>
                    <a:pt x="487" y="111"/>
                    <a:pt x="501" y="112"/>
                  </a:cubicBezTo>
                  <a:cubicBezTo>
                    <a:pt x="511" y="113"/>
                    <a:pt x="519" y="115"/>
                    <a:pt x="529" y="116"/>
                  </a:cubicBezTo>
                  <a:lnTo>
                    <a:pt x="529" y="116"/>
                  </a:lnTo>
                  <a:cubicBezTo>
                    <a:pt x="528" y="116"/>
                    <a:pt x="526" y="115"/>
                    <a:pt x="524" y="115"/>
                  </a:cubicBezTo>
                  <a:lnTo>
                    <a:pt x="524" y="115"/>
                  </a:lnTo>
                  <a:cubicBezTo>
                    <a:pt x="528" y="115"/>
                    <a:pt x="529" y="116"/>
                    <a:pt x="532" y="116"/>
                  </a:cubicBezTo>
                  <a:cubicBezTo>
                    <a:pt x="543" y="118"/>
                    <a:pt x="553" y="122"/>
                    <a:pt x="562" y="126"/>
                  </a:cubicBezTo>
                  <a:lnTo>
                    <a:pt x="562" y="126"/>
                  </a:lnTo>
                  <a:cubicBezTo>
                    <a:pt x="574" y="132"/>
                    <a:pt x="587" y="138"/>
                    <a:pt x="599" y="143"/>
                  </a:cubicBezTo>
                  <a:cubicBezTo>
                    <a:pt x="607" y="148"/>
                    <a:pt x="617" y="155"/>
                    <a:pt x="627" y="162"/>
                  </a:cubicBezTo>
                  <a:cubicBezTo>
                    <a:pt x="635" y="168"/>
                    <a:pt x="642" y="173"/>
                    <a:pt x="648" y="179"/>
                  </a:cubicBezTo>
                  <a:cubicBezTo>
                    <a:pt x="659" y="190"/>
                    <a:pt x="669" y="201"/>
                    <a:pt x="679" y="213"/>
                  </a:cubicBezTo>
                  <a:cubicBezTo>
                    <a:pt x="686" y="222"/>
                    <a:pt x="692" y="232"/>
                    <a:pt x="699" y="241"/>
                  </a:cubicBezTo>
                  <a:lnTo>
                    <a:pt x="699" y="241"/>
                  </a:lnTo>
                  <a:lnTo>
                    <a:pt x="717" y="273"/>
                  </a:lnTo>
                  <a:cubicBezTo>
                    <a:pt x="721" y="284"/>
                    <a:pt x="725" y="293"/>
                    <a:pt x="729" y="303"/>
                  </a:cubicBezTo>
                  <a:cubicBezTo>
                    <a:pt x="735" y="324"/>
                    <a:pt x="740" y="346"/>
                    <a:pt x="744" y="368"/>
                  </a:cubicBezTo>
                  <a:lnTo>
                    <a:pt x="744" y="368"/>
                  </a:lnTo>
                  <a:cubicBezTo>
                    <a:pt x="744" y="368"/>
                    <a:pt x="743" y="367"/>
                    <a:pt x="743" y="366"/>
                  </a:cubicBezTo>
                  <a:lnTo>
                    <a:pt x="743" y="366"/>
                  </a:lnTo>
                  <a:cubicBezTo>
                    <a:pt x="744" y="374"/>
                    <a:pt x="745" y="381"/>
                    <a:pt x="745" y="388"/>
                  </a:cubicBezTo>
                  <a:lnTo>
                    <a:pt x="745" y="388"/>
                  </a:lnTo>
                  <a:cubicBezTo>
                    <a:pt x="745" y="410"/>
                    <a:pt x="745" y="431"/>
                    <a:pt x="744" y="452"/>
                  </a:cubicBezTo>
                  <a:cubicBezTo>
                    <a:pt x="743" y="466"/>
                    <a:pt x="741" y="479"/>
                    <a:pt x="739" y="493"/>
                  </a:cubicBezTo>
                  <a:cubicBezTo>
                    <a:pt x="733" y="515"/>
                    <a:pt x="726" y="535"/>
                    <a:pt x="719" y="557"/>
                  </a:cubicBezTo>
                  <a:cubicBezTo>
                    <a:pt x="713" y="575"/>
                    <a:pt x="707" y="590"/>
                    <a:pt x="699" y="606"/>
                  </a:cubicBezTo>
                  <a:cubicBezTo>
                    <a:pt x="696" y="609"/>
                    <a:pt x="694" y="614"/>
                    <a:pt x="691" y="618"/>
                  </a:cubicBezTo>
                  <a:cubicBezTo>
                    <a:pt x="682" y="629"/>
                    <a:pt x="673" y="642"/>
                    <a:pt x="664" y="652"/>
                  </a:cubicBezTo>
                  <a:cubicBezTo>
                    <a:pt x="653" y="662"/>
                    <a:pt x="643" y="673"/>
                    <a:pt x="632" y="681"/>
                  </a:cubicBezTo>
                  <a:cubicBezTo>
                    <a:pt x="633" y="679"/>
                    <a:pt x="636" y="678"/>
                    <a:pt x="637" y="676"/>
                  </a:cubicBezTo>
                  <a:lnTo>
                    <a:pt x="637" y="676"/>
                  </a:lnTo>
                  <a:cubicBezTo>
                    <a:pt x="627" y="685"/>
                    <a:pt x="615" y="691"/>
                    <a:pt x="605" y="699"/>
                  </a:cubicBezTo>
                  <a:cubicBezTo>
                    <a:pt x="592" y="709"/>
                    <a:pt x="578" y="716"/>
                    <a:pt x="565" y="722"/>
                  </a:cubicBezTo>
                  <a:lnTo>
                    <a:pt x="565" y="722"/>
                  </a:lnTo>
                  <a:cubicBezTo>
                    <a:pt x="566" y="721"/>
                    <a:pt x="567" y="721"/>
                    <a:pt x="570" y="720"/>
                  </a:cubicBezTo>
                  <a:lnTo>
                    <a:pt x="570" y="720"/>
                  </a:lnTo>
                  <a:cubicBezTo>
                    <a:pt x="556" y="725"/>
                    <a:pt x="545" y="730"/>
                    <a:pt x="533" y="736"/>
                  </a:cubicBezTo>
                  <a:cubicBezTo>
                    <a:pt x="518" y="741"/>
                    <a:pt x="504" y="744"/>
                    <a:pt x="489" y="747"/>
                  </a:cubicBezTo>
                  <a:lnTo>
                    <a:pt x="491" y="747"/>
                  </a:lnTo>
                  <a:cubicBezTo>
                    <a:pt x="473" y="751"/>
                    <a:pt x="455" y="752"/>
                    <a:pt x="437" y="753"/>
                  </a:cubicBezTo>
                  <a:cubicBezTo>
                    <a:pt x="431" y="753"/>
                    <a:pt x="424" y="753"/>
                    <a:pt x="416" y="748"/>
                  </a:cubicBezTo>
                  <a:cubicBezTo>
                    <a:pt x="404" y="748"/>
                    <a:pt x="390" y="746"/>
                    <a:pt x="377" y="743"/>
                  </a:cubicBezTo>
                  <a:lnTo>
                    <a:pt x="377" y="743"/>
                  </a:lnTo>
                  <a:cubicBezTo>
                    <a:pt x="377" y="744"/>
                    <a:pt x="377" y="744"/>
                    <a:pt x="378" y="744"/>
                  </a:cubicBezTo>
                  <a:lnTo>
                    <a:pt x="378" y="744"/>
                  </a:lnTo>
                  <a:cubicBezTo>
                    <a:pt x="377" y="744"/>
                    <a:pt x="376" y="743"/>
                    <a:pt x="375" y="743"/>
                  </a:cubicBezTo>
                  <a:lnTo>
                    <a:pt x="375" y="743"/>
                  </a:lnTo>
                  <a:cubicBezTo>
                    <a:pt x="376" y="743"/>
                    <a:pt x="376" y="743"/>
                    <a:pt x="377" y="743"/>
                  </a:cubicBezTo>
                  <a:lnTo>
                    <a:pt x="377" y="743"/>
                  </a:lnTo>
                  <a:cubicBezTo>
                    <a:pt x="376" y="743"/>
                    <a:pt x="375" y="743"/>
                    <a:pt x="374" y="743"/>
                  </a:cubicBezTo>
                  <a:lnTo>
                    <a:pt x="374" y="743"/>
                  </a:lnTo>
                  <a:cubicBezTo>
                    <a:pt x="375" y="743"/>
                    <a:pt x="375" y="743"/>
                    <a:pt x="375" y="743"/>
                  </a:cubicBezTo>
                  <a:lnTo>
                    <a:pt x="375" y="743"/>
                  </a:lnTo>
                  <a:cubicBezTo>
                    <a:pt x="375" y="743"/>
                    <a:pt x="374" y="743"/>
                    <a:pt x="374" y="743"/>
                  </a:cubicBezTo>
                  <a:cubicBezTo>
                    <a:pt x="374" y="743"/>
                    <a:pt x="374" y="743"/>
                    <a:pt x="374" y="743"/>
                  </a:cubicBezTo>
                  <a:lnTo>
                    <a:pt x="374" y="743"/>
                  </a:lnTo>
                  <a:cubicBezTo>
                    <a:pt x="369" y="741"/>
                    <a:pt x="364" y="740"/>
                    <a:pt x="358" y="738"/>
                  </a:cubicBezTo>
                  <a:cubicBezTo>
                    <a:pt x="337" y="729"/>
                    <a:pt x="315" y="719"/>
                    <a:pt x="294" y="709"/>
                  </a:cubicBezTo>
                  <a:cubicBezTo>
                    <a:pt x="277" y="699"/>
                    <a:pt x="260" y="690"/>
                    <a:pt x="245" y="680"/>
                  </a:cubicBezTo>
                  <a:cubicBezTo>
                    <a:pt x="239" y="675"/>
                    <a:pt x="233" y="671"/>
                    <a:pt x="227" y="665"/>
                  </a:cubicBezTo>
                  <a:cubicBezTo>
                    <a:pt x="215" y="655"/>
                    <a:pt x="205" y="644"/>
                    <a:pt x="194" y="632"/>
                  </a:cubicBezTo>
                  <a:lnTo>
                    <a:pt x="194" y="632"/>
                  </a:lnTo>
                  <a:cubicBezTo>
                    <a:pt x="195" y="633"/>
                    <a:pt x="196" y="633"/>
                    <a:pt x="197" y="634"/>
                  </a:cubicBezTo>
                  <a:lnTo>
                    <a:pt x="197" y="634"/>
                  </a:lnTo>
                  <a:cubicBezTo>
                    <a:pt x="192" y="627"/>
                    <a:pt x="187" y="621"/>
                    <a:pt x="182" y="613"/>
                  </a:cubicBezTo>
                  <a:cubicBezTo>
                    <a:pt x="171" y="597"/>
                    <a:pt x="162" y="582"/>
                    <a:pt x="155" y="566"/>
                  </a:cubicBezTo>
                  <a:lnTo>
                    <a:pt x="155" y="566"/>
                  </a:lnTo>
                  <a:cubicBezTo>
                    <a:pt x="156" y="569"/>
                    <a:pt x="156" y="570"/>
                    <a:pt x="157" y="573"/>
                  </a:cubicBezTo>
                  <a:cubicBezTo>
                    <a:pt x="146" y="550"/>
                    <a:pt x="136" y="526"/>
                    <a:pt x="129" y="503"/>
                  </a:cubicBezTo>
                  <a:cubicBezTo>
                    <a:pt x="124" y="484"/>
                    <a:pt x="119" y="464"/>
                    <a:pt x="115" y="446"/>
                  </a:cubicBezTo>
                  <a:lnTo>
                    <a:pt x="115" y="451"/>
                  </a:lnTo>
                  <a:cubicBezTo>
                    <a:pt x="114" y="441"/>
                    <a:pt x="112" y="431"/>
                    <a:pt x="112" y="422"/>
                  </a:cubicBezTo>
                  <a:lnTo>
                    <a:pt x="112" y="409"/>
                  </a:lnTo>
                  <a:lnTo>
                    <a:pt x="116" y="386"/>
                  </a:lnTo>
                  <a:lnTo>
                    <a:pt x="116" y="387"/>
                  </a:lnTo>
                  <a:cubicBezTo>
                    <a:pt x="117" y="387"/>
                    <a:pt x="117" y="386"/>
                    <a:pt x="117" y="385"/>
                  </a:cubicBezTo>
                  <a:cubicBezTo>
                    <a:pt x="119" y="384"/>
                    <a:pt x="119" y="382"/>
                    <a:pt x="119" y="381"/>
                  </a:cubicBezTo>
                  <a:lnTo>
                    <a:pt x="119" y="382"/>
                  </a:lnTo>
                  <a:cubicBezTo>
                    <a:pt x="121" y="373"/>
                    <a:pt x="124" y="363"/>
                    <a:pt x="127" y="354"/>
                  </a:cubicBezTo>
                  <a:lnTo>
                    <a:pt x="127" y="354"/>
                  </a:lnTo>
                  <a:cubicBezTo>
                    <a:pt x="127" y="354"/>
                    <a:pt x="127" y="354"/>
                    <a:pt x="127" y="354"/>
                  </a:cubicBezTo>
                  <a:lnTo>
                    <a:pt x="127" y="354"/>
                  </a:lnTo>
                  <a:cubicBezTo>
                    <a:pt x="134" y="337"/>
                    <a:pt x="141" y="322"/>
                    <a:pt x="150" y="306"/>
                  </a:cubicBezTo>
                  <a:cubicBezTo>
                    <a:pt x="158" y="291"/>
                    <a:pt x="168" y="276"/>
                    <a:pt x="179" y="261"/>
                  </a:cubicBezTo>
                  <a:lnTo>
                    <a:pt x="179" y="261"/>
                  </a:lnTo>
                  <a:cubicBezTo>
                    <a:pt x="178" y="263"/>
                    <a:pt x="177" y="265"/>
                    <a:pt x="176" y="267"/>
                  </a:cubicBezTo>
                  <a:cubicBezTo>
                    <a:pt x="184" y="256"/>
                    <a:pt x="193" y="245"/>
                    <a:pt x="202" y="235"/>
                  </a:cubicBezTo>
                  <a:cubicBezTo>
                    <a:pt x="209" y="232"/>
                    <a:pt x="215" y="229"/>
                    <a:pt x="220" y="224"/>
                  </a:cubicBezTo>
                  <a:cubicBezTo>
                    <a:pt x="241" y="205"/>
                    <a:pt x="261" y="186"/>
                    <a:pt x="284" y="168"/>
                  </a:cubicBezTo>
                  <a:cubicBezTo>
                    <a:pt x="310" y="157"/>
                    <a:pt x="336" y="144"/>
                    <a:pt x="361" y="134"/>
                  </a:cubicBezTo>
                  <a:cubicBezTo>
                    <a:pt x="384" y="127"/>
                    <a:pt x="408" y="121"/>
                    <a:pt x="431" y="113"/>
                  </a:cubicBezTo>
                  <a:lnTo>
                    <a:pt x="431" y="113"/>
                  </a:lnTo>
                  <a:cubicBezTo>
                    <a:pt x="430" y="114"/>
                    <a:pt x="430" y="114"/>
                    <a:pt x="429" y="114"/>
                  </a:cubicBezTo>
                  <a:lnTo>
                    <a:pt x="429" y="114"/>
                  </a:lnTo>
                  <a:cubicBezTo>
                    <a:pt x="439" y="113"/>
                    <a:pt x="450" y="111"/>
                    <a:pt x="460" y="111"/>
                  </a:cubicBezTo>
                  <a:close/>
                  <a:moveTo>
                    <a:pt x="470" y="1"/>
                  </a:moveTo>
                  <a:cubicBezTo>
                    <a:pt x="439" y="1"/>
                    <a:pt x="408" y="4"/>
                    <a:pt x="378" y="13"/>
                  </a:cubicBezTo>
                  <a:cubicBezTo>
                    <a:pt x="350" y="20"/>
                    <a:pt x="322" y="29"/>
                    <a:pt x="296" y="40"/>
                  </a:cubicBezTo>
                  <a:cubicBezTo>
                    <a:pt x="280" y="47"/>
                    <a:pt x="264" y="55"/>
                    <a:pt x="247" y="62"/>
                  </a:cubicBezTo>
                  <a:cubicBezTo>
                    <a:pt x="241" y="65"/>
                    <a:pt x="235" y="67"/>
                    <a:pt x="229" y="70"/>
                  </a:cubicBezTo>
                  <a:cubicBezTo>
                    <a:pt x="219" y="75"/>
                    <a:pt x="210" y="82"/>
                    <a:pt x="200" y="91"/>
                  </a:cubicBezTo>
                  <a:cubicBezTo>
                    <a:pt x="199" y="92"/>
                    <a:pt x="197" y="93"/>
                    <a:pt x="196" y="95"/>
                  </a:cubicBezTo>
                  <a:cubicBezTo>
                    <a:pt x="186" y="96"/>
                    <a:pt x="176" y="101"/>
                    <a:pt x="167" y="108"/>
                  </a:cubicBezTo>
                  <a:cubicBezTo>
                    <a:pt x="117" y="159"/>
                    <a:pt x="67" y="211"/>
                    <a:pt x="37" y="278"/>
                  </a:cubicBezTo>
                  <a:cubicBezTo>
                    <a:pt x="22" y="311"/>
                    <a:pt x="7" y="348"/>
                    <a:pt x="3" y="384"/>
                  </a:cubicBezTo>
                  <a:cubicBezTo>
                    <a:pt x="0" y="412"/>
                    <a:pt x="1" y="440"/>
                    <a:pt x="5" y="468"/>
                  </a:cubicBezTo>
                  <a:cubicBezTo>
                    <a:pt x="8" y="497"/>
                    <a:pt x="18" y="524"/>
                    <a:pt x="27" y="551"/>
                  </a:cubicBezTo>
                  <a:cubicBezTo>
                    <a:pt x="35" y="576"/>
                    <a:pt x="45" y="600"/>
                    <a:pt x="57" y="623"/>
                  </a:cubicBezTo>
                  <a:cubicBezTo>
                    <a:pt x="73" y="654"/>
                    <a:pt x="91" y="685"/>
                    <a:pt x="115" y="712"/>
                  </a:cubicBezTo>
                  <a:cubicBezTo>
                    <a:pt x="134" y="736"/>
                    <a:pt x="155" y="755"/>
                    <a:pt x="179" y="773"/>
                  </a:cubicBezTo>
                  <a:cubicBezTo>
                    <a:pt x="209" y="794"/>
                    <a:pt x="245" y="812"/>
                    <a:pt x="280" y="828"/>
                  </a:cubicBezTo>
                  <a:cubicBezTo>
                    <a:pt x="325" y="849"/>
                    <a:pt x="372" y="865"/>
                    <a:pt x="422" y="865"/>
                  </a:cubicBezTo>
                  <a:cubicBezTo>
                    <a:pt x="423" y="865"/>
                    <a:pt x="425" y="865"/>
                    <a:pt x="426" y="865"/>
                  </a:cubicBezTo>
                  <a:lnTo>
                    <a:pt x="432" y="865"/>
                  </a:lnTo>
                  <a:cubicBezTo>
                    <a:pt x="486" y="864"/>
                    <a:pt x="541" y="854"/>
                    <a:pt x="592" y="831"/>
                  </a:cubicBezTo>
                  <a:cubicBezTo>
                    <a:pt x="632" y="813"/>
                    <a:pt x="669" y="792"/>
                    <a:pt x="703" y="763"/>
                  </a:cubicBezTo>
                  <a:cubicBezTo>
                    <a:pt x="742" y="730"/>
                    <a:pt x="778" y="690"/>
                    <a:pt x="801" y="641"/>
                  </a:cubicBezTo>
                  <a:cubicBezTo>
                    <a:pt x="812" y="615"/>
                    <a:pt x="823" y="589"/>
                    <a:pt x="830" y="562"/>
                  </a:cubicBezTo>
                  <a:cubicBezTo>
                    <a:pt x="838" y="536"/>
                    <a:pt x="844" y="512"/>
                    <a:pt x="847" y="486"/>
                  </a:cubicBezTo>
                  <a:cubicBezTo>
                    <a:pt x="850" y="460"/>
                    <a:pt x="854" y="433"/>
                    <a:pt x="853" y="407"/>
                  </a:cubicBezTo>
                  <a:cubicBezTo>
                    <a:pt x="851" y="380"/>
                    <a:pt x="847" y="353"/>
                    <a:pt x="842" y="325"/>
                  </a:cubicBezTo>
                  <a:cubicBezTo>
                    <a:pt x="837" y="300"/>
                    <a:pt x="832" y="274"/>
                    <a:pt x="822" y="252"/>
                  </a:cubicBezTo>
                  <a:cubicBezTo>
                    <a:pt x="801" y="201"/>
                    <a:pt x="771" y="153"/>
                    <a:pt x="732" y="113"/>
                  </a:cubicBezTo>
                  <a:cubicBezTo>
                    <a:pt x="711" y="93"/>
                    <a:pt x="691" y="76"/>
                    <a:pt x="668" y="61"/>
                  </a:cubicBezTo>
                  <a:cubicBezTo>
                    <a:pt x="646" y="46"/>
                    <a:pt x="621" y="35"/>
                    <a:pt x="598" y="25"/>
                  </a:cubicBezTo>
                  <a:cubicBezTo>
                    <a:pt x="562" y="9"/>
                    <a:pt x="522" y="3"/>
                    <a:pt x="483" y="1"/>
                  </a:cubicBezTo>
                  <a:cubicBezTo>
                    <a:pt x="479" y="1"/>
                    <a:pt x="475" y="1"/>
                    <a:pt x="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0"/>
            <p:cNvSpPr/>
            <p:nvPr/>
          </p:nvSpPr>
          <p:spPr>
            <a:xfrm>
              <a:off x="2845800" y="4654525"/>
              <a:ext cx="21650" cy="24125"/>
            </a:xfrm>
            <a:custGeom>
              <a:avLst/>
              <a:gdLst/>
              <a:ahLst/>
              <a:cxnLst/>
              <a:rect l="l" t="t" r="r" b="b"/>
              <a:pathLst>
                <a:path w="866" h="965" extrusionOk="0">
                  <a:moveTo>
                    <a:pt x="454" y="0"/>
                  </a:moveTo>
                  <a:cubicBezTo>
                    <a:pt x="434" y="1"/>
                    <a:pt x="414" y="3"/>
                    <a:pt x="395" y="6"/>
                  </a:cubicBezTo>
                  <a:cubicBezTo>
                    <a:pt x="392" y="7"/>
                    <a:pt x="388" y="7"/>
                    <a:pt x="385" y="7"/>
                  </a:cubicBezTo>
                  <a:cubicBezTo>
                    <a:pt x="362" y="9"/>
                    <a:pt x="336" y="9"/>
                    <a:pt x="311" y="16"/>
                  </a:cubicBezTo>
                  <a:cubicBezTo>
                    <a:pt x="294" y="21"/>
                    <a:pt x="279" y="27"/>
                    <a:pt x="261" y="33"/>
                  </a:cubicBezTo>
                  <a:cubicBezTo>
                    <a:pt x="254" y="35"/>
                    <a:pt x="246" y="37"/>
                    <a:pt x="240" y="42"/>
                  </a:cubicBezTo>
                  <a:cubicBezTo>
                    <a:pt x="228" y="47"/>
                    <a:pt x="217" y="52"/>
                    <a:pt x="205" y="57"/>
                  </a:cubicBezTo>
                  <a:cubicBezTo>
                    <a:pt x="194" y="62"/>
                    <a:pt x="184" y="67"/>
                    <a:pt x="176" y="72"/>
                  </a:cubicBezTo>
                  <a:cubicBezTo>
                    <a:pt x="162" y="82"/>
                    <a:pt x="151" y="89"/>
                    <a:pt x="140" y="99"/>
                  </a:cubicBezTo>
                  <a:cubicBezTo>
                    <a:pt x="132" y="105"/>
                    <a:pt x="125" y="113"/>
                    <a:pt x="118" y="120"/>
                  </a:cubicBezTo>
                  <a:cubicBezTo>
                    <a:pt x="106" y="136"/>
                    <a:pt x="92" y="152"/>
                    <a:pt x="81" y="169"/>
                  </a:cubicBezTo>
                  <a:cubicBezTo>
                    <a:pt x="75" y="180"/>
                    <a:pt x="68" y="190"/>
                    <a:pt x="63" y="201"/>
                  </a:cubicBezTo>
                  <a:cubicBezTo>
                    <a:pt x="57" y="216"/>
                    <a:pt x="50" y="231"/>
                    <a:pt x="44" y="247"/>
                  </a:cubicBezTo>
                  <a:cubicBezTo>
                    <a:pt x="32" y="281"/>
                    <a:pt x="22" y="316"/>
                    <a:pt x="13" y="352"/>
                  </a:cubicBezTo>
                  <a:cubicBezTo>
                    <a:pt x="9" y="381"/>
                    <a:pt x="5" y="408"/>
                    <a:pt x="2" y="435"/>
                  </a:cubicBezTo>
                  <a:cubicBezTo>
                    <a:pt x="1" y="459"/>
                    <a:pt x="0" y="482"/>
                    <a:pt x="0" y="507"/>
                  </a:cubicBezTo>
                  <a:cubicBezTo>
                    <a:pt x="0" y="521"/>
                    <a:pt x="2" y="536"/>
                    <a:pt x="3" y="549"/>
                  </a:cubicBezTo>
                  <a:cubicBezTo>
                    <a:pt x="12" y="593"/>
                    <a:pt x="23" y="632"/>
                    <a:pt x="36" y="672"/>
                  </a:cubicBezTo>
                  <a:cubicBezTo>
                    <a:pt x="42" y="688"/>
                    <a:pt x="48" y="704"/>
                    <a:pt x="54" y="719"/>
                  </a:cubicBezTo>
                  <a:cubicBezTo>
                    <a:pt x="65" y="744"/>
                    <a:pt x="79" y="765"/>
                    <a:pt x="93" y="789"/>
                  </a:cubicBezTo>
                  <a:cubicBezTo>
                    <a:pt x="104" y="804"/>
                    <a:pt x="114" y="816"/>
                    <a:pt x="124" y="831"/>
                  </a:cubicBezTo>
                  <a:lnTo>
                    <a:pt x="125" y="832"/>
                  </a:lnTo>
                  <a:cubicBezTo>
                    <a:pt x="130" y="837"/>
                    <a:pt x="137" y="842"/>
                    <a:pt x="142" y="848"/>
                  </a:cubicBezTo>
                  <a:cubicBezTo>
                    <a:pt x="157" y="863"/>
                    <a:pt x="174" y="876"/>
                    <a:pt x="191" y="888"/>
                  </a:cubicBezTo>
                  <a:cubicBezTo>
                    <a:pt x="204" y="895"/>
                    <a:pt x="218" y="904"/>
                    <a:pt x="233" y="912"/>
                  </a:cubicBezTo>
                  <a:cubicBezTo>
                    <a:pt x="245" y="919"/>
                    <a:pt x="258" y="924"/>
                    <a:pt x="271" y="929"/>
                  </a:cubicBezTo>
                  <a:cubicBezTo>
                    <a:pt x="298" y="938"/>
                    <a:pt x="325" y="945"/>
                    <a:pt x="352" y="951"/>
                  </a:cubicBezTo>
                  <a:cubicBezTo>
                    <a:pt x="382" y="957"/>
                    <a:pt x="411" y="961"/>
                    <a:pt x="441" y="964"/>
                  </a:cubicBezTo>
                  <a:cubicBezTo>
                    <a:pt x="449" y="965"/>
                    <a:pt x="456" y="965"/>
                    <a:pt x="464" y="965"/>
                  </a:cubicBezTo>
                  <a:cubicBezTo>
                    <a:pt x="471" y="965"/>
                    <a:pt x="478" y="965"/>
                    <a:pt x="485" y="964"/>
                  </a:cubicBezTo>
                  <a:cubicBezTo>
                    <a:pt x="493" y="964"/>
                    <a:pt x="499" y="962"/>
                    <a:pt x="507" y="961"/>
                  </a:cubicBezTo>
                  <a:cubicBezTo>
                    <a:pt x="518" y="958"/>
                    <a:pt x="530" y="956"/>
                    <a:pt x="542" y="952"/>
                  </a:cubicBezTo>
                  <a:cubicBezTo>
                    <a:pt x="546" y="951"/>
                    <a:pt x="552" y="949"/>
                    <a:pt x="557" y="945"/>
                  </a:cubicBezTo>
                  <a:cubicBezTo>
                    <a:pt x="576" y="936"/>
                    <a:pt x="594" y="926"/>
                    <a:pt x="611" y="916"/>
                  </a:cubicBezTo>
                  <a:cubicBezTo>
                    <a:pt x="632" y="902"/>
                    <a:pt x="653" y="889"/>
                    <a:pt x="672" y="873"/>
                  </a:cubicBezTo>
                  <a:cubicBezTo>
                    <a:pt x="685" y="862"/>
                    <a:pt x="698" y="851"/>
                    <a:pt x="710" y="837"/>
                  </a:cubicBezTo>
                  <a:cubicBezTo>
                    <a:pt x="727" y="817"/>
                    <a:pt x="742" y="799"/>
                    <a:pt x="758" y="779"/>
                  </a:cubicBezTo>
                  <a:cubicBezTo>
                    <a:pt x="772" y="758"/>
                    <a:pt x="786" y="735"/>
                    <a:pt x="797" y="713"/>
                  </a:cubicBezTo>
                  <a:cubicBezTo>
                    <a:pt x="798" y="711"/>
                    <a:pt x="799" y="709"/>
                    <a:pt x="801" y="707"/>
                  </a:cubicBezTo>
                  <a:cubicBezTo>
                    <a:pt x="811" y="685"/>
                    <a:pt x="822" y="663"/>
                    <a:pt x="830" y="640"/>
                  </a:cubicBezTo>
                  <a:cubicBezTo>
                    <a:pt x="839" y="615"/>
                    <a:pt x="846" y="590"/>
                    <a:pt x="853" y="565"/>
                  </a:cubicBezTo>
                  <a:cubicBezTo>
                    <a:pt x="858" y="544"/>
                    <a:pt x="860" y="523"/>
                    <a:pt x="863" y="502"/>
                  </a:cubicBezTo>
                  <a:cubicBezTo>
                    <a:pt x="865" y="474"/>
                    <a:pt x="865" y="446"/>
                    <a:pt x="864" y="418"/>
                  </a:cubicBezTo>
                  <a:cubicBezTo>
                    <a:pt x="863" y="396"/>
                    <a:pt x="859" y="373"/>
                    <a:pt x="858" y="348"/>
                  </a:cubicBezTo>
                  <a:cubicBezTo>
                    <a:pt x="855" y="331"/>
                    <a:pt x="852" y="315"/>
                    <a:pt x="847" y="298"/>
                  </a:cubicBezTo>
                  <a:cubicBezTo>
                    <a:pt x="842" y="289"/>
                    <a:pt x="839" y="279"/>
                    <a:pt x="834" y="270"/>
                  </a:cubicBezTo>
                  <a:cubicBezTo>
                    <a:pt x="826" y="253"/>
                    <a:pt x="816" y="236"/>
                    <a:pt x="805" y="219"/>
                  </a:cubicBezTo>
                  <a:cubicBezTo>
                    <a:pt x="795" y="202"/>
                    <a:pt x="783" y="187"/>
                    <a:pt x="770" y="171"/>
                  </a:cubicBezTo>
                  <a:cubicBezTo>
                    <a:pt x="751" y="149"/>
                    <a:pt x="733" y="126"/>
                    <a:pt x="712" y="105"/>
                  </a:cubicBezTo>
                  <a:cubicBezTo>
                    <a:pt x="702" y="98"/>
                    <a:pt x="693" y="90"/>
                    <a:pt x="682" y="84"/>
                  </a:cubicBezTo>
                  <a:cubicBezTo>
                    <a:pt x="664" y="73"/>
                    <a:pt x="647" y="63"/>
                    <a:pt x="628" y="53"/>
                  </a:cubicBezTo>
                  <a:cubicBezTo>
                    <a:pt x="601" y="40"/>
                    <a:pt x="574" y="27"/>
                    <a:pt x="545" y="16"/>
                  </a:cubicBezTo>
                  <a:cubicBezTo>
                    <a:pt x="535" y="12"/>
                    <a:pt x="525" y="9"/>
                    <a:pt x="514" y="6"/>
                  </a:cubicBezTo>
                  <a:cubicBezTo>
                    <a:pt x="506" y="4"/>
                    <a:pt x="497" y="2"/>
                    <a:pt x="487" y="1"/>
                  </a:cubicBezTo>
                  <a:cubicBezTo>
                    <a:pt x="476" y="0"/>
                    <a:pt x="465" y="0"/>
                    <a:pt x="4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0"/>
            <p:cNvSpPr/>
            <p:nvPr/>
          </p:nvSpPr>
          <p:spPr>
            <a:xfrm>
              <a:off x="2856300" y="4678900"/>
              <a:ext cx="100" cy="25"/>
            </a:xfrm>
            <a:custGeom>
              <a:avLst/>
              <a:gdLst/>
              <a:ahLst/>
              <a:cxnLst/>
              <a:rect l="l" t="t" r="r" b="b"/>
              <a:pathLst>
                <a:path w="4" h="1" extrusionOk="0">
                  <a:moveTo>
                    <a:pt x="3" y="0"/>
                  </a:moveTo>
                  <a:lnTo>
                    <a:pt x="1" y="0"/>
                  </a:lnTo>
                  <a:lnTo>
                    <a:pt x="0" y="0"/>
                  </a:lnTo>
                  <a:close/>
                </a:path>
              </a:pathLst>
            </a:custGeom>
            <a:solidFill>
              <a:srgbClr val="54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0"/>
            <p:cNvSpPr/>
            <p:nvPr/>
          </p:nvSpPr>
          <p:spPr>
            <a:xfrm>
              <a:off x="2847400" y="4668875"/>
              <a:ext cx="19075" cy="10025"/>
            </a:xfrm>
            <a:custGeom>
              <a:avLst/>
              <a:gdLst/>
              <a:ahLst/>
              <a:cxnLst/>
              <a:rect l="l" t="t" r="r" b="b"/>
              <a:pathLst>
                <a:path w="763" h="401" extrusionOk="0">
                  <a:moveTo>
                    <a:pt x="414" y="1"/>
                  </a:moveTo>
                  <a:cubicBezTo>
                    <a:pt x="397" y="1"/>
                    <a:pt x="377" y="3"/>
                    <a:pt x="357" y="4"/>
                  </a:cubicBezTo>
                  <a:cubicBezTo>
                    <a:pt x="310" y="6"/>
                    <a:pt x="262" y="16"/>
                    <a:pt x="218" y="34"/>
                  </a:cubicBezTo>
                  <a:cubicBezTo>
                    <a:pt x="185" y="46"/>
                    <a:pt x="150" y="62"/>
                    <a:pt x="120" y="82"/>
                  </a:cubicBezTo>
                  <a:cubicBezTo>
                    <a:pt x="83" y="109"/>
                    <a:pt x="45" y="140"/>
                    <a:pt x="31" y="187"/>
                  </a:cubicBezTo>
                  <a:cubicBezTo>
                    <a:pt x="30" y="191"/>
                    <a:pt x="30" y="195"/>
                    <a:pt x="29" y="197"/>
                  </a:cubicBezTo>
                  <a:cubicBezTo>
                    <a:pt x="27" y="199"/>
                    <a:pt x="26" y="201"/>
                    <a:pt x="25" y="202"/>
                  </a:cubicBezTo>
                  <a:cubicBezTo>
                    <a:pt x="22" y="205"/>
                    <a:pt x="21" y="207"/>
                    <a:pt x="19" y="211"/>
                  </a:cubicBezTo>
                  <a:cubicBezTo>
                    <a:pt x="0" y="236"/>
                    <a:pt x="7" y="271"/>
                    <a:pt x="31" y="289"/>
                  </a:cubicBezTo>
                  <a:cubicBezTo>
                    <a:pt x="42" y="296"/>
                    <a:pt x="54" y="299"/>
                    <a:pt x="66" y="299"/>
                  </a:cubicBezTo>
                  <a:cubicBezTo>
                    <a:pt x="70" y="299"/>
                    <a:pt x="73" y="299"/>
                    <a:pt x="77" y="298"/>
                  </a:cubicBezTo>
                  <a:cubicBezTo>
                    <a:pt x="82" y="302"/>
                    <a:pt x="88" y="305"/>
                    <a:pt x="93" y="310"/>
                  </a:cubicBezTo>
                  <a:cubicBezTo>
                    <a:pt x="110" y="321"/>
                    <a:pt x="128" y="332"/>
                    <a:pt x="148" y="340"/>
                  </a:cubicBezTo>
                  <a:cubicBezTo>
                    <a:pt x="163" y="351"/>
                    <a:pt x="182" y="356"/>
                    <a:pt x="201" y="360"/>
                  </a:cubicBezTo>
                  <a:cubicBezTo>
                    <a:pt x="205" y="361"/>
                    <a:pt x="208" y="361"/>
                    <a:pt x="212" y="362"/>
                  </a:cubicBezTo>
                  <a:cubicBezTo>
                    <a:pt x="243" y="370"/>
                    <a:pt x="274" y="377"/>
                    <a:pt x="306" y="381"/>
                  </a:cubicBezTo>
                  <a:cubicBezTo>
                    <a:pt x="320" y="393"/>
                    <a:pt x="340" y="397"/>
                    <a:pt x="360" y="397"/>
                  </a:cubicBezTo>
                  <a:lnTo>
                    <a:pt x="366" y="397"/>
                  </a:lnTo>
                  <a:cubicBezTo>
                    <a:pt x="391" y="398"/>
                    <a:pt x="417" y="398"/>
                    <a:pt x="443" y="398"/>
                  </a:cubicBezTo>
                  <a:cubicBezTo>
                    <a:pt x="452" y="400"/>
                    <a:pt x="462" y="401"/>
                    <a:pt x="472" y="401"/>
                  </a:cubicBezTo>
                  <a:cubicBezTo>
                    <a:pt x="476" y="401"/>
                    <a:pt x="480" y="401"/>
                    <a:pt x="483" y="400"/>
                  </a:cubicBezTo>
                  <a:cubicBezTo>
                    <a:pt x="489" y="400"/>
                    <a:pt x="496" y="400"/>
                    <a:pt x="502" y="398"/>
                  </a:cubicBezTo>
                  <a:cubicBezTo>
                    <a:pt x="514" y="397"/>
                    <a:pt x="525" y="392"/>
                    <a:pt x="532" y="383"/>
                  </a:cubicBezTo>
                  <a:cubicBezTo>
                    <a:pt x="537" y="383"/>
                    <a:pt x="541" y="382"/>
                    <a:pt x="546" y="382"/>
                  </a:cubicBezTo>
                  <a:cubicBezTo>
                    <a:pt x="573" y="379"/>
                    <a:pt x="597" y="360"/>
                    <a:pt x="599" y="330"/>
                  </a:cubicBezTo>
                  <a:cubicBezTo>
                    <a:pt x="600" y="316"/>
                    <a:pt x="597" y="301"/>
                    <a:pt x="588" y="291"/>
                  </a:cubicBezTo>
                  <a:cubicBezTo>
                    <a:pt x="588" y="291"/>
                    <a:pt x="589" y="291"/>
                    <a:pt x="589" y="290"/>
                  </a:cubicBezTo>
                  <a:cubicBezTo>
                    <a:pt x="600" y="298"/>
                    <a:pt x="613" y="305"/>
                    <a:pt x="626" y="311"/>
                  </a:cubicBezTo>
                  <a:cubicBezTo>
                    <a:pt x="636" y="315"/>
                    <a:pt x="645" y="317"/>
                    <a:pt x="657" y="317"/>
                  </a:cubicBezTo>
                  <a:cubicBezTo>
                    <a:pt x="680" y="317"/>
                    <a:pt x="698" y="301"/>
                    <a:pt x="707" y="281"/>
                  </a:cubicBezTo>
                  <a:cubicBezTo>
                    <a:pt x="713" y="264"/>
                    <a:pt x="712" y="246"/>
                    <a:pt x="705" y="228"/>
                  </a:cubicBezTo>
                  <a:cubicBezTo>
                    <a:pt x="707" y="228"/>
                    <a:pt x="710" y="228"/>
                    <a:pt x="712" y="227"/>
                  </a:cubicBezTo>
                  <a:cubicBezTo>
                    <a:pt x="743" y="222"/>
                    <a:pt x="763" y="192"/>
                    <a:pt x="758" y="162"/>
                  </a:cubicBezTo>
                  <a:cubicBezTo>
                    <a:pt x="753" y="143"/>
                    <a:pt x="732" y="127"/>
                    <a:pt x="713" y="112"/>
                  </a:cubicBezTo>
                  <a:cubicBezTo>
                    <a:pt x="679" y="84"/>
                    <a:pt x="640" y="61"/>
                    <a:pt x="599" y="42"/>
                  </a:cubicBezTo>
                  <a:cubicBezTo>
                    <a:pt x="567" y="29"/>
                    <a:pt x="533" y="15"/>
                    <a:pt x="497" y="9"/>
                  </a:cubicBezTo>
                  <a:cubicBezTo>
                    <a:pt x="470" y="4"/>
                    <a:pt x="442" y="1"/>
                    <a:pt x="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0"/>
            <p:cNvSpPr/>
            <p:nvPr/>
          </p:nvSpPr>
          <p:spPr>
            <a:xfrm>
              <a:off x="2858125" y="4663575"/>
              <a:ext cx="2875" cy="2800"/>
            </a:xfrm>
            <a:custGeom>
              <a:avLst/>
              <a:gdLst/>
              <a:ahLst/>
              <a:cxnLst/>
              <a:rect l="l" t="t" r="r" b="b"/>
              <a:pathLst>
                <a:path w="115" h="112" extrusionOk="0">
                  <a:moveTo>
                    <a:pt x="57" y="0"/>
                  </a:moveTo>
                  <a:cubicBezTo>
                    <a:pt x="57" y="0"/>
                    <a:pt x="56" y="0"/>
                    <a:pt x="55" y="0"/>
                  </a:cubicBezTo>
                  <a:cubicBezTo>
                    <a:pt x="24" y="1"/>
                    <a:pt x="1" y="29"/>
                    <a:pt x="3" y="58"/>
                  </a:cubicBezTo>
                  <a:cubicBezTo>
                    <a:pt x="4" y="88"/>
                    <a:pt x="29" y="112"/>
                    <a:pt x="59" y="112"/>
                  </a:cubicBezTo>
                  <a:cubicBezTo>
                    <a:pt x="59" y="112"/>
                    <a:pt x="60" y="112"/>
                    <a:pt x="60" y="112"/>
                  </a:cubicBezTo>
                  <a:cubicBezTo>
                    <a:pt x="91" y="110"/>
                    <a:pt x="114" y="83"/>
                    <a:pt x="113" y="53"/>
                  </a:cubicBezTo>
                  <a:cubicBezTo>
                    <a:pt x="112" y="23"/>
                    <a:pt x="87" y="0"/>
                    <a:pt x="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0"/>
            <p:cNvSpPr/>
            <p:nvPr/>
          </p:nvSpPr>
          <p:spPr>
            <a:xfrm>
              <a:off x="2861875" y="4664325"/>
              <a:ext cx="2850" cy="2775"/>
            </a:xfrm>
            <a:custGeom>
              <a:avLst/>
              <a:gdLst/>
              <a:ahLst/>
              <a:cxnLst/>
              <a:rect l="l" t="t" r="r" b="b"/>
              <a:pathLst>
                <a:path w="114" h="111" extrusionOk="0">
                  <a:moveTo>
                    <a:pt x="57" y="0"/>
                  </a:moveTo>
                  <a:cubicBezTo>
                    <a:pt x="56" y="0"/>
                    <a:pt x="56" y="0"/>
                    <a:pt x="55" y="0"/>
                  </a:cubicBezTo>
                  <a:cubicBezTo>
                    <a:pt x="25" y="0"/>
                    <a:pt x="0" y="27"/>
                    <a:pt x="2" y="58"/>
                  </a:cubicBezTo>
                  <a:cubicBezTo>
                    <a:pt x="3" y="88"/>
                    <a:pt x="27" y="111"/>
                    <a:pt x="56" y="111"/>
                  </a:cubicBezTo>
                  <a:cubicBezTo>
                    <a:pt x="58" y="111"/>
                    <a:pt x="59" y="111"/>
                    <a:pt x="60" y="111"/>
                  </a:cubicBezTo>
                  <a:cubicBezTo>
                    <a:pt x="91" y="110"/>
                    <a:pt x="114" y="83"/>
                    <a:pt x="113" y="53"/>
                  </a:cubicBezTo>
                  <a:cubicBezTo>
                    <a:pt x="112" y="23"/>
                    <a:pt x="87" y="0"/>
                    <a:pt x="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0"/>
            <p:cNvSpPr/>
            <p:nvPr/>
          </p:nvSpPr>
          <p:spPr>
            <a:xfrm>
              <a:off x="2860425" y="4660475"/>
              <a:ext cx="2850" cy="2800"/>
            </a:xfrm>
            <a:custGeom>
              <a:avLst/>
              <a:gdLst/>
              <a:ahLst/>
              <a:cxnLst/>
              <a:rect l="l" t="t" r="r" b="b"/>
              <a:pathLst>
                <a:path w="114" h="112" extrusionOk="0">
                  <a:moveTo>
                    <a:pt x="57" y="1"/>
                  </a:moveTo>
                  <a:cubicBezTo>
                    <a:pt x="57" y="1"/>
                    <a:pt x="56" y="1"/>
                    <a:pt x="55" y="1"/>
                  </a:cubicBezTo>
                  <a:cubicBezTo>
                    <a:pt x="24" y="2"/>
                    <a:pt x="0" y="29"/>
                    <a:pt x="2" y="58"/>
                  </a:cubicBezTo>
                  <a:cubicBezTo>
                    <a:pt x="4" y="88"/>
                    <a:pt x="30" y="112"/>
                    <a:pt x="60" y="112"/>
                  </a:cubicBezTo>
                  <a:cubicBezTo>
                    <a:pt x="90" y="110"/>
                    <a:pt x="114" y="83"/>
                    <a:pt x="113" y="53"/>
                  </a:cubicBezTo>
                  <a:cubicBezTo>
                    <a:pt x="112" y="23"/>
                    <a:pt x="87" y="1"/>
                    <a:pt x="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0"/>
            <p:cNvSpPr/>
            <p:nvPr/>
          </p:nvSpPr>
          <p:spPr>
            <a:xfrm>
              <a:off x="2843200" y="4653050"/>
              <a:ext cx="24675" cy="13975"/>
            </a:xfrm>
            <a:custGeom>
              <a:avLst/>
              <a:gdLst/>
              <a:ahLst/>
              <a:cxnLst/>
              <a:rect l="l" t="t" r="r" b="b"/>
              <a:pathLst>
                <a:path w="987" h="559" extrusionOk="0">
                  <a:moveTo>
                    <a:pt x="566" y="1"/>
                  </a:moveTo>
                  <a:cubicBezTo>
                    <a:pt x="558" y="1"/>
                    <a:pt x="551" y="1"/>
                    <a:pt x="543" y="1"/>
                  </a:cubicBezTo>
                  <a:cubicBezTo>
                    <a:pt x="513" y="2"/>
                    <a:pt x="486" y="7"/>
                    <a:pt x="457" y="15"/>
                  </a:cubicBezTo>
                  <a:cubicBezTo>
                    <a:pt x="433" y="23"/>
                    <a:pt x="410" y="33"/>
                    <a:pt x="386" y="45"/>
                  </a:cubicBezTo>
                  <a:cubicBezTo>
                    <a:pt x="322" y="76"/>
                    <a:pt x="261" y="112"/>
                    <a:pt x="204" y="156"/>
                  </a:cubicBezTo>
                  <a:cubicBezTo>
                    <a:pt x="176" y="178"/>
                    <a:pt x="149" y="203"/>
                    <a:pt x="126" y="229"/>
                  </a:cubicBezTo>
                  <a:cubicBezTo>
                    <a:pt x="107" y="251"/>
                    <a:pt x="90" y="272"/>
                    <a:pt x="74" y="297"/>
                  </a:cubicBezTo>
                  <a:cubicBezTo>
                    <a:pt x="61" y="316"/>
                    <a:pt x="51" y="334"/>
                    <a:pt x="50" y="357"/>
                  </a:cubicBezTo>
                  <a:cubicBezTo>
                    <a:pt x="47" y="376"/>
                    <a:pt x="59" y="395"/>
                    <a:pt x="74" y="405"/>
                  </a:cubicBezTo>
                  <a:cubicBezTo>
                    <a:pt x="70" y="409"/>
                    <a:pt x="67" y="411"/>
                    <a:pt x="65" y="415"/>
                  </a:cubicBezTo>
                  <a:cubicBezTo>
                    <a:pt x="55" y="426"/>
                    <a:pt x="47" y="435"/>
                    <a:pt x="38" y="445"/>
                  </a:cubicBezTo>
                  <a:cubicBezTo>
                    <a:pt x="31" y="452"/>
                    <a:pt x="24" y="461"/>
                    <a:pt x="19" y="469"/>
                  </a:cubicBezTo>
                  <a:cubicBezTo>
                    <a:pt x="0" y="494"/>
                    <a:pt x="2" y="528"/>
                    <a:pt x="28" y="546"/>
                  </a:cubicBezTo>
                  <a:cubicBezTo>
                    <a:pt x="37" y="554"/>
                    <a:pt x="49" y="559"/>
                    <a:pt x="62" y="559"/>
                  </a:cubicBezTo>
                  <a:cubicBezTo>
                    <a:pt x="63" y="559"/>
                    <a:pt x="64" y="559"/>
                    <a:pt x="65" y="559"/>
                  </a:cubicBezTo>
                  <a:cubicBezTo>
                    <a:pt x="81" y="559"/>
                    <a:pt x="96" y="550"/>
                    <a:pt x="106" y="538"/>
                  </a:cubicBezTo>
                  <a:cubicBezTo>
                    <a:pt x="116" y="526"/>
                    <a:pt x="126" y="514"/>
                    <a:pt x="134" y="503"/>
                  </a:cubicBezTo>
                  <a:lnTo>
                    <a:pt x="134" y="503"/>
                  </a:lnTo>
                  <a:lnTo>
                    <a:pt x="133" y="504"/>
                  </a:lnTo>
                  <a:cubicBezTo>
                    <a:pt x="144" y="493"/>
                    <a:pt x="154" y="483"/>
                    <a:pt x="164" y="472"/>
                  </a:cubicBezTo>
                  <a:cubicBezTo>
                    <a:pt x="173" y="462"/>
                    <a:pt x="184" y="452"/>
                    <a:pt x="194" y="443"/>
                  </a:cubicBezTo>
                  <a:cubicBezTo>
                    <a:pt x="212" y="430"/>
                    <a:pt x="230" y="416"/>
                    <a:pt x="248" y="402"/>
                  </a:cubicBezTo>
                  <a:cubicBezTo>
                    <a:pt x="273" y="383"/>
                    <a:pt x="297" y="365"/>
                    <a:pt x="323" y="348"/>
                  </a:cubicBezTo>
                  <a:cubicBezTo>
                    <a:pt x="359" y="324"/>
                    <a:pt x="396" y="304"/>
                    <a:pt x="436" y="286"/>
                  </a:cubicBezTo>
                  <a:cubicBezTo>
                    <a:pt x="436" y="286"/>
                    <a:pt x="437" y="285"/>
                    <a:pt x="438" y="285"/>
                  </a:cubicBezTo>
                  <a:lnTo>
                    <a:pt x="438" y="285"/>
                  </a:lnTo>
                  <a:cubicBezTo>
                    <a:pt x="438" y="285"/>
                    <a:pt x="438" y="285"/>
                    <a:pt x="438" y="285"/>
                  </a:cubicBezTo>
                  <a:cubicBezTo>
                    <a:pt x="472" y="271"/>
                    <a:pt x="506" y="257"/>
                    <a:pt x="542" y="247"/>
                  </a:cubicBezTo>
                  <a:lnTo>
                    <a:pt x="541" y="247"/>
                  </a:lnTo>
                  <a:cubicBezTo>
                    <a:pt x="567" y="240"/>
                    <a:pt x="592" y="231"/>
                    <a:pt x="619" y="228"/>
                  </a:cubicBezTo>
                  <a:cubicBezTo>
                    <a:pt x="645" y="224"/>
                    <a:pt x="670" y="223"/>
                    <a:pt x="696" y="221"/>
                  </a:cubicBezTo>
                  <a:lnTo>
                    <a:pt x="692" y="221"/>
                  </a:lnTo>
                  <a:cubicBezTo>
                    <a:pt x="698" y="221"/>
                    <a:pt x="704" y="221"/>
                    <a:pt x="710" y="221"/>
                  </a:cubicBezTo>
                  <a:cubicBezTo>
                    <a:pt x="728" y="221"/>
                    <a:pt x="746" y="222"/>
                    <a:pt x="764" y="224"/>
                  </a:cubicBezTo>
                  <a:lnTo>
                    <a:pt x="766" y="224"/>
                  </a:lnTo>
                  <a:cubicBezTo>
                    <a:pt x="788" y="226"/>
                    <a:pt x="808" y="230"/>
                    <a:pt x="830" y="236"/>
                  </a:cubicBezTo>
                  <a:cubicBezTo>
                    <a:pt x="844" y="240"/>
                    <a:pt x="859" y="245"/>
                    <a:pt x="872" y="250"/>
                  </a:cubicBezTo>
                  <a:cubicBezTo>
                    <a:pt x="881" y="254"/>
                    <a:pt x="892" y="257"/>
                    <a:pt x="901" y="261"/>
                  </a:cubicBezTo>
                  <a:cubicBezTo>
                    <a:pt x="908" y="265"/>
                    <a:pt x="916" y="267"/>
                    <a:pt x="923" y="267"/>
                  </a:cubicBezTo>
                  <a:cubicBezTo>
                    <a:pt x="944" y="267"/>
                    <a:pt x="966" y="253"/>
                    <a:pt x="974" y="234"/>
                  </a:cubicBezTo>
                  <a:cubicBezTo>
                    <a:pt x="987" y="209"/>
                    <a:pt x="973" y="180"/>
                    <a:pt x="951" y="164"/>
                  </a:cubicBezTo>
                  <a:cubicBezTo>
                    <a:pt x="946" y="158"/>
                    <a:pt x="940" y="153"/>
                    <a:pt x="933" y="149"/>
                  </a:cubicBezTo>
                  <a:cubicBezTo>
                    <a:pt x="907" y="133"/>
                    <a:pt x="881" y="125"/>
                    <a:pt x="854" y="117"/>
                  </a:cubicBezTo>
                  <a:cubicBezTo>
                    <a:pt x="828" y="110"/>
                    <a:pt x="801" y="105"/>
                    <a:pt x="775" y="99"/>
                  </a:cubicBezTo>
                  <a:cubicBezTo>
                    <a:pt x="767" y="97"/>
                    <a:pt x="760" y="96"/>
                    <a:pt x="750" y="95"/>
                  </a:cubicBezTo>
                  <a:cubicBezTo>
                    <a:pt x="760" y="69"/>
                    <a:pt x="746" y="37"/>
                    <a:pt x="720" y="25"/>
                  </a:cubicBezTo>
                  <a:cubicBezTo>
                    <a:pt x="698" y="17"/>
                    <a:pt x="674" y="12"/>
                    <a:pt x="648" y="8"/>
                  </a:cubicBezTo>
                  <a:cubicBezTo>
                    <a:pt x="621" y="3"/>
                    <a:pt x="594" y="1"/>
                    <a:pt x="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0"/>
            <p:cNvSpPr/>
            <p:nvPr/>
          </p:nvSpPr>
          <p:spPr>
            <a:xfrm>
              <a:off x="2842850" y="4651775"/>
              <a:ext cx="27400" cy="29625"/>
            </a:xfrm>
            <a:custGeom>
              <a:avLst/>
              <a:gdLst/>
              <a:ahLst/>
              <a:cxnLst/>
              <a:rect l="l" t="t" r="r" b="b"/>
              <a:pathLst>
                <a:path w="1096" h="1185" extrusionOk="0">
                  <a:moveTo>
                    <a:pt x="745" y="167"/>
                  </a:moveTo>
                  <a:cubicBezTo>
                    <a:pt x="745" y="167"/>
                    <a:pt x="746" y="168"/>
                    <a:pt x="746" y="168"/>
                  </a:cubicBezTo>
                  <a:lnTo>
                    <a:pt x="746" y="168"/>
                  </a:lnTo>
                  <a:cubicBezTo>
                    <a:pt x="746" y="167"/>
                    <a:pt x="745" y="167"/>
                    <a:pt x="745" y="167"/>
                  </a:cubicBezTo>
                  <a:close/>
                  <a:moveTo>
                    <a:pt x="961" y="414"/>
                  </a:moveTo>
                  <a:cubicBezTo>
                    <a:pt x="962" y="415"/>
                    <a:pt x="962" y="416"/>
                    <a:pt x="963" y="417"/>
                  </a:cubicBezTo>
                  <a:lnTo>
                    <a:pt x="963" y="417"/>
                  </a:lnTo>
                  <a:cubicBezTo>
                    <a:pt x="962" y="416"/>
                    <a:pt x="962" y="415"/>
                    <a:pt x="961" y="414"/>
                  </a:cubicBezTo>
                  <a:close/>
                  <a:moveTo>
                    <a:pt x="963" y="417"/>
                  </a:moveTo>
                  <a:lnTo>
                    <a:pt x="963" y="417"/>
                  </a:lnTo>
                  <a:cubicBezTo>
                    <a:pt x="963" y="418"/>
                    <a:pt x="963" y="418"/>
                    <a:pt x="963" y="419"/>
                  </a:cubicBezTo>
                  <a:lnTo>
                    <a:pt x="963" y="419"/>
                  </a:lnTo>
                  <a:cubicBezTo>
                    <a:pt x="963" y="418"/>
                    <a:pt x="963" y="418"/>
                    <a:pt x="963" y="417"/>
                  </a:cubicBezTo>
                  <a:close/>
                  <a:moveTo>
                    <a:pt x="150" y="780"/>
                  </a:moveTo>
                  <a:cubicBezTo>
                    <a:pt x="151" y="781"/>
                    <a:pt x="151" y="782"/>
                    <a:pt x="152" y="784"/>
                  </a:cubicBezTo>
                  <a:lnTo>
                    <a:pt x="152" y="784"/>
                  </a:lnTo>
                  <a:cubicBezTo>
                    <a:pt x="151" y="782"/>
                    <a:pt x="151" y="781"/>
                    <a:pt x="150" y="780"/>
                  </a:cubicBezTo>
                  <a:close/>
                  <a:moveTo>
                    <a:pt x="240" y="945"/>
                  </a:moveTo>
                  <a:cubicBezTo>
                    <a:pt x="241" y="945"/>
                    <a:pt x="241" y="946"/>
                    <a:pt x="241" y="946"/>
                  </a:cubicBezTo>
                  <a:cubicBezTo>
                    <a:pt x="241" y="946"/>
                    <a:pt x="241" y="945"/>
                    <a:pt x="240" y="945"/>
                  </a:cubicBezTo>
                  <a:close/>
                  <a:moveTo>
                    <a:pt x="726" y="1030"/>
                  </a:moveTo>
                  <a:cubicBezTo>
                    <a:pt x="726" y="1030"/>
                    <a:pt x="725" y="1030"/>
                    <a:pt x="725" y="1031"/>
                  </a:cubicBezTo>
                  <a:cubicBezTo>
                    <a:pt x="725" y="1031"/>
                    <a:pt x="726" y="1030"/>
                    <a:pt x="726" y="1030"/>
                  </a:cubicBezTo>
                  <a:close/>
                  <a:moveTo>
                    <a:pt x="570" y="114"/>
                  </a:moveTo>
                  <a:cubicBezTo>
                    <a:pt x="582" y="114"/>
                    <a:pt x="594" y="115"/>
                    <a:pt x="604" y="115"/>
                  </a:cubicBezTo>
                  <a:cubicBezTo>
                    <a:pt x="613" y="116"/>
                    <a:pt x="622" y="119"/>
                    <a:pt x="631" y="120"/>
                  </a:cubicBezTo>
                  <a:cubicBezTo>
                    <a:pt x="642" y="122"/>
                    <a:pt x="652" y="126"/>
                    <a:pt x="662" y="130"/>
                  </a:cubicBezTo>
                  <a:cubicBezTo>
                    <a:pt x="691" y="142"/>
                    <a:pt x="719" y="155"/>
                    <a:pt x="748" y="168"/>
                  </a:cubicBezTo>
                  <a:lnTo>
                    <a:pt x="748" y="168"/>
                  </a:lnTo>
                  <a:cubicBezTo>
                    <a:pt x="747" y="168"/>
                    <a:pt x="747" y="168"/>
                    <a:pt x="746" y="168"/>
                  </a:cubicBezTo>
                  <a:lnTo>
                    <a:pt x="746" y="168"/>
                  </a:lnTo>
                  <a:cubicBezTo>
                    <a:pt x="765" y="177"/>
                    <a:pt x="782" y="187"/>
                    <a:pt x="798" y="198"/>
                  </a:cubicBezTo>
                  <a:cubicBezTo>
                    <a:pt x="809" y="204"/>
                    <a:pt x="819" y="212"/>
                    <a:pt x="828" y="220"/>
                  </a:cubicBezTo>
                  <a:cubicBezTo>
                    <a:pt x="849" y="240"/>
                    <a:pt x="869" y="264"/>
                    <a:pt x="886" y="286"/>
                  </a:cubicBezTo>
                  <a:cubicBezTo>
                    <a:pt x="898" y="299"/>
                    <a:pt x="908" y="313"/>
                    <a:pt x="918" y="327"/>
                  </a:cubicBezTo>
                  <a:lnTo>
                    <a:pt x="918" y="327"/>
                  </a:lnTo>
                  <a:cubicBezTo>
                    <a:pt x="917" y="327"/>
                    <a:pt x="917" y="327"/>
                    <a:pt x="917" y="327"/>
                  </a:cubicBezTo>
                  <a:lnTo>
                    <a:pt x="917" y="327"/>
                  </a:lnTo>
                  <a:cubicBezTo>
                    <a:pt x="918" y="328"/>
                    <a:pt x="919" y="329"/>
                    <a:pt x="920" y="330"/>
                  </a:cubicBezTo>
                  <a:lnTo>
                    <a:pt x="920" y="330"/>
                  </a:lnTo>
                  <a:cubicBezTo>
                    <a:pt x="920" y="331"/>
                    <a:pt x="921" y="332"/>
                    <a:pt x="921" y="333"/>
                  </a:cubicBezTo>
                  <a:cubicBezTo>
                    <a:pt x="921" y="333"/>
                    <a:pt x="921" y="333"/>
                    <a:pt x="921" y="332"/>
                  </a:cubicBezTo>
                  <a:lnTo>
                    <a:pt x="921" y="332"/>
                  </a:lnTo>
                  <a:cubicBezTo>
                    <a:pt x="932" y="348"/>
                    <a:pt x="941" y="366"/>
                    <a:pt x="950" y="384"/>
                  </a:cubicBezTo>
                  <a:cubicBezTo>
                    <a:pt x="956" y="395"/>
                    <a:pt x="960" y="406"/>
                    <a:pt x="964" y="420"/>
                  </a:cubicBezTo>
                  <a:cubicBezTo>
                    <a:pt x="963" y="420"/>
                    <a:pt x="963" y="419"/>
                    <a:pt x="963" y="419"/>
                  </a:cubicBezTo>
                  <a:lnTo>
                    <a:pt x="963" y="419"/>
                  </a:lnTo>
                  <a:cubicBezTo>
                    <a:pt x="967" y="434"/>
                    <a:pt x="971" y="449"/>
                    <a:pt x="974" y="465"/>
                  </a:cubicBezTo>
                  <a:lnTo>
                    <a:pt x="974" y="463"/>
                  </a:lnTo>
                  <a:cubicBezTo>
                    <a:pt x="977" y="486"/>
                    <a:pt x="981" y="508"/>
                    <a:pt x="982" y="530"/>
                  </a:cubicBezTo>
                  <a:lnTo>
                    <a:pt x="982" y="523"/>
                  </a:lnTo>
                  <a:lnTo>
                    <a:pt x="982" y="523"/>
                  </a:lnTo>
                  <a:cubicBezTo>
                    <a:pt x="983" y="554"/>
                    <a:pt x="982" y="584"/>
                    <a:pt x="981" y="615"/>
                  </a:cubicBezTo>
                  <a:cubicBezTo>
                    <a:pt x="978" y="635"/>
                    <a:pt x="976" y="657"/>
                    <a:pt x="971" y="678"/>
                  </a:cubicBezTo>
                  <a:cubicBezTo>
                    <a:pt x="964" y="704"/>
                    <a:pt x="956" y="728"/>
                    <a:pt x="948" y="752"/>
                  </a:cubicBezTo>
                  <a:cubicBezTo>
                    <a:pt x="940" y="776"/>
                    <a:pt x="929" y="797"/>
                    <a:pt x="919" y="819"/>
                  </a:cubicBezTo>
                  <a:cubicBezTo>
                    <a:pt x="917" y="822"/>
                    <a:pt x="916" y="824"/>
                    <a:pt x="915" y="826"/>
                  </a:cubicBezTo>
                  <a:cubicBezTo>
                    <a:pt x="902" y="848"/>
                    <a:pt x="890" y="870"/>
                    <a:pt x="876" y="891"/>
                  </a:cubicBezTo>
                  <a:cubicBezTo>
                    <a:pt x="860" y="914"/>
                    <a:pt x="844" y="933"/>
                    <a:pt x="826" y="953"/>
                  </a:cubicBezTo>
                  <a:cubicBezTo>
                    <a:pt x="826" y="952"/>
                    <a:pt x="827" y="951"/>
                    <a:pt x="828" y="950"/>
                  </a:cubicBezTo>
                  <a:lnTo>
                    <a:pt x="828" y="950"/>
                  </a:lnTo>
                  <a:cubicBezTo>
                    <a:pt x="816" y="963"/>
                    <a:pt x="804" y="974"/>
                    <a:pt x="790" y="986"/>
                  </a:cubicBezTo>
                  <a:cubicBezTo>
                    <a:pt x="770" y="1002"/>
                    <a:pt x="747" y="1015"/>
                    <a:pt x="726" y="1030"/>
                  </a:cubicBezTo>
                  <a:lnTo>
                    <a:pt x="726" y="1030"/>
                  </a:lnTo>
                  <a:cubicBezTo>
                    <a:pt x="726" y="1030"/>
                    <a:pt x="727" y="1030"/>
                    <a:pt x="728" y="1030"/>
                  </a:cubicBezTo>
                  <a:lnTo>
                    <a:pt x="728" y="1030"/>
                  </a:lnTo>
                  <a:cubicBezTo>
                    <a:pt x="709" y="1040"/>
                    <a:pt x="691" y="1050"/>
                    <a:pt x="671" y="1060"/>
                  </a:cubicBezTo>
                  <a:cubicBezTo>
                    <a:pt x="673" y="1059"/>
                    <a:pt x="674" y="1059"/>
                    <a:pt x="675" y="1056"/>
                  </a:cubicBezTo>
                  <a:lnTo>
                    <a:pt x="675" y="1056"/>
                  </a:lnTo>
                  <a:cubicBezTo>
                    <a:pt x="668" y="1060"/>
                    <a:pt x="663" y="1061"/>
                    <a:pt x="658" y="1064"/>
                  </a:cubicBezTo>
                  <a:cubicBezTo>
                    <a:pt x="647" y="1067"/>
                    <a:pt x="635" y="1070"/>
                    <a:pt x="623" y="1072"/>
                  </a:cubicBezTo>
                  <a:cubicBezTo>
                    <a:pt x="616" y="1074"/>
                    <a:pt x="610" y="1075"/>
                    <a:pt x="601" y="1075"/>
                  </a:cubicBezTo>
                  <a:lnTo>
                    <a:pt x="558" y="1075"/>
                  </a:lnTo>
                  <a:cubicBezTo>
                    <a:pt x="528" y="1072"/>
                    <a:pt x="498" y="1067"/>
                    <a:pt x="469" y="1062"/>
                  </a:cubicBezTo>
                  <a:cubicBezTo>
                    <a:pt x="440" y="1056"/>
                    <a:pt x="415" y="1049"/>
                    <a:pt x="388" y="1040"/>
                  </a:cubicBezTo>
                  <a:cubicBezTo>
                    <a:pt x="374" y="1036"/>
                    <a:pt x="362" y="1030"/>
                    <a:pt x="348" y="1023"/>
                  </a:cubicBezTo>
                  <a:cubicBezTo>
                    <a:pt x="335" y="1015"/>
                    <a:pt x="322" y="1007"/>
                    <a:pt x="307" y="999"/>
                  </a:cubicBezTo>
                  <a:cubicBezTo>
                    <a:pt x="291" y="986"/>
                    <a:pt x="274" y="973"/>
                    <a:pt x="259" y="961"/>
                  </a:cubicBezTo>
                  <a:cubicBezTo>
                    <a:pt x="254" y="953"/>
                    <a:pt x="248" y="948"/>
                    <a:pt x="241" y="946"/>
                  </a:cubicBezTo>
                  <a:lnTo>
                    <a:pt x="240" y="945"/>
                  </a:lnTo>
                  <a:lnTo>
                    <a:pt x="240" y="945"/>
                  </a:lnTo>
                  <a:cubicBezTo>
                    <a:pt x="240" y="945"/>
                    <a:pt x="240" y="945"/>
                    <a:pt x="240" y="945"/>
                  </a:cubicBezTo>
                  <a:lnTo>
                    <a:pt x="240" y="945"/>
                  </a:lnTo>
                  <a:cubicBezTo>
                    <a:pt x="229" y="930"/>
                    <a:pt x="219" y="917"/>
                    <a:pt x="209" y="902"/>
                  </a:cubicBezTo>
                  <a:cubicBezTo>
                    <a:pt x="195" y="880"/>
                    <a:pt x="182" y="858"/>
                    <a:pt x="171" y="834"/>
                  </a:cubicBezTo>
                  <a:cubicBezTo>
                    <a:pt x="163" y="818"/>
                    <a:pt x="158" y="801"/>
                    <a:pt x="152" y="784"/>
                  </a:cubicBezTo>
                  <a:lnTo>
                    <a:pt x="152" y="784"/>
                  </a:lnTo>
                  <a:cubicBezTo>
                    <a:pt x="141" y="745"/>
                    <a:pt x="130" y="704"/>
                    <a:pt x="120" y="663"/>
                  </a:cubicBezTo>
                  <a:lnTo>
                    <a:pt x="116" y="621"/>
                  </a:lnTo>
                  <a:cubicBezTo>
                    <a:pt x="116" y="595"/>
                    <a:pt x="117" y="568"/>
                    <a:pt x="119" y="540"/>
                  </a:cubicBezTo>
                  <a:lnTo>
                    <a:pt x="119" y="549"/>
                  </a:lnTo>
                  <a:cubicBezTo>
                    <a:pt x="121" y="520"/>
                    <a:pt x="126" y="493"/>
                    <a:pt x="130" y="466"/>
                  </a:cubicBezTo>
                  <a:cubicBezTo>
                    <a:pt x="138" y="430"/>
                    <a:pt x="148" y="395"/>
                    <a:pt x="161" y="360"/>
                  </a:cubicBezTo>
                  <a:cubicBezTo>
                    <a:pt x="167" y="344"/>
                    <a:pt x="173" y="329"/>
                    <a:pt x="179" y="316"/>
                  </a:cubicBezTo>
                  <a:cubicBezTo>
                    <a:pt x="184" y="303"/>
                    <a:pt x="192" y="293"/>
                    <a:pt x="198" y="282"/>
                  </a:cubicBezTo>
                  <a:cubicBezTo>
                    <a:pt x="209" y="266"/>
                    <a:pt x="223" y="249"/>
                    <a:pt x="235" y="234"/>
                  </a:cubicBezTo>
                  <a:cubicBezTo>
                    <a:pt x="241" y="228"/>
                    <a:pt x="248" y="220"/>
                    <a:pt x="256" y="213"/>
                  </a:cubicBezTo>
                  <a:cubicBezTo>
                    <a:pt x="267" y="203"/>
                    <a:pt x="279" y="194"/>
                    <a:pt x="292" y="187"/>
                  </a:cubicBezTo>
                  <a:cubicBezTo>
                    <a:pt x="302" y="181"/>
                    <a:pt x="311" y="176"/>
                    <a:pt x="322" y="171"/>
                  </a:cubicBezTo>
                  <a:lnTo>
                    <a:pt x="322" y="171"/>
                  </a:lnTo>
                  <a:cubicBezTo>
                    <a:pt x="319" y="172"/>
                    <a:pt x="318" y="172"/>
                    <a:pt x="315" y="173"/>
                  </a:cubicBezTo>
                  <a:cubicBezTo>
                    <a:pt x="328" y="167"/>
                    <a:pt x="342" y="162"/>
                    <a:pt x="357" y="157"/>
                  </a:cubicBezTo>
                  <a:cubicBezTo>
                    <a:pt x="363" y="151"/>
                    <a:pt x="370" y="148"/>
                    <a:pt x="378" y="147"/>
                  </a:cubicBezTo>
                  <a:cubicBezTo>
                    <a:pt x="395" y="141"/>
                    <a:pt x="410" y="135"/>
                    <a:pt x="427" y="130"/>
                  </a:cubicBezTo>
                  <a:cubicBezTo>
                    <a:pt x="451" y="123"/>
                    <a:pt x="476" y="123"/>
                    <a:pt x="502" y="122"/>
                  </a:cubicBezTo>
                  <a:lnTo>
                    <a:pt x="494" y="122"/>
                  </a:lnTo>
                  <a:cubicBezTo>
                    <a:pt x="499" y="120"/>
                    <a:pt x="506" y="120"/>
                    <a:pt x="512" y="120"/>
                  </a:cubicBezTo>
                  <a:cubicBezTo>
                    <a:pt x="532" y="116"/>
                    <a:pt x="551" y="115"/>
                    <a:pt x="570" y="114"/>
                  </a:cubicBezTo>
                  <a:close/>
                  <a:moveTo>
                    <a:pt x="584" y="0"/>
                  </a:moveTo>
                  <a:cubicBezTo>
                    <a:pt x="569" y="0"/>
                    <a:pt x="554" y="2"/>
                    <a:pt x="539" y="3"/>
                  </a:cubicBezTo>
                  <a:cubicBezTo>
                    <a:pt x="506" y="6"/>
                    <a:pt x="471" y="11"/>
                    <a:pt x="437" y="21"/>
                  </a:cubicBezTo>
                  <a:lnTo>
                    <a:pt x="432" y="21"/>
                  </a:lnTo>
                  <a:cubicBezTo>
                    <a:pt x="363" y="34"/>
                    <a:pt x="293" y="50"/>
                    <a:pt x="233" y="90"/>
                  </a:cubicBezTo>
                  <a:cubicBezTo>
                    <a:pt x="204" y="107"/>
                    <a:pt x="180" y="128"/>
                    <a:pt x="157" y="152"/>
                  </a:cubicBezTo>
                  <a:cubicBezTo>
                    <a:pt x="141" y="168"/>
                    <a:pt x="129" y="187"/>
                    <a:pt x="115" y="204"/>
                  </a:cubicBezTo>
                  <a:cubicBezTo>
                    <a:pt x="93" y="236"/>
                    <a:pt x="75" y="271"/>
                    <a:pt x="60" y="307"/>
                  </a:cubicBezTo>
                  <a:cubicBezTo>
                    <a:pt x="41" y="355"/>
                    <a:pt x="25" y="405"/>
                    <a:pt x="17" y="456"/>
                  </a:cubicBezTo>
                  <a:cubicBezTo>
                    <a:pt x="8" y="513"/>
                    <a:pt x="1" y="571"/>
                    <a:pt x="4" y="628"/>
                  </a:cubicBezTo>
                  <a:cubicBezTo>
                    <a:pt x="7" y="678"/>
                    <a:pt x="19" y="725"/>
                    <a:pt x="34" y="773"/>
                  </a:cubicBezTo>
                  <a:cubicBezTo>
                    <a:pt x="47" y="821"/>
                    <a:pt x="63" y="868"/>
                    <a:pt x="87" y="911"/>
                  </a:cubicBezTo>
                  <a:cubicBezTo>
                    <a:pt x="104" y="941"/>
                    <a:pt x="123" y="973"/>
                    <a:pt x="145" y="1000"/>
                  </a:cubicBezTo>
                  <a:cubicBezTo>
                    <a:pt x="162" y="1020"/>
                    <a:pt x="180" y="1040"/>
                    <a:pt x="201" y="1056"/>
                  </a:cubicBezTo>
                  <a:cubicBezTo>
                    <a:pt x="214" y="1067"/>
                    <a:pt x="228" y="1077"/>
                    <a:pt x="242" y="1087"/>
                  </a:cubicBezTo>
                  <a:cubicBezTo>
                    <a:pt x="300" y="1128"/>
                    <a:pt x="365" y="1152"/>
                    <a:pt x="434" y="1168"/>
                  </a:cubicBezTo>
                  <a:cubicBezTo>
                    <a:pt x="477" y="1177"/>
                    <a:pt x="520" y="1185"/>
                    <a:pt x="563" y="1185"/>
                  </a:cubicBezTo>
                  <a:cubicBezTo>
                    <a:pt x="572" y="1185"/>
                    <a:pt x="582" y="1184"/>
                    <a:pt x="591" y="1183"/>
                  </a:cubicBezTo>
                  <a:cubicBezTo>
                    <a:pt x="607" y="1183"/>
                    <a:pt x="625" y="1182"/>
                    <a:pt x="641" y="1179"/>
                  </a:cubicBezTo>
                  <a:cubicBezTo>
                    <a:pt x="688" y="1173"/>
                    <a:pt x="733" y="1152"/>
                    <a:pt x="775" y="1128"/>
                  </a:cubicBezTo>
                  <a:cubicBezTo>
                    <a:pt x="797" y="1115"/>
                    <a:pt x="819" y="1101"/>
                    <a:pt x="840" y="1085"/>
                  </a:cubicBezTo>
                  <a:cubicBezTo>
                    <a:pt x="885" y="1050"/>
                    <a:pt x="926" y="1012"/>
                    <a:pt x="960" y="966"/>
                  </a:cubicBezTo>
                  <a:cubicBezTo>
                    <a:pt x="976" y="942"/>
                    <a:pt x="991" y="919"/>
                    <a:pt x="1004" y="894"/>
                  </a:cubicBezTo>
                  <a:cubicBezTo>
                    <a:pt x="1018" y="870"/>
                    <a:pt x="1033" y="844"/>
                    <a:pt x="1043" y="818"/>
                  </a:cubicBezTo>
                  <a:cubicBezTo>
                    <a:pt x="1064" y="766"/>
                    <a:pt x="1079" y="714"/>
                    <a:pt x="1087" y="658"/>
                  </a:cubicBezTo>
                  <a:cubicBezTo>
                    <a:pt x="1096" y="606"/>
                    <a:pt x="1096" y="551"/>
                    <a:pt x="1092" y="498"/>
                  </a:cubicBezTo>
                  <a:cubicBezTo>
                    <a:pt x="1085" y="434"/>
                    <a:pt x="1071" y="364"/>
                    <a:pt x="1038" y="308"/>
                  </a:cubicBezTo>
                  <a:cubicBezTo>
                    <a:pt x="1022" y="285"/>
                    <a:pt x="1007" y="260"/>
                    <a:pt x="989" y="235"/>
                  </a:cubicBezTo>
                  <a:cubicBezTo>
                    <a:pt x="974" y="215"/>
                    <a:pt x="957" y="197"/>
                    <a:pt x="941" y="177"/>
                  </a:cubicBezTo>
                  <a:cubicBezTo>
                    <a:pt x="924" y="158"/>
                    <a:pt x="906" y="138"/>
                    <a:pt x="885" y="123"/>
                  </a:cubicBezTo>
                  <a:cubicBezTo>
                    <a:pt x="868" y="109"/>
                    <a:pt x="848" y="96"/>
                    <a:pt x="828" y="84"/>
                  </a:cubicBezTo>
                  <a:cubicBezTo>
                    <a:pt x="806" y="71"/>
                    <a:pt x="782" y="60"/>
                    <a:pt x="759" y="49"/>
                  </a:cubicBezTo>
                  <a:cubicBezTo>
                    <a:pt x="736" y="39"/>
                    <a:pt x="716" y="29"/>
                    <a:pt x="693" y="21"/>
                  </a:cubicBezTo>
                  <a:cubicBezTo>
                    <a:pt x="668" y="12"/>
                    <a:pt x="644" y="6"/>
                    <a:pt x="617" y="3"/>
                  </a:cubicBezTo>
                  <a:cubicBezTo>
                    <a:pt x="606" y="1"/>
                    <a:pt x="595"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0"/>
            <p:cNvSpPr/>
            <p:nvPr/>
          </p:nvSpPr>
          <p:spPr>
            <a:xfrm>
              <a:off x="2813075" y="4633950"/>
              <a:ext cx="15600" cy="16750"/>
            </a:xfrm>
            <a:custGeom>
              <a:avLst/>
              <a:gdLst/>
              <a:ahLst/>
              <a:cxnLst/>
              <a:rect l="l" t="t" r="r" b="b"/>
              <a:pathLst>
                <a:path w="624" h="670" extrusionOk="0">
                  <a:moveTo>
                    <a:pt x="310" y="1"/>
                  </a:moveTo>
                  <a:cubicBezTo>
                    <a:pt x="289" y="3"/>
                    <a:pt x="265" y="5"/>
                    <a:pt x="243" y="9"/>
                  </a:cubicBezTo>
                  <a:cubicBezTo>
                    <a:pt x="214" y="15"/>
                    <a:pt x="187" y="22"/>
                    <a:pt x="160" y="31"/>
                  </a:cubicBezTo>
                  <a:cubicBezTo>
                    <a:pt x="156" y="32"/>
                    <a:pt x="152" y="34"/>
                    <a:pt x="150" y="35"/>
                  </a:cubicBezTo>
                  <a:cubicBezTo>
                    <a:pt x="149" y="35"/>
                    <a:pt x="149" y="35"/>
                    <a:pt x="147" y="36"/>
                  </a:cubicBezTo>
                  <a:cubicBezTo>
                    <a:pt x="140" y="41"/>
                    <a:pt x="132" y="45"/>
                    <a:pt x="125" y="51"/>
                  </a:cubicBezTo>
                  <a:cubicBezTo>
                    <a:pt x="124" y="54"/>
                    <a:pt x="120" y="58"/>
                    <a:pt x="118" y="61"/>
                  </a:cubicBezTo>
                  <a:cubicBezTo>
                    <a:pt x="100" y="81"/>
                    <a:pt x="80" y="102"/>
                    <a:pt x="64" y="126"/>
                  </a:cubicBezTo>
                  <a:cubicBezTo>
                    <a:pt x="58" y="136"/>
                    <a:pt x="51" y="146"/>
                    <a:pt x="44" y="158"/>
                  </a:cubicBezTo>
                  <a:cubicBezTo>
                    <a:pt x="34" y="178"/>
                    <a:pt x="26" y="199"/>
                    <a:pt x="17" y="220"/>
                  </a:cubicBezTo>
                  <a:cubicBezTo>
                    <a:pt x="13" y="232"/>
                    <a:pt x="10" y="244"/>
                    <a:pt x="7" y="257"/>
                  </a:cubicBezTo>
                  <a:cubicBezTo>
                    <a:pt x="6" y="268"/>
                    <a:pt x="3" y="281"/>
                    <a:pt x="2" y="294"/>
                  </a:cubicBezTo>
                  <a:lnTo>
                    <a:pt x="2" y="296"/>
                  </a:lnTo>
                  <a:lnTo>
                    <a:pt x="2" y="297"/>
                  </a:lnTo>
                  <a:cubicBezTo>
                    <a:pt x="1" y="317"/>
                    <a:pt x="1" y="338"/>
                    <a:pt x="2" y="359"/>
                  </a:cubicBezTo>
                  <a:cubicBezTo>
                    <a:pt x="3" y="375"/>
                    <a:pt x="6" y="391"/>
                    <a:pt x="8" y="407"/>
                  </a:cubicBezTo>
                  <a:cubicBezTo>
                    <a:pt x="10" y="416"/>
                    <a:pt x="11" y="422"/>
                    <a:pt x="13" y="430"/>
                  </a:cubicBezTo>
                  <a:cubicBezTo>
                    <a:pt x="18" y="443"/>
                    <a:pt x="23" y="457"/>
                    <a:pt x="31" y="471"/>
                  </a:cubicBezTo>
                  <a:cubicBezTo>
                    <a:pt x="42" y="490"/>
                    <a:pt x="52" y="510"/>
                    <a:pt x="65" y="531"/>
                  </a:cubicBezTo>
                  <a:cubicBezTo>
                    <a:pt x="75" y="546"/>
                    <a:pt x="85" y="560"/>
                    <a:pt x="98" y="574"/>
                  </a:cubicBezTo>
                  <a:cubicBezTo>
                    <a:pt x="105" y="583"/>
                    <a:pt x="114" y="593"/>
                    <a:pt x="124" y="602"/>
                  </a:cubicBezTo>
                  <a:cubicBezTo>
                    <a:pt x="135" y="613"/>
                    <a:pt x="146" y="622"/>
                    <a:pt x="158" y="631"/>
                  </a:cubicBezTo>
                  <a:lnTo>
                    <a:pt x="185" y="647"/>
                  </a:lnTo>
                  <a:cubicBezTo>
                    <a:pt x="193" y="649"/>
                    <a:pt x="199" y="653"/>
                    <a:pt x="207" y="655"/>
                  </a:cubicBezTo>
                  <a:lnTo>
                    <a:pt x="234" y="663"/>
                  </a:lnTo>
                  <a:lnTo>
                    <a:pt x="237" y="663"/>
                  </a:lnTo>
                  <a:cubicBezTo>
                    <a:pt x="247" y="665"/>
                    <a:pt x="259" y="667"/>
                    <a:pt x="270" y="668"/>
                  </a:cubicBezTo>
                  <a:cubicBezTo>
                    <a:pt x="284" y="669"/>
                    <a:pt x="296" y="669"/>
                    <a:pt x="309" y="669"/>
                  </a:cubicBezTo>
                  <a:cubicBezTo>
                    <a:pt x="325" y="668"/>
                    <a:pt x="340" y="665"/>
                    <a:pt x="354" y="663"/>
                  </a:cubicBezTo>
                  <a:cubicBezTo>
                    <a:pt x="361" y="662"/>
                    <a:pt x="368" y="659"/>
                    <a:pt x="374" y="658"/>
                  </a:cubicBezTo>
                  <a:cubicBezTo>
                    <a:pt x="387" y="654"/>
                    <a:pt x="397" y="650"/>
                    <a:pt x="407" y="645"/>
                  </a:cubicBezTo>
                  <a:cubicBezTo>
                    <a:pt x="433" y="631"/>
                    <a:pt x="459" y="617"/>
                    <a:pt x="485" y="600"/>
                  </a:cubicBezTo>
                  <a:cubicBezTo>
                    <a:pt x="495" y="592"/>
                    <a:pt x="506" y="585"/>
                    <a:pt x="517" y="577"/>
                  </a:cubicBezTo>
                  <a:cubicBezTo>
                    <a:pt x="526" y="569"/>
                    <a:pt x="533" y="562"/>
                    <a:pt x="542" y="555"/>
                  </a:cubicBezTo>
                  <a:cubicBezTo>
                    <a:pt x="550" y="546"/>
                    <a:pt x="558" y="535"/>
                    <a:pt x="565" y="525"/>
                  </a:cubicBezTo>
                  <a:cubicBezTo>
                    <a:pt x="572" y="515"/>
                    <a:pt x="578" y="505"/>
                    <a:pt x="583" y="497"/>
                  </a:cubicBezTo>
                  <a:cubicBezTo>
                    <a:pt x="588" y="485"/>
                    <a:pt x="593" y="473"/>
                    <a:pt x="598" y="461"/>
                  </a:cubicBezTo>
                  <a:cubicBezTo>
                    <a:pt x="601" y="443"/>
                    <a:pt x="607" y="430"/>
                    <a:pt x="611" y="414"/>
                  </a:cubicBezTo>
                  <a:cubicBezTo>
                    <a:pt x="612" y="412"/>
                    <a:pt x="612" y="411"/>
                    <a:pt x="612" y="411"/>
                  </a:cubicBezTo>
                  <a:lnTo>
                    <a:pt x="612" y="410"/>
                  </a:lnTo>
                  <a:cubicBezTo>
                    <a:pt x="615" y="391"/>
                    <a:pt x="617" y="371"/>
                    <a:pt x="620" y="350"/>
                  </a:cubicBezTo>
                  <a:lnTo>
                    <a:pt x="620" y="349"/>
                  </a:lnTo>
                  <a:lnTo>
                    <a:pt x="620" y="347"/>
                  </a:lnTo>
                  <a:lnTo>
                    <a:pt x="620" y="345"/>
                  </a:lnTo>
                  <a:lnTo>
                    <a:pt x="620" y="344"/>
                  </a:lnTo>
                  <a:cubicBezTo>
                    <a:pt x="621" y="317"/>
                    <a:pt x="623" y="292"/>
                    <a:pt x="621" y="265"/>
                  </a:cubicBezTo>
                  <a:cubicBezTo>
                    <a:pt x="620" y="261"/>
                    <a:pt x="620" y="257"/>
                    <a:pt x="619" y="256"/>
                  </a:cubicBezTo>
                  <a:cubicBezTo>
                    <a:pt x="616" y="244"/>
                    <a:pt x="614" y="234"/>
                    <a:pt x="611" y="224"/>
                  </a:cubicBezTo>
                  <a:cubicBezTo>
                    <a:pt x="606" y="206"/>
                    <a:pt x="599" y="191"/>
                    <a:pt x="593" y="175"/>
                  </a:cubicBezTo>
                  <a:lnTo>
                    <a:pt x="585" y="160"/>
                  </a:lnTo>
                  <a:cubicBezTo>
                    <a:pt x="580" y="152"/>
                    <a:pt x="575" y="144"/>
                    <a:pt x="569" y="138"/>
                  </a:cubicBezTo>
                  <a:cubicBezTo>
                    <a:pt x="550" y="116"/>
                    <a:pt x="529" y="95"/>
                    <a:pt x="509" y="74"/>
                  </a:cubicBezTo>
                  <a:cubicBezTo>
                    <a:pt x="503" y="69"/>
                    <a:pt x="498" y="63"/>
                    <a:pt x="492" y="59"/>
                  </a:cubicBezTo>
                  <a:cubicBezTo>
                    <a:pt x="472" y="45"/>
                    <a:pt x="452" y="34"/>
                    <a:pt x="430" y="22"/>
                  </a:cubicBezTo>
                  <a:cubicBezTo>
                    <a:pt x="423" y="18"/>
                    <a:pt x="416" y="14"/>
                    <a:pt x="408" y="12"/>
                  </a:cubicBezTo>
                  <a:cubicBezTo>
                    <a:pt x="404" y="12"/>
                    <a:pt x="402" y="10"/>
                    <a:pt x="398" y="9"/>
                  </a:cubicBezTo>
                  <a:cubicBezTo>
                    <a:pt x="383" y="6"/>
                    <a:pt x="367" y="4"/>
                    <a:pt x="352" y="3"/>
                  </a:cubicBezTo>
                  <a:cubicBezTo>
                    <a:pt x="337" y="1"/>
                    <a:pt x="325"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0"/>
            <p:cNvSpPr/>
            <p:nvPr/>
          </p:nvSpPr>
          <p:spPr>
            <a:xfrm>
              <a:off x="2814800" y="4643850"/>
              <a:ext cx="13275" cy="7725"/>
            </a:xfrm>
            <a:custGeom>
              <a:avLst/>
              <a:gdLst/>
              <a:ahLst/>
              <a:cxnLst/>
              <a:rect l="l" t="t" r="r" b="b"/>
              <a:pathLst>
                <a:path w="531" h="309" extrusionOk="0">
                  <a:moveTo>
                    <a:pt x="228" y="0"/>
                  </a:moveTo>
                  <a:cubicBezTo>
                    <a:pt x="220" y="0"/>
                    <a:pt x="213" y="0"/>
                    <a:pt x="205" y="1"/>
                  </a:cubicBezTo>
                  <a:cubicBezTo>
                    <a:pt x="165" y="6"/>
                    <a:pt x="124" y="22"/>
                    <a:pt x="92" y="45"/>
                  </a:cubicBezTo>
                  <a:cubicBezTo>
                    <a:pt x="64" y="66"/>
                    <a:pt x="38" y="93"/>
                    <a:pt x="24" y="125"/>
                  </a:cubicBezTo>
                  <a:cubicBezTo>
                    <a:pt x="18" y="137"/>
                    <a:pt x="18" y="151"/>
                    <a:pt x="22" y="163"/>
                  </a:cubicBezTo>
                  <a:cubicBezTo>
                    <a:pt x="19" y="165"/>
                    <a:pt x="18" y="169"/>
                    <a:pt x="15" y="171"/>
                  </a:cubicBezTo>
                  <a:cubicBezTo>
                    <a:pt x="8" y="187"/>
                    <a:pt x="1" y="202"/>
                    <a:pt x="1" y="220"/>
                  </a:cubicBezTo>
                  <a:cubicBezTo>
                    <a:pt x="1" y="227"/>
                    <a:pt x="1" y="235"/>
                    <a:pt x="4" y="242"/>
                  </a:cubicBezTo>
                  <a:cubicBezTo>
                    <a:pt x="6" y="252"/>
                    <a:pt x="11" y="258"/>
                    <a:pt x="15" y="266"/>
                  </a:cubicBezTo>
                  <a:cubicBezTo>
                    <a:pt x="24" y="279"/>
                    <a:pt x="39" y="292"/>
                    <a:pt x="53" y="297"/>
                  </a:cubicBezTo>
                  <a:cubicBezTo>
                    <a:pt x="71" y="303"/>
                    <a:pt x="89" y="308"/>
                    <a:pt x="108" y="308"/>
                  </a:cubicBezTo>
                  <a:cubicBezTo>
                    <a:pt x="134" y="308"/>
                    <a:pt x="159" y="304"/>
                    <a:pt x="185" y="299"/>
                  </a:cubicBezTo>
                  <a:cubicBezTo>
                    <a:pt x="201" y="303"/>
                    <a:pt x="220" y="305"/>
                    <a:pt x="236" y="305"/>
                  </a:cubicBezTo>
                  <a:lnTo>
                    <a:pt x="245" y="305"/>
                  </a:lnTo>
                  <a:cubicBezTo>
                    <a:pt x="259" y="305"/>
                    <a:pt x="272" y="304"/>
                    <a:pt x="285" y="302"/>
                  </a:cubicBezTo>
                  <a:cubicBezTo>
                    <a:pt x="329" y="295"/>
                    <a:pt x="371" y="284"/>
                    <a:pt x="413" y="264"/>
                  </a:cubicBezTo>
                  <a:cubicBezTo>
                    <a:pt x="429" y="257"/>
                    <a:pt x="447" y="249"/>
                    <a:pt x="462" y="237"/>
                  </a:cubicBezTo>
                  <a:cubicBezTo>
                    <a:pt x="463" y="236"/>
                    <a:pt x="465" y="235"/>
                    <a:pt x="467" y="232"/>
                  </a:cubicBezTo>
                  <a:lnTo>
                    <a:pt x="479" y="232"/>
                  </a:lnTo>
                  <a:cubicBezTo>
                    <a:pt x="495" y="230"/>
                    <a:pt x="511" y="218"/>
                    <a:pt x="520" y="202"/>
                  </a:cubicBezTo>
                  <a:cubicBezTo>
                    <a:pt x="530" y="179"/>
                    <a:pt x="524" y="150"/>
                    <a:pt x="510" y="129"/>
                  </a:cubicBezTo>
                  <a:cubicBezTo>
                    <a:pt x="503" y="120"/>
                    <a:pt x="497" y="111"/>
                    <a:pt x="490" y="103"/>
                  </a:cubicBezTo>
                  <a:cubicBezTo>
                    <a:pt x="477" y="88"/>
                    <a:pt x="461" y="70"/>
                    <a:pt x="444" y="58"/>
                  </a:cubicBezTo>
                  <a:cubicBezTo>
                    <a:pt x="410" y="35"/>
                    <a:pt x="370" y="21"/>
                    <a:pt x="328" y="11"/>
                  </a:cubicBezTo>
                  <a:cubicBezTo>
                    <a:pt x="295" y="5"/>
                    <a:pt x="261" y="0"/>
                    <a:pt x="2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0"/>
            <p:cNvSpPr/>
            <p:nvPr/>
          </p:nvSpPr>
          <p:spPr>
            <a:xfrm>
              <a:off x="2823500" y="4639425"/>
              <a:ext cx="2875" cy="2775"/>
            </a:xfrm>
            <a:custGeom>
              <a:avLst/>
              <a:gdLst/>
              <a:ahLst/>
              <a:cxnLst/>
              <a:rect l="l" t="t" r="r" b="b"/>
              <a:pathLst>
                <a:path w="115" h="111" extrusionOk="0">
                  <a:moveTo>
                    <a:pt x="56" y="0"/>
                  </a:moveTo>
                  <a:cubicBezTo>
                    <a:pt x="56" y="0"/>
                    <a:pt x="55" y="0"/>
                    <a:pt x="54" y="0"/>
                  </a:cubicBezTo>
                  <a:cubicBezTo>
                    <a:pt x="23" y="1"/>
                    <a:pt x="1" y="28"/>
                    <a:pt x="2" y="58"/>
                  </a:cubicBezTo>
                  <a:cubicBezTo>
                    <a:pt x="3" y="88"/>
                    <a:pt x="29" y="111"/>
                    <a:pt x="60" y="111"/>
                  </a:cubicBezTo>
                  <a:cubicBezTo>
                    <a:pt x="90" y="110"/>
                    <a:pt x="114" y="83"/>
                    <a:pt x="113" y="53"/>
                  </a:cubicBezTo>
                  <a:cubicBezTo>
                    <a:pt x="111" y="23"/>
                    <a:pt x="86" y="0"/>
                    <a:pt x="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0"/>
            <p:cNvSpPr/>
            <p:nvPr/>
          </p:nvSpPr>
          <p:spPr>
            <a:xfrm>
              <a:off x="2810725" y="4632375"/>
              <a:ext cx="18750" cy="11825"/>
            </a:xfrm>
            <a:custGeom>
              <a:avLst/>
              <a:gdLst/>
              <a:ahLst/>
              <a:cxnLst/>
              <a:rect l="l" t="t" r="r" b="b"/>
              <a:pathLst>
                <a:path w="750" h="473" extrusionOk="0">
                  <a:moveTo>
                    <a:pt x="614" y="189"/>
                  </a:moveTo>
                  <a:cubicBezTo>
                    <a:pt x="614" y="189"/>
                    <a:pt x="614" y="190"/>
                    <a:pt x="615" y="190"/>
                  </a:cubicBezTo>
                  <a:cubicBezTo>
                    <a:pt x="614" y="189"/>
                    <a:pt x="614" y="189"/>
                    <a:pt x="614" y="189"/>
                  </a:cubicBezTo>
                  <a:close/>
                  <a:moveTo>
                    <a:pt x="648" y="200"/>
                  </a:moveTo>
                  <a:cubicBezTo>
                    <a:pt x="649" y="200"/>
                    <a:pt x="649" y="200"/>
                    <a:pt x="649" y="200"/>
                  </a:cubicBezTo>
                  <a:cubicBezTo>
                    <a:pt x="649" y="200"/>
                    <a:pt x="649" y="200"/>
                    <a:pt x="648" y="200"/>
                  </a:cubicBezTo>
                  <a:close/>
                  <a:moveTo>
                    <a:pt x="146" y="373"/>
                  </a:moveTo>
                  <a:lnTo>
                    <a:pt x="146" y="373"/>
                  </a:lnTo>
                  <a:cubicBezTo>
                    <a:pt x="146" y="373"/>
                    <a:pt x="146" y="374"/>
                    <a:pt x="145" y="374"/>
                  </a:cubicBezTo>
                  <a:cubicBezTo>
                    <a:pt x="146" y="374"/>
                    <a:pt x="146" y="373"/>
                    <a:pt x="146" y="373"/>
                  </a:cubicBezTo>
                  <a:close/>
                  <a:moveTo>
                    <a:pt x="465" y="1"/>
                  </a:moveTo>
                  <a:cubicBezTo>
                    <a:pt x="447" y="1"/>
                    <a:pt x="428" y="3"/>
                    <a:pt x="410" y="4"/>
                  </a:cubicBezTo>
                  <a:cubicBezTo>
                    <a:pt x="383" y="6"/>
                    <a:pt x="354" y="8"/>
                    <a:pt x="327" y="14"/>
                  </a:cubicBezTo>
                  <a:cubicBezTo>
                    <a:pt x="285" y="24"/>
                    <a:pt x="245" y="40"/>
                    <a:pt x="208" y="63"/>
                  </a:cubicBezTo>
                  <a:cubicBezTo>
                    <a:pt x="194" y="72"/>
                    <a:pt x="180" y="81"/>
                    <a:pt x="167" y="89"/>
                  </a:cubicBezTo>
                  <a:cubicBezTo>
                    <a:pt x="142" y="108"/>
                    <a:pt x="141" y="145"/>
                    <a:pt x="161" y="169"/>
                  </a:cubicBezTo>
                  <a:cubicBezTo>
                    <a:pt x="162" y="171"/>
                    <a:pt x="165" y="172"/>
                    <a:pt x="166" y="174"/>
                  </a:cubicBezTo>
                  <a:cubicBezTo>
                    <a:pt x="131" y="197"/>
                    <a:pt x="103" y="229"/>
                    <a:pt x="75" y="262"/>
                  </a:cubicBezTo>
                  <a:cubicBezTo>
                    <a:pt x="55" y="286"/>
                    <a:pt x="36" y="313"/>
                    <a:pt x="21" y="341"/>
                  </a:cubicBezTo>
                  <a:cubicBezTo>
                    <a:pt x="15" y="355"/>
                    <a:pt x="13" y="370"/>
                    <a:pt x="18" y="383"/>
                  </a:cubicBezTo>
                  <a:cubicBezTo>
                    <a:pt x="16" y="388"/>
                    <a:pt x="12" y="393"/>
                    <a:pt x="11" y="398"/>
                  </a:cubicBezTo>
                  <a:cubicBezTo>
                    <a:pt x="1" y="427"/>
                    <a:pt x="17" y="459"/>
                    <a:pt x="44" y="469"/>
                  </a:cubicBezTo>
                  <a:cubicBezTo>
                    <a:pt x="50" y="472"/>
                    <a:pt x="54" y="473"/>
                    <a:pt x="59" y="473"/>
                  </a:cubicBezTo>
                  <a:cubicBezTo>
                    <a:pt x="61" y="473"/>
                    <a:pt x="62" y="473"/>
                    <a:pt x="64" y="472"/>
                  </a:cubicBezTo>
                  <a:cubicBezTo>
                    <a:pt x="85" y="472"/>
                    <a:pt x="106" y="457"/>
                    <a:pt x="115" y="434"/>
                  </a:cubicBezTo>
                  <a:lnTo>
                    <a:pt x="127" y="407"/>
                  </a:lnTo>
                  <a:lnTo>
                    <a:pt x="127" y="407"/>
                  </a:lnTo>
                  <a:cubicBezTo>
                    <a:pt x="126" y="410"/>
                    <a:pt x="125" y="411"/>
                    <a:pt x="125" y="413"/>
                  </a:cubicBezTo>
                  <a:cubicBezTo>
                    <a:pt x="131" y="400"/>
                    <a:pt x="139" y="386"/>
                    <a:pt x="146" y="372"/>
                  </a:cubicBezTo>
                  <a:lnTo>
                    <a:pt x="146" y="372"/>
                  </a:lnTo>
                  <a:cubicBezTo>
                    <a:pt x="146" y="372"/>
                    <a:pt x="146" y="373"/>
                    <a:pt x="146" y="373"/>
                  </a:cubicBezTo>
                  <a:lnTo>
                    <a:pt x="146" y="373"/>
                  </a:lnTo>
                  <a:cubicBezTo>
                    <a:pt x="153" y="363"/>
                    <a:pt x="160" y="351"/>
                    <a:pt x="167" y="341"/>
                  </a:cubicBezTo>
                  <a:cubicBezTo>
                    <a:pt x="182" y="324"/>
                    <a:pt x="198" y="305"/>
                    <a:pt x="214" y="289"/>
                  </a:cubicBezTo>
                  <a:cubicBezTo>
                    <a:pt x="226" y="278"/>
                    <a:pt x="238" y="269"/>
                    <a:pt x="251" y="261"/>
                  </a:cubicBezTo>
                  <a:cubicBezTo>
                    <a:pt x="262" y="253"/>
                    <a:pt x="274" y="246"/>
                    <a:pt x="286" y="238"/>
                  </a:cubicBezTo>
                  <a:cubicBezTo>
                    <a:pt x="296" y="233"/>
                    <a:pt x="306" y="228"/>
                    <a:pt x="317" y="224"/>
                  </a:cubicBezTo>
                  <a:cubicBezTo>
                    <a:pt x="349" y="211"/>
                    <a:pt x="383" y="201"/>
                    <a:pt x="416" y="192"/>
                  </a:cubicBezTo>
                  <a:cubicBezTo>
                    <a:pt x="437" y="189"/>
                    <a:pt x="461" y="184"/>
                    <a:pt x="483" y="180"/>
                  </a:cubicBezTo>
                  <a:cubicBezTo>
                    <a:pt x="494" y="179"/>
                    <a:pt x="507" y="179"/>
                    <a:pt x="518" y="177"/>
                  </a:cubicBezTo>
                  <a:cubicBezTo>
                    <a:pt x="537" y="177"/>
                    <a:pt x="555" y="179"/>
                    <a:pt x="575" y="181"/>
                  </a:cubicBezTo>
                  <a:cubicBezTo>
                    <a:pt x="589" y="184"/>
                    <a:pt x="601" y="186"/>
                    <a:pt x="614" y="189"/>
                  </a:cubicBezTo>
                  <a:lnTo>
                    <a:pt x="614" y="189"/>
                  </a:lnTo>
                  <a:cubicBezTo>
                    <a:pt x="612" y="189"/>
                    <a:pt x="612" y="187"/>
                    <a:pt x="611" y="187"/>
                  </a:cubicBezTo>
                  <a:lnTo>
                    <a:pt x="611" y="187"/>
                  </a:lnTo>
                  <a:cubicBezTo>
                    <a:pt x="612" y="187"/>
                    <a:pt x="615" y="190"/>
                    <a:pt x="616" y="190"/>
                  </a:cubicBezTo>
                  <a:cubicBezTo>
                    <a:pt x="627" y="192"/>
                    <a:pt x="637" y="196"/>
                    <a:pt x="648" y="200"/>
                  </a:cubicBezTo>
                  <a:lnTo>
                    <a:pt x="648" y="200"/>
                  </a:lnTo>
                  <a:cubicBezTo>
                    <a:pt x="648" y="199"/>
                    <a:pt x="648" y="198"/>
                    <a:pt x="647" y="198"/>
                  </a:cubicBezTo>
                  <a:lnTo>
                    <a:pt x="647" y="198"/>
                  </a:lnTo>
                  <a:cubicBezTo>
                    <a:pt x="648" y="198"/>
                    <a:pt x="649" y="200"/>
                    <a:pt x="649" y="200"/>
                  </a:cubicBezTo>
                  <a:cubicBezTo>
                    <a:pt x="651" y="200"/>
                    <a:pt x="652" y="201"/>
                    <a:pt x="653" y="201"/>
                  </a:cubicBezTo>
                  <a:cubicBezTo>
                    <a:pt x="652" y="201"/>
                    <a:pt x="651" y="200"/>
                    <a:pt x="651" y="200"/>
                  </a:cubicBezTo>
                  <a:lnTo>
                    <a:pt x="651" y="200"/>
                  </a:lnTo>
                  <a:cubicBezTo>
                    <a:pt x="657" y="202"/>
                    <a:pt x="663" y="206"/>
                    <a:pt x="672" y="208"/>
                  </a:cubicBezTo>
                  <a:cubicBezTo>
                    <a:pt x="678" y="211"/>
                    <a:pt x="684" y="212"/>
                    <a:pt x="690" y="212"/>
                  </a:cubicBezTo>
                  <a:cubicBezTo>
                    <a:pt x="712" y="212"/>
                    <a:pt x="734" y="196"/>
                    <a:pt x="742" y="175"/>
                  </a:cubicBezTo>
                  <a:cubicBezTo>
                    <a:pt x="749" y="150"/>
                    <a:pt x="735" y="122"/>
                    <a:pt x="710" y="109"/>
                  </a:cubicBezTo>
                  <a:cubicBezTo>
                    <a:pt x="709" y="108"/>
                    <a:pt x="705" y="108"/>
                    <a:pt x="703" y="107"/>
                  </a:cubicBezTo>
                  <a:cubicBezTo>
                    <a:pt x="697" y="92"/>
                    <a:pt x="687" y="77"/>
                    <a:pt x="677" y="67"/>
                  </a:cubicBezTo>
                  <a:cubicBezTo>
                    <a:pt x="657" y="50"/>
                    <a:pt x="640" y="37"/>
                    <a:pt x="616" y="26"/>
                  </a:cubicBezTo>
                  <a:cubicBezTo>
                    <a:pt x="596" y="17"/>
                    <a:pt x="576" y="11"/>
                    <a:pt x="555" y="9"/>
                  </a:cubicBezTo>
                  <a:cubicBezTo>
                    <a:pt x="526" y="4"/>
                    <a:pt x="495"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0"/>
            <p:cNvSpPr/>
            <p:nvPr/>
          </p:nvSpPr>
          <p:spPr>
            <a:xfrm>
              <a:off x="2810225" y="4631075"/>
              <a:ext cx="21225" cy="22375"/>
            </a:xfrm>
            <a:custGeom>
              <a:avLst/>
              <a:gdLst/>
              <a:ahLst/>
              <a:cxnLst/>
              <a:rect l="l" t="t" r="r" b="b"/>
              <a:pathLst>
                <a:path w="849" h="895" extrusionOk="0">
                  <a:moveTo>
                    <a:pt x="543" y="134"/>
                  </a:moveTo>
                  <a:lnTo>
                    <a:pt x="543" y="134"/>
                  </a:lnTo>
                  <a:cubicBezTo>
                    <a:pt x="544" y="134"/>
                    <a:pt x="544" y="134"/>
                    <a:pt x="544" y="134"/>
                  </a:cubicBezTo>
                  <a:cubicBezTo>
                    <a:pt x="544" y="134"/>
                    <a:pt x="544" y="134"/>
                    <a:pt x="543" y="134"/>
                  </a:cubicBezTo>
                  <a:close/>
                  <a:moveTo>
                    <a:pt x="133" y="334"/>
                  </a:moveTo>
                  <a:cubicBezTo>
                    <a:pt x="133" y="335"/>
                    <a:pt x="133" y="335"/>
                    <a:pt x="133" y="335"/>
                  </a:cubicBezTo>
                  <a:lnTo>
                    <a:pt x="133" y="335"/>
                  </a:lnTo>
                  <a:cubicBezTo>
                    <a:pt x="133" y="335"/>
                    <a:pt x="133" y="335"/>
                    <a:pt x="133" y="334"/>
                  </a:cubicBezTo>
                  <a:close/>
                  <a:moveTo>
                    <a:pt x="424" y="114"/>
                  </a:moveTo>
                  <a:cubicBezTo>
                    <a:pt x="439" y="114"/>
                    <a:pt x="451" y="114"/>
                    <a:pt x="466" y="115"/>
                  </a:cubicBezTo>
                  <a:cubicBezTo>
                    <a:pt x="481" y="116"/>
                    <a:pt x="497" y="119"/>
                    <a:pt x="512" y="121"/>
                  </a:cubicBezTo>
                  <a:cubicBezTo>
                    <a:pt x="516" y="121"/>
                    <a:pt x="518" y="123"/>
                    <a:pt x="522" y="124"/>
                  </a:cubicBezTo>
                  <a:cubicBezTo>
                    <a:pt x="529" y="128"/>
                    <a:pt x="536" y="130"/>
                    <a:pt x="543" y="134"/>
                  </a:cubicBezTo>
                  <a:lnTo>
                    <a:pt x="543" y="134"/>
                  </a:lnTo>
                  <a:cubicBezTo>
                    <a:pt x="542" y="133"/>
                    <a:pt x="541" y="132"/>
                    <a:pt x="539" y="131"/>
                  </a:cubicBezTo>
                  <a:lnTo>
                    <a:pt x="539" y="131"/>
                  </a:lnTo>
                  <a:cubicBezTo>
                    <a:pt x="561" y="144"/>
                    <a:pt x="584" y="156"/>
                    <a:pt x="606" y="171"/>
                  </a:cubicBezTo>
                  <a:cubicBezTo>
                    <a:pt x="611" y="176"/>
                    <a:pt x="618" y="181"/>
                    <a:pt x="624" y="186"/>
                  </a:cubicBezTo>
                  <a:cubicBezTo>
                    <a:pt x="643" y="206"/>
                    <a:pt x="664" y="228"/>
                    <a:pt x="683" y="250"/>
                  </a:cubicBezTo>
                  <a:cubicBezTo>
                    <a:pt x="690" y="258"/>
                    <a:pt x="694" y="264"/>
                    <a:pt x="699" y="273"/>
                  </a:cubicBezTo>
                  <a:lnTo>
                    <a:pt x="707" y="288"/>
                  </a:lnTo>
                  <a:cubicBezTo>
                    <a:pt x="714" y="303"/>
                    <a:pt x="722" y="319"/>
                    <a:pt x="727" y="335"/>
                  </a:cubicBezTo>
                  <a:cubicBezTo>
                    <a:pt x="730" y="346"/>
                    <a:pt x="732" y="356"/>
                    <a:pt x="734" y="367"/>
                  </a:cubicBezTo>
                  <a:cubicBezTo>
                    <a:pt x="734" y="372"/>
                    <a:pt x="735" y="376"/>
                    <a:pt x="735" y="379"/>
                  </a:cubicBezTo>
                  <a:cubicBezTo>
                    <a:pt x="737" y="405"/>
                    <a:pt x="735" y="432"/>
                    <a:pt x="734" y="459"/>
                  </a:cubicBezTo>
                  <a:lnTo>
                    <a:pt x="734" y="460"/>
                  </a:lnTo>
                  <a:lnTo>
                    <a:pt x="734" y="462"/>
                  </a:lnTo>
                  <a:lnTo>
                    <a:pt x="734" y="464"/>
                  </a:lnTo>
                  <a:cubicBezTo>
                    <a:pt x="733" y="485"/>
                    <a:pt x="730" y="505"/>
                    <a:pt x="727" y="524"/>
                  </a:cubicBezTo>
                  <a:lnTo>
                    <a:pt x="727" y="525"/>
                  </a:lnTo>
                  <a:lnTo>
                    <a:pt x="727" y="527"/>
                  </a:lnTo>
                  <a:cubicBezTo>
                    <a:pt x="721" y="543"/>
                    <a:pt x="717" y="558"/>
                    <a:pt x="712" y="574"/>
                  </a:cubicBezTo>
                  <a:cubicBezTo>
                    <a:pt x="707" y="586"/>
                    <a:pt x="702" y="598"/>
                    <a:pt x="697" y="610"/>
                  </a:cubicBezTo>
                  <a:cubicBezTo>
                    <a:pt x="692" y="620"/>
                    <a:pt x="686" y="630"/>
                    <a:pt x="679" y="639"/>
                  </a:cubicBezTo>
                  <a:cubicBezTo>
                    <a:pt x="671" y="649"/>
                    <a:pt x="664" y="658"/>
                    <a:pt x="656" y="669"/>
                  </a:cubicBezTo>
                  <a:cubicBezTo>
                    <a:pt x="646" y="676"/>
                    <a:pt x="639" y="682"/>
                    <a:pt x="631" y="690"/>
                  </a:cubicBezTo>
                  <a:cubicBezTo>
                    <a:pt x="620" y="698"/>
                    <a:pt x="610" y="706"/>
                    <a:pt x="599" y="713"/>
                  </a:cubicBezTo>
                  <a:cubicBezTo>
                    <a:pt x="601" y="712"/>
                    <a:pt x="602" y="712"/>
                    <a:pt x="604" y="711"/>
                  </a:cubicBezTo>
                  <a:lnTo>
                    <a:pt x="604" y="711"/>
                  </a:lnTo>
                  <a:cubicBezTo>
                    <a:pt x="577" y="728"/>
                    <a:pt x="549" y="744"/>
                    <a:pt x="521" y="759"/>
                  </a:cubicBezTo>
                  <a:cubicBezTo>
                    <a:pt x="511" y="764"/>
                    <a:pt x="500" y="768"/>
                    <a:pt x="489" y="772"/>
                  </a:cubicBezTo>
                  <a:cubicBezTo>
                    <a:pt x="482" y="773"/>
                    <a:pt x="475" y="775"/>
                    <a:pt x="469" y="777"/>
                  </a:cubicBezTo>
                  <a:cubicBezTo>
                    <a:pt x="453" y="779"/>
                    <a:pt x="439" y="782"/>
                    <a:pt x="423" y="783"/>
                  </a:cubicBezTo>
                  <a:cubicBezTo>
                    <a:pt x="410" y="783"/>
                    <a:pt x="398" y="783"/>
                    <a:pt x="384" y="782"/>
                  </a:cubicBezTo>
                  <a:cubicBezTo>
                    <a:pt x="373" y="780"/>
                    <a:pt x="362" y="779"/>
                    <a:pt x="351" y="776"/>
                  </a:cubicBezTo>
                  <a:lnTo>
                    <a:pt x="350" y="776"/>
                  </a:lnTo>
                  <a:lnTo>
                    <a:pt x="322" y="769"/>
                  </a:lnTo>
                  <a:cubicBezTo>
                    <a:pt x="315" y="766"/>
                    <a:pt x="309" y="764"/>
                    <a:pt x="301" y="760"/>
                  </a:cubicBezTo>
                  <a:cubicBezTo>
                    <a:pt x="290" y="754"/>
                    <a:pt x="282" y="749"/>
                    <a:pt x="274" y="744"/>
                  </a:cubicBezTo>
                  <a:cubicBezTo>
                    <a:pt x="262" y="735"/>
                    <a:pt x="250" y="727"/>
                    <a:pt x="239" y="716"/>
                  </a:cubicBezTo>
                  <a:cubicBezTo>
                    <a:pt x="230" y="707"/>
                    <a:pt x="222" y="698"/>
                    <a:pt x="213" y="687"/>
                  </a:cubicBezTo>
                  <a:lnTo>
                    <a:pt x="182" y="645"/>
                  </a:lnTo>
                  <a:cubicBezTo>
                    <a:pt x="169" y="625"/>
                    <a:pt x="159" y="605"/>
                    <a:pt x="147" y="584"/>
                  </a:cubicBezTo>
                  <a:cubicBezTo>
                    <a:pt x="141" y="572"/>
                    <a:pt x="135" y="557"/>
                    <a:pt x="130" y="543"/>
                  </a:cubicBezTo>
                  <a:lnTo>
                    <a:pt x="130" y="543"/>
                  </a:lnTo>
                  <a:cubicBezTo>
                    <a:pt x="130" y="546"/>
                    <a:pt x="131" y="547"/>
                    <a:pt x="131" y="549"/>
                  </a:cubicBezTo>
                  <a:cubicBezTo>
                    <a:pt x="129" y="541"/>
                    <a:pt x="126" y="531"/>
                    <a:pt x="124" y="521"/>
                  </a:cubicBezTo>
                  <a:cubicBezTo>
                    <a:pt x="121" y="505"/>
                    <a:pt x="119" y="489"/>
                    <a:pt x="118" y="472"/>
                  </a:cubicBezTo>
                  <a:lnTo>
                    <a:pt x="118" y="479"/>
                  </a:lnTo>
                  <a:cubicBezTo>
                    <a:pt x="118" y="455"/>
                    <a:pt x="116" y="434"/>
                    <a:pt x="118" y="410"/>
                  </a:cubicBezTo>
                  <a:lnTo>
                    <a:pt x="118" y="409"/>
                  </a:lnTo>
                  <a:lnTo>
                    <a:pt x="118" y="408"/>
                  </a:lnTo>
                  <a:cubicBezTo>
                    <a:pt x="119" y="394"/>
                    <a:pt x="120" y="382"/>
                    <a:pt x="122" y="371"/>
                  </a:cubicBezTo>
                  <a:cubicBezTo>
                    <a:pt x="125" y="357"/>
                    <a:pt x="129" y="347"/>
                    <a:pt x="133" y="335"/>
                  </a:cubicBezTo>
                  <a:lnTo>
                    <a:pt x="133" y="335"/>
                  </a:lnTo>
                  <a:cubicBezTo>
                    <a:pt x="132" y="336"/>
                    <a:pt x="131" y="338"/>
                    <a:pt x="130" y="341"/>
                  </a:cubicBezTo>
                  <a:cubicBezTo>
                    <a:pt x="138" y="316"/>
                    <a:pt x="149" y="293"/>
                    <a:pt x="160" y="269"/>
                  </a:cubicBezTo>
                  <a:cubicBezTo>
                    <a:pt x="166" y="258"/>
                    <a:pt x="173" y="248"/>
                    <a:pt x="180" y="237"/>
                  </a:cubicBezTo>
                  <a:cubicBezTo>
                    <a:pt x="196" y="216"/>
                    <a:pt x="216" y="193"/>
                    <a:pt x="233" y="172"/>
                  </a:cubicBezTo>
                  <a:cubicBezTo>
                    <a:pt x="237" y="170"/>
                    <a:pt x="239" y="166"/>
                    <a:pt x="240" y="164"/>
                  </a:cubicBezTo>
                  <a:cubicBezTo>
                    <a:pt x="248" y="157"/>
                    <a:pt x="255" y="152"/>
                    <a:pt x="263" y="147"/>
                  </a:cubicBezTo>
                  <a:lnTo>
                    <a:pt x="263" y="147"/>
                  </a:lnTo>
                  <a:lnTo>
                    <a:pt x="262" y="149"/>
                  </a:lnTo>
                  <a:cubicBezTo>
                    <a:pt x="263" y="149"/>
                    <a:pt x="263" y="147"/>
                    <a:pt x="264" y="147"/>
                  </a:cubicBezTo>
                  <a:cubicBezTo>
                    <a:pt x="269" y="146"/>
                    <a:pt x="271" y="145"/>
                    <a:pt x="274" y="144"/>
                  </a:cubicBezTo>
                  <a:cubicBezTo>
                    <a:pt x="301" y="134"/>
                    <a:pt x="328" y="128"/>
                    <a:pt x="357" y="121"/>
                  </a:cubicBezTo>
                  <a:cubicBezTo>
                    <a:pt x="379" y="118"/>
                    <a:pt x="403" y="115"/>
                    <a:pt x="424" y="114"/>
                  </a:cubicBezTo>
                  <a:close/>
                  <a:moveTo>
                    <a:pt x="435" y="1"/>
                  </a:moveTo>
                  <a:cubicBezTo>
                    <a:pt x="414" y="1"/>
                    <a:pt x="392" y="2"/>
                    <a:pt x="371" y="5"/>
                  </a:cubicBezTo>
                  <a:cubicBezTo>
                    <a:pt x="333" y="10"/>
                    <a:pt x="294" y="20"/>
                    <a:pt x="258" y="30"/>
                  </a:cubicBezTo>
                  <a:cubicBezTo>
                    <a:pt x="245" y="34"/>
                    <a:pt x="233" y="37"/>
                    <a:pt x="222" y="42"/>
                  </a:cubicBezTo>
                  <a:cubicBezTo>
                    <a:pt x="207" y="51"/>
                    <a:pt x="192" y="61"/>
                    <a:pt x="178" y="71"/>
                  </a:cubicBezTo>
                  <a:cubicBezTo>
                    <a:pt x="170" y="77"/>
                    <a:pt x="162" y="83"/>
                    <a:pt x="155" y="89"/>
                  </a:cubicBezTo>
                  <a:cubicBezTo>
                    <a:pt x="147" y="98"/>
                    <a:pt x="140" y="106"/>
                    <a:pt x="131" y="114"/>
                  </a:cubicBezTo>
                  <a:cubicBezTo>
                    <a:pt x="121" y="128"/>
                    <a:pt x="111" y="144"/>
                    <a:pt x="100" y="158"/>
                  </a:cubicBezTo>
                  <a:lnTo>
                    <a:pt x="100" y="159"/>
                  </a:lnTo>
                  <a:cubicBezTo>
                    <a:pt x="97" y="163"/>
                    <a:pt x="93" y="168"/>
                    <a:pt x="90" y="171"/>
                  </a:cubicBezTo>
                  <a:cubicBezTo>
                    <a:pt x="89" y="172"/>
                    <a:pt x="89" y="174"/>
                    <a:pt x="88" y="176"/>
                  </a:cubicBezTo>
                  <a:cubicBezTo>
                    <a:pt x="85" y="181"/>
                    <a:pt x="83" y="186"/>
                    <a:pt x="79" y="191"/>
                  </a:cubicBezTo>
                  <a:cubicBezTo>
                    <a:pt x="67" y="212"/>
                    <a:pt x="54" y="232"/>
                    <a:pt x="46" y="254"/>
                  </a:cubicBezTo>
                  <a:cubicBezTo>
                    <a:pt x="38" y="267"/>
                    <a:pt x="33" y="282"/>
                    <a:pt x="28" y="295"/>
                  </a:cubicBezTo>
                  <a:cubicBezTo>
                    <a:pt x="0" y="371"/>
                    <a:pt x="0" y="455"/>
                    <a:pt x="15" y="535"/>
                  </a:cubicBezTo>
                  <a:cubicBezTo>
                    <a:pt x="25" y="597"/>
                    <a:pt x="54" y="655"/>
                    <a:pt x="89" y="707"/>
                  </a:cubicBezTo>
                  <a:cubicBezTo>
                    <a:pt x="116" y="748"/>
                    <a:pt x="147" y="789"/>
                    <a:pt x="186" y="818"/>
                  </a:cubicBezTo>
                  <a:cubicBezTo>
                    <a:pt x="218" y="842"/>
                    <a:pt x="252" y="863"/>
                    <a:pt x="290" y="876"/>
                  </a:cubicBezTo>
                  <a:cubicBezTo>
                    <a:pt x="327" y="887"/>
                    <a:pt x="364" y="894"/>
                    <a:pt x="403" y="894"/>
                  </a:cubicBezTo>
                  <a:cubicBezTo>
                    <a:pt x="408" y="894"/>
                    <a:pt x="413" y="894"/>
                    <a:pt x="418" y="894"/>
                  </a:cubicBezTo>
                  <a:cubicBezTo>
                    <a:pt x="422" y="894"/>
                    <a:pt x="424" y="894"/>
                    <a:pt x="431" y="892"/>
                  </a:cubicBezTo>
                  <a:cubicBezTo>
                    <a:pt x="496" y="889"/>
                    <a:pt x="556" y="868"/>
                    <a:pt x="611" y="835"/>
                  </a:cubicBezTo>
                  <a:cubicBezTo>
                    <a:pt x="658" y="806"/>
                    <a:pt x="706" y="778"/>
                    <a:pt x="742" y="737"/>
                  </a:cubicBezTo>
                  <a:cubicBezTo>
                    <a:pt x="781" y="692"/>
                    <a:pt x="811" y="636"/>
                    <a:pt x="827" y="577"/>
                  </a:cubicBezTo>
                  <a:cubicBezTo>
                    <a:pt x="833" y="551"/>
                    <a:pt x="840" y="524"/>
                    <a:pt x="842" y="496"/>
                  </a:cubicBezTo>
                  <a:cubicBezTo>
                    <a:pt x="845" y="472"/>
                    <a:pt x="846" y="448"/>
                    <a:pt x="847" y="423"/>
                  </a:cubicBezTo>
                  <a:cubicBezTo>
                    <a:pt x="849" y="396"/>
                    <a:pt x="847" y="367"/>
                    <a:pt x="842" y="342"/>
                  </a:cubicBezTo>
                  <a:cubicBezTo>
                    <a:pt x="838" y="315"/>
                    <a:pt x="831" y="290"/>
                    <a:pt x="821" y="264"/>
                  </a:cubicBezTo>
                  <a:cubicBezTo>
                    <a:pt x="812" y="247"/>
                    <a:pt x="804" y="227"/>
                    <a:pt x="794" y="210"/>
                  </a:cubicBezTo>
                  <a:cubicBezTo>
                    <a:pt x="781" y="190"/>
                    <a:pt x="769" y="173"/>
                    <a:pt x="754" y="158"/>
                  </a:cubicBezTo>
                  <a:cubicBezTo>
                    <a:pt x="738" y="140"/>
                    <a:pt x="722" y="123"/>
                    <a:pt x="704" y="106"/>
                  </a:cubicBezTo>
                  <a:cubicBezTo>
                    <a:pt x="682" y="83"/>
                    <a:pt x="651" y="63"/>
                    <a:pt x="624" y="48"/>
                  </a:cubicBezTo>
                  <a:cubicBezTo>
                    <a:pt x="595" y="32"/>
                    <a:pt x="565" y="17"/>
                    <a:pt x="533" y="10"/>
                  </a:cubicBezTo>
                  <a:cubicBezTo>
                    <a:pt x="500" y="4"/>
                    <a:pt x="468" y="1"/>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0"/>
            <p:cNvSpPr/>
            <p:nvPr/>
          </p:nvSpPr>
          <p:spPr>
            <a:xfrm>
              <a:off x="2819125" y="4893700"/>
              <a:ext cx="13950" cy="14900"/>
            </a:xfrm>
            <a:custGeom>
              <a:avLst/>
              <a:gdLst/>
              <a:ahLst/>
              <a:cxnLst/>
              <a:rect l="l" t="t" r="r" b="b"/>
              <a:pathLst>
                <a:path w="558" h="596" extrusionOk="0">
                  <a:moveTo>
                    <a:pt x="333" y="1"/>
                  </a:moveTo>
                  <a:cubicBezTo>
                    <a:pt x="307" y="2"/>
                    <a:pt x="281" y="5"/>
                    <a:pt x="255" y="10"/>
                  </a:cubicBezTo>
                  <a:cubicBezTo>
                    <a:pt x="254" y="10"/>
                    <a:pt x="251" y="11"/>
                    <a:pt x="250" y="11"/>
                  </a:cubicBezTo>
                  <a:cubicBezTo>
                    <a:pt x="240" y="14"/>
                    <a:pt x="230" y="17"/>
                    <a:pt x="220" y="21"/>
                  </a:cubicBezTo>
                  <a:cubicBezTo>
                    <a:pt x="208" y="27"/>
                    <a:pt x="194" y="31"/>
                    <a:pt x="181" y="35"/>
                  </a:cubicBezTo>
                  <a:cubicBezTo>
                    <a:pt x="166" y="40"/>
                    <a:pt x="152" y="45"/>
                    <a:pt x="138" y="51"/>
                  </a:cubicBezTo>
                  <a:cubicBezTo>
                    <a:pt x="135" y="53"/>
                    <a:pt x="132" y="55"/>
                    <a:pt x="130" y="57"/>
                  </a:cubicBezTo>
                  <a:cubicBezTo>
                    <a:pt x="127" y="58"/>
                    <a:pt x="124" y="61"/>
                    <a:pt x="121" y="63"/>
                  </a:cubicBezTo>
                  <a:lnTo>
                    <a:pt x="116" y="68"/>
                  </a:lnTo>
                  <a:cubicBezTo>
                    <a:pt x="112" y="73"/>
                    <a:pt x="107" y="76"/>
                    <a:pt x="101" y="78"/>
                  </a:cubicBezTo>
                  <a:lnTo>
                    <a:pt x="100" y="79"/>
                  </a:lnTo>
                  <a:lnTo>
                    <a:pt x="81" y="103"/>
                  </a:lnTo>
                  <a:cubicBezTo>
                    <a:pt x="60" y="134"/>
                    <a:pt x="42" y="164"/>
                    <a:pt x="24" y="196"/>
                  </a:cubicBezTo>
                  <a:cubicBezTo>
                    <a:pt x="19" y="205"/>
                    <a:pt x="16" y="215"/>
                    <a:pt x="12" y="226"/>
                  </a:cubicBezTo>
                  <a:cubicBezTo>
                    <a:pt x="9" y="234"/>
                    <a:pt x="5" y="243"/>
                    <a:pt x="3" y="253"/>
                  </a:cubicBezTo>
                  <a:cubicBezTo>
                    <a:pt x="2" y="262"/>
                    <a:pt x="0" y="270"/>
                    <a:pt x="0" y="279"/>
                  </a:cubicBezTo>
                  <a:lnTo>
                    <a:pt x="0" y="284"/>
                  </a:lnTo>
                  <a:cubicBezTo>
                    <a:pt x="0" y="305"/>
                    <a:pt x="0" y="329"/>
                    <a:pt x="1" y="350"/>
                  </a:cubicBezTo>
                  <a:lnTo>
                    <a:pt x="1" y="356"/>
                  </a:lnTo>
                  <a:cubicBezTo>
                    <a:pt x="2" y="372"/>
                    <a:pt x="3" y="389"/>
                    <a:pt x="6" y="404"/>
                  </a:cubicBezTo>
                  <a:cubicBezTo>
                    <a:pt x="9" y="417"/>
                    <a:pt x="12" y="427"/>
                    <a:pt x="16" y="437"/>
                  </a:cubicBezTo>
                  <a:cubicBezTo>
                    <a:pt x="18" y="445"/>
                    <a:pt x="21" y="453"/>
                    <a:pt x="24" y="460"/>
                  </a:cubicBezTo>
                  <a:cubicBezTo>
                    <a:pt x="27" y="465"/>
                    <a:pt x="29" y="469"/>
                    <a:pt x="32" y="474"/>
                  </a:cubicBezTo>
                  <a:cubicBezTo>
                    <a:pt x="36" y="481"/>
                    <a:pt x="39" y="486"/>
                    <a:pt x="45" y="492"/>
                  </a:cubicBezTo>
                  <a:cubicBezTo>
                    <a:pt x="55" y="506"/>
                    <a:pt x="68" y="518"/>
                    <a:pt x="81" y="530"/>
                  </a:cubicBezTo>
                  <a:cubicBezTo>
                    <a:pt x="90" y="538"/>
                    <a:pt x="99" y="546"/>
                    <a:pt x="110" y="553"/>
                  </a:cubicBezTo>
                  <a:lnTo>
                    <a:pt x="109" y="552"/>
                  </a:lnTo>
                  <a:lnTo>
                    <a:pt x="109" y="552"/>
                  </a:lnTo>
                  <a:cubicBezTo>
                    <a:pt x="117" y="558"/>
                    <a:pt x="125" y="562"/>
                    <a:pt x="134" y="567"/>
                  </a:cubicBezTo>
                  <a:cubicBezTo>
                    <a:pt x="134" y="568"/>
                    <a:pt x="135" y="568"/>
                    <a:pt x="135" y="568"/>
                  </a:cubicBezTo>
                  <a:cubicBezTo>
                    <a:pt x="136" y="569"/>
                    <a:pt x="138" y="569"/>
                    <a:pt x="140" y="571"/>
                  </a:cubicBezTo>
                  <a:lnTo>
                    <a:pt x="141" y="571"/>
                  </a:lnTo>
                  <a:cubicBezTo>
                    <a:pt x="153" y="578"/>
                    <a:pt x="166" y="584"/>
                    <a:pt x="181" y="589"/>
                  </a:cubicBezTo>
                  <a:cubicBezTo>
                    <a:pt x="186" y="592"/>
                    <a:pt x="192" y="593"/>
                    <a:pt x="197" y="594"/>
                  </a:cubicBezTo>
                  <a:cubicBezTo>
                    <a:pt x="201" y="594"/>
                    <a:pt x="205" y="594"/>
                    <a:pt x="209" y="595"/>
                  </a:cubicBezTo>
                  <a:lnTo>
                    <a:pt x="238" y="595"/>
                  </a:lnTo>
                  <a:cubicBezTo>
                    <a:pt x="251" y="594"/>
                    <a:pt x="265" y="593"/>
                    <a:pt x="280" y="590"/>
                  </a:cubicBezTo>
                  <a:cubicBezTo>
                    <a:pt x="311" y="584"/>
                    <a:pt x="342" y="578"/>
                    <a:pt x="372" y="568"/>
                  </a:cubicBezTo>
                  <a:cubicBezTo>
                    <a:pt x="383" y="564"/>
                    <a:pt x="393" y="561"/>
                    <a:pt x="405" y="556"/>
                  </a:cubicBezTo>
                  <a:cubicBezTo>
                    <a:pt x="413" y="552"/>
                    <a:pt x="420" y="548"/>
                    <a:pt x="429" y="543"/>
                  </a:cubicBezTo>
                  <a:cubicBezTo>
                    <a:pt x="439" y="536"/>
                    <a:pt x="447" y="530"/>
                    <a:pt x="456" y="522"/>
                  </a:cubicBezTo>
                  <a:cubicBezTo>
                    <a:pt x="462" y="518"/>
                    <a:pt x="466" y="513"/>
                    <a:pt x="471" y="510"/>
                  </a:cubicBezTo>
                  <a:lnTo>
                    <a:pt x="473" y="506"/>
                  </a:lnTo>
                  <a:cubicBezTo>
                    <a:pt x="478" y="500"/>
                    <a:pt x="482" y="495"/>
                    <a:pt x="487" y="489"/>
                  </a:cubicBezTo>
                  <a:lnTo>
                    <a:pt x="488" y="487"/>
                  </a:lnTo>
                  <a:lnTo>
                    <a:pt x="488" y="486"/>
                  </a:lnTo>
                  <a:cubicBezTo>
                    <a:pt x="501" y="469"/>
                    <a:pt x="509" y="451"/>
                    <a:pt x="519" y="433"/>
                  </a:cubicBezTo>
                  <a:cubicBezTo>
                    <a:pt x="527" y="422"/>
                    <a:pt x="532" y="409"/>
                    <a:pt x="537" y="397"/>
                  </a:cubicBezTo>
                  <a:lnTo>
                    <a:pt x="537" y="396"/>
                  </a:lnTo>
                  <a:cubicBezTo>
                    <a:pt x="540" y="384"/>
                    <a:pt x="543" y="373"/>
                    <a:pt x="545" y="362"/>
                  </a:cubicBezTo>
                  <a:cubicBezTo>
                    <a:pt x="549" y="341"/>
                    <a:pt x="553" y="321"/>
                    <a:pt x="555" y="300"/>
                  </a:cubicBezTo>
                  <a:cubicBezTo>
                    <a:pt x="558" y="294"/>
                    <a:pt x="558" y="288"/>
                    <a:pt x="558" y="280"/>
                  </a:cubicBezTo>
                  <a:cubicBezTo>
                    <a:pt x="555" y="272"/>
                    <a:pt x="554" y="264"/>
                    <a:pt x="553" y="255"/>
                  </a:cubicBezTo>
                  <a:cubicBezTo>
                    <a:pt x="548" y="226"/>
                    <a:pt x="542" y="197"/>
                    <a:pt x="534" y="165"/>
                  </a:cubicBezTo>
                  <a:cubicBezTo>
                    <a:pt x="528" y="148"/>
                    <a:pt x="522" y="131"/>
                    <a:pt x="514" y="115"/>
                  </a:cubicBezTo>
                  <a:cubicBezTo>
                    <a:pt x="513" y="112"/>
                    <a:pt x="512" y="109"/>
                    <a:pt x="509" y="105"/>
                  </a:cubicBezTo>
                  <a:cubicBezTo>
                    <a:pt x="503" y="97"/>
                    <a:pt x="497" y="87"/>
                    <a:pt x="488" y="78"/>
                  </a:cubicBezTo>
                  <a:cubicBezTo>
                    <a:pt x="482" y="71"/>
                    <a:pt x="477" y="64"/>
                    <a:pt x="470" y="57"/>
                  </a:cubicBezTo>
                  <a:cubicBezTo>
                    <a:pt x="461" y="50"/>
                    <a:pt x="452" y="43"/>
                    <a:pt x="445" y="37"/>
                  </a:cubicBezTo>
                  <a:cubicBezTo>
                    <a:pt x="436" y="31"/>
                    <a:pt x="429" y="27"/>
                    <a:pt x="419" y="21"/>
                  </a:cubicBezTo>
                  <a:cubicBezTo>
                    <a:pt x="408" y="16"/>
                    <a:pt x="398" y="12"/>
                    <a:pt x="387" y="9"/>
                  </a:cubicBezTo>
                  <a:cubicBezTo>
                    <a:pt x="382" y="7"/>
                    <a:pt x="375" y="5"/>
                    <a:pt x="370" y="4"/>
                  </a:cubicBezTo>
                  <a:cubicBezTo>
                    <a:pt x="362" y="2"/>
                    <a:pt x="354" y="2"/>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0"/>
            <p:cNvSpPr/>
            <p:nvPr/>
          </p:nvSpPr>
          <p:spPr>
            <a:xfrm>
              <a:off x="2820175" y="4902075"/>
              <a:ext cx="11975" cy="7275"/>
            </a:xfrm>
            <a:custGeom>
              <a:avLst/>
              <a:gdLst/>
              <a:ahLst/>
              <a:cxnLst/>
              <a:rect l="l" t="t" r="r" b="b"/>
              <a:pathLst>
                <a:path w="479" h="291" extrusionOk="0">
                  <a:moveTo>
                    <a:pt x="271" y="0"/>
                  </a:moveTo>
                  <a:cubicBezTo>
                    <a:pt x="264" y="0"/>
                    <a:pt x="257" y="0"/>
                    <a:pt x="249" y="1"/>
                  </a:cubicBezTo>
                  <a:cubicBezTo>
                    <a:pt x="207" y="5"/>
                    <a:pt x="163" y="20"/>
                    <a:pt x="129" y="42"/>
                  </a:cubicBezTo>
                  <a:cubicBezTo>
                    <a:pt x="97" y="64"/>
                    <a:pt x="73" y="94"/>
                    <a:pt x="53" y="128"/>
                  </a:cubicBezTo>
                  <a:cubicBezTo>
                    <a:pt x="27" y="172"/>
                    <a:pt x="1" y="245"/>
                    <a:pt x="58" y="278"/>
                  </a:cubicBezTo>
                  <a:cubicBezTo>
                    <a:pt x="67" y="281"/>
                    <a:pt x="75" y="283"/>
                    <a:pt x="83" y="283"/>
                  </a:cubicBezTo>
                  <a:cubicBezTo>
                    <a:pt x="89" y="283"/>
                    <a:pt x="95" y="282"/>
                    <a:pt x="101" y="280"/>
                  </a:cubicBezTo>
                  <a:cubicBezTo>
                    <a:pt x="110" y="284"/>
                    <a:pt x="119" y="285"/>
                    <a:pt x="130" y="288"/>
                  </a:cubicBezTo>
                  <a:cubicBezTo>
                    <a:pt x="136" y="290"/>
                    <a:pt x="144" y="291"/>
                    <a:pt x="152" y="291"/>
                  </a:cubicBezTo>
                  <a:cubicBezTo>
                    <a:pt x="155" y="291"/>
                    <a:pt x="157" y="290"/>
                    <a:pt x="161" y="290"/>
                  </a:cubicBezTo>
                  <a:cubicBezTo>
                    <a:pt x="173" y="290"/>
                    <a:pt x="186" y="288"/>
                    <a:pt x="198" y="286"/>
                  </a:cubicBezTo>
                  <a:cubicBezTo>
                    <a:pt x="199" y="286"/>
                    <a:pt x="201" y="286"/>
                    <a:pt x="202" y="285"/>
                  </a:cubicBezTo>
                  <a:cubicBezTo>
                    <a:pt x="211" y="286"/>
                    <a:pt x="220" y="286"/>
                    <a:pt x="229" y="286"/>
                  </a:cubicBezTo>
                  <a:cubicBezTo>
                    <a:pt x="253" y="286"/>
                    <a:pt x="278" y="283"/>
                    <a:pt x="302" y="275"/>
                  </a:cubicBezTo>
                  <a:cubicBezTo>
                    <a:pt x="327" y="267"/>
                    <a:pt x="357" y="253"/>
                    <a:pt x="369" y="228"/>
                  </a:cubicBezTo>
                  <a:cubicBezTo>
                    <a:pt x="386" y="235"/>
                    <a:pt x="404" y="242"/>
                    <a:pt x="421" y="242"/>
                  </a:cubicBezTo>
                  <a:cubicBezTo>
                    <a:pt x="429" y="242"/>
                    <a:pt x="437" y="241"/>
                    <a:pt x="444" y="238"/>
                  </a:cubicBezTo>
                  <a:cubicBezTo>
                    <a:pt x="465" y="227"/>
                    <a:pt x="476" y="208"/>
                    <a:pt x="477" y="187"/>
                  </a:cubicBezTo>
                  <a:cubicBezTo>
                    <a:pt x="478" y="177"/>
                    <a:pt x="472" y="164"/>
                    <a:pt x="470" y="152"/>
                  </a:cubicBezTo>
                  <a:cubicBezTo>
                    <a:pt x="468" y="138"/>
                    <a:pt x="464" y="125"/>
                    <a:pt x="460" y="111"/>
                  </a:cubicBezTo>
                  <a:cubicBezTo>
                    <a:pt x="452" y="85"/>
                    <a:pt x="436" y="58"/>
                    <a:pt x="414" y="41"/>
                  </a:cubicBezTo>
                  <a:cubicBezTo>
                    <a:pt x="403" y="32"/>
                    <a:pt x="389" y="25"/>
                    <a:pt x="374" y="20"/>
                  </a:cubicBezTo>
                  <a:cubicBezTo>
                    <a:pt x="342" y="8"/>
                    <a:pt x="307" y="0"/>
                    <a:pt x="2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0"/>
            <p:cNvSpPr/>
            <p:nvPr/>
          </p:nvSpPr>
          <p:spPr>
            <a:xfrm>
              <a:off x="2827750" y="4897425"/>
              <a:ext cx="2925" cy="2775"/>
            </a:xfrm>
            <a:custGeom>
              <a:avLst/>
              <a:gdLst/>
              <a:ahLst/>
              <a:cxnLst/>
              <a:rect l="l" t="t" r="r" b="b"/>
              <a:pathLst>
                <a:path w="117" h="111" extrusionOk="0">
                  <a:moveTo>
                    <a:pt x="57" y="0"/>
                  </a:moveTo>
                  <a:cubicBezTo>
                    <a:pt x="56" y="0"/>
                    <a:pt x="55" y="0"/>
                    <a:pt x="55" y="0"/>
                  </a:cubicBezTo>
                  <a:cubicBezTo>
                    <a:pt x="24" y="1"/>
                    <a:pt x="1" y="30"/>
                    <a:pt x="3" y="59"/>
                  </a:cubicBezTo>
                  <a:cubicBezTo>
                    <a:pt x="6" y="89"/>
                    <a:pt x="30" y="111"/>
                    <a:pt x="59" y="111"/>
                  </a:cubicBezTo>
                  <a:cubicBezTo>
                    <a:pt x="60" y="111"/>
                    <a:pt x="62" y="111"/>
                    <a:pt x="63" y="111"/>
                  </a:cubicBezTo>
                  <a:cubicBezTo>
                    <a:pt x="94" y="110"/>
                    <a:pt x="117" y="82"/>
                    <a:pt x="114" y="52"/>
                  </a:cubicBezTo>
                  <a:cubicBezTo>
                    <a:pt x="111" y="22"/>
                    <a:pt x="87" y="0"/>
                    <a:pt x="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0"/>
            <p:cNvSpPr/>
            <p:nvPr/>
          </p:nvSpPr>
          <p:spPr>
            <a:xfrm>
              <a:off x="2816600" y="4893600"/>
              <a:ext cx="18200" cy="9450"/>
            </a:xfrm>
            <a:custGeom>
              <a:avLst/>
              <a:gdLst/>
              <a:ahLst/>
              <a:cxnLst/>
              <a:rect l="l" t="t" r="r" b="b"/>
              <a:pathLst>
                <a:path w="728" h="378" extrusionOk="0">
                  <a:moveTo>
                    <a:pt x="305" y="139"/>
                  </a:moveTo>
                  <a:cubicBezTo>
                    <a:pt x="304" y="139"/>
                    <a:pt x="304" y="139"/>
                    <a:pt x="304" y="139"/>
                  </a:cubicBezTo>
                  <a:lnTo>
                    <a:pt x="304" y="139"/>
                  </a:lnTo>
                  <a:cubicBezTo>
                    <a:pt x="304" y="139"/>
                    <a:pt x="304" y="139"/>
                    <a:pt x="305" y="139"/>
                  </a:cubicBezTo>
                  <a:close/>
                  <a:moveTo>
                    <a:pt x="603" y="158"/>
                  </a:moveTo>
                  <a:lnTo>
                    <a:pt x="603" y="158"/>
                  </a:lnTo>
                  <a:cubicBezTo>
                    <a:pt x="603" y="158"/>
                    <a:pt x="604" y="158"/>
                    <a:pt x="604" y="158"/>
                  </a:cubicBezTo>
                  <a:lnTo>
                    <a:pt x="604" y="158"/>
                  </a:lnTo>
                  <a:cubicBezTo>
                    <a:pt x="604" y="158"/>
                    <a:pt x="603" y="158"/>
                    <a:pt x="603" y="158"/>
                  </a:cubicBezTo>
                  <a:close/>
                  <a:moveTo>
                    <a:pt x="266" y="158"/>
                  </a:moveTo>
                  <a:cubicBezTo>
                    <a:pt x="265" y="159"/>
                    <a:pt x="264" y="159"/>
                    <a:pt x="263" y="160"/>
                  </a:cubicBezTo>
                  <a:cubicBezTo>
                    <a:pt x="265" y="160"/>
                    <a:pt x="266" y="159"/>
                    <a:pt x="266" y="158"/>
                  </a:cubicBezTo>
                  <a:close/>
                  <a:moveTo>
                    <a:pt x="420" y="0"/>
                  </a:moveTo>
                  <a:cubicBezTo>
                    <a:pt x="406" y="0"/>
                    <a:pt x="391" y="1"/>
                    <a:pt x="377" y="4"/>
                  </a:cubicBezTo>
                  <a:cubicBezTo>
                    <a:pt x="302" y="16"/>
                    <a:pt x="229" y="42"/>
                    <a:pt x="168" y="88"/>
                  </a:cubicBezTo>
                  <a:cubicBezTo>
                    <a:pt x="132" y="117"/>
                    <a:pt x="97" y="149"/>
                    <a:pt x="71" y="190"/>
                  </a:cubicBezTo>
                  <a:cubicBezTo>
                    <a:pt x="49" y="223"/>
                    <a:pt x="28" y="258"/>
                    <a:pt x="12" y="297"/>
                  </a:cubicBezTo>
                  <a:cubicBezTo>
                    <a:pt x="0" y="325"/>
                    <a:pt x="9" y="357"/>
                    <a:pt x="38" y="371"/>
                  </a:cubicBezTo>
                  <a:cubicBezTo>
                    <a:pt x="46" y="375"/>
                    <a:pt x="55" y="377"/>
                    <a:pt x="65" y="377"/>
                  </a:cubicBezTo>
                  <a:cubicBezTo>
                    <a:pt x="86" y="377"/>
                    <a:pt x="106" y="366"/>
                    <a:pt x="114" y="346"/>
                  </a:cubicBezTo>
                  <a:cubicBezTo>
                    <a:pt x="123" y="326"/>
                    <a:pt x="132" y="305"/>
                    <a:pt x="144" y="287"/>
                  </a:cubicBezTo>
                  <a:cubicBezTo>
                    <a:pt x="154" y="271"/>
                    <a:pt x="163" y="256"/>
                    <a:pt x="175" y="240"/>
                  </a:cubicBezTo>
                  <a:cubicBezTo>
                    <a:pt x="183" y="230"/>
                    <a:pt x="190" y="220"/>
                    <a:pt x="199" y="211"/>
                  </a:cubicBezTo>
                  <a:cubicBezTo>
                    <a:pt x="214" y="199"/>
                    <a:pt x="227" y="185"/>
                    <a:pt x="243" y="174"/>
                  </a:cubicBezTo>
                  <a:lnTo>
                    <a:pt x="243" y="174"/>
                  </a:lnTo>
                  <a:cubicBezTo>
                    <a:pt x="242" y="175"/>
                    <a:pt x="240" y="176"/>
                    <a:pt x="237" y="178"/>
                  </a:cubicBezTo>
                  <a:cubicBezTo>
                    <a:pt x="246" y="173"/>
                    <a:pt x="253" y="166"/>
                    <a:pt x="262" y="161"/>
                  </a:cubicBezTo>
                  <a:lnTo>
                    <a:pt x="261" y="161"/>
                  </a:lnTo>
                  <a:cubicBezTo>
                    <a:pt x="261" y="160"/>
                    <a:pt x="262" y="160"/>
                    <a:pt x="262" y="160"/>
                  </a:cubicBezTo>
                  <a:cubicBezTo>
                    <a:pt x="263" y="159"/>
                    <a:pt x="265" y="159"/>
                    <a:pt x="266" y="158"/>
                  </a:cubicBezTo>
                  <a:lnTo>
                    <a:pt x="266" y="158"/>
                  </a:lnTo>
                  <a:cubicBezTo>
                    <a:pt x="266" y="158"/>
                    <a:pt x="266" y="158"/>
                    <a:pt x="266" y="158"/>
                  </a:cubicBezTo>
                  <a:lnTo>
                    <a:pt x="266" y="158"/>
                  </a:lnTo>
                  <a:cubicBezTo>
                    <a:pt x="278" y="152"/>
                    <a:pt x="289" y="147"/>
                    <a:pt x="299" y="141"/>
                  </a:cubicBezTo>
                  <a:lnTo>
                    <a:pt x="299" y="141"/>
                  </a:lnTo>
                  <a:cubicBezTo>
                    <a:pt x="299" y="142"/>
                    <a:pt x="299" y="142"/>
                    <a:pt x="298" y="142"/>
                  </a:cubicBezTo>
                  <a:cubicBezTo>
                    <a:pt x="317" y="134"/>
                    <a:pt x="334" y="128"/>
                    <a:pt x="353" y="122"/>
                  </a:cubicBezTo>
                  <a:cubicBezTo>
                    <a:pt x="371" y="118"/>
                    <a:pt x="387" y="114"/>
                    <a:pt x="406" y="112"/>
                  </a:cubicBezTo>
                  <a:cubicBezTo>
                    <a:pt x="425" y="112"/>
                    <a:pt x="443" y="112"/>
                    <a:pt x="462" y="114"/>
                  </a:cubicBezTo>
                  <a:cubicBezTo>
                    <a:pt x="475" y="117"/>
                    <a:pt x="488" y="119"/>
                    <a:pt x="500" y="122"/>
                  </a:cubicBezTo>
                  <a:lnTo>
                    <a:pt x="499" y="122"/>
                  </a:lnTo>
                  <a:cubicBezTo>
                    <a:pt x="535" y="133"/>
                    <a:pt x="570" y="145"/>
                    <a:pt x="604" y="159"/>
                  </a:cubicBezTo>
                  <a:lnTo>
                    <a:pt x="603" y="159"/>
                  </a:lnTo>
                  <a:cubicBezTo>
                    <a:pt x="604" y="159"/>
                    <a:pt x="606" y="159"/>
                    <a:pt x="607" y="160"/>
                  </a:cubicBezTo>
                  <a:lnTo>
                    <a:pt x="607" y="160"/>
                  </a:lnTo>
                  <a:cubicBezTo>
                    <a:pt x="615" y="164"/>
                    <a:pt x="623" y="166"/>
                    <a:pt x="630" y="171"/>
                  </a:cubicBezTo>
                  <a:lnTo>
                    <a:pt x="628" y="169"/>
                  </a:lnTo>
                  <a:lnTo>
                    <a:pt x="627" y="168"/>
                  </a:lnTo>
                  <a:lnTo>
                    <a:pt x="627" y="168"/>
                  </a:lnTo>
                  <a:cubicBezTo>
                    <a:pt x="638" y="177"/>
                    <a:pt x="652" y="182"/>
                    <a:pt x="666" y="182"/>
                  </a:cubicBezTo>
                  <a:cubicBezTo>
                    <a:pt x="679" y="182"/>
                    <a:pt x="691" y="178"/>
                    <a:pt x="702" y="169"/>
                  </a:cubicBezTo>
                  <a:cubicBezTo>
                    <a:pt x="723" y="149"/>
                    <a:pt x="728" y="112"/>
                    <a:pt x="706" y="90"/>
                  </a:cubicBezTo>
                  <a:cubicBezTo>
                    <a:pt x="702" y="86"/>
                    <a:pt x="699" y="82"/>
                    <a:pt x="694" y="80"/>
                  </a:cubicBezTo>
                  <a:cubicBezTo>
                    <a:pt x="683" y="73"/>
                    <a:pt x="673" y="68"/>
                    <a:pt x="664" y="63"/>
                  </a:cubicBezTo>
                  <a:lnTo>
                    <a:pt x="664" y="63"/>
                  </a:lnTo>
                  <a:cubicBezTo>
                    <a:pt x="664" y="63"/>
                    <a:pt x="664" y="63"/>
                    <a:pt x="664" y="64"/>
                  </a:cubicBezTo>
                  <a:lnTo>
                    <a:pt x="664" y="64"/>
                  </a:lnTo>
                  <a:cubicBezTo>
                    <a:pt x="632" y="45"/>
                    <a:pt x="596" y="35"/>
                    <a:pt x="562" y="24"/>
                  </a:cubicBezTo>
                  <a:cubicBezTo>
                    <a:pt x="532" y="15"/>
                    <a:pt x="501" y="8"/>
                    <a:pt x="470" y="4"/>
                  </a:cubicBezTo>
                  <a:cubicBezTo>
                    <a:pt x="453" y="2"/>
                    <a:pt x="437" y="0"/>
                    <a:pt x="4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0"/>
            <p:cNvSpPr/>
            <p:nvPr/>
          </p:nvSpPr>
          <p:spPr>
            <a:xfrm>
              <a:off x="2833025" y="4908175"/>
              <a:ext cx="50" cy="50"/>
            </a:xfrm>
            <a:custGeom>
              <a:avLst/>
              <a:gdLst/>
              <a:ahLst/>
              <a:cxnLst/>
              <a:rect l="l" t="t" r="r" b="b"/>
              <a:pathLst>
                <a:path w="2" h="2" extrusionOk="0">
                  <a:moveTo>
                    <a:pt x="2" y="1"/>
                  </a:moveTo>
                  <a:cubicBezTo>
                    <a:pt x="1" y="1"/>
                    <a:pt x="1" y="2"/>
                    <a:pt x="1" y="2"/>
                  </a:cubicBezTo>
                  <a:cubicBezTo>
                    <a:pt x="1" y="2"/>
                    <a:pt x="1" y="1"/>
                    <a:pt x="2" y="1"/>
                  </a:cubicBezTo>
                  <a:close/>
                </a:path>
              </a:pathLst>
            </a:custGeom>
            <a:solidFill>
              <a:srgbClr val="323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0"/>
            <p:cNvSpPr/>
            <p:nvPr/>
          </p:nvSpPr>
          <p:spPr>
            <a:xfrm>
              <a:off x="2816225" y="4891000"/>
              <a:ext cx="19575" cy="20400"/>
            </a:xfrm>
            <a:custGeom>
              <a:avLst/>
              <a:gdLst/>
              <a:ahLst/>
              <a:cxnLst/>
              <a:rect l="l" t="t" r="r" b="b"/>
              <a:pathLst>
                <a:path w="783" h="816" extrusionOk="0">
                  <a:moveTo>
                    <a:pt x="663" y="474"/>
                  </a:moveTo>
                  <a:cubicBezTo>
                    <a:pt x="663" y="475"/>
                    <a:pt x="662" y="477"/>
                    <a:pt x="662" y="478"/>
                  </a:cubicBezTo>
                  <a:cubicBezTo>
                    <a:pt x="662" y="477"/>
                    <a:pt x="662" y="475"/>
                    <a:pt x="663" y="474"/>
                  </a:cubicBezTo>
                  <a:close/>
                  <a:moveTo>
                    <a:pt x="226" y="662"/>
                  </a:moveTo>
                  <a:lnTo>
                    <a:pt x="226" y="662"/>
                  </a:lnTo>
                  <a:cubicBezTo>
                    <a:pt x="226" y="662"/>
                    <a:pt x="226" y="662"/>
                    <a:pt x="226" y="662"/>
                  </a:cubicBezTo>
                  <a:lnTo>
                    <a:pt x="226" y="662"/>
                  </a:lnTo>
                  <a:cubicBezTo>
                    <a:pt x="226" y="662"/>
                    <a:pt x="226" y="662"/>
                    <a:pt x="226" y="662"/>
                  </a:cubicBezTo>
                  <a:close/>
                  <a:moveTo>
                    <a:pt x="255" y="681"/>
                  </a:moveTo>
                  <a:cubicBezTo>
                    <a:pt x="256" y="681"/>
                    <a:pt x="256" y="681"/>
                    <a:pt x="257" y="682"/>
                  </a:cubicBezTo>
                  <a:cubicBezTo>
                    <a:pt x="256" y="681"/>
                    <a:pt x="256" y="681"/>
                    <a:pt x="255" y="681"/>
                  </a:cubicBezTo>
                  <a:close/>
                  <a:moveTo>
                    <a:pt x="463" y="112"/>
                  </a:moveTo>
                  <a:cubicBezTo>
                    <a:pt x="471" y="113"/>
                    <a:pt x="478" y="113"/>
                    <a:pt x="485" y="114"/>
                  </a:cubicBezTo>
                  <a:cubicBezTo>
                    <a:pt x="492" y="115"/>
                    <a:pt x="497" y="118"/>
                    <a:pt x="502" y="119"/>
                  </a:cubicBezTo>
                  <a:cubicBezTo>
                    <a:pt x="513" y="123"/>
                    <a:pt x="524" y="128"/>
                    <a:pt x="534" y="134"/>
                  </a:cubicBezTo>
                  <a:cubicBezTo>
                    <a:pt x="541" y="139"/>
                    <a:pt x="551" y="143"/>
                    <a:pt x="559" y="148"/>
                  </a:cubicBezTo>
                  <a:cubicBezTo>
                    <a:pt x="566" y="154"/>
                    <a:pt x="575" y="160"/>
                    <a:pt x="583" y="167"/>
                  </a:cubicBezTo>
                  <a:cubicBezTo>
                    <a:pt x="590" y="174"/>
                    <a:pt x="596" y="181"/>
                    <a:pt x="602" y="189"/>
                  </a:cubicBezTo>
                  <a:cubicBezTo>
                    <a:pt x="611" y="198"/>
                    <a:pt x="617" y="207"/>
                    <a:pt x="623" y="216"/>
                  </a:cubicBezTo>
                  <a:cubicBezTo>
                    <a:pt x="626" y="220"/>
                    <a:pt x="627" y="222"/>
                    <a:pt x="628" y="226"/>
                  </a:cubicBezTo>
                  <a:lnTo>
                    <a:pt x="628" y="226"/>
                  </a:lnTo>
                  <a:cubicBezTo>
                    <a:pt x="628" y="226"/>
                    <a:pt x="628" y="225"/>
                    <a:pt x="627" y="225"/>
                  </a:cubicBezTo>
                  <a:lnTo>
                    <a:pt x="627" y="225"/>
                  </a:lnTo>
                  <a:cubicBezTo>
                    <a:pt x="634" y="242"/>
                    <a:pt x="642" y="258"/>
                    <a:pt x="647" y="275"/>
                  </a:cubicBezTo>
                  <a:cubicBezTo>
                    <a:pt x="655" y="304"/>
                    <a:pt x="662" y="334"/>
                    <a:pt x="667" y="362"/>
                  </a:cubicBezTo>
                  <a:cubicBezTo>
                    <a:pt x="668" y="370"/>
                    <a:pt x="669" y="377"/>
                    <a:pt x="669" y="385"/>
                  </a:cubicBezTo>
                  <a:cubicBezTo>
                    <a:pt x="669" y="393"/>
                    <a:pt x="669" y="399"/>
                    <a:pt x="668" y="406"/>
                  </a:cubicBezTo>
                  <a:cubicBezTo>
                    <a:pt x="669" y="429"/>
                    <a:pt x="666" y="450"/>
                    <a:pt x="663" y="472"/>
                  </a:cubicBezTo>
                  <a:lnTo>
                    <a:pt x="663" y="472"/>
                  </a:lnTo>
                  <a:cubicBezTo>
                    <a:pt x="660" y="484"/>
                    <a:pt x="658" y="494"/>
                    <a:pt x="654" y="505"/>
                  </a:cubicBezTo>
                  <a:cubicBezTo>
                    <a:pt x="654" y="504"/>
                    <a:pt x="655" y="502"/>
                    <a:pt x="655" y="502"/>
                  </a:cubicBezTo>
                  <a:lnTo>
                    <a:pt x="655" y="502"/>
                  </a:lnTo>
                  <a:cubicBezTo>
                    <a:pt x="654" y="504"/>
                    <a:pt x="654" y="505"/>
                    <a:pt x="653" y="506"/>
                  </a:cubicBezTo>
                  <a:cubicBezTo>
                    <a:pt x="653" y="506"/>
                    <a:pt x="653" y="506"/>
                    <a:pt x="653" y="506"/>
                  </a:cubicBezTo>
                  <a:lnTo>
                    <a:pt x="653" y="506"/>
                  </a:lnTo>
                  <a:cubicBezTo>
                    <a:pt x="652" y="507"/>
                    <a:pt x="652" y="507"/>
                    <a:pt x="652" y="509"/>
                  </a:cubicBezTo>
                  <a:lnTo>
                    <a:pt x="652" y="509"/>
                  </a:lnTo>
                  <a:cubicBezTo>
                    <a:pt x="652" y="508"/>
                    <a:pt x="653" y="507"/>
                    <a:pt x="653" y="506"/>
                  </a:cubicBezTo>
                  <a:lnTo>
                    <a:pt x="653" y="506"/>
                  </a:lnTo>
                  <a:cubicBezTo>
                    <a:pt x="653" y="507"/>
                    <a:pt x="653" y="507"/>
                    <a:pt x="652" y="509"/>
                  </a:cubicBezTo>
                  <a:cubicBezTo>
                    <a:pt x="652" y="509"/>
                    <a:pt x="652" y="509"/>
                    <a:pt x="652" y="509"/>
                  </a:cubicBezTo>
                  <a:lnTo>
                    <a:pt x="652" y="509"/>
                  </a:lnTo>
                  <a:cubicBezTo>
                    <a:pt x="647" y="521"/>
                    <a:pt x="642" y="532"/>
                    <a:pt x="636" y="543"/>
                  </a:cubicBezTo>
                  <a:cubicBezTo>
                    <a:pt x="626" y="562"/>
                    <a:pt x="616" y="579"/>
                    <a:pt x="605" y="597"/>
                  </a:cubicBezTo>
                  <a:lnTo>
                    <a:pt x="607" y="595"/>
                  </a:lnTo>
                  <a:lnTo>
                    <a:pt x="607" y="595"/>
                  </a:lnTo>
                  <a:cubicBezTo>
                    <a:pt x="606" y="596"/>
                    <a:pt x="606" y="597"/>
                    <a:pt x="605" y="598"/>
                  </a:cubicBezTo>
                  <a:lnTo>
                    <a:pt x="590" y="617"/>
                  </a:lnTo>
                  <a:lnTo>
                    <a:pt x="595" y="612"/>
                  </a:lnTo>
                  <a:lnTo>
                    <a:pt x="595" y="612"/>
                  </a:lnTo>
                  <a:cubicBezTo>
                    <a:pt x="592" y="615"/>
                    <a:pt x="590" y="617"/>
                    <a:pt x="588" y="620"/>
                  </a:cubicBezTo>
                  <a:cubicBezTo>
                    <a:pt x="583" y="624"/>
                    <a:pt x="580" y="629"/>
                    <a:pt x="574" y="632"/>
                  </a:cubicBezTo>
                  <a:cubicBezTo>
                    <a:pt x="565" y="640"/>
                    <a:pt x="556" y="646"/>
                    <a:pt x="546" y="653"/>
                  </a:cubicBezTo>
                  <a:lnTo>
                    <a:pt x="546" y="653"/>
                  </a:lnTo>
                  <a:cubicBezTo>
                    <a:pt x="546" y="653"/>
                    <a:pt x="547" y="652"/>
                    <a:pt x="547" y="652"/>
                  </a:cubicBezTo>
                  <a:lnTo>
                    <a:pt x="547" y="652"/>
                  </a:lnTo>
                  <a:cubicBezTo>
                    <a:pt x="539" y="657"/>
                    <a:pt x="530" y="662"/>
                    <a:pt x="521" y="666"/>
                  </a:cubicBezTo>
                  <a:cubicBezTo>
                    <a:pt x="510" y="671"/>
                    <a:pt x="499" y="675"/>
                    <a:pt x="488" y="679"/>
                  </a:cubicBezTo>
                  <a:cubicBezTo>
                    <a:pt x="458" y="688"/>
                    <a:pt x="427" y="695"/>
                    <a:pt x="396" y="701"/>
                  </a:cubicBezTo>
                  <a:cubicBezTo>
                    <a:pt x="381" y="703"/>
                    <a:pt x="368" y="705"/>
                    <a:pt x="353" y="706"/>
                  </a:cubicBezTo>
                  <a:lnTo>
                    <a:pt x="327" y="706"/>
                  </a:lnTo>
                  <a:cubicBezTo>
                    <a:pt x="323" y="706"/>
                    <a:pt x="319" y="705"/>
                    <a:pt x="314" y="705"/>
                  </a:cubicBezTo>
                  <a:cubicBezTo>
                    <a:pt x="309" y="703"/>
                    <a:pt x="303" y="702"/>
                    <a:pt x="298" y="700"/>
                  </a:cubicBezTo>
                  <a:cubicBezTo>
                    <a:pt x="283" y="693"/>
                    <a:pt x="268" y="687"/>
                    <a:pt x="253" y="680"/>
                  </a:cubicBezTo>
                  <a:lnTo>
                    <a:pt x="253" y="680"/>
                  </a:lnTo>
                  <a:cubicBezTo>
                    <a:pt x="254" y="680"/>
                    <a:pt x="255" y="681"/>
                    <a:pt x="255" y="681"/>
                  </a:cubicBezTo>
                  <a:lnTo>
                    <a:pt x="255" y="681"/>
                  </a:lnTo>
                  <a:cubicBezTo>
                    <a:pt x="254" y="680"/>
                    <a:pt x="252" y="679"/>
                    <a:pt x="250" y="677"/>
                  </a:cubicBezTo>
                  <a:cubicBezTo>
                    <a:pt x="241" y="672"/>
                    <a:pt x="234" y="667"/>
                    <a:pt x="226" y="662"/>
                  </a:cubicBezTo>
                  <a:lnTo>
                    <a:pt x="226" y="662"/>
                  </a:lnTo>
                  <a:cubicBezTo>
                    <a:pt x="226" y="663"/>
                    <a:pt x="227" y="663"/>
                    <a:pt x="227" y="664"/>
                  </a:cubicBezTo>
                  <a:cubicBezTo>
                    <a:pt x="218" y="657"/>
                    <a:pt x="209" y="650"/>
                    <a:pt x="200" y="641"/>
                  </a:cubicBezTo>
                  <a:cubicBezTo>
                    <a:pt x="187" y="629"/>
                    <a:pt x="174" y="618"/>
                    <a:pt x="162" y="603"/>
                  </a:cubicBezTo>
                  <a:cubicBezTo>
                    <a:pt x="156" y="598"/>
                    <a:pt x="152" y="592"/>
                    <a:pt x="148" y="585"/>
                  </a:cubicBezTo>
                  <a:cubicBezTo>
                    <a:pt x="146" y="579"/>
                    <a:pt x="143" y="576"/>
                    <a:pt x="141" y="571"/>
                  </a:cubicBezTo>
                  <a:cubicBezTo>
                    <a:pt x="137" y="563"/>
                    <a:pt x="134" y="555"/>
                    <a:pt x="132" y="547"/>
                  </a:cubicBezTo>
                  <a:cubicBezTo>
                    <a:pt x="128" y="537"/>
                    <a:pt x="126" y="527"/>
                    <a:pt x="122" y="515"/>
                  </a:cubicBezTo>
                  <a:cubicBezTo>
                    <a:pt x="120" y="499"/>
                    <a:pt x="118" y="483"/>
                    <a:pt x="116" y="466"/>
                  </a:cubicBezTo>
                  <a:lnTo>
                    <a:pt x="116" y="463"/>
                  </a:lnTo>
                  <a:cubicBezTo>
                    <a:pt x="115" y="441"/>
                    <a:pt x="115" y="419"/>
                    <a:pt x="115" y="396"/>
                  </a:cubicBezTo>
                  <a:lnTo>
                    <a:pt x="115" y="396"/>
                  </a:lnTo>
                  <a:cubicBezTo>
                    <a:pt x="115" y="393"/>
                    <a:pt x="115" y="392"/>
                    <a:pt x="116" y="391"/>
                  </a:cubicBezTo>
                  <a:lnTo>
                    <a:pt x="116" y="388"/>
                  </a:lnTo>
                  <a:lnTo>
                    <a:pt x="120" y="362"/>
                  </a:lnTo>
                  <a:lnTo>
                    <a:pt x="128" y="335"/>
                  </a:lnTo>
                  <a:cubicBezTo>
                    <a:pt x="132" y="324"/>
                    <a:pt x="137" y="314"/>
                    <a:pt x="141" y="305"/>
                  </a:cubicBezTo>
                  <a:lnTo>
                    <a:pt x="141" y="306"/>
                  </a:lnTo>
                  <a:cubicBezTo>
                    <a:pt x="158" y="274"/>
                    <a:pt x="177" y="243"/>
                    <a:pt x="198" y="213"/>
                  </a:cubicBezTo>
                  <a:lnTo>
                    <a:pt x="216" y="190"/>
                  </a:lnTo>
                  <a:cubicBezTo>
                    <a:pt x="216" y="190"/>
                    <a:pt x="218" y="190"/>
                    <a:pt x="218" y="189"/>
                  </a:cubicBezTo>
                  <a:cubicBezTo>
                    <a:pt x="224" y="186"/>
                    <a:pt x="229" y="184"/>
                    <a:pt x="232" y="179"/>
                  </a:cubicBezTo>
                  <a:cubicBezTo>
                    <a:pt x="234" y="176"/>
                    <a:pt x="236" y="175"/>
                    <a:pt x="239" y="174"/>
                  </a:cubicBezTo>
                  <a:cubicBezTo>
                    <a:pt x="241" y="171"/>
                    <a:pt x="245" y="170"/>
                    <a:pt x="247" y="167"/>
                  </a:cubicBezTo>
                  <a:lnTo>
                    <a:pt x="256" y="163"/>
                  </a:lnTo>
                  <a:cubicBezTo>
                    <a:pt x="270" y="156"/>
                    <a:pt x="283" y="151"/>
                    <a:pt x="298" y="146"/>
                  </a:cubicBezTo>
                  <a:cubicBezTo>
                    <a:pt x="312" y="143"/>
                    <a:pt x="325" y="139"/>
                    <a:pt x="338" y="134"/>
                  </a:cubicBezTo>
                  <a:cubicBezTo>
                    <a:pt x="348" y="129"/>
                    <a:pt x="358" y="125"/>
                    <a:pt x="368" y="122"/>
                  </a:cubicBezTo>
                  <a:cubicBezTo>
                    <a:pt x="370" y="122"/>
                    <a:pt x="373" y="120"/>
                    <a:pt x="374" y="120"/>
                  </a:cubicBezTo>
                  <a:lnTo>
                    <a:pt x="373" y="120"/>
                  </a:lnTo>
                  <a:cubicBezTo>
                    <a:pt x="399" y="117"/>
                    <a:pt x="425" y="113"/>
                    <a:pt x="451" y="112"/>
                  </a:cubicBezTo>
                  <a:close/>
                  <a:moveTo>
                    <a:pt x="455" y="0"/>
                  </a:moveTo>
                  <a:cubicBezTo>
                    <a:pt x="426" y="0"/>
                    <a:pt x="397" y="5"/>
                    <a:pt x="369" y="9"/>
                  </a:cubicBezTo>
                  <a:cubicBezTo>
                    <a:pt x="355" y="11"/>
                    <a:pt x="339" y="14"/>
                    <a:pt x="325" y="19"/>
                  </a:cubicBezTo>
                  <a:cubicBezTo>
                    <a:pt x="316" y="22"/>
                    <a:pt x="306" y="26"/>
                    <a:pt x="297" y="29"/>
                  </a:cubicBezTo>
                  <a:cubicBezTo>
                    <a:pt x="283" y="32"/>
                    <a:pt x="271" y="37"/>
                    <a:pt x="258" y="42"/>
                  </a:cubicBezTo>
                  <a:cubicBezTo>
                    <a:pt x="246" y="46"/>
                    <a:pt x="236" y="51"/>
                    <a:pt x="225" y="55"/>
                  </a:cubicBezTo>
                  <a:cubicBezTo>
                    <a:pt x="220" y="56"/>
                    <a:pt x="217" y="57"/>
                    <a:pt x="214" y="58"/>
                  </a:cubicBezTo>
                  <a:cubicBezTo>
                    <a:pt x="205" y="60"/>
                    <a:pt x="195" y="62"/>
                    <a:pt x="186" y="69"/>
                  </a:cubicBezTo>
                  <a:cubicBezTo>
                    <a:pt x="170" y="82"/>
                    <a:pt x="154" y="94"/>
                    <a:pt x="139" y="109"/>
                  </a:cubicBezTo>
                  <a:cubicBezTo>
                    <a:pt x="123" y="124"/>
                    <a:pt x="111" y="142"/>
                    <a:pt x="98" y="160"/>
                  </a:cubicBezTo>
                  <a:cubicBezTo>
                    <a:pt x="81" y="185"/>
                    <a:pt x="65" y="209"/>
                    <a:pt x="50" y="237"/>
                  </a:cubicBezTo>
                  <a:cubicBezTo>
                    <a:pt x="40" y="257"/>
                    <a:pt x="29" y="278"/>
                    <a:pt x="20" y="300"/>
                  </a:cubicBezTo>
                  <a:cubicBezTo>
                    <a:pt x="15" y="316"/>
                    <a:pt x="10" y="333"/>
                    <a:pt x="8" y="351"/>
                  </a:cubicBezTo>
                  <a:cubicBezTo>
                    <a:pt x="1" y="389"/>
                    <a:pt x="3" y="431"/>
                    <a:pt x="5" y="471"/>
                  </a:cubicBezTo>
                  <a:cubicBezTo>
                    <a:pt x="9" y="517"/>
                    <a:pt x="16" y="564"/>
                    <a:pt x="36" y="608"/>
                  </a:cubicBezTo>
                  <a:cubicBezTo>
                    <a:pt x="55" y="652"/>
                    <a:pt x="87" y="687"/>
                    <a:pt x="122" y="719"/>
                  </a:cubicBezTo>
                  <a:cubicBezTo>
                    <a:pt x="154" y="750"/>
                    <a:pt x="194" y="771"/>
                    <a:pt x="233" y="791"/>
                  </a:cubicBezTo>
                  <a:cubicBezTo>
                    <a:pt x="268" y="806"/>
                    <a:pt x="304" y="816"/>
                    <a:pt x="343" y="816"/>
                  </a:cubicBezTo>
                  <a:lnTo>
                    <a:pt x="345" y="816"/>
                  </a:lnTo>
                  <a:cubicBezTo>
                    <a:pt x="402" y="813"/>
                    <a:pt x="459" y="801"/>
                    <a:pt x="514" y="785"/>
                  </a:cubicBezTo>
                  <a:cubicBezTo>
                    <a:pt x="573" y="766"/>
                    <a:pt x="628" y="734"/>
                    <a:pt x="670" y="688"/>
                  </a:cubicBezTo>
                  <a:cubicBezTo>
                    <a:pt x="702" y="651"/>
                    <a:pt x="728" y="605"/>
                    <a:pt x="748" y="560"/>
                  </a:cubicBezTo>
                  <a:cubicBezTo>
                    <a:pt x="761" y="528"/>
                    <a:pt x="768" y="496"/>
                    <a:pt x="775" y="462"/>
                  </a:cubicBezTo>
                  <a:cubicBezTo>
                    <a:pt x="779" y="438"/>
                    <a:pt x="783" y="413"/>
                    <a:pt x="783" y="387"/>
                  </a:cubicBezTo>
                  <a:cubicBezTo>
                    <a:pt x="783" y="363"/>
                    <a:pt x="777" y="339"/>
                    <a:pt x="772" y="314"/>
                  </a:cubicBezTo>
                  <a:cubicBezTo>
                    <a:pt x="767" y="290"/>
                    <a:pt x="762" y="267"/>
                    <a:pt x="755" y="243"/>
                  </a:cubicBezTo>
                  <a:cubicBezTo>
                    <a:pt x="743" y="207"/>
                    <a:pt x="730" y="172"/>
                    <a:pt x="707" y="141"/>
                  </a:cubicBezTo>
                  <a:cubicBezTo>
                    <a:pt x="686" y="113"/>
                    <a:pt x="662" y="87"/>
                    <a:pt x="634" y="65"/>
                  </a:cubicBezTo>
                  <a:cubicBezTo>
                    <a:pt x="585" y="27"/>
                    <a:pt x="525" y="4"/>
                    <a:pt x="463" y="0"/>
                  </a:cubicBezTo>
                  <a:cubicBezTo>
                    <a:pt x="460" y="0"/>
                    <a:pt x="457" y="0"/>
                    <a:pt x="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0"/>
            <p:cNvSpPr/>
            <p:nvPr/>
          </p:nvSpPr>
          <p:spPr>
            <a:xfrm>
              <a:off x="2740900" y="4929300"/>
              <a:ext cx="162975" cy="103725"/>
            </a:xfrm>
            <a:custGeom>
              <a:avLst/>
              <a:gdLst/>
              <a:ahLst/>
              <a:cxnLst/>
              <a:rect l="l" t="t" r="r" b="b"/>
              <a:pathLst>
                <a:path w="6519" h="4149" extrusionOk="0">
                  <a:moveTo>
                    <a:pt x="484" y="256"/>
                  </a:moveTo>
                  <a:cubicBezTo>
                    <a:pt x="483" y="256"/>
                    <a:pt x="482" y="256"/>
                    <a:pt x="479" y="257"/>
                  </a:cubicBezTo>
                  <a:lnTo>
                    <a:pt x="479" y="257"/>
                  </a:lnTo>
                  <a:cubicBezTo>
                    <a:pt x="481" y="257"/>
                    <a:pt x="483" y="256"/>
                    <a:pt x="484" y="256"/>
                  </a:cubicBezTo>
                  <a:close/>
                  <a:moveTo>
                    <a:pt x="5522" y="0"/>
                  </a:moveTo>
                  <a:cubicBezTo>
                    <a:pt x="5459" y="0"/>
                    <a:pt x="5397" y="3"/>
                    <a:pt x="5335" y="6"/>
                  </a:cubicBezTo>
                  <a:cubicBezTo>
                    <a:pt x="5254" y="8"/>
                    <a:pt x="5173" y="10"/>
                    <a:pt x="5091" y="10"/>
                  </a:cubicBezTo>
                  <a:cubicBezTo>
                    <a:pt x="5072" y="10"/>
                    <a:pt x="5053" y="10"/>
                    <a:pt x="5034" y="10"/>
                  </a:cubicBezTo>
                  <a:cubicBezTo>
                    <a:pt x="4977" y="10"/>
                    <a:pt x="4921" y="11"/>
                    <a:pt x="4864" y="11"/>
                  </a:cubicBezTo>
                  <a:cubicBezTo>
                    <a:pt x="4820" y="11"/>
                    <a:pt x="4777" y="8"/>
                    <a:pt x="4735" y="8"/>
                  </a:cubicBezTo>
                  <a:cubicBezTo>
                    <a:pt x="4696" y="8"/>
                    <a:pt x="4657" y="10"/>
                    <a:pt x="4617" y="12"/>
                  </a:cubicBezTo>
                  <a:cubicBezTo>
                    <a:pt x="4514" y="18"/>
                    <a:pt x="4410" y="24"/>
                    <a:pt x="4307" y="29"/>
                  </a:cubicBezTo>
                  <a:cubicBezTo>
                    <a:pt x="4197" y="34"/>
                    <a:pt x="4089" y="37"/>
                    <a:pt x="3979" y="41"/>
                  </a:cubicBezTo>
                  <a:cubicBezTo>
                    <a:pt x="3880" y="43"/>
                    <a:pt x="3782" y="47"/>
                    <a:pt x="3683" y="47"/>
                  </a:cubicBezTo>
                  <a:cubicBezTo>
                    <a:pt x="3671" y="47"/>
                    <a:pt x="3659" y="46"/>
                    <a:pt x="3647" y="46"/>
                  </a:cubicBezTo>
                  <a:cubicBezTo>
                    <a:pt x="3588" y="46"/>
                    <a:pt x="3530" y="43"/>
                    <a:pt x="3471" y="41"/>
                  </a:cubicBezTo>
                  <a:cubicBezTo>
                    <a:pt x="3442" y="40"/>
                    <a:pt x="3414" y="40"/>
                    <a:pt x="3385" y="40"/>
                  </a:cubicBezTo>
                  <a:cubicBezTo>
                    <a:pt x="3356" y="40"/>
                    <a:pt x="3327" y="40"/>
                    <a:pt x="3297" y="41"/>
                  </a:cubicBezTo>
                  <a:cubicBezTo>
                    <a:pt x="3232" y="43"/>
                    <a:pt x="3166" y="46"/>
                    <a:pt x="3100" y="49"/>
                  </a:cubicBezTo>
                  <a:cubicBezTo>
                    <a:pt x="3029" y="54"/>
                    <a:pt x="2960" y="58"/>
                    <a:pt x="2889" y="59"/>
                  </a:cubicBezTo>
                  <a:cubicBezTo>
                    <a:pt x="2824" y="62"/>
                    <a:pt x="2757" y="65"/>
                    <a:pt x="2691" y="68"/>
                  </a:cubicBezTo>
                  <a:cubicBezTo>
                    <a:pt x="2630" y="70"/>
                    <a:pt x="2568" y="72"/>
                    <a:pt x="2507" y="75"/>
                  </a:cubicBezTo>
                  <a:cubicBezTo>
                    <a:pt x="2455" y="79"/>
                    <a:pt x="2403" y="88"/>
                    <a:pt x="2350" y="90"/>
                  </a:cubicBezTo>
                  <a:cubicBezTo>
                    <a:pt x="2294" y="93"/>
                    <a:pt x="2239" y="94"/>
                    <a:pt x="2184" y="94"/>
                  </a:cubicBezTo>
                  <a:cubicBezTo>
                    <a:pt x="2082" y="95"/>
                    <a:pt x="1981" y="101"/>
                    <a:pt x="1881" y="106"/>
                  </a:cubicBezTo>
                  <a:cubicBezTo>
                    <a:pt x="1828" y="110"/>
                    <a:pt x="1776" y="115"/>
                    <a:pt x="1725" y="119"/>
                  </a:cubicBezTo>
                  <a:cubicBezTo>
                    <a:pt x="1670" y="122"/>
                    <a:pt x="1617" y="124"/>
                    <a:pt x="1565" y="126"/>
                  </a:cubicBezTo>
                  <a:cubicBezTo>
                    <a:pt x="1560" y="126"/>
                    <a:pt x="1555" y="127"/>
                    <a:pt x="1550" y="127"/>
                  </a:cubicBezTo>
                  <a:cubicBezTo>
                    <a:pt x="1479" y="132"/>
                    <a:pt x="1407" y="137"/>
                    <a:pt x="1335" y="142"/>
                  </a:cubicBezTo>
                  <a:lnTo>
                    <a:pt x="1336" y="142"/>
                  </a:lnTo>
                  <a:cubicBezTo>
                    <a:pt x="1271" y="147"/>
                    <a:pt x="1206" y="156"/>
                    <a:pt x="1142" y="163"/>
                  </a:cubicBezTo>
                  <a:cubicBezTo>
                    <a:pt x="1078" y="170"/>
                    <a:pt x="1015" y="176"/>
                    <a:pt x="952" y="184"/>
                  </a:cubicBezTo>
                  <a:cubicBezTo>
                    <a:pt x="838" y="198"/>
                    <a:pt x="725" y="209"/>
                    <a:pt x="611" y="232"/>
                  </a:cubicBezTo>
                  <a:cubicBezTo>
                    <a:pt x="566" y="239"/>
                    <a:pt x="522" y="250"/>
                    <a:pt x="478" y="258"/>
                  </a:cubicBezTo>
                  <a:cubicBezTo>
                    <a:pt x="479" y="258"/>
                    <a:pt x="479" y="257"/>
                    <a:pt x="479" y="257"/>
                  </a:cubicBezTo>
                  <a:lnTo>
                    <a:pt x="479" y="257"/>
                  </a:lnTo>
                  <a:cubicBezTo>
                    <a:pt x="452" y="264"/>
                    <a:pt x="424" y="269"/>
                    <a:pt x="395" y="275"/>
                  </a:cubicBezTo>
                  <a:cubicBezTo>
                    <a:pt x="368" y="284"/>
                    <a:pt x="338" y="292"/>
                    <a:pt x="309" y="301"/>
                  </a:cubicBezTo>
                  <a:cubicBezTo>
                    <a:pt x="308" y="301"/>
                    <a:pt x="307" y="301"/>
                    <a:pt x="306" y="302"/>
                  </a:cubicBezTo>
                  <a:lnTo>
                    <a:pt x="304" y="302"/>
                  </a:lnTo>
                  <a:cubicBezTo>
                    <a:pt x="276" y="313"/>
                    <a:pt x="247" y="322"/>
                    <a:pt x="219" y="335"/>
                  </a:cubicBezTo>
                  <a:cubicBezTo>
                    <a:pt x="218" y="335"/>
                    <a:pt x="216" y="336"/>
                    <a:pt x="215" y="336"/>
                  </a:cubicBezTo>
                  <a:cubicBezTo>
                    <a:pt x="214" y="336"/>
                    <a:pt x="213" y="337"/>
                    <a:pt x="213" y="337"/>
                  </a:cubicBezTo>
                  <a:cubicBezTo>
                    <a:pt x="206" y="344"/>
                    <a:pt x="198" y="349"/>
                    <a:pt x="190" y="356"/>
                  </a:cubicBezTo>
                  <a:lnTo>
                    <a:pt x="187" y="359"/>
                  </a:lnTo>
                  <a:cubicBezTo>
                    <a:pt x="180" y="367"/>
                    <a:pt x="175" y="373"/>
                    <a:pt x="168" y="382"/>
                  </a:cubicBezTo>
                  <a:lnTo>
                    <a:pt x="167" y="383"/>
                  </a:lnTo>
                  <a:cubicBezTo>
                    <a:pt x="167" y="384"/>
                    <a:pt x="166" y="384"/>
                    <a:pt x="166" y="385"/>
                  </a:cubicBezTo>
                  <a:cubicBezTo>
                    <a:pt x="162" y="393"/>
                    <a:pt x="159" y="399"/>
                    <a:pt x="157" y="408"/>
                  </a:cubicBezTo>
                  <a:cubicBezTo>
                    <a:pt x="156" y="408"/>
                    <a:pt x="156" y="409"/>
                    <a:pt x="156" y="409"/>
                  </a:cubicBezTo>
                  <a:cubicBezTo>
                    <a:pt x="162" y="414"/>
                    <a:pt x="168" y="419"/>
                    <a:pt x="174" y="424"/>
                  </a:cubicBezTo>
                  <a:cubicBezTo>
                    <a:pt x="179" y="429"/>
                    <a:pt x="184" y="434"/>
                    <a:pt x="186" y="440"/>
                  </a:cubicBezTo>
                  <a:cubicBezTo>
                    <a:pt x="194" y="444"/>
                    <a:pt x="204" y="446"/>
                    <a:pt x="211" y="450"/>
                  </a:cubicBezTo>
                  <a:cubicBezTo>
                    <a:pt x="238" y="461"/>
                    <a:pt x="266" y="472"/>
                    <a:pt x="294" y="482"/>
                  </a:cubicBezTo>
                  <a:cubicBezTo>
                    <a:pt x="327" y="492"/>
                    <a:pt x="360" y="501"/>
                    <a:pt x="394" y="509"/>
                  </a:cubicBezTo>
                  <a:cubicBezTo>
                    <a:pt x="452" y="521"/>
                    <a:pt x="510" y="529"/>
                    <a:pt x="568" y="542"/>
                  </a:cubicBezTo>
                  <a:cubicBezTo>
                    <a:pt x="624" y="552"/>
                    <a:pt x="680" y="560"/>
                    <a:pt x="738" y="565"/>
                  </a:cubicBezTo>
                  <a:lnTo>
                    <a:pt x="740" y="565"/>
                  </a:lnTo>
                  <a:cubicBezTo>
                    <a:pt x="763" y="567"/>
                    <a:pt x="786" y="567"/>
                    <a:pt x="810" y="567"/>
                  </a:cubicBezTo>
                  <a:cubicBezTo>
                    <a:pt x="833" y="567"/>
                    <a:pt x="856" y="567"/>
                    <a:pt x="879" y="567"/>
                  </a:cubicBezTo>
                  <a:cubicBezTo>
                    <a:pt x="902" y="567"/>
                    <a:pt x="926" y="567"/>
                    <a:pt x="949" y="569"/>
                  </a:cubicBezTo>
                  <a:cubicBezTo>
                    <a:pt x="1015" y="571"/>
                    <a:pt x="1079" y="580"/>
                    <a:pt x="1145" y="584"/>
                  </a:cubicBezTo>
                  <a:cubicBezTo>
                    <a:pt x="1216" y="588"/>
                    <a:pt x="1285" y="590"/>
                    <a:pt x="1356" y="595"/>
                  </a:cubicBezTo>
                  <a:cubicBezTo>
                    <a:pt x="1440" y="602"/>
                    <a:pt x="1522" y="613"/>
                    <a:pt x="1605" y="618"/>
                  </a:cubicBezTo>
                  <a:cubicBezTo>
                    <a:pt x="1716" y="624"/>
                    <a:pt x="1829" y="625"/>
                    <a:pt x="1940" y="626"/>
                  </a:cubicBezTo>
                  <a:cubicBezTo>
                    <a:pt x="2028" y="640"/>
                    <a:pt x="2118" y="649"/>
                    <a:pt x="2206" y="659"/>
                  </a:cubicBezTo>
                  <a:cubicBezTo>
                    <a:pt x="2278" y="670"/>
                    <a:pt x="2350" y="678"/>
                    <a:pt x="2422" y="686"/>
                  </a:cubicBezTo>
                  <a:cubicBezTo>
                    <a:pt x="2491" y="692"/>
                    <a:pt x="2562" y="699"/>
                    <a:pt x="2631" y="707"/>
                  </a:cubicBezTo>
                  <a:lnTo>
                    <a:pt x="2632" y="707"/>
                  </a:lnTo>
                  <a:cubicBezTo>
                    <a:pt x="2635" y="708"/>
                    <a:pt x="2636" y="708"/>
                    <a:pt x="2637" y="708"/>
                  </a:cubicBezTo>
                  <a:cubicBezTo>
                    <a:pt x="2730" y="717"/>
                    <a:pt x="2823" y="724"/>
                    <a:pt x="2918" y="735"/>
                  </a:cubicBezTo>
                  <a:cubicBezTo>
                    <a:pt x="2977" y="743"/>
                    <a:pt x="3034" y="749"/>
                    <a:pt x="3094" y="755"/>
                  </a:cubicBezTo>
                  <a:cubicBezTo>
                    <a:pt x="3060" y="757"/>
                    <a:pt x="3027" y="759"/>
                    <a:pt x="2993" y="760"/>
                  </a:cubicBezTo>
                  <a:cubicBezTo>
                    <a:pt x="2983" y="763"/>
                    <a:pt x="2972" y="763"/>
                    <a:pt x="2962" y="763"/>
                  </a:cubicBezTo>
                  <a:cubicBezTo>
                    <a:pt x="2937" y="763"/>
                    <a:pt x="2911" y="763"/>
                    <a:pt x="2885" y="763"/>
                  </a:cubicBezTo>
                  <a:cubicBezTo>
                    <a:pt x="2872" y="763"/>
                    <a:pt x="2859" y="763"/>
                    <a:pt x="2846" y="763"/>
                  </a:cubicBezTo>
                  <a:cubicBezTo>
                    <a:pt x="2740" y="759"/>
                    <a:pt x="2634" y="759"/>
                    <a:pt x="2528" y="759"/>
                  </a:cubicBezTo>
                  <a:cubicBezTo>
                    <a:pt x="2474" y="759"/>
                    <a:pt x="2420" y="759"/>
                    <a:pt x="2368" y="757"/>
                  </a:cubicBezTo>
                  <a:cubicBezTo>
                    <a:pt x="2311" y="754"/>
                    <a:pt x="2254" y="748"/>
                    <a:pt x="2197" y="744"/>
                  </a:cubicBezTo>
                  <a:cubicBezTo>
                    <a:pt x="2128" y="740"/>
                    <a:pt x="2057" y="740"/>
                    <a:pt x="1987" y="740"/>
                  </a:cubicBezTo>
                  <a:cubicBezTo>
                    <a:pt x="1908" y="740"/>
                    <a:pt x="1830" y="739"/>
                    <a:pt x="1752" y="738"/>
                  </a:cubicBezTo>
                  <a:cubicBezTo>
                    <a:pt x="1675" y="737"/>
                    <a:pt x="1599" y="732"/>
                    <a:pt x="1522" y="724"/>
                  </a:cubicBezTo>
                  <a:cubicBezTo>
                    <a:pt x="1447" y="718"/>
                    <a:pt x="1371" y="709"/>
                    <a:pt x="1294" y="704"/>
                  </a:cubicBezTo>
                  <a:cubicBezTo>
                    <a:pt x="1242" y="700"/>
                    <a:pt x="1189" y="699"/>
                    <a:pt x="1135" y="697"/>
                  </a:cubicBezTo>
                  <a:cubicBezTo>
                    <a:pt x="1081" y="693"/>
                    <a:pt x="1024" y="686"/>
                    <a:pt x="968" y="682"/>
                  </a:cubicBezTo>
                  <a:cubicBezTo>
                    <a:pt x="933" y="680"/>
                    <a:pt x="897" y="680"/>
                    <a:pt x="861" y="680"/>
                  </a:cubicBezTo>
                  <a:cubicBezTo>
                    <a:pt x="854" y="680"/>
                    <a:pt x="847" y="680"/>
                    <a:pt x="840" y="680"/>
                  </a:cubicBezTo>
                  <a:cubicBezTo>
                    <a:pt x="797" y="680"/>
                    <a:pt x="755" y="679"/>
                    <a:pt x="711" y="676"/>
                  </a:cubicBezTo>
                  <a:cubicBezTo>
                    <a:pt x="628" y="670"/>
                    <a:pt x="545" y="651"/>
                    <a:pt x="463" y="636"/>
                  </a:cubicBezTo>
                  <a:cubicBezTo>
                    <a:pt x="417" y="627"/>
                    <a:pt x="372" y="619"/>
                    <a:pt x="327" y="609"/>
                  </a:cubicBezTo>
                  <a:cubicBezTo>
                    <a:pt x="286" y="600"/>
                    <a:pt x="245" y="584"/>
                    <a:pt x="205" y="569"/>
                  </a:cubicBezTo>
                  <a:cubicBezTo>
                    <a:pt x="171" y="555"/>
                    <a:pt x="136" y="543"/>
                    <a:pt x="103" y="527"/>
                  </a:cubicBezTo>
                  <a:cubicBezTo>
                    <a:pt x="100" y="545"/>
                    <a:pt x="95" y="563"/>
                    <a:pt x="91" y="581"/>
                  </a:cubicBezTo>
                  <a:cubicBezTo>
                    <a:pt x="83" y="622"/>
                    <a:pt x="76" y="666"/>
                    <a:pt x="69" y="707"/>
                  </a:cubicBezTo>
                  <a:cubicBezTo>
                    <a:pt x="64" y="743"/>
                    <a:pt x="59" y="781"/>
                    <a:pt x="52" y="819"/>
                  </a:cubicBezTo>
                  <a:cubicBezTo>
                    <a:pt x="46" y="858"/>
                    <a:pt x="39" y="898"/>
                    <a:pt x="33" y="938"/>
                  </a:cubicBezTo>
                  <a:cubicBezTo>
                    <a:pt x="26" y="979"/>
                    <a:pt x="21" y="1021"/>
                    <a:pt x="16" y="1062"/>
                  </a:cubicBezTo>
                  <a:lnTo>
                    <a:pt x="16" y="1064"/>
                  </a:lnTo>
                  <a:lnTo>
                    <a:pt x="16" y="1065"/>
                  </a:lnTo>
                  <a:cubicBezTo>
                    <a:pt x="8" y="1152"/>
                    <a:pt x="3" y="1239"/>
                    <a:pt x="0" y="1326"/>
                  </a:cubicBezTo>
                  <a:cubicBezTo>
                    <a:pt x="2" y="1346"/>
                    <a:pt x="2" y="1364"/>
                    <a:pt x="2" y="1384"/>
                  </a:cubicBezTo>
                  <a:cubicBezTo>
                    <a:pt x="3" y="1405"/>
                    <a:pt x="5" y="1428"/>
                    <a:pt x="7" y="1450"/>
                  </a:cubicBezTo>
                  <a:cubicBezTo>
                    <a:pt x="10" y="1493"/>
                    <a:pt x="18" y="1538"/>
                    <a:pt x="23" y="1581"/>
                  </a:cubicBezTo>
                  <a:lnTo>
                    <a:pt x="23" y="1585"/>
                  </a:lnTo>
                  <a:lnTo>
                    <a:pt x="23" y="1588"/>
                  </a:lnTo>
                  <a:cubicBezTo>
                    <a:pt x="31" y="1650"/>
                    <a:pt x="42" y="1712"/>
                    <a:pt x="54" y="1772"/>
                  </a:cubicBezTo>
                  <a:cubicBezTo>
                    <a:pt x="65" y="1834"/>
                    <a:pt x="80" y="1895"/>
                    <a:pt x="93" y="1957"/>
                  </a:cubicBezTo>
                  <a:cubicBezTo>
                    <a:pt x="101" y="1985"/>
                    <a:pt x="109" y="2013"/>
                    <a:pt x="118" y="2040"/>
                  </a:cubicBezTo>
                  <a:cubicBezTo>
                    <a:pt x="128" y="2074"/>
                    <a:pt x="142" y="2107"/>
                    <a:pt x="153" y="2141"/>
                  </a:cubicBezTo>
                  <a:cubicBezTo>
                    <a:pt x="175" y="2202"/>
                    <a:pt x="200" y="2264"/>
                    <a:pt x="225" y="2324"/>
                  </a:cubicBezTo>
                  <a:cubicBezTo>
                    <a:pt x="253" y="2391"/>
                    <a:pt x="284" y="2456"/>
                    <a:pt x="317" y="2522"/>
                  </a:cubicBezTo>
                  <a:cubicBezTo>
                    <a:pt x="348" y="2585"/>
                    <a:pt x="384" y="2649"/>
                    <a:pt x="420" y="2711"/>
                  </a:cubicBezTo>
                  <a:lnTo>
                    <a:pt x="421" y="2713"/>
                  </a:lnTo>
                  <a:cubicBezTo>
                    <a:pt x="422" y="2714"/>
                    <a:pt x="422" y="2715"/>
                    <a:pt x="423" y="2716"/>
                  </a:cubicBezTo>
                  <a:cubicBezTo>
                    <a:pt x="458" y="2773"/>
                    <a:pt x="495" y="2830"/>
                    <a:pt x="532" y="2885"/>
                  </a:cubicBezTo>
                  <a:cubicBezTo>
                    <a:pt x="570" y="2940"/>
                    <a:pt x="609" y="2993"/>
                    <a:pt x="650" y="3045"/>
                  </a:cubicBezTo>
                  <a:cubicBezTo>
                    <a:pt x="663" y="3061"/>
                    <a:pt x="675" y="3075"/>
                    <a:pt x="687" y="3090"/>
                  </a:cubicBezTo>
                  <a:cubicBezTo>
                    <a:pt x="700" y="3105"/>
                    <a:pt x="716" y="3122"/>
                    <a:pt x="731" y="3137"/>
                  </a:cubicBezTo>
                  <a:cubicBezTo>
                    <a:pt x="759" y="3168"/>
                    <a:pt x="790" y="3196"/>
                    <a:pt x="820" y="3226"/>
                  </a:cubicBezTo>
                  <a:cubicBezTo>
                    <a:pt x="885" y="3287"/>
                    <a:pt x="953" y="3344"/>
                    <a:pt x="1022" y="3397"/>
                  </a:cubicBezTo>
                  <a:cubicBezTo>
                    <a:pt x="1086" y="3448"/>
                    <a:pt x="1146" y="3504"/>
                    <a:pt x="1212" y="3551"/>
                  </a:cubicBezTo>
                  <a:cubicBezTo>
                    <a:pt x="1251" y="3580"/>
                    <a:pt x="1289" y="3608"/>
                    <a:pt x="1329" y="3635"/>
                  </a:cubicBezTo>
                  <a:cubicBezTo>
                    <a:pt x="1371" y="3664"/>
                    <a:pt x="1413" y="3689"/>
                    <a:pt x="1457" y="3712"/>
                  </a:cubicBezTo>
                  <a:cubicBezTo>
                    <a:pt x="1457" y="3712"/>
                    <a:pt x="1455" y="3711"/>
                    <a:pt x="1454" y="3711"/>
                  </a:cubicBezTo>
                  <a:lnTo>
                    <a:pt x="1454" y="3711"/>
                  </a:lnTo>
                  <a:cubicBezTo>
                    <a:pt x="1484" y="3726"/>
                    <a:pt x="1511" y="3742"/>
                    <a:pt x="1540" y="3757"/>
                  </a:cubicBezTo>
                  <a:cubicBezTo>
                    <a:pt x="1540" y="3757"/>
                    <a:pt x="1538" y="3756"/>
                    <a:pt x="1537" y="3756"/>
                  </a:cubicBezTo>
                  <a:lnTo>
                    <a:pt x="1537" y="3756"/>
                  </a:lnTo>
                  <a:cubicBezTo>
                    <a:pt x="1569" y="3773"/>
                    <a:pt x="1602" y="3789"/>
                    <a:pt x="1635" y="3804"/>
                  </a:cubicBezTo>
                  <a:cubicBezTo>
                    <a:pt x="1671" y="3819"/>
                    <a:pt x="1708" y="3834"/>
                    <a:pt x="1744" y="3849"/>
                  </a:cubicBezTo>
                  <a:cubicBezTo>
                    <a:pt x="1809" y="3876"/>
                    <a:pt x="1873" y="3906"/>
                    <a:pt x="1939" y="3932"/>
                  </a:cubicBezTo>
                  <a:cubicBezTo>
                    <a:pt x="1987" y="3949"/>
                    <a:pt x="2033" y="3965"/>
                    <a:pt x="2082" y="3979"/>
                  </a:cubicBezTo>
                  <a:lnTo>
                    <a:pt x="2217" y="4026"/>
                  </a:lnTo>
                  <a:cubicBezTo>
                    <a:pt x="2293" y="4050"/>
                    <a:pt x="2371" y="4073"/>
                    <a:pt x="2448" y="4093"/>
                  </a:cubicBezTo>
                  <a:cubicBezTo>
                    <a:pt x="2486" y="4101"/>
                    <a:pt x="2526" y="4107"/>
                    <a:pt x="2564" y="4112"/>
                  </a:cubicBezTo>
                  <a:cubicBezTo>
                    <a:pt x="2658" y="4123"/>
                    <a:pt x="2751" y="4130"/>
                    <a:pt x="2845" y="4137"/>
                  </a:cubicBezTo>
                  <a:cubicBezTo>
                    <a:pt x="2895" y="4140"/>
                    <a:pt x="2946" y="4143"/>
                    <a:pt x="2995" y="4145"/>
                  </a:cubicBezTo>
                  <a:cubicBezTo>
                    <a:pt x="3023" y="4148"/>
                    <a:pt x="3050" y="4148"/>
                    <a:pt x="3078" y="4148"/>
                  </a:cubicBezTo>
                  <a:cubicBezTo>
                    <a:pt x="3100" y="4148"/>
                    <a:pt x="3122" y="4148"/>
                    <a:pt x="3145" y="4148"/>
                  </a:cubicBezTo>
                  <a:cubicBezTo>
                    <a:pt x="3196" y="4145"/>
                    <a:pt x="3246" y="4140"/>
                    <a:pt x="3297" y="4135"/>
                  </a:cubicBezTo>
                  <a:cubicBezTo>
                    <a:pt x="3340" y="4132"/>
                    <a:pt x="3381" y="4127"/>
                    <a:pt x="3422" y="4124"/>
                  </a:cubicBezTo>
                  <a:cubicBezTo>
                    <a:pt x="3459" y="4122"/>
                    <a:pt x="3498" y="4118"/>
                    <a:pt x="3536" y="4114"/>
                  </a:cubicBezTo>
                  <a:cubicBezTo>
                    <a:pt x="3580" y="4111"/>
                    <a:pt x="3625" y="4108"/>
                    <a:pt x="3669" y="4102"/>
                  </a:cubicBezTo>
                  <a:lnTo>
                    <a:pt x="3672" y="4102"/>
                  </a:lnTo>
                  <a:cubicBezTo>
                    <a:pt x="3708" y="4096"/>
                    <a:pt x="3744" y="4087"/>
                    <a:pt x="3779" y="4078"/>
                  </a:cubicBezTo>
                  <a:cubicBezTo>
                    <a:pt x="3818" y="4070"/>
                    <a:pt x="3857" y="4062"/>
                    <a:pt x="3895" y="4053"/>
                  </a:cubicBezTo>
                  <a:cubicBezTo>
                    <a:pt x="3935" y="4044"/>
                    <a:pt x="3974" y="4035"/>
                    <a:pt x="4013" y="4026"/>
                  </a:cubicBezTo>
                  <a:cubicBezTo>
                    <a:pt x="4047" y="4019"/>
                    <a:pt x="4081" y="4010"/>
                    <a:pt x="4116" y="4001"/>
                  </a:cubicBezTo>
                  <a:cubicBezTo>
                    <a:pt x="4158" y="3989"/>
                    <a:pt x="4199" y="3974"/>
                    <a:pt x="4243" y="3962"/>
                  </a:cubicBezTo>
                  <a:cubicBezTo>
                    <a:pt x="4284" y="3947"/>
                    <a:pt x="4325" y="3934"/>
                    <a:pt x="4365" y="3917"/>
                  </a:cubicBezTo>
                  <a:cubicBezTo>
                    <a:pt x="4390" y="3907"/>
                    <a:pt x="4416" y="3895"/>
                    <a:pt x="4442" y="3882"/>
                  </a:cubicBezTo>
                  <a:lnTo>
                    <a:pt x="4535" y="3844"/>
                  </a:lnTo>
                  <a:cubicBezTo>
                    <a:pt x="4536" y="3843"/>
                    <a:pt x="4536" y="3843"/>
                    <a:pt x="4538" y="3843"/>
                  </a:cubicBezTo>
                  <a:cubicBezTo>
                    <a:pt x="4611" y="3810"/>
                    <a:pt x="4682" y="3773"/>
                    <a:pt x="4753" y="3737"/>
                  </a:cubicBezTo>
                  <a:cubicBezTo>
                    <a:pt x="4817" y="3706"/>
                    <a:pt x="4878" y="3674"/>
                    <a:pt x="4938" y="3638"/>
                  </a:cubicBezTo>
                  <a:cubicBezTo>
                    <a:pt x="4985" y="3609"/>
                    <a:pt x="5030" y="3580"/>
                    <a:pt x="5076" y="3550"/>
                  </a:cubicBezTo>
                  <a:cubicBezTo>
                    <a:pt x="5121" y="3520"/>
                    <a:pt x="5164" y="3492"/>
                    <a:pt x="5208" y="3459"/>
                  </a:cubicBezTo>
                  <a:cubicBezTo>
                    <a:pt x="5254" y="3421"/>
                    <a:pt x="5300" y="3384"/>
                    <a:pt x="5347" y="3345"/>
                  </a:cubicBezTo>
                  <a:cubicBezTo>
                    <a:pt x="5390" y="3308"/>
                    <a:pt x="5432" y="3268"/>
                    <a:pt x="5471" y="3229"/>
                  </a:cubicBezTo>
                  <a:cubicBezTo>
                    <a:pt x="5497" y="3203"/>
                    <a:pt x="5522" y="3175"/>
                    <a:pt x="5548" y="3149"/>
                  </a:cubicBezTo>
                  <a:cubicBezTo>
                    <a:pt x="5634" y="3060"/>
                    <a:pt x="5719" y="2969"/>
                    <a:pt x="5792" y="2870"/>
                  </a:cubicBezTo>
                  <a:cubicBezTo>
                    <a:pt x="5834" y="2811"/>
                    <a:pt x="5876" y="2751"/>
                    <a:pt x="5916" y="2689"/>
                  </a:cubicBezTo>
                  <a:cubicBezTo>
                    <a:pt x="5938" y="2652"/>
                    <a:pt x="5962" y="2616"/>
                    <a:pt x="5985" y="2579"/>
                  </a:cubicBezTo>
                  <a:cubicBezTo>
                    <a:pt x="6009" y="2543"/>
                    <a:pt x="6030" y="2503"/>
                    <a:pt x="6051" y="2465"/>
                  </a:cubicBezTo>
                  <a:cubicBezTo>
                    <a:pt x="6070" y="2430"/>
                    <a:pt x="6088" y="2394"/>
                    <a:pt x="6106" y="2358"/>
                  </a:cubicBezTo>
                  <a:cubicBezTo>
                    <a:pt x="6122" y="2323"/>
                    <a:pt x="6139" y="2290"/>
                    <a:pt x="6155" y="2256"/>
                  </a:cubicBezTo>
                  <a:cubicBezTo>
                    <a:pt x="6166" y="2230"/>
                    <a:pt x="6179" y="2203"/>
                    <a:pt x="6190" y="2177"/>
                  </a:cubicBezTo>
                  <a:cubicBezTo>
                    <a:pt x="6201" y="2151"/>
                    <a:pt x="6214" y="2125"/>
                    <a:pt x="6224" y="2097"/>
                  </a:cubicBezTo>
                  <a:cubicBezTo>
                    <a:pt x="6237" y="2059"/>
                    <a:pt x="6246" y="2017"/>
                    <a:pt x="6260" y="1978"/>
                  </a:cubicBezTo>
                  <a:cubicBezTo>
                    <a:pt x="6271" y="1949"/>
                    <a:pt x="6284" y="1920"/>
                    <a:pt x="6299" y="1893"/>
                  </a:cubicBezTo>
                  <a:cubicBezTo>
                    <a:pt x="6313" y="1864"/>
                    <a:pt x="6325" y="1834"/>
                    <a:pt x="6338" y="1805"/>
                  </a:cubicBezTo>
                  <a:cubicBezTo>
                    <a:pt x="6360" y="1745"/>
                    <a:pt x="6379" y="1684"/>
                    <a:pt x="6394" y="1622"/>
                  </a:cubicBezTo>
                  <a:cubicBezTo>
                    <a:pt x="6411" y="1557"/>
                    <a:pt x="6432" y="1492"/>
                    <a:pt x="6447" y="1426"/>
                  </a:cubicBezTo>
                  <a:cubicBezTo>
                    <a:pt x="6465" y="1347"/>
                    <a:pt x="6475" y="1265"/>
                    <a:pt x="6483" y="1184"/>
                  </a:cubicBezTo>
                  <a:cubicBezTo>
                    <a:pt x="6493" y="1105"/>
                    <a:pt x="6503" y="1027"/>
                    <a:pt x="6510" y="949"/>
                  </a:cubicBezTo>
                  <a:lnTo>
                    <a:pt x="6510" y="944"/>
                  </a:lnTo>
                  <a:lnTo>
                    <a:pt x="6510" y="943"/>
                  </a:lnTo>
                  <a:cubicBezTo>
                    <a:pt x="6514" y="892"/>
                    <a:pt x="6518" y="841"/>
                    <a:pt x="6516" y="789"/>
                  </a:cubicBezTo>
                  <a:cubicBezTo>
                    <a:pt x="6514" y="702"/>
                    <a:pt x="6509" y="614"/>
                    <a:pt x="6498" y="526"/>
                  </a:cubicBezTo>
                  <a:cubicBezTo>
                    <a:pt x="6494" y="485"/>
                    <a:pt x="6487" y="444"/>
                    <a:pt x="6488" y="398"/>
                  </a:cubicBezTo>
                  <a:cubicBezTo>
                    <a:pt x="6483" y="363"/>
                    <a:pt x="6479" y="330"/>
                    <a:pt x="6475" y="295"/>
                  </a:cubicBezTo>
                  <a:cubicBezTo>
                    <a:pt x="6449" y="317"/>
                    <a:pt x="6418" y="331"/>
                    <a:pt x="6387" y="344"/>
                  </a:cubicBezTo>
                  <a:cubicBezTo>
                    <a:pt x="6370" y="351"/>
                    <a:pt x="6352" y="358"/>
                    <a:pt x="6335" y="364"/>
                  </a:cubicBezTo>
                  <a:cubicBezTo>
                    <a:pt x="6311" y="373"/>
                    <a:pt x="6289" y="383"/>
                    <a:pt x="6268" y="392"/>
                  </a:cubicBezTo>
                  <a:cubicBezTo>
                    <a:pt x="6225" y="409"/>
                    <a:pt x="6182" y="420"/>
                    <a:pt x="6140" y="431"/>
                  </a:cubicBezTo>
                  <a:cubicBezTo>
                    <a:pt x="6067" y="450"/>
                    <a:pt x="5994" y="462"/>
                    <a:pt x="5922" y="478"/>
                  </a:cubicBezTo>
                  <a:cubicBezTo>
                    <a:pt x="5886" y="486"/>
                    <a:pt x="5851" y="493"/>
                    <a:pt x="5814" y="501"/>
                  </a:cubicBezTo>
                  <a:cubicBezTo>
                    <a:pt x="5777" y="509"/>
                    <a:pt x="5738" y="517"/>
                    <a:pt x="5701" y="523"/>
                  </a:cubicBezTo>
                  <a:lnTo>
                    <a:pt x="5704" y="523"/>
                  </a:lnTo>
                  <a:cubicBezTo>
                    <a:pt x="5658" y="532"/>
                    <a:pt x="5611" y="542"/>
                    <a:pt x="5565" y="549"/>
                  </a:cubicBezTo>
                  <a:cubicBezTo>
                    <a:pt x="5516" y="557"/>
                    <a:pt x="5468" y="562"/>
                    <a:pt x="5418" y="570"/>
                  </a:cubicBezTo>
                  <a:cubicBezTo>
                    <a:pt x="5372" y="578"/>
                    <a:pt x="5324" y="585"/>
                    <a:pt x="5278" y="591"/>
                  </a:cubicBezTo>
                  <a:cubicBezTo>
                    <a:pt x="5222" y="600"/>
                    <a:pt x="5167" y="605"/>
                    <a:pt x="5112" y="612"/>
                  </a:cubicBezTo>
                  <a:cubicBezTo>
                    <a:pt x="5056" y="620"/>
                    <a:pt x="4999" y="626"/>
                    <a:pt x="4943" y="633"/>
                  </a:cubicBezTo>
                  <a:cubicBezTo>
                    <a:pt x="4887" y="640"/>
                    <a:pt x="4829" y="644"/>
                    <a:pt x="4772" y="648"/>
                  </a:cubicBezTo>
                  <a:cubicBezTo>
                    <a:pt x="4714" y="653"/>
                    <a:pt x="4658" y="661"/>
                    <a:pt x="4600" y="668"/>
                  </a:cubicBezTo>
                  <a:cubicBezTo>
                    <a:pt x="4559" y="672"/>
                    <a:pt x="4515" y="674"/>
                    <a:pt x="4473" y="677"/>
                  </a:cubicBezTo>
                  <a:lnTo>
                    <a:pt x="4466" y="677"/>
                  </a:lnTo>
                  <a:cubicBezTo>
                    <a:pt x="4411" y="678"/>
                    <a:pt x="4357" y="678"/>
                    <a:pt x="4303" y="680"/>
                  </a:cubicBezTo>
                  <a:lnTo>
                    <a:pt x="4326" y="676"/>
                  </a:lnTo>
                  <a:cubicBezTo>
                    <a:pt x="4359" y="670"/>
                    <a:pt x="4394" y="661"/>
                    <a:pt x="4427" y="655"/>
                  </a:cubicBezTo>
                  <a:cubicBezTo>
                    <a:pt x="4520" y="637"/>
                    <a:pt x="4612" y="621"/>
                    <a:pt x="4704" y="598"/>
                  </a:cubicBezTo>
                  <a:cubicBezTo>
                    <a:pt x="4798" y="575"/>
                    <a:pt x="4895" y="556"/>
                    <a:pt x="4989" y="536"/>
                  </a:cubicBezTo>
                  <a:cubicBezTo>
                    <a:pt x="5028" y="526"/>
                    <a:pt x="5067" y="517"/>
                    <a:pt x="5107" y="508"/>
                  </a:cubicBezTo>
                  <a:cubicBezTo>
                    <a:pt x="5112" y="507"/>
                    <a:pt x="5118" y="507"/>
                    <a:pt x="5123" y="506"/>
                  </a:cubicBezTo>
                  <a:cubicBezTo>
                    <a:pt x="5153" y="500"/>
                    <a:pt x="5184" y="495"/>
                    <a:pt x="5214" y="489"/>
                  </a:cubicBezTo>
                  <a:cubicBezTo>
                    <a:pt x="5227" y="485"/>
                    <a:pt x="5241" y="482"/>
                    <a:pt x="5253" y="480"/>
                  </a:cubicBezTo>
                  <a:cubicBezTo>
                    <a:pt x="5291" y="475"/>
                    <a:pt x="5327" y="469"/>
                    <a:pt x="5365" y="464"/>
                  </a:cubicBezTo>
                  <a:cubicBezTo>
                    <a:pt x="5448" y="450"/>
                    <a:pt x="5532" y="442"/>
                    <a:pt x="5616" y="425"/>
                  </a:cubicBezTo>
                  <a:cubicBezTo>
                    <a:pt x="5667" y="416"/>
                    <a:pt x="5715" y="407"/>
                    <a:pt x="5766" y="397"/>
                  </a:cubicBezTo>
                  <a:cubicBezTo>
                    <a:pt x="5833" y="383"/>
                    <a:pt x="5900" y="367"/>
                    <a:pt x="5967" y="353"/>
                  </a:cubicBezTo>
                  <a:cubicBezTo>
                    <a:pt x="6044" y="337"/>
                    <a:pt x="6119" y="321"/>
                    <a:pt x="6193" y="298"/>
                  </a:cubicBezTo>
                  <a:cubicBezTo>
                    <a:pt x="6227" y="285"/>
                    <a:pt x="6261" y="270"/>
                    <a:pt x="6296" y="257"/>
                  </a:cubicBezTo>
                  <a:cubicBezTo>
                    <a:pt x="6323" y="246"/>
                    <a:pt x="6351" y="235"/>
                    <a:pt x="6377" y="223"/>
                  </a:cubicBezTo>
                  <a:cubicBezTo>
                    <a:pt x="6384" y="220"/>
                    <a:pt x="6389" y="218"/>
                    <a:pt x="6394" y="214"/>
                  </a:cubicBezTo>
                  <a:cubicBezTo>
                    <a:pt x="6398" y="211"/>
                    <a:pt x="6402" y="208"/>
                    <a:pt x="6406" y="204"/>
                  </a:cubicBezTo>
                  <a:lnTo>
                    <a:pt x="6412" y="198"/>
                  </a:lnTo>
                  <a:lnTo>
                    <a:pt x="6415" y="196"/>
                  </a:lnTo>
                  <a:cubicBezTo>
                    <a:pt x="6416" y="193"/>
                    <a:pt x="6417" y="191"/>
                    <a:pt x="6418" y="189"/>
                  </a:cubicBezTo>
                  <a:cubicBezTo>
                    <a:pt x="6420" y="188"/>
                    <a:pt x="6418" y="187"/>
                    <a:pt x="6420" y="187"/>
                  </a:cubicBezTo>
                  <a:cubicBezTo>
                    <a:pt x="6421" y="187"/>
                    <a:pt x="6421" y="186"/>
                    <a:pt x="6421" y="184"/>
                  </a:cubicBezTo>
                  <a:cubicBezTo>
                    <a:pt x="6421" y="183"/>
                    <a:pt x="6420" y="183"/>
                    <a:pt x="6420" y="182"/>
                  </a:cubicBezTo>
                  <a:cubicBezTo>
                    <a:pt x="6408" y="166"/>
                    <a:pt x="6396" y="151"/>
                    <a:pt x="6384" y="136"/>
                  </a:cubicBezTo>
                  <a:lnTo>
                    <a:pt x="6384" y="137"/>
                  </a:lnTo>
                  <a:cubicBezTo>
                    <a:pt x="6381" y="135"/>
                    <a:pt x="6379" y="131"/>
                    <a:pt x="6376" y="129"/>
                  </a:cubicBezTo>
                  <a:lnTo>
                    <a:pt x="6375" y="127"/>
                  </a:lnTo>
                  <a:cubicBezTo>
                    <a:pt x="6367" y="122"/>
                    <a:pt x="6359" y="117"/>
                    <a:pt x="6350" y="111"/>
                  </a:cubicBezTo>
                  <a:cubicBezTo>
                    <a:pt x="6328" y="101"/>
                    <a:pt x="6308" y="91"/>
                    <a:pt x="6284" y="84"/>
                  </a:cubicBezTo>
                  <a:cubicBezTo>
                    <a:pt x="6267" y="78"/>
                    <a:pt x="6246" y="73"/>
                    <a:pt x="6226" y="68"/>
                  </a:cubicBezTo>
                  <a:cubicBezTo>
                    <a:pt x="6124" y="54"/>
                    <a:pt x="6020" y="46"/>
                    <a:pt x="5917" y="36"/>
                  </a:cubicBezTo>
                  <a:cubicBezTo>
                    <a:pt x="5871" y="32"/>
                    <a:pt x="5827" y="28"/>
                    <a:pt x="5781" y="23"/>
                  </a:cubicBezTo>
                  <a:cubicBezTo>
                    <a:pt x="5726" y="16"/>
                    <a:pt x="5672" y="8"/>
                    <a:pt x="5616" y="3"/>
                  </a:cubicBezTo>
                  <a:cubicBezTo>
                    <a:pt x="5585" y="1"/>
                    <a:pt x="5553" y="0"/>
                    <a:pt x="55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0"/>
            <p:cNvSpPr/>
            <p:nvPr/>
          </p:nvSpPr>
          <p:spPr>
            <a:xfrm>
              <a:off x="2776325" y="4996675"/>
              <a:ext cx="88875" cy="28175"/>
            </a:xfrm>
            <a:custGeom>
              <a:avLst/>
              <a:gdLst/>
              <a:ahLst/>
              <a:cxnLst/>
              <a:rect l="l" t="t" r="r" b="b"/>
              <a:pathLst>
                <a:path w="3555" h="1127" extrusionOk="0">
                  <a:moveTo>
                    <a:pt x="3435" y="325"/>
                  </a:moveTo>
                  <a:cubicBezTo>
                    <a:pt x="3433" y="330"/>
                    <a:pt x="3433" y="335"/>
                    <a:pt x="3435" y="340"/>
                  </a:cubicBezTo>
                  <a:lnTo>
                    <a:pt x="3435" y="346"/>
                  </a:lnTo>
                  <a:cubicBezTo>
                    <a:pt x="3433" y="343"/>
                    <a:pt x="3431" y="340"/>
                    <a:pt x="3429" y="336"/>
                  </a:cubicBezTo>
                  <a:cubicBezTo>
                    <a:pt x="3431" y="333"/>
                    <a:pt x="3433" y="329"/>
                    <a:pt x="3435" y="325"/>
                  </a:cubicBezTo>
                  <a:close/>
                  <a:moveTo>
                    <a:pt x="2322" y="0"/>
                  </a:moveTo>
                  <a:cubicBezTo>
                    <a:pt x="2271" y="0"/>
                    <a:pt x="2220" y="1"/>
                    <a:pt x="2169" y="4"/>
                  </a:cubicBezTo>
                  <a:cubicBezTo>
                    <a:pt x="2065" y="9"/>
                    <a:pt x="1961" y="16"/>
                    <a:pt x="1855" y="21"/>
                  </a:cubicBezTo>
                  <a:cubicBezTo>
                    <a:pt x="1749" y="26"/>
                    <a:pt x="1642" y="29"/>
                    <a:pt x="1537" y="38"/>
                  </a:cubicBezTo>
                  <a:cubicBezTo>
                    <a:pt x="1436" y="47"/>
                    <a:pt x="1337" y="62"/>
                    <a:pt x="1238" y="79"/>
                  </a:cubicBezTo>
                  <a:cubicBezTo>
                    <a:pt x="1187" y="88"/>
                    <a:pt x="1136" y="96"/>
                    <a:pt x="1088" y="103"/>
                  </a:cubicBezTo>
                  <a:cubicBezTo>
                    <a:pt x="1038" y="109"/>
                    <a:pt x="988" y="115"/>
                    <a:pt x="940" y="124"/>
                  </a:cubicBezTo>
                  <a:cubicBezTo>
                    <a:pt x="885" y="134"/>
                    <a:pt x="832" y="148"/>
                    <a:pt x="778" y="159"/>
                  </a:cubicBezTo>
                  <a:cubicBezTo>
                    <a:pt x="732" y="171"/>
                    <a:pt x="686" y="180"/>
                    <a:pt x="639" y="189"/>
                  </a:cubicBezTo>
                  <a:cubicBezTo>
                    <a:pt x="547" y="206"/>
                    <a:pt x="454" y="215"/>
                    <a:pt x="363" y="242"/>
                  </a:cubicBezTo>
                  <a:cubicBezTo>
                    <a:pt x="321" y="254"/>
                    <a:pt x="280" y="269"/>
                    <a:pt x="239" y="285"/>
                  </a:cubicBezTo>
                  <a:cubicBezTo>
                    <a:pt x="219" y="295"/>
                    <a:pt x="198" y="303"/>
                    <a:pt x="180" y="311"/>
                  </a:cubicBezTo>
                  <a:cubicBezTo>
                    <a:pt x="160" y="320"/>
                    <a:pt x="139" y="329"/>
                    <a:pt x="120" y="339"/>
                  </a:cubicBezTo>
                  <a:cubicBezTo>
                    <a:pt x="98" y="351"/>
                    <a:pt x="74" y="366"/>
                    <a:pt x="58" y="386"/>
                  </a:cubicBezTo>
                  <a:cubicBezTo>
                    <a:pt x="47" y="402"/>
                    <a:pt x="36" y="416"/>
                    <a:pt x="28" y="434"/>
                  </a:cubicBezTo>
                  <a:cubicBezTo>
                    <a:pt x="13" y="469"/>
                    <a:pt x="0" y="506"/>
                    <a:pt x="9" y="545"/>
                  </a:cubicBezTo>
                  <a:cubicBezTo>
                    <a:pt x="15" y="568"/>
                    <a:pt x="20" y="593"/>
                    <a:pt x="31" y="613"/>
                  </a:cubicBezTo>
                  <a:cubicBezTo>
                    <a:pt x="41" y="632"/>
                    <a:pt x="51" y="649"/>
                    <a:pt x="64" y="664"/>
                  </a:cubicBezTo>
                  <a:cubicBezTo>
                    <a:pt x="82" y="682"/>
                    <a:pt x="98" y="701"/>
                    <a:pt x="118" y="717"/>
                  </a:cubicBezTo>
                  <a:cubicBezTo>
                    <a:pt x="135" y="732"/>
                    <a:pt x="155" y="748"/>
                    <a:pt x="176" y="761"/>
                  </a:cubicBezTo>
                  <a:cubicBezTo>
                    <a:pt x="193" y="770"/>
                    <a:pt x="213" y="782"/>
                    <a:pt x="232" y="791"/>
                  </a:cubicBezTo>
                  <a:cubicBezTo>
                    <a:pt x="268" y="810"/>
                    <a:pt x="305" y="826"/>
                    <a:pt x="341" y="845"/>
                  </a:cubicBezTo>
                  <a:cubicBezTo>
                    <a:pt x="338" y="843"/>
                    <a:pt x="337" y="842"/>
                    <a:pt x="335" y="841"/>
                  </a:cubicBezTo>
                  <a:lnTo>
                    <a:pt x="335" y="841"/>
                  </a:lnTo>
                  <a:cubicBezTo>
                    <a:pt x="376" y="862"/>
                    <a:pt x="418" y="885"/>
                    <a:pt x="460" y="903"/>
                  </a:cubicBezTo>
                  <a:cubicBezTo>
                    <a:pt x="498" y="922"/>
                    <a:pt x="537" y="938"/>
                    <a:pt x="575" y="952"/>
                  </a:cubicBezTo>
                  <a:cubicBezTo>
                    <a:pt x="600" y="960"/>
                    <a:pt x="625" y="970"/>
                    <a:pt x="650" y="978"/>
                  </a:cubicBezTo>
                  <a:cubicBezTo>
                    <a:pt x="667" y="985"/>
                    <a:pt x="683" y="993"/>
                    <a:pt x="701" y="999"/>
                  </a:cubicBezTo>
                  <a:cubicBezTo>
                    <a:pt x="797" y="1038"/>
                    <a:pt x="900" y="1063"/>
                    <a:pt x="1003" y="1082"/>
                  </a:cubicBezTo>
                  <a:cubicBezTo>
                    <a:pt x="1111" y="1100"/>
                    <a:pt x="1218" y="1112"/>
                    <a:pt x="1326" y="1118"/>
                  </a:cubicBezTo>
                  <a:cubicBezTo>
                    <a:pt x="1377" y="1120"/>
                    <a:pt x="1426" y="1122"/>
                    <a:pt x="1477" y="1124"/>
                  </a:cubicBezTo>
                  <a:cubicBezTo>
                    <a:pt x="1511" y="1125"/>
                    <a:pt x="1544" y="1126"/>
                    <a:pt x="1577" y="1126"/>
                  </a:cubicBezTo>
                  <a:cubicBezTo>
                    <a:pt x="1592" y="1126"/>
                    <a:pt x="1607" y="1126"/>
                    <a:pt x="1621" y="1125"/>
                  </a:cubicBezTo>
                  <a:lnTo>
                    <a:pt x="1643" y="1125"/>
                  </a:lnTo>
                  <a:cubicBezTo>
                    <a:pt x="1697" y="1123"/>
                    <a:pt x="1750" y="1118"/>
                    <a:pt x="1803" y="1113"/>
                  </a:cubicBezTo>
                  <a:cubicBezTo>
                    <a:pt x="1858" y="1109"/>
                    <a:pt x="1911" y="1104"/>
                    <a:pt x="1965" y="1096"/>
                  </a:cubicBezTo>
                  <a:cubicBezTo>
                    <a:pt x="2020" y="1088"/>
                    <a:pt x="2074" y="1079"/>
                    <a:pt x="2130" y="1073"/>
                  </a:cubicBezTo>
                  <a:cubicBezTo>
                    <a:pt x="2187" y="1066"/>
                    <a:pt x="2242" y="1057"/>
                    <a:pt x="2298" y="1046"/>
                  </a:cubicBezTo>
                  <a:cubicBezTo>
                    <a:pt x="2350" y="1036"/>
                    <a:pt x="2402" y="1022"/>
                    <a:pt x="2453" y="1010"/>
                  </a:cubicBezTo>
                  <a:cubicBezTo>
                    <a:pt x="2482" y="1002"/>
                    <a:pt x="2510" y="994"/>
                    <a:pt x="2539" y="985"/>
                  </a:cubicBezTo>
                  <a:lnTo>
                    <a:pt x="2577" y="974"/>
                  </a:lnTo>
                  <a:cubicBezTo>
                    <a:pt x="2582" y="973"/>
                    <a:pt x="2589" y="970"/>
                    <a:pt x="2595" y="969"/>
                  </a:cubicBezTo>
                  <a:cubicBezTo>
                    <a:pt x="2606" y="965"/>
                    <a:pt x="2617" y="960"/>
                    <a:pt x="2628" y="958"/>
                  </a:cubicBezTo>
                  <a:lnTo>
                    <a:pt x="2631" y="958"/>
                  </a:lnTo>
                  <a:cubicBezTo>
                    <a:pt x="2664" y="948"/>
                    <a:pt x="2698" y="938"/>
                    <a:pt x="2731" y="928"/>
                  </a:cubicBezTo>
                  <a:cubicBezTo>
                    <a:pt x="2768" y="918"/>
                    <a:pt x="2806" y="909"/>
                    <a:pt x="2843" y="896"/>
                  </a:cubicBezTo>
                  <a:cubicBezTo>
                    <a:pt x="2912" y="873"/>
                    <a:pt x="2982" y="842"/>
                    <a:pt x="3049" y="810"/>
                  </a:cubicBezTo>
                  <a:cubicBezTo>
                    <a:pt x="3142" y="764"/>
                    <a:pt x="3234" y="717"/>
                    <a:pt x="3318" y="659"/>
                  </a:cubicBezTo>
                  <a:cubicBezTo>
                    <a:pt x="3353" y="634"/>
                    <a:pt x="3387" y="607"/>
                    <a:pt x="3416" y="576"/>
                  </a:cubicBezTo>
                  <a:cubicBezTo>
                    <a:pt x="3434" y="557"/>
                    <a:pt x="3451" y="537"/>
                    <a:pt x="3468" y="516"/>
                  </a:cubicBezTo>
                  <a:cubicBezTo>
                    <a:pt x="3480" y="503"/>
                    <a:pt x="3493" y="488"/>
                    <a:pt x="3505" y="472"/>
                  </a:cubicBezTo>
                  <a:cubicBezTo>
                    <a:pt x="3524" y="443"/>
                    <a:pt x="3539" y="415"/>
                    <a:pt x="3545" y="381"/>
                  </a:cubicBezTo>
                  <a:cubicBezTo>
                    <a:pt x="3554" y="334"/>
                    <a:pt x="3545" y="284"/>
                    <a:pt x="3523" y="242"/>
                  </a:cubicBezTo>
                  <a:cubicBezTo>
                    <a:pt x="3512" y="222"/>
                    <a:pt x="3502" y="209"/>
                    <a:pt x="3490" y="195"/>
                  </a:cubicBezTo>
                  <a:cubicBezTo>
                    <a:pt x="3477" y="175"/>
                    <a:pt x="3457" y="159"/>
                    <a:pt x="3439" y="146"/>
                  </a:cubicBezTo>
                  <a:cubicBezTo>
                    <a:pt x="3412" y="125"/>
                    <a:pt x="3380" y="112"/>
                    <a:pt x="3348" y="102"/>
                  </a:cubicBezTo>
                  <a:cubicBezTo>
                    <a:pt x="3294" y="83"/>
                    <a:pt x="3240" y="69"/>
                    <a:pt x="3183" y="60"/>
                  </a:cubicBezTo>
                  <a:cubicBezTo>
                    <a:pt x="3170" y="58"/>
                    <a:pt x="3158" y="56"/>
                    <a:pt x="3147" y="55"/>
                  </a:cubicBezTo>
                  <a:cubicBezTo>
                    <a:pt x="3095" y="42"/>
                    <a:pt x="3041" y="31"/>
                    <a:pt x="2988" y="27"/>
                  </a:cubicBezTo>
                  <a:cubicBezTo>
                    <a:pt x="2949" y="24"/>
                    <a:pt x="2910" y="22"/>
                    <a:pt x="2870" y="22"/>
                  </a:cubicBezTo>
                  <a:cubicBezTo>
                    <a:pt x="2860" y="21"/>
                    <a:pt x="2850" y="20"/>
                    <a:pt x="2840" y="20"/>
                  </a:cubicBezTo>
                  <a:cubicBezTo>
                    <a:pt x="2786" y="15"/>
                    <a:pt x="2729" y="12"/>
                    <a:pt x="2673" y="10"/>
                  </a:cubicBezTo>
                  <a:cubicBezTo>
                    <a:pt x="2618" y="7"/>
                    <a:pt x="2564" y="7"/>
                    <a:pt x="2508" y="5"/>
                  </a:cubicBezTo>
                  <a:cubicBezTo>
                    <a:pt x="2446" y="2"/>
                    <a:pt x="2384" y="0"/>
                    <a:pt x="2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0"/>
            <p:cNvSpPr/>
            <p:nvPr/>
          </p:nvSpPr>
          <p:spPr>
            <a:xfrm>
              <a:off x="2869225" y="4992350"/>
              <a:ext cx="2800" cy="2775"/>
            </a:xfrm>
            <a:custGeom>
              <a:avLst/>
              <a:gdLst/>
              <a:ahLst/>
              <a:cxnLst/>
              <a:rect l="l" t="t" r="r" b="b"/>
              <a:pathLst>
                <a:path w="112" h="111" extrusionOk="0">
                  <a:moveTo>
                    <a:pt x="60" y="0"/>
                  </a:moveTo>
                  <a:cubicBezTo>
                    <a:pt x="59" y="0"/>
                    <a:pt x="58" y="0"/>
                    <a:pt x="57" y="0"/>
                  </a:cubicBezTo>
                  <a:cubicBezTo>
                    <a:pt x="26" y="1"/>
                    <a:pt x="0" y="23"/>
                    <a:pt x="0" y="54"/>
                  </a:cubicBezTo>
                  <a:cubicBezTo>
                    <a:pt x="0" y="83"/>
                    <a:pt x="24" y="111"/>
                    <a:pt x="53" y="111"/>
                  </a:cubicBezTo>
                  <a:cubicBezTo>
                    <a:pt x="54" y="111"/>
                    <a:pt x="55" y="111"/>
                    <a:pt x="55" y="111"/>
                  </a:cubicBezTo>
                  <a:cubicBezTo>
                    <a:pt x="86" y="110"/>
                    <a:pt x="112" y="88"/>
                    <a:pt x="112" y="57"/>
                  </a:cubicBezTo>
                  <a:cubicBezTo>
                    <a:pt x="112" y="28"/>
                    <a:pt x="89" y="0"/>
                    <a:pt x="60" y="0"/>
                  </a:cubicBezTo>
                  <a:close/>
                </a:path>
              </a:pathLst>
            </a:custGeom>
            <a:solidFill>
              <a:srgbClr val="54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0"/>
            <p:cNvSpPr/>
            <p:nvPr/>
          </p:nvSpPr>
          <p:spPr>
            <a:xfrm>
              <a:off x="2871925" y="4989000"/>
              <a:ext cx="2825" cy="2800"/>
            </a:xfrm>
            <a:custGeom>
              <a:avLst/>
              <a:gdLst/>
              <a:ahLst/>
              <a:cxnLst/>
              <a:rect l="l" t="t" r="r" b="b"/>
              <a:pathLst>
                <a:path w="113" h="112" extrusionOk="0">
                  <a:moveTo>
                    <a:pt x="57" y="1"/>
                  </a:moveTo>
                  <a:cubicBezTo>
                    <a:pt x="27" y="2"/>
                    <a:pt x="1" y="24"/>
                    <a:pt x="1" y="55"/>
                  </a:cubicBezTo>
                  <a:cubicBezTo>
                    <a:pt x="1" y="84"/>
                    <a:pt x="24" y="112"/>
                    <a:pt x="52" y="112"/>
                  </a:cubicBezTo>
                  <a:cubicBezTo>
                    <a:pt x="53" y="112"/>
                    <a:pt x="54" y="111"/>
                    <a:pt x="55" y="111"/>
                  </a:cubicBezTo>
                  <a:cubicBezTo>
                    <a:pt x="86" y="110"/>
                    <a:pt x="112" y="89"/>
                    <a:pt x="112" y="58"/>
                  </a:cubicBezTo>
                  <a:cubicBezTo>
                    <a:pt x="112" y="28"/>
                    <a:pt x="87" y="1"/>
                    <a:pt x="57" y="1"/>
                  </a:cubicBezTo>
                  <a:close/>
                </a:path>
              </a:pathLst>
            </a:custGeom>
            <a:solidFill>
              <a:srgbClr val="54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0"/>
            <p:cNvSpPr/>
            <p:nvPr/>
          </p:nvSpPr>
          <p:spPr>
            <a:xfrm>
              <a:off x="2867400" y="4988375"/>
              <a:ext cx="2800" cy="2775"/>
            </a:xfrm>
            <a:custGeom>
              <a:avLst/>
              <a:gdLst/>
              <a:ahLst/>
              <a:cxnLst/>
              <a:rect l="l" t="t" r="r" b="b"/>
              <a:pathLst>
                <a:path w="112" h="111" extrusionOk="0">
                  <a:moveTo>
                    <a:pt x="58" y="0"/>
                  </a:moveTo>
                  <a:cubicBezTo>
                    <a:pt x="58" y="0"/>
                    <a:pt x="57" y="0"/>
                    <a:pt x="57" y="0"/>
                  </a:cubicBezTo>
                  <a:cubicBezTo>
                    <a:pt x="26" y="1"/>
                    <a:pt x="0" y="23"/>
                    <a:pt x="0" y="54"/>
                  </a:cubicBezTo>
                  <a:cubicBezTo>
                    <a:pt x="0" y="83"/>
                    <a:pt x="23" y="111"/>
                    <a:pt x="52" y="111"/>
                  </a:cubicBezTo>
                  <a:cubicBezTo>
                    <a:pt x="53" y="111"/>
                    <a:pt x="54" y="111"/>
                    <a:pt x="55" y="111"/>
                  </a:cubicBezTo>
                  <a:cubicBezTo>
                    <a:pt x="86" y="111"/>
                    <a:pt x="112" y="88"/>
                    <a:pt x="112" y="57"/>
                  </a:cubicBezTo>
                  <a:cubicBezTo>
                    <a:pt x="112" y="28"/>
                    <a:pt x="88" y="0"/>
                    <a:pt x="58" y="0"/>
                  </a:cubicBezTo>
                  <a:close/>
                </a:path>
              </a:pathLst>
            </a:custGeom>
            <a:solidFill>
              <a:srgbClr val="54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0"/>
            <p:cNvSpPr/>
            <p:nvPr/>
          </p:nvSpPr>
          <p:spPr>
            <a:xfrm>
              <a:off x="2764800" y="4994525"/>
              <a:ext cx="2850" cy="2800"/>
            </a:xfrm>
            <a:custGeom>
              <a:avLst/>
              <a:gdLst/>
              <a:ahLst/>
              <a:cxnLst/>
              <a:rect l="l" t="t" r="r" b="b"/>
              <a:pathLst>
                <a:path w="114" h="112" extrusionOk="0">
                  <a:moveTo>
                    <a:pt x="61" y="1"/>
                  </a:moveTo>
                  <a:cubicBezTo>
                    <a:pt x="60" y="1"/>
                    <a:pt x="59" y="1"/>
                    <a:pt x="58" y="1"/>
                  </a:cubicBezTo>
                  <a:cubicBezTo>
                    <a:pt x="27" y="2"/>
                    <a:pt x="1" y="24"/>
                    <a:pt x="1" y="54"/>
                  </a:cubicBezTo>
                  <a:cubicBezTo>
                    <a:pt x="1" y="84"/>
                    <a:pt x="25" y="111"/>
                    <a:pt x="53" y="111"/>
                  </a:cubicBezTo>
                  <a:cubicBezTo>
                    <a:pt x="54" y="111"/>
                    <a:pt x="54" y="111"/>
                    <a:pt x="55" y="111"/>
                  </a:cubicBezTo>
                  <a:cubicBezTo>
                    <a:pt x="86" y="110"/>
                    <a:pt x="111" y="89"/>
                    <a:pt x="111" y="58"/>
                  </a:cubicBezTo>
                  <a:cubicBezTo>
                    <a:pt x="113" y="29"/>
                    <a:pt x="90" y="1"/>
                    <a:pt x="61" y="1"/>
                  </a:cubicBezTo>
                  <a:close/>
                </a:path>
              </a:pathLst>
            </a:custGeom>
            <a:solidFill>
              <a:srgbClr val="54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0"/>
            <p:cNvSpPr/>
            <p:nvPr/>
          </p:nvSpPr>
          <p:spPr>
            <a:xfrm>
              <a:off x="2792975" y="4968675"/>
              <a:ext cx="2850" cy="2825"/>
            </a:xfrm>
            <a:custGeom>
              <a:avLst/>
              <a:gdLst/>
              <a:ahLst/>
              <a:cxnLst/>
              <a:rect l="l" t="t" r="r" b="b"/>
              <a:pathLst>
                <a:path w="114" h="113" extrusionOk="0">
                  <a:moveTo>
                    <a:pt x="61" y="1"/>
                  </a:moveTo>
                  <a:cubicBezTo>
                    <a:pt x="61" y="1"/>
                    <a:pt x="60" y="1"/>
                    <a:pt x="60" y="1"/>
                  </a:cubicBezTo>
                  <a:cubicBezTo>
                    <a:pt x="29" y="3"/>
                    <a:pt x="3" y="25"/>
                    <a:pt x="3" y="55"/>
                  </a:cubicBezTo>
                  <a:cubicBezTo>
                    <a:pt x="1" y="85"/>
                    <a:pt x="25" y="112"/>
                    <a:pt x="55" y="112"/>
                  </a:cubicBezTo>
                  <a:cubicBezTo>
                    <a:pt x="55" y="112"/>
                    <a:pt x="56" y="112"/>
                    <a:pt x="57" y="112"/>
                  </a:cubicBezTo>
                  <a:cubicBezTo>
                    <a:pt x="88" y="111"/>
                    <a:pt x="113" y="88"/>
                    <a:pt x="113" y="58"/>
                  </a:cubicBezTo>
                  <a:cubicBezTo>
                    <a:pt x="113" y="29"/>
                    <a:pt x="89" y="1"/>
                    <a:pt x="61" y="1"/>
                  </a:cubicBezTo>
                  <a:close/>
                </a:path>
              </a:pathLst>
            </a:custGeom>
            <a:solidFill>
              <a:srgbClr val="54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0"/>
            <p:cNvSpPr/>
            <p:nvPr/>
          </p:nvSpPr>
          <p:spPr>
            <a:xfrm>
              <a:off x="2797125" y="4968800"/>
              <a:ext cx="2825" cy="2825"/>
            </a:xfrm>
            <a:custGeom>
              <a:avLst/>
              <a:gdLst/>
              <a:ahLst/>
              <a:cxnLst/>
              <a:rect l="l" t="t" r="r" b="b"/>
              <a:pathLst>
                <a:path w="113" h="113" extrusionOk="0">
                  <a:moveTo>
                    <a:pt x="60" y="1"/>
                  </a:moveTo>
                  <a:cubicBezTo>
                    <a:pt x="60" y="1"/>
                    <a:pt x="59" y="1"/>
                    <a:pt x="59" y="1"/>
                  </a:cubicBezTo>
                  <a:cubicBezTo>
                    <a:pt x="28" y="3"/>
                    <a:pt x="2" y="25"/>
                    <a:pt x="2" y="56"/>
                  </a:cubicBezTo>
                  <a:cubicBezTo>
                    <a:pt x="1" y="86"/>
                    <a:pt x="26" y="112"/>
                    <a:pt x="56" y="112"/>
                  </a:cubicBezTo>
                  <a:cubicBezTo>
                    <a:pt x="87" y="111"/>
                    <a:pt x="112" y="89"/>
                    <a:pt x="112" y="58"/>
                  </a:cubicBezTo>
                  <a:cubicBezTo>
                    <a:pt x="112" y="29"/>
                    <a:pt x="89" y="1"/>
                    <a:pt x="60" y="1"/>
                  </a:cubicBezTo>
                  <a:close/>
                </a:path>
              </a:pathLst>
            </a:custGeom>
            <a:solidFill>
              <a:srgbClr val="54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0"/>
            <p:cNvSpPr/>
            <p:nvPr/>
          </p:nvSpPr>
          <p:spPr>
            <a:xfrm>
              <a:off x="2879200" y="4956925"/>
              <a:ext cx="2800" cy="2800"/>
            </a:xfrm>
            <a:custGeom>
              <a:avLst/>
              <a:gdLst/>
              <a:ahLst/>
              <a:cxnLst/>
              <a:rect l="l" t="t" r="r" b="b"/>
              <a:pathLst>
                <a:path w="112" h="112" extrusionOk="0">
                  <a:moveTo>
                    <a:pt x="58" y="0"/>
                  </a:moveTo>
                  <a:cubicBezTo>
                    <a:pt x="27" y="1"/>
                    <a:pt x="1" y="24"/>
                    <a:pt x="1" y="55"/>
                  </a:cubicBezTo>
                  <a:cubicBezTo>
                    <a:pt x="1" y="83"/>
                    <a:pt x="24" y="112"/>
                    <a:pt x="53" y="112"/>
                  </a:cubicBezTo>
                  <a:cubicBezTo>
                    <a:pt x="53" y="112"/>
                    <a:pt x="54" y="112"/>
                    <a:pt x="54" y="112"/>
                  </a:cubicBezTo>
                  <a:cubicBezTo>
                    <a:pt x="85" y="110"/>
                    <a:pt x="111" y="88"/>
                    <a:pt x="111" y="57"/>
                  </a:cubicBezTo>
                  <a:cubicBezTo>
                    <a:pt x="111" y="29"/>
                    <a:pt x="86" y="0"/>
                    <a:pt x="58" y="0"/>
                  </a:cubicBezTo>
                  <a:close/>
                </a:path>
              </a:pathLst>
            </a:custGeom>
            <a:solidFill>
              <a:srgbClr val="54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0"/>
            <p:cNvSpPr/>
            <p:nvPr/>
          </p:nvSpPr>
          <p:spPr>
            <a:xfrm>
              <a:off x="2746725" y="4954575"/>
              <a:ext cx="2825" cy="2775"/>
            </a:xfrm>
            <a:custGeom>
              <a:avLst/>
              <a:gdLst/>
              <a:ahLst/>
              <a:cxnLst/>
              <a:rect l="l" t="t" r="r" b="b"/>
              <a:pathLst>
                <a:path w="113" h="111" extrusionOk="0">
                  <a:moveTo>
                    <a:pt x="56" y="0"/>
                  </a:moveTo>
                  <a:cubicBezTo>
                    <a:pt x="55" y="0"/>
                    <a:pt x="55" y="0"/>
                    <a:pt x="54" y="0"/>
                  </a:cubicBezTo>
                  <a:cubicBezTo>
                    <a:pt x="23" y="1"/>
                    <a:pt x="0" y="28"/>
                    <a:pt x="2" y="58"/>
                  </a:cubicBezTo>
                  <a:cubicBezTo>
                    <a:pt x="2" y="88"/>
                    <a:pt x="27" y="111"/>
                    <a:pt x="56" y="111"/>
                  </a:cubicBezTo>
                  <a:cubicBezTo>
                    <a:pt x="57" y="111"/>
                    <a:pt x="58" y="111"/>
                    <a:pt x="59" y="111"/>
                  </a:cubicBezTo>
                  <a:cubicBezTo>
                    <a:pt x="90" y="110"/>
                    <a:pt x="113" y="83"/>
                    <a:pt x="112" y="53"/>
                  </a:cubicBezTo>
                  <a:cubicBezTo>
                    <a:pt x="111" y="23"/>
                    <a:pt x="86" y="0"/>
                    <a:pt x="56" y="0"/>
                  </a:cubicBezTo>
                  <a:close/>
                </a:path>
              </a:pathLst>
            </a:custGeom>
            <a:solidFill>
              <a:srgbClr val="54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0"/>
            <p:cNvSpPr/>
            <p:nvPr/>
          </p:nvSpPr>
          <p:spPr>
            <a:xfrm>
              <a:off x="2751400" y="4955525"/>
              <a:ext cx="2850" cy="2800"/>
            </a:xfrm>
            <a:custGeom>
              <a:avLst/>
              <a:gdLst/>
              <a:ahLst/>
              <a:cxnLst/>
              <a:rect l="l" t="t" r="r" b="b"/>
              <a:pathLst>
                <a:path w="114" h="112" extrusionOk="0">
                  <a:moveTo>
                    <a:pt x="54" y="0"/>
                  </a:moveTo>
                  <a:cubicBezTo>
                    <a:pt x="23" y="3"/>
                    <a:pt x="0" y="29"/>
                    <a:pt x="1" y="59"/>
                  </a:cubicBezTo>
                  <a:cubicBezTo>
                    <a:pt x="2" y="90"/>
                    <a:pt x="28" y="112"/>
                    <a:pt x="57" y="112"/>
                  </a:cubicBezTo>
                  <a:cubicBezTo>
                    <a:pt x="58" y="112"/>
                    <a:pt x="58" y="112"/>
                    <a:pt x="59" y="112"/>
                  </a:cubicBezTo>
                  <a:cubicBezTo>
                    <a:pt x="90" y="111"/>
                    <a:pt x="114" y="83"/>
                    <a:pt x="113" y="54"/>
                  </a:cubicBezTo>
                  <a:cubicBezTo>
                    <a:pt x="111" y="23"/>
                    <a:pt x="84" y="0"/>
                    <a:pt x="54" y="0"/>
                  </a:cubicBezTo>
                  <a:close/>
                </a:path>
              </a:pathLst>
            </a:custGeom>
            <a:solidFill>
              <a:srgbClr val="54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0"/>
            <p:cNvSpPr/>
            <p:nvPr/>
          </p:nvSpPr>
          <p:spPr>
            <a:xfrm>
              <a:off x="2837700" y="4957000"/>
              <a:ext cx="2850" cy="2775"/>
            </a:xfrm>
            <a:custGeom>
              <a:avLst/>
              <a:gdLst/>
              <a:ahLst/>
              <a:cxnLst/>
              <a:rect l="l" t="t" r="r" b="b"/>
              <a:pathLst>
                <a:path w="114" h="111" extrusionOk="0">
                  <a:moveTo>
                    <a:pt x="58" y="0"/>
                  </a:moveTo>
                  <a:cubicBezTo>
                    <a:pt x="56" y="0"/>
                    <a:pt x="55" y="0"/>
                    <a:pt x="54" y="0"/>
                  </a:cubicBezTo>
                  <a:cubicBezTo>
                    <a:pt x="23" y="1"/>
                    <a:pt x="0" y="28"/>
                    <a:pt x="1" y="58"/>
                  </a:cubicBezTo>
                  <a:cubicBezTo>
                    <a:pt x="2" y="89"/>
                    <a:pt x="28" y="111"/>
                    <a:pt x="59" y="111"/>
                  </a:cubicBezTo>
                  <a:cubicBezTo>
                    <a:pt x="90" y="110"/>
                    <a:pt x="114" y="82"/>
                    <a:pt x="113" y="53"/>
                  </a:cubicBezTo>
                  <a:cubicBezTo>
                    <a:pt x="111" y="23"/>
                    <a:pt x="86" y="0"/>
                    <a:pt x="58" y="0"/>
                  </a:cubicBezTo>
                  <a:close/>
                </a:path>
              </a:pathLst>
            </a:custGeom>
            <a:solidFill>
              <a:srgbClr val="54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0"/>
            <p:cNvSpPr/>
            <p:nvPr/>
          </p:nvSpPr>
          <p:spPr>
            <a:xfrm>
              <a:off x="2837100" y="4961075"/>
              <a:ext cx="2875" cy="2800"/>
            </a:xfrm>
            <a:custGeom>
              <a:avLst/>
              <a:gdLst/>
              <a:ahLst/>
              <a:cxnLst/>
              <a:rect l="l" t="t" r="r" b="b"/>
              <a:pathLst>
                <a:path w="115" h="112" extrusionOk="0">
                  <a:moveTo>
                    <a:pt x="57" y="0"/>
                  </a:moveTo>
                  <a:cubicBezTo>
                    <a:pt x="56" y="0"/>
                    <a:pt x="56" y="0"/>
                    <a:pt x="55" y="0"/>
                  </a:cubicBezTo>
                  <a:cubicBezTo>
                    <a:pt x="24" y="2"/>
                    <a:pt x="1" y="29"/>
                    <a:pt x="2" y="59"/>
                  </a:cubicBezTo>
                  <a:cubicBezTo>
                    <a:pt x="4" y="90"/>
                    <a:pt x="29" y="112"/>
                    <a:pt x="60" y="112"/>
                  </a:cubicBezTo>
                  <a:cubicBezTo>
                    <a:pt x="91" y="111"/>
                    <a:pt x="114" y="83"/>
                    <a:pt x="113" y="54"/>
                  </a:cubicBezTo>
                  <a:cubicBezTo>
                    <a:pt x="112" y="24"/>
                    <a:pt x="86" y="0"/>
                    <a:pt x="57" y="0"/>
                  </a:cubicBezTo>
                  <a:close/>
                </a:path>
              </a:pathLst>
            </a:custGeom>
            <a:solidFill>
              <a:srgbClr val="54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0"/>
            <p:cNvSpPr/>
            <p:nvPr/>
          </p:nvSpPr>
          <p:spPr>
            <a:xfrm>
              <a:off x="2794775" y="4973500"/>
              <a:ext cx="2825" cy="2800"/>
            </a:xfrm>
            <a:custGeom>
              <a:avLst/>
              <a:gdLst/>
              <a:ahLst/>
              <a:cxnLst/>
              <a:rect l="l" t="t" r="r" b="b"/>
              <a:pathLst>
                <a:path w="113" h="112" extrusionOk="0">
                  <a:moveTo>
                    <a:pt x="56" y="1"/>
                  </a:moveTo>
                  <a:cubicBezTo>
                    <a:pt x="55" y="1"/>
                    <a:pt x="54" y="1"/>
                    <a:pt x="53" y="1"/>
                  </a:cubicBezTo>
                  <a:cubicBezTo>
                    <a:pt x="24" y="1"/>
                    <a:pt x="0" y="29"/>
                    <a:pt x="0" y="59"/>
                  </a:cubicBezTo>
                  <a:cubicBezTo>
                    <a:pt x="1" y="89"/>
                    <a:pt x="28" y="111"/>
                    <a:pt x="56" y="111"/>
                  </a:cubicBezTo>
                  <a:cubicBezTo>
                    <a:pt x="57" y="111"/>
                    <a:pt x="57" y="111"/>
                    <a:pt x="58" y="111"/>
                  </a:cubicBezTo>
                  <a:cubicBezTo>
                    <a:pt x="89" y="110"/>
                    <a:pt x="113" y="83"/>
                    <a:pt x="112" y="53"/>
                  </a:cubicBezTo>
                  <a:cubicBezTo>
                    <a:pt x="110" y="24"/>
                    <a:pt x="85" y="1"/>
                    <a:pt x="56" y="1"/>
                  </a:cubicBezTo>
                  <a:close/>
                </a:path>
              </a:pathLst>
            </a:custGeom>
            <a:solidFill>
              <a:srgbClr val="54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0"/>
            <p:cNvSpPr/>
            <p:nvPr/>
          </p:nvSpPr>
          <p:spPr>
            <a:xfrm>
              <a:off x="2739775" y="4928550"/>
              <a:ext cx="164700" cy="105675"/>
            </a:xfrm>
            <a:custGeom>
              <a:avLst/>
              <a:gdLst/>
              <a:ahLst/>
              <a:cxnLst/>
              <a:rect l="l" t="t" r="r" b="b"/>
              <a:pathLst>
                <a:path w="6588" h="4227" extrusionOk="0">
                  <a:moveTo>
                    <a:pt x="6362" y="593"/>
                  </a:moveTo>
                  <a:cubicBezTo>
                    <a:pt x="6368" y="680"/>
                    <a:pt x="6373" y="768"/>
                    <a:pt x="6380" y="854"/>
                  </a:cubicBezTo>
                  <a:cubicBezTo>
                    <a:pt x="6380" y="862"/>
                    <a:pt x="6381" y="870"/>
                    <a:pt x="6381" y="877"/>
                  </a:cubicBezTo>
                  <a:cubicBezTo>
                    <a:pt x="6379" y="917"/>
                    <a:pt x="6375" y="956"/>
                    <a:pt x="6374" y="996"/>
                  </a:cubicBezTo>
                  <a:lnTo>
                    <a:pt x="6374" y="995"/>
                  </a:lnTo>
                  <a:cubicBezTo>
                    <a:pt x="6370" y="1057"/>
                    <a:pt x="6365" y="1120"/>
                    <a:pt x="6362" y="1183"/>
                  </a:cubicBezTo>
                  <a:cubicBezTo>
                    <a:pt x="6357" y="1248"/>
                    <a:pt x="6352" y="1311"/>
                    <a:pt x="6342" y="1376"/>
                  </a:cubicBezTo>
                  <a:cubicBezTo>
                    <a:pt x="6322" y="1489"/>
                    <a:pt x="6291" y="1601"/>
                    <a:pt x="6257" y="1712"/>
                  </a:cubicBezTo>
                  <a:cubicBezTo>
                    <a:pt x="6207" y="1868"/>
                    <a:pt x="6146" y="2022"/>
                    <a:pt x="6080" y="2172"/>
                  </a:cubicBezTo>
                  <a:cubicBezTo>
                    <a:pt x="6050" y="2234"/>
                    <a:pt x="6019" y="2295"/>
                    <a:pt x="5983" y="2353"/>
                  </a:cubicBezTo>
                  <a:cubicBezTo>
                    <a:pt x="5950" y="2410"/>
                    <a:pt x="5916" y="2465"/>
                    <a:pt x="5882" y="2521"/>
                  </a:cubicBezTo>
                  <a:cubicBezTo>
                    <a:pt x="5883" y="2518"/>
                    <a:pt x="5884" y="2517"/>
                    <a:pt x="5885" y="2514"/>
                  </a:cubicBezTo>
                  <a:lnTo>
                    <a:pt x="5885" y="2514"/>
                  </a:lnTo>
                  <a:cubicBezTo>
                    <a:pt x="5879" y="2526"/>
                    <a:pt x="5869" y="2538"/>
                    <a:pt x="5863" y="2549"/>
                  </a:cubicBezTo>
                  <a:cubicBezTo>
                    <a:pt x="5862" y="2550"/>
                    <a:pt x="5862" y="2552"/>
                    <a:pt x="5859" y="2553"/>
                  </a:cubicBezTo>
                  <a:lnTo>
                    <a:pt x="5859" y="2554"/>
                  </a:lnTo>
                  <a:cubicBezTo>
                    <a:pt x="5859" y="2554"/>
                    <a:pt x="5859" y="2555"/>
                    <a:pt x="5859" y="2555"/>
                  </a:cubicBezTo>
                  <a:lnTo>
                    <a:pt x="5859" y="2555"/>
                  </a:lnTo>
                  <a:cubicBezTo>
                    <a:pt x="5859" y="2555"/>
                    <a:pt x="5859" y="2555"/>
                    <a:pt x="5859" y="2555"/>
                  </a:cubicBezTo>
                  <a:lnTo>
                    <a:pt x="5859" y="2555"/>
                  </a:lnTo>
                  <a:cubicBezTo>
                    <a:pt x="5859" y="2555"/>
                    <a:pt x="5859" y="2556"/>
                    <a:pt x="5859" y="2556"/>
                  </a:cubicBezTo>
                  <a:lnTo>
                    <a:pt x="5859" y="2556"/>
                  </a:lnTo>
                  <a:cubicBezTo>
                    <a:pt x="5859" y="2556"/>
                    <a:pt x="5859" y="2555"/>
                    <a:pt x="5859" y="2555"/>
                  </a:cubicBezTo>
                  <a:lnTo>
                    <a:pt x="5859" y="2555"/>
                  </a:lnTo>
                  <a:cubicBezTo>
                    <a:pt x="5859" y="2555"/>
                    <a:pt x="5859" y="2556"/>
                    <a:pt x="5858" y="2557"/>
                  </a:cubicBezTo>
                  <a:lnTo>
                    <a:pt x="5858" y="2557"/>
                  </a:lnTo>
                  <a:cubicBezTo>
                    <a:pt x="5859" y="2557"/>
                    <a:pt x="5859" y="2556"/>
                    <a:pt x="5859" y="2556"/>
                  </a:cubicBezTo>
                  <a:lnTo>
                    <a:pt x="5859" y="2556"/>
                  </a:lnTo>
                  <a:cubicBezTo>
                    <a:pt x="5859" y="2557"/>
                    <a:pt x="5858" y="2557"/>
                    <a:pt x="5858" y="2557"/>
                  </a:cubicBezTo>
                  <a:cubicBezTo>
                    <a:pt x="5858" y="2557"/>
                    <a:pt x="5858" y="2557"/>
                    <a:pt x="5858" y="2557"/>
                  </a:cubicBezTo>
                  <a:lnTo>
                    <a:pt x="5858" y="2557"/>
                  </a:lnTo>
                  <a:cubicBezTo>
                    <a:pt x="5825" y="2611"/>
                    <a:pt x="5787" y="2661"/>
                    <a:pt x="5749" y="2710"/>
                  </a:cubicBezTo>
                  <a:cubicBezTo>
                    <a:pt x="5710" y="2762"/>
                    <a:pt x="5672" y="2812"/>
                    <a:pt x="5630" y="2864"/>
                  </a:cubicBezTo>
                  <a:cubicBezTo>
                    <a:pt x="5526" y="2986"/>
                    <a:pt x="5413" y="3100"/>
                    <a:pt x="5294" y="3207"/>
                  </a:cubicBezTo>
                  <a:lnTo>
                    <a:pt x="5292" y="3208"/>
                  </a:lnTo>
                  <a:lnTo>
                    <a:pt x="5291" y="3209"/>
                  </a:lnTo>
                  <a:cubicBezTo>
                    <a:pt x="5251" y="3246"/>
                    <a:pt x="5211" y="3281"/>
                    <a:pt x="5171" y="3316"/>
                  </a:cubicBezTo>
                  <a:cubicBezTo>
                    <a:pt x="5134" y="3348"/>
                    <a:pt x="5096" y="3380"/>
                    <a:pt x="5058" y="3411"/>
                  </a:cubicBezTo>
                  <a:cubicBezTo>
                    <a:pt x="4980" y="3472"/>
                    <a:pt x="4900" y="3527"/>
                    <a:pt x="4818" y="3582"/>
                  </a:cubicBezTo>
                  <a:cubicBezTo>
                    <a:pt x="4789" y="3602"/>
                    <a:pt x="4758" y="3621"/>
                    <a:pt x="4725" y="3638"/>
                  </a:cubicBezTo>
                  <a:cubicBezTo>
                    <a:pt x="4692" y="3656"/>
                    <a:pt x="4657" y="3674"/>
                    <a:pt x="4624" y="3692"/>
                  </a:cubicBezTo>
                  <a:cubicBezTo>
                    <a:pt x="4626" y="3690"/>
                    <a:pt x="4628" y="3689"/>
                    <a:pt x="4630" y="3688"/>
                  </a:cubicBezTo>
                  <a:lnTo>
                    <a:pt x="4630" y="3688"/>
                  </a:lnTo>
                  <a:cubicBezTo>
                    <a:pt x="4584" y="3711"/>
                    <a:pt x="4536" y="3732"/>
                    <a:pt x="4488" y="3751"/>
                  </a:cubicBezTo>
                  <a:cubicBezTo>
                    <a:pt x="4441" y="3771"/>
                    <a:pt x="4393" y="3792"/>
                    <a:pt x="4347" y="3813"/>
                  </a:cubicBezTo>
                  <a:lnTo>
                    <a:pt x="4285" y="3840"/>
                  </a:lnTo>
                  <a:cubicBezTo>
                    <a:pt x="4238" y="3854"/>
                    <a:pt x="4191" y="3870"/>
                    <a:pt x="4144" y="3884"/>
                  </a:cubicBezTo>
                  <a:cubicBezTo>
                    <a:pt x="4074" y="3905"/>
                    <a:pt x="4005" y="3923"/>
                    <a:pt x="3935" y="3940"/>
                  </a:cubicBezTo>
                  <a:cubicBezTo>
                    <a:pt x="3927" y="3942"/>
                    <a:pt x="3917" y="3943"/>
                    <a:pt x="3907" y="3946"/>
                  </a:cubicBezTo>
                  <a:cubicBezTo>
                    <a:pt x="3805" y="3968"/>
                    <a:pt x="3702" y="3983"/>
                    <a:pt x="3598" y="3999"/>
                  </a:cubicBezTo>
                  <a:cubicBezTo>
                    <a:pt x="3552" y="4004"/>
                    <a:pt x="3504" y="4009"/>
                    <a:pt x="3458" y="4013"/>
                  </a:cubicBezTo>
                  <a:cubicBezTo>
                    <a:pt x="3452" y="4013"/>
                    <a:pt x="3445" y="4014"/>
                    <a:pt x="3439" y="4014"/>
                  </a:cubicBezTo>
                  <a:cubicBezTo>
                    <a:pt x="3433" y="4014"/>
                    <a:pt x="3426" y="4014"/>
                    <a:pt x="3418" y="4015"/>
                  </a:cubicBezTo>
                  <a:lnTo>
                    <a:pt x="3419" y="4015"/>
                  </a:lnTo>
                  <a:cubicBezTo>
                    <a:pt x="3333" y="4021"/>
                    <a:pt x="3246" y="4025"/>
                    <a:pt x="3160" y="4025"/>
                  </a:cubicBezTo>
                  <a:cubicBezTo>
                    <a:pt x="3117" y="4025"/>
                    <a:pt x="3075" y="4023"/>
                    <a:pt x="3032" y="4021"/>
                  </a:cubicBezTo>
                  <a:cubicBezTo>
                    <a:pt x="2990" y="4019"/>
                    <a:pt x="2948" y="4015"/>
                    <a:pt x="2906" y="4013"/>
                  </a:cubicBezTo>
                  <a:lnTo>
                    <a:pt x="2913" y="4013"/>
                  </a:lnTo>
                  <a:cubicBezTo>
                    <a:pt x="2856" y="4008"/>
                    <a:pt x="2803" y="4003"/>
                    <a:pt x="2746" y="3997"/>
                  </a:cubicBezTo>
                  <a:cubicBezTo>
                    <a:pt x="2693" y="3992"/>
                    <a:pt x="2640" y="3987"/>
                    <a:pt x="2587" y="3976"/>
                  </a:cubicBezTo>
                  <a:cubicBezTo>
                    <a:pt x="2590" y="3976"/>
                    <a:pt x="2592" y="3977"/>
                    <a:pt x="2595" y="3977"/>
                  </a:cubicBezTo>
                  <a:cubicBezTo>
                    <a:pt x="2534" y="3964"/>
                    <a:pt x="2472" y="3953"/>
                    <a:pt x="2412" y="3936"/>
                  </a:cubicBezTo>
                  <a:cubicBezTo>
                    <a:pt x="2354" y="3921"/>
                    <a:pt x="2296" y="3900"/>
                    <a:pt x="2237" y="3880"/>
                  </a:cubicBezTo>
                  <a:cubicBezTo>
                    <a:pt x="2239" y="3880"/>
                    <a:pt x="2240" y="3881"/>
                    <a:pt x="2241" y="3881"/>
                  </a:cubicBezTo>
                  <a:cubicBezTo>
                    <a:pt x="2172" y="3859"/>
                    <a:pt x="2103" y="3829"/>
                    <a:pt x="2035" y="3804"/>
                  </a:cubicBezTo>
                  <a:cubicBezTo>
                    <a:pt x="1977" y="3783"/>
                    <a:pt x="1919" y="3765"/>
                    <a:pt x="1864" y="3739"/>
                  </a:cubicBezTo>
                  <a:cubicBezTo>
                    <a:pt x="1786" y="3704"/>
                    <a:pt x="1709" y="3668"/>
                    <a:pt x="1632" y="3631"/>
                  </a:cubicBezTo>
                  <a:lnTo>
                    <a:pt x="1532" y="3565"/>
                  </a:lnTo>
                  <a:lnTo>
                    <a:pt x="1532" y="3565"/>
                  </a:lnTo>
                  <a:lnTo>
                    <a:pt x="1533" y="3566"/>
                  </a:lnTo>
                  <a:cubicBezTo>
                    <a:pt x="1532" y="3565"/>
                    <a:pt x="1530" y="3565"/>
                    <a:pt x="1529" y="3563"/>
                  </a:cubicBezTo>
                  <a:cubicBezTo>
                    <a:pt x="1528" y="3563"/>
                    <a:pt x="1528" y="3561"/>
                    <a:pt x="1527" y="3561"/>
                  </a:cubicBezTo>
                  <a:lnTo>
                    <a:pt x="1528" y="3561"/>
                  </a:lnTo>
                  <a:cubicBezTo>
                    <a:pt x="1484" y="3533"/>
                    <a:pt x="1442" y="3503"/>
                    <a:pt x="1399" y="3471"/>
                  </a:cubicBezTo>
                  <a:cubicBezTo>
                    <a:pt x="1360" y="3441"/>
                    <a:pt x="1323" y="3410"/>
                    <a:pt x="1286" y="3379"/>
                  </a:cubicBezTo>
                  <a:cubicBezTo>
                    <a:pt x="1207" y="3313"/>
                    <a:pt x="1123" y="3252"/>
                    <a:pt x="1045" y="3185"/>
                  </a:cubicBezTo>
                  <a:cubicBezTo>
                    <a:pt x="976" y="3122"/>
                    <a:pt x="904" y="3060"/>
                    <a:pt x="841" y="2989"/>
                  </a:cubicBezTo>
                  <a:cubicBezTo>
                    <a:pt x="745" y="2877"/>
                    <a:pt x="653" y="2761"/>
                    <a:pt x="573" y="2637"/>
                  </a:cubicBezTo>
                  <a:cubicBezTo>
                    <a:pt x="552" y="2605"/>
                    <a:pt x="531" y="2571"/>
                    <a:pt x="512" y="2539"/>
                  </a:cubicBezTo>
                  <a:cubicBezTo>
                    <a:pt x="495" y="2511"/>
                    <a:pt x="477" y="2482"/>
                    <a:pt x="461" y="2454"/>
                  </a:cubicBezTo>
                  <a:cubicBezTo>
                    <a:pt x="431" y="2399"/>
                    <a:pt x="403" y="2343"/>
                    <a:pt x="377" y="2286"/>
                  </a:cubicBezTo>
                  <a:lnTo>
                    <a:pt x="377" y="2287"/>
                  </a:lnTo>
                  <a:cubicBezTo>
                    <a:pt x="341" y="2214"/>
                    <a:pt x="310" y="2139"/>
                    <a:pt x="285" y="2062"/>
                  </a:cubicBezTo>
                  <a:cubicBezTo>
                    <a:pt x="261" y="1988"/>
                    <a:pt x="240" y="1912"/>
                    <a:pt x="227" y="1836"/>
                  </a:cubicBezTo>
                  <a:cubicBezTo>
                    <a:pt x="213" y="1764"/>
                    <a:pt x="202" y="1690"/>
                    <a:pt x="198" y="1616"/>
                  </a:cubicBezTo>
                  <a:cubicBezTo>
                    <a:pt x="196" y="1572"/>
                    <a:pt x="196" y="1527"/>
                    <a:pt x="196" y="1482"/>
                  </a:cubicBezTo>
                  <a:cubicBezTo>
                    <a:pt x="196" y="1432"/>
                    <a:pt x="197" y="1383"/>
                    <a:pt x="199" y="1332"/>
                  </a:cubicBezTo>
                  <a:cubicBezTo>
                    <a:pt x="203" y="1286"/>
                    <a:pt x="209" y="1239"/>
                    <a:pt x="218" y="1193"/>
                  </a:cubicBezTo>
                  <a:cubicBezTo>
                    <a:pt x="225" y="1150"/>
                    <a:pt x="232" y="1105"/>
                    <a:pt x="240" y="1062"/>
                  </a:cubicBezTo>
                  <a:lnTo>
                    <a:pt x="240" y="1063"/>
                  </a:lnTo>
                  <a:cubicBezTo>
                    <a:pt x="249" y="1027"/>
                    <a:pt x="258" y="991"/>
                    <a:pt x="265" y="954"/>
                  </a:cubicBezTo>
                  <a:cubicBezTo>
                    <a:pt x="271" y="924"/>
                    <a:pt x="275" y="894"/>
                    <a:pt x="280" y="863"/>
                  </a:cubicBezTo>
                  <a:lnTo>
                    <a:pt x="395" y="882"/>
                  </a:lnTo>
                  <a:cubicBezTo>
                    <a:pt x="500" y="899"/>
                    <a:pt x="606" y="914"/>
                    <a:pt x="712" y="929"/>
                  </a:cubicBezTo>
                  <a:cubicBezTo>
                    <a:pt x="813" y="943"/>
                    <a:pt x="916" y="953"/>
                    <a:pt x="1018" y="960"/>
                  </a:cubicBezTo>
                  <a:cubicBezTo>
                    <a:pt x="1121" y="968"/>
                    <a:pt x="1223" y="969"/>
                    <a:pt x="1324" y="975"/>
                  </a:cubicBezTo>
                  <a:lnTo>
                    <a:pt x="1322" y="975"/>
                  </a:lnTo>
                  <a:cubicBezTo>
                    <a:pt x="1375" y="980"/>
                    <a:pt x="1429" y="986"/>
                    <a:pt x="1482" y="989"/>
                  </a:cubicBezTo>
                  <a:cubicBezTo>
                    <a:pt x="1538" y="991"/>
                    <a:pt x="1591" y="992"/>
                    <a:pt x="1646" y="995"/>
                  </a:cubicBezTo>
                  <a:cubicBezTo>
                    <a:pt x="1756" y="1000"/>
                    <a:pt x="1866" y="1002"/>
                    <a:pt x="1977" y="1007"/>
                  </a:cubicBezTo>
                  <a:cubicBezTo>
                    <a:pt x="2052" y="1010"/>
                    <a:pt x="2127" y="1010"/>
                    <a:pt x="2201" y="1010"/>
                  </a:cubicBezTo>
                  <a:cubicBezTo>
                    <a:pt x="2239" y="1010"/>
                    <a:pt x="2276" y="1010"/>
                    <a:pt x="2314" y="1010"/>
                  </a:cubicBezTo>
                  <a:cubicBezTo>
                    <a:pt x="2422" y="1010"/>
                    <a:pt x="2530" y="1011"/>
                    <a:pt x="2638" y="1011"/>
                  </a:cubicBezTo>
                  <a:lnTo>
                    <a:pt x="2810" y="1011"/>
                  </a:lnTo>
                  <a:cubicBezTo>
                    <a:pt x="2865" y="1011"/>
                    <a:pt x="2918" y="1012"/>
                    <a:pt x="2973" y="1014"/>
                  </a:cubicBezTo>
                  <a:cubicBezTo>
                    <a:pt x="3085" y="1014"/>
                    <a:pt x="3197" y="1012"/>
                    <a:pt x="3309" y="1012"/>
                  </a:cubicBezTo>
                  <a:cubicBezTo>
                    <a:pt x="3423" y="1012"/>
                    <a:pt x="3535" y="1010"/>
                    <a:pt x="3649" y="1009"/>
                  </a:cubicBezTo>
                  <a:cubicBezTo>
                    <a:pt x="3687" y="1009"/>
                    <a:pt x="3725" y="1008"/>
                    <a:pt x="3762" y="1008"/>
                  </a:cubicBezTo>
                  <a:cubicBezTo>
                    <a:pt x="3838" y="1008"/>
                    <a:pt x="3914" y="1009"/>
                    <a:pt x="3990" y="1009"/>
                  </a:cubicBezTo>
                  <a:cubicBezTo>
                    <a:pt x="4047" y="1009"/>
                    <a:pt x="4105" y="1009"/>
                    <a:pt x="4164" y="1007"/>
                  </a:cubicBezTo>
                  <a:cubicBezTo>
                    <a:pt x="4198" y="1007"/>
                    <a:pt x="4234" y="1007"/>
                    <a:pt x="4269" y="1006"/>
                  </a:cubicBezTo>
                  <a:cubicBezTo>
                    <a:pt x="4289" y="1006"/>
                    <a:pt x="4308" y="1005"/>
                    <a:pt x="4327" y="1004"/>
                  </a:cubicBezTo>
                  <a:cubicBezTo>
                    <a:pt x="4384" y="1000"/>
                    <a:pt x="4443" y="995"/>
                    <a:pt x="4499" y="990"/>
                  </a:cubicBezTo>
                  <a:cubicBezTo>
                    <a:pt x="4554" y="985"/>
                    <a:pt x="4609" y="979"/>
                    <a:pt x="4664" y="974"/>
                  </a:cubicBezTo>
                  <a:cubicBezTo>
                    <a:pt x="4717" y="969"/>
                    <a:pt x="4769" y="963"/>
                    <a:pt x="4821" y="958"/>
                  </a:cubicBezTo>
                  <a:cubicBezTo>
                    <a:pt x="4876" y="950"/>
                    <a:pt x="4931" y="947"/>
                    <a:pt x="4985" y="939"/>
                  </a:cubicBezTo>
                  <a:cubicBezTo>
                    <a:pt x="5039" y="933"/>
                    <a:pt x="5093" y="924"/>
                    <a:pt x="5145" y="917"/>
                  </a:cubicBezTo>
                  <a:cubicBezTo>
                    <a:pt x="5202" y="911"/>
                    <a:pt x="5258" y="902"/>
                    <a:pt x="5313" y="891"/>
                  </a:cubicBezTo>
                  <a:cubicBezTo>
                    <a:pt x="5425" y="866"/>
                    <a:pt x="5538" y="840"/>
                    <a:pt x="5648" y="810"/>
                  </a:cubicBezTo>
                  <a:cubicBezTo>
                    <a:pt x="5753" y="783"/>
                    <a:pt x="5857" y="752"/>
                    <a:pt x="5961" y="721"/>
                  </a:cubicBezTo>
                  <a:cubicBezTo>
                    <a:pt x="6073" y="689"/>
                    <a:pt x="6187" y="655"/>
                    <a:pt x="6296" y="617"/>
                  </a:cubicBezTo>
                  <a:lnTo>
                    <a:pt x="6362" y="593"/>
                  </a:lnTo>
                  <a:close/>
                  <a:moveTo>
                    <a:pt x="5379" y="1"/>
                  </a:moveTo>
                  <a:cubicBezTo>
                    <a:pt x="5329" y="1"/>
                    <a:pt x="5279" y="5"/>
                    <a:pt x="5229" y="8"/>
                  </a:cubicBezTo>
                  <a:cubicBezTo>
                    <a:pt x="5171" y="11"/>
                    <a:pt x="5111" y="15"/>
                    <a:pt x="5054" y="20"/>
                  </a:cubicBezTo>
                  <a:lnTo>
                    <a:pt x="5056" y="20"/>
                  </a:lnTo>
                  <a:cubicBezTo>
                    <a:pt x="4979" y="24"/>
                    <a:pt x="4903" y="26"/>
                    <a:pt x="4826" y="26"/>
                  </a:cubicBezTo>
                  <a:cubicBezTo>
                    <a:pt x="4793" y="26"/>
                    <a:pt x="4759" y="25"/>
                    <a:pt x="4725" y="25"/>
                  </a:cubicBezTo>
                  <a:cubicBezTo>
                    <a:pt x="4677" y="23"/>
                    <a:pt x="4628" y="22"/>
                    <a:pt x="4580" y="22"/>
                  </a:cubicBezTo>
                  <a:cubicBezTo>
                    <a:pt x="4526" y="22"/>
                    <a:pt x="4472" y="24"/>
                    <a:pt x="4418" y="27"/>
                  </a:cubicBezTo>
                  <a:cubicBezTo>
                    <a:pt x="4393" y="29"/>
                    <a:pt x="4367" y="31"/>
                    <a:pt x="4342" y="32"/>
                  </a:cubicBezTo>
                  <a:cubicBezTo>
                    <a:pt x="4336" y="30"/>
                    <a:pt x="4328" y="29"/>
                    <a:pt x="4322" y="27"/>
                  </a:cubicBezTo>
                  <a:cubicBezTo>
                    <a:pt x="4258" y="24"/>
                    <a:pt x="4193" y="21"/>
                    <a:pt x="4129" y="21"/>
                  </a:cubicBezTo>
                  <a:cubicBezTo>
                    <a:pt x="4067" y="21"/>
                    <a:pt x="4005" y="26"/>
                    <a:pt x="3943" y="30"/>
                  </a:cubicBezTo>
                  <a:cubicBezTo>
                    <a:pt x="3868" y="34"/>
                    <a:pt x="3793" y="35"/>
                    <a:pt x="3718" y="35"/>
                  </a:cubicBezTo>
                  <a:cubicBezTo>
                    <a:pt x="3693" y="35"/>
                    <a:pt x="3667" y="36"/>
                    <a:pt x="3641" y="36"/>
                  </a:cubicBezTo>
                  <a:cubicBezTo>
                    <a:pt x="3584" y="36"/>
                    <a:pt x="3526" y="35"/>
                    <a:pt x="3469" y="31"/>
                  </a:cubicBezTo>
                  <a:cubicBezTo>
                    <a:pt x="3392" y="26"/>
                    <a:pt x="3316" y="19"/>
                    <a:pt x="3238" y="16"/>
                  </a:cubicBezTo>
                  <a:cubicBezTo>
                    <a:pt x="3218" y="16"/>
                    <a:pt x="3198" y="16"/>
                    <a:pt x="3178" y="16"/>
                  </a:cubicBezTo>
                  <a:cubicBezTo>
                    <a:pt x="3117" y="16"/>
                    <a:pt x="3056" y="17"/>
                    <a:pt x="2995" y="20"/>
                  </a:cubicBezTo>
                  <a:cubicBezTo>
                    <a:pt x="2872" y="24"/>
                    <a:pt x="2751" y="31"/>
                    <a:pt x="2629" y="41"/>
                  </a:cubicBezTo>
                  <a:cubicBezTo>
                    <a:pt x="2515" y="51"/>
                    <a:pt x="2400" y="62"/>
                    <a:pt x="2286" y="75"/>
                  </a:cubicBezTo>
                  <a:cubicBezTo>
                    <a:pt x="2222" y="83"/>
                    <a:pt x="2160" y="91"/>
                    <a:pt x="2097" y="99"/>
                  </a:cubicBezTo>
                  <a:cubicBezTo>
                    <a:pt x="2035" y="108"/>
                    <a:pt x="1974" y="120"/>
                    <a:pt x="1912" y="132"/>
                  </a:cubicBezTo>
                  <a:cubicBezTo>
                    <a:pt x="1855" y="142"/>
                    <a:pt x="1801" y="155"/>
                    <a:pt x="1743" y="166"/>
                  </a:cubicBezTo>
                  <a:cubicBezTo>
                    <a:pt x="1742" y="166"/>
                    <a:pt x="1740" y="166"/>
                    <a:pt x="1739" y="168"/>
                  </a:cubicBezTo>
                  <a:cubicBezTo>
                    <a:pt x="1721" y="168"/>
                    <a:pt x="1705" y="168"/>
                    <a:pt x="1689" y="166"/>
                  </a:cubicBezTo>
                  <a:cubicBezTo>
                    <a:pt x="1671" y="166"/>
                    <a:pt x="1653" y="166"/>
                    <a:pt x="1635" y="166"/>
                  </a:cubicBezTo>
                  <a:cubicBezTo>
                    <a:pt x="1534" y="166"/>
                    <a:pt x="1434" y="170"/>
                    <a:pt x="1334" y="175"/>
                  </a:cubicBezTo>
                  <a:cubicBezTo>
                    <a:pt x="1223" y="182"/>
                    <a:pt x="1111" y="195"/>
                    <a:pt x="999" y="212"/>
                  </a:cubicBezTo>
                  <a:lnTo>
                    <a:pt x="859" y="231"/>
                  </a:lnTo>
                  <a:cubicBezTo>
                    <a:pt x="752" y="233"/>
                    <a:pt x="647" y="238"/>
                    <a:pt x="540" y="252"/>
                  </a:cubicBezTo>
                  <a:cubicBezTo>
                    <a:pt x="503" y="256"/>
                    <a:pt x="467" y="261"/>
                    <a:pt x="431" y="267"/>
                  </a:cubicBezTo>
                  <a:cubicBezTo>
                    <a:pt x="359" y="282"/>
                    <a:pt x="287" y="302"/>
                    <a:pt x="228" y="350"/>
                  </a:cubicBezTo>
                  <a:cubicBezTo>
                    <a:pt x="187" y="383"/>
                    <a:pt x="145" y="418"/>
                    <a:pt x="114" y="462"/>
                  </a:cubicBezTo>
                  <a:cubicBezTo>
                    <a:pt x="105" y="475"/>
                    <a:pt x="97" y="488"/>
                    <a:pt x="91" y="502"/>
                  </a:cubicBezTo>
                  <a:cubicBezTo>
                    <a:pt x="83" y="510"/>
                    <a:pt x="76" y="517"/>
                    <a:pt x="71" y="526"/>
                  </a:cubicBezTo>
                  <a:cubicBezTo>
                    <a:pt x="60" y="547"/>
                    <a:pt x="58" y="571"/>
                    <a:pt x="56" y="594"/>
                  </a:cubicBezTo>
                  <a:cubicBezTo>
                    <a:pt x="56" y="605"/>
                    <a:pt x="55" y="615"/>
                    <a:pt x="56" y="625"/>
                  </a:cubicBezTo>
                  <a:cubicBezTo>
                    <a:pt x="38" y="645"/>
                    <a:pt x="35" y="676"/>
                    <a:pt x="50" y="697"/>
                  </a:cubicBezTo>
                  <a:cubicBezTo>
                    <a:pt x="56" y="705"/>
                    <a:pt x="63" y="710"/>
                    <a:pt x="70" y="715"/>
                  </a:cubicBezTo>
                  <a:cubicBezTo>
                    <a:pt x="74" y="717"/>
                    <a:pt x="78" y="718"/>
                    <a:pt x="81" y="721"/>
                  </a:cubicBezTo>
                  <a:cubicBezTo>
                    <a:pt x="73" y="727"/>
                    <a:pt x="65" y="734"/>
                    <a:pt x="60" y="744"/>
                  </a:cubicBezTo>
                  <a:cubicBezTo>
                    <a:pt x="47" y="773"/>
                    <a:pt x="62" y="805"/>
                    <a:pt x="89" y="818"/>
                  </a:cubicBezTo>
                  <a:lnTo>
                    <a:pt x="91" y="818"/>
                  </a:lnTo>
                  <a:cubicBezTo>
                    <a:pt x="84" y="847"/>
                    <a:pt x="79" y="877"/>
                    <a:pt x="71" y="907"/>
                  </a:cubicBezTo>
                  <a:cubicBezTo>
                    <a:pt x="61" y="947"/>
                    <a:pt x="52" y="987"/>
                    <a:pt x="43" y="1028"/>
                  </a:cubicBezTo>
                  <a:cubicBezTo>
                    <a:pt x="34" y="1068"/>
                    <a:pt x="28" y="1109"/>
                    <a:pt x="23" y="1151"/>
                  </a:cubicBezTo>
                  <a:cubicBezTo>
                    <a:pt x="16" y="1196"/>
                    <a:pt x="11" y="1241"/>
                    <a:pt x="7" y="1286"/>
                  </a:cubicBezTo>
                  <a:cubicBezTo>
                    <a:pt x="3" y="1325"/>
                    <a:pt x="1" y="1365"/>
                    <a:pt x="1" y="1405"/>
                  </a:cubicBezTo>
                  <a:cubicBezTo>
                    <a:pt x="2" y="1446"/>
                    <a:pt x="2" y="1489"/>
                    <a:pt x="6" y="1530"/>
                  </a:cubicBezTo>
                  <a:cubicBezTo>
                    <a:pt x="9" y="1575"/>
                    <a:pt x="13" y="1620"/>
                    <a:pt x="18" y="1667"/>
                  </a:cubicBezTo>
                  <a:cubicBezTo>
                    <a:pt x="30" y="1779"/>
                    <a:pt x="49" y="1893"/>
                    <a:pt x="78" y="2002"/>
                  </a:cubicBezTo>
                  <a:cubicBezTo>
                    <a:pt x="105" y="2109"/>
                    <a:pt x="143" y="2213"/>
                    <a:pt x="187" y="2315"/>
                  </a:cubicBezTo>
                  <a:cubicBezTo>
                    <a:pt x="233" y="2423"/>
                    <a:pt x="282" y="2528"/>
                    <a:pt x="342" y="2631"/>
                  </a:cubicBezTo>
                  <a:cubicBezTo>
                    <a:pt x="372" y="2681"/>
                    <a:pt x="406" y="2730"/>
                    <a:pt x="439" y="2777"/>
                  </a:cubicBezTo>
                  <a:cubicBezTo>
                    <a:pt x="470" y="2822"/>
                    <a:pt x="501" y="2869"/>
                    <a:pt x="535" y="2911"/>
                  </a:cubicBezTo>
                  <a:cubicBezTo>
                    <a:pt x="606" y="2999"/>
                    <a:pt x="680" y="3085"/>
                    <a:pt x="760" y="3163"/>
                  </a:cubicBezTo>
                  <a:cubicBezTo>
                    <a:pt x="803" y="3204"/>
                    <a:pt x="845" y="3245"/>
                    <a:pt x="889" y="3283"/>
                  </a:cubicBezTo>
                  <a:cubicBezTo>
                    <a:pt x="900" y="3292"/>
                    <a:pt x="910" y="3301"/>
                    <a:pt x="921" y="3311"/>
                  </a:cubicBezTo>
                  <a:cubicBezTo>
                    <a:pt x="917" y="3313"/>
                    <a:pt x="914" y="3314"/>
                    <a:pt x="910" y="3318"/>
                  </a:cubicBezTo>
                  <a:cubicBezTo>
                    <a:pt x="889" y="3340"/>
                    <a:pt x="888" y="3376"/>
                    <a:pt x="910" y="3396"/>
                  </a:cubicBezTo>
                  <a:cubicBezTo>
                    <a:pt x="945" y="3430"/>
                    <a:pt x="981" y="3458"/>
                    <a:pt x="1019" y="3486"/>
                  </a:cubicBezTo>
                  <a:cubicBezTo>
                    <a:pt x="1061" y="3515"/>
                    <a:pt x="1105" y="3539"/>
                    <a:pt x="1148" y="3563"/>
                  </a:cubicBezTo>
                  <a:cubicBezTo>
                    <a:pt x="1195" y="3590"/>
                    <a:pt x="1240" y="3620"/>
                    <a:pt x="1286" y="3648"/>
                  </a:cubicBezTo>
                  <a:cubicBezTo>
                    <a:pt x="1319" y="3670"/>
                    <a:pt x="1354" y="3690"/>
                    <a:pt x="1390" y="3710"/>
                  </a:cubicBezTo>
                  <a:cubicBezTo>
                    <a:pt x="1427" y="3735"/>
                    <a:pt x="1466" y="3760"/>
                    <a:pt x="1504" y="3782"/>
                  </a:cubicBezTo>
                  <a:cubicBezTo>
                    <a:pt x="1555" y="3813"/>
                    <a:pt x="1606" y="3843"/>
                    <a:pt x="1657" y="3871"/>
                  </a:cubicBezTo>
                  <a:cubicBezTo>
                    <a:pt x="1709" y="3899"/>
                    <a:pt x="1761" y="3923"/>
                    <a:pt x="1814" y="3946"/>
                  </a:cubicBezTo>
                  <a:cubicBezTo>
                    <a:pt x="1919" y="3993"/>
                    <a:pt x="2026" y="4036"/>
                    <a:pt x="2135" y="4069"/>
                  </a:cubicBezTo>
                  <a:cubicBezTo>
                    <a:pt x="2191" y="4086"/>
                    <a:pt x="2246" y="4100"/>
                    <a:pt x="2303" y="4110"/>
                  </a:cubicBezTo>
                  <a:cubicBezTo>
                    <a:pt x="2360" y="4121"/>
                    <a:pt x="2417" y="4129"/>
                    <a:pt x="2474" y="4137"/>
                  </a:cubicBezTo>
                  <a:cubicBezTo>
                    <a:pt x="2551" y="4148"/>
                    <a:pt x="2629" y="4158"/>
                    <a:pt x="2707" y="4170"/>
                  </a:cubicBezTo>
                  <a:cubicBezTo>
                    <a:pt x="2713" y="4179"/>
                    <a:pt x="2720" y="4185"/>
                    <a:pt x="2730" y="4189"/>
                  </a:cubicBezTo>
                  <a:cubicBezTo>
                    <a:pt x="2749" y="4196"/>
                    <a:pt x="2769" y="4199"/>
                    <a:pt x="2789" y="4201"/>
                  </a:cubicBezTo>
                  <a:cubicBezTo>
                    <a:pt x="2804" y="4203"/>
                    <a:pt x="2818" y="4205"/>
                    <a:pt x="2831" y="4206"/>
                  </a:cubicBezTo>
                  <a:cubicBezTo>
                    <a:pt x="2855" y="4209"/>
                    <a:pt x="2881" y="4214"/>
                    <a:pt x="2906" y="4216"/>
                  </a:cubicBezTo>
                  <a:cubicBezTo>
                    <a:pt x="2954" y="4221"/>
                    <a:pt x="3004" y="4224"/>
                    <a:pt x="3055" y="4225"/>
                  </a:cubicBezTo>
                  <a:cubicBezTo>
                    <a:pt x="3091" y="4226"/>
                    <a:pt x="3128" y="4227"/>
                    <a:pt x="3164" y="4227"/>
                  </a:cubicBezTo>
                  <a:cubicBezTo>
                    <a:pt x="3201" y="4227"/>
                    <a:pt x="3238" y="4226"/>
                    <a:pt x="3274" y="4225"/>
                  </a:cubicBezTo>
                  <a:cubicBezTo>
                    <a:pt x="3303" y="4224"/>
                    <a:pt x="3331" y="4224"/>
                    <a:pt x="3360" y="4222"/>
                  </a:cubicBezTo>
                  <a:cubicBezTo>
                    <a:pt x="3448" y="4219"/>
                    <a:pt x="3534" y="4208"/>
                    <a:pt x="3620" y="4195"/>
                  </a:cubicBezTo>
                  <a:cubicBezTo>
                    <a:pt x="3630" y="4201"/>
                    <a:pt x="3641" y="4205"/>
                    <a:pt x="3653" y="4205"/>
                  </a:cubicBezTo>
                  <a:cubicBezTo>
                    <a:pt x="3660" y="4205"/>
                    <a:pt x="3667" y="4203"/>
                    <a:pt x="3675" y="4200"/>
                  </a:cubicBezTo>
                  <a:cubicBezTo>
                    <a:pt x="3697" y="4194"/>
                    <a:pt x="3722" y="4189"/>
                    <a:pt x="3746" y="4183"/>
                  </a:cubicBezTo>
                  <a:cubicBezTo>
                    <a:pt x="3758" y="4179"/>
                    <a:pt x="3773" y="4175"/>
                    <a:pt x="3785" y="4172"/>
                  </a:cubicBezTo>
                  <a:cubicBezTo>
                    <a:pt x="3801" y="4169"/>
                    <a:pt x="3815" y="4168"/>
                    <a:pt x="3831" y="4165"/>
                  </a:cubicBezTo>
                  <a:cubicBezTo>
                    <a:pt x="3870" y="4160"/>
                    <a:pt x="3907" y="4157"/>
                    <a:pt x="3945" y="4150"/>
                  </a:cubicBezTo>
                  <a:cubicBezTo>
                    <a:pt x="3964" y="4148"/>
                    <a:pt x="3979" y="4134"/>
                    <a:pt x="3986" y="4119"/>
                  </a:cubicBezTo>
                  <a:cubicBezTo>
                    <a:pt x="4016" y="4111"/>
                    <a:pt x="4047" y="4103"/>
                    <a:pt x="4077" y="4096"/>
                  </a:cubicBezTo>
                  <a:cubicBezTo>
                    <a:pt x="4145" y="4077"/>
                    <a:pt x="4211" y="4055"/>
                    <a:pt x="4277" y="4029"/>
                  </a:cubicBezTo>
                  <a:cubicBezTo>
                    <a:pt x="4295" y="4024"/>
                    <a:pt x="4314" y="4020"/>
                    <a:pt x="4331" y="4014"/>
                  </a:cubicBezTo>
                  <a:cubicBezTo>
                    <a:pt x="4359" y="4007"/>
                    <a:pt x="4388" y="4000"/>
                    <a:pt x="4415" y="3992"/>
                  </a:cubicBezTo>
                  <a:cubicBezTo>
                    <a:pt x="4469" y="3972"/>
                    <a:pt x="4523" y="3953"/>
                    <a:pt x="4578" y="3930"/>
                  </a:cubicBezTo>
                  <a:cubicBezTo>
                    <a:pt x="4633" y="3905"/>
                    <a:pt x="4690" y="3880"/>
                    <a:pt x="4744" y="3854"/>
                  </a:cubicBezTo>
                  <a:cubicBezTo>
                    <a:pt x="4790" y="3832"/>
                    <a:pt x="4837" y="3807"/>
                    <a:pt x="4882" y="3782"/>
                  </a:cubicBezTo>
                  <a:cubicBezTo>
                    <a:pt x="4981" y="3729"/>
                    <a:pt x="5078" y="3665"/>
                    <a:pt x="5167" y="3595"/>
                  </a:cubicBezTo>
                  <a:cubicBezTo>
                    <a:pt x="5212" y="3559"/>
                    <a:pt x="5255" y="3522"/>
                    <a:pt x="5299" y="3486"/>
                  </a:cubicBezTo>
                  <a:cubicBezTo>
                    <a:pt x="5337" y="3455"/>
                    <a:pt x="5378" y="3424"/>
                    <a:pt x="5416" y="3393"/>
                  </a:cubicBezTo>
                  <a:cubicBezTo>
                    <a:pt x="5452" y="3364"/>
                    <a:pt x="5490" y="3336"/>
                    <a:pt x="5524" y="3307"/>
                  </a:cubicBezTo>
                  <a:cubicBezTo>
                    <a:pt x="5565" y="3271"/>
                    <a:pt x="5601" y="3233"/>
                    <a:pt x="5638" y="3192"/>
                  </a:cubicBezTo>
                  <a:cubicBezTo>
                    <a:pt x="5691" y="3130"/>
                    <a:pt x="5738" y="3063"/>
                    <a:pt x="5776" y="2992"/>
                  </a:cubicBezTo>
                  <a:cubicBezTo>
                    <a:pt x="5782" y="2980"/>
                    <a:pt x="5784" y="2967"/>
                    <a:pt x="5781" y="2955"/>
                  </a:cubicBezTo>
                  <a:cubicBezTo>
                    <a:pt x="5809" y="2922"/>
                    <a:pt x="5838" y="2890"/>
                    <a:pt x="5865" y="2857"/>
                  </a:cubicBezTo>
                  <a:cubicBezTo>
                    <a:pt x="5940" y="2762"/>
                    <a:pt x="6013" y="2666"/>
                    <a:pt x="6076" y="2563"/>
                  </a:cubicBezTo>
                  <a:cubicBezTo>
                    <a:pt x="6108" y="2513"/>
                    <a:pt x="6136" y="2460"/>
                    <a:pt x="6165" y="2408"/>
                  </a:cubicBezTo>
                  <a:cubicBezTo>
                    <a:pt x="6191" y="2361"/>
                    <a:pt x="6216" y="2313"/>
                    <a:pt x="6239" y="2265"/>
                  </a:cubicBezTo>
                  <a:cubicBezTo>
                    <a:pt x="6265" y="2213"/>
                    <a:pt x="6293" y="2160"/>
                    <a:pt x="6317" y="2104"/>
                  </a:cubicBezTo>
                  <a:cubicBezTo>
                    <a:pt x="6329" y="2075"/>
                    <a:pt x="6342" y="2047"/>
                    <a:pt x="6354" y="2019"/>
                  </a:cubicBezTo>
                  <a:cubicBezTo>
                    <a:pt x="6364" y="1992"/>
                    <a:pt x="6377" y="1964"/>
                    <a:pt x="6386" y="1935"/>
                  </a:cubicBezTo>
                  <a:cubicBezTo>
                    <a:pt x="6422" y="1826"/>
                    <a:pt x="6456" y="1716"/>
                    <a:pt x="6484" y="1604"/>
                  </a:cubicBezTo>
                  <a:cubicBezTo>
                    <a:pt x="6500" y="1538"/>
                    <a:pt x="6516" y="1474"/>
                    <a:pt x="6531" y="1409"/>
                  </a:cubicBezTo>
                  <a:cubicBezTo>
                    <a:pt x="6546" y="1351"/>
                    <a:pt x="6557" y="1291"/>
                    <a:pt x="6567" y="1232"/>
                  </a:cubicBezTo>
                  <a:cubicBezTo>
                    <a:pt x="6578" y="1176"/>
                    <a:pt x="6585" y="1121"/>
                    <a:pt x="6586" y="1064"/>
                  </a:cubicBezTo>
                  <a:cubicBezTo>
                    <a:pt x="6587" y="1021"/>
                    <a:pt x="6586" y="978"/>
                    <a:pt x="6585" y="934"/>
                  </a:cubicBezTo>
                  <a:cubicBezTo>
                    <a:pt x="6582" y="883"/>
                    <a:pt x="6579" y="829"/>
                    <a:pt x="6576" y="774"/>
                  </a:cubicBezTo>
                  <a:cubicBezTo>
                    <a:pt x="6572" y="711"/>
                    <a:pt x="6566" y="646"/>
                    <a:pt x="6561" y="583"/>
                  </a:cubicBezTo>
                  <a:cubicBezTo>
                    <a:pt x="6559" y="557"/>
                    <a:pt x="6555" y="530"/>
                    <a:pt x="6550" y="505"/>
                  </a:cubicBezTo>
                  <a:cubicBezTo>
                    <a:pt x="6558" y="490"/>
                    <a:pt x="6560" y="473"/>
                    <a:pt x="6554" y="457"/>
                  </a:cubicBezTo>
                  <a:cubicBezTo>
                    <a:pt x="6550" y="448"/>
                    <a:pt x="6545" y="442"/>
                    <a:pt x="6539" y="437"/>
                  </a:cubicBezTo>
                  <a:cubicBezTo>
                    <a:pt x="6541" y="428"/>
                    <a:pt x="6545" y="422"/>
                    <a:pt x="6545" y="413"/>
                  </a:cubicBezTo>
                  <a:cubicBezTo>
                    <a:pt x="6545" y="396"/>
                    <a:pt x="6540" y="377"/>
                    <a:pt x="6535" y="361"/>
                  </a:cubicBezTo>
                  <a:lnTo>
                    <a:pt x="6528" y="330"/>
                  </a:lnTo>
                  <a:lnTo>
                    <a:pt x="6509" y="268"/>
                  </a:lnTo>
                  <a:lnTo>
                    <a:pt x="6497" y="230"/>
                  </a:lnTo>
                  <a:cubicBezTo>
                    <a:pt x="6491" y="215"/>
                    <a:pt x="6483" y="199"/>
                    <a:pt x="6474" y="185"/>
                  </a:cubicBezTo>
                  <a:cubicBezTo>
                    <a:pt x="6465" y="169"/>
                    <a:pt x="6453" y="153"/>
                    <a:pt x="6442" y="138"/>
                  </a:cubicBezTo>
                  <a:cubicBezTo>
                    <a:pt x="6427" y="122"/>
                    <a:pt x="6410" y="109"/>
                    <a:pt x="6388" y="102"/>
                  </a:cubicBezTo>
                  <a:cubicBezTo>
                    <a:pt x="6338" y="88"/>
                    <a:pt x="6287" y="80"/>
                    <a:pt x="6235" y="72"/>
                  </a:cubicBezTo>
                  <a:cubicBezTo>
                    <a:pt x="6179" y="63"/>
                    <a:pt x="6125" y="55"/>
                    <a:pt x="6069" y="46"/>
                  </a:cubicBezTo>
                  <a:cubicBezTo>
                    <a:pt x="6014" y="37"/>
                    <a:pt x="5961" y="34"/>
                    <a:pt x="5908" y="30"/>
                  </a:cubicBezTo>
                  <a:cubicBezTo>
                    <a:pt x="5849" y="25"/>
                    <a:pt x="5791" y="19"/>
                    <a:pt x="5734" y="13"/>
                  </a:cubicBezTo>
                  <a:cubicBezTo>
                    <a:pt x="5678" y="8"/>
                    <a:pt x="5624" y="8"/>
                    <a:pt x="5568" y="6"/>
                  </a:cubicBezTo>
                  <a:cubicBezTo>
                    <a:pt x="5511" y="5"/>
                    <a:pt x="5452" y="1"/>
                    <a:pt x="5394" y="1"/>
                  </a:cubicBezTo>
                  <a:cubicBezTo>
                    <a:pt x="5389" y="1"/>
                    <a:pt x="5384" y="1"/>
                    <a:pt x="5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0"/>
            <p:cNvSpPr/>
            <p:nvPr/>
          </p:nvSpPr>
          <p:spPr>
            <a:xfrm>
              <a:off x="3335750" y="4687700"/>
              <a:ext cx="200125" cy="428200"/>
            </a:xfrm>
            <a:custGeom>
              <a:avLst/>
              <a:gdLst/>
              <a:ahLst/>
              <a:cxnLst/>
              <a:rect l="l" t="t" r="r" b="b"/>
              <a:pathLst>
                <a:path w="8005" h="17128" extrusionOk="0">
                  <a:moveTo>
                    <a:pt x="8004" y="0"/>
                  </a:moveTo>
                  <a:lnTo>
                    <a:pt x="8004" y="0"/>
                  </a:lnTo>
                  <a:cubicBezTo>
                    <a:pt x="7989" y="31"/>
                    <a:pt x="7968" y="61"/>
                    <a:pt x="7947" y="89"/>
                  </a:cubicBezTo>
                  <a:cubicBezTo>
                    <a:pt x="7917" y="133"/>
                    <a:pt x="7884" y="174"/>
                    <a:pt x="7849" y="213"/>
                  </a:cubicBezTo>
                  <a:cubicBezTo>
                    <a:pt x="7833" y="232"/>
                    <a:pt x="7815" y="251"/>
                    <a:pt x="7798" y="269"/>
                  </a:cubicBezTo>
                  <a:cubicBezTo>
                    <a:pt x="7779" y="288"/>
                    <a:pt x="7764" y="308"/>
                    <a:pt x="7746" y="326"/>
                  </a:cubicBezTo>
                  <a:cubicBezTo>
                    <a:pt x="7675" y="411"/>
                    <a:pt x="7603" y="490"/>
                    <a:pt x="7525" y="569"/>
                  </a:cubicBezTo>
                  <a:cubicBezTo>
                    <a:pt x="7450" y="645"/>
                    <a:pt x="7379" y="724"/>
                    <a:pt x="7304" y="803"/>
                  </a:cubicBezTo>
                  <a:cubicBezTo>
                    <a:pt x="7269" y="840"/>
                    <a:pt x="7233" y="876"/>
                    <a:pt x="7199" y="914"/>
                  </a:cubicBezTo>
                  <a:cubicBezTo>
                    <a:pt x="7160" y="954"/>
                    <a:pt x="7122" y="994"/>
                    <a:pt x="7078" y="1030"/>
                  </a:cubicBezTo>
                  <a:cubicBezTo>
                    <a:pt x="7035" y="1067"/>
                    <a:pt x="6991" y="1104"/>
                    <a:pt x="6946" y="1139"/>
                  </a:cubicBezTo>
                  <a:cubicBezTo>
                    <a:pt x="6903" y="1171"/>
                    <a:pt x="6862" y="1203"/>
                    <a:pt x="6818" y="1233"/>
                  </a:cubicBezTo>
                  <a:cubicBezTo>
                    <a:pt x="6726" y="1293"/>
                    <a:pt x="6632" y="1348"/>
                    <a:pt x="6536" y="1403"/>
                  </a:cubicBezTo>
                  <a:cubicBezTo>
                    <a:pt x="6529" y="1405"/>
                    <a:pt x="6524" y="1409"/>
                    <a:pt x="6518" y="1413"/>
                  </a:cubicBezTo>
                  <a:cubicBezTo>
                    <a:pt x="6479" y="1435"/>
                    <a:pt x="6442" y="1460"/>
                    <a:pt x="6401" y="1479"/>
                  </a:cubicBezTo>
                  <a:cubicBezTo>
                    <a:pt x="6355" y="1502"/>
                    <a:pt x="6308" y="1522"/>
                    <a:pt x="6262" y="1544"/>
                  </a:cubicBezTo>
                  <a:cubicBezTo>
                    <a:pt x="6218" y="1567"/>
                    <a:pt x="6172" y="1589"/>
                    <a:pt x="6126" y="1609"/>
                  </a:cubicBezTo>
                  <a:cubicBezTo>
                    <a:pt x="6085" y="1629"/>
                    <a:pt x="6040" y="1642"/>
                    <a:pt x="5998" y="1660"/>
                  </a:cubicBezTo>
                  <a:cubicBezTo>
                    <a:pt x="5955" y="1675"/>
                    <a:pt x="5910" y="1691"/>
                    <a:pt x="5867" y="1704"/>
                  </a:cubicBezTo>
                  <a:cubicBezTo>
                    <a:pt x="5821" y="1720"/>
                    <a:pt x="5776" y="1735"/>
                    <a:pt x="5730" y="1750"/>
                  </a:cubicBezTo>
                  <a:cubicBezTo>
                    <a:pt x="5643" y="1776"/>
                    <a:pt x="5553" y="1795"/>
                    <a:pt x="5465" y="1818"/>
                  </a:cubicBezTo>
                  <a:cubicBezTo>
                    <a:pt x="5463" y="1818"/>
                    <a:pt x="5462" y="1818"/>
                    <a:pt x="5461" y="1820"/>
                  </a:cubicBezTo>
                  <a:lnTo>
                    <a:pt x="5460" y="1820"/>
                  </a:lnTo>
                  <a:cubicBezTo>
                    <a:pt x="5383" y="1841"/>
                    <a:pt x="5306" y="1867"/>
                    <a:pt x="5229" y="1887"/>
                  </a:cubicBezTo>
                  <a:cubicBezTo>
                    <a:pt x="5161" y="1904"/>
                    <a:pt x="5091" y="1921"/>
                    <a:pt x="5023" y="1938"/>
                  </a:cubicBezTo>
                  <a:cubicBezTo>
                    <a:pt x="4957" y="1954"/>
                    <a:pt x="4892" y="1965"/>
                    <a:pt x="4824" y="1976"/>
                  </a:cubicBezTo>
                  <a:cubicBezTo>
                    <a:pt x="4785" y="1982"/>
                    <a:pt x="4745" y="1986"/>
                    <a:pt x="4707" y="1990"/>
                  </a:cubicBezTo>
                  <a:cubicBezTo>
                    <a:pt x="4685" y="1991"/>
                    <a:pt x="4663" y="1992"/>
                    <a:pt x="4642" y="1992"/>
                  </a:cubicBezTo>
                  <a:cubicBezTo>
                    <a:pt x="4625" y="1992"/>
                    <a:pt x="4608" y="1993"/>
                    <a:pt x="4589" y="1993"/>
                  </a:cubicBezTo>
                  <a:cubicBezTo>
                    <a:pt x="4537" y="1993"/>
                    <a:pt x="4485" y="1996"/>
                    <a:pt x="4431" y="1997"/>
                  </a:cubicBezTo>
                  <a:cubicBezTo>
                    <a:pt x="4416" y="1998"/>
                    <a:pt x="4400" y="1998"/>
                    <a:pt x="4384" y="1998"/>
                  </a:cubicBezTo>
                  <a:cubicBezTo>
                    <a:pt x="4346" y="1998"/>
                    <a:pt x="4308" y="1997"/>
                    <a:pt x="4269" y="1996"/>
                  </a:cubicBezTo>
                  <a:cubicBezTo>
                    <a:pt x="4171" y="1993"/>
                    <a:pt x="4074" y="1990"/>
                    <a:pt x="3976" y="1987"/>
                  </a:cubicBezTo>
                  <a:cubicBezTo>
                    <a:pt x="3931" y="1986"/>
                    <a:pt x="3884" y="1984"/>
                    <a:pt x="3838" y="1979"/>
                  </a:cubicBezTo>
                  <a:cubicBezTo>
                    <a:pt x="3790" y="1976"/>
                    <a:pt x="3744" y="1969"/>
                    <a:pt x="3697" y="1962"/>
                  </a:cubicBezTo>
                  <a:cubicBezTo>
                    <a:pt x="3593" y="1950"/>
                    <a:pt x="3490" y="1938"/>
                    <a:pt x="3388" y="1918"/>
                  </a:cubicBezTo>
                  <a:cubicBezTo>
                    <a:pt x="3289" y="1897"/>
                    <a:pt x="3189" y="1868"/>
                    <a:pt x="3097" y="1826"/>
                  </a:cubicBezTo>
                  <a:cubicBezTo>
                    <a:pt x="3072" y="1815"/>
                    <a:pt x="3048" y="1802"/>
                    <a:pt x="3025" y="1792"/>
                  </a:cubicBezTo>
                  <a:cubicBezTo>
                    <a:pt x="3000" y="1782"/>
                    <a:pt x="2976" y="1771"/>
                    <a:pt x="2950" y="1761"/>
                  </a:cubicBezTo>
                  <a:cubicBezTo>
                    <a:pt x="2897" y="1738"/>
                    <a:pt x="2841" y="1714"/>
                    <a:pt x="2787" y="1693"/>
                  </a:cubicBezTo>
                  <a:lnTo>
                    <a:pt x="2787" y="1693"/>
                  </a:lnTo>
                  <a:cubicBezTo>
                    <a:pt x="2787" y="1693"/>
                    <a:pt x="2788" y="1693"/>
                    <a:pt x="2788" y="1693"/>
                  </a:cubicBezTo>
                  <a:lnTo>
                    <a:pt x="2788" y="1693"/>
                  </a:lnTo>
                  <a:cubicBezTo>
                    <a:pt x="2729" y="1671"/>
                    <a:pt x="2666" y="1652"/>
                    <a:pt x="2610" y="1621"/>
                  </a:cubicBezTo>
                  <a:cubicBezTo>
                    <a:pt x="2554" y="1590"/>
                    <a:pt x="2500" y="1551"/>
                    <a:pt x="2447" y="1514"/>
                  </a:cubicBezTo>
                  <a:cubicBezTo>
                    <a:pt x="2391" y="1479"/>
                    <a:pt x="2337" y="1442"/>
                    <a:pt x="2283" y="1405"/>
                  </a:cubicBezTo>
                  <a:cubicBezTo>
                    <a:pt x="2234" y="1372"/>
                    <a:pt x="2186" y="1334"/>
                    <a:pt x="2138" y="1296"/>
                  </a:cubicBezTo>
                  <a:cubicBezTo>
                    <a:pt x="2074" y="1249"/>
                    <a:pt x="2008" y="1208"/>
                    <a:pt x="1946" y="1157"/>
                  </a:cubicBezTo>
                  <a:cubicBezTo>
                    <a:pt x="1912" y="1130"/>
                    <a:pt x="1880" y="1102"/>
                    <a:pt x="1848" y="1075"/>
                  </a:cubicBezTo>
                  <a:cubicBezTo>
                    <a:pt x="1814" y="1047"/>
                    <a:pt x="1782" y="1020"/>
                    <a:pt x="1749" y="990"/>
                  </a:cubicBezTo>
                  <a:cubicBezTo>
                    <a:pt x="1715" y="959"/>
                    <a:pt x="1682" y="929"/>
                    <a:pt x="1647" y="899"/>
                  </a:cubicBezTo>
                  <a:cubicBezTo>
                    <a:pt x="1633" y="888"/>
                    <a:pt x="1618" y="873"/>
                    <a:pt x="1605" y="861"/>
                  </a:cubicBezTo>
                  <a:cubicBezTo>
                    <a:pt x="1587" y="844"/>
                    <a:pt x="1571" y="827"/>
                    <a:pt x="1556" y="808"/>
                  </a:cubicBezTo>
                  <a:cubicBezTo>
                    <a:pt x="1544" y="790"/>
                    <a:pt x="1530" y="772"/>
                    <a:pt x="1519" y="754"/>
                  </a:cubicBezTo>
                  <a:cubicBezTo>
                    <a:pt x="1515" y="776"/>
                    <a:pt x="1514" y="799"/>
                    <a:pt x="1512" y="822"/>
                  </a:cubicBezTo>
                  <a:cubicBezTo>
                    <a:pt x="1502" y="909"/>
                    <a:pt x="1496" y="996"/>
                    <a:pt x="1486" y="1084"/>
                  </a:cubicBezTo>
                  <a:cubicBezTo>
                    <a:pt x="1477" y="1163"/>
                    <a:pt x="1462" y="1244"/>
                    <a:pt x="1451" y="1323"/>
                  </a:cubicBezTo>
                  <a:cubicBezTo>
                    <a:pt x="1446" y="1362"/>
                    <a:pt x="1440" y="1400"/>
                    <a:pt x="1436" y="1439"/>
                  </a:cubicBezTo>
                  <a:cubicBezTo>
                    <a:pt x="1434" y="1475"/>
                    <a:pt x="1432" y="1512"/>
                    <a:pt x="1431" y="1548"/>
                  </a:cubicBezTo>
                  <a:lnTo>
                    <a:pt x="1431" y="1545"/>
                  </a:lnTo>
                  <a:cubicBezTo>
                    <a:pt x="1427" y="1707"/>
                    <a:pt x="1419" y="1867"/>
                    <a:pt x="1404" y="2027"/>
                  </a:cubicBezTo>
                  <a:cubicBezTo>
                    <a:pt x="1389" y="2201"/>
                    <a:pt x="1368" y="2375"/>
                    <a:pt x="1353" y="2549"/>
                  </a:cubicBezTo>
                  <a:cubicBezTo>
                    <a:pt x="1337" y="2725"/>
                    <a:pt x="1318" y="2899"/>
                    <a:pt x="1302" y="3075"/>
                  </a:cubicBezTo>
                  <a:cubicBezTo>
                    <a:pt x="1286" y="3248"/>
                    <a:pt x="1275" y="3423"/>
                    <a:pt x="1256" y="3598"/>
                  </a:cubicBezTo>
                  <a:cubicBezTo>
                    <a:pt x="1247" y="3680"/>
                    <a:pt x="1238" y="3762"/>
                    <a:pt x="1230" y="3844"/>
                  </a:cubicBezTo>
                  <a:cubicBezTo>
                    <a:pt x="1223" y="3927"/>
                    <a:pt x="1219" y="4009"/>
                    <a:pt x="1214" y="4091"/>
                  </a:cubicBezTo>
                  <a:cubicBezTo>
                    <a:pt x="1208" y="4176"/>
                    <a:pt x="1203" y="4261"/>
                    <a:pt x="1195" y="4347"/>
                  </a:cubicBezTo>
                  <a:cubicBezTo>
                    <a:pt x="1188" y="4432"/>
                    <a:pt x="1178" y="4515"/>
                    <a:pt x="1167" y="4599"/>
                  </a:cubicBezTo>
                  <a:cubicBezTo>
                    <a:pt x="1156" y="4686"/>
                    <a:pt x="1145" y="4770"/>
                    <a:pt x="1135" y="4856"/>
                  </a:cubicBezTo>
                  <a:cubicBezTo>
                    <a:pt x="1125" y="4944"/>
                    <a:pt x="1117" y="5031"/>
                    <a:pt x="1109" y="5119"/>
                  </a:cubicBezTo>
                  <a:cubicBezTo>
                    <a:pt x="1101" y="5209"/>
                    <a:pt x="1094" y="5300"/>
                    <a:pt x="1085" y="5389"/>
                  </a:cubicBezTo>
                  <a:cubicBezTo>
                    <a:pt x="1075" y="5479"/>
                    <a:pt x="1065" y="5568"/>
                    <a:pt x="1056" y="5657"/>
                  </a:cubicBezTo>
                  <a:cubicBezTo>
                    <a:pt x="1038" y="5828"/>
                    <a:pt x="1022" y="6000"/>
                    <a:pt x="1002" y="6172"/>
                  </a:cubicBezTo>
                  <a:cubicBezTo>
                    <a:pt x="982" y="6348"/>
                    <a:pt x="963" y="6525"/>
                    <a:pt x="942" y="6702"/>
                  </a:cubicBezTo>
                  <a:cubicBezTo>
                    <a:pt x="904" y="7027"/>
                    <a:pt x="859" y="7350"/>
                    <a:pt x="827" y="7675"/>
                  </a:cubicBezTo>
                  <a:cubicBezTo>
                    <a:pt x="791" y="8011"/>
                    <a:pt x="756" y="8346"/>
                    <a:pt x="725" y="8684"/>
                  </a:cubicBezTo>
                  <a:cubicBezTo>
                    <a:pt x="693" y="9029"/>
                    <a:pt x="653" y="9375"/>
                    <a:pt x="620" y="9721"/>
                  </a:cubicBezTo>
                  <a:cubicBezTo>
                    <a:pt x="604" y="9896"/>
                    <a:pt x="588" y="10072"/>
                    <a:pt x="571" y="10245"/>
                  </a:cubicBezTo>
                  <a:cubicBezTo>
                    <a:pt x="554" y="10417"/>
                    <a:pt x="538" y="10589"/>
                    <a:pt x="519" y="10759"/>
                  </a:cubicBezTo>
                  <a:cubicBezTo>
                    <a:pt x="501" y="10933"/>
                    <a:pt x="486" y="11107"/>
                    <a:pt x="469" y="11281"/>
                  </a:cubicBezTo>
                  <a:cubicBezTo>
                    <a:pt x="451" y="11454"/>
                    <a:pt x="430" y="11627"/>
                    <a:pt x="414" y="11801"/>
                  </a:cubicBezTo>
                  <a:cubicBezTo>
                    <a:pt x="398" y="11968"/>
                    <a:pt x="385" y="12138"/>
                    <a:pt x="368" y="12306"/>
                  </a:cubicBezTo>
                  <a:cubicBezTo>
                    <a:pt x="353" y="12458"/>
                    <a:pt x="341" y="12611"/>
                    <a:pt x="325" y="12763"/>
                  </a:cubicBezTo>
                  <a:cubicBezTo>
                    <a:pt x="306" y="12918"/>
                    <a:pt x="287" y="13072"/>
                    <a:pt x="270" y="13226"/>
                  </a:cubicBezTo>
                  <a:cubicBezTo>
                    <a:pt x="253" y="13403"/>
                    <a:pt x="240" y="13582"/>
                    <a:pt x="228" y="13759"/>
                  </a:cubicBezTo>
                  <a:cubicBezTo>
                    <a:pt x="222" y="13847"/>
                    <a:pt x="217" y="13934"/>
                    <a:pt x="211" y="14021"/>
                  </a:cubicBezTo>
                  <a:cubicBezTo>
                    <a:pt x="204" y="14113"/>
                    <a:pt x="198" y="14203"/>
                    <a:pt x="192" y="14294"/>
                  </a:cubicBezTo>
                  <a:cubicBezTo>
                    <a:pt x="186" y="14380"/>
                    <a:pt x="178" y="14465"/>
                    <a:pt x="173" y="14550"/>
                  </a:cubicBezTo>
                  <a:cubicBezTo>
                    <a:pt x="168" y="14630"/>
                    <a:pt x="165" y="14711"/>
                    <a:pt x="158" y="14791"/>
                  </a:cubicBezTo>
                  <a:cubicBezTo>
                    <a:pt x="146" y="14956"/>
                    <a:pt x="136" y="15123"/>
                    <a:pt x="120" y="15288"/>
                  </a:cubicBezTo>
                  <a:cubicBezTo>
                    <a:pt x="111" y="15362"/>
                    <a:pt x="104" y="15436"/>
                    <a:pt x="99" y="15511"/>
                  </a:cubicBezTo>
                  <a:cubicBezTo>
                    <a:pt x="94" y="15588"/>
                    <a:pt x="88" y="15662"/>
                    <a:pt x="82" y="15738"/>
                  </a:cubicBezTo>
                  <a:cubicBezTo>
                    <a:pt x="79" y="15780"/>
                    <a:pt x="75" y="15822"/>
                    <a:pt x="73" y="15863"/>
                  </a:cubicBezTo>
                  <a:cubicBezTo>
                    <a:pt x="73" y="15868"/>
                    <a:pt x="73" y="15873"/>
                    <a:pt x="72" y="15878"/>
                  </a:cubicBezTo>
                  <a:cubicBezTo>
                    <a:pt x="62" y="16007"/>
                    <a:pt x="48" y="16135"/>
                    <a:pt x="39" y="16264"/>
                  </a:cubicBezTo>
                  <a:cubicBezTo>
                    <a:pt x="28" y="16434"/>
                    <a:pt x="18" y="16602"/>
                    <a:pt x="13" y="16772"/>
                  </a:cubicBezTo>
                  <a:lnTo>
                    <a:pt x="13" y="16770"/>
                  </a:lnTo>
                  <a:lnTo>
                    <a:pt x="13" y="16770"/>
                  </a:lnTo>
                  <a:cubicBezTo>
                    <a:pt x="12" y="16824"/>
                    <a:pt x="15" y="16880"/>
                    <a:pt x="11" y="16934"/>
                  </a:cubicBezTo>
                  <a:cubicBezTo>
                    <a:pt x="8" y="16961"/>
                    <a:pt x="7" y="16988"/>
                    <a:pt x="5" y="17015"/>
                  </a:cubicBezTo>
                  <a:cubicBezTo>
                    <a:pt x="3" y="17033"/>
                    <a:pt x="2" y="17051"/>
                    <a:pt x="1" y="17071"/>
                  </a:cubicBezTo>
                  <a:cubicBezTo>
                    <a:pt x="55" y="17070"/>
                    <a:pt x="110" y="17066"/>
                    <a:pt x="165" y="17066"/>
                  </a:cubicBezTo>
                  <a:cubicBezTo>
                    <a:pt x="197" y="17066"/>
                    <a:pt x="229" y="17066"/>
                    <a:pt x="261" y="17068"/>
                  </a:cubicBezTo>
                  <a:lnTo>
                    <a:pt x="373" y="17072"/>
                  </a:lnTo>
                  <a:cubicBezTo>
                    <a:pt x="431" y="17075"/>
                    <a:pt x="488" y="17079"/>
                    <a:pt x="547" y="17082"/>
                  </a:cubicBezTo>
                  <a:cubicBezTo>
                    <a:pt x="615" y="17086"/>
                    <a:pt x="684" y="17090"/>
                    <a:pt x="754" y="17092"/>
                  </a:cubicBezTo>
                  <a:cubicBezTo>
                    <a:pt x="891" y="17096"/>
                    <a:pt x="1027" y="17100"/>
                    <a:pt x="1163" y="17105"/>
                  </a:cubicBezTo>
                  <a:cubicBezTo>
                    <a:pt x="1313" y="17108"/>
                    <a:pt x="1463" y="17115"/>
                    <a:pt x="1613" y="17118"/>
                  </a:cubicBezTo>
                  <a:cubicBezTo>
                    <a:pt x="1752" y="17122"/>
                    <a:pt x="1890" y="17123"/>
                    <a:pt x="2029" y="17123"/>
                  </a:cubicBezTo>
                  <a:cubicBezTo>
                    <a:pt x="2183" y="17123"/>
                    <a:pt x="2338" y="17122"/>
                    <a:pt x="2492" y="17121"/>
                  </a:cubicBezTo>
                  <a:cubicBezTo>
                    <a:pt x="2627" y="17121"/>
                    <a:pt x="2763" y="17123"/>
                    <a:pt x="2897" y="17123"/>
                  </a:cubicBezTo>
                  <a:cubicBezTo>
                    <a:pt x="3049" y="17125"/>
                    <a:pt x="3201" y="17125"/>
                    <a:pt x="3354" y="17125"/>
                  </a:cubicBezTo>
                  <a:cubicBezTo>
                    <a:pt x="3495" y="17125"/>
                    <a:pt x="3638" y="17127"/>
                    <a:pt x="3779" y="17127"/>
                  </a:cubicBezTo>
                  <a:cubicBezTo>
                    <a:pt x="3868" y="17127"/>
                    <a:pt x="3958" y="17125"/>
                    <a:pt x="4046" y="17121"/>
                  </a:cubicBezTo>
                  <a:cubicBezTo>
                    <a:pt x="4098" y="17120"/>
                    <a:pt x="4147" y="17118"/>
                    <a:pt x="4199" y="17117"/>
                  </a:cubicBezTo>
                  <a:cubicBezTo>
                    <a:pt x="4253" y="17115"/>
                    <a:pt x="4307" y="17115"/>
                    <a:pt x="4361" y="17115"/>
                  </a:cubicBezTo>
                  <a:cubicBezTo>
                    <a:pt x="4451" y="17115"/>
                    <a:pt x="4540" y="17116"/>
                    <a:pt x="4630" y="17117"/>
                  </a:cubicBezTo>
                  <a:cubicBezTo>
                    <a:pt x="4685" y="17117"/>
                    <a:pt x="4739" y="17119"/>
                    <a:pt x="4794" y="17119"/>
                  </a:cubicBezTo>
                  <a:cubicBezTo>
                    <a:pt x="4812" y="17119"/>
                    <a:pt x="4830" y="17119"/>
                    <a:pt x="4848" y="17118"/>
                  </a:cubicBezTo>
                  <a:cubicBezTo>
                    <a:pt x="4878" y="17084"/>
                    <a:pt x="4906" y="17046"/>
                    <a:pt x="4935" y="17010"/>
                  </a:cubicBezTo>
                  <a:cubicBezTo>
                    <a:pt x="4997" y="16935"/>
                    <a:pt x="5064" y="16863"/>
                    <a:pt x="5128" y="16790"/>
                  </a:cubicBezTo>
                  <a:cubicBezTo>
                    <a:pt x="5195" y="16713"/>
                    <a:pt x="5261" y="16636"/>
                    <a:pt x="5332" y="16563"/>
                  </a:cubicBezTo>
                  <a:cubicBezTo>
                    <a:pt x="5405" y="16486"/>
                    <a:pt x="5479" y="16410"/>
                    <a:pt x="5551" y="16336"/>
                  </a:cubicBezTo>
                  <a:cubicBezTo>
                    <a:pt x="5589" y="16296"/>
                    <a:pt x="5626" y="16254"/>
                    <a:pt x="5661" y="16213"/>
                  </a:cubicBezTo>
                  <a:lnTo>
                    <a:pt x="5777" y="16078"/>
                  </a:lnTo>
                  <a:cubicBezTo>
                    <a:pt x="5854" y="15987"/>
                    <a:pt x="5931" y="15897"/>
                    <a:pt x="6007" y="15806"/>
                  </a:cubicBezTo>
                  <a:cubicBezTo>
                    <a:pt x="6085" y="15715"/>
                    <a:pt x="6164" y="15625"/>
                    <a:pt x="6242" y="15534"/>
                  </a:cubicBezTo>
                  <a:cubicBezTo>
                    <a:pt x="6323" y="15444"/>
                    <a:pt x="6402" y="15352"/>
                    <a:pt x="6479" y="15258"/>
                  </a:cubicBezTo>
                  <a:cubicBezTo>
                    <a:pt x="6505" y="15227"/>
                    <a:pt x="6530" y="15195"/>
                    <a:pt x="6556" y="15162"/>
                  </a:cubicBezTo>
                  <a:lnTo>
                    <a:pt x="6556" y="15161"/>
                  </a:lnTo>
                  <a:cubicBezTo>
                    <a:pt x="6557" y="15155"/>
                    <a:pt x="6557" y="15149"/>
                    <a:pt x="6559" y="15141"/>
                  </a:cubicBezTo>
                  <a:lnTo>
                    <a:pt x="6559" y="15142"/>
                  </a:lnTo>
                  <a:cubicBezTo>
                    <a:pt x="6561" y="15105"/>
                    <a:pt x="6564" y="15068"/>
                    <a:pt x="6565" y="15031"/>
                  </a:cubicBezTo>
                  <a:cubicBezTo>
                    <a:pt x="6566" y="15012"/>
                    <a:pt x="6568" y="14992"/>
                    <a:pt x="6568" y="14974"/>
                  </a:cubicBezTo>
                  <a:cubicBezTo>
                    <a:pt x="6568" y="14969"/>
                    <a:pt x="6568" y="14964"/>
                    <a:pt x="6570" y="14959"/>
                  </a:cubicBezTo>
                  <a:lnTo>
                    <a:pt x="6570" y="14958"/>
                  </a:lnTo>
                  <a:cubicBezTo>
                    <a:pt x="6571" y="14944"/>
                    <a:pt x="6572" y="14928"/>
                    <a:pt x="6573" y="14914"/>
                  </a:cubicBezTo>
                  <a:cubicBezTo>
                    <a:pt x="6577" y="14873"/>
                    <a:pt x="6582" y="14834"/>
                    <a:pt x="6585" y="14793"/>
                  </a:cubicBezTo>
                  <a:lnTo>
                    <a:pt x="6585" y="14794"/>
                  </a:lnTo>
                  <a:cubicBezTo>
                    <a:pt x="6590" y="14711"/>
                    <a:pt x="6598" y="14628"/>
                    <a:pt x="6606" y="14543"/>
                  </a:cubicBezTo>
                  <a:cubicBezTo>
                    <a:pt x="6613" y="14438"/>
                    <a:pt x="6620" y="14332"/>
                    <a:pt x="6628" y="14226"/>
                  </a:cubicBezTo>
                  <a:cubicBezTo>
                    <a:pt x="6638" y="14124"/>
                    <a:pt x="6647" y="14022"/>
                    <a:pt x="6657" y="13919"/>
                  </a:cubicBezTo>
                  <a:cubicBezTo>
                    <a:pt x="6668" y="13805"/>
                    <a:pt x="6680" y="13692"/>
                    <a:pt x="6695" y="13578"/>
                  </a:cubicBezTo>
                  <a:cubicBezTo>
                    <a:pt x="6711" y="13458"/>
                    <a:pt x="6724" y="13338"/>
                    <a:pt x="6733" y="13216"/>
                  </a:cubicBezTo>
                  <a:lnTo>
                    <a:pt x="6733" y="13224"/>
                  </a:lnTo>
                  <a:cubicBezTo>
                    <a:pt x="6742" y="13103"/>
                    <a:pt x="6750" y="12982"/>
                    <a:pt x="6762" y="12860"/>
                  </a:cubicBezTo>
                  <a:cubicBezTo>
                    <a:pt x="6774" y="12729"/>
                    <a:pt x="6788" y="12597"/>
                    <a:pt x="6802" y="12466"/>
                  </a:cubicBezTo>
                  <a:lnTo>
                    <a:pt x="6840" y="12094"/>
                  </a:lnTo>
                  <a:cubicBezTo>
                    <a:pt x="6854" y="11956"/>
                    <a:pt x="6866" y="11817"/>
                    <a:pt x="6876" y="11678"/>
                  </a:cubicBezTo>
                  <a:cubicBezTo>
                    <a:pt x="6876" y="11671"/>
                    <a:pt x="6876" y="11663"/>
                    <a:pt x="6878" y="11656"/>
                  </a:cubicBezTo>
                  <a:cubicBezTo>
                    <a:pt x="6889" y="11507"/>
                    <a:pt x="6902" y="11358"/>
                    <a:pt x="6915" y="11210"/>
                  </a:cubicBezTo>
                  <a:cubicBezTo>
                    <a:pt x="6927" y="11069"/>
                    <a:pt x="6937" y="10929"/>
                    <a:pt x="6949" y="10789"/>
                  </a:cubicBezTo>
                  <a:cubicBezTo>
                    <a:pt x="6962" y="10649"/>
                    <a:pt x="6973" y="10508"/>
                    <a:pt x="6985" y="10368"/>
                  </a:cubicBezTo>
                  <a:cubicBezTo>
                    <a:pt x="6993" y="10295"/>
                    <a:pt x="6998" y="10222"/>
                    <a:pt x="7004" y="10149"/>
                  </a:cubicBezTo>
                  <a:cubicBezTo>
                    <a:pt x="7009" y="10092"/>
                    <a:pt x="7013" y="10035"/>
                    <a:pt x="7018" y="9979"/>
                  </a:cubicBezTo>
                  <a:cubicBezTo>
                    <a:pt x="7020" y="9958"/>
                    <a:pt x="7022" y="9938"/>
                    <a:pt x="7022" y="9918"/>
                  </a:cubicBezTo>
                  <a:cubicBezTo>
                    <a:pt x="7024" y="9907"/>
                    <a:pt x="7024" y="9897"/>
                    <a:pt x="7025" y="9887"/>
                  </a:cubicBezTo>
                  <a:cubicBezTo>
                    <a:pt x="7026" y="9878"/>
                    <a:pt x="7026" y="9868"/>
                    <a:pt x="7027" y="9860"/>
                  </a:cubicBezTo>
                  <a:cubicBezTo>
                    <a:pt x="7049" y="9577"/>
                    <a:pt x="7071" y="9294"/>
                    <a:pt x="7099" y="9014"/>
                  </a:cubicBezTo>
                  <a:cubicBezTo>
                    <a:pt x="7114" y="8860"/>
                    <a:pt x="7133" y="8706"/>
                    <a:pt x="7151" y="8552"/>
                  </a:cubicBezTo>
                  <a:cubicBezTo>
                    <a:pt x="7169" y="8397"/>
                    <a:pt x="7189" y="8242"/>
                    <a:pt x="7209" y="8087"/>
                  </a:cubicBezTo>
                  <a:cubicBezTo>
                    <a:pt x="7251" y="7778"/>
                    <a:pt x="7292" y="7469"/>
                    <a:pt x="7323" y="7159"/>
                  </a:cubicBezTo>
                  <a:cubicBezTo>
                    <a:pt x="7338" y="7001"/>
                    <a:pt x="7356" y="6841"/>
                    <a:pt x="7376" y="6682"/>
                  </a:cubicBezTo>
                  <a:cubicBezTo>
                    <a:pt x="7394" y="6529"/>
                    <a:pt x="7410" y="6375"/>
                    <a:pt x="7426" y="6223"/>
                  </a:cubicBezTo>
                  <a:cubicBezTo>
                    <a:pt x="7441" y="6090"/>
                    <a:pt x="7452" y="5959"/>
                    <a:pt x="7462" y="5826"/>
                  </a:cubicBezTo>
                  <a:lnTo>
                    <a:pt x="7462" y="5827"/>
                  </a:lnTo>
                  <a:cubicBezTo>
                    <a:pt x="7472" y="5696"/>
                    <a:pt x="7480" y="5564"/>
                    <a:pt x="7493" y="5433"/>
                  </a:cubicBezTo>
                  <a:cubicBezTo>
                    <a:pt x="7506" y="5302"/>
                    <a:pt x="7520" y="5173"/>
                    <a:pt x="7534" y="5043"/>
                  </a:cubicBezTo>
                  <a:cubicBezTo>
                    <a:pt x="7551" y="4886"/>
                    <a:pt x="7571" y="4729"/>
                    <a:pt x="7587" y="4573"/>
                  </a:cubicBezTo>
                  <a:cubicBezTo>
                    <a:pt x="7603" y="4435"/>
                    <a:pt x="7614" y="4295"/>
                    <a:pt x="7626" y="4158"/>
                  </a:cubicBezTo>
                  <a:cubicBezTo>
                    <a:pt x="7634" y="4050"/>
                    <a:pt x="7639" y="3939"/>
                    <a:pt x="7645" y="3831"/>
                  </a:cubicBezTo>
                  <a:cubicBezTo>
                    <a:pt x="7650" y="3711"/>
                    <a:pt x="7659" y="3593"/>
                    <a:pt x="7666" y="3473"/>
                  </a:cubicBezTo>
                  <a:cubicBezTo>
                    <a:pt x="7673" y="3359"/>
                    <a:pt x="7676" y="3245"/>
                    <a:pt x="7683" y="3129"/>
                  </a:cubicBezTo>
                  <a:cubicBezTo>
                    <a:pt x="7689" y="3013"/>
                    <a:pt x="7701" y="2896"/>
                    <a:pt x="7711" y="2777"/>
                  </a:cubicBezTo>
                  <a:cubicBezTo>
                    <a:pt x="7711" y="2772"/>
                    <a:pt x="7711" y="2768"/>
                    <a:pt x="7712" y="2763"/>
                  </a:cubicBezTo>
                  <a:lnTo>
                    <a:pt x="7712" y="2762"/>
                  </a:lnTo>
                  <a:cubicBezTo>
                    <a:pt x="7715" y="2731"/>
                    <a:pt x="7717" y="2701"/>
                    <a:pt x="7719" y="2670"/>
                  </a:cubicBezTo>
                  <a:cubicBezTo>
                    <a:pt x="7720" y="2659"/>
                    <a:pt x="7721" y="2647"/>
                    <a:pt x="7721" y="2636"/>
                  </a:cubicBezTo>
                  <a:cubicBezTo>
                    <a:pt x="7721" y="2628"/>
                    <a:pt x="7722" y="2621"/>
                    <a:pt x="7722" y="2612"/>
                  </a:cubicBezTo>
                  <a:lnTo>
                    <a:pt x="7726" y="2554"/>
                  </a:lnTo>
                  <a:cubicBezTo>
                    <a:pt x="7733" y="2479"/>
                    <a:pt x="7743" y="2405"/>
                    <a:pt x="7752" y="2330"/>
                  </a:cubicBezTo>
                  <a:cubicBezTo>
                    <a:pt x="7761" y="2264"/>
                    <a:pt x="7768" y="2198"/>
                    <a:pt x="7773" y="2132"/>
                  </a:cubicBezTo>
                  <a:cubicBezTo>
                    <a:pt x="7777" y="2095"/>
                    <a:pt x="7779" y="2059"/>
                    <a:pt x="7782" y="2022"/>
                  </a:cubicBezTo>
                  <a:cubicBezTo>
                    <a:pt x="7782" y="2018"/>
                    <a:pt x="7783" y="2014"/>
                    <a:pt x="7783" y="2009"/>
                  </a:cubicBezTo>
                  <a:cubicBezTo>
                    <a:pt x="7783" y="2002"/>
                    <a:pt x="7783" y="1994"/>
                    <a:pt x="7784" y="1988"/>
                  </a:cubicBezTo>
                  <a:cubicBezTo>
                    <a:pt x="7784" y="1984"/>
                    <a:pt x="7786" y="1981"/>
                    <a:pt x="7786" y="1977"/>
                  </a:cubicBezTo>
                  <a:cubicBezTo>
                    <a:pt x="7787" y="1955"/>
                    <a:pt x="7788" y="1932"/>
                    <a:pt x="7791" y="1911"/>
                  </a:cubicBezTo>
                  <a:cubicBezTo>
                    <a:pt x="7799" y="1816"/>
                    <a:pt x="7810" y="1720"/>
                    <a:pt x="7818" y="1625"/>
                  </a:cubicBezTo>
                  <a:lnTo>
                    <a:pt x="7818" y="1632"/>
                  </a:lnTo>
                  <a:cubicBezTo>
                    <a:pt x="7824" y="1544"/>
                    <a:pt x="7830" y="1457"/>
                    <a:pt x="7836" y="1370"/>
                  </a:cubicBezTo>
                  <a:cubicBezTo>
                    <a:pt x="7843" y="1282"/>
                    <a:pt x="7862" y="1198"/>
                    <a:pt x="7880" y="1114"/>
                  </a:cubicBezTo>
                  <a:cubicBezTo>
                    <a:pt x="7912" y="961"/>
                    <a:pt x="7932" y="806"/>
                    <a:pt x="7949" y="651"/>
                  </a:cubicBezTo>
                  <a:cubicBezTo>
                    <a:pt x="7970" y="486"/>
                    <a:pt x="7982" y="319"/>
                    <a:pt x="7996" y="151"/>
                  </a:cubicBezTo>
                  <a:cubicBezTo>
                    <a:pt x="8000" y="100"/>
                    <a:pt x="8003" y="51"/>
                    <a:pt x="80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0"/>
            <p:cNvSpPr/>
            <p:nvPr/>
          </p:nvSpPr>
          <p:spPr>
            <a:xfrm>
              <a:off x="3374400" y="4677750"/>
              <a:ext cx="161625" cy="57125"/>
            </a:xfrm>
            <a:custGeom>
              <a:avLst/>
              <a:gdLst/>
              <a:ahLst/>
              <a:cxnLst/>
              <a:rect l="l" t="t" r="r" b="b"/>
              <a:pathLst>
                <a:path w="6465" h="2285" extrusionOk="0">
                  <a:moveTo>
                    <a:pt x="2246" y="2262"/>
                  </a:moveTo>
                  <a:cubicBezTo>
                    <a:pt x="2246" y="2262"/>
                    <a:pt x="2247" y="2262"/>
                    <a:pt x="2249" y="2262"/>
                  </a:cubicBezTo>
                  <a:cubicBezTo>
                    <a:pt x="2248" y="2262"/>
                    <a:pt x="2247" y="2262"/>
                    <a:pt x="2246" y="2262"/>
                  </a:cubicBezTo>
                  <a:close/>
                  <a:moveTo>
                    <a:pt x="467" y="1"/>
                  </a:moveTo>
                  <a:cubicBezTo>
                    <a:pt x="445" y="9"/>
                    <a:pt x="423" y="15"/>
                    <a:pt x="400" y="21"/>
                  </a:cubicBezTo>
                  <a:cubicBezTo>
                    <a:pt x="343" y="32"/>
                    <a:pt x="285" y="38"/>
                    <a:pt x="227" y="42"/>
                  </a:cubicBezTo>
                  <a:cubicBezTo>
                    <a:pt x="181" y="46"/>
                    <a:pt x="135" y="47"/>
                    <a:pt x="91" y="47"/>
                  </a:cubicBezTo>
                  <a:cubicBezTo>
                    <a:pt x="89" y="68"/>
                    <a:pt x="89" y="89"/>
                    <a:pt x="88" y="109"/>
                  </a:cubicBezTo>
                  <a:cubicBezTo>
                    <a:pt x="87" y="150"/>
                    <a:pt x="85" y="190"/>
                    <a:pt x="82" y="228"/>
                  </a:cubicBezTo>
                  <a:cubicBezTo>
                    <a:pt x="77" y="320"/>
                    <a:pt x="71" y="412"/>
                    <a:pt x="62" y="503"/>
                  </a:cubicBezTo>
                  <a:cubicBezTo>
                    <a:pt x="55" y="582"/>
                    <a:pt x="44" y="660"/>
                    <a:pt x="34" y="739"/>
                  </a:cubicBezTo>
                  <a:cubicBezTo>
                    <a:pt x="24" y="825"/>
                    <a:pt x="13" y="909"/>
                    <a:pt x="1" y="995"/>
                  </a:cubicBezTo>
                  <a:cubicBezTo>
                    <a:pt x="10" y="1002"/>
                    <a:pt x="14" y="1011"/>
                    <a:pt x="18" y="1022"/>
                  </a:cubicBezTo>
                  <a:cubicBezTo>
                    <a:pt x="24" y="1032"/>
                    <a:pt x="31" y="1043"/>
                    <a:pt x="38" y="1054"/>
                  </a:cubicBezTo>
                  <a:cubicBezTo>
                    <a:pt x="55" y="1083"/>
                    <a:pt x="74" y="1108"/>
                    <a:pt x="95" y="1135"/>
                  </a:cubicBezTo>
                  <a:cubicBezTo>
                    <a:pt x="109" y="1155"/>
                    <a:pt x="127" y="1172"/>
                    <a:pt x="144" y="1189"/>
                  </a:cubicBezTo>
                  <a:cubicBezTo>
                    <a:pt x="172" y="1215"/>
                    <a:pt x="202" y="1238"/>
                    <a:pt x="231" y="1261"/>
                  </a:cubicBezTo>
                  <a:cubicBezTo>
                    <a:pt x="263" y="1290"/>
                    <a:pt x="294" y="1318"/>
                    <a:pt x="326" y="1346"/>
                  </a:cubicBezTo>
                  <a:cubicBezTo>
                    <a:pt x="357" y="1373"/>
                    <a:pt x="390" y="1397"/>
                    <a:pt x="421" y="1424"/>
                  </a:cubicBezTo>
                  <a:cubicBezTo>
                    <a:pt x="449" y="1447"/>
                    <a:pt x="476" y="1472"/>
                    <a:pt x="506" y="1493"/>
                  </a:cubicBezTo>
                  <a:cubicBezTo>
                    <a:pt x="546" y="1523"/>
                    <a:pt x="588" y="1550"/>
                    <a:pt x="628" y="1580"/>
                  </a:cubicBezTo>
                  <a:cubicBezTo>
                    <a:pt x="667" y="1607"/>
                    <a:pt x="703" y="1637"/>
                    <a:pt x="741" y="1667"/>
                  </a:cubicBezTo>
                  <a:cubicBezTo>
                    <a:pt x="800" y="1710"/>
                    <a:pt x="862" y="1751"/>
                    <a:pt x="922" y="1793"/>
                  </a:cubicBezTo>
                  <a:cubicBezTo>
                    <a:pt x="959" y="1816"/>
                    <a:pt x="995" y="1841"/>
                    <a:pt x="1030" y="1865"/>
                  </a:cubicBezTo>
                  <a:cubicBezTo>
                    <a:pt x="1057" y="1884"/>
                    <a:pt x="1083" y="1903"/>
                    <a:pt x="1112" y="1919"/>
                  </a:cubicBezTo>
                  <a:cubicBezTo>
                    <a:pt x="1133" y="1930"/>
                    <a:pt x="1153" y="1939"/>
                    <a:pt x="1172" y="1947"/>
                  </a:cubicBezTo>
                  <a:cubicBezTo>
                    <a:pt x="1212" y="1963"/>
                    <a:pt x="1254" y="1977"/>
                    <a:pt x="1294" y="1994"/>
                  </a:cubicBezTo>
                  <a:cubicBezTo>
                    <a:pt x="1335" y="2011"/>
                    <a:pt x="1375" y="2028"/>
                    <a:pt x="1417" y="2045"/>
                  </a:cubicBezTo>
                  <a:cubicBezTo>
                    <a:pt x="1454" y="2063"/>
                    <a:pt x="1492" y="2076"/>
                    <a:pt x="1530" y="2094"/>
                  </a:cubicBezTo>
                  <a:cubicBezTo>
                    <a:pt x="1568" y="2110"/>
                    <a:pt x="1606" y="2130"/>
                    <a:pt x="1645" y="2145"/>
                  </a:cubicBezTo>
                  <a:cubicBezTo>
                    <a:pt x="1695" y="2164"/>
                    <a:pt x="1745" y="2180"/>
                    <a:pt x="1799" y="2193"/>
                  </a:cubicBezTo>
                  <a:cubicBezTo>
                    <a:pt x="1871" y="2210"/>
                    <a:pt x="1944" y="2225"/>
                    <a:pt x="2017" y="2234"/>
                  </a:cubicBezTo>
                  <a:cubicBezTo>
                    <a:pt x="2094" y="2244"/>
                    <a:pt x="2169" y="2254"/>
                    <a:pt x="2246" y="2262"/>
                  </a:cubicBezTo>
                  <a:lnTo>
                    <a:pt x="2246" y="2262"/>
                  </a:lnTo>
                  <a:cubicBezTo>
                    <a:pt x="2244" y="2262"/>
                    <a:pt x="2244" y="2261"/>
                    <a:pt x="2243" y="2261"/>
                  </a:cubicBezTo>
                  <a:lnTo>
                    <a:pt x="2243" y="2261"/>
                  </a:lnTo>
                  <a:cubicBezTo>
                    <a:pt x="2292" y="2267"/>
                    <a:pt x="2342" y="2271"/>
                    <a:pt x="2392" y="2272"/>
                  </a:cubicBezTo>
                  <a:cubicBezTo>
                    <a:pt x="2439" y="2275"/>
                    <a:pt x="2487" y="2275"/>
                    <a:pt x="2534" y="2277"/>
                  </a:cubicBezTo>
                  <a:cubicBezTo>
                    <a:pt x="2641" y="2280"/>
                    <a:pt x="2745" y="2285"/>
                    <a:pt x="2852" y="2285"/>
                  </a:cubicBezTo>
                  <a:cubicBezTo>
                    <a:pt x="2862" y="2285"/>
                    <a:pt x="2872" y="2285"/>
                    <a:pt x="2882" y="2285"/>
                  </a:cubicBezTo>
                  <a:lnTo>
                    <a:pt x="2878" y="2285"/>
                  </a:lnTo>
                  <a:cubicBezTo>
                    <a:pt x="2936" y="2283"/>
                    <a:pt x="2994" y="2282"/>
                    <a:pt x="3054" y="2281"/>
                  </a:cubicBezTo>
                  <a:cubicBezTo>
                    <a:pt x="3114" y="2280"/>
                    <a:pt x="3173" y="2275"/>
                    <a:pt x="3234" y="2267"/>
                  </a:cubicBezTo>
                  <a:cubicBezTo>
                    <a:pt x="3307" y="2257"/>
                    <a:pt x="3383" y="2245"/>
                    <a:pt x="3455" y="2228"/>
                  </a:cubicBezTo>
                  <a:cubicBezTo>
                    <a:pt x="3530" y="2209"/>
                    <a:pt x="3608" y="2190"/>
                    <a:pt x="3684" y="2171"/>
                  </a:cubicBezTo>
                  <a:cubicBezTo>
                    <a:pt x="3682" y="2171"/>
                    <a:pt x="3679" y="2172"/>
                    <a:pt x="3678" y="2172"/>
                  </a:cubicBezTo>
                  <a:cubicBezTo>
                    <a:pt x="3752" y="2152"/>
                    <a:pt x="3826" y="2127"/>
                    <a:pt x="3901" y="2106"/>
                  </a:cubicBezTo>
                  <a:cubicBezTo>
                    <a:pt x="3974" y="2087"/>
                    <a:pt x="4049" y="2071"/>
                    <a:pt x="4122" y="2051"/>
                  </a:cubicBezTo>
                  <a:cubicBezTo>
                    <a:pt x="4195" y="2030"/>
                    <a:pt x="4266" y="2004"/>
                    <a:pt x="4338" y="1980"/>
                  </a:cubicBezTo>
                  <a:cubicBezTo>
                    <a:pt x="4404" y="1958"/>
                    <a:pt x="4468" y="1934"/>
                    <a:pt x="4533" y="1906"/>
                  </a:cubicBezTo>
                  <a:lnTo>
                    <a:pt x="4534" y="1906"/>
                  </a:lnTo>
                  <a:cubicBezTo>
                    <a:pt x="4590" y="1882"/>
                    <a:pt x="4644" y="1854"/>
                    <a:pt x="4697" y="1829"/>
                  </a:cubicBezTo>
                  <a:cubicBezTo>
                    <a:pt x="4749" y="1805"/>
                    <a:pt x="4799" y="1782"/>
                    <a:pt x="4848" y="1755"/>
                  </a:cubicBezTo>
                  <a:cubicBezTo>
                    <a:pt x="4884" y="1734"/>
                    <a:pt x="4919" y="1714"/>
                    <a:pt x="4955" y="1693"/>
                  </a:cubicBezTo>
                  <a:cubicBezTo>
                    <a:pt x="5071" y="1626"/>
                    <a:pt x="5188" y="1559"/>
                    <a:pt x="5294" y="1480"/>
                  </a:cubicBezTo>
                  <a:cubicBezTo>
                    <a:pt x="5334" y="1450"/>
                    <a:pt x="5373" y="1418"/>
                    <a:pt x="5413" y="1385"/>
                  </a:cubicBezTo>
                  <a:cubicBezTo>
                    <a:pt x="5453" y="1353"/>
                    <a:pt x="5493" y="1320"/>
                    <a:pt x="5529" y="1284"/>
                  </a:cubicBezTo>
                  <a:cubicBezTo>
                    <a:pt x="5658" y="1152"/>
                    <a:pt x="5782" y="1013"/>
                    <a:pt x="5911" y="882"/>
                  </a:cubicBezTo>
                  <a:cubicBezTo>
                    <a:pt x="5978" y="814"/>
                    <a:pt x="6042" y="742"/>
                    <a:pt x="6106" y="670"/>
                  </a:cubicBezTo>
                  <a:cubicBezTo>
                    <a:pt x="6122" y="652"/>
                    <a:pt x="6135" y="635"/>
                    <a:pt x="6151" y="618"/>
                  </a:cubicBezTo>
                  <a:cubicBezTo>
                    <a:pt x="6165" y="601"/>
                    <a:pt x="6180" y="585"/>
                    <a:pt x="6195" y="570"/>
                  </a:cubicBezTo>
                  <a:cubicBezTo>
                    <a:pt x="6225" y="538"/>
                    <a:pt x="6253" y="505"/>
                    <a:pt x="6280" y="471"/>
                  </a:cubicBezTo>
                  <a:cubicBezTo>
                    <a:pt x="6313" y="428"/>
                    <a:pt x="6339" y="384"/>
                    <a:pt x="6370" y="342"/>
                  </a:cubicBezTo>
                  <a:cubicBezTo>
                    <a:pt x="6387" y="317"/>
                    <a:pt x="6403" y="294"/>
                    <a:pt x="6421" y="269"/>
                  </a:cubicBezTo>
                  <a:lnTo>
                    <a:pt x="6459" y="212"/>
                  </a:lnTo>
                  <a:cubicBezTo>
                    <a:pt x="6460" y="208"/>
                    <a:pt x="6463" y="206"/>
                    <a:pt x="6464" y="203"/>
                  </a:cubicBezTo>
                  <a:lnTo>
                    <a:pt x="6453" y="203"/>
                  </a:lnTo>
                  <a:cubicBezTo>
                    <a:pt x="6366" y="201"/>
                    <a:pt x="6282" y="198"/>
                    <a:pt x="6195" y="198"/>
                  </a:cubicBezTo>
                  <a:cubicBezTo>
                    <a:pt x="6125" y="201"/>
                    <a:pt x="6056" y="203"/>
                    <a:pt x="5985" y="203"/>
                  </a:cubicBezTo>
                  <a:cubicBezTo>
                    <a:pt x="5905" y="202"/>
                    <a:pt x="5824" y="198"/>
                    <a:pt x="5745" y="191"/>
                  </a:cubicBezTo>
                  <a:cubicBezTo>
                    <a:pt x="5675" y="185"/>
                    <a:pt x="5606" y="177"/>
                    <a:pt x="5535" y="166"/>
                  </a:cubicBezTo>
                  <a:lnTo>
                    <a:pt x="5534" y="166"/>
                  </a:lnTo>
                  <a:cubicBezTo>
                    <a:pt x="5531" y="165"/>
                    <a:pt x="5529" y="165"/>
                    <a:pt x="5526" y="164"/>
                  </a:cubicBezTo>
                  <a:lnTo>
                    <a:pt x="5520" y="164"/>
                  </a:lnTo>
                  <a:cubicBezTo>
                    <a:pt x="5513" y="162"/>
                    <a:pt x="5504" y="161"/>
                    <a:pt x="5497" y="159"/>
                  </a:cubicBezTo>
                  <a:lnTo>
                    <a:pt x="5469" y="155"/>
                  </a:lnTo>
                  <a:cubicBezTo>
                    <a:pt x="5467" y="154"/>
                    <a:pt x="5464" y="154"/>
                    <a:pt x="5462" y="154"/>
                  </a:cubicBezTo>
                  <a:lnTo>
                    <a:pt x="5460" y="154"/>
                  </a:lnTo>
                  <a:cubicBezTo>
                    <a:pt x="5459" y="154"/>
                    <a:pt x="5458" y="152"/>
                    <a:pt x="5455" y="152"/>
                  </a:cubicBezTo>
                  <a:cubicBezTo>
                    <a:pt x="5454" y="152"/>
                    <a:pt x="5454" y="152"/>
                    <a:pt x="5453" y="151"/>
                  </a:cubicBezTo>
                  <a:cubicBezTo>
                    <a:pt x="5448" y="150"/>
                    <a:pt x="5444" y="149"/>
                    <a:pt x="5437" y="146"/>
                  </a:cubicBezTo>
                  <a:lnTo>
                    <a:pt x="5436" y="146"/>
                  </a:lnTo>
                  <a:cubicBezTo>
                    <a:pt x="5427" y="145"/>
                    <a:pt x="5417" y="143"/>
                    <a:pt x="5407" y="141"/>
                  </a:cubicBezTo>
                  <a:cubicBezTo>
                    <a:pt x="5388" y="138"/>
                    <a:pt x="5369" y="133"/>
                    <a:pt x="5350" y="128"/>
                  </a:cubicBezTo>
                  <a:cubicBezTo>
                    <a:pt x="5319" y="156"/>
                    <a:pt x="5288" y="182"/>
                    <a:pt x="5257" y="210"/>
                  </a:cubicBezTo>
                  <a:cubicBezTo>
                    <a:pt x="5227" y="237"/>
                    <a:pt x="5199" y="264"/>
                    <a:pt x="5169" y="293"/>
                  </a:cubicBezTo>
                  <a:cubicBezTo>
                    <a:pt x="5148" y="314"/>
                    <a:pt x="5126" y="332"/>
                    <a:pt x="5103" y="350"/>
                  </a:cubicBezTo>
                  <a:cubicBezTo>
                    <a:pt x="5039" y="397"/>
                    <a:pt x="4973" y="445"/>
                    <a:pt x="4907" y="492"/>
                  </a:cubicBezTo>
                  <a:cubicBezTo>
                    <a:pt x="4874" y="518"/>
                    <a:pt x="4839" y="543"/>
                    <a:pt x="4803" y="564"/>
                  </a:cubicBezTo>
                  <a:cubicBezTo>
                    <a:pt x="4766" y="588"/>
                    <a:pt x="4726" y="610"/>
                    <a:pt x="4688" y="632"/>
                  </a:cubicBezTo>
                  <a:cubicBezTo>
                    <a:pt x="4642" y="659"/>
                    <a:pt x="4595" y="688"/>
                    <a:pt x="4547" y="713"/>
                  </a:cubicBezTo>
                  <a:cubicBezTo>
                    <a:pt x="4498" y="739"/>
                    <a:pt x="4447" y="763"/>
                    <a:pt x="4397" y="789"/>
                  </a:cubicBezTo>
                  <a:cubicBezTo>
                    <a:pt x="4351" y="814"/>
                    <a:pt x="4306" y="840"/>
                    <a:pt x="4261" y="864"/>
                  </a:cubicBezTo>
                  <a:cubicBezTo>
                    <a:pt x="4213" y="890"/>
                    <a:pt x="4164" y="913"/>
                    <a:pt x="4115" y="936"/>
                  </a:cubicBezTo>
                  <a:cubicBezTo>
                    <a:pt x="4015" y="982"/>
                    <a:pt x="3914" y="1019"/>
                    <a:pt x="3808" y="1048"/>
                  </a:cubicBezTo>
                  <a:cubicBezTo>
                    <a:pt x="3762" y="1062"/>
                    <a:pt x="3716" y="1072"/>
                    <a:pt x="3672" y="1080"/>
                  </a:cubicBezTo>
                  <a:cubicBezTo>
                    <a:pt x="3623" y="1091"/>
                    <a:pt x="3576" y="1103"/>
                    <a:pt x="3527" y="1111"/>
                  </a:cubicBezTo>
                  <a:cubicBezTo>
                    <a:pt x="3456" y="1126"/>
                    <a:pt x="3384" y="1132"/>
                    <a:pt x="3310" y="1137"/>
                  </a:cubicBezTo>
                  <a:cubicBezTo>
                    <a:pt x="3230" y="1142"/>
                    <a:pt x="3151" y="1153"/>
                    <a:pt x="3070" y="1160"/>
                  </a:cubicBezTo>
                  <a:cubicBezTo>
                    <a:pt x="3033" y="1162"/>
                    <a:pt x="2997" y="1165"/>
                    <a:pt x="2960" y="1165"/>
                  </a:cubicBezTo>
                  <a:cubicBezTo>
                    <a:pt x="2941" y="1165"/>
                    <a:pt x="2923" y="1166"/>
                    <a:pt x="2904" y="1166"/>
                  </a:cubicBezTo>
                  <a:cubicBezTo>
                    <a:pt x="2872" y="1166"/>
                    <a:pt x="2840" y="1165"/>
                    <a:pt x="2807" y="1163"/>
                  </a:cubicBezTo>
                  <a:cubicBezTo>
                    <a:pt x="2718" y="1160"/>
                    <a:pt x="2630" y="1150"/>
                    <a:pt x="2543" y="1139"/>
                  </a:cubicBezTo>
                  <a:cubicBezTo>
                    <a:pt x="2539" y="1139"/>
                    <a:pt x="2533" y="1137"/>
                    <a:pt x="2529" y="1137"/>
                  </a:cubicBezTo>
                  <a:cubicBezTo>
                    <a:pt x="2440" y="1127"/>
                    <a:pt x="2352" y="1119"/>
                    <a:pt x="2263" y="1105"/>
                  </a:cubicBezTo>
                  <a:cubicBezTo>
                    <a:pt x="2171" y="1093"/>
                    <a:pt x="2079" y="1075"/>
                    <a:pt x="1990" y="1054"/>
                  </a:cubicBezTo>
                  <a:cubicBezTo>
                    <a:pt x="1900" y="1032"/>
                    <a:pt x="1814" y="1003"/>
                    <a:pt x="1727" y="974"/>
                  </a:cubicBezTo>
                  <a:cubicBezTo>
                    <a:pt x="1636" y="943"/>
                    <a:pt x="1544" y="908"/>
                    <a:pt x="1454" y="871"/>
                  </a:cubicBezTo>
                  <a:cubicBezTo>
                    <a:pt x="1412" y="852"/>
                    <a:pt x="1370" y="835"/>
                    <a:pt x="1329" y="815"/>
                  </a:cubicBezTo>
                  <a:cubicBezTo>
                    <a:pt x="1281" y="791"/>
                    <a:pt x="1237" y="764"/>
                    <a:pt x="1193" y="734"/>
                  </a:cubicBezTo>
                  <a:cubicBezTo>
                    <a:pt x="1107" y="676"/>
                    <a:pt x="1025" y="613"/>
                    <a:pt x="945" y="546"/>
                  </a:cubicBezTo>
                  <a:cubicBezTo>
                    <a:pt x="906" y="512"/>
                    <a:pt x="868" y="476"/>
                    <a:pt x="831" y="440"/>
                  </a:cubicBezTo>
                  <a:cubicBezTo>
                    <a:pt x="792" y="401"/>
                    <a:pt x="748" y="367"/>
                    <a:pt x="707" y="331"/>
                  </a:cubicBezTo>
                  <a:cubicBezTo>
                    <a:pt x="628" y="262"/>
                    <a:pt x="557" y="186"/>
                    <a:pt x="503" y="94"/>
                  </a:cubicBezTo>
                  <a:cubicBezTo>
                    <a:pt x="488" y="68"/>
                    <a:pt x="478" y="41"/>
                    <a:pt x="469" y="12"/>
                  </a:cubicBezTo>
                  <a:cubicBezTo>
                    <a:pt x="468" y="9"/>
                    <a:pt x="468" y="5"/>
                    <a:pt x="4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0"/>
            <p:cNvSpPr/>
            <p:nvPr/>
          </p:nvSpPr>
          <p:spPr>
            <a:xfrm>
              <a:off x="3335525" y="4675475"/>
              <a:ext cx="56175" cy="439075"/>
            </a:xfrm>
            <a:custGeom>
              <a:avLst/>
              <a:gdLst/>
              <a:ahLst/>
              <a:cxnLst/>
              <a:rect l="l" t="t" r="r" b="b"/>
              <a:pathLst>
                <a:path w="2247" h="17563" extrusionOk="0">
                  <a:moveTo>
                    <a:pt x="2008" y="494"/>
                  </a:moveTo>
                  <a:lnTo>
                    <a:pt x="2008" y="494"/>
                  </a:lnTo>
                  <a:cubicBezTo>
                    <a:pt x="2007" y="495"/>
                    <a:pt x="2006" y="495"/>
                    <a:pt x="2006" y="497"/>
                  </a:cubicBezTo>
                  <a:lnTo>
                    <a:pt x="2006" y="497"/>
                  </a:lnTo>
                  <a:cubicBezTo>
                    <a:pt x="2007" y="497"/>
                    <a:pt x="2007" y="496"/>
                    <a:pt x="2008" y="494"/>
                  </a:cubicBezTo>
                  <a:close/>
                  <a:moveTo>
                    <a:pt x="1469" y="4246"/>
                  </a:moveTo>
                  <a:cubicBezTo>
                    <a:pt x="1467" y="4264"/>
                    <a:pt x="1465" y="4282"/>
                    <a:pt x="1464" y="4298"/>
                  </a:cubicBezTo>
                  <a:cubicBezTo>
                    <a:pt x="1462" y="4312"/>
                    <a:pt x="1461" y="4326"/>
                    <a:pt x="1460" y="4339"/>
                  </a:cubicBezTo>
                  <a:lnTo>
                    <a:pt x="1459" y="4338"/>
                  </a:lnTo>
                  <a:cubicBezTo>
                    <a:pt x="1459" y="4317"/>
                    <a:pt x="1460" y="4293"/>
                    <a:pt x="1460" y="4270"/>
                  </a:cubicBezTo>
                  <a:cubicBezTo>
                    <a:pt x="1461" y="4261"/>
                    <a:pt x="1461" y="4254"/>
                    <a:pt x="1461" y="4246"/>
                  </a:cubicBezTo>
                  <a:cubicBezTo>
                    <a:pt x="1462" y="4246"/>
                    <a:pt x="1463" y="4246"/>
                    <a:pt x="1464" y="4246"/>
                  </a:cubicBezTo>
                  <a:cubicBezTo>
                    <a:pt x="1466" y="4246"/>
                    <a:pt x="1467" y="4246"/>
                    <a:pt x="1469" y="4246"/>
                  </a:cubicBezTo>
                  <a:close/>
                  <a:moveTo>
                    <a:pt x="992" y="6798"/>
                  </a:moveTo>
                  <a:lnTo>
                    <a:pt x="992" y="6798"/>
                  </a:lnTo>
                  <a:cubicBezTo>
                    <a:pt x="991" y="6800"/>
                    <a:pt x="991" y="6801"/>
                    <a:pt x="991" y="6802"/>
                  </a:cubicBezTo>
                  <a:cubicBezTo>
                    <a:pt x="991" y="6801"/>
                    <a:pt x="991" y="6800"/>
                    <a:pt x="992" y="6798"/>
                  </a:cubicBezTo>
                  <a:close/>
                  <a:moveTo>
                    <a:pt x="1006" y="8989"/>
                  </a:moveTo>
                  <a:cubicBezTo>
                    <a:pt x="1006" y="8991"/>
                    <a:pt x="1007" y="8991"/>
                    <a:pt x="1008" y="8991"/>
                  </a:cubicBezTo>
                  <a:cubicBezTo>
                    <a:pt x="1005" y="9013"/>
                    <a:pt x="1003" y="9033"/>
                    <a:pt x="1001" y="9054"/>
                  </a:cubicBezTo>
                  <a:cubicBezTo>
                    <a:pt x="1002" y="9032"/>
                    <a:pt x="1005" y="9012"/>
                    <a:pt x="1006" y="8989"/>
                  </a:cubicBezTo>
                  <a:close/>
                  <a:moveTo>
                    <a:pt x="501" y="15193"/>
                  </a:moveTo>
                  <a:cubicBezTo>
                    <a:pt x="501" y="15195"/>
                    <a:pt x="501" y="15196"/>
                    <a:pt x="501" y="15198"/>
                  </a:cubicBezTo>
                  <a:lnTo>
                    <a:pt x="501" y="15198"/>
                  </a:lnTo>
                  <a:cubicBezTo>
                    <a:pt x="501" y="15196"/>
                    <a:pt x="501" y="15194"/>
                    <a:pt x="501" y="15193"/>
                  </a:cubicBezTo>
                  <a:close/>
                  <a:moveTo>
                    <a:pt x="195" y="17436"/>
                  </a:moveTo>
                  <a:cubicBezTo>
                    <a:pt x="195" y="17443"/>
                    <a:pt x="195" y="17446"/>
                    <a:pt x="193" y="17451"/>
                  </a:cubicBezTo>
                  <a:cubicBezTo>
                    <a:pt x="193" y="17446"/>
                    <a:pt x="195" y="17441"/>
                    <a:pt x="195" y="17436"/>
                  </a:cubicBezTo>
                  <a:close/>
                  <a:moveTo>
                    <a:pt x="1940" y="0"/>
                  </a:moveTo>
                  <a:cubicBezTo>
                    <a:pt x="1908" y="0"/>
                    <a:pt x="1887" y="26"/>
                    <a:pt x="1885" y="57"/>
                  </a:cubicBezTo>
                  <a:lnTo>
                    <a:pt x="1885" y="64"/>
                  </a:lnTo>
                  <a:cubicBezTo>
                    <a:pt x="1879" y="62"/>
                    <a:pt x="1873" y="61"/>
                    <a:pt x="1867" y="61"/>
                  </a:cubicBezTo>
                  <a:cubicBezTo>
                    <a:pt x="1859" y="61"/>
                    <a:pt x="1850" y="63"/>
                    <a:pt x="1843" y="66"/>
                  </a:cubicBezTo>
                  <a:cubicBezTo>
                    <a:pt x="1833" y="49"/>
                    <a:pt x="1814" y="39"/>
                    <a:pt x="1796" y="39"/>
                  </a:cubicBezTo>
                  <a:cubicBezTo>
                    <a:pt x="1792" y="39"/>
                    <a:pt x="1789" y="40"/>
                    <a:pt x="1786" y="40"/>
                  </a:cubicBezTo>
                  <a:cubicBezTo>
                    <a:pt x="1761" y="45"/>
                    <a:pt x="1743" y="65"/>
                    <a:pt x="1740" y="90"/>
                  </a:cubicBezTo>
                  <a:cubicBezTo>
                    <a:pt x="1739" y="94"/>
                    <a:pt x="1739" y="101"/>
                    <a:pt x="1739" y="107"/>
                  </a:cubicBezTo>
                  <a:lnTo>
                    <a:pt x="1739" y="93"/>
                  </a:lnTo>
                  <a:cubicBezTo>
                    <a:pt x="1738" y="63"/>
                    <a:pt x="1714" y="39"/>
                    <a:pt x="1684" y="39"/>
                  </a:cubicBezTo>
                  <a:cubicBezTo>
                    <a:pt x="1683" y="39"/>
                    <a:pt x="1682" y="39"/>
                    <a:pt x="1682" y="39"/>
                  </a:cubicBezTo>
                  <a:cubicBezTo>
                    <a:pt x="1650" y="40"/>
                    <a:pt x="1629" y="66"/>
                    <a:pt x="1627" y="96"/>
                  </a:cubicBezTo>
                  <a:cubicBezTo>
                    <a:pt x="1626" y="114"/>
                    <a:pt x="1626" y="130"/>
                    <a:pt x="1626" y="148"/>
                  </a:cubicBezTo>
                  <a:cubicBezTo>
                    <a:pt x="1620" y="145"/>
                    <a:pt x="1612" y="144"/>
                    <a:pt x="1604" y="144"/>
                  </a:cubicBezTo>
                  <a:cubicBezTo>
                    <a:pt x="1594" y="144"/>
                    <a:pt x="1584" y="146"/>
                    <a:pt x="1573" y="150"/>
                  </a:cubicBezTo>
                  <a:cubicBezTo>
                    <a:pt x="1573" y="181"/>
                    <a:pt x="1572" y="213"/>
                    <a:pt x="1569" y="244"/>
                  </a:cubicBezTo>
                  <a:cubicBezTo>
                    <a:pt x="1568" y="266"/>
                    <a:pt x="1567" y="288"/>
                    <a:pt x="1564" y="311"/>
                  </a:cubicBezTo>
                  <a:cubicBezTo>
                    <a:pt x="1581" y="321"/>
                    <a:pt x="1591" y="342"/>
                    <a:pt x="1589" y="364"/>
                  </a:cubicBezTo>
                  <a:cubicBezTo>
                    <a:pt x="1586" y="400"/>
                    <a:pt x="1581" y="433"/>
                    <a:pt x="1575" y="468"/>
                  </a:cubicBezTo>
                  <a:cubicBezTo>
                    <a:pt x="1573" y="483"/>
                    <a:pt x="1570" y="497"/>
                    <a:pt x="1568" y="512"/>
                  </a:cubicBezTo>
                  <a:cubicBezTo>
                    <a:pt x="1564" y="531"/>
                    <a:pt x="1560" y="548"/>
                    <a:pt x="1552" y="566"/>
                  </a:cubicBezTo>
                  <a:lnTo>
                    <a:pt x="1552" y="661"/>
                  </a:lnTo>
                  <a:cubicBezTo>
                    <a:pt x="1552" y="710"/>
                    <a:pt x="1550" y="762"/>
                    <a:pt x="1557" y="810"/>
                  </a:cubicBezTo>
                  <a:cubicBezTo>
                    <a:pt x="1558" y="820"/>
                    <a:pt x="1560" y="827"/>
                    <a:pt x="1565" y="834"/>
                  </a:cubicBezTo>
                  <a:cubicBezTo>
                    <a:pt x="1562" y="906"/>
                    <a:pt x="1559" y="976"/>
                    <a:pt x="1555" y="1049"/>
                  </a:cubicBezTo>
                  <a:cubicBezTo>
                    <a:pt x="1555" y="1059"/>
                    <a:pt x="1554" y="1070"/>
                    <a:pt x="1554" y="1079"/>
                  </a:cubicBezTo>
                  <a:cubicBezTo>
                    <a:pt x="1553" y="1094"/>
                    <a:pt x="1550" y="1108"/>
                    <a:pt x="1549" y="1123"/>
                  </a:cubicBezTo>
                  <a:cubicBezTo>
                    <a:pt x="1539" y="1200"/>
                    <a:pt x="1529" y="1279"/>
                    <a:pt x="1521" y="1356"/>
                  </a:cubicBezTo>
                  <a:cubicBezTo>
                    <a:pt x="1519" y="1357"/>
                    <a:pt x="1518" y="1357"/>
                    <a:pt x="1518" y="1358"/>
                  </a:cubicBezTo>
                  <a:cubicBezTo>
                    <a:pt x="1513" y="1363"/>
                    <a:pt x="1507" y="1369"/>
                    <a:pt x="1505" y="1376"/>
                  </a:cubicBezTo>
                  <a:cubicBezTo>
                    <a:pt x="1500" y="1384"/>
                    <a:pt x="1497" y="1394"/>
                    <a:pt x="1495" y="1405"/>
                  </a:cubicBezTo>
                  <a:cubicBezTo>
                    <a:pt x="1488" y="1430"/>
                    <a:pt x="1490" y="1456"/>
                    <a:pt x="1487" y="1482"/>
                  </a:cubicBezTo>
                  <a:cubicBezTo>
                    <a:pt x="1485" y="1508"/>
                    <a:pt x="1482" y="1536"/>
                    <a:pt x="1479" y="1562"/>
                  </a:cubicBezTo>
                  <a:cubicBezTo>
                    <a:pt x="1474" y="1608"/>
                    <a:pt x="1470" y="1652"/>
                    <a:pt x="1466" y="1699"/>
                  </a:cubicBezTo>
                  <a:cubicBezTo>
                    <a:pt x="1461" y="1767"/>
                    <a:pt x="1456" y="1835"/>
                    <a:pt x="1451" y="1902"/>
                  </a:cubicBezTo>
                  <a:cubicBezTo>
                    <a:pt x="1450" y="1911"/>
                    <a:pt x="1450" y="1920"/>
                    <a:pt x="1450" y="1929"/>
                  </a:cubicBezTo>
                  <a:cubicBezTo>
                    <a:pt x="1449" y="1943"/>
                    <a:pt x="1446" y="1959"/>
                    <a:pt x="1445" y="1973"/>
                  </a:cubicBezTo>
                  <a:cubicBezTo>
                    <a:pt x="1441" y="2033"/>
                    <a:pt x="1438" y="2094"/>
                    <a:pt x="1435" y="2155"/>
                  </a:cubicBezTo>
                  <a:cubicBezTo>
                    <a:pt x="1433" y="2195"/>
                    <a:pt x="1430" y="2233"/>
                    <a:pt x="1428" y="2274"/>
                  </a:cubicBezTo>
                  <a:cubicBezTo>
                    <a:pt x="1424" y="2368"/>
                    <a:pt x="1420" y="2460"/>
                    <a:pt x="1418" y="2554"/>
                  </a:cubicBezTo>
                  <a:lnTo>
                    <a:pt x="1418" y="2553"/>
                  </a:lnTo>
                  <a:cubicBezTo>
                    <a:pt x="1416" y="2595"/>
                    <a:pt x="1414" y="2636"/>
                    <a:pt x="1414" y="2676"/>
                  </a:cubicBezTo>
                  <a:cubicBezTo>
                    <a:pt x="1394" y="2679"/>
                    <a:pt x="1373" y="2696"/>
                    <a:pt x="1368" y="2717"/>
                  </a:cubicBezTo>
                  <a:cubicBezTo>
                    <a:pt x="1357" y="2778"/>
                    <a:pt x="1353" y="2840"/>
                    <a:pt x="1347" y="2902"/>
                  </a:cubicBezTo>
                  <a:cubicBezTo>
                    <a:pt x="1344" y="2937"/>
                    <a:pt x="1341" y="2972"/>
                    <a:pt x="1338" y="3008"/>
                  </a:cubicBezTo>
                  <a:cubicBezTo>
                    <a:pt x="1333" y="3087"/>
                    <a:pt x="1326" y="3164"/>
                    <a:pt x="1322" y="3244"/>
                  </a:cubicBezTo>
                  <a:cubicBezTo>
                    <a:pt x="1317" y="3326"/>
                    <a:pt x="1313" y="3409"/>
                    <a:pt x="1310" y="3490"/>
                  </a:cubicBezTo>
                  <a:lnTo>
                    <a:pt x="1310" y="3491"/>
                  </a:lnTo>
                  <a:lnTo>
                    <a:pt x="1306" y="3542"/>
                  </a:lnTo>
                  <a:cubicBezTo>
                    <a:pt x="1298" y="3550"/>
                    <a:pt x="1295" y="3559"/>
                    <a:pt x="1293" y="3571"/>
                  </a:cubicBezTo>
                  <a:cubicBezTo>
                    <a:pt x="1290" y="3606"/>
                    <a:pt x="1289" y="3641"/>
                    <a:pt x="1287" y="3676"/>
                  </a:cubicBezTo>
                  <a:cubicBezTo>
                    <a:pt x="1284" y="3715"/>
                    <a:pt x="1282" y="3755"/>
                    <a:pt x="1280" y="3795"/>
                  </a:cubicBezTo>
                  <a:cubicBezTo>
                    <a:pt x="1277" y="3853"/>
                    <a:pt x="1274" y="3910"/>
                    <a:pt x="1270" y="3970"/>
                  </a:cubicBezTo>
                  <a:cubicBezTo>
                    <a:pt x="1269" y="3998"/>
                    <a:pt x="1266" y="4027"/>
                    <a:pt x="1265" y="4055"/>
                  </a:cubicBezTo>
                  <a:cubicBezTo>
                    <a:pt x="1263" y="4081"/>
                    <a:pt x="1259" y="4105"/>
                    <a:pt x="1256" y="4130"/>
                  </a:cubicBezTo>
                  <a:cubicBezTo>
                    <a:pt x="1256" y="4133"/>
                    <a:pt x="1256" y="4137"/>
                    <a:pt x="1255" y="4143"/>
                  </a:cubicBezTo>
                  <a:cubicBezTo>
                    <a:pt x="1253" y="4142"/>
                    <a:pt x="1251" y="4142"/>
                    <a:pt x="1249" y="4142"/>
                  </a:cubicBezTo>
                  <a:cubicBezTo>
                    <a:pt x="1233" y="4142"/>
                    <a:pt x="1216" y="4150"/>
                    <a:pt x="1207" y="4164"/>
                  </a:cubicBezTo>
                  <a:lnTo>
                    <a:pt x="1203" y="4172"/>
                  </a:lnTo>
                  <a:cubicBezTo>
                    <a:pt x="1203" y="4189"/>
                    <a:pt x="1202" y="4206"/>
                    <a:pt x="1200" y="4221"/>
                  </a:cubicBezTo>
                  <a:cubicBezTo>
                    <a:pt x="1198" y="4267"/>
                    <a:pt x="1194" y="4313"/>
                    <a:pt x="1188" y="4358"/>
                  </a:cubicBezTo>
                  <a:cubicBezTo>
                    <a:pt x="1187" y="4374"/>
                    <a:pt x="1185" y="4388"/>
                    <a:pt x="1183" y="4404"/>
                  </a:cubicBezTo>
                  <a:cubicBezTo>
                    <a:pt x="1185" y="4401"/>
                    <a:pt x="1187" y="4399"/>
                    <a:pt x="1188" y="4396"/>
                  </a:cubicBezTo>
                  <a:lnTo>
                    <a:pt x="1188" y="4396"/>
                  </a:lnTo>
                  <a:cubicBezTo>
                    <a:pt x="1202" y="4376"/>
                    <a:pt x="1215" y="4354"/>
                    <a:pt x="1228" y="4333"/>
                  </a:cubicBezTo>
                  <a:cubicBezTo>
                    <a:pt x="1229" y="4355"/>
                    <a:pt x="1230" y="4376"/>
                    <a:pt x="1230" y="4398"/>
                  </a:cubicBezTo>
                  <a:lnTo>
                    <a:pt x="1230" y="4456"/>
                  </a:lnTo>
                  <a:lnTo>
                    <a:pt x="1230" y="4551"/>
                  </a:lnTo>
                  <a:cubicBezTo>
                    <a:pt x="1226" y="4591"/>
                    <a:pt x="1223" y="4632"/>
                    <a:pt x="1217" y="4670"/>
                  </a:cubicBezTo>
                  <a:cubicBezTo>
                    <a:pt x="1214" y="4694"/>
                    <a:pt x="1212" y="4718"/>
                    <a:pt x="1209" y="4741"/>
                  </a:cubicBezTo>
                  <a:cubicBezTo>
                    <a:pt x="1204" y="4811"/>
                    <a:pt x="1200" y="4881"/>
                    <a:pt x="1195" y="4952"/>
                  </a:cubicBezTo>
                  <a:cubicBezTo>
                    <a:pt x="1195" y="4959"/>
                    <a:pt x="1194" y="4968"/>
                    <a:pt x="1194" y="4977"/>
                  </a:cubicBezTo>
                  <a:cubicBezTo>
                    <a:pt x="1167" y="4978"/>
                    <a:pt x="1145" y="4999"/>
                    <a:pt x="1141" y="5026"/>
                  </a:cubicBezTo>
                  <a:cubicBezTo>
                    <a:pt x="1121" y="5157"/>
                    <a:pt x="1104" y="5287"/>
                    <a:pt x="1090" y="5418"/>
                  </a:cubicBezTo>
                  <a:cubicBezTo>
                    <a:pt x="1078" y="5535"/>
                    <a:pt x="1065" y="5649"/>
                    <a:pt x="1054" y="5764"/>
                  </a:cubicBezTo>
                  <a:lnTo>
                    <a:pt x="1054" y="5767"/>
                  </a:lnTo>
                  <a:cubicBezTo>
                    <a:pt x="1054" y="5768"/>
                    <a:pt x="1054" y="5770"/>
                    <a:pt x="1053" y="5772"/>
                  </a:cubicBezTo>
                  <a:cubicBezTo>
                    <a:pt x="1048" y="5825"/>
                    <a:pt x="1044" y="5876"/>
                    <a:pt x="1040" y="5929"/>
                  </a:cubicBezTo>
                  <a:cubicBezTo>
                    <a:pt x="1037" y="5972"/>
                    <a:pt x="1033" y="6016"/>
                    <a:pt x="1030" y="6058"/>
                  </a:cubicBezTo>
                  <a:cubicBezTo>
                    <a:pt x="1029" y="6071"/>
                    <a:pt x="1027" y="6086"/>
                    <a:pt x="1026" y="6098"/>
                  </a:cubicBezTo>
                  <a:lnTo>
                    <a:pt x="1026" y="6115"/>
                  </a:lnTo>
                  <a:cubicBezTo>
                    <a:pt x="1026" y="6117"/>
                    <a:pt x="1026" y="6119"/>
                    <a:pt x="1024" y="6120"/>
                  </a:cubicBezTo>
                  <a:cubicBezTo>
                    <a:pt x="1021" y="6196"/>
                    <a:pt x="1016" y="6273"/>
                    <a:pt x="1012" y="6347"/>
                  </a:cubicBezTo>
                  <a:cubicBezTo>
                    <a:pt x="1009" y="6393"/>
                    <a:pt x="1006" y="6440"/>
                    <a:pt x="1004" y="6486"/>
                  </a:cubicBezTo>
                  <a:lnTo>
                    <a:pt x="1004" y="6488"/>
                  </a:lnTo>
                  <a:lnTo>
                    <a:pt x="1004" y="6489"/>
                  </a:lnTo>
                  <a:lnTo>
                    <a:pt x="1004" y="6492"/>
                  </a:lnTo>
                  <a:lnTo>
                    <a:pt x="1004" y="6494"/>
                  </a:lnTo>
                  <a:cubicBezTo>
                    <a:pt x="1001" y="6596"/>
                    <a:pt x="997" y="6696"/>
                    <a:pt x="992" y="6798"/>
                  </a:cubicBezTo>
                  <a:lnTo>
                    <a:pt x="992" y="6798"/>
                  </a:lnTo>
                  <a:cubicBezTo>
                    <a:pt x="992" y="6797"/>
                    <a:pt x="992" y="6796"/>
                    <a:pt x="992" y="6795"/>
                  </a:cubicBezTo>
                  <a:lnTo>
                    <a:pt x="992" y="6801"/>
                  </a:lnTo>
                  <a:lnTo>
                    <a:pt x="992" y="6806"/>
                  </a:lnTo>
                  <a:cubicBezTo>
                    <a:pt x="990" y="6859"/>
                    <a:pt x="988" y="6912"/>
                    <a:pt x="987" y="6966"/>
                  </a:cubicBezTo>
                  <a:cubicBezTo>
                    <a:pt x="975" y="7070"/>
                    <a:pt x="960" y="7176"/>
                    <a:pt x="946" y="7280"/>
                  </a:cubicBezTo>
                  <a:cubicBezTo>
                    <a:pt x="928" y="7405"/>
                    <a:pt x="910" y="7530"/>
                    <a:pt x="889" y="7655"/>
                  </a:cubicBezTo>
                  <a:cubicBezTo>
                    <a:pt x="869" y="7784"/>
                    <a:pt x="849" y="7913"/>
                    <a:pt x="830" y="8044"/>
                  </a:cubicBezTo>
                  <a:cubicBezTo>
                    <a:pt x="822" y="8094"/>
                    <a:pt x="815" y="8143"/>
                    <a:pt x="810" y="8192"/>
                  </a:cubicBezTo>
                  <a:cubicBezTo>
                    <a:pt x="801" y="8260"/>
                    <a:pt x="792" y="8328"/>
                    <a:pt x="784" y="8396"/>
                  </a:cubicBezTo>
                  <a:cubicBezTo>
                    <a:pt x="776" y="8440"/>
                    <a:pt x="760" y="8484"/>
                    <a:pt x="774" y="8525"/>
                  </a:cubicBezTo>
                  <a:cubicBezTo>
                    <a:pt x="775" y="8530"/>
                    <a:pt x="776" y="8533"/>
                    <a:pt x="777" y="8536"/>
                  </a:cubicBezTo>
                  <a:cubicBezTo>
                    <a:pt x="775" y="8566"/>
                    <a:pt x="774" y="8596"/>
                    <a:pt x="771" y="8623"/>
                  </a:cubicBezTo>
                  <a:cubicBezTo>
                    <a:pt x="766" y="8685"/>
                    <a:pt x="761" y="8747"/>
                    <a:pt x="756" y="8808"/>
                  </a:cubicBezTo>
                  <a:cubicBezTo>
                    <a:pt x="754" y="8845"/>
                    <a:pt x="753" y="8885"/>
                    <a:pt x="750" y="8922"/>
                  </a:cubicBezTo>
                  <a:cubicBezTo>
                    <a:pt x="749" y="8952"/>
                    <a:pt x="748" y="8982"/>
                    <a:pt x="749" y="9010"/>
                  </a:cubicBezTo>
                  <a:cubicBezTo>
                    <a:pt x="750" y="9038"/>
                    <a:pt x="751" y="9065"/>
                    <a:pt x="754" y="9091"/>
                  </a:cubicBezTo>
                  <a:cubicBezTo>
                    <a:pt x="754" y="9093"/>
                    <a:pt x="753" y="9097"/>
                    <a:pt x="753" y="9100"/>
                  </a:cubicBezTo>
                  <a:lnTo>
                    <a:pt x="741" y="9189"/>
                  </a:lnTo>
                  <a:cubicBezTo>
                    <a:pt x="728" y="9198"/>
                    <a:pt x="719" y="9212"/>
                    <a:pt x="718" y="9227"/>
                  </a:cubicBezTo>
                  <a:cubicBezTo>
                    <a:pt x="689" y="9457"/>
                    <a:pt x="662" y="9686"/>
                    <a:pt x="632" y="9917"/>
                  </a:cubicBezTo>
                  <a:cubicBezTo>
                    <a:pt x="616" y="10050"/>
                    <a:pt x="598" y="10182"/>
                    <a:pt x="580" y="10314"/>
                  </a:cubicBezTo>
                  <a:cubicBezTo>
                    <a:pt x="563" y="10439"/>
                    <a:pt x="549" y="10566"/>
                    <a:pt x="533" y="10691"/>
                  </a:cubicBezTo>
                  <a:cubicBezTo>
                    <a:pt x="519" y="10810"/>
                    <a:pt x="508" y="10930"/>
                    <a:pt x="498" y="11051"/>
                  </a:cubicBezTo>
                  <a:cubicBezTo>
                    <a:pt x="488" y="11161"/>
                    <a:pt x="485" y="11273"/>
                    <a:pt x="479" y="11384"/>
                  </a:cubicBezTo>
                  <a:cubicBezTo>
                    <a:pt x="477" y="11400"/>
                    <a:pt x="477" y="11415"/>
                    <a:pt x="477" y="11433"/>
                  </a:cubicBezTo>
                  <a:cubicBezTo>
                    <a:pt x="470" y="11564"/>
                    <a:pt x="461" y="11697"/>
                    <a:pt x="454" y="11828"/>
                  </a:cubicBezTo>
                  <a:cubicBezTo>
                    <a:pt x="446" y="11949"/>
                    <a:pt x="440" y="12067"/>
                    <a:pt x="434" y="12187"/>
                  </a:cubicBezTo>
                  <a:cubicBezTo>
                    <a:pt x="431" y="12208"/>
                    <a:pt x="430" y="12229"/>
                    <a:pt x="428" y="12251"/>
                  </a:cubicBezTo>
                  <a:cubicBezTo>
                    <a:pt x="421" y="12323"/>
                    <a:pt x="414" y="12394"/>
                    <a:pt x="408" y="12467"/>
                  </a:cubicBezTo>
                  <a:cubicBezTo>
                    <a:pt x="398" y="12573"/>
                    <a:pt x="387" y="12679"/>
                    <a:pt x="376" y="12786"/>
                  </a:cubicBezTo>
                  <a:cubicBezTo>
                    <a:pt x="373" y="12808"/>
                    <a:pt x="371" y="12832"/>
                    <a:pt x="368" y="12857"/>
                  </a:cubicBezTo>
                  <a:cubicBezTo>
                    <a:pt x="359" y="12865"/>
                    <a:pt x="352" y="12877"/>
                    <a:pt x="352" y="12890"/>
                  </a:cubicBezTo>
                  <a:cubicBezTo>
                    <a:pt x="345" y="12970"/>
                    <a:pt x="338" y="13051"/>
                    <a:pt x="335" y="13131"/>
                  </a:cubicBezTo>
                  <a:cubicBezTo>
                    <a:pt x="333" y="13144"/>
                    <a:pt x="333" y="13157"/>
                    <a:pt x="332" y="13169"/>
                  </a:cubicBezTo>
                  <a:cubicBezTo>
                    <a:pt x="327" y="13235"/>
                    <a:pt x="323" y="13302"/>
                    <a:pt x="317" y="13369"/>
                  </a:cubicBezTo>
                  <a:cubicBezTo>
                    <a:pt x="306" y="13528"/>
                    <a:pt x="295" y="13684"/>
                    <a:pt x="280" y="13843"/>
                  </a:cubicBezTo>
                  <a:lnTo>
                    <a:pt x="276" y="13894"/>
                  </a:lnTo>
                  <a:cubicBezTo>
                    <a:pt x="255" y="13894"/>
                    <a:pt x="235" y="13907"/>
                    <a:pt x="227" y="13928"/>
                  </a:cubicBezTo>
                  <a:cubicBezTo>
                    <a:pt x="218" y="13945"/>
                    <a:pt x="214" y="13963"/>
                    <a:pt x="212" y="13982"/>
                  </a:cubicBezTo>
                  <a:cubicBezTo>
                    <a:pt x="208" y="14013"/>
                    <a:pt x="207" y="14044"/>
                    <a:pt x="204" y="14074"/>
                  </a:cubicBezTo>
                  <a:cubicBezTo>
                    <a:pt x="203" y="14095"/>
                    <a:pt x="201" y="14114"/>
                    <a:pt x="199" y="14134"/>
                  </a:cubicBezTo>
                  <a:cubicBezTo>
                    <a:pt x="194" y="14196"/>
                    <a:pt x="187" y="14260"/>
                    <a:pt x="182" y="14322"/>
                  </a:cubicBezTo>
                  <a:cubicBezTo>
                    <a:pt x="176" y="14405"/>
                    <a:pt x="171" y="14486"/>
                    <a:pt x="165" y="14568"/>
                  </a:cubicBezTo>
                  <a:cubicBezTo>
                    <a:pt x="151" y="14768"/>
                    <a:pt x="136" y="14968"/>
                    <a:pt x="121" y="15166"/>
                  </a:cubicBezTo>
                  <a:cubicBezTo>
                    <a:pt x="116" y="15246"/>
                    <a:pt x="108" y="15324"/>
                    <a:pt x="101" y="15402"/>
                  </a:cubicBezTo>
                  <a:cubicBezTo>
                    <a:pt x="94" y="15487"/>
                    <a:pt x="85" y="15571"/>
                    <a:pt x="77" y="15654"/>
                  </a:cubicBezTo>
                  <a:cubicBezTo>
                    <a:pt x="53" y="15867"/>
                    <a:pt x="29" y="16079"/>
                    <a:pt x="6" y="16292"/>
                  </a:cubicBezTo>
                  <a:cubicBezTo>
                    <a:pt x="3" y="16319"/>
                    <a:pt x="20" y="16345"/>
                    <a:pt x="47" y="16352"/>
                  </a:cubicBezTo>
                  <a:cubicBezTo>
                    <a:pt x="51" y="16353"/>
                    <a:pt x="56" y="16354"/>
                    <a:pt x="60" y="16354"/>
                  </a:cubicBezTo>
                  <a:cubicBezTo>
                    <a:pt x="72" y="16354"/>
                    <a:pt x="84" y="16350"/>
                    <a:pt x="94" y="16344"/>
                  </a:cubicBezTo>
                  <a:lnTo>
                    <a:pt x="94" y="16344"/>
                  </a:lnTo>
                  <a:cubicBezTo>
                    <a:pt x="88" y="16383"/>
                    <a:pt x="84" y="16424"/>
                    <a:pt x="79" y="16465"/>
                  </a:cubicBezTo>
                  <a:cubicBezTo>
                    <a:pt x="72" y="16528"/>
                    <a:pt x="67" y="16589"/>
                    <a:pt x="59" y="16653"/>
                  </a:cubicBezTo>
                  <a:cubicBezTo>
                    <a:pt x="56" y="16688"/>
                    <a:pt x="52" y="16724"/>
                    <a:pt x="49" y="16759"/>
                  </a:cubicBezTo>
                  <a:cubicBezTo>
                    <a:pt x="46" y="16801"/>
                    <a:pt x="41" y="16845"/>
                    <a:pt x="38" y="16888"/>
                  </a:cubicBezTo>
                  <a:cubicBezTo>
                    <a:pt x="37" y="16924"/>
                    <a:pt x="37" y="16960"/>
                    <a:pt x="37" y="16995"/>
                  </a:cubicBezTo>
                  <a:cubicBezTo>
                    <a:pt x="29" y="17062"/>
                    <a:pt x="21" y="17127"/>
                    <a:pt x="15" y="17195"/>
                  </a:cubicBezTo>
                  <a:cubicBezTo>
                    <a:pt x="8" y="17260"/>
                    <a:pt x="1" y="17327"/>
                    <a:pt x="2" y="17394"/>
                  </a:cubicBezTo>
                  <a:cubicBezTo>
                    <a:pt x="2" y="17428"/>
                    <a:pt x="1" y="17466"/>
                    <a:pt x="13" y="17497"/>
                  </a:cubicBezTo>
                  <a:cubicBezTo>
                    <a:pt x="17" y="17507"/>
                    <a:pt x="21" y="17517"/>
                    <a:pt x="27" y="17527"/>
                  </a:cubicBezTo>
                  <a:cubicBezTo>
                    <a:pt x="34" y="17534"/>
                    <a:pt x="42" y="17543"/>
                    <a:pt x="49" y="17548"/>
                  </a:cubicBezTo>
                  <a:cubicBezTo>
                    <a:pt x="63" y="17557"/>
                    <a:pt x="77" y="17560"/>
                    <a:pt x="90" y="17561"/>
                  </a:cubicBezTo>
                  <a:cubicBezTo>
                    <a:pt x="100" y="17561"/>
                    <a:pt x="110" y="17563"/>
                    <a:pt x="119" y="17563"/>
                  </a:cubicBezTo>
                  <a:cubicBezTo>
                    <a:pt x="129" y="17563"/>
                    <a:pt x="137" y="17561"/>
                    <a:pt x="145" y="17559"/>
                  </a:cubicBezTo>
                  <a:cubicBezTo>
                    <a:pt x="146" y="17559"/>
                    <a:pt x="147" y="17557"/>
                    <a:pt x="149" y="17556"/>
                  </a:cubicBezTo>
                  <a:cubicBezTo>
                    <a:pt x="150" y="17556"/>
                    <a:pt x="151" y="17557"/>
                    <a:pt x="152" y="17557"/>
                  </a:cubicBezTo>
                  <a:cubicBezTo>
                    <a:pt x="155" y="17558"/>
                    <a:pt x="157" y="17558"/>
                    <a:pt x="160" y="17558"/>
                  </a:cubicBezTo>
                  <a:cubicBezTo>
                    <a:pt x="167" y="17558"/>
                    <a:pt x="174" y="17557"/>
                    <a:pt x="181" y="17553"/>
                  </a:cubicBezTo>
                  <a:cubicBezTo>
                    <a:pt x="186" y="17553"/>
                    <a:pt x="190" y="17553"/>
                    <a:pt x="195" y="17553"/>
                  </a:cubicBezTo>
                  <a:cubicBezTo>
                    <a:pt x="199" y="17553"/>
                    <a:pt x="203" y="17553"/>
                    <a:pt x="207" y="17553"/>
                  </a:cubicBezTo>
                  <a:cubicBezTo>
                    <a:pt x="211" y="17553"/>
                    <a:pt x="213" y="17554"/>
                    <a:pt x="217" y="17554"/>
                  </a:cubicBezTo>
                  <a:cubicBezTo>
                    <a:pt x="225" y="17557"/>
                    <a:pt x="232" y="17557"/>
                    <a:pt x="239" y="17557"/>
                  </a:cubicBezTo>
                  <a:cubicBezTo>
                    <a:pt x="259" y="17557"/>
                    <a:pt x="276" y="17548"/>
                    <a:pt x="290" y="17533"/>
                  </a:cubicBezTo>
                  <a:cubicBezTo>
                    <a:pt x="302" y="17516"/>
                    <a:pt x="305" y="17495"/>
                    <a:pt x="307" y="17474"/>
                  </a:cubicBezTo>
                  <a:cubicBezTo>
                    <a:pt x="309" y="17460"/>
                    <a:pt x="310" y="17446"/>
                    <a:pt x="311" y="17433"/>
                  </a:cubicBezTo>
                  <a:cubicBezTo>
                    <a:pt x="312" y="17419"/>
                    <a:pt x="311" y="17407"/>
                    <a:pt x="312" y="17393"/>
                  </a:cubicBezTo>
                  <a:cubicBezTo>
                    <a:pt x="315" y="17350"/>
                    <a:pt x="321" y="17306"/>
                    <a:pt x="326" y="17262"/>
                  </a:cubicBezTo>
                  <a:cubicBezTo>
                    <a:pt x="331" y="17213"/>
                    <a:pt x="336" y="17164"/>
                    <a:pt x="341" y="17114"/>
                  </a:cubicBezTo>
                  <a:cubicBezTo>
                    <a:pt x="353" y="16996"/>
                    <a:pt x="362" y="16878"/>
                    <a:pt x="374" y="16762"/>
                  </a:cubicBezTo>
                  <a:cubicBezTo>
                    <a:pt x="388" y="16644"/>
                    <a:pt x="400" y="16525"/>
                    <a:pt x="412" y="16408"/>
                  </a:cubicBezTo>
                  <a:cubicBezTo>
                    <a:pt x="423" y="16292"/>
                    <a:pt x="435" y="16176"/>
                    <a:pt x="445" y="16060"/>
                  </a:cubicBezTo>
                  <a:cubicBezTo>
                    <a:pt x="456" y="15944"/>
                    <a:pt x="459" y="15831"/>
                    <a:pt x="462" y="15716"/>
                  </a:cubicBezTo>
                  <a:lnTo>
                    <a:pt x="462" y="15717"/>
                  </a:lnTo>
                  <a:cubicBezTo>
                    <a:pt x="467" y="15625"/>
                    <a:pt x="476" y="15534"/>
                    <a:pt x="485" y="15442"/>
                  </a:cubicBezTo>
                  <a:cubicBezTo>
                    <a:pt x="492" y="15361"/>
                    <a:pt x="497" y="15279"/>
                    <a:pt x="501" y="15198"/>
                  </a:cubicBezTo>
                  <a:lnTo>
                    <a:pt x="501" y="15198"/>
                  </a:lnTo>
                  <a:cubicBezTo>
                    <a:pt x="501" y="15199"/>
                    <a:pt x="501" y="15200"/>
                    <a:pt x="500" y="15200"/>
                  </a:cubicBezTo>
                  <a:cubicBezTo>
                    <a:pt x="503" y="15136"/>
                    <a:pt x="506" y="15072"/>
                    <a:pt x="510" y="15009"/>
                  </a:cubicBezTo>
                  <a:lnTo>
                    <a:pt x="510" y="15018"/>
                  </a:lnTo>
                  <a:cubicBezTo>
                    <a:pt x="513" y="14957"/>
                    <a:pt x="517" y="14896"/>
                    <a:pt x="522" y="14837"/>
                  </a:cubicBezTo>
                  <a:cubicBezTo>
                    <a:pt x="524" y="14803"/>
                    <a:pt x="528" y="14770"/>
                    <a:pt x="531" y="14735"/>
                  </a:cubicBezTo>
                  <a:cubicBezTo>
                    <a:pt x="531" y="14731"/>
                    <a:pt x="532" y="14727"/>
                    <a:pt x="532" y="14722"/>
                  </a:cubicBezTo>
                  <a:cubicBezTo>
                    <a:pt x="543" y="14639"/>
                    <a:pt x="555" y="14556"/>
                    <a:pt x="565" y="14473"/>
                  </a:cubicBezTo>
                  <a:cubicBezTo>
                    <a:pt x="578" y="14376"/>
                    <a:pt x="588" y="14278"/>
                    <a:pt x="596" y="14180"/>
                  </a:cubicBezTo>
                  <a:cubicBezTo>
                    <a:pt x="605" y="14089"/>
                    <a:pt x="612" y="13998"/>
                    <a:pt x="620" y="13906"/>
                  </a:cubicBezTo>
                  <a:cubicBezTo>
                    <a:pt x="632" y="13740"/>
                    <a:pt x="640" y="13574"/>
                    <a:pt x="651" y="13408"/>
                  </a:cubicBezTo>
                  <a:cubicBezTo>
                    <a:pt x="656" y="13316"/>
                    <a:pt x="661" y="13225"/>
                    <a:pt x="668" y="13135"/>
                  </a:cubicBezTo>
                  <a:cubicBezTo>
                    <a:pt x="677" y="13039"/>
                    <a:pt x="682" y="12944"/>
                    <a:pt x="691" y="12848"/>
                  </a:cubicBezTo>
                  <a:lnTo>
                    <a:pt x="749" y="12222"/>
                  </a:lnTo>
                  <a:cubicBezTo>
                    <a:pt x="758" y="12134"/>
                    <a:pt x="764" y="12047"/>
                    <a:pt x="772" y="11960"/>
                  </a:cubicBezTo>
                  <a:cubicBezTo>
                    <a:pt x="780" y="11877"/>
                    <a:pt x="786" y="11795"/>
                    <a:pt x="791" y="11712"/>
                  </a:cubicBezTo>
                  <a:cubicBezTo>
                    <a:pt x="792" y="11682"/>
                    <a:pt x="795" y="11653"/>
                    <a:pt x="796" y="11624"/>
                  </a:cubicBezTo>
                  <a:cubicBezTo>
                    <a:pt x="827" y="11375"/>
                    <a:pt x="858" y="11125"/>
                    <a:pt x="892" y="10876"/>
                  </a:cubicBezTo>
                  <a:cubicBezTo>
                    <a:pt x="919" y="10684"/>
                    <a:pt x="942" y="10492"/>
                    <a:pt x="966" y="10299"/>
                  </a:cubicBezTo>
                  <a:cubicBezTo>
                    <a:pt x="968" y="10293"/>
                    <a:pt x="971" y="10286"/>
                    <a:pt x="971" y="10278"/>
                  </a:cubicBezTo>
                  <a:lnTo>
                    <a:pt x="971" y="10263"/>
                  </a:lnTo>
                  <a:cubicBezTo>
                    <a:pt x="990" y="10108"/>
                    <a:pt x="1008" y="9952"/>
                    <a:pt x="1027" y="9796"/>
                  </a:cubicBezTo>
                  <a:cubicBezTo>
                    <a:pt x="1049" y="9611"/>
                    <a:pt x="1073" y="9425"/>
                    <a:pt x="1095" y="9241"/>
                  </a:cubicBezTo>
                  <a:cubicBezTo>
                    <a:pt x="1116" y="9054"/>
                    <a:pt x="1135" y="8868"/>
                    <a:pt x="1152" y="8681"/>
                  </a:cubicBezTo>
                  <a:cubicBezTo>
                    <a:pt x="1162" y="8592"/>
                    <a:pt x="1169" y="8503"/>
                    <a:pt x="1178" y="8415"/>
                  </a:cubicBezTo>
                  <a:cubicBezTo>
                    <a:pt x="1187" y="8325"/>
                    <a:pt x="1197" y="8235"/>
                    <a:pt x="1204" y="8147"/>
                  </a:cubicBezTo>
                  <a:cubicBezTo>
                    <a:pt x="1210" y="8054"/>
                    <a:pt x="1217" y="7961"/>
                    <a:pt x="1224" y="7867"/>
                  </a:cubicBezTo>
                  <a:cubicBezTo>
                    <a:pt x="1231" y="7768"/>
                    <a:pt x="1240" y="7670"/>
                    <a:pt x="1250" y="7570"/>
                  </a:cubicBezTo>
                  <a:cubicBezTo>
                    <a:pt x="1269" y="7392"/>
                    <a:pt x="1292" y="7214"/>
                    <a:pt x="1312" y="7036"/>
                  </a:cubicBezTo>
                  <a:cubicBezTo>
                    <a:pt x="1333" y="6856"/>
                    <a:pt x="1354" y="6675"/>
                    <a:pt x="1372" y="6494"/>
                  </a:cubicBezTo>
                  <a:cubicBezTo>
                    <a:pt x="1390" y="6311"/>
                    <a:pt x="1403" y="6128"/>
                    <a:pt x="1414" y="5943"/>
                  </a:cubicBezTo>
                  <a:cubicBezTo>
                    <a:pt x="1420" y="5854"/>
                    <a:pt x="1427" y="5764"/>
                    <a:pt x="1436" y="5674"/>
                  </a:cubicBezTo>
                  <a:cubicBezTo>
                    <a:pt x="1445" y="5586"/>
                    <a:pt x="1457" y="5498"/>
                    <a:pt x="1466" y="5410"/>
                  </a:cubicBezTo>
                  <a:cubicBezTo>
                    <a:pt x="1476" y="5320"/>
                    <a:pt x="1486" y="5232"/>
                    <a:pt x="1496" y="5144"/>
                  </a:cubicBezTo>
                  <a:cubicBezTo>
                    <a:pt x="1506" y="5055"/>
                    <a:pt x="1517" y="4966"/>
                    <a:pt x="1525" y="4876"/>
                  </a:cubicBezTo>
                  <a:cubicBezTo>
                    <a:pt x="1535" y="4788"/>
                    <a:pt x="1543" y="4699"/>
                    <a:pt x="1551" y="4608"/>
                  </a:cubicBezTo>
                  <a:cubicBezTo>
                    <a:pt x="1559" y="4520"/>
                    <a:pt x="1564" y="4433"/>
                    <a:pt x="1573" y="4345"/>
                  </a:cubicBezTo>
                  <a:cubicBezTo>
                    <a:pt x="1591" y="4157"/>
                    <a:pt x="1613" y="3970"/>
                    <a:pt x="1632" y="3782"/>
                  </a:cubicBezTo>
                  <a:cubicBezTo>
                    <a:pt x="1653" y="3597"/>
                    <a:pt x="1668" y="3410"/>
                    <a:pt x="1684" y="3224"/>
                  </a:cubicBezTo>
                  <a:cubicBezTo>
                    <a:pt x="1699" y="3039"/>
                    <a:pt x="1714" y="2857"/>
                    <a:pt x="1733" y="2673"/>
                  </a:cubicBezTo>
                  <a:lnTo>
                    <a:pt x="1764" y="2398"/>
                  </a:lnTo>
                  <a:cubicBezTo>
                    <a:pt x="1775" y="2309"/>
                    <a:pt x="1782" y="2219"/>
                    <a:pt x="1791" y="2129"/>
                  </a:cubicBezTo>
                  <a:cubicBezTo>
                    <a:pt x="1808" y="1949"/>
                    <a:pt x="1822" y="1767"/>
                    <a:pt x="1835" y="1586"/>
                  </a:cubicBezTo>
                  <a:cubicBezTo>
                    <a:pt x="1842" y="1499"/>
                    <a:pt x="1847" y="1411"/>
                    <a:pt x="1855" y="1321"/>
                  </a:cubicBezTo>
                  <a:cubicBezTo>
                    <a:pt x="1864" y="1228"/>
                    <a:pt x="1876" y="1134"/>
                    <a:pt x="1886" y="1041"/>
                  </a:cubicBezTo>
                  <a:cubicBezTo>
                    <a:pt x="1894" y="960"/>
                    <a:pt x="1903" y="870"/>
                    <a:pt x="1913" y="781"/>
                  </a:cubicBezTo>
                  <a:cubicBezTo>
                    <a:pt x="1913" y="778"/>
                    <a:pt x="1913" y="777"/>
                    <a:pt x="1914" y="774"/>
                  </a:cubicBezTo>
                  <a:cubicBezTo>
                    <a:pt x="1952" y="727"/>
                    <a:pt x="1992" y="679"/>
                    <a:pt x="2034" y="632"/>
                  </a:cubicBezTo>
                  <a:lnTo>
                    <a:pt x="2034" y="632"/>
                  </a:lnTo>
                  <a:lnTo>
                    <a:pt x="2029" y="636"/>
                  </a:lnTo>
                  <a:cubicBezTo>
                    <a:pt x="2045" y="618"/>
                    <a:pt x="2063" y="601"/>
                    <a:pt x="2078" y="582"/>
                  </a:cubicBezTo>
                  <a:lnTo>
                    <a:pt x="2078" y="582"/>
                  </a:lnTo>
                  <a:cubicBezTo>
                    <a:pt x="2076" y="583"/>
                    <a:pt x="2076" y="584"/>
                    <a:pt x="2075" y="584"/>
                  </a:cubicBezTo>
                  <a:cubicBezTo>
                    <a:pt x="2080" y="578"/>
                    <a:pt x="2085" y="573"/>
                    <a:pt x="2090" y="568"/>
                  </a:cubicBezTo>
                  <a:lnTo>
                    <a:pt x="2090" y="570"/>
                  </a:lnTo>
                  <a:cubicBezTo>
                    <a:pt x="2121" y="535"/>
                    <a:pt x="2151" y="498"/>
                    <a:pt x="2182" y="462"/>
                  </a:cubicBezTo>
                  <a:cubicBezTo>
                    <a:pt x="2199" y="443"/>
                    <a:pt x="2212" y="422"/>
                    <a:pt x="2228" y="405"/>
                  </a:cubicBezTo>
                  <a:cubicBezTo>
                    <a:pt x="2246" y="381"/>
                    <a:pt x="2241" y="345"/>
                    <a:pt x="2218" y="327"/>
                  </a:cubicBezTo>
                  <a:cubicBezTo>
                    <a:pt x="2208" y="319"/>
                    <a:pt x="2196" y="315"/>
                    <a:pt x="2184" y="315"/>
                  </a:cubicBezTo>
                  <a:cubicBezTo>
                    <a:pt x="2168" y="315"/>
                    <a:pt x="2152" y="322"/>
                    <a:pt x="2140" y="336"/>
                  </a:cubicBezTo>
                  <a:cubicBezTo>
                    <a:pt x="2124" y="354"/>
                    <a:pt x="2110" y="376"/>
                    <a:pt x="2095" y="394"/>
                  </a:cubicBezTo>
                  <a:cubicBezTo>
                    <a:pt x="2065" y="426"/>
                    <a:pt x="2038" y="459"/>
                    <a:pt x="2009" y="493"/>
                  </a:cubicBezTo>
                  <a:lnTo>
                    <a:pt x="2006" y="498"/>
                  </a:lnTo>
                  <a:cubicBezTo>
                    <a:pt x="2006" y="498"/>
                    <a:pt x="2006" y="497"/>
                    <a:pt x="2006" y="497"/>
                  </a:cubicBezTo>
                  <a:lnTo>
                    <a:pt x="2006" y="497"/>
                  </a:lnTo>
                  <a:cubicBezTo>
                    <a:pt x="2004" y="500"/>
                    <a:pt x="2001" y="502"/>
                    <a:pt x="1999" y="505"/>
                  </a:cubicBezTo>
                  <a:lnTo>
                    <a:pt x="2002" y="503"/>
                  </a:lnTo>
                  <a:lnTo>
                    <a:pt x="2002" y="503"/>
                  </a:lnTo>
                  <a:cubicBezTo>
                    <a:pt x="1998" y="506"/>
                    <a:pt x="1993" y="511"/>
                    <a:pt x="1990" y="515"/>
                  </a:cubicBezTo>
                  <a:cubicBezTo>
                    <a:pt x="1972" y="535"/>
                    <a:pt x="1955" y="556"/>
                    <a:pt x="1937" y="577"/>
                  </a:cubicBezTo>
                  <a:cubicBezTo>
                    <a:pt x="1940" y="556"/>
                    <a:pt x="1942" y="535"/>
                    <a:pt x="1945" y="514"/>
                  </a:cubicBezTo>
                  <a:cubicBezTo>
                    <a:pt x="1956" y="425"/>
                    <a:pt x="1967" y="336"/>
                    <a:pt x="1978" y="246"/>
                  </a:cubicBezTo>
                  <a:cubicBezTo>
                    <a:pt x="1983" y="204"/>
                    <a:pt x="1990" y="163"/>
                    <a:pt x="1992" y="120"/>
                  </a:cubicBezTo>
                  <a:cubicBezTo>
                    <a:pt x="1993" y="98"/>
                    <a:pt x="1995" y="78"/>
                    <a:pt x="1997" y="56"/>
                  </a:cubicBezTo>
                  <a:cubicBezTo>
                    <a:pt x="1998" y="25"/>
                    <a:pt x="1970" y="0"/>
                    <a:pt x="1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0"/>
            <p:cNvSpPr/>
            <p:nvPr/>
          </p:nvSpPr>
          <p:spPr>
            <a:xfrm>
              <a:off x="3347300" y="4960150"/>
              <a:ext cx="25" cy="225"/>
            </a:xfrm>
            <a:custGeom>
              <a:avLst/>
              <a:gdLst/>
              <a:ahLst/>
              <a:cxnLst/>
              <a:rect l="l" t="t" r="r" b="b"/>
              <a:pathLst>
                <a:path w="1" h="9" extrusionOk="0">
                  <a:moveTo>
                    <a:pt x="0" y="8"/>
                  </a:moveTo>
                  <a:lnTo>
                    <a:pt x="0" y="6"/>
                  </a:lnTo>
                  <a:lnTo>
                    <a:pt x="0" y="0"/>
                  </a:ln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0"/>
            <p:cNvSpPr/>
            <p:nvPr/>
          </p:nvSpPr>
          <p:spPr>
            <a:xfrm>
              <a:off x="3491200" y="4679900"/>
              <a:ext cx="45750" cy="398325"/>
            </a:xfrm>
            <a:custGeom>
              <a:avLst/>
              <a:gdLst/>
              <a:ahLst/>
              <a:cxnLst/>
              <a:rect l="l" t="t" r="r" b="b"/>
              <a:pathLst>
                <a:path w="1830" h="15933" extrusionOk="0">
                  <a:moveTo>
                    <a:pt x="1594" y="238"/>
                  </a:moveTo>
                  <a:cubicBezTo>
                    <a:pt x="1601" y="240"/>
                    <a:pt x="1609" y="242"/>
                    <a:pt x="1616" y="242"/>
                  </a:cubicBezTo>
                  <a:cubicBezTo>
                    <a:pt x="1620" y="242"/>
                    <a:pt x="1623" y="242"/>
                    <a:pt x="1626" y="241"/>
                  </a:cubicBezTo>
                  <a:lnTo>
                    <a:pt x="1627" y="241"/>
                  </a:lnTo>
                  <a:lnTo>
                    <a:pt x="1627" y="262"/>
                  </a:lnTo>
                  <a:cubicBezTo>
                    <a:pt x="1620" y="252"/>
                    <a:pt x="1611" y="246"/>
                    <a:pt x="1597" y="243"/>
                  </a:cubicBezTo>
                  <a:cubicBezTo>
                    <a:pt x="1596" y="243"/>
                    <a:pt x="1595" y="243"/>
                    <a:pt x="1594" y="241"/>
                  </a:cubicBezTo>
                  <a:lnTo>
                    <a:pt x="1594" y="238"/>
                  </a:lnTo>
                  <a:close/>
                  <a:moveTo>
                    <a:pt x="1049" y="3571"/>
                  </a:moveTo>
                  <a:lnTo>
                    <a:pt x="1049" y="3571"/>
                  </a:lnTo>
                  <a:cubicBezTo>
                    <a:pt x="1048" y="3571"/>
                    <a:pt x="1048" y="3572"/>
                    <a:pt x="1048" y="3573"/>
                  </a:cubicBezTo>
                  <a:lnTo>
                    <a:pt x="1048" y="3573"/>
                  </a:lnTo>
                  <a:lnTo>
                    <a:pt x="1049" y="3571"/>
                  </a:lnTo>
                  <a:close/>
                  <a:moveTo>
                    <a:pt x="1045" y="3591"/>
                  </a:moveTo>
                  <a:lnTo>
                    <a:pt x="1045" y="3591"/>
                  </a:lnTo>
                  <a:cubicBezTo>
                    <a:pt x="1045" y="3591"/>
                    <a:pt x="1045" y="3592"/>
                    <a:pt x="1045" y="3593"/>
                  </a:cubicBezTo>
                  <a:lnTo>
                    <a:pt x="1045" y="3591"/>
                  </a:lnTo>
                  <a:close/>
                  <a:moveTo>
                    <a:pt x="585" y="9663"/>
                  </a:moveTo>
                  <a:cubicBezTo>
                    <a:pt x="586" y="9665"/>
                    <a:pt x="586" y="9666"/>
                    <a:pt x="585" y="9668"/>
                  </a:cubicBezTo>
                  <a:lnTo>
                    <a:pt x="585" y="9663"/>
                  </a:lnTo>
                  <a:close/>
                  <a:moveTo>
                    <a:pt x="451" y="9703"/>
                  </a:moveTo>
                  <a:cubicBezTo>
                    <a:pt x="451" y="9704"/>
                    <a:pt x="451" y="9705"/>
                    <a:pt x="451" y="9706"/>
                  </a:cubicBezTo>
                  <a:lnTo>
                    <a:pt x="451" y="9706"/>
                  </a:lnTo>
                  <a:cubicBezTo>
                    <a:pt x="451" y="9705"/>
                    <a:pt x="451" y="9704"/>
                    <a:pt x="451" y="9703"/>
                  </a:cubicBezTo>
                  <a:close/>
                  <a:moveTo>
                    <a:pt x="256" y="12072"/>
                  </a:moveTo>
                  <a:lnTo>
                    <a:pt x="256" y="12072"/>
                  </a:lnTo>
                  <a:cubicBezTo>
                    <a:pt x="256" y="12072"/>
                    <a:pt x="256" y="12073"/>
                    <a:pt x="256" y="12073"/>
                  </a:cubicBezTo>
                  <a:cubicBezTo>
                    <a:pt x="256" y="12073"/>
                    <a:pt x="256" y="12072"/>
                    <a:pt x="256" y="12072"/>
                  </a:cubicBezTo>
                  <a:close/>
                  <a:moveTo>
                    <a:pt x="287" y="12954"/>
                  </a:moveTo>
                  <a:cubicBezTo>
                    <a:pt x="286" y="13040"/>
                    <a:pt x="283" y="13126"/>
                    <a:pt x="278" y="13211"/>
                  </a:cubicBezTo>
                  <a:cubicBezTo>
                    <a:pt x="275" y="13247"/>
                    <a:pt x="273" y="13282"/>
                    <a:pt x="270" y="13319"/>
                  </a:cubicBezTo>
                  <a:cubicBezTo>
                    <a:pt x="270" y="13286"/>
                    <a:pt x="270" y="13254"/>
                    <a:pt x="271" y="13222"/>
                  </a:cubicBezTo>
                  <a:cubicBezTo>
                    <a:pt x="275" y="13133"/>
                    <a:pt x="281" y="13043"/>
                    <a:pt x="287" y="12954"/>
                  </a:cubicBezTo>
                  <a:close/>
                  <a:moveTo>
                    <a:pt x="641" y="1"/>
                  </a:moveTo>
                  <a:cubicBezTo>
                    <a:pt x="630" y="1"/>
                    <a:pt x="620" y="4"/>
                    <a:pt x="612" y="12"/>
                  </a:cubicBezTo>
                  <a:cubicBezTo>
                    <a:pt x="600" y="23"/>
                    <a:pt x="594" y="43"/>
                    <a:pt x="600" y="59"/>
                  </a:cubicBezTo>
                  <a:cubicBezTo>
                    <a:pt x="603" y="69"/>
                    <a:pt x="609" y="75"/>
                    <a:pt x="614" y="81"/>
                  </a:cubicBezTo>
                  <a:cubicBezTo>
                    <a:pt x="619" y="89"/>
                    <a:pt x="629" y="94"/>
                    <a:pt x="638" y="94"/>
                  </a:cubicBezTo>
                  <a:cubicBezTo>
                    <a:pt x="639" y="94"/>
                    <a:pt x="641" y="94"/>
                    <a:pt x="642" y="94"/>
                  </a:cubicBezTo>
                  <a:cubicBezTo>
                    <a:pt x="663" y="111"/>
                    <a:pt x="687" y="128"/>
                    <a:pt x="709" y="146"/>
                  </a:cubicBezTo>
                  <a:cubicBezTo>
                    <a:pt x="743" y="173"/>
                    <a:pt x="775" y="200"/>
                    <a:pt x="807" y="230"/>
                  </a:cubicBezTo>
                  <a:cubicBezTo>
                    <a:pt x="873" y="291"/>
                    <a:pt x="937" y="354"/>
                    <a:pt x="1003" y="415"/>
                  </a:cubicBezTo>
                  <a:cubicBezTo>
                    <a:pt x="1034" y="444"/>
                    <a:pt x="1065" y="472"/>
                    <a:pt x="1097" y="499"/>
                  </a:cubicBezTo>
                  <a:cubicBezTo>
                    <a:pt x="1131" y="528"/>
                    <a:pt x="1167" y="554"/>
                    <a:pt x="1202" y="582"/>
                  </a:cubicBezTo>
                  <a:cubicBezTo>
                    <a:pt x="1238" y="612"/>
                    <a:pt x="1272" y="643"/>
                    <a:pt x="1306" y="673"/>
                  </a:cubicBezTo>
                  <a:lnTo>
                    <a:pt x="1318" y="685"/>
                  </a:lnTo>
                  <a:cubicBezTo>
                    <a:pt x="1324" y="693"/>
                    <a:pt x="1333" y="697"/>
                    <a:pt x="1342" y="699"/>
                  </a:cubicBezTo>
                  <a:cubicBezTo>
                    <a:pt x="1342" y="702"/>
                    <a:pt x="1341" y="704"/>
                    <a:pt x="1341" y="709"/>
                  </a:cubicBezTo>
                  <a:cubicBezTo>
                    <a:pt x="1332" y="783"/>
                    <a:pt x="1323" y="859"/>
                    <a:pt x="1315" y="935"/>
                  </a:cubicBezTo>
                  <a:cubicBezTo>
                    <a:pt x="1307" y="1012"/>
                    <a:pt x="1301" y="1090"/>
                    <a:pt x="1296" y="1169"/>
                  </a:cubicBezTo>
                  <a:cubicBezTo>
                    <a:pt x="1285" y="1329"/>
                    <a:pt x="1267" y="1490"/>
                    <a:pt x="1257" y="1650"/>
                  </a:cubicBezTo>
                  <a:cubicBezTo>
                    <a:pt x="1251" y="1736"/>
                    <a:pt x="1246" y="1822"/>
                    <a:pt x="1241" y="1907"/>
                  </a:cubicBezTo>
                  <a:cubicBezTo>
                    <a:pt x="1238" y="1980"/>
                    <a:pt x="1235" y="2055"/>
                    <a:pt x="1230" y="2129"/>
                  </a:cubicBezTo>
                  <a:cubicBezTo>
                    <a:pt x="1219" y="2279"/>
                    <a:pt x="1200" y="2431"/>
                    <a:pt x="1181" y="2581"/>
                  </a:cubicBezTo>
                  <a:cubicBezTo>
                    <a:pt x="1181" y="2582"/>
                    <a:pt x="1181" y="2584"/>
                    <a:pt x="1179" y="2586"/>
                  </a:cubicBezTo>
                  <a:lnTo>
                    <a:pt x="1179" y="2584"/>
                  </a:lnTo>
                  <a:cubicBezTo>
                    <a:pt x="1168" y="2668"/>
                    <a:pt x="1156" y="2752"/>
                    <a:pt x="1141" y="2836"/>
                  </a:cubicBezTo>
                  <a:cubicBezTo>
                    <a:pt x="1128" y="2917"/>
                    <a:pt x="1112" y="2999"/>
                    <a:pt x="1104" y="3079"/>
                  </a:cubicBezTo>
                  <a:cubicBezTo>
                    <a:pt x="1094" y="3164"/>
                    <a:pt x="1086" y="3247"/>
                    <a:pt x="1078" y="3331"/>
                  </a:cubicBezTo>
                  <a:cubicBezTo>
                    <a:pt x="1069" y="3411"/>
                    <a:pt x="1060" y="3488"/>
                    <a:pt x="1049" y="3568"/>
                  </a:cubicBezTo>
                  <a:lnTo>
                    <a:pt x="1049" y="3568"/>
                  </a:lnTo>
                  <a:lnTo>
                    <a:pt x="1049" y="3571"/>
                  </a:lnTo>
                  <a:lnTo>
                    <a:pt x="1049" y="3571"/>
                  </a:lnTo>
                  <a:cubicBezTo>
                    <a:pt x="1049" y="3570"/>
                    <a:pt x="1049" y="3570"/>
                    <a:pt x="1049" y="3570"/>
                  </a:cubicBezTo>
                  <a:lnTo>
                    <a:pt x="1049" y="3570"/>
                  </a:lnTo>
                  <a:cubicBezTo>
                    <a:pt x="1048" y="3571"/>
                    <a:pt x="1048" y="3572"/>
                    <a:pt x="1048" y="3573"/>
                  </a:cubicBezTo>
                  <a:cubicBezTo>
                    <a:pt x="1048" y="3573"/>
                    <a:pt x="1048" y="3573"/>
                    <a:pt x="1048" y="3573"/>
                  </a:cubicBezTo>
                  <a:lnTo>
                    <a:pt x="1048" y="3573"/>
                  </a:lnTo>
                  <a:lnTo>
                    <a:pt x="1045" y="3591"/>
                  </a:lnTo>
                  <a:lnTo>
                    <a:pt x="1045" y="3591"/>
                  </a:lnTo>
                  <a:cubicBezTo>
                    <a:pt x="1046" y="3589"/>
                    <a:pt x="1046" y="3588"/>
                    <a:pt x="1047" y="3587"/>
                  </a:cubicBezTo>
                  <a:lnTo>
                    <a:pt x="1047" y="3587"/>
                  </a:lnTo>
                  <a:lnTo>
                    <a:pt x="1035" y="3675"/>
                  </a:lnTo>
                  <a:lnTo>
                    <a:pt x="1035" y="3670"/>
                  </a:lnTo>
                  <a:cubicBezTo>
                    <a:pt x="1019" y="3794"/>
                    <a:pt x="1006" y="3918"/>
                    <a:pt x="990" y="4043"/>
                  </a:cubicBezTo>
                  <a:cubicBezTo>
                    <a:pt x="975" y="4171"/>
                    <a:pt x="957" y="4299"/>
                    <a:pt x="945" y="4428"/>
                  </a:cubicBezTo>
                  <a:cubicBezTo>
                    <a:pt x="931" y="4553"/>
                    <a:pt x="919" y="4678"/>
                    <a:pt x="906" y="4805"/>
                  </a:cubicBezTo>
                  <a:cubicBezTo>
                    <a:pt x="892" y="4929"/>
                    <a:pt x="878" y="5053"/>
                    <a:pt x="864" y="5178"/>
                  </a:cubicBezTo>
                  <a:cubicBezTo>
                    <a:pt x="852" y="5315"/>
                    <a:pt x="839" y="5452"/>
                    <a:pt x="826" y="5587"/>
                  </a:cubicBezTo>
                  <a:cubicBezTo>
                    <a:pt x="812" y="5735"/>
                    <a:pt x="794" y="5883"/>
                    <a:pt x="779" y="6031"/>
                  </a:cubicBezTo>
                  <a:cubicBezTo>
                    <a:pt x="763" y="6179"/>
                    <a:pt x="750" y="6328"/>
                    <a:pt x="734" y="6476"/>
                  </a:cubicBezTo>
                  <a:cubicBezTo>
                    <a:pt x="720" y="6614"/>
                    <a:pt x="712" y="6752"/>
                    <a:pt x="699" y="6891"/>
                  </a:cubicBezTo>
                  <a:cubicBezTo>
                    <a:pt x="688" y="7025"/>
                    <a:pt x="670" y="7159"/>
                    <a:pt x="658" y="7293"/>
                  </a:cubicBezTo>
                  <a:lnTo>
                    <a:pt x="627" y="7671"/>
                  </a:lnTo>
                  <a:cubicBezTo>
                    <a:pt x="622" y="7742"/>
                    <a:pt x="616" y="7811"/>
                    <a:pt x="612" y="7881"/>
                  </a:cubicBezTo>
                  <a:cubicBezTo>
                    <a:pt x="609" y="7953"/>
                    <a:pt x="604" y="8026"/>
                    <a:pt x="599" y="8099"/>
                  </a:cubicBezTo>
                  <a:cubicBezTo>
                    <a:pt x="594" y="8175"/>
                    <a:pt x="588" y="8251"/>
                    <a:pt x="580" y="8326"/>
                  </a:cubicBezTo>
                  <a:cubicBezTo>
                    <a:pt x="572" y="8396"/>
                    <a:pt x="564" y="8465"/>
                    <a:pt x="558" y="8536"/>
                  </a:cubicBezTo>
                  <a:cubicBezTo>
                    <a:pt x="547" y="8671"/>
                    <a:pt x="534" y="8809"/>
                    <a:pt x="524" y="8944"/>
                  </a:cubicBezTo>
                  <a:cubicBezTo>
                    <a:pt x="517" y="9041"/>
                    <a:pt x="511" y="9137"/>
                    <a:pt x="503" y="9233"/>
                  </a:cubicBezTo>
                  <a:cubicBezTo>
                    <a:pt x="503" y="9237"/>
                    <a:pt x="502" y="9239"/>
                    <a:pt x="502" y="9243"/>
                  </a:cubicBezTo>
                  <a:cubicBezTo>
                    <a:pt x="482" y="9394"/>
                    <a:pt x="471" y="9547"/>
                    <a:pt x="452" y="9698"/>
                  </a:cubicBezTo>
                  <a:lnTo>
                    <a:pt x="452" y="9698"/>
                  </a:lnTo>
                  <a:cubicBezTo>
                    <a:pt x="452" y="9698"/>
                    <a:pt x="452" y="9698"/>
                    <a:pt x="452" y="9698"/>
                  </a:cubicBezTo>
                  <a:lnTo>
                    <a:pt x="452" y="9698"/>
                  </a:lnTo>
                  <a:cubicBezTo>
                    <a:pt x="451" y="9700"/>
                    <a:pt x="451" y="9702"/>
                    <a:pt x="451" y="9703"/>
                  </a:cubicBezTo>
                  <a:lnTo>
                    <a:pt x="451" y="9703"/>
                  </a:lnTo>
                  <a:cubicBezTo>
                    <a:pt x="451" y="9703"/>
                    <a:pt x="451" y="9703"/>
                    <a:pt x="451" y="9702"/>
                  </a:cubicBezTo>
                  <a:lnTo>
                    <a:pt x="451" y="9702"/>
                  </a:lnTo>
                  <a:cubicBezTo>
                    <a:pt x="451" y="9704"/>
                    <a:pt x="451" y="9705"/>
                    <a:pt x="451" y="9707"/>
                  </a:cubicBezTo>
                  <a:cubicBezTo>
                    <a:pt x="451" y="9706"/>
                    <a:pt x="451" y="9706"/>
                    <a:pt x="451" y="9706"/>
                  </a:cubicBezTo>
                  <a:lnTo>
                    <a:pt x="451" y="9706"/>
                  </a:lnTo>
                  <a:cubicBezTo>
                    <a:pt x="428" y="9868"/>
                    <a:pt x="405" y="10031"/>
                    <a:pt x="389" y="10194"/>
                  </a:cubicBezTo>
                  <a:cubicBezTo>
                    <a:pt x="373" y="10353"/>
                    <a:pt x="368" y="10512"/>
                    <a:pt x="366" y="10671"/>
                  </a:cubicBezTo>
                  <a:cubicBezTo>
                    <a:pt x="363" y="10790"/>
                    <a:pt x="359" y="10908"/>
                    <a:pt x="357" y="11029"/>
                  </a:cubicBezTo>
                  <a:cubicBezTo>
                    <a:pt x="353" y="11141"/>
                    <a:pt x="353" y="11255"/>
                    <a:pt x="341" y="11366"/>
                  </a:cubicBezTo>
                  <a:cubicBezTo>
                    <a:pt x="328" y="11487"/>
                    <a:pt x="312" y="11606"/>
                    <a:pt x="297" y="11726"/>
                  </a:cubicBezTo>
                  <a:cubicBezTo>
                    <a:pt x="284" y="11842"/>
                    <a:pt x="270" y="11958"/>
                    <a:pt x="256" y="12072"/>
                  </a:cubicBezTo>
                  <a:lnTo>
                    <a:pt x="256" y="12072"/>
                  </a:lnTo>
                  <a:cubicBezTo>
                    <a:pt x="256" y="12070"/>
                    <a:pt x="257" y="12068"/>
                    <a:pt x="258" y="12067"/>
                  </a:cubicBezTo>
                  <a:lnTo>
                    <a:pt x="258" y="12067"/>
                  </a:lnTo>
                  <a:cubicBezTo>
                    <a:pt x="239" y="12206"/>
                    <a:pt x="223" y="12344"/>
                    <a:pt x="209" y="12482"/>
                  </a:cubicBezTo>
                  <a:cubicBezTo>
                    <a:pt x="204" y="12542"/>
                    <a:pt x="198" y="12603"/>
                    <a:pt x="193" y="12665"/>
                  </a:cubicBezTo>
                  <a:cubicBezTo>
                    <a:pt x="191" y="12710"/>
                    <a:pt x="187" y="12754"/>
                    <a:pt x="185" y="12798"/>
                  </a:cubicBezTo>
                  <a:lnTo>
                    <a:pt x="170" y="12922"/>
                  </a:lnTo>
                  <a:cubicBezTo>
                    <a:pt x="157" y="13038"/>
                    <a:pt x="142" y="13154"/>
                    <a:pt x="136" y="13270"/>
                  </a:cubicBezTo>
                  <a:cubicBezTo>
                    <a:pt x="130" y="13390"/>
                    <a:pt x="126" y="13512"/>
                    <a:pt x="115" y="13631"/>
                  </a:cubicBezTo>
                  <a:cubicBezTo>
                    <a:pt x="106" y="13754"/>
                    <a:pt x="94" y="13877"/>
                    <a:pt x="84" y="14000"/>
                  </a:cubicBezTo>
                  <a:cubicBezTo>
                    <a:pt x="77" y="14111"/>
                    <a:pt x="73" y="14224"/>
                    <a:pt x="67" y="14336"/>
                  </a:cubicBezTo>
                  <a:cubicBezTo>
                    <a:pt x="60" y="14452"/>
                    <a:pt x="54" y="14569"/>
                    <a:pt x="48" y="14686"/>
                  </a:cubicBezTo>
                  <a:cubicBezTo>
                    <a:pt x="46" y="14746"/>
                    <a:pt x="42" y="14807"/>
                    <a:pt x="41" y="14868"/>
                  </a:cubicBezTo>
                  <a:cubicBezTo>
                    <a:pt x="39" y="14926"/>
                    <a:pt x="39" y="14986"/>
                    <a:pt x="41" y="15045"/>
                  </a:cubicBezTo>
                  <a:lnTo>
                    <a:pt x="41" y="15083"/>
                  </a:lnTo>
                  <a:cubicBezTo>
                    <a:pt x="41" y="15137"/>
                    <a:pt x="39" y="15191"/>
                    <a:pt x="36" y="15245"/>
                  </a:cubicBezTo>
                  <a:cubicBezTo>
                    <a:pt x="32" y="15302"/>
                    <a:pt x="27" y="15358"/>
                    <a:pt x="23" y="15416"/>
                  </a:cubicBezTo>
                  <a:cubicBezTo>
                    <a:pt x="22" y="15463"/>
                    <a:pt x="21" y="15512"/>
                    <a:pt x="20" y="15558"/>
                  </a:cubicBezTo>
                  <a:cubicBezTo>
                    <a:pt x="18" y="15591"/>
                    <a:pt x="20" y="15624"/>
                    <a:pt x="20" y="15657"/>
                  </a:cubicBezTo>
                  <a:lnTo>
                    <a:pt x="20" y="15657"/>
                  </a:lnTo>
                  <a:cubicBezTo>
                    <a:pt x="20" y="15702"/>
                    <a:pt x="17" y="15747"/>
                    <a:pt x="12" y="15791"/>
                  </a:cubicBezTo>
                  <a:cubicBezTo>
                    <a:pt x="11" y="15806"/>
                    <a:pt x="8" y="15819"/>
                    <a:pt x="7" y="15834"/>
                  </a:cubicBezTo>
                  <a:cubicBezTo>
                    <a:pt x="5" y="15852"/>
                    <a:pt x="1" y="15870"/>
                    <a:pt x="5" y="15889"/>
                  </a:cubicBezTo>
                  <a:cubicBezTo>
                    <a:pt x="8" y="15915"/>
                    <a:pt x="33" y="15933"/>
                    <a:pt x="58" y="15933"/>
                  </a:cubicBezTo>
                  <a:cubicBezTo>
                    <a:pt x="59" y="15933"/>
                    <a:pt x="60" y="15933"/>
                    <a:pt x="62" y="15933"/>
                  </a:cubicBezTo>
                  <a:cubicBezTo>
                    <a:pt x="64" y="15933"/>
                    <a:pt x="68" y="15933"/>
                    <a:pt x="70" y="15932"/>
                  </a:cubicBezTo>
                  <a:cubicBezTo>
                    <a:pt x="96" y="15926"/>
                    <a:pt x="113" y="15903"/>
                    <a:pt x="114" y="15879"/>
                  </a:cubicBezTo>
                  <a:lnTo>
                    <a:pt x="114" y="15880"/>
                  </a:lnTo>
                  <a:cubicBezTo>
                    <a:pt x="114" y="15871"/>
                    <a:pt x="115" y="15861"/>
                    <a:pt x="116" y="15854"/>
                  </a:cubicBezTo>
                  <a:cubicBezTo>
                    <a:pt x="118" y="15845"/>
                    <a:pt x="119" y="15838"/>
                    <a:pt x="120" y="15828"/>
                  </a:cubicBezTo>
                  <a:cubicBezTo>
                    <a:pt x="130" y="15824"/>
                    <a:pt x="136" y="15818"/>
                    <a:pt x="142" y="15810"/>
                  </a:cubicBezTo>
                  <a:cubicBezTo>
                    <a:pt x="157" y="15791"/>
                    <a:pt x="162" y="15766"/>
                    <a:pt x="168" y="15742"/>
                  </a:cubicBezTo>
                  <a:cubicBezTo>
                    <a:pt x="173" y="15721"/>
                    <a:pt x="178" y="15699"/>
                    <a:pt x="182" y="15680"/>
                  </a:cubicBezTo>
                  <a:cubicBezTo>
                    <a:pt x="183" y="15677"/>
                    <a:pt x="185" y="15672"/>
                    <a:pt x="185" y="15667"/>
                  </a:cubicBezTo>
                  <a:cubicBezTo>
                    <a:pt x="192" y="15673"/>
                    <a:pt x="201" y="15678"/>
                    <a:pt x="209" y="15679"/>
                  </a:cubicBezTo>
                  <a:cubicBezTo>
                    <a:pt x="213" y="15680"/>
                    <a:pt x="217" y="15680"/>
                    <a:pt x="221" y="15680"/>
                  </a:cubicBezTo>
                  <a:cubicBezTo>
                    <a:pt x="239" y="15680"/>
                    <a:pt x="256" y="15670"/>
                    <a:pt x="266" y="15656"/>
                  </a:cubicBezTo>
                  <a:cubicBezTo>
                    <a:pt x="286" y="15628"/>
                    <a:pt x="291" y="15596"/>
                    <a:pt x="297" y="15565"/>
                  </a:cubicBezTo>
                  <a:cubicBezTo>
                    <a:pt x="301" y="15546"/>
                    <a:pt x="305" y="15527"/>
                    <a:pt x="307" y="15508"/>
                  </a:cubicBezTo>
                  <a:cubicBezTo>
                    <a:pt x="313" y="15510"/>
                    <a:pt x="319" y="15511"/>
                    <a:pt x="324" y="15511"/>
                  </a:cubicBezTo>
                  <a:cubicBezTo>
                    <a:pt x="347" y="15511"/>
                    <a:pt x="369" y="15498"/>
                    <a:pt x="377" y="15473"/>
                  </a:cubicBezTo>
                  <a:cubicBezTo>
                    <a:pt x="385" y="15450"/>
                    <a:pt x="392" y="15426"/>
                    <a:pt x="395" y="15400"/>
                  </a:cubicBezTo>
                  <a:cubicBezTo>
                    <a:pt x="399" y="15371"/>
                    <a:pt x="400" y="15343"/>
                    <a:pt x="402" y="15315"/>
                  </a:cubicBezTo>
                  <a:cubicBezTo>
                    <a:pt x="403" y="15294"/>
                    <a:pt x="403" y="15273"/>
                    <a:pt x="403" y="15254"/>
                  </a:cubicBezTo>
                  <a:cubicBezTo>
                    <a:pt x="404" y="15205"/>
                    <a:pt x="405" y="15157"/>
                    <a:pt x="405" y="15109"/>
                  </a:cubicBezTo>
                  <a:cubicBezTo>
                    <a:pt x="407" y="14983"/>
                    <a:pt x="408" y="14858"/>
                    <a:pt x="410" y="14731"/>
                  </a:cubicBezTo>
                  <a:cubicBezTo>
                    <a:pt x="412" y="14633"/>
                    <a:pt x="416" y="14537"/>
                    <a:pt x="420" y="14439"/>
                  </a:cubicBezTo>
                  <a:cubicBezTo>
                    <a:pt x="429" y="14448"/>
                    <a:pt x="440" y="14453"/>
                    <a:pt x="455" y="14455"/>
                  </a:cubicBezTo>
                  <a:cubicBezTo>
                    <a:pt x="455" y="14455"/>
                    <a:pt x="456" y="14455"/>
                    <a:pt x="457" y="14455"/>
                  </a:cubicBezTo>
                  <a:cubicBezTo>
                    <a:pt x="482" y="14455"/>
                    <a:pt x="509" y="14436"/>
                    <a:pt x="513" y="14409"/>
                  </a:cubicBezTo>
                  <a:cubicBezTo>
                    <a:pt x="516" y="14394"/>
                    <a:pt x="518" y="14378"/>
                    <a:pt x="519" y="14363"/>
                  </a:cubicBezTo>
                  <a:cubicBezTo>
                    <a:pt x="523" y="14327"/>
                    <a:pt x="526" y="14291"/>
                    <a:pt x="528" y="14255"/>
                  </a:cubicBezTo>
                  <a:cubicBezTo>
                    <a:pt x="531" y="14229"/>
                    <a:pt x="533" y="14202"/>
                    <a:pt x="534" y="14176"/>
                  </a:cubicBezTo>
                  <a:cubicBezTo>
                    <a:pt x="538" y="14106"/>
                    <a:pt x="542" y="14037"/>
                    <a:pt x="548" y="13966"/>
                  </a:cubicBezTo>
                  <a:cubicBezTo>
                    <a:pt x="555" y="13847"/>
                    <a:pt x="560" y="13727"/>
                    <a:pt x="568" y="13609"/>
                  </a:cubicBezTo>
                  <a:cubicBezTo>
                    <a:pt x="583" y="13356"/>
                    <a:pt x="600" y="13103"/>
                    <a:pt x="619" y="12850"/>
                  </a:cubicBezTo>
                  <a:cubicBezTo>
                    <a:pt x="635" y="12608"/>
                    <a:pt x="656" y="12365"/>
                    <a:pt x="677" y="12122"/>
                  </a:cubicBezTo>
                  <a:cubicBezTo>
                    <a:pt x="697" y="11887"/>
                    <a:pt x="724" y="11654"/>
                    <a:pt x="750" y="11420"/>
                  </a:cubicBezTo>
                  <a:lnTo>
                    <a:pt x="750" y="11417"/>
                  </a:lnTo>
                  <a:cubicBezTo>
                    <a:pt x="750" y="11413"/>
                    <a:pt x="750" y="11411"/>
                    <a:pt x="751" y="11408"/>
                  </a:cubicBezTo>
                  <a:cubicBezTo>
                    <a:pt x="751" y="11406"/>
                    <a:pt x="750" y="11403"/>
                    <a:pt x="750" y="11401"/>
                  </a:cubicBezTo>
                  <a:cubicBezTo>
                    <a:pt x="751" y="11388"/>
                    <a:pt x="753" y="11374"/>
                    <a:pt x="755" y="11361"/>
                  </a:cubicBezTo>
                  <a:cubicBezTo>
                    <a:pt x="771" y="11357"/>
                    <a:pt x="785" y="11346"/>
                    <a:pt x="791" y="11331"/>
                  </a:cubicBezTo>
                  <a:cubicBezTo>
                    <a:pt x="812" y="11289"/>
                    <a:pt x="812" y="11240"/>
                    <a:pt x="815" y="11194"/>
                  </a:cubicBezTo>
                  <a:cubicBezTo>
                    <a:pt x="816" y="11169"/>
                    <a:pt x="818" y="11145"/>
                    <a:pt x="820" y="11121"/>
                  </a:cubicBezTo>
                  <a:cubicBezTo>
                    <a:pt x="822" y="11078"/>
                    <a:pt x="826" y="11035"/>
                    <a:pt x="827" y="10990"/>
                  </a:cubicBezTo>
                  <a:cubicBezTo>
                    <a:pt x="831" y="10895"/>
                    <a:pt x="836" y="10802"/>
                    <a:pt x="839" y="10707"/>
                  </a:cubicBezTo>
                  <a:cubicBezTo>
                    <a:pt x="844" y="10586"/>
                    <a:pt x="848" y="10463"/>
                    <a:pt x="853" y="10342"/>
                  </a:cubicBezTo>
                  <a:cubicBezTo>
                    <a:pt x="858" y="10215"/>
                    <a:pt x="862" y="10090"/>
                    <a:pt x="870" y="9964"/>
                  </a:cubicBezTo>
                  <a:cubicBezTo>
                    <a:pt x="873" y="9917"/>
                    <a:pt x="875" y="9871"/>
                    <a:pt x="878" y="9826"/>
                  </a:cubicBezTo>
                  <a:cubicBezTo>
                    <a:pt x="895" y="9819"/>
                    <a:pt x="910" y="9804"/>
                    <a:pt x="913" y="9785"/>
                  </a:cubicBezTo>
                  <a:cubicBezTo>
                    <a:pt x="916" y="9762"/>
                    <a:pt x="919" y="9741"/>
                    <a:pt x="921" y="9719"/>
                  </a:cubicBezTo>
                  <a:cubicBezTo>
                    <a:pt x="924" y="9693"/>
                    <a:pt x="925" y="9667"/>
                    <a:pt x="928" y="9643"/>
                  </a:cubicBezTo>
                  <a:cubicBezTo>
                    <a:pt x="931" y="9613"/>
                    <a:pt x="934" y="9584"/>
                    <a:pt x="935" y="9554"/>
                  </a:cubicBezTo>
                  <a:cubicBezTo>
                    <a:pt x="937" y="9477"/>
                    <a:pt x="941" y="9401"/>
                    <a:pt x="944" y="9326"/>
                  </a:cubicBezTo>
                  <a:cubicBezTo>
                    <a:pt x="947" y="9229"/>
                    <a:pt x="951" y="9133"/>
                    <a:pt x="955" y="9037"/>
                  </a:cubicBezTo>
                  <a:cubicBezTo>
                    <a:pt x="956" y="8997"/>
                    <a:pt x="959" y="8956"/>
                    <a:pt x="961" y="8916"/>
                  </a:cubicBezTo>
                  <a:cubicBezTo>
                    <a:pt x="965" y="8894"/>
                    <a:pt x="966" y="8873"/>
                    <a:pt x="968" y="8852"/>
                  </a:cubicBezTo>
                  <a:cubicBezTo>
                    <a:pt x="977" y="8759"/>
                    <a:pt x="985" y="8666"/>
                    <a:pt x="992" y="8572"/>
                  </a:cubicBezTo>
                  <a:cubicBezTo>
                    <a:pt x="1004" y="8565"/>
                    <a:pt x="1014" y="8555"/>
                    <a:pt x="1018" y="8541"/>
                  </a:cubicBezTo>
                  <a:cubicBezTo>
                    <a:pt x="1027" y="8517"/>
                    <a:pt x="1030" y="8493"/>
                    <a:pt x="1033" y="8467"/>
                  </a:cubicBezTo>
                  <a:cubicBezTo>
                    <a:pt x="1034" y="8440"/>
                    <a:pt x="1035" y="8413"/>
                    <a:pt x="1035" y="8387"/>
                  </a:cubicBezTo>
                  <a:cubicBezTo>
                    <a:pt x="1035" y="8362"/>
                    <a:pt x="1035" y="8337"/>
                    <a:pt x="1037" y="8312"/>
                  </a:cubicBezTo>
                  <a:cubicBezTo>
                    <a:pt x="1037" y="8291"/>
                    <a:pt x="1038" y="8268"/>
                    <a:pt x="1038" y="8245"/>
                  </a:cubicBezTo>
                  <a:cubicBezTo>
                    <a:pt x="1052" y="8048"/>
                    <a:pt x="1066" y="7850"/>
                    <a:pt x="1081" y="7652"/>
                  </a:cubicBezTo>
                  <a:cubicBezTo>
                    <a:pt x="1083" y="7631"/>
                    <a:pt x="1085" y="7613"/>
                    <a:pt x="1086" y="7592"/>
                  </a:cubicBezTo>
                  <a:cubicBezTo>
                    <a:pt x="1102" y="7453"/>
                    <a:pt x="1117" y="7314"/>
                    <a:pt x="1135" y="7175"/>
                  </a:cubicBezTo>
                  <a:cubicBezTo>
                    <a:pt x="1153" y="7169"/>
                    <a:pt x="1169" y="7153"/>
                    <a:pt x="1173" y="7133"/>
                  </a:cubicBezTo>
                  <a:cubicBezTo>
                    <a:pt x="1179" y="7097"/>
                    <a:pt x="1187" y="7061"/>
                    <a:pt x="1191" y="7022"/>
                  </a:cubicBezTo>
                  <a:cubicBezTo>
                    <a:pt x="1199" y="7014"/>
                    <a:pt x="1204" y="7002"/>
                    <a:pt x="1205" y="6989"/>
                  </a:cubicBezTo>
                  <a:cubicBezTo>
                    <a:pt x="1208" y="6968"/>
                    <a:pt x="1210" y="6944"/>
                    <a:pt x="1212" y="6921"/>
                  </a:cubicBezTo>
                  <a:cubicBezTo>
                    <a:pt x="1229" y="6759"/>
                    <a:pt x="1241" y="6598"/>
                    <a:pt x="1255" y="6438"/>
                  </a:cubicBezTo>
                  <a:cubicBezTo>
                    <a:pt x="1262" y="6336"/>
                    <a:pt x="1269" y="6235"/>
                    <a:pt x="1277" y="6132"/>
                  </a:cubicBezTo>
                  <a:cubicBezTo>
                    <a:pt x="1279" y="6117"/>
                    <a:pt x="1280" y="6103"/>
                    <a:pt x="1281" y="6087"/>
                  </a:cubicBezTo>
                  <a:cubicBezTo>
                    <a:pt x="1285" y="6067"/>
                    <a:pt x="1287" y="6047"/>
                    <a:pt x="1290" y="6026"/>
                  </a:cubicBezTo>
                  <a:cubicBezTo>
                    <a:pt x="1293" y="6003"/>
                    <a:pt x="1296" y="5977"/>
                    <a:pt x="1300" y="5952"/>
                  </a:cubicBezTo>
                  <a:cubicBezTo>
                    <a:pt x="1301" y="5946"/>
                    <a:pt x="1301" y="5941"/>
                    <a:pt x="1300" y="5934"/>
                  </a:cubicBezTo>
                  <a:cubicBezTo>
                    <a:pt x="1301" y="5925"/>
                    <a:pt x="1302" y="5915"/>
                    <a:pt x="1303" y="5906"/>
                  </a:cubicBezTo>
                  <a:cubicBezTo>
                    <a:pt x="1308" y="5902"/>
                    <a:pt x="1312" y="5896"/>
                    <a:pt x="1316" y="5891"/>
                  </a:cubicBezTo>
                  <a:cubicBezTo>
                    <a:pt x="1322" y="5881"/>
                    <a:pt x="1324" y="5871"/>
                    <a:pt x="1326" y="5860"/>
                  </a:cubicBezTo>
                  <a:cubicBezTo>
                    <a:pt x="1331" y="5840"/>
                    <a:pt x="1334" y="5820"/>
                    <a:pt x="1338" y="5799"/>
                  </a:cubicBezTo>
                  <a:cubicBezTo>
                    <a:pt x="1346" y="5757"/>
                    <a:pt x="1353" y="5714"/>
                    <a:pt x="1358" y="5669"/>
                  </a:cubicBezTo>
                  <a:cubicBezTo>
                    <a:pt x="1369" y="5572"/>
                    <a:pt x="1375" y="5476"/>
                    <a:pt x="1380" y="5379"/>
                  </a:cubicBezTo>
                  <a:cubicBezTo>
                    <a:pt x="1386" y="5281"/>
                    <a:pt x="1386" y="5184"/>
                    <a:pt x="1384" y="5086"/>
                  </a:cubicBezTo>
                  <a:cubicBezTo>
                    <a:pt x="1383" y="5039"/>
                    <a:pt x="1378" y="4991"/>
                    <a:pt x="1374" y="4943"/>
                  </a:cubicBezTo>
                  <a:cubicBezTo>
                    <a:pt x="1374" y="4938"/>
                    <a:pt x="1373" y="4932"/>
                    <a:pt x="1373" y="4926"/>
                  </a:cubicBezTo>
                  <a:cubicBezTo>
                    <a:pt x="1394" y="4921"/>
                    <a:pt x="1411" y="4902"/>
                    <a:pt x="1414" y="4879"/>
                  </a:cubicBezTo>
                  <a:cubicBezTo>
                    <a:pt x="1427" y="4682"/>
                    <a:pt x="1442" y="4486"/>
                    <a:pt x="1455" y="4288"/>
                  </a:cubicBezTo>
                  <a:cubicBezTo>
                    <a:pt x="1466" y="4088"/>
                    <a:pt x="1475" y="3888"/>
                    <a:pt x="1487" y="3688"/>
                  </a:cubicBezTo>
                  <a:lnTo>
                    <a:pt x="1506" y="3374"/>
                  </a:lnTo>
                  <a:cubicBezTo>
                    <a:pt x="1525" y="3372"/>
                    <a:pt x="1544" y="3359"/>
                    <a:pt x="1550" y="3340"/>
                  </a:cubicBezTo>
                  <a:cubicBezTo>
                    <a:pt x="1559" y="3315"/>
                    <a:pt x="1563" y="3290"/>
                    <a:pt x="1565" y="3263"/>
                  </a:cubicBezTo>
                  <a:cubicBezTo>
                    <a:pt x="1566" y="3243"/>
                    <a:pt x="1568" y="3225"/>
                    <a:pt x="1570" y="3206"/>
                  </a:cubicBezTo>
                  <a:cubicBezTo>
                    <a:pt x="1573" y="3170"/>
                    <a:pt x="1577" y="3134"/>
                    <a:pt x="1580" y="3099"/>
                  </a:cubicBezTo>
                  <a:cubicBezTo>
                    <a:pt x="1585" y="3044"/>
                    <a:pt x="1587" y="2990"/>
                    <a:pt x="1590" y="2936"/>
                  </a:cubicBezTo>
                  <a:cubicBezTo>
                    <a:pt x="1596" y="2830"/>
                    <a:pt x="1600" y="2724"/>
                    <a:pt x="1602" y="2620"/>
                  </a:cubicBezTo>
                  <a:cubicBezTo>
                    <a:pt x="1605" y="2504"/>
                    <a:pt x="1606" y="2388"/>
                    <a:pt x="1610" y="2272"/>
                  </a:cubicBezTo>
                  <a:cubicBezTo>
                    <a:pt x="1611" y="2237"/>
                    <a:pt x="1612" y="2203"/>
                    <a:pt x="1612" y="2169"/>
                  </a:cubicBezTo>
                  <a:cubicBezTo>
                    <a:pt x="1616" y="2161"/>
                    <a:pt x="1618" y="2151"/>
                    <a:pt x="1618" y="2141"/>
                  </a:cubicBezTo>
                  <a:cubicBezTo>
                    <a:pt x="1620" y="2118"/>
                    <a:pt x="1620" y="2097"/>
                    <a:pt x="1621" y="2073"/>
                  </a:cubicBezTo>
                  <a:lnTo>
                    <a:pt x="1621" y="2074"/>
                  </a:lnTo>
                  <a:cubicBezTo>
                    <a:pt x="1623" y="2037"/>
                    <a:pt x="1625" y="2001"/>
                    <a:pt x="1626" y="1963"/>
                  </a:cubicBezTo>
                  <a:lnTo>
                    <a:pt x="1637" y="1769"/>
                  </a:lnTo>
                  <a:cubicBezTo>
                    <a:pt x="1645" y="1766"/>
                    <a:pt x="1652" y="1762"/>
                    <a:pt x="1657" y="1756"/>
                  </a:cubicBezTo>
                  <a:cubicBezTo>
                    <a:pt x="1685" y="1727"/>
                    <a:pt x="1686" y="1685"/>
                    <a:pt x="1688" y="1646"/>
                  </a:cubicBezTo>
                  <a:cubicBezTo>
                    <a:pt x="1690" y="1604"/>
                    <a:pt x="1693" y="1565"/>
                    <a:pt x="1695" y="1524"/>
                  </a:cubicBezTo>
                  <a:cubicBezTo>
                    <a:pt x="1703" y="1464"/>
                    <a:pt x="1712" y="1405"/>
                    <a:pt x="1721" y="1345"/>
                  </a:cubicBezTo>
                  <a:cubicBezTo>
                    <a:pt x="1738" y="1232"/>
                    <a:pt x="1753" y="1117"/>
                    <a:pt x="1769" y="1004"/>
                  </a:cubicBezTo>
                  <a:cubicBezTo>
                    <a:pt x="1786" y="933"/>
                    <a:pt x="1791" y="858"/>
                    <a:pt x="1794" y="786"/>
                  </a:cubicBezTo>
                  <a:cubicBezTo>
                    <a:pt x="1796" y="778"/>
                    <a:pt x="1796" y="771"/>
                    <a:pt x="1796" y="762"/>
                  </a:cubicBezTo>
                  <a:cubicBezTo>
                    <a:pt x="1799" y="724"/>
                    <a:pt x="1804" y="684"/>
                    <a:pt x="1808" y="644"/>
                  </a:cubicBezTo>
                  <a:cubicBezTo>
                    <a:pt x="1813" y="586"/>
                    <a:pt x="1818" y="528"/>
                    <a:pt x="1820" y="471"/>
                  </a:cubicBezTo>
                  <a:cubicBezTo>
                    <a:pt x="1822" y="440"/>
                    <a:pt x="1823" y="409"/>
                    <a:pt x="1825" y="378"/>
                  </a:cubicBezTo>
                  <a:cubicBezTo>
                    <a:pt x="1827" y="364"/>
                    <a:pt x="1829" y="349"/>
                    <a:pt x="1829" y="335"/>
                  </a:cubicBezTo>
                  <a:cubicBezTo>
                    <a:pt x="1829" y="318"/>
                    <a:pt x="1829" y="311"/>
                    <a:pt x="1825" y="296"/>
                  </a:cubicBezTo>
                  <a:cubicBezTo>
                    <a:pt x="1827" y="288"/>
                    <a:pt x="1827" y="281"/>
                    <a:pt x="1827" y="273"/>
                  </a:cubicBezTo>
                  <a:cubicBezTo>
                    <a:pt x="1823" y="260"/>
                    <a:pt x="1824" y="243"/>
                    <a:pt x="1824" y="226"/>
                  </a:cubicBezTo>
                  <a:cubicBezTo>
                    <a:pt x="1826" y="200"/>
                    <a:pt x="1826" y="174"/>
                    <a:pt x="1824" y="148"/>
                  </a:cubicBezTo>
                  <a:cubicBezTo>
                    <a:pt x="1824" y="133"/>
                    <a:pt x="1821" y="116"/>
                    <a:pt x="1819" y="102"/>
                  </a:cubicBezTo>
                  <a:cubicBezTo>
                    <a:pt x="1816" y="75"/>
                    <a:pt x="1791" y="55"/>
                    <a:pt x="1765" y="55"/>
                  </a:cubicBezTo>
                  <a:cubicBezTo>
                    <a:pt x="1759" y="55"/>
                    <a:pt x="1754" y="56"/>
                    <a:pt x="1749" y="57"/>
                  </a:cubicBezTo>
                  <a:cubicBezTo>
                    <a:pt x="1735" y="63"/>
                    <a:pt x="1724" y="68"/>
                    <a:pt x="1715" y="80"/>
                  </a:cubicBezTo>
                  <a:cubicBezTo>
                    <a:pt x="1710" y="86"/>
                    <a:pt x="1707" y="95"/>
                    <a:pt x="1706" y="101"/>
                  </a:cubicBezTo>
                  <a:cubicBezTo>
                    <a:pt x="1703" y="98"/>
                    <a:pt x="1700" y="97"/>
                    <a:pt x="1698" y="95"/>
                  </a:cubicBezTo>
                  <a:cubicBezTo>
                    <a:pt x="1689" y="87"/>
                    <a:pt x="1678" y="84"/>
                    <a:pt x="1667" y="84"/>
                  </a:cubicBezTo>
                  <a:cubicBezTo>
                    <a:pt x="1649" y="84"/>
                    <a:pt x="1631" y="92"/>
                    <a:pt x="1621" y="107"/>
                  </a:cubicBezTo>
                  <a:cubicBezTo>
                    <a:pt x="1619" y="110"/>
                    <a:pt x="1618" y="111"/>
                    <a:pt x="1617" y="114"/>
                  </a:cubicBezTo>
                  <a:cubicBezTo>
                    <a:pt x="1613" y="110"/>
                    <a:pt x="1611" y="106"/>
                    <a:pt x="1606" y="102"/>
                  </a:cubicBezTo>
                  <a:cubicBezTo>
                    <a:pt x="1596" y="91"/>
                    <a:pt x="1587" y="83"/>
                    <a:pt x="1576" y="75"/>
                  </a:cubicBezTo>
                  <a:cubicBezTo>
                    <a:pt x="1571" y="75"/>
                    <a:pt x="1569" y="75"/>
                    <a:pt x="1565" y="76"/>
                  </a:cubicBezTo>
                  <a:lnTo>
                    <a:pt x="1559" y="76"/>
                  </a:lnTo>
                  <a:cubicBezTo>
                    <a:pt x="1535" y="76"/>
                    <a:pt x="1512" y="75"/>
                    <a:pt x="1489" y="71"/>
                  </a:cubicBezTo>
                  <a:lnTo>
                    <a:pt x="1488" y="71"/>
                  </a:lnTo>
                  <a:cubicBezTo>
                    <a:pt x="1460" y="65"/>
                    <a:pt x="1431" y="57"/>
                    <a:pt x="1405" y="42"/>
                  </a:cubicBezTo>
                  <a:cubicBezTo>
                    <a:pt x="1404" y="54"/>
                    <a:pt x="1404" y="66"/>
                    <a:pt x="1403" y="78"/>
                  </a:cubicBezTo>
                  <a:cubicBezTo>
                    <a:pt x="1400" y="109"/>
                    <a:pt x="1398" y="141"/>
                    <a:pt x="1396" y="172"/>
                  </a:cubicBezTo>
                  <a:cubicBezTo>
                    <a:pt x="1393" y="227"/>
                    <a:pt x="1389" y="281"/>
                    <a:pt x="1383" y="337"/>
                  </a:cubicBezTo>
                  <a:cubicBezTo>
                    <a:pt x="1373" y="415"/>
                    <a:pt x="1364" y="493"/>
                    <a:pt x="1355" y="571"/>
                  </a:cubicBezTo>
                  <a:cubicBezTo>
                    <a:pt x="1312" y="533"/>
                    <a:pt x="1267" y="497"/>
                    <a:pt x="1222" y="462"/>
                  </a:cubicBezTo>
                  <a:cubicBezTo>
                    <a:pt x="1180" y="431"/>
                    <a:pt x="1139" y="399"/>
                    <a:pt x="1101" y="364"/>
                  </a:cubicBezTo>
                  <a:cubicBezTo>
                    <a:pt x="1061" y="328"/>
                    <a:pt x="1021" y="291"/>
                    <a:pt x="982" y="255"/>
                  </a:cubicBezTo>
                  <a:cubicBezTo>
                    <a:pt x="941" y="215"/>
                    <a:pt x="900" y="177"/>
                    <a:pt x="855" y="142"/>
                  </a:cubicBezTo>
                  <a:cubicBezTo>
                    <a:pt x="813" y="106"/>
                    <a:pt x="767" y="72"/>
                    <a:pt x="722" y="40"/>
                  </a:cubicBezTo>
                  <a:cubicBezTo>
                    <a:pt x="710" y="33"/>
                    <a:pt x="698" y="23"/>
                    <a:pt x="687" y="17"/>
                  </a:cubicBezTo>
                  <a:cubicBezTo>
                    <a:pt x="679" y="12"/>
                    <a:pt x="671" y="9"/>
                    <a:pt x="663" y="6"/>
                  </a:cubicBezTo>
                  <a:cubicBezTo>
                    <a:pt x="656" y="2"/>
                    <a:pt x="648" y="1"/>
                    <a:pt x="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0"/>
            <p:cNvSpPr/>
            <p:nvPr/>
          </p:nvSpPr>
          <p:spPr>
            <a:xfrm>
              <a:off x="3437025" y="4704725"/>
              <a:ext cx="6375" cy="31175"/>
            </a:xfrm>
            <a:custGeom>
              <a:avLst/>
              <a:gdLst/>
              <a:ahLst/>
              <a:cxnLst/>
              <a:rect l="l" t="t" r="r" b="b"/>
              <a:pathLst>
                <a:path w="255" h="1247" extrusionOk="0">
                  <a:moveTo>
                    <a:pt x="194" y="0"/>
                  </a:moveTo>
                  <a:cubicBezTo>
                    <a:pt x="172" y="0"/>
                    <a:pt x="149" y="13"/>
                    <a:pt x="142" y="36"/>
                  </a:cubicBezTo>
                  <a:cubicBezTo>
                    <a:pt x="137" y="50"/>
                    <a:pt x="137" y="63"/>
                    <a:pt x="139" y="79"/>
                  </a:cubicBezTo>
                  <a:cubicBezTo>
                    <a:pt x="136" y="105"/>
                    <a:pt x="132" y="130"/>
                    <a:pt x="130" y="156"/>
                  </a:cubicBezTo>
                  <a:cubicBezTo>
                    <a:pt x="126" y="185"/>
                    <a:pt x="123" y="213"/>
                    <a:pt x="120" y="242"/>
                  </a:cubicBezTo>
                  <a:cubicBezTo>
                    <a:pt x="115" y="300"/>
                    <a:pt x="108" y="356"/>
                    <a:pt x="99" y="414"/>
                  </a:cubicBezTo>
                  <a:cubicBezTo>
                    <a:pt x="87" y="485"/>
                    <a:pt x="73" y="557"/>
                    <a:pt x="61" y="628"/>
                  </a:cubicBezTo>
                  <a:cubicBezTo>
                    <a:pt x="49" y="703"/>
                    <a:pt x="39" y="780"/>
                    <a:pt x="30" y="857"/>
                  </a:cubicBezTo>
                  <a:cubicBezTo>
                    <a:pt x="22" y="923"/>
                    <a:pt x="11" y="987"/>
                    <a:pt x="6" y="1052"/>
                  </a:cubicBezTo>
                  <a:cubicBezTo>
                    <a:pt x="3" y="1092"/>
                    <a:pt x="2" y="1131"/>
                    <a:pt x="2" y="1172"/>
                  </a:cubicBezTo>
                  <a:lnTo>
                    <a:pt x="2" y="1174"/>
                  </a:lnTo>
                  <a:lnTo>
                    <a:pt x="2" y="1177"/>
                  </a:lnTo>
                  <a:lnTo>
                    <a:pt x="2" y="1187"/>
                  </a:lnTo>
                  <a:cubicBezTo>
                    <a:pt x="1" y="1217"/>
                    <a:pt x="21" y="1244"/>
                    <a:pt x="52" y="1246"/>
                  </a:cubicBezTo>
                  <a:lnTo>
                    <a:pt x="58" y="1246"/>
                  </a:lnTo>
                  <a:cubicBezTo>
                    <a:pt x="85" y="1245"/>
                    <a:pt x="111" y="1223"/>
                    <a:pt x="113" y="1196"/>
                  </a:cubicBezTo>
                  <a:cubicBezTo>
                    <a:pt x="114" y="1171"/>
                    <a:pt x="114" y="1146"/>
                    <a:pt x="114" y="1121"/>
                  </a:cubicBezTo>
                  <a:cubicBezTo>
                    <a:pt x="114" y="1056"/>
                    <a:pt x="123" y="991"/>
                    <a:pt x="132" y="925"/>
                  </a:cubicBezTo>
                  <a:cubicBezTo>
                    <a:pt x="142" y="852"/>
                    <a:pt x="150" y="779"/>
                    <a:pt x="160" y="705"/>
                  </a:cubicBezTo>
                  <a:cubicBezTo>
                    <a:pt x="171" y="644"/>
                    <a:pt x="181" y="583"/>
                    <a:pt x="192" y="523"/>
                  </a:cubicBezTo>
                  <a:cubicBezTo>
                    <a:pt x="203" y="466"/>
                    <a:pt x="213" y="408"/>
                    <a:pt x="219" y="350"/>
                  </a:cubicBezTo>
                  <a:cubicBezTo>
                    <a:pt x="227" y="294"/>
                    <a:pt x="232" y="237"/>
                    <a:pt x="238" y="180"/>
                  </a:cubicBezTo>
                  <a:cubicBezTo>
                    <a:pt x="242" y="150"/>
                    <a:pt x="244" y="122"/>
                    <a:pt x="248" y="92"/>
                  </a:cubicBezTo>
                  <a:cubicBezTo>
                    <a:pt x="249" y="84"/>
                    <a:pt x="249" y="76"/>
                    <a:pt x="248" y="67"/>
                  </a:cubicBezTo>
                  <a:cubicBezTo>
                    <a:pt x="254" y="41"/>
                    <a:pt x="240" y="12"/>
                    <a:pt x="213" y="4"/>
                  </a:cubicBezTo>
                  <a:cubicBezTo>
                    <a:pt x="207" y="1"/>
                    <a:pt x="201"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0"/>
            <p:cNvSpPr/>
            <p:nvPr/>
          </p:nvSpPr>
          <p:spPr>
            <a:xfrm>
              <a:off x="3446525" y="4705200"/>
              <a:ext cx="5400" cy="31025"/>
            </a:xfrm>
            <a:custGeom>
              <a:avLst/>
              <a:gdLst/>
              <a:ahLst/>
              <a:cxnLst/>
              <a:rect l="l" t="t" r="r" b="b"/>
              <a:pathLst>
                <a:path w="216" h="1241" extrusionOk="0">
                  <a:moveTo>
                    <a:pt x="157" y="1"/>
                  </a:moveTo>
                  <a:cubicBezTo>
                    <a:pt x="131" y="1"/>
                    <a:pt x="107" y="18"/>
                    <a:pt x="102" y="44"/>
                  </a:cubicBezTo>
                  <a:cubicBezTo>
                    <a:pt x="97" y="68"/>
                    <a:pt x="96" y="92"/>
                    <a:pt x="94" y="117"/>
                  </a:cubicBezTo>
                  <a:lnTo>
                    <a:pt x="86" y="194"/>
                  </a:lnTo>
                  <a:cubicBezTo>
                    <a:pt x="81" y="244"/>
                    <a:pt x="75" y="292"/>
                    <a:pt x="69" y="340"/>
                  </a:cubicBezTo>
                  <a:cubicBezTo>
                    <a:pt x="58" y="445"/>
                    <a:pt x="45" y="549"/>
                    <a:pt x="34" y="653"/>
                  </a:cubicBezTo>
                  <a:cubicBezTo>
                    <a:pt x="29" y="706"/>
                    <a:pt x="25" y="760"/>
                    <a:pt x="22" y="812"/>
                  </a:cubicBezTo>
                  <a:cubicBezTo>
                    <a:pt x="18" y="865"/>
                    <a:pt x="13" y="916"/>
                    <a:pt x="10" y="968"/>
                  </a:cubicBezTo>
                  <a:cubicBezTo>
                    <a:pt x="6" y="1039"/>
                    <a:pt x="6" y="1110"/>
                    <a:pt x="2" y="1181"/>
                  </a:cubicBezTo>
                  <a:cubicBezTo>
                    <a:pt x="0" y="1211"/>
                    <a:pt x="22" y="1237"/>
                    <a:pt x="52" y="1240"/>
                  </a:cubicBezTo>
                  <a:lnTo>
                    <a:pt x="59" y="1240"/>
                  </a:lnTo>
                  <a:cubicBezTo>
                    <a:pt x="86" y="1239"/>
                    <a:pt x="112" y="1217"/>
                    <a:pt x="113" y="1190"/>
                  </a:cubicBezTo>
                  <a:cubicBezTo>
                    <a:pt x="117" y="1119"/>
                    <a:pt x="116" y="1048"/>
                    <a:pt x="121" y="977"/>
                  </a:cubicBezTo>
                  <a:cubicBezTo>
                    <a:pt x="128" y="875"/>
                    <a:pt x="135" y="773"/>
                    <a:pt x="144" y="673"/>
                  </a:cubicBezTo>
                  <a:cubicBezTo>
                    <a:pt x="154" y="571"/>
                    <a:pt x="165" y="471"/>
                    <a:pt x="178" y="368"/>
                  </a:cubicBezTo>
                  <a:cubicBezTo>
                    <a:pt x="184" y="320"/>
                    <a:pt x="190" y="270"/>
                    <a:pt x="195" y="220"/>
                  </a:cubicBezTo>
                  <a:cubicBezTo>
                    <a:pt x="200" y="171"/>
                    <a:pt x="205" y="121"/>
                    <a:pt x="211" y="70"/>
                  </a:cubicBezTo>
                  <a:lnTo>
                    <a:pt x="211" y="68"/>
                  </a:lnTo>
                  <a:cubicBezTo>
                    <a:pt x="216" y="38"/>
                    <a:pt x="199" y="8"/>
                    <a:pt x="169" y="2"/>
                  </a:cubicBezTo>
                  <a:cubicBezTo>
                    <a:pt x="165" y="1"/>
                    <a:pt x="161" y="1"/>
                    <a:pt x="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0"/>
            <p:cNvSpPr/>
            <p:nvPr/>
          </p:nvSpPr>
          <p:spPr>
            <a:xfrm>
              <a:off x="3457075" y="4704275"/>
              <a:ext cx="3675" cy="31450"/>
            </a:xfrm>
            <a:custGeom>
              <a:avLst/>
              <a:gdLst/>
              <a:ahLst/>
              <a:cxnLst/>
              <a:rect l="l" t="t" r="r" b="b"/>
              <a:pathLst>
                <a:path w="147" h="1258" extrusionOk="0">
                  <a:moveTo>
                    <a:pt x="59" y="1"/>
                  </a:moveTo>
                  <a:cubicBezTo>
                    <a:pt x="58" y="1"/>
                    <a:pt x="56" y="1"/>
                    <a:pt x="54" y="1"/>
                  </a:cubicBezTo>
                  <a:cubicBezTo>
                    <a:pt x="24" y="3"/>
                    <a:pt x="0" y="30"/>
                    <a:pt x="3" y="60"/>
                  </a:cubicBezTo>
                  <a:cubicBezTo>
                    <a:pt x="3" y="91"/>
                    <a:pt x="8" y="122"/>
                    <a:pt x="9" y="153"/>
                  </a:cubicBezTo>
                  <a:cubicBezTo>
                    <a:pt x="9" y="199"/>
                    <a:pt x="8" y="245"/>
                    <a:pt x="9" y="292"/>
                  </a:cubicBezTo>
                  <a:cubicBezTo>
                    <a:pt x="9" y="338"/>
                    <a:pt x="10" y="384"/>
                    <a:pt x="10" y="430"/>
                  </a:cubicBezTo>
                  <a:cubicBezTo>
                    <a:pt x="10" y="471"/>
                    <a:pt x="10" y="512"/>
                    <a:pt x="11" y="553"/>
                  </a:cubicBezTo>
                  <a:cubicBezTo>
                    <a:pt x="14" y="594"/>
                    <a:pt x="16" y="636"/>
                    <a:pt x="18" y="677"/>
                  </a:cubicBezTo>
                  <a:cubicBezTo>
                    <a:pt x="19" y="730"/>
                    <a:pt x="16" y="786"/>
                    <a:pt x="16" y="840"/>
                  </a:cubicBezTo>
                  <a:cubicBezTo>
                    <a:pt x="16" y="895"/>
                    <a:pt x="21" y="950"/>
                    <a:pt x="23" y="1004"/>
                  </a:cubicBezTo>
                  <a:cubicBezTo>
                    <a:pt x="25" y="1072"/>
                    <a:pt x="29" y="1141"/>
                    <a:pt x="34" y="1208"/>
                  </a:cubicBezTo>
                  <a:cubicBezTo>
                    <a:pt x="36" y="1235"/>
                    <a:pt x="60" y="1258"/>
                    <a:pt x="88" y="1258"/>
                  </a:cubicBezTo>
                  <a:cubicBezTo>
                    <a:pt x="89" y="1258"/>
                    <a:pt x="90" y="1258"/>
                    <a:pt x="91" y="1258"/>
                  </a:cubicBezTo>
                  <a:lnTo>
                    <a:pt x="93" y="1258"/>
                  </a:lnTo>
                  <a:cubicBezTo>
                    <a:pt x="124" y="1256"/>
                    <a:pt x="147" y="1229"/>
                    <a:pt x="144" y="1198"/>
                  </a:cubicBezTo>
                  <a:cubicBezTo>
                    <a:pt x="140" y="1155"/>
                    <a:pt x="138" y="1112"/>
                    <a:pt x="135" y="1070"/>
                  </a:cubicBezTo>
                  <a:cubicBezTo>
                    <a:pt x="130" y="993"/>
                    <a:pt x="127" y="915"/>
                    <a:pt x="124" y="837"/>
                  </a:cubicBezTo>
                  <a:lnTo>
                    <a:pt x="124" y="837"/>
                  </a:lnTo>
                  <a:cubicBezTo>
                    <a:pt x="124" y="781"/>
                    <a:pt x="128" y="725"/>
                    <a:pt x="126" y="670"/>
                  </a:cubicBezTo>
                  <a:cubicBezTo>
                    <a:pt x="124" y="620"/>
                    <a:pt x="121" y="568"/>
                    <a:pt x="119" y="518"/>
                  </a:cubicBezTo>
                  <a:cubicBezTo>
                    <a:pt x="118" y="434"/>
                    <a:pt x="118" y="350"/>
                    <a:pt x="118" y="267"/>
                  </a:cubicBezTo>
                  <a:cubicBezTo>
                    <a:pt x="118" y="226"/>
                    <a:pt x="119" y="184"/>
                    <a:pt x="118" y="142"/>
                  </a:cubicBezTo>
                  <a:cubicBezTo>
                    <a:pt x="117" y="114"/>
                    <a:pt x="114" y="85"/>
                    <a:pt x="113" y="58"/>
                  </a:cubicBezTo>
                  <a:cubicBezTo>
                    <a:pt x="114" y="56"/>
                    <a:pt x="114" y="54"/>
                    <a:pt x="114" y="50"/>
                  </a:cubicBezTo>
                  <a:cubicBezTo>
                    <a:pt x="112" y="23"/>
                    <a:pt x="88" y="1"/>
                    <a:pt x="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0"/>
            <p:cNvSpPr/>
            <p:nvPr/>
          </p:nvSpPr>
          <p:spPr>
            <a:xfrm>
              <a:off x="3464500" y="4703025"/>
              <a:ext cx="8000" cy="29100"/>
            </a:xfrm>
            <a:custGeom>
              <a:avLst/>
              <a:gdLst/>
              <a:ahLst/>
              <a:cxnLst/>
              <a:rect l="l" t="t" r="r" b="b"/>
              <a:pathLst>
                <a:path w="320" h="1164" extrusionOk="0">
                  <a:moveTo>
                    <a:pt x="42" y="4"/>
                  </a:moveTo>
                  <a:cubicBezTo>
                    <a:pt x="42" y="4"/>
                    <a:pt x="42" y="5"/>
                    <a:pt x="42" y="5"/>
                  </a:cubicBezTo>
                  <a:lnTo>
                    <a:pt x="42" y="5"/>
                  </a:lnTo>
                  <a:cubicBezTo>
                    <a:pt x="42" y="4"/>
                    <a:pt x="42" y="4"/>
                    <a:pt x="42" y="4"/>
                  </a:cubicBezTo>
                  <a:close/>
                  <a:moveTo>
                    <a:pt x="181" y="354"/>
                  </a:moveTo>
                  <a:cubicBezTo>
                    <a:pt x="181" y="355"/>
                    <a:pt x="181" y="356"/>
                    <a:pt x="181" y="356"/>
                  </a:cubicBezTo>
                  <a:cubicBezTo>
                    <a:pt x="181" y="355"/>
                    <a:pt x="181" y="355"/>
                    <a:pt x="181" y="354"/>
                  </a:cubicBezTo>
                  <a:close/>
                  <a:moveTo>
                    <a:pt x="253" y="829"/>
                  </a:moveTo>
                  <a:cubicBezTo>
                    <a:pt x="253" y="830"/>
                    <a:pt x="253" y="830"/>
                    <a:pt x="253" y="831"/>
                  </a:cubicBezTo>
                  <a:cubicBezTo>
                    <a:pt x="253" y="830"/>
                    <a:pt x="253" y="829"/>
                    <a:pt x="253" y="829"/>
                  </a:cubicBezTo>
                  <a:close/>
                  <a:moveTo>
                    <a:pt x="63" y="1"/>
                  </a:moveTo>
                  <a:cubicBezTo>
                    <a:pt x="55" y="1"/>
                    <a:pt x="46" y="2"/>
                    <a:pt x="39" y="5"/>
                  </a:cubicBezTo>
                  <a:cubicBezTo>
                    <a:pt x="39" y="5"/>
                    <a:pt x="39" y="5"/>
                    <a:pt x="39" y="5"/>
                  </a:cubicBezTo>
                  <a:lnTo>
                    <a:pt x="39" y="5"/>
                  </a:lnTo>
                  <a:cubicBezTo>
                    <a:pt x="38" y="6"/>
                    <a:pt x="37" y="6"/>
                    <a:pt x="37" y="6"/>
                  </a:cubicBezTo>
                  <a:cubicBezTo>
                    <a:pt x="16" y="18"/>
                    <a:pt x="3" y="36"/>
                    <a:pt x="2" y="61"/>
                  </a:cubicBezTo>
                  <a:cubicBezTo>
                    <a:pt x="1" y="79"/>
                    <a:pt x="8" y="94"/>
                    <a:pt x="21" y="106"/>
                  </a:cubicBezTo>
                  <a:cubicBezTo>
                    <a:pt x="37" y="170"/>
                    <a:pt x="49" y="235"/>
                    <a:pt x="61" y="301"/>
                  </a:cubicBezTo>
                  <a:lnTo>
                    <a:pt x="61" y="301"/>
                  </a:lnTo>
                  <a:cubicBezTo>
                    <a:pt x="60" y="300"/>
                    <a:pt x="60" y="300"/>
                    <a:pt x="59" y="300"/>
                  </a:cubicBezTo>
                  <a:lnTo>
                    <a:pt x="59" y="300"/>
                  </a:lnTo>
                  <a:cubicBezTo>
                    <a:pt x="70" y="364"/>
                    <a:pt x="80" y="428"/>
                    <a:pt x="89" y="492"/>
                  </a:cubicBezTo>
                  <a:lnTo>
                    <a:pt x="89" y="489"/>
                  </a:lnTo>
                  <a:cubicBezTo>
                    <a:pt x="90" y="495"/>
                    <a:pt x="90" y="500"/>
                    <a:pt x="91" y="505"/>
                  </a:cubicBezTo>
                  <a:lnTo>
                    <a:pt x="91" y="503"/>
                  </a:lnTo>
                  <a:cubicBezTo>
                    <a:pt x="109" y="608"/>
                    <a:pt x="121" y="711"/>
                    <a:pt x="139" y="816"/>
                  </a:cubicBezTo>
                  <a:cubicBezTo>
                    <a:pt x="146" y="868"/>
                    <a:pt x="156" y="921"/>
                    <a:pt x="167" y="975"/>
                  </a:cubicBezTo>
                  <a:cubicBezTo>
                    <a:pt x="172" y="1000"/>
                    <a:pt x="176" y="1027"/>
                    <a:pt x="182" y="1052"/>
                  </a:cubicBezTo>
                  <a:cubicBezTo>
                    <a:pt x="188" y="1078"/>
                    <a:pt x="197" y="1101"/>
                    <a:pt x="204" y="1127"/>
                  </a:cubicBezTo>
                  <a:cubicBezTo>
                    <a:pt x="212" y="1149"/>
                    <a:pt x="232" y="1164"/>
                    <a:pt x="254" y="1164"/>
                  </a:cubicBezTo>
                  <a:cubicBezTo>
                    <a:pt x="256" y="1164"/>
                    <a:pt x="257" y="1163"/>
                    <a:pt x="259" y="1163"/>
                  </a:cubicBezTo>
                  <a:cubicBezTo>
                    <a:pt x="265" y="1163"/>
                    <a:pt x="270" y="1162"/>
                    <a:pt x="276" y="1160"/>
                  </a:cubicBezTo>
                  <a:cubicBezTo>
                    <a:pt x="305" y="1150"/>
                    <a:pt x="319" y="1117"/>
                    <a:pt x="309" y="1089"/>
                  </a:cubicBezTo>
                  <a:cubicBezTo>
                    <a:pt x="305" y="1078"/>
                    <a:pt x="301" y="1067"/>
                    <a:pt x="298" y="1055"/>
                  </a:cubicBezTo>
                  <a:cubicBezTo>
                    <a:pt x="287" y="1017"/>
                    <a:pt x="280" y="977"/>
                    <a:pt x="272" y="938"/>
                  </a:cubicBezTo>
                  <a:cubicBezTo>
                    <a:pt x="265" y="900"/>
                    <a:pt x="259" y="864"/>
                    <a:pt x="252" y="826"/>
                  </a:cubicBezTo>
                  <a:lnTo>
                    <a:pt x="252" y="826"/>
                  </a:lnTo>
                  <a:cubicBezTo>
                    <a:pt x="252" y="827"/>
                    <a:pt x="253" y="828"/>
                    <a:pt x="253" y="829"/>
                  </a:cubicBezTo>
                  <a:lnTo>
                    <a:pt x="253" y="829"/>
                  </a:lnTo>
                  <a:cubicBezTo>
                    <a:pt x="235" y="711"/>
                    <a:pt x="218" y="593"/>
                    <a:pt x="200" y="474"/>
                  </a:cubicBezTo>
                  <a:lnTo>
                    <a:pt x="200" y="475"/>
                  </a:lnTo>
                  <a:cubicBezTo>
                    <a:pt x="194" y="434"/>
                    <a:pt x="188" y="391"/>
                    <a:pt x="180" y="351"/>
                  </a:cubicBezTo>
                  <a:lnTo>
                    <a:pt x="180" y="351"/>
                  </a:lnTo>
                  <a:cubicBezTo>
                    <a:pt x="180" y="352"/>
                    <a:pt x="180" y="353"/>
                    <a:pt x="181" y="354"/>
                  </a:cubicBezTo>
                  <a:lnTo>
                    <a:pt x="181" y="354"/>
                  </a:lnTo>
                  <a:cubicBezTo>
                    <a:pt x="169" y="278"/>
                    <a:pt x="156" y="203"/>
                    <a:pt x="140" y="128"/>
                  </a:cubicBezTo>
                  <a:cubicBezTo>
                    <a:pt x="136" y="110"/>
                    <a:pt x="132" y="92"/>
                    <a:pt x="126" y="74"/>
                  </a:cubicBezTo>
                  <a:cubicBezTo>
                    <a:pt x="122" y="59"/>
                    <a:pt x="120" y="44"/>
                    <a:pt x="114" y="31"/>
                  </a:cubicBezTo>
                  <a:cubicBezTo>
                    <a:pt x="103" y="11"/>
                    <a:pt x="83" y="1"/>
                    <a:pt x="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0"/>
            <p:cNvSpPr/>
            <p:nvPr/>
          </p:nvSpPr>
          <p:spPr>
            <a:xfrm>
              <a:off x="3471875" y="4700250"/>
              <a:ext cx="11500" cy="28650"/>
            </a:xfrm>
            <a:custGeom>
              <a:avLst/>
              <a:gdLst/>
              <a:ahLst/>
              <a:cxnLst/>
              <a:rect l="l" t="t" r="r" b="b"/>
              <a:pathLst>
                <a:path w="460" h="1146" extrusionOk="0">
                  <a:moveTo>
                    <a:pt x="60" y="1"/>
                  </a:moveTo>
                  <a:cubicBezTo>
                    <a:pt x="59" y="1"/>
                    <a:pt x="58" y="1"/>
                    <a:pt x="56" y="1"/>
                  </a:cubicBezTo>
                  <a:cubicBezTo>
                    <a:pt x="27" y="4"/>
                    <a:pt x="1" y="31"/>
                    <a:pt x="6" y="62"/>
                  </a:cubicBezTo>
                  <a:cubicBezTo>
                    <a:pt x="12" y="104"/>
                    <a:pt x="24" y="147"/>
                    <a:pt x="36" y="189"/>
                  </a:cubicBezTo>
                  <a:cubicBezTo>
                    <a:pt x="51" y="240"/>
                    <a:pt x="68" y="293"/>
                    <a:pt x="84" y="344"/>
                  </a:cubicBezTo>
                  <a:cubicBezTo>
                    <a:pt x="117" y="439"/>
                    <a:pt x="149" y="536"/>
                    <a:pt x="180" y="633"/>
                  </a:cubicBezTo>
                  <a:cubicBezTo>
                    <a:pt x="210" y="727"/>
                    <a:pt x="241" y="820"/>
                    <a:pt x="272" y="913"/>
                  </a:cubicBezTo>
                  <a:cubicBezTo>
                    <a:pt x="286" y="955"/>
                    <a:pt x="300" y="1000"/>
                    <a:pt x="317" y="1042"/>
                  </a:cubicBezTo>
                  <a:cubicBezTo>
                    <a:pt x="326" y="1067"/>
                    <a:pt x="336" y="1092"/>
                    <a:pt x="347" y="1115"/>
                  </a:cubicBezTo>
                  <a:cubicBezTo>
                    <a:pt x="358" y="1135"/>
                    <a:pt x="378" y="1145"/>
                    <a:pt x="399" y="1145"/>
                  </a:cubicBezTo>
                  <a:cubicBezTo>
                    <a:pt x="407" y="1145"/>
                    <a:pt x="417" y="1143"/>
                    <a:pt x="424" y="1139"/>
                  </a:cubicBezTo>
                  <a:cubicBezTo>
                    <a:pt x="450" y="1128"/>
                    <a:pt x="460" y="1094"/>
                    <a:pt x="446" y="1067"/>
                  </a:cubicBezTo>
                  <a:cubicBezTo>
                    <a:pt x="443" y="1063"/>
                    <a:pt x="442" y="1061"/>
                    <a:pt x="440" y="1057"/>
                  </a:cubicBezTo>
                  <a:cubicBezTo>
                    <a:pt x="417" y="1001"/>
                    <a:pt x="397" y="944"/>
                    <a:pt x="377" y="886"/>
                  </a:cubicBezTo>
                  <a:cubicBezTo>
                    <a:pt x="355" y="814"/>
                    <a:pt x="329" y="742"/>
                    <a:pt x="305" y="669"/>
                  </a:cubicBezTo>
                  <a:cubicBezTo>
                    <a:pt x="280" y="590"/>
                    <a:pt x="257" y="513"/>
                    <a:pt x="231" y="433"/>
                  </a:cubicBezTo>
                  <a:cubicBezTo>
                    <a:pt x="203" y="355"/>
                    <a:pt x="177" y="275"/>
                    <a:pt x="151" y="196"/>
                  </a:cubicBezTo>
                  <a:lnTo>
                    <a:pt x="151" y="196"/>
                  </a:lnTo>
                  <a:cubicBezTo>
                    <a:pt x="153" y="199"/>
                    <a:pt x="153" y="201"/>
                    <a:pt x="155" y="203"/>
                  </a:cubicBezTo>
                  <a:cubicBezTo>
                    <a:pt x="140" y="154"/>
                    <a:pt x="125" y="105"/>
                    <a:pt x="115" y="54"/>
                  </a:cubicBezTo>
                  <a:lnTo>
                    <a:pt x="115" y="51"/>
                  </a:lnTo>
                  <a:lnTo>
                    <a:pt x="115" y="49"/>
                  </a:lnTo>
                  <a:cubicBezTo>
                    <a:pt x="110" y="22"/>
                    <a:pt x="88"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0"/>
            <p:cNvSpPr/>
            <p:nvPr/>
          </p:nvSpPr>
          <p:spPr>
            <a:xfrm>
              <a:off x="3479325" y="4696875"/>
              <a:ext cx="14325" cy="27725"/>
            </a:xfrm>
            <a:custGeom>
              <a:avLst/>
              <a:gdLst/>
              <a:ahLst/>
              <a:cxnLst/>
              <a:rect l="l" t="t" r="r" b="b"/>
              <a:pathLst>
                <a:path w="573" h="1109" extrusionOk="0">
                  <a:moveTo>
                    <a:pt x="73" y="232"/>
                  </a:moveTo>
                  <a:cubicBezTo>
                    <a:pt x="73" y="232"/>
                    <a:pt x="73" y="232"/>
                    <a:pt x="73" y="232"/>
                  </a:cubicBezTo>
                  <a:cubicBezTo>
                    <a:pt x="73" y="232"/>
                    <a:pt x="73" y="232"/>
                    <a:pt x="73" y="232"/>
                  </a:cubicBezTo>
                  <a:close/>
                  <a:moveTo>
                    <a:pt x="131" y="363"/>
                  </a:moveTo>
                  <a:cubicBezTo>
                    <a:pt x="131" y="364"/>
                    <a:pt x="132" y="365"/>
                    <a:pt x="132" y="365"/>
                  </a:cubicBezTo>
                  <a:lnTo>
                    <a:pt x="131" y="363"/>
                  </a:lnTo>
                  <a:close/>
                  <a:moveTo>
                    <a:pt x="158" y="421"/>
                  </a:moveTo>
                  <a:cubicBezTo>
                    <a:pt x="158" y="423"/>
                    <a:pt x="159" y="424"/>
                    <a:pt x="160" y="426"/>
                  </a:cubicBezTo>
                  <a:cubicBezTo>
                    <a:pt x="159" y="424"/>
                    <a:pt x="158" y="422"/>
                    <a:pt x="158" y="421"/>
                  </a:cubicBezTo>
                  <a:close/>
                  <a:moveTo>
                    <a:pt x="162" y="430"/>
                  </a:moveTo>
                  <a:lnTo>
                    <a:pt x="162" y="430"/>
                  </a:lnTo>
                  <a:cubicBezTo>
                    <a:pt x="162" y="431"/>
                    <a:pt x="162" y="432"/>
                    <a:pt x="162" y="432"/>
                  </a:cubicBezTo>
                  <a:cubicBezTo>
                    <a:pt x="162" y="432"/>
                    <a:pt x="162" y="431"/>
                    <a:pt x="162" y="430"/>
                  </a:cubicBezTo>
                  <a:close/>
                  <a:moveTo>
                    <a:pt x="193" y="500"/>
                  </a:moveTo>
                  <a:lnTo>
                    <a:pt x="193" y="500"/>
                  </a:lnTo>
                  <a:cubicBezTo>
                    <a:pt x="193" y="501"/>
                    <a:pt x="193" y="501"/>
                    <a:pt x="193" y="501"/>
                  </a:cubicBezTo>
                  <a:cubicBezTo>
                    <a:pt x="193" y="501"/>
                    <a:pt x="193" y="500"/>
                    <a:pt x="193" y="500"/>
                  </a:cubicBezTo>
                  <a:close/>
                  <a:moveTo>
                    <a:pt x="58" y="1"/>
                  </a:moveTo>
                  <a:cubicBezTo>
                    <a:pt x="56" y="1"/>
                    <a:pt x="55" y="1"/>
                    <a:pt x="54" y="1"/>
                  </a:cubicBezTo>
                  <a:cubicBezTo>
                    <a:pt x="24" y="4"/>
                    <a:pt x="1" y="31"/>
                    <a:pt x="3" y="62"/>
                  </a:cubicBezTo>
                  <a:cubicBezTo>
                    <a:pt x="6" y="88"/>
                    <a:pt x="21" y="115"/>
                    <a:pt x="32" y="140"/>
                  </a:cubicBezTo>
                  <a:cubicBezTo>
                    <a:pt x="44" y="168"/>
                    <a:pt x="57" y="197"/>
                    <a:pt x="70" y="226"/>
                  </a:cubicBezTo>
                  <a:lnTo>
                    <a:pt x="70" y="226"/>
                  </a:lnTo>
                  <a:cubicBezTo>
                    <a:pt x="70" y="226"/>
                    <a:pt x="70" y="226"/>
                    <a:pt x="70" y="226"/>
                  </a:cubicBezTo>
                  <a:lnTo>
                    <a:pt x="70" y="226"/>
                  </a:lnTo>
                  <a:lnTo>
                    <a:pt x="131" y="363"/>
                  </a:lnTo>
                  <a:lnTo>
                    <a:pt x="131" y="363"/>
                  </a:lnTo>
                  <a:cubicBezTo>
                    <a:pt x="131" y="363"/>
                    <a:pt x="131" y="363"/>
                    <a:pt x="131" y="363"/>
                  </a:cubicBezTo>
                  <a:lnTo>
                    <a:pt x="131" y="363"/>
                  </a:lnTo>
                  <a:cubicBezTo>
                    <a:pt x="132" y="366"/>
                    <a:pt x="134" y="368"/>
                    <a:pt x="135" y="370"/>
                  </a:cubicBezTo>
                  <a:cubicBezTo>
                    <a:pt x="136" y="372"/>
                    <a:pt x="136" y="373"/>
                    <a:pt x="137" y="376"/>
                  </a:cubicBezTo>
                  <a:cubicBezTo>
                    <a:pt x="139" y="379"/>
                    <a:pt x="139" y="381"/>
                    <a:pt x="140" y="383"/>
                  </a:cubicBezTo>
                  <a:cubicBezTo>
                    <a:pt x="141" y="386"/>
                    <a:pt x="142" y="390"/>
                    <a:pt x="144" y="392"/>
                  </a:cubicBezTo>
                  <a:cubicBezTo>
                    <a:pt x="146" y="397"/>
                    <a:pt x="148" y="401"/>
                    <a:pt x="151" y="405"/>
                  </a:cubicBezTo>
                  <a:cubicBezTo>
                    <a:pt x="152" y="410"/>
                    <a:pt x="155" y="415"/>
                    <a:pt x="157" y="420"/>
                  </a:cubicBezTo>
                  <a:lnTo>
                    <a:pt x="157" y="420"/>
                  </a:lnTo>
                  <a:cubicBezTo>
                    <a:pt x="158" y="423"/>
                    <a:pt x="160" y="427"/>
                    <a:pt x="162" y="430"/>
                  </a:cubicBezTo>
                  <a:lnTo>
                    <a:pt x="162" y="430"/>
                  </a:lnTo>
                  <a:cubicBezTo>
                    <a:pt x="161" y="430"/>
                    <a:pt x="161" y="429"/>
                    <a:pt x="161" y="428"/>
                  </a:cubicBezTo>
                  <a:lnTo>
                    <a:pt x="161" y="428"/>
                  </a:lnTo>
                  <a:cubicBezTo>
                    <a:pt x="172" y="453"/>
                    <a:pt x="183" y="476"/>
                    <a:pt x="193" y="500"/>
                  </a:cubicBezTo>
                  <a:lnTo>
                    <a:pt x="193" y="500"/>
                  </a:lnTo>
                  <a:cubicBezTo>
                    <a:pt x="192" y="499"/>
                    <a:pt x="192" y="498"/>
                    <a:pt x="192" y="497"/>
                  </a:cubicBezTo>
                  <a:lnTo>
                    <a:pt x="192" y="497"/>
                  </a:lnTo>
                  <a:cubicBezTo>
                    <a:pt x="226" y="575"/>
                    <a:pt x="259" y="654"/>
                    <a:pt x="294" y="731"/>
                  </a:cubicBezTo>
                  <a:cubicBezTo>
                    <a:pt x="295" y="733"/>
                    <a:pt x="295" y="734"/>
                    <a:pt x="296" y="738"/>
                  </a:cubicBezTo>
                  <a:cubicBezTo>
                    <a:pt x="300" y="748"/>
                    <a:pt x="304" y="758"/>
                    <a:pt x="310" y="767"/>
                  </a:cubicBezTo>
                  <a:cubicBezTo>
                    <a:pt x="311" y="770"/>
                    <a:pt x="311" y="771"/>
                    <a:pt x="312" y="774"/>
                  </a:cubicBezTo>
                  <a:cubicBezTo>
                    <a:pt x="317" y="785"/>
                    <a:pt x="322" y="796"/>
                    <a:pt x="328" y="809"/>
                  </a:cubicBezTo>
                  <a:cubicBezTo>
                    <a:pt x="347" y="847"/>
                    <a:pt x="366" y="885"/>
                    <a:pt x="385" y="922"/>
                  </a:cubicBezTo>
                  <a:cubicBezTo>
                    <a:pt x="403" y="955"/>
                    <a:pt x="419" y="990"/>
                    <a:pt x="435" y="1025"/>
                  </a:cubicBezTo>
                  <a:cubicBezTo>
                    <a:pt x="445" y="1044"/>
                    <a:pt x="453" y="1067"/>
                    <a:pt x="465" y="1084"/>
                  </a:cubicBezTo>
                  <a:cubicBezTo>
                    <a:pt x="476" y="1100"/>
                    <a:pt x="493" y="1108"/>
                    <a:pt x="512" y="1108"/>
                  </a:cubicBezTo>
                  <a:cubicBezTo>
                    <a:pt x="522" y="1108"/>
                    <a:pt x="533" y="1104"/>
                    <a:pt x="543" y="1098"/>
                  </a:cubicBezTo>
                  <a:cubicBezTo>
                    <a:pt x="568" y="1081"/>
                    <a:pt x="573" y="1047"/>
                    <a:pt x="557" y="1021"/>
                  </a:cubicBezTo>
                  <a:cubicBezTo>
                    <a:pt x="550" y="1009"/>
                    <a:pt x="544" y="996"/>
                    <a:pt x="539" y="983"/>
                  </a:cubicBezTo>
                  <a:cubicBezTo>
                    <a:pt x="526" y="954"/>
                    <a:pt x="513" y="927"/>
                    <a:pt x="498" y="899"/>
                  </a:cubicBezTo>
                  <a:cubicBezTo>
                    <a:pt x="471" y="841"/>
                    <a:pt x="441" y="783"/>
                    <a:pt x="413" y="725"/>
                  </a:cubicBezTo>
                  <a:cubicBezTo>
                    <a:pt x="413" y="724"/>
                    <a:pt x="412" y="724"/>
                    <a:pt x="412" y="724"/>
                  </a:cubicBezTo>
                  <a:lnTo>
                    <a:pt x="412" y="724"/>
                  </a:lnTo>
                  <a:cubicBezTo>
                    <a:pt x="407" y="712"/>
                    <a:pt x="402" y="700"/>
                    <a:pt x="397" y="689"/>
                  </a:cubicBezTo>
                  <a:cubicBezTo>
                    <a:pt x="393" y="680"/>
                    <a:pt x="388" y="669"/>
                    <a:pt x="384" y="660"/>
                  </a:cubicBezTo>
                  <a:cubicBezTo>
                    <a:pt x="379" y="649"/>
                    <a:pt x="374" y="637"/>
                    <a:pt x="369" y="627"/>
                  </a:cubicBezTo>
                  <a:cubicBezTo>
                    <a:pt x="357" y="598"/>
                    <a:pt x="346" y="568"/>
                    <a:pt x="332" y="540"/>
                  </a:cubicBezTo>
                  <a:cubicBezTo>
                    <a:pt x="310" y="487"/>
                    <a:pt x="286" y="434"/>
                    <a:pt x="263" y="383"/>
                  </a:cubicBezTo>
                  <a:cubicBezTo>
                    <a:pt x="263" y="383"/>
                    <a:pt x="263" y="381"/>
                    <a:pt x="261" y="381"/>
                  </a:cubicBezTo>
                  <a:lnTo>
                    <a:pt x="261" y="383"/>
                  </a:lnTo>
                  <a:cubicBezTo>
                    <a:pt x="261" y="381"/>
                    <a:pt x="260" y="380"/>
                    <a:pt x="260" y="378"/>
                  </a:cubicBezTo>
                  <a:cubicBezTo>
                    <a:pt x="259" y="376"/>
                    <a:pt x="258" y="373"/>
                    <a:pt x="258" y="372"/>
                  </a:cubicBezTo>
                  <a:cubicBezTo>
                    <a:pt x="255" y="365"/>
                    <a:pt x="251" y="358"/>
                    <a:pt x="249" y="351"/>
                  </a:cubicBezTo>
                  <a:cubicBezTo>
                    <a:pt x="246" y="345"/>
                    <a:pt x="245" y="341"/>
                    <a:pt x="242" y="337"/>
                  </a:cubicBezTo>
                  <a:cubicBezTo>
                    <a:pt x="240" y="335"/>
                    <a:pt x="240" y="332"/>
                    <a:pt x="239" y="331"/>
                  </a:cubicBezTo>
                  <a:cubicBezTo>
                    <a:pt x="238" y="329"/>
                    <a:pt x="238" y="327"/>
                    <a:pt x="237" y="325"/>
                  </a:cubicBezTo>
                  <a:cubicBezTo>
                    <a:pt x="235" y="322"/>
                    <a:pt x="234" y="321"/>
                    <a:pt x="234" y="319"/>
                  </a:cubicBezTo>
                  <a:cubicBezTo>
                    <a:pt x="201" y="242"/>
                    <a:pt x="167" y="166"/>
                    <a:pt x="131" y="92"/>
                  </a:cubicBezTo>
                  <a:cubicBezTo>
                    <a:pt x="125" y="77"/>
                    <a:pt x="120" y="64"/>
                    <a:pt x="115" y="50"/>
                  </a:cubicBezTo>
                  <a:cubicBezTo>
                    <a:pt x="111" y="22"/>
                    <a:pt x="86" y="1"/>
                    <a:pt x="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0"/>
            <p:cNvSpPr/>
            <p:nvPr/>
          </p:nvSpPr>
          <p:spPr>
            <a:xfrm>
              <a:off x="3485825" y="4706300"/>
              <a:ext cx="125" cy="200"/>
            </a:xfrm>
            <a:custGeom>
              <a:avLst/>
              <a:gdLst/>
              <a:ahLst/>
              <a:cxnLst/>
              <a:rect l="l" t="t" r="r" b="b"/>
              <a:pathLst>
                <a:path w="5" h="8" extrusionOk="0">
                  <a:moveTo>
                    <a:pt x="0" y="0"/>
                  </a:moveTo>
                  <a:lnTo>
                    <a:pt x="0" y="0"/>
                  </a:lnTo>
                  <a:cubicBezTo>
                    <a:pt x="1" y="3"/>
                    <a:pt x="3" y="6"/>
                    <a:pt x="4" y="8"/>
                  </a:cubicBezTo>
                  <a:cubicBezTo>
                    <a:pt x="3" y="6"/>
                    <a:pt x="1" y="3"/>
                    <a:pt x="0" y="0"/>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0"/>
            <p:cNvSpPr/>
            <p:nvPr/>
          </p:nvSpPr>
          <p:spPr>
            <a:xfrm>
              <a:off x="3486225" y="4693050"/>
              <a:ext cx="16125" cy="27375"/>
            </a:xfrm>
            <a:custGeom>
              <a:avLst/>
              <a:gdLst/>
              <a:ahLst/>
              <a:cxnLst/>
              <a:rect l="l" t="t" r="r" b="b"/>
              <a:pathLst>
                <a:path w="645" h="1095" extrusionOk="0">
                  <a:moveTo>
                    <a:pt x="62" y="1"/>
                  </a:moveTo>
                  <a:cubicBezTo>
                    <a:pt x="60" y="1"/>
                    <a:pt x="57" y="1"/>
                    <a:pt x="55" y="1"/>
                  </a:cubicBezTo>
                  <a:cubicBezTo>
                    <a:pt x="25" y="3"/>
                    <a:pt x="1" y="30"/>
                    <a:pt x="5" y="61"/>
                  </a:cubicBezTo>
                  <a:cubicBezTo>
                    <a:pt x="6" y="78"/>
                    <a:pt x="15" y="91"/>
                    <a:pt x="22" y="105"/>
                  </a:cubicBezTo>
                  <a:cubicBezTo>
                    <a:pt x="47" y="146"/>
                    <a:pt x="71" y="190"/>
                    <a:pt x="92" y="235"/>
                  </a:cubicBezTo>
                  <a:cubicBezTo>
                    <a:pt x="114" y="278"/>
                    <a:pt x="135" y="322"/>
                    <a:pt x="157" y="364"/>
                  </a:cubicBezTo>
                  <a:cubicBezTo>
                    <a:pt x="197" y="446"/>
                    <a:pt x="235" y="528"/>
                    <a:pt x="276" y="608"/>
                  </a:cubicBezTo>
                  <a:cubicBezTo>
                    <a:pt x="319" y="695"/>
                    <a:pt x="362" y="782"/>
                    <a:pt x="412" y="866"/>
                  </a:cubicBezTo>
                  <a:cubicBezTo>
                    <a:pt x="434" y="904"/>
                    <a:pt x="458" y="941"/>
                    <a:pt x="479" y="978"/>
                  </a:cubicBezTo>
                  <a:cubicBezTo>
                    <a:pt x="498" y="1009"/>
                    <a:pt x="515" y="1041"/>
                    <a:pt x="536" y="1071"/>
                  </a:cubicBezTo>
                  <a:cubicBezTo>
                    <a:pt x="546" y="1086"/>
                    <a:pt x="564" y="1095"/>
                    <a:pt x="581" y="1095"/>
                  </a:cubicBezTo>
                  <a:cubicBezTo>
                    <a:pt x="582" y="1095"/>
                    <a:pt x="583" y="1095"/>
                    <a:pt x="584" y="1095"/>
                  </a:cubicBezTo>
                  <a:cubicBezTo>
                    <a:pt x="594" y="1095"/>
                    <a:pt x="605" y="1091"/>
                    <a:pt x="615" y="1085"/>
                  </a:cubicBezTo>
                  <a:cubicBezTo>
                    <a:pt x="639" y="1066"/>
                    <a:pt x="644" y="1031"/>
                    <a:pt x="628" y="1007"/>
                  </a:cubicBezTo>
                  <a:cubicBezTo>
                    <a:pt x="625" y="1002"/>
                    <a:pt x="621" y="998"/>
                    <a:pt x="619" y="993"/>
                  </a:cubicBezTo>
                  <a:lnTo>
                    <a:pt x="619" y="993"/>
                  </a:lnTo>
                  <a:cubicBezTo>
                    <a:pt x="620" y="994"/>
                    <a:pt x="621" y="997"/>
                    <a:pt x="623" y="999"/>
                  </a:cubicBezTo>
                  <a:cubicBezTo>
                    <a:pt x="577" y="926"/>
                    <a:pt x="532" y="850"/>
                    <a:pt x="489" y="776"/>
                  </a:cubicBezTo>
                  <a:cubicBezTo>
                    <a:pt x="443" y="698"/>
                    <a:pt x="403" y="613"/>
                    <a:pt x="362" y="532"/>
                  </a:cubicBezTo>
                  <a:cubicBezTo>
                    <a:pt x="319" y="446"/>
                    <a:pt x="278" y="358"/>
                    <a:pt x="236" y="271"/>
                  </a:cubicBezTo>
                  <a:cubicBezTo>
                    <a:pt x="197" y="192"/>
                    <a:pt x="158" y="111"/>
                    <a:pt x="112" y="37"/>
                  </a:cubicBezTo>
                  <a:cubicBezTo>
                    <a:pt x="103" y="15"/>
                    <a:pt x="85" y="1"/>
                    <a:pt x="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0"/>
            <p:cNvSpPr/>
            <p:nvPr/>
          </p:nvSpPr>
          <p:spPr>
            <a:xfrm>
              <a:off x="3493125" y="4691150"/>
              <a:ext cx="100" cy="175"/>
            </a:xfrm>
            <a:custGeom>
              <a:avLst/>
              <a:gdLst/>
              <a:ahLst/>
              <a:cxnLst/>
              <a:rect l="l" t="t" r="r" b="b"/>
              <a:pathLst>
                <a:path w="4" h="7" extrusionOk="0">
                  <a:moveTo>
                    <a:pt x="0" y="1"/>
                  </a:moveTo>
                  <a:cubicBezTo>
                    <a:pt x="1" y="3"/>
                    <a:pt x="2" y="5"/>
                    <a:pt x="3" y="7"/>
                  </a:cubicBezTo>
                  <a:cubicBezTo>
                    <a:pt x="2" y="5"/>
                    <a:pt x="1" y="2"/>
                    <a:pt x="0" y="1"/>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0"/>
            <p:cNvSpPr/>
            <p:nvPr/>
          </p:nvSpPr>
          <p:spPr>
            <a:xfrm>
              <a:off x="3492825" y="4689125"/>
              <a:ext cx="18400" cy="23750"/>
            </a:xfrm>
            <a:custGeom>
              <a:avLst/>
              <a:gdLst/>
              <a:ahLst/>
              <a:cxnLst/>
              <a:rect l="l" t="t" r="r" b="b"/>
              <a:pathLst>
                <a:path w="736" h="950" extrusionOk="0">
                  <a:moveTo>
                    <a:pt x="560" y="671"/>
                  </a:moveTo>
                  <a:cubicBezTo>
                    <a:pt x="561" y="672"/>
                    <a:pt x="561" y="673"/>
                    <a:pt x="562" y="674"/>
                  </a:cubicBezTo>
                  <a:cubicBezTo>
                    <a:pt x="561" y="673"/>
                    <a:pt x="561" y="672"/>
                    <a:pt x="560" y="671"/>
                  </a:cubicBezTo>
                  <a:close/>
                  <a:moveTo>
                    <a:pt x="63" y="1"/>
                  </a:moveTo>
                  <a:cubicBezTo>
                    <a:pt x="52" y="1"/>
                    <a:pt x="40" y="4"/>
                    <a:pt x="31" y="10"/>
                  </a:cubicBezTo>
                  <a:cubicBezTo>
                    <a:pt x="5" y="28"/>
                    <a:pt x="1" y="62"/>
                    <a:pt x="16" y="88"/>
                  </a:cubicBezTo>
                  <a:cubicBezTo>
                    <a:pt x="28" y="109"/>
                    <a:pt x="41" y="130"/>
                    <a:pt x="55" y="151"/>
                  </a:cubicBezTo>
                  <a:cubicBezTo>
                    <a:pt x="77" y="182"/>
                    <a:pt x="100" y="215"/>
                    <a:pt x="122" y="245"/>
                  </a:cubicBezTo>
                  <a:cubicBezTo>
                    <a:pt x="165" y="304"/>
                    <a:pt x="206" y="365"/>
                    <a:pt x="247" y="425"/>
                  </a:cubicBezTo>
                  <a:lnTo>
                    <a:pt x="371" y="608"/>
                  </a:lnTo>
                  <a:cubicBezTo>
                    <a:pt x="412" y="666"/>
                    <a:pt x="457" y="722"/>
                    <a:pt x="500" y="778"/>
                  </a:cubicBezTo>
                  <a:cubicBezTo>
                    <a:pt x="500" y="777"/>
                    <a:pt x="499" y="777"/>
                    <a:pt x="499" y="775"/>
                  </a:cubicBezTo>
                  <a:lnTo>
                    <a:pt x="499" y="775"/>
                  </a:lnTo>
                  <a:lnTo>
                    <a:pt x="511" y="791"/>
                  </a:lnTo>
                  <a:cubicBezTo>
                    <a:pt x="509" y="789"/>
                    <a:pt x="508" y="787"/>
                    <a:pt x="506" y="784"/>
                  </a:cubicBezTo>
                  <a:lnTo>
                    <a:pt x="506" y="784"/>
                  </a:lnTo>
                  <a:cubicBezTo>
                    <a:pt x="548" y="837"/>
                    <a:pt x="587" y="893"/>
                    <a:pt x="637" y="937"/>
                  </a:cubicBezTo>
                  <a:cubicBezTo>
                    <a:pt x="648" y="945"/>
                    <a:pt x="661" y="949"/>
                    <a:pt x="675" y="949"/>
                  </a:cubicBezTo>
                  <a:cubicBezTo>
                    <a:pt x="690" y="949"/>
                    <a:pt x="706" y="943"/>
                    <a:pt x="716" y="930"/>
                  </a:cubicBezTo>
                  <a:cubicBezTo>
                    <a:pt x="735" y="907"/>
                    <a:pt x="732" y="872"/>
                    <a:pt x="710" y="851"/>
                  </a:cubicBezTo>
                  <a:lnTo>
                    <a:pt x="701" y="843"/>
                  </a:lnTo>
                  <a:cubicBezTo>
                    <a:pt x="682" y="826"/>
                    <a:pt x="666" y="806"/>
                    <a:pt x="650" y="785"/>
                  </a:cubicBezTo>
                  <a:lnTo>
                    <a:pt x="650" y="785"/>
                  </a:lnTo>
                  <a:cubicBezTo>
                    <a:pt x="650" y="785"/>
                    <a:pt x="650" y="785"/>
                    <a:pt x="650" y="785"/>
                  </a:cubicBezTo>
                  <a:cubicBezTo>
                    <a:pt x="632" y="763"/>
                    <a:pt x="615" y="739"/>
                    <a:pt x="597" y="717"/>
                  </a:cubicBezTo>
                  <a:lnTo>
                    <a:pt x="597" y="717"/>
                  </a:lnTo>
                  <a:cubicBezTo>
                    <a:pt x="597" y="717"/>
                    <a:pt x="597" y="717"/>
                    <a:pt x="597" y="717"/>
                  </a:cubicBezTo>
                  <a:cubicBezTo>
                    <a:pt x="584" y="701"/>
                    <a:pt x="570" y="683"/>
                    <a:pt x="557" y="667"/>
                  </a:cubicBezTo>
                  <a:lnTo>
                    <a:pt x="557" y="667"/>
                  </a:lnTo>
                  <a:cubicBezTo>
                    <a:pt x="557" y="667"/>
                    <a:pt x="557" y="668"/>
                    <a:pt x="558" y="668"/>
                  </a:cubicBezTo>
                  <a:lnTo>
                    <a:pt x="558" y="668"/>
                  </a:lnTo>
                  <a:cubicBezTo>
                    <a:pt x="478" y="567"/>
                    <a:pt x="409" y="460"/>
                    <a:pt x="335" y="355"/>
                  </a:cubicBezTo>
                  <a:cubicBezTo>
                    <a:pt x="298" y="299"/>
                    <a:pt x="259" y="244"/>
                    <a:pt x="221" y="189"/>
                  </a:cubicBezTo>
                  <a:cubicBezTo>
                    <a:pt x="184" y="137"/>
                    <a:pt x="147" y="87"/>
                    <a:pt x="113" y="32"/>
                  </a:cubicBezTo>
                  <a:cubicBezTo>
                    <a:pt x="112" y="30"/>
                    <a:pt x="111" y="27"/>
                    <a:pt x="108" y="25"/>
                  </a:cubicBezTo>
                  <a:cubicBezTo>
                    <a:pt x="99" y="9"/>
                    <a:pt x="81" y="1"/>
                    <a:pt x="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0"/>
            <p:cNvSpPr/>
            <p:nvPr/>
          </p:nvSpPr>
          <p:spPr>
            <a:xfrm>
              <a:off x="3498925" y="4685750"/>
              <a:ext cx="20300" cy="20400"/>
            </a:xfrm>
            <a:custGeom>
              <a:avLst/>
              <a:gdLst/>
              <a:ahLst/>
              <a:cxnLst/>
              <a:rect l="l" t="t" r="r" b="b"/>
              <a:pathLst>
                <a:path w="812" h="816" extrusionOk="0">
                  <a:moveTo>
                    <a:pt x="69" y="1"/>
                  </a:moveTo>
                  <a:cubicBezTo>
                    <a:pt x="47" y="1"/>
                    <a:pt x="27" y="15"/>
                    <a:pt x="17" y="35"/>
                  </a:cubicBezTo>
                  <a:cubicBezTo>
                    <a:pt x="0" y="67"/>
                    <a:pt x="18" y="103"/>
                    <a:pt x="49" y="114"/>
                  </a:cubicBezTo>
                  <a:cubicBezTo>
                    <a:pt x="79" y="143"/>
                    <a:pt x="107" y="174"/>
                    <a:pt x="135" y="202"/>
                  </a:cubicBezTo>
                  <a:cubicBezTo>
                    <a:pt x="165" y="232"/>
                    <a:pt x="194" y="260"/>
                    <a:pt x="224" y="290"/>
                  </a:cubicBezTo>
                  <a:cubicBezTo>
                    <a:pt x="284" y="348"/>
                    <a:pt x="340" y="409"/>
                    <a:pt x="396" y="471"/>
                  </a:cubicBezTo>
                  <a:cubicBezTo>
                    <a:pt x="423" y="501"/>
                    <a:pt x="447" y="532"/>
                    <a:pt x="475" y="562"/>
                  </a:cubicBezTo>
                  <a:cubicBezTo>
                    <a:pt x="506" y="594"/>
                    <a:pt x="537" y="626"/>
                    <a:pt x="568" y="657"/>
                  </a:cubicBezTo>
                  <a:cubicBezTo>
                    <a:pt x="598" y="688"/>
                    <a:pt x="627" y="720"/>
                    <a:pt x="658" y="751"/>
                  </a:cubicBezTo>
                  <a:cubicBezTo>
                    <a:pt x="677" y="770"/>
                    <a:pt x="695" y="791"/>
                    <a:pt x="719" y="806"/>
                  </a:cubicBezTo>
                  <a:cubicBezTo>
                    <a:pt x="727" y="812"/>
                    <a:pt x="739" y="815"/>
                    <a:pt x="749" y="815"/>
                  </a:cubicBezTo>
                  <a:cubicBezTo>
                    <a:pt x="767" y="815"/>
                    <a:pt x="784" y="806"/>
                    <a:pt x="794" y="789"/>
                  </a:cubicBezTo>
                  <a:cubicBezTo>
                    <a:pt x="811" y="764"/>
                    <a:pt x="802" y="728"/>
                    <a:pt x="777" y="712"/>
                  </a:cubicBezTo>
                  <a:lnTo>
                    <a:pt x="776" y="711"/>
                  </a:lnTo>
                  <a:cubicBezTo>
                    <a:pt x="770" y="706"/>
                    <a:pt x="763" y="699"/>
                    <a:pt x="757" y="693"/>
                  </a:cubicBezTo>
                  <a:cubicBezTo>
                    <a:pt x="721" y="659"/>
                    <a:pt x="688" y="621"/>
                    <a:pt x="652" y="585"/>
                  </a:cubicBezTo>
                  <a:cubicBezTo>
                    <a:pt x="616" y="548"/>
                    <a:pt x="579" y="513"/>
                    <a:pt x="545" y="475"/>
                  </a:cubicBezTo>
                  <a:cubicBezTo>
                    <a:pt x="482" y="402"/>
                    <a:pt x="419" y="329"/>
                    <a:pt x="352" y="260"/>
                  </a:cubicBezTo>
                  <a:cubicBezTo>
                    <a:pt x="319" y="227"/>
                    <a:pt x="285" y="196"/>
                    <a:pt x="252" y="162"/>
                  </a:cubicBezTo>
                  <a:cubicBezTo>
                    <a:pt x="215" y="124"/>
                    <a:pt x="178" y="84"/>
                    <a:pt x="141" y="47"/>
                  </a:cubicBezTo>
                  <a:cubicBezTo>
                    <a:pt x="121" y="28"/>
                    <a:pt x="101" y="4"/>
                    <a:pt x="71" y="1"/>
                  </a:cubicBezTo>
                  <a:cubicBezTo>
                    <a:pt x="71" y="1"/>
                    <a:pt x="70" y="1"/>
                    <a:pt x="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0"/>
            <p:cNvSpPr/>
            <p:nvPr/>
          </p:nvSpPr>
          <p:spPr>
            <a:xfrm>
              <a:off x="3424925" y="4703675"/>
              <a:ext cx="9000" cy="30900"/>
            </a:xfrm>
            <a:custGeom>
              <a:avLst/>
              <a:gdLst/>
              <a:ahLst/>
              <a:cxnLst/>
              <a:rect l="l" t="t" r="r" b="b"/>
              <a:pathLst>
                <a:path w="360" h="1236" extrusionOk="0">
                  <a:moveTo>
                    <a:pt x="298" y="1"/>
                  </a:moveTo>
                  <a:cubicBezTo>
                    <a:pt x="274" y="1"/>
                    <a:pt x="251" y="17"/>
                    <a:pt x="243" y="41"/>
                  </a:cubicBezTo>
                  <a:cubicBezTo>
                    <a:pt x="215" y="131"/>
                    <a:pt x="201" y="226"/>
                    <a:pt x="181" y="317"/>
                  </a:cubicBezTo>
                  <a:cubicBezTo>
                    <a:pt x="156" y="428"/>
                    <a:pt x="128" y="537"/>
                    <a:pt x="104" y="647"/>
                  </a:cubicBezTo>
                  <a:lnTo>
                    <a:pt x="66" y="817"/>
                  </a:lnTo>
                  <a:cubicBezTo>
                    <a:pt x="53" y="869"/>
                    <a:pt x="46" y="923"/>
                    <a:pt x="36" y="975"/>
                  </a:cubicBezTo>
                  <a:cubicBezTo>
                    <a:pt x="26" y="1019"/>
                    <a:pt x="17" y="1062"/>
                    <a:pt x="12" y="1105"/>
                  </a:cubicBezTo>
                  <a:cubicBezTo>
                    <a:pt x="10" y="1127"/>
                    <a:pt x="9" y="1151"/>
                    <a:pt x="5" y="1172"/>
                  </a:cubicBezTo>
                  <a:cubicBezTo>
                    <a:pt x="1" y="1202"/>
                    <a:pt x="22" y="1230"/>
                    <a:pt x="52" y="1235"/>
                  </a:cubicBezTo>
                  <a:lnTo>
                    <a:pt x="61" y="1235"/>
                  </a:lnTo>
                  <a:cubicBezTo>
                    <a:pt x="88" y="1234"/>
                    <a:pt x="111" y="1215"/>
                    <a:pt x="115" y="1188"/>
                  </a:cubicBezTo>
                  <a:cubicBezTo>
                    <a:pt x="118" y="1171"/>
                    <a:pt x="119" y="1155"/>
                    <a:pt x="120" y="1137"/>
                  </a:cubicBezTo>
                  <a:cubicBezTo>
                    <a:pt x="124" y="1106"/>
                    <a:pt x="130" y="1074"/>
                    <a:pt x="135" y="1043"/>
                  </a:cubicBezTo>
                  <a:lnTo>
                    <a:pt x="135" y="1047"/>
                  </a:lnTo>
                  <a:cubicBezTo>
                    <a:pt x="149" y="979"/>
                    <a:pt x="160" y="912"/>
                    <a:pt x="173" y="845"/>
                  </a:cubicBezTo>
                  <a:cubicBezTo>
                    <a:pt x="198" y="734"/>
                    <a:pt x="222" y="624"/>
                    <a:pt x="249" y="513"/>
                  </a:cubicBezTo>
                  <a:cubicBezTo>
                    <a:pt x="264" y="456"/>
                    <a:pt x="276" y="399"/>
                    <a:pt x="289" y="343"/>
                  </a:cubicBezTo>
                  <a:cubicBezTo>
                    <a:pt x="301" y="288"/>
                    <a:pt x="311" y="232"/>
                    <a:pt x="322" y="177"/>
                  </a:cubicBezTo>
                  <a:lnTo>
                    <a:pt x="322" y="176"/>
                  </a:lnTo>
                  <a:cubicBezTo>
                    <a:pt x="322" y="175"/>
                    <a:pt x="322" y="172"/>
                    <a:pt x="325" y="170"/>
                  </a:cubicBezTo>
                  <a:lnTo>
                    <a:pt x="325" y="172"/>
                  </a:lnTo>
                  <a:cubicBezTo>
                    <a:pt x="332" y="138"/>
                    <a:pt x="341" y="103"/>
                    <a:pt x="351" y="69"/>
                  </a:cubicBezTo>
                  <a:cubicBezTo>
                    <a:pt x="360" y="41"/>
                    <a:pt x="340" y="10"/>
                    <a:pt x="311" y="2"/>
                  </a:cubicBezTo>
                  <a:cubicBezTo>
                    <a:pt x="307" y="1"/>
                    <a:pt x="302"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0"/>
            <p:cNvSpPr/>
            <p:nvPr/>
          </p:nvSpPr>
          <p:spPr>
            <a:xfrm>
              <a:off x="3411850" y="4701475"/>
              <a:ext cx="12175" cy="30875"/>
            </a:xfrm>
            <a:custGeom>
              <a:avLst/>
              <a:gdLst/>
              <a:ahLst/>
              <a:cxnLst/>
              <a:rect l="l" t="t" r="r" b="b"/>
              <a:pathLst>
                <a:path w="487" h="1235" extrusionOk="0">
                  <a:moveTo>
                    <a:pt x="297" y="279"/>
                  </a:moveTo>
                  <a:cubicBezTo>
                    <a:pt x="297" y="279"/>
                    <a:pt x="296" y="280"/>
                    <a:pt x="296" y="280"/>
                  </a:cubicBezTo>
                  <a:cubicBezTo>
                    <a:pt x="297" y="280"/>
                    <a:pt x="297" y="280"/>
                    <a:pt x="297" y="279"/>
                  </a:cubicBezTo>
                  <a:close/>
                  <a:moveTo>
                    <a:pt x="260" y="384"/>
                  </a:moveTo>
                  <a:cubicBezTo>
                    <a:pt x="259" y="384"/>
                    <a:pt x="259" y="385"/>
                    <a:pt x="259" y="385"/>
                  </a:cubicBezTo>
                  <a:cubicBezTo>
                    <a:pt x="259" y="385"/>
                    <a:pt x="260" y="384"/>
                    <a:pt x="260" y="384"/>
                  </a:cubicBezTo>
                  <a:close/>
                  <a:moveTo>
                    <a:pt x="367" y="415"/>
                  </a:moveTo>
                  <a:lnTo>
                    <a:pt x="367" y="416"/>
                  </a:lnTo>
                  <a:lnTo>
                    <a:pt x="367" y="416"/>
                  </a:lnTo>
                  <a:cubicBezTo>
                    <a:pt x="367" y="415"/>
                    <a:pt x="367" y="415"/>
                    <a:pt x="367" y="415"/>
                  </a:cubicBezTo>
                  <a:close/>
                  <a:moveTo>
                    <a:pt x="425" y="1"/>
                  </a:moveTo>
                  <a:cubicBezTo>
                    <a:pt x="400" y="1"/>
                    <a:pt x="378" y="17"/>
                    <a:pt x="370" y="42"/>
                  </a:cubicBezTo>
                  <a:cubicBezTo>
                    <a:pt x="358" y="77"/>
                    <a:pt x="349" y="113"/>
                    <a:pt x="340" y="149"/>
                  </a:cubicBezTo>
                  <a:cubicBezTo>
                    <a:pt x="329" y="192"/>
                    <a:pt x="312" y="236"/>
                    <a:pt x="297" y="279"/>
                  </a:cubicBezTo>
                  <a:lnTo>
                    <a:pt x="297" y="279"/>
                  </a:lnTo>
                  <a:cubicBezTo>
                    <a:pt x="297" y="279"/>
                    <a:pt x="297" y="279"/>
                    <a:pt x="297" y="279"/>
                  </a:cubicBezTo>
                  <a:lnTo>
                    <a:pt x="297" y="279"/>
                  </a:lnTo>
                  <a:cubicBezTo>
                    <a:pt x="285" y="312"/>
                    <a:pt x="274" y="345"/>
                    <a:pt x="261" y="379"/>
                  </a:cubicBezTo>
                  <a:lnTo>
                    <a:pt x="261" y="378"/>
                  </a:lnTo>
                  <a:cubicBezTo>
                    <a:pt x="261" y="379"/>
                    <a:pt x="260" y="381"/>
                    <a:pt x="260" y="382"/>
                  </a:cubicBezTo>
                  <a:cubicBezTo>
                    <a:pt x="260" y="383"/>
                    <a:pt x="260" y="383"/>
                    <a:pt x="260" y="384"/>
                  </a:cubicBezTo>
                  <a:lnTo>
                    <a:pt x="260" y="384"/>
                  </a:lnTo>
                  <a:cubicBezTo>
                    <a:pt x="260" y="384"/>
                    <a:pt x="260" y="383"/>
                    <a:pt x="260" y="383"/>
                  </a:cubicBezTo>
                  <a:lnTo>
                    <a:pt x="260" y="383"/>
                  </a:lnTo>
                  <a:cubicBezTo>
                    <a:pt x="256" y="396"/>
                    <a:pt x="251" y="409"/>
                    <a:pt x="248" y="421"/>
                  </a:cubicBezTo>
                  <a:cubicBezTo>
                    <a:pt x="248" y="420"/>
                    <a:pt x="249" y="418"/>
                    <a:pt x="249" y="416"/>
                  </a:cubicBezTo>
                  <a:lnTo>
                    <a:pt x="249" y="416"/>
                  </a:lnTo>
                  <a:cubicBezTo>
                    <a:pt x="225" y="482"/>
                    <a:pt x="203" y="547"/>
                    <a:pt x="178" y="611"/>
                  </a:cubicBezTo>
                  <a:cubicBezTo>
                    <a:pt x="153" y="676"/>
                    <a:pt x="129" y="739"/>
                    <a:pt x="109" y="805"/>
                  </a:cubicBezTo>
                  <a:cubicBezTo>
                    <a:pt x="70" y="924"/>
                    <a:pt x="40" y="1045"/>
                    <a:pt x="8" y="1163"/>
                  </a:cubicBezTo>
                  <a:cubicBezTo>
                    <a:pt x="0" y="1193"/>
                    <a:pt x="18" y="1224"/>
                    <a:pt x="47" y="1232"/>
                  </a:cubicBezTo>
                  <a:cubicBezTo>
                    <a:pt x="52" y="1234"/>
                    <a:pt x="57" y="1235"/>
                    <a:pt x="62" y="1235"/>
                  </a:cubicBezTo>
                  <a:cubicBezTo>
                    <a:pt x="85" y="1235"/>
                    <a:pt x="107" y="1218"/>
                    <a:pt x="114" y="1193"/>
                  </a:cubicBezTo>
                  <a:cubicBezTo>
                    <a:pt x="131" y="1130"/>
                    <a:pt x="148" y="1066"/>
                    <a:pt x="166" y="1003"/>
                  </a:cubicBezTo>
                  <a:cubicBezTo>
                    <a:pt x="186" y="931"/>
                    <a:pt x="205" y="860"/>
                    <a:pt x="229" y="791"/>
                  </a:cubicBezTo>
                  <a:cubicBezTo>
                    <a:pt x="274" y="669"/>
                    <a:pt x="320" y="549"/>
                    <a:pt x="363" y="427"/>
                  </a:cubicBezTo>
                  <a:lnTo>
                    <a:pt x="367" y="416"/>
                  </a:lnTo>
                  <a:lnTo>
                    <a:pt x="367" y="416"/>
                  </a:lnTo>
                  <a:cubicBezTo>
                    <a:pt x="366" y="416"/>
                    <a:pt x="366" y="416"/>
                    <a:pt x="365" y="416"/>
                  </a:cubicBezTo>
                  <a:cubicBezTo>
                    <a:pt x="387" y="356"/>
                    <a:pt x="410" y="295"/>
                    <a:pt x="430" y="233"/>
                  </a:cubicBezTo>
                  <a:cubicBezTo>
                    <a:pt x="446" y="179"/>
                    <a:pt x="460" y="125"/>
                    <a:pt x="476" y="73"/>
                  </a:cubicBezTo>
                  <a:cubicBezTo>
                    <a:pt x="486" y="42"/>
                    <a:pt x="467" y="11"/>
                    <a:pt x="439" y="2"/>
                  </a:cubicBezTo>
                  <a:cubicBezTo>
                    <a:pt x="434" y="1"/>
                    <a:pt x="430" y="1"/>
                    <a:pt x="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0"/>
            <p:cNvSpPr/>
            <p:nvPr/>
          </p:nvSpPr>
          <p:spPr>
            <a:xfrm>
              <a:off x="3400075" y="4698750"/>
              <a:ext cx="14675" cy="27625"/>
            </a:xfrm>
            <a:custGeom>
              <a:avLst/>
              <a:gdLst/>
              <a:ahLst/>
              <a:cxnLst/>
              <a:rect l="l" t="t" r="r" b="b"/>
              <a:pathLst>
                <a:path w="587" h="1105" extrusionOk="0">
                  <a:moveTo>
                    <a:pt x="304" y="413"/>
                  </a:moveTo>
                  <a:cubicBezTo>
                    <a:pt x="304" y="414"/>
                    <a:pt x="304" y="414"/>
                    <a:pt x="304" y="414"/>
                  </a:cubicBezTo>
                  <a:cubicBezTo>
                    <a:pt x="304" y="414"/>
                    <a:pt x="304" y="413"/>
                    <a:pt x="304" y="413"/>
                  </a:cubicBezTo>
                  <a:close/>
                  <a:moveTo>
                    <a:pt x="522" y="0"/>
                  </a:moveTo>
                  <a:cubicBezTo>
                    <a:pt x="501" y="0"/>
                    <a:pt x="481" y="13"/>
                    <a:pt x="472" y="33"/>
                  </a:cubicBezTo>
                  <a:cubicBezTo>
                    <a:pt x="464" y="52"/>
                    <a:pt x="455" y="69"/>
                    <a:pt x="448" y="88"/>
                  </a:cubicBezTo>
                  <a:cubicBezTo>
                    <a:pt x="438" y="109"/>
                    <a:pt x="430" y="131"/>
                    <a:pt x="421" y="152"/>
                  </a:cubicBezTo>
                  <a:cubicBezTo>
                    <a:pt x="401" y="196"/>
                    <a:pt x="384" y="240"/>
                    <a:pt x="362" y="285"/>
                  </a:cubicBezTo>
                  <a:cubicBezTo>
                    <a:pt x="343" y="327"/>
                    <a:pt x="325" y="371"/>
                    <a:pt x="304" y="413"/>
                  </a:cubicBezTo>
                  <a:lnTo>
                    <a:pt x="304" y="413"/>
                  </a:lnTo>
                  <a:cubicBezTo>
                    <a:pt x="305" y="413"/>
                    <a:pt x="305" y="413"/>
                    <a:pt x="306" y="413"/>
                  </a:cubicBezTo>
                  <a:cubicBezTo>
                    <a:pt x="306" y="414"/>
                    <a:pt x="304" y="415"/>
                    <a:pt x="304" y="416"/>
                  </a:cubicBezTo>
                  <a:cubicBezTo>
                    <a:pt x="304" y="418"/>
                    <a:pt x="303" y="419"/>
                    <a:pt x="303" y="419"/>
                  </a:cubicBezTo>
                  <a:lnTo>
                    <a:pt x="303" y="418"/>
                  </a:lnTo>
                  <a:cubicBezTo>
                    <a:pt x="282" y="457"/>
                    <a:pt x="259" y="497"/>
                    <a:pt x="241" y="539"/>
                  </a:cubicBezTo>
                  <a:cubicBezTo>
                    <a:pt x="222" y="582"/>
                    <a:pt x="206" y="627"/>
                    <a:pt x="186" y="672"/>
                  </a:cubicBezTo>
                  <a:cubicBezTo>
                    <a:pt x="150" y="754"/>
                    <a:pt x="112" y="838"/>
                    <a:pt x="73" y="920"/>
                  </a:cubicBezTo>
                  <a:cubicBezTo>
                    <a:pt x="63" y="940"/>
                    <a:pt x="51" y="962"/>
                    <a:pt x="40" y="982"/>
                  </a:cubicBezTo>
                  <a:cubicBezTo>
                    <a:pt x="35" y="992"/>
                    <a:pt x="30" y="1002"/>
                    <a:pt x="24" y="1011"/>
                  </a:cubicBezTo>
                  <a:cubicBezTo>
                    <a:pt x="18" y="1018"/>
                    <a:pt x="11" y="1027"/>
                    <a:pt x="9" y="1035"/>
                  </a:cubicBezTo>
                  <a:cubicBezTo>
                    <a:pt x="1" y="1064"/>
                    <a:pt x="18" y="1095"/>
                    <a:pt x="47" y="1102"/>
                  </a:cubicBezTo>
                  <a:cubicBezTo>
                    <a:pt x="51" y="1104"/>
                    <a:pt x="55" y="1105"/>
                    <a:pt x="58" y="1105"/>
                  </a:cubicBezTo>
                  <a:cubicBezTo>
                    <a:pt x="60" y="1105"/>
                    <a:pt x="61" y="1105"/>
                    <a:pt x="63" y="1104"/>
                  </a:cubicBezTo>
                  <a:cubicBezTo>
                    <a:pt x="86" y="1104"/>
                    <a:pt x="108" y="1087"/>
                    <a:pt x="114" y="1064"/>
                  </a:cubicBezTo>
                  <a:cubicBezTo>
                    <a:pt x="114" y="1063"/>
                    <a:pt x="116" y="1061"/>
                    <a:pt x="116" y="1059"/>
                  </a:cubicBezTo>
                  <a:lnTo>
                    <a:pt x="135" y="1024"/>
                  </a:lnTo>
                  <a:cubicBezTo>
                    <a:pt x="147" y="1003"/>
                    <a:pt x="159" y="982"/>
                    <a:pt x="169" y="962"/>
                  </a:cubicBezTo>
                  <a:cubicBezTo>
                    <a:pt x="191" y="916"/>
                    <a:pt x="212" y="872"/>
                    <a:pt x="233" y="827"/>
                  </a:cubicBezTo>
                  <a:cubicBezTo>
                    <a:pt x="255" y="781"/>
                    <a:pt x="276" y="736"/>
                    <a:pt x="295" y="691"/>
                  </a:cubicBezTo>
                  <a:cubicBezTo>
                    <a:pt x="313" y="647"/>
                    <a:pt x="332" y="604"/>
                    <a:pt x="352" y="559"/>
                  </a:cubicBezTo>
                  <a:cubicBezTo>
                    <a:pt x="379" y="507"/>
                    <a:pt x="407" y="455"/>
                    <a:pt x="432" y="400"/>
                  </a:cubicBezTo>
                  <a:cubicBezTo>
                    <a:pt x="457" y="347"/>
                    <a:pt x="481" y="292"/>
                    <a:pt x="504" y="237"/>
                  </a:cubicBezTo>
                  <a:cubicBezTo>
                    <a:pt x="519" y="206"/>
                    <a:pt x="531" y="172"/>
                    <a:pt x="546" y="141"/>
                  </a:cubicBezTo>
                  <a:cubicBezTo>
                    <a:pt x="555" y="120"/>
                    <a:pt x="565" y="99"/>
                    <a:pt x="574" y="77"/>
                  </a:cubicBezTo>
                  <a:cubicBezTo>
                    <a:pt x="587" y="50"/>
                    <a:pt x="572" y="17"/>
                    <a:pt x="545" y="5"/>
                  </a:cubicBezTo>
                  <a:cubicBezTo>
                    <a:pt x="537" y="2"/>
                    <a:pt x="530" y="0"/>
                    <a:pt x="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0"/>
            <p:cNvSpPr/>
            <p:nvPr/>
          </p:nvSpPr>
          <p:spPr>
            <a:xfrm>
              <a:off x="3390750" y="4695875"/>
              <a:ext cx="16400" cy="23525"/>
            </a:xfrm>
            <a:custGeom>
              <a:avLst/>
              <a:gdLst/>
              <a:ahLst/>
              <a:cxnLst/>
              <a:rect l="l" t="t" r="r" b="b"/>
              <a:pathLst>
                <a:path w="656" h="941" extrusionOk="0">
                  <a:moveTo>
                    <a:pt x="530" y="48"/>
                  </a:moveTo>
                  <a:cubicBezTo>
                    <a:pt x="528" y="48"/>
                    <a:pt x="528" y="49"/>
                    <a:pt x="528" y="49"/>
                  </a:cubicBezTo>
                  <a:cubicBezTo>
                    <a:pt x="529" y="49"/>
                    <a:pt x="529" y="48"/>
                    <a:pt x="530" y="48"/>
                  </a:cubicBezTo>
                  <a:close/>
                  <a:moveTo>
                    <a:pt x="591" y="1"/>
                  </a:moveTo>
                  <a:cubicBezTo>
                    <a:pt x="572" y="1"/>
                    <a:pt x="554" y="11"/>
                    <a:pt x="543" y="28"/>
                  </a:cubicBezTo>
                  <a:cubicBezTo>
                    <a:pt x="539" y="33"/>
                    <a:pt x="537" y="39"/>
                    <a:pt x="535" y="43"/>
                  </a:cubicBezTo>
                  <a:cubicBezTo>
                    <a:pt x="535" y="43"/>
                    <a:pt x="535" y="44"/>
                    <a:pt x="533" y="44"/>
                  </a:cubicBezTo>
                  <a:cubicBezTo>
                    <a:pt x="532" y="45"/>
                    <a:pt x="531" y="47"/>
                    <a:pt x="530" y="48"/>
                  </a:cubicBezTo>
                  <a:lnTo>
                    <a:pt x="530" y="48"/>
                  </a:lnTo>
                  <a:cubicBezTo>
                    <a:pt x="530" y="48"/>
                    <a:pt x="530" y="48"/>
                    <a:pt x="531" y="48"/>
                  </a:cubicBezTo>
                  <a:cubicBezTo>
                    <a:pt x="494" y="101"/>
                    <a:pt x="457" y="152"/>
                    <a:pt x="422" y="206"/>
                  </a:cubicBezTo>
                  <a:cubicBezTo>
                    <a:pt x="380" y="273"/>
                    <a:pt x="341" y="344"/>
                    <a:pt x="298" y="411"/>
                  </a:cubicBezTo>
                  <a:cubicBezTo>
                    <a:pt x="248" y="493"/>
                    <a:pt x="196" y="574"/>
                    <a:pt x="145" y="655"/>
                  </a:cubicBezTo>
                  <a:cubicBezTo>
                    <a:pt x="120" y="695"/>
                    <a:pt x="94" y="734"/>
                    <a:pt x="68" y="772"/>
                  </a:cubicBezTo>
                  <a:lnTo>
                    <a:pt x="30" y="830"/>
                  </a:lnTo>
                  <a:cubicBezTo>
                    <a:pt x="22" y="843"/>
                    <a:pt x="15" y="854"/>
                    <a:pt x="9" y="868"/>
                  </a:cubicBezTo>
                  <a:cubicBezTo>
                    <a:pt x="9" y="869"/>
                    <a:pt x="9" y="869"/>
                    <a:pt x="8" y="870"/>
                  </a:cubicBezTo>
                  <a:cubicBezTo>
                    <a:pt x="0" y="900"/>
                    <a:pt x="17" y="931"/>
                    <a:pt x="47" y="939"/>
                  </a:cubicBezTo>
                  <a:cubicBezTo>
                    <a:pt x="50" y="940"/>
                    <a:pt x="54" y="941"/>
                    <a:pt x="58" y="941"/>
                  </a:cubicBezTo>
                  <a:cubicBezTo>
                    <a:pt x="59" y="941"/>
                    <a:pt x="61" y="941"/>
                    <a:pt x="62" y="941"/>
                  </a:cubicBezTo>
                  <a:cubicBezTo>
                    <a:pt x="84" y="941"/>
                    <a:pt x="105" y="925"/>
                    <a:pt x="114" y="904"/>
                  </a:cubicBezTo>
                  <a:cubicBezTo>
                    <a:pt x="134" y="868"/>
                    <a:pt x="160" y="834"/>
                    <a:pt x="182" y="799"/>
                  </a:cubicBezTo>
                  <a:cubicBezTo>
                    <a:pt x="205" y="766"/>
                    <a:pt x="227" y="730"/>
                    <a:pt x="249" y="696"/>
                  </a:cubicBezTo>
                  <a:cubicBezTo>
                    <a:pt x="293" y="628"/>
                    <a:pt x="336" y="559"/>
                    <a:pt x="378" y="490"/>
                  </a:cubicBezTo>
                  <a:cubicBezTo>
                    <a:pt x="421" y="425"/>
                    <a:pt x="458" y="359"/>
                    <a:pt x="500" y="294"/>
                  </a:cubicBezTo>
                  <a:cubicBezTo>
                    <a:pt x="527" y="247"/>
                    <a:pt x="557" y="203"/>
                    <a:pt x="588" y="158"/>
                  </a:cubicBezTo>
                  <a:lnTo>
                    <a:pt x="588" y="158"/>
                  </a:lnTo>
                  <a:lnTo>
                    <a:pt x="587" y="159"/>
                  </a:lnTo>
                  <a:cubicBezTo>
                    <a:pt x="605" y="136"/>
                    <a:pt x="623" y="111"/>
                    <a:pt x="639" y="85"/>
                  </a:cubicBezTo>
                  <a:cubicBezTo>
                    <a:pt x="655" y="59"/>
                    <a:pt x="645" y="24"/>
                    <a:pt x="619" y="9"/>
                  </a:cubicBezTo>
                  <a:cubicBezTo>
                    <a:pt x="610" y="3"/>
                    <a:pt x="601" y="1"/>
                    <a:pt x="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0"/>
            <p:cNvSpPr/>
            <p:nvPr/>
          </p:nvSpPr>
          <p:spPr>
            <a:xfrm>
              <a:off x="3381825" y="4690150"/>
              <a:ext cx="18900" cy="22900"/>
            </a:xfrm>
            <a:custGeom>
              <a:avLst/>
              <a:gdLst/>
              <a:ahLst/>
              <a:cxnLst/>
              <a:rect l="l" t="t" r="r" b="b"/>
              <a:pathLst>
                <a:path w="756" h="916" extrusionOk="0">
                  <a:moveTo>
                    <a:pt x="692" y="0"/>
                  </a:moveTo>
                  <a:cubicBezTo>
                    <a:pt x="673" y="0"/>
                    <a:pt x="655" y="11"/>
                    <a:pt x="644" y="27"/>
                  </a:cubicBezTo>
                  <a:cubicBezTo>
                    <a:pt x="641" y="31"/>
                    <a:pt x="639" y="35"/>
                    <a:pt x="636" y="37"/>
                  </a:cubicBezTo>
                  <a:lnTo>
                    <a:pt x="636" y="37"/>
                  </a:lnTo>
                  <a:cubicBezTo>
                    <a:pt x="636" y="37"/>
                    <a:pt x="637" y="37"/>
                    <a:pt x="637" y="36"/>
                  </a:cubicBezTo>
                  <a:lnTo>
                    <a:pt x="637" y="36"/>
                  </a:lnTo>
                  <a:lnTo>
                    <a:pt x="636" y="37"/>
                  </a:lnTo>
                  <a:cubicBezTo>
                    <a:pt x="636" y="37"/>
                    <a:pt x="636" y="37"/>
                    <a:pt x="636" y="37"/>
                  </a:cubicBezTo>
                  <a:lnTo>
                    <a:pt x="636" y="37"/>
                  </a:lnTo>
                  <a:cubicBezTo>
                    <a:pt x="636" y="38"/>
                    <a:pt x="636" y="40"/>
                    <a:pt x="635" y="41"/>
                  </a:cubicBezTo>
                  <a:lnTo>
                    <a:pt x="634" y="42"/>
                  </a:lnTo>
                  <a:cubicBezTo>
                    <a:pt x="609" y="75"/>
                    <a:pt x="579" y="106"/>
                    <a:pt x="553" y="137"/>
                  </a:cubicBezTo>
                  <a:cubicBezTo>
                    <a:pt x="532" y="162"/>
                    <a:pt x="513" y="190"/>
                    <a:pt x="494" y="217"/>
                  </a:cubicBezTo>
                  <a:cubicBezTo>
                    <a:pt x="471" y="249"/>
                    <a:pt x="446" y="281"/>
                    <a:pt x="422" y="312"/>
                  </a:cubicBezTo>
                  <a:cubicBezTo>
                    <a:pt x="396" y="346"/>
                    <a:pt x="367" y="377"/>
                    <a:pt x="341" y="410"/>
                  </a:cubicBezTo>
                  <a:cubicBezTo>
                    <a:pt x="311" y="445"/>
                    <a:pt x="284" y="480"/>
                    <a:pt x="255" y="515"/>
                  </a:cubicBezTo>
                  <a:cubicBezTo>
                    <a:pt x="228" y="547"/>
                    <a:pt x="202" y="581"/>
                    <a:pt x="178" y="615"/>
                  </a:cubicBezTo>
                  <a:cubicBezTo>
                    <a:pt x="155" y="649"/>
                    <a:pt x="130" y="684"/>
                    <a:pt x="107" y="718"/>
                  </a:cubicBezTo>
                  <a:cubicBezTo>
                    <a:pt x="107" y="717"/>
                    <a:pt x="108" y="717"/>
                    <a:pt x="108" y="714"/>
                  </a:cubicBezTo>
                  <a:lnTo>
                    <a:pt x="108" y="714"/>
                  </a:lnTo>
                  <a:cubicBezTo>
                    <a:pt x="107" y="717"/>
                    <a:pt x="105" y="719"/>
                    <a:pt x="104" y="720"/>
                  </a:cubicBezTo>
                  <a:cubicBezTo>
                    <a:pt x="82" y="751"/>
                    <a:pt x="58" y="782"/>
                    <a:pt x="32" y="810"/>
                  </a:cubicBezTo>
                  <a:lnTo>
                    <a:pt x="22" y="821"/>
                  </a:lnTo>
                  <a:cubicBezTo>
                    <a:pt x="0" y="841"/>
                    <a:pt x="0" y="878"/>
                    <a:pt x="21" y="899"/>
                  </a:cubicBezTo>
                  <a:cubicBezTo>
                    <a:pt x="32" y="911"/>
                    <a:pt x="48" y="916"/>
                    <a:pt x="62" y="916"/>
                  </a:cubicBezTo>
                  <a:cubicBezTo>
                    <a:pt x="75" y="916"/>
                    <a:pt x="89" y="911"/>
                    <a:pt x="99" y="900"/>
                  </a:cubicBezTo>
                  <a:cubicBezTo>
                    <a:pt x="126" y="874"/>
                    <a:pt x="150" y="843"/>
                    <a:pt x="172" y="815"/>
                  </a:cubicBezTo>
                  <a:cubicBezTo>
                    <a:pt x="201" y="778"/>
                    <a:pt x="226" y="742"/>
                    <a:pt x="250" y="706"/>
                  </a:cubicBezTo>
                  <a:cubicBezTo>
                    <a:pt x="299" y="636"/>
                    <a:pt x="352" y="572"/>
                    <a:pt x="405" y="506"/>
                  </a:cubicBezTo>
                  <a:cubicBezTo>
                    <a:pt x="429" y="475"/>
                    <a:pt x="455" y="447"/>
                    <a:pt x="480" y="416"/>
                  </a:cubicBezTo>
                  <a:cubicBezTo>
                    <a:pt x="505" y="386"/>
                    <a:pt x="528" y="355"/>
                    <a:pt x="552" y="324"/>
                  </a:cubicBezTo>
                  <a:cubicBezTo>
                    <a:pt x="573" y="298"/>
                    <a:pt x="593" y="269"/>
                    <a:pt x="613" y="241"/>
                  </a:cubicBezTo>
                  <a:cubicBezTo>
                    <a:pt x="631" y="215"/>
                    <a:pt x="651" y="192"/>
                    <a:pt x="672" y="170"/>
                  </a:cubicBezTo>
                  <a:cubicBezTo>
                    <a:pt x="697" y="143"/>
                    <a:pt x="718" y="114"/>
                    <a:pt x="739" y="84"/>
                  </a:cubicBezTo>
                  <a:cubicBezTo>
                    <a:pt x="755" y="58"/>
                    <a:pt x="744" y="22"/>
                    <a:pt x="719" y="9"/>
                  </a:cubicBezTo>
                  <a:cubicBezTo>
                    <a:pt x="711" y="3"/>
                    <a:pt x="701" y="0"/>
                    <a:pt x="6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0"/>
            <p:cNvSpPr/>
            <p:nvPr/>
          </p:nvSpPr>
          <p:spPr>
            <a:xfrm>
              <a:off x="3385225" y="4688300"/>
              <a:ext cx="100" cy="75"/>
            </a:xfrm>
            <a:custGeom>
              <a:avLst/>
              <a:gdLst/>
              <a:ahLst/>
              <a:cxnLst/>
              <a:rect l="l" t="t" r="r" b="b"/>
              <a:pathLst>
                <a:path w="4" h="3" extrusionOk="0">
                  <a:moveTo>
                    <a:pt x="3" y="0"/>
                  </a:moveTo>
                  <a:cubicBezTo>
                    <a:pt x="3" y="0"/>
                    <a:pt x="2" y="0"/>
                    <a:pt x="2" y="1"/>
                  </a:cubicBezTo>
                  <a:lnTo>
                    <a:pt x="2" y="1"/>
                  </a:lnTo>
                  <a:lnTo>
                    <a:pt x="3" y="0"/>
                  </a:lnTo>
                  <a:close/>
                  <a:moveTo>
                    <a:pt x="2" y="1"/>
                  </a:moveTo>
                  <a:lnTo>
                    <a:pt x="0" y="2"/>
                  </a:lnTo>
                  <a:cubicBezTo>
                    <a:pt x="1" y="2"/>
                    <a:pt x="1" y="1"/>
                    <a:pt x="2" y="1"/>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0"/>
            <p:cNvSpPr/>
            <p:nvPr/>
          </p:nvSpPr>
          <p:spPr>
            <a:xfrm>
              <a:off x="3506350" y="4732400"/>
              <a:ext cx="2850" cy="2800"/>
            </a:xfrm>
            <a:custGeom>
              <a:avLst/>
              <a:gdLst/>
              <a:ahLst/>
              <a:cxnLst/>
              <a:rect l="l" t="t" r="r" b="b"/>
              <a:pathLst>
                <a:path w="114" h="112" extrusionOk="0">
                  <a:moveTo>
                    <a:pt x="60" y="1"/>
                  </a:moveTo>
                  <a:cubicBezTo>
                    <a:pt x="29" y="2"/>
                    <a:pt x="4" y="22"/>
                    <a:pt x="3" y="53"/>
                  </a:cubicBezTo>
                  <a:cubicBezTo>
                    <a:pt x="1" y="81"/>
                    <a:pt x="24" y="111"/>
                    <a:pt x="54" y="111"/>
                  </a:cubicBezTo>
                  <a:cubicBezTo>
                    <a:pt x="54" y="111"/>
                    <a:pt x="55" y="111"/>
                    <a:pt x="55" y="111"/>
                  </a:cubicBezTo>
                  <a:cubicBezTo>
                    <a:pt x="86" y="110"/>
                    <a:pt x="112" y="89"/>
                    <a:pt x="113" y="59"/>
                  </a:cubicBezTo>
                  <a:cubicBezTo>
                    <a:pt x="114" y="30"/>
                    <a:pt x="90" y="1"/>
                    <a:pt x="60" y="1"/>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0"/>
            <p:cNvSpPr/>
            <p:nvPr/>
          </p:nvSpPr>
          <p:spPr>
            <a:xfrm>
              <a:off x="3502175" y="4735400"/>
              <a:ext cx="2850" cy="2775"/>
            </a:xfrm>
            <a:custGeom>
              <a:avLst/>
              <a:gdLst/>
              <a:ahLst/>
              <a:cxnLst/>
              <a:rect l="l" t="t" r="r" b="b"/>
              <a:pathLst>
                <a:path w="114" h="111" extrusionOk="0">
                  <a:moveTo>
                    <a:pt x="61" y="0"/>
                  </a:moveTo>
                  <a:cubicBezTo>
                    <a:pt x="60" y="0"/>
                    <a:pt x="60" y="0"/>
                    <a:pt x="59" y="0"/>
                  </a:cubicBezTo>
                  <a:cubicBezTo>
                    <a:pt x="30" y="1"/>
                    <a:pt x="2" y="22"/>
                    <a:pt x="1" y="53"/>
                  </a:cubicBezTo>
                  <a:cubicBezTo>
                    <a:pt x="0" y="81"/>
                    <a:pt x="24" y="111"/>
                    <a:pt x="51" y="111"/>
                  </a:cubicBezTo>
                  <a:cubicBezTo>
                    <a:pt x="52" y="111"/>
                    <a:pt x="53" y="111"/>
                    <a:pt x="54" y="111"/>
                  </a:cubicBezTo>
                  <a:cubicBezTo>
                    <a:pt x="85" y="110"/>
                    <a:pt x="111" y="89"/>
                    <a:pt x="113" y="58"/>
                  </a:cubicBezTo>
                  <a:cubicBezTo>
                    <a:pt x="114" y="31"/>
                    <a:pt x="90" y="0"/>
                    <a:pt x="61" y="0"/>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0"/>
            <p:cNvSpPr/>
            <p:nvPr/>
          </p:nvSpPr>
          <p:spPr>
            <a:xfrm>
              <a:off x="3506300" y="4737525"/>
              <a:ext cx="2850" cy="2800"/>
            </a:xfrm>
            <a:custGeom>
              <a:avLst/>
              <a:gdLst/>
              <a:ahLst/>
              <a:cxnLst/>
              <a:rect l="l" t="t" r="r" b="b"/>
              <a:pathLst>
                <a:path w="114" h="112" extrusionOk="0">
                  <a:moveTo>
                    <a:pt x="61" y="0"/>
                  </a:moveTo>
                  <a:cubicBezTo>
                    <a:pt x="60" y="0"/>
                    <a:pt x="60" y="0"/>
                    <a:pt x="59" y="0"/>
                  </a:cubicBezTo>
                  <a:cubicBezTo>
                    <a:pt x="28" y="2"/>
                    <a:pt x="2" y="23"/>
                    <a:pt x="1" y="54"/>
                  </a:cubicBezTo>
                  <a:cubicBezTo>
                    <a:pt x="0" y="81"/>
                    <a:pt x="24" y="112"/>
                    <a:pt x="53" y="112"/>
                  </a:cubicBezTo>
                  <a:cubicBezTo>
                    <a:pt x="53" y="112"/>
                    <a:pt x="54" y="112"/>
                    <a:pt x="54" y="112"/>
                  </a:cubicBezTo>
                  <a:cubicBezTo>
                    <a:pt x="85" y="111"/>
                    <a:pt x="111" y="90"/>
                    <a:pt x="113" y="59"/>
                  </a:cubicBezTo>
                  <a:cubicBezTo>
                    <a:pt x="114" y="30"/>
                    <a:pt x="90" y="0"/>
                    <a:pt x="61" y="0"/>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0"/>
            <p:cNvSpPr/>
            <p:nvPr/>
          </p:nvSpPr>
          <p:spPr>
            <a:xfrm>
              <a:off x="3388550" y="4736950"/>
              <a:ext cx="2850" cy="2775"/>
            </a:xfrm>
            <a:custGeom>
              <a:avLst/>
              <a:gdLst/>
              <a:ahLst/>
              <a:cxnLst/>
              <a:rect l="l" t="t" r="r" b="b"/>
              <a:pathLst>
                <a:path w="114" h="111" extrusionOk="0">
                  <a:moveTo>
                    <a:pt x="62" y="0"/>
                  </a:moveTo>
                  <a:cubicBezTo>
                    <a:pt x="61" y="0"/>
                    <a:pt x="61" y="0"/>
                    <a:pt x="60" y="0"/>
                  </a:cubicBezTo>
                  <a:cubicBezTo>
                    <a:pt x="29" y="1"/>
                    <a:pt x="3" y="22"/>
                    <a:pt x="1" y="53"/>
                  </a:cubicBezTo>
                  <a:cubicBezTo>
                    <a:pt x="0" y="81"/>
                    <a:pt x="24" y="111"/>
                    <a:pt x="52" y="111"/>
                  </a:cubicBezTo>
                  <a:cubicBezTo>
                    <a:pt x="53" y="111"/>
                    <a:pt x="54" y="111"/>
                    <a:pt x="55" y="111"/>
                  </a:cubicBezTo>
                  <a:cubicBezTo>
                    <a:pt x="84" y="110"/>
                    <a:pt x="112" y="89"/>
                    <a:pt x="113" y="58"/>
                  </a:cubicBezTo>
                  <a:cubicBezTo>
                    <a:pt x="114" y="29"/>
                    <a:pt x="92" y="0"/>
                    <a:pt x="62" y="0"/>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0"/>
            <p:cNvSpPr/>
            <p:nvPr/>
          </p:nvSpPr>
          <p:spPr>
            <a:xfrm>
              <a:off x="3381000" y="4815250"/>
              <a:ext cx="2875" cy="2775"/>
            </a:xfrm>
            <a:custGeom>
              <a:avLst/>
              <a:gdLst/>
              <a:ahLst/>
              <a:cxnLst/>
              <a:rect l="l" t="t" r="r" b="b"/>
              <a:pathLst>
                <a:path w="115" h="111" extrusionOk="0">
                  <a:moveTo>
                    <a:pt x="61" y="0"/>
                  </a:moveTo>
                  <a:cubicBezTo>
                    <a:pt x="61" y="0"/>
                    <a:pt x="60" y="0"/>
                    <a:pt x="60" y="0"/>
                  </a:cubicBezTo>
                  <a:cubicBezTo>
                    <a:pt x="29" y="2"/>
                    <a:pt x="3" y="22"/>
                    <a:pt x="2" y="53"/>
                  </a:cubicBezTo>
                  <a:cubicBezTo>
                    <a:pt x="0" y="81"/>
                    <a:pt x="23" y="111"/>
                    <a:pt x="52" y="111"/>
                  </a:cubicBezTo>
                  <a:cubicBezTo>
                    <a:pt x="53" y="111"/>
                    <a:pt x="54" y="111"/>
                    <a:pt x="55" y="111"/>
                  </a:cubicBezTo>
                  <a:cubicBezTo>
                    <a:pt x="86" y="110"/>
                    <a:pt x="111" y="89"/>
                    <a:pt x="113" y="58"/>
                  </a:cubicBezTo>
                  <a:cubicBezTo>
                    <a:pt x="115" y="31"/>
                    <a:pt x="91" y="0"/>
                    <a:pt x="61" y="0"/>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0"/>
            <p:cNvSpPr/>
            <p:nvPr/>
          </p:nvSpPr>
          <p:spPr>
            <a:xfrm>
              <a:off x="3380325" y="4820250"/>
              <a:ext cx="2850" cy="2800"/>
            </a:xfrm>
            <a:custGeom>
              <a:avLst/>
              <a:gdLst/>
              <a:ahLst/>
              <a:cxnLst/>
              <a:rect l="l" t="t" r="r" b="b"/>
              <a:pathLst>
                <a:path w="114" h="112" extrusionOk="0">
                  <a:moveTo>
                    <a:pt x="60" y="1"/>
                  </a:moveTo>
                  <a:cubicBezTo>
                    <a:pt x="29" y="2"/>
                    <a:pt x="3" y="22"/>
                    <a:pt x="2" y="53"/>
                  </a:cubicBezTo>
                  <a:cubicBezTo>
                    <a:pt x="0" y="81"/>
                    <a:pt x="24" y="111"/>
                    <a:pt x="53" y="111"/>
                  </a:cubicBezTo>
                  <a:cubicBezTo>
                    <a:pt x="54" y="111"/>
                    <a:pt x="54" y="111"/>
                    <a:pt x="55" y="111"/>
                  </a:cubicBezTo>
                  <a:cubicBezTo>
                    <a:pt x="86" y="110"/>
                    <a:pt x="112" y="89"/>
                    <a:pt x="113" y="58"/>
                  </a:cubicBezTo>
                  <a:cubicBezTo>
                    <a:pt x="114" y="30"/>
                    <a:pt x="91" y="1"/>
                    <a:pt x="60" y="1"/>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0"/>
            <p:cNvSpPr/>
            <p:nvPr/>
          </p:nvSpPr>
          <p:spPr>
            <a:xfrm>
              <a:off x="3497675" y="4805100"/>
              <a:ext cx="2875" cy="2825"/>
            </a:xfrm>
            <a:custGeom>
              <a:avLst/>
              <a:gdLst/>
              <a:ahLst/>
              <a:cxnLst/>
              <a:rect l="l" t="t" r="r" b="b"/>
              <a:pathLst>
                <a:path w="115" h="113" extrusionOk="0">
                  <a:moveTo>
                    <a:pt x="62" y="1"/>
                  </a:moveTo>
                  <a:cubicBezTo>
                    <a:pt x="62" y="1"/>
                    <a:pt x="61" y="1"/>
                    <a:pt x="61" y="1"/>
                  </a:cubicBezTo>
                  <a:cubicBezTo>
                    <a:pt x="31" y="3"/>
                    <a:pt x="4" y="24"/>
                    <a:pt x="2" y="55"/>
                  </a:cubicBezTo>
                  <a:cubicBezTo>
                    <a:pt x="1" y="82"/>
                    <a:pt x="25" y="112"/>
                    <a:pt x="54" y="112"/>
                  </a:cubicBezTo>
                  <a:cubicBezTo>
                    <a:pt x="54" y="112"/>
                    <a:pt x="55" y="112"/>
                    <a:pt x="55" y="112"/>
                  </a:cubicBezTo>
                  <a:cubicBezTo>
                    <a:pt x="86" y="111"/>
                    <a:pt x="112" y="91"/>
                    <a:pt x="113" y="60"/>
                  </a:cubicBezTo>
                  <a:cubicBezTo>
                    <a:pt x="114" y="31"/>
                    <a:pt x="90" y="1"/>
                    <a:pt x="62" y="1"/>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0"/>
            <p:cNvSpPr/>
            <p:nvPr/>
          </p:nvSpPr>
          <p:spPr>
            <a:xfrm>
              <a:off x="3375675" y="4899100"/>
              <a:ext cx="2825" cy="2775"/>
            </a:xfrm>
            <a:custGeom>
              <a:avLst/>
              <a:gdLst/>
              <a:ahLst/>
              <a:cxnLst/>
              <a:rect l="l" t="t" r="r" b="b"/>
              <a:pathLst>
                <a:path w="113" h="111" extrusionOk="0">
                  <a:moveTo>
                    <a:pt x="59" y="0"/>
                  </a:moveTo>
                  <a:cubicBezTo>
                    <a:pt x="58" y="0"/>
                    <a:pt x="58" y="0"/>
                    <a:pt x="57" y="0"/>
                  </a:cubicBezTo>
                  <a:cubicBezTo>
                    <a:pt x="26" y="2"/>
                    <a:pt x="0" y="23"/>
                    <a:pt x="0" y="54"/>
                  </a:cubicBezTo>
                  <a:cubicBezTo>
                    <a:pt x="0" y="83"/>
                    <a:pt x="24" y="111"/>
                    <a:pt x="52" y="111"/>
                  </a:cubicBezTo>
                  <a:cubicBezTo>
                    <a:pt x="53" y="111"/>
                    <a:pt x="54" y="111"/>
                    <a:pt x="55" y="111"/>
                  </a:cubicBezTo>
                  <a:cubicBezTo>
                    <a:pt x="86" y="110"/>
                    <a:pt x="112" y="88"/>
                    <a:pt x="112" y="57"/>
                  </a:cubicBezTo>
                  <a:cubicBezTo>
                    <a:pt x="113" y="28"/>
                    <a:pt x="88" y="0"/>
                    <a:pt x="59" y="0"/>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0"/>
            <p:cNvSpPr/>
            <p:nvPr/>
          </p:nvSpPr>
          <p:spPr>
            <a:xfrm>
              <a:off x="3375200" y="4904050"/>
              <a:ext cx="2825" cy="2825"/>
            </a:xfrm>
            <a:custGeom>
              <a:avLst/>
              <a:gdLst/>
              <a:ahLst/>
              <a:cxnLst/>
              <a:rect l="l" t="t" r="r" b="b"/>
              <a:pathLst>
                <a:path w="113" h="113" extrusionOk="0">
                  <a:moveTo>
                    <a:pt x="58" y="1"/>
                  </a:moveTo>
                  <a:cubicBezTo>
                    <a:pt x="27" y="3"/>
                    <a:pt x="1" y="24"/>
                    <a:pt x="1" y="55"/>
                  </a:cubicBezTo>
                  <a:cubicBezTo>
                    <a:pt x="1" y="85"/>
                    <a:pt x="24" y="112"/>
                    <a:pt x="53" y="112"/>
                  </a:cubicBezTo>
                  <a:cubicBezTo>
                    <a:pt x="53" y="112"/>
                    <a:pt x="54" y="112"/>
                    <a:pt x="55" y="112"/>
                  </a:cubicBezTo>
                  <a:cubicBezTo>
                    <a:pt x="85" y="111"/>
                    <a:pt x="111" y="88"/>
                    <a:pt x="111" y="57"/>
                  </a:cubicBezTo>
                  <a:cubicBezTo>
                    <a:pt x="112" y="28"/>
                    <a:pt x="87" y="1"/>
                    <a:pt x="58" y="1"/>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0"/>
            <p:cNvSpPr/>
            <p:nvPr/>
          </p:nvSpPr>
          <p:spPr>
            <a:xfrm>
              <a:off x="3379550" y="4901450"/>
              <a:ext cx="2825" cy="2800"/>
            </a:xfrm>
            <a:custGeom>
              <a:avLst/>
              <a:gdLst/>
              <a:ahLst/>
              <a:cxnLst/>
              <a:rect l="l" t="t" r="r" b="b"/>
              <a:pathLst>
                <a:path w="113" h="112" extrusionOk="0">
                  <a:moveTo>
                    <a:pt x="59" y="0"/>
                  </a:moveTo>
                  <a:cubicBezTo>
                    <a:pt x="58" y="0"/>
                    <a:pt x="58" y="0"/>
                    <a:pt x="57" y="0"/>
                  </a:cubicBezTo>
                  <a:cubicBezTo>
                    <a:pt x="26" y="1"/>
                    <a:pt x="0" y="24"/>
                    <a:pt x="0" y="55"/>
                  </a:cubicBezTo>
                  <a:cubicBezTo>
                    <a:pt x="0" y="83"/>
                    <a:pt x="24" y="112"/>
                    <a:pt x="53" y="112"/>
                  </a:cubicBezTo>
                  <a:cubicBezTo>
                    <a:pt x="54" y="112"/>
                    <a:pt x="54" y="112"/>
                    <a:pt x="55" y="112"/>
                  </a:cubicBezTo>
                  <a:cubicBezTo>
                    <a:pt x="86" y="110"/>
                    <a:pt x="112" y="88"/>
                    <a:pt x="112" y="57"/>
                  </a:cubicBezTo>
                  <a:cubicBezTo>
                    <a:pt x="113" y="28"/>
                    <a:pt x="89" y="0"/>
                    <a:pt x="59" y="0"/>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0"/>
            <p:cNvSpPr/>
            <p:nvPr/>
          </p:nvSpPr>
          <p:spPr>
            <a:xfrm>
              <a:off x="3490550" y="4868450"/>
              <a:ext cx="2800" cy="2800"/>
            </a:xfrm>
            <a:custGeom>
              <a:avLst/>
              <a:gdLst/>
              <a:ahLst/>
              <a:cxnLst/>
              <a:rect l="l" t="t" r="r" b="b"/>
              <a:pathLst>
                <a:path w="112" h="112" extrusionOk="0">
                  <a:moveTo>
                    <a:pt x="59" y="0"/>
                  </a:moveTo>
                  <a:cubicBezTo>
                    <a:pt x="59" y="0"/>
                    <a:pt x="58" y="0"/>
                    <a:pt x="58" y="0"/>
                  </a:cubicBezTo>
                  <a:cubicBezTo>
                    <a:pt x="27" y="3"/>
                    <a:pt x="1" y="24"/>
                    <a:pt x="1" y="55"/>
                  </a:cubicBezTo>
                  <a:cubicBezTo>
                    <a:pt x="1" y="85"/>
                    <a:pt x="25" y="112"/>
                    <a:pt x="53" y="112"/>
                  </a:cubicBezTo>
                  <a:cubicBezTo>
                    <a:pt x="54" y="112"/>
                    <a:pt x="54" y="112"/>
                    <a:pt x="55" y="112"/>
                  </a:cubicBezTo>
                  <a:cubicBezTo>
                    <a:pt x="86" y="111"/>
                    <a:pt x="111" y="88"/>
                    <a:pt x="111" y="57"/>
                  </a:cubicBezTo>
                  <a:cubicBezTo>
                    <a:pt x="111" y="29"/>
                    <a:pt x="88" y="0"/>
                    <a:pt x="59" y="0"/>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0"/>
            <p:cNvSpPr/>
            <p:nvPr/>
          </p:nvSpPr>
          <p:spPr>
            <a:xfrm>
              <a:off x="3490875" y="4873275"/>
              <a:ext cx="2825" cy="2775"/>
            </a:xfrm>
            <a:custGeom>
              <a:avLst/>
              <a:gdLst/>
              <a:ahLst/>
              <a:cxnLst/>
              <a:rect l="l" t="t" r="r" b="b"/>
              <a:pathLst>
                <a:path w="113" h="111" extrusionOk="0">
                  <a:moveTo>
                    <a:pt x="62" y="0"/>
                  </a:moveTo>
                  <a:cubicBezTo>
                    <a:pt x="61" y="0"/>
                    <a:pt x="60" y="0"/>
                    <a:pt x="59" y="0"/>
                  </a:cubicBezTo>
                  <a:cubicBezTo>
                    <a:pt x="28" y="1"/>
                    <a:pt x="2" y="23"/>
                    <a:pt x="2" y="54"/>
                  </a:cubicBezTo>
                  <a:cubicBezTo>
                    <a:pt x="0" y="84"/>
                    <a:pt x="25" y="111"/>
                    <a:pt x="54" y="111"/>
                  </a:cubicBezTo>
                  <a:cubicBezTo>
                    <a:pt x="55" y="111"/>
                    <a:pt x="55" y="111"/>
                    <a:pt x="56" y="111"/>
                  </a:cubicBezTo>
                  <a:cubicBezTo>
                    <a:pt x="87" y="110"/>
                    <a:pt x="113" y="88"/>
                    <a:pt x="113" y="57"/>
                  </a:cubicBezTo>
                  <a:cubicBezTo>
                    <a:pt x="113" y="28"/>
                    <a:pt x="90" y="0"/>
                    <a:pt x="62" y="0"/>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0"/>
            <p:cNvSpPr/>
            <p:nvPr/>
          </p:nvSpPr>
          <p:spPr>
            <a:xfrm>
              <a:off x="3366475" y="4984500"/>
              <a:ext cx="2825" cy="2775"/>
            </a:xfrm>
            <a:custGeom>
              <a:avLst/>
              <a:gdLst/>
              <a:ahLst/>
              <a:cxnLst/>
              <a:rect l="l" t="t" r="r" b="b"/>
              <a:pathLst>
                <a:path w="113" h="111" extrusionOk="0">
                  <a:moveTo>
                    <a:pt x="58" y="0"/>
                  </a:moveTo>
                  <a:cubicBezTo>
                    <a:pt x="58" y="0"/>
                    <a:pt x="57" y="0"/>
                    <a:pt x="57" y="0"/>
                  </a:cubicBezTo>
                  <a:cubicBezTo>
                    <a:pt x="26" y="1"/>
                    <a:pt x="0" y="23"/>
                    <a:pt x="0" y="54"/>
                  </a:cubicBezTo>
                  <a:cubicBezTo>
                    <a:pt x="0" y="83"/>
                    <a:pt x="23" y="111"/>
                    <a:pt x="51" y="111"/>
                  </a:cubicBezTo>
                  <a:cubicBezTo>
                    <a:pt x="52" y="111"/>
                    <a:pt x="53" y="111"/>
                    <a:pt x="54" y="111"/>
                  </a:cubicBezTo>
                  <a:cubicBezTo>
                    <a:pt x="85" y="110"/>
                    <a:pt x="110" y="88"/>
                    <a:pt x="110" y="57"/>
                  </a:cubicBezTo>
                  <a:cubicBezTo>
                    <a:pt x="112" y="28"/>
                    <a:pt x="89" y="0"/>
                    <a:pt x="58" y="0"/>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0"/>
            <p:cNvSpPr/>
            <p:nvPr/>
          </p:nvSpPr>
          <p:spPr>
            <a:xfrm>
              <a:off x="3478025" y="4979225"/>
              <a:ext cx="2800" cy="2825"/>
            </a:xfrm>
            <a:custGeom>
              <a:avLst/>
              <a:gdLst/>
              <a:ahLst/>
              <a:cxnLst/>
              <a:rect l="l" t="t" r="r" b="b"/>
              <a:pathLst>
                <a:path w="112" h="113" extrusionOk="0">
                  <a:moveTo>
                    <a:pt x="59" y="1"/>
                  </a:moveTo>
                  <a:cubicBezTo>
                    <a:pt x="58" y="1"/>
                    <a:pt x="58" y="1"/>
                    <a:pt x="57" y="1"/>
                  </a:cubicBezTo>
                  <a:cubicBezTo>
                    <a:pt x="26" y="2"/>
                    <a:pt x="0" y="25"/>
                    <a:pt x="0" y="56"/>
                  </a:cubicBezTo>
                  <a:cubicBezTo>
                    <a:pt x="0" y="84"/>
                    <a:pt x="23" y="112"/>
                    <a:pt x="52" y="112"/>
                  </a:cubicBezTo>
                  <a:cubicBezTo>
                    <a:pt x="53" y="112"/>
                    <a:pt x="53" y="112"/>
                    <a:pt x="54" y="112"/>
                  </a:cubicBezTo>
                  <a:cubicBezTo>
                    <a:pt x="85" y="110"/>
                    <a:pt x="111" y="89"/>
                    <a:pt x="111" y="58"/>
                  </a:cubicBezTo>
                  <a:cubicBezTo>
                    <a:pt x="112" y="28"/>
                    <a:pt x="89" y="1"/>
                    <a:pt x="59" y="1"/>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0"/>
            <p:cNvSpPr/>
            <p:nvPr/>
          </p:nvSpPr>
          <p:spPr>
            <a:xfrm>
              <a:off x="3364975" y="4990925"/>
              <a:ext cx="2825" cy="2775"/>
            </a:xfrm>
            <a:custGeom>
              <a:avLst/>
              <a:gdLst/>
              <a:ahLst/>
              <a:cxnLst/>
              <a:rect l="l" t="t" r="r" b="b"/>
              <a:pathLst>
                <a:path w="113" h="111" extrusionOk="0">
                  <a:moveTo>
                    <a:pt x="60" y="0"/>
                  </a:moveTo>
                  <a:cubicBezTo>
                    <a:pt x="59" y="0"/>
                    <a:pt x="58" y="0"/>
                    <a:pt x="57" y="0"/>
                  </a:cubicBezTo>
                  <a:cubicBezTo>
                    <a:pt x="26" y="1"/>
                    <a:pt x="0" y="23"/>
                    <a:pt x="0" y="54"/>
                  </a:cubicBezTo>
                  <a:cubicBezTo>
                    <a:pt x="0" y="83"/>
                    <a:pt x="24" y="111"/>
                    <a:pt x="53" y="111"/>
                  </a:cubicBezTo>
                  <a:cubicBezTo>
                    <a:pt x="54" y="111"/>
                    <a:pt x="54" y="111"/>
                    <a:pt x="55" y="111"/>
                  </a:cubicBezTo>
                  <a:cubicBezTo>
                    <a:pt x="86" y="110"/>
                    <a:pt x="112" y="88"/>
                    <a:pt x="112" y="57"/>
                  </a:cubicBezTo>
                  <a:cubicBezTo>
                    <a:pt x="113" y="28"/>
                    <a:pt x="90" y="0"/>
                    <a:pt x="60" y="0"/>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0"/>
            <p:cNvSpPr/>
            <p:nvPr/>
          </p:nvSpPr>
          <p:spPr>
            <a:xfrm>
              <a:off x="3478800" y="5052250"/>
              <a:ext cx="2800" cy="2800"/>
            </a:xfrm>
            <a:custGeom>
              <a:avLst/>
              <a:gdLst/>
              <a:ahLst/>
              <a:cxnLst/>
              <a:rect l="l" t="t" r="r" b="b"/>
              <a:pathLst>
                <a:path w="112" h="112" extrusionOk="0">
                  <a:moveTo>
                    <a:pt x="60" y="0"/>
                  </a:moveTo>
                  <a:cubicBezTo>
                    <a:pt x="59" y="0"/>
                    <a:pt x="59" y="0"/>
                    <a:pt x="58" y="0"/>
                  </a:cubicBezTo>
                  <a:cubicBezTo>
                    <a:pt x="27" y="1"/>
                    <a:pt x="1" y="24"/>
                    <a:pt x="1" y="55"/>
                  </a:cubicBezTo>
                  <a:cubicBezTo>
                    <a:pt x="0" y="83"/>
                    <a:pt x="26" y="112"/>
                    <a:pt x="55" y="112"/>
                  </a:cubicBezTo>
                  <a:cubicBezTo>
                    <a:pt x="86" y="110"/>
                    <a:pt x="112" y="88"/>
                    <a:pt x="112" y="57"/>
                  </a:cubicBezTo>
                  <a:cubicBezTo>
                    <a:pt x="112" y="28"/>
                    <a:pt x="89" y="0"/>
                    <a:pt x="60" y="0"/>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0"/>
            <p:cNvSpPr/>
            <p:nvPr/>
          </p:nvSpPr>
          <p:spPr>
            <a:xfrm>
              <a:off x="3479200" y="5058250"/>
              <a:ext cx="2850" cy="2800"/>
            </a:xfrm>
            <a:custGeom>
              <a:avLst/>
              <a:gdLst/>
              <a:ahLst/>
              <a:cxnLst/>
              <a:rect l="l" t="t" r="r" b="b"/>
              <a:pathLst>
                <a:path w="114" h="112" extrusionOk="0">
                  <a:moveTo>
                    <a:pt x="61" y="1"/>
                  </a:moveTo>
                  <a:cubicBezTo>
                    <a:pt x="60" y="1"/>
                    <a:pt x="59" y="1"/>
                    <a:pt x="58" y="1"/>
                  </a:cubicBezTo>
                  <a:cubicBezTo>
                    <a:pt x="27" y="2"/>
                    <a:pt x="1" y="24"/>
                    <a:pt x="1" y="55"/>
                  </a:cubicBezTo>
                  <a:cubicBezTo>
                    <a:pt x="1" y="84"/>
                    <a:pt x="25" y="111"/>
                    <a:pt x="53" y="111"/>
                  </a:cubicBezTo>
                  <a:cubicBezTo>
                    <a:pt x="53" y="111"/>
                    <a:pt x="54" y="111"/>
                    <a:pt x="54" y="111"/>
                  </a:cubicBezTo>
                  <a:cubicBezTo>
                    <a:pt x="85" y="110"/>
                    <a:pt x="111" y="89"/>
                    <a:pt x="111" y="58"/>
                  </a:cubicBezTo>
                  <a:cubicBezTo>
                    <a:pt x="113" y="29"/>
                    <a:pt x="89" y="1"/>
                    <a:pt x="61" y="1"/>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0"/>
            <p:cNvSpPr/>
            <p:nvPr/>
          </p:nvSpPr>
          <p:spPr>
            <a:xfrm>
              <a:off x="3474625" y="5055675"/>
              <a:ext cx="2800" cy="2800"/>
            </a:xfrm>
            <a:custGeom>
              <a:avLst/>
              <a:gdLst/>
              <a:ahLst/>
              <a:cxnLst/>
              <a:rect l="l" t="t" r="r" b="b"/>
              <a:pathLst>
                <a:path w="112" h="112" extrusionOk="0">
                  <a:moveTo>
                    <a:pt x="60" y="1"/>
                  </a:moveTo>
                  <a:cubicBezTo>
                    <a:pt x="59" y="1"/>
                    <a:pt x="58" y="1"/>
                    <a:pt x="57" y="1"/>
                  </a:cubicBezTo>
                  <a:cubicBezTo>
                    <a:pt x="26" y="2"/>
                    <a:pt x="0" y="23"/>
                    <a:pt x="0" y="54"/>
                  </a:cubicBezTo>
                  <a:cubicBezTo>
                    <a:pt x="0" y="84"/>
                    <a:pt x="24" y="111"/>
                    <a:pt x="53" y="111"/>
                  </a:cubicBezTo>
                  <a:cubicBezTo>
                    <a:pt x="54" y="111"/>
                    <a:pt x="54" y="111"/>
                    <a:pt x="55" y="111"/>
                  </a:cubicBezTo>
                  <a:cubicBezTo>
                    <a:pt x="86" y="110"/>
                    <a:pt x="112" y="88"/>
                    <a:pt x="112" y="57"/>
                  </a:cubicBezTo>
                  <a:cubicBezTo>
                    <a:pt x="112" y="29"/>
                    <a:pt x="88" y="1"/>
                    <a:pt x="60" y="1"/>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0"/>
            <p:cNvSpPr/>
            <p:nvPr/>
          </p:nvSpPr>
          <p:spPr>
            <a:xfrm>
              <a:off x="3357925" y="5068350"/>
              <a:ext cx="2800" cy="2775"/>
            </a:xfrm>
            <a:custGeom>
              <a:avLst/>
              <a:gdLst/>
              <a:ahLst/>
              <a:cxnLst/>
              <a:rect l="l" t="t" r="r" b="b"/>
              <a:pathLst>
                <a:path w="112" h="111" extrusionOk="0">
                  <a:moveTo>
                    <a:pt x="57" y="0"/>
                  </a:moveTo>
                  <a:cubicBezTo>
                    <a:pt x="26" y="1"/>
                    <a:pt x="0" y="23"/>
                    <a:pt x="0" y="54"/>
                  </a:cubicBezTo>
                  <a:cubicBezTo>
                    <a:pt x="0" y="83"/>
                    <a:pt x="23" y="111"/>
                    <a:pt x="51" y="111"/>
                  </a:cubicBezTo>
                  <a:cubicBezTo>
                    <a:pt x="52" y="111"/>
                    <a:pt x="53" y="111"/>
                    <a:pt x="54" y="111"/>
                  </a:cubicBezTo>
                  <a:cubicBezTo>
                    <a:pt x="85" y="110"/>
                    <a:pt x="111" y="88"/>
                    <a:pt x="111" y="57"/>
                  </a:cubicBezTo>
                  <a:cubicBezTo>
                    <a:pt x="112" y="27"/>
                    <a:pt x="88" y="0"/>
                    <a:pt x="57" y="0"/>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0"/>
            <p:cNvSpPr/>
            <p:nvPr/>
          </p:nvSpPr>
          <p:spPr>
            <a:xfrm>
              <a:off x="3422825" y="5024675"/>
              <a:ext cx="2850" cy="2800"/>
            </a:xfrm>
            <a:custGeom>
              <a:avLst/>
              <a:gdLst/>
              <a:ahLst/>
              <a:cxnLst/>
              <a:rect l="l" t="t" r="r" b="b"/>
              <a:pathLst>
                <a:path w="114" h="112" extrusionOk="0">
                  <a:moveTo>
                    <a:pt x="59" y="0"/>
                  </a:moveTo>
                  <a:cubicBezTo>
                    <a:pt x="59" y="0"/>
                    <a:pt x="58" y="0"/>
                    <a:pt x="58" y="0"/>
                  </a:cubicBezTo>
                  <a:cubicBezTo>
                    <a:pt x="27" y="2"/>
                    <a:pt x="1" y="24"/>
                    <a:pt x="1" y="55"/>
                  </a:cubicBezTo>
                  <a:cubicBezTo>
                    <a:pt x="1" y="84"/>
                    <a:pt x="25" y="112"/>
                    <a:pt x="53" y="112"/>
                  </a:cubicBezTo>
                  <a:cubicBezTo>
                    <a:pt x="54" y="112"/>
                    <a:pt x="54" y="112"/>
                    <a:pt x="55" y="112"/>
                  </a:cubicBezTo>
                  <a:cubicBezTo>
                    <a:pt x="86" y="111"/>
                    <a:pt x="111" y="88"/>
                    <a:pt x="111" y="57"/>
                  </a:cubicBezTo>
                  <a:cubicBezTo>
                    <a:pt x="113" y="29"/>
                    <a:pt x="89" y="0"/>
                    <a:pt x="59" y="0"/>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0"/>
            <p:cNvSpPr/>
            <p:nvPr/>
          </p:nvSpPr>
          <p:spPr>
            <a:xfrm>
              <a:off x="3427925" y="5024250"/>
              <a:ext cx="2825" cy="2825"/>
            </a:xfrm>
            <a:custGeom>
              <a:avLst/>
              <a:gdLst/>
              <a:ahLst/>
              <a:cxnLst/>
              <a:rect l="l" t="t" r="r" b="b"/>
              <a:pathLst>
                <a:path w="113" h="113" extrusionOk="0">
                  <a:moveTo>
                    <a:pt x="59" y="1"/>
                  </a:moveTo>
                  <a:cubicBezTo>
                    <a:pt x="58" y="1"/>
                    <a:pt x="58" y="1"/>
                    <a:pt x="57" y="1"/>
                  </a:cubicBezTo>
                  <a:cubicBezTo>
                    <a:pt x="26" y="2"/>
                    <a:pt x="0" y="23"/>
                    <a:pt x="0" y="55"/>
                  </a:cubicBezTo>
                  <a:cubicBezTo>
                    <a:pt x="0" y="84"/>
                    <a:pt x="24" y="112"/>
                    <a:pt x="53" y="112"/>
                  </a:cubicBezTo>
                  <a:cubicBezTo>
                    <a:pt x="54" y="112"/>
                    <a:pt x="54" y="112"/>
                    <a:pt x="55" y="112"/>
                  </a:cubicBezTo>
                  <a:cubicBezTo>
                    <a:pt x="86" y="110"/>
                    <a:pt x="112" y="88"/>
                    <a:pt x="112" y="57"/>
                  </a:cubicBezTo>
                  <a:cubicBezTo>
                    <a:pt x="113" y="28"/>
                    <a:pt x="88" y="1"/>
                    <a:pt x="59" y="1"/>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0"/>
            <p:cNvSpPr/>
            <p:nvPr/>
          </p:nvSpPr>
          <p:spPr>
            <a:xfrm>
              <a:off x="3433425" y="4928475"/>
              <a:ext cx="2825" cy="2800"/>
            </a:xfrm>
            <a:custGeom>
              <a:avLst/>
              <a:gdLst/>
              <a:ahLst/>
              <a:cxnLst/>
              <a:rect l="l" t="t" r="r" b="b"/>
              <a:pathLst>
                <a:path w="113" h="112" extrusionOk="0">
                  <a:moveTo>
                    <a:pt x="60" y="1"/>
                  </a:moveTo>
                  <a:cubicBezTo>
                    <a:pt x="59" y="1"/>
                    <a:pt x="58" y="1"/>
                    <a:pt x="57" y="1"/>
                  </a:cubicBezTo>
                  <a:cubicBezTo>
                    <a:pt x="26" y="2"/>
                    <a:pt x="0" y="24"/>
                    <a:pt x="0" y="55"/>
                  </a:cubicBezTo>
                  <a:cubicBezTo>
                    <a:pt x="0" y="84"/>
                    <a:pt x="24" y="111"/>
                    <a:pt x="52" y="111"/>
                  </a:cubicBezTo>
                  <a:cubicBezTo>
                    <a:pt x="53" y="111"/>
                    <a:pt x="53" y="111"/>
                    <a:pt x="54" y="111"/>
                  </a:cubicBezTo>
                  <a:cubicBezTo>
                    <a:pt x="85" y="110"/>
                    <a:pt x="110" y="89"/>
                    <a:pt x="110" y="58"/>
                  </a:cubicBezTo>
                  <a:cubicBezTo>
                    <a:pt x="112" y="29"/>
                    <a:pt x="88" y="1"/>
                    <a:pt x="60" y="1"/>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0"/>
            <p:cNvSpPr/>
            <p:nvPr/>
          </p:nvSpPr>
          <p:spPr>
            <a:xfrm>
              <a:off x="3438975" y="4836325"/>
              <a:ext cx="2825" cy="2825"/>
            </a:xfrm>
            <a:custGeom>
              <a:avLst/>
              <a:gdLst/>
              <a:ahLst/>
              <a:cxnLst/>
              <a:rect l="l" t="t" r="r" b="b"/>
              <a:pathLst>
                <a:path w="113" h="113" extrusionOk="0">
                  <a:moveTo>
                    <a:pt x="59" y="1"/>
                  </a:moveTo>
                  <a:cubicBezTo>
                    <a:pt x="59" y="1"/>
                    <a:pt x="58" y="1"/>
                    <a:pt x="58" y="1"/>
                  </a:cubicBezTo>
                  <a:cubicBezTo>
                    <a:pt x="27" y="3"/>
                    <a:pt x="1" y="24"/>
                    <a:pt x="1" y="55"/>
                  </a:cubicBezTo>
                  <a:cubicBezTo>
                    <a:pt x="1" y="85"/>
                    <a:pt x="25" y="112"/>
                    <a:pt x="54" y="112"/>
                  </a:cubicBezTo>
                  <a:cubicBezTo>
                    <a:pt x="55" y="112"/>
                    <a:pt x="55" y="112"/>
                    <a:pt x="56" y="112"/>
                  </a:cubicBezTo>
                  <a:cubicBezTo>
                    <a:pt x="87" y="111"/>
                    <a:pt x="112" y="88"/>
                    <a:pt x="112" y="57"/>
                  </a:cubicBezTo>
                  <a:cubicBezTo>
                    <a:pt x="112" y="29"/>
                    <a:pt x="88" y="1"/>
                    <a:pt x="59" y="1"/>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0"/>
            <p:cNvSpPr/>
            <p:nvPr/>
          </p:nvSpPr>
          <p:spPr>
            <a:xfrm>
              <a:off x="3444400" y="4835050"/>
              <a:ext cx="2850" cy="2800"/>
            </a:xfrm>
            <a:custGeom>
              <a:avLst/>
              <a:gdLst/>
              <a:ahLst/>
              <a:cxnLst/>
              <a:rect l="l" t="t" r="r" b="b"/>
              <a:pathLst>
                <a:path w="114" h="112" extrusionOk="0">
                  <a:moveTo>
                    <a:pt x="59" y="0"/>
                  </a:moveTo>
                  <a:cubicBezTo>
                    <a:pt x="58" y="0"/>
                    <a:pt x="58" y="0"/>
                    <a:pt x="57" y="0"/>
                  </a:cubicBezTo>
                  <a:cubicBezTo>
                    <a:pt x="26" y="2"/>
                    <a:pt x="1" y="24"/>
                    <a:pt x="1" y="55"/>
                  </a:cubicBezTo>
                  <a:cubicBezTo>
                    <a:pt x="1" y="84"/>
                    <a:pt x="25" y="112"/>
                    <a:pt x="54" y="112"/>
                  </a:cubicBezTo>
                  <a:cubicBezTo>
                    <a:pt x="54" y="112"/>
                    <a:pt x="55" y="112"/>
                    <a:pt x="55" y="111"/>
                  </a:cubicBezTo>
                  <a:cubicBezTo>
                    <a:pt x="86" y="110"/>
                    <a:pt x="112" y="88"/>
                    <a:pt x="112" y="57"/>
                  </a:cubicBezTo>
                  <a:cubicBezTo>
                    <a:pt x="113" y="28"/>
                    <a:pt x="88" y="0"/>
                    <a:pt x="59" y="0"/>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0"/>
            <p:cNvSpPr/>
            <p:nvPr/>
          </p:nvSpPr>
          <p:spPr>
            <a:xfrm>
              <a:off x="3442800" y="4839650"/>
              <a:ext cx="2825" cy="2825"/>
            </a:xfrm>
            <a:custGeom>
              <a:avLst/>
              <a:gdLst/>
              <a:ahLst/>
              <a:cxnLst/>
              <a:rect l="l" t="t" r="r" b="b"/>
              <a:pathLst>
                <a:path w="113" h="113" extrusionOk="0">
                  <a:moveTo>
                    <a:pt x="59" y="1"/>
                  </a:moveTo>
                  <a:cubicBezTo>
                    <a:pt x="59" y="1"/>
                    <a:pt x="58" y="1"/>
                    <a:pt x="57" y="1"/>
                  </a:cubicBezTo>
                  <a:cubicBezTo>
                    <a:pt x="26" y="2"/>
                    <a:pt x="1" y="24"/>
                    <a:pt x="1" y="55"/>
                  </a:cubicBezTo>
                  <a:cubicBezTo>
                    <a:pt x="1" y="84"/>
                    <a:pt x="24" y="112"/>
                    <a:pt x="53" y="112"/>
                  </a:cubicBezTo>
                  <a:cubicBezTo>
                    <a:pt x="53" y="112"/>
                    <a:pt x="54" y="112"/>
                    <a:pt x="54" y="112"/>
                  </a:cubicBezTo>
                  <a:cubicBezTo>
                    <a:pt x="85" y="110"/>
                    <a:pt x="111" y="88"/>
                    <a:pt x="111" y="58"/>
                  </a:cubicBezTo>
                  <a:cubicBezTo>
                    <a:pt x="112" y="28"/>
                    <a:pt x="89" y="1"/>
                    <a:pt x="59" y="1"/>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0"/>
            <p:cNvSpPr/>
            <p:nvPr/>
          </p:nvSpPr>
          <p:spPr>
            <a:xfrm>
              <a:off x="3452475" y="4772075"/>
              <a:ext cx="2825" cy="2825"/>
            </a:xfrm>
            <a:custGeom>
              <a:avLst/>
              <a:gdLst/>
              <a:ahLst/>
              <a:cxnLst/>
              <a:rect l="l" t="t" r="r" b="b"/>
              <a:pathLst>
                <a:path w="113" h="113" extrusionOk="0">
                  <a:moveTo>
                    <a:pt x="57" y="1"/>
                  </a:moveTo>
                  <a:cubicBezTo>
                    <a:pt x="26" y="3"/>
                    <a:pt x="2" y="25"/>
                    <a:pt x="1" y="56"/>
                  </a:cubicBezTo>
                  <a:cubicBezTo>
                    <a:pt x="1" y="85"/>
                    <a:pt x="24" y="112"/>
                    <a:pt x="53" y="112"/>
                  </a:cubicBezTo>
                  <a:cubicBezTo>
                    <a:pt x="53" y="112"/>
                    <a:pt x="54" y="112"/>
                    <a:pt x="54" y="112"/>
                  </a:cubicBezTo>
                  <a:cubicBezTo>
                    <a:pt x="85" y="111"/>
                    <a:pt x="110" y="89"/>
                    <a:pt x="111" y="58"/>
                  </a:cubicBezTo>
                  <a:cubicBezTo>
                    <a:pt x="112" y="30"/>
                    <a:pt x="88" y="1"/>
                    <a:pt x="57" y="1"/>
                  </a:cubicBezTo>
                  <a:close/>
                </a:path>
              </a:pathLst>
            </a:custGeom>
            <a:solidFill>
              <a:srgbClr val="F58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0"/>
            <p:cNvSpPr/>
            <p:nvPr/>
          </p:nvSpPr>
          <p:spPr>
            <a:xfrm>
              <a:off x="3380125" y="4676925"/>
              <a:ext cx="135525" cy="37875"/>
            </a:xfrm>
            <a:custGeom>
              <a:avLst/>
              <a:gdLst/>
              <a:ahLst/>
              <a:cxnLst/>
              <a:rect l="l" t="t" r="r" b="b"/>
              <a:pathLst>
                <a:path w="5421" h="1515" extrusionOk="0">
                  <a:moveTo>
                    <a:pt x="204" y="1"/>
                  </a:moveTo>
                  <a:cubicBezTo>
                    <a:pt x="179" y="1"/>
                    <a:pt x="158" y="19"/>
                    <a:pt x="152" y="43"/>
                  </a:cubicBezTo>
                  <a:cubicBezTo>
                    <a:pt x="141" y="44"/>
                    <a:pt x="131" y="49"/>
                    <a:pt x="123" y="57"/>
                  </a:cubicBezTo>
                  <a:lnTo>
                    <a:pt x="121" y="60"/>
                  </a:lnTo>
                  <a:cubicBezTo>
                    <a:pt x="116" y="50"/>
                    <a:pt x="109" y="43"/>
                    <a:pt x="102" y="36"/>
                  </a:cubicBezTo>
                  <a:cubicBezTo>
                    <a:pt x="91" y="26"/>
                    <a:pt x="77" y="20"/>
                    <a:pt x="62" y="20"/>
                  </a:cubicBezTo>
                  <a:cubicBezTo>
                    <a:pt x="50" y="20"/>
                    <a:pt x="39" y="24"/>
                    <a:pt x="29" y="32"/>
                  </a:cubicBezTo>
                  <a:cubicBezTo>
                    <a:pt x="9" y="47"/>
                    <a:pt x="1" y="74"/>
                    <a:pt x="11" y="97"/>
                  </a:cubicBezTo>
                  <a:cubicBezTo>
                    <a:pt x="24" y="126"/>
                    <a:pt x="38" y="154"/>
                    <a:pt x="53" y="183"/>
                  </a:cubicBezTo>
                  <a:cubicBezTo>
                    <a:pt x="75" y="228"/>
                    <a:pt x="100" y="269"/>
                    <a:pt x="125" y="313"/>
                  </a:cubicBezTo>
                  <a:cubicBezTo>
                    <a:pt x="150" y="357"/>
                    <a:pt x="176" y="399"/>
                    <a:pt x="207" y="440"/>
                  </a:cubicBezTo>
                  <a:cubicBezTo>
                    <a:pt x="234" y="475"/>
                    <a:pt x="266" y="509"/>
                    <a:pt x="297" y="543"/>
                  </a:cubicBezTo>
                  <a:cubicBezTo>
                    <a:pt x="366" y="613"/>
                    <a:pt x="430" y="688"/>
                    <a:pt x="508" y="751"/>
                  </a:cubicBezTo>
                  <a:cubicBezTo>
                    <a:pt x="584" y="812"/>
                    <a:pt x="660" y="874"/>
                    <a:pt x="740" y="930"/>
                  </a:cubicBezTo>
                  <a:cubicBezTo>
                    <a:pt x="789" y="964"/>
                    <a:pt x="839" y="998"/>
                    <a:pt x="891" y="1030"/>
                  </a:cubicBezTo>
                  <a:cubicBezTo>
                    <a:pt x="940" y="1061"/>
                    <a:pt x="989" y="1093"/>
                    <a:pt x="1040" y="1120"/>
                  </a:cubicBezTo>
                  <a:cubicBezTo>
                    <a:pt x="1091" y="1145"/>
                    <a:pt x="1142" y="1171"/>
                    <a:pt x="1195" y="1194"/>
                  </a:cubicBezTo>
                  <a:cubicBezTo>
                    <a:pt x="1249" y="1216"/>
                    <a:pt x="1300" y="1236"/>
                    <a:pt x="1354" y="1256"/>
                  </a:cubicBezTo>
                  <a:cubicBezTo>
                    <a:pt x="1411" y="1277"/>
                    <a:pt x="1468" y="1293"/>
                    <a:pt x="1525" y="1313"/>
                  </a:cubicBezTo>
                  <a:cubicBezTo>
                    <a:pt x="1584" y="1331"/>
                    <a:pt x="1642" y="1352"/>
                    <a:pt x="1700" y="1370"/>
                  </a:cubicBezTo>
                  <a:cubicBezTo>
                    <a:pt x="1754" y="1389"/>
                    <a:pt x="1809" y="1402"/>
                    <a:pt x="1864" y="1418"/>
                  </a:cubicBezTo>
                  <a:cubicBezTo>
                    <a:pt x="1919" y="1433"/>
                    <a:pt x="1976" y="1448"/>
                    <a:pt x="2033" y="1458"/>
                  </a:cubicBezTo>
                  <a:cubicBezTo>
                    <a:pt x="2090" y="1468"/>
                    <a:pt x="2148" y="1477"/>
                    <a:pt x="2205" y="1485"/>
                  </a:cubicBezTo>
                  <a:cubicBezTo>
                    <a:pt x="2260" y="1493"/>
                    <a:pt x="2312" y="1500"/>
                    <a:pt x="2365" y="1505"/>
                  </a:cubicBezTo>
                  <a:cubicBezTo>
                    <a:pt x="2425" y="1509"/>
                    <a:pt x="2485" y="1513"/>
                    <a:pt x="2546" y="1513"/>
                  </a:cubicBezTo>
                  <a:cubicBezTo>
                    <a:pt x="2595" y="1513"/>
                    <a:pt x="2643" y="1514"/>
                    <a:pt x="2691" y="1514"/>
                  </a:cubicBezTo>
                  <a:cubicBezTo>
                    <a:pt x="2704" y="1514"/>
                    <a:pt x="2716" y="1514"/>
                    <a:pt x="2727" y="1514"/>
                  </a:cubicBezTo>
                  <a:cubicBezTo>
                    <a:pt x="2742" y="1514"/>
                    <a:pt x="2757" y="1514"/>
                    <a:pt x="2779" y="1509"/>
                  </a:cubicBezTo>
                  <a:cubicBezTo>
                    <a:pt x="2879" y="1506"/>
                    <a:pt x="2979" y="1499"/>
                    <a:pt x="3077" y="1485"/>
                  </a:cubicBezTo>
                  <a:cubicBezTo>
                    <a:pt x="3139" y="1476"/>
                    <a:pt x="3201" y="1463"/>
                    <a:pt x="3263" y="1450"/>
                  </a:cubicBezTo>
                  <a:cubicBezTo>
                    <a:pt x="3318" y="1439"/>
                    <a:pt x="3371" y="1424"/>
                    <a:pt x="3424" y="1411"/>
                  </a:cubicBezTo>
                  <a:cubicBezTo>
                    <a:pt x="3478" y="1396"/>
                    <a:pt x="3530" y="1382"/>
                    <a:pt x="3582" y="1367"/>
                  </a:cubicBezTo>
                  <a:cubicBezTo>
                    <a:pt x="3640" y="1351"/>
                    <a:pt x="3698" y="1335"/>
                    <a:pt x="3754" y="1318"/>
                  </a:cubicBezTo>
                  <a:cubicBezTo>
                    <a:pt x="3863" y="1283"/>
                    <a:pt x="3970" y="1243"/>
                    <a:pt x="4076" y="1200"/>
                  </a:cubicBezTo>
                  <a:cubicBezTo>
                    <a:pt x="4182" y="1156"/>
                    <a:pt x="4286" y="1109"/>
                    <a:pt x="4387" y="1053"/>
                  </a:cubicBezTo>
                  <a:cubicBezTo>
                    <a:pt x="4432" y="1029"/>
                    <a:pt x="4476" y="1001"/>
                    <a:pt x="4520" y="975"/>
                  </a:cubicBezTo>
                  <a:cubicBezTo>
                    <a:pt x="4565" y="949"/>
                    <a:pt x="4610" y="922"/>
                    <a:pt x="4653" y="893"/>
                  </a:cubicBezTo>
                  <a:lnTo>
                    <a:pt x="4653" y="893"/>
                  </a:lnTo>
                  <a:cubicBezTo>
                    <a:pt x="4728" y="844"/>
                    <a:pt x="4805" y="801"/>
                    <a:pt x="4872" y="745"/>
                  </a:cubicBezTo>
                  <a:lnTo>
                    <a:pt x="4965" y="668"/>
                  </a:lnTo>
                  <a:cubicBezTo>
                    <a:pt x="4998" y="638"/>
                    <a:pt x="5033" y="608"/>
                    <a:pt x="5064" y="576"/>
                  </a:cubicBezTo>
                  <a:cubicBezTo>
                    <a:pt x="5094" y="544"/>
                    <a:pt x="5125" y="513"/>
                    <a:pt x="5156" y="482"/>
                  </a:cubicBezTo>
                  <a:cubicBezTo>
                    <a:pt x="5186" y="451"/>
                    <a:pt x="5217" y="422"/>
                    <a:pt x="5246" y="391"/>
                  </a:cubicBezTo>
                  <a:cubicBezTo>
                    <a:pt x="5277" y="359"/>
                    <a:pt x="5306" y="327"/>
                    <a:pt x="5335" y="293"/>
                  </a:cubicBezTo>
                  <a:cubicBezTo>
                    <a:pt x="5348" y="276"/>
                    <a:pt x="5363" y="260"/>
                    <a:pt x="5377" y="242"/>
                  </a:cubicBezTo>
                  <a:cubicBezTo>
                    <a:pt x="5384" y="234"/>
                    <a:pt x="5390" y="225"/>
                    <a:pt x="5398" y="216"/>
                  </a:cubicBezTo>
                  <a:cubicBezTo>
                    <a:pt x="5419" y="194"/>
                    <a:pt x="5421" y="159"/>
                    <a:pt x="5399" y="137"/>
                  </a:cubicBezTo>
                  <a:cubicBezTo>
                    <a:pt x="5389" y="126"/>
                    <a:pt x="5374" y="121"/>
                    <a:pt x="5360" y="121"/>
                  </a:cubicBezTo>
                  <a:cubicBezTo>
                    <a:pt x="5349" y="121"/>
                    <a:pt x="5339" y="123"/>
                    <a:pt x="5330" y="129"/>
                  </a:cubicBezTo>
                  <a:cubicBezTo>
                    <a:pt x="5326" y="132"/>
                    <a:pt x="5321" y="136"/>
                    <a:pt x="5317" y="141"/>
                  </a:cubicBezTo>
                  <a:cubicBezTo>
                    <a:pt x="5304" y="154"/>
                    <a:pt x="5292" y="170"/>
                    <a:pt x="5281" y="186"/>
                  </a:cubicBezTo>
                  <a:cubicBezTo>
                    <a:pt x="5275" y="194"/>
                    <a:pt x="5269" y="200"/>
                    <a:pt x="5264" y="206"/>
                  </a:cubicBezTo>
                  <a:cubicBezTo>
                    <a:pt x="5260" y="198"/>
                    <a:pt x="5254" y="190"/>
                    <a:pt x="5245" y="184"/>
                  </a:cubicBezTo>
                  <a:cubicBezTo>
                    <a:pt x="5243" y="168"/>
                    <a:pt x="5234" y="154"/>
                    <a:pt x="5220" y="146"/>
                  </a:cubicBezTo>
                  <a:cubicBezTo>
                    <a:pt x="5217" y="143"/>
                    <a:pt x="5212" y="141"/>
                    <a:pt x="5207" y="139"/>
                  </a:cubicBezTo>
                  <a:cubicBezTo>
                    <a:pt x="5196" y="125"/>
                    <a:pt x="5177" y="116"/>
                    <a:pt x="5157" y="116"/>
                  </a:cubicBezTo>
                  <a:cubicBezTo>
                    <a:pt x="5152" y="116"/>
                    <a:pt x="5147" y="116"/>
                    <a:pt x="5142" y="118"/>
                  </a:cubicBezTo>
                  <a:cubicBezTo>
                    <a:pt x="5125" y="123"/>
                    <a:pt x="5106" y="136"/>
                    <a:pt x="5094" y="153"/>
                  </a:cubicBezTo>
                  <a:cubicBezTo>
                    <a:pt x="5091" y="153"/>
                    <a:pt x="5090" y="154"/>
                    <a:pt x="5088" y="155"/>
                  </a:cubicBezTo>
                  <a:cubicBezTo>
                    <a:pt x="5089" y="155"/>
                    <a:pt x="5091" y="154"/>
                    <a:pt x="5093" y="153"/>
                  </a:cubicBezTo>
                  <a:lnTo>
                    <a:pt x="5093" y="153"/>
                  </a:lnTo>
                  <a:cubicBezTo>
                    <a:pt x="5091" y="154"/>
                    <a:pt x="5089" y="155"/>
                    <a:pt x="5086" y="157"/>
                  </a:cubicBezTo>
                  <a:cubicBezTo>
                    <a:pt x="5075" y="159"/>
                    <a:pt x="5065" y="163"/>
                    <a:pt x="5057" y="172"/>
                  </a:cubicBezTo>
                  <a:cubicBezTo>
                    <a:pt x="5046" y="181"/>
                    <a:pt x="5041" y="193"/>
                    <a:pt x="5039" y="205"/>
                  </a:cubicBezTo>
                  <a:cubicBezTo>
                    <a:pt x="5011" y="236"/>
                    <a:pt x="4980" y="267"/>
                    <a:pt x="4949" y="297"/>
                  </a:cubicBezTo>
                  <a:cubicBezTo>
                    <a:pt x="4938" y="307"/>
                    <a:pt x="4926" y="317"/>
                    <a:pt x="4914" y="327"/>
                  </a:cubicBezTo>
                  <a:cubicBezTo>
                    <a:pt x="4909" y="332"/>
                    <a:pt x="4903" y="337"/>
                    <a:pt x="4898" y="343"/>
                  </a:cubicBezTo>
                  <a:cubicBezTo>
                    <a:pt x="4894" y="342"/>
                    <a:pt x="4889" y="342"/>
                    <a:pt x="4885" y="342"/>
                  </a:cubicBezTo>
                  <a:cubicBezTo>
                    <a:pt x="4865" y="342"/>
                    <a:pt x="4845" y="348"/>
                    <a:pt x="4828" y="358"/>
                  </a:cubicBezTo>
                  <a:cubicBezTo>
                    <a:pt x="4811" y="368"/>
                    <a:pt x="4795" y="380"/>
                    <a:pt x="4776" y="389"/>
                  </a:cubicBezTo>
                  <a:cubicBezTo>
                    <a:pt x="4753" y="402"/>
                    <a:pt x="4730" y="416"/>
                    <a:pt x="4708" y="430"/>
                  </a:cubicBezTo>
                  <a:cubicBezTo>
                    <a:pt x="4677" y="449"/>
                    <a:pt x="4647" y="469"/>
                    <a:pt x="4618" y="489"/>
                  </a:cubicBezTo>
                  <a:cubicBezTo>
                    <a:pt x="4557" y="530"/>
                    <a:pt x="4496" y="571"/>
                    <a:pt x="4438" y="612"/>
                  </a:cubicBezTo>
                  <a:cubicBezTo>
                    <a:pt x="4381" y="653"/>
                    <a:pt x="4321" y="691"/>
                    <a:pt x="4264" y="733"/>
                  </a:cubicBezTo>
                  <a:cubicBezTo>
                    <a:pt x="4227" y="761"/>
                    <a:pt x="4190" y="786"/>
                    <a:pt x="4154" y="813"/>
                  </a:cubicBezTo>
                  <a:cubicBezTo>
                    <a:pt x="4146" y="818"/>
                    <a:pt x="4139" y="823"/>
                    <a:pt x="4133" y="829"/>
                  </a:cubicBezTo>
                  <a:lnTo>
                    <a:pt x="4131" y="829"/>
                  </a:lnTo>
                  <a:cubicBezTo>
                    <a:pt x="4079" y="853"/>
                    <a:pt x="4028" y="876"/>
                    <a:pt x="3976" y="900"/>
                  </a:cubicBezTo>
                  <a:cubicBezTo>
                    <a:pt x="3966" y="902"/>
                    <a:pt x="3957" y="906"/>
                    <a:pt x="3946" y="908"/>
                  </a:cubicBezTo>
                  <a:cubicBezTo>
                    <a:pt x="3895" y="924"/>
                    <a:pt x="3846" y="942"/>
                    <a:pt x="3797" y="959"/>
                  </a:cubicBezTo>
                  <a:cubicBezTo>
                    <a:pt x="3755" y="973"/>
                    <a:pt x="3716" y="988"/>
                    <a:pt x="3676" y="1001"/>
                  </a:cubicBezTo>
                  <a:cubicBezTo>
                    <a:pt x="3635" y="1015"/>
                    <a:pt x="3594" y="1030"/>
                    <a:pt x="3553" y="1044"/>
                  </a:cubicBezTo>
                  <a:cubicBezTo>
                    <a:pt x="3525" y="1045"/>
                    <a:pt x="3498" y="1049"/>
                    <a:pt x="3471" y="1053"/>
                  </a:cubicBezTo>
                  <a:cubicBezTo>
                    <a:pt x="3392" y="1065"/>
                    <a:pt x="3315" y="1076"/>
                    <a:pt x="3237" y="1093"/>
                  </a:cubicBezTo>
                  <a:cubicBezTo>
                    <a:pt x="3166" y="1108"/>
                    <a:pt x="3095" y="1123"/>
                    <a:pt x="3026" y="1137"/>
                  </a:cubicBezTo>
                  <a:cubicBezTo>
                    <a:pt x="2985" y="1145"/>
                    <a:pt x="2946" y="1155"/>
                    <a:pt x="2906" y="1165"/>
                  </a:cubicBezTo>
                  <a:lnTo>
                    <a:pt x="2903" y="1165"/>
                  </a:lnTo>
                  <a:cubicBezTo>
                    <a:pt x="2834" y="1163"/>
                    <a:pt x="2765" y="1160"/>
                    <a:pt x="2696" y="1156"/>
                  </a:cubicBezTo>
                  <a:cubicBezTo>
                    <a:pt x="2650" y="1155"/>
                    <a:pt x="2604" y="1150"/>
                    <a:pt x="2558" y="1145"/>
                  </a:cubicBezTo>
                  <a:lnTo>
                    <a:pt x="2403" y="1134"/>
                  </a:lnTo>
                  <a:lnTo>
                    <a:pt x="2401" y="1134"/>
                  </a:lnTo>
                  <a:cubicBezTo>
                    <a:pt x="2302" y="1122"/>
                    <a:pt x="2202" y="1112"/>
                    <a:pt x="2103" y="1098"/>
                  </a:cubicBezTo>
                  <a:lnTo>
                    <a:pt x="1933" y="1075"/>
                  </a:lnTo>
                  <a:cubicBezTo>
                    <a:pt x="1901" y="1070"/>
                    <a:pt x="1870" y="1066"/>
                    <a:pt x="1839" y="1062"/>
                  </a:cubicBezTo>
                  <a:cubicBezTo>
                    <a:pt x="1808" y="1058"/>
                    <a:pt x="1777" y="1050"/>
                    <a:pt x="1746" y="1050"/>
                  </a:cubicBezTo>
                  <a:cubicBezTo>
                    <a:pt x="1739" y="1050"/>
                    <a:pt x="1733" y="1051"/>
                    <a:pt x="1726" y="1052"/>
                  </a:cubicBezTo>
                  <a:cubicBezTo>
                    <a:pt x="1710" y="1053"/>
                    <a:pt x="1696" y="1063"/>
                    <a:pt x="1686" y="1076"/>
                  </a:cubicBezTo>
                  <a:cubicBezTo>
                    <a:pt x="1659" y="1066"/>
                    <a:pt x="1634" y="1056"/>
                    <a:pt x="1608" y="1045"/>
                  </a:cubicBezTo>
                  <a:cubicBezTo>
                    <a:pt x="1587" y="1037"/>
                    <a:pt x="1568" y="1030"/>
                    <a:pt x="1549" y="1021"/>
                  </a:cubicBezTo>
                  <a:cubicBezTo>
                    <a:pt x="1525" y="1010"/>
                    <a:pt x="1500" y="999"/>
                    <a:pt x="1478" y="989"/>
                  </a:cubicBezTo>
                  <a:cubicBezTo>
                    <a:pt x="1425" y="965"/>
                    <a:pt x="1374" y="941"/>
                    <a:pt x="1322" y="917"/>
                  </a:cubicBezTo>
                  <a:cubicBezTo>
                    <a:pt x="1271" y="891"/>
                    <a:pt x="1221" y="865"/>
                    <a:pt x="1170" y="838"/>
                  </a:cubicBezTo>
                  <a:cubicBezTo>
                    <a:pt x="1152" y="829"/>
                    <a:pt x="1132" y="818"/>
                    <a:pt x="1113" y="808"/>
                  </a:cubicBezTo>
                  <a:cubicBezTo>
                    <a:pt x="1105" y="802"/>
                    <a:pt x="1096" y="797"/>
                    <a:pt x="1087" y="791"/>
                  </a:cubicBezTo>
                  <a:cubicBezTo>
                    <a:pt x="1071" y="778"/>
                    <a:pt x="1055" y="766"/>
                    <a:pt x="1039" y="752"/>
                  </a:cubicBezTo>
                  <a:cubicBezTo>
                    <a:pt x="1023" y="740"/>
                    <a:pt x="1007" y="726"/>
                    <a:pt x="992" y="714"/>
                  </a:cubicBezTo>
                  <a:cubicBezTo>
                    <a:pt x="959" y="688"/>
                    <a:pt x="927" y="662"/>
                    <a:pt x="896" y="637"/>
                  </a:cubicBezTo>
                  <a:cubicBezTo>
                    <a:pt x="828" y="581"/>
                    <a:pt x="759" y="524"/>
                    <a:pt x="692" y="467"/>
                  </a:cubicBezTo>
                  <a:cubicBezTo>
                    <a:pt x="679" y="454"/>
                    <a:pt x="667" y="442"/>
                    <a:pt x="648" y="433"/>
                  </a:cubicBezTo>
                  <a:cubicBezTo>
                    <a:pt x="641" y="430"/>
                    <a:pt x="634" y="429"/>
                    <a:pt x="627" y="429"/>
                  </a:cubicBezTo>
                  <a:cubicBezTo>
                    <a:pt x="622" y="429"/>
                    <a:pt x="618" y="429"/>
                    <a:pt x="613" y="430"/>
                  </a:cubicBezTo>
                  <a:cubicBezTo>
                    <a:pt x="601" y="431"/>
                    <a:pt x="590" y="436"/>
                    <a:pt x="582" y="444"/>
                  </a:cubicBezTo>
                  <a:lnTo>
                    <a:pt x="536" y="394"/>
                  </a:lnTo>
                  <a:lnTo>
                    <a:pt x="427" y="278"/>
                  </a:lnTo>
                  <a:cubicBezTo>
                    <a:pt x="416" y="265"/>
                    <a:pt x="404" y="253"/>
                    <a:pt x="393" y="240"/>
                  </a:cubicBezTo>
                  <a:cubicBezTo>
                    <a:pt x="385" y="227"/>
                    <a:pt x="378" y="215"/>
                    <a:pt x="370" y="201"/>
                  </a:cubicBezTo>
                  <a:cubicBezTo>
                    <a:pt x="363" y="185"/>
                    <a:pt x="357" y="168"/>
                    <a:pt x="350" y="152"/>
                  </a:cubicBezTo>
                  <a:lnTo>
                    <a:pt x="350" y="153"/>
                  </a:lnTo>
                  <a:cubicBezTo>
                    <a:pt x="348" y="144"/>
                    <a:pt x="345" y="137"/>
                    <a:pt x="344" y="129"/>
                  </a:cubicBezTo>
                  <a:cubicBezTo>
                    <a:pt x="343" y="128"/>
                    <a:pt x="343" y="127"/>
                    <a:pt x="343" y="126"/>
                  </a:cubicBezTo>
                  <a:cubicBezTo>
                    <a:pt x="347" y="107"/>
                    <a:pt x="344" y="88"/>
                    <a:pt x="332" y="74"/>
                  </a:cubicBezTo>
                  <a:cubicBezTo>
                    <a:pt x="322" y="60"/>
                    <a:pt x="303" y="51"/>
                    <a:pt x="285" y="51"/>
                  </a:cubicBezTo>
                  <a:cubicBezTo>
                    <a:pt x="284" y="51"/>
                    <a:pt x="283" y="51"/>
                    <a:pt x="282" y="52"/>
                  </a:cubicBezTo>
                  <a:cubicBezTo>
                    <a:pt x="277" y="49"/>
                    <a:pt x="272" y="46"/>
                    <a:pt x="269" y="44"/>
                  </a:cubicBezTo>
                  <a:cubicBezTo>
                    <a:pt x="267" y="43"/>
                    <a:pt x="267" y="41"/>
                    <a:pt x="266" y="40"/>
                  </a:cubicBezTo>
                  <a:cubicBezTo>
                    <a:pt x="254" y="25"/>
                    <a:pt x="240" y="8"/>
                    <a:pt x="220" y="3"/>
                  </a:cubicBezTo>
                  <a:cubicBezTo>
                    <a:pt x="214" y="1"/>
                    <a:pt x="209" y="1"/>
                    <a:pt x="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0"/>
            <p:cNvSpPr/>
            <p:nvPr/>
          </p:nvSpPr>
          <p:spPr>
            <a:xfrm>
              <a:off x="3329900" y="4420100"/>
              <a:ext cx="30450" cy="16925"/>
            </a:xfrm>
            <a:custGeom>
              <a:avLst/>
              <a:gdLst/>
              <a:ahLst/>
              <a:cxnLst/>
              <a:rect l="l" t="t" r="r" b="b"/>
              <a:pathLst>
                <a:path w="1218" h="677" extrusionOk="0">
                  <a:moveTo>
                    <a:pt x="731" y="0"/>
                  </a:moveTo>
                  <a:cubicBezTo>
                    <a:pt x="695" y="0"/>
                    <a:pt x="658" y="2"/>
                    <a:pt x="622" y="6"/>
                  </a:cubicBezTo>
                  <a:lnTo>
                    <a:pt x="618" y="6"/>
                  </a:lnTo>
                  <a:cubicBezTo>
                    <a:pt x="557" y="14"/>
                    <a:pt x="498" y="27"/>
                    <a:pt x="438" y="42"/>
                  </a:cubicBezTo>
                  <a:cubicBezTo>
                    <a:pt x="403" y="50"/>
                    <a:pt x="369" y="62"/>
                    <a:pt x="334" y="74"/>
                  </a:cubicBezTo>
                  <a:cubicBezTo>
                    <a:pt x="324" y="78"/>
                    <a:pt x="313" y="83"/>
                    <a:pt x="304" y="88"/>
                  </a:cubicBezTo>
                  <a:cubicBezTo>
                    <a:pt x="267" y="110"/>
                    <a:pt x="232" y="136"/>
                    <a:pt x="197" y="161"/>
                  </a:cubicBezTo>
                  <a:cubicBezTo>
                    <a:pt x="174" y="178"/>
                    <a:pt x="152" y="197"/>
                    <a:pt x="132" y="215"/>
                  </a:cubicBezTo>
                  <a:cubicBezTo>
                    <a:pt x="113" y="235"/>
                    <a:pt x="96" y="254"/>
                    <a:pt x="77" y="275"/>
                  </a:cubicBezTo>
                  <a:cubicBezTo>
                    <a:pt x="62" y="295"/>
                    <a:pt x="49" y="313"/>
                    <a:pt x="36" y="333"/>
                  </a:cubicBezTo>
                  <a:lnTo>
                    <a:pt x="20" y="364"/>
                  </a:lnTo>
                  <a:cubicBezTo>
                    <a:pt x="16" y="372"/>
                    <a:pt x="14" y="382"/>
                    <a:pt x="10" y="391"/>
                  </a:cubicBezTo>
                  <a:cubicBezTo>
                    <a:pt x="8" y="399"/>
                    <a:pt x="6" y="408"/>
                    <a:pt x="5" y="416"/>
                  </a:cubicBezTo>
                  <a:cubicBezTo>
                    <a:pt x="4" y="435"/>
                    <a:pt x="3" y="451"/>
                    <a:pt x="1" y="470"/>
                  </a:cubicBezTo>
                  <a:cubicBezTo>
                    <a:pt x="3" y="483"/>
                    <a:pt x="3" y="498"/>
                    <a:pt x="5" y="511"/>
                  </a:cubicBezTo>
                  <a:lnTo>
                    <a:pt x="13" y="545"/>
                  </a:lnTo>
                  <a:lnTo>
                    <a:pt x="16" y="561"/>
                  </a:lnTo>
                  <a:lnTo>
                    <a:pt x="20" y="569"/>
                  </a:lnTo>
                  <a:cubicBezTo>
                    <a:pt x="23" y="574"/>
                    <a:pt x="26" y="580"/>
                    <a:pt x="31" y="586"/>
                  </a:cubicBezTo>
                  <a:lnTo>
                    <a:pt x="31" y="587"/>
                  </a:lnTo>
                  <a:cubicBezTo>
                    <a:pt x="37" y="594"/>
                    <a:pt x="44" y="601"/>
                    <a:pt x="50" y="607"/>
                  </a:cubicBezTo>
                  <a:cubicBezTo>
                    <a:pt x="57" y="615"/>
                    <a:pt x="66" y="622"/>
                    <a:pt x="75" y="628"/>
                  </a:cubicBezTo>
                  <a:cubicBezTo>
                    <a:pt x="81" y="633"/>
                    <a:pt x="87" y="637"/>
                    <a:pt x="94" y="641"/>
                  </a:cubicBezTo>
                  <a:cubicBezTo>
                    <a:pt x="101" y="645"/>
                    <a:pt x="107" y="647"/>
                    <a:pt x="113" y="651"/>
                  </a:cubicBezTo>
                  <a:cubicBezTo>
                    <a:pt x="132" y="658"/>
                    <a:pt x="149" y="664"/>
                    <a:pt x="168" y="669"/>
                  </a:cubicBezTo>
                  <a:cubicBezTo>
                    <a:pt x="179" y="672"/>
                    <a:pt x="190" y="674"/>
                    <a:pt x="201" y="676"/>
                  </a:cubicBezTo>
                  <a:lnTo>
                    <a:pt x="210" y="676"/>
                  </a:lnTo>
                  <a:cubicBezTo>
                    <a:pt x="284" y="673"/>
                    <a:pt x="357" y="663"/>
                    <a:pt x="431" y="654"/>
                  </a:cubicBezTo>
                  <a:cubicBezTo>
                    <a:pt x="472" y="649"/>
                    <a:pt x="512" y="648"/>
                    <a:pt x="553" y="648"/>
                  </a:cubicBezTo>
                  <a:cubicBezTo>
                    <a:pt x="575" y="648"/>
                    <a:pt x="598" y="648"/>
                    <a:pt x="620" y="649"/>
                  </a:cubicBezTo>
                  <a:cubicBezTo>
                    <a:pt x="635" y="649"/>
                    <a:pt x="650" y="648"/>
                    <a:pt x="666" y="648"/>
                  </a:cubicBezTo>
                  <a:cubicBezTo>
                    <a:pt x="688" y="648"/>
                    <a:pt x="711" y="649"/>
                    <a:pt x="733" y="651"/>
                  </a:cubicBezTo>
                  <a:cubicBezTo>
                    <a:pt x="770" y="652"/>
                    <a:pt x="808" y="656"/>
                    <a:pt x="844" y="657"/>
                  </a:cubicBezTo>
                  <a:cubicBezTo>
                    <a:pt x="864" y="657"/>
                    <a:pt x="885" y="656"/>
                    <a:pt x="904" y="654"/>
                  </a:cubicBezTo>
                  <a:lnTo>
                    <a:pt x="906" y="654"/>
                  </a:lnTo>
                  <a:cubicBezTo>
                    <a:pt x="927" y="652"/>
                    <a:pt x="948" y="646"/>
                    <a:pt x="969" y="641"/>
                  </a:cubicBezTo>
                  <a:lnTo>
                    <a:pt x="972" y="641"/>
                  </a:lnTo>
                  <a:cubicBezTo>
                    <a:pt x="982" y="637"/>
                    <a:pt x="993" y="633"/>
                    <a:pt x="1004" y="631"/>
                  </a:cubicBezTo>
                  <a:cubicBezTo>
                    <a:pt x="1034" y="618"/>
                    <a:pt x="1061" y="604"/>
                    <a:pt x="1088" y="589"/>
                  </a:cubicBezTo>
                  <a:cubicBezTo>
                    <a:pt x="1106" y="579"/>
                    <a:pt x="1123" y="569"/>
                    <a:pt x="1139" y="559"/>
                  </a:cubicBezTo>
                  <a:cubicBezTo>
                    <a:pt x="1140" y="559"/>
                    <a:pt x="1140" y="558"/>
                    <a:pt x="1140" y="558"/>
                  </a:cubicBezTo>
                  <a:cubicBezTo>
                    <a:pt x="1153" y="543"/>
                    <a:pt x="1166" y="530"/>
                    <a:pt x="1178" y="514"/>
                  </a:cubicBezTo>
                  <a:lnTo>
                    <a:pt x="1179" y="513"/>
                  </a:lnTo>
                  <a:lnTo>
                    <a:pt x="1186" y="502"/>
                  </a:lnTo>
                  <a:cubicBezTo>
                    <a:pt x="1192" y="493"/>
                    <a:pt x="1197" y="482"/>
                    <a:pt x="1202" y="472"/>
                  </a:cubicBezTo>
                  <a:cubicBezTo>
                    <a:pt x="1202" y="471"/>
                    <a:pt x="1204" y="470"/>
                    <a:pt x="1204" y="468"/>
                  </a:cubicBezTo>
                  <a:cubicBezTo>
                    <a:pt x="1206" y="462"/>
                    <a:pt x="1207" y="455"/>
                    <a:pt x="1210" y="447"/>
                  </a:cubicBezTo>
                  <a:lnTo>
                    <a:pt x="1210" y="446"/>
                  </a:lnTo>
                  <a:cubicBezTo>
                    <a:pt x="1212" y="436"/>
                    <a:pt x="1215" y="425"/>
                    <a:pt x="1216" y="414"/>
                  </a:cubicBezTo>
                  <a:cubicBezTo>
                    <a:pt x="1217" y="405"/>
                    <a:pt x="1217" y="396"/>
                    <a:pt x="1217" y="387"/>
                  </a:cubicBezTo>
                  <a:cubicBezTo>
                    <a:pt x="1217" y="370"/>
                    <a:pt x="1216" y="357"/>
                    <a:pt x="1215" y="346"/>
                  </a:cubicBezTo>
                  <a:cubicBezTo>
                    <a:pt x="1215" y="343"/>
                    <a:pt x="1215" y="342"/>
                    <a:pt x="1214" y="339"/>
                  </a:cubicBezTo>
                  <a:cubicBezTo>
                    <a:pt x="1211" y="320"/>
                    <a:pt x="1209" y="300"/>
                    <a:pt x="1204" y="280"/>
                  </a:cubicBezTo>
                  <a:cubicBezTo>
                    <a:pt x="1204" y="279"/>
                    <a:pt x="1204" y="277"/>
                    <a:pt x="1202" y="276"/>
                  </a:cubicBezTo>
                  <a:lnTo>
                    <a:pt x="1202" y="275"/>
                  </a:lnTo>
                  <a:lnTo>
                    <a:pt x="1202" y="272"/>
                  </a:lnTo>
                  <a:cubicBezTo>
                    <a:pt x="1202" y="271"/>
                    <a:pt x="1202" y="271"/>
                    <a:pt x="1201" y="270"/>
                  </a:cubicBezTo>
                  <a:cubicBezTo>
                    <a:pt x="1200" y="269"/>
                    <a:pt x="1200" y="266"/>
                    <a:pt x="1198" y="265"/>
                  </a:cubicBezTo>
                  <a:cubicBezTo>
                    <a:pt x="1193" y="256"/>
                    <a:pt x="1190" y="248"/>
                    <a:pt x="1182" y="240"/>
                  </a:cubicBezTo>
                  <a:cubicBezTo>
                    <a:pt x="1170" y="223"/>
                    <a:pt x="1155" y="209"/>
                    <a:pt x="1143" y="193"/>
                  </a:cubicBezTo>
                  <a:cubicBezTo>
                    <a:pt x="1128" y="177"/>
                    <a:pt x="1112" y="158"/>
                    <a:pt x="1097" y="142"/>
                  </a:cubicBezTo>
                  <a:cubicBezTo>
                    <a:pt x="1095" y="141"/>
                    <a:pt x="1094" y="138"/>
                    <a:pt x="1091" y="137"/>
                  </a:cubicBezTo>
                  <a:cubicBezTo>
                    <a:pt x="1081" y="126"/>
                    <a:pt x="1069" y="116"/>
                    <a:pt x="1058" y="107"/>
                  </a:cubicBezTo>
                  <a:lnTo>
                    <a:pt x="1043" y="95"/>
                  </a:lnTo>
                  <a:cubicBezTo>
                    <a:pt x="1035" y="90"/>
                    <a:pt x="1025" y="86"/>
                    <a:pt x="1015" y="81"/>
                  </a:cubicBezTo>
                  <a:lnTo>
                    <a:pt x="969" y="58"/>
                  </a:lnTo>
                  <a:cubicBezTo>
                    <a:pt x="950" y="49"/>
                    <a:pt x="934" y="42"/>
                    <a:pt x="914" y="33"/>
                  </a:cubicBezTo>
                  <a:cubicBezTo>
                    <a:pt x="901" y="28"/>
                    <a:pt x="886" y="23"/>
                    <a:pt x="872" y="19"/>
                  </a:cubicBezTo>
                  <a:cubicBezTo>
                    <a:pt x="854" y="14"/>
                    <a:pt x="835" y="12"/>
                    <a:pt x="816" y="9"/>
                  </a:cubicBezTo>
                  <a:cubicBezTo>
                    <a:pt x="798" y="7"/>
                    <a:pt x="780" y="6"/>
                    <a:pt x="762" y="4"/>
                  </a:cubicBezTo>
                  <a:cubicBezTo>
                    <a:pt x="756" y="4"/>
                    <a:pt x="751" y="2"/>
                    <a:pt x="746" y="0"/>
                  </a:cubicBezTo>
                  <a:close/>
                </a:path>
              </a:pathLst>
            </a:custGeom>
            <a:solidFill>
              <a:srgbClr val="616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0"/>
            <p:cNvSpPr/>
            <p:nvPr/>
          </p:nvSpPr>
          <p:spPr>
            <a:xfrm>
              <a:off x="3297025" y="4303150"/>
              <a:ext cx="271700" cy="299800"/>
            </a:xfrm>
            <a:custGeom>
              <a:avLst/>
              <a:gdLst/>
              <a:ahLst/>
              <a:cxnLst/>
              <a:rect l="l" t="t" r="r" b="b"/>
              <a:pathLst>
                <a:path w="10868" h="11992" extrusionOk="0">
                  <a:moveTo>
                    <a:pt x="2297" y="0"/>
                  </a:moveTo>
                  <a:cubicBezTo>
                    <a:pt x="2264" y="0"/>
                    <a:pt x="2233" y="1"/>
                    <a:pt x="2201" y="2"/>
                  </a:cubicBezTo>
                  <a:cubicBezTo>
                    <a:pt x="2170" y="6"/>
                    <a:pt x="2139" y="8"/>
                    <a:pt x="2109" y="13"/>
                  </a:cubicBezTo>
                  <a:cubicBezTo>
                    <a:pt x="2096" y="17"/>
                    <a:pt x="2081" y="20"/>
                    <a:pt x="2067" y="23"/>
                  </a:cubicBezTo>
                  <a:cubicBezTo>
                    <a:pt x="2056" y="28"/>
                    <a:pt x="2042" y="33"/>
                    <a:pt x="2031" y="41"/>
                  </a:cubicBezTo>
                  <a:lnTo>
                    <a:pt x="2030" y="41"/>
                  </a:lnTo>
                  <a:cubicBezTo>
                    <a:pt x="2026" y="43"/>
                    <a:pt x="2022" y="46"/>
                    <a:pt x="2016" y="48"/>
                  </a:cubicBezTo>
                  <a:cubicBezTo>
                    <a:pt x="2009" y="54"/>
                    <a:pt x="2000" y="61"/>
                    <a:pt x="1994" y="67"/>
                  </a:cubicBezTo>
                  <a:lnTo>
                    <a:pt x="1967" y="94"/>
                  </a:lnTo>
                  <a:cubicBezTo>
                    <a:pt x="1962" y="100"/>
                    <a:pt x="1958" y="108"/>
                    <a:pt x="1952" y="114"/>
                  </a:cubicBezTo>
                  <a:cubicBezTo>
                    <a:pt x="1946" y="123"/>
                    <a:pt x="1941" y="131"/>
                    <a:pt x="1936" y="142"/>
                  </a:cubicBezTo>
                  <a:lnTo>
                    <a:pt x="1932" y="150"/>
                  </a:lnTo>
                  <a:cubicBezTo>
                    <a:pt x="1928" y="161"/>
                    <a:pt x="1926" y="172"/>
                    <a:pt x="1922" y="183"/>
                  </a:cubicBezTo>
                  <a:cubicBezTo>
                    <a:pt x="1918" y="212"/>
                    <a:pt x="1915" y="240"/>
                    <a:pt x="1913" y="269"/>
                  </a:cubicBezTo>
                  <a:cubicBezTo>
                    <a:pt x="1912" y="284"/>
                    <a:pt x="1912" y="300"/>
                    <a:pt x="1913" y="315"/>
                  </a:cubicBezTo>
                  <a:lnTo>
                    <a:pt x="1913" y="320"/>
                  </a:lnTo>
                  <a:lnTo>
                    <a:pt x="1913" y="321"/>
                  </a:lnTo>
                  <a:cubicBezTo>
                    <a:pt x="1915" y="338"/>
                    <a:pt x="1917" y="356"/>
                    <a:pt x="1920" y="373"/>
                  </a:cubicBezTo>
                  <a:cubicBezTo>
                    <a:pt x="1926" y="393"/>
                    <a:pt x="1932" y="412"/>
                    <a:pt x="1938" y="431"/>
                  </a:cubicBezTo>
                  <a:cubicBezTo>
                    <a:pt x="1946" y="453"/>
                    <a:pt x="1954" y="475"/>
                    <a:pt x="1965" y="497"/>
                  </a:cubicBezTo>
                  <a:lnTo>
                    <a:pt x="1965" y="498"/>
                  </a:lnTo>
                  <a:lnTo>
                    <a:pt x="1965" y="500"/>
                  </a:lnTo>
                  <a:lnTo>
                    <a:pt x="1967" y="501"/>
                  </a:lnTo>
                  <a:lnTo>
                    <a:pt x="1967" y="502"/>
                  </a:lnTo>
                  <a:cubicBezTo>
                    <a:pt x="1989" y="542"/>
                    <a:pt x="2013" y="580"/>
                    <a:pt x="2037" y="619"/>
                  </a:cubicBezTo>
                  <a:cubicBezTo>
                    <a:pt x="2075" y="673"/>
                    <a:pt x="2113" y="727"/>
                    <a:pt x="2156" y="775"/>
                  </a:cubicBezTo>
                  <a:cubicBezTo>
                    <a:pt x="2168" y="789"/>
                    <a:pt x="2180" y="801"/>
                    <a:pt x="2194" y="813"/>
                  </a:cubicBezTo>
                  <a:lnTo>
                    <a:pt x="2195" y="815"/>
                  </a:lnTo>
                  <a:cubicBezTo>
                    <a:pt x="2252" y="863"/>
                    <a:pt x="2313" y="910"/>
                    <a:pt x="2372" y="955"/>
                  </a:cubicBezTo>
                  <a:cubicBezTo>
                    <a:pt x="2397" y="976"/>
                    <a:pt x="2422" y="996"/>
                    <a:pt x="2449" y="1014"/>
                  </a:cubicBezTo>
                  <a:cubicBezTo>
                    <a:pt x="2495" y="1047"/>
                    <a:pt x="2545" y="1075"/>
                    <a:pt x="2594" y="1102"/>
                  </a:cubicBezTo>
                  <a:lnTo>
                    <a:pt x="2596" y="1104"/>
                  </a:lnTo>
                  <a:lnTo>
                    <a:pt x="2597" y="1104"/>
                  </a:lnTo>
                  <a:cubicBezTo>
                    <a:pt x="2638" y="1124"/>
                    <a:pt x="2679" y="1143"/>
                    <a:pt x="2718" y="1162"/>
                  </a:cubicBezTo>
                  <a:lnTo>
                    <a:pt x="2675" y="1162"/>
                  </a:lnTo>
                  <a:cubicBezTo>
                    <a:pt x="2641" y="1161"/>
                    <a:pt x="2609" y="1157"/>
                    <a:pt x="2576" y="1153"/>
                  </a:cubicBezTo>
                  <a:lnTo>
                    <a:pt x="2573" y="1153"/>
                  </a:lnTo>
                  <a:cubicBezTo>
                    <a:pt x="2572" y="1153"/>
                    <a:pt x="2571" y="1152"/>
                    <a:pt x="2569" y="1152"/>
                  </a:cubicBezTo>
                  <a:cubicBezTo>
                    <a:pt x="2565" y="1152"/>
                    <a:pt x="2560" y="1151"/>
                    <a:pt x="2556" y="1151"/>
                  </a:cubicBezTo>
                  <a:cubicBezTo>
                    <a:pt x="2503" y="1142"/>
                    <a:pt x="2450" y="1135"/>
                    <a:pt x="2398" y="1122"/>
                  </a:cubicBezTo>
                  <a:cubicBezTo>
                    <a:pt x="2349" y="1112"/>
                    <a:pt x="2299" y="1099"/>
                    <a:pt x="2251" y="1083"/>
                  </a:cubicBezTo>
                  <a:lnTo>
                    <a:pt x="2249" y="1081"/>
                  </a:lnTo>
                  <a:cubicBezTo>
                    <a:pt x="2216" y="1065"/>
                    <a:pt x="2182" y="1049"/>
                    <a:pt x="2148" y="1032"/>
                  </a:cubicBezTo>
                  <a:cubicBezTo>
                    <a:pt x="2053" y="985"/>
                    <a:pt x="1963" y="928"/>
                    <a:pt x="1872" y="872"/>
                  </a:cubicBezTo>
                  <a:cubicBezTo>
                    <a:pt x="1777" y="813"/>
                    <a:pt x="1681" y="753"/>
                    <a:pt x="1587" y="691"/>
                  </a:cubicBezTo>
                  <a:cubicBezTo>
                    <a:pt x="1498" y="632"/>
                    <a:pt x="1406" y="577"/>
                    <a:pt x="1313" y="529"/>
                  </a:cubicBezTo>
                  <a:cubicBezTo>
                    <a:pt x="1234" y="491"/>
                    <a:pt x="1155" y="454"/>
                    <a:pt x="1072" y="426"/>
                  </a:cubicBezTo>
                  <a:cubicBezTo>
                    <a:pt x="1005" y="405"/>
                    <a:pt x="937" y="388"/>
                    <a:pt x="869" y="374"/>
                  </a:cubicBezTo>
                  <a:lnTo>
                    <a:pt x="868" y="374"/>
                  </a:lnTo>
                  <a:cubicBezTo>
                    <a:pt x="832" y="368"/>
                    <a:pt x="796" y="362"/>
                    <a:pt x="757" y="361"/>
                  </a:cubicBezTo>
                  <a:cubicBezTo>
                    <a:pt x="742" y="361"/>
                    <a:pt x="726" y="361"/>
                    <a:pt x="711" y="362"/>
                  </a:cubicBezTo>
                  <a:cubicBezTo>
                    <a:pt x="698" y="363"/>
                    <a:pt x="683" y="366"/>
                    <a:pt x="669" y="368"/>
                  </a:cubicBezTo>
                  <a:cubicBezTo>
                    <a:pt x="643" y="374"/>
                    <a:pt x="617" y="381"/>
                    <a:pt x="592" y="388"/>
                  </a:cubicBezTo>
                  <a:cubicBezTo>
                    <a:pt x="579" y="394"/>
                    <a:pt x="566" y="399"/>
                    <a:pt x="554" y="404"/>
                  </a:cubicBezTo>
                  <a:lnTo>
                    <a:pt x="553" y="404"/>
                  </a:lnTo>
                  <a:cubicBezTo>
                    <a:pt x="553" y="404"/>
                    <a:pt x="553" y="405"/>
                    <a:pt x="551" y="405"/>
                  </a:cubicBezTo>
                  <a:cubicBezTo>
                    <a:pt x="541" y="410"/>
                    <a:pt x="530" y="415"/>
                    <a:pt x="522" y="422"/>
                  </a:cubicBezTo>
                  <a:cubicBezTo>
                    <a:pt x="515" y="428"/>
                    <a:pt x="508" y="433"/>
                    <a:pt x="501" y="438"/>
                  </a:cubicBezTo>
                  <a:cubicBezTo>
                    <a:pt x="491" y="446"/>
                    <a:pt x="482" y="457"/>
                    <a:pt x="472" y="466"/>
                  </a:cubicBezTo>
                  <a:cubicBezTo>
                    <a:pt x="467" y="471"/>
                    <a:pt x="462" y="476"/>
                    <a:pt x="460" y="481"/>
                  </a:cubicBezTo>
                  <a:cubicBezTo>
                    <a:pt x="458" y="484"/>
                    <a:pt x="457" y="485"/>
                    <a:pt x="456" y="487"/>
                  </a:cubicBezTo>
                  <a:cubicBezTo>
                    <a:pt x="453" y="492"/>
                    <a:pt x="452" y="496"/>
                    <a:pt x="451" y="500"/>
                  </a:cubicBezTo>
                  <a:cubicBezTo>
                    <a:pt x="440" y="536"/>
                    <a:pt x="431" y="573"/>
                    <a:pt x="424" y="609"/>
                  </a:cubicBezTo>
                  <a:lnTo>
                    <a:pt x="424" y="608"/>
                  </a:lnTo>
                  <a:cubicBezTo>
                    <a:pt x="419" y="634"/>
                    <a:pt x="416" y="660"/>
                    <a:pt x="415" y="686"/>
                  </a:cubicBezTo>
                  <a:lnTo>
                    <a:pt x="415" y="730"/>
                  </a:lnTo>
                  <a:cubicBezTo>
                    <a:pt x="419" y="759"/>
                    <a:pt x="424" y="786"/>
                    <a:pt x="429" y="813"/>
                  </a:cubicBezTo>
                  <a:cubicBezTo>
                    <a:pt x="437" y="856"/>
                    <a:pt x="450" y="898"/>
                    <a:pt x="463" y="940"/>
                  </a:cubicBezTo>
                  <a:lnTo>
                    <a:pt x="463" y="941"/>
                  </a:lnTo>
                  <a:lnTo>
                    <a:pt x="463" y="942"/>
                  </a:lnTo>
                  <a:cubicBezTo>
                    <a:pt x="478" y="982"/>
                    <a:pt x="494" y="1022"/>
                    <a:pt x="513" y="1060"/>
                  </a:cubicBezTo>
                  <a:cubicBezTo>
                    <a:pt x="525" y="1085"/>
                    <a:pt x="539" y="1111"/>
                    <a:pt x="553" y="1136"/>
                  </a:cubicBezTo>
                  <a:cubicBezTo>
                    <a:pt x="571" y="1166"/>
                    <a:pt x="589" y="1193"/>
                    <a:pt x="607" y="1222"/>
                  </a:cubicBezTo>
                  <a:cubicBezTo>
                    <a:pt x="636" y="1264"/>
                    <a:pt x="667" y="1303"/>
                    <a:pt x="700" y="1342"/>
                  </a:cubicBezTo>
                  <a:cubicBezTo>
                    <a:pt x="725" y="1370"/>
                    <a:pt x="755" y="1398"/>
                    <a:pt x="783" y="1425"/>
                  </a:cubicBezTo>
                  <a:cubicBezTo>
                    <a:pt x="804" y="1442"/>
                    <a:pt x="824" y="1461"/>
                    <a:pt x="848" y="1476"/>
                  </a:cubicBezTo>
                  <a:cubicBezTo>
                    <a:pt x="871" y="1494"/>
                    <a:pt x="896" y="1511"/>
                    <a:pt x="920" y="1527"/>
                  </a:cubicBezTo>
                  <a:cubicBezTo>
                    <a:pt x="1005" y="1583"/>
                    <a:pt x="1087" y="1647"/>
                    <a:pt x="1170" y="1705"/>
                  </a:cubicBezTo>
                  <a:cubicBezTo>
                    <a:pt x="1201" y="1726"/>
                    <a:pt x="1232" y="1745"/>
                    <a:pt x="1265" y="1762"/>
                  </a:cubicBezTo>
                  <a:cubicBezTo>
                    <a:pt x="1335" y="1796"/>
                    <a:pt x="1408" y="1828"/>
                    <a:pt x="1483" y="1854"/>
                  </a:cubicBezTo>
                  <a:cubicBezTo>
                    <a:pt x="1485" y="1855"/>
                    <a:pt x="1488" y="1855"/>
                    <a:pt x="1490" y="1857"/>
                  </a:cubicBezTo>
                  <a:cubicBezTo>
                    <a:pt x="1514" y="1864"/>
                    <a:pt x="1537" y="1870"/>
                    <a:pt x="1560" y="1879"/>
                  </a:cubicBezTo>
                  <a:cubicBezTo>
                    <a:pt x="1562" y="1880"/>
                    <a:pt x="1565" y="1880"/>
                    <a:pt x="1567" y="1881"/>
                  </a:cubicBezTo>
                  <a:cubicBezTo>
                    <a:pt x="1510" y="1879"/>
                    <a:pt x="1452" y="1874"/>
                    <a:pt x="1394" y="1867"/>
                  </a:cubicBezTo>
                  <a:lnTo>
                    <a:pt x="1396" y="1867"/>
                  </a:lnTo>
                  <a:cubicBezTo>
                    <a:pt x="1391" y="1867"/>
                    <a:pt x="1387" y="1865"/>
                    <a:pt x="1382" y="1864"/>
                  </a:cubicBezTo>
                  <a:lnTo>
                    <a:pt x="1376" y="1864"/>
                  </a:lnTo>
                  <a:cubicBezTo>
                    <a:pt x="1361" y="1862"/>
                    <a:pt x="1349" y="1859"/>
                    <a:pt x="1334" y="1857"/>
                  </a:cubicBezTo>
                  <a:lnTo>
                    <a:pt x="1332" y="1857"/>
                  </a:lnTo>
                  <a:cubicBezTo>
                    <a:pt x="1283" y="1848"/>
                    <a:pt x="1234" y="1838"/>
                    <a:pt x="1185" y="1827"/>
                  </a:cubicBezTo>
                  <a:cubicBezTo>
                    <a:pt x="1138" y="1817"/>
                    <a:pt x="1093" y="1803"/>
                    <a:pt x="1046" y="1791"/>
                  </a:cubicBezTo>
                  <a:cubicBezTo>
                    <a:pt x="1044" y="1790"/>
                    <a:pt x="1041" y="1790"/>
                    <a:pt x="1038" y="1788"/>
                  </a:cubicBezTo>
                  <a:cubicBezTo>
                    <a:pt x="1036" y="1788"/>
                    <a:pt x="1035" y="1788"/>
                    <a:pt x="1034" y="1787"/>
                  </a:cubicBezTo>
                  <a:cubicBezTo>
                    <a:pt x="988" y="1772"/>
                    <a:pt x="942" y="1757"/>
                    <a:pt x="895" y="1745"/>
                  </a:cubicBezTo>
                  <a:cubicBezTo>
                    <a:pt x="839" y="1721"/>
                    <a:pt x="781" y="1699"/>
                    <a:pt x="724" y="1678"/>
                  </a:cubicBezTo>
                  <a:cubicBezTo>
                    <a:pt x="637" y="1651"/>
                    <a:pt x="548" y="1626"/>
                    <a:pt x="457" y="1607"/>
                  </a:cubicBezTo>
                  <a:cubicBezTo>
                    <a:pt x="394" y="1596"/>
                    <a:pt x="329" y="1589"/>
                    <a:pt x="264" y="1585"/>
                  </a:cubicBezTo>
                  <a:lnTo>
                    <a:pt x="230" y="1585"/>
                  </a:lnTo>
                  <a:cubicBezTo>
                    <a:pt x="219" y="1586"/>
                    <a:pt x="205" y="1589"/>
                    <a:pt x="193" y="1590"/>
                  </a:cubicBezTo>
                  <a:cubicBezTo>
                    <a:pt x="179" y="1592"/>
                    <a:pt x="166" y="1596"/>
                    <a:pt x="153" y="1600"/>
                  </a:cubicBezTo>
                  <a:cubicBezTo>
                    <a:pt x="145" y="1602"/>
                    <a:pt x="137" y="1606"/>
                    <a:pt x="130" y="1609"/>
                  </a:cubicBezTo>
                  <a:cubicBezTo>
                    <a:pt x="123" y="1611"/>
                    <a:pt x="118" y="1615"/>
                    <a:pt x="111" y="1620"/>
                  </a:cubicBezTo>
                  <a:cubicBezTo>
                    <a:pt x="99" y="1628"/>
                    <a:pt x="89" y="1637"/>
                    <a:pt x="76" y="1647"/>
                  </a:cubicBezTo>
                  <a:cubicBezTo>
                    <a:pt x="74" y="1648"/>
                    <a:pt x="73" y="1652"/>
                    <a:pt x="70" y="1654"/>
                  </a:cubicBezTo>
                  <a:cubicBezTo>
                    <a:pt x="65" y="1659"/>
                    <a:pt x="61" y="1666"/>
                    <a:pt x="56" y="1672"/>
                  </a:cubicBezTo>
                  <a:cubicBezTo>
                    <a:pt x="54" y="1676"/>
                    <a:pt x="53" y="1679"/>
                    <a:pt x="49" y="1684"/>
                  </a:cubicBezTo>
                  <a:cubicBezTo>
                    <a:pt x="37" y="1709"/>
                    <a:pt x="27" y="1736"/>
                    <a:pt x="17" y="1764"/>
                  </a:cubicBezTo>
                  <a:cubicBezTo>
                    <a:pt x="14" y="1772"/>
                    <a:pt x="12" y="1783"/>
                    <a:pt x="9" y="1793"/>
                  </a:cubicBezTo>
                  <a:cubicBezTo>
                    <a:pt x="8" y="1796"/>
                    <a:pt x="8" y="1797"/>
                    <a:pt x="8" y="1800"/>
                  </a:cubicBezTo>
                  <a:cubicBezTo>
                    <a:pt x="4" y="1822"/>
                    <a:pt x="2" y="1844"/>
                    <a:pt x="1" y="1865"/>
                  </a:cubicBezTo>
                  <a:lnTo>
                    <a:pt x="1" y="1867"/>
                  </a:lnTo>
                  <a:lnTo>
                    <a:pt x="1" y="1903"/>
                  </a:lnTo>
                  <a:cubicBezTo>
                    <a:pt x="3" y="1930"/>
                    <a:pt x="9" y="1957"/>
                    <a:pt x="14" y="1984"/>
                  </a:cubicBezTo>
                  <a:cubicBezTo>
                    <a:pt x="22" y="2013"/>
                    <a:pt x="28" y="2041"/>
                    <a:pt x="35" y="2069"/>
                  </a:cubicBezTo>
                  <a:cubicBezTo>
                    <a:pt x="40" y="2082"/>
                    <a:pt x="47" y="2096"/>
                    <a:pt x="54" y="2111"/>
                  </a:cubicBezTo>
                  <a:lnTo>
                    <a:pt x="55" y="2112"/>
                  </a:lnTo>
                  <a:cubicBezTo>
                    <a:pt x="55" y="2113"/>
                    <a:pt x="55" y="2113"/>
                    <a:pt x="56" y="2115"/>
                  </a:cubicBezTo>
                  <a:cubicBezTo>
                    <a:pt x="58" y="2116"/>
                    <a:pt x="58" y="2117"/>
                    <a:pt x="58" y="2117"/>
                  </a:cubicBezTo>
                  <a:cubicBezTo>
                    <a:pt x="69" y="2139"/>
                    <a:pt x="81" y="2161"/>
                    <a:pt x="96" y="2180"/>
                  </a:cubicBezTo>
                  <a:cubicBezTo>
                    <a:pt x="118" y="2213"/>
                    <a:pt x="143" y="2245"/>
                    <a:pt x="169" y="2275"/>
                  </a:cubicBezTo>
                  <a:cubicBezTo>
                    <a:pt x="199" y="2308"/>
                    <a:pt x="230" y="2338"/>
                    <a:pt x="263" y="2368"/>
                  </a:cubicBezTo>
                  <a:lnTo>
                    <a:pt x="263" y="2368"/>
                  </a:lnTo>
                  <a:cubicBezTo>
                    <a:pt x="263" y="2368"/>
                    <a:pt x="262" y="2368"/>
                    <a:pt x="262" y="2368"/>
                  </a:cubicBezTo>
                  <a:cubicBezTo>
                    <a:pt x="297" y="2399"/>
                    <a:pt x="333" y="2431"/>
                    <a:pt x="369" y="2462"/>
                  </a:cubicBezTo>
                  <a:cubicBezTo>
                    <a:pt x="410" y="2497"/>
                    <a:pt x="452" y="2531"/>
                    <a:pt x="497" y="2562"/>
                  </a:cubicBezTo>
                  <a:lnTo>
                    <a:pt x="499" y="2565"/>
                  </a:lnTo>
                  <a:lnTo>
                    <a:pt x="502" y="2567"/>
                  </a:lnTo>
                  <a:cubicBezTo>
                    <a:pt x="625" y="2647"/>
                    <a:pt x="756" y="2715"/>
                    <a:pt x="888" y="2781"/>
                  </a:cubicBezTo>
                  <a:cubicBezTo>
                    <a:pt x="937" y="2804"/>
                    <a:pt x="988" y="2828"/>
                    <a:pt x="1038" y="2850"/>
                  </a:cubicBezTo>
                  <a:cubicBezTo>
                    <a:pt x="1091" y="2871"/>
                    <a:pt x="1143" y="2895"/>
                    <a:pt x="1196" y="2916"/>
                  </a:cubicBezTo>
                  <a:cubicBezTo>
                    <a:pt x="1299" y="2957"/>
                    <a:pt x="1402" y="2998"/>
                    <a:pt x="1508" y="3034"/>
                  </a:cubicBezTo>
                  <a:cubicBezTo>
                    <a:pt x="1598" y="3064"/>
                    <a:pt x="1691" y="3090"/>
                    <a:pt x="1784" y="3114"/>
                  </a:cubicBezTo>
                  <a:cubicBezTo>
                    <a:pt x="1788" y="3116"/>
                    <a:pt x="1792" y="3117"/>
                    <a:pt x="1797" y="3117"/>
                  </a:cubicBezTo>
                  <a:lnTo>
                    <a:pt x="1843" y="3128"/>
                  </a:lnTo>
                  <a:cubicBezTo>
                    <a:pt x="1844" y="3128"/>
                    <a:pt x="1845" y="3129"/>
                    <a:pt x="1846" y="3129"/>
                  </a:cubicBezTo>
                  <a:cubicBezTo>
                    <a:pt x="1929" y="3152"/>
                    <a:pt x="2011" y="3174"/>
                    <a:pt x="2094" y="3194"/>
                  </a:cubicBezTo>
                  <a:cubicBezTo>
                    <a:pt x="2195" y="3219"/>
                    <a:pt x="2295" y="3242"/>
                    <a:pt x="2397" y="3266"/>
                  </a:cubicBezTo>
                  <a:cubicBezTo>
                    <a:pt x="2505" y="3289"/>
                    <a:pt x="2612" y="3314"/>
                    <a:pt x="2720" y="3338"/>
                  </a:cubicBezTo>
                  <a:cubicBezTo>
                    <a:pt x="2744" y="3343"/>
                    <a:pt x="2769" y="3348"/>
                    <a:pt x="2793" y="3351"/>
                  </a:cubicBezTo>
                  <a:cubicBezTo>
                    <a:pt x="2952" y="3382"/>
                    <a:pt x="3113" y="3400"/>
                    <a:pt x="3273" y="3420"/>
                  </a:cubicBezTo>
                  <a:cubicBezTo>
                    <a:pt x="3430" y="3441"/>
                    <a:pt x="3589" y="3452"/>
                    <a:pt x="3748" y="3462"/>
                  </a:cubicBezTo>
                  <a:cubicBezTo>
                    <a:pt x="3862" y="3468"/>
                    <a:pt x="3975" y="3472"/>
                    <a:pt x="4089" y="3475"/>
                  </a:cubicBezTo>
                  <a:cubicBezTo>
                    <a:pt x="4203" y="3479"/>
                    <a:pt x="4318" y="3485"/>
                    <a:pt x="4434" y="3490"/>
                  </a:cubicBezTo>
                  <a:cubicBezTo>
                    <a:pt x="4487" y="3491"/>
                    <a:pt x="4540" y="3492"/>
                    <a:pt x="4594" y="3492"/>
                  </a:cubicBezTo>
                  <a:cubicBezTo>
                    <a:pt x="4661" y="3492"/>
                    <a:pt x="4729" y="3491"/>
                    <a:pt x="4797" y="3489"/>
                  </a:cubicBezTo>
                  <a:cubicBezTo>
                    <a:pt x="4891" y="3484"/>
                    <a:pt x="4985" y="3475"/>
                    <a:pt x="5079" y="3472"/>
                  </a:cubicBezTo>
                  <a:lnTo>
                    <a:pt x="5080" y="3472"/>
                  </a:lnTo>
                  <a:cubicBezTo>
                    <a:pt x="5087" y="3473"/>
                    <a:pt x="5094" y="3473"/>
                    <a:pt x="5101" y="3473"/>
                  </a:cubicBezTo>
                  <a:cubicBezTo>
                    <a:pt x="5104" y="3473"/>
                    <a:pt x="5107" y="3473"/>
                    <a:pt x="5109" y="3473"/>
                  </a:cubicBezTo>
                  <a:cubicBezTo>
                    <a:pt x="5118" y="3473"/>
                    <a:pt x="5126" y="3473"/>
                    <a:pt x="5136" y="3472"/>
                  </a:cubicBezTo>
                  <a:cubicBezTo>
                    <a:pt x="5140" y="3472"/>
                    <a:pt x="5145" y="3471"/>
                    <a:pt x="5150" y="3471"/>
                  </a:cubicBezTo>
                  <a:cubicBezTo>
                    <a:pt x="5153" y="3471"/>
                    <a:pt x="5155" y="3471"/>
                    <a:pt x="5158" y="3472"/>
                  </a:cubicBezTo>
                  <a:cubicBezTo>
                    <a:pt x="5177" y="3472"/>
                    <a:pt x="5197" y="3472"/>
                    <a:pt x="5216" y="3473"/>
                  </a:cubicBezTo>
                  <a:cubicBezTo>
                    <a:pt x="5216" y="3506"/>
                    <a:pt x="5218" y="3540"/>
                    <a:pt x="5219" y="3573"/>
                  </a:cubicBezTo>
                  <a:lnTo>
                    <a:pt x="5219" y="3580"/>
                  </a:lnTo>
                  <a:cubicBezTo>
                    <a:pt x="5218" y="3608"/>
                    <a:pt x="5218" y="3637"/>
                    <a:pt x="5216" y="3665"/>
                  </a:cubicBezTo>
                  <a:cubicBezTo>
                    <a:pt x="5214" y="3780"/>
                    <a:pt x="5205" y="3895"/>
                    <a:pt x="5197" y="4011"/>
                  </a:cubicBezTo>
                  <a:cubicBezTo>
                    <a:pt x="5187" y="4134"/>
                    <a:pt x="5176" y="4256"/>
                    <a:pt x="5174" y="4378"/>
                  </a:cubicBezTo>
                  <a:cubicBezTo>
                    <a:pt x="5173" y="4433"/>
                    <a:pt x="5174" y="4486"/>
                    <a:pt x="5174" y="4541"/>
                  </a:cubicBezTo>
                  <a:cubicBezTo>
                    <a:pt x="5173" y="4602"/>
                    <a:pt x="5171" y="4661"/>
                    <a:pt x="5168" y="4722"/>
                  </a:cubicBezTo>
                  <a:cubicBezTo>
                    <a:pt x="5161" y="4876"/>
                    <a:pt x="5161" y="5030"/>
                    <a:pt x="5153" y="5183"/>
                  </a:cubicBezTo>
                  <a:cubicBezTo>
                    <a:pt x="5149" y="5259"/>
                    <a:pt x="5146" y="5336"/>
                    <a:pt x="5143" y="5413"/>
                  </a:cubicBezTo>
                  <a:cubicBezTo>
                    <a:pt x="5141" y="5474"/>
                    <a:pt x="5136" y="5536"/>
                    <a:pt x="5137" y="5596"/>
                  </a:cubicBezTo>
                  <a:cubicBezTo>
                    <a:pt x="5137" y="5600"/>
                    <a:pt x="5137" y="5604"/>
                    <a:pt x="5138" y="5609"/>
                  </a:cubicBezTo>
                  <a:lnTo>
                    <a:pt x="5138" y="5611"/>
                  </a:lnTo>
                  <a:cubicBezTo>
                    <a:pt x="5174" y="5655"/>
                    <a:pt x="5207" y="5699"/>
                    <a:pt x="5241" y="5743"/>
                  </a:cubicBezTo>
                  <a:cubicBezTo>
                    <a:pt x="5308" y="5828"/>
                    <a:pt x="5378" y="5914"/>
                    <a:pt x="5440" y="6002"/>
                  </a:cubicBezTo>
                  <a:cubicBezTo>
                    <a:pt x="5472" y="6048"/>
                    <a:pt x="5499" y="6095"/>
                    <a:pt x="5527" y="6143"/>
                  </a:cubicBezTo>
                  <a:cubicBezTo>
                    <a:pt x="5555" y="6193"/>
                    <a:pt x="5575" y="6249"/>
                    <a:pt x="5594" y="6302"/>
                  </a:cubicBezTo>
                  <a:cubicBezTo>
                    <a:pt x="5613" y="6354"/>
                    <a:pt x="5626" y="6410"/>
                    <a:pt x="5637" y="6465"/>
                  </a:cubicBezTo>
                  <a:cubicBezTo>
                    <a:pt x="5647" y="6523"/>
                    <a:pt x="5649" y="6583"/>
                    <a:pt x="5653" y="6642"/>
                  </a:cubicBezTo>
                  <a:cubicBezTo>
                    <a:pt x="5656" y="6688"/>
                    <a:pt x="5656" y="6733"/>
                    <a:pt x="5653" y="6778"/>
                  </a:cubicBezTo>
                  <a:cubicBezTo>
                    <a:pt x="5659" y="6778"/>
                    <a:pt x="5667" y="6776"/>
                    <a:pt x="5673" y="6776"/>
                  </a:cubicBezTo>
                  <a:cubicBezTo>
                    <a:pt x="5730" y="6771"/>
                    <a:pt x="5785" y="6767"/>
                    <a:pt x="5840" y="6761"/>
                  </a:cubicBezTo>
                  <a:cubicBezTo>
                    <a:pt x="5896" y="6755"/>
                    <a:pt x="5952" y="6749"/>
                    <a:pt x="6008" y="6744"/>
                  </a:cubicBezTo>
                  <a:cubicBezTo>
                    <a:pt x="6127" y="6735"/>
                    <a:pt x="6246" y="6731"/>
                    <a:pt x="6364" y="6728"/>
                  </a:cubicBezTo>
                  <a:cubicBezTo>
                    <a:pt x="6413" y="6726"/>
                    <a:pt x="6461" y="6725"/>
                    <a:pt x="6510" y="6725"/>
                  </a:cubicBezTo>
                  <a:cubicBezTo>
                    <a:pt x="6694" y="6725"/>
                    <a:pt x="6879" y="6737"/>
                    <a:pt x="7063" y="6751"/>
                  </a:cubicBezTo>
                  <a:cubicBezTo>
                    <a:pt x="7178" y="6760"/>
                    <a:pt x="7294" y="6767"/>
                    <a:pt x="7408" y="6785"/>
                  </a:cubicBezTo>
                  <a:cubicBezTo>
                    <a:pt x="7467" y="6793"/>
                    <a:pt x="7525" y="6806"/>
                    <a:pt x="7584" y="6819"/>
                  </a:cubicBezTo>
                  <a:cubicBezTo>
                    <a:pt x="7640" y="6831"/>
                    <a:pt x="7692" y="6847"/>
                    <a:pt x="7746" y="6865"/>
                  </a:cubicBezTo>
                  <a:cubicBezTo>
                    <a:pt x="7795" y="6884"/>
                    <a:pt x="7841" y="6909"/>
                    <a:pt x="7885" y="6936"/>
                  </a:cubicBezTo>
                  <a:cubicBezTo>
                    <a:pt x="7933" y="6967"/>
                    <a:pt x="7981" y="6998"/>
                    <a:pt x="8027" y="7032"/>
                  </a:cubicBezTo>
                  <a:cubicBezTo>
                    <a:pt x="8073" y="7066"/>
                    <a:pt x="8121" y="7102"/>
                    <a:pt x="8166" y="7139"/>
                  </a:cubicBezTo>
                  <a:cubicBezTo>
                    <a:pt x="8211" y="7175"/>
                    <a:pt x="8252" y="7215"/>
                    <a:pt x="8290" y="7257"/>
                  </a:cubicBezTo>
                  <a:cubicBezTo>
                    <a:pt x="8325" y="7297"/>
                    <a:pt x="8357" y="7339"/>
                    <a:pt x="8388" y="7381"/>
                  </a:cubicBezTo>
                  <a:cubicBezTo>
                    <a:pt x="8404" y="7405"/>
                    <a:pt x="8422" y="7428"/>
                    <a:pt x="8437" y="7453"/>
                  </a:cubicBezTo>
                  <a:cubicBezTo>
                    <a:pt x="8451" y="7477"/>
                    <a:pt x="8463" y="7503"/>
                    <a:pt x="8475" y="7529"/>
                  </a:cubicBezTo>
                  <a:cubicBezTo>
                    <a:pt x="8518" y="7627"/>
                    <a:pt x="8563" y="7726"/>
                    <a:pt x="8588" y="7832"/>
                  </a:cubicBezTo>
                  <a:cubicBezTo>
                    <a:pt x="8614" y="7942"/>
                    <a:pt x="8637" y="8052"/>
                    <a:pt x="8645" y="8165"/>
                  </a:cubicBezTo>
                  <a:cubicBezTo>
                    <a:pt x="8649" y="8212"/>
                    <a:pt x="8646" y="8262"/>
                    <a:pt x="8641" y="8309"/>
                  </a:cubicBezTo>
                  <a:cubicBezTo>
                    <a:pt x="8636" y="8362"/>
                    <a:pt x="8629" y="8415"/>
                    <a:pt x="8614" y="8465"/>
                  </a:cubicBezTo>
                  <a:cubicBezTo>
                    <a:pt x="8587" y="8552"/>
                    <a:pt x="8551" y="8634"/>
                    <a:pt x="8506" y="8714"/>
                  </a:cubicBezTo>
                  <a:cubicBezTo>
                    <a:pt x="8494" y="8734"/>
                    <a:pt x="8480" y="8753"/>
                    <a:pt x="8464" y="8771"/>
                  </a:cubicBezTo>
                  <a:cubicBezTo>
                    <a:pt x="8453" y="8784"/>
                    <a:pt x="8440" y="8794"/>
                    <a:pt x="8427" y="8806"/>
                  </a:cubicBezTo>
                  <a:lnTo>
                    <a:pt x="8429" y="8803"/>
                  </a:lnTo>
                  <a:lnTo>
                    <a:pt x="8429" y="8803"/>
                  </a:lnTo>
                  <a:cubicBezTo>
                    <a:pt x="8382" y="8847"/>
                    <a:pt x="8330" y="8890"/>
                    <a:pt x="8273" y="8922"/>
                  </a:cubicBezTo>
                  <a:cubicBezTo>
                    <a:pt x="8234" y="8943"/>
                    <a:pt x="8193" y="8957"/>
                    <a:pt x="8152" y="8969"/>
                  </a:cubicBezTo>
                  <a:cubicBezTo>
                    <a:pt x="8118" y="8980"/>
                    <a:pt x="8079" y="8989"/>
                    <a:pt x="8043" y="8993"/>
                  </a:cubicBezTo>
                  <a:cubicBezTo>
                    <a:pt x="8031" y="8994"/>
                    <a:pt x="8017" y="8995"/>
                    <a:pt x="8004" y="8995"/>
                  </a:cubicBezTo>
                  <a:cubicBezTo>
                    <a:pt x="7998" y="8996"/>
                    <a:pt x="7992" y="8996"/>
                    <a:pt x="7986" y="8996"/>
                  </a:cubicBezTo>
                  <a:cubicBezTo>
                    <a:pt x="7962" y="8996"/>
                    <a:pt x="7938" y="8993"/>
                    <a:pt x="7914" y="8987"/>
                  </a:cubicBezTo>
                  <a:cubicBezTo>
                    <a:pt x="7903" y="8984"/>
                    <a:pt x="7893" y="8980"/>
                    <a:pt x="7881" y="8978"/>
                  </a:cubicBezTo>
                  <a:cubicBezTo>
                    <a:pt x="7880" y="8999"/>
                    <a:pt x="7877" y="9020"/>
                    <a:pt x="7875" y="9042"/>
                  </a:cubicBezTo>
                  <a:cubicBezTo>
                    <a:pt x="7868" y="9098"/>
                    <a:pt x="7861" y="9154"/>
                    <a:pt x="7850" y="9210"/>
                  </a:cubicBezTo>
                  <a:cubicBezTo>
                    <a:pt x="7840" y="9264"/>
                    <a:pt x="7825" y="9316"/>
                    <a:pt x="7810" y="9370"/>
                  </a:cubicBezTo>
                  <a:cubicBezTo>
                    <a:pt x="7780" y="9471"/>
                    <a:pt x="7746" y="9573"/>
                    <a:pt x="7705" y="9672"/>
                  </a:cubicBezTo>
                  <a:cubicBezTo>
                    <a:pt x="7681" y="9727"/>
                    <a:pt x="7655" y="9781"/>
                    <a:pt x="7628" y="9832"/>
                  </a:cubicBezTo>
                  <a:cubicBezTo>
                    <a:pt x="7602" y="9883"/>
                    <a:pt x="7569" y="9930"/>
                    <a:pt x="7536" y="9978"/>
                  </a:cubicBezTo>
                  <a:cubicBezTo>
                    <a:pt x="7504" y="10021"/>
                    <a:pt x="7464" y="10062"/>
                    <a:pt x="7427" y="10103"/>
                  </a:cubicBezTo>
                  <a:cubicBezTo>
                    <a:pt x="7390" y="10143"/>
                    <a:pt x="7350" y="10182"/>
                    <a:pt x="7304" y="10216"/>
                  </a:cubicBezTo>
                  <a:cubicBezTo>
                    <a:pt x="7258" y="10251"/>
                    <a:pt x="7210" y="10282"/>
                    <a:pt x="7160" y="10309"/>
                  </a:cubicBezTo>
                  <a:cubicBezTo>
                    <a:pt x="7111" y="10336"/>
                    <a:pt x="7062" y="10363"/>
                    <a:pt x="7010" y="10383"/>
                  </a:cubicBezTo>
                  <a:cubicBezTo>
                    <a:pt x="6957" y="10406"/>
                    <a:pt x="6901" y="10424"/>
                    <a:pt x="6845" y="10440"/>
                  </a:cubicBezTo>
                  <a:cubicBezTo>
                    <a:pt x="6789" y="10456"/>
                    <a:pt x="6735" y="10471"/>
                    <a:pt x="6678" y="10480"/>
                  </a:cubicBezTo>
                  <a:cubicBezTo>
                    <a:pt x="6653" y="10484"/>
                    <a:pt x="6628" y="10485"/>
                    <a:pt x="6604" y="10487"/>
                  </a:cubicBezTo>
                  <a:cubicBezTo>
                    <a:pt x="6588" y="10487"/>
                    <a:pt x="6575" y="10489"/>
                    <a:pt x="6559" y="10489"/>
                  </a:cubicBezTo>
                  <a:lnTo>
                    <a:pt x="6464" y="10489"/>
                  </a:lnTo>
                  <a:cubicBezTo>
                    <a:pt x="6404" y="10485"/>
                    <a:pt x="6343" y="10475"/>
                    <a:pt x="6283" y="10461"/>
                  </a:cubicBezTo>
                  <a:cubicBezTo>
                    <a:pt x="6263" y="10458"/>
                    <a:pt x="6246" y="10451"/>
                    <a:pt x="6226" y="10445"/>
                  </a:cubicBezTo>
                  <a:lnTo>
                    <a:pt x="6226" y="10445"/>
                  </a:lnTo>
                  <a:cubicBezTo>
                    <a:pt x="6266" y="10498"/>
                    <a:pt x="6306" y="10552"/>
                    <a:pt x="6344" y="10606"/>
                  </a:cubicBezTo>
                  <a:cubicBezTo>
                    <a:pt x="6390" y="10675"/>
                    <a:pt x="6437" y="10745"/>
                    <a:pt x="6485" y="10812"/>
                  </a:cubicBezTo>
                  <a:cubicBezTo>
                    <a:pt x="6534" y="10882"/>
                    <a:pt x="6586" y="10949"/>
                    <a:pt x="6640" y="11014"/>
                  </a:cubicBezTo>
                  <a:cubicBezTo>
                    <a:pt x="6714" y="11102"/>
                    <a:pt x="6787" y="11190"/>
                    <a:pt x="6854" y="11282"/>
                  </a:cubicBezTo>
                  <a:cubicBezTo>
                    <a:pt x="6884" y="11323"/>
                    <a:pt x="6912" y="11368"/>
                    <a:pt x="6943" y="11409"/>
                  </a:cubicBezTo>
                  <a:cubicBezTo>
                    <a:pt x="6979" y="11458"/>
                    <a:pt x="7016" y="11506"/>
                    <a:pt x="7055" y="11553"/>
                  </a:cubicBezTo>
                  <a:cubicBezTo>
                    <a:pt x="7099" y="11605"/>
                    <a:pt x="7147" y="11657"/>
                    <a:pt x="7194" y="11708"/>
                  </a:cubicBezTo>
                  <a:cubicBezTo>
                    <a:pt x="7241" y="11761"/>
                    <a:pt x="7287" y="11816"/>
                    <a:pt x="7335" y="11867"/>
                  </a:cubicBezTo>
                  <a:cubicBezTo>
                    <a:pt x="7376" y="11910"/>
                    <a:pt x="7419" y="11948"/>
                    <a:pt x="7459" y="11991"/>
                  </a:cubicBezTo>
                  <a:cubicBezTo>
                    <a:pt x="7464" y="11981"/>
                    <a:pt x="7469" y="11972"/>
                    <a:pt x="7475" y="11961"/>
                  </a:cubicBezTo>
                  <a:cubicBezTo>
                    <a:pt x="7486" y="11939"/>
                    <a:pt x="7499" y="11915"/>
                    <a:pt x="7512" y="11893"/>
                  </a:cubicBezTo>
                  <a:cubicBezTo>
                    <a:pt x="7540" y="11844"/>
                    <a:pt x="7565" y="11796"/>
                    <a:pt x="7591" y="11746"/>
                  </a:cubicBezTo>
                  <a:cubicBezTo>
                    <a:pt x="7645" y="11641"/>
                    <a:pt x="7695" y="11534"/>
                    <a:pt x="7749" y="11430"/>
                  </a:cubicBezTo>
                  <a:cubicBezTo>
                    <a:pt x="7803" y="11328"/>
                    <a:pt x="7855" y="11224"/>
                    <a:pt x="7912" y="11125"/>
                  </a:cubicBezTo>
                  <a:cubicBezTo>
                    <a:pt x="7974" y="11017"/>
                    <a:pt x="8037" y="10909"/>
                    <a:pt x="8100" y="10800"/>
                  </a:cubicBezTo>
                  <a:cubicBezTo>
                    <a:pt x="8222" y="10593"/>
                    <a:pt x="8346" y="10388"/>
                    <a:pt x="8469" y="10182"/>
                  </a:cubicBezTo>
                  <a:cubicBezTo>
                    <a:pt x="8594" y="9974"/>
                    <a:pt x="8716" y="9760"/>
                    <a:pt x="8837" y="9548"/>
                  </a:cubicBezTo>
                  <a:cubicBezTo>
                    <a:pt x="8893" y="9452"/>
                    <a:pt x="8948" y="9356"/>
                    <a:pt x="9002" y="9258"/>
                  </a:cubicBezTo>
                  <a:cubicBezTo>
                    <a:pt x="9064" y="9146"/>
                    <a:pt x="9125" y="9036"/>
                    <a:pt x="9187" y="8923"/>
                  </a:cubicBezTo>
                  <a:cubicBezTo>
                    <a:pt x="9243" y="8820"/>
                    <a:pt x="9304" y="8721"/>
                    <a:pt x="9367" y="8622"/>
                  </a:cubicBezTo>
                  <a:cubicBezTo>
                    <a:pt x="9430" y="8524"/>
                    <a:pt x="9493" y="8426"/>
                    <a:pt x="9554" y="8324"/>
                  </a:cubicBezTo>
                  <a:cubicBezTo>
                    <a:pt x="9605" y="8241"/>
                    <a:pt x="9656" y="8155"/>
                    <a:pt x="9709" y="8073"/>
                  </a:cubicBezTo>
                  <a:cubicBezTo>
                    <a:pt x="9758" y="7997"/>
                    <a:pt x="9810" y="7922"/>
                    <a:pt x="9862" y="7849"/>
                  </a:cubicBezTo>
                  <a:cubicBezTo>
                    <a:pt x="9863" y="7848"/>
                    <a:pt x="9863" y="7846"/>
                    <a:pt x="9864" y="7846"/>
                  </a:cubicBezTo>
                  <a:lnTo>
                    <a:pt x="9865" y="7845"/>
                  </a:lnTo>
                  <a:cubicBezTo>
                    <a:pt x="9925" y="7756"/>
                    <a:pt x="9981" y="7667"/>
                    <a:pt x="10037" y="7576"/>
                  </a:cubicBezTo>
                  <a:cubicBezTo>
                    <a:pt x="10096" y="7477"/>
                    <a:pt x="10157" y="7379"/>
                    <a:pt x="10216" y="7278"/>
                  </a:cubicBezTo>
                  <a:cubicBezTo>
                    <a:pt x="10272" y="7184"/>
                    <a:pt x="10326" y="7089"/>
                    <a:pt x="10379" y="6993"/>
                  </a:cubicBezTo>
                  <a:cubicBezTo>
                    <a:pt x="10434" y="6894"/>
                    <a:pt x="10488" y="6793"/>
                    <a:pt x="10539" y="6692"/>
                  </a:cubicBezTo>
                  <a:cubicBezTo>
                    <a:pt x="10574" y="6618"/>
                    <a:pt x="10608" y="6544"/>
                    <a:pt x="10639" y="6471"/>
                  </a:cubicBezTo>
                  <a:cubicBezTo>
                    <a:pt x="10669" y="6401"/>
                    <a:pt x="10694" y="6332"/>
                    <a:pt x="10719" y="6260"/>
                  </a:cubicBezTo>
                  <a:cubicBezTo>
                    <a:pt x="10730" y="6227"/>
                    <a:pt x="10741" y="6193"/>
                    <a:pt x="10751" y="6160"/>
                  </a:cubicBezTo>
                  <a:cubicBezTo>
                    <a:pt x="10763" y="6123"/>
                    <a:pt x="10773" y="6085"/>
                    <a:pt x="10783" y="6047"/>
                  </a:cubicBezTo>
                  <a:cubicBezTo>
                    <a:pt x="10792" y="6015"/>
                    <a:pt x="10799" y="5981"/>
                    <a:pt x="10806" y="5949"/>
                  </a:cubicBezTo>
                  <a:cubicBezTo>
                    <a:pt x="10813" y="5913"/>
                    <a:pt x="10819" y="5878"/>
                    <a:pt x="10827" y="5841"/>
                  </a:cubicBezTo>
                  <a:cubicBezTo>
                    <a:pt x="10835" y="5793"/>
                    <a:pt x="10843" y="5743"/>
                    <a:pt x="10850" y="5695"/>
                  </a:cubicBezTo>
                  <a:cubicBezTo>
                    <a:pt x="10859" y="5646"/>
                    <a:pt x="10861" y="5598"/>
                    <a:pt x="10865" y="5548"/>
                  </a:cubicBezTo>
                  <a:cubicBezTo>
                    <a:pt x="10866" y="5511"/>
                    <a:pt x="10868" y="5475"/>
                    <a:pt x="10868" y="5438"/>
                  </a:cubicBezTo>
                  <a:cubicBezTo>
                    <a:pt x="10868" y="5401"/>
                    <a:pt x="10866" y="5363"/>
                    <a:pt x="10865" y="5324"/>
                  </a:cubicBezTo>
                  <a:lnTo>
                    <a:pt x="10865" y="5327"/>
                  </a:lnTo>
                  <a:cubicBezTo>
                    <a:pt x="10861" y="5296"/>
                    <a:pt x="10859" y="5270"/>
                    <a:pt x="10855" y="5246"/>
                  </a:cubicBezTo>
                  <a:cubicBezTo>
                    <a:pt x="10853" y="5220"/>
                    <a:pt x="10849" y="5192"/>
                    <a:pt x="10845" y="5167"/>
                  </a:cubicBezTo>
                  <a:cubicBezTo>
                    <a:pt x="10839" y="5115"/>
                    <a:pt x="10828" y="5062"/>
                    <a:pt x="10818" y="5011"/>
                  </a:cubicBezTo>
                  <a:cubicBezTo>
                    <a:pt x="10805" y="4948"/>
                    <a:pt x="10791" y="4886"/>
                    <a:pt x="10771" y="4824"/>
                  </a:cubicBezTo>
                  <a:cubicBezTo>
                    <a:pt x="10759" y="4790"/>
                    <a:pt x="10745" y="4758"/>
                    <a:pt x="10731" y="4726"/>
                  </a:cubicBezTo>
                  <a:cubicBezTo>
                    <a:pt x="10719" y="4703"/>
                    <a:pt x="10709" y="4684"/>
                    <a:pt x="10697" y="4661"/>
                  </a:cubicBezTo>
                  <a:cubicBezTo>
                    <a:pt x="10686" y="4641"/>
                    <a:pt x="10675" y="4623"/>
                    <a:pt x="10663" y="4604"/>
                  </a:cubicBezTo>
                  <a:lnTo>
                    <a:pt x="10663" y="4603"/>
                  </a:lnTo>
                  <a:cubicBezTo>
                    <a:pt x="10663" y="4602"/>
                    <a:pt x="10662" y="4600"/>
                    <a:pt x="10662" y="4600"/>
                  </a:cubicBezTo>
                  <a:cubicBezTo>
                    <a:pt x="10644" y="4573"/>
                    <a:pt x="10626" y="4546"/>
                    <a:pt x="10606" y="4521"/>
                  </a:cubicBezTo>
                  <a:cubicBezTo>
                    <a:pt x="10585" y="4494"/>
                    <a:pt x="10564" y="4468"/>
                    <a:pt x="10542" y="4442"/>
                  </a:cubicBezTo>
                  <a:cubicBezTo>
                    <a:pt x="10519" y="4417"/>
                    <a:pt x="10497" y="4393"/>
                    <a:pt x="10473" y="4370"/>
                  </a:cubicBezTo>
                  <a:cubicBezTo>
                    <a:pt x="10448" y="4346"/>
                    <a:pt x="10423" y="4323"/>
                    <a:pt x="10397" y="4301"/>
                  </a:cubicBezTo>
                  <a:cubicBezTo>
                    <a:pt x="10380" y="4287"/>
                    <a:pt x="10361" y="4273"/>
                    <a:pt x="10344" y="4257"/>
                  </a:cubicBezTo>
                  <a:cubicBezTo>
                    <a:pt x="10327" y="4243"/>
                    <a:pt x="10306" y="4231"/>
                    <a:pt x="10288" y="4217"/>
                  </a:cubicBezTo>
                  <a:cubicBezTo>
                    <a:pt x="10270" y="4207"/>
                    <a:pt x="10253" y="4196"/>
                    <a:pt x="10236" y="4185"/>
                  </a:cubicBezTo>
                  <a:cubicBezTo>
                    <a:pt x="10219" y="4174"/>
                    <a:pt x="10198" y="4163"/>
                    <a:pt x="10179" y="4154"/>
                  </a:cubicBezTo>
                  <a:cubicBezTo>
                    <a:pt x="10137" y="4134"/>
                    <a:pt x="10096" y="4114"/>
                    <a:pt x="10053" y="4094"/>
                  </a:cubicBezTo>
                  <a:cubicBezTo>
                    <a:pt x="10008" y="4076"/>
                    <a:pt x="9963" y="4060"/>
                    <a:pt x="9918" y="4045"/>
                  </a:cubicBezTo>
                  <a:cubicBezTo>
                    <a:pt x="9821" y="4012"/>
                    <a:pt x="9722" y="3983"/>
                    <a:pt x="9622" y="3959"/>
                  </a:cubicBezTo>
                  <a:cubicBezTo>
                    <a:pt x="9578" y="3952"/>
                    <a:pt x="9532" y="3944"/>
                    <a:pt x="9487" y="3938"/>
                  </a:cubicBezTo>
                  <a:cubicBezTo>
                    <a:pt x="9435" y="3933"/>
                    <a:pt x="9385" y="3928"/>
                    <a:pt x="9333" y="3924"/>
                  </a:cubicBezTo>
                  <a:lnTo>
                    <a:pt x="9323" y="3924"/>
                  </a:lnTo>
                  <a:cubicBezTo>
                    <a:pt x="9312" y="3919"/>
                    <a:pt x="9299" y="3918"/>
                    <a:pt x="9286" y="3917"/>
                  </a:cubicBezTo>
                  <a:cubicBezTo>
                    <a:pt x="9273" y="3916"/>
                    <a:pt x="9260" y="3914"/>
                    <a:pt x="9249" y="3914"/>
                  </a:cubicBezTo>
                  <a:cubicBezTo>
                    <a:pt x="9240" y="3914"/>
                    <a:pt x="9233" y="3913"/>
                    <a:pt x="9224" y="3913"/>
                  </a:cubicBezTo>
                  <a:cubicBezTo>
                    <a:pt x="9202" y="3912"/>
                    <a:pt x="9182" y="3912"/>
                    <a:pt x="9160" y="3912"/>
                  </a:cubicBezTo>
                  <a:lnTo>
                    <a:pt x="9131" y="3912"/>
                  </a:lnTo>
                  <a:cubicBezTo>
                    <a:pt x="9113" y="3911"/>
                    <a:pt x="9096" y="3909"/>
                    <a:pt x="9079" y="3908"/>
                  </a:cubicBezTo>
                  <a:cubicBezTo>
                    <a:pt x="9080" y="3906"/>
                    <a:pt x="9082" y="3906"/>
                    <a:pt x="9083" y="3905"/>
                  </a:cubicBezTo>
                  <a:cubicBezTo>
                    <a:pt x="9104" y="3891"/>
                    <a:pt x="9124" y="3877"/>
                    <a:pt x="9144" y="3861"/>
                  </a:cubicBezTo>
                  <a:cubicBezTo>
                    <a:pt x="9156" y="3852"/>
                    <a:pt x="9168" y="3844"/>
                    <a:pt x="9181" y="3833"/>
                  </a:cubicBezTo>
                  <a:cubicBezTo>
                    <a:pt x="9192" y="3824"/>
                    <a:pt x="9203" y="3814"/>
                    <a:pt x="9215" y="3804"/>
                  </a:cubicBezTo>
                  <a:cubicBezTo>
                    <a:pt x="9218" y="3803"/>
                    <a:pt x="9220" y="3800"/>
                    <a:pt x="9222" y="3799"/>
                  </a:cubicBezTo>
                  <a:cubicBezTo>
                    <a:pt x="9233" y="3790"/>
                    <a:pt x="9243" y="3780"/>
                    <a:pt x="9255" y="3769"/>
                  </a:cubicBezTo>
                  <a:cubicBezTo>
                    <a:pt x="9304" y="3733"/>
                    <a:pt x="9351" y="3696"/>
                    <a:pt x="9399" y="3661"/>
                  </a:cubicBezTo>
                  <a:cubicBezTo>
                    <a:pt x="9472" y="3608"/>
                    <a:pt x="9542" y="3553"/>
                    <a:pt x="9611" y="3496"/>
                  </a:cubicBezTo>
                  <a:cubicBezTo>
                    <a:pt x="9679" y="3439"/>
                    <a:pt x="9750" y="3386"/>
                    <a:pt x="9818" y="3330"/>
                  </a:cubicBezTo>
                  <a:cubicBezTo>
                    <a:pt x="9848" y="3303"/>
                    <a:pt x="9877" y="3277"/>
                    <a:pt x="9903" y="3247"/>
                  </a:cubicBezTo>
                  <a:cubicBezTo>
                    <a:pt x="9904" y="3247"/>
                    <a:pt x="9904" y="3246"/>
                    <a:pt x="9904" y="3246"/>
                  </a:cubicBezTo>
                  <a:lnTo>
                    <a:pt x="9905" y="3245"/>
                  </a:lnTo>
                  <a:cubicBezTo>
                    <a:pt x="9918" y="3230"/>
                    <a:pt x="9931" y="3214"/>
                    <a:pt x="9942" y="3195"/>
                  </a:cubicBezTo>
                  <a:cubicBezTo>
                    <a:pt x="9963" y="3163"/>
                    <a:pt x="9981" y="3131"/>
                    <a:pt x="9999" y="3097"/>
                  </a:cubicBezTo>
                  <a:lnTo>
                    <a:pt x="9999" y="3096"/>
                  </a:lnTo>
                  <a:cubicBezTo>
                    <a:pt x="9999" y="3095"/>
                    <a:pt x="10001" y="3095"/>
                    <a:pt x="10001" y="3093"/>
                  </a:cubicBezTo>
                  <a:cubicBezTo>
                    <a:pt x="10001" y="3093"/>
                    <a:pt x="10001" y="3092"/>
                    <a:pt x="10002" y="3092"/>
                  </a:cubicBezTo>
                  <a:lnTo>
                    <a:pt x="10002" y="3091"/>
                  </a:lnTo>
                  <a:cubicBezTo>
                    <a:pt x="10013" y="3064"/>
                    <a:pt x="10025" y="3039"/>
                    <a:pt x="10035" y="3011"/>
                  </a:cubicBezTo>
                  <a:cubicBezTo>
                    <a:pt x="10042" y="2992"/>
                    <a:pt x="10045" y="2973"/>
                    <a:pt x="10050" y="2954"/>
                  </a:cubicBezTo>
                  <a:cubicBezTo>
                    <a:pt x="10055" y="2931"/>
                    <a:pt x="10058" y="2910"/>
                    <a:pt x="10060" y="2887"/>
                  </a:cubicBezTo>
                  <a:cubicBezTo>
                    <a:pt x="10061" y="2861"/>
                    <a:pt x="10061" y="2835"/>
                    <a:pt x="10059" y="2812"/>
                  </a:cubicBezTo>
                  <a:cubicBezTo>
                    <a:pt x="10058" y="2803"/>
                    <a:pt x="10056" y="2797"/>
                    <a:pt x="10056" y="2789"/>
                  </a:cubicBezTo>
                  <a:lnTo>
                    <a:pt x="10056" y="2788"/>
                  </a:lnTo>
                  <a:cubicBezTo>
                    <a:pt x="10054" y="2781"/>
                    <a:pt x="10053" y="2771"/>
                    <a:pt x="10048" y="2763"/>
                  </a:cubicBezTo>
                  <a:cubicBezTo>
                    <a:pt x="10047" y="2760"/>
                    <a:pt x="10044" y="2756"/>
                    <a:pt x="10043" y="2752"/>
                  </a:cubicBezTo>
                  <a:cubicBezTo>
                    <a:pt x="10040" y="2748"/>
                    <a:pt x="10039" y="2745"/>
                    <a:pt x="10037" y="2741"/>
                  </a:cubicBezTo>
                  <a:lnTo>
                    <a:pt x="10032" y="2736"/>
                  </a:lnTo>
                  <a:cubicBezTo>
                    <a:pt x="10027" y="2732"/>
                    <a:pt x="10022" y="2727"/>
                    <a:pt x="10014" y="2725"/>
                  </a:cubicBezTo>
                  <a:cubicBezTo>
                    <a:pt x="10007" y="2720"/>
                    <a:pt x="9998" y="2716"/>
                    <a:pt x="9991" y="2710"/>
                  </a:cubicBezTo>
                  <a:cubicBezTo>
                    <a:pt x="9972" y="2703"/>
                    <a:pt x="9956" y="2696"/>
                    <a:pt x="9937" y="2689"/>
                  </a:cubicBezTo>
                  <a:cubicBezTo>
                    <a:pt x="9919" y="2683"/>
                    <a:pt x="9900" y="2677"/>
                    <a:pt x="9882" y="2674"/>
                  </a:cubicBezTo>
                  <a:cubicBezTo>
                    <a:pt x="9880" y="2674"/>
                    <a:pt x="9879" y="2674"/>
                    <a:pt x="9879" y="2673"/>
                  </a:cubicBezTo>
                  <a:cubicBezTo>
                    <a:pt x="9869" y="2672"/>
                    <a:pt x="9859" y="2670"/>
                    <a:pt x="9848" y="2670"/>
                  </a:cubicBezTo>
                  <a:cubicBezTo>
                    <a:pt x="9832" y="2670"/>
                    <a:pt x="9815" y="2670"/>
                    <a:pt x="9800" y="2672"/>
                  </a:cubicBezTo>
                  <a:cubicBezTo>
                    <a:pt x="9787" y="2673"/>
                    <a:pt x="9776" y="2675"/>
                    <a:pt x="9765" y="2677"/>
                  </a:cubicBezTo>
                  <a:cubicBezTo>
                    <a:pt x="9740" y="2683"/>
                    <a:pt x="9717" y="2689"/>
                    <a:pt x="9693" y="2696"/>
                  </a:cubicBezTo>
                  <a:cubicBezTo>
                    <a:pt x="9673" y="2704"/>
                    <a:pt x="9652" y="2714"/>
                    <a:pt x="9631" y="2722"/>
                  </a:cubicBezTo>
                  <a:cubicBezTo>
                    <a:pt x="9617" y="2730"/>
                    <a:pt x="9604" y="2737"/>
                    <a:pt x="9590" y="2747"/>
                  </a:cubicBezTo>
                  <a:cubicBezTo>
                    <a:pt x="9576" y="2757"/>
                    <a:pt x="9563" y="2768"/>
                    <a:pt x="9549" y="2781"/>
                  </a:cubicBezTo>
                  <a:cubicBezTo>
                    <a:pt x="9544" y="2786"/>
                    <a:pt x="9538" y="2791"/>
                    <a:pt x="9533" y="2796"/>
                  </a:cubicBezTo>
                  <a:cubicBezTo>
                    <a:pt x="9497" y="2853"/>
                    <a:pt x="9456" y="2906"/>
                    <a:pt x="9415" y="2959"/>
                  </a:cubicBezTo>
                  <a:cubicBezTo>
                    <a:pt x="9382" y="3003"/>
                    <a:pt x="9348" y="3046"/>
                    <a:pt x="9315" y="3091"/>
                  </a:cubicBezTo>
                  <a:cubicBezTo>
                    <a:pt x="9286" y="3129"/>
                    <a:pt x="9259" y="3170"/>
                    <a:pt x="9230" y="3209"/>
                  </a:cubicBezTo>
                  <a:cubicBezTo>
                    <a:pt x="9172" y="3291"/>
                    <a:pt x="9111" y="3372"/>
                    <a:pt x="9055" y="3454"/>
                  </a:cubicBezTo>
                  <a:cubicBezTo>
                    <a:pt x="9052" y="3460"/>
                    <a:pt x="9047" y="3467"/>
                    <a:pt x="9043" y="3472"/>
                  </a:cubicBezTo>
                  <a:cubicBezTo>
                    <a:pt x="9046" y="3464"/>
                    <a:pt x="9048" y="3454"/>
                    <a:pt x="9052" y="3447"/>
                  </a:cubicBezTo>
                  <a:lnTo>
                    <a:pt x="9052" y="3446"/>
                  </a:lnTo>
                  <a:lnTo>
                    <a:pt x="9052" y="3444"/>
                  </a:lnTo>
                  <a:cubicBezTo>
                    <a:pt x="9053" y="3442"/>
                    <a:pt x="9053" y="3441"/>
                    <a:pt x="9054" y="3438"/>
                  </a:cubicBezTo>
                  <a:cubicBezTo>
                    <a:pt x="9054" y="3437"/>
                    <a:pt x="9055" y="3436"/>
                    <a:pt x="9055" y="3434"/>
                  </a:cubicBezTo>
                  <a:lnTo>
                    <a:pt x="9055" y="3433"/>
                  </a:lnTo>
                  <a:cubicBezTo>
                    <a:pt x="9055" y="3433"/>
                    <a:pt x="9055" y="3432"/>
                    <a:pt x="9057" y="3432"/>
                  </a:cubicBezTo>
                  <a:cubicBezTo>
                    <a:pt x="9058" y="3431"/>
                    <a:pt x="9058" y="3428"/>
                    <a:pt x="9059" y="3427"/>
                  </a:cubicBezTo>
                  <a:lnTo>
                    <a:pt x="9059" y="3424"/>
                  </a:lnTo>
                  <a:cubicBezTo>
                    <a:pt x="9059" y="3424"/>
                    <a:pt x="9059" y="3422"/>
                    <a:pt x="9060" y="3422"/>
                  </a:cubicBezTo>
                  <a:cubicBezTo>
                    <a:pt x="9068" y="3400"/>
                    <a:pt x="9078" y="3376"/>
                    <a:pt x="9088" y="3353"/>
                  </a:cubicBezTo>
                  <a:lnTo>
                    <a:pt x="9110" y="3295"/>
                  </a:lnTo>
                  <a:cubicBezTo>
                    <a:pt x="9110" y="3293"/>
                    <a:pt x="9111" y="3292"/>
                    <a:pt x="9111" y="3291"/>
                  </a:cubicBezTo>
                  <a:lnTo>
                    <a:pt x="9111" y="3289"/>
                  </a:lnTo>
                  <a:lnTo>
                    <a:pt x="9111" y="3288"/>
                  </a:lnTo>
                  <a:cubicBezTo>
                    <a:pt x="9122" y="3267"/>
                    <a:pt x="9134" y="3245"/>
                    <a:pt x="9144" y="3222"/>
                  </a:cubicBezTo>
                  <a:cubicBezTo>
                    <a:pt x="9156" y="3200"/>
                    <a:pt x="9167" y="3175"/>
                    <a:pt x="9178" y="3150"/>
                  </a:cubicBezTo>
                  <a:cubicBezTo>
                    <a:pt x="9206" y="3095"/>
                    <a:pt x="9237" y="3042"/>
                    <a:pt x="9264" y="2987"/>
                  </a:cubicBezTo>
                  <a:cubicBezTo>
                    <a:pt x="9271" y="2969"/>
                    <a:pt x="9281" y="2954"/>
                    <a:pt x="9290" y="2937"/>
                  </a:cubicBezTo>
                  <a:lnTo>
                    <a:pt x="9291" y="2936"/>
                  </a:lnTo>
                  <a:cubicBezTo>
                    <a:pt x="9337" y="2877"/>
                    <a:pt x="9384" y="2817"/>
                    <a:pt x="9426" y="2756"/>
                  </a:cubicBezTo>
                  <a:cubicBezTo>
                    <a:pt x="9428" y="2755"/>
                    <a:pt x="9429" y="2753"/>
                    <a:pt x="9430" y="2751"/>
                  </a:cubicBezTo>
                  <a:cubicBezTo>
                    <a:pt x="9433" y="2745"/>
                    <a:pt x="9434" y="2739"/>
                    <a:pt x="9440" y="2734"/>
                  </a:cubicBezTo>
                  <a:cubicBezTo>
                    <a:pt x="9442" y="2731"/>
                    <a:pt x="9445" y="2727"/>
                    <a:pt x="9447" y="2725"/>
                  </a:cubicBezTo>
                  <a:cubicBezTo>
                    <a:pt x="9452" y="2717"/>
                    <a:pt x="9456" y="2709"/>
                    <a:pt x="9461" y="2701"/>
                  </a:cubicBezTo>
                  <a:cubicBezTo>
                    <a:pt x="9473" y="2683"/>
                    <a:pt x="9482" y="2663"/>
                    <a:pt x="9492" y="2643"/>
                  </a:cubicBezTo>
                  <a:cubicBezTo>
                    <a:pt x="9492" y="2643"/>
                    <a:pt x="9492" y="2642"/>
                    <a:pt x="9493" y="2642"/>
                  </a:cubicBezTo>
                  <a:lnTo>
                    <a:pt x="9493" y="2641"/>
                  </a:lnTo>
                  <a:cubicBezTo>
                    <a:pt x="9501" y="2622"/>
                    <a:pt x="9511" y="2603"/>
                    <a:pt x="9518" y="2585"/>
                  </a:cubicBezTo>
                  <a:cubicBezTo>
                    <a:pt x="9526" y="2564"/>
                    <a:pt x="9533" y="2541"/>
                    <a:pt x="9542" y="2521"/>
                  </a:cubicBezTo>
                  <a:cubicBezTo>
                    <a:pt x="9549" y="2497"/>
                    <a:pt x="9555" y="2471"/>
                    <a:pt x="9562" y="2446"/>
                  </a:cubicBezTo>
                  <a:cubicBezTo>
                    <a:pt x="9568" y="2425"/>
                    <a:pt x="9573" y="2402"/>
                    <a:pt x="9575" y="2381"/>
                  </a:cubicBezTo>
                  <a:cubicBezTo>
                    <a:pt x="9579" y="2354"/>
                    <a:pt x="9584" y="2327"/>
                    <a:pt x="9585" y="2298"/>
                  </a:cubicBezTo>
                  <a:cubicBezTo>
                    <a:pt x="9586" y="2277"/>
                    <a:pt x="9586" y="2257"/>
                    <a:pt x="9585" y="2237"/>
                  </a:cubicBezTo>
                  <a:cubicBezTo>
                    <a:pt x="9584" y="2221"/>
                    <a:pt x="9581" y="2206"/>
                    <a:pt x="9580" y="2192"/>
                  </a:cubicBezTo>
                  <a:cubicBezTo>
                    <a:pt x="9578" y="2182"/>
                    <a:pt x="9575" y="2170"/>
                    <a:pt x="9571" y="2159"/>
                  </a:cubicBezTo>
                  <a:lnTo>
                    <a:pt x="9571" y="2157"/>
                  </a:lnTo>
                  <a:cubicBezTo>
                    <a:pt x="9568" y="2146"/>
                    <a:pt x="9562" y="2136"/>
                    <a:pt x="9557" y="2125"/>
                  </a:cubicBezTo>
                  <a:cubicBezTo>
                    <a:pt x="9552" y="2116"/>
                    <a:pt x="9547" y="2106"/>
                    <a:pt x="9540" y="2096"/>
                  </a:cubicBezTo>
                  <a:cubicBezTo>
                    <a:pt x="9534" y="2090"/>
                    <a:pt x="9531" y="2084"/>
                    <a:pt x="9526" y="2077"/>
                  </a:cubicBezTo>
                  <a:cubicBezTo>
                    <a:pt x="9519" y="2070"/>
                    <a:pt x="9512" y="2061"/>
                    <a:pt x="9504" y="2054"/>
                  </a:cubicBezTo>
                  <a:cubicBezTo>
                    <a:pt x="9500" y="2051"/>
                    <a:pt x="9496" y="2048"/>
                    <a:pt x="9492" y="2045"/>
                  </a:cubicBezTo>
                  <a:cubicBezTo>
                    <a:pt x="9490" y="2043"/>
                    <a:pt x="9487" y="2041"/>
                    <a:pt x="9483" y="2039"/>
                  </a:cubicBezTo>
                  <a:cubicBezTo>
                    <a:pt x="9480" y="2038"/>
                    <a:pt x="9477" y="2034"/>
                    <a:pt x="9472" y="2033"/>
                  </a:cubicBezTo>
                  <a:cubicBezTo>
                    <a:pt x="9465" y="2030"/>
                    <a:pt x="9459" y="2029"/>
                    <a:pt x="9452" y="2028"/>
                  </a:cubicBezTo>
                  <a:cubicBezTo>
                    <a:pt x="9449" y="2028"/>
                    <a:pt x="9445" y="2027"/>
                    <a:pt x="9441" y="2027"/>
                  </a:cubicBezTo>
                  <a:cubicBezTo>
                    <a:pt x="9435" y="2027"/>
                    <a:pt x="9430" y="2026"/>
                    <a:pt x="9424" y="2026"/>
                  </a:cubicBezTo>
                  <a:cubicBezTo>
                    <a:pt x="9414" y="2026"/>
                    <a:pt x="9403" y="2027"/>
                    <a:pt x="9393" y="2027"/>
                  </a:cubicBezTo>
                  <a:lnTo>
                    <a:pt x="9390" y="2027"/>
                  </a:lnTo>
                  <a:cubicBezTo>
                    <a:pt x="9372" y="2029"/>
                    <a:pt x="9354" y="2032"/>
                    <a:pt x="9337" y="2035"/>
                  </a:cubicBezTo>
                  <a:cubicBezTo>
                    <a:pt x="9325" y="2040"/>
                    <a:pt x="9312" y="2043"/>
                    <a:pt x="9299" y="2046"/>
                  </a:cubicBezTo>
                  <a:lnTo>
                    <a:pt x="9296" y="2046"/>
                  </a:lnTo>
                  <a:cubicBezTo>
                    <a:pt x="9280" y="2053"/>
                    <a:pt x="9264" y="2059"/>
                    <a:pt x="9249" y="2066"/>
                  </a:cubicBezTo>
                  <a:cubicBezTo>
                    <a:pt x="9233" y="2075"/>
                    <a:pt x="9219" y="2084"/>
                    <a:pt x="9204" y="2092"/>
                  </a:cubicBezTo>
                  <a:cubicBezTo>
                    <a:pt x="9187" y="2106"/>
                    <a:pt x="9170" y="2118"/>
                    <a:pt x="9153" y="2131"/>
                  </a:cubicBezTo>
                  <a:cubicBezTo>
                    <a:pt x="9127" y="2154"/>
                    <a:pt x="9103" y="2180"/>
                    <a:pt x="9079" y="2206"/>
                  </a:cubicBezTo>
                  <a:cubicBezTo>
                    <a:pt x="9046" y="2247"/>
                    <a:pt x="9012" y="2288"/>
                    <a:pt x="8979" y="2329"/>
                  </a:cubicBezTo>
                  <a:cubicBezTo>
                    <a:pt x="8940" y="2376"/>
                    <a:pt x="8902" y="2422"/>
                    <a:pt x="8864" y="2471"/>
                  </a:cubicBezTo>
                  <a:cubicBezTo>
                    <a:pt x="8853" y="2486"/>
                    <a:pt x="8843" y="2503"/>
                    <a:pt x="8833" y="2518"/>
                  </a:cubicBezTo>
                  <a:cubicBezTo>
                    <a:pt x="8822" y="2535"/>
                    <a:pt x="8814" y="2554"/>
                    <a:pt x="8804" y="2571"/>
                  </a:cubicBezTo>
                  <a:cubicBezTo>
                    <a:pt x="8785" y="2605"/>
                    <a:pt x="8769" y="2638"/>
                    <a:pt x="8752" y="2672"/>
                  </a:cubicBezTo>
                  <a:cubicBezTo>
                    <a:pt x="8722" y="2730"/>
                    <a:pt x="8691" y="2788"/>
                    <a:pt x="8659" y="2845"/>
                  </a:cubicBezTo>
                  <a:cubicBezTo>
                    <a:pt x="8655" y="2851"/>
                    <a:pt x="8651" y="2856"/>
                    <a:pt x="8647" y="2863"/>
                  </a:cubicBezTo>
                  <a:cubicBezTo>
                    <a:pt x="8615" y="2912"/>
                    <a:pt x="8587" y="2963"/>
                    <a:pt x="8557" y="3014"/>
                  </a:cubicBezTo>
                  <a:cubicBezTo>
                    <a:pt x="8542" y="3041"/>
                    <a:pt x="8525" y="3066"/>
                    <a:pt x="8510" y="3093"/>
                  </a:cubicBezTo>
                  <a:cubicBezTo>
                    <a:pt x="8490" y="3124"/>
                    <a:pt x="8474" y="3155"/>
                    <a:pt x="8455" y="3186"/>
                  </a:cubicBezTo>
                  <a:cubicBezTo>
                    <a:pt x="8429" y="3232"/>
                    <a:pt x="8401" y="3277"/>
                    <a:pt x="8373" y="3320"/>
                  </a:cubicBezTo>
                  <a:cubicBezTo>
                    <a:pt x="8371" y="3324"/>
                    <a:pt x="8368" y="3329"/>
                    <a:pt x="8367" y="3333"/>
                  </a:cubicBezTo>
                  <a:cubicBezTo>
                    <a:pt x="8367" y="3334"/>
                    <a:pt x="8366" y="3334"/>
                    <a:pt x="8366" y="3335"/>
                  </a:cubicBezTo>
                  <a:cubicBezTo>
                    <a:pt x="8366" y="3336"/>
                    <a:pt x="8365" y="3338"/>
                    <a:pt x="8365" y="3338"/>
                  </a:cubicBezTo>
                  <a:cubicBezTo>
                    <a:pt x="8361" y="3343"/>
                    <a:pt x="8358" y="3349"/>
                    <a:pt x="8353" y="3354"/>
                  </a:cubicBezTo>
                  <a:cubicBezTo>
                    <a:pt x="8345" y="3370"/>
                    <a:pt x="8334" y="3385"/>
                    <a:pt x="8325" y="3402"/>
                  </a:cubicBezTo>
                  <a:cubicBezTo>
                    <a:pt x="8321" y="3410"/>
                    <a:pt x="8316" y="3418"/>
                    <a:pt x="8312" y="3427"/>
                  </a:cubicBezTo>
                  <a:cubicBezTo>
                    <a:pt x="8304" y="3443"/>
                    <a:pt x="8295" y="3460"/>
                    <a:pt x="8286" y="3477"/>
                  </a:cubicBezTo>
                  <a:cubicBezTo>
                    <a:pt x="8285" y="3479"/>
                    <a:pt x="8284" y="3482"/>
                    <a:pt x="8281" y="3484"/>
                  </a:cubicBezTo>
                  <a:lnTo>
                    <a:pt x="8281" y="3484"/>
                  </a:lnTo>
                  <a:cubicBezTo>
                    <a:pt x="8281" y="3481"/>
                    <a:pt x="8283" y="3477"/>
                    <a:pt x="8283" y="3473"/>
                  </a:cubicBezTo>
                  <a:cubicBezTo>
                    <a:pt x="8284" y="3459"/>
                    <a:pt x="8285" y="3443"/>
                    <a:pt x="8286" y="3428"/>
                  </a:cubicBezTo>
                  <a:cubicBezTo>
                    <a:pt x="8288" y="3403"/>
                    <a:pt x="8286" y="3379"/>
                    <a:pt x="8288" y="3354"/>
                  </a:cubicBezTo>
                  <a:cubicBezTo>
                    <a:pt x="8288" y="3343"/>
                    <a:pt x="8289" y="3331"/>
                    <a:pt x="8289" y="3319"/>
                  </a:cubicBezTo>
                  <a:cubicBezTo>
                    <a:pt x="8289" y="3308"/>
                    <a:pt x="8290" y="3298"/>
                    <a:pt x="8290" y="3286"/>
                  </a:cubicBezTo>
                  <a:cubicBezTo>
                    <a:pt x="8290" y="3279"/>
                    <a:pt x="8290" y="3274"/>
                    <a:pt x="8291" y="3268"/>
                  </a:cubicBezTo>
                  <a:cubicBezTo>
                    <a:pt x="8291" y="3242"/>
                    <a:pt x="8293" y="3216"/>
                    <a:pt x="8294" y="3190"/>
                  </a:cubicBezTo>
                  <a:cubicBezTo>
                    <a:pt x="8299" y="3149"/>
                    <a:pt x="8304" y="3108"/>
                    <a:pt x="8308" y="3067"/>
                  </a:cubicBezTo>
                  <a:cubicBezTo>
                    <a:pt x="8311" y="3034"/>
                    <a:pt x="8312" y="3000"/>
                    <a:pt x="8315" y="2967"/>
                  </a:cubicBezTo>
                  <a:cubicBezTo>
                    <a:pt x="8324" y="2905"/>
                    <a:pt x="8339" y="2845"/>
                    <a:pt x="8351" y="2784"/>
                  </a:cubicBezTo>
                  <a:cubicBezTo>
                    <a:pt x="8365" y="2705"/>
                    <a:pt x="8377" y="2626"/>
                    <a:pt x="8382" y="2545"/>
                  </a:cubicBezTo>
                  <a:cubicBezTo>
                    <a:pt x="8387" y="2458"/>
                    <a:pt x="8392" y="2371"/>
                    <a:pt x="8386" y="2282"/>
                  </a:cubicBezTo>
                  <a:cubicBezTo>
                    <a:pt x="8381" y="2224"/>
                    <a:pt x="8376" y="2168"/>
                    <a:pt x="8370" y="2110"/>
                  </a:cubicBezTo>
                  <a:cubicBezTo>
                    <a:pt x="8363" y="2051"/>
                    <a:pt x="8357" y="1992"/>
                    <a:pt x="8347" y="1934"/>
                  </a:cubicBezTo>
                  <a:cubicBezTo>
                    <a:pt x="8335" y="1884"/>
                    <a:pt x="8321" y="1833"/>
                    <a:pt x="8304" y="1785"/>
                  </a:cubicBezTo>
                  <a:cubicBezTo>
                    <a:pt x="8304" y="1783"/>
                    <a:pt x="8303" y="1782"/>
                    <a:pt x="8303" y="1781"/>
                  </a:cubicBezTo>
                  <a:cubicBezTo>
                    <a:pt x="8275" y="1703"/>
                    <a:pt x="8248" y="1626"/>
                    <a:pt x="8212" y="1550"/>
                  </a:cubicBezTo>
                  <a:lnTo>
                    <a:pt x="8211" y="1549"/>
                  </a:lnTo>
                  <a:cubicBezTo>
                    <a:pt x="8202" y="1534"/>
                    <a:pt x="8195" y="1518"/>
                    <a:pt x="8185" y="1504"/>
                  </a:cubicBezTo>
                  <a:cubicBezTo>
                    <a:pt x="8164" y="1473"/>
                    <a:pt x="8140" y="1444"/>
                    <a:pt x="8115" y="1415"/>
                  </a:cubicBezTo>
                  <a:cubicBezTo>
                    <a:pt x="8115" y="1415"/>
                    <a:pt x="8115" y="1414"/>
                    <a:pt x="8114" y="1414"/>
                  </a:cubicBezTo>
                  <a:cubicBezTo>
                    <a:pt x="8094" y="1393"/>
                    <a:pt x="8074" y="1372"/>
                    <a:pt x="8054" y="1351"/>
                  </a:cubicBezTo>
                  <a:cubicBezTo>
                    <a:pt x="8037" y="1338"/>
                    <a:pt x="8021" y="1323"/>
                    <a:pt x="8002" y="1312"/>
                  </a:cubicBezTo>
                  <a:cubicBezTo>
                    <a:pt x="7989" y="1303"/>
                    <a:pt x="7973" y="1292"/>
                    <a:pt x="7959" y="1284"/>
                  </a:cubicBezTo>
                  <a:cubicBezTo>
                    <a:pt x="7944" y="1276"/>
                    <a:pt x="7930" y="1269"/>
                    <a:pt x="7917" y="1261"/>
                  </a:cubicBezTo>
                  <a:lnTo>
                    <a:pt x="7918" y="1261"/>
                  </a:lnTo>
                  <a:cubicBezTo>
                    <a:pt x="7876" y="1240"/>
                    <a:pt x="7831" y="1220"/>
                    <a:pt x="7787" y="1203"/>
                  </a:cubicBezTo>
                  <a:cubicBezTo>
                    <a:pt x="7747" y="1184"/>
                    <a:pt x="7706" y="1168"/>
                    <a:pt x="7665" y="1152"/>
                  </a:cubicBezTo>
                  <a:cubicBezTo>
                    <a:pt x="7604" y="1132"/>
                    <a:pt x="7542" y="1119"/>
                    <a:pt x="7480" y="1104"/>
                  </a:cubicBezTo>
                  <a:cubicBezTo>
                    <a:pt x="7419" y="1088"/>
                    <a:pt x="7357" y="1073"/>
                    <a:pt x="7297" y="1059"/>
                  </a:cubicBezTo>
                  <a:cubicBezTo>
                    <a:pt x="7210" y="1043"/>
                    <a:pt x="7124" y="1029"/>
                    <a:pt x="7036" y="1024"/>
                  </a:cubicBezTo>
                  <a:cubicBezTo>
                    <a:pt x="6978" y="1022"/>
                    <a:pt x="6920" y="1019"/>
                    <a:pt x="6862" y="1016"/>
                  </a:cubicBezTo>
                  <a:cubicBezTo>
                    <a:pt x="6803" y="1012"/>
                    <a:pt x="6743" y="1006"/>
                    <a:pt x="6685" y="1001"/>
                  </a:cubicBezTo>
                  <a:cubicBezTo>
                    <a:pt x="6626" y="996"/>
                    <a:pt x="6565" y="991"/>
                    <a:pt x="6506" y="987"/>
                  </a:cubicBezTo>
                  <a:cubicBezTo>
                    <a:pt x="6446" y="983"/>
                    <a:pt x="6384" y="980"/>
                    <a:pt x="6323" y="976"/>
                  </a:cubicBezTo>
                  <a:cubicBezTo>
                    <a:pt x="6270" y="973"/>
                    <a:pt x="6217" y="969"/>
                    <a:pt x="6164" y="967"/>
                  </a:cubicBezTo>
                  <a:cubicBezTo>
                    <a:pt x="6113" y="966"/>
                    <a:pt x="6062" y="965"/>
                    <a:pt x="6010" y="964"/>
                  </a:cubicBezTo>
                  <a:cubicBezTo>
                    <a:pt x="5912" y="961"/>
                    <a:pt x="5816" y="957"/>
                    <a:pt x="5718" y="954"/>
                  </a:cubicBezTo>
                  <a:cubicBezTo>
                    <a:pt x="5502" y="944"/>
                    <a:pt x="5287" y="929"/>
                    <a:pt x="5071" y="909"/>
                  </a:cubicBezTo>
                  <a:cubicBezTo>
                    <a:pt x="4965" y="898"/>
                    <a:pt x="4859" y="884"/>
                    <a:pt x="4753" y="868"/>
                  </a:cubicBezTo>
                  <a:cubicBezTo>
                    <a:pt x="4647" y="853"/>
                    <a:pt x="4543" y="837"/>
                    <a:pt x="4440" y="816"/>
                  </a:cubicBezTo>
                  <a:cubicBezTo>
                    <a:pt x="4340" y="795"/>
                    <a:pt x="4240" y="768"/>
                    <a:pt x="4144" y="738"/>
                  </a:cubicBezTo>
                  <a:cubicBezTo>
                    <a:pt x="4131" y="734"/>
                    <a:pt x="4120" y="730"/>
                    <a:pt x="4106" y="727"/>
                  </a:cubicBezTo>
                  <a:cubicBezTo>
                    <a:pt x="4096" y="724"/>
                    <a:pt x="4083" y="720"/>
                    <a:pt x="4072" y="715"/>
                  </a:cubicBezTo>
                  <a:cubicBezTo>
                    <a:pt x="4067" y="713"/>
                    <a:pt x="4060" y="711"/>
                    <a:pt x="4055" y="708"/>
                  </a:cubicBezTo>
                  <a:cubicBezTo>
                    <a:pt x="4029" y="699"/>
                    <a:pt x="4005" y="691"/>
                    <a:pt x="3979" y="682"/>
                  </a:cubicBezTo>
                  <a:cubicBezTo>
                    <a:pt x="3928" y="663"/>
                    <a:pt x="3876" y="644"/>
                    <a:pt x="3824" y="626"/>
                  </a:cubicBezTo>
                  <a:cubicBezTo>
                    <a:pt x="3724" y="590"/>
                    <a:pt x="3623" y="559"/>
                    <a:pt x="3525" y="518"/>
                  </a:cubicBezTo>
                  <a:cubicBezTo>
                    <a:pt x="3425" y="477"/>
                    <a:pt x="3327" y="431"/>
                    <a:pt x="3228" y="386"/>
                  </a:cubicBezTo>
                  <a:cubicBezTo>
                    <a:pt x="3128" y="340"/>
                    <a:pt x="3031" y="284"/>
                    <a:pt x="2935" y="228"/>
                  </a:cubicBezTo>
                  <a:cubicBezTo>
                    <a:pt x="2846" y="177"/>
                    <a:pt x="2756" y="126"/>
                    <a:pt x="2663" y="80"/>
                  </a:cubicBezTo>
                  <a:cubicBezTo>
                    <a:pt x="2643" y="72"/>
                    <a:pt x="2622" y="62"/>
                    <a:pt x="2602" y="54"/>
                  </a:cubicBezTo>
                  <a:cubicBezTo>
                    <a:pt x="2555" y="41"/>
                    <a:pt x="2507" y="31"/>
                    <a:pt x="2459" y="21"/>
                  </a:cubicBezTo>
                  <a:cubicBezTo>
                    <a:pt x="2405" y="11"/>
                    <a:pt x="2351" y="2"/>
                    <a:pt x="2297" y="0"/>
                  </a:cubicBezTo>
                  <a:close/>
                </a:path>
              </a:pathLst>
            </a:custGeom>
            <a:solidFill>
              <a:srgbClr val="616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0"/>
            <p:cNvSpPr/>
            <p:nvPr/>
          </p:nvSpPr>
          <p:spPr>
            <a:xfrm>
              <a:off x="3437275" y="4473800"/>
              <a:ext cx="73300" cy="51150"/>
            </a:xfrm>
            <a:custGeom>
              <a:avLst/>
              <a:gdLst/>
              <a:ahLst/>
              <a:cxnLst/>
              <a:rect l="l" t="t" r="r" b="b"/>
              <a:pathLst>
                <a:path w="2932" h="2046" extrusionOk="0">
                  <a:moveTo>
                    <a:pt x="863" y="0"/>
                  </a:moveTo>
                  <a:cubicBezTo>
                    <a:pt x="792" y="0"/>
                    <a:pt x="724" y="2"/>
                    <a:pt x="656" y="5"/>
                  </a:cubicBezTo>
                  <a:cubicBezTo>
                    <a:pt x="590" y="7"/>
                    <a:pt x="524" y="10"/>
                    <a:pt x="458" y="14"/>
                  </a:cubicBezTo>
                  <a:cubicBezTo>
                    <a:pt x="369" y="23"/>
                    <a:pt x="281" y="33"/>
                    <a:pt x="193" y="43"/>
                  </a:cubicBezTo>
                  <a:cubicBezTo>
                    <a:pt x="141" y="49"/>
                    <a:pt x="91" y="53"/>
                    <a:pt x="39" y="57"/>
                  </a:cubicBezTo>
                  <a:cubicBezTo>
                    <a:pt x="37" y="88"/>
                    <a:pt x="34" y="118"/>
                    <a:pt x="32" y="149"/>
                  </a:cubicBezTo>
                  <a:cubicBezTo>
                    <a:pt x="27" y="208"/>
                    <a:pt x="21" y="268"/>
                    <a:pt x="20" y="329"/>
                  </a:cubicBezTo>
                  <a:cubicBezTo>
                    <a:pt x="17" y="383"/>
                    <a:pt x="18" y="438"/>
                    <a:pt x="16" y="491"/>
                  </a:cubicBezTo>
                  <a:cubicBezTo>
                    <a:pt x="13" y="588"/>
                    <a:pt x="8" y="685"/>
                    <a:pt x="1" y="783"/>
                  </a:cubicBezTo>
                  <a:lnTo>
                    <a:pt x="74" y="779"/>
                  </a:lnTo>
                  <a:cubicBezTo>
                    <a:pt x="110" y="778"/>
                    <a:pt x="147" y="778"/>
                    <a:pt x="183" y="778"/>
                  </a:cubicBezTo>
                  <a:cubicBezTo>
                    <a:pt x="259" y="779"/>
                    <a:pt x="332" y="785"/>
                    <a:pt x="405" y="794"/>
                  </a:cubicBezTo>
                  <a:cubicBezTo>
                    <a:pt x="465" y="799"/>
                    <a:pt x="522" y="810"/>
                    <a:pt x="580" y="821"/>
                  </a:cubicBezTo>
                  <a:lnTo>
                    <a:pt x="581" y="821"/>
                  </a:lnTo>
                  <a:cubicBezTo>
                    <a:pt x="609" y="826"/>
                    <a:pt x="636" y="828"/>
                    <a:pt x="662" y="835"/>
                  </a:cubicBezTo>
                  <a:cubicBezTo>
                    <a:pt x="683" y="840"/>
                    <a:pt x="703" y="847"/>
                    <a:pt x="722" y="853"/>
                  </a:cubicBezTo>
                  <a:cubicBezTo>
                    <a:pt x="745" y="831"/>
                    <a:pt x="771" y="809"/>
                    <a:pt x="795" y="788"/>
                  </a:cubicBezTo>
                  <a:cubicBezTo>
                    <a:pt x="879" y="718"/>
                    <a:pt x="982" y="681"/>
                    <a:pt x="1084" y="647"/>
                  </a:cubicBezTo>
                  <a:cubicBezTo>
                    <a:pt x="1138" y="630"/>
                    <a:pt x="1194" y="618"/>
                    <a:pt x="1251" y="609"/>
                  </a:cubicBezTo>
                  <a:cubicBezTo>
                    <a:pt x="1302" y="600"/>
                    <a:pt x="1353" y="595"/>
                    <a:pt x="1405" y="595"/>
                  </a:cubicBezTo>
                  <a:cubicBezTo>
                    <a:pt x="1410" y="595"/>
                    <a:pt x="1415" y="595"/>
                    <a:pt x="1420" y="595"/>
                  </a:cubicBezTo>
                  <a:cubicBezTo>
                    <a:pt x="1472" y="598"/>
                    <a:pt x="1525" y="605"/>
                    <a:pt x="1577" y="616"/>
                  </a:cubicBezTo>
                  <a:cubicBezTo>
                    <a:pt x="1628" y="628"/>
                    <a:pt x="1680" y="642"/>
                    <a:pt x="1730" y="660"/>
                  </a:cubicBezTo>
                  <a:cubicBezTo>
                    <a:pt x="1756" y="670"/>
                    <a:pt x="1782" y="681"/>
                    <a:pt x="1808" y="692"/>
                  </a:cubicBezTo>
                  <a:cubicBezTo>
                    <a:pt x="1835" y="706"/>
                    <a:pt x="1859" y="722"/>
                    <a:pt x="1884" y="739"/>
                  </a:cubicBezTo>
                  <a:cubicBezTo>
                    <a:pt x="1929" y="769"/>
                    <a:pt x="1970" y="805"/>
                    <a:pt x="2004" y="847"/>
                  </a:cubicBezTo>
                  <a:cubicBezTo>
                    <a:pt x="2036" y="889"/>
                    <a:pt x="2069" y="933"/>
                    <a:pt x="2096" y="977"/>
                  </a:cubicBezTo>
                  <a:cubicBezTo>
                    <a:pt x="2124" y="1024"/>
                    <a:pt x="2147" y="1074"/>
                    <a:pt x="2168" y="1126"/>
                  </a:cubicBezTo>
                  <a:cubicBezTo>
                    <a:pt x="2190" y="1183"/>
                    <a:pt x="2209" y="1238"/>
                    <a:pt x="2225" y="1297"/>
                  </a:cubicBezTo>
                  <a:cubicBezTo>
                    <a:pt x="2240" y="1356"/>
                    <a:pt x="2250" y="1418"/>
                    <a:pt x="2257" y="1478"/>
                  </a:cubicBezTo>
                  <a:cubicBezTo>
                    <a:pt x="2271" y="1604"/>
                    <a:pt x="2281" y="1730"/>
                    <a:pt x="2283" y="1857"/>
                  </a:cubicBezTo>
                  <a:lnTo>
                    <a:pt x="2283" y="1869"/>
                  </a:lnTo>
                  <a:cubicBezTo>
                    <a:pt x="2284" y="1921"/>
                    <a:pt x="2283" y="1973"/>
                    <a:pt x="2282" y="2025"/>
                  </a:cubicBezTo>
                  <a:cubicBezTo>
                    <a:pt x="2284" y="2025"/>
                    <a:pt x="2286" y="2027"/>
                    <a:pt x="2288" y="2028"/>
                  </a:cubicBezTo>
                  <a:cubicBezTo>
                    <a:pt x="2305" y="2034"/>
                    <a:pt x="2325" y="2039"/>
                    <a:pt x="2344" y="2043"/>
                  </a:cubicBezTo>
                  <a:cubicBezTo>
                    <a:pt x="2354" y="2044"/>
                    <a:pt x="2362" y="2045"/>
                    <a:pt x="2372" y="2045"/>
                  </a:cubicBezTo>
                  <a:cubicBezTo>
                    <a:pt x="2388" y="2045"/>
                    <a:pt x="2402" y="2045"/>
                    <a:pt x="2418" y="2044"/>
                  </a:cubicBezTo>
                  <a:cubicBezTo>
                    <a:pt x="2434" y="2043"/>
                    <a:pt x="2450" y="2040"/>
                    <a:pt x="2467" y="2037"/>
                  </a:cubicBezTo>
                  <a:cubicBezTo>
                    <a:pt x="2491" y="2030"/>
                    <a:pt x="2517" y="2024"/>
                    <a:pt x="2542" y="2017"/>
                  </a:cubicBezTo>
                  <a:cubicBezTo>
                    <a:pt x="2565" y="2007"/>
                    <a:pt x="2588" y="1998"/>
                    <a:pt x="2611" y="1988"/>
                  </a:cubicBezTo>
                  <a:cubicBezTo>
                    <a:pt x="2623" y="1981"/>
                    <a:pt x="2637" y="1973"/>
                    <a:pt x="2648" y="1966"/>
                  </a:cubicBezTo>
                  <a:cubicBezTo>
                    <a:pt x="2680" y="1942"/>
                    <a:pt x="2711" y="1916"/>
                    <a:pt x="2742" y="1891"/>
                  </a:cubicBezTo>
                  <a:cubicBezTo>
                    <a:pt x="2751" y="1883"/>
                    <a:pt x="2758" y="1875"/>
                    <a:pt x="2768" y="1868"/>
                  </a:cubicBezTo>
                  <a:cubicBezTo>
                    <a:pt x="2773" y="1863"/>
                    <a:pt x="2779" y="1857"/>
                    <a:pt x="2783" y="1851"/>
                  </a:cubicBezTo>
                  <a:cubicBezTo>
                    <a:pt x="2788" y="1846"/>
                    <a:pt x="2792" y="1841"/>
                    <a:pt x="2795" y="1834"/>
                  </a:cubicBezTo>
                  <a:cubicBezTo>
                    <a:pt x="2820" y="1797"/>
                    <a:pt x="2839" y="1756"/>
                    <a:pt x="2857" y="1717"/>
                  </a:cubicBezTo>
                  <a:cubicBezTo>
                    <a:pt x="2872" y="1684"/>
                    <a:pt x="2885" y="1652"/>
                    <a:pt x="2897" y="1619"/>
                  </a:cubicBezTo>
                  <a:cubicBezTo>
                    <a:pt x="2905" y="1594"/>
                    <a:pt x="2911" y="1571"/>
                    <a:pt x="2916" y="1547"/>
                  </a:cubicBezTo>
                  <a:cubicBezTo>
                    <a:pt x="2923" y="1498"/>
                    <a:pt x="2928" y="1450"/>
                    <a:pt x="2932" y="1402"/>
                  </a:cubicBezTo>
                  <a:lnTo>
                    <a:pt x="2932" y="1346"/>
                  </a:lnTo>
                  <a:cubicBezTo>
                    <a:pt x="2928" y="1282"/>
                    <a:pt x="2917" y="1222"/>
                    <a:pt x="2906" y="1160"/>
                  </a:cubicBezTo>
                  <a:cubicBezTo>
                    <a:pt x="2891" y="1088"/>
                    <a:pt x="2876" y="1015"/>
                    <a:pt x="2854" y="945"/>
                  </a:cubicBezTo>
                  <a:cubicBezTo>
                    <a:pt x="2854" y="944"/>
                    <a:pt x="2854" y="944"/>
                    <a:pt x="2852" y="943"/>
                  </a:cubicBezTo>
                  <a:cubicBezTo>
                    <a:pt x="2852" y="941"/>
                    <a:pt x="2852" y="941"/>
                    <a:pt x="2851" y="940"/>
                  </a:cubicBezTo>
                  <a:cubicBezTo>
                    <a:pt x="2823" y="859"/>
                    <a:pt x="2788" y="779"/>
                    <a:pt x="2751" y="701"/>
                  </a:cubicBezTo>
                  <a:cubicBezTo>
                    <a:pt x="2743" y="685"/>
                    <a:pt x="2734" y="671"/>
                    <a:pt x="2725" y="655"/>
                  </a:cubicBezTo>
                  <a:cubicBezTo>
                    <a:pt x="2681" y="592"/>
                    <a:pt x="2634" y="533"/>
                    <a:pt x="2584" y="475"/>
                  </a:cubicBezTo>
                  <a:lnTo>
                    <a:pt x="2583" y="474"/>
                  </a:lnTo>
                  <a:lnTo>
                    <a:pt x="2579" y="470"/>
                  </a:lnTo>
                  <a:cubicBezTo>
                    <a:pt x="2553" y="444"/>
                    <a:pt x="2527" y="418"/>
                    <a:pt x="2498" y="394"/>
                  </a:cubicBezTo>
                  <a:lnTo>
                    <a:pt x="2499" y="394"/>
                  </a:lnTo>
                  <a:cubicBezTo>
                    <a:pt x="2416" y="327"/>
                    <a:pt x="2328" y="263"/>
                    <a:pt x="2237" y="205"/>
                  </a:cubicBezTo>
                  <a:cubicBezTo>
                    <a:pt x="2204" y="183"/>
                    <a:pt x="2170" y="164"/>
                    <a:pt x="2134" y="146"/>
                  </a:cubicBezTo>
                  <a:cubicBezTo>
                    <a:pt x="2107" y="134"/>
                    <a:pt x="2078" y="124"/>
                    <a:pt x="2051" y="115"/>
                  </a:cubicBezTo>
                  <a:cubicBezTo>
                    <a:pt x="1979" y="94"/>
                    <a:pt x="1905" y="78"/>
                    <a:pt x="1830" y="64"/>
                  </a:cubicBezTo>
                  <a:cubicBezTo>
                    <a:pt x="1740" y="49"/>
                    <a:pt x="1648" y="40"/>
                    <a:pt x="1555" y="32"/>
                  </a:cubicBezTo>
                  <a:cubicBezTo>
                    <a:pt x="1461" y="25"/>
                    <a:pt x="1366" y="17"/>
                    <a:pt x="1272" y="11"/>
                  </a:cubicBezTo>
                  <a:cubicBezTo>
                    <a:pt x="1136" y="4"/>
                    <a:pt x="999" y="0"/>
                    <a:pt x="863" y="0"/>
                  </a:cubicBezTo>
                  <a:close/>
                </a:path>
              </a:pathLst>
            </a:custGeom>
            <a:solidFill>
              <a:srgbClr val="616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0"/>
            <p:cNvSpPr/>
            <p:nvPr/>
          </p:nvSpPr>
          <p:spPr>
            <a:xfrm>
              <a:off x="3435375" y="4496000"/>
              <a:ext cx="17950" cy="39650"/>
            </a:xfrm>
            <a:custGeom>
              <a:avLst/>
              <a:gdLst/>
              <a:ahLst/>
              <a:cxnLst/>
              <a:rect l="l" t="t" r="r" b="b"/>
              <a:pathLst>
                <a:path w="718" h="1586" extrusionOk="0">
                  <a:moveTo>
                    <a:pt x="573" y="28"/>
                  </a:moveTo>
                  <a:cubicBezTo>
                    <a:pt x="574" y="29"/>
                    <a:pt x="574" y="29"/>
                    <a:pt x="574" y="29"/>
                  </a:cubicBezTo>
                  <a:lnTo>
                    <a:pt x="574" y="29"/>
                  </a:lnTo>
                  <a:cubicBezTo>
                    <a:pt x="574" y="28"/>
                    <a:pt x="574" y="28"/>
                    <a:pt x="573" y="28"/>
                  </a:cubicBezTo>
                  <a:close/>
                  <a:moveTo>
                    <a:pt x="237" y="1"/>
                  </a:moveTo>
                  <a:cubicBezTo>
                    <a:pt x="193" y="1"/>
                    <a:pt x="148" y="2"/>
                    <a:pt x="104" y="5"/>
                  </a:cubicBezTo>
                  <a:cubicBezTo>
                    <a:pt x="92" y="6"/>
                    <a:pt x="81" y="6"/>
                    <a:pt x="69" y="6"/>
                  </a:cubicBezTo>
                  <a:cubicBezTo>
                    <a:pt x="60" y="103"/>
                    <a:pt x="50" y="200"/>
                    <a:pt x="42" y="298"/>
                  </a:cubicBezTo>
                  <a:cubicBezTo>
                    <a:pt x="31" y="412"/>
                    <a:pt x="27" y="528"/>
                    <a:pt x="18" y="642"/>
                  </a:cubicBezTo>
                  <a:cubicBezTo>
                    <a:pt x="16" y="685"/>
                    <a:pt x="12" y="725"/>
                    <a:pt x="8" y="767"/>
                  </a:cubicBezTo>
                  <a:cubicBezTo>
                    <a:pt x="6" y="807"/>
                    <a:pt x="5" y="848"/>
                    <a:pt x="4" y="888"/>
                  </a:cubicBezTo>
                  <a:cubicBezTo>
                    <a:pt x="0" y="969"/>
                    <a:pt x="0" y="1048"/>
                    <a:pt x="0" y="1126"/>
                  </a:cubicBezTo>
                  <a:cubicBezTo>
                    <a:pt x="1" y="1171"/>
                    <a:pt x="5" y="1213"/>
                    <a:pt x="10" y="1258"/>
                  </a:cubicBezTo>
                  <a:cubicBezTo>
                    <a:pt x="17" y="1301"/>
                    <a:pt x="26" y="1343"/>
                    <a:pt x="40" y="1387"/>
                  </a:cubicBezTo>
                  <a:cubicBezTo>
                    <a:pt x="48" y="1416"/>
                    <a:pt x="58" y="1446"/>
                    <a:pt x="70" y="1476"/>
                  </a:cubicBezTo>
                  <a:cubicBezTo>
                    <a:pt x="74" y="1486"/>
                    <a:pt x="78" y="1494"/>
                    <a:pt x="83" y="1503"/>
                  </a:cubicBezTo>
                  <a:cubicBezTo>
                    <a:pt x="87" y="1511"/>
                    <a:pt x="92" y="1518"/>
                    <a:pt x="97" y="1524"/>
                  </a:cubicBezTo>
                  <a:lnTo>
                    <a:pt x="97" y="1523"/>
                  </a:lnTo>
                  <a:cubicBezTo>
                    <a:pt x="100" y="1527"/>
                    <a:pt x="105" y="1532"/>
                    <a:pt x="109" y="1536"/>
                  </a:cubicBezTo>
                  <a:cubicBezTo>
                    <a:pt x="113" y="1539"/>
                    <a:pt x="117" y="1542"/>
                    <a:pt x="120" y="1545"/>
                  </a:cubicBezTo>
                  <a:cubicBezTo>
                    <a:pt x="128" y="1553"/>
                    <a:pt x="136" y="1558"/>
                    <a:pt x="145" y="1563"/>
                  </a:cubicBezTo>
                  <a:cubicBezTo>
                    <a:pt x="154" y="1568"/>
                    <a:pt x="162" y="1573"/>
                    <a:pt x="173" y="1576"/>
                  </a:cubicBezTo>
                  <a:cubicBezTo>
                    <a:pt x="180" y="1580"/>
                    <a:pt x="186" y="1581"/>
                    <a:pt x="192" y="1582"/>
                  </a:cubicBezTo>
                  <a:cubicBezTo>
                    <a:pt x="197" y="1584"/>
                    <a:pt x="202" y="1584"/>
                    <a:pt x="206" y="1585"/>
                  </a:cubicBezTo>
                  <a:lnTo>
                    <a:pt x="207" y="1585"/>
                  </a:lnTo>
                  <a:cubicBezTo>
                    <a:pt x="219" y="1586"/>
                    <a:pt x="233" y="1586"/>
                    <a:pt x="245" y="1586"/>
                  </a:cubicBezTo>
                  <a:cubicBezTo>
                    <a:pt x="254" y="1586"/>
                    <a:pt x="264" y="1585"/>
                    <a:pt x="274" y="1584"/>
                  </a:cubicBezTo>
                  <a:cubicBezTo>
                    <a:pt x="278" y="1582"/>
                    <a:pt x="283" y="1581"/>
                    <a:pt x="286" y="1580"/>
                  </a:cubicBezTo>
                  <a:cubicBezTo>
                    <a:pt x="289" y="1578"/>
                    <a:pt x="294" y="1576"/>
                    <a:pt x="296" y="1575"/>
                  </a:cubicBezTo>
                  <a:cubicBezTo>
                    <a:pt x="299" y="1574"/>
                    <a:pt x="302" y="1573"/>
                    <a:pt x="305" y="1570"/>
                  </a:cubicBezTo>
                  <a:cubicBezTo>
                    <a:pt x="309" y="1568"/>
                    <a:pt x="314" y="1564"/>
                    <a:pt x="317" y="1562"/>
                  </a:cubicBezTo>
                  <a:cubicBezTo>
                    <a:pt x="325" y="1557"/>
                    <a:pt x="331" y="1550"/>
                    <a:pt x="336" y="1544"/>
                  </a:cubicBezTo>
                  <a:cubicBezTo>
                    <a:pt x="345" y="1534"/>
                    <a:pt x="353" y="1524"/>
                    <a:pt x="363" y="1516"/>
                  </a:cubicBezTo>
                  <a:cubicBezTo>
                    <a:pt x="382" y="1490"/>
                    <a:pt x="400" y="1464"/>
                    <a:pt x="415" y="1436"/>
                  </a:cubicBezTo>
                  <a:lnTo>
                    <a:pt x="415" y="1435"/>
                  </a:lnTo>
                  <a:cubicBezTo>
                    <a:pt x="431" y="1408"/>
                    <a:pt x="443" y="1381"/>
                    <a:pt x="456" y="1351"/>
                  </a:cubicBezTo>
                  <a:cubicBezTo>
                    <a:pt x="464" y="1331"/>
                    <a:pt x="470" y="1310"/>
                    <a:pt x="476" y="1290"/>
                  </a:cubicBezTo>
                  <a:cubicBezTo>
                    <a:pt x="481" y="1266"/>
                    <a:pt x="486" y="1242"/>
                    <a:pt x="488" y="1217"/>
                  </a:cubicBezTo>
                  <a:lnTo>
                    <a:pt x="488" y="1214"/>
                  </a:lnTo>
                  <a:cubicBezTo>
                    <a:pt x="492" y="1181"/>
                    <a:pt x="496" y="1147"/>
                    <a:pt x="498" y="1113"/>
                  </a:cubicBezTo>
                  <a:cubicBezTo>
                    <a:pt x="502" y="1072"/>
                    <a:pt x="505" y="1030"/>
                    <a:pt x="510" y="989"/>
                  </a:cubicBezTo>
                  <a:cubicBezTo>
                    <a:pt x="521" y="910"/>
                    <a:pt x="531" y="831"/>
                    <a:pt x="539" y="753"/>
                  </a:cubicBezTo>
                  <a:cubicBezTo>
                    <a:pt x="544" y="700"/>
                    <a:pt x="548" y="647"/>
                    <a:pt x="555" y="595"/>
                  </a:cubicBezTo>
                  <a:cubicBezTo>
                    <a:pt x="562" y="543"/>
                    <a:pt x="569" y="492"/>
                    <a:pt x="578" y="442"/>
                  </a:cubicBezTo>
                  <a:cubicBezTo>
                    <a:pt x="596" y="341"/>
                    <a:pt x="624" y="241"/>
                    <a:pt x="665" y="146"/>
                  </a:cubicBezTo>
                  <a:cubicBezTo>
                    <a:pt x="680" y="115"/>
                    <a:pt x="697" y="84"/>
                    <a:pt x="718" y="56"/>
                  </a:cubicBezTo>
                  <a:cubicBezTo>
                    <a:pt x="714" y="55"/>
                    <a:pt x="710" y="53"/>
                    <a:pt x="707" y="53"/>
                  </a:cubicBezTo>
                  <a:lnTo>
                    <a:pt x="705" y="53"/>
                  </a:lnTo>
                  <a:cubicBezTo>
                    <a:pt x="686" y="50"/>
                    <a:pt x="666" y="47"/>
                    <a:pt x="646" y="45"/>
                  </a:cubicBezTo>
                  <a:cubicBezTo>
                    <a:pt x="623" y="41"/>
                    <a:pt x="599" y="35"/>
                    <a:pt x="574" y="29"/>
                  </a:cubicBezTo>
                  <a:lnTo>
                    <a:pt x="574" y="29"/>
                  </a:lnTo>
                  <a:cubicBezTo>
                    <a:pt x="575" y="29"/>
                    <a:pt x="575" y="30"/>
                    <a:pt x="576" y="30"/>
                  </a:cubicBezTo>
                  <a:cubicBezTo>
                    <a:pt x="540" y="22"/>
                    <a:pt x="501" y="19"/>
                    <a:pt x="465" y="15"/>
                  </a:cubicBezTo>
                  <a:lnTo>
                    <a:pt x="341" y="3"/>
                  </a:lnTo>
                  <a:cubicBezTo>
                    <a:pt x="307" y="1"/>
                    <a:pt x="272" y="1"/>
                    <a:pt x="237" y="1"/>
                  </a:cubicBezTo>
                  <a:close/>
                </a:path>
              </a:pathLst>
            </a:custGeom>
            <a:solidFill>
              <a:srgbClr val="616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0"/>
            <p:cNvSpPr/>
            <p:nvPr/>
          </p:nvSpPr>
          <p:spPr>
            <a:xfrm>
              <a:off x="3434825" y="4494925"/>
              <a:ext cx="18575" cy="8150"/>
            </a:xfrm>
            <a:custGeom>
              <a:avLst/>
              <a:gdLst/>
              <a:ahLst/>
              <a:cxnLst/>
              <a:rect l="l" t="t" r="r" b="b"/>
              <a:pathLst>
                <a:path w="743" h="326" extrusionOk="0">
                  <a:moveTo>
                    <a:pt x="319" y="0"/>
                  </a:moveTo>
                  <a:cubicBezTo>
                    <a:pt x="284" y="0"/>
                    <a:pt x="249" y="3"/>
                    <a:pt x="214" y="6"/>
                  </a:cubicBezTo>
                  <a:cubicBezTo>
                    <a:pt x="207" y="7"/>
                    <a:pt x="199" y="7"/>
                    <a:pt x="192" y="8"/>
                  </a:cubicBezTo>
                  <a:cubicBezTo>
                    <a:pt x="183" y="8"/>
                    <a:pt x="177" y="11"/>
                    <a:pt x="170" y="12"/>
                  </a:cubicBezTo>
                  <a:cubicBezTo>
                    <a:pt x="162" y="13"/>
                    <a:pt x="155" y="13"/>
                    <a:pt x="146" y="14"/>
                  </a:cubicBezTo>
                  <a:cubicBezTo>
                    <a:pt x="124" y="18"/>
                    <a:pt x="101" y="26"/>
                    <a:pt x="89" y="48"/>
                  </a:cubicBezTo>
                  <a:lnTo>
                    <a:pt x="89" y="49"/>
                  </a:lnTo>
                  <a:cubicBezTo>
                    <a:pt x="87" y="52"/>
                    <a:pt x="85" y="54"/>
                    <a:pt x="84" y="55"/>
                  </a:cubicBezTo>
                  <a:cubicBezTo>
                    <a:pt x="73" y="62"/>
                    <a:pt x="60" y="67"/>
                    <a:pt x="48" y="73"/>
                  </a:cubicBezTo>
                  <a:cubicBezTo>
                    <a:pt x="34" y="83"/>
                    <a:pt x="23" y="90"/>
                    <a:pt x="14" y="104"/>
                  </a:cubicBezTo>
                  <a:cubicBezTo>
                    <a:pt x="2" y="126"/>
                    <a:pt x="6" y="156"/>
                    <a:pt x="23" y="173"/>
                  </a:cubicBezTo>
                  <a:cubicBezTo>
                    <a:pt x="22" y="183"/>
                    <a:pt x="26" y="192"/>
                    <a:pt x="29" y="201"/>
                  </a:cubicBezTo>
                  <a:cubicBezTo>
                    <a:pt x="9" y="217"/>
                    <a:pt x="1" y="245"/>
                    <a:pt x="13" y="270"/>
                  </a:cubicBezTo>
                  <a:cubicBezTo>
                    <a:pt x="17" y="277"/>
                    <a:pt x="22" y="282"/>
                    <a:pt x="28" y="287"/>
                  </a:cubicBezTo>
                  <a:cubicBezTo>
                    <a:pt x="36" y="296"/>
                    <a:pt x="48" y="299"/>
                    <a:pt x="60" y="299"/>
                  </a:cubicBezTo>
                  <a:cubicBezTo>
                    <a:pt x="65" y="299"/>
                    <a:pt x="70" y="299"/>
                    <a:pt x="75" y="297"/>
                  </a:cubicBezTo>
                  <a:cubicBezTo>
                    <a:pt x="84" y="296"/>
                    <a:pt x="92" y="296"/>
                    <a:pt x="101" y="296"/>
                  </a:cubicBezTo>
                  <a:cubicBezTo>
                    <a:pt x="152" y="297"/>
                    <a:pt x="203" y="301"/>
                    <a:pt x="254" y="302"/>
                  </a:cubicBezTo>
                  <a:cubicBezTo>
                    <a:pt x="300" y="303"/>
                    <a:pt x="348" y="306"/>
                    <a:pt x="394" y="310"/>
                  </a:cubicBezTo>
                  <a:cubicBezTo>
                    <a:pt x="424" y="312"/>
                    <a:pt x="452" y="316"/>
                    <a:pt x="482" y="316"/>
                  </a:cubicBezTo>
                  <a:cubicBezTo>
                    <a:pt x="512" y="316"/>
                    <a:pt x="542" y="316"/>
                    <a:pt x="570" y="317"/>
                  </a:cubicBezTo>
                  <a:cubicBezTo>
                    <a:pt x="594" y="320"/>
                    <a:pt x="617" y="323"/>
                    <a:pt x="641" y="325"/>
                  </a:cubicBezTo>
                  <a:lnTo>
                    <a:pt x="644" y="325"/>
                  </a:lnTo>
                  <a:cubicBezTo>
                    <a:pt x="673" y="323"/>
                    <a:pt x="697" y="299"/>
                    <a:pt x="697" y="271"/>
                  </a:cubicBezTo>
                  <a:cubicBezTo>
                    <a:pt x="697" y="263"/>
                    <a:pt x="695" y="255"/>
                    <a:pt x="692" y="248"/>
                  </a:cubicBezTo>
                  <a:cubicBezTo>
                    <a:pt x="699" y="238"/>
                    <a:pt x="704" y="224"/>
                    <a:pt x="703" y="212"/>
                  </a:cubicBezTo>
                  <a:cubicBezTo>
                    <a:pt x="703" y="205"/>
                    <a:pt x="699" y="197"/>
                    <a:pt x="696" y="191"/>
                  </a:cubicBezTo>
                  <a:cubicBezTo>
                    <a:pt x="723" y="184"/>
                    <a:pt x="743" y="158"/>
                    <a:pt x="740" y="131"/>
                  </a:cubicBezTo>
                  <a:cubicBezTo>
                    <a:pt x="740" y="127"/>
                    <a:pt x="739" y="124"/>
                    <a:pt x="737" y="121"/>
                  </a:cubicBezTo>
                  <a:cubicBezTo>
                    <a:pt x="743" y="111"/>
                    <a:pt x="743" y="99"/>
                    <a:pt x="738" y="88"/>
                  </a:cubicBezTo>
                  <a:cubicBezTo>
                    <a:pt x="723" y="48"/>
                    <a:pt x="676" y="33"/>
                    <a:pt x="638" y="24"/>
                  </a:cubicBezTo>
                  <a:cubicBezTo>
                    <a:pt x="584" y="11"/>
                    <a:pt x="526" y="7"/>
                    <a:pt x="470" y="6"/>
                  </a:cubicBezTo>
                  <a:cubicBezTo>
                    <a:pt x="446" y="5"/>
                    <a:pt x="423" y="5"/>
                    <a:pt x="398" y="5"/>
                  </a:cubicBezTo>
                  <a:cubicBezTo>
                    <a:pt x="388" y="3"/>
                    <a:pt x="379" y="3"/>
                    <a:pt x="368" y="2"/>
                  </a:cubicBezTo>
                  <a:cubicBezTo>
                    <a:pt x="352" y="1"/>
                    <a:pt x="335" y="0"/>
                    <a:pt x="319" y="0"/>
                  </a:cubicBezTo>
                  <a:close/>
                </a:path>
              </a:pathLst>
            </a:custGeom>
            <a:solidFill>
              <a:srgbClr val="525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0"/>
            <p:cNvSpPr/>
            <p:nvPr/>
          </p:nvSpPr>
          <p:spPr>
            <a:xfrm>
              <a:off x="3491375" y="4505050"/>
              <a:ext cx="22750" cy="27700"/>
            </a:xfrm>
            <a:custGeom>
              <a:avLst/>
              <a:gdLst/>
              <a:ahLst/>
              <a:cxnLst/>
              <a:rect l="l" t="t" r="r" b="b"/>
              <a:pathLst>
                <a:path w="910" h="1108" extrusionOk="0">
                  <a:moveTo>
                    <a:pt x="755" y="413"/>
                  </a:moveTo>
                  <a:cubicBezTo>
                    <a:pt x="754" y="414"/>
                    <a:pt x="754" y="414"/>
                    <a:pt x="754" y="416"/>
                  </a:cubicBezTo>
                  <a:cubicBezTo>
                    <a:pt x="754" y="415"/>
                    <a:pt x="755" y="414"/>
                    <a:pt x="755" y="413"/>
                  </a:cubicBezTo>
                  <a:close/>
                  <a:moveTo>
                    <a:pt x="814" y="1"/>
                  </a:moveTo>
                  <a:cubicBezTo>
                    <a:pt x="808" y="1"/>
                    <a:pt x="801" y="2"/>
                    <a:pt x="796" y="4"/>
                  </a:cubicBezTo>
                  <a:cubicBezTo>
                    <a:pt x="770" y="15"/>
                    <a:pt x="756" y="46"/>
                    <a:pt x="765" y="75"/>
                  </a:cubicBezTo>
                  <a:cubicBezTo>
                    <a:pt x="768" y="85"/>
                    <a:pt x="770" y="96"/>
                    <a:pt x="772" y="107"/>
                  </a:cubicBezTo>
                  <a:cubicBezTo>
                    <a:pt x="775" y="132"/>
                    <a:pt x="783" y="155"/>
                    <a:pt x="789" y="179"/>
                  </a:cubicBezTo>
                  <a:cubicBezTo>
                    <a:pt x="788" y="176"/>
                    <a:pt x="788" y="174"/>
                    <a:pt x="787" y="173"/>
                  </a:cubicBezTo>
                  <a:lnTo>
                    <a:pt x="787" y="173"/>
                  </a:lnTo>
                  <a:cubicBezTo>
                    <a:pt x="788" y="176"/>
                    <a:pt x="788" y="179"/>
                    <a:pt x="789" y="183"/>
                  </a:cubicBezTo>
                  <a:cubicBezTo>
                    <a:pt x="789" y="186"/>
                    <a:pt x="790" y="187"/>
                    <a:pt x="790" y="190"/>
                  </a:cubicBezTo>
                  <a:cubicBezTo>
                    <a:pt x="795" y="211"/>
                    <a:pt x="796" y="233"/>
                    <a:pt x="798" y="256"/>
                  </a:cubicBezTo>
                  <a:cubicBezTo>
                    <a:pt x="774" y="263"/>
                    <a:pt x="757" y="284"/>
                    <a:pt x="758" y="309"/>
                  </a:cubicBezTo>
                  <a:lnTo>
                    <a:pt x="758" y="381"/>
                  </a:lnTo>
                  <a:cubicBezTo>
                    <a:pt x="758" y="391"/>
                    <a:pt x="757" y="402"/>
                    <a:pt x="755" y="413"/>
                  </a:cubicBezTo>
                  <a:lnTo>
                    <a:pt x="755" y="413"/>
                  </a:lnTo>
                  <a:cubicBezTo>
                    <a:pt x="755" y="412"/>
                    <a:pt x="756" y="412"/>
                    <a:pt x="756" y="412"/>
                  </a:cubicBezTo>
                  <a:lnTo>
                    <a:pt x="756" y="412"/>
                  </a:lnTo>
                  <a:cubicBezTo>
                    <a:pt x="751" y="438"/>
                    <a:pt x="747" y="464"/>
                    <a:pt x="742" y="491"/>
                  </a:cubicBezTo>
                  <a:cubicBezTo>
                    <a:pt x="738" y="512"/>
                    <a:pt x="733" y="531"/>
                    <a:pt x="726" y="551"/>
                  </a:cubicBezTo>
                  <a:cubicBezTo>
                    <a:pt x="717" y="581"/>
                    <a:pt x="705" y="608"/>
                    <a:pt x="692" y="635"/>
                  </a:cubicBezTo>
                  <a:cubicBezTo>
                    <a:pt x="690" y="635"/>
                    <a:pt x="687" y="633"/>
                    <a:pt x="684" y="633"/>
                  </a:cubicBezTo>
                  <a:cubicBezTo>
                    <a:pt x="670" y="633"/>
                    <a:pt x="654" y="640"/>
                    <a:pt x="641" y="648"/>
                  </a:cubicBezTo>
                  <a:cubicBezTo>
                    <a:pt x="607" y="670"/>
                    <a:pt x="577" y="696"/>
                    <a:pt x="547" y="726"/>
                  </a:cubicBezTo>
                  <a:cubicBezTo>
                    <a:pt x="515" y="757"/>
                    <a:pt x="483" y="789"/>
                    <a:pt x="450" y="820"/>
                  </a:cubicBezTo>
                  <a:cubicBezTo>
                    <a:pt x="445" y="821"/>
                    <a:pt x="442" y="821"/>
                    <a:pt x="435" y="823"/>
                  </a:cubicBezTo>
                  <a:cubicBezTo>
                    <a:pt x="410" y="816"/>
                    <a:pt x="380" y="814"/>
                    <a:pt x="356" y="814"/>
                  </a:cubicBezTo>
                  <a:cubicBezTo>
                    <a:pt x="350" y="814"/>
                    <a:pt x="345" y="814"/>
                    <a:pt x="339" y="814"/>
                  </a:cubicBezTo>
                  <a:cubicBezTo>
                    <a:pt x="290" y="816"/>
                    <a:pt x="241" y="821"/>
                    <a:pt x="196" y="840"/>
                  </a:cubicBezTo>
                  <a:cubicBezTo>
                    <a:pt x="182" y="845"/>
                    <a:pt x="166" y="851"/>
                    <a:pt x="152" y="859"/>
                  </a:cubicBezTo>
                  <a:cubicBezTo>
                    <a:pt x="144" y="857"/>
                    <a:pt x="138" y="856"/>
                    <a:pt x="130" y="855"/>
                  </a:cubicBezTo>
                  <a:cubicBezTo>
                    <a:pt x="118" y="851"/>
                    <a:pt x="104" y="847"/>
                    <a:pt x="91" y="847"/>
                  </a:cubicBezTo>
                  <a:cubicBezTo>
                    <a:pt x="80" y="847"/>
                    <a:pt x="70" y="850"/>
                    <a:pt x="60" y="856"/>
                  </a:cubicBezTo>
                  <a:cubicBezTo>
                    <a:pt x="40" y="868"/>
                    <a:pt x="30" y="891"/>
                    <a:pt x="34" y="913"/>
                  </a:cubicBezTo>
                  <a:cubicBezTo>
                    <a:pt x="36" y="930"/>
                    <a:pt x="46" y="942"/>
                    <a:pt x="61" y="950"/>
                  </a:cubicBezTo>
                  <a:cubicBezTo>
                    <a:pt x="32" y="950"/>
                    <a:pt x="8" y="971"/>
                    <a:pt x="4" y="1000"/>
                  </a:cubicBezTo>
                  <a:cubicBezTo>
                    <a:pt x="1" y="1030"/>
                    <a:pt x="24" y="1058"/>
                    <a:pt x="53" y="1062"/>
                  </a:cubicBezTo>
                  <a:cubicBezTo>
                    <a:pt x="57" y="1062"/>
                    <a:pt x="61" y="1062"/>
                    <a:pt x="63" y="1063"/>
                  </a:cubicBezTo>
                  <a:cubicBezTo>
                    <a:pt x="70" y="1084"/>
                    <a:pt x="91" y="1102"/>
                    <a:pt x="113" y="1103"/>
                  </a:cubicBezTo>
                  <a:cubicBezTo>
                    <a:pt x="150" y="1107"/>
                    <a:pt x="186" y="1107"/>
                    <a:pt x="221" y="1107"/>
                  </a:cubicBezTo>
                  <a:cubicBezTo>
                    <a:pt x="241" y="1107"/>
                    <a:pt x="262" y="1108"/>
                    <a:pt x="282" y="1108"/>
                  </a:cubicBezTo>
                  <a:cubicBezTo>
                    <a:pt x="292" y="1108"/>
                    <a:pt x="302" y="1107"/>
                    <a:pt x="313" y="1107"/>
                  </a:cubicBezTo>
                  <a:cubicBezTo>
                    <a:pt x="319" y="1107"/>
                    <a:pt x="326" y="1107"/>
                    <a:pt x="333" y="1105"/>
                  </a:cubicBezTo>
                  <a:cubicBezTo>
                    <a:pt x="378" y="1103"/>
                    <a:pt x="422" y="1097"/>
                    <a:pt x="463" y="1077"/>
                  </a:cubicBezTo>
                  <a:cubicBezTo>
                    <a:pt x="488" y="1066"/>
                    <a:pt x="514" y="1052"/>
                    <a:pt x="538" y="1040"/>
                  </a:cubicBezTo>
                  <a:cubicBezTo>
                    <a:pt x="569" y="1025"/>
                    <a:pt x="599" y="1009"/>
                    <a:pt x="625" y="986"/>
                  </a:cubicBezTo>
                  <a:cubicBezTo>
                    <a:pt x="644" y="970"/>
                    <a:pt x="661" y="953"/>
                    <a:pt x="679" y="937"/>
                  </a:cubicBezTo>
                  <a:cubicBezTo>
                    <a:pt x="718" y="897"/>
                    <a:pt x="753" y="850"/>
                    <a:pt x="784" y="801"/>
                  </a:cubicBezTo>
                  <a:cubicBezTo>
                    <a:pt x="814" y="753"/>
                    <a:pt x="836" y="700"/>
                    <a:pt x="854" y="648"/>
                  </a:cubicBezTo>
                  <a:cubicBezTo>
                    <a:pt x="863" y="622"/>
                    <a:pt x="870" y="596"/>
                    <a:pt x="876" y="570"/>
                  </a:cubicBezTo>
                  <a:cubicBezTo>
                    <a:pt x="882" y="545"/>
                    <a:pt x="888" y="520"/>
                    <a:pt x="896" y="494"/>
                  </a:cubicBezTo>
                  <a:cubicBezTo>
                    <a:pt x="904" y="457"/>
                    <a:pt x="906" y="421"/>
                    <a:pt x="906" y="383"/>
                  </a:cubicBezTo>
                  <a:cubicBezTo>
                    <a:pt x="906" y="357"/>
                    <a:pt x="908" y="333"/>
                    <a:pt x="908" y="307"/>
                  </a:cubicBezTo>
                  <a:cubicBezTo>
                    <a:pt x="909" y="266"/>
                    <a:pt x="906" y="225"/>
                    <a:pt x="901" y="183"/>
                  </a:cubicBezTo>
                  <a:cubicBezTo>
                    <a:pt x="898" y="165"/>
                    <a:pt x="894" y="147"/>
                    <a:pt x="888" y="129"/>
                  </a:cubicBezTo>
                  <a:lnTo>
                    <a:pt x="888" y="130"/>
                  </a:lnTo>
                  <a:cubicBezTo>
                    <a:pt x="883" y="111"/>
                    <a:pt x="880" y="92"/>
                    <a:pt x="876" y="72"/>
                  </a:cubicBezTo>
                  <a:cubicBezTo>
                    <a:pt x="873" y="61"/>
                    <a:pt x="871" y="47"/>
                    <a:pt x="867" y="37"/>
                  </a:cubicBezTo>
                  <a:cubicBezTo>
                    <a:pt x="859" y="15"/>
                    <a:pt x="837" y="1"/>
                    <a:pt x="814" y="1"/>
                  </a:cubicBezTo>
                  <a:close/>
                </a:path>
              </a:pathLst>
            </a:custGeom>
            <a:solidFill>
              <a:srgbClr val="525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0"/>
            <p:cNvSpPr/>
            <p:nvPr/>
          </p:nvSpPr>
          <p:spPr>
            <a:xfrm>
              <a:off x="3475350" y="4398775"/>
              <a:ext cx="81925" cy="197325"/>
            </a:xfrm>
            <a:custGeom>
              <a:avLst/>
              <a:gdLst/>
              <a:ahLst/>
              <a:cxnLst/>
              <a:rect l="l" t="t" r="r" b="b"/>
              <a:pathLst>
                <a:path w="3277" h="7893" extrusionOk="0">
                  <a:moveTo>
                    <a:pt x="2098" y="111"/>
                  </a:moveTo>
                  <a:cubicBezTo>
                    <a:pt x="2100" y="112"/>
                    <a:pt x="2101" y="112"/>
                    <a:pt x="2102" y="112"/>
                  </a:cubicBezTo>
                  <a:lnTo>
                    <a:pt x="2102" y="112"/>
                  </a:lnTo>
                  <a:cubicBezTo>
                    <a:pt x="2101" y="112"/>
                    <a:pt x="2100" y="112"/>
                    <a:pt x="2098" y="111"/>
                  </a:cubicBezTo>
                  <a:close/>
                  <a:moveTo>
                    <a:pt x="2574" y="316"/>
                  </a:moveTo>
                  <a:lnTo>
                    <a:pt x="2574" y="316"/>
                  </a:lnTo>
                  <a:cubicBezTo>
                    <a:pt x="2576" y="318"/>
                    <a:pt x="2577" y="318"/>
                    <a:pt x="2580" y="319"/>
                  </a:cubicBezTo>
                  <a:cubicBezTo>
                    <a:pt x="2578" y="318"/>
                    <a:pt x="2576" y="317"/>
                    <a:pt x="2574" y="316"/>
                  </a:cubicBezTo>
                  <a:close/>
                  <a:moveTo>
                    <a:pt x="599" y="6747"/>
                  </a:moveTo>
                  <a:cubicBezTo>
                    <a:pt x="599" y="6747"/>
                    <a:pt x="598" y="6748"/>
                    <a:pt x="598" y="6749"/>
                  </a:cubicBezTo>
                  <a:lnTo>
                    <a:pt x="598" y="6749"/>
                  </a:lnTo>
                  <a:cubicBezTo>
                    <a:pt x="598" y="6748"/>
                    <a:pt x="598" y="6748"/>
                    <a:pt x="599" y="6747"/>
                  </a:cubicBezTo>
                  <a:close/>
                  <a:moveTo>
                    <a:pt x="2110" y="1"/>
                  </a:moveTo>
                  <a:cubicBezTo>
                    <a:pt x="2096" y="8"/>
                    <a:pt x="2081" y="14"/>
                    <a:pt x="2066" y="22"/>
                  </a:cubicBezTo>
                  <a:cubicBezTo>
                    <a:pt x="2060" y="25"/>
                    <a:pt x="2054" y="29"/>
                    <a:pt x="2048" y="31"/>
                  </a:cubicBezTo>
                  <a:cubicBezTo>
                    <a:pt x="2044" y="35"/>
                    <a:pt x="2040" y="39"/>
                    <a:pt x="2037" y="42"/>
                  </a:cubicBezTo>
                  <a:cubicBezTo>
                    <a:pt x="2027" y="51"/>
                    <a:pt x="2019" y="56"/>
                    <a:pt x="2007" y="60"/>
                  </a:cubicBezTo>
                  <a:lnTo>
                    <a:pt x="1980" y="71"/>
                  </a:lnTo>
                  <a:lnTo>
                    <a:pt x="1978" y="71"/>
                  </a:lnTo>
                  <a:cubicBezTo>
                    <a:pt x="1998" y="77"/>
                    <a:pt x="2018" y="86"/>
                    <a:pt x="2037" y="93"/>
                  </a:cubicBezTo>
                  <a:cubicBezTo>
                    <a:pt x="2045" y="97"/>
                    <a:pt x="2056" y="101"/>
                    <a:pt x="2065" y="104"/>
                  </a:cubicBezTo>
                  <a:cubicBezTo>
                    <a:pt x="2078" y="107"/>
                    <a:pt x="2090" y="108"/>
                    <a:pt x="2102" y="112"/>
                  </a:cubicBezTo>
                  <a:cubicBezTo>
                    <a:pt x="2102" y="112"/>
                    <a:pt x="2102" y="112"/>
                    <a:pt x="2102" y="112"/>
                  </a:cubicBezTo>
                  <a:lnTo>
                    <a:pt x="2102" y="112"/>
                  </a:lnTo>
                  <a:cubicBezTo>
                    <a:pt x="2104" y="113"/>
                    <a:pt x="2106" y="113"/>
                    <a:pt x="2108" y="113"/>
                  </a:cubicBezTo>
                  <a:cubicBezTo>
                    <a:pt x="2117" y="118"/>
                    <a:pt x="2126" y="123"/>
                    <a:pt x="2133" y="127"/>
                  </a:cubicBezTo>
                  <a:cubicBezTo>
                    <a:pt x="2141" y="130"/>
                    <a:pt x="2150" y="134"/>
                    <a:pt x="2158" y="137"/>
                  </a:cubicBezTo>
                  <a:cubicBezTo>
                    <a:pt x="2181" y="144"/>
                    <a:pt x="2204" y="154"/>
                    <a:pt x="2226" y="163"/>
                  </a:cubicBezTo>
                  <a:cubicBezTo>
                    <a:pt x="2256" y="175"/>
                    <a:pt x="2284" y="191"/>
                    <a:pt x="2314" y="207"/>
                  </a:cubicBezTo>
                  <a:cubicBezTo>
                    <a:pt x="2341" y="223"/>
                    <a:pt x="2366" y="237"/>
                    <a:pt x="2395" y="251"/>
                  </a:cubicBezTo>
                  <a:cubicBezTo>
                    <a:pt x="2454" y="276"/>
                    <a:pt x="2515" y="293"/>
                    <a:pt x="2574" y="316"/>
                  </a:cubicBezTo>
                  <a:lnTo>
                    <a:pt x="2574" y="316"/>
                  </a:lnTo>
                  <a:cubicBezTo>
                    <a:pt x="2573" y="316"/>
                    <a:pt x="2573" y="316"/>
                    <a:pt x="2573" y="316"/>
                  </a:cubicBezTo>
                  <a:lnTo>
                    <a:pt x="2573" y="316"/>
                  </a:lnTo>
                  <a:cubicBezTo>
                    <a:pt x="2584" y="320"/>
                    <a:pt x="2594" y="325"/>
                    <a:pt x="2604" y="330"/>
                  </a:cubicBezTo>
                  <a:cubicBezTo>
                    <a:pt x="2655" y="360"/>
                    <a:pt x="2704" y="396"/>
                    <a:pt x="2751" y="431"/>
                  </a:cubicBezTo>
                  <a:cubicBezTo>
                    <a:pt x="2777" y="453"/>
                    <a:pt x="2802" y="475"/>
                    <a:pt x="2826" y="498"/>
                  </a:cubicBezTo>
                  <a:cubicBezTo>
                    <a:pt x="2826" y="496"/>
                    <a:pt x="2825" y="496"/>
                    <a:pt x="2825" y="495"/>
                  </a:cubicBezTo>
                  <a:lnTo>
                    <a:pt x="2825" y="495"/>
                  </a:lnTo>
                  <a:cubicBezTo>
                    <a:pt x="2848" y="519"/>
                    <a:pt x="2870" y="541"/>
                    <a:pt x="2891" y="566"/>
                  </a:cubicBezTo>
                  <a:cubicBezTo>
                    <a:pt x="2891" y="563"/>
                    <a:pt x="2890" y="563"/>
                    <a:pt x="2890" y="562"/>
                  </a:cubicBezTo>
                  <a:lnTo>
                    <a:pt x="2890" y="562"/>
                  </a:lnTo>
                  <a:cubicBezTo>
                    <a:pt x="2890" y="563"/>
                    <a:pt x="2891" y="563"/>
                    <a:pt x="2892" y="566"/>
                  </a:cubicBezTo>
                  <a:cubicBezTo>
                    <a:pt x="2892" y="566"/>
                    <a:pt x="2892" y="567"/>
                    <a:pt x="2893" y="567"/>
                  </a:cubicBezTo>
                  <a:cubicBezTo>
                    <a:pt x="2917" y="597"/>
                    <a:pt x="2938" y="629"/>
                    <a:pt x="2960" y="664"/>
                  </a:cubicBezTo>
                  <a:cubicBezTo>
                    <a:pt x="2986" y="713"/>
                    <a:pt x="3009" y="764"/>
                    <a:pt x="3031" y="815"/>
                  </a:cubicBezTo>
                  <a:cubicBezTo>
                    <a:pt x="3045" y="849"/>
                    <a:pt x="3060" y="882"/>
                    <a:pt x="3072" y="917"/>
                  </a:cubicBezTo>
                  <a:cubicBezTo>
                    <a:pt x="3083" y="945"/>
                    <a:pt x="3092" y="974"/>
                    <a:pt x="3099" y="1002"/>
                  </a:cubicBezTo>
                  <a:cubicBezTo>
                    <a:pt x="3101" y="1007"/>
                    <a:pt x="3103" y="1014"/>
                    <a:pt x="3104" y="1020"/>
                  </a:cubicBezTo>
                  <a:lnTo>
                    <a:pt x="3104" y="1018"/>
                  </a:lnTo>
                  <a:cubicBezTo>
                    <a:pt x="3104" y="1020"/>
                    <a:pt x="3104" y="1021"/>
                    <a:pt x="3106" y="1022"/>
                  </a:cubicBezTo>
                  <a:cubicBezTo>
                    <a:pt x="3106" y="1023"/>
                    <a:pt x="3106" y="1025"/>
                    <a:pt x="3107" y="1025"/>
                  </a:cubicBezTo>
                  <a:cubicBezTo>
                    <a:pt x="3127" y="1093"/>
                    <a:pt x="3145" y="1162"/>
                    <a:pt x="3154" y="1233"/>
                  </a:cubicBezTo>
                  <a:cubicBezTo>
                    <a:pt x="3155" y="1238"/>
                    <a:pt x="3155" y="1242"/>
                    <a:pt x="3156" y="1248"/>
                  </a:cubicBezTo>
                  <a:lnTo>
                    <a:pt x="3156" y="1247"/>
                  </a:lnTo>
                  <a:cubicBezTo>
                    <a:pt x="3163" y="1293"/>
                    <a:pt x="3163" y="1340"/>
                    <a:pt x="3163" y="1388"/>
                  </a:cubicBezTo>
                  <a:lnTo>
                    <a:pt x="3163" y="1388"/>
                  </a:lnTo>
                  <a:cubicBezTo>
                    <a:pt x="3161" y="1484"/>
                    <a:pt x="3154" y="1579"/>
                    <a:pt x="3143" y="1675"/>
                  </a:cubicBezTo>
                  <a:cubicBezTo>
                    <a:pt x="3132" y="1763"/>
                    <a:pt x="3113" y="1848"/>
                    <a:pt x="3091" y="1934"/>
                  </a:cubicBezTo>
                  <a:cubicBezTo>
                    <a:pt x="3060" y="2046"/>
                    <a:pt x="3021" y="2157"/>
                    <a:pt x="2982" y="2268"/>
                  </a:cubicBezTo>
                  <a:cubicBezTo>
                    <a:pt x="2967" y="2316"/>
                    <a:pt x="2952" y="2363"/>
                    <a:pt x="2934" y="2411"/>
                  </a:cubicBezTo>
                  <a:cubicBezTo>
                    <a:pt x="2917" y="2465"/>
                    <a:pt x="2896" y="2517"/>
                    <a:pt x="2875" y="2569"/>
                  </a:cubicBezTo>
                  <a:lnTo>
                    <a:pt x="2875" y="2569"/>
                  </a:lnTo>
                  <a:cubicBezTo>
                    <a:pt x="2875" y="2568"/>
                    <a:pt x="2876" y="2566"/>
                    <a:pt x="2876" y="2564"/>
                  </a:cubicBezTo>
                  <a:lnTo>
                    <a:pt x="2876" y="2564"/>
                  </a:lnTo>
                  <a:cubicBezTo>
                    <a:pt x="2846" y="2637"/>
                    <a:pt x="2814" y="2708"/>
                    <a:pt x="2782" y="2779"/>
                  </a:cubicBezTo>
                  <a:cubicBezTo>
                    <a:pt x="2750" y="2846"/>
                    <a:pt x="2715" y="2911"/>
                    <a:pt x="2680" y="2977"/>
                  </a:cubicBezTo>
                  <a:cubicBezTo>
                    <a:pt x="2640" y="3056"/>
                    <a:pt x="2605" y="3137"/>
                    <a:pt x="2569" y="3216"/>
                  </a:cubicBezTo>
                  <a:cubicBezTo>
                    <a:pt x="2524" y="3313"/>
                    <a:pt x="2477" y="3409"/>
                    <a:pt x="2431" y="3504"/>
                  </a:cubicBezTo>
                  <a:cubicBezTo>
                    <a:pt x="2410" y="3551"/>
                    <a:pt x="2388" y="3598"/>
                    <a:pt x="2363" y="3644"/>
                  </a:cubicBezTo>
                  <a:lnTo>
                    <a:pt x="2289" y="3783"/>
                  </a:lnTo>
                  <a:cubicBezTo>
                    <a:pt x="2266" y="3829"/>
                    <a:pt x="2246" y="3875"/>
                    <a:pt x="2223" y="3921"/>
                  </a:cubicBezTo>
                  <a:cubicBezTo>
                    <a:pt x="2201" y="3962"/>
                    <a:pt x="2180" y="4003"/>
                    <a:pt x="2157" y="4043"/>
                  </a:cubicBezTo>
                  <a:cubicBezTo>
                    <a:pt x="2158" y="4040"/>
                    <a:pt x="2159" y="4039"/>
                    <a:pt x="2160" y="4036"/>
                  </a:cubicBezTo>
                  <a:lnTo>
                    <a:pt x="2160" y="4036"/>
                  </a:lnTo>
                  <a:cubicBezTo>
                    <a:pt x="2098" y="4143"/>
                    <a:pt x="2038" y="4251"/>
                    <a:pt x="1977" y="4356"/>
                  </a:cubicBezTo>
                  <a:cubicBezTo>
                    <a:pt x="1978" y="4355"/>
                    <a:pt x="1979" y="4353"/>
                    <a:pt x="1981" y="4350"/>
                  </a:cubicBezTo>
                  <a:lnTo>
                    <a:pt x="1981" y="4350"/>
                  </a:lnTo>
                  <a:cubicBezTo>
                    <a:pt x="1949" y="4406"/>
                    <a:pt x="1915" y="4459"/>
                    <a:pt x="1884" y="4515"/>
                  </a:cubicBezTo>
                  <a:cubicBezTo>
                    <a:pt x="1852" y="4571"/>
                    <a:pt x="1818" y="4626"/>
                    <a:pt x="1784" y="4681"/>
                  </a:cubicBezTo>
                  <a:cubicBezTo>
                    <a:pt x="1753" y="4731"/>
                    <a:pt x="1720" y="4778"/>
                    <a:pt x="1691" y="4828"/>
                  </a:cubicBezTo>
                  <a:cubicBezTo>
                    <a:pt x="1662" y="4874"/>
                    <a:pt x="1635" y="4922"/>
                    <a:pt x="1607" y="4969"/>
                  </a:cubicBezTo>
                  <a:lnTo>
                    <a:pt x="1607" y="4968"/>
                  </a:lnTo>
                  <a:cubicBezTo>
                    <a:pt x="1590" y="4998"/>
                    <a:pt x="1575" y="5025"/>
                    <a:pt x="1557" y="5053"/>
                  </a:cubicBezTo>
                  <a:cubicBezTo>
                    <a:pt x="1538" y="5084"/>
                    <a:pt x="1517" y="5115"/>
                    <a:pt x="1496" y="5146"/>
                  </a:cubicBezTo>
                  <a:cubicBezTo>
                    <a:pt x="1455" y="5211"/>
                    <a:pt x="1418" y="5278"/>
                    <a:pt x="1380" y="5345"/>
                  </a:cubicBezTo>
                  <a:lnTo>
                    <a:pt x="1380" y="5344"/>
                  </a:lnTo>
                  <a:cubicBezTo>
                    <a:pt x="1337" y="5416"/>
                    <a:pt x="1291" y="5485"/>
                    <a:pt x="1251" y="5560"/>
                  </a:cubicBezTo>
                  <a:cubicBezTo>
                    <a:pt x="1214" y="5628"/>
                    <a:pt x="1178" y="5697"/>
                    <a:pt x="1139" y="5764"/>
                  </a:cubicBezTo>
                  <a:cubicBezTo>
                    <a:pt x="1140" y="5763"/>
                    <a:pt x="1140" y="5762"/>
                    <a:pt x="1141" y="5762"/>
                  </a:cubicBezTo>
                  <a:lnTo>
                    <a:pt x="1141" y="5762"/>
                  </a:lnTo>
                  <a:cubicBezTo>
                    <a:pt x="1108" y="5820"/>
                    <a:pt x="1069" y="5877"/>
                    <a:pt x="1036" y="5937"/>
                  </a:cubicBezTo>
                  <a:lnTo>
                    <a:pt x="950" y="6092"/>
                  </a:lnTo>
                  <a:lnTo>
                    <a:pt x="950" y="6090"/>
                  </a:lnTo>
                  <a:cubicBezTo>
                    <a:pt x="919" y="6143"/>
                    <a:pt x="887" y="6195"/>
                    <a:pt x="853" y="6248"/>
                  </a:cubicBezTo>
                  <a:cubicBezTo>
                    <a:pt x="823" y="6299"/>
                    <a:pt x="795" y="6352"/>
                    <a:pt x="768" y="6407"/>
                  </a:cubicBezTo>
                  <a:cubicBezTo>
                    <a:pt x="711" y="6520"/>
                    <a:pt x="661" y="6639"/>
                    <a:pt x="598" y="6749"/>
                  </a:cubicBezTo>
                  <a:cubicBezTo>
                    <a:pt x="598" y="6749"/>
                    <a:pt x="598" y="6749"/>
                    <a:pt x="598" y="6749"/>
                  </a:cubicBezTo>
                  <a:lnTo>
                    <a:pt x="598" y="6749"/>
                  </a:lnTo>
                  <a:cubicBezTo>
                    <a:pt x="557" y="6817"/>
                    <a:pt x="516" y="6887"/>
                    <a:pt x="476" y="6957"/>
                  </a:cubicBezTo>
                  <a:cubicBezTo>
                    <a:pt x="436" y="7027"/>
                    <a:pt x="401" y="7100"/>
                    <a:pt x="365" y="7171"/>
                  </a:cubicBezTo>
                  <a:cubicBezTo>
                    <a:pt x="326" y="7248"/>
                    <a:pt x="283" y="7322"/>
                    <a:pt x="243" y="7397"/>
                  </a:cubicBezTo>
                  <a:cubicBezTo>
                    <a:pt x="203" y="7470"/>
                    <a:pt x="167" y="7542"/>
                    <a:pt x="128" y="7612"/>
                  </a:cubicBezTo>
                  <a:lnTo>
                    <a:pt x="129" y="7612"/>
                  </a:lnTo>
                  <a:cubicBezTo>
                    <a:pt x="128" y="7614"/>
                    <a:pt x="128" y="7614"/>
                    <a:pt x="128" y="7615"/>
                  </a:cubicBezTo>
                  <a:cubicBezTo>
                    <a:pt x="126" y="7616"/>
                    <a:pt x="126" y="7616"/>
                    <a:pt x="126" y="7617"/>
                  </a:cubicBezTo>
                  <a:cubicBezTo>
                    <a:pt x="98" y="7667"/>
                    <a:pt x="71" y="7718"/>
                    <a:pt x="42" y="7769"/>
                  </a:cubicBezTo>
                  <a:cubicBezTo>
                    <a:pt x="37" y="7776"/>
                    <a:pt x="33" y="7785"/>
                    <a:pt x="27" y="7793"/>
                  </a:cubicBezTo>
                  <a:cubicBezTo>
                    <a:pt x="16" y="7801"/>
                    <a:pt x="6" y="7815"/>
                    <a:pt x="4" y="7828"/>
                  </a:cubicBezTo>
                  <a:cubicBezTo>
                    <a:pt x="0" y="7847"/>
                    <a:pt x="6" y="7867"/>
                    <a:pt x="22" y="7879"/>
                  </a:cubicBezTo>
                  <a:cubicBezTo>
                    <a:pt x="32" y="7889"/>
                    <a:pt x="45" y="7893"/>
                    <a:pt x="58" y="7893"/>
                  </a:cubicBezTo>
                  <a:cubicBezTo>
                    <a:pt x="82" y="7893"/>
                    <a:pt x="102" y="7878"/>
                    <a:pt x="108" y="7857"/>
                  </a:cubicBezTo>
                  <a:cubicBezTo>
                    <a:pt x="141" y="7812"/>
                    <a:pt x="166" y="7762"/>
                    <a:pt x="192" y="7714"/>
                  </a:cubicBezTo>
                  <a:cubicBezTo>
                    <a:pt x="207" y="7687"/>
                    <a:pt x="223" y="7662"/>
                    <a:pt x="238" y="7635"/>
                  </a:cubicBezTo>
                  <a:cubicBezTo>
                    <a:pt x="257" y="7602"/>
                    <a:pt x="274" y="7570"/>
                    <a:pt x="290" y="7538"/>
                  </a:cubicBezTo>
                  <a:cubicBezTo>
                    <a:pt x="324" y="7475"/>
                    <a:pt x="357" y="7411"/>
                    <a:pt x="393" y="7348"/>
                  </a:cubicBezTo>
                  <a:cubicBezTo>
                    <a:pt x="429" y="7284"/>
                    <a:pt x="464" y="7219"/>
                    <a:pt x="497" y="7153"/>
                  </a:cubicBezTo>
                  <a:cubicBezTo>
                    <a:pt x="526" y="7096"/>
                    <a:pt x="556" y="7039"/>
                    <a:pt x="587" y="6986"/>
                  </a:cubicBezTo>
                  <a:lnTo>
                    <a:pt x="587" y="6985"/>
                  </a:lnTo>
                  <a:cubicBezTo>
                    <a:pt x="587" y="6982"/>
                    <a:pt x="587" y="6982"/>
                    <a:pt x="588" y="6982"/>
                  </a:cubicBezTo>
                  <a:lnTo>
                    <a:pt x="604" y="6956"/>
                  </a:lnTo>
                  <a:lnTo>
                    <a:pt x="697" y="6801"/>
                  </a:lnTo>
                  <a:cubicBezTo>
                    <a:pt x="724" y="6750"/>
                    <a:pt x="750" y="6698"/>
                    <a:pt x="776" y="6645"/>
                  </a:cubicBezTo>
                  <a:cubicBezTo>
                    <a:pt x="827" y="6543"/>
                    <a:pt x="873" y="6439"/>
                    <a:pt x="930" y="6340"/>
                  </a:cubicBezTo>
                  <a:cubicBezTo>
                    <a:pt x="966" y="6279"/>
                    <a:pt x="1005" y="6221"/>
                    <a:pt x="1039" y="6160"/>
                  </a:cubicBezTo>
                  <a:cubicBezTo>
                    <a:pt x="1075" y="6098"/>
                    <a:pt x="1109" y="6035"/>
                    <a:pt x="1145" y="5971"/>
                  </a:cubicBezTo>
                  <a:cubicBezTo>
                    <a:pt x="1165" y="5937"/>
                    <a:pt x="1187" y="5902"/>
                    <a:pt x="1207" y="5867"/>
                  </a:cubicBezTo>
                  <a:cubicBezTo>
                    <a:pt x="1228" y="5834"/>
                    <a:pt x="1249" y="5799"/>
                    <a:pt x="1268" y="5764"/>
                  </a:cubicBezTo>
                  <a:cubicBezTo>
                    <a:pt x="1304" y="5698"/>
                    <a:pt x="1339" y="5631"/>
                    <a:pt x="1376" y="5566"/>
                  </a:cubicBezTo>
                  <a:lnTo>
                    <a:pt x="1376" y="5566"/>
                  </a:lnTo>
                  <a:lnTo>
                    <a:pt x="1375" y="5567"/>
                  </a:lnTo>
                  <a:cubicBezTo>
                    <a:pt x="1401" y="5520"/>
                    <a:pt x="1431" y="5475"/>
                    <a:pt x="1460" y="5428"/>
                  </a:cubicBezTo>
                  <a:cubicBezTo>
                    <a:pt x="1488" y="5381"/>
                    <a:pt x="1515" y="5331"/>
                    <a:pt x="1543" y="5283"/>
                  </a:cubicBezTo>
                  <a:lnTo>
                    <a:pt x="1543" y="5283"/>
                  </a:lnTo>
                  <a:lnTo>
                    <a:pt x="1541" y="5284"/>
                  </a:lnTo>
                  <a:cubicBezTo>
                    <a:pt x="1571" y="5233"/>
                    <a:pt x="1603" y="5185"/>
                    <a:pt x="1636" y="5135"/>
                  </a:cubicBezTo>
                  <a:cubicBezTo>
                    <a:pt x="1663" y="5094"/>
                    <a:pt x="1687" y="5051"/>
                    <a:pt x="1711" y="5008"/>
                  </a:cubicBezTo>
                  <a:cubicBezTo>
                    <a:pt x="1711" y="5008"/>
                    <a:pt x="1711" y="5006"/>
                    <a:pt x="1713" y="5006"/>
                  </a:cubicBezTo>
                  <a:cubicBezTo>
                    <a:pt x="1713" y="5006"/>
                    <a:pt x="1713" y="5005"/>
                    <a:pt x="1714" y="5005"/>
                  </a:cubicBezTo>
                  <a:lnTo>
                    <a:pt x="1714" y="5006"/>
                  </a:lnTo>
                  <a:cubicBezTo>
                    <a:pt x="1750" y="4943"/>
                    <a:pt x="1787" y="4882"/>
                    <a:pt x="1828" y="4822"/>
                  </a:cubicBezTo>
                  <a:cubicBezTo>
                    <a:pt x="1875" y="4747"/>
                    <a:pt x="1923" y="4673"/>
                    <a:pt x="1967" y="4598"/>
                  </a:cubicBezTo>
                  <a:cubicBezTo>
                    <a:pt x="2009" y="4523"/>
                    <a:pt x="2055" y="4451"/>
                    <a:pt x="2097" y="4376"/>
                  </a:cubicBezTo>
                  <a:cubicBezTo>
                    <a:pt x="2138" y="4303"/>
                    <a:pt x="2179" y="4231"/>
                    <a:pt x="2220" y="4160"/>
                  </a:cubicBezTo>
                  <a:lnTo>
                    <a:pt x="2220" y="4160"/>
                  </a:lnTo>
                  <a:lnTo>
                    <a:pt x="2218" y="4163"/>
                  </a:lnTo>
                  <a:cubicBezTo>
                    <a:pt x="2245" y="4116"/>
                    <a:pt x="2272" y="4069"/>
                    <a:pt x="2298" y="4021"/>
                  </a:cubicBezTo>
                  <a:cubicBezTo>
                    <a:pt x="2323" y="3974"/>
                    <a:pt x="2347" y="3928"/>
                    <a:pt x="2368" y="3881"/>
                  </a:cubicBezTo>
                  <a:cubicBezTo>
                    <a:pt x="2395" y="3827"/>
                    <a:pt x="2425" y="3771"/>
                    <a:pt x="2453" y="3715"/>
                  </a:cubicBezTo>
                  <a:cubicBezTo>
                    <a:pt x="2481" y="3665"/>
                    <a:pt x="2505" y="3612"/>
                    <a:pt x="2528" y="3560"/>
                  </a:cubicBezTo>
                  <a:cubicBezTo>
                    <a:pt x="2574" y="3463"/>
                    <a:pt x="2621" y="3368"/>
                    <a:pt x="2667" y="3270"/>
                  </a:cubicBezTo>
                  <a:cubicBezTo>
                    <a:pt x="2704" y="3190"/>
                    <a:pt x="2739" y="3109"/>
                    <a:pt x="2778" y="3032"/>
                  </a:cubicBezTo>
                  <a:cubicBezTo>
                    <a:pt x="2821" y="2949"/>
                    <a:pt x="2865" y="2869"/>
                    <a:pt x="2904" y="2784"/>
                  </a:cubicBezTo>
                  <a:cubicBezTo>
                    <a:pt x="2947" y="2687"/>
                    <a:pt x="2990" y="2590"/>
                    <a:pt x="3026" y="2491"/>
                  </a:cubicBezTo>
                  <a:cubicBezTo>
                    <a:pt x="3043" y="2445"/>
                    <a:pt x="3059" y="2398"/>
                    <a:pt x="3074" y="2352"/>
                  </a:cubicBezTo>
                  <a:cubicBezTo>
                    <a:pt x="3089" y="2301"/>
                    <a:pt x="3108" y="2250"/>
                    <a:pt x="3126" y="2199"/>
                  </a:cubicBezTo>
                  <a:cubicBezTo>
                    <a:pt x="3143" y="2145"/>
                    <a:pt x="3163" y="2091"/>
                    <a:pt x="3179" y="2037"/>
                  </a:cubicBezTo>
                  <a:cubicBezTo>
                    <a:pt x="3194" y="1984"/>
                    <a:pt x="3208" y="1930"/>
                    <a:pt x="3221" y="1876"/>
                  </a:cubicBezTo>
                  <a:cubicBezTo>
                    <a:pt x="3232" y="1825"/>
                    <a:pt x="3245" y="1773"/>
                    <a:pt x="3252" y="1719"/>
                  </a:cubicBezTo>
                  <a:cubicBezTo>
                    <a:pt x="3260" y="1663"/>
                    <a:pt x="3265" y="1606"/>
                    <a:pt x="3269" y="1551"/>
                  </a:cubicBezTo>
                  <a:cubicBezTo>
                    <a:pt x="3275" y="1495"/>
                    <a:pt x="3277" y="1441"/>
                    <a:pt x="3277" y="1386"/>
                  </a:cubicBezTo>
                  <a:cubicBezTo>
                    <a:pt x="3271" y="1334"/>
                    <a:pt x="3270" y="1282"/>
                    <a:pt x="3262" y="1228"/>
                  </a:cubicBezTo>
                  <a:cubicBezTo>
                    <a:pt x="3257" y="1190"/>
                    <a:pt x="3251" y="1153"/>
                    <a:pt x="3242" y="1113"/>
                  </a:cubicBezTo>
                  <a:cubicBezTo>
                    <a:pt x="3231" y="1073"/>
                    <a:pt x="3221" y="1034"/>
                    <a:pt x="3210" y="994"/>
                  </a:cubicBezTo>
                  <a:cubicBezTo>
                    <a:pt x="3196" y="944"/>
                    <a:pt x="3181" y="896"/>
                    <a:pt x="3163" y="849"/>
                  </a:cubicBezTo>
                  <a:cubicBezTo>
                    <a:pt x="3143" y="800"/>
                    <a:pt x="3122" y="751"/>
                    <a:pt x="3100" y="702"/>
                  </a:cubicBezTo>
                  <a:cubicBezTo>
                    <a:pt x="3087" y="676"/>
                    <a:pt x="3075" y="649"/>
                    <a:pt x="3062" y="623"/>
                  </a:cubicBezTo>
                  <a:cubicBezTo>
                    <a:pt x="3050" y="601"/>
                    <a:pt x="3035" y="578"/>
                    <a:pt x="3021" y="555"/>
                  </a:cubicBezTo>
                  <a:cubicBezTo>
                    <a:pt x="2993" y="514"/>
                    <a:pt x="2962" y="477"/>
                    <a:pt x="2926" y="441"/>
                  </a:cubicBezTo>
                  <a:cubicBezTo>
                    <a:pt x="2905" y="421"/>
                    <a:pt x="2885" y="399"/>
                    <a:pt x="2865" y="381"/>
                  </a:cubicBezTo>
                  <a:cubicBezTo>
                    <a:pt x="2843" y="363"/>
                    <a:pt x="2821" y="345"/>
                    <a:pt x="2798" y="327"/>
                  </a:cubicBezTo>
                  <a:cubicBezTo>
                    <a:pt x="2758" y="297"/>
                    <a:pt x="2718" y="268"/>
                    <a:pt x="2675" y="242"/>
                  </a:cubicBezTo>
                  <a:cubicBezTo>
                    <a:pt x="2605" y="199"/>
                    <a:pt x="2522" y="181"/>
                    <a:pt x="2446" y="150"/>
                  </a:cubicBezTo>
                  <a:cubicBezTo>
                    <a:pt x="2394" y="128"/>
                    <a:pt x="2347" y="96"/>
                    <a:pt x="2295" y="71"/>
                  </a:cubicBezTo>
                  <a:cubicBezTo>
                    <a:pt x="2260" y="55"/>
                    <a:pt x="2223" y="42"/>
                    <a:pt x="2188" y="30"/>
                  </a:cubicBezTo>
                  <a:cubicBezTo>
                    <a:pt x="2178" y="26"/>
                    <a:pt x="2168" y="20"/>
                    <a:pt x="2158" y="15"/>
                  </a:cubicBezTo>
                  <a:cubicBezTo>
                    <a:pt x="2142" y="8"/>
                    <a:pt x="2126" y="4"/>
                    <a:pt x="2110" y="1"/>
                  </a:cubicBezTo>
                  <a:close/>
                </a:path>
              </a:pathLst>
            </a:custGeom>
            <a:solidFill>
              <a:srgbClr val="525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0"/>
            <p:cNvSpPr/>
            <p:nvPr/>
          </p:nvSpPr>
          <p:spPr>
            <a:xfrm>
              <a:off x="3521250" y="4396525"/>
              <a:ext cx="850" cy="375"/>
            </a:xfrm>
            <a:custGeom>
              <a:avLst/>
              <a:gdLst/>
              <a:ahLst/>
              <a:cxnLst/>
              <a:rect l="l" t="t" r="r" b="b"/>
              <a:pathLst>
                <a:path w="34" h="15" extrusionOk="0">
                  <a:moveTo>
                    <a:pt x="34" y="0"/>
                  </a:moveTo>
                  <a:lnTo>
                    <a:pt x="34" y="0"/>
                  </a:lnTo>
                  <a:cubicBezTo>
                    <a:pt x="23" y="1"/>
                    <a:pt x="10" y="5"/>
                    <a:pt x="1" y="15"/>
                  </a:cubicBezTo>
                  <a:cubicBezTo>
                    <a:pt x="6" y="13"/>
                    <a:pt x="11" y="12"/>
                    <a:pt x="17" y="11"/>
                  </a:cubicBezTo>
                  <a:cubicBezTo>
                    <a:pt x="23" y="6"/>
                    <a:pt x="28" y="4"/>
                    <a:pt x="34" y="0"/>
                  </a:cubicBezTo>
                  <a:close/>
                </a:path>
              </a:pathLst>
            </a:custGeom>
            <a:solidFill>
              <a:srgbClr val="525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0"/>
            <p:cNvSpPr/>
            <p:nvPr/>
          </p:nvSpPr>
          <p:spPr>
            <a:xfrm>
              <a:off x="3297675" y="4312150"/>
              <a:ext cx="209525" cy="76025"/>
            </a:xfrm>
            <a:custGeom>
              <a:avLst/>
              <a:gdLst/>
              <a:ahLst/>
              <a:cxnLst/>
              <a:rect l="l" t="t" r="r" b="b"/>
              <a:pathLst>
                <a:path w="8381" h="3041" extrusionOk="0">
                  <a:moveTo>
                    <a:pt x="5111" y="1419"/>
                  </a:moveTo>
                  <a:lnTo>
                    <a:pt x="5111" y="1419"/>
                  </a:lnTo>
                  <a:cubicBezTo>
                    <a:pt x="5112" y="1419"/>
                    <a:pt x="5113" y="1420"/>
                    <a:pt x="5114" y="1420"/>
                  </a:cubicBezTo>
                  <a:cubicBezTo>
                    <a:pt x="5113" y="1419"/>
                    <a:pt x="5112" y="1419"/>
                    <a:pt x="5111" y="1419"/>
                  </a:cubicBezTo>
                  <a:close/>
                  <a:moveTo>
                    <a:pt x="6142" y="1512"/>
                  </a:moveTo>
                  <a:cubicBezTo>
                    <a:pt x="6142" y="1512"/>
                    <a:pt x="6143" y="1512"/>
                    <a:pt x="6143" y="1512"/>
                  </a:cubicBezTo>
                  <a:cubicBezTo>
                    <a:pt x="6143" y="1512"/>
                    <a:pt x="6142" y="1512"/>
                    <a:pt x="6142" y="1512"/>
                  </a:cubicBezTo>
                  <a:close/>
                  <a:moveTo>
                    <a:pt x="3069" y="1684"/>
                  </a:moveTo>
                  <a:lnTo>
                    <a:pt x="3069" y="1684"/>
                  </a:lnTo>
                  <a:cubicBezTo>
                    <a:pt x="3069" y="1684"/>
                    <a:pt x="3069" y="1684"/>
                    <a:pt x="3070" y="1684"/>
                  </a:cubicBezTo>
                  <a:lnTo>
                    <a:pt x="3070" y="1684"/>
                  </a:lnTo>
                  <a:cubicBezTo>
                    <a:pt x="3069" y="1684"/>
                    <a:pt x="3069" y="1684"/>
                    <a:pt x="3069" y="1684"/>
                  </a:cubicBezTo>
                  <a:close/>
                  <a:moveTo>
                    <a:pt x="4341" y="1865"/>
                  </a:moveTo>
                  <a:cubicBezTo>
                    <a:pt x="4342" y="1865"/>
                    <a:pt x="4343" y="1865"/>
                    <a:pt x="4344" y="1865"/>
                  </a:cubicBezTo>
                  <a:lnTo>
                    <a:pt x="4344" y="1865"/>
                  </a:lnTo>
                  <a:cubicBezTo>
                    <a:pt x="4343" y="1865"/>
                    <a:pt x="4342" y="1865"/>
                    <a:pt x="4341" y="1865"/>
                  </a:cubicBezTo>
                  <a:close/>
                  <a:moveTo>
                    <a:pt x="532" y="0"/>
                  </a:moveTo>
                  <a:cubicBezTo>
                    <a:pt x="524" y="0"/>
                    <a:pt x="517" y="2"/>
                    <a:pt x="509" y="5"/>
                  </a:cubicBezTo>
                  <a:cubicBezTo>
                    <a:pt x="483" y="16"/>
                    <a:pt x="467" y="49"/>
                    <a:pt x="481" y="78"/>
                  </a:cubicBezTo>
                  <a:cubicBezTo>
                    <a:pt x="504" y="131"/>
                    <a:pt x="543" y="173"/>
                    <a:pt x="585" y="211"/>
                  </a:cubicBezTo>
                  <a:cubicBezTo>
                    <a:pt x="613" y="237"/>
                    <a:pt x="646" y="258"/>
                    <a:pt x="677" y="280"/>
                  </a:cubicBezTo>
                  <a:cubicBezTo>
                    <a:pt x="720" y="312"/>
                    <a:pt x="764" y="345"/>
                    <a:pt x="809" y="377"/>
                  </a:cubicBezTo>
                  <a:cubicBezTo>
                    <a:pt x="857" y="412"/>
                    <a:pt x="905" y="445"/>
                    <a:pt x="951" y="480"/>
                  </a:cubicBezTo>
                  <a:cubicBezTo>
                    <a:pt x="997" y="513"/>
                    <a:pt x="1041" y="549"/>
                    <a:pt x="1085" y="585"/>
                  </a:cubicBezTo>
                  <a:cubicBezTo>
                    <a:pt x="1110" y="608"/>
                    <a:pt x="1136" y="630"/>
                    <a:pt x="1160" y="655"/>
                  </a:cubicBezTo>
                  <a:cubicBezTo>
                    <a:pt x="1188" y="682"/>
                    <a:pt x="1213" y="709"/>
                    <a:pt x="1240" y="735"/>
                  </a:cubicBezTo>
                  <a:cubicBezTo>
                    <a:pt x="1291" y="785"/>
                    <a:pt x="1344" y="832"/>
                    <a:pt x="1400" y="877"/>
                  </a:cubicBezTo>
                  <a:cubicBezTo>
                    <a:pt x="1459" y="923"/>
                    <a:pt x="1520" y="967"/>
                    <a:pt x="1583" y="1009"/>
                  </a:cubicBezTo>
                  <a:cubicBezTo>
                    <a:pt x="1642" y="1049"/>
                    <a:pt x="1699" y="1090"/>
                    <a:pt x="1761" y="1125"/>
                  </a:cubicBezTo>
                  <a:cubicBezTo>
                    <a:pt x="1863" y="1183"/>
                    <a:pt x="1967" y="1239"/>
                    <a:pt x="2071" y="1293"/>
                  </a:cubicBezTo>
                  <a:cubicBezTo>
                    <a:pt x="2125" y="1320"/>
                    <a:pt x="2178" y="1349"/>
                    <a:pt x="2233" y="1374"/>
                  </a:cubicBezTo>
                  <a:cubicBezTo>
                    <a:pt x="2292" y="1401"/>
                    <a:pt x="2350" y="1427"/>
                    <a:pt x="2408" y="1453"/>
                  </a:cubicBezTo>
                  <a:cubicBezTo>
                    <a:pt x="2459" y="1475"/>
                    <a:pt x="2511" y="1494"/>
                    <a:pt x="2562" y="1513"/>
                  </a:cubicBezTo>
                  <a:cubicBezTo>
                    <a:pt x="2619" y="1535"/>
                    <a:pt x="2677" y="1558"/>
                    <a:pt x="2733" y="1576"/>
                  </a:cubicBezTo>
                  <a:cubicBezTo>
                    <a:pt x="2847" y="1616"/>
                    <a:pt x="2963" y="1652"/>
                    <a:pt x="3076" y="1687"/>
                  </a:cubicBezTo>
                  <a:cubicBezTo>
                    <a:pt x="3075" y="1686"/>
                    <a:pt x="3074" y="1685"/>
                    <a:pt x="3073" y="1685"/>
                  </a:cubicBezTo>
                  <a:lnTo>
                    <a:pt x="3073" y="1685"/>
                  </a:lnTo>
                  <a:cubicBezTo>
                    <a:pt x="3138" y="1706"/>
                    <a:pt x="3204" y="1726"/>
                    <a:pt x="3270" y="1750"/>
                  </a:cubicBezTo>
                  <a:cubicBezTo>
                    <a:pt x="3383" y="1788"/>
                    <a:pt x="3495" y="1828"/>
                    <a:pt x="3609" y="1858"/>
                  </a:cubicBezTo>
                  <a:cubicBezTo>
                    <a:pt x="3662" y="1873"/>
                    <a:pt x="3717" y="1886"/>
                    <a:pt x="3771" y="1898"/>
                  </a:cubicBezTo>
                  <a:cubicBezTo>
                    <a:pt x="3829" y="1910"/>
                    <a:pt x="3886" y="1920"/>
                    <a:pt x="3944" y="1930"/>
                  </a:cubicBezTo>
                  <a:cubicBezTo>
                    <a:pt x="4003" y="1941"/>
                    <a:pt x="4062" y="1951"/>
                    <a:pt x="4120" y="1957"/>
                  </a:cubicBezTo>
                  <a:cubicBezTo>
                    <a:pt x="4151" y="1961"/>
                    <a:pt x="4182" y="1965"/>
                    <a:pt x="4213" y="1968"/>
                  </a:cubicBezTo>
                  <a:cubicBezTo>
                    <a:pt x="4245" y="1971"/>
                    <a:pt x="4276" y="1973"/>
                    <a:pt x="4307" y="1974"/>
                  </a:cubicBezTo>
                  <a:cubicBezTo>
                    <a:pt x="4423" y="1981"/>
                    <a:pt x="4538" y="1982"/>
                    <a:pt x="4655" y="1986"/>
                  </a:cubicBezTo>
                  <a:cubicBezTo>
                    <a:pt x="4725" y="1989"/>
                    <a:pt x="4795" y="1993"/>
                    <a:pt x="4865" y="2002"/>
                  </a:cubicBezTo>
                  <a:cubicBezTo>
                    <a:pt x="4925" y="2008"/>
                    <a:pt x="4986" y="2015"/>
                    <a:pt x="5047" y="2023"/>
                  </a:cubicBezTo>
                  <a:cubicBezTo>
                    <a:pt x="5120" y="2034"/>
                    <a:pt x="5194" y="2041"/>
                    <a:pt x="5269" y="2048"/>
                  </a:cubicBezTo>
                  <a:cubicBezTo>
                    <a:pt x="5331" y="2053"/>
                    <a:pt x="5393" y="2056"/>
                    <a:pt x="5453" y="2061"/>
                  </a:cubicBezTo>
                  <a:cubicBezTo>
                    <a:pt x="5576" y="2071"/>
                    <a:pt x="5698" y="2082"/>
                    <a:pt x="5821" y="2092"/>
                  </a:cubicBezTo>
                  <a:cubicBezTo>
                    <a:pt x="5883" y="2098"/>
                    <a:pt x="5943" y="2102"/>
                    <a:pt x="6005" y="2106"/>
                  </a:cubicBezTo>
                  <a:cubicBezTo>
                    <a:pt x="6062" y="2110"/>
                    <a:pt x="6120" y="2112"/>
                    <a:pt x="6177" y="2118"/>
                  </a:cubicBezTo>
                  <a:cubicBezTo>
                    <a:pt x="6292" y="2132"/>
                    <a:pt x="6406" y="2148"/>
                    <a:pt x="6521" y="2168"/>
                  </a:cubicBezTo>
                  <a:cubicBezTo>
                    <a:pt x="6637" y="2187"/>
                    <a:pt x="6755" y="2204"/>
                    <a:pt x="6870" y="2225"/>
                  </a:cubicBezTo>
                  <a:cubicBezTo>
                    <a:pt x="6953" y="2241"/>
                    <a:pt x="7036" y="2261"/>
                    <a:pt x="7118" y="2280"/>
                  </a:cubicBezTo>
                  <a:cubicBezTo>
                    <a:pt x="7202" y="2299"/>
                    <a:pt x="7287" y="2319"/>
                    <a:pt x="7369" y="2344"/>
                  </a:cubicBezTo>
                  <a:cubicBezTo>
                    <a:pt x="7467" y="2376"/>
                    <a:pt x="7565" y="2411"/>
                    <a:pt x="7660" y="2456"/>
                  </a:cubicBezTo>
                  <a:cubicBezTo>
                    <a:pt x="7695" y="2472"/>
                    <a:pt x="7730" y="2492"/>
                    <a:pt x="7764" y="2509"/>
                  </a:cubicBezTo>
                  <a:cubicBezTo>
                    <a:pt x="7795" y="2525"/>
                    <a:pt x="7825" y="2541"/>
                    <a:pt x="7855" y="2560"/>
                  </a:cubicBezTo>
                  <a:cubicBezTo>
                    <a:pt x="7875" y="2572"/>
                    <a:pt x="7892" y="2586"/>
                    <a:pt x="7911" y="2601"/>
                  </a:cubicBezTo>
                  <a:cubicBezTo>
                    <a:pt x="7935" y="2622"/>
                    <a:pt x="7957" y="2643"/>
                    <a:pt x="7981" y="2664"/>
                  </a:cubicBezTo>
                  <a:cubicBezTo>
                    <a:pt x="8009" y="2688"/>
                    <a:pt x="8035" y="2712"/>
                    <a:pt x="8062" y="2736"/>
                  </a:cubicBezTo>
                  <a:cubicBezTo>
                    <a:pt x="8093" y="2766"/>
                    <a:pt x="8124" y="2794"/>
                    <a:pt x="8153" y="2825"/>
                  </a:cubicBezTo>
                  <a:lnTo>
                    <a:pt x="8155" y="2827"/>
                  </a:lnTo>
                  <a:cubicBezTo>
                    <a:pt x="8148" y="2824"/>
                    <a:pt x="8141" y="2820"/>
                    <a:pt x="8135" y="2818"/>
                  </a:cubicBezTo>
                  <a:cubicBezTo>
                    <a:pt x="8083" y="2797"/>
                    <a:pt x="8032" y="2783"/>
                    <a:pt x="7978" y="2768"/>
                  </a:cubicBezTo>
                  <a:cubicBezTo>
                    <a:pt x="7923" y="2755"/>
                    <a:pt x="7870" y="2736"/>
                    <a:pt x="7814" y="2727"/>
                  </a:cubicBezTo>
                  <a:cubicBezTo>
                    <a:pt x="7783" y="2722"/>
                    <a:pt x="7752" y="2719"/>
                    <a:pt x="7720" y="2716"/>
                  </a:cubicBezTo>
                  <a:cubicBezTo>
                    <a:pt x="7695" y="2714"/>
                    <a:pt x="7672" y="2712"/>
                    <a:pt x="7648" y="2710"/>
                  </a:cubicBezTo>
                  <a:cubicBezTo>
                    <a:pt x="7532" y="2698"/>
                    <a:pt x="7418" y="2678"/>
                    <a:pt x="7303" y="2668"/>
                  </a:cubicBezTo>
                  <a:cubicBezTo>
                    <a:pt x="7185" y="2659"/>
                    <a:pt x="7068" y="2658"/>
                    <a:pt x="6951" y="2654"/>
                  </a:cubicBezTo>
                  <a:cubicBezTo>
                    <a:pt x="6882" y="2651"/>
                    <a:pt x="6812" y="2650"/>
                    <a:pt x="6742" y="2650"/>
                  </a:cubicBezTo>
                  <a:cubicBezTo>
                    <a:pt x="6699" y="2650"/>
                    <a:pt x="6656" y="2650"/>
                    <a:pt x="6613" y="2652"/>
                  </a:cubicBezTo>
                  <a:cubicBezTo>
                    <a:pt x="6532" y="2654"/>
                    <a:pt x="6451" y="2657"/>
                    <a:pt x="6371" y="2657"/>
                  </a:cubicBezTo>
                  <a:cubicBezTo>
                    <a:pt x="6335" y="2657"/>
                    <a:pt x="6299" y="2657"/>
                    <a:pt x="6263" y="2655"/>
                  </a:cubicBezTo>
                  <a:cubicBezTo>
                    <a:pt x="6203" y="2653"/>
                    <a:pt x="6142" y="2648"/>
                    <a:pt x="6081" y="2643"/>
                  </a:cubicBezTo>
                  <a:cubicBezTo>
                    <a:pt x="6024" y="2639"/>
                    <a:pt x="5968" y="2638"/>
                    <a:pt x="5910" y="2635"/>
                  </a:cubicBezTo>
                  <a:cubicBezTo>
                    <a:pt x="5787" y="2630"/>
                    <a:pt x="5666" y="2622"/>
                    <a:pt x="5544" y="2613"/>
                  </a:cubicBezTo>
                  <a:cubicBezTo>
                    <a:pt x="5307" y="2596"/>
                    <a:pt x="5070" y="2582"/>
                    <a:pt x="4834" y="2570"/>
                  </a:cubicBezTo>
                  <a:cubicBezTo>
                    <a:pt x="4718" y="2564"/>
                    <a:pt x="4603" y="2562"/>
                    <a:pt x="4487" y="2556"/>
                  </a:cubicBezTo>
                  <a:cubicBezTo>
                    <a:pt x="4362" y="2550"/>
                    <a:pt x="4238" y="2541"/>
                    <a:pt x="4113" y="2534"/>
                  </a:cubicBezTo>
                  <a:lnTo>
                    <a:pt x="4120" y="2534"/>
                  </a:lnTo>
                  <a:cubicBezTo>
                    <a:pt x="4077" y="2531"/>
                    <a:pt x="4032" y="2527"/>
                    <a:pt x="3987" y="2525"/>
                  </a:cubicBezTo>
                  <a:cubicBezTo>
                    <a:pt x="3866" y="2511"/>
                    <a:pt x="3744" y="2498"/>
                    <a:pt x="3621" y="2483"/>
                  </a:cubicBezTo>
                  <a:cubicBezTo>
                    <a:pt x="3501" y="2468"/>
                    <a:pt x="3380" y="2454"/>
                    <a:pt x="3260" y="2437"/>
                  </a:cubicBezTo>
                  <a:cubicBezTo>
                    <a:pt x="3140" y="2421"/>
                    <a:pt x="3020" y="2403"/>
                    <a:pt x="2901" y="2391"/>
                  </a:cubicBezTo>
                  <a:cubicBezTo>
                    <a:pt x="2836" y="2382"/>
                    <a:pt x="2773" y="2376"/>
                    <a:pt x="2708" y="2368"/>
                  </a:cubicBezTo>
                  <a:cubicBezTo>
                    <a:pt x="2650" y="2360"/>
                    <a:pt x="2591" y="2351"/>
                    <a:pt x="2532" y="2340"/>
                  </a:cubicBezTo>
                  <a:lnTo>
                    <a:pt x="2184" y="2271"/>
                  </a:lnTo>
                  <a:cubicBezTo>
                    <a:pt x="2145" y="2262"/>
                    <a:pt x="2107" y="2254"/>
                    <a:pt x="2067" y="2246"/>
                  </a:cubicBezTo>
                  <a:cubicBezTo>
                    <a:pt x="2031" y="2239"/>
                    <a:pt x="1996" y="2229"/>
                    <a:pt x="1959" y="2220"/>
                  </a:cubicBezTo>
                  <a:cubicBezTo>
                    <a:pt x="1922" y="2211"/>
                    <a:pt x="1887" y="2200"/>
                    <a:pt x="1851" y="2189"/>
                  </a:cubicBezTo>
                  <a:lnTo>
                    <a:pt x="1751" y="2158"/>
                  </a:lnTo>
                  <a:cubicBezTo>
                    <a:pt x="1681" y="2138"/>
                    <a:pt x="1611" y="2118"/>
                    <a:pt x="1540" y="2100"/>
                  </a:cubicBezTo>
                  <a:cubicBezTo>
                    <a:pt x="1507" y="2090"/>
                    <a:pt x="1472" y="2080"/>
                    <a:pt x="1438" y="2070"/>
                  </a:cubicBezTo>
                  <a:cubicBezTo>
                    <a:pt x="1409" y="2061"/>
                    <a:pt x="1379" y="2050"/>
                    <a:pt x="1351" y="2040"/>
                  </a:cubicBezTo>
                  <a:cubicBezTo>
                    <a:pt x="1324" y="2028"/>
                    <a:pt x="1296" y="2018"/>
                    <a:pt x="1268" y="2005"/>
                  </a:cubicBezTo>
                  <a:cubicBezTo>
                    <a:pt x="1245" y="1993"/>
                    <a:pt x="1221" y="1982"/>
                    <a:pt x="1198" y="1971"/>
                  </a:cubicBezTo>
                  <a:lnTo>
                    <a:pt x="1196" y="1971"/>
                  </a:lnTo>
                  <a:cubicBezTo>
                    <a:pt x="1195" y="1971"/>
                    <a:pt x="1194" y="1969"/>
                    <a:pt x="1194" y="1969"/>
                  </a:cubicBezTo>
                  <a:lnTo>
                    <a:pt x="1195" y="1969"/>
                  </a:lnTo>
                  <a:cubicBezTo>
                    <a:pt x="1121" y="1930"/>
                    <a:pt x="1046" y="1890"/>
                    <a:pt x="974" y="1849"/>
                  </a:cubicBezTo>
                  <a:cubicBezTo>
                    <a:pt x="902" y="1808"/>
                    <a:pt x="829" y="1766"/>
                    <a:pt x="756" y="1728"/>
                  </a:cubicBezTo>
                  <a:cubicBezTo>
                    <a:pt x="683" y="1689"/>
                    <a:pt x="606" y="1652"/>
                    <a:pt x="534" y="1609"/>
                  </a:cubicBezTo>
                  <a:cubicBezTo>
                    <a:pt x="501" y="1590"/>
                    <a:pt x="467" y="1569"/>
                    <a:pt x="432" y="1551"/>
                  </a:cubicBezTo>
                  <a:cubicBezTo>
                    <a:pt x="388" y="1528"/>
                    <a:pt x="342" y="1506"/>
                    <a:pt x="300" y="1477"/>
                  </a:cubicBezTo>
                  <a:cubicBezTo>
                    <a:pt x="265" y="1452"/>
                    <a:pt x="233" y="1423"/>
                    <a:pt x="199" y="1395"/>
                  </a:cubicBezTo>
                  <a:cubicBezTo>
                    <a:pt x="174" y="1373"/>
                    <a:pt x="148" y="1352"/>
                    <a:pt x="122" y="1332"/>
                  </a:cubicBezTo>
                  <a:lnTo>
                    <a:pt x="121" y="1331"/>
                  </a:lnTo>
                  <a:lnTo>
                    <a:pt x="120" y="1329"/>
                  </a:lnTo>
                  <a:lnTo>
                    <a:pt x="119" y="1328"/>
                  </a:lnTo>
                  <a:cubicBezTo>
                    <a:pt x="117" y="1327"/>
                    <a:pt x="116" y="1325"/>
                    <a:pt x="115" y="1323"/>
                  </a:cubicBezTo>
                  <a:cubicBezTo>
                    <a:pt x="110" y="1295"/>
                    <a:pt x="86" y="1276"/>
                    <a:pt x="58" y="1276"/>
                  </a:cubicBezTo>
                  <a:cubicBezTo>
                    <a:pt x="56" y="1276"/>
                    <a:pt x="55" y="1276"/>
                    <a:pt x="53" y="1276"/>
                  </a:cubicBezTo>
                  <a:cubicBezTo>
                    <a:pt x="23" y="1280"/>
                    <a:pt x="1" y="1308"/>
                    <a:pt x="6" y="1338"/>
                  </a:cubicBezTo>
                  <a:cubicBezTo>
                    <a:pt x="9" y="1370"/>
                    <a:pt x="28" y="1394"/>
                    <a:pt x="52" y="1414"/>
                  </a:cubicBezTo>
                  <a:cubicBezTo>
                    <a:pt x="75" y="1435"/>
                    <a:pt x="101" y="1454"/>
                    <a:pt x="125" y="1474"/>
                  </a:cubicBezTo>
                  <a:lnTo>
                    <a:pt x="186" y="1529"/>
                  </a:lnTo>
                  <a:cubicBezTo>
                    <a:pt x="213" y="1551"/>
                    <a:pt x="240" y="1572"/>
                    <a:pt x="271" y="1590"/>
                  </a:cubicBezTo>
                  <a:cubicBezTo>
                    <a:pt x="285" y="1597"/>
                    <a:pt x="298" y="1605"/>
                    <a:pt x="312" y="1612"/>
                  </a:cubicBezTo>
                  <a:cubicBezTo>
                    <a:pt x="362" y="1637"/>
                    <a:pt x="409" y="1662"/>
                    <a:pt x="457" y="1689"/>
                  </a:cubicBezTo>
                  <a:cubicBezTo>
                    <a:pt x="503" y="1716"/>
                    <a:pt x="551" y="1742"/>
                    <a:pt x="597" y="1766"/>
                  </a:cubicBezTo>
                  <a:cubicBezTo>
                    <a:pt x="695" y="1817"/>
                    <a:pt x="792" y="1870"/>
                    <a:pt x="889" y="1924"/>
                  </a:cubicBezTo>
                  <a:cubicBezTo>
                    <a:pt x="988" y="1979"/>
                    <a:pt x="1087" y="2035"/>
                    <a:pt x="1190" y="2085"/>
                  </a:cubicBezTo>
                  <a:cubicBezTo>
                    <a:pt x="1240" y="2110"/>
                    <a:pt x="1292" y="2132"/>
                    <a:pt x="1345" y="2149"/>
                  </a:cubicBezTo>
                  <a:cubicBezTo>
                    <a:pt x="1401" y="2169"/>
                    <a:pt x="1458" y="2187"/>
                    <a:pt x="1515" y="2203"/>
                  </a:cubicBezTo>
                  <a:cubicBezTo>
                    <a:pt x="1578" y="2219"/>
                    <a:pt x="1640" y="2237"/>
                    <a:pt x="1701" y="2255"/>
                  </a:cubicBezTo>
                  <a:cubicBezTo>
                    <a:pt x="1756" y="2271"/>
                    <a:pt x="1809" y="2287"/>
                    <a:pt x="1863" y="2304"/>
                  </a:cubicBezTo>
                  <a:cubicBezTo>
                    <a:pt x="1889" y="2312"/>
                    <a:pt x="1915" y="2319"/>
                    <a:pt x="1942" y="2327"/>
                  </a:cubicBezTo>
                  <a:cubicBezTo>
                    <a:pt x="1974" y="2334"/>
                    <a:pt x="2008" y="2342"/>
                    <a:pt x="2040" y="2350"/>
                  </a:cubicBezTo>
                  <a:cubicBezTo>
                    <a:pt x="2071" y="2359"/>
                    <a:pt x="2103" y="2364"/>
                    <a:pt x="2135" y="2370"/>
                  </a:cubicBezTo>
                  <a:cubicBezTo>
                    <a:pt x="2158" y="2375"/>
                    <a:pt x="2180" y="2379"/>
                    <a:pt x="2202" y="2384"/>
                  </a:cubicBezTo>
                  <a:cubicBezTo>
                    <a:pt x="2320" y="2407"/>
                    <a:pt x="2438" y="2435"/>
                    <a:pt x="2557" y="2454"/>
                  </a:cubicBezTo>
                  <a:cubicBezTo>
                    <a:pt x="2588" y="2459"/>
                    <a:pt x="2618" y="2466"/>
                    <a:pt x="2649" y="2469"/>
                  </a:cubicBezTo>
                  <a:cubicBezTo>
                    <a:pt x="2684" y="2474"/>
                    <a:pt x="2718" y="2478"/>
                    <a:pt x="2754" y="2484"/>
                  </a:cubicBezTo>
                  <a:cubicBezTo>
                    <a:pt x="2808" y="2490"/>
                    <a:pt x="2859" y="2495"/>
                    <a:pt x="2912" y="2502"/>
                  </a:cubicBezTo>
                  <a:cubicBezTo>
                    <a:pt x="3032" y="2516"/>
                    <a:pt x="3151" y="2533"/>
                    <a:pt x="3272" y="2549"/>
                  </a:cubicBezTo>
                  <a:cubicBezTo>
                    <a:pt x="3392" y="2565"/>
                    <a:pt x="3511" y="2580"/>
                    <a:pt x="3630" y="2593"/>
                  </a:cubicBezTo>
                  <a:lnTo>
                    <a:pt x="3824" y="2617"/>
                  </a:lnTo>
                  <a:cubicBezTo>
                    <a:pt x="3877" y="2623"/>
                    <a:pt x="3930" y="2629"/>
                    <a:pt x="3982" y="2633"/>
                  </a:cubicBezTo>
                  <a:lnTo>
                    <a:pt x="3981" y="2633"/>
                  </a:lnTo>
                  <a:cubicBezTo>
                    <a:pt x="4135" y="2645"/>
                    <a:pt x="4287" y="2655"/>
                    <a:pt x="4440" y="2663"/>
                  </a:cubicBezTo>
                  <a:cubicBezTo>
                    <a:pt x="4557" y="2669"/>
                    <a:pt x="4674" y="2670"/>
                    <a:pt x="4790" y="2678"/>
                  </a:cubicBezTo>
                  <a:cubicBezTo>
                    <a:pt x="4916" y="2684"/>
                    <a:pt x="5043" y="2691"/>
                    <a:pt x="5169" y="2699"/>
                  </a:cubicBezTo>
                  <a:cubicBezTo>
                    <a:pt x="5288" y="2706"/>
                    <a:pt x="5408" y="2714"/>
                    <a:pt x="5527" y="2722"/>
                  </a:cubicBezTo>
                  <a:cubicBezTo>
                    <a:pt x="5643" y="2730"/>
                    <a:pt x="5759" y="2739"/>
                    <a:pt x="5875" y="2745"/>
                  </a:cubicBezTo>
                  <a:cubicBezTo>
                    <a:pt x="5937" y="2747"/>
                    <a:pt x="5999" y="2750"/>
                    <a:pt x="6061" y="2753"/>
                  </a:cubicBezTo>
                  <a:cubicBezTo>
                    <a:pt x="6115" y="2756"/>
                    <a:pt x="6169" y="2761"/>
                    <a:pt x="6224" y="2763"/>
                  </a:cubicBezTo>
                  <a:cubicBezTo>
                    <a:pt x="6271" y="2766"/>
                    <a:pt x="6319" y="2769"/>
                    <a:pt x="6367" y="2769"/>
                  </a:cubicBezTo>
                  <a:cubicBezTo>
                    <a:pt x="6378" y="2769"/>
                    <a:pt x="6389" y="2769"/>
                    <a:pt x="6400" y="2768"/>
                  </a:cubicBezTo>
                  <a:cubicBezTo>
                    <a:pt x="6461" y="2767"/>
                    <a:pt x="6520" y="2765"/>
                    <a:pt x="6581" y="2763"/>
                  </a:cubicBezTo>
                  <a:cubicBezTo>
                    <a:pt x="6634" y="2762"/>
                    <a:pt x="6689" y="2760"/>
                    <a:pt x="6743" y="2760"/>
                  </a:cubicBezTo>
                  <a:cubicBezTo>
                    <a:pt x="6766" y="2758"/>
                    <a:pt x="6790" y="2758"/>
                    <a:pt x="6815" y="2758"/>
                  </a:cubicBezTo>
                  <a:cubicBezTo>
                    <a:pt x="6850" y="2758"/>
                    <a:pt x="6885" y="2759"/>
                    <a:pt x="6920" y="2760"/>
                  </a:cubicBezTo>
                  <a:cubicBezTo>
                    <a:pt x="7034" y="2763"/>
                    <a:pt x="7147" y="2766"/>
                    <a:pt x="7261" y="2772"/>
                  </a:cubicBezTo>
                  <a:cubicBezTo>
                    <a:pt x="7307" y="2777"/>
                    <a:pt x="7352" y="2781"/>
                    <a:pt x="7398" y="2787"/>
                  </a:cubicBezTo>
                  <a:cubicBezTo>
                    <a:pt x="7443" y="2792"/>
                    <a:pt x="7489" y="2799"/>
                    <a:pt x="7535" y="2807"/>
                  </a:cubicBezTo>
                  <a:cubicBezTo>
                    <a:pt x="7622" y="2818"/>
                    <a:pt x="7708" y="2820"/>
                    <a:pt x="7794" y="2835"/>
                  </a:cubicBezTo>
                  <a:cubicBezTo>
                    <a:pt x="7842" y="2846"/>
                    <a:pt x="7888" y="2859"/>
                    <a:pt x="7935" y="2871"/>
                  </a:cubicBezTo>
                  <a:cubicBezTo>
                    <a:pt x="7978" y="2882"/>
                    <a:pt x="8019" y="2892"/>
                    <a:pt x="8061" y="2907"/>
                  </a:cubicBezTo>
                  <a:cubicBezTo>
                    <a:pt x="8087" y="2918"/>
                    <a:pt x="8113" y="2928"/>
                    <a:pt x="8139" y="2942"/>
                  </a:cubicBezTo>
                  <a:lnTo>
                    <a:pt x="8138" y="2941"/>
                  </a:lnTo>
                  <a:lnTo>
                    <a:pt x="8138" y="2941"/>
                  </a:lnTo>
                  <a:cubicBezTo>
                    <a:pt x="8139" y="2941"/>
                    <a:pt x="8140" y="2942"/>
                    <a:pt x="8140" y="2942"/>
                  </a:cubicBezTo>
                  <a:cubicBezTo>
                    <a:pt x="8141" y="2942"/>
                    <a:pt x="8141" y="2942"/>
                    <a:pt x="8143" y="2943"/>
                  </a:cubicBezTo>
                  <a:lnTo>
                    <a:pt x="8144" y="2943"/>
                  </a:lnTo>
                  <a:cubicBezTo>
                    <a:pt x="8171" y="2957"/>
                    <a:pt x="8198" y="2973"/>
                    <a:pt x="8224" y="2989"/>
                  </a:cubicBezTo>
                  <a:lnTo>
                    <a:pt x="8225" y="2990"/>
                  </a:lnTo>
                  <a:cubicBezTo>
                    <a:pt x="8227" y="2992"/>
                    <a:pt x="8228" y="2992"/>
                    <a:pt x="8229" y="2993"/>
                  </a:cubicBezTo>
                  <a:cubicBezTo>
                    <a:pt x="8253" y="3009"/>
                    <a:pt x="8274" y="3025"/>
                    <a:pt x="8296" y="3041"/>
                  </a:cubicBezTo>
                  <a:cubicBezTo>
                    <a:pt x="8296" y="3040"/>
                    <a:pt x="8298" y="3039"/>
                    <a:pt x="8298" y="3039"/>
                  </a:cubicBezTo>
                  <a:lnTo>
                    <a:pt x="8298" y="3037"/>
                  </a:lnTo>
                  <a:cubicBezTo>
                    <a:pt x="8299" y="3036"/>
                    <a:pt x="8299" y="3035"/>
                    <a:pt x="8300" y="3034"/>
                  </a:cubicBezTo>
                  <a:lnTo>
                    <a:pt x="8300" y="3035"/>
                  </a:lnTo>
                  <a:cubicBezTo>
                    <a:pt x="8306" y="3019"/>
                    <a:pt x="8312" y="3003"/>
                    <a:pt x="8320" y="2987"/>
                  </a:cubicBezTo>
                  <a:cubicBezTo>
                    <a:pt x="8326" y="2970"/>
                    <a:pt x="8332" y="2952"/>
                    <a:pt x="8340" y="2937"/>
                  </a:cubicBezTo>
                  <a:cubicBezTo>
                    <a:pt x="8338" y="2936"/>
                    <a:pt x="8336" y="2933"/>
                    <a:pt x="8335" y="2932"/>
                  </a:cubicBezTo>
                  <a:cubicBezTo>
                    <a:pt x="8339" y="2927"/>
                    <a:pt x="8342" y="2921"/>
                    <a:pt x="8347" y="2915"/>
                  </a:cubicBezTo>
                  <a:cubicBezTo>
                    <a:pt x="8352" y="2910"/>
                    <a:pt x="8355" y="2906"/>
                    <a:pt x="8358" y="2900"/>
                  </a:cubicBezTo>
                  <a:lnTo>
                    <a:pt x="8362" y="2896"/>
                  </a:lnTo>
                  <a:cubicBezTo>
                    <a:pt x="8367" y="2889"/>
                    <a:pt x="8373" y="2881"/>
                    <a:pt x="8381" y="2874"/>
                  </a:cubicBezTo>
                  <a:cubicBezTo>
                    <a:pt x="8370" y="2825"/>
                    <a:pt x="8361" y="2779"/>
                    <a:pt x="8345" y="2732"/>
                  </a:cubicBezTo>
                  <a:cubicBezTo>
                    <a:pt x="8331" y="2727"/>
                    <a:pt x="8320" y="2716"/>
                    <a:pt x="8311" y="2703"/>
                  </a:cubicBezTo>
                  <a:cubicBezTo>
                    <a:pt x="8304" y="2689"/>
                    <a:pt x="8303" y="2672"/>
                    <a:pt x="8299" y="2658"/>
                  </a:cubicBezTo>
                  <a:cubicBezTo>
                    <a:pt x="8299" y="2657"/>
                    <a:pt x="8298" y="2655"/>
                    <a:pt x="8298" y="2654"/>
                  </a:cubicBezTo>
                  <a:lnTo>
                    <a:pt x="8298" y="2653"/>
                  </a:lnTo>
                  <a:cubicBezTo>
                    <a:pt x="8298" y="2652"/>
                    <a:pt x="8296" y="2650"/>
                    <a:pt x="8295" y="2648"/>
                  </a:cubicBezTo>
                  <a:cubicBezTo>
                    <a:pt x="8285" y="2619"/>
                    <a:pt x="8277" y="2592"/>
                    <a:pt x="8268" y="2564"/>
                  </a:cubicBezTo>
                  <a:cubicBezTo>
                    <a:pt x="8258" y="2528"/>
                    <a:pt x="8244" y="2492"/>
                    <a:pt x="8231" y="2457"/>
                  </a:cubicBezTo>
                  <a:lnTo>
                    <a:pt x="8231" y="2456"/>
                  </a:lnTo>
                  <a:cubicBezTo>
                    <a:pt x="8216" y="2421"/>
                    <a:pt x="8202" y="2387"/>
                    <a:pt x="8186" y="2352"/>
                  </a:cubicBezTo>
                  <a:cubicBezTo>
                    <a:pt x="8174" y="2329"/>
                    <a:pt x="8161" y="2306"/>
                    <a:pt x="8146" y="2283"/>
                  </a:cubicBezTo>
                  <a:cubicBezTo>
                    <a:pt x="8131" y="2261"/>
                    <a:pt x="8115" y="2239"/>
                    <a:pt x="8100" y="2215"/>
                  </a:cubicBezTo>
                  <a:cubicBezTo>
                    <a:pt x="8084" y="2194"/>
                    <a:pt x="8070" y="2172"/>
                    <a:pt x="8052" y="2152"/>
                  </a:cubicBezTo>
                  <a:cubicBezTo>
                    <a:pt x="8036" y="2134"/>
                    <a:pt x="8018" y="2116"/>
                    <a:pt x="8001" y="2101"/>
                  </a:cubicBezTo>
                  <a:cubicBezTo>
                    <a:pt x="7914" y="2027"/>
                    <a:pt x="7821" y="1962"/>
                    <a:pt x="7730" y="1895"/>
                  </a:cubicBezTo>
                  <a:cubicBezTo>
                    <a:pt x="7689" y="1865"/>
                    <a:pt x="7646" y="1836"/>
                    <a:pt x="7601" y="1813"/>
                  </a:cubicBezTo>
                  <a:cubicBezTo>
                    <a:pt x="7573" y="1798"/>
                    <a:pt x="7547" y="1785"/>
                    <a:pt x="7520" y="1771"/>
                  </a:cubicBezTo>
                  <a:cubicBezTo>
                    <a:pt x="7496" y="1761"/>
                    <a:pt x="7473" y="1752"/>
                    <a:pt x="7450" y="1744"/>
                  </a:cubicBezTo>
                  <a:cubicBezTo>
                    <a:pt x="7346" y="1702"/>
                    <a:pt x="7241" y="1664"/>
                    <a:pt x="7135" y="1626"/>
                  </a:cubicBezTo>
                  <a:cubicBezTo>
                    <a:pt x="7027" y="1587"/>
                    <a:pt x="6918" y="1545"/>
                    <a:pt x="6809" y="1514"/>
                  </a:cubicBezTo>
                  <a:cubicBezTo>
                    <a:pt x="6753" y="1499"/>
                    <a:pt x="6696" y="1486"/>
                    <a:pt x="6642" y="1471"/>
                  </a:cubicBezTo>
                  <a:cubicBezTo>
                    <a:pt x="6613" y="1465"/>
                    <a:pt x="6585" y="1457"/>
                    <a:pt x="6556" y="1453"/>
                  </a:cubicBezTo>
                  <a:cubicBezTo>
                    <a:pt x="6529" y="1449"/>
                    <a:pt x="6500" y="1444"/>
                    <a:pt x="6472" y="1441"/>
                  </a:cubicBezTo>
                  <a:cubicBezTo>
                    <a:pt x="6416" y="1434"/>
                    <a:pt x="6358" y="1426"/>
                    <a:pt x="6300" y="1419"/>
                  </a:cubicBezTo>
                  <a:cubicBezTo>
                    <a:pt x="6271" y="1414"/>
                    <a:pt x="6241" y="1410"/>
                    <a:pt x="6210" y="1406"/>
                  </a:cubicBezTo>
                  <a:cubicBezTo>
                    <a:pt x="6197" y="1405"/>
                    <a:pt x="6183" y="1403"/>
                    <a:pt x="6169" y="1401"/>
                  </a:cubicBezTo>
                  <a:cubicBezTo>
                    <a:pt x="6161" y="1400"/>
                    <a:pt x="6153" y="1399"/>
                    <a:pt x="6145" y="1399"/>
                  </a:cubicBezTo>
                  <a:cubicBezTo>
                    <a:pt x="6139" y="1398"/>
                    <a:pt x="6132" y="1398"/>
                    <a:pt x="6125" y="1396"/>
                  </a:cubicBezTo>
                  <a:lnTo>
                    <a:pt x="6121" y="1396"/>
                  </a:lnTo>
                  <a:cubicBezTo>
                    <a:pt x="6004" y="1383"/>
                    <a:pt x="5886" y="1375"/>
                    <a:pt x="5769" y="1365"/>
                  </a:cubicBezTo>
                  <a:cubicBezTo>
                    <a:pt x="5712" y="1360"/>
                    <a:pt x="5655" y="1359"/>
                    <a:pt x="5597" y="1358"/>
                  </a:cubicBezTo>
                  <a:cubicBezTo>
                    <a:pt x="5565" y="1357"/>
                    <a:pt x="5534" y="1355"/>
                    <a:pt x="5503" y="1354"/>
                  </a:cubicBezTo>
                  <a:cubicBezTo>
                    <a:pt x="5478" y="1352"/>
                    <a:pt x="5452" y="1348"/>
                    <a:pt x="5427" y="1346"/>
                  </a:cubicBezTo>
                  <a:cubicBezTo>
                    <a:pt x="5369" y="1338"/>
                    <a:pt x="5312" y="1329"/>
                    <a:pt x="5256" y="1322"/>
                  </a:cubicBezTo>
                  <a:cubicBezTo>
                    <a:pt x="5195" y="1313"/>
                    <a:pt x="5133" y="1307"/>
                    <a:pt x="5072" y="1301"/>
                  </a:cubicBezTo>
                  <a:lnTo>
                    <a:pt x="5075" y="1301"/>
                  </a:lnTo>
                  <a:cubicBezTo>
                    <a:pt x="5005" y="1293"/>
                    <a:pt x="4935" y="1284"/>
                    <a:pt x="4863" y="1277"/>
                  </a:cubicBezTo>
                  <a:cubicBezTo>
                    <a:pt x="4795" y="1270"/>
                    <a:pt x="4725" y="1264"/>
                    <a:pt x="4657" y="1256"/>
                  </a:cubicBezTo>
                  <a:cubicBezTo>
                    <a:pt x="4633" y="1254"/>
                    <a:pt x="4612" y="1251"/>
                    <a:pt x="4590" y="1248"/>
                  </a:cubicBezTo>
                  <a:cubicBezTo>
                    <a:pt x="4535" y="1240"/>
                    <a:pt x="4483" y="1229"/>
                    <a:pt x="4430" y="1219"/>
                  </a:cubicBezTo>
                  <a:cubicBezTo>
                    <a:pt x="4373" y="1209"/>
                    <a:pt x="4315" y="1200"/>
                    <a:pt x="4259" y="1193"/>
                  </a:cubicBezTo>
                  <a:cubicBezTo>
                    <a:pt x="4204" y="1186"/>
                    <a:pt x="4150" y="1179"/>
                    <a:pt x="4097" y="1168"/>
                  </a:cubicBezTo>
                  <a:cubicBezTo>
                    <a:pt x="4039" y="1156"/>
                    <a:pt x="3982" y="1142"/>
                    <a:pt x="3924" y="1130"/>
                  </a:cubicBezTo>
                  <a:cubicBezTo>
                    <a:pt x="3815" y="1105"/>
                    <a:pt x="3704" y="1089"/>
                    <a:pt x="3594" y="1065"/>
                  </a:cubicBezTo>
                  <a:cubicBezTo>
                    <a:pt x="3485" y="1040"/>
                    <a:pt x="3376" y="1014"/>
                    <a:pt x="3268" y="988"/>
                  </a:cubicBezTo>
                  <a:cubicBezTo>
                    <a:pt x="3218" y="977"/>
                    <a:pt x="3170" y="962"/>
                    <a:pt x="3120" y="950"/>
                  </a:cubicBezTo>
                  <a:cubicBezTo>
                    <a:pt x="3072" y="937"/>
                    <a:pt x="3021" y="925"/>
                    <a:pt x="2972" y="909"/>
                  </a:cubicBezTo>
                  <a:cubicBezTo>
                    <a:pt x="2924" y="893"/>
                    <a:pt x="2880" y="874"/>
                    <a:pt x="2831" y="858"/>
                  </a:cubicBezTo>
                  <a:cubicBezTo>
                    <a:pt x="2785" y="843"/>
                    <a:pt x="2740" y="826"/>
                    <a:pt x="2694" y="808"/>
                  </a:cubicBezTo>
                  <a:cubicBezTo>
                    <a:pt x="2692" y="808"/>
                    <a:pt x="2691" y="808"/>
                    <a:pt x="2691" y="807"/>
                  </a:cubicBezTo>
                  <a:cubicBezTo>
                    <a:pt x="2633" y="784"/>
                    <a:pt x="2577" y="758"/>
                    <a:pt x="2520" y="729"/>
                  </a:cubicBezTo>
                  <a:cubicBezTo>
                    <a:pt x="2463" y="701"/>
                    <a:pt x="2403" y="675"/>
                    <a:pt x="2346" y="646"/>
                  </a:cubicBezTo>
                  <a:cubicBezTo>
                    <a:pt x="2331" y="636"/>
                    <a:pt x="2315" y="629"/>
                    <a:pt x="2302" y="620"/>
                  </a:cubicBezTo>
                  <a:cubicBezTo>
                    <a:pt x="2300" y="620"/>
                    <a:pt x="2300" y="619"/>
                    <a:pt x="2300" y="619"/>
                  </a:cubicBezTo>
                  <a:cubicBezTo>
                    <a:pt x="2300" y="619"/>
                    <a:pt x="2300" y="617"/>
                    <a:pt x="2299" y="617"/>
                  </a:cubicBezTo>
                  <a:lnTo>
                    <a:pt x="2299" y="616"/>
                  </a:lnTo>
                  <a:cubicBezTo>
                    <a:pt x="2299" y="615"/>
                    <a:pt x="2298" y="615"/>
                    <a:pt x="2298" y="614"/>
                  </a:cubicBezTo>
                  <a:cubicBezTo>
                    <a:pt x="2296" y="617"/>
                    <a:pt x="2294" y="621"/>
                    <a:pt x="2291" y="625"/>
                  </a:cubicBezTo>
                  <a:cubicBezTo>
                    <a:pt x="2280" y="636"/>
                    <a:pt x="2265" y="645"/>
                    <a:pt x="2249" y="645"/>
                  </a:cubicBezTo>
                  <a:cubicBezTo>
                    <a:pt x="2237" y="645"/>
                    <a:pt x="2224" y="640"/>
                    <a:pt x="2212" y="631"/>
                  </a:cubicBezTo>
                  <a:cubicBezTo>
                    <a:pt x="2209" y="627"/>
                    <a:pt x="2204" y="622"/>
                    <a:pt x="2201" y="619"/>
                  </a:cubicBezTo>
                  <a:cubicBezTo>
                    <a:pt x="2194" y="634"/>
                    <a:pt x="2194" y="652"/>
                    <a:pt x="2201" y="667"/>
                  </a:cubicBezTo>
                  <a:cubicBezTo>
                    <a:pt x="2216" y="698"/>
                    <a:pt x="2245" y="715"/>
                    <a:pt x="2274" y="732"/>
                  </a:cubicBezTo>
                  <a:cubicBezTo>
                    <a:pt x="2324" y="759"/>
                    <a:pt x="2374" y="781"/>
                    <a:pt x="2424" y="806"/>
                  </a:cubicBezTo>
                  <a:cubicBezTo>
                    <a:pt x="2473" y="830"/>
                    <a:pt x="2522" y="856"/>
                    <a:pt x="2572" y="878"/>
                  </a:cubicBezTo>
                  <a:cubicBezTo>
                    <a:pt x="2624" y="899"/>
                    <a:pt x="2676" y="920"/>
                    <a:pt x="2728" y="940"/>
                  </a:cubicBezTo>
                  <a:cubicBezTo>
                    <a:pt x="2779" y="957"/>
                    <a:pt x="2831" y="975"/>
                    <a:pt x="2882" y="993"/>
                  </a:cubicBezTo>
                  <a:cubicBezTo>
                    <a:pt x="2908" y="1004"/>
                    <a:pt x="2934" y="1013"/>
                    <a:pt x="2959" y="1021"/>
                  </a:cubicBezTo>
                  <a:cubicBezTo>
                    <a:pt x="2985" y="1028"/>
                    <a:pt x="3011" y="1035"/>
                    <a:pt x="3038" y="1043"/>
                  </a:cubicBezTo>
                  <a:cubicBezTo>
                    <a:pt x="3093" y="1058"/>
                    <a:pt x="3145" y="1074"/>
                    <a:pt x="3200" y="1086"/>
                  </a:cubicBezTo>
                  <a:cubicBezTo>
                    <a:pt x="3309" y="1114"/>
                    <a:pt x="3420" y="1140"/>
                    <a:pt x="3531" y="1166"/>
                  </a:cubicBezTo>
                  <a:cubicBezTo>
                    <a:pt x="3584" y="1178"/>
                    <a:pt x="3638" y="1189"/>
                    <a:pt x="3692" y="1199"/>
                  </a:cubicBezTo>
                  <a:cubicBezTo>
                    <a:pt x="3750" y="1209"/>
                    <a:pt x="3809" y="1219"/>
                    <a:pt x="3867" y="1231"/>
                  </a:cubicBezTo>
                  <a:cubicBezTo>
                    <a:pt x="3920" y="1243"/>
                    <a:pt x="3974" y="1255"/>
                    <a:pt x="4028" y="1267"/>
                  </a:cubicBezTo>
                  <a:cubicBezTo>
                    <a:pt x="4083" y="1280"/>
                    <a:pt x="4139" y="1290"/>
                    <a:pt x="4196" y="1297"/>
                  </a:cubicBezTo>
                  <a:cubicBezTo>
                    <a:pt x="4249" y="1305"/>
                    <a:pt x="4305" y="1311"/>
                    <a:pt x="4359" y="1320"/>
                  </a:cubicBezTo>
                  <a:cubicBezTo>
                    <a:pt x="4418" y="1331"/>
                    <a:pt x="4475" y="1342"/>
                    <a:pt x="4532" y="1352"/>
                  </a:cubicBezTo>
                  <a:cubicBezTo>
                    <a:pt x="4640" y="1372"/>
                    <a:pt x="4748" y="1378"/>
                    <a:pt x="4854" y="1390"/>
                  </a:cubicBezTo>
                  <a:cubicBezTo>
                    <a:pt x="4940" y="1400"/>
                    <a:pt x="5025" y="1409"/>
                    <a:pt x="5111" y="1419"/>
                  </a:cubicBezTo>
                  <a:lnTo>
                    <a:pt x="5111" y="1419"/>
                  </a:lnTo>
                  <a:cubicBezTo>
                    <a:pt x="5110" y="1419"/>
                    <a:pt x="5109" y="1419"/>
                    <a:pt x="5109" y="1419"/>
                  </a:cubicBezTo>
                  <a:lnTo>
                    <a:pt x="5109" y="1419"/>
                  </a:lnTo>
                  <a:cubicBezTo>
                    <a:pt x="5154" y="1424"/>
                    <a:pt x="5198" y="1429"/>
                    <a:pt x="5241" y="1435"/>
                  </a:cubicBezTo>
                  <a:cubicBezTo>
                    <a:pt x="5280" y="1440"/>
                    <a:pt x="5319" y="1447"/>
                    <a:pt x="5358" y="1452"/>
                  </a:cubicBezTo>
                  <a:cubicBezTo>
                    <a:pt x="5404" y="1457"/>
                    <a:pt x="5450" y="1465"/>
                    <a:pt x="5496" y="1467"/>
                  </a:cubicBezTo>
                  <a:cubicBezTo>
                    <a:pt x="5535" y="1470"/>
                    <a:pt x="5576" y="1471"/>
                    <a:pt x="5616" y="1472"/>
                  </a:cubicBezTo>
                  <a:cubicBezTo>
                    <a:pt x="5698" y="1475"/>
                    <a:pt x="5780" y="1481"/>
                    <a:pt x="5862" y="1488"/>
                  </a:cubicBezTo>
                  <a:cubicBezTo>
                    <a:pt x="5942" y="1494"/>
                    <a:pt x="6024" y="1501"/>
                    <a:pt x="6105" y="1508"/>
                  </a:cubicBezTo>
                  <a:lnTo>
                    <a:pt x="6107" y="1508"/>
                  </a:lnTo>
                  <a:cubicBezTo>
                    <a:pt x="6118" y="1511"/>
                    <a:pt x="6131" y="1511"/>
                    <a:pt x="6142" y="1512"/>
                  </a:cubicBezTo>
                  <a:lnTo>
                    <a:pt x="6142" y="1512"/>
                  </a:lnTo>
                  <a:cubicBezTo>
                    <a:pt x="6141" y="1512"/>
                    <a:pt x="6140" y="1512"/>
                    <a:pt x="6139" y="1512"/>
                  </a:cubicBezTo>
                  <a:lnTo>
                    <a:pt x="6139" y="1512"/>
                  </a:lnTo>
                  <a:cubicBezTo>
                    <a:pt x="6227" y="1522"/>
                    <a:pt x="6314" y="1534"/>
                    <a:pt x="6402" y="1545"/>
                  </a:cubicBezTo>
                  <a:cubicBezTo>
                    <a:pt x="6447" y="1551"/>
                    <a:pt x="6492" y="1558"/>
                    <a:pt x="6536" y="1565"/>
                  </a:cubicBezTo>
                  <a:cubicBezTo>
                    <a:pt x="6578" y="1571"/>
                    <a:pt x="6618" y="1584"/>
                    <a:pt x="6659" y="1592"/>
                  </a:cubicBezTo>
                  <a:cubicBezTo>
                    <a:pt x="6717" y="1607"/>
                    <a:pt x="6776" y="1622"/>
                    <a:pt x="6833" y="1640"/>
                  </a:cubicBezTo>
                  <a:cubicBezTo>
                    <a:pt x="6891" y="1659"/>
                    <a:pt x="6951" y="1679"/>
                    <a:pt x="7009" y="1699"/>
                  </a:cubicBezTo>
                  <a:cubicBezTo>
                    <a:pt x="7117" y="1738"/>
                    <a:pt x="7227" y="1778"/>
                    <a:pt x="7335" y="1819"/>
                  </a:cubicBezTo>
                  <a:cubicBezTo>
                    <a:pt x="7374" y="1834"/>
                    <a:pt x="7411" y="1849"/>
                    <a:pt x="7450" y="1865"/>
                  </a:cubicBezTo>
                  <a:cubicBezTo>
                    <a:pt x="7485" y="1880"/>
                    <a:pt x="7517" y="1896"/>
                    <a:pt x="7551" y="1914"/>
                  </a:cubicBezTo>
                  <a:cubicBezTo>
                    <a:pt x="7551" y="1914"/>
                    <a:pt x="7552" y="1914"/>
                    <a:pt x="7552" y="1915"/>
                  </a:cubicBezTo>
                  <a:cubicBezTo>
                    <a:pt x="7553" y="1915"/>
                    <a:pt x="7555" y="1916"/>
                    <a:pt x="7555" y="1916"/>
                  </a:cubicBezTo>
                  <a:cubicBezTo>
                    <a:pt x="7582" y="1931"/>
                    <a:pt x="7609" y="1948"/>
                    <a:pt x="7634" y="1965"/>
                  </a:cubicBezTo>
                  <a:lnTo>
                    <a:pt x="7639" y="1969"/>
                  </a:lnTo>
                  <a:lnTo>
                    <a:pt x="7640" y="1971"/>
                  </a:lnTo>
                  <a:cubicBezTo>
                    <a:pt x="7692" y="2009"/>
                    <a:pt x="7747" y="2048"/>
                    <a:pt x="7799" y="2087"/>
                  </a:cubicBezTo>
                  <a:cubicBezTo>
                    <a:pt x="7849" y="2123"/>
                    <a:pt x="7898" y="2162"/>
                    <a:pt x="7943" y="2203"/>
                  </a:cubicBezTo>
                  <a:cubicBezTo>
                    <a:pt x="7955" y="2215"/>
                    <a:pt x="7968" y="2229"/>
                    <a:pt x="7979" y="2242"/>
                  </a:cubicBezTo>
                  <a:cubicBezTo>
                    <a:pt x="8007" y="2280"/>
                    <a:pt x="8033" y="2318"/>
                    <a:pt x="8059" y="2358"/>
                  </a:cubicBezTo>
                  <a:cubicBezTo>
                    <a:pt x="8093" y="2414"/>
                    <a:pt x="8126" y="2473"/>
                    <a:pt x="8153" y="2534"/>
                  </a:cubicBezTo>
                  <a:cubicBezTo>
                    <a:pt x="8169" y="2569"/>
                    <a:pt x="8177" y="2605"/>
                    <a:pt x="8191" y="2641"/>
                  </a:cubicBezTo>
                  <a:cubicBezTo>
                    <a:pt x="8203" y="2678"/>
                    <a:pt x="8218" y="2714"/>
                    <a:pt x="8232" y="2751"/>
                  </a:cubicBezTo>
                  <a:cubicBezTo>
                    <a:pt x="8167" y="2684"/>
                    <a:pt x="8097" y="2623"/>
                    <a:pt x="8027" y="2560"/>
                  </a:cubicBezTo>
                  <a:cubicBezTo>
                    <a:pt x="7991" y="2528"/>
                    <a:pt x="7957" y="2497"/>
                    <a:pt x="7918" y="2472"/>
                  </a:cubicBezTo>
                  <a:cubicBezTo>
                    <a:pt x="7877" y="2445"/>
                    <a:pt x="7835" y="2423"/>
                    <a:pt x="7790" y="2400"/>
                  </a:cubicBezTo>
                  <a:cubicBezTo>
                    <a:pt x="7746" y="2375"/>
                    <a:pt x="7700" y="2352"/>
                    <a:pt x="7653" y="2333"/>
                  </a:cubicBezTo>
                  <a:cubicBezTo>
                    <a:pt x="7599" y="2312"/>
                    <a:pt x="7547" y="2292"/>
                    <a:pt x="7491" y="2272"/>
                  </a:cubicBezTo>
                  <a:cubicBezTo>
                    <a:pt x="7434" y="2251"/>
                    <a:pt x="7376" y="2234"/>
                    <a:pt x="7319" y="2216"/>
                  </a:cubicBezTo>
                  <a:cubicBezTo>
                    <a:pt x="7263" y="2201"/>
                    <a:pt x="7207" y="2188"/>
                    <a:pt x="7152" y="2175"/>
                  </a:cubicBezTo>
                  <a:lnTo>
                    <a:pt x="6985" y="2137"/>
                  </a:lnTo>
                  <a:cubicBezTo>
                    <a:pt x="6927" y="2123"/>
                    <a:pt x="6870" y="2113"/>
                    <a:pt x="6812" y="2103"/>
                  </a:cubicBezTo>
                  <a:cubicBezTo>
                    <a:pt x="6756" y="2094"/>
                    <a:pt x="6701" y="2086"/>
                    <a:pt x="6647" y="2077"/>
                  </a:cubicBezTo>
                  <a:cubicBezTo>
                    <a:pt x="6586" y="2067"/>
                    <a:pt x="6526" y="2056"/>
                    <a:pt x="6466" y="2048"/>
                  </a:cubicBezTo>
                  <a:cubicBezTo>
                    <a:pt x="6406" y="2039"/>
                    <a:pt x="6345" y="2029"/>
                    <a:pt x="6287" y="2022"/>
                  </a:cubicBezTo>
                  <a:cubicBezTo>
                    <a:pt x="6229" y="2014"/>
                    <a:pt x="6172" y="2009"/>
                    <a:pt x="6113" y="2004"/>
                  </a:cubicBezTo>
                  <a:cubicBezTo>
                    <a:pt x="6053" y="1998"/>
                    <a:pt x="5992" y="1994"/>
                    <a:pt x="5932" y="1991"/>
                  </a:cubicBezTo>
                  <a:cubicBezTo>
                    <a:pt x="5871" y="1987"/>
                    <a:pt x="5809" y="1981"/>
                    <a:pt x="5749" y="1976"/>
                  </a:cubicBezTo>
                  <a:cubicBezTo>
                    <a:pt x="5630" y="1963"/>
                    <a:pt x="5512" y="1955"/>
                    <a:pt x="5391" y="1946"/>
                  </a:cubicBezTo>
                  <a:cubicBezTo>
                    <a:pt x="5333" y="1942"/>
                    <a:pt x="5275" y="1938"/>
                    <a:pt x="5217" y="1932"/>
                  </a:cubicBezTo>
                  <a:cubicBezTo>
                    <a:pt x="5162" y="1927"/>
                    <a:pt x="5105" y="1920"/>
                    <a:pt x="5050" y="1914"/>
                  </a:cubicBezTo>
                  <a:cubicBezTo>
                    <a:pt x="4992" y="1906"/>
                    <a:pt x="4936" y="1898"/>
                    <a:pt x="4878" y="1891"/>
                  </a:cubicBezTo>
                  <a:cubicBezTo>
                    <a:pt x="4816" y="1885"/>
                    <a:pt x="4754" y="1881"/>
                    <a:pt x="4692" y="1878"/>
                  </a:cubicBezTo>
                  <a:cubicBezTo>
                    <a:pt x="4575" y="1871"/>
                    <a:pt x="4461" y="1871"/>
                    <a:pt x="4344" y="1865"/>
                  </a:cubicBezTo>
                  <a:lnTo>
                    <a:pt x="4344" y="1865"/>
                  </a:lnTo>
                  <a:cubicBezTo>
                    <a:pt x="4345" y="1866"/>
                    <a:pt x="4347" y="1866"/>
                    <a:pt x="4347" y="1867"/>
                  </a:cubicBezTo>
                  <a:cubicBezTo>
                    <a:pt x="4270" y="1862"/>
                    <a:pt x="4192" y="1857"/>
                    <a:pt x="4114" y="1845"/>
                  </a:cubicBezTo>
                  <a:cubicBezTo>
                    <a:pt x="4032" y="1832"/>
                    <a:pt x="3949" y="1819"/>
                    <a:pt x="3867" y="1803"/>
                  </a:cubicBezTo>
                  <a:cubicBezTo>
                    <a:pt x="3799" y="1791"/>
                    <a:pt x="3733" y="1777"/>
                    <a:pt x="3667" y="1760"/>
                  </a:cubicBezTo>
                  <a:cubicBezTo>
                    <a:pt x="3602" y="1744"/>
                    <a:pt x="3537" y="1723"/>
                    <a:pt x="3474" y="1702"/>
                  </a:cubicBezTo>
                  <a:cubicBezTo>
                    <a:pt x="3378" y="1669"/>
                    <a:pt x="3283" y="1636"/>
                    <a:pt x="3186" y="1606"/>
                  </a:cubicBezTo>
                  <a:cubicBezTo>
                    <a:pt x="3084" y="1574"/>
                    <a:pt x="2984" y="1543"/>
                    <a:pt x="2882" y="1511"/>
                  </a:cubicBezTo>
                  <a:cubicBezTo>
                    <a:pt x="2775" y="1475"/>
                    <a:pt x="2669" y="1436"/>
                    <a:pt x="2562" y="1398"/>
                  </a:cubicBezTo>
                  <a:cubicBezTo>
                    <a:pt x="2463" y="1360"/>
                    <a:pt x="2367" y="1317"/>
                    <a:pt x="2272" y="1272"/>
                  </a:cubicBezTo>
                  <a:cubicBezTo>
                    <a:pt x="2184" y="1229"/>
                    <a:pt x="2098" y="1184"/>
                    <a:pt x="2011" y="1138"/>
                  </a:cubicBezTo>
                  <a:cubicBezTo>
                    <a:pt x="1967" y="1114"/>
                    <a:pt x="1921" y="1090"/>
                    <a:pt x="1876" y="1065"/>
                  </a:cubicBezTo>
                  <a:cubicBezTo>
                    <a:pt x="1853" y="1052"/>
                    <a:pt x="1829" y="1039"/>
                    <a:pt x="1807" y="1024"/>
                  </a:cubicBezTo>
                  <a:cubicBezTo>
                    <a:pt x="1786" y="1012"/>
                    <a:pt x="1765" y="998"/>
                    <a:pt x="1745" y="987"/>
                  </a:cubicBezTo>
                  <a:lnTo>
                    <a:pt x="1746" y="987"/>
                  </a:lnTo>
                  <a:cubicBezTo>
                    <a:pt x="1686" y="947"/>
                    <a:pt x="1627" y="908"/>
                    <a:pt x="1569" y="866"/>
                  </a:cubicBezTo>
                  <a:cubicBezTo>
                    <a:pt x="1515" y="827"/>
                    <a:pt x="1463" y="787"/>
                    <a:pt x="1412" y="745"/>
                  </a:cubicBezTo>
                  <a:cubicBezTo>
                    <a:pt x="1385" y="720"/>
                    <a:pt x="1358" y="696"/>
                    <a:pt x="1330" y="670"/>
                  </a:cubicBezTo>
                  <a:cubicBezTo>
                    <a:pt x="1299" y="640"/>
                    <a:pt x="1270" y="609"/>
                    <a:pt x="1240" y="578"/>
                  </a:cubicBezTo>
                  <a:cubicBezTo>
                    <a:pt x="1184" y="522"/>
                    <a:pt x="1122" y="471"/>
                    <a:pt x="1060" y="423"/>
                  </a:cubicBezTo>
                  <a:cubicBezTo>
                    <a:pt x="999" y="374"/>
                    <a:pt x="935" y="332"/>
                    <a:pt x="873" y="285"/>
                  </a:cubicBezTo>
                  <a:cubicBezTo>
                    <a:pt x="802" y="234"/>
                    <a:pt x="729" y="183"/>
                    <a:pt x="661" y="129"/>
                  </a:cubicBezTo>
                  <a:cubicBezTo>
                    <a:pt x="647" y="116"/>
                    <a:pt x="633" y="104"/>
                    <a:pt x="621" y="89"/>
                  </a:cubicBezTo>
                  <a:cubicBezTo>
                    <a:pt x="615" y="82"/>
                    <a:pt x="608" y="74"/>
                    <a:pt x="602" y="68"/>
                  </a:cubicBezTo>
                  <a:cubicBezTo>
                    <a:pt x="602" y="68"/>
                    <a:pt x="602" y="67"/>
                    <a:pt x="601" y="67"/>
                  </a:cubicBezTo>
                  <a:cubicBezTo>
                    <a:pt x="595" y="56"/>
                    <a:pt x="589" y="46"/>
                    <a:pt x="584" y="36"/>
                  </a:cubicBezTo>
                  <a:lnTo>
                    <a:pt x="584" y="34"/>
                  </a:lnTo>
                  <a:cubicBezTo>
                    <a:pt x="574" y="13"/>
                    <a:pt x="554" y="0"/>
                    <a:pt x="532" y="0"/>
                  </a:cubicBezTo>
                  <a:close/>
                </a:path>
              </a:pathLst>
            </a:custGeom>
            <a:solidFill>
              <a:srgbClr val="525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0"/>
            <p:cNvSpPr/>
            <p:nvPr/>
          </p:nvSpPr>
          <p:spPr>
            <a:xfrm>
              <a:off x="3473000" y="4389300"/>
              <a:ext cx="2800" cy="2800"/>
            </a:xfrm>
            <a:custGeom>
              <a:avLst/>
              <a:gdLst/>
              <a:ahLst/>
              <a:cxnLst/>
              <a:rect l="l" t="t" r="r" b="b"/>
              <a:pathLst>
                <a:path w="112" h="112" extrusionOk="0">
                  <a:moveTo>
                    <a:pt x="57" y="0"/>
                  </a:moveTo>
                  <a:cubicBezTo>
                    <a:pt x="27" y="1"/>
                    <a:pt x="1" y="23"/>
                    <a:pt x="0" y="56"/>
                  </a:cubicBezTo>
                  <a:cubicBezTo>
                    <a:pt x="0" y="85"/>
                    <a:pt x="24" y="112"/>
                    <a:pt x="55" y="112"/>
                  </a:cubicBezTo>
                  <a:cubicBezTo>
                    <a:pt x="86" y="111"/>
                    <a:pt x="112" y="88"/>
                    <a:pt x="112" y="57"/>
                  </a:cubicBezTo>
                  <a:cubicBezTo>
                    <a:pt x="112" y="27"/>
                    <a:pt x="88" y="0"/>
                    <a:pt x="57" y="0"/>
                  </a:cubicBezTo>
                  <a:close/>
                </a:path>
              </a:pathLst>
            </a:custGeom>
            <a:solidFill>
              <a:srgbClr val="525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0"/>
            <p:cNvSpPr/>
            <p:nvPr/>
          </p:nvSpPr>
          <p:spPr>
            <a:xfrm>
              <a:off x="3476650" y="4389775"/>
              <a:ext cx="2850" cy="2825"/>
            </a:xfrm>
            <a:custGeom>
              <a:avLst/>
              <a:gdLst/>
              <a:ahLst/>
              <a:cxnLst/>
              <a:rect l="l" t="t" r="r" b="b"/>
              <a:pathLst>
                <a:path w="114" h="113" extrusionOk="0">
                  <a:moveTo>
                    <a:pt x="57" y="1"/>
                  </a:moveTo>
                  <a:cubicBezTo>
                    <a:pt x="27" y="2"/>
                    <a:pt x="2" y="24"/>
                    <a:pt x="1" y="56"/>
                  </a:cubicBezTo>
                  <a:cubicBezTo>
                    <a:pt x="1" y="85"/>
                    <a:pt x="26" y="112"/>
                    <a:pt x="56" y="112"/>
                  </a:cubicBezTo>
                  <a:cubicBezTo>
                    <a:pt x="86" y="111"/>
                    <a:pt x="112" y="90"/>
                    <a:pt x="113" y="58"/>
                  </a:cubicBezTo>
                  <a:cubicBezTo>
                    <a:pt x="113" y="28"/>
                    <a:pt x="88" y="1"/>
                    <a:pt x="57" y="1"/>
                  </a:cubicBezTo>
                  <a:close/>
                </a:path>
              </a:pathLst>
            </a:custGeom>
            <a:solidFill>
              <a:srgbClr val="525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0"/>
            <p:cNvSpPr/>
            <p:nvPr/>
          </p:nvSpPr>
          <p:spPr>
            <a:xfrm>
              <a:off x="3474275" y="4393350"/>
              <a:ext cx="2825" cy="2825"/>
            </a:xfrm>
            <a:custGeom>
              <a:avLst/>
              <a:gdLst/>
              <a:ahLst/>
              <a:cxnLst/>
              <a:rect l="l" t="t" r="r" b="b"/>
              <a:pathLst>
                <a:path w="113" h="113" extrusionOk="0">
                  <a:moveTo>
                    <a:pt x="57" y="0"/>
                  </a:moveTo>
                  <a:cubicBezTo>
                    <a:pt x="28" y="2"/>
                    <a:pt x="2" y="24"/>
                    <a:pt x="1" y="56"/>
                  </a:cubicBezTo>
                  <a:cubicBezTo>
                    <a:pt x="1" y="86"/>
                    <a:pt x="27" y="113"/>
                    <a:pt x="55" y="113"/>
                  </a:cubicBezTo>
                  <a:cubicBezTo>
                    <a:pt x="85" y="112"/>
                    <a:pt x="111" y="90"/>
                    <a:pt x="112" y="57"/>
                  </a:cubicBezTo>
                  <a:cubicBezTo>
                    <a:pt x="112" y="28"/>
                    <a:pt x="88" y="0"/>
                    <a:pt x="57" y="0"/>
                  </a:cubicBezTo>
                  <a:close/>
                </a:path>
              </a:pathLst>
            </a:custGeom>
            <a:solidFill>
              <a:srgbClr val="525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0"/>
            <p:cNvSpPr/>
            <p:nvPr/>
          </p:nvSpPr>
          <p:spPr>
            <a:xfrm>
              <a:off x="3441075" y="4415575"/>
              <a:ext cx="2850" cy="2825"/>
            </a:xfrm>
            <a:custGeom>
              <a:avLst/>
              <a:gdLst/>
              <a:ahLst/>
              <a:cxnLst/>
              <a:rect l="l" t="t" r="r" b="b"/>
              <a:pathLst>
                <a:path w="114" h="113" extrusionOk="0">
                  <a:moveTo>
                    <a:pt x="57" y="1"/>
                  </a:moveTo>
                  <a:cubicBezTo>
                    <a:pt x="28" y="2"/>
                    <a:pt x="3" y="24"/>
                    <a:pt x="1" y="56"/>
                  </a:cubicBezTo>
                  <a:cubicBezTo>
                    <a:pt x="1" y="85"/>
                    <a:pt x="25" y="112"/>
                    <a:pt x="56" y="112"/>
                  </a:cubicBezTo>
                  <a:cubicBezTo>
                    <a:pt x="87" y="111"/>
                    <a:pt x="113" y="89"/>
                    <a:pt x="113" y="58"/>
                  </a:cubicBezTo>
                  <a:cubicBezTo>
                    <a:pt x="113" y="28"/>
                    <a:pt x="88" y="1"/>
                    <a:pt x="57" y="1"/>
                  </a:cubicBezTo>
                  <a:close/>
                </a:path>
              </a:pathLst>
            </a:custGeom>
            <a:solidFill>
              <a:srgbClr val="525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0"/>
            <p:cNvSpPr/>
            <p:nvPr/>
          </p:nvSpPr>
          <p:spPr>
            <a:xfrm>
              <a:off x="3440775" y="4420275"/>
              <a:ext cx="2825" cy="2850"/>
            </a:xfrm>
            <a:custGeom>
              <a:avLst/>
              <a:gdLst/>
              <a:ahLst/>
              <a:cxnLst/>
              <a:rect l="l" t="t" r="r" b="b"/>
              <a:pathLst>
                <a:path w="113" h="114" extrusionOk="0">
                  <a:moveTo>
                    <a:pt x="57" y="1"/>
                  </a:moveTo>
                  <a:cubicBezTo>
                    <a:pt x="27" y="2"/>
                    <a:pt x="1" y="25"/>
                    <a:pt x="0" y="56"/>
                  </a:cubicBezTo>
                  <a:cubicBezTo>
                    <a:pt x="0" y="85"/>
                    <a:pt x="25" y="113"/>
                    <a:pt x="56" y="113"/>
                  </a:cubicBezTo>
                  <a:cubicBezTo>
                    <a:pt x="85" y="111"/>
                    <a:pt x="111" y="89"/>
                    <a:pt x="113" y="57"/>
                  </a:cubicBezTo>
                  <a:cubicBezTo>
                    <a:pt x="113" y="27"/>
                    <a:pt x="88" y="1"/>
                    <a:pt x="57" y="1"/>
                  </a:cubicBezTo>
                  <a:close/>
                </a:path>
              </a:pathLst>
            </a:custGeom>
            <a:solidFill>
              <a:srgbClr val="525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0"/>
            <p:cNvSpPr/>
            <p:nvPr/>
          </p:nvSpPr>
          <p:spPr>
            <a:xfrm>
              <a:off x="3483350" y="4444525"/>
              <a:ext cx="2850" cy="2850"/>
            </a:xfrm>
            <a:custGeom>
              <a:avLst/>
              <a:gdLst/>
              <a:ahLst/>
              <a:cxnLst/>
              <a:rect l="l" t="t" r="r" b="b"/>
              <a:pathLst>
                <a:path w="114" h="114" extrusionOk="0">
                  <a:moveTo>
                    <a:pt x="58" y="1"/>
                  </a:moveTo>
                  <a:cubicBezTo>
                    <a:pt x="27" y="2"/>
                    <a:pt x="1" y="25"/>
                    <a:pt x="1" y="56"/>
                  </a:cubicBezTo>
                  <a:cubicBezTo>
                    <a:pt x="1" y="86"/>
                    <a:pt x="26" y="113"/>
                    <a:pt x="57" y="113"/>
                  </a:cubicBezTo>
                  <a:cubicBezTo>
                    <a:pt x="87" y="112"/>
                    <a:pt x="112" y="89"/>
                    <a:pt x="113" y="57"/>
                  </a:cubicBezTo>
                  <a:cubicBezTo>
                    <a:pt x="113" y="28"/>
                    <a:pt x="89" y="1"/>
                    <a:pt x="58" y="1"/>
                  </a:cubicBezTo>
                  <a:close/>
                </a:path>
              </a:pathLst>
            </a:custGeom>
            <a:solidFill>
              <a:srgbClr val="525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0"/>
            <p:cNvSpPr/>
            <p:nvPr/>
          </p:nvSpPr>
          <p:spPr>
            <a:xfrm>
              <a:off x="3455475" y="4462525"/>
              <a:ext cx="2825" cy="2825"/>
            </a:xfrm>
            <a:custGeom>
              <a:avLst/>
              <a:gdLst/>
              <a:ahLst/>
              <a:cxnLst/>
              <a:rect l="l" t="t" r="r" b="b"/>
              <a:pathLst>
                <a:path w="113" h="113" extrusionOk="0">
                  <a:moveTo>
                    <a:pt x="60" y="1"/>
                  </a:moveTo>
                  <a:cubicBezTo>
                    <a:pt x="59" y="1"/>
                    <a:pt x="58" y="1"/>
                    <a:pt x="57" y="1"/>
                  </a:cubicBezTo>
                  <a:cubicBezTo>
                    <a:pt x="27" y="2"/>
                    <a:pt x="1" y="24"/>
                    <a:pt x="0" y="56"/>
                  </a:cubicBezTo>
                  <a:cubicBezTo>
                    <a:pt x="0" y="86"/>
                    <a:pt x="25" y="113"/>
                    <a:pt x="56" y="113"/>
                  </a:cubicBezTo>
                  <a:cubicBezTo>
                    <a:pt x="85" y="111"/>
                    <a:pt x="111" y="90"/>
                    <a:pt x="113" y="58"/>
                  </a:cubicBezTo>
                  <a:cubicBezTo>
                    <a:pt x="113" y="29"/>
                    <a:pt x="89" y="1"/>
                    <a:pt x="60" y="1"/>
                  </a:cubicBezTo>
                  <a:close/>
                </a:path>
              </a:pathLst>
            </a:custGeom>
            <a:solidFill>
              <a:srgbClr val="525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0"/>
            <p:cNvSpPr/>
            <p:nvPr/>
          </p:nvSpPr>
          <p:spPr>
            <a:xfrm>
              <a:off x="3488275" y="4444900"/>
              <a:ext cx="2825" cy="2825"/>
            </a:xfrm>
            <a:custGeom>
              <a:avLst/>
              <a:gdLst/>
              <a:ahLst/>
              <a:cxnLst/>
              <a:rect l="l" t="t" r="r" b="b"/>
              <a:pathLst>
                <a:path w="113" h="113" extrusionOk="0">
                  <a:moveTo>
                    <a:pt x="57" y="0"/>
                  </a:moveTo>
                  <a:cubicBezTo>
                    <a:pt x="27" y="1"/>
                    <a:pt x="1" y="23"/>
                    <a:pt x="0" y="56"/>
                  </a:cubicBezTo>
                  <a:cubicBezTo>
                    <a:pt x="0" y="85"/>
                    <a:pt x="25" y="113"/>
                    <a:pt x="56" y="113"/>
                  </a:cubicBezTo>
                  <a:cubicBezTo>
                    <a:pt x="87" y="111"/>
                    <a:pt x="113" y="89"/>
                    <a:pt x="113" y="57"/>
                  </a:cubicBezTo>
                  <a:cubicBezTo>
                    <a:pt x="113" y="27"/>
                    <a:pt x="88" y="0"/>
                    <a:pt x="57" y="0"/>
                  </a:cubicBezTo>
                  <a:close/>
                </a:path>
              </a:pathLst>
            </a:custGeom>
            <a:solidFill>
              <a:srgbClr val="525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0"/>
            <p:cNvSpPr/>
            <p:nvPr/>
          </p:nvSpPr>
          <p:spPr>
            <a:xfrm>
              <a:off x="3526450" y="4420800"/>
              <a:ext cx="2825" cy="2825"/>
            </a:xfrm>
            <a:custGeom>
              <a:avLst/>
              <a:gdLst/>
              <a:ahLst/>
              <a:cxnLst/>
              <a:rect l="l" t="t" r="r" b="b"/>
              <a:pathLst>
                <a:path w="113" h="113" extrusionOk="0">
                  <a:moveTo>
                    <a:pt x="57" y="0"/>
                  </a:moveTo>
                  <a:cubicBezTo>
                    <a:pt x="27" y="1"/>
                    <a:pt x="1" y="24"/>
                    <a:pt x="0" y="56"/>
                  </a:cubicBezTo>
                  <a:cubicBezTo>
                    <a:pt x="0" y="86"/>
                    <a:pt x="25" y="113"/>
                    <a:pt x="56" y="113"/>
                  </a:cubicBezTo>
                  <a:cubicBezTo>
                    <a:pt x="86" y="112"/>
                    <a:pt x="112" y="89"/>
                    <a:pt x="113" y="57"/>
                  </a:cubicBezTo>
                  <a:cubicBezTo>
                    <a:pt x="113" y="27"/>
                    <a:pt x="88" y="0"/>
                    <a:pt x="57" y="0"/>
                  </a:cubicBezTo>
                  <a:close/>
                </a:path>
              </a:pathLst>
            </a:custGeom>
            <a:solidFill>
              <a:srgbClr val="525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0"/>
            <p:cNvSpPr/>
            <p:nvPr/>
          </p:nvSpPr>
          <p:spPr>
            <a:xfrm>
              <a:off x="3511975" y="4484025"/>
              <a:ext cx="2825" cy="2850"/>
            </a:xfrm>
            <a:custGeom>
              <a:avLst/>
              <a:gdLst/>
              <a:ahLst/>
              <a:cxnLst/>
              <a:rect l="l" t="t" r="r" b="b"/>
              <a:pathLst>
                <a:path w="113" h="114" extrusionOk="0">
                  <a:moveTo>
                    <a:pt x="57" y="1"/>
                  </a:moveTo>
                  <a:cubicBezTo>
                    <a:pt x="27" y="3"/>
                    <a:pt x="1" y="24"/>
                    <a:pt x="0" y="56"/>
                  </a:cubicBezTo>
                  <a:cubicBezTo>
                    <a:pt x="0" y="86"/>
                    <a:pt x="26" y="113"/>
                    <a:pt x="56" y="113"/>
                  </a:cubicBezTo>
                  <a:cubicBezTo>
                    <a:pt x="85" y="112"/>
                    <a:pt x="111" y="90"/>
                    <a:pt x="113" y="57"/>
                  </a:cubicBezTo>
                  <a:cubicBezTo>
                    <a:pt x="113" y="29"/>
                    <a:pt x="88" y="1"/>
                    <a:pt x="57" y="1"/>
                  </a:cubicBezTo>
                  <a:close/>
                </a:path>
              </a:pathLst>
            </a:custGeom>
            <a:solidFill>
              <a:srgbClr val="525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0"/>
            <p:cNvSpPr/>
            <p:nvPr/>
          </p:nvSpPr>
          <p:spPr>
            <a:xfrm>
              <a:off x="3514200" y="4487350"/>
              <a:ext cx="2825" cy="2850"/>
            </a:xfrm>
            <a:custGeom>
              <a:avLst/>
              <a:gdLst/>
              <a:ahLst/>
              <a:cxnLst/>
              <a:rect l="l" t="t" r="r" b="b"/>
              <a:pathLst>
                <a:path w="113" h="114" extrusionOk="0">
                  <a:moveTo>
                    <a:pt x="57" y="1"/>
                  </a:moveTo>
                  <a:cubicBezTo>
                    <a:pt x="26" y="2"/>
                    <a:pt x="0" y="26"/>
                    <a:pt x="0" y="57"/>
                  </a:cubicBezTo>
                  <a:cubicBezTo>
                    <a:pt x="0" y="85"/>
                    <a:pt x="25" y="113"/>
                    <a:pt x="56" y="113"/>
                  </a:cubicBezTo>
                  <a:cubicBezTo>
                    <a:pt x="86" y="111"/>
                    <a:pt x="112" y="90"/>
                    <a:pt x="113" y="58"/>
                  </a:cubicBezTo>
                  <a:cubicBezTo>
                    <a:pt x="113" y="28"/>
                    <a:pt x="88" y="1"/>
                    <a:pt x="57" y="1"/>
                  </a:cubicBezTo>
                  <a:close/>
                </a:path>
              </a:pathLst>
            </a:custGeom>
            <a:solidFill>
              <a:srgbClr val="525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0"/>
            <p:cNvSpPr/>
            <p:nvPr/>
          </p:nvSpPr>
          <p:spPr>
            <a:xfrm>
              <a:off x="3516350" y="4483250"/>
              <a:ext cx="2850" cy="2850"/>
            </a:xfrm>
            <a:custGeom>
              <a:avLst/>
              <a:gdLst/>
              <a:ahLst/>
              <a:cxnLst/>
              <a:rect l="l" t="t" r="r" b="b"/>
              <a:pathLst>
                <a:path w="114" h="114" extrusionOk="0">
                  <a:moveTo>
                    <a:pt x="58" y="1"/>
                  </a:moveTo>
                  <a:cubicBezTo>
                    <a:pt x="28" y="3"/>
                    <a:pt x="2" y="24"/>
                    <a:pt x="1" y="56"/>
                  </a:cubicBezTo>
                  <a:cubicBezTo>
                    <a:pt x="1" y="86"/>
                    <a:pt x="26" y="113"/>
                    <a:pt x="57" y="113"/>
                  </a:cubicBezTo>
                  <a:cubicBezTo>
                    <a:pt x="86" y="112"/>
                    <a:pt x="111" y="91"/>
                    <a:pt x="113" y="58"/>
                  </a:cubicBezTo>
                  <a:cubicBezTo>
                    <a:pt x="113" y="29"/>
                    <a:pt x="89" y="1"/>
                    <a:pt x="58" y="1"/>
                  </a:cubicBezTo>
                  <a:close/>
                </a:path>
              </a:pathLst>
            </a:custGeom>
            <a:solidFill>
              <a:srgbClr val="525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0"/>
            <p:cNvSpPr/>
            <p:nvPr/>
          </p:nvSpPr>
          <p:spPr>
            <a:xfrm>
              <a:off x="3499375" y="4511050"/>
              <a:ext cx="2850" cy="2800"/>
            </a:xfrm>
            <a:custGeom>
              <a:avLst/>
              <a:gdLst/>
              <a:ahLst/>
              <a:cxnLst/>
              <a:rect l="l" t="t" r="r" b="b"/>
              <a:pathLst>
                <a:path w="114" h="112" extrusionOk="0">
                  <a:moveTo>
                    <a:pt x="58" y="0"/>
                  </a:moveTo>
                  <a:cubicBezTo>
                    <a:pt x="28" y="1"/>
                    <a:pt x="2" y="23"/>
                    <a:pt x="1" y="55"/>
                  </a:cubicBezTo>
                  <a:cubicBezTo>
                    <a:pt x="1" y="85"/>
                    <a:pt x="26" y="112"/>
                    <a:pt x="57" y="112"/>
                  </a:cubicBezTo>
                  <a:cubicBezTo>
                    <a:pt x="87" y="111"/>
                    <a:pt x="112" y="89"/>
                    <a:pt x="113" y="57"/>
                  </a:cubicBezTo>
                  <a:cubicBezTo>
                    <a:pt x="113" y="27"/>
                    <a:pt x="89" y="0"/>
                    <a:pt x="58" y="0"/>
                  </a:cubicBezTo>
                  <a:close/>
                </a:path>
              </a:pathLst>
            </a:custGeom>
            <a:solidFill>
              <a:srgbClr val="525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0"/>
            <p:cNvSpPr/>
            <p:nvPr/>
          </p:nvSpPr>
          <p:spPr>
            <a:xfrm>
              <a:off x="3468800" y="4572900"/>
              <a:ext cx="2850" cy="2850"/>
            </a:xfrm>
            <a:custGeom>
              <a:avLst/>
              <a:gdLst/>
              <a:ahLst/>
              <a:cxnLst/>
              <a:rect l="l" t="t" r="r" b="b"/>
              <a:pathLst>
                <a:path w="114" h="114" extrusionOk="0">
                  <a:moveTo>
                    <a:pt x="59" y="1"/>
                  </a:moveTo>
                  <a:cubicBezTo>
                    <a:pt x="59" y="1"/>
                    <a:pt x="58" y="1"/>
                    <a:pt x="58" y="1"/>
                  </a:cubicBezTo>
                  <a:cubicBezTo>
                    <a:pt x="29" y="3"/>
                    <a:pt x="3" y="25"/>
                    <a:pt x="1" y="57"/>
                  </a:cubicBezTo>
                  <a:cubicBezTo>
                    <a:pt x="1" y="87"/>
                    <a:pt x="26" y="113"/>
                    <a:pt x="57" y="113"/>
                  </a:cubicBezTo>
                  <a:cubicBezTo>
                    <a:pt x="87" y="112"/>
                    <a:pt x="112" y="91"/>
                    <a:pt x="113" y="58"/>
                  </a:cubicBezTo>
                  <a:cubicBezTo>
                    <a:pt x="113" y="29"/>
                    <a:pt x="90" y="1"/>
                    <a:pt x="59" y="1"/>
                  </a:cubicBezTo>
                  <a:close/>
                </a:path>
              </a:pathLst>
            </a:custGeom>
            <a:solidFill>
              <a:srgbClr val="525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0"/>
            <p:cNvSpPr/>
            <p:nvPr/>
          </p:nvSpPr>
          <p:spPr>
            <a:xfrm>
              <a:off x="3471525" y="4576375"/>
              <a:ext cx="2825" cy="2825"/>
            </a:xfrm>
            <a:custGeom>
              <a:avLst/>
              <a:gdLst/>
              <a:ahLst/>
              <a:cxnLst/>
              <a:rect l="l" t="t" r="r" b="b"/>
              <a:pathLst>
                <a:path w="113" h="113" extrusionOk="0">
                  <a:moveTo>
                    <a:pt x="59" y="0"/>
                  </a:moveTo>
                  <a:cubicBezTo>
                    <a:pt x="58" y="0"/>
                    <a:pt x="58" y="0"/>
                    <a:pt x="57" y="0"/>
                  </a:cubicBezTo>
                  <a:cubicBezTo>
                    <a:pt x="28" y="1"/>
                    <a:pt x="2" y="24"/>
                    <a:pt x="0" y="56"/>
                  </a:cubicBezTo>
                  <a:cubicBezTo>
                    <a:pt x="0" y="85"/>
                    <a:pt x="25" y="113"/>
                    <a:pt x="56" y="113"/>
                  </a:cubicBezTo>
                  <a:cubicBezTo>
                    <a:pt x="86" y="111"/>
                    <a:pt x="112" y="89"/>
                    <a:pt x="113" y="57"/>
                  </a:cubicBezTo>
                  <a:cubicBezTo>
                    <a:pt x="113" y="28"/>
                    <a:pt x="89" y="0"/>
                    <a:pt x="59" y="0"/>
                  </a:cubicBezTo>
                  <a:close/>
                </a:path>
              </a:pathLst>
            </a:custGeom>
            <a:solidFill>
              <a:srgbClr val="525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0"/>
            <p:cNvSpPr/>
            <p:nvPr/>
          </p:nvSpPr>
          <p:spPr>
            <a:xfrm>
              <a:off x="3328175" y="4427150"/>
              <a:ext cx="34600" cy="11350"/>
            </a:xfrm>
            <a:custGeom>
              <a:avLst/>
              <a:gdLst/>
              <a:ahLst/>
              <a:cxnLst/>
              <a:rect l="l" t="t" r="r" b="b"/>
              <a:pathLst>
                <a:path w="1384" h="454" extrusionOk="0">
                  <a:moveTo>
                    <a:pt x="1183" y="56"/>
                  </a:moveTo>
                  <a:cubicBezTo>
                    <a:pt x="1183" y="56"/>
                    <a:pt x="1182" y="56"/>
                    <a:pt x="1182" y="56"/>
                  </a:cubicBezTo>
                  <a:lnTo>
                    <a:pt x="1182" y="56"/>
                  </a:lnTo>
                  <a:cubicBezTo>
                    <a:pt x="1182" y="56"/>
                    <a:pt x="1183" y="56"/>
                    <a:pt x="1183" y="56"/>
                  </a:cubicBezTo>
                  <a:close/>
                  <a:moveTo>
                    <a:pt x="31" y="102"/>
                  </a:moveTo>
                  <a:lnTo>
                    <a:pt x="32" y="102"/>
                  </a:lnTo>
                  <a:lnTo>
                    <a:pt x="31" y="102"/>
                  </a:lnTo>
                  <a:close/>
                  <a:moveTo>
                    <a:pt x="64" y="0"/>
                  </a:moveTo>
                  <a:cubicBezTo>
                    <a:pt x="43" y="0"/>
                    <a:pt x="22" y="12"/>
                    <a:pt x="12" y="31"/>
                  </a:cubicBezTo>
                  <a:cubicBezTo>
                    <a:pt x="1" y="56"/>
                    <a:pt x="10" y="86"/>
                    <a:pt x="30" y="101"/>
                  </a:cubicBezTo>
                  <a:lnTo>
                    <a:pt x="32" y="102"/>
                  </a:lnTo>
                  <a:lnTo>
                    <a:pt x="38" y="109"/>
                  </a:lnTo>
                  <a:cubicBezTo>
                    <a:pt x="37" y="112"/>
                    <a:pt x="36" y="113"/>
                    <a:pt x="35" y="116"/>
                  </a:cubicBezTo>
                  <a:cubicBezTo>
                    <a:pt x="29" y="125"/>
                    <a:pt x="26" y="137"/>
                    <a:pt x="26" y="149"/>
                  </a:cubicBezTo>
                  <a:cubicBezTo>
                    <a:pt x="25" y="163"/>
                    <a:pt x="29" y="180"/>
                    <a:pt x="31" y="194"/>
                  </a:cubicBezTo>
                  <a:cubicBezTo>
                    <a:pt x="35" y="204"/>
                    <a:pt x="36" y="216"/>
                    <a:pt x="38" y="226"/>
                  </a:cubicBezTo>
                  <a:cubicBezTo>
                    <a:pt x="47" y="266"/>
                    <a:pt x="53" y="309"/>
                    <a:pt x="69" y="346"/>
                  </a:cubicBezTo>
                  <a:cubicBezTo>
                    <a:pt x="79" y="370"/>
                    <a:pt x="89" y="392"/>
                    <a:pt x="109" y="409"/>
                  </a:cubicBezTo>
                  <a:cubicBezTo>
                    <a:pt x="131" y="429"/>
                    <a:pt x="158" y="445"/>
                    <a:pt x="187" y="451"/>
                  </a:cubicBezTo>
                  <a:cubicBezTo>
                    <a:pt x="200" y="453"/>
                    <a:pt x="212" y="454"/>
                    <a:pt x="225" y="454"/>
                  </a:cubicBezTo>
                  <a:cubicBezTo>
                    <a:pt x="230" y="454"/>
                    <a:pt x="234" y="453"/>
                    <a:pt x="239" y="453"/>
                  </a:cubicBezTo>
                  <a:cubicBezTo>
                    <a:pt x="280" y="452"/>
                    <a:pt x="321" y="443"/>
                    <a:pt x="360" y="425"/>
                  </a:cubicBezTo>
                  <a:cubicBezTo>
                    <a:pt x="373" y="418"/>
                    <a:pt x="386" y="412"/>
                    <a:pt x="401" y="404"/>
                  </a:cubicBezTo>
                  <a:cubicBezTo>
                    <a:pt x="432" y="406"/>
                    <a:pt x="465" y="406"/>
                    <a:pt x="497" y="406"/>
                  </a:cubicBezTo>
                  <a:cubicBezTo>
                    <a:pt x="515" y="406"/>
                    <a:pt x="534" y="406"/>
                    <a:pt x="553" y="406"/>
                  </a:cubicBezTo>
                  <a:cubicBezTo>
                    <a:pt x="592" y="404"/>
                    <a:pt x="629" y="403"/>
                    <a:pt x="667" y="401"/>
                  </a:cubicBezTo>
                  <a:cubicBezTo>
                    <a:pt x="675" y="404"/>
                    <a:pt x="683" y="407"/>
                    <a:pt x="691" y="410"/>
                  </a:cubicBezTo>
                  <a:cubicBezTo>
                    <a:pt x="703" y="413"/>
                    <a:pt x="717" y="415"/>
                    <a:pt x="731" y="415"/>
                  </a:cubicBezTo>
                  <a:cubicBezTo>
                    <a:pt x="740" y="415"/>
                    <a:pt x="750" y="414"/>
                    <a:pt x="759" y="413"/>
                  </a:cubicBezTo>
                  <a:cubicBezTo>
                    <a:pt x="822" y="407"/>
                    <a:pt x="887" y="397"/>
                    <a:pt x="949" y="385"/>
                  </a:cubicBezTo>
                  <a:cubicBezTo>
                    <a:pt x="1000" y="376"/>
                    <a:pt x="1048" y="361"/>
                    <a:pt x="1094" y="343"/>
                  </a:cubicBezTo>
                  <a:cubicBezTo>
                    <a:pt x="1098" y="341"/>
                    <a:pt x="1099" y="341"/>
                    <a:pt x="1101" y="340"/>
                  </a:cubicBezTo>
                  <a:cubicBezTo>
                    <a:pt x="1108" y="343"/>
                    <a:pt x="1115" y="344"/>
                    <a:pt x="1123" y="344"/>
                  </a:cubicBezTo>
                  <a:cubicBezTo>
                    <a:pt x="1136" y="344"/>
                    <a:pt x="1149" y="339"/>
                    <a:pt x="1157" y="329"/>
                  </a:cubicBezTo>
                  <a:cubicBezTo>
                    <a:pt x="1159" y="328"/>
                    <a:pt x="1160" y="326"/>
                    <a:pt x="1163" y="325"/>
                  </a:cubicBezTo>
                  <a:cubicBezTo>
                    <a:pt x="1177" y="315"/>
                    <a:pt x="1191" y="305"/>
                    <a:pt x="1207" y="296"/>
                  </a:cubicBezTo>
                  <a:cubicBezTo>
                    <a:pt x="1208" y="295"/>
                    <a:pt x="1208" y="295"/>
                    <a:pt x="1209" y="294"/>
                  </a:cubicBezTo>
                  <a:lnTo>
                    <a:pt x="1209" y="294"/>
                  </a:lnTo>
                  <a:cubicBezTo>
                    <a:pt x="1209" y="294"/>
                    <a:pt x="1209" y="294"/>
                    <a:pt x="1209" y="294"/>
                  </a:cubicBezTo>
                  <a:cubicBezTo>
                    <a:pt x="1214" y="292"/>
                    <a:pt x="1221" y="288"/>
                    <a:pt x="1227" y="286"/>
                  </a:cubicBezTo>
                  <a:cubicBezTo>
                    <a:pt x="1235" y="284"/>
                    <a:pt x="1244" y="279"/>
                    <a:pt x="1252" y="273"/>
                  </a:cubicBezTo>
                  <a:cubicBezTo>
                    <a:pt x="1268" y="258"/>
                    <a:pt x="1274" y="236"/>
                    <a:pt x="1269" y="217"/>
                  </a:cubicBezTo>
                  <a:cubicBezTo>
                    <a:pt x="1278" y="211"/>
                    <a:pt x="1285" y="204"/>
                    <a:pt x="1294" y="196"/>
                  </a:cubicBezTo>
                  <a:cubicBezTo>
                    <a:pt x="1314" y="176"/>
                    <a:pt x="1332" y="155"/>
                    <a:pt x="1348" y="133"/>
                  </a:cubicBezTo>
                  <a:cubicBezTo>
                    <a:pt x="1357" y="123"/>
                    <a:pt x="1363" y="112"/>
                    <a:pt x="1369" y="100"/>
                  </a:cubicBezTo>
                  <a:cubicBezTo>
                    <a:pt x="1374" y="91"/>
                    <a:pt x="1378" y="83"/>
                    <a:pt x="1379" y="72"/>
                  </a:cubicBezTo>
                  <a:cubicBezTo>
                    <a:pt x="1383" y="47"/>
                    <a:pt x="1371" y="23"/>
                    <a:pt x="1347" y="10"/>
                  </a:cubicBezTo>
                  <a:cubicBezTo>
                    <a:pt x="1339" y="8"/>
                    <a:pt x="1332" y="8"/>
                    <a:pt x="1324" y="8"/>
                  </a:cubicBezTo>
                  <a:cubicBezTo>
                    <a:pt x="1313" y="8"/>
                    <a:pt x="1302" y="10"/>
                    <a:pt x="1291" y="14"/>
                  </a:cubicBezTo>
                  <a:cubicBezTo>
                    <a:pt x="1270" y="20"/>
                    <a:pt x="1252" y="31"/>
                    <a:pt x="1233" y="40"/>
                  </a:cubicBezTo>
                  <a:cubicBezTo>
                    <a:pt x="1217" y="47"/>
                    <a:pt x="1202" y="52"/>
                    <a:pt x="1185" y="56"/>
                  </a:cubicBezTo>
                  <a:cubicBezTo>
                    <a:pt x="1183" y="56"/>
                    <a:pt x="1181" y="57"/>
                    <a:pt x="1180" y="57"/>
                  </a:cubicBezTo>
                  <a:cubicBezTo>
                    <a:pt x="1181" y="57"/>
                    <a:pt x="1181" y="56"/>
                    <a:pt x="1182" y="56"/>
                  </a:cubicBezTo>
                  <a:lnTo>
                    <a:pt x="1182" y="56"/>
                  </a:lnTo>
                  <a:cubicBezTo>
                    <a:pt x="1152" y="64"/>
                    <a:pt x="1120" y="67"/>
                    <a:pt x="1089" y="74"/>
                  </a:cubicBezTo>
                  <a:cubicBezTo>
                    <a:pt x="1063" y="80"/>
                    <a:pt x="1038" y="83"/>
                    <a:pt x="1012" y="87"/>
                  </a:cubicBezTo>
                  <a:cubicBezTo>
                    <a:pt x="979" y="91"/>
                    <a:pt x="944" y="92"/>
                    <a:pt x="910" y="95"/>
                  </a:cubicBezTo>
                  <a:cubicBezTo>
                    <a:pt x="881" y="97"/>
                    <a:pt x="852" y="100"/>
                    <a:pt x="822" y="101"/>
                  </a:cubicBezTo>
                  <a:cubicBezTo>
                    <a:pt x="794" y="102"/>
                    <a:pt x="765" y="102"/>
                    <a:pt x="737" y="102"/>
                  </a:cubicBezTo>
                  <a:cubicBezTo>
                    <a:pt x="708" y="102"/>
                    <a:pt x="680" y="102"/>
                    <a:pt x="651" y="102"/>
                  </a:cubicBezTo>
                  <a:lnTo>
                    <a:pt x="557" y="102"/>
                  </a:lnTo>
                  <a:cubicBezTo>
                    <a:pt x="522" y="103"/>
                    <a:pt x="489" y="107"/>
                    <a:pt x="455" y="109"/>
                  </a:cubicBezTo>
                  <a:cubicBezTo>
                    <a:pt x="430" y="109"/>
                    <a:pt x="404" y="107"/>
                    <a:pt x="380" y="107"/>
                  </a:cubicBezTo>
                  <a:cubicBezTo>
                    <a:pt x="349" y="107"/>
                    <a:pt x="319" y="111"/>
                    <a:pt x="288" y="112"/>
                  </a:cubicBezTo>
                  <a:cubicBezTo>
                    <a:pt x="280" y="112"/>
                    <a:pt x="274" y="112"/>
                    <a:pt x="267" y="111"/>
                  </a:cubicBezTo>
                  <a:lnTo>
                    <a:pt x="265" y="111"/>
                  </a:lnTo>
                  <a:cubicBezTo>
                    <a:pt x="262" y="111"/>
                    <a:pt x="256" y="109"/>
                    <a:pt x="252" y="109"/>
                  </a:cubicBezTo>
                  <a:cubicBezTo>
                    <a:pt x="244" y="107"/>
                    <a:pt x="237" y="105"/>
                    <a:pt x="231" y="101"/>
                  </a:cubicBezTo>
                  <a:cubicBezTo>
                    <a:pt x="218" y="96"/>
                    <a:pt x="207" y="90"/>
                    <a:pt x="196" y="85"/>
                  </a:cubicBezTo>
                  <a:cubicBezTo>
                    <a:pt x="177" y="74"/>
                    <a:pt x="158" y="62"/>
                    <a:pt x="140" y="50"/>
                  </a:cubicBezTo>
                  <a:cubicBezTo>
                    <a:pt x="134" y="45"/>
                    <a:pt x="127" y="40"/>
                    <a:pt x="122" y="35"/>
                  </a:cubicBezTo>
                  <a:cubicBezTo>
                    <a:pt x="112" y="24"/>
                    <a:pt x="102" y="13"/>
                    <a:pt x="87" y="5"/>
                  </a:cubicBezTo>
                  <a:cubicBezTo>
                    <a:pt x="80" y="2"/>
                    <a:pt x="72" y="0"/>
                    <a:pt x="64" y="0"/>
                  </a:cubicBezTo>
                  <a:close/>
                </a:path>
              </a:pathLst>
            </a:custGeom>
            <a:solidFill>
              <a:srgbClr val="525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0"/>
            <p:cNvSpPr/>
            <p:nvPr/>
          </p:nvSpPr>
          <p:spPr>
            <a:xfrm>
              <a:off x="3358300" y="4434575"/>
              <a:ext cx="25" cy="50"/>
            </a:xfrm>
            <a:custGeom>
              <a:avLst/>
              <a:gdLst/>
              <a:ahLst/>
              <a:cxnLst/>
              <a:rect l="l" t="t" r="r" b="b"/>
              <a:pathLst>
                <a:path w="1" h="2" extrusionOk="0">
                  <a:moveTo>
                    <a:pt x="1" y="0"/>
                  </a:moveTo>
                  <a:lnTo>
                    <a:pt x="1" y="0"/>
                  </a:lnTo>
                  <a:lnTo>
                    <a:pt x="1" y="1"/>
                  </a:lnTo>
                  <a:close/>
                </a:path>
              </a:pathLst>
            </a:custGeom>
            <a:solidFill>
              <a:srgbClr val="525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0"/>
            <p:cNvSpPr/>
            <p:nvPr/>
          </p:nvSpPr>
          <p:spPr>
            <a:xfrm>
              <a:off x="3334350" y="4419675"/>
              <a:ext cx="22975" cy="5475"/>
            </a:xfrm>
            <a:custGeom>
              <a:avLst/>
              <a:gdLst/>
              <a:ahLst/>
              <a:cxnLst/>
              <a:rect l="l" t="t" r="r" b="b"/>
              <a:pathLst>
                <a:path w="919" h="219" extrusionOk="0">
                  <a:moveTo>
                    <a:pt x="586" y="1"/>
                  </a:moveTo>
                  <a:cubicBezTo>
                    <a:pt x="572" y="1"/>
                    <a:pt x="558" y="2"/>
                    <a:pt x="544" y="2"/>
                  </a:cubicBezTo>
                  <a:cubicBezTo>
                    <a:pt x="525" y="3"/>
                    <a:pt x="506" y="4"/>
                    <a:pt x="487" y="5"/>
                  </a:cubicBezTo>
                  <a:cubicBezTo>
                    <a:pt x="454" y="8"/>
                    <a:pt x="420" y="10"/>
                    <a:pt x="387" y="14"/>
                  </a:cubicBezTo>
                  <a:cubicBezTo>
                    <a:pt x="316" y="21"/>
                    <a:pt x="245" y="25"/>
                    <a:pt x="175" y="31"/>
                  </a:cubicBezTo>
                  <a:cubicBezTo>
                    <a:pt x="156" y="33"/>
                    <a:pt x="139" y="44"/>
                    <a:pt x="131" y="60"/>
                  </a:cubicBezTo>
                  <a:cubicBezTo>
                    <a:pt x="126" y="57"/>
                    <a:pt x="120" y="54"/>
                    <a:pt x="115" y="50"/>
                  </a:cubicBezTo>
                  <a:lnTo>
                    <a:pt x="115" y="50"/>
                  </a:lnTo>
                  <a:cubicBezTo>
                    <a:pt x="116" y="50"/>
                    <a:pt x="118" y="51"/>
                    <a:pt x="119" y="51"/>
                  </a:cubicBezTo>
                  <a:cubicBezTo>
                    <a:pt x="110" y="46"/>
                    <a:pt x="100" y="43"/>
                    <a:pt x="90" y="43"/>
                  </a:cubicBezTo>
                  <a:cubicBezTo>
                    <a:pt x="77" y="43"/>
                    <a:pt x="63" y="48"/>
                    <a:pt x="53" y="57"/>
                  </a:cubicBezTo>
                  <a:cubicBezTo>
                    <a:pt x="25" y="60"/>
                    <a:pt x="1" y="80"/>
                    <a:pt x="1" y="110"/>
                  </a:cubicBezTo>
                  <a:cubicBezTo>
                    <a:pt x="0" y="138"/>
                    <a:pt x="22" y="164"/>
                    <a:pt x="51" y="167"/>
                  </a:cubicBezTo>
                  <a:lnTo>
                    <a:pt x="53" y="167"/>
                  </a:lnTo>
                  <a:cubicBezTo>
                    <a:pt x="54" y="167"/>
                    <a:pt x="57" y="167"/>
                    <a:pt x="58" y="168"/>
                  </a:cubicBezTo>
                  <a:cubicBezTo>
                    <a:pt x="59" y="168"/>
                    <a:pt x="61" y="169"/>
                    <a:pt x="62" y="169"/>
                  </a:cubicBezTo>
                  <a:cubicBezTo>
                    <a:pt x="88" y="177"/>
                    <a:pt x="115" y="183"/>
                    <a:pt x="141" y="189"/>
                  </a:cubicBezTo>
                  <a:cubicBezTo>
                    <a:pt x="144" y="190"/>
                    <a:pt x="145" y="191"/>
                    <a:pt x="147" y="193"/>
                  </a:cubicBezTo>
                  <a:cubicBezTo>
                    <a:pt x="176" y="203"/>
                    <a:pt x="207" y="210"/>
                    <a:pt x="238" y="214"/>
                  </a:cubicBezTo>
                  <a:cubicBezTo>
                    <a:pt x="241" y="214"/>
                    <a:pt x="244" y="214"/>
                    <a:pt x="247" y="214"/>
                  </a:cubicBezTo>
                  <a:cubicBezTo>
                    <a:pt x="252" y="214"/>
                    <a:pt x="258" y="214"/>
                    <a:pt x="264" y="214"/>
                  </a:cubicBezTo>
                  <a:cubicBezTo>
                    <a:pt x="289" y="216"/>
                    <a:pt x="314" y="219"/>
                    <a:pt x="340" y="219"/>
                  </a:cubicBezTo>
                  <a:lnTo>
                    <a:pt x="396" y="219"/>
                  </a:lnTo>
                  <a:cubicBezTo>
                    <a:pt x="471" y="216"/>
                    <a:pt x="544" y="208"/>
                    <a:pt x="618" y="195"/>
                  </a:cubicBezTo>
                  <a:cubicBezTo>
                    <a:pt x="658" y="189"/>
                    <a:pt x="698" y="184"/>
                    <a:pt x="738" y="174"/>
                  </a:cubicBezTo>
                  <a:cubicBezTo>
                    <a:pt x="760" y="169"/>
                    <a:pt x="781" y="163"/>
                    <a:pt x="805" y="159"/>
                  </a:cubicBezTo>
                  <a:cubicBezTo>
                    <a:pt x="828" y="155"/>
                    <a:pt x="848" y="148"/>
                    <a:pt x="869" y="142"/>
                  </a:cubicBezTo>
                  <a:cubicBezTo>
                    <a:pt x="899" y="136"/>
                    <a:pt x="919" y="105"/>
                    <a:pt x="912" y="76"/>
                  </a:cubicBezTo>
                  <a:cubicBezTo>
                    <a:pt x="902" y="50"/>
                    <a:pt x="879" y="34"/>
                    <a:pt x="853" y="34"/>
                  </a:cubicBezTo>
                  <a:cubicBezTo>
                    <a:pt x="849" y="34"/>
                    <a:pt x="845" y="34"/>
                    <a:pt x="841" y="35"/>
                  </a:cubicBezTo>
                  <a:cubicBezTo>
                    <a:pt x="840" y="35"/>
                    <a:pt x="838" y="36"/>
                    <a:pt x="837" y="36"/>
                  </a:cubicBezTo>
                  <a:cubicBezTo>
                    <a:pt x="823" y="23"/>
                    <a:pt x="801" y="13"/>
                    <a:pt x="783" y="10"/>
                  </a:cubicBezTo>
                  <a:cubicBezTo>
                    <a:pt x="750" y="5"/>
                    <a:pt x="716" y="4"/>
                    <a:pt x="683" y="4"/>
                  </a:cubicBezTo>
                  <a:cubicBezTo>
                    <a:pt x="662" y="4"/>
                    <a:pt x="640" y="4"/>
                    <a:pt x="619" y="5"/>
                  </a:cubicBezTo>
                  <a:lnTo>
                    <a:pt x="608" y="2"/>
                  </a:lnTo>
                  <a:cubicBezTo>
                    <a:pt x="600" y="1"/>
                    <a:pt x="593" y="1"/>
                    <a:pt x="586" y="1"/>
                  </a:cubicBezTo>
                  <a:close/>
                </a:path>
              </a:pathLst>
            </a:custGeom>
            <a:solidFill>
              <a:srgbClr val="7F7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0"/>
            <p:cNvSpPr/>
            <p:nvPr/>
          </p:nvSpPr>
          <p:spPr>
            <a:xfrm>
              <a:off x="3514175" y="4352050"/>
              <a:ext cx="35950" cy="37450"/>
            </a:xfrm>
            <a:custGeom>
              <a:avLst/>
              <a:gdLst/>
              <a:ahLst/>
              <a:cxnLst/>
              <a:rect l="l" t="t" r="r" b="b"/>
              <a:pathLst>
                <a:path w="1438" h="1498" extrusionOk="0">
                  <a:moveTo>
                    <a:pt x="692" y="1"/>
                  </a:moveTo>
                  <a:cubicBezTo>
                    <a:pt x="689" y="1"/>
                    <a:pt x="686" y="1"/>
                    <a:pt x="682" y="1"/>
                  </a:cubicBezTo>
                  <a:cubicBezTo>
                    <a:pt x="661" y="1"/>
                    <a:pt x="640" y="4"/>
                    <a:pt x="618" y="8"/>
                  </a:cubicBezTo>
                  <a:cubicBezTo>
                    <a:pt x="555" y="17"/>
                    <a:pt x="490" y="36"/>
                    <a:pt x="440" y="73"/>
                  </a:cubicBezTo>
                  <a:cubicBezTo>
                    <a:pt x="387" y="113"/>
                    <a:pt x="338" y="161"/>
                    <a:pt x="307" y="220"/>
                  </a:cubicBezTo>
                  <a:cubicBezTo>
                    <a:pt x="287" y="254"/>
                    <a:pt x="266" y="292"/>
                    <a:pt x="268" y="333"/>
                  </a:cubicBezTo>
                  <a:cubicBezTo>
                    <a:pt x="268" y="343"/>
                    <a:pt x="271" y="352"/>
                    <a:pt x="275" y="361"/>
                  </a:cubicBezTo>
                  <a:cubicBezTo>
                    <a:pt x="268" y="364"/>
                    <a:pt x="261" y="365"/>
                    <a:pt x="255" y="367"/>
                  </a:cubicBezTo>
                  <a:cubicBezTo>
                    <a:pt x="234" y="376"/>
                    <a:pt x="213" y="385"/>
                    <a:pt x="194" y="396"/>
                  </a:cubicBezTo>
                  <a:cubicBezTo>
                    <a:pt x="168" y="412"/>
                    <a:pt x="147" y="431"/>
                    <a:pt x="124" y="449"/>
                  </a:cubicBezTo>
                  <a:cubicBezTo>
                    <a:pt x="109" y="462"/>
                    <a:pt x="91" y="474"/>
                    <a:pt x="79" y="488"/>
                  </a:cubicBezTo>
                  <a:cubicBezTo>
                    <a:pt x="69" y="496"/>
                    <a:pt x="64" y="509"/>
                    <a:pt x="62" y="520"/>
                  </a:cubicBezTo>
                  <a:cubicBezTo>
                    <a:pt x="52" y="530"/>
                    <a:pt x="41" y="542"/>
                    <a:pt x="29" y="552"/>
                  </a:cubicBezTo>
                  <a:cubicBezTo>
                    <a:pt x="10" y="566"/>
                    <a:pt x="0" y="589"/>
                    <a:pt x="6" y="613"/>
                  </a:cubicBezTo>
                  <a:cubicBezTo>
                    <a:pt x="17" y="634"/>
                    <a:pt x="41" y="651"/>
                    <a:pt x="64" y="651"/>
                  </a:cubicBezTo>
                  <a:cubicBezTo>
                    <a:pt x="69" y="651"/>
                    <a:pt x="74" y="651"/>
                    <a:pt x="79" y="649"/>
                  </a:cubicBezTo>
                  <a:cubicBezTo>
                    <a:pt x="99" y="643"/>
                    <a:pt x="114" y="627"/>
                    <a:pt x="128" y="612"/>
                  </a:cubicBezTo>
                  <a:cubicBezTo>
                    <a:pt x="138" y="602"/>
                    <a:pt x="148" y="590"/>
                    <a:pt x="159" y="580"/>
                  </a:cubicBezTo>
                  <a:lnTo>
                    <a:pt x="159" y="580"/>
                  </a:lnTo>
                  <a:cubicBezTo>
                    <a:pt x="159" y="580"/>
                    <a:pt x="159" y="580"/>
                    <a:pt x="159" y="581"/>
                  </a:cubicBezTo>
                  <a:cubicBezTo>
                    <a:pt x="162" y="578"/>
                    <a:pt x="166" y="574"/>
                    <a:pt x="170" y="572"/>
                  </a:cubicBezTo>
                  <a:cubicBezTo>
                    <a:pt x="196" y="556"/>
                    <a:pt x="223" y="541"/>
                    <a:pt x="249" y="526"/>
                  </a:cubicBezTo>
                  <a:cubicBezTo>
                    <a:pt x="263" y="520"/>
                    <a:pt x="279" y="514"/>
                    <a:pt x="293" y="507"/>
                  </a:cubicBezTo>
                  <a:cubicBezTo>
                    <a:pt x="307" y="502"/>
                    <a:pt x="322" y="500"/>
                    <a:pt x="337" y="495"/>
                  </a:cubicBezTo>
                  <a:cubicBezTo>
                    <a:pt x="347" y="494"/>
                    <a:pt x="357" y="493"/>
                    <a:pt x="367" y="490"/>
                  </a:cubicBezTo>
                  <a:cubicBezTo>
                    <a:pt x="379" y="490"/>
                    <a:pt x="390" y="490"/>
                    <a:pt x="404" y="491"/>
                  </a:cubicBezTo>
                  <a:cubicBezTo>
                    <a:pt x="421" y="493"/>
                    <a:pt x="439" y="494"/>
                    <a:pt x="455" y="496"/>
                  </a:cubicBezTo>
                  <a:cubicBezTo>
                    <a:pt x="461" y="498"/>
                    <a:pt x="470" y="500"/>
                    <a:pt x="476" y="502"/>
                  </a:cubicBezTo>
                  <a:cubicBezTo>
                    <a:pt x="493" y="509"/>
                    <a:pt x="512" y="515"/>
                    <a:pt x="530" y="524"/>
                  </a:cubicBezTo>
                  <a:cubicBezTo>
                    <a:pt x="548" y="533"/>
                    <a:pt x="567" y="542"/>
                    <a:pt x="583" y="553"/>
                  </a:cubicBezTo>
                  <a:cubicBezTo>
                    <a:pt x="598" y="562"/>
                    <a:pt x="613" y="571"/>
                    <a:pt x="627" y="581"/>
                  </a:cubicBezTo>
                  <a:cubicBezTo>
                    <a:pt x="630" y="583"/>
                    <a:pt x="632" y="584"/>
                    <a:pt x="635" y="587"/>
                  </a:cubicBezTo>
                  <a:lnTo>
                    <a:pt x="639" y="591"/>
                  </a:lnTo>
                  <a:cubicBezTo>
                    <a:pt x="651" y="605"/>
                    <a:pt x="662" y="620"/>
                    <a:pt x="674" y="635"/>
                  </a:cubicBezTo>
                  <a:lnTo>
                    <a:pt x="674" y="635"/>
                  </a:lnTo>
                  <a:cubicBezTo>
                    <a:pt x="674" y="635"/>
                    <a:pt x="674" y="635"/>
                    <a:pt x="673" y="635"/>
                  </a:cubicBezTo>
                  <a:cubicBezTo>
                    <a:pt x="673" y="635"/>
                    <a:pt x="675" y="636"/>
                    <a:pt x="675" y="638"/>
                  </a:cubicBezTo>
                  <a:cubicBezTo>
                    <a:pt x="686" y="654"/>
                    <a:pt x="697" y="672"/>
                    <a:pt x="706" y="690"/>
                  </a:cubicBezTo>
                  <a:cubicBezTo>
                    <a:pt x="716" y="712"/>
                    <a:pt x="725" y="734"/>
                    <a:pt x="733" y="756"/>
                  </a:cubicBezTo>
                  <a:cubicBezTo>
                    <a:pt x="733" y="758"/>
                    <a:pt x="734" y="759"/>
                    <a:pt x="734" y="762"/>
                  </a:cubicBezTo>
                  <a:cubicBezTo>
                    <a:pt x="735" y="769"/>
                    <a:pt x="737" y="777"/>
                    <a:pt x="739" y="784"/>
                  </a:cubicBezTo>
                  <a:lnTo>
                    <a:pt x="739" y="787"/>
                  </a:lnTo>
                  <a:lnTo>
                    <a:pt x="739" y="788"/>
                  </a:lnTo>
                  <a:lnTo>
                    <a:pt x="739" y="789"/>
                  </a:lnTo>
                  <a:cubicBezTo>
                    <a:pt x="739" y="791"/>
                    <a:pt x="740" y="793"/>
                    <a:pt x="740" y="794"/>
                  </a:cubicBezTo>
                  <a:cubicBezTo>
                    <a:pt x="739" y="796"/>
                    <a:pt x="735" y="798"/>
                    <a:pt x="734" y="801"/>
                  </a:cubicBezTo>
                  <a:cubicBezTo>
                    <a:pt x="733" y="805"/>
                    <a:pt x="733" y="809"/>
                    <a:pt x="732" y="813"/>
                  </a:cubicBezTo>
                  <a:cubicBezTo>
                    <a:pt x="724" y="818"/>
                    <a:pt x="716" y="826"/>
                    <a:pt x="712" y="836"/>
                  </a:cubicBezTo>
                  <a:cubicBezTo>
                    <a:pt x="707" y="847"/>
                    <a:pt x="707" y="861"/>
                    <a:pt x="711" y="873"/>
                  </a:cubicBezTo>
                  <a:cubicBezTo>
                    <a:pt x="709" y="875"/>
                    <a:pt x="707" y="875"/>
                    <a:pt x="706" y="875"/>
                  </a:cubicBezTo>
                  <a:cubicBezTo>
                    <a:pt x="687" y="882"/>
                    <a:pt x="666" y="892"/>
                    <a:pt x="655" y="909"/>
                  </a:cubicBezTo>
                  <a:cubicBezTo>
                    <a:pt x="641" y="937"/>
                    <a:pt x="649" y="970"/>
                    <a:pt x="676" y="986"/>
                  </a:cubicBezTo>
                  <a:cubicBezTo>
                    <a:pt x="685" y="991"/>
                    <a:pt x="694" y="993"/>
                    <a:pt x="703" y="993"/>
                  </a:cubicBezTo>
                  <a:cubicBezTo>
                    <a:pt x="715" y="993"/>
                    <a:pt x="727" y="989"/>
                    <a:pt x="737" y="981"/>
                  </a:cubicBezTo>
                  <a:lnTo>
                    <a:pt x="738" y="980"/>
                  </a:lnTo>
                  <a:cubicBezTo>
                    <a:pt x="743" y="978"/>
                    <a:pt x="748" y="976"/>
                    <a:pt x="754" y="974"/>
                  </a:cubicBezTo>
                  <a:cubicBezTo>
                    <a:pt x="778" y="966"/>
                    <a:pt x="802" y="960"/>
                    <a:pt x="827" y="954"/>
                  </a:cubicBezTo>
                  <a:cubicBezTo>
                    <a:pt x="843" y="950"/>
                    <a:pt x="861" y="947"/>
                    <a:pt x="877" y="945"/>
                  </a:cubicBezTo>
                  <a:cubicBezTo>
                    <a:pt x="888" y="945"/>
                    <a:pt x="898" y="944"/>
                    <a:pt x="908" y="944"/>
                  </a:cubicBezTo>
                  <a:cubicBezTo>
                    <a:pt x="919" y="945"/>
                    <a:pt x="928" y="947"/>
                    <a:pt x="938" y="948"/>
                  </a:cubicBezTo>
                  <a:cubicBezTo>
                    <a:pt x="944" y="949"/>
                    <a:pt x="951" y="953"/>
                    <a:pt x="957" y="954"/>
                  </a:cubicBezTo>
                  <a:cubicBezTo>
                    <a:pt x="966" y="956"/>
                    <a:pt x="975" y="960"/>
                    <a:pt x="985" y="964"/>
                  </a:cubicBezTo>
                  <a:cubicBezTo>
                    <a:pt x="990" y="967"/>
                    <a:pt x="996" y="970"/>
                    <a:pt x="1001" y="974"/>
                  </a:cubicBezTo>
                  <a:cubicBezTo>
                    <a:pt x="1014" y="982"/>
                    <a:pt x="1027" y="993"/>
                    <a:pt x="1038" y="1002"/>
                  </a:cubicBezTo>
                  <a:cubicBezTo>
                    <a:pt x="1039" y="1004"/>
                    <a:pt x="1041" y="1004"/>
                    <a:pt x="1041" y="1005"/>
                  </a:cubicBezTo>
                  <a:cubicBezTo>
                    <a:pt x="1049" y="1014"/>
                    <a:pt x="1057" y="1023"/>
                    <a:pt x="1063" y="1033"/>
                  </a:cubicBezTo>
                  <a:cubicBezTo>
                    <a:pt x="1067" y="1040"/>
                    <a:pt x="1070" y="1046"/>
                    <a:pt x="1074" y="1054"/>
                  </a:cubicBezTo>
                  <a:cubicBezTo>
                    <a:pt x="1074" y="1056"/>
                    <a:pt x="1076" y="1056"/>
                    <a:pt x="1076" y="1057"/>
                  </a:cubicBezTo>
                  <a:lnTo>
                    <a:pt x="1074" y="1056"/>
                  </a:lnTo>
                  <a:lnTo>
                    <a:pt x="1074" y="1056"/>
                  </a:lnTo>
                  <a:cubicBezTo>
                    <a:pt x="1080" y="1067"/>
                    <a:pt x="1084" y="1077"/>
                    <a:pt x="1088" y="1089"/>
                  </a:cubicBezTo>
                  <a:cubicBezTo>
                    <a:pt x="1091" y="1099"/>
                    <a:pt x="1094" y="1110"/>
                    <a:pt x="1096" y="1123"/>
                  </a:cubicBezTo>
                  <a:cubicBezTo>
                    <a:pt x="1099" y="1133"/>
                    <a:pt x="1100" y="1143"/>
                    <a:pt x="1101" y="1155"/>
                  </a:cubicBezTo>
                  <a:cubicBezTo>
                    <a:pt x="1103" y="1178"/>
                    <a:pt x="1104" y="1201"/>
                    <a:pt x="1104" y="1223"/>
                  </a:cubicBezTo>
                  <a:cubicBezTo>
                    <a:pt x="1102" y="1245"/>
                    <a:pt x="1099" y="1268"/>
                    <a:pt x="1095" y="1290"/>
                  </a:cubicBezTo>
                  <a:lnTo>
                    <a:pt x="1095" y="1289"/>
                  </a:lnTo>
                  <a:cubicBezTo>
                    <a:pt x="1089" y="1324"/>
                    <a:pt x="1078" y="1357"/>
                    <a:pt x="1065" y="1391"/>
                  </a:cubicBezTo>
                  <a:lnTo>
                    <a:pt x="1054" y="1422"/>
                  </a:lnTo>
                  <a:cubicBezTo>
                    <a:pt x="1042" y="1450"/>
                    <a:pt x="1057" y="1482"/>
                    <a:pt x="1085" y="1494"/>
                  </a:cubicBezTo>
                  <a:cubicBezTo>
                    <a:pt x="1093" y="1496"/>
                    <a:pt x="1099" y="1497"/>
                    <a:pt x="1106" y="1497"/>
                  </a:cubicBezTo>
                  <a:cubicBezTo>
                    <a:pt x="1128" y="1497"/>
                    <a:pt x="1148" y="1484"/>
                    <a:pt x="1157" y="1463"/>
                  </a:cubicBezTo>
                  <a:cubicBezTo>
                    <a:pt x="1158" y="1459"/>
                    <a:pt x="1159" y="1454"/>
                    <a:pt x="1162" y="1450"/>
                  </a:cubicBezTo>
                  <a:lnTo>
                    <a:pt x="1163" y="1449"/>
                  </a:lnTo>
                  <a:lnTo>
                    <a:pt x="1168" y="1449"/>
                  </a:lnTo>
                  <a:cubicBezTo>
                    <a:pt x="1195" y="1447"/>
                    <a:pt x="1218" y="1428"/>
                    <a:pt x="1223" y="1400"/>
                  </a:cubicBezTo>
                  <a:lnTo>
                    <a:pt x="1223" y="1398"/>
                  </a:lnTo>
                  <a:cubicBezTo>
                    <a:pt x="1224" y="1390"/>
                    <a:pt x="1226" y="1382"/>
                    <a:pt x="1229" y="1374"/>
                  </a:cubicBezTo>
                  <a:cubicBezTo>
                    <a:pt x="1240" y="1359"/>
                    <a:pt x="1250" y="1346"/>
                    <a:pt x="1259" y="1330"/>
                  </a:cubicBezTo>
                  <a:cubicBezTo>
                    <a:pt x="1281" y="1295"/>
                    <a:pt x="1302" y="1259"/>
                    <a:pt x="1319" y="1222"/>
                  </a:cubicBezTo>
                  <a:cubicBezTo>
                    <a:pt x="1339" y="1183"/>
                    <a:pt x="1357" y="1142"/>
                    <a:pt x="1375" y="1104"/>
                  </a:cubicBezTo>
                  <a:cubicBezTo>
                    <a:pt x="1390" y="1068"/>
                    <a:pt x="1409" y="1033"/>
                    <a:pt x="1421" y="996"/>
                  </a:cubicBezTo>
                  <a:cubicBezTo>
                    <a:pt x="1433" y="959"/>
                    <a:pt x="1438" y="914"/>
                    <a:pt x="1426" y="877"/>
                  </a:cubicBezTo>
                  <a:cubicBezTo>
                    <a:pt x="1416" y="846"/>
                    <a:pt x="1405" y="816"/>
                    <a:pt x="1385" y="789"/>
                  </a:cubicBezTo>
                  <a:cubicBezTo>
                    <a:pt x="1363" y="760"/>
                    <a:pt x="1338" y="735"/>
                    <a:pt x="1308" y="713"/>
                  </a:cubicBezTo>
                  <a:cubicBezTo>
                    <a:pt x="1281" y="696"/>
                    <a:pt x="1251" y="680"/>
                    <a:pt x="1221" y="671"/>
                  </a:cubicBezTo>
                  <a:cubicBezTo>
                    <a:pt x="1200" y="665"/>
                    <a:pt x="1179" y="658"/>
                    <a:pt x="1157" y="658"/>
                  </a:cubicBezTo>
                  <a:cubicBezTo>
                    <a:pt x="1142" y="658"/>
                    <a:pt x="1126" y="658"/>
                    <a:pt x="1111" y="660"/>
                  </a:cubicBezTo>
                  <a:cubicBezTo>
                    <a:pt x="1084" y="666"/>
                    <a:pt x="1058" y="677"/>
                    <a:pt x="1033" y="690"/>
                  </a:cubicBezTo>
                  <a:cubicBezTo>
                    <a:pt x="1009" y="702"/>
                    <a:pt x="983" y="718"/>
                    <a:pt x="972" y="743"/>
                  </a:cubicBezTo>
                  <a:cubicBezTo>
                    <a:pt x="951" y="739"/>
                    <a:pt x="930" y="737"/>
                    <a:pt x="908" y="737"/>
                  </a:cubicBezTo>
                  <a:cubicBezTo>
                    <a:pt x="905" y="737"/>
                    <a:pt x="901" y="737"/>
                    <a:pt x="898" y="737"/>
                  </a:cubicBezTo>
                  <a:cubicBezTo>
                    <a:pt x="894" y="737"/>
                    <a:pt x="889" y="738"/>
                    <a:pt x="885" y="739"/>
                  </a:cubicBezTo>
                  <a:cubicBezTo>
                    <a:pt x="886" y="734"/>
                    <a:pt x="889" y="731"/>
                    <a:pt x="889" y="726"/>
                  </a:cubicBezTo>
                  <a:cubicBezTo>
                    <a:pt x="893" y="703"/>
                    <a:pt x="896" y="681"/>
                    <a:pt x="899" y="660"/>
                  </a:cubicBezTo>
                  <a:cubicBezTo>
                    <a:pt x="901" y="639"/>
                    <a:pt x="900" y="617"/>
                    <a:pt x="901" y="594"/>
                  </a:cubicBezTo>
                  <a:lnTo>
                    <a:pt x="901" y="597"/>
                  </a:lnTo>
                  <a:cubicBezTo>
                    <a:pt x="901" y="586"/>
                    <a:pt x="903" y="577"/>
                    <a:pt x="905" y="567"/>
                  </a:cubicBezTo>
                  <a:cubicBezTo>
                    <a:pt x="909" y="548"/>
                    <a:pt x="915" y="531"/>
                    <a:pt x="917" y="512"/>
                  </a:cubicBezTo>
                  <a:cubicBezTo>
                    <a:pt x="921" y="491"/>
                    <a:pt x="920" y="473"/>
                    <a:pt x="921" y="452"/>
                  </a:cubicBezTo>
                  <a:lnTo>
                    <a:pt x="921" y="450"/>
                  </a:lnTo>
                  <a:lnTo>
                    <a:pt x="921" y="448"/>
                  </a:lnTo>
                  <a:cubicBezTo>
                    <a:pt x="924" y="419"/>
                    <a:pt x="930" y="391"/>
                    <a:pt x="931" y="361"/>
                  </a:cubicBezTo>
                  <a:cubicBezTo>
                    <a:pt x="932" y="346"/>
                    <a:pt x="932" y="329"/>
                    <a:pt x="934" y="312"/>
                  </a:cubicBezTo>
                  <a:cubicBezTo>
                    <a:pt x="935" y="293"/>
                    <a:pt x="936" y="275"/>
                    <a:pt x="935" y="256"/>
                  </a:cubicBezTo>
                  <a:cubicBezTo>
                    <a:pt x="934" y="221"/>
                    <a:pt x="925" y="187"/>
                    <a:pt x="913" y="154"/>
                  </a:cubicBezTo>
                  <a:cubicBezTo>
                    <a:pt x="902" y="122"/>
                    <a:pt x="883" y="89"/>
                    <a:pt x="855" y="66"/>
                  </a:cubicBezTo>
                  <a:cubicBezTo>
                    <a:pt x="829" y="42"/>
                    <a:pt x="801" y="25"/>
                    <a:pt x="769" y="13"/>
                  </a:cubicBezTo>
                  <a:cubicBezTo>
                    <a:pt x="744" y="4"/>
                    <a:pt x="718" y="1"/>
                    <a:pt x="692" y="1"/>
                  </a:cubicBezTo>
                  <a:close/>
                </a:path>
              </a:pathLst>
            </a:custGeom>
            <a:solidFill>
              <a:srgbClr val="7F7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0"/>
            <p:cNvSpPr/>
            <p:nvPr/>
          </p:nvSpPr>
          <p:spPr>
            <a:xfrm>
              <a:off x="3479375" y="4398600"/>
              <a:ext cx="90675" cy="205350"/>
            </a:xfrm>
            <a:custGeom>
              <a:avLst/>
              <a:gdLst/>
              <a:ahLst/>
              <a:cxnLst/>
              <a:rect l="l" t="t" r="r" b="b"/>
              <a:pathLst>
                <a:path w="3627" h="8214" extrusionOk="0">
                  <a:moveTo>
                    <a:pt x="2952" y="331"/>
                  </a:moveTo>
                  <a:cubicBezTo>
                    <a:pt x="2952" y="331"/>
                    <a:pt x="2953" y="332"/>
                    <a:pt x="2953" y="332"/>
                  </a:cubicBezTo>
                  <a:lnTo>
                    <a:pt x="2953" y="332"/>
                  </a:lnTo>
                  <a:cubicBezTo>
                    <a:pt x="2953" y="332"/>
                    <a:pt x="2952" y="331"/>
                    <a:pt x="2952" y="331"/>
                  </a:cubicBezTo>
                  <a:close/>
                  <a:moveTo>
                    <a:pt x="3244" y="2040"/>
                  </a:moveTo>
                  <a:lnTo>
                    <a:pt x="3244" y="2040"/>
                  </a:lnTo>
                  <a:cubicBezTo>
                    <a:pt x="3244" y="2040"/>
                    <a:pt x="3244" y="2041"/>
                    <a:pt x="3244" y="2043"/>
                  </a:cubicBezTo>
                  <a:cubicBezTo>
                    <a:pt x="3244" y="2042"/>
                    <a:pt x="3244" y="2041"/>
                    <a:pt x="3244" y="2040"/>
                  </a:cubicBezTo>
                  <a:close/>
                  <a:moveTo>
                    <a:pt x="268" y="8006"/>
                  </a:moveTo>
                  <a:lnTo>
                    <a:pt x="268" y="8006"/>
                  </a:lnTo>
                  <a:cubicBezTo>
                    <a:pt x="268" y="8007"/>
                    <a:pt x="267" y="8008"/>
                    <a:pt x="267" y="8010"/>
                  </a:cubicBezTo>
                  <a:lnTo>
                    <a:pt x="267" y="8010"/>
                  </a:lnTo>
                  <a:cubicBezTo>
                    <a:pt x="267" y="8009"/>
                    <a:pt x="268" y="8008"/>
                    <a:pt x="268" y="8006"/>
                  </a:cubicBezTo>
                  <a:close/>
                  <a:moveTo>
                    <a:pt x="2015" y="0"/>
                  </a:moveTo>
                  <a:cubicBezTo>
                    <a:pt x="2005" y="0"/>
                    <a:pt x="1995" y="3"/>
                    <a:pt x="1987" y="9"/>
                  </a:cubicBezTo>
                  <a:cubicBezTo>
                    <a:pt x="1962" y="25"/>
                    <a:pt x="1950" y="61"/>
                    <a:pt x="1969" y="84"/>
                  </a:cubicBezTo>
                  <a:cubicBezTo>
                    <a:pt x="1977" y="98"/>
                    <a:pt x="1990" y="107"/>
                    <a:pt x="2003" y="109"/>
                  </a:cubicBezTo>
                  <a:cubicBezTo>
                    <a:pt x="2017" y="112"/>
                    <a:pt x="2031" y="113"/>
                    <a:pt x="2043" y="115"/>
                  </a:cubicBezTo>
                  <a:cubicBezTo>
                    <a:pt x="2057" y="118"/>
                    <a:pt x="2069" y="120"/>
                    <a:pt x="2083" y="125"/>
                  </a:cubicBezTo>
                  <a:cubicBezTo>
                    <a:pt x="2146" y="144"/>
                    <a:pt x="2207" y="170"/>
                    <a:pt x="2270" y="191"/>
                  </a:cubicBezTo>
                  <a:cubicBezTo>
                    <a:pt x="2331" y="210"/>
                    <a:pt x="2390" y="231"/>
                    <a:pt x="2449" y="255"/>
                  </a:cubicBezTo>
                  <a:cubicBezTo>
                    <a:pt x="2473" y="267"/>
                    <a:pt x="2497" y="278"/>
                    <a:pt x="2521" y="291"/>
                  </a:cubicBezTo>
                  <a:cubicBezTo>
                    <a:pt x="2545" y="305"/>
                    <a:pt x="2570" y="320"/>
                    <a:pt x="2594" y="335"/>
                  </a:cubicBezTo>
                  <a:cubicBezTo>
                    <a:pt x="2593" y="334"/>
                    <a:pt x="2590" y="332"/>
                    <a:pt x="2589" y="331"/>
                  </a:cubicBezTo>
                  <a:lnTo>
                    <a:pt x="2589" y="331"/>
                  </a:lnTo>
                  <a:cubicBezTo>
                    <a:pt x="2692" y="396"/>
                    <a:pt x="2796" y="461"/>
                    <a:pt x="2891" y="537"/>
                  </a:cubicBezTo>
                  <a:cubicBezTo>
                    <a:pt x="2893" y="538"/>
                    <a:pt x="2895" y="541"/>
                    <a:pt x="2896" y="543"/>
                  </a:cubicBezTo>
                  <a:cubicBezTo>
                    <a:pt x="2895" y="542"/>
                    <a:pt x="2894" y="541"/>
                    <a:pt x="2893" y="541"/>
                  </a:cubicBezTo>
                  <a:lnTo>
                    <a:pt x="2893" y="541"/>
                  </a:lnTo>
                  <a:cubicBezTo>
                    <a:pt x="2921" y="564"/>
                    <a:pt x="2946" y="589"/>
                    <a:pt x="2972" y="616"/>
                  </a:cubicBezTo>
                  <a:lnTo>
                    <a:pt x="2970" y="614"/>
                  </a:lnTo>
                  <a:lnTo>
                    <a:pt x="2970" y="614"/>
                  </a:lnTo>
                  <a:cubicBezTo>
                    <a:pt x="2971" y="615"/>
                    <a:pt x="2972" y="617"/>
                    <a:pt x="2975" y="619"/>
                  </a:cubicBezTo>
                  <a:cubicBezTo>
                    <a:pt x="2992" y="639"/>
                    <a:pt x="3009" y="657"/>
                    <a:pt x="3025" y="678"/>
                  </a:cubicBezTo>
                  <a:cubicBezTo>
                    <a:pt x="3042" y="700"/>
                    <a:pt x="3059" y="723"/>
                    <a:pt x="3075" y="746"/>
                  </a:cubicBezTo>
                  <a:cubicBezTo>
                    <a:pt x="3097" y="779"/>
                    <a:pt x="3118" y="811"/>
                    <a:pt x="3137" y="843"/>
                  </a:cubicBezTo>
                  <a:cubicBezTo>
                    <a:pt x="3136" y="841"/>
                    <a:pt x="3135" y="840"/>
                    <a:pt x="3135" y="837"/>
                  </a:cubicBezTo>
                  <a:lnTo>
                    <a:pt x="3135" y="837"/>
                  </a:lnTo>
                  <a:cubicBezTo>
                    <a:pt x="3147" y="857"/>
                    <a:pt x="3156" y="878"/>
                    <a:pt x="3166" y="900"/>
                  </a:cubicBezTo>
                  <a:cubicBezTo>
                    <a:pt x="3172" y="915"/>
                    <a:pt x="3179" y="931"/>
                    <a:pt x="3184" y="946"/>
                  </a:cubicBezTo>
                  <a:lnTo>
                    <a:pt x="3184" y="945"/>
                  </a:lnTo>
                  <a:cubicBezTo>
                    <a:pt x="3184" y="946"/>
                    <a:pt x="3185" y="948"/>
                    <a:pt x="3185" y="950"/>
                  </a:cubicBezTo>
                  <a:cubicBezTo>
                    <a:pt x="3185" y="951"/>
                    <a:pt x="3185" y="951"/>
                    <a:pt x="3187" y="952"/>
                  </a:cubicBezTo>
                  <a:lnTo>
                    <a:pt x="3187" y="951"/>
                  </a:lnTo>
                  <a:cubicBezTo>
                    <a:pt x="3200" y="997"/>
                    <a:pt x="3214" y="1040"/>
                    <a:pt x="3225" y="1086"/>
                  </a:cubicBezTo>
                  <a:cubicBezTo>
                    <a:pt x="3247" y="1198"/>
                    <a:pt x="3261" y="1311"/>
                    <a:pt x="3271" y="1425"/>
                  </a:cubicBezTo>
                  <a:lnTo>
                    <a:pt x="3271" y="1426"/>
                  </a:lnTo>
                  <a:cubicBezTo>
                    <a:pt x="3278" y="1529"/>
                    <a:pt x="3282" y="1631"/>
                    <a:pt x="3280" y="1736"/>
                  </a:cubicBezTo>
                  <a:cubicBezTo>
                    <a:pt x="3276" y="1790"/>
                    <a:pt x="3271" y="1843"/>
                    <a:pt x="3265" y="1898"/>
                  </a:cubicBezTo>
                  <a:cubicBezTo>
                    <a:pt x="3259" y="1945"/>
                    <a:pt x="3251" y="1993"/>
                    <a:pt x="3244" y="2040"/>
                  </a:cubicBezTo>
                  <a:lnTo>
                    <a:pt x="3244" y="2040"/>
                  </a:lnTo>
                  <a:cubicBezTo>
                    <a:pt x="3244" y="2039"/>
                    <a:pt x="3244" y="2039"/>
                    <a:pt x="3245" y="2039"/>
                  </a:cubicBezTo>
                  <a:lnTo>
                    <a:pt x="3245" y="2039"/>
                  </a:lnTo>
                  <a:cubicBezTo>
                    <a:pt x="3223" y="2152"/>
                    <a:pt x="3195" y="2266"/>
                    <a:pt x="3166" y="2378"/>
                  </a:cubicBezTo>
                  <a:cubicBezTo>
                    <a:pt x="3156" y="2405"/>
                    <a:pt x="3143" y="2431"/>
                    <a:pt x="3132" y="2458"/>
                  </a:cubicBezTo>
                  <a:cubicBezTo>
                    <a:pt x="3132" y="2458"/>
                    <a:pt x="3133" y="2457"/>
                    <a:pt x="3133" y="2457"/>
                  </a:cubicBezTo>
                  <a:lnTo>
                    <a:pt x="3133" y="2457"/>
                  </a:lnTo>
                  <a:cubicBezTo>
                    <a:pt x="3120" y="2484"/>
                    <a:pt x="3107" y="2508"/>
                    <a:pt x="3095" y="2534"/>
                  </a:cubicBezTo>
                  <a:cubicBezTo>
                    <a:pt x="3082" y="2563"/>
                    <a:pt x="3071" y="2591"/>
                    <a:pt x="3060" y="2618"/>
                  </a:cubicBezTo>
                  <a:cubicBezTo>
                    <a:pt x="3038" y="2674"/>
                    <a:pt x="3014" y="2729"/>
                    <a:pt x="2991" y="2783"/>
                  </a:cubicBezTo>
                  <a:cubicBezTo>
                    <a:pt x="2963" y="2840"/>
                    <a:pt x="2935" y="2896"/>
                    <a:pt x="2906" y="2952"/>
                  </a:cubicBezTo>
                  <a:cubicBezTo>
                    <a:pt x="2882" y="3001"/>
                    <a:pt x="2857" y="3049"/>
                    <a:pt x="2832" y="3098"/>
                  </a:cubicBezTo>
                  <a:cubicBezTo>
                    <a:pt x="2806" y="3147"/>
                    <a:pt x="2782" y="3199"/>
                    <a:pt x="2759" y="3247"/>
                  </a:cubicBezTo>
                  <a:cubicBezTo>
                    <a:pt x="2712" y="3343"/>
                    <a:pt x="2657" y="3436"/>
                    <a:pt x="2602" y="3528"/>
                  </a:cubicBezTo>
                  <a:cubicBezTo>
                    <a:pt x="2576" y="3570"/>
                    <a:pt x="2549" y="3613"/>
                    <a:pt x="2524" y="3657"/>
                  </a:cubicBezTo>
                  <a:cubicBezTo>
                    <a:pt x="2498" y="3704"/>
                    <a:pt x="2473" y="3751"/>
                    <a:pt x="2446" y="3797"/>
                  </a:cubicBezTo>
                  <a:cubicBezTo>
                    <a:pt x="2419" y="3844"/>
                    <a:pt x="2390" y="3889"/>
                    <a:pt x="2363" y="3936"/>
                  </a:cubicBezTo>
                  <a:cubicBezTo>
                    <a:pt x="2336" y="3980"/>
                    <a:pt x="2311" y="4025"/>
                    <a:pt x="2282" y="4068"/>
                  </a:cubicBezTo>
                  <a:cubicBezTo>
                    <a:pt x="2251" y="4116"/>
                    <a:pt x="2219" y="4164"/>
                    <a:pt x="2189" y="4212"/>
                  </a:cubicBezTo>
                  <a:cubicBezTo>
                    <a:pt x="2162" y="4255"/>
                    <a:pt x="2137" y="4299"/>
                    <a:pt x="2110" y="4341"/>
                  </a:cubicBezTo>
                  <a:cubicBezTo>
                    <a:pt x="2111" y="4341"/>
                    <a:pt x="2112" y="4339"/>
                    <a:pt x="2113" y="4338"/>
                  </a:cubicBezTo>
                  <a:lnTo>
                    <a:pt x="2113" y="4338"/>
                  </a:lnTo>
                  <a:cubicBezTo>
                    <a:pt x="2071" y="4404"/>
                    <a:pt x="2028" y="4470"/>
                    <a:pt x="1987" y="4536"/>
                  </a:cubicBezTo>
                  <a:cubicBezTo>
                    <a:pt x="1986" y="4537"/>
                    <a:pt x="1985" y="4539"/>
                    <a:pt x="1982" y="4542"/>
                  </a:cubicBezTo>
                  <a:cubicBezTo>
                    <a:pt x="1962" y="4566"/>
                    <a:pt x="1943" y="4590"/>
                    <a:pt x="1924" y="4616"/>
                  </a:cubicBezTo>
                  <a:cubicBezTo>
                    <a:pt x="1887" y="4667"/>
                    <a:pt x="1850" y="4719"/>
                    <a:pt x="1816" y="4774"/>
                  </a:cubicBezTo>
                  <a:cubicBezTo>
                    <a:pt x="1784" y="4826"/>
                    <a:pt x="1752" y="4880"/>
                    <a:pt x="1719" y="4932"/>
                  </a:cubicBezTo>
                  <a:cubicBezTo>
                    <a:pt x="1659" y="5027"/>
                    <a:pt x="1606" y="5126"/>
                    <a:pt x="1551" y="5223"/>
                  </a:cubicBezTo>
                  <a:cubicBezTo>
                    <a:pt x="1522" y="5273"/>
                    <a:pt x="1495" y="5324"/>
                    <a:pt x="1469" y="5375"/>
                  </a:cubicBezTo>
                  <a:cubicBezTo>
                    <a:pt x="1446" y="5419"/>
                    <a:pt x="1429" y="5466"/>
                    <a:pt x="1409" y="5511"/>
                  </a:cubicBezTo>
                  <a:cubicBezTo>
                    <a:pt x="1378" y="5573"/>
                    <a:pt x="1341" y="5631"/>
                    <a:pt x="1307" y="5692"/>
                  </a:cubicBezTo>
                  <a:cubicBezTo>
                    <a:pt x="1275" y="5753"/>
                    <a:pt x="1238" y="5810"/>
                    <a:pt x="1202" y="5869"/>
                  </a:cubicBezTo>
                  <a:cubicBezTo>
                    <a:pt x="1171" y="5920"/>
                    <a:pt x="1143" y="5975"/>
                    <a:pt x="1116" y="6029"/>
                  </a:cubicBezTo>
                  <a:cubicBezTo>
                    <a:pt x="1107" y="6043"/>
                    <a:pt x="1097" y="6057"/>
                    <a:pt x="1088" y="6070"/>
                  </a:cubicBezTo>
                  <a:cubicBezTo>
                    <a:pt x="1043" y="6145"/>
                    <a:pt x="1002" y="6222"/>
                    <a:pt x="956" y="6295"/>
                  </a:cubicBezTo>
                  <a:cubicBezTo>
                    <a:pt x="932" y="6335"/>
                    <a:pt x="907" y="6373"/>
                    <a:pt x="885" y="6414"/>
                  </a:cubicBezTo>
                  <a:cubicBezTo>
                    <a:pt x="863" y="6454"/>
                    <a:pt x="842" y="6495"/>
                    <a:pt x="821" y="6536"/>
                  </a:cubicBezTo>
                  <a:cubicBezTo>
                    <a:pt x="804" y="6573"/>
                    <a:pt x="787" y="6607"/>
                    <a:pt x="768" y="6643"/>
                  </a:cubicBezTo>
                  <a:cubicBezTo>
                    <a:pt x="749" y="6679"/>
                    <a:pt x="729" y="6714"/>
                    <a:pt x="708" y="6748"/>
                  </a:cubicBezTo>
                  <a:lnTo>
                    <a:pt x="708" y="6748"/>
                  </a:lnTo>
                  <a:cubicBezTo>
                    <a:pt x="708" y="6748"/>
                    <a:pt x="708" y="6748"/>
                    <a:pt x="708" y="6748"/>
                  </a:cubicBezTo>
                  <a:lnTo>
                    <a:pt x="708" y="6748"/>
                  </a:lnTo>
                  <a:cubicBezTo>
                    <a:pt x="708" y="6748"/>
                    <a:pt x="708" y="6748"/>
                    <a:pt x="708" y="6748"/>
                  </a:cubicBezTo>
                  <a:lnTo>
                    <a:pt x="708" y="6748"/>
                  </a:lnTo>
                  <a:cubicBezTo>
                    <a:pt x="708" y="6748"/>
                    <a:pt x="708" y="6748"/>
                    <a:pt x="708" y="6748"/>
                  </a:cubicBezTo>
                  <a:lnTo>
                    <a:pt x="708" y="6748"/>
                  </a:lnTo>
                  <a:cubicBezTo>
                    <a:pt x="707" y="6749"/>
                    <a:pt x="706" y="6750"/>
                    <a:pt x="706" y="6751"/>
                  </a:cubicBezTo>
                  <a:lnTo>
                    <a:pt x="706" y="6751"/>
                  </a:lnTo>
                  <a:cubicBezTo>
                    <a:pt x="706" y="6750"/>
                    <a:pt x="707" y="6749"/>
                    <a:pt x="708" y="6748"/>
                  </a:cubicBezTo>
                  <a:lnTo>
                    <a:pt x="708" y="6748"/>
                  </a:lnTo>
                  <a:cubicBezTo>
                    <a:pt x="707" y="6750"/>
                    <a:pt x="706" y="6751"/>
                    <a:pt x="705" y="6753"/>
                  </a:cubicBezTo>
                  <a:cubicBezTo>
                    <a:pt x="705" y="6753"/>
                    <a:pt x="705" y="6752"/>
                    <a:pt x="706" y="6751"/>
                  </a:cubicBezTo>
                  <a:lnTo>
                    <a:pt x="706" y="6751"/>
                  </a:lnTo>
                  <a:cubicBezTo>
                    <a:pt x="674" y="6800"/>
                    <a:pt x="643" y="6849"/>
                    <a:pt x="617" y="6901"/>
                  </a:cubicBezTo>
                  <a:cubicBezTo>
                    <a:pt x="609" y="6915"/>
                    <a:pt x="602" y="6931"/>
                    <a:pt x="594" y="6946"/>
                  </a:cubicBezTo>
                  <a:cubicBezTo>
                    <a:pt x="566" y="6993"/>
                    <a:pt x="536" y="7038"/>
                    <a:pt x="506" y="7083"/>
                  </a:cubicBezTo>
                  <a:cubicBezTo>
                    <a:pt x="473" y="7135"/>
                    <a:pt x="444" y="7189"/>
                    <a:pt x="417" y="7244"/>
                  </a:cubicBezTo>
                  <a:cubicBezTo>
                    <a:pt x="392" y="7293"/>
                    <a:pt x="369" y="7342"/>
                    <a:pt x="345" y="7390"/>
                  </a:cubicBezTo>
                  <a:cubicBezTo>
                    <a:pt x="318" y="7441"/>
                    <a:pt x="289" y="7491"/>
                    <a:pt x="261" y="7543"/>
                  </a:cubicBezTo>
                  <a:cubicBezTo>
                    <a:pt x="207" y="7638"/>
                    <a:pt x="161" y="7737"/>
                    <a:pt x="107" y="7833"/>
                  </a:cubicBezTo>
                  <a:cubicBezTo>
                    <a:pt x="75" y="7890"/>
                    <a:pt x="42" y="7948"/>
                    <a:pt x="15" y="8008"/>
                  </a:cubicBezTo>
                  <a:lnTo>
                    <a:pt x="15" y="8009"/>
                  </a:lnTo>
                  <a:lnTo>
                    <a:pt x="15" y="8010"/>
                  </a:lnTo>
                  <a:cubicBezTo>
                    <a:pt x="0" y="8036"/>
                    <a:pt x="11" y="8071"/>
                    <a:pt x="37" y="8086"/>
                  </a:cubicBezTo>
                  <a:cubicBezTo>
                    <a:pt x="46" y="8092"/>
                    <a:pt x="56" y="8093"/>
                    <a:pt x="65" y="8093"/>
                  </a:cubicBezTo>
                  <a:cubicBezTo>
                    <a:pt x="66" y="8093"/>
                    <a:pt x="67" y="8092"/>
                    <a:pt x="68" y="8092"/>
                  </a:cubicBezTo>
                  <a:lnTo>
                    <a:pt x="68" y="8092"/>
                  </a:lnTo>
                  <a:cubicBezTo>
                    <a:pt x="66" y="8107"/>
                    <a:pt x="62" y="8123"/>
                    <a:pt x="60" y="8137"/>
                  </a:cubicBezTo>
                  <a:cubicBezTo>
                    <a:pt x="57" y="8153"/>
                    <a:pt x="56" y="8167"/>
                    <a:pt x="62" y="8180"/>
                  </a:cubicBezTo>
                  <a:cubicBezTo>
                    <a:pt x="71" y="8199"/>
                    <a:pt x="87" y="8210"/>
                    <a:pt x="107" y="8213"/>
                  </a:cubicBezTo>
                  <a:lnTo>
                    <a:pt x="115" y="8213"/>
                  </a:lnTo>
                  <a:cubicBezTo>
                    <a:pt x="133" y="8213"/>
                    <a:pt x="146" y="8203"/>
                    <a:pt x="159" y="8194"/>
                  </a:cubicBezTo>
                  <a:cubicBezTo>
                    <a:pt x="168" y="8188"/>
                    <a:pt x="176" y="8180"/>
                    <a:pt x="185" y="8172"/>
                  </a:cubicBezTo>
                  <a:cubicBezTo>
                    <a:pt x="201" y="8153"/>
                    <a:pt x="212" y="8129"/>
                    <a:pt x="222" y="8106"/>
                  </a:cubicBezTo>
                  <a:cubicBezTo>
                    <a:pt x="237" y="8073"/>
                    <a:pt x="252" y="8041"/>
                    <a:pt x="267" y="8010"/>
                  </a:cubicBezTo>
                  <a:lnTo>
                    <a:pt x="267" y="8010"/>
                  </a:lnTo>
                  <a:cubicBezTo>
                    <a:pt x="266" y="8011"/>
                    <a:pt x="265" y="8012"/>
                    <a:pt x="264" y="8013"/>
                  </a:cubicBezTo>
                  <a:cubicBezTo>
                    <a:pt x="266" y="8009"/>
                    <a:pt x="268" y="8005"/>
                    <a:pt x="269" y="8001"/>
                  </a:cubicBezTo>
                  <a:cubicBezTo>
                    <a:pt x="283" y="7998"/>
                    <a:pt x="294" y="7988"/>
                    <a:pt x="300" y="7975"/>
                  </a:cubicBezTo>
                  <a:cubicBezTo>
                    <a:pt x="300" y="7975"/>
                    <a:pt x="300" y="7974"/>
                    <a:pt x="302" y="7974"/>
                  </a:cubicBezTo>
                  <a:lnTo>
                    <a:pt x="302" y="7975"/>
                  </a:lnTo>
                  <a:cubicBezTo>
                    <a:pt x="303" y="7974"/>
                    <a:pt x="303" y="7973"/>
                    <a:pt x="304" y="7972"/>
                  </a:cubicBezTo>
                  <a:cubicBezTo>
                    <a:pt x="313" y="7957"/>
                    <a:pt x="320" y="7943"/>
                    <a:pt x="326" y="7928"/>
                  </a:cubicBezTo>
                  <a:cubicBezTo>
                    <a:pt x="432" y="7728"/>
                    <a:pt x="542" y="7531"/>
                    <a:pt x="654" y="7336"/>
                  </a:cubicBezTo>
                  <a:cubicBezTo>
                    <a:pt x="713" y="7233"/>
                    <a:pt x="773" y="7131"/>
                    <a:pt x="830" y="7028"/>
                  </a:cubicBezTo>
                  <a:cubicBezTo>
                    <a:pt x="849" y="6993"/>
                    <a:pt x="867" y="6956"/>
                    <a:pt x="885" y="6920"/>
                  </a:cubicBezTo>
                  <a:cubicBezTo>
                    <a:pt x="891" y="6916"/>
                    <a:pt x="894" y="6914"/>
                    <a:pt x="898" y="6910"/>
                  </a:cubicBezTo>
                  <a:cubicBezTo>
                    <a:pt x="906" y="6899"/>
                    <a:pt x="913" y="6884"/>
                    <a:pt x="920" y="6873"/>
                  </a:cubicBezTo>
                  <a:cubicBezTo>
                    <a:pt x="934" y="6847"/>
                    <a:pt x="948" y="6821"/>
                    <a:pt x="961" y="6795"/>
                  </a:cubicBezTo>
                  <a:cubicBezTo>
                    <a:pt x="968" y="6782"/>
                    <a:pt x="974" y="6771"/>
                    <a:pt x="980" y="6758"/>
                  </a:cubicBezTo>
                  <a:cubicBezTo>
                    <a:pt x="984" y="6758"/>
                    <a:pt x="987" y="6758"/>
                    <a:pt x="990" y="6756"/>
                  </a:cubicBezTo>
                  <a:cubicBezTo>
                    <a:pt x="1001" y="6754"/>
                    <a:pt x="1011" y="6751"/>
                    <a:pt x="1022" y="6744"/>
                  </a:cubicBezTo>
                  <a:cubicBezTo>
                    <a:pt x="1032" y="6736"/>
                    <a:pt x="1040" y="6725"/>
                    <a:pt x="1046" y="6714"/>
                  </a:cubicBezTo>
                  <a:cubicBezTo>
                    <a:pt x="1095" y="6646"/>
                    <a:pt x="1136" y="6573"/>
                    <a:pt x="1176" y="6498"/>
                  </a:cubicBezTo>
                  <a:cubicBezTo>
                    <a:pt x="1219" y="6421"/>
                    <a:pt x="1262" y="6343"/>
                    <a:pt x="1303" y="6265"/>
                  </a:cubicBezTo>
                  <a:cubicBezTo>
                    <a:pt x="1340" y="6194"/>
                    <a:pt x="1376" y="6124"/>
                    <a:pt x="1408" y="6049"/>
                  </a:cubicBezTo>
                  <a:cubicBezTo>
                    <a:pt x="1412" y="6043"/>
                    <a:pt x="1415" y="6036"/>
                    <a:pt x="1420" y="6029"/>
                  </a:cubicBezTo>
                  <a:cubicBezTo>
                    <a:pt x="1453" y="5975"/>
                    <a:pt x="1486" y="5922"/>
                    <a:pt x="1515" y="5866"/>
                  </a:cubicBezTo>
                  <a:cubicBezTo>
                    <a:pt x="1528" y="5837"/>
                    <a:pt x="1542" y="5809"/>
                    <a:pt x="1552" y="5778"/>
                  </a:cubicBezTo>
                  <a:cubicBezTo>
                    <a:pt x="1559" y="5758"/>
                    <a:pt x="1569" y="5737"/>
                    <a:pt x="1568" y="5714"/>
                  </a:cubicBezTo>
                  <a:cubicBezTo>
                    <a:pt x="1573" y="5706"/>
                    <a:pt x="1578" y="5697"/>
                    <a:pt x="1583" y="5688"/>
                  </a:cubicBezTo>
                  <a:cubicBezTo>
                    <a:pt x="1595" y="5670"/>
                    <a:pt x="1609" y="5649"/>
                    <a:pt x="1621" y="5629"/>
                  </a:cubicBezTo>
                  <a:cubicBezTo>
                    <a:pt x="1650" y="5583"/>
                    <a:pt x="1678" y="5536"/>
                    <a:pt x="1704" y="5489"/>
                  </a:cubicBezTo>
                  <a:cubicBezTo>
                    <a:pt x="1759" y="5393"/>
                    <a:pt x="1812" y="5296"/>
                    <a:pt x="1866" y="5201"/>
                  </a:cubicBezTo>
                  <a:cubicBezTo>
                    <a:pt x="1923" y="5097"/>
                    <a:pt x="1977" y="4992"/>
                    <a:pt x="2037" y="4888"/>
                  </a:cubicBezTo>
                  <a:cubicBezTo>
                    <a:pt x="2064" y="4840"/>
                    <a:pt x="2093" y="4790"/>
                    <a:pt x="2121" y="4742"/>
                  </a:cubicBezTo>
                  <a:cubicBezTo>
                    <a:pt x="2132" y="4725"/>
                    <a:pt x="2145" y="4707"/>
                    <a:pt x="2156" y="4689"/>
                  </a:cubicBezTo>
                  <a:lnTo>
                    <a:pt x="2175" y="4670"/>
                  </a:lnTo>
                  <a:cubicBezTo>
                    <a:pt x="2186" y="4658"/>
                    <a:pt x="2196" y="4648"/>
                    <a:pt x="2206" y="4635"/>
                  </a:cubicBezTo>
                  <a:cubicBezTo>
                    <a:pt x="2209" y="4636"/>
                    <a:pt x="2212" y="4636"/>
                    <a:pt x="2215" y="4636"/>
                  </a:cubicBezTo>
                  <a:cubicBezTo>
                    <a:pt x="2233" y="4636"/>
                    <a:pt x="2249" y="4628"/>
                    <a:pt x="2260" y="4614"/>
                  </a:cubicBezTo>
                  <a:cubicBezTo>
                    <a:pt x="2327" y="4517"/>
                    <a:pt x="2384" y="4414"/>
                    <a:pt x="2442" y="4312"/>
                  </a:cubicBezTo>
                  <a:cubicBezTo>
                    <a:pt x="2461" y="4278"/>
                    <a:pt x="2481" y="4245"/>
                    <a:pt x="2498" y="4212"/>
                  </a:cubicBezTo>
                  <a:cubicBezTo>
                    <a:pt x="2503" y="4206"/>
                    <a:pt x="2507" y="4200"/>
                    <a:pt x="2512" y="4194"/>
                  </a:cubicBezTo>
                  <a:cubicBezTo>
                    <a:pt x="2524" y="4174"/>
                    <a:pt x="2538" y="4154"/>
                    <a:pt x="2549" y="4134"/>
                  </a:cubicBezTo>
                  <a:cubicBezTo>
                    <a:pt x="2571" y="4112"/>
                    <a:pt x="2591" y="4087"/>
                    <a:pt x="2611" y="4063"/>
                  </a:cubicBezTo>
                  <a:cubicBezTo>
                    <a:pt x="2647" y="4018"/>
                    <a:pt x="2682" y="3971"/>
                    <a:pt x="2715" y="3923"/>
                  </a:cubicBezTo>
                  <a:cubicBezTo>
                    <a:pt x="2749" y="3876"/>
                    <a:pt x="2779" y="3827"/>
                    <a:pt x="2810" y="3777"/>
                  </a:cubicBezTo>
                  <a:cubicBezTo>
                    <a:pt x="2827" y="3748"/>
                    <a:pt x="2842" y="3720"/>
                    <a:pt x="2859" y="3690"/>
                  </a:cubicBezTo>
                  <a:cubicBezTo>
                    <a:pt x="2869" y="3673"/>
                    <a:pt x="2879" y="3653"/>
                    <a:pt x="2890" y="3634"/>
                  </a:cubicBezTo>
                  <a:cubicBezTo>
                    <a:pt x="2916" y="3581"/>
                    <a:pt x="2946" y="3526"/>
                    <a:pt x="2971" y="3471"/>
                  </a:cubicBezTo>
                  <a:cubicBezTo>
                    <a:pt x="2972" y="3467"/>
                    <a:pt x="2975" y="3463"/>
                    <a:pt x="2976" y="3458"/>
                  </a:cubicBezTo>
                  <a:cubicBezTo>
                    <a:pt x="2977" y="3457"/>
                    <a:pt x="2978" y="3455"/>
                    <a:pt x="2981" y="3454"/>
                  </a:cubicBezTo>
                  <a:cubicBezTo>
                    <a:pt x="3003" y="3436"/>
                    <a:pt x="3018" y="3410"/>
                    <a:pt x="3031" y="3386"/>
                  </a:cubicBezTo>
                  <a:cubicBezTo>
                    <a:pt x="3053" y="3353"/>
                    <a:pt x="3071" y="3319"/>
                    <a:pt x="3088" y="3283"/>
                  </a:cubicBezTo>
                  <a:cubicBezTo>
                    <a:pt x="3101" y="3256"/>
                    <a:pt x="3114" y="3229"/>
                    <a:pt x="3128" y="3200"/>
                  </a:cubicBezTo>
                  <a:cubicBezTo>
                    <a:pt x="3139" y="3175"/>
                    <a:pt x="3152" y="3152"/>
                    <a:pt x="3162" y="3128"/>
                  </a:cubicBezTo>
                  <a:lnTo>
                    <a:pt x="3200" y="3035"/>
                  </a:lnTo>
                  <a:cubicBezTo>
                    <a:pt x="3212" y="3007"/>
                    <a:pt x="3225" y="2978"/>
                    <a:pt x="3236" y="2950"/>
                  </a:cubicBezTo>
                  <a:cubicBezTo>
                    <a:pt x="3246" y="2925"/>
                    <a:pt x="3255" y="2902"/>
                    <a:pt x="3264" y="2878"/>
                  </a:cubicBezTo>
                  <a:cubicBezTo>
                    <a:pt x="3285" y="2823"/>
                    <a:pt x="3303" y="2771"/>
                    <a:pt x="3323" y="2715"/>
                  </a:cubicBezTo>
                  <a:cubicBezTo>
                    <a:pt x="3326" y="2710"/>
                    <a:pt x="3327" y="2704"/>
                    <a:pt x="3329" y="2698"/>
                  </a:cubicBezTo>
                  <a:cubicBezTo>
                    <a:pt x="3332" y="2699"/>
                    <a:pt x="3334" y="2699"/>
                    <a:pt x="3336" y="2699"/>
                  </a:cubicBezTo>
                  <a:cubicBezTo>
                    <a:pt x="3342" y="2699"/>
                    <a:pt x="3347" y="2698"/>
                    <a:pt x="3352" y="2697"/>
                  </a:cubicBezTo>
                  <a:cubicBezTo>
                    <a:pt x="3359" y="2695"/>
                    <a:pt x="3365" y="2693"/>
                    <a:pt x="3373" y="2689"/>
                  </a:cubicBezTo>
                  <a:cubicBezTo>
                    <a:pt x="3380" y="2684"/>
                    <a:pt x="3386" y="2678"/>
                    <a:pt x="3393" y="2672"/>
                  </a:cubicBezTo>
                  <a:cubicBezTo>
                    <a:pt x="3406" y="2658"/>
                    <a:pt x="3414" y="2639"/>
                    <a:pt x="3421" y="2621"/>
                  </a:cubicBezTo>
                  <a:cubicBezTo>
                    <a:pt x="3438" y="2585"/>
                    <a:pt x="3455" y="2550"/>
                    <a:pt x="3469" y="2513"/>
                  </a:cubicBezTo>
                  <a:cubicBezTo>
                    <a:pt x="3483" y="2473"/>
                    <a:pt x="3496" y="2434"/>
                    <a:pt x="3507" y="2395"/>
                  </a:cubicBezTo>
                  <a:cubicBezTo>
                    <a:pt x="3527" y="2316"/>
                    <a:pt x="3544" y="2234"/>
                    <a:pt x="3555" y="2151"/>
                  </a:cubicBezTo>
                  <a:cubicBezTo>
                    <a:pt x="3574" y="2022"/>
                    <a:pt x="3581" y="1892"/>
                    <a:pt x="3584" y="1760"/>
                  </a:cubicBezTo>
                  <a:cubicBezTo>
                    <a:pt x="3585" y="1693"/>
                    <a:pt x="3587" y="1627"/>
                    <a:pt x="3587" y="1560"/>
                  </a:cubicBezTo>
                  <a:cubicBezTo>
                    <a:pt x="3587" y="1519"/>
                    <a:pt x="3586" y="1478"/>
                    <a:pt x="3586" y="1436"/>
                  </a:cubicBezTo>
                  <a:lnTo>
                    <a:pt x="3586" y="1415"/>
                  </a:lnTo>
                  <a:cubicBezTo>
                    <a:pt x="3605" y="1408"/>
                    <a:pt x="3618" y="1394"/>
                    <a:pt x="3622" y="1376"/>
                  </a:cubicBezTo>
                  <a:cubicBezTo>
                    <a:pt x="3623" y="1368"/>
                    <a:pt x="3626" y="1359"/>
                    <a:pt x="3626" y="1352"/>
                  </a:cubicBezTo>
                  <a:cubicBezTo>
                    <a:pt x="3622" y="1331"/>
                    <a:pt x="3621" y="1321"/>
                    <a:pt x="3621" y="1309"/>
                  </a:cubicBezTo>
                  <a:cubicBezTo>
                    <a:pt x="3620" y="1294"/>
                    <a:pt x="3617" y="1278"/>
                    <a:pt x="3616" y="1264"/>
                  </a:cubicBezTo>
                  <a:cubicBezTo>
                    <a:pt x="3613" y="1244"/>
                    <a:pt x="3610" y="1224"/>
                    <a:pt x="3607" y="1204"/>
                  </a:cubicBezTo>
                  <a:cubicBezTo>
                    <a:pt x="3601" y="1166"/>
                    <a:pt x="3592" y="1127"/>
                    <a:pt x="3585" y="1088"/>
                  </a:cubicBezTo>
                  <a:cubicBezTo>
                    <a:pt x="3577" y="1049"/>
                    <a:pt x="3569" y="1010"/>
                    <a:pt x="3556" y="971"/>
                  </a:cubicBezTo>
                  <a:cubicBezTo>
                    <a:pt x="3553" y="954"/>
                    <a:pt x="3548" y="938"/>
                    <a:pt x="3543" y="920"/>
                  </a:cubicBezTo>
                  <a:cubicBezTo>
                    <a:pt x="3539" y="908"/>
                    <a:pt x="3534" y="897"/>
                    <a:pt x="3523" y="887"/>
                  </a:cubicBezTo>
                  <a:cubicBezTo>
                    <a:pt x="3517" y="881"/>
                    <a:pt x="3509" y="877"/>
                    <a:pt x="3500" y="874"/>
                  </a:cubicBezTo>
                  <a:cubicBezTo>
                    <a:pt x="3493" y="871"/>
                    <a:pt x="3487" y="870"/>
                    <a:pt x="3481" y="870"/>
                  </a:cubicBezTo>
                  <a:cubicBezTo>
                    <a:pt x="3461" y="870"/>
                    <a:pt x="3444" y="881"/>
                    <a:pt x="3434" y="898"/>
                  </a:cubicBezTo>
                  <a:cubicBezTo>
                    <a:pt x="3422" y="869"/>
                    <a:pt x="3410" y="841"/>
                    <a:pt x="3396" y="814"/>
                  </a:cubicBezTo>
                  <a:cubicBezTo>
                    <a:pt x="3384" y="788"/>
                    <a:pt x="3368" y="760"/>
                    <a:pt x="3349" y="739"/>
                  </a:cubicBezTo>
                  <a:cubicBezTo>
                    <a:pt x="3332" y="718"/>
                    <a:pt x="3314" y="698"/>
                    <a:pt x="3295" y="680"/>
                  </a:cubicBezTo>
                  <a:cubicBezTo>
                    <a:pt x="3287" y="667"/>
                    <a:pt x="3281" y="655"/>
                    <a:pt x="3272" y="644"/>
                  </a:cubicBezTo>
                  <a:cubicBezTo>
                    <a:pt x="3251" y="608"/>
                    <a:pt x="3226" y="571"/>
                    <a:pt x="3202" y="537"/>
                  </a:cubicBezTo>
                  <a:cubicBezTo>
                    <a:pt x="3200" y="531"/>
                    <a:pt x="3198" y="526"/>
                    <a:pt x="3195" y="520"/>
                  </a:cubicBezTo>
                  <a:cubicBezTo>
                    <a:pt x="3188" y="504"/>
                    <a:pt x="3183" y="497"/>
                    <a:pt x="3171" y="486"/>
                  </a:cubicBezTo>
                  <a:cubicBezTo>
                    <a:pt x="3166" y="480"/>
                    <a:pt x="3159" y="474"/>
                    <a:pt x="3153" y="469"/>
                  </a:cubicBezTo>
                  <a:cubicBezTo>
                    <a:pt x="3142" y="460"/>
                    <a:pt x="3131" y="451"/>
                    <a:pt x="3120" y="442"/>
                  </a:cubicBezTo>
                  <a:lnTo>
                    <a:pt x="3117" y="439"/>
                  </a:lnTo>
                  <a:cubicBezTo>
                    <a:pt x="3092" y="417"/>
                    <a:pt x="3066" y="393"/>
                    <a:pt x="3037" y="375"/>
                  </a:cubicBezTo>
                  <a:cubicBezTo>
                    <a:pt x="3010" y="359"/>
                    <a:pt x="2984" y="345"/>
                    <a:pt x="2955" y="333"/>
                  </a:cubicBezTo>
                  <a:lnTo>
                    <a:pt x="2955" y="333"/>
                  </a:lnTo>
                  <a:cubicBezTo>
                    <a:pt x="2948" y="329"/>
                    <a:pt x="2941" y="326"/>
                    <a:pt x="2935" y="324"/>
                  </a:cubicBezTo>
                  <a:lnTo>
                    <a:pt x="2880" y="293"/>
                  </a:lnTo>
                  <a:cubicBezTo>
                    <a:pt x="2841" y="269"/>
                    <a:pt x="2798" y="248"/>
                    <a:pt x="2756" y="228"/>
                  </a:cubicBezTo>
                  <a:cubicBezTo>
                    <a:pt x="2739" y="219"/>
                    <a:pt x="2720" y="211"/>
                    <a:pt x="2703" y="202"/>
                  </a:cubicBezTo>
                  <a:cubicBezTo>
                    <a:pt x="2682" y="192"/>
                    <a:pt x="2660" y="180"/>
                    <a:pt x="2638" y="172"/>
                  </a:cubicBezTo>
                  <a:cubicBezTo>
                    <a:pt x="2632" y="170"/>
                    <a:pt x="2625" y="169"/>
                    <a:pt x="2619" y="169"/>
                  </a:cubicBezTo>
                  <a:cubicBezTo>
                    <a:pt x="2602" y="169"/>
                    <a:pt x="2584" y="177"/>
                    <a:pt x="2574" y="192"/>
                  </a:cubicBezTo>
                  <a:cubicBezTo>
                    <a:pt x="2547" y="177"/>
                    <a:pt x="2519" y="164"/>
                    <a:pt x="2492" y="151"/>
                  </a:cubicBezTo>
                  <a:cubicBezTo>
                    <a:pt x="2441" y="130"/>
                    <a:pt x="2388" y="110"/>
                    <a:pt x="2335" y="94"/>
                  </a:cubicBezTo>
                  <a:cubicBezTo>
                    <a:pt x="2279" y="76"/>
                    <a:pt x="2224" y="55"/>
                    <a:pt x="2167" y="35"/>
                  </a:cubicBezTo>
                  <a:cubicBezTo>
                    <a:pt x="2140" y="25"/>
                    <a:pt x="2111" y="15"/>
                    <a:pt x="2084" y="10"/>
                  </a:cubicBezTo>
                  <a:cubicBezTo>
                    <a:pt x="2064" y="6"/>
                    <a:pt x="2043" y="4"/>
                    <a:pt x="2024" y="1"/>
                  </a:cubicBezTo>
                  <a:cubicBezTo>
                    <a:pt x="2021" y="0"/>
                    <a:pt x="2018" y="0"/>
                    <a:pt x="2015" y="0"/>
                  </a:cubicBezTo>
                  <a:close/>
                </a:path>
              </a:pathLst>
            </a:custGeom>
            <a:solidFill>
              <a:srgbClr val="7F7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0"/>
            <p:cNvSpPr/>
            <p:nvPr/>
          </p:nvSpPr>
          <p:spPr>
            <a:xfrm>
              <a:off x="3522225" y="4521550"/>
              <a:ext cx="125" cy="175"/>
            </a:xfrm>
            <a:custGeom>
              <a:avLst/>
              <a:gdLst/>
              <a:ahLst/>
              <a:cxnLst/>
              <a:rect l="l" t="t" r="r" b="b"/>
              <a:pathLst>
                <a:path w="5" h="7" extrusionOk="0">
                  <a:moveTo>
                    <a:pt x="4" y="0"/>
                  </a:moveTo>
                  <a:lnTo>
                    <a:pt x="4" y="0"/>
                  </a:lnTo>
                  <a:cubicBezTo>
                    <a:pt x="3" y="3"/>
                    <a:pt x="3" y="4"/>
                    <a:pt x="1" y="6"/>
                  </a:cubicBezTo>
                  <a:lnTo>
                    <a:pt x="1" y="6"/>
                  </a:lnTo>
                  <a:cubicBezTo>
                    <a:pt x="1" y="5"/>
                    <a:pt x="2" y="5"/>
                    <a:pt x="2" y="5"/>
                  </a:cubicBezTo>
                  <a:cubicBezTo>
                    <a:pt x="3" y="4"/>
                    <a:pt x="3" y="3"/>
                    <a:pt x="4" y="0"/>
                  </a:cubicBezTo>
                  <a:close/>
                  <a:moveTo>
                    <a:pt x="1" y="6"/>
                  </a:moveTo>
                  <a:cubicBezTo>
                    <a:pt x="0" y="6"/>
                    <a:pt x="0" y="6"/>
                    <a:pt x="0" y="6"/>
                  </a:cubicBezTo>
                  <a:cubicBezTo>
                    <a:pt x="0" y="6"/>
                    <a:pt x="1" y="6"/>
                    <a:pt x="1" y="6"/>
                  </a:cubicBezTo>
                  <a:close/>
                </a:path>
              </a:pathLst>
            </a:custGeom>
            <a:solidFill>
              <a:srgbClr val="7F7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0"/>
            <p:cNvSpPr/>
            <p:nvPr/>
          </p:nvSpPr>
          <p:spPr>
            <a:xfrm>
              <a:off x="3483175" y="4603100"/>
              <a:ext cx="175" cy="125"/>
            </a:xfrm>
            <a:custGeom>
              <a:avLst/>
              <a:gdLst/>
              <a:ahLst/>
              <a:cxnLst/>
              <a:rect l="l" t="t" r="r" b="b"/>
              <a:pathLst>
                <a:path w="7" h="5" extrusionOk="0">
                  <a:moveTo>
                    <a:pt x="7" y="0"/>
                  </a:moveTo>
                  <a:cubicBezTo>
                    <a:pt x="5" y="2"/>
                    <a:pt x="4" y="3"/>
                    <a:pt x="2" y="4"/>
                  </a:cubicBezTo>
                  <a:lnTo>
                    <a:pt x="2" y="4"/>
                  </a:lnTo>
                  <a:cubicBezTo>
                    <a:pt x="3" y="3"/>
                    <a:pt x="3" y="3"/>
                    <a:pt x="3" y="3"/>
                  </a:cubicBezTo>
                  <a:cubicBezTo>
                    <a:pt x="4" y="2"/>
                    <a:pt x="6" y="2"/>
                    <a:pt x="7" y="0"/>
                  </a:cubicBezTo>
                  <a:close/>
                  <a:moveTo>
                    <a:pt x="2" y="4"/>
                  </a:moveTo>
                  <a:cubicBezTo>
                    <a:pt x="2" y="4"/>
                    <a:pt x="2" y="4"/>
                    <a:pt x="2" y="4"/>
                  </a:cubicBezTo>
                  <a:lnTo>
                    <a:pt x="2" y="4"/>
                  </a:lnTo>
                  <a:cubicBezTo>
                    <a:pt x="2" y="4"/>
                    <a:pt x="2" y="4"/>
                    <a:pt x="2" y="4"/>
                  </a:cubicBezTo>
                  <a:close/>
                  <a:moveTo>
                    <a:pt x="2" y="4"/>
                  </a:moveTo>
                  <a:cubicBezTo>
                    <a:pt x="2" y="4"/>
                    <a:pt x="1" y="4"/>
                    <a:pt x="1" y="5"/>
                  </a:cubicBezTo>
                  <a:cubicBezTo>
                    <a:pt x="1" y="5"/>
                    <a:pt x="2" y="4"/>
                    <a:pt x="2" y="4"/>
                  </a:cubicBezTo>
                  <a:close/>
                </a:path>
              </a:pathLst>
            </a:custGeom>
            <a:solidFill>
              <a:srgbClr val="7F7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0"/>
            <p:cNvSpPr/>
            <p:nvPr/>
          </p:nvSpPr>
          <p:spPr>
            <a:xfrm>
              <a:off x="3268200" y="4491400"/>
              <a:ext cx="236850" cy="212600"/>
            </a:xfrm>
            <a:custGeom>
              <a:avLst/>
              <a:gdLst/>
              <a:ahLst/>
              <a:cxnLst/>
              <a:rect l="l" t="t" r="r" b="b"/>
              <a:pathLst>
                <a:path w="9474" h="8504" extrusionOk="0">
                  <a:moveTo>
                    <a:pt x="8670" y="2268"/>
                  </a:moveTo>
                  <a:cubicBezTo>
                    <a:pt x="8670" y="2269"/>
                    <a:pt x="8669" y="2270"/>
                    <a:pt x="8669" y="2270"/>
                  </a:cubicBezTo>
                  <a:cubicBezTo>
                    <a:pt x="8669" y="2270"/>
                    <a:pt x="8670" y="2269"/>
                    <a:pt x="8670" y="2268"/>
                  </a:cubicBezTo>
                  <a:close/>
                  <a:moveTo>
                    <a:pt x="8241" y="382"/>
                  </a:moveTo>
                  <a:cubicBezTo>
                    <a:pt x="8264" y="382"/>
                    <a:pt x="8289" y="385"/>
                    <a:pt x="8312" y="388"/>
                  </a:cubicBezTo>
                  <a:cubicBezTo>
                    <a:pt x="8348" y="395"/>
                    <a:pt x="8385" y="404"/>
                    <a:pt x="8420" y="418"/>
                  </a:cubicBezTo>
                  <a:cubicBezTo>
                    <a:pt x="8425" y="421"/>
                    <a:pt x="8432" y="423"/>
                    <a:pt x="8438" y="427"/>
                  </a:cubicBezTo>
                  <a:cubicBezTo>
                    <a:pt x="8432" y="426"/>
                    <a:pt x="8425" y="424"/>
                    <a:pt x="8419" y="424"/>
                  </a:cubicBezTo>
                  <a:cubicBezTo>
                    <a:pt x="8401" y="421"/>
                    <a:pt x="8384" y="420"/>
                    <a:pt x="8366" y="420"/>
                  </a:cubicBezTo>
                  <a:cubicBezTo>
                    <a:pt x="8336" y="420"/>
                    <a:pt x="8306" y="424"/>
                    <a:pt x="8276" y="428"/>
                  </a:cubicBezTo>
                  <a:cubicBezTo>
                    <a:pt x="8242" y="433"/>
                    <a:pt x="8209" y="442"/>
                    <a:pt x="8177" y="454"/>
                  </a:cubicBezTo>
                  <a:cubicBezTo>
                    <a:pt x="8111" y="479"/>
                    <a:pt x="8050" y="521"/>
                    <a:pt x="8002" y="573"/>
                  </a:cubicBezTo>
                  <a:cubicBezTo>
                    <a:pt x="7988" y="588"/>
                    <a:pt x="7973" y="604"/>
                    <a:pt x="7963" y="622"/>
                  </a:cubicBezTo>
                  <a:cubicBezTo>
                    <a:pt x="7960" y="628"/>
                    <a:pt x="7957" y="635"/>
                    <a:pt x="7953" y="640"/>
                  </a:cubicBezTo>
                  <a:cubicBezTo>
                    <a:pt x="7948" y="646"/>
                    <a:pt x="7944" y="653"/>
                    <a:pt x="7939" y="659"/>
                  </a:cubicBezTo>
                  <a:cubicBezTo>
                    <a:pt x="7929" y="677"/>
                    <a:pt x="7919" y="696"/>
                    <a:pt x="7909" y="716"/>
                  </a:cubicBezTo>
                  <a:cubicBezTo>
                    <a:pt x="7896" y="744"/>
                    <a:pt x="7886" y="773"/>
                    <a:pt x="7877" y="801"/>
                  </a:cubicBezTo>
                  <a:cubicBezTo>
                    <a:pt x="7867" y="839"/>
                    <a:pt x="7859" y="875"/>
                    <a:pt x="7853" y="913"/>
                  </a:cubicBezTo>
                  <a:cubicBezTo>
                    <a:pt x="7848" y="937"/>
                    <a:pt x="7847" y="959"/>
                    <a:pt x="7846" y="981"/>
                  </a:cubicBezTo>
                  <a:cubicBezTo>
                    <a:pt x="7846" y="991"/>
                    <a:pt x="7846" y="1000"/>
                    <a:pt x="7847" y="1010"/>
                  </a:cubicBezTo>
                  <a:cubicBezTo>
                    <a:pt x="7847" y="1015"/>
                    <a:pt x="7848" y="1022"/>
                    <a:pt x="7849" y="1028"/>
                  </a:cubicBezTo>
                  <a:cubicBezTo>
                    <a:pt x="7853" y="1037"/>
                    <a:pt x="7855" y="1046"/>
                    <a:pt x="7858" y="1054"/>
                  </a:cubicBezTo>
                  <a:cubicBezTo>
                    <a:pt x="7859" y="1058"/>
                    <a:pt x="7862" y="1063"/>
                    <a:pt x="7863" y="1067"/>
                  </a:cubicBezTo>
                  <a:cubicBezTo>
                    <a:pt x="7864" y="1069"/>
                    <a:pt x="7867" y="1073"/>
                    <a:pt x="7868" y="1076"/>
                  </a:cubicBezTo>
                  <a:cubicBezTo>
                    <a:pt x="7870" y="1079"/>
                    <a:pt x="7873" y="1082"/>
                    <a:pt x="7875" y="1087"/>
                  </a:cubicBezTo>
                  <a:cubicBezTo>
                    <a:pt x="7879" y="1092"/>
                    <a:pt x="7885" y="1097"/>
                    <a:pt x="7890" y="1100"/>
                  </a:cubicBezTo>
                  <a:cubicBezTo>
                    <a:pt x="7893" y="1102"/>
                    <a:pt x="7894" y="1104"/>
                    <a:pt x="7896" y="1105"/>
                  </a:cubicBezTo>
                  <a:cubicBezTo>
                    <a:pt x="7899" y="1107"/>
                    <a:pt x="7901" y="1108"/>
                    <a:pt x="7904" y="1110"/>
                  </a:cubicBezTo>
                  <a:cubicBezTo>
                    <a:pt x="7905" y="1112"/>
                    <a:pt x="7906" y="1112"/>
                    <a:pt x="7908" y="1113"/>
                  </a:cubicBezTo>
                  <a:lnTo>
                    <a:pt x="7909" y="1113"/>
                  </a:lnTo>
                  <a:cubicBezTo>
                    <a:pt x="7915" y="1114"/>
                    <a:pt x="7920" y="1115"/>
                    <a:pt x="7926" y="1117"/>
                  </a:cubicBezTo>
                  <a:lnTo>
                    <a:pt x="7936" y="1117"/>
                  </a:lnTo>
                  <a:cubicBezTo>
                    <a:pt x="7965" y="1115"/>
                    <a:pt x="7993" y="1112"/>
                    <a:pt x="8023" y="1110"/>
                  </a:cubicBezTo>
                  <a:cubicBezTo>
                    <a:pt x="8044" y="1110"/>
                    <a:pt x="8065" y="1113"/>
                    <a:pt x="8087" y="1115"/>
                  </a:cubicBezTo>
                  <a:cubicBezTo>
                    <a:pt x="8102" y="1119"/>
                    <a:pt x="8118" y="1120"/>
                    <a:pt x="8132" y="1124"/>
                  </a:cubicBezTo>
                  <a:cubicBezTo>
                    <a:pt x="8151" y="1128"/>
                    <a:pt x="8168" y="1135"/>
                    <a:pt x="8185" y="1143"/>
                  </a:cubicBezTo>
                  <a:cubicBezTo>
                    <a:pt x="8211" y="1155"/>
                    <a:pt x="8234" y="1175"/>
                    <a:pt x="8255" y="1195"/>
                  </a:cubicBezTo>
                  <a:cubicBezTo>
                    <a:pt x="8285" y="1222"/>
                    <a:pt x="8302" y="1264"/>
                    <a:pt x="8314" y="1301"/>
                  </a:cubicBezTo>
                  <a:cubicBezTo>
                    <a:pt x="8331" y="1352"/>
                    <a:pt x="8329" y="1410"/>
                    <a:pt x="8321" y="1461"/>
                  </a:cubicBezTo>
                  <a:cubicBezTo>
                    <a:pt x="8302" y="1564"/>
                    <a:pt x="8252" y="1662"/>
                    <a:pt x="8171" y="1732"/>
                  </a:cubicBezTo>
                  <a:cubicBezTo>
                    <a:pt x="8153" y="1745"/>
                    <a:pt x="8133" y="1759"/>
                    <a:pt x="8113" y="1773"/>
                  </a:cubicBezTo>
                  <a:cubicBezTo>
                    <a:pt x="8080" y="1791"/>
                    <a:pt x="8046" y="1805"/>
                    <a:pt x="8008" y="1814"/>
                  </a:cubicBezTo>
                  <a:cubicBezTo>
                    <a:pt x="7962" y="1825"/>
                    <a:pt x="7915" y="1830"/>
                    <a:pt x="7868" y="1838"/>
                  </a:cubicBezTo>
                  <a:cubicBezTo>
                    <a:pt x="7858" y="1842"/>
                    <a:pt x="7847" y="1845"/>
                    <a:pt x="7836" y="1848"/>
                  </a:cubicBezTo>
                  <a:cubicBezTo>
                    <a:pt x="7831" y="1851"/>
                    <a:pt x="7824" y="1853"/>
                    <a:pt x="7819" y="1855"/>
                  </a:cubicBezTo>
                  <a:cubicBezTo>
                    <a:pt x="7810" y="1861"/>
                    <a:pt x="7802" y="1864"/>
                    <a:pt x="7795" y="1871"/>
                  </a:cubicBezTo>
                  <a:cubicBezTo>
                    <a:pt x="7790" y="1874"/>
                    <a:pt x="7784" y="1878"/>
                    <a:pt x="7779" y="1883"/>
                  </a:cubicBezTo>
                  <a:cubicBezTo>
                    <a:pt x="7774" y="1888"/>
                    <a:pt x="7769" y="1894"/>
                    <a:pt x="7764" y="1900"/>
                  </a:cubicBezTo>
                  <a:cubicBezTo>
                    <a:pt x="7761" y="1904"/>
                    <a:pt x="7757" y="1909"/>
                    <a:pt x="7755" y="1913"/>
                  </a:cubicBezTo>
                  <a:cubicBezTo>
                    <a:pt x="7744" y="1931"/>
                    <a:pt x="7734" y="1948"/>
                    <a:pt x="7726" y="1966"/>
                  </a:cubicBezTo>
                  <a:cubicBezTo>
                    <a:pt x="7717" y="1985"/>
                    <a:pt x="7709" y="2003"/>
                    <a:pt x="7703" y="2024"/>
                  </a:cubicBezTo>
                  <a:cubicBezTo>
                    <a:pt x="7700" y="2036"/>
                    <a:pt x="7697" y="2048"/>
                    <a:pt x="7694" y="2060"/>
                  </a:cubicBezTo>
                  <a:cubicBezTo>
                    <a:pt x="7693" y="2069"/>
                    <a:pt x="7692" y="2078"/>
                    <a:pt x="7692" y="2088"/>
                  </a:cubicBezTo>
                  <a:cubicBezTo>
                    <a:pt x="7692" y="2094"/>
                    <a:pt x="7693" y="2099"/>
                    <a:pt x="7693" y="2105"/>
                  </a:cubicBezTo>
                  <a:cubicBezTo>
                    <a:pt x="7694" y="2114"/>
                    <a:pt x="7694" y="2124"/>
                    <a:pt x="7697" y="2131"/>
                  </a:cubicBezTo>
                  <a:lnTo>
                    <a:pt x="7697" y="2134"/>
                  </a:lnTo>
                  <a:cubicBezTo>
                    <a:pt x="7698" y="2139"/>
                    <a:pt x="7700" y="2145"/>
                    <a:pt x="7703" y="2152"/>
                  </a:cubicBezTo>
                  <a:cubicBezTo>
                    <a:pt x="7704" y="2156"/>
                    <a:pt x="7707" y="2160"/>
                    <a:pt x="7708" y="2163"/>
                  </a:cubicBezTo>
                  <a:cubicBezTo>
                    <a:pt x="7710" y="2168"/>
                    <a:pt x="7713" y="2172"/>
                    <a:pt x="7717" y="2177"/>
                  </a:cubicBezTo>
                  <a:lnTo>
                    <a:pt x="7718" y="2178"/>
                  </a:lnTo>
                  <a:cubicBezTo>
                    <a:pt x="7718" y="2178"/>
                    <a:pt x="7718" y="2180"/>
                    <a:pt x="7719" y="2180"/>
                  </a:cubicBezTo>
                  <a:cubicBezTo>
                    <a:pt x="7725" y="2187"/>
                    <a:pt x="7731" y="2193"/>
                    <a:pt x="7738" y="2199"/>
                  </a:cubicBezTo>
                  <a:cubicBezTo>
                    <a:pt x="7739" y="2201"/>
                    <a:pt x="7739" y="2202"/>
                    <a:pt x="7740" y="2203"/>
                  </a:cubicBezTo>
                  <a:cubicBezTo>
                    <a:pt x="7744" y="2206"/>
                    <a:pt x="7746" y="2208"/>
                    <a:pt x="7750" y="2211"/>
                  </a:cubicBezTo>
                  <a:cubicBezTo>
                    <a:pt x="7764" y="2218"/>
                    <a:pt x="7776" y="2225"/>
                    <a:pt x="7790" y="2230"/>
                  </a:cubicBezTo>
                  <a:cubicBezTo>
                    <a:pt x="7797" y="2234"/>
                    <a:pt x="7805" y="2237"/>
                    <a:pt x="7813" y="2239"/>
                  </a:cubicBezTo>
                  <a:lnTo>
                    <a:pt x="7815" y="2239"/>
                  </a:lnTo>
                  <a:cubicBezTo>
                    <a:pt x="7821" y="2242"/>
                    <a:pt x="7827" y="2243"/>
                    <a:pt x="7832" y="2244"/>
                  </a:cubicBezTo>
                  <a:cubicBezTo>
                    <a:pt x="7836" y="2245"/>
                    <a:pt x="7841" y="2245"/>
                    <a:pt x="7844" y="2248"/>
                  </a:cubicBezTo>
                  <a:cubicBezTo>
                    <a:pt x="7853" y="2251"/>
                    <a:pt x="7860" y="2254"/>
                    <a:pt x="7868" y="2256"/>
                  </a:cubicBezTo>
                  <a:cubicBezTo>
                    <a:pt x="7880" y="2260"/>
                    <a:pt x="7894" y="2264"/>
                    <a:pt x="7908" y="2265"/>
                  </a:cubicBezTo>
                  <a:lnTo>
                    <a:pt x="7944" y="2265"/>
                  </a:lnTo>
                  <a:cubicBezTo>
                    <a:pt x="7988" y="2263"/>
                    <a:pt x="8030" y="2255"/>
                    <a:pt x="8070" y="2238"/>
                  </a:cubicBezTo>
                  <a:cubicBezTo>
                    <a:pt x="8104" y="2225"/>
                    <a:pt x="8137" y="2207"/>
                    <a:pt x="8167" y="2188"/>
                  </a:cubicBezTo>
                  <a:lnTo>
                    <a:pt x="8167" y="2188"/>
                  </a:lnTo>
                  <a:cubicBezTo>
                    <a:pt x="8158" y="2197"/>
                    <a:pt x="8149" y="2206"/>
                    <a:pt x="8142" y="2216"/>
                  </a:cubicBezTo>
                  <a:cubicBezTo>
                    <a:pt x="8132" y="2225"/>
                    <a:pt x="8121" y="2233"/>
                    <a:pt x="8111" y="2242"/>
                  </a:cubicBezTo>
                  <a:cubicBezTo>
                    <a:pt x="8090" y="2258"/>
                    <a:pt x="8070" y="2273"/>
                    <a:pt x="8050" y="2288"/>
                  </a:cubicBezTo>
                  <a:cubicBezTo>
                    <a:pt x="8009" y="2314"/>
                    <a:pt x="7966" y="2331"/>
                    <a:pt x="7920" y="2346"/>
                  </a:cubicBezTo>
                  <a:cubicBezTo>
                    <a:pt x="7904" y="2351"/>
                    <a:pt x="7888" y="2353"/>
                    <a:pt x="7870" y="2355"/>
                  </a:cubicBezTo>
                  <a:lnTo>
                    <a:pt x="7860" y="2355"/>
                  </a:lnTo>
                  <a:cubicBezTo>
                    <a:pt x="7837" y="2355"/>
                    <a:pt x="7816" y="2353"/>
                    <a:pt x="7795" y="2350"/>
                  </a:cubicBezTo>
                  <a:cubicBezTo>
                    <a:pt x="7776" y="2346"/>
                    <a:pt x="7759" y="2339"/>
                    <a:pt x="7743" y="2331"/>
                  </a:cubicBezTo>
                  <a:cubicBezTo>
                    <a:pt x="7729" y="2325"/>
                    <a:pt x="7715" y="2319"/>
                    <a:pt x="7702" y="2312"/>
                  </a:cubicBezTo>
                  <a:cubicBezTo>
                    <a:pt x="7682" y="2300"/>
                    <a:pt x="7664" y="2288"/>
                    <a:pt x="7648" y="2270"/>
                  </a:cubicBezTo>
                  <a:lnTo>
                    <a:pt x="7630" y="2248"/>
                  </a:lnTo>
                  <a:cubicBezTo>
                    <a:pt x="7612" y="2227"/>
                    <a:pt x="7602" y="2202"/>
                    <a:pt x="7594" y="2177"/>
                  </a:cubicBezTo>
                  <a:cubicBezTo>
                    <a:pt x="7583" y="2151"/>
                    <a:pt x="7580" y="2121"/>
                    <a:pt x="7579" y="2093"/>
                  </a:cubicBezTo>
                  <a:cubicBezTo>
                    <a:pt x="7576" y="2071"/>
                    <a:pt x="7580" y="2047"/>
                    <a:pt x="7585" y="2025"/>
                  </a:cubicBezTo>
                  <a:cubicBezTo>
                    <a:pt x="7590" y="1997"/>
                    <a:pt x="7601" y="1971"/>
                    <a:pt x="7612" y="1945"/>
                  </a:cubicBezTo>
                  <a:cubicBezTo>
                    <a:pt x="7622" y="1922"/>
                    <a:pt x="7633" y="1901"/>
                    <a:pt x="7646" y="1878"/>
                  </a:cubicBezTo>
                  <a:cubicBezTo>
                    <a:pt x="7655" y="1863"/>
                    <a:pt x="7666" y="1847"/>
                    <a:pt x="7676" y="1833"/>
                  </a:cubicBezTo>
                  <a:cubicBezTo>
                    <a:pt x="7700" y="1804"/>
                    <a:pt x="7729" y="1780"/>
                    <a:pt x="7762" y="1762"/>
                  </a:cubicBezTo>
                  <a:cubicBezTo>
                    <a:pt x="7800" y="1742"/>
                    <a:pt x="7844" y="1732"/>
                    <a:pt x="7888" y="1725"/>
                  </a:cubicBezTo>
                  <a:cubicBezTo>
                    <a:pt x="7922" y="1720"/>
                    <a:pt x="7957" y="1715"/>
                    <a:pt x="7992" y="1707"/>
                  </a:cubicBezTo>
                  <a:cubicBezTo>
                    <a:pt x="7999" y="1704"/>
                    <a:pt x="8006" y="1703"/>
                    <a:pt x="8014" y="1701"/>
                  </a:cubicBezTo>
                  <a:lnTo>
                    <a:pt x="8040" y="1689"/>
                  </a:lnTo>
                  <a:lnTo>
                    <a:pt x="8042" y="1689"/>
                  </a:lnTo>
                  <a:cubicBezTo>
                    <a:pt x="8044" y="1687"/>
                    <a:pt x="8046" y="1687"/>
                    <a:pt x="8048" y="1686"/>
                  </a:cubicBezTo>
                  <a:cubicBezTo>
                    <a:pt x="8046" y="1686"/>
                    <a:pt x="8045" y="1687"/>
                    <a:pt x="8044" y="1687"/>
                  </a:cubicBezTo>
                  <a:cubicBezTo>
                    <a:pt x="8056" y="1680"/>
                    <a:pt x="8068" y="1672"/>
                    <a:pt x="8080" y="1664"/>
                  </a:cubicBezTo>
                  <a:cubicBezTo>
                    <a:pt x="8091" y="1655"/>
                    <a:pt x="8102" y="1646"/>
                    <a:pt x="8113" y="1638"/>
                  </a:cubicBezTo>
                  <a:cubicBezTo>
                    <a:pt x="8121" y="1628"/>
                    <a:pt x="8128" y="1620"/>
                    <a:pt x="8136" y="1612"/>
                  </a:cubicBezTo>
                  <a:cubicBezTo>
                    <a:pt x="8144" y="1599"/>
                    <a:pt x="8153" y="1588"/>
                    <a:pt x="8161" y="1576"/>
                  </a:cubicBezTo>
                  <a:cubicBezTo>
                    <a:pt x="8167" y="1563"/>
                    <a:pt x="8173" y="1552"/>
                    <a:pt x="8179" y="1541"/>
                  </a:cubicBezTo>
                  <a:cubicBezTo>
                    <a:pt x="8184" y="1526"/>
                    <a:pt x="8190" y="1514"/>
                    <a:pt x="8194" y="1499"/>
                  </a:cubicBezTo>
                  <a:cubicBezTo>
                    <a:pt x="8200" y="1479"/>
                    <a:pt x="8206" y="1458"/>
                    <a:pt x="8210" y="1436"/>
                  </a:cubicBezTo>
                  <a:cubicBezTo>
                    <a:pt x="8211" y="1426"/>
                    <a:pt x="8211" y="1417"/>
                    <a:pt x="8213" y="1406"/>
                  </a:cubicBezTo>
                  <a:cubicBezTo>
                    <a:pt x="8213" y="1391"/>
                    <a:pt x="8213" y="1375"/>
                    <a:pt x="8210" y="1361"/>
                  </a:cubicBezTo>
                  <a:cubicBezTo>
                    <a:pt x="8210" y="1360"/>
                    <a:pt x="8209" y="1357"/>
                    <a:pt x="8209" y="1356"/>
                  </a:cubicBezTo>
                  <a:cubicBezTo>
                    <a:pt x="8206" y="1346"/>
                    <a:pt x="8202" y="1334"/>
                    <a:pt x="8199" y="1324"/>
                  </a:cubicBezTo>
                  <a:cubicBezTo>
                    <a:pt x="8195" y="1316"/>
                    <a:pt x="8193" y="1308"/>
                    <a:pt x="8189" y="1300"/>
                  </a:cubicBezTo>
                  <a:cubicBezTo>
                    <a:pt x="8187" y="1295"/>
                    <a:pt x="8183" y="1290"/>
                    <a:pt x="8180" y="1285"/>
                  </a:cubicBezTo>
                  <a:cubicBezTo>
                    <a:pt x="8179" y="1284"/>
                    <a:pt x="8178" y="1283"/>
                    <a:pt x="8177" y="1280"/>
                  </a:cubicBezTo>
                  <a:cubicBezTo>
                    <a:pt x="8175" y="1278"/>
                    <a:pt x="8173" y="1277"/>
                    <a:pt x="8171" y="1274"/>
                  </a:cubicBezTo>
                  <a:cubicBezTo>
                    <a:pt x="8159" y="1266"/>
                    <a:pt x="8149" y="1257"/>
                    <a:pt x="8136" y="1249"/>
                  </a:cubicBezTo>
                  <a:lnTo>
                    <a:pt x="8121" y="1241"/>
                  </a:lnTo>
                  <a:cubicBezTo>
                    <a:pt x="8117" y="1240"/>
                    <a:pt x="8112" y="1237"/>
                    <a:pt x="8107" y="1236"/>
                  </a:cubicBezTo>
                  <a:cubicBezTo>
                    <a:pt x="8100" y="1233"/>
                    <a:pt x="8092" y="1232"/>
                    <a:pt x="8085" y="1231"/>
                  </a:cubicBezTo>
                  <a:cubicBezTo>
                    <a:pt x="8063" y="1227"/>
                    <a:pt x="8042" y="1225"/>
                    <a:pt x="8020" y="1225"/>
                  </a:cubicBezTo>
                  <a:cubicBezTo>
                    <a:pt x="7993" y="1226"/>
                    <a:pt x="7966" y="1230"/>
                    <a:pt x="7940" y="1230"/>
                  </a:cubicBezTo>
                  <a:cubicBezTo>
                    <a:pt x="7937" y="1230"/>
                    <a:pt x="7935" y="1230"/>
                    <a:pt x="7932" y="1230"/>
                  </a:cubicBezTo>
                  <a:cubicBezTo>
                    <a:pt x="7906" y="1228"/>
                    <a:pt x="7883" y="1225"/>
                    <a:pt x="7858" y="1212"/>
                  </a:cubicBezTo>
                  <a:cubicBezTo>
                    <a:pt x="7833" y="1202"/>
                    <a:pt x="7812" y="1185"/>
                    <a:pt x="7795" y="1165"/>
                  </a:cubicBezTo>
                  <a:cubicBezTo>
                    <a:pt x="7759" y="1130"/>
                    <a:pt x="7741" y="1078"/>
                    <a:pt x="7735" y="1030"/>
                  </a:cubicBezTo>
                  <a:cubicBezTo>
                    <a:pt x="7730" y="995"/>
                    <a:pt x="7733" y="960"/>
                    <a:pt x="7736" y="926"/>
                  </a:cubicBezTo>
                  <a:cubicBezTo>
                    <a:pt x="7741" y="872"/>
                    <a:pt x="7755" y="820"/>
                    <a:pt x="7769" y="771"/>
                  </a:cubicBezTo>
                  <a:cubicBezTo>
                    <a:pt x="7781" y="720"/>
                    <a:pt x="7803" y="671"/>
                    <a:pt x="7828" y="626"/>
                  </a:cubicBezTo>
                  <a:cubicBezTo>
                    <a:pt x="7853" y="580"/>
                    <a:pt x="7888" y="540"/>
                    <a:pt x="7925" y="503"/>
                  </a:cubicBezTo>
                  <a:cubicBezTo>
                    <a:pt x="7951" y="479"/>
                    <a:pt x="7977" y="457"/>
                    <a:pt x="8008" y="438"/>
                  </a:cubicBezTo>
                  <a:cubicBezTo>
                    <a:pt x="8039" y="421"/>
                    <a:pt x="8073" y="412"/>
                    <a:pt x="8106" y="402"/>
                  </a:cubicBezTo>
                  <a:cubicBezTo>
                    <a:pt x="8118" y="400"/>
                    <a:pt x="8130" y="395"/>
                    <a:pt x="8143" y="394"/>
                  </a:cubicBezTo>
                  <a:cubicBezTo>
                    <a:pt x="8148" y="392"/>
                    <a:pt x="8152" y="391"/>
                    <a:pt x="8157" y="391"/>
                  </a:cubicBezTo>
                  <a:cubicBezTo>
                    <a:pt x="8175" y="387"/>
                    <a:pt x="8193" y="385"/>
                    <a:pt x="8213" y="384"/>
                  </a:cubicBezTo>
                  <a:cubicBezTo>
                    <a:pt x="8222" y="383"/>
                    <a:pt x="8231" y="382"/>
                    <a:pt x="8241" y="382"/>
                  </a:cubicBezTo>
                  <a:close/>
                  <a:moveTo>
                    <a:pt x="8164" y="1"/>
                  </a:moveTo>
                  <a:cubicBezTo>
                    <a:pt x="8123" y="3"/>
                    <a:pt x="8082" y="6"/>
                    <a:pt x="8040" y="11"/>
                  </a:cubicBezTo>
                  <a:lnTo>
                    <a:pt x="8036" y="11"/>
                  </a:lnTo>
                  <a:cubicBezTo>
                    <a:pt x="7995" y="19"/>
                    <a:pt x="7956" y="27"/>
                    <a:pt x="7915" y="37"/>
                  </a:cubicBezTo>
                  <a:cubicBezTo>
                    <a:pt x="7864" y="52"/>
                    <a:pt x="7814" y="71"/>
                    <a:pt x="7767" y="89"/>
                  </a:cubicBezTo>
                  <a:cubicBezTo>
                    <a:pt x="7740" y="101"/>
                    <a:pt x="7714" y="113"/>
                    <a:pt x="7689" y="128"/>
                  </a:cubicBezTo>
                  <a:cubicBezTo>
                    <a:pt x="7669" y="140"/>
                    <a:pt x="7649" y="154"/>
                    <a:pt x="7632" y="168"/>
                  </a:cubicBezTo>
                  <a:cubicBezTo>
                    <a:pt x="7605" y="190"/>
                    <a:pt x="7579" y="212"/>
                    <a:pt x="7554" y="237"/>
                  </a:cubicBezTo>
                  <a:cubicBezTo>
                    <a:pt x="7535" y="257"/>
                    <a:pt x="7518" y="276"/>
                    <a:pt x="7502" y="298"/>
                  </a:cubicBezTo>
                  <a:cubicBezTo>
                    <a:pt x="7493" y="310"/>
                    <a:pt x="7484" y="323"/>
                    <a:pt x="7477" y="336"/>
                  </a:cubicBezTo>
                  <a:cubicBezTo>
                    <a:pt x="7465" y="362"/>
                    <a:pt x="7452" y="388"/>
                    <a:pt x="7441" y="414"/>
                  </a:cubicBezTo>
                  <a:cubicBezTo>
                    <a:pt x="7424" y="457"/>
                    <a:pt x="7413" y="499"/>
                    <a:pt x="7401" y="543"/>
                  </a:cubicBezTo>
                  <a:cubicBezTo>
                    <a:pt x="7380" y="627"/>
                    <a:pt x="7365" y="712"/>
                    <a:pt x="7355" y="799"/>
                  </a:cubicBezTo>
                  <a:cubicBezTo>
                    <a:pt x="7348" y="865"/>
                    <a:pt x="7344" y="932"/>
                    <a:pt x="7335" y="996"/>
                  </a:cubicBezTo>
                  <a:cubicBezTo>
                    <a:pt x="7327" y="1061"/>
                    <a:pt x="7318" y="1125"/>
                    <a:pt x="7311" y="1190"/>
                  </a:cubicBezTo>
                  <a:cubicBezTo>
                    <a:pt x="7306" y="1238"/>
                    <a:pt x="7303" y="1286"/>
                    <a:pt x="7297" y="1335"/>
                  </a:cubicBezTo>
                  <a:cubicBezTo>
                    <a:pt x="7292" y="1389"/>
                    <a:pt x="7288" y="1444"/>
                    <a:pt x="7276" y="1495"/>
                  </a:cubicBezTo>
                  <a:cubicBezTo>
                    <a:pt x="7251" y="1600"/>
                    <a:pt x="7197" y="1701"/>
                    <a:pt x="7127" y="1783"/>
                  </a:cubicBezTo>
                  <a:cubicBezTo>
                    <a:pt x="7106" y="1807"/>
                    <a:pt x="7084" y="1830"/>
                    <a:pt x="7056" y="1847"/>
                  </a:cubicBezTo>
                  <a:cubicBezTo>
                    <a:pt x="7019" y="1871"/>
                    <a:pt x="6977" y="1879"/>
                    <a:pt x="6935" y="1879"/>
                  </a:cubicBezTo>
                  <a:cubicBezTo>
                    <a:pt x="6930" y="1879"/>
                    <a:pt x="6925" y="1879"/>
                    <a:pt x="6920" y="1879"/>
                  </a:cubicBezTo>
                  <a:cubicBezTo>
                    <a:pt x="6880" y="1878"/>
                    <a:pt x="6843" y="1872"/>
                    <a:pt x="6807" y="1855"/>
                  </a:cubicBezTo>
                  <a:cubicBezTo>
                    <a:pt x="6766" y="1837"/>
                    <a:pt x="6725" y="1806"/>
                    <a:pt x="6697" y="1769"/>
                  </a:cubicBezTo>
                  <a:cubicBezTo>
                    <a:pt x="6657" y="1714"/>
                    <a:pt x="6636" y="1646"/>
                    <a:pt x="6617" y="1582"/>
                  </a:cubicBezTo>
                  <a:cubicBezTo>
                    <a:pt x="6602" y="1526"/>
                    <a:pt x="6589" y="1469"/>
                    <a:pt x="6585" y="1413"/>
                  </a:cubicBezTo>
                  <a:cubicBezTo>
                    <a:pt x="6576" y="1298"/>
                    <a:pt x="6580" y="1183"/>
                    <a:pt x="6583" y="1067"/>
                  </a:cubicBezTo>
                  <a:cubicBezTo>
                    <a:pt x="6584" y="1012"/>
                    <a:pt x="6585" y="958"/>
                    <a:pt x="6590" y="903"/>
                  </a:cubicBezTo>
                  <a:cubicBezTo>
                    <a:pt x="6596" y="845"/>
                    <a:pt x="6601" y="787"/>
                    <a:pt x="6604" y="728"/>
                  </a:cubicBezTo>
                  <a:cubicBezTo>
                    <a:pt x="6606" y="671"/>
                    <a:pt x="6610" y="613"/>
                    <a:pt x="6614" y="553"/>
                  </a:cubicBezTo>
                  <a:cubicBezTo>
                    <a:pt x="6617" y="494"/>
                    <a:pt x="6625" y="433"/>
                    <a:pt x="6630" y="375"/>
                  </a:cubicBezTo>
                  <a:cubicBezTo>
                    <a:pt x="6635" y="315"/>
                    <a:pt x="6641" y="253"/>
                    <a:pt x="6647" y="192"/>
                  </a:cubicBezTo>
                  <a:lnTo>
                    <a:pt x="6647" y="192"/>
                  </a:lnTo>
                  <a:cubicBezTo>
                    <a:pt x="6612" y="194"/>
                    <a:pt x="6578" y="195"/>
                    <a:pt x="6544" y="197"/>
                  </a:cubicBezTo>
                  <a:cubicBezTo>
                    <a:pt x="6485" y="201"/>
                    <a:pt x="6426" y="205"/>
                    <a:pt x="6367" y="206"/>
                  </a:cubicBezTo>
                  <a:cubicBezTo>
                    <a:pt x="6297" y="207"/>
                    <a:pt x="6229" y="210"/>
                    <a:pt x="6161" y="216"/>
                  </a:cubicBezTo>
                  <a:lnTo>
                    <a:pt x="6166" y="216"/>
                  </a:lnTo>
                  <a:cubicBezTo>
                    <a:pt x="6084" y="222"/>
                    <a:pt x="6002" y="227"/>
                    <a:pt x="5920" y="227"/>
                  </a:cubicBezTo>
                  <a:cubicBezTo>
                    <a:pt x="5889" y="227"/>
                    <a:pt x="5858" y="226"/>
                    <a:pt x="5827" y="226"/>
                  </a:cubicBezTo>
                  <a:cubicBezTo>
                    <a:pt x="5812" y="226"/>
                    <a:pt x="5796" y="227"/>
                    <a:pt x="5780" y="227"/>
                  </a:cubicBezTo>
                  <a:cubicBezTo>
                    <a:pt x="5734" y="227"/>
                    <a:pt x="5688" y="231"/>
                    <a:pt x="5642" y="233"/>
                  </a:cubicBezTo>
                  <a:lnTo>
                    <a:pt x="5649" y="233"/>
                  </a:lnTo>
                  <a:cubicBezTo>
                    <a:pt x="5599" y="237"/>
                    <a:pt x="5548" y="242"/>
                    <a:pt x="5500" y="248"/>
                  </a:cubicBezTo>
                  <a:cubicBezTo>
                    <a:pt x="5450" y="253"/>
                    <a:pt x="5400" y="259"/>
                    <a:pt x="5351" y="263"/>
                  </a:cubicBezTo>
                  <a:cubicBezTo>
                    <a:pt x="5325" y="266"/>
                    <a:pt x="5299" y="267"/>
                    <a:pt x="5273" y="268"/>
                  </a:cubicBezTo>
                  <a:lnTo>
                    <a:pt x="5211" y="268"/>
                  </a:lnTo>
                  <a:cubicBezTo>
                    <a:pt x="5200" y="310"/>
                    <a:pt x="5191" y="352"/>
                    <a:pt x="5182" y="395"/>
                  </a:cubicBezTo>
                  <a:cubicBezTo>
                    <a:pt x="5171" y="453"/>
                    <a:pt x="5157" y="509"/>
                    <a:pt x="5144" y="565"/>
                  </a:cubicBezTo>
                  <a:cubicBezTo>
                    <a:pt x="5129" y="619"/>
                    <a:pt x="5116" y="675"/>
                    <a:pt x="5102" y="730"/>
                  </a:cubicBezTo>
                  <a:cubicBezTo>
                    <a:pt x="5087" y="788"/>
                    <a:pt x="5072" y="847"/>
                    <a:pt x="5054" y="906"/>
                  </a:cubicBezTo>
                  <a:cubicBezTo>
                    <a:pt x="5037" y="963"/>
                    <a:pt x="5017" y="1016"/>
                    <a:pt x="4994" y="1071"/>
                  </a:cubicBezTo>
                  <a:cubicBezTo>
                    <a:pt x="4973" y="1123"/>
                    <a:pt x="4949" y="1171"/>
                    <a:pt x="4922" y="1221"/>
                  </a:cubicBezTo>
                  <a:cubicBezTo>
                    <a:pt x="4896" y="1268"/>
                    <a:pt x="4866" y="1315"/>
                    <a:pt x="4837" y="1360"/>
                  </a:cubicBezTo>
                  <a:cubicBezTo>
                    <a:pt x="4779" y="1453"/>
                    <a:pt x="4720" y="1546"/>
                    <a:pt x="4640" y="1623"/>
                  </a:cubicBezTo>
                  <a:cubicBezTo>
                    <a:pt x="4600" y="1661"/>
                    <a:pt x="4557" y="1697"/>
                    <a:pt x="4514" y="1733"/>
                  </a:cubicBezTo>
                  <a:cubicBezTo>
                    <a:pt x="4470" y="1768"/>
                    <a:pt x="4426" y="1801"/>
                    <a:pt x="4381" y="1832"/>
                  </a:cubicBezTo>
                  <a:cubicBezTo>
                    <a:pt x="4331" y="1866"/>
                    <a:pt x="4279" y="1893"/>
                    <a:pt x="4225" y="1914"/>
                  </a:cubicBezTo>
                  <a:cubicBezTo>
                    <a:pt x="4171" y="1935"/>
                    <a:pt x="4118" y="1953"/>
                    <a:pt x="4063" y="1972"/>
                  </a:cubicBezTo>
                  <a:cubicBezTo>
                    <a:pt x="3999" y="1995"/>
                    <a:pt x="3931" y="2003"/>
                    <a:pt x="3862" y="2005"/>
                  </a:cubicBezTo>
                  <a:cubicBezTo>
                    <a:pt x="3852" y="2005"/>
                    <a:pt x="3841" y="2005"/>
                    <a:pt x="3831" y="2005"/>
                  </a:cubicBezTo>
                  <a:cubicBezTo>
                    <a:pt x="3797" y="2005"/>
                    <a:pt x="3763" y="2004"/>
                    <a:pt x="3730" y="2001"/>
                  </a:cubicBezTo>
                  <a:cubicBezTo>
                    <a:pt x="3673" y="1997"/>
                    <a:pt x="3616" y="1990"/>
                    <a:pt x="3559" y="1980"/>
                  </a:cubicBezTo>
                  <a:cubicBezTo>
                    <a:pt x="3549" y="1979"/>
                    <a:pt x="3539" y="1977"/>
                    <a:pt x="3529" y="1975"/>
                  </a:cubicBezTo>
                  <a:cubicBezTo>
                    <a:pt x="3519" y="1974"/>
                    <a:pt x="3510" y="1972"/>
                    <a:pt x="3501" y="1970"/>
                  </a:cubicBezTo>
                  <a:cubicBezTo>
                    <a:pt x="3487" y="1967"/>
                    <a:pt x="3473" y="1965"/>
                    <a:pt x="3459" y="1962"/>
                  </a:cubicBezTo>
                  <a:cubicBezTo>
                    <a:pt x="3432" y="1957"/>
                    <a:pt x="3403" y="1950"/>
                    <a:pt x="3375" y="1944"/>
                  </a:cubicBezTo>
                  <a:cubicBezTo>
                    <a:pt x="3320" y="1931"/>
                    <a:pt x="3268" y="1912"/>
                    <a:pt x="3217" y="1889"/>
                  </a:cubicBezTo>
                  <a:cubicBezTo>
                    <a:pt x="3165" y="1868"/>
                    <a:pt x="3116" y="1841"/>
                    <a:pt x="3066" y="1812"/>
                  </a:cubicBezTo>
                  <a:cubicBezTo>
                    <a:pt x="2967" y="1754"/>
                    <a:pt x="2870" y="1690"/>
                    <a:pt x="2776" y="1624"/>
                  </a:cubicBezTo>
                  <a:cubicBezTo>
                    <a:pt x="2709" y="1578"/>
                    <a:pt x="2644" y="1528"/>
                    <a:pt x="2581" y="1479"/>
                  </a:cubicBezTo>
                  <a:cubicBezTo>
                    <a:pt x="2549" y="1451"/>
                    <a:pt x="2518" y="1422"/>
                    <a:pt x="2488" y="1393"/>
                  </a:cubicBezTo>
                  <a:cubicBezTo>
                    <a:pt x="2458" y="1365"/>
                    <a:pt x="2429" y="1337"/>
                    <a:pt x="2398" y="1310"/>
                  </a:cubicBezTo>
                  <a:cubicBezTo>
                    <a:pt x="2358" y="1277"/>
                    <a:pt x="2318" y="1242"/>
                    <a:pt x="2278" y="1210"/>
                  </a:cubicBezTo>
                  <a:cubicBezTo>
                    <a:pt x="2234" y="1176"/>
                    <a:pt x="2189" y="1144"/>
                    <a:pt x="2144" y="1110"/>
                  </a:cubicBezTo>
                  <a:cubicBezTo>
                    <a:pt x="2097" y="1077"/>
                    <a:pt x="2051" y="1041"/>
                    <a:pt x="2003" y="1007"/>
                  </a:cubicBezTo>
                  <a:cubicBezTo>
                    <a:pt x="1956" y="973"/>
                    <a:pt x="1905" y="939"/>
                    <a:pt x="1855" y="907"/>
                  </a:cubicBezTo>
                  <a:cubicBezTo>
                    <a:pt x="1803" y="876"/>
                    <a:pt x="1754" y="845"/>
                    <a:pt x="1700" y="816"/>
                  </a:cubicBezTo>
                  <a:cubicBezTo>
                    <a:pt x="1678" y="806"/>
                    <a:pt x="1656" y="796"/>
                    <a:pt x="1635" y="787"/>
                  </a:cubicBezTo>
                  <a:cubicBezTo>
                    <a:pt x="1610" y="778"/>
                    <a:pt x="1586" y="769"/>
                    <a:pt x="1561" y="759"/>
                  </a:cubicBezTo>
                  <a:cubicBezTo>
                    <a:pt x="1509" y="742"/>
                    <a:pt x="1457" y="722"/>
                    <a:pt x="1406" y="705"/>
                  </a:cubicBezTo>
                  <a:cubicBezTo>
                    <a:pt x="1380" y="696"/>
                    <a:pt x="1354" y="690"/>
                    <a:pt x="1328" y="684"/>
                  </a:cubicBezTo>
                  <a:cubicBezTo>
                    <a:pt x="1301" y="677"/>
                    <a:pt x="1274" y="672"/>
                    <a:pt x="1245" y="669"/>
                  </a:cubicBezTo>
                  <a:cubicBezTo>
                    <a:pt x="1225" y="665"/>
                    <a:pt x="1208" y="661"/>
                    <a:pt x="1188" y="659"/>
                  </a:cubicBezTo>
                  <a:cubicBezTo>
                    <a:pt x="1166" y="656"/>
                    <a:pt x="1145" y="655"/>
                    <a:pt x="1121" y="654"/>
                  </a:cubicBezTo>
                  <a:lnTo>
                    <a:pt x="1119" y="654"/>
                  </a:lnTo>
                  <a:cubicBezTo>
                    <a:pt x="1080" y="653"/>
                    <a:pt x="1042" y="652"/>
                    <a:pt x="1004" y="652"/>
                  </a:cubicBezTo>
                  <a:cubicBezTo>
                    <a:pt x="945" y="652"/>
                    <a:pt x="886" y="654"/>
                    <a:pt x="827" y="658"/>
                  </a:cubicBezTo>
                  <a:cubicBezTo>
                    <a:pt x="811" y="659"/>
                    <a:pt x="795" y="661"/>
                    <a:pt x="779" y="664"/>
                  </a:cubicBezTo>
                  <a:cubicBezTo>
                    <a:pt x="774" y="669"/>
                    <a:pt x="769" y="671"/>
                    <a:pt x="764" y="674"/>
                  </a:cubicBezTo>
                  <a:cubicBezTo>
                    <a:pt x="740" y="689"/>
                    <a:pt x="716" y="705"/>
                    <a:pt x="693" y="717"/>
                  </a:cubicBezTo>
                  <a:cubicBezTo>
                    <a:pt x="644" y="746"/>
                    <a:pt x="594" y="772"/>
                    <a:pt x="544" y="799"/>
                  </a:cubicBezTo>
                  <a:cubicBezTo>
                    <a:pt x="496" y="825"/>
                    <a:pt x="449" y="854"/>
                    <a:pt x="404" y="885"/>
                  </a:cubicBezTo>
                  <a:cubicBezTo>
                    <a:pt x="361" y="914"/>
                    <a:pt x="320" y="947"/>
                    <a:pt x="281" y="980"/>
                  </a:cubicBezTo>
                  <a:cubicBezTo>
                    <a:pt x="265" y="995"/>
                    <a:pt x="252" y="1010"/>
                    <a:pt x="237" y="1026"/>
                  </a:cubicBezTo>
                  <a:lnTo>
                    <a:pt x="236" y="1027"/>
                  </a:lnTo>
                  <a:cubicBezTo>
                    <a:pt x="216" y="1052"/>
                    <a:pt x="197" y="1078"/>
                    <a:pt x="180" y="1105"/>
                  </a:cubicBezTo>
                  <a:lnTo>
                    <a:pt x="178" y="1107"/>
                  </a:lnTo>
                  <a:cubicBezTo>
                    <a:pt x="177" y="1108"/>
                    <a:pt x="177" y="1108"/>
                    <a:pt x="177" y="1109"/>
                  </a:cubicBezTo>
                  <a:cubicBezTo>
                    <a:pt x="157" y="1141"/>
                    <a:pt x="138" y="1175"/>
                    <a:pt x="121" y="1210"/>
                  </a:cubicBezTo>
                  <a:cubicBezTo>
                    <a:pt x="98" y="1263"/>
                    <a:pt x="77" y="1316"/>
                    <a:pt x="58" y="1370"/>
                  </a:cubicBezTo>
                  <a:cubicBezTo>
                    <a:pt x="48" y="1402"/>
                    <a:pt x="38" y="1435"/>
                    <a:pt x="30" y="1468"/>
                  </a:cubicBezTo>
                  <a:cubicBezTo>
                    <a:pt x="22" y="1499"/>
                    <a:pt x="17" y="1531"/>
                    <a:pt x="10" y="1562"/>
                  </a:cubicBezTo>
                  <a:cubicBezTo>
                    <a:pt x="6" y="1593"/>
                    <a:pt x="4" y="1624"/>
                    <a:pt x="1" y="1655"/>
                  </a:cubicBezTo>
                  <a:cubicBezTo>
                    <a:pt x="0" y="1676"/>
                    <a:pt x="0" y="1695"/>
                    <a:pt x="0" y="1716"/>
                  </a:cubicBezTo>
                  <a:cubicBezTo>
                    <a:pt x="0" y="1739"/>
                    <a:pt x="1" y="1760"/>
                    <a:pt x="2" y="1784"/>
                  </a:cubicBezTo>
                  <a:lnTo>
                    <a:pt x="2" y="1786"/>
                  </a:lnTo>
                  <a:lnTo>
                    <a:pt x="2" y="1788"/>
                  </a:lnTo>
                  <a:cubicBezTo>
                    <a:pt x="5" y="1806"/>
                    <a:pt x="7" y="1825"/>
                    <a:pt x="11" y="1843"/>
                  </a:cubicBezTo>
                  <a:cubicBezTo>
                    <a:pt x="20" y="1876"/>
                    <a:pt x="30" y="1908"/>
                    <a:pt x="40" y="1940"/>
                  </a:cubicBezTo>
                  <a:cubicBezTo>
                    <a:pt x="52" y="1974"/>
                    <a:pt x="66" y="2006"/>
                    <a:pt x="80" y="2037"/>
                  </a:cubicBezTo>
                  <a:cubicBezTo>
                    <a:pt x="98" y="2070"/>
                    <a:pt x="119" y="2103"/>
                    <a:pt x="139" y="2135"/>
                  </a:cubicBezTo>
                  <a:cubicBezTo>
                    <a:pt x="161" y="2166"/>
                    <a:pt x="183" y="2197"/>
                    <a:pt x="208" y="2225"/>
                  </a:cubicBezTo>
                  <a:cubicBezTo>
                    <a:pt x="232" y="2251"/>
                    <a:pt x="258" y="2276"/>
                    <a:pt x="285" y="2300"/>
                  </a:cubicBezTo>
                  <a:cubicBezTo>
                    <a:pt x="306" y="2317"/>
                    <a:pt x="326" y="2332"/>
                    <a:pt x="348" y="2348"/>
                  </a:cubicBezTo>
                  <a:cubicBezTo>
                    <a:pt x="365" y="2358"/>
                    <a:pt x="383" y="2369"/>
                    <a:pt x="403" y="2380"/>
                  </a:cubicBezTo>
                  <a:cubicBezTo>
                    <a:pt x="422" y="2392"/>
                    <a:pt x="443" y="2400"/>
                    <a:pt x="464" y="2411"/>
                  </a:cubicBezTo>
                  <a:cubicBezTo>
                    <a:pt x="486" y="2421"/>
                    <a:pt x="511" y="2431"/>
                    <a:pt x="536" y="2441"/>
                  </a:cubicBezTo>
                  <a:cubicBezTo>
                    <a:pt x="584" y="2456"/>
                    <a:pt x="635" y="2466"/>
                    <a:pt x="685" y="2476"/>
                  </a:cubicBezTo>
                  <a:cubicBezTo>
                    <a:pt x="743" y="2483"/>
                    <a:pt x="800" y="2488"/>
                    <a:pt x="858" y="2492"/>
                  </a:cubicBezTo>
                  <a:cubicBezTo>
                    <a:pt x="900" y="2493"/>
                    <a:pt x="944" y="2495"/>
                    <a:pt x="987" y="2495"/>
                  </a:cubicBezTo>
                  <a:cubicBezTo>
                    <a:pt x="1031" y="2495"/>
                    <a:pt x="1075" y="2490"/>
                    <a:pt x="1120" y="2487"/>
                  </a:cubicBezTo>
                  <a:cubicBezTo>
                    <a:pt x="1188" y="2481"/>
                    <a:pt x="1255" y="2475"/>
                    <a:pt x="1323" y="2462"/>
                  </a:cubicBezTo>
                  <a:cubicBezTo>
                    <a:pt x="1358" y="2456"/>
                    <a:pt x="1393" y="2449"/>
                    <a:pt x="1428" y="2442"/>
                  </a:cubicBezTo>
                  <a:cubicBezTo>
                    <a:pt x="1449" y="2438"/>
                    <a:pt x="1468" y="2435"/>
                    <a:pt x="1488" y="2433"/>
                  </a:cubicBezTo>
                  <a:lnTo>
                    <a:pt x="1488" y="2431"/>
                  </a:lnTo>
                  <a:cubicBezTo>
                    <a:pt x="1503" y="2429"/>
                    <a:pt x="1517" y="2428"/>
                    <a:pt x="1533" y="2425"/>
                  </a:cubicBezTo>
                  <a:cubicBezTo>
                    <a:pt x="1554" y="2423"/>
                    <a:pt x="1578" y="2419"/>
                    <a:pt x="1601" y="2416"/>
                  </a:cubicBezTo>
                  <a:cubicBezTo>
                    <a:pt x="1604" y="2425"/>
                    <a:pt x="1604" y="2433"/>
                    <a:pt x="1605" y="2442"/>
                  </a:cubicBezTo>
                  <a:cubicBezTo>
                    <a:pt x="1606" y="2455"/>
                    <a:pt x="1607" y="2469"/>
                    <a:pt x="1609" y="2482"/>
                  </a:cubicBezTo>
                  <a:cubicBezTo>
                    <a:pt x="1611" y="2521"/>
                    <a:pt x="1615" y="2560"/>
                    <a:pt x="1617" y="2599"/>
                  </a:cubicBezTo>
                  <a:cubicBezTo>
                    <a:pt x="1620" y="2640"/>
                    <a:pt x="1619" y="2681"/>
                    <a:pt x="1619" y="2720"/>
                  </a:cubicBezTo>
                  <a:cubicBezTo>
                    <a:pt x="1617" y="2805"/>
                    <a:pt x="1614" y="2888"/>
                    <a:pt x="1609" y="2972"/>
                  </a:cubicBezTo>
                  <a:lnTo>
                    <a:pt x="1605" y="3115"/>
                  </a:lnTo>
                  <a:cubicBezTo>
                    <a:pt x="1604" y="3162"/>
                    <a:pt x="1601" y="3209"/>
                    <a:pt x="1600" y="3256"/>
                  </a:cubicBezTo>
                  <a:cubicBezTo>
                    <a:pt x="1597" y="3360"/>
                    <a:pt x="1600" y="3463"/>
                    <a:pt x="1600" y="3566"/>
                  </a:cubicBezTo>
                  <a:cubicBezTo>
                    <a:pt x="1600" y="3612"/>
                    <a:pt x="1599" y="3657"/>
                    <a:pt x="1599" y="3703"/>
                  </a:cubicBezTo>
                  <a:cubicBezTo>
                    <a:pt x="1599" y="3755"/>
                    <a:pt x="1599" y="3809"/>
                    <a:pt x="1600" y="3864"/>
                  </a:cubicBezTo>
                  <a:cubicBezTo>
                    <a:pt x="1600" y="3888"/>
                    <a:pt x="1600" y="3912"/>
                    <a:pt x="1601" y="3937"/>
                  </a:cubicBezTo>
                  <a:cubicBezTo>
                    <a:pt x="1604" y="3937"/>
                    <a:pt x="1606" y="3938"/>
                    <a:pt x="1609" y="3938"/>
                  </a:cubicBezTo>
                  <a:cubicBezTo>
                    <a:pt x="1646" y="3947"/>
                    <a:pt x="1683" y="3953"/>
                    <a:pt x="1723" y="3958"/>
                  </a:cubicBezTo>
                  <a:cubicBezTo>
                    <a:pt x="1765" y="3961"/>
                    <a:pt x="1806" y="3963"/>
                    <a:pt x="1848" y="3967"/>
                  </a:cubicBezTo>
                  <a:cubicBezTo>
                    <a:pt x="1887" y="3970"/>
                    <a:pt x="1925" y="3973"/>
                    <a:pt x="1963" y="3973"/>
                  </a:cubicBezTo>
                  <a:cubicBezTo>
                    <a:pt x="1969" y="3973"/>
                    <a:pt x="1975" y="3973"/>
                    <a:pt x="1981" y="3973"/>
                  </a:cubicBezTo>
                  <a:cubicBezTo>
                    <a:pt x="2050" y="3971"/>
                    <a:pt x="2118" y="3963"/>
                    <a:pt x="2187" y="3952"/>
                  </a:cubicBezTo>
                  <a:cubicBezTo>
                    <a:pt x="2240" y="3943"/>
                    <a:pt x="2291" y="3933"/>
                    <a:pt x="2342" y="3919"/>
                  </a:cubicBezTo>
                  <a:cubicBezTo>
                    <a:pt x="2404" y="3904"/>
                    <a:pt x="2464" y="3889"/>
                    <a:pt x="2524" y="3870"/>
                  </a:cubicBezTo>
                  <a:cubicBezTo>
                    <a:pt x="2587" y="3848"/>
                    <a:pt x="2648" y="3821"/>
                    <a:pt x="2709" y="3793"/>
                  </a:cubicBezTo>
                  <a:cubicBezTo>
                    <a:pt x="2709" y="3793"/>
                    <a:pt x="2710" y="3793"/>
                    <a:pt x="2710" y="3792"/>
                  </a:cubicBezTo>
                  <a:cubicBezTo>
                    <a:pt x="2712" y="3792"/>
                    <a:pt x="2713" y="3791"/>
                    <a:pt x="2715" y="3791"/>
                  </a:cubicBezTo>
                  <a:lnTo>
                    <a:pt x="2713" y="3791"/>
                  </a:lnTo>
                  <a:cubicBezTo>
                    <a:pt x="2747" y="3775"/>
                    <a:pt x="2782" y="3757"/>
                    <a:pt x="2817" y="3739"/>
                  </a:cubicBezTo>
                  <a:cubicBezTo>
                    <a:pt x="2860" y="3715"/>
                    <a:pt x="2901" y="3692"/>
                    <a:pt x="2942" y="3668"/>
                  </a:cubicBezTo>
                  <a:cubicBezTo>
                    <a:pt x="2946" y="3664"/>
                    <a:pt x="2952" y="3661"/>
                    <a:pt x="2956" y="3658"/>
                  </a:cubicBezTo>
                  <a:cubicBezTo>
                    <a:pt x="2980" y="3646"/>
                    <a:pt x="3003" y="3631"/>
                    <a:pt x="3027" y="3616"/>
                  </a:cubicBezTo>
                  <a:cubicBezTo>
                    <a:pt x="3081" y="3581"/>
                    <a:pt x="3132" y="3545"/>
                    <a:pt x="3185" y="3509"/>
                  </a:cubicBezTo>
                  <a:cubicBezTo>
                    <a:pt x="3194" y="3502"/>
                    <a:pt x="3203" y="3497"/>
                    <a:pt x="3213" y="3491"/>
                  </a:cubicBezTo>
                  <a:cubicBezTo>
                    <a:pt x="3214" y="3491"/>
                    <a:pt x="3214" y="3489"/>
                    <a:pt x="3215" y="3489"/>
                  </a:cubicBezTo>
                  <a:cubicBezTo>
                    <a:pt x="3216" y="3489"/>
                    <a:pt x="3216" y="3489"/>
                    <a:pt x="3218" y="3488"/>
                  </a:cubicBezTo>
                  <a:cubicBezTo>
                    <a:pt x="3226" y="3482"/>
                    <a:pt x="3236" y="3474"/>
                    <a:pt x="3246" y="3467"/>
                  </a:cubicBezTo>
                  <a:cubicBezTo>
                    <a:pt x="3247" y="3466"/>
                    <a:pt x="3250" y="3465"/>
                    <a:pt x="3251" y="3463"/>
                  </a:cubicBezTo>
                  <a:cubicBezTo>
                    <a:pt x="3251" y="3463"/>
                    <a:pt x="3252" y="3463"/>
                    <a:pt x="3252" y="3462"/>
                  </a:cubicBezTo>
                  <a:cubicBezTo>
                    <a:pt x="3262" y="3455"/>
                    <a:pt x="3274" y="3447"/>
                    <a:pt x="3283" y="3439"/>
                  </a:cubicBezTo>
                  <a:cubicBezTo>
                    <a:pt x="3285" y="3439"/>
                    <a:pt x="3285" y="3437"/>
                    <a:pt x="3286" y="3437"/>
                  </a:cubicBezTo>
                  <a:cubicBezTo>
                    <a:pt x="3294" y="3431"/>
                    <a:pt x="3303" y="3425"/>
                    <a:pt x="3312" y="3419"/>
                  </a:cubicBezTo>
                  <a:cubicBezTo>
                    <a:pt x="3338" y="3398"/>
                    <a:pt x="3363" y="3375"/>
                    <a:pt x="3387" y="3354"/>
                  </a:cubicBezTo>
                  <a:cubicBezTo>
                    <a:pt x="3444" y="3305"/>
                    <a:pt x="3501" y="3255"/>
                    <a:pt x="3556" y="3203"/>
                  </a:cubicBezTo>
                  <a:lnTo>
                    <a:pt x="3556" y="3203"/>
                  </a:lnTo>
                  <a:cubicBezTo>
                    <a:pt x="3537" y="3249"/>
                    <a:pt x="3504" y="3285"/>
                    <a:pt x="3473" y="3322"/>
                  </a:cubicBezTo>
                  <a:cubicBezTo>
                    <a:pt x="3437" y="3365"/>
                    <a:pt x="3401" y="3412"/>
                    <a:pt x="3363" y="3455"/>
                  </a:cubicBezTo>
                  <a:cubicBezTo>
                    <a:pt x="3288" y="3541"/>
                    <a:pt x="3200" y="3618"/>
                    <a:pt x="3109" y="3687"/>
                  </a:cubicBezTo>
                  <a:cubicBezTo>
                    <a:pt x="3061" y="3723"/>
                    <a:pt x="3010" y="3756"/>
                    <a:pt x="2959" y="3786"/>
                  </a:cubicBezTo>
                  <a:cubicBezTo>
                    <a:pt x="2910" y="3816"/>
                    <a:pt x="2859" y="3842"/>
                    <a:pt x="2807" y="3868"/>
                  </a:cubicBezTo>
                  <a:cubicBezTo>
                    <a:pt x="2758" y="3891"/>
                    <a:pt x="2709" y="3915"/>
                    <a:pt x="2659" y="3936"/>
                  </a:cubicBezTo>
                  <a:cubicBezTo>
                    <a:pt x="2634" y="3946"/>
                    <a:pt x="2608" y="3957"/>
                    <a:pt x="2582" y="3967"/>
                  </a:cubicBezTo>
                  <a:cubicBezTo>
                    <a:pt x="2555" y="3977"/>
                    <a:pt x="2527" y="3984"/>
                    <a:pt x="2498" y="3993"/>
                  </a:cubicBezTo>
                  <a:cubicBezTo>
                    <a:pt x="2450" y="4005"/>
                    <a:pt x="2401" y="4017"/>
                    <a:pt x="2353" y="4029"/>
                  </a:cubicBezTo>
                  <a:cubicBezTo>
                    <a:pt x="2309" y="4040"/>
                    <a:pt x="2265" y="4049"/>
                    <a:pt x="2221" y="4057"/>
                  </a:cubicBezTo>
                  <a:cubicBezTo>
                    <a:pt x="2141" y="4071"/>
                    <a:pt x="2058" y="4081"/>
                    <a:pt x="1975" y="4082"/>
                  </a:cubicBezTo>
                  <a:lnTo>
                    <a:pt x="1968" y="4082"/>
                  </a:lnTo>
                  <a:cubicBezTo>
                    <a:pt x="1961" y="4083"/>
                    <a:pt x="1955" y="4083"/>
                    <a:pt x="1948" y="4083"/>
                  </a:cubicBezTo>
                  <a:cubicBezTo>
                    <a:pt x="1917" y="4083"/>
                    <a:pt x="1887" y="4080"/>
                    <a:pt x="1857" y="4076"/>
                  </a:cubicBezTo>
                  <a:cubicBezTo>
                    <a:pt x="1817" y="4072"/>
                    <a:pt x="1780" y="4071"/>
                    <a:pt x="1741" y="4069"/>
                  </a:cubicBezTo>
                  <a:cubicBezTo>
                    <a:pt x="1695" y="4066"/>
                    <a:pt x="1648" y="4059"/>
                    <a:pt x="1604" y="4049"/>
                  </a:cubicBezTo>
                  <a:lnTo>
                    <a:pt x="1604" y="4049"/>
                  </a:lnTo>
                  <a:cubicBezTo>
                    <a:pt x="1605" y="4082"/>
                    <a:pt x="1606" y="4116"/>
                    <a:pt x="1609" y="4149"/>
                  </a:cubicBezTo>
                  <a:cubicBezTo>
                    <a:pt x="1620" y="4260"/>
                    <a:pt x="1637" y="4370"/>
                    <a:pt x="1650" y="4480"/>
                  </a:cubicBezTo>
                  <a:cubicBezTo>
                    <a:pt x="1663" y="4586"/>
                    <a:pt x="1681" y="4689"/>
                    <a:pt x="1702" y="4793"/>
                  </a:cubicBezTo>
                  <a:cubicBezTo>
                    <a:pt x="1714" y="4848"/>
                    <a:pt x="1726" y="4901"/>
                    <a:pt x="1740" y="4953"/>
                  </a:cubicBezTo>
                  <a:cubicBezTo>
                    <a:pt x="1755" y="5005"/>
                    <a:pt x="1771" y="5058"/>
                    <a:pt x="1788" y="5109"/>
                  </a:cubicBezTo>
                  <a:lnTo>
                    <a:pt x="1788" y="5111"/>
                  </a:lnTo>
                  <a:cubicBezTo>
                    <a:pt x="1790" y="5112"/>
                    <a:pt x="1790" y="5113"/>
                    <a:pt x="1790" y="5116"/>
                  </a:cubicBezTo>
                  <a:cubicBezTo>
                    <a:pt x="1800" y="5145"/>
                    <a:pt x="1811" y="5174"/>
                    <a:pt x="1823" y="5202"/>
                  </a:cubicBezTo>
                  <a:cubicBezTo>
                    <a:pt x="1834" y="5231"/>
                    <a:pt x="1848" y="5261"/>
                    <a:pt x="1864" y="5289"/>
                  </a:cubicBezTo>
                  <a:cubicBezTo>
                    <a:pt x="1890" y="5336"/>
                    <a:pt x="1919" y="5382"/>
                    <a:pt x="1948" y="5427"/>
                  </a:cubicBezTo>
                  <a:cubicBezTo>
                    <a:pt x="1962" y="5449"/>
                    <a:pt x="1977" y="5469"/>
                    <a:pt x="1993" y="5491"/>
                  </a:cubicBezTo>
                  <a:cubicBezTo>
                    <a:pt x="2009" y="5514"/>
                    <a:pt x="2027" y="5534"/>
                    <a:pt x="2043" y="5555"/>
                  </a:cubicBezTo>
                  <a:cubicBezTo>
                    <a:pt x="2060" y="5573"/>
                    <a:pt x="2077" y="5592"/>
                    <a:pt x="2095" y="5610"/>
                  </a:cubicBezTo>
                  <a:cubicBezTo>
                    <a:pt x="2115" y="5629"/>
                    <a:pt x="2133" y="5648"/>
                    <a:pt x="2154" y="5665"/>
                  </a:cubicBezTo>
                  <a:cubicBezTo>
                    <a:pt x="2174" y="5682"/>
                    <a:pt x="2193" y="5697"/>
                    <a:pt x="2215" y="5713"/>
                  </a:cubicBezTo>
                  <a:cubicBezTo>
                    <a:pt x="2236" y="5728"/>
                    <a:pt x="2259" y="5744"/>
                    <a:pt x="2282" y="5759"/>
                  </a:cubicBezTo>
                  <a:cubicBezTo>
                    <a:pt x="2303" y="5773"/>
                    <a:pt x="2323" y="5785"/>
                    <a:pt x="2345" y="5799"/>
                  </a:cubicBezTo>
                  <a:cubicBezTo>
                    <a:pt x="2368" y="5811"/>
                    <a:pt x="2390" y="5823"/>
                    <a:pt x="2412" y="5834"/>
                  </a:cubicBezTo>
                  <a:cubicBezTo>
                    <a:pt x="2502" y="5870"/>
                    <a:pt x="2590" y="5904"/>
                    <a:pt x="2682" y="5934"/>
                  </a:cubicBezTo>
                  <a:cubicBezTo>
                    <a:pt x="2701" y="5939"/>
                    <a:pt x="2720" y="5944"/>
                    <a:pt x="2740" y="5948"/>
                  </a:cubicBezTo>
                  <a:cubicBezTo>
                    <a:pt x="2758" y="5953"/>
                    <a:pt x="2777" y="5955"/>
                    <a:pt x="2794" y="5959"/>
                  </a:cubicBezTo>
                  <a:lnTo>
                    <a:pt x="2794" y="5959"/>
                  </a:lnTo>
                  <a:cubicBezTo>
                    <a:pt x="2794" y="5959"/>
                    <a:pt x="2793" y="5959"/>
                    <a:pt x="2793" y="5959"/>
                  </a:cubicBezTo>
                  <a:cubicBezTo>
                    <a:pt x="2794" y="5959"/>
                    <a:pt x="2795" y="5959"/>
                    <a:pt x="2796" y="5959"/>
                  </a:cubicBezTo>
                  <a:lnTo>
                    <a:pt x="2796" y="5959"/>
                  </a:lnTo>
                  <a:cubicBezTo>
                    <a:pt x="2797" y="5959"/>
                    <a:pt x="2798" y="5959"/>
                    <a:pt x="2799" y="5960"/>
                  </a:cubicBezTo>
                  <a:cubicBezTo>
                    <a:pt x="2799" y="5959"/>
                    <a:pt x="2798" y="5959"/>
                    <a:pt x="2798" y="5959"/>
                  </a:cubicBezTo>
                  <a:lnTo>
                    <a:pt x="2798" y="5959"/>
                  </a:lnTo>
                  <a:cubicBezTo>
                    <a:pt x="2828" y="5963"/>
                    <a:pt x="2860" y="5966"/>
                    <a:pt x="2890" y="5969"/>
                  </a:cubicBezTo>
                  <a:cubicBezTo>
                    <a:pt x="2923" y="5971"/>
                    <a:pt x="2957" y="5973"/>
                    <a:pt x="2990" y="5975"/>
                  </a:cubicBezTo>
                  <a:cubicBezTo>
                    <a:pt x="3035" y="5976"/>
                    <a:pt x="3081" y="5976"/>
                    <a:pt x="3126" y="5976"/>
                  </a:cubicBezTo>
                  <a:cubicBezTo>
                    <a:pt x="3174" y="5976"/>
                    <a:pt x="3221" y="5971"/>
                    <a:pt x="3271" y="5968"/>
                  </a:cubicBezTo>
                  <a:cubicBezTo>
                    <a:pt x="3372" y="5955"/>
                    <a:pt x="3472" y="5942"/>
                    <a:pt x="3572" y="5929"/>
                  </a:cubicBezTo>
                  <a:cubicBezTo>
                    <a:pt x="3669" y="5917"/>
                    <a:pt x="3766" y="5908"/>
                    <a:pt x="3862" y="5901"/>
                  </a:cubicBezTo>
                  <a:lnTo>
                    <a:pt x="3948" y="5893"/>
                  </a:lnTo>
                  <a:lnTo>
                    <a:pt x="3953" y="5893"/>
                  </a:lnTo>
                  <a:lnTo>
                    <a:pt x="4130" y="5873"/>
                  </a:lnTo>
                  <a:cubicBezTo>
                    <a:pt x="4191" y="5866"/>
                    <a:pt x="4253" y="5856"/>
                    <a:pt x="4314" y="5847"/>
                  </a:cubicBezTo>
                  <a:cubicBezTo>
                    <a:pt x="4429" y="5830"/>
                    <a:pt x="4546" y="5809"/>
                    <a:pt x="4661" y="5785"/>
                  </a:cubicBezTo>
                  <a:cubicBezTo>
                    <a:pt x="4775" y="5763"/>
                    <a:pt x="4891" y="5738"/>
                    <a:pt x="5004" y="5716"/>
                  </a:cubicBezTo>
                  <a:cubicBezTo>
                    <a:pt x="5088" y="5700"/>
                    <a:pt x="5170" y="5684"/>
                    <a:pt x="5254" y="5667"/>
                  </a:cubicBezTo>
                  <a:lnTo>
                    <a:pt x="5254" y="5665"/>
                  </a:lnTo>
                  <a:lnTo>
                    <a:pt x="5257" y="5665"/>
                  </a:lnTo>
                  <a:cubicBezTo>
                    <a:pt x="5260" y="5665"/>
                    <a:pt x="5265" y="5664"/>
                    <a:pt x="5270" y="5663"/>
                  </a:cubicBezTo>
                  <a:lnTo>
                    <a:pt x="5271" y="5663"/>
                  </a:lnTo>
                  <a:cubicBezTo>
                    <a:pt x="5289" y="5660"/>
                    <a:pt x="5309" y="5658"/>
                    <a:pt x="5327" y="5655"/>
                  </a:cubicBezTo>
                  <a:cubicBezTo>
                    <a:pt x="5332" y="5655"/>
                    <a:pt x="5337" y="5654"/>
                    <a:pt x="5342" y="5653"/>
                  </a:cubicBezTo>
                  <a:cubicBezTo>
                    <a:pt x="5350" y="5651"/>
                    <a:pt x="5358" y="5651"/>
                    <a:pt x="5367" y="5650"/>
                  </a:cubicBezTo>
                  <a:lnTo>
                    <a:pt x="5367" y="5650"/>
                  </a:lnTo>
                  <a:cubicBezTo>
                    <a:pt x="5365" y="5667"/>
                    <a:pt x="5365" y="5684"/>
                    <a:pt x="5365" y="5701"/>
                  </a:cubicBezTo>
                  <a:lnTo>
                    <a:pt x="5365" y="5726"/>
                  </a:lnTo>
                  <a:lnTo>
                    <a:pt x="5365" y="5741"/>
                  </a:lnTo>
                  <a:lnTo>
                    <a:pt x="5365" y="5757"/>
                  </a:lnTo>
                  <a:cubicBezTo>
                    <a:pt x="5363" y="5796"/>
                    <a:pt x="5363" y="5834"/>
                    <a:pt x="5362" y="5872"/>
                  </a:cubicBezTo>
                  <a:lnTo>
                    <a:pt x="5362" y="5878"/>
                  </a:lnTo>
                  <a:cubicBezTo>
                    <a:pt x="5357" y="5999"/>
                    <a:pt x="5350" y="6119"/>
                    <a:pt x="5340" y="6237"/>
                  </a:cubicBezTo>
                  <a:cubicBezTo>
                    <a:pt x="5335" y="6294"/>
                    <a:pt x="5329" y="6351"/>
                    <a:pt x="5322" y="6408"/>
                  </a:cubicBezTo>
                  <a:cubicBezTo>
                    <a:pt x="5316" y="6464"/>
                    <a:pt x="5310" y="6522"/>
                    <a:pt x="5304" y="6579"/>
                  </a:cubicBezTo>
                  <a:cubicBezTo>
                    <a:pt x="5298" y="6636"/>
                    <a:pt x="5294" y="6692"/>
                    <a:pt x="5289" y="6749"/>
                  </a:cubicBezTo>
                  <a:cubicBezTo>
                    <a:pt x="5284" y="6804"/>
                    <a:pt x="5278" y="6858"/>
                    <a:pt x="5268" y="6912"/>
                  </a:cubicBezTo>
                  <a:cubicBezTo>
                    <a:pt x="5258" y="6975"/>
                    <a:pt x="5247" y="7038"/>
                    <a:pt x="5217" y="7096"/>
                  </a:cubicBezTo>
                  <a:cubicBezTo>
                    <a:pt x="5192" y="7146"/>
                    <a:pt x="5156" y="7196"/>
                    <a:pt x="5114" y="7233"/>
                  </a:cubicBezTo>
                  <a:cubicBezTo>
                    <a:pt x="5074" y="7266"/>
                    <a:pt x="5035" y="7299"/>
                    <a:pt x="4996" y="7331"/>
                  </a:cubicBezTo>
                  <a:cubicBezTo>
                    <a:pt x="4995" y="7331"/>
                    <a:pt x="4994" y="7332"/>
                    <a:pt x="4992" y="7332"/>
                  </a:cubicBezTo>
                  <a:cubicBezTo>
                    <a:pt x="4986" y="7336"/>
                    <a:pt x="4980" y="7340"/>
                    <a:pt x="4971" y="7344"/>
                  </a:cubicBezTo>
                  <a:cubicBezTo>
                    <a:pt x="4960" y="7349"/>
                    <a:pt x="4949" y="7354"/>
                    <a:pt x="4935" y="7361"/>
                  </a:cubicBezTo>
                  <a:lnTo>
                    <a:pt x="4901" y="7380"/>
                  </a:lnTo>
                  <a:cubicBezTo>
                    <a:pt x="4876" y="7393"/>
                    <a:pt x="4852" y="7405"/>
                    <a:pt x="4826" y="7416"/>
                  </a:cubicBezTo>
                  <a:cubicBezTo>
                    <a:pt x="4827" y="7421"/>
                    <a:pt x="4829" y="7428"/>
                    <a:pt x="4827" y="7434"/>
                  </a:cubicBezTo>
                  <a:lnTo>
                    <a:pt x="4827" y="7435"/>
                  </a:lnTo>
                  <a:cubicBezTo>
                    <a:pt x="4830" y="7444"/>
                    <a:pt x="4831" y="7451"/>
                    <a:pt x="4835" y="7459"/>
                  </a:cubicBezTo>
                  <a:cubicBezTo>
                    <a:pt x="4837" y="7465"/>
                    <a:pt x="4840" y="7471"/>
                    <a:pt x="4844" y="7478"/>
                  </a:cubicBezTo>
                  <a:cubicBezTo>
                    <a:pt x="4860" y="7503"/>
                    <a:pt x="4876" y="7529"/>
                    <a:pt x="4894" y="7554"/>
                  </a:cubicBezTo>
                  <a:cubicBezTo>
                    <a:pt x="4920" y="7588"/>
                    <a:pt x="4948" y="7619"/>
                    <a:pt x="4978" y="7648"/>
                  </a:cubicBezTo>
                  <a:cubicBezTo>
                    <a:pt x="5010" y="7679"/>
                    <a:pt x="5046" y="7709"/>
                    <a:pt x="5079" y="7739"/>
                  </a:cubicBezTo>
                  <a:cubicBezTo>
                    <a:pt x="5116" y="7770"/>
                    <a:pt x="5150" y="7803"/>
                    <a:pt x="5185" y="7837"/>
                  </a:cubicBezTo>
                  <a:cubicBezTo>
                    <a:pt x="5252" y="7901"/>
                    <a:pt x="5324" y="7961"/>
                    <a:pt x="5399" y="8017"/>
                  </a:cubicBezTo>
                  <a:cubicBezTo>
                    <a:pt x="5425" y="8038"/>
                    <a:pt x="5454" y="8058"/>
                    <a:pt x="5482" y="8076"/>
                  </a:cubicBezTo>
                  <a:cubicBezTo>
                    <a:pt x="5513" y="8097"/>
                    <a:pt x="5546" y="8120"/>
                    <a:pt x="5578" y="8138"/>
                  </a:cubicBezTo>
                  <a:cubicBezTo>
                    <a:pt x="5647" y="8177"/>
                    <a:pt x="5722" y="8208"/>
                    <a:pt x="5795" y="8238"/>
                  </a:cubicBezTo>
                  <a:cubicBezTo>
                    <a:pt x="5873" y="8269"/>
                    <a:pt x="5954" y="8298"/>
                    <a:pt x="6033" y="8324"/>
                  </a:cubicBezTo>
                  <a:cubicBezTo>
                    <a:pt x="6105" y="8349"/>
                    <a:pt x="6179" y="8372"/>
                    <a:pt x="6254" y="8391"/>
                  </a:cubicBezTo>
                  <a:cubicBezTo>
                    <a:pt x="6379" y="8422"/>
                    <a:pt x="6506" y="8443"/>
                    <a:pt x="6635" y="8458"/>
                  </a:cubicBezTo>
                  <a:cubicBezTo>
                    <a:pt x="6693" y="8465"/>
                    <a:pt x="6750" y="8471"/>
                    <a:pt x="6807" y="8479"/>
                  </a:cubicBezTo>
                  <a:lnTo>
                    <a:pt x="6842" y="8483"/>
                  </a:lnTo>
                  <a:cubicBezTo>
                    <a:pt x="6949" y="8496"/>
                    <a:pt x="7056" y="8504"/>
                    <a:pt x="7163" y="8504"/>
                  </a:cubicBezTo>
                  <a:cubicBezTo>
                    <a:pt x="7169" y="8504"/>
                    <a:pt x="7175" y="8504"/>
                    <a:pt x="7182" y="8503"/>
                  </a:cubicBezTo>
                  <a:cubicBezTo>
                    <a:pt x="7273" y="8501"/>
                    <a:pt x="7363" y="8494"/>
                    <a:pt x="7455" y="8486"/>
                  </a:cubicBezTo>
                  <a:cubicBezTo>
                    <a:pt x="7533" y="8478"/>
                    <a:pt x="7608" y="8474"/>
                    <a:pt x="7685" y="8463"/>
                  </a:cubicBezTo>
                  <a:cubicBezTo>
                    <a:pt x="7740" y="8456"/>
                    <a:pt x="7793" y="8445"/>
                    <a:pt x="7847" y="8431"/>
                  </a:cubicBezTo>
                  <a:cubicBezTo>
                    <a:pt x="7902" y="8420"/>
                    <a:pt x="7958" y="8410"/>
                    <a:pt x="8014" y="8394"/>
                  </a:cubicBezTo>
                  <a:cubicBezTo>
                    <a:pt x="8096" y="8370"/>
                    <a:pt x="8178" y="8345"/>
                    <a:pt x="8257" y="8312"/>
                  </a:cubicBezTo>
                  <a:lnTo>
                    <a:pt x="8258" y="8312"/>
                  </a:lnTo>
                  <a:cubicBezTo>
                    <a:pt x="8307" y="8290"/>
                    <a:pt x="8354" y="8267"/>
                    <a:pt x="8401" y="8244"/>
                  </a:cubicBezTo>
                  <a:cubicBezTo>
                    <a:pt x="8444" y="8224"/>
                    <a:pt x="8485" y="8200"/>
                    <a:pt x="8526" y="8176"/>
                  </a:cubicBezTo>
                  <a:cubicBezTo>
                    <a:pt x="8567" y="8154"/>
                    <a:pt x="8607" y="8132"/>
                    <a:pt x="8648" y="8111"/>
                  </a:cubicBezTo>
                  <a:cubicBezTo>
                    <a:pt x="8696" y="8089"/>
                    <a:pt x="8743" y="8065"/>
                    <a:pt x="8790" y="8038"/>
                  </a:cubicBezTo>
                  <a:lnTo>
                    <a:pt x="8790" y="8038"/>
                  </a:lnTo>
                  <a:lnTo>
                    <a:pt x="8789" y="8039"/>
                  </a:lnTo>
                  <a:cubicBezTo>
                    <a:pt x="8840" y="8009"/>
                    <a:pt x="8891" y="7978"/>
                    <a:pt x="8942" y="7949"/>
                  </a:cubicBezTo>
                  <a:cubicBezTo>
                    <a:pt x="8972" y="7932"/>
                    <a:pt x="9001" y="7914"/>
                    <a:pt x="9030" y="7895"/>
                  </a:cubicBezTo>
                  <a:cubicBezTo>
                    <a:pt x="9062" y="7873"/>
                    <a:pt x="9093" y="7848"/>
                    <a:pt x="9124" y="7825"/>
                  </a:cubicBezTo>
                  <a:cubicBezTo>
                    <a:pt x="9180" y="7785"/>
                    <a:pt x="9236" y="7745"/>
                    <a:pt x="9292" y="7703"/>
                  </a:cubicBezTo>
                  <a:cubicBezTo>
                    <a:pt x="9313" y="7684"/>
                    <a:pt x="9335" y="7667"/>
                    <a:pt x="9354" y="7647"/>
                  </a:cubicBezTo>
                  <a:cubicBezTo>
                    <a:pt x="9381" y="7620"/>
                    <a:pt x="9409" y="7594"/>
                    <a:pt x="9439" y="7568"/>
                  </a:cubicBezTo>
                  <a:lnTo>
                    <a:pt x="9474" y="7538"/>
                  </a:lnTo>
                  <a:lnTo>
                    <a:pt x="9474" y="7538"/>
                  </a:lnTo>
                  <a:cubicBezTo>
                    <a:pt x="9467" y="7541"/>
                    <a:pt x="9463" y="7542"/>
                    <a:pt x="9459" y="7542"/>
                  </a:cubicBezTo>
                  <a:cubicBezTo>
                    <a:pt x="9457" y="7542"/>
                    <a:pt x="9456" y="7542"/>
                    <a:pt x="9454" y="7542"/>
                  </a:cubicBezTo>
                  <a:cubicBezTo>
                    <a:pt x="9452" y="7541"/>
                    <a:pt x="9449" y="7541"/>
                    <a:pt x="9447" y="7539"/>
                  </a:cubicBezTo>
                  <a:cubicBezTo>
                    <a:pt x="9445" y="7539"/>
                    <a:pt x="9444" y="7538"/>
                    <a:pt x="9443" y="7538"/>
                  </a:cubicBezTo>
                  <a:cubicBezTo>
                    <a:pt x="9371" y="7496"/>
                    <a:pt x="9297" y="7456"/>
                    <a:pt x="9228" y="7405"/>
                  </a:cubicBezTo>
                  <a:cubicBezTo>
                    <a:pt x="9184" y="7372"/>
                    <a:pt x="9138" y="7340"/>
                    <a:pt x="9094" y="7302"/>
                  </a:cubicBezTo>
                  <a:cubicBezTo>
                    <a:pt x="9050" y="7264"/>
                    <a:pt x="9008" y="7222"/>
                    <a:pt x="8968" y="7177"/>
                  </a:cubicBezTo>
                  <a:cubicBezTo>
                    <a:pt x="8931" y="7135"/>
                    <a:pt x="8901" y="7089"/>
                    <a:pt x="8870" y="7042"/>
                  </a:cubicBezTo>
                  <a:cubicBezTo>
                    <a:pt x="8838" y="6995"/>
                    <a:pt x="8809" y="6943"/>
                    <a:pt x="8783" y="6889"/>
                  </a:cubicBezTo>
                  <a:cubicBezTo>
                    <a:pt x="8759" y="6840"/>
                    <a:pt x="8741" y="6785"/>
                    <a:pt x="8723" y="6733"/>
                  </a:cubicBezTo>
                  <a:cubicBezTo>
                    <a:pt x="8705" y="6680"/>
                    <a:pt x="8691" y="6625"/>
                    <a:pt x="8678" y="6572"/>
                  </a:cubicBezTo>
                  <a:cubicBezTo>
                    <a:pt x="8665" y="6517"/>
                    <a:pt x="8652" y="6463"/>
                    <a:pt x="8640" y="6408"/>
                  </a:cubicBezTo>
                  <a:cubicBezTo>
                    <a:pt x="8629" y="6353"/>
                    <a:pt x="8617" y="6299"/>
                    <a:pt x="8610" y="6244"/>
                  </a:cubicBezTo>
                  <a:cubicBezTo>
                    <a:pt x="8601" y="6187"/>
                    <a:pt x="8593" y="6129"/>
                    <a:pt x="8587" y="6069"/>
                  </a:cubicBezTo>
                  <a:cubicBezTo>
                    <a:pt x="8582" y="6011"/>
                    <a:pt x="8580" y="5952"/>
                    <a:pt x="8576" y="5893"/>
                  </a:cubicBezTo>
                  <a:cubicBezTo>
                    <a:pt x="8572" y="5835"/>
                    <a:pt x="8569" y="5777"/>
                    <a:pt x="8565" y="5717"/>
                  </a:cubicBezTo>
                  <a:cubicBezTo>
                    <a:pt x="8561" y="5656"/>
                    <a:pt x="8560" y="5594"/>
                    <a:pt x="8560" y="5532"/>
                  </a:cubicBezTo>
                  <a:cubicBezTo>
                    <a:pt x="8560" y="5474"/>
                    <a:pt x="8561" y="5414"/>
                    <a:pt x="8561" y="5355"/>
                  </a:cubicBezTo>
                  <a:lnTo>
                    <a:pt x="8561" y="5187"/>
                  </a:lnTo>
                  <a:cubicBezTo>
                    <a:pt x="8561" y="5125"/>
                    <a:pt x="8561" y="5062"/>
                    <a:pt x="8562" y="5000"/>
                  </a:cubicBezTo>
                  <a:cubicBezTo>
                    <a:pt x="8565" y="4937"/>
                    <a:pt x="8569" y="4872"/>
                    <a:pt x="8571" y="4809"/>
                  </a:cubicBezTo>
                  <a:cubicBezTo>
                    <a:pt x="8574" y="4740"/>
                    <a:pt x="8574" y="4670"/>
                    <a:pt x="8574" y="4600"/>
                  </a:cubicBezTo>
                  <a:cubicBezTo>
                    <a:pt x="8574" y="4590"/>
                    <a:pt x="8574" y="4580"/>
                    <a:pt x="8572" y="4567"/>
                  </a:cubicBezTo>
                  <a:cubicBezTo>
                    <a:pt x="8538" y="4528"/>
                    <a:pt x="8500" y="4489"/>
                    <a:pt x="8461" y="4452"/>
                  </a:cubicBezTo>
                  <a:cubicBezTo>
                    <a:pt x="8379" y="4373"/>
                    <a:pt x="8307" y="4284"/>
                    <a:pt x="8229" y="4200"/>
                  </a:cubicBezTo>
                  <a:cubicBezTo>
                    <a:pt x="8151" y="4113"/>
                    <a:pt x="8073" y="4025"/>
                    <a:pt x="8006" y="3928"/>
                  </a:cubicBezTo>
                  <a:cubicBezTo>
                    <a:pt x="7971" y="3879"/>
                    <a:pt x="7937" y="3830"/>
                    <a:pt x="7903" y="3781"/>
                  </a:cubicBezTo>
                  <a:cubicBezTo>
                    <a:pt x="7870" y="3736"/>
                    <a:pt x="7836" y="3693"/>
                    <a:pt x="7801" y="3651"/>
                  </a:cubicBezTo>
                  <a:cubicBezTo>
                    <a:pt x="7793" y="3642"/>
                    <a:pt x="7787" y="3632"/>
                    <a:pt x="7780" y="3625"/>
                  </a:cubicBezTo>
                  <a:cubicBezTo>
                    <a:pt x="7779" y="3623"/>
                    <a:pt x="7777" y="3621"/>
                    <a:pt x="7776" y="3620"/>
                  </a:cubicBezTo>
                  <a:cubicBezTo>
                    <a:pt x="7717" y="3550"/>
                    <a:pt x="7659" y="3481"/>
                    <a:pt x="7604" y="3406"/>
                  </a:cubicBezTo>
                  <a:cubicBezTo>
                    <a:pt x="7545" y="3329"/>
                    <a:pt x="7491" y="3249"/>
                    <a:pt x="7437" y="3168"/>
                  </a:cubicBezTo>
                  <a:cubicBezTo>
                    <a:pt x="7387" y="3094"/>
                    <a:pt x="7333" y="3023"/>
                    <a:pt x="7280" y="2950"/>
                  </a:cubicBezTo>
                  <a:cubicBezTo>
                    <a:pt x="7272" y="2940"/>
                    <a:pt x="7265" y="2931"/>
                    <a:pt x="7258" y="2921"/>
                  </a:cubicBezTo>
                  <a:cubicBezTo>
                    <a:pt x="7255" y="2916"/>
                    <a:pt x="7251" y="2913"/>
                    <a:pt x="7250" y="2909"/>
                  </a:cubicBezTo>
                  <a:cubicBezTo>
                    <a:pt x="7241" y="2894"/>
                    <a:pt x="7230" y="2878"/>
                    <a:pt x="7220" y="2863"/>
                  </a:cubicBezTo>
                  <a:cubicBezTo>
                    <a:pt x="7217" y="2856"/>
                    <a:pt x="7213" y="2851"/>
                    <a:pt x="7208" y="2844"/>
                  </a:cubicBezTo>
                  <a:cubicBezTo>
                    <a:pt x="7192" y="2821"/>
                    <a:pt x="7176" y="2800"/>
                    <a:pt x="7160" y="2776"/>
                  </a:cubicBezTo>
                  <a:cubicBezTo>
                    <a:pt x="7151" y="2764"/>
                    <a:pt x="7143" y="2750"/>
                    <a:pt x="7134" y="2738"/>
                  </a:cubicBezTo>
                  <a:cubicBezTo>
                    <a:pt x="7131" y="2735"/>
                    <a:pt x="7130" y="2733"/>
                    <a:pt x="7127" y="2728"/>
                  </a:cubicBezTo>
                  <a:lnTo>
                    <a:pt x="7127" y="2727"/>
                  </a:lnTo>
                  <a:cubicBezTo>
                    <a:pt x="7131" y="2728"/>
                    <a:pt x="7134" y="2730"/>
                    <a:pt x="7137" y="2733"/>
                  </a:cubicBezTo>
                  <a:cubicBezTo>
                    <a:pt x="7165" y="2746"/>
                    <a:pt x="7193" y="2759"/>
                    <a:pt x="7223" y="2771"/>
                  </a:cubicBezTo>
                  <a:cubicBezTo>
                    <a:pt x="7232" y="2775"/>
                    <a:pt x="7241" y="2777"/>
                    <a:pt x="7250" y="2781"/>
                  </a:cubicBezTo>
                  <a:cubicBezTo>
                    <a:pt x="7313" y="2802"/>
                    <a:pt x="7380" y="2813"/>
                    <a:pt x="7445" y="2821"/>
                  </a:cubicBezTo>
                  <a:cubicBezTo>
                    <a:pt x="7480" y="2825"/>
                    <a:pt x="7514" y="2829"/>
                    <a:pt x="7550" y="2829"/>
                  </a:cubicBezTo>
                  <a:lnTo>
                    <a:pt x="7578" y="2829"/>
                  </a:lnTo>
                  <a:cubicBezTo>
                    <a:pt x="7610" y="2832"/>
                    <a:pt x="7641" y="2833"/>
                    <a:pt x="7673" y="2833"/>
                  </a:cubicBezTo>
                  <a:lnTo>
                    <a:pt x="7698" y="2833"/>
                  </a:lnTo>
                  <a:cubicBezTo>
                    <a:pt x="7736" y="2832"/>
                    <a:pt x="7775" y="2831"/>
                    <a:pt x="7813" y="2826"/>
                  </a:cubicBezTo>
                  <a:cubicBezTo>
                    <a:pt x="7867" y="2817"/>
                    <a:pt x="7919" y="2805"/>
                    <a:pt x="7971" y="2789"/>
                  </a:cubicBezTo>
                  <a:cubicBezTo>
                    <a:pt x="8024" y="2774"/>
                    <a:pt x="8077" y="2756"/>
                    <a:pt x="8128" y="2736"/>
                  </a:cubicBezTo>
                  <a:cubicBezTo>
                    <a:pt x="8188" y="2710"/>
                    <a:pt x="8245" y="2679"/>
                    <a:pt x="8302" y="2647"/>
                  </a:cubicBezTo>
                  <a:cubicBezTo>
                    <a:pt x="8335" y="2626"/>
                    <a:pt x="8365" y="2605"/>
                    <a:pt x="8399" y="2581"/>
                  </a:cubicBezTo>
                  <a:cubicBezTo>
                    <a:pt x="8425" y="2558"/>
                    <a:pt x="8452" y="2533"/>
                    <a:pt x="8478" y="2508"/>
                  </a:cubicBezTo>
                  <a:cubicBezTo>
                    <a:pt x="8519" y="2465"/>
                    <a:pt x="8561" y="2421"/>
                    <a:pt x="8598" y="2374"/>
                  </a:cubicBezTo>
                  <a:cubicBezTo>
                    <a:pt x="8623" y="2340"/>
                    <a:pt x="8648" y="2304"/>
                    <a:pt x="8670" y="2268"/>
                  </a:cubicBezTo>
                  <a:lnTo>
                    <a:pt x="8670" y="2268"/>
                  </a:lnTo>
                  <a:cubicBezTo>
                    <a:pt x="8670" y="2268"/>
                    <a:pt x="8670" y="2268"/>
                    <a:pt x="8670" y="2268"/>
                  </a:cubicBezTo>
                  <a:lnTo>
                    <a:pt x="8670" y="2268"/>
                  </a:lnTo>
                  <a:cubicBezTo>
                    <a:pt x="8705" y="2207"/>
                    <a:pt x="8736" y="2144"/>
                    <a:pt x="8763" y="2078"/>
                  </a:cubicBezTo>
                  <a:cubicBezTo>
                    <a:pt x="8786" y="2023"/>
                    <a:pt x="8807" y="1966"/>
                    <a:pt x="8827" y="1909"/>
                  </a:cubicBezTo>
                  <a:cubicBezTo>
                    <a:pt x="8844" y="1850"/>
                    <a:pt x="8864" y="1791"/>
                    <a:pt x="8879" y="1732"/>
                  </a:cubicBezTo>
                  <a:cubicBezTo>
                    <a:pt x="8897" y="1656"/>
                    <a:pt x="8910" y="1580"/>
                    <a:pt x="8921" y="1504"/>
                  </a:cubicBezTo>
                  <a:cubicBezTo>
                    <a:pt x="8933" y="1393"/>
                    <a:pt x="8936" y="1281"/>
                    <a:pt x="8935" y="1169"/>
                  </a:cubicBezTo>
                  <a:lnTo>
                    <a:pt x="8935" y="1164"/>
                  </a:lnTo>
                  <a:lnTo>
                    <a:pt x="8935" y="1136"/>
                  </a:lnTo>
                  <a:cubicBezTo>
                    <a:pt x="8933" y="1071"/>
                    <a:pt x="8930" y="1006"/>
                    <a:pt x="8925" y="942"/>
                  </a:cubicBezTo>
                  <a:cubicBezTo>
                    <a:pt x="8918" y="868"/>
                    <a:pt x="8911" y="794"/>
                    <a:pt x="8901" y="721"/>
                  </a:cubicBezTo>
                  <a:cubicBezTo>
                    <a:pt x="8894" y="677"/>
                    <a:pt x="8885" y="636"/>
                    <a:pt x="8873" y="593"/>
                  </a:cubicBezTo>
                  <a:lnTo>
                    <a:pt x="8873" y="592"/>
                  </a:lnTo>
                  <a:lnTo>
                    <a:pt x="8873" y="591"/>
                  </a:lnTo>
                  <a:lnTo>
                    <a:pt x="8873" y="589"/>
                  </a:lnTo>
                  <a:cubicBezTo>
                    <a:pt x="8855" y="535"/>
                    <a:pt x="8837" y="481"/>
                    <a:pt x="8813" y="429"/>
                  </a:cubicBezTo>
                  <a:cubicBezTo>
                    <a:pt x="8799" y="398"/>
                    <a:pt x="8786" y="369"/>
                    <a:pt x="8768" y="340"/>
                  </a:cubicBezTo>
                  <a:cubicBezTo>
                    <a:pt x="8745" y="302"/>
                    <a:pt x="8718" y="264"/>
                    <a:pt x="8691" y="228"/>
                  </a:cubicBezTo>
                  <a:cubicBezTo>
                    <a:pt x="8680" y="214"/>
                    <a:pt x="8669" y="201"/>
                    <a:pt x="8658" y="187"/>
                  </a:cubicBezTo>
                  <a:cubicBezTo>
                    <a:pt x="8642" y="173"/>
                    <a:pt x="8627" y="159"/>
                    <a:pt x="8610" y="145"/>
                  </a:cubicBezTo>
                  <a:cubicBezTo>
                    <a:pt x="8587" y="130"/>
                    <a:pt x="8567" y="116"/>
                    <a:pt x="8545" y="102"/>
                  </a:cubicBezTo>
                  <a:cubicBezTo>
                    <a:pt x="8525" y="91"/>
                    <a:pt x="8505" y="81"/>
                    <a:pt x="8483" y="72"/>
                  </a:cubicBezTo>
                  <a:cubicBezTo>
                    <a:pt x="8483" y="72"/>
                    <a:pt x="8482" y="72"/>
                    <a:pt x="8482" y="71"/>
                  </a:cubicBezTo>
                  <a:lnTo>
                    <a:pt x="8481" y="70"/>
                  </a:lnTo>
                  <a:cubicBezTo>
                    <a:pt x="8446" y="57"/>
                    <a:pt x="8411" y="45"/>
                    <a:pt x="8375" y="35"/>
                  </a:cubicBezTo>
                  <a:cubicBezTo>
                    <a:pt x="8322" y="20"/>
                    <a:pt x="8267" y="11"/>
                    <a:pt x="8214" y="4"/>
                  </a:cubicBezTo>
                  <a:cubicBezTo>
                    <a:pt x="8197" y="3"/>
                    <a:pt x="8182" y="3"/>
                    <a:pt x="8164" y="1"/>
                  </a:cubicBezTo>
                  <a:close/>
                </a:path>
              </a:pathLst>
            </a:custGeom>
            <a:solidFill>
              <a:srgbClr val="B08A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0"/>
            <p:cNvSpPr/>
            <p:nvPr/>
          </p:nvSpPr>
          <p:spPr>
            <a:xfrm>
              <a:off x="3310975" y="4383550"/>
              <a:ext cx="124775" cy="91425"/>
            </a:xfrm>
            <a:custGeom>
              <a:avLst/>
              <a:gdLst/>
              <a:ahLst/>
              <a:cxnLst/>
              <a:rect l="l" t="t" r="r" b="b"/>
              <a:pathLst>
                <a:path w="4991" h="3657" extrusionOk="0">
                  <a:moveTo>
                    <a:pt x="1477" y="1352"/>
                  </a:moveTo>
                  <a:cubicBezTo>
                    <a:pt x="1481" y="1352"/>
                    <a:pt x="1485" y="1352"/>
                    <a:pt x="1488" y="1352"/>
                  </a:cubicBezTo>
                  <a:cubicBezTo>
                    <a:pt x="1518" y="1354"/>
                    <a:pt x="1546" y="1356"/>
                    <a:pt x="1575" y="1359"/>
                  </a:cubicBezTo>
                  <a:cubicBezTo>
                    <a:pt x="1581" y="1360"/>
                    <a:pt x="1587" y="1361"/>
                    <a:pt x="1594" y="1364"/>
                  </a:cubicBezTo>
                  <a:cubicBezTo>
                    <a:pt x="1616" y="1366"/>
                    <a:pt x="1638" y="1371"/>
                    <a:pt x="1659" y="1377"/>
                  </a:cubicBezTo>
                  <a:cubicBezTo>
                    <a:pt x="1709" y="1391"/>
                    <a:pt x="1757" y="1414"/>
                    <a:pt x="1802" y="1439"/>
                  </a:cubicBezTo>
                  <a:cubicBezTo>
                    <a:pt x="1825" y="1450"/>
                    <a:pt x="1850" y="1460"/>
                    <a:pt x="1871" y="1476"/>
                  </a:cubicBezTo>
                  <a:cubicBezTo>
                    <a:pt x="1901" y="1499"/>
                    <a:pt x="1928" y="1526"/>
                    <a:pt x="1953" y="1553"/>
                  </a:cubicBezTo>
                  <a:cubicBezTo>
                    <a:pt x="1983" y="1586"/>
                    <a:pt x="2013" y="1617"/>
                    <a:pt x="2036" y="1651"/>
                  </a:cubicBezTo>
                  <a:cubicBezTo>
                    <a:pt x="2052" y="1675"/>
                    <a:pt x="2062" y="1698"/>
                    <a:pt x="2068" y="1726"/>
                  </a:cubicBezTo>
                  <a:cubicBezTo>
                    <a:pt x="2073" y="1746"/>
                    <a:pt x="2077" y="1768"/>
                    <a:pt x="2079" y="1789"/>
                  </a:cubicBezTo>
                  <a:cubicBezTo>
                    <a:pt x="2083" y="1821"/>
                    <a:pt x="2086" y="1850"/>
                    <a:pt x="2082" y="1882"/>
                  </a:cubicBezTo>
                  <a:cubicBezTo>
                    <a:pt x="2078" y="1920"/>
                    <a:pt x="2066" y="1960"/>
                    <a:pt x="2050" y="1994"/>
                  </a:cubicBezTo>
                  <a:cubicBezTo>
                    <a:pt x="2038" y="2017"/>
                    <a:pt x="2024" y="2036"/>
                    <a:pt x="2008" y="2057"/>
                  </a:cubicBezTo>
                  <a:cubicBezTo>
                    <a:pt x="1994" y="2074"/>
                    <a:pt x="1979" y="2092"/>
                    <a:pt x="1962" y="2107"/>
                  </a:cubicBezTo>
                  <a:cubicBezTo>
                    <a:pt x="1948" y="2120"/>
                    <a:pt x="1928" y="2129"/>
                    <a:pt x="1911" y="2138"/>
                  </a:cubicBezTo>
                  <a:cubicBezTo>
                    <a:pt x="1894" y="2148"/>
                    <a:pt x="1875" y="2159"/>
                    <a:pt x="1858" y="2167"/>
                  </a:cubicBezTo>
                  <a:cubicBezTo>
                    <a:pt x="1820" y="2187"/>
                    <a:pt x="1781" y="2203"/>
                    <a:pt x="1740" y="2214"/>
                  </a:cubicBezTo>
                  <a:cubicBezTo>
                    <a:pt x="1706" y="2223"/>
                    <a:pt x="1673" y="2228"/>
                    <a:pt x="1638" y="2229"/>
                  </a:cubicBezTo>
                  <a:cubicBezTo>
                    <a:pt x="1627" y="2230"/>
                    <a:pt x="1617" y="2230"/>
                    <a:pt x="1606" y="2230"/>
                  </a:cubicBezTo>
                  <a:cubicBezTo>
                    <a:pt x="1581" y="2230"/>
                    <a:pt x="1555" y="2229"/>
                    <a:pt x="1530" y="2227"/>
                  </a:cubicBezTo>
                  <a:cubicBezTo>
                    <a:pt x="1492" y="2224"/>
                    <a:pt x="1455" y="2223"/>
                    <a:pt x="1417" y="2223"/>
                  </a:cubicBezTo>
                  <a:cubicBezTo>
                    <a:pt x="1376" y="2223"/>
                    <a:pt x="1335" y="2223"/>
                    <a:pt x="1295" y="2222"/>
                  </a:cubicBezTo>
                  <a:cubicBezTo>
                    <a:pt x="1198" y="2222"/>
                    <a:pt x="1101" y="2243"/>
                    <a:pt x="1004" y="2249"/>
                  </a:cubicBezTo>
                  <a:cubicBezTo>
                    <a:pt x="994" y="2249"/>
                    <a:pt x="986" y="2250"/>
                    <a:pt x="973" y="2250"/>
                  </a:cubicBezTo>
                  <a:lnTo>
                    <a:pt x="961" y="2250"/>
                  </a:lnTo>
                  <a:cubicBezTo>
                    <a:pt x="941" y="2249"/>
                    <a:pt x="925" y="2247"/>
                    <a:pt x="905" y="2243"/>
                  </a:cubicBezTo>
                  <a:cubicBezTo>
                    <a:pt x="885" y="2237"/>
                    <a:pt x="864" y="2231"/>
                    <a:pt x="844" y="2223"/>
                  </a:cubicBezTo>
                  <a:cubicBezTo>
                    <a:pt x="827" y="2216"/>
                    <a:pt x="807" y="2209"/>
                    <a:pt x="791" y="2198"/>
                  </a:cubicBezTo>
                  <a:cubicBezTo>
                    <a:pt x="731" y="2162"/>
                    <a:pt x="678" y="2109"/>
                    <a:pt x="661" y="2042"/>
                  </a:cubicBezTo>
                  <a:cubicBezTo>
                    <a:pt x="646" y="1991"/>
                    <a:pt x="642" y="1939"/>
                    <a:pt x="646" y="1887"/>
                  </a:cubicBezTo>
                  <a:cubicBezTo>
                    <a:pt x="648" y="1863"/>
                    <a:pt x="650" y="1840"/>
                    <a:pt x="658" y="1818"/>
                  </a:cubicBezTo>
                  <a:cubicBezTo>
                    <a:pt x="667" y="1793"/>
                    <a:pt x="675" y="1769"/>
                    <a:pt x="689" y="1746"/>
                  </a:cubicBezTo>
                  <a:cubicBezTo>
                    <a:pt x="704" y="1717"/>
                    <a:pt x="725" y="1689"/>
                    <a:pt x="745" y="1665"/>
                  </a:cubicBezTo>
                  <a:cubicBezTo>
                    <a:pt x="778" y="1624"/>
                    <a:pt x="813" y="1587"/>
                    <a:pt x="855" y="1556"/>
                  </a:cubicBezTo>
                  <a:cubicBezTo>
                    <a:pt x="899" y="1522"/>
                    <a:pt x="942" y="1489"/>
                    <a:pt x="990" y="1462"/>
                  </a:cubicBezTo>
                  <a:cubicBezTo>
                    <a:pt x="1009" y="1450"/>
                    <a:pt x="1029" y="1440"/>
                    <a:pt x="1050" y="1433"/>
                  </a:cubicBezTo>
                  <a:cubicBezTo>
                    <a:pt x="1072" y="1424"/>
                    <a:pt x="1096" y="1417"/>
                    <a:pt x="1118" y="1411"/>
                  </a:cubicBezTo>
                  <a:cubicBezTo>
                    <a:pt x="1168" y="1395"/>
                    <a:pt x="1219" y="1385"/>
                    <a:pt x="1271" y="1375"/>
                  </a:cubicBezTo>
                  <a:cubicBezTo>
                    <a:pt x="1316" y="1365"/>
                    <a:pt x="1362" y="1357"/>
                    <a:pt x="1408" y="1355"/>
                  </a:cubicBezTo>
                  <a:cubicBezTo>
                    <a:pt x="1432" y="1354"/>
                    <a:pt x="1454" y="1352"/>
                    <a:pt x="1477" y="1352"/>
                  </a:cubicBezTo>
                  <a:close/>
                  <a:moveTo>
                    <a:pt x="1239" y="0"/>
                  </a:moveTo>
                  <a:cubicBezTo>
                    <a:pt x="1237" y="0"/>
                    <a:pt x="1235" y="2"/>
                    <a:pt x="1234" y="2"/>
                  </a:cubicBezTo>
                  <a:lnTo>
                    <a:pt x="1233" y="2"/>
                  </a:lnTo>
                  <a:cubicBezTo>
                    <a:pt x="1172" y="36"/>
                    <a:pt x="1111" y="75"/>
                    <a:pt x="1053" y="116"/>
                  </a:cubicBezTo>
                  <a:cubicBezTo>
                    <a:pt x="1030" y="131"/>
                    <a:pt x="1007" y="148"/>
                    <a:pt x="986" y="163"/>
                  </a:cubicBezTo>
                  <a:cubicBezTo>
                    <a:pt x="962" y="180"/>
                    <a:pt x="940" y="199"/>
                    <a:pt x="917" y="217"/>
                  </a:cubicBezTo>
                  <a:cubicBezTo>
                    <a:pt x="877" y="250"/>
                    <a:pt x="838" y="286"/>
                    <a:pt x="800" y="320"/>
                  </a:cubicBezTo>
                  <a:cubicBezTo>
                    <a:pt x="780" y="339"/>
                    <a:pt x="761" y="355"/>
                    <a:pt x="743" y="374"/>
                  </a:cubicBezTo>
                  <a:cubicBezTo>
                    <a:pt x="723" y="392"/>
                    <a:pt x="704" y="412"/>
                    <a:pt x="684" y="432"/>
                  </a:cubicBezTo>
                  <a:cubicBezTo>
                    <a:pt x="658" y="462"/>
                    <a:pt x="632" y="493"/>
                    <a:pt x="609" y="525"/>
                  </a:cubicBezTo>
                  <a:cubicBezTo>
                    <a:pt x="583" y="559"/>
                    <a:pt x="558" y="593"/>
                    <a:pt x="534" y="629"/>
                  </a:cubicBezTo>
                  <a:lnTo>
                    <a:pt x="534" y="630"/>
                  </a:lnTo>
                  <a:lnTo>
                    <a:pt x="532" y="633"/>
                  </a:lnTo>
                  <a:cubicBezTo>
                    <a:pt x="516" y="657"/>
                    <a:pt x="502" y="680"/>
                    <a:pt x="486" y="705"/>
                  </a:cubicBezTo>
                  <a:cubicBezTo>
                    <a:pt x="471" y="731"/>
                    <a:pt x="455" y="757"/>
                    <a:pt x="441" y="782"/>
                  </a:cubicBezTo>
                  <a:cubicBezTo>
                    <a:pt x="409" y="836"/>
                    <a:pt x="382" y="895"/>
                    <a:pt x="353" y="950"/>
                  </a:cubicBezTo>
                  <a:cubicBezTo>
                    <a:pt x="334" y="993"/>
                    <a:pt x="315" y="1035"/>
                    <a:pt x="297" y="1079"/>
                  </a:cubicBezTo>
                  <a:cubicBezTo>
                    <a:pt x="290" y="1099"/>
                    <a:pt x="281" y="1120"/>
                    <a:pt x="275" y="1140"/>
                  </a:cubicBezTo>
                  <a:cubicBezTo>
                    <a:pt x="266" y="1164"/>
                    <a:pt x="259" y="1187"/>
                    <a:pt x="251" y="1212"/>
                  </a:cubicBezTo>
                  <a:cubicBezTo>
                    <a:pt x="213" y="1342"/>
                    <a:pt x="177" y="1474"/>
                    <a:pt x="143" y="1607"/>
                  </a:cubicBezTo>
                  <a:cubicBezTo>
                    <a:pt x="126" y="1672"/>
                    <a:pt x="115" y="1741"/>
                    <a:pt x="101" y="1808"/>
                  </a:cubicBezTo>
                  <a:cubicBezTo>
                    <a:pt x="89" y="1872"/>
                    <a:pt x="78" y="1935"/>
                    <a:pt x="65" y="2000"/>
                  </a:cubicBezTo>
                  <a:cubicBezTo>
                    <a:pt x="55" y="2057"/>
                    <a:pt x="48" y="2113"/>
                    <a:pt x="38" y="2169"/>
                  </a:cubicBezTo>
                  <a:cubicBezTo>
                    <a:pt x="31" y="2224"/>
                    <a:pt x="27" y="2281"/>
                    <a:pt x="21" y="2337"/>
                  </a:cubicBezTo>
                  <a:cubicBezTo>
                    <a:pt x="12" y="2434"/>
                    <a:pt x="5" y="2531"/>
                    <a:pt x="0" y="2629"/>
                  </a:cubicBezTo>
                  <a:cubicBezTo>
                    <a:pt x="14" y="2629"/>
                    <a:pt x="27" y="2627"/>
                    <a:pt x="41" y="2627"/>
                  </a:cubicBezTo>
                  <a:cubicBezTo>
                    <a:pt x="148" y="2627"/>
                    <a:pt x="255" y="2627"/>
                    <a:pt x="363" y="2630"/>
                  </a:cubicBezTo>
                  <a:cubicBezTo>
                    <a:pt x="435" y="2631"/>
                    <a:pt x="507" y="2633"/>
                    <a:pt x="578" y="2633"/>
                  </a:cubicBezTo>
                  <a:cubicBezTo>
                    <a:pt x="618" y="2633"/>
                    <a:pt x="658" y="2632"/>
                    <a:pt x="699" y="2631"/>
                  </a:cubicBezTo>
                  <a:cubicBezTo>
                    <a:pt x="745" y="2630"/>
                    <a:pt x="792" y="2626"/>
                    <a:pt x="839" y="2626"/>
                  </a:cubicBezTo>
                  <a:cubicBezTo>
                    <a:pt x="845" y="2626"/>
                    <a:pt x="851" y="2626"/>
                    <a:pt x="857" y="2627"/>
                  </a:cubicBezTo>
                  <a:cubicBezTo>
                    <a:pt x="906" y="2627"/>
                    <a:pt x="956" y="2629"/>
                    <a:pt x="1006" y="2629"/>
                  </a:cubicBezTo>
                  <a:cubicBezTo>
                    <a:pt x="1135" y="2630"/>
                    <a:pt x="1263" y="2632"/>
                    <a:pt x="1392" y="2632"/>
                  </a:cubicBezTo>
                  <a:cubicBezTo>
                    <a:pt x="1464" y="2632"/>
                    <a:pt x="1536" y="2631"/>
                    <a:pt x="1608" y="2630"/>
                  </a:cubicBezTo>
                  <a:cubicBezTo>
                    <a:pt x="1673" y="2629"/>
                    <a:pt x="1737" y="2628"/>
                    <a:pt x="1801" y="2628"/>
                  </a:cubicBezTo>
                  <a:cubicBezTo>
                    <a:pt x="1843" y="2628"/>
                    <a:pt x="1884" y="2628"/>
                    <a:pt x="1926" y="2630"/>
                  </a:cubicBezTo>
                  <a:cubicBezTo>
                    <a:pt x="1983" y="2630"/>
                    <a:pt x="2040" y="2630"/>
                    <a:pt x="2097" y="2630"/>
                  </a:cubicBezTo>
                  <a:cubicBezTo>
                    <a:pt x="2154" y="2630"/>
                    <a:pt x="2211" y="2630"/>
                    <a:pt x="2267" y="2631"/>
                  </a:cubicBezTo>
                  <a:cubicBezTo>
                    <a:pt x="2374" y="2631"/>
                    <a:pt x="2479" y="2631"/>
                    <a:pt x="2583" y="2634"/>
                  </a:cubicBezTo>
                  <a:cubicBezTo>
                    <a:pt x="2678" y="2636"/>
                    <a:pt x="2772" y="2641"/>
                    <a:pt x="2866" y="2645"/>
                  </a:cubicBezTo>
                  <a:cubicBezTo>
                    <a:pt x="2923" y="2647"/>
                    <a:pt x="2979" y="2649"/>
                    <a:pt x="3034" y="2649"/>
                  </a:cubicBezTo>
                  <a:lnTo>
                    <a:pt x="3060" y="2649"/>
                  </a:lnTo>
                  <a:cubicBezTo>
                    <a:pt x="3078" y="2649"/>
                    <a:pt x="3094" y="2651"/>
                    <a:pt x="3113" y="2652"/>
                  </a:cubicBezTo>
                  <a:lnTo>
                    <a:pt x="3275" y="2652"/>
                  </a:lnTo>
                  <a:cubicBezTo>
                    <a:pt x="3295" y="2652"/>
                    <a:pt x="3316" y="2651"/>
                    <a:pt x="3337" y="2650"/>
                  </a:cubicBezTo>
                  <a:cubicBezTo>
                    <a:pt x="3350" y="2649"/>
                    <a:pt x="3364" y="2648"/>
                    <a:pt x="3377" y="2648"/>
                  </a:cubicBezTo>
                  <a:cubicBezTo>
                    <a:pt x="3388" y="2648"/>
                    <a:pt x="3398" y="2648"/>
                    <a:pt x="3409" y="2649"/>
                  </a:cubicBezTo>
                  <a:lnTo>
                    <a:pt x="3442" y="2649"/>
                  </a:lnTo>
                  <a:cubicBezTo>
                    <a:pt x="3442" y="2668"/>
                    <a:pt x="3440" y="2686"/>
                    <a:pt x="3442" y="2704"/>
                  </a:cubicBezTo>
                  <a:cubicBezTo>
                    <a:pt x="3442" y="2722"/>
                    <a:pt x="3442" y="2740"/>
                    <a:pt x="3443" y="2759"/>
                  </a:cubicBezTo>
                  <a:cubicBezTo>
                    <a:pt x="3443" y="2765"/>
                    <a:pt x="3443" y="2773"/>
                    <a:pt x="3444" y="2779"/>
                  </a:cubicBezTo>
                  <a:cubicBezTo>
                    <a:pt x="3442" y="2812"/>
                    <a:pt x="3440" y="2847"/>
                    <a:pt x="3442" y="2881"/>
                  </a:cubicBezTo>
                  <a:cubicBezTo>
                    <a:pt x="3442" y="2888"/>
                    <a:pt x="3443" y="2894"/>
                    <a:pt x="3443" y="2900"/>
                  </a:cubicBezTo>
                  <a:cubicBezTo>
                    <a:pt x="3444" y="2944"/>
                    <a:pt x="3445" y="2987"/>
                    <a:pt x="3445" y="3031"/>
                  </a:cubicBezTo>
                  <a:cubicBezTo>
                    <a:pt x="3445" y="3070"/>
                    <a:pt x="3443" y="3112"/>
                    <a:pt x="3440" y="3152"/>
                  </a:cubicBezTo>
                  <a:cubicBezTo>
                    <a:pt x="3435" y="3235"/>
                    <a:pt x="3428" y="3320"/>
                    <a:pt x="3433" y="3404"/>
                  </a:cubicBezTo>
                  <a:cubicBezTo>
                    <a:pt x="3434" y="3445"/>
                    <a:pt x="3435" y="3486"/>
                    <a:pt x="3437" y="3528"/>
                  </a:cubicBezTo>
                  <a:cubicBezTo>
                    <a:pt x="3438" y="3568"/>
                    <a:pt x="3435" y="3606"/>
                    <a:pt x="3435" y="3645"/>
                  </a:cubicBezTo>
                  <a:lnTo>
                    <a:pt x="3435" y="3656"/>
                  </a:lnTo>
                  <a:cubicBezTo>
                    <a:pt x="3445" y="3655"/>
                    <a:pt x="3454" y="3653"/>
                    <a:pt x="3465" y="3652"/>
                  </a:cubicBezTo>
                  <a:cubicBezTo>
                    <a:pt x="3510" y="3646"/>
                    <a:pt x="3555" y="3643"/>
                    <a:pt x="3600" y="3640"/>
                  </a:cubicBezTo>
                  <a:cubicBezTo>
                    <a:pt x="3695" y="3633"/>
                    <a:pt x="3788" y="3627"/>
                    <a:pt x="3882" y="3620"/>
                  </a:cubicBezTo>
                  <a:cubicBezTo>
                    <a:pt x="3984" y="3612"/>
                    <a:pt x="4084" y="3604"/>
                    <a:pt x="4186" y="3595"/>
                  </a:cubicBezTo>
                  <a:cubicBezTo>
                    <a:pt x="4288" y="3585"/>
                    <a:pt x="4391" y="3574"/>
                    <a:pt x="4492" y="3573"/>
                  </a:cubicBezTo>
                  <a:cubicBezTo>
                    <a:pt x="4543" y="3573"/>
                    <a:pt x="4595" y="3573"/>
                    <a:pt x="4645" y="3571"/>
                  </a:cubicBezTo>
                  <a:cubicBezTo>
                    <a:pt x="4701" y="3570"/>
                    <a:pt x="4758" y="3569"/>
                    <a:pt x="4814" y="3566"/>
                  </a:cubicBezTo>
                  <a:cubicBezTo>
                    <a:pt x="4872" y="3565"/>
                    <a:pt x="4930" y="3560"/>
                    <a:pt x="4988" y="3557"/>
                  </a:cubicBezTo>
                  <a:cubicBezTo>
                    <a:pt x="4990" y="3526"/>
                    <a:pt x="4991" y="3496"/>
                    <a:pt x="4991" y="3466"/>
                  </a:cubicBezTo>
                  <a:cubicBezTo>
                    <a:pt x="4988" y="3397"/>
                    <a:pt x="4985" y="3328"/>
                    <a:pt x="4975" y="3260"/>
                  </a:cubicBezTo>
                  <a:lnTo>
                    <a:pt x="4975" y="3259"/>
                  </a:lnTo>
                  <a:lnTo>
                    <a:pt x="4975" y="3258"/>
                  </a:lnTo>
                  <a:cubicBezTo>
                    <a:pt x="4969" y="3219"/>
                    <a:pt x="4960" y="3183"/>
                    <a:pt x="4950" y="3146"/>
                  </a:cubicBezTo>
                  <a:cubicBezTo>
                    <a:pt x="4934" y="3100"/>
                    <a:pt x="4918" y="3055"/>
                    <a:pt x="4899" y="3011"/>
                  </a:cubicBezTo>
                  <a:cubicBezTo>
                    <a:pt x="4889" y="2988"/>
                    <a:pt x="4877" y="2966"/>
                    <a:pt x="4864" y="2944"/>
                  </a:cubicBezTo>
                  <a:cubicBezTo>
                    <a:pt x="4833" y="2893"/>
                    <a:pt x="4800" y="2841"/>
                    <a:pt x="4764" y="2792"/>
                  </a:cubicBezTo>
                  <a:cubicBezTo>
                    <a:pt x="4725" y="2740"/>
                    <a:pt x="4686" y="2691"/>
                    <a:pt x="4647" y="2639"/>
                  </a:cubicBezTo>
                  <a:cubicBezTo>
                    <a:pt x="4609" y="2589"/>
                    <a:pt x="4572" y="2541"/>
                    <a:pt x="4534" y="2490"/>
                  </a:cubicBezTo>
                  <a:lnTo>
                    <a:pt x="4531" y="2486"/>
                  </a:lnTo>
                  <a:cubicBezTo>
                    <a:pt x="4531" y="2486"/>
                    <a:pt x="4529" y="2486"/>
                    <a:pt x="4529" y="2485"/>
                  </a:cubicBezTo>
                  <a:cubicBezTo>
                    <a:pt x="4522" y="2476"/>
                    <a:pt x="4515" y="2469"/>
                    <a:pt x="4508" y="2460"/>
                  </a:cubicBezTo>
                  <a:cubicBezTo>
                    <a:pt x="4500" y="2455"/>
                    <a:pt x="4492" y="2448"/>
                    <a:pt x="4487" y="2439"/>
                  </a:cubicBezTo>
                  <a:cubicBezTo>
                    <a:pt x="4487" y="2438"/>
                    <a:pt x="4487" y="2438"/>
                    <a:pt x="4486" y="2436"/>
                  </a:cubicBezTo>
                  <a:cubicBezTo>
                    <a:pt x="4482" y="2430"/>
                    <a:pt x="4477" y="2425"/>
                    <a:pt x="4474" y="2420"/>
                  </a:cubicBezTo>
                  <a:cubicBezTo>
                    <a:pt x="4474" y="2405"/>
                    <a:pt x="4475" y="2388"/>
                    <a:pt x="4475" y="2373"/>
                  </a:cubicBezTo>
                  <a:lnTo>
                    <a:pt x="4475" y="2325"/>
                  </a:lnTo>
                  <a:cubicBezTo>
                    <a:pt x="4475" y="2302"/>
                    <a:pt x="4475" y="2281"/>
                    <a:pt x="4476" y="2259"/>
                  </a:cubicBezTo>
                  <a:lnTo>
                    <a:pt x="4477" y="2260"/>
                  </a:lnTo>
                  <a:cubicBezTo>
                    <a:pt x="4477" y="2255"/>
                    <a:pt x="4477" y="2251"/>
                    <a:pt x="4479" y="2246"/>
                  </a:cubicBezTo>
                  <a:cubicBezTo>
                    <a:pt x="4481" y="2188"/>
                    <a:pt x="4482" y="2131"/>
                    <a:pt x="4484" y="2073"/>
                  </a:cubicBezTo>
                  <a:cubicBezTo>
                    <a:pt x="4485" y="2016"/>
                    <a:pt x="4490" y="1959"/>
                    <a:pt x="4491" y="1900"/>
                  </a:cubicBezTo>
                  <a:cubicBezTo>
                    <a:pt x="4497" y="1781"/>
                    <a:pt x="4498" y="1665"/>
                    <a:pt x="4501" y="1546"/>
                  </a:cubicBezTo>
                  <a:cubicBezTo>
                    <a:pt x="4502" y="1485"/>
                    <a:pt x="4507" y="1424"/>
                    <a:pt x="4510" y="1363"/>
                  </a:cubicBezTo>
                  <a:cubicBezTo>
                    <a:pt x="4512" y="1306"/>
                    <a:pt x="4511" y="1248"/>
                    <a:pt x="4510" y="1190"/>
                  </a:cubicBezTo>
                  <a:cubicBezTo>
                    <a:pt x="4510" y="1023"/>
                    <a:pt x="4527" y="857"/>
                    <a:pt x="4539" y="690"/>
                  </a:cubicBezTo>
                  <a:cubicBezTo>
                    <a:pt x="4546" y="607"/>
                    <a:pt x="4549" y="522"/>
                    <a:pt x="4552" y="440"/>
                  </a:cubicBezTo>
                  <a:cubicBezTo>
                    <a:pt x="4553" y="411"/>
                    <a:pt x="4553" y="381"/>
                    <a:pt x="4554" y="352"/>
                  </a:cubicBezTo>
                  <a:cubicBezTo>
                    <a:pt x="4542" y="352"/>
                    <a:pt x="4529" y="354"/>
                    <a:pt x="4516" y="354"/>
                  </a:cubicBezTo>
                  <a:cubicBezTo>
                    <a:pt x="4460" y="357"/>
                    <a:pt x="4405" y="361"/>
                    <a:pt x="4348" y="365"/>
                  </a:cubicBezTo>
                  <a:cubicBezTo>
                    <a:pt x="4302" y="367"/>
                    <a:pt x="4255" y="371"/>
                    <a:pt x="4209" y="372"/>
                  </a:cubicBezTo>
                  <a:cubicBezTo>
                    <a:pt x="4145" y="373"/>
                    <a:pt x="4082" y="375"/>
                    <a:pt x="4017" y="375"/>
                  </a:cubicBezTo>
                  <a:cubicBezTo>
                    <a:pt x="3898" y="375"/>
                    <a:pt x="3778" y="370"/>
                    <a:pt x="3660" y="363"/>
                  </a:cubicBezTo>
                  <a:cubicBezTo>
                    <a:pt x="3545" y="358"/>
                    <a:pt x="3432" y="354"/>
                    <a:pt x="3316" y="349"/>
                  </a:cubicBezTo>
                  <a:cubicBezTo>
                    <a:pt x="3124" y="341"/>
                    <a:pt x="2931" y="328"/>
                    <a:pt x="2738" y="305"/>
                  </a:cubicBezTo>
                  <a:cubicBezTo>
                    <a:pt x="2640" y="293"/>
                    <a:pt x="2544" y="281"/>
                    <a:pt x="2444" y="267"/>
                  </a:cubicBezTo>
                  <a:cubicBezTo>
                    <a:pt x="2345" y="255"/>
                    <a:pt x="2246" y="236"/>
                    <a:pt x="2147" y="217"/>
                  </a:cubicBezTo>
                  <a:cubicBezTo>
                    <a:pt x="2035" y="195"/>
                    <a:pt x="1923" y="168"/>
                    <a:pt x="1812" y="143"/>
                  </a:cubicBezTo>
                  <a:cubicBezTo>
                    <a:pt x="1703" y="118"/>
                    <a:pt x="1592" y="93"/>
                    <a:pt x="1482" y="65"/>
                  </a:cubicBezTo>
                  <a:cubicBezTo>
                    <a:pt x="1401" y="44"/>
                    <a:pt x="1319" y="23"/>
                    <a:pt x="1239" y="0"/>
                  </a:cubicBezTo>
                  <a:close/>
                </a:path>
              </a:pathLst>
            </a:custGeom>
            <a:solidFill>
              <a:srgbClr val="B08A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0"/>
            <p:cNvSpPr/>
            <p:nvPr/>
          </p:nvSpPr>
          <p:spPr>
            <a:xfrm>
              <a:off x="3292150" y="4451925"/>
              <a:ext cx="143250" cy="86775"/>
            </a:xfrm>
            <a:custGeom>
              <a:avLst/>
              <a:gdLst/>
              <a:ahLst/>
              <a:cxnLst/>
              <a:rect l="l" t="t" r="r" b="b"/>
              <a:pathLst>
                <a:path w="5730" h="3471" extrusionOk="0">
                  <a:moveTo>
                    <a:pt x="1622" y="987"/>
                  </a:moveTo>
                  <a:cubicBezTo>
                    <a:pt x="1631" y="987"/>
                    <a:pt x="1640" y="988"/>
                    <a:pt x="1649" y="990"/>
                  </a:cubicBezTo>
                  <a:cubicBezTo>
                    <a:pt x="1651" y="990"/>
                    <a:pt x="1652" y="990"/>
                    <a:pt x="1653" y="991"/>
                  </a:cubicBezTo>
                  <a:cubicBezTo>
                    <a:pt x="1664" y="993"/>
                    <a:pt x="1678" y="994"/>
                    <a:pt x="1689" y="996"/>
                  </a:cubicBezTo>
                  <a:cubicBezTo>
                    <a:pt x="1713" y="1001"/>
                    <a:pt x="1732" y="1013"/>
                    <a:pt x="1751" y="1025"/>
                  </a:cubicBezTo>
                  <a:cubicBezTo>
                    <a:pt x="1777" y="1040"/>
                    <a:pt x="1797" y="1061"/>
                    <a:pt x="1817" y="1081"/>
                  </a:cubicBezTo>
                  <a:cubicBezTo>
                    <a:pt x="1824" y="1089"/>
                    <a:pt x="1833" y="1096"/>
                    <a:pt x="1839" y="1103"/>
                  </a:cubicBezTo>
                  <a:cubicBezTo>
                    <a:pt x="1848" y="1112"/>
                    <a:pt x="1854" y="1125"/>
                    <a:pt x="1859" y="1137"/>
                  </a:cubicBezTo>
                  <a:cubicBezTo>
                    <a:pt x="1865" y="1147"/>
                    <a:pt x="1870" y="1156"/>
                    <a:pt x="1874" y="1166"/>
                  </a:cubicBezTo>
                  <a:cubicBezTo>
                    <a:pt x="1879" y="1182"/>
                    <a:pt x="1881" y="1199"/>
                    <a:pt x="1885" y="1216"/>
                  </a:cubicBezTo>
                  <a:cubicBezTo>
                    <a:pt x="1895" y="1261"/>
                    <a:pt x="1904" y="1305"/>
                    <a:pt x="1907" y="1351"/>
                  </a:cubicBezTo>
                  <a:cubicBezTo>
                    <a:pt x="1911" y="1401"/>
                    <a:pt x="1911" y="1453"/>
                    <a:pt x="1906" y="1503"/>
                  </a:cubicBezTo>
                  <a:cubicBezTo>
                    <a:pt x="1901" y="1557"/>
                    <a:pt x="1888" y="1610"/>
                    <a:pt x="1874" y="1661"/>
                  </a:cubicBezTo>
                  <a:cubicBezTo>
                    <a:pt x="1864" y="1700"/>
                    <a:pt x="1852" y="1734"/>
                    <a:pt x="1835" y="1769"/>
                  </a:cubicBezTo>
                  <a:cubicBezTo>
                    <a:pt x="1812" y="1812"/>
                    <a:pt x="1778" y="1856"/>
                    <a:pt x="1739" y="1885"/>
                  </a:cubicBezTo>
                  <a:cubicBezTo>
                    <a:pt x="1701" y="1912"/>
                    <a:pt x="1657" y="1932"/>
                    <a:pt x="1611" y="1937"/>
                  </a:cubicBezTo>
                  <a:cubicBezTo>
                    <a:pt x="1605" y="1937"/>
                    <a:pt x="1599" y="1938"/>
                    <a:pt x="1592" y="1938"/>
                  </a:cubicBezTo>
                  <a:cubicBezTo>
                    <a:pt x="1577" y="1938"/>
                    <a:pt x="1560" y="1937"/>
                    <a:pt x="1545" y="1935"/>
                  </a:cubicBezTo>
                  <a:cubicBezTo>
                    <a:pt x="1519" y="1933"/>
                    <a:pt x="1493" y="1920"/>
                    <a:pt x="1471" y="1909"/>
                  </a:cubicBezTo>
                  <a:cubicBezTo>
                    <a:pt x="1430" y="1887"/>
                    <a:pt x="1394" y="1857"/>
                    <a:pt x="1363" y="1822"/>
                  </a:cubicBezTo>
                  <a:cubicBezTo>
                    <a:pt x="1331" y="1785"/>
                    <a:pt x="1307" y="1740"/>
                    <a:pt x="1293" y="1692"/>
                  </a:cubicBezTo>
                  <a:cubicBezTo>
                    <a:pt x="1283" y="1659"/>
                    <a:pt x="1280" y="1623"/>
                    <a:pt x="1274" y="1588"/>
                  </a:cubicBezTo>
                  <a:cubicBezTo>
                    <a:pt x="1270" y="1554"/>
                    <a:pt x="1266" y="1521"/>
                    <a:pt x="1266" y="1489"/>
                  </a:cubicBezTo>
                  <a:cubicBezTo>
                    <a:pt x="1266" y="1424"/>
                    <a:pt x="1275" y="1364"/>
                    <a:pt x="1293" y="1302"/>
                  </a:cubicBezTo>
                  <a:cubicBezTo>
                    <a:pt x="1314" y="1231"/>
                    <a:pt x="1345" y="1163"/>
                    <a:pt x="1389" y="1102"/>
                  </a:cubicBezTo>
                  <a:cubicBezTo>
                    <a:pt x="1404" y="1081"/>
                    <a:pt x="1422" y="1062"/>
                    <a:pt x="1443" y="1045"/>
                  </a:cubicBezTo>
                  <a:cubicBezTo>
                    <a:pt x="1468" y="1025"/>
                    <a:pt x="1497" y="1013"/>
                    <a:pt x="1529" y="1003"/>
                  </a:cubicBezTo>
                  <a:cubicBezTo>
                    <a:pt x="1555" y="995"/>
                    <a:pt x="1583" y="990"/>
                    <a:pt x="1611" y="988"/>
                  </a:cubicBezTo>
                  <a:cubicBezTo>
                    <a:pt x="1614" y="987"/>
                    <a:pt x="1618" y="987"/>
                    <a:pt x="1622" y="987"/>
                  </a:cubicBezTo>
                  <a:close/>
                  <a:moveTo>
                    <a:pt x="1621" y="1"/>
                  </a:moveTo>
                  <a:cubicBezTo>
                    <a:pt x="1567" y="1"/>
                    <a:pt x="1515" y="3"/>
                    <a:pt x="1461" y="5"/>
                  </a:cubicBezTo>
                  <a:cubicBezTo>
                    <a:pt x="1409" y="7"/>
                    <a:pt x="1357" y="8"/>
                    <a:pt x="1304" y="8"/>
                  </a:cubicBezTo>
                  <a:cubicBezTo>
                    <a:pt x="1244" y="8"/>
                    <a:pt x="1183" y="7"/>
                    <a:pt x="1123" y="5"/>
                  </a:cubicBezTo>
                  <a:cubicBezTo>
                    <a:pt x="1074" y="4"/>
                    <a:pt x="1025" y="4"/>
                    <a:pt x="977" y="4"/>
                  </a:cubicBezTo>
                  <a:cubicBezTo>
                    <a:pt x="917" y="4"/>
                    <a:pt x="857" y="4"/>
                    <a:pt x="798" y="6"/>
                  </a:cubicBezTo>
                  <a:cubicBezTo>
                    <a:pt x="780" y="8"/>
                    <a:pt x="760" y="8"/>
                    <a:pt x="742" y="9"/>
                  </a:cubicBezTo>
                  <a:lnTo>
                    <a:pt x="742" y="14"/>
                  </a:lnTo>
                  <a:cubicBezTo>
                    <a:pt x="742" y="18"/>
                    <a:pt x="741" y="22"/>
                    <a:pt x="742" y="26"/>
                  </a:cubicBezTo>
                  <a:lnTo>
                    <a:pt x="742" y="34"/>
                  </a:lnTo>
                  <a:lnTo>
                    <a:pt x="742" y="35"/>
                  </a:lnTo>
                  <a:lnTo>
                    <a:pt x="742" y="44"/>
                  </a:lnTo>
                  <a:cubicBezTo>
                    <a:pt x="742" y="55"/>
                    <a:pt x="741" y="65"/>
                    <a:pt x="741" y="73"/>
                  </a:cubicBezTo>
                  <a:lnTo>
                    <a:pt x="741" y="75"/>
                  </a:lnTo>
                  <a:cubicBezTo>
                    <a:pt x="739" y="130"/>
                    <a:pt x="735" y="185"/>
                    <a:pt x="730" y="240"/>
                  </a:cubicBezTo>
                  <a:cubicBezTo>
                    <a:pt x="726" y="299"/>
                    <a:pt x="724" y="359"/>
                    <a:pt x="720" y="418"/>
                  </a:cubicBezTo>
                  <a:cubicBezTo>
                    <a:pt x="713" y="535"/>
                    <a:pt x="704" y="654"/>
                    <a:pt x="687" y="772"/>
                  </a:cubicBezTo>
                  <a:cubicBezTo>
                    <a:pt x="670" y="883"/>
                    <a:pt x="646" y="995"/>
                    <a:pt x="622" y="1105"/>
                  </a:cubicBezTo>
                  <a:cubicBezTo>
                    <a:pt x="611" y="1162"/>
                    <a:pt x="597" y="1219"/>
                    <a:pt x="582" y="1274"/>
                  </a:cubicBezTo>
                  <a:cubicBezTo>
                    <a:pt x="568" y="1329"/>
                    <a:pt x="549" y="1381"/>
                    <a:pt x="528" y="1432"/>
                  </a:cubicBezTo>
                  <a:cubicBezTo>
                    <a:pt x="507" y="1486"/>
                    <a:pt x="479" y="1538"/>
                    <a:pt x="452" y="1588"/>
                  </a:cubicBezTo>
                  <a:cubicBezTo>
                    <a:pt x="425" y="1640"/>
                    <a:pt x="395" y="1690"/>
                    <a:pt x="363" y="1739"/>
                  </a:cubicBezTo>
                  <a:cubicBezTo>
                    <a:pt x="331" y="1788"/>
                    <a:pt x="295" y="1835"/>
                    <a:pt x="257" y="1878"/>
                  </a:cubicBezTo>
                  <a:cubicBezTo>
                    <a:pt x="221" y="1924"/>
                    <a:pt x="181" y="1966"/>
                    <a:pt x="140" y="2006"/>
                  </a:cubicBezTo>
                  <a:cubicBezTo>
                    <a:pt x="97" y="2048"/>
                    <a:pt x="49" y="2086"/>
                    <a:pt x="1" y="2121"/>
                  </a:cubicBezTo>
                  <a:cubicBezTo>
                    <a:pt x="37" y="2121"/>
                    <a:pt x="74" y="2121"/>
                    <a:pt x="111" y="2122"/>
                  </a:cubicBezTo>
                  <a:cubicBezTo>
                    <a:pt x="175" y="2123"/>
                    <a:pt x="234" y="2126"/>
                    <a:pt x="294" y="2136"/>
                  </a:cubicBezTo>
                  <a:cubicBezTo>
                    <a:pt x="351" y="2145"/>
                    <a:pt x="405" y="2157"/>
                    <a:pt x="461" y="2172"/>
                  </a:cubicBezTo>
                  <a:cubicBezTo>
                    <a:pt x="513" y="2188"/>
                    <a:pt x="563" y="2208"/>
                    <a:pt x="614" y="2227"/>
                  </a:cubicBezTo>
                  <a:cubicBezTo>
                    <a:pt x="641" y="2236"/>
                    <a:pt x="669" y="2247"/>
                    <a:pt x="696" y="2257"/>
                  </a:cubicBezTo>
                  <a:cubicBezTo>
                    <a:pt x="724" y="2267"/>
                    <a:pt x="753" y="2280"/>
                    <a:pt x="781" y="2293"/>
                  </a:cubicBezTo>
                  <a:cubicBezTo>
                    <a:pt x="829" y="2315"/>
                    <a:pt x="875" y="2343"/>
                    <a:pt x="919" y="2370"/>
                  </a:cubicBezTo>
                  <a:cubicBezTo>
                    <a:pt x="991" y="2414"/>
                    <a:pt x="1060" y="2459"/>
                    <a:pt x="1126" y="2509"/>
                  </a:cubicBezTo>
                  <a:cubicBezTo>
                    <a:pt x="1190" y="2557"/>
                    <a:pt x="1256" y="2605"/>
                    <a:pt x="1321" y="2652"/>
                  </a:cubicBezTo>
                  <a:cubicBezTo>
                    <a:pt x="1384" y="2699"/>
                    <a:pt x="1445" y="2749"/>
                    <a:pt x="1503" y="2800"/>
                  </a:cubicBezTo>
                  <a:cubicBezTo>
                    <a:pt x="1566" y="2852"/>
                    <a:pt x="1625" y="2912"/>
                    <a:pt x="1685" y="2966"/>
                  </a:cubicBezTo>
                  <a:cubicBezTo>
                    <a:pt x="1803" y="3060"/>
                    <a:pt x="1927" y="3147"/>
                    <a:pt x="2055" y="3229"/>
                  </a:cubicBezTo>
                  <a:lnTo>
                    <a:pt x="2170" y="3298"/>
                  </a:lnTo>
                  <a:cubicBezTo>
                    <a:pt x="2211" y="3323"/>
                    <a:pt x="2255" y="3344"/>
                    <a:pt x="2298" y="3364"/>
                  </a:cubicBezTo>
                  <a:cubicBezTo>
                    <a:pt x="2332" y="3379"/>
                    <a:pt x="2365" y="3391"/>
                    <a:pt x="2400" y="3403"/>
                  </a:cubicBezTo>
                  <a:cubicBezTo>
                    <a:pt x="2457" y="3419"/>
                    <a:pt x="2516" y="3431"/>
                    <a:pt x="2575" y="3442"/>
                  </a:cubicBezTo>
                  <a:cubicBezTo>
                    <a:pt x="2581" y="3443"/>
                    <a:pt x="2586" y="3445"/>
                    <a:pt x="2592" y="3445"/>
                  </a:cubicBezTo>
                  <a:cubicBezTo>
                    <a:pt x="2668" y="3456"/>
                    <a:pt x="2742" y="3465"/>
                    <a:pt x="2818" y="3470"/>
                  </a:cubicBezTo>
                  <a:cubicBezTo>
                    <a:pt x="2859" y="3470"/>
                    <a:pt x="2901" y="3470"/>
                    <a:pt x="2942" y="3467"/>
                  </a:cubicBezTo>
                  <a:cubicBezTo>
                    <a:pt x="2964" y="3465"/>
                    <a:pt x="2985" y="3462"/>
                    <a:pt x="3009" y="3458"/>
                  </a:cubicBezTo>
                  <a:cubicBezTo>
                    <a:pt x="3039" y="3451"/>
                    <a:pt x="3067" y="3443"/>
                    <a:pt x="3097" y="3432"/>
                  </a:cubicBezTo>
                  <a:cubicBezTo>
                    <a:pt x="3156" y="3412"/>
                    <a:pt x="3216" y="3391"/>
                    <a:pt x="3273" y="3364"/>
                  </a:cubicBezTo>
                  <a:cubicBezTo>
                    <a:pt x="3290" y="3355"/>
                    <a:pt x="3308" y="3347"/>
                    <a:pt x="3325" y="3336"/>
                  </a:cubicBezTo>
                  <a:cubicBezTo>
                    <a:pt x="3345" y="3324"/>
                    <a:pt x="3361" y="3313"/>
                    <a:pt x="3380" y="3301"/>
                  </a:cubicBezTo>
                  <a:cubicBezTo>
                    <a:pt x="3444" y="3254"/>
                    <a:pt x="3507" y="3205"/>
                    <a:pt x="3567" y="3153"/>
                  </a:cubicBezTo>
                  <a:cubicBezTo>
                    <a:pt x="3596" y="3127"/>
                    <a:pt x="3623" y="3100"/>
                    <a:pt x="3648" y="3071"/>
                  </a:cubicBezTo>
                  <a:cubicBezTo>
                    <a:pt x="3649" y="3070"/>
                    <a:pt x="3649" y="3069"/>
                    <a:pt x="3650" y="3069"/>
                  </a:cubicBezTo>
                  <a:cubicBezTo>
                    <a:pt x="3651" y="3069"/>
                    <a:pt x="3651" y="3068"/>
                    <a:pt x="3651" y="3068"/>
                  </a:cubicBezTo>
                  <a:cubicBezTo>
                    <a:pt x="3687" y="3022"/>
                    <a:pt x="3722" y="2972"/>
                    <a:pt x="3754" y="2921"/>
                  </a:cubicBezTo>
                  <a:lnTo>
                    <a:pt x="3836" y="2790"/>
                  </a:lnTo>
                  <a:cubicBezTo>
                    <a:pt x="3865" y="2745"/>
                    <a:pt x="3887" y="2699"/>
                    <a:pt x="3909" y="2651"/>
                  </a:cubicBezTo>
                  <a:cubicBezTo>
                    <a:pt x="3937" y="2588"/>
                    <a:pt x="3960" y="2524"/>
                    <a:pt x="3983" y="2459"/>
                  </a:cubicBezTo>
                  <a:cubicBezTo>
                    <a:pt x="4006" y="2382"/>
                    <a:pt x="4026" y="2302"/>
                    <a:pt x="4045" y="2225"/>
                  </a:cubicBezTo>
                  <a:cubicBezTo>
                    <a:pt x="4054" y="2191"/>
                    <a:pt x="4062" y="2156"/>
                    <a:pt x="4071" y="2122"/>
                  </a:cubicBezTo>
                  <a:cubicBezTo>
                    <a:pt x="4079" y="2088"/>
                    <a:pt x="4089" y="2051"/>
                    <a:pt x="4097" y="2016"/>
                  </a:cubicBezTo>
                  <a:cubicBezTo>
                    <a:pt x="4104" y="1981"/>
                    <a:pt x="4109" y="1946"/>
                    <a:pt x="4117" y="1912"/>
                  </a:cubicBezTo>
                  <a:lnTo>
                    <a:pt x="4129" y="1866"/>
                  </a:lnTo>
                  <a:cubicBezTo>
                    <a:pt x="4130" y="1859"/>
                    <a:pt x="4131" y="1853"/>
                    <a:pt x="4133" y="1847"/>
                  </a:cubicBezTo>
                  <a:cubicBezTo>
                    <a:pt x="4136" y="1832"/>
                    <a:pt x="4140" y="1817"/>
                    <a:pt x="4144" y="1804"/>
                  </a:cubicBezTo>
                  <a:cubicBezTo>
                    <a:pt x="4149" y="1783"/>
                    <a:pt x="4155" y="1760"/>
                    <a:pt x="4160" y="1740"/>
                  </a:cubicBezTo>
                  <a:cubicBezTo>
                    <a:pt x="4160" y="1739"/>
                    <a:pt x="4161" y="1737"/>
                    <a:pt x="4161" y="1735"/>
                  </a:cubicBezTo>
                  <a:lnTo>
                    <a:pt x="4161" y="1733"/>
                  </a:lnTo>
                  <a:cubicBezTo>
                    <a:pt x="4186" y="1732"/>
                    <a:pt x="4211" y="1731"/>
                    <a:pt x="4236" y="1731"/>
                  </a:cubicBezTo>
                  <a:cubicBezTo>
                    <a:pt x="4247" y="1731"/>
                    <a:pt x="4258" y="1731"/>
                    <a:pt x="4269" y="1732"/>
                  </a:cubicBezTo>
                  <a:cubicBezTo>
                    <a:pt x="4269" y="1734"/>
                    <a:pt x="4268" y="1735"/>
                    <a:pt x="4268" y="1738"/>
                  </a:cubicBezTo>
                  <a:lnTo>
                    <a:pt x="4315" y="1738"/>
                  </a:lnTo>
                  <a:cubicBezTo>
                    <a:pt x="4451" y="1727"/>
                    <a:pt x="4588" y="1709"/>
                    <a:pt x="4724" y="1701"/>
                  </a:cubicBezTo>
                  <a:cubicBezTo>
                    <a:pt x="4796" y="1696"/>
                    <a:pt x="4866" y="1696"/>
                    <a:pt x="4936" y="1696"/>
                  </a:cubicBezTo>
                  <a:cubicBezTo>
                    <a:pt x="4999" y="1696"/>
                    <a:pt x="5062" y="1695"/>
                    <a:pt x="5124" y="1691"/>
                  </a:cubicBezTo>
                  <a:cubicBezTo>
                    <a:pt x="5196" y="1686"/>
                    <a:pt x="5269" y="1681"/>
                    <a:pt x="5342" y="1680"/>
                  </a:cubicBezTo>
                  <a:cubicBezTo>
                    <a:pt x="5409" y="1678"/>
                    <a:pt x="5476" y="1676"/>
                    <a:pt x="5541" y="1671"/>
                  </a:cubicBezTo>
                  <a:cubicBezTo>
                    <a:pt x="5591" y="1667"/>
                    <a:pt x="5642" y="1666"/>
                    <a:pt x="5691" y="1662"/>
                  </a:cubicBezTo>
                  <a:cubicBezTo>
                    <a:pt x="5692" y="1649"/>
                    <a:pt x="5693" y="1634"/>
                    <a:pt x="5694" y="1619"/>
                  </a:cubicBezTo>
                  <a:cubicBezTo>
                    <a:pt x="5700" y="1548"/>
                    <a:pt x="5704" y="1477"/>
                    <a:pt x="5707" y="1406"/>
                  </a:cubicBezTo>
                  <a:cubicBezTo>
                    <a:pt x="5708" y="1330"/>
                    <a:pt x="5709" y="1254"/>
                    <a:pt x="5711" y="1177"/>
                  </a:cubicBezTo>
                  <a:cubicBezTo>
                    <a:pt x="5715" y="1105"/>
                    <a:pt x="5721" y="1035"/>
                    <a:pt x="5728" y="963"/>
                  </a:cubicBezTo>
                  <a:cubicBezTo>
                    <a:pt x="5728" y="954"/>
                    <a:pt x="5729" y="945"/>
                    <a:pt x="5729" y="937"/>
                  </a:cubicBezTo>
                  <a:cubicBezTo>
                    <a:pt x="5724" y="937"/>
                    <a:pt x="5720" y="938"/>
                    <a:pt x="5715" y="938"/>
                  </a:cubicBezTo>
                  <a:cubicBezTo>
                    <a:pt x="5623" y="943"/>
                    <a:pt x="5532" y="947"/>
                    <a:pt x="5439" y="948"/>
                  </a:cubicBezTo>
                  <a:cubicBezTo>
                    <a:pt x="5351" y="950"/>
                    <a:pt x="5260" y="948"/>
                    <a:pt x="5171" y="952"/>
                  </a:cubicBezTo>
                  <a:cubicBezTo>
                    <a:pt x="5047" y="961"/>
                    <a:pt x="4923" y="973"/>
                    <a:pt x="4800" y="983"/>
                  </a:cubicBezTo>
                  <a:cubicBezTo>
                    <a:pt x="4671" y="995"/>
                    <a:pt x="4542" y="1002"/>
                    <a:pt x="4411" y="1010"/>
                  </a:cubicBezTo>
                  <a:lnTo>
                    <a:pt x="4419" y="1010"/>
                  </a:lnTo>
                  <a:cubicBezTo>
                    <a:pt x="4358" y="1015"/>
                    <a:pt x="4296" y="1017"/>
                    <a:pt x="4237" y="1027"/>
                  </a:cubicBezTo>
                  <a:cubicBezTo>
                    <a:pt x="4220" y="1030"/>
                    <a:pt x="4202" y="1032"/>
                    <a:pt x="4186" y="1033"/>
                  </a:cubicBezTo>
                  <a:lnTo>
                    <a:pt x="4186" y="1037"/>
                  </a:lnTo>
                  <a:cubicBezTo>
                    <a:pt x="4162" y="1040"/>
                    <a:pt x="4137" y="1041"/>
                    <a:pt x="4114" y="1043"/>
                  </a:cubicBezTo>
                  <a:cubicBezTo>
                    <a:pt x="4106" y="1043"/>
                    <a:pt x="4100" y="1045"/>
                    <a:pt x="4093" y="1046"/>
                  </a:cubicBezTo>
                  <a:cubicBezTo>
                    <a:pt x="4086" y="1046"/>
                    <a:pt x="4079" y="1047"/>
                    <a:pt x="4073" y="1048"/>
                  </a:cubicBezTo>
                  <a:lnTo>
                    <a:pt x="4070" y="1048"/>
                  </a:lnTo>
                  <a:lnTo>
                    <a:pt x="4070" y="1045"/>
                  </a:lnTo>
                  <a:lnTo>
                    <a:pt x="4070" y="1026"/>
                  </a:lnTo>
                  <a:cubicBezTo>
                    <a:pt x="4070" y="996"/>
                    <a:pt x="4070" y="966"/>
                    <a:pt x="4069" y="937"/>
                  </a:cubicBezTo>
                  <a:lnTo>
                    <a:pt x="4072" y="937"/>
                  </a:lnTo>
                  <a:lnTo>
                    <a:pt x="4072" y="919"/>
                  </a:lnTo>
                  <a:cubicBezTo>
                    <a:pt x="4072" y="881"/>
                    <a:pt x="4073" y="844"/>
                    <a:pt x="4073" y="805"/>
                  </a:cubicBezTo>
                  <a:cubicBezTo>
                    <a:pt x="4073" y="765"/>
                    <a:pt x="4070" y="726"/>
                    <a:pt x="4070" y="686"/>
                  </a:cubicBezTo>
                  <a:cubicBezTo>
                    <a:pt x="4068" y="608"/>
                    <a:pt x="4070" y="529"/>
                    <a:pt x="4075" y="450"/>
                  </a:cubicBezTo>
                  <a:cubicBezTo>
                    <a:pt x="4078" y="405"/>
                    <a:pt x="4080" y="360"/>
                    <a:pt x="4083" y="316"/>
                  </a:cubicBezTo>
                  <a:cubicBezTo>
                    <a:pt x="4086" y="277"/>
                    <a:pt x="4083" y="237"/>
                    <a:pt x="4082" y="197"/>
                  </a:cubicBezTo>
                  <a:cubicBezTo>
                    <a:pt x="4082" y="187"/>
                    <a:pt x="4080" y="175"/>
                    <a:pt x="4080" y="164"/>
                  </a:cubicBezTo>
                  <a:cubicBezTo>
                    <a:pt x="4079" y="116"/>
                    <a:pt x="4080" y="70"/>
                    <a:pt x="4083" y="22"/>
                  </a:cubicBezTo>
                  <a:cubicBezTo>
                    <a:pt x="4078" y="22"/>
                    <a:pt x="4074" y="24"/>
                    <a:pt x="4069" y="24"/>
                  </a:cubicBezTo>
                  <a:cubicBezTo>
                    <a:pt x="4043" y="25"/>
                    <a:pt x="4017" y="25"/>
                    <a:pt x="3992" y="25"/>
                  </a:cubicBezTo>
                  <a:cubicBezTo>
                    <a:pt x="3971" y="25"/>
                    <a:pt x="3951" y="24"/>
                    <a:pt x="3930" y="24"/>
                  </a:cubicBezTo>
                  <a:cubicBezTo>
                    <a:pt x="3920" y="24"/>
                    <a:pt x="3910" y="24"/>
                    <a:pt x="3900" y="25"/>
                  </a:cubicBezTo>
                  <a:lnTo>
                    <a:pt x="3847" y="25"/>
                  </a:lnTo>
                  <a:cubicBezTo>
                    <a:pt x="3836" y="25"/>
                    <a:pt x="3825" y="22"/>
                    <a:pt x="3814" y="21"/>
                  </a:cubicBezTo>
                  <a:lnTo>
                    <a:pt x="3790" y="21"/>
                  </a:lnTo>
                  <a:cubicBezTo>
                    <a:pt x="3789" y="22"/>
                    <a:pt x="3786" y="22"/>
                    <a:pt x="3785" y="22"/>
                  </a:cubicBezTo>
                  <a:lnTo>
                    <a:pt x="3784" y="22"/>
                  </a:lnTo>
                  <a:cubicBezTo>
                    <a:pt x="3772" y="22"/>
                    <a:pt x="3759" y="22"/>
                    <a:pt x="3746" y="22"/>
                  </a:cubicBezTo>
                  <a:cubicBezTo>
                    <a:pt x="3705" y="22"/>
                    <a:pt x="3664" y="20"/>
                    <a:pt x="3624" y="19"/>
                  </a:cubicBezTo>
                  <a:cubicBezTo>
                    <a:pt x="3531" y="15"/>
                    <a:pt x="3438" y="10"/>
                    <a:pt x="3346" y="8"/>
                  </a:cubicBezTo>
                  <a:cubicBezTo>
                    <a:pt x="3264" y="5"/>
                    <a:pt x="3183" y="4"/>
                    <a:pt x="3102" y="4"/>
                  </a:cubicBezTo>
                  <a:cubicBezTo>
                    <a:pt x="3013" y="4"/>
                    <a:pt x="2924" y="5"/>
                    <a:pt x="2835" y="5"/>
                  </a:cubicBezTo>
                  <a:cubicBezTo>
                    <a:pt x="2785" y="5"/>
                    <a:pt x="2735" y="5"/>
                    <a:pt x="2685" y="4"/>
                  </a:cubicBezTo>
                  <a:cubicBezTo>
                    <a:pt x="2632" y="3"/>
                    <a:pt x="2579" y="3"/>
                    <a:pt x="2527" y="3"/>
                  </a:cubicBezTo>
                  <a:cubicBezTo>
                    <a:pt x="2474" y="3"/>
                    <a:pt x="2422" y="3"/>
                    <a:pt x="2369" y="4"/>
                  </a:cubicBezTo>
                  <a:cubicBezTo>
                    <a:pt x="2269" y="5"/>
                    <a:pt x="2170" y="5"/>
                    <a:pt x="2071" y="5"/>
                  </a:cubicBezTo>
                  <a:cubicBezTo>
                    <a:pt x="1969" y="5"/>
                    <a:pt x="1869" y="4"/>
                    <a:pt x="1767" y="3"/>
                  </a:cubicBezTo>
                  <a:cubicBezTo>
                    <a:pt x="1719" y="3"/>
                    <a:pt x="1670" y="1"/>
                    <a:pt x="1621" y="1"/>
                  </a:cubicBezTo>
                  <a:close/>
                </a:path>
              </a:pathLst>
            </a:custGeom>
            <a:solidFill>
              <a:srgbClr val="B08A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2841200" y="4774250"/>
              <a:ext cx="132000" cy="148050"/>
            </a:xfrm>
            <a:custGeom>
              <a:avLst/>
              <a:gdLst/>
              <a:ahLst/>
              <a:cxnLst/>
              <a:rect l="l" t="t" r="r" b="b"/>
              <a:pathLst>
                <a:path w="5280" h="5922" extrusionOk="0">
                  <a:moveTo>
                    <a:pt x="324" y="2527"/>
                  </a:moveTo>
                  <a:cubicBezTo>
                    <a:pt x="324" y="2528"/>
                    <a:pt x="325" y="2528"/>
                    <a:pt x="325" y="2528"/>
                  </a:cubicBezTo>
                  <a:cubicBezTo>
                    <a:pt x="324" y="2528"/>
                    <a:pt x="324" y="2528"/>
                    <a:pt x="324" y="2527"/>
                  </a:cubicBezTo>
                  <a:close/>
                  <a:moveTo>
                    <a:pt x="263" y="3789"/>
                  </a:moveTo>
                  <a:lnTo>
                    <a:pt x="263" y="3789"/>
                  </a:lnTo>
                  <a:cubicBezTo>
                    <a:pt x="263" y="3789"/>
                    <a:pt x="263" y="3789"/>
                    <a:pt x="264" y="3790"/>
                  </a:cubicBezTo>
                  <a:lnTo>
                    <a:pt x="264" y="3790"/>
                  </a:lnTo>
                  <a:cubicBezTo>
                    <a:pt x="263" y="3789"/>
                    <a:pt x="263" y="3789"/>
                    <a:pt x="263" y="3789"/>
                  </a:cubicBezTo>
                  <a:close/>
                  <a:moveTo>
                    <a:pt x="1967" y="3928"/>
                  </a:moveTo>
                  <a:lnTo>
                    <a:pt x="1967" y="3928"/>
                  </a:lnTo>
                  <a:cubicBezTo>
                    <a:pt x="1966" y="3929"/>
                    <a:pt x="1966" y="3929"/>
                    <a:pt x="1965" y="3929"/>
                  </a:cubicBezTo>
                  <a:lnTo>
                    <a:pt x="1965" y="3929"/>
                  </a:lnTo>
                  <a:cubicBezTo>
                    <a:pt x="1966" y="3929"/>
                    <a:pt x="1966" y="3929"/>
                    <a:pt x="1967" y="3928"/>
                  </a:cubicBezTo>
                  <a:close/>
                  <a:moveTo>
                    <a:pt x="981" y="1"/>
                  </a:moveTo>
                  <a:cubicBezTo>
                    <a:pt x="929" y="2"/>
                    <a:pt x="878" y="11"/>
                    <a:pt x="826" y="16"/>
                  </a:cubicBezTo>
                  <a:cubicBezTo>
                    <a:pt x="783" y="21"/>
                    <a:pt x="737" y="26"/>
                    <a:pt x="693" y="35"/>
                  </a:cubicBezTo>
                  <a:cubicBezTo>
                    <a:pt x="666" y="39"/>
                    <a:pt x="639" y="46"/>
                    <a:pt x="613" y="53"/>
                  </a:cubicBezTo>
                  <a:cubicBezTo>
                    <a:pt x="559" y="70"/>
                    <a:pt x="506" y="87"/>
                    <a:pt x="456" y="110"/>
                  </a:cubicBezTo>
                  <a:cubicBezTo>
                    <a:pt x="456" y="110"/>
                    <a:pt x="456" y="110"/>
                    <a:pt x="457" y="110"/>
                  </a:cubicBezTo>
                  <a:lnTo>
                    <a:pt x="457" y="110"/>
                  </a:lnTo>
                  <a:cubicBezTo>
                    <a:pt x="423" y="126"/>
                    <a:pt x="392" y="144"/>
                    <a:pt x="361" y="162"/>
                  </a:cubicBezTo>
                  <a:cubicBezTo>
                    <a:pt x="324" y="184"/>
                    <a:pt x="283" y="197"/>
                    <a:pt x="243" y="213"/>
                  </a:cubicBezTo>
                  <a:cubicBezTo>
                    <a:pt x="218" y="225"/>
                    <a:pt x="194" y="239"/>
                    <a:pt x="171" y="255"/>
                  </a:cubicBezTo>
                  <a:cubicBezTo>
                    <a:pt x="144" y="273"/>
                    <a:pt x="118" y="291"/>
                    <a:pt x="90" y="310"/>
                  </a:cubicBezTo>
                  <a:cubicBezTo>
                    <a:pt x="68" y="327"/>
                    <a:pt x="44" y="342"/>
                    <a:pt x="21" y="361"/>
                  </a:cubicBezTo>
                  <a:cubicBezTo>
                    <a:pt x="38" y="374"/>
                    <a:pt x="53" y="389"/>
                    <a:pt x="69" y="403"/>
                  </a:cubicBezTo>
                  <a:cubicBezTo>
                    <a:pt x="99" y="433"/>
                    <a:pt x="126" y="465"/>
                    <a:pt x="147" y="501"/>
                  </a:cubicBezTo>
                  <a:cubicBezTo>
                    <a:pt x="169" y="536"/>
                    <a:pt x="186" y="573"/>
                    <a:pt x="199" y="612"/>
                  </a:cubicBezTo>
                  <a:cubicBezTo>
                    <a:pt x="217" y="667"/>
                    <a:pt x="228" y="725"/>
                    <a:pt x="229" y="784"/>
                  </a:cubicBezTo>
                  <a:cubicBezTo>
                    <a:pt x="229" y="817"/>
                    <a:pt x="227" y="851"/>
                    <a:pt x="223" y="884"/>
                  </a:cubicBezTo>
                  <a:cubicBezTo>
                    <a:pt x="217" y="930"/>
                    <a:pt x="210" y="975"/>
                    <a:pt x="188" y="1017"/>
                  </a:cubicBezTo>
                  <a:cubicBezTo>
                    <a:pt x="171" y="1054"/>
                    <a:pt x="151" y="1090"/>
                    <a:pt x="126" y="1124"/>
                  </a:cubicBezTo>
                  <a:cubicBezTo>
                    <a:pt x="103" y="1155"/>
                    <a:pt x="78" y="1184"/>
                    <a:pt x="47" y="1207"/>
                  </a:cubicBezTo>
                  <a:cubicBezTo>
                    <a:pt x="32" y="1217"/>
                    <a:pt x="17" y="1228"/>
                    <a:pt x="1" y="1238"/>
                  </a:cubicBezTo>
                  <a:cubicBezTo>
                    <a:pt x="16" y="1251"/>
                    <a:pt x="32" y="1267"/>
                    <a:pt x="47" y="1282"/>
                  </a:cubicBezTo>
                  <a:cubicBezTo>
                    <a:pt x="73" y="1310"/>
                    <a:pt x="92" y="1341"/>
                    <a:pt x="109" y="1373"/>
                  </a:cubicBezTo>
                  <a:cubicBezTo>
                    <a:pt x="134" y="1420"/>
                    <a:pt x="150" y="1470"/>
                    <a:pt x="159" y="1522"/>
                  </a:cubicBezTo>
                  <a:cubicBezTo>
                    <a:pt x="162" y="1546"/>
                    <a:pt x="165" y="1571"/>
                    <a:pt x="167" y="1597"/>
                  </a:cubicBezTo>
                  <a:cubicBezTo>
                    <a:pt x="170" y="1627"/>
                    <a:pt x="172" y="1658"/>
                    <a:pt x="169" y="1689"/>
                  </a:cubicBezTo>
                  <a:cubicBezTo>
                    <a:pt x="166" y="1710"/>
                    <a:pt x="165" y="1729"/>
                    <a:pt x="161" y="1750"/>
                  </a:cubicBezTo>
                  <a:cubicBezTo>
                    <a:pt x="156" y="1771"/>
                    <a:pt x="150" y="1790"/>
                    <a:pt x="144" y="1809"/>
                  </a:cubicBezTo>
                  <a:cubicBezTo>
                    <a:pt x="135" y="1837"/>
                    <a:pt x="121" y="1863"/>
                    <a:pt x="108" y="1888"/>
                  </a:cubicBezTo>
                  <a:cubicBezTo>
                    <a:pt x="84" y="1933"/>
                    <a:pt x="52" y="1976"/>
                    <a:pt x="18" y="2013"/>
                  </a:cubicBezTo>
                  <a:cubicBezTo>
                    <a:pt x="17" y="2014"/>
                    <a:pt x="17" y="2015"/>
                    <a:pt x="16" y="2015"/>
                  </a:cubicBezTo>
                  <a:cubicBezTo>
                    <a:pt x="41" y="2033"/>
                    <a:pt x="64" y="2049"/>
                    <a:pt x="84" y="2071"/>
                  </a:cubicBezTo>
                  <a:cubicBezTo>
                    <a:pt x="104" y="2090"/>
                    <a:pt x="120" y="2111"/>
                    <a:pt x="138" y="2132"/>
                  </a:cubicBezTo>
                  <a:cubicBezTo>
                    <a:pt x="151" y="2149"/>
                    <a:pt x="166" y="2168"/>
                    <a:pt x="176" y="2187"/>
                  </a:cubicBezTo>
                  <a:cubicBezTo>
                    <a:pt x="195" y="2216"/>
                    <a:pt x="211" y="2247"/>
                    <a:pt x="221" y="2281"/>
                  </a:cubicBezTo>
                  <a:cubicBezTo>
                    <a:pt x="229" y="2306"/>
                    <a:pt x="232" y="2332"/>
                    <a:pt x="237" y="2358"/>
                  </a:cubicBezTo>
                  <a:cubicBezTo>
                    <a:pt x="241" y="2378"/>
                    <a:pt x="244" y="2399"/>
                    <a:pt x="246" y="2420"/>
                  </a:cubicBezTo>
                  <a:cubicBezTo>
                    <a:pt x="247" y="2432"/>
                    <a:pt x="247" y="2446"/>
                    <a:pt x="247" y="2459"/>
                  </a:cubicBezTo>
                  <a:cubicBezTo>
                    <a:pt x="249" y="2462"/>
                    <a:pt x="253" y="2464"/>
                    <a:pt x="257" y="2467"/>
                  </a:cubicBezTo>
                  <a:cubicBezTo>
                    <a:pt x="278" y="2488"/>
                    <a:pt x="300" y="2508"/>
                    <a:pt x="324" y="2527"/>
                  </a:cubicBezTo>
                  <a:lnTo>
                    <a:pt x="324" y="2527"/>
                  </a:lnTo>
                  <a:cubicBezTo>
                    <a:pt x="324" y="2527"/>
                    <a:pt x="324" y="2527"/>
                    <a:pt x="324" y="2526"/>
                  </a:cubicBezTo>
                  <a:lnTo>
                    <a:pt x="324" y="2526"/>
                  </a:lnTo>
                  <a:cubicBezTo>
                    <a:pt x="326" y="2529"/>
                    <a:pt x="330" y="2530"/>
                    <a:pt x="332" y="2533"/>
                  </a:cubicBezTo>
                  <a:cubicBezTo>
                    <a:pt x="347" y="2541"/>
                    <a:pt x="365" y="2550"/>
                    <a:pt x="381" y="2557"/>
                  </a:cubicBezTo>
                  <a:cubicBezTo>
                    <a:pt x="388" y="2560"/>
                    <a:pt x="396" y="2561"/>
                    <a:pt x="402" y="2564"/>
                  </a:cubicBezTo>
                  <a:cubicBezTo>
                    <a:pt x="406" y="2565"/>
                    <a:pt x="411" y="2565"/>
                    <a:pt x="414" y="2566"/>
                  </a:cubicBezTo>
                  <a:cubicBezTo>
                    <a:pt x="429" y="2567"/>
                    <a:pt x="444" y="2569"/>
                    <a:pt x="459" y="2570"/>
                  </a:cubicBezTo>
                  <a:lnTo>
                    <a:pt x="468" y="2570"/>
                  </a:lnTo>
                  <a:lnTo>
                    <a:pt x="515" y="2562"/>
                  </a:lnTo>
                  <a:cubicBezTo>
                    <a:pt x="523" y="2560"/>
                    <a:pt x="531" y="2557"/>
                    <a:pt x="538" y="2555"/>
                  </a:cubicBezTo>
                  <a:cubicBezTo>
                    <a:pt x="557" y="2547"/>
                    <a:pt x="574" y="2539"/>
                    <a:pt x="593" y="2530"/>
                  </a:cubicBezTo>
                  <a:cubicBezTo>
                    <a:pt x="599" y="2526"/>
                    <a:pt x="605" y="2523"/>
                    <a:pt x="612" y="2518"/>
                  </a:cubicBezTo>
                  <a:cubicBezTo>
                    <a:pt x="629" y="2504"/>
                    <a:pt x="643" y="2492"/>
                    <a:pt x="657" y="2477"/>
                  </a:cubicBezTo>
                  <a:cubicBezTo>
                    <a:pt x="688" y="2448"/>
                    <a:pt x="719" y="2417"/>
                    <a:pt x="746" y="2384"/>
                  </a:cubicBezTo>
                  <a:cubicBezTo>
                    <a:pt x="754" y="2373"/>
                    <a:pt x="761" y="2363"/>
                    <a:pt x="768" y="2353"/>
                  </a:cubicBezTo>
                  <a:cubicBezTo>
                    <a:pt x="787" y="2320"/>
                    <a:pt x="806" y="2285"/>
                    <a:pt x="821" y="2250"/>
                  </a:cubicBezTo>
                  <a:cubicBezTo>
                    <a:pt x="826" y="2236"/>
                    <a:pt x="831" y="2224"/>
                    <a:pt x="836" y="2208"/>
                  </a:cubicBezTo>
                  <a:cubicBezTo>
                    <a:pt x="841" y="2185"/>
                    <a:pt x="846" y="2164"/>
                    <a:pt x="850" y="2142"/>
                  </a:cubicBezTo>
                  <a:cubicBezTo>
                    <a:pt x="855" y="2108"/>
                    <a:pt x="856" y="2075"/>
                    <a:pt x="856" y="2040"/>
                  </a:cubicBezTo>
                  <a:cubicBezTo>
                    <a:pt x="856" y="2013"/>
                    <a:pt x="856" y="1987"/>
                    <a:pt x="855" y="1960"/>
                  </a:cubicBezTo>
                  <a:lnTo>
                    <a:pt x="855" y="1929"/>
                  </a:lnTo>
                  <a:lnTo>
                    <a:pt x="855" y="1906"/>
                  </a:lnTo>
                  <a:lnTo>
                    <a:pt x="855" y="1901"/>
                  </a:lnTo>
                  <a:lnTo>
                    <a:pt x="855" y="1888"/>
                  </a:lnTo>
                  <a:lnTo>
                    <a:pt x="855" y="1886"/>
                  </a:lnTo>
                  <a:lnTo>
                    <a:pt x="855" y="1885"/>
                  </a:lnTo>
                  <a:lnTo>
                    <a:pt x="855" y="1880"/>
                  </a:lnTo>
                  <a:lnTo>
                    <a:pt x="855" y="1879"/>
                  </a:lnTo>
                  <a:lnTo>
                    <a:pt x="855" y="1874"/>
                  </a:lnTo>
                  <a:cubicBezTo>
                    <a:pt x="856" y="1853"/>
                    <a:pt x="855" y="1833"/>
                    <a:pt x="855" y="1813"/>
                  </a:cubicBezTo>
                  <a:cubicBezTo>
                    <a:pt x="855" y="1808"/>
                    <a:pt x="853" y="1804"/>
                    <a:pt x="853" y="1798"/>
                  </a:cubicBezTo>
                  <a:cubicBezTo>
                    <a:pt x="852" y="1769"/>
                    <a:pt x="848" y="1740"/>
                    <a:pt x="847" y="1711"/>
                  </a:cubicBezTo>
                  <a:cubicBezTo>
                    <a:pt x="846" y="1683"/>
                    <a:pt x="844" y="1654"/>
                    <a:pt x="846" y="1626"/>
                  </a:cubicBezTo>
                  <a:cubicBezTo>
                    <a:pt x="846" y="1595"/>
                    <a:pt x="846" y="1564"/>
                    <a:pt x="847" y="1533"/>
                  </a:cubicBezTo>
                  <a:cubicBezTo>
                    <a:pt x="848" y="1502"/>
                    <a:pt x="851" y="1472"/>
                    <a:pt x="855" y="1442"/>
                  </a:cubicBezTo>
                  <a:cubicBezTo>
                    <a:pt x="857" y="1417"/>
                    <a:pt x="859" y="1391"/>
                    <a:pt x="863" y="1367"/>
                  </a:cubicBezTo>
                  <a:lnTo>
                    <a:pt x="868" y="1339"/>
                  </a:lnTo>
                  <a:cubicBezTo>
                    <a:pt x="869" y="1349"/>
                    <a:pt x="870" y="1360"/>
                    <a:pt x="873" y="1372"/>
                  </a:cubicBezTo>
                  <a:lnTo>
                    <a:pt x="873" y="1375"/>
                  </a:lnTo>
                  <a:cubicBezTo>
                    <a:pt x="877" y="1403"/>
                    <a:pt x="879" y="1430"/>
                    <a:pt x="883" y="1457"/>
                  </a:cubicBezTo>
                  <a:cubicBezTo>
                    <a:pt x="888" y="1484"/>
                    <a:pt x="894" y="1509"/>
                    <a:pt x="898" y="1538"/>
                  </a:cubicBezTo>
                  <a:cubicBezTo>
                    <a:pt x="903" y="1561"/>
                    <a:pt x="908" y="1585"/>
                    <a:pt x="911" y="1606"/>
                  </a:cubicBezTo>
                  <a:lnTo>
                    <a:pt x="911" y="1607"/>
                  </a:lnTo>
                  <a:lnTo>
                    <a:pt x="911" y="1611"/>
                  </a:lnTo>
                  <a:cubicBezTo>
                    <a:pt x="918" y="1649"/>
                    <a:pt x="924" y="1688"/>
                    <a:pt x="933" y="1726"/>
                  </a:cubicBezTo>
                  <a:cubicBezTo>
                    <a:pt x="940" y="1767"/>
                    <a:pt x="946" y="1809"/>
                    <a:pt x="956" y="1849"/>
                  </a:cubicBezTo>
                  <a:cubicBezTo>
                    <a:pt x="959" y="1870"/>
                    <a:pt x="961" y="1891"/>
                    <a:pt x="962" y="1912"/>
                  </a:cubicBezTo>
                  <a:cubicBezTo>
                    <a:pt x="968" y="1940"/>
                    <a:pt x="975" y="1968"/>
                    <a:pt x="981" y="1994"/>
                  </a:cubicBezTo>
                  <a:cubicBezTo>
                    <a:pt x="991" y="2035"/>
                    <a:pt x="1003" y="2076"/>
                    <a:pt x="1014" y="2115"/>
                  </a:cubicBezTo>
                  <a:cubicBezTo>
                    <a:pt x="1026" y="2159"/>
                    <a:pt x="1039" y="2203"/>
                    <a:pt x="1055" y="2245"/>
                  </a:cubicBezTo>
                  <a:lnTo>
                    <a:pt x="1055" y="2246"/>
                  </a:lnTo>
                  <a:lnTo>
                    <a:pt x="1055" y="2247"/>
                  </a:lnTo>
                  <a:cubicBezTo>
                    <a:pt x="1071" y="2283"/>
                    <a:pt x="1086" y="2320"/>
                    <a:pt x="1107" y="2356"/>
                  </a:cubicBezTo>
                  <a:cubicBezTo>
                    <a:pt x="1121" y="2380"/>
                    <a:pt x="1137" y="2404"/>
                    <a:pt x="1154" y="2427"/>
                  </a:cubicBezTo>
                  <a:cubicBezTo>
                    <a:pt x="1173" y="2452"/>
                    <a:pt x="1194" y="2477"/>
                    <a:pt x="1214" y="2500"/>
                  </a:cubicBezTo>
                  <a:cubicBezTo>
                    <a:pt x="1249" y="2549"/>
                    <a:pt x="1290" y="2592"/>
                    <a:pt x="1331" y="2633"/>
                  </a:cubicBezTo>
                  <a:cubicBezTo>
                    <a:pt x="1348" y="2650"/>
                    <a:pt x="1365" y="2669"/>
                    <a:pt x="1384" y="2686"/>
                  </a:cubicBezTo>
                  <a:cubicBezTo>
                    <a:pt x="1402" y="2703"/>
                    <a:pt x="1420" y="2719"/>
                    <a:pt x="1439" y="2735"/>
                  </a:cubicBezTo>
                  <a:cubicBezTo>
                    <a:pt x="1461" y="2753"/>
                    <a:pt x="1483" y="2772"/>
                    <a:pt x="1505" y="2788"/>
                  </a:cubicBezTo>
                  <a:cubicBezTo>
                    <a:pt x="1527" y="2805"/>
                    <a:pt x="1549" y="2823"/>
                    <a:pt x="1572" y="2839"/>
                  </a:cubicBezTo>
                  <a:cubicBezTo>
                    <a:pt x="1603" y="2860"/>
                    <a:pt x="1634" y="2882"/>
                    <a:pt x="1666" y="2902"/>
                  </a:cubicBezTo>
                  <a:cubicBezTo>
                    <a:pt x="1661" y="2901"/>
                    <a:pt x="1656" y="2900"/>
                    <a:pt x="1650" y="2900"/>
                  </a:cubicBezTo>
                  <a:cubicBezTo>
                    <a:pt x="1608" y="2891"/>
                    <a:pt x="1568" y="2880"/>
                    <a:pt x="1529" y="2864"/>
                  </a:cubicBezTo>
                  <a:cubicBezTo>
                    <a:pt x="1482" y="2848"/>
                    <a:pt x="1434" y="2825"/>
                    <a:pt x="1390" y="2801"/>
                  </a:cubicBezTo>
                  <a:cubicBezTo>
                    <a:pt x="1346" y="2777"/>
                    <a:pt x="1307" y="2747"/>
                    <a:pt x="1270" y="2714"/>
                  </a:cubicBezTo>
                  <a:cubicBezTo>
                    <a:pt x="1238" y="2684"/>
                    <a:pt x="1206" y="2655"/>
                    <a:pt x="1176" y="2623"/>
                  </a:cubicBezTo>
                  <a:cubicBezTo>
                    <a:pt x="1144" y="2590"/>
                    <a:pt x="1113" y="2554"/>
                    <a:pt x="1083" y="2518"/>
                  </a:cubicBezTo>
                  <a:cubicBezTo>
                    <a:pt x="1055" y="2484"/>
                    <a:pt x="1032" y="2446"/>
                    <a:pt x="1011" y="2409"/>
                  </a:cubicBezTo>
                  <a:cubicBezTo>
                    <a:pt x="985" y="2363"/>
                    <a:pt x="965" y="2314"/>
                    <a:pt x="945" y="2265"/>
                  </a:cubicBezTo>
                  <a:cubicBezTo>
                    <a:pt x="944" y="2261"/>
                    <a:pt x="942" y="2258"/>
                    <a:pt x="941" y="2255"/>
                  </a:cubicBezTo>
                  <a:cubicBezTo>
                    <a:pt x="939" y="2263"/>
                    <a:pt x="935" y="2272"/>
                    <a:pt x="931" y="2281"/>
                  </a:cubicBezTo>
                  <a:cubicBezTo>
                    <a:pt x="920" y="2311"/>
                    <a:pt x="905" y="2338"/>
                    <a:pt x="890" y="2366"/>
                  </a:cubicBezTo>
                  <a:cubicBezTo>
                    <a:pt x="875" y="2397"/>
                    <a:pt x="857" y="2427"/>
                    <a:pt x="837" y="2454"/>
                  </a:cubicBezTo>
                  <a:cubicBezTo>
                    <a:pt x="820" y="2474"/>
                    <a:pt x="802" y="2494"/>
                    <a:pt x="785" y="2513"/>
                  </a:cubicBezTo>
                  <a:cubicBezTo>
                    <a:pt x="741" y="2559"/>
                    <a:pt x="694" y="2603"/>
                    <a:pt x="639" y="2634"/>
                  </a:cubicBezTo>
                  <a:cubicBezTo>
                    <a:pt x="624" y="2644"/>
                    <a:pt x="605" y="2650"/>
                    <a:pt x="589" y="2657"/>
                  </a:cubicBezTo>
                  <a:cubicBezTo>
                    <a:pt x="563" y="2667"/>
                    <a:pt x="537" y="2674"/>
                    <a:pt x="508" y="2680"/>
                  </a:cubicBezTo>
                  <a:cubicBezTo>
                    <a:pt x="494" y="2683"/>
                    <a:pt x="479" y="2684"/>
                    <a:pt x="464" y="2684"/>
                  </a:cubicBezTo>
                  <a:cubicBezTo>
                    <a:pt x="449" y="2684"/>
                    <a:pt x="434" y="2683"/>
                    <a:pt x="419" y="2681"/>
                  </a:cubicBezTo>
                  <a:cubicBezTo>
                    <a:pt x="388" y="2678"/>
                    <a:pt x="358" y="2669"/>
                    <a:pt x="328" y="2657"/>
                  </a:cubicBezTo>
                  <a:cubicBezTo>
                    <a:pt x="307" y="2648"/>
                    <a:pt x="289" y="2637"/>
                    <a:pt x="269" y="2624"/>
                  </a:cubicBezTo>
                  <a:cubicBezTo>
                    <a:pt x="258" y="2618"/>
                    <a:pt x="247" y="2609"/>
                    <a:pt x="238" y="2600"/>
                  </a:cubicBezTo>
                  <a:cubicBezTo>
                    <a:pt x="232" y="2626"/>
                    <a:pt x="224" y="2652"/>
                    <a:pt x="217" y="2678"/>
                  </a:cubicBezTo>
                  <a:cubicBezTo>
                    <a:pt x="211" y="2699"/>
                    <a:pt x="204" y="2721"/>
                    <a:pt x="194" y="2741"/>
                  </a:cubicBezTo>
                  <a:cubicBezTo>
                    <a:pt x="183" y="2762"/>
                    <a:pt x="170" y="2783"/>
                    <a:pt x="156" y="2804"/>
                  </a:cubicBezTo>
                  <a:cubicBezTo>
                    <a:pt x="165" y="2807"/>
                    <a:pt x="172" y="2809"/>
                    <a:pt x="178" y="2814"/>
                  </a:cubicBezTo>
                  <a:cubicBezTo>
                    <a:pt x="228" y="2853"/>
                    <a:pt x="274" y="2897"/>
                    <a:pt x="311" y="2948"/>
                  </a:cubicBezTo>
                  <a:cubicBezTo>
                    <a:pt x="327" y="2969"/>
                    <a:pt x="337" y="2992"/>
                    <a:pt x="347" y="3015"/>
                  </a:cubicBezTo>
                  <a:cubicBezTo>
                    <a:pt x="359" y="3042"/>
                    <a:pt x="369" y="3071"/>
                    <a:pt x="377" y="3101"/>
                  </a:cubicBezTo>
                  <a:cubicBezTo>
                    <a:pt x="391" y="3145"/>
                    <a:pt x="397" y="3192"/>
                    <a:pt x="401" y="3238"/>
                  </a:cubicBezTo>
                  <a:cubicBezTo>
                    <a:pt x="405" y="3287"/>
                    <a:pt x="404" y="3336"/>
                    <a:pt x="396" y="3385"/>
                  </a:cubicBezTo>
                  <a:cubicBezTo>
                    <a:pt x="389" y="3411"/>
                    <a:pt x="382" y="3437"/>
                    <a:pt x="375" y="3463"/>
                  </a:cubicBezTo>
                  <a:cubicBezTo>
                    <a:pt x="368" y="3486"/>
                    <a:pt x="362" y="3509"/>
                    <a:pt x="352" y="3531"/>
                  </a:cubicBezTo>
                  <a:cubicBezTo>
                    <a:pt x="337" y="3560"/>
                    <a:pt x="321" y="3587"/>
                    <a:pt x="302" y="3613"/>
                  </a:cubicBezTo>
                  <a:cubicBezTo>
                    <a:pt x="290" y="3632"/>
                    <a:pt x="275" y="3649"/>
                    <a:pt x="259" y="3664"/>
                  </a:cubicBezTo>
                  <a:cubicBezTo>
                    <a:pt x="238" y="3684"/>
                    <a:pt x="213" y="3701"/>
                    <a:pt x="189" y="3717"/>
                  </a:cubicBezTo>
                  <a:cubicBezTo>
                    <a:pt x="180" y="3723"/>
                    <a:pt x="170" y="3730"/>
                    <a:pt x="160" y="3736"/>
                  </a:cubicBezTo>
                  <a:cubicBezTo>
                    <a:pt x="165" y="3739"/>
                    <a:pt x="170" y="3743"/>
                    <a:pt x="174" y="3746"/>
                  </a:cubicBezTo>
                  <a:cubicBezTo>
                    <a:pt x="175" y="3746"/>
                    <a:pt x="176" y="3747"/>
                    <a:pt x="176" y="3747"/>
                  </a:cubicBezTo>
                  <a:cubicBezTo>
                    <a:pt x="189" y="3753"/>
                    <a:pt x="201" y="3759"/>
                    <a:pt x="215" y="3766"/>
                  </a:cubicBezTo>
                  <a:cubicBezTo>
                    <a:pt x="233" y="3775"/>
                    <a:pt x="251" y="3784"/>
                    <a:pt x="269" y="3792"/>
                  </a:cubicBezTo>
                  <a:cubicBezTo>
                    <a:pt x="269" y="3792"/>
                    <a:pt x="268" y="3792"/>
                    <a:pt x="268" y="3791"/>
                  </a:cubicBezTo>
                  <a:lnTo>
                    <a:pt x="268" y="3791"/>
                  </a:lnTo>
                  <a:cubicBezTo>
                    <a:pt x="288" y="3800"/>
                    <a:pt x="308" y="3808"/>
                    <a:pt x="329" y="3818"/>
                  </a:cubicBezTo>
                  <a:cubicBezTo>
                    <a:pt x="331" y="3819"/>
                    <a:pt x="334" y="3821"/>
                    <a:pt x="336" y="3823"/>
                  </a:cubicBezTo>
                  <a:cubicBezTo>
                    <a:pt x="341" y="3825"/>
                    <a:pt x="347" y="3828"/>
                    <a:pt x="353" y="3829"/>
                  </a:cubicBezTo>
                  <a:cubicBezTo>
                    <a:pt x="355" y="3830"/>
                    <a:pt x="356" y="3830"/>
                    <a:pt x="357" y="3830"/>
                  </a:cubicBezTo>
                  <a:cubicBezTo>
                    <a:pt x="384" y="3841"/>
                    <a:pt x="409" y="3851"/>
                    <a:pt x="437" y="3860"/>
                  </a:cubicBezTo>
                  <a:cubicBezTo>
                    <a:pt x="458" y="3867"/>
                    <a:pt x="478" y="3873"/>
                    <a:pt x="499" y="3877"/>
                  </a:cubicBezTo>
                  <a:cubicBezTo>
                    <a:pt x="500" y="3877"/>
                    <a:pt x="501" y="3877"/>
                    <a:pt x="502" y="3878"/>
                  </a:cubicBezTo>
                  <a:cubicBezTo>
                    <a:pt x="536" y="3887"/>
                    <a:pt x="571" y="3896"/>
                    <a:pt x="604" y="3907"/>
                  </a:cubicBezTo>
                  <a:cubicBezTo>
                    <a:pt x="631" y="3914"/>
                    <a:pt x="659" y="3924"/>
                    <a:pt x="687" y="3933"/>
                  </a:cubicBezTo>
                  <a:cubicBezTo>
                    <a:pt x="763" y="3953"/>
                    <a:pt x="840" y="3971"/>
                    <a:pt x="915" y="3991"/>
                  </a:cubicBezTo>
                  <a:cubicBezTo>
                    <a:pt x="989" y="4011"/>
                    <a:pt x="1063" y="4031"/>
                    <a:pt x="1137" y="4041"/>
                  </a:cubicBezTo>
                  <a:cubicBezTo>
                    <a:pt x="1177" y="4046"/>
                    <a:pt x="1218" y="4048"/>
                    <a:pt x="1260" y="4051"/>
                  </a:cubicBezTo>
                  <a:cubicBezTo>
                    <a:pt x="1299" y="4053"/>
                    <a:pt x="1337" y="4058"/>
                    <a:pt x="1377" y="4061"/>
                  </a:cubicBezTo>
                  <a:cubicBezTo>
                    <a:pt x="1425" y="4061"/>
                    <a:pt x="1472" y="4056"/>
                    <a:pt x="1521" y="4052"/>
                  </a:cubicBezTo>
                  <a:cubicBezTo>
                    <a:pt x="1590" y="4043"/>
                    <a:pt x="1660" y="4030"/>
                    <a:pt x="1727" y="4012"/>
                  </a:cubicBezTo>
                  <a:lnTo>
                    <a:pt x="1725" y="4012"/>
                  </a:lnTo>
                  <a:cubicBezTo>
                    <a:pt x="1744" y="4007"/>
                    <a:pt x="1761" y="4002"/>
                    <a:pt x="1780" y="3996"/>
                  </a:cubicBezTo>
                  <a:cubicBezTo>
                    <a:pt x="1787" y="3991"/>
                    <a:pt x="1795" y="3989"/>
                    <a:pt x="1805" y="3985"/>
                  </a:cubicBezTo>
                  <a:cubicBezTo>
                    <a:pt x="1841" y="3976"/>
                    <a:pt x="1877" y="3965"/>
                    <a:pt x="1914" y="3950"/>
                  </a:cubicBezTo>
                  <a:cubicBezTo>
                    <a:pt x="1921" y="3948"/>
                    <a:pt x="1928" y="3945"/>
                    <a:pt x="1936" y="3942"/>
                  </a:cubicBezTo>
                  <a:cubicBezTo>
                    <a:pt x="1944" y="3938"/>
                    <a:pt x="1953" y="3934"/>
                    <a:pt x="1962" y="3930"/>
                  </a:cubicBezTo>
                  <a:lnTo>
                    <a:pt x="1962" y="3930"/>
                  </a:lnTo>
                  <a:cubicBezTo>
                    <a:pt x="1961" y="3931"/>
                    <a:pt x="1961" y="3931"/>
                    <a:pt x="1960" y="3932"/>
                  </a:cubicBezTo>
                  <a:lnTo>
                    <a:pt x="1995" y="3916"/>
                  </a:lnTo>
                  <a:cubicBezTo>
                    <a:pt x="2036" y="3897"/>
                    <a:pt x="2075" y="3876"/>
                    <a:pt x="2113" y="3855"/>
                  </a:cubicBezTo>
                  <a:cubicBezTo>
                    <a:pt x="2162" y="3829"/>
                    <a:pt x="2209" y="3804"/>
                    <a:pt x="2255" y="3774"/>
                  </a:cubicBezTo>
                  <a:cubicBezTo>
                    <a:pt x="2262" y="3768"/>
                    <a:pt x="2270" y="3764"/>
                    <a:pt x="2276" y="3759"/>
                  </a:cubicBezTo>
                  <a:cubicBezTo>
                    <a:pt x="2281" y="3756"/>
                    <a:pt x="2287" y="3752"/>
                    <a:pt x="2292" y="3749"/>
                  </a:cubicBezTo>
                  <a:lnTo>
                    <a:pt x="2292" y="3749"/>
                  </a:lnTo>
                  <a:cubicBezTo>
                    <a:pt x="2281" y="3762"/>
                    <a:pt x="2271" y="3774"/>
                    <a:pt x="2261" y="3787"/>
                  </a:cubicBezTo>
                  <a:cubicBezTo>
                    <a:pt x="2219" y="3835"/>
                    <a:pt x="2178" y="3881"/>
                    <a:pt x="2131" y="3922"/>
                  </a:cubicBezTo>
                  <a:cubicBezTo>
                    <a:pt x="2040" y="4001"/>
                    <a:pt x="1931" y="4057"/>
                    <a:pt x="1819" y="4100"/>
                  </a:cubicBezTo>
                  <a:cubicBezTo>
                    <a:pt x="1786" y="4113"/>
                    <a:pt x="1751" y="4120"/>
                    <a:pt x="1715" y="4130"/>
                  </a:cubicBezTo>
                  <a:cubicBezTo>
                    <a:pt x="1699" y="4134"/>
                    <a:pt x="1683" y="4136"/>
                    <a:pt x="1666" y="4140"/>
                  </a:cubicBezTo>
                  <a:cubicBezTo>
                    <a:pt x="1672" y="4146"/>
                    <a:pt x="1679" y="4154"/>
                    <a:pt x="1685" y="4161"/>
                  </a:cubicBezTo>
                  <a:cubicBezTo>
                    <a:pt x="1699" y="4177"/>
                    <a:pt x="1715" y="4195"/>
                    <a:pt x="1729" y="4211"/>
                  </a:cubicBezTo>
                  <a:cubicBezTo>
                    <a:pt x="1747" y="4233"/>
                    <a:pt x="1766" y="4252"/>
                    <a:pt x="1785" y="4274"/>
                  </a:cubicBezTo>
                  <a:cubicBezTo>
                    <a:pt x="1797" y="4289"/>
                    <a:pt x="1809" y="4304"/>
                    <a:pt x="1822" y="4320"/>
                  </a:cubicBezTo>
                  <a:lnTo>
                    <a:pt x="1822" y="4321"/>
                  </a:lnTo>
                  <a:lnTo>
                    <a:pt x="1823" y="4322"/>
                  </a:lnTo>
                  <a:cubicBezTo>
                    <a:pt x="1844" y="4346"/>
                    <a:pt x="1864" y="4370"/>
                    <a:pt x="1886" y="4393"/>
                  </a:cubicBezTo>
                  <a:cubicBezTo>
                    <a:pt x="1895" y="4403"/>
                    <a:pt x="1906" y="4412"/>
                    <a:pt x="1915" y="4423"/>
                  </a:cubicBezTo>
                  <a:cubicBezTo>
                    <a:pt x="1924" y="4433"/>
                    <a:pt x="1933" y="4443"/>
                    <a:pt x="1942" y="4455"/>
                  </a:cubicBezTo>
                  <a:cubicBezTo>
                    <a:pt x="1948" y="4464"/>
                    <a:pt x="1955" y="4471"/>
                    <a:pt x="1962" y="4480"/>
                  </a:cubicBezTo>
                  <a:lnTo>
                    <a:pt x="1962" y="4481"/>
                  </a:lnTo>
                  <a:cubicBezTo>
                    <a:pt x="1969" y="4486"/>
                    <a:pt x="1974" y="4494"/>
                    <a:pt x="1978" y="4501"/>
                  </a:cubicBezTo>
                  <a:cubicBezTo>
                    <a:pt x="2053" y="4589"/>
                    <a:pt x="2127" y="4680"/>
                    <a:pt x="2203" y="4765"/>
                  </a:cubicBezTo>
                  <a:cubicBezTo>
                    <a:pt x="2239" y="4807"/>
                    <a:pt x="2275" y="4847"/>
                    <a:pt x="2311" y="4887"/>
                  </a:cubicBezTo>
                  <a:cubicBezTo>
                    <a:pt x="2328" y="4905"/>
                    <a:pt x="2343" y="4923"/>
                    <a:pt x="2359" y="4941"/>
                  </a:cubicBezTo>
                  <a:cubicBezTo>
                    <a:pt x="2364" y="4946"/>
                    <a:pt x="2369" y="4953"/>
                    <a:pt x="2373" y="4958"/>
                  </a:cubicBezTo>
                  <a:cubicBezTo>
                    <a:pt x="2374" y="4960"/>
                    <a:pt x="2376" y="4961"/>
                    <a:pt x="2379" y="4965"/>
                  </a:cubicBezTo>
                  <a:lnTo>
                    <a:pt x="2437" y="5031"/>
                  </a:lnTo>
                  <a:cubicBezTo>
                    <a:pt x="2513" y="5115"/>
                    <a:pt x="2586" y="5203"/>
                    <a:pt x="2660" y="5290"/>
                  </a:cubicBezTo>
                  <a:cubicBezTo>
                    <a:pt x="2667" y="5297"/>
                    <a:pt x="2673" y="5305"/>
                    <a:pt x="2681" y="5312"/>
                  </a:cubicBezTo>
                  <a:lnTo>
                    <a:pt x="2700" y="5336"/>
                  </a:lnTo>
                  <a:lnTo>
                    <a:pt x="2704" y="5340"/>
                  </a:lnTo>
                  <a:cubicBezTo>
                    <a:pt x="2797" y="5444"/>
                    <a:pt x="2892" y="5548"/>
                    <a:pt x="2988" y="5652"/>
                  </a:cubicBezTo>
                  <a:cubicBezTo>
                    <a:pt x="3035" y="5702"/>
                    <a:pt x="3082" y="5753"/>
                    <a:pt x="3128" y="5805"/>
                  </a:cubicBezTo>
                  <a:cubicBezTo>
                    <a:pt x="3150" y="5831"/>
                    <a:pt x="3173" y="5858"/>
                    <a:pt x="3194" y="5885"/>
                  </a:cubicBezTo>
                  <a:cubicBezTo>
                    <a:pt x="3202" y="5897"/>
                    <a:pt x="3211" y="5909"/>
                    <a:pt x="3220" y="5921"/>
                  </a:cubicBezTo>
                  <a:cubicBezTo>
                    <a:pt x="3250" y="5892"/>
                    <a:pt x="3281" y="5863"/>
                    <a:pt x="3312" y="5836"/>
                  </a:cubicBezTo>
                  <a:cubicBezTo>
                    <a:pt x="3372" y="5777"/>
                    <a:pt x="3433" y="5720"/>
                    <a:pt x="3494" y="5662"/>
                  </a:cubicBezTo>
                  <a:cubicBezTo>
                    <a:pt x="3541" y="5615"/>
                    <a:pt x="3589" y="5565"/>
                    <a:pt x="3638" y="5518"/>
                  </a:cubicBezTo>
                  <a:lnTo>
                    <a:pt x="3654" y="5502"/>
                  </a:lnTo>
                  <a:lnTo>
                    <a:pt x="3731" y="5429"/>
                  </a:lnTo>
                  <a:cubicBezTo>
                    <a:pt x="3787" y="5378"/>
                    <a:pt x="3841" y="5328"/>
                    <a:pt x="3893" y="5275"/>
                  </a:cubicBezTo>
                  <a:lnTo>
                    <a:pt x="3893" y="5275"/>
                  </a:lnTo>
                  <a:lnTo>
                    <a:pt x="3891" y="5278"/>
                  </a:lnTo>
                  <a:cubicBezTo>
                    <a:pt x="3978" y="5192"/>
                    <a:pt x="4055" y="5098"/>
                    <a:pt x="4141" y="5011"/>
                  </a:cubicBezTo>
                  <a:cubicBezTo>
                    <a:pt x="4224" y="4928"/>
                    <a:pt x="4311" y="4852"/>
                    <a:pt x="4396" y="4771"/>
                  </a:cubicBezTo>
                  <a:cubicBezTo>
                    <a:pt x="4479" y="4688"/>
                    <a:pt x="4566" y="4605"/>
                    <a:pt x="4659" y="4531"/>
                  </a:cubicBezTo>
                  <a:cubicBezTo>
                    <a:pt x="4749" y="4459"/>
                    <a:pt x="4840" y="4386"/>
                    <a:pt x="4923" y="4304"/>
                  </a:cubicBezTo>
                  <a:cubicBezTo>
                    <a:pt x="4980" y="4248"/>
                    <a:pt x="5036" y="4192"/>
                    <a:pt x="5092" y="4135"/>
                  </a:cubicBezTo>
                  <a:cubicBezTo>
                    <a:pt x="5144" y="4083"/>
                    <a:pt x="5197" y="4035"/>
                    <a:pt x="5249" y="3984"/>
                  </a:cubicBezTo>
                  <a:cubicBezTo>
                    <a:pt x="5256" y="3980"/>
                    <a:pt x="5261" y="3974"/>
                    <a:pt x="5266" y="3970"/>
                  </a:cubicBezTo>
                  <a:cubicBezTo>
                    <a:pt x="5270" y="3966"/>
                    <a:pt x="5275" y="3962"/>
                    <a:pt x="5279" y="3959"/>
                  </a:cubicBezTo>
                  <a:cubicBezTo>
                    <a:pt x="5274" y="3955"/>
                    <a:pt x="5269" y="3950"/>
                    <a:pt x="5264" y="3945"/>
                  </a:cubicBezTo>
                  <a:cubicBezTo>
                    <a:pt x="5223" y="3903"/>
                    <a:pt x="5192" y="3864"/>
                    <a:pt x="5159" y="3828"/>
                  </a:cubicBezTo>
                  <a:cubicBezTo>
                    <a:pt x="5124" y="3792"/>
                    <a:pt x="5088" y="3757"/>
                    <a:pt x="5055" y="3721"/>
                  </a:cubicBezTo>
                  <a:cubicBezTo>
                    <a:pt x="5019" y="3681"/>
                    <a:pt x="4980" y="3644"/>
                    <a:pt x="4943" y="3605"/>
                  </a:cubicBezTo>
                  <a:cubicBezTo>
                    <a:pt x="4873" y="3534"/>
                    <a:pt x="4808" y="3459"/>
                    <a:pt x="4741" y="3385"/>
                  </a:cubicBezTo>
                  <a:lnTo>
                    <a:pt x="4635" y="3268"/>
                  </a:lnTo>
                  <a:cubicBezTo>
                    <a:pt x="4601" y="3230"/>
                    <a:pt x="4567" y="3190"/>
                    <a:pt x="4534" y="3149"/>
                  </a:cubicBezTo>
                  <a:cubicBezTo>
                    <a:pt x="4498" y="3108"/>
                    <a:pt x="4459" y="3069"/>
                    <a:pt x="4422" y="3027"/>
                  </a:cubicBezTo>
                  <a:cubicBezTo>
                    <a:pt x="4390" y="2991"/>
                    <a:pt x="4357" y="2954"/>
                    <a:pt x="4325" y="2917"/>
                  </a:cubicBezTo>
                  <a:cubicBezTo>
                    <a:pt x="4264" y="2849"/>
                    <a:pt x="4204" y="2782"/>
                    <a:pt x="4139" y="2718"/>
                  </a:cubicBezTo>
                  <a:cubicBezTo>
                    <a:pt x="4071" y="2648"/>
                    <a:pt x="4001" y="2580"/>
                    <a:pt x="3934" y="2509"/>
                  </a:cubicBezTo>
                  <a:cubicBezTo>
                    <a:pt x="3859" y="2431"/>
                    <a:pt x="3789" y="2348"/>
                    <a:pt x="3720" y="2266"/>
                  </a:cubicBezTo>
                  <a:cubicBezTo>
                    <a:pt x="3665" y="2202"/>
                    <a:pt x="3613" y="2136"/>
                    <a:pt x="3559" y="2071"/>
                  </a:cubicBezTo>
                  <a:lnTo>
                    <a:pt x="3559" y="2071"/>
                  </a:lnTo>
                  <a:cubicBezTo>
                    <a:pt x="3560" y="2074"/>
                    <a:pt x="3561" y="2075"/>
                    <a:pt x="3562" y="2077"/>
                  </a:cubicBezTo>
                  <a:cubicBezTo>
                    <a:pt x="3492" y="1993"/>
                    <a:pt x="3414" y="1916"/>
                    <a:pt x="3340" y="1836"/>
                  </a:cubicBezTo>
                  <a:cubicBezTo>
                    <a:pt x="3267" y="1753"/>
                    <a:pt x="3196" y="1668"/>
                    <a:pt x="3120" y="1589"/>
                  </a:cubicBezTo>
                  <a:cubicBezTo>
                    <a:pt x="3041" y="1505"/>
                    <a:pt x="2958" y="1425"/>
                    <a:pt x="2879" y="1341"/>
                  </a:cubicBezTo>
                  <a:cubicBezTo>
                    <a:pt x="2812" y="1269"/>
                    <a:pt x="2746" y="1196"/>
                    <a:pt x="2682" y="1120"/>
                  </a:cubicBezTo>
                  <a:cubicBezTo>
                    <a:pt x="2592" y="1017"/>
                    <a:pt x="2504" y="913"/>
                    <a:pt x="2414" y="811"/>
                  </a:cubicBezTo>
                  <a:cubicBezTo>
                    <a:pt x="2323" y="709"/>
                    <a:pt x="2229" y="611"/>
                    <a:pt x="2130" y="518"/>
                  </a:cubicBezTo>
                  <a:cubicBezTo>
                    <a:pt x="2065" y="460"/>
                    <a:pt x="1999" y="403"/>
                    <a:pt x="1926" y="353"/>
                  </a:cubicBezTo>
                  <a:lnTo>
                    <a:pt x="1926" y="353"/>
                  </a:lnTo>
                  <a:cubicBezTo>
                    <a:pt x="1928" y="354"/>
                    <a:pt x="1928" y="354"/>
                    <a:pt x="1929" y="354"/>
                  </a:cubicBezTo>
                  <a:cubicBezTo>
                    <a:pt x="1880" y="320"/>
                    <a:pt x="1828" y="287"/>
                    <a:pt x="1776" y="258"/>
                  </a:cubicBezTo>
                  <a:cubicBezTo>
                    <a:pt x="1715" y="224"/>
                    <a:pt x="1656" y="190"/>
                    <a:pt x="1595" y="156"/>
                  </a:cubicBezTo>
                  <a:lnTo>
                    <a:pt x="1596" y="156"/>
                  </a:lnTo>
                  <a:cubicBezTo>
                    <a:pt x="1568" y="142"/>
                    <a:pt x="1539" y="130"/>
                    <a:pt x="1511" y="118"/>
                  </a:cubicBezTo>
                  <a:cubicBezTo>
                    <a:pt x="1465" y="102"/>
                    <a:pt x="1418" y="87"/>
                    <a:pt x="1369" y="72"/>
                  </a:cubicBezTo>
                  <a:cubicBezTo>
                    <a:pt x="1320" y="55"/>
                    <a:pt x="1268" y="38"/>
                    <a:pt x="1216" y="25"/>
                  </a:cubicBezTo>
                  <a:lnTo>
                    <a:pt x="1213" y="25"/>
                  </a:lnTo>
                  <a:cubicBezTo>
                    <a:pt x="1168" y="16"/>
                    <a:pt x="1123" y="10"/>
                    <a:pt x="1078" y="5"/>
                  </a:cubicBezTo>
                  <a:lnTo>
                    <a:pt x="1074" y="5"/>
                  </a:lnTo>
                  <a:cubicBezTo>
                    <a:pt x="1043" y="2"/>
                    <a:pt x="1012" y="1"/>
                    <a:pt x="981" y="1"/>
                  </a:cubicBezTo>
                  <a:close/>
                </a:path>
              </a:pathLst>
            </a:custGeom>
            <a:solidFill>
              <a:srgbClr val="B08A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2792975" y="4780850"/>
              <a:ext cx="51125" cy="25075"/>
            </a:xfrm>
            <a:custGeom>
              <a:avLst/>
              <a:gdLst/>
              <a:ahLst/>
              <a:cxnLst/>
              <a:rect l="l" t="t" r="r" b="b"/>
              <a:pathLst>
                <a:path w="2045" h="1003" extrusionOk="0">
                  <a:moveTo>
                    <a:pt x="839" y="1"/>
                  </a:moveTo>
                  <a:cubicBezTo>
                    <a:pt x="811" y="3"/>
                    <a:pt x="784" y="4"/>
                    <a:pt x="757" y="6"/>
                  </a:cubicBezTo>
                  <a:lnTo>
                    <a:pt x="754" y="6"/>
                  </a:lnTo>
                  <a:cubicBezTo>
                    <a:pt x="699" y="15"/>
                    <a:pt x="644" y="25"/>
                    <a:pt x="588" y="35"/>
                  </a:cubicBezTo>
                  <a:cubicBezTo>
                    <a:pt x="557" y="40"/>
                    <a:pt x="527" y="46"/>
                    <a:pt x="496" y="52"/>
                  </a:cubicBezTo>
                  <a:cubicBezTo>
                    <a:pt x="465" y="61"/>
                    <a:pt x="434" y="66"/>
                    <a:pt x="403" y="75"/>
                  </a:cubicBezTo>
                  <a:cubicBezTo>
                    <a:pt x="365" y="86"/>
                    <a:pt x="326" y="99"/>
                    <a:pt x="289" y="114"/>
                  </a:cubicBezTo>
                  <a:lnTo>
                    <a:pt x="251" y="134"/>
                  </a:lnTo>
                  <a:cubicBezTo>
                    <a:pt x="218" y="155"/>
                    <a:pt x="187" y="176"/>
                    <a:pt x="155" y="197"/>
                  </a:cubicBezTo>
                  <a:cubicBezTo>
                    <a:pt x="156" y="197"/>
                    <a:pt x="156" y="196"/>
                    <a:pt x="158" y="196"/>
                  </a:cubicBezTo>
                  <a:cubicBezTo>
                    <a:pt x="147" y="201"/>
                    <a:pt x="138" y="207"/>
                    <a:pt x="129" y="214"/>
                  </a:cubicBezTo>
                  <a:cubicBezTo>
                    <a:pt x="123" y="221"/>
                    <a:pt x="116" y="226"/>
                    <a:pt x="111" y="231"/>
                  </a:cubicBezTo>
                  <a:cubicBezTo>
                    <a:pt x="101" y="242"/>
                    <a:pt x="91" y="254"/>
                    <a:pt x="81" y="267"/>
                  </a:cubicBezTo>
                  <a:cubicBezTo>
                    <a:pt x="73" y="276"/>
                    <a:pt x="68" y="287"/>
                    <a:pt x="62" y="297"/>
                  </a:cubicBezTo>
                  <a:cubicBezTo>
                    <a:pt x="60" y="302"/>
                    <a:pt x="57" y="305"/>
                    <a:pt x="56" y="310"/>
                  </a:cubicBezTo>
                  <a:cubicBezTo>
                    <a:pt x="50" y="323"/>
                    <a:pt x="46" y="335"/>
                    <a:pt x="42" y="349"/>
                  </a:cubicBezTo>
                  <a:cubicBezTo>
                    <a:pt x="32" y="370"/>
                    <a:pt x="24" y="393"/>
                    <a:pt x="18" y="417"/>
                  </a:cubicBezTo>
                  <a:cubicBezTo>
                    <a:pt x="16" y="421"/>
                    <a:pt x="14" y="424"/>
                    <a:pt x="13" y="428"/>
                  </a:cubicBezTo>
                  <a:cubicBezTo>
                    <a:pt x="10" y="436"/>
                    <a:pt x="9" y="445"/>
                    <a:pt x="8" y="454"/>
                  </a:cubicBezTo>
                  <a:cubicBezTo>
                    <a:pt x="5" y="470"/>
                    <a:pt x="3" y="486"/>
                    <a:pt x="1" y="503"/>
                  </a:cubicBezTo>
                  <a:lnTo>
                    <a:pt x="1" y="522"/>
                  </a:lnTo>
                  <a:cubicBezTo>
                    <a:pt x="3" y="529"/>
                    <a:pt x="4" y="534"/>
                    <a:pt x="4" y="541"/>
                  </a:cubicBezTo>
                  <a:cubicBezTo>
                    <a:pt x="4" y="548"/>
                    <a:pt x="4" y="552"/>
                    <a:pt x="5" y="556"/>
                  </a:cubicBezTo>
                  <a:cubicBezTo>
                    <a:pt x="5" y="563"/>
                    <a:pt x="6" y="572"/>
                    <a:pt x="6" y="578"/>
                  </a:cubicBezTo>
                  <a:lnTo>
                    <a:pt x="10" y="597"/>
                  </a:lnTo>
                  <a:cubicBezTo>
                    <a:pt x="11" y="604"/>
                    <a:pt x="13" y="610"/>
                    <a:pt x="15" y="617"/>
                  </a:cubicBezTo>
                  <a:lnTo>
                    <a:pt x="15" y="618"/>
                  </a:lnTo>
                  <a:cubicBezTo>
                    <a:pt x="16" y="624"/>
                    <a:pt x="19" y="630"/>
                    <a:pt x="21" y="636"/>
                  </a:cubicBezTo>
                  <a:cubicBezTo>
                    <a:pt x="24" y="643"/>
                    <a:pt x="25" y="649"/>
                    <a:pt x="25" y="655"/>
                  </a:cubicBezTo>
                  <a:cubicBezTo>
                    <a:pt x="27" y="663"/>
                    <a:pt x="30" y="671"/>
                    <a:pt x="34" y="679"/>
                  </a:cubicBezTo>
                  <a:cubicBezTo>
                    <a:pt x="46" y="710"/>
                    <a:pt x="61" y="741"/>
                    <a:pt x="77" y="770"/>
                  </a:cubicBezTo>
                  <a:cubicBezTo>
                    <a:pt x="88" y="788"/>
                    <a:pt x="98" y="805"/>
                    <a:pt x="111" y="820"/>
                  </a:cubicBezTo>
                  <a:cubicBezTo>
                    <a:pt x="117" y="826"/>
                    <a:pt x="124" y="835"/>
                    <a:pt x="130" y="840"/>
                  </a:cubicBezTo>
                  <a:cubicBezTo>
                    <a:pt x="137" y="846"/>
                    <a:pt x="143" y="851"/>
                    <a:pt x="150" y="857"/>
                  </a:cubicBezTo>
                  <a:cubicBezTo>
                    <a:pt x="165" y="867"/>
                    <a:pt x="179" y="877"/>
                    <a:pt x="194" y="885"/>
                  </a:cubicBezTo>
                  <a:cubicBezTo>
                    <a:pt x="216" y="897"/>
                    <a:pt x="240" y="908"/>
                    <a:pt x="264" y="917"/>
                  </a:cubicBezTo>
                  <a:lnTo>
                    <a:pt x="264" y="917"/>
                  </a:lnTo>
                  <a:cubicBezTo>
                    <a:pt x="263" y="917"/>
                    <a:pt x="263" y="917"/>
                    <a:pt x="263" y="917"/>
                  </a:cubicBezTo>
                  <a:lnTo>
                    <a:pt x="263" y="917"/>
                  </a:lnTo>
                  <a:cubicBezTo>
                    <a:pt x="304" y="933"/>
                    <a:pt x="349" y="943"/>
                    <a:pt x="391" y="954"/>
                  </a:cubicBezTo>
                  <a:cubicBezTo>
                    <a:pt x="392" y="954"/>
                    <a:pt x="393" y="954"/>
                    <a:pt x="395" y="955"/>
                  </a:cubicBezTo>
                  <a:cubicBezTo>
                    <a:pt x="452" y="969"/>
                    <a:pt x="509" y="978"/>
                    <a:pt x="566" y="984"/>
                  </a:cubicBezTo>
                  <a:cubicBezTo>
                    <a:pt x="650" y="994"/>
                    <a:pt x="734" y="1001"/>
                    <a:pt x="818" y="1002"/>
                  </a:cubicBezTo>
                  <a:cubicBezTo>
                    <a:pt x="832" y="1003"/>
                    <a:pt x="846" y="1003"/>
                    <a:pt x="860" y="1003"/>
                  </a:cubicBezTo>
                  <a:cubicBezTo>
                    <a:pt x="889" y="1003"/>
                    <a:pt x="917" y="1002"/>
                    <a:pt x="945" y="1002"/>
                  </a:cubicBezTo>
                  <a:lnTo>
                    <a:pt x="1069" y="1002"/>
                  </a:lnTo>
                  <a:cubicBezTo>
                    <a:pt x="1135" y="1000"/>
                    <a:pt x="1200" y="997"/>
                    <a:pt x="1265" y="992"/>
                  </a:cubicBezTo>
                  <a:cubicBezTo>
                    <a:pt x="1332" y="986"/>
                    <a:pt x="1399" y="985"/>
                    <a:pt x="1466" y="975"/>
                  </a:cubicBezTo>
                  <a:cubicBezTo>
                    <a:pt x="1512" y="968"/>
                    <a:pt x="1556" y="959"/>
                    <a:pt x="1600" y="953"/>
                  </a:cubicBezTo>
                  <a:cubicBezTo>
                    <a:pt x="1641" y="948"/>
                    <a:pt x="1682" y="945"/>
                    <a:pt x="1722" y="940"/>
                  </a:cubicBezTo>
                  <a:cubicBezTo>
                    <a:pt x="1726" y="939"/>
                    <a:pt x="1728" y="939"/>
                    <a:pt x="1733" y="938"/>
                  </a:cubicBezTo>
                  <a:cubicBezTo>
                    <a:pt x="1755" y="930"/>
                    <a:pt x="1779" y="922"/>
                    <a:pt x="1801" y="912"/>
                  </a:cubicBezTo>
                  <a:cubicBezTo>
                    <a:pt x="1826" y="901"/>
                    <a:pt x="1851" y="887"/>
                    <a:pt x="1876" y="873"/>
                  </a:cubicBezTo>
                  <a:cubicBezTo>
                    <a:pt x="1888" y="865"/>
                    <a:pt x="1902" y="856"/>
                    <a:pt x="1914" y="847"/>
                  </a:cubicBezTo>
                  <a:cubicBezTo>
                    <a:pt x="1920" y="841"/>
                    <a:pt x="1928" y="836"/>
                    <a:pt x="1934" y="830"/>
                  </a:cubicBezTo>
                  <a:cubicBezTo>
                    <a:pt x="1944" y="818"/>
                    <a:pt x="1953" y="806"/>
                    <a:pt x="1962" y="794"/>
                  </a:cubicBezTo>
                  <a:cubicBezTo>
                    <a:pt x="1974" y="779"/>
                    <a:pt x="1984" y="762"/>
                    <a:pt x="1995" y="747"/>
                  </a:cubicBezTo>
                  <a:cubicBezTo>
                    <a:pt x="2003" y="728"/>
                    <a:pt x="2012" y="710"/>
                    <a:pt x="2021" y="691"/>
                  </a:cubicBezTo>
                  <a:lnTo>
                    <a:pt x="2029" y="669"/>
                  </a:lnTo>
                  <a:cubicBezTo>
                    <a:pt x="2036" y="638"/>
                    <a:pt x="2039" y="605"/>
                    <a:pt x="2043" y="573"/>
                  </a:cubicBezTo>
                  <a:cubicBezTo>
                    <a:pt x="2044" y="552"/>
                    <a:pt x="2044" y="531"/>
                    <a:pt x="2044" y="511"/>
                  </a:cubicBezTo>
                  <a:cubicBezTo>
                    <a:pt x="2044" y="495"/>
                    <a:pt x="2042" y="479"/>
                    <a:pt x="2041" y="463"/>
                  </a:cubicBezTo>
                  <a:cubicBezTo>
                    <a:pt x="2037" y="438"/>
                    <a:pt x="2032" y="414"/>
                    <a:pt x="2024" y="391"/>
                  </a:cubicBezTo>
                  <a:cubicBezTo>
                    <a:pt x="2020" y="378"/>
                    <a:pt x="2015" y="366"/>
                    <a:pt x="2010" y="354"/>
                  </a:cubicBezTo>
                  <a:cubicBezTo>
                    <a:pt x="2000" y="330"/>
                    <a:pt x="1987" y="307"/>
                    <a:pt x="1976" y="285"/>
                  </a:cubicBezTo>
                  <a:cubicBezTo>
                    <a:pt x="1970" y="274"/>
                    <a:pt x="1964" y="266"/>
                    <a:pt x="1955" y="256"/>
                  </a:cubicBezTo>
                  <a:cubicBezTo>
                    <a:pt x="1943" y="240"/>
                    <a:pt x="1929" y="226"/>
                    <a:pt x="1914" y="211"/>
                  </a:cubicBezTo>
                  <a:cubicBezTo>
                    <a:pt x="1898" y="195"/>
                    <a:pt x="1879" y="179"/>
                    <a:pt x="1862" y="165"/>
                  </a:cubicBezTo>
                  <a:cubicBezTo>
                    <a:pt x="1831" y="143"/>
                    <a:pt x="1800" y="124"/>
                    <a:pt x="1766" y="104"/>
                  </a:cubicBezTo>
                  <a:lnTo>
                    <a:pt x="1743" y="93"/>
                  </a:lnTo>
                  <a:cubicBezTo>
                    <a:pt x="1693" y="75"/>
                    <a:pt x="1642" y="62"/>
                    <a:pt x="1592" y="50"/>
                  </a:cubicBezTo>
                  <a:cubicBezTo>
                    <a:pt x="1563" y="44"/>
                    <a:pt x="1533" y="40"/>
                    <a:pt x="1505" y="36"/>
                  </a:cubicBezTo>
                  <a:cubicBezTo>
                    <a:pt x="1479" y="35"/>
                    <a:pt x="1453" y="34"/>
                    <a:pt x="1427" y="32"/>
                  </a:cubicBezTo>
                  <a:cubicBezTo>
                    <a:pt x="1397" y="31"/>
                    <a:pt x="1366" y="29"/>
                    <a:pt x="1336" y="26"/>
                  </a:cubicBezTo>
                  <a:cubicBezTo>
                    <a:pt x="1277" y="21"/>
                    <a:pt x="1219" y="16"/>
                    <a:pt x="1160" y="13"/>
                  </a:cubicBezTo>
                  <a:cubicBezTo>
                    <a:pt x="1109" y="9"/>
                    <a:pt x="1059" y="3"/>
                    <a:pt x="1009" y="3"/>
                  </a:cubicBezTo>
                  <a:cubicBezTo>
                    <a:pt x="952" y="3"/>
                    <a:pt x="896" y="1"/>
                    <a:pt x="839" y="1"/>
                  </a:cubicBezTo>
                  <a:close/>
                </a:path>
              </a:pathLst>
            </a:custGeom>
            <a:solidFill>
              <a:srgbClr val="B08A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2792850" y="4805800"/>
              <a:ext cx="49775" cy="24300"/>
            </a:xfrm>
            <a:custGeom>
              <a:avLst/>
              <a:gdLst/>
              <a:ahLst/>
              <a:cxnLst/>
              <a:rect l="l" t="t" r="r" b="b"/>
              <a:pathLst>
                <a:path w="1991" h="972" extrusionOk="0">
                  <a:moveTo>
                    <a:pt x="500" y="961"/>
                  </a:moveTo>
                  <a:lnTo>
                    <a:pt x="500" y="961"/>
                  </a:lnTo>
                  <a:cubicBezTo>
                    <a:pt x="501" y="962"/>
                    <a:pt x="501" y="962"/>
                    <a:pt x="503" y="962"/>
                  </a:cubicBezTo>
                  <a:cubicBezTo>
                    <a:pt x="502" y="961"/>
                    <a:pt x="501" y="961"/>
                    <a:pt x="500" y="961"/>
                  </a:cubicBezTo>
                  <a:close/>
                  <a:moveTo>
                    <a:pt x="165" y="1"/>
                  </a:moveTo>
                  <a:cubicBezTo>
                    <a:pt x="164" y="6"/>
                    <a:pt x="161" y="11"/>
                    <a:pt x="159" y="14"/>
                  </a:cubicBezTo>
                  <a:cubicBezTo>
                    <a:pt x="152" y="25"/>
                    <a:pt x="143" y="34"/>
                    <a:pt x="135" y="43"/>
                  </a:cubicBezTo>
                  <a:cubicBezTo>
                    <a:pt x="125" y="54"/>
                    <a:pt x="116" y="66"/>
                    <a:pt x="107" y="78"/>
                  </a:cubicBezTo>
                  <a:cubicBezTo>
                    <a:pt x="96" y="95"/>
                    <a:pt x="85" y="112"/>
                    <a:pt x="76" y="131"/>
                  </a:cubicBezTo>
                  <a:cubicBezTo>
                    <a:pt x="63" y="158"/>
                    <a:pt x="51" y="183"/>
                    <a:pt x="40" y="210"/>
                  </a:cubicBezTo>
                  <a:cubicBezTo>
                    <a:pt x="34" y="230"/>
                    <a:pt x="26" y="249"/>
                    <a:pt x="21" y="270"/>
                  </a:cubicBezTo>
                  <a:lnTo>
                    <a:pt x="21" y="266"/>
                  </a:lnTo>
                  <a:cubicBezTo>
                    <a:pt x="14" y="300"/>
                    <a:pt x="9" y="332"/>
                    <a:pt x="4" y="367"/>
                  </a:cubicBezTo>
                  <a:cubicBezTo>
                    <a:pt x="1" y="400"/>
                    <a:pt x="1" y="434"/>
                    <a:pt x="1" y="466"/>
                  </a:cubicBezTo>
                  <a:cubicBezTo>
                    <a:pt x="3" y="498"/>
                    <a:pt x="6" y="529"/>
                    <a:pt x="10" y="561"/>
                  </a:cubicBezTo>
                  <a:cubicBezTo>
                    <a:pt x="15" y="587"/>
                    <a:pt x="19" y="612"/>
                    <a:pt x="25" y="636"/>
                  </a:cubicBezTo>
                  <a:cubicBezTo>
                    <a:pt x="30" y="651"/>
                    <a:pt x="35" y="664"/>
                    <a:pt x="40" y="680"/>
                  </a:cubicBezTo>
                  <a:cubicBezTo>
                    <a:pt x="46" y="693"/>
                    <a:pt x="52" y="708"/>
                    <a:pt x="60" y="720"/>
                  </a:cubicBezTo>
                  <a:cubicBezTo>
                    <a:pt x="72" y="741"/>
                    <a:pt x="85" y="759"/>
                    <a:pt x="99" y="778"/>
                  </a:cubicBezTo>
                  <a:lnTo>
                    <a:pt x="98" y="778"/>
                  </a:lnTo>
                  <a:cubicBezTo>
                    <a:pt x="98" y="778"/>
                    <a:pt x="99" y="778"/>
                    <a:pt x="99" y="780"/>
                  </a:cubicBezTo>
                  <a:cubicBezTo>
                    <a:pt x="99" y="781"/>
                    <a:pt x="101" y="781"/>
                    <a:pt x="101" y="782"/>
                  </a:cubicBezTo>
                  <a:lnTo>
                    <a:pt x="139" y="828"/>
                  </a:lnTo>
                  <a:cubicBezTo>
                    <a:pt x="152" y="832"/>
                    <a:pt x="161" y="839"/>
                    <a:pt x="170" y="847"/>
                  </a:cubicBezTo>
                  <a:cubicBezTo>
                    <a:pt x="171" y="848"/>
                    <a:pt x="171" y="848"/>
                    <a:pt x="172" y="848"/>
                  </a:cubicBezTo>
                  <a:lnTo>
                    <a:pt x="172" y="848"/>
                  </a:lnTo>
                  <a:cubicBezTo>
                    <a:pt x="171" y="848"/>
                    <a:pt x="171" y="848"/>
                    <a:pt x="171" y="848"/>
                  </a:cubicBezTo>
                  <a:lnTo>
                    <a:pt x="171" y="848"/>
                  </a:lnTo>
                  <a:cubicBezTo>
                    <a:pt x="171" y="848"/>
                    <a:pt x="172" y="848"/>
                    <a:pt x="172" y="849"/>
                  </a:cubicBezTo>
                  <a:lnTo>
                    <a:pt x="172" y="849"/>
                  </a:lnTo>
                  <a:cubicBezTo>
                    <a:pt x="172" y="849"/>
                    <a:pt x="172" y="849"/>
                    <a:pt x="172" y="849"/>
                  </a:cubicBezTo>
                  <a:lnTo>
                    <a:pt x="172" y="849"/>
                  </a:lnTo>
                  <a:cubicBezTo>
                    <a:pt x="172" y="849"/>
                    <a:pt x="172" y="849"/>
                    <a:pt x="172" y="849"/>
                  </a:cubicBezTo>
                  <a:lnTo>
                    <a:pt x="172" y="849"/>
                  </a:lnTo>
                  <a:cubicBezTo>
                    <a:pt x="185" y="858"/>
                    <a:pt x="197" y="866"/>
                    <a:pt x="210" y="874"/>
                  </a:cubicBezTo>
                  <a:cubicBezTo>
                    <a:pt x="215" y="878"/>
                    <a:pt x="222" y="880"/>
                    <a:pt x="227" y="883"/>
                  </a:cubicBezTo>
                  <a:cubicBezTo>
                    <a:pt x="244" y="893"/>
                    <a:pt x="264" y="901"/>
                    <a:pt x="283" y="909"/>
                  </a:cubicBezTo>
                  <a:cubicBezTo>
                    <a:pt x="319" y="921"/>
                    <a:pt x="355" y="932"/>
                    <a:pt x="391" y="942"/>
                  </a:cubicBezTo>
                  <a:cubicBezTo>
                    <a:pt x="408" y="946"/>
                    <a:pt x="425" y="950"/>
                    <a:pt x="442" y="952"/>
                  </a:cubicBezTo>
                  <a:cubicBezTo>
                    <a:pt x="460" y="955"/>
                    <a:pt x="478" y="957"/>
                    <a:pt x="497" y="961"/>
                  </a:cubicBezTo>
                  <a:lnTo>
                    <a:pt x="499" y="961"/>
                  </a:lnTo>
                  <a:cubicBezTo>
                    <a:pt x="499" y="961"/>
                    <a:pt x="500" y="961"/>
                    <a:pt x="500" y="961"/>
                  </a:cubicBezTo>
                  <a:lnTo>
                    <a:pt x="500" y="961"/>
                  </a:lnTo>
                  <a:cubicBezTo>
                    <a:pt x="500" y="961"/>
                    <a:pt x="500" y="961"/>
                    <a:pt x="500" y="961"/>
                  </a:cubicBezTo>
                  <a:lnTo>
                    <a:pt x="500" y="961"/>
                  </a:lnTo>
                  <a:cubicBezTo>
                    <a:pt x="578" y="965"/>
                    <a:pt x="658" y="972"/>
                    <a:pt x="737" y="972"/>
                  </a:cubicBezTo>
                  <a:cubicBezTo>
                    <a:pt x="743" y="972"/>
                    <a:pt x="749" y="972"/>
                    <a:pt x="754" y="972"/>
                  </a:cubicBezTo>
                  <a:cubicBezTo>
                    <a:pt x="826" y="968"/>
                    <a:pt x="897" y="966"/>
                    <a:pt x="970" y="957"/>
                  </a:cubicBezTo>
                  <a:cubicBezTo>
                    <a:pt x="1038" y="951"/>
                    <a:pt x="1107" y="942"/>
                    <a:pt x="1174" y="933"/>
                  </a:cubicBezTo>
                  <a:lnTo>
                    <a:pt x="1178" y="933"/>
                  </a:lnTo>
                  <a:cubicBezTo>
                    <a:pt x="1280" y="915"/>
                    <a:pt x="1381" y="894"/>
                    <a:pt x="1481" y="866"/>
                  </a:cubicBezTo>
                  <a:lnTo>
                    <a:pt x="1477" y="866"/>
                  </a:lnTo>
                  <a:cubicBezTo>
                    <a:pt x="1517" y="853"/>
                    <a:pt x="1557" y="843"/>
                    <a:pt x="1595" y="829"/>
                  </a:cubicBezTo>
                  <a:cubicBezTo>
                    <a:pt x="1631" y="818"/>
                    <a:pt x="1667" y="802"/>
                    <a:pt x="1702" y="786"/>
                  </a:cubicBezTo>
                  <a:cubicBezTo>
                    <a:pt x="1728" y="775"/>
                    <a:pt x="1753" y="762"/>
                    <a:pt x="1778" y="750"/>
                  </a:cubicBezTo>
                  <a:cubicBezTo>
                    <a:pt x="1786" y="744"/>
                    <a:pt x="1796" y="737"/>
                    <a:pt x="1806" y="730"/>
                  </a:cubicBezTo>
                  <a:cubicBezTo>
                    <a:pt x="1823" y="715"/>
                    <a:pt x="1842" y="700"/>
                    <a:pt x="1858" y="685"/>
                  </a:cubicBezTo>
                  <a:lnTo>
                    <a:pt x="1905" y="631"/>
                  </a:lnTo>
                  <a:cubicBezTo>
                    <a:pt x="1918" y="613"/>
                    <a:pt x="1929" y="594"/>
                    <a:pt x="1941" y="575"/>
                  </a:cubicBezTo>
                  <a:cubicBezTo>
                    <a:pt x="1951" y="554"/>
                    <a:pt x="1960" y="534"/>
                    <a:pt x="1970" y="513"/>
                  </a:cubicBezTo>
                  <a:cubicBezTo>
                    <a:pt x="1974" y="501"/>
                    <a:pt x="1977" y="489"/>
                    <a:pt x="1980" y="478"/>
                  </a:cubicBezTo>
                  <a:cubicBezTo>
                    <a:pt x="1982" y="465"/>
                    <a:pt x="1986" y="452"/>
                    <a:pt x="1987" y="439"/>
                  </a:cubicBezTo>
                  <a:cubicBezTo>
                    <a:pt x="1989" y="421"/>
                    <a:pt x="1990" y="404"/>
                    <a:pt x="1990" y="388"/>
                  </a:cubicBezTo>
                  <a:cubicBezTo>
                    <a:pt x="1989" y="348"/>
                    <a:pt x="1985" y="308"/>
                    <a:pt x="1980" y="270"/>
                  </a:cubicBezTo>
                  <a:cubicBezTo>
                    <a:pt x="1977" y="256"/>
                    <a:pt x="1974" y="241"/>
                    <a:pt x="1970" y="228"/>
                  </a:cubicBezTo>
                  <a:cubicBezTo>
                    <a:pt x="1965" y="213"/>
                    <a:pt x="1959" y="199"/>
                    <a:pt x="1953" y="184"/>
                  </a:cubicBezTo>
                  <a:cubicBezTo>
                    <a:pt x="1945" y="168"/>
                    <a:pt x="1938" y="152"/>
                    <a:pt x="1928" y="136"/>
                  </a:cubicBezTo>
                  <a:cubicBezTo>
                    <a:pt x="1923" y="130"/>
                    <a:pt x="1919" y="123"/>
                    <a:pt x="1914" y="115"/>
                  </a:cubicBezTo>
                  <a:lnTo>
                    <a:pt x="1876" y="73"/>
                  </a:lnTo>
                  <a:cubicBezTo>
                    <a:pt x="1863" y="61"/>
                    <a:pt x="1852" y="50"/>
                    <a:pt x="1841" y="40"/>
                  </a:cubicBezTo>
                  <a:cubicBezTo>
                    <a:pt x="1836" y="37"/>
                    <a:pt x="1831" y="32"/>
                    <a:pt x="1829" y="27"/>
                  </a:cubicBezTo>
                  <a:cubicBezTo>
                    <a:pt x="1796" y="39"/>
                    <a:pt x="1763" y="52"/>
                    <a:pt x="1728" y="55"/>
                  </a:cubicBezTo>
                  <a:cubicBezTo>
                    <a:pt x="1678" y="61"/>
                    <a:pt x="1628" y="66"/>
                    <a:pt x="1579" y="73"/>
                  </a:cubicBezTo>
                  <a:cubicBezTo>
                    <a:pt x="1530" y="80"/>
                    <a:pt x="1482" y="91"/>
                    <a:pt x="1433" y="96"/>
                  </a:cubicBezTo>
                  <a:cubicBezTo>
                    <a:pt x="1387" y="101"/>
                    <a:pt x="1339" y="102"/>
                    <a:pt x="1293" y="105"/>
                  </a:cubicBezTo>
                  <a:cubicBezTo>
                    <a:pt x="1224" y="109"/>
                    <a:pt x="1154" y="114"/>
                    <a:pt x="1086" y="116"/>
                  </a:cubicBezTo>
                  <a:cubicBezTo>
                    <a:pt x="1064" y="116"/>
                    <a:pt x="1043" y="117"/>
                    <a:pt x="1021" y="117"/>
                  </a:cubicBezTo>
                  <a:cubicBezTo>
                    <a:pt x="971" y="117"/>
                    <a:pt x="920" y="118"/>
                    <a:pt x="869" y="118"/>
                  </a:cubicBezTo>
                  <a:cubicBezTo>
                    <a:pt x="827" y="118"/>
                    <a:pt x="785" y="118"/>
                    <a:pt x="743" y="115"/>
                  </a:cubicBezTo>
                  <a:cubicBezTo>
                    <a:pt x="695" y="112"/>
                    <a:pt x="648" y="107"/>
                    <a:pt x="599" y="104"/>
                  </a:cubicBezTo>
                  <a:cubicBezTo>
                    <a:pt x="557" y="100"/>
                    <a:pt x="515" y="96"/>
                    <a:pt x="473" y="90"/>
                  </a:cubicBezTo>
                  <a:cubicBezTo>
                    <a:pt x="411" y="80"/>
                    <a:pt x="349" y="65"/>
                    <a:pt x="290" y="48"/>
                  </a:cubicBezTo>
                  <a:cubicBezTo>
                    <a:pt x="246" y="35"/>
                    <a:pt x="205" y="19"/>
                    <a:pt x="165" y="1"/>
                  </a:cubicBezTo>
                  <a:close/>
                </a:path>
              </a:pathLst>
            </a:custGeom>
            <a:solidFill>
              <a:srgbClr val="B08A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2796600" y="4826575"/>
              <a:ext cx="47950" cy="23975"/>
            </a:xfrm>
            <a:custGeom>
              <a:avLst/>
              <a:gdLst/>
              <a:ahLst/>
              <a:cxnLst/>
              <a:rect l="l" t="t" r="r" b="b"/>
              <a:pathLst>
                <a:path w="1918" h="959" extrusionOk="0">
                  <a:moveTo>
                    <a:pt x="1711" y="1"/>
                  </a:moveTo>
                  <a:cubicBezTo>
                    <a:pt x="1700" y="8"/>
                    <a:pt x="1688" y="16"/>
                    <a:pt x="1676" y="22"/>
                  </a:cubicBezTo>
                  <a:cubicBezTo>
                    <a:pt x="1629" y="49"/>
                    <a:pt x="1577" y="69"/>
                    <a:pt x="1527" y="89"/>
                  </a:cubicBezTo>
                  <a:cubicBezTo>
                    <a:pt x="1476" y="110"/>
                    <a:pt x="1424" y="124"/>
                    <a:pt x="1373" y="141"/>
                  </a:cubicBezTo>
                  <a:cubicBezTo>
                    <a:pt x="1320" y="157"/>
                    <a:pt x="1265" y="169"/>
                    <a:pt x="1211" y="182"/>
                  </a:cubicBezTo>
                  <a:cubicBezTo>
                    <a:pt x="1155" y="195"/>
                    <a:pt x="1099" y="205"/>
                    <a:pt x="1043" y="214"/>
                  </a:cubicBezTo>
                  <a:cubicBezTo>
                    <a:pt x="986" y="224"/>
                    <a:pt x="928" y="230"/>
                    <a:pt x="871" y="236"/>
                  </a:cubicBezTo>
                  <a:cubicBezTo>
                    <a:pt x="814" y="243"/>
                    <a:pt x="756" y="248"/>
                    <a:pt x="697" y="251"/>
                  </a:cubicBezTo>
                  <a:cubicBezTo>
                    <a:pt x="667" y="253"/>
                    <a:pt x="639" y="254"/>
                    <a:pt x="611" y="255"/>
                  </a:cubicBezTo>
                  <a:cubicBezTo>
                    <a:pt x="596" y="256"/>
                    <a:pt x="580" y="256"/>
                    <a:pt x="564" y="256"/>
                  </a:cubicBezTo>
                  <a:cubicBezTo>
                    <a:pt x="548" y="256"/>
                    <a:pt x="532" y="256"/>
                    <a:pt x="516" y="255"/>
                  </a:cubicBezTo>
                  <a:cubicBezTo>
                    <a:pt x="459" y="254"/>
                    <a:pt x="401" y="249"/>
                    <a:pt x="341" y="245"/>
                  </a:cubicBezTo>
                  <a:cubicBezTo>
                    <a:pt x="284" y="241"/>
                    <a:pt x="230" y="230"/>
                    <a:pt x="176" y="214"/>
                  </a:cubicBezTo>
                  <a:cubicBezTo>
                    <a:pt x="150" y="208"/>
                    <a:pt x="125" y="199"/>
                    <a:pt x="99" y="189"/>
                  </a:cubicBezTo>
                  <a:cubicBezTo>
                    <a:pt x="86" y="186"/>
                    <a:pt x="73" y="179"/>
                    <a:pt x="60" y="174"/>
                  </a:cubicBezTo>
                  <a:cubicBezTo>
                    <a:pt x="56" y="181"/>
                    <a:pt x="50" y="187"/>
                    <a:pt x="43" y="192"/>
                  </a:cubicBezTo>
                  <a:cubicBezTo>
                    <a:pt x="43" y="192"/>
                    <a:pt x="42" y="192"/>
                    <a:pt x="42" y="194"/>
                  </a:cubicBezTo>
                  <a:lnTo>
                    <a:pt x="34" y="209"/>
                  </a:lnTo>
                  <a:cubicBezTo>
                    <a:pt x="35" y="208"/>
                    <a:pt x="36" y="205"/>
                    <a:pt x="37" y="204"/>
                  </a:cubicBezTo>
                  <a:lnTo>
                    <a:pt x="37" y="204"/>
                  </a:lnTo>
                  <a:cubicBezTo>
                    <a:pt x="34" y="210"/>
                    <a:pt x="31" y="218"/>
                    <a:pt x="29" y="224"/>
                  </a:cubicBezTo>
                  <a:cubicBezTo>
                    <a:pt x="24" y="240"/>
                    <a:pt x="19" y="255"/>
                    <a:pt x="15" y="271"/>
                  </a:cubicBezTo>
                  <a:cubicBezTo>
                    <a:pt x="11" y="292"/>
                    <a:pt x="7" y="311"/>
                    <a:pt x="4" y="332"/>
                  </a:cubicBezTo>
                  <a:lnTo>
                    <a:pt x="4" y="333"/>
                  </a:lnTo>
                  <a:lnTo>
                    <a:pt x="4" y="334"/>
                  </a:lnTo>
                  <a:cubicBezTo>
                    <a:pt x="0" y="373"/>
                    <a:pt x="0" y="411"/>
                    <a:pt x="0" y="450"/>
                  </a:cubicBezTo>
                  <a:cubicBezTo>
                    <a:pt x="1" y="467"/>
                    <a:pt x="3" y="486"/>
                    <a:pt x="5" y="503"/>
                  </a:cubicBezTo>
                  <a:cubicBezTo>
                    <a:pt x="10" y="520"/>
                    <a:pt x="14" y="535"/>
                    <a:pt x="17" y="553"/>
                  </a:cubicBezTo>
                  <a:cubicBezTo>
                    <a:pt x="27" y="585"/>
                    <a:pt x="41" y="618"/>
                    <a:pt x="52" y="651"/>
                  </a:cubicBezTo>
                  <a:cubicBezTo>
                    <a:pt x="62" y="672"/>
                    <a:pt x="73" y="694"/>
                    <a:pt x="84" y="716"/>
                  </a:cubicBezTo>
                  <a:cubicBezTo>
                    <a:pt x="85" y="715"/>
                    <a:pt x="86" y="715"/>
                    <a:pt x="87" y="715"/>
                  </a:cubicBezTo>
                  <a:cubicBezTo>
                    <a:pt x="92" y="715"/>
                    <a:pt x="96" y="721"/>
                    <a:pt x="97" y="726"/>
                  </a:cubicBezTo>
                  <a:cubicBezTo>
                    <a:pt x="98" y="728"/>
                    <a:pt x="98" y="729"/>
                    <a:pt x="99" y="730"/>
                  </a:cubicBezTo>
                  <a:lnTo>
                    <a:pt x="99" y="730"/>
                  </a:lnTo>
                  <a:cubicBezTo>
                    <a:pt x="99" y="730"/>
                    <a:pt x="99" y="729"/>
                    <a:pt x="98" y="729"/>
                  </a:cubicBezTo>
                  <a:lnTo>
                    <a:pt x="98" y="729"/>
                  </a:lnTo>
                  <a:cubicBezTo>
                    <a:pt x="99" y="729"/>
                    <a:pt x="99" y="730"/>
                    <a:pt x="99" y="730"/>
                  </a:cubicBezTo>
                  <a:lnTo>
                    <a:pt x="99" y="730"/>
                  </a:lnTo>
                  <a:cubicBezTo>
                    <a:pt x="99" y="731"/>
                    <a:pt x="99" y="731"/>
                    <a:pt x="99" y="731"/>
                  </a:cubicBezTo>
                  <a:cubicBezTo>
                    <a:pt x="99" y="731"/>
                    <a:pt x="99" y="731"/>
                    <a:pt x="99" y="731"/>
                  </a:cubicBezTo>
                  <a:lnTo>
                    <a:pt x="99" y="731"/>
                  </a:lnTo>
                  <a:cubicBezTo>
                    <a:pt x="107" y="741"/>
                    <a:pt x="114" y="752"/>
                    <a:pt x="122" y="762"/>
                  </a:cubicBezTo>
                  <a:cubicBezTo>
                    <a:pt x="133" y="777"/>
                    <a:pt x="145" y="790"/>
                    <a:pt x="156" y="802"/>
                  </a:cubicBezTo>
                  <a:cubicBezTo>
                    <a:pt x="174" y="817"/>
                    <a:pt x="190" y="832"/>
                    <a:pt x="207" y="845"/>
                  </a:cubicBezTo>
                  <a:cubicBezTo>
                    <a:pt x="217" y="852"/>
                    <a:pt x="226" y="858"/>
                    <a:pt x="237" y="863"/>
                  </a:cubicBezTo>
                  <a:cubicBezTo>
                    <a:pt x="269" y="880"/>
                    <a:pt x="301" y="894"/>
                    <a:pt x="334" y="909"/>
                  </a:cubicBezTo>
                  <a:cubicBezTo>
                    <a:pt x="365" y="918"/>
                    <a:pt x="397" y="929"/>
                    <a:pt x="428" y="938"/>
                  </a:cubicBezTo>
                  <a:cubicBezTo>
                    <a:pt x="464" y="944"/>
                    <a:pt x="500" y="951"/>
                    <a:pt x="536" y="954"/>
                  </a:cubicBezTo>
                  <a:cubicBezTo>
                    <a:pt x="574" y="958"/>
                    <a:pt x="612" y="958"/>
                    <a:pt x="652" y="958"/>
                  </a:cubicBezTo>
                  <a:cubicBezTo>
                    <a:pt x="723" y="957"/>
                    <a:pt x="794" y="953"/>
                    <a:pt x="863" y="947"/>
                  </a:cubicBezTo>
                  <a:cubicBezTo>
                    <a:pt x="938" y="939"/>
                    <a:pt x="1015" y="936"/>
                    <a:pt x="1089" y="925"/>
                  </a:cubicBezTo>
                  <a:lnTo>
                    <a:pt x="1095" y="925"/>
                  </a:lnTo>
                  <a:cubicBezTo>
                    <a:pt x="1173" y="912"/>
                    <a:pt x="1250" y="894"/>
                    <a:pt x="1327" y="881"/>
                  </a:cubicBezTo>
                  <a:cubicBezTo>
                    <a:pt x="1366" y="875"/>
                    <a:pt x="1403" y="866"/>
                    <a:pt x="1440" y="858"/>
                  </a:cubicBezTo>
                  <a:cubicBezTo>
                    <a:pt x="1475" y="850"/>
                    <a:pt x="1510" y="841"/>
                    <a:pt x="1544" y="833"/>
                  </a:cubicBezTo>
                  <a:cubicBezTo>
                    <a:pt x="1546" y="833"/>
                    <a:pt x="1547" y="832"/>
                    <a:pt x="1548" y="832"/>
                  </a:cubicBezTo>
                  <a:lnTo>
                    <a:pt x="1549" y="832"/>
                  </a:lnTo>
                  <a:cubicBezTo>
                    <a:pt x="1570" y="825"/>
                    <a:pt x="1590" y="819"/>
                    <a:pt x="1609" y="812"/>
                  </a:cubicBezTo>
                  <a:cubicBezTo>
                    <a:pt x="1652" y="792"/>
                    <a:pt x="1696" y="776"/>
                    <a:pt x="1736" y="752"/>
                  </a:cubicBezTo>
                  <a:cubicBezTo>
                    <a:pt x="1740" y="750"/>
                    <a:pt x="1746" y="745"/>
                    <a:pt x="1751" y="742"/>
                  </a:cubicBezTo>
                  <a:cubicBezTo>
                    <a:pt x="1772" y="725"/>
                    <a:pt x="1792" y="705"/>
                    <a:pt x="1810" y="686"/>
                  </a:cubicBezTo>
                  <a:cubicBezTo>
                    <a:pt x="1816" y="681"/>
                    <a:pt x="1821" y="676"/>
                    <a:pt x="1825" y="669"/>
                  </a:cubicBezTo>
                  <a:cubicBezTo>
                    <a:pt x="1840" y="649"/>
                    <a:pt x="1855" y="627"/>
                    <a:pt x="1867" y="603"/>
                  </a:cubicBezTo>
                  <a:cubicBezTo>
                    <a:pt x="1872" y="596"/>
                    <a:pt x="1876" y="587"/>
                    <a:pt x="1879" y="577"/>
                  </a:cubicBezTo>
                  <a:cubicBezTo>
                    <a:pt x="1884" y="562"/>
                    <a:pt x="1888" y="549"/>
                    <a:pt x="1892" y="533"/>
                  </a:cubicBezTo>
                  <a:cubicBezTo>
                    <a:pt x="1897" y="512"/>
                    <a:pt x="1903" y="493"/>
                    <a:pt x="1908" y="473"/>
                  </a:cubicBezTo>
                  <a:cubicBezTo>
                    <a:pt x="1910" y="463"/>
                    <a:pt x="1913" y="453"/>
                    <a:pt x="1914" y="442"/>
                  </a:cubicBezTo>
                  <a:lnTo>
                    <a:pt x="1914" y="440"/>
                  </a:lnTo>
                  <a:cubicBezTo>
                    <a:pt x="1917" y="411"/>
                    <a:pt x="1918" y="383"/>
                    <a:pt x="1918" y="356"/>
                  </a:cubicBezTo>
                  <a:cubicBezTo>
                    <a:pt x="1917" y="344"/>
                    <a:pt x="1917" y="334"/>
                    <a:pt x="1914" y="323"/>
                  </a:cubicBezTo>
                  <a:cubicBezTo>
                    <a:pt x="1912" y="309"/>
                    <a:pt x="1910" y="297"/>
                    <a:pt x="1907" y="283"/>
                  </a:cubicBezTo>
                  <a:cubicBezTo>
                    <a:pt x="1903" y="263"/>
                    <a:pt x="1899" y="241"/>
                    <a:pt x="1894" y="220"/>
                  </a:cubicBezTo>
                  <a:cubicBezTo>
                    <a:pt x="1893" y="214"/>
                    <a:pt x="1891" y="208"/>
                    <a:pt x="1888" y="203"/>
                  </a:cubicBezTo>
                  <a:cubicBezTo>
                    <a:pt x="1880" y="186"/>
                    <a:pt x="1871" y="169"/>
                    <a:pt x="1862" y="152"/>
                  </a:cubicBezTo>
                  <a:cubicBezTo>
                    <a:pt x="1854" y="139"/>
                    <a:pt x="1846" y="127"/>
                    <a:pt x="1836" y="116"/>
                  </a:cubicBezTo>
                  <a:cubicBezTo>
                    <a:pt x="1820" y="95"/>
                    <a:pt x="1801" y="74"/>
                    <a:pt x="1783" y="54"/>
                  </a:cubicBezTo>
                  <a:lnTo>
                    <a:pt x="1752" y="27"/>
                  </a:lnTo>
                  <a:cubicBezTo>
                    <a:pt x="1738" y="18"/>
                    <a:pt x="1724" y="9"/>
                    <a:pt x="1711" y="1"/>
                  </a:cubicBezTo>
                  <a:close/>
                </a:path>
              </a:pathLst>
            </a:custGeom>
            <a:solidFill>
              <a:srgbClr val="B08A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2799000" y="4846100"/>
              <a:ext cx="49425" cy="22975"/>
            </a:xfrm>
            <a:custGeom>
              <a:avLst/>
              <a:gdLst/>
              <a:ahLst/>
              <a:cxnLst/>
              <a:rect l="l" t="t" r="r" b="b"/>
              <a:pathLst>
                <a:path w="1977" h="919" extrusionOk="0">
                  <a:moveTo>
                    <a:pt x="23" y="219"/>
                  </a:moveTo>
                  <a:cubicBezTo>
                    <a:pt x="22" y="220"/>
                    <a:pt x="22" y="220"/>
                    <a:pt x="22" y="221"/>
                  </a:cubicBezTo>
                  <a:lnTo>
                    <a:pt x="22" y="221"/>
                  </a:lnTo>
                  <a:cubicBezTo>
                    <a:pt x="22" y="220"/>
                    <a:pt x="23" y="219"/>
                    <a:pt x="23" y="219"/>
                  </a:cubicBezTo>
                  <a:close/>
                  <a:moveTo>
                    <a:pt x="1775" y="1"/>
                  </a:moveTo>
                  <a:cubicBezTo>
                    <a:pt x="1762" y="14"/>
                    <a:pt x="1750" y="26"/>
                    <a:pt x="1735" y="37"/>
                  </a:cubicBezTo>
                  <a:cubicBezTo>
                    <a:pt x="1707" y="62"/>
                    <a:pt x="1676" y="77"/>
                    <a:pt x="1642" y="93"/>
                  </a:cubicBezTo>
                  <a:cubicBezTo>
                    <a:pt x="1622" y="103"/>
                    <a:pt x="1600" y="110"/>
                    <a:pt x="1579" y="120"/>
                  </a:cubicBezTo>
                  <a:cubicBezTo>
                    <a:pt x="1553" y="133"/>
                    <a:pt x="1529" y="143"/>
                    <a:pt x="1503" y="150"/>
                  </a:cubicBezTo>
                  <a:cubicBezTo>
                    <a:pt x="1461" y="164"/>
                    <a:pt x="1416" y="172"/>
                    <a:pt x="1373" y="182"/>
                  </a:cubicBezTo>
                  <a:cubicBezTo>
                    <a:pt x="1328" y="193"/>
                    <a:pt x="1284" y="202"/>
                    <a:pt x="1239" y="210"/>
                  </a:cubicBezTo>
                  <a:cubicBezTo>
                    <a:pt x="1192" y="217"/>
                    <a:pt x="1148" y="228"/>
                    <a:pt x="1101" y="236"/>
                  </a:cubicBezTo>
                  <a:cubicBezTo>
                    <a:pt x="1049" y="246"/>
                    <a:pt x="997" y="255"/>
                    <a:pt x="944" y="260"/>
                  </a:cubicBezTo>
                  <a:cubicBezTo>
                    <a:pt x="888" y="267"/>
                    <a:pt x="832" y="269"/>
                    <a:pt x="776" y="275"/>
                  </a:cubicBezTo>
                  <a:cubicBezTo>
                    <a:pt x="724" y="280"/>
                    <a:pt x="672" y="284"/>
                    <a:pt x="619" y="285"/>
                  </a:cubicBezTo>
                  <a:cubicBezTo>
                    <a:pt x="604" y="285"/>
                    <a:pt x="589" y="286"/>
                    <a:pt x="574" y="286"/>
                  </a:cubicBezTo>
                  <a:cubicBezTo>
                    <a:pt x="557" y="287"/>
                    <a:pt x="540" y="287"/>
                    <a:pt x="522" y="287"/>
                  </a:cubicBezTo>
                  <a:cubicBezTo>
                    <a:pt x="505" y="287"/>
                    <a:pt x="488" y="287"/>
                    <a:pt x="471" y="286"/>
                  </a:cubicBezTo>
                  <a:cubicBezTo>
                    <a:pt x="417" y="284"/>
                    <a:pt x="361" y="275"/>
                    <a:pt x="309" y="265"/>
                  </a:cubicBezTo>
                  <a:cubicBezTo>
                    <a:pt x="281" y="259"/>
                    <a:pt x="255" y="252"/>
                    <a:pt x="229" y="242"/>
                  </a:cubicBezTo>
                  <a:cubicBezTo>
                    <a:pt x="203" y="233"/>
                    <a:pt x="177" y="223"/>
                    <a:pt x="151" y="211"/>
                  </a:cubicBezTo>
                  <a:cubicBezTo>
                    <a:pt x="130" y="202"/>
                    <a:pt x="111" y="192"/>
                    <a:pt x="92" y="181"/>
                  </a:cubicBezTo>
                  <a:cubicBezTo>
                    <a:pt x="80" y="175"/>
                    <a:pt x="68" y="169"/>
                    <a:pt x="58" y="162"/>
                  </a:cubicBezTo>
                  <a:cubicBezTo>
                    <a:pt x="49" y="175"/>
                    <a:pt x="41" y="188"/>
                    <a:pt x="32" y="201"/>
                  </a:cubicBezTo>
                  <a:cubicBezTo>
                    <a:pt x="28" y="207"/>
                    <a:pt x="24" y="215"/>
                    <a:pt x="22" y="223"/>
                  </a:cubicBezTo>
                  <a:cubicBezTo>
                    <a:pt x="22" y="222"/>
                    <a:pt x="22" y="222"/>
                    <a:pt x="22" y="221"/>
                  </a:cubicBezTo>
                  <a:lnTo>
                    <a:pt x="22" y="221"/>
                  </a:lnTo>
                  <a:cubicBezTo>
                    <a:pt x="17" y="235"/>
                    <a:pt x="12" y="248"/>
                    <a:pt x="9" y="263"/>
                  </a:cubicBezTo>
                  <a:cubicBezTo>
                    <a:pt x="5" y="280"/>
                    <a:pt x="2" y="299"/>
                    <a:pt x="0" y="319"/>
                  </a:cubicBezTo>
                  <a:lnTo>
                    <a:pt x="0" y="321"/>
                  </a:lnTo>
                  <a:lnTo>
                    <a:pt x="0" y="325"/>
                  </a:lnTo>
                  <a:lnTo>
                    <a:pt x="0" y="339"/>
                  </a:lnTo>
                  <a:cubicBezTo>
                    <a:pt x="0" y="341"/>
                    <a:pt x="0" y="345"/>
                    <a:pt x="1" y="348"/>
                  </a:cubicBezTo>
                  <a:cubicBezTo>
                    <a:pt x="3" y="365"/>
                    <a:pt x="8" y="381"/>
                    <a:pt x="12" y="397"/>
                  </a:cubicBezTo>
                  <a:cubicBezTo>
                    <a:pt x="17" y="414"/>
                    <a:pt x="22" y="429"/>
                    <a:pt x="28" y="445"/>
                  </a:cubicBezTo>
                  <a:lnTo>
                    <a:pt x="28" y="446"/>
                  </a:lnTo>
                  <a:cubicBezTo>
                    <a:pt x="42" y="474"/>
                    <a:pt x="57" y="502"/>
                    <a:pt x="73" y="530"/>
                  </a:cubicBezTo>
                  <a:cubicBezTo>
                    <a:pt x="73" y="531"/>
                    <a:pt x="74" y="532"/>
                    <a:pt x="74" y="532"/>
                  </a:cubicBezTo>
                  <a:cubicBezTo>
                    <a:pt x="74" y="533"/>
                    <a:pt x="74" y="533"/>
                    <a:pt x="75" y="535"/>
                  </a:cubicBezTo>
                  <a:cubicBezTo>
                    <a:pt x="88" y="556"/>
                    <a:pt x="102" y="577"/>
                    <a:pt x="116" y="597"/>
                  </a:cubicBezTo>
                  <a:cubicBezTo>
                    <a:pt x="141" y="628"/>
                    <a:pt x="166" y="657"/>
                    <a:pt x="195" y="685"/>
                  </a:cubicBezTo>
                  <a:cubicBezTo>
                    <a:pt x="219" y="707"/>
                    <a:pt x="245" y="728"/>
                    <a:pt x="273" y="749"/>
                  </a:cubicBezTo>
                  <a:cubicBezTo>
                    <a:pt x="302" y="771"/>
                    <a:pt x="335" y="790"/>
                    <a:pt x="366" y="810"/>
                  </a:cubicBezTo>
                  <a:cubicBezTo>
                    <a:pt x="389" y="822"/>
                    <a:pt x="415" y="835"/>
                    <a:pt x="441" y="845"/>
                  </a:cubicBezTo>
                  <a:lnTo>
                    <a:pt x="443" y="845"/>
                  </a:lnTo>
                  <a:cubicBezTo>
                    <a:pt x="471" y="855"/>
                    <a:pt x="501" y="864"/>
                    <a:pt x="531" y="873"/>
                  </a:cubicBezTo>
                  <a:cubicBezTo>
                    <a:pt x="548" y="877"/>
                    <a:pt x="565" y="881"/>
                    <a:pt x="583" y="884"/>
                  </a:cubicBezTo>
                  <a:cubicBezTo>
                    <a:pt x="603" y="888"/>
                    <a:pt x="622" y="889"/>
                    <a:pt x="641" y="892"/>
                  </a:cubicBezTo>
                  <a:cubicBezTo>
                    <a:pt x="718" y="900"/>
                    <a:pt x="792" y="908"/>
                    <a:pt x="868" y="912"/>
                  </a:cubicBezTo>
                  <a:cubicBezTo>
                    <a:pt x="911" y="914"/>
                    <a:pt x="954" y="917"/>
                    <a:pt x="996" y="918"/>
                  </a:cubicBezTo>
                  <a:cubicBezTo>
                    <a:pt x="1007" y="919"/>
                    <a:pt x="1019" y="919"/>
                    <a:pt x="1030" y="919"/>
                  </a:cubicBezTo>
                  <a:cubicBezTo>
                    <a:pt x="1058" y="919"/>
                    <a:pt x="1086" y="918"/>
                    <a:pt x="1115" y="917"/>
                  </a:cubicBezTo>
                  <a:cubicBezTo>
                    <a:pt x="1163" y="915"/>
                    <a:pt x="1213" y="914"/>
                    <a:pt x="1263" y="914"/>
                  </a:cubicBezTo>
                  <a:lnTo>
                    <a:pt x="1256" y="914"/>
                  </a:lnTo>
                  <a:cubicBezTo>
                    <a:pt x="1300" y="913"/>
                    <a:pt x="1342" y="910"/>
                    <a:pt x="1385" y="904"/>
                  </a:cubicBezTo>
                  <a:cubicBezTo>
                    <a:pt x="1440" y="894"/>
                    <a:pt x="1493" y="884"/>
                    <a:pt x="1545" y="869"/>
                  </a:cubicBezTo>
                  <a:lnTo>
                    <a:pt x="1547" y="869"/>
                  </a:lnTo>
                  <a:cubicBezTo>
                    <a:pt x="1589" y="855"/>
                    <a:pt x="1628" y="841"/>
                    <a:pt x="1668" y="824"/>
                  </a:cubicBezTo>
                  <a:cubicBezTo>
                    <a:pt x="1695" y="812"/>
                    <a:pt x="1721" y="801"/>
                    <a:pt x="1745" y="786"/>
                  </a:cubicBezTo>
                  <a:cubicBezTo>
                    <a:pt x="1746" y="786"/>
                    <a:pt x="1748" y="785"/>
                    <a:pt x="1748" y="785"/>
                  </a:cubicBezTo>
                  <a:lnTo>
                    <a:pt x="1750" y="785"/>
                  </a:lnTo>
                  <a:cubicBezTo>
                    <a:pt x="1787" y="763"/>
                    <a:pt x="1822" y="740"/>
                    <a:pt x="1855" y="714"/>
                  </a:cubicBezTo>
                  <a:cubicBezTo>
                    <a:pt x="1859" y="712"/>
                    <a:pt x="1860" y="711"/>
                    <a:pt x="1860" y="709"/>
                  </a:cubicBezTo>
                  <a:cubicBezTo>
                    <a:pt x="1865" y="706"/>
                    <a:pt x="1870" y="699"/>
                    <a:pt x="1875" y="695"/>
                  </a:cubicBezTo>
                  <a:cubicBezTo>
                    <a:pt x="1880" y="690"/>
                    <a:pt x="1885" y="686"/>
                    <a:pt x="1889" y="681"/>
                  </a:cubicBezTo>
                  <a:cubicBezTo>
                    <a:pt x="1903" y="661"/>
                    <a:pt x="1917" y="640"/>
                    <a:pt x="1929" y="618"/>
                  </a:cubicBezTo>
                  <a:cubicBezTo>
                    <a:pt x="1932" y="610"/>
                    <a:pt x="1937" y="600"/>
                    <a:pt x="1941" y="593"/>
                  </a:cubicBezTo>
                  <a:cubicBezTo>
                    <a:pt x="1952" y="563"/>
                    <a:pt x="1960" y="530"/>
                    <a:pt x="1967" y="499"/>
                  </a:cubicBezTo>
                  <a:cubicBezTo>
                    <a:pt x="1970" y="485"/>
                    <a:pt x="1972" y="471"/>
                    <a:pt x="1976" y="458"/>
                  </a:cubicBezTo>
                  <a:lnTo>
                    <a:pt x="1976" y="455"/>
                  </a:lnTo>
                  <a:cubicBezTo>
                    <a:pt x="1977" y="434"/>
                    <a:pt x="1977" y="414"/>
                    <a:pt x="1977" y="393"/>
                  </a:cubicBezTo>
                  <a:cubicBezTo>
                    <a:pt x="1976" y="360"/>
                    <a:pt x="1971" y="326"/>
                    <a:pt x="1965" y="293"/>
                  </a:cubicBezTo>
                  <a:lnTo>
                    <a:pt x="1965" y="289"/>
                  </a:lnTo>
                  <a:cubicBezTo>
                    <a:pt x="1962" y="273"/>
                    <a:pt x="1958" y="258"/>
                    <a:pt x="1953" y="243"/>
                  </a:cubicBezTo>
                  <a:cubicBezTo>
                    <a:pt x="1947" y="224"/>
                    <a:pt x="1940" y="205"/>
                    <a:pt x="1932" y="185"/>
                  </a:cubicBezTo>
                  <a:cubicBezTo>
                    <a:pt x="1926" y="172"/>
                    <a:pt x="1921" y="160"/>
                    <a:pt x="1914" y="146"/>
                  </a:cubicBezTo>
                  <a:lnTo>
                    <a:pt x="1912" y="145"/>
                  </a:lnTo>
                  <a:cubicBezTo>
                    <a:pt x="1911" y="144"/>
                    <a:pt x="1911" y="143"/>
                    <a:pt x="1909" y="141"/>
                  </a:cubicBezTo>
                  <a:cubicBezTo>
                    <a:pt x="1905" y="136"/>
                    <a:pt x="1901" y="131"/>
                    <a:pt x="1899" y="126"/>
                  </a:cubicBezTo>
                  <a:lnTo>
                    <a:pt x="1898" y="125"/>
                  </a:lnTo>
                  <a:cubicBezTo>
                    <a:pt x="1883" y="105"/>
                    <a:pt x="1867" y="88"/>
                    <a:pt x="1850" y="72"/>
                  </a:cubicBezTo>
                  <a:cubicBezTo>
                    <a:pt x="1831" y="53"/>
                    <a:pt x="1811" y="36"/>
                    <a:pt x="1790" y="19"/>
                  </a:cubicBezTo>
                  <a:cubicBezTo>
                    <a:pt x="1783" y="14"/>
                    <a:pt x="1777" y="7"/>
                    <a:pt x="1775" y="1"/>
                  </a:cubicBezTo>
                  <a:close/>
                </a:path>
              </a:pathLst>
            </a:custGeom>
            <a:solidFill>
              <a:srgbClr val="B08A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0"/>
            <p:cNvSpPr/>
            <p:nvPr/>
          </p:nvSpPr>
          <p:spPr>
            <a:xfrm>
              <a:off x="3415675" y="4447950"/>
              <a:ext cx="25" cy="75"/>
            </a:xfrm>
            <a:custGeom>
              <a:avLst/>
              <a:gdLst/>
              <a:ahLst/>
              <a:cxnLst/>
              <a:rect l="l" t="t" r="r" b="b"/>
              <a:pathLst>
                <a:path w="1" h="3" extrusionOk="0">
                  <a:moveTo>
                    <a:pt x="0" y="1"/>
                  </a:moveTo>
                  <a:cubicBezTo>
                    <a:pt x="0" y="2"/>
                    <a:pt x="0" y="2"/>
                    <a:pt x="0" y="1"/>
                  </a:cubicBezTo>
                  <a:cubicBezTo>
                    <a:pt x="0" y="2"/>
                    <a:pt x="0" y="2"/>
                    <a:pt x="0" y="1"/>
                  </a:cubicBezTo>
                  <a:lnTo>
                    <a:pt x="0" y="1"/>
                  </a:lnTo>
                  <a:lnTo>
                    <a:pt x="0" y="1"/>
                  </a:lnTo>
                  <a:close/>
                </a:path>
              </a:pathLst>
            </a:custGeom>
            <a:solidFill>
              <a:srgbClr val="9978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3333600" y="4383100"/>
              <a:ext cx="115750" cy="158025"/>
            </a:xfrm>
            <a:custGeom>
              <a:avLst/>
              <a:gdLst/>
              <a:ahLst/>
              <a:cxnLst/>
              <a:rect l="l" t="t" r="r" b="b"/>
              <a:pathLst>
                <a:path w="4630" h="6321" extrusionOk="0">
                  <a:moveTo>
                    <a:pt x="1915" y="312"/>
                  </a:moveTo>
                  <a:cubicBezTo>
                    <a:pt x="1915" y="312"/>
                    <a:pt x="1916" y="312"/>
                    <a:pt x="1916" y="312"/>
                  </a:cubicBezTo>
                  <a:lnTo>
                    <a:pt x="1916" y="312"/>
                  </a:lnTo>
                  <a:cubicBezTo>
                    <a:pt x="1915" y="312"/>
                    <a:pt x="1915" y="312"/>
                    <a:pt x="1915" y="312"/>
                  </a:cubicBezTo>
                  <a:close/>
                  <a:moveTo>
                    <a:pt x="3278" y="2588"/>
                  </a:moveTo>
                  <a:lnTo>
                    <a:pt x="3278" y="2588"/>
                  </a:lnTo>
                  <a:cubicBezTo>
                    <a:pt x="3278" y="2588"/>
                    <a:pt x="3278" y="2589"/>
                    <a:pt x="3279" y="2589"/>
                  </a:cubicBezTo>
                  <a:lnTo>
                    <a:pt x="3279" y="2589"/>
                  </a:lnTo>
                  <a:cubicBezTo>
                    <a:pt x="3279" y="2589"/>
                    <a:pt x="3279" y="2588"/>
                    <a:pt x="3278" y="2588"/>
                  </a:cubicBezTo>
                  <a:close/>
                  <a:moveTo>
                    <a:pt x="3680" y="3097"/>
                  </a:moveTo>
                  <a:cubicBezTo>
                    <a:pt x="3680" y="3097"/>
                    <a:pt x="3680" y="3097"/>
                    <a:pt x="3680" y="3098"/>
                  </a:cubicBezTo>
                  <a:cubicBezTo>
                    <a:pt x="3680" y="3097"/>
                    <a:pt x="3680" y="3097"/>
                    <a:pt x="3680" y="3097"/>
                  </a:cubicBezTo>
                  <a:close/>
                  <a:moveTo>
                    <a:pt x="4519" y="6145"/>
                  </a:moveTo>
                  <a:lnTo>
                    <a:pt x="4519" y="6145"/>
                  </a:lnTo>
                  <a:cubicBezTo>
                    <a:pt x="4519" y="6145"/>
                    <a:pt x="4519" y="6145"/>
                    <a:pt x="4519" y="6146"/>
                  </a:cubicBezTo>
                  <a:lnTo>
                    <a:pt x="4519" y="6146"/>
                  </a:lnTo>
                  <a:cubicBezTo>
                    <a:pt x="4519" y="6145"/>
                    <a:pt x="4519" y="6145"/>
                    <a:pt x="4519" y="6145"/>
                  </a:cubicBezTo>
                  <a:close/>
                  <a:moveTo>
                    <a:pt x="233" y="1"/>
                  </a:moveTo>
                  <a:cubicBezTo>
                    <a:pt x="213" y="2"/>
                    <a:pt x="198" y="15"/>
                    <a:pt x="190" y="32"/>
                  </a:cubicBezTo>
                  <a:cubicBezTo>
                    <a:pt x="186" y="30"/>
                    <a:pt x="181" y="28"/>
                    <a:pt x="177" y="27"/>
                  </a:cubicBezTo>
                  <a:cubicBezTo>
                    <a:pt x="171" y="26"/>
                    <a:pt x="166" y="25"/>
                    <a:pt x="160" y="25"/>
                  </a:cubicBezTo>
                  <a:cubicBezTo>
                    <a:pt x="140" y="25"/>
                    <a:pt x="120" y="36"/>
                    <a:pt x="110" y="56"/>
                  </a:cubicBezTo>
                  <a:cubicBezTo>
                    <a:pt x="109" y="58"/>
                    <a:pt x="108" y="61"/>
                    <a:pt x="108" y="63"/>
                  </a:cubicBezTo>
                  <a:cubicBezTo>
                    <a:pt x="94" y="70"/>
                    <a:pt x="84" y="82"/>
                    <a:pt x="80" y="94"/>
                  </a:cubicBezTo>
                  <a:lnTo>
                    <a:pt x="80" y="98"/>
                  </a:lnTo>
                  <a:cubicBezTo>
                    <a:pt x="78" y="95"/>
                    <a:pt x="74" y="95"/>
                    <a:pt x="71" y="94"/>
                  </a:cubicBezTo>
                  <a:cubicBezTo>
                    <a:pt x="68" y="94"/>
                    <a:pt x="64" y="93"/>
                    <a:pt x="61" y="93"/>
                  </a:cubicBezTo>
                  <a:cubicBezTo>
                    <a:pt x="40" y="93"/>
                    <a:pt x="20" y="106"/>
                    <a:pt x="11" y="124"/>
                  </a:cubicBezTo>
                  <a:cubicBezTo>
                    <a:pt x="0" y="146"/>
                    <a:pt x="4" y="175"/>
                    <a:pt x="23" y="190"/>
                  </a:cubicBezTo>
                  <a:cubicBezTo>
                    <a:pt x="38" y="203"/>
                    <a:pt x="58" y="212"/>
                    <a:pt x="77" y="219"/>
                  </a:cubicBezTo>
                  <a:cubicBezTo>
                    <a:pt x="98" y="230"/>
                    <a:pt x="120" y="239"/>
                    <a:pt x="144" y="247"/>
                  </a:cubicBezTo>
                  <a:cubicBezTo>
                    <a:pt x="192" y="264"/>
                    <a:pt x="243" y="280"/>
                    <a:pt x="293" y="296"/>
                  </a:cubicBezTo>
                  <a:cubicBezTo>
                    <a:pt x="394" y="328"/>
                    <a:pt x="497" y="362"/>
                    <a:pt x="601" y="392"/>
                  </a:cubicBezTo>
                  <a:cubicBezTo>
                    <a:pt x="713" y="425"/>
                    <a:pt x="826" y="459"/>
                    <a:pt x="939" y="486"/>
                  </a:cubicBezTo>
                  <a:cubicBezTo>
                    <a:pt x="992" y="498"/>
                    <a:pt x="1045" y="507"/>
                    <a:pt x="1098" y="517"/>
                  </a:cubicBezTo>
                  <a:cubicBezTo>
                    <a:pt x="1156" y="528"/>
                    <a:pt x="1214" y="539"/>
                    <a:pt x="1272" y="553"/>
                  </a:cubicBezTo>
                  <a:cubicBezTo>
                    <a:pt x="1328" y="565"/>
                    <a:pt x="1385" y="574"/>
                    <a:pt x="1442" y="581"/>
                  </a:cubicBezTo>
                  <a:cubicBezTo>
                    <a:pt x="1445" y="581"/>
                    <a:pt x="1446" y="581"/>
                    <a:pt x="1449" y="583"/>
                  </a:cubicBezTo>
                  <a:cubicBezTo>
                    <a:pt x="1494" y="594"/>
                    <a:pt x="1540" y="605"/>
                    <a:pt x="1585" y="615"/>
                  </a:cubicBezTo>
                  <a:cubicBezTo>
                    <a:pt x="1645" y="626"/>
                    <a:pt x="1703" y="639"/>
                    <a:pt x="1762" y="648"/>
                  </a:cubicBezTo>
                  <a:cubicBezTo>
                    <a:pt x="1805" y="655"/>
                    <a:pt x="1848" y="661"/>
                    <a:pt x="1890" y="666"/>
                  </a:cubicBezTo>
                  <a:cubicBezTo>
                    <a:pt x="1906" y="668"/>
                    <a:pt x="1925" y="671"/>
                    <a:pt x="1941" y="672"/>
                  </a:cubicBezTo>
                  <a:lnTo>
                    <a:pt x="2065" y="684"/>
                  </a:lnTo>
                  <a:cubicBezTo>
                    <a:pt x="2086" y="687"/>
                    <a:pt x="2108" y="689"/>
                    <a:pt x="2128" y="689"/>
                  </a:cubicBezTo>
                  <a:cubicBezTo>
                    <a:pt x="2197" y="693"/>
                    <a:pt x="2264" y="696"/>
                    <a:pt x="2333" y="699"/>
                  </a:cubicBezTo>
                  <a:cubicBezTo>
                    <a:pt x="2359" y="701"/>
                    <a:pt x="2388" y="701"/>
                    <a:pt x="2415" y="701"/>
                  </a:cubicBezTo>
                  <a:cubicBezTo>
                    <a:pt x="2448" y="702"/>
                    <a:pt x="2482" y="702"/>
                    <a:pt x="2515" y="703"/>
                  </a:cubicBezTo>
                  <a:cubicBezTo>
                    <a:pt x="2536" y="704"/>
                    <a:pt x="2556" y="704"/>
                    <a:pt x="2576" y="704"/>
                  </a:cubicBezTo>
                  <a:cubicBezTo>
                    <a:pt x="2617" y="704"/>
                    <a:pt x="2657" y="703"/>
                    <a:pt x="2698" y="703"/>
                  </a:cubicBezTo>
                  <a:cubicBezTo>
                    <a:pt x="2770" y="703"/>
                    <a:pt x="2842" y="701"/>
                    <a:pt x="2915" y="697"/>
                  </a:cubicBezTo>
                  <a:lnTo>
                    <a:pt x="3123" y="697"/>
                  </a:lnTo>
                  <a:cubicBezTo>
                    <a:pt x="3132" y="697"/>
                    <a:pt x="3140" y="697"/>
                    <a:pt x="3149" y="696"/>
                  </a:cubicBezTo>
                  <a:cubicBezTo>
                    <a:pt x="3193" y="694"/>
                    <a:pt x="3238" y="691"/>
                    <a:pt x="3282" y="689"/>
                  </a:cubicBezTo>
                  <a:cubicBezTo>
                    <a:pt x="3312" y="688"/>
                    <a:pt x="3343" y="686"/>
                    <a:pt x="3372" y="683"/>
                  </a:cubicBezTo>
                  <a:lnTo>
                    <a:pt x="3372" y="683"/>
                  </a:lnTo>
                  <a:cubicBezTo>
                    <a:pt x="3372" y="687"/>
                    <a:pt x="3371" y="691"/>
                    <a:pt x="3371" y="694"/>
                  </a:cubicBezTo>
                  <a:cubicBezTo>
                    <a:pt x="3370" y="724"/>
                    <a:pt x="3369" y="755"/>
                    <a:pt x="3366" y="785"/>
                  </a:cubicBezTo>
                  <a:cubicBezTo>
                    <a:pt x="3361" y="852"/>
                    <a:pt x="3355" y="920"/>
                    <a:pt x="3350" y="987"/>
                  </a:cubicBezTo>
                  <a:cubicBezTo>
                    <a:pt x="3345" y="1052"/>
                    <a:pt x="3341" y="1115"/>
                    <a:pt x="3336" y="1179"/>
                  </a:cubicBezTo>
                  <a:cubicBezTo>
                    <a:pt x="3327" y="1296"/>
                    <a:pt x="3319" y="1411"/>
                    <a:pt x="3314" y="1528"/>
                  </a:cubicBezTo>
                  <a:cubicBezTo>
                    <a:pt x="3312" y="1587"/>
                    <a:pt x="3310" y="1647"/>
                    <a:pt x="3308" y="1705"/>
                  </a:cubicBezTo>
                  <a:cubicBezTo>
                    <a:pt x="3305" y="1764"/>
                    <a:pt x="3300" y="1822"/>
                    <a:pt x="3296" y="1880"/>
                  </a:cubicBezTo>
                  <a:cubicBezTo>
                    <a:pt x="3292" y="1936"/>
                    <a:pt x="3288" y="1989"/>
                    <a:pt x="3286" y="2044"/>
                  </a:cubicBezTo>
                  <a:cubicBezTo>
                    <a:pt x="3283" y="2102"/>
                    <a:pt x="3278" y="2158"/>
                    <a:pt x="3277" y="2216"/>
                  </a:cubicBezTo>
                  <a:cubicBezTo>
                    <a:pt x="3276" y="2267"/>
                    <a:pt x="3274" y="2317"/>
                    <a:pt x="3271" y="2368"/>
                  </a:cubicBezTo>
                  <a:cubicBezTo>
                    <a:pt x="3269" y="2392"/>
                    <a:pt x="3269" y="2416"/>
                    <a:pt x="3267" y="2441"/>
                  </a:cubicBezTo>
                  <a:lnTo>
                    <a:pt x="3267" y="2443"/>
                  </a:lnTo>
                  <a:lnTo>
                    <a:pt x="3267" y="2446"/>
                  </a:lnTo>
                  <a:cubicBezTo>
                    <a:pt x="3265" y="2462"/>
                    <a:pt x="3263" y="2476"/>
                    <a:pt x="3265" y="2492"/>
                  </a:cubicBezTo>
                  <a:cubicBezTo>
                    <a:pt x="3265" y="2495"/>
                    <a:pt x="3268" y="2499"/>
                    <a:pt x="3271" y="2503"/>
                  </a:cubicBezTo>
                  <a:cubicBezTo>
                    <a:pt x="3269" y="2513"/>
                    <a:pt x="3268" y="2525"/>
                    <a:pt x="3268" y="2535"/>
                  </a:cubicBezTo>
                  <a:cubicBezTo>
                    <a:pt x="3268" y="2543"/>
                    <a:pt x="3267" y="2551"/>
                    <a:pt x="3268" y="2559"/>
                  </a:cubicBezTo>
                  <a:cubicBezTo>
                    <a:pt x="3269" y="2569"/>
                    <a:pt x="3273" y="2577"/>
                    <a:pt x="3278" y="2587"/>
                  </a:cubicBezTo>
                  <a:cubicBezTo>
                    <a:pt x="3278" y="2587"/>
                    <a:pt x="3278" y="2588"/>
                    <a:pt x="3279" y="2588"/>
                  </a:cubicBezTo>
                  <a:lnTo>
                    <a:pt x="3279" y="2589"/>
                  </a:lnTo>
                  <a:lnTo>
                    <a:pt x="3279" y="2589"/>
                  </a:lnTo>
                  <a:cubicBezTo>
                    <a:pt x="3279" y="2589"/>
                    <a:pt x="3279" y="2589"/>
                    <a:pt x="3279" y="2589"/>
                  </a:cubicBezTo>
                  <a:lnTo>
                    <a:pt x="3279" y="2589"/>
                  </a:lnTo>
                  <a:cubicBezTo>
                    <a:pt x="3279" y="2590"/>
                    <a:pt x="3279" y="2590"/>
                    <a:pt x="3279" y="2590"/>
                  </a:cubicBezTo>
                  <a:lnTo>
                    <a:pt x="3279" y="2589"/>
                  </a:lnTo>
                  <a:lnTo>
                    <a:pt x="3279" y="2589"/>
                  </a:lnTo>
                  <a:cubicBezTo>
                    <a:pt x="3280" y="2591"/>
                    <a:pt x="3281" y="2592"/>
                    <a:pt x="3282" y="2593"/>
                  </a:cubicBezTo>
                  <a:lnTo>
                    <a:pt x="3279" y="2591"/>
                  </a:lnTo>
                  <a:lnTo>
                    <a:pt x="3279" y="2591"/>
                  </a:lnTo>
                  <a:cubicBezTo>
                    <a:pt x="3286" y="2602"/>
                    <a:pt x="3292" y="2613"/>
                    <a:pt x="3302" y="2623"/>
                  </a:cubicBezTo>
                  <a:cubicBezTo>
                    <a:pt x="3317" y="2642"/>
                    <a:pt x="3330" y="2662"/>
                    <a:pt x="3349" y="2680"/>
                  </a:cubicBezTo>
                  <a:cubicBezTo>
                    <a:pt x="3361" y="2693"/>
                    <a:pt x="3375" y="2706"/>
                    <a:pt x="3389" y="2720"/>
                  </a:cubicBezTo>
                  <a:cubicBezTo>
                    <a:pt x="3413" y="2745"/>
                    <a:pt x="3442" y="2766"/>
                    <a:pt x="3469" y="2789"/>
                  </a:cubicBezTo>
                  <a:cubicBezTo>
                    <a:pt x="3485" y="2807"/>
                    <a:pt x="3501" y="2823"/>
                    <a:pt x="3516" y="2841"/>
                  </a:cubicBezTo>
                  <a:cubicBezTo>
                    <a:pt x="3546" y="2877"/>
                    <a:pt x="3575" y="2915"/>
                    <a:pt x="3601" y="2954"/>
                  </a:cubicBezTo>
                  <a:cubicBezTo>
                    <a:pt x="3630" y="3000"/>
                    <a:pt x="3657" y="3047"/>
                    <a:pt x="3680" y="3097"/>
                  </a:cubicBezTo>
                  <a:lnTo>
                    <a:pt x="3680" y="3097"/>
                  </a:lnTo>
                  <a:cubicBezTo>
                    <a:pt x="3679" y="3095"/>
                    <a:pt x="3679" y="3094"/>
                    <a:pt x="3679" y="3092"/>
                  </a:cubicBezTo>
                  <a:lnTo>
                    <a:pt x="3679" y="3092"/>
                  </a:lnTo>
                  <a:cubicBezTo>
                    <a:pt x="3695" y="3129"/>
                    <a:pt x="3709" y="3166"/>
                    <a:pt x="3725" y="3204"/>
                  </a:cubicBezTo>
                  <a:cubicBezTo>
                    <a:pt x="3741" y="3241"/>
                    <a:pt x="3756" y="3277"/>
                    <a:pt x="3768" y="3315"/>
                  </a:cubicBezTo>
                  <a:cubicBezTo>
                    <a:pt x="3777" y="3348"/>
                    <a:pt x="3785" y="3379"/>
                    <a:pt x="3792" y="3411"/>
                  </a:cubicBezTo>
                  <a:lnTo>
                    <a:pt x="3792" y="3410"/>
                  </a:lnTo>
                  <a:cubicBezTo>
                    <a:pt x="3800" y="3462"/>
                    <a:pt x="3805" y="3514"/>
                    <a:pt x="3808" y="3567"/>
                  </a:cubicBezTo>
                  <a:cubicBezTo>
                    <a:pt x="3809" y="3619"/>
                    <a:pt x="3810" y="3670"/>
                    <a:pt x="3809" y="3722"/>
                  </a:cubicBezTo>
                  <a:cubicBezTo>
                    <a:pt x="3808" y="3768"/>
                    <a:pt x="3808" y="3815"/>
                    <a:pt x="3805" y="3861"/>
                  </a:cubicBezTo>
                  <a:cubicBezTo>
                    <a:pt x="3803" y="3906"/>
                    <a:pt x="3799" y="3950"/>
                    <a:pt x="3797" y="3994"/>
                  </a:cubicBezTo>
                  <a:cubicBezTo>
                    <a:pt x="3794" y="4043"/>
                    <a:pt x="3793" y="4093"/>
                    <a:pt x="3789" y="4143"/>
                  </a:cubicBezTo>
                  <a:cubicBezTo>
                    <a:pt x="3783" y="4246"/>
                    <a:pt x="3772" y="4347"/>
                    <a:pt x="3767" y="4451"/>
                  </a:cubicBezTo>
                  <a:cubicBezTo>
                    <a:pt x="3766" y="4466"/>
                    <a:pt x="3766" y="4481"/>
                    <a:pt x="3764" y="4497"/>
                  </a:cubicBezTo>
                  <a:cubicBezTo>
                    <a:pt x="3738" y="4496"/>
                    <a:pt x="3712" y="4496"/>
                    <a:pt x="3687" y="4495"/>
                  </a:cubicBezTo>
                  <a:lnTo>
                    <a:pt x="3575" y="4495"/>
                  </a:lnTo>
                  <a:cubicBezTo>
                    <a:pt x="3534" y="4496"/>
                    <a:pt x="3493" y="4496"/>
                    <a:pt x="3451" y="4497"/>
                  </a:cubicBezTo>
                  <a:cubicBezTo>
                    <a:pt x="3403" y="4500"/>
                    <a:pt x="3355" y="4502"/>
                    <a:pt x="3307" y="4505"/>
                  </a:cubicBezTo>
                  <a:cubicBezTo>
                    <a:pt x="3237" y="4509"/>
                    <a:pt x="3168" y="4516"/>
                    <a:pt x="3098" y="4521"/>
                  </a:cubicBezTo>
                  <a:cubicBezTo>
                    <a:pt x="3018" y="4528"/>
                    <a:pt x="2936" y="4536"/>
                    <a:pt x="2854" y="4542"/>
                  </a:cubicBezTo>
                  <a:lnTo>
                    <a:pt x="2856" y="4542"/>
                  </a:lnTo>
                  <a:cubicBezTo>
                    <a:pt x="2814" y="4545"/>
                    <a:pt x="2772" y="4548"/>
                    <a:pt x="2731" y="4549"/>
                  </a:cubicBezTo>
                  <a:cubicBezTo>
                    <a:pt x="2717" y="4549"/>
                    <a:pt x="2704" y="4549"/>
                    <a:pt x="2690" y="4549"/>
                  </a:cubicBezTo>
                  <a:cubicBezTo>
                    <a:pt x="2663" y="4549"/>
                    <a:pt x="2636" y="4549"/>
                    <a:pt x="2610" y="4549"/>
                  </a:cubicBezTo>
                  <a:lnTo>
                    <a:pt x="2559" y="4549"/>
                  </a:lnTo>
                  <a:cubicBezTo>
                    <a:pt x="2546" y="4549"/>
                    <a:pt x="2534" y="4549"/>
                    <a:pt x="2522" y="4551"/>
                  </a:cubicBezTo>
                  <a:cubicBezTo>
                    <a:pt x="2488" y="4557"/>
                    <a:pt x="2464" y="4588"/>
                    <a:pt x="2473" y="4623"/>
                  </a:cubicBezTo>
                  <a:cubicBezTo>
                    <a:pt x="2478" y="4643"/>
                    <a:pt x="2494" y="4656"/>
                    <a:pt x="2512" y="4664"/>
                  </a:cubicBezTo>
                  <a:cubicBezTo>
                    <a:pt x="2502" y="4681"/>
                    <a:pt x="2497" y="4700"/>
                    <a:pt x="2500" y="4719"/>
                  </a:cubicBezTo>
                  <a:cubicBezTo>
                    <a:pt x="2493" y="4736"/>
                    <a:pt x="2493" y="4755"/>
                    <a:pt x="2495" y="4774"/>
                  </a:cubicBezTo>
                  <a:cubicBezTo>
                    <a:pt x="2486" y="4785"/>
                    <a:pt x="2479" y="4796"/>
                    <a:pt x="2473" y="4810"/>
                  </a:cubicBezTo>
                  <a:cubicBezTo>
                    <a:pt x="2468" y="4812"/>
                    <a:pt x="2464" y="4816"/>
                    <a:pt x="2458" y="4820"/>
                  </a:cubicBezTo>
                  <a:cubicBezTo>
                    <a:pt x="2442" y="4834"/>
                    <a:pt x="2433" y="4852"/>
                    <a:pt x="2424" y="4872"/>
                  </a:cubicBezTo>
                  <a:cubicBezTo>
                    <a:pt x="2419" y="4883"/>
                    <a:pt x="2415" y="4897"/>
                    <a:pt x="2416" y="4910"/>
                  </a:cubicBezTo>
                  <a:cubicBezTo>
                    <a:pt x="2416" y="4922"/>
                    <a:pt x="2416" y="4932"/>
                    <a:pt x="2419" y="4943"/>
                  </a:cubicBezTo>
                  <a:cubicBezTo>
                    <a:pt x="2424" y="4967"/>
                    <a:pt x="2432" y="4990"/>
                    <a:pt x="2447" y="5011"/>
                  </a:cubicBezTo>
                  <a:cubicBezTo>
                    <a:pt x="2453" y="5020"/>
                    <a:pt x="2461" y="5030"/>
                    <a:pt x="2469" y="5038"/>
                  </a:cubicBezTo>
                  <a:cubicBezTo>
                    <a:pt x="2455" y="5080"/>
                    <a:pt x="2441" y="5123"/>
                    <a:pt x="2425" y="5166"/>
                  </a:cubicBezTo>
                  <a:cubicBezTo>
                    <a:pt x="2415" y="5198"/>
                    <a:pt x="2401" y="5230"/>
                    <a:pt x="2389" y="5263"/>
                  </a:cubicBezTo>
                  <a:cubicBezTo>
                    <a:pt x="2381" y="5281"/>
                    <a:pt x="2374" y="5302"/>
                    <a:pt x="2366" y="5322"/>
                  </a:cubicBezTo>
                  <a:cubicBezTo>
                    <a:pt x="2405" y="5343"/>
                    <a:pt x="2443" y="5368"/>
                    <a:pt x="2479" y="5397"/>
                  </a:cubicBezTo>
                  <a:cubicBezTo>
                    <a:pt x="2494" y="5408"/>
                    <a:pt x="2508" y="5420"/>
                    <a:pt x="2519" y="5433"/>
                  </a:cubicBezTo>
                  <a:cubicBezTo>
                    <a:pt x="2533" y="5446"/>
                    <a:pt x="2545" y="5462"/>
                    <a:pt x="2556" y="5479"/>
                  </a:cubicBezTo>
                  <a:cubicBezTo>
                    <a:pt x="2564" y="5488"/>
                    <a:pt x="2569" y="5497"/>
                    <a:pt x="2575" y="5506"/>
                  </a:cubicBezTo>
                  <a:cubicBezTo>
                    <a:pt x="2581" y="5517"/>
                    <a:pt x="2587" y="5526"/>
                    <a:pt x="2595" y="5536"/>
                  </a:cubicBezTo>
                  <a:cubicBezTo>
                    <a:pt x="2602" y="5519"/>
                    <a:pt x="2610" y="5502"/>
                    <a:pt x="2617" y="5487"/>
                  </a:cubicBezTo>
                  <a:cubicBezTo>
                    <a:pt x="2631" y="5459"/>
                    <a:pt x="2643" y="5430"/>
                    <a:pt x="2655" y="5400"/>
                  </a:cubicBezTo>
                  <a:cubicBezTo>
                    <a:pt x="2678" y="5343"/>
                    <a:pt x="2699" y="5286"/>
                    <a:pt x="2720" y="5230"/>
                  </a:cubicBezTo>
                  <a:cubicBezTo>
                    <a:pt x="2741" y="5170"/>
                    <a:pt x="2761" y="5110"/>
                    <a:pt x="2771" y="5047"/>
                  </a:cubicBezTo>
                  <a:lnTo>
                    <a:pt x="2783" y="4970"/>
                  </a:lnTo>
                  <a:cubicBezTo>
                    <a:pt x="2787" y="4946"/>
                    <a:pt x="2791" y="4924"/>
                    <a:pt x="2794" y="4903"/>
                  </a:cubicBezTo>
                  <a:cubicBezTo>
                    <a:pt x="2798" y="4880"/>
                    <a:pt x="2802" y="4858"/>
                    <a:pt x="2802" y="4836"/>
                  </a:cubicBezTo>
                  <a:cubicBezTo>
                    <a:pt x="2802" y="4825"/>
                    <a:pt x="2802" y="4815"/>
                    <a:pt x="2801" y="4802"/>
                  </a:cubicBezTo>
                  <a:cubicBezTo>
                    <a:pt x="2838" y="4799"/>
                    <a:pt x="2876" y="4794"/>
                    <a:pt x="2915" y="4790"/>
                  </a:cubicBezTo>
                  <a:lnTo>
                    <a:pt x="2920" y="4790"/>
                  </a:lnTo>
                  <a:cubicBezTo>
                    <a:pt x="2962" y="4787"/>
                    <a:pt x="3003" y="4785"/>
                    <a:pt x="3046" y="4782"/>
                  </a:cubicBezTo>
                  <a:cubicBezTo>
                    <a:pt x="3092" y="4780"/>
                    <a:pt x="3140" y="4777"/>
                    <a:pt x="3186" y="4777"/>
                  </a:cubicBezTo>
                  <a:cubicBezTo>
                    <a:pt x="3259" y="4778"/>
                    <a:pt x="3332" y="4780"/>
                    <a:pt x="3405" y="4780"/>
                  </a:cubicBezTo>
                  <a:cubicBezTo>
                    <a:pt x="3421" y="4780"/>
                    <a:pt x="3438" y="4780"/>
                    <a:pt x="3454" y="4780"/>
                  </a:cubicBezTo>
                  <a:cubicBezTo>
                    <a:pt x="3542" y="4779"/>
                    <a:pt x="3632" y="4777"/>
                    <a:pt x="3720" y="4776"/>
                  </a:cubicBezTo>
                  <a:cubicBezTo>
                    <a:pt x="3730" y="4776"/>
                    <a:pt x="3738" y="4775"/>
                    <a:pt x="3748" y="4775"/>
                  </a:cubicBezTo>
                  <a:cubicBezTo>
                    <a:pt x="3743" y="4867"/>
                    <a:pt x="3738" y="4960"/>
                    <a:pt x="3731" y="5053"/>
                  </a:cubicBezTo>
                  <a:cubicBezTo>
                    <a:pt x="3721" y="5168"/>
                    <a:pt x="3715" y="5283"/>
                    <a:pt x="3711" y="5398"/>
                  </a:cubicBezTo>
                  <a:cubicBezTo>
                    <a:pt x="3709" y="5507"/>
                    <a:pt x="3705" y="5617"/>
                    <a:pt x="3705" y="5727"/>
                  </a:cubicBezTo>
                  <a:cubicBezTo>
                    <a:pt x="3705" y="5753"/>
                    <a:pt x="3704" y="5779"/>
                    <a:pt x="3710" y="5802"/>
                  </a:cubicBezTo>
                  <a:cubicBezTo>
                    <a:pt x="3717" y="5833"/>
                    <a:pt x="3727" y="5864"/>
                    <a:pt x="3735" y="5895"/>
                  </a:cubicBezTo>
                  <a:cubicBezTo>
                    <a:pt x="3741" y="5919"/>
                    <a:pt x="3751" y="5941"/>
                    <a:pt x="3759" y="5964"/>
                  </a:cubicBezTo>
                  <a:cubicBezTo>
                    <a:pt x="3768" y="5986"/>
                    <a:pt x="3777" y="6007"/>
                    <a:pt x="3788" y="6027"/>
                  </a:cubicBezTo>
                  <a:cubicBezTo>
                    <a:pt x="3810" y="6074"/>
                    <a:pt x="3844" y="6117"/>
                    <a:pt x="3882" y="6153"/>
                  </a:cubicBezTo>
                  <a:cubicBezTo>
                    <a:pt x="3921" y="6190"/>
                    <a:pt x="3964" y="6226"/>
                    <a:pt x="4011" y="6251"/>
                  </a:cubicBezTo>
                  <a:cubicBezTo>
                    <a:pt x="4039" y="6268"/>
                    <a:pt x="4066" y="6282"/>
                    <a:pt x="4097" y="6296"/>
                  </a:cubicBezTo>
                  <a:cubicBezTo>
                    <a:pt x="4128" y="6307"/>
                    <a:pt x="4161" y="6313"/>
                    <a:pt x="4195" y="6317"/>
                  </a:cubicBezTo>
                  <a:cubicBezTo>
                    <a:pt x="4212" y="6318"/>
                    <a:pt x="4227" y="6320"/>
                    <a:pt x="4244" y="6320"/>
                  </a:cubicBezTo>
                  <a:cubicBezTo>
                    <a:pt x="4259" y="6320"/>
                    <a:pt x="4274" y="6318"/>
                    <a:pt x="4289" y="6316"/>
                  </a:cubicBezTo>
                  <a:cubicBezTo>
                    <a:pt x="4310" y="6312"/>
                    <a:pt x="4330" y="6306"/>
                    <a:pt x="4351" y="6300"/>
                  </a:cubicBezTo>
                  <a:cubicBezTo>
                    <a:pt x="4376" y="6291"/>
                    <a:pt x="4404" y="6280"/>
                    <a:pt x="4424" y="6265"/>
                  </a:cubicBezTo>
                  <a:cubicBezTo>
                    <a:pt x="4442" y="6251"/>
                    <a:pt x="4454" y="6234"/>
                    <a:pt x="4468" y="6218"/>
                  </a:cubicBezTo>
                  <a:cubicBezTo>
                    <a:pt x="4475" y="6210"/>
                    <a:pt x="4481" y="6202"/>
                    <a:pt x="4488" y="6194"/>
                  </a:cubicBezTo>
                  <a:cubicBezTo>
                    <a:pt x="4495" y="6184"/>
                    <a:pt x="4502" y="6177"/>
                    <a:pt x="4509" y="6167"/>
                  </a:cubicBezTo>
                  <a:cubicBezTo>
                    <a:pt x="4512" y="6159"/>
                    <a:pt x="4516" y="6152"/>
                    <a:pt x="4519" y="6146"/>
                  </a:cubicBezTo>
                  <a:lnTo>
                    <a:pt x="4519" y="6146"/>
                  </a:lnTo>
                  <a:cubicBezTo>
                    <a:pt x="4518" y="6146"/>
                    <a:pt x="4517" y="6146"/>
                    <a:pt x="4517" y="6147"/>
                  </a:cubicBezTo>
                  <a:lnTo>
                    <a:pt x="4517" y="6147"/>
                  </a:lnTo>
                  <a:cubicBezTo>
                    <a:pt x="4517" y="6146"/>
                    <a:pt x="4519" y="6145"/>
                    <a:pt x="4519" y="6145"/>
                  </a:cubicBezTo>
                  <a:lnTo>
                    <a:pt x="4519" y="6145"/>
                  </a:lnTo>
                  <a:cubicBezTo>
                    <a:pt x="4519" y="6145"/>
                    <a:pt x="4519" y="6145"/>
                    <a:pt x="4519" y="6145"/>
                  </a:cubicBezTo>
                  <a:cubicBezTo>
                    <a:pt x="4519" y="6143"/>
                    <a:pt x="4520" y="6142"/>
                    <a:pt x="4520" y="6142"/>
                  </a:cubicBezTo>
                  <a:lnTo>
                    <a:pt x="4520" y="6142"/>
                  </a:lnTo>
                  <a:cubicBezTo>
                    <a:pt x="4520" y="6143"/>
                    <a:pt x="4520" y="6143"/>
                    <a:pt x="4519" y="6145"/>
                  </a:cubicBezTo>
                  <a:lnTo>
                    <a:pt x="4538" y="6114"/>
                  </a:lnTo>
                  <a:cubicBezTo>
                    <a:pt x="4546" y="6101"/>
                    <a:pt x="4552" y="6086"/>
                    <a:pt x="4559" y="6074"/>
                  </a:cubicBezTo>
                  <a:cubicBezTo>
                    <a:pt x="4569" y="6053"/>
                    <a:pt x="4581" y="6034"/>
                    <a:pt x="4590" y="6012"/>
                  </a:cubicBezTo>
                  <a:cubicBezTo>
                    <a:pt x="4600" y="5990"/>
                    <a:pt x="4608" y="5968"/>
                    <a:pt x="4613" y="5946"/>
                  </a:cubicBezTo>
                  <a:cubicBezTo>
                    <a:pt x="4630" y="5920"/>
                    <a:pt x="4613" y="5889"/>
                    <a:pt x="4583" y="5880"/>
                  </a:cubicBezTo>
                  <a:cubicBezTo>
                    <a:pt x="4579" y="5879"/>
                    <a:pt x="4574" y="5878"/>
                    <a:pt x="4569" y="5878"/>
                  </a:cubicBezTo>
                  <a:cubicBezTo>
                    <a:pt x="4546" y="5878"/>
                    <a:pt x="4522" y="5893"/>
                    <a:pt x="4514" y="5918"/>
                  </a:cubicBezTo>
                  <a:cubicBezTo>
                    <a:pt x="4511" y="5926"/>
                    <a:pt x="4509" y="5936"/>
                    <a:pt x="4506" y="5944"/>
                  </a:cubicBezTo>
                  <a:cubicBezTo>
                    <a:pt x="4493" y="5978"/>
                    <a:pt x="4474" y="6013"/>
                    <a:pt x="4457" y="6047"/>
                  </a:cubicBezTo>
                  <a:cubicBezTo>
                    <a:pt x="4451" y="6059"/>
                    <a:pt x="4443" y="6071"/>
                    <a:pt x="4436" y="6083"/>
                  </a:cubicBezTo>
                  <a:cubicBezTo>
                    <a:pt x="4429" y="6092"/>
                    <a:pt x="4423" y="6105"/>
                    <a:pt x="4418" y="6115"/>
                  </a:cubicBezTo>
                  <a:cubicBezTo>
                    <a:pt x="4412" y="6122"/>
                    <a:pt x="4406" y="6132"/>
                    <a:pt x="4398" y="6139"/>
                  </a:cubicBezTo>
                  <a:cubicBezTo>
                    <a:pt x="4386" y="6153"/>
                    <a:pt x="4375" y="6168"/>
                    <a:pt x="4364" y="6181"/>
                  </a:cubicBezTo>
                  <a:cubicBezTo>
                    <a:pt x="4359" y="6183"/>
                    <a:pt x="4354" y="6186"/>
                    <a:pt x="4349" y="6187"/>
                  </a:cubicBezTo>
                  <a:cubicBezTo>
                    <a:pt x="4336" y="6194"/>
                    <a:pt x="4323" y="6199"/>
                    <a:pt x="4309" y="6203"/>
                  </a:cubicBezTo>
                  <a:cubicBezTo>
                    <a:pt x="4294" y="6207"/>
                    <a:pt x="4279" y="6210"/>
                    <a:pt x="4265" y="6214"/>
                  </a:cubicBezTo>
                  <a:lnTo>
                    <a:pt x="4263" y="6214"/>
                  </a:lnTo>
                  <a:cubicBezTo>
                    <a:pt x="4270" y="6203"/>
                    <a:pt x="4273" y="6188"/>
                    <a:pt x="4269" y="6174"/>
                  </a:cubicBezTo>
                  <a:cubicBezTo>
                    <a:pt x="4263" y="6150"/>
                    <a:pt x="4241" y="6133"/>
                    <a:pt x="4216" y="6133"/>
                  </a:cubicBezTo>
                  <a:cubicBezTo>
                    <a:pt x="4211" y="6133"/>
                    <a:pt x="4206" y="6133"/>
                    <a:pt x="4201" y="6135"/>
                  </a:cubicBezTo>
                  <a:cubicBezTo>
                    <a:pt x="4199" y="6135"/>
                    <a:pt x="4197" y="6136"/>
                    <a:pt x="4195" y="6136"/>
                  </a:cubicBezTo>
                  <a:cubicBezTo>
                    <a:pt x="4190" y="6137"/>
                    <a:pt x="4184" y="6137"/>
                    <a:pt x="4179" y="6137"/>
                  </a:cubicBezTo>
                  <a:lnTo>
                    <a:pt x="4164" y="6137"/>
                  </a:lnTo>
                  <a:cubicBezTo>
                    <a:pt x="4156" y="6131"/>
                    <a:pt x="4148" y="6126"/>
                    <a:pt x="4138" y="6124"/>
                  </a:cubicBezTo>
                  <a:cubicBezTo>
                    <a:pt x="4135" y="6124"/>
                    <a:pt x="4134" y="6122"/>
                    <a:pt x="4134" y="6122"/>
                  </a:cubicBezTo>
                  <a:lnTo>
                    <a:pt x="4119" y="6115"/>
                  </a:lnTo>
                  <a:cubicBezTo>
                    <a:pt x="4115" y="6112"/>
                    <a:pt x="4112" y="6111"/>
                    <a:pt x="4108" y="6109"/>
                  </a:cubicBezTo>
                  <a:cubicBezTo>
                    <a:pt x="4109" y="6104"/>
                    <a:pt x="4112" y="6099"/>
                    <a:pt x="4113" y="6092"/>
                  </a:cubicBezTo>
                  <a:cubicBezTo>
                    <a:pt x="4122" y="6058"/>
                    <a:pt x="4108" y="6019"/>
                    <a:pt x="4093" y="5988"/>
                  </a:cubicBezTo>
                  <a:cubicBezTo>
                    <a:pt x="4081" y="5958"/>
                    <a:pt x="4061" y="5931"/>
                    <a:pt x="4039" y="5906"/>
                  </a:cubicBezTo>
                  <a:cubicBezTo>
                    <a:pt x="4037" y="5900"/>
                    <a:pt x="4035" y="5895"/>
                    <a:pt x="4034" y="5891"/>
                  </a:cubicBezTo>
                  <a:cubicBezTo>
                    <a:pt x="4026" y="5868"/>
                    <a:pt x="4017" y="5847"/>
                    <a:pt x="4006" y="5823"/>
                  </a:cubicBezTo>
                  <a:cubicBezTo>
                    <a:pt x="4009" y="5783"/>
                    <a:pt x="4004" y="5744"/>
                    <a:pt x="3996" y="5704"/>
                  </a:cubicBezTo>
                  <a:cubicBezTo>
                    <a:pt x="3989" y="5659"/>
                    <a:pt x="3983" y="5616"/>
                    <a:pt x="3973" y="5570"/>
                  </a:cubicBezTo>
                  <a:cubicBezTo>
                    <a:pt x="3970" y="5558"/>
                    <a:pt x="3968" y="5545"/>
                    <a:pt x="3965" y="5533"/>
                  </a:cubicBezTo>
                  <a:cubicBezTo>
                    <a:pt x="3967" y="5483"/>
                    <a:pt x="3968" y="5433"/>
                    <a:pt x="3969" y="5381"/>
                  </a:cubicBezTo>
                  <a:cubicBezTo>
                    <a:pt x="3970" y="5316"/>
                    <a:pt x="3972" y="5252"/>
                    <a:pt x="3974" y="5187"/>
                  </a:cubicBezTo>
                  <a:cubicBezTo>
                    <a:pt x="3984" y="5180"/>
                    <a:pt x="3989" y="5168"/>
                    <a:pt x="3991" y="5156"/>
                  </a:cubicBezTo>
                  <a:cubicBezTo>
                    <a:pt x="3995" y="5121"/>
                    <a:pt x="3998" y="5087"/>
                    <a:pt x="4000" y="5052"/>
                  </a:cubicBezTo>
                  <a:lnTo>
                    <a:pt x="4000" y="5051"/>
                  </a:lnTo>
                  <a:lnTo>
                    <a:pt x="4000" y="5049"/>
                  </a:lnTo>
                  <a:cubicBezTo>
                    <a:pt x="4009" y="4970"/>
                    <a:pt x="4016" y="4889"/>
                    <a:pt x="4025" y="4810"/>
                  </a:cubicBezTo>
                  <a:cubicBezTo>
                    <a:pt x="4035" y="4717"/>
                    <a:pt x="4045" y="4622"/>
                    <a:pt x="4052" y="4529"/>
                  </a:cubicBezTo>
                  <a:cubicBezTo>
                    <a:pt x="4055" y="4506"/>
                    <a:pt x="4055" y="4481"/>
                    <a:pt x="4056" y="4457"/>
                  </a:cubicBezTo>
                  <a:cubicBezTo>
                    <a:pt x="4058" y="4435"/>
                    <a:pt x="4060" y="4413"/>
                    <a:pt x="4060" y="4392"/>
                  </a:cubicBezTo>
                  <a:cubicBezTo>
                    <a:pt x="4061" y="4347"/>
                    <a:pt x="4062" y="4304"/>
                    <a:pt x="4062" y="4260"/>
                  </a:cubicBezTo>
                  <a:cubicBezTo>
                    <a:pt x="4063" y="4219"/>
                    <a:pt x="4061" y="4180"/>
                    <a:pt x="4060" y="4140"/>
                  </a:cubicBezTo>
                  <a:cubicBezTo>
                    <a:pt x="4060" y="4131"/>
                    <a:pt x="4060" y="4120"/>
                    <a:pt x="4058" y="4111"/>
                  </a:cubicBezTo>
                  <a:cubicBezTo>
                    <a:pt x="4058" y="4082"/>
                    <a:pt x="4057" y="4053"/>
                    <a:pt x="4056" y="4023"/>
                  </a:cubicBezTo>
                  <a:cubicBezTo>
                    <a:pt x="4056" y="4020"/>
                    <a:pt x="4056" y="4017"/>
                    <a:pt x="4055" y="4013"/>
                  </a:cubicBezTo>
                  <a:cubicBezTo>
                    <a:pt x="4055" y="4007"/>
                    <a:pt x="4053" y="4000"/>
                    <a:pt x="4053" y="3992"/>
                  </a:cubicBezTo>
                  <a:cubicBezTo>
                    <a:pt x="4065" y="3919"/>
                    <a:pt x="4078" y="3847"/>
                    <a:pt x="4087" y="3774"/>
                  </a:cubicBezTo>
                  <a:cubicBezTo>
                    <a:pt x="4097" y="3678"/>
                    <a:pt x="4102" y="3583"/>
                    <a:pt x="4096" y="3487"/>
                  </a:cubicBezTo>
                  <a:cubicBezTo>
                    <a:pt x="4092" y="3440"/>
                    <a:pt x="4089" y="3393"/>
                    <a:pt x="4084" y="3346"/>
                  </a:cubicBezTo>
                  <a:cubicBezTo>
                    <a:pt x="4081" y="3320"/>
                    <a:pt x="4079" y="3293"/>
                    <a:pt x="4074" y="3267"/>
                  </a:cubicBezTo>
                  <a:cubicBezTo>
                    <a:pt x="4068" y="3241"/>
                    <a:pt x="4065" y="3215"/>
                    <a:pt x="4061" y="3189"/>
                  </a:cubicBezTo>
                  <a:cubicBezTo>
                    <a:pt x="4053" y="3148"/>
                    <a:pt x="4047" y="3108"/>
                    <a:pt x="4039" y="3067"/>
                  </a:cubicBezTo>
                  <a:lnTo>
                    <a:pt x="4039" y="3066"/>
                  </a:lnTo>
                  <a:cubicBezTo>
                    <a:pt x="4037" y="3046"/>
                    <a:pt x="4037" y="3027"/>
                    <a:pt x="4036" y="3009"/>
                  </a:cubicBezTo>
                  <a:cubicBezTo>
                    <a:pt x="4035" y="2996"/>
                    <a:pt x="4034" y="2985"/>
                    <a:pt x="4029" y="2975"/>
                  </a:cubicBezTo>
                  <a:cubicBezTo>
                    <a:pt x="4018" y="2958"/>
                    <a:pt x="4000" y="2946"/>
                    <a:pt x="3981" y="2946"/>
                  </a:cubicBezTo>
                  <a:cubicBezTo>
                    <a:pt x="3976" y="2946"/>
                    <a:pt x="3972" y="2946"/>
                    <a:pt x="3967" y="2948"/>
                  </a:cubicBezTo>
                  <a:cubicBezTo>
                    <a:pt x="3960" y="2949"/>
                    <a:pt x="3955" y="2952"/>
                    <a:pt x="3950" y="2955"/>
                  </a:cubicBezTo>
                  <a:cubicBezTo>
                    <a:pt x="3950" y="2954"/>
                    <a:pt x="3949" y="2953"/>
                    <a:pt x="3949" y="2953"/>
                  </a:cubicBezTo>
                  <a:cubicBezTo>
                    <a:pt x="3948" y="2949"/>
                    <a:pt x="3948" y="2945"/>
                    <a:pt x="3945" y="2942"/>
                  </a:cubicBezTo>
                  <a:cubicBezTo>
                    <a:pt x="3933" y="2916"/>
                    <a:pt x="3918" y="2891"/>
                    <a:pt x="3903" y="2866"/>
                  </a:cubicBezTo>
                  <a:cubicBezTo>
                    <a:pt x="3892" y="2849"/>
                    <a:pt x="3882" y="2829"/>
                    <a:pt x="3870" y="2811"/>
                  </a:cubicBezTo>
                  <a:cubicBezTo>
                    <a:pt x="3855" y="2789"/>
                    <a:pt x="3839" y="2767"/>
                    <a:pt x="3825" y="2744"/>
                  </a:cubicBezTo>
                  <a:cubicBezTo>
                    <a:pt x="3820" y="2736"/>
                    <a:pt x="3813" y="2728"/>
                    <a:pt x="3807" y="2721"/>
                  </a:cubicBezTo>
                  <a:cubicBezTo>
                    <a:pt x="3789" y="2694"/>
                    <a:pt x="3771" y="2666"/>
                    <a:pt x="3753" y="2638"/>
                  </a:cubicBezTo>
                  <a:cubicBezTo>
                    <a:pt x="3731" y="2606"/>
                    <a:pt x="3709" y="2575"/>
                    <a:pt x="3687" y="2542"/>
                  </a:cubicBezTo>
                  <a:cubicBezTo>
                    <a:pt x="3674" y="2524"/>
                    <a:pt x="3660" y="2504"/>
                    <a:pt x="3647" y="2484"/>
                  </a:cubicBezTo>
                  <a:cubicBezTo>
                    <a:pt x="3635" y="2467"/>
                    <a:pt x="3625" y="2447"/>
                    <a:pt x="3611" y="2432"/>
                  </a:cubicBezTo>
                  <a:cubicBezTo>
                    <a:pt x="3598" y="2416"/>
                    <a:pt x="3580" y="2411"/>
                    <a:pt x="3562" y="2411"/>
                  </a:cubicBezTo>
                  <a:cubicBezTo>
                    <a:pt x="3562" y="2397"/>
                    <a:pt x="3562" y="2381"/>
                    <a:pt x="3561" y="2367"/>
                  </a:cubicBezTo>
                  <a:lnTo>
                    <a:pt x="3561" y="2331"/>
                  </a:lnTo>
                  <a:cubicBezTo>
                    <a:pt x="3577" y="2326"/>
                    <a:pt x="3588" y="2312"/>
                    <a:pt x="3596" y="2295"/>
                  </a:cubicBezTo>
                  <a:cubicBezTo>
                    <a:pt x="3604" y="2271"/>
                    <a:pt x="3603" y="2243"/>
                    <a:pt x="3606" y="2217"/>
                  </a:cubicBezTo>
                  <a:cubicBezTo>
                    <a:pt x="3607" y="2195"/>
                    <a:pt x="3609" y="2173"/>
                    <a:pt x="3611" y="2149"/>
                  </a:cubicBezTo>
                  <a:cubicBezTo>
                    <a:pt x="3614" y="2107"/>
                    <a:pt x="3617" y="2062"/>
                    <a:pt x="3622" y="2020"/>
                  </a:cubicBezTo>
                  <a:cubicBezTo>
                    <a:pt x="3627" y="1958"/>
                    <a:pt x="3628" y="1895"/>
                    <a:pt x="3632" y="1833"/>
                  </a:cubicBezTo>
                  <a:cubicBezTo>
                    <a:pt x="3634" y="1771"/>
                    <a:pt x="3635" y="1710"/>
                    <a:pt x="3637" y="1648"/>
                  </a:cubicBezTo>
                  <a:cubicBezTo>
                    <a:pt x="3639" y="1539"/>
                    <a:pt x="3640" y="1430"/>
                    <a:pt x="3643" y="1322"/>
                  </a:cubicBezTo>
                  <a:cubicBezTo>
                    <a:pt x="3647" y="1188"/>
                    <a:pt x="3652" y="1057"/>
                    <a:pt x="3658" y="924"/>
                  </a:cubicBezTo>
                  <a:cubicBezTo>
                    <a:pt x="3660" y="864"/>
                    <a:pt x="3664" y="804"/>
                    <a:pt x="3666" y="745"/>
                  </a:cubicBezTo>
                  <a:cubicBezTo>
                    <a:pt x="3670" y="673"/>
                    <a:pt x="3673" y="603"/>
                    <a:pt x="3678" y="533"/>
                  </a:cubicBezTo>
                  <a:lnTo>
                    <a:pt x="3678" y="531"/>
                  </a:lnTo>
                  <a:lnTo>
                    <a:pt x="3678" y="529"/>
                  </a:lnTo>
                  <a:cubicBezTo>
                    <a:pt x="3679" y="516"/>
                    <a:pt x="3680" y="501"/>
                    <a:pt x="3683" y="487"/>
                  </a:cubicBezTo>
                  <a:cubicBezTo>
                    <a:pt x="3690" y="472"/>
                    <a:pt x="3694" y="459"/>
                    <a:pt x="3695" y="443"/>
                  </a:cubicBezTo>
                  <a:cubicBezTo>
                    <a:pt x="3696" y="421"/>
                    <a:pt x="3681" y="403"/>
                    <a:pt x="3664" y="393"/>
                  </a:cubicBezTo>
                  <a:cubicBezTo>
                    <a:pt x="3666" y="384"/>
                    <a:pt x="3668" y="377"/>
                    <a:pt x="3666" y="369"/>
                  </a:cubicBezTo>
                  <a:cubicBezTo>
                    <a:pt x="3664" y="335"/>
                    <a:pt x="3631" y="316"/>
                    <a:pt x="3601" y="316"/>
                  </a:cubicBezTo>
                  <a:cubicBezTo>
                    <a:pt x="3599" y="316"/>
                    <a:pt x="3597" y="316"/>
                    <a:pt x="3596" y="316"/>
                  </a:cubicBezTo>
                  <a:cubicBezTo>
                    <a:pt x="3563" y="317"/>
                    <a:pt x="3539" y="338"/>
                    <a:pt x="3513" y="357"/>
                  </a:cubicBezTo>
                  <a:lnTo>
                    <a:pt x="3498" y="368"/>
                  </a:lnTo>
                  <a:cubicBezTo>
                    <a:pt x="3493" y="353"/>
                    <a:pt x="3479" y="341"/>
                    <a:pt x="3464" y="337"/>
                  </a:cubicBezTo>
                  <a:cubicBezTo>
                    <a:pt x="3459" y="336"/>
                    <a:pt x="3454" y="335"/>
                    <a:pt x="3449" y="335"/>
                  </a:cubicBezTo>
                  <a:cubicBezTo>
                    <a:pt x="3433" y="335"/>
                    <a:pt x="3417" y="342"/>
                    <a:pt x="3406" y="356"/>
                  </a:cubicBezTo>
                  <a:cubicBezTo>
                    <a:pt x="3401" y="361"/>
                    <a:pt x="3398" y="367"/>
                    <a:pt x="3397" y="373"/>
                  </a:cubicBezTo>
                  <a:cubicBezTo>
                    <a:pt x="3371" y="374"/>
                    <a:pt x="3345" y="376"/>
                    <a:pt x="3320" y="377"/>
                  </a:cubicBezTo>
                  <a:cubicBezTo>
                    <a:pt x="3297" y="378"/>
                    <a:pt x="3276" y="379"/>
                    <a:pt x="3252" y="381"/>
                  </a:cubicBezTo>
                  <a:cubicBezTo>
                    <a:pt x="3243" y="371"/>
                    <a:pt x="3230" y="366"/>
                    <a:pt x="3216" y="364"/>
                  </a:cubicBezTo>
                  <a:cubicBezTo>
                    <a:pt x="3184" y="363"/>
                    <a:pt x="3150" y="363"/>
                    <a:pt x="3118" y="362"/>
                  </a:cubicBezTo>
                  <a:cubicBezTo>
                    <a:pt x="3111" y="357"/>
                    <a:pt x="3100" y="352"/>
                    <a:pt x="3091" y="352"/>
                  </a:cubicBezTo>
                  <a:cubicBezTo>
                    <a:pt x="3078" y="352"/>
                    <a:pt x="3064" y="352"/>
                    <a:pt x="3051" y="353"/>
                  </a:cubicBezTo>
                  <a:lnTo>
                    <a:pt x="2830" y="358"/>
                  </a:lnTo>
                  <a:lnTo>
                    <a:pt x="2838" y="358"/>
                  </a:lnTo>
                  <a:cubicBezTo>
                    <a:pt x="2778" y="358"/>
                    <a:pt x="2718" y="359"/>
                    <a:pt x="2657" y="359"/>
                  </a:cubicBezTo>
                  <a:cubicBezTo>
                    <a:pt x="2578" y="359"/>
                    <a:pt x="2498" y="358"/>
                    <a:pt x="2417" y="353"/>
                  </a:cubicBezTo>
                  <a:cubicBezTo>
                    <a:pt x="2394" y="352"/>
                    <a:pt x="2371" y="351"/>
                    <a:pt x="2349" y="351"/>
                  </a:cubicBezTo>
                  <a:cubicBezTo>
                    <a:pt x="2297" y="347"/>
                    <a:pt x="2247" y="345"/>
                    <a:pt x="2195" y="341"/>
                  </a:cubicBezTo>
                  <a:cubicBezTo>
                    <a:pt x="2102" y="335"/>
                    <a:pt x="2008" y="323"/>
                    <a:pt x="1916" y="312"/>
                  </a:cubicBezTo>
                  <a:lnTo>
                    <a:pt x="1916" y="312"/>
                  </a:lnTo>
                  <a:cubicBezTo>
                    <a:pt x="1917" y="313"/>
                    <a:pt x="1918" y="313"/>
                    <a:pt x="1919" y="314"/>
                  </a:cubicBezTo>
                  <a:cubicBezTo>
                    <a:pt x="1833" y="302"/>
                    <a:pt x="1749" y="291"/>
                    <a:pt x="1666" y="276"/>
                  </a:cubicBezTo>
                  <a:cubicBezTo>
                    <a:pt x="1626" y="270"/>
                    <a:pt x="1586" y="264"/>
                    <a:pt x="1548" y="255"/>
                  </a:cubicBezTo>
                  <a:cubicBezTo>
                    <a:pt x="1528" y="252"/>
                    <a:pt x="1507" y="248"/>
                    <a:pt x="1486" y="245"/>
                  </a:cubicBezTo>
                  <a:cubicBezTo>
                    <a:pt x="1470" y="243"/>
                    <a:pt x="1456" y="239"/>
                    <a:pt x="1440" y="239"/>
                  </a:cubicBezTo>
                  <a:cubicBezTo>
                    <a:pt x="1436" y="239"/>
                    <a:pt x="1432" y="240"/>
                    <a:pt x="1429" y="240"/>
                  </a:cubicBezTo>
                  <a:cubicBezTo>
                    <a:pt x="1416" y="242"/>
                    <a:pt x="1405" y="249"/>
                    <a:pt x="1398" y="259"/>
                  </a:cubicBezTo>
                  <a:cubicBezTo>
                    <a:pt x="1393" y="259"/>
                    <a:pt x="1390" y="258"/>
                    <a:pt x="1387" y="255"/>
                  </a:cubicBezTo>
                  <a:cubicBezTo>
                    <a:pt x="1349" y="249"/>
                    <a:pt x="1313" y="240"/>
                    <a:pt x="1276" y="233"/>
                  </a:cubicBezTo>
                  <a:cubicBezTo>
                    <a:pt x="1274" y="232"/>
                    <a:pt x="1271" y="229"/>
                    <a:pt x="1267" y="228"/>
                  </a:cubicBezTo>
                  <a:cubicBezTo>
                    <a:pt x="1245" y="217"/>
                    <a:pt x="1220" y="216"/>
                    <a:pt x="1197" y="211"/>
                  </a:cubicBezTo>
                  <a:lnTo>
                    <a:pt x="1093" y="187"/>
                  </a:lnTo>
                  <a:cubicBezTo>
                    <a:pt x="1065" y="181"/>
                    <a:pt x="1037" y="176"/>
                    <a:pt x="1011" y="171"/>
                  </a:cubicBezTo>
                  <a:cubicBezTo>
                    <a:pt x="897" y="141"/>
                    <a:pt x="784" y="110"/>
                    <a:pt x="670" y="82"/>
                  </a:cubicBezTo>
                  <a:cubicBezTo>
                    <a:pt x="594" y="62"/>
                    <a:pt x="517" y="46"/>
                    <a:pt x="441" y="27"/>
                  </a:cubicBezTo>
                  <a:cubicBezTo>
                    <a:pt x="423" y="23"/>
                    <a:pt x="405" y="20"/>
                    <a:pt x="387" y="17"/>
                  </a:cubicBezTo>
                  <a:cubicBezTo>
                    <a:pt x="376" y="13"/>
                    <a:pt x="364" y="10"/>
                    <a:pt x="353" y="7"/>
                  </a:cubicBezTo>
                  <a:cubicBezTo>
                    <a:pt x="348" y="5"/>
                    <a:pt x="342" y="4"/>
                    <a:pt x="336" y="4"/>
                  </a:cubicBezTo>
                  <a:cubicBezTo>
                    <a:pt x="331" y="4"/>
                    <a:pt x="325" y="5"/>
                    <a:pt x="320" y="7"/>
                  </a:cubicBezTo>
                  <a:cubicBezTo>
                    <a:pt x="305" y="5"/>
                    <a:pt x="289" y="5"/>
                    <a:pt x="274" y="3"/>
                  </a:cubicBezTo>
                  <a:cubicBezTo>
                    <a:pt x="260" y="2"/>
                    <a:pt x="247" y="1"/>
                    <a:pt x="233" y="1"/>
                  </a:cubicBezTo>
                  <a:close/>
                </a:path>
              </a:pathLst>
            </a:custGeom>
            <a:solidFill>
              <a:srgbClr val="9978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0"/>
            <p:cNvSpPr/>
            <p:nvPr/>
          </p:nvSpPr>
          <p:spPr>
            <a:xfrm>
              <a:off x="3460175" y="4501150"/>
              <a:ext cx="22575" cy="47800"/>
            </a:xfrm>
            <a:custGeom>
              <a:avLst/>
              <a:gdLst/>
              <a:ahLst/>
              <a:cxnLst/>
              <a:rect l="l" t="t" r="r" b="b"/>
              <a:pathLst>
                <a:path w="903" h="1912" extrusionOk="0">
                  <a:moveTo>
                    <a:pt x="376" y="739"/>
                  </a:moveTo>
                  <a:cubicBezTo>
                    <a:pt x="374" y="740"/>
                    <a:pt x="372" y="741"/>
                    <a:pt x="371" y="742"/>
                  </a:cubicBezTo>
                  <a:cubicBezTo>
                    <a:pt x="372" y="742"/>
                    <a:pt x="374" y="740"/>
                    <a:pt x="376" y="739"/>
                  </a:cubicBezTo>
                  <a:close/>
                  <a:moveTo>
                    <a:pt x="432" y="743"/>
                  </a:moveTo>
                  <a:lnTo>
                    <a:pt x="432" y="743"/>
                  </a:lnTo>
                  <a:cubicBezTo>
                    <a:pt x="432" y="743"/>
                    <a:pt x="432" y="743"/>
                    <a:pt x="433" y="743"/>
                  </a:cubicBezTo>
                  <a:cubicBezTo>
                    <a:pt x="432" y="743"/>
                    <a:pt x="432" y="743"/>
                    <a:pt x="432" y="743"/>
                  </a:cubicBezTo>
                  <a:close/>
                  <a:moveTo>
                    <a:pt x="634" y="0"/>
                  </a:moveTo>
                  <a:cubicBezTo>
                    <a:pt x="628" y="0"/>
                    <a:pt x="621" y="0"/>
                    <a:pt x="615" y="1"/>
                  </a:cubicBezTo>
                  <a:cubicBezTo>
                    <a:pt x="594" y="4"/>
                    <a:pt x="573" y="9"/>
                    <a:pt x="551" y="15"/>
                  </a:cubicBezTo>
                  <a:lnTo>
                    <a:pt x="512" y="15"/>
                  </a:lnTo>
                  <a:cubicBezTo>
                    <a:pt x="474" y="16"/>
                    <a:pt x="437" y="32"/>
                    <a:pt x="403" y="48"/>
                  </a:cubicBezTo>
                  <a:cubicBezTo>
                    <a:pt x="382" y="59"/>
                    <a:pt x="362" y="77"/>
                    <a:pt x="350" y="97"/>
                  </a:cubicBezTo>
                  <a:cubicBezTo>
                    <a:pt x="346" y="102"/>
                    <a:pt x="342" y="108"/>
                    <a:pt x="339" y="113"/>
                  </a:cubicBezTo>
                  <a:cubicBezTo>
                    <a:pt x="323" y="125"/>
                    <a:pt x="310" y="138"/>
                    <a:pt x="297" y="151"/>
                  </a:cubicBezTo>
                  <a:cubicBezTo>
                    <a:pt x="274" y="175"/>
                    <a:pt x="253" y="202"/>
                    <a:pt x="233" y="232"/>
                  </a:cubicBezTo>
                  <a:cubicBezTo>
                    <a:pt x="212" y="267"/>
                    <a:pt x="196" y="305"/>
                    <a:pt x="185" y="345"/>
                  </a:cubicBezTo>
                  <a:cubicBezTo>
                    <a:pt x="177" y="374"/>
                    <a:pt x="168" y="403"/>
                    <a:pt x="163" y="433"/>
                  </a:cubicBezTo>
                  <a:cubicBezTo>
                    <a:pt x="158" y="459"/>
                    <a:pt x="155" y="485"/>
                    <a:pt x="154" y="511"/>
                  </a:cubicBezTo>
                  <a:lnTo>
                    <a:pt x="134" y="553"/>
                  </a:lnTo>
                  <a:cubicBezTo>
                    <a:pt x="125" y="578"/>
                    <a:pt x="118" y="603"/>
                    <a:pt x="117" y="628"/>
                  </a:cubicBezTo>
                  <a:cubicBezTo>
                    <a:pt x="117" y="639"/>
                    <a:pt x="118" y="650"/>
                    <a:pt x="122" y="660"/>
                  </a:cubicBezTo>
                  <a:cubicBezTo>
                    <a:pt x="125" y="670"/>
                    <a:pt x="132" y="676"/>
                    <a:pt x="139" y="685"/>
                  </a:cubicBezTo>
                  <a:cubicBezTo>
                    <a:pt x="149" y="698"/>
                    <a:pt x="164" y="706"/>
                    <a:pt x="180" y="712"/>
                  </a:cubicBezTo>
                  <a:cubicBezTo>
                    <a:pt x="191" y="717"/>
                    <a:pt x="205" y="721"/>
                    <a:pt x="217" y="723"/>
                  </a:cubicBezTo>
                  <a:cubicBezTo>
                    <a:pt x="226" y="735"/>
                    <a:pt x="233" y="743"/>
                    <a:pt x="247" y="750"/>
                  </a:cubicBezTo>
                  <a:cubicBezTo>
                    <a:pt x="257" y="757"/>
                    <a:pt x="269" y="764"/>
                    <a:pt x="282" y="764"/>
                  </a:cubicBezTo>
                  <a:cubicBezTo>
                    <a:pt x="287" y="764"/>
                    <a:pt x="291" y="764"/>
                    <a:pt x="296" y="764"/>
                  </a:cubicBezTo>
                  <a:cubicBezTo>
                    <a:pt x="309" y="764"/>
                    <a:pt x="323" y="762"/>
                    <a:pt x="337" y="757"/>
                  </a:cubicBezTo>
                  <a:cubicBezTo>
                    <a:pt x="350" y="752"/>
                    <a:pt x="362" y="745"/>
                    <a:pt x="376" y="739"/>
                  </a:cubicBezTo>
                  <a:lnTo>
                    <a:pt x="376" y="739"/>
                  </a:lnTo>
                  <a:cubicBezTo>
                    <a:pt x="376" y="739"/>
                    <a:pt x="376" y="739"/>
                    <a:pt x="376" y="739"/>
                  </a:cubicBezTo>
                  <a:lnTo>
                    <a:pt x="376" y="739"/>
                  </a:lnTo>
                  <a:cubicBezTo>
                    <a:pt x="377" y="739"/>
                    <a:pt x="378" y="738"/>
                    <a:pt x="380" y="738"/>
                  </a:cubicBezTo>
                  <a:lnTo>
                    <a:pt x="382" y="738"/>
                  </a:lnTo>
                  <a:cubicBezTo>
                    <a:pt x="386" y="738"/>
                    <a:pt x="390" y="737"/>
                    <a:pt x="393" y="737"/>
                  </a:cubicBezTo>
                  <a:lnTo>
                    <a:pt x="411" y="737"/>
                  </a:lnTo>
                  <a:cubicBezTo>
                    <a:pt x="417" y="738"/>
                    <a:pt x="423" y="739"/>
                    <a:pt x="430" y="742"/>
                  </a:cubicBezTo>
                  <a:lnTo>
                    <a:pt x="430" y="742"/>
                  </a:lnTo>
                  <a:cubicBezTo>
                    <a:pt x="430" y="742"/>
                    <a:pt x="430" y="742"/>
                    <a:pt x="430" y="742"/>
                  </a:cubicBezTo>
                  <a:cubicBezTo>
                    <a:pt x="455" y="752"/>
                    <a:pt x="480" y="761"/>
                    <a:pt x="505" y="773"/>
                  </a:cubicBezTo>
                  <a:cubicBezTo>
                    <a:pt x="506" y="773"/>
                    <a:pt x="506" y="774"/>
                    <a:pt x="507" y="774"/>
                  </a:cubicBezTo>
                  <a:cubicBezTo>
                    <a:pt x="510" y="776"/>
                    <a:pt x="514" y="779"/>
                    <a:pt x="516" y="781"/>
                  </a:cubicBezTo>
                  <a:cubicBezTo>
                    <a:pt x="521" y="786"/>
                    <a:pt x="525" y="791"/>
                    <a:pt x="531" y="797"/>
                  </a:cubicBezTo>
                  <a:cubicBezTo>
                    <a:pt x="532" y="800"/>
                    <a:pt x="533" y="801"/>
                    <a:pt x="535" y="804"/>
                  </a:cubicBezTo>
                  <a:cubicBezTo>
                    <a:pt x="542" y="817"/>
                    <a:pt x="549" y="829"/>
                    <a:pt x="556" y="843"/>
                  </a:cubicBezTo>
                  <a:lnTo>
                    <a:pt x="556" y="843"/>
                  </a:lnTo>
                  <a:cubicBezTo>
                    <a:pt x="556" y="843"/>
                    <a:pt x="555" y="843"/>
                    <a:pt x="555" y="843"/>
                  </a:cubicBezTo>
                  <a:lnTo>
                    <a:pt x="555" y="843"/>
                  </a:lnTo>
                  <a:cubicBezTo>
                    <a:pt x="567" y="867"/>
                    <a:pt x="576" y="890"/>
                    <a:pt x="584" y="914"/>
                  </a:cubicBezTo>
                  <a:cubicBezTo>
                    <a:pt x="588" y="930"/>
                    <a:pt x="593" y="945"/>
                    <a:pt x="595" y="962"/>
                  </a:cubicBezTo>
                  <a:lnTo>
                    <a:pt x="599" y="997"/>
                  </a:lnTo>
                  <a:cubicBezTo>
                    <a:pt x="599" y="1021"/>
                    <a:pt x="600" y="1042"/>
                    <a:pt x="599" y="1065"/>
                  </a:cubicBezTo>
                  <a:cubicBezTo>
                    <a:pt x="598" y="1077"/>
                    <a:pt x="597" y="1089"/>
                    <a:pt x="594" y="1100"/>
                  </a:cubicBezTo>
                  <a:cubicBezTo>
                    <a:pt x="585" y="1132"/>
                    <a:pt x="573" y="1165"/>
                    <a:pt x="562" y="1197"/>
                  </a:cubicBezTo>
                  <a:cubicBezTo>
                    <a:pt x="560" y="1203"/>
                    <a:pt x="555" y="1209"/>
                    <a:pt x="552" y="1217"/>
                  </a:cubicBezTo>
                  <a:cubicBezTo>
                    <a:pt x="550" y="1220"/>
                    <a:pt x="547" y="1223"/>
                    <a:pt x="546" y="1227"/>
                  </a:cubicBezTo>
                  <a:cubicBezTo>
                    <a:pt x="545" y="1228"/>
                    <a:pt x="542" y="1229"/>
                    <a:pt x="541" y="1229"/>
                  </a:cubicBezTo>
                  <a:cubicBezTo>
                    <a:pt x="524" y="1239"/>
                    <a:pt x="508" y="1251"/>
                    <a:pt x="492" y="1264"/>
                  </a:cubicBezTo>
                  <a:cubicBezTo>
                    <a:pt x="469" y="1286"/>
                    <a:pt x="448" y="1310"/>
                    <a:pt x="431" y="1333"/>
                  </a:cubicBezTo>
                  <a:cubicBezTo>
                    <a:pt x="426" y="1335"/>
                    <a:pt x="423" y="1337"/>
                    <a:pt x="419" y="1340"/>
                  </a:cubicBezTo>
                  <a:cubicBezTo>
                    <a:pt x="380" y="1344"/>
                    <a:pt x="340" y="1358"/>
                    <a:pt x="305" y="1379"/>
                  </a:cubicBezTo>
                  <a:cubicBezTo>
                    <a:pt x="298" y="1382"/>
                    <a:pt x="293" y="1385"/>
                    <a:pt x="288" y="1388"/>
                  </a:cubicBezTo>
                  <a:cubicBezTo>
                    <a:pt x="273" y="1389"/>
                    <a:pt x="258" y="1392"/>
                    <a:pt x="245" y="1395"/>
                  </a:cubicBezTo>
                  <a:cubicBezTo>
                    <a:pt x="221" y="1402"/>
                    <a:pt x="198" y="1410"/>
                    <a:pt x="175" y="1419"/>
                  </a:cubicBezTo>
                  <a:cubicBezTo>
                    <a:pt x="148" y="1429"/>
                    <a:pt x="119" y="1440"/>
                    <a:pt x="96" y="1456"/>
                  </a:cubicBezTo>
                  <a:cubicBezTo>
                    <a:pt x="83" y="1465"/>
                    <a:pt x="71" y="1475"/>
                    <a:pt x="62" y="1487"/>
                  </a:cubicBezTo>
                  <a:cubicBezTo>
                    <a:pt x="54" y="1500"/>
                    <a:pt x="45" y="1513"/>
                    <a:pt x="38" y="1527"/>
                  </a:cubicBezTo>
                  <a:cubicBezTo>
                    <a:pt x="24" y="1554"/>
                    <a:pt x="13" y="1583"/>
                    <a:pt x="7" y="1612"/>
                  </a:cubicBezTo>
                  <a:cubicBezTo>
                    <a:pt x="3" y="1641"/>
                    <a:pt x="0" y="1672"/>
                    <a:pt x="3" y="1700"/>
                  </a:cubicBezTo>
                  <a:cubicBezTo>
                    <a:pt x="5" y="1731"/>
                    <a:pt x="23" y="1762"/>
                    <a:pt x="36" y="1789"/>
                  </a:cubicBezTo>
                  <a:cubicBezTo>
                    <a:pt x="47" y="1808"/>
                    <a:pt x="59" y="1828"/>
                    <a:pt x="71" y="1844"/>
                  </a:cubicBezTo>
                  <a:cubicBezTo>
                    <a:pt x="87" y="1864"/>
                    <a:pt x="103" y="1880"/>
                    <a:pt x="126" y="1891"/>
                  </a:cubicBezTo>
                  <a:cubicBezTo>
                    <a:pt x="143" y="1899"/>
                    <a:pt x="162" y="1904"/>
                    <a:pt x="180" y="1906"/>
                  </a:cubicBezTo>
                  <a:cubicBezTo>
                    <a:pt x="202" y="1909"/>
                    <a:pt x="225" y="1912"/>
                    <a:pt x="247" y="1912"/>
                  </a:cubicBezTo>
                  <a:cubicBezTo>
                    <a:pt x="254" y="1912"/>
                    <a:pt x="260" y="1912"/>
                    <a:pt x="266" y="1911"/>
                  </a:cubicBezTo>
                  <a:cubicBezTo>
                    <a:pt x="287" y="1911"/>
                    <a:pt x="308" y="1909"/>
                    <a:pt x="325" y="1903"/>
                  </a:cubicBezTo>
                  <a:cubicBezTo>
                    <a:pt x="350" y="1895"/>
                    <a:pt x="375" y="1884"/>
                    <a:pt x="398" y="1873"/>
                  </a:cubicBezTo>
                  <a:cubicBezTo>
                    <a:pt x="417" y="1863"/>
                    <a:pt x="438" y="1852"/>
                    <a:pt x="456" y="1841"/>
                  </a:cubicBezTo>
                  <a:cubicBezTo>
                    <a:pt x="475" y="1828"/>
                    <a:pt x="492" y="1811"/>
                    <a:pt x="510" y="1796"/>
                  </a:cubicBezTo>
                  <a:cubicBezTo>
                    <a:pt x="527" y="1780"/>
                    <a:pt x="545" y="1766"/>
                    <a:pt x="561" y="1749"/>
                  </a:cubicBezTo>
                  <a:cubicBezTo>
                    <a:pt x="586" y="1722"/>
                    <a:pt x="607" y="1693"/>
                    <a:pt x="627" y="1662"/>
                  </a:cubicBezTo>
                  <a:cubicBezTo>
                    <a:pt x="652" y="1622"/>
                    <a:pt x="676" y="1580"/>
                    <a:pt x="700" y="1539"/>
                  </a:cubicBezTo>
                  <a:cubicBezTo>
                    <a:pt x="725" y="1495"/>
                    <a:pt x="746" y="1451"/>
                    <a:pt x="764" y="1403"/>
                  </a:cubicBezTo>
                  <a:cubicBezTo>
                    <a:pt x="782" y="1357"/>
                    <a:pt x="794" y="1310"/>
                    <a:pt x="808" y="1261"/>
                  </a:cubicBezTo>
                  <a:cubicBezTo>
                    <a:pt x="823" y="1214"/>
                    <a:pt x="836" y="1165"/>
                    <a:pt x="850" y="1116"/>
                  </a:cubicBezTo>
                  <a:cubicBezTo>
                    <a:pt x="855" y="1095"/>
                    <a:pt x="861" y="1074"/>
                    <a:pt x="865" y="1054"/>
                  </a:cubicBezTo>
                  <a:cubicBezTo>
                    <a:pt x="867" y="1039"/>
                    <a:pt x="869" y="1024"/>
                    <a:pt x="870" y="1008"/>
                  </a:cubicBezTo>
                  <a:lnTo>
                    <a:pt x="870" y="1010"/>
                  </a:lnTo>
                  <a:cubicBezTo>
                    <a:pt x="877" y="929"/>
                    <a:pt x="887" y="848"/>
                    <a:pt x="892" y="768"/>
                  </a:cubicBezTo>
                  <a:cubicBezTo>
                    <a:pt x="897" y="688"/>
                    <a:pt x="898" y="609"/>
                    <a:pt x="899" y="528"/>
                  </a:cubicBezTo>
                  <a:cubicBezTo>
                    <a:pt x="902" y="458"/>
                    <a:pt x="897" y="384"/>
                    <a:pt x="877" y="315"/>
                  </a:cubicBezTo>
                  <a:cubicBezTo>
                    <a:pt x="871" y="293"/>
                    <a:pt x="866" y="270"/>
                    <a:pt x="857" y="249"/>
                  </a:cubicBezTo>
                  <a:cubicBezTo>
                    <a:pt x="850" y="228"/>
                    <a:pt x="840" y="207"/>
                    <a:pt x="834" y="187"/>
                  </a:cubicBezTo>
                  <a:cubicBezTo>
                    <a:pt x="830" y="175"/>
                    <a:pt x="825" y="165"/>
                    <a:pt x="820" y="154"/>
                  </a:cubicBezTo>
                  <a:cubicBezTo>
                    <a:pt x="813" y="128"/>
                    <a:pt x="805" y="102"/>
                    <a:pt x="794" y="78"/>
                  </a:cubicBezTo>
                  <a:cubicBezTo>
                    <a:pt x="785" y="61"/>
                    <a:pt x="770" y="48"/>
                    <a:pt x="754" y="40"/>
                  </a:cubicBezTo>
                  <a:cubicBezTo>
                    <a:pt x="743" y="33"/>
                    <a:pt x="732" y="30"/>
                    <a:pt x="721" y="25"/>
                  </a:cubicBezTo>
                  <a:lnTo>
                    <a:pt x="718" y="25"/>
                  </a:lnTo>
                  <a:cubicBezTo>
                    <a:pt x="713" y="21"/>
                    <a:pt x="707" y="16"/>
                    <a:pt x="701" y="14"/>
                  </a:cubicBezTo>
                  <a:cubicBezTo>
                    <a:pt x="693" y="10"/>
                    <a:pt x="685" y="9"/>
                    <a:pt x="677" y="7"/>
                  </a:cubicBezTo>
                  <a:lnTo>
                    <a:pt x="679" y="7"/>
                  </a:lnTo>
                  <a:cubicBezTo>
                    <a:pt x="670" y="5"/>
                    <a:pt x="661" y="2"/>
                    <a:pt x="651" y="1"/>
                  </a:cubicBezTo>
                  <a:cubicBezTo>
                    <a:pt x="646" y="0"/>
                    <a:pt x="640" y="0"/>
                    <a:pt x="634" y="0"/>
                  </a:cubicBezTo>
                  <a:close/>
                </a:path>
              </a:pathLst>
            </a:custGeom>
            <a:solidFill>
              <a:srgbClr val="9978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a:off x="3279575" y="4506425"/>
              <a:ext cx="79725" cy="42000"/>
            </a:xfrm>
            <a:custGeom>
              <a:avLst/>
              <a:gdLst/>
              <a:ahLst/>
              <a:cxnLst/>
              <a:rect l="l" t="t" r="r" b="b"/>
              <a:pathLst>
                <a:path w="3189" h="1680" extrusionOk="0">
                  <a:moveTo>
                    <a:pt x="557" y="1"/>
                  </a:moveTo>
                  <a:cubicBezTo>
                    <a:pt x="551" y="1"/>
                    <a:pt x="544" y="1"/>
                    <a:pt x="536" y="2"/>
                  </a:cubicBezTo>
                  <a:cubicBezTo>
                    <a:pt x="522" y="3"/>
                    <a:pt x="511" y="8"/>
                    <a:pt x="502" y="17"/>
                  </a:cubicBezTo>
                  <a:cubicBezTo>
                    <a:pt x="489" y="20"/>
                    <a:pt x="478" y="27"/>
                    <a:pt x="469" y="38"/>
                  </a:cubicBezTo>
                  <a:cubicBezTo>
                    <a:pt x="438" y="39"/>
                    <a:pt x="407" y="42"/>
                    <a:pt x="375" y="44"/>
                  </a:cubicBezTo>
                  <a:cubicBezTo>
                    <a:pt x="355" y="46"/>
                    <a:pt x="337" y="48"/>
                    <a:pt x="318" y="49"/>
                  </a:cubicBezTo>
                  <a:cubicBezTo>
                    <a:pt x="304" y="51"/>
                    <a:pt x="288" y="52"/>
                    <a:pt x="275" y="58"/>
                  </a:cubicBezTo>
                  <a:cubicBezTo>
                    <a:pt x="268" y="62"/>
                    <a:pt x="261" y="68"/>
                    <a:pt x="256" y="74"/>
                  </a:cubicBezTo>
                  <a:cubicBezTo>
                    <a:pt x="253" y="74"/>
                    <a:pt x="249" y="74"/>
                    <a:pt x="247" y="75"/>
                  </a:cubicBezTo>
                  <a:cubicBezTo>
                    <a:pt x="216" y="78"/>
                    <a:pt x="186" y="82"/>
                    <a:pt x="156" y="82"/>
                  </a:cubicBezTo>
                  <a:lnTo>
                    <a:pt x="149" y="82"/>
                  </a:lnTo>
                  <a:cubicBezTo>
                    <a:pt x="128" y="82"/>
                    <a:pt x="108" y="82"/>
                    <a:pt x="87" y="83"/>
                  </a:cubicBezTo>
                  <a:cubicBezTo>
                    <a:pt x="80" y="83"/>
                    <a:pt x="74" y="83"/>
                    <a:pt x="68" y="83"/>
                  </a:cubicBezTo>
                  <a:cubicBezTo>
                    <a:pt x="62" y="83"/>
                    <a:pt x="56" y="83"/>
                    <a:pt x="50" y="84"/>
                  </a:cubicBezTo>
                  <a:cubicBezTo>
                    <a:pt x="20" y="89"/>
                    <a:pt x="0" y="120"/>
                    <a:pt x="5" y="150"/>
                  </a:cubicBezTo>
                  <a:cubicBezTo>
                    <a:pt x="10" y="175"/>
                    <a:pt x="33" y="194"/>
                    <a:pt x="59" y="194"/>
                  </a:cubicBezTo>
                  <a:cubicBezTo>
                    <a:pt x="61" y="194"/>
                    <a:pt x="64" y="194"/>
                    <a:pt x="66" y="193"/>
                  </a:cubicBezTo>
                  <a:lnTo>
                    <a:pt x="118" y="193"/>
                  </a:lnTo>
                  <a:cubicBezTo>
                    <a:pt x="149" y="193"/>
                    <a:pt x="181" y="193"/>
                    <a:pt x="212" y="191"/>
                  </a:cubicBezTo>
                  <a:cubicBezTo>
                    <a:pt x="230" y="190"/>
                    <a:pt x="248" y="187"/>
                    <a:pt x="267" y="186"/>
                  </a:cubicBezTo>
                  <a:cubicBezTo>
                    <a:pt x="285" y="186"/>
                    <a:pt x="304" y="188"/>
                    <a:pt x="323" y="190"/>
                  </a:cubicBezTo>
                  <a:cubicBezTo>
                    <a:pt x="346" y="192"/>
                    <a:pt x="370" y="193"/>
                    <a:pt x="393" y="198"/>
                  </a:cubicBezTo>
                  <a:cubicBezTo>
                    <a:pt x="434" y="203"/>
                    <a:pt x="474" y="209"/>
                    <a:pt x="514" y="214"/>
                  </a:cubicBezTo>
                  <a:cubicBezTo>
                    <a:pt x="541" y="218"/>
                    <a:pt x="568" y="221"/>
                    <a:pt x="595" y="223"/>
                  </a:cubicBezTo>
                  <a:cubicBezTo>
                    <a:pt x="625" y="228"/>
                    <a:pt x="655" y="233"/>
                    <a:pt x="684" y="240"/>
                  </a:cubicBezTo>
                  <a:cubicBezTo>
                    <a:pt x="729" y="253"/>
                    <a:pt x="772" y="270"/>
                    <a:pt x="816" y="288"/>
                  </a:cubicBezTo>
                  <a:cubicBezTo>
                    <a:pt x="846" y="301"/>
                    <a:pt x="877" y="315"/>
                    <a:pt x="907" y="331"/>
                  </a:cubicBezTo>
                  <a:cubicBezTo>
                    <a:pt x="930" y="343"/>
                    <a:pt x="955" y="357"/>
                    <a:pt x="980" y="367"/>
                  </a:cubicBezTo>
                  <a:cubicBezTo>
                    <a:pt x="1004" y="378"/>
                    <a:pt x="1030" y="387"/>
                    <a:pt x="1054" y="399"/>
                  </a:cubicBezTo>
                  <a:lnTo>
                    <a:pt x="1056" y="400"/>
                  </a:lnTo>
                  <a:cubicBezTo>
                    <a:pt x="1088" y="424"/>
                    <a:pt x="1123" y="441"/>
                    <a:pt x="1159" y="457"/>
                  </a:cubicBezTo>
                  <a:cubicBezTo>
                    <a:pt x="1182" y="471"/>
                    <a:pt x="1205" y="486"/>
                    <a:pt x="1226" y="501"/>
                  </a:cubicBezTo>
                  <a:cubicBezTo>
                    <a:pt x="1262" y="524"/>
                    <a:pt x="1299" y="547"/>
                    <a:pt x="1334" y="572"/>
                  </a:cubicBezTo>
                  <a:cubicBezTo>
                    <a:pt x="1372" y="598"/>
                    <a:pt x="1408" y="626"/>
                    <a:pt x="1445" y="653"/>
                  </a:cubicBezTo>
                  <a:cubicBezTo>
                    <a:pt x="1479" y="679"/>
                    <a:pt x="1514" y="702"/>
                    <a:pt x="1548" y="728"/>
                  </a:cubicBezTo>
                  <a:cubicBezTo>
                    <a:pt x="1583" y="755"/>
                    <a:pt x="1615" y="782"/>
                    <a:pt x="1647" y="811"/>
                  </a:cubicBezTo>
                  <a:cubicBezTo>
                    <a:pt x="1677" y="836"/>
                    <a:pt x="1708" y="862"/>
                    <a:pt x="1738" y="888"/>
                  </a:cubicBezTo>
                  <a:cubicBezTo>
                    <a:pt x="1772" y="918"/>
                    <a:pt x="1805" y="949"/>
                    <a:pt x="1837" y="980"/>
                  </a:cubicBezTo>
                  <a:cubicBezTo>
                    <a:pt x="1872" y="1013"/>
                    <a:pt x="1905" y="1047"/>
                    <a:pt x="1940" y="1079"/>
                  </a:cubicBezTo>
                  <a:cubicBezTo>
                    <a:pt x="2054" y="1186"/>
                    <a:pt x="2184" y="1271"/>
                    <a:pt x="2313" y="1358"/>
                  </a:cubicBezTo>
                  <a:cubicBezTo>
                    <a:pt x="2373" y="1398"/>
                    <a:pt x="2437" y="1430"/>
                    <a:pt x="2502" y="1462"/>
                  </a:cubicBezTo>
                  <a:cubicBezTo>
                    <a:pt x="2564" y="1493"/>
                    <a:pt x="2628" y="1523"/>
                    <a:pt x="2692" y="1548"/>
                  </a:cubicBezTo>
                  <a:cubicBezTo>
                    <a:pt x="2761" y="1576"/>
                    <a:pt x="2832" y="1604"/>
                    <a:pt x="2905" y="1623"/>
                  </a:cubicBezTo>
                  <a:cubicBezTo>
                    <a:pt x="2941" y="1633"/>
                    <a:pt x="2977" y="1641"/>
                    <a:pt x="3013" y="1649"/>
                  </a:cubicBezTo>
                  <a:cubicBezTo>
                    <a:pt x="3049" y="1657"/>
                    <a:pt x="3085" y="1666"/>
                    <a:pt x="3121" y="1671"/>
                  </a:cubicBezTo>
                  <a:cubicBezTo>
                    <a:pt x="3143" y="1674"/>
                    <a:pt x="3166" y="1677"/>
                    <a:pt x="3188" y="1680"/>
                  </a:cubicBezTo>
                  <a:cubicBezTo>
                    <a:pt x="3188" y="1680"/>
                    <a:pt x="3188" y="1679"/>
                    <a:pt x="3187" y="1679"/>
                  </a:cubicBezTo>
                  <a:cubicBezTo>
                    <a:pt x="3178" y="1652"/>
                    <a:pt x="3165" y="1628"/>
                    <a:pt x="3152" y="1605"/>
                  </a:cubicBezTo>
                  <a:cubicBezTo>
                    <a:pt x="3146" y="1592"/>
                    <a:pt x="3140" y="1580"/>
                    <a:pt x="3134" y="1568"/>
                  </a:cubicBezTo>
                  <a:cubicBezTo>
                    <a:pt x="3131" y="1563"/>
                    <a:pt x="3130" y="1559"/>
                    <a:pt x="3127" y="1554"/>
                  </a:cubicBezTo>
                  <a:cubicBezTo>
                    <a:pt x="3124" y="1545"/>
                    <a:pt x="3120" y="1537"/>
                    <a:pt x="3116" y="1528"/>
                  </a:cubicBezTo>
                  <a:cubicBezTo>
                    <a:pt x="3094" y="1472"/>
                    <a:pt x="3076" y="1414"/>
                    <a:pt x="3059" y="1357"/>
                  </a:cubicBezTo>
                  <a:cubicBezTo>
                    <a:pt x="3057" y="1346"/>
                    <a:pt x="3054" y="1336"/>
                    <a:pt x="3052" y="1324"/>
                  </a:cubicBezTo>
                  <a:cubicBezTo>
                    <a:pt x="3026" y="1321"/>
                    <a:pt x="2998" y="1317"/>
                    <a:pt x="2972" y="1316"/>
                  </a:cubicBezTo>
                  <a:cubicBezTo>
                    <a:pt x="2949" y="1316"/>
                    <a:pt x="2925" y="1314"/>
                    <a:pt x="2901" y="1314"/>
                  </a:cubicBezTo>
                  <a:cubicBezTo>
                    <a:pt x="2890" y="1314"/>
                    <a:pt x="2879" y="1314"/>
                    <a:pt x="2868" y="1315"/>
                  </a:cubicBezTo>
                  <a:cubicBezTo>
                    <a:pt x="2863" y="1315"/>
                    <a:pt x="2859" y="1316"/>
                    <a:pt x="2854" y="1316"/>
                  </a:cubicBezTo>
                  <a:cubicBezTo>
                    <a:pt x="2851" y="1312"/>
                    <a:pt x="2845" y="1307"/>
                    <a:pt x="2840" y="1303"/>
                  </a:cubicBezTo>
                  <a:cubicBezTo>
                    <a:pt x="2822" y="1289"/>
                    <a:pt x="2804" y="1276"/>
                    <a:pt x="2786" y="1264"/>
                  </a:cubicBezTo>
                  <a:cubicBezTo>
                    <a:pt x="2784" y="1260"/>
                    <a:pt x="2779" y="1256"/>
                    <a:pt x="2776" y="1254"/>
                  </a:cubicBezTo>
                  <a:cubicBezTo>
                    <a:pt x="2753" y="1234"/>
                    <a:pt x="2725" y="1213"/>
                    <a:pt x="2697" y="1197"/>
                  </a:cubicBezTo>
                  <a:cubicBezTo>
                    <a:pt x="2656" y="1171"/>
                    <a:pt x="2611" y="1146"/>
                    <a:pt x="2568" y="1124"/>
                  </a:cubicBezTo>
                  <a:cubicBezTo>
                    <a:pt x="2564" y="1121"/>
                    <a:pt x="2560" y="1120"/>
                    <a:pt x="2557" y="1119"/>
                  </a:cubicBezTo>
                  <a:lnTo>
                    <a:pt x="2552" y="1115"/>
                  </a:lnTo>
                  <a:cubicBezTo>
                    <a:pt x="2523" y="1089"/>
                    <a:pt x="2491" y="1066"/>
                    <a:pt x="2461" y="1043"/>
                  </a:cubicBezTo>
                  <a:cubicBezTo>
                    <a:pt x="2424" y="1017"/>
                    <a:pt x="2387" y="991"/>
                    <a:pt x="2348" y="967"/>
                  </a:cubicBezTo>
                  <a:cubicBezTo>
                    <a:pt x="2312" y="946"/>
                    <a:pt x="2275" y="925"/>
                    <a:pt x="2239" y="905"/>
                  </a:cubicBezTo>
                  <a:cubicBezTo>
                    <a:pt x="2213" y="890"/>
                    <a:pt x="2187" y="875"/>
                    <a:pt x="2160" y="862"/>
                  </a:cubicBezTo>
                  <a:cubicBezTo>
                    <a:pt x="2152" y="858"/>
                    <a:pt x="2144" y="854"/>
                    <a:pt x="2135" y="851"/>
                  </a:cubicBezTo>
                  <a:cubicBezTo>
                    <a:pt x="2142" y="830"/>
                    <a:pt x="2135" y="805"/>
                    <a:pt x="2119" y="791"/>
                  </a:cubicBezTo>
                  <a:cubicBezTo>
                    <a:pt x="2099" y="776"/>
                    <a:pt x="2075" y="766"/>
                    <a:pt x="2053" y="755"/>
                  </a:cubicBezTo>
                  <a:cubicBezTo>
                    <a:pt x="2048" y="753"/>
                    <a:pt x="2042" y="750"/>
                    <a:pt x="2036" y="746"/>
                  </a:cubicBezTo>
                  <a:cubicBezTo>
                    <a:pt x="2036" y="730"/>
                    <a:pt x="2030" y="715"/>
                    <a:pt x="2018" y="703"/>
                  </a:cubicBezTo>
                  <a:cubicBezTo>
                    <a:pt x="2010" y="694"/>
                    <a:pt x="1997" y="689"/>
                    <a:pt x="1985" y="684"/>
                  </a:cubicBezTo>
                  <a:cubicBezTo>
                    <a:pt x="1985" y="673"/>
                    <a:pt x="1983" y="665"/>
                    <a:pt x="1980" y="656"/>
                  </a:cubicBezTo>
                  <a:cubicBezTo>
                    <a:pt x="1974" y="640"/>
                    <a:pt x="1963" y="626"/>
                    <a:pt x="1953" y="613"/>
                  </a:cubicBezTo>
                  <a:cubicBezTo>
                    <a:pt x="1934" y="593"/>
                    <a:pt x="1916" y="573"/>
                    <a:pt x="1896" y="557"/>
                  </a:cubicBezTo>
                  <a:cubicBezTo>
                    <a:pt x="1852" y="522"/>
                    <a:pt x="1806" y="488"/>
                    <a:pt x="1760" y="457"/>
                  </a:cubicBezTo>
                  <a:cubicBezTo>
                    <a:pt x="1712" y="426"/>
                    <a:pt x="1664" y="397"/>
                    <a:pt x="1614" y="367"/>
                  </a:cubicBezTo>
                  <a:cubicBezTo>
                    <a:pt x="1579" y="345"/>
                    <a:pt x="1542" y="326"/>
                    <a:pt x="1506" y="306"/>
                  </a:cubicBezTo>
                  <a:cubicBezTo>
                    <a:pt x="1468" y="285"/>
                    <a:pt x="1430" y="265"/>
                    <a:pt x="1391" y="247"/>
                  </a:cubicBezTo>
                  <a:cubicBezTo>
                    <a:pt x="1360" y="233"/>
                    <a:pt x="1330" y="217"/>
                    <a:pt x="1300" y="203"/>
                  </a:cubicBezTo>
                  <a:cubicBezTo>
                    <a:pt x="1288" y="198"/>
                    <a:pt x="1277" y="191"/>
                    <a:pt x="1264" y="187"/>
                  </a:cubicBezTo>
                  <a:cubicBezTo>
                    <a:pt x="1187" y="156"/>
                    <a:pt x="1112" y="123"/>
                    <a:pt x="1031" y="100"/>
                  </a:cubicBezTo>
                  <a:cubicBezTo>
                    <a:pt x="1012" y="94"/>
                    <a:pt x="993" y="88"/>
                    <a:pt x="973" y="88"/>
                  </a:cubicBezTo>
                  <a:cubicBezTo>
                    <a:pt x="966" y="88"/>
                    <a:pt x="960" y="89"/>
                    <a:pt x="953" y="90"/>
                  </a:cubicBezTo>
                  <a:cubicBezTo>
                    <a:pt x="949" y="92"/>
                    <a:pt x="943" y="93"/>
                    <a:pt x="939" y="94"/>
                  </a:cubicBezTo>
                  <a:cubicBezTo>
                    <a:pt x="871" y="68"/>
                    <a:pt x="802" y="41"/>
                    <a:pt x="729" y="23"/>
                  </a:cubicBezTo>
                  <a:cubicBezTo>
                    <a:pt x="696" y="16"/>
                    <a:pt x="663" y="10"/>
                    <a:pt x="629" y="7"/>
                  </a:cubicBezTo>
                  <a:cubicBezTo>
                    <a:pt x="612" y="6"/>
                    <a:pt x="595" y="3"/>
                    <a:pt x="578" y="2"/>
                  </a:cubicBezTo>
                  <a:cubicBezTo>
                    <a:pt x="571" y="1"/>
                    <a:pt x="564" y="1"/>
                    <a:pt x="557" y="1"/>
                  </a:cubicBezTo>
                  <a:close/>
                </a:path>
              </a:pathLst>
            </a:custGeom>
            <a:solidFill>
              <a:srgbClr val="9978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a:off x="3325425" y="4427875"/>
              <a:ext cx="37125" cy="17575"/>
            </a:xfrm>
            <a:custGeom>
              <a:avLst/>
              <a:gdLst/>
              <a:ahLst/>
              <a:cxnLst/>
              <a:rect l="l" t="t" r="r" b="b"/>
              <a:pathLst>
                <a:path w="1485" h="703" extrusionOk="0">
                  <a:moveTo>
                    <a:pt x="148" y="113"/>
                  </a:moveTo>
                  <a:cubicBezTo>
                    <a:pt x="148" y="113"/>
                    <a:pt x="147" y="113"/>
                    <a:pt x="147" y="113"/>
                  </a:cubicBezTo>
                  <a:lnTo>
                    <a:pt x="147" y="113"/>
                  </a:lnTo>
                  <a:cubicBezTo>
                    <a:pt x="148" y="113"/>
                    <a:pt x="148" y="113"/>
                    <a:pt x="148" y="113"/>
                  </a:cubicBezTo>
                  <a:close/>
                  <a:moveTo>
                    <a:pt x="1129" y="405"/>
                  </a:moveTo>
                  <a:cubicBezTo>
                    <a:pt x="1129" y="405"/>
                    <a:pt x="1129" y="405"/>
                    <a:pt x="1128" y="405"/>
                  </a:cubicBezTo>
                  <a:lnTo>
                    <a:pt x="1128" y="405"/>
                  </a:lnTo>
                  <a:cubicBezTo>
                    <a:pt x="1128" y="405"/>
                    <a:pt x="1129" y="405"/>
                    <a:pt x="1129" y="405"/>
                  </a:cubicBezTo>
                  <a:close/>
                  <a:moveTo>
                    <a:pt x="1126" y="406"/>
                  </a:moveTo>
                  <a:cubicBezTo>
                    <a:pt x="1126" y="406"/>
                    <a:pt x="1126" y="406"/>
                    <a:pt x="1125" y="406"/>
                  </a:cubicBezTo>
                  <a:lnTo>
                    <a:pt x="1125" y="406"/>
                  </a:lnTo>
                  <a:lnTo>
                    <a:pt x="1126" y="406"/>
                  </a:lnTo>
                  <a:close/>
                  <a:moveTo>
                    <a:pt x="114" y="0"/>
                  </a:moveTo>
                  <a:cubicBezTo>
                    <a:pt x="97" y="0"/>
                    <a:pt x="80" y="8"/>
                    <a:pt x="69" y="22"/>
                  </a:cubicBezTo>
                  <a:cubicBezTo>
                    <a:pt x="63" y="31"/>
                    <a:pt x="59" y="41"/>
                    <a:pt x="54" y="52"/>
                  </a:cubicBezTo>
                  <a:cubicBezTo>
                    <a:pt x="47" y="68"/>
                    <a:pt x="37" y="85"/>
                    <a:pt x="31" y="101"/>
                  </a:cubicBezTo>
                  <a:cubicBezTo>
                    <a:pt x="19" y="130"/>
                    <a:pt x="11" y="158"/>
                    <a:pt x="7" y="188"/>
                  </a:cubicBezTo>
                  <a:cubicBezTo>
                    <a:pt x="0" y="237"/>
                    <a:pt x="1" y="286"/>
                    <a:pt x="6" y="335"/>
                  </a:cubicBezTo>
                  <a:cubicBezTo>
                    <a:pt x="10" y="367"/>
                    <a:pt x="23" y="398"/>
                    <a:pt x="34" y="429"/>
                  </a:cubicBezTo>
                  <a:cubicBezTo>
                    <a:pt x="43" y="452"/>
                    <a:pt x="55" y="475"/>
                    <a:pt x="69" y="493"/>
                  </a:cubicBezTo>
                  <a:cubicBezTo>
                    <a:pt x="85" y="516"/>
                    <a:pt x="103" y="538"/>
                    <a:pt x="121" y="557"/>
                  </a:cubicBezTo>
                  <a:cubicBezTo>
                    <a:pt x="143" y="580"/>
                    <a:pt x="166" y="601"/>
                    <a:pt x="194" y="619"/>
                  </a:cubicBezTo>
                  <a:cubicBezTo>
                    <a:pt x="225" y="638"/>
                    <a:pt x="256" y="656"/>
                    <a:pt x="291" y="666"/>
                  </a:cubicBezTo>
                  <a:cubicBezTo>
                    <a:pt x="315" y="672"/>
                    <a:pt x="339" y="677"/>
                    <a:pt x="363" y="682"/>
                  </a:cubicBezTo>
                  <a:cubicBezTo>
                    <a:pt x="408" y="689"/>
                    <a:pt x="451" y="695"/>
                    <a:pt x="496" y="699"/>
                  </a:cubicBezTo>
                  <a:cubicBezTo>
                    <a:pt x="529" y="701"/>
                    <a:pt x="562" y="702"/>
                    <a:pt x="596" y="702"/>
                  </a:cubicBezTo>
                  <a:cubicBezTo>
                    <a:pt x="612" y="702"/>
                    <a:pt x="629" y="702"/>
                    <a:pt x="646" y="702"/>
                  </a:cubicBezTo>
                  <a:lnTo>
                    <a:pt x="683" y="702"/>
                  </a:lnTo>
                  <a:cubicBezTo>
                    <a:pt x="715" y="700"/>
                    <a:pt x="746" y="699"/>
                    <a:pt x="779" y="695"/>
                  </a:cubicBezTo>
                  <a:cubicBezTo>
                    <a:pt x="836" y="689"/>
                    <a:pt x="893" y="677"/>
                    <a:pt x="951" y="671"/>
                  </a:cubicBezTo>
                  <a:cubicBezTo>
                    <a:pt x="1003" y="663"/>
                    <a:pt x="1056" y="653"/>
                    <a:pt x="1106" y="640"/>
                  </a:cubicBezTo>
                  <a:cubicBezTo>
                    <a:pt x="1131" y="633"/>
                    <a:pt x="1157" y="626"/>
                    <a:pt x="1180" y="617"/>
                  </a:cubicBezTo>
                  <a:cubicBezTo>
                    <a:pt x="1204" y="607"/>
                    <a:pt x="1229" y="594"/>
                    <a:pt x="1251" y="580"/>
                  </a:cubicBezTo>
                  <a:cubicBezTo>
                    <a:pt x="1277" y="564"/>
                    <a:pt x="1298" y="547"/>
                    <a:pt x="1322" y="526"/>
                  </a:cubicBezTo>
                  <a:cubicBezTo>
                    <a:pt x="1339" y="512"/>
                    <a:pt x="1354" y="496"/>
                    <a:pt x="1371" y="481"/>
                  </a:cubicBezTo>
                  <a:cubicBezTo>
                    <a:pt x="1390" y="462"/>
                    <a:pt x="1405" y="442"/>
                    <a:pt x="1421" y="421"/>
                  </a:cubicBezTo>
                  <a:cubicBezTo>
                    <a:pt x="1435" y="404"/>
                    <a:pt x="1447" y="384"/>
                    <a:pt x="1453" y="363"/>
                  </a:cubicBezTo>
                  <a:cubicBezTo>
                    <a:pt x="1462" y="335"/>
                    <a:pt x="1469" y="307"/>
                    <a:pt x="1477" y="279"/>
                  </a:cubicBezTo>
                  <a:cubicBezTo>
                    <a:pt x="1479" y="268"/>
                    <a:pt x="1484" y="256"/>
                    <a:pt x="1484" y="245"/>
                  </a:cubicBezTo>
                  <a:cubicBezTo>
                    <a:pt x="1484" y="234"/>
                    <a:pt x="1484" y="225"/>
                    <a:pt x="1483" y="215"/>
                  </a:cubicBezTo>
                  <a:cubicBezTo>
                    <a:pt x="1481" y="185"/>
                    <a:pt x="1456" y="165"/>
                    <a:pt x="1430" y="165"/>
                  </a:cubicBezTo>
                  <a:cubicBezTo>
                    <a:pt x="1427" y="165"/>
                    <a:pt x="1425" y="165"/>
                    <a:pt x="1422" y="165"/>
                  </a:cubicBezTo>
                  <a:cubicBezTo>
                    <a:pt x="1391" y="168"/>
                    <a:pt x="1371" y="197"/>
                    <a:pt x="1375" y="228"/>
                  </a:cubicBezTo>
                  <a:cubicBezTo>
                    <a:pt x="1375" y="229"/>
                    <a:pt x="1375" y="232"/>
                    <a:pt x="1376" y="233"/>
                  </a:cubicBezTo>
                  <a:cubicBezTo>
                    <a:pt x="1373" y="248"/>
                    <a:pt x="1369" y="263"/>
                    <a:pt x="1364" y="277"/>
                  </a:cubicBezTo>
                  <a:cubicBezTo>
                    <a:pt x="1360" y="293"/>
                    <a:pt x="1357" y="307"/>
                    <a:pt x="1352" y="321"/>
                  </a:cubicBezTo>
                  <a:cubicBezTo>
                    <a:pt x="1341" y="307"/>
                    <a:pt x="1325" y="300"/>
                    <a:pt x="1309" y="300"/>
                  </a:cubicBezTo>
                  <a:cubicBezTo>
                    <a:pt x="1297" y="300"/>
                    <a:pt x="1285" y="304"/>
                    <a:pt x="1275" y="311"/>
                  </a:cubicBezTo>
                  <a:cubicBezTo>
                    <a:pt x="1236" y="335"/>
                    <a:pt x="1202" y="361"/>
                    <a:pt x="1164" y="385"/>
                  </a:cubicBezTo>
                  <a:cubicBezTo>
                    <a:pt x="1153" y="393"/>
                    <a:pt x="1142" y="399"/>
                    <a:pt x="1129" y="405"/>
                  </a:cubicBezTo>
                  <a:lnTo>
                    <a:pt x="1129" y="405"/>
                  </a:lnTo>
                  <a:cubicBezTo>
                    <a:pt x="1128" y="405"/>
                    <a:pt x="1127" y="406"/>
                    <a:pt x="1127" y="406"/>
                  </a:cubicBezTo>
                  <a:cubicBezTo>
                    <a:pt x="1126" y="406"/>
                    <a:pt x="1125" y="408"/>
                    <a:pt x="1123" y="408"/>
                  </a:cubicBezTo>
                  <a:cubicBezTo>
                    <a:pt x="1125" y="408"/>
                    <a:pt x="1125" y="406"/>
                    <a:pt x="1125" y="406"/>
                  </a:cubicBezTo>
                  <a:lnTo>
                    <a:pt x="1125" y="406"/>
                  </a:lnTo>
                  <a:lnTo>
                    <a:pt x="1099" y="418"/>
                  </a:lnTo>
                  <a:cubicBezTo>
                    <a:pt x="1081" y="424"/>
                    <a:pt x="1063" y="429"/>
                    <a:pt x="1043" y="433"/>
                  </a:cubicBezTo>
                  <a:lnTo>
                    <a:pt x="1042" y="433"/>
                  </a:lnTo>
                  <a:cubicBezTo>
                    <a:pt x="1030" y="428"/>
                    <a:pt x="1018" y="425"/>
                    <a:pt x="1006" y="422"/>
                  </a:cubicBezTo>
                  <a:cubicBezTo>
                    <a:pt x="998" y="420"/>
                    <a:pt x="989" y="419"/>
                    <a:pt x="982" y="418"/>
                  </a:cubicBezTo>
                  <a:cubicBezTo>
                    <a:pt x="972" y="412"/>
                    <a:pt x="962" y="409"/>
                    <a:pt x="951" y="409"/>
                  </a:cubicBezTo>
                  <a:cubicBezTo>
                    <a:pt x="904" y="409"/>
                    <a:pt x="858" y="412"/>
                    <a:pt x="812" y="414"/>
                  </a:cubicBezTo>
                  <a:lnTo>
                    <a:pt x="821" y="414"/>
                  </a:lnTo>
                  <a:cubicBezTo>
                    <a:pt x="798" y="415"/>
                    <a:pt x="776" y="417"/>
                    <a:pt x="754" y="419"/>
                  </a:cubicBezTo>
                  <a:lnTo>
                    <a:pt x="745" y="419"/>
                  </a:lnTo>
                  <a:cubicBezTo>
                    <a:pt x="683" y="424"/>
                    <a:pt x="621" y="429"/>
                    <a:pt x="560" y="433"/>
                  </a:cubicBezTo>
                  <a:lnTo>
                    <a:pt x="563" y="433"/>
                  </a:lnTo>
                  <a:cubicBezTo>
                    <a:pt x="532" y="436"/>
                    <a:pt x="501" y="437"/>
                    <a:pt x="470" y="440"/>
                  </a:cubicBezTo>
                  <a:cubicBezTo>
                    <a:pt x="456" y="441"/>
                    <a:pt x="444" y="441"/>
                    <a:pt x="430" y="443"/>
                  </a:cubicBezTo>
                  <a:cubicBezTo>
                    <a:pt x="406" y="440"/>
                    <a:pt x="382" y="436"/>
                    <a:pt x="358" y="432"/>
                  </a:cubicBezTo>
                  <a:cubicBezTo>
                    <a:pt x="338" y="427"/>
                    <a:pt x="318" y="422"/>
                    <a:pt x="299" y="415"/>
                  </a:cubicBezTo>
                  <a:lnTo>
                    <a:pt x="299" y="415"/>
                  </a:lnTo>
                  <a:cubicBezTo>
                    <a:pt x="300" y="416"/>
                    <a:pt x="301" y="416"/>
                    <a:pt x="301" y="416"/>
                  </a:cubicBezTo>
                  <a:lnTo>
                    <a:pt x="301" y="416"/>
                  </a:lnTo>
                  <a:cubicBezTo>
                    <a:pt x="292" y="413"/>
                    <a:pt x="282" y="409"/>
                    <a:pt x="272" y="407"/>
                  </a:cubicBezTo>
                  <a:cubicBezTo>
                    <a:pt x="265" y="403"/>
                    <a:pt x="260" y="399"/>
                    <a:pt x="254" y="396"/>
                  </a:cubicBezTo>
                  <a:lnTo>
                    <a:pt x="254" y="396"/>
                  </a:lnTo>
                  <a:lnTo>
                    <a:pt x="255" y="397"/>
                  </a:lnTo>
                  <a:cubicBezTo>
                    <a:pt x="254" y="396"/>
                    <a:pt x="253" y="396"/>
                    <a:pt x="251" y="394"/>
                  </a:cubicBezTo>
                  <a:cubicBezTo>
                    <a:pt x="250" y="394"/>
                    <a:pt x="250" y="393"/>
                    <a:pt x="249" y="393"/>
                  </a:cubicBezTo>
                  <a:lnTo>
                    <a:pt x="249" y="393"/>
                  </a:lnTo>
                  <a:cubicBezTo>
                    <a:pt x="249" y="393"/>
                    <a:pt x="250" y="393"/>
                    <a:pt x="250" y="394"/>
                  </a:cubicBezTo>
                  <a:cubicBezTo>
                    <a:pt x="237" y="386"/>
                    <a:pt x="224" y="377"/>
                    <a:pt x="212" y="366"/>
                  </a:cubicBezTo>
                  <a:lnTo>
                    <a:pt x="199" y="351"/>
                  </a:lnTo>
                  <a:cubicBezTo>
                    <a:pt x="189" y="339"/>
                    <a:pt x="173" y="332"/>
                    <a:pt x="158" y="332"/>
                  </a:cubicBezTo>
                  <a:cubicBezTo>
                    <a:pt x="155" y="332"/>
                    <a:pt x="152" y="332"/>
                    <a:pt x="150" y="332"/>
                  </a:cubicBezTo>
                  <a:cubicBezTo>
                    <a:pt x="140" y="334"/>
                    <a:pt x="131" y="338"/>
                    <a:pt x="125" y="345"/>
                  </a:cubicBezTo>
                  <a:cubicBezTo>
                    <a:pt x="122" y="335"/>
                    <a:pt x="120" y="326"/>
                    <a:pt x="119" y="317"/>
                  </a:cubicBezTo>
                  <a:cubicBezTo>
                    <a:pt x="117" y="311"/>
                    <a:pt x="117" y="304"/>
                    <a:pt x="116" y="298"/>
                  </a:cubicBezTo>
                  <a:cubicBezTo>
                    <a:pt x="115" y="279"/>
                    <a:pt x="115" y="258"/>
                    <a:pt x="115" y="238"/>
                  </a:cubicBezTo>
                  <a:cubicBezTo>
                    <a:pt x="116" y="223"/>
                    <a:pt x="117" y="209"/>
                    <a:pt x="120" y="193"/>
                  </a:cubicBezTo>
                  <a:cubicBezTo>
                    <a:pt x="122" y="182"/>
                    <a:pt x="125" y="170"/>
                    <a:pt x="129" y="157"/>
                  </a:cubicBezTo>
                  <a:cubicBezTo>
                    <a:pt x="135" y="142"/>
                    <a:pt x="141" y="127"/>
                    <a:pt x="147" y="113"/>
                  </a:cubicBezTo>
                  <a:lnTo>
                    <a:pt x="147" y="113"/>
                  </a:lnTo>
                  <a:cubicBezTo>
                    <a:pt x="147" y="113"/>
                    <a:pt x="147" y="114"/>
                    <a:pt x="147" y="114"/>
                  </a:cubicBezTo>
                  <a:cubicBezTo>
                    <a:pt x="152" y="104"/>
                    <a:pt x="156" y="94"/>
                    <a:pt x="160" y="85"/>
                  </a:cubicBezTo>
                  <a:cubicBezTo>
                    <a:pt x="176" y="62"/>
                    <a:pt x="168" y="28"/>
                    <a:pt x="147" y="11"/>
                  </a:cubicBezTo>
                  <a:cubicBezTo>
                    <a:pt x="137" y="4"/>
                    <a:pt x="125" y="0"/>
                    <a:pt x="114" y="0"/>
                  </a:cubicBezTo>
                  <a:close/>
                </a:path>
              </a:pathLst>
            </a:custGeom>
            <a:solidFill>
              <a:srgbClr val="9978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a:off x="3308725" y="4607825"/>
              <a:ext cx="11125" cy="13700"/>
            </a:xfrm>
            <a:custGeom>
              <a:avLst/>
              <a:gdLst/>
              <a:ahLst/>
              <a:cxnLst/>
              <a:rect l="l" t="t" r="r" b="b"/>
              <a:pathLst>
                <a:path w="445" h="548" extrusionOk="0">
                  <a:moveTo>
                    <a:pt x="207" y="1"/>
                  </a:moveTo>
                  <a:cubicBezTo>
                    <a:pt x="203" y="1"/>
                    <a:pt x="199" y="1"/>
                    <a:pt x="194" y="1"/>
                  </a:cubicBezTo>
                  <a:cubicBezTo>
                    <a:pt x="181" y="2"/>
                    <a:pt x="170" y="5"/>
                    <a:pt x="157" y="10"/>
                  </a:cubicBezTo>
                  <a:cubicBezTo>
                    <a:pt x="134" y="16"/>
                    <a:pt x="111" y="22"/>
                    <a:pt x="87" y="30"/>
                  </a:cubicBezTo>
                  <a:cubicBezTo>
                    <a:pt x="71" y="35"/>
                    <a:pt x="51" y="44"/>
                    <a:pt x="40" y="58"/>
                  </a:cubicBezTo>
                  <a:cubicBezTo>
                    <a:pt x="39" y="59"/>
                    <a:pt x="39" y="61"/>
                    <a:pt x="37" y="62"/>
                  </a:cubicBezTo>
                  <a:cubicBezTo>
                    <a:pt x="35" y="63"/>
                    <a:pt x="33" y="63"/>
                    <a:pt x="31" y="64"/>
                  </a:cubicBezTo>
                  <a:cubicBezTo>
                    <a:pt x="6" y="82"/>
                    <a:pt x="0" y="118"/>
                    <a:pt x="18" y="142"/>
                  </a:cubicBezTo>
                  <a:cubicBezTo>
                    <a:pt x="29" y="158"/>
                    <a:pt x="46" y="166"/>
                    <a:pt x="64" y="166"/>
                  </a:cubicBezTo>
                  <a:cubicBezTo>
                    <a:pt x="66" y="166"/>
                    <a:pt x="68" y="166"/>
                    <a:pt x="71" y="165"/>
                  </a:cubicBezTo>
                  <a:lnTo>
                    <a:pt x="71" y="165"/>
                  </a:lnTo>
                  <a:cubicBezTo>
                    <a:pt x="70" y="167"/>
                    <a:pt x="70" y="171"/>
                    <a:pt x="67" y="172"/>
                  </a:cubicBezTo>
                  <a:cubicBezTo>
                    <a:pt x="61" y="190"/>
                    <a:pt x="57" y="208"/>
                    <a:pt x="56" y="226"/>
                  </a:cubicBezTo>
                  <a:cubicBezTo>
                    <a:pt x="56" y="237"/>
                    <a:pt x="57" y="245"/>
                    <a:pt x="60" y="254"/>
                  </a:cubicBezTo>
                  <a:cubicBezTo>
                    <a:pt x="57" y="276"/>
                    <a:pt x="60" y="296"/>
                    <a:pt x="66" y="316"/>
                  </a:cubicBezTo>
                  <a:cubicBezTo>
                    <a:pt x="80" y="351"/>
                    <a:pt x="108" y="377"/>
                    <a:pt x="142" y="387"/>
                  </a:cubicBezTo>
                  <a:cubicBezTo>
                    <a:pt x="128" y="403"/>
                    <a:pt x="116" y="419"/>
                    <a:pt x="111" y="440"/>
                  </a:cubicBezTo>
                  <a:lnTo>
                    <a:pt x="111" y="448"/>
                  </a:lnTo>
                  <a:cubicBezTo>
                    <a:pt x="92" y="462"/>
                    <a:pt x="85" y="486"/>
                    <a:pt x="92" y="510"/>
                  </a:cubicBezTo>
                  <a:cubicBezTo>
                    <a:pt x="101" y="533"/>
                    <a:pt x="123" y="547"/>
                    <a:pt x="147" y="547"/>
                  </a:cubicBezTo>
                  <a:cubicBezTo>
                    <a:pt x="152" y="547"/>
                    <a:pt x="158" y="546"/>
                    <a:pt x="163" y="543"/>
                  </a:cubicBezTo>
                  <a:cubicBezTo>
                    <a:pt x="194" y="532"/>
                    <a:pt x="222" y="517"/>
                    <a:pt x="252" y="503"/>
                  </a:cubicBezTo>
                  <a:cubicBezTo>
                    <a:pt x="273" y="492"/>
                    <a:pt x="293" y="482"/>
                    <a:pt x="313" y="471"/>
                  </a:cubicBezTo>
                  <a:cubicBezTo>
                    <a:pt x="335" y="458"/>
                    <a:pt x="356" y="445"/>
                    <a:pt x="375" y="427"/>
                  </a:cubicBezTo>
                  <a:cubicBezTo>
                    <a:pt x="391" y="412"/>
                    <a:pt x="406" y="394"/>
                    <a:pt x="415" y="374"/>
                  </a:cubicBezTo>
                  <a:cubicBezTo>
                    <a:pt x="421" y="360"/>
                    <a:pt x="427" y="347"/>
                    <a:pt x="431" y="333"/>
                  </a:cubicBezTo>
                  <a:cubicBezTo>
                    <a:pt x="437" y="311"/>
                    <a:pt x="442" y="286"/>
                    <a:pt x="443" y="262"/>
                  </a:cubicBezTo>
                  <a:cubicBezTo>
                    <a:pt x="444" y="212"/>
                    <a:pt x="437" y="157"/>
                    <a:pt x="407" y="116"/>
                  </a:cubicBezTo>
                  <a:cubicBezTo>
                    <a:pt x="393" y="98"/>
                    <a:pt x="377" y="82"/>
                    <a:pt x="364" y="64"/>
                  </a:cubicBezTo>
                  <a:cubicBezTo>
                    <a:pt x="353" y="53"/>
                    <a:pt x="343" y="44"/>
                    <a:pt x="329" y="36"/>
                  </a:cubicBezTo>
                  <a:cubicBezTo>
                    <a:pt x="318" y="31"/>
                    <a:pt x="309" y="27"/>
                    <a:pt x="299" y="23"/>
                  </a:cubicBezTo>
                  <a:cubicBezTo>
                    <a:pt x="282" y="17"/>
                    <a:pt x="264" y="11"/>
                    <a:pt x="246" y="5"/>
                  </a:cubicBezTo>
                  <a:cubicBezTo>
                    <a:pt x="232" y="2"/>
                    <a:pt x="219" y="1"/>
                    <a:pt x="207" y="1"/>
                  </a:cubicBezTo>
                  <a:close/>
                </a:path>
              </a:pathLst>
            </a:custGeom>
            <a:solidFill>
              <a:srgbClr val="9978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a:off x="3412000" y="4630825"/>
              <a:ext cx="200" cy="75"/>
            </a:xfrm>
            <a:custGeom>
              <a:avLst/>
              <a:gdLst/>
              <a:ahLst/>
              <a:cxnLst/>
              <a:rect l="l" t="t" r="r" b="b"/>
              <a:pathLst>
                <a:path w="8" h="3" extrusionOk="0">
                  <a:moveTo>
                    <a:pt x="7" y="1"/>
                  </a:moveTo>
                  <a:cubicBezTo>
                    <a:pt x="7" y="1"/>
                    <a:pt x="7" y="1"/>
                    <a:pt x="7" y="1"/>
                  </a:cubicBezTo>
                  <a:lnTo>
                    <a:pt x="7" y="1"/>
                  </a:lnTo>
                  <a:cubicBezTo>
                    <a:pt x="7" y="1"/>
                    <a:pt x="7" y="1"/>
                    <a:pt x="8" y="1"/>
                  </a:cubicBezTo>
                  <a:close/>
                  <a:moveTo>
                    <a:pt x="7" y="1"/>
                  </a:moveTo>
                  <a:lnTo>
                    <a:pt x="7" y="1"/>
                  </a:lnTo>
                  <a:cubicBezTo>
                    <a:pt x="5" y="1"/>
                    <a:pt x="2" y="1"/>
                    <a:pt x="0" y="3"/>
                  </a:cubicBezTo>
                  <a:cubicBezTo>
                    <a:pt x="3" y="3"/>
                    <a:pt x="5" y="3"/>
                    <a:pt x="7" y="1"/>
                  </a:cubicBezTo>
                  <a:close/>
                </a:path>
              </a:pathLst>
            </a:custGeom>
            <a:solidFill>
              <a:srgbClr val="9978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a:off x="3399500" y="4629225"/>
              <a:ext cx="23625" cy="19625"/>
            </a:xfrm>
            <a:custGeom>
              <a:avLst/>
              <a:gdLst/>
              <a:ahLst/>
              <a:cxnLst/>
              <a:rect l="l" t="t" r="r" b="b"/>
              <a:pathLst>
                <a:path w="945" h="785" extrusionOk="0">
                  <a:moveTo>
                    <a:pt x="753" y="91"/>
                  </a:moveTo>
                  <a:cubicBezTo>
                    <a:pt x="750" y="93"/>
                    <a:pt x="748" y="95"/>
                    <a:pt x="744" y="98"/>
                  </a:cubicBezTo>
                  <a:lnTo>
                    <a:pt x="750" y="91"/>
                  </a:lnTo>
                  <a:close/>
                  <a:moveTo>
                    <a:pt x="944" y="1"/>
                  </a:moveTo>
                  <a:lnTo>
                    <a:pt x="944" y="1"/>
                  </a:lnTo>
                  <a:cubicBezTo>
                    <a:pt x="935" y="5"/>
                    <a:pt x="925" y="6"/>
                    <a:pt x="914" y="8"/>
                  </a:cubicBezTo>
                  <a:cubicBezTo>
                    <a:pt x="866" y="17"/>
                    <a:pt x="815" y="22"/>
                    <a:pt x="765" y="28"/>
                  </a:cubicBezTo>
                  <a:cubicBezTo>
                    <a:pt x="758" y="29"/>
                    <a:pt x="752" y="29"/>
                    <a:pt x="745" y="31"/>
                  </a:cubicBezTo>
                  <a:cubicBezTo>
                    <a:pt x="731" y="32"/>
                    <a:pt x="716" y="33"/>
                    <a:pt x="702" y="36"/>
                  </a:cubicBezTo>
                  <a:lnTo>
                    <a:pt x="693" y="36"/>
                  </a:lnTo>
                  <a:cubicBezTo>
                    <a:pt x="692" y="36"/>
                    <a:pt x="691" y="36"/>
                    <a:pt x="690" y="37"/>
                  </a:cubicBezTo>
                  <a:lnTo>
                    <a:pt x="691" y="37"/>
                  </a:lnTo>
                  <a:cubicBezTo>
                    <a:pt x="686" y="38"/>
                    <a:pt x="680" y="39"/>
                    <a:pt x="675" y="39"/>
                  </a:cubicBezTo>
                  <a:lnTo>
                    <a:pt x="675" y="39"/>
                  </a:lnTo>
                  <a:cubicBezTo>
                    <a:pt x="677" y="39"/>
                    <a:pt x="678" y="39"/>
                    <a:pt x="680" y="38"/>
                  </a:cubicBezTo>
                  <a:lnTo>
                    <a:pt x="680" y="38"/>
                  </a:lnTo>
                  <a:cubicBezTo>
                    <a:pt x="652" y="43"/>
                    <a:pt x="624" y="48"/>
                    <a:pt x="597" y="52"/>
                  </a:cubicBezTo>
                  <a:cubicBezTo>
                    <a:pt x="568" y="57"/>
                    <a:pt x="538" y="60"/>
                    <a:pt x="508" y="65"/>
                  </a:cubicBezTo>
                  <a:cubicBezTo>
                    <a:pt x="507" y="65"/>
                    <a:pt x="506" y="65"/>
                    <a:pt x="505" y="67"/>
                  </a:cubicBezTo>
                  <a:cubicBezTo>
                    <a:pt x="500" y="68"/>
                    <a:pt x="495" y="68"/>
                    <a:pt x="491" y="69"/>
                  </a:cubicBezTo>
                  <a:lnTo>
                    <a:pt x="489" y="69"/>
                  </a:lnTo>
                  <a:cubicBezTo>
                    <a:pt x="479" y="72"/>
                    <a:pt x="466" y="73"/>
                    <a:pt x="455" y="75"/>
                  </a:cubicBezTo>
                  <a:cubicBezTo>
                    <a:pt x="428" y="82"/>
                    <a:pt x="401" y="87"/>
                    <a:pt x="374" y="93"/>
                  </a:cubicBezTo>
                  <a:cubicBezTo>
                    <a:pt x="334" y="100"/>
                    <a:pt x="294" y="106"/>
                    <a:pt x="254" y="115"/>
                  </a:cubicBezTo>
                  <a:cubicBezTo>
                    <a:pt x="213" y="126"/>
                    <a:pt x="174" y="139"/>
                    <a:pt x="133" y="149"/>
                  </a:cubicBezTo>
                  <a:cubicBezTo>
                    <a:pt x="131" y="149"/>
                    <a:pt x="129" y="150"/>
                    <a:pt x="128" y="150"/>
                  </a:cubicBezTo>
                  <a:cubicBezTo>
                    <a:pt x="97" y="158"/>
                    <a:pt x="66" y="162"/>
                    <a:pt x="33" y="165"/>
                  </a:cubicBezTo>
                  <a:cubicBezTo>
                    <a:pt x="23" y="183"/>
                    <a:pt x="26" y="209"/>
                    <a:pt x="41" y="227"/>
                  </a:cubicBezTo>
                  <a:cubicBezTo>
                    <a:pt x="51" y="235"/>
                    <a:pt x="61" y="242"/>
                    <a:pt x="73" y="244"/>
                  </a:cubicBezTo>
                  <a:cubicBezTo>
                    <a:pt x="64" y="248"/>
                    <a:pt x="56" y="251"/>
                    <a:pt x="46" y="255"/>
                  </a:cubicBezTo>
                  <a:cubicBezTo>
                    <a:pt x="22" y="265"/>
                    <a:pt x="2" y="292"/>
                    <a:pt x="10" y="320"/>
                  </a:cubicBezTo>
                  <a:cubicBezTo>
                    <a:pt x="17" y="344"/>
                    <a:pt x="38" y="363"/>
                    <a:pt x="64" y="363"/>
                  </a:cubicBezTo>
                  <a:cubicBezTo>
                    <a:pt x="68" y="363"/>
                    <a:pt x="72" y="363"/>
                    <a:pt x="76" y="362"/>
                  </a:cubicBezTo>
                  <a:cubicBezTo>
                    <a:pt x="84" y="361"/>
                    <a:pt x="90" y="358"/>
                    <a:pt x="98" y="357"/>
                  </a:cubicBezTo>
                  <a:lnTo>
                    <a:pt x="98" y="357"/>
                  </a:lnTo>
                  <a:cubicBezTo>
                    <a:pt x="93" y="366"/>
                    <a:pt x="89" y="374"/>
                    <a:pt x="85" y="384"/>
                  </a:cubicBezTo>
                  <a:cubicBezTo>
                    <a:pt x="74" y="394"/>
                    <a:pt x="71" y="407"/>
                    <a:pt x="69" y="420"/>
                  </a:cubicBezTo>
                  <a:cubicBezTo>
                    <a:pt x="68" y="424"/>
                    <a:pt x="66" y="428"/>
                    <a:pt x="64" y="431"/>
                  </a:cubicBezTo>
                  <a:cubicBezTo>
                    <a:pt x="58" y="447"/>
                    <a:pt x="59" y="465"/>
                    <a:pt x="66" y="480"/>
                  </a:cubicBezTo>
                  <a:cubicBezTo>
                    <a:pt x="61" y="505"/>
                    <a:pt x="58" y="531"/>
                    <a:pt x="57" y="557"/>
                  </a:cubicBezTo>
                  <a:cubicBezTo>
                    <a:pt x="57" y="565"/>
                    <a:pt x="56" y="576"/>
                    <a:pt x="56" y="585"/>
                  </a:cubicBezTo>
                  <a:cubicBezTo>
                    <a:pt x="42" y="601"/>
                    <a:pt x="30" y="619"/>
                    <a:pt x="16" y="637"/>
                  </a:cubicBezTo>
                  <a:cubicBezTo>
                    <a:pt x="1" y="658"/>
                    <a:pt x="7" y="689"/>
                    <a:pt x="27" y="708"/>
                  </a:cubicBezTo>
                  <a:cubicBezTo>
                    <a:pt x="18" y="727"/>
                    <a:pt x="20" y="751"/>
                    <a:pt x="36" y="769"/>
                  </a:cubicBezTo>
                  <a:cubicBezTo>
                    <a:pt x="42" y="776"/>
                    <a:pt x="52" y="781"/>
                    <a:pt x="62" y="784"/>
                  </a:cubicBezTo>
                  <a:cubicBezTo>
                    <a:pt x="76" y="769"/>
                    <a:pt x="90" y="753"/>
                    <a:pt x="105" y="738"/>
                  </a:cubicBezTo>
                  <a:cubicBezTo>
                    <a:pt x="133" y="709"/>
                    <a:pt x="162" y="683"/>
                    <a:pt x="192" y="657"/>
                  </a:cubicBezTo>
                  <a:cubicBezTo>
                    <a:pt x="253" y="605"/>
                    <a:pt x="319" y="557"/>
                    <a:pt x="379" y="503"/>
                  </a:cubicBezTo>
                  <a:lnTo>
                    <a:pt x="379" y="503"/>
                  </a:lnTo>
                  <a:cubicBezTo>
                    <a:pt x="378" y="505"/>
                    <a:pt x="376" y="506"/>
                    <a:pt x="374" y="509"/>
                  </a:cubicBezTo>
                  <a:cubicBezTo>
                    <a:pt x="412" y="476"/>
                    <a:pt x="449" y="441"/>
                    <a:pt x="487" y="408"/>
                  </a:cubicBezTo>
                  <a:cubicBezTo>
                    <a:pt x="527" y="373"/>
                    <a:pt x="569" y="340"/>
                    <a:pt x="609" y="306"/>
                  </a:cubicBezTo>
                  <a:lnTo>
                    <a:pt x="609" y="306"/>
                  </a:lnTo>
                  <a:lnTo>
                    <a:pt x="608" y="307"/>
                  </a:lnTo>
                  <a:cubicBezTo>
                    <a:pt x="667" y="258"/>
                    <a:pt x="723" y="202"/>
                    <a:pt x="781" y="150"/>
                  </a:cubicBezTo>
                  <a:cubicBezTo>
                    <a:pt x="781" y="149"/>
                    <a:pt x="783" y="149"/>
                    <a:pt x="783" y="149"/>
                  </a:cubicBezTo>
                  <a:cubicBezTo>
                    <a:pt x="837" y="100"/>
                    <a:pt x="892" y="51"/>
                    <a:pt x="944" y="1"/>
                  </a:cubicBezTo>
                  <a:close/>
                </a:path>
              </a:pathLst>
            </a:custGeom>
            <a:solidFill>
              <a:srgbClr val="9978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a:off x="3419075" y="4632975"/>
              <a:ext cx="50" cy="25"/>
            </a:xfrm>
            <a:custGeom>
              <a:avLst/>
              <a:gdLst/>
              <a:ahLst/>
              <a:cxnLst/>
              <a:rect l="l" t="t" r="r" b="b"/>
              <a:pathLst>
                <a:path w="2" h="1" extrusionOk="0">
                  <a:moveTo>
                    <a:pt x="1" y="0"/>
                  </a:moveTo>
                  <a:cubicBezTo>
                    <a:pt x="1" y="0"/>
                    <a:pt x="0" y="1"/>
                    <a:pt x="1" y="1"/>
                  </a:cubicBezTo>
                  <a:cubicBezTo>
                    <a:pt x="1" y="1"/>
                    <a:pt x="1" y="1"/>
                    <a:pt x="1" y="0"/>
                  </a:cubicBezTo>
                  <a:close/>
                </a:path>
              </a:pathLst>
            </a:custGeom>
            <a:solidFill>
              <a:srgbClr val="9978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a:off x="3405825" y="4632100"/>
              <a:ext cx="125" cy="50"/>
            </a:xfrm>
            <a:custGeom>
              <a:avLst/>
              <a:gdLst/>
              <a:ahLst/>
              <a:cxnLst/>
              <a:rect l="l" t="t" r="r" b="b"/>
              <a:pathLst>
                <a:path w="5" h="2" extrusionOk="0">
                  <a:moveTo>
                    <a:pt x="5" y="0"/>
                  </a:moveTo>
                  <a:cubicBezTo>
                    <a:pt x="4" y="0"/>
                    <a:pt x="2" y="1"/>
                    <a:pt x="1" y="1"/>
                  </a:cubicBezTo>
                  <a:cubicBezTo>
                    <a:pt x="2" y="1"/>
                    <a:pt x="2" y="1"/>
                    <a:pt x="5" y="0"/>
                  </a:cubicBezTo>
                  <a:close/>
                </a:path>
              </a:pathLst>
            </a:custGeom>
            <a:solidFill>
              <a:srgbClr val="9978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a:off x="2793750" y="4780375"/>
              <a:ext cx="88050" cy="90400"/>
            </a:xfrm>
            <a:custGeom>
              <a:avLst/>
              <a:gdLst/>
              <a:ahLst/>
              <a:cxnLst/>
              <a:rect l="l" t="t" r="r" b="b"/>
              <a:pathLst>
                <a:path w="3522" h="3616" extrusionOk="0">
                  <a:moveTo>
                    <a:pt x="2060" y="737"/>
                  </a:moveTo>
                  <a:cubicBezTo>
                    <a:pt x="2060" y="737"/>
                    <a:pt x="2060" y="737"/>
                    <a:pt x="2060" y="737"/>
                  </a:cubicBezTo>
                  <a:cubicBezTo>
                    <a:pt x="2060" y="737"/>
                    <a:pt x="2060" y="737"/>
                    <a:pt x="2060" y="737"/>
                  </a:cubicBezTo>
                  <a:close/>
                  <a:moveTo>
                    <a:pt x="2020" y="1263"/>
                  </a:moveTo>
                  <a:cubicBezTo>
                    <a:pt x="2021" y="1265"/>
                    <a:pt x="2021" y="1266"/>
                    <a:pt x="2021" y="1267"/>
                  </a:cubicBezTo>
                  <a:lnTo>
                    <a:pt x="2021" y="1267"/>
                  </a:lnTo>
                  <a:cubicBezTo>
                    <a:pt x="2021" y="1266"/>
                    <a:pt x="2020" y="1264"/>
                    <a:pt x="2020" y="1263"/>
                  </a:cubicBezTo>
                  <a:close/>
                  <a:moveTo>
                    <a:pt x="2022" y="1553"/>
                  </a:moveTo>
                  <a:lnTo>
                    <a:pt x="2022" y="1553"/>
                  </a:lnTo>
                  <a:cubicBezTo>
                    <a:pt x="2021" y="1553"/>
                    <a:pt x="2021" y="1553"/>
                    <a:pt x="2021" y="1553"/>
                  </a:cubicBezTo>
                  <a:lnTo>
                    <a:pt x="2022" y="1553"/>
                  </a:lnTo>
                  <a:close/>
                  <a:moveTo>
                    <a:pt x="2021" y="1557"/>
                  </a:moveTo>
                  <a:cubicBezTo>
                    <a:pt x="2021" y="1557"/>
                    <a:pt x="2021" y="1557"/>
                    <a:pt x="2021" y="1558"/>
                  </a:cubicBezTo>
                  <a:lnTo>
                    <a:pt x="2021" y="1558"/>
                  </a:lnTo>
                  <a:cubicBezTo>
                    <a:pt x="2021" y="1557"/>
                    <a:pt x="2021" y="1557"/>
                    <a:pt x="2021" y="1557"/>
                  </a:cubicBezTo>
                  <a:close/>
                  <a:moveTo>
                    <a:pt x="2508" y="2353"/>
                  </a:moveTo>
                  <a:lnTo>
                    <a:pt x="2508" y="2353"/>
                  </a:lnTo>
                  <a:cubicBezTo>
                    <a:pt x="2507" y="2353"/>
                    <a:pt x="2507" y="2353"/>
                    <a:pt x="2506" y="2353"/>
                  </a:cubicBezTo>
                  <a:cubicBezTo>
                    <a:pt x="2507" y="2353"/>
                    <a:pt x="2507" y="2353"/>
                    <a:pt x="2508" y="2353"/>
                  </a:cubicBezTo>
                  <a:close/>
                  <a:moveTo>
                    <a:pt x="3255" y="2475"/>
                  </a:moveTo>
                  <a:cubicBezTo>
                    <a:pt x="3255" y="2475"/>
                    <a:pt x="3255" y="2475"/>
                    <a:pt x="3256" y="2475"/>
                  </a:cubicBezTo>
                  <a:lnTo>
                    <a:pt x="3256" y="2475"/>
                  </a:lnTo>
                  <a:cubicBezTo>
                    <a:pt x="3255" y="2475"/>
                    <a:pt x="3255" y="2475"/>
                    <a:pt x="3255" y="2475"/>
                  </a:cubicBezTo>
                  <a:close/>
                  <a:moveTo>
                    <a:pt x="1611" y="2792"/>
                  </a:moveTo>
                  <a:lnTo>
                    <a:pt x="1611" y="2792"/>
                  </a:lnTo>
                  <a:cubicBezTo>
                    <a:pt x="1611" y="2792"/>
                    <a:pt x="1610" y="2792"/>
                    <a:pt x="1610" y="2792"/>
                  </a:cubicBezTo>
                  <a:lnTo>
                    <a:pt x="1610" y="2792"/>
                  </a:lnTo>
                  <a:cubicBezTo>
                    <a:pt x="1610" y="2792"/>
                    <a:pt x="1611" y="2792"/>
                    <a:pt x="1611" y="2792"/>
                  </a:cubicBezTo>
                  <a:close/>
                  <a:moveTo>
                    <a:pt x="491" y="2854"/>
                  </a:moveTo>
                  <a:cubicBezTo>
                    <a:pt x="492" y="2854"/>
                    <a:pt x="492" y="2854"/>
                    <a:pt x="493" y="2854"/>
                  </a:cubicBezTo>
                  <a:lnTo>
                    <a:pt x="493" y="2854"/>
                  </a:lnTo>
                  <a:cubicBezTo>
                    <a:pt x="492" y="2854"/>
                    <a:pt x="492" y="2854"/>
                    <a:pt x="491" y="2854"/>
                  </a:cubicBezTo>
                  <a:close/>
                  <a:moveTo>
                    <a:pt x="1895" y="2913"/>
                  </a:moveTo>
                  <a:lnTo>
                    <a:pt x="1895" y="2913"/>
                  </a:lnTo>
                  <a:cubicBezTo>
                    <a:pt x="1894" y="2914"/>
                    <a:pt x="1893" y="2914"/>
                    <a:pt x="1892" y="2915"/>
                  </a:cubicBezTo>
                  <a:cubicBezTo>
                    <a:pt x="1893" y="2914"/>
                    <a:pt x="1894" y="2914"/>
                    <a:pt x="1895" y="2913"/>
                  </a:cubicBezTo>
                  <a:close/>
                  <a:moveTo>
                    <a:pt x="294" y="3029"/>
                  </a:moveTo>
                  <a:lnTo>
                    <a:pt x="294" y="3029"/>
                  </a:lnTo>
                  <a:cubicBezTo>
                    <a:pt x="294" y="3029"/>
                    <a:pt x="295" y="3029"/>
                    <a:pt x="295" y="3029"/>
                  </a:cubicBezTo>
                  <a:cubicBezTo>
                    <a:pt x="295" y="3029"/>
                    <a:pt x="294" y="3029"/>
                    <a:pt x="294" y="3029"/>
                  </a:cubicBezTo>
                  <a:close/>
                  <a:moveTo>
                    <a:pt x="1988" y="1"/>
                  </a:moveTo>
                  <a:cubicBezTo>
                    <a:pt x="1970" y="1"/>
                    <a:pt x="1952" y="9"/>
                    <a:pt x="1941" y="24"/>
                  </a:cubicBezTo>
                  <a:cubicBezTo>
                    <a:pt x="1933" y="36"/>
                    <a:pt x="1930" y="51"/>
                    <a:pt x="1933" y="65"/>
                  </a:cubicBezTo>
                  <a:cubicBezTo>
                    <a:pt x="1931" y="65"/>
                    <a:pt x="1930" y="65"/>
                    <a:pt x="1928" y="65"/>
                  </a:cubicBezTo>
                  <a:cubicBezTo>
                    <a:pt x="1912" y="65"/>
                    <a:pt x="1897" y="70"/>
                    <a:pt x="1887" y="82"/>
                  </a:cubicBezTo>
                  <a:cubicBezTo>
                    <a:pt x="1867" y="103"/>
                    <a:pt x="1869" y="136"/>
                    <a:pt x="1887" y="158"/>
                  </a:cubicBezTo>
                  <a:lnTo>
                    <a:pt x="1884" y="155"/>
                  </a:lnTo>
                  <a:lnTo>
                    <a:pt x="1884" y="155"/>
                  </a:lnTo>
                  <a:cubicBezTo>
                    <a:pt x="1902" y="174"/>
                    <a:pt x="1917" y="191"/>
                    <a:pt x="1933" y="210"/>
                  </a:cubicBezTo>
                  <a:lnTo>
                    <a:pt x="1933" y="209"/>
                  </a:lnTo>
                  <a:cubicBezTo>
                    <a:pt x="1933" y="209"/>
                    <a:pt x="1933" y="210"/>
                    <a:pt x="1934" y="210"/>
                  </a:cubicBezTo>
                  <a:cubicBezTo>
                    <a:pt x="1935" y="211"/>
                    <a:pt x="1936" y="212"/>
                    <a:pt x="1938" y="215"/>
                  </a:cubicBezTo>
                  <a:cubicBezTo>
                    <a:pt x="1936" y="214"/>
                    <a:pt x="1936" y="212"/>
                    <a:pt x="1935" y="212"/>
                  </a:cubicBezTo>
                  <a:lnTo>
                    <a:pt x="1935" y="212"/>
                  </a:lnTo>
                  <a:cubicBezTo>
                    <a:pt x="1948" y="230"/>
                    <a:pt x="1960" y="250"/>
                    <a:pt x="1974" y="268"/>
                  </a:cubicBezTo>
                  <a:cubicBezTo>
                    <a:pt x="1987" y="288"/>
                    <a:pt x="2002" y="308"/>
                    <a:pt x="2013" y="329"/>
                  </a:cubicBezTo>
                  <a:cubicBezTo>
                    <a:pt x="2029" y="361"/>
                    <a:pt x="2041" y="395"/>
                    <a:pt x="2053" y="429"/>
                  </a:cubicBezTo>
                  <a:lnTo>
                    <a:pt x="2053" y="427"/>
                  </a:lnTo>
                  <a:cubicBezTo>
                    <a:pt x="2053" y="429"/>
                    <a:pt x="2054" y="432"/>
                    <a:pt x="2054" y="433"/>
                  </a:cubicBezTo>
                  <a:lnTo>
                    <a:pt x="2054" y="434"/>
                  </a:lnTo>
                  <a:cubicBezTo>
                    <a:pt x="2062" y="453"/>
                    <a:pt x="2068" y="474"/>
                    <a:pt x="2073" y="495"/>
                  </a:cubicBezTo>
                  <a:cubicBezTo>
                    <a:pt x="2078" y="518"/>
                    <a:pt x="2080" y="542"/>
                    <a:pt x="2083" y="567"/>
                  </a:cubicBezTo>
                  <a:cubicBezTo>
                    <a:pt x="2084" y="583"/>
                    <a:pt x="2085" y="601"/>
                    <a:pt x="2085" y="617"/>
                  </a:cubicBezTo>
                  <a:cubicBezTo>
                    <a:pt x="2084" y="628"/>
                    <a:pt x="2084" y="638"/>
                    <a:pt x="2083" y="648"/>
                  </a:cubicBezTo>
                  <a:cubicBezTo>
                    <a:pt x="2079" y="670"/>
                    <a:pt x="2074" y="694"/>
                    <a:pt x="2068" y="715"/>
                  </a:cubicBezTo>
                  <a:cubicBezTo>
                    <a:pt x="2065" y="722"/>
                    <a:pt x="2063" y="730"/>
                    <a:pt x="2060" y="737"/>
                  </a:cubicBezTo>
                  <a:lnTo>
                    <a:pt x="2060" y="737"/>
                  </a:lnTo>
                  <a:cubicBezTo>
                    <a:pt x="2060" y="736"/>
                    <a:pt x="2061" y="736"/>
                    <a:pt x="2062" y="736"/>
                  </a:cubicBezTo>
                  <a:cubicBezTo>
                    <a:pt x="2062" y="737"/>
                    <a:pt x="2060" y="737"/>
                    <a:pt x="2060" y="738"/>
                  </a:cubicBezTo>
                  <a:cubicBezTo>
                    <a:pt x="2060" y="740"/>
                    <a:pt x="2059" y="741"/>
                    <a:pt x="2059" y="742"/>
                  </a:cubicBezTo>
                  <a:lnTo>
                    <a:pt x="2059" y="742"/>
                  </a:lnTo>
                  <a:cubicBezTo>
                    <a:pt x="2059" y="742"/>
                    <a:pt x="2059" y="741"/>
                    <a:pt x="2059" y="741"/>
                  </a:cubicBezTo>
                  <a:lnTo>
                    <a:pt x="2059" y="741"/>
                  </a:lnTo>
                  <a:cubicBezTo>
                    <a:pt x="2046" y="769"/>
                    <a:pt x="2032" y="797"/>
                    <a:pt x="2016" y="824"/>
                  </a:cubicBezTo>
                  <a:lnTo>
                    <a:pt x="2017" y="823"/>
                  </a:lnTo>
                  <a:lnTo>
                    <a:pt x="2017" y="823"/>
                  </a:lnTo>
                  <a:cubicBezTo>
                    <a:pt x="2017" y="824"/>
                    <a:pt x="2016" y="824"/>
                    <a:pt x="2016" y="825"/>
                  </a:cubicBezTo>
                  <a:cubicBezTo>
                    <a:pt x="2015" y="826"/>
                    <a:pt x="2015" y="828"/>
                    <a:pt x="2013" y="829"/>
                  </a:cubicBezTo>
                  <a:lnTo>
                    <a:pt x="2013" y="829"/>
                  </a:lnTo>
                  <a:lnTo>
                    <a:pt x="2015" y="826"/>
                  </a:lnTo>
                  <a:lnTo>
                    <a:pt x="2015" y="826"/>
                  </a:lnTo>
                  <a:cubicBezTo>
                    <a:pt x="2015" y="826"/>
                    <a:pt x="2013" y="828"/>
                    <a:pt x="2013" y="829"/>
                  </a:cubicBezTo>
                  <a:cubicBezTo>
                    <a:pt x="2013" y="829"/>
                    <a:pt x="2013" y="829"/>
                    <a:pt x="2013" y="829"/>
                  </a:cubicBezTo>
                  <a:lnTo>
                    <a:pt x="2013" y="829"/>
                  </a:lnTo>
                  <a:lnTo>
                    <a:pt x="2000" y="850"/>
                  </a:lnTo>
                  <a:cubicBezTo>
                    <a:pt x="1992" y="854"/>
                    <a:pt x="1984" y="860"/>
                    <a:pt x="1979" y="867"/>
                  </a:cubicBezTo>
                  <a:cubicBezTo>
                    <a:pt x="1977" y="870"/>
                    <a:pt x="1977" y="872"/>
                    <a:pt x="1975" y="875"/>
                  </a:cubicBezTo>
                  <a:cubicBezTo>
                    <a:pt x="1969" y="877"/>
                    <a:pt x="1964" y="882"/>
                    <a:pt x="1958" y="888"/>
                  </a:cubicBezTo>
                  <a:cubicBezTo>
                    <a:pt x="1946" y="901"/>
                    <a:pt x="1943" y="918"/>
                    <a:pt x="1945" y="934"/>
                  </a:cubicBezTo>
                  <a:cubicBezTo>
                    <a:pt x="1940" y="933"/>
                    <a:pt x="1934" y="933"/>
                    <a:pt x="1929" y="933"/>
                  </a:cubicBezTo>
                  <a:cubicBezTo>
                    <a:pt x="1922" y="933"/>
                    <a:pt x="1915" y="934"/>
                    <a:pt x="1908" y="937"/>
                  </a:cubicBezTo>
                  <a:cubicBezTo>
                    <a:pt x="1887" y="947"/>
                    <a:pt x="1877" y="965"/>
                    <a:pt x="1876" y="988"/>
                  </a:cubicBezTo>
                  <a:cubicBezTo>
                    <a:pt x="1873" y="989"/>
                    <a:pt x="1869" y="989"/>
                    <a:pt x="1867" y="990"/>
                  </a:cubicBezTo>
                  <a:cubicBezTo>
                    <a:pt x="1851" y="994"/>
                    <a:pt x="1835" y="999"/>
                    <a:pt x="1819" y="1004"/>
                  </a:cubicBezTo>
                  <a:cubicBezTo>
                    <a:pt x="1783" y="1016"/>
                    <a:pt x="1747" y="1027"/>
                    <a:pt x="1711" y="1040"/>
                  </a:cubicBezTo>
                  <a:cubicBezTo>
                    <a:pt x="1660" y="1056"/>
                    <a:pt x="1609" y="1068"/>
                    <a:pt x="1558" y="1079"/>
                  </a:cubicBezTo>
                  <a:lnTo>
                    <a:pt x="1427" y="1102"/>
                  </a:lnTo>
                  <a:cubicBezTo>
                    <a:pt x="1391" y="1109"/>
                    <a:pt x="1353" y="1115"/>
                    <a:pt x="1317" y="1123"/>
                  </a:cubicBezTo>
                  <a:cubicBezTo>
                    <a:pt x="1311" y="1123"/>
                    <a:pt x="1308" y="1124"/>
                    <a:pt x="1303" y="1124"/>
                  </a:cubicBezTo>
                  <a:cubicBezTo>
                    <a:pt x="1271" y="1126"/>
                    <a:pt x="1240" y="1127"/>
                    <a:pt x="1208" y="1127"/>
                  </a:cubicBezTo>
                  <a:cubicBezTo>
                    <a:pt x="1181" y="1127"/>
                    <a:pt x="1153" y="1127"/>
                    <a:pt x="1126" y="1125"/>
                  </a:cubicBezTo>
                  <a:cubicBezTo>
                    <a:pt x="1042" y="1119"/>
                    <a:pt x="958" y="1113"/>
                    <a:pt x="876" y="1098"/>
                  </a:cubicBezTo>
                  <a:cubicBezTo>
                    <a:pt x="800" y="1086"/>
                    <a:pt x="723" y="1074"/>
                    <a:pt x="645" y="1068"/>
                  </a:cubicBezTo>
                  <a:lnTo>
                    <a:pt x="653" y="1068"/>
                  </a:lnTo>
                  <a:cubicBezTo>
                    <a:pt x="614" y="1066"/>
                    <a:pt x="576" y="1065"/>
                    <a:pt x="536" y="1065"/>
                  </a:cubicBezTo>
                  <a:cubicBezTo>
                    <a:pt x="529" y="1065"/>
                    <a:pt x="521" y="1065"/>
                    <a:pt x="513" y="1065"/>
                  </a:cubicBezTo>
                  <a:cubicBezTo>
                    <a:pt x="494" y="1065"/>
                    <a:pt x="474" y="1067"/>
                    <a:pt x="459" y="1078"/>
                  </a:cubicBezTo>
                  <a:cubicBezTo>
                    <a:pt x="450" y="1084"/>
                    <a:pt x="445" y="1093"/>
                    <a:pt x="441" y="1102"/>
                  </a:cubicBezTo>
                  <a:cubicBezTo>
                    <a:pt x="396" y="1091"/>
                    <a:pt x="351" y="1079"/>
                    <a:pt x="304" y="1066"/>
                  </a:cubicBezTo>
                  <a:cubicBezTo>
                    <a:pt x="266" y="1055"/>
                    <a:pt x="226" y="1043"/>
                    <a:pt x="187" y="1032"/>
                  </a:cubicBezTo>
                  <a:cubicBezTo>
                    <a:pt x="170" y="1027"/>
                    <a:pt x="153" y="1022"/>
                    <a:pt x="135" y="1019"/>
                  </a:cubicBezTo>
                  <a:cubicBezTo>
                    <a:pt x="113" y="1012"/>
                    <a:pt x="92" y="1005"/>
                    <a:pt x="68" y="1003"/>
                  </a:cubicBezTo>
                  <a:cubicBezTo>
                    <a:pt x="65" y="1003"/>
                    <a:pt x="63" y="1003"/>
                    <a:pt x="60" y="1003"/>
                  </a:cubicBezTo>
                  <a:cubicBezTo>
                    <a:pt x="36" y="1003"/>
                    <a:pt x="14" y="1019"/>
                    <a:pt x="8" y="1045"/>
                  </a:cubicBezTo>
                  <a:cubicBezTo>
                    <a:pt x="1" y="1067"/>
                    <a:pt x="11" y="1089"/>
                    <a:pt x="30" y="1103"/>
                  </a:cubicBezTo>
                  <a:cubicBezTo>
                    <a:pt x="20" y="1128"/>
                    <a:pt x="29" y="1159"/>
                    <a:pt x="52" y="1172"/>
                  </a:cubicBezTo>
                  <a:cubicBezTo>
                    <a:pt x="65" y="1179"/>
                    <a:pt x="77" y="1184"/>
                    <a:pt x="91" y="1189"/>
                  </a:cubicBezTo>
                  <a:cubicBezTo>
                    <a:pt x="128" y="1205"/>
                    <a:pt x="164" y="1222"/>
                    <a:pt x="201" y="1238"/>
                  </a:cubicBezTo>
                  <a:cubicBezTo>
                    <a:pt x="247" y="1257"/>
                    <a:pt x="297" y="1270"/>
                    <a:pt x="344" y="1284"/>
                  </a:cubicBezTo>
                  <a:cubicBezTo>
                    <a:pt x="369" y="1292"/>
                    <a:pt x="395" y="1298"/>
                    <a:pt x="419" y="1306"/>
                  </a:cubicBezTo>
                  <a:cubicBezTo>
                    <a:pt x="439" y="1313"/>
                    <a:pt x="462" y="1319"/>
                    <a:pt x="483" y="1324"/>
                  </a:cubicBezTo>
                  <a:cubicBezTo>
                    <a:pt x="573" y="1345"/>
                    <a:pt x="665" y="1357"/>
                    <a:pt x="757" y="1367"/>
                  </a:cubicBezTo>
                  <a:cubicBezTo>
                    <a:pt x="792" y="1370"/>
                    <a:pt x="829" y="1372"/>
                    <a:pt x="864" y="1372"/>
                  </a:cubicBezTo>
                  <a:cubicBezTo>
                    <a:pt x="872" y="1372"/>
                    <a:pt x="879" y="1372"/>
                    <a:pt x="886" y="1372"/>
                  </a:cubicBezTo>
                  <a:lnTo>
                    <a:pt x="904" y="1372"/>
                  </a:lnTo>
                  <a:cubicBezTo>
                    <a:pt x="947" y="1371"/>
                    <a:pt x="990" y="1367"/>
                    <a:pt x="1033" y="1365"/>
                  </a:cubicBezTo>
                  <a:lnTo>
                    <a:pt x="1026" y="1365"/>
                  </a:lnTo>
                  <a:cubicBezTo>
                    <a:pt x="1058" y="1362"/>
                    <a:pt x="1090" y="1360"/>
                    <a:pt x="1121" y="1359"/>
                  </a:cubicBezTo>
                  <a:cubicBezTo>
                    <a:pt x="1123" y="1359"/>
                    <a:pt x="1125" y="1359"/>
                    <a:pt x="1126" y="1357"/>
                  </a:cubicBezTo>
                  <a:lnTo>
                    <a:pt x="1131" y="1357"/>
                  </a:lnTo>
                  <a:cubicBezTo>
                    <a:pt x="1140" y="1356"/>
                    <a:pt x="1149" y="1355"/>
                    <a:pt x="1160" y="1354"/>
                  </a:cubicBezTo>
                  <a:lnTo>
                    <a:pt x="1181" y="1354"/>
                  </a:lnTo>
                  <a:cubicBezTo>
                    <a:pt x="1254" y="1351"/>
                    <a:pt x="1325" y="1346"/>
                    <a:pt x="1396" y="1336"/>
                  </a:cubicBezTo>
                  <a:cubicBezTo>
                    <a:pt x="1429" y="1330"/>
                    <a:pt x="1463" y="1325"/>
                    <a:pt x="1496" y="1319"/>
                  </a:cubicBezTo>
                  <a:cubicBezTo>
                    <a:pt x="1522" y="1315"/>
                    <a:pt x="1548" y="1310"/>
                    <a:pt x="1574" y="1304"/>
                  </a:cubicBezTo>
                  <a:cubicBezTo>
                    <a:pt x="1603" y="1295"/>
                    <a:pt x="1633" y="1289"/>
                    <a:pt x="1661" y="1280"/>
                  </a:cubicBezTo>
                  <a:cubicBezTo>
                    <a:pt x="1690" y="1272"/>
                    <a:pt x="1717" y="1262"/>
                    <a:pt x="1745" y="1252"/>
                  </a:cubicBezTo>
                  <a:cubicBezTo>
                    <a:pt x="1800" y="1232"/>
                    <a:pt x="1853" y="1210"/>
                    <a:pt x="1907" y="1185"/>
                  </a:cubicBezTo>
                  <a:cubicBezTo>
                    <a:pt x="1930" y="1175"/>
                    <a:pt x="1960" y="1161"/>
                    <a:pt x="1977" y="1141"/>
                  </a:cubicBezTo>
                  <a:cubicBezTo>
                    <a:pt x="1982" y="1153"/>
                    <a:pt x="1987" y="1163"/>
                    <a:pt x="1993" y="1175"/>
                  </a:cubicBezTo>
                  <a:cubicBezTo>
                    <a:pt x="1993" y="1174"/>
                    <a:pt x="1992" y="1172"/>
                    <a:pt x="1992" y="1171"/>
                  </a:cubicBezTo>
                  <a:lnTo>
                    <a:pt x="1992" y="1171"/>
                  </a:lnTo>
                  <a:cubicBezTo>
                    <a:pt x="1993" y="1172"/>
                    <a:pt x="1993" y="1175"/>
                    <a:pt x="1995" y="1176"/>
                  </a:cubicBezTo>
                  <a:cubicBezTo>
                    <a:pt x="2005" y="1207"/>
                    <a:pt x="2013" y="1238"/>
                    <a:pt x="2021" y="1269"/>
                  </a:cubicBezTo>
                  <a:cubicBezTo>
                    <a:pt x="2021" y="1268"/>
                    <a:pt x="2021" y="1268"/>
                    <a:pt x="2021" y="1268"/>
                  </a:cubicBezTo>
                  <a:lnTo>
                    <a:pt x="2021" y="1268"/>
                  </a:lnTo>
                  <a:cubicBezTo>
                    <a:pt x="2027" y="1295"/>
                    <a:pt x="2031" y="1321"/>
                    <a:pt x="2034" y="1347"/>
                  </a:cubicBezTo>
                  <a:lnTo>
                    <a:pt x="2034" y="1350"/>
                  </a:lnTo>
                  <a:lnTo>
                    <a:pt x="2034" y="1351"/>
                  </a:lnTo>
                  <a:cubicBezTo>
                    <a:pt x="2037" y="1380"/>
                    <a:pt x="2038" y="1407"/>
                    <a:pt x="2037" y="1435"/>
                  </a:cubicBezTo>
                  <a:lnTo>
                    <a:pt x="2037" y="1438"/>
                  </a:lnTo>
                  <a:lnTo>
                    <a:pt x="2037" y="1439"/>
                  </a:lnTo>
                  <a:cubicBezTo>
                    <a:pt x="2036" y="1465"/>
                    <a:pt x="2033" y="1489"/>
                    <a:pt x="2029" y="1515"/>
                  </a:cubicBezTo>
                  <a:lnTo>
                    <a:pt x="2022" y="1553"/>
                  </a:lnTo>
                  <a:lnTo>
                    <a:pt x="2022" y="1553"/>
                  </a:lnTo>
                  <a:cubicBezTo>
                    <a:pt x="2022" y="1552"/>
                    <a:pt x="2022" y="1551"/>
                    <a:pt x="2022" y="1551"/>
                  </a:cubicBezTo>
                  <a:lnTo>
                    <a:pt x="2022" y="1551"/>
                  </a:lnTo>
                  <a:cubicBezTo>
                    <a:pt x="2022" y="1552"/>
                    <a:pt x="2021" y="1553"/>
                    <a:pt x="2021" y="1555"/>
                  </a:cubicBezTo>
                  <a:cubicBezTo>
                    <a:pt x="2021" y="1556"/>
                    <a:pt x="2021" y="1556"/>
                    <a:pt x="2021" y="1557"/>
                  </a:cubicBezTo>
                  <a:lnTo>
                    <a:pt x="2021" y="1557"/>
                  </a:lnTo>
                  <a:cubicBezTo>
                    <a:pt x="2021" y="1557"/>
                    <a:pt x="2021" y="1556"/>
                    <a:pt x="2021" y="1556"/>
                  </a:cubicBezTo>
                  <a:lnTo>
                    <a:pt x="2021" y="1556"/>
                  </a:lnTo>
                  <a:cubicBezTo>
                    <a:pt x="2021" y="1557"/>
                    <a:pt x="2021" y="1557"/>
                    <a:pt x="2021" y="1557"/>
                  </a:cubicBezTo>
                  <a:lnTo>
                    <a:pt x="2021" y="1557"/>
                  </a:lnTo>
                  <a:cubicBezTo>
                    <a:pt x="2021" y="1557"/>
                    <a:pt x="2021" y="1557"/>
                    <a:pt x="2021" y="1557"/>
                  </a:cubicBezTo>
                  <a:lnTo>
                    <a:pt x="2021" y="1557"/>
                  </a:lnTo>
                  <a:cubicBezTo>
                    <a:pt x="2020" y="1558"/>
                    <a:pt x="2020" y="1558"/>
                    <a:pt x="2020" y="1559"/>
                  </a:cubicBezTo>
                  <a:cubicBezTo>
                    <a:pt x="2021" y="1558"/>
                    <a:pt x="2021" y="1558"/>
                    <a:pt x="2021" y="1558"/>
                  </a:cubicBezTo>
                  <a:lnTo>
                    <a:pt x="2021" y="1558"/>
                  </a:lnTo>
                  <a:cubicBezTo>
                    <a:pt x="2012" y="1585"/>
                    <a:pt x="2000" y="1610"/>
                    <a:pt x="1990" y="1638"/>
                  </a:cubicBezTo>
                  <a:cubicBezTo>
                    <a:pt x="1990" y="1639"/>
                    <a:pt x="1989" y="1641"/>
                    <a:pt x="1989" y="1643"/>
                  </a:cubicBezTo>
                  <a:cubicBezTo>
                    <a:pt x="1974" y="1643"/>
                    <a:pt x="1960" y="1646"/>
                    <a:pt x="1948" y="1660"/>
                  </a:cubicBezTo>
                  <a:cubicBezTo>
                    <a:pt x="1936" y="1672"/>
                    <a:pt x="1933" y="1691"/>
                    <a:pt x="1935" y="1707"/>
                  </a:cubicBezTo>
                  <a:cubicBezTo>
                    <a:pt x="1929" y="1710"/>
                    <a:pt x="1923" y="1713"/>
                    <a:pt x="1918" y="1719"/>
                  </a:cubicBezTo>
                  <a:lnTo>
                    <a:pt x="1917" y="1721"/>
                  </a:lnTo>
                  <a:cubicBezTo>
                    <a:pt x="1900" y="1737"/>
                    <a:pt x="1898" y="1767"/>
                    <a:pt x="1910" y="1788"/>
                  </a:cubicBezTo>
                  <a:lnTo>
                    <a:pt x="1912" y="1789"/>
                  </a:lnTo>
                  <a:cubicBezTo>
                    <a:pt x="1892" y="1799"/>
                    <a:pt x="1873" y="1809"/>
                    <a:pt x="1855" y="1821"/>
                  </a:cubicBezTo>
                  <a:cubicBezTo>
                    <a:pt x="1832" y="1834"/>
                    <a:pt x="1810" y="1845"/>
                    <a:pt x="1786" y="1858"/>
                  </a:cubicBezTo>
                  <a:cubicBezTo>
                    <a:pt x="1717" y="1893"/>
                    <a:pt x="1646" y="1923"/>
                    <a:pt x="1573" y="1949"/>
                  </a:cubicBezTo>
                  <a:cubicBezTo>
                    <a:pt x="1511" y="1969"/>
                    <a:pt x="1449" y="1986"/>
                    <a:pt x="1386" y="2000"/>
                  </a:cubicBezTo>
                  <a:cubicBezTo>
                    <a:pt x="1388" y="2000"/>
                    <a:pt x="1391" y="1999"/>
                    <a:pt x="1393" y="1999"/>
                  </a:cubicBezTo>
                  <a:cubicBezTo>
                    <a:pt x="1383" y="2001"/>
                    <a:pt x="1372" y="2002"/>
                    <a:pt x="1362" y="2005"/>
                  </a:cubicBezTo>
                  <a:cubicBezTo>
                    <a:pt x="1284" y="2021"/>
                    <a:pt x="1205" y="2035"/>
                    <a:pt x="1126" y="2051"/>
                  </a:cubicBezTo>
                  <a:lnTo>
                    <a:pt x="1048" y="2066"/>
                  </a:lnTo>
                  <a:lnTo>
                    <a:pt x="1051" y="2066"/>
                  </a:lnTo>
                  <a:cubicBezTo>
                    <a:pt x="1041" y="2068"/>
                    <a:pt x="1031" y="2069"/>
                    <a:pt x="1020" y="2072"/>
                  </a:cubicBezTo>
                  <a:cubicBezTo>
                    <a:pt x="1020" y="2069"/>
                    <a:pt x="1021" y="2067"/>
                    <a:pt x="1020" y="2064"/>
                  </a:cubicBezTo>
                  <a:lnTo>
                    <a:pt x="1020" y="2063"/>
                  </a:lnTo>
                  <a:cubicBezTo>
                    <a:pt x="1018" y="2036"/>
                    <a:pt x="993" y="2015"/>
                    <a:pt x="966" y="2015"/>
                  </a:cubicBezTo>
                  <a:cubicBezTo>
                    <a:pt x="963" y="2015"/>
                    <a:pt x="961" y="2015"/>
                    <a:pt x="958" y="2016"/>
                  </a:cubicBezTo>
                  <a:lnTo>
                    <a:pt x="943" y="2020"/>
                  </a:lnTo>
                  <a:cubicBezTo>
                    <a:pt x="855" y="2031"/>
                    <a:pt x="767" y="2037"/>
                    <a:pt x="679" y="2044"/>
                  </a:cubicBezTo>
                  <a:lnTo>
                    <a:pt x="680" y="2044"/>
                  </a:lnTo>
                  <a:cubicBezTo>
                    <a:pt x="629" y="2047"/>
                    <a:pt x="579" y="2049"/>
                    <a:pt x="529" y="2051"/>
                  </a:cubicBezTo>
                  <a:lnTo>
                    <a:pt x="467" y="2051"/>
                  </a:lnTo>
                  <a:cubicBezTo>
                    <a:pt x="457" y="2051"/>
                    <a:pt x="447" y="2050"/>
                    <a:pt x="437" y="2050"/>
                  </a:cubicBezTo>
                  <a:cubicBezTo>
                    <a:pt x="424" y="2050"/>
                    <a:pt x="412" y="2051"/>
                    <a:pt x="400" y="2054"/>
                  </a:cubicBezTo>
                  <a:cubicBezTo>
                    <a:pt x="386" y="2057"/>
                    <a:pt x="375" y="2061"/>
                    <a:pt x="365" y="2069"/>
                  </a:cubicBezTo>
                  <a:cubicBezTo>
                    <a:pt x="360" y="2068"/>
                    <a:pt x="356" y="2067"/>
                    <a:pt x="351" y="2066"/>
                  </a:cubicBezTo>
                  <a:cubicBezTo>
                    <a:pt x="324" y="2058"/>
                    <a:pt x="297" y="2049"/>
                    <a:pt x="269" y="2042"/>
                  </a:cubicBezTo>
                  <a:cubicBezTo>
                    <a:pt x="259" y="2037"/>
                    <a:pt x="248" y="2032"/>
                    <a:pt x="238" y="2028"/>
                  </a:cubicBezTo>
                  <a:cubicBezTo>
                    <a:pt x="223" y="2023"/>
                    <a:pt x="207" y="2017"/>
                    <a:pt x="191" y="2016"/>
                  </a:cubicBezTo>
                  <a:cubicBezTo>
                    <a:pt x="186" y="2015"/>
                    <a:pt x="179" y="2012"/>
                    <a:pt x="174" y="2011"/>
                  </a:cubicBezTo>
                  <a:cubicBezTo>
                    <a:pt x="166" y="2007"/>
                    <a:pt x="158" y="2005"/>
                    <a:pt x="149" y="2004"/>
                  </a:cubicBezTo>
                  <a:cubicBezTo>
                    <a:pt x="146" y="2004"/>
                    <a:pt x="143" y="2003"/>
                    <a:pt x="141" y="2003"/>
                  </a:cubicBezTo>
                  <a:cubicBezTo>
                    <a:pt x="124" y="2003"/>
                    <a:pt x="107" y="2013"/>
                    <a:pt x="98" y="2026"/>
                  </a:cubicBezTo>
                  <a:cubicBezTo>
                    <a:pt x="87" y="2038"/>
                    <a:pt x="85" y="2057"/>
                    <a:pt x="87" y="2072"/>
                  </a:cubicBezTo>
                  <a:cubicBezTo>
                    <a:pt x="83" y="2083"/>
                    <a:pt x="82" y="2095"/>
                    <a:pt x="86" y="2108"/>
                  </a:cubicBezTo>
                  <a:cubicBezTo>
                    <a:pt x="93" y="2129"/>
                    <a:pt x="109" y="2147"/>
                    <a:pt x="129" y="2159"/>
                  </a:cubicBezTo>
                  <a:cubicBezTo>
                    <a:pt x="159" y="2178"/>
                    <a:pt x="192" y="2191"/>
                    <a:pt x="225" y="2204"/>
                  </a:cubicBezTo>
                  <a:cubicBezTo>
                    <a:pt x="278" y="2223"/>
                    <a:pt x="333" y="2242"/>
                    <a:pt x="390" y="2254"/>
                  </a:cubicBezTo>
                  <a:cubicBezTo>
                    <a:pt x="455" y="2269"/>
                    <a:pt x="520" y="2284"/>
                    <a:pt x="586" y="2291"/>
                  </a:cubicBezTo>
                  <a:cubicBezTo>
                    <a:pt x="619" y="2295"/>
                    <a:pt x="654" y="2296"/>
                    <a:pt x="688" y="2296"/>
                  </a:cubicBezTo>
                  <a:cubicBezTo>
                    <a:pt x="714" y="2296"/>
                    <a:pt x="741" y="2296"/>
                    <a:pt x="767" y="2295"/>
                  </a:cubicBezTo>
                  <a:lnTo>
                    <a:pt x="782" y="2295"/>
                  </a:lnTo>
                  <a:cubicBezTo>
                    <a:pt x="825" y="2294"/>
                    <a:pt x="870" y="2291"/>
                    <a:pt x="913" y="2289"/>
                  </a:cubicBezTo>
                  <a:cubicBezTo>
                    <a:pt x="964" y="2286"/>
                    <a:pt x="1014" y="2286"/>
                    <a:pt x="1064" y="2281"/>
                  </a:cubicBezTo>
                  <a:cubicBezTo>
                    <a:pt x="1108" y="2276"/>
                    <a:pt x="1150" y="2264"/>
                    <a:pt x="1193" y="2254"/>
                  </a:cubicBezTo>
                  <a:cubicBezTo>
                    <a:pt x="1233" y="2244"/>
                    <a:pt x="1274" y="2233"/>
                    <a:pt x="1315" y="2222"/>
                  </a:cubicBezTo>
                  <a:cubicBezTo>
                    <a:pt x="1351" y="2216"/>
                    <a:pt x="1388" y="2208"/>
                    <a:pt x="1423" y="2198"/>
                  </a:cubicBezTo>
                  <a:cubicBezTo>
                    <a:pt x="1465" y="2187"/>
                    <a:pt x="1510" y="2177"/>
                    <a:pt x="1552" y="2162"/>
                  </a:cubicBezTo>
                  <a:cubicBezTo>
                    <a:pt x="1626" y="2140"/>
                    <a:pt x="1702" y="2109"/>
                    <a:pt x="1773" y="2074"/>
                  </a:cubicBezTo>
                  <a:cubicBezTo>
                    <a:pt x="1800" y="2061"/>
                    <a:pt x="1825" y="2044"/>
                    <a:pt x="1851" y="2030"/>
                  </a:cubicBezTo>
                  <a:cubicBezTo>
                    <a:pt x="1876" y="2017"/>
                    <a:pt x="1900" y="2005"/>
                    <a:pt x="1922" y="1991"/>
                  </a:cubicBezTo>
                  <a:cubicBezTo>
                    <a:pt x="1946" y="1975"/>
                    <a:pt x="1972" y="1961"/>
                    <a:pt x="1997" y="1946"/>
                  </a:cubicBezTo>
                  <a:cubicBezTo>
                    <a:pt x="2005" y="1940"/>
                    <a:pt x="2012" y="1935"/>
                    <a:pt x="2020" y="1929"/>
                  </a:cubicBezTo>
                  <a:lnTo>
                    <a:pt x="2021" y="1930"/>
                  </a:lnTo>
                  <a:cubicBezTo>
                    <a:pt x="2039" y="1959"/>
                    <a:pt x="2057" y="1987"/>
                    <a:pt x="2073" y="2017"/>
                  </a:cubicBezTo>
                  <a:cubicBezTo>
                    <a:pt x="2087" y="2046"/>
                    <a:pt x="2100" y="2074"/>
                    <a:pt x="2110" y="2103"/>
                  </a:cubicBezTo>
                  <a:cubicBezTo>
                    <a:pt x="2118" y="2124"/>
                    <a:pt x="2125" y="2146"/>
                    <a:pt x="2130" y="2167"/>
                  </a:cubicBezTo>
                  <a:cubicBezTo>
                    <a:pt x="2132" y="2180"/>
                    <a:pt x="2134" y="2192"/>
                    <a:pt x="2135" y="2204"/>
                  </a:cubicBezTo>
                  <a:cubicBezTo>
                    <a:pt x="2135" y="2211"/>
                    <a:pt x="2136" y="2217"/>
                    <a:pt x="2136" y="2223"/>
                  </a:cubicBezTo>
                  <a:cubicBezTo>
                    <a:pt x="2135" y="2231"/>
                    <a:pt x="2135" y="2239"/>
                    <a:pt x="2134" y="2247"/>
                  </a:cubicBezTo>
                  <a:cubicBezTo>
                    <a:pt x="2130" y="2265"/>
                    <a:pt x="2125" y="2285"/>
                    <a:pt x="2119" y="2305"/>
                  </a:cubicBezTo>
                  <a:cubicBezTo>
                    <a:pt x="2114" y="2320"/>
                    <a:pt x="2118" y="2336"/>
                    <a:pt x="2126" y="2348"/>
                  </a:cubicBezTo>
                  <a:cubicBezTo>
                    <a:pt x="2111" y="2348"/>
                    <a:pt x="2098" y="2351"/>
                    <a:pt x="2087" y="2360"/>
                  </a:cubicBezTo>
                  <a:cubicBezTo>
                    <a:pt x="2070" y="2374"/>
                    <a:pt x="2063" y="2399"/>
                    <a:pt x="2070" y="2419"/>
                  </a:cubicBezTo>
                  <a:cubicBezTo>
                    <a:pt x="2073" y="2427"/>
                    <a:pt x="2078" y="2434"/>
                    <a:pt x="2082" y="2440"/>
                  </a:cubicBezTo>
                  <a:cubicBezTo>
                    <a:pt x="2072" y="2445"/>
                    <a:pt x="2062" y="2454"/>
                    <a:pt x="2057" y="2466"/>
                  </a:cubicBezTo>
                  <a:cubicBezTo>
                    <a:pt x="2054" y="2467"/>
                    <a:pt x="2053" y="2470"/>
                    <a:pt x="2052" y="2471"/>
                  </a:cubicBezTo>
                  <a:cubicBezTo>
                    <a:pt x="2046" y="2484"/>
                    <a:pt x="2044" y="2500"/>
                    <a:pt x="2049" y="2512"/>
                  </a:cubicBezTo>
                  <a:cubicBezTo>
                    <a:pt x="2048" y="2513"/>
                    <a:pt x="2047" y="2513"/>
                    <a:pt x="2047" y="2515"/>
                  </a:cubicBezTo>
                  <a:cubicBezTo>
                    <a:pt x="2026" y="2536"/>
                    <a:pt x="2006" y="2556"/>
                    <a:pt x="1989" y="2582"/>
                  </a:cubicBezTo>
                  <a:cubicBezTo>
                    <a:pt x="1980" y="2596"/>
                    <a:pt x="1972" y="2613"/>
                    <a:pt x="1970" y="2629"/>
                  </a:cubicBezTo>
                  <a:cubicBezTo>
                    <a:pt x="1969" y="2637"/>
                    <a:pt x="1969" y="2645"/>
                    <a:pt x="1971" y="2652"/>
                  </a:cubicBezTo>
                  <a:cubicBezTo>
                    <a:pt x="1969" y="2656"/>
                    <a:pt x="1967" y="2660"/>
                    <a:pt x="1966" y="2662"/>
                  </a:cubicBezTo>
                  <a:cubicBezTo>
                    <a:pt x="1964" y="2665"/>
                    <a:pt x="1960" y="2666"/>
                    <a:pt x="1955" y="2668"/>
                  </a:cubicBezTo>
                  <a:cubicBezTo>
                    <a:pt x="1955" y="2668"/>
                    <a:pt x="1954" y="2668"/>
                    <a:pt x="1954" y="2670"/>
                  </a:cubicBezTo>
                  <a:cubicBezTo>
                    <a:pt x="1914" y="2692"/>
                    <a:pt x="1873" y="2711"/>
                    <a:pt x="1831" y="2728"/>
                  </a:cubicBezTo>
                  <a:cubicBezTo>
                    <a:pt x="1757" y="2754"/>
                    <a:pt x="1682" y="2774"/>
                    <a:pt x="1608" y="2794"/>
                  </a:cubicBezTo>
                  <a:lnTo>
                    <a:pt x="1608" y="2794"/>
                  </a:lnTo>
                  <a:cubicBezTo>
                    <a:pt x="1609" y="2793"/>
                    <a:pt x="1610" y="2792"/>
                    <a:pt x="1610" y="2792"/>
                  </a:cubicBezTo>
                  <a:lnTo>
                    <a:pt x="1610" y="2792"/>
                  </a:lnTo>
                  <a:cubicBezTo>
                    <a:pt x="1564" y="2802"/>
                    <a:pt x="1518" y="2812"/>
                    <a:pt x="1471" y="2822"/>
                  </a:cubicBezTo>
                  <a:cubicBezTo>
                    <a:pt x="1425" y="2831"/>
                    <a:pt x="1379" y="2838"/>
                    <a:pt x="1332" y="2846"/>
                  </a:cubicBezTo>
                  <a:cubicBezTo>
                    <a:pt x="1247" y="2861"/>
                    <a:pt x="1161" y="2872"/>
                    <a:pt x="1076" y="2883"/>
                  </a:cubicBezTo>
                  <a:lnTo>
                    <a:pt x="1076" y="2883"/>
                  </a:lnTo>
                  <a:cubicBezTo>
                    <a:pt x="1076" y="2883"/>
                    <a:pt x="1076" y="2883"/>
                    <a:pt x="1076" y="2883"/>
                  </a:cubicBezTo>
                  <a:lnTo>
                    <a:pt x="1076" y="2883"/>
                  </a:lnTo>
                  <a:cubicBezTo>
                    <a:pt x="1042" y="2887"/>
                    <a:pt x="1010" y="2889"/>
                    <a:pt x="975" y="2892"/>
                  </a:cubicBezTo>
                  <a:cubicBezTo>
                    <a:pt x="945" y="2893"/>
                    <a:pt x="916" y="2894"/>
                    <a:pt x="886" y="2894"/>
                  </a:cubicBezTo>
                  <a:cubicBezTo>
                    <a:pt x="803" y="2893"/>
                    <a:pt x="718" y="2889"/>
                    <a:pt x="634" y="2883"/>
                  </a:cubicBezTo>
                  <a:cubicBezTo>
                    <a:pt x="612" y="2879"/>
                    <a:pt x="587" y="2876"/>
                    <a:pt x="563" y="2871"/>
                  </a:cubicBezTo>
                  <a:cubicBezTo>
                    <a:pt x="540" y="2866"/>
                    <a:pt x="517" y="2861"/>
                    <a:pt x="493" y="2854"/>
                  </a:cubicBezTo>
                  <a:lnTo>
                    <a:pt x="493" y="2854"/>
                  </a:lnTo>
                  <a:cubicBezTo>
                    <a:pt x="493" y="2855"/>
                    <a:pt x="494" y="2855"/>
                    <a:pt x="495" y="2856"/>
                  </a:cubicBezTo>
                  <a:lnTo>
                    <a:pt x="495" y="2856"/>
                  </a:lnTo>
                  <a:cubicBezTo>
                    <a:pt x="436" y="2838"/>
                    <a:pt x="377" y="2822"/>
                    <a:pt x="320" y="2800"/>
                  </a:cubicBezTo>
                  <a:cubicBezTo>
                    <a:pt x="304" y="2794"/>
                    <a:pt x="290" y="2787"/>
                    <a:pt x="274" y="2779"/>
                  </a:cubicBezTo>
                  <a:cubicBezTo>
                    <a:pt x="263" y="2774"/>
                    <a:pt x="253" y="2768"/>
                    <a:pt x="240" y="2768"/>
                  </a:cubicBezTo>
                  <a:cubicBezTo>
                    <a:pt x="239" y="2768"/>
                    <a:pt x="237" y="2768"/>
                    <a:pt x="236" y="2768"/>
                  </a:cubicBezTo>
                  <a:cubicBezTo>
                    <a:pt x="209" y="2768"/>
                    <a:pt x="186" y="2786"/>
                    <a:pt x="181" y="2812"/>
                  </a:cubicBezTo>
                  <a:cubicBezTo>
                    <a:pt x="180" y="2820"/>
                    <a:pt x="180" y="2825"/>
                    <a:pt x="180" y="2830"/>
                  </a:cubicBezTo>
                  <a:cubicBezTo>
                    <a:pt x="175" y="2833"/>
                    <a:pt x="171" y="2837"/>
                    <a:pt x="169" y="2842"/>
                  </a:cubicBezTo>
                  <a:cubicBezTo>
                    <a:pt x="168" y="2845"/>
                    <a:pt x="168" y="2848"/>
                    <a:pt x="166" y="2851"/>
                  </a:cubicBezTo>
                  <a:cubicBezTo>
                    <a:pt x="158" y="2856"/>
                    <a:pt x="148" y="2863"/>
                    <a:pt x="143" y="2873"/>
                  </a:cubicBezTo>
                  <a:cubicBezTo>
                    <a:pt x="133" y="2897"/>
                    <a:pt x="138" y="2928"/>
                    <a:pt x="153" y="2949"/>
                  </a:cubicBezTo>
                  <a:cubicBezTo>
                    <a:pt x="169" y="2974"/>
                    <a:pt x="201" y="2991"/>
                    <a:pt x="228" y="3002"/>
                  </a:cubicBezTo>
                  <a:cubicBezTo>
                    <a:pt x="250" y="3011"/>
                    <a:pt x="272" y="3021"/>
                    <a:pt x="294" y="3029"/>
                  </a:cubicBezTo>
                  <a:lnTo>
                    <a:pt x="294" y="3029"/>
                  </a:lnTo>
                  <a:cubicBezTo>
                    <a:pt x="294" y="3029"/>
                    <a:pt x="294" y="3029"/>
                    <a:pt x="294" y="3029"/>
                  </a:cubicBezTo>
                  <a:lnTo>
                    <a:pt x="294" y="3029"/>
                  </a:lnTo>
                  <a:cubicBezTo>
                    <a:pt x="341" y="3049"/>
                    <a:pt x="387" y="3069"/>
                    <a:pt x="436" y="3086"/>
                  </a:cubicBezTo>
                  <a:cubicBezTo>
                    <a:pt x="483" y="3103"/>
                    <a:pt x="531" y="3114"/>
                    <a:pt x="581" y="3124"/>
                  </a:cubicBezTo>
                  <a:cubicBezTo>
                    <a:pt x="609" y="3130"/>
                    <a:pt x="638" y="3136"/>
                    <a:pt x="665" y="3142"/>
                  </a:cubicBezTo>
                  <a:cubicBezTo>
                    <a:pt x="679" y="3145"/>
                    <a:pt x="692" y="3147"/>
                    <a:pt x="706" y="3150"/>
                  </a:cubicBezTo>
                  <a:cubicBezTo>
                    <a:pt x="722" y="3152"/>
                    <a:pt x="738" y="3155"/>
                    <a:pt x="753" y="3156"/>
                  </a:cubicBezTo>
                  <a:cubicBezTo>
                    <a:pt x="789" y="3159"/>
                    <a:pt x="825" y="3160"/>
                    <a:pt x="861" y="3160"/>
                  </a:cubicBezTo>
                  <a:cubicBezTo>
                    <a:pt x="885" y="3160"/>
                    <a:pt x="909" y="3159"/>
                    <a:pt x="933" y="3158"/>
                  </a:cubicBezTo>
                  <a:cubicBezTo>
                    <a:pt x="954" y="3157"/>
                    <a:pt x="976" y="3157"/>
                    <a:pt x="999" y="3157"/>
                  </a:cubicBezTo>
                  <a:cubicBezTo>
                    <a:pt x="1015" y="3157"/>
                    <a:pt x="1033" y="3156"/>
                    <a:pt x="1051" y="3156"/>
                  </a:cubicBezTo>
                  <a:cubicBezTo>
                    <a:pt x="1069" y="3156"/>
                    <a:pt x="1086" y="3155"/>
                    <a:pt x="1104" y="3153"/>
                  </a:cubicBezTo>
                  <a:cubicBezTo>
                    <a:pt x="1161" y="3150"/>
                    <a:pt x="1216" y="3143"/>
                    <a:pt x="1272" y="3131"/>
                  </a:cubicBezTo>
                  <a:cubicBezTo>
                    <a:pt x="1303" y="3125"/>
                    <a:pt x="1334" y="3117"/>
                    <a:pt x="1365" y="3111"/>
                  </a:cubicBezTo>
                  <a:cubicBezTo>
                    <a:pt x="1392" y="3104"/>
                    <a:pt x="1420" y="3099"/>
                    <a:pt x="1448" y="3093"/>
                  </a:cubicBezTo>
                  <a:cubicBezTo>
                    <a:pt x="1502" y="3079"/>
                    <a:pt x="1554" y="3057"/>
                    <a:pt x="1610" y="3039"/>
                  </a:cubicBezTo>
                  <a:cubicBezTo>
                    <a:pt x="1634" y="3032"/>
                    <a:pt x="1660" y="3024"/>
                    <a:pt x="1685" y="3016"/>
                  </a:cubicBezTo>
                  <a:cubicBezTo>
                    <a:pt x="1711" y="3006"/>
                    <a:pt x="1734" y="2992"/>
                    <a:pt x="1758" y="2981"/>
                  </a:cubicBezTo>
                  <a:cubicBezTo>
                    <a:pt x="1783" y="2969"/>
                    <a:pt x="1807" y="2959"/>
                    <a:pt x="1831" y="2949"/>
                  </a:cubicBezTo>
                  <a:cubicBezTo>
                    <a:pt x="1853" y="2936"/>
                    <a:pt x="1876" y="2924"/>
                    <a:pt x="1899" y="2910"/>
                  </a:cubicBezTo>
                  <a:lnTo>
                    <a:pt x="1899" y="2910"/>
                  </a:lnTo>
                  <a:cubicBezTo>
                    <a:pt x="1898" y="2912"/>
                    <a:pt x="1896" y="2912"/>
                    <a:pt x="1895" y="2913"/>
                  </a:cubicBezTo>
                  <a:lnTo>
                    <a:pt x="1895" y="2913"/>
                  </a:lnTo>
                  <a:cubicBezTo>
                    <a:pt x="1937" y="2891"/>
                    <a:pt x="1978" y="2869"/>
                    <a:pt x="2018" y="2843"/>
                  </a:cubicBezTo>
                  <a:cubicBezTo>
                    <a:pt x="2056" y="2821"/>
                    <a:pt x="2084" y="2791"/>
                    <a:pt x="2118" y="2764"/>
                  </a:cubicBezTo>
                  <a:lnTo>
                    <a:pt x="2118" y="2764"/>
                  </a:lnTo>
                  <a:cubicBezTo>
                    <a:pt x="2119" y="2764"/>
                    <a:pt x="2119" y="2764"/>
                    <a:pt x="2119" y="2763"/>
                  </a:cubicBezTo>
                  <a:lnTo>
                    <a:pt x="2119" y="2763"/>
                  </a:lnTo>
                  <a:cubicBezTo>
                    <a:pt x="2119" y="2763"/>
                    <a:pt x="2119" y="2763"/>
                    <a:pt x="2119" y="2763"/>
                  </a:cubicBezTo>
                  <a:cubicBezTo>
                    <a:pt x="2120" y="2762"/>
                    <a:pt x="2120" y="2762"/>
                    <a:pt x="2120" y="2761"/>
                  </a:cubicBezTo>
                  <a:lnTo>
                    <a:pt x="2120" y="2761"/>
                  </a:lnTo>
                  <a:lnTo>
                    <a:pt x="2119" y="2763"/>
                  </a:lnTo>
                  <a:cubicBezTo>
                    <a:pt x="2132" y="2754"/>
                    <a:pt x="2146" y="2744"/>
                    <a:pt x="2158" y="2734"/>
                  </a:cubicBezTo>
                  <a:cubicBezTo>
                    <a:pt x="2163" y="2730"/>
                    <a:pt x="2167" y="2725"/>
                    <a:pt x="2170" y="2720"/>
                  </a:cubicBezTo>
                  <a:cubicBezTo>
                    <a:pt x="2173" y="2723"/>
                    <a:pt x="2178" y="2724"/>
                    <a:pt x="2183" y="2725"/>
                  </a:cubicBezTo>
                  <a:cubicBezTo>
                    <a:pt x="2209" y="2794"/>
                    <a:pt x="2235" y="2861"/>
                    <a:pt x="2255" y="2931"/>
                  </a:cubicBezTo>
                  <a:cubicBezTo>
                    <a:pt x="2259" y="2950"/>
                    <a:pt x="2263" y="2967"/>
                    <a:pt x="2266" y="2987"/>
                  </a:cubicBezTo>
                  <a:cubicBezTo>
                    <a:pt x="2268" y="3000"/>
                    <a:pt x="2269" y="3013"/>
                    <a:pt x="2269" y="3026"/>
                  </a:cubicBezTo>
                  <a:cubicBezTo>
                    <a:pt x="2269" y="3045"/>
                    <a:pt x="2268" y="3064"/>
                    <a:pt x="2266" y="3083"/>
                  </a:cubicBezTo>
                  <a:lnTo>
                    <a:pt x="2266" y="3085"/>
                  </a:lnTo>
                  <a:cubicBezTo>
                    <a:pt x="2259" y="3142"/>
                    <a:pt x="2251" y="3199"/>
                    <a:pt x="2237" y="3255"/>
                  </a:cubicBezTo>
                  <a:cubicBezTo>
                    <a:pt x="2232" y="3272"/>
                    <a:pt x="2227" y="3287"/>
                    <a:pt x="2220" y="3303"/>
                  </a:cubicBezTo>
                  <a:cubicBezTo>
                    <a:pt x="2213" y="3316"/>
                    <a:pt x="2207" y="3330"/>
                    <a:pt x="2201" y="3343"/>
                  </a:cubicBezTo>
                  <a:cubicBezTo>
                    <a:pt x="2194" y="3353"/>
                    <a:pt x="2188" y="3362"/>
                    <a:pt x="2181" y="3372"/>
                  </a:cubicBezTo>
                  <a:cubicBezTo>
                    <a:pt x="2168" y="3374"/>
                    <a:pt x="2155" y="3378"/>
                    <a:pt x="2141" y="3382"/>
                  </a:cubicBezTo>
                  <a:cubicBezTo>
                    <a:pt x="2124" y="3387"/>
                    <a:pt x="2105" y="3394"/>
                    <a:pt x="2087" y="3403"/>
                  </a:cubicBezTo>
                  <a:cubicBezTo>
                    <a:pt x="2073" y="3409"/>
                    <a:pt x="2059" y="3416"/>
                    <a:pt x="2046" y="3425"/>
                  </a:cubicBezTo>
                  <a:cubicBezTo>
                    <a:pt x="2029" y="3437"/>
                    <a:pt x="2020" y="3452"/>
                    <a:pt x="2017" y="3473"/>
                  </a:cubicBezTo>
                  <a:cubicBezTo>
                    <a:pt x="2016" y="3483"/>
                    <a:pt x="2018" y="3493"/>
                    <a:pt x="2022" y="3502"/>
                  </a:cubicBezTo>
                  <a:cubicBezTo>
                    <a:pt x="2011" y="3517"/>
                    <a:pt x="2007" y="3537"/>
                    <a:pt x="2012" y="3555"/>
                  </a:cubicBezTo>
                  <a:cubicBezTo>
                    <a:pt x="2020" y="3580"/>
                    <a:pt x="2042" y="3594"/>
                    <a:pt x="2065" y="3594"/>
                  </a:cubicBezTo>
                  <a:cubicBezTo>
                    <a:pt x="2073" y="3594"/>
                    <a:pt x="2082" y="3592"/>
                    <a:pt x="2090" y="3588"/>
                  </a:cubicBezTo>
                  <a:lnTo>
                    <a:pt x="2098" y="3584"/>
                  </a:lnTo>
                  <a:cubicBezTo>
                    <a:pt x="2104" y="3580"/>
                    <a:pt x="2110" y="3578"/>
                    <a:pt x="2116" y="3574"/>
                  </a:cubicBezTo>
                  <a:cubicBezTo>
                    <a:pt x="2121" y="3585"/>
                    <a:pt x="2129" y="3595"/>
                    <a:pt x="2139" y="3602"/>
                  </a:cubicBezTo>
                  <a:cubicBezTo>
                    <a:pt x="2145" y="3606"/>
                    <a:pt x="2153" y="3607"/>
                    <a:pt x="2161" y="3609"/>
                  </a:cubicBezTo>
                  <a:cubicBezTo>
                    <a:pt x="2167" y="3612"/>
                    <a:pt x="2175" y="3615"/>
                    <a:pt x="2181" y="3615"/>
                  </a:cubicBezTo>
                  <a:lnTo>
                    <a:pt x="2187" y="3615"/>
                  </a:lnTo>
                  <a:cubicBezTo>
                    <a:pt x="2196" y="3615"/>
                    <a:pt x="2204" y="3612"/>
                    <a:pt x="2213" y="3607"/>
                  </a:cubicBezTo>
                  <a:cubicBezTo>
                    <a:pt x="2233" y="3600"/>
                    <a:pt x="2251" y="3586"/>
                    <a:pt x="2266" y="3575"/>
                  </a:cubicBezTo>
                  <a:cubicBezTo>
                    <a:pt x="2295" y="3555"/>
                    <a:pt x="2318" y="3533"/>
                    <a:pt x="2338" y="3506"/>
                  </a:cubicBezTo>
                  <a:cubicBezTo>
                    <a:pt x="2357" y="3482"/>
                    <a:pt x="2373" y="3459"/>
                    <a:pt x="2389" y="3434"/>
                  </a:cubicBezTo>
                  <a:cubicBezTo>
                    <a:pt x="2402" y="3413"/>
                    <a:pt x="2413" y="3389"/>
                    <a:pt x="2421" y="3367"/>
                  </a:cubicBezTo>
                  <a:cubicBezTo>
                    <a:pt x="2430" y="3346"/>
                    <a:pt x="2439" y="3326"/>
                    <a:pt x="2447" y="3306"/>
                  </a:cubicBezTo>
                  <a:cubicBezTo>
                    <a:pt x="2454" y="3285"/>
                    <a:pt x="2459" y="3264"/>
                    <a:pt x="2461" y="3243"/>
                  </a:cubicBezTo>
                  <a:cubicBezTo>
                    <a:pt x="2471" y="3182"/>
                    <a:pt x="2478" y="3120"/>
                    <a:pt x="2476" y="3058"/>
                  </a:cubicBezTo>
                  <a:cubicBezTo>
                    <a:pt x="2474" y="3029"/>
                    <a:pt x="2470" y="3001"/>
                    <a:pt x="2467" y="2974"/>
                  </a:cubicBezTo>
                  <a:cubicBezTo>
                    <a:pt x="2466" y="2952"/>
                    <a:pt x="2464" y="2930"/>
                    <a:pt x="2461" y="2909"/>
                  </a:cubicBezTo>
                  <a:cubicBezTo>
                    <a:pt x="2457" y="2878"/>
                    <a:pt x="2452" y="2848"/>
                    <a:pt x="2446" y="2818"/>
                  </a:cubicBezTo>
                  <a:cubicBezTo>
                    <a:pt x="2436" y="2779"/>
                    <a:pt x="2424" y="2742"/>
                    <a:pt x="2409" y="2706"/>
                  </a:cubicBezTo>
                  <a:cubicBezTo>
                    <a:pt x="2399" y="2676"/>
                    <a:pt x="2387" y="2647"/>
                    <a:pt x="2371" y="2620"/>
                  </a:cubicBezTo>
                  <a:cubicBezTo>
                    <a:pt x="2388" y="2616"/>
                    <a:pt x="2403" y="2613"/>
                    <a:pt x="2420" y="2609"/>
                  </a:cubicBezTo>
                  <a:cubicBezTo>
                    <a:pt x="2439" y="2604"/>
                    <a:pt x="2459" y="2596"/>
                    <a:pt x="2480" y="2588"/>
                  </a:cubicBezTo>
                  <a:cubicBezTo>
                    <a:pt x="2497" y="2584"/>
                    <a:pt x="2517" y="2580"/>
                    <a:pt x="2534" y="2574"/>
                  </a:cubicBezTo>
                  <a:cubicBezTo>
                    <a:pt x="2569" y="2562"/>
                    <a:pt x="2603" y="2543"/>
                    <a:pt x="2635" y="2526"/>
                  </a:cubicBezTo>
                  <a:cubicBezTo>
                    <a:pt x="2651" y="2516"/>
                    <a:pt x="2665" y="2506"/>
                    <a:pt x="2678" y="2496"/>
                  </a:cubicBezTo>
                  <a:cubicBezTo>
                    <a:pt x="2693" y="2484"/>
                    <a:pt x="2709" y="2472"/>
                    <a:pt x="2723" y="2458"/>
                  </a:cubicBezTo>
                  <a:cubicBezTo>
                    <a:pt x="2744" y="2438"/>
                    <a:pt x="2761" y="2415"/>
                    <a:pt x="2777" y="2391"/>
                  </a:cubicBezTo>
                  <a:cubicBezTo>
                    <a:pt x="2787" y="2381"/>
                    <a:pt x="2798" y="2371"/>
                    <a:pt x="2807" y="2358"/>
                  </a:cubicBezTo>
                  <a:cubicBezTo>
                    <a:pt x="2810" y="2362"/>
                    <a:pt x="2812" y="2367"/>
                    <a:pt x="2816" y="2371"/>
                  </a:cubicBezTo>
                  <a:cubicBezTo>
                    <a:pt x="2849" y="2410"/>
                    <a:pt x="2885" y="2450"/>
                    <a:pt x="2925" y="2485"/>
                  </a:cubicBezTo>
                  <a:cubicBezTo>
                    <a:pt x="2954" y="2510"/>
                    <a:pt x="2985" y="2533"/>
                    <a:pt x="3017" y="2554"/>
                  </a:cubicBezTo>
                  <a:cubicBezTo>
                    <a:pt x="3037" y="2569"/>
                    <a:pt x="3059" y="2580"/>
                    <a:pt x="3080" y="2590"/>
                  </a:cubicBezTo>
                  <a:cubicBezTo>
                    <a:pt x="3095" y="2595"/>
                    <a:pt x="3109" y="2600"/>
                    <a:pt x="3125" y="2606"/>
                  </a:cubicBezTo>
                  <a:cubicBezTo>
                    <a:pt x="3159" y="2621"/>
                    <a:pt x="3193" y="2644"/>
                    <a:pt x="3230" y="2655"/>
                  </a:cubicBezTo>
                  <a:cubicBezTo>
                    <a:pt x="3255" y="2661"/>
                    <a:pt x="3280" y="2663"/>
                    <a:pt x="3305" y="2667"/>
                  </a:cubicBezTo>
                  <a:cubicBezTo>
                    <a:pt x="3328" y="2671"/>
                    <a:pt x="3350" y="2673"/>
                    <a:pt x="3373" y="2675"/>
                  </a:cubicBezTo>
                  <a:lnTo>
                    <a:pt x="3398" y="2675"/>
                  </a:lnTo>
                  <a:cubicBezTo>
                    <a:pt x="3420" y="2675"/>
                    <a:pt x="3440" y="2671"/>
                    <a:pt x="3462" y="2668"/>
                  </a:cubicBezTo>
                  <a:cubicBezTo>
                    <a:pt x="3483" y="2657"/>
                    <a:pt x="3503" y="2655"/>
                    <a:pt x="3522" y="2650"/>
                  </a:cubicBezTo>
                  <a:cubicBezTo>
                    <a:pt x="3508" y="2641"/>
                    <a:pt x="3492" y="2630"/>
                    <a:pt x="3479" y="2619"/>
                  </a:cubicBezTo>
                  <a:cubicBezTo>
                    <a:pt x="3467" y="2610"/>
                    <a:pt x="3455" y="2602"/>
                    <a:pt x="3442" y="2592"/>
                  </a:cubicBezTo>
                  <a:cubicBezTo>
                    <a:pt x="3434" y="2586"/>
                    <a:pt x="3426" y="2581"/>
                    <a:pt x="3417" y="2576"/>
                  </a:cubicBezTo>
                  <a:cubicBezTo>
                    <a:pt x="3411" y="2572"/>
                    <a:pt x="3405" y="2568"/>
                    <a:pt x="3399" y="2564"/>
                  </a:cubicBezTo>
                  <a:cubicBezTo>
                    <a:pt x="3395" y="2561"/>
                    <a:pt x="3390" y="2558"/>
                    <a:pt x="3385" y="2553"/>
                  </a:cubicBezTo>
                  <a:lnTo>
                    <a:pt x="3383" y="2553"/>
                  </a:lnTo>
                  <a:cubicBezTo>
                    <a:pt x="3360" y="2552"/>
                    <a:pt x="3338" y="2548"/>
                    <a:pt x="3317" y="2546"/>
                  </a:cubicBezTo>
                  <a:cubicBezTo>
                    <a:pt x="3321" y="2535"/>
                    <a:pt x="3321" y="2521"/>
                    <a:pt x="3315" y="2509"/>
                  </a:cubicBezTo>
                  <a:cubicBezTo>
                    <a:pt x="3305" y="2488"/>
                    <a:pt x="3286" y="2476"/>
                    <a:pt x="3265" y="2476"/>
                  </a:cubicBezTo>
                  <a:cubicBezTo>
                    <a:pt x="3263" y="2476"/>
                    <a:pt x="3261" y="2476"/>
                    <a:pt x="3260" y="2476"/>
                  </a:cubicBezTo>
                  <a:cubicBezTo>
                    <a:pt x="3258" y="2476"/>
                    <a:pt x="3257" y="2475"/>
                    <a:pt x="3256" y="2475"/>
                  </a:cubicBezTo>
                  <a:lnTo>
                    <a:pt x="3256" y="2475"/>
                  </a:lnTo>
                  <a:cubicBezTo>
                    <a:pt x="3256" y="2475"/>
                    <a:pt x="3256" y="2475"/>
                    <a:pt x="3257" y="2476"/>
                  </a:cubicBezTo>
                  <a:cubicBezTo>
                    <a:pt x="3256" y="2475"/>
                    <a:pt x="3253" y="2475"/>
                    <a:pt x="3252" y="2474"/>
                  </a:cubicBezTo>
                  <a:cubicBezTo>
                    <a:pt x="3248" y="2471"/>
                    <a:pt x="3243" y="2470"/>
                    <a:pt x="3239" y="2468"/>
                  </a:cubicBezTo>
                  <a:cubicBezTo>
                    <a:pt x="3207" y="2447"/>
                    <a:pt x="3176" y="2425"/>
                    <a:pt x="3145" y="2404"/>
                  </a:cubicBezTo>
                  <a:cubicBezTo>
                    <a:pt x="3127" y="2392"/>
                    <a:pt x="3110" y="2380"/>
                    <a:pt x="3092" y="2367"/>
                  </a:cubicBezTo>
                  <a:cubicBezTo>
                    <a:pt x="3080" y="2351"/>
                    <a:pt x="3068" y="2336"/>
                    <a:pt x="3054" y="2320"/>
                  </a:cubicBezTo>
                  <a:cubicBezTo>
                    <a:pt x="3031" y="2293"/>
                    <a:pt x="3008" y="2268"/>
                    <a:pt x="2985" y="2241"/>
                  </a:cubicBezTo>
                  <a:cubicBezTo>
                    <a:pt x="2981" y="2236"/>
                    <a:pt x="2976" y="2231"/>
                    <a:pt x="2970" y="2227"/>
                  </a:cubicBezTo>
                  <a:cubicBezTo>
                    <a:pt x="2957" y="2208"/>
                    <a:pt x="2946" y="2187"/>
                    <a:pt x="2936" y="2167"/>
                  </a:cubicBezTo>
                  <a:cubicBezTo>
                    <a:pt x="2944" y="2151"/>
                    <a:pt x="2951" y="2132"/>
                    <a:pt x="2946" y="2114"/>
                  </a:cubicBezTo>
                  <a:cubicBezTo>
                    <a:pt x="2941" y="2088"/>
                    <a:pt x="2918" y="2069"/>
                    <a:pt x="2891" y="2069"/>
                  </a:cubicBezTo>
                  <a:cubicBezTo>
                    <a:pt x="2888" y="2069"/>
                    <a:pt x="2885" y="2069"/>
                    <a:pt x="2882" y="2069"/>
                  </a:cubicBezTo>
                  <a:lnTo>
                    <a:pt x="2882" y="2067"/>
                  </a:lnTo>
                  <a:cubicBezTo>
                    <a:pt x="2880" y="2043"/>
                    <a:pt x="2860" y="2021"/>
                    <a:pt x="2837" y="2017"/>
                  </a:cubicBezTo>
                  <a:cubicBezTo>
                    <a:pt x="2833" y="2016"/>
                    <a:pt x="2830" y="2016"/>
                    <a:pt x="2827" y="2016"/>
                  </a:cubicBezTo>
                  <a:cubicBezTo>
                    <a:pt x="2808" y="2016"/>
                    <a:pt x="2789" y="2025"/>
                    <a:pt x="2780" y="2040"/>
                  </a:cubicBezTo>
                  <a:cubicBezTo>
                    <a:pt x="2775" y="2048"/>
                    <a:pt x="2772" y="2057"/>
                    <a:pt x="2769" y="2066"/>
                  </a:cubicBezTo>
                  <a:cubicBezTo>
                    <a:pt x="2755" y="2095"/>
                    <a:pt x="2740" y="2124"/>
                    <a:pt x="2724" y="2152"/>
                  </a:cubicBezTo>
                  <a:cubicBezTo>
                    <a:pt x="2725" y="2152"/>
                    <a:pt x="2725" y="2151"/>
                    <a:pt x="2725" y="2151"/>
                  </a:cubicBezTo>
                  <a:lnTo>
                    <a:pt x="2725" y="2151"/>
                  </a:lnTo>
                  <a:cubicBezTo>
                    <a:pt x="2702" y="2190"/>
                    <a:pt x="2678" y="2230"/>
                    <a:pt x="2651" y="2265"/>
                  </a:cubicBezTo>
                  <a:cubicBezTo>
                    <a:pt x="2642" y="2276"/>
                    <a:pt x="2632" y="2286"/>
                    <a:pt x="2624" y="2295"/>
                  </a:cubicBezTo>
                  <a:cubicBezTo>
                    <a:pt x="2620" y="2300"/>
                    <a:pt x="2615" y="2304"/>
                    <a:pt x="2611" y="2309"/>
                  </a:cubicBezTo>
                  <a:cubicBezTo>
                    <a:pt x="2609" y="2309"/>
                    <a:pt x="2607" y="2310"/>
                    <a:pt x="2605" y="2310"/>
                  </a:cubicBezTo>
                  <a:cubicBezTo>
                    <a:pt x="2589" y="2315"/>
                    <a:pt x="2575" y="2322"/>
                    <a:pt x="2560" y="2329"/>
                  </a:cubicBezTo>
                  <a:cubicBezTo>
                    <a:pt x="2543" y="2337"/>
                    <a:pt x="2525" y="2346"/>
                    <a:pt x="2508" y="2353"/>
                  </a:cubicBezTo>
                  <a:lnTo>
                    <a:pt x="2508" y="2353"/>
                  </a:lnTo>
                  <a:cubicBezTo>
                    <a:pt x="2509" y="2352"/>
                    <a:pt x="2510" y="2352"/>
                    <a:pt x="2511" y="2352"/>
                  </a:cubicBezTo>
                  <a:lnTo>
                    <a:pt x="2511" y="2352"/>
                  </a:lnTo>
                  <a:cubicBezTo>
                    <a:pt x="2495" y="2358"/>
                    <a:pt x="2479" y="2364"/>
                    <a:pt x="2461" y="2371"/>
                  </a:cubicBezTo>
                  <a:cubicBezTo>
                    <a:pt x="2446" y="2374"/>
                    <a:pt x="2430" y="2377"/>
                    <a:pt x="2414" y="2379"/>
                  </a:cubicBezTo>
                  <a:cubicBezTo>
                    <a:pt x="2384" y="2382"/>
                    <a:pt x="2356" y="2384"/>
                    <a:pt x="2326" y="2384"/>
                  </a:cubicBezTo>
                  <a:cubicBezTo>
                    <a:pt x="2318" y="2384"/>
                    <a:pt x="2310" y="2383"/>
                    <a:pt x="2302" y="2383"/>
                  </a:cubicBezTo>
                  <a:cubicBezTo>
                    <a:pt x="2309" y="2366"/>
                    <a:pt x="2312" y="2347"/>
                    <a:pt x="2316" y="2327"/>
                  </a:cubicBezTo>
                  <a:cubicBezTo>
                    <a:pt x="2322" y="2286"/>
                    <a:pt x="2323" y="2245"/>
                    <a:pt x="2325" y="2206"/>
                  </a:cubicBezTo>
                  <a:cubicBezTo>
                    <a:pt x="2326" y="2183"/>
                    <a:pt x="2326" y="2162"/>
                    <a:pt x="2325" y="2141"/>
                  </a:cubicBezTo>
                  <a:cubicBezTo>
                    <a:pt x="2323" y="2120"/>
                    <a:pt x="2318" y="2099"/>
                    <a:pt x="2315" y="2079"/>
                  </a:cubicBezTo>
                  <a:cubicBezTo>
                    <a:pt x="2307" y="2049"/>
                    <a:pt x="2299" y="2017"/>
                    <a:pt x="2285" y="1989"/>
                  </a:cubicBezTo>
                  <a:cubicBezTo>
                    <a:pt x="2264" y="1949"/>
                    <a:pt x="2238" y="1911"/>
                    <a:pt x="2214" y="1872"/>
                  </a:cubicBezTo>
                  <a:cubicBezTo>
                    <a:pt x="2194" y="1836"/>
                    <a:pt x="2177" y="1801"/>
                    <a:pt x="2151" y="1768"/>
                  </a:cubicBezTo>
                  <a:lnTo>
                    <a:pt x="2153" y="1768"/>
                  </a:lnTo>
                  <a:cubicBezTo>
                    <a:pt x="2171" y="1752"/>
                    <a:pt x="2186" y="1733"/>
                    <a:pt x="2198" y="1712"/>
                  </a:cubicBezTo>
                  <a:cubicBezTo>
                    <a:pt x="2211" y="1691"/>
                    <a:pt x="2222" y="1667"/>
                    <a:pt x="2234" y="1645"/>
                  </a:cubicBezTo>
                  <a:cubicBezTo>
                    <a:pt x="2244" y="1625"/>
                    <a:pt x="2254" y="1605"/>
                    <a:pt x="2260" y="1583"/>
                  </a:cubicBezTo>
                  <a:cubicBezTo>
                    <a:pt x="2280" y="1507"/>
                    <a:pt x="2287" y="1427"/>
                    <a:pt x="2284" y="1350"/>
                  </a:cubicBezTo>
                  <a:cubicBezTo>
                    <a:pt x="2279" y="1274"/>
                    <a:pt x="2266" y="1196"/>
                    <a:pt x="2235" y="1125"/>
                  </a:cubicBezTo>
                  <a:cubicBezTo>
                    <a:pt x="2224" y="1098"/>
                    <a:pt x="2208" y="1074"/>
                    <a:pt x="2192" y="1050"/>
                  </a:cubicBezTo>
                  <a:cubicBezTo>
                    <a:pt x="2180" y="1032"/>
                    <a:pt x="2167" y="1015"/>
                    <a:pt x="2155" y="998"/>
                  </a:cubicBezTo>
                  <a:cubicBezTo>
                    <a:pt x="2168" y="983"/>
                    <a:pt x="2181" y="964"/>
                    <a:pt x="2192" y="947"/>
                  </a:cubicBezTo>
                  <a:cubicBezTo>
                    <a:pt x="2206" y="923"/>
                    <a:pt x="2220" y="898"/>
                    <a:pt x="2230" y="874"/>
                  </a:cubicBezTo>
                  <a:cubicBezTo>
                    <a:pt x="2248" y="831"/>
                    <a:pt x="2260" y="787"/>
                    <a:pt x="2270" y="741"/>
                  </a:cubicBezTo>
                  <a:cubicBezTo>
                    <a:pt x="2280" y="701"/>
                    <a:pt x="2292" y="663"/>
                    <a:pt x="2294" y="621"/>
                  </a:cubicBezTo>
                  <a:cubicBezTo>
                    <a:pt x="2295" y="587"/>
                    <a:pt x="2295" y="554"/>
                    <a:pt x="2294" y="520"/>
                  </a:cubicBezTo>
                  <a:cubicBezTo>
                    <a:pt x="2292" y="483"/>
                    <a:pt x="2287" y="447"/>
                    <a:pt x="2276" y="411"/>
                  </a:cubicBezTo>
                  <a:cubicBezTo>
                    <a:pt x="2269" y="383"/>
                    <a:pt x="2259" y="355"/>
                    <a:pt x="2247" y="327"/>
                  </a:cubicBezTo>
                  <a:cubicBezTo>
                    <a:pt x="2238" y="304"/>
                    <a:pt x="2229" y="282"/>
                    <a:pt x="2216" y="260"/>
                  </a:cubicBezTo>
                  <a:cubicBezTo>
                    <a:pt x="2193" y="218"/>
                    <a:pt x="2167" y="177"/>
                    <a:pt x="2137" y="139"/>
                  </a:cubicBezTo>
                  <a:cubicBezTo>
                    <a:pt x="2116" y="112"/>
                    <a:pt x="2098" y="84"/>
                    <a:pt x="2074" y="59"/>
                  </a:cubicBezTo>
                  <a:cubicBezTo>
                    <a:pt x="2058" y="40"/>
                    <a:pt x="2038" y="25"/>
                    <a:pt x="2018" y="11"/>
                  </a:cubicBezTo>
                  <a:cubicBezTo>
                    <a:pt x="2009" y="4"/>
                    <a:pt x="1999" y="1"/>
                    <a:pt x="1988" y="1"/>
                  </a:cubicBezTo>
                  <a:close/>
                </a:path>
              </a:pathLst>
            </a:custGeom>
            <a:solidFill>
              <a:srgbClr val="9978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a:off x="2821700" y="4831425"/>
              <a:ext cx="200" cy="75"/>
            </a:xfrm>
            <a:custGeom>
              <a:avLst/>
              <a:gdLst/>
              <a:ahLst/>
              <a:cxnLst/>
              <a:rect l="l" t="t" r="r" b="b"/>
              <a:pathLst>
                <a:path w="8" h="3" extrusionOk="0">
                  <a:moveTo>
                    <a:pt x="6" y="1"/>
                  </a:moveTo>
                  <a:cubicBezTo>
                    <a:pt x="5" y="1"/>
                    <a:pt x="1" y="3"/>
                    <a:pt x="0" y="3"/>
                  </a:cubicBezTo>
                  <a:cubicBezTo>
                    <a:pt x="3" y="3"/>
                    <a:pt x="6" y="1"/>
                    <a:pt x="8" y="1"/>
                  </a:cubicBezTo>
                  <a:close/>
                </a:path>
              </a:pathLst>
            </a:custGeom>
            <a:solidFill>
              <a:srgbClr val="9978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0"/>
            <p:cNvSpPr/>
            <p:nvPr/>
          </p:nvSpPr>
          <p:spPr>
            <a:xfrm>
              <a:off x="2881675" y="4868275"/>
              <a:ext cx="16725" cy="13975"/>
            </a:xfrm>
            <a:custGeom>
              <a:avLst/>
              <a:gdLst/>
              <a:ahLst/>
              <a:cxnLst/>
              <a:rect l="l" t="t" r="r" b="b"/>
              <a:pathLst>
                <a:path w="669" h="559" extrusionOk="0">
                  <a:moveTo>
                    <a:pt x="668" y="0"/>
                  </a:moveTo>
                  <a:cubicBezTo>
                    <a:pt x="651" y="17"/>
                    <a:pt x="637" y="27"/>
                    <a:pt x="622" y="38"/>
                  </a:cubicBezTo>
                  <a:cubicBezTo>
                    <a:pt x="598" y="56"/>
                    <a:pt x="574" y="74"/>
                    <a:pt x="549" y="89"/>
                  </a:cubicBezTo>
                  <a:lnTo>
                    <a:pt x="548" y="90"/>
                  </a:lnTo>
                  <a:cubicBezTo>
                    <a:pt x="543" y="94"/>
                    <a:pt x="536" y="98"/>
                    <a:pt x="529" y="102"/>
                  </a:cubicBezTo>
                  <a:cubicBezTo>
                    <a:pt x="523" y="106"/>
                    <a:pt x="518" y="111"/>
                    <a:pt x="512" y="114"/>
                  </a:cubicBezTo>
                  <a:cubicBezTo>
                    <a:pt x="508" y="119"/>
                    <a:pt x="503" y="124"/>
                    <a:pt x="498" y="128"/>
                  </a:cubicBezTo>
                  <a:cubicBezTo>
                    <a:pt x="481" y="140"/>
                    <a:pt x="460" y="151"/>
                    <a:pt x="440" y="151"/>
                  </a:cubicBezTo>
                  <a:cubicBezTo>
                    <a:pt x="436" y="151"/>
                    <a:pt x="433" y="151"/>
                    <a:pt x="429" y="150"/>
                  </a:cubicBezTo>
                  <a:lnTo>
                    <a:pt x="415" y="164"/>
                  </a:lnTo>
                  <a:cubicBezTo>
                    <a:pt x="385" y="192"/>
                    <a:pt x="354" y="218"/>
                    <a:pt x="322" y="243"/>
                  </a:cubicBezTo>
                  <a:lnTo>
                    <a:pt x="321" y="244"/>
                  </a:lnTo>
                  <a:cubicBezTo>
                    <a:pt x="287" y="253"/>
                    <a:pt x="254" y="268"/>
                    <a:pt x="222" y="281"/>
                  </a:cubicBezTo>
                  <a:cubicBezTo>
                    <a:pt x="198" y="291"/>
                    <a:pt x="175" y="302"/>
                    <a:pt x="150" y="311"/>
                  </a:cubicBezTo>
                  <a:cubicBezTo>
                    <a:pt x="129" y="320"/>
                    <a:pt x="106" y="327"/>
                    <a:pt x="85" y="337"/>
                  </a:cubicBezTo>
                  <a:cubicBezTo>
                    <a:pt x="72" y="342"/>
                    <a:pt x="58" y="347"/>
                    <a:pt x="43" y="353"/>
                  </a:cubicBezTo>
                  <a:cubicBezTo>
                    <a:pt x="26" y="361"/>
                    <a:pt x="12" y="380"/>
                    <a:pt x="11" y="400"/>
                  </a:cubicBezTo>
                  <a:cubicBezTo>
                    <a:pt x="3" y="414"/>
                    <a:pt x="1" y="429"/>
                    <a:pt x="6" y="444"/>
                  </a:cubicBezTo>
                  <a:cubicBezTo>
                    <a:pt x="11" y="462"/>
                    <a:pt x="28" y="477"/>
                    <a:pt x="46" y="481"/>
                  </a:cubicBezTo>
                  <a:lnTo>
                    <a:pt x="48" y="481"/>
                  </a:lnTo>
                  <a:cubicBezTo>
                    <a:pt x="48" y="496"/>
                    <a:pt x="54" y="511"/>
                    <a:pt x="67" y="521"/>
                  </a:cubicBezTo>
                  <a:cubicBezTo>
                    <a:pt x="74" y="528"/>
                    <a:pt x="82" y="532"/>
                    <a:pt x="91" y="533"/>
                  </a:cubicBezTo>
                  <a:cubicBezTo>
                    <a:pt x="96" y="540"/>
                    <a:pt x="103" y="547"/>
                    <a:pt x="110" y="550"/>
                  </a:cubicBezTo>
                  <a:cubicBezTo>
                    <a:pt x="121" y="558"/>
                    <a:pt x="132" y="559"/>
                    <a:pt x="144" y="559"/>
                  </a:cubicBezTo>
                  <a:cubicBezTo>
                    <a:pt x="162" y="559"/>
                    <a:pt x="181" y="552"/>
                    <a:pt x="197" y="545"/>
                  </a:cubicBezTo>
                  <a:cubicBezTo>
                    <a:pt x="238" y="532"/>
                    <a:pt x="279" y="514"/>
                    <a:pt x="317" y="493"/>
                  </a:cubicBezTo>
                  <a:cubicBezTo>
                    <a:pt x="358" y="468"/>
                    <a:pt x="395" y="439"/>
                    <a:pt x="431" y="410"/>
                  </a:cubicBezTo>
                  <a:cubicBezTo>
                    <a:pt x="451" y="394"/>
                    <a:pt x="467" y="380"/>
                    <a:pt x="485" y="362"/>
                  </a:cubicBezTo>
                  <a:cubicBezTo>
                    <a:pt x="501" y="344"/>
                    <a:pt x="517" y="325"/>
                    <a:pt x="532" y="306"/>
                  </a:cubicBezTo>
                  <a:cubicBezTo>
                    <a:pt x="559" y="270"/>
                    <a:pt x="584" y="232"/>
                    <a:pt x="604" y="191"/>
                  </a:cubicBezTo>
                  <a:cubicBezTo>
                    <a:pt x="620" y="155"/>
                    <a:pt x="632" y="115"/>
                    <a:pt x="647" y="78"/>
                  </a:cubicBezTo>
                  <a:cubicBezTo>
                    <a:pt x="655" y="57"/>
                    <a:pt x="662" y="35"/>
                    <a:pt x="666" y="13"/>
                  </a:cubicBezTo>
                  <a:cubicBezTo>
                    <a:pt x="668" y="10"/>
                    <a:pt x="668" y="3"/>
                    <a:pt x="669" y="0"/>
                  </a:cubicBezTo>
                  <a:close/>
                </a:path>
              </a:pathLst>
            </a:custGeom>
            <a:solidFill>
              <a:srgbClr val="9978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0"/>
            <p:cNvSpPr/>
            <p:nvPr/>
          </p:nvSpPr>
          <p:spPr>
            <a:xfrm>
              <a:off x="2916225" y="4867900"/>
              <a:ext cx="56975" cy="55400"/>
            </a:xfrm>
            <a:custGeom>
              <a:avLst/>
              <a:gdLst/>
              <a:ahLst/>
              <a:cxnLst/>
              <a:rect l="l" t="t" r="r" b="b"/>
              <a:pathLst>
                <a:path w="2279" h="2216" extrusionOk="0">
                  <a:moveTo>
                    <a:pt x="32" y="1963"/>
                  </a:moveTo>
                  <a:lnTo>
                    <a:pt x="32" y="1963"/>
                  </a:lnTo>
                  <a:cubicBezTo>
                    <a:pt x="31" y="1963"/>
                    <a:pt x="30" y="1964"/>
                    <a:pt x="29" y="1965"/>
                  </a:cubicBezTo>
                  <a:lnTo>
                    <a:pt x="29" y="1965"/>
                  </a:lnTo>
                  <a:cubicBezTo>
                    <a:pt x="30" y="1964"/>
                    <a:pt x="31" y="1963"/>
                    <a:pt x="32" y="1963"/>
                  </a:cubicBezTo>
                  <a:close/>
                  <a:moveTo>
                    <a:pt x="2117" y="0"/>
                  </a:moveTo>
                  <a:cubicBezTo>
                    <a:pt x="2106" y="0"/>
                    <a:pt x="2095" y="3"/>
                    <a:pt x="2085" y="10"/>
                  </a:cubicBezTo>
                  <a:cubicBezTo>
                    <a:pt x="2068" y="20"/>
                    <a:pt x="2055" y="38"/>
                    <a:pt x="2042" y="52"/>
                  </a:cubicBezTo>
                  <a:cubicBezTo>
                    <a:pt x="2019" y="78"/>
                    <a:pt x="1999" y="104"/>
                    <a:pt x="1976" y="130"/>
                  </a:cubicBezTo>
                  <a:cubicBezTo>
                    <a:pt x="1966" y="141"/>
                    <a:pt x="1955" y="155"/>
                    <a:pt x="1944" y="166"/>
                  </a:cubicBezTo>
                  <a:cubicBezTo>
                    <a:pt x="1885" y="220"/>
                    <a:pt x="1824" y="274"/>
                    <a:pt x="1766" y="331"/>
                  </a:cubicBezTo>
                  <a:cubicBezTo>
                    <a:pt x="1694" y="399"/>
                    <a:pt x="1623" y="470"/>
                    <a:pt x="1552" y="538"/>
                  </a:cubicBezTo>
                  <a:lnTo>
                    <a:pt x="1555" y="536"/>
                  </a:lnTo>
                  <a:lnTo>
                    <a:pt x="1555" y="536"/>
                  </a:lnTo>
                  <a:cubicBezTo>
                    <a:pt x="1514" y="576"/>
                    <a:pt x="1473" y="615"/>
                    <a:pt x="1432" y="655"/>
                  </a:cubicBezTo>
                  <a:lnTo>
                    <a:pt x="1433" y="653"/>
                  </a:lnTo>
                  <a:lnTo>
                    <a:pt x="1433" y="653"/>
                  </a:lnTo>
                  <a:cubicBezTo>
                    <a:pt x="1392" y="693"/>
                    <a:pt x="1351" y="730"/>
                    <a:pt x="1310" y="771"/>
                  </a:cubicBezTo>
                  <a:cubicBezTo>
                    <a:pt x="1273" y="808"/>
                    <a:pt x="1236" y="846"/>
                    <a:pt x="1197" y="883"/>
                  </a:cubicBezTo>
                  <a:cubicBezTo>
                    <a:pt x="1158" y="921"/>
                    <a:pt x="1114" y="957"/>
                    <a:pt x="1075" y="998"/>
                  </a:cubicBezTo>
                  <a:cubicBezTo>
                    <a:pt x="1054" y="1018"/>
                    <a:pt x="1034" y="1038"/>
                    <a:pt x="1014" y="1059"/>
                  </a:cubicBezTo>
                  <a:cubicBezTo>
                    <a:pt x="1004" y="1068"/>
                    <a:pt x="994" y="1078"/>
                    <a:pt x="985" y="1087"/>
                  </a:cubicBezTo>
                  <a:lnTo>
                    <a:pt x="972" y="1101"/>
                  </a:lnTo>
                  <a:cubicBezTo>
                    <a:pt x="962" y="1109"/>
                    <a:pt x="953" y="1119"/>
                    <a:pt x="944" y="1127"/>
                  </a:cubicBezTo>
                  <a:cubicBezTo>
                    <a:pt x="906" y="1163"/>
                    <a:pt x="865" y="1198"/>
                    <a:pt x="828" y="1234"/>
                  </a:cubicBezTo>
                  <a:cubicBezTo>
                    <a:pt x="791" y="1270"/>
                    <a:pt x="753" y="1306"/>
                    <a:pt x="717" y="1342"/>
                  </a:cubicBezTo>
                  <a:cubicBezTo>
                    <a:pt x="683" y="1375"/>
                    <a:pt x="648" y="1408"/>
                    <a:pt x="612" y="1440"/>
                  </a:cubicBezTo>
                  <a:cubicBezTo>
                    <a:pt x="574" y="1476"/>
                    <a:pt x="536" y="1512"/>
                    <a:pt x="499" y="1547"/>
                  </a:cubicBezTo>
                  <a:cubicBezTo>
                    <a:pt x="489" y="1556"/>
                    <a:pt x="478" y="1565"/>
                    <a:pt x="467" y="1576"/>
                  </a:cubicBezTo>
                  <a:cubicBezTo>
                    <a:pt x="464" y="1579"/>
                    <a:pt x="462" y="1580"/>
                    <a:pt x="461" y="1582"/>
                  </a:cubicBezTo>
                  <a:lnTo>
                    <a:pt x="459" y="1584"/>
                  </a:lnTo>
                  <a:cubicBezTo>
                    <a:pt x="453" y="1590"/>
                    <a:pt x="446" y="1595"/>
                    <a:pt x="441" y="1601"/>
                  </a:cubicBezTo>
                  <a:cubicBezTo>
                    <a:pt x="438" y="1603"/>
                    <a:pt x="437" y="1606"/>
                    <a:pt x="435" y="1607"/>
                  </a:cubicBezTo>
                  <a:lnTo>
                    <a:pt x="433" y="1608"/>
                  </a:lnTo>
                  <a:lnTo>
                    <a:pt x="430" y="1612"/>
                  </a:lnTo>
                  <a:lnTo>
                    <a:pt x="411" y="1630"/>
                  </a:lnTo>
                  <a:cubicBezTo>
                    <a:pt x="397" y="1644"/>
                    <a:pt x="381" y="1658"/>
                    <a:pt x="368" y="1673"/>
                  </a:cubicBezTo>
                  <a:cubicBezTo>
                    <a:pt x="340" y="1698"/>
                    <a:pt x="313" y="1724"/>
                    <a:pt x="283" y="1749"/>
                  </a:cubicBezTo>
                  <a:lnTo>
                    <a:pt x="191" y="1826"/>
                  </a:lnTo>
                  <a:cubicBezTo>
                    <a:pt x="138" y="1872"/>
                    <a:pt x="87" y="1917"/>
                    <a:pt x="33" y="1962"/>
                  </a:cubicBezTo>
                  <a:lnTo>
                    <a:pt x="33" y="1962"/>
                  </a:lnTo>
                  <a:cubicBezTo>
                    <a:pt x="32" y="1962"/>
                    <a:pt x="32" y="1963"/>
                    <a:pt x="32" y="1963"/>
                  </a:cubicBezTo>
                  <a:lnTo>
                    <a:pt x="32" y="1963"/>
                  </a:lnTo>
                  <a:cubicBezTo>
                    <a:pt x="32" y="1963"/>
                    <a:pt x="32" y="1963"/>
                    <a:pt x="32" y="1963"/>
                  </a:cubicBezTo>
                  <a:lnTo>
                    <a:pt x="32" y="1963"/>
                  </a:lnTo>
                  <a:cubicBezTo>
                    <a:pt x="31" y="1964"/>
                    <a:pt x="30" y="1965"/>
                    <a:pt x="29" y="1966"/>
                  </a:cubicBezTo>
                  <a:cubicBezTo>
                    <a:pt x="29" y="1965"/>
                    <a:pt x="29" y="1965"/>
                    <a:pt x="29" y="1965"/>
                  </a:cubicBezTo>
                  <a:lnTo>
                    <a:pt x="29" y="1965"/>
                  </a:lnTo>
                  <a:cubicBezTo>
                    <a:pt x="7" y="1982"/>
                    <a:pt x="1" y="2014"/>
                    <a:pt x="17" y="2038"/>
                  </a:cubicBezTo>
                  <a:cubicBezTo>
                    <a:pt x="25" y="2050"/>
                    <a:pt x="40" y="2059"/>
                    <a:pt x="55" y="2061"/>
                  </a:cubicBezTo>
                  <a:cubicBezTo>
                    <a:pt x="53" y="2076"/>
                    <a:pt x="56" y="2092"/>
                    <a:pt x="67" y="2105"/>
                  </a:cubicBezTo>
                  <a:cubicBezTo>
                    <a:pt x="75" y="2113"/>
                    <a:pt x="85" y="2118"/>
                    <a:pt x="97" y="2122"/>
                  </a:cubicBezTo>
                  <a:cubicBezTo>
                    <a:pt x="98" y="2124"/>
                    <a:pt x="100" y="2128"/>
                    <a:pt x="102" y="2131"/>
                  </a:cubicBezTo>
                  <a:cubicBezTo>
                    <a:pt x="115" y="2143"/>
                    <a:pt x="129" y="2153"/>
                    <a:pt x="147" y="2153"/>
                  </a:cubicBezTo>
                  <a:lnTo>
                    <a:pt x="148" y="2153"/>
                  </a:lnTo>
                  <a:lnTo>
                    <a:pt x="148" y="2158"/>
                  </a:lnTo>
                  <a:cubicBezTo>
                    <a:pt x="149" y="2165"/>
                    <a:pt x="152" y="2172"/>
                    <a:pt x="157" y="2178"/>
                  </a:cubicBezTo>
                  <a:cubicBezTo>
                    <a:pt x="160" y="2186"/>
                    <a:pt x="164" y="2194"/>
                    <a:pt x="172" y="2200"/>
                  </a:cubicBezTo>
                  <a:cubicBezTo>
                    <a:pt x="183" y="2209"/>
                    <a:pt x="198" y="2215"/>
                    <a:pt x="211" y="2215"/>
                  </a:cubicBezTo>
                  <a:cubicBezTo>
                    <a:pt x="216" y="2215"/>
                    <a:pt x="222" y="2214"/>
                    <a:pt x="229" y="2213"/>
                  </a:cubicBezTo>
                  <a:cubicBezTo>
                    <a:pt x="241" y="2208"/>
                    <a:pt x="252" y="2200"/>
                    <a:pt x="265" y="2191"/>
                  </a:cubicBezTo>
                  <a:cubicBezTo>
                    <a:pt x="286" y="2177"/>
                    <a:pt x="304" y="2162"/>
                    <a:pt x="324" y="2144"/>
                  </a:cubicBezTo>
                  <a:cubicBezTo>
                    <a:pt x="400" y="2077"/>
                    <a:pt x="476" y="2010"/>
                    <a:pt x="551" y="1943"/>
                  </a:cubicBezTo>
                  <a:cubicBezTo>
                    <a:pt x="594" y="1906"/>
                    <a:pt x="634" y="1868"/>
                    <a:pt x="676" y="1829"/>
                  </a:cubicBezTo>
                  <a:cubicBezTo>
                    <a:pt x="714" y="1795"/>
                    <a:pt x="750" y="1759"/>
                    <a:pt x="786" y="1721"/>
                  </a:cubicBezTo>
                  <a:cubicBezTo>
                    <a:pt x="855" y="1652"/>
                    <a:pt x="918" y="1576"/>
                    <a:pt x="990" y="1506"/>
                  </a:cubicBezTo>
                  <a:lnTo>
                    <a:pt x="1013" y="1484"/>
                  </a:lnTo>
                  <a:cubicBezTo>
                    <a:pt x="1015" y="1482"/>
                    <a:pt x="1018" y="1481"/>
                    <a:pt x="1020" y="1478"/>
                  </a:cubicBezTo>
                  <a:lnTo>
                    <a:pt x="1021" y="1477"/>
                  </a:lnTo>
                  <a:cubicBezTo>
                    <a:pt x="1031" y="1468"/>
                    <a:pt x="1040" y="1460"/>
                    <a:pt x="1049" y="1451"/>
                  </a:cubicBezTo>
                  <a:cubicBezTo>
                    <a:pt x="1159" y="1344"/>
                    <a:pt x="1267" y="1236"/>
                    <a:pt x="1376" y="1131"/>
                  </a:cubicBezTo>
                  <a:lnTo>
                    <a:pt x="1378" y="1130"/>
                  </a:lnTo>
                  <a:lnTo>
                    <a:pt x="1381" y="1126"/>
                  </a:lnTo>
                  <a:lnTo>
                    <a:pt x="1381" y="1126"/>
                  </a:lnTo>
                  <a:cubicBezTo>
                    <a:pt x="1452" y="1062"/>
                    <a:pt x="1523" y="997"/>
                    <a:pt x="1593" y="932"/>
                  </a:cubicBezTo>
                  <a:cubicBezTo>
                    <a:pt x="1629" y="899"/>
                    <a:pt x="1667" y="865"/>
                    <a:pt x="1701" y="831"/>
                  </a:cubicBezTo>
                  <a:cubicBezTo>
                    <a:pt x="1738" y="795"/>
                    <a:pt x="1773" y="759"/>
                    <a:pt x="1808" y="723"/>
                  </a:cubicBezTo>
                  <a:cubicBezTo>
                    <a:pt x="1940" y="585"/>
                    <a:pt x="2059" y="434"/>
                    <a:pt x="2195" y="297"/>
                  </a:cubicBezTo>
                  <a:lnTo>
                    <a:pt x="2195" y="297"/>
                  </a:lnTo>
                  <a:cubicBezTo>
                    <a:pt x="2204" y="289"/>
                    <a:pt x="2212" y="279"/>
                    <a:pt x="2223" y="271"/>
                  </a:cubicBezTo>
                  <a:cubicBezTo>
                    <a:pt x="2234" y="263"/>
                    <a:pt x="2246" y="254"/>
                    <a:pt x="2257" y="243"/>
                  </a:cubicBezTo>
                  <a:cubicBezTo>
                    <a:pt x="2274" y="224"/>
                    <a:pt x="2278" y="193"/>
                    <a:pt x="2263" y="171"/>
                  </a:cubicBezTo>
                  <a:cubicBezTo>
                    <a:pt x="2238" y="131"/>
                    <a:pt x="2207" y="99"/>
                    <a:pt x="2181" y="64"/>
                  </a:cubicBezTo>
                  <a:cubicBezTo>
                    <a:pt x="2180" y="62"/>
                    <a:pt x="2179" y="61"/>
                    <a:pt x="2178" y="58"/>
                  </a:cubicBezTo>
                  <a:lnTo>
                    <a:pt x="2178" y="57"/>
                  </a:lnTo>
                  <a:cubicBezTo>
                    <a:pt x="2171" y="40"/>
                    <a:pt x="2166" y="21"/>
                    <a:pt x="2149" y="11"/>
                  </a:cubicBezTo>
                  <a:cubicBezTo>
                    <a:pt x="2139" y="4"/>
                    <a:pt x="2128" y="0"/>
                    <a:pt x="2117" y="0"/>
                  </a:cubicBezTo>
                  <a:close/>
                </a:path>
              </a:pathLst>
            </a:custGeom>
            <a:solidFill>
              <a:srgbClr val="9978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a:off x="3327425" y="4395025"/>
              <a:ext cx="25" cy="25"/>
            </a:xfrm>
            <a:custGeom>
              <a:avLst/>
              <a:gdLst/>
              <a:ahLst/>
              <a:cxnLst/>
              <a:rect l="l" t="t" r="r" b="b"/>
              <a:pathLst>
                <a:path w="1" h="1" extrusionOk="0">
                  <a:moveTo>
                    <a:pt x="1" y="0"/>
                  </a:moveTo>
                  <a:close/>
                </a:path>
              </a:pathLst>
            </a:custGeom>
            <a:solidFill>
              <a:srgbClr val="D0A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a:off x="3322075" y="4628100"/>
              <a:ext cx="25125" cy="14325"/>
            </a:xfrm>
            <a:custGeom>
              <a:avLst/>
              <a:gdLst/>
              <a:ahLst/>
              <a:cxnLst/>
              <a:rect l="l" t="t" r="r" b="b"/>
              <a:pathLst>
                <a:path w="1005" h="573" extrusionOk="0">
                  <a:moveTo>
                    <a:pt x="453" y="1"/>
                  </a:moveTo>
                  <a:cubicBezTo>
                    <a:pt x="417" y="1"/>
                    <a:pt x="381" y="6"/>
                    <a:pt x="347" y="12"/>
                  </a:cubicBezTo>
                  <a:cubicBezTo>
                    <a:pt x="317" y="17"/>
                    <a:pt x="286" y="24"/>
                    <a:pt x="256" y="32"/>
                  </a:cubicBezTo>
                  <a:cubicBezTo>
                    <a:pt x="219" y="45"/>
                    <a:pt x="182" y="57"/>
                    <a:pt x="148" y="78"/>
                  </a:cubicBezTo>
                  <a:cubicBezTo>
                    <a:pt x="121" y="94"/>
                    <a:pt x="95" y="113"/>
                    <a:pt x="73" y="135"/>
                  </a:cubicBezTo>
                  <a:cubicBezTo>
                    <a:pt x="56" y="153"/>
                    <a:pt x="39" y="172"/>
                    <a:pt x="27" y="192"/>
                  </a:cubicBezTo>
                  <a:cubicBezTo>
                    <a:pt x="12" y="215"/>
                    <a:pt x="1" y="247"/>
                    <a:pt x="9" y="273"/>
                  </a:cubicBezTo>
                  <a:cubicBezTo>
                    <a:pt x="17" y="296"/>
                    <a:pt x="39" y="311"/>
                    <a:pt x="63" y="311"/>
                  </a:cubicBezTo>
                  <a:cubicBezTo>
                    <a:pt x="65" y="311"/>
                    <a:pt x="67" y="311"/>
                    <a:pt x="69" y="311"/>
                  </a:cubicBezTo>
                  <a:cubicBezTo>
                    <a:pt x="81" y="310"/>
                    <a:pt x="94" y="306"/>
                    <a:pt x="105" y="303"/>
                  </a:cubicBezTo>
                  <a:lnTo>
                    <a:pt x="106" y="303"/>
                  </a:lnTo>
                  <a:cubicBezTo>
                    <a:pt x="112" y="313"/>
                    <a:pt x="122" y="321"/>
                    <a:pt x="134" y="325"/>
                  </a:cubicBezTo>
                  <a:cubicBezTo>
                    <a:pt x="140" y="328"/>
                    <a:pt x="146" y="329"/>
                    <a:pt x="152" y="329"/>
                  </a:cubicBezTo>
                  <a:cubicBezTo>
                    <a:pt x="164" y="329"/>
                    <a:pt x="175" y="325"/>
                    <a:pt x="184" y="319"/>
                  </a:cubicBezTo>
                  <a:lnTo>
                    <a:pt x="184" y="319"/>
                  </a:lnTo>
                  <a:cubicBezTo>
                    <a:pt x="183" y="342"/>
                    <a:pt x="188" y="365"/>
                    <a:pt x="199" y="385"/>
                  </a:cubicBezTo>
                  <a:cubicBezTo>
                    <a:pt x="219" y="419"/>
                    <a:pt x="250" y="440"/>
                    <a:pt x="285" y="455"/>
                  </a:cubicBezTo>
                  <a:cubicBezTo>
                    <a:pt x="317" y="470"/>
                    <a:pt x="355" y="476"/>
                    <a:pt x="392" y="476"/>
                  </a:cubicBezTo>
                  <a:cubicBezTo>
                    <a:pt x="403" y="476"/>
                    <a:pt x="413" y="475"/>
                    <a:pt x="424" y="474"/>
                  </a:cubicBezTo>
                  <a:cubicBezTo>
                    <a:pt x="448" y="496"/>
                    <a:pt x="477" y="514"/>
                    <a:pt x="508" y="525"/>
                  </a:cubicBezTo>
                  <a:cubicBezTo>
                    <a:pt x="533" y="533"/>
                    <a:pt x="558" y="541"/>
                    <a:pt x="585" y="545"/>
                  </a:cubicBezTo>
                  <a:cubicBezTo>
                    <a:pt x="599" y="547"/>
                    <a:pt x="614" y="549"/>
                    <a:pt x="628" y="549"/>
                  </a:cubicBezTo>
                  <a:cubicBezTo>
                    <a:pt x="638" y="549"/>
                    <a:pt x="647" y="548"/>
                    <a:pt x="657" y="546"/>
                  </a:cubicBezTo>
                  <a:cubicBezTo>
                    <a:pt x="678" y="542"/>
                    <a:pt x="698" y="537"/>
                    <a:pt x="717" y="531"/>
                  </a:cubicBezTo>
                  <a:cubicBezTo>
                    <a:pt x="734" y="530"/>
                    <a:pt x="751" y="527"/>
                    <a:pt x="767" y="519"/>
                  </a:cubicBezTo>
                  <a:cubicBezTo>
                    <a:pt x="769" y="519"/>
                    <a:pt x="769" y="517"/>
                    <a:pt x="769" y="517"/>
                  </a:cubicBezTo>
                  <a:cubicBezTo>
                    <a:pt x="772" y="516"/>
                    <a:pt x="776" y="514"/>
                    <a:pt x="780" y="511"/>
                  </a:cubicBezTo>
                  <a:cubicBezTo>
                    <a:pt x="785" y="509"/>
                    <a:pt x="790" y="507"/>
                    <a:pt x="796" y="504"/>
                  </a:cubicBezTo>
                  <a:lnTo>
                    <a:pt x="798" y="501"/>
                  </a:lnTo>
                  <a:cubicBezTo>
                    <a:pt x="808" y="506"/>
                    <a:pt x="820" y="512"/>
                    <a:pt x="831" y="517"/>
                  </a:cubicBezTo>
                  <a:lnTo>
                    <a:pt x="831" y="518"/>
                  </a:lnTo>
                  <a:cubicBezTo>
                    <a:pt x="841" y="536"/>
                    <a:pt x="860" y="544"/>
                    <a:pt x="879" y="544"/>
                  </a:cubicBezTo>
                  <a:cubicBezTo>
                    <a:pt x="882" y="544"/>
                    <a:pt x="884" y="544"/>
                    <a:pt x="888" y="543"/>
                  </a:cubicBezTo>
                  <a:lnTo>
                    <a:pt x="890" y="543"/>
                  </a:lnTo>
                  <a:cubicBezTo>
                    <a:pt x="891" y="543"/>
                    <a:pt x="893" y="544"/>
                    <a:pt x="894" y="544"/>
                  </a:cubicBezTo>
                  <a:cubicBezTo>
                    <a:pt x="895" y="544"/>
                    <a:pt x="896" y="544"/>
                    <a:pt x="898" y="543"/>
                  </a:cubicBezTo>
                  <a:cubicBezTo>
                    <a:pt x="900" y="548"/>
                    <a:pt x="903" y="554"/>
                    <a:pt x="908" y="558"/>
                  </a:cubicBezTo>
                  <a:cubicBezTo>
                    <a:pt x="918" y="568"/>
                    <a:pt x="932" y="572"/>
                    <a:pt x="946" y="572"/>
                  </a:cubicBezTo>
                  <a:cubicBezTo>
                    <a:pt x="962" y="572"/>
                    <a:pt x="976" y="566"/>
                    <a:pt x="987" y="554"/>
                  </a:cubicBezTo>
                  <a:cubicBezTo>
                    <a:pt x="1001" y="538"/>
                    <a:pt x="1004" y="517"/>
                    <a:pt x="998" y="500"/>
                  </a:cubicBezTo>
                  <a:cubicBezTo>
                    <a:pt x="998" y="492"/>
                    <a:pt x="998" y="486"/>
                    <a:pt x="997" y="481"/>
                  </a:cubicBezTo>
                  <a:lnTo>
                    <a:pt x="997" y="490"/>
                  </a:lnTo>
                  <a:cubicBezTo>
                    <a:pt x="991" y="434"/>
                    <a:pt x="982" y="380"/>
                    <a:pt x="967" y="325"/>
                  </a:cubicBezTo>
                  <a:cubicBezTo>
                    <a:pt x="960" y="299"/>
                    <a:pt x="949" y="273"/>
                    <a:pt x="935" y="247"/>
                  </a:cubicBezTo>
                  <a:cubicBezTo>
                    <a:pt x="918" y="213"/>
                    <a:pt x="901" y="181"/>
                    <a:pt x="878" y="153"/>
                  </a:cubicBezTo>
                  <a:cubicBezTo>
                    <a:pt x="867" y="138"/>
                    <a:pt x="847" y="124"/>
                    <a:pt x="831" y="117"/>
                  </a:cubicBezTo>
                  <a:cubicBezTo>
                    <a:pt x="816" y="110"/>
                    <a:pt x="802" y="104"/>
                    <a:pt x="786" y="97"/>
                  </a:cubicBezTo>
                  <a:lnTo>
                    <a:pt x="785" y="96"/>
                  </a:lnTo>
                  <a:cubicBezTo>
                    <a:pt x="767" y="83"/>
                    <a:pt x="745" y="77"/>
                    <a:pt x="723" y="71"/>
                  </a:cubicBezTo>
                  <a:cubicBezTo>
                    <a:pt x="718" y="68"/>
                    <a:pt x="713" y="67"/>
                    <a:pt x="709" y="66"/>
                  </a:cubicBezTo>
                  <a:lnTo>
                    <a:pt x="708" y="65"/>
                  </a:lnTo>
                  <a:cubicBezTo>
                    <a:pt x="682" y="47"/>
                    <a:pt x="652" y="37"/>
                    <a:pt x="622" y="30"/>
                  </a:cubicBezTo>
                  <a:cubicBezTo>
                    <a:pt x="601" y="25"/>
                    <a:pt x="577" y="21"/>
                    <a:pt x="555" y="15"/>
                  </a:cubicBezTo>
                  <a:cubicBezTo>
                    <a:pt x="537" y="10"/>
                    <a:pt x="515" y="6"/>
                    <a:pt x="496" y="3"/>
                  </a:cubicBezTo>
                  <a:cubicBezTo>
                    <a:pt x="482" y="1"/>
                    <a:pt x="467" y="1"/>
                    <a:pt x="453" y="1"/>
                  </a:cubicBezTo>
                  <a:close/>
                </a:path>
              </a:pathLst>
            </a:custGeom>
            <a:solidFill>
              <a:srgbClr val="D0A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a:off x="3448650" y="4489775"/>
              <a:ext cx="37725" cy="35975"/>
            </a:xfrm>
            <a:custGeom>
              <a:avLst/>
              <a:gdLst/>
              <a:ahLst/>
              <a:cxnLst/>
              <a:rect l="l" t="t" r="r" b="b"/>
              <a:pathLst>
                <a:path w="1509" h="1439" extrusionOk="0">
                  <a:moveTo>
                    <a:pt x="1337" y="209"/>
                  </a:moveTo>
                  <a:lnTo>
                    <a:pt x="1337" y="209"/>
                  </a:lnTo>
                  <a:cubicBezTo>
                    <a:pt x="1338" y="209"/>
                    <a:pt x="1339" y="210"/>
                    <a:pt x="1340" y="210"/>
                  </a:cubicBezTo>
                  <a:lnTo>
                    <a:pt x="1340" y="210"/>
                  </a:lnTo>
                  <a:cubicBezTo>
                    <a:pt x="1339" y="210"/>
                    <a:pt x="1338" y="209"/>
                    <a:pt x="1337" y="209"/>
                  </a:cubicBezTo>
                  <a:close/>
                  <a:moveTo>
                    <a:pt x="1340" y="210"/>
                  </a:moveTo>
                  <a:cubicBezTo>
                    <a:pt x="1341" y="210"/>
                    <a:pt x="1342" y="210"/>
                    <a:pt x="1342" y="210"/>
                  </a:cubicBezTo>
                  <a:lnTo>
                    <a:pt x="1342" y="210"/>
                  </a:lnTo>
                  <a:cubicBezTo>
                    <a:pt x="1342" y="210"/>
                    <a:pt x="1341" y="210"/>
                    <a:pt x="1340" y="210"/>
                  </a:cubicBezTo>
                  <a:close/>
                  <a:moveTo>
                    <a:pt x="404" y="557"/>
                  </a:moveTo>
                  <a:cubicBezTo>
                    <a:pt x="404" y="557"/>
                    <a:pt x="404" y="558"/>
                    <a:pt x="403" y="559"/>
                  </a:cubicBezTo>
                  <a:lnTo>
                    <a:pt x="403" y="559"/>
                  </a:lnTo>
                  <a:cubicBezTo>
                    <a:pt x="404" y="558"/>
                    <a:pt x="404" y="558"/>
                    <a:pt x="404" y="557"/>
                  </a:cubicBezTo>
                  <a:close/>
                  <a:moveTo>
                    <a:pt x="403" y="559"/>
                  </a:moveTo>
                  <a:cubicBezTo>
                    <a:pt x="403" y="559"/>
                    <a:pt x="403" y="559"/>
                    <a:pt x="403" y="559"/>
                  </a:cubicBezTo>
                  <a:lnTo>
                    <a:pt x="403" y="559"/>
                  </a:lnTo>
                  <a:cubicBezTo>
                    <a:pt x="403" y="559"/>
                    <a:pt x="403" y="559"/>
                    <a:pt x="403" y="559"/>
                  </a:cubicBezTo>
                  <a:close/>
                  <a:moveTo>
                    <a:pt x="188" y="1005"/>
                  </a:moveTo>
                  <a:cubicBezTo>
                    <a:pt x="187" y="1006"/>
                    <a:pt x="187" y="1007"/>
                    <a:pt x="187" y="1008"/>
                  </a:cubicBezTo>
                  <a:cubicBezTo>
                    <a:pt x="187" y="1007"/>
                    <a:pt x="187" y="1006"/>
                    <a:pt x="188" y="1005"/>
                  </a:cubicBezTo>
                  <a:close/>
                  <a:moveTo>
                    <a:pt x="132" y="1182"/>
                  </a:moveTo>
                  <a:lnTo>
                    <a:pt x="132" y="1182"/>
                  </a:lnTo>
                  <a:cubicBezTo>
                    <a:pt x="132" y="1183"/>
                    <a:pt x="132" y="1183"/>
                    <a:pt x="132" y="1184"/>
                  </a:cubicBezTo>
                  <a:lnTo>
                    <a:pt x="132" y="1184"/>
                  </a:lnTo>
                  <a:cubicBezTo>
                    <a:pt x="132" y="1183"/>
                    <a:pt x="132" y="1183"/>
                    <a:pt x="132" y="1182"/>
                  </a:cubicBezTo>
                  <a:close/>
                  <a:moveTo>
                    <a:pt x="95" y="1309"/>
                  </a:moveTo>
                  <a:lnTo>
                    <a:pt x="95" y="1309"/>
                  </a:lnTo>
                  <a:cubicBezTo>
                    <a:pt x="95" y="1310"/>
                    <a:pt x="94" y="1311"/>
                    <a:pt x="94" y="1312"/>
                  </a:cubicBezTo>
                  <a:lnTo>
                    <a:pt x="94" y="1312"/>
                  </a:lnTo>
                  <a:cubicBezTo>
                    <a:pt x="94" y="1312"/>
                    <a:pt x="95" y="1311"/>
                    <a:pt x="95" y="1309"/>
                  </a:cubicBezTo>
                  <a:close/>
                  <a:moveTo>
                    <a:pt x="1014" y="0"/>
                  </a:moveTo>
                  <a:cubicBezTo>
                    <a:pt x="1000" y="0"/>
                    <a:pt x="985" y="3"/>
                    <a:pt x="972" y="4"/>
                  </a:cubicBezTo>
                  <a:cubicBezTo>
                    <a:pt x="956" y="7"/>
                    <a:pt x="939" y="9"/>
                    <a:pt x="921" y="13"/>
                  </a:cubicBezTo>
                  <a:cubicBezTo>
                    <a:pt x="905" y="17"/>
                    <a:pt x="888" y="23"/>
                    <a:pt x="870" y="27"/>
                  </a:cubicBezTo>
                  <a:lnTo>
                    <a:pt x="868" y="27"/>
                  </a:lnTo>
                  <a:cubicBezTo>
                    <a:pt x="801" y="36"/>
                    <a:pt x="734" y="43"/>
                    <a:pt x="669" y="64"/>
                  </a:cubicBezTo>
                  <a:cubicBezTo>
                    <a:pt x="571" y="95"/>
                    <a:pt x="480" y="141"/>
                    <a:pt x="399" y="203"/>
                  </a:cubicBezTo>
                  <a:cubicBezTo>
                    <a:pt x="350" y="243"/>
                    <a:pt x="304" y="288"/>
                    <a:pt x="268" y="342"/>
                  </a:cubicBezTo>
                  <a:cubicBezTo>
                    <a:pt x="255" y="363"/>
                    <a:pt x="240" y="384"/>
                    <a:pt x="228" y="404"/>
                  </a:cubicBezTo>
                  <a:cubicBezTo>
                    <a:pt x="199" y="451"/>
                    <a:pt x="170" y="498"/>
                    <a:pt x="146" y="548"/>
                  </a:cubicBezTo>
                  <a:cubicBezTo>
                    <a:pt x="121" y="605"/>
                    <a:pt x="100" y="661"/>
                    <a:pt x="86" y="723"/>
                  </a:cubicBezTo>
                  <a:cubicBezTo>
                    <a:pt x="80" y="749"/>
                    <a:pt x="74" y="776"/>
                    <a:pt x="69" y="803"/>
                  </a:cubicBezTo>
                  <a:cubicBezTo>
                    <a:pt x="59" y="857"/>
                    <a:pt x="47" y="911"/>
                    <a:pt x="38" y="967"/>
                  </a:cubicBezTo>
                  <a:cubicBezTo>
                    <a:pt x="28" y="1035"/>
                    <a:pt x="17" y="1105"/>
                    <a:pt x="22" y="1173"/>
                  </a:cubicBezTo>
                  <a:cubicBezTo>
                    <a:pt x="23" y="1193"/>
                    <a:pt x="34" y="1209"/>
                    <a:pt x="49" y="1219"/>
                  </a:cubicBezTo>
                  <a:lnTo>
                    <a:pt x="38" y="1268"/>
                  </a:lnTo>
                  <a:cubicBezTo>
                    <a:pt x="31" y="1293"/>
                    <a:pt x="21" y="1318"/>
                    <a:pt x="15" y="1342"/>
                  </a:cubicBezTo>
                  <a:cubicBezTo>
                    <a:pt x="13" y="1352"/>
                    <a:pt x="11" y="1361"/>
                    <a:pt x="8" y="1371"/>
                  </a:cubicBezTo>
                  <a:cubicBezTo>
                    <a:pt x="1" y="1401"/>
                    <a:pt x="22" y="1431"/>
                    <a:pt x="52" y="1437"/>
                  </a:cubicBezTo>
                  <a:cubicBezTo>
                    <a:pt x="55" y="1438"/>
                    <a:pt x="58" y="1438"/>
                    <a:pt x="62" y="1438"/>
                  </a:cubicBezTo>
                  <a:cubicBezTo>
                    <a:pt x="63" y="1433"/>
                    <a:pt x="66" y="1429"/>
                    <a:pt x="67" y="1422"/>
                  </a:cubicBezTo>
                  <a:lnTo>
                    <a:pt x="67" y="1421"/>
                  </a:lnTo>
                  <a:lnTo>
                    <a:pt x="67" y="1420"/>
                  </a:lnTo>
                  <a:lnTo>
                    <a:pt x="67" y="1418"/>
                  </a:lnTo>
                  <a:cubicBezTo>
                    <a:pt x="77" y="1383"/>
                    <a:pt x="84" y="1347"/>
                    <a:pt x="94" y="1312"/>
                  </a:cubicBezTo>
                  <a:lnTo>
                    <a:pt x="94" y="1312"/>
                  </a:lnTo>
                  <a:cubicBezTo>
                    <a:pt x="94" y="1312"/>
                    <a:pt x="94" y="1313"/>
                    <a:pt x="94" y="1313"/>
                  </a:cubicBezTo>
                  <a:cubicBezTo>
                    <a:pt x="99" y="1292"/>
                    <a:pt x="104" y="1270"/>
                    <a:pt x="110" y="1250"/>
                  </a:cubicBezTo>
                  <a:cubicBezTo>
                    <a:pt x="116" y="1226"/>
                    <a:pt x="125" y="1205"/>
                    <a:pt x="132" y="1184"/>
                  </a:cubicBezTo>
                  <a:lnTo>
                    <a:pt x="132" y="1184"/>
                  </a:lnTo>
                  <a:cubicBezTo>
                    <a:pt x="132" y="1184"/>
                    <a:pt x="131" y="1184"/>
                    <a:pt x="131" y="1184"/>
                  </a:cubicBezTo>
                  <a:lnTo>
                    <a:pt x="131" y="1184"/>
                  </a:lnTo>
                  <a:cubicBezTo>
                    <a:pt x="150" y="1123"/>
                    <a:pt x="170" y="1061"/>
                    <a:pt x="189" y="1002"/>
                  </a:cubicBezTo>
                  <a:lnTo>
                    <a:pt x="189" y="1002"/>
                  </a:lnTo>
                  <a:cubicBezTo>
                    <a:pt x="188" y="1002"/>
                    <a:pt x="188" y="1003"/>
                    <a:pt x="188" y="1004"/>
                  </a:cubicBezTo>
                  <a:lnTo>
                    <a:pt x="188" y="1004"/>
                  </a:lnTo>
                  <a:cubicBezTo>
                    <a:pt x="194" y="984"/>
                    <a:pt x="200" y="965"/>
                    <a:pt x="207" y="947"/>
                  </a:cubicBezTo>
                  <a:cubicBezTo>
                    <a:pt x="214" y="931"/>
                    <a:pt x="220" y="914"/>
                    <a:pt x="228" y="899"/>
                  </a:cubicBezTo>
                  <a:lnTo>
                    <a:pt x="228" y="900"/>
                  </a:lnTo>
                  <a:cubicBezTo>
                    <a:pt x="239" y="871"/>
                    <a:pt x="249" y="843"/>
                    <a:pt x="260" y="814"/>
                  </a:cubicBezTo>
                  <a:cubicBezTo>
                    <a:pt x="271" y="784"/>
                    <a:pt x="287" y="755"/>
                    <a:pt x="301" y="725"/>
                  </a:cubicBezTo>
                  <a:cubicBezTo>
                    <a:pt x="316" y="693"/>
                    <a:pt x="332" y="662"/>
                    <a:pt x="351" y="631"/>
                  </a:cubicBezTo>
                  <a:cubicBezTo>
                    <a:pt x="366" y="606"/>
                    <a:pt x="384" y="582"/>
                    <a:pt x="403" y="559"/>
                  </a:cubicBezTo>
                  <a:lnTo>
                    <a:pt x="403" y="559"/>
                  </a:lnTo>
                  <a:cubicBezTo>
                    <a:pt x="402" y="560"/>
                    <a:pt x="401" y="561"/>
                    <a:pt x="399" y="562"/>
                  </a:cubicBezTo>
                  <a:cubicBezTo>
                    <a:pt x="433" y="518"/>
                    <a:pt x="464" y="472"/>
                    <a:pt x="505" y="434"/>
                  </a:cubicBezTo>
                  <a:cubicBezTo>
                    <a:pt x="543" y="397"/>
                    <a:pt x="585" y="364"/>
                    <a:pt x="630" y="336"/>
                  </a:cubicBezTo>
                  <a:cubicBezTo>
                    <a:pt x="722" y="278"/>
                    <a:pt x="821" y="233"/>
                    <a:pt x="926" y="206"/>
                  </a:cubicBezTo>
                  <a:cubicBezTo>
                    <a:pt x="964" y="202"/>
                    <a:pt x="1000" y="198"/>
                    <a:pt x="1036" y="194"/>
                  </a:cubicBezTo>
                  <a:cubicBezTo>
                    <a:pt x="1055" y="192"/>
                    <a:pt x="1074" y="192"/>
                    <a:pt x="1094" y="192"/>
                  </a:cubicBezTo>
                  <a:cubicBezTo>
                    <a:pt x="1108" y="192"/>
                    <a:pt x="1124" y="192"/>
                    <a:pt x="1137" y="191"/>
                  </a:cubicBezTo>
                  <a:cubicBezTo>
                    <a:pt x="1147" y="190"/>
                    <a:pt x="1157" y="190"/>
                    <a:pt x="1167" y="190"/>
                  </a:cubicBezTo>
                  <a:cubicBezTo>
                    <a:pt x="1193" y="190"/>
                    <a:pt x="1218" y="192"/>
                    <a:pt x="1243" y="194"/>
                  </a:cubicBezTo>
                  <a:cubicBezTo>
                    <a:pt x="1276" y="198"/>
                    <a:pt x="1311" y="204"/>
                    <a:pt x="1344" y="210"/>
                  </a:cubicBezTo>
                  <a:cubicBezTo>
                    <a:pt x="1343" y="210"/>
                    <a:pt x="1343" y="210"/>
                    <a:pt x="1342" y="210"/>
                  </a:cubicBezTo>
                  <a:lnTo>
                    <a:pt x="1342" y="210"/>
                  </a:lnTo>
                  <a:cubicBezTo>
                    <a:pt x="1368" y="215"/>
                    <a:pt x="1394" y="219"/>
                    <a:pt x="1418" y="228"/>
                  </a:cubicBezTo>
                  <a:cubicBezTo>
                    <a:pt x="1436" y="234"/>
                    <a:pt x="1456" y="244"/>
                    <a:pt x="1474" y="255"/>
                  </a:cubicBezTo>
                  <a:cubicBezTo>
                    <a:pt x="1483" y="250"/>
                    <a:pt x="1491" y="241"/>
                    <a:pt x="1496" y="231"/>
                  </a:cubicBezTo>
                  <a:cubicBezTo>
                    <a:pt x="1509" y="205"/>
                    <a:pt x="1499" y="168"/>
                    <a:pt x="1472" y="157"/>
                  </a:cubicBezTo>
                  <a:cubicBezTo>
                    <a:pt x="1436" y="141"/>
                    <a:pt x="1400" y="128"/>
                    <a:pt x="1364" y="121"/>
                  </a:cubicBezTo>
                  <a:cubicBezTo>
                    <a:pt x="1359" y="106"/>
                    <a:pt x="1352" y="95"/>
                    <a:pt x="1337" y="88"/>
                  </a:cubicBezTo>
                  <a:cubicBezTo>
                    <a:pt x="1327" y="83"/>
                    <a:pt x="1316" y="79"/>
                    <a:pt x="1303" y="75"/>
                  </a:cubicBezTo>
                  <a:cubicBezTo>
                    <a:pt x="1295" y="73"/>
                    <a:pt x="1286" y="69"/>
                    <a:pt x="1276" y="66"/>
                  </a:cubicBezTo>
                  <a:cubicBezTo>
                    <a:pt x="1269" y="59"/>
                    <a:pt x="1260" y="53"/>
                    <a:pt x="1249" y="50"/>
                  </a:cubicBezTo>
                  <a:cubicBezTo>
                    <a:pt x="1228" y="45"/>
                    <a:pt x="1204" y="45"/>
                    <a:pt x="1184" y="43"/>
                  </a:cubicBezTo>
                  <a:cubicBezTo>
                    <a:pt x="1147" y="40"/>
                    <a:pt x="1112" y="37"/>
                    <a:pt x="1076" y="35"/>
                  </a:cubicBezTo>
                  <a:cubicBezTo>
                    <a:pt x="1070" y="18"/>
                    <a:pt x="1056" y="6"/>
                    <a:pt x="1038" y="3"/>
                  </a:cubicBezTo>
                  <a:cubicBezTo>
                    <a:pt x="1030" y="1"/>
                    <a:pt x="1022" y="0"/>
                    <a:pt x="1014" y="0"/>
                  </a:cubicBezTo>
                  <a:close/>
                </a:path>
              </a:pathLst>
            </a:custGeom>
            <a:solidFill>
              <a:srgbClr val="D0A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a:off x="3266850" y="4382600"/>
              <a:ext cx="129225" cy="162275"/>
            </a:xfrm>
            <a:custGeom>
              <a:avLst/>
              <a:gdLst/>
              <a:ahLst/>
              <a:cxnLst/>
              <a:rect l="l" t="t" r="r" b="b"/>
              <a:pathLst>
                <a:path w="5169" h="6491" extrusionOk="0">
                  <a:moveTo>
                    <a:pt x="2666" y="441"/>
                  </a:moveTo>
                  <a:cubicBezTo>
                    <a:pt x="2655" y="454"/>
                    <a:pt x="2643" y="468"/>
                    <a:pt x="2633" y="482"/>
                  </a:cubicBezTo>
                  <a:cubicBezTo>
                    <a:pt x="2633" y="481"/>
                    <a:pt x="2631" y="479"/>
                    <a:pt x="2631" y="477"/>
                  </a:cubicBezTo>
                  <a:cubicBezTo>
                    <a:pt x="2635" y="474"/>
                    <a:pt x="2638" y="470"/>
                    <a:pt x="2640" y="466"/>
                  </a:cubicBezTo>
                  <a:lnTo>
                    <a:pt x="2666" y="441"/>
                  </a:lnTo>
                  <a:close/>
                  <a:moveTo>
                    <a:pt x="2412" y="1130"/>
                  </a:moveTo>
                  <a:cubicBezTo>
                    <a:pt x="2412" y="1131"/>
                    <a:pt x="2412" y="1131"/>
                    <a:pt x="2411" y="1132"/>
                  </a:cubicBezTo>
                  <a:lnTo>
                    <a:pt x="2411" y="1132"/>
                  </a:lnTo>
                  <a:cubicBezTo>
                    <a:pt x="2412" y="1131"/>
                    <a:pt x="2412" y="1131"/>
                    <a:pt x="2412" y="1130"/>
                  </a:cubicBezTo>
                  <a:close/>
                  <a:moveTo>
                    <a:pt x="2045" y="2802"/>
                  </a:moveTo>
                  <a:cubicBezTo>
                    <a:pt x="2045" y="2804"/>
                    <a:pt x="2046" y="2806"/>
                    <a:pt x="2046" y="2808"/>
                  </a:cubicBezTo>
                  <a:cubicBezTo>
                    <a:pt x="2047" y="2816"/>
                    <a:pt x="2051" y="2822"/>
                    <a:pt x="2055" y="2828"/>
                  </a:cubicBezTo>
                  <a:cubicBezTo>
                    <a:pt x="2051" y="2829"/>
                    <a:pt x="2046" y="2830"/>
                    <a:pt x="2042" y="2831"/>
                  </a:cubicBezTo>
                  <a:cubicBezTo>
                    <a:pt x="2043" y="2821"/>
                    <a:pt x="2044" y="2812"/>
                    <a:pt x="2045" y="2802"/>
                  </a:cubicBezTo>
                  <a:close/>
                  <a:moveTo>
                    <a:pt x="1572" y="3966"/>
                  </a:moveTo>
                  <a:cubicBezTo>
                    <a:pt x="1572" y="3967"/>
                    <a:pt x="1571" y="3967"/>
                    <a:pt x="1571" y="3968"/>
                  </a:cubicBezTo>
                  <a:cubicBezTo>
                    <a:pt x="1571" y="3967"/>
                    <a:pt x="1572" y="3967"/>
                    <a:pt x="1572" y="3966"/>
                  </a:cubicBezTo>
                  <a:close/>
                  <a:moveTo>
                    <a:pt x="1338" y="4505"/>
                  </a:moveTo>
                  <a:cubicBezTo>
                    <a:pt x="1338" y="4505"/>
                    <a:pt x="1337" y="4506"/>
                    <a:pt x="1337" y="4506"/>
                  </a:cubicBezTo>
                  <a:lnTo>
                    <a:pt x="1337" y="4506"/>
                  </a:lnTo>
                  <a:cubicBezTo>
                    <a:pt x="1337" y="4505"/>
                    <a:pt x="1338" y="4505"/>
                    <a:pt x="1338" y="4505"/>
                  </a:cubicBezTo>
                  <a:close/>
                  <a:moveTo>
                    <a:pt x="1473" y="4629"/>
                  </a:moveTo>
                  <a:cubicBezTo>
                    <a:pt x="1461" y="4654"/>
                    <a:pt x="1448" y="4680"/>
                    <a:pt x="1436" y="4705"/>
                  </a:cubicBezTo>
                  <a:cubicBezTo>
                    <a:pt x="1433" y="4710"/>
                    <a:pt x="1430" y="4713"/>
                    <a:pt x="1427" y="4718"/>
                  </a:cubicBezTo>
                  <a:cubicBezTo>
                    <a:pt x="1426" y="4717"/>
                    <a:pt x="1423" y="4716"/>
                    <a:pt x="1422" y="4715"/>
                  </a:cubicBezTo>
                  <a:cubicBezTo>
                    <a:pt x="1438" y="4685"/>
                    <a:pt x="1457" y="4658"/>
                    <a:pt x="1473" y="4629"/>
                  </a:cubicBezTo>
                  <a:close/>
                  <a:moveTo>
                    <a:pt x="184" y="6038"/>
                  </a:moveTo>
                  <a:lnTo>
                    <a:pt x="184" y="6038"/>
                  </a:lnTo>
                  <a:cubicBezTo>
                    <a:pt x="184" y="6039"/>
                    <a:pt x="184" y="6039"/>
                    <a:pt x="184" y="6040"/>
                  </a:cubicBezTo>
                  <a:lnTo>
                    <a:pt x="184" y="6040"/>
                  </a:lnTo>
                  <a:cubicBezTo>
                    <a:pt x="184" y="6039"/>
                    <a:pt x="184" y="6039"/>
                    <a:pt x="184" y="6038"/>
                  </a:cubicBezTo>
                  <a:close/>
                  <a:moveTo>
                    <a:pt x="3017" y="0"/>
                  </a:moveTo>
                  <a:cubicBezTo>
                    <a:pt x="3007" y="0"/>
                    <a:pt x="2996" y="3"/>
                    <a:pt x="2987" y="9"/>
                  </a:cubicBezTo>
                  <a:cubicBezTo>
                    <a:pt x="2977" y="15"/>
                    <a:pt x="2966" y="22"/>
                    <a:pt x="2956" y="30"/>
                  </a:cubicBezTo>
                  <a:cubicBezTo>
                    <a:pt x="2946" y="37"/>
                    <a:pt x="2938" y="46"/>
                    <a:pt x="2927" y="54"/>
                  </a:cubicBezTo>
                  <a:cubicBezTo>
                    <a:pt x="2843" y="115"/>
                    <a:pt x="2760" y="179"/>
                    <a:pt x="2687" y="253"/>
                  </a:cubicBezTo>
                  <a:cubicBezTo>
                    <a:pt x="2683" y="256"/>
                    <a:pt x="2680" y="260"/>
                    <a:pt x="2675" y="263"/>
                  </a:cubicBezTo>
                  <a:cubicBezTo>
                    <a:pt x="2666" y="272"/>
                    <a:pt x="2656" y="280"/>
                    <a:pt x="2647" y="289"/>
                  </a:cubicBezTo>
                  <a:cubicBezTo>
                    <a:pt x="2626" y="307"/>
                    <a:pt x="2605" y="328"/>
                    <a:pt x="2587" y="350"/>
                  </a:cubicBezTo>
                  <a:cubicBezTo>
                    <a:pt x="2572" y="363"/>
                    <a:pt x="2558" y="379"/>
                    <a:pt x="2545" y="393"/>
                  </a:cubicBezTo>
                  <a:cubicBezTo>
                    <a:pt x="2541" y="392"/>
                    <a:pt x="2536" y="391"/>
                    <a:pt x="2531" y="391"/>
                  </a:cubicBezTo>
                  <a:cubicBezTo>
                    <a:pt x="2516" y="391"/>
                    <a:pt x="2500" y="398"/>
                    <a:pt x="2489" y="409"/>
                  </a:cubicBezTo>
                  <a:cubicBezTo>
                    <a:pt x="2467" y="429"/>
                    <a:pt x="2451" y="455"/>
                    <a:pt x="2434" y="480"/>
                  </a:cubicBezTo>
                  <a:cubicBezTo>
                    <a:pt x="2432" y="482"/>
                    <a:pt x="2429" y="486"/>
                    <a:pt x="2427" y="489"/>
                  </a:cubicBezTo>
                  <a:lnTo>
                    <a:pt x="2427" y="489"/>
                  </a:lnTo>
                  <a:cubicBezTo>
                    <a:pt x="2427" y="488"/>
                    <a:pt x="2427" y="488"/>
                    <a:pt x="2428" y="487"/>
                  </a:cubicBezTo>
                  <a:lnTo>
                    <a:pt x="2428" y="487"/>
                  </a:lnTo>
                  <a:lnTo>
                    <a:pt x="2427" y="489"/>
                  </a:lnTo>
                  <a:cubicBezTo>
                    <a:pt x="2427" y="489"/>
                    <a:pt x="2427" y="489"/>
                    <a:pt x="2427" y="489"/>
                  </a:cubicBezTo>
                  <a:lnTo>
                    <a:pt x="2427" y="489"/>
                  </a:lnTo>
                  <a:cubicBezTo>
                    <a:pt x="2427" y="490"/>
                    <a:pt x="2426" y="490"/>
                    <a:pt x="2426" y="490"/>
                  </a:cubicBezTo>
                  <a:cubicBezTo>
                    <a:pt x="2424" y="491"/>
                    <a:pt x="2424" y="492"/>
                    <a:pt x="2423" y="494"/>
                  </a:cubicBezTo>
                  <a:cubicBezTo>
                    <a:pt x="2379" y="549"/>
                    <a:pt x="2335" y="604"/>
                    <a:pt x="2294" y="660"/>
                  </a:cubicBezTo>
                  <a:cubicBezTo>
                    <a:pt x="2256" y="712"/>
                    <a:pt x="2221" y="763"/>
                    <a:pt x="2189" y="816"/>
                  </a:cubicBezTo>
                  <a:cubicBezTo>
                    <a:pt x="2175" y="841"/>
                    <a:pt x="2160" y="866"/>
                    <a:pt x="2148" y="889"/>
                  </a:cubicBezTo>
                  <a:cubicBezTo>
                    <a:pt x="2138" y="895"/>
                    <a:pt x="2128" y="903"/>
                    <a:pt x="2123" y="914"/>
                  </a:cubicBezTo>
                  <a:cubicBezTo>
                    <a:pt x="2086" y="985"/>
                    <a:pt x="2057" y="1062"/>
                    <a:pt x="2026" y="1136"/>
                  </a:cubicBezTo>
                  <a:cubicBezTo>
                    <a:pt x="2013" y="1171"/>
                    <a:pt x="1999" y="1207"/>
                    <a:pt x="1987" y="1242"/>
                  </a:cubicBezTo>
                  <a:cubicBezTo>
                    <a:pt x="1980" y="1260"/>
                    <a:pt x="1973" y="1279"/>
                    <a:pt x="1966" y="1297"/>
                  </a:cubicBezTo>
                  <a:cubicBezTo>
                    <a:pt x="1897" y="1440"/>
                    <a:pt x="1839" y="1586"/>
                    <a:pt x="1798" y="1739"/>
                  </a:cubicBezTo>
                  <a:cubicBezTo>
                    <a:pt x="1786" y="1785"/>
                    <a:pt x="1773" y="1833"/>
                    <a:pt x="1763" y="1879"/>
                  </a:cubicBezTo>
                  <a:cubicBezTo>
                    <a:pt x="1756" y="1913"/>
                    <a:pt x="1748" y="1946"/>
                    <a:pt x="1742" y="1981"/>
                  </a:cubicBezTo>
                  <a:cubicBezTo>
                    <a:pt x="1737" y="2012"/>
                    <a:pt x="1734" y="2043"/>
                    <a:pt x="1727" y="2073"/>
                  </a:cubicBezTo>
                  <a:lnTo>
                    <a:pt x="1712" y="2166"/>
                  </a:lnTo>
                  <a:cubicBezTo>
                    <a:pt x="1706" y="2197"/>
                    <a:pt x="1704" y="2228"/>
                    <a:pt x="1700" y="2257"/>
                  </a:cubicBezTo>
                  <a:cubicBezTo>
                    <a:pt x="1698" y="2285"/>
                    <a:pt x="1694" y="2312"/>
                    <a:pt x="1691" y="2337"/>
                  </a:cubicBezTo>
                  <a:cubicBezTo>
                    <a:pt x="1689" y="2368"/>
                    <a:pt x="1686" y="2400"/>
                    <a:pt x="1685" y="2431"/>
                  </a:cubicBezTo>
                  <a:cubicBezTo>
                    <a:pt x="1684" y="2461"/>
                    <a:pt x="1683" y="2491"/>
                    <a:pt x="1683" y="2520"/>
                  </a:cubicBezTo>
                  <a:cubicBezTo>
                    <a:pt x="1683" y="2536"/>
                    <a:pt x="1683" y="2553"/>
                    <a:pt x="1681" y="2569"/>
                  </a:cubicBezTo>
                  <a:lnTo>
                    <a:pt x="1681" y="2613"/>
                  </a:lnTo>
                  <a:cubicBezTo>
                    <a:pt x="1681" y="2623"/>
                    <a:pt x="1685" y="2634"/>
                    <a:pt x="1689" y="2643"/>
                  </a:cubicBezTo>
                  <a:cubicBezTo>
                    <a:pt x="1695" y="2663"/>
                    <a:pt x="1715" y="2679"/>
                    <a:pt x="1736" y="2680"/>
                  </a:cubicBezTo>
                  <a:cubicBezTo>
                    <a:pt x="1732" y="2709"/>
                    <a:pt x="1730" y="2737"/>
                    <a:pt x="1726" y="2767"/>
                  </a:cubicBezTo>
                  <a:cubicBezTo>
                    <a:pt x="1720" y="2816"/>
                    <a:pt x="1716" y="2864"/>
                    <a:pt x="1710" y="2912"/>
                  </a:cubicBezTo>
                  <a:cubicBezTo>
                    <a:pt x="1700" y="3010"/>
                    <a:pt x="1693" y="3110"/>
                    <a:pt x="1686" y="3209"/>
                  </a:cubicBezTo>
                  <a:cubicBezTo>
                    <a:pt x="1685" y="3225"/>
                    <a:pt x="1691" y="3239"/>
                    <a:pt x="1700" y="3250"/>
                  </a:cubicBezTo>
                  <a:cubicBezTo>
                    <a:pt x="1699" y="3260"/>
                    <a:pt x="1698" y="3270"/>
                    <a:pt x="1696" y="3282"/>
                  </a:cubicBezTo>
                  <a:lnTo>
                    <a:pt x="1696" y="3278"/>
                  </a:lnTo>
                  <a:cubicBezTo>
                    <a:pt x="1696" y="3279"/>
                    <a:pt x="1696" y="3282"/>
                    <a:pt x="1695" y="3283"/>
                  </a:cubicBezTo>
                  <a:lnTo>
                    <a:pt x="1695" y="3284"/>
                  </a:lnTo>
                  <a:cubicBezTo>
                    <a:pt x="1680" y="3385"/>
                    <a:pt x="1665" y="3484"/>
                    <a:pt x="1649" y="3585"/>
                  </a:cubicBezTo>
                  <a:cubicBezTo>
                    <a:pt x="1639" y="3639"/>
                    <a:pt x="1631" y="3691"/>
                    <a:pt x="1623" y="3746"/>
                  </a:cubicBezTo>
                  <a:cubicBezTo>
                    <a:pt x="1616" y="3797"/>
                    <a:pt x="1610" y="3846"/>
                    <a:pt x="1597" y="3897"/>
                  </a:cubicBezTo>
                  <a:cubicBezTo>
                    <a:pt x="1590" y="3921"/>
                    <a:pt x="1582" y="3943"/>
                    <a:pt x="1572" y="3966"/>
                  </a:cubicBezTo>
                  <a:lnTo>
                    <a:pt x="1572" y="3966"/>
                  </a:lnTo>
                  <a:cubicBezTo>
                    <a:pt x="1573" y="3964"/>
                    <a:pt x="1574" y="3963"/>
                    <a:pt x="1575" y="3962"/>
                  </a:cubicBezTo>
                  <a:lnTo>
                    <a:pt x="1575" y="3962"/>
                  </a:lnTo>
                  <a:cubicBezTo>
                    <a:pt x="1533" y="4055"/>
                    <a:pt x="1483" y="4145"/>
                    <a:pt x="1443" y="4240"/>
                  </a:cubicBezTo>
                  <a:cubicBezTo>
                    <a:pt x="1425" y="4285"/>
                    <a:pt x="1407" y="4331"/>
                    <a:pt x="1390" y="4378"/>
                  </a:cubicBezTo>
                  <a:cubicBezTo>
                    <a:pt x="1373" y="4423"/>
                    <a:pt x="1355" y="4466"/>
                    <a:pt x="1336" y="4509"/>
                  </a:cubicBezTo>
                  <a:lnTo>
                    <a:pt x="1336" y="4509"/>
                  </a:lnTo>
                  <a:cubicBezTo>
                    <a:pt x="1320" y="4540"/>
                    <a:pt x="1305" y="4569"/>
                    <a:pt x="1287" y="4598"/>
                  </a:cubicBezTo>
                  <a:cubicBezTo>
                    <a:pt x="1268" y="4630"/>
                    <a:pt x="1246" y="4660"/>
                    <a:pt x="1223" y="4689"/>
                  </a:cubicBezTo>
                  <a:cubicBezTo>
                    <a:pt x="1175" y="4746"/>
                    <a:pt x="1122" y="4798"/>
                    <a:pt x="1070" y="4849"/>
                  </a:cubicBezTo>
                  <a:lnTo>
                    <a:pt x="1039" y="4880"/>
                  </a:lnTo>
                  <a:cubicBezTo>
                    <a:pt x="1029" y="4887"/>
                    <a:pt x="1020" y="4896"/>
                    <a:pt x="1013" y="4903"/>
                  </a:cubicBezTo>
                  <a:cubicBezTo>
                    <a:pt x="1002" y="4914"/>
                    <a:pt x="989" y="4927"/>
                    <a:pt x="978" y="4937"/>
                  </a:cubicBezTo>
                  <a:cubicBezTo>
                    <a:pt x="947" y="4953"/>
                    <a:pt x="916" y="4969"/>
                    <a:pt x="885" y="4985"/>
                  </a:cubicBezTo>
                  <a:cubicBezTo>
                    <a:pt x="860" y="4999"/>
                    <a:pt x="836" y="5011"/>
                    <a:pt x="813" y="5026"/>
                  </a:cubicBezTo>
                  <a:cubicBezTo>
                    <a:pt x="795" y="5036"/>
                    <a:pt x="777" y="5046"/>
                    <a:pt x="759" y="5058"/>
                  </a:cubicBezTo>
                  <a:cubicBezTo>
                    <a:pt x="754" y="5058"/>
                    <a:pt x="749" y="5059"/>
                    <a:pt x="741" y="5061"/>
                  </a:cubicBezTo>
                  <a:cubicBezTo>
                    <a:pt x="718" y="5068"/>
                    <a:pt x="695" y="5077"/>
                    <a:pt x="674" y="5092"/>
                  </a:cubicBezTo>
                  <a:cubicBezTo>
                    <a:pt x="657" y="5103"/>
                    <a:pt x="640" y="5114"/>
                    <a:pt x="623" y="5126"/>
                  </a:cubicBezTo>
                  <a:cubicBezTo>
                    <a:pt x="595" y="5145"/>
                    <a:pt x="566" y="5165"/>
                    <a:pt x="537" y="5185"/>
                  </a:cubicBezTo>
                  <a:cubicBezTo>
                    <a:pt x="516" y="5198"/>
                    <a:pt x="496" y="5213"/>
                    <a:pt x="475" y="5228"/>
                  </a:cubicBezTo>
                  <a:cubicBezTo>
                    <a:pt x="451" y="5243"/>
                    <a:pt x="429" y="5259"/>
                    <a:pt x="406" y="5275"/>
                  </a:cubicBezTo>
                  <a:cubicBezTo>
                    <a:pt x="348" y="5321"/>
                    <a:pt x="290" y="5366"/>
                    <a:pt x="236" y="5415"/>
                  </a:cubicBezTo>
                  <a:cubicBezTo>
                    <a:pt x="189" y="5459"/>
                    <a:pt x="145" y="5506"/>
                    <a:pt x="107" y="5558"/>
                  </a:cubicBezTo>
                  <a:cubicBezTo>
                    <a:pt x="89" y="5584"/>
                    <a:pt x="70" y="5609"/>
                    <a:pt x="58" y="5637"/>
                  </a:cubicBezTo>
                  <a:cubicBezTo>
                    <a:pt x="52" y="5652"/>
                    <a:pt x="50" y="5671"/>
                    <a:pt x="49" y="5687"/>
                  </a:cubicBezTo>
                  <a:cubicBezTo>
                    <a:pt x="49" y="5699"/>
                    <a:pt x="52" y="5709"/>
                    <a:pt x="57" y="5719"/>
                  </a:cubicBezTo>
                  <a:cubicBezTo>
                    <a:pt x="52" y="5727"/>
                    <a:pt x="47" y="5734"/>
                    <a:pt x="43" y="5742"/>
                  </a:cubicBezTo>
                  <a:cubicBezTo>
                    <a:pt x="31" y="5763"/>
                    <a:pt x="37" y="5789"/>
                    <a:pt x="53" y="5806"/>
                  </a:cubicBezTo>
                  <a:cubicBezTo>
                    <a:pt x="39" y="5833"/>
                    <a:pt x="23" y="5859"/>
                    <a:pt x="11" y="5887"/>
                  </a:cubicBezTo>
                  <a:cubicBezTo>
                    <a:pt x="2" y="5909"/>
                    <a:pt x="12" y="5938"/>
                    <a:pt x="31" y="5951"/>
                  </a:cubicBezTo>
                  <a:cubicBezTo>
                    <a:pt x="41" y="5958"/>
                    <a:pt x="52" y="5962"/>
                    <a:pt x="63" y="5962"/>
                  </a:cubicBezTo>
                  <a:cubicBezTo>
                    <a:pt x="68" y="5962"/>
                    <a:pt x="74" y="5961"/>
                    <a:pt x="79" y="5960"/>
                  </a:cubicBezTo>
                  <a:lnTo>
                    <a:pt x="79" y="5960"/>
                  </a:lnTo>
                  <a:lnTo>
                    <a:pt x="59" y="6022"/>
                  </a:lnTo>
                  <a:cubicBezTo>
                    <a:pt x="43" y="6079"/>
                    <a:pt x="28" y="6136"/>
                    <a:pt x="17" y="6196"/>
                  </a:cubicBezTo>
                  <a:cubicBezTo>
                    <a:pt x="12" y="6223"/>
                    <a:pt x="8" y="6251"/>
                    <a:pt x="4" y="6279"/>
                  </a:cubicBezTo>
                  <a:cubicBezTo>
                    <a:pt x="2" y="6300"/>
                    <a:pt x="0" y="6322"/>
                    <a:pt x="3" y="6344"/>
                  </a:cubicBezTo>
                  <a:cubicBezTo>
                    <a:pt x="7" y="6368"/>
                    <a:pt x="28" y="6387"/>
                    <a:pt x="53" y="6388"/>
                  </a:cubicBezTo>
                  <a:cubicBezTo>
                    <a:pt x="54" y="6408"/>
                    <a:pt x="57" y="6426"/>
                    <a:pt x="60" y="6445"/>
                  </a:cubicBezTo>
                  <a:cubicBezTo>
                    <a:pt x="67" y="6471"/>
                    <a:pt x="88" y="6490"/>
                    <a:pt x="114" y="6490"/>
                  </a:cubicBezTo>
                  <a:cubicBezTo>
                    <a:pt x="115" y="6490"/>
                    <a:pt x="115" y="6490"/>
                    <a:pt x="116" y="6490"/>
                  </a:cubicBezTo>
                  <a:cubicBezTo>
                    <a:pt x="119" y="6490"/>
                    <a:pt x="121" y="6490"/>
                    <a:pt x="125" y="6488"/>
                  </a:cubicBezTo>
                  <a:cubicBezTo>
                    <a:pt x="153" y="6483"/>
                    <a:pt x="177" y="6452"/>
                    <a:pt x="169" y="6424"/>
                  </a:cubicBezTo>
                  <a:cubicBezTo>
                    <a:pt x="168" y="6416"/>
                    <a:pt x="167" y="6410"/>
                    <a:pt x="166" y="6402"/>
                  </a:cubicBezTo>
                  <a:cubicBezTo>
                    <a:pt x="160" y="6344"/>
                    <a:pt x="157" y="6286"/>
                    <a:pt x="157" y="6228"/>
                  </a:cubicBezTo>
                  <a:cubicBezTo>
                    <a:pt x="158" y="6192"/>
                    <a:pt x="161" y="6156"/>
                    <a:pt x="167" y="6120"/>
                  </a:cubicBezTo>
                  <a:cubicBezTo>
                    <a:pt x="172" y="6093"/>
                    <a:pt x="178" y="6066"/>
                    <a:pt x="184" y="6040"/>
                  </a:cubicBezTo>
                  <a:lnTo>
                    <a:pt x="184" y="6040"/>
                  </a:lnTo>
                  <a:cubicBezTo>
                    <a:pt x="184" y="6041"/>
                    <a:pt x="183" y="6042"/>
                    <a:pt x="183" y="6042"/>
                  </a:cubicBezTo>
                  <a:lnTo>
                    <a:pt x="183" y="6042"/>
                  </a:lnTo>
                  <a:cubicBezTo>
                    <a:pt x="183" y="6041"/>
                    <a:pt x="184" y="6039"/>
                    <a:pt x="184" y="6037"/>
                  </a:cubicBezTo>
                  <a:lnTo>
                    <a:pt x="184" y="6036"/>
                  </a:lnTo>
                  <a:cubicBezTo>
                    <a:pt x="192" y="6008"/>
                    <a:pt x="202" y="5982"/>
                    <a:pt x="212" y="5956"/>
                  </a:cubicBezTo>
                  <a:cubicBezTo>
                    <a:pt x="220" y="5936"/>
                    <a:pt x="230" y="5915"/>
                    <a:pt x="240" y="5897"/>
                  </a:cubicBezTo>
                  <a:cubicBezTo>
                    <a:pt x="249" y="5877"/>
                    <a:pt x="261" y="5859"/>
                    <a:pt x="271" y="5841"/>
                  </a:cubicBezTo>
                  <a:lnTo>
                    <a:pt x="271" y="5841"/>
                  </a:lnTo>
                  <a:lnTo>
                    <a:pt x="270" y="5842"/>
                  </a:lnTo>
                  <a:cubicBezTo>
                    <a:pt x="284" y="5819"/>
                    <a:pt x="300" y="5796"/>
                    <a:pt x="316" y="5773"/>
                  </a:cubicBezTo>
                  <a:cubicBezTo>
                    <a:pt x="323" y="5763"/>
                    <a:pt x="333" y="5753"/>
                    <a:pt x="342" y="5744"/>
                  </a:cubicBezTo>
                  <a:cubicBezTo>
                    <a:pt x="372" y="5717"/>
                    <a:pt x="403" y="5691"/>
                    <a:pt x="435" y="5667"/>
                  </a:cubicBezTo>
                  <a:lnTo>
                    <a:pt x="512" y="5613"/>
                  </a:lnTo>
                  <a:cubicBezTo>
                    <a:pt x="537" y="5595"/>
                    <a:pt x="560" y="5577"/>
                    <a:pt x="585" y="5559"/>
                  </a:cubicBezTo>
                  <a:cubicBezTo>
                    <a:pt x="636" y="5526"/>
                    <a:pt x="690" y="5496"/>
                    <a:pt x="744" y="5464"/>
                  </a:cubicBezTo>
                  <a:cubicBezTo>
                    <a:pt x="850" y="5397"/>
                    <a:pt x="952" y="5322"/>
                    <a:pt x="1061" y="5258"/>
                  </a:cubicBezTo>
                  <a:cubicBezTo>
                    <a:pt x="1110" y="5229"/>
                    <a:pt x="1157" y="5202"/>
                    <a:pt x="1204" y="5172"/>
                  </a:cubicBezTo>
                  <a:cubicBezTo>
                    <a:pt x="1226" y="5157"/>
                    <a:pt x="1249" y="5140"/>
                    <a:pt x="1272" y="5125"/>
                  </a:cubicBezTo>
                  <a:cubicBezTo>
                    <a:pt x="1294" y="5109"/>
                    <a:pt x="1316" y="5094"/>
                    <a:pt x="1337" y="5075"/>
                  </a:cubicBezTo>
                  <a:cubicBezTo>
                    <a:pt x="1364" y="5053"/>
                    <a:pt x="1390" y="5028"/>
                    <a:pt x="1412" y="5001"/>
                  </a:cubicBezTo>
                  <a:cubicBezTo>
                    <a:pt x="1436" y="4974"/>
                    <a:pt x="1456" y="4944"/>
                    <a:pt x="1473" y="4914"/>
                  </a:cubicBezTo>
                  <a:cubicBezTo>
                    <a:pt x="1503" y="4868"/>
                    <a:pt x="1531" y="4819"/>
                    <a:pt x="1560" y="4771"/>
                  </a:cubicBezTo>
                  <a:cubicBezTo>
                    <a:pt x="1588" y="4723"/>
                    <a:pt x="1617" y="4677"/>
                    <a:pt x="1642" y="4628"/>
                  </a:cubicBezTo>
                  <a:cubicBezTo>
                    <a:pt x="1670" y="4575"/>
                    <a:pt x="1698" y="4521"/>
                    <a:pt x="1722" y="4465"/>
                  </a:cubicBezTo>
                  <a:cubicBezTo>
                    <a:pt x="1768" y="4361"/>
                    <a:pt x="1810" y="4254"/>
                    <a:pt x="1847" y="4146"/>
                  </a:cubicBezTo>
                  <a:cubicBezTo>
                    <a:pt x="1868" y="4092"/>
                    <a:pt x="1887" y="4036"/>
                    <a:pt x="1901" y="3978"/>
                  </a:cubicBezTo>
                  <a:cubicBezTo>
                    <a:pt x="1916" y="3924"/>
                    <a:pt x="1928" y="3870"/>
                    <a:pt x="1939" y="3814"/>
                  </a:cubicBezTo>
                  <a:cubicBezTo>
                    <a:pt x="1949" y="3754"/>
                    <a:pt x="1958" y="3695"/>
                    <a:pt x="1971" y="3638"/>
                  </a:cubicBezTo>
                  <a:cubicBezTo>
                    <a:pt x="1983" y="3581"/>
                    <a:pt x="1994" y="3525"/>
                    <a:pt x="2000" y="3468"/>
                  </a:cubicBezTo>
                  <a:cubicBezTo>
                    <a:pt x="2009" y="3412"/>
                    <a:pt x="2015" y="3355"/>
                    <a:pt x="2021" y="3298"/>
                  </a:cubicBezTo>
                  <a:cubicBezTo>
                    <a:pt x="2027" y="3241"/>
                    <a:pt x="2031" y="3185"/>
                    <a:pt x="2035" y="3127"/>
                  </a:cubicBezTo>
                  <a:cubicBezTo>
                    <a:pt x="2036" y="3097"/>
                    <a:pt x="2036" y="3067"/>
                    <a:pt x="2036" y="3039"/>
                  </a:cubicBezTo>
                  <a:cubicBezTo>
                    <a:pt x="2045" y="3041"/>
                    <a:pt x="2053" y="3042"/>
                    <a:pt x="2061" y="3042"/>
                  </a:cubicBezTo>
                  <a:cubicBezTo>
                    <a:pt x="2077" y="3045"/>
                    <a:pt x="2091" y="3045"/>
                    <a:pt x="2107" y="3046"/>
                  </a:cubicBezTo>
                  <a:cubicBezTo>
                    <a:pt x="2175" y="3050"/>
                    <a:pt x="2242" y="3053"/>
                    <a:pt x="2310" y="3056"/>
                  </a:cubicBezTo>
                  <a:cubicBezTo>
                    <a:pt x="2359" y="3057"/>
                    <a:pt x="2407" y="3059"/>
                    <a:pt x="2455" y="3059"/>
                  </a:cubicBezTo>
                  <a:cubicBezTo>
                    <a:pt x="2475" y="3059"/>
                    <a:pt x="2494" y="3058"/>
                    <a:pt x="2514" y="3058"/>
                  </a:cubicBezTo>
                  <a:cubicBezTo>
                    <a:pt x="2581" y="3057"/>
                    <a:pt x="2650" y="3055"/>
                    <a:pt x="2717" y="3052"/>
                  </a:cubicBezTo>
                  <a:cubicBezTo>
                    <a:pt x="2779" y="3049"/>
                    <a:pt x="2841" y="3047"/>
                    <a:pt x="2903" y="3047"/>
                  </a:cubicBezTo>
                  <a:cubicBezTo>
                    <a:pt x="2948" y="3047"/>
                    <a:pt x="2993" y="3048"/>
                    <a:pt x="3038" y="3050"/>
                  </a:cubicBezTo>
                  <a:cubicBezTo>
                    <a:pt x="3094" y="3055"/>
                    <a:pt x="3152" y="3058"/>
                    <a:pt x="3210" y="3061"/>
                  </a:cubicBezTo>
                  <a:cubicBezTo>
                    <a:pt x="3265" y="3063"/>
                    <a:pt x="3320" y="3063"/>
                    <a:pt x="3377" y="3066"/>
                  </a:cubicBezTo>
                  <a:cubicBezTo>
                    <a:pt x="3486" y="3071"/>
                    <a:pt x="3594" y="3077"/>
                    <a:pt x="3702" y="3081"/>
                  </a:cubicBezTo>
                  <a:cubicBezTo>
                    <a:pt x="3757" y="3082"/>
                    <a:pt x="3812" y="3086"/>
                    <a:pt x="3866" y="3087"/>
                  </a:cubicBezTo>
                  <a:cubicBezTo>
                    <a:pt x="3895" y="3087"/>
                    <a:pt x="3924" y="3087"/>
                    <a:pt x="3953" y="3087"/>
                  </a:cubicBezTo>
                  <a:cubicBezTo>
                    <a:pt x="3981" y="3087"/>
                    <a:pt x="4010" y="3087"/>
                    <a:pt x="4039" y="3087"/>
                  </a:cubicBezTo>
                  <a:cubicBezTo>
                    <a:pt x="4058" y="3086"/>
                    <a:pt x="4077" y="3086"/>
                    <a:pt x="4095" y="3086"/>
                  </a:cubicBezTo>
                  <a:cubicBezTo>
                    <a:pt x="4133" y="3086"/>
                    <a:pt x="4171" y="3087"/>
                    <a:pt x="4209" y="3087"/>
                  </a:cubicBezTo>
                  <a:cubicBezTo>
                    <a:pt x="4265" y="3087"/>
                    <a:pt x="4320" y="3090"/>
                    <a:pt x="4375" y="3092"/>
                  </a:cubicBezTo>
                  <a:lnTo>
                    <a:pt x="4436" y="3092"/>
                  </a:lnTo>
                  <a:cubicBezTo>
                    <a:pt x="4525" y="3089"/>
                    <a:pt x="4615" y="3079"/>
                    <a:pt x="4703" y="3075"/>
                  </a:cubicBezTo>
                  <a:cubicBezTo>
                    <a:pt x="4724" y="3075"/>
                    <a:pt x="4744" y="3075"/>
                    <a:pt x="4764" y="3075"/>
                  </a:cubicBezTo>
                  <a:cubicBezTo>
                    <a:pt x="4775" y="3075"/>
                    <a:pt x="4785" y="3075"/>
                    <a:pt x="4795" y="3075"/>
                  </a:cubicBezTo>
                  <a:cubicBezTo>
                    <a:pt x="4817" y="3075"/>
                    <a:pt x="4838" y="3077"/>
                    <a:pt x="4860" y="3077"/>
                  </a:cubicBezTo>
                  <a:cubicBezTo>
                    <a:pt x="4865" y="3077"/>
                    <a:pt x="4870" y="3076"/>
                    <a:pt x="4876" y="3076"/>
                  </a:cubicBezTo>
                  <a:cubicBezTo>
                    <a:pt x="4917" y="3075"/>
                    <a:pt x="4958" y="3072"/>
                    <a:pt x="5000" y="3070"/>
                  </a:cubicBezTo>
                  <a:cubicBezTo>
                    <a:pt x="5032" y="3070"/>
                    <a:pt x="5063" y="3069"/>
                    <a:pt x="5095" y="3067"/>
                  </a:cubicBezTo>
                  <a:cubicBezTo>
                    <a:pt x="5099" y="3068"/>
                    <a:pt x="5103" y="3068"/>
                    <a:pt x="5107" y="3068"/>
                  </a:cubicBezTo>
                  <a:cubicBezTo>
                    <a:pt x="5113" y="3068"/>
                    <a:pt x="5119" y="3067"/>
                    <a:pt x="5125" y="3065"/>
                  </a:cubicBezTo>
                  <a:cubicBezTo>
                    <a:pt x="5152" y="3055"/>
                    <a:pt x="5169" y="3021"/>
                    <a:pt x="5157" y="2993"/>
                  </a:cubicBezTo>
                  <a:cubicBezTo>
                    <a:pt x="5155" y="2988"/>
                    <a:pt x="5151" y="2982"/>
                    <a:pt x="5147" y="2977"/>
                  </a:cubicBezTo>
                  <a:cubicBezTo>
                    <a:pt x="5158" y="2960"/>
                    <a:pt x="5163" y="2939"/>
                    <a:pt x="5156" y="2918"/>
                  </a:cubicBezTo>
                  <a:cubicBezTo>
                    <a:pt x="5151" y="2905"/>
                    <a:pt x="5141" y="2895"/>
                    <a:pt x="5127" y="2887"/>
                  </a:cubicBezTo>
                  <a:cubicBezTo>
                    <a:pt x="5139" y="2872"/>
                    <a:pt x="5146" y="2853"/>
                    <a:pt x="5142" y="2834"/>
                  </a:cubicBezTo>
                  <a:cubicBezTo>
                    <a:pt x="5137" y="2813"/>
                    <a:pt x="5120" y="2795"/>
                    <a:pt x="5101" y="2787"/>
                  </a:cubicBezTo>
                  <a:cubicBezTo>
                    <a:pt x="5085" y="2781"/>
                    <a:pt x="5069" y="2779"/>
                    <a:pt x="5050" y="2779"/>
                  </a:cubicBezTo>
                  <a:cubicBezTo>
                    <a:pt x="5047" y="2779"/>
                    <a:pt x="5043" y="2779"/>
                    <a:pt x="5039" y="2781"/>
                  </a:cubicBezTo>
                  <a:cubicBezTo>
                    <a:pt x="5031" y="2774"/>
                    <a:pt x="5023" y="2771"/>
                    <a:pt x="5013" y="2771"/>
                  </a:cubicBezTo>
                  <a:cubicBezTo>
                    <a:pt x="4961" y="2766"/>
                    <a:pt x="4910" y="2767"/>
                    <a:pt x="4858" y="2766"/>
                  </a:cubicBezTo>
                  <a:cubicBezTo>
                    <a:pt x="4815" y="2764"/>
                    <a:pt x="4769" y="2764"/>
                    <a:pt x="4725" y="2764"/>
                  </a:cubicBezTo>
                  <a:cubicBezTo>
                    <a:pt x="4611" y="2764"/>
                    <a:pt x="4498" y="2766"/>
                    <a:pt x="4386" y="2767"/>
                  </a:cubicBezTo>
                  <a:cubicBezTo>
                    <a:pt x="4295" y="2768"/>
                    <a:pt x="4204" y="2768"/>
                    <a:pt x="4113" y="2770"/>
                  </a:cubicBezTo>
                  <a:cubicBezTo>
                    <a:pt x="3991" y="2771"/>
                    <a:pt x="3870" y="2770"/>
                    <a:pt x="3750" y="2776"/>
                  </a:cubicBezTo>
                  <a:cubicBezTo>
                    <a:pt x="3739" y="2776"/>
                    <a:pt x="3729" y="2781"/>
                    <a:pt x="3722" y="2787"/>
                  </a:cubicBezTo>
                  <a:cubicBezTo>
                    <a:pt x="3713" y="2787"/>
                    <a:pt x="3703" y="2787"/>
                    <a:pt x="3695" y="2786"/>
                  </a:cubicBezTo>
                  <a:cubicBezTo>
                    <a:pt x="3626" y="2784"/>
                    <a:pt x="3558" y="2783"/>
                    <a:pt x="3489" y="2781"/>
                  </a:cubicBezTo>
                  <a:cubicBezTo>
                    <a:pt x="3429" y="2779"/>
                    <a:pt x="3370" y="2779"/>
                    <a:pt x="3309" y="2779"/>
                  </a:cubicBezTo>
                  <a:lnTo>
                    <a:pt x="3218" y="2779"/>
                  </a:lnTo>
                  <a:cubicBezTo>
                    <a:pt x="3212" y="2775"/>
                    <a:pt x="3205" y="2772"/>
                    <a:pt x="3196" y="2771"/>
                  </a:cubicBezTo>
                  <a:cubicBezTo>
                    <a:pt x="3151" y="2766"/>
                    <a:pt x="3107" y="2763"/>
                    <a:pt x="3061" y="2762"/>
                  </a:cubicBezTo>
                  <a:cubicBezTo>
                    <a:pt x="3016" y="2758"/>
                    <a:pt x="2970" y="2756"/>
                    <a:pt x="2924" y="2753"/>
                  </a:cubicBezTo>
                  <a:cubicBezTo>
                    <a:pt x="2824" y="2747"/>
                    <a:pt x="2725" y="2742"/>
                    <a:pt x="2624" y="2738"/>
                  </a:cubicBezTo>
                  <a:cubicBezTo>
                    <a:pt x="2544" y="2735"/>
                    <a:pt x="2465" y="2733"/>
                    <a:pt x="2385" y="2733"/>
                  </a:cubicBezTo>
                  <a:cubicBezTo>
                    <a:pt x="2339" y="2732"/>
                    <a:pt x="2292" y="2732"/>
                    <a:pt x="2243" y="2732"/>
                  </a:cubicBezTo>
                  <a:lnTo>
                    <a:pt x="2166" y="2732"/>
                  </a:lnTo>
                  <a:cubicBezTo>
                    <a:pt x="2154" y="2732"/>
                    <a:pt x="2142" y="2732"/>
                    <a:pt x="2128" y="2731"/>
                  </a:cubicBezTo>
                  <a:cubicBezTo>
                    <a:pt x="2121" y="2731"/>
                    <a:pt x="2113" y="2732"/>
                    <a:pt x="2106" y="2733"/>
                  </a:cubicBezTo>
                  <a:cubicBezTo>
                    <a:pt x="2093" y="2735"/>
                    <a:pt x="2083" y="2740"/>
                    <a:pt x="2072" y="2745"/>
                  </a:cubicBezTo>
                  <a:cubicBezTo>
                    <a:pt x="2055" y="2752"/>
                    <a:pt x="2045" y="2769"/>
                    <a:pt x="2044" y="2787"/>
                  </a:cubicBezTo>
                  <a:cubicBezTo>
                    <a:pt x="2044" y="2783"/>
                    <a:pt x="2045" y="2779"/>
                    <a:pt x="2045" y="2776"/>
                  </a:cubicBezTo>
                  <a:cubicBezTo>
                    <a:pt x="2049" y="2722"/>
                    <a:pt x="2052" y="2669"/>
                    <a:pt x="2056" y="2616"/>
                  </a:cubicBezTo>
                  <a:cubicBezTo>
                    <a:pt x="2061" y="2562"/>
                    <a:pt x="2062" y="2510"/>
                    <a:pt x="2067" y="2456"/>
                  </a:cubicBezTo>
                  <a:cubicBezTo>
                    <a:pt x="2070" y="2401"/>
                    <a:pt x="2072" y="2349"/>
                    <a:pt x="2078" y="2294"/>
                  </a:cubicBezTo>
                  <a:cubicBezTo>
                    <a:pt x="2083" y="2239"/>
                    <a:pt x="2091" y="2184"/>
                    <a:pt x="2097" y="2128"/>
                  </a:cubicBezTo>
                  <a:cubicBezTo>
                    <a:pt x="2112" y="2036"/>
                    <a:pt x="2132" y="1947"/>
                    <a:pt x="2155" y="1859"/>
                  </a:cubicBezTo>
                  <a:cubicBezTo>
                    <a:pt x="2173" y="1798"/>
                    <a:pt x="2190" y="1737"/>
                    <a:pt x="2210" y="1677"/>
                  </a:cubicBezTo>
                  <a:cubicBezTo>
                    <a:pt x="2230" y="1613"/>
                    <a:pt x="2251" y="1551"/>
                    <a:pt x="2274" y="1488"/>
                  </a:cubicBezTo>
                  <a:cubicBezTo>
                    <a:pt x="2318" y="1368"/>
                    <a:pt x="2361" y="1248"/>
                    <a:pt x="2411" y="1132"/>
                  </a:cubicBezTo>
                  <a:lnTo>
                    <a:pt x="2411" y="1132"/>
                  </a:lnTo>
                  <a:cubicBezTo>
                    <a:pt x="2411" y="1132"/>
                    <a:pt x="2411" y="1132"/>
                    <a:pt x="2411" y="1132"/>
                  </a:cubicBezTo>
                  <a:cubicBezTo>
                    <a:pt x="2435" y="1076"/>
                    <a:pt x="2460" y="1020"/>
                    <a:pt x="2489" y="965"/>
                  </a:cubicBezTo>
                  <a:cubicBezTo>
                    <a:pt x="2504" y="935"/>
                    <a:pt x="2518" y="904"/>
                    <a:pt x="2536" y="874"/>
                  </a:cubicBezTo>
                  <a:cubicBezTo>
                    <a:pt x="2537" y="872"/>
                    <a:pt x="2538" y="869"/>
                    <a:pt x="2541" y="867"/>
                  </a:cubicBezTo>
                  <a:cubicBezTo>
                    <a:pt x="2546" y="860"/>
                    <a:pt x="2552" y="852"/>
                    <a:pt x="2557" y="846"/>
                  </a:cubicBezTo>
                  <a:cubicBezTo>
                    <a:pt x="2574" y="821"/>
                    <a:pt x="2594" y="796"/>
                    <a:pt x="2612" y="771"/>
                  </a:cubicBezTo>
                  <a:cubicBezTo>
                    <a:pt x="2616" y="767"/>
                    <a:pt x="2620" y="762"/>
                    <a:pt x="2624" y="758"/>
                  </a:cubicBezTo>
                  <a:cubicBezTo>
                    <a:pt x="2651" y="730"/>
                    <a:pt x="2679" y="701"/>
                    <a:pt x="2707" y="672"/>
                  </a:cubicBezTo>
                  <a:lnTo>
                    <a:pt x="2707" y="672"/>
                  </a:lnTo>
                  <a:cubicBezTo>
                    <a:pt x="2754" y="628"/>
                    <a:pt x="2801" y="585"/>
                    <a:pt x="2851" y="543"/>
                  </a:cubicBezTo>
                  <a:cubicBezTo>
                    <a:pt x="2899" y="501"/>
                    <a:pt x="2948" y="460"/>
                    <a:pt x="2996" y="419"/>
                  </a:cubicBezTo>
                  <a:cubicBezTo>
                    <a:pt x="3047" y="377"/>
                    <a:pt x="3095" y="332"/>
                    <a:pt x="3145" y="290"/>
                  </a:cubicBezTo>
                  <a:cubicBezTo>
                    <a:pt x="3192" y="249"/>
                    <a:pt x="3243" y="208"/>
                    <a:pt x="3294" y="170"/>
                  </a:cubicBezTo>
                  <a:cubicBezTo>
                    <a:pt x="3301" y="165"/>
                    <a:pt x="3310" y="160"/>
                    <a:pt x="3317" y="155"/>
                  </a:cubicBezTo>
                  <a:cubicBezTo>
                    <a:pt x="3335" y="150"/>
                    <a:pt x="3347" y="138"/>
                    <a:pt x="3355" y="121"/>
                  </a:cubicBezTo>
                  <a:cubicBezTo>
                    <a:pt x="3363" y="99"/>
                    <a:pt x="3355" y="73"/>
                    <a:pt x="3337" y="59"/>
                  </a:cubicBezTo>
                  <a:cubicBezTo>
                    <a:pt x="3336" y="53"/>
                    <a:pt x="3335" y="47"/>
                    <a:pt x="3331" y="42"/>
                  </a:cubicBezTo>
                  <a:cubicBezTo>
                    <a:pt x="3320" y="26"/>
                    <a:pt x="3303" y="17"/>
                    <a:pt x="3285" y="17"/>
                  </a:cubicBezTo>
                  <a:cubicBezTo>
                    <a:pt x="3274" y="17"/>
                    <a:pt x="3264" y="20"/>
                    <a:pt x="3254" y="26"/>
                  </a:cubicBezTo>
                  <a:cubicBezTo>
                    <a:pt x="3249" y="28"/>
                    <a:pt x="3244" y="31"/>
                    <a:pt x="3240" y="33"/>
                  </a:cubicBezTo>
                  <a:cubicBezTo>
                    <a:pt x="3242" y="32"/>
                    <a:pt x="3244" y="31"/>
                    <a:pt x="3247" y="31"/>
                  </a:cubicBezTo>
                  <a:cubicBezTo>
                    <a:pt x="3233" y="38"/>
                    <a:pt x="3218" y="46"/>
                    <a:pt x="3206" y="56"/>
                  </a:cubicBezTo>
                  <a:cubicBezTo>
                    <a:pt x="3199" y="59"/>
                    <a:pt x="3192" y="63"/>
                    <a:pt x="3186" y="68"/>
                  </a:cubicBezTo>
                  <a:cubicBezTo>
                    <a:pt x="3175" y="52"/>
                    <a:pt x="3158" y="43"/>
                    <a:pt x="3139" y="43"/>
                  </a:cubicBezTo>
                  <a:cubicBezTo>
                    <a:pt x="3134" y="43"/>
                    <a:pt x="3129" y="44"/>
                    <a:pt x="3123" y="45"/>
                  </a:cubicBezTo>
                  <a:cubicBezTo>
                    <a:pt x="3106" y="48"/>
                    <a:pt x="3092" y="59"/>
                    <a:pt x="3078" y="68"/>
                  </a:cubicBezTo>
                  <a:cubicBezTo>
                    <a:pt x="3075" y="69"/>
                    <a:pt x="3073" y="72"/>
                    <a:pt x="3070" y="73"/>
                  </a:cubicBezTo>
                  <a:cubicBezTo>
                    <a:pt x="3075" y="58"/>
                    <a:pt x="3074" y="40"/>
                    <a:pt x="3064" y="26"/>
                  </a:cubicBezTo>
                  <a:cubicBezTo>
                    <a:pt x="3054" y="9"/>
                    <a:pt x="3036" y="0"/>
                    <a:pt x="3017" y="0"/>
                  </a:cubicBezTo>
                  <a:close/>
                </a:path>
              </a:pathLst>
            </a:custGeom>
            <a:solidFill>
              <a:srgbClr val="D0A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a:off x="3393775" y="4474625"/>
              <a:ext cx="43550" cy="8425"/>
            </a:xfrm>
            <a:custGeom>
              <a:avLst/>
              <a:gdLst/>
              <a:ahLst/>
              <a:cxnLst/>
              <a:rect l="l" t="t" r="r" b="b"/>
              <a:pathLst>
                <a:path w="1742" h="337" extrusionOk="0">
                  <a:moveTo>
                    <a:pt x="1645" y="0"/>
                  </a:moveTo>
                  <a:cubicBezTo>
                    <a:pt x="1626" y="0"/>
                    <a:pt x="1607" y="3"/>
                    <a:pt x="1587" y="5"/>
                  </a:cubicBezTo>
                  <a:cubicBezTo>
                    <a:pt x="1570" y="8"/>
                    <a:pt x="1551" y="9"/>
                    <a:pt x="1533" y="9"/>
                  </a:cubicBezTo>
                  <a:cubicBezTo>
                    <a:pt x="1494" y="9"/>
                    <a:pt x="1456" y="8"/>
                    <a:pt x="1418" y="8"/>
                  </a:cubicBezTo>
                  <a:cubicBezTo>
                    <a:pt x="1398" y="8"/>
                    <a:pt x="1379" y="8"/>
                    <a:pt x="1360" y="9"/>
                  </a:cubicBezTo>
                  <a:cubicBezTo>
                    <a:pt x="1303" y="12"/>
                    <a:pt x="1247" y="14"/>
                    <a:pt x="1189" y="16"/>
                  </a:cubicBezTo>
                  <a:cubicBezTo>
                    <a:pt x="1116" y="18"/>
                    <a:pt x="1043" y="18"/>
                    <a:pt x="971" y="19"/>
                  </a:cubicBezTo>
                  <a:cubicBezTo>
                    <a:pt x="897" y="20"/>
                    <a:pt x="822" y="24"/>
                    <a:pt x="749" y="30"/>
                  </a:cubicBezTo>
                  <a:cubicBezTo>
                    <a:pt x="683" y="35"/>
                    <a:pt x="616" y="44"/>
                    <a:pt x="550" y="51"/>
                  </a:cubicBezTo>
                  <a:cubicBezTo>
                    <a:pt x="512" y="55"/>
                    <a:pt x="474" y="60"/>
                    <a:pt x="435" y="67"/>
                  </a:cubicBezTo>
                  <a:cubicBezTo>
                    <a:pt x="405" y="72"/>
                    <a:pt x="376" y="78"/>
                    <a:pt x="345" y="84"/>
                  </a:cubicBezTo>
                  <a:cubicBezTo>
                    <a:pt x="317" y="88"/>
                    <a:pt x="288" y="92"/>
                    <a:pt x="260" y="92"/>
                  </a:cubicBezTo>
                  <a:lnTo>
                    <a:pt x="260" y="92"/>
                  </a:lnTo>
                  <a:cubicBezTo>
                    <a:pt x="248" y="92"/>
                    <a:pt x="235" y="92"/>
                    <a:pt x="221" y="91"/>
                  </a:cubicBezTo>
                  <a:cubicBezTo>
                    <a:pt x="213" y="89"/>
                    <a:pt x="205" y="88"/>
                    <a:pt x="196" y="88"/>
                  </a:cubicBezTo>
                  <a:cubicBezTo>
                    <a:pt x="192" y="88"/>
                    <a:pt x="187" y="88"/>
                    <a:pt x="183" y="89"/>
                  </a:cubicBezTo>
                  <a:cubicBezTo>
                    <a:pt x="173" y="89"/>
                    <a:pt x="166" y="89"/>
                    <a:pt x="157" y="91"/>
                  </a:cubicBezTo>
                  <a:lnTo>
                    <a:pt x="137" y="71"/>
                  </a:lnTo>
                  <a:cubicBezTo>
                    <a:pt x="136" y="65"/>
                    <a:pt x="133" y="58"/>
                    <a:pt x="130" y="52"/>
                  </a:cubicBezTo>
                  <a:lnTo>
                    <a:pt x="126" y="49"/>
                  </a:lnTo>
                  <a:cubicBezTo>
                    <a:pt x="121" y="35"/>
                    <a:pt x="112" y="25"/>
                    <a:pt x="100" y="19"/>
                  </a:cubicBezTo>
                  <a:cubicBezTo>
                    <a:pt x="93" y="15"/>
                    <a:pt x="85" y="13"/>
                    <a:pt x="77" y="13"/>
                  </a:cubicBezTo>
                  <a:cubicBezTo>
                    <a:pt x="56" y="13"/>
                    <a:pt x="35" y="25"/>
                    <a:pt x="27" y="45"/>
                  </a:cubicBezTo>
                  <a:cubicBezTo>
                    <a:pt x="23" y="55"/>
                    <a:pt x="22" y="64"/>
                    <a:pt x="19" y="74"/>
                  </a:cubicBezTo>
                  <a:lnTo>
                    <a:pt x="16" y="93"/>
                  </a:lnTo>
                  <a:lnTo>
                    <a:pt x="16" y="92"/>
                  </a:lnTo>
                  <a:cubicBezTo>
                    <a:pt x="16" y="93"/>
                    <a:pt x="16" y="93"/>
                    <a:pt x="14" y="95"/>
                  </a:cubicBezTo>
                  <a:cubicBezTo>
                    <a:pt x="14" y="96"/>
                    <a:pt x="14" y="97"/>
                    <a:pt x="13" y="98"/>
                  </a:cubicBezTo>
                  <a:lnTo>
                    <a:pt x="13" y="96"/>
                  </a:lnTo>
                  <a:cubicBezTo>
                    <a:pt x="11" y="105"/>
                    <a:pt x="8" y="114"/>
                    <a:pt x="7" y="122"/>
                  </a:cubicBezTo>
                  <a:cubicBezTo>
                    <a:pt x="2" y="147"/>
                    <a:pt x="1" y="173"/>
                    <a:pt x="3" y="198"/>
                  </a:cubicBezTo>
                  <a:cubicBezTo>
                    <a:pt x="6" y="215"/>
                    <a:pt x="7" y="231"/>
                    <a:pt x="13" y="247"/>
                  </a:cubicBezTo>
                  <a:cubicBezTo>
                    <a:pt x="17" y="256"/>
                    <a:pt x="22" y="264"/>
                    <a:pt x="27" y="272"/>
                  </a:cubicBezTo>
                  <a:cubicBezTo>
                    <a:pt x="34" y="285"/>
                    <a:pt x="45" y="294"/>
                    <a:pt x="58" y="303"/>
                  </a:cubicBezTo>
                  <a:cubicBezTo>
                    <a:pt x="78" y="318"/>
                    <a:pt x="106" y="325"/>
                    <a:pt x="131" y="330"/>
                  </a:cubicBezTo>
                  <a:cubicBezTo>
                    <a:pt x="153" y="334"/>
                    <a:pt x="174" y="335"/>
                    <a:pt x="195" y="336"/>
                  </a:cubicBezTo>
                  <a:lnTo>
                    <a:pt x="239" y="336"/>
                  </a:lnTo>
                  <a:cubicBezTo>
                    <a:pt x="267" y="335"/>
                    <a:pt x="295" y="334"/>
                    <a:pt x="323" y="332"/>
                  </a:cubicBezTo>
                  <a:cubicBezTo>
                    <a:pt x="365" y="328"/>
                    <a:pt x="409" y="325"/>
                    <a:pt x="451" y="324"/>
                  </a:cubicBezTo>
                  <a:cubicBezTo>
                    <a:pt x="485" y="323"/>
                    <a:pt x="520" y="320"/>
                    <a:pt x="555" y="316"/>
                  </a:cubicBezTo>
                  <a:cubicBezTo>
                    <a:pt x="595" y="313"/>
                    <a:pt x="634" y="310"/>
                    <a:pt x="674" y="307"/>
                  </a:cubicBezTo>
                  <a:cubicBezTo>
                    <a:pt x="719" y="302"/>
                    <a:pt x="765" y="297"/>
                    <a:pt x="809" y="293"/>
                  </a:cubicBezTo>
                  <a:cubicBezTo>
                    <a:pt x="854" y="289"/>
                    <a:pt x="901" y="287"/>
                    <a:pt x="946" y="283"/>
                  </a:cubicBezTo>
                  <a:cubicBezTo>
                    <a:pt x="986" y="279"/>
                    <a:pt x="1028" y="278"/>
                    <a:pt x="1067" y="276"/>
                  </a:cubicBezTo>
                  <a:cubicBezTo>
                    <a:pt x="1104" y="272"/>
                    <a:pt x="1140" y="268"/>
                    <a:pt x="1177" y="266"/>
                  </a:cubicBezTo>
                  <a:cubicBezTo>
                    <a:pt x="1222" y="264"/>
                    <a:pt x="1266" y="262"/>
                    <a:pt x="1310" y="259"/>
                  </a:cubicBezTo>
                  <a:cubicBezTo>
                    <a:pt x="1350" y="257"/>
                    <a:pt x="1388" y="253"/>
                    <a:pt x="1427" y="252"/>
                  </a:cubicBezTo>
                  <a:cubicBezTo>
                    <a:pt x="1452" y="251"/>
                    <a:pt x="1475" y="249"/>
                    <a:pt x="1499" y="249"/>
                  </a:cubicBezTo>
                  <a:cubicBezTo>
                    <a:pt x="1514" y="249"/>
                    <a:pt x="1527" y="248"/>
                    <a:pt x="1542" y="248"/>
                  </a:cubicBezTo>
                  <a:cubicBezTo>
                    <a:pt x="1562" y="248"/>
                    <a:pt x="1585" y="247"/>
                    <a:pt x="1607" y="246"/>
                  </a:cubicBezTo>
                  <a:lnTo>
                    <a:pt x="1665" y="246"/>
                  </a:lnTo>
                  <a:cubicBezTo>
                    <a:pt x="1696" y="246"/>
                    <a:pt x="1722" y="225"/>
                    <a:pt x="1724" y="192"/>
                  </a:cubicBezTo>
                  <a:cubicBezTo>
                    <a:pt x="1724" y="180"/>
                    <a:pt x="1720" y="166"/>
                    <a:pt x="1712" y="156"/>
                  </a:cubicBezTo>
                  <a:cubicBezTo>
                    <a:pt x="1717" y="153"/>
                    <a:pt x="1722" y="151"/>
                    <a:pt x="1725" y="148"/>
                  </a:cubicBezTo>
                  <a:cubicBezTo>
                    <a:pt x="1737" y="133"/>
                    <a:pt x="1742" y="114"/>
                    <a:pt x="1738" y="94"/>
                  </a:cubicBezTo>
                  <a:cubicBezTo>
                    <a:pt x="1736" y="83"/>
                    <a:pt x="1731" y="72"/>
                    <a:pt x="1725" y="62"/>
                  </a:cubicBezTo>
                  <a:cubicBezTo>
                    <a:pt x="1724" y="51"/>
                    <a:pt x="1717" y="35"/>
                    <a:pt x="1707" y="25"/>
                  </a:cubicBezTo>
                  <a:cubicBezTo>
                    <a:pt x="1700" y="18"/>
                    <a:pt x="1693" y="12"/>
                    <a:pt x="1683" y="7"/>
                  </a:cubicBezTo>
                  <a:cubicBezTo>
                    <a:pt x="1671" y="2"/>
                    <a:pt x="1658" y="0"/>
                    <a:pt x="1645" y="0"/>
                  </a:cubicBezTo>
                  <a:close/>
                </a:path>
              </a:pathLst>
            </a:custGeom>
            <a:solidFill>
              <a:srgbClr val="D0A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a:off x="3355500" y="4512400"/>
              <a:ext cx="46525" cy="46650"/>
            </a:xfrm>
            <a:custGeom>
              <a:avLst/>
              <a:gdLst/>
              <a:ahLst/>
              <a:cxnLst/>
              <a:rect l="l" t="t" r="r" b="b"/>
              <a:pathLst>
                <a:path w="1861" h="1866" extrusionOk="0">
                  <a:moveTo>
                    <a:pt x="939" y="0"/>
                  </a:moveTo>
                  <a:cubicBezTo>
                    <a:pt x="917" y="0"/>
                    <a:pt x="894" y="2"/>
                    <a:pt x="871" y="5"/>
                  </a:cubicBezTo>
                  <a:cubicBezTo>
                    <a:pt x="832" y="9"/>
                    <a:pt x="795" y="13"/>
                    <a:pt x="756" y="21"/>
                  </a:cubicBezTo>
                  <a:cubicBezTo>
                    <a:pt x="722" y="27"/>
                    <a:pt x="686" y="32"/>
                    <a:pt x="651" y="40"/>
                  </a:cubicBezTo>
                  <a:cubicBezTo>
                    <a:pt x="622" y="45"/>
                    <a:pt x="591" y="50"/>
                    <a:pt x="563" y="61"/>
                  </a:cubicBezTo>
                  <a:cubicBezTo>
                    <a:pt x="549" y="66"/>
                    <a:pt x="537" y="71"/>
                    <a:pt x="524" y="77"/>
                  </a:cubicBezTo>
                  <a:cubicBezTo>
                    <a:pt x="506" y="82"/>
                    <a:pt x="486" y="89"/>
                    <a:pt x="470" y="97"/>
                  </a:cubicBezTo>
                  <a:cubicBezTo>
                    <a:pt x="453" y="104"/>
                    <a:pt x="436" y="113"/>
                    <a:pt x="420" y="123"/>
                  </a:cubicBezTo>
                  <a:cubicBezTo>
                    <a:pt x="351" y="161"/>
                    <a:pt x="284" y="209"/>
                    <a:pt x="228" y="267"/>
                  </a:cubicBezTo>
                  <a:cubicBezTo>
                    <a:pt x="192" y="304"/>
                    <a:pt x="159" y="344"/>
                    <a:pt x="131" y="387"/>
                  </a:cubicBezTo>
                  <a:cubicBezTo>
                    <a:pt x="123" y="401"/>
                    <a:pt x="114" y="414"/>
                    <a:pt x="108" y="428"/>
                  </a:cubicBezTo>
                  <a:cubicBezTo>
                    <a:pt x="97" y="447"/>
                    <a:pt x="90" y="465"/>
                    <a:pt x="84" y="486"/>
                  </a:cubicBezTo>
                  <a:cubicBezTo>
                    <a:pt x="77" y="514"/>
                    <a:pt x="69" y="542"/>
                    <a:pt x="62" y="571"/>
                  </a:cubicBezTo>
                  <a:cubicBezTo>
                    <a:pt x="48" y="628"/>
                    <a:pt x="31" y="686"/>
                    <a:pt x="17" y="743"/>
                  </a:cubicBezTo>
                  <a:cubicBezTo>
                    <a:pt x="12" y="761"/>
                    <a:pt x="7" y="779"/>
                    <a:pt x="5" y="798"/>
                  </a:cubicBezTo>
                  <a:cubicBezTo>
                    <a:pt x="1" y="825"/>
                    <a:pt x="0" y="854"/>
                    <a:pt x="0" y="882"/>
                  </a:cubicBezTo>
                  <a:cubicBezTo>
                    <a:pt x="0" y="911"/>
                    <a:pt x="1" y="939"/>
                    <a:pt x="5" y="968"/>
                  </a:cubicBezTo>
                  <a:cubicBezTo>
                    <a:pt x="7" y="1007"/>
                    <a:pt x="11" y="1048"/>
                    <a:pt x="20" y="1088"/>
                  </a:cubicBezTo>
                  <a:cubicBezTo>
                    <a:pt x="22" y="1098"/>
                    <a:pt x="25" y="1109"/>
                    <a:pt x="27" y="1120"/>
                  </a:cubicBezTo>
                  <a:cubicBezTo>
                    <a:pt x="44" y="1177"/>
                    <a:pt x="62" y="1236"/>
                    <a:pt x="84" y="1291"/>
                  </a:cubicBezTo>
                  <a:cubicBezTo>
                    <a:pt x="88" y="1300"/>
                    <a:pt x="90" y="1308"/>
                    <a:pt x="95" y="1317"/>
                  </a:cubicBezTo>
                  <a:cubicBezTo>
                    <a:pt x="97" y="1322"/>
                    <a:pt x="99" y="1326"/>
                    <a:pt x="103" y="1331"/>
                  </a:cubicBezTo>
                  <a:cubicBezTo>
                    <a:pt x="109" y="1345"/>
                    <a:pt x="115" y="1356"/>
                    <a:pt x="120" y="1368"/>
                  </a:cubicBezTo>
                  <a:cubicBezTo>
                    <a:pt x="131" y="1392"/>
                    <a:pt x="145" y="1415"/>
                    <a:pt x="159" y="1437"/>
                  </a:cubicBezTo>
                  <a:cubicBezTo>
                    <a:pt x="159" y="1437"/>
                    <a:pt x="159" y="1438"/>
                    <a:pt x="160" y="1438"/>
                  </a:cubicBezTo>
                  <a:cubicBezTo>
                    <a:pt x="186" y="1480"/>
                    <a:pt x="216" y="1520"/>
                    <a:pt x="245" y="1559"/>
                  </a:cubicBezTo>
                  <a:cubicBezTo>
                    <a:pt x="260" y="1582"/>
                    <a:pt x="276" y="1603"/>
                    <a:pt x="296" y="1620"/>
                  </a:cubicBezTo>
                  <a:cubicBezTo>
                    <a:pt x="314" y="1639"/>
                    <a:pt x="332" y="1655"/>
                    <a:pt x="352" y="1671"/>
                  </a:cubicBezTo>
                  <a:cubicBezTo>
                    <a:pt x="388" y="1701"/>
                    <a:pt x="430" y="1723"/>
                    <a:pt x="472" y="1743"/>
                  </a:cubicBezTo>
                  <a:cubicBezTo>
                    <a:pt x="564" y="1788"/>
                    <a:pt x="662" y="1817"/>
                    <a:pt x="761" y="1842"/>
                  </a:cubicBezTo>
                  <a:cubicBezTo>
                    <a:pt x="821" y="1856"/>
                    <a:pt x="882" y="1866"/>
                    <a:pt x="943" y="1866"/>
                  </a:cubicBezTo>
                  <a:cubicBezTo>
                    <a:pt x="949" y="1866"/>
                    <a:pt x="954" y="1866"/>
                    <a:pt x="960" y="1866"/>
                  </a:cubicBezTo>
                  <a:cubicBezTo>
                    <a:pt x="988" y="1864"/>
                    <a:pt x="1017" y="1862"/>
                    <a:pt x="1044" y="1856"/>
                  </a:cubicBezTo>
                  <a:cubicBezTo>
                    <a:pt x="1131" y="1841"/>
                    <a:pt x="1215" y="1806"/>
                    <a:pt x="1296" y="1768"/>
                  </a:cubicBezTo>
                  <a:cubicBezTo>
                    <a:pt x="1337" y="1748"/>
                    <a:pt x="1378" y="1724"/>
                    <a:pt x="1416" y="1699"/>
                  </a:cubicBezTo>
                  <a:cubicBezTo>
                    <a:pt x="1454" y="1673"/>
                    <a:pt x="1489" y="1644"/>
                    <a:pt x="1522" y="1611"/>
                  </a:cubicBezTo>
                  <a:cubicBezTo>
                    <a:pt x="1561" y="1572"/>
                    <a:pt x="1596" y="1526"/>
                    <a:pt x="1627" y="1480"/>
                  </a:cubicBezTo>
                  <a:cubicBezTo>
                    <a:pt x="1659" y="1432"/>
                    <a:pt x="1692" y="1386"/>
                    <a:pt x="1721" y="1336"/>
                  </a:cubicBezTo>
                  <a:cubicBezTo>
                    <a:pt x="1750" y="1289"/>
                    <a:pt x="1780" y="1241"/>
                    <a:pt x="1802" y="1191"/>
                  </a:cubicBezTo>
                  <a:cubicBezTo>
                    <a:pt x="1811" y="1172"/>
                    <a:pt x="1818" y="1155"/>
                    <a:pt x="1822" y="1136"/>
                  </a:cubicBezTo>
                  <a:cubicBezTo>
                    <a:pt x="1826" y="1119"/>
                    <a:pt x="1828" y="1100"/>
                    <a:pt x="1829" y="1082"/>
                  </a:cubicBezTo>
                  <a:cubicBezTo>
                    <a:pt x="1833" y="1041"/>
                    <a:pt x="1838" y="999"/>
                    <a:pt x="1844" y="958"/>
                  </a:cubicBezTo>
                  <a:cubicBezTo>
                    <a:pt x="1849" y="925"/>
                    <a:pt x="1852" y="893"/>
                    <a:pt x="1853" y="861"/>
                  </a:cubicBezTo>
                  <a:cubicBezTo>
                    <a:pt x="1855" y="816"/>
                    <a:pt x="1860" y="772"/>
                    <a:pt x="1857" y="727"/>
                  </a:cubicBezTo>
                  <a:cubicBezTo>
                    <a:pt x="1853" y="690"/>
                    <a:pt x="1844" y="654"/>
                    <a:pt x="1834" y="617"/>
                  </a:cubicBezTo>
                  <a:cubicBezTo>
                    <a:pt x="1819" y="567"/>
                    <a:pt x="1808" y="519"/>
                    <a:pt x="1787" y="475"/>
                  </a:cubicBezTo>
                  <a:cubicBezTo>
                    <a:pt x="1769" y="438"/>
                    <a:pt x="1747" y="405"/>
                    <a:pt x="1726" y="371"/>
                  </a:cubicBezTo>
                  <a:cubicBezTo>
                    <a:pt x="1720" y="361"/>
                    <a:pt x="1714" y="351"/>
                    <a:pt x="1707" y="341"/>
                  </a:cubicBezTo>
                  <a:cubicBezTo>
                    <a:pt x="1700" y="333"/>
                    <a:pt x="1695" y="324"/>
                    <a:pt x="1689" y="315"/>
                  </a:cubicBezTo>
                  <a:cubicBezTo>
                    <a:pt x="1677" y="298"/>
                    <a:pt x="1664" y="283"/>
                    <a:pt x="1652" y="268"/>
                  </a:cubicBezTo>
                  <a:cubicBezTo>
                    <a:pt x="1638" y="256"/>
                    <a:pt x="1626" y="242"/>
                    <a:pt x="1611" y="232"/>
                  </a:cubicBezTo>
                  <a:cubicBezTo>
                    <a:pt x="1575" y="205"/>
                    <a:pt x="1537" y="180"/>
                    <a:pt x="1498" y="158"/>
                  </a:cubicBezTo>
                  <a:cubicBezTo>
                    <a:pt x="1493" y="155"/>
                    <a:pt x="1488" y="153"/>
                    <a:pt x="1483" y="150"/>
                  </a:cubicBezTo>
                  <a:cubicBezTo>
                    <a:pt x="1440" y="124"/>
                    <a:pt x="1394" y="102"/>
                    <a:pt x="1346" y="88"/>
                  </a:cubicBezTo>
                  <a:cubicBezTo>
                    <a:pt x="1321" y="80"/>
                    <a:pt x="1297" y="75"/>
                    <a:pt x="1272" y="68"/>
                  </a:cubicBezTo>
                  <a:cubicBezTo>
                    <a:pt x="1245" y="62"/>
                    <a:pt x="1219" y="55"/>
                    <a:pt x="1192" y="46"/>
                  </a:cubicBezTo>
                  <a:cubicBezTo>
                    <a:pt x="1156" y="36"/>
                    <a:pt x="1121" y="26"/>
                    <a:pt x="1084" y="18"/>
                  </a:cubicBezTo>
                  <a:cubicBezTo>
                    <a:pt x="1049" y="11"/>
                    <a:pt x="1014" y="8"/>
                    <a:pt x="980" y="3"/>
                  </a:cubicBezTo>
                  <a:cubicBezTo>
                    <a:pt x="966" y="1"/>
                    <a:pt x="953" y="0"/>
                    <a:pt x="939" y="0"/>
                  </a:cubicBezTo>
                  <a:close/>
                </a:path>
              </a:pathLst>
            </a:custGeom>
            <a:solidFill>
              <a:srgbClr val="D0A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a:off x="3475300" y="4598875"/>
              <a:ext cx="30225" cy="85825"/>
            </a:xfrm>
            <a:custGeom>
              <a:avLst/>
              <a:gdLst/>
              <a:ahLst/>
              <a:cxnLst/>
              <a:rect l="l" t="t" r="r" b="b"/>
              <a:pathLst>
                <a:path w="1209" h="3433" extrusionOk="0">
                  <a:moveTo>
                    <a:pt x="993" y="3069"/>
                  </a:moveTo>
                  <a:lnTo>
                    <a:pt x="993" y="3069"/>
                  </a:lnTo>
                  <a:cubicBezTo>
                    <a:pt x="993" y="3069"/>
                    <a:pt x="994" y="3069"/>
                    <a:pt x="994" y="3069"/>
                  </a:cubicBezTo>
                  <a:cubicBezTo>
                    <a:pt x="994" y="3069"/>
                    <a:pt x="993" y="3069"/>
                    <a:pt x="993" y="3069"/>
                  </a:cubicBezTo>
                  <a:close/>
                  <a:moveTo>
                    <a:pt x="155" y="0"/>
                  </a:moveTo>
                  <a:cubicBezTo>
                    <a:pt x="133" y="0"/>
                    <a:pt x="110" y="14"/>
                    <a:pt x="101" y="37"/>
                  </a:cubicBezTo>
                  <a:cubicBezTo>
                    <a:pt x="92" y="60"/>
                    <a:pt x="91" y="85"/>
                    <a:pt x="89" y="110"/>
                  </a:cubicBezTo>
                  <a:cubicBezTo>
                    <a:pt x="86" y="159"/>
                    <a:pt x="81" y="209"/>
                    <a:pt x="76" y="259"/>
                  </a:cubicBezTo>
                  <a:lnTo>
                    <a:pt x="76" y="257"/>
                  </a:lnTo>
                  <a:cubicBezTo>
                    <a:pt x="68" y="318"/>
                    <a:pt x="56" y="379"/>
                    <a:pt x="49" y="441"/>
                  </a:cubicBezTo>
                  <a:cubicBezTo>
                    <a:pt x="42" y="507"/>
                    <a:pt x="38" y="574"/>
                    <a:pt x="33" y="639"/>
                  </a:cubicBezTo>
                  <a:cubicBezTo>
                    <a:pt x="30" y="674"/>
                    <a:pt x="29" y="709"/>
                    <a:pt x="25" y="744"/>
                  </a:cubicBezTo>
                  <a:cubicBezTo>
                    <a:pt x="23" y="777"/>
                    <a:pt x="19" y="811"/>
                    <a:pt x="16" y="844"/>
                  </a:cubicBezTo>
                  <a:cubicBezTo>
                    <a:pt x="11" y="907"/>
                    <a:pt x="9" y="971"/>
                    <a:pt x="8" y="1034"/>
                  </a:cubicBezTo>
                  <a:cubicBezTo>
                    <a:pt x="7" y="1144"/>
                    <a:pt x="1" y="1252"/>
                    <a:pt x="3" y="1361"/>
                  </a:cubicBezTo>
                  <a:cubicBezTo>
                    <a:pt x="4" y="1416"/>
                    <a:pt x="6" y="1472"/>
                    <a:pt x="9" y="1526"/>
                  </a:cubicBezTo>
                  <a:cubicBezTo>
                    <a:pt x="13" y="1578"/>
                    <a:pt x="22" y="1632"/>
                    <a:pt x="27" y="1683"/>
                  </a:cubicBezTo>
                  <a:cubicBezTo>
                    <a:pt x="32" y="1737"/>
                    <a:pt x="34" y="1792"/>
                    <a:pt x="38" y="1845"/>
                  </a:cubicBezTo>
                  <a:cubicBezTo>
                    <a:pt x="42" y="1892"/>
                    <a:pt x="47" y="1937"/>
                    <a:pt x="53" y="1984"/>
                  </a:cubicBezTo>
                  <a:cubicBezTo>
                    <a:pt x="59" y="2031"/>
                    <a:pt x="64" y="2078"/>
                    <a:pt x="70" y="2124"/>
                  </a:cubicBezTo>
                  <a:cubicBezTo>
                    <a:pt x="78" y="2174"/>
                    <a:pt x="87" y="2221"/>
                    <a:pt x="100" y="2268"/>
                  </a:cubicBezTo>
                  <a:lnTo>
                    <a:pt x="100" y="2267"/>
                  </a:lnTo>
                  <a:cubicBezTo>
                    <a:pt x="109" y="2304"/>
                    <a:pt x="121" y="2339"/>
                    <a:pt x="131" y="2373"/>
                  </a:cubicBezTo>
                  <a:cubicBezTo>
                    <a:pt x="142" y="2409"/>
                    <a:pt x="153" y="2445"/>
                    <a:pt x="167" y="2480"/>
                  </a:cubicBezTo>
                  <a:cubicBezTo>
                    <a:pt x="195" y="2551"/>
                    <a:pt x="228" y="2619"/>
                    <a:pt x="262" y="2686"/>
                  </a:cubicBezTo>
                  <a:cubicBezTo>
                    <a:pt x="312" y="2780"/>
                    <a:pt x="367" y="2873"/>
                    <a:pt x="435" y="2955"/>
                  </a:cubicBezTo>
                  <a:cubicBezTo>
                    <a:pt x="503" y="3033"/>
                    <a:pt x="571" y="3111"/>
                    <a:pt x="647" y="3181"/>
                  </a:cubicBezTo>
                  <a:cubicBezTo>
                    <a:pt x="685" y="3216"/>
                    <a:pt x="725" y="3252"/>
                    <a:pt x="769" y="3283"/>
                  </a:cubicBezTo>
                  <a:cubicBezTo>
                    <a:pt x="817" y="3317"/>
                    <a:pt x="866" y="3351"/>
                    <a:pt x="915" y="3382"/>
                  </a:cubicBezTo>
                  <a:cubicBezTo>
                    <a:pt x="937" y="3396"/>
                    <a:pt x="959" y="3410"/>
                    <a:pt x="982" y="3423"/>
                  </a:cubicBezTo>
                  <a:cubicBezTo>
                    <a:pt x="994" y="3429"/>
                    <a:pt x="1004" y="3433"/>
                    <a:pt x="1015" y="3433"/>
                  </a:cubicBezTo>
                  <a:cubicBezTo>
                    <a:pt x="1024" y="3433"/>
                    <a:pt x="1031" y="3429"/>
                    <a:pt x="1040" y="3427"/>
                  </a:cubicBezTo>
                  <a:cubicBezTo>
                    <a:pt x="1072" y="3413"/>
                    <a:pt x="1077" y="3373"/>
                    <a:pt x="1065" y="3343"/>
                  </a:cubicBezTo>
                  <a:cubicBezTo>
                    <a:pt x="1063" y="3341"/>
                    <a:pt x="1062" y="3338"/>
                    <a:pt x="1060" y="3336"/>
                  </a:cubicBezTo>
                  <a:lnTo>
                    <a:pt x="1060" y="3336"/>
                  </a:lnTo>
                  <a:cubicBezTo>
                    <a:pt x="1066" y="3337"/>
                    <a:pt x="1073" y="3338"/>
                    <a:pt x="1080" y="3338"/>
                  </a:cubicBezTo>
                  <a:cubicBezTo>
                    <a:pt x="1083" y="3338"/>
                    <a:pt x="1086" y="3338"/>
                    <a:pt x="1090" y="3338"/>
                  </a:cubicBezTo>
                  <a:cubicBezTo>
                    <a:pt x="1093" y="3339"/>
                    <a:pt x="1096" y="3339"/>
                    <a:pt x="1099" y="3339"/>
                  </a:cubicBezTo>
                  <a:cubicBezTo>
                    <a:pt x="1101" y="3339"/>
                    <a:pt x="1104" y="3339"/>
                    <a:pt x="1107" y="3338"/>
                  </a:cubicBezTo>
                  <a:cubicBezTo>
                    <a:pt x="1130" y="3336"/>
                    <a:pt x="1150" y="3316"/>
                    <a:pt x="1168" y="3304"/>
                  </a:cubicBezTo>
                  <a:cubicBezTo>
                    <a:pt x="1180" y="3294"/>
                    <a:pt x="1191" y="3286"/>
                    <a:pt x="1197" y="3274"/>
                  </a:cubicBezTo>
                  <a:cubicBezTo>
                    <a:pt x="1206" y="3258"/>
                    <a:pt x="1208" y="3239"/>
                    <a:pt x="1199" y="3222"/>
                  </a:cubicBezTo>
                  <a:cubicBezTo>
                    <a:pt x="1188" y="3198"/>
                    <a:pt x="1162" y="3186"/>
                    <a:pt x="1139" y="3172"/>
                  </a:cubicBezTo>
                  <a:cubicBezTo>
                    <a:pt x="1123" y="3162"/>
                    <a:pt x="1106" y="3152"/>
                    <a:pt x="1091" y="3140"/>
                  </a:cubicBezTo>
                  <a:cubicBezTo>
                    <a:pt x="1057" y="3116"/>
                    <a:pt x="1023" y="3092"/>
                    <a:pt x="989" y="3067"/>
                  </a:cubicBezTo>
                  <a:lnTo>
                    <a:pt x="989" y="3067"/>
                  </a:lnTo>
                  <a:cubicBezTo>
                    <a:pt x="990" y="3067"/>
                    <a:pt x="992" y="3068"/>
                    <a:pt x="993" y="3069"/>
                  </a:cubicBezTo>
                  <a:lnTo>
                    <a:pt x="993" y="3069"/>
                  </a:lnTo>
                  <a:cubicBezTo>
                    <a:pt x="945" y="3032"/>
                    <a:pt x="897" y="2994"/>
                    <a:pt x="853" y="2950"/>
                  </a:cubicBezTo>
                  <a:cubicBezTo>
                    <a:pt x="822" y="2918"/>
                    <a:pt x="794" y="2884"/>
                    <a:pt x="767" y="2849"/>
                  </a:cubicBezTo>
                  <a:cubicBezTo>
                    <a:pt x="725" y="2795"/>
                    <a:pt x="688" y="2739"/>
                    <a:pt x="654" y="2681"/>
                  </a:cubicBezTo>
                  <a:lnTo>
                    <a:pt x="654" y="2682"/>
                  </a:lnTo>
                  <a:cubicBezTo>
                    <a:pt x="654" y="2681"/>
                    <a:pt x="653" y="2680"/>
                    <a:pt x="653" y="2679"/>
                  </a:cubicBezTo>
                  <a:cubicBezTo>
                    <a:pt x="653" y="2678"/>
                    <a:pt x="653" y="2678"/>
                    <a:pt x="653" y="2677"/>
                  </a:cubicBezTo>
                  <a:lnTo>
                    <a:pt x="653" y="2677"/>
                  </a:lnTo>
                  <a:cubicBezTo>
                    <a:pt x="653" y="2677"/>
                    <a:pt x="653" y="2677"/>
                    <a:pt x="653" y="2677"/>
                  </a:cubicBezTo>
                  <a:cubicBezTo>
                    <a:pt x="603" y="2587"/>
                    <a:pt x="556" y="2493"/>
                    <a:pt x="517" y="2397"/>
                  </a:cubicBezTo>
                  <a:lnTo>
                    <a:pt x="517" y="2397"/>
                  </a:lnTo>
                  <a:cubicBezTo>
                    <a:pt x="518" y="2401"/>
                    <a:pt x="518" y="2403"/>
                    <a:pt x="519" y="2406"/>
                  </a:cubicBezTo>
                  <a:cubicBezTo>
                    <a:pt x="489" y="2330"/>
                    <a:pt x="461" y="2254"/>
                    <a:pt x="431" y="2179"/>
                  </a:cubicBezTo>
                  <a:cubicBezTo>
                    <a:pt x="401" y="2101"/>
                    <a:pt x="375" y="2025"/>
                    <a:pt x="354" y="1944"/>
                  </a:cubicBezTo>
                  <a:cubicBezTo>
                    <a:pt x="354" y="1942"/>
                    <a:pt x="353" y="1941"/>
                    <a:pt x="353" y="1939"/>
                  </a:cubicBezTo>
                  <a:lnTo>
                    <a:pt x="353" y="1939"/>
                  </a:lnTo>
                  <a:cubicBezTo>
                    <a:pt x="353" y="1939"/>
                    <a:pt x="353" y="1940"/>
                    <a:pt x="354" y="1941"/>
                  </a:cubicBezTo>
                  <a:cubicBezTo>
                    <a:pt x="342" y="1888"/>
                    <a:pt x="332" y="1835"/>
                    <a:pt x="326" y="1781"/>
                  </a:cubicBezTo>
                  <a:cubicBezTo>
                    <a:pt x="312" y="1659"/>
                    <a:pt x="300" y="1536"/>
                    <a:pt x="301" y="1412"/>
                  </a:cubicBezTo>
                  <a:cubicBezTo>
                    <a:pt x="302" y="1359"/>
                    <a:pt x="307" y="1308"/>
                    <a:pt x="313" y="1255"/>
                  </a:cubicBezTo>
                  <a:cubicBezTo>
                    <a:pt x="318" y="1200"/>
                    <a:pt x="322" y="1147"/>
                    <a:pt x="324" y="1091"/>
                  </a:cubicBezTo>
                  <a:cubicBezTo>
                    <a:pt x="329" y="982"/>
                    <a:pt x="335" y="871"/>
                    <a:pt x="326" y="762"/>
                  </a:cubicBezTo>
                  <a:cubicBezTo>
                    <a:pt x="324" y="740"/>
                    <a:pt x="311" y="720"/>
                    <a:pt x="291" y="713"/>
                  </a:cubicBezTo>
                  <a:cubicBezTo>
                    <a:pt x="296" y="663"/>
                    <a:pt x="302" y="611"/>
                    <a:pt x="307" y="561"/>
                  </a:cubicBezTo>
                  <a:cubicBezTo>
                    <a:pt x="313" y="515"/>
                    <a:pt x="318" y="469"/>
                    <a:pt x="323" y="424"/>
                  </a:cubicBezTo>
                  <a:cubicBezTo>
                    <a:pt x="326" y="404"/>
                    <a:pt x="327" y="384"/>
                    <a:pt x="329" y="363"/>
                  </a:cubicBezTo>
                  <a:cubicBezTo>
                    <a:pt x="331" y="354"/>
                    <a:pt x="332" y="344"/>
                    <a:pt x="332" y="334"/>
                  </a:cubicBezTo>
                  <a:cubicBezTo>
                    <a:pt x="332" y="326"/>
                    <a:pt x="334" y="316"/>
                    <a:pt x="333" y="306"/>
                  </a:cubicBezTo>
                  <a:cubicBezTo>
                    <a:pt x="331" y="278"/>
                    <a:pt x="311" y="255"/>
                    <a:pt x="282" y="252"/>
                  </a:cubicBezTo>
                  <a:lnTo>
                    <a:pt x="278" y="252"/>
                  </a:lnTo>
                  <a:cubicBezTo>
                    <a:pt x="277" y="231"/>
                    <a:pt x="274" y="213"/>
                    <a:pt x="266" y="193"/>
                  </a:cubicBezTo>
                  <a:cubicBezTo>
                    <a:pt x="259" y="175"/>
                    <a:pt x="245" y="161"/>
                    <a:pt x="225" y="157"/>
                  </a:cubicBezTo>
                  <a:lnTo>
                    <a:pt x="223" y="157"/>
                  </a:lnTo>
                  <a:cubicBezTo>
                    <a:pt x="223" y="146"/>
                    <a:pt x="221" y="133"/>
                    <a:pt x="221" y="123"/>
                  </a:cubicBezTo>
                  <a:cubicBezTo>
                    <a:pt x="219" y="87"/>
                    <a:pt x="221" y="39"/>
                    <a:pt x="190" y="14"/>
                  </a:cubicBezTo>
                  <a:cubicBezTo>
                    <a:pt x="180" y="4"/>
                    <a:pt x="167" y="0"/>
                    <a:pt x="155" y="0"/>
                  </a:cubicBezTo>
                  <a:close/>
                </a:path>
              </a:pathLst>
            </a:custGeom>
            <a:solidFill>
              <a:srgbClr val="D0A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a:off x="2790650" y="4792750"/>
              <a:ext cx="55000" cy="14000"/>
            </a:xfrm>
            <a:custGeom>
              <a:avLst/>
              <a:gdLst/>
              <a:ahLst/>
              <a:cxnLst/>
              <a:rect l="l" t="t" r="r" b="b"/>
              <a:pathLst>
                <a:path w="2200" h="560" extrusionOk="0">
                  <a:moveTo>
                    <a:pt x="733" y="221"/>
                  </a:moveTo>
                  <a:cubicBezTo>
                    <a:pt x="734" y="222"/>
                    <a:pt x="735" y="222"/>
                    <a:pt x="736" y="222"/>
                  </a:cubicBezTo>
                  <a:lnTo>
                    <a:pt x="736" y="222"/>
                  </a:lnTo>
                  <a:cubicBezTo>
                    <a:pt x="735" y="221"/>
                    <a:pt x="734" y="221"/>
                    <a:pt x="733" y="221"/>
                  </a:cubicBezTo>
                  <a:close/>
                  <a:moveTo>
                    <a:pt x="63" y="0"/>
                  </a:moveTo>
                  <a:cubicBezTo>
                    <a:pt x="54" y="0"/>
                    <a:pt x="45" y="3"/>
                    <a:pt x="37" y="8"/>
                  </a:cubicBezTo>
                  <a:cubicBezTo>
                    <a:pt x="11" y="23"/>
                    <a:pt x="1" y="56"/>
                    <a:pt x="16" y="84"/>
                  </a:cubicBezTo>
                  <a:cubicBezTo>
                    <a:pt x="26" y="97"/>
                    <a:pt x="32" y="106"/>
                    <a:pt x="39" y="115"/>
                  </a:cubicBezTo>
                  <a:cubicBezTo>
                    <a:pt x="58" y="141"/>
                    <a:pt x="77" y="165"/>
                    <a:pt x="102" y="185"/>
                  </a:cubicBezTo>
                  <a:cubicBezTo>
                    <a:pt x="105" y="189"/>
                    <a:pt x="110" y="194"/>
                    <a:pt x="114" y="196"/>
                  </a:cubicBezTo>
                  <a:cubicBezTo>
                    <a:pt x="107" y="201"/>
                    <a:pt x="102" y="209"/>
                    <a:pt x="98" y="218"/>
                  </a:cubicBezTo>
                  <a:cubicBezTo>
                    <a:pt x="93" y="235"/>
                    <a:pt x="93" y="249"/>
                    <a:pt x="99" y="266"/>
                  </a:cubicBezTo>
                  <a:cubicBezTo>
                    <a:pt x="103" y="277"/>
                    <a:pt x="107" y="289"/>
                    <a:pt x="112" y="301"/>
                  </a:cubicBezTo>
                  <a:cubicBezTo>
                    <a:pt x="124" y="325"/>
                    <a:pt x="139" y="348"/>
                    <a:pt x="157" y="369"/>
                  </a:cubicBezTo>
                  <a:cubicBezTo>
                    <a:pt x="174" y="387"/>
                    <a:pt x="195" y="402"/>
                    <a:pt x="216" y="416"/>
                  </a:cubicBezTo>
                  <a:cubicBezTo>
                    <a:pt x="260" y="446"/>
                    <a:pt x="311" y="469"/>
                    <a:pt x="361" y="489"/>
                  </a:cubicBezTo>
                  <a:cubicBezTo>
                    <a:pt x="456" y="524"/>
                    <a:pt x="556" y="545"/>
                    <a:pt x="658" y="554"/>
                  </a:cubicBezTo>
                  <a:cubicBezTo>
                    <a:pt x="699" y="556"/>
                    <a:pt x="741" y="559"/>
                    <a:pt x="782" y="559"/>
                  </a:cubicBezTo>
                  <a:cubicBezTo>
                    <a:pt x="788" y="559"/>
                    <a:pt x="794" y="559"/>
                    <a:pt x="801" y="559"/>
                  </a:cubicBezTo>
                  <a:cubicBezTo>
                    <a:pt x="808" y="559"/>
                    <a:pt x="814" y="559"/>
                    <a:pt x="820" y="557"/>
                  </a:cubicBezTo>
                  <a:cubicBezTo>
                    <a:pt x="868" y="555"/>
                    <a:pt x="914" y="551"/>
                    <a:pt x="961" y="547"/>
                  </a:cubicBezTo>
                  <a:cubicBezTo>
                    <a:pt x="1062" y="539"/>
                    <a:pt x="1162" y="526"/>
                    <a:pt x="1263" y="519"/>
                  </a:cubicBezTo>
                  <a:lnTo>
                    <a:pt x="1255" y="519"/>
                  </a:lnTo>
                  <a:cubicBezTo>
                    <a:pt x="1310" y="516"/>
                    <a:pt x="1363" y="512"/>
                    <a:pt x="1418" y="512"/>
                  </a:cubicBezTo>
                  <a:cubicBezTo>
                    <a:pt x="1450" y="512"/>
                    <a:pt x="1481" y="510"/>
                    <a:pt x="1513" y="508"/>
                  </a:cubicBezTo>
                  <a:cubicBezTo>
                    <a:pt x="1533" y="507"/>
                    <a:pt x="1553" y="502"/>
                    <a:pt x="1574" y="498"/>
                  </a:cubicBezTo>
                  <a:lnTo>
                    <a:pt x="1570" y="498"/>
                  </a:lnTo>
                  <a:cubicBezTo>
                    <a:pt x="1588" y="495"/>
                    <a:pt x="1605" y="493"/>
                    <a:pt x="1622" y="493"/>
                  </a:cubicBezTo>
                  <a:lnTo>
                    <a:pt x="1615" y="493"/>
                  </a:lnTo>
                  <a:cubicBezTo>
                    <a:pt x="1648" y="492"/>
                    <a:pt x="1681" y="490"/>
                    <a:pt x="1713" y="487"/>
                  </a:cubicBezTo>
                  <a:cubicBezTo>
                    <a:pt x="1739" y="483"/>
                    <a:pt x="1766" y="477"/>
                    <a:pt x="1791" y="472"/>
                  </a:cubicBezTo>
                  <a:cubicBezTo>
                    <a:pt x="1813" y="467"/>
                    <a:pt x="1837" y="463"/>
                    <a:pt x="1859" y="457"/>
                  </a:cubicBezTo>
                  <a:cubicBezTo>
                    <a:pt x="1869" y="454"/>
                    <a:pt x="1879" y="451"/>
                    <a:pt x="1890" y="446"/>
                  </a:cubicBezTo>
                  <a:cubicBezTo>
                    <a:pt x="1901" y="442"/>
                    <a:pt x="1913" y="440"/>
                    <a:pt x="1925" y="437"/>
                  </a:cubicBezTo>
                  <a:cubicBezTo>
                    <a:pt x="1940" y="433"/>
                    <a:pt x="1951" y="423"/>
                    <a:pt x="1960" y="410"/>
                  </a:cubicBezTo>
                  <a:cubicBezTo>
                    <a:pt x="1989" y="400"/>
                    <a:pt x="2019" y="389"/>
                    <a:pt x="2045" y="374"/>
                  </a:cubicBezTo>
                  <a:cubicBezTo>
                    <a:pt x="2069" y="363"/>
                    <a:pt x="2092" y="349"/>
                    <a:pt x="2112" y="335"/>
                  </a:cubicBezTo>
                  <a:cubicBezTo>
                    <a:pt x="2133" y="322"/>
                    <a:pt x="2156" y="309"/>
                    <a:pt x="2168" y="287"/>
                  </a:cubicBezTo>
                  <a:cubicBezTo>
                    <a:pt x="2177" y="273"/>
                    <a:pt x="2177" y="254"/>
                    <a:pt x="2171" y="239"/>
                  </a:cubicBezTo>
                  <a:lnTo>
                    <a:pt x="2171" y="237"/>
                  </a:lnTo>
                  <a:cubicBezTo>
                    <a:pt x="2190" y="225"/>
                    <a:pt x="2199" y="199"/>
                    <a:pt x="2194" y="177"/>
                  </a:cubicBezTo>
                  <a:cubicBezTo>
                    <a:pt x="2188" y="150"/>
                    <a:pt x="2164" y="136"/>
                    <a:pt x="2138" y="136"/>
                  </a:cubicBezTo>
                  <a:cubicBezTo>
                    <a:pt x="2134" y="136"/>
                    <a:pt x="2130" y="136"/>
                    <a:pt x="2126" y="137"/>
                  </a:cubicBezTo>
                  <a:cubicBezTo>
                    <a:pt x="2110" y="139"/>
                    <a:pt x="2095" y="146"/>
                    <a:pt x="2079" y="149"/>
                  </a:cubicBezTo>
                  <a:cubicBezTo>
                    <a:pt x="2060" y="156"/>
                    <a:pt x="2039" y="160"/>
                    <a:pt x="2020" y="167"/>
                  </a:cubicBezTo>
                  <a:cubicBezTo>
                    <a:pt x="1996" y="174"/>
                    <a:pt x="1972" y="180"/>
                    <a:pt x="1946" y="185"/>
                  </a:cubicBezTo>
                  <a:cubicBezTo>
                    <a:pt x="1931" y="189"/>
                    <a:pt x="1914" y="193"/>
                    <a:pt x="1899" y="196"/>
                  </a:cubicBezTo>
                  <a:cubicBezTo>
                    <a:pt x="1870" y="201"/>
                    <a:pt x="1841" y="204"/>
                    <a:pt x="1812" y="206"/>
                  </a:cubicBezTo>
                  <a:cubicBezTo>
                    <a:pt x="1800" y="206"/>
                    <a:pt x="1787" y="207"/>
                    <a:pt x="1776" y="207"/>
                  </a:cubicBezTo>
                  <a:cubicBezTo>
                    <a:pt x="1762" y="207"/>
                    <a:pt x="1746" y="207"/>
                    <a:pt x="1733" y="209"/>
                  </a:cubicBezTo>
                  <a:cubicBezTo>
                    <a:pt x="1697" y="210"/>
                    <a:pt x="1661" y="214"/>
                    <a:pt x="1625" y="218"/>
                  </a:cubicBezTo>
                  <a:cubicBezTo>
                    <a:pt x="1576" y="223"/>
                    <a:pt x="1527" y="231"/>
                    <a:pt x="1478" y="235"/>
                  </a:cubicBezTo>
                  <a:cubicBezTo>
                    <a:pt x="1457" y="236"/>
                    <a:pt x="1437" y="236"/>
                    <a:pt x="1416" y="236"/>
                  </a:cubicBezTo>
                  <a:cubicBezTo>
                    <a:pt x="1407" y="236"/>
                    <a:pt x="1399" y="236"/>
                    <a:pt x="1390" y="236"/>
                  </a:cubicBezTo>
                  <a:cubicBezTo>
                    <a:pt x="1343" y="232"/>
                    <a:pt x="1295" y="227"/>
                    <a:pt x="1247" y="227"/>
                  </a:cubicBezTo>
                  <a:cubicBezTo>
                    <a:pt x="1242" y="227"/>
                    <a:pt x="1238" y="228"/>
                    <a:pt x="1233" y="228"/>
                  </a:cubicBezTo>
                  <a:cubicBezTo>
                    <a:pt x="1214" y="228"/>
                    <a:pt x="1194" y="230"/>
                    <a:pt x="1175" y="230"/>
                  </a:cubicBezTo>
                  <a:cubicBezTo>
                    <a:pt x="1148" y="230"/>
                    <a:pt x="1120" y="231"/>
                    <a:pt x="1093" y="231"/>
                  </a:cubicBezTo>
                  <a:cubicBezTo>
                    <a:pt x="1082" y="231"/>
                    <a:pt x="1070" y="231"/>
                    <a:pt x="1059" y="231"/>
                  </a:cubicBezTo>
                  <a:cubicBezTo>
                    <a:pt x="1007" y="230"/>
                    <a:pt x="955" y="227"/>
                    <a:pt x="903" y="227"/>
                  </a:cubicBezTo>
                  <a:cubicBezTo>
                    <a:pt x="847" y="227"/>
                    <a:pt x="792" y="226"/>
                    <a:pt x="736" y="222"/>
                  </a:cubicBezTo>
                  <a:lnTo>
                    <a:pt x="736" y="222"/>
                  </a:lnTo>
                  <a:cubicBezTo>
                    <a:pt x="738" y="222"/>
                    <a:pt x="739" y="222"/>
                    <a:pt x="740" y="223"/>
                  </a:cubicBezTo>
                  <a:cubicBezTo>
                    <a:pt x="646" y="215"/>
                    <a:pt x="552" y="210"/>
                    <a:pt x="459" y="194"/>
                  </a:cubicBezTo>
                  <a:cubicBezTo>
                    <a:pt x="408" y="183"/>
                    <a:pt x="358" y="167"/>
                    <a:pt x="310" y="151"/>
                  </a:cubicBezTo>
                  <a:lnTo>
                    <a:pt x="310" y="151"/>
                  </a:lnTo>
                  <a:cubicBezTo>
                    <a:pt x="311" y="151"/>
                    <a:pt x="314" y="152"/>
                    <a:pt x="315" y="152"/>
                  </a:cubicBezTo>
                  <a:cubicBezTo>
                    <a:pt x="299" y="147"/>
                    <a:pt x="285" y="142"/>
                    <a:pt x="269" y="134"/>
                  </a:cubicBezTo>
                  <a:cubicBezTo>
                    <a:pt x="267" y="133"/>
                    <a:pt x="264" y="132"/>
                    <a:pt x="262" y="129"/>
                  </a:cubicBezTo>
                  <a:cubicBezTo>
                    <a:pt x="254" y="123"/>
                    <a:pt x="247" y="118"/>
                    <a:pt x="238" y="112"/>
                  </a:cubicBezTo>
                  <a:cubicBezTo>
                    <a:pt x="223" y="98"/>
                    <a:pt x="207" y="85"/>
                    <a:pt x="191" y="74"/>
                  </a:cubicBezTo>
                  <a:cubicBezTo>
                    <a:pt x="169" y="59"/>
                    <a:pt x="145" y="48"/>
                    <a:pt x="123" y="35"/>
                  </a:cubicBezTo>
                  <a:cubicBezTo>
                    <a:pt x="118" y="27"/>
                    <a:pt x="110" y="20"/>
                    <a:pt x="103" y="17"/>
                  </a:cubicBezTo>
                  <a:cubicBezTo>
                    <a:pt x="92" y="6"/>
                    <a:pt x="78" y="0"/>
                    <a:pt x="63" y="0"/>
                  </a:cubicBezTo>
                  <a:close/>
                </a:path>
              </a:pathLst>
            </a:custGeom>
            <a:solidFill>
              <a:srgbClr val="D0A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a:off x="2841750" y="4802100"/>
              <a:ext cx="200" cy="125"/>
            </a:xfrm>
            <a:custGeom>
              <a:avLst/>
              <a:gdLst/>
              <a:ahLst/>
              <a:cxnLst/>
              <a:rect l="l" t="t" r="r" b="b"/>
              <a:pathLst>
                <a:path w="8" h="5" extrusionOk="0">
                  <a:moveTo>
                    <a:pt x="8" y="0"/>
                  </a:moveTo>
                  <a:cubicBezTo>
                    <a:pt x="8" y="0"/>
                    <a:pt x="6" y="0"/>
                    <a:pt x="6" y="1"/>
                  </a:cubicBezTo>
                  <a:lnTo>
                    <a:pt x="6" y="1"/>
                  </a:lnTo>
                  <a:cubicBezTo>
                    <a:pt x="6" y="1"/>
                    <a:pt x="7" y="0"/>
                    <a:pt x="8" y="0"/>
                  </a:cubicBezTo>
                  <a:close/>
                  <a:moveTo>
                    <a:pt x="6" y="1"/>
                  </a:moveTo>
                  <a:cubicBezTo>
                    <a:pt x="3" y="2"/>
                    <a:pt x="2" y="3"/>
                    <a:pt x="0" y="4"/>
                  </a:cubicBezTo>
                  <a:cubicBezTo>
                    <a:pt x="1" y="4"/>
                    <a:pt x="4" y="2"/>
                    <a:pt x="5" y="1"/>
                  </a:cubicBezTo>
                  <a:cubicBezTo>
                    <a:pt x="5" y="1"/>
                    <a:pt x="5" y="1"/>
                    <a:pt x="6" y="1"/>
                  </a:cubicBezTo>
                  <a:close/>
                </a:path>
              </a:pathLst>
            </a:custGeom>
            <a:solidFill>
              <a:srgbClr val="D0A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0"/>
            <p:cNvSpPr/>
            <p:nvPr/>
          </p:nvSpPr>
          <p:spPr>
            <a:xfrm>
              <a:off x="2790750" y="4816650"/>
              <a:ext cx="54350" cy="14775"/>
            </a:xfrm>
            <a:custGeom>
              <a:avLst/>
              <a:gdLst/>
              <a:ahLst/>
              <a:cxnLst/>
              <a:rect l="l" t="t" r="r" b="b"/>
              <a:pathLst>
                <a:path w="2174" h="591" extrusionOk="0">
                  <a:moveTo>
                    <a:pt x="1501" y="318"/>
                  </a:moveTo>
                  <a:lnTo>
                    <a:pt x="1501" y="318"/>
                  </a:lnTo>
                  <a:cubicBezTo>
                    <a:pt x="1493" y="321"/>
                    <a:pt x="1486" y="323"/>
                    <a:pt x="1480" y="326"/>
                  </a:cubicBezTo>
                  <a:cubicBezTo>
                    <a:pt x="1476" y="327"/>
                    <a:pt x="1472" y="330"/>
                    <a:pt x="1467" y="331"/>
                  </a:cubicBezTo>
                  <a:cubicBezTo>
                    <a:pt x="1467" y="328"/>
                    <a:pt x="1467" y="325"/>
                    <a:pt x="1465" y="322"/>
                  </a:cubicBezTo>
                  <a:cubicBezTo>
                    <a:pt x="1478" y="321"/>
                    <a:pt x="1490" y="320"/>
                    <a:pt x="1501" y="318"/>
                  </a:cubicBezTo>
                  <a:close/>
                  <a:moveTo>
                    <a:pt x="2112" y="0"/>
                  </a:moveTo>
                  <a:cubicBezTo>
                    <a:pt x="2104" y="0"/>
                    <a:pt x="2097" y="2"/>
                    <a:pt x="2088" y="4"/>
                  </a:cubicBezTo>
                  <a:cubicBezTo>
                    <a:pt x="2077" y="8"/>
                    <a:pt x="2069" y="13"/>
                    <a:pt x="2059" y="18"/>
                  </a:cubicBezTo>
                  <a:cubicBezTo>
                    <a:pt x="2016" y="37"/>
                    <a:pt x="1972" y="54"/>
                    <a:pt x="1928" y="73"/>
                  </a:cubicBezTo>
                  <a:cubicBezTo>
                    <a:pt x="1881" y="92"/>
                    <a:pt x="1837" y="115"/>
                    <a:pt x="1791" y="132"/>
                  </a:cubicBezTo>
                  <a:cubicBezTo>
                    <a:pt x="1754" y="144"/>
                    <a:pt x="1718" y="154"/>
                    <a:pt x="1680" y="166"/>
                  </a:cubicBezTo>
                  <a:cubicBezTo>
                    <a:pt x="1646" y="177"/>
                    <a:pt x="1611" y="187"/>
                    <a:pt x="1575" y="193"/>
                  </a:cubicBezTo>
                  <a:cubicBezTo>
                    <a:pt x="1518" y="202"/>
                    <a:pt x="1460" y="210"/>
                    <a:pt x="1404" y="218"/>
                  </a:cubicBezTo>
                  <a:cubicBezTo>
                    <a:pt x="1348" y="224"/>
                    <a:pt x="1293" y="231"/>
                    <a:pt x="1239" y="241"/>
                  </a:cubicBezTo>
                  <a:cubicBezTo>
                    <a:pt x="1180" y="250"/>
                    <a:pt x="1122" y="257"/>
                    <a:pt x="1063" y="264"/>
                  </a:cubicBezTo>
                  <a:cubicBezTo>
                    <a:pt x="1009" y="270"/>
                    <a:pt x="958" y="273"/>
                    <a:pt x="905" y="276"/>
                  </a:cubicBezTo>
                  <a:lnTo>
                    <a:pt x="906" y="276"/>
                  </a:lnTo>
                  <a:cubicBezTo>
                    <a:pt x="880" y="277"/>
                    <a:pt x="854" y="278"/>
                    <a:pt x="828" y="278"/>
                  </a:cubicBezTo>
                  <a:cubicBezTo>
                    <a:pt x="777" y="278"/>
                    <a:pt x="725" y="275"/>
                    <a:pt x="673" y="273"/>
                  </a:cubicBezTo>
                  <a:lnTo>
                    <a:pt x="679" y="273"/>
                  </a:lnTo>
                  <a:cubicBezTo>
                    <a:pt x="631" y="270"/>
                    <a:pt x="581" y="265"/>
                    <a:pt x="533" y="256"/>
                  </a:cubicBezTo>
                  <a:cubicBezTo>
                    <a:pt x="475" y="244"/>
                    <a:pt x="419" y="228"/>
                    <a:pt x="362" y="211"/>
                  </a:cubicBezTo>
                  <a:cubicBezTo>
                    <a:pt x="331" y="200"/>
                    <a:pt x="301" y="188"/>
                    <a:pt x="271" y="175"/>
                  </a:cubicBezTo>
                  <a:cubicBezTo>
                    <a:pt x="234" y="156"/>
                    <a:pt x="197" y="133"/>
                    <a:pt x="161" y="112"/>
                  </a:cubicBezTo>
                  <a:cubicBezTo>
                    <a:pt x="151" y="105"/>
                    <a:pt x="140" y="97"/>
                    <a:pt x="130" y="90"/>
                  </a:cubicBezTo>
                  <a:lnTo>
                    <a:pt x="130" y="90"/>
                  </a:lnTo>
                  <a:lnTo>
                    <a:pt x="131" y="91"/>
                  </a:lnTo>
                  <a:cubicBezTo>
                    <a:pt x="130" y="91"/>
                    <a:pt x="130" y="90"/>
                    <a:pt x="129" y="90"/>
                  </a:cubicBezTo>
                  <a:cubicBezTo>
                    <a:pt x="127" y="89"/>
                    <a:pt x="126" y="87"/>
                    <a:pt x="125" y="87"/>
                  </a:cubicBezTo>
                  <a:lnTo>
                    <a:pt x="125" y="87"/>
                  </a:lnTo>
                  <a:cubicBezTo>
                    <a:pt x="125" y="87"/>
                    <a:pt x="126" y="87"/>
                    <a:pt x="126" y="89"/>
                  </a:cubicBezTo>
                  <a:cubicBezTo>
                    <a:pt x="117" y="81"/>
                    <a:pt x="109" y="73"/>
                    <a:pt x="100" y="66"/>
                  </a:cubicBezTo>
                  <a:lnTo>
                    <a:pt x="99" y="66"/>
                  </a:lnTo>
                  <a:lnTo>
                    <a:pt x="95" y="63"/>
                  </a:lnTo>
                  <a:lnTo>
                    <a:pt x="95" y="63"/>
                  </a:lnTo>
                  <a:lnTo>
                    <a:pt x="96" y="64"/>
                  </a:lnTo>
                  <a:cubicBezTo>
                    <a:pt x="85" y="55"/>
                    <a:pt x="73" y="51"/>
                    <a:pt x="60" y="51"/>
                  </a:cubicBezTo>
                  <a:cubicBezTo>
                    <a:pt x="46" y="51"/>
                    <a:pt x="33" y="56"/>
                    <a:pt x="22" y="68"/>
                  </a:cubicBezTo>
                  <a:cubicBezTo>
                    <a:pt x="1" y="89"/>
                    <a:pt x="0" y="127"/>
                    <a:pt x="23" y="147"/>
                  </a:cubicBezTo>
                  <a:lnTo>
                    <a:pt x="46" y="166"/>
                  </a:lnTo>
                  <a:cubicBezTo>
                    <a:pt x="44" y="164"/>
                    <a:pt x="42" y="163"/>
                    <a:pt x="41" y="161"/>
                  </a:cubicBezTo>
                  <a:lnTo>
                    <a:pt x="41" y="161"/>
                  </a:lnTo>
                  <a:cubicBezTo>
                    <a:pt x="53" y="172"/>
                    <a:pt x="64" y="180"/>
                    <a:pt x="75" y="189"/>
                  </a:cubicBezTo>
                  <a:cubicBezTo>
                    <a:pt x="73" y="195"/>
                    <a:pt x="73" y="204"/>
                    <a:pt x="74" y="211"/>
                  </a:cubicBezTo>
                  <a:cubicBezTo>
                    <a:pt x="75" y="221"/>
                    <a:pt x="80" y="231"/>
                    <a:pt x="86" y="241"/>
                  </a:cubicBezTo>
                  <a:cubicBezTo>
                    <a:pt x="94" y="250"/>
                    <a:pt x="103" y="255"/>
                    <a:pt x="114" y="261"/>
                  </a:cubicBezTo>
                  <a:cubicBezTo>
                    <a:pt x="116" y="264"/>
                    <a:pt x="120" y="265"/>
                    <a:pt x="122" y="268"/>
                  </a:cubicBezTo>
                  <a:cubicBezTo>
                    <a:pt x="121" y="272"/>
                    <a:pt x="121" y="277"/>
                    <a:pt x="121" y="281"/>
                  </a:cubicBezTo>
                  <a:cubicBezTo>
                    <a:pt x="108" y="317"/>
                    <a:pt x="127" y="353"/>
                    <a:pt x="150" y="380"/>
                  </a:cubicBezTo>
                  <a:cubicBezTo>
                    <a:pt x="163" y="399"/>
                    <a:pt x="186" y="412"/>
                    <a:pt x="204" y="425"/>
                  </a:cubicBezTo>
                  <a:cubicBezTo>
                    <a:pt x="230" y="436"/>
                    <a:pt x="254" y="449"/>
                    <a:pt x="280" y="457"/>
                  </a:cubicBezTo>
                  <a:cubicBezTo>
                    <a:pt x="357" y="491"/>
                    <a:pt x="437" y="513"/>
                    <a:pt x="518" y="537"/>
                  </a:cubicBezTo>
                  <a:cubicBezTo>
                    <a:pt x="548" y="544"/>
                    <a:pt x="579" y="550"/>
                    <a:pt x="609" y="557"/>
                  </a:cubicBezTo>
                  <a:cubicBezTo>
                    <a:pt x="631" y="563"/>
                    <a:pt x="651" y="566"/>
                    <a:pt x="672" y="570"/>
                  </a:cubicBezTo>
                  <a:cubicBezTo>
                    <a:pt x="717" y="578"/>
                    <a:pt x="760" y="585"/>
                    <a:pt x="805" y="591"/>
                  </a:cubicBezTo>
                  <a:cubicBezTo>
                    <a:pt x="808" y="591"/>
                    <a:pt x="812" y="591"/>
                    <a:pt x="815" y="591"/>
                  </a:cubicBezTo>
                  <a:cubicBezTo>
                    <a:pt x="817" y="591"/>
                    <a:pt x="819" y="591"/>
                    <a:pt x="820" y="591"/>
                  </a:cubicBezTo>
                  <a:cubicBezTo>
                    <a:pt x="844" y="589"/>
                    <a:pt x="869" y="581"/>
                    <a:pt x="880" y="560"/>
                  </a:cubicBezTo>
                  <a:cubicBezTo>
                    <a:pt x="882" y="557"/>
                    <a:pt x="883" y="553"/>
                    <a:pt x="884" y="550"/>
                  </a:cubicBezTo>
                  <a:cubicBezTo>
                    <a:pt x="908" y="549"/>
                    <a:pt x="930" y="548"/>
                    <a:pt x="953" y="548"/>
                  </a:cubicBezTo>
                  <a:cubicBezTo>
                    <a:pt x="964" y="548"/>
                    <a:pt x="972" y="547"/>
                    <a:pt x="981" y="547"/>
                  </a:cubicBezTo>
                  <a:cubicBezTo>
                    <a:pt x="1011" y="548"/>
                    <a:pt x="1041" y="548"/>
                    <a:pt x="1070" y="548"/>
                  </a:cubicBezTo>
                  <a:cubicBezTo>
                    <a:pt x="1126" y="545"/>
                    <a:pt x="1182" y="542"/>
                    <a:pt x="1235" y="532"/>
                  </a:cubicBezTo>
                  <a:cubicBezTo>
                    <a:pt x="1255" y="528"/>
                    <a:pt x="1275" y="521"/>
                    <a:pt x="1293" y="517"/>
                  </a:cubicBezTo>
                  <a:cubicBezTo>
                    <a:pt x="1308" y="514"/>
                    <a:pt x="1318" y="509"/>
                    <a:pt x="1331" y="503"/>
                  </a:cubicBezTo>
                  <a:cubicBezTo>
                    <a:pt x="1343" y="498"/>
                    <a:pt x="1352" y="486"/>
                    <a:pt x="1355" y="473"/>
                  </a:cubicBezTo>
                  <a:cubicBezTo>
                    <a:pt x="1366" y="482"/>
                    <a:pt x="1379" y="487"/>
                    <a:pt x="1393" y="487"/>
                  </a:cubicBezTo>
                  <a:cubicBezTo>
                    <a:pt x="1395" y="487"/>
                    <a:pt x="1397" y="487"/>
                    <a:pt x="1399" y="486"/>
                  </a:cubicBezTo>
                  <a:cubicBezTo>
                    <a:pt x="1429" y="482"/>
                    <a:pt x="1460" y="472"/>
                    <a:pt x="1488" y="465"/>
                  </a:cubicBezTo>
                  <a:cubicBezTo>
                    <a:pt x="1517" y="455"/>
                    <a:pt x="1546" y="446"/>
                    <a:pt x="1575" y="437"/>
                  </a:cubicBezTo>
                  <a:cubicBezTo>
                    <a:pt x="1589" y="432"/>
                    <a:pt x="1605" y="426"/>
                    <a:pt x="1618" y="421"/>
                  </a:cubicBezTo>
                  <a:cubicBezTo>
                    <a:pt x="1670" y="409"/>
                    <a:pt x="1719" y="392"/>
                    <a:pt x="1770" y="375"/>
                  </a:cubicBezTo>
                  <a:cubicBezTo>
                    <a:pt x="1832" y="354"/>
                    <a:pt x="1894" y="328"/>
                    <a:pt x="1952" y="297"/>
                  </a:cubicBezTo>
                  <a:cubicBezTo>
                    <a:pt x="1973" y="285"/>
                    <a:pt x="1983" y="256"/>
                    <a:pt x="1976" y="233"/>
                  </a:cubicBezTo>
                  <a:cubicBezTo>
                    <a:pt x="1983" y="229"/>
                    <a:pt x="1989" y="224"/>
                    <a:pt x="1995" y="220"/>
                  </a:cubicBezTo>
                  <a:cubicBezTo>
                    <a:pt x="2038" y="192"/>
                    <a:pt x="2081" y="161"/>
                    <a:pt x="2121" y="128"/>
                  </a:cubicBezTo>
                  <a:cubicBezTo>
                    <a:pt x="2142" y="111"/>
                    <a:pt x="2173" y="90"/>
                    <a:pt x="2172" y="58"/>
                  </a:cubicBezTo>
                  <a:cubicBezTo>
                    <a:pt x="2170" y="35"/>
                    <a:pt x="2158" y="13"/>
                    <a:pt x="2136" y="4"/>
                  </a:cubicBezTo>
                  <a:cubicBezTo>
                    <a:pt x="2128" y="2"/>
                    <a:pt x="2120" y="0"/>
                    <a:pt x="2112" y="0"/>
                  </a:cubicBezTo>
                  <a:close/>
                </a:path>
              </a:pathLst>
            </a:custGeom>
            <a:solidFill>
              <a:srgbClr val="D0A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0"/>
            <p:cNvSpPr/>
            <p:nvPr/>
          </p:nvSpPr>
          <p:spPr>
            <a:xfrm>
              <a:off x="2795225" y="4841100"/>
              <a:ext cx="75" cy="100"/>
            </a:xfrm>
            <a:custGeom>
              <a:avLst/>
              <a:gdLst/>
              <a:ahLst/>
              <a:cxnLst/>
              <a:rect l="l" t="t" r="r" b="b"/>
              <a:pathLst>
                <a:path w="3" h="4" extrusionOk="0">
                  <a:moveTo>
                    <a:pt x="1" y="1"/>
                  </a:moveTo>
                  <a:cubicBezTo>
                    <a:pt x="2" y="3"/>
                    <a:pt x="2" y="4"/>
                    <a:pt x="3" y="4"/>
                  </a:cubicBezTo>
                  <a:lnTo>
                    <a:pt x="1" y="1"/>
                  </a:lnTo>
                  <a:close/>
                </a:path>
              </a:pathLst>
            </a:custGeom>
            <a:solidFill>
              <a:srgbClr val="D0A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0"/>
            <p:cNvSpPr/>
            <p:nvPr/>
          </p:nvSpPr>
          <p:spPr>
            <a:xfrm>
              <a:off x="2794900" y="4837800"/>
              <a:ext cx="52025" cy="13850"/>
            </a:xfrm>
            <a:custGeom>
              <a:avLst/>
              <a:gdLst/>
              <a:ahLst/>
              <a:cxnLst/>
              <a:rect l="l" t="t" r="r" b="b"/>
              <a:pathLst>
                <a:path w="2081" h="554" extrusionOk="0">
                  <a:moveTo>
                    <a:pt x="1913" y="45"/>
                  </a:moveTo>
                  <a:cubicBezTo>
                    <a:pt x="1913" y="45"/>
                    <a:pt x="1913" y="45"/>
                    <a:pt x="1912" y="45"/>
                  </a:cubicBezTo>
                  <a:lnTo>
                    <a:pt x="1913" y="45"/>
                  </a:lnTo>
                  <a:close/>
                  <a:moveTo>
                    <a:pt x="1647" y="141"/>
                  </a:moveTo>
                  <a:cubicBezTo>
                    <a:pt x="1646" y="141"/>
                    <a:pt x="1645" y="142"/>
                    <a:pt x="1644" y="142"/>
                  </a:cubicBezTo>
                  <a:cubicBezTo>
                    <a:pt x="1645" y="141"/>
                    <a:pt x="1646" y="141"/>
                    <a:pt x="1647" y="141"/>
                  </a:cubicBezTo>
                  <a:close/>
                  <a:moveTo>
                    <a:pt x="1965" y="187"/>
                  </a:moveTo>
                  <a:lnTo>
                    <a:pt x="1965" y="187"/>
                  </a:lnTo>
                  <a:cubicBezTo>
                    <a:pt x="1965" y="187"/>
                    <a:pt x="1965" y="187"/>
                    <a:pt x="1965" y="188"/>
                  </a:cubicBezTo>
                  <a:lnTo>
                    <a:pt x="1965" y="188"/>
                  </a:lnTo>
                  <a:cubicBezTo>
                    <a:pt x="1965" y="187"/>
                    <a:pt x="1965" y="187"/>
                    <a:pt x="1965" y="187"/>
                  </a:cubicBezTo>
                  <a:close/>
                  <a:moveTo>
                    <a:pt x="152" y="237"/>
                  </a:moveTo>
                  <a:cubicBezTo>
                    <a:pt x="153" y="238"/>
                    <a:pt x="154" y="238"/>
                    <a:pt x="154" y="238"/>
                  </a:cubicBezTo>
                  <a:cubicBezTo>
                    <a:pt x="153" y="237"/>
                    <a:pt x="153" y="237"/>
                    <a:pt x="152" y="237"/>
                  </a:cubicBezTo>
                  <a:close/>
                  <a:moveTo>
                    <a:pt x="2020" y="1"/>
                  </a:moveTo>
                  <a:cubicBezTo>
                    <a:pt x="2002" y="1"/>
                    <a:pt x="1985" y="10"/>
                    <a:pt x="1970" y="18"/>
                  </a:cubicBezTo>
                  <a:lnTo>
                    <a:pt x="1913" y="45"/>
                  </a:lnTo>
                  <a:lnTo>
                    <a:pt x="1913" y="45"/>
                  </a:lnTo>
                  <a:cubicBezTo>
                    <a:pt x="1914" y="44"/>
                    <a:pt x="1915" y="44"/>
                    <a:pt x="1916" y="44"/>
                  </a:cubicBezTo>
                  <a:lnTo>
                    <a:pt x="1916" y="44"/>
                  </a:lnTo>
                  <a:cubicBezTo>
                    <a:pt x="1887" y="56"/>
                    <a:pt x="1857" y="69"/>
                    <a:pt x="1828" y="81"/>
                  </a:cubicBezTo>
                  <a:cubicBezTo>
                    <a:pt x="1804" y="91"/>
                    <a:pt x="1779" y="100"/>
                    <a:pt x="1755" y="107"/>
                  </a:cubicBezTo>
                  <a:cubicBezTo>
                    <a:pt x="1719" y="118"/>
                    <a:pt x="1684" y="129"/>
                    <a:pt x="1650" y="140"/>
                  </a:cubicBezTo>
                  <a:lnTo>
                    <a:pt x="1650" y="140"/>
                  </a:lnTo>
                  <a:cubicBezTo>
                    <a:pt x="1650" y="140"/>
                    <a:pt x="1650" y="140"/>
                    <a:pt x="1650" y="140"/>
                  </a:cubicBezTo>
                  <a:lnTo>
                    <a:pt x="1650" y="140"/>
                  </a:lnTo>
                  <a:cubicBezTo>
                    <a:pt x="1618" y="150"/>
                    <a:pt x="1585" y="157"/>
                    <a:pt x="1553" y="166"/>
                  </a:cubicBezTo>
                  <a:cubicBezTo>
                    <a:pt x="1517" y="173"/>
                    <a:pt x="1480" y="179"/>
                    <a:pt x="1444" y="187"/>
                  </a:cubicBezTo>
                  <a:cubicBezTo>
                    <a:pt x="1404" y="197"/>
                    <a:pt x="1362" y="204"/>
                    <a:pt x="1322" y="213"/>
                  </a:cubicBezTo>
                  <a:cubicBezTo>
                    <a:pt x="1284" y="223"/>
                    <a:pt x="1244" y="234"/>
                    <a:pt x="1206" y="240"/>
                  </a:cubicBezTo>
                  <a:lnTo>
                    <a:pt x="1207" y="240"/>
                  </a:lnTo>
                  <a:cubicBezTo>
                    <a:pt x="1187" y="243"/>
                    <a:pt x="1166" y="245"/>
                    <a:pt x="1147" y="246"/>
                  </a:cubicBezTo>
                  <a:cubicBezTo>
                    <a:pt x="1110" y="250"/>
                    <a:pt x="1072" y="255"/>
                    <a:pt x="1035" y="258"/>
                  </a:cubicBezTo>
                  <a:lnTo>
                    <a:pt x="1036" y="258"/>
                  </a:lnTo>
                  <a:cubicBezTo>
                    <a:pt x="1023" y="258"/>
                    <a:pt x="1009" y="259"/>
                    <a:pt x="995" y="259"/>
                  </a:cubicBezTo>
                  <a:cubicBezTo>
                    <a:pt x="982" y="259"/>
                    <a:pt x="968" y="259"/>
                    <a:pt x="955" y="261"/>
                  </a:cubicBezTo>
                  <a:cubicBezTo>
                    <a:pt x="932" y="261"/>
                    <a:pt x="908" y="264"/>
                    <a:pt x="884" y="265"/>
                  </a:cubicBezTo>
                  <a:cubicBezTo>
                    <a:pt x="874" y="265"/>
                    <a:pt x="864" y="265"/>
                    <a:pt x="855" y="265"/>
                  </a:cubicBezTo>
                  <a:cubicBezTo>
                    <a:pt x="793" y="265"/>
                    <a:pt x="732" y="260"/>
                    <a:pt x="670" y="254"/>
                  </a:cubicBezTo>
                  <a:lnTo>
                    <a:pt x="671" y="254"/>
                  </a:lnTo>
                  <a:lnTo>
                    <a:pt x="551" y="243"/>
                  </a:lnTo>
                  <a:cubicBezTo>
                    <a:pt x="509" y="239"/>
                    <a:pt x="468" y="234"/>
                    <a:pt x="424" y="224"/>
                  </a:cubicBezTo>
                  <a:lnTo>
                    <a:pt x="423" y="224"/>
                  </a:lnTo>
                  <a:cubicBezTo>
                    <a:pt x="387" y="217"/>
                    <a:pt x="351" y="205"/>
                    <a:pt x="316" y="193"/>
                  </a:cubicBezTo>
                  <a:cubicBezTo>
                    <a:pt x="304" y="188"/>
                    <a:pt x="290" y="183"/>
                    <a:pt x="279" y="178"/>
                  </a:cubicBezTo>
                  <a:cubicBezTo>
                    <a:pt x="278" y="178"/>
                    <a:pt x="277" y="177"/>
                    <a:pt x="276" y="177"/>
                  </a:cubicBezTo>
                  <a:lnTo>
                    <a:pt x="276" y="177"/>
                  </a:lnTo>
                  <a:cubicBezTo>
                    <a:pt x="242" y="159"/>
                    <a:pt x="206" y="140"/>
                    <a:pt x="171" y="122"/>
                  </a:cubicBezTo>
                  <a:lnTo>
                    <a:pt x="171" y="122"/>
                  </a:lnTo>
                  <a:cubicBezTo>
                    <a:pt x="171" y="122"/>
                    <a:pt x="171" y="122"/>
                    <a:pt x="172" y="122"/>
                  </a:cubicBezTo>
                  <a:cubicBezTo>
                    <a:pt x="169" y="121"/>
                    <a:pt x="168" y="120"/>
                    <a:pt x="165" y="119"/>
                  </a:cubicBezTo>
                  <a:lnTo>
                    <a:pt x="165" y="119"/>
                  </a:lnTo>
                  <a:cubicBezTo>
                    <a:pt x="167" y="120"/>
                    <a:pt x="169" y="121"/>
                    <a:pt x="171" y="122"/>
                  </a:cubicBezTo>
                  <a:lnTo>
                    <a:pt x="171" y="122"/>
                  </a:lnTo>
                  <a:cubicBezTo>
                    <a:pt x="164" y="119"/>
                    <a:pt x="158" y="115"/>
                    <a:pt x="151" y="110"/>
                  </a:cubicBezTo>
                  <a:cubicBezTo>
                    <a:pt x="143" y="104"/>
                    <a:pt x="133" y="95"/>
                    <a:pt x="124" y="88"/>
                  </a:cubicBezTo>
                  <a:cubicBezTo>
                    <a:pt x="118" y="81"/>
                    <a:pt x="112" y="75"/>
                    <a:pt x="107" y="69"/>
                  </a:cubicBezTo>
                  <a:cubicBezTo>
                    <a:pt x="104" y="65"/>
                    <a:pt x="102" y="63"/>
                    <a:pt x="101" y="62"/>
                  </a:cubicBezTo>
                  <a:cubicBezTo>
                    <a:pt x="91" y="51"/>
                    <a:pt x="76" y="45"/>
                    <a:pt x="61" y="45"/>
                  </a:cubicBezTo>
                  <a:cubicBezTo>
                    <a:pt x="47" y="45"/>
                    <a:pt x="33" y="50"/>
                    <a:pt x="22" y="60"/>
                  </a:cubicBezTo>
                  <a:cubicBezTo>
                    <a:pt x="0" y="81"/>
                    <a:pt x="0" y="114"/>
                    <a:pt x="19" y="137"/>
                  </a:cubicBezTo>
                  <a:cubicBezTo>
                    <a:pt x="31" y="152"/>
                    <a:pt x="46" y="167"/>
                    <a:pt x="61" y="179"/>
                  </a:cubicBezTo>
                  <a:cubicBezTo>
                    <a:pt x="87" y="203"/>
                    <a:pt x="119" y="220"/>
                    <a:pt x="152" y="237"/>
                  </a:cubicBezTo>
                  <a:lnTo>
                    <a:pt x="152" y="237"/>
                  </a:lnTo>
                  <a:cubicBezTo>
                    <a:pt x="152" y="237"/>
                    <a:pt x="151" y="236"/>
                    <a:pt x="151" y="236"/>
                  </a:cubicBezTo>
                  <a:cubicBezTo>
                    <a:pt x="153" y="236"/>
                    <a:pt x="154" y="238"/>
                    <a:pt x="155" y="238"/>
                  </a:cubicBezTo>
                  <a:cubicBezTo>
                    <a:pt x="154" y="239"/>
                    <a:pt x="151" y="240"/>
                    <a:pt x="150" y="241"/>
                  </a:cubicBezTo>
                  <a:cubicBezTo>
                    <a:pt x="140" y="241"/>
                    <a:pt x="130" y="241"/>
                    <a:pt x="120" y="245"/>
                  </a:cubicBezTo>
                  <a:cubicBezTo>
                    <a:pt x="101" y="253"/>
                    <a:pt x="88" y="270"/>
                    <a:pt x="84" y="288"/>
                  </a:cubicBezTo>
                  <a:cubicBezTo>
                    <a:pt x="82" y="307"/>
                    <a:pt x="88" y="323"/>
                    <a:pt x="99" y="337"/>
                  </a:cubicBezTo>
                  <a:cubicBezTo>
                    <a:pt x="113" y="352"/>
                    <a:pt x="134" y="359"/>
                    <a:pt x="154" y="364"/>
                  </a:cubicBezTo>
                  <a:cubicBezTo>
                    <a:pt x="158" y="365"/>
                    <a:pt x="160" y="365"/>
                    <a:pt x="164" y="367"/>
                  </a:cubicBezTo>
                  <a:cubicBezTo>
                    <a:pt x="170" y="374"/>
                    <a:pt x="179" y="382"/>
                    <a:pt x="186" y="390"/>
                  </a:cubicBezTo>
                  <a:cubicBezTo>
                    <a:pt x="202" y="409"/>
                    <a:pt x="228" y="426"/>
                    <a:pt x="253" y="440"/>
                  </a:cubicBezTo>
                  <a:cubicBezTo>
                    <a:pt x="277" y="452"/>
                    <a:pt x="301" y="465"/>
                    <a:pt x="325" y="473"/>
                  </a:cubicBezTo>
                  <a:cubicBezTo>
                    <a:pt x="381" y="494"/>
                    <a:pt x="437" y="513"/>
                    <a:pt x="495" y="527"/>
                  </a:cubicBezTo>
                  <a:cubicBezTo>
                    <a:pt x="546" y="538"/>
                    <a:pt x="599" y="549"/>
                    <a:pt x="651" y="553"/>
                  </a:cubicBezTo>
                  <a:cubicBezTo>
                    <a:pt x="666" y="554"/>
                    <a:pt x="680" y="554"/>
                    <a:pt x="695" y="554"/>
                  </a:cubicBezTo>
                  <a:cubicBezTo>
                    <a:pt x="707" y="554"/>
                    <a:pt x="721" y="553"/>
                    <a:pt x="733" y="551"/>
                  </a:cubicBezTo>
                  <a:cubicBezTo>
                    <a:pt x="749" y="548"/>
                    <a:pt x="764" y="544"/>
                    <a:pt x="779" y="539"/>
                  </a:cubicBezTo>
                  <a:cubicBezTo>
                    <a:pt x="793" y="540"/>
                    <a:pt x="808" y="540"/>
                    <a:pt x="822" y="540"/>
                  </a:cubicBezTo>
                  <a:cubicBezTo>
                    <a:pt x="906" y="540"/>
                    <a:pt x="989" y="532"/>
                    <a:pt x="1072" y="523"/>
                  </a:cubicBezTo>
                  <a:cubicBezTo>
                    <a:pt x="1180" y="509"/>
                    <a:pt x="1288" y="494"/>
                    <a:pt x="1392" y="468"/>
                  </a:cubicBezTo>
                  <a:cubicBezTo>
                    <a:pt x="1435" y="458"/>
                    <a:pt x="1479" y="446"/>
                    <a:pt x="1518" y="430"/>
                  </a:cubicBezTo>
                  <a:cubicBezTo>
                    <a:pt x="1532" y="425"/>
                    <a:pt x="1543" y="419"/>
                    <a:pt x="1554" y="413"/>
                  </a:cubicBezTo>
                  <a:cubicBezTo>
                    <a:pt x="1556" y="411"/>
                    <a:pt x="1557" y="411"/>
                    <a:pt x="1559" y="410"/>
                  </a:cubicBezTo>
                  <a:cubicBezTo>
                    <a:pt x="1564" y="409"/>
                    <a:pt x="1570" y="408"/>
                    <a:pt x="1575" y="408"/>
                  </a:cubicBezTo>
                  <a:cubicBezTo>
                    <a:pt x="1625" y="398"/>
                    <a:pt x="1673" y="379"/>
                    <a:pt x="1718" y="359"/>
                  </a:cubicBezTo>
                  <a:cubicBezTo>
                    <a:pt x="1761" y="339"/>
                    <a:pt x="1801" y="317"/>
                    <a:pt x="1838" y="290"/>
                  </a:cubicBezTo>
                  <a:cubicBezTo>
                    <a:pt x="1883" y="260"/>
                    <a:pt x="1924" y="223"/>
                    <a:pt x="1965" y="188"/>
                  </a:cubicBezTo>
                  <a:lnTo>
                    <a:pt x="1965" y="188"/>
                  </a:lnTo>
                  <a:cubicBezTo>
                    <a:pt x="1964" y="188"/>
                    <a:pt x="1964" y="188"/>
                    <a:pt x="1963" y="188"/>
                  </a:cubicBezTo>
                  <a:lnTo>
                    <a:pt x="1963" y="188"/>
                  </a:lnTo>
                  <a:lnTo>
                    <a:pt x="2011" y="148"/>
                  </a:lnTo>
                  <a:cubicBezTo>
                    <a:pt x="2029" y="132"/>
                    <a:pt x="2050" y="114"/>
                    <a:pt x="2065" y="91"/>
                  </a:cubicBezTo>
                  <a:cubicBezTo>
                    <a:pt x="2076" y="76"/>
                    <a:pt x="2081" y="55"/>
                    <a:pt x="2073" y="38"/>
                  </a:cubicBezTo>
                  <a:cubicBezTo>
                    <a:pt x="2065" y="18"/>
                    <a:pt x="2050" y="6"/>
                    <a:pt x="2029" y="1"/>
                  </a:cubicBezTo>
                  <a:cubicBezTo>
                    <a:pt x="2026" y="1"/>
                    <a:pt x="2023" y="1"/>
                    <a:pt x="2020" y="1"/>
                  </a:cubicBezTo>
                  <a:close/>
                </a:path>
              </a:pathLst>
            </a:custGeom>
            <a:solidFill>
              <a:srgbClr val="D0A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0"/>
            <p:cNvSpPr/>
            <p:nvPr/>
          </p:nvSpPr>
          <p:spPr>
            <a:xfrm>
              <a:off x="2799650" y="4857875"/>
              <a:ext cx="50975" cy="12150"/>
            </a:xfrm>
            <a:custGeom>
              <a:avLst/>
              <a:gdLst/>
              <a:ahLst/>
              <a:cxnLst/>
              <a:rect l="l" t="t" r="r" b="b"/>
              <a:pathLst>
                <a:path w="2039" h="486" extrusionOk="0">
                  <a:moveTo>
                    <a:pt x="1980" y="0"/>
                  </a:moveTo>
                  <a:cubicBezTo>
                    <a:pt x="1963" y="0"/>
                    <a:pt x="1950" y="4"/>
                    <a:pt x="1934" y="10"/>
                  </a:cubicBezTo>
                  <a:cubicBezTo>
                    <a:pt x="1898" y="21"/>
                    <a:pt x="1863" y="36"/>
                    <a:pt x="1828" y="50"/>
                  </a:cubicBezTo>
                  <a:cubicBezTo>
                    <a:pt x="1805" y="56"/>
                    <a:pt x="1780" y="61"/>
                    <a:pt x="1757" y="67"/>
                  </a:cubicBezTo>
                  <a:cubicBezTo>
                    <a:pt x="1735" y="75"/>
                    <a:pt x="1714" y="82"/>
                    <a:pt x="1694" y="88"/>
                  </a:cubicBezTo>
                  <a:lnTo>
                    <a:pt x="1695" y="88"/>
                  </a:lnTo>
                  <a:cubicBezTo>
                    <a:pt x="1655" y="100"/>
                    <a:pt x="1615" y="112"/>
                    <a:pt x="1575" y="124"/>
                  </a:cubicBezTo>
                  <a:cubicBezTo>
                    <a:pt x="1537" y="137"/>
                    <a:pt x="1498" y="143"/>
                    <a:pt x="1459" y="153"/>
                  </a:cubicBezTo>
                  <a:cubicBezTo>
                    <a:pt x="1377" y="174"/>
                    <a:pt x="1296" y="201"/>
                    <a:pt x="1214" y="216"/>
                  </a:cubicBezTo>
                  <a:cubicBezTo>
                    <a:pt x="1157" y="225"/>
                    <a:pt x="1099" y="230"/>
                    <a:pt x="1041" y="235"/>
                  </a:cubicBezTo>
                  <a:cubicBezTo>
                    <a:pt x="985" y="238"/>
                    <a:pt x="926" y="245"/>
                    <a:pt x="869" y="247"/>
                  </a:cubicBezTo>
                  <a:cubicBezTo>
                    <a:pt x="854" y="247"/>
                    <a:pt x="839" y="247"/>
                    <a:pt x="823" y="247"/>
                  </a:cubicBezTo>
                  <a:cubicBezTo>
                    <a:pt x="744" y="247"/>
                    <a:pt x="665" y="245"/>
                    <a:pt x="585" y="240"/>
                  </a:cubicBezTo>
                  <a:cubicBezTo>
                    <a:pt x="511" y="232"/>
                    <a:pt x="439" y="220"/>
                    <a:pt x="365" y="207"/>
                  </a:cubicBezTo>
                  <a:cubicBezTo>
                    <a:pt x="340" y="202"/>
                    <a:pt x="314" y="195"/>
                    <a:pt x="288" y="186"/>
                  </a:cubicBezTo>
                  <a:cubicBezTo>
                    <a:pt x="262" y="177"/>
                    <a:pt x="237" y="170"/>
                    <a:pt x="212" y="160"/>
                  </a:cubicBezTo>
                  <a:cubicBezTo>
                    <a:pt x="200" y="157"/>
                    <a:pt x="190" y="151"/>
                    <a:pt x="178" y="147"/>
                  </a:cubicBezTo>
                  <a:cubicBezTo>
                    <a:pt x="154" y="133"/>
                    <a:pt x="129" y="118"/>
                    <a:pt x="105" y="103"/>
                  </a:cubicBezTo>
                  <a:lnTo>
                    <a:pt x="104" y="101"/>
                  </a:lnTo>
                  <a:lnTo>
                    <a:pt x="103" y="99"/>
                  </a:lnTo>
                  <a:lnTo>
                    <a:pt x="99" y="96"/>
                  </a:lnTo>
                  <a:lnTo>
                    <a:pt x="99" y="96"/>
                  </a:lnTo>
                  <a:cubicBezTo>
                    <a:pt x="89" y="86"/>
                    <a:pt x="74" y="80"/>
                    <a:pt x="60" y="80"/>
                  </a:cubicBezTo>
                  <a:cubicBezTo>
                    <a:pt x="46" y="80"/>
                    <a:pt x="32" y="85"/>
                    <a:pt x="22" y="95"/>
                  </a:cubicBezTo>
                  <a:cubicBezTo>
                    <a:pt x="0" y="117"/>
                    <a:pt x="0" y="151"/>
                    <a:pt x="19" y="174"/>
                  </a:cubicBezTo>
                  <a:cubicBezTo>
                    <a:pt x="31" y="186"/>
                    <a:pt x="47" y="196"/>
                    <a:pt x="60" y="206"/>
                  </a:cubicBezTo>
                  <a:cubicBezTo>
                    <a:pt x="77" y="216"/>
                    <a:pt x="94" y="226"/>
                    <a:pt x="112" y="237"/>
                  </a:cubicBezTo>
                  <a:cubicBezTo>
                    <a:pt x="155" y="261"/>
                    <a:pt x="201" y="274"/>
                    <a:pt x="248" y="289"/>
                  </a:cubicBezTo>
                  <a:cubicBezTo>
                    <a:pt x="253" y="291"/>
                    <a:pt x="258" y="293"/>
                    <a:pt x="263" y="294"/>
                  </a:cubicBezTo>
                  <a:lnTo>
                    <a:pt x="258" y="300"/>
                  </a:lnTo>
                  <a:cubicBezTo>
                    <a:pt x="249" y="310"/>
                    <a:pt x="245" y="325"/>
                    <a:pt x="246" y="340"/>
                  </a:cubicBezTo>
                  <a:cubicBezTo>
                    <a:pt x="248" y="355"/>
                    <a:pt x="255" y="367"/>
                    <a:pt x="266" y="377"/>
                  </a:cubicBezTo>
                  <a:cubicBezTo>
                    <a:pt x="281" y="390"/>
                    <a:pt x="295" y="401"/>
                    <a:pt x="315" y="406"/>
                  </a:cubicBezTo>
                  <a:cubicBezTo>
                    <a:pt x="338" y="412"/>
                    <a:pt x="361" y="417"/>
                    <a:pt x="384" y="422"/>
                  </a:cubicBezTo>
                  <a:cubicBezTo>
                    <a:pt x="419" y="429"/>
                    <a:pt x="455" y="434"/>
                    <a:pt x="490" y="439"/>
                  </a:cubicBezTo>
                  <a:cubicBezTo>
                    <a:pt x="538" y="447"/>
                    <a:pt x="585" y="453"/>
                    <a:pt x="635" y="459"/>
                  </a:cubicBezTo>
                  <a:cubicBezTo>
                    <a:pt x="750" y="471"/>
                    <a:pt x="867" y="485"/>
                    <a:pt x="983" y="485"/>
                  </a:cubicBezTo>
                  <a:cubicBezTo>
                    <a:pt x="998" y="485"/>
                    <a:pt x="1012" y="485"/>
                    <a:pt x="1027" y="484"/>
                  </a:cubicBezTo>
                  <a:cubicBezTo>
                    <a:pt x="1042" y="484"/>
                    <a:pt x="1056" y="483"/>
                    <a:pt x="1071" y="481"/>
                  </a:cubicBezTo>
                  <a:cubicBezTo>
                    <a:pt x="1187" y="475"/>
                    <a:pt x="1301" y="459"/>
                    <a:pt x="1415" y="438"/>
                  </a:cubicBezTo>
                  <a:cubicBezTo>
                    <a:pt x="1471" y="428"/>
                    <a:pt x="1523" y="417"/>
                    <a:pt x="1579" y="404"/>
                  </a:cubicBezTo>
                  <a:cubicBezTo>
                    <a:pt x="1623" y="393"/>
                    <a:pt x="1672" y="376"/>
                    <a:pt x="1711" y="351"/>
                  </a:cubicBezTo>
                  <a:cubicBezTo>
                    <a:pt x="1732" y="339"/>
                    <a:pt x="1751" y="326"/>
                    <a:pt x="1771" y="314"/>
                  </a:cubicBezTo>
                  <a:lnTo>
                    <a:pt x="1771" y="314"/>
                  </a:lnTo>
                  <a:cubicBezTo>
                    <a:pt x="1770" y="314"/>
                    <a:pt x="1770" y="315"/>
                    <a:pt x="1768" y="315"/>
                  </a:cubicBezTo>
                  <a:cubicBezTo>
                    <a:pt x="1803" y="293"/>
                    <a:pt x="1839" y="273"/>
                    <a:pt x="1875" y="254"/>
                  </a:cubicBezTo>
                  <a:cubicBezTo>
                    <a:pt x="1900" y="243"/>
                    <a:pt x="1909" y="215"/>
                    <a:pt x="1902" y="190"/>
                  </a:cubicBezTo>
                  <a:cubicBezTo>
                    <a:pt x="1922" y="177"/>
                    <a:pt x="1940" y="164"/>
                    <a:pt x="1957" y="150"/>
                  </a:cubicBezTo>
                  <a:cubicBezTo>
                    <a:pt x="1972" y="139"/>
                    <a:pt x="1988" y="127"/>
                    <a:pt x="2002" y="113"/>
                  </a:cubicBezTo>
                  <a:cubicBezTo>
                    <a:pt x="2016" y="99"/>
                    <a:pt x="2029" y="87"/>
                    <a:pt x="2034" y="68"/>
                  </a:cubicBezTo>
                  <a:cubicBezTo>
                    <a:pt x="2038" y="41"/>
                    <a:pt x="2019" y="3"/>
                    <a:pt x="1986" y="0"/>
                  </a:cubicBezTo>
                  <a:cubicBezTo>
                    <a:pt x="1984" y="0"/>
                    <a:pt x="1982" y="0"/>
                    <a:pt x="1980" y="0"/>
                  </a:cubicBezTo>
                  <a:close/>
                </a:path>
              </a:pathLst>
            </a:custGeom>
            <a:solidFill>
              <a:srgbClr val="D0A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0"/>
            <p:cNvSpPr/>
            <p:nvPr/>
          </p:nvSpPr>
          <p:spPr>
            <a:xfrm>
              <a:off x="2841075" y="4772825"/>
              <a:ext cx="131525" cy="106500"/>
            </a:xfrm>
            <a:custGeom>
              <a:avLst/>
              <a:gdLst/>
              <a:ahLst/>
              <a:cxnLst/>
              <a:rect l="l" t="t" r="r" b="b"/>
              <a:pathLst>
                <a:path w="5261" h="4260" extrusionOk="0">
                  <a:moveTo>
                    <a:pt x="1100" y="342"/>
                  </a:moveTo>
                  <a:lnTo>
                    <a:pt x="1100" y="342"/>
                  </a:lnTo>
                  <a:cubicBezTo>
                    <a:pt x="1102" y="342"/>
                    <a:pt x="1103" y="342"/>
                    <a:pt x="1105" y="342"/>
                  </a:cubicBezTo>
                  <a:cubicBezTo>
                    <a:pt x="1103" y="342"/>
                    <a:pt x="1102" y="342"/>
                    <a:pt x="1100" y="342"/>
                  </a:cubicBezTo>
                  <a:close/>
                  <a:moveTo>
                    <a:pt x="4901" y="3596"/>
                  </a:moveTo>
                  <a:lnTo>
                    <a:pt x="4901" y="3596"/>
                  </a:lnTo>
                  <a:cubicBezTo>
                    <a:pt x="4902" y="3597"/>
                    <a:pt x="4903" y="3598"/>
                    <a:pt x="4903" y="3599"/>
                  </a:cubicBezTo>
                  <a:lnTo>
                    <a:pt x="4903" y="3599"/>
                  </a:lnTo>
                  <a:cubicBezTo>
                    <a:pt x="4903" y="3598"/>
                    <a:pt x="4902" y="3597"/>
                    <a:pt x="4901" y="3596"/>
                  </a:cubicBezTo>
                  <a:close/>
                  <a:moveTo>
                    <a:pt x="798" y="1"/>
                  </a:moveTo>
                  <a:cubicBezTo>
                    <a:pt x="795" y="1"/>
                    <a:pt x="792" y="1"/>
                    <a:pt x="789" y="2"/>
                  </a:cubicBezTo>
                  <a:cubicBezTo>
                    <a:pt x="776" y="5"/>
                    <a:pt x="763" y="7"/>
                    <a:pt x="750" y="11"/>
                  </a:cubicBezTo>
                  <a:cubicBezTo>
                    <a:pt x="701" y="26"/>
                    <a:pt x="655" y="42"/>
                    <a:pt x="605" y="59"/>
                  </a:cubicBezTo>
                  <a:cubicBezTo>
                    <a:pt x="583" y="67"/>
                    <a:pt x="559" y="75"/>
                    <a:pt x="537" y="84"/>
                  </a:cubicBezTo>
                  <a:cubicBezTo>
                    <a:pt x="482" y="108"/>
                    <a:pt x="429" y="132"/>
                    <a:pt x="376" y="158"/>
                  </a:cubicBezTo>
                  <a:cubicBezTo>
                    <a:pt x="327" y="183"/>
                    <a:pt x="279" y="208"/>
                    <a:pt x="233" y="238"/>
                  </a:cubicBezTo>
                  <a:cubicBezTo>
                    <a:pt x="216" y="249"/>
                    <a:pt x="201" y="259"/>
                    <a:pt x="183" y="270"/>
                  </a:cubicBezTo>
                  <a:cubicBezTo>
                    <a:pt x="178" y="273"/>
                    <a:pt x="175" y="275"/>
                    <a:pt x="170" y="278"/>
                  </a:cubicBezTo>
                  <a:lnTo>
                    <a:pt x="161" y="282"/>
                  </a:lnTo>
                  <a:cubicBezTo>
                    <a:pt x="125" y="299"/>
                    <a:pt x="92" y="321"/>
                    <a:pt x="59" y="344"/>
                  </a:cubicBezTo>
                  <a:cubicBezTo>
                    <a:pt x="33" y="363"/>
                    <a:pt x="0" y="383"/>
                    <a:pt x="3" y="420"/>
                  </a:cubicBezTo>
                  <a:cubicBezTo>
                    <a:pt x="5" y="435"/>
                    <a:pt x="11" y="450"/>
                    <a:pt x="21" y="460"/>
                  </a:cubicBezTo>
                  <a:lnTo>
                    <a:pt x="25" y="467"/>
                  </a:lnTo>
                  <a:cubicBezTo>
                    <a:pt x="36" y="485"/>
                    <a:pt x="54" y="495"/>
                    <a:pt x="75" y="496"/>
                  </a:cubicBezTo>
                  <a:cubicBezTo>
                    <a:pt x="77" y="497"/>
                    <a:pt x="78" y="497"/>
                    <a:pt x="79" y="499"/>
                  </a:cubicBezTo>
                  <a:cubicBezTo>
                    <a:pt x="68" y="512"/>
                    <a:pt x="57" y="526"/>
                    <a:pt x="53" y="543"/>
                  </a:cubicBezTo>
                  <a:cubicBezTo>
                    <a:pt x="46" y="572"/>
                    <a:pt x="68" y="599"/>
                    <a:pt x="93" y="608"/>
                  </a:cubicBezTo>
                  <a:cubicBezTo>
                    <a:pt x="92" y="621"/>
                    <a:pt x="95" y="636"/>
                    <a:pt x="105" y="647"/>
                  </a:cubicBezTo>
                  <a:cubicBezTo>
                    <a:pt x="116" y="661"/>
                    <a:pt x="134" y="668"/>
                    <a:pt x="150" y="668"/>
                  </a:cubicBezTo>
                  <a:cubicBezTo>
                    <a:pt x="161" y="668"/>
                    <a:pt x="173" y="664"/>
                    <a:pt x="183" y="656"/>
                  </a:cubicBezTo>
                  <a:lnTo>
                    <a:pt x="203" y="641"/>
                  </a:lnTo>
                  <a:cubicBezTo>
                    <a:pt x="239" y="615"/>
                    <a:pt x="274" y="588"/>
                    <a:pt x="309" y="562"/>
                  </a:cubicBezTo>
                  <a:cubicBezTo>
                    <a:pt x="307" y="562"/>
                    <a:pt x="307" y="563"/>
                    <a:pt x="306" y="563"/>
                  </a:cubicBezTo>
                  <a:cubicBezTo>
                    <a:pt x="307" y="562"/>
                    <a:pt x="309" y="560"/>
                    <a:pt x="310" y="560"/>
                  </a:cubicBezTo>
                  <a:cubicBezTo>
                    <a:pt x="311" y="560"/>
                    <a:pt x="311" y="559"/>
                    <a:pt x="312" y="559"/>
                  </a:cubicBezTo>
                  <a:lnTo>
                    <a:pt x="312" y="559"/>
                  </a:lnTo>
                  <a:lnTo>
                    <a:pt x="311" y="560"/>
                  </a:lnTo>
                  <a:cubicBezTo>
                    <a:pt x="341" y="542"/>
                    <a:pt x="372" y="526"/>
                    <a:pt x="404" y="509"/>
                  </a:cubicBezTo>
                  <a:lnTo>
                    <a:pt x="505" y="455"/>
                  </a:lnTo>
                  <a:cubicBezTo>
                    <a:pt x="518" y="449"/>
                    <a:pt x="531" y="444"/>
                    <a:pt x="543" y="438"/>
                  </a:cubicBezTo>
                  <a:cubicBezTo>
                    <a:pt x="584" y="424"/>
                    <a:pt x="624" y="414"/>
                    <a:pt x="663" y="402"/>
                  </a:cubicBezTo>
                  <a:cubicBezTo>
                    <a:pt x="698" y="393"/>
                    <a:pt x="732" y="382"/>
                    <a:pt x="766" y="373"/>
                  </a:cubicBezTo>
                  <a:cubicBezTo>
                    <a:pt x="800" y="367"/>
                    <a:pt x="833" y="362"/>
                    <a:pt x="866" y="357"/>
                  </a:cubicBezTo>
                  <a:cubicBezTo>
                    <a:pt x="894" y="353"/>
                    <a:pt x="923" y="350"/>
                    <a:pt x="950" y="346"/>
                  </a:cubicBezTo>
                  <a:cubicBezTo>
                    <a:pt x="984" y="343"/>
                    <a:pt x="1019" y="341"/>
                    <a:pt x="1053" y="341"/>
                  </a:cubicBezTo>
                  <a:cubicBezTo>
                    <a:pt x="1069" y="341"/>
                    <a:pt x="1084" y="342"/>
                    <a:pt x="1100" y="342"/>
                  </a:cubicBezTo>
                  <a:lnTo>
                    <a:pt x="1100" y="342"/>
                  </a:lnTo>
                  <a:cubicBezTo>
                    <a:pt x="1099" y="342"/>
                    <a:pt x="1098" y="342"/>
                    <a:pt x="1096" y="341"/>
                  </a:cubicBezTo>
                  <a:lnTo>
                    <a:pt x="1096" y="341"/>
                  </a:lnTo>
                  <a:cubicBezTo>
                    <a:pt x="1115" y="342"/>
                    <a:pt x="1135" y="345"/>
                    <a:pt x="1152" y="347"/>
                  </a:cubicBezTo>
                  <a:cubicBezTo>
                    <a:pt x="1168" y="352"/>
                    <a:pt x="1184" y="357"/>
                    <a:pt x="1200" y="363"/>
                  </a:cubicBezTo>
                  <a:cubicBezTo>
                    <a:pt x="1229" y="373"/>
                    <a:pt x="1256" y="385"/>
                    <a:pt x="1285" y="395"/>
                  </a:cubicBezTo>
                  <a:cubicBezTo>
                    <a:pt x="1313" y="407"/>
                    <a:pt x="1342" y="420"/>
                    <a:pt x="1369" y="433"/>
                  </a:cubicBezTo>
                  <a:cubicBezTo>
                    <a:pt x="1398" y="446"/>
                    <a:pt x="1425" y="459"/>
                    <a:pt x="1452" y="473"/>
                  </a:cubicBezTo>
                  <a:cubicBezTo>
                    <a:pt x="1511" y="502"/>
                    <a:pt x="1568" y="534"/>
                    <a:pt x="1625" y="565"/>
                  </a:cubicBezTo>
                  <a:cubicBezTo>
                    <a:pt x="1668" y="591"/>
                    <a:pt x="1710" y="620"/>
                    <a:pt x="1752" y="650"/>
                  </a:cubicBezTo>
                  <a:cubicBezTo>
                    <a:pt x="1792" y="681"/>
                    <a:pt x="1829" y="712"/>
                    <a:pt x="1868" y="744"/>
                  </a:cubicBezTo>
                  <a:cubicBezTo>
                    <a:pt x="1906" y="775"/>
                    <a:pt x="1942" y="807"/>
                    <a:pt x="1978" y="842"/>
                  </a:cubicBezTo>
                  <a:cubicBezTo>
                    <a:pt x="2038" y="901"/>
                    <a:pt x="2092" y="963"/>
                    <a:pt x="2147" y="1028"/>
                  </a:cubicBezTo>
                  <a:cubicBezTo>
                    <a:pt x="2211" y="1102"/>
                    <a:pt x="2277" y="1176"/>
                    <a:pt x="2340" y="1251"/>
                  </a:cubicBezTo>
                  <a:cubicBezTo>
                    <a:pt x="2405" y="1328"/>
                    <a:pt x="2473" y="1401"/>
                    <a:pt x="2539" y="1478"/>
                  </a:cubicBezTo>
                  <a:cubicBezTo>
                    <a:pt x="2570" y="1513"/>
                    <a:pt x="2601" y="1548"/>
                    <a:pt x="2632" y="1584"/>
                  </a:cubicBezTo>
                  <a:cubicBezTo>
                    <a:pt x="2664" y="1620"/>
                    <a:pt x="2694" y="1658"/>
                    <a:pt x="2725" y="1694"/>
                  </a:cubicBezTo>
                  <a:cubicBezTo>
                    <a:pt x="2756" y="1732"/>
                    <a:pt x="2789" y="1767"/>
                    <a:pt x="2824" y="1802"/>
                  </a:cubicBezTo>
                  <a:cubicBezTo>
                    <a:pt x="2859" y="1839"/>
                    <a:pt x="2892" y="1876"/>
                    <a:pt x="2928" y="1914"/>
                  </a:cubicBezTo>
                  <a:cubicBezTo>
                    <a:pt x="2963" y="1950"/>
                    <a:pt x="2998" y="1984"/>
                    <a:pt x="3035" y="2021"/>
                  </a:cubicBezTo>
                  <a:cubicBezTo>
                    <a:pt x="3072" y="2060"/>
                    <a:pt x="3108" y="2098"/>
                    <a:pt x="3144" y="2139"/>
                  </a:cubicBezTo>
                  <a:cubicBezTo>
                    <a:pt x="3207" y="2210"/>
                    <a:pt x="3268" y="2283"/>
                    <a:pt x="3330" y="2355"/>
                  </a:cubicBezTo>
                  <a:cubicBezTo>
                    <a:pt x="3361" y="2391"/>
                    <a:pt x="3392" y="2427"/>
                    <a:pt x="3423" y="2462"/>
                  </a:cubicBezTo>
                  <a:cubicBezTo>
                    <a:pt x="3460" y="2505"/>
                    <a:pt x="3499" y="2545"/>
                    <a:pt x="3537" y="2586"/>
                  </a:cubicBezTo>
                  <a:cubicBezTo>
                    <a:pt x="3606" y="2658"/>
                    <a:pt x="3670" y="2735"/>
                    <a:pt x="3735" y="2809"/>
                  </a:cubicBezTo>
                  <a:cubicBezTo>
                    <a:pt x="3810" y="2895"/>
                    <a:pt x="3885" y="2979"/>
                    <a:pt x="3960" y="3062"/>
                  </a:cubicBezTo>
                  <a:cubicBezTo>
                    <a:pt x="4113" y="3231"/>
                    <a:pt x="4262" y="3403"/>
                    <a:pt x="4414" y="3572"/>
                  </a:cubicBezTo>
                  <a:cubicBezTo>
                    <a:pt x="4487" y="3650"/>
                    <a:pt x="4559" y="3727"/>
                    <a:pt x="4629" y="3808"/>
                  </a:cubicBezTo>
                  <a:cubicBezTo>
                    <a:pt x="4657" y="3839"/>
                    <a:pt x="4685" y="3871"/>
                    <a:pt x="4713" y="3902"/>
                  </a:cubicBezTo>
                  <a:cubicBezTo>
                    <a:pt x="4741" y="3933"/>
                    <a:pt x="4770" y="3963"/>
                    <a:pt x="4798" y="3995"/>
                  </a:cubicBezTo>
                  <a:cubicBezTo>
                    <a:pt x="4830" y="4031"/>
                    <a:pt x="4861" y="4068"/>
                    <a:pt x="4892" y="4105"/>
                  </a:cubicBezTo>
                  <a:cubicBezTo>
                    <a:pt x="4917" y="4135"/>
                    <a:pt x="4940" y="4166"/>
                    <a:pt x="4966" y="4193"/>
                  </a:cubicBezTo>
                  <a:cubicBezTo>
                    <a:pt x="4972" y="4198"/>
                    <a:pt x="4979" y="4205"/>
                    <a:pt x="4986" y="4210"/>
                  </a:cubicBezTo>
                  <a:cubicBezTo>
                    <a:pt x="4990" y="4217"/>
                    <a:pt x="4995" y="4223"/>
                    <a:pt x="5000" y="4228"/>
                  </a:cubicBezTo>
                  <a:cubicBezTo>
                    <a:pt x="5005" y="4234"/>
                    <a:pt x="5010" y="4241"/>
                    <a:pt x="5015" y="4247"/>
                  </a:cubicBezTo>
                  <a:cubicBezTo>
                    <a:pt x="5024" y="4254"/>
                    <a:pt x="5036" y="4259"/>
                    <a:pt x="5049" y="4259"/>
                  </a:cubicBezTo>
                  <a:cubicBezTo>
                    <a:pt x="5051" y="4259"/>
                    <a:pt x="5052" y="4259"/>
                    <a:pt x="5053" y="4259"/>
                  </a:cubicBezTo>
                  <a:cubicBezTo>
                    <a:pt x="5063" y="4259"/>
                    <a:pt x="5074" y="4255"/>
                    <a:pt x="5082" y="4250"/>
                  </a:cubicBezTo>
                  <a:cubicBezTo>
                    <a:pt x="5092" y="4242"/>
                    <a:pt x="5100" y="4233"/>
                    <a:pt x="5104" y="4222"/>
                  </a:cubicBezTo>
                  <a:cubicBezTo>
                    <a:pt x="5118" y="4221"/>
                    <a:pt x="5131" y="4217"/>
                    <a:pt x="5144" y="4206"/>
                  </a:cubicBezTo>
                  <a:cubicBezTo>
                    <a:pt x="5157" y="4195"/>
                    <a:pt x="5166" y="4176"/>
                    <a:pt x="5171" y="4160"/>
                  </a:cubicBezTo>
                  <a:cubicBezTo>
                    <a:pt x="5180" y="4136"/>
                    <a:pt x="5187" y="4112"/>
                    <a:pt x="5197" y="4088"/>
                  </a:cubicBezTo>
                  <a:cubicBezTo>
                    <a:pt x="5198" y="4084"/>
                    <a:pt x="5199" y="4082"/>
                    <a:pt x="5199" y="4079"/>
                  </a:cubicBezTo>
                  <a:cubicBezTo>
                    <a:pt x="5201" y="4079"/>
                    <a:pt x="5201" y="4078"/>
                    <a:pt x="5202" y="4078"/>
                  </a:cubicBezTo>
                  <a:cubicBezTo>
                    <a:pt x="5218" y="4078"/>
                    <a:pt x="5234" y="4072"/>
                    <a:pt x="5244" y="4059"/>
                  </a:cubicBezTo>
                  <a:cubicBezTo>
                    <a:pt x="5257" y="4043"/>
                    <a:pt x="5261" y="4025"/>
                    <a:pt x="5254" y="4005"/>
                  </a:cubicBezTo>
                  <a:cubicBezTo>
                    <a:pt x="5253" y="4002"/>
                    <a:pt x="5253" y="4000"/>
                    <a:pt x="5252" y="3999"/>
                  </a:cubicBezTo>
                  <a:cubicBezTo>
                    <a:pt x="5254" y="3994"/>
                    <a:pt x="5255" y="3986"/>
                    <a:pt x="5255" y="3980"/>
                  </a:cubicBezTo>
                  <a:cubicBezTo>
                    <a:pt x="5257" y="3967"/>
                    <a:pt x="5251" y="3953"/>
                    <a:pt x="5243" y="3939"/>
                  </a:cubicBezTo>
                  <a:cubicBezTo>
                    <a:pt x="5226" y="3910"/>
                    <a:pt x="5201" y="3885"/>
                    <a:pt x="5177" y="3862"/>
                  </a:cubicBezTo>
                  <a:cubicBezTo>
                    <a:pt x="5137" y="3820"/>
                    <a:pt x="5094" y="3783"/>
                    <a:pt x="5053" y="3745"/>
                  </a:cubicBezTo>
                  <a:cubicBezTo>
                    <a:pt x="5010" y="3704"/>
                    <a:pt x="4967" y="3662"/>
                    <a:pt x="4924" y="3619"/>
                  </a:cubicBezTo>
                  <a:lnTo>
                    <a:pt x="4924" y="3619"/>
                  </a:lnTo>
                  <a:cubicBezTo>
                    <a:pt x="4925" y="3620"/>
                    <a:pt x="4925" y="3620"/>
                    <a:pt x="4925" y="3620"/>
                  </a:cubicBezTo>
                  <a:lnTo>
                    <a:pt x="4925" y="3620"/>
                  </a:lnTo>
                  <a:cubicBezTo>
                    <a:pt x="4918" y="3613"/>
                    <a:pt x="4910" y="3606"/>
                    <a:pt x="4903" y="3599"/>
                  </a:cubicBezTo>
                  <a:lnTo>
                    <a:pt x="4903" y="3599"/>
                  </a:lnTo>
                  <a:cubicBezTo>
                    <a:pt x="4903" y="3599"/>
                    <a:pt x="4903" y="3599"/>
                    <a:pt x="4903" y="3599"/>
                  </a:cubicBezTo>
                  <a:lnTo>
                    <a:pt x="4892" y="3588"/>
                  </a:lnTo>
                  <a:cubicBezTo>
                    <a:pt x="4888" y="3584"/>
                    <a:pt x="4883" y="3581"/>
                    <a:pt x="4878" y="3578"/>
                  </a:cubicBezTo>
                  <a:cubicBezTo>
                    <a:pt x="4832" y="3530"/>
                    <a:pt x="4789" y="3481"/>
                    <a:pt x="4744" y="3433"/>
                  </a:cubicBezTo>
                  <a:lnTo>
                    <a:pt x="4738" y="3428"/>
                  </a:lnTo>
                  <a:cubicBezTo>
                    <a:pt x="4740" y="3416"/>
                    <a:pt x="4737" y="3401"/>
                    <a:pt x="4730" y="3388"/>
                  </a:cubicBezTo>
                  <a:cubicBezTo>
                    <a:pt x="4717" y="3366"/>
                    <a:pt x="4696" y="3350"/>
                    <a:pt x="4680" y="3331"/>
                  </a:cubicBezTo>
                  <a:cubicBezTo>
                    <a:pt x="4669" y="3320"/>
                    <a:pt x="4659" y="3309"/>
                    <a:pt x="4650" y="3299"/>
                  </a:cubicBezTo>
                  <a:cubicBezTo>
                    <a:pt x="4625" y="3272"/>
                    <a:pt x="4599" y="3247"/>
                    <a:pt x="4573" y="3221"/>
                  </a:cubicBezTo>
                  <a:cubicBezTo>
                    <a:pt x="4552" y="3199"/>
                    <a:pt x="4530" y="3175"/>
                    <a:pt x="4506" y="3154"/>
                  </a:cubicBezTo>
                  <a:cubicBezTo>
                    <a:pt x="4504" y="3151"/>
                    <a:pt x="4501" y="3148"/>
                    <a:pt x="4499" y="3144"/>
                  </a:cubicBezTo>
                  <a:cubicBezTo>
                    <a:pt x="4482" y="3125"/>
                    <a:pt x="4467" y="3107"/>
                    <a:pt x="4449" y="3088"/>
                  </a:cubicBezTo>
                  <a:cubicBezTo>
                    <a:pt x="4449" y="3081"/>
                    <a:pt x="4448" y="3076"/>
                    <a:pt x="4447" y="3070"/>
                  </a:cubicBezTo>
                  <a:cubicBezTo>
                    <a:pt x="4434" y="3034"/>
                    <a:pt x="4407" y="3006"/>
                    <a:pt x="4381" y="2978"/>
                  </a:cubicBezTo>
                  <a:cubicBezTo>
                    <a:pt x="4361" y="2957"/>
                    <a:pt x="4340" y="2933"/>
                    <a:pt x="4319" y="2911"/>
                  </a:cubicBezTo>
                  <a:cubicBezTo>
                    <a:pt x="4283" y="2872"/>
                    <a:pt x="4246" y="2835"/>
                    <a:pt x="4210" y="2795"/>
                  </a:cubicBezTo>
                  <a:cubicBezTo>
                    <a:pt x="4165" y="2747"/>
                    <a:pt x="4119" y="2699"/>
                    <a:pt x="4075" y="2650"/>
                  </a:cubicBezTo>
                  <a:cubicBezTo>
                    <a:pt x="4036" y="2609"/>
                    <a:pt x="3998" y="2565"/>
                    <a:pt x="3961" y="2523"/>
                  </a:cubicBezTo>
                  <a:cubicBezTo>
                    <a:pt x="3894" y="2447"/>
                    <a:pt x="3828" y="2369"/>
                    <a:pt x="3763" y="2291"/>
                  </a:cubicBezTo>
                  <a:cubicBezTo>
                    <a:pt x="3725" y="2242"/>
                    <a:pt x="3686" y="2195"/>
                    <a:pt x="3645" y="2148"/>
                  </a:cubicBezTo>
                  <a:cubicBezTo>
                    <a:pt x="3596" y="2090"/>
                    <a:pt x="3550" y="2025"/>
                    <a:pt x="3490" y="1973"/>
                  </a:cubicBezTo>
                  <a:cubicBezTo>
                    <a:pt x="3480" y="1964"/>
                    <a:pt x="3466" y="1960"/>
                    <a:pt x="3452" y="1960"/>
                  </a:cubicBezTo>
                  <a:cubicBezTo>
                    <a:pt x="3448" y="1960"/>
                    <a:pt x="3445" y="1960"/>
                    <a:pt x="3441" y="1961"/>
                  </a:cubicBezTo>
                  <a:cubicBezTo>
                    <a:pt x="3439" y="1961"/>
                    <a:pt x="3439" y="1959"/>
                    <a:pt x="3439" y="1959"/>
                  </a:cubicBezTo>
                  <a:cubicBezTo>
                    <a:pt x="3421" y="1940"/>
                    <a:pt x="3401" y="1921"/>
                    <a:pt x="3381" y="1904"/>
                  </a:cubicBezTo>
                  <a:cubicBezTo>
                    <a:pt x="3283" y="1806"/>
                    <a:pt x="3186" y="1706"/>
                    <a:pt x="3088" y="1608"/>
                  </a:cubicBezTo>
                  <a:lnTo>
                    <a:pt x="3024" y="1544"/>
                  </a:lnTo>
                  <a:cubicBezTo>
                    <a:pt x="3039" y="1525"/>
                    <a:pt x="3040" y="1498"/>
                    <a:pt x="3026" y="1479"/>
                  </a:cubicBezTo>
                  <a:cubicBezTo>
                    <a:pt x="3003" y="1442"/>
                    <a:pt x="2968" y="1410"/>
                    <a:pt x="2936" y="1379"/>
                  </a:cubicBezTo>
                  <a:cubicBezTo>
                    <a:pt x="2917" y="1360"/>
                    <a:pt x="2899" y="1341"/>
                    <a:pt x="2880" y="1323"/>
                  </a:cubicBezTo>
                  <a:cubicBezTo>
                    <a:pt x="2844" y="1290"/>
                    <a:pt x="2807" y="1257"/>
                    <a:pt x="2771" y="1224"/>
                  </a:cubicBezTo>
                  <a:cubicBezTo>
                    <a:pt x="2720" y="1172"/>
                    <a:pt x="2669" y="1120"/>
                    <a:pt x="2618" y="1066"/>
                  </a:cubicBezTo>
                  <a:cubicBezTo>
                    <a:pt x="2560" y="1007"/>
                    <a:pt x="2502" y="947"/>
                    <a:pt x="2443" y="889"/>
                  </a:cubicBezTo>
                  <a:lnTo>
                    <a:pt x="2404" y="849"/>
                  </a:lnTo>
                  <a:cubicBezTo>
                    <a:pt x="2410" y="842"/>
                    <a:pt x="2415" y="833"/>
                    <a:pt x="2417" y="822"/>
                  </a:cubicBezTo>
                  <a:cubicBezTo>
                    <a:pt x="2422" y="808"/>
                    <a:pt x="2417" y="791"/>
                    <a:pt x="2410" y="780"/>
                  </a:cubicBezTo>
                  <a:cubicBezTo>
                    <a:pt x="2405" y="774"/>
                    <a:pt x="2401" y="765"/>
                    <a:pt x="2395" y="759"/>
                  </a:cubicBezTo>
                  <a:cubicBezTo>
                    <a:pt x="2386" y="754"/>
                    <a:pt x="2379" y="749"/>
                    <a:pt x="2373" y="743"/>
                  </a:cubicBezTo>
                  <a:cubicBezTo>
                    <a:pt x="2354" y="727"/>
                    <a:pt x="2337" y="713"/>
                    <a:pt x="2318" y="697"/>
                  </a:cubicBezTo>
                  <a:cubicBezTo>
                    <a:pt x="2260" y="646"/>
                    <a:pt x="2201" y="594"/>
                    <a:pt x="2144" y="542"/>
                  </a:cubicBezTo>
                  <a:cubicBezTo>
                    <a:pt x="2144" y="524"/>
                    <a:pt x="2138" y="508"/>
                    <a:pt x="2125" y="497"/>
                  </a:cubicBezTo>
                  <a:cubicBezTo>
                    <a:pt x="2074" y="456"/>
                    <a:pt x="2020" y="419"/>
                    <a:pt x="1966" y="383"/>
                  </a:cubicBezTo>
                  <a:cubicBezTo>
                    <a:pt x="1951" y="369"/>
                    <a:pt x="1935" y="358"/>
                    <a:pt x="1920" y="347"/>
                  </a:cubicBezTo>
                  <a:cubicBezTo>
                    <a:pt x="1885" y="318"/>
                    <a:pt x="1849" y="292"/>
                    <a:pt x="1809" y="270"/>
                  </a:cubicBezTo>
                  <a:cubicBezTo>
                    <a:pt x="1801" y="267"/>
                    <a:pt x="1794" y="265"/>
                    <a:pt x="1786" y="265"/>
                  </a:cubicBezTo>
                  <a:cubicBezTo>
                    <a:pt x="1780" y="265"/>
                    <a:pt x="1773" y="266"/>
                    <a:pt x="1767" y="268"/>
                  </a:cubicBezTo>
                  <a:cubicBezTo>
                    <a:pt x="1766" y="268"/>
                    <a:pt x="1765" y="266"/>
                    <a:pt x="1764" y="266"/>
                  </a:cubicBezTo>
                  <a:cubicBezTo>
                    <a:pt x="1738" y="254"/>
                    <a:pt x="1710" y="240"/>
                    <a:pt x="1685" y="229"/>
                  </a:cubicBezTo>
                  <a:cubicBezTo>
                    <a:pt x="1633" y="206"/>
                    <a:pt x="1584" y="184"/>
                    <a:pt x="1532" y="160"/>
                  </a:cubicBezTo>
                  <a:cubicBezTo>
                    <a:pt x="1512" y="148"/>
                    <a:pt x="1492" y="136"/>
                    <a:pt x="1469" y="136"/>
                  </a:cubicBezTo>
                  <a:cubicBezTo>
                    <a:pt x="1468" y="136"/>
                    <a:pt x="1467" y="136"/>
                    <a:pt x="1466" y="136"/>
                  </a:cubicBezTo>
                  <a:cubicBezTo>
                    <a:pt x="1461" y="136"/>
                    <a:pt x="1457" y="137"/>
                    <a:pt x="1451" y="139"/>
                  </a:cubicBezTo>
                  <a:cubicBezTo>
                    <a:pt x="1440" y="130"/>
                    <a:pt x="1427" y="120"/>
                    <a:pt x="1414" y="111"/>
                  </a:cubicBezTo>
                  <a:cubicBezTo>
                    <a:pt x="1368" y="82"/>
                    <a:pt x="1317" y="55"/>
                    <a:pt x="1262" y="44"/>
                  </a:cubicBezTo>
                  <a:cubicBezTo>
                    <a:pt x="1204" y="33"/>
                    <a:pt x="1145" y="26"/>
                    <a:pt x="1085" y="24"/>
                  </a:cubicBezTo>
                  <a:cubicBezTo>
                    <a:pt x="1042" y="17"/>
                    <a:pt x="997" y="11"/>
                    <a:pt x="954" y="11"/>
                  </a:cubicBezTo>
                  <a:cubicBezTo>
                    <a:pt x="914" y="11"/>
                    <a:pt x="874" y="13"/>
                    <a:pt x="833" y="16"/>
                  </a:cubicBezTo>
                  <a:cubicBezTo>
                    <a:pt x="824" y="7"/>
                    <a:pt x="812" y="1"/>
                    <a:pt x="798" y="1"/>
                  </a:cubicBezTo>
                  <a:close/>
                </a:path>
              </a:pathLst>
            </a:custGeom>
            <a:solidFill>
              <a:srgbClr val="D0A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0"/>
            <p:cNvSpPr/>
            <p:nvPr/>
          </p:nvSpPr>
          <p:spPr>
            <a:xfrm>
              <a:off x="3280700" y="4677850"/>
              <a:ext cx="93200" cy="398950"/>
            </a:xfrm>
            <a:custGeom>
              <a:avLst/>
              <a:gdLst/>
              <a:ahLst/>
              <a:cxnLst/>
              <a:rect l="l" t="t" r="r" b="b"/>
              <a:pathLst>
                <a:path w="3728" h="15958" extrusionOk="0">
                  <a:moveTo>
                    <a:pt x="2141" y="15769"/>
                  </a:moveTo>
                  <a:cubicBezTo>
                    <a:pt x="2141" y="15770"/>
                    <a:pt x="2142" y="15771"/>
                    <a:pt x="2142" y="15772"/>
                  </a:cubicBezTo>
                  <a:cubicBezTo>
                    <a:pt x="2142" y="15771"/>
                    <a:pt x="2141" y="15770"/>
                    <a:pt x="2141" y="15769"/>
                  </a:cubicBezTo>
                  <a:close/>
                  <a:moveTo>
                    <a:pt x="2671" y="1"/>
                  </a:moveTo>
                  <a:cubicBezTo>
                    <a:pt x="2611" y="1"/>
                    <a:pt x="2551" y="1"/>
                    <a:pt x="2491" y="1"/>
                  </a:cubicBezTo>
                  <a:cubicBezTo>
                    <a:pt x="2445" y="2"/>
                    <a:pt x="2400" y="2"/>
                    <a:pt x="2355" y="2"/>
                  </a:cubicBezTo>
                  <a:cubicBezTo>
                    <a:pt x="2310" y="2"/>
                    <a:pt x="2265" y="2"/>
                    <a:pt x="2220" y="2"/>
                  </a:cubicBezTo>
                  <a:cubicBezTo>
                    <a:pt x="2083" y="5"/>
                    <a:pt x="1944" y="11"/>
                    <a:pt x="1806" y="21"/>
                  </a:cubicBezTo>
                  <a:cubicBezTo>
                    <a:pt x="1803" y="26"/>
                    <a:pt x="1800" y="31"/>
                    <a:pt x="1796" y="34"/>
                  </a:cubicBezTo>
                  <a:cubicBezTo>
                    <a:pt x="1768" y="114"/>
                    <a:pt x="1744" y="192"/>
                    <a:pt x="1715" y="269"/>
                  </a:cubicBezTo>
                  <a:cubicBezTo>
                    <a:pt x="1687" y="346"/>
                    <a:pt x="1658" y="420"/>
                    <a:pt x="1629" y="496"/>
                  </a:cubicBezTo>
                  <a:cubicBezTo>
                    <a:pt x="1598" y="576"/>
                    <a:pt x="1565" y="656"/>
                    <a:pt x="1531" y="735"/>
                  </a:cubicBezTo>
                  <a:cubicBezTo>
                    <a:pt x="1495" y="816"/>
                    <a:pt x="1459" y="898"/>
                    <a:pt x="1424" y="980"/>
                  </a:cubicBezTo>
                  <a:cubicBezTo>
                    <a:pt x="1332" y="1203"/>
                    <a:pt x="1243" y="1429"/>
                    <a:pt x="1167" y="1658"/>
                  </a:cubicBezTo>
                  <a:cubicBezTo>
                    <a:pt x="1149" y="1713"/>
                    <a:pt x="1134" y="1770"/>
                    <a:pt x="1116" y="1824"/>
                  </a:cubicBezTo>
                  <a:cubicBezTo>
                    <a:pt x="1100" y="1879"/>
                    <a:pt x="1082" y="1935"/>
                    <a:pt x="1064" y="1990"/>
                  </a:cubicBezTo>
                  <a:cubicBezTo>
                    <a:pt x="1026" y="2101"/>
                    <a:pt x="985" y="2211"/>
                    <a:pt x="946" y="2320"/>
                  </a:cubicBezTo>
                  <a:cubicBezTo>
                    <a:pt x="905" y="2436"/>
                    <a:pt x="868" y="2552"/>
                    <a:pt x="826" y="2668"/>
                  </a:cubicBezTo>
                  <a:cubicBezTo>
                    <a:pt x="786" y="2781"/>
                    <a:pt x="744" y="2895"/>
                    <a:pt x="702" y="3008"/>
                  </a:cubicBezTo>
                  <a:cubicBezTo>
                    <a:pt x="662" y="3118"/>
                    <a:pt x="621" y="3227"/>
                    <a:pt x="582" y="3339"/>
                  </a:cubicBezTo>
                  <a:cubicBezTo>
                    <a:pt x="562" y="3393"/>
                    <a:pt x="543" y="3449"/>
                    <a:pt x="527" y="3506"/>
                  </a:cubicBezTo>
                  <a:cubicBezTo>
                    <a:pt x="518" y="3537"/>
                    <a:pt x="507" y="3567"/>
                    <a:pt x="499" y="3598"/>
                  </a:cubicBezTo>
                  <a:cubicBezTo>
                    <a:pt x="505" y="3605"/>
                    <a:pt x="511" y="3612"/>
                    <a:pt x="518" y="3618"/>
                  </a:cubicBezTo>
                  <a:cubicBezTo>
                    <a:pt x="599" y="3702"/>
                    <a:pt x="682" y="3785"/>
                    <a:pt x="759" y="3872"/>
                  </a:cubicBezTo>
                  <a:cubicBezTo>
                    <a:pt x="841" y="3964"/>
                    <a:pt x="920" y="4058"/>
                    <a:pt x="998" y="4152"/>
                  </a:cubicBezTo>
                  <a:cubicBezTo>
                    <a:pt x="1077" y="4247"/>
                    <a:pt x="1156" y="4340"/>
                    <a:pt x="1235" y="4432"/>
                  </a:cubicBezTo>
                  <a:cubicBezTo>
                    <a:pt x="1312" y="4523"/>
                    <a:pt x="1387" y="4618"/>
                    <a:pt x="1462" y="4712"/>
                  </a:cubicBezTo>
                  <a:cubicBezTo>
                    <a:pt x="1500" y="4759"/>
                    <a:pt x="1539" y="4802"/>
                    <a:pt x="1579" y="4847"/>
                  </a:cubicBezTo>
                  <a:cubicBezTo>
                    <a:pt x="1617" y="4892"/>
                    <a:pt x="1655" y="4936"/>
                    <a:pt x="1692" y="4982"/>
                  </a:cubicBezTo>
                  <a:cubicBezTo>
                    <a:pt x="1766" y="5072"/>
                    <a:pt x="1837" y="5165"/>
                    <a:pt x="1911" y="5255"/>
                  </a:cubicBezTo>
                  <a:cubicBezTo>
                    <a:pt x="1970" y="5327"/>
                    <a:pt x="2030" y="5397"/>
                    <a:pt x="2088" y="5470"/>
                  </a:cubicBezTo>
                  <a:cubicBezTo>
                    <a:pt x="2102" y="5490"/>
                    <a:pt x="2116" y="5509"/>
                    <a:pt x="2132" y="5530"/>
                  </a:cubicBezTo>
                  <a:cubicBezTo>
                    <a:pt x="2153" y="5563"/>
                    <a:pt x="2176" y="5595"/>
                    <a:pt x="2199" y="5625"/>
                  </a:cubicBezTo>
                  <a:lnTo>
                    <a:pt x="2230" y="5668"/>
                  </a:lnTo>
                  <a:cubicBezTo>
                    <a:pt x="2244" y="5686"/>
                    <a:pt x="2256" y="5704"/>
                    <a:pt x="2270" y="5724"/>
                  </a:cubicBezTo>
                  <a:cubicBezTo>
                    <a:pt x="2272" y="5726"/>
                    <a:pt x="2275" y="5730"/>
                    <a:pt x="2276" y="5733"/>
                  </a:cubicBezTo>
                  <a:cubicBezTo>
                    <a:pt x="2277" y="5734"/>
                    <a:pt x="2279" y="5736"/>
                    <a:pt x="2280" y="5738"/>
                  </a:cubicBezTo>
                  <a:cubicBezTo>
                    <a:pt x="2287" y="5746"/>
                    <a:pt x="2293" y="5757"/>
                    <a:pt x="2301" y="5765"/>
                  </a:cubicBezTo>
                  <a:cubicBezTo>
                    <a:pt x="2308" y="5776"/>
                    <a:pt x="2317" y="5788"/>
                    <a:pt x="2326" y="5798"/>
                  </a:cubicBezTo>
                  <a:cubicBezTo>
                    <a:pt x="2329" y="5802"/>
                    <a:pt x="2332" y="5807"/>
                    <a:pt x="2336" y="5811"/>
                  </a:cubicBezTo>
                  <a:cubicBezTo>
                    <a:pt x="2332" y="5810"/>
                    <a:pt x="2328" y="5808"/>
                    <a:pt x="2323" y="5807"/>
                  </a:cubicBezTo>
                  <a:cubicBezTo>
                    <a:pt x="2310" y="5803"/>
                    <a:pt x="2297" y="5798"/>
                    <a:pt x="2284" y="5795"/>
                  </a:cubicBezTo>
                  <a:cubicBezTo>
                    <a:pt x="2274" y="5791"/>
                    <a:pt x="2262" y="5786"/>
                    <a:pt x="2250" y="5784"/>
                  </a:cubicBezTo>
                  <a:cubicBezTo>
                    <a:pt x="2240" y="5781"/>
                    <a:pt x="2231" y="5777"/>
                    <a:pt x="2220" y="5775"/>
                  </a:cubicBezTo>
                  <a:cubicBezTo>
                    <a:pt x="2208" y="5771"/>
                    <a:pt x="2195" y="5769"/>
                    <a:pt x="2180" y="5766"/>
                  </a:cubicBezTo>
                  <a:cubicBezTo>
                    <a:pt x="2170" y="5765"/>
                    <a:pt x="2160" y="5762"/>
                    <a:pt x="2148" y="5761"/>
                  </a:cubicBezTo>
                  <a:cubicBezTo>
                    <a:pt x="2096" y="5743"/>
                    <a:pt x="2043" y="5726"/>
                    <a:pt x="1991" y="5707"/>
                  </a:cubicBezTo>
                  <a:lnTo>
                    <a:pt x="1654" y="5586"/>
                  </a:lnTo>
                  <a:cubicBezTo>
                    <a:pt x="1538" y="5545"/>
                    <a:pt x="1424" y="5501"/>
                    <a:pt x="1307" y="5459"/>
                  </a:cubicBezTo>
                  <a:cubicBezTo>
                    <a:pt x="1258" y="5441"/>
                    <a:pt x="1206" y="5424"/>
                    <a:pt x="1155" y="5409"/>
                  </a:cubicBezTo>
                  <a:cubicBezTo>
                    <a:pt x="1089" y="5388"/>
                    <a:pt x="1024" y="5366"/>
                    <a:pt x="960" y="5344"/>
                  </a:cubicBezTo>
                  <a:cubicBezTo>
                    <a:pt x="913" y="5328"/>
                    <a:pt x="867" y="5310"/>
                    <a:pt x="820" y="5292"/>
                  </a:cubicBezTo>
                  <a:cubicBezTo>
                    <a:pt x="769" y="5274"/>
                    <a:pt x="719" y="5253"/>
                    <a:pt x="669" y="5233"/>
                  </a:cubicBezTo>
                  <a:cubicBezTo>
                    <a:pt x="529" y="5179"/>
                    <a:pt x="388" y="5130"/>
                    <a:pt x="245" y="5080"/>
                  </a:cubicBezTo>
                  <a:cubicBezTo>
                    <a:pt x="177" y="5055"/>
                    <a:pt x="109" y="5028"/>
                    <a:pt x="41" y="5002"/>
                  </a:cubicBezTo>
                  <a:cubicBezTo>
                    <a:pt x="26" y="4997"/>
                    <a:pt x="13" y="4992"/>
                    <a:pt x="1" y="4988"/>
                  </a:cubicBezTo>
                  <a:lnTo>
                    <a:pt x="1" y="4988"/>
                  </a:lnTo>
                  <a:cubicBezTo>
                    <a:pt x="3" y="5024"/>
                    <a:pt x="9" y="5060"/>
                    <a:pt x="12" y="5096"/>
                  </a:cubicBezTo>
                  <a:cubicBezTo>
                    <a:pt x="22" y="5188"/>
                    <a:pt x="34" y="5280"/>
                    <a:pt x="46" y="5372"/>
                  </a:cubicBezTo>
                  <a:cubicBezTo>
                    <a:pt x="69" y="5554"/>
                    <a:pt x="93" y="5736"/>
                    <a:pt x="118" y="5920"/>
                  </a:cubicBezTo>
                  <a:cubicBezTo>
                    <a:pt x="133" y="6017"/>
                    <a:pt x="146" y="6112"/>
                    <a:pt x="166" y="6209"/>
                  </a:cubicBezTo>
                  <a:lnTo>
                    <a:pt x="228" y="6530"/>
                  </a:lnTo>
                  <a:cubicBezTo>
                    <a:pt x="267" y="6730"/>
                    <a:pt x="290" y="6933"/>
                    <a:pt x="315" y="7136"/>
                  </a:cubicBezTo>
                  <a:lnTo>
                    <a:pt x="315" y="7139"/>
                  </a:lnTo>
                  <a:lnTo>
                    <a:pt x="315" y="7143"/>
                  </a:lnTo>
                  <a:cubicBezTo>
                    <a:pt x="331" y="7240"/>
                    <a:pt x="346" y="7336"/>
                    <a:pt x="365" y="7433"/>
                  </a:cubicBezTo>
                  <a:cubicBezTo>
                    <a:pt x="373" y="7484"/>
                    <a:pt x="384" y="7535"/>
                    <a:pt x="393" y="7586"/>
                  </a:cubicBezTo>
                  <a:cubicBezTo>
                    <a:pt x="402" y="7638"/>
                    <a:pt x="412" y="7689"/>
                    <a:pt x="419" y="7741"/>
                  </a:cubicBezTo>
                  <a:cubicBezTo>
                    <a:pt x="434" y="7848"/>
                    <a:pt x="450" y="7955"/>
                    <a:pt x="461" y="8062"/>
                  </a:cubicBezTo>
                  <a:cubicBezTo>
                    <a:pt x="473" y="8169"/>
                    <a:pt x="487" y="8277"/>
                    <a:pt x="500" y="8383"/>
                  </a:cubicBezTo>
                  <a:cubicBezTo>
                    <a:pt x="509" y="8440"/>
                    <a:pt x="518" y="8497"/>
                    <a:pt x="530" y="8553"/>
                  </a:cubicBezTo>
                  <a:cubicBezTo>
                    <a:pt x="542" y="8619"/>
                    <a:pt x="557" y="8686"/>
                    <a:pt x="572" y="8752"/>
                  </a:cubicBezTo>
                  <a:cubicBezTo>
                    <a:pt x="600" y="8872"/>
                    <a:pt x="631" y="8992"/>
                    <a:pt x="659" y="9113"/>
                  </a:cubicBezTo>
                  <a:cubicBezTo>
                    <a:pt x="713" y="9355"/>
                    <a:pt x="760" y="9599"/>
                    <a:pt x="804" y="9843"/>
                  </a:cubicBezTo>
                  <a:cubicBezTo>
                    <a:pt x="846" y="10089"/>
                    <a:pt x="888" y="10336"/>
                    <a:pt x="938" y="10579"/>
                  </a:cubicBezTo>
                  <a:cubicBezTo>
                    <a:pt x="964" y="10709"/>
                    <a:pt x="990" y="10839"/>
                    <a:pt x="1015" y="10971"/>
                  </a:cubicBezTo>
                  <a:cubicBezTo>
                    <a:pt x="1038" y="11090"/>
                    <a:pt x="1057" y="11209"/>
                    <a:pt x="1077" y="11328"/>
                  </a:cubicBezTo>
                  <a:cubicBezTo>
                    <a:pt x="1098" y="11450"/>
                    <a:pt x="1119" y="11571"/>
                    <a:pt x="1144" y="11693"/>
                  </a:cubicBezTo>
                  <a:cubicBezTo>
                    <a:pt x="1168" y="11813"/>
                    <a:pt x="1194" y="11933"/>
                    <a:pt x="1219" y="12055"/>
                  </a:cubicBezTo>
                  <a:cubicBezTo>
                    <a:pt x="1245" y="12178"/>
                    <a:pt x="1271" y="12299"/>
                    <a:pt x="1297" y="12421"/>
                  </a:cubicBezTo>
                  <a:cubicBezTo>
                    <a:pt x="1323" y="12541"/>
                    <a:pt x="1347" y="12661"/>
                    <a:pt x="1372" y="12781"/>
                  </a:cubicBezTo>
                  <a:cubicBezTo>
                    <a:pt x="1396" y="12903"/>
                    <a:pt x="1420" y="13025"/>
                    <a:pt x="1444" y="13148"/>
                  </a:cubicBezTo>
                  <a:cubicBezTo>
                    <a:pt x="1469" y="13274"/>
                    <a:pt x="1496" y="13401"/>
                    <a:pt x="1526" y="13525"/>
                  </a:cubicBezTo>
                  <a:cubicBezTo>
                    <a:pt x="1552" y="13640"/>
                    <a:pt x="1581" y="13753"/>
                    <a:pt x="1611" y="13867"/>
                  </a:cubicBezTo>
                  <a:cubicBezTo>
                    <a:pt x="1642" y="13987"/>
                    <a:pt x="1670" y="14107"/>
                    <a:pt x="1698" y="14227"/>
                  </a:cubicBezTo>
                  <a:cubicBezTo>
                    <a:pt x="1720" y="14320"/>
                    <a:pt x="1745" y="14412"/>
                    <a:pt x="1769" y="14505"/>
                  </a:cubicBezTo>
                  <a:cubicBezTo>
                    <a:pt x="1792" y="14590"/>
                    <a:pt x="1815" y="14678"/>
                    <a:pt x="1837" y="14765"/>
                  </a:cubicBezTo>
                  <a:cubicBezTo>
                    <a:pt x="1837" y="14766"/>
                    <a:pt x="1837" y="14768"/>
                    <a:pt x="1838" y="14769"/>
                  </a:cubicBezTo>
                  <a:lnTo>
                    <a:pt x="1838" y="14770"/>
                  </a:lnTo>
                  <a:cubicBezTo>
                    <a:pt x="1849" y="14809"/>
                    <a:pt x="1859" y="14847"/>
                    <a:pt x="1873" y="14887"/>
                  </a:cubicBezTo>
                  <a:cubicBezTo>
                    <a:pt x="1885" y="14928"/>
                    <a:pt x="1900" y="14967"/>
                    <a:pt x="1913" y="15008"/>
                  </a:cubicBezTo>
                  <a:cubicBezTo>
                    <a:pt x="1940" y="15098"/>
                    <a:pt x="1966" y="15186"/>
                    <a:pt x="1993" y="15275"/>
                  </a:cubicBezTo>
                  <a:cubicBezTo>
                    <a:pt x="2019" y="15356"/>
                    <a:pt x="2047" y="15437"/>
                    <a:pt x="2070" y="15519"/>
                  </a:cubicBezTo>
                  <a:cubicBezTo>
                    <a:pt x="2094" y="15602"/>
                    <a:pt x="2116" y="15685"/>
                    <a:pt x="2140" y="15767"/>
                  </a:cubicBezTo>
                  <a:lnTo>
                    <a:pt x="2140" y="15767"/>
                  </a:lnTo>
                  <a:cubicBezTo>
                    <a:pt x="2140" y="15766"/>
                    <a:pt x="2140" y="15766"/>
                    <a:pt x="2140" y="15766"/>
                  </a:cubicBezTo>
                  <a:lnTo>
                    <a:pt x="2140" y="15766"/>
                  </a:lnTo>
                  <a:cubicBezTo>
                    <a:pt x="2159" y="15831"/>
                    <a:pt x="2176" y="15895"/>
                    <a:pt x="2195" y="15958"/>
                  </a:cubicBezTo>
                  <a:cubicBezTo>
                    <a:pt x="2198" y="15911"/>
                    <a:pt x="2202" y="15865"/>
                    <a:pt x="2207" y="15821"/>
                  </a:cubicBezTo>
                  <a:cubicBezTo>
                    <a:pt x="2214" y="15740"/>
                    <a:pt x="2223" y="15659"/>
                    <a:pt x="2230" y="15579"/>
                  </a:cubicBezTo>
                  <a:cubicBezTo>
                    <a:pt x="2238" y="15498"/>
                    <a:pt x="2243" y="15418"/>
                    <a:pt x="2248" y="15337"/>
                  </a:cubicBezTo>
                  <a:cubicBezTo>
                    <a:pt x="2254" y="15255"/>
                    <a:pt x="2260" y="15174"/>
                    <a:pt x="2265" y="15091"/>
                  </a:cubicBezTo>
                  <a:cubicBezTo>
                    <a:pt x="2275" y="14923"/>
                    <a:pt x="2287" y="14753"/>
                    <a:pt x="2298" y="14584"/>
                  </a:cubicBezTo>
                  <a:cubicBezTo>
                    <a:pt x="2311" y="14405"/>
                    <a:pt x="2322" y="14226"/>
                    <a:pt x="2334" y="14048"/>
                  </a:cubicBezTo>
                  <a:cubicBezTo>
                    <a:pt x="2347" y="13876"/>
                    <a:pt x="2359" y="13705"/>
                    <a:pt x="2378" y="13535"/>
                  </a:cubicBezTo>
                  <a:cubicBezTo>
                    <a:pt x="2396" y="13380"/>
                    <a:pt x="2416" y="13225"/>
                    <a:pt x="2432" y="13070"/>
                  </a:cubicBezTo>
                  <a:cubicBezTo>
                    <a:pt x="2450" y="12913"/>
                    <a:pt x="2462" y="12757"/>
                    <a:pt x="2477" y="12601"/>
                  </a:cubicBezTo>
                  <a:cubicBezTo>
                    <a:pt x="2493" y="12434"/>
                    <a:pt x="2506" y="12267"/>
                    <a:pt x="2522" y="12101"/>
                  </a:cubicBezTo>
                  <a:cubicBezTo>
                    <a:pt x="2538" y="11923"/>
                    <a:pt x="2560" y="11747"/>
                    <a:pt x="2579" y="11570"/>
                  </a:cubicBezTo>
                  <a:cubicBezTo>
                    <a:pt x="2595" y="11396"/>
                    <a:pt x="2611" y="11223"/>
                    <a:pt x="2628" y="11050"/>
                  </a:cubicBezTo>
                  <a:cubicBezTo>
                    <a:pt x="2646" y="10880"/>
                    <a:pt x="2662" y="10712"/>
                    <a:pt x="2679" y="10544"/>
                  </a:cubicBezTo>
                  <a:cubicBezTo>
                    <a:pt x="2695" y="10372"/>
                    <a:pt x="2711" y="10198"/>
                    <a:pt x="2728" y="10027"/>
                  </a:cubicBezTo>
                  <a:cubicBezTo>
                    <a:pt x="2746" y="9853"/>
                    <a:pt x="2764" y="9677"/>
                    <a:pt x="2782" y="9502"/>
                  </a:cubicBezTo>
                  <a:cubicBezTo>
                    <a:pt x="2818" y="9154"/>
                    <a:pt x="2849" y="8805"/>
                    <a:pt x="2884" y="8458"/>
                  </a:cubicBezTo>
                  <a:cubicBezTo>
                    <a:pt x="2901" y="8295"/>
                    <a:pt x="2917" y="8132"/>
                    <a:pt x="2934" y="7968"/>
                  </a:cubicBezTo>
                  <a:cubicBezTo>
                    <a:pt x="2951" y="7805"/>
                    <a:pt x="2973" y="7643"/>
                    <a:pt x="2993" y="7482"/>
                  </a:cubicBezTo>
                  <a:cubicBezTo>
                    <a:pt x="3036" y="7147"/>
                    <a:pt x="3075" y="6809"/>
                    <a:pt x="3111" y="6472"/>
                  </a:cubicBezTo>
                  <a:cubicBezTo>
                    <a:pt x="3129" y="6298"/>
                    <a:pt x="3146" y="6126"/>
                    <a:pt x="3165" y="5953"/>
                  </a:cubicBezTo>
                  <a:cubicBezTo>
                    <a:pt x="3184" y="5771"/>
                    <a:pt x="3200" y="5589"/>
                    <a:pt x="3216" y="5408"/>
                  </a:cubicBezTo>
                  <a:cubicBezTo>
                    <a:pt x="3225" y="5322"/>
                    <a:pt x="3234" y="5237"/>
                    <a:pt x="3244" y="5153"/>
                  </a:cubicBezTo>
                  <a:cubicBezTo>
                    <a:pt x="3255" y="5067"/>
                    <a:pt x="3267" y="4979"/>
                    <a:pt x="3277" y="4893"/>
                  </a:cubicBezTo>
                  <a:cubicBezTo>
                    <a:pt x="3298" y="4728"/>
                    <a:pt x="3307" y="4561"/>
                    <a:pt x="3317" y="4393"/>
                  </a:cubicBezTo>
                  <a:cubicBezTo>
                    <a:pt x="3323" y="4310"/>
                    <a:pt x="3329" y="4226"/>
                    <a:pt x="3337" y="4144"/>
                  </a:cubicBezTo>
                  <a:cubicBezTo>
                    <a:pt x="3345" y="4059"/>
                    <a:pt x="3356" y="3974"/>
                    <a:pt x="3364" y="3891"/>
                  </a:cubicBezTo>
                  <a:cubicBezTo>
                    <a:pt x="3380" y="3715"/>
                    <a:pt x="3392" y="3540"/>
                    <a:pt x="3409" y="3364"/>
                  </a:cubicBezTo>
                  <a:cubicBezTo>
                    <a:pt x="3421" y="3244"/>
                    <a:pt x="3433" y="3125"/>
                    <a:pt x="3443" y="3005"/>
                  </a:cubicBezTo>
                  <a:cubicBezTo>
                    <a:pt x="3454" y="2891"/>
                    <a:pt x="3466" y="2776"/>
                    <a:pt x="3478" y="2660"/>
                  </a:cubicBezTo>
                  <a:cubicBezTo>
                    <a:pt x="3503" y="2430"/>
                    <a:pt x="3523" y="2198"/>
                    <a:pt x="3529" y="1966"/>
                  </a:cubicBezTo>
                  <a:cubicBezTo>
                    <a:pt x="3530" y="1931"/>
                    <a:pt x="3530" y="1897"/>
                    <a:pt x="3533" y="1863"/>
                  </a:cubicBezTo>
                  <a:cubicBezTo>
                    <a:pt x="3534" y="1822"/>
                    <a:pt x="3539" y="1780"/>
                    <a:pt x="3546" y="1739"/>
                  </a:cubicBezTo>
                  <a:cubicBezTo>
                    <a:pt x="3557" y="1651"/>
                    <a:pt x="3571" y="1564"/>
                    <a:pt x="3585" y="1476"/>
                  </a:cubicBezTo>
                  <a:cubicBezTo>
                    <a:pt x="3596" y="1386"/>
                    <a:pt x="3603" y="1297"/>
                    <a:pt x="3612" y="1209"/>
                  </a:cubicBezTo>
                  <a:cubicBezTo>
                    <a:pt x="3619" y="1128"/>
                    <a:pt x="3631" y="1049"/>
                    <a:pt x="3642" y="968"/>
                  </a:cubicBezTo>
                  <a:cubicBezTo>
                    <a:pt x="3664" y="787"/>
                    <a:pt x="3688" y="606"/>
                    <a:pt x="3706" y="424"/>
                  </a:cubicBezTo>
                  <a:cubicBezTo>
                    <a:pt x="3710" y="380"/>
                    <a:pt x="3712" y="337"/>
                    <a:pt x="3716" y="292"/>
                  </a:cubicBezTo>
                  <a:cubicBezTo>
                    <a:pt x="3720" y="245"/>
                    <a:pt x="3721" y="197"/>
                    <a:pt x="3724" y="151"/>
                  </a:cubicBezTo>
                  <a:cubicBezTo>
                    <a:pt x="3725" y="115"/>
                    <a:pt x="3726" y="80"/>
                    <a:pt x="3727" y="43"/>
                  </a:cubicBezTo>
                  <a:cubicBezTo>
                    <a:pt x="3696" y="42"/>
                    <a:pt x="3665" y="39"/>
                    <a:pt x="3633" y="37"/>
                  </a:cubicBezTo>
                  <a:cubicBezTo>
                    <a:pt x="3518" y="28"/>
                    <a:pt x="3405" y="18"/>
                    <a:pt x="3292" y="12"/>
                  </a:cubicBezTo>
                  <a:cubicBezTo>
                    <a:pt x="3205" y="8"/>
                    <a:pt x="3117" y="7"/>
                    <a:pt x="3031" y="7"/>
                  </a:cubicBezTo>
                  <a:cubicBezTo>
                    <a:pt x="2942" y="7"/>
                    <a:pt x="2852" y="2"/>
                    <a:pt x="2761" y="1"/>
                  </a:cubicBezTo>
                  <a:cubicBezTo>
                    <a:pt x="2731" y="1"/>
                    <a:pt x="2701" y="1"/>
                    <a:pt x="2671" y="1"/>
                  </a:cubicBezTo>
                  <a:close/>
                </a:path>
              </a:pathLst>
            </a:custGeom>
            <a:solidFill>
              <a:srgbClr val="FF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0"/>
            <p:cNvSpPr/>
            <p:nvPr/>
          </p:nvSpPr>
          <p:spPr>
            <a:xfrm>
              <a:off x="2913825" y="4678550"/>
              <a:ext cx="421025" cy="437150"/>
            </a:xfrm>
            <a:custGeom>
              <a:avLst/>
              <a:gdLst/>
              <a:ahLst/>
              <a:cxnLst/>
              <a:rect l="l" t="t" r="r" b="b"/>
              <a:pathLst>
                <a:path w="16841" h="17486" extrusionOk="0">
                  <a:moveTo>
                    <a:pt x="3644" y="13451"/>
                  </a:moveTo>
                  <a:lnTo>
                    <a:pt x="3644" y="13451"/>
                  </a:lnTo>
                  <a:cubicBezTo>
                    <a:pt x="3644" y="13452"/>
                    <a:pt x="3645" y="13452"/>
                    <a:pt x="3646" y="13452"/>
                  </a:cubicBezTo>
                  <a:lnTo>
                    <a:pt x="3646" y="13452"/>
                  </a:lnTo>
                  <a:lnTo>
                    <a:pt x="3644" y="13451"/>
                  </a:lnTo>
                  <a:close/>
                  <a:moveTo>
                    <a:pt x="16354" y="1"/>
                  </a:moveTo>
                  <a:lnTo>
                    <a:pt x="16354" y="1"/>
                  </a:lnTo>
                  <a:cubicBezTo>
                    <a:pt x="16288" y="6"/>
                    <a:pt x="16221" y="13"/>
                    <a:pt x="16156" y="19"/>
                  </a:cubicBezTo>
                  <a:cubicBezTo>
                    <a:pt x="16080" y="26"/>
                    <a:pt x="16006" y="35"/>
                    <a:pt x="15931" y="45"/>
                  </a:cubicBezTo>
                  <a:lnTo>
                    <a:pt x="15925" y="45"/>
                  </a:lnTo>
                  <a:cubicBezTo>
                    <a:pt x="15861" y="56"/>
                    <a:pt x="15796" y="66"/>
                    <a:pt x="15733" y="80"/>
                  </a:cubicBezTo>
                  <a:cubicBezTo>
                    <a:pt x="15665" y="97"/>
                    <a:pt x="15598" y="112"/>
                    <a:pt x="15529" y="130"/>
                  </a:cubicBezTo>
                  <a:cubicBezTo>
                    <a:pt x="15469" y="148"/>
                    <a:pt x="15407" y="166"/>
                    <a:pt x="15346" y="185"/>
                  </a:cubicBezTo>
                  <a:cubicBezTo>
                    <a:pt x="15287" y="202"/>
                    <a:pt x="15228" y="225"/>
                    <a:pt x="15168" y="247"/>
                  </a:cubicBezTo>
                  <a:cubicBezTo>
                    <a:pt x="15048" y="290"/>
                    <a:pt x="14931" y="339"/>
                    <a:pt x="14814" y="390"/>
                  </a:cubicBezTo>
                  <a:cubicBezTo>
                    <a:pt x="14732" y="426"/>
                    <a:pt x="14651" y="460"/>
                    <a:pt x="14572" y="500"/>
                  </a:cubicBezTo>
                  <a:cubicBezTo>
                    <a:pt x="14526" y="524"/>
                    <a:pt x="14481" y="547"/>
                    <a:pt x="14435" y="572"/>
                  </a:cubicBezTo>
                  <a:cubicBezTo>
                    <a:pt x="14398" y="592"/>
                    <a:pt x="14362" y="614"/>
                    <a:pt x="14325" y="636"/>
                  </a:cubicBezTo>
                  <a:cubicBezTo>
                    <a:pt x="14236" y="692"/>
                    <a:pt x="14146" y="751"/>
                    <a:pt x="14059" y="809"/>
                  </a:cubicBezTo>
                  <a:cubicBezTo>
                    <a:pt x="14014" y="840"/>
                    <a:pt x="13969" y="872"/>
                    <a:pt x="13923" y="904"/>
                  </a:cubicBezTo>
                  <a:cubicBezTo>
                    <a:pt x="13881" y="935"/>
                    <a:pt x="13837" y="966"/>
                    <a:pt x="13795" y="1000"/>
                  </a:cubicBezTo>
                  <a:cubicBezTo>
                    <a:pt x="13770" y="1021"/>
                    <a:pt x="13743" y="1041"/>
                    <a:pt x="13717" y="1062"/>
                  </a:cubicBezTo>
                  <a:cubicBezTo>
                    <a:pt x="13677" y="1097"/>
                    <a:pt x="13635" y="1130"/>
                    <a:pt x="13597" y="1166"/>
                  </a:cubicBezTo>
                  <a:cubicBezTo>
                    <a:pt x="13560" y="1200"/>
                    <a:pt x="13521" y="1236"/>
                    <a:pt x="13485" y="1270"/>
                  </a:cubicBezTo>
                  <a:cubicBezTo>
                    <a:pt x="13403" y="1348"/>
                    <a:pt x="13323" y="1425"/>
                    <a:pt x="13242" y="1503"/>
                  </a:cubicBezTo>
                  <a:cubicBezTo>
                    <a:pt x="13083" y="1657"/>
                    <a:pt x="12926" y="1815"/>
                    <a:pt x="12773" y="1974"/>
                  </a:cubicBezTo>
                  <a:cubicBezTo>
                    <a:pt x="12593" y="2161"/>
                    <a:pt x="12411" y="2344"/>
                    <a:pt x="12232" y="2531"/>
                  </a:cubicBezTo>
                  <a:cubicBezTo>
                    <a:pt x="12152" y="2615"/>
                    <a:pt x="12075" y="2700"/>
                    <a:pt x="12000" y="2786"/>
                  </a:cubicBezTo>
                  <a:cubicBezTo>
                    <a:pt x="11922" y="2877"/>
                    <a:pt x="11844" y="2968"/>
                    <a:pt x="11766" y="3059"/>
                  </a:cubicBezTo>
                  <a:cubicBezTo>
                    <a:pt x="11685" y="3153"/>
                    <a:pt x="11607" y="3250"/>
                    <a:pt x="11527" y="3345"/>
                  </a:cubicBezTo>
                  <a:cubicBezTo>
                    <a:pt x="11451" y="3436"/>
                    <a:pt x="11370" y="3525"/>
                    <a:pt x="11291" y="3615"/>
                  </a:cubicBezTo>
                  <a:cubicBezTo>
                    <a:pt x="11212" y="3701"/>
                    <a:pt x="11131" y="3786"/>
                    <a:pt x="11052" y="3873"/>
                  </a:cubicBezTo>
                  <a:cubicBezTo>
                    <a:pt x="10971" y="3962"/>
                    <a:pt x="10892" y="4052"/>
                    <a:pt x="10812" y="4143"/>
                  </a:cubicBezTo>
                  <a:cubicBezTo>
                    <a:pt x="10733" y="4234"/>
                    <a:pt x="10653" y="4323"/>
                    <a:pt x="10576" y="4413"/>
                  </a:cubicBezTo>
                  <a:cubicBezTo>
                    <a:pt x="10496" y="4506"/>
                    <a:pt x="10418" y="4599"/>
                    <a:pt x="10338" y="4693"/>
                  </a:cubicBezTo>
                  <a:cubicBezTo>
                    <a:pt x="10183" y="4876"/>
                    <a:pt x="10028" y="5060"/>
                    <a:pt x="9874" y="5242"/>
                  </a:cubicBezTo>
                  <a:cubicBezTo>
                    <a:pt x="9719" y="5427"/>
                    <a:pt x="9553" y="5603"/>
                    <a:pt x="9393" y="5782"/>
                  </a:cubicBezTo>
                  <a:cubicBezTo>
                    <a:pt x="9313" y="5872"/>
                    <a:pt x="9236" y="5965"/>
                    <a:pt x="9159" y="6057"/>
                  </a:cubicBezTo>
                  <a:cubicBezTo>
                    <a:pt x="9081" y="6149"/>
                    <a:pt x="9004" y="6239"/>
                    <a:pt x="8924" y="6331"/>
                  </a:cubicBezTo>
                  <a:cubicBezTo>
                    <a:pt x="8769" y="6515"/>
                    <a:pt x="8608" y="6692"/>
                    <a:pt x="8443" y="6869"/>
                  </a:cubicBezTo>
                  <a:cubicBezTo>
                    <a:pt x="8364" y="6956"/>
                    <a:pt x="8282" y="7039"/>
                    <a:pt x="8206" y="7130"/>
                  </a:cubicBezTo>
                  <a:cubicBezTo>
                    <a:pt x="8206" y="7130"/>
                    <a:pt x="8205" y="7130"/>
                    <a:pt x="8206" y="7131"/>
                  </a:cubicBezTo>
                  <a:cubicBezTo>
                    <a:pt x="8202" y="7139"/>
                    <a:pt x="8197" y="7145"/>
                    <a:pt x="8191" y="7151"/>
                  </a:cubicBezTo>
                  <a:cubicBezTo>
                    <a:pt x="8189" y="7152"/>
                    <a:pt x="8186" y="7155"/>
                    <a:pt x="8185" y="7156"/>
                  </a:cubicBezTo>
                  <a:lnTo>
                    <a:pt x="8181" y="7160"/>
                  </a:lnTo>
                  <a:cubicBezTo>
                    <a:pt x="8178" y="7163"/>
                    <a:pt x="8173" y="7168"/>
                    <a:pt x="8170" y="7173"/>
                  </a:cubicBezTo>
                  <a:lnTo>
                    <a:pt x="8164" y="7181"/>
                  </a:lnTo>
                  <a:lnTo>
                    <a:pt x="8161" y="7183"/>
                  </a:lnTo>
                  <a:cubicBezTo>
                    <a:pt x="8150" y="7194"/>
                    <a:pt x="8142" y="7206"/>
                    <a:pt x="8133" y="7218"/>
                  </a:cubicBezTo>
                  <a:cubicBezTo>
                    <a:pt x="8113" y="7239"/>
                    <a:pt x="8094" y="7260"/>
                    <a:pt x="8075" y="7282"/>
                  </a:cubicBezTo>
                  <a:cubicBezTo>
                    <a:pt x="8036" y="7326"/>
                    <a:pt x="7995" y="7366"/>
                    <a:pt x="7953" y="7409"/>
                  </a:cubicBezTo>
                  <a:cubicBezTo>
                    <a:pt x="7876" y="7491"/>
                    <a:pt x="7805" y="7580"/>
                    <a:pt x="7727" y="7661"/>
                  </a:cubicBezTo>
                  <a:cubicBezTo>
                    <a:pt x="7688" y="7704"/>
                    <a:pt x="7647" y="7745"/>
                    <a:pt x="7606" y="7786"/>
                  </a:cubicBezTo>
                  <a:cubicBezTo>
                    <a:pt x="7564" y="7831"/>
                    <a:pt x="7521" y="7874"/>
                    <a:pt x="7477" y="7916"/>
                  </a:cubicBezTo>
                  <a:lnTo>
                    <a:pt x="7358" y="8033"/>
                  </a:lnTo>
                  <a:cubicBezTo>
                    <a:pt x="7314" y="8074"/>
                    <a:pt x="7272" y="8116"/>
                    <a:pt x="7231" y="8158"/>
                  </a:cubicBezTo>
                  <a:cubicBezTo>
                    <a:pt x="7148" y="8241"/>
                    <a:pt x="7065" y="8324"/>
                    <a:pt x="6981" y="8406"/>
                  </a:cubicBezTo>
                  <a:cubicBezTo>
                    <a:pt x="6924" y="8461"/>
                    <a:pt x="6869" y="8517"/>
                    <a:pt x="6813" y="8574"/>
                  </a:cubicBezTo>
                  <a:cubicBezTo>
                    <a:pt x="6776" y="8613"/>
                    <a:pt x="6737" y="8653"/>
                    <a:pt x="6698" y="8693"/>
                  </a:cubicBezTo>
                  <a:cubicBezTo>
                    <a:pt x="6659" y="8734"/>
                    <a:pt x="6620" y="8772"/>
                    <a:pt x="6581" y="8811"/>
                  </a:cubicBezTo>
                  <a:cubicBezTo>
                    <a:pt x="6497" y="8894"/>
                    <a:pt x="6415" y="8978"/>
                    <a:pt x="6331" y="9061"/>
                  </a:cubicBezTo>
                  <a:cubicBezTo>
                    <a:pt x="6167" y="9225"/>
                    <a:pt x="6004" y="9389"/>
                    <a:pt x="5844" y="9555"/>
                  </a:cubicBezTo>
                  <a:cubicBezTo>
                    <a:pt x="5797" y="9603"/>
                    <a:pt x="5750" y="9652"/>
                    <a:pt x="5703" y="9700"/>
                  </a:cubicBezTo>
                  <a:cubicBezTo>
                    <a:pt x="5696" y="9709"/>
                    <a:pt x="5688" y="9716"/>
                    <a:pt x="5681" y="9724"/>
                  </a:cubicBezTo>
                  <a:cubicBezTo>
                    <a:pt x="5719" y="9758"/>
                    <a:pt x="5758" y="9794"/>
                    <a:pt x="5798" y="9828"/>
                  </a:cubicBezTo>
                  <a:cubicBezTo>
                    <a:pt x="5826" y="9851"/>
                    <a:pt x="5854" y="9876"/>
                    <a:pt x="5884" y="9901"/>
                  </a:cubicBezTo>
                  <a:cubicBezTo>
                    <a:pt x="5918" y="9934"/>
                    <a:pt x="5953" y="9969"/>
                    <a:pt x="5986" y="10004"/>
                  </a:cubicBezTo>
                  <a:lnTo>
                    <a:pt x="5986" y="10005"/>
                  </a:lnTo>
                  <a:lnTo>
                    <a:pt x="5988" y="10008"/>
                  </a:lnTo>
                  <a:cubicBezTo>
                    <a:pt x="6006" y="10025"/>
                    <a:pt x="6022" y="10042"/>
                    <a:pt x="6038" y="10061"/>
                  </a:cubicBezTo>
                  <a:lnTo>
                    <a:pt x="6039" y="10062"/>
                  </a:lnTo>
                  <a:cubicBezTo>
                    <a:pt x="6059" y="10086"/>
                    <a:pt x="6078" y="10108"/>
                    <a:pt x="6099" y="10132"/>
                  </a:cubicBezTo>
                  <a:cubicBezTo>
                    <a:pt x="6109" y="10144"/>
                    <a:pt x="6119" y="10159"/>
                    <a:pt x="6130" y="10171"/>
                  </a:cubicBezTo>
                  <a:cubicBezTo>
                    <a:pt x="6141" y="10189"/>
                    <a:pt x="6153" y="10206"/>
                    <a:pt x="6164" y="10225"/>
                  </a:cubicBezTo>
                  <a:cubicBezTo>
                    <a:pt x="6177" y="10246"/>
                    <a:pt x="6189" y="10266"/>
                    <a:pt x="6200" y="10288"/>
                  </a:cubicBezTo>
                  <a:cubicBezTo>
                    <a:pt x="6204" y="10294"/>
                    <a:pt x="6207" y="10302"/>
                    <a:pt x="6211" y="10309"/>
                  </a:cubicBezTo>
                  <a:cubicBezTo>
                    <a:pt x="6207" y="10308"/>
                    <a:pt x="6202" y="10304"/>
                    <a:pt x="6198" y="10302"/>
                  </a:cubicBezTo>
                  <a:cubicBezTo>
                    <a:pt x="6168" y="10280"/>
                    <a:pt x="6141" y="10256"/>
                    <a:pt x="6111" y="10231"/>
                  </a:cubicBezTo>
                  <a:cubicBezTo>
                    <a:pt x="6077" y="10201"/>
                    <a:pt x="6042" y="10173"/>
                    <a:pt x="6006" y="10144"/>
                  </a:cubicBezTo>
                  <a:cubicBezTo>
                    <a:pt x="5965" y="10111"/>
                    <a:pt x="5920" y="10078"/>
                    <a:pt x="5879" y="10044"/>
                  </a:cubicBezTo>
                  <a:cubicBezTo>
                    <a:pt x="5843" y="10014"/>
                    <a:pt x="5807" y="9983"/>
                    <a:pt x="5773" y="9953"/>
                  </a:cubicBezTo>
                  <a:cubicBezTo>
                    <a:pt x="5724" y="9912"/>
                    <a:pt x="5678" y="9871"/>
                    <a:pt x="5631" y="9830"/>
                  </a:cubicBezTo>
                  <a:cubicBezTo>
                    <a:pt x="5624" y="9819"/>
                    <a:pt x="5615" y="9812"/>
                    <a:pt x="5605" y="9803"/>
                  </a:cubicBezTo>
                  <a:cubicBezTo>
                    <a:pt x="5602" y="9799"/>
                    <a:pt x="5597" y="9795"/>
                    <a:pt x="5593" y="9792"/>
                  </a:cubicBezTo>
                  <a:cubicBezTo>
                    <a:pt x="5580" y="9779"/>
                    <a:pt x="5568" y="9768"/>
                    <a:pt x="5556" y="9757"/>
                  </a:cubicBezTo>
                  <a:cubicBezTo>
                    <a:pt x="5544" y="9747"/>
                    <a:pt x="5533" y="9738"/>
                    <a:pt x="5522" y="9730"/>
                  </a:cubicBezTo>
                  <a:cubicBezTo>
                    <a:pt x="5520" y="9727"/>
                    <a:pt x="5517" y="9725"/>
                    <a:pt x="5513" y="9722"/>
                  </a:cubicBezTo>
                  <a:cubicBezTo>
                    <a:pt x="5506" y="9717"/>
                    <a:pt x="5500" y="9711"/>
                    <a:pt x="5492" y="9707"/>
                  </a:cubicBezTo>
                  <a:cubicBezTo>
                    <a:pt x="5491" y="9706"/>
                    <a:pt x="5490" y="9706"/>
                    <a:pt x="5489" y="9705"/>
                  </a:cubicBezTo>
                  <a:cubicBezTo>
                    <a:pt x="5484" y="9701"/>
                    <a:pt x="5477" y="9696"/>
                    <a:pt x="5473" y="9691"/>
                  </a:cubicBezTo>
                  <a:cubicBezTo>
                    <a:pt x="5433" y="9658"/>
                    <a:pt x="5392" y="9627"/>
                    <a:pt x="5352" y="9592"/>
                  </a:cubicBezTo>
                  <a:cubicBezTo>
                    <a:pt x="5280" y="9530"/>
                    <a:pt x="5216" y="9462"/>
                    <a:pt x="5146" y="9399"/>
                  </a:cubicBezTo>
                  <a:cubicBezTo>
                    <a:pt x="5078" y="9335"/>
                    <a:pt x="5007" y="9277"/>
                    <a:pt x="4938" y="9215"/>
                  </a:cubicBezTo>
                  <a:cubicBezTo>
                    <a:pt x="4864" y="9152"/>
                    <a:pt x="4795" y="9085"/>
                    <a:pt x="4727" y="9018"/>
                  </a:cubicBezTo>
                  <a:cubicBezTo>
                    <a:pt x="4656" y="8948"/>
                    <a:pt x="4581" y="8884"/>
                    <a:pt x="4506" y="8817"/>
                  </a:cubicBezTo>
                  <a:cubicBezTo>
                    <a:pt x="4468" y="8782"/>
                    <a:pt x="4429" y="8746"/>
                    <a:pt x="4391" y="8711"/>
                  </a:cubicBezTo>
                  <a:cubicBezTo>
                    <a:pt x="4354" y="8678"/>
                    <a:pt x="4315" y="8646"/>
                    <a:pt x="4279" y="8612"/>
                  </a:cubicBezTo>
                  <a:cubicBezTo>
                    <a:pt x="4238" y="8574"/>
                    <a:pt x="4199" y="8534"/>
                    <a:pt x="4158" y="8494"/>
                  </a:cubicBezTo>
                  <a:cubicBezTo>
                    <a:pt x="4117" y="8457"/>
                    <a:pt x="4077" y="8421"/>
                    <a:pt x="4036" y="8386"/>
                  </a:cubicBezTo>
                  <a:cubicBezTo>
                    <a:pt x="3998" y="8353"/>
                    <a:pt x="3958" y="8317"/>
                    <a:pt x="3920" y="8283"/>
                  </a:cubicBezTo>
                  <a:cubicBezTo>
                    <a:pt x="3880" y="8247"/>
                    <a:pt x="3841" y="8211"/>
                    <a:pt x="3804" y="8172"/>
                  </a:cubicBezTo>
                  <a:cubicBezTo>
                    <a:pt x="3765" y="8132"/>
                    <a:pt x="3727" y="8091"/>
                    <a:pt x="3689" y="8050"/>
                  </a:cubicBezTo>
                  <a:cubicBezTo>
                    <a:pt x="3650" y="8008"/>
                    <a:pt x="3611" y="7967"/>
                    <a:pt x="3570" y="7926"/>
                  </a:cubicBezTo>
                  <a:cubicBezTo>
                    <a:pt x="3536" y="7891"/>
                    <a:pt x="3504" y="7858"/>
                    <a:pt x="3469" y="7822"/>
                  </a:cubicBezTo>
                  <a:cubicBezTo>
                    <a:pt x="3402" y="7755"/>
                    <a:pt x="3333" y="7689"/>
                    <a:pt x="3265" y="7622"/>
                  </a:cubicBezTo>
                  <a:cubicBezTo>
                    <a:pt x="3200" y="7559"/>
                    <a:pt x="3137" y="7493"/>
                    <a:pt x="3074" y="7429"/>
                  </a:cubicBezTo>
                  <a:lnTo>
                    <a:pt x="3008" y="7363"/>
                  </a:lnTo>
                  <a:cubicBezTo>
                    <a:pt x="3000" y="7368"/>
                    <a:pt x="2991" y="7374"/>
                    <a:pt x="2983" y="7380"/>
                  </a:cubicBezTo>
                  <a:cubicBezTo>
                    <a:pt x="2932" y="7420"/>
                    <a:pt x="2883" y="7464"/>
                    <a:pt x="2832" y="7507"/>
                  </a:cubicBezTo>
                  <a:cubicBezTo>
                    <a:pt x="2807" y="7527"/>
                    <a:pt x="2781" y="7548"/>
                    <a:pt x="2752" y="7566"/>
                  </a:cubicBezTo>
                  <a:cubicBezTo>
                    <a:pt x="2750" y="7568"/>
                    <a:pt x="2747" y="7569"/>
                    <a:pt x="2745" y="7571"/>
                  </a:cubicBezTo>
                  <a:cubicBezTo>
                    <a:pt x="2741" y="7575"/>
                    <a:pt x="2737" y="7579"/>
                    <a:pt x="2731" y="7583"/>
                  </a:cubicBezTo>
                  <a:cubicBezTo>
                    <a:pt x="2725" y="7588"/>
                    <a:pt x="2719" y="7591"/>
                    <a:pt x="2711" y="7599"/>
                  </a:cubicBezTo>
                  <a:cubicBezTo>
                    <a:pt x="2652" y="7645"/>
                    <a:pt x="2595" y="7697"/>
                    <a:pt x="2540" y="7749"/>
                  </a:cubicBezTo>
                  <a:cubicBezTo>
                    <a:pt x="2492" y="7798"/>
                    <a:pt x="2444" y="7847"/>
                    <a:pt x="2394" y="7895"/>
                  </a:cubicBezTo>
                  <a:cubicBezTo>
                    <a:pt x="2346" y="7941"/>
                    <a:pt x="2298" y="7986"/>
                    <a:pt x="2251" y="8032"/>
                  </a:cubicBezTo>
                  <a:lnTo>
                    <a:pt x="2101" y="8183"/>
                  </a:lnTo>
                  <a:cubicBezTo>
                    <a:pt x="2047" y="8236"/>
                    <a:pt x="1991" y="8287"/>
                    <a:pt x="1932" y="8336"/>
                  </a:cubicBezTo>
                  <a:cubicBezTo>
                    <a:pt x="1875" y="8384"/>
                    <a:pt x="1816" y="8429"/>
                    <a:pt x="1759" y="8477"/>
                  </a:cubicBezTo>
                  <a:cubicBezTo>
                    <a:pt x="1698" y="8528"/>
                    <a:pt x="1641" y="8584"/>
                    <a:pt x="1584" y="8639"/>
                  </a:cubicBezTo>
                  <a:cubicBezTo>
                    <a:pt x="1541" y="8682"/>
                    <a:pt x="1497" y="8723"/>
                    <a:pt x="1454" y="8765"/>
                  </a:cubicBezTo>
                  <a:cubicBezTo>
                    <a:pt x="1408" y="8807"/>
                    <a:pt x="1362" y="8848"/>
                    <a:pt x="1316" y="8891"/>
                  </a:cubicBezTo>
                  <a:cubicBezTo>
                    <a:pt x="1318" y="8891"/>
                    <a:pt x="1318" y="8890"/>
                    <a:pt x="1320" y="8890"/>
                  </a:cubicBezTo>
                  <a:cubicBezTo>
                    <a:pt x="1259" y="8950"/>
                    <a:pt x="1201" y="9014"/>
                    <a:pt x="1141" y="9077"/>
                  </a:cubicBezTo>
                  <a:cubicBezTo>
                    <a:pt x="1111" y="9111"/>
                    <a:pt x="1080" y="9143"/>
                    <a:pt x="1049" y="9175"/>
                  </a:cubicBezTo>
                  <a:cubicBezTo>
                    <a:pt x="1017" y="9208"/>
                    <a:pt x="983" y="9239"/>
                    <a:pt x="950" y="9270"/>
                  </a:cubicBezTo>
                  <a:cubicBezTo>
                    <a:pt x="918" y="9299"/>
                    <a:pt x="887" y="9329"/>
                    <a:pt x="855" y="9359"/>
                  </a:cubicBezTo>
                  <a:cubicBezTo>
                    <a:pt x="840" y="9375"/>
                    <a:pt x="822" y="9390"/>
                    <a:pt x="807" y="9406"/>
                  </a:cubicBezTo>
                  <a:cubicBezTo>
                    <a:pt x="802" y="9411"/>
                    <a:pt x="796" y="9416"/>
                    <a:pt x="793" y="9421"/>
                  </a:cubicBezTo>
                  <a:cubicBezTo>
                    <a:pt x="719" y="9493"/>
                    <a:pt x="647" y="9570"/>
                    <a:pt x="571" y="9639"/>
                  </a:cubicBezTo>
                  <a:cubicBezTo>
                    <a:pt x="494" y="9712"/>
                    <a:pt x="415" y="9786"/>
                    <a:pt x="339" y="9862"/>
                  </a:cubicBezTo>
                  <a:cubicBezTo>
                    <a:pt x="303" y="9898"/>
                    <a:pt x="268" y="9934"/>
                    <a:pt x="233" y="9972"/>
                  </a:cubicBezTo>
                  <a:cubicBezTo>
                    <a:pt x="200" y="10006"/>
                    <a:pt x="166" y="10041"/>
                    <a:pt x="134" y="10078"/>
                  </a:cubicBezTo>
                  <a:cubicBezTo>
                    <a:pt x="100" y="10118"/>
                    <a:pt x="67" y="10155"/>
                    <a:pt x="33" y="10194"/>
                  </a:cubicBezTo>
                  <a:cubicBezTo>
                    <a:pt x="21" y="10206"/>
                    <a:pt x="12" y="10220"/>
                    <a:pt x="1" y="10232"/>
                  </a:cubicBezTo>
                  <a:cubicBezTo>
                    <a:pt x="56" y="10299"/>
                    <a:pt x="112" y="10366"/>
                    <a:pt x="172" y="10429"/>
                  </a:cubicBezTo>
                  <a:cubicBezTo>
                    <a:pt x="241" y="10502"/>
                    <a:pt x="308" y="10573"/>
                    <a:pt x="375" y="10646"/>
                  </a:cubicBezTo>
                  <a:cubicBezTo>
                    <a:pt x="438" y="10715"/>
                    <a:pt x="499" y="10785"/>
                    <a:pt x="559" y="10856"/>
                  </a:cubicBezTo>
                  <a:cubicBezTo>
                    <a:pt x="619" y="10923"/>
                    <a:pt x="681" y="10989"/>
                    <a:pt x="744" y="11053"/>
                  </a:cubicBezTo>
                  <a:cubicBezTo>
                    <a:pt x="884" y="11195"/>
                    <a:pt x="1028" y="11335"/>
                    <a:pt x="1170" y="11476"/>
                  </a:cubicBezTo>
                  <a:cubicBezTo>
                    <a:pt x="1242" y="11547"/>
                    <a:pt x="1311" y="11621"/>
                    <a:pt x="1379" y="11697"/>
                  </a:cubicBezTo>
                  <a:cubicBezTo>
                    <a:pt x="1449" y="11770"/>
                    <a:pt x="1516" y="11842"/>
                    <a:pt x="1584" y="11914"/>
                  </a:cubicBezTo>
                  <a:cubicBezTo>
                    <a:pt x="1617" y="11946"/>
                    <a:pt x="1650" y="11980"/>
                    <a:pt x="1683" y="12012"/>
                  </a:cubicBezTo>
                  <a:cubicBezTo>
                    <a:pt x="1698" y="12028"/>
                    <a:pt x="1717" y="12042"/>
                    <a:pt x="1732" y="12058"/>
                  </a:cubicBezTo>
                  <a:cubicBezTo>
                    <a:pt x="1751" y="12075"/>
                    <a:pt x="1771" y="12093"/>
                    <a:pt x="1790" y="12110"/>
                  </a:cubicBezTo>
                  <a:cubicBezTo>
                    <a:pt x="1825" y="12142"/>
                    <a:pt x="1862" y="12171"/>
                    <a:pt x="1898" y="12202"/>
                  </a:cubicBezTo>
                  <a:cubicBezTo>
                    <a:pt x="1931" y="12230"/>
                    <a:pt x="1966" y="12256"/>
                    <a:pt x="1999" y="12284"/>
                  </a:cubicBezTo>
                  <a:cubicBezTo>
                    <a:pt x="2074" y="12341"/>
                    <a:pt x="2148" y="12398"/>
                    <a:pt x="2224" y="12455"/>
                  </a:cubicBezTo>
                  <a:cubicBezTo>
                    <a:pt x="2300" y="12514"/>
                    <a:pt x="2374" y="12575"/>
                    <a:pt x="2450" y="12636"/>
                  </a:cubicBezTo>
                  <a:cubicBezTo>
                    <a:pt x="2641" y="12782"/>
                    <a:pt x="2835" y="12925"/>
                    <a:pt x="3034" y="13060"/>
                  </a:cubicBezTo>
                  <a:cubicBezTo>
                    <a:pt x="3133" y="13127"/>
                    <a:pt x="3234" y="13193"/>
                    <a:pt x="3335" y="13257"/>
                  </a:cubicBezTo>
                  <a:cubicBezTo>
                    <a:pt x="3438" y="13323"/>
                    <a:pt x="3544" y="13389"/>
                    <a:pt x="3648" y="13453"/>
                  </a:cubicBezTo>
                  <a:cubicBezTo>
                    <a:pt x="3647" y="13453"/>
                    <a:pt x="3646" y="13452"/>
                    <a:pt x="3646" y="13452"/>
                  </a:cubicBezTo>
                  <a:lnTo>
                    <a:pt x="3646" y="13452"/>
                  </a:lnTo>
                  <a:lnTo>
                    <a:pt x="3732" y="13501"/>
                  </a:lnTo>
                  <a:cubicBezTo>
                    <a:pt x="3756" y="13515"/>
                    <a:pt x="3780" y="13526"/>
                    <a:pt x="3805" y="13539"/>
                  </a:cubicBezTo>
                  <a:cubicBezTo>
                    <a:pt x="3854" y="13565"/>
                    <a:pt x="3906" y="13587"/>
                    <a:pt x="3955" y="13609"/>
                  </a:cubicBezTo>
                  <a:cubicBezTo>
                    <a:pt x="4012" y="13633"/>
                    <a:pt x="4071" y="13655"/>
                    <a:pt x="4129" y="13676"/>
                  </a:cubicBezTo>
                  <a:cubicBezTo>
                    <a:pt x="4185" y="13696"/>
                    <a:pt x="4241" y="13714"/>
                    <a:pt x="4298" y="13732"/>
                  </a:cubicBezTo>
                  <a:cubicBezTo>
                    <a:pt x="4336" y="13743"/>
                    <a:pt x="4375" y="13753"/>
                    <a:pt x="4414" y="13766"/>
                  </a:cubicBezTo>
                  <a:cubicBezTo>
                    <a:pt x="4434" y="13771"/>
                    <a:pt x="4455" y="13776"/>
                    <a:pt x="4475" y="13779"/>
                  </a:cubicBezTo>
                  <a:cubicBezTo>
                    <a:pt x="4496" y="13784"/>
                    <a:pt x="4519" y="13792"/>
                    <a:pt x="4538" y="13796"/>
                  </a:cubicBezTo>
                  <a:cubicBezTo>
                    <a:pt x="4582" y="13804"/>
                    <a:pt x="4623" y="13812"/>
                    <a:pt x="4665" y="13821"/>
                  </a:cubicBezTo>
                  <a:cubicBezTo>
                    <a:pt x="4685" y="13825"/>
                    <a:pt x="4703" y="13828"/>
                    <a:pt x="4725" y="13830"/>
                  </a:cubicBezTo>
                  <a:cubicBezTo>
                    <a:pt x="4747" y="13834"/>
                    <a:pt x="4769" y="13837"/>
                    <a:pt x="4790" y="13840"/>
                  </a:cubicBezTo>
                  <a:cubicBezTo>
                    <a:pt x="4825" y="13844"/>
                    <a:pt x="4860" y="13849"/>
                    <a:pt x="4895" y="13853"/>
                  </a:cubicBezTo>
                  <a:lnTo>
                    <a:pt x="4980" y="13861"/>
                  </a:lnTo>
                  <a:cubicBezTo>
                    <a:pt x="5009" y="13864"/>
                    <a:pt x="5037" y="13866"/>
                    <a:pt x="5067" y="13866"/>
                  </a:cubicBezTo>
                  <a:cubicBezTo>
                    <a:pt x="5100" y="13868"/>
                    <a:pt x="5133" y="13869"/>
                    <a:pt x="5166" y="13870"/>
                  </a:cubicBezTo>
                  <a:cubicBezTo>
                    <a:pt x="5226" y="13869"/>
                    <a:pt x="5286" y="13869"/>
                    <a:pt x="5345" y="13865"/>
                  </a:cubicBezTo>
                  <a:cubicBezTo>
                    <a:pt x="5376" y="13864"/>
                    <a:pt x="5407" y="13862"/>
                    <a:pt x="5438" y="13859"/>
                  </a:cubicBezTo>
                  <a:cubicBezTo>
                    <a:pt x="5475" y="13854"/>
                    <a:pt x="5512" y="13850"/>
                    <a:pt x="5549" y="13845"/>
                  </a:cubicBezTo>
                  <a:cubicBezTo>
                    <a:pt x="5610" y="13836"/>
                    <a:pt x="5670" y="13828"/>
                    <a:pt x="5731" y="13816"/>
                  </a:cubicBezTo>
                  <a:cubicBezTo>
                    <a:pt x="5796" y="13803"/>
                    <a:pt x="5861" y="13788"/>
                    <a:pt x="5927" y="13774"/>
                  </a:cubicBezTo>
                  <a:cubicBezTo>
                    <a:pt x="5948" y="13770"/>
                    <a:pt x="5970" y="13763"/>
                    <a:pt x="5990" y="13757"/>
                  </a:cubicBezTo>
                  <a:cubicBezTo>
                    <a:pt x="6013" y="13751"/>
                    <a:pt x="6038" y="13746"/>
                    <a:pt x="6062" y="13739"/>
                  </a:cubicBezTo>
                  <a:cubicBezTo>
                    <a:pt x="6110" y="13722"/>
                    <a:pt x="6160" y="13706"/>
                    <a:pt x="6209" y="13690"/>
                  </a:cubicBezTo>
                  <a:cubicBezTo>
                    <a:pt x="6248" y="13675"/>
                    <a:pt x="6287" y="13658"/>
                    <a:pt x="6326" y="13643"/>
                  </a:cubicBezTo>
                  <a:cubicBezTo>
                    <a:pt x="6361" y="13628"/>
                    <a:pt x="6394" y="13612"/>
                    <a:pt x="6428" y="13596"/>
                  </a:cubicBezTo>
                  <a:cubicBezTo>
                    <a:pt x="6461" y="13581"/>
                    <a:pt x="6493" y="13566"/>
                    <a:pt x="6526" y="13547"/>
                  </a:cubicBezTo>
                  <a:cubicBezTo>
                    <a:pt x="6564" y="13526"/>
                    <a:pt x="6601" y="13505"/>
                    <a:pt x="6641" y="13484"/>
                  </a:cubicBezTo>
                  <a:cubicBezTo>
                    <a:pt x="6690" y="13453"/>
                    <a:pt x="6742" y="13423"/>
                    <a:pt x="6792" y="13390"/>
                  </a:cubicBezTo>
                  <a:cubicBezTo>
                    <a:pt x="6853" y="13350"/>
                    <a:pt x="6914" y="13310"/>
                    <a:pt x="6975" y="13269"/>
                  </a:cubicBezTo>
                  <a:cubicBezTo>
                    <a:pt x="7085" y="13192"/>
                    <a:pt x="7195" y="13110"/>
                    <a:pt x="7305" y="13029"/>
                  </a:cubicBezTo>
                  <a:lnTo>
                    <a:pt x="7414" y="12944"/>
                  </a:lnTo>
                  <a:cubicBezTo>
                    <a:pt x="7447" y="12916"/>
                    <a:pt x="7481" y="12889"/>
                    <a:pt x="7514" y="12862"/>
                  </a:cubicBezTo>
                  <a:cubicBezTo>
                    <a:pt x="7573" y="12812"/>
                    <a:pt x="7632" y="12761"/>
                    <a:pt x="7690" y="12709"/>
                  </a:cubicBezTo>
                  <a:cubicBezTo>
                    <a:pt x="7821" y="12593"/>
                    <a:pt x="7947" y="12476"/>
                    <a:pt x="8074" y="12356"/>
                  </a:cubicBezTo>
                  <a:cubicBezTo>
                    <a:pt x="8074" y="12356"/>
                    <a:pt x="8074" y="12354"/>
                    <a:pt x="8075" y="12354"/>
                  </a:cubicBezTo>
                  <a:lnTo>
                    <a:pt x="8079" y="12351"/>
                  </a:lnTo>
                  <a:cubicBezTo>
                    <a:pt x="8084" y="12346"/>
                    <a:pt x="8087" y="12341"/>
                    <a:pt x="8093" y="12336"/>
                  </a:cubicBezTo>
                  <a:cubicBezTo>
                    <a:pt x="8100" y="12330"/>
                    <a:pt x="8106" y="12322"/>
                    <a:pt x="8113" y="12315"/>
                  </a:cubicBezTo>
                  <a:lnTo>
                    <a:pt x="8129" y="12299"/>
                  </a:lnTo>
                  <a:cubicBezTo>
                    <a:pt x="8136" y="12294"/>
                    <a:pt x="8141" y="12287"/>
                    <a:pt x="8146" y="12282"/>
                  </a:cubicBezTo>
                  <a:lnTo>
                    <a:pt x="8147" y="12282"/>
                  </a:lnTo>
                  <a:cubicBezTo>
                    <a:pt x="8148" y="12280"/>
                    <a:pt x="8151" y="12279"/>
                    <a:pt x="8152" y="12277"/>
                  </a:cubicBezTo>
                  <a:lnTo>
                    <a:pt x="8157" y="12273"/>
                  </a:lnTo>
                  <a:cubicBezTo>
                    <a:pt x="8158" y="12271"/>
                    <a:pt x="8159" y="12271"/>
                    <a:pt x="8159" y="12270"/>
                  </a:cubicBezTo>
                  <a:lnTo>
                    <a:pt x="8159" y="12270"/>
                  </a:lnTo>
                  <a:cubicBezTo>
                    <a:pt x="8158" y="12270"/>
                    <a:pt x="8158" y="12271"/>
                    <a:pt x="8157" y="12271"/>
                  </a:cubicBezTo>
                  <a:cubicBezTo>
                    <a:pt x="8162" y="12268"/>
                    <a:pt x="8167" y="12263"/>
                    <a:pt x="8170" y="12259"/>
                  </a:cubicBezTo>
                  <a:cubicBezTo>
                    <a:pt x="8266" y="12165"/>
                    <a:pt x="8360" y="12069"/>
                    <a:pt x="8456" y="11975"/>
                  </a:cubicBezTo>
                  <a:cubicBezTo>
                    <a:pt x="8550" y="11882"/>
                    <a:pt x="8645" y="11790"/>
                    <a:pt x="8740" y="11699"/>
                  </a:cubicBezTo>
                  <a:cubicBezTo>
                    <a:pt x="8787" y="11651"/>
                    <a:pt x="8836" y="11604"/>
                    <a:pt x="8884" y="11553"/>
                  </a:cubicBezTo>
                  <a:cubicBezTo>
                    <a:pt x="8938" y="11496"/>
                    <a:pt x="8992" y="11441"/>
                    <a:pt x="9046" y="11386"/>
                  </a:cubicBezTo>
                  <a:cubicBezTo>
                    <a:pt x="9158" y="11270"/>
                    <a:pt x="9269" y="11159"/>
                    <a:pt x="9383" y="11045"/>
                  </a:cubicBezTo>
                  <a:cubicBezTo>
                    <a:pt x="9481" y="10947"/>
                    <a:pt x="9579" y="10850"/>
                    <a:pt x="9675" y="10749"/>
                  </a:cubicBezTo>
                  <a:cubicBezTo>
                    <a:pt x="9779" y="10640"/>
                    <a:pt x="9882" y="10530"/>
                    <a:pt x="9988" y="10423"/>
                  </a:cubicBezTo>
                  <a:cubicBezTo>
                    <a:pt x="10212" y="10197"/>
                    <a:pt x="10439" y="9975"/>
                    <a:pt x="10665" y="9752"/>
                  </a:cubicBezTo>
                  <a:cubicBezTo>
                    <a:pt x="10714" y="9705"/>
                    <a:pt x="10762" y="9655"/>
                    <a:pt x="10811" y="9608"/>
                  </a:cubicBezTo>
                  <a:cubicBezTo>
                    <a:pt x="10934" y="9485"/>
                    <a:pt x="11057" y="9363"/>
                    <a:pt x="11178" y="9240"/>
                  </a:cubicBezTo>
                  <a:cubicBezTo>
                    <a:pt x="11297" y="9119"/>
                    <a:pt x="11416" y="8995"/>
                    <a:pt x="11536" y="8876"/>
                  </a:cubicBezTo>
                  <a:cubicBezTo>
                    <a:pt x="11666" y="8749"/>
                    <a:pt x="11796" y="8622"/>
                    <a:pt x="11926" y="8496"/>
                  </a:cubicBezTo>
                  <a:cubicBezTo>
                    <a:pt x="11926" y="8494"/>
                    <a:pt x="11928" y="8494"/>
                    <a:pt x="11930" y="8493"/>
                  </a:cubicBezTo>
                  <a:cubicBezTo>
                    <a:pt x="12007" y="8415"/>
                    <a:pt x="12084" y="8336"/>
                    <a:pt x="12158" y="8254"/>
                  </a:cubicBezTo>
                  <a:cubicBezTo>
                    <a:pt x="12233" y="8167"/>
                    <a:pt x="12306" y="8079"/>
                    <a:pt x="12377" y="7989"/>
                  </a:cubicBezTo>
                  <a:cubicBezTo>
                    <a:pt x="12432" y="7916"/>
                    <a:pt x="12491" y="7846"/>
                    <a:pt x="12553" y="7779"/>
                  </a:cubicBezTo>
                  <a:lnTo>
                    <a:pt x="12653" y="7671"/>
                  </a:lnTo>
                  <a:cubicBezTo>
                    <a:pt x="12688" y="7632"/>
                    <a:pt x="12723" y="7593"/>
                    <a:pt x="12757" y="7553"/>
                  </a:cubicBezTo>
                  <a:lnTo>
                    <a:pt x="12862" y="7433"/>
                  </a:lnTo>
                  <a:cubicBezTo>
                    <a:pt x="12893" y="7398"/>
                    <a:pt x="12925" y="7363"/>
                    <a:pt x="12955" y="7328"/>
                  </a:cubicBezTo>
                  <a:cubicBezTo>
                    <a:pt x="13019" y="7250"/>
                    <a:pt x="13082" y="7168"/>
                    <a:pt x="13147" y="7089"/>
                  </a:cubicBezTo>
                  <a:cubicBezTo>
                    <a:pt x="13182" y="7043"/>
                    <a:pt x="13215" y="6998"/>
                    <a:pt x="13249" y="6954"/>
                  </a:cubicBezTo>
                  <a:cubicBezTo>
                    <a:pt x="13252" y="6917"/>
                    <a:pt x="13255" y="6879"/>
                    <a:pt x="13257" y="6843"/>
                  </a:cubicBezTo>
                  <a:cubicBezTo>
                    <a:pt x="13265" y="6703"/>
                    <a:pt x="13270" y="6562"/>
                    <a:pt x="13276" y="6422"/>
                  </a:cubicBezTo>
                  <a:cubicBezTo>
                    <a:pt x="13278" y="6342"/>
                    <a:pt x="13283" y="6262"/>
                    <a:pt x="13289" y="6181"/>
                  </a:cubicBezTo>
                  <a:cubicBezTo>
                    <a:pt x="13291" y="6175"/>
                    <a:pt x="13291" y="6169"/>
                    <a:pt x="13292" y="6162"/>
                  </a:cubicBezTo>
                  <a:cubicBezTo>
                    <a:pt x="13294" y="6138"/>
                    <a:pt x="13296" y="6113"/>
                    <a:pt x="13297" y="6090"/>
                  </a:cubicBezTo>
                  <a:cubicBezTo>
                    <a:pt x="13299" y="6067"/>
                    <a:pt x="13301" y="6043"/>
                    <a:pt x="13303" y="6020"/>
                  </a:cubicBezTo>
                  <a:cubicBezTo>
                    <a:pt x="13307" y="5973"/>
                    <a:pt x="13312" y="5927"/>
                    <a:pt x="13320" y="5880"/>
                  </a:cubicBezTo>
                  <a:cubicBezTo>
                    <a:pt x="13328" y="5835"/>
                    <a:pt x="13335" y="5789"/>
                    <a:pt x="13344" y="5746"/>
                  </a:cubicBezTo>
                  <a:cubicBezTo>
                    <a:pt x="13364" y="5654"/>
                    <a:pt x="13386" y="5563"/>
                    <a:pt x="13416" y="5475"/>
                  </a:cubicBezTo>
                  <a:cubicBezTo>
                    <a:pt x="13432" y="5427"/>
                    <a:pt x="13452" y="5380"/>
                    <a:pt x="13469" y="5333"/>
                  </a:cubicBezTo>
                  <a:lnTo>
                    <a:pt x="13469" y="5333"/>
                  </a:lnTo>
                  <a:cubicBezTo>
                    <a:pt x="13467" y="5380"/>
                    <a:pt x="13463" y="5426"/>
                    <a:pt x="13459" y="5473"/>
                  </a:cubicBezTo>
                  <a:cubicBezTo>
                    <a:pt x="13454" y="5536"/>
                    <a:pt x="13449" y="5597"/>
                    <a:pt x="13442" y="5661"/>
                  </a:cubicBezTo>
                  <a:cubicBezTo>
                    <a:pt x="13432" y="5788"/>
                    <a:pt x="13420" y="5914"/>
                    <a:pt x="13410" y="6042"/>
                  </a:cubicBezTo>
                  <a:cubicBezTo>
                    <a:pt x="13400" y="6172"/>
                    <a:pt x="13391" y="6301"/>
                    <a:pt x="13386" y="6432"/>
                  </a:cubicBezTo>
                  <a:cubicBezTo>
                    <a:pt x="13381" y="6551"/>
                    <a:pt x="13376" y="6671"/>
                    <a:pt x="13370" y="6789"/>
                  </a:cubicBezTo>
                  <a:cubicBezTo>
                    <a:pt x="13366" y="6820"/>
                    <a:pt x="13363" y="6851"/>
                    <a:pt x="13358" y="6882"/>
                  </a:cubicBezTo>
                  <a:cubicBezTo>
                    <a:pt x="13354" y="6910"/>
                    <a:pt x="13351" y="6938"/>
                    <a:pt x="13349" y="6966"/>
                  </a:cubicBezTo>
                  <a:cubicBezTo>
                    <a:pt x="13347" y="6979"/>
                    <a:pt x="13345" y="6992"/>
                    <a:pt x="13345" y="7005"/>
                  </a:cubicBezTo>
                  <a:lnTo>
                    <a:pt x="13345" y="7010"/>
                  </a:lnTo>
                  <a:cubicBezTo>
                    <a:pt x="13345" y="7016"/>
                    <a:pt x="13347" y="7022"/>
                    <a:pt x="13349" y="7028"/>
                  </a:cubicBezTo>
                  <a:lnTo>
                    <a:pt x="13344" y="7086"/>
                  </a:lnTo>
                  <a:cubicBezTo>
                    <a:pt x="13344" y="7096"/>
                    <a:pt x="13343" y="7108"/>
                    <a:pt x="13344" y="7119"/>
                  </a:cubicBezTo>
                  <a:cubicBezTo>
                    <a:pt x="13340" y="7153"/>
                    <a:pt x="13337" y="7189"/>
                    <a:pt x="13334" y="7224"/>
                  </a:cubicBezTo>
                  <a:cubicBezTo>
                    <a:pt x="13328" y="7285"/>
                    <a:pt x="13322" y="7347"/>
                    <a:pt x="13317" y="7409"/>
                  </a:cubicBezTo>
                  <a:cubicBezTo>
                    <a:pt x="13311" y="7464"/>
                    <a:pt x="13308" y="7519"/>
                    <a:pt x="13306" y="7576"/>
                  </a:cubicBezTo>
                  <a:cubicBezTo>
                    <a:pt x="13303" y="7712"/>
                    <a:pt x="13304" y="7847"/>
                    <a:pt x="13302" y="7982"/>
                  </a:cubicBezTo>
                  <a:cubicBezTo>
                    <a:pt x="13301" y="8105"/>
                    <a:pt x="13294" y="8228"/>
                    <a:pt x="13288" y="8350"/>
                  </a:cubicBezTo>
                  <a:cubicBezTo>
                    <a:pt x="13278" y="8491"/>
                    <a:pt x="13271" y="8633"/>
                    <a:pt x="13266" y="8773"/>
                  </a:cubicBezTo>
                  <a:cubicBezTo>
                    <a:pt x="13263" y="8838"/>
                    <a:pt x="13262" y="8904"/>
                    <a:pt x="13261" y="8967"/>
                  </a:cubicBezTo>
                  <a:cubicBezTo>
                    <a:pt x="13260" y="9028"/>
                    <a:pt x="13258" y="9086"/>
                    <a:pt x="13256" y="9147"/>
                  </a:cubicBezTo>
                  <a:cubicBezTo>
                    <a:pt x="13252" y="9234"/>
                    <a:pt x="13247" y="9323"/>
                    <a:pt x="13241" y="9411"/>
                  </a:cubicBezTo>
                  <a:cubicBezTo>
                    <a:pt x="13235" y="9497"/>
                    <a:pt x="13230" y="9582"/>
                    <a:pt x="13224" y="9669"/>
                  </a:cubicBezTo>
                  <a:cubicBezTo>
                    <a:pt x="13210" y="9838"/>
                    <a:pt x="13205" y="10008"/>
                    <a:pt x="13200" y="10176"/>
                  </a:cubicBezTo>
                  <a:lnTo>
                    <a:pt x="13200" y="10170"/>
                  </a:lnTo>
                  <a:cubicBezTo>
                    <a:pt x="13198" y="10298"/>
                    <a:pt x="13198" y="10427"/>
                    <a:pt x="13196" y="10555"/>
                  </a:cubicBezTo>
                  <a:cubicBezTo>
                    <a:pt x="13195" y="10695"/>
                    <a:pt x="13191" y="10834"/>
                    <a:pt x="13188" y="10973"/>
                  </a:cubicBezTo>
                  <a:cubicBezTo>
                    <a:pt x="13183" y="11098"/>
                    <a:pt x="13178" y="11223"/>
                    <a:pt x="13174" y="11348"/>
                  </a:cubicBezTo>
                  <a:cubicBezTo>
                    <a:pt x="13170" y="11489"/>
                    <a:pt x="13167" y="11630"/>
                    <a:pt x="13162" y="11769"/>
                  </a:cubicBezTo>
                  <a:cubicBezTo>
                    <a:pt x="13158" y="11893"/>
                    <a:pt x="13151" y="12017"/>
                    <a:pt x="13146" y="12139"/>
                  </a:cubicBezTo>
                  <a:cubicBezTo>
                    <a:pt x="13139" y="12280"/>
                    <a:pt x="13136" y="12420"/>
                    <a:pt x="13131" y="12560"/>
                  </a:cubicBezTo>
                  <a:cubicBezTo>
                    <a:pt x="13121" y="12822"/>
                    <a:pt x="13108" y="13085"/>
                    <a:pt x="13097" y="13347"/>
                  </a:cubicBezTo>
                  <a:cubicBezTo>
                    <a:pt x="13085" y="13606"/>
                    <a:pt x="13076" y="13865"/>
                    <a:pt x="13061" y="14124"/>
                  </a:cubicBezTo>
                  <a:cubicBezTo>
                    <a:pt x="13051" y="14262"/>
                    <a:pt x="13044" y="14400"/>
                    <a:pt x="13035" y="14539"/>
                  </a:cubicBezTo>
                  <a:cubicBezTo>
                    <a:pt x="13028" y="14663"/>
                    <a:pt x="13019" y="14786"/>
                    <a:pt x="13015" y="14910"/>
                  </a:cubicBezTo>
                  <a:lnTo>
                    <a:pt x="13012" y="15045"/>
                  </a:lnTo>
                  <a:cubicBezTo>
                    <a:pt x="13009" y="15149"/>
                    <a:pt x="13009" y="15249"/>
                    <a:pt x="13007" y="15352"/>
                  </a:cubicBezTo>
                  <a:lnTo>
                    <a:pt x="13007" y="15354"/>
                  </a:lnTo>
                  <a:lnTo>
                    <a:pt x="13007" y="15367"/>
                  </a:lnTo>
                  <a:lnTo>
                    <a:pt x="13007" y="15395"/>
                  </a:lnTo>
                  <a:lnTo>
                    <a:pt x="13007" y="15398"/>
                  </a:lnTo>
                  <a:cubicBezTo>
                    <a:pt x="13007" y="15411"/>
                    <a:pt x="13005" y="15422"/>
                    <a:pt x="13005" y="15433"/>
                  </a:cubicBezTo>
                  <a:cubicBezTo>
                    <a:pt x="13005" y="15447"/>
                    <a:pt x="13007" y="15460"/>
                    <a:pt x="13004" y="15474"/>
                  </a:cubicBezTo>
                  <a:lnTo>
                    <a:pt x="13004" y="15486"/>
                  </a:lnTo>
                  <a:cubicBezTo>
                    <a:pt x="13000" y="15662"/>
                    <a:pt x="12992" y="15836"/>
                    <a:pt x="12986" y="16011"/>
                  </a:cubicBezTo>
                  <a:lnTo>
                    <a:pt x="12986" y="16018"/>
                  </a:lnTo>
                  <a:cubicBezTo>
                    <a:pt x="12983" y="16147"/>
                    <a:pt x="12981" y="16276"/>
                    <a:pt x="12982" y="16405"/>
                  </a:cubicBezTo>
                  <a:lnTo>
                    <a:pt x="12982" y="16774"/>
                  </a:lnTo>
                  <a:cubicBezTo>
                    <a:pt x="12982" y="16903"/>
                    <a:pt x="12983" y="17031"/>
                    <a:pt x="12986" y="17158"/>
                  </a:cubicBezTo>
                  <a:cubicBezTo>
                    <a:pt x="12987" y="17223"/>
                    <a:pt x="12988" y="17287"/>
                    <a:pt x="12991" y="17352"/>
                  </a:cubicBezTo>
                  <a:cubicBezTo>
                    <a:pt x="12994" y="17395"/>
                    <a:pt x="12998" y="17439"/>
                    <a:pt x="12997" y="17482"/>
                  </a:cubicBezTo>
                  <a:cubicBezTo>
                    <a:pt x="13017" y="17482"/>
                    <a:pt x="13038" y="17483"/>
                    <a:pt x="13056" y="17483"/>
                  </a:cubicBezTo>
                  <a:cubicBezTo>
                    <a:pt x="13087" y="17484"/>
                    <a:pt x="13118" y="17485"/>
                    <a:pt x="13148" y="17485"/>
                  </a:cubicBezTo>
                  <a:cubicBezTo>
                    <a:pt x="13183" y="17485"/>
                    <a:pt x="13218" y="17484"/>
                    <a:pt x="13253" y="17482"/>
                  </a:cubicBezTo>
                  <a:cubicBezTo>
                    <a:pt x="13330" y="17478"/>
                    <a:pt x="13406" y="17472"/>
                    <a:pt x="13483" y="17470"/>
                  </a:cubicBezTo>
                  <a:cubicBezTo>
                    <a:pt x="13514" y="17469"/>
                    <a:pt x="13545" y="17468"/>
                    <a:pt x="13576" y="17468"/>
                  </a:cubicBezTo>
                  <a:cubicBezTo>
                    <a:pt x="13691" y="17468"/>
                    <a:pt x="13806" y="17473"/>
                    <a:pt x="13920" y="17476"/>
                  </a:cubicBezTo>
                  <a:cubicBezTo>
                    <a:pt x="13956" y="17477"/>
                    <a:pt x="13991" y="17477"/>
                    <a:pt x="14027" y="17477"/>
                  </a:cubicBezTo>
                  <a:cubicBezTo>
                    <a:pt x="14138" y="17477"/>
                    <a:pt x="14251" y="17473"/>
                    <a:pt x="14362" y="17466"/>
                  </a:cubicBezTo>
                  <a:cubicBezTo>
                    <a:pt x="14506" y="17460"/>
                    <a:pt x="14651" y="17455"/>
                    <a:pt x="14794" y="17455"/>
                  </a:cubicBezTo>
                  <a:lnTo>
                    <a:pt x="15005" y="17455"/>
                  </a:lnTo>
                  <a:cubicBezTo>
                    <a:pt x="15079" y="17455"/>
                    <a:pt x="15153" y="17454"/>
                    <a:pt x="15228" y="17451"/>
                  </a:cubicBezTo>
                  <a:cubicBezTo>
                    <a:pt x="15301" y="17449"/>
                    <a:pt x="15375" y="17447"/>
                    <a:pt x="15449" y="17446"/>
                  </a:cubicBezTo>
                  <a:cubicBezTo>
                    <a:pt x="15469" y="17446"/>
                    <a:pt x="15490" y="17445"/>
                    <a:pt x="15511" y="17445"/>
                  </a:cubicBezTo>
                  <a:cubicBezTo>
                    <a:pt x="15561" y="17445"/>
                    <a:pt x="15611" y="17446"/>
                    <a:pt x="15661" y="17447"/>
                  </a:cubicBezTo>
                  <a:cubicBezTo>
                    <a:pt x="15777" y="17449"/>
                    <a:pt x="15892" y="17450"/>
                    <a:pt x="16008" y="17450"/>
                  </a:cubicBezTo>
                  <a:cubicBezTo>
                    <a:pt x="16034" y="17450"/>
                    <a:pt x="16059" y="17450"/>
                    <a:pt x="16085" y="17450"/>
                  </a:cubicBezTo>
                  <a:cubicBezTo>
                    <a:pt x="16160" y="17449"/>
                    <a:pt x="16232" y="17447"/>
                    <a:pt x="16305" y="17445"/>
                  </a:cubicBezTo>
                  <a:cubicBezTo>
                    <a:pt x="16361" y="17444"/>
                    <a:pt x="16418" y="17441"/>
                    <a:pt x="16474" y="17441"/>
                  </a:cubicBezTo>
                  <a:cubicBezTo>
                    <a:pt x="16495" y="17440"/>
                    <a:pt x="16516" y="17440"/>
                    <a:pt x="16537" y="17440"/>
                  </a:cubicBezTo>
                  <a:cubicBezTo>
                    <a:pt x="16578" y="17440"/>
                    <a:pt x="16620" y="17441"/>
                    <a:pt x="16661" y="17441"/>
                  </a:cubicBezTo>
                  <a:cubicBezTo>
                    <a:pt x="16693" y="17441"/>
                    <a:pt x="16724" y="17441"/>
                    <a:pt x="16756" y="17440"/>
                  </a:cubicBezTo>
                  <a:lnTo>
                    <a:pt x="16756" y="17430"/>
                  </a:lnTo>
                  <a:cubicBezTo>
                    <a:pt x="16759" y="17402"/>
                    <a:pt x="16760" y="17374"/>
                    <a:pt x="16763" y="17346"/>
                  </a:cubicBezTo>
                  <a:cubicBezTo>
                    <a:pt x="16765" y="17312"/>
                    <a:pt x="16770" y="17277"/>
                    <a:pt x="16771" y="17244"/>
                  </a:cubicBezTo>
                  <a:cubicBezTo>
                    <a:pt x="16771" y="17208"/>
                    <a:pt x="16770" y="17173"/>
                    <a:pt x="16771" y="17140"/>
                  </a:cubicBezTo>
                  <a:cubicBezTo>
                    <a:pt x="16772" y="17068"/>
                    <a:pt x="16775" y="16996"/>
                    <a:pt x="16777" y="16925"/>
                  </a:cubicBezTo>
                  <a:cubicBezTo>
                    <a:pt x="16781" y="16852"/>
                    <a:pt x="16785" y="16779"/>
                    <a:pt x="16790" y="16707"/>
                  </a:cubicBezTo>
                  <a:cubicBezTo>
                    <a:pt x="16795" y="16626"/>
                    <a:pt x="16801" y="16546"/>
                    <a:pt x="16807" y="16465"/>
                  </a:cubicBezTo>
                  <a:cubicBezTo>
                    <a:pt x="16812" y="16391"/>
                    <a:pt x="16820" y="16315"/>
                    <a:pt x="16826" y="16239"/>
                  </a:cubicBezTo>
                  <a:lnTo>
                    <a:pt x="16826" y="16234"/>
                  </a:lnTo>
                  <a:cubicBezTo>
                    <a:pt x="16841" y="16224"/>
                    <a:pt x="16838" y="16213"/>
                    <a:pt x="16836" y="16201"/>
                  </a:cubicBezTo>
                  <a:cubicBezTo>
                    <a:pt x="16836" y="16200"/>
                    <a:pt x="16834" y="16198"/>
                    <a:pt x="16834" y="16197"/>
                  </a:cubicBezTo>
                  <a:cubicBezTo>
                    <a:pt x="16834" y="16196"/>
                    <a:pt x="16833" y="16195"/>
                    <a:pt x="16833" y="16193"/>
                  </a:cubicBezTo>
                  <a:cubicBezTo>
                    <a:pt x="16826" y="16170"/>
                    <a:pt x="16819" y="16149"/>
                    <a:pt x="16813" y="16125"/>
                  </a:cubicBezTo>
                  <a:cubicBezTo>
                    <a:pt x="16808" y="16108"/>
                    <a:pt x="16802" y="16092"/>
                    <a:pt x="16795" y="16074"/>
                  </a:cubicBezTo>
                  <a:cubicBezTo>
                    <a:pt x="16781" y="16036"/>
                    <a:pt x="16770" y="15996"/>
                    <a:pt x="16759" y="15956"/>
                  </a:cubicBezTo>
                  <a:cubicBezTo>
                    <a:pt x="16729" y="15856"/>
                    <a:pt x="16700" y="15754"/>
                    <a:pt x="16673" y="15653"/>
                  </a:cubicBezTo>
                  <a:cubicBezTo>
                    <a:pt x="16657" y="15598"/>
                    <a:pt x="16641" y="15541"/>
                    <a:pt x="16623" y="15486"/>
                  </a:cubicBezTo>
                  <a:cubicBezTo>
                    <a:pt x="16607" y="15431"/>
                    <a:pt x="16589" y="15376"/>
                    <a:pt x="16571" y="15320"/>
                  </a:cubicBezTo>
                  <a:cubicBezTo>
                    <a:pt x="16534" y="15200"/>
                    <a:pt x="16499" y="15078"/>
                    <a:pt x="16461" y="14959"/>
                  </a:cubicBezTo>
                  <a:cubicBezTo>
                    <a:pt x="16442" y="14902"/>
                    <a:pt x="16425" y="14844"/>
                    <a:pt x="16408" y="14786"/>
                  </a:cubicBezTo>
                  <a:cubicBezTo>
                    <a:pt x="16393" y="14731"/>
                    <a:pt x="16378" y="14674"/>
                    <a:pt x="16364" y="14618"/>
                  </a:cubicBezTo>
                  <a:cubicBezTo>
                    <a:pt x="16333" y="14497"/>
                    <a:pt x="16298" y="14377"/>
                    <a:pt x="16270" y="14256"/>
                  </a:cubicBezTo>
                  <a:cubicBezTo>
                    <a:pt x="16241" y="14141"/>
                    <a:pt x="16217" y="14025"/>
                    <a:pt x="16187" y="13910"/>
                  </a:cubicBezTo>
                  <a:cubicBezTo>
                    <a:pt x="16152" y="13787"/>
                    <a:pt x="16121" y="13664"/>
                    <a:pt x="16092" y="13541"/>
                  </a:cubicBezTo>
                  <a:cubicBezTo>
                    <a:pt x="16065" y="13425"/>
                    <a:pt x="16039" y="13309"/>
                    <a:pt x="16016" y="13193"/>
                  </a:cubicBezTo>
                  <a:cubicBezTo>
                    <a:pt x="15991" y="13065"/>
                    <a:pt x="15966" y="12937"/>
                    <a:pt x="15941" y="12808"/>
                  </a:cubicBezTo>
                  <a:cubicBezTo>
                    <a:pt x="15916" y="12687"/>
                    <a:pt x="15892" y="12568"/>
                    <a:pt x="15867" y="12446"/>
                  </a:cubicBezTo>
                  <a:cubicBezTo>
                    <a:pt x="15842" y="12327"/>
                    <a:pt x="15817" y="12208"/>
                    <a:pt x="15791" y="12090"/>
                  </a:cubicBezTo>
                  <a:cubicBezTo>
                    <a:pt x="15740" y="11851"/>
                    <a:pt x="15689" y="11613"/>
                    <a:pt x="15648" y="11373"/>
                  </a:cubicBezTo>
                  <a:cubicBezTo>
                    <a:pt x="15626" y="11243"/>
                    <a:pt x="15604" y="11110"/>
                    <a:pt x="15580" y="10980"/>
                  </a:cubicBezTo>
                  <a:cubicBezTo>
                    <a:pt x="15558" y="10860"/>
                    <a:pt x="15532" y="10739"/>
                    <a:pt x="15508" y="10618"/>
                  </a:cubicBezTo>
                  <a:cubicBezTo>
                    <a:pt x="15459" y="10367"/>
                    <a:pt x="15415" y="10118"/>
                    <a:pt x="15371" y="9866"/>
                  </a:cubicBezTo>
                  <a:cubicBezTo>
                    <a:pt x="15328" y="9621"/>
                    <a:pt x="15280" y="9377"/>
                    <a:pt x="15228" y="9133"/>
                  </a:cubicBezTo>
                  <a:cubicBezTo>
                    <a:pt x="15203" y="9020"/>
                    <a:pt x="15173" y="8907"/>
                    <a:pt x="15147" y="8794"/>
                  </a:cubicBezTo>
                  <a:cubicBezTo>
                    <a:pt x="15132" y="8729"/>
                    <a:pt x="15116" y="8663"/>
                    <a:pt x="15104" y="8596"/>
                  </a:cubicBezTo>
                  <a:cubicBezTo>
                    <a:pt x="15099" y="8571"/>
                    <a:pt x="15093" y="8545"/>
                    <a:pt x="15088" y="8518"/>
                  </a:cubicBezTo>
                  <a:cubicBezTo>
                    <a:pt x="15082" y="8477"/>
                    <a:pt x="15075" y="8435"/>
                    <a:pt x="15068" y="8394"/>
                  </a:cubicBezTo>
                  <a:cubicBezTo>
                    <a:pt x="15054" y="8314"/>
                    <a:pt x="15046" y="8234"/>
                    <a:pt x="15036" y="8153"/>
                  </a:cubicBezTo>
                  <a:cubicBezTo>
                    <a:pt x="15026" y="8060"/>
                    <a:pt x="15013" y="7967"/>
                    <a:pt x="15002" y="7874"/>
                  </a:cubicBezTo>
                  <a:cubicBezTo>
                    <a:pt x="14995" y="7827"/>
                    <a:pt x="14987" y="7779"/>
                    <a:pt x="14981" y="7733"/>
                  </a:cubicBezTo>
                  <a:cubicBezTo>
                    <a:pt x="14975" y="7689"/>
                    <a:pt x="14967" y="7647"/>
                    <a:pt x="14959" y="7605"/>
                  </a:cubicBezTo>
                  <a:cubicBezTo>
                    <a:pt x="14945" y="7521"/>
                    <a:pt x="14930" y="7435"/>
                    <a:pt x="14914" y="7352"/>
                  </a:cubicBezTo>
                  <a:cubicBezTo>
                    <a:pt x="14899" y="7266"/>
                    <a:pt x="14884" y="7182"/>
                    <a:pt x="14873" y="7096"/>
                  </a:cubicBezTo>
                  <a:cubicBezTo>
                    <a:pt x="14861" y="7006"/>
                    <a:pt x="14850" y="6917"/>
                    <a:pt x="14838" y="6827"/>
                  </a:cubicBezTo>
                  <a:lnTo>
                    <a:pt x="14838" y="6826"/>
                  </a:lnTo>
                  <a:cubicBezTo>
                    <a:pt x="14830" y="6769"/>
                    <a:pt x="14822" y="6712"/>
                    <a:pt x="14814" y="6655"/>
                  </a:cubicBezTo>
                  <a:cubicBezTo>
                    <a:pt x="14802" y="6589"/>
                    <a:pt x="14790" y="6525"/>
                    <a:pt x="14778" y="6459"/>
                  </a:cubicBezTo>
                  <a:cubicBezTo>
                    <a:pt x="14752" y="6330"/>
                    <a:pt x="14727" y="6201"/>
                    <a:pt x="14706" y="6071"/>
                  </a:cubicBezTo>
                  <a:cubicBezTo>
                    <a:pt x="14686" y="5958"/>
                    <a:pt x="14671" y="5844"/>
                    <a:pt x="14656" y="5731"/>
                  </a:cubicBezTo>
                  <a:cubicBezTo>
                    <a:pt x="14640" y="5603"/>
                    <a:pt x="14623" y="5475"/>
                    <a:pt x="14608" y="5347"/>
                  </a:cubicBezTo>
                  <a:cubicBezTo>
                    <a:pt x="14595" y="5256"/>
                    <a:pt x="14584" y="5165"/>
                    <a:pt x="14573" y="5073"/>
                  </a:cubicBezTo>
                  <a:cubicBezTo>
                    <a:pt x="14567" y="5024"/>
                    <a:pt x="14562" y="4973"/>
                    <a:pt x="14558" y="4922"/>
                  </a:cubicBezTo>
                  <a:lnTo>
                    <a:pt x="14557" y="4922"/>
                  </a:lnTo>
                  <a:cubicBezTo>
                    <a:pt x="14557" y="4911"/>
                    <a:pt x="14557" y="4901"/>
                    <a:pt x="14556" y="4891"/>
                  </a:cubicBezTo>
                  <a:cubicBezTo>
                    <a:pt x="14556" y="4880"/>
                    <a:pt x="14554" y="4870"/>
                    <a:pt x="14553" y="4859"/>
                  </a:cubicBezTo>
                  <a:lnTo>
                    <a:pt x="14553" y="4857"/>
                  </a:lnTo>
                  <a:cubicBezTo>
                    <a:pt x="14552" y="4848"/>
                    <a:pt x="14552" y="4838"/>
                    <a:pt x="14552" y="4829"/>
                  </a:cubicBezTo>
                  <a:lnTo>
                    <a:pt x="14552" y="4812"/>
                  </a:lnTo>
                  <a:cubicBezTo>
                    <a:pt x="14562" y="4815"/>
                    <a:pt x="14573" y="4818"/>
                    <a:pt x="14584" y="4822"/>
                  </a:cubicBezTo>
                  <a:cubicBezTo>
                    <a:pt x="14595" y="4825"/>
                    <a:pt x="14605" y="4829"/>
                    <a:pt x="14616" y="4831"/>
                  </a:cubicBezTo>
                  <a:cubicBezTo>
                    <a:pt x="14621" y="4833"/>
                    <a:pt x="14626" y="4834"/>
                    <a:pt x="14633" y="4836"/>
                  </a:cubicBezTo>
                  <a:cubicBezTo>
                    <a:pt x="14634" y="4838"/>
                    <a:pt x="14636" y="4838"/>
                    <a:pt x="14639" y="4838"/>
                  </a:cubicBezTo>
                  <a:cubicBezTo>
                    <a:pt x="14646" y="4840"/>
                    <a:pt x="14654" y="4841"/>
                    <a:pt x="14661" y="4843"/>
                  </a:cubicBezTo>
                  <a:cubicBezTo>
                    <a:pt x="14669" y="4845"/>
                    <a:pt x="14676" y="4845"/>
                    <a:pt x="14683" y="4846"/>
                  </a:cubicBezTo>
                  <a:cubicBezTo>
                    <a:pt x="14687" y="4848"/>
                    <a:pt x="14692" y="4848"/>
                    <a:pt x="14696" y="4848"/>
                  </a:cubicBezTo>
                  <a:cubicBezTo>
                    <a:pt x="14733" y="4861"/>
                    <a:pt x="14771" y="4875"/>
                    <a:pt x="14809" y="4887"/>
                  </a:cubicBezTo>
                  <a:cubicBezTo>
                    <a:pt x="14848" y="4902"/>
                    <a:pt x="14887" y="4917"/>
                    <a:pt x="14927" y="4933"/>
                  </a:cubicBezTo>
                  <a:cubicBezTo>
                    <a:pt x="14969" y="4948"/>
                    <a:pt x="15010" y="4963"/>
                    <a:pt x="15051" y="4978"/>
                  </a:cubicBezTo>
                  <a:cubicBezTo>
                    <a:pt x="15124" y="5004"/>
                    <a:pt x="15196" y="5029"/>
                    <a:pt x="15266" y="5056"/>
                  </a:cubicBezTo>
                  <a:cubicBezTo>
                    <a:pt x="15352" y="5088"/>
                    <a:pt x="15438" y="5122"/>
                    <a:pt x="15523" y="5154"/>
                  </a:cubicBezTo>
                  <a:cubicBezTo>
                    <a:pt x="15637" y="5197"/>
                    <a:pt x="15753" y="5236"/>
                    <a:pt x="15869" y="5273"/>
                  </a:cubicBezTo>
                  <a:cubicBezTo>
                    <a:pt x="15983" y="5311"/>
                    <a:pt x="16099" y="5352"/>
                    <a:pt x="16210" y="5395"/>
                  </a:cubicBezTo>
                  <a:cubicBezTo>
                    <a:pt x="16321" y="5436"/>
                    <a:pt x="16431" y="5475"/>
                    <a:pt x="16540" y="5514"/>
                  </a:cubicBezTo>
                  <a:cubicBezTo>
                    <a:pt x="16604" y="5536"/>
                    <a:pt x="16667" y="5558"/>
                    <a:pt x="16729" y="5581"/>
                  </a:cubicBezTo>
                  <a:cubicBezTo>
                    <a:pt x="16658" y="5490"/>
                    <a:pt x="16585" y="5401"/>
                    <a:pt x="16512" y="5313"/>
                  </a:cubicBezTo>
                  <a:cubicBezTo>
                    <a:pt x="16473" y="5267"/>
                    <a:pt x="16437" y="5222"/>
                    <a:pt x="16401" y="5176"/>
                  </a:cubicBezTo>
                  <a:cubicBezTo>
                    <a:pt x="16367" y="5133"/>
                    <a:pt x="16333" y="5088"/>
                    <a:pt x="16297" y="5045"/>
                  </a:cubicBezTo>
                  <a:cubicBezTo>
                    <a:pt x="16218" y="4949"/>
                    <a:pt x="16136" y="4857"/>
                    <a:pt x="16055" y="4762"/>
                  </a:cubicBezTo>
                  <a:cubicBezTo>
                    <a:pt x="16017" y="4716"/>
                    <a:pt x="15982" y="4669"/>
                    <a:pt x="15945" y="4623"/>
                  </a:cubicBezTo>
                  <a:cubicBezTo>
                    <a:pt x="15911" y="4581"/>
                    <a:pt x="15877" y="4539"/>
                    <a:pt x="15842" y="4497"/>
                  </a:cubicBezTo>
                  <a:cubicBezTo>
                    <a:pt x="15763" y="4406"/>
                    <a:pt x="15684" y="4314"/>
                    <a:pt x="15607" y="4221"/>
                  </a:cubicBezTo>
                  <a:cubicBezTo>
                    <a:pt x="15527" y="4124"/>
                    <a:pt x="15447" y="4028"/>
                    <a:pt x="15363" y="3933"/>
                  </a:cubicBezTo>
                  <a:cubicBezTo>
                    <a:pt x="15287" y="3847"/>
                    <a:pt x="15206" y="3766"/>
                    <a:pt x="15127" y="3682"/>
                  </a:cubicBezTo>
                  <a:lnTo>
                    <a:pt x="15111" y="3667"/>
                  </a:lnTo>
                  <a:lnTo>
                    <a:pt x="15110" y="3667"/>
                  </a:lnTo>
                  <a:cubicBezTo>
                    <a:pt x="15108" y="3662"/>
                    <a:pt x="15104" y="3659"/>
                    <a:pt x="15101" y="3656"/>
                  </a:cubicBezTo>
                  <a:cubicBezTo>
                    <a:pt x="15089" y="3643"/>
                    <a:pt x="15077" y="3631"/>
                    <a:pt x="15064" y="3617"/>
                  </a:cubicBezTo>
                  <a:cubicBezTo>
                    <a:pt x="15056" y="3611"/>
                    <a:pt x="15049" y="3603"/>
                    <a:pt x="15042" y="3596"/>
                  </a:cubicBezTo>
                  <a:lnTo>
                    <a:pt x="15042" y="3595"/>
                  </a:lnTo>
                  <a:lnTo>
                    <a:pt x="15042" y="3594"/>
                  </a:lnTo>
                  <a:cubicBezTo>
                    <a:pt x="15039" y="3591"/>
                    <a:pt x="15038" y="3589"/>
                    <a:pt x="15036" y="3586"/>
                  </a:cubicBezTo>
                  <a:cubicBezTo>
                    <a:pt x="15037" y="3585"/>
                    <a:pt x="15037" y="3582"/>
                    <a:pt x="15038" y="3581"/>
                  </a:cubicBezTo>
                  <a:cubicBezTo>
                    <a:pt x="15049" y="3554"/>
                    <a:pt x="15060" y="3525"/>
                    <a:pt x="15072" y="3498"/>
                  </a:cubicBezTo>
                  <a:cubicBezTo>
                    <a:pt x="15075" y="3489"/>
                    <a:pt x="15078" y="3479"/>
                    <a:pt x="15080" y="3468"/>
                  </a:cubicBezTo>
                  <a:cubicBezTo>
                    <a:pt x="15082" y="3471"/>
                    <a:pt x="15083" y="3472"/>
                    <a:pt x="15083" y="3473"/>
                  </a:cubicBezTo>
                  <a:cubicBezTo>
                    <a:pt x="15085" y="3462"/>
                    <a:pt x="15089" y="3451"/>
                    <a:pt x="15094" y="3440"/>
                  </a:cubicBezTo>
                  <a:cubicBezTo>
                    <a:pt x="15095" y="3434"/>
                    <a:pt x="15098" y="3427"/>
                    <a:pt x="15099" y="3422"/>
                  </a:cubicBezTo>
                  <a:cubicBezTo>
                    <a:pt x="15101" y="3417"/>
                    <a:pt x="15104" y="3411"/>
                    <a:pt x="15106" y="3406"/>
                  </a:cubicBezTo>
                  <a:cubicBezTo>
                    <a:pt x="15110" y="3399"/>
                    <a:pt x="15111" y="3390"/>
                    <a:pt x="15111" y="3384"/>
                  </a:cubicBezTo>
                  <a:cubicBezTo>
                    <a:pt x="15124" y="3347"/>
                    <a:pt x="15136" y="3311"/>
                    <a:pt x="15149" y="3272"/>
                  </a:cubicBezTo>
                  <a:cubicBezTo>
                    <a:pt x="15188" y="3163"/>
                    <a:pt x="15230" y="3054"/>
                    <a:pt x="15270" y="2942"/>
                  </a:cubicBezTo>
                  <a:cubicBezTo>
                    <a:pt x="15311" y="2829"/>
                    <a:pt x="15354" y="2717"/>
                    <a:pt x="15394" y="2604"/>
                  </a:cubicBezTo>
                  <a:cubicBezTo>
                    <a:pt x="15435" y="2487"/>
                    <a:pt x="15474" y="2371"/>
                    <a:pt x="15514" y="2255"/>
                  </a:cubicBezTo>
                  <a:cubicBezTo>
                    <a:pt x="15553" y="2145"/>
                    <a:pt x="15594" y="2036"/>
                    <a:pt x="15631" y="1925"/>
                  </a:cubicBezTo>
                  <a:cubicBezTo>
                    <a:pt x="15650" y="1869"/>
                    <a:pt x="15667" y="1814"/>
                    <a:pt x="15684" y="1758"/>
                  </a:cubicBezTo>
                  <a:cubicBezTo>
                    <a:pt x="15701" y="1703"/>
                    <a:pt x="15717" y="1647"/>
                    <a:pt x="15734" y="1593"/>
                  </a:cubicBezTo>
                  <a:cubicBezTo>
                    <a:pt x="15812" y="1363"/>
                    <a:pt x="15901" y="1138"/>
                    <a:pt x="15992" y="914"/>
                  </a:cubicBezTo>
                  <a:cubicBezTo>
                    <a:pt x="16039" y="800"/>
                    <a:pt x="16092" y="687"/>
                    <a:pt x="16141" y="574"/>
                  </a:cubicBezTo>
                  <a:cubicBezTo>
                    <a:pt x="16187" y="463"/>
                    <a:pt x="16230" y="351"/>
                    <a:pt x="16271" y="237"/>
                  </a:cubicBezTo>
                  <a:cubicBezTo>
                    <a:pt x="16292" y="184"/>
                    <a:pt x="16310" y="129"/>
                    <a:pt x="16329" y="73"/>
                  </a:cubicBezTo>
                  <a:cubicBezTo>
                    <a:pt x="16338" y="49"/>
                    <a:pt x="16344" y="26"/>
                    <a:pt x="16354" y="1"/>
                  </a:cubicBezTo>
                  <a:close/>
                </a:path>
              </a:pathLst>
            </a:custGeom>
            <a:solidFill>
              <a:srgbClr val="FF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0"/>
            <p:cNvSpPr/>
            <p:nvPr/>
          </p:nvSpPr>
          <p:spPr>
            <a:xfrm>
              <a:off x="3502850" y="4683050"/>
              <a:ext cx="106925" cy="380050"/>
            </a:xfrm>
            <a:custGeom>
              <a:avLst/>
              <a:gdLst/>
              <a:ahLst/>
              <a:cxnLst/>
              <a:rect l="l" t="t" r="r" b="b"/>
              <a:pathLst>
                <a:path w="4277" h="15202" extrusionOk="0">
                  <a:moveTo>
                    <a:pt x="1444" y="1"/>
                  </a:moveTo>
                  <a:cubicBezTo>
                    <a:pt x="1443" y="6"/>
                    <a:pt x="1440" y="12"/>
                    <a:pt x="1436" y="17"/>
                  </a:cubicBezTo>
                  <a:cubicBezTo>
                    <a:pt x="1436" y="19"/>
                    <a:pt x="1435" y="19"/>
                    <a:pt x="1435" y="20"/>
                  </a:cubicBezTo>
                  <a:lnTo>
                    <a:pt x="1435" y="75"/>
                  </a:lnTo>
                  <a:cubicBezTo>
                    <a:pt x="1435" y="140"/>
                    <a:pt x="1434" y="206"/>
                    <a:pt x="1429" y="270"/>
                  </a:cubicBezTo>
                  <a:cubicBezTo>
                    <a:pt x="1425" y="332"/>
                    <a:pt x="1420" y="396"/>
                    <a:pt x="1415" y="458"/>
                  </a:cubicBezTo>
                  <a:cubicBezTo>
                    <a:pt x="1409" y="526"/>
                    <a:pt x="1404" y="594"/>
                    <a:pt x="1398" y="662"/>
                  </a:cubicBezTo>
                  <a:cubicBezTo>
                    <a:pt x="1387" y="793"/>
                    <a:pt x="1372" y="922"/>
                    <a:pt x="1353" y="1051"/>
                  </a:cubicBezTo>
                  <a:cubicBezTo>
                    <a:pt x="1346" y="1112"/>
                    <a:pt x="1336" y="1173"/>
                    <a:pt x="1325" y="1234"/>
                  </a:cubicBezTo>
                  <a:cubicBezTo>
                    <a:pt x="1315" y="1295"/>
                    <a:pt x="1301" y="1352"/>
                    <a:pt x="1288" y="1412"/>
                  </a:cubicBezTo>
                  <a:lnTo>
                    <a:pt x="1288" y="1414"/>
                  </a:lnTo>
                  <a:cubicBezTo>
                    <a:pt x="1288" y="1415"/>
                    <a:pt x="1286" y="1417"/>
                    <a:pt x="1286" y="1417"/>
                  </a:cubicBezTo>
                  <a:lnTo>
                    <a:pt x="1286" y="1419"/>
                  </a:lnTo>
                  <a:cubicBezTo>
                    <a:pt x="1283" y="1440"/>
                    <a:pt x="1278" y="1462"/>
                    <a:pt x="1274" y="1485"/>
                  </a:cubicBezTo>
                  <a:cubicBezTo>
                    <a:pt x="1269" y="1508"/>
                    <a:pt x="1267" y="1532"/>
                    <a:pt x="1264" y="1557"/>
                  </a:cubicBezTo>
                  <a:lnTo>
                    <a:pt x="1245" y="1847"/>
                  </a:lnTo>
                  <a:cubicBezTo>
                    <a:pt x="1237" y="1949"/>
                    <a:pt x="1224" y="2049"/>
                    <a:pt x="1217" y="2151"/>
                  </a:cubicBezTo>
                  <a:lnTo>
                    <a:pt x="1217" y="2143"/>
                  </a:lnTo>
                  <a:cubicBezTo>
                    <a:pt x="1216" y="2157"/>
                    <a:pt x="1216" y="2172"/>
                    <a:pt x="1214" y="2184"/>
                  </a:cubicBezTo>
                  <a:lnTo>
                    <a:pt x="1214" y="2187"/>
                  </a:lnTo>
                  <a:cubicBezTo>
                    <a:pt x="1214" y="2188"/>
                    <a:pt x="1214" y="2191"/>
                    <a:pt x="1213" y="2192"/>
                  </a:cubicBezTo>
                  <a:lnTo>
                    <a:pt x="1213" y="2195"/>
                  </a:lnTo>
                  <a:lnTo>
                    <a:pt x="1213" y="2202"/>
                  </a:lnTo>
                  <a:cubicBezTo>
                    <a:pt x="1211" y="2236"/>
                    <a:pt x="1208" y="2271"/>
                    <a:pt x="1203" y="2306"/>
                  </a:cubicBezTo>
                  <a:cubicBezTo>
                    <a:pt x="1198" y="2367"/>
                    <a:pt x="1193" y="2427"/>
                    <a:pt x="1186" y="2487"/>
                  </a:cubicBezTo>
                  <a:cubicBezTo>
                    <a:pt x="1178" y="2550"/>
                    <a:pt x="1170" y="2611"/>
                    <a:pt x="1162" y="2674"/>
                  </a:cubicBezTo>
                  <a:cubicBezTo>
                    <a:pt x="1159" y="2708"/>
                    <a:pt x="1156" y="2740"/>
                    <a:pt x="1154" y="2775"/>
                  </a:cubicBezTo>
                  <a:cubicBezTo>
                    <a:pt x="1152" y="2788"/>
                    <a:pt x="1154" y="2807"/>
                    <a:pt x="1150" y="2821"/>
                  </a:cubicBezTo>
                  <a:cubicBezTo>
                    <a:pt x="1150" y="2824"/>
                    <a:pt x="1150" y="2828"/>
                    <a:pt x="1149" y="2833"/>
                  </a:cubicBezTo>
                  <a:cubicBezTo>
                    <a:pt x="1146" y="2863"/>
                    <a:pt x="1145" y="2893"/>
                    <a:pt x="1142" y="2922"/>
                  </a:cubicBezTo>
                  <a:cubicBezTo>
                    <a:pt x="1140" y="2937"/>
                    <a:pt x="1142" y="2953"/>
                    <a:pt x="1138" y="2969"/>
                  </a:cubicBezTo>
                  <a:cubicBezTo>
                    <a:pt x="1136" y="2984"/>
                    <a:pt x="1135" y="3002"/>
                    <a:pt x="1134" y="3018"/>
                  </a:cubicBezTo>
                  <a:cubicBezTo>
                    <a:pt x="1129" y="3084"/>
                    <a:pt x="1121" y="3149"/>
                    <a:pt x="1118" y="3216"/>
                  </a:cubicBezTo>
                  <a:lnTo>
                    <a:pt x="1118" y="3218"/>
                  </a:lnTo>
                  <a:cubicBezTo>
                    <a:pt x="1107" y="3361"/>
                    <a:pt x="1103" y="3503"/>
                    <a:pt x="1095" y="3647"/>
                  </a:cubicBezTo>
                  <a:cubicBezTo>
                    <a:pt x="1087" y="3794"/>
                    <a:pt x="1078" y="3942"/>
                    <a:pt x="1071" y="4090"/>
                  </a:cubicBezTo>
                  <a:cubicBezTo>
                    <a:pt x="1057" y="4374"/>
                    <a:pt x="1031" y="4656"/>
                    <a:pt x="997" y="4939"/>
                  </a:cubicBezTo>
                  <a:cubicBezTo>
                    <a:pt x="979" y="5093"/>
                    <a:pt x="961" y="5248"/>
                    <a:pt x="945" y="5404"/>
                  </a:cubicBezTo>
                  <a:cubicBezTo>
                    <a:pt x="930" y="5543"/>
                    <a:pt x="917" y="5683"/>
                    <a:pt x="904" y="5822"/>
                  </a:cubicBezTo>
                  <a:cubicBezTo>
                    <a:pt x="894" y="5964"/>
                    <a:pt x="886" y="6106"/>
                    <a:pt x="871" y="6247"/>
                  </a:cubicBezTo>
                  <a:cubicBezTo>
                    <a:pt x="857" y="6399"/>
                    <a:pt x="840" y="6552"/>
                    <a:pt x="824" y="6702"/>
                  </a:cubicBezTo>
                  <a:cubicBezTo>
                    <a:pt x="806" y="6861"/>
                    <a:pt x="788" y="7018"/>
                    <a:pt x="770" y="7177"/>
                  </a:cubicBezTo>
                  <a:cubicBezTo>
                    <a:pt x="753" y="7332"/>
                    <a:pt x="739" y="7487"/>
                    <a:pt x="721" y="7641"/>
                  </a:cubicBezTo>
                  <a:cubicBezTo>
                    <a:pt x="702" y="7796"/>
                    <a:pt x="684" y="7951"/>
                    <a:pt x="664" y="8106"/>
                  </a:cubicBezTo>
                  <a:cubicBezTo>
                    <a:pt x="643" y="8261"/>
                    <a:pt x="622" y="8415"/>
                    <a:pt x="603" y="8570"/>
                  </a:cubicBezTo>
                  <a:cubicBezTo>
                    <a:pt x="583" y="8726"/>
                    <a:pt x="564" y="8882"/>
                    <a:pt x="547" y="9039"/>
                  </a:cubicBezTo>
                  <a:cubicBezTo>
                    <a:pt x="531" y="9186"/>
                    <a:pt x="517" y="9335"/>
                    <a:pt x="504" y="9485"/>
                  </a:cubicBezTo>
                  <a:cubicBezTo>
                    <a:pt x="488" y="9661"/>
                    <a:pt x="473" y="9839"/>
                    <a:pt x="459" y="10015"/>
                  </a:cubicBezTo>
                  <a:cubicBezTo>
                    <a:pt x="458" y="10035"/>
                    <a:pt x="455" y="10055"/>
                    <a:pt x="455" y="10074"/>
                  </a:cubicBezTo>
                  <a:cubicBezTo>
                    <a:pt x="454" y="10088"/>
                    <a:pt x="453" y="10104"/>
                    <a:pt x="452" y="10119"/>
                  </a:cubicBezTo>
                  <a:cubicBezTo>
                    <a:pt x="452" y="10128"/>
                    <a:pt x="450" y="10134"/>
                    <a:pt x="450" y="10141"/>
                  </a:cubicBezTo>
                  <a:cubicBezTo>
                    <a:pt x="448" y="10172"/>
                    <a:pt x="445" y="10205"/>
                    <a:pt x="443" y="10237"/>
                  </a:cubicBezTo>
                  <a:cubicBezTo>
                    <a:pt x="442" y="10253"/>
                    <a:pt x="440" y="10269"/>
                    <a:pt x="439" y="10285"/>
                  </a:cubicBezTo>
                  <a:cubicBezTo>
                    <a:pt x="439" y="10296"/>
                    <a:pt x="438" y="10308"/>
                    <a:pt x="438" y="10318"/>
                  </a:cubicBezTo>
                  <a:cubicBezTo>
                    <a:pt x="438" y="10331"/>
                    <a:pt x="435" y="10344"/>
                    <a:pt x="434" y="10356"/>
                  </a:cubicBezTo>
                  <a:cubicBezTo>
                    <a:pt x="428" y="10427"/>
                    <a:pt x="423" y="10497"/>
                    <a:pt x="417" y="10569"/>
                  </a:cubicBezTo>
                  <a:cubicBezTo>
                    <a:pt x="406" y="10711"/>
                    <a:pt x="392" y="10851"/>
                    <a:pt x="381" y="10991"/>
                  </a:cubicBezTo>
                  <a:cubicBezTo>
                    <a:pt x="370" y="11130"/>
                    <a:pt x="359" y="11268"/>
                    <a:pt x="347" y="11407"/>
                  </a:cubicBezTo>
                  <a:cubicBezTo>
                    <a:pt x="334" y="11553"/>
                    <a:pt x="323" y="11699"/>
                    <a:pt x="310" y="11846"/>
                  </a:cubicBezTo>
                  <a:lnTo>
                    <a:pt x="310" y="11847"/>
                  </a:lnTo>
                  <a:cubicBezTo>
                    <a:pt x="310" y="11854"/>
                    <a:pt x="310" y="11863"/>
                    <a:pt x="309" y="11873"/>
                  </a:cubicBezTo>
                  <a:cubicBezTo>
                    <a:pt x="297" y="12022"/>
                    <a:pt x="285" y="12172"/>
                    <a:pt x="268" y="12321"/>
                  </a:cubicBezTo>
                  <a:cubicBezTo>
                    <a:pt x="254" y="12457"/>
                    <a:pt x="239" y="12595"/>
                    <a:pt x="226" y="12733"/>
                  </a:cubicBezTo>
                  <a:cubicBezTo>
                    <a:pt x="212" y="12879"/>
                    <a:pt x="195" y="13024"/>
                    <a:pt x="182" y="13170"/>
                  </a:cubicBezTo>
                  <a:cubicBezTo>
                    <a:pt x="182" y="13175"/>
                    <a:pt x="181" y="13180"/>
                    <a:pt x="181" y="13185"/>
                  </a:cubicBezTo>
                  <a:cubicBezTo>
                    <a:pt x="171" y="13298"/>
                    <a:pt x="165" y="13411"/>
                    <a:pt x="155" y="13524"/>
                  </a:cubicBezTo>
                  <a:cubicBezTo>
                    <a:pt x="144" y="13649"/>
                    <a:pt x="126" y="13773"/>
                    <a:pt x="111" y="13897"/>
                  </a:cubicBezTo>
                  <a:cubicBezTo>
                    <a:pt x="98" y="14003"/>
                    <a:pt x="88" y="14107"/>
                    <a:pt x="79" y="14212"/>
                  </a:cubicBezTo>
                  <a:cubicBezTo>
                    <a:pt x="69" y="14310"/>
                    <a:pt x="61" y="14408"/>
                    <a:pt x="53" y="14508"/>
                  </a:cubicBezTo>
                  <a:cubicBezTo>
                    <a:pt x="48" y="14579"/>
                    <a:pt x="43" y="14650"/>
                    <a:pt x="38" y="14721"/>
                  </a:cubicBezTo>
                  <a:cubicBezTo>
                    <a:pt x="35" y="14789"/>
                    <a:pt x="27" y="14856"/>
                    <a:pt x="22" y="14923"/>
                  </a:cubicBezTo>
                  <a:cubicBezTo>
                    <a:pt x="20" y="14958"/>
                    <a:pt x="18" y="14991"/>
                    <a:pt x="15" y="15025"/>
                  </a:cubicBezTo>
                  <a:cubicBezTo>
                    <a:pt x="10" y="15067"/>
                    <a:pt x="5" y="15108"/>
                    <a:pt x="2" y="15148"/>
                  </a:cubicBezTo>
                  <a:lnTo>
                    <a:pt x="2" y="15153"/>
                  </a:lnTo>
                  <a:lnTo>
                    <a:pt x="2" y="15154"/>
                  </a:lnTo>
                  <a:lnTo>
                    <a:pt x="2" y="15160"/>
                  </a:lnTo>
                  <a:cubicBezTo>
                    <a:pt x="1" y="15174"/>
                    <a:pt x="1" y="15187"/>
                    <a:pt x="0" y="15202"/>
                  </a:cubicBezTo>
                  <a:cubicBezTo>
                    <a:pt x="5" y="15197"/>
                    <a:pt x="9" y="15190"/>
                    <a:pt x="15" y="15184"/>
                  </a:cubicBezTo>
                  <a:cubicBezTo>
                    <a:pt x="98" y="15079"/>
                    <a:pt x="181" y="14979"/>
                    <a:pt x="263" y="14877"/>
                  </a:cubicBezTo>
                  <a:cubicBezTo>
                    <a:pt x="314" y="14815"/>
                    <a:pt x="365" y="14754"/>
                    <a:pt x="417" y="14695"/>
                  </a:cubicBezTo>
                  <a:cubicBezTo>
                    <a:pt x="434" y="14651"/>
                    <a:pt x="450" y="14608"/>
                    <a:pt x="470" y="14566"/>
                  </a:cubicBezTo>
                  <a:cubicBezTo>
                    <a:pt x="490" y="14520"/>
                    <a:pt x="511" y="14473"/>
                    <a:pt x="532" y="14428"/>
                  </a:cubicBezTo>
                  <a:cubicBezTo>
                    <a:pt x="551" y="14385"/>
                    <a:pt x="569" y="14339"/>
                    <a:pt x="586" y="14295"/>
                  </a:cubicBezTo>
                  <a:cubicBezTo>
                    <a:pt x="626" y="14196"/>
                    <a:pt x="669" y="14097"/>
                    <a:pt x="711" y="13999"/>
                  </a:cubicBezTo>
                  <a:cubicBezTo>
                    <a:pt x="758" y="13894"/>
                    <a:pt x="803" y="13789"/>
                    <a:pt x="846" y="13684"/>
                  </a:cubicBezTo>
                  <a:cubicBezTo>
                    <a:pt x="937" y="13471"/>
                    <a:pt x="1032" y="13261"/>
                    <a:pt x="1130" y="13050"/>
                  </a:cubicBezTo>
                  <a:cubicBezTo>
                    <a:pt x="1178" y="12946"/>
                    <a:pt x="1227" y="12843"/>
                    <a:pt x="1276" y="12740"/>
                  </a:cubicBezTo>
                  <a:cubicBezTo>
                    <a:pt x="1327" y="12630"/>
                    <a:pt x="1382" y="12522"/>
                    <a:pt x="1435" y="12411"/>
                  </a:cubicBezTo>
                  <a:cubicBezTo>
                    <a:pt x="1536" y="12202"/>
                    <a:pt x="1636" y="11991"/>
                    <a:pt x="1735" y="11781"/>
                  </a:cubicBezTo>
                  <a:cubicBezTo>
                    <a:pt x="1787" y="11672"/>
                    <a:pt x="1838" y="11564"/>
                    <a:pt x="1892" y="11456"/>
                  </a:cubicBezTo>
                  <a:cubicBezTo>
                    <a:pt x="1943" y="11349"/>
                    <a:pt x="1995" y="11244"/>
                    <a:pt x="2048" y="11139"/>
                  </a:cubicBezTo>
                  <a:cubicBezTo>
                    <a:pt x="2111" y="11011"/>
                    <a:pt x="2172" y="10882"/>
                    <a:pt x="2237" y="10754"/>
                  </a:cubicBezTo>
                  <a:cubicBezTo>
                    <a:pt x="2251" y="10727"/>
                    <a:pt x="2264" y="10698"/>
                    <a:pt x="2279" y="10671"/>
                  </a:cubicBezTo>
                  <a:lnTo>
                    <a:pt x="2279" y="10671"/>
                  </a:lnTo>
                  <a:cubicBezTo>
                    <a:pt x="2277" y="10674"/>
                    <a:pt x="2276" y="10675"/>
                    <a:pt x="2275" y="10677"/>
                  </a:cubicBezTo>
                  <a:lnTo>
                    <a:pt x="2275" y="10677"/>
                  </a:lnTo>
                  <a:cubicBezTo>
                    <a:pt x="2356" y="10516"/>
                    <a:pt x="2441" y="10357"/>
                    <a:pt x="2522" y="10196"/>
                  </a:cubicBezTo>
                  <a:cubicBezTo>
                    <a:pt x="2523" y="10195"/>
                    <a:pt x="2523" y="10193"/>
                    <a:pt x="2524" y="10192"/>
                  </a:cubicBezTo>
                  <a:lnTo>
                    <a:pt x="2526" y="10190"/>
                  </a:lnTo>
                  <a:cubicBezTo>
                    <a:pt x="2576" y="10089"/>
                    <a:pt x="2626" y="9988"/>
                    <a:pt x="2671" y="9886"/>
                  </a:cubicBezTo>
                  <a:cubicBezTo>
                    <a:pt x="2720" y="9775"/>
                    <a:pt x="2772" y="9663"/>
                    <a:pt x="2823" y="9552"/>
                  </a:cubicBezTo>
                  <a:cubicBezTo>
                    <a:pt x="2873" y="9441"/>
                    <a:pt x="2922" y="9329"/>
                    <a:pt x="2971" y="9216"/>
                  </a:cubicBezTo>
                  <a:cubicBezTo>
                    <a:pt x="3018" y="9112"/>
                    <a:pt x="3064" y="9006"/>
                    <a:pt x="3107" y="8900"/>
                  </a:cubicBezTo>
                  <a:cubicBezTo>
                    <a:pt x="3197" y="8680"/>
                    <a:pt x="3286" y="8459"/>
                    <a:pt x="3376" y="8240"/>
                  </a:cubicBezTo>
                  <a:cubicBezTo>
                    <a:pt x="3421" y="8131"/>
                    <a:pt x="3466" y="8020"/>
                    <a:pt x="3507" y="7910"/>
                  </a:cubicBezTo>
                  <a:cubicBezTo>
                    <a:pt x="3548" y="7796"/>
                    <a:pt x="3586" y="7680"/>
                    <a:pt x="3631" y="7568"/>
                  </a:cubicBezTo>
                  <a:cubicBezTo>
                    <a:pt x="3674" y="7453"/>
                    <a:pt x="3720" y="7341"/>
                    <a:pt x="3767" y="7228"/>
                  </a:cubicBezTo>
                  <a:cubicBezTo>
                    <a:pt x="3811" y="7119"/>
                    <a:pt x="3851" y="7009"/>
                    <a:pt x="3891" y="6899"/>
                  </a:cubicBezTo>
                  <a:cubicBezTo>
                    <a:pt x="3931" y="6789"/>
                    <a:pt x="3976" y="6681"/>
                    <a:pt x="4016" y="6569"/>
                  </a:cubicBezTo>
                  <a:cubicBezTo>
                    <a:pt x="4057" y="6456"/>
                    <a:pt x="4097" y="6342"/>
                    <a:pt x="4139" y="6229"/>
                  </a:cubicBezTo>
                  <a:lnTo>
                    <a:pt x="4201" y="6058"/>
                  </a:lnTo>
                  <a:cubicBezTo>
                    <a:pt x="4214" y="6023"/>
                    <a:pt x="4225" y="5989"/>
                    <a:pt x="4236" y="5953"/>
                  </a:cubicBezTo>
                  <a:cubicBezTo>
                    <a:pt x="4250" y="5906"/>
                    <a:pt x="4263" y="5859"/>
                    <a:pt x="4277" y="5815"/>
                  </a:cubicBezTo>
                  <a:lnTo>
                    <a:pt x="4277" y="5813"/>
                  </a:lnTo>
                  <a:cubicBezTo>
                    <a:pt x="4231" y="5816"/>
                    <a:pt x="4186" y="5820"/>
                    <a:pt x="4139" y="5825"/>
                  </a:cubicBezTo>
                  <a:lnTo>
                    <a:pt x="4139" y="5825"/>
                  </a:lnTo>
                  <a:cubicBezTo>
                    <a:pt x="4139" y="5824"/>
                    <a:pt x="4140" y="5824"/>
                    <a:pt x="4142" y="5823"/>
                  </a:cubicBezTo>
                  <a:lnTo>
                    <a:pt x="4142" y="5823"/>
                  </a:lnTo>
                  <a:cubicBezTo>
                    <a:pt x="4097" y="5828"/>
                    <a:pt x="4052" y="5833"/>
                    <a:pt x="4008" y="5838"/>
                  </a:cubicBezTo>
                  <a:cubicBezTo>
                    <a:pt x="3966" y="5842"/>
                    <a:pt x="3923" y="5843"/>
                    <a:pt x="3879" y="5846"/>
                  </a:cubicBezTo>
                  <a:cubicBezTo>
                    <a:pt x="3783" y="5852"/>
                    <a:pt x="3690" y="5861"/>
                    <a:pt x="3595" y="5868"/>
                  </a:cubicBezTo>
                  <a:cubicBezTo>
                    <a:pt x="3494" y="5877"/>
                    <a:pt x="3395" y="5883"/>
                    <a:pt x="3297" y="5888"/>
                  </a:cubicBezTo>
                  <a:cubicBezTo>
                    <a:pt x="3256" y="5890"/>
                    <a:pt x="3215" y="5893"/>
                    <a:pt x="3172" y="5895"/>
                  </a:cubicBezTo>
                  <a:cubicBezTo>
                    <a:pt x="3122" y="5899"/>
                    <a:pt x="3071" y="5904"/>
                    <a:pt x="3023" y="5910"/>
                  </a:cubicBezTo>
                  <a:cubicBezTo>
                    <a:pt x="2926" y="5923"/>
                    <a:pt x="2829" y="5937"/>
                    <a:pt x="2733" y="5954"/>
                  </a:cubicBezTo>
                  <a:cubicBezTo>
                    <a:pt x="2630" y="5971"/>
                    <a:pt x="2527" y="5988"/>
                    <a:pt x="2424" y="6003"/>
                  </a:cubicBezTo>
                  <a:cubicBezTo>
                    <a:pt x="2331" y="6016"/>
                    <a:pt x="2239" y="6028"/>
                    <a:pt x="2145" y="6042"/>
                  </a:cubicBezTo>
                  <a:cubicBezTo>
                    <a:pt x="2131" y="6044"/>
                    <a:pt x="2117" y="6045"/>
                    <a:pt x="2103" y="6048"/>
                  </a:cubicBezTo>
                  <a:lnTo>
                    <a:pt x="2094" y="6048"/>
                  </a:lnTo>
                  <a:cubicBezTo>
                    <a:pt x="2080" y="6049"/>
                    <a:pt x="2067" y="6049"/>
                    <a:pt x="2053" y="6050"/>
                  </a:cubicBezTo>
                  <a:cubicBezTo>
                    <a:pt x="2038" y="6050"/>
                    <a:pt x="2023" y="6050"/>
                    <a:pt x="2008" y="6053"/>
                  </a:cubicBezTo>
                  <a:lnTo>
                    <a:pt x="2007" y="6053"/>
                  </a:lnTo>
                  <a:cubicBezTo>
                    <a:pt x="2005" y="6053"/>
                    <a:pt x="2001" y="6053"/>
                    <a:pt x="1998" y="6054"/>
                  </a:cubicBezTo>
                  <a:lnTo>
                    <a:pt x="1990" y="6054"/>
                  </a:lnTo>
                  <a:cubicBezTo>
                    <a:pt x="1985" y="6054"/>
                    <a:pt x="1977" y="6056"/>
                    <a:pt x="1972" y="6056"/>
                  </a:cubicBezTo>
                  <a:cubicBezTo>
                    <a:pt x="1957" y="6057"/>
                    <a:pt x="1940" y="6057"/>
                    <a:pt x="1925" y="6058"/>
                  </a:cubicBezTo>
                  <a:cubicBezTo>
                    <a:pt x="1930" y="6053"/>
                    <a:pt x="1935" y="6049"/>
                    <a:pt x="1940" y="6044"/>
                  </a:cubicBezTo>
                  <a:cubicBezTo>
                    <a:pt x="1957" y="6028"/>
                    <a:pt x="1975" y="6012"/>
                    <a:pt x="1992" y="5996"/>
                  </a:cubicBezTo>
                  <a:lnTo>
                    <a:pt x="2042" y="5946"/>
                  </a:lnTo>
                  <a:lnTo>
                    <a:pt x="2047" y="5946"/>
                  </a:lnTo>
                  <a:lnTo>
                    <a:pt x="2235" y="5791"/>
                  </a:lnTo>
                  <a:cubicBezTo>
                    <a:pt x="2281" y="5755"/>
                    <a:pt x="2325" y="5718"/>
                    <a:pt x="2370" y="5682"/>
                  </a:cubicBezTo>
                  <a:cubicBezTo>
                    <a:pt x="2420" y="5643"/>
                    <a:pt x="2471" y="5604"/>
                    <a:pt x="2522" y="5566"/>
                  </a:cubicBezTo>
                  <a:cubicBezTo>
                    <a:pt x="2612" y="5497"/>
                    <a:pt x="2703" y="5430"/>
                    <a:pt x="2793" y="5362"/>
                  </a:cubicBezTo>
                  <a:cubicBezTo>
                    <a:pt x="2987" y="5215"/>
                    <a:pt x="3178" y="5066"/>
                    <a:pt x="3371" y="4919"/>
                  </a:cubicBezTo>
                  <a:cubicBezTo>
                    <a:pt x="3556" y="4780"/>
                    <a:pt x="3742" y="4642"/>
                    <a:pt x="3930" y="4504"/>
                  </a:cubicBezTo>
                  <a:cubicBezTo>
                    <a:pt x="3917" y="4438"/>
                    <a:pt x="3904" y="4372"/>
                    <a:pt x="3891" y="4308"/>
                  </a:cubicBezTo>
                  <a:cubicBezTo>
                    <a:pt x="3868" y="4190"/>
                    <a:pt x="3843" y="4073"/>
                    <a:pt x="3822" y="3956"/>
                  </a:cubicBezTo>
                  <a:cubicBezTo>
                    <a:pt x="3799" y="3839"/>
                    <a:pt x="3780" y="3721"/>
                    <a:pt x="3760" y="3603"/>
                  </a:cubicBezTo>
                  <a:cubicBezTo>
                    <a:pt x="3740" y="3488"/>
                    <a:pt x="3718" y="3371"/>
                    <a:pt x="3694" y="3255"/>
                  </a:cubicBezTo>
                  <a:cubicBezTo>
                    <a:pt x="3669" y="3141"/>
                    <a:pt x="3643" y="3024"/>
                    <a:pt x="3621" y="2910"/>
                  </a:cubicBezTo>
                  <a:cubicBezTo>
                    <a:pt x="3574" y="2671"/>
                    <a:pt x="3523" y="2434"/>
                    <a:pt x="3482" y="2194"/>
                  </a:cubicBezTo>
                  <a:cubicBezTo>
                    <a:pt x="3461" y="2074"/>
                    <a:pt x="3441" y="1955"/>
                    <a:pt x="3419" y="1835"/>
                  </a:cubicBezTo>
                  <a:cubicBezTo>
                    <a:pt x="3396" y="1723"/>
                    <a:pt x="3374" y="1609"/>
                    <a:pt x="3352" y="1497"/>
                  </a:cubicBezTo>
                  <a:cubicBezTo>
                    <a:pt x="3308" y="1263"/>
                    <a:pt x="3273" y="1026"/>
                    <a:pt x="3231" y="791"/>
                  </a:cubicBezTo>
                  <a:cubicBezTo>
                    <a:pt x="3209" y="654"/>
                    <a:pt x="3183" y="517"/>
                    <a:pt x="3156" y="380"/>
                  </a:cubicBezTo>
                  <a:cubicBezTo>
                    <a:pt x="3144" y="320"/>
                    <a:pt x="3132" y="262"/>
                    <a:pt x="3122" y="203"/>
                  </a:cubicBezTo>
                  <a:cubicBezTo>
                    <a:pt x="3120" y="185"/>
                    <a:pt x="3116" y="169"/>
                    <a:pt x="3113" y="150"/>
                  </a:cubicBezTo>
                  <a:cubicBezTo>
                    <a:pt x="3079" y="146"/>
                    <a:pt x="3043" y="141"/>
                    <a:pt x="3008" y="138"/>
                  </a:cubicBezTo>
                  <a:lnTo>
                    <a:pt x="3011" y="138"/>
                  </a:lnTo>
                  <a:cubicBezTo>
                    <a:pt x="2932" y="130"/>
                    <a:pt x="2854" y="122"/>
                    <a:pt x="2775" y="115"/>
                  </a:cubicBezTo>
                  <a:cubicBezTo>
                    <a:pt x="2692" y="109"/>
                    <a:pt x="2607" y="104"/>
                    <a:pt x="2523" y="94"/>
                  </a:cubicBezTo>
                  <a:cubicBezTo>
                    <a:pt x="2441" y="87"/>
                    <a:pt x="2358" y="78"/>
                    <a:pt x="2275" y="71"/>
                  </a:cubicBezTo>
                  <a:cubicBezTo>
                    <a:pt x="2189" y="62"/>
                    <a:pt x="2104" y="54"/>
                    <a:pt x="2021" y="47"/>
                  </a:cubicBezTo>
                  <a:lnTo>
                    <a:pt x="1796" y="24"/>
                  </a:lnTo>
                  <a:cubicBezTo>
                    <a:pt x="1718" y="17"/>
                    <a:pt x="1641" y="14"/>
                    <a:pt x="1564" y="9"/>
                  </a:cubicBezTo>
                  <a:lnTo>
                    <a:pt x="1444" y="1"/>
                  </a:lnTo>
                  <a:close/>
                </a:path>
              </a:pathLst>
            </a:custGeom>
            <a:solidFill>
              <a:srgbClr val="FF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0"/>
            <p:cNvSpPr/>
            <p:nvPr/>
          </p:nvSpPr>
          <p:spPr>
            <a:xfrm>
              <a:off x="3460525" y="4687075"/>
              <a:ext cx="211125" cy="429475"/>
            </a:xfrm>
            <a:custGeom>
              <a:avLst/>
              <a:gdLst/>
              <a:ahLst/>
              <a:cxnLst/>
              <a:rect l="l" t="t" r="r" b="b"/>
              <a:pathLst>
                <a:path w="8445" h="17179" extrusionOk="0">
                  <a:moveTo>
                    <a:pt x="4923" y="1"/>
                  </a:moveTo>
                  <a:lnTo>
                    <a:pt x="4923" y="1"/>
                  </a:lnTo>
                  <a:cubicBezTo>
                    <a:pt x="4927" y="25"/>
                    <a:pt x="4933" y="50"/>
                    <a:pt x="4936" y="73"/>
                  </a:cubicBezTo>
                  <a:cubicBezTo>
                    <a:pt x="4948" y="133"/>
                    <a:pt x="4959" y="194"/>
                    <a:pt x="4971" y="252"/>
                  </a:cubicBezTo>
                  <a:cubicBezTo>
                    <a:pt x="4994" y="374"/>
                    <a:pt x="5016" y="494"/>
                    <a:pt x="5037" y="615"/>
                  </a:cubicBezTo>
                  <a:cubicBezTo>
                    <a:pt x="5077" y="849"/>
                    <a:pt x="5111" y="1082"/>
                    <a:pt x="5155" y="1314"/>
                  </a:cubicBezTo>
                  <a:cubicBezTo>
                    <a:pt x="5177" y="1430"/>
                    <a:pt x="5202" y="1546"/>
                    <a:pt x="5224" y="1662"/>
                  </a:cubicBezTo>
                  <a:cubicBezTo>
                    <a:pt x="5247" y="1783"/>
                    <a:pt x="5268" y="1901"/>
                    <a:pt x="5289" y="2021"/>
                  </a:cubicBezTo>
                  <a:cubicBezTo>
                    <a:pt x="5330" y="2261"/>
                    <a:pt x="5379" y="2498"/>
                    <a:pt x="5426" y="2737"/>
                  </a:cubicBezTo>
                  <a:cubicBezTo>
                    <a:pt x="5450" y="2852"/>
                    <a:pt x="5475" y="2968"/>
                    <a:pt x="5498" y="3083"/>
                  </a:cubicBezTo>
                  <a:cubicBezTo>
                    <a:pt x="5523" y="3199"/>
                    <a:pt x="5544" y="3315"/>
                    <a:pt x="5563" y="3432"/>
                  </a:cubicBezTo>
                  <a:cubicBezTo>
                    <a:pt x="5584" y="3550"/>
                    <a:pt x="5603" y="3667"/>
                    <a:pt x="5625" y="3784"/>
                  </a:cubicBezTo>
                  <a:cubicBezTo>
                    <a:pt x="5647" y="3900"/>
                    <a:pt x="5670" y="4015"/>
                    <a:pt x="5693" y="4132"/>
                  </a:cubicBezTo>
                  <a:cubicBezTo>
                    <a:pt x="5696" y="4142"/>
                    <a:pt x="5697" y="4153"/>
                    <a:pt x="5699" y="4164"/>
                  </a:cubicBezTo>
                  <a:lnTo>
                    <a:pt x="5699" y="4165"/>
                  </a:lnTo>
                  <a:cubicBezTo>
                    <a:pt x="5701" y="4175"/>
                    <a:pt x="5703" y="4185"/>
                    <a:pt x="5707" y="4196"/>
                  </a:cubicBezTo>
                  <a:cubicBezTo>
                    <a:pt x="5707" y="4197"/>
                    <a:pt x="5708" y="4200"/>
                    <a:pt x="5708" y="4201"/>
                  </a:cubicBezTo>
                  <a:cubicBezTo>
                    <a:pt x="5712" y="4221"/>
                    <a:pt x="5715" y="4243"/>
                    <a:pt x="5718" y="4264"/>
                  </a:cubicBezTo>
                  <a:lnTo>
                    <a:pt x="5718" y="4266"/>
                  </a:lnTo>
                  <a:cubicBezTo>
                    <a:pt x="5722" y="4287"/>
                    <a:pt x="5724" y="4309"/>
                    <a:pt x="5728" y="4330"/>
                  </a:cubicBezTo>
                  <a:cubicBezTo>
                    <a:pt x="5730" y="4346"/>
                    <a:pt x="5734" y="4364"/>
                    <a:pt x="5738" y="4379"/>
                  </a:cubicBezTo>
                  <a:cubicBezTo>
                    <a:pt x="5738" y="4381"/>
                    <a:pt x="5739" y="4384"/>
                    <a:pt x="5739" y="4387"/>
                  </a:cubicBezTo>
                  <a:cubicBezTo>
                    <a:pt x="5725" y="4397"/>
                    <a:pt x="5713" y="4408"/>
                    <a:pt x="5699" y="4419"/>
                  </a:cubicBezTo>
                  <a:cubicBezTo>
                    <a:pt x="5681" y="4434"/>
                    <a:pt x="5662" y="4452"/>
                    <a:pt x="5645" y="4467"/>
                  </a:cubicBezTo>
                  <a:cubicBezTo>
                    <a:pt x="5645" y="4464"/>
                    <a:pt x="5643" y="4460"/>
                    <a:pt x="5642" y="4458"/>
                  </a:cubicBezTo>
                  <a:cubicBezTo>
                    <a:pt x="5598" y="4491"/>
                    <a:pt x="5554" y="4524"/>
                    <a:pt x="5510" y="4556"/>
                  </a:cubicBezTo>
                  <a:cubicBezTo>
                    <a:pt x="5321" y="4696"/>
                    <a:pt x="5130" y="4839"/>
                    <a:pt x="4941" y="4981"/>
                  </a:cubicBezTo>
                  <a:cubicBezTo>
                    <a:pt x="4754" y="5124"/>
                    <a:pt x="4567" y="5269"/>
                    <a:pt x="4378" y="5411"/>
                  </a:cubicBezTo>
                  <a:cubicBezTo>
                    <a:pt x="4279" y="5486"/>
                    <a:pt x="4181" y="5559"/>
                    <a:pt x="4084" y="5636"/>
                  </a:cubicBezTo>
                  <a:cubicBezTo>
                    <a:pt x="4038" y="5674"/>
                    <a:pt x="3993" y="5712"/>
                    <a:pt x="3948" y="5749"/>
                  </a:cubicBezTo>
                  <a:cubicBezTo>
                    <a:pt x="3988" y="5744"/>
                    <a:pt x="4030" y="5738"/>
                    <a:pt x="4069" y="5732"/>
                  </a:cubicBezTo>
                  <a:cubicBezTo>
                    <a:pt x="4131" y="5723"/>
                    <a:pt x="4193" y="5715"/>
                    <a:pt x="4255" y="5703"/>
                  </a:cubicBezTo>
                  <a:cubicBezTo>
                    <a:pt x="4308" y="5695"/>
                    <a:pt x="4360" y="5686"/>
                    <a:pt x="4412" y="5677"/>
                  </a:cubicBezTo>
                  <a:cubicBezTo>
                    <a:pt x="4475" y="5666"/>
                    <a:pt x="4537" y="5656"/>
                    <a:pt x="4600" y="5647"/>
                  </a:cubicBezTo>
                  <a:cubicBezTo>
                    <a:pt x="4660" y="5638"/>
                    <a:pt x="4719" y="5631"/>
                    <a:pt x="4779" y="5625"/>
                  </a:cubicBezTo>
                  <a:cubicBezTo>
                    <a:pt x="4855" y="5618"/>
                    <a:pt x="4930" y="5614"/>
                    <a:pt x="5008" y="5609"/>
                  </a:cubicBezTo>
                  <a:cubicBezTo>
                    <a:pt x="5093" y="5604"/>
                    <a:pt x="5176" y="5599"/>
                    <a:pt x="5260" y="5593"/>
                  </a:cubicBezTo>
                  <a:cubicBezTo>
                    <a:pt x="5342" y="5587"/>
                    <a:pt x="5425" y="5578"/>
                    <a:pt x="5507" y="5573"/>
                  </a:cubicBezTo>
                  <a:cubicBezTo>
                    <a:pt x="5583" y="5567"/>
                    <a:pt x="5658" y="5563"/>
                    <a:pt x="5734" y="5557"/>
                  </a:cubicBezTo>
                  <a:lnTo>
                    <a:pt x="5734" y="5557"/>
                  </a:lnTo>
                  <a:cubicBezTo>
                    <a:pt x="5733" y="5557"/>
                    <a:pt x="5733" y="5558"/>
                    <a:pt x="5732" y="5558"/>
                  </a:cubicBezTo>
                  <a:cubicBezTo>
                    <a:pt x="5795" y="5552"/>
                    <a:pt x="5857" y="5543"/>
                    <a:pt x="5920" y="5540"/>
                  </a:cubicBezTo>
                  <a:lnTo>
                    <a:pt x="5925" y="5540"/>
                  </a:lnTo>
                  <a:cubicBezTo>
                    <a:pt x="5939" y="5538"/>
                    <a:pt x="5951" y="5538"/>
                    <a:pt x="5965" y="5537"/>
                  </a:cubicBezTo>
                  <a:lnTo>
                    <a:pt x="6110" y="5537"/>
                  </a:lnTo>
                  <a:cubicBezTo>
                    <a:pt x="6102" y="5561"/>
                    <a:pt x="6096" y="5584"/>
                    <a:pt x="6089" y="5607"/>
                  </a:cubicBezTo>
                  <a:cubicBezTo>
                    <a:pt x="6085" y="5621"/>
                    <a:pt x="6081" y="5634"/>
                    <a:pt x="6078" y="5649"/>
                  </a:cubicBezTo>
                  <a:cubicBezTo>
                    <a:pt x="6075" y="5658"/>
                    <a:pt x="6073" y="5665"/>
                    <a:pt x="6070" y="5674"/>
                  </a:cubicBezTo>
                  <a:cubicBezTo>
                    <a:pt x="6064" y="5698"/>
                    <a:pt x="6054" y="5724"/>
                    <a:pt x="6049" y="5750"/>
                  </a:cubicBezTo>
                  <a:cubicBezTo>
                    <a:pt x="6033" y="5809"/>
                    <a:pt x="6013" y="5866"/>
                    <a:pt x="5996" y="5923"/>
                  </a:cubicBezTo>
                  <a:cubicBezTo>
                    <a:pt x="5957" y="6036"/>
                    <a:pt x="5914" y="6146"/>
                    <a:pt x="5874" y="6258"/>
                  </a:cubicBezTo>
                  <a:cubicBezTo>
                    <a:pt x="5832" y="6371"/>
                    <a:pt x="5792" y="6482"/>
                    <a:pt x="5749" y="6595"/>
                  </a:cubicBezTo>
                  <a:cubicBezTo>
                    <a:pt x="5707" y="6706"/>
                    <a:pt x="5666" y="6818"/>
                    <a:pt x="5625" y="6930"/>
                  </a:cubicBezTo>
                  <a:cubicBezTo>
                    <a:pt x="5584" y="7043"/>
                    <a:pt x="5537" y="7153"/>
                    <a:pt x="5491" y="7265"/>
                  </a:cubicBezTo>
                  <a:cubicBezTo>
                    <a:pt x="5445" y="7373"/>
                    <a:pt x="5404" y="7483"/>
                    <a:pt x="5366" y="7594"/>
                  </a:cubicBezTo>
                  <a:cubicBezTo>
                    <a:pt x="5326" y="7709"/>
                    <a:pt x="5283" y="7824"/>
                    <a:pt x="5240" y="7940"/>
                  </a:cubicBezTo>
                  <a:cubicBezTo>
                    <a:pt x="5219" y="7994"/>
                    <a:pt x="5197" y="8049"/>
                    <a:pt x="5173" y="8105"/>
                  </a:cubicBezTo>
                  <a:cubicBezTo>
                    <a:pt x="5150" y="8162"/>
                    <a:pt x="5127" y="8216"/>
                    <a:pt x="5104" y="8273"/>
                  </a:cubicBezTo>
                  <a:cubicBezTo>
                    <a:pt x="5058" y="8383"/>
                    <a:pt x="5015" y="8492"/>
                    <a:pt x="4971" y="8601"/>
                  </a:cubicBezTo>
                  <a:cubicBezTo>
                    <a:pt x="4928" y="8709"/>
                    <a:pt x="4886" y="8817"/>
                    <a:pt x="4841" y="8922"/>
                  </a:cubicBezTo>
                  <a:cubicBezTo>
                    <a:pt x="4793" y="9034"/>
                    <a:pt x="4744" y="9143"/>
                    <a:pt x="4696" y="9252"/>
                  </a:cubicBezTo>
                  <a:cubicBezTo>
                    <a:pt x="4649" y="9362"/>
                    <a:pt x="4597" y="9472"/>
                    <a:pt x="4548" y="9582"/>
                  </a:cubicBezTo>
                  <a:cubicBezTo>
                    <a:pt x="4547" y="9586"/>
                    <a:pt x="4544" y="9589"/>
                    <a:pt x="4542" y="9593"/>
                  </a:cubicBezTo>
                  <a:lnTo>
                    <a:pt x="4542" y="9603"/>
                  </a:lnTo>
                  <a:cubicBezTo>
                    <a:pt x="4531" y="9723"/>
                    <a:pt x="4523" y="9845"/>
                    <a:pt x="4516" y="9964"/>
                  </a:cubicBezTo>
                  <a:cubicBezTo>
                    <a:pt x="4507" y="10086"/>
                    <a:pt x="4499" y="10207"/>
                    <a:pt x="4487" y="10329"/>
                  </a:cubicBezTo>
                  <a:cubicBezTo>
                    <a:pt x="4476" y="10447"/>
                    <a:pt x="4463" y="10564"/>
                    <a:pt x="4454" y="10685"/>
                  </a:cubicBezTo>
                  <a:cubicBezTo>
                    <a:pt x="4444" y="10801"/>
                    <a:pt x="4437" y="10920"/>
                    <a:pt x="4429" y="11038"/>
                  </a:cubicBezTo>
                  <a:cubicBezTo>
                    <a:pt x="4422" y="11157"/>
                    <a:pt x="4418" y="11278"/>
                    <a:pt x="4411" y="11398"/>
                  </a:cubicBezTo>
                  <a:cubicBezTo>
                    <a:pt x="4408" y="11457"/>
                    <a:pt x="4408" y="11516"/>
                    <a:pt x="4407" y="11574"/>
                  </a:cubicBezTo>
                  <a:cubicBezTo>
                    <a:pt x="4406" y="11635"/>
                    <a:pt x="4403" y="11694"/>
                    <a:pt x="4403" y="11755"/>
                  </a:cubicBezTo>
                  <a:lnTo>
                    <a:pt x="4403" y="11751"/>
                  </a:lnTo>
                  <a:cubicBezTo>
                    <a:pt x="4403" y="11782"/>
                    <a:pt x="4403" y="11815"/>
                    <a:pt x="4402" y="11846"/>
                  </a:cubicBezTo>
                  <a:cubicBezTo>
                    <a:pt x="4406" y="11841"/>
                    <a:pt x="4411" y="11835"/>
                    <a:pt x="4415" y="11830"/>
                  </a:cubicBezTo>
                  <a:cubicBezTo>
                    <a:pt x="4463" y="11774"/>
                    <a:pt x="4507" y="11715"/>
                    <a:pt x="4552" y="11657"/>
                  </a:cubicBezTo>
                  <a:cubicBezTo>
                    <a:pt x="4577" y="11626"/>
                    <a:pt x="4599" y="11594"/>
                    <a:pt x="4624" y="11563"/>
                  </a:cubicBezTo>
                  <a:cubicBezTo>
                    <a:pt x="4633" y="11553"/>
                    <a:pt x="4641" y="11542"/>
                    <a:pt x="4649" y="11532"/>
                  </a:cubicBezTo>
                  <a:lnTo>
                    <a:pt x="4649" y="11532"/>
                  </a:lnTo>
                  <a:cubicBezTo>
                    <a:pt x="4642" y="11554"/>
                    <a:pt x="4634" y="11575"/>
                    <a:pt x="4628" y="11598"/>
                  </a:cubicBezTo>
                  <a:cubicBezTo>
                    <a:pt x="4614" y="11635"/>
                    <a:pt x="4599" y="11671"/>
                    <a:pt x="4584" y="11706"/>
                  </a:cubicBezTo>
                  <a:cubicBezTo>
                    <a:pt x="4569" y="11738"/>
                    <a:pt x="4553" y="11770"/>
                    <a:pt x="4536" y="11802"/>
                  </a:cubicBezTo>
                  <a:cubicBezTo>
                    <a:pt x="4535" y="11806"/>
                    <a:pt x="4533" y="11807"/>
                    <a:pt x="4532" y="11810"/>
                  </a:cubicBezTo>
                  <a:cubicBezTo>
                    <a:pt x="4521" y="11830"/>
                    <a:pt x="4509" y="11849"/>
                    <a:pt x="4497" y="11870"/>
                  </a:cubicBezTo>
                  <a:lnTo>
                    <a:pt x="4495" y="11873"/>
                  </a:lnTo>
                  <a:lnTo>
                    <a:pt x="4494" y="11874"/>
                  </a:lnTo>
                  <a:cubicBezTo>
                    <a:pt x="4475" y="11903"/>
                    <a:pt x="4456" y="11930"/>
                    <a:pt x="4437" y="11959"/>
                  </a:cubicBezTo>
                  <a:cubicBezTo>
                    <a:pt x="4427" y="11972"/>
                    <a:pt x="4415" y="11985"/>
                    <a:pt x="4403" y="11996"/>
                  </a:cubicBezTo>
                  <a:cubicBezTo>
                    <a:pt x="4393" y="12010"/>
                    <a:pt x="4381" y="12021"/>
                    <a:pt x="4371" y="12034"/>
                  </a:cubicBezTo>
                  <a:cubicBezTo>
                    <a:pt x="4367" y="12038"/>
                    <a:pt x="4365" y="12042"/>
                    <a:pt x="4362" y="12045"/>
                  </a:cubicBezTo>
                  <a:cubicBezTo>
                    <a:pt x="4361" y="12048"/>
                    <a:pt x="4358" y="12049"/>
                    <a:pt x="4357" y="12050"/>
                  </a:cubicBezTo>
                  <a:cubicBezTo>
                    <a:pt x="4349" y="12059"/>
                    <a:pt x="4341" y="12068"/>
                    <a:pt x="4334" y="12075"/>
                  </a:cubicBezTo>
                  <a:cubicBezTo>
                    <a:pt x="4326" y="12083"/>
                    <a:pt x="4319" y="12090"/>
                    <a:pt x="4311" y="12100"/>
                  </a:cubicBezTo>
                  <a:cubicBezTo>
                    <a:pt x="4306" y="12106"/>
                    <a:pt x="4304" y="12112"/>
                    <a:pt x="4301" y="12120"/>
                  </a:cubicBezTo>
                  <a:cubicBezTo>
                    <a:pt x="4228" y="12202"/>
                    <a:pt x="4154" y="12282"/>
                    <a:pt x="4084" y="12367"/>
                  </a:cubicBezTo>
                  <a:cubicBezTo>
                    <a:pt x="4005" y="12461"/>
                    <a:pt x="3927" y="12558"/>
                    <a:pt x="3851" y="12654"/>
                  </a:cubicBezTo>
                  <a:cubicBezTo>
                    <a:pt x="3779" y="12746"/>
                    <a:pt x="3711" y="12839"/>
                    <a:pt x="3643" y="12931"/>
                  </a:cubicBezTo>
                  <a:cubicBezTo>
                    <a:pt x="3570" y="13027"/>
                    <a:pt x="3498" y="13122"/>
                    <a:pt x="3423" y="13216"/>
                  </a:cubicBezTo>
                  <a:cubicBezTo>
                    <a:pt x="3346" y="13312"/>
                    <a:pt x="3269" y="13409"/>
                    <a:pt x="3191" y="13503"/>
                  </a:cubicBezTo>
                  <a:cubicBezTo>
                    <a:pt x="3116" y="13592"/>
                    <a:pt x="3040" y="13680"/>
                    <a:pt x="2961" y="13766"/>
                  </a:cubicBezTo>
                  <a:cubicBezTo>
                    <a:pt x="2874" y="13861"/>
                    <a:pt x="2787" y="13957"/>
                    <a:pt x="2698" y="14052"/>
                  </a:cubicBezTo>
                  <a:cubicBezTo>
                    <a:pt x="2613" y="14146"/>
                    <a:pt x="2525" y="14237"/>
                    <a:pt x="2438" y="14330"/>
                  </a:cubicBezTo>
                  <a:cubicBezTo>
                    <a:pt x="2360" y="14415"/>
                    <a:pt x="2282" y="14499"/>
                    <a:pt x="2206" y="14587"/>
                  </a:cubicBezTo>
                  <a:cubicBezTo>
                    <a:pt x="2122" y="14685"/>
                    <a:pt x="2040" y="14784"/>
                    <a:pt x="1957" y="14883"/>
                  </a:cubicBezTo>
                  <a:cubicBezTo>
                    <a:pt x="1885" y="14971"/>
                    <a:pt x="1813" y="15061"/>
                    <a:pt x="1744" y="15150"/>
                  </a:cubicBezTo>
                  <a:cubicBezTo>
                    <a:pt x="1666" y="15247"/>
                    <a:pt x="1589" y="15345"/>
                    <a:pt x="1509" y="15441"/>
                  </a:cubicBezTo>
                  <a:cubicBezTo>
                    <a:pt x="1435" y="15531"/>
                    <a:pt x="1357" y="15618"/>
                    <a:pt x="1279" y="15705"/>
                  </a:cubicBezTo>
                  <a:cubicBezTo>
                    <a:pt x="1202" y="15793"/>
                    <a:pt x="1126" y="15882"/>
                    <a:pt x="1049" y="15973"/>
                  </a:cubicBezTo>
                  <a:cubicBezTo>
                    <a:pt x="971" y="16067"/>
                    <a:pt x="890" y="16160"/>
                    <a:pt x="811" y="16252"/>
                  </a:cubicBezTo>
                  <a:cubicBezTo>
                    <a:pt x="776" y="16294"/>
                    <a:pt x="740" y="16335"/>
                    <a:pt x="703" y="16376"/>
                  </a:cubicBezTo>
                  <a:cubicBezTo>
                    <a:pt x="662" y="16424"/>
                    <a:pt x="617" y="16468"/>
                    <a:pt x="573" y="16512"/>
                  </a:cubicBezTo>
                  <a:cubicBezTo>
                    <a:pt x="510" y="16579"/>
                    <a:pt x="446" y="16644"/>
                    <a:pt x="385" y="16709"/>
                  </a:cubicBezTo>
                  <a:cubicBezTo>
                    <a:pt x="340" y="16759"/>
                    <a:pt x="295" y="16811"/>
                    <a:pt x="249" y="16861"/>
                  </a:cubicBezTo>
                  <a:cubicBezTo>
                    <a:pt x="203" y="16914"/>
                    <a:pt x="155" y="16966"/>
                    <a:pt x="108" y="17018"/>
                  </a:cubicBezTo>
                  <a:cubicBezTo>
                    <a:pt x="72" y="17059"/>
                    <a:pt x="34" y="17103"/>
                    <a:pt x="1" y="17146"/>
                  </a:cubicBezTo>
                  <a:cubicBezTo>
                    <a:pt x="27" y="17146"/>
                    <a:pt x="53" y="17145"/>
                    <a:pt x="80" y="17145"/>
                  </a:cubicBezTo>
                  <a:cubicBezTo>
                    <a:pt x="152" y="17144"/>
                    <a:pt x="224" y="17142"/>
                    <a:pt x="296" y="17142"/>
                  </a:cubicBezTo>
                  <a:cubicBezTo>
                    <a:pt x="369" y="17144"/>
                    <a:pt x="441" y="17145"/>
                    <a:pt x="516" y="17145"/>
                  </a:cubicBezTo>
                  <a:cubicBezTo>
                    <a:pt x="665" y="17146"/>
                    <a:pt x="816" y="17146"/>
                    <a:pt x="966" y="17150"/>
                  </a:cubicBezTo>
                  <a:cubicBezTo>
                    <a:pt x="1040" y="17151"/>
                    <a:pt x="1115" y="17154"/>
                    <a:pt x="1188" y="17156"/>
                  </a:cubicBezTo>
                  <a:cubicBezTo>
                    <a:pt x="1262" y="17160"/>
                    <a:pt x="1334" y="17161"/>
                    <a:pt x="1408" y="17162"/>
                  </a:cubicBezTo>
                  <a:cubicBezTo>
                    <a:pt x="1545" y="17165"/>
                    <a:pt x="1682" y="17165"/>
                    <a:pt x="1817" y="17166"/>
                  </a:cubicBezTo>
                  <a:cubicBezTo>
                    <a:pt x="1889" y="17166"/>
                    <a:pt x="1961" y="17166"/>
                    <a:pt x="2034" y="17168"/>
                  </a:cubicBezTo>
                  <a:cubicBezTo>
                    <a:pt x="2107" y="17170"/>
                    <a:pt x="2182" y="17172"/>
                    <a:pt x="2256" y="17175"/>
                  </a:cubicBezTo>
                  <a:cubicBezTo>
                    <a:pt x="2341" y="17178"/>
                    <a:pt x="2426" y="17179"/>
                    <a:pt x="2511" y="17179"/>
                  </a:cubicBezTo>
                  <a:cubicBezTo>
                    <a:pt x="2579" y="17179"/>
                    <a:pt x="2646" y="17178"/>
                    <a:pt x="2715" y="17178"/>
                  </a:cubicBezTo>
                  <a:cubicBezTo>
                    <a:pt x="2984" y="17178"/>
                    <a:pt x="3256" y="17178"/>
                    <a:pt x="3525" y="17163"/>
                  </a:cubicBezTo>
                  <a:cubicBezTo>
                    <a:pt x="3589" y="17160"/>
                    <a:pt x="3654" y="17153"/>
                    <a:pt x="3718" y="17152"/>
                  </a:cubicBezTo>
                  <a:cubicBezTo>
                    <a:pt x="3785" y="17150"/>
                    <a:pt x="3851" y="17150"/>
                    <a:pt x="3918" y="17147"/>
                  </a:cubicBezTo>
                  <a:cubicBezTo>
                    <a:pt x="4045" y="17145"/>
                    <a:pt x="4171" y="17141"/>
                    <a:pt x="4298" y="17134"/>
                  </a:cubicBezTo>
                  <a:cubicBezTo>
                    <a:pt x="4304" y="17134"/>
                    <a:pt x="4310" y="17135"/>
                    <a:pt x="4316" y="17137"/>
                  </a:cubicBezTo>
                  <a:lnTo>
                    <a:pt x="4339" y="17137"/>
                  </a:lnTo>
                  <a:cubicBezTo>
                    <a:pt x="4349" y="17136"/>
                    <a:pt x="4359" y="17136"/>
                    <a:pt x="4370" y="17136"/>
                  </a:cubicBezTo>
                  <a:cubicBezTo>
                    <a:pt x="4377" y="17136"/>
                    <a:pt x="4385" y="17136"/>
                    <a:pt x="4392" y="17137"/>
                  </a:cubicBezTo>
                  <a:cubicBezTo>
                    <a:pt x="4505" y="17001"/>
                    <a:pt x="4620" y="16863"/>
                    <a:pt x="4732" y="16727"/>
                  </a:cubicBezTo>
                  <a:cubicBezTo>
                    <a:pt x="4850" y="16585"/>
                    <a:pt x="4964" y="16440"/>
                    <a:pt x="5080" y="16299"/>
                  </a:cubicBezTo>
                  <a:cubicBezTo>
                    <a:pt x="5201" y="16154"/>
                    <a:pt x="5321" y="16012"/>
                    <a:pt x="5441" y="15870"/>
                  </a:cubicBezTo>
                  <a:cubicBezTo>
                    <a:pt x="5570" y="15717"/>
                    <a:pt x="5697" y="15563"/>
                    <a:pt x="5823" y="15410"/>
                  </a:cubicBezTo>
                  <a:cubicBezTo>
                    <a:pt x="5946" y="15262"/>
                    <a:pt x="6065" y="15109"/>
                    <a:pt x="6187" y="14961"/>
                  </a:cubicBezTo>
                  <a:cubicBezTo>
                    <a:pt x="6308" y="14814"/>
                    <a:pt x="6432" y="14669"/>
                    <a:pt x="6556" y="14524"/>
                  </a:cubicBezTo>
                  <a:cubicBezTo>
                    <a:pt x="6679" y="14378"/>
                    <a:pt x="6806" y="14235"/>
                    <a:pt x="6931" y="14091"/>
                  </a:cubicBezTo>
                  <a:cubicBezTo>
                    <a:pt x="6992" y="14020"/>
                    <a:pt x="7053" y="13950"/>
                    <a:pt x="7115" y="13879"/>
                  </a:cubicBezTo>
                  <a:cubicBezTo>
                    <a:pt x="7175" y="13808"/>
                    <a:pt x="7235" y="13735"/>
                    <a:pt x="7294" y="13663"/>
                  </a:cubicBezTo>
                  <a:cubicBezTo>
                    <a:pt x="7401" y="13530"/>
                    <a:pt x="7505" y="13394"/>
                    <a:pt x="7609" y="13257"/>
                  </a:cubicBezTo>
                  <a:cubicBezTo>
                    <a:pt x="7611" y="13255"/>
                    <a:pt x="7611" y="13254"/>
                    <a:pt x="7612" y="13253"/>
                  </a:cubicBezTo>
                  <a:lnTo>
                    <a:pt x="7613" y="13251"/>
                  </a:lnTo>
                  <a:cubicBezTo>
                    <a:pt x="7665" y="13178"/>
                    <a:pt x="7717" y="13106"/>
                    <a:pt x="7765" y="13029"/>
                  </a:cubicBezTo>
                  <a:cubicBezTo>
                    <a:pt x="7818" y="12946"/>
                    <a:pt x="7870" y="12861"/>
                    <a:pt x="7920" y="12776"/>
                  </a:cubicBezTo>
                  <a:cubicBezTo>
                    <a:pt x="7965" y="12693"/>
                    <a:pt x="8011" y="12609"/>
                    <a:pt x="8052" y="12524"/>
                  </a:cubicBezTo>
                  <a:cubicBezTo>
                    <a:pt x="8075" y="12477"/>
                    <a:pt x="8096" y="12432"/>
                    <a:pt x="8117" y="12388"/>
                  </a:cubicBezTo>
                  <a:cubicBezTo>
                    <a:pt x="8137" y="12346"/>
                    <a:pt x="8153" y="12303"/>
                    <a:pt x="8170" y="12261"/>
                  </a:cubicBezTo>
                  <a:cubicBezTo>
                    <a:pt x="8183" y="12226"/>
                    <a:pt x="8196" y="12193"/>
                    <a:pt x="8209" y="12160"/>
                  </a:cubicBezTo>
                  <a:cubicBezTo>
                    <a:pt x="8220" y="12125"/>
                    <a:pt x="8231" y="12091"/>
                    <a:pt x="8242" y="12057"/>
                  </a:cubicBezTo>
                  <a:cubicBezTo>
                    <a:pt x="8262" y="11997"/>
                    <a:pt x="8276" y="11936"/>
                    <a:pt x="8290" y="11876"/>
                  </a:cubicBezTo>
                  <a:cubicBezTo>
                    <a:pt x="8299" y="11835"/>
                    <a:pt x="8308" y="11796"/>
                    <a:pt x="8314" y="11756"/>
                  </a:cubicBezTo>
                  <a:cubicBezTo>
                    <a:pt x="8324" y="11710"/>
                    <a:pt x="8330" y="11663"/>
                    <a:pt x="8338" y="11616"/>
                  </a:cubicBezTo>
                  <a:cubicBezTo>
                    <a:pt x="8349" y="11533"/>
                    <a:pt x="8359" y="11449"/>
                    <a:pt x="8367" y="11367"/>
                  </a:cubicBezTo>
                  <a:cubicBezTo>
                    <a:pt x="8375" y="11284"/>
                    <a:pt x="8383" y="11202"/>
                    <a:pt x="8388" y="11119"/>
                  </a:cubicBezTo>
                  <a:cubicBezTo>
                    <a:pt x="8393" y="11034"/>
                    <a:pt x="8396" y="10949"/>
                    <a:pt x="8400" y="10864"/>
                  </a:cubicBezTo>
                  <a:cubicBezTo>
                    <a:pt x="8403" y="10780"/>
                    <a:pt x="8407" y="10696"/>
                    <a:pt x="8410" y="10614"/>
                  </a:cubicBezTo>
                  <a:cubicBezTo>
                    <a:pt x="8412" y="10531"/>
                    <a:pt x="8413" y="10447"/>
                    <a:pt x="8417" y="10365"/>
                  </a:cubicBezTo>
                  <a:cubicBezTo>
                    <a:pt x="8422" y="10200"/>
                    <a:pt x="8427" y="10036"/>
                    <a:pt x="8433" y="9871"/>
                  </a:cubicBezTo>
                  <a:cubicBezTo>
                    <a:pt x="8437" y="9783"/>
                    <a:pt x="8442" y="9695"/>
                    <a:pt x="8443" y="9607"/>
                  </a:cubicBezTo>
                  <a:cubicBezTo>
                    <a:pt x="8444" y="9519"/>
                    <a:pt x="8443" y="9428"/>
                    <a:pt x="8442" y="9339"/>
                  </a:cubicBezTo>
                  <a:cubicBezTo>
                    <a:pt x="8442" y="9147"/>
                    <a:pt x="8438" y="8960"/>
                    <a:pt x="8428" y="8771"/>
                  </a:cubicBezTo>
                  <a:cubicBezTo>
                    <a:pt x="8423" y="8680"/>
                    <a:pt x="8420" y="8590"/>
                    <a:pt x="8415" y="8499"/>
                  </a:cubicBezTo>
                  <a:cubicBezTo>
                    <a:pt x="8409" y="8408"/>
                    <a:pt x="8401" y="8316"/>
                    <a:pt x="8393" y="8226"/>
                  </a:cubicBezTo>
                  <a:cubicBezTo>
                    <a:pt x="8386" y="8133"/>
                    <a:pt x="8377" y="8040"/>
                    <a:pt x="8370" y="7949"/>
                  </a:cubicBezTo>
                  <a:cubicBezTo>
                    <a:pt x="8364" y="7856"/>
                    <a:pt x="8359" y="7763"/>
                    <a:pt x="8354" y="7670"/>
                  </a:cubicBezTo>
                  <a:cubicBezTo>
                    <a:pt x="8349" y="7576"/>
                    <a:pt x="8345" y="7485"/>
                    <a:pt x="8339" y="7392"/>
                  </a:cubicBezTo>
                  <a:cubicBezTo>
                    <a:pt x="8333" y="7290"/>
                    <a:pt x="8328" y="7188"/>
                    <a:pt x="8325" y="7086"/>
                  </a:cubicBezTo>
                  <a:cubicBezTo>
                    <a:pt x="8323" y="7005"/>
                    <a:pt x="8324" y="6922"/>
                    <a:pt x="8325" y="6839"/>
                  </a:cubicBezTo>
                  <a:cubicBezTo>
                    <a:pt x="8326" y="6758"/>
                    <a:pt x="8326" y="6675"/>
                    <a:pt x="8326" y="6594"/>
                  </a:cubicBezTo>
                  <a:cubicBezTo>
                    <a:pt x="8328" y="6414"/>
                    <a:pt x="8329" y="6237"/>
                    <a:pt x="8326" y="6058"/>
                  </a:cubicBezTo>
                  <a:cubicBezTo>
                    <a:pt x="8318" y="5783"/>
                    <a:pt x="8300" y="5506"/>
                    <a:pt x="8287" y="5229"/>
                  </a:cubicBezTo>
                  <a:cubicBezTo>
                    <a:pt x="8279" y="5091"/>
                    <a:pt x="8272" y="4953"/>
                    <a:pt x="8268" y="4815"/>
                  </a:cubicBezTo>
                  <a:cubicBezTo>
                    <a:pt x="8267" y="4743"/>
                    <a:pt x="8267" y="4671"/>
                    <a:pt x="8267" y="4601"/>
                  </a:cubicBezTo>
                  <a:cubicBezTo>
                    <a:pt x="8267" y="4534"/>
                    <a:pt x="8266" y="4465"/>
                    <a:pt x="8264" y="4398"/>
                  </a:cubicBezTo>
                  <a:cubicBezTo>
                    <a:pt x="8259" y="4236"/>
                    <a:pt x="8251" y="4073"/>
                    <a:pt x="8241" y="3911"/>
                  </a:cubicBezTo>
                  <a:cubicBezTo>
                    <a:pt x="8230" y="3747"/>
                    <a:pt x="8205" y="3583"/>
                    <a:pt x="8185" y="3420"/>
                  </a:cubicBezTo>
                  <a:cubicBezTo>
                    <a:pt x="8175" y="3334"/>
                    <a:pt x="8168" y="3247"/>
                    <a:pt x="8155" y="3163"/>
                  </a:cubicBezTo>
                  <a:cubicBezTo>
                    <a:pt x="8144" y="3072"/>
                    <a:pt x="8132" y="2983"/>
                    <a:pt x="8119" y="2893"/>
                  </a:cubicBezTo>
                  <a:cubicBezTo>
                    <a:pt x="8097" y="2729"/>
                    <a:pt x="8077" y="2564"/>
                    <a:pt x="8054" y="2401"/>
                  </a:cubicBezTo>
                  <a:cubicBezTo>
                    <a:pt x="8045" y="2352"/>
                    <a:pt x="8035" y="2303"/>
                    <a:pt x="8023" y="2254"/>
                  </a:cubicBezTo>
                  <a:cubicBezTo>
                    <a:pt x="8011" y="2209"/>
                    <a:pt x="8000" y="2164"/>
                    <a:pt x="7987" y="2119"/>
                  </a:cubicBezTo>
                  <a:cubicBezTo>
                    <a:pt x="7987" y="2117"/>
                    <a:pt x="7987" y="2116"/>
                    <a:pt x="7985" y="2116"/>
                  </a:cubicBezTo>
                  <a:cubicBezTo>
                    <a:pt x="7972" y="2074"/>
                    <a:pt x="7958" y="2031"/>
                    <a:pt x="7943" y="1988"/>
                  </a:cubicBezTo>
                  <a:cubicBezTo>
                    <a:pt x="7926" y="1942"/>
                    <a:pt x="7907" y="1897"/>
                    <a:pt x="7887" y="1852"/>
                  </a:cubicBezTo>
                  <a:cubicBezTo>
                    <a:pt x="7863" y="1795"/>
                    <a:pt x="7838" y="1737"/>
                    <a:pt x="7812" y="1681"/>
                  </a:cubicBezTo>
                  <a:cubicBezTo>
                    <a:pt x="7798" y="1651"/>
                    <a:pt x="7784" y="1622"/>
                    <a:pt x="7771" y="1593"/>
                  </a:cubicBezTo>
                  <a:cubicBezTo>
                    <a:pt x="7757" y="1564"/>
                    <a:pt x="7741" y="1538"/>
                    <a:pt x="7726" y="1511"/>
                  </a:cubicBezTo>
                  <a:cubicBezTo>
                    <a:pt x="7710" y="1486"/>
                    <a:pt x="7694" y="1461"/>
                    <a:pt x="7678" y="1435"/>
                  </a:cubicBezTo>
                  <a:cubicBezTo>
                    <a:pt x="7660" y="1409"/>
                    <a:pt x="7643" y="1385"/>
                    <a:pt x="7626" y="1360"/>
                  </a:cubicBezTo>
                  <a:cubicBezTo>
                    <a:pt x="7592" y="1311"/>
                    <a:pt x="7556" y="1265"/>
                    <a:pt x="7521" y="1217"/>
                  </a:cubicBezTo>
                  <a:cubicBezTo>
                    <a:pt x="7503" y="1197"/>
                    <a:pt x="7487" y="1176"/>
                    <a:pt x="7469" y="1156"/>
                  </a:cubicBezTo>
                  <a:cubicBezTo>
                    <a:pt x="7452" y="1135"/>
                    <a:pt x="7430" y="1114"/>
                    <a:pt x="7410" y="1093"/>
                  </a:cubicBezTo>
                  <a:cubicBezTo>
                    <a:pt x="7384" y="1068"/>
                    <a:pt x="7358" y="1042"/>
                    <a:pt x="7330" y="1017"/>
                  </a:cubicBezTo>
                  <a:cubicBezTo>
                    <a:pt x="7296" y="986"/>
                    <a:pt x="7262" y="955"/>
                    <a:pt x="7227" y="924"/>
                  </a:cubicBezTo>
                  <a:cubicBezTo>
                    <a:pt x="7201" y="901"/>
                    <a:pt x="7174" y="877"/>
                    <a:pt x="7147" y="854"/>
                  </a:cubicBezTo>
                  <a:cubicBezTo>
                    <a:pt x="7131" y="840"/>
                    <a:pt x="7112" y="823"/>
                    <a:pt x="7095" y="809"/>
                  </a:cubicBezTo>
                  <a:cubicBezTo>
                    <a:pt x="7076" y="794"/>
                    <a:pt x="7056" y="782"/>
                    <a:pt x="7039" y="767"/>
                  </a:cubicBezTo>
                  <a:cubicBezTo>
                    <a:pt x="7018" y="753"/>
                    <a:pt x="6997" y="738"/>
                    <a:pt x="6974" y="726"/>
                  </a:cubicBezTo>
                  <a:cubicBezTo>
                    <a:pt x="6950" y="711"/>
                    <a:pt x="6925" y="697"/>
                    <a:pt x="6900" y="684"/>
                  </a:cubicBezTo>
                  <a:cubicBezTo>
                    <a:pt x="6817" y="636"/>
                    <a:pt x="6735" y="590"/>
                    <a:pt x="6653" y="542"/>
                  </a:cubicBezTo>
                  <a:cubicBezTo>
                    <a:pt x="6611" y="520"/>
                    <a:pt x="6566" y="496"/>
                    <a:pt x="6524" y="474"/>
                  </a:cubicBezTo>
                  <a:cubicBezTo>
                    <a:pt x="6481" y="453"/>
                    <a:pt x="6435" y="432"/>
                    <a:pt x="6391" y="412"/>
                  </a:cubicBezTo>
                  <a:cubicBezTo>
                    <a:pt x="6346" y="392"/>
                    <a:pt x="6301" y="370"/>
                    <a:pt x="6256" y="348"/>
                  </a:cubicBezTo>
                  <a:cubicBezTo>
                    <a:pt x="6208" y="325"/>
                    <a:pt x="6161" y="303"/>
                    <a:pt x="6112" y="281"/>
                  </a:cubicBezTo>
                  <a:cubicBezTo>
                    <a:pt x="6111" y="281"/>
                    <a:pt x="6111" y="279"/>
                    <a:pt x="6110" y="279"/>
                  </a:cubicBezTo>
                  <a:lnTo>
                    <a:pt x="6109" y="278"/>
                  </a:lnTo>
                  <a:cubicBezTo>
                    <a:pt x="6063" y="261"/>
                    <a:pt x="6017" y="243"/>
                    <a:pt x="5971" y="227"/>
                  </a:cubicBezTo>
                  <a:cubicBezTo>
                    <a:pt x="5929" y="212"/>
                    <a:pt x="5888" y="198"/>
                    <a:pt x="5847" y="186"/>
                  </a:cubicBezTo>
                  <a:cubicBezTo>
                    <a:pt x="5753" y="158"/>
                    <a:pt x="5657" y="134"/>
                    <a:pt x="5562" y="109"/>
                  </a:cubicBezTo>
                  <a:cubicBezTo>
                    <a:pt x="5500" y="94"/>
                    <a:pt x="5436" y="81"/>
                    <a:pt x="5373" y="71"/>
                  </a:cubicBezTo>
                  <a:cubicBezTo>
                    <a:pt x="5295" y="56"/>
                    <a:pt x="5216" y="42"/>
                    <a:pt x="5136" y="30"/>
                  </a:cubicBezTo>
                  <a:cubicBezTo>
                    <a:pt x="5065" y="19"/>
                    <a:pt x="4994" y="10"/>
                    <a:pt x="4923" y="1"/>
                  </a:cubicBezTo>
                  <a:close/>
                </a:path>
              </a:pathLst>
            </a:custGeom>
            <a:solidFill>
              <a:srgbClr val="FF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0"/>
            <p:cNvSpPr/>
            <p:nvPr/>
          </p:nvSpPr>
          <p:spPr>
            <a:xfrm>
              <a:off x="3518975" y="4934075"/>
              <a:ext cx="51900" cy="110050"/>
            </a:xfrm>
            <a:custGeom>
              <a:avLst/>
              <a:gdLst/>
              <a:ahLst/>
              <a:cxnLst/>
              <a:rect l="l" t="t" r="r" b="b"/>
              <a:pathLst>
                <a:path w="2076" h="4402" extrusionOk="0">
                  <a:moveTo>
                    <a:pt x="2075" y="1"/>
                  </a:moveTo>
                  <a:cubicBezTo>
                    <a:pt x="2045" y="68"/>
                    <a:pt x="2013" y="134"/>
                    <a:pt x="1981" y="199"/>
                  </a:cubicBezTo>
                  <a:cubicBezTo>
                    <a:pt x="1939" y="282"/>
                    <a:pt x="1897" y="363"/>
                    <a:pt x="1854" y="445"/>
                  </a:cubicBezTo>
                  <a:cubicBezTo>
                    <a:pt x="1812" y="525"/>
                    <a:pt x="1771" y="605"/>
                    <a:pt x="1730" y="686"/>
                  </a:cubicBezTo>
                  <a:cubicBezTo>
                    <a:pt x="1716" y="713"/>
                    <a:pt x="1703" y="740"/>
                    <a:pt x="1688" y="767"/>
                  </a:cubicBezTo>
                  <a:cubicBezTo>
                    <a:pt x="1636" y="872"/>
                    <a:pt x="1585" y="977"/>
                    <a:pt x="1534" y="1081"/>
                  </a:cubicBezTo>
                  <a:cubicBezTo>
                    <a:pt x="1482" y="1188"/>
                    <a:pt x="1430" y="1293"/>
                    <a:pt x="1378" y="1399"/>
                  </a:cubicBezTo>
                  <a:cubicBezTo>
                    <a:pt x="1275" y="1607"/>
                    <a:pt x="1177" y="1817"/>
                    <a:pt x="1078" y="2027"/>
                  </a:cubicBezTo>
                  <a:cubicBezTo>
                    <a:pt x="974" y="2244"/>
                    <a:pt x="868" y="2460"/>
                    <a:pt x="764" y="2676"/>
                  </a:cubicBezTo>
                  <a:cubicBezTo>
                    <a:pt x="664" y="2884"/>
                    <a:pt x="568" y="3093"/>
                    <a:pt x="473" y="3303"/>
                  </a:cubicBezTo>
                  <a:cubicBezTo>
                    <a:pt x="378" y="3513"/>
                    <a:pt x="289" y="3724"/>
                    <a:pt x="197" y="3933"/>
                  </a:cubicBezTo>
                  <a:cubicBezTo>
                    <a:pt x="153" y="4035"/>
                    <a:pt x="108" y="4138"/>
                    <a:pt x="65" y="4242"/>
                  </a:cubicBezTo>
                  <a:cubicBezTo>
                    <a:pt x="47" y="4286"/>
                    <a:pt x="31" y="4331"/>
                    <a:pt x="11" y="4375"/>
                  </a:cubicBezTo>
                  <a:cubicBezTo>
                    <a:pt x="7" y="4384"/>
                    <a:pt x="4" y="4393"/>
                    <a:pt x="0" y="4401"/>
                  </a:cubicBezTo>
                  <a:cubicBezTo>
                    <a:pt x="28" y="4370"/>
                    <a:pt x="58" y="4339"/>
                    <a:pt x="87" y="4306"/>
                  </a:cubicBezTo>
                  <a:cubicBezTo>
                    <a:pt x="135" y="4255"/>
                    <a:pt x="185" y="4202"/>
                    <a:pt x="232" y="4151"/>
                  </a:cubicBezTo>
                  <a:cubicBezTo>
                    <a:pt x="396" y="3974"/>
                    <a:pt x="559" y="3798"/>
                    <a:pt x="717" y="3615"/>
                  </a:cubicBezTo>
                  <a:cubicBezTo>
                    <a:pt x="793" y="3529"/>
                    <a:pt x="863" y="3439"/>
                    <a:pt x="934" y="3352"/>
                  </a:cubicBezTo>
                  <a:cubicBezTo>
                    <a:pt x="1013" y="3253"/>
                    <a:pt x="1092" y="3154"/>
                    <a:pt x="1167" y="3052"/>
                  </a:cubicBezTo>
                  <a:cubicBezTo>
                    <a:pt x="1237" y="2962"/>
                    <a:pt x="1305" y="2870"/>
                    <a:pt x="1374" y="2778"/>
                  </a:cubicBezTo>
                  <a:cubicBezTo>
                    <a:pt x="1414" y="2725"/>
                    <a:pt x="1454" y="2674"/>
                    <a:pt x="1494" y="2623"/>
                  </a:cubicBezTo>
                  <a:cubicBezTo>
                    <a:pt x="1531" y="2577"/>
                    <a:pt x="1568" y="2531"/>
                    <a:pt x="1605" y="2487"/>
                  </a:cubicBezTo>
                  <a:cubicBezTo>
                    <a:pt x="1639" y="2446"/>
                    <a:pt x="1673" y="2405"/>
                    <a:pt x="1708" y="2366"/>
                  </a:cubicBezTo>
                  <a:cubicBezTo>
                    <a:pt x="1749" y="2320"/>
                    <a:pt x="1790" y="2273"/>
                    <a:pt x="1831" y="2228"/>
                  </a:cubicBezTo>
                  <a:cubicBezTo>
                    <a:pt x="1872" y="2183"/>
                    <a:pt x="1913" y="2137"/>
                    <a:pt x="1954" y="2092"/>
                  </a:cubicBezTo>
                  <a:cubicBezTo>
                    <a:pt x="1956" y="2090"/>
                    <a:pt x="1960" y="2085"/>
                    <a:pt x="1962" y="2081"/>
                  </a:cubicBezTo>
                  <a:cubicBezTo>
                    <a:pt x="1954" y="2071"/>
                    <a:pt x="1946" y="2058"/>
                    <a:pt x="1949" y="2042"/>
                  </a:cubicBezTo>
                  <a:cubicBezTo>
                    <a:pt x="1950" y="2023"/>
                    <a:pt x="1952" y="2004"/>
                    <a:pt x="1954" y="1986"/>
                  </a:cubicBezTo>
                  <a:cubicBezTo>
                    <a:pt x="1959" y="1949"/>
                    <a:pt x="1957" y="1915"/>
                    <a:pt x="1959" y="1880"/>
                  </a:cubicBezTo>
                  <a:cubicBezTo>
                    <a:pt x="1959" y="1827"/>
                    <a:pt x="1960" y="1774"/>
                    <a:pt x="1961" y="1720"/>
                  </a:cubicBezTo>
                  <a:cubicBezTo>
                    <a:pt x="1962" y="1665"/>
                    <a:pt x="1962" y="1609"/>
                    <a:pt x="1963" y="1553"/>
                  </a:cubicBezTo>
                  <a:cubicBezTo>
                    <a:pt x="1965" y="1496"/>
                    <a:pt x="1968" y="1440"/>
                    <a:pt x="1971" y="1384"/>
                  </a:cubicBezTo>
                  <a:cubicBezTo>
                    <a:pt x="1974" y="1327"/>
                    <a:pt x="1975" y="1271"/>
                    <a:pt x="1979" y="1217"/>
                  </a:cubicBezTo>
                  <a:lnTo>
                    <a:pt x="2002" y="861"/>
                  </a:lnTo>
                  <a:cubicBezTo>
                    <a:pt x="2011" y="743"/>
                    <a:pt x="2022" y="626"/>
                    <a:pt x="2034" y="509"/>
                  </a:cubicBezTo>
                  <a:cubicBezTo>
                    <a:pt x="2048" y="377"/>
                    <a:pt x="2059" y="244"/>
                    <a:pt x="2068" y="112"/>
                  </a:cubicBezTo>
                  <a:cubicBezTo>
                    <a:pt x="2070" y="74"/>
                    <a:pt x="2073" y="38"/>
                    <a:pt x="2075" y="1"/>
                  </a:cubicBezTo>
                  <a:close/>
                </a:path>
              </a:pathLst>
            </a:custGeom>
            <a:solidFill>
              <a:srgbClr val="FF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0"/>
            <p:cNvSpPr/>
            <p:nvPr/>
          </p:nvSpPr>
          <p:spPr>
            <a:xfrm>
              <a:off x="3288275" y="4675625"/>
              <a:ext cx="49500" cy="143700"/>
            </a:xfrm>
            <a:custGeom>
              <a:avLst/>
              <a:gdLst/>
              <a:ahLst/>
              <a:cxnLst/>
              <a:rect l="l" t="t" r="r" b="b"/>
              <a:pathLst>
                <a:path w="1980" h="5748" extrusionOk="0">
                  <a:moveTo>
                    <a:pt x="1158" y="1973"/>
                  </a:moveTo>
                  <a:cubicBezTo>
                    <a:pt x="1158" y="1973"/>
                    <a:pt x="1158" y="1973"/>
                    <a:pt x="1158" y="1973"/>
                  </a:cubicBezTo>
                  <a:lnTo>
                    <a:pt x="1158" y="1973"/>
                  </a:lnTo>
                  <a:close/>
                  <a:moveTo>
                    <a:pt x="1258" y="2014"/>
                  </a:moveTo>
                  <a:cubicBezTo>
                    <a:pt x="1258" y="2015"/>
                    <a:pt x="1257" y="2015"/>
                    <a:pt x="1257" y="2016"/>
                  </a:cubicBezTo>
                  <a:cubicBezTo>
                    <a:pt x="1257" y="2015"/>
                    <a:pt x="1257" y="2015"/>
                    <a:pt x="1258" y="2014"/>
                  </a:cubicBezTo>
                  <a:close/>
                  <a:moveTo>
                    <a:pt x="752" y="2997"/>
                  </a:moveTo>
                  <a:cubicBezTo>
                    <a:pt x="751" y="2997"/>
                    <a:pt x="751" y="2997"/>
                    <a:pt x="751" y="2997"/>
                  </a:cubicBezTo>
                  <a:cubicBezTo>
                    <a:pt x="751" y="2997"/>
                    <a:pt x="752" y="2997"/>
                    <a:pt x="752" y="2997"/>
                  </a:cubicBezTo>
                  <a:close/>
                  <a:moveTo>
                    <a:pt x="266" y="4307"/>
                  </a:moveTo>
                  <a:cubicBezTo>
                    <a:pt x="267" y="4308"/>
                    <a:pt x="268" y="4310"/>
                    <a:pt x="269" y="4311"/>
                  </a:cubicBezTo>
                  <a:cubicBezTo>
                    <a:pt x="268" y="4310"/>
                    <a:pt x="267" y="4309"/>
                    <a:pt x="266" y="4307"/>
                  </a:cubicBezTo>
                  <a:close/>
                  <a:moveTo>
                    <a:pt x="427" y="4504"/>
                  </a:moveTo>
                  <a:cubicBezTo>
                    <a:pt x="427" y="4505"/>
                    <a:pt x="428" y="4505"/>
                    <a:pt x="428" y="4506"/>
                  </a:cubicBezTo>
                  <a:cubicBezTo>
                    <a:pt x="428" y="4505"/>
                    <a:pt x="427" y="4505"/>
                    <a:pt x="427" y="4504"/>
                  </a:cubicBezTo>
                  <a:close/>
                  <a:moveTo>
                    <a:pt x="1917" y="1"/>
                  </a:moveTo>
                  <a:cubicBezTo>
                    <a:pt x="1897" y="1"/>
                    <a:pt x="1877" y="12"/>
                    <a:pt x="1868" y="32"/>
                  </a:cubicBezTo>
                  <a:cubicBezTo>
                    <a:pt x="1847" y="75"/>
                    <a:pt x="1830" y="118"/>
                    <a:pt x="1812" y="162"/>
                  </a:cubicBezTo>
                  <a:cubicBezTo>
                    <a:pt x="1793" y="210"/>
                    <a:pt x="1772" y="256"/>
                    <a:pt x="1755" y="306"/>
                  </a:cubicBezTo>
                  <a:cubicBezTo>
                    <a:pt x="1720" y="406"/>
                    <a:pt x="1693" y="508"/>
                    <a:pt x="1657" y="607"/>
                  </a:cubicBezTo>
                  <a:cubicBezTo>
                    <a:pt x="1620" y="715"/>
                    <a:pt x="1582" y="824"/>
                    <a:pt x="1541" y="931"/>
                  </a:cubicBezTo>
                  <a:cubicBezTo>
                    <a:pt x="1500" y="1041"/>
                    <a:pt x="1458" y="1150"/>
                    <a:pt x="1421" y="1261"/>
                  </a:cubicBezTo>
                  <a:cubicBezTo>
                    <a:pt x="1383" y="1374"/>
                    <a:pt x="1345" y="1485"/>
                    <a:pt x="1306" y="1597"/>
                  </a:cubicBezTo>
                  <a:cubicBezTo>
                    <a:pt x="1284" y="1654"/>
                    <a:pt x="1262" y="1709"/>
                    <a:pt x="1240" y="1764"/>
                  </a:cubicBezTo>
                  <a:cubicBezTo>
                    <a:pt x="1220" y="1816"/>
                    <a:pt x="1200" y="1866"/>
                    <a:pt x="1180" y="1918"/>
                  </a:cubicBezTo>
                  <a:cubicBezTo>
                    <a:pt x="1173" y="1936"/>
                    <a:pt x="1166" y="1953"/>
                    <a:pt x="1159" y="1970"/>
                  </a:cubicBezTo>
                  <a:cubicBezTo>
                    <a:pt x="1159" y="1970"/>
                    <a:pt x="1160" y="1970"/>
                    <a:pt x="1160" y="1970"/>
                  </a:cubicBezTo>
                  <a:lnTo>
                    <a:pt x="1160" y="1970"/>
                  </a:lnTo>
                  <a:lnTo>
                    <a:pt x="1158" y="1973"/>
                  </a:lnTo>
                  <a:cubicBezTo>
                    <a:pt x="1159" y="1973"/>
                    <a:pt x="1159" y="1972"/>
                    <a:pt x="1159" y="1972"/>
                  </a:cubicBezTo>
                  <a:lnTo>
                    <a:pt x="1159" y="1972"/>
                  </a:lnTo>
                  <a:cubicBezTo>
                    <a:pt x="1126" y="2056"/>
                    <a:pt x="1090" y="2140"/>
                    <a:pt x="1058" y="2225"/>
                  </a:cubicBezTo>
                  <a:cubicBezTo>
                    <a:pt x="1024" y="2313"/>
                    <a:pt x="992" y="2401"/>
                    <a:pt x="957" y="2488"/>
                  </a:cubicBezTo>
                  <a:cubicBezTo>
                    <a:pt x="957" y="2486"/>
                    <a:pt x="958" y="2485"/>
                    <a:pt x="958" y="2484"/>
                  </a:cubicBezTo>
                  <a:lnTo>
                    <a:pt x="958" y="2484"/>
                  </a:lnTo>
                  <a:cubicBezTo>
                    <a:pt x="924" y="2571"/>
                    <a:pt x="889" y="2656"/>
                    <a:pt x="853" y="2741"/>
                  </a:cubicBezTo>
                  <a:cubicBezTo>
                    <a:pt x="819" y="2826"/>
                    <a:pt x="786" y="2911"/>
                    <a:pt x="752" y="2997"/>
                  </a:cubicBezTo>
                  <a:lnTo>
                    <a:pt x="752" y="2997"/>
                  </a:lnTo>
                  <a:cubicBezTo>
                    <a:pt x="752" y="2996"/>
                    <a:pt x="753" y="2995"/>
                    <a:pt x="753" y="2995"/>
                  </a:cubicBezTo>
                  <a:lnTo>
                    <a:pt x="753" y="2995"/>
                  </a:lnTo>
                  <a:cubicBezTo>
                    <a:pt x="720" y="3075"/>
                    <a:pt x="687" y="3154"/>
                    <a:pt x="653" y="3233"/>
                  </a:cubicBezTo>
                  <a:cubicBezTo>
                    <a:pt x="619" y="3312"/>
                    <a:pt x="586" y="3392"/>
                    <a:pt x="552" y="3472"/>
                  </a:cubicBezTo>
                  <a:cubicBezTo>
                    <a:pt x="518" y="3551"/>
                    <a:pt x="483" y="3629"/>
                    <a:pt x="449" y="3707"/>
                  </a:cubicBezTo>
                  <a:cubicBezTo>
                    <a:pt x="433" y="3745"/>
                    <a:pt x="416" y="3784"/>
                    <a:pt x="399" y="3821"/>
                  </a:cubicBezTo>
                  <a:cubicBezTo>
                    <a:pt x="387" y="3852"/>
                    <a:pt x="373" y="3883"/>
                    <a:pt x="362" y="3915"/>
                  </a:cubicBezTo>
                  <a:cubicBezTo>
                    <a:pt x="358" y="3928"/>
                    <a:pt x="359" y="3942"/>
                    <a:pt x="364" y="3954"/>
                  </a:cubicBezTo>
                  <a:cubicBezTo>
                    <a:pt x="362" y="3951"/>
                    <a:pt x="359" y="3947"/>
                    <a:pt x="357" y="3945"/>
                  </a:cubicBezTo>
                  <a:cubicBezTo>
                    <a:pt x="327" y="3911"/>
                    <a:pt x="296" y="3878"/>
                    <a:pt x="268" y="3842"/>
                  </a:cubicBezTo>
                  <a:cubicBezTo>
                    <a:pt x="246" y="3815"/>
                    <a:pt x="227" y="3784"/>
                    <a:pt x="207" y="3753"/>
                  </a:cubicBezTo>
                  <a:lnTo>
                    <a:pt x="207" y="3754"/>
                  </a:lnTo>
                  <a:cubicBezTo>
                    <a:pt x="206" y="3753"/>
                    <a:pt x="206" y="3751"/>
                    <a:pt x="204" y="3750"/>
                  </a:cubicBezTo>
                  <a:cubicBezTo>
                    <a:pt x="201" y="3742"/>
                    <a:pt x="194" y="3734"/>
                    <a:pt x="187" y="3729"/>
                  </a:cubicBezTo>
                  <a:cubicBezTo>
                    <a:pt x="189" y="3720"/>
                    <a:pt x="189" y="3711"/>
                    <a:pt x="187" y="3702"/>
                  </a:cubicBezTo>
                  <a:cubicBezTo>
                    <a:pt x="189" y="3689"/>
                    <a:pt x="187" y="3676"/>
                    <a:pt x="181" y="3665"/>
                  </a:cubicBezTo>
                  <a:cubicBezTo>
                    <a:pt x="171" y="3646"/>
                    <a:pt x="151" y="3635"/>
                    <a:pt x="131" y="3635"/>
                  </a:cubicBezTo>
                  <a:cubicBezTo>
                    <a:pt x="122" y="3635"/>
                    <a:pt x="113" y="3637"/>
                    <a:pt x="105" y="3641"/>
                  </a:cubicBezTo>
                  <a:cubicBezTo>
                    <a:pt x="91" y="3649"/>
                    <a:pt x="81" y="3662"/>
                    <a:pt x="77" y="3676"/>
                  </a:cubicBezTo>
                  <a:cubicBezTo>
                    <a:pt x="77" y="3676"/>
                    <a:pt x="77" y="3677"/>
                    <a:pt x="75" y="3677"/>
                  </a:cubicBezTo>
                  <a:cubicBezTo>
                    <a:pt x="68" y="3684"/>
                    <a:pt x="60" y="3691"/>
                    <a:pt x="55" y="3698"/>
                  </a:cubicBezTo>
                  <a:cubicBezTo>
                    <a:pt x="54" y="3701"/>
                    <a:pt x="53" y="3704"/>
                    <a:pt x="52" y="3707"/>
                  </a:cubicBezTo>
                  <a:cubicBezTo>
                    <a:pt x="48" y="3712"/>
                    <a:pt x="42" y="3717"/>
                    <a:pt x="41" y="3722"/>
                  </a:cubicBezTo>
                  <a:cubicBezTo>
                    <a:pt x="38" y="3732"/>
                    <a:pt x="34" y="3740"/>
                    <a:pt x="31" y="3751"/>
                  </a:cubicBezTo>
                  <a:cubicBezTo>
                    <a:pt x="29" y="3754"/>
                    <a:pt x="28" y="3756"/>
                    <a:pt x="27" y="3760"/>
                  </a:cubicBezTo>
                  <a:cubicBezTo>
                    <a:pt x="24" y="3766"/>
                    <a:pt x="21" y="3773"/>
                    <a:pt x="19" y="3781"/>
                  </a:cubicBezTo>
                  <a:cubicBezTo>
                    <a:pt x="11" y="3797"/>
                    <a:pt x="5" y="3813"/>
                    <a:pt x="2" y="3831"/>
                  </a:cubicBezTo>
                  <a:cubicBezTo>
                    <a:pt x="0" y="3842"/>
                    <a:pt x="0" y="3857"/>
                    <a:pt x="0" y="3869"/>
                  </a:cubicBezTo>
                  <a:cubicBezTo>
                    <a:pt x="0" y="3888"/>
                    <a:pt x="3" y="3905"/>
                    <a:pt x="7" y="3924"/>
                  </a:cubicBezTo>
                  <a:cubicBezTo>
                    <a:pt x="11" y="3940"/>
                    <a:pt x="12" y="3960"/>
                    <a:pt x="21" y="3976"/>
                  </a:cubicBezTo>
                  <a:cubicBezTo>
                    <a:pt x="31" y="3998"/>
                    <a:pt x="48" y="4018"/>
                    <a:pt x="63" y="4039"/>
                  </a:cubicBezTo>
                  <a:cubicBezTo>
                    <a:pt x="79" y="4060"/>
                    <a:pt x="98" y="4081"/>
                    <a:pt x="111" y="4105"/>
                  </a:cubicBezTo>
                  <a:cubicBezTo>
                    <a:pt x="127" y="4127"/>
                    <a:pt x="145" y="4150"/>
                    <a:pt x="160" y="4172"/>
                  </a:cubicBezTo>
                  <a:cubicBezTo>
                    <a:pt x="195" y="4217"/>
                    <a:pt x="230" y="4263"/>
                    <a:pt x="266" y="4307"/>
                  </a:cubicBezTo>
                  <a:lnTo>
                    <a:pt x="266" y="4307"/>
                  </a:lnTo>
                  <a:cubicBezTo>
                    <a:pt x="266" y="4307"/>
                    <a:pt x="266" y="4307"/>
                    <a:pt x="266" y="4307"/>
                  </a:cubicBezTo>
                  <a:lnTo>
                    <a:pt x="266" y="4307"/>
                  </a:lnTo>
                  <a:cubicBezTo>
                    <a:pt x="295" y="4343"/>
                    <a:pt x="323" y="4379"/>
                    <a:pt x="353" y="4415"/>
                  </a:cubicBezTo>
                  <a:cubicBezTo>
                    <a:pt x="377" y="4445"/>
                    <a:pt x="402" y="4475"/>
                    <a:pt x="427" y="4504"/>
                  </a:cubicBezTo>
                  <a:lnTo>
                    <a:pt x="427" y="4504"/>
                  </a:lnTo>
                  <a:cubicBezTo>
                    <a:pt x="426" y="4504"/>
                    <a:pt x="426" y="4503"/>
                    <a:pt x="426" y="4503"/>
                  </a:cubicBezTo>
                  <a:lnTo>
                    <a:pt x="426" y="4503"/>
                  </a:lnTo>
                  <a:cubicBezTo>
                    <a:pt x="452" y="4535"/>
                    <a:pt x="481" y="4569"/>
                    <a:pt x="509" y="4600"/>
                  </a:cubicBezTo>
                  <a:cubicBezTo>
                    <a:pt x="539" y="4633"/>
                    <a:pt x="569" y="4669"/>
                    <a:pt x="599" y="4703"/>
                  </a:cubicBezTo>
                  <a:cubicBezTo>
                    <a:pt x="637" y="4746"/>
                    <a:pt x="679" y="4787"/>
                    <a:pt x="718" y="4831"/>
                  </a:cubicBezTo>
                  <a:cubicBezTo>
                    <a:pt x="767" y="4886"/>
                    <a:pt x="814" y="4942"/>
                    <a:pt x="859" y="4998"/>
                  </a:cubicBezTo>
                  <a:lnTo>
                    <a:pt x="859" y="4998"/>
                  </a:lnTo>
                  <a:cubicBezTo>
                    <a:pt x="859" y="4997"/>
                    <a:pt x="859" y="4997"/>
                    <a:pt x="859" y="4997"/>
                  </a:cubicBezTo>
                  <a:lnTo>
                    <a:pt x="859" y="4997"/>
                  </a:lnTo>
                  <a:cubicBezTo>
                    <a:pt x="934" y="5090"/>
                    <a:pt x="1004" y="5185"/>
                    <a:pt x="1081" y="5276"/>
                  </a:cubicBezTo>
                  <a:cubicBezTo>
                    <a:pt x="1121" y="5323"/>
                    <a:pt x="1161" y="5369"/>
                    <a:pt x="1202" y="5414"/>
                  </a:cubicBezTo>
                  <a:cubicBezTo>
                    <a:pt x="1225" y="5440"/>
                    <a:pt x="1249" y="5467"/>
                    <a:pt x="1275" y="5492"/>
                  </a:cubicBezTo>
                  <a:cubicBezTo>
                    <a:pt x="1283" y="5502"/>
                    <a:pt x="1292" y="5510"/>
                    <a:pt x="1302" y="5519"/>
                  </a:cubicBezTo>
                  <a:cubicBezTo>
                    <a:pt x="1303" y="5520"/>
                    <a:pt x="1306" y="5523"/>
                    <a:pt x="1306" y="5524"/>
                  </a:cubicBezTo>
                  <a:cubicBezTo>
                    <a:pt x="1318" y="5539"/>
                    <a:pt x="1332" y="5555"/>
                    <a:pt x="1345" y="5570"/>
                  </a:cubicBezTo>
                  <a:cubicBezTo>
                    <a:pt x="1344" y="5567"/>
                    <a:pt x="1343" y="5566"/>
                    <a:pt x="1342" y="5564"/>
                  </a:cubicBezTo>
                  <a:lnTo>
                    <a:pt x="1342" y="5564"/>
                  </a:lnTo>
                  <a:cubicBezTo>
                    <a:pt x="1357" y="5585"/>
                    <a:pt x="1373" y="5608"/>
                    <a:pt x="1402" y="5608"/>
                  </a:cubicBezTo>
                  <a:cubicBezTo>
                    <a:pt x="1403" y="5608"/>
                    <a:pt x="1404" y="5608"/>
                    <a:pt x="1406" y="5608"/>
                  </a:cubicBezTo>
                  <a:lnTo>
                    <a:pt x="1410" y="5608"/>
                  </a:lnTo>
                  <a:cubicBezTo>
                    <a:pt x="1431" y="5606"/>
                    <a:pt x="1446" y="5593"/>
                    <a:pt x="1453" y="5576"/>
                  </a:cubicBezTo>
                  <a:cubicBezTo>
                    <a:pt x="1484" y="5612"/>
                    <a:pt x="1519" y="5644"/>
                    <a:pt x="1559" y="5670"/>
                  </a:cubicBezTo>
                  <a:cubicBezTo>
                    <a:pt x="1571" y="5677"/>
                    <a:pt x="1581" y="5685"/>
                    <a:pt x="1594" y="5688"/>
                  </a:cubicBezTo>
                  <a:cubicBezTo>
                    <a:pt x="1601" y="5690"/>
                    <a:pt x="1608" y="5690"/>
                    <a:pt x="1615" y="5690"/>
                  </a:cubicBezTo>
                  <a:cubicBezTo>
                    <a:pt x="1626" y="5690"/>
                    <a:pt x="1638" y="5686"/>
                    <a:pt x="1649" y="5680"/>
                  </a:cubicBezTo>
                  <a:cubicBezTo>
                    <a:pt x="1651" y="5679"/>
                    <a:pt x="1652" y="5679"/>
                    <a:pt x="1653" y="5678"/>
                  </a:cubicBezTo>
                  <a:cubicBezTo>
                    <a:pt x="1663" y="5701"/>
                    <a:pt x="1680" y="5721"/>
                    <a:pt x="1701" y="5736"/>
                  </a:cubicBezTo>
                  <a:cubicBezTo>
                    <a:pt x="1710" y="5743"/>
                    <a:pt x="1721" y="5748"/>
                    <a:pt x="1731" y="5748"/>
                  </a:cubicBezTo>
                  <a:cubicBezTo>
                    <a:pt x="1733" y="5748"/>
                    <a:pt x="1735" y="5748"/>
                    <a:pt x="1737" y="5748"/>
                  </a:cubicBezTo>
                  <a:cubicBezTo>
                    <a:pt x="1752" y="5748"/>
                    <a:pt x="1768" y="5740"/>
                    <a:pt x="1778" y="5727"/>
                  </a:cubicBezTo>
                  <a:cubicBezTo>
                    <a:pt x="1797" y="5704"/>
                    <a:pt x="1794" y="5668"/>
                    <a:pt x="1770" y="5649"/>
                  </a:cubicBezTo>
                  <a:cubicBezTo>
                    <a:pt x="1767" y="5648"/>
                    <a:pt x="1765" y="5646"/>
                    <a:pt x="1762" y="5643"/>
                  </a:cubicBezTo>
                  <a:cubicBezTo>
                    <a:pt x="1775" y="5621"/>
                    <a:pt x="1771" y="5591"/>
                    <a:pt x="1749" y="5572"/>
                  </a:cubicBezTo>
                  <a:cubicBezTo>
                    <a:pt x="1741" y="5566"/>
                    <a:pt x="1730" y="5562"/>
                    <a:pt x="1719" y="5562"/>
                  </a:cubicBezTo>
                  <a:cubicBezTo>
                    <a:pt x="1706" y="5540"/>
                    <a:pt x="1685" y="5524"/>
                    <a:pt x="1668" y="5507"/>
                  </a:cubicBezTo>
                  <a:cubicBezTo>
                    <a:pt x="1631" y="5472"/>
                    <a:pt x="1592" y="5438"/>
                    <a:pt x="1555" y="5404"/>
                  </a:cubicBezTo>
                  <a:cubicBezTo>
                    <a:pt x="1481" y="5329"/>
                    <a:pt x="1409" y="5251"/>
                    <a:pt x="1339" y="5173"/>
                  </a:cubicBezTo>
                  <a:cubicBezTo>
                    <a:pt x="1275" y="5099"/>
                    <a:pt x="1211" y="5024"/>
                    <a:pt x="1149" y="4950"/>
                  </a:cubicBezTo>
                  <a:cubicBezTo>
                    <a:pt x="1117" y="4911"/>
                    <a:pt x="1087" y="4870"/>
                    <a:pt x="1056" y="4832"/>
                  </a:cubicBezTo>
                  <a:cubicBezTo>
                    <a:pt x="1025" y="4793"/>
                    <a:pt x="994" y="4755"/>
                    <a:pt x="963" y="4714"/>
                  </a:cubicBezTo>
                  <a:cubicBezTo>
                    <a:pt x="905" y="4637"/>
                    <a:pt x="848" y="4559"/>
                    <a:pt x="790" y="4482"/>
                  </a:cubicBezTo>
                  <a:cubicBezTo>
                    <a:pt x="733" y="4410"/>
                    <a:pt x="677" y="4336"/>
                    <a:pt x="620" y="4264"/>
                  </a:cubicBezTo>
                  <a:cubicBezTo>
                    <a:pt x="566" y="4194"/>
                    <a:pt x="509" y="4130"/>
                    <a:pt x="455" y="4063"/>
                  </a:cubicBezTo>
                  <a:cubicBezTo>
                    <a:pt x="430" y="4033"/>
                    <a:pt x="406" y="4003"/>
                    <a:pt x="383" y="3976"/>
                  </a:cubicBezTo>
                  <a:lnTo>
                    <a:pt x="383" y="3976"/>
                  </a:lnTo>
                  <a:cubicBezTo>
                    <a:pt x="387" y="3978"/>
                    <a:pt x="392" y="3982"/>
                    <a:pt x="397" y="3983"/>
                  </a:cubicBezTo>
                  <a:cubicBezTo>
                    <a:pt x="404" y="3985"/>
                    <a:pt x="409" y="3986"/>
                    <a:pt x="415" y="3986"/>
                  </a:cubicBezTo>
                  <a:cubicBezTo>
                    <a:pt x="439" y="3986"/>
                    <a:pt x="458" y="3970"/>
                    <a:pt x="466" y="3947"/>
                  </a:cubicBezTo>
                  <a:cubicBezTo>
                    <a:pt x="470" y="3939"/>
                    <a:pt x="472" y="3931"/>
                    <a:pt x="475" y="3925"/>
                  </a:cubicBezTo>
                  <a:cubicBezTo>
                    <a:pt x="476" y="3923"/>
                    <a:pt x="476" y="3921"/>
                    <a:pt x="477" y="3919"/>
                  </a:cubicBezTo>
                  <a:cubicBezTo>
                    <a:pt x="508" y="3841"/>
                    <a:pt x="543" y="3765"/>
                    <a:pt x="575" y="3689"/>
                  </a:cubicBezTo>
                  <a:cubicBezTo>
                    <a:pt x="611" y="3606"/>
                    <a:pt x="648" y="3523"/>
                    <a:pt x="683" y="3439"/>
                  </a:cubicBezTo>
                  <a:cubicBezTo>
                    <a:pt x="719" y="3355"/>
                    <a:pt x="755" y="3270"/>
                    <a:pt x="791" y="3186"/>
                  </a:cubicBezTo>
                  <a:cubicBezTo>
                    <a:pt x="824" y="3106"/>
                    <a:pt x="857" y="3025"/>
                    <a:pt x="889" y="2944"/>
                  </a:cubicBezTo>
                  <a:lnTo>
                    <a:pt x="889" y="2945"/>
                  </a:lnTo>
                  <a:cubicBezTo>
                    <a:pt x="935" y="2829"/>
                    <a:pt x="982" y="2712"/>
                    <a:pt x="1029" y="2597"/>
                  </a:cubicBezTo>
                  <a:cubicBezTo>
                    <a:pt x="1075" y="2485"/>
                    <a:pt x="1117" y="2371"/>
                    <a:pt x="1159" y="2258"/>
                  </a:cubicBezTo>
                  <a:lnTo>
                    <a:pt x="1159" y="2258"/>
                  </a:lnTo>
                  <a:cubicBezTo>
                    <a:pt x="1159" y="2259"/>
                    <a:pt x="1158" y="2261"/>
                    <a:pt x="1158" y="2262"/>
                  </a:cubicBezTo>
                  <a:cubicBezTo>
                    <a:pt x="1192" y="2177"/>
                    <a:pt x="1226" y="2093"/>
                    <a:pt x="1260" y="2010"/>
                  </a:cubicBezTo>
                  <a:lnTo>
                    <a:pt x="1260" y="2010"/>
                  </a:lnTo>
                  <a:cubicBezTo>
                    <a:pt x="1259" y="2010"/>
                    <a:pt x="1259" y="2011"/>
                    <a:pt x="1259" y="2011"/>
                  </a:cubicBezTo>
                  <a:lnTo>
                    <a:pt x="1259" y="2011"/>
                  </a:lnTo>
                  <a:cubicBezTo>
                    <a:pt x="1266" y="1992"/>
                    <a:pt x="1273" y="1973"/>
                    <a:pt x="1282" y="1955"/>
                  </a:cubicBezTo>
                  <a:lnTo>
                    <a:pt x="1282" y="1957"/>
                  </a:lnTo>
                  <a:cubicBezTo>
                    <a:pt x="1328" y="1839"/>
                    <a:pt x="1376" y="1722"/>
                    <a:pt x="1419" y="1603"/>
                  </a:cubicBezTo>
                  <a:cubicBezTo>
                    <a:pt x="1438" y="1549"/>
                    <a:pt x="1456" y="1494"/>
                    <a:pt x="1476" y="1438"/>
                  </a:cubicBezTo>
                  <a:cubicBezTo>
                    <a:pt x="1493" y="1385"/>
                    <a:pt x="1513" y="1331"/>
                    <a:pt x="1530" y="1278"/>
                  </a:cubicBezTo>
                  <a:cubicBezTo>
                    <a:pt x="1567" y="1170"/>
                    <a:pt x="1610" y="1062"/>
                    <a:pt x="1649" y="956"/>
                  </a:cubicBezTo>
                  <a:cubicBezTo>
                    <a:pt x="1689" y="846"/>
                    <a:pt x="1730" y="736"/>
                    <a:pt x="1767" y="626"/>
                  </a:cubicBezTo>
                  <a:cubicBezTo>
                    <a:pt x="1803" y="515"/>
                    <a:pt x="1834" y="405"/>
                    <a:pt x="1875" y="298"/>
                  </a:cubicBezTo>
                  <a:cubicBezTo>
                    <a:pt x="1903" y="225"/>
                    <a:pt x="1932" y="152"/>
                    <a:pt x="1966" y="81"/>
                  </a:cubicBezTo>
                  <a:cubicBezTo>
                    <a:pt x="1979" y="53"/>
                    <a:pt x="1968" y="19"/>
                    <a:pt x="1941" y="7"/>
                  </a:cubicBezTo>
                  <a:cubicBezTo>
                    <a:pt x="1934" y="3"/>
                    <a:pt x="1925" y="1"/>
                    <a:pt x="1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0"/>
            <p:cNvSpPr/>
            <p:nvPr/>
          </p:nvSpPr>
          <p:spPr>
            <a:xfrm>
              <a:off x="3290525" y="4804050"/>
              <a:ext cx="49175" cy="248475"/>
            </a:xfrm>
            <a:custGeom>
              <a:avLst/>
              <a:gdLst/>
              <a:ahLst/>
              <a:cxnLst/>
              <a:rect l="l" t="t" r="r" b="b"/>
              <a:pathLst>
                <a:path w="1967" h="9939" extrusionOk="0">
                  <a:moveTo>
                    <a:pt x="65" y="598"/>
                  </a:moveTo>
                  <a:cubicBezTo>
                    <a:pt x="65" y="599"/>
                    <a:pt x="65" y="599"/>
                    <a:pt x="65" y="600"/>
                  </a:cubicBezTo>
                  <a:lnTo>
                    <a:pt x="65" y="600"/>
                  </a:lnTo>
                  <a:cubicBezTo>
                    <a:pt x="65" y="599"/>
                    <a:pt x="65" y="598"/>
                    <a:pt x="65" y="598"/>
                  </a:cubicBezTo>
                  <a:close/>
                  <a:moveTo>
                    <a:pt x="214" y="828"/>
                  </a:moveTo>
                  <a:lnTo>
                    <a:pt x="214" y="828"/>
                  </a:lnTo>
                  <a:cubicBezTo>
                    <a:pt x="214" y="829"/>
                    <a:pt x="214" y="829"/>
                    <a:pt x="214" y="829"/>
                  </a:cubicBezTo>
                  <a:cubicBezTo>
                    <a:pt x="214" y="829"/>
                    <a:pt x="214" y="829"/>
                    <a:pt x="214" y="828"/>
                  </a:cubicBezTo>
                  <a:close/>
                  <a:moveTo>
                    <a:pt x="164" y="1141"/>
                  </a:moveTo>
                  <a:cubicBezTo>
                    <a:pt x="164" y="1141"/>
                    <a:pt x="164" y="1142"/>
                    <a:pt x="164" y="1142"/>
                  </a:cubicBezTo>
                  <a:lnTo>
                    <a:pt x="164" y="1142"/>
                  </a:lnTo>
                  <a:cubicBezTo>
                    <a:pt x="164" y="1142"/>
                    <a:pt x="164" y="1142"/>
                    <a:pt x="164" y="1141"/>
                  </a:cubicBezTo>
                  <a:close/>
                  <a:moveTo>
                    <a:pt x="431" y="2107"/>
                  </a:moveTo>
                  <a:lnTo>
                    <a:pt x="431" y="2107"/>
                  </a:lnTo>
                  <a:cubicBezTo>
                    <a:pt x="431" y="2107"/>
                    <a:pt x="431" y="2107"/>
                    <a:pt x="431" y="2107"/>
                  </a:cubicBezTo>
                  <a:cubicBezTo>
                    <a:pt x="431" y="2107"/>
                    <a:pt x="431" y="2107"/>
                    <a:pt x="431" y="2107"/>
                  </a:cubicBezTo>
                  <a:close/>
                  <a:moveTo>
                    <a:pt x="59" y="1"/>
                  </a:moveTo>
                  <a:cubicBezTo>
                    <a:pt x="33" y="1"/>
                    <a:pt x="9" y="20"/>
                    <a:pt x="4" y="47"/>
                  </a:cubicBezTo>
                  <a:cubicBezTo>
                    <a:pt x="1" y="58"/>
                    <a:pt x="3" y="72"/>
                    <a:pt x="3" y="83"/>
                  </a:cubicBezTo>
                  <a:cubicBezTo>
                    <a:pt x="4" y="105"/>
                    <a:pt x="6" y="128"/>
                    <a:pt x="9" y="149"/>
                  </a:cubicBezTo>
                  <a:cubicBezTo>
                    <a:pt x="14" y="200"/>
                    <a:pt x="20" y="249"/>
                    <a:pt x="25" y="300"/>
                  </a:cubicBezTo>
                  <a:cubicBezTo>
                    <a:pt x="30" y="353"/>
                    <a:pt x="35" y="404"/>
                    <a:pt x="41" y="458"/>
                  </a:cubicBezTo>
                  <a:cubicBezTo>
                    <a:pt x="47" y="506"/>
                    <a:pt x="57" y="556"/>
                    <a:pt x="66" y="604"/>
                  </a:cubicBezTo>
                  <a:lnTo>
                    <a:pt x="66" y="604"/>
                  </a:lnTo>
                  <a:cubicBezTo>
                    <a:pt x="81" y="695"/>
                    <a:pt x="92" y="787"/>
                    <a:pt x="108" y="878"/>
                  </a:cubicBezTo>
                  <a:cubicBezTo>
                    <a:pt x="116" y="925"/>
                    <a:pt x="128" y="972"/>
                    <a:pt x="139" y="1018"/>
                  </a:cubicBezTo>
                  <a:cubicBezTo>
                    <a:pt x="149" y="1059"/>
                    <a:pt x="157" y="1101"/>
                    <a:pt x="164" y="1141"/>
                  </a:cubicBezTo>
                  <a:lnTo>
                    <a:pt x="164" y="1141"/>
                  </a:lnTo>
                  <a:cubicBezTo>
                    <a:pt x="164" y="1141"/>
                    <a:pt x="164" y="1141"/>
                    <a:pt x="164" y="1141"/>
                  </a:cubicBezTo>
                  <a:lnTo>
                    <a:pt x="164" y="1141"/>
                  </a:lnTo>
                  <a:cubicBezTo>
                    <a:pt x="164" y="1142"/>
                    <a:pt x="164" y="1142"/>
                    <a:pt x="164" y="1143"/>
                  </a:cubicBezTo>
                  <a:lnTo>
                    <a:pt x="164" y="1143"/>
                  </a:lnTo>
                  <a:cubicBezTo>
                    <a:pt x="164" y="1142"/>
                    <a:pt x="164" y="1142"/>
                    <a:pt x="164" y="1142"/>
                  </a:cubicBezTo>
                  <a:lnTo>
                    <a:pt x="164" y="1142"/>
                  </a:lnTo>
                  <a:cubicBezTo>
                    <a:pt x="164" y="1144"/>
                    <a:pt x="165" y="1145"/>
                    <a:pt x="165" y="1147"/>
                  </a:cubicBezTo>
                  <a:cubicBezTo>
                    <a:pt x="165" y="1147"/>
                    <a:pt x="165" y="1147"/>
                    <a:pt x="165" y="1147"/>
                  </a:cubicBezTo>
                  <a:lnTo>
                    <a:pt x="165" y="1147"/>
                  </a:lnTo>
                  <a:cubicBezTo>
                    <a:pt x="180" y="1236"/>
                    <a:pt x="194" y="1325"/>
                    <a:pt x="210" y="1413"/>
                  </a:cubicBezTo>
                  <a:cubicBezTo>
                    <a:pt x="210" y="1410"/>
                    <a:pt x="209" y="1408"/>
                    <a:pt x="209" y="1405"/>
                  </a:cubicBezTo>
                  <a:lnTo>
                    <a:pt x="209" y="1405"/>
                  </a:lnTo>
                  <a:cubicBezTo>
                    <a:pt x="223" y="1487"/>
                    <a:pt x="233" y="1568"/>
                    <a:pt x="245" y="1650"/>
                  </a:cubicBezTo>
                  <a:cubicBezTo>
                    <a:pt x="254" y="1720"/>
                    <a:pt x="268" y="1791"/>
                    <a:pt x="278" y="1862"/>
                  </a:cubicBezTo>
                  <a:cubicBezTo>
                    <a:pt x="292" y="1944"/>
                    <a:pt x="303" y="2024"/>
                    <a:pt x="318" y="2106"/>
                  </a:cubicBezTo>
                  <a:lnTo>
                    <a:pt x="356" y="2327"/>
                  </a:lnTo>
                  <a:cubicBezTo>
                    <a:pt x="356" y="2326"/>
                    <a:pt x="356" y="2325"/>
                    <a:pt x="356" y="2325"/>
                  </a:cubicBezTo>
                  <a:lnTo>
                    <a:pt x="356" y="2325"/>
                  </a:lnTo>
                  <a:cubicBezTo>
                    <a:pt x="368" y="2399"/>
                    <a:pt x="380" y="2474"/>
                    <a:pt x="393" y="2549"/>
                  </a:cubicBezTo>
                  <a:cubicBezTo>
                    <a:pt x="406" y="2625"/>
                    <a:pt x="422" y="2699"/>
                    <a:pt x="436" y="2776"/>
                  </a:cubicBezTo>
                  <a:lnTo>
                    <a:pt x="436" y="2775"/>
                  </a:lnTo>
                  <a:cubicBezTo>
                    <a:pt x="449" y="2852"/>
                    <a:pt x="460" y="2930"/>
                    <a:pt x="475" y="3008"/>
                  </a:cubicBezTo>
                  <a:cubicBezTo>
                    <a:pt x="488" y="3082"/>
                    <a:pt x="503" y="3156"/>
                    <a:pt x="516" y="3230"/>
                  </a:cubicBezTo>
                  <a:cubicBezTo>
                    <a:pt x="530" y="3312"/>
                    <a:pt x="545" y="3394"/>
                    <a:pt x="562" y="3476"/>
                  </a:cubicBezTo>
                  <a:cubicBezTo>
                    <a:pt x="577" y="3548"/>
                    <a:pt x="592" y="3619"/>
                    <a:pt x="605" y="3692"/>
                  </a:cubicBezTo>
                  <a:lnTo>
                    <a:pt x="605" y="3692"/>
                  </a:lnTo>
                  <a:cubicBezTo>
                    <a:pt x="605" y="3692"/>
                    <a:pt x="605" y="3692"/>
                    <a:pt x="605" y="3691"/>
                  </a:cubicBezTo>
                  <a:lnTo>
                    <a:pt x="605" y="3691"/>
                  </a:lnTo>
                  <a:cubicBezTo>
                    <a:pt x="638" y="3887"/>
                    <a:pt x="670" y="4082"/>
                    <a:pt x="700" y="4278"/>
                  </a:cubicBezTo>
                  <a:cubicBezTo>
                    <a:pt x="716" y="4391"/>
                    <a:pt x="734" y="4501"/>
                    <a:pt x="754" y="4614"/>
                  </a:cubicBezTo>
                  <a:cubicBezTo>
                    <a:pt x="777" y="4732"/>
                    <a:pt x="799" y="4850"/>
                    <a:pt x="820" y="4969"/>
                  </a:cubicBezTo>
                  <a:cubicBezTo>
                    <a:pt x="842" y="5082"/>
                    <a:pt x="865" y="5196"/>
                    <a:pt x="885" y="5310"/>
                  </a:cubicBezTo>
                  <a:cubicBezTo>
                    <a:pt x="907" y="5427"/>
                    <a:pt x="932" y="5542"/>
                    <a:pt x="952" y="5660"/>
                  </a:cubicBezTo>
                  <a:lnTo>
                    <a:pt x="952" y="5657"/>
                  </a:lnTo>
                  <a:cubicBezTo>
                    <a:pt x="964" y="5736"/>
                    <a:pt x="974" y="5815"/>
                    <a:pt x="984" y="5894"/>
                  </a:cubicBezTo>
                  <a:cubicBezTo>
                    <a:pt x="995" y="5974"/>
                    <a:pt x="1007" y="6053"/>
                    <a:pt x="1023" y="6132"/>
                  </a:cubicBezTo>
                  <a:cubicBezTo>
                    <a:pt x="1068" y="6367"/>
                    <a:pt x="1115" y="6600"/>
                    <a:pt x="1160" y="6833"/>
                  </a:cubicBezTo>
                  <a:cubicBezTo>
                    <a:pt x="1180" y="6945"/>
                    <a:pt x="1200" y="7055"/>
                    <a:pt x="1223" y="7166"/>
                  </a:cubicBezTo>
                  <a:cubicBezTo>
                    <a:pt x="1248" y="7282"/>
                    <a:pt x="1275" y="7399"/>
                    <a:pt x="1303" y="7517"/>
                  </a:cubicBezTo>
                  <a:cubicBezTo>
                    <a:pt x="1353" y="7740"/>
                    <a:pt x="1399" y="7963"/>
                    <a:pt x="1454" y="8187"/>
                  </a:cubicBezTo>
                  <a:cubicBezTo>
                    <a:pt x="1481" y="8301"/>
                    <a:pt x="1504" y="8414"/>
                    <a:pt x="1530" y="8528"/>
                  </a:cubicBezTo>
                  <a:cubicBezTo>
                    <a:pt x="1543" y="8583"/>
                    <a:pt x="1557" y="8638"/>
                    <a:pt x="1568" y="8695"/>
                  </a:cubicBezTo>
                  <a:cubicBezTo>
                    <a:pt x="1582" y="8751"/>
                    <a:pt x="1590" y="8808"/>
                    <a:pt x="1600" y="8863"/>
                  </a:cubicBezTo>
                  <a:cubicBezTo>
                    <a:pt x="1624" y="8979"/>
                    <a:pt x="1655" y="9092"/>
                    <a:pt x="1681" y="9207"/>
                  </a:cubicBezTo>
                  <a:cubicBezTo>
                    <a:pt x="1693" y="9262"/>
                    <a:pt x="1704" y="9314"/>
                    <a:pt x="1718" y="9369"/>
                  </a:cubicBezTo>
                  <a:cubicBezTo>
                    <a:pt x="1733" y="9424"/>
                    <a:pt x="1749" y="9478"/>
                    <a:pt x="1761" y="9534"/>
                  </a:cubicBezTo>
                  <a:cubicBezTo>
                    <a:pt x="1787" y="9629"/>
                    <a:pt x="1806" y="9727"/>
                    <a:pt x="1831" y="9823"/>
                  </a:cubicBezTo>
                  <a:cubicBezTo>
                    <a:pt x="1835" y="9837"/>
                    <a:pt x="1837" y="9852"/>
                    <a:pt x="1841" y="9866"/>
                  </a:cubicBezTo>
                  <a:cubicBezTo>
                    <a:pt x="1845" y="9882"/>
                    <a:pt x="1851" y="9896"/>
                    <a:pt x="1858" y="9911"/>
                  </a:cubicBezTo>
                  <a:cubicBezTo>
                    <a:pt x="1868" y="9928"/>
                    <a:pt x="1887" y="9939"/>
                    <a:pt x="1906" y="9939"/>
                  </a:cubicBezTo>
                  <a:cubicBezTo>
                    <a:pt x="1907" y="9939"/>
                    <a:pt x="1908" y="9939"/>
                    <a:pt x="1909" y="9939"/>
                  </a:cubicBezTo>
                  <a:cubicBezTo>
                    <a:pt x="1915" y="9939"/>
                    <a:pt x="1920" y="9938"/>
                    <a:pt x="1927" y="9935"/>
                  </a:cubicBezTo>
                  <a:cubicBezTo>
                    <a:pt x="1952" y="9924"/>
                    <a:pt x="1967" y="9897"/>
                    <a:pt x="1961" y="9871"/>
                  </a:cubicBezTo>
                  <a:cubicBezTo>
                    <a:pt x="1962" y="9860"/>
                    <a:pt x="1956" y="9852"/>
                    <a:pt x="1953" y="9845"/>
                  </a:cubicBezTo>
                  <a:cubicBezTo>
                    <a:pt x="1951" y="9842"/>
                    <a:pt x="1950" y="9840"/>
                    <a:pt x="1950" y="9836"/>
                  </a:cubicBezTo>
                  <a:cubicBezTo>
                    <a:pt x="1948" y="9825"/>
                    <a:pt x="1946" y="9814"/>
                    <a:pt x="1944" y="9804"/>
                  </a:cubicBezTo>
                  <a:cubicBezTo>
                    <a:pt x="1936" y="9773"/>
                    <a:pt x="1929" y="9741"/>
                    <a:pt x="1922" y="9710"/>
                  </a:cubicBezTo>
                  <a:cubicBezTo>
                    <a:pt x="1909" y="9655"/>
                    <a:pt x="1898" y="9602"/>
                    <a:pt x="1884" y="9550"/>
                  </a:cubicBezTo>
                  <a:cubicBezTo>
                    <a:pt x="1873" y="9501"/>
                    <a:pt x="1858" y="9455"/>
                    <a:pt x="1846" y="9407"/>
                  </a:cubicBezTo>
                  <a:cubicBezTo>
                    <a:pt x="1816" y="9298"/>
                    <a:pt x="1793" y="9185"/>
                    <a:pt x="1765" y="9075"/>
                  </a:cubicBezTo>
                  <a:cubicBezTo>
                    <a:pt x="1750" y="9019"/>
                    <a:pt x="1737" y="8963"/>
                    <a:pt x="1724" y="8907"/>
                  </a:cubicBezTo>
                  <a:lnTo>
                    <a:pt x="1693" y="8752"/>
                  </a:lnTo>
                  <a:cubicBezTo>
                    <a:pt x="1673" y="8644"/>
                    <a:pt x="1646" y="8536"/>
                    <a:pt x="1623" y="8430"/>
                  </a:cubicBezTo>
                  <a:cubicBezTo>
                    <a:pt x="1610" y="8373"/>
                    <a:pt x="1598" y="8317"/>
                    <a:pt x="1587" y="8262"/>
                  </a:cubicBezTo>
                  <a:cubicBezTo>
                    <a:pt x="1573" y="8204"/>
                    <a:pt x="1558" y="8146"/>
                    <a:pt x="1546" y="8087"/>
                  </a:cubicBezTo>
                  <a:cubicBezTo>
                    <a:pt x="1494" y="7863"/>
                    <a:pt x="1445" y="7636"/>
                    <a:pt x="1393" y="7411"/>
                  </a:cubicBezTo>
                  <a:cubicBezTo>
                    <a:pt x="1367" y="7298"/>
                    <a:pt x="1339" y="7184"/>
                    <a:pt x="1317" y="7070"/>
                  </a:cubicBezTo>
                  <a:cubicBezTo>
                    <a:pt x="1295" y="6956"/>
                    <a:pt x="1274" y="6842"/>
                    <a:pt x="1253" y="6727"/>
                  </a:cubicBezTo>
                  <a:cubicBezTo>
                    <a:pt x="1208" y="6496"/>
                    <a:pt x="1160" y="6265"/>
                    <a:pt x="1119" y="6033"/>
                  </a:cubicBezTo>
                  <a:lnTo>
                    <a:pt x="1119" y="6036"/>
                  </a:lnTo>
                  <a:cubicBezTo>
                    <a:pt x="1110" y="5982"/>
                    <a:pt x="1102" y="5930"/>
                    <a:pt x="1095" y="5878"/>
                  </a:cubicBezTo>
                  <a:cubicBezTo>
                    <a:pt x="1088" y="5820"/>
                    <a:pt x="1081" y="5763"/>
                    <a:pt x="1072" y="5707"/>
                  </a:cubicBezTo>
                  <a:cubicBezTo>
                    <a:pt x="1063" y="5645"/>
                    <a:pt x="1052" y="5583"/>
                    <a:pt x="1041" y="5522"/>
                  </a:cubicBezTo>
                  <a:cubicBezTo>
                    <a:pt x="1019" y="5411"/>
                    <a:pt x="999" y="5299"/>
                    <a:pt x="978" y="5187"/>
                  </a:cubicBezTo>
                  <a:cubicBezTo>
                    <a:pt x="934" y="4952"/>
                    <a:pt x="888" y="4717"/>
                    <a:pt x="846" y="4480"/>
                  </a:cubicBezTo>
                  <a:lnTo>
                    <a:pt x="846" y="4480"/>
                  </a:lnTo>
                  <a:cubicBezTo>
                    <a:pt x="846" y="4484"/>
                    <a:pt x="847" y="4486"/>
                    <a:pt x="847" y="4489"/>
                  </a:cubicBezTo>
                  <a:cubicBezTo>
                    <a:pt x="840" y="4447"/>
                    <a:pt x="834" y="4407"/>
                    <a:pt x="826" y="4366"/>
                  </a:cubicBezTo>
                  <a:cubicBezTo>
                    <a:pt x="810" y="4257"/>
                    <a:pt x="794" y="4147"/>
                    <a:pt x="777" y="4039"/>
                  </a:cubicBezTo>
                  <a:cubicBezTo>
                    <a:pt x="757" y="3920"/>
                    <a:pt x="738" y="3801"/>
                    <a:pt x="718" y="3684"/>
                  </a:cubicBezTo>
                  <a:cubicBezTo>
                    <a:pt x="700" y="3569"/>
                    <a:pt x="674" y="3457"/>
                    <a:pt x="651" y="3343"/>
                  </a:cubicBezTo>
                  <a:cubicBezTo>
                    <a:pt x="641" y="3289"/>
                    <a:pt x="632" y="3234"/>
                    <a:pt x="622" y="3180"/>
                  </a:cubicBezTo>
                  <a:cubicBezTo>
                    <a:pt x="612" y="3122"/>
                    <a:pt x="599" y="3064"/>
                    <a:pt x="588" y="3005"/>
                  </a:cubicBezTo>
                  <a:lnTo>
                    <a:pt x="588" y="3005"/>
                  </a:lnTo>
                  <a:cubicBezTo>
                    <a:pt x="588" y="3008"/>
                    <a:pt x="589" y="3010"/>
                    <a:pt x="589" y="3013"/>
                  </a:cubicBezTo>
                  <a:cubicBezTo>
                    <a:pt x="574" y="2925"/>
                    <a:pt x="561" y="2837"/>
                    <a:pt x="546" y="2749"/>
                  </a:cubicBezTo>
                  <a:cubicBezTo>
                    <a:pt x="530" y="2664"/>
                    <a:pt x="514" y="2581"/>
                    <a:pt x="499" y="2497"/>
                  </a:cubicBezTo>
                  <a:lnTo>
                    <a:pt x="499" y="2498"/>
                  </a:lnTo>
                  <a:cubicBezTo>
                    <a:pt x="478" y="2366"/>
                    <a:pt x="454" y="2236"/>
                    <a:pt x="430" y="2103"/>
                  </a:cubicBezTo>
                  <a:lnTo>
                    <a:pt x="430" y="2103"/>
                  </a:lnTo>
                  <a:cubicBezTo>
                    <a:pt x="430" y="2105"/>
                    <a:pt x="431" y="2106"/>
                    <a:pt x="431" y="2107"/>
                  </a:cubicBezTo>
                  <a:lnTo>
                    <a:pt x="431" y="2107"/>
                  </a:lnTo>
                  <a:cubicBezTo>
                    <a:pt x="419" y="2039"/>
                    <a:pt x="408" y="1971"/>
                    <a:pt x="398" y="1903"/>
                  </a:cubicBezTo>
                  <a:cubicBezTo>
                    <a:pt x="387" y="1833"/>
                    <a:pt x="375" y="1765"/>
                    <a:pt x="365" y="1697"/>
                  </a:cubicBezTo>
                  <a:cubicBezTo>
                    <a:pt x="354" y="1625"/>
                    <a:pt x="346" y="1553"/>
                    <a:pt x="335" y="1482"/>
                  </a:cubicBezTo>
                  <a:cubicBezTo>
                    <a:pt x="325" y="1413"/>
                    <a:pt x="313" y="1346"/>
                    <a:pt x="300" y="1279"/>
                  </a:cubicBezTo>
                  <a:lnTo>
                    <a:pt x="300" y="1283"/>
                  </a:lnTo>
                  <a:cubicBezTo>
                    <a:pt x="288" y="1204"/>
                    <a:pt x="276" y="1125"/>
                    <a:pt x="261" y="1047"/>
                  </a:cubicBezTo>
                  <a:cubicBezTo>
                    <a:pt x="253" y="1008"/>
                    <a:pt x="243" y="970"/>
                    <a:pt x="235" y="932"/>
                  </a:cubicBezTo>
                  <a:cubicBezTo>
                    <a:pt x="227" y="897"/>
                    <a:pt x="220" y="860"/>
                    <a:pt x="213" y="825"/>
                  </a:cubicBezTo>
                  <a:lnTo>
                    <a:pt x="213" y="825"/>
                  </a:lnTo>
                  <a:cubicBezTo>
                    <a:pt x="213" y="826"/>
                    <a:pt x="214" y="827"/>
                    <a:pt x="214" y="828"/>
                  </a:cubicBezTo>
                  <a:lnTo>
                    <a:pt x="214" y="828"/>
                  </a:lnTo>
                  <a:cubicBezTo>
                    <a:pt x="206" y="775"/>
                    <a:pt x="199" y="724"/>
                    <a:pt x="191" y="671"/>
                  </a:cubicBezTo>
                  <a:cubicBezTo>
                    <a:pt x="184" y="621"/>
                    <a:pt x="174" y="571"/>
                    <a:pt x="165" y="521"/>
                  </a:cubicBezTo>
                  <a:lnTo>
                    <a:pt x="165" y="522"/>
                  </a:lnTo>
                  <a:cubicBezTo>
                    <a:pt x="159" y="486"/>
                    <a:pt x="154" y="451"/>
                    <a:pt x="149" y="414"/>
                  </a:cubicBezTo>
                  <a:cubicBezTo>
                    <a:pt x="144" y="372"/>
                    <a:pt x="140" y="330"/>
                    <a:pt x="137" y="289"/>
                  </a:cubicBezTo>
                  <a:cubicBezTo>
                    <a:pt x="133" y="248"/>
                    <a:pt x="129" y="210"/>
                    <a:pt x="124" y="170"/>
                  </a:cubicBezTo>
                  <a:cubicBezTo>
                    <a:pt x="120" y="138"/>
                    <a:pt x="116" y="107"/>
                    <a:pt x="114" y="74"/>
                  </a:cubicBezTo>
                  <a:lnTo>
                    <a:pt x="114" y="64"/>
                  </a:lnTo>
                  <a:cubicBezTo>
                    <a:pt x="118" y="35"/>
                    <a:pt x="98" y="7"/>
                    <a:pt x="68" y="2"/>
                  </a:cubicBezTo>
                  <a:cubicBezTo>
                    <a:pt x="65" y="1"/>
                    <a:pt x="62" y="1"/>
                    <a:pt x="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0"/>
            <p:cNvSpPr/>
            <p:nvPr/>
          </p:nvSpPr>
          <p:spPr>
            <a:xfrm>
              <a:off x="3568500" y="4683825"/>
              <a:ext cx="25025" cy="120700"/>
            </a:xfrm>
            <a:custGeom>
              <a:avLst/>
              <a:gdLst/>
              <a:ahLst/>
              <a:cxnLst/>
              <a:rect l="l" t="t" r="r" b="b"/>
              <a:pathLst>
                <a:path w="1001" h="4828" extrusionOk="0">
                  <a:moveTo>
                    <a:pt x="584" y="2632"/>
                  </a:moveTo>
                  <a:cubicBezTo>
                    <a:pt x="585" y="2632"/>
                    <a:pt x="585" y="2633"/>
                    <a:pt x="585" y="2633"/>
                  </a:cubicBezTo>
                  <a:cubicBezTo>
                    <a:pt x="585" y="2633"/>
                    <a:pt x="585" y="2632"/>
                    <a:pt x="584" y="2632"/>
                  </a:cubicBezTo>
                  <a:close/>
                  <a:moveTo>
                    <a:pt x="476" y="2650"/>
                  </a:moveTo>
                  <a:cubicBezTo>
                    <a:pt x="476" y="2651"/>
                    <a:pt x="477" y="2652"/>
                    <a:pt x="477" y="2652"/>
                  </a:cubicBezTo>
                  <a:lnTo>
                    <a:pt x="477" y="2652"/>
                  </a:lnTo>
                  <a:cubicBezTo>
                    <a:pt x="477" y="2652"/>
                    <a:pt x="476" y="2651"/>
                    <a:pt x="476" y="2650"/>
                  </a:cubicBezTo>
                  <a:close/>
                  <a:moveTo>
                    <a:pt x="486" y="2709"/>
                  </a:moveTo>
                  <a:lnTo>
                    <a:pt x="486" y="2709"/>
                  </a:lnTo>
                  <a:cubicBezTo>
                    <a:pt x="486" y="2710"/>
                    <a:pt x="487" y="2711"/>
                    <a:pt x="487" y="2712"/>
                  </a:cubicBezTo>
                  <a:cubicBezTo>
                    <a:pt x="487" y="2711"/>
                    <a:pt x="487" y="2710"/>
                    <a:pt x="486" y="2709"/>
                  </a:cubicBezTo>
                  <a:close/>
                  <a:moveTo>
                    <a:pt x="487" y="2714"/>
                  </a:moveTo>
                  <a:cubicBezTo>
                    <a:pt x="487" y="2714"/>
                    <a:pt x="487" y="2714"/>
                    <a:pt x="487" y="2715"/>
                  </a:cubicBezTo>
                  <a:lnTo>
                    <a:pt x="487" y="2715"/>
                  </a:lnTo>
                  <a:cubicBezTo>
                    <a:pt x="487" y="2714"/>
                    <a:pt x="487" y="2714"/>
                    <a:pt x="487" y="2714"/>
                  </a:cubicBezTo>
                  <a:close/>
                  <a:moveTo>
                    <a:pt x="487" y="2715"/>
                  </a:moveTo>
                  <a:cubicBezTo>
                    <a:pt x="487" y="2716"/>
                    <a:pt x="487" y="2718"/>
                    <a:pt x="488" y="2720"/>
                  </a:cubicBezTo>
                  <a:lnTo>
                    <a:pt x="488" y="2720"/>
                  </a:lnTo>
                  <a:cubicBezTo>
                    <a:pt x="488" y="2717"/>
                    <a:pt x="487" y="2716"/>
                    <a:pt x="487" y="2715"/>
                  </a:cubicBezTo>
                  <a:close/>
                  <a:moveTo>
                    <a:pt x="58" y="1"/>
                  </a:moveTo>
                  <a:cubicBezTo>
                    <a:pt x="31" y="1"/>
                    <a:pt x="7" y="21"/>
                    <a:pt x="3" y="47"/>
                  </a:cubicBezTo>
                  <a:cubicBezTo>
                    <a:pt x="1" y="63"/>
                    <a:pt x="6" y="79"/>
                    <a:pt x="15" y="90"/>
                  </a:cubicBezTo>
                  <a:cubicBezTo>
                    <a:pt x="29" y="133"/>
                    <a:pt x="37" y="175"/>
                    <a:pt x="43" y="217"/>
                  </a:cubicBezTo>
                  <a:cubicBezTo>
                    <a:pt x="53" y="285"/>
                    <a:pt x="66" y="356"/>
                    <a:pt x="76" y="425"/>
                  </a:cubicBezTo>
                  <a:cubicBezTo>
                    <a:pt x="87" y="494"/>
                    <a:pt x="100" y="562"/>
                    <a:pt x="112" y="630"/>
                  </a:cubicBezTo>
                  <a:cubicBezTo>
                    <a:pt x="136" y="765"/>
                    <a:pt x="161" y="899"/>
                    <a:pt x="185" y="1036"/>
                  </a:cubicBezTo>
                  <a:lnTo>
                    <a:pt x="185" y="1034"/>
                  </a:lnTo>
                  <a:cubicBezTo>
                    <a:pt x="220" y="1242"/>
                    <a:pt x="243" y="1451"/>
                    <a:pt x="296" y="1657"/>
                  </a:cubicBezTo>
                  <a:cubicBezTo>
                    <a:pt x="322" y="1759"/>
                    <a:pt x="340" y="1862"/>
                    <a:pt x="358" y="1965"/>
                  </a:cubicBezTo>
                  <a:cubicBezTo>
                    <a:pt x="376" y="2070"/>
                    <a:pt x="396" y="2173"/>
                    <a:pt x="414" y="2277"/>
                  </a:cubicBezTo>
                  <a:lnTo>
                    <a:pt x="414" y="2275"/>
                  </a:lnTo>
                  <a:cubicBezTo>
                    <a:pt x="437" y="2401"/>
                    <a:pt x="455" y="2528"/>
                    <a:pt x="478" y="2655"/>
                  </a:cubicBezTo>
                  <a:lnTo>
                    <a:pt x="478" y="2655"/>
                  </a:lnTo>
                  <a:cubicBezTo>
                    <a:pt x="478" y="2654"/>
                    <a:pt x="477" y="2653"/>
                    <a:pt x="477" y="2652"/>
                  </a:cubicBezTo>
                  <a:lnTo>
                    <a:pt x="477" y="2652"/>
                  </a:lnTo>
                  <a:cubicBezTo>
                    <a:pt x="480" y="2671"/>
                    <a:pt x="484" y="2690"/>
                    <a:pt x="486" y="2707"/>
                  </a:cubicBezTo>
                  <a:lnTo>
                    <a:pt x="486" y="2707"/>
                  </a:lnTo>
                  <a:cubicBezTo>
                    <a:pt x="486" y="2706"/>
                    <a:pt x="486" y="2705"/>
                    <a:pt x="486" y="2704"/>
                  </a:cubicBezTo>
                  <a:lnTo>
                    <a:pt x="486" y="2704"/>
                  </a:lnTo>
                  <a:cubicBezTo>
                    <a:pt x="486" y="2706"/>
                    <a:pt x="486" y="2708"/>
                    <a:pt x="486" y="2709"/>
                  </a:cubicBezTo>
                  <a:lnTo>
                    <a:pt x="486" y="2709"/>
                  </a:lnTo>
                  <a:cubicBezTo>
                    <a:pt x="486" y="2709"/>
                    <a:pt x="486" y="2708"/>
                    <a:pt x="486" y="2707"/>
                  </a:cubicBezTo>
                  <a:lnTo>
                    <a:pt x="486" y="2707"/>
                  </a:lnTo>
                  <a:cubicBezTo>
                    <a:pt x="487" y="2711"/>
                    <a:pt x="488" y="2715"/>
                    <a:pt x="488" y="2720"/>
                  </a:cubicBezTo>
                  <a:lnTo>
                    <a:pt x="488" y="2720"/>
                  </a:lnTo>
                  <a:cubicBezTo>
                    <a:pt x="488" y="2720"/>
                    <a:pt x="488" y="2720"/>
                    <a:pt x="488" y="2720"/>
                  </a:cubicBezTo>
                  <a:lnTo>
                    <a:pt x="488" y="2720"/>
                  </a:lnTo>
                  <a:cubicBezTo>
                    <a:pt x="488" y="2720"/>
                    <a:pt x="488" y="2720"/>
                    <a:pt x="488" y="2720"/>
                  </a:cubicBezTo>
                  <a:cubicBezTo>
                    <a:pt x="488" y="2720"/>
                    <a:pt x="488" y="2720"/>
                    <a:pt x="488" y="2720"/>
                  </a:cubicBezTo>
                  <a:lnTo>
                    <a:pt x="488" y="2720"/>
                  </a:lnTo>
                  <a:cubicBezTo>
                    <a:pt x="511" y="2858"/>
                    <a:pt x="531" y="2997"/>
                    <a:pt x="555" y="3137"/>
                  </a:cubicBezTo>
                  <a:cubicBezTo>
                    <a:pt x="555" y="3136"/>
                    <a:pt x="555" y="3135"/>
                    <a:pt x="555" y="3134"/>
                  </a:cubicBezTo>
                  <a:lnTo>
                    <a:pt x="555" y="3134"/>
                  </a:lnTo>
                  <a:cubicBezTo>
                    <a:pt x="571" y="3228"/>
                    <a:pt x="589" y="3322"/>
                    <a:pt x="606" y="3416"/>
                  </a:cubicBezTo>
                  <a:cubicBezTo>
                    <a:pt x="629" y="3529"/>
                    <a:pt x="648" y="3640"/>
                    <a:pt x="671" y="3753"/>
                  </a:cubicBezTo>
                  <a:cubicBezTo>
                    <a:pt x="696" y="3867"/>
                    <a:pt x="719" y="3983"/>
                    <a:pt x="744" y="4098"/>
                  </a:cubicBezTo>
                  <a:cubicBezTo>
                    <a:pt x="767" y="4207"/>
                    <a:pt x="790" y="4318"/>
                    <a:pt x="815" y="4428"/>
                  </a:cubicBezTo>
                  <a:cubicBezTo>
                    <a:pt x="826" y="4480"/>
                    <a:pt x="839" y="4532"/>
                    <a:pt x="851" y="4584"/>
                  </a:cubicBezTo>
                  <a:cubicBezTo>
                    <a:pt x="858" y="4618"/>
                    <a:pt x="866" y="4651"/>
                    <a:pt x="873" y="4685"/>
                  </a:cubicBezTo>
                  <a:cubicBezTo>
                    <a:pt x="878" y="4716"/>
                    <a:pt x="883" y="4748"/>
                    <a:pt x="885" y="4779"/>
                  </a:cubicBezTo>
                  <a:cubicBezTo>
                    <a:pt x="888" y="4805"/>
                    <a:pt x="912" y="4827"/>
                    <a:pt x="938" y="4827"/>
                  </a:cubicBezTo>
                  <a:cubicBezTo>
                    <a:pt x="939" y="4827"/>
                    <a:pt x="941" y="4827"/>
                    <a:pt x="942" y="4827"/>
                  </a:cubicBezTo>
                  <a:lnTo>
                    <a:pt x="947" y="4827"/>
                  </a:lnTo>
                  <a:cubicBezTo>
                    <a:pt x="978" y="4825"/>
                    <a:pt x="1001" y="4796"/>
                    <a:pt x="996" y="4767"/>
                  </a:cubicBezTo>
                  <a:cubicBezTo>
                    <a:pt x="987" y="4681"/>
                    <a:pt x="968" y="4595"/>
                    <a:pt x="947" y="4511"/>
                  </a:cubicBezTo>
                  <a:cubicBezTo>
                    <a:pt x="921" y="4403"/>
                    <a:pt x="899" y="4294"/>
                    <a:pt x="875" y="4184"/>
                  </a:cubicBezTo>
                  <a:cubicBezTo>
                    <a:pt x="851" y="4069"/>
                    <a:pt x="825" y="3954"/>
                    <a:pt x="801" y="3840"/>
                  </a:cubicBezTo>
                  <a:cubicBezTo>
                    <a:pt x="779" y="3726"/>
                    <a:pt x="755" y="3612"/>
                    <a:pt x="734" y="3499"/>
                  </a:cubicBezTo>
                  <a:cubicBezTo>
                    <a:pt x="714" y="3390"/>
                    <a:pt x="692" y="3279"/>
                    <a:pt x="672" y="3169"/>
                  </a:cubicBezTo>
                  <a:lnTo>
                    <a:pt x="672" y="3171"/>
                  </a:lnTo>
                  <a:cubicBezTo>
                    <a:pt x="668" y="3152"/>
                    <a:pt x="666" y="3133"/>
                    <a:pt x="662" y="3112"/>
                  </a:cubicBezTo>
                  <a:lnTo>
                    <a:pt x="662" y="3113"/>
                  </a:lnTo>
                  <a:cubicBezTo>
                    <a:pt x="639" y="2972"/>
                    <a:pt x="619" y="2830"/>
                    <a:pt x="594" y="2689"/>
                  </a:cubicBezTo>
                  <a:lnTo>
                    <a:pt x="594" y="2689"/>
                  </a:lnTo>
                  <a:cubicBezTo>
                    <a:pt x="594" y="2691"/>
                    <a:pt x="595" y="2694"/>
                    <a:pt x="595" y="2696"/>
                  </a:cubicBezTo>
                  <a:cubicBezTo>
                    <a:pt x="591" y="2675"/>
                    <a:pt x="588" y="2655"/>
                    <a:pt x="585" y="2634"/>
                  </a:cubicBezTo>
                  <a:lnTo>
                    <a:pt x="585" y="2634"/>
                  </a:lnTo>
                  <a:cubicBezTo>
                    <a:pt x="585" y="2637"/>
                    <a:pt x="586" y="2639"/>
                    <a:pt x="586" y="2642"/>
                  </a:cubicBezTo>
                  <a:cubicBezTo>
                    <a:pt x="585" y="2637"/>
                    <a:pt x="584" y="2632"/>
                    <a:pt x="584" y="2627"/>
                  </a:cubicBezTo>
                  <a:lnTo>
                    <a:pt x="584" y="2627"/>
                  </a:lnTo>
                  <a:cubicBezTo>
                    <a:pt x="584" y="2628"/>
                    <a:pt x="584" y="2630"/>
                    <a:pt x="584" y="2632"/>
                  </a:cubicBezTo>
                  <a:lnTo>
                    <a:pt x="584" y="2632"/>
                  </a:lnTo>
                  <a:cubicBezTo>
                    <a:pt x="567" y="2525"/>
                    <a:pt x="549" y="2419"/>
                    <a:pt x="532" y="2312"/>
                  </a:cubicBezTo>
                  <a:cubicBezTo>
                    <a:pt x="513" y="2204"/>
                    <a:pt x="493" y="2095"/>
                    <a:pt x="474" y="1987"/>
                  </a:cubicBezTo>
                  <a:cubicBezTo>
                    <a:pt x="456" y="1888"/>
                    <a:pt x="441" y="1786"/>
                    <a:pt x="417" y="1688"/>
                  </a:cubicBezTo>
                  <a:cubicBezTo>
                    <a:pt x="406" y="1640"/>
                    <a:pt x="392" y="1592"/>
                    <a:pt x="381" y="1543"/>
                  </a:cubicBezTo>
                  <a:cubicBezTo>
                    <a:pt x="372" y="1498"/>
                    <a:pt x="363" y="1453"/>
                    <a:pt x="353" y="1406"/>
                  </a:cubicBezTo>
                  <a:lnTo>
                    <a:pt x="353" y="1410"/>
                  </a:lnTo>
                  <a:cubicBezTo>
                    <a:pt x="328" y="1255"/>
                    <a:pt x="309" y="1101"/>
                    <a:pt x="279" y="947"/>
                  </a:cubicBezTo>
                  <a:cubicBezTo>
                    <a:pt x="250" y="792"/>
                    <a:pt x="223" y="638"/>
                    <a:pt x="194" y="484"/>
                  </a:cubicBezTo>
                  <a:lnTo>
                    <a:pt x="194" y="484"/>
                  </a:lnTo>
                  <a:cubicBezTo>
                    <a:pt x="194" y="485"/>
                    <a:pt x="195" y="486"/>
                    <a:pt x="196" y="487"/>
                  </a:cubicBezTo>
                  <a:cubicBezTo>
                    <a:pt x="178" y="392"/>
                    <a:pt x="165" y="296"/>
                    <a:pt x="150" y="201"/>
                  </a:cubicBezTo>
                  <a:cubicBezTo>
                    <a:pt x="142" y="152"/>
                    <a:pt x="134" y="105"/>
                    <a:pt x="120" y="57"/>
                  </a:cubicBezTo>
                  <a:cubicBezTo>
                    <a:pt x="115" y="39"/>
                    <a:pt x="108" y="21"/>
                    <a:pt x="90" y="11"/>
                  </a:cubicBezTo>
                  <a:cubicBezTo>
                    <a:pt x="83" y="6"/>
                    <a:pt x="75" y="5"/>
                    <a:pt x="68" y="2"/>
                  </a:cubicBezTo>
                  <a:cubicBezTo>
                    <a:pt x="64" y="1"/>
                    <a:pt x="61" y="1"/>
                    <a:pt x="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0"/>
            <p:cNvSpPr/>
            <p:nvPr/>
          </p:nvSpPr>
          <p:spPr>
            <a:xfrm>
              <a:off x="3502100" y="4827225"/>
              <a:ext cx="98775" cy="217200"/>
            </a:xfrm>
            <a:custGeom>
              <a:avLst/>
              <a:gdLst/>
              <a:ahLst/>
              <a:cxnLst/>
              <a:rect l="l" t="t" r="r" b="b"/>
              <a:pathLst>
                <a:path w="3951" h="8688" extrusionOk="0">
                  <a:moveTo>
                    <a:pt x="2794" y="2625"/>
                  </a:moveTo>
                  <a:cubicBezTo>
                    <a:pt x="2793" y="2625"/>
                    <a:pt x="2793" y="2626"/>
                    <a:pt x="2793" y="2627"/>
                  </a:cubicBezTo>
                  <a:cubicBezTo>
                    <a:pt x="2793" y="2626"/>
                    <a:pt x="2793" y="2626"/>
                    <a:pt x="2794" y="2625"/>
                  </a:cubicBezTo>
                  <a:close/>
                  <a:moveTo>
                    <a:pt x="1278" y="6234"/>
                  </a:moveTo>
                  <a:cubicBezTo>
                    <a:pt x="1278" y="6234"/>
                    <a:pt x="1278" y="6234"/>
                    <a:pt x="1278" y="6234"/>
                  </a:cubicBezTo>
                  <a:lnTo>
                    <a:pt x="1278" y="6234"/>
                  </a:lnTo>
                  <a:cubicBezTo>
                    <a:pt x="1278" y="6234"/>
                    <a:pt x="1278" y="6234"/>
                    <a:pt x="1278" y="6234"/>
                  </a:cubicBezTo>
                  <a:close/>
                  <a:moveTo>
                    <a:pt x="888" y="6761"/>
                  </a:moveTo>
                  <a:cubicBezTo>
                    <a:pt x="888" y="6761"/>
                    <a:pt x="888" y="6762"/>
                    <a:pt x="888" y="6762"/>
                  </a:cubicBezTo>
                  <a:lnTo>
                    <a:pt x="888" y="6761"/>
                  </a:lnTo>
                  <a:close/>
                  <a:moveTo>
                    <a:pt x="377" y="7841"/>
                  </a:moveTo>
                  <a:cubicBezTo>
                    <a:pt x="377" y="7841"/>
                    <a:pt x="377" y="7841"/>
                    <a:pt x="377" y="7841"/>
                  </a:cubicBezTo>
                  <a:cubicBezTo>
                    <a:pt x="377" y="7841"/>
                    <a:pt x="377" y="7841"/>
                    <a:pt x="377" y="7841"/>
                  </a:cubicBezTo>
                  <a:close/>
                  <a:moveTo>
                    <a:pt x="216" y="8186"/>
                  </a:moveTo>
                  <a:cubicBezTo>
                    <a:pt x="216" y="8186"/>
                    <a:pt x="215" y="8187"/>
                    <a:pt x="215" y="8188"/>
                  </a:cubicBezTo>
                  <a:lnTo>
                    <a:pt x="215" y="8188"/>
                  </a:lnTo>
                  <a:cubicBezTo>
                    <a:pt x="215" y="8187"/>
                    <a:pt x="216" y="8187"/>
                    <a:pt x="216" y="8186"/>
                  </a:cubicBezTo>
                  <a:close/>
                  <a:moveTo>
                    <a:pt x="3888" y="1"/>
                  </a:moveTo>
                  <a:cubicBezTo>
                    <a:pt x="3873" y="1"/>
                    <a:pt x="3859" y="7"/>
                    <a:pt x="3847" y="18"/>
                  </a:cubicBezTo>
                  <a:cubicBezTo>
                    <a:pt x="3838" y="27"/>
                    <a:pt x="3832" y="39"/>
                    <a:pt x="3832" y="52"/>
                  </a:cubicBezTo>
                  <a:cubicBezTo>
                    <a:pt x="3827" y="64"/>
                    <a:pt x="3822" y="78"/>
                    <a:pt x="3818" y="89"/>
                  </a:cubicBezTo>
                  <a:cubicBezTo>
                    <a:pt x="3809" y="110"/>
                    <a:pt x="3802" y="130"/>
                    <a:pt x="3794" y="152"/>
                  </a:cubicBezTo>
                  <a:cubicBezTo>
                    <a:pt x="3776" y="196"/>
                    <a:pt x="3761" y="240"/>
                    <a:pt x="3742" y="284"/>
                  </a:cubicBezTo>
                  <a:cubicBezTo>
                    <a:pt x="3701" y="385"/>
                    <a:pt x="3663" y="488"/>
                    <a:pt x="3623" y="592"/>
                  </a:cubicBezTo>
                  <a:cubicBezTo>
                    <a:pt x="3605" y="641"/>
                    <a:pt x="3586" y="693"/>
                    <a:pt x="3567" y="741"/>
                  </a:cubicBezTo>
                  <a:cubicBezTo>
                    <a:pt x="3546" y="795"/>
                    <a:pt x="3524" y="847"/>
                    <a:pt x="3503" y="899"/>
                  </a:cubicBezTo>
                  <a:lnTo>
                    <a:pt x="3437" y="1050"/>
                  </a:lnTo>
                  <a:cubicBezTo>
                    <a:pt x="3416" y="1100"/>
                    <a:pt x="3395" y="1151"/>
                    <a:pt x="3375" y="1200"/>
                  </a:cubicBezTo>
                  <a:cubicBezTo>
                    <a:pt x="3353" y="1251"/>
                    <a:pt x="3331" y="1301"/>
                    <a:pt x="3309" y="1352"/>
                  </a:cubicBezTo>
                  <a:cubicBezTo>
                    <a:pt x="3288" y="1400"/>
                    <a:pt x="3271" y="1448"/>
                    <a:pt x="3254" y="1498"/>
                  </a:cubicBezTo>
                  <a:cubicBezTo>
                    <a:pt x="3220" y="1593"/>
                    <a:pt x="3188" y="1690"/>
                    <a:pt x="3149" y="1786"/>
                  </a:cubicBezTo>
                  <a:cubicBezTo>
                    <a:pt x="3131" y="1828"/>
                    <a:pt x="3113" y="1870"/>
                    <a:pt x="3095" y="1915"/>
                  </a:cubicBezTo>
                  <a:cubicBezTo>
                    <a:pt x="3076" y="1958"/>
                    <a:pt x="3059" y="2002"/>
                    <a:pt x="3043" y="2047"/>
                  </a:cubicBezTo>
                  <a:cubicBezTo>
                    <a:pt x="3006" y="2142"/>
                    <a:pt x="2970" y="2235"/>
                    <a:pt x="2931" y="2327"/>
                  </a:cubicBezTo>
                  <a:cubicBezTo>
                    <a:pt x="2888" y="2427"/>
                    <a:pt x="2842" y="2527"/>
                    <a:pt x="2794" y="2625"/>
                  </a:cubicBezTo>
                  <a:lnTo>
                    <a:pt x="2794" y="2625"/>
                  </a:lnTo>
                  <a:cubicBezTo>
                    <a:pt x="2794" y="2625"/>
                    <a:pt x="2794" y="2624"/>
                    <a:pt x="2795" y="2624"/>
                  </a:cubicBezTo>
                  <a:lnTo>
                    <a:pt x="2795" y="2624"/>
                  </a:lnTo>
                  <a:cubicBezTo>
                    <a:pt x="2750" y="2713"/>
                    <a:pt x="2705" y="2800"/>
                    <a:pt x="2666" y="2891"/>
                  </a:cubicBezTo>
                  <a:cubicBezTo>
                    <a:pt x="2625" y="2986"/>
                    <a:pt x="2584" y="3083"/>
                    <a:pt x="2543" y="3180"/>
                  </a:cubicBezTo>
                  <a:cubicBezTo>
                    <a:pt x="2504" y="3273"/>
                    <a:pt x="2470" y="3367"/>
                    <a:pt x="2434" y="3461"/>
                  </a:cubicBezTo>
                  <a:cubicBezTo>
                    <a:pt x="2394" y="3562"/>
                    <a:pt x="2347" y="3657"/>
                    <a:pt x="2302" y="3755"/>
                  </a:cubicBezTo>
                  <a:cubicBezTo>
                    <a:pt x="2256" y="3853"/>
                    <a:pt x="2213" y="3951"/>
                    <a:pt x="2172" y="4051"/>
                  </a:cubicBezTo>
                  <a:cubicBezTo>
                    <a:pt x="2131" y="4149"/>
                    <a:pt x="2091" y="4247"/>
                    <a:pt x="2049" y="4343"/>
                  </a:cubicBezTo>
                  <a:cubicBezTo>
                    <a:pt x="2005" y="4444"/>
                    <a:pt x="1959" y="4543"/>
                    <a:pt x="1912" y="4642"/>
                  </a:cubicBezTo>
                  <a:cubicBezTo>
                    <a:pt x="1868" y="4739"/>
                    <a:pt x="1823" y="4835"/>
                    <a:pt x="1778" y="4931"/>
                  </a:cubicBezTo>
                  <a:cubicBezTo>
                    <a:pt x="1732" y="5028"/>
                    <a:pt x="1688" y="5127"/>
                    <a:pt x="1641" y="5222"/>
                  </a:cubicBezTo>
                  <a:lnTo>
                    <a:pt x="1641" y="5222"/>
                  </a:lnTo>
                  <a:cubicBezTo>
                    <a:pt x="1641" y="5221"/>
                    <a:pt x="1641" y="5220"/>
                    <a:pt x="1641" y="5219"/>
                  </a:cubicBezTo>
                  <a:lnTo>
                    <a:pt x="1641" y="5219"/>
                  </a:lnTo>
                  <a:cubicBezTo>
                    <a:pt x="1604" y="5296"/>
                    <a:pt x="1564" y="5373"/>
                    <a:pt x="1528" y="5450"/>
                  </a:cubicBezTo>
                  <a:cubicBezTo>
                    <a:pt x="1492" y="5523"/>
                    <a:pt x="1460" y="5596"/>
                    <a:pt x="1424" y="5668"/>
                  </a:cubicBezTo>
                  <a:lnTo>
                    <a:pt x="1424" y="5667"/>
                  </a:lnTo>
                  <a:cubicBezTo>
                    <a:pt x="1391" y="5735"/>
                    <a:pt x="1357" y="5802"/>
                    <a:pt x="1324" y="5871"/>
                  </a:cubicBezTo>
                  <a:cubicBezTo>
                    <a:pt x="1289" y="5943"/>
                    <a:pt x="1255" y="6015"/>
                    <a:pt x="1222" y="6086"/>
                  </a:cubicBezTo>
                  <a:lnTo>
                    <a:pt x="1222" y="6085"/>
                  </a:lnTo>
                  <a:cubicBezTo>
                    <a:pt x="1192" y="6144"/>
                    <a:pt x="1164" y="6202"/>
                    <a:pt x="1135" y="6261"/>
                  </a:cubicBezTo>
                  <a:cubicBezTo>
                    <a:pt x="1109" y="6316"/>
                    <a:pt x="1084" y="6371"/>
                    <a:pt x="1058" y="6424"/>
                  </a:cubicBezTo>
                  <a:lnTo>
                    <a:pt x="1058" y="6424"/>
                  </a:lnTo>
                  <a:cubicBezTo>
                    <a:pt x="1058" y="6423"/>
                    <a:pt x="1058" y="6423"/>
                    <a:pt x="1058" y="6421"/>
                  </a:cubicBezTo>
                  <a:lnTo>
                    <a:pt x="1058" y="6421"/>
                  </a:lnTo>
                  <a:lnTo>
                    <a:pt x="888" y="6761"/>
                  </a:lnTo>
                  <a:cubicBezTo>
                    <a:pt x="888" y="6761"/>
                    <a:pt x="888" y="6761"/>
                    <a:pt x="889" y="6761"/>
                  </a:cubicBezTo>
                  <a:lnTo>
                    <a:pt x="889" y="6761"/>
                  </a:lnTo>
                  <a:cubicBezTo>
                    <a:pt x="889" y="6762"/>
                    <a:pt x="888" y="6763"/>
                    <a:pt x="888" y="6764"/>
                  </a:cubicBezTo>
                  <a:lnTo>
                    <a:pt x="888" y="6764"/>
                  </a:lnTo>
                  <a:cubicBezTo>
                    <a:pt x="888" y="6764"/>
                    <a:pt x="888" y="6763"/>
                    <a:pt x="889" y="6763"/>
                  </a:cubicBezTo>
                  <a:lnTo>
                    <a:pt x="889" y="6763"/>
                  </a:lnTo>
                  <a:cubicBezTo>
                    <a:pt x="888" y="6764"/>
                    <a:pt x="888" y="6766"/>
                    <a:pt x="887" y="6767"/>
                  </a:cubicBezTo>
                  <a:lnTo>
                    <a:pt x="887" y="6766"/>
                  </a:lnTo>
                  <a:cubicBezTo>
                    <a:pt x="847" y="6844"/>
                    <a:pt x="809" y="6921"/>
                    <a:pt x="772" y="6998"/>
                  </a:cubicBezTo>
                  <a:cubicBezTo>
                    <a:pt x="733" y="7078"/>
                    <a:pt x="698" y="7160"/>
                    <a:pt x="662" y="7243"/>
                  </a:cubicBezTo>
                  <a:cubicBezTo>
                    <a:pt x="619" y="7339"/>
                    <a:pt x="573" y="7433"/>
                    <a:pt x="528" y="7527"/>
                  </a:cubicBezTo>
                  <a:cubicBezTo>
                    <a:pt x="484" y="7615"/>
                    <a:pt x="443" y="7705"/>
                    <a:pt x="399" y="7794"/>
                  </a:cubicBezTo>
                  <a:cubicBezTo>
                    <a:pt x="400" y="7791"/>
                    <a:pt x="401" y="7790"/>
                    <a:pt x="402" y="7788"/>
                  </a:cubicBezTo>
                  <a:lnTo>
                    <a:pt x="402" y="7788"/>
                  </a:lnTo>
                  <a:cubicBezTo>
                    <a:pt x="393" y="7806"/>
                    <a:pt x="385" y="7824"/>
                    <a:pt x="377" y="7841"/>
                  </a:cubicBezTo>
                  <a:lnTo>
                    <a:pt x="377" y="7841"/>
                  </a:lnTo>
                  <a:cubicBezTo>
                    <a:pt x="377" y="7840"/>
                    <a:pt x="378" y="7840"/>
                    <a:pt x="378" y="7840"/>
                  </a:cubicBezTo>
                  <a:lnTo>
                    <a:pt x="378" y="7840"/>
                  </a:lnTo>
                  <a:cubicBezTo>
                    <a:pt x="323" y="7954"/>
                    <a:pt x="273" y="8068"/>
                    <a:pt x="217" y="8182"/>
                  </a:cubicBezTo>
                  <a:cubicBezTo>
                    <a:pt x="218" y="8181"/>
                    <a:pt x="219" y="8179"/>
                    <a:pt x="220" y="8178"/>
                  </a:cubicBezTo>
                  <a:lnTo>
                    <a:pt x="220" y="8178"/>
                  </a:lnTo>
                  <a:cubicBezTo>
                    <a:pt x="218" y="8182"/>
                    <a:pt x="217" y="8186"/>
                    <a:pt x="215" y="8188"/>
                  </a:cubicBezTo>
                  <a:cubicBezTo>
                    <a:pt x="215" y="8188"/>
                    <a:pt x="215" y="8188"/>
                    <a:pt x="215" y="8188"/>
                  </a:cubicBezTo>
                  <a:lnTo>
                    <a:pt x="215" y="8188"/>
                  </a:lnTo>
                  <a:cubicBezTo>
                    <a:pt x="214" y="8189"/>
                    <a:pt x="213" y="8191"/>
                    <a:pt x="213" y="8192"/>
                  </a:cubicBezTo>
                  <a:cubicBezTo>
                    <a:pt x="190" y="8240"/>
                    <a:pt x="165" y="8286"/>
                    <a:pt x="141" y="8335"/>
                  </a:cubicBezTo>
                  <a:cubicBezTo>
                    <a:pt x="120" y="8373"/>
                    <a:pt x="99" y="8412"/>
                    <a:pt x="82" y="8451"/>
                  </a:cubicBezTo>
                  <a:cubicBezTo>
                    <a:pt x="58" y="8502"/>
                    <a:pt x="39" y="8552"/>
                    <a:pt x="16" y="8603"/>
                  </a:cubicBezTo>
                  <a:cubicBezTo>
                    <a:pt x="16" y="8603"/>
                    <a:pt x="16" y="8604"/>
                    <a:pt x="15" y="8604"/>
                  </a:cubicBezTo>
                  <a:cubicBezTo>
                    <a:pt x="0" y="8631"/>
                    <a:pt x="8" y="8665"/>
                    <a:pt x="35" y="8680"/>
                  </a:cubicBezTo>
                  <a:cubicBezTo>
                    <a:pt x="45" y="8686"/>
                    <a:pt x="55" y="8688"/>
                    <a:pt x="65" y="8688"/>
                  </a:cubicBezTo>
                  <a:cubicBezTo>
                    <a:pt x="84" y="8688"/>
                    <a:pt x="102" y="8677"/>
                    <a:pt x="112" y="8661"/>
                  </a:cubicBezTo>
                  <a:cubicBezTo>
                    <a:pt x="143" y="8601"/>
                    <a:pt x="164" y="8537"/>
                    <a:pt x="192" y="8476"/>
                  </a:cubicBezTo>
                  <a:cubicBezTo>
                    <a:pt x="233" y="8395"/>
                    <a:pt x="278" y="8314"/>
                    <a:pt x="318" y="8233"/>
                  </a:cubicBezTo>
                  <a:lnTo>
                    <a:pt x="318" y="8233"/>
                  </a:lnTo>
                  <a:cubicBezTo>
                    <a:pt x="318" y="8233"/>
                    <a:pt x="318" y="8233"/>
                    <a:pt x="318" y="8233"/>
                  </a:cubicBezTo>
                  <a:lnTo>
                    <a:pt x="318" y="8233"/>
                  </a:lnTo>
                  <a:cubicBezTo>
                    <a:pt x="371" y="8124"/>
                    <a:pt x="419" y="8013"/>
                    <a:pt x="473" y="7903"/>
                  </a:cubicBezTo>
                  <a:lnTo>
                    <a:pt x="473" y="7904"/>
                  </a:lnTo>
                  <a:cubicBezTo>
                    <a:pt x="483" y="7886"/>
                    <a:pt x="491" y="7865"/>
                    <a:pt x="501" y="7846"/>
                  </a:cubicBezTo>
                  <a:lnTo>
                    <a:pt x="501" y="7846"/>
                  </a:lnTo>
                  <a:cubicBezTo>
                    <a:pt x="500" y="7849"/>
                    <a:pt x="499" y="7850"/>
                    <a:pt x="499" y="7852"/>
                  </a:cubicBezTo>
                  <a:cubicBezTo>
                    <a:pt x="535" y="7778"/>
                    <a:pt x="569" y="7705"/>
                    <a:pt x="604" y="7631"/>
                  </a:cubicBezTo>
                  <a:cubicBezTo>
                    <a:pt x="640" y="7556"/>
                    <a:pt x="677" y="7480"/>
                    <a:pt x="713" y="7404"/>
                  </a:cubicBezTo>
                  <a:cubicBezTo>
                    <a:pt x="778" y="7273"/>
                    <a:pt x="834" y="7135"/>
                    <a:pt x="898" y="7003"/>
                  </a:cubicBezTo>
                  <a:cubicBezTo>
                    <a:pt x="939" y="6920"/>
                    <a:pt x="983" y="6834"/>
                    <a:pt x="1024" y="6751"/>
                  </a:cubicBezTo>
                  <a:cubicBezTo>
                    <a:pt x="1066" y="6664"/>
                    <a:pt x="1110" y="6579"/>
                    <a:pt x="1153" y="6493"/>
                  </a:cubicBezTo>
                  <a:cubicBezTo>
                    <a:pt x="1195" y="6406"/>
                    <a:pt x="1236" y="6320"/>
                    <a:pt x="1278" y="6234"/>
                  </a:cubicBezTo>
                  <a:lnTo>
                    <a:pt x="1278" y="6234"/>
                  </a:lnTo>
                  <a:cubicBezTo>
                    <a:pt x="1277" y="6234"/>
                    <a:pt x="1277" y="6235"/>
                    <a:pt x="1276" y="6235"/>
                  </a:cubicBezTo>
                  <a:cubicBezTo>
                    <a:pt x="1312" y="6162"/>
                    <a:pt x="1347" y="6090"/>
                    <a:pt x="1382" y="6018"/>
                  </a:cubicBezTo>
                  <a:cubicBezTo>
                    <a:pt x="1413" y="5953"/>
                    <a:pt x="1443" y="5890"/>
                    <a:pt x="1474" y="5826"/>
                  </a:cubicBezTo>
                  <a:lnTo>
                    <a:pt x="1474" y="5826"/>
                  </a:lnTo>
                  <a:cubicBezTo>
                    <a:pt x="1474" y="5826"/>
                    <a:pt x="1474" y="5826"/>
                    <a:pt x="1474" y="5826"/>
                  </a:cubicBezTo>
                  <a:lnTo>
                    <a:pt x="1474" y="5826"/>
                  </a:lnTo>
                  <a:cubicBezTo>
                    <a:pt x="1507" y="5758"/>
                    <a:pt x="1542" y="5691"/>
                    <a:pt x="1573" y="5622"/>
                  </a:cubicBezTo>
                  <a:cubicBezTo>
                    <a:pt x="1601" y="5560"/>
                    <a:pt x="1630" y="5499"/>
                    <a:pt x="1660" y="5439"/>
                  </a:cubicBezTo>
                  <a:cubicBezTo>
                    <a:pt x="1707" y="5342"/>
                    <a:pt x="1756" y="5246"/>
                    <a:pt x="1802" y="5148"/>
                  </a:cubicBezTo>
                  <a:lnTo>
                    <a:pt x="1938" y="4862"/>
                  </a:lnTo>
                  <a:cubicBezTo>
                    <a:pt x="1985" y="4764"/>
                    <a:pt x="2028" y="4666"/>
                    <a:pt x="2075" y="4568"/>
                  </a:cubicBezTo>
                  <a:cubicBezTo>
                    <a:pt x="2121" y="4470"/>
                    <a:pt x="2165" y="4371"/>
                    <a:pt x="2207" y="4270"/>
                  </a:cubicBezTo>
                  <a:cubicBezTo>
                    <a:pt x="2248" y="4172"/>
                    <a:pt x="2288" y="4073"/>
                    <a:pt x="2330" y="3975"/>
                  </a:cubicBezTo>
                  <a:cubicBezTo>
                    <a:pt x="2373" y="3879"/>
                    <a:pt x="2417" y="3784"/>
                    <a:pt x="2460" y="3690"/>
                  </a:cubicBezTo>
                  <a:cubicBezTo>
                    <a:pt x="2484" y="3640"/>
                    <a:pt x="2507" y="3592"/>
                    <a:pt x="2527" y="3540"/>
                  </a:cubicBezTo>
                  <a:cubicBezTo>
                    <a:pt x="2546" y="3492"/>
                    <a:pt x="2564" y="3444"/>
                    <a:pt x="2580" y="3397"/>
                  </a:cubicBezTo>
                  <a:cubicBezTo>
                    <a:pt x="2616" y="3300"/>
                    <a:pt x="2658" y="3205"/>
                    <a:pt x="2698" y="3110"/>
                  </a:cubicBezTo>
                  <a:cubicBezTo>
                    <a:pt x="2740" y="3010"/>
                    <a:pt x="2781" y="2909"/>
                    <a:pt x="2830" y="2810"/>
                  </a:cubicBezTo>
                  <a:lnTo>
                    <a:pt x="2830" y="2810"/>
                  </a:lnTo>
                  <a:cubicBezTo>
                    <a:pt x="2829" y="2811"/>
                    <a:pt x="2829" y="2811"/>
                    <a:pt x="2829" y="2812"/>
                  </a:cubicBezTo>
                  <a:lnTo>
                    <a:pt x="2829" y="2812"/>
                  </a:lnTo>
                  <a:cubicBezTo>
                    <a:pt x="2868" y="2732"/>
                    <a:pt x="2908" y="2654"/>
                    <a:pt x="2944" y="2575"/>
                  </a:cubicBezTo>
                  <a:cubicBezTo>
                    <a:pt x="2978" y="2501"/>
                    <a:pt x="3013" y="2428"/>
                    <a:pt x="3044" y="2354"/>
                  </a:cubicBezTo>
                  <a:cubicBezTo>
                    <a:pt x="3083" y="2262"/>
                    <a:pt x="3119" y="2169"/>
                    <a:pt x="3155" y="2074"/>
                  </a:cubicBezTo>
                  <a:cubicBezTo>
                    <a:pt x="3172" y="2030"/>
                    <a:pt x="3188" y="1988"/>
                    <a:pt x="3208" y="1944"/>
                  </a:cubicBezTo>
                  <a:cubicBezTo>
                    <a:pt x="3225" y="1900"/>
                    <a:pt x="3245" y="1857"/>
                    <a:pt x="3261" y="1814"/>
                  </a:cubicBezTo>
                  <a:cubicBezTo>
                    <a:pt x="3299" y="1720"/>
                    <a:pt x="3330" y="1623"/>
                    <a:pt x="3365" y="1526"/>
                  </a:cubicBezTo>
                  <a:cubicBezTo>
                    <a:pt x="3383" y="1476"/>
                    <a:pt x="3403" y="1426"/>
                    <a:pt x="3423" y="1376"/>
                  </a:cubicBezTo>
                  <a:cubicBezTo>
                    <a:pt x="3444" y="1327"/>
                    <a:pt x="3466" y="1278"/>
                    <a:pt x="3486" y="1227"/>
                  </a:cubicBezTo>
                  <a:cubicBezTo>
                    <a:pt x="3507" y="1178"/>
                    <a:pt x="3528" y="1127"/>
                    <a:pt x="3549" y="1077"/>
                  </a:cubicBezTo>
                  <a:cubicBezTo>
                    <a:pt x="3570" y="1028"/>
                    <a:pt x="3592" y="979"/>
                    <a:pt x="3612" y="930"/>
                  </a:cubicBezTo>
                  <a:cubicBezTo>
                    <a:pt x="3636" y="874"/>
                    <a:pt x="3659" y="820"/>
                    <a:pt x="3679" y="763"/>
                  </a:cubicBezTo>
                  <a:cubicBezTo>
                    <a:pt x="3698" y="713"/>
                    <a:pt x="3716" y="663"/>
                    <a:pt x="3735" y="612"/>
                  </a:cubicBezTo>
                  <a:cubicBezTo>
                    <a:pt x="3773" y="510"/>
                    <a:pt x="3812" y="410"/>
                    <a:pt x="3853" y="309"/>
                  </a:cubicBezTo>
                  <a:cubicBezTo>
                    <a:pt x="3870" y="266"/>
                    <a:pt x="3888" y="220"/>
                    <a:pt x="3904" y="175"/>
                  </a:cubicBezTo>
                  <a:cubicBezTo>
                    <a:pt x="3910" y="157"/>
                    <a:pt x="3917" y="138"/>
                    <a:pt x="3925" y="120"/>
                  </a:cubicBezTo>
                  <a:cubicBezTo>
                    <a:pt x="3931" y="104"/>
                    <a:pt x="3939" y="87"/>
                    <a:pt x="3942" y="71"/>
                  </a:cubicBezTo>
                  <a:cubicBezTo>
                    <a:pt x="3951" y="43"/>
                    <a:pt x="3932" y="9"/>
                    <a:pt x="3902" y="2"/>
                  </a:cubicBezTo>
                  <a:cubicBezTo>
                    <a:pt x="3897" y="1"/>
                    <a:pt x="3893" y="1"/>
                    <a:pt x="38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0"/>
            <p:cNvSpPr/>
            <p:nvPr/>
          </p:nvSpPr>
          <p:spPr>
            <a:xfrm>
              <a:off x="3558425" y="4795300"/>
              <a:ext cx="46600" cy="37100"/>
            </a:xfrm>
            <a:custGeom>
              <a:avLst/>
              <a:gdLst/>
              <a:ahLst/>
              <a:cxnLst/>
              <a:rect l="l" t="t" r="r" b="b"/>
              <a:pathLst>
                <a:path w="1864" h="1484" extrusionOk="0">
                  <a:moveTo>
                    <a:pt x="1758" y="0"/>
                  </a:moveTo>
                  <a:cubicBezTo>
                    <a:pt x="1744" y="0"/>
                    <a:pt x="1730" y="5"/>
                    <a:pt x="1718" y="16"/>
                  </a:cubicBezTo>
                  <a:cubicBezTo>
                    <a:pt x="1705" y="28"/>
                    <a:pt x="1703" y="46"/>
                    <a:pt x="1705" y="63"/>
                  </a:cubicBezTo>
                  <a:cubicBezTo>
                    <a:pt x="1703" y="72"/>
                    <a:pt x="1703" y="81"/>
                    <a:pt x="1705" y="90"/>
                  </a:cubicBezTo>
                  <a:cubicBezTo>
                    <a:pt x="1705" y="94"/>
                    <a:pt x="1704" y="97"/>
                    <a:pt x="1704" y="100"/>
                  </a:cubicBezTo>
                  <a:lnTo>
                    <a:pt x="1704" y="94"/>
                  </a:lnTo>
                  <a:cubicBezTo>
                    <a:pt x="1704" y="103"/>
                    <a:pt x="1701" y="110"/>
                    <a:pt x="1701" y="119"/>
                  </a:cubicBezTo>
                  <a:cubicBezTo>
                    <a:pt x="1700" y="128"/>
                    <a:pt x="1700" y="135"/>
                    <a:pt x="1700" y="141"/>
                  </a:cubicBezTo>
                  <a:cubicBezTo>
                    <a:pt x="1693" y="150"/>
                    <a:pt x="1683" y="159"/>
                    <a:pt x="1674" y="167"/>
                  </a:cubicBezTo>
                  <a:cubicBezTo>
                    <a:pt x="1638" y="200"/>
                    <a:pt x="1600" y="228"/>
                    <a:pt x="1564" y="258"/>
                  </a:cubicBezTo>
                  <a:cubicBezTo>
                    <a:pt x="1522" y="291"/>
                    <a:pt x="1481" y="325"/>
                    <a:pt x="1437" y="356"/>
                  </a:cubicBezTo>
                  <a:cubicBezTo>
                    <a:pt x="1399" y="383"/>
                    <a:pt x="1360" y="408"/>
                    <a:pt x="1322" y="435"/>
                  </a:cubicBezTo>
                  <a:cubicBezTo>
                    <a:pt x="1284" y="463"/>
                    <a:pt x="1247" y="489"/>
                    <a:pt x="1208" y="516"/>
                  </a:cubicBezTo>
                  <a:lnTo>
                    <a:pt x="1208" y="516"/>
                  </a:lnTo>
                  <a:cubicBezTo>
                    <a:pt x="1208" y="516"/>
                    <a:pt x="1208" y="516"/>
                    <a:pt x="1209" y="516"/>
                  </a:cubicBezTo>
                  <a:lnTo>
                    <a:pt x="1209" y="516"/>
                  </a:lnTo>
                  <a:cubicBezTo>
                    <a:pt x="1208" y="516"/>
                    <a:pt x="1207" y="517"/>
                    <a:pt x="1206" y="517"/>
                  </a:cubicBezTo>
                  <a:lnTo>
                    <a:pt x="1206" y="517"/>
                  </a:lnTo>
                  <a:cubicBezTo>
                    <a:pt x="1207" y="517"/>
                    <a:pt x="1208" y="516"/>
                    <a:pt x="1208" y="516"/>
                  </a:cubicBezTo>
                  <a:lnTo>
                    <a:pt x="1208" y="516"/>
                  </a:lnTo>
                  <a:cubicBezTo>
                    <a:pt x="1206" y="517"/>
                    <a:pt x="1204" y="518"/>
                    <a:pt x="1203" y="519"/>
                  </a:cubicBezTo>
                  <a:lnTo>
                    <a:pt x="1203" y="519"/>
                  </a:lnTo>
                  <a:cubicBezTo>
                    <a:pt x="1204" y="519"/>
                    <a:pt x="1205" y="518"/>
                    <a:pt x="1206" y="517"/>
                  </a:cubicBezTo>
                  <a:lnTo>
                    <a:pt x="1206" y="517"/>
                  </a:lnTo>
                  <a:cubicBezTo>
                    <a:pt x="1205" y="518"/>
                    <a:pt x="1204" y="519"/>
                    <a:pt x="1202" y="520"/>
                  </a:cubicBezTo>
                  <a:cubicBezTo>
                    <a:pt x="1202" y="520"/>
                    <a:pt x="1203" y="520"/>
                    <a:pt x="1203" y="519"/>
                  </a:cubicBezTo>
                  <a:lnTo>
                    <a:pt x="1203" y="519"/>
                  </a:lnTo>
                  <a:cubicBezTo>
                    <a:pt x="1131" y="566"/>
                    <a:pt x="1058" y="610"/>
                    <a:pt x="989" y="659"/>
                  </a:cubicBezTo>
                  <a:cubicBezTo>
                    <a:pt x="922" y="706"/>
                    <a:pt x="857" y="757"/>
                    <a:pt x="790" y="804"/>
                  </a:cubicBezTo>
                  <a:cubicBezTo>
                    <a:pt x="712" y="857"/>
                    <a:pt x="635" y="913"/>
                    <a:pt x="555" y="968"/>
                  </a:cubicBezTo>
                  <a:cubicBezTo>
                    <a:pt x="485" y="1015"/>
                    <a:pt x="415" y="1066"/>
                    <a:pt x="348" y="1117"/>
                  </a:cubicBezTo>
                  <a:cubicBezTo>
                    <a:pt x="316" y="1141"/>
                    <a:pt x="285" y="1167"/>
                    <a:pt x="251" y="1191"/>
                  </a:cubicBezTo>
                  <a:cubicBezTo>
                    <a:pt x="220" y="1212"/>
                    <a:pt x="189" y="1233"/>
                    <a:pt x="158" y="1255"/>
                  </a:cubicBezTo>
                  <a:cubicBezTo>
                    <a:pt x="117" y="1284"/>
                    <a:pt x="77" y="1313"/>
                    <a:pt x="39" y="1346"/>
                  </a:cubicBezTo>
                  <a:lnTo>
                    <a:pt x="41" y="1345"/>
                  </a:lnTo>
                  <a:lnTo>
                    <a:pt x="41" y="1345"/>
                  </a:lnTo>
                  <a:cubicBezTo>
                    <a:pt x="37" y="1350"/>
                    <a:pt x="32" y="1353"/>
                    <a:pt x="28" y="1356"/>
                  </a:cubicBezTo>
                  <a:cubicBezTo>
                    <a:pt x="3" y="1373"/>
                    <a:pt x="0" y="1409"/>
                    <a:pt x="18" y="1434"/>
                  </a:cubicBezTo>
                  <a:cubicBezTo>
                    <a:pt x="28" y="1446"/>
                    <a:pt x="45" y="1454"/>
                    <a:pt x="62" y="1454"/>
                  </a:cubicBezTo>
                  <a:cubicBezTo>
                    <a:pt x="72" y="1471"/>
                    <a:pt x="90" y="1484"/>
                    <a:pt x="113" y="1484"/>
                  </a:cubicBezTo>
                  <a:lnTo>
                    <a:pt x="119" y="1484"/>
                  </a:lnTo>
                  <a:cubicBezTo>
                    <a:pt x="141" y="1480"/>
                    <a:pt x="165" y="1474"/>
                    <a:pt x="187" y="1464"/>
                  </a:cubicBezTo>
                  <a:cubicBezTo>
                    <a:pt x="206" y="1456"/>
                    <a:pt x="224" y="1443"/>
                    <a:pt x="239" y="1430"/>
                  </a:cubicBezTo>
                  <a:cubicBezTo>
                    <a:pt x="247" y="1425"/>
                    <a:pt x="252" y="1420"/>
                    <a:pt x="258" y="1415"/>
                  </a:cubicBezTo>
                  <a:cubicBezTo>
                    <a:pt x="259" y="1423"/>
                    <a:pt x="262" y="1430"/>
                    <a:pt x="267" y="1438"/>
                  </a:cubicBezTo>
                  <a:cubicBezTo>
                    <a:pt x="279" y="1452"/>
                    <a:pt x="296" y="1460"/>
                    <a:pt x="314" y="1460"/>
                  </a:cubicBezTo>
                  <a:cubicBezTo>
                    <a:pt x="325" y="1460"/>
                    <a:pt x="335" y="1456"/>
                    <a:pt x="345" y="1449"/>
                  </a:cubicBezTo>
                  <a:cubicBezTo>
                    <a:pt x="359" y="1437"/>
                    <a:pt x="373" y="1423"/>
                    <a:pt x="388" y="1409"/>
                  </a:cubicBezTo>
                  <a:lnTo>
                    <a:pt x="388" y="1409"/>
                  </a:lnTo>
                  <a:lnTo>
                    <a:pt x="387" y="1411"/>
                  </a:lnTo>
                  <a:cubicBezTo>
                    <a:pt x="425" y="1377"/>
                    <a:pt x="470" y="1348"/>
                    <a:pt x="511" y="1317"/>
                  </a:cubicBezTo>
                  <a:cubicBezTo>
                    <a:pt x="601" y="1252"/>
                    <a:pt x="687" y="1182"/>
                    <a:pt x="776" y="1115"/>
                  </a:cubicBezTo>
                  <a:cubicBezTo>
                    <a:pt x="824" y="1079"/>
                    <a:pt x="872" y="1043"/>
                    <a:pt x="921" y="1009"/>
                  </a:cubicBezTo>
                  <a:cubicBezTo>
                    <a:pt x="965" y="976"/>
                    <a:pt x="1009" y="945"/>
                    <a:pt x="1054" y="912"/>
                  </a:cubicBezTo>
                  <a:cubicBezTo>
                    <a:pt x="1145" y="845"/>
                    <a:pt x="1232" y="774"/>
                    <a:pt x="1320" y="705"/>
                  </a:cubicBezTo>
                  <a:cubicBezTo>
                    <a:pt x="1363" y="669"/>
                    <a:pt x="1408" y="637"/>
                    <a:pt x="1452" y="603"/>
                  </a:cubicBezTo>
                  <a:cubicBezTo>
                    <a:pt x="1497" y="570"/>
                    <a:pt x="1543" y="536"/>
                    <a:pt x="1590" y="504"/>
                  </a:cubicBezTo>
                  <a:lnTo>
                    <a:pt x="1590" y="504"/>
                  </a:lnTo>
                  <a:cubicBezTo>
                    <a:pt x="1590" y="504"/>
                    <a:pt x="1590" y="504"/>
                    <a:pt x="1590" y="504"/>
                  </a:cubicBezTo>
                  <a:lnTo>
                    <a:pt x="1590" y="504"/>
                  </a:lnTo>
                  <a:lnTo>
                    <a:pt x="1729" y="411"/>
                  </a:lnTo>
                  <a:lnTo>
                    <a:pt x="1729" y="411"/>
                  </a:lnTo>
                  <a:cubicBezTo>
                    <a:pt x="1729" y="411"/>
                    <a:pt x="1729" y="411"/>
                    <a:pt x="1729" y="411"/>
                  </a:cubicBezTo>
                  <a:cubicBezTo>
                    <a:pt x="1729" y="411"/>
                    <a:pt x="1730" y="411"/>
                    <a:pt x="1730" y="411"/>
                  </a:cubicBezTo>
                  <a:lnTo>
                    <a:pt x="1730" y="411"/>
                  </a:lnTo>
                  <a:lnTo>
                    <a:pt x="1729" y="411"/>
                  </a:lnTo>
                  <a:lnTo>
                    <a:pt x="1729" y="411"/>
                  </a:lnTo>
                  <a:cubicBezTo>
                    <a:pt x="1730" y="411"/>
                    <a:pt x="1730" y="410"/>
                    <a:pt x="1731" y="410"/>
                  </a:cubicBezTo>
                  <a:lnTo>
                    <a:pt x="1731" y="410"/>
                  </a:lnTo>
                  <a:cubicBezTo>
                    <a:pt x="1731" y="410"/>
                    <a:pt x="1730" y="410"/>
                    <a:pt x="1730" y="411"/>
                  </a:cubicBezTo>
                  <a:lnTo>
                    <a:pt x="1730" y="411"/>
                  </a:lnTo>
                  <a:lnTo>
                    <a:pt x="1732" y="410"/>
                  </a:lnTo>
                  <a:lnTo>
                    <a:pt x="1732" y="410"/>
                  </a:lnTo>
                  <a:cubicBezTo>
                    <a:pt x="1731" y="410"/>
                    <a:pt x="1731" y="410"/>
                    <a:pt x="1731" y="410"/>
                  </a:cubicBezTo>
                  <a:lnTo>
                    <a:pt x="1731" y="410"/>
                  </a:lnTo>
                  <a:cubicBezTo>
                    <a:pt x="1751" y="397"/>
                    <a:pt x="1770" y="385"/>
                    <a:pt x="1790" y="372"/>
                  </a:cubicBezTo>
                  <a:cubicBezTo>
                    <a:pt x="1801" y="365"/>
                    <a:pt x="1813" y="357"/>
                    <a:pt x="1824" y="346"/>
                  </a:cubicBezTo>
                  <a:cubicBezTo>
                    <a:pt x="1839" y="334"/>
                    <a:pt x="1848" y="316"/>
                    <a:pt x="1855" y="298"/>
                  </a:cubicBezTo>
                  <a:cubicBezTo>
                    <a:pt x="1861" y="278"/>
                    <a:pt x="1864" y="258"/>
                    <a:pt x="1864" y="238"/>
                  </a:cubicBezTo>
                  <a:cubicBezTo>
                    <a:pt x="1864" y="227"/>
                    <a:pt x="1864" y="215"/>
                    <a:pt x="1860" y="203"/>
                  </a:cubicBezTo>
                  <a:cubicBezTo>
                    <a:pt x="1859" y="201"/>
                    <a:pt x="1859" y="197"/>
                    <a:pt x="1858" y="195"/>
                  </a:cubicBezTo>
                  <a:cubicBezTo>
                    <a:pt x="1858" y="190"/>
                    <a:pt x="1859" y="184"/>
                    <a:pt x="1859" y="177"/>
                  </a:cubicBezTo>
                  <a:cubicBezTo>
                    <a:pt x="1860" y="165"/>
                    <a:pt x="1858" y="151"/>
                    <a:pt x="1856" y="138"/>
                  </a:cubicBezTo>
                  <a:lnTo>
                    <a:pt x="1856" y="141"/>
                  </a:lnTo>
                  <a:cubicBezTo>
                    <a:pt x="1855" y="133"/>
                    <a:pt x="1855" y="123"/>
                    <a:pt x="1852" y="113"/>
                  </a:cubicBezTo>
                  <a:cubicBezTo>
                    <a:pt x="1849" y="102"/>
                    <a:pt x="1843" y="92"/>
                    <a:pt x="1839" y="81"/>
                  </a:cubicBezTo>
                  <a:cubicBezTo>
                    <a:pt x="1837" y="68"/>
                    <a:pt x="1835" y="56"/>
                    <a:pt x="1829" y="46"/>
                  </a:cubicBezTo>
                  <a:cubicBezTo>
                    <a:pt x="1824" y="36"/>
                    <a:pt x="1816" y="28"/>
                    <a:pt x="1807" y="21"/>
                  </a:cubicBezTo>
                  <a:lnTo>
                    <a:pt x="1799" y="17"/>
                  </a:lnTo>
                  <a:cubicBezTo>
                    <a:pt x="1788" y="6"/>
                    <a:pt x="1773" y="0"/>
                    <a:pt x="1758"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0"/>
            <p:cNvSpPr/>
            <p:nvPr/>
          </p:nvSpPr>
          <p:spPr>
            <a:xfrm>
              <a:off x="3518200" y="4825675"/>
              <a:ext cx="98525" cy="218600"/>
            </a:xfrm>
            <a:custGeom>
              <a:avLst/>
              <a:gdLst/>
              <a:ahLst/>
              <a:cxnLst/>
              <a:rect l="l" t="t" r="r" b="b"/>
              <a:pathLst>
                <a:path w="3941" h="8744" extrusionOk="0">
                  <a:moveTo>
                    <a:pt x="3901" y="242"/>
                  </a:moveTo>
                  <a:cubicBezTo>
                    <a:pt x="3901" y="242"/>
                    <a:pt x="3901" y="243"/>
                    <a:pt x="3901" y="243"/>
                  </a:cubicBezTo>
                  <a:lnTo>
                    <a:pt x="3901" y="243"/>
                  </a:lnTo>
                  <a:cubicBezTo>
                    <a:pt x="3901" y="243"/>
                    <a:pt x="3901" y="242"/>
                    <a:pt x="3901" y="242"/>
                  </a:cubicBezTo>
                  <a:close/>
                  <a:moveTo>
                    <a:pt x="3531" y="735"/>
                  </a:moveTo>
                  <a:cubicBezTo>
                    <a:pt x="3531" y="735"/>
                    <a:pt x="3531" y="736"/>
                    <a:pt x="3531" y="736"/>
                  </a:cubicBezTo>
                  <a:cubicBezTo>
                    <a:pt x="3531" y="736"/>
                    <a:pt x="3531" y="735"/>
                    <a:pt x="3531" y="735"/>
                  </a:cubicBezTo>
                  <a:close/>
                  <a:moveTo>
                    <a:pt x="3618" y="1083"/>
                  </a:moveTo>
                  <a:lnTo>
                    <a:pt x="3618" y="1083"/>
                  </a:lnTo>
                  <a:cubicBezTo>
                    <a:pt x="3617" y="1085"/>
                    <a:pt x="3617" y="1086"/>
                    <a:pt x="3616" y="1087"/>
                  </a:cubicBezTo>
                  <a:lnTo>
                    <a:pt x="3616" y="1087"/>
                  </a:lnTo>
                  <a:cubicBezTo>
                    <a:pt x="3617" y="1086"/>
                    <a:pt x="3617" y="1085"/>
                    <a:pt x="3618" y="1083"/>
                  </a:cubicBezTo>
                  <a:close/>
                  <a:moveTo>
                    <a:pt x="3209" y="1493"/>
                  </a:moveTo>
                  <a:cubicBezTo>
                    <a:pt x="3209" y="1493"/>
                    <a:pt x="3209" y="1494"/>
                    <a:pt x="3209" y="1494"/>
                  </a:cubicBezTo>
                  <a:cubicBezTo>
                    <a:pt x="3209" y="1493"/>
                    <a:pt x="3209" y="1493"/>
                    <a:pt x="3209" y="1493"/>
                  </a:cubicBezTo>
                  <a:close/>
                  <a:moveTo>
                    <a:pt x="2413" y="4493"/>
                  </a:moveTo>
                  <a:cubicBezTo>
                    <a:pt x="2412" y="4495"/>
                    <a:pt x="2412" y="4497"/>
                    <a:pt x="2411" y="4499"/>
                  </a:cubicBezTo>
                  <a:lnTo>
                    <a:pt x="2411" y="4499"/>
                  </a:lnTo>
                  <a:cubicBezTo>
                    <a:pt x="2413" y="4497"/>
                    <a:pt x="2413" y="4496"/>
                    <a:pt x="2413" y="4493"/>
                  </a:cubicBezTo>
                  <a:close/>
                  <a:moveTo>
                    <a:pt x="1814" y="5343"/>
                  </a:moveTo>
                  <a:lnTo>
                    <a:pt x="1814" y="5347"/>
                  </a:lnTo>
                  <a:cubicBezTo>
                    <a:pt x="1814" y="5347"/>
                    <a:pt x="1814" y="5346"/>
                    <a:pt x="1812" y="5346"/>
                  </a:cubicBezTo>
                  <a:cubicBezTo>
                    <a:pt x="1812" y="5344"/>
                    <a:pt x="1814" y="5343"/>
                    <a:pt x="1814" y="5343"/>
                  </a:cubicBezTo>
                  <a:close/>
                  <a:moveTo>
                    <a:pt x="1702" y="5580"/>
                  </a:moveTo>
                  <a:cubicBezTo>
                    <a:pt x="1702" y="5585"/>
                    <a:pt x="1702" y="5587"/>
                    <a:pt x="1701" y="5591"/>
                  </a:cubicBezTo>
                  <a:cubicBezTo>
                    <a:pt x="1699" y="5590"/>
                    <a:pt x="1698" y="5590"/>
                    <a:pt x="1698" y="5589"/>
                  </a:cubicBezTo>
                  <a:lnTo>
                    <a:pt x="1702" y="5580"/>
                  </a:lnTo>
                  <a:close/>
                  <a:moveTo>
                    <a:pt x="1639" y="6000"/>
                  </a:moveTo>
                  <a:lnTo>
                    <a:pt x="1616" y="6112"/>
                  </a:lnTo>
                  <a:cubicBezTo>
                    <a:pt x="1614" y="6111"/>
                    <a:pt x="1613" y="6111"/>
                    <a:pt x="1610" y="6111"/>
                  </a:cubicBezTo>
                  <a:lnTo>
                    <a:pt x="1610" y="6108"/>
                  </a:lnTo>
                  <a:cubicBezTo>
                    <a:pt x="1611" y="6098"/>
                    <a:pt x="1615" y="6091"/>
                    <a:pt x="1616" y="6082"/>
                  </a:cubicBezTo>
                  <a:cubicBezTo>
                    <a:pt x="1623" y="6060"/>
                    <a:pt x="1629" y="6039"/>
                    <a:pt x="1635" y="6015"/>
                  </a:cubicBezTo>
                  <a:cubicBezTo>
                    <a:pt x="1636" y="6010"/>
                    <a:pt x="1638" y="6005"/>
                    <a:pt x="1639" y="6000"/>
                  </a:cubicBezTo>
                  <a:close/>
                  <a:moveTo>
                    <a:pt x="3808" y="0"/>
                  </a:moveTo>
                  <a:cubicBezTo>
                    <a:pt x="3799" y="1"/>
                    <a:pt x="3790" y="2"/>
                    <a:pt x="3779" y="6"/>
                  </a:cubicBezTo>
                  <a:cubicBezTo>
                    <a:pt x="3776" y="7"/>
                    <a:pt x="3772" y="9"/>
                    <a:pt x="3769" y="11"/>
                  </a:cubicBezTo>
                  <a:lnTo>
                    <a:pt x="3766" y="11"/>
                  </a:lnTo>
                  <a:cubicBezTo>
                    <a:pt x="3763" y="11"/>
                    <a:pt x="3759" y="11"/>
                    <a:pt x="3757" y="12"/>
                  </a:cubicBezTo>
                  <a:cubicBezTo>
                    <a:pt x="3752" y="11"/>
                    <a:pt x="3748" y="10"/>
                    <a:pt x="3744" y="10"/>
                  </a:cubicBezTo>
                  <a:cubicBezTo>
                    <a:pt x="3729" y="10"/>
                    <a:pt x="3714" y="16"/>
                    <a:pt x="3704" y="27"/>
                  </a:cubicBezTo>
                  <a:cubicBezTo>
                    <a:pt x="3681" y="49"/>
                    <a:pt x="3684" y="84"/>
                    <a:pt x="3704" y="106"/>
                  </a:cubicBezTo>
                  <a:cubicBezTo>
                    <a:pt x="3707" y="110"/>
                    <a:pt x="3711" y="114"/>
                    <a:pt x="3716" y="116"/>
                  </a:cubicBezTo>
                  <a:lnTo>
                    <a:pt x="3712" y="131"/>
                  </a:lnTo>
                  <a:cubicBezTo>
                    <a:pt x="3700" y="178"/>
                    <a:pt x="3689" y="227"/>
                    <a:pt x="3678" y="275"/>
                  </a:cubicBezTo>
                  <a:cubicBezTo>
                    <a:pt x="3674" y="284"/>
                    <a:pt x="3671" y="292"/>
                    <a:pt x="3670" y="303"/>
                  </a:cubicBezTo>
                  <a:lnTo>
                    <a:pt x="3670" y="310"/>
                  </a:lnTo>
                  <a:cubicBezTo>
                    <a:pt x="3666" y="327"/>
                    <a:pt x="3663" y="343"/>
                    <a:pt x="3659" y="359"/>
                  </a:cubicBezTo>
                  <a:cubicBezTo>
                    <a:pt x="3635" y="411"/>
                    <a:pt x="3616" y="467"/>
                    <a:pt x="3598" y="522"/>
                  </a:cubicBezTo>
                  <a:cubicBezTo>
                    <a:pt x="3586" y="559"/>
                    <a:pt x="3575" y="597"/>
                    <a:pt x="3563" y="635"/>
                  </a:cubicBezTo>
                  <a:cubicBezTo>
                    <a:pt x="3552" y="669"/>
                    <a:pt x="3541" y="702"/>
                    <a:pt x="3531" y="735"/>
                  </a:cubicBezTo>
                  <a:lnTo>
                    <a:pt x="3531" y="735"/>
                  </a:lnTo>
                  <a:cubicBezTo>
                    <a:pt x="3531" y="734"/>
                    <a:pt x="3532" y="734"/>
                    <a:pt x="3532" y="733"/>
                  </a:cubicBezTo>
                  <a:lnTo>
                    <a:pt x="3532" y="733"/>
                  </a:lnTo>
                  <a:cubicBezTo>
                    <a:pt x="3532" y="734"/>
                    <a:pt x="3531" y="735"/>
                    <a:pt x="3531" y="738"/>
                  </a:cubicBezTo>
                  <a:cubicBezTo>
                    <a:pt x="3531" y="739"/>
                    <a:pt x="3531" y="739"/>
                    <a:pt x="3530" y="740"/>
                  </a:cubicBezTo>
                  <a:lnTo>
                    <a:pt x="3530" y="739"/>
                  </a:lnTo>
                  <a:cubicBezTo>
                    <a:pt x="3501" y="822"/>
                    <a:pt x="3470" y="903"/>
                    <a:pt x="3442" y="986"/>
                  </a:cubicBezTo>
                  <a:cubicBezTo>
                    <a:pt x="3412" y="1075"/>
                    <a:pt x="3382" y="1162"/>
                    <a:pt x="3351" y="1250"/>
                  </a:cubicBezTo>
                  <a:cubicBezTo>
                    <a:pt x="3338" y="1291"/>
                    <a:pt x="3322" y="1333"/>
                    <a:pt x="3307" y="1373"/>
                  </a:cubicBezTo>
                  <a:cubicBezTo>
                    <a:pt x="3291" y="1373"/>
                    <a:pt x="3276" y="1375"/>
                    <a:pt x="3265" y="1386"/>
                  </a:cubicBezTo>
                  <a:cubicBezTo>
                    <a:pt x="3251" y="1401"/>
                    <a:pt x="3243" y="1423"/>
                    <a:pt x="3234" y="1441"/>
                  </a:cubicBezTo>
                  <a:cubicBezTo>
                    <a:pt x="3225" y="1457"/>
                    <a:pt x="3217" y="1476"/>
                    <a:pt x="3209" y="1493"/>
                  </a:cubicBezTo>
                  <a:lnTo>
                    <a:pt x="3209" y="1493"/>
                  </a:lnTo>
                  <a:cubicBezTo>
                    <a:pt x="3209" y="1493"/>
                    <a:pt x="3209" y="1493"/>
                    <a:pt x="3210" y="1493"/>
                  </a:cubicBezTo>
                  <a:lnTo>
                    <a:pt x="3210" y="1493"/>
                  </a:lnTo>
                  <a:cubicBezTo>
                    <a:pt x="3207" y="1498"/>
                    <a:pt x="3205" y="1504"/>
                    <a:pt x="3200" y="1509"/>
                  </a:cubicBezTo>
                  <a:cubicBezTo>
                    <a:pt x="3199" y="1510"/>
                    <a:pt x="3199" y="1513"/>
                    <a:pt x="3198" y="1514"/>
                  </a:cubicBezTo>
                  <a:cubicBezTo>
                    <a:pt x="3196" y="1518"/>
                    <a:pt x="3194" y="1521"/>
                    <a:pt x="3193" y="1525"/>
                  </a:cubicBezTo>
                  <a:cubicBezTo>
                    <a:pt x="3194" y="1523"/>
                    <a:pt x="3195" y="1521"/>
                    <a:pt x="3197" y="1518"/>
                  </a:cubicBezTo>
                  <a:lnTo>
                    <a:pt x="3197" y="1518"/>
                  </a:lnTo>
                  <a:cubicBezTo>
                    <a:pt x="3194" y="1524"/>
                    <a:pt x="3192" y="1530"/>
                    <a:pt x="3189" y="1535"/>
                  </a:cubicBezTo>
                  <a:cubicBezTo>
                    <a:pt x="3138" y="1643"/>
                    <a:pt x="3091" y="1752"/>
                    <a:pt x="3046" y="1863"/>
                  </a:cubicBezTo>
                  <a:cubicBezTo>
                    <a:pt x="3000" y="1974"/>
                    <a:pt x="2961" y="2085"/>
                    <a:pt x="2917" y="2195"/>
                  </a:cubicBezTo>
                  <a:cubicBezTo>
                    <a:pt x="2875" y="2303"/>
                    <a:pt x="2831" y="2411"/>
                    <a:pt x="2788" y="2518"/>
                  </a:cubicBezTo>
                  <a:cubicBezTo>
                    <a:pt x="2744" y="2630"/>
                    <a:pt x="2699" y="2741"/>
                    <a:pt x="2654" y="2852"/>
                  </a:cubicBezTo>
                  <a:cubicBezTo>
                    <a:pt x="2616" y="2952"/>
                    <a:pt x="2579" y="3051"/>
                    <a:pt x="2538" y="3150"/>
                  </a:cubicBezTo>
                  <a:cubicBezTo>
                    <a:pt x="2492" y="3259"/>
                    <a:pt x="2445" y="3368"/>
                    <a:pt x="2402" y="3479"/>
                  </a:cubicBezTo>
                  <a:cubicBezTo>
                    <a:pt x="2359" y="3586"/>
                    <a:pt x="2322" y="3696"/>
                    <a:pt x="2283" y="3804"/>
                  </a:cubicBezTo>
                  <a:cubicBezTo>
                    <a:pt x="2278" y="3808"/>
                    <a:pt x="2273" y="3814"/>
                    <a:pt x="2271" y="3820"/>
                  </a:cubicBezTo>
                  <a:cubicBezTo>
                    <a:pt x="2262" y="3832"/>
                    <a:pt x="2259" y="3847"/>
                    <a:pt x="2254" y="3860"/>
                  </a:cubicBezTo>
                  <a:cubicBezTo>
                    <a:pt x="2240" y="3894"/>
                    <a:pt x="2225" y="3929"/>
                    <a:pt x="2211" y="3963"/>
                  </a:cubicBezTo>
                  <a:cubicBezTo>
                    <a:pt x="2195" y="4001"/>
                    <a:pt x="2179" y="4039"/>
                    <a:pt x="2162" y="4077"/>
                  </a:cubicBezTo>
                  <a:cubicBezTo>
                    <a:pt x="2130" y="4152"/>
                    <a:pt x="2094" y="4227"/>
                    <a:pt x="2060" y="4302"/>
                  </a:cubicBezTo>
                  <a:cubicBezTo>
                    <a:pt x="2060" y="4304"/>
                    <a:pt x="2059" y="4305"/>
                    <a:pt x="2059" y="4305"/>
                  </a:cubicBezTo>
                  <a:cubicBezTo>
                    <a:pt x="2054" y="4306"/>
                    <a:pt x="2049" y="4307"/>
                    <a:pt x="2045" y="4310"/>
                  </a:cubicBezTo>
                  <a:cubicBezTo>
                    <a:pt x="2039" y="4312"/>
                    <a:pt x="2035" y="4316"/>
                    <a:pt x="2032" y="4320"/>
                  </a:cubicBezTo>
                  <a:cubicBezTo>
                    <a:pt x="2020" y="4333"/>
                    <a:pt x="2015" y="4350"/>
                    <a:pt x="2018" y="4366"/>
                  </a:cubicBezTo>
                  <a:cubicBezTo>
                    <a:pt x="2015" y="4372"/>
                    <a:pt x="2014" y="4378"/>
                    <a:pt x="2012" y="4384"/>
                  </a:cubicBezTo>
                  <a:lnTo>
                    <a:pt x="2012" y="4383"/>
                  </a:lnTo>
                  <a:cubicBezTo>
                    <a:pt x="1997" y="4428"/>
                    <a:pt x="1979" y="4470"/>
                    <a:pt x="1962" y="4512"/>
                  </a:cubicBezTo>
                  <a:lnTo>
                    <a:pt x="1962" y="4513"/>
                  </a:lnTo>
                  <a:cubicBezTo>
                    <a:pt x="1961" y="4515"/>
                    <a:pt x="1961" y="4516"/>
                    <a:pt x="1961" y="4518"/>
                  </a:cubicBezTo>
                  <a:lnTo>
                    <a:pt x="1961" y="4518"/>
                  </a:lnTo>
                  <a:cubicBezTo>
                    <a:pt x="1961" y="4518"/>
                    <a:pt x="1961" y="4518"/>
                    <a:pt x="1961" y="4517"/>
                  </a:cubicBezTo>
                  <a:lnTo>
                    <a:pt x="1961" y="4517"/>
                  </a:lnTo>
                  <a:cubicBezTo>
                    <a:pt x="1961" y="4518"/>
                    <a:pt x="1961" y="4518"/>
                    <a:pt x="1961" y="4518"/>
                  </a:cubicBezTo>
                  <a:lnTo>
                    <a:pt x="1961" y="4518"/>
                  </a:lnTo>
                  <a:cubicBezTo>
                    <a:pt x="1961" y="4518"/>
                    <a:pt x="1961" y="4518"/>
                    <a:pt x="1961" y="4518"/>
                  </a:cubicBezTo>
                  <a:lnTo>
                    <a:pt x="1961" y="4518"/>
                  </a:lnTo>
                  <a:cubicBezTo>
                    <a:pt x="1960" y="4518"/>
                    <a:pt x="1960" y="4519"/>
                    <a:pt x="1960" y="4520"/>
                  </a:cubicBezTo>
                  <a:lnTo>
                    <a:pt x="1960" y="4520"/>
                  </a:lnTo>
                  <a:cubicBezTo>
                    <a:pt x="1960" y="4519"/>
                    <a:pt x="1960" y="4519"/>
                    <a:pt x="1961" y="4518"/>
                  </a:cubicBezTo>
                  <a:lnTo>
                    <a:pt x="1961" y="4518"/>
                  </a:lnTo>
                  <a:cubicBezTo>
                    <a:pt x="1960" y="4519"/>
                    <a:pt x="1960" y="4520"/>
                    <a:pt x="1960" y="4521"/>
                  </a:cubicBezTo>
                  <a:cubicBezTo>
                    <a:pt x="1960" y="4520"/>
                    <a:pt x="1960" y="4520"/>
                    <a:pt x="1960" y="4520"/>
                  </a:cubicBezTo>
                  <a:lnTo>
                    <a:pt x="1960" y="4520"/>
                  </a:lnTo>
                  <a:cubicBezTo>
                    <a:pt x="1909" y="4636"/>
                    <a:pt x="1856" y="4749"/>
                    <a:pt x="1803" y="4863"/>
                  </a:cubicBezTo>
                  <a:cubicBezTo>
                    <a:pt x="1801" y="4868"/>
                    <a:pt x="1798" y="4875"/>
                    <a:pt x="1796" y="4880"/>
                  </a:cubicBezTo>
                  <a:cubicBezTo>
                    <a:pt x="1792" y="4888"/>
                    <a:pt x="1788" y="4895"/>
                    <a:pt x="1786" y="4901"/>
                  </a:cubicBezTo>
                  <a:cubicBezTo>
                    <a:pt x="1724" y="5030"/>
                    <a:pt x="1663" y="5159"/>
                    <a:pt x="1606" y="5290"/>
                  </a:cubicBezTo>
                  <a:cubicBezTo>
                    <a:pt x="1584" y="5331"/>
                    <a:pt x="1564" y="5371"/>
                    <a:pt x="1543" y="5411"/>
                  </a:cubicBezTo>
                  <a:cubicBezTo>
                    <a:pt x="1496" y="5511"/>
                    <a:pt x="1450" y="5612"/>
                    <a:pt x="1405" y="5714"/>
                  </a:cubicBezTo>
                  <a:cubicBezTo>
                    <a:pt x="1359" y="5813"/>
                    <a:pt x="1313" y="5911"/>
                    <a:pt x="1268" y="6010"/>
                  </a:cubicBezTo>
                  <a:cubicBezTo>
                    <a:pt x="1220" y="6113"/>
                    <a:pt x="1174" y="6216"/>
                    <a:pt x="1125" y="6318"/>
                  </a:cubicBezTo>
                  <a:cubicBezTo>
                    <a:pt x="1072" y="6428"/>
                    <a:pt x="1018" y="6536"/>
                    <a:pt x="962" y="6644"/>
                  </a:cubicBezTo>
                  <a:cubicBezTo>
                    <a:pt x="852" y="6865"/>
                    <a:pt x="737" y="7083"/>
                    <a:pt x="627" y="7305"/>
                  </a:cubicBezTo>
                  <a:cubicBezTo>
                    <a:pt x="522" y="7517"/>
                    <a:pt x="420" y="7734"/>
                    <a:pt x="325" y="7953"/>
                  </a:cubicBezTo>
                  <a:cubicBezTo>
                    <a:pt x="276" y="8065"/>
                    <a:pt x="227" y="8176"/>
                    <a:pt x="181" y="8288"/>
                  </a:cubicBezTo>
                  <a:cubicBezTo>
                    <a:pt x="156" y="8347"/>
                    <a:pt x="131" y="8407"/>
                    <a:pt x="109" y="8466"/>
                  </a:cubicBezTo>
                  <a:cubicBezTo>
                    <a:pt x="98" y="8495"/>
                    <a:pt x="87" y="8524"/>
                    <a:pt x="77" y="8553"/>
                  </a:cubicBezTo>
                  <a:lnTo>
                    <a:pt x="61" y="8595"/>
                  </a:lnTo>
                  <a:cubicBezTo>
                    <a:pt x="59" y="8599"/>
                    <a:pt x="57" y="8603"/>
                    <a:pt x="56" y="8606"/>
                  </a:cubicBezTo>
                  <a:cubicBezTo>
                    <a:pt x="40" y="8624"/>
                    <a:pt x="26" y="8641"/>
                    <a:pt x="16" y="8662"/>
                  </a:cubicBezTo>
                  <a:cubicBezTo>
                    <a:pt x="0" y="8689"/>
                    <a:pt x="13" y="8724"/>
                    <a:pt x="38" y="8737"/>
                  </a:cubicBezTo>
                  <a:cubicBezTo>
                    <a:pt x="48" y="8742"/>
                    <a:pt x="57" y="8743"/>
                    <a:pt x="66" y="8743"/>
                  </a:cubicBezTo>
                  <a:cubicBezTo>
                    <a:pt x="85" y="8743"/>
                    <a:pt x="104" y="8732"/>
                    <a:pt x="114" y="8714"/>
                  </a:cubicBezTo>
                  <a:lnTo>
                    <a:pt x="114" y="8714"/>
                  </a:lnTo>
                  <a:cubicBezTo>
                    <a:pt x="113" y="8715"/>
                    <a:pt x="113" y="8717"/>
                    <a:pt x="111" y="8718"/>
                  </a:cubicBezTo>
                  <a:cubicBezTo>
                    <a:pt x="116" y="8709"/>
                    <a:pt x="120" y="8703"/>
                    <a:pt x="125" y="8697"/>
                  </a:cubicBezTo>
                  <a:cubicBezTo>
                    <a:pt x="130" y="8694"/>
                    <a:pt x="135" y="8692"/>
                    <a:pt x="138" y="8688"/>
                  </a:cubicBezTo>
                  <a:cubicBezTo>
                    <a:pt x="142" y="8683"/>
                    <a:pt x="145" y="8676"/>
                    <a:pt x="147" y="8671"/>
                  </a:cubicBezTo>
                  <a:cubicBezTo>
                    <a:pt x="176" y="8640"/>
                    <a:pt x="206" y="8609"/>
                    <a:pt x="236" y="8580"/>
                  </a:cubicBezTo>
                  <a:cubicBezTo>
                    <a:pt x="247" y="8570"/>
                    <a:pt x="258" y="8562"/>
                    <a:pt x="270" y="8553"/>
                  </a:cubicBezTo>
                  <a:cubicBezTo>
                    <a:pt x="271" y="8552"/>
                    <a:pt x="274" y="8549"/>
                    <a:pt x="275" y="8549"/>
                  </a:cubicBezTo>
                  <a:cubicBezTo>
                    <a:pt x="286" y="8544"/>
                    <a:pt x="298" y="8537"/>
                    <a:pt x="306" y="8527"/>
                  </a:cubicBezTo>
                  <a:cubicBezTo>
                    <a:pt x="311" y="8517"/>
                    <a:pt x="316" y="8508"/>
                    <a:pt x="320" y="8500"/>
                  </a:cubicBezTo>
                  <a:lnTo>
                    <a:pt x="320" y="8501"/>
                  </a:lnTo>
                  <a:cubicBezTo>
                    <a:pt x="340" y="8456"/>
                    <a:pt x="361" y="8412"/>
                    <a:pt x="383" y="8368"/>
                  </a:cubicBezTo>
                  <a:cubicBezTo>
                    <a:pt x="385" y="8368"/>
                    <a:pt x="387" y="8370"/>
                    <a:pt x="388" y="8370"/>
                  </a:cubicBezTo>
                  <a:cubicBezTo>
                    <a:pt x="388" y="8370"/>
                    <a:pt x="389" y="8369"/>
                    <a:pt x="389" y="8369"/>
                  </a:cubicBezTo>
                  <a:cubicBezTo>
                    <a:pt x="404" y="8369"/>
                    <a:pt x="419" y="8363"/>
                    <a:pt x="429" y="8351"/>
                  </a:cubicBezTo>
                  <a:cubicBezTo>
                    <a:pt x="443" y="8338"/>
                    <a:pt x="455" y="8324"/>
                    <a:pt x="467" y="8310"/>
                  </a:cubicBezTo>
                  <a:cubicBezTo>
                    <a:pt x="471" y="8311"/>
                    <a:pt x="475" y="8311"/>
                    <a:pt x="480" y="8311"/>
                  </a:cubicBezTo>
                  <a:cubicBezTo>
                    <a:pt x="495" y="8311"/>
                    <a:pt x="510" y="8306"/>
                    <a:pt x="520" y="8294"/>
                  </a:cubicBezTo>
                  <a:cubicBezTo>
                    <a:pt x="541" y="8269"/>
                    <a:pt x="563" y="8245"/>
                    <a:pt x="580" y="8219"/>
                  </a:cubicBezTo>
                  <a:cubicBezTo>
                    <a:pt x="598" y="8198"/>
                    <a:pt x="613" y="8176"/>
                    <a:pt x="630" y="8152"/>
                  </a:cubicBezTo>
                  <a:cubicBezTo>
                    <a:pt x="651" y="8123"/>
                    <a:pt x="672" y="8093"/>
                    <a:pt x="694" y="8064"/>
                  </a:cubicBezTo>
                  <a:cubicBezTo>
                    <a:pt x="747" y="7992"/>
                    <a:pt x="800" y="7920"/>
                    <a:pt x="854" y="7848"/>
                  </a:cubicBezTo>
                  <a:lnTo>
                    <a:pt x="866" y="7832"/>
                  </a:lnTo>
                  <a:cubicBezTo>
                    <a:pt x="892" y="7799"/>
                    <a:pt x="918" y="7767"/>
                    <a:pt x="943" y="7733"/>
                  </a:cubicBezTo>
                  <a:lnTo>
                    <a:pt x="1241" y="7350"/>
                  </a:lnTo>
                  <a:cubicBezTo>
                    <a:pt x="1249" y="7341"/>
                    <a:pt x="1256" y="7331"/>
                    <a:pt x="1264" y="7321"/>
                  </a:cubicBezTo>
                  <a:cubicBezTo>
                    <a:pt x="1291" y="7290"/>
                    <a:pt x="1316" y="7257"/>
                    <a:pt x="1344" y="7227"/>
                  </a:cubicBezTo>
                  <a:cubicBezTo>
                    <a:pt x="1362" y="7211"/>
                    <a:pt x="1378" y="7194"/>
                    <a:pt x="1383" y="7170"/>
                  </a:cubicBezTo>
                  <a:cubicBezTo>
                    <a:pt x="1384" y="7166"/>
                    <a:pt x="1384" y="7161"/>
                    <a:pt x="1384" y="7158"/>
                  </a:cubicBezTo>
                  <a:cubicBezTo>
                    <a:pt x="1395" y="7145"/>
                    <a:pt x="1406" y="7133"/>
                    <a:pt x="1418" y="7119"/>
                  </a:cubicBezTo>
                  <a:cubicBezTo>
                    <a:pt x="1439" y="7096"/>
                    <a:pt x="1457" y="7073"/>
                    <a:pt x="1477" y="7050"/>
                  </a:cubicBezTo>
                  <a:cubicBezTo>
                    <a:pt x="1529" y="6986"/>
                    <a:pt x="1581" y="6923"/>
                    <a:pt x="1633" y="6861"/>
                  </a:cubicBezTo>
                  <a:cubicBezTo>
                    <a:pt x="1670" y="6819"/>
                    <a:pt x="1706" y="6774"/>
                    <a:pt x="1743" y="6732"/>
                  </a:cubicBezTo>
                  <a:cubicBezTo>
                    <a:pt x="1748" y="6733"/>
                    <a:pt x="1752" y="6734"/>
                    <a:pt x="1757" y="6734"/>
                  </a:cubicBezTo>
                  <a:cubicBezTo>
                    <a:pt x="1764" y="6734"/>
                    <a:pt x="1772" y="6732"/>
                    <a:pt x="1779" y="6728"/>
                  </a:cubicBezTo>
                  <a:cubicBezTo>
                    <a:pt x="1791" y="6723"/>
                    <a:pt x="1800" y="6715"/>
                    <a:pt x="1806" y="6702"/>
                  </a:cubicBezTo>
                  <a:cubicBezTo>
                    <a:pt x="1814" y="6689"/>
                    <a:pt x="1814" y="6673"/>
                    <a:pt x="1814" y="6658"/>
                  </a:cubicBezTo>
                  <a:lnTo>
                    <a:pt x="1814" y="6649"/>
                  </a:lnTo>
                  <a:cubicBezTo>
                    <a:pt x="1827" y="6633"/>
                    <a:pt x="1840" y="6619"/>
                    <a:pt x="1853" y="6603"/>
                  </a:cubicBezTo>
                  <a:cubicBezTo>
                    <a:pt x="1856" y="6601"/>
                    <a:pt x="1858" y="6598"/>
                    <a:pt x="1861" y="6594"/>
                  </a:cubicBezTo>
                  <a:cubicBezTo>
                    <a:pt x="1871" y="6608"/>
                    <a:pt x="1888" y="6619"/>
                    <a:pt x="1907" y="6619"/>
                  </a:cubicBezTo>
                  <a:cubicBezTo>
                    <a:pt x="1939" y="6618"/>
                    <a:pt x="1961" y="6592"/>
                    <a:pt x="1961" y="6561"/>
                  </a:cubicBezTo>
                  <a:cubicBezTo>
                    <a:pt x="1961" y="6535"/>
                    <a:pt x="1962" y="6508"/>
                    <a:pt x="1962" y="6482"/>
                  </a:cubicBezTo>
                  <a:cubicBezTo>
                    <a:pt x="1966" y="6482"/>
                    <a:pt x="1970" y="6482"/>
                    <a:pt x="1972" y="6480"/>
                  </a:cubicBezTo>
                  <a:lnTo>
                    <a:pt x="1974" y="6480"/>
                  </a:lnTo>
                  <a:cubicBezTo>
                    <a:pt x="1995" y="6477"/>
                    <a:pt x="2016" y="6460"/>
                    <a:pt x="2019" y="6438"/>
                  </a:cubicBezTo>
                  <a:cubicBezTo>
                    <a:pt x="2022" y="6424"/>
                    <a:pt x="2022" y="6413"/>
                    <a:pt x="2022" y="6401"/>
                  </a:cubicBezTo>
                  <a:cubicBezTo>
                    <a:pt x="2031" y="6178"/>
                    <a:pt x="2034" y="5953"/>
                    <a:pt x="2039" y="5730"/>
                  </a:cubicBezTo>
                  <a:cubicBezTo>
                    <a:pt x="2042" y="5657"/>
                    <a:pt x="2044" y="5581"/>
                    <a:pt x="2049" y="5508"/>
                  </a:cubicBezTo>
                  <a:cubicBezTo>
                    <a:pt x="2054" y="5423"/>
                    <a:pt x="2058" y="5337"/>
                    <a:pt x="2064" y="5251"/>
                  </a:cubicBezTo>
                  <a:cubicBezTo>
                    <a:pt x="2070" y="5165"/>
                    <a:pt x="2078" y="5080"/>
                    <a:pt x="2084" y="4994"/>
                  </a:cubicBezTo>
                  <a:cubicBezTo>
                    <a:pt x="2084" y="4988"/>
                    <a:pt x="2085" y="4983"/>
                    <a:pt x="2085" y="4977"/>
                  </a:cubicBezTo>
                  <a:cubicBezTo>
                    <a:pt x="2095" y="4898"/>
                    <a:pt x="2104" y="4821"/>
                    <a:pt x="2115" y="4743"/>
                  </a:cubicBezTo>
                  <a:cubicBezTo>
                    <a:pt x="2116" y="4728"/>
                    <a:pt x="2111" y="4713"/>
                    <a:pt x="2100" y="4702"/>
                  </a:cubicBezTo>
                  <a:cubicBezTo>
                    <a:pt x="2104" y="4693"/>
                    <a:pt x="2109" y="4685"/>
                    <a:pt x="2112" y="4676"/>
                  </a:cubicBezTo>
                  <a:cubicBezTo>
                    <a:pt x="2119" y="4663"/>
                    <a:pt x="2125" y="4652"/>
                    <a:pt x="2131" y="4638"/>
                  </a:cubicBezTo>
                  <a:cubicBezTo>
                    <a:pt x="2145" y="4612"/>
                    <a:pt x="2156" y="4587"/>
                    <a:pt x="2168" y="4560"/>
                  </a:cubicBezTo>
                  <a:lnTo>
                    <a:pt x="2168" y="4560"/>
                  </a:lnTo>
                  <a:cubicBezTo>
                    <a:pt x="2156" y="4657"/>
                    <a:pt x="2145" y="4754"/>
                    <a:pt x="2135" y="4852"/>
                  </a:cubicBezTo>
                  <a:cubicBezTo>
                    <a:pt x="2125" y="4972"/>
                    <a:pt x="2115" y="5091"/>
                    <a:pt x="2109" y="5211"/>
                  </a:cubicBezTo>
                  <a:cubicBezTo>
                    <a:pt x="2109" y="5220"/>
                    <a:pt x="2106" y="5230"/>
                    <a:pt x="2106" y="5239"/>
                  </a:cubicBezTo>
                  <a:lnTo>
                    <a:pt x="2106" y="5242"/>
                  </a:lnTo>
                  <a:cubicBezTo>
                    <a:pt x="2102" y="5306"/>
                    <a:pt x="2099" y="5368"/>
                    <a:pt x="2096" y="5430"/>
                  </a:cubicBezTo>
                  <a:cubicBezTo>
                    <a:pt x="2095" y="5452"/>
                    <a:pt x="2095" y="5476"/>
                    <a:pt x="2094" y="5499"/>
                  </a:cubicBezTo>
                  <a:cubicBezTo>
                    <a:pt x="2092" y="5525"/>
                    <a:pt x="2091" y="5550"/>
                    <a:pt x="2091" y="5576"/>
                  </a:cubicBezTo>
                  <a:cubicBezTo>
                    <a:pt x="2090" y="5642"/>
                    <a:pt x="2087" y="5706"/>
                    <a:pt x="2086" y="5772"/>
                  </a:cubicBezTo>
                  <a:cubicBezTo>
                    <a:pt x="2085" y="5832"/>
                    <a:pt x="2086" y="5891"/>
                    <a:pt x="2086" y="5949"/>
                  </a:cubicBezTo>
                  <a:cubicBezTo>
                    <a:pt x="2086" y="5963"/>
                    <a:pt x="2091" y="5977"/>
                    <a:pt x="2100" y="5985"/>
                  </a:cubicBezTo>
                  <a:cubicBezTo>
                    <a:pt x="2099" y="6009"/>
                    <a:pt x="2098" y="6030"/>
                    <a:pt x="2098" y="6054"/>
                  </a:cubicBezTo>
                  <a:cubicBezTo>
                    <a:pt x="2096" y="6097"/>
                    <a:pt x="2095" y="6140"/>
                    <a:pt x="2098" y="6183"/>
                  </a:cubicBezTo>
                  <a:cubicBezTo>
                    <a:pt x="2098" y="6193"/>
                    <a:pt x="2099" y="6204"/>
                    <a:pt x="2101" y="6214"/>
                  </a:cubicBezTo>
                  <a:cubicBezTo>
                    <a:pt x="2094" y="6226"/>
                    <a:pt x="2088" y="6240"/>
                    <a:pt x="2079" y="6252"/>
                  </a:cubicBezTo>
                  <a:cubicBezTo>
                    <a:pt x="2068" y="6268"/>
                    <a:pt x="2058" y="6282"/>
                    <a:pt x="2048" y="6297"/>
                  </a:cubicBezTo>
                  <a:cubicBezTo>
                    <a:pt x="2031" y="6322"/>
                    <a:pt x="2033" y="6355"/>
                    <a:pt x="2058" y="6375"/>
                  </a:cubicBezTo>
                  <a:cubicBezTo>
                    <a:pt x="2068" y="6382"/>
                    <a:pt x="2081" y="6386"/>
                    <a:pt x="2094" y="6386"/>
                  </a:cubicBezTo>
                  <a:cubicBezTo>
                    <a:pt x="2111" y="6386"/>
                    <a:pt x="2126" y="6379"/>
                    <a:pt x="2136" y="6365"/>
                  </a:cubicBezTo>
                  <a:cubicBezTo>
                    <a:pt x="2176" y="6308"/>
                    <a:pt x="2213" y="6250"/>
                    <a:pt x="2246" y="6189"/>
                  </a:cubicBezTo>
                  <a:cubicBezTo>
                    <a:pt x="2263" y="6159"/>
                    <a:pt x="2279" y="6128"/>
                    <a:pt x="2295" y="6098"/>
                  </a:cubicBezTo>
                  <a:cubicBezTo>
                    <a:pt x="2305" y="6085"/>
                    <a:pt x="2313" y="6071"/>
                    <a:pt x="2318" y="6055"/>
                  </a:cubicBezTo>
                  <a:cubicBezTo>
                    <a:pt x="2330" y="6029"/>
                    <a:pt x="2337" y="6004"/>
                    <a:pt x="2337" y="5974"/>
                  </a:cubicBezTo>
                  <a:cubicBezTo>
                    <a:pt x="2337" y="5944"/>
                    <a:pt x="2338" y="5915"/>
                    <a:pt x="2339" y="5885"/>
                  </a:cubicBezTo>
                  <a:lnTo>
                    <a:pt x="2339" y="5892"/>
                  </a:lnTo>
                  <a:cubicBezTo>
                    <a:pt x="2344" y="5807"/>
                    <a:pt x="2351" y="5722"/>
                    <a:pt x="2356" y="5637"/>
                  </a:cubicBezTo>
                  <a:cubicBezTo>
                    <a:pt x="2361" y="5544"/>
                    <a:pt x="2364" y="5452"/>
                    <a:pt x="2369" y="5360"/>
                  </a:cubicBezTo>
                  <a:lnTo>
                    <a:pt x="2369" y="5368"/>
                  </a:lnTo>
                  <a:cubicBezTo>
                    <a:pt x="2374" y="5294"/>
                    <a:pt x="2380" y="5221"/>
                    <a:pt x="2384" y="5148"/>
                  </a:cubicBezTo>
                  <a:cubicBezTo>
                    <a:pt x="2387" y="5074"/>
                    <a:pt x="2389" y="4998"/>
                    <a:pt x="2393" y="4925"/>
                  </a:cubicBezTo>
                  <a:cubicBezTo>
                    <a:pt x="2397" y="4855"/>
                    <a:pt x="2400" y="4785"/>
                    <a:pt x="2403" y="4715"/>
                  </a:cubicBezTo>
                  <a:cubicBezTo>
                    <a:pt x="2405" y="4643"/>
                    <a:pt x="2408" y="4571"/>
                    <a:pt x="2411" y="4501"/>
                  </a:cubicBezTo>
                  <a:lnTo>
                    <a:pt x="2411" y="4508"/>
                  </a:lnTo>
                  <a:cubicBezTo>
                    <a:pt x="2411" y="4505"/>
                    <a:pt x="2411" y="4502"/>
                    <a:pt x="2411" y="4499"/>
                  </a:cubicBezTo>
                  <a:lnTo>
                    <a:pt x="2411" y="4499"/>
                  </a:lnTo>
                  <a:cubicBezTo>
                    <a:pt x="2411" y="4499"/>
                    <a:pt x="2411" y="4499"/>
                    <a:pt x="2411" y="4499"/>
                  </a:cubicBezTo>
                  <a:lnTo>
                    <a:pt x="2411" y="4493"/>
                  </a:lnTo>
                  <a:lnTo>
                    <a:pt x="2411" y="4491"/>
                  </a:lnTo>
                  <a:lnTo>
                    <a:pt x="2411" y="4481"/>
                  </a:lnTo>
                  <a:cubicBezTo>
                    <a:pt x="2411" y="4475"/>
                    <a:pt x="2413" y="4468"/>
                    <a:pt x="2413" y="4462"/>
                  </a:cubicBezTo>
                  <a:lnTo>
                    <a:pt x="2413" y="4452"/>
                  </a:lnTo>
                  <a:cubicBezTo>
                    <a:pt x="2413" y="4447"/>
                    <a:pt x="2413" y="4442"/>
                    <a:pt x="2414" y="4437"/>
                  </a:cubicBezTo>
                  <a:lnTo>
                    <a:pt x="2414" y="4435"/>
                  </a:lnTo>
                  <a:cubicBezTo>
                    <a:pt x="2414" y="4430"/>
                    <a:pt x="2415" y="4424"/>
                    <a:pt x="2415" y="4418"/>
                  </a:cubicBezTo>
                  <a:lnTo>
                    <a:pt x="2415" y="4415"/>
                  </a:lnTo>
                  <a:lnTo>
                    <a:pt x="2415" y="4408"/>
                  </a:lnTo>
                  <a:cubicBezTo>
                    <a:pt x="2415" y="4399"/>
                    <a:pt x="2416" y="4389"/>
                    <a:pt x="2416" y="4382"/>
                  </a:cubicBezTo>
                  <a:lnTo>
                    <a:pt x="2416" y="4389"/>
                  </a:lnTo>
                  <a:cubicBezTo>
                    <a:pt x="2420" y="4315"/>
                    <a:pt x="2423" y="4239"/>
                    <a:pt x="2425" y="4162"/>
                  </a:cubicBezTo>
                  <a:cubicBezTo>
                    <a:pt x="2428" y="4119"/>
                    <a:pt x="2432" y="4076"/>
                    <a:pt x="2437" y="4032"/>
                  </a:cubicBezTo>
                  <a:cubicBezTo>
                    <a:pt x="2439" y="4024"/>
                    <a:pt x="2439" y="4017"/>
                    <a:pt x="2440" y="4009"/>
                  </a:cubicBezTo>
                  <a:cubicBezTo>
                    <a:pt x="2468" y="3947"/>
                    <a:pt x="2496" y="3884"/>
                    <a:pt x="2524" y="3822"/>
                  </a:cubicBezTo>
                  <a:lnTo>
                    <a:pt x="2524" y="3822"/>
                  </a:lnTo>
                  <a:cubicBezTo>
                    <a:pt x="2523" y="3825"/>
                    <a:pt x="2522" y="3826"/>
                    <a:pt x="2522" y="3828"/>
                  </a:cubicBezTo>
                  <a:cubicBezTo>
                    <a:pt x="2529" y="3813"/>
                    <a:pt x="2537" y="3798"/>
                    <a:pt x="2543" y="3783"/>
                  </a:cubicBezTo>
                  <a:lnTo>
                    <a:pt x="2543" y="3783"/>
                  </a:lnTo>
                  <a:cubicBezTo>
                    <a:pt x="2543" y="3784"/>
                    <a:pt x="2543" y="3785"/>
                    <a:pt x="2543" y="3786"/>
                  </a:cubicBezTo>
                  <a:cubicBezTo>
                    <a:pt x="2609" y="3650"/>
                    <a:pt x="2674" y="3512"/>
                    <a:pt x="2733" y="3372"/>
                  </a:cubicBezTo>
                  <a:cubicBezTo>
                    <a:pt x="2791" y="3232"/>
                    <a:pt x="2850" y="3090"/>
                    <a:pt x="2904" y="2948"/>
                  </a:cubicBezTo>
                  <a:cubicBezTo>
                    <a:pt x="2926" y="2892"/>
                    <a:pt x="2948" y="2837"/>
                    <a:pt x="2971" y="2784"/>
                  </a:cubicBezTo>
                  <a:cubicBezTo>
                    <a:pt x="2994" y="2731"/>
                    <a:pt x="3017" y="2679"/>
                    <a:pt x="3038" y="2626"/>
                  </a:cubicBezTo>
                  <a:cubicBezTo>
                    <a:pt x="3082" y="2520"/>
                    <a:pt x="3128" y="2413"/>
                    <a:pt x="3168" y="2305"/>
                  </a:cubicBezTo>
                  <a:cubicBezTo>
                    <a:pt x="3187" y="2254"/>
                    <a:pt x="3203" y="2205"/>
                    <a:pt x="3221" y="2154"/>
                  </a:cubicBezTo>
                  <a:cubicBezTo>
                    <a:pt x="3241" y="2099"/>
                    <a:pt x="3261" y="2047"/>
                    <a:pt x="3278" y="1993"/>
                  </a:cubicBezTo>
                  <a:cubicBezTo>
                    <a:pt x="3285" y="1973"/>
                    <a:pt x="3288" y="1952"/>
                    <a:pt x="3293" y="1932"/>
                  </a:cubicBezTo>
                  <a:cubicBezTo>
                    <a:pt x="3313" y="1883"/>
                    <a:pt x="3332" y="1835"/>
                    <a:pt x="3350" y="1787"/>
                  </a:cubicBezTo>
                  <a:cubicBezTo>
                    <a:pt x="3355" y="1773"/>
                    <a:pt x="3362" y="1761"/>
                    <a:pt x="3368" y="1748"/>
                  </a:cubicBezTo>
                  <a:cubicBezTo>
                    <a:pt x="3399" y="1670"/>
                    <a:pt x="3426" y="1593"/>
                    <a:pt x="3456" y="1515"/>
                  </a:cubicBezTo>
                  <a:cubicBezTo>
                    <a:pt x="3483" y="1446"/>
                    <a:pt x="3512" y="1377"/>
                    <a:pt x="3539" y="1308"/>
                  </a:cubicBezTo>
                  <a:cubicBezTo>
                    <a:pt x="3554" y="1271"/>
                    <a:pt x="3569" y="1235"/>
                    <a:pt x="3581" y="1196"/>
                  </a:cubicBezTo>
                  <a:cubicBezTo>
                    <a:pt x="3594" y="1160"/>
                    <a:pt x="3605" y="1123"/>
                    <a:pt x="3616" y="1087"/>
                  </a:cubicBezTo>
                  <a:lnTo>
                    <a:pt x="3616" y="1087"/>
                  </a:lnTo>
                  <a:cubicBezTo>
                    <a:pt x="3616" y="1087"/>
                    <a:pt x="3616" y="1087"/>
                    <a:pt x="3616" y="1087"/>
                  </a:cubicBezTo>
                  <a:cubicBezTo>
                    <a:pt x="3617" y="1086"/>
                    <a:pt x="3617" y="1084"/>
                    <a:pt x="3618" y="1083"/>
                  </a:cubicBezTo>
                  <a:lnTo>
                    <a:pt x="3618" y="1083"/>
                  </a:lnTo>
                  <a:cubicBezTo>
                    <a:pt x="3618" y="1083"/>
                    <a:pt x="3618" y="1083"/>
                    <a:pt x="3618" y="1083"/>
                  </a:cubicBezTo>
                  <a:lnTo>
                    <a:pt x="3618" y="1083"/>
                  </a:lnTo>
                  <a:cubicBezTo>
                    <a:pt x="3618" y="1083"/>
                    <a:pt x="3618" y="1082"/>
                    <a:pt x="3618" y="1081"/>
                  </a:cubicBezTo>
                  <a:lnTo>
                    <a:pt x="3618" y="1081"/>
                  </a:lnTo>
                  <a:cubicBezTo>
                    <a:pt x="3618" y="1081"/>
                    <a:pt x="3618" y="1081"/>
                    <a:pt x="3618" y="1081"/>
                  </a:cubicBezTo>
                  <a:lnTo>
                    <a:pt x="3618" y="1081"/>
                  </a:lnTo>
                  <a:cubicBezTo>
                    <a:pt x="3634" y="1032"/>
                    <a:pt x="3655" y="983"/>
                    <a:pt x="3673" y="935"/>
                  </a:cubicBezTo>
                  <a:cubicBezTo>
                    <a:pt x="3689" y="890"/>
                    <a:pt x="3704" y="844"/>
                    <a:pt x="3721" y="798"/>
                  </a:cubicBezTo>
                  <a:cubicBezTo>
                    <a:pt x="3740" y="748"/>
                    <a:pt x="3758" y="698"/>
                    <a:pt x="3773" y="646"/>
                  </a:cubicBezTo>
                  <a:cubicBezTo>
                    <a:pt x="3791" y="591"/>
                    <a:pt x="3806" y="535"/>
                    <a:pt x="3823" y="479"/>
                  </a:cubicBezTo>
                  <a:cubicBezTo>
                    <a:pt x="3828" y="464"/>
                    <a:pt x="3834" y="448"/>
                    <a:pt x="3839" y="432"/>
                  </a:cubicBezTo>
                  <a:cubicBezTo>
                    <a:pt x="3854" y="391"/>
                    <a:pt x="3865" y="348"/>
                    <a:pt x="3878" y="307"/>
                  </a:cubicBezTo>
                  <a:cubicBezTo>
                    <a:pt x="3885" y="286"/>
                    <a:pt x="3893" y="266"/>
                    <a:pt x="3900" y="244"/>
                  </a:cubicBezTo>
                  <a:lnTo>
                    <a:pt x="3900" y="244"/>
                  </a:lnTo>
                  <a:cubicBezTo>
                    <a:pt x="3900" y="246"/>
                    <a:pt x="3900" y="247"/>
                    <a:pt x="3899" y="249"/>
                  </a:cubicBezTo>
                  <a:cubicBezTo>
                    <a:pt x="3900" y="246"/>
                    <a:pt x="3900" y="245"/>
                    <a:pt x="3901" y="243"/>
                  </a:cubicBezTo>
                  <a:lnTo>
                    <a:pt x="3901" y="243"/>
                  </a:lnTo>
                  <a:cubicBezTo>
                    <a:pt x="3901" y="243"/>
                    <a:pt x="3900" y="244"/>
                    <a:pt x="3900" y="244"/>
                  </a:cubicBezTo>
                  <a:lnTo>
                    <a:pt x="3900" y="244"/>
                  </a:lnTo>
                  <a:cubicBezTo>
                    <a:pt x="3902" y="239"/>
                    <a:pt x="3903" y="234"/>
                    <a:pt x="3905" y="230"/>
                  </a:cubicBezTo>
                  <a:lnTo>
                    <a:pt x="3905" y="230"/>
                  </a:lnTo>
                  <a:cubicBezTo>
                    <a:pt x="3905" y="231"/>
                    <a:pt x="3904" y="232"/>
                    <a:pt x="3904" y="234"/>
                  </a:cubicBezTo>
                  <a:cubicBezTo>
                    <a:pt x="3910" y="213"/>
                    <a:pt x="3918" y="192"/>
                    <a:pt x="3926" y="170"/>
                  </a:cubicBezTo>
                  <a:cubicBezTo>
                    <a:pt x="3931" y="152"/>
                    <a:pt x="3935" y="134"/>
                    <a:pt x="3937" y="116"/>
                  </a:cubicBezTo>
                  <a:cubicBezTo>
                    <a:pt x="3940" y="86"/>
                    <a:pt x="3935" y="59"/>
                    <a:pt x="3917" y="34"/>
                  </a:cubicBezTo>
                  <a:cubicBezTo>
                    <a:pt x="3912" y="27"/>
                    <a:pt x="3902" y="17"/>
                    <a:pt x="3890" y="11"/>
                  </a:cubicBezTo>
                  <a:cubicBezTo>
                    <a:pt x="3876" y="4"/>
                    <a:pt x="3864" y="1"/>
                    <a:pt x="3851" y="0"/>
                  </a:cubicBezTo>
                  <a:cubicBezTo>
                    <a:pt x="3842" y="0"/>
                    <a:pt x="3833" y="0"/>
                    <a:pt x="3824" y="1"/>
                  </a:cubicBezTo>
                  <a:lnTo>
                    <a:pt x="3823" y="1"/>
                  </a:lnTo>
                  <a:cubicBezTo>
                    <a:pt x="3818" y="0"/>
                    <a:pt x="3813" y="0"/>
                    <a:pt x="38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0"/>
            <p:cNvSpPr/>
            <p:nvPr/>
          </p:nvSpPr>
          <p:spPr>
            <a:xfrm>
              <a:off x="3614375" y="4825675"/>
              <a:ext cx="200" cy="25"/>
            </a:xfrm>
            <a:custGeom>
              <a:avLst/>
              <a:gdLst/>
              <a:ahLst/>
              <a:cxnLst/>
              <a:rect l="l" t="t" r="r" b="b"/>
              <a:pathLst>
                <a:path w="8" h="1" extrusionOk="0">
                  <a:moveTo>
                    <a:pt x="0" y="0"/>
                  </a:moveTo>
                  <a:cubicBezTo>
                    <a:pt x="2" y="0"/>
                    <a:pt x="4" y="1"/>
                    <a:pt x="5" y="1"/>
                  </a:cubicBezTo>
                  <a:cubicBezTo>
                    <a:pt x="6" y="1"/>
                    <a:pt x="7" y="1"/>
                    <a:pt x="8"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0"/>
            <p:cNvSpPr/>
            <p:nvPr/>
          </p:nvSpPr>
          <p:spPr>
            <a:xfrm>
              <a:off x="3272675" y="4798500"/>
              <a:ext cx="63725" cy="301800"/>
            </a:xfrm>
            <a:custGeom>
              <a:avLst/>
              <a:gdLst/>
              <a:ahLst/>
              <a:cxnLst/>
              <a:rect l="l" t="t" r="r" b="b"/>
              <a:pathLst>
                <a:path w="2549" h="12072" extrusionOk="0">
                  <a:moveTo>
                    <a:pt x="431" y="3305"/>
                  </a:moveTo>
                  <a:cubicBezTo>
                    <a:pt x="431" y="3306"/>
                    <a:pt x="431" y="3306"/>
                    <a:pt x="431" y="3306"/>
                  </a:cubicBezTo>
                  <a:lnTo>
                    <a:pt x="431" y="3306"/>
                  </a:lnTo>
                  <a:cubicBezTo>
                    <a:pt x="431" y="3306"/>
                    <a:pt x="431" y="3306"/>
                    <a:pt x="431" y="3305"/>
                  </a:cubicBezTo>
                  <a:close/>
                  <a:moveTo>
                    <a:pt x="142" y="1"/>
                  </a:moveTo>
                  <a:cubicBezTo>
                    <a:pt x="136" y="1"/>
                    <a:pt x="131" y="1"/>
                    <a:pt x="125" y="3"/>
                  </a:cubicBezTo>
                  <a:lnTo>
                    <a:pt x="116" y="3"/>
                  </a:lnTo>
                  <a:cubicBezTo>
                    <a:pt x="100" y="5"/>
                    <a:pt x="85" y="12"/>
                    <a:pt x="73" y="22"/>
                  </a:cubicBezTo>
                  <a:cubicBezTo>
                    <a:pt x="65" y="29"/>
                    <a:pt x="55" y="36"/>
                    <a:pt x="49" y="43"/>
                  </a:cubicBezTo>
                  <a:cubicBezTo>
                    <a:pt x="38" y="57"/>
                    <a:pt x="32" y="75"/>
                    <a:pt x="28" y="94"/>
                  </a:cubicBezTo>
                  <a:cubicBezTo>
                    <a:pt x="18" y="108"/>
                    <a:pt x="12" y="125"/>
                    <a:pt x="10" y="140"/>
                  </a:cubicBezTo>
                  <a:cubicBezTo>
                    <a:pt x="7" y="160"/>
                    <a:pt x="5" y="177"/>
                    <a:pt x="3" y="197"/>
                  </a:cubicBezTo>
                  <a:cubicBezTo>
                    <a:pt x="1" y="234"/>
                    <a:pt x="2" y="271"/>
                    <a:pt x="5" y="309"/>
                  </a:cubicBezTo>
                  <a:cubicBezTo>
                    <a:pt x="6" y="347"/>
                    <a:pt x="7" y="388"/>
                    <a:pt x="10" y="427"/>
                  </a:cubicBezTo>
                  <a:cubicBezTo>
                    <a:pt x="12" y="462"/>
                    <a:pt x="20" y="497"/>
                    <a:pt x="23" y="533"/>
                  </a:cubicBezTo>
                  <a:cubicBezTo>
                    <a:pt x="29" y="573"/>
                    <a:pt x="32" y="613"/>
                    <a:pt x="39" y="651"/>
                  </a:cubicBezTo>
                  <a:cubicBezTo>
                    <a:pt x="46" y="687"/>
                    <a:pt x="53" y="723"/>
                    <a:pt x="60" y="760"/>
                  </a:cubicBezTo>
                  <a:cubicBezTo>
                    <a:pt x="68" y="817"/>
                    <a:pt x="74" y="873"/>
                    <a:pt x="82" y="930"/>
                  </a:cubicBezTo>
                  <a:cubicBezTo>
                    <a:pt x="90" y="991"/>
                    <a:pt x="101" y="1052"/>
                    <a:pt x="111" y="1114"/>
                  </a:cubicBezTo>
                  <a:cubicBezTo>
                    <a:pt x="131" y="1225"/>
                    <a:pt x="154" y="1336"/>
                    <a:pt x="173" y="1447"/>
                  </a:cubicBezTo>
                  <a:cubicBezTo>
                    <a:pt x="181" y="1499"/>
                    <a:pt x="189" y="1553"/>
                    <a:pt x="196" y="1604"/>
                  </a:cubicBezTo>
                  <a:cubicBezTo>
                    <a:pt x="203" y="1658"/>
                    <a:pt x="211" y="1713"/>
                    <a:pt x="217" y="1766"/>
                  </a:cubicBezTo>
                  <a:cubicBezTo>
                    <a:pt x="230" y="1873"/>
                    <a:pt x="249" y="1977"/>
                    <a:pt x="269" y="2081"/>
                  </a:cubicBezTo>
                  <a:cubicBezTo>
                    <a:pt x="269" y="2083"/>
                    <a:pt x="269" y="2084"/>
                    <a:pt x="270" y="2085"/>
                  </a:cubicBezTo>
                  <a:cubicBezTo>
                    <a:pt x="273" y="2152"/>
                    <a:pt x="274" y="2218"/>
                    <a:pt x="278" y="2286"/>
                  </a:cubicBezTo>
                  <a:cubicBezTo>
                    <a:pt x="280" y="2329"/>
                    <a:pt x="285" y="2373"/>
                    <a:pt x="287" y="2417"/>
                  </a:cubicBezTo>
                  <a:cubicBezTo>
                    <a:pt x="291" y="2456"/>
                    <a:pt x="296" y="2493"/>
                    <a:pt x="302" y="2531"/>
                  </a:cubicBezTo>
                  <a:cubicBezTo>
                    <a:pt x="307" y="2571"/>
                    <a:pt x="317" y="2611"/>
                    <a:pt x="325" y="2651"/>
                  </a:cubicBezTo>
                  <a:lnTo>
                    <a:pt x="347" y="2766"/>
                  </a:lnTo>
                  <a:lnTo>
                    <a:pt x="347" y="2765"/>
                  </a:lnTo>
                  <a:cubicBezTo>
                    <a:pt x="354" y="2810"/>
                    <a:pt x="362" y="2855"/>
                    <a:pt x="367" y="2902"/>
                  </a:cubicBezTo>
                  <a:cubicBezTo>
                    <a:pt x="372" y="2948"/>
                    <a:pt x="377" y="2996"/>
                    <a:pt x="385" y="3042"/>
                  </a:cubicBezTo>
                  <a:cubicBezTo>
                    <a:pt x="399" y="3132"/>
                    <a:pt x="417" y="3221"/>
                    <a:pt x="433" y="3310"/>
                  </a:cubicBezTo>
                  <a:lnTo>
                    <a:pt x="433" y="3310"/>
                  </a:lnTo>
                  <a:cubicBezTo>
                    <a:pt x="432" y="3309"/>
                    <a:pt x="431" y="3307"/>
                    <a:pt x="431" y="3306"/>
                  </a:cubicBezTo>
                  <a:lnTo>
                    <a:pt x="431" y="3306"/>
                  </a:lnTo>
                  <a:cubicBezTo>
                    <a:pt x="453" y="3458"/>
                    <a:pt x="467" y="3610"/>
                    <a:pt x="486" y="3762"/>
                  </a:cubicBezTo>
                  <a:cubicBezTo>
                    <a:pt x="502" y="3913"/>
                    <a:pt x="532" y="4062"/>
                    <a:pt x="560" y="4211"/>
                  </a:cubicBezTo>
                  <a:cubicBezTo>
                    <a:pt x="581" y="4317"/>
                    <a:pt x="606" y="4423"/>
                    <a:pt x="627" y="4530"/>
                  </a:cubicBezTo>
                  <a:cubicBezTo>
                    <a:pt x="651" y="4646"/>
                    <a:pt x="672" y="4762"/>
                    <a:pt x="693" y="4878"/>
                  </a:cubicBezTo>
                  <a:cubicBezTo>
                    <a:pt x="715" y="4996"/>
                    <a:pt x="739" y="5111"/>
                    <a:pt x="766" y="5228"/>
                  </a:cubicBezTo>
                  <a:cubicBezTo>
                    <a:pt x="775" y="5259"/>
                    <a:pt x="782" y="5289"/>
                    <a:pt x="790" y="5320"/>
                  </a:cubicBezTo>
                  <a:cubicBezTo>
                    <a:pt x="790" y="5325"/>
                    <a:pt x="791" y="5330"/>
                    <a:pt x="791" y="5335"/>
                  </a:cubicBezTo>
                  <a:cubicBezTo>
                    <a:pt x="797" y="5384"/>
                    <a:pt x="803" y="5433"/>
                    <a:pt x="811" y="5481"/>
                  </a:cubicBezTo>
                  <a:cubicBezTo>
                    <a:pt x="816" y="5516"/>
                    <a:pt x="822" y="5550"/>
                    <a:pt x="827" y="5585"/>
                  </a:cubicBezTo>
                  <a:lnTo>
                    <a:pt x="836" y="5635"/>
                  </a:lnTo>
                  <a:lnTo>
                    <a:pt x="843" y="5671"/>
                  </a:lnTo>
                  <a:cubicBezTo>
                    <a:pt x="846" y="5688"/>
                    <a:pt x="847" y="5708"/>
                    <a:pt x="849" y="5725"/>
                  </a:cubicBezTo>
                  <a:cubicBezTo>
                    <a:pt x="857" y="5782"/>
                    <a:pt x="869" y="5839"/>
                    <a:pt x="879" y="5894"/>
                  </a:cubicBezTo>
                  <a:cubicBezTo>
                    <a:pt x="890" y="5953"/>
                    <a:pt x="903" y="6011"/>
                    <a:pt x="915" y="6069"/>
                  </a:cubicBezTo>
                  <a:cubicBezTo>
                    <a:pt x="928" y="6131"/>
                    <a:pt x="940" y="6193"/>
                    <a:pt x="952" y="6254"/>
                  </a:cubicBezTo>
                  <a:cubicBezTo>
                    <a:pt x="963" y="6308"/>
                    <a:pt x="972" y="6364"/>
                    <a:pt x="983" y="6419"/>
                  </a:cubicBezTo>
                  <a:cubicBezTo>
                    <a:pt x="997" y="6477"/>
                    <a:pt x="1012" y="6533"/>
                    <a:pt x="1024" y="6590"/>
                  </a:cubicBezTo>
                  <a:cubicBezTo>
                    <a:pt x="1038" y="6646"/>
                    <a:pt x="1048" y="6700"/>
                    <a:pt x="1059" y="6756"/>
                  </a:cubicBezTo>
                  <a:lnTo>
                    <a:pt x="1059" y="6754"/>
                  </a:lnTo>
                  <a:cubicBezTo>
                    <a:pt x="1073" y="6852"/>
                    <a:pt x="1084" y="6948"/>
                    <a:pt x="1101" y="7046"/>
                  </a:cubicBezTo>
                  <a:cubicBezTo>
                    <a:pt x="1117" y="7146"/>
                    <a:pt x="1140" y="7245"/>
                    <a:pt x="1158" y="7345"/>
                  </a:cubicBezTo>
                  <a:cubicBezTo>
                    <a:pt x="1179" y="7459"/>
                    <a:pt x="1195" y="7572"/>
                    <a:pt x="1223" y="7685"/>
                  </a:cubicBezTo>
                  <a:cubicBezTo>
                    <a:pt x="1233" y="7731"/>
                    <a:pt x="1244" y="7778"/>
                    <a:pt x="1256" y="7824"/>
                  </a:cubicBezTo>
                  <a:cubicBezTo>
                    <a:pt x="1270" y="7912"/>
                    <a:pt x="1285" y="7999"/>
                    <a:pt x="1301" y="8086"/>
                  </a:cubicBezTo>
                  <a:cubicBezTo>
                    <a:pt x="1321" y="8184"/>
                    <a:pt x="1347" y="8282"/>
                    <a:pt x="1372" y="8380"/>
                  </a:cubicBezTo>
                  <a:cubicBezTo>
                    <a:pt x="1396" y="8480"/>
                    <a:pt x="1420" y="8579"/>
                    <a:pt x="1444" y="8680"/>
                  </a:cubicBezTo>
                  <a:cubicBezTo>
                    <a:pt x="1471" y="8793"/>
                    <a:pt x="1494" y="8907"/>
                    <a:pt x="1522" y="9019"/>
                  </a:cubicBezTo>
                  <a:cubicBezTo>
                    <a:pt x="1534" y="9073"/>
                    <a:pt x="1550" y="9126"/>
                    <a:pt x="1563" y="9180"/>
                  </a:cubicBezTo>
                  <a:cubicBezTo>
                    <a:pt x="1579" y="9241"/>
                    <a:pt x="1591" y="9300"/>
                    <a:pt x="1605" y="9361"/>
                  </a:cubicBezTo>
                  <a:cubicBezTo>
                    <a:pt x="1631" y="9473"/>
                    <a:pt x="1656" y="9585"/>
                    <a:pt x="1687" y="9695"/>
                  </a:cubicBezTo>
                  <a:cubicBezTo>
                    <a:pt x="1719" y="9809"/>
                    <a:pt x="1752" y="9920"/>
                    <a:pt x="1787" y="10033"/>
                  </a:cubicBezTo>
                  <a:cubicBezTo>
                    <a:pt x="1822" y="10145"/>
                    <a:pt x="1858" y="10256"/>
                    <a:pt x="1893" y="10369"/>
                  </a:cubicBezTo>
                  <a:cubicBezTo>
                    <a:pt x="1910" y="10426"/>
                    <a:pt x="1926" y="10485"/>
                    <a:pt x="1943" y="10542"/>
                  </a:cubicBezTo>
                  <a:cubicBezTo>
                    <a:pt x="1962" y="10598"/>
                    <a:pt x="1981" y="10653"/>
                    <a:pt x="2000" y="10709"/>
                  </a:cubicBezTo>
                  <a:cubicBezTo>
                    <a:pt x="2038" y="10818"/>
                    <a:pt x="2071" y="10931"/>
                    <a:pt x="2101" y="11042"/>
                  </a:cubicBezTo>
                  <a:cubicBezTo>
                    <a:pt x="2116" y="11097"/>
                    <a:pt x="2129" y="11154"/>
                    <a:pt x="2147" y="11209"/>
                  </a:cubicBezTo>
                  <a:cubicBezTo>
                    <a:pt x="2164" y="11263"/>
                    <a:pt x="2183" y="11316"/>
                    <a:pt x="2202" y="11370"/>
                  </a:cubicBezTo>
                  <a:lnTo>
                    <a:pt x="2202" y="11370"/>
                  </a:lnTo>
                  <a:cubicBezTo>
                    <a:pt x="2202" y="11370"/>
                    <a:pt x="2201" y="11369"/>
                    <a:pt x="2201" y="11369"/>
                  </a:cubicBezTo>
                  <a:lnTo>
                    <a:pt x="2201" y="11369"/>
                  </a:lnTo>
                  <a:cubicBezTo>
                    <a:pt x="2216" y="11415"/>
                    <a:pt x="2232" y="11461"/>
                    <a:pt x="2247" y="11507"/>
                  </a:cubicBezTo>
                  <a:cubicBezTo>
                    <a:pt x="2263" y="11553"/>
                    <a:pt x="2280" y="11597"/>
                    <a:pt x="2297" y="11644"/>
                  </a:cubicBezTo>
                  <a:lnTo>
                    <a:pt x="2297" y="11643"/>
                  </a:lnTo>
                  <a:cubicBezTo>
                    <a:pt x="2297" y="11644"/>
                    <a:pt x="2297" y="11644"/>
                    <a:pt x="2298" y="11646"/>
                  </a:cubicBezTo>
                  <a:cubicBezTo>
                    <a:pt x="2298" y="11647"/>
                    <a:pt x="2298" y="11647"/>
                    <a:pt x="2299" y="11648"/>
                  </a:cubicBezTo>
                  <a:lnTo>
                    <a:pt x="2299" y="11647"/>
                  </a:lnTo>
                  <a:cubicBezTo>
                    <a:pt x="2314" y="11693"/>
                    <a:pt x="2330" y="11739"/>
                    <a:pt x="2343" y="11785"/>
                  </a:cubicBezTo>
                  <a:cubicBezTo>
                    <a:pt x="2356" y="11828"/>
                    <a:pt x="2366" y="11874"/>
                    <a:pt x="2379" y="11919"/>
                  </a:cubicBezTo>
                  <a:cubicBezTo>
                    <a:pt x="2384" y="11931"/>
                    <a:pt x="2386" y="11943"/>
                    <a:pt x="2391" y="11955"/>
                  </a:cubicBezTo>
                  <a:cubicBezTo>
                    <a:pt x="2395" y="11964"/>
                    <a:pt x="2400" y="11973"/>
                    <a:pt x="2404" y="11982"/>
                  </a:cubicBezTo>
                  <a:cubicBezTo>
                    <a:pt x="2409" y="11993"/>
                    <a:pt x="2412" y="12003"/>
                    <a:pt x="2418" y="12013"/>
                  </a:cubicBezTo>
                  <a:cubicBezTo>
                    <a:pt x="2425" y="12033"/>
                    <a:pt x="2431" y="12054"/>
                    <a:pt x="2452" y="12065"/>
                  </a:cubicBezTo>
                  <a:cubicBezTo>
                    <a:pt x="2462" y="12070"/>
                    <a:pt x="2472" y="12072"/>
                    <a:pt x="2483" y="12072"/>
                  </a:cubicBezTo>
                  <a:cubicBezTo>
                    <a:pt x="2492" y="12072"/>
                    <a:pt x="2500" y="12070"/>
                    <a:pt x="2508" y="12065"/>
                  </a:cubicBezTo>
                  <a:cubicBezTo>
                    <a:pt x="2525" y="12055"/>
                    <a:pt x="2534" y="12039"/>
                    <a:pt x="2536" y="12019"/>
                  </a:cubicBezTo>
                  <a:cubicBezTo>
                    <a:pt x="2538" y="12007"/>
                    <a:pt x="2535" y="11991"/>
                    <a:pt x="2534" y="11978"/>
                  </a:cubicBezTo>
                  <a:cubicBezTo>
                    <a:pt x="2533" y="11968"/>
                    <a:pt x="2531" y="11957"/>
                    <a:pt x="2530" y="11946"/>
                  </a:cubicBezTo>
                  <a:cubicBezTo>
                    <a:pt x="2528" y="11924"/>
                    <a:pt x="2524" y="11901"/>
                    <a:pt x="2521" y="11879"/>
                  </a:cubicBezTo>
                  <a:cubicBezTo>
                    <a:pt x="2515" y="11837"/>
                    <a:pt x="2509" y="11795"/>
                    <a:pt x="2503" y="11752"/>
                  </a:cubicBezTo>
                  <a:lnTo>
                    <a:pt x="2503" y="11750"/>
                  </a:lnTo>
                  <a:cubicBezTo>
                    <a:pt x="2503" y="11740"/>
                    <a:pt x="2502" y="11730"/>
                    <a:pt x="2500" y="11720"/>
                  </a:cubicBezTo>
                  <a:cubicBezTo>
                    <a:pt x="2499" y="11710"/>
                    <a:pt x="2497" y="11699"/>
                    <a:pt x="2495" y="11690"/>
                  </a:cubicBezTo>
                  <a:cubicBezTo>
                    <a:pt x="2493" y="11670"/>
                    <a:pt x="2490" y="11648"/>
                    <a:pt x="2488" y="11627"/>
                  </a:cubicBezTo>
                  <a:lnTo>
                    <a:pt x="2494" y="11627"/>
                  </a:lnTo>
                  <a:cubicBezTo>
                    <a:pt x="2516" y="11625"/>
                    <a:pt x="2534" y="11608"/>
                    <a:pt x="2540" y="11587"/>
                  </a:cubicBezTo>
                  <a:cubicBezTo>
                    <a:pt x="2549" y="11564"/>
                    <a:pt x="2544" y="11535"/>
                    <a:pt x="2539" y="11512"/>
                  </a:cubicBezTo>
                  <a:cubicBezTo>
                    <a:pt x="2531" y="11498"/>
                    <a:pt x="2528" y="11481"/>
                    <a:pt x="2524" y="11462"/>
                  </a:cubicBezTo>
                  <a:cubicBezTo>
                    <a:pt x="2524" y="11460"/>
                    <a:pt x="2523" y="11457"/>
                    <a:pt x="2523" y="11453"/>
                  </a:cubicBezTo>
                  <a:cubicBezTo>
                    <a:pt x="2524" y="11439"/>
                    <a:pt x="2521" y="11426"/>
                    <a:pt x="2519" y="11412"/>
                  </a:cubicBezTo>
                  <a:cubicBezTo>
                    <a:pt x="2530" y="11396"/>
                    <a:pt x="2535" y="11375"/>
                    <a:pt x="2527" y="11357"/>
                  </a:cubicBezTo>
                  <a:lnTo>
                    <a:pt x="2513" y="11322"/>
                  </a:lnTo>
                  <a:cubicBezTo>
                    <a:pt x="2504" y="11303"/>
                    <a:pt x="2495" y="11285"/>
                    <a:pt x="2484" y="11267"/>
                  </a:cubicBezTo>
                  <a:cubicBezTo>
                    <a:pt x="2483" y="11266"/>
                    <a:pt x="2480" y="11265"/>
                    <a:pt x="2479" y="11264"/>
                  </a:cubicBezTo>
                  <a:cubicBezTo>
                    <a:pt x="2474" y="11251"/>
                    <a:pt x="2471" y="11236"/>
                    <a:pt x="2467" y="11224"/>
                  </a:cubicBezTo>
                  <a:cubicBezTo>
                    <a:pt x="2463" y="11209"/>
                    <a:pt x="2458" y="11195"/>
                    <a:pt x="2449" y="11182"/>
                  </a:cubicBezTo>
                  <a:cubicBezTo>
                    <a:pt x="2442" y="11173"/>
                    <a:pt x="2432" y="11168"/>
                    <a:pt x="2422" y="11164"/>
                  </a:cubicBezTo>
                  <a:cubicBezTo>
                    <a:pt x="2415" y="11130"/>
                    <a:pt x="2405" y="11096"/>
                    <a:pt x="2397" y="11061"/>
                  </a:cubicBezTo>
                  <a:cubicBezTo>
                    <a:pt x="2370" y="10951"/>
                    <a:pt x="2340" y="10843"/>
                    <a:pt x="2308" y="10735"/>
                  </a:cubicBezTo>
                  <a:cubicBezTo>
                    <a:pt x="2291" y="10677"/>
                    <a:pt x="2272" y="10619"/>
                    <a:pt x="2258" y="10559"/>
                  </a:cubicBezTo>
                  <a:cubicBezTo>
                    <a:pt x="2244" y="10501"/>
                    <a:pt x="2230" y="10443"/>
                    <a:pt x="2215" y="10384"/>
                  </a:cubicBezTo>
                  <a:cubicBezTo>
                    <a:pt x="2189" y="10268"/>
                    <a:pt x="2159" y="10152"/>
                    <a:pt x="2124" y="10038"/>
                  </a:cubicBezTo>
                  <a:cubicBezTo>
                    <a:pt x="2090" y="9930"/>
                    <a:pt x="2051" y="9824"/>
                    <a:pt x="2023" y="9714"/>
                  </a:cubicBezTo>
                  <a:cubicBezTo>
                    <a:pt x="2009" y="9657"/>
                    <a:pt x="1995" y="9600"/>
                    <a:pt x="1981" y="9543"/>
                  </a:cubicBezTo>
                  <a:lnTo>
                    <a:pt x="1938" y="9381"/>
                  </a:lnTo>
                  <a:cubicBezTo>
                    <a:pt x="1879" y="9146"/>
                    <a:pt x="1834" y="8909"/>
                    <a:pt x="1781" y="8675"/>
                  </a:cubicBezTo>
                  <a:cubicBezTo>
                    <a:pt x="1767" y="8614"/>
                    <a:pt x="1752" y="8555"/>
                    <a:pt x="1739" y="8494"/>
                  </a:cubicBezTo>
                  <a:cubicBezTo>
                    <a:pt x="1724" y="8437"/>
                    <a:pt x="1709" y="8382"/>
                    <a:pt x="1693" y="8326"/>
                  </a:cubicBezTo>
                  <a:cubicBezTo>
                    <a:pt x="1684" y="8294"/>
                    <a:pt x="1674" y="8263"/>
                    <a:pt x="1663" y="8231"/>
                  </a:cubicBezTo>
                  <a:cubicBezTo>
                    <a:pt x="1656" y="8206"/>
                    <a:pt x="1647" y="8181"/>
                    <a:pt x="1638" y="8159"/>
                  </a:cubicBezTo>
                  <a:cubicBezTo>
                    <a:pt x="1628" y="8128"/>
                    <a:pt x="1617" y="8097"/>
                    <a:pt x="1605" y="8067"/>
                  </a:cubicBezTo>
                  <a:lnTo>
                    <a:pt x="1579" y="7954"/>
                  </a:lnTo>
                  <a:cubicBezTo>
                    <a:pt x="1535" y="7743"/>
                    <a:pt x="1494" y="7531"/>
                    <a:pt x="1458" y="7319"/>
                  </a:cubicBezTo>
                  <a:cubicBezTo>
                    <a:pt x="1457" y="7309"/>
                    <a:pt x="1452" y="7302"/>
                    <a:pt x="1446" y="7294"/>
                  </a:cubicBezTo>
                  <a:cubicBezTo>
                    <a:pt x="1417" y="7129"/>
                    <a:pt x="1389" y="6964"/>
                    <a:pt x="1355" y="6801"/>
                  </a:cubicBezTo>
                  <a:cubicBezTo>
                    <a:pt x="1332" y="6689"/>
                    <a:pt x="1308" y="6577"/>
                    <a:pt x="1285" y="6466"/>
                  </a:cubicBezTo>
                  <a:cubicBezTo>
                    <a:pt x="1281" y="6453"/>
                    <a:pt x="1279" y="6440"/>
                    <a:pt x="1275" y="6426"/>
                  </a:cubicBezTo>
                  <a:cubicBezTo>
                    <a:pt x="1286" y="6414"/>
                    <a:pt x="1291" y="6396"/>
                    <a:pt x="1286" y="6379"/>
                  </a:cubicBezTo>
                  <a:cubicBezTo>
                    <a:pt x="1260" y="6275"/>
                    <a:pt x="1241" y="6171"/>
                    <a:pt x="1221" y="6065"/>
                  </a:cubicBezTo>
                  <a:cubicBezTo>
                    <a:pt x="1204" y="5985"/>
                    <a:pt x="1186" y="5905"/>
                    <a:pt x="1167" y="5825"/>
                  </a:cubicBezTo>
                  <a:cubicBezTo>
                    <a:pt x="1169" y="5818"/>
                    <a:pt x="1173" y="5813"/>
                    <a:pt x="1173" y="5806"/>
                  </a:cubicBezTo>
                  <a:cubicBezTo>
                    <a:pt x="1173" y="5795"/>
                    <a:pt x="1174" y="5785"/>
                    <a:pt x="1172" y="5775"/>
                  </a:cubicBezTo>
                  <a:cubicBezTo>
                    <a:pt x="1169" y="5760"/>
                    <a:pt x="1166" y="5749"/>
                    <a:pt x="1162" y="5736"/>
                  </a:cubicBezTo>
                  <a:cubicBezTo>
                    <a:pt x="1150" y="5693"/>
                    <a:pt x="1142" y="5650"/>
                    <a:pt x="1133" y="5605"/>
                  </a:cubicBezTo>
                  <a:lnTo>
                    <a:pt x="1133" y="5604"/>
                  </a:lnTo>
                  <a:cubicBezTo>
                    <a:pt x="1126" y="5550"/>
                    <a:pt x="1116" y="5496"/>
                    <a:pt x="1109" y="5441"/>
                  </a:cubicBezTo>
                  <a:cubicBezTo>
                    <a:pt x="1096" y="5362"/>
                    <a:pt x="1083" y="5280"/>
                    <a:pt x="1070" y="5199"/>
                  </a:cubicBezTo>
                  <a:lnTo>
                    <a:pt x="1050" y="5075"/>
                  </a:lnTo>
                  <a:cubicBezTo>
                    <a:pt x="1045" y="5043"/>
                    <a:pt x="1042" y="5008"/>
                    <a:pt x="1034" y="4976"/>
                  </a:cubicBezTo>
                  <a:cubicBezTo>
                    <a:pt x="1030" y="4959"/>
                    <a:pt x="1018" y="4948"/>
                    <a:pt x="1004" y="4940"/>
                  </a:cubicBezTo>
                  <a:cubicBezTo>
                    <a:pt x="970" y="4793"/>
                    <a:pt x="936" y="4646"/>
                    <a:pt x="901" y="4499"/>
                  </a:cubicBezTo>
                  <a:cubicBezTo>
                    <a:pt x="895" y="4474"/>
                    <a:pt x="890" y="4451"/>
                    <a:pt x="887" y="4427"/>
                  </a:cubicBezTo>
                  <a:lnTo>
                    <a:pt x="875" y="4365"/>
                  </a:lnTo>
                  <a:cubicBezTo>
                    <a:pt x="862" y="4293"/>
                    <a:pt x="849" y="4222"/>
                    <a:pt x="837" y="4149"/>
                  </a:cubicBezTo>
                  <a:cubicBezTo>
                    <a:pt x="828" y="4103"/>
                    <a:pt x="822" y="4056"/>
                    <a:pt x="815" y="4010"/>
                  </a:cubicBezTo>
                  <a:cubicBezTo>
                    <a:pt x="812" y="3995"/>
                    <a:pt x="802" y="3981"/>
                    <a:pt x="787" y="3974"/>
                  </a:cubicBezTo>
                  <a:cubicBezTo>
                    <a:pt x="764" y="3811"/>
                    <a:pt x="743" y="3650"/>
                    <a:pt x="720" y="3488"/>
                  </a:cubicBezTo>
                  <a:cubicBezTo>
                    <a:pt x="705" y="3365"/>
                    <a:pt x="689" y="3242"/>
                    <a:pt x="673" y="3119"/>
                  </a:cubicBezTo>
                  <a:cubicBezTo>
                    <a:pt x="663" y="3052"/>
                    <a:pt x="655" y="2985"/>
                    <a:pt x="643" y="2920"/>
                  </a:cubicBezTo>
                  <a:cubicBezTo>
                    <a:pt x="641" y="2906"/>
                    <a:pt x="640" y="2891"/>
                    <a:pt x="636" y="2876"/>
                  </a:cubicBezTo>
                  <a:cubicBezTo>
                    <a:pt x="632" y="2856"/>
                    <a:pt x="629" y="2836"/>
                    <a:pt x="624" y="2817"/>
                  </a:cubicBezTo>
                  <a:cubicBezTo>
                    <a:pt x="620" y="2803"/>
                    <a:pt x="617" y="2787"/>
                    <a:pt x="611" y="2773"/>
                  </a:cubicBezTo>
                  <a:cubicBezTo>
                    <a:pt x="604" y="2757"/>
                    <a:pt x="596" y="2743"/>
                    <a:pt x="586" y="2732"/>
                  </a:cubicBezTo>
                  <a:cubicBezTo>
                    <a:pt x="581" y="2711"/>
                    <a:pt x="576" y="2689"/>
                    <a:pt x="572" y="2667"/>
                  </a:cubicBezTo>
                  <a:cubicBezTo>
                    <a:pt x="570" y="2655"/>
                    <a:pt x="569" y="2643"/>
                    <a:pt x="569" y="2631"/>
                  </a:cubicBezTo>
                  <a:cubicBezTo>
                    <a:pt x="567" y="2600"/>
                    <a:pt x="564" y="2570"/>
                    <a:pt x="562" y="2539"/>
                  </a:cubicBezTo>
                  <a:cubicBezTo>
                    <a:pt x="558" y="2469"/>
                    <a:pt x="554" y="2400"/>
                    <a:pt x="549" y="2332"/>
                  </a:cubicBezTo>
                  <a:cubicBezTo>
                    <a:pt x="543" y="2257"/>
                    <a:pt x="532" y="2183"/>
                    <a:pt x="519" y="2110"/>
                  </a:cubicBezTo>
                  <a:cubicBezTo>
                    <a:pt x="508" y="2048"/>
                    <a:pt x="496" y="1984"/>
                    <a:pt x="486" y="1922"/>
                  </a:cubicBezTo>
                  <a:cubicBezTo>
                    <a:pt x="484" y="1911"/>
                    <a:pt x="483" y="1901"/>
                    <a:pt x="482" y="1889"/>
                  </a:cubicBezTo>
                  <a:cubicBezTo>
                    <a:pt x="481" y="1879"/>
                    <a:pt x="476" y="1871"/>
                    <a:pt x="471" y="1863"/>
                  </a:cubicBezTo>
                  <a:cubicBezTo>
                    <a:pt x="471" y="1860"/>
                    <a:pt x="470" y="1858"/>
                    <a:pt x="470" y="1855"/>
                  </a:cubicBezTo>
                  <a:cubicBezTo>
                    <a:pt x="467" y="1845"/>
                    <a:pt x="462" y="1837"/>
                    <a:pt x="456" y="1829"/>
                  </a:cubicBezTo>
                  <a:cubicBezTo>
                    <a:pt x="455" y="1822"/>
                    <a:pt x="453" y="1813"/>
                    <a:pt x="451" y="1806"/>
                  </a:cubicBezTo>
                  <a:cubicBezTo>
                    <a:pt x="436" y="1739"/>
                    <a:pt x="426" y="1673"/>
                    <a:pt x="416" y="1605"/>
                  </a:cubicBezTo>
                  <a:cubicBezTo>
                    <a:pt x="405" y="1539"/>
                    <a:pt x="396" y="1473"/>
                    <a:pt x="386" y="1408"/>
                  </a:cubicBezTo>
                  <a:cubicBezTo>
                    <a:pt x="388" y="1400"/>
                    <a:pt x="389" y="1393"/>
                    <a:pt x="388" y="1385"/>
                  </a:cubicBezTo>
                  <a:cubicBezTo>
                    <a:pt x="386" y="1378"/>
                    <a:pt x="385" y="1370"/>
                    <a:pt x="384" y="1364"/>
                  </a:cubicBezTo>
                  <a:lnTo>
                    <a:pt x="384" y="1362"/>
                  </a:lnTo>
                  <a:lnTo>
                    <a:pt x="384" y="1360"/>
                  </a:lnTo>
                  <a:cubicBezTo>
                    <a:pt x="370" y="1270"/>
                    <a:pt x="368" y="1177"/>
                    <a:pt x="359" y="1085"/>
                  </a:cubicBezTo>
                  <a:cubicBezTo>
                    <a:pt x="350" y="997"/>
                    <a:pt x="333" y="908"/>
                    <a:pt x="318" y="818"/>
                  </a:cubicBezTo>
                  <a:lnTo>
                    <a:pt x="318" y="820"/>
                  </a:lnTo>
                  <a:cubicBezTo>
                    <a:pt x="310" y="771"/>
                    <a:pt x="305" y="720"/>
                    <a:pt x="301" y="672"/>
                  </a:cubicBezTo>
                  <a:cubicBezTo>
                    <a:pt x="297" y="622"/>
                    <a:pt x="296" y="572"/>
                    <a:pt x="291" y="523"/>
                  </a:cubicBezTo>
                  <a:cubicBezTo>
                    <a:pt x="286" y="465"/>
                    <a:pt x="281" y="407"/>
                    <a:pt x="275" y="351"/>
                  </a:cubicBezTo>
                  <a:cubicBezTo>
                    <a:pt x="272" y="323"/>
                    <a:pt x="269" y="297"/>
                    <a:pt x="265" y="270"/>
                  </a:cubicBezTo>
                  <a:cubicBezTo>
                    <a:pt x="261" y="244"/>
                    <a:pt x="256" y="216"/>
                    <a:pt x="249" y="191"/>
                  </a:cubicBezTo>
                  <a:cubicBezTo>
                    <a:pt x="245" y="178"/>
                    <a:pt x="243" y="166"/>
                    <a:pt x="239" y="152"/>
                  </a:cubicBezTo>
                  <a:cubicBezTo>
                    <a:pt x="262" y="144"/>
                    <a:pt x="276" y="120"/>
                    <a:pt x="274" y="95"/>
                  </a:cubicBezTo>
                  <a:cubicBezTo>
                    <a:pt x="272" y="82"/>
                    <a:pt x="267" y="68"/>
                    <a:pt x="261" y="56"/>
                  </a:cubicBezTo>
                  <a:cubicBezTo>
                    <a:pt x="251" y="41"/>
                    <a:pt x="240" y="28"/>
                    <a:pt x="224" y="20"/>
                  </a:cubicBezTo>
                  <a:cubicBezTo>
                    <a:pt x="205" y="11"/>
                    <a:pt x="183" y="5"/>
                    <a:pt x="163" y="5"/>
                  </a:cubicBezTo>
                  <a:cubicBezTo>
                    <a:pt x="157" y="3"/>
                    <a:pt x="150" y="1"/>
                    <a:pt x="1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0"/>
            <p:cNvSpPr/>
            <p:nvPr/>
          </p:nvSpPr>
          <p:spPr>
            <a:xfrm>
              <a:off x="3233500" y="4811975"/>
              <a:ext cx="17400" cy="56450"/>
            </a:xfrm>
            <a:custGeom>
              <a:avLst/>
              <a:gdLst/>
              <a:ahLst/>
              <a:cxnLst/>
              <a:rect l="l" t="t" r="r" b="b"/>
              <a:pathLst>
                <a:path w="696" h="2258" extrusionOk="0">
                  <a:moveTo>
                    <a:pt x="525" y="1149"/>
                  </a:moveTo>
                  <a:cubicBezTo>
                    <a:pt x="525" y="1151"/>
                    <a:pt x="525" y="1152"/>
                    <a:pt x="525" y="1154"/>
                  </a:cubicBezTo>
                  <a:lnTo>
                    <a:pt x="525" y="1154"/>
                  </a:lnTo>
                  <a:cubicBezTo>
                    <a:pt x="525" y="1153"/>
                    <a:pt x="525" y="1151"/>
                    <a:pt x="525" y="1149"/>
                  </a:cubicBezTo>
                  <a:close/>
                  <a:moveTo>
                    <a:pt x="696" y="0"/>
                  </a:moveTo>
                  <a:cubicBezTo>
                    <a:pt x="674" y="40"/>
                    <a:pt x="651" y="78"/>
                    <a:pt x="631" y="118"/>
                  </a:cubicBezTo>
                  <a:cubicBezTo>
                    <a:pt x="607" y="163"/>
                    <a:pt x="583" y="210"/>
                    <a:pt x="562" y="256"/>
                  </a:cubicBezTo>
                  <a:cubicBezTo>
                    <a:pt x="560" y="257"/>
                    <a:pt x="559" y="257"/>
                    <a:pt x="559" y="259"/>
                  </a:cubicBezTo>
                  <a:lnTo>
                    <a:pt x="559" y="259"/>
                  </a:lnTo>
                  <a:cubicBezTo>
                    <a:pt x="559" y="259"/>
                    <a:pt x="559" y="259"/>
                    <a:pt x="558" y="259"/>
                  </a:cubicBezTo>
                  <a:lnTo>
                    <a:pt x="558" y="260"/>
                  </a:lnTo>
                  <a:cubicBezTo>
                    <a:pt x="552" y="276"/>
                    <a:pt x="545" y="291"/>
                    <a:pt x="537" y="307"/>
                  </a:cubicBezTo>
                  <a:cubicBezTo>
                    <a:pt x="537" y="308"/>
                    <a:pt x="537" y="309"/>
                    <a:pt x="536" y="311"/>
                  </a:cubicBezTo>
                  <a:cubicBezTo>
                    <a:pt x="511" y="364"/>
                    <a:pt x="489" y="416"/>
                    <a:pt x="469" y="472"/>
                  </a:cubicBezTo>
                  <a:cubicBezTo>
                    <a:pt x="445" y="535"/>
                    <a:pt x="423" y="600"/>
                    <a:pt x="401" y="664"/>
                  </a:cubicBezTo>
                  <a:cubicBezTo>
                    <a:pt x="398" y="670"/>
                    <a:pt x="396" y="677"/>
                    <a:pt x="395" y="683"/>
                  </a:cubicBezTo>
                  <a:cubicBezTo>
                    <a:pt x="383" y="724"/>
                    <a:pt x="371" y="765"/>
                    <a:pt x="357" y="806"/>
                  </a:cubicBezTo>
                  <a:cubicBezTo>
                    <a:pt x="349" y="834"/>
                    <a:pt x="339" y="864"/>
                    <a:pt x="329" y="892"/>
                  </a:cubicBezTo>
                  <a:lnTo>
                    <a:pt x="329" y="899"/>
                  </a:lnTo>
                  <a:cubicBezTo>
                    <a:pt x="328" y="910"/>
                    <a:pt x="324" y="918"/>
                    <a:pt x="319" y="926"/>
                  </a:cubicBezTo>
                  <a:cubicBezTo>
                    <a:pt x="302" y="983"/>
                    <a:pt x="288" y="1042"/>
                    <a:pt x="274" y="1101"/>
                  </a:cubicBezTo>
                  <a:cubicBezTo>
                    <a:pt x="259" y="1155"/>
                    <a:pt x="242" y="1211"/>
                    <a:pt x="226" y="1267"/>
                  </a:cubicBezTo>
                  <a:cubicBezTo>
                    <a:pt x="194" y="1380"/>
                    <a:pt x="171" y="1496"/>
                    <a:pt x="144" y="1611"/>
                  </a:cubicBezTo>
                  <a:cubicBezTo>
                    <a:pt x="130" y="1665"/>
                    <a:pt x="117" y="1720"/>
                    <a:pt x="102" y="1774"/>
                  </a:cubicBezTo>
                  <a:cubicBezTo>
                    <a:pt x="89" y="1830"/>
                    <a:pt x="76" y="1885"/>
                    <a:pt x="63" y="1940"/>
                  </a:cubicBezTo>
                  <a:cubicBezTo>
                    <a:pt x="52" y="1994"/>
                    <a:pt x="37" y="2048"/>
                    <a:pt x="24" y="2103"/>
                  </a:cubicBezTo>
                  <a:cubicBezTo>
                    <a:pt x="19" y="2124"/>
                    <a:pt x="11" y="2145"/>
                    <a:pt x="6" y="2166"/>
                  </a:cubicBezTo>
                  <a:cubicBezTo>
                    <a:pt x="4" y="2177"/>
                    <a:pt x="0" y="2189"/>
                    <a:pt x="0" y="2201"/>
                  </a:cubicBezTo>
                  <a:cubicBezTo>
                    <a:pt x="0" y="2232"/>
                    <a:pt x="27" y="2257"/>
                    <a:pt x="58" y="2257"/>
                  </a:cubicBezTo>
                  <a:cubicBezTo>
                    <a:pt x="65" y="2257"/>
                    <a:pt x="71" y="2256"/>
                    <a:pt x="76" y="2253"/>
                  </a:cubicBezTo>
                  <a:cubicBezTo>
                    <a:pt x="86" y="2249"/>
                    <a:pt x="94" y="2244"/>
                    <a:pt x="101" y="2236"/>
                  </a:cubicBezTo>
                  <a:cubicBezTo>
                    <a:pt x="112" y="2222"/>
                    <a:pt x="115" y="2205"/>
                    <a:pt x="122" y="2189"/>
                  </a:cubicBezTo>
                  <a:cubicBezTo>
                    <a:pt x="123" y="2184"/>
                    <a:pt x="123" y="2179"/>
                    <a:pt x="123" y="2174"/>
                  </a:cubicBezTo>
                  <a:cubicBezTo>
                    <a:pt x="128" y="2175"/>
                    <a:pt x="132" y="2176"/>
                    <a:pt x="137" y="2176"/>
                  </a:cubicBezTo>
                  <a:cubicBezTo>
                    <a:pt x="140" y="2176"/>
                    <a:pt x="145" y="2176"/>
                    <a:pt x="149" y="2175"/>
                  </a:cubicBezTo>
                  <a:cubicBezTo>
                    <a:pt x="163" y="2171"/>
                    <a:pt x="177" y="2161"/>
                    <a:pt x="184" y="2149"/>
                  </a:cubicBezTo>
                  <a:cubicBezTo>
                    <a:pt x="191" y="2136"/>
                    <a:pt x="194" y="2123"/>
                    <a:pt x="197" y="2109"/>
                  </a:cubicBezTo>
                  <a:cubicBezTo>
                    <a:pt x="205" y="2078"/>
                    <a:pt x="213" y="2047"/>
                    <a:pt x="221" y="2017"/>
                  </a:cubicBezTo>
                  <a:lnTo>
                    <a:pt x="248" y="1917"/>
                  </a:lnTo>
                  <a:cubicBezTo>
                    <a:pt x="256" y="1921"/>
                    <a:pt x="264" y="1923"/>
                    <a:pt x="273" y="1923"/>
                  </a:cubicBezTo>
                  <a:cubicBezTo>
                    <a:pt x="287" y="1923"/>
                    <a:pt x="302" y="1917"/>
                    <a:pt x="314" y="1908"/>
                  </a:cubicBezTo>
                  <a:cubicBezTo>
                    <a:pt x="328" y="1896"/>
                    <a:pt x="336" y="1877"/>
                    <a:pt x="345" y="1861"/>
                  </a:cubicBezTo>
                  <a:cubicBezTo>
                    <a:pt x="349" y="1855"/>
                    <a:pt x="350" y="1847"/>
                    <a:pt x="351" y="1840"/>
                  </a:cubicBezTo>
                  <a:cubicBezTo>
                    <a:pt x="355" y="1833"/>
                    <a:pt x="359" y="1826"/>
                    <a:pt x="361" y="1820"/>
                  </a:cubicBezTo>
                  <a:lnTo>
                    <a:pt x="361" y="1821"/>
                  </a:lnTo>
                  <a:cubicBezTo>
                    <a:pt x="376" y="1793"/>
                    <a:pt x="390" y="1766"/>
                    <a:pt x="406" y="1737"/>
                  </a:cubicBezTo>
                  <a:cubicBezTo>
                    <a:pt x="412" y="1747"/>
                    <a:pt x="419" y="1753"/>
                    <a:pt x="429" y="1757"/>
                  </a:cubicBezTo>
                  <a:cubicBezTo>
                    <a:pt x="437" y="1760"/>
                    <a:pt x="444" y="1761"/>
                    <a:pt x="451" y="1761"/>
                  </a:cubicBezTo>
                  <a:cubicBezTo>
                    <a:pt x="460" y="1761"/>
                    <a:pt x="470" y="1759"/>
                    <a:pt x="479" y="1754"/>
                  </a:cubicBezTo>
                  <a:cubicBezTo>
                    <a:pt x="502" y="1742"/>
                    <a:pt x="509" y="1717"/>
                    <a:pt x="510" y="1692"/>
                  </a:cubicBezTo>
                  <a:cubicBezTo>
                    <a:pt x="521" y="1609"/>
                    <a:pt x="532" y="1527"/>
                    <a:pt x="545" y="1446"/>
                  </a:cubicBezTo>
                  <a:cubicBezTo>
                    <a:pt x="548" y="1423"/>
                    <a:pt x="536" y="1401"/>
                    <a:pt x="516" y="1391"/>
                  </a:cubicBezTo>
                  <a:cubicBezTo>
                    <a:pt x="519" y="1312"/>
                    <a:pt x="521" y="1234"/>
                    <a:pt x="525" y="1154"/>
                  </a:cubicBezTo>
                  <a:lnTo>
                    <a:pt x="525" y="1154"/>
                  </a:lnTo>
                  <a:cubicBezTo>
                    <a:pt x="525" y="1155"/>
                    <a:pt x="525" y="1156"/>
                    <a:pt x="524" y="1157"/>
                  </a:cubicBezTo>
                  <a:cubicBezTo>
                    <a:pt x="526" y="1134"/>
                    <a:pt x="527" y="1112"/>
                    <a:pt x="526" y="1088"/>
                  </a:cubicBezTo>
                  <a:cubicBezTo>
                    <a:pt x="526" y="1086"/>
                    <a:pt x="526" y="1085"/>
                    <a:pt x="525" y="1082"/>
                  </a:cubicBezTo>
                  <a:cubicBezTo>
                    <a:pt x="538" y="1020"/>
                    <a:pt x="551" y="959"/>
                    <a:pt x="564" y="897"/>
                  </a:cubicBezTo>
                  <a:cubicBezTo>
                    <a:pt x="573" y="858"/>
                    <a:pt x="582" y="819"/>
                    <a:pt x="589" y="779"/>
                  </a:cubicBezTo>
                  <a:cubicBezTo>
                    <a:pt x="599" y="734"/>
                    <a:pt x="610" y="689"/>
                    <a:pt x="617" y="643"/>
                  </a:cubicBezTo>
                  <a:cubicBezTo>
                    <a:pt x="620" y="617"/>
                    <a:pt x="603" y="590"/>
                    <a:pt x="576" y="582"/>
                  </a:cubicBezTo>
                  <a:cubicBezTo>
                    <a:pt x="587" y="541"/>
                    <a:pt x="598" y="500"/>
                    <a:pt x="609" y="459"/>
                  </a:cubicBezTo>
                  <a:cubicBezTo>
                    <a:pt x="628" y="395"/>
                    <a:pt x="644" y="339"/>
                    <a:pt x="662" y="282"/>
                  </a:cubicBezTo>
                  <a:lnTo>
                    <a:pt x="681" y="228"/>
                  </a:lnTo>
                  <a:cubicBezTo>
                    <a:pt x="677" y="220"/>
                    <a:pt x="675" y="211"/>
                    <a:pt x="675" y="201"/>
                  </a:cubicBezTo>
                  <a:cubicBezTo>
                    <a:pt x="675" y="188"/>
                    <a:pt x="676" y="174"/>
                    <a:pt x="677" y="160"/>
                  </a:cubicBezTo>
                  <a:cubicBezTo>
                    <a:pt x="677" y="157"/>
                    <a:pt x="679" y="154"/>
                    <a:pt x="679" y="151"/>
                  </a:cubicBezTo>
                  <a:cubicBezTo>
                    <a:pt x="680" y="141"/>
                    <a:pt x="681" y="128"/>
                    <a:pt x="682" y="118"/>
                  </a:cubicBezTo>
                  <a:cubicBezTo>
                    <a:pt x="686" y="81"/>
                    <a:pt x="692" y="44"/>
                    <a:pt x="696" y="6"/>
                  </a:cubicBezTo>
                  <a:lnTo>
                    <a:pt x="696" y="0"/>
                  </a:ln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0"/>
            <p:cNvSpPr/>
            <p:nvPr/>
          </p:nvSpPr>
          <p:spPr>
            <a:xfrm>
              <a:off x="2937375" y="4884300"/>
              <a:ext cx="76350" cy="78400"/>
            </a:xfrm>
            <a:custGeom>
              <a:avLst/>
              <a:gdLst/>
              <a:ahLst/>
              <a:cxnLst/>
              <a:rect l="l" t="t" r="r" b="b"/>
              <a:pathLst>
                <a:path w="3054" h="3136" extrusionOk="0">
                  <a:moveTo>
                    <a:pt x="2889" y="242"/>
                  </a:moveTo>
                  <a:cubicBezTo>
                    <a:pt x="2889" y="242"/>
                    <a:pt x="2889" y="243"/>
                    <a:pt x="2888" y="243"/>
                  </a:cubicBezTo>
                  <a:cubicBezTo>
                    <a:pt x="2889" y="242"/>
                    <a:pt x="2889" y="242"/>
                    <a:pt x="2889" y="242"/>
                  </a:cubicBezTo>
                  <a:close/>
                  <a:moveTo>
                    <a:pt x="2994" y="1"/>
                  </a:moveTo>
                  <a:cubicBezTo>
                    <a:pt x="2976" y="1"/>
                    <a:pt x="2960" y="8"/>
                    <a:pt x="2947" y="21"/>
                  </a:cubicBezTo>
                  <a:cubicBezTo>
                    <a:pt x="2942" y="26"/>
                    <a:pt x="2937" y="31"/>
                    <a:pt x="2933" y="36"/>
                  </a:cubicBezTo>
                  <a:cubicBezTo>
                    <a:pt x="2921" y="50"/>
                    <a:pt x="2908" y="62"/>
                    <a:pt x="2897" y="75"/>
                  </a:cubicBezTo>
                  <a:cubicBezTo>
                    <a:pt x="2883" y="89"/>
                    <a:pt x="2872" y="104"/>
                    <a:pt x="2860" y="119"/>
                  </a:cubicBezTo>
                  <a:cubicBezTo>
                    <a:pt x="2835" y="144"/>
                    <a:pt x="2809" y="166"/>
                    <a:pt x="2787" y="192"/>
                  </a:cubicBezTo>
                  <a:cubicBezTo>
                    <a:pt x="2757" y="226"/>
                    <a:pt x="2731" y="261"/>
                    <a:pt x="2701" y="293"/>
                  </a:cubicBezTo>
                  <a:cubicBezTo>
                    <a:pt x="2630" y="364"/>
                    <a:pt x="2558" y="433"/>
                    <a:pt x="2485" y="500"/>
                  </a:cubicBezTo>
                  <a:cubicBezTo>
                    <a:pt x="2412" y="567"/>
                    <a:pt x="2347" y="640"/>
                    <a:pt x="2282" y="713"/>
                  </a:cubicBezTo>
                  <a:cubicBezTo>
                    <a:pt x="2142" y="871"/>
                    <a:pt x="2006" y="1031"/>
                    <a:pt x="1864" y="1183"/>
                  </a:cubicBezTo>
                  <a:lnTo>
                    <a:pt x="1864" y="1183"/>
                  </a:lnTo>
                  <a:cubicBezTo>
                    <a:pt x="1804" y="1242"/>
                    <a:pt x="1744" y="1300"/>
                    <a:pt x="1684" y="1357"/>
                  </a:cubicBezTo>
                  <a:cubicBezTo>
                    <a:pt x="1621" y="1419"/>
                    <a:pt x="1556" y="1481"/>
                    <a:pt x="1493" y="1542"/>
                  </a:cubicBezTo>
                  <a:cubicBezTo>
                    <a:pt x="1428" y="1603"/>
                    <a:pt x="1364" y="1662"/>
                    <a:pt x="1298" y="1723"/>
                  </a:cubicBezTo>
                  <a:cubicBezTo>
                    <a:pt x="1235" y="1779"/>
                    <a:pt x="1177" y="1842"/>
                    <a:pt x="1119" y="1903"/>
                  </a:cubicBezTo>
                  <a:lnTo>
                    <a:pt x="1121" y="1902"/>
                  </a:lnTo>
                  <a:lnTo>
                    <a:pt x="1121" y="1902"/>
                  </a:lnTo>
                  <a:cubicBezTo>
                    <a:pt x="1085" y="1937"/>
                    <a:pt x="1046" y="1975"/>
                    <a:pt x="1009" y="2009"/>
                  </a:cubicBezTo>
                  <a:cubicBezTo>
                    <a:pt x="972" y="2044"/>
                    <a:pt x="936" y="2080"/>
                    <a:pt x="898" y="2116"/>
                  </a:cubicBezTo>
                  <a:cubicBezTo>
                    <a:pt x="825" y="2187"/>
                    <a:pt x="757" y="2260"/>
                    <a:pt x="687" y="2332"/>
                  </a:cubicBezTo>
                  <a:cubicBezTo>
                    <a:pt x="611" y="2410"/>
                    <a:pt x="535" y="2487"/>
                    <a:pt x="465" y="2569"/>
                  </a:cubicBezTo>
                  <a:cubicBezTo>
                    <a:pt x="432" y="2605"/>
                    <a:pt x="401" y="2642"/>
                    <a:pt x="369" y="2678"/>
                  </a:cubicBezTo>
                  <a:cubicBezTo>
                    <a:pt x="352" y="2698"/>
                    <a:pt x="334" y="2718"/>
                    <a:pt x="317" y="2737"/>
                  </a:cubicBezTo>
                  <a:cubicBezTo>
                    <a:pt x="297" y="2757"/>
                    <a:pt x="278" y="2776"/>
                    <a:pt x="260" y="2797"/>
                  </a:cubicBezTo>
                  <a:lnTo>
                    <a:pt x="260" y="2797"/>
                  </a:lnTo>
                  <a:cubicBezTo>
                    <a:pt x="221" y="2834"/>
                    <a:pt x="181" y="2870"/>
                    <a:pt x="142" y="2909"/>
                  </a:cubicBezTo>
                  <a:cubicBezTo>
                    <a:pt x="106" y="2945"/>
                    <a:pt x="73" y="2984"/>
                    <a:pt x="38" y="3023"/>
                  </a:cubicBezTo>
                  <a:cubicBezTo>
                    <a:pt x="24" y="3037"/>
                    <a:pt x="9" y="3049"/>
                    <a:pt x="6" y="3069"/>
                  </a:cubicBezTo>
                  <a:cubicBezTo>
                    <a:pt x="1" y="3098"/>
                    <a:pt x="21" y="3128"/>
                    <a:pt x="50" y="3133"/>
                  </a:cubicBezTo>
                  <a:cubicBezTo>
                    <a:pt x="55" y="3133"/>
                    <a:pt x="58" y="3135"/>
                    <a:pt x="61" y="3135"/>
                  </a:cubicBezTo>
                  <a:cubicBezTo>
                    <a:pt x="79" y="3135"/>
                    <a:pt x="96" y="3126"/>
                    <a:pt x="106" y="3111"/>
                  </a:cubicBezTo>
                  <a:cubicBezTo>
                    <a:pt x="141" y="3076"/>
                    <a:pt x="171" y="3039"/>
                    <a:pt x="203" y="3003"/>
                  </a:cubicBezTo>
                  <a:cubicBezTo>
                    <a:pt x="245" y="2961"/>
                    <a:pt x="291" y="2920"/>
                    <a:pt x="334" y="2878"/>
                  </a:cubicBezTo>
                  <a:cubicBezTo>
                    <a:pt x="379" y="2836"/>
                    <a:pt x="420" y="2790"/>
                    <a:pt x="461" y="2743"/>
                  </a:cubicBezTo>
                  <a:cubicBezTo>
                    <a:pt x="502" y="2697"/>
                    <a:pt x="541" y="2650"/>
                    <a:pt x="582" y="2604"/>
                  </a:cubicBezTo>
                  <a:cubicBezTo>
                    <a:pt x="621" y="2559"/>
                    <a:pt x="662" y="2517"/>
                    <a:pt x="703" y="2475"/>
                  </a:cubicBezTo>
                  <a:cubicBezTo>
                    <a:pt x="749" y="2428"/>
                    <a:pt x="793" y="2382"/>
                    <a:pt x="840" y="2336"/>
                  </a:cubicBezTo>
                  <a:cubicBezTo>
                    <a:pt x="886" y="2286"/>
                    <a:pt x="935" y="2237"/>
                    <a:pt x="982" y="2189"/>
                  </a:cubicBezTo>
                  <a:cubicBezTo>
                    <a:pt x="1032" y="2140"/>
                    <a:pt x="1083" y="2091"/>
                    <a:pt x="1135" y="2042"/>
                  </a:cubicBezTo>
                  <a:cubicBezTo>
                    <a:pt x="1180" y="1998"/>
                    <a:pt x="1225" y="1952"/>
                    <a:pt x="1268" y="1905"/>
                  </a:cubicBezTo>
                  <a:lnTo>
                    <a:pt x="1268" y="1905"/>
                  </a:lnTo>
                  <a:lnTo>
                    <a:pt x="1263" y="1910"/>
                  </a:lnTo>
                  <a:cubicBezTo>
                    <a:pt x="1303" y="1869"/>
                    <a:pt x="1344" y="1830"/>
                    <a:pt x="1386" y="1791"/>
                  </a:cubicBezTo>
                  <a:cubicBezTo>
                    <a:pt x="1428" y="1750"/>
                    <a:pt x="1473" y="1712"/>
                    <a:pt x="1515" y="1672"/>
                  </a:cubicBezTo>
                  <a:cubicBezTo>
                    <a:pt x="1602" y="1590"/>
                    <a:pt x="1686" y="1508"/>
                    <a:pt x="1772" y="1425"/>
                  </a:cubicBezTo>
                  <a:cubicBezTo>
                    <a:pt x="1857" y="1343"/>
                    <a:pt x="1944" y="1260"/>
                    <a:pt x="2025" y="1170"/>
                  </a:cubicBezTo>
                  <a:cubicBezTo>
                    <a:pt x="2102" y="1084"/>
                    <a:pt x="2179" y="996"/>
                    <a:pt x="2255" y="908"/>
                  </a:cubicBezTo>
                  <a:cubicBezTo>
                    <a:pt x="2334" y="820"/>
                    <a:pt x="2413" y="731"/>
                    <a:pt x="2494" y="643"/>
                  </a:cubicBezTo>
                  <a:lnTo>
                    <a:pt x="2494" y="643"/>
                  </a:lnTo>
                  <a:lnTo>
                    <a:pt x="2490" y="646"/>
                  </a:lnTo>
                  <a:cubicBezTo>
                    <a:pt x="2556" y="579"/>
                    <a:pt x="2626" y="517"/>
                    <a:pt x="2693" y="453"/>
                  </a:cubicBezTo>
                  <a:cubicBezTo>
                    <a:pt x="2730" y="418"/>
                    <a:pt x="2767" y="383"/>
                    <a:pt x="2800" y="346"/>
                  </a:cubicBezTo>
                  <a:cubicBezTo>
                    <a:pt x="2830" y="314"/>
                    <a:pt x="2856" y="279"/>
                    <a:pt x="2886" y="247"/>
                  </a:cubicBezTo>
                  <a:lnTo>
                    <a:pt x="2887" y="246"/>
                  </a:lnTo>
                  <a:cubicBezTo>
                    <a:pt x="2888" y="244"/>
                    <a:pt x="2889" y="243"/>
                    <a:pt x="2889" y="242"/>
                  </a:cubicBezTo>
                  <a:lnTo>
                    <a:pt x="2889" y="242"/>
                  </a:lnTo>
                  <a:cubicBezTo>
                    <a:pt x="2914" y="217"/>
                    <a:pt x="2940" y="194"/>
                    <a:pt x="2964" y="166"/>
                  </a:cubicBezTo>
                  <a:cubicBezTo>
                    <a:pt x="2975" y="153"/>
                    <a:pt x="2986" y="138"/>
                    <a:pt x="2998" y="125"/>
                  </a:cubicBezTo>
                  <a:cubicBezTo>
                    <a:pt x="3010" y="114"/>
                    <a:pt x="3022" y="101"/>
                    <a:pt x="3033" y="89"/>
                  </a:cubicBezTo>
                  <a:cubicBezTo>
                    <a:pt x="3054" y="67"/>
                    <a:pt x="3048" y="30"/>
                    <a:pt x="3027" y="10"/>
                  </a:cubicBezTo>
                  <a:cubicBezTo>
                    <a:pt x="3016" y="4"/>
                    <a:pt x="3005" y="1"/>
                    <a:pt x="29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0"/>
            <p:cNvSpPr/>
            <p:nvPr/>
          </p:nvSpPr>
          <p:spPr>
            <a:xfrm>
              <a:off x="3054950" y="4915675"/>
              <a:ext cx="15250" cy="21475"/>
            </a:xfrm>
            <a:custGeom>
              <a:avLst/>
              <a:gdLst/>
              <a:ahLst/>
              <a:cxnLst/>
              <a:rect l="l" t="t" r="r" b="b"/>
              <a:pathLst>
                <a:path w="610" h="859" extrusionOk="0">
                  <a:moveTo>
                    <a:pt x="208" y="0"/>
                  </a:moveTo>
                  <a:cubicBezTo>
                    <a:pt x="185" y="0"/>
                    <a:pt x="163" y="16"/>
                    <a:pt x="156" y="39"/>
                  </a:cubicBezTo>
                  <a:cubicBezTo>
                    <a:pt x="154" y="41"/>
                    <a:pt x="156" y="43"/>
                    <a:pt x="156" y="45"/>
                  </a:cubicBezTo>
                  <a:cubicBezTo>
                    <a:pt x="154" y="45"/>
                    <a:pt x="154" y="44"/>
                    <a:pt x="153" y="43"/>
                  </a:cubicBezTo>
                  <a:cubicBezTo>
                    <a:pt x="148" y="42"/>
                    <a:pt x="142" y="41"/>
                    <a:pt x="137" y="41"/>
                  </a:cubicBezTo>
                  <a:cubicBezTo>
                    <a:pt x="113" y="41"/>
                    <a:pt x="90" y="55"/>
                    <a:pt x="83" y="79"/>
                  </a:cubicBezTo>
                  <a:cubicBezTo>
                    <a:pt x="79" y="95"/>
                    <a:pt x="79" y="109"/>
                    <a:pt x="87" y="124"/>
                  </a:cubicBezTo>
                  <a:cubicBezTo>
                    <a:pt x="94" y="134"/>
                    <a:pt x="102" y="142"/>
                    <a:pt x="109" y="150"/>
                  </a:cubicBezTo>
                  <a:cubicBezTo>
                    <a:pt x="107" y="150"/>
                    <a:pt x="103" y="150"/>
                    <a:pt x="100" y="152"/>
                  </a:cubicBezTo>
                  <a:cubicBezTo>
                    <a:pt x="89" y="147"/>
                    <a:pt x="79" y="142"/>
                    <a:pt x="68" y="139"/>
                  </a:cubicBezTo>
                  <a:cubicBezTo>
                    <a:pt x="64" y="139"/>
                    <a:pt x="61" y="138"/>
                    <a:pt x="58" y="138"/>
                  </a:cubicBezTo>
                  <a:cubicBezTo>
                    <a:pt x="26" y="138"/>
                    <a:pt x="1" y="168"/>
                    <a:pt x="4" y="199"/>
                  </a:cubicBezTo>
                  <a:cubicBezTo>
                    <a:pt x="5" y="222"/>
                    <a:pt x="16" y="243"/>
                    <a:pt x="28" y="262"/>
                  </a:cubicBezTo>
                  <a:lnTo>
                    <a:pt x="55" y="304"/>
                  </a:lnTo>
                  <a:cubicBezTo>
                    <a:pt x="73" y="330"/>
                    <a:pt x="93" y="356"/>
                    <a:pt x="113" y="381"/>
                  </a:cubicBezTo>
                  <a:cubicBezTo>
                    <a:pt x="144" y="416"/>
                    <a:pt x="182" y="443"/>
                    <a:pt x="221" y="471"/>
                  </a:cubicBezTo>
                  <a:lnTo>
                    <a:pt x="247" y="494"/>
                  </a:lnTo>
                  <a:cubicBezTo>
                    <a:pt x="260" y="505"/>
                    <a:pt x="272" y="516"/>
                    <a:pt x="285" y="525"/>
                  </a:cubicBezTo>
                  <a:cubicBezTo>
                    <a:pt x="295" y="536"/>
                    <a:pt x="305" y="546"/>
                    <a:pt x="314" y="556"/>
                  </a:cubicBezTo>
                  <a:cubicBezTo>
                    <a:pt x="322" y="563"/>
                    <a:pt x="329" y="572"/>
                    <a:pt x="337" y="578"/>
                  </a:cubicBezTo>
                  <a:cubicBezTo>
                    <a:pt x="345" y="583"/>
                    <a:pt x="355" y="584"/>
                    <a:pt x="363" y="586"/>
                  </a:cubicBezTo>
                  <a:lnTo>
                    <a:pt x="363" y="587"/>
                  </a:lnTo>
                  <a:cubicBezTo>
                    <a:pt x="372" y="609"/>
                    <a:pt x="382" y="631"/>
                    <a:pt x="392" y="653"/>
                  </a:cubicBezTo>
                  <a:cubicBezTo>
                    <a:pt x="401" y="660"/>
                    <a:pt x="409" y="670"/>
                    <a:pt x="419" y="677"/>
                  </a:cubicBezTo>
                  <a:cubicBezTo>
                    <a:pt x="449" y="705"/>
                    <a:pt x="476" y="733"/>
                    <a:pt x="505" y="762"/>
                  </a:cubicBezTo>
                  <a:cubicBezTo>
                    <a:pt x="535" y="789"/>
                    <a:pt x="566" y="818"/>
                    <a:pt x="597" y="846"/>
                  </a:cubicBezTo>
                  <a:lnTo>
                    <a:pt x="599" y="849"/>
                  </a:lnTo>
                  <a:cubicBezTo>
                    <a:pt x="602" y="851"/>
                    <a:pt x="605" y="856"/>
                    <a:pt x="610" y="859"/>
                  </a:cubicBezTo>
                  <a:cubicBezTo>
                    <a:pt x="599" y="813"/>
                    <a:pt x="590" y="767"/>
                    <a:pt x="579" y="722"/>
                  </a:cubicBezTo>
                  <a:cubicBezTo>
                    <a:pt x="571" y="684"/>
                    <a:pt x="558" y="645"/>
                    <a:pt x="543" y="609"/>
                  </a:cubicBezTo>
                  <a:cubicBezTo>
                    <a:pt x="527" y="574"/>
                    <a:pt x="513" y="540"/>
                    <a:pt x="500" y="504"/>
                  </a:cubicBezTo>
                  <a:cubicBezTo>
                    <a:pt x="487" y="468"/>
                    <a:pt x="476" y="431"/>
                    <a:pt x="463" y="395"/>
                  </a:cubicBezTo>
                  <a:cubicBezTo>
                    <a:pt x="448" y="356"/>
                    <a:pt x="432" y="319"/>
                    <a:pt x="414" y="282"/>
                  </a:cubicBezTo>
                  <a:lnTo>
                    <a:pt x="383" y="220"/>
                  </a:lnTo>
                  <a:cubicBezTo>
                    <a:pt x="371" y="199"/>
                    <a:pt x="360" y="180"/>
                    <a:pt x="346" y="160"/>
                  </a:cubicBezTo>
                  <a:cubicBezTo>
                    <a:pt x="324" y="124"/>
                    <a:pt x="296" y="90"/>
                    <a:pt x="272" y="54"/>
                  </a:cubicBezTo>
                  <a:cubicBezTo>
                    <a:pt x="260" y="31"/>
                    <a:pt x="249" y="12"/>
                    <a:pt x="226" y="3"/>
                  </a:cubicBezTo>
                  <a:cubicBezTo>
                    <a:pt x="220" y="1"/>
                    <a:pt x="214" y="0"/>
                    <a:pt x="208"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0"/>
            <p:cNvSpPr/>
            <p:nvPr/>
          </p:nvSpPr>
          <p:spPr>
            <a:xfrm>
              <a:off x="3007425" y="4908050"/>
              <a:ext cx="2900" cy="2850"/>
            </a:xfrm>
            <a:custGeom>
              <a:avLst/>
              <a:gdLst/>
              <a:ahLst/>
              <a:cxnLst/>
              <a:rect l="l" t="t" r="r" b="b"/>
              <a:pathLst>
                <a:path w="116" h="114" extrusionOk="0">
                  <a:moveTo>
                    <a:pt x="56" y="1"/>
                  </a:moveTo>
                  <a:cubicBezTo>
                    <a:pt x="55" y="1"/>
                    <a:pt x="54" y="1"/>
                    <a:pt x="53" y="1"/>
                  </a:cubicBezTo>
                  <a:cubicBezTo>
                    <a:pt x="22" y="3"/>
                    <a:pt x="1" y="32"/>
                    <a:pt x="2" y="61"/>
                  </a:cubicBezTo>
                  <a:cubicBezTo>
                    <a:pt x="4" y="93"/>
                    <a:pt x="32" y="113"/>
                    <a:pt x="63" y="113"/>
                  </a:cubicBezTo>
                  <a:cubicBezTo>
                    <a:pt x="94" y="112"/>
                    <a:pt x="115" y="82"/>
                    <a:pt x="114" y="52"/>
                  </a:cubicBezTo>
                  <a:cubicBezTo>
                    <a:pt x="111" y="21"/>
                    <a:pt x="86" y="1"/>
                    <a:pt x="56"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0"/>
            <p:cNvSpPr/>
            <p:nvPr/>
          </p:nvSpPr>
          <p:spPr>
            <a:xfrm>
              <a:off x="3010425" y="4904625"/>
              <a:ext cx="2900" cy="2800"/>
            </a:xfrm>
            <a:custGeom>
              <a:avLst/>
              <a:gdLst/>
              <a:ahLst/>
              <a:cxnLst/>
              <a:rect l="l" t="t" r="r" b="b"/>
              <a:pathLst>
                <a:path w="116" h="112" extrusionOk="0">
                  <a:moveTo>
                    <a:pt x="57" y="0"/>
                  </a:moveTo>
                  <a:cubicBezTo>
                    <a:pt x="56" y="0"/>
                    <a:pt x="55" y="0"/>
                    <a:pt x="53" y="0"/>
                  </a:cubicBezTo>
                  <a:cubicBezTo>
                    <a:pt x="22" y="1"/>
                    <a:pt x="0" y="31"/>
                    <a:pt x="2" y="60"/>
                  </a:cubicBezTo>
                  <a:cubicBezTo>
                    <a:pt x="5" y="93"/>
                    <a:pt x="31" y="112"/>
                    <a:pt x="62" y="112"/>
                  </a:cubicBezTo>
                  <a:cubicBezTo>
                    <a:pt x="93" y="111"/>
                    <a:pt x="115" y="81"/>
                    <a:pt x="114" y="52"/>
                  </a:cubicBezTo>
                  <a:cubicBezTo>
                    <a:pt x="111" y="20"/>
                    <a:pt x="86" y="0"/>
                    <a:pt x="57"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0"/>
            <p:cNvSpPr/>
            <p:nvPr/>
          </p:nvSpPr>
          <p:spPr>
            <a:xfrm>
              <a:off x="2935975" y="4936400"/>
              <a:ext cx="2900" cy="2850"/>
            </a:xfrm>
            <a:custGeom>
              <a:avLst/>
              <a:gdLst/>
              <a:ahLst/>
              <a:cxnLst/>
              <a:rect l="l" t="t" r="r" b="b"/>
              <a:pathLst>
                <a:path w="116" h="114" extrusionOk="0">
                  <a:moveTo>
                    <a:pt x="53" y="1"/>
                  </a:moveTo>
                  <a:cubicBezTo>
                    <a:pt x="22" y="2"/>
                    <a:pt x="0" y="32"/>
                    <a:pt x="1" y="62"/>
                  </a:cubicBezTo>
                  <a:cubicBezTo>
                    <a:pt x="3" y="94"/>
                    <a:pt x="31" y="113"/>
                    <a:pt x="62" y="113"/>
                  </a:cubicBezTo>
                  <a:cubicBezTo>
                    <a:pt x="94" y="112"/>
                    <a:pt x="116" y="82"/>
                    <a:pt x="114" y="52"/>
                  </a:cubicBezTo>
                  <a:cubicBezTo>
                    <a:pt x="111" y="20"/>
                    <a:pt x="84" y="1"/>
                    <a:pt x="53"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0"/>
            <p:cNvSpPr/>
            <p:nvPr/>
          </p:nvSpPr>
          <p:spPr>
            <a:xfrm>
              <a:off x="2997950" y="4993825"/>
              <a:ext cx="2875" cy="2850"/>
            </a:xfrm>
            <a:custGeom>
              <a:avLst/>
              <a:gdLst/>
              <a:ahLst/>
              <a:cxnLst/>
              <a:rect l="l" t="t" r="r" b="b"/>
              <a:pathLst>
                <a:path w="115" h="114" extrusionOk="0">
                  <a:moveTo>
                    <a:pt x="55" y="1"/>
                  </a:moveTo>
                  <a:cubicBezTo>
                    <a:pt x="54" y="1"/>
                    <a:pt x="53" y="1"/>
                    <a:pt x="53" y="1"/>
                  </a:cubicBezTo>
                  <a:cubicBezTo>
                    <a:pt x="22" y="3"/>
                    <a:pt x="0" y="32"/>
                    <a:pt x="1" y="62"/>
                  </a:cubicBezTo>
                  <a:cubicBezTo>
                    <a:pt x="4" y="94"/>
                    <a:pt x="31" y="113"/>
                    <a:pt x="62" y="113"/>
                  </a:cubicBezTo>
                  <a:cubicBezTo>
                    <a:pt x="93" y="112"/>
                    <a:pt x="115" y="82"/>
                    <a:pt x="114" y="53"/>
                  </a:cubicBezTo>
                  <a:cubicBezTo>
                    <a:pt x="109" y="21"/>
                    <a:pt x="84" y="1"/>
                    <a:pt x="55"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0"/>
            <p:cNvSpPr/>
            <p:nvPr/>
          </p:nvSpPr>
          <p:spPr>
            <a:xfrm>
              <a:off x="3001775" y="4996150"/>
              <a:ext cx="2900" cy="2850"/>
            </a:xfrm>
            <a:custGeom>
              <a:avLst/>
              <a:gdLst/>
              <a:ahLst/>
              <a:cxnLst/>
              <a:rect l="l" t="t" r="r" b="b"/>
              <a:pathLst>
                <a:path w="116" h="114" extrusionOk="0">
                  <a:moveTo>
                    <a:pt x="56" y="1"/>
                  </a:moveTo>
                  <a:cubicBezTo>
                    <a:pt x="55" y="1"/>
                    <a:pt x="54" y="1"/>
                    <a:pt x="53" y="1"/>
                  </a:cubicBezTo>
                  <a:cubicBezTo>
                    <a:pt x="22" y="3"/>
                    <a:pt x="1" y="32"/>
                    <a:pt x="2" y="62"/>
                  </a:cubicBezTo>
                  <a:cubicBezTo>
                    <a:pt x="5" y="94"/>
                    <a:pt x="32" y="113"/>
                    <a:pt x="63" y="113"/>
                  </a:cubicBezTo>
                  <a:cubicBezTo>
                    <a:pt x="94" y="112"/>
                    <a:pt x="115" y="82"/>
                    <a:pt x="114" y="52"/>
                  </a:cubicBezTo>
                  <a:cubicBezTo>
                    <a:pt x="111" y="21"/>
                    <a:pt x="86" y="1"/>
                    <a:pt x="56"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0"/>
            <p:cNvSpPr/>
            <p:nvPr/>
          </p:nvSpPr>
          <p:spPr>
            <a:xfrm>
              <a:off x="3001500" y="4991125"/>
              <a:ext cx="2875" cy="2850"/>
            </a:xfrm>
            <a:custGeom>
              <a:avLst/>
              <a:gdLst/>
              <a:ahLst/>
              <a:cxnLst/>
              <a:rect l="l" t="t" r="r" b="b"/>
              <a:pathLst>
                <a:path w="115" h="114" extrusionOk="0">
                  <a:moveTo>
                    <a:pt x="53" y="1"/>
                  </a:moveTo>
                  <a:cubicBezTo>
                    <a:pt x="22" y="3"/>
                    <a:pt x="0" y="32"/>
                    <a:pt x="1" y="61"/>
                  </a:cubicBezTo>
                  <a:cubicBezTo>
                    <a:pt x="3" y="93"/>
                    <a:pt x="30" y="113"/>
                    <a:pt x="60" y="113"/>
                  </a:cubicBezTo>
                  <a:cubicBezTo>
                    <a:pt x="61" y="113"/>
                    <a:pt x="62" y="113"/>
                    <a:pt x="62" y="113"/>
                  </a:cubicBezTo>
                  <a:cubicBezTo>
                    <a:pt x="93" y="112"/>
                    <a:pt x="115" y="82"/>
                    <a:pt x="114" y="52"/>
                  </a:cubicBezTo>
                  <a:cubicBezTo>
                    <a:pt x="111" y="20"/>
                    <a:pt x="84" y="1"/>
                    <a:pt x="53"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0"/>
            <p:cNvSpPr/>
            <p:nvPr/>
          </p:nvSpPr>
          <p:spPr>
            <a:xfrm>
              <a:off x="3077500" y="4955125"/>
              <a:ext cx="2900" cy="2850"/>
            </a:xfrm>
            <a:custGeom>
              <a:avLst/>
              <a:gdLst/>
              <a:ahLst/>
              <a:cxnLst/>
              <a:rect l="l" t="t" r="r" b="b"/>
              <a:pathLst>
                <a:path w="116" h="114" extrusionOk="0">
                  <a:moveTo>
                    <a:pt x="56" y="1"/>
                  </a:moveTo>
                  <a:cubicBezTo>
                    <a:pt x="55" y="1"/>
                    <a:pt x="54" y="1"/>
                    <a:pt x="53" y="1"/>
                  </a:cubicBezTo>
                  <a:cubicBezTo>
                    <a:pt x="22" y="3"/>
                    <a:pt x="1" y="32"/>
                    <a:pt x="2" y="62"/>
                  </a:cubicBezTo>
                  <a:cubicBezTo>
                    <a:pt x="5" y="94"/>
                    <a:pt x="32" y="113"/>
                    <a:pt x="63" y="113"/>
                  </a:cubicBezTo>
                  <a:cubicBezTo>
                    <a:pt x="94" y="112"/>
                    <a:pt x="115" y="83"/>
                    <a:pt x="114" y="53"/>
                  </a:cubicBezTo>
                  <a:cubicBezTo>
                    <a:pt x="111" y="21"/>
                    <a:pt x="86" y="1"/>
                    <a:pt x="56"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0"/>
            <p:cNvSpPr/>
            <p:nvPr/>
          </p:nvSpPr>
          <p:spPr>
            <a:xfrm>
              <a:off x="3080500" y="4958025"/>
              <a:ext cx="2875" cy="2800"/>
            </a:xfrm>
            <a:custGeom>
              <a:avLst/>
              <a:gdLst/>
              <a:ahLst/>
              <a:cxnLst/>
              <a:rect l="l" t="t" r="r" b="b"/>
              <a:pathLst>
                <a:path w="115" h="112" extrusionOk="0">
                  <a:moveTo>
                    <a:pt x="53" y="1"/>
                  </a:moveTo>
                  <a:cubicBezTo>
                    <a:pt x="22" y="2"/>
                    <a:pt x="0" y="32"/>
                    <a:pt x="1" y="60"/>
                  </a:cubicBezTo>
                  <a:cubicBezTo>
                    <a:pt x="5" y="93"/>
                    <a:pt x="31" y="112"/>
                    <a:pt x="62" y="112"/>
                  </a:cubicBezTo>
                  <a:cubicBezTo>
                    <a:pt x="93" y="111"/>
                    <a:pt x="115" y="81"/>
                    <a:pt x="114" y="52"/>
                  </a:cubicBezTo>
                  <a:cubicBezTo>
                    <a:pt x="110" y="19"/>
                    <a:pt x="83" y="1"/>
                    <a:pt x="53"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0"/>
            <p:cNvSpPr/>
            <p:nvPr/>
          </p:nvSpPr>
          <p:spPr>
            <a:xfrm>
              <a:off x="3136525" y="4946225"/>
              <a:ext cx="2925" cy="2850"/>
            </a:xfrm>
            <a:custGeom>
              <a:avLst/>
              <a:gdLst/>
              <a:ahLst/>
              <a:cxnLst/>
              <a:rect l="l" t="t" r="r" b="b"/>
              <a:pathLst>
                <a:path w="117" h="114" extrusionOk="0">
                  <a:moveTo>
                    <a:pt x="57" y="1"/>
                  </a:moveTo>
                  <a:cubicBezTo>
                    <a:pt x="56" y="1"/>
                    <a:pt x="55" y="1"/>
                    <a:pt x="55" y="1"/>
                  </a:cubicBezTo>
                  <a:cubicBezTo>
                    <a:pt x="24" y="3"/>
                    <a:pt x="1" y="32"/>
                    <a:pt x="3" y="62"/>
                  </a:cubicBezTo>
                  <a:cubicBezTo>
                    <a:pt x="5" y="94"/>
                    <a:pt x="33" y="113"/>
                    <a:pt x="64" y="113"/>
                  </a:cubicBezTo>
                  <a:cubicBezTo>
                    <a:pt x="94" y="112"/>
                    <a:pt x="116" y="82"/>
                    <a:pt x="115" y="53"/>
                  </a:cubicBezTo>
                  <a:cubicBezTo>
                    <a:pt x="111" y="21"/>
                    <a:pt x="86" y="1"/>
                    <a:pt x="57"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0"/>
            <p:cNvSpPr/>
            <p:nvPr/>
          </p:nvSpPr>
          <p:spPr>
            <a:xfrm>
              <a:off x="3057175" y="5005825"/>
              <a:ext cx="2925" cy="2850"/>
            </a:xfrm>
            <a:custGeom>
              <a:avLst/>
              <a:gdLst/>
              <a:ahLst/>
              <a:cxnLst/>
              <a:rect l="l" t="t" r="r" b="b"/>
              <a:pathLst>
                <a:path w="117" h="114" extrusionOk="0">
                  <a:moveTo>
                    <a:pt x="56" y="1"/>
                  </a:moveTo>
                  <a:cubicBezTo>
                    <a:pt x="56" y="1"/>
                    <a:pt x="55" y="1"/>
                    <a:pt x="54" y="1"/>
                  </a:cubicBezTo>
                  <a:cubicBezTo>
                    <a:pt x="23" y="3"/>
                    <a:pt x="0" y="32"/>
                    <a:pt x="3" y="62"/>
                  </a:cubicBezTo>
                  <a:cubicBezTo>
                    <a:pt x="5" y="94"/>
                    <a:pt x="31" y="113"/>
                    <a:pt x="62" y="113"/>
                  </a:cubicBezTo>
                  <a:cubicBezTo>
                    <a:pt x="93" y="113"/>
                    <a:pt x="116" y="82"/>
                    <a:pt x="114" y="52"/>
                  </a:cubicBezTo>
                  <a:cubicBezTo>
                    <a:pt x="112" y="21"/>
                    <a:pt x="86" y="1"/>
                    <a:pt x="56"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3122525" y="4874950"/>
              <a:ext cx="2925" cy="2775"/>
            </a:xfrm>
            <a:custGeom>
              <a:avLst/>
              <a:gdLst/>
              <a:ahLst/>
              <a:cxnLst/>
              <a:rect l="l" t="t" r="r" b="b"/>
              <a:pathLst>
                <a:path w="117" h="111" extrusionOk="0">
                  <a:moveTo>
                    <a:pt x="57" y="0"/>
                  </a:moveTo>
                  <a:cubicBezTo>
                    <a:pt x="56" y="0"/>
                    <a:pt x="55" y="0"/>
                    <a:pt x="53" y="1"/>
                  </a:cubicBezTo>
                  <a:cubicBezTo>
                    <a:pt x="23" y="2"/>
                    <a:pt x="1" y="31"/>
                    <a:pt x="3" y="60"/>
                  </a:cubicBezTo>
                  <a:cubicBezTo>
                    <a:pt x="6" y="91"/>
                    <a:pt x="31" y="111"/>
                    <a:pt x="61" y="111"/>
                  </a:cubicBezTo>
                  <a:cubicBezTo>
                    <a:pt x="62" y="111"/>
                    <a:pt x="63" y="111"/>
                    <a:pt x="63" y="111"/>
                  </a:cubicBezTo>
                  <a:cubicBezTo>
                    <a:pt x="93" y="110"/>
                    <a:pt x="116" y="80"/>
                    <a:pt x="114" y="50"/>
                  </a:cubicBezTo>
                  <a:cubicBezTo>
                    <a:pt x="111" y="21"/>
                    <a:pt x="86" y="0"/>
                    <a:pt x="57"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3126400" y="4871200"/>
              <a:ext cx="2900" cy="2800"/>
            </a:xfrm>
            <a:custGeom>
              <a:avLst/>
              <a:gdLst/>
              <a:ahLst/>
              <a:cxnLst/>
              <a:rect l="l" t="t" r="r" b="b"/>
              <a:pathLst>
                <a:path w="116" h="112" extrusionOk="0">
                  <a:moveTo>
                    <a:pt x="57" y="1"/>
                  </a:moveTo>
                  <a:cubicBezTo>
                    <a:pt x="56" y="1"/>
                    <a:pt x="54" y="1"/>
                    <a:pt x="53" y="1"/>
                  </a:cubicBezTo>
                  <a:cubicBezTo>
                    <a:pt x="23" y="2"/>
                    <a:pt x="0" y="32"/>
                    <a:pt x="2" y="61"/>
                  </a:cubicBezTo>
                  <a:cubicBezTo>
                    <a:pt x="5" y="91"/>
                    <a:pt x="31" y="111"/>
                    <a:pt x="61" y="111"/>
                  </a:cubicBezTo>
                  <a:cubicBezTo>
                    <a:pt x="62" y="111"/>
                    <a:pt x="63" y="111"/>
                    <a:pt x="63" y="111"/>
                  </a:cubicBezTo>
                  <a:cubicBezTo>
                    <a:pt x="94" y="111"/>
                    <a:pt x="116" y="80"/>
                    <a:pt x="114" y="50"/>
                  </a:cubicBezTo>
                  <a:cubicBezTo>
                    <a:pt x="111" y="21"/>
                    <a:pt x="86" y="1"/>
                    <a:pt x="57"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3127425" y="4875850"/>
              <a:ext cx="2925" cy="2800"/>
            </a:xfrm>
            <a:custGeom>
              <a:avLst/>
              <a:gdLst/>
              <a:ahLst/>
              <a:cxnLst/>
              <a:rect l="l" t="t" r="r" b="b"/>
              <a:pathLst>
                <a:path w="117" h="112" extrusionOk="0">
                  <a:moveTo>
                    <a:pt x="57" y="1"/>
                  </a:moveTo>
                  <a:cubicBezTo>
                    <a:pt x="56" y="1"/>
                    <a:pt x="55" y="1"/>
                    <a:pt x="53" y="1"/>
                  </a:cubicBezTo>
                  <a:cubicBezTo>
                    <a:pt x="23" y="2"/>
                    <a:pt x="1" y="32"/>
                    <a:pt x="3" y="61"/>
                  </a:cubicBezTo>
                  <a:cubicBezTo>
                    <a:pt x="6" y="91"/>
                    <a:pt x="31" y="111"/>
                    <a:pt x="61" y="111"/>
                  </a:cubicBezTo>
                  <a:cubicBezTo>
                    <a:pt x="62" y="111"/>
                    <a:pt x="63" y="111"/>
                    <a:pt x="64" y="111"/>
                  </a:cubicBezTo>
                  <a:cubicBezTo>
                    <a:pt x="93" y="110"/>
                    <a:pt x="116" y="80"/>
                    <a:pt x="114" y="50"/>
                  </a:cubicBezTo>
                  <a:cubicBezTo>
                    <a:pt x="111" y="21"/>
                    <a:pt x="86" y="1"/>
                    <a:pt x="57"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3210775" y="4868125"/>
              <a:ext cx="2950" cy="2775"/>
            </a:xfrm>
            <a:custGeom>
              <a:avLst/>
              <a:gdLst/>
              <a:ahLst/>
              <a:cxnLst/>
              <a:rect l="l" t="t" r="r" b="b"/>
              <a:pathLst>
                <a:path w="118" h="111" extrusionOk="0">
                  <a:moveTo>
                    <a:pt x="54" y="0"/>
                  </a:moveTo>
                  <a:cubicBezTo>
                    <a:pt x="25" y="1"/>
                    <a:pt x="1" y="31"/>
                    <a:pt x="4" y="60"/>
                  </a:cubicBezTo>
                  <a:cubicBezTo>
                    <a:pt x="6" y="90"/>
                    <a:pt x="32" y="111"/>
                    <a:pt x="62" y="111"/>
                  </a:cubicBezTo>
                  <a:cubicBezTo>
                    <a:pt x="62" y="111"/>
                    <a:pt x="63" y="110"/>
                    <a:pt x="64" y="110"/>
                  </a:cubicBezTo>
                  <a:cubicBezTo>
                    <a:pt x="94" y="109"/>
                    <a:pt x="118" y="80"/>
                    <a:pt x="114" y="50"/>
                  </a:cubicBezTo>
                  <a:cubicBezTo>
                    <a:pt x="112" y="19"/>
                    <a:pt x="85" y="0"/>
                    <a:pt x="54"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0"/>
            <p:cNvSpPr/>
            <p:nvPr/>
          </p:nvSpPr>
          <p:spPr>
            <a:xfrm>
              <a:off x="3214375" y="4864275"/>
              <a:ext cx="2900" cy="2775"/>
            </a:xfrm>
            <a:custGeom>
              <a:avLst/>
              <a:gdLst/>
              <a:ahLst/>
              <a:cxnLst/>
              <a:rect l="l" t="t" r="r" b="b"/>
              <a:pathLst>
                <a:path w="116" h="111" extrusionOk="0">
                  <a:moveTo>
                    <a:pt x="55" y="0"/>
                  </a:moveTo>
                  <a:cubicBezTo>
                    <a:pt x="55" y="0"/>
                    <a:pt x="54" y="0"/>
                    <a:pt x="53" y="0"/>
                  </a:cubicBezTo>
                  <a:cubicBezTo>
                    <a:pt x="23" y="1"/>
                    <a:pt x="0" y="31"/>
                    <a:pt x="2" y="61"/>
                  </a:cubicBezTo>
                  <a:cubicBezTo>
                    <a:pt x="5" y="91"/>
                    <a:pt x="30" y="111"/>
                    <a:pt x="59" y="111"/>
                  </a:cubicBezTo>
                  <a:cubicBezTo>
                    <a:pt x="61" y="111"/>
                    <a:pt x="62" y="111"/>
                    <a:pt x="63" y="111"/>
                  </a:cubicBezTo>
                  <a:cubicBezTo>
                    <a:pt x="93" y="110"/>
                    <a:pt x="116" y="80"/>
                    <a:pt x="114" y="51"/>
                  </a:cubicBezTo>
                  <a:cubicBezTo>
                    <a:pt x="111" y="21"/>
                    <a:pt x="85" y="0"/>
                    <a:pt x="55"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0"/>
            <p:cNvSpPr/>
            <p:nvPr/>
          </p:nvSpPr>
          <p:spPr>
            <a:xfrm>
              <a:off x="3204825" y="4785100"/>
              <a:ext cx="2925" cy="2800"/>
            </a:xfrm>
            <a:custGeom>
              <a:avLst/>
              <a:gdLst/>
              <a:ahLst/>
              <a:cxnLst/>
              <a:rect l="l" t="t" r="r" b="b"/>
              <a:pathLst>
                <a:path w="117" h="112" extrusionOk="0">
                  <a:moveTo>
                    <a:pt x="55" y="0"/>
                  </a:moveTo>
                  <a:cubicBezTo>
                    <a:pt x="55" y="0"/>
                    <a:pt x="54" y="0"/>
                    <a:pt x="53" y="0"/>
                  </a:cubicBezTo>
                  <a:cubicBezTo>
                    <a:pt x="23" y="1"/>
                    <a:pt x="1" y="31"/>
                    <a:pt x="3" y="61"/>
                  </a:cubicBezTo>
                  <a:cubicBezTo>
                    <a:pt x="6" y="91"/>
                    <a:pt x="31" y="112"/>
                    <a:pt x="61" y="112"/>
                  </a:cubicBezTo>
                  <a:cubicBezTo>
                    <a:pt x="62" y="112"/>
                    <a:pt x="63" y="112"/>
                    <a:pt x="64" y="112"/>
                  </a:cubicBezTo>
                  <a:cubicBezTo>
                    <a:pt x="93" y="109"/>
                    <a:pt x="116" y="81"/>
                    <a:pt x="114" y="51"/>
                  </a:cubicBezTo>
                  <a:cubicBezTo>
                    <a:pt x="111" y="20"/>
                    <a:pt x="85" y="0"/>
                    <a:pt x="55"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0"/>
            <p:cNvSpPr/>
            <p:nvPr/>
          </p:nvSpPr>
          <p:spPr>
            <a:xfrm>
              <a:off x="3299250" y="4708350"/>
              <a:ext cx="2925" cy="2825"/>
            </a:xfrm>
            <a:custGeom>
              <a:avLst/>
              <a:gdLst/>
              <a:ahLst/>
              <a:cxnLst/>
              <a:rect l="l" t="t" r="r" b="b"/>
              <a:pathLst>
                <a:path w="117" h="113" extrusionOk="0">
                  <a:moveTo>
                    <a:pt x="56" y="1"/>
                  </a:moveTo>
                  <a:cubicBezTo>
                    <a:pt x="55" y="1"/>
                    <a:pt x="54" y="1"/>
                    <a:pt x="53" y="1"/>
                  </a:cubicBezTo>
                  <a:cubicBezTo>
                    <a:pt x="23" y="3"/>
                    <a:pt x="1" y="32"/>
                    <a:pt x="3" y="62"/>
                  </a:cubicBezTo>
                  <a:cubicBezTo>
                    <a:pt x="6" y="93"/>
                    <a:pt x="34" y="112"/>
                    <a:pt x="64" y="112"/>
                  </a:cubicBezTo>
                  <a:cubicBezTo>
                    <a:pt x="94" y="111"/>
                    <a:pt x="116" y="81"/>
                    <a:pt x="114" y="51"/>
                  </a:cubicBezTo>
                  <a:cubicBezTo>
                    <a:pt x="111" y="21"/>
                    <a:pt x="86" y="1"/>
                    <a:pt x="56"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0"/>
            <p:cNvSpPr/>
            <p:nvPr/>
          </p:nvSpPr>
          <p:spPr>
            <a:xfrm>
              <a:off x="3297625" y="4712800"/>
              <a:ext cx="2950" cy="2775"/>
            </a:xfrm>
            <a:custGeom>
              <a:avLst/>
              <a:gdLst/>
              <a:ahLst/>
              <a:cxnLst/>
              <a:rect l="l" t="t" r="r" b="b"/>
              <a:pathLst>
                <a:path w="118" h="111" extrusionOk="0">
                  <a:moveTo>
                    <a:pt x="58" y="0"/>
                  </a:moveTo>
                  <a:cubicBezTo>
                    <a:pt x="57" y="0"/>
                    <a:pt x="56" y="0"/>
                    <a:pt x="54" y="0"/>
                  </a:cubicBezTo>
                  <a:cubicBezTo>
                    <a:pt x="24" y="1"/>
                    <a:pt x="1" y="31"/>
                    <a:pt x="4" y="60"/>
                  </a:cubicBezTo>
                  <a:cubicBezTo>
                    <a:pt x="6" y="91"/>
                    <a:pt x="33" y="111"/>
                    <a:pt x="62" y="111"/>
                  </a:cubicBezTo>
                  <a:cubicBezTo>
                    <a:pt x="63" y="111"/>
                    <a:pt x="64" y="111"/>
                    <a:pt x="65" y="111"/>
                  </a:cubicBezTo>
                  <a:cubicBezTo>
                    <a:pt x="94" y="110"/>
                    <a:pt x="117" y="80"/>
                    <a:pt x="114" y="50"/>
                  </a:cubicBezTo>
                  <a:cubicBezTo>
                    <a:pt x="112" y="20"/>
                    <a:pt x="87" y="0"/>
                    <a:pt x="58"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3293800" y="4709375"/>
              <a:ext cx="2925" cy="2800"/>
            </a:xfrm>
            <a:custGeom>
              <a:avLst/>
              <a:gdLst/>
              <a:ahLst/>
              <a:cxnLst/>
              <a:rect l="l" t="t" r="r" b="b"/>
              <a:pathLst>
                <a:path w="117" h="112" extrusionOk="0">
                  <a:moveTo>
                    <a:pt x="56" y="0"/>
                  </a:moveTo>
                  <a:cubicBezTo>
                    <a:pt x="55" y="0"/>
                    <a:pt x="54" y="0"/>
                    <a:pt x="54" y="0"/>
                  </a:cubicBezTo>
                  <a:cubicBezTo>
                    <a:pt x="24" y="1"/>
                    <a:pt x="1" y="31"/>
                    <a:pt x="3" y="61"/>
                  </a:cubicBezTo>
                  <a:cubicBezTo>
                    <a:pt x="6" y="92"/>
                    <a:pt x="34" y="112"/>
                    <a:pt x="64" y="112"/>
                  </a:cubicBezTo>
                  <a:cubicBezTo>
                    <a:pt x="94" y="110"/>
                    <a:pt x="116" y="81"/>
                    <a:pt x="114" y="51"/>
                  </a:cubicBezTo>
                  <a:cubicBezTo>
                    <a:pt x="111" y="21"/>
                    <a:pt x="86" y="0"/>
                    <a:pt x="56"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3291625" y="4794575"/>
              <a:ext cx="2900" cy="2800"/>
            </a:xfrm>
            <a:custGeom>
              <a:avLst/>
              <a:gdLst/>
              <a:ahLst/>
              <a:cxnLst/>
              <a:rect l="l" t="t" r="r" b="b"/>
              <a:pathLst>
                <a:path w="116" h="112" extrusionOk="0">
                  <a:moveTo>
                    <a:pt x="57" y="1"/>
                  </a:moveTo>
                  <a:cubicBezTo>
                    <a:pt x="56" y="1"/>
                    <a:pt x="54" y="1"/>
                    <a:pt x="53" y="1"/>
                  </a:cubicBezTo>
                  <a:cubicBezTo>
                    <a:pt x="23" y="2"/>
                    <a:pt x="0" y="32"/>
                    <a:pt x="2" y="61"/>
                  </a:cubicBezTo>
                  <a:cubicBezTo>
                    <a:pt x="5" y="92"/>
                    <a:pt x="32" y="111"/>
                    <a:pt x="63" y="111"/>
                  </a:cubicBezTo>
                  <a:cubicBezTo>
                    <a:pt x="93" y="110"/>
                    <a:pt x="116" y="80"/>
                    <a:pt x="114" y="50"/>
                  </a:cubicBezTo>
                  <a:cubicBezTo>
                    <a:pt x="111" y="21"/>
                    <a:pt x="86" y="1"/>
                    <a:pt x="57"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3295300" y="4796175"/>
              <a:ext cx="2950" cy="2825"/>
            </a:xfrm>
            <a:custGeom>
              <a:avLst/>
              <a:gdLst/>
              <a:ahLst/>
              <a:cxnLst/>
              <a:rect l="l" t="t" r="r" b="b"/>
              <a:pathLst>
                <a:path w="118" h="113" extrusionOk="0">
                  <a:moveTo>
                    <a:pt x="57" y="1"/>
                  </a:moveTo>
                  <a:cubicBezTo>
                    <a:pt x="56" y="1"/>
                    <a:pt x="55" y="1"/>
                    <a:pt x="54" y="1"/>
                  </a:cubicBezTo>
                  <a:cubicBezTo>
                    <a:pt x="25" y="2"/>
                    <a:pt x="1" y="32"/>
                    <a:pt x="4" y="62"/>
                  </a:cubicBezTo>
                  <a:cubicBezTo>
                    <a:pt x="6" y="93"/>
                    <a:pt x="35" y="112"/>
                    <a:pt x="65" y="112"/>
                  </a:cubicBezTo>
                  <a:cubicBezTo>
                    <a:pt x="94" y="110"/>
                    <a:pt x="117" y="81"/>
                    <a:pt x="114" y="51"/>
                  </a:cubicBezTo>
                  <a:cubicBezTo>
                    <a:pt x="112" y="21"/>
                    <a:pt x="87" y="1"/>
                    <a:pt x="57"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3272200" y="4883800"/>
              <a:ext cx="2925" cy="2800"/>
            </a:xfrm>
            <a:custGeom>
              <a:avLst/>
              <a:gdLst/>
              <a:ahLst/>
              <a:cxnLst/>
              <a:rect l="l" t="t" r="r" b="b"/>
              <a:pathLst>
                <a:path w="117" h="112" extrusionOk="0">
                  <a:moveTo>
                    <a:pt x="55" y="0"/>
                  </a:moveTo>
                  <a:cubicBezTo>
                    <a:pt x="54" y="0"/>
                    <a:pt x="53" y="0"/>
                    <a:pt x="53" y="1"/>
                  </a:cubicBezTo>
                  <a:cubicBezTo>
                    <a:pt x="24" y="3"/>
                    <a:pt x="0" y="31"/>
                    <a:pt x="3" y="61"/>
                  </a:cubicBezTo>
                  <a:cubicBezTo>
                    <a:pt x="5" y="92"/>
                    <a:pt x="31" y="112"/>
                    <a:pt x="61" y="112"/>
                  </a:cubicBezTo>
                  <a:cubicBezTo>
                    <a:pt x="62" y="112"/>
                    <a:pt x="62" y="112"/>
                    <a:pt x="63" y="112"/>
                  </a:cubicBezTo>
                  <a:cubicBezTo>
                    <a:pt x="93" y="111"/>
                    <a:pt x="117" y="81"/>
                    <a:pt x="114" y="51"/>
                  </a:cubicBezTo>
                  <a:cubicBezTo>
                    <a:pt x="112" y="21"/>
                    <a:pt x="84" y="0"/>
                    <a:pt x="55"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0"/>
            <p:cNvSpPr/>
            <p:nvPr/>
          </p:nvSpPr>
          <p:spPr>
            <a:xfrm>
              <a:off x="3254150" y="4961050"/>
              <a:ext cx="2825" cy="2775"/>
            </a:xfrm>
            <a:custGeom>
              <a:avLst/>
              <a:gdLst/>
              <a:ahLst/>
              <a:cxnLst/>
              <a:rect l="l" t="t" r="r" b="b"/>
              <a:pathLst>
                <a:path w="113" h="111" extrusionOk="0">
                  <a:moveTo>
                    <a:pt x="56" y="0"/>
                  </a:moveTo>
                  <a:cubicBezTo>
                    <a:pt x="27" y="1"/>
                    <a:pt x="1" y="25"/>
                    <a:pt x="1" y="56"/>
                  </a:cubicBezTo>
                  <a:cubicBezTo>
                    <a:pt x="1" y="84"/>
                    <a:pt x="24" y="111"/>
                    <a:pt x="53" y="111"/>
                  </a:cubicBezTo>
                  <a:cubicBezTo>
                    <a:pt x="54" y="111"/>
                    <a:pt x="55" y="111"/>
                    <a:pt x="56" y="111"/>
                  </a:cubicBezTo>
                  <a:cubicBezTo>
                    <a:pt x="86" y="110"/>
                    <a:pt x="112" y="87"/>
                    <a:pt x="112" y="56"/>
                  </a:cubicBezTo>
                  <a:cubicBezTo>
                    <a:pt x="112" y="27"/>
                    <a:pt x="86" y="0"/>
                    <a:pt x="56"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0"/>
            <p:cNvSpPr/>
            <p:nvPr/>
          </p:nvSpPr>
          <p:spPr>
            <a:xfrm>
              <a:off x="3254125" y="4965825"/>
              <a:ext cx="2825" cy="2800"/>
            </a:xfrm>
            <a:custGeom>
              <a:avLst/>
              <a:gdLst/>
              <a:ahLst/>
              <a:cxnLst/>
              <a:rect l="l" t="t" r="r" b="b"/>
              <a:pathLst>
                <a:path w="113" h="112" extrusionOk="0">
                  <a:moveTo>
                    <a:pt x="58" y="0"/>
                  </a:moveTo>
                  <a:cubicBezTo>
                    <a:pt x="58" y="0"/>
                    <a:pt x="57" y="0"/>
                    <a:pt x="56" y="0"/>
                  </a:cubicBezTo>
                  <a:cubicBezTo>
                    <a:pt x="27" y="1"/>
                    <a:pt x="1" y="25"/>
                    <a:pt x="1" y="56"/>
                  </a:cubicBezTo>
                  <a:cubicBezTo>
                    <a:pt x="1" y="85"/>
                    <a:pt x="25" y="112"/>
                    <a:pt x="55" y="112"/>
                  </a:cubicBezTo>
                  <a:cubicBezTo>
                    <a:pt x="55" y="112"/>
                    <a:pt x="56" y="112"/>
                    <a:pt x="56" y="112"/>
                  </a:cubicBezTo>
                  <a:cubicBezTo>
                    <a:pt x="86" y="110"/>
                    <a:pt x="112" y="87"/>
                    <a:pt x="112" y="56"/>
                  </a:cubicBezTo>
                  <a:cubicBezTo>
                    <a:pt x="112" y="27"/>
                    <a:pt x="87" y="0"/>
                    <a:pt x="58"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0"/>
            <p:cNvSpPr/>
            <p:nvPr/>
          </p:nvSpPr>
          <p:spPr>
            <a:xfrm>
              <a:off x="3257725" y="4963125"/>
              <a:ext cx="2775" cy="2825"/>
            </a:xfrm>
            <a:custGeom>
              <a:avLst/>
              <a:gdLst/>
              <a:ahLst/>
              <a:cxnLst/>
              <a:rect l="l" t="t" r="r" b="b"/>
              <a:pathLst>
                <a:path w="111" h="113" extrusionOk="0">
                  <a:moveTo>
                    <a:pt x="58" y="1"/>
                  </a:moveTo>
                  <a:cubicBezTo>
                    <a:pt x="57" y="1"/>
                    <a:pt x="56" y="1"/>
                    <a:pt x="56" y="1"/>
                  </a:cubicBezTo>
                  <a:cubicBezTo>
                    <a:pt x="26" y="3"/>
                    <a:pt x="0" y="26"/>
                    <a:pt x="0" y="57"/>
                  </a:cubicBezTo>
                  <a:cubicBezTo>
                    <a:pt x="0" y="86"/>
                    <a:pt x="24" y="112"/>
                    <a:pt x="54" y="112"/>
                  </a:cubicBezTo>
                  <a:cubicBezTo>
                    <a:pt x="55" y="112"/>
                    <a:pt x="55" y="112"/>
                    <a:pt x="56" y="112"/>
                  </a:cubicBezTo>
                  <a:cubicBezTo>
                    <a:pt x="85" y="110"/>
                    <a:pt x="111" y="88"/>
                    <a:pt x="111" y="57"/>
                  </a:cubicBezTo>
                  <a:cubicBezTo>
                    <a:pt x="111" y="27"/>
                    <a:pt x="88" y="1"/>
                    <a:pt x="58"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0"/>
            <p:cNvSpPr/>
            <p:nvPr/>
          </p:nvSpPr>
          <p:spPr>
            <a:xfrm>
              <a:off x="3298850" y="5022025"/>
              <a:ext cx="2775" cy="2800"/>
            </a:xfrm>
            <a:custGeom>
              <a:avLst/>
              <a:gdLst/>
              <a:ahLst/>
              <a:cxnLst/>
              <a:rect l="l" t="t" r="r" b="b"/>
              <a:pathLst>
                <a:path w="111" h="112" extrusionOk="0">
                  <a:moveTo>
                    <a:pt x="57" y="1"/>
                  </a:moveTo>
                  <a:cubicBezTo>
                    <a:pt x="56" y="1"/>
                    <a:pt x="55" y="1"/>
                    <a:pt x="55" y="1"/>
                  </a:cubicBezTo>
                  <a:cubicBezTo>
                    <a:pt x="26" y="2"/>
                    <a:pt x="0" y="26"/>
                    <a:pt x="0" y="57"/>
                  </a:cubicBezTo>
                  <a:cubicBezTo>
                    <a:pt x="0" y="85"/>
                    <a:pt x="23" y="111"/>
                    <a:pt x="53" y="111"/>
                  </a:cubicBezTo>
                  <a:cubicBezTo>
                    <a:pt x="54" y="111"/>
                    <a:pt x="54" y="111"/>
                    <a:pt x="55" y="111"/>
                  </a:cubicBezTo>
                  <a:cubicBezTo>
                    <a:pt x="85" y="110"/>
                    <a:pt x="111" y="87"/>
                    <a:pt x="111" y="57"/>
                  </a:cubicBezTo>
                  <a:cubicBezTo>
                    <a:pt x="111" y="27"/>
                    <a:pt x="86" y="1"/>
                    <a:pt x="57"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3300025" y="5026575"/>
              <a:ext cx="2800" cy="2800"/>
            </a:xfrm>
            <a:custGeom>
              <a:avLst/>
              <a:gdLst/>
              <a:ahLst/>
              <a:cxnLst/>
              <a:rect l="l" t="t" r="r" b="b"/>
              <a:pathLst>
                <a:path w="112" h="112" extrusionOk="0">
                  <a:moveTo>
                    <a:pt x="58" y="1"/>
                  </a:moveTo>
                  <a:cubicBezTo>
                    <a:pt x="58" y="1"/>
                    <a:pt x="57" y="1"/>
                    <a:pt x="56" y="1"/>
                  </a:cubicBezTo>
                  <a:cubicBezTo>
                    <a:pt x="26" y="2"/>
                    <a:pt x="2" y="25"/>
                    <a:pt x="1" y="56"/>
                  </a:cubicBezTo>
                  <a:cubicBezTo>
                    <a:pt x="1" y="84"/>
                    <a:pt x="24" y="111"/>
                    <a:pt x="53" y="111"/>
                  </a:cubicBezTo>
                  <a:cubicBezTo>
                    <a:pt x="54" y="111"/>
                    <a:pt x="55" y="111"/>
                    <a:pt x="56" y="111"/>
                  </a:cubicBezTo>
                  <a:cubicBezTo>
                    <a:pt x="85" y="110"/>
                    <a:pt x="111" y="87"/>
                    <a:pt x="111" y="56"/>
                  </a:cubicBezTo>
                  <a:cubicBezTo>
                    <a:pt x="111" y="27"/>
                    <a:pt x="88" y="1"/>
                    <a:pt x="58"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3252450" y="5076650"/>
              <a:ext cx="2825" cy="2825"/>
            </a:xfrm>
            <a:custGeom>
              <a:avLst/>
              <a:gdLst/>
              <a:ahLst/>
              <a:cxnLst/>
              <a:rect l="l" t="t" r="r" b="b"/>
              <a:pathLst>
                <a:path w="113" h="113" extrusionOk="0">
                  <a:moveTo>
                    <a:pt x="58" y="1"/>
                  </a:moveTo>
                  <a:cubicBezTo>
                    <a:pt x="58" y="1"/>
                    <a:pt x="57" y="1"/>
                    <a:pt x="56" y="1"/>
                  </a:cubicBezTo>
                  <a:cubicBezTo>
                    <a:pt x="26" y="3"/>
                    <a:pt x="1" y="25"/>
                    <a:pt x="1" y="56"/>
                  </a:cubicBezTo>
                  <a:cubicBezTo>
                    <a:pt x="1" y="86"/>
                    <a:pt x="24" y="112"/>
                    <a:pt x="55" y="112"/>
                  </a:cubicBezTo>
                  <a:cubicBezTo>
                    <a:pt x="55" y="112"/>
                    <a:pt x="56" y="112"/>
                    <a:pt x="56" y="112"/>
                  </a:cubicBezTo>
                  <a:cubicBezTo>
                    <a:pt x="86" y="110"/>
                    <a:pt x="112" y="87"/>
                    <a:pt x="112" y="56"/>
                  </a:cubicBezTo>
                  <a:cubicBezTo>
                    <a:pt x="112" y="27"/>
                    <a:pt x="88" y="1"/>
                    <a:pt x="58"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3298150" y="5100450"/>
              <a:ext cx="2800" cy="2775"/>
            </a:xfrm>
            <a:custGeom>
              <a:avLst/>
              <a:gdLst/>
              <a:ahLst/>
              <a:cxnLst/>
              <a:rect l="l" t="t" r="r" b="b"/>
              <a:pathLst>
                <a:path w="112" h="111" extrusionOk="0">
                  <a:moveTo>
                    <a:pt x="56" y="0"/>
                  </a:moveTo>
                  <a:cubicBezTo>
                    <a:pt x="26" y="1"/>
                    <a:pt x="0" y="24"/>
                    <a:pt x="0" y="55"/>
                  </a:cubicBezTo>
                  <a:cubicBezTo>
                    <a:pt x="0" y="84"/>
                    <a:pt x="24" y="111"/>
                    <a:pt x="54" y="111"/>
                  </a:cubicBezTo>
                  <a:cubicBezTo>
                    <a:pt x="55" y="111"/>
                    <a:pt x="55" y="111"/>
                    <a:pt x="56" y="111"/>
                  </a:cubicBezTo>
                  <a:cubicBezTo>
                    <a:pt x="86" y="110"/>
                    <a:pt x="112" y="86"/>
                    <a:pt x="112" y="55"/>
                  </a:cubicBezTo>
                  <a:cubicBezTo>
                    <a:pt x="112" y="27"/>
                    <a:pt x="86" y="0"/>
                    <a:pt x="56"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3302400" y="5099875"/>
              <a:ext cx="2825" cy="2800"/>
            </a:xfrm>
            <a:custGeom>
              <a:avLst/>
              <a:gdLst/>
              <a:ahLst/>
              <a:cxnLst/>
              <a:rect l="l" t="t" r="r" b="b"/>
              <a:pathLst>
                <a:path w="113" h="112" extrusionOk="0">
                  <a:moveTo>
                    <a:pt x="58" y="0"/>
                  </a:moveTo>
                  <a:cubicBezTo>
                    <a:pt x="57" y="0"/>
                    <a:pt x="57" y="0"/>
                    <a:pt x="56" y="0"/>
                  </a:cubicBezTo>
                  <a:cubicBezTo>
                    <a:pt x="26" y="3"/>
                    <a:pt x="1" y="25"/>
                    <a:pt x="1" y="56"/>
                  </a:cubicBezTo>
                  <a:cubicBezTo>
                    <a:pt x="1" y="86"/>
                    <a:pt x="24" y="112"/>
                    <a:pt x="55" y="112"/>
                  </a:cubicBezTo>
                  <a:cubicBezTo>
                    <a:pt x="55" y="112"/>
                    <a:pt x="56" y="112"/>
                    <a:pt x="56" y="112"/>
                  </a:cubicBezTo>
                  <a:cubicBezTo>
                    <a:pt x="86" y="110"/>
                    <a:pt x="112" y="87"/>
                    <a:pt x="112" y="56"/>
                  </a:cubicBezTo>
                  <a:cubicBezTo>
                    <a:pt x="112" y="27"/>
                    <a:pt x="87" y="0"/>
                    <a:pt x="58"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0"/>
            <p:cNvSpPr/>
            <p:nvPr/>
          </p:nvSpPr>
          <p:spPr>
            <a:xfrm>
              <a:off x="3300150" y="5095500"/>
              <a:ext cx="2800" cy="2800"/>
            </a:xfrm>
            <a:custGeom>
              <a:avLst/>
              <a:gdLst/>
              <a:ahLst/>
              <a:cxnLst/>
              <a:rect l="l" t="t" r="r" b="b"/>
              <a:pathLst>
                <a:path w="112" h="112" extrusionOk="0">
                  <a:moveTo>
                    <a:pt x="58" y="0"/>
                  </a:moveTo>
                  <a:cubicBezTo>
                    <a:pt x="58" y="0"/>
                    <a:pt x="57" y="0"/>
                    <a:pt x="57" y="0"/>
                  </a:cubicBezTo>
                  <a:cubicBezTo>
                    <a:pt x="27" y="2"/>
                    <a:pt x="1" y="25"/>
                    <a:pt x="1" y="56"/>
                  </a:cubicBezTo>
                  <a:cubicBezTo>
                    <a:pt x="1" y="85"/>
                    <a:pt x="24" y="112"/>
                    <a:pt x="55" y="112"/>
                  </a:cubicBezTo>
                  <a:cubicBezTo>
                    <a:pt x="55" y="112"/>
                    <a:pt x="56" y="112"/>
                    <a:pt x="57" y="111"/>
                  </a:cubicBezTo>
                  <a:cubicBezTo>
                    <a:pt x="85" y="111"/>
                    <a:pt x="110" y="88"/>
                    <a:pt x="111" y="56"/>
                  </a:cubicBezTo>
                  <a:cubicBezTo>
                    <a:pt x="111" y="26"/>
                    <a:pt x="88" y="0"/>
                    <a:pt x="58"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0"/>
            <p:cNvSpPr/>
            <p:nvPr/>
          </p:nvSpPr>
          <p:spPr>
            <a:xfrm>
              <a:off x="3331400" y="4966350"/>
              <a:ext cx="2800" cy="2825"/>
            </a:xfrm>
            <a:custGeom>
              <a:avLst/>
              <a:gdLst/>
              <a:ahLst/>
              <a:cxnLst/>
              <a:rect l="l" t="t" r="r" b="b"/>
              <a:pathLst>
                <a:path w="112" h="113" extrusionOk="0">
                  <a:moveTo>
                    <a:pt x="58" y="1"/>
                  </a:moveTo>
                  <a:cubicBezTo>
                    <a:pt x="57" y="1"/>
                    <a:pt x="57" y="1"/>
                    <a:pt x="56" y="1"/>
                  </a:cubicBezTo>
                  <a:cubicBezTo>
                    <a:pt x="26" y="3"/>
                    <a:pt x="2" y="26"/>
                    <a:pt x="1" y="57"/>
                  </a:cubicBezTo>
                  <a:cubicBezTo>
                    <a:pt x="1" y="86"/>
                    <a:pt x="24" y="112"/>
                    <a:pt x="55" y="112"/>
                  </a:cubicBezTo>
                  <a:cubicBezTo>
                    <a:pt x="55" y="112"/>
                    <a:pt x="56" y="112"/>
                    <a:pt x="56" y="112"/>
                  </a:cubicBezTo>
                  <a:cubicBezTo>
                    <a:pt x="86" y="111"/>
                    <a:pt x="112" y="88"/>
                    <a:pt x="112" y="57"/>
                  </a:cubicBezTo>
                  <a:cubicBezTo>
                    <a:pt x="112" y="27"/>
                    <a:pt x="88" y="1"/>
                    <a:pt x="58"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0"/>
            <p:cNvSpPr/>
            <p:nvPr/>
          </p:nvSpPr>
          <p:spPr>
            <a:xfrm>
              <a:off x="3312600" y="4890950"/>
              <a:ext cx="2925" cy="2775"/>
            </a:xfrm>
            <a:custGeom>
              <a:avLst/>
              <a:gdLst/>
              <a:ahLst/>
              <a:cxnLst/>
              <a:rect l="l" t="t" r="r" b="b"/>
              <a:pathLst>
                <a:path w="117" h="111" extrusionOk="0">
                  <a:moveTo>
                    <a:pt x="57" y="0"/>
                  </a:moveTo>
                  <a:cubicBezTo>
                    <a:pt x="56" y="0"/>
                    <a:pt x="54" y="0"/>
                    <a:pt x="53" y="0"/>
                  </a:cubicBezTo>
                  <a:cubicBezTo>
                    <a:pt x="24" y="1"/>
                    <a:pt x="0" y="32"/>
                    <a:pt x="3" y="60"/>
                  </a:cubicBezTo>
                  <a:cubicBezTo>
                    <a:pt x="5" y="92"/>
                    <a:pt x="32" y="111"/>
                    <a:pt x="62" y="111"/>
                  </a:cubicBezTo>
                  <a:cubicBezTo>
                    <a:pt x="63" y="111"/>
                    <a:pt x="63" y="111"/>
                    <a:pt x="64" y="111"/>
                  </a:cubicBezTo>
                  <a:cubicBezTo>
                    <a:pt x="94" y="110"/>
                    <a:pt x="117" y="80"/>
                    <a:pt x="114" y="50"/>
                  </a:cubicBezTo>
                  <a:cubicBezTo>
                    <a:pt x="112" y="19"/>
                    <a:pt x="86" y="0"/>
                    <a:pt x="57"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0"/>
            <p:cNvSpPr/>
            <p:nvPr/>
          </p:nvSpPr>
          <p:spPr>
            <a:xfrm>
              <a:off x="3311950" y="4886575"/>
              <a:ext cx="2950" cy="2800"/>
            </a:xfrm>
            <a:custGeom>
              <a:avLst/>
              <a:gdLst/>
              <a:ahLst/>
              <a:cxnLst/>
              <a:rect l="l" t="t" r="r" b="b"/>
              <a:pathLst>
                <a:path w="118" h="112" extrusionOk="0">
                  <a:moveTo>
                    <a:pt x="56" y="1"/>
                  </a:moveTo>
                  <a:cubicBezTo>
                    <a:pt x="56" y="1"/>
                    <a:pt x="55" y="1"/>
                    <a:pt x="54" y="1"/>
                  </a:cubicBezTo>
                  <a:cubicBezTo>
                    <a:pt x="23" y="2"/>
                    <a:pt x="0" y="32"/>
                    <a:pt x="4" y="62"/>
                  </a:cubicBezTo>
                  <a:cubicBezTo>
                    <a:pt x="5" y="92"/>
                    <a:pt x="31" y="112"/>
                    <a:pt x="60" y="112"/>
                  </a:cubicBezTo>
                  <a:cubicBezTo>
                    <a:pt x="61" y="112"/>
                    <a:pt x="63" y="111"/>
                    <a:pt x="64" y="111"/>
                  </a:cubicBezTo>
                  <a:cubicBezTo>
                    <a:pt x="95" y="110"/>
                    <a:pt x="117" y="80"/>
                    <a:pt x="114" y="52"/>
                  </a:cubicBezTo>
                  <a:cubicBezTo>
                    <a:pt x="112" y="21"/>
                    <a:pt x="86" y="1"/>
                    <a:pt x="56"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3323575" y="4828300"/>
              <a:ext cx="2950" cy="2825"/>
            </a:xfrm>
            <a:custGeom>
              <a:avLst/>
              <a:gdLst/>
              <a:ahLst/>
              <a:cxnLst/>
              <a:rect l="l" t="t" r="r" b="b"/>
              <a:pathLst>
                <a:path w="118" h="113" extrusionOk="0">
                  <a:moveTo>
                    <a:pt x="57" y="1"/>
                  </a:moveTo>
                  <a:cubicBezTo>
                    <a:pt x="56" y="1"/>
                    <a:pt x="55" y="1"/>
                    <a:pt x="54" y="1"/>
                  </a:cubicBezTo>
                  <a:cubicBezTo>
                    <a:pt x="24" y="2"/>
                    <a:pt x="1" y="32"/>
                    <a:pt x="4" y="62"/>
                  </a:cubicBezTo>
                  <a:cubicBezTo>
                    <a:pt x="7" y="93"/>
                    <a:pt x="33" y="112"/>
                    <a:pt x="62" y="112"/>
                  </a:cubicBezTo>
                  <a:cubicBezTo>
                    <a:pt x="63" y="112"/>
                    <a:pt x="64" y="112"/>
                    <a:pt x="65" y="112"/>
                  </a:cubicBezTo>
                  <a:cubicBezTo>
                    <a:pt x="96" y="110"/>
                    <a:pt x="117" y="81"/>
                    <a:pt x="115" y="51"/>
                  </a:cubicBezTo>
                  <a:cubicBezTo>
                    <a:pt x="111" y="20"/>
                    <a:pt x="86" y="1"/>
                    <a:pt x="57"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3328175" y="4828850"/>
              <a:ext cx="2950" cy="2800"/>
            </a:xfrm>
            <a:custGeom>
              <a:avLst/>
              <a:gdLst/>
              <a:ahLst/>
              <a:cxnLst/>
              <a:rect l="l" t="t" r="r" b="b"/>
              <a:pathLst>
                <a:path w="118" h="112" extrusionOk="0">
                  <a:moveTo>
                    <a:pt x="55" y="0"/>
                  </a:moveTo>
                  <a:cubicBezTo>
                    <a:pt x="55" y="0"/>
                    <a:pt x="54" y="0"/>
                    <a:pt x="53" y="0"/>
                  </a:cubicBezTo>
                  <a:cubicBezTo>
                    <a:pt x="22" y="2"/>
                    <a:pt x="1" y="31"/>
                    <a:pt x="4" y="61"/>
                  </a:cubicBezTo>
                  <a:cubicBezTo>
                    <a:pt x="6" y="92"/>
                    <a:pt x="31" y="112"/>
                    <a:pt x="61" y="112"/>
                  </a:cubicBezTo>
                  <a:cubicBezTo>
                    <a:pt x="62" y="112"/>
                    <a:pt x="63" y="112"/>
                    <a:pt x="63" y="112"/>
                  </a:cubicBezTo>
                  <a:cubicBezTo>
                    <a:pt x="94" y="111"/>
                    <a:pt x="117" y="80"/>
                    <a:pt x="114" y="51"/>
                  </a:cubicBezTo>
                  <a:cubicBezTo>
                    <a:pt x="112" y="20"/>
                    <a:pt x="86" y="0"/>
                    <a:pt x="55"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3325275" y="4832450"/>
              <a:ext cx="2925" cy="2825"/>
            </a:xfrm>
            <a:custGeom>
              <a:avLst/>
              <a:gdLst/>
              <a:ahLst/>
              <a:cxnLst/>
              <a:rect l="l" t="t" r="r" b="b"/>
              <a:pathLst>
                <a:path w="117" h="113" extrusionOk="0">
                  <a:moveTo>
                    <a:pt x="56" y="1"/>
                  </a:moveTo>
                  <a:cubicBezTo>
                    <a:pt x="55" y="1"/>
                    <a:pt x="54" y="1"/>
                    <a:pt x="54" y="1"/>
                  </a:cubicBezTo>
                  <a:cubicBezTo>
                    <a:pt x="23" y="3"/>
                    <a:pt x="1" y="32"/>
                    <a:pt x="3" y="62"/>
                  </a:cubicBezTo>
                  <a:cubicBezTo>
                    <a:pt x="6" y="93"/>
                    <a:pt x="32" y="112"/>
                    <a:pt x="62" y="112"/>
                  </a:cubicBezTo>
                  <a:cubicBezTo>
                    <a:pt x="62" y="112"/>
                    <a:pt x="63" y="112"/>
                    <a:pt x="64" y="112"/>
                  </a:cubicBezTo>
                  <a:cubicBezTo>
                    <a:pt x="95" y="111"/>
                    <a:pt x="117" y="81"/>
                    <a:pt x="114" y="51"/>
                  </a:cubicBezTo>
                  <a:cubicBezTo>
                    <a:pt x="110" y="21"/>
                    <a:pt x="85" y="1"/>
                    <a:pt x="56"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3350825" y="4784950"/>
              <a:ext cx="2925" cy="2825"/>
            </a:xfrm>
            <a:custGeom>
              <a:avLst/>
              <a:gdLst/>
              <a:ahLst/>
              <a:cxnLst/>
              <a:rect l="l" t="t" r="r" b="b"/>
              <a:pathLst>
                <a:path w="117" h="113" extrusionOk="0">
                  <a:moveTo>
                    <a:pt x="55" y="1"/>
                  </a:moveTo>
                  <a:cubicBezTo>
                    <a:pt x="55" y="1"/>
                    <a:pt x="54" y="1"/>
                    <a:pt x="53" y="1"/>
                  </a:cubicBezTo>
                  <a:cubicBezTo>
                    <a:pt x="22" y="2"/>
                    <a:pt x="1" y="32"/>
                    <a:pt x="3" y="62"/>
                  </a:cubicBezTo>
                  <a:cubicBezTo>
                    <a:pt x="6" y="93"/>
                    <a:pt x="31" y="112"/>
                    <a:pt x="61" y="112"/>
                  </a:cubicBezTo>
                  <a:cubicBezTo>
                    <a:pt x="62" y="112"/>
                    <a:pt x="63" y="112"/>
                    <a:pt x="64" y="112"/>
                  </a:cubicBezTo>
                  <a:cubicBezTo>
                    <a:pt x="95" y="110"/>
                    <a:pt x="116" y="81"/>
                    <a:pt x="114" y="51"/>
                  </a:cubicBezTo>
                  <a:cubicBezTo>
                    <a:pt x="111" y="21"/>
                    <a:pt x="85" y="1"/>
                    <a:pt x="55"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0"/>
            <p:cNvSpPr/>
            <p:nvPr/>
          </p:nvSpPr>
          <p:spPr>
            <a:xfrm>
              <a:off x="3350750" y="4781100"/>
              <a:ext cx="2950" cy="2800"/>
            </a:xfrm>
            <a:custGeom>
              <a:avLst/>
              <a:gdLst/>
              <a:ahLst/>
              <a:cxnLst/>
              <a:rect l="l" t="t" r="r" b="b"/>
              <a:pathLst>
                <a:path w="118" h="112" extrusionOk="0">
                  <a:moveTo>
                    <a:pt x="55" y="0"/>
                  </a:moveTo>
                  <a:cubicBezTo>
                    <a:pt x="55" y="0"/>
                    <a:pt x="54" y="0"/>
                    <a:pt x="53" y="0"/>
                  </a:cubicBezTo>
                  <a:cubicBezTo>
                    <a:pt x="22" y="1"/>
                    <a:pt x="1" y="31"/>
                    <a:pt x="4" y="61"/>
                  </a:cubicBezTo>
                  <a:cubicBezTo>
                    <a:pt x="6" y="92"/>
                    <a:pt x="31" y="112"/>
                    <a:pt x="61" y="112"/>
                  </a:cubicBezTo>
                  <a:cubicBezTo>
                    <a:pt x="62" y="112"/>
                    <a:pt x="63" y="112"/>
                    <a:pt x="63" y="112"/>
                  </a:cubicBezTo>
                  <a:cubicBezTo>
                    <a:pt x="94" y="110"/>
                    <a:pt x="117" y="81"/>
                    <a:pt x="114" y="51"/>
                  </a:cubicBezTo>
                  <a:cubicBezTo>
                    <a:pt x="110" y="20"/>
                    <a:pt x="84" y="0"/>
                    <a:pt x="55"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0"/>
            <p:cNvSpPr/>
            <p:nvPr/>
          </p:nvSpPr>
          <p:spPr>
            <a:xfrm>
              <a:off x="3317725" y="4757225"/>
              <a:ext cx="2950" cy="2825"/>
            </a:xfrm>
            <a:custGeom>
              <a:avLst/>
              <a:gdLst/>
              <a:ahLst/>
              <a:cxnLst/>
              <a:rect l="l" t="t" r="r" b="b"/>
              <a:pathLst>
                <a:path w="118" h="113" extrusionOk="0">
                  <a:moveTo>
                    <a:pt x="56" y="0"/>
                  </a:moveTo>
                  <a:cubicBezTo>
                    <a:pt x="55" y="0"/>
                    <a:pt x="54" y="1"/>
                    <a:pt x="53" y="1"/>
                  </a:cubicBezTo>
                  <a:cubicBezTo>
                    <a:pt x="24" y="2"/>
                    <a:pt x="1" y="31"/>
                    <a:pt x="4" y="61"/>
                  </a:cubicBezTo>
                  <a:cubicBezTo>
                    <a:pt x="6" y="93"/>
                    <a:pt x="31" y="112"/>
                    <a:pt x="61" y="112"/>
                  </a:cubicBezTo>
                  <a:cubicBezTo>
                    <a:pt x="62" y="112"/>
                    <a:pt x="63" y="112"/>
                    <a:pt x="64" y="112"/>
                  </a:cubicBezTo>
                  <a:cubicBezTo>
                    <a:pt x="94" y="110"/>
                    <a:pt x="117" y="81"/>
                    <a:pt x="114" y="51"/>
                  </a:cubicBezTo>
                  <a:cubicBezTo>
                    <a:pt x="112" y="20"/>
                    <a:pt x="86" y="0"/>
                    <a:pt x="56"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0"/>
            <p:cNvSpPr/>
            <p:nvPr/>
          </p:nvSpPr>
          <p:spPr>
            <a:xfrm>
              <a:off x="3356075" y="4725850"/>
              <a:ext cx="2925" cy="2800"/>
            </a:xfrm>
            <a:custGeom>
              <a:avLst/>
              <a:gdLst/>
              <a:ahLst/>
              <a:cxnLst/>
              <a:rect l="l" t="t" r="r" b="b"/>
              <a:pathLst>
                <a:path w="117" h="112" extrusionOk="0">
                  <a:moveTo>
                    <a:pt x="54" y="1"/>
                  </a:moveTo>
                  <a:cubicBezTo>
                    <a:pt x="23" y="2"/>
                    <a:pt x="0" y="32"/>
                    <a:pt x="3" y="62"/>
                  </a:cubicBezTo>
                  <a:cubicBezTo>
                    <a:pt x="5" y="92"/>
                    <a:pt x="31" y="111"/>
                    <a:pt x="60" y="111"/>
                  </a:cubicBezTo>
                  <a:cubicBezTo>
                    <a:pt x="61" y="111"/>
                    <a:pt x="63" y="111"/>
                    <a:pt x="64" y="111"/>
                  </a:cubicBezTo>
                  <a:cubicBezTo>
                    <a:pt x="95" y="110"/>
                    <a:pt x="117" y="80"/>
                    <a:pt x="114" y="51"/>
                  </a:cubicBezTo>
                  <a:cubicBezTo>
                    <a:pt x="111" y="20"/>
                    <a:pt x="83" y="1"/>
                    <a:pt x="54"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0"/>
            <p:cNvSpPr/>
            <p:nvPr/>
          </p:nvSpPr>
          <p:spPr>
            <a:xfrm>
              <a:off x="3356950" y="4721725"/>
              <a:ext cx="2925" cy="2800"/>
            </a:xfrm>
            <a:custGeom>
              <a:avLst/>
              <a:gdLst/>
              <a:ahLst/>
              <a:cxnLst/>
              <a:rect l="l" t="t" r="r" b="b"/>
              <a:pathLst>
                <a:path w="117" h="112" extrusionOk="0">
                  <a:moveTo>
                    <a:pt x="55" y="0"/>
                  </a:moveTo>
                  <a:cubicBezTo>
                    <a:pt x="54" y="0"/>
                    <a:pt x="54" y="0"/>
                    <a:pt x="53" y="1"/>
                  </a:cubicBezTo>
                  <a:cubicBezTo>
                    <a:pt x="22" y="2"/>
                    <a:pt x="0" y="31"/>
                    <a:pt x="3" y="61"/>
                  </a:cubicBezTo>
                  <a:cubicBezTo>
                    <a:pt x="5" y="92"/>
                    <a:pt x="30" y="111"/>
                    <a:pt x="59" y="111"/>
                  </a:cubicBezTo>
                  <a:cubicBezTo>
                    <a:pt x="60" y="111"/>
                    <a:pt x="62" y="111"/>
                    <a:pt x="63" y="111"/>
                  </a:cubicBezTo>
                  <a:cubicBezTo>
                    <a:pt x="94" y="110"/>
                    <a:pt x="117" y="80"/>
                    <a:pt x="114" y="51"/>
                  </a:cubicBezTo>
                  <a:cubicBezTo>
                    <a:pt x="110" y="19"/>
                    <a:pt x="84" y="0"/>
                    <a:pt x="55"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0"/>
            <p:cNvSpPr/>
            <p:nvPr/>
          </p:nvSpPr>
          <p:spPr>
            <a:xfrm>
              <a:off x="3522675" y="4981075"/>
              <a:ext cx="2875" cy="2800"/>
            </a:xfrm>
            <a:custGeom>
              <a:avLst/>
              <a:gdLst/>
              <a:ahLst/>
              <a:cxnLst/>
              <a:rect l="l" t="t" r="r" b="b"/>
              <a:pathLst>
                <a:path w="115" h="112" extrusionOk="0">
                  <a:moveTo>
                    <a:pt x="58" y="0"/>
                  </a:moveTo>
                  <a:cubicBezTo>
                    <a:pt x="58" y="0"/>
                    <a:pt x="57" y="0"/>
                    <a:pt x="56" y="0"/>
                  </a:cubicBezTo>
                  <a:cubicBezTo>
                    <a:pt x="26" y="2"/>
                    <a:pt x="1" y="26"/>
                    <a:pt x="2" y="57"/>
                  </a:cubicBezTo>
                  <a:cubicBezTo>
                    <a:pt x="3" y="86"/>
                    <a:pt x="28" y="112"/>
                    <a:pt x="57" y="112"/>
                  </a:cubicBezTo>
                  <a:cubicBezTo>
                    <a:pt x="57" y="112"/>
                    <a:pt x="58" y="112"/>
                    <a:pt x="59" y="112"/>
                  </a:cubicBezTo>
                  <a:cubicBezTo>
                    <a:pt x="89" y="111"/>
                    <a:pt x="114" y="86"/>
                    <a:pt x="113" y="55"/>
                  </a:cubicBezTo>
                  <a:cubicBezTo>
                    <a:pt x="111" y="24"/>
                    <a:pt x="88" y="0"/>
                    <a:pt x="58"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0"/>
            <p:cNvSpPr/>
            <p:nvPr/>
          </p:nvSpPr>
          <p:spPr>
            <a:xfrm>
              <a:off x="3525025" y="4976500"/>
              <a:ext cx="2875" cy="2775"/>
            </a:xfrm>
            <a:custGeom>
              <a:avLst/>
              <a:gdLst/>
              <a:ahLst/>
              <a:cxnLst/>
              <a:rect l="l" t="t" r="r" b="b"/>
              <a:pathLst>
                <a:path w="115" h="111" extrusionOk="0">
                  <a:moveTo>
                    <a:pt x="58" y="0"/>
                  </a:moveTo>
                  <a:cubicBezTo>
                    <a:pt x="58" y="0"/>
                    <a:pt x="57" y="0"/>
                    <a:pt x="56" y="0"/>
                  </a:cubicBezTo>
                  <a:cubicBezTo>
                    <a:pt x="25" y="1"/>
                    <a:pt x="1" y="26"/>
                    <a:pt x="2" y="57"/>
                  </a:cubicBezTo>
                  <a:cubicBezTo>
                    <a:pt x="4" y="87"/>
                    <a:pt x="27" y="111"/>
                    <a:pt x="58" y="111"/>
                  </a:cubicBezTo>
                  <a:cubicBezTo>
                    <a:pt x="89" y="110"/>
                    <a:pt x="114" y="85"/>
                    <a:pt x="113" y="54"/>
                  </a:cubicBezTo>
                  <a:cubicBezTo>
                    <a:pt x="111" y="24"/>
                    <a:pt x="88" y="0"/>
                    <a:pt x="58"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a:off x="3557675" y="4902250"/>
              <a:ext cx="2850" cy="2800"/>
            </a:xfrm>
            <a:custGeom>
              <a:avLst/>
              <a:gdLst/>
              <a:ahLst/>
              <a:cxnLst/>
              <a:rect l="l" t="t" r="r" b="b"/>
              <a:pathLst>
                <a:path w="114" h="112" extrusionOk="0">
                  <a:moveTo>
                    <a:pt x="58" y="0"/>
                  </a:moveTo>
                  <a:cubicBezTo>
                    <a:pt x="57" y="0"/>
                    <a:pt x="56" y="0"/>
                    <a:pt x="56" y="0"/>
                  </a:cubicBezTo>
                  <a:cubicBezTo>
                    <a:pt x="25" y="2"/>
                    <a:pt x="0" y="26"/>
                    <a:pt x="1" y="57"/>
                  </a:cubicBezTo>
                  <a:cubicBezTo>
                    <a:pt x="3" y="87"/>
                    <a:pt x="28" y="112"/>
                    <a:pt x="56" y="112"/>
                  </a:cubicBezTo>
                  <a:cubicBezTo>
                    <a:pt x="57" y="112"/>
                    <a:pt x="57" y="112"/>
                    <a:pt x="58" y="112"/>
                  </a:cubicBezTo>
                  <a:cubicBezTo>
                    <a:pt x="89" y="111"/>
                    <a:pt x="114" y="86"/>
                    <a:pt x="113" y="55"/>
                  </a:cubicBezTo>
                  <a:cubicBezTo>
                    <a:pt x="112" y="25"/>
                    <a:pt x="88" y="0"/>
                    <a:pt x="58"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0"/>
            <p:cNvSpPr/>
            <p:nvPr/>
          </p:nvSpPr>
          <p:spPr>
            <a:xfrm>
              <a:off x="3544650" y="4851475"/>
              <a:ext cx="2875" cy="2775"/>
            </a:xfrm>
            <a:custGeom>
              <a:avLst/>
              <a:gdLst/>
              <a:ahLst/>
              <a:cxnLst/>
              <a:rect l="l" t="t" r="r" b="b"/>
              <a:pathLst>
                <a:path w="115" h="111" extrusionOk="0">
                  <a:moveTo>
                    <a:pt x="60" y="0"/>
                  </a:moveTo>
                  <a:cubicBezTo>
                    <a:pt x="59" y="0"/>
                    <a:pt x="58" y="0"/>
                    <a:pt x="57" y="0"/>
                  </a:cubicBezTo>
                  <a:cubicBezTo>
                    <a:pt x="26" y="1"/>
                    <a:pt x="1" y="26"/>
                    <a:pt x="3" y="57"/>
                  </a:cubicBezTo>
                  <a:cubicBezTo>
                    <a:pt x="4" y="87"/>
                    <a:pt x="28" y="111"/>
                    <a:pt x="58" y="111"/>
                  </a:cubicBezTo>
                  <a:cubicBezTo>
                    <a:pt x="59" y="111"/>
                    <a:pt x="59" y="111"/>
                    <a:pt x="60" y="111"/>
                  </a:cubicBezTo>
                  <a:cubicBezTo>
                    <a:pt x="91" y="110"/>
                    <a:pt x="115" y="85"/>
                    <a:pt x="113" y="54"/>
                  </a:cubicBezTo>
                  <a:cubicBezTo>
                    <a:pt x="113" y="24"/>
                    <a:pt x="90" y="0"/>
                    <a:pt x="60"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0"/>
            <p:cNvSpPr/>
            <p:nvPr/>
          </p:nvSpPr>
          <p:spPr>
            <a:xfrm>
              <a:off x="3548600" y="4851250"/>
              <a:ext cx="2875" cy="2775"/>
            </a:xfrm>
            <a:custGeom>
              <a:avLst/>
              <a:gdLst/>
              <a:ahLst/>
              <a:cxnLst/>
              <a:rect l="l" t="t" r="r" b="b"/>
              <a:pathLst>
                <a:path w="115" h="111" extrusionOk="0">
                  <a:moveTo>
                    <a:pt x="59" y="0"/>
                  </a:moveTo>
                  <a:cubicBezTo>
                    <a:pt x="58" y="0"/>
                    <a:pt x="57" y="0"/>
                    <a:pt x="57" y="0"/>
                  </a:cubicBezTo>
                  <a:cubicBezTo>
                    <a:pt x="26" y="1"/>
                    <a:pt x="1" y="26"/>
                    <a:pt x="2" y="57"/>
                  </a:cubicBezTo>
                  <a:cubicBezTo>
                    <a:pt x="3" y="87"/>
                    <a:pt x="26" y="111"/>
                    <a:pt x="55" y="111"/>
                  </a:cubicBezTo>
                  <a:cubicBezTo>
                    <a:pt x="56" y="111"/>
                    <a:pt x="57" y="111"/>
                    <a:pt x="59" y="111"/>
                  </a:cubicBezTo>
                  <a:cubicBezTo>
                    <a:pt x="90" y="110"/>
                    <a:pt x="114" y="85"/>
                    <a:pt x="113" y="54"/>
                  </a:cubicBezTo>
                  <a:cubicBezTo>
                    <a:pt x="111" y="23"/>
                    <a:pt x="89" y="0"/>
                    <a:pt x="59"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3546900" y="4855250"/>
              <a:ext cx="2875" cy="2775"/>
            </a:xfrm>
            <a:custGeom>
              <a:avLst/>
              <a:gdLst/>
              <a:ahLst/>
              <a:cxnLst/>
              <a:rect l="l" t="t" r="r" b="b"/>
              <a:pathLst>
                <a:path w="115" h="111" extrusionOk="0">
                  <a:moveTo>
                    <a:pt x="57" y="0"/>
                  </a:moveTo>
                  <a:cubicBezTo>
                    <a:pt x="57" y="0"/>
                    <a:pt x="56" y="0"/>
                    <a:pt x="55" y="0"/>
                  </a:cubicBezTo>
                  <a:cubicBezTo>
                    <a:pt x="25" y="1"/>
                    <a:pt x="1" y="26"/>
                    <a:pt x="2" y="57"/>
                  </a:cubicBezTo>
                  <a:cubicBezTo>
                    <a:pt x="3" y="87"/>
                    <a:pt x="26" y="111"/>
                    <a:pt x="55" y="111"/>
                  </a:cubicBezTo>
                  <a:cubicBezTo>
                    <a:pt x="56" y="111"/>
                    <a:pt x="57" y="111"/>
                    <a:pt x="59" y="111"/>
                  </a:cubicBezTo>
                  <a:cubicBezTo>
                    <a:pt x="90" y="109"/>
                    <a:pt x="114" y="85"/>
                    <a:pt x="112" y="54"/>
                  </a:cubicBezTo>
                  <a:cubicBezTo>
                    <a:pt x="111" y="23"/>
                    <a:pt x="87" y="0"/>
                    <a:pt x="57"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0"/>
            <p:cNvSpPr/>
            <p:nvPr/>
          </p:nvSpPr>
          <p:spPr>
            <a:xfrm>
              <a:off x="3567375" y="4805150"/>
              <a:ext cx="2850" cy="2800"/>
            </a:xfrm>
            <a:custGeom>
              <a:avLst/>
              <a:gdLst/>
              <a:ahLst/>
              <a:cxnLst/>
              <a:rect l="l" t="t" r="r" b="b"/>
              <a:pathLst>
                <a:path w="114" h="112" extrusionOk="0">
                  <a:moveTo>
                    <a:pt x="59" y="1"/>
                  </a:moveTo>
                  <a:cubicBezTo>
                    <a:pt x="58" y="1"/>
                    <a:pt x="57" y="1"/>
                    <a:pt x="56" y="1"/>
                  </a:cubicBezTo>
                  <a:cubicBezTo>
                    <a:pt x="25" y="2"/>
                    <a:pt x="0" y="27"/>
                    <a:pt x="2" y="58"/>
                  </a:cubicBezTo>
                  <a:cubicBezTo>
                    <a:pt x="3" y="86"/>
                    <a:pt x="27" y="111"/>
                    <a:pt x="57" y="111"/>
                  </a:cubicBezTo>
                  <a:cubicBezTo>
                    <a:pt x="58" y="111"/>
                    <a:pt x="58" y="111"/>
                    <a:pt x="59" y="111"/>
                  </a:cubicBezTo>
                  <a:cubicBezTo>
                    <a:pt x="90" y="110"/>
                    <a:pt x="114" y="86"/>
                    <a:pt x="113" y="55"/>
                  </a:cubicBezTo>
                  <a:cubicBezTo>
                    <a:pt x="112" y="25"/>
                    <a:pt x="89" y="1"/>
                    <a:pt x="59"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0"/>
            <p:cNvSpPr/>
            <p:nvPr/>
          </p:nvSpPr>
          <p:spPr>
            <a:xfrm>
              <a:off x="3571200" y="4802800"/>
              <a:ext cx="2875" cy="2800"/>
            </a:xfrm>
            <a:custGeom>
              <a:avLst/>
              <a:gdLst/>
              <a:ahLst/>
              <a:cxnLst/>
              <a:rect l="l" t="t" r="r" b="b"/>
              <a:pathLst>
                <a:path w="115" h="112" extrusionOk="0">
                  <a:moveTo>
                    <a:pt x="59" y="0"/>
                  </a:moveTo>
                  <a:cubicBezTo>
                    <a:pt x="58" y="0"/>
                    <a:pt x="57" y="0"/>
                    <a:pt x="57" y="0"/>
                  </a:cubicBezTo>
                  <a:cubicBezTo>
                    <a:pt x="26" y="2"/>
                    <a:pt x="1" y="26"/>
                    <a:pt x="2" y="57"/>
                  </a:cubicBezTo>
                  <a:cubicBezTo>
                    <a:pt x="4" y="87"/>
                    <a:pt x="30" y="111"/>
                    <a:pt x="59" y="111"/>
                  </a:cubicBezTo>
                  <a:cubicBezTo>
                    <a:pt x="90" y="110"/>
                    <a:pt x="114" y="86"/>
                    <a:pt x="113" y="55"/>
                  </a:cubicBezTo>
                  <a:cubicBezTo>
                    <a:pt x="112" y="24"/>
                    <a:pt x="89" y="0"/>
                    <a:pt x="59"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0"/>
            <p:cNvSpPr/>
            <p:nvPr/>
          </p:nvSpPr>
          <p:spPr>
            <a:xfrm>
              <a:off x="3541950" y="4747650"/>
              <a:ext cx="2875" cy="2800"/>
            </a:xfrm>
            <a:custGeom>
              <a:avLst/>
              <a:gdLst/>
              <a:ahLst/>
              <a:cxnLst/>
              <a:rect l="l" t="t" r="r" b="b"/>
              <a:pathLst>
                <a:path w="115" h="112" extrusionOk="0">
                  <a:moveTo>
                    <a:pt x="58" y="1"/>
                  </a:moveTo>
                  <a:cubicBezTo>
                    <a:pt x="58" y="1"/>
                    <a:pt x="57" y="1"/>
                    <a:pt x="56" y="1"/>
                  </a:cubicBezTo>
                  <a:cubicBezTo>
                    <a:pt x="25" y="2"/>
                    <a:pt x="1" y="26"/>
                    <a:pt x="3" y="57"/>
                  </a:cubicBezTo>
                  <a:cubicBezTo>
                    <a:pt x="4" y="86"/>
                    <a:pt x="28" y="111"/>
                    <a:pt x="56" y="111"/>
                  </a:cubicBezTo>
                  <a:cubicBezTo>
                    <a:pt x="57" y="111"/>
                    <a:pt x="58" y="111"/>
                    <a:pt x="59" y="111"/>
                  </a:cubicBezTo>
                  <a:cubicBezTo>
                    <a:pt x="89" y="110"/>
                    <a:pt x="114" y="85"/>
                    <a:pt x="113" y="54"/>
                  </a:cubicBezTo>
                  <a:cubicBezTo>
                    <a:pt x="112" y="24"/>
                    <a:pt x="88" y="1"/>
                    <a:pt x="58"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0"/>
            <p:cNvSpPr/>
            <p:nvPr/>
          </p:nvSpPr>
          <p:spPr>
            <a:xfrm>
              <a:off x="3541875" y="4751800"/>
              <a:ext cx="2875" cy="2825"/>
            </a:xfrm>
            <a:custGeom>
              <a:avLst/>
              <a:gdLst/>
              <a:ahLst/>
              <a:cxnLst/>
              <a:rect l="l" t="t" r="r" b="b"/>
              <a:pathLst>
                <a:path w="115" h="113" extrusionOk="0">
                  <a:moveTo>
                    <a:pt x="57" y="1"/>
                  </a:moveTo>
                  <a:cubicBezTo>
                    <a:pt x="56" y="1"/>
                    <a:pt x="56" y="1"/>
                    <a:pt x="55" y="1"/>
                  </a:cubicBezTo>
                  <a:cubicBezTo>
                    <a:pt x="24" y="2"/>
                    <a:pt x="1" y="27"/>
                    <a:pt x="2" y="58"/>
                  </a:cubicBezTo>
                  <a:cubicBezTo>
                    <a:pt x="3" y="88"/>
                    <a:pt x="26" y="112"/>
                    <a:pt x="56" y="112"/>
                  </a:cubicBezTo>
                  <a:cubicBezTo>
                    <a:pt x="57" y="112"/>
                    <a:pt x="58" y="112"/>
                    <a:pt x="58" y="112"/>
                  </a:cubicBezTo>
                  <a:cubicBezTo>
                    <a:pt x="89" y="110"/>
                    <a:pt x="114" y="86"/>
                    <a:pt x="112" y="56"/>
                  </a:cubicBezTo>
                  <a:cubicBezTo>
                    <a:pt x="111" y="25"/>
                    <a:pt x="87" y="1"/>
                    <a:pt x="57"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3561750" y="4701175"/>
              <a:ext cx="2850" cy="2800"/>
            </a:xfrm>
            <a:custGeom>
              <a:avLst/>
              <a:gdLst/>
              <a:ahLst/>
              <a:cxnLst/>
              <a:rect l="l" t="t" r="r" b="b"/>
              <a:pathLst>
                <a:path w="114" h="112" extrusionOk="0">
                  <a:moveTo>
                    <a:pt x="58" y="1"/>
                  </a:moveTo>
                  <a:cubicBezTo>
                    <a:pt x="57" y="1"/>
                    <a:pt x="56" y="1"/>
                    <a:pt x="55" y="1"/>
                  </a:cubicBezTo>
                  <a:cubicBezTo>
                    <a:pt x="24" y="2"/>
                    <a:pt x="0" y="27"/>
                    <a:pt x="1" y="58"/>
                  </a:cubicBezTo>
                  <a:cubicBezTo>
                    <a:pt x="2" y="86"/>
                    <a:pt x="26" y="111"/>
                    <a:pt x="56" y="111"/>
                  </a:cubicBezTo>
                  <a:cubicBezTo>
                    <a:pt x="57" y="111"/>
                    <a:pt x="57" y="111"/>
                    <a:pt x="58" y="111"/>
                  </a:cubicBezTo>
                  <a:cubicBezTo>
                    <a:pt x="89" y="110"/>
                    <a:pt x="114" y="86"/>
                    <a:pt x="112" y="55"/>
                  </a:cubicBezTo>
                  <a:cubicBezTo>
                    <a:pt x="111" y="25"/>
                    <a:pt x="88" y="1"/>
                    <a:pt x="58"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3567550" y="4800250"/>
              <a:ext cx="2850" cy="2800"/>
            </a:xfrm>
            <a:custGeom>
              <a:avLst/>
              <a:gdLst/>
              <a:ahLst/>
              <a:cxnLst/>
              <a:rect l="l" t="t" r="r" b="b"/>
              <a:pathLst>
                <a:path w="114" h="112" extrusionOk="0">
                  <a:moveTo>
                    <a:pt x="59" y="1"/>
                  </a:moveTo>
                  <a:cubicBezTo>
                    <a:pt x="57" y="1"/>
                    <a:pt x="56" y="1"/>
                    <a:pt x="55" y="1"/>
                  </a:cubicBezTo>
                  <a:cubicBezTo>
                    <a:pt x="24" y="2"/>
                    <a:pt x="0" y="27"/>
                    <a:pt x="1" y="57"/>
                  </a:cubicBezTo>
                  <a:cubicBezTo>
                    <a:pt x="2" y="87"/>
                    <a:pt x="28" y="111"/>
                    <a:pt x="58" y="111"/>
                  </a:cubicBezTo>
                  <a:cubicBezTo>
                    <a:pt x="89" y="110"/>
                    <a:pt x="114" y="86"/>
                    <a:pt x="112" y="55"/>
                  </a:cubicBezTo>
                  <a:cubicBezTo>
                    <a:pt x="111" y="25"/>
                    <a:pt x="88" y="1"/>
                    <a:pt x="59"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0"/>
            <p:cNvSpPr/>
            <p:nvPr/>
          </p:nvSpPr>
          <p:spPr>
            <a:xfrm>
              <a:off x="3612200" y="4811825"/>
              <a:ext cx="2925" cy="2800"/>
            </a:xfrm>
            <a:custGeom>
              <a:avLst/>
              <a:gdLst/>
              <a:ahLst/>
              <a:cxnLst/>
              <a:rect l="l" t="t" r="r" b="b"/>
              <a:pathLst>
                <a:path w="117" h="112" extrusionOk="0">
                  <a:moveTo>
                    <a:pt x="56" y="0"/>
                  </a:moveTo>
                  <a:cubicBezTo>
                    <a:pt x="55" y="0"/>
                    <a:pt x="54" y="0"/>
                    <a:pt x="53" y="0"/>
                  </a:cubicBezTo>
                  <a:cubicBezTo>
                    <a:pt x="22" y="2"/>
                    <a:pt x="1" y="33"/>
                    <a:pt x="3" y="61"/>
                  </a:cubicBezTo>
                  <a:cubicBezTo>
                    <a:pt x="6" y="92"/>
                    <a:pt x="33" y="112"/>
                    <a:pt x="64" y="112"/>
                  </a:cubicBezTo>
                  <a:cubicBezTo>
                    <a:pt x="95" y="111"/>
                    <a:pt x="116" y="80"/>
                    <a:pt x="114" y="51"/>
                  </a:cubicBezTo>
                  <a:cubicBezTo>
                    <a:pt x="111" y="20"/>
                    <a:pt x="86" y="0"/>
                    <a:pt x="56"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0"/>
            <p:cNvSpPr/>
            <p:nvPr/>
          </p:nvSpPr>
          <p:spPr>
            <a:xfrm>
              <a:off x="3601275" y="4718100"/>
              <a:ext cx="2925" cy="2800"/>
            </a:xfrm>
            <a:custGeom>
              <a:avLst/>
              <a:gdLst/>
              <a:ahLst/>
              <a:cxnLst/>
              <a:rect l="l" t="t" r="r" b="b"/>
              <a:pathLst>
                <a:path w="117" h="112" extrusionOk="0">
                  <a:moveTo>
                    <a:pt x="55" y="1"/>
                  </a:moveTo>
                  <a:cubicBezTo>
                    <a:pt x="54" y="1"/>
                    <a:pt x="54" y="1"/>
                    <a:pt x="53" y="1"/>
                  </a:cubicBezTo>
                  <a:cubicBezTo>
                    <a:pt x="22" y="2"/>
                    <a:pt x="0" y="33"/>
                    <a:pt x="3" y="62"/>
                  </a:cubicBezTo>
                  <a:cubicBezTo>
                    <a:pt x="6" y="92"/>
                    <a:pt x="32" y="112"/>
                    <a:pt x="59" y="112"/>
                  </a:cubicBezTo>
                  <a:cubicBezTo>
                    <a:pt x="60" y="112"/>
                    <a:pt x="62" y="112"/>
                    <a:pt x="63" y="111"/>
                  </a:cubicBezTo>
                  <a:cubicBezTo>
                    <a:pt x="94" y="110"/>
                    <a:pt x="117" y="79"/>
                    <a:pt x="114" y="52"/>
                  </a:cubicBezTo>
                  <a:cubicBezTo>
                    <a:pt x="112" y="19"/>
                    <a:pt x="85" y="1"/>
                    <a:pt x="55"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0"/>
            <p:cNvSpPr/>
            <p:nvPr/>
          </p:nvSpPr>
          <p:spPr>
            <a:xfrm>
              <a:off x="3602175" y="4722375"/>
              <a:ext cx="2925" cy="2775"/>
            </a:xfrm>
            <a:custGeom>
              <a:avLst/>
              <a:gdLst/>
              <a:ahLst/>
              <a:cxnLst/>
              <a:rect l="l" t="t" r="r" b="b"/>
              <a:pathLst>
                <a:path w="117" h="111" extrusionOk="0">
                  <a:moveTo>
                    <a:pt x="57" y="0"/>
                  </a:moveTo>
                  <a:cubicBezTo>
                    <a:pt x="56" y="0"/>
                    <a:pt x="54" y="0"/>
                    <a:pt x="53" y="0"/>
                  </a:cubicBezTo>
                  <a:cubicBezTo>
                    <a:pt x="24" y="1"/>
                    <a:pt x="0" y="32"/>
                    <a:pt x="3" y="61"/>
                  </a:cubicBezTo>
                  <a:cubicBezTo>
                    <a:pt x="5" y="92"/>
                    <a:pt x="30" y="111"/>
                    <a:pt x="59" y="111"/>
                  </a:cubicBezTo>
                  <a:cubicBezTo>
                    <a:pt x="60" y="111"/>
                    <a:pt x="62" y="111"/>
                    <a:pt x="63" y="111"/>
                  </a:cubicBezTo>
                  <a:cubicBezTo>
                    <a:pt x="94" y="110"/>
                    <a:pt x="117" y="79"/>
                    <a:pt x="114" y="50"/>
                  </a:cubicBezTo>
                  <a:cubicBezTo>
                    <a:pt x="112" y="19"/>
                    <a:pt x="87" y="0"/>
                    <a:pt x="57"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3606075" y="4719700"/>
              <a:ext cx="2925" cy="2825"/>
            </a:xfrm>
            <a:custGeom>
              <a:avLst/>
              <a:gdLst/>
              <a:ahLst/>
              <a:cxnLst/>
              <a:rect l="l" t="t" r="r" b="b"/>
              <a:pathLst>
                <a:path w="117" h="113" extrusionOk="0">
                  <a:moveTo>
                    <a:pt x="56" y="1"/>
                  </a:moveTo>
                  <a:cubicBezTo>
                    <a:pt x="55" y="1"/>
                    <a:pt x="55" y="1"/>
                    <a:pt x="54" y="1"/>
                  </a:cubicBezTo>
                  <a:cubicBezTo>
                    <a:pt x="23" y="3"/>
                    <a:pt x="0" y="34"/>
                    <a:pt x="3" y="62"/>
                  </a:cubicBezTo>
                  <a:cubicBezTo>
                    <a:pt x="5" y="93"/>
                    <a:pt x="33" y="112"/>
                    <a:pt x="64" y="112"/>
                  </a:cubicBezTo>
                  <a:cubicBezTo>
                    <a:pt x="95" y="111"/>
                    <a:pt x="117" y="80"/>
                    <a:pt x="114" y="52"/>
                  </a:cubicBezTo>
                  <a:cubicBezTo>
                    <a:pt x="112" y="20"/>
                    <a:pt x="86" y="1"/>
                    <a:pt x="56"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0"/>
            <p:cNvSpPr/>
            <p:nvPr/>
          </p:nvSpPr>
          <p:spPr>
            <a:xfrm>
              <a:off x="3642275" y="4765625"/>
              <a:ext cx="2900" cy="2825"/>
            </a:xfrm>
            <a:custGeom>
              <a:avLst/>
              <a:gdLst/>
              <a:ahLst/>
              <a:cxnLst/>
              <a:rect l="l" t="t" r="r" b="b"/>
              <a:pathLst>
                <a:path w="116" h="113" extrusionOk="0">
                  <a:moveTo>
                    <a:pt x="55" y="1"/>
                  </a:moveTo>
                  <a:cubicBezTo>
                    <a:pt x="54" y="1"/>
                    <a:pt x="53" y="1"/>
                    <a:pt x="53" y="1"/>
                  </a:cubicBezTo>
                  <a:cubicBezTo>
                    <a:pt x="22" y="3"/>
                    <a:pt x="0" y="34"/>
                    <a:pt x="2" y="62"/>
                  </a:cubicBezTo>
                  <a:cubicBezTo>
                    <a:pt x="6" y="92"/>
                    <a:pt x="32" y="112"/>
                    <a:pt x="61" y="112"/>
                  </a:cubicBezTo>
                  <a:cubicBezTo>
                    <a:pt x="62" y="112"/>
                    <a:pt x="62" y="112"/>
                    <a:pt x="63" y="112"/>
                  </a:cubicBezTo>
                  <a:cubicBezTo>
                    <a:pt x="94" y="111"/>
                    <a:pt x="116" y="80"/>
                    <a:pt x="114" y="52"/>
                  </a:cubicBezTo>
                  <a:cubicBezTo>
                    <a:pt x="111" y="20"/>
                    <a:pt x="85" y="1"/>
                    <a:pt x="55"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0"/>
            <p:cNvSpPr/>
            <p:nvPr/>
          </p:nvSpPr>
          <p:spPr>
            <a:xfrm>
              <a:off x="3642050" y="4761300"/>
              <a:ext cx="2950" cy="2775"/>
            </a:xfrm>
            <a:custGeom>
              <a:avLst/>
              <a:gdLst/>
              <a:ahLst/>
              <a:cxnLst/>
              <a:rect l="l" t="t" r="r" b="b"/>
              <a:pathLst>
                <a:path w="118" h="111" extrusionOk="0">
                  <a:moveTo>
                    <a:pt x="59" y="0"/>
                  </a:moveTo>
                  <a:cubicBezTo>
                    <a:pt x="57" y="0"/>
                    <a:pt x="56" y="0"/>
                    <a:pt x="54" y="1"/>
                  </a:cubicBezTo>
                  <a:cubicBezTo>
                    <a:pt x="23" y="2"/>
                    <a:pt x="1" y="33"/>
                    <a:pt x="4" y="60"/>
                  </a:cubicBezTo>
                  <a:cubicBezTo>
                    <a:pt x="6" y="91"/>
                    <a:pt x="34" y="111"/>
                    <a:pt x="65" y="111"/>
                  </a:cubicBezTo>
                  <a:cubicBezTo>
                    <a:pt x="96" y="110"/>
                    <a:pt x="117" y="79"/>
                    <a:pt x="114" y="50"/>
                  </a:cubicBezTo>
                  <a:cubicBezTo>
                    <a:pt x="112" y="20"/>
                    <a:pt x="87" y="0"/>
                    <a:pt x="59"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3645425" y="4871500"/>
              <a:ext cx="2950" cy="2775"/>
            </a:xfrm>
            <a:custGeom>
              <a:avLst/>
              <a:gdLst/>
              <a:ahLst/>
              <a:cxnLst/>
              <a:rect l="l" t="t" r="r" b="b"/>
              <a:pathLst>
                <a:path w="118" h="111" extrusionOk="0">
                  <a:moveTo>
                    <a:pt x="57" y="0"/>
                  </a:moveTo>
                  <a:cubicBezTo>
                    <a:pt x="56" y="0"/>
                    <a:pt x="55" y="0"/>
                    <a:pt x="55" y="0"/>
                  </a:cubicBezTo>
                  <a:cubicBezTo>
                    <a:pt x="24" y="1"/>
                    <a:pt x="1" y="32"/>
                    <a:pt x="4" y="61"/>
                  </a:cubicBezTo>
                  <a:cubicBezTo>
                    <a:pt x="7" y="92"/>
                    <a:pt x="31" y="111"/>
                    <a:pt x="61" y="111"/>
                  </a:cubicBezTo>
                  <a:cubicBezTo>
                    <a:pt x="62" y="111"/>
                    <a:pt x="63" y="111"/>
                    <a:pt x="65" y="111"/>
                  </a:cubicBezTo>
                  <a:cubicBezTo>
                    <a:pt x="96" y="110"/>
                    <a:pt x="118" y="79"/>
                    <a:pt x="116" y="51"/>
                  </a:cubicBezTo>
                  <a:cubicBezTo>
                    <a:pt x="113" y="19"/>
                    <a:pt x="87" y="0"/>
                    <a:pt x="57"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0"/>
            <p:cNvSpPr/>
            <p:nvPr/>
          </p:nvSpPr>
          <p:spPr>
            <a:xfrm>
              <a:off x="3586950" y="4926600"/>
              <a:ext cx="2950" cy="2825"/>
            </a:xfrm>
            <a:custGeom>
              <a:avLst/>
              <a:gdLst/>
              <a:ahLst/>
              <a:cxnLst/>
              <a:rect l="l" t="t" r="r" b="b"/>
              <a:pathLst>
                <a:path w="118" h="113" extrusionOk="0">
                  <a:moveTo>
                    <a:pt x="55" y="1"/>
                  </a:moveTo>
                  <a:cubicBezTo>
                    <a:pt x="54" y="1"/>
                    <a:pt x="54" y="1"/>
                    <a:pt x="53" y="1"/>
                  </a:cubicBezTo>
                  <a:cubicBezTo>
                    <a:pt x="22" y="2"/>
                    <a:pt x="0" y="33"/>
                    <a:pt x="4" y="61"/>
                  </a:cubicBezTo>
                  <a:cubicBezTo>
                    <a:pt x="6" y="93"/>
                    <a:pt x="31" y="112"/>
                    <a:pt x="61" y="112"/>
                  </a:cubicBezTo>
                  <a:cubicBezTo>
                    <a:pt x="62" y="112"/>
                    <a:pt x="63" y="112"/>
                    <a:pt x="63" y="112"/>
                  </a:cubicBezTo>
                  <a:cubicBezTo>
                    <a:pt x="94" y="110"/>
                    <a:pt x="117" y="79"/>
                    <a:pt x="114" y="51"/>
                  </a:cubicBezTo>
                  <a:cubicBezTo>
                    <a:pt x="110" y="21"/>
                    <a:pt x="84" y="1"/>
                    <a:pt x="55"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a:off x="3589650" y="4921825"/>
              <a:ext cx="2950" cy="2825"/>
            </a:xfrm>
            <a:custGeom>
              <a:avLst/>
              <a:gdLst/>
              <a:ahLst/>
              <a:cxnLst/>
              <a:rect l="l" t="t" r="r" b="b"/>
              <a:pathLst>
                <a:path w="118" h="113" extrusionOk="0">
                  <a:moveTo>
                    <a:pt x="53" y="1"/>
                  </a:moveTo>
                  <a:cubicBezTo>
                    <a:pt x="22" y="2"/>
                    <a:pt x="1" y="33"/>
                    <a:pt x="4" y="62"/>
                  </a:cubicBezTo>
                  <a:cubicBezTo>
                    <a:pt x="6" y="93"/>
                    <a:pt x="31" y="112"/>
                    <a:pt x="61" y="112"/>
                  </a:cubicBezTo>
                  <a:cubicBezTo>
                    <a:pt x="62" y="112"/>
                    <a:pt x="63" y="112"/>
                    <a:pt x="64" y="112"/>
                  </a:cubicBezTo>
                  <a:cubicBezTo>
                    <a:pt x="95" y="110"/>
                    <a:pt x="117" y="79"/>
                    <a:pt x="114" y="51"/>
                  </a:cubicBezTo>
                  <a:cubicBezTo>
                    <a:pt x="112" y="20"/>
                    <a:pt x="84" y="1"/>
                    <a:pt x="53"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0"/>
            <p:cNvSpPr/>
            <p:nvPr/>
          </p:nvSpPr>
          <p:spPr>
            <a:xfrm>
              <a:off x="3634675" y="4990700"/>
              <a:ext cx="2950" cy="2775"/>
            </a:xfrm>
            <a:custGeom>
              <a:avLst/>
              <a:gdLst/>
              <a:ahLst/>
              <a:cxnLst/>
              <a:rect l="l" t="t" r="r" b="b"/>
              <a:pathLst>
                <a:path w="118" h="111" extrusionOk="0">
                  <a:moveTo>
                    <a:pt x="56" y="0"/>
                  </a:moveTo>
                  <a:cubicBezTo>
                    <a:pt x="55" y="0"/>
                    <a:pt x="54" y="0"/>
                    <a:pt x="53" y="0"/>
                  </a:cubicBezTo>
                  <a:cubicBezTo>
                    <a:pt x="22" y="1"/>
                    <a:pt x="1" y="32"/>
                    <a:pt x="4" y="61"/>
                  </a:cubicBezTo>
                  <a:cubicBezTo>
                    <a:pt x="6" y="91"/>
                    <a:pt x="30" y="111"/>
                    <a:pt x="59" y="111"/>
                  </a:cubicBezTo>
                  <a:cubicBezTo>
                    <a:pt x="61" y="111"/>
                    <a:pt x="62" y="111"/>
                    <a:pt x="64" y="110"/>
                  </a:cubicBezTo>
                  <a:cubicBezTo>
                    <a:pt x="95" y="109"/>
                    <a:pt x="117" y="78"/>
                    <a:pt x="114" y="51"/>
                  </a:cubicBezTo>
                  <a:cubicBezTo>
                    <a:pt x="110" y="18"/>
                    <a:pt x="85" y="0"/>
                    <a:pt x="56"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0"/>
            <p:cNvSpPr/>
            <p:nvPr/>
          </p:nvSpPr>
          <p:spPr>
            <a:xfrm>
              <a:off x="3637975" y="4986725"/>
              <a:ext cx="2825" cy="2825"/>
            </a:xfrm>
            <a:custGeom>
              <a:avLst/>
              <a:gdLst/>
              <a:ahLst/>
              <a:cxnLst/>
              <a:rect l="l" t="t" r="r" b="b"/>
              <a:pathLst>
                <a:path w="113" h="113" extrusionOk="0">
                  <a:moveTo>
                    <a:pt x="55" y="0"/>
                  </a:moveTo>
                  <a:cubicBezTo>
                    <a:pt x="24" y="1"/>
                    <a:pt x="1" y="26"/>
                    <a:pt x="1" y="57"/>
                  </a:cubicBezTo>
                  <a:cubicBezTo>
                    <a:pt x="1" y="87"/>
                    <a:pt x="27" y="113"/>
                    <a:pt x="56" y="113"/>
                  </a:cubicBezTo>
                  <a:cubicBezTo>
                    <a:pt x="87" y="111"/>
                    <a:pt x="112" y="87"/>
                    <a:pt x="112" y="56"/>
                  </a:cubicBezTo>
                  <a:cubicBezTo>
                    <a:pt x="111" y="26"/>
                    <a:pt x="85" y="0"/>
                    <a:pt x="55"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3633800" y="4985950"/>
              <a:ext cx="2850" cy="2825"/>
            </a:xfrm>
            <a:custGeom>
              <a:avLst/>
              <a:gdLst/>
              <a:ahLst/>
              <a:cxnLst/>
              <a:rect l="l" t="t" r="r" b="b"/>
              <a:pathLst>
                <a:path w="114" h="113" extrusionOk="0">
                  <a:moveTo>
                    <a:pt x="56" y="0"/>
                  </a:moveTo>
                  <a:cubicBezTo>
                    <a:pt x="25" y="1"/>
                    <a:pt x="1" y="26"/>
                    <a:pt x="1" y="57"/>
                  </a:cubicBezTo>
                  <a:cubicBezTo>
                    <a:pt x="1" y="87"/>
                    <a:pt x="26" y="113"/>
                    <a:pt x="57" y="113"/>
                  </a:cubicBezTo>
                  <a:cubicBezTo>
                    <a:pt x="88" y="112"/>
                    <a:pt x="113" y="87"/>
                    <a:pt x="113" y="56"/>
                  </a:cubicBezTo>
                  <a:cubicBezTo>
                    <a:pt x="113" y="26"/>
                    <a:pt x="87" y="0"/>
                    <a:pt x="56"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3565150" y="5021425"/>
              <a:ext cx="2825" cy="2825"/>
            </a:xfrm>
            <a:custGeom>
              <a:avLst/>
              <a:gdLst/>
              <a:ahLst/>
              <a:cxnLst/>
              <a:rect l="l" t="t" r="r" b="b"/>
              <a:pathLst>
                <a:path w="113" h="113" extrusionOk="0">
                  <a:moveTo>
                    <a:pt x="58" y="0"/>
                  </a:moveTo>
                  <a:cubicBezTo>
                    <a:pt x="57" y="0"/>
                    <a:pt x="57" y="0"/>
                    <a:pt x="56" y="0"/>
                  </a:cubicBezTo>
                  <a:cubicBezTo>
                    <a:pt x="25" y="1"/>
                    <a:pt x="0" y="26"/>
                    <a:pt x="0" y="57"/>
                  </a:cubicBezTo>
                  <a:cubicBezTo>
                    <a:pt x="0" y="87"/>
                    <a:pt x="26" y="113"/>
                    <a:pt x="57" y="113"/>
                  </a:cubicBezTo>
                  <a:cubicBezTo>
                    <a:pt x="88" y="111"/>
                    <a:pt x="113" y="87"/>
                    <a:pt x="113" y="56"/>
                  </a:cubicBezTo>
                  <a:cubicBezTo>
                    <a:pt x="113" y="26"/>
                    <a:pt x="88" y="0"/>
                    <a:pt x="58"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3578800" y="5080525"/>
              <a:ext cx="2800" cy="2825"/>
            </a:xfrm>
            <a:custGeom>
              <a:avLst/>
              <a:gdLst/>
              <a:ahLst/>
              <a:cxnLst/>
              <a:rect l="l" t="t" r="r" b="b"/>
              <a:pathLst>
                <a:path w="112" h="113" extrusionOk="0">
                  <a:moveTo>
                    <a:pt x="56" y="0"/>
                  </a:moveTo>
                  <a:cubicBezTo>
                    <a:pt x="25" y="3"/>
                    <a:pt x="0" y="26"/>
                    <a:pt x="0" y="57"/>
                  </a:cubicBezTo>
                  <a:cubicBezTo>
                    <a:pt x="0" y="87"/>
                    <a:pt x="26" y="113"/>
                    <a:pt x="57" y="113"/>
                  </a:cubicBezTo>
                  <a:cubicBezTo>
                    <a:pt x="88" y="112"/>
                    <a:pt x="112" y="87"/>
                    <a:pt x="112" y="56"/>
                  </a:cubicBezTo>
                  <a:cubicBezTo>
                    <a:pt x="111" y="26"/>
                    <a:pt x="85" y="0"/>
                    <a:pt x="56"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3581800" y="5076775"/>
              <a:ext cx="2825" cy="2850"/>
            </a:xfrm>
            <a:custGeom>
              <a:avLst/>
              <a:gdLst/>
              <a:ahLst/>
              <a:cxnLst/>
              <a:rect l="l" t="t" r="r" b="b"/>
              <a:pathLst>
                <a:path w="113" h="114" extrusionOk="0">
                  <a:moveTo>
                    <a:pt x="57" y="1"/>
                  </a:moveTo>
                  <a:cubicBezTo>
                    <a:pt x="57" y="1"/>
                    <a:pt x="56" y="1"/>
                    <a:pt x="56" y="1"/>
                  </a:cubicBezTo>
                  <a:cubicBezTo>
                    <a:pt x="25" y="3"/>
                    <a:pt x="0" y="27"/>
                    <a:pt x="0" y="58"/>
                  </a:cubicBezTo>
                  <a:cubicBezTo>
                    <a:pt x="0" y="88"/>
                    <a:pt x="26" y="113"/>
                    <a:pt x="57" y="113"/>
                  </a:cubicBezTo>
                  <a:cubicBezTo>
                    <a:pt x="88" y="112"/>
                    <a:pt x="113" y="88"/>
                    <a:pt x="113" y="57"/>
                  </a:cubicBezTo>
                  <a:cubicBezTo>
                    <a:pt x="113" y="26"/>
                    <a:pt x="87" y="1"/>
                    <a:pt x="57"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3495625" y="5102900"/>
              <a:ext cx="2825" cy="2800"/>
            </a:xfrm>
            <a:custGeom>
              <a:avLst/>
              <a:gdLst/>
              <a:ahLst/>
              <a:cxnLst/>
              <a:rect l="l" t="t" r="r" b="b"/>
              <a:pathLst>
                <a:path w="113" h="112" extrusionOk="0">
                  <a:moveTo>
                    <a:pt x="56" y="0"/>
                  </a:moveTo>
                  <a:cubicBezTo>
                    <a:pt x="25" y="1"/>
                    <a:pt x="0" y="26"/>
                    <a:pt x="0" y="57"/>
                  </a:cubicBezTo>
                  <a:cubicBezTo>
                    <a:pt x="0" y="86"/>
                    <a:pt x="26" y="112"/>
                    <a:pt x="57" y="112"/>
                  </a:cubicBezTo>
                  <a:cubicBezTo>
                    <a:pt x="88" y="111"/>
                    <a:pt x="113" y="86"/>
                    <a:pt x="113" y="55"/>
                  </a:cubicBezTo>
                  <a:cubicBezTo>
                    <a:pt x="112" y="26"/>
                    <a:pt x="86" y="0"/>
                    <a:pt x="56" y="0"/>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3500875" y="5102675"/>
              <a:ext cx="2850" cy="2850"/>
            </a:xfrm>
            <a:custGeom>
              <a:avLst/>
              <a:gdLst/>
              <a:ahLst/>
              <a:cxnLst/>
              <a:rect l="l" t="t" r="r" b="b"/>
              <a:pathLst>
                <a:path w="114" h="114" extrusionOk="0">
                  <a:moveTo>
                    <a:pt x="58" y="1"/>
                  </a:moveTo>
                  <a:cubicBezTo>
                    <a:pt x="58" y="1"/>
                    <a:pt x="57" y="1"/>
                    <a:pt x="56" y="1"/>
                  </a:cubicBezTo>
                  <a:cubicBezTo>
                    <a:pt x="25" y="2"/>
                    <a:pt x="1" y="27"/>
                    <a:pt x="1" y="58"/>
                  </a:cubicBezTo>
                  <a:cubicBezTo>
                    <a:pt x="1" y="88"/>
                    <a:pt x="27" y="113"/>
                    <a:pt x="57" y="113"/>
                  </a:cubicBezTo>
                  <a:cubicBezTo>
                    <a:pt x="88" y="111"/>
                    <a:pt x="113" y="88"/>
                    <a:pt x="113" y="57"/>
                  </a:cubicBezTo>
                  <a:cubicBezTo>
                    <a:pt x="113" y="26"/>
                    <a:pt x="88" y="1"/>
                    <a:pt x="58"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0"/>
            <p:cNvSpPr/>
            <p:nvPr/>
          </p:nvSpPr>
          <p:spPr>
            <a:xfrm>
              <a:off x="3499000" y="5098575"/>
              <a:ext cx="2825" cy="2850"/>
            </a:xfrm>
            <a:custGeom>
              <a:avLst/>
              <a:gdLst/>
              <a:ahLst/>
              <a:cxnLst/>
              <a:rect l="l" t="t" r="r" b="b"/>
              <a:pathLst>
                <a:path w="113" h="114" extrusionOk="0">
                  <a:moveTo>
                    <a:pt x="56" y="1"/>
                  </a:moveTo>
                  <a:cubicBezTo>
                    <a:pt x="25" y="3"/>
                    <a:pt x="0" y="27"/>
                    <a:pt x="0" y="58"/>
                  </a:cubicBezTo>
                  <a:cubicBezTo>
                    <a:pt x="0" y="88"/>
                    <a:pt x="26" y="113"/>
                    <a:pt x="57" y="113"/>
                  </a:cubicBezTo>
                  <a:cubicBezTo>
                    <a:pt x="88" y="112"/>
                    <a:pt x="113" y="87"/>
                    <a:pt x="113" y="57"/>
                  </a:cubicBezTo>
                  <a:cubicBezTo>
                    <a:pt x="113" y="27"/>
                    <a:pt x="87" y="1"/>
                    <a:pt x="56" y="1"/>
                  </a:cubicBezTo>
                  <a:close/>
                </a:path>
              </a:pathLst>
            </a:custGeom>
            <a:solidFill>
              <a:srgbClr val="E7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0"/>
            <p:cNvSpPr/>
            <p:nvPr/>
          </p:nvSpPr>
          <p:spPr>
            <a:xfrm>
              <a:off x="3323825" y="4476650"/>
              <a:ext cx="16175" cy="23775"/>
            </a:xfrm>
            <a:custGeom>
              <a:avLst/>
              <a:gdLst/>
              <a:ahLst/>
              <a:cxnLst/>
              <a:rect l="l" t="t" r="r" b="b"/>
              <a:pathLst>
                <a:path w="647" h="951" extrusionOk="0">
                  <a:moveTo>
                    <a:pt x="353" y="0"/>
                  </a:moveTo>
                  <a:cubicBezTo>
                    <a:pt x="350" y="0"/>
                    <a:pt x="347" y="0"/>
                    <a:pt x="344" y="1"/>
                  </a:cubicBezTo>
                  <a:cubicBezTo>
                    <a:pt x="316" y="4"/>
                    <a:pt x="288" y="9"/>
                    <a:pt x="262" y="16"/>
                  </a:cubicBezTo>
                  <a:cubicBezTo>
                    <a:pt x="231" y="25"/>
                    <a:pt x="202" y="38"/>
                    <a:pt x="177" y="58"/>
                  </a:cubicBezTo>
                  <a:cubicBezTo>
                    <a:pt x="156" y="74"/>
                    <a:pt x="138" y="93"/>
                    <a:pt x="123" y="115"/>
                  </a:cubicBezTo>
                  <a:cubicBezTo>
                    <a:pt x="79" y="175"/>
                    <a:pt x="48" y="244"/>
                    <a:pt x="27" y="315"/>
                  </a:cubicBezTo>
                  <a:cubicBezTo>
                    <a:pt x="9" y="376"/>
                    <a:pt x="0" y="438"/>
                    <a:pt x="0" y="501"/>
                  </a:cubicBezTo>
                  <a:cubicBezTo>
                    <a:pt x="0" y="535"/>
                    <a:pt x="4" y="568"/>
                    <a:pt x="8" y="600"/>
                  </a:cubicBezTo>
                  <a:cubicBezTo>
                    <a:pt x="11" y="636"/>
                    <a:pt x="17" y="671"/>
                    <a:pt x="27" y="705"/>
                  </a:cubicBezTo>
                  <a:cubicBezTo>
                    <a:pt x="41" y="753"/>
                    <a:pt x="63" y="798"/>
                    <a:pt x="97" y="835"/>
                  </a:cubicBezTo>
                  <a:cubicBezTo>
                    <a:pt x="128" y="871"/>
                    <a:pt x="164" y="899"/>
                    <a:pt x="205" y="922"/>
                  </a:cubicBezTo>
                  <a:cubicBezTo>
                    <a:pt x="228" y="933"/>
                    <a:pt x="253" y="945"/>
                    <a:pt x="280" y="948"/>
                  </a:cubicBezTo>
                  <a:cubicBezTo>
                    <a:pt x="293" y="949"/>
                    <a:pt x="304" y="950"/>
                    <a:pt x="316" y="950"/>
                  </a:cubicBezTo>
                  <a:cubicBezTo>
                    <a:pt x="320" y="950"/>
                    <a:pt x="324" y="950"/>
                    <a:pt x="328" y="950"/>
                  </a:cubicBezTo>
                  <a:cubicBezTo>
                    <a:pt x="334" y="950"/>
                    <a:pt x="340" y="950"/>
                    <a:pt x="346" y="949"/>
                  </a:cubicBezTo>
                  <a:cubicBezTo>
                    <a:pt x="392" y="945"/>
                    <a:pt x="437" y="924"/>
                    <a:pt x="474" y="897"/>
                  </a:cubicBezTo>
                  <a:cubicBezTo>
                    <a:pt x="514" y="868"/>
                    <a:pt x="548" y="825"/>
                    <a:pt x="571" y="781"/>
                  </a:cubicBezTo>
                  <a:cubicBezTo>
                    <a:pt x="587" y="748"/>
                    <a:pt x="600" y="712"/>
                    <a:pt x="609" y="674"/>
                  </a:cubicBezTo>
                  <a:cubicBezTo>
                    <a:pt x="623" y="623"/>
                    <a:pt x="636" y="568"/>
                    <a:pt x="641" y="516"/>
                  </a:cubicBezTo>
                  <a:cubicBezTo>
                    <a:pt x="646" y="465"/>
                    <a:pt x="646" y="413"/>
                    <a:pt x="643" y="363"/>
                  </a:cubicBezTo>
                  <a:cubicBezTo>
                    <a:pt x="637" y="316"/>
                    <a:pt x="628" y="272"/>
                    <a:pt x="618" y="228"/>
                  </a:cubicBezTo>
                  <a:cubicBezTo>
                    <a:pt x="614" y="211"/>
                    <a:pt x="612" y="196"/>
                    <a:pt x="607" y="179"/>
                  </a:cubicBezTo>
                  <a:cubicBezTo>
                    <a:pt x="603" y="169"/>
                    <a:pt x="598" y="158"/>
                    <a:pt x="592" y="149"/>
                  </a:cubicBezTo>
                  <a:cubicBezTo>
                    <a:pt x="586" y="138"/>
                    <a:pt x="581" y="124"/>
                    <a:pt x="572" y="115"/>
                  </a:cubicBezTo>
                  <a:cubicBezTo>
                    <a:pt x="563" y="107"/>
                    <a:pt x="552" y="99"/>
                    <a:pt x="545" y="88"/>
                  </a:cubicBezTo>
                  <a:lnTo>
                    <a:pt x="545" y="88"/>
                  </a:lnTo>
                  <a:lnTo>
                    <a:pt x="550" y="93"/>
                  </a:lnTo>
                  <a:cubicBezTo>
                    <a:pt x="530" y="73"/>
                    <a:pt x="509" y="51"/>
                    <a:pt x="484" y="37"/>
                  </a:cubicBezTo>
                  <a:cubicBezTo>
                    <a:pt x="465" y="25"/>
                    <a:pt x="445" y="14"/>
                    <a:pt x="422" y="9"/>
                  </a:cubicBezTo>
                  <a:cubicBezTo>
                    <a:pt x="411" y="6"/>
                    <a:pt x="397" y="5"/>
                    <a:pt x="386" y="4"/>
                  </a:cubicBezTo>
                  <a:lnTo>
                    <a:pt x="382" y="4"/>
                  </a:lnTo>
                  <a:cubicBezTo>
                    <a:pt x="373" y="1"/>
                    <a:pt x="363" y="0"/>
                    <a:pt x="353" y="0"/>
                  </a:cubicBezTo>
                  <a:close/>
                </a:path>
              </a:pathLst>
            </a:custGeom>
            <a:solidFill>
              <a:srgbClr val="323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3394225" y="4456100"/>
              <a:ext cx="25" cy="200"/>
            </a:xfrm>
            <a:custGeom>
              <a:avLst/>
              <a:gdLst/>
              <a:ahLst/>
              <a:cxnLst/>
              <a:rect l="l" t="t" r="r" b="b"/>
              <a:pathLst>
                <a:path w="1" h="8" extrusionOk="0">
                  <a:moveTo>
                    <a:pt x="0" y="7"/>
                  </a:moveTo>
                  <a:lnTo>
                    <a:pt x="0" y="5"/>
                  </a:lnTo>
                  <a:lnTo>
                    <a:pt x="0" y="0"/>
                  </a:lnTo>
                  <a:close/>
                </a:path>
              </a:pathLst>
            </a:custGeom>
            <a:solidFill>
              <a:srgbClr val="323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3397000" y="4456025"/>
              <a:ext cx="25" cy="250"/>
            </a:xfrm>
            <a:custGeom>
              <a:avLst/>
              <a:gdLst/>
              <a:ahLst/>
              <a:cxnLst/>
              <a:rect l="l" t="t" r="r" b="b"/>
              <a:pathLst>
                <a:path w="1" h="10" extrusionOk="0">
                  <a:moveTo>
                    <a:pt x="1" y="1"/>
                  </a:moveTo>
                  <a:lnTo>
                    <a:pt x="1" y="6"/>
                  </a:lnTo>
                  <a:lnTo>
                    <a:pt x="1" y="9"/>
                  </a:lnTo>
                  <a:close/>
                </a:path>
              </a:pathLst>
            </a:custGeom>
            <a:solidFill>
              <a:srgbClr val="323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0"/>
            <p:cNvSpPr/>
            <p:nvPr/>
          </p:nvSpPr>
          <p:spPr>
            <a:xfrm>
              <a:off x="3457525" y="4501000"/>
              <a:ext cx="21550" cy="49300"/>
            </a:xfrm>
            <a:custGeom>
              <a:avLst/>
              <a:gdLst/>
              <a:ahLst/>
              <a:cxnLst/>
              <a:rect l="l" t="t" r="r" b="b"/>
              <a:pathLst>
                <a:path w="862" h="1972" extrusionOk="0">
                  <a:moveTo>
                    <a:pt x="142" y="1797"/>
                  </a:moveTo>
                  <a:cubicBezTo>
                    <a:pt x="142" y="1798"/>
                    <a:pt x="143" y="1798"/>
                    <a:pt x="144" y="1799"/>
                  </a:cubicBezTo>
                  <a:lnTo>
                    <a:pt x="144" y="1799"/>
                  </a:lnTo>
                  <a:cubicBezTo>
                    <a:pt x="143" y="1798"/>
                    <a:pt x="143" y="1798"/>
                    <a:pt x="142" y="1797"/>
                  </a:cubicBezTo>
                  <a:close/>
                  <a:moveTo>
                    <a:pt x="144" y="1799"/>
                  </a:moveTo>
                  <a:lnTo>
                    <a:pt x="144" y="1799"/>
                  </a:lnTo>
                  <a:cubicBezTo>
                    <a:pt x="144" y="1799"/>
                    <a:pt x="144" y="1799"/>
                    <a:pt x="144" y="1799"/>
                  </a:cubicBezTo>
                  <a:lnTo>
                    <a:pt x="144" y="1799"/>
                  </a:lnTo>
                  <a:cubicBezTo>
                    <a:pt x="144" y="1799"/>
                    <a:pt x="144" y="1799"/>
                    <a:pt x="144" y="1799"/>
                  </a:cubicBezTo>
                  <a:close/>
                  <a:moveTo>
                    <a:pt x="664" y="0"/>
                  </a:moveTo>
                  <a:cubicBezTo>
                    <a:pt x="654" y="0"/>
                    <a:pt x="645" y="1"/>
                    <a:pt x="636" y="2"/>
                  </a:cubicBezTo>
                  <a:cubicBezTo>
                    <a:pt x="617" y="3"/>
                    <a:pt x="598" y="6"/>
                    <a:pt x="580" y="10"/>
                  </a:cubicBezTo>
                  <a:cubicBezTo>
                    <a:pt x="575" y="11"/>
                    <a:pt x="571" y="12"/>
                    <a:pt x="565" y="12"/>
                  </a:cubicBezTo>
                  <a:cubicBezTo>
                    <a:pt x="554" y="13"/>
                    <a:pt x="542" y="18"/>
                    <a:pt x="529" y="21"/>
                  </a:cubicBezTo>
                  <a:cubicBezTo>
                    <a:pt x="496" y="31"/>
                    <a:pt x="461" y="39"/>
                    <a:pt x="431" y="58"/>
                  </a:cubicBezTo>
                  <a:cubicBezTo>
                    <a:pt x="400" y="75"/>
                    <a:pt x="373" y="98"/>
                    <a:pt x="348" y="122"/>
                  </a:cubicBezTo>
                  <a:cubicBezTo>
                    <a:pt x="311" y="158"/>
                    <a:pt x="275" y="198"/>
                    <a:pt x="251" y="244"/>
                  </a:cubicBezTo>
                  <a:cubicBezTo>
                    <a:pt x="227" y="291"/>
                    <a:pt x="204" y="338"/>
                    <a:pt x="192" y="389"/>
                  </a:cubicBezTo>
                  <a:cubicBezTo>
                    <a:pt x="177" y="439"/>
                    <a:pt x="165" y="491"/>
                    <a:pt x="160" y="544"/>
                  </a:cubicBezTo>
                  <a:cubicBezTo>
                    <a:pt x="156" y="579"/>
                    <a:pt x="153" y="614"/>
                    <a:pt x="158" y="648"/>
                  </a:cubicBezTo>
                  <a:cubicBezTo>
                    <a:pt x="166" y="696"/>
                    <a:pt x="183" y="748"/>
                    <a:pt x="218" y="784"/>
                  </a:cubicBezTo>
                  <a:cubicBezTo>
                    <a:pt x="235" y="802"/>
                    <a:pt x="256" y="821"/>
                    <a:pt x="281" y="832"/>
                  </a:cubicBezTo>
                  <a:cubicBezTo>
                    <a:pt x="305" y="843"/>
                    <a:pt x="330" y="847"/>
                    <a:pt x="356" y="848"/>
                  </a:cubicBezTo>
                  <a:cubicBezTo>
                    <a:pt x="359" y="848"/>
                    <a:pt x="361" y="848"/>
                    <a:pt x="364" y="848"/>
                  </a:cubicBezTo>
                  <a:cubicBezTo>
                    <a:pt x="390" y="848"/>
                    <a:pt x="417" y="844"/>
                    <a:pt x="444" y="843"/>
                  </a:cubicBezTo>
                  <a:cubicBezTo>
                    <a:pt x="465" y="844"/>
                    <a:pt x="486" y="847"/>
                    <a:pt x="508" y="849"/>
                  </a:cubicBezTo>
                  <a:cubicBezTo>
                    <a:pt x="516" y="851"/>
                    <a:pt x="523" y="852"/>
                    <a:pt x="531" y="854"/>
                  </a:cubicBezTo>
                  <a:cubicBezTo>
                    <a:pt x="534" y="856"/>
                    <a:pt x="540" y="858"/>
                    <a:pt x="544" y="859"/>
                  </a:cubicBezTo>
                  <a:lnTo>
                    <a:pt x="559" y="868"/>
                  </a:lnTo>
                  <a:cubicBezTo>
                    <a:pt x="573" y="875"/>
                    <a:pt x="583" y="884"/>
                    <a:pt x="594" y="893"/>
                  </a:cubicBezTo>
                  <a:lnTo>
                    <a:pt x="600" y="899"/>
                  </a:lnTo>
                  <a:cubicBezTo>
                    <a:pt x="601" y="900"/>
                    <a:pt x="602" y="901"/>
                    <a:pt x="604" y="904"/>
                  </a:cubicBezTo>
                  <a:cubicBezTo>
                    <a:pt x="606" y="909"/>
                    <a:pt x="610" y="914"/>
                    <a:pt x="612" y="919"/>
                  </a:cubicBezTo>
                  <a:cubicBezTo>
                    <a:pt x="616" y="926"/>
                    <a:pt x="620" y="935"/>
                    <a:pt x="622" y="944"/>
                  </a:cubicBezTo>
                  <a:cubicBezTo>
                    <a:pt x="625" y="954"/>
                    <a:pt x="629" y="965"/>
                    <a:pt x="631" y="975"/>
                  </a:cubicBezTo>
                  <a:cubicBezTo>
                    <a:pt x="631" y="976"/>
                    <a:pt x="633" y="978"/>
                    <a:pt x="633" y="980"/>
                  </a:cubicBezTo>
                  <a:cubicBezTo>
                    <a:pt x="635" y="994"/>
                    <a:pt x="636" y="1009"/>
                    <a:pt x="636" y="1025"/>
                  </a:cubicBezTo>
                  <a:cubicBezTo>
                    <a:pt x="636" y="1034"/>
                    <a:pt x="635" y="1044"/>
                    <a:pt x="633" y="1054"/>
                  </a:cubicBezTo>
                  <a:cubicBezTo>
                    <a:pt x="629" y="1076"/>
                    <a:pt x="624" y="1097"/>
                    <a:pt x="617" y="1117"/>
                  </a:cubicBezTo>
                  <a:cubicBezTo>
                    <a:pt x="612" y="1132"/>
                    <a:pt x="607" y="1145"/>
                    <a:pt x="602" y="1159"/>
                  </a:cubicBezTo>
                  <a:cubicBezTo>
                    <a:pt x="596" y="1171"/>
                    <a:pt x="590" y="1182"/>
                    <a:pt x="584" y="1194"/>
                  </a:cubicBezTo>
                  <a:cubicBezTo>
                    <a:pt x="576" y="1207"/>
                    <a:pt x="568" y="1220"/>
                    <a:pt x="558" y="1231"/>
                  </a:cubicBezTo>
                  <a:lnTo>
                    <a:pt x="559" y="1230"/>
                  </a:lnTo>
                  <a:lnTo>
                    <a:pt x="559" y="1230"/>
                  </a:lnTo>
                  <a:cubicBezTo>
                    <a:pt x="552" y="1239"/>
                    <a:pt x="544" y="1248"/>
                    <a:pt x="537" y="1256"/>
                  </a:cubicBezTo>
                  <a:cubicBezTo>
                    <a:pt x="526" y="1266"/>
                    <a:pt x="514" y="1275"/>
                    <a:pt x="502" y="1283"/>
                  </a:cubicBezTo>
                  <a:cubicBezTo>
                    <a:pt x="491" y="1291"/>
                    <a:pt x="478" y="1298"/>
                    <a:pt x="466" y="1306"/>
                  </a:cubicBezTo>
                  <a:cubicBezTo>
                    <a:pt x="467" y="1306"/>
                    <a:pt x="469" y="1305"/>
                    <a:pt x="471" y="1305"/>
                  </a:cubicBezTo>
                  <a:lnTo>
                    <a:pt x="471" y="1305"/>
                  </a:lnTo>
                  <a:cubicBezTo>
                    <a:pt x="469" y="1306"/>
                    <a:pt x="466" y="1306"/>
                    <a:pt x="465" y="1307"/>
                  </a:cubicBezTo>
                  <a:lnTo>
                    <a:pt x="464" y="1307"/>
                  </a:lnTo>
                  <a:cubicBezTo>
                    <a:pt x="455" y="1312"/>
                    <a:pt x="445" y="1317"/>
                    <a:pt x="435" y="1321"/>
                  </a:cubicBezTo>
                  <a:lnTo>
                    <a:pt x="436" y="1321"/>
                  </a:lnTo>
                  <a:cubicBezTo>
                    <a:pt x="430" y="1323"/>
                    <a:pt x="424" y="1324"/>
                    <a:pt x="418" y="1327"/>
                  </a:cubicBezTo>
                  <a:cubicBezTo>
                    <a:pt x="383" y="1334"/>
                    <a:pt x="347" y="1339"/>
                    <a:pt x="312" y="1346"/>
                  </a:cubicBezTo>
                  <a:cubicBezTo>
                    <a:pt x="269" y="1353"/>
                    <a:pt x="224" y="1363"/>
                    <a:pt x="187" y="1384"/>
                  </a:cubicBezTo>
                  <a:cubicBezTo>
                    <a:pt x="153" y="1403"/>
                    <a:pt x="125" y="1425"/>
                    <a:pt x="100" y="1455"/>
                  </a:cubicBezTo>
                  <a:cubicBezTo>
                    <a:pt x="89" y="1468"/>
                    <a:pt x="79" y="1484"/>
                    <a:pt x="70" y="1499"/>
                  </a:cubicBezTo>
                  <a:cubicBezTo>
                    <a:pt x="58" y="1520"/>
                    <a:pt x="47" y="1544"/>
                    <a:pt x="37" y="1566"/>
                  </a:cubicBezTo>
                  <a:cubicBezTo>
                    <a:pt x="26" y="1591"/>
                    <a:pt x="16" y="1618"/>
                    <a:pt x="10" y="1646"/>
                  </a:cubicBezTo>
                  <a:cubicBezTo>
                    <a:pt x="5" y="1668"/>
                    <a:pt x="1" y="1692"/>
                    <a:pt x="2" y="1715"/>
                  </a:cubicBezTo>
                  <a:cubicBezTo>
                    <a:pt x="3" y="1744"/>
                    <a:pt x="6" y="1773"/>
                    <a:pt x="16" y="1801"/>
                  </a:cubicBezTo>
                  <a:cubicBezTo>
                    <a:pt x="27" y="1819"/>
                    <a:pt x="37" y="1845"/>
                    <a:pt x="54" y="1865"/>
                  </a:cubicBezTo>
                  <a:lnTo>
                    <a:pt x="73" y="1887"/>
                  </a:lnTo>
                  <a:cubicBezTo>
                    <a:pt x="89" y="1905"/>
                    <a:pt x="106" y="1918"/>
                    <a:pt x="126" y="1930"/>
                  </a:cubicBezTo>
                  <a:cubicBezTo>
                    <a:pt x="139" y="1937"/>
                    <a:pt x="153" y="1943"/>
                    <a:pt x="167" y="1948"/>
                  </a:cubicBezTo>
                  <a:cubicBezTo>
                    <a:pt x="184" y="1956"/>
                    <a:pt x="202" y="1964"/>
                    <a:pt x="219" y="1967"/>
                  </a:cubicBezTo>
                  <a:cubicBezTo>
                    <a:pt x="240" y="1970"/>
                    <a:pt x="263" y="1972"/>
                    <a:pt x="285" y="1972"/>
                  </a:cubicBezTo>
                  <a:lnTo>
                    <a:pt x="295" y="1972"/>
                  </a:lnTo>
                  <a:cubicBezTo>
                    <a:pt x="311" y="1970"/>
                    <a:pt x="328" y="1967"/>
                    <a:pt x="344" y="1963"/>
                  </a:cubicBezTo>
                  <a:cubicBezTo>
                    <a:pt x="389" y="1948"/>
                    <a:pt x="433" y="1932"/>
                    <a:pt x="475" y="1905"/>
                  </a:cubicBezTo>
                  <a:cubicBezTo>
                    <a:pt x="495" y="1890"/>
                    <a:pt x="514" y="1875"/>
                    <a:pt x="534" y="1859"/>
                  </a:cubicBezTo>
                  <a:cubicBezTo>
                    <a:pt x="547" y="1850"/>
                    <a:pt x="557" y="1841"/>
                    <a:pt x="565" y="1833"/>
                  </a:cubicBezTo>
                  <a:cubicBezTo>
                    <a:pt x="575" y="1823"/>
                    <a:pt x="583" y="1814"/>
                    <a:pt x="591" y="1805"/>
                  </a:cubicBezTo>
                  <a:lnTo>
                    <a:pt x="591" y="1805"/>
                  </a:lnTo>
                  <a:cubicBezTo>
                    <a:pt x="560" y="1824"/>
                    <a:pt x="528" y="1841"/>
                    <a:pt x="495" y="1855"/>
                  </a:cubicBezTo>
                  <a:cubicBezTo>
                    <a:pt x="455" y="1872"/>
                    <a:pt x="413" y="1880"/>
                    <a:pt x="368" y="1882"/>
                  </a:cubicBezTo>
                  <a:lnTo>
                    <a:pt x="332" y="1882"/>
                  </a:lnTo>
                  <a:cubicBezTo>
                    <a:pt x="320" y="1881"/>
                    <a:pt x="306" y="1877"/>
                    <a:pt x="292" y="1874"/>
                  </a:cubicBezTo>
                  <a:cubicBezTo>
                    <a:pt x="285" y="1871"/>
                    <a:pt x="276" y="1869"/>
                    <a:pt x="269" y="1865"/>
                  </a:cubicBezTo>
                  <a:cubicBezTo>
                    <a:pt x="265" y="1864"/>
                    <a:pt x="260" y="1864"/>
                    <a:pt x="256" y="1861"/>
                  </a:cubicBezTo>
                  <a:cubicBezTo>
                    <a:pt x="250" y="1860"/>
                    <a:pt x="245" y="1859"/>
                    <a:pt x="239" y="1856"/>
                  </a:cubicBezTo>
                  <a:cubicBezTo>
                    <a:pt x="238" y="1856"/>
                    <a:pt x="237" y="1856"/>
                    <a:pt x="235" y="1855"/>
                  </a:cubicBezTo>
                  <a:lnTo>
                    <a:pt x="235" y="1855"/>
                  </a:lnTo>
                  <a:cubicBezTo>
                    <a:pt x="236" y="1856"/>
                    <a:pt x="237" y="1856"/>
                    <a:pt x="238" y="1856"/>
                  </a:cubicBezTo>
                  <a:cubicBezTo>
                    <a:pt x="237" y="1856"/>
                    <a:pt x="235" y="1855"/>
                    <a:pt x="234" y="1855"/>
                  </a:cubicBezTo>
                  <a:lnTo>
                    <a:pt x="234" y="1855"/>
                  </a:lnTo>
                  <a:cubicBezTo>
                    <a:pt x="234" y="1855"/>
                    <a:pt x="235" y="1855"/>
                    <a:pt x="235" y="1855"/>
                  </a:cubicBezTo>
                  <a:lnTo>
                    <a:pt x="235" y="1855"/>
                  </a:lnTo>
                  <a:cubicBezTo>
                    <a:pt x="234" y="1855"/>
                    <a:pt x="233" y="1855"/>
                    <a:pt x="232" y="1854"/>
                  </a:cubicBezTo>
                  <a:lnTo>
                    <a:pt x="232" y="1854"/>
                  </a:lnTo>
                  <a:cubicBezTo>
                    <a:pt x="233" y="1855"/>
                    <a:pt x="233" y="1855"/>
                    <a:pt x="234" y="1855"/>
                  </a:cubicBezTo>
                  <a:lnTo>
                    <a:pt x="234" y="1855"/>
                  </a:lnTo>
                  <a:cubicBezTo>
                    <a:pt x="233" y="1855"/>
                    <a:pt x="231" y="1855"/>
                    <a:pt x="230" y="1854"/>
                  </a:cubicBezTo>
                  <a:cubicBezTo>
                    <a:pt x="231" y="1854"/>
                    <a:pt x="232" y="1854"/>
                    <a:pt x="232" y="1854"/>
                  </a:cubicBezTo>
                  <a:lnTo>
                    <a:pt x="232" y="1854"/>
                  </a:lnTo>
                  <a:cubicBezTo>
                    <a:pt x="226" y="1852"/>
                    <a:pt x="220" y="1850"/>
                    <a:pt x="214" y="1848"/>
                  </a:cubicBezTo>
                  <a:cubicBezTo>
                    <a:pt x="201" y="1841"/>
                    <a:pt x="187" y="1835"/>
                    <a:pt x="173" y="1828"/>
                  </a:cubicBezTo>
                  <a:cubicBezTo>
                    <a:pt x="170" y="1825"/>
                    <a:pt x="167" y="1823"/>
                    <a:pt x="163" y="1820"/>
                  </a:cubicBezTo>
                  <a:cubicBezTo>
                    <a:pt x="162" y="1819"/>
                    <a:pt x="161" y="1819"/>
                    <a:pt x="160" y="1817"/>
                  </a:cubicBezTo>
                  <a:lnTo>
                    <a:pt x="160" y="1817"/>
                  </a:lnTo>
                  <a:cubicBezTo>
                    <a:pt x="161" y="1817"/>
                    <a:pt x="161" y="1817"/>
                    <a:pt x="161" y="1817"/>
                  </a:cubicBezTo>
                  <a:lnTo>
                    <a:pt x="160" y="1815"/>
                  </a:lnTo>
                  <a:lnTo>
                    <a:pt x="160" y="1815"/>
                  </a:lnTo>
                  <a:cubicBezTo>
                    <a:pt x="160" y="1816"/>
                    <a:pt x="160" y="1816"/>
                    <a:pt x="160" y="1817"/>
                  </a:cubicBezTo>
                  <a:lnTo>
                    <a:pt x="160" y="1817"/>
                  </a:lnTo>
                  <a:cubicBezTo>
                    <a:pt x="155" y="1810"/>
                    <a:pt x="150" y="1805"/>
                    <a:pt x="144" y="1799"/>
                  </a:cubicBezTo>
                  <a:lnTo>
                    <a:pt x="144" y="1799"/>
                  </a:lnTo>
                  <a:cubicBezTo>
                    <a:pt x="144" y="1799"/>
                    <a:pt x="144" y="1799"/>
                    <a:pt x="144" y="1800"/>
                  </a:cubicBezTo>
                  <a:cubicBezTo>
                    <a:pt x="142" y="1799"/>
                    <a:pt x="141" y="1797"/>
                    <a:pt x="141" y="1796"/>
                  </a:cubicBezTo>
                  <a:cubicBezTo>
                    <a:pt x="141" y="1796"/>
                    <a:pt x="141" y="1794"/>
                    <a:pt x="140" y="1794"/>
                  </a:cubicBezTo>
                  <a:cubicBezTo>
                    <a:pt x="137" y="1789"/>
                    <a:pt x="134" y="1786"/>
                    <a:pt x="131" y="1781"/>
                  </a:cubicBezTo>
                  <a:cubicBezTo>
                    <a:pt x="130" y="1777"/>
                    <a:pt x="127" y="1773"/>
                    <a:pt x="126" y="1769"/>
                  </a:cubicBezTo>
                  <a:lnTo>
                    <a:pt x="126" y="1769"/>
                  </a:lnTo>
                  <a:cubicBezTo>
                    <a:pt x="126" y="1769"/>
                    <a:pt x="126" y="1769"/>
                    <a:pt x="126" y="1769"/>
                  </a:cubicBezTo>
                  <a:lnTo>
                    <a:pt x="126" y="1769"/>
                  </a:lnTo>
                  <a:cubicBezTo>
                    <a:pt x="124" y="1763"/>
                    <a:pt x="121" y="1757"/>
                    <a:pt x="120" y="1751"/>
                  </a:cubicBezTo>
                  <a:cubicBezTo>
                    <a:pt x="119" y="1749"/>
                    <a:pt x="119" y="1748"/>
                    <a:pt x="119" y="1747"/>
                  </a:cubicBezTo>
                  <a:lnTo>
                    <a:pt x="119" y="1747"/>
                  </a:lnTo>
                  <a:cubicBezTo>
                    <a:pt x="119" y="1748"/>
                    <a:pt x="119" y="1749"/>
                    <a:pt x="120" y="1750"/>
                  </a:cubicBezTo>
                  <a:cubicBezTo>
                    <a:pt x="120" y="1748"/>
                    <a:pt x="119" y="1746"/>
                    <a:pt x="119" y="1745"/>
                  </a:cubicBezTo>
                  <a:lnTo>
                    <a:pt x="119" y="1745"/>
                  </a:lnTo>
                  <a:cubicBezTo>
                    <a:pt x="119" y="1745"/>
                    <a:pt x="119" y="1746"/>
                    <a:pt x="119" y="1747"/>
                  </a:cubicBezTo>
                  <a:lnTo>
                    <a:pt x="119" y="1747"/>
                  </a:lnTo>
                  <a:cubicBezTo>
                    <a:pt x="117" y="1739"/>
                    <a:pt x="116" y="1730"/>
                    <a:pt x="116" y="1722"/>
                  </a:cubicBezTo>
                  <a:cubicBezTo>
                    <a:pt x="116" y="1716"/>
                    <a:pt x="114" y="1711"/>
                    <a:pt x="114" y="1705"/>
                  </a:cubicBezTo>
                  <a:cubicBezTo>
                    <a:pt x="114" y="1695"/>
                    <a:pt x="116" y="1686"/>
                    <a:pt x="117" y="1678"/>
                  </a:cubicBezTo>
                  <a:lnTo>
                    <a:pt x="117" y="1679"/>
                  </a:lnTo>
                  <a:cubicBezTo>
                    <a:pt x="120" y="1667"/>
                    <a:pt x="122" y="1654"/>
                    <a:pt x="126" y="1643"/>
                  </a:cubicBezTo>
                  <a:cubicBezTo>
                    <a:pt x="132" y="1623"/>
                    <a:pt x="140" y="1603"/>
                    <a:pt x="150" y="1585"/>
                  </a:cubicBezTo>
                  <a:cubicBezTo>
                    <a:pt x="158" y="1566"/>
                    <a:pt x="167" y="1550"/>
                    <a:pt x="177" y="1531"/>
                  </a:cubicBezTo>
                  <a:cubicBezTo>
                    <a:pt x="182" y="1528"/>
                    <a:pt x="184" y="1523"/>
                    <a:pt x="187" y="1519"/>
                  </a:cubicBezTo>
                  <a:cubicBezTo>
                    <a:pt x="191" y="1514"/>
                    <a:pt x="197" y="1507"/>
                    <a:pt x="202" y="1502"/>
                  </a:cubicBezTo>
                  <a:cubicBezTo>
                    <a:pt x="206" y="1498"/>
                    <a:pt x="211" y="1494"/>
                    <a:pt x="217" y="1490"/>
                  </a:cubicBezTo>
                  <a:cubicBezTo>
                    <a:pt x="225" y="1484"/>
                    <a:pt x="233" y="1479"/>
                    <a:pt x="243" y="1473"/>
                  </a:cubicBezTo>
                  <a:cubicBezTo>
                    <a:pt x="249" y="1471"/>
                    <a:pt x="255" y="1468"/>
                    <a:pt x="260" y="1467"/>
                  </a:cubicBezTo>
                  <a:cubicBezTo>
                    <a:pt x="270" y="1463"/>
                    <a:pt x="282" y="1461"/>
                    <a:pt x="292" y="1457"/>
                  </a:cubicBezTo>
                  <a:cubicBezTo>
                    <a:pt x="338" y="1447"/>
                    <a:pt x="387" y="1442"/>
                    <a:pt x="433" y="1432"/>
                  </a:cubicBezTo>
                  <a:cubicBezTo>
                    <a:pt x="469" y="1423"/>
                    <a:pt x="504" y="1410"/>
                    <a:pt x="538" y="1391"/>
                  </a:cubicBezTo>
                  <a:cubicBezTo>
                    <a:pt x="558" y="1378"/>
                    <a:pt x="578" y="1365"/>
                    <a:pt x="595" y="1350"/>
                  </a:cubicBezTo>
                  <a:cubicBezTo>
                    <a:pt x="676" y="1281"/>
                    <a:pt x="725" y="1183"/>
                    <a:pt x="745" y="1080"/>
                  </a:cubicBezTo>
                  <a:cubicBezTo>
                    <a:pt x="754" y="1028"/>
                    <a:pt x="755" y="971"/>
                    <a:pt x="739" y="920"/>
                  </a:cubicBezTo>
                  <a:cubicBezTo>
                    <a:pt x="727" y="883"/>
                    <a:pt x="710" y="840"/>
                    <a:pt x="679" y="813"/>
                  </a:cubicBezTo>
                  <a:cubicBezTo>
                    <a:pt x="658" y="793"/>
                    <a:pt x="636" y="775"/>
                    <a:pt x="610" y="761"/>
                  </a:cubicBezTo>
                  <a:cubicBezTo>
                    <a:pt x="593" y="754"/>
                    <a:pt x="575" y="746"/>
                    <a:pt x="557" y="742"/>
                  </a:cubicBezTo>
                  <a:cubicBezTo>
                    <a:pt x="542" y="739"/>
                    <a:pt x="527" y="737"/>
                    <a:pt x="512" y="735"/>
                  </a:cubicBezTo>
                  <a:cubicBezTo>
                    <a:pt x="493" y="732"/>
                    <a:pt x="475" y="729"/>
                    <a:pt x="456" y="729"/>
                  </a:cubicBezTo>
                  <a:cubicBezTo>
                    <a:pt x="453" y="729"/>
                    <a:pt x="450" y="729"/>
                    <a:pt x="447" y="729"/>
                  </a:cubicBezTo>
                  <a:cubicBezTo>
                    <a:pt x="418" y="730"/>
                    <a:pt x="390" y="733"/>
                    <a:pt x="361" y="736"/>
                  </a:cubicBezTo>
                  <a:lnTo>
                    <a:pt x="351" y="736"/>
                  </a:lnTo>
                  <a:cubicBezTo>
                    <a:pt x="344" y="735"/>
                    <a:pt x="338" y="733"/>
                    <a:pt x="332" y="731"/>
                  </a:cubicBezTo>
                  <a:cubicBezTo>
                    <a:pt x="330" y="731"/>
                    <a:pt x="328" y="730"/>
                    <a:pt x="327" y="729"/>
                  </a:cubicBezTo>
                  <a:lnTo>
                    <a:pt x="327" y="729"/>
                  </a:lnTo>
                  <a:cubicBezTo>
                    <a:pt x="327" y="729"/>
                    <a:pt x="327" y="729"/>
                    <a:pt x="327" y="729"/>
                  </a:cubicBezTo>
                  <a:cubicBezTo>
                    <a:pt x="325" y="728"/>
                    <a:pt x="322" y="726"/>
                    <a:pt x="320" y="724"/>
                  </a:cubicBezTo>
                  <a:cubicBezTo>
                    <a:pt x="317" y="723"/>
                    <a:pt x="316" y="720"/>
                    <a:pt x="313" y="719"/>
                  </a:cubicBezTo>
                  <a:cubicBezTo>
                    <a:pt x="307" y="715"/>
                    <a:pt x="302" y="710"/>
                    <a:pt x="299" y="705"/>
                  </a:cubicBezTo>
                  <a:cubicBezTo>
                    <a:pt x="296" y="701"/>
                    <a:pt x="294" y="698"/>
                    <a:pt x="291" y="694"/>
                  </a:cubicBezTo>
                  <a:cubicBezTo>
                    <a:pt x="290" y="692"/>
                    <a:pt x="287" y="688"/>
                    <a:pt x="286" y="686"/>
                  </a:cubicBezTo>
                  <a:cubicBezTo>
                    <a:pt x="285" y="682"/>
                    <a:pt x="282" y="677"/>
                    <a:pt x="281" y="673"/>
                  </a:cubicBezTo>
                  <a:cubicBezTo>
                    <a:pt x="276" y="663"/>
                    <a:pt x="275" y="655"/>
                    <a:pt x="273" y="647"/>
                  </a:cubicBezTo>
                  <a:cubicBezTo>
                    <a:pt x="271" y="641"/>
                    <a:pt x="270" y="634"/>
                    <a:pt x="270" y="629"/>
                  </a:cubicBezTo>
                  <a:cubicBezTo>
                    <a:pt x="269" y="620"/>
                    <a:pt x="269" y="611"/>
                    <a:pt x="269" y="600"/>
                  </a:cubicBezTo>
                  <a:cubicBezTo>
                    <a:pt x="270" y="578"/>
                    <a:pt x="271" y="555"/>
                    <a:pt x="275" y="532"/>
                  </a:cubicBezTo>
                  <a:cubicBezTo>
                    <a:pt x="282" y="495"/>
                    <a:pt x="291" y="457"/>
                    <a:pt x="300" y="420"/>
                  </a:cubicBezTo>
                  <a:cubicBezTo>
                    <a:pt x="310" y="390"/>
                    <a:pt x="321" y="362"/>
                    <a:pt x="332" y="333"/>
                  </a:cubicBezTo>
                  <a:cubicBezTo>
                    <a:pt x="342" y="313"/>
                    <a:pt x="351" y="296"/>
                    <a:pt x="362" y="278"/>
                  </a:cubicBezTo>
                  <a:cubicBezTo>
                    <a:pt x="367" y="271"/>
                    <a:pt x="372" y="265"/>
                    <a:pt x="377" y="259"/>
                  </a:cubicBezTo>
                  <a:cubicBezTo>
                    <a:pt x="379" y="253"/>
                    <a:pt x="383" y="245"/>
                    <a:pt x="387" y="240"/>
                  </a:cubicBezTo>
                  <a:cubicBezTo>
                    <a:pt x="397" y="223"/>
                    <a:pt x="411" y="207"/>
                    <a:pt x="425" y="192"/>
                  </a:cubicBezTo>
                  <a:cubicBezTo>
                    <a:pt x="472" y="140"/>
                    <a:pt x="533" y="98"/>
                    <a:pt x="600" y="73"/>
                  </a:cubicBezTo>
                  <a:cubicBezTo>
                    <a:pt x="631" y="62"/>
                    <a:pt x="666" y="53"/>
                    <a:pt x="699" y="47"/>
                  </a:cubicBezTo>
                  <a:cubicBezTo>
                    <a:pt x="728" y="42"/>
                    <a:pt x="757" y="39"/>
                    <a:pt x="786" y="39"/>
                  </a:cubicBezTo>
                  <a:cubicBezTo>
                    <a:pt x="805" y="39"/>
                    <a:pt x="824" y="40"/>
                    <a:pt x="842" y="43"/>
                  </a:cubicBezTo>
                  <a:cubicBezTo>
                    <a:pt x="848" y="44"/>
                    <a:pt x="854" y="44"/>
                    <a:pt x="862" y="46"/>
                  </a:cubicBezTo>
                  <a:cubicBezTo>
                    <a:pt x="856" y="43"/>
                    <a:pt x="849" y="39"/>
                    <a:pt x="843" y="37"/>
                  </a:cubicBezTo>
                  <a:cubicBezTo>
                    <a:pt x="808" y="22"/>
                    <a:pt x="772" y="13"/>
                    <a:pt x="735" y="7"/>
                  </a:cubicBezTo>
                  <a:cubicBezTo>
                    <a:pt x="712" y="3"/>
                    <a:pt x="687" y="0"/>
                    <a:pt x="664" y="0"/>
                  </a:cubicBezTo>
                  <a:close/>
                </a:path>
              </a:pathLst>
            </a:custGeom>
            <a:solidFill>
              <a:srgbClr val="323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a:off x="3402075" y="4638300"/>
              <a:ext cx="50" cy="225"/>
            </a:xfrm>
            <a:custGeom>
              <a:avLst/>
              <a:gdLst/>
              <a:ahLst/>
              <a:cxnLst/>
              <a:rect l="l" t="t" r="r" b="b"/>
              <a:pathLst>
                <a:path w="2" h="9" extrusionOk="0">
                  <a:moveTo>
                    <a:pt x="1" y="0"/>
                  </a:moveTo>
                  <a:cubicBezTo>
                    <a:pt x="1" y="3"/>
                    <a:pt x="0" y="5"/>
                    <a:pt x="1" y="8"/>
                  </a:cubicBezTo>
                  <a:lnTo>
                    <a:pt x="1" y="3"/>
                  </a:lnTo>
                  <a:lnTo>
                    <a:pt x="1" y="0"/>
                  </a:lnTo>
                  <a:close/>
                </a:path>
              </a:pathLst>
            </a:custGeom>
            <a:solidFill>
              <a:srgbClr val="323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0"/>
            <p:cNvSpPr/>
            <p:nvPr/>
          </p:nvSpPr>
          <p:spPr>
            <a:xfrm>
              <a:off x="3354050" y="4436100"/>
              <a:ext cx="25" cy="50"/>
            </a:xfrm>
            <a:custGeom>
              <a:avLst/>
              <a:gdLst/>
              <a:ahLst/>
              <a:cxnLst/>
              <a:rect l="l" t="t" r="r" b="b"/>
              <a:pathLst>
                <a:path w="1" h="2" extrusionOk="0">
                  <a:moveTo>
                    <a:pt x="1" y="1"/>
                  </a:moveTo>
                  <a:lnTo>
                    <a:pt x="1" y="1"/>
                  </a:lnTo>
                  <a:cubicBezTo>
                    <a:pt x="1" y="1"/>
                    <a:pt x="1" y="0"/>
                    <a:pt x="1" y="1"/>
                  </a:cubicBezTo>
                  <a:close/>
                </a:path>
              </a:pathLst>
            </a:custGeom>
            <a:solidFill>
              <a:srgbClr val="323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0"/>
            <p:cNvSpPr/>
            <p:nvPr/>
          </p:nvSpPr>
          <p:spPr>
            <a:xfrm>
              <a:off x="3362975" y="4428225"/>
              <a:ext cx="50" cy="175"/>
            </a:xfrm>
            <a:custGeom>
              <a:avLst/>
              <a:gdLst/>
              <a:ahLst/>
              <a:cxnLst/>
              <a:rect l="l" t="t" r="r" b="b"/>
              <a:pathLst>
                <a:path w="2" h="7" extrusionOk="0">
                  <a:moveTo>
                    <a:pt x="1" y="1"/>
                  </a:moveTo>
                  <a:cubicBezTo>
                    <a:pt x="1" y="3"/>
                    <a:pt x="2" y="6"/>
                    <a:pt x="2" y="7"/>
                  </a:cubicBezTo>
                  <a:cubicBezTo>
                    <a:pt x="2" y="6"/>
                    <a:pt x="2" y="3"/>
                    <a:pt x="1" y="1"/>
                  </a:cubicBezTo>
                  <a:close/>
                </a:path>
              </a:pathLst>
            </a:custGeom>
            <a:solidFill>
              <a:srgbClr val="323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3327050" y="4417325"/>
              <a:ext cx="36075" cy="22475"/>
            </a:xfrm>
            <a:custGeom>
              <a:avLst/>
              <a:gdLst/>
              <a:ahLst/>
              <a:cxnLst/>
              <a:rect l="l" t="t" r="r" b="b"/>
              <a:pathLst>
                <a:path w="1443" h="899" extrusionOk="0">
                  <a:moveTo>
                    <a:pt x="1324" y="548"/>
                  </a:moveTo>
                  <a:lnTo>
                    <a:pt x="1324" y="548"/>
                  </a:lnTo>
                  <a:cubicBezTo>
                    <a:pt x="1324" y="548"/>
                    <a:pt x="1324" y="548"/>
                    <a:pt x="1324" y="549"/>
                  </a:cubicBezTo>
                  <a:cubicBezTo>
                    <a:pt x="1324" y="549"/>
                    <a:pt x="1324" y="548"/>
                    <a:pt x="1324" y="548"/>
                  </a:cubicBezTo>
                  <a:close/>
                  <a:moveTo>
                    <a:pt x="1323" y="552"/>
                  </a:moveTo>
                  <a:cubicBezTo>
                    <a:pt x="1322" y="553"/>
                    <a:pt x="1322" y="553"/>
                    <a:pt x="1322" y="554"/>
                  </a:cubicBezTo>
                  <a:cubicBezTo>
                    <a:pt x="1322" y="553"/>
                    <a:pt x="1323" y="553"/>
                    <a:pt x="1323" y="552"/>
                  </a:cubicBezTo>
                  <a:close/>
                  <a:moveTo>
                    <a:pt x="1201" y="692"/>
                  </a:moveTo>
                  <a:cubicBezTo>
                    <a:pt x="1201" y="693"/>
                    <a:pt x="1200" y="693"/>
                    <a:pt x="1200" y="693"/>
                  </a:cubicBezTo>
                  <a:lnTo>
                    <a:pt x="1200" y="693"/>
                  </a:lnTo>
                  <a:cubicBezTo>
                    <a:pt x="1200" y="693"/>
                    <a:pt x="1201" y="693"/>
                    <a:pt x="1201" y="692"/>
                  </a:cubicBezTo>
                  <a:close/>
                  <a:moveTo>
                    <a:pt x="845" y="108"/>
                  </a:moveTo>
                  <a:cubicBezTo>
                    <a:pt x="849" y="108"/>
                    <a:pt x="855" y="108"/>
                    <a:pt x="858" y="109"/>
                  </a:cubicBezTo>
                  <a:cubicBezTo>
                    <a:pt x="863" y="112"/>
                    <a:pt x="870" y="113"/>
                    <a:pt x="875" y="113"/>
                  </a:cubicBezTo>
                  <a:cubicBezTo>
                    <a:pt x="892" y="115"/>
                    <a:pt x="908" y="117"/>
                    <a:pt x="927" y="119"/>
                  </a:cubicBezTo>
                  <a:cubicBezTo>
                    <a:pt x="945" y="122"/>
                    <a:pt x="966" y="124"/>
                    <a:pt x="986" y="129"/>
                  </a:cubicBezTo>
                  <a:cubicBezTo>
                    <a:pt x="1000" y="133"/>
                    <a:pt x="1015" y="138"/>
                    <a:pt x="1028" y="143"/>
                  </a:cubicBezTo>
                  <a:cubicBezTo>
                    <a:pt x="1047" y="151"/>
                    <a:pt x="1064" y="160"/>
                    <a:pt x="1083" y="167"/>
                  </a:cubicBezTo>
                  <a:lnTo>
                    <a:pt x="1129" y="191"/>
                  </a:lnTo>
                  <a:cubicBezTo>
                    <a:pt x="1138" y="196"/>
                    <a:pt x="1149" y="200"/>
                    <a:pt x="1157" y="205"/>
                  </a:cubicBezTo>
                  <a:cubicBezTo>
                    <a:pt x="1162" y="208"/>
                    <a:pt x="1167" y="212"/>
                    <a:pt x="1171" y="216"/>
                  </a:cubicBezTo>
                  <a:cubicBezTo>
                    <a:pt x="1185" y="226"/>
                    <a:pt x="1196" y="237"/>
                    <a:pt x="1208" y="249"/>
                  </a:cubicBezTo>
                  <a:lnTo>
                    <a:pt x="1211" y="252"/>
                  </a:lnTo>
                  <a:cubicBezTo>
                    <a:pt x="1227" y="268"/>
                    <a:pt x="1243" y="286"/>
                    <a:pt x="1258" y="303"/>
                  </a:cubicBezTo>
                  <a:cubicBezTo>
                    <a:pt x="1273" y="319"/>
                    <a:pt x="1286" y="332"/>
                    <a:pt x="1298" y="350"/>
                  </a:cubicBezTo>
                  <a:cubicBezTo>
                    <a:pt x="1304" y="357"/>
                    <a:pt x="1309" y="365"/>
                    <a:pt x="1314" y="374"/>
                  </a:cubicBezTo>
                  <a:cubicBezTo>
                    <a:pt x="1315" y="377"/>
                    <a:pt x="1315" y="378"/>
                    <a:pt x="1316" y="379"/>
                  </a:cubicBezTo>
                  <a:cubicBezTo>
                    <a:pt x="1316" y="381"/>
                    <a:pt x="1318" y="382"/>
                    <a:pt x="1318" y="384"/>
                  </a:cubicBezTo>
                  <a:cubicBezTo>
                    <a:pt x="1322" y="405"/>
                    <a:pt x="1325" y="425"/>
                    <a:pt x="1328" y="446"/>
                  </a:cubicBezTo>
                  <a:lnTo>
                    <a:pt x="1328" y="440"/>
                  </a:lnTo>
                  <a:cubicBezTo>
                    <a:pt x="1328" y="444"/>
                    <a:pt x="1329" y="449"/>
                    <a:pt x="1329" y="453"/>
                  </a:cubicBezTo>
                  <a:lnTo>
                    <a:pt x="1329" y="451"/>
                  </a:lnTo>
                  <a:cubicBezTo>
                    <a:pt x="1330" y="464"/>
                    <a:pt x="1331" y="477"/>
                    <a:pt x="1331" y="489"/>
                  </a:cubicBezTo>
                  <a:cubicBezTo>
                    <a:pt x="1331" y="497"/>
                    <a:pt x="1331" y="508"/>
                    <a:pt x="1330" y="517"/>
                  </a:cubicBezTo>
                  <a:cubicBezTo>
                    <a:pt x="1329" y="528"/>
                    <a:pt x="1326" y="538"/>
                    <a:pt x="1324" y="548"/>
                  </a:cubicBezTo>
                  <a:lnTo>
                    <a:pt x="1324" y="548"/>
                  </a:lnTo>
                  <a:cubicBezTo>
                    <a:pt x="1325" y="548"/>
                    <a:pt x="1325" y="547"/>
                    <a:pt x="1325" y="547"/>
                  </a:cubicBezTo>
                  <a:lnTo>
                    <a:pt x="1325" y="547"/>
                  </a:lnTo>
                  <a:cubicBezTo>
                    <a:pt x="1325" y="548"/>
                    <a:pt x="1325" y="548"/>
                    <a:pt x="1324" y="549"/>
                  </a:cubicBezTo>
                  <a:cubicBezTo>
                    <a:pt x="1324" y="550"/>
                    <a:pt x="1324" y="551"/>
                    <a:pt x="1323" y="552"/>
                  </a:cubicBezTo>
                  <a:lnTo>
                    <a:pt x="1323" y="552"/>
                  </a:lnTo>
                  <a:cubicBezTo>
                    <a:pt x="1323" y="552"/>
                    <a:pt x="1324" y="551"/>
                    <a:pt x="1324" y="551"/>
                  </a:cubicBezTo>
                  <a:lnTo>
                    <a:pt x="1324" y="551"/>
                  </a:lnTo>
                  <a:cubicBezTo>
                    <a:pt x="1321" y="558"/>
                    <a:pt x="1319" y="568"/>
                    <a:pt x="1316" y="575"/>
                  </a:cubicBezTo>
                  <a:lnTo>
                    <a:pt x="1300" y="606"/>
                  </a:lnTo>
                  <a:cubicBezTo>
                    <a:pt x="1298" y="610"/>
                    <a:pt x="1294" y="614"/>
                    <a:pt x="1292" y="619"/>
                  </a:cubicBezTo>
                  <a:lnTo>
                    <a:pt x="1289" y="621"/>
                  </a:lnTo>
                  <a:cubicBezTo>
                    <a:pt x="1289" y="620"/>
                    <a:pt x="1290" y="620"/>
                    <a:pt x="1290" y="619"/>
                  </a:cubicBezTo>
                  <a:lnTo>
                    <a:pt x="1290" y="619"/>
                  </a:lnTo>
                  <a:cubicBezTo>
                    <a:pt x="1279" y="635"/>
                    <a:pt x="1266" y="647"/>
                    <a:pt x="1253" y="661"/>
                  </a:cubicBezTo>
                  <a:lnTo>
                    <a:pt x="1252" y="663"/>
                  </a:lnTo>
                  <a:cubicBezTo>
                    <a:pt x="1233" y="676"/>
                    <a:pt x="1215" y="686"/>
                    <a:pt x="1195" y="697"/>
                  </a:cubicBezTo>
                  <a:cubicBezTo>
                    <a:pt x="1196" y="696"/>
                    <a:pt x="1198" y="694"/>
                    <a:pt x="1200" y="693"/>
                  </a:cubicBezTo>
                  <a:lnTo>
                    <a:pt x="1200" y="693"/>
                  </a:lnTo>
                  <a:cubicBezTo>
                    <a:pt x="1172" y="709"/>
                    <a:pt x="1145" y="723"/>
                    <a:pt x="1117" y="735"/>
                  </a:cubicBezTo>
                  <a:cubicBezTo>
                    <a:pt x="1104" y="739"/>
                    <a:pt x="1094" y="743"/>
                    <a:pt x="1083" y="747"/>
                  </a:cubicBezTo>
                  <a:lnTo>
                    <a:pt x="1082" y="747"/>
                  </a:lnTo>
                  <a:cubicBezTo>
                    <a:pt x="1060" y="752"/>
                    <a:pt x="1037" y="757"/>
                    <a:pt x="1016" y="760"/>
                  </a:cubicBezTo>
                  <a:cubicBezTo>
                    <a:pt x="995" y="761"/>
                    <a:pt x="975" y="763"/>
                    <a:pt x="955" y="763"/>
                  </a:cubicBezTo>
                  <a:cubicBezTo>
                    <a:pt x="919" y="761"/>
                    <a:pt x="882" y="757"/>
                    <a:pt x="846" y="755"/>
                  </a:cubicBezTo>
                  <a:cubicBezTo>
                    <a:pt x="827" y="754"/>
                    <a:pt x="807" y="754"/>
                    <a:pt x="786" y="754"/>
                  </a:cubicBezTo>
                  <a:cubicBezTo>
                    <a:pt x="768" y="754"/>
                    <a:pt x="750" y="754"/>
                    <a:pt x="731" y="754"/>
                  </a:cubicBezTo>
                  <a:lnTo>
                    <a:pt x="731" y="754"/>
                  </a:lnTo>
                  <a:cubicBezTo>
                    <a:pt x="709" y="754"/>
                    <a:pt x="687" y="754"/>
                    <a:pt x="665" y="754"/>
                  </a:cubicBezTo>
                  <a:cubicBezTo>
                    <a:pt x="624" y="754"/>
                    <a:pt x="583" y="755"/>
                    <a:pt x="542" y="760"/>
                  </a:cubicBezTo>
                  <a:cubicBezTo>
                    <a:pt x="469" y="769"/>
                    <a:pt x="396" y="780"/>
                    <a:pt x="322" y="781"/>
                  </a:cubicBezTo>
                  <a:lnTo>
                    <a:pt x="313" y="781"/>
                  </a:lnTo>
                  <a:cubicBezTo>
                    <a:pt x="301" y="780"/>
                    <a:pt x="291" y="778"/>
                    <a:pt x="279" y="775"/>
                  </a:cubicBezTo>
                  <a:cubicBezTo>
                    <a:pt x="261" y="770"/>
                    <a:pt x="243" y="764"/>
                    <a:pt x="225" y="755"/>
                  </a:cubicBezTo>
                  <a:cubicBezTo>
                    <a:pt x="219" y="753"/>
                    <a:pt x="212" y="750"/>
                    <a:pt x="205" y="747"/>
                  </a:cubicBezTo>
                  <a:cubicBezTo>
                    <a:pt x="199" y="743"/>
                    <a:pt x="193" y="738"/>
                    <a:pt x="186" y="734"/>
                  </a:cubicBezTo>
                  <a:cubicBezTo>
                    <a:pt x="178" y="728"/>
                    <a:pt x="169" y="719"/>
                    <a:pt x="162" y="713"/>
                  </a:cubicBezTo>
                  <a:cubicBezTo>
                    <a:pt x="155" y="707"/>
                    <a:pt x="149" y="699"/>
                    <a:pt x="143" y="691"/>
                  </a:cubicBezTo>
                  <a:cubicBezTo>
                    <a:pt x="138" y="686"/>
                    <a:pt x="134" y="681"/>
                    <a:pt x="132" y="675"/>
                  </a:cubicBezTo>
                  <a:lnTo>
                    <a:pt x="128" y="667"/>
                  </a:lnTo>
                  <a:lnTo>
                    <a:pt x="124" y="651"/>
                  </a:lnTo>
                  <a:lnTo>
                    <a:pt x="117" y="616"/>
                  </a:lnTo>
                  <a:cubicBezTo>
                    <a:pt x="116" y="603"/>
                    <a:pt x="114" y="589"/>
                    <a:pt x="113" y="575"/>
                  </a:cubicBezTo>
                  <a:cubicBezTo>
                    <a:pt x="113" y="563"/>
                    <a:pt x="114" y="547"/>
                    <a:pt x="117" y="529"/>
                  </a:cubicBezTo>
                  <a:cubicBezTo>
                    <a:pt x="118" y="520"/>
                    <a:pt x="119" y="511"/>
                    <a:pt x="122" y="502"/>
                  </a:cubicBezTo>
                  <a:cubicBezTo>
                    <a:pt x="124" y="492"/>
                    <a:pt x="128" y="484"/>
                    <a:pt x="132" y="475"/>
                  </a:cubicBezTo>
                  <a:lnTo>
                    <a:pt x="148" y="444"/>
                  </a:lnTo>
                  <a:cubicBezTo>
                    <a:pt x="160" y="423"/>
                    <a:pt x="175" y="406"/>
                    <a:pt x="189" y="386"/>
                  </a:cubicBezTo>
                  <a:cubicBezTo>
                    <a:pt x="205" y="365"/>
                    <a:pt x="223" y="346"/>
                    <a:pt x="243" y="326"/>
                  </a:cubicBezTo>
                  <a:cubicBezTo>
                    <a:pt x="264" y="305"/>
                    <a:pt x="287" y="289"/>
                    <a:pt x="310" y="271"/>
                  </a:cubicBezTo>
                  <a:cubicBezTo>
                    <a:pt x="345" y="246"/>
                    <a:pt x="380" y="221"/>
                    <a:pt x="416" y="199"/>
                  </a:cubicBezTo>
                  <a:cubicBezTo>
                    <a:pt x="426" y="194"/>
                    <a:pt x="435" y="189"/>
                    <a:pt x="445" y="183"/>
                  </a:cubicBezTo>
                  <a:cubicBezTo>
                    <a:pt x="480" y="170"/>
                    <a:pt x="515" y="160"/>
                    <a:pt x="550" y="151"/>
                  </a:cubicBezTo>
                  <a:cubicBezTo>
                    <a:pt x="547" y="151"/>
                    <a:pt x="546" y="152"/>
                    <a:pt x="544" y="152"/>
                  </a:cubicBezTo>
                  <a:cubicBezTo>
                    <a:pt x="606" y="138"/>
                    <a:pt x="668" y="124"/>
                    <a:pt x="729" y="115"/>
                  </a:cubicBezTo>
                  <a:cubicBezTo>
                    <a:pt x="731" y="115"/>
                    <a:pt x="733" y="114"/>
                    <a:pt x="736" y="114"/>
                  </a:cubicBezTo>
                  <a:lnTo>
                    <a:pt x="736" y="114"/>
                  </a:lnTo>
                  <a:cubicBezTo>
                    <a:pt x="735" y="114"/>
                    <a:pt x="734" y="114"/>
                    <a:pt x="733" y="115"/>
                  </a:cubicBezTo>
                  <a:cubicBezTo>
                    <a:pt x="769" y="111"/>
                    <a:pt x="806" y="109"/>
                    <a:pt x="842" y="108"/>
                  </a:cubicBezTo>
                  <a:close/>
                  <a:moveTo>
                    <a:pt x="835" y="1"/>
                  </a:moveTo>
                  <a:cubicBezTo>
                    <a:pt x="812" y="1"/>
                    <a:pt x="790" y="3"/>
                    <a:pt x="767" y="4"/>
                  </a:cubicBezTo>
                  <a:cubicBezTo>
                    <a:pt x="720" y="6"/>
                    <a:pt x="674" y="14"/>
                    <a:pt x="629" y="24"/>
                  </a:cubicBezTo>
                  <a:cubicBezTo>
                    <a:pt x="577" y="34"/>
                    <a:pt x="526" y="44"/>
                    <a:pt x="476" y="60"/>
                  </a:cubicBezTo>
                  <a:cubicBezTo>
                    <a:pt x="453" y="67"/>
                    <a:pt x="429" y="73"/>
                    <a:pt x="408" y="82"/>
                  </a:cubicBezTo>
                  <a:cubicBezTo>
                    <a:pt x="387" y="89"/>
                    <a:pt x="366" y="99"/>
                    <a:pt x="349" y="111"/>
                  </a:cubicBezTo>
                  <a:cubicBezTo>
                    <a:pt x="302" y="139"/>
                    <a:pt x="257" y="171"/>
                    <a:pt x="215" y="205"/>
                  </a:cubicBezTo>
                  <a:cubicBezTo>
                    <a:pt x="173" y="236"/>
                    <a:pt x="138" y="273"/>
                    <a:pt x="104" y="314"/>
                  </a:cubicBezTo>
                  <a:cubicBezTo>
                    <a:pt x="84" y="337"/>
                    <a:pt x="63" y="366"/>
                    <a:pt x="48" y="394"/>
                  </a:cubicBezTo>
                  <a:cubicBezTo>
                    <a:pt x="35" y="418"/>
                    <a:pt x="25" y="443"/>
                    <a:pt x="17" y="466"/>
                  </a:cubicBezTo>
                  <a:cubicBezTo>
                    <a:pt x="9" y="489"/>
                    <a:pt x="8" y="512"/>
                    <a:pt x="5" y="536"/>
                  </a:cubicBezTo>
                  <a:cubicBezTo>
                    <a:pt x="0" y="588"/>
                    <a:pt x="5" y="641"/>
                    <a:pt x="20" y="691"/>
                  </a:cubicBezTo>
                  <a:cubicBezTo>
                    <a:pt x="36" y="760"/>
                    <a:pt x="90" y="811"/>
                    <a:pt x="149" y="847"/>
                  </a:cubicBezTo>
                  <a:cubicBezTo>
                    <a:pt x="165" y="858"/>
                    <a:pt x="185" y="865"/>
                    <a:pt x="203" y="872"/>
                  </a:cubicBezTo>
                  <a:cubicBezTo>
                    <a:pt x="222" y="880"/>
                    <a:pt x="243" y="886"/>
                    <a:pt x="263" y="892"/>
                  </a:cubicBezTo>
                  <a:cubicBezTo>
                    <a:pt x="283" y="896"/>
                    <a:pt x="299" y="898"/>
                    <a:pt x="319" y="899"/>
                  </a:cubicBezTo>
                  <a:lnTo>
                    <a:pt x="332" y="899"/>
                  </a:lnTo>
                  <a:cubicBezTo>
                    <a:pt x="343" y="899"/>
                    <a:pt x="353" y="898"/>
                    <a:pt x="363" y="898"/>
                  </a:cubicBezTo>
                  <a:cubicBezTo>
                    <a:pt x="461" y="892"/>
                    <a:pt x="557" y="871"/>
                    <a:pt x="655" y="871"/>
                  </a:cubicBezTo>
                  <a:cubicBezTo>
                    <a:pt x="697" y="871"/>
                    <a:pt x="737" y="872"/>
                    <a:pt x="778" y="872"/>
                  </a:cubicBezTo>
                  <a:lnTo>
                    <a:pt x="776" y="872"/>
                  </a:lnTo>
                  <a:cubicBezTo>
                    <a:pt x="813" y="872"/>
                    <a:pt x="850" y="873"/>
                    <a:pt x="888" y="876"/>
                  </a:cubicBezTo>
                  <a:cubicBezTo>
                    <a:pt x="914" y="878"/>
                    <a:pt x="941" y="879"/>
                    <a:pt x="967" y="879"/>
                  </a:cubicBezTo>
                  <a:cubicBezTo>
                    <a:pt x="977" y="879"/>
                    <a:pt x="986" y="878"/>
                    <a:pt x="996" y="878"/>
                  </a:cubicBezTo>
                  <a:cubicBezTo>
                    <a:pt x="1031" y="877"/>
                    <a:pt x="1064" y="872"/>
                    <a:pt x="1098" y="863"/>
                  </a:cubicBezTo>
                  <a:cubicBezTo>
                    <a:pt x="1139" y="852"/>
                    <a:pt x="1178" y="836"/>
                    <a:pt x="1216" y="816"/>
                  </a:cubicBezTo>
                  <a:cubicBezTo>
                    <a:pt x="1233" y="807"/>
                    <a:pt x="1252" y="797"/>
                    <a:pt x="1269" y="787"/>
                  </a:cubicBezTo>
                  <a:cubicBezTo>
                    <a:pt x="1286" y="778"/>
                    <a:pt x="1306" y="769"/>
                    <a:pt x="1320" y="756"/>
                  </a:cubicBezTo>
                  <a:cubicBezTo>
                    <a:pt x="1337" y="742"/>
                    <a:pt x="1353" y="723"/>
                    <a:pt x="1366" y="706"/>
                  </a:cubicBezTo>
                  <a:cubicBezTo>
                    <a:pt x="1382" y="685"/>
                    <a:pt x="1396" y="666"/>
                    <a:pt x="1408" y="643"/>
                  </a:cubicBezTo>
                  <a:cubicBezTo>
                    <a:pt x="1424" y="609"/>
                    <a:pt x="1436" y="569"/>
                    <a:pt x="1440" y="531"/>
                  </a:cubicBezTo>
                  <a:cubicBezTo>
                    <a:pt x="1443" y="500"/>
                    <a:pt x="1441" y="470"/>
                    <a:pt x="1438" y="439"/>
                  </a:cubicBezTo>
                  <a:cubicBezTo>
                    <a:pt x="1435" y="417"/>
                    <a:pt x="1433" y="395"/>
                    <a:pt x="1427" y="375"/>
                  </a:cubicBezTo>
                  <a:cubicBezTo>
                    <a:pt x="1420" y="347"/>
                    <a:pt x="1410" y="324"/>
                    <a:pt x="1394" y="300"/>
                  </a:cubicBezTo>
                  <a:cubicBezTo>
                    <a:pt x="1371" y="265"/>
                    <a:pt x="1340" y="234"/>
                    <a:pt x="1311" y="202"/>
                  </a:cubicBezTo>
                  <a:cubicBezTo>
                    <a:pt x="1286" y="175"/>
                    <a:pt x="1259" y="148"/>
                    <a:pt x="1229" y="125"/>
                  </a:cubicBezTo>
                  <a:cubicBezTo>
                    <a:pt x="1208" y="109"/>
                    <a:pt x="1183" y="99"/>
                    <a:pt x="1160" y="88"/>
                  </a:cubicBezTo>
                  <a:cubicBezTo>
                    <a:pt x="1114" y="63"/>
                    <a:pt x="1067" y="40"/>
                    <a:pt x="1017" y="26"/>
                  </a:cubicBezTo>
                  <a:cubicBezTo>
                    <a:pt x="996" y="21"/>
                    <a:pt x="974" y="15"/>
                    <a:pt x="953" y="13"/>
                  </a:cubicBezTo>
                  <a:cubicBezTo>
                    <a:pt x="945" y="10"/>
                    <a:pt x="940" y="9"/>
                    <a:pt x="933" y="8"/>
                  </a:cubicBezTo>
                  <a:cubicBezTo>
                    <a:pt x="904" y="5"/>
                    <a:pt x="875" y="1"/>
                    <a:pt x="846" y="1"/>
                  </a:cubicBezTo>
                  <a:cubicBezTo>
                    <a:pt x="843" y="1"/>
                    <a:pt x="839" y="1"/>
                    <a:pt x="835" y="1"/>
                  </a:cubicBezTo>
                  <a:close/>
                </a:path>
              </a:pathLst>
            </a:custGeom>
            <a:solidFill>
              <a:srgbClr val="323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0"/>
            <p:cNvSpPr/>
            <p:nvPr/>
          </p:nvSpPr>
          <p:spPr>
            <a:xfrm>
              <a:off x="3068975" y="4935850"/>
              <a:ext cx="100" cy="175"/>
            </a:xfrm>
            <a:custGeom>
              <a:avLst/>
              <a:gdLst/>
              <a:ahLst/>
              <a:cxnLst/>
              <a:rect l="l" t="t" r="r" b="b"/>
              <a:pathLst>
                <a:path w="4" h="7" extrusionOk="0">
                  <a:moveTo>
                    <a:pt x="0" y="0"/>
                  </a:moveTo>
                  <a:lnTo>
                    <a:pt x="0" y="0"/>
                  </a:lnTo>
                  <a:cubicBezTo>
                    <a:pt x="1" y="2"/>
                    <a:pt x="2" y="3"/>
                    <a:pt x="3" y="6"/>
                  </a:cubicBezTo>
                  <a:cubicBezTo>
                    <a:pt x="2" y="3"/>
                    <a:pt x="1" y="1"/>
                    <a:pt x="0" y="0"/>
                  </a:cubicBezTo>
                  <a:close/>
                </a:path>
              </a:pathLst>
            </a:custGeom>
            <a:solidFill>
              <a:srgbClr val="323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0"/>
            <p:cNvSpPr/>
            <p:nvPr/>
          </p:nvSpPr>
          <p:spPr>
            <a:xfrm>
              <a:off x="2738500" y="4300250"/>
              <a:ext cx="936700" cy="819175"/>
            </a:xfrm>
            <a:custGeom>
              <a:avLst/>
              <a:gdLst/>
              <a:ahLst/>
              <a:cxnLst/>
              <a:rect l="l" t="t" r="r" b="b"/>
              <a:pathLst>
                <a:path w="37468" h="32767" extrusionOk="0">
                  <a:moveTo>
                    <a:pt x="29268" y="1019"/>
                  </a:moveTo>
                  <a:cubicBezTo>
                    <a:pt x="29269" y="1019"/>
                    <a:pt x="29271" y="1020"/>
                    <a:pt x="29272" y="1020"/>
                  </a:cubicBezTo>
                  <a:lnTo>
                    <a:pt x="29272" y="1020"/>
                  </a:lnTo>
                  <a:cubicBezTo>
                    <a:pt x="29271" y="1019"/>
                    <a:pt x="29269" y="1019"/>
                    <a:pt x="29268" y="1019"/>
                  </a:cubicBezTo>
                  <a:close/>
                  <a:moveTo>
                    <a:pt x="24944" y="1219"/>
                  </a:moveTo>
                  <a:lnTo>
                    <a:pt x="24944" y="1219"/>
                  </a:lnTo>
                  <a:cubicBezTo>
                    <a:pt x="24944" y="1219"/>
                    <a:pt x="24944" y="1219"/>
                    <a:pt x="24944" y="1219"/>
                  </a:cubicBezTo>
                  <a:lnTo>
                    <a:pt x="24944" y="1219"/>
                  </a:lnTo>
                  <a:cubicBezTo>
                    <a:pt x="24944" y="1219"/>
                    <a:pt x="24944" y="1219"/>
                    <a:pt x="24944" y="1219"/>
                  </a:cubicBezTo>
                  <a:close/>
                  <a:moveTo>
                    <a:pt x="24918" y="1268"/>
                  </a:moveTo>
                  <a:cubicBezTo>
                    <a:pt x="24918" y="1268"/>
                    <a:pt x="24919" y="1268"/>
                    <a:pt x="24920" y="1268"/>
                  </a:cubicBezTo>
                  <a:cubicBezTo>
                    <a:pt x="24919" y="1268"/>
                    <a:pt x="24918" y="1268"/>
                    <a:pt x="24918" y="1268"/>
                  </a:cubicBezTo>
                  <a:close/>
                  <a:moveTo>
                    <a:pt x="31834" y="2759"/>
                  </a:moveTo>
                  <a:cubicBezTo>
                    <a:pt x="31834" y="2759"/>
                    <a:pt x="31834" y="2761"/>
                    <a:pt x="31833" y="2761"/>
                  </a:cubicBezTo>
                  <a:lnTo>
                    <a:pt x="31834" y="2759"/>
                  </a:lnTo>
                  <a:close/>
                  <a:moveTo>
                    <a:pt x="30904" y="3125"/>
                  </a:moveTo>
                  <a:cubicBezTo>
                    <a:pt x="30903" y="3126"/>
                    <a:pt x="30903" y="3128"/>
                    <a:pt x="30902" y="3129"/>
                  </a:cubicBezTo>
                  <a:lnTo>
                    <a:pt x="30902" y="3129"/>
                  </a:lnTo>
                  <a:cubicBezTo>
                    <a:pt x="30903" y="3128"/>
                    <a:pt x="30904" y="3127"/>
                    <a:pt x="30904" y="3125"/>
                  </a:cubicBezTo>
                  <a:close/>
                  <a:moveTo>
                    <a:pt x="31452" y="3408"/>
                  </a:moveTo>
                  <a:cubicBezTo>
                    <a:pt x="31451" y="3409"/>
                    <a:pt x="31451" y="3409"/>
                    <a:pt x="31451" y="3409"/>
                  </a:cubicBezTo>
                  <a:cubicBezTo>
                    <a:pt x="31452" y="3409"/>
                    <a:pt x="31452" y="3409"/>
                    <a:pt x="31452" y="3408"/>
                  </a:cubicBezTo>
                  <a:close/>
                  <a:moveTo>
                    <a:pt x="26091" y="3576"/>
                  </a:moveTo>
                  <a:cubicBezTo>
                    <a:pt x="26093" y="3576"/>
                    <a:pt x="26094" y="3576"/>
                    <a:pt x="26095" y="3576"/>
                  </a:cubicBezTo>
                  <a:lnTo>
                    <a:pt x="26095" y="3576"/>
                  </a:lnTo>
                  <a:cubicBezTo>
                    <a:pt x="26094" y="3576"/>
                    <a:pt x="26093" y="3576"/>
                    <a:pt x="26091" y="3576"/>
                  </a:cubicBezTo>
                  <a:close/>
                  <a:moveTo>
                    <a:pt x="22963" y="5339"/>
                  </a:moveTo>
                  <a:lnTo>
                    <a:pt x="22963" y="5339"/>
                  </a:lnTo>
                  <a:cubicBezTo>
                    <a:pt x="22963" y="5339"/>
                    <a:pt x="22963" y="5339"/>
                    <a:pt x="22963" y="5339"/>
                  </a:cubicBezTo>
                  <a:lnTo>
                    <a:pt x="22963" y="5339"/>
                  </a:lnTo>
                  <a:cubicBezTo>
                    <a:pt x="22963" y="5339"/>
                    <a:pt x="22963" y="5339"/>
                    <a:pt x="22963" y="5339"/>
                  </a:cubicBezTo>
                  <a:close/>
                  <a:moveTo>
                    <a:pt x="33203" y="5663"/>
                  </a:moveTo>
                  <a:cubicBezTo>
                    <a:pt x="33203" y="5664"/>
                    <a:pt x="33203" y="5665"/>
                    <a:pt x="33203" y="5666"/>
                  </a:cubicBezTo>
                  <a:cubicBezTo>
                    <a:pt x="33203" y="5665"/>
                    <a:pt x="33203" y="5664"/>
                    <a:pt x="33203" y="5663"/>
                  </a:cubicBezTo>
                  <a:close/>
                  <a:moveTo>
                    <a:pt x="27577" y="5854"/>
                  </a:moveTo>
                  <a:lnTo>
                    <a:pt x="27577" y="5854"/>
                  </a:lnTo>
                  <a:cubicBezTo>
                    <a:pt x="27578" y="5855"/>
                    <a:pt x="27579" y="5856"/>
                    <a:pt x="27579" y="5857"/>
                  </a:cubicBezTo>
                  <a:lnTo>
                    <a:pt x="27579" y="5857"/>
                  </a:lnTo>
                  <a:cubicBezTo>
                    <a:pt x="27579" y="5856"/>
                    <a:pt x="27578" y="5855"/>
                    <a:pt x="27577" y="5854"/>
                  </a:cubicBezTo>
                  <a:close/>
                  <a:moveTo>
                    <a:pt x="33167" y="5952"/>
                  </a:moveTo>
                  <a:cubicBezTo>
                    <a:pt x="33166" y="5953"/>
                    <a:pt x="33166" y="5954"/>
                    <a:pt x="33166" y="5955"/>
                  </a:cubicBezTo>
                  <a:lnTo>
                    <a:pt x="33166" y="5955"/>
                  </a:lnTo>
                  <a:cubicBezTo>
                    <a:pt x="33166" y="5954"/>
                    <a:pt x="33167" y="5953"/>
                    <a:pt x="33167" y="5952"/>
                  </a:cubicBezTo>
                  <a:close/>
                  <a:moveTo>
                    <a:pt x="33166" y="5955"/>
                  </a:moveTo>
                  <a:cubicBezTo>
                    <a:pt x="33166" y="5956"/>
                    <a:pt x="33166" y="5956"/>
                    <a:pt x="33166" y="5957"/>
                  </a:cubicBezTo>
                  <a:lnTo>
                    <a:pt x="33166" y="5957"/>
                  </a:lnTo>
                  <a:cubicBezTo>
                    <a:pt x="33166" y="5956"/>
                    <a:pt x="33166" y="5956"/>
                    <a:pt x="33166" y="5955"/>
                  </a:cubicBezTo>
                  <a:close/>
                  <a:moveTo>
                    <a:pt x="29220" y="6955"/>
                  </a:moveTo>
                  <a:lnTo>
                    <a:pt x="29220" y="6955"/>
                  </a:lnTo>
                  <a:cubicBezTo>
                    <a:pt x="29221" y="6955"/>
                    <a:pt x="29222" y="6955"/>
                    <a:pt x="29223" y="6955"/>
                  </a:cubicBezTo>
                  <a:cubicBezTo>
                    <a:pt x="29222" y="6955"/>
                    <a:pt x="29221" y="6955"/>
                    <a:pt x="29220" y="6955"/>
                  </a:cubicBezTo>
                  <a:close/>
                  <a:moveTo>
                    <a:pt x="24138" y="3338"/>
                  </a:moveTo>
                  <a:cubicBezTo>
                    <a:pt x="24218" y="3361"/>
                    <a:pt x="24300" y="3383"/>
                    <a:pt x="24381" y="3403"/>
                  </a:cubicBezTo>
                  <a:cubicBezTo>
                    <a:pt x="24491" y="3431"/>
                    <a:pt x="24602" y="3456"/>
                    <a:pt x="24711" y="3481"/>
                  </a:cubicBezTo>
                  <a:cubicBezTo>
                    <a:pt x="24822" y="3506"/>
                    <a:pt x="24933" y="3533"/>
                    <a:pt x="25046" y="3555"/>
                  </a:cubicBezTo>
                  <a:cubicBezTo>
                    <a:pt x="25145" y="3575"/>
                    <a:pt x="25243" y="3593"/>
                    <a:pt x="25343" y="3606"/>
                  </a:cubicBezTo>
                  <a:cubicBezTo>
                    <a:pt x="25441" y="3619"/>
                    <a:pt x="25539" y="3631"/>
                    <a:pt x="25637" y="3643"/>
                  </a:cubicBezTo>
                  <a:cubicBezTo>
                    <a:pt x="25830" y="3666"/>
                    <a:pt x="26023" y="3679"/>
                    <a:pt x="26215" y="3687"/>
                  </a:cubicBezTo>
                  <a:cubicBezTo>
                    <a:pt x="26331" y="3692"/>
                    <a:pt x="26444" y="3694"/>
                    <a:pt x="26559" y="3702"/>
                  </a:cubicBezTo>
                  <a:cubicBezTo>
                    <a:pt x="26677" y="3708"/>
                    <a:pt x="26797" y="3713"/>
                    <a:pt x="26916" y="3713"/>
                  </a:cubicBezTo>
                  <a:cubicBezTo>
                    <a:pt x="26981" y="3713"/>
                    <a:pt x="27044" y="3712"/>
                    <a:pt x="27108" y="3710"/>
                  </a:cubicBezTo>
                  <a:cubicBezTo>
                    <a:pt x="27154" y="3709"/>
                    <a:pt x="27201" y="3708"/>
                    <a:pt x="27247" y="3704"/>
                  </a:cubicBezTo>
                  <a:cubicBezTo>
                    <a:pt x="27303" y="3699"/>
                    <a:pt x="27358" y="3696"/>
                    <a:pt x="27415" y="3692"/>
                  </a:cubicBezTo>
                  <a:cubicBezTo>
                    <a:pt x="27428" y="3692"/>
                    <a:pt x="27441" y="3692"/>
                    <a:pt x="27453" y="3691"/>
                  </a:cubicBezTo>
                  <a:lnTo>
                    <a:pt x="27453" y="3691"/>
                  </a:lnTo>
                  <a:cubicBezTo>
                    <a:pt x="27452" y="3719"/>
                    <a:pt x="27452" y="3749"/>
                    <a:pt x="27451" y="3779"/>
                  </a:cubicBezTo>
                  <a:cubicBezTo>
                    <a:pt x="27448" y="3863"/>
                    <a:pt x="27445" y="3946"/>
                    <a:pt x="27438" y="4029"/>
                  </a:cubicBezTo>
                  <a:cubicBezTo>
                    <a:pt x="27427" y="4195"/>
                    <a:pt x="27409" y="4362"/>
                    <a:pt x="27409" y="4528"/>
                  </a:cubicBezTo>
                  <a:cubicBezTo>
                    <a:pt x="27409" y="4586"/>
                    <a:pt x="27410" y="4644"/>
                    <a:pt x="27409" y="4703"/>
                  </a:cubicBezTo>
                  <a:cubicBezTo>
                    <a:pt x="27406" y="4762"/>
                    <a:pt x="27401" y="4823"/>
                    <a:pt x="27400" y="4884"/>
                  </a:cubicBezTo>
                  <a:cubicBezTo>
                    <a:pt x="27396" y="5002"/>
                    <a:pt x="27396" y="5121"/>
                    <a:pt x="27390" y="5239"/>
                  </a:cubicBezTo>
                  <a:cubicBezTo>
                    <a:pt x="27388" y="5297"/>
                    <a:pt x="27384" y="5354"/>
                    <a:pt x="27383" y="5412"/>
                  </a:cubicBezTo>
                  <a:cubicBezTo>
                    <a:pt x="27381" y="5469"/>
                    <a:pt x="27379" y="5526"/>
                    <a:pt x="27378" y="5585"/>
                  </a:cubicBezTo>
                  <a:cubicBezTo>
                    <a:pt x="27378" y="5590"/>
                    <a:pt x="27378" y="5593"/>
                    <a:pt x="27376" y="5598"/>
                  </a:cubicBezTo>
                  <a:lnTo>
                    <a:pt x="27375" y="5597"/>
                  </a:lnTo>
                  <a:cubicBezTo>
                    <a:pt x="27375" y="5619"/>
                    <a:pt x="27375" y="5642"/>
                    <a:pt x="27374" y="5663"/>
                  </a:cubicBezTo>
                  <a:cubicBezTo>
                    <a:pt x="27374" y="5695"/>
                    <a:pt x="27373" y="5727"/>
                    <a:pt x="27373" y="5760"/>
                  </a:cubicBezTo>
                  <a:cubicBezTo>
                    <a:pt x="27377" y="5766"/>
                    <a:pt x="27381" y="5772"/>
                    <a:pt x="27386" y="5777"/>
                  </a:cubicBezTo>
                  <a:lnTo>
                    <a:pt x="27386" y="5778"/>
                  </a:lnTo>
                  <a:cubicBezTo>
                    <a:pt x="27389" y="5783"/>
                    <a:pt x="27395" y="5786"/>
                    <a:pt x="27399" y="5789"/>
                  </a:cubicBezTo>
                  <a:cubicBezTo>
                    <a:pt x="27409" y="5802"/>
                    <a:pt x="27419" y="5813"/>
                    <a:pt x="27428" y="5825"/>
                  </a:cubicBezTo>
                  <a:lnTo>
                    <a:pt x="27430" y="5827"/>
                  </a:lnTo>
                  <a:lnTo>
                    <a:pt x="27432" y="5830"/>
                  </a:lnTo>
                  <a:lnTo>
                    <a:pt x="27432" y="5830"/>
                  </a:lnTo>
                  <a:cubicBezTo>
                    <a:pt x="27471" y="5880"/>
                    <a:pt x="27508" y="5931"/>
                    <a:pt x="27546" y="5979"/>
                  </a:cubicBezTo>
                  <a:cubicBezTo>
                    <a:pt x="27585" y="6030"/>
                    <a:pt x="27624" y="6081"/>
                    <a:pt x="27664" y="6133"/>
                  </a:cubicBezTo>
                  <a:cubicBezTo>
                    <a:pt x="27700" y="6181"/>
                    <a:pt x="27734" y="6232"/>
                    <a:pt x="27765" y="6285"/>
                  </a:cubicBezTo>
                  <a:cubicBezTo>
                    <a:pt x="27777" y="6307"/>
                    <a:pt x="27788" y="6330"/>
                    <a:pt x="27799" y="6352"/>
                  </a:cubicBezTo>
                  <a:cubicBezTo>
                    <a:pt x="27818" y="6396"/>
                    <a:pt x="27834" y="6441"/>
                    <a:pt x="27850" y="6486"/>
                  </a:cubicBezTo>
                  <a:cubicBezTo>
                    <a:pt x="27860" y="6524"/>
                    <a:pt x="27869" y="6560"/>
                    <a:pt x="27875" y="6598"/>
                  </a:cubicBezTo>
                  <a:lnTo>
                    <a:pt x="27875" y="6599"/>
                  </a:lnTo>
                  <a:cubicBezTo>
                    <a:pt x="27885" y="6669"/>
                    <a:pt x="27889" y="6737"/>
                    <a:pt x="27891" y="6805"/>
                  </a:cubicBezTo>
                  <a:cubicBezTo>
                    <a:pt x="27891" y="6836"/>
                    <a:pt x="27890" y="6866"/>
                    <a:pt x="27889" y="6897"/>
                  </a:cubicBezTo>
                  <a:cubicBezTo>
                    <a:pt x="27830" y="6901"/>
                    <a:pt x="27772" y="6903"/>
                    <a:pt x="27714" y="6906"/>
                  </a:cubicBezTo>
                  <a:cubicBezTo>
                    <a:pt x="27659" y="6908"/>
                    <a:pt x="27602" y="6909"/>
                    <a:pt x="27545" y="6911"/>
                  </a:cubicBezTo>
                  <a:cubicBezTo>
                    <a:pt x="27520" y="6912"/>
                    <a:pt x="27494" y="6912"/>
                    <a:pt x="27469" y="6912"/>
                  </a:cubicBezTo>
                  <a:cubicBezTo>
                    <a:pt x="27443" y="6912"/>
                    <a:pt x="27418" y="6912"/>
                    <a:pt x="27392" y="6912"/>
                  </a:cubicBezTo>
                  <a:cubicBezTo>
                    <a:pt x="27289" y="6912"/>
                    <a:pt x="27188" y="6923"/>
                    <a:pt x="27086" y="6934"/>
                  </a:cubicBezTo>
                  <a:cubicBezTo>
                    <a:pt x="26984" y="6943"/>
                    <a:pt x="26881" y="6952"/>
                    <a:pt x="26778" y="6960"/>
                  </a:cubicBezTo>
                  <a:lnTo>
                    <a:pt x="26782" y="6960"/>
                  </a:lnTo>
                  <a:cubicBezTo>
                    <a:pt x="26688" y="6966"/>
                    <a:pt x="26595" y="6971"/>
                    <a:pt x="26500" y="6979"/>
                  </a:cubicBezTo>
                  <a:cubicBezTo>
                    <a:pt x="26455" y="6983"/>
                    <a:pt x="26410" y="6986"/>
                    <a:pt x="26365" y="6992"/>
                  </a:cubicBezTo>
                  <a:cubicBezTo>
                    <a:pt x="26354" y="6994"/>
                    <a:pt x="26345" y="6995"/>
                    <a:pt x="26335" y="6996"/>
                  </a:cubicBezTo>
                  <a:lnTo>
                    <a:pt x="26335" y="6983"/>
                  </a:lnTo>
                  <a:cubicBezTo>
                    <a:pt x="26335" y="6944"/>
                    <a:pt x="26338" y="6906"/>
                    <a:pt x="26337" y="6867"/>
                  </a:cubicBezTo>
                  <a:cubicBezTo>
                    <a:pt x="26335" y="6825"/>
                    <a:pt x="26334" y="6784"/>
                    <a:pt x="26333" y="6742"/>
                  </a:cubicBezTo>
                  <a:cubicBezTo>
                    <a:pt x="26330" y="6658"/>
                    <a:pt x="26335" y="6574"/>
                    <a:pt x="26340" y="6490"/>
                  </a:cubicBezTo>
                  <a:cubicBezTo>
                    <a:pt x="26343" y="6450"/>
                    <a:pt x="26345" y="6408"/>
                    <a:pt x="26345" y="6369"/>
                  </a:cubicBezTo>
                  <a:cubicBezTo>
                    <a:pt x="26345" y="6328"/>
                    <a:pt x="26344" y="6287"/>
                    <a:pt x="26343" y="6243"/>
                  </a:cubicBezTo>
                  <a:cubicBezTo>
                    <a:pt x="26343" y="6236"/>
                    <a:pt x="26342" y="6227"/>
                    <a:pt x="26342" y="6220"/>
                  </a:cubicBezTo>
                  <a:cubicBezTo>
                    <a:pt x="26340" y="6185"/>
                    <a:pt x="26342" y="6150"/>
                    <a:pt x="26344" y="6117"/>
                  </a:cubicBezTo>
                  <a:cubicBezTo>
                    <a:pt x="26344" y="6103"/>
                    <a:pt x="26343" y="6091"/>
                    <a:pt x="26343" y="6076"/>
                  </a:cubicBezTo>
                  <a:cubicBezTo>
                    <a:pt x="26343" y="6065"/>
                    <a:pt x="26342" y="6052"/>
                    <a:pt x="26342" y="6041"/>
                  </a:cubicBezTo>
                  <a:cubicBezTo>
                    <a:pt x="26342" y="6024"/>
                    <a:pt x="26342" y="6004"/>
                    <a:pt x="26343" y="5985"/>
                  </a:cubicBezTo>
                  <a:lnTo>
                    <a:pt x="26311" y="5985"/>
                  </a:lnTo>
                  <a:cubicBezTo>
                    <a:pt x="26286" y="5985"/>
                    <a:pt x="26262" y="5985"/>
                    <a:pt x="26239" y="5987"/>
                  </a:cubicBezTo>
                  <a:cubicBezTo>
                    <a:pt x="26218" y="5988"/>
                    <a:pt x="26197" y="5989"/>
                    <a:pt x="26177" y="5989"/>
                  </a:cubicBezTo>
                  <a:lnTo>
                    <a:pt x="26014" y="5989"/>
                  </a:lnTo>
                  <a:cubicBezTo>
                    <a:pt x="25996" y="5988"/>
                    <a:pt x="25979" y="5985"/>
                    <a:pt x="25961" y="5985"/>
                  </a:cubicBezTo>
                  <a:lnTo>
                    <a:pt x="25946" y="5985"/>
                  </a:lnTo>
                  <a:cubicBezTo>
                    <a:pt x="25943" y="5985"/>
                    <a:pt x="25940" y="5987"/>
                    <a:pt x="25939" y="5987"/>
                  </a:cubicBezTo>
                  <a:lnTo>
                    <a:pt x="25936" y="5987"/>
                  </a:lnTo>
                  <a:cubicBezTo>
                    <a:pt x="25929" y="5988"/>
                    <a:pt x="25921" y="5988"/>
                    <a:pt x="25913" y="5988"/>
                  </a:cubicBezTo>
                  <a:cubicBezTo>
                    <a:pt x="25865" y="5988"/>
                    <a:pt x="25816" y="5985"/>
                    <a:pt x="25767" y="5984"/>
                  </a:cubicBezTo>
                  <a:cubicBezTo>
                    <a:pt x="25673" y="5980"/>
                    <a:pt x="25579" y="5975"/>
                    <a:pt x="25485" y="5973"/>
                  </a:cubicBezTo>
                  <a:cubicBezTo>
                    <a:pt x="25379" y="5970"/>
                    <a:pt x="25275" y="5970"/>
                    <a:pt x="25169" y="5970"/>
                  </a:cubicBezTo>
                  <a:cubicBezTo>
                    <a:pt x="25151" y="5970"/>
                    <a:pt x="25133" y="5970"/>
                    <a:pt x="25116" y="5970"/>
                  </a:cubicBezTo>
                  <a:cubicBezTo>
                    <a:pt x="25060" y="5970"/>
                    <a:pt x="25004" y="5970"/>
                    <a:pt x="24948" y="5970"/>
                  </a:cubicBezTo>
                  <a:cubicBezTo>
                    <a:pt x="24908" y="5970"/>
                    <a:pt x="24867" y="5970"/>
                    <a:pt x="24827" y="5969"/>
                  </a:cubicBezTo>
                  <a:cubicBezTo>
                    <a:pt x="24774" y="5968"/>
                    <a:pt x="24721" y="5968"/>
                    <a:pt x="24669" y="5968"/>
                  </a:cubicBezTo>
                  <a:cubicBezTo>
                    <a:pt x="24616" y="5968"/>
                    <a:pt x="24563" y="5968"/>
                    <a:pt x="24510" y="5969"/>
                  </a:cubicBezTo>
                  <a:cubicBezTo>
                    <a:pt x="24438" y="5970"/>
                    <a:pt x="24366" y="5971"/>
                    <a:pt x="24293" y="5971"/>
                  </a:cubicBezTo>
                  <a:cubicBezTo>
                    <a:pt x="24165" y="5971"/>
                    <a:pt x="24036" y="5969"/>
                    <a:pt x="23907" y="5968"/>
                  </a:cubicBezTo>
                  <a:cubicBezTo>
                    <a:pt x="23857" y="5967"/>
                    <a:pt x="23808" y="5967"/>
                    <a:pt x="23758" y="5967"/>
                  </a:cubicBezTo>
                  <a:cubicBezTo>
                    <a:pt x="23706" y="5967"/>
                    <a:pt x="23654" y="5969"/>
                    <a:pt x="23600" y="5970"/>
                  </a:cubicBezTo>
                  <a:cubicBezTo>
                    <a:pt x="23555" y="5972"/>
                    <a:pt x="23511" y="5972"/>
                    <a:pt x="23466" y="5972"/>
                  </a:cubicBezTo>
                  <a:cubicBezTo>
                    <a:pt x="23399" y="5972"/>
                    <a:pt x="23332" y="5971"/>
                    <a:pt x="23265" y="5969"/>
                  </a:cubicBezTo>
                  <a:cubicBezTo>
                    <a:pt x="23223" y="5968"/>
                    <a:pt x="23181" y="5968"/>
                    <a:pt x="23139" y="5968"/>
                  </a:cubicBezTo>
                  <a:cubicBezTo>
                    <a:pt x="23074" y="5968"/>
                    <a:pt x="23008" y="5969"/>
                    <a:pt x="22943" y="5972"/>
                  </a:cubicBezTo>
                  <a:lnTo>
                    <a:pt x="22901" y="5972"/>
                  </a:lnTo>
                  <a:cubicBezTo>
                    <a:pt x="22904" y="5868"/>
                    <a:pt x="22910" y="5770"/>
                    <a:pt x="22918" y="5674"/>
                  </a:cubicBezTo>
                  <a:cubicBezTo>
                    <a:pt x="22923" y="5617"/>
                    <a:pt x="22928" y="5561"/>
                    <a:pt x="22936" y="5507"/>
                  </a:cubicBezTo>
                  <a:cubicBezTo>
                    <a:pt x="22943" y="5452"/>
                    <a:pt x="22952" y="5397"/>
                    <a:pt x="22962" y="5342"/>
                  </a:cubicBezTo>
                  <a:lnTo>
                    <a:pt x="22962" y="5342"/>
                  </a:lnTo>
                  <a:cubicBezTo>
                    <a:pt x="22962" y="5343"/>
                    <a:pt x="22962" y="5343"/>
                    <a:pt x="22962" y="5343"/>
                  </a:cubicBezTo>
                  <a:cubicBezTo>
                    <a:pt x="22962" y="5342"/>
                    <a:pt x="22963" y="5340"/>
                    <a:pt x="22963" y="5339"/>
                  </a:cubicBezTo>
                  <a:lnTo>
                    <a:pt x="22963" y="5339"/>
                  </a:lnTo>
                  <a:cubicBezTo>
                    <a:pt x="22963" y="5340"/>
                    <a:pt x="22963" y="5341"/>
                    <a:pt x="22962" y="5341"/>
                  </a:cubicBezTo>
                  <a:lnTo>
                    <a:pt x="22962" y="5341"/>
                  </a:lnTo>
                  <a:cubicBezTo>
                    <a:pt x="22963" y="5340"/>
                    <a:pt x="22963" y="5339"/>
                    <a:pt x="22963" y="5337"/>
                  </a:cubicBezTo>
                  <a:lnTo>
                    <a:pt x="22963" y="5337"/>
                  </a:lnTo>
                  <a:cubicBezTo>
                    <a:pt x="22963" y="5338"/>
                    <a:pt x="22963" y="5338"/>
                    <a:pt x="22963" y="5339"/>
                  </a:cubicBezTo>
                  <a:lnTo>
                    <a:pt x="22963" y="5339"/>
                  </a:lnTo>
                  <a:cubicBezTo>
                    <a:pt x="22975" y="5274"/>
                    <a:pt x="22987" y="5209"/>
                    <a:pt x="23000" y="5145"/>
                  </a:cubicBezTo>
                  <a:cubicBezTo>
                    <a:pt x="23014" y="5078"/>
                    <a:pt x="23025" y="5009"/>
                    <a:pt x="23042" y="4944"/>
                  </a:cubicBezTo>
                  <a:cubicBezTo>
                    <a:pt x="23075" y="4812"/>
                    <a:pt x="23111" y="4680"/>
                    <a:pt x="23149" y="4551"/>
                  </a:cubicBezTo>
                  <a:lnTo>
                    <a:pt x="23149" y="4551"/>
                  </a:lnTo>
                  <a:cubicBezTo>
                    <a:pt x="23149" y="4552"/>
                    <a:pt x="23149" y="4552"/>
                    <a:pt x="23149" y="4552"/>
                  </a:cubicBezTo>
                  <a:cubicBezTo>
                    <a:pt x="23149" y="4551"/>
                    <a:pt x="23150" y="4550"/>
                    <a:pt x="23150" y="4549"/>
                  </a:cubicBezTo>
                  <a:lnTo>
                    <a:pt x="23150" y="4549"/>
                  </a:lnTo>
                  <a:cubicBezTo>
                    <a:pt x="23150" y="4550"/>
                    <a:pt x="23150" y="4550"/>
                    <a:pt x="23149" y="4551"/>
                  </a:cubicBezTo>
                  <a:lnTo>
                    <a:pt x="23149" y="4551"/>
                  </a:lnTo>
                  <a:cubicBezTo>
                    <a:pt x="23150" y="4550"/>
                    <a:pt x="23150" y="4549"/>
                    <a:pt x="23150" y="4549"/>
                  </a:cubicBezTo>
                  <a:lnTo>
                    <a:pt x="23150" y="4549"/>
                  </a:lnTo>
                  <a:cubicBezTo>
                    <a:pt x="23158" y="4525"/>
                    <a:pt x="23166" y="4501"/>
                    <a:pt x="23174" y="4478"/>
                  </a:cubicBezTo>
                  <a:cubicBezTo>
                    <a:pt x="23180" y="4457"/>
                    <a:pt x="23189" y="4436"/>
                    <a:pt x="23196" y="4416"/>
                  </a:cubicBezTo>
                  <a:cubicBezTo>
                    <a:pt x="23213" y="4372"/>
                    <a:pt x="23233" y="4330"/>
                    <a:pt x="23252" y="4287"/>
                  </a:cubicBezTo>
                  <a:cubicBezTo>
                    <a:pt x="23280" y="4232"/>
                    <a:pt x="23308" y="4173"/>
                    <a:pt x="23340" y="4120"/>
                  </a:cubicBezTo>
                  <a:cubicBezTo>
                    <a:pt x="23355" y="4094"/>
                    <a:pt x="23370" y="4068"/>
                    <a:pt x="23385" y="4042"/>
                  </a:cubicBezTo>
                  <a:cubicBezTo>
                    <a:pt x="23401" y="4017"/>
                    <a:pt x="23415" y="3995"/>
                    <a:pt x="23430" y="3970"/>
                  </a:cubicBezTo>
                  <a:cubicBezTo>
                    <a:pt x="23430" y="3969"/>
                    <a:pt x="23432" y="3969"/>
                    <a:pt x="23432" y="3967"/>
                  </a:cubicBezTo>
                  <a:cubicBezTo>
                    <a:pt x="23455" y="3932"/>
                    <a:pt x="23480" y="3898"/>
                    <a:pt x="23506" y="3864"/>
                  </a:cubicBezTo>
                  <a:cubicBezTo>
                    <a:pt x="23531" y="3832"/>
                    <a:pt x="23557" y="3801"/>
                    <a:pt x="23582" y="3771"/>
                  </a:cubicBezTo>
                  <a:lnTo>
                    <a:pt x="23582" y="3773"/>
                  </a:lnTo>
                  <a:cubicBezTo>
                    <a:pt x="23602" y="3753"/>
                    <a:pt x="23620" y="3733"/>
                    <a:pt x="23640" y="3713"/>
                  </a:cubicBezTo>
                  <a:lnTo>
                    <a:pt x="23699" y="3658"/>
                  </a:lnTo>
                  <a:lnTo>
                    <a:pt x="23697" y="3660"/>
                  </a:lnTo>
                  <a:cubicBezTo>
                    <a:pt x="23736" y="3625"/>
                    <a:pt x="23774" y="3590"/>
                    <a:pt x="23815" y="3557"/>
                  </a:cubicBezTo>
                  <a:cubicBezTo>
                    <a:pt x="23838" y="3538"/>
                    <a:pt x="23860" y="3519"/>
                    <a:pt x="23883" y="3502"/>
                  </a:cubicBezTo>
                  <a:cubicBezTo>
                    <a:pt x="23905" y="3486"/>
                    <a:pt x="23927" y="3470"/>
                    <a:pt x="23950" y="3455"/>
                  </a:cubicBezTo>
                  <a:cubicBezTo>
                    <a:pt x="24010" y="3415"/>
                    <a:pt x="24068" y="3376"/>
                    <a:pt x="24132" y="3341"/>
                  </a:cubicBezTo>
                  <a:cubicBezTo>
                    <a:pt x="24132" y="3341"/>
                    <a:pt x="24133" y="3341"/>
                    <a:pt x="24133" y="3340"/>
                  </a:cubicBezTo>
                  <a:cubicBezTo>
                    <a:pt x="24134" y="3338"/>
                    <a:pt x="24136" y="3338"/>
                    <a:pt x="24138" y="3338"/>
                  </a:cubicBezTo>
                  <a:close/>
                  <a:moveTo>
                    <a:pt x="29658" y="7715"/>
                  </a:moveTo>
                  <a:cubicBezTo>
                    <a:pt x="29658" y="7716"/>
                    <a:pt x="29660" y="7716"/>
                    <a:pt x="29660" y="7716"/>
                  </a:cubicBezTo>
                  <a:cubicBezTo>
                    <a:pt x="29659" y="7716"/>
                    <a:pt x="29658" y="7715"/>
                    <a:pt x="29658" y="7715"/>
                  </a:cubicBezTo>
                  <a:close/>
                  <a:moveTo>
                    <a:pt x="28213" y="7835"/>
                  </a:moveTo>
                  <a:cubicBezTo>
                    <a:pt x="28214" y="7835"/>
                    <a:pt x="28215" y="7835"/>
                    <a:pt x="28216" y="7835"/>
                  </a:cubicBezTo>
                  <a:cubicBezTo>
                    <a:pt x="28215" y="7835"/>
                    <a:pt x="28214" y="7835"/>
                    <a:pt x="28213" y="7835"/>
                  </a:cubicBezTo>
                  <a:close/>
                  <a:moveTo>
                    <a:pt x="28451" y="7860"/>
                  </a:moveTo>
                  <a:cubicBezTo>
                    <a:pt x="28452" y="7860"/>
                    <a:pt x="28452" y="7860"/>
                    <a:pt x="28452" y="7860"/>
                  </a:cubicBezTo>
                  <a:cubicBezTo>
                    <a:pt x="28452" y="7860"/>
                    <a:pt x="28452" y="7860"/>
                    <a:pt x="28451" y="7860"/>
                  </a:cubicBezTo>
                  <a:close/>
                  <a:moveTo>
                    <a:pt x="28580" y="7883"/>
                  </a:moveTo>
                  <a:lnTo>
                    <a:pt x="28580" y="7883"/>
                  </a:lnTo>
                  <a:cubicBezTo>
                    <a:pt x="28580" y="7883"/>
                    <a:pt x="28581" y="7883"/>
                    <a:pt x="28581" y="7883"/>
                  </a:cubicBezTo>
                  <a:cubicBezTo>
                    <a:pt x="28581" y="7883"/>
                    <a:pt x="28580" y="7883"/>
                    <a:pt x="28580" y="7883"/>
                  </a:cubicBezTo>
                  <a:close/>
                  <a:moveTo>
                    <a:pt x="22172" y="8025"/>
                  </a:moveTo>
                  <a:cubicBezTo>
                    <a:pt x="22171" y="8026"/>
                    <a:pt x="22170" y="8026"/>
                    <a:pt x="22170" y="8027"/>
                  </a:cubicBezTo>
                  <a:cubicBezTo>
                    <a:pt x="22170" y="8026"/>
                    <a:pt x="22171" y="8026"/>
                    <a:pt x="22172" y="8025"/>
                  </a:cubicBezTo>
                  <a:close/>
                  <a:moveTo>
                    <a:pt x="22030" y="8131"/>
                  </a:moveTo>
                  <a:cubicBezTo>
                    <a:pt x="22028" y="8131"/>
                    <a:pt x="22028" y="8132"/>
                    <a:pt x="22026" y="8133"/>
                  </a:cubicBezTo>
                  <a:cubicBezTo>
                    <a:pt x="22027" y="8132"/>
                    <a:pt x="22028" y="8131"/>
                    <a:pt x="22030" y="8131"/>
                  </a:cubicBezTo>
                  <a:close/>
                  <a:moveTo>
                    <a:pt x="22782" y="6074"/>
                  </a:moveTo>
                  <a:cubicBezTo>
                    <a:pt x="22782" y="6079"/>
                    <a:pt x="22781" y="6085"/>
                    <a:pt x="22781" y="6091"/>
                  </a:cubicBezTo>
                  <a:cubicBezTo>
                    <a:pt x="22781" y="6095"/>
                    <a:pt x="22778" y="6098"/>
                    <a:pt x="22781" y="6102"/>
                  </a:cubicBezTo>
                  <a:cubicBezTo>
                    <a:pt x="22781" y="6111"/>
                    <a:pt x="22778" y="6118"/>
                    <a:pt x="22778" y="6128"/>
                  </a:cubicBezTo>
                  <a:lnTo>
                    <a:pt x="22778" y="6132"/>
                  </a:lnTo>
                  <a:lnTo>
                    <a:pt x="22778" y="6133"/>
                  </a:lnTo>
                  <a:lnTo>
                    <a:pt x="22778" y="6134"/>
                  </a:lnTo>
                  <a:lnTo>
                    <a:pt x="22756" y="6529"/>
                  </a:lnTo>
                  <a:cubicBezTo>
                    <a:pt x="22747" y="6652"/>
                    <a:pt x="22733" y="6772"/>
                    <a:pt x="22714" y="6891"/>
                  </a:cubicBezTo>
                  <a:cubicBezTo>
                    <a:pt x="22699" y="6972"/>
                    <a:pt x="22681" y="7050"/>
                    <a:pt x="22667" y="7129"/>
                  </a:cubicBezTo>
                  <a:cubicBezTo>
                    <a:pt x="22649" y="7207"/>
                    <a:pt x="22632" y="7285"/>
                    <a:pt x="22608" y="7361"/>
                  </a:cubicBezTo>
                  <a:cubicBezTo>
                    <a:pt x="22600" y="7386"/>
                    <a:pt x="22592" y="7411"/>
                    <a:pt x="22581" y="7434"/>
                  </a:cubicBezTo>
                  <a:cubicBezTo>
                    <a:pt x="22571" y="7459"/>
                    <a:pt x="22561" y="7484"/>
                    <a:pt x="22549" y="7509"/>
                  </a:cubicBezTo>
                  <a:cubicBezTo>
                    <a:pt x="22550" y="7505"/>
                    <a:pt x="22551" y="7503"/>
                    <a:pt x="22551" y="7501"/>
                  </a:cubicBezTo>
                  <a:lnTo>
                    <a:pt x="22551" y="7501"/>
                  </a:lnTo>
                  <a:cubicBezTo>
                    <a:pt x="22531" y="7543"/>
                    <a:pt x="22509" y="7586"/>
                    <a:pt x="22487" y="7627"/>
                  </a:cubicBezTo>
                  <a:cubicBezTo>
                    <a:pt x="22465" y="7666"/>
                    <a:pt x="22442" y="7706"/>
                    <a:pt x="22417" y="7743"/>
                  </a:cubicBezTo>
                  <a:cubicBezTo>
                    <a:pt x="22383" y="7790"/>
                    <a:pt x="22348" y="7837"/>
                    <a:pt x="22310" y="7882"/>
                  </a:cubicBezTo>
                  <a:lnTo>
                    <a:pt x="22310" y="7882"/>
                  </a:lnTo>
                  <a:lnTo>
                    <a:pt x="22309" y="7883"/>
                  </a:lnTo>
                  <a:cubicBezTo>
                    <a:pt x="22286" y="7909"/>
                    <a:pt x="22265" y="7934"/>
                    <a:pt x="22241" y="7960"/>
                  </a:cubicBezTo>
                  <a:cubicBezTo>
                    <a:pt x="22220" y="7981"/>
                    <a:pt x="22197" y="8002"/>
                    <a:pt x="22175" y="8023"/>
                  </a:cubicBezTo>
                  <a:cubicBezTo>
                    <a:pt x="22174" y="8023"/>
                    <a:pt x="22173" y="8024"/>
                    <a:pt x="22172" y="8025"/>
                  </a:cubicBezTo>
                  <a:lnTo>
                    <a:pt x="22172" y="8025"/>
                  </a:lnTo>
                  <a:cubicBezTo>
                    <a:pt x="22173" y="8025"/>
                    <a:pt x="22173" y="8025"/>
                    <a:pt x="22173" y="8025"/>
                  </a:cubicBezTo>
                  <a:lnTo>
                    <a:pt x="22173" y="8025"/>
                  </a:lnTo>
                  <a:cubicBezTo>
                    <a:pt x="22173" y="8025"/>
                    <a:pt x="22172" y="8025"/>
                    <a:pt x="22172" y="8025"/>
                  </a:cubicBezTo>
                  <a:lnTo>
                    <a:pt x="22172" y="8025"/>
                  </a:lnTo>
                  <a:cubicBezTo>
                    <a:pt x="22172" y="8025"/>
                    <a:pt x="22172" y="8025"/>
                    <a:pt x="22172" y="8025"/>
                  </a:cubicBezTo>
                  <a:lnTo>
                    <a:pt x="22172" y="8025"/>
                  </a:lnTo>
                  <a:cubicBezTo>
                    <a:pt x="22172" y="8025"/>
                    <a:pt x="22172" y="8025"/>
                    <a:pt x="22172" y="8025"/>
                  </a:cubicBezTo>
                  <a:lnTo>
                    <a:pt x="22172" y="8025"/>
                  </a:lnTo>
                  <a:cubicBezTo>
                    <a:pt x="22126" y="8062"/>
                    <a:pt x="22079" y="8097"/>
                    <a:pt x="22030" y="8131"/>
                  </a:cubicBezTo>
                  <a:lnTo>
                    <a:pt x="22030" y="8131"/>
                  </a:lnTo>
                  <a:cubicBezTo>
                    <a:pt x="22030" y="8130"/>
                    <a:pt x="22031" y="8130"/>
                    <a:pt x="22031" y="8130"/>
                  </a:cubicBezTo>
                  <a:lnTo>
                    <a:pt x="22031" y="8130"/>
                  </a:lnTo>
                  <a:cubicBezTo>
                    <a:pt x="22005" y="8146"/>
                    <a:pt x="21979" y="8163"/>
                    <a:pt x="21953" y="8180"/>
                  </a:cubicBezTo>
                  <a:cubicBezTo>
                    <a:pt x="21950" y="8165"/>
                    <a:pt x="21948" y="8143"/>
                    <a:pt x="21948" y="8120"/>
                  </a:cubicBezTo>
                  <a:cubicBezTo>
                    <a:pt x="21947" y="8092"/>
                    <a:pt x="21947" y="8062"/>
                    <a:pt x="21946" y="8033"/>
                  </a:cubicBezTo>
                  <a:lnTo>
                    <a:pt x="21946" y="8026"/>
                  </a:lnTo>
                  <a:lnTo>
                    <a:pt x="21946" y="8017"/>
                  </a:lnTo>
                  <a:cubicBezTo>
                    <a:pt x="21943" y="7945"/>
                    <a:pt x="21939" y="7873"/>
                    <a:pt x="21937" y="7800"/>
                  </a:cubicBezTo>
                  <a:cubicBezTo>
                    <a:pt x="21936" y="7749"/>
                    <a:pt x="21936" y="7699"/>
                    <a:pt x="21935" y="7648"/>
                  </a:cubicBezTo>
                  <a:cubicBezTo>
                    <a:pt x="21933" y="7594"/>
                    <a:pt x="21927" y="7542"/>
                    <a:pt x="21926" y="7488"/>
                  </a:cubicBezTo>
                  <a:cubicBezTo>
                    <a:pt x="21925" y="7414"/>
                    <a:pt x="21926" y="7341"/>
                    <a:pt x="21921" y="7268"/>
                  </a:cubicBezTo>
                  <a:cubicBezTo>
                    <a:pt x="21917" y="7194"/>
                    <a:pt x="21906" y="7120"/>
                    <a:pt x="21904" y="7044"/>
                  </a:cubicBezTo>
                  <a:cubicBezTo>
                    <a:pt x="21903" y="6968"/>
                    <a:pt x="21905" y="6891"/>
                    <a:pt x="21908" y="6815"/>
                  </a:cubicBezTo>
                  <a:cubicBezTo>
                    <a:pt x="21911" y="6740"/>
                    <a:pt x="21908" y="6663"/>
                    <a:pt x="21911" y="6587"/>
                  </a:cubicBezTo>
                  <a:cubicBezTo>
                    <a:pt x="21912" y="6523"/>
                    <a:pt x="21915" y="6459"/>
                    <a:pt x="21915" y="6395"/>
                  </a:cubicBezTo>
                  <a:cubicBezTo>
                    <a:pt x="21915" y="6318"/>
                    <a:pt x="21912" y="6240"/>
                    <a:pt x="21908" y="6163"/>
                  </a:cubicBezTo>
                  <a:cubicBezTo>
                    <a:pt x="21906" y="6138"/>
                    <a:pt x="21906" y="6112"/>
                    <a:pt x="21908" y="6088"/>
                  </a:cubicBezTo>
                  <a:lnTo>
                    <a:pt x="21908" y="6086"/>
                  </a:lnTo>
                  <a:cubicBezTo>
                    <a:pt x="21962" y="6090"/>
                    <a:pt x="22015" y="6093"/>
                    <a:pt x="22067" y="6093"/>
                  </a:cubicBezTo>
                  <a:cubicBezTo>
                    <a:pt x="22079" y="6093"/>
                    <a:pt x="22091" y="6093"/>
                    <a:pt x="22102" y="6093"/>
                  </a:cubicBezTo>
                  <a:cubicBezTo>
                    <a:pt x="22175" y="6092"/>
                    <a:pt x="22246" y="6088"/>
                    <a:pt x="22318" y="6086"/>
                  </a:cubicBezTo>
                  <a:cubicBezTo>
                    <a:pt x="22370" y="6085"/>
                    <a:pt x="22421" y="6084"/>
                    <a:pt x="22473" y="6081"/>
                  </a:cubicBezTo>
                  <a:cubicBezTo>
                    <a:pt x="22528" y="6079"/>
                    <a:pt x="22580" y="6076"/>
                    <a:pt x="22634" y="6075"/>
                  </a:cubicBezTo>
                  <a:cubicBezTo>
                    <a:pt x="22684" y="6074"/>
                    <a:pt x="22732" y="6074"/>
                    <a:pt x="22782" y="6074"/>
                  </a:cubicBezTo>
                  <a:close/>
                  <a:moveTo>
                    <a:pt x="26130" y="8526"/>
                  </a:moveTo>
                  <a:lnTo>
                    <a:pt x="26130" y="8526"/>
                  </a:lnTo>
                  <a:cubicBezTo>
                    <a:pt x="26129" y="8526"/>
                    <a:pt x="26129" y="8526"/>
                    <a:pt x="26129" y="8527"/>
                  </a:cubicBezTo>
                  <a:cubicBezTo>
                    <a:pt x="26129" y="8527"/>
                    <a:pt x="26130" y="8526"/>
                    <a:pt x="26130" y="8526"/>
                  </a:cubicBezTo>
                  <a:close/>
                  <a:moveTo>
                    <a:pt x="28416" y="8579"/>
                  </a:moveTo>
                  <a:cubicBezTo>
                    <a:pt x="28415" y="8581"/>
                    <a:pt x="28415" y="8583"/>
                    <a:pt x="28416" y="8584"/>
                  </a:cubicBezTo>
                  <a:lnTo>
                    <a:pt x="28416" y="8584"/>
                  </a:lnTo>
                  <a:cubicBezTo>
                    <a:pt x="28416" y="8582"/>
                    <a:pt x="28416" y="8581"/>
                    <a:pt x="28416" y="8579"/>
                  </a:cubicBezTo>
                  <a:close/>
                  <a:moveTo>
                    <a:pt x="28490" y="8837"/>
                  </a:moveTo>
                  <a:lnTo>
                    <a:pt x="28490" y="8837"/>
                  </a:lnTo>
                  <a:cubicBezTo>
                    <a:pt x="28489" y="8838"/>
                    <a:pt x="28489" y="8839"/>
                    <a:pt x="28489" y="8840"/>
                  </a:cubicBezTo>
                  <a:lnTo>
                    <a:pt x="28489" y="8840"/>
                  </a:lnTo>
                  <a:cubicBezTo>
                    <a:pt x="28489" y="8839"/>
                    <a:pt x="28490" y="8838"/>
                    <a:pt x="28490" y="8837"/>
                  </a:cubicBezTo>
                  <a:close/>
                  <a:moveTo>
                    <a:pt x="28814" y="6944"/>
                  </a:moveTo>
                  <a:cubicBezTo>
                    <a:pt x="28949" y="6944"/>
                    <a:pt x="29085" y="6948"/>
                    <a:pt x="29220" y="6955"/>
                  </a:cubicBezTo>
                  <a:lnTo>
                    <a:pt x="29220" y="6955"/>
                  </a:lnTo>
                  <a:cubicBezTo>
                    <a:pt x="29220" y="6955"/>
                    <a:pt x="29219" y="6955"/>
                    <a:pt x="29217" y="6954"/>
                  </a:cubicBezTo>
                  <a:lnTo>
                    <a:pt x="29217" y="6954"/>
                  </a:lnTo>
                  <a:cubicBezTo>
                    <a:pt x="29314" y="6961"/>
                    <a:pt x="29411" y="6968"/>
                    <a:pt x="29506" y="6975"/>
                  </a:cubicBezTo>
                  <a:cubicBezTo>
                    <a:pt x="29600" y="6981"/>
                    <a:pt x="29692" y="6992"/>
                    <a:pt x="29785" y="7007"/>
                  </a:cubicBezTo>
                  <a:lnTo>
                    <a:pt x="29781" y="7007"/>
                  </a:lnTo>
                  <a:cubicBezTo>
                    <a:pt x="29856" y="7021"/>
                    <a:pt x="29930" y="7036"/>
                    <a:pt x="30002" y="7058"/>
                  </a:cubicBezTo>
                  <a:cubicBezTo>
                    <a:pt x="30031" y="7067"/>
                    <a:pt x="30058" y="7077"/>
                    <a:pt x="30085" y="7089"/>
                  </a:cubicBezTo>
                  <a:cubicBezTo>
                    <a:pt x="30123" y="7107"/>
                    <a:pt x="30156" y="7128"/>
                    <a:pt x="30191" y="7149"/>
                  </a:cubicBezTo>
                  <a:cubicBezTo>
                    <a:pt x="30281" y="7207"/>
                    <a:pt x="30368" y="7270"/>
                    <a:pt x="30451" y="7337"/>
                  </a:cubicBezTo>
                  <a:lnTo>
                    <a:pt x="30450" y="7337"/>
                  </a:lnTo>
                  <a:cubicBezTo>
                    <a:pt x="30480" y="7362"/>
                    <a:pt x="30507" y="7389"/>
                    <a:pt x="30534" y="7417"/>
                  </a:cubicBezTo>
                  <a:cubicBezTo>
                    <a:pt x="30533" y="7415"/>
                    <a:pt x="30532" y="7414"/>
                    <a:pt x="30532" y="7413"/>
                  </a:cubicBezTo>
                  <a:lnTo>
                    <a:pt x="30532" y="7413"/>
                  </a:lnTo>
                  <a:lnTo>
                    <a:pt x="30536" y="7417"/>
                  </a:lnTo>
                  <a:cubicBezTo>
                    <a:pt x="30536" y="7417"/>
                    <a:pt x="30536" y="7418"/>
                    <a:pt x="30537" y="7418"/>
                  </a:cubicBezTo>
                  <a:cubicBezTo>
                    <a:pt x="30588" y="7475"/>
                    <a:pt x="30634" y="7535"/>
                    <a:pt x="30677" y="7598"/>
                  </a:cubicBezTo>
                  <a:cubicBezTo>
                    <a:pt x="30687" y="7614"/>
                    <a:pt x="30696" y="7628"/>
                    <a:pt x="30703" y="7644"/>
                  </a:cubicBezTo>
                  <a:cubicBezTo>
                    <a:pt x="30740" y="7722"/>
                    <a:pt x="30775" y="7801"/>
                    <a:pt x="30804" y="7883"/>
                  </a:cubicBezTo>
                  <a:cubicBezTo>
                    <a:pt x="30804" y="7884"/>
                    <a:pt x="30805" y="7884"/>
                    <a:pt x="30805" y="7886"/>
                  </a:cubicBezTo>
                  <a:cubicBezTo>
                    <a:pt x="30805" y="7887"/>
                    <a:pt x="30805" y="7887"/>
                    <a:pt x="30806" y="7888"/>
                  </a:cubicBezTo>
                  <a:cubicBezTo>
                    <a:pt x="30830" y="7959"/>
                    <a:pt x="30843" y="8031"/>
                    <a:pt x="30858" y="8103"/>
                  </a:cubicBezTo>
                  <a:cubicBezTo>
                    <a:pt x="30869" y="8164"/>
                    <a:pt x="30879" y="8226"/>
                    <a:pt x="30884" y="8289"/>
                  </a:cubicBezTo>
                  <a:lnTo>
                    <a:pt x="30884" y="8346"/>
                  </a:lnTo>
                  <a:cubicBezTo>
                    <a:pt x="30882" y="8393"/>
                    <a:pt x="30877" y="8443"/>
                    <a:pt x="30868" y="8490"/>
                  </a:cubicBezTo>
                  <a:cubicBezTo>
                    <a:pt x="30863" y="8515"/>
                    <a:pt x="30856" y="8539"/>
                    <a:pt x="30849" y="8563"/>
                  </a:cubicBezTo>
                  <a:cubicBezTo>
                    <a:pt x="30837" y="8597"/>
                    <a:pt x="30825" y="8629"/>
                    <a:pt x="30810" y="8661"/>
                  </a:cubicBezTo>
                  <a:cubicBezTo>
                    <a:pt x="30811" y="8659"/>
                    <a:pt x="30813" y="8657"/>
                    <a:pt x="30815" y="8655"/>
                  </a:cubicBezTo>
                  <a:lnTo>
                    <a:pt x="30815" y="8655"/>
                  </a:lnTo>
                  <a:cubicBezTo>
                    <a:pt x="30794" y="8696"/>
                    <a:pt x="30774" y="8739"/>
                    <a:pt x="30750" y="8779"/>
                  </a:cubicBezTo>
                  <a:cubicBezTo>
                    <a:pt x="30745" y="8784"/>
                    <a:pt x="30742" y="8790"/>
                    <a:pt x="30737" y="8795"/>
                  </a:cubicBezTo>
                  <a:cubicBezTo>
                    <a:pt x="30732" y="8801"/>
                    <a:pt x="30727" y="8807"/>
                    <a:pt x="30722" y="8812"/>
                  </a:cubicBezTo>
                  <a:cubicBezTo>
                    <a:pt x="30712" y="8820"/>
                    <a:pt x="30704" y="8827"/>
                    <a:pt x="30696" y="8836"/>
                  </a:cubicBezTo>
                  <a:cubicBezTo>
                    <a:pt x="30665" y="8863"/>
                    <a:pt x="30634" y="8887"/>
                    <a:pt x="30601" y="8910"/>
                  </a:cubicBezTo>
                  <a:cubicBezTo>
                    <a:pt x="30590" y="8918"/>
                    <a:pt x="30577" y="8926"/>
                    <a:pt x="30564" y="8933"/>
                  </a:cubicBezTo>
                  <a:cubicBezTo>
                    <a:pt x="30542" y="8942"/>
                    <a:pt x="30518" y="8951"/>
                    <a:pt x="30496" y="8961"/>
                  </a:cubicBezTo>
                  <a:cubicBezTo>
                    <a:pt x="30471" y="8969"/>
                    <a:pt x="30446" y="8975"/>
                    <a:pt x="30420" y="8981"/>
                  </a:cubicBezTo>
                  <a:cubicBezTo>
                    <a:pt x="30404" y="8984"/>
                    <a:pt x="30388" y="8986"/>
                    <a:pt x="30372" y="8989"/>
                  </a:cubicBezTo>
                  <a:cubicBezTo>
                    <a:pt x="30358" y="8990"/>
                    <a:pt x="30343" y="8991"/>
                    <a:pt x="30329" y="8991"/>
                  </a:cubicBezTo>
                  <a:lnTo>
                    <a:pt x="30329" y="8991"/>
                  </a:lnTo>
                  <a:cubicBezTo>
                    <a:pt x="30319" y="8991"/>
                    <a:pt x="30309" y="8989"/>
                    <a:pt x="30300" y="8986"/>
                  </a:cubicBezTo>
                  <a:cubicBezTo>
                    <a:pt x="30280" y="8982"/>
                    <a:pt x="30260" y="8977"/>
                    <a:pt x="30243" y="8971"/>
                  </a:cubicBezTo>
                  <a:cubicBezTo>
                    <a:pt x="30240" y="8970"/>
                    <a:pt x="30239" y="8970"/>
                    <a:pt x="30237" y="8969"/>
                  </a:cubicBezTo>
                  <a:cubicBezTo>
                    <a:pt x="30238" y="8917"/>
                    <a:pt x="30239" y="8864"/>
                    <a:pt x="30238" y="8812"/>
                  </a:cubicBezTo>
                  <a:lnTo>
                    <a:pt x="30238" y="8800"/>
                  </a:lnTo>
                  <a:cubicBezTo>
                    <a:pt x="30235" y="8673"/>
                    <a:pt x="30226" y="8547"/>
                    <a:pt x="30212" y="8422"/>
                  </a:cubicBezTo>
                  <a:cubicBezTo>
                    <a:pt x="30206" y="8361"/>
                    <a:pt x="30196" y="8300"/>
                    <a:pt x="30180" y="8241"/>
                  </a:cubicBezTo>
                  <a:cubicBezTo>
                    <a:pt x="30164" y="8181"/>
                    <a:pt x="30145" y="8126"/>
                    <a:pt x="30123" y="8069"/>
                  </a:cubicBezTo>
                  <a:cubicBezTo>
                    <a:pt x="30103" y="8017"/>
                    <a:pt x="30079" y="7968"/>
                    <a:pt x="30051" y="7921"/>
                  </a:cubicBezTo>
                  <a:cubicBezTo>
                    <a:pt x="30023" y="7876"/>
                    <a:pt x="29991" y="7832"/>
                    <a:pt x="29959" y="7790"/>
                  </a:cubicBezTo>
                  <a:cubicBezTo>
                    <a:pt x="29922" y="7747"/>
                    <a:pt x="29879" y="7711"/>
                    <a:pt x="29834" y="7681"/>
                  </a:cubicBezTo>
                  <a:cubicBezTo>
                    <a:pt x="29809" y="7664"/>
                    <a:pt x="29785" y="7648"/>
                    <a:pt x="29758" y="7634"/>
                  </a:cubicBezTo>
                  <a:cubicBezTo>
                    <a:pt x="29733" y="7622"/>
                    <a:pt x="29707" y="7612"/>
                    <a:pt x="29680" y="7602"/>
                  </a:cubicBezTo>
                  <a:cubicBezTo>
                    <a:pt x="29630" y="7584"/>
                    <a:pt x="29578" y="7572"/>
                    <a:pt x="29527" y="7558"/>
                  </a:cubicBezTo>
                  <a:cubicBezTo>
                    <a:pt x="29475" y="7547"/>
                    <a:pt x="29421" y="7540"/>
                    <a:pt x="29370" y="7537"/>
                  </a:cubicBezTo>
                  <a:cubicBezTo>
                    <a:pt x="29362" y="7537"/>
                    <a:pt x="29353" y="7537"/>
                    <a:pt x="29345" y="7537"/>
                  </a:cubicBezTo>
                  <a:cubicBezTo>
                    <a:pt x="29296" y="7537"/>
                    <a:pt x="29248" y="7542"/>
                    <a:pt x="29201" y="7551"/>
                  </a:cubicBezTo>
                  <a:cubicBezTo>
                    <a:pt x="29144" y="7560"/>
                    <a:pt x="29088" y="7572"/>
                    <a:pt x="29034" y="7589"/>
                  </a:cubicBezTo>
                  <a:cubicBezTo>
                    <a:pt x="28932" y="7623"/>
                    <a:pt x="28829" y="7661"/>
                    <a:pt x="28745" y="7730"/>
                  </a:cubicBezTo>
                  <a:cubicBezTo>
                    <a:pt x="28721" y="7751"/>
                    <a:pt x="28696" y="7773"/>
                    <a:pt x="28671" y="7795"/>
                  </a:cubicBezTo>
                  <a:cubicBezTo>
                    <a:pt x="28653" y="7789"/>
                    <a:pt x="28633" y="7780"/>
                    <a:pt x="28612" y="7777"/>
                  </a:cubicBezTo>
                  <a:cubicBezTo>
                    <a:pt x="28585" y="7772"/>
                    <a:pt x="28558" y="7769"/>
                    <a:pt x="28531" y="7763"/>
                  </a:cubicBezTo>
                  <a:cubicBezTo>
                    <a:pt x="28473" y="7752"/>
                    <a:pt x="28416" y="7741"/>
                    <a:pt x="28356" y="7736"/>
                  </a:cubicBezTo>
                  <a:cubicBezTo>
                    <a:pt x="28283" y="7727"/>
                    <a:pt x="28210" y="7721"/>
                    <a:pt x="28134" y="7720"/>
                  </a:cubicBezTo>
                  <a:cubicBezTo>
                    <a:pt x="28098" y="7720"/>
                    <a:pt x="28061" y="7720"/>
                    <a:pt x="28025" y="7721"/>
                  </a:cubicBezTo>
                  <a:lnTo>
                    <a:pt x="27952" y="7724"/>
                  </a:lnTo>
                  <a:cubicBezTo>
                    <a:pt x="27959" y="7628"/>
                    <a:pt x="27964" y="7530"/>
                    <a:pt x="27967" y="7433"/>
                  </a:cubicBezTo>
                  <a:cubicBezTo>
                    <a:pt x="27968" y="7379"/>
                    <a:pt x="27968" y="7324"/>
                    <a:pt x="27971" y="7270"/>
                  </a:cubicBezTo>
                  <a:cubicBezTo>
                    <a:pt x="27974" y="7210"/>
                    <a:pt x="27978" y="7150"/>
                    <a:pt x="27983" y="7090"/>
                  </a:cubicBezTo>
                  <a:cubicBezTo>
                    <a:pt x="27985" y="7059"/>
                    <a:pt x="27988" y="7030"/>
                    <a:pt x="27990" y="6999"/>
                  </a:cubicBezTo>
                  <a:cubicBezTo>
                    <a:pt x="28042" y="6995"/>
                    <a:pt x="28092" y="6992"/>
                    <a:pt x="28144" y="6985"/>
                  </a:cubicBezTo>
                  <a:cubicBezTo>
                    <a:pt x="28233" y="6975"/>
                    <a:pt x="28320" y="6965"/>
                    <a:pt x="28410" y="6959"/>
                  </a:cubicBezTo>
                  <a:cubicBezTo>
                    <a:pt x="28475" y="6954"/>
                    <a:pt x="28541" y="6952"/>
                    <a:pt x="28607" y="6949"/>
                  </a:cubicBezTo>
                  <a:cubicBezTo>
                    <a:pt x="28675" y="6947"/>
                    <a:pt x="28745" y="6944"/>
                    <a:pt x="28814" y="6944"/>
                  </a:cubicBezTo>
                  <a:close/>
                  <a:moveTo>
                    <a:pt x="28104" y="7832"/>
                  </a:moveTo>
                  <a:cubicBezTo>
                    <a:pt x="28141" y="7832"/>
                    <a:pt x="28177" y="7833"/>
                    <a:pt x="28213" y="7835"/>
                  </a:cubicBezTo>
                  <a:lnTo>
                    <a:pt x="28213" y="7835"/>
                  </a:lnTo>
                  <a:cubicBezTo>
                    <a:pt x="28212" y="7834"/>
                    <a:pt x="28210" y="7834"/>
                    <a:pt x="28210" y="7833"/>
                  </a:cubicBezTo>
                  <a:lnTo>
                    <a:pt x="28210" y="7833"/>
                  </a:lnTo>
                  <a:cubicBezTo>
                    <a:pt x="28253" y="7836"/>
                    <a:pt x="28298" y="7841"/>
                    <a:pt x="28341" y="7845"/>
                  </a:cubicBezTo>
                  <a:cubicBezTo>
                    <a:pt x="28379" y="7848"/>
                    <a:pt x="28415" y="7853"/>
                    <a:pt x="28451" y="7860"/>
                  </a:cubicBezTo>
                  <a:lnTo>
                    <a:pt x="28451" y="7860"/>
                  </a:lnTo>
                  <a:cubicBezTo>
                    <a:pt x="28451" y="7860"/>
                    <a:pt x="28450" y="7860"/>
                    <a:pt x="28449" y="7858"/>
                  </a:cubicBezTo>
                  <a:lnTo>
                    <a:pt x="28449" y="7858"/>
                  </a:lnTo>
                  <a:cubicBezTo>
                    <a:pt x="28474" y="7864"/>
                    <a:pt x="28499" y="7871"/>
                    <a:pt x="28524" y="7874"/>
                  </a:cubicBezTo>
                  <a:cubicBezTo>
                    <a:pt x="28542" y="7877"/>
                    <a:pt x="28561" y="7879"/>
                    <a:pt x="28580" y="7883"/>
                  </a:cubicBezTo>
                  <a:lnTo>
                    <a:pt x="28580" y="7883"/>
                  </a:lnTo>
                  <a:cubicBezTo>
                    <a:pt x="28579" y="7883"/>
                    <a:pt x="28579" y="7882"/>
                    <a:pt x="28578" y="7882"/>
                  </a:cubicBezTo>
                  <a:cubicBezTo>
                    <a:pt x="28580" y="7882"/>
                    <a:pt x="28582" y="7883"/>
                    <a:pt x="28583" y="7883"/>
                  </a:cubicBezTo>
                  <a:lnTo>
                    <a:pt x="28596" y="7887"/>
                  </a:lnTo>
                  <a:cubicBezTo>
                    <a:pt x="28575" y="7917"/>
                    <a:pt x="28556" y="7946"/>
                    <a:pt x="28541" y="7980"/>
                  </a:cubicBezTo>
                  <a:cubicBezTo>
                    <a:pt x="28500" y="8074"/>
                    <a:pt x="28473" y="8175"/>
                    <a:pt x="28454" y="8275"/>
                  </a:cubicBezTo>
                  <a:cubicBezTo>
                    <a:pt x="28446" y="8327"/>
                    <a:pt x="28438" y="8379"/>
                    <a:pt x="28432" y="8429"/>
                  </a:cubicBezTo>
                  <a:cubicBezTo>
                    <a:pt x="28426" y="8482"/>
                    <a:pt x="28421" y="8534"/>
                    <a:pt x="28416" y="8586"/>
                  </a:cubicBezTo>
                  <a:cubicBezTo>
                    <a:pt x="28416" y="8585"/>
                    <a:pt x="28416" y="8585"/>
                    <a:pt x="28416" y="8584"/>
                  </a:cubicBezTo>
                  <a:lnTo>
                    <a:pt x="28416" y="8584"/>
                  </a:lnTo>
                  <a:cubicBezTo>
                    <a:pt x="28406" y="8664"/>
                    <a:pt x="28395" y="8744"/>
                    <a:pt x="28385" y="8822"/>
                  </a:cubicBezTo>
                  <a:cubicBezTo>
                    <a:pt x="28380" y="8864"/>
                    <a:pt x="28377" y="8905"/>
                    <a:pt x="28374" y="8946"/>
                  </a:cubicBezTo>
                  <a:cubicBezTo>
                    <a:pt x="28371" y="8982"/>
                    <a:pt x="28367" y="9017"/>
                    <a:pt x="28364" y="9053"/>
                  </a:cubicBezTo>
                  <a:lnTo>
                    <a:pt x="28364" y="9050"/>
                  </a:lnTo>
                  <a:cubicBezTo>
                    <a:pt x="28359" y="9075"/>
                    <a:pt x="28356" y="9100"/>
                    <a:pt x="28351" y="9123"/>
                  </a:cubicBezTo>
                  <a:cubicBezTo>
                    <a:pt x="28345" y="9143"/>
                    <a:pt x="28339" y="9166"/>
                    <a:pt x="28331" y="9185"/>
                  </a:cubicBezTo>
                  <a:cubicBezTo>
                    <a:pt x="28319" y="9213"/>
                    <a:pt x="28307" y="9240"/>
                    <a:pt x="28292" y="9267"/>
                  </a:cubicBezTo>
                  <a:cubicBezTo>
                    <a:pt x="28276" y="9296"/>
                    <a:pt x="28257" y="9322"/>
                    <a:pt x="28238" y="9349"/>
                  </a:cubicBezTo>
                  <a:cubicBezTo>
                    <a:pt x="28229" y="9359"/>
                    <a:pt x="28220" y="9369"/>
                    <a:pt x="28211" y="9379"/>
                  </a:cubicBezTo>
                  <a:cubicBezTo>
                    <a:pt x="28205" y="9384"/>
                    <a:pt x="28198" y="9390"/>
                    <a:pt x="28193" y="9395"/>
                  </a:cubicBezTo>
                  <a:cubicBezTo>
                    <a:pt x="28189" y="9398"/>
                    <a:pt x="28184" y="9401"/>
                    <a:pt x="28180" y="9404"/>
                  </a:cubicBezTo>
                  <a:cubicBezTo>
                    <a:pt x="28178" y="9405"/>
                    <a:pt x="28174" y="9406"/>
                    <a:pt x="28171" y="9410"/>
                  </a:cubicBezTo>
                  <a:cubicBezTo>
                    <a:pt x="28169" y="9411"/>
                    <a:pt x="28164" y="9412"/>
                    <a:pt x="28162" y="9414"/>
                  </a:cubicBezTo>
                  <a:cubicBezTo>
                    <a:pt x="28158" y="9415"/>
                    <a:pt x="28153" y="9416"/>
                    <a:pt x="28149" y="9417"/>
                  </a:cubicBezTo>
                  <a:cubicBezTo>
                    <a:pt x="28139" y="9419"/>
                    <a:pt x="28128" y="9419"/>
                    <a:pt x="28118" y="9420"/>
                  </a:cubicBezTo>
                  <a:cubicBezTo>
                    <a:pt x="28104" y="9420"/>
                    <a:pt x="28091" y="9420"/>
                    <a:pt x="28077" y="9419"/>
                  </a:cubicBezTo>
                  <a:lnTo>
                    <a:pt x="28081" y="9419"/>
                  </a:lnTo>
                  <a:cubicBezTo>
                    <a:pt x="28076" y="9419"/>
                    <a:pt x="28071" y="9417"/>
                    <a:pt x="28065" y="9416"/>
                  </a:cubicBezTo>
                  <a:cubicBezTo>
                    <a:pt x="28059" y="9415"/>
                    <a:pt x="28054" y="9414"/>
                    <a:pt x="28049" y="9411"/>
                  </a:cubicBezTo>
                  <a:cubicBezTo>
                    <a:pt x="28040" y="9405"/>
                    <a:pt x="28030" y="9401"/>
                    <a:pt x="28020" y="9396"/>
                  </a:cubicBezTo>
                  <a:cubicBezTo>
                    <a:pt x="28013" y="9391"/>
                    <a:pt x="28003" y="9386"/>
                    <a:pt x="27995" y="9380"/>
                  </a:cubicBezTo>
                  <a:cubicBezTo>
                    <a:pt x="27992" y="9375"/>
                    <a:pt x="27988" y="9373"/>
                    <a:pt x="27984" y="9369"/>
                  </a:cubicBezTo>
                  <a:cubicBezTo>
                    <a:pt x="27980" y="9365"/>
                    <a:pt x="27977" y="9362"/>
                    <a:pt x="27972" y="9357"/>
                  </a:cubicBezTo>
                  <a:lnTo>
                    <a:pt x="27972" y="9358"/>
                  </a:lnTo>
                  <a:cubicBezTo>
                    <a:pt x="27967" y="9352"/>
                    <a:pt x="27962" y="9345"/>
                    <a:pt x="27958" y="9337"/>
                  </a:cubicBezTo>
                  <a:cubicBezTo>
                    <a:pt x="27953" y="9328"/>
                    <a:pt x="27949" y="9319"/>
                    <a:pt x="27946" y="9310"/>
                  </a:cubicBezTo>
                  <a:cubicBezTo>
                    <a:pt x="27932" y="9277"/>
                    <a:pt x="27922" y="9245"/>
                    <a:pt x="27912" y="9212"/>
                  </a:cubicBezTo>
                  <a:lnTo>
                    <a:pt x="27912" y="9212"/>
                  </a:lnTo>
                  <a:cubicBezTo>
                    <a:pt x="27913" y="9214"/>
                    <a:pt x="27913" y="9218"/>
                    <a:pt x="27915" y="9219"/>
                  </a:cubicBezTo>
                  <a:cubicBezTo>
                    <a:pt x="27901" y="9176"/>
                    <a:pt x="27892" y="9133"/>
                    <a:pt x="27885" y="9090"/>
                  </a:cubicBezTo>
                  <a:cubicBezTo>
                    <a:pt x="27880" y="9044"/>
                    <a:pt x="27876" y="9001"/>
                    <a:pt x="27875" y="8955"/>
                  </a:cubicBezTo>
                  <a:cubicBezTo>
                    <a:pt x="27875" y="8877"/>
                    <a:pt x="27875" y="8798"/>
                    <a:pt x="27879" y="8719"/>
                  </a:cubicBezTo>
                  <a:cubicBezTo>
                    <a:pt x="27880" y="8679"/>
                    <a:pt x="27880" y="8638"/>
                    <a:pt x="27884" y="8598"/>
                  </a:cubicBezTo>
                  <a:cubicBezTo>
                    <a:pt x="27886" y="8557"/>
                    <a:pt x="27890" y="8517"/>
                    <a:pt x="27894" y="8475"/>
                  </a:cubicBezTo>
                  <a:cubicBezTo>
                    <a:pt x="27902" y="8359"/>
                    <a:pt x="27906" y="8243"/>
                    <a:pt x="27917" y="8129"/>
                  </a:cubicBezTo>
                  <a:cubicBezTo>
                    <a:pt x="27926" y="8031"/>
                    <a:pt x="27935" y="7934"/>
                    <a:pt x="27944" y="7837"/>
                  </a:cubicBezTo>
                  <a:cubicBezTo>
                    <a:pt x="27956" y="7837"/>
                    <a:pt x="27967" y="7836"/>
                    <a:pt x="27979" y="7836"/>
                  </a:cubicBezTo>
                  <a:cubicBezTo>
                    <a:pt x="28020" y="7833"/>
                    <a:pt x="28062" y="7832"/>
                    <a:pt x="28104" y="7832"/>
                  </a:cubicBezTo>
                  <a:close/>
                  <a:moveTo>
                    <a:pt x="23774" y="6072"/>
                  </a:moveTo>
                  <a:cubicBezTo>
                    <a:pt x="23823" y="6072"/>
                    <a:pt x="23871" y="6074"/>
                    <a:pt x="23921" y="6074"/>
                  </a:cubicBezTo>
                  <a:cubicBezTo>
                    <a:pt x="24022" y="6075"/>
                    <a:pt x="24123" y="6076"/>
                    <a:pt x="24225" y="6076"/>
                  </a:cubicBezTo>
                  <a:cubicBezTo>
                    <a:pt x="24254" y="6076"/>
                    <a:pt x="24283" y="6077"/>
                    <a:pt x="24312" y="6077"/>
                  </a:cubicBezTo>
                  <a:cubicBezTo>
                    <a:pt x="24382" y="6077"/>
                    <a:pt x="24452" y="6076"/>
                    <a:pt x="24523" y="6075"/>
                  </a:cubicBezTo>
                  <a:cubicBezTo>
                    <a:pt x="24587" y="6075"/>
                    <a:pt x="24651" y="6074"/>
                    <a:pt x="24715" y="6074"/>
                  </a:cubicBezTo>
                  <a:cubicBezTo>
                    <a:pt x="24757" y="6074"/>
                    <a:pt x="24798" y="6074"/>
                    <a:pt x="24839" y="6075"/>
                  </a:cubicBezTo>
                  <a:cubicBezTo>
                    <a:pt x="24889" y="6076"/>
                    <a:pt x="24939" y="6076"/>
                    <a:pt x="24989" y="6076"/>
                  </a:cubicBezTo>
                  <a:cubicBezTo>
                    <a:pt x="25078" y="6076"/>
                    <a:pt x="25167" y="6075"/>
                    <a:pt x="25256" y="6075"/>
                  </a:cubicBezTo>
                  <a:cubicBezTo>
                    <a:pt x="25337" y="6075"/>
                    <a:pt x="25419" y="6076"/>
                    <a:pt x="25500" y="6079"/>
                  </a:cubicBezTo>
                  <a:cubicBezTo>
                    <a:pt x="25593" y="6081"/>
                    <a:pt x="25686" y="6088"/>
                    <a:pt x="25778" y="6091"/>
                  </a:cubicBezTo>
                  <a:cubicBezTo>
                    <a:pt x="25818" y="6091"/>
                    <a:pt x="25859" y="6093"/>
                    <a:pt x="25900" y="6093"/>
                  </a:cubicBezTo>
                  <a:cubicBezTo>
                    <a:pt x="25913" y="6093"/>
                    <a:pt x="25926" y="6093"/>
                    <a:pt x="25938" y="6093"/>
                  </a:cubicBezTo>
                  <a:lnTo>
                    <a:pt x="25939" y="6093"/>
                  </a:lnTo>
                  <a:cubicBezTo>
                    <a:pt x="25940" y="6093"/>
                    <a:pt x="25942" y="6092"/>
                    <a:pt x="25945" y="6092"/>
                  </a:cubicBezTo>
                  <a:lnTo>
                    <a:pt x="25967" y="6092"/>
                  </a:lnTo>
                  <a:cubicBezTo>
                    <a:pt x="25980" y="6092"/>
                    <a:pt x="25990" y="6095"/>
                    <a:pt x="26001" y="6096"/>
                  </a:cubicBezTo>
                  <a:lnTo>
                    <a:pt x="26146" y="6096"/>
                  </a:lnTo>
                  <a:cubicBezTo>
                    <a:pt x="26159" y="6096"/>
                    <a:pt x="26172" y="6096"/>
                    <a:pt x="26185" y="6096"/>
                  </a:cubicBezTo>
                  <a:cubicBezTo>
                    <a:pt x="26197" y="6096"/>
                    <a:pt x="26210" y="6096"/>
                    <a:pt x="26223" y="6095"/>
                  </a:cubicBezTo>
                  <a:cubicBezTo>
                    <a:pt x="26228" y="6095"/>
                    <a:pt x="26234" y="6095"/>
                    <a:pt x="26239" y="6093"/>
                  </a:cubicBezTo>
                  <a:lnTo>
                    <a:pt x="26239" y="6093"/>
                  </a:lnTo>
                  <a:cubicBezTo>
                    <a:pt x="26235" y="6142"/>
                    <a:pt x="26234" y="6191"/>
                    <a:pt x="26235" y="6240"/>
                  </a:cubicBezTo>
                  <a:cubicBezTo>
                    <a:pt x="26235" y="6251"/>
                    <a:pt x="26236" y="6261"/>
                    <a:pt x="26236" y="6271"/>
                  </a:cubicBezTo>
                  <a:cubicBezTo>
                    <a:pt x="26238" y="6309"/>
                    <a:pt x="26239" y="6349"/>
                    <a:pt x="26238" y="6387"/>
                  </a:cubicBezTo>
                  <a:cubicBezTo>
                    <a:pt x="26236" y="6432"/>
                    <a:pt x="26233" y="6478"/>
                    <a:pt x="26229" y="6521"/>
                  </a:cubicBezTo>
                  <a:cubicBezTo>
                    <a:pt x="26224" y="6600"/>
                    <a:pt x="26222" y="6679"/>
                    <a:pt x="26224" y="6757"/>
                  </a:cubicBezTo>
                  <a:cubicBezTo>
                    <a:pt x="26225" y="6797"/>
                    <a:pt x="26227" y="6836"/>
                    <a:pt x="26227" y="6876"/>
                  </a:cubicBezTo>
                  <a:cubicBezTo>
                    <a:pt x="26227" y="6915"/>
                    <a:pt x="26225" y="6952"/>
                    <a:pt x="26225" y="6991"/>
                  </a:cubicBezTo>
                  <a:lnTo>
                    <a:pt x="26225" y="7008"/>
                  </a:lnTo>
                  <a:lnTo>
                    <a:pt x="26223" y="7008"/>
                  </a:lnTo>
                  <a:cubicBezTo>
                    <a:pt x="26224" y="7037"/>
                    <a:pt x="26224" y="7067"/>
                    <a:pt x="26224" y="7097"/>
                  </a:cubicBezTo>
                  <a:lnTo>
                    <a:pt x="26224" y="7114"/>
                  </a:lnTo>
                  <a:lnTo>
                    <a:pt x="26224" y="7118"/>
                  </a:lnTo>
                  <a:lnTo>
                    <a:pt x="26227" y="7118"/>
                  </a:lnTo>
                  <a:cubicBezTo>
                    <a:pt x="26240" y="7117"/>
                    <a:pt x="26254" y="7114"/>
                    <a:pt x="26267" y="7113"/>
                  </a:cubicBezTo>
                  <a:cubicBezTo>
                    <a:pt x="26291" y="7111"/>
                    <a:pt x="26315" y="7108"/>
                    <a:pt x="26338" y="7107"/>
                  </a:cubicBezTo>
                  <a:lnTo>
                    <a:pt x="26338" y="7103"/>
                  </a:lnTo>
                  <a:cubicBezTo>
                    <a:pt x="26354" y="7101"/>
                    <a:pt x="26373" y="7098"/>
                    <a:pt x="26389" y="7096"/>
                  </a:cubicBezTo>
                  <a:cubicBezTo>
                    <a:pt x="26450" y="7088"/>
                    <a:pt x="26511" y="7083"/>
                    <a:pt x="26571" y="7078"/>
                  </a:cubicBezTo>
                  <a:lnTo>
                    <a:pt x="26564" y="7078"/>
                  </a:lnTo>
                  <a:cubicBezTo>
                    <a:pt x="26694" y="7070"/>
                    <a:pt x="26823" y="7062"/>
                    <a:pt x="26952" y="7051"/>
                  </a:cubicBezTo>
                  <a:cubicBezTo>
                    <a:pt x="27076" y="7041"/>
                    <a:pt x="27198" y="7029"/>
                    <a:pt x="27322" y="7020"/>
                  </a:cubicBezTo>
                  <a:cubicBezTo>
                    <a:pt x="27412" y="7018"/>
                    <a:pt x="27502" y="7019"/>
                    <a:pt x="27592" y="7016"/>
                  </a:cubicBezTo>
                  <a:cubicBezTo>
                    <a:pt x="27684" y="7014"/>
                    <a:pt x="27775" y="7011"/>
                    <a:pt x="27868" y="7006"/>
                  </a:cubicBezTo>
                  <a:cubicBezTo>
                    <a:pt x="27873" y="7006"/>
                    <a:pt x="27876" y="7006"/>
                    <a:pt x="27882" y="7005"/>
                  </a:cubicBezTo>
                  <a:lnTo>
                    <a:pt x="27882" y="7005"/>
                  </a:lnTo>
                  <a:cubicBezTo>
                    <a:pt x="27881" y="7014"/>
                    <a:pt x="27881" y="7021"/>
                    <a:pt x="27881" y="7031"/>
                  </a:cubicBezTo>
                  <a:cubicBezTo>
                    <a:pt x="27874" y="7102"/>
                    <a:pt x="27868" y="7174"/>
                    <a:pt x="27864" y="7246"/>
                  </a:cubicBezTo>
                  <a:cubicBezTo>
                    <a:pt x="27861" y="7323"/>
                    <a:pt x="27860" y="7398"/>
                    <a:pt x="27859" y="7475"/>
                  </a:cubicBezTo>
                  <a:cubicBezTo>
                    <a:pt x="27856" y="7546"/>
                    <a:pt x="27853" y="7617"/>
                    <a:pt x="27848" y="7687"/>
                  </a:cubicBezTo>
                  <a:cubicBezTo>
                    <a:pt x="27846" y="7702"/>
                    <a:pt x="27845" y="7717"/>
                    <a:pt x="27843" y="7731"/>
                  </a:cubicBezTo>
                  <a:cubicBezTo>
                    <a:pt x="27793" y="7734"/>
                    <a:pt x="27744" y="7736"/>
                    <a:pt x="27694" y="7739"/>
                  </a:cubicBezTo>
                  <a:cubicBezTo>
                    <a:pt x="27693" y="7738"/>
                    <a:pt x="27695" y="7738"/>
                    <a:pt x="27698" y="7737"/>
                  </a:cubicBezTo>
                  <a:lnTo>
                    <a:pt x="27698" y="7737"/>
                  </a:lnTo>
                  <a:cubicBezTo>
                    <a:pt x="27629" y="7741"/>
                    <a:pt x="27561" y="7743"/>
                    <a:pt x="27492" y="7746"/>
                  </a:cubicBezTo>
                  <a:cubicBezTo>
                    <a:pt x="27417" y="7748"/>
                    <a:pt x="27345" y="7752"/>
                    <a:pt x="27272" y="7757"/>
                  </a:cubicBezTo>
                  <a:lnTo>
                    <a:pt x="27278" y="7757"/>
                  </a:lnTo>
                  <a:cubicBezTo>
                    <a:pt x="27214" y="7761"/>
                    <a:pt x="27149" y="7762"/>
                    <a:pt x="27084" y="7762"/>
                  </a:cubicBezTo>
                  <a:cubicBezTo>
                    <a:pt x="27013" y="7762"/>
                    <a:pt x="26943" y="7762"/>
                    <a:pt x="26872" y="7767"/>
                  </a:cubicBezTo>
                  <a:cubicBezTo>
                    <a:pt x="26735" y="7775"/>
                    <a:pt x="26599" y="7792"/>
                    <a:pt x="26462" y="7804"/>
                  </a:cubicBezTo>
                  <a:lnTo>
                    <a:pt x="26415" y="7804"/>
                  </a:lnTo>
                  <a:cubicBezTo>
                    <a:pt x="26415" y="7801"/>
                    <a:pt x="26416" y="7800"/>
                    <a:pt x="26416" y="7798"/>
                  </a:cubicBezTo>
                  <a:cubicBezTo>
                    <a:pt x="26406" y="7797"/>
                    <a:pt x="26395" y="7797"/>
                    <a:pt x="26384" y="7797"/>
                  </a:cubicBezTo>
                  <a:cubicBezTo>
                    <a:pt x="26359" y="7797"/>
                    <a:pt x="26333" y="7798"/>
                    <a:pt x="26308" y="7800"/>
                  </a:cubicBezTo>
                  <a:lnTo>
                    <a:pt x="26308" y="7803"/>
                  </a:lnTo>
                  <a:cubicBezTo>
                    <a:pt x="26308" y="7804"/>
                    <a:pt x="26307" y="7806"/>
                    <a:pt x="26307" y="7808"/>
                  </a:cubicBezTo>
                  <a:cubicBezTo>
                    <a:pt x="26302" y="7828"/>
                    <a:pt x="26297" y="7850"/>
                    <a:pt x="26291" y="7871"/>
                  </a:cubicBezTo>
                  <a:cubicBezTo>
                    <a:pt x="26287" y="7885"/>
                    <a:pt x="26284" y="7899"/>
                    <a:pt x="26280" y="7914"/>
                  </a:cubicBezTo>
                  <a:cubicBezTo>
                    <a:pt x="26279" y="7921"/>
                    <a:pt x="26277" y="7927"/>
                    <a:pt x="26275" y="7933"/>
                  </a:cubicBezTo>
                  <a:cubicBezTo>
                    <a:pt x="26271" y="7948"/>
                    <a:pt x="26269" y="7965"/>
                    <a:pt x="26263" y="7980"/>
                  </a:cubicBezTo>
                  <a:cubicBezTo>
                    <a:pt x="26255" y="8015"/>
                    <a:pt x="26250" y="8050"/>
                    <a:pt x="26243" y="8084"/>
                  </a:cubicBezTo>
                  <a:cubicBezTo>
                    <a:pt x="26235" y="8120"/>
                    <a:pt x="26224" y="8156"/>
                    <a:pt x="26217" y="8191"/>
                  </a:cubicBezTo>
                  <a:cubicBezTo>
                    <a:pt x="26208" y="8226"/>
                    <a:pt x="26200" y="8260"/>
                    <a:pt x="26191" y="8294"/>
                  </a:cubicBezTo>
                  <a:cubicBezTo>
                    <a:pt x="26171" y="8371"/>
                    <a:pt x="26152" y="8449"/>
                    <a:pt x="26130" y="8526"/>
                  </a:cubicBezTo>
                  <a:lnTo>
                    <a:pt x="26130" y="8526"/>
                  </a:lnTo>
                  <a:cubicBezTo>
                    <a:pt x="26130" y="8526"/>
                    <a:pt x="26130" y="8525"/>
                    <a:pt x="26130" y="8525"/>
                  </a:cubicBezTo>
                  <a:lnTo>
                    <a:pt x="26130" y="8525"/>
                  </a:lnTo>
                  <a:cubicBezTo>
                    <a:pt x="26109" y="8590"/>
                    <a:pt x="26084" y="8656"/>
                    <a:pt x="26057" y="8719"/>
                  </a:cubicBezTo>
                  <a:cubicBezTo>
                    <a:pt x="26033" y="8768"/>
                    <a:pt x="26011" y="8814"/>
                    <a:pt x="25983" y="8858"/>
                  </a:cubicBezTo>
                  <a:lnTo>
                    <a:pt x="25902" y="8991"/>
                  </a:lnTo>
                  <a:cubicBezTo>
                    <a:pt x="25903" y="8987"/>
                    <a:pt x="25904" y="8986"/>
                    <a:pt x="25905" y="8984"/>
                  </a:cubicBezTo>
                  <a:lnTo>
                    <a:pt x="25905" y="8984"/>
                  </a:lnTo>
                  <a:cubicBezTo>
                    <a:pt x="25872" y="9037"/>
                    <a:pt x="25836" y="9089"/>
                    <a:pt x="25797" y="9137"/>
                  </a:cubicBezTo>
                  <a:cubicBezTo>
                    <a:pt x="25796" y="9139"/>
                    <a:pt x="25796" y="9140"/>
                    <a:pt x="25795" y="9140"/>
                  </a:cubicBezTo>
                  <a:cubicBezTo>
                    <a:pt x="25770" y="9168"/>
                    <a:pt x="25743" y="9196"/>
                    <a:pt x="25714" y="9222"/>
                  </a:cubicBezTo>
                  <a:cubicBezTo>
                    <a:pt x="25656" y="9274"/>
                    <a:pt x="25591" y="9323"/>
                    <a:pt x="25527" y="9369"/>
                  </a:cubicBezTo>
                  <a:cubicBezTo>
                    <a:pt x="25508" y="9383"/>
                    <a:pt x="25491" y="9394"/>
                    <a:pt x="25472" y="9405"/>
                  </a:cubicBezTo>
                  <a:cubicBezTo>
                    <a:pt x="25455" y="9416"/>
                    <a:pt x="25439" y="9425"/>
                    <a:pt x="25422" y="9434"/>
                  </a:cubicBezTo>
                  <a:cubicBezTo>
                    <a:pt x="25364" y="9460"/>
                    <a:pt x="25305" y="9482"/>
                    <a:pt x="25245" y="9502"/>
                  </a:cubicBezTo>
                  <a:cubicBezTo>
                    <a:pt x="25216" y="9513"/>
                    <a:pt x="25187" y="9521"/>
                    <a:pt x="25157" y="9528"/>
                  </a:cubicBezTo>
                  <a:cubicBezTo>
                    <a:pt x="25136" y="9532"/>
                    <a:pt x="25114" y="9534"/>
                    <a:pt x="25090" y="9537"/>
                  </a:cubicBezTo>
                  <a:cubicBezTo>
                    <a:pt x="25049" y="9540"/>
                    <a:pt x="25008" y="9540"/>
                    <a:pt x="24966" y="9540"/>
                  </a:cubicBezTo>
                  <a:cubicBezTo>
                    <a:pt x="24891" y="9536"/>
                    <a:pt x="24816" y="9526"/>
                    <a:pt x="24741" y="9514"/>
                  </a:cubicBezTo>
                  <a:cubicBezTo>
                    <a:pt x="24734" y="9513"/>
                    <a:pt x="24729" y="9513"/>
                    <a:pt x="24723" y="9512"/>
                  </a:cubicBezTo>
                  <a:lnTo>
                    <a:pt x="24724" y="9512"/>
                  </a:lnTo>
                  <a:cubicBezTo>
                    <a:pt x="24665" y="9501"/>
                    <a:pt x="24607" y="9488"/>
                    <a:pt x="24548" y="9472"/>
                  </a:cubicBezTo>
                  <a:cubicBezTo>
                    <a:pt x="24514" y="9461"/>
                    <a:pt x="24480" y="9449"/>
                    <a:pt x="24447" y="9434"/>
                  </a:cubicBezTo>
                  <a:cubicBezTo>
                    <a:pt x="24403" y="9414"/>
                    <a:pt x="24360" y="9393"/>
                    <a:pt x="24319" y="9368"/>
                  </a:cubicBezTo>
                  <a:cubicBezTo>
                    <a:pt x="24280" y="9347"/>
                    <a:pt x="24242" y="9323"/>
                    <a:pt x="24203" y="9299"/>
                  </a:cubicBezTo>
                  <a:cubicBezTo>
                    <a:pt x="24077" y="9218"/>
                    <a:pt x="23952" y="9130"/>
                    <a:pt x="23834" y="9036"/>
                  </a:cubicBezTo>
                  <a:cubicBezTo>
                    <a:pt x="23772" y="8981"/>
                    <a:pt x="23714" y="8922"/>
                    <a:pt x="23653" y="8869"/>
                  </a:cubicBezTo>
                  <a:cubicBezTo>
                    <a:pt x="23592" y="8819"/>
                    <a:pt x="23532" y="8768"/>
                    <a:pt x="23469" y="8722"/>
                  </a:cubicBezTo>
                  <a:cubicBezTo>
                    <a:pt x="23403" y="8675"/>
                    <a:pt x="23339" y="8628"/>
                    <a:pt x="23274" y="8579"/>
                  </a:cubicBezTo>
                  <a:cubicBezTo>
                    <a:pt x="23209" y="8528"/>
                    <a:pt x="23139" y="8484"/>
                    <a:pt x="23067" y="8439"/>
                  </a:cubicBezTo>
                  <a:cubicBezTo>
                    <a:pt x="23023" y="8412"/>
                    <a:pt x="22978" y="8383"/>
                    <a:pt x="22930" y="8362"/>
                  </a:cubicBezTo>
                  <a:cubicBezTo>
                    <a:pt x="22902" y="8350"/>
                    <a:pt x="22874" y="8336"/>
                    <a:pt x="22844" y="8326"/>
                  </a:cubicBezTo>
                  <a:cubicBezTo>
                    <a:pt x="22818" y="8316"/>
                    <a:pt x="22789" y="8306"/>
                    <a:pt x="22762" y="8296"/>
                  </a:cubicBezTo>
                  <a:cubicBezTo>
                    <a:pt x="22711" y="8278"/>
                    <a:pt x="22662" y="8258"/>
                    <a:pt x="22610" y="8242"/>
                  </a:cubicBezTo>
                  <a:cubicBezTo>
                    <a:pt x="22556" y="8227"/>
                    <a:pt x="22499" y="8213"/>
                    <a:pt x="22442" y="8206"/>
                  </a:cubicBezTo>
                  <a:cubicBezTo>
                    <a:pt x="22383" y="8196"/>
                    <a:pt x="22323" y="8192"/>
                    <a:pt x="22265" y="8192"/>
                  </a:cubicBezTo>
                  <a:lnTo>
                    <a:pt x="22153" y="8192"/>
                  </a:lnTo>
                  <a:cubicBezTo>
                    <a:pt x="22203" y="8157"/>
                    <a:pt x="22250" y="8118"/>
                    <a:pt x="22293" y="8076"/>
                  </a:cubicBezTo>
                  <a:cubicBezTo>
                    <a:pt x="22335" y="8035"/>
                    <a:pt x="22375" y="7994"/>
                    <a:pt x="22411" y="7948"/>
                  </a:cubicBezTo>
                  <a:cubicBezTo>
                    <a:pt x="22448" y="7903"/>
                    <a:pt x="22484" y="7857"/>
                    <a:pt x="22517" y="7809"/>
                  </a:cubicBezTo>
                  <a:cubicBezTo>
                    <a:pt x="22549" y="7759"/>
                    <a:pt x="22577" y="7710"/>
                    <a:pt x="22606" y="7658"/>
                  </a:cubicBezTo>
                  <a:cubicBezTo>
                    <a:pt x="22633" y="7607"/>
                    <a:pt x="22660" y="7555"/>
                    <a:pt x="22682" y="7501"/>
                  </a:cubicBezTo>
                  <a:cubicBezTo>
                    <a:pt x="22703" y="7450"/>
                    <a:pt x="22722" y="7398"/>
                    <a:pt x="22736" y="7344"/>
                  </a:cubicBezTo>
                  <a:cubicBezTo>
                    <a:pt x="22752" y="7289"/>
                    <a:pt x="22765" y="7232"/>
                    <a:pt x="22776" y="7175"/>
                  </a:cubicBezTo>
                  <a:cubicBezTo>
                    <a:pt x="22799" y="7065"/>
                    <a:pt x="22824" y="6953"/>
                    <a:pt x="22840" y="6841"/>
                  </a:cubicBezTo>
                  <a:cubicBezTo>
                    <a:pt x="22858" y="6724"/>
                    <a:pt x="22868" y="6607"/>
                    <a:pt x="22874" y="6488"/>
                  </a:cubicBezTo>
                  <a:cubicBezTo>
                    <a:pt x="22879" y="6428"/>
                    <a:pt x="22881" y="6369"/>
                    <a:pt x="22885" y="6309"/>
                  </a:cubicBezTo>
                  <a:cubicBezTo>
                    <a:pt x="22889" y="6255"/>
                    <a:pt x="22892" y="6200"/>
                    <a:pt x="22895" y="6144"/>
                  </a:cubicBezTo>
                  <a:cubicBezTo>
                    <a:pt x="22895" y="6134"/>
                    <a:pt x="22896" y="6124"/>
                    <a:pt x="22896" y="6113"/>
                  </a:cubicBezTo>
                  <a:lnTo>
                    <a:pt x="22896" y="6105"/>
                  </a:lnTo>
                  <a:lnTo>
                    <a:pt x="22896" y="6103"/>
                  </a:lnTo>
                  <a:lnTo>
                    <a:pt x="22896" y="6096"/>
                  </a:lnTo>
                  <a:lnTo>
                    <a:pt x="22896" y="6085"/>
                  </a:lnTo>
                  <a:lnTo>
                    <a:pt x="22896" y="6079"/>
                  </a:lnTo>
                  <a:cubicBezTo>
                    <a:pt x="22916" y="6079"/>
                    <a:pt x="22933" y="6079"/>
                    <a:pt x="22953" y="6077"/>
                  </a:cubicBezTo>
                  <a:cubicBezTo>
                    <a:pt x="23018" y="6075"/>
                    <a:pt x="23083" y="6074"/>
                    <a:pt x="23148" y="6074"/>
                  </a:cubicBezTo>
                  <a:cubicBezTo>
                    <a:pt x="23191" y="6074"/>
                    <a:pt x="23235" y="6075"/>
                    <a:pt x="23278" y="6076"/>
                  </a:cubicBezTo>
                  <a:cubicBezTo>
                    <a:pt x="23341" y="6078"/>
                    <a:pt x="23404" y="6079"/>
                    <a:pt x="23467" y="6079"/>
                  </a:cubicBezTo>
                  <a:cubicBezTo>
                    <a:pt x="23516" y="6079"/>
                    <a:pt x="23565" y="6078"/>
                    <a:pt x="23614" y="6076"/>
                  </a:cubicBezTo>
                  <a:cubicBezTo>
                    <a:pt x="23668" y="6075"/>
                    <a:pt x="23721" y="6072"/>
                    <a:pt x="23774" y="6072"/>
                  </a:cubicBezTo>
                  <a:close/>
                  <a:moveTo>
                    <a:pt x="24365" y="11159"/>
                  </a:moveTo>
                  <a:lnTo>
                    <a:pt x="24365" y="11159"/>
                  </a:lnTo>
                  <a:cubicBezTo>
                    <a:pt x="24364" y="11159"/>
                    <a:pt x="24362" y="11160"/>
                    <a:pt x="24360" y="11162"/>
                  </a:cubicBezTo>
                  <a:cubicBezTo>
                    <a:pt x="24362" y="11161"/>
                    <a:pt x="24364" y="11160"/>
                    <a:pt x="24365" y="11159"/>
                  </a:cubicBezTo>
                  <a:close/>
                  <a:moveTo>
                    <a:pt x="24643" y="114"/>
                  </a:moveTo>
                  <a:cubicBezTo>
                    <a:pt x="24701" y="117"/>
                    <a:pt x="24757" y="126"/>
                    <a:pt x="24814" y="136"/>
                  </a:cubicBezTo>
                  <a:cubicBezTo>
                    <a:pt x="24810" y="136"/>
                    <a:pt x="24808" y="135"/>
                    <a:pt x="24805" y="135"/>
                  </a:cubicBezTo>
                  <a:cubicBezTo>
                    <a:pt x="24853" y="143"/>
                    <a:pt x="24901" y="154"/>
                    <a:pt x="24948" y="168"/>
                  </a:cubicBezTo>
                  <a:cubicBezTo>
                    <a:pt x="24968" y="176"/>
                    <a:pt x="24989" y="184"/>
                    <a:pt x="25010" y="194"/>
                  </a:cubicBezTo>
                  <a:cubicBezTo>
                    <a:pt x="25102" y="240"/>
                    <a:pt x="25192" y="291"/>
                    <a:pt x="25281" y="342"/>
                  </a:cubicBezTo>
                  <a:cubicBezTo>
                    <a:pt x="25378" y="398"/>
                    <a:pt x="25474" y="452"/>
                    <a:pt x="25574" y="499"/>
                  </a:cubicBezTo>
                  <a:cubicBezTo>
                    <a:pt x="25672" y="545"/>
                    <a:pt x="25770" y="591"/>
                    <a:pt x="25871" y="632"/>
                  </a:cubicBezTo>
                  <a:cubicBezTo>
                    <a:pt x="25969" y="674"/>
                    <a:pt x="26071" y="705"/>
                    <a:pt x="26171" y="740"/>
                  </a:cubicBezTo>
                  <a:cubicBezTo>
                    <a:pt x="26222" y="757"/>
                    <a:pt x="26274" y="777"/>
                    <a:pt x="26325" y="795"/>
                  </a:cubicBezTo>
                  <a:cubicBezTo>
                    <a:pt x="26349" y="804"/>
                    <a:pt x="26375" y="813"/>
                    <a:pt x="26401" y="822"/>
                  </a:cubicBezTo>
                  <a:cubicBezTo>
                    <a:pt x="26406" y="824"/>
                    <a:pt x="26413" y="826"/>
                    <a:pt x="26418" y="828"/>
                  </a:cubicBezTo>
                  <a:cubicBezTo>
                    <a:pt x="26430" y="834"/>
                    <a:pt x="26441" y="837"/>
                    <a:pt x="26452" y="840"/>
                  </a:cubicBezTo>
                  <a:cubicBezTo>
                    <a:pt x="26466" y="844"/>
                    <a:pt x="26477" y="848"/>
                    <a:pt x="26491" y="852"/>
                  </a:cubicBezTo>
                  <a:cubicBezTo>
                    <a:pt x="26587" y="881"/>
                    <a:pt x="26687" y="909"/>
                    <a:pt x="26786" y="930"/>
                  </a:cubicBezTo>
                  <a:cubicBezTo>
                    <a:pt x="26890" y="951"/>
                    <a:pt x="26994" y="968"/>
                    <a:pt x="27099" y="982"/>
                  </a:cubicBezTo>
                  <a:cubicBezTo>
                    <a:pt x="27205" y="998"/>
                    <a:pt x="27311" y="1012"/>
                    <a:pt x="27417" y="1022"/>
                  </a:cubicBezTo>
                  <a:cubicBezTo>
                    <a:pt x="27633" y="1043"/>
                    <a:pt x="27848" y="1057"/>
                    <a:pt x="28064" y="1067"/>
                  </a:cubicBezTo>
                  <a:cubicBezTo>
                    <a:pt x="28162" y="1071"/>
                    <a:pt x="28258" y="1075"/>
                    <a:pt x="28356" y="1077"/>
                  </a:cubicBezTo>
                  <a:cubicBezTo>
                    <a:pt x="28408" y="1079"/>
                    <a:pt x="28460" y="1080"/>
                    <a:pt x="28510" y="1081"/>
                  </a:cubicBezTo>
                  <a:cubicBezTo>
                    <a:pt x="28566" y="1082"/>
                    <a:pt x="28622" y="1086"/>
                    <a:pt x="28676" y="1090"/>
                  </a:cubicBezTo>
                  <a:lnTo>
                    <a:pt x="28669" y="1090"/>
                  </a:lnTo>
                  <a:cubicBezTo>
                    <a:pt x="28730" y="1093"/>
                    <a:pt x="28792" y="1096"/>
                    <a:pt x="28852" y="1101"/>
                  </a:cubicBezTo>
                  <a:cubicBezTo>
                    <a:pt x="28912" y="1105"/>
                    <a:pt x="28972" y="1110"/>
                    <a:pt x="29031" y="1115"/>
                  </a:cubicBezTo>
                  <a:cubicBezTo>
                    <a:pt x="29091" y="1118"/>
                    <a:pt x="29150" y="1126"/>
                    <a:pt x="29208" y="1129"/>
                  </a:cubicBezTo>
                  <a:cubicBezTo>
                    <a:pt x="29267" y="1133"/>
                    <a:pt x="29323" y="1136"/>
                    <a:pt x="29381" y="1138"/>
                  </a:cubicBezTo>
                  <a:cubicBezTo>
                    <a:pt x="29471" y="1144"/>
                    <a:pt x="29561" y="1158"/>
                    <a:pt x="29649" y="1174"/>
                  </a:cubicBezTo>
                  <a:cubicBezTo>
                    <a:pt x="29646" y="1174"/>
                    <a:pt x="29644" y="1173"/>
                    <a:pt x="29641" y="1173"/>
                  </a:cubicBezTo>
                  <a:cubicBezTo>
                    <a:pt x="29703" y="1186"/>
                    <a:pt x="29764" y="1201"/>
                    <a:pt x="29825" y="1216"/>
                  </a:cubicBezTo>
                  <a:cubicBezTo>
                    <a:pt x="29887" y="1234"/>
                    <a:pt x="29949" y="1246"/>
                    <a:pt x="30010" y="1266"/>
                  </a:cubicBezTo>
                  <a:cubicBezTo>
                    <a:pt x="30051" y="1282"/>
                    <a:pt x="30092" y="1298"/>
                    <a:pt x="30131" y="1317"/>
                  </a:cubicBezTo>
                  <a:cubicBezTo>
                    <a:pt x="30176" y="1335"/>
                    <a:pt x="30221" y="1355"/>
                    <a:pt x="30264" y="1375"/>
                  </a:cubicBezTo>
                  <a:lnTo>
                    <a:pt x="30262" y="1375"/>
                  </a:lnTo>
                  <a:cubicBezTo>
                    <a:pt x="30276" y="1382"/>
                    <a:pt x="30290" y="1390"/>
                    <a:pt x="30304" y="1397"/>
                  </a:cubicBezTo>
                  <a:cubicBezTo>
                    <a:pt x="30317" y="1406"/>
                    <a:pt x="30333" y="1416"/>
                    <a:pt x="30347" y="1426"/>
                  </a:cubicBezTo>
                  <a:cubicBezTo>
                    <a:pt x="30366" y="1438"/>
                    <a:pt x="30382" y="1452"/>
                    <a:pt x="30399" y="1464"/>
                  </a:cubicBezTo>
                  <a:cubicBezTo>
                    <a:pt x="30420" y="1485"/>
                    <a:pt x="30440" y="1505"/>
                    <a:pt x="30460" y="1529"/>
                  </a:cubicBezTo>
                  <a:cubicBezTo>
                    <a:pt x="30460" y="1530"/>
                    <a:pt x="30461" y="1530"/>
                    <a:pt x="30461" y="1531"/>
                  </a:cubicBezTo>
                  <a:cubicBezTo>
                    <a:pt x="30485" y="1561"/>
                    <a:pt x="30507" y="1591"/>
                    <a:pt x="30529" y="1622"/>
                  </a:cubicBezTo>
                  <a:cubicBezTo>
                    <a:pt x="30538" y="1637"/>
                    <a:pt x="30547" y="1652"/>
                    <a:pt x="30555" y="1667"/>
                  </a:cubicBezTo>
                  <a:cubicBezTo>
                    <a:pt x="30555" y="1667"/>
                    <a:pt x="30555" y="1669"/>
                    <a:pt x="30557" y="1669"/>
                  </a:cubicBezTo>
                  <a:lnTo>
                    <a:pt x="30557" y="1670"/>
                  </a:lnTo>
                  <a:cubicBezTo>
                    <a:pt x="30593" y="1745"/>
                    <a:pt x="30620" y="1822"/>
                    <a:pt x="30646" y="1900"/>
                  </a:cubicBezTo>
                  <a:cubicBezTo>
                    <a:pt x="30646" y="1901"/>
                    <a:pt x="30647" y="1902"/>
                    <a:pt x="30647" y="1903"/>
                  </a:cubicBezTo>
                  <a:cubicBezTo>
                    <a:pt x="30665" y="1952"/>
                    <a:pt x="30678" y="2003"/>
                    <a:pt x="30691" y="2052"/>
                  </a:cubicBezTo>
                  <a:cubicBezTo>
                    <a:pt x="30702" y="2111"/>
                    <a:pt x="30708" y="2170"/>
                    <a:pt x="30713" y="2228"/>
                  </a:cubicBezTo>
                  <a:cubicBezTo>
                    <a:pt x="30719" y="2287"/>
                    <a:pt x="30725" y="2344"/>
                    <a:pt x="30729" y="2402"/>
                  </a:cubicBezTo>
                  <a:cubicBezTo>
                    <a:pt x="30734" y="2489"/>
                    <a:pt x="30730" y="2576"/>
                    <a:pt x="30725" y="2661"/>
                  </a:cubicBezTo>
                  <a:cubicBezTo>
                    <a:pt x="30720" y="2743"/>
                    <a:pt x="30708" y="2823"/>
                    <a:pt x="30694" y="2903"/>
                  </a:cubicBezTo>
                  <a:cubicBezTo>
                    <a:pt x="30681" y="2964"/>
                    <a:pt x="30667" y="3025"/>
                    <a:pt x="30658" y="3086"/>
                  </a:cubicBezTo>
                  <a:cubicBezTo>
                    <a:pt x="30656" y="3119"/>
                    <a:pt x="30655" y="3154"/>
                    <a:pt x="30652" y="3187"/>
                  </a:cubicBezTo>
                  <a:cubicBezTo>
                    <a:pt x="30647" y="3228"/>
                    <a:pt x="30642" y="3268"/>
                    <a:pt x="30637" y="3309"/>
                  </a:cubicBezTo>
                  <a:cubicBezTo>
                    <a:pt x="30636" y="3335"/>
                    <a:pt x="30635" y="3361"/>
                    <a:pt x="30635" y="3387"/>
                  </a:cubicBezTo>
                  <a:cubicBezTo>
                    <a:pt x="30635" y="3393"/>
                    <a:pt x="30635" y="3398"/>
                    <a:pt x="30634" y="3404"/>
                  </a:cubicBezTo>
                  <a:lnTo>
                    <a:pt x="30634" y="3406"/>
                  </a:lnTo>
                  <a:cubicBezTo>
                    <a:pt x="30632" y="3428"/>
                    <a:pt x="30631" y="3451"/>
                    <a:pt x="30630" y="3473"/>
                  </a:cubicBezTo>
                  <a:cubicBezTo>
                    <a:pt x="30630" y="3497"/>
                    <a:pt x="30630" y="3522"/>
                    <a:pt x="30629" y="3547"/>
                  </a:cubicBezTo>
                  <a:lnTo>
                    <a:pt x="30625" y="3605"/>
                  </a:lnTo>
                  <a:cubicBezTo>
                    <a:pt x="30635" y="3585"/>
                    <a:pt x="30645" y="3566"/>
                    <a:pt x="30656" y="3546"/>
                  </a:cubicBezTo>
                  <a:cubicBezTo>
                    <a:pt x="30672" y="3512"/>
                    <a:pt x="30692" y="3481"/>
                    <a:pt x="30711" y="3450"/>
                  </a:cubicBezTo>
                  <a:lnTo>
                    <a:pt x="30719" y="3438"/>
                  </a:lnTo>
                  <a:lnTo>
                    <a:pt x="30719" y="3437"/>
                  </a:lnTo>
                  <a:cubicBezTo>
                    <a:pt x="30745" y="3392"/>
                    <a:pt x="30773" y="3348"/>
                    <a:pt x="30799" y="3303"/>
                  </a:cubicBezTo>
                  <a:cubicBezTo>
                    <a:pt x="30816" y="3272"/>
                    <a:pt x="30833" y="3239"/>
                    <a:pt x="30853" y="3210"/>
                  </a:cubicBezTo>
                  <a:cubicBezTo>
                    <a:pt x="30870" y="3183"/>
                    <a:pt x="30886" y="3157"/>
                    <a:pt x="30902" y="3129"/>
                  </a:cubicBezTo>
                  <a:lnTo>
                    <a:pt x="30902" y="3129"/>
                  </a:lnTo>
                  <a:cubicBezTo>
                    <a:pt x="30901" y="3130"/>
                    <a:pt x="30901" y="3130"/>
                    <a:pt x="30900" y="3131"/>
                  </a:cubicBezTo>
                  <a:cubicBezTo>
                    <a:pt x="30929" y="3079"/>
                    <a:pt x="30959" y="3030"/>
                    <a:pt x="30991" y="2980"/>
                  </a:cubicBezTo>
                  <a:cubicBezTo>
                    <a:pt x="30995" y="2974"/>
                    <a:pt x="30998" y="2969"/>
                    <a:pt x="31002" y="2963"/>
                  </a:cubicBezTo>
                  <a:cubicBezTo>
                    <a:pt x="31033" y="2906"/>
                    <a:pt x="31065" y="2847"/>
                    <a:pt x="31095" y="2789"/>
                  </a:cubicBezTo>
                  <a:cubicBezTo>
                    <a:pt x="31112" y="2756"/>
                    <a:pt x="31129" y="2722"/>
                    <a:pt x="31147" y="2689"/>
                  </a:cubicBezTo>
                  <a:cubicBezTo>
                    <a:pt x="31156" y="2671"/>
                    <a:pt x="31164" y="2653"/>
                    <a:pt x="31177" y="2635"/>
                  </a:cubicBezTo>
                  <a:cubicBezTo>
                    <a:pt x="31187" y="2620"/>
                    <a:pt x="31198" y="2603"/>
                    <a:pt x="31208" y="2588"/>
                  </a:cubicBezTo>
                  <a:cubicBezTo>
                    <a:pt x="31245" y="2541"/>
                    <a:pt x="31283" y="2493"/>
                    <a:pt x="31322" y="2447"/>
                  </a:cubicBezTo>
                  <a:cubicBezTo>
                    <a:pt x="31357" y="2406"/>
                    <a:pt x="31389" y="2365"/>
                    <a:pt x="31422" y="2324"/>
                  </a:cubicBezTo>
                  <a:cubicBezTo>
                    <a:pt x="31447" y="2298"/>
                    <a:pt x="31471" y="2272"/>
                    <a:pt x="31497" y="2248"/>
                  </a:cubicBezTo>
                  <a:cubicBezTo>
                    <a:pt x="31513" y="2235"/>
                    <a:pt x="31530" y="2223"/>
                    <a:pt x="31548" y="2210"/>
                  </a:cubicBezTo>
                  <a:cubicBezTo>
                    <a:pt x="31562" y="2201"/>
                    <a:pt x="31576" y="2192"/>
                    <a:pt x="31592" y="2185"/>
                  </a:cubicBezTo>
                  <a:cubicBezTo>
                    <a:pt x="31607" y="2176"/>
                    <a:pt x="31623" y="2170"/>
                    <a:pt x="31639" y="2164"/>
                  </a:cubicBezTo>
                  <a:lnTo>
                    <a:pt x="31642" y="2164"/>
                  </a:lnTo>
                  <a:cubicBezTo>
                    <a:pt x="31655" y="2160"/>
                    <a:pt x="31668" y="2156"/>
                    <a:pt x="31680" y="2154"/>
                  </a:cubicBezTo>
                  <a:cubicBezTo>
                    <a:pt x="31699" y="2149"/>
                    <a:pt x="31716" y="2147"/>
                    <a:pt x="31734" y="2144"/>
                  </a:cubicBezTo>
                  <a:lnTo>
                    <a:pt x="31736" y="2144"/>
                  </a:lnTo>
                  <a:cubicBezTo>
                    <a:pt x="31744" y="2144"/>
                    <a:pt x="31752" y="2143"/>
                    <a:pt x="31760" y="2143"/>
                  </a:cubicBezTo>
                  <a:cubicBezTo>
                    <a:pt x="31768" y="2143"/>
                    <a:pt x="31776" y="2144"/>
                    <a:pt x="31784" y="2144"/>
                  </a:cubicBezTo>
                  <a:cubicBezTo>
                    <a:pt x="31788" y="2144"/>
                    <a:pt x="31792" y="2145"/>
                    <a:pt x="31796" y="2145"/>
                  </a:cubicBezTo>
                  <a:cubicBezTo>
                    <a:pt x="31803" y="2147"/>
                    <a:pt x="31809" y="2149"/>
                    <a:pt x="31817" y="2153"/>
                  </a:cubicBezTo>
                  <a:cubicBezTo>
                    <a:pt x="31820" y="2154"/>
                    <a:pt x="31823" y="2155"/>
                    <a:pt x="31825" y="2156"/>
                  </a:cubicBezTo>
                  <a:cubicBezTo>
                    <a:pt x="31828" y="2158"/>
                    <a:pt x="31830" y="2160"/>
                    <a:pt x="31834" y="2163"/>
                  </a:cubicBezTo>
                  <a:cubicBezTo>
                    <a:pt x="31838" y="2165"/>
                    <a:pt x="31842" y="2169"/>
                    <a:pt x="31846" y="2171"/>
                  </a:cubicBezTo>
                  <a:lnTo>
                    <a:pt x="31865" y="2191"/>
                  </a:lnTo>
                  <a:cubicBezTo>
                    <a:pt x="31871" y="2199"/>
                    <a:pt x="31877" y="2206"/>
                    <a:pt x="31884" y="2214"/>
                  </a:cubicBezTo>
                  <a:cubicBezTo>
                    <a:pt x="31890" y="2223"/>
                    <a:pt x="31895" y="2232"/>
                    <a:pt x="31900" y="2241"/>
                  </a:cubicBezTo>
                  <a:cubicBezTo>
                    <a:pt x="31905" y="2252"/>
                    <a:pt x="31911" y="2262"/>
                    <a:pt x="31915" y="2273"/>
                  </a:cubicBezTo>
                  <a:lnTo>
                    <a:pt x="31915" y="2276"/>
                  </a:lnTo>
                  <a:cubicBezTo>
                    <a:pt x="31918" y="2287"/>
                    <a:pt x="31920" y="2298"/>
                    <a:pt x="31923" y="2308"/>
                  </a:cubicBezTo>
                  <a:cubicBezTo>
                    <a:pt x="31926" y="2323"/>
                    <a:pt x="31927" y="2338"/>
                    <a:pt x="31928" y="2352"/>
                  </a:cubicBezTo>
                  <a:cubicBezTo>
                    <a:pt x="31930" y="2372"/>
                    <a:pt x="31930" y="2393"/>
                    <a:pt x="31928" y="2414"/>
                  </a:cubicBezTo>
                  <a:cubicBezTo>
                    <a:pt x="31926" y="2443"/>
                    <a:pt x="31922" y="2469"/>
                    <a:pt x="31918" y="2498"/>
                  </a:cubicBezTo>
                  <a:cubicBezTo>
                    <a:pt x="31915" y="2520"/>
                    <a:pt x="31911" y="2542"/>
                    <a:pt x="31905" y="2562"/>
                  </a:cubicBezTo>
                  <a:cubicBezTo>
                    <a:pt x="31899" y="2587"/>
                    <a:pt x="31892" y="2613"/>
                    <a:pt x="31885" y="2638"/>
                  </a:cubicBezTo>
                  <a:cubicBezTo>
                    <a:pt x="31877" y="2659"/>
                    <a:pt x="31869" y="2680"/>
                    <a:pt x="31861" y="2701"/>
                  </a:cubicBezTo>
                  <a:cubicBezTo>
                    <a:pt x="31854" y="2720"/>
                    <a:pt x="31845" y="2738"/>
                    <a:pt x="31837" y="2757"/>
                  </a:cubicBezTo>
                  <a:cubicBezTo>
                    <a:pt x="31837" y="2757"/>
                    <a:pt x="31837" y="2758"/>
                    <a:pt x="31835" y="2758"/>
                  </a:cubicBezTo>
                  <a:cubicBezTo>
                    <a:pt x="31835" y="2758"/>
                    <a:pt x="31835" y="2759"/>
                    <a:pt x="31834" y="2759"/>
                  </a:cubicBezTo>
                  <a:lnTo>
                    <a:pt x="31803" y="2818"/>
                  </a:lnTo>
                  <a:cubicBezTo>
                    <a:pt x="31798" y="2828"/>
                    <a:pt x="31791" y="2839"/>
                    <a:pt x="31784" y="2847"/>
                  </a:cubicBezTo>
                  <a:cubicBezTo>
                    <a:pt x="31783" y="2849"/>
                    <a:pt x="31782" y="2849"/>
                    <a:pt x="31782" y="2850"/>
                  </a:cubicBezTo>
                  <a:lnTo>
                    <a:pt x="31777" y="2857"/>
                  </a:lnTo>
                  <a:cubicBezTo>
                    <a:pt x="31775" y="2861"/>
                    <a:pt x="31772" y="2867"/>
                    <a:pt x="31768" y="2871"/>
                  </a:cubicBezTo>
                  <a:cubicBezTo>
                    <a:pt x="31726" y="2933"/>
                    <a:pt x="31679" y="2992"/>
                    <a:pt x="31633" y="3051"/>
                  </a:cubicBezTo>
                  <a:lnTo>
                    <a:pt x="31632" y="3052"/>
                  </a:lnTo>
                  <a:cubicBezTo>
                    <a:pt x="31623" y="3069"/>
                    <a:pt x="31615" y="3084"/>
                    <a:pt x="31606" y="3102"/>
                  </a:cubicBezTo>
                  <a:cubicBezTo>
                    <a:pt x="31577" y="3156"/>
                    <a:pt x="31548" y="3210"/>
                    <a:pt x="31520" y="3265"/>
                  </a:cubicBezTo>
                  <a:cubicBezTo>
                    <a:pt x="31509" y="3290"/>
                    <a:pt x="31498" y="3315"/>
                    <a:pt x="31486" y="3337"/>
                  </a:cubicBezTo>
                  <a:cubicBezTo>
                    <a:pt x="31476" y="3360"/>
                    <a:pt x="31464" y="3382"/>
                    <a:pt x="31453" y="3403"/>
                  </a:cubicBezTo>
                  <a:lnTo>
                    <a:pt x="31453" y="3404"/>
                  </a:lnTo>
                  <a:lnTo>
                    <a:pt x="31453" y="3406"/>
                  </a:lnTo>
                  <a:cubicBezTo>
                    <a:pt x="31453" y="3407"/>
                    <a:pt x="31452" y="3408"/>
                    <a:pt x="31452" y="3408"/>
                  </a:cubicBezTo>
                  <a:lnTo>
                    <a:pt x="31452" y="3408"/>
                  </a:lnTo>
                  <a:cubicBezTo>
                    <a:pt x="31452" y="3408"/>
                    <a:pt x="31452" y="3408"/>
                    <a:pt x="31452" y="3408"/>
                  </a:cubicBezTo>
                  <a:lnTo>
                    <a:pt x="31452" y="3408"/>
                  </a:lnTo>
                  <a:cubicBezTo>
                    <a:pt x="31445" y="3428"/>
                    <a:pt x="31436" y="3448"/>
                    <a:pt x="31428" y="3468"/>
                  </a:cubicBezTo>
                  <a:cubicBezTo>
                    <a:pt x="31428" y="3468"/>
                    <a:pt x="31428" y="3468"/>
                    <a:pt x="31428" y="3467"/>
                  </a:cubicBezTo>
                  <a:lnTo>
                    <a:pt x="31428" y="3467"/>
                  </a:lnTo>
                  <a:cubicBezTo>
                    <a:pt x="31419" y="3491"/>
                    <a:pt x="31409" y="3515"/>
                    <a:pt x="31401" y="3538"/>
                  </a:cubicBezTo>
                  <a:lnTo>
                    <a:pt x="31401" y="3536"/>
                  </a:lnTo>
                  <a:cubicBezTo>
                    <a:pt x="31401" y="3537"/>
                    <a:pt x="31400" y="3538"/>
                    <a:pt x="31400" y="3541"/>
                  </a:cubicBezTo>
                  <a:lnTo>
                    <a:pt x="31400" y="3537"/>
                  </a:lnTo>
                  <a:cubicBezTo>
                    <a:pt x="31399" y="3542"/>
                    <a:pt x="31397" y="3544"/>
                    <a:pt x="31397" y="3548"/>
                  </a:cubicBezTo>
                  <a:lnTo>
                    <a:pt x="31397" y="3546"/>
                  </a:lnTo>
                  <a:cubicBezTo>
                    <a:pt x="31397" y="3547"/>
                    <a:pt x="31396" y="3549"/>
                    <a:pt x="31396" y="3551"/>
                  </a:cubicBezTo>
                  <a:lnTo>
                    <a:pt x="31396" y="3552"/>
                  </a:lnTo>
                  <a:lnTo>
                    <a:pt x="31396" y="3553"/>
                  </a:lnTo>
                  <a:cubicBezTo>
                    <a:pt x="31396" y="3554"/>
                    <a:pt x="31395" y="3556"/>
                    <a:pt x="31395" y="3557"/>
                  </a:cubicBezTo>
                  <a:cubicBezTo>
                    <a:pt x="31394" y="3559"/>
                    <a:pt x="31394" y="3561"/>
                    <a:pt x="31391" y="3563"/>
                  </a:cubicBezTo>
                  <a:lnTo>
                    <a:pt x="31391" y="3561"/>
                  </a:lnTo>
                  <a:cubicBezTo>
                    <a:pt x="31391" y="3562"/>
                    <a:pt x="31391" y="3563"/>
                    <a:pt x="31390" y="3563"/>
                  </a:cubicBezTo>
                  <a:lnTo>
                    <a:pt x="31390" y="3564"/>
                  </a:lnTo>
                  <a:cubicBezTo>
                    <a:pt x="31388" y="3573"/>
                    <a:pt x="31385" y="3582"/>
                    <a:pt x="31383" y="3589"/>
                  </a:cubicBezTo>
                  <a:cubicBezTo>
                    <a:pt x="31386" y="3583"/>
                    <a:pt x="31391" y="3577"/>
                    <a:pt x="31396" y="3569"/>
                  </a:cubicBezTo>
                  <a:lnTo>
                    <a:pt x="31396" y="3569"/>
                  </a:lnTo>
                  <a:cubicBezTo>
                    <a:pt x="31396" y="3572"/>
                    <a:pt x="31395" y="3572"/>
                    <a:pt x="31395" y="3573"/>
                  </a:cubicBezTo>
                  <a:cubicBezTo>
                    <a:pt x="31450" y="3489"/>
                    <a:pt x="31512" y="3408"/>
                    <a:pt x="31570" y="3326"/>
                  </a:cubicBezTo>
                  <a:cubicBezTo>
                    <a:pt x="31597" y="3286"/>
                    <a:pt x="31624" y="3247"/>
                    <a:pt x="31654" y="3208"/>
                  </a:cubicBezTo>
                  <a:lnTo>
                    <a:pt x="31755" y="3077"/>
                  </a:lnTo>
                  <a:cubicBezTo>
                    <a:pt x="31796" y="3026"/>
                    <a:pt x="31834" y="2971"/>
                    <a:pt x="31870" y="2916"/>
                  </a:cubicBezTo>
                  <a:lnTo>
                    <a:pt x="31889" y="2898"/>
                  </a:lnTo>
                  <a:cubicBezTo>
                    <a:pt x="31901" y="2886"/>
                    <a:pt x="31916" y="2876"/>
                    <a:pt x="31930" y="2865"/>
                  </a:cubicBezTo>
                  <a:cubicBezTo>
                    <a:pt x="31943" y="2855"/>
                    <a:pt x="31957" y="2847"/>
                    <a:pt x="31971" y="2840"/>
                  </a:cubicBezTo>
                  <a:cubicBezTo>
                    <a:pt x="31992" y="2831"/>
                    <a:pt x="32013" y="2821"/>
                    <a:pt x="32033" y="2814"/>
                  </a:cubicBezTo>
                  <a:cubicBezTo>
                    <a:pt x="32056" y="2806"/>
                    <a:pt x="32080" y="2800"/>
                    <a:pt x="32104" y="2794"/>
                  </a:cubicBezTo>
                  <a:cubicBezTo>
                    <a:pt x="32116" y="2792"/>
                    <a:pt x="32127" y="2790"/>
                    <a:pt x="32139" y="2789"/>
                  </a:cubicBezTo>
                  <a:cubicBezTo>
                    <a:pt x="32155" y="2788"/>
                    <a:pt x="32173" y="2788"/>
                    <a:pt x="32188" y="2788"/>
                  </a:cubicBezTo>
                  <a:cubicBezTo>
                    <a:pt x="32198" y="2788"/>
                    <a:pt x="32209" y="2789"/>
                    <a:pt x="32219" y="2790"/>
                  </a:cubicBezTo>
                  <a:cubicBezTo>
                    <a:pt x="32220" y="2790"/>
                    <a:pt x="32221" y="2790"/>
                    <a:pt x="32222" y="2792"/>
                  </a:cubicBezTo>
                  <a:lnTo>
                    <a:pt x="32221" y="2792"/>
                  </a:lnTo>
                  <a:cubicBezTo>
                    <a:pt x="32241" y="2795"/>
                    <a:pt x="32258" y="2801"/>
                    <a:pt x="32277" y="2806"/>
                  </a:cubicBezTo>
                  <a:cubicBezTo>
                    <a:pt x="32294" y="2813"/>
                    <a:pt x="32313" y="2820"/>
                    <a:pt x="32330" y="2828"/>
                  </a:cubicBezTo>
                  <a:cubicBezTo>
                    <a:pt x="32338" y="2832"/>
                    <a:pt x="32346" y="2837"/>
                    <a:pt x="32355" y="2842"/>
                  </a:cubicBezTo>
                  <a:cubicBezTo>
                    <a:pt x="32361" y="2846"/>
                    <a:pt x="32367" y="2850"/>
                    <a:pt x="32372" y="2854"/>
                  </a:cubicBezTo>
                  <a:cubicBezTo>
                    <a:pt x="32374" y="2856"/>
                    <a:pt x="32375" y="2857"/>
                    <a:pt x="32377" y="2859"/>
                  </a:cubicBezTo>
                  <a:cubicBezTo>
                    <a:pt x="32379" y="2863"/>
                    <a:pt x="32381" y="2866"/>
                    <a:pt x="32384" y="2870"/>
                  </a:cubicBezTo>
                  <a:cubicBezTo>
                    <a:pt x="32385" y="2873"/>
                    <a:pt x="32386" y="2876"/>
                    <a:pt x="32389" y="2880"/>
                  </a:cubicBezTo>
                  <a:cubicBezTo>
                    <a:pt x="32393" y="2890"/>
                    <a:pt x="32396" y="2899"/>
                    <a:pt x="32398" y="2909"/>
                  </a:cubicBezTo>
                  <a:cubicBezTo>
                    <a:pt x="32400" y="2916"/>
                    <a:pt x="32400" y="2922"/>
                    <a:pt x="32401" y="2929"/>
                  </a:cubicBezTo>
                  <a:cubicBezTo>
                    <a:pt x="32402" y="2954"/>
                    <a:pt x="32402" y="2980"/>
                    <a:pt x="32401" y="3007"/>
                  </a:cubicBezTo>
                  <a:cubicBezTo>
                    <a:pt x="32400" y="3030"/>
                    <a:pt x="32397" y="3051"/>
                    <a:pt x="32393" y="3073"/>
                  </a:cubicBezTo>
                  <a:cubicBezTo>
                    <a:pt x="32389" y="3093"/>
                    <a:pt x="32384" y="3112"/>
                    <a:pt x="32377" y="3130"/>
                  </a:cubicBezTo>
                  <a:cubicBezTo>
                    <a:pt x="32367" y="3157"/>
                    <a:pt x="32355" y="3185"/>
                    <a:pt x="32344" y="3210"/>
                  </a:cubicBezTo>
                  <a:cubicBezTo>
                    <a:pt x="32344" y="3210"/>
                    <a:pt x="32343" y="3211"/>
                    <a:pt x="32343" y="3212"/>
                  </a:cubicBezTo>
                  <a:cubicBezTo>
                    <a:pt x="32343" y="3213"/>
                    <a:pt x="32343" y="3213"/>
                    <a:pt x="32341" y="3215"/>
                  </a:cubicBezTo>
                  <a:cubicBezTo>
                    <a:pt x="32341" y="3215"/>
                    <a:pt x="32341" y="3217"/>
                    <a:pt x="32340" y="3217"/>
                  </a:cubicBezTo>
                  <a:cubicBezTo>
                    <a:pt x="32322" y="3250"/>
                    <a:pt x="32304" y="3284"/>
                    <a:pt x="32283" y="3316"/>
                  </a:cubicBezTo>
                  <a:cubicBezTo>
                    <a:pt x="32272" y="3332"/>
                    <a:pt x="32258" y="3348"/>
                    <a:pt x="32246" y="3365"/>
                  </a:cubicBezTo>
                  <a:lnTo>
                    <a:pt x="32245" y="3366"/>
                  </a:lnTo>
                  <a:lnTo>
                    <a:pt x="32243" y="3367"/>
                  </a:lnTo>
                  <a:cubicBezTo>
                    <a:pt x="32216" y="3397"/>
                    <a:pt x="32188" y="3423"/>
                    <a:pt x="32159" y="3450"/>
                  </a:cubicBezTo>
                  <a:cubicBezTo>
                    <a:pt x="32091" y="3505"/>
                    <a:pt x="32019" y="3559"/>
                    <a:pt x="31952" y="3616"/>
                  </a:cubicBezTo>
                  <a:cubicBezTo>
                    <a:pt x="31884" y="3673"/>
                    <a:pt x="31813" y="3728"/>
                    <a:pt x="31740" y="3781"/>
                  </a:cubicBezTo>
                  <a:cubicBezTo>
                    <a:pt x="31691" y="3817"/>
                    <a:pt x="31643" y="3853"/>
                    <a:pt x="31596" y="3889"/>
                  </a:cubicBezTo>
                  <a:cubicBezTo>
                    <a:pt x="31584" y="3900"/>
                    <a:pt x="31574" y="3909"/>
                    <a:pt x="31562" y="3919"/>
                  </a:cubicBezTo>
                  <a:cubicBezTo>
                    <a:pt x="31560" y="3920"/>
                    <a:pt x="31557" y="3923"/>
                    <a:pt x="31556" y="3924"/>
                  </a:cubicBezTo>
                  <a:cubicBezTo>
                    <a:pt x="31533" y="3944"/>
                    <a:pt x="31509" y="3964"/>
                    <a:pt x="31484" y="3981"/>
                  </a:cubicBezTo>
                  <a:cubicBezTo>
                    <a:pt x="31467" y="3996"/>
                    <a:pt x="31447" y="4008"/>
                    <a:pt x="31430" y="4021"/>
                  </a:cubicBezTo>
                  <a:cubicBezTo>
                    <a:pt x="31427" y="4024"/>
                    <a:pt x="31424" y="4026"/>
                    <a:pt x="31420" y="4028"/>
                  </a:cubicBezTo>
                  <a:cubicBezTo>
                    <a:pt x="31437" y="4029"/>
                    <a:pt x="31455" y="4031"/>
                    <a:pt x="31472" y="4032"/>
                  </a:cubicBezTo>
                  <a:cubicBezTo>
                    <a:pt x="31499" y="4032"/>
                    <a:pt x="31528" y="4032"/>
                    <a:pt x="31556" y="4033"/>
                  </a:cubicBezTo>
                  <a:lnTo>
                    <a:pt x="31564" y="4033"/>
                  </a:lnTo>
                  <a:lnTo>
                    <a:pt x="31626" y="4037"/>
                  </a:lnTo>
                  <a:cubicBezTo>
                    <a:pt x="31639" y="4038"/>
                    <a:pt x="31652" y="4039"/>
                    <a:pt x="31664" y="4044"/>
                  </a:cubicBezTo>
                  <a:cubicBezTo>
                    <a:pt x="31668" y="4044"/>
                    <a:pt x="31670" y="4044"/>
                    <a:pt x="31674" y="4046"/>
                  </a:cubicBezTo>
                  <a:cubicBezTo>
                    <a:pt x="31726" y="4049"/>
                    <a:pt x="31777" y="4053"/>
                    <a:pt x="31828" y="4060"/>
                  </a:cubicBezTo>
                  <a:cubicBezTo>
                    <a:pt x="31873" y="4065"/>
                    <a:pt x="31920" y="4073"/>
                    <a:pt x="31963" y="4080"/>
                  </a:cubicBezTo>
                  <a:cubicBezTo>
                    <a:pt x="32062" y="4104"/>
                    <a:pt x="32160" y="4134"/>
                    <a:pt x="32258" y="4166"/>
                  </a:cubicBezTo>
                  <a:cubicBezTo>
                    <a:pt x="32304" y="4181"/>
                    <a:pt x="32349" y="4197"/>
                    <a:pt x="32393" y="4217"/>
                  </a:cubicBezTo>
                  <a:cubicBezTo>
                    <a:pt x="32436" y="4235"/>
                    <a:pt x="32478" y="4255"/>
                    <a:pt x="32520" y="4275"/>
                  </a:cubicBezTo>
                  <a:cubicBezTo>
                    <a:pt x="32540" y="4286"/>
                    <a:pt x="32560" y="4295"/>
                    <a:pt x="32577" y="4306"/>
                  </a:cubicBezTo>
                  <a:cubicBezTo>
                    <a:pt x="32594" y="4317"/>
                    <a:pt x="32611" y="4327"/>
                    <a:pt x="32629" y="4338"/>
                  </a:cubicBezTo>
                  <a:cubicBezTo>
                    <a:pt x="32647" y="4352"/>
                    <a:pt x="32668" y="4364"/>
                    <a:pt x="32685" y="4379"/>
                  </a:cubicBezTo>
                  <a:cubicBezTo>
                    <a:pt x="32702" y="4393"/>
                    <a:pt x="32721" y="4407"/>
                    <a:pt x="32738" y="4423"/>
                  </a:cubicBezTo>
                  <a:cubicBezTo>
                    <a:pt x="32763" y="4445"/>
                    <a:pt x="32789" y="4467"/>
                    <a:pt x="32814" y="4491"/>
                  </a:cubicBezTo>
                  <a:cubicBezTo>
                    <a:pt x="32838" y="4514"/>
                    <a:pt x="32860" y="4538"/>
                    <a:pt x="32883" y="4564"/>
                  </a:cubicBezTo>
                  <a:cubicBezTo>
                    <a:pt x="32905" y="4590"/>
                    <a:pt x="32926" y="4616"/>
                    <a:pt x="32947" y="4643"/>
                  </a:cubicBezTo>
                  <a:cubicBezTo>
                    <a:pt x="32965" y="4669"/>
                    <a:pt x="32984" y="4696"/>
                    <a:pt x="33003" y="4724"/>
                  </a:cubicBezTo>
                  <a:cubicBezTo>
                    <a:pt x="33003" y="4725"/>
                    <a:pt x="33004" y="4727"/>
                    <a:pt x="33004" y="4727"/>
                  </a:cubicBezTo>
                  <a:lnTo>
                    <a:pt x="33004" y="4728"/>
                  </a:lnTo>
                  <a:cubicBezTo>
                    <a:pt x="33016" y="4748"/>
                    <a:pt x="33027" y="4766"/>
                    <a:pt x="33038" y="4785"/>
                  </a:cubicBezTo>
                  <a:cubicBezTo>
                    <a:pt x="33048" y="4807"/>
                    <a:pt x="33060" y="4827"/>
                    <a:pt x="33071" y="4848"/>
                  </a:cubicBezTo>
                  <a:cubicBezTo>
                    <a:pt x="33086" y="4880"/>
                    <a:pt x="33099" y="4914"/>
                    <a:pt x="33112" y="4947"/>
                  </a:cubicBezTo>
                  <a:cubicBezTo>
                    <a:pt x="33132" y="5008"/>
                    <a:pt x="33145" y="5071"/>
                    <a:pt x="33159" y="5135"/>
                  </a:cubicBezTo>
                  <a:lnTo>
                    <a:pt x="33159" y="5133"/>
                  </a:lnTo>
                  <a:cubicBezTo>
                    <a:pt x="33170" y="5187"/>
                    <a:pt x="33180" y="5238"/>
                    <a:pt x="33186" y="5291"/>
                  </a:cubicBezTo>
                  <a:cubicBezTo>
                    <a:pt x="33190" y="5317"/>
                    <a:pt x="33194" y="5343"/>
                    <a:pt x="33196" y="5369"/>
                  </a:cubicBezTo>
                  <a:cubicBezTo>
                    <a:pt x="33200" y="5394"/>
                    <a:pt x="33201" y="5420"/>
                    <a:pt x="33203" y="5445"/>
                  </a:cubicBezTo>
                  <a:lnTo>
                    <a:pt x="33203" y="5441"/>
                  </a:lnTo>
                  <a:cubicBezTo>
                    <a:pt x="33205" y="5479"/>
                    <a:pt x="33206" y="5517"/>
                    <a:pt x="33206" y="5555"/>
                  </a:cubicBezTo>
                  <a:cubicBezTo>
                    <a:pt x="33206" y="5591"/>
                    <a:pt x="33205" y="5626"/>
                    <a:pt x="33203" y="5663"/>
                  </a:cubicBezTo>
                  <a:lnTo>
                    <a:pt x="33203" y="5663"/>
                  </a:lnTo>
                  <a:cubicBezTo>
                    <a:pt x="33203" y="5661"/>
                    <a:pt x="33204" y="5660"/>
                    <a:pt x="33205" y="5659"/>
                  </a:cubicBezTo>
                  <a:lnTo>
                    <a:pt x="33205" y="5659"/>
                  </a:lnTo>
                  <a:cubicBezTo>
                    <a:pt x="33201" y="5711"/>
                    <a:pt x="33197" y="5761"/>
                    <a:pt x="33190" y="5812"/>
                  </a:cubicBezTo>
                  <a:cubicBezTo>
                    <a:pt x="33182" y="5860"/>
                    <a:pt x="33175" y="5910"/>
                    <a:pt x="33165" y="5959"/>
                  </a:cubicBezTo>
                  <a:cubicBezTo>
                    <a:pt x="33165" y="5958"/>
                    <a:pt x="33166" y="5957"/>
                    <a:pt x="33166" y="5957"/>
                  </a:cubicBezTo>
                  <a:lnTo>
                    <a:pt x="33166" y="5957"/>
                  </a:lnTo>
                  <a:cubicBezTo>
                    <a:pt x="33159" y="5993"/>
                    <a:pt x="33153" y="6030"/>
                    <a:pt x="33145" y="6066"/>
                  </a:cubicBezTo>
                  <a:cubicBezTo>
                    <a:pt x="33139" y="6098"/>
                    <a:pt x="33132" y="6132"/>
                    <a:pt x="33123" y="6164"/>
                  </a:cubicBezTo>
                  <a:cubicBezTo>
                    <a:pt x="33113" y="6202"/>
                    <a:pt x="33103" y="6240"/>
                    <a:pt x="33091" y="6277"/>
                  </a:cubicBezTo>
                  <a:cubicBezTo>
                    <a:pt x="33081" y="6310"/>
                    <a:pt x="33071" y="6344"/>
                    <a:pt x="33058" y="6378"/>
                  </a:cubicBezTo>
                  <a:cubicBezTo>
                    <a:pt x="33034" y="6449"/>
                    <a:pt x="33009" y="6520"/>
                    <a:pt x="32979" y="6589"/>
                  </a:cubicBezTo>
                  <a:cubicBezTo>
                    <a:pt x="32947" y="6664"/>
                    <a:pt x="32913" y="6738"/>
                    <a:pt x="32878" y="6810"/>
                  </a:cubicBezTo>
                  <a:cubicBezTo>
                    <a:pt x="32826" y="6912"/>
                    <a:pt x="32772" y="7011"/>
                    <a:pt x="32718" y="7112"/>
                  </a:cubicBezTo>
                  <a:cubicBezTo>
                    <a:pt x="32665" y="7207"/>
                    <a:pt x="32612" y="7303"/>
                    <a:pt x="32556" y="7397"/>
                  </a:cubicBezTo>
                  <a:cubicBezTo>
                    <a:pt x="32498" y="7496"/>
                    <a:pt x="32436" y="7594"/>
                    <a:pt x="32376" y="7695"/>
                  </a:cubicBezTo>
                  <a:cubicBezTo>
                    <a:pt x="32322" y="7786"/>
                    <a:pt x="32264" y="7876"/>
                    <a:pt x="32206" y="7964"/>
                  </a:cubicBezTo>
                  <a:cubicBezTo>
                    <a:pt x="32206" y="7964"/>
                    <a:pt x="32206" y="7965"/>
                    <a:pt x="32205" y="7965"/>
                  </a:cubicBezTo>
                  <a:cubicBezTo>
                    <a:pt x="32205" y="7966"/>
                    <a:pt x="32204" y="7967"/>
                    <a:pt x="32202" y="7967"/>
                  </a:cubicBezTo>
                  <a:cubicBezTo>
                    <a:pt x="32150" y="8042"/>
                    <a:pt x="32100" y="8115"/>
                    <a:pt x="32050" y="8192"/>
                  </a:cubicBezTo>
                  <a:cubicBezTo>
                    <a:pt x="31997" y="8274"/>
                    <a:pt x="31946" y="8359"/>
                    <a:pt x="31895" y="8444"/>
                  </a:cubicBezTo>
                  <a:cubicBezTo>
                    <a:pt x="31835" y="8544"/>
                    <a:pt x="31771" y="8642"/>
                    <a:pt x="31708" y="8740"/>
                  </a:cubicBezTo>
                  <a:cubicBezTo>
                    <a:pt x="31644" y="8838"/>
                    <a:pt x="31584" y="8939"/>
                    <a:pt x="31528" y="9042"/>
                  </a:cubicBezTo>
                  <a:cubicBezTo>
                    <a:pt x="31466" y="9154"/>
                    <a:pt x="31405" y="9265"/>
                    <a:pt x="31343" y="9378"/>
                  </a:cubicBezTo>
                  <a:cubicBezTo>
                    <a:pt x="31288" y="9474"/>
                    <a:pt x="31234" y="9571"/>
                    <a:pt x="31178" y="9668"/>
                  </a:cubicBezTo>
                  <a:cubicBezTo>
                    <a:pt x="31056" y="9879"/>
                    <a:pt x="30935" y="10091"/>
                    <a:pt x="30810" y="10301"/>
                  </a:cubicBezTo>
                  <a:cubicBezTo>
                    <a:pt x="30688" y="10508"/>
                    <a:pt x="30563" y="10711"/>
                    <a:pt x="30441" y="10918"/>
                  </a:cubicBezTo>
                  <a:cubicBezTo>
                    <a:pt x="30378" y="11027"/>
                    <a:pt x="30315" y="11135"/>
                    <a:pt x="30253" y="11243"/>
                  </a:cubicBezTo>
                  <a:cubicBezTo>
                    <a:pt x="30196" y="11345"/>
                    <a:pt x="30143" y="11447"/>
                    <a:pt x="30090" y="11548"/>
                  </a:cubicBezTo>
                  <a:cubicBezTo>
                    <a:pt x="30036" y="11653"/>
                    <a:pt x="29986" y="11759"/>
                    <a:pt x="29931" y="11865"/>
                  </a:cubicBezTo>
                  <a:cubicBezTo>
                    <a:pt x="29905" y="11913"/>
                    <a:pt x="29880" y="11963"/>
                    <a:pt x="29853" y="12011"/>
                  </a:cubicBezTo>
                  <a:cubicBezTo>
                    <a:pt x="29840" y="12033"/>
                    <a:pt x="29827" y="12057"/>
                    <a:pt x="29816" y="12079"/>
                  </a:cubicBezTo>
                  <a:cubicBezTo>
                    <a:pt x="29810" y="12090"/>
                    <a:pt x="29806" y="12100"/>
                    <a:pt x="29801" y="12110"/>
                  </a:cubicBezTo>
                  <a:cubicBezTo>
                    <a:pt x="29761" y="12067"/>
                    <a:pt x="29718" y="12027"/>
                    <a:pt x="29677" y="11984"/>
                  </a:cubicBezTo>
                  <a:cubicBezTo>
                    <a:pt x="29629" y="11933"/>
                    <a:pt x="29583" y="11878"/>
                    <a:pt x="29536" y="11825"/>
                  </a:cubicBezTo>
                  <a:cubicBezTo>
                    <a:pt x="29487" y="11774"/>
                    <a:pt x="29441" y="11721"/>
                    <a:pt x="29395" y="11669"/>
                  </a:cubicBezTo>
                  <a:lnTo>
                    <a:pt x="29395" y="11669"/>
                  </a:lnTo>
                  <a:lnTo>
                    <a:pt x="29397" y="11670"/>
                  </a:lnTo>
                  <a:cubicBezTo>
                    <a:pt x="29357" y="11623"/>
                    <a:pt x="29320" y="11576"/>
                    <a:pt x="29285" y="11526"/>
                  </a:cubicBezTo>
                  <a:cubicBezTo>
                    <a:pt x="29255" y="11485"/>
                    <a:pt x="29227" y="11442"/>
                    <a:pt x="29196" y="11400"/>
                  </a:cubicBezTo>
                  <a:cubicBezTo>
                    <a:pt x="29128" y="11307"/>
                    <a:pt x="29054" y="11220"/>
                    <a:pt x="28982" y="11132"/>
                  </a:cubicBezTo>
                  <a:cubicBezTo>
                    <a:pt x="28928" y="11066"/>
                    <a:pt x="28877" y="10998"/>
                    <a:pt x="28827" y="10929"/>
                  </a:cubicBezTo>
                  <a:cubicBezTo>
                    <a:pt x="28779" y="10861"/>
                    <a:pt x="28732" y="10792"/>
                    <a:pt x="28686" y="10724"/>
                  </a:cubicBezTo>
                  <a:cubicBezTo>
                    <a:pt x="28648" y="10669"/>
                    <a:pt x="28607" y="10616"/>
                    <a:pt x="28567" y="10561"/>
                  </a:cubicBezTo>
                  <a:lnTo>
                    <a:pt x="28567" y="10561"/>
                  </a:lnTo>
                  <a:cubicBezTo>
                    <a:pt x="28587" y="10566"/>
                    <a:pt x="28605" y="10573"/>
                    <a:pt x="28625" y="10578"/>
                  </a:cubicBezTo>
                  <a:cubicBezTo>
                    <a:pt x="28685" y="10592"/>
                    <a:pt x="28746" y="10603"/>
                    <a:pt x="28806" y="10606"/>
                  </a:cubicBezTo>
                  <a:cubicBezTo>
                    <a:pt x="28819" y="10606"/>
                    <a:pt x="28832" y="10606"/>
                    <a:pt x="28844" y="10606"/>
                  </a:cubicBezTo>
                  <a:cubicBezTo>
                    <a:pt x="28850" y="10606"/>
                    <a:pt x="28856" y="10606"/>
                    <a:pt x="28862" y="10606"/>
                  </a:cubicBezTo>
                  <a:lnTo>
                    <a:pt x="28901" y="10606"/>
                  </a:lnTo>
                  <a:cubicBezTo>
                    <a:pt x="28917" y="10606"/>
                    <a:pt x="28930" y="10604"/>
                    <a:pt x="28946" y="10604"/>
                  </a:cubicBezTo>
                  <a:cubicBezTo>
                    <a:pt x="28970" y="10603"/>
                    <a:pt x="28995" y="10601"/>
                    <a:pt x="29020" y="10597"/>
                  </a:cubicBezTo>
                  <a:cubicBezTo>
                    <a:pt x="29077" y="10588"/>
                    <a:pt x="29131" y="10573"/>
                    <a:pt x="29187" y="10557"/>
                  </a:cubicBezTo>
                  <a:cubicBezTo>
                    <a:pt x="29243" y="10542"/>
                    <a:pt x="29299" y="10523"/>
                    <a:pt x="29352" y="10500"/>
                  </a:cubicBezTo>
                  <a:cubicBezTo>
                    <a:pt x="29404" y="10480"/>
                    <a:pt x="29454" y="10453"/>
                    <a:pt x="29502" y="10426"/>
                  </a:cubicBezTo>
                  <a:cubicBezTo>
                    <a:pt x="29552" y="10397"/>
                    <a:pt x="29600" y="10366"/>
                    <a:pt x="29646" y="10333"/>
                  </a:cubicBezTo>
                  <a:cubicBezTo>
                    <a:pt x="29692" y="10299"/>
                    <a:pt x="29730" y="10260"/>
                    <a:pt x="29769" y="10220"/>
                  </a:cubicBezTo>
                  <a:cubicBezTo>
                    <a:pt x="29806" y="10179"/>
                    <a:pt x="29846" y="10138"/>
                    <a:pt x="29878" y="10095"/>
                  </a:cubicBezTo>
                  <a:cubicBezTo>
                    <a:pt x="29913" y="10048"/>
                    <a:pt x="29944" y="10000"/>
                    <a:pt x="29970" y="9950"/>
                  </a:cubicBezTo>
                  <a:cubicBezTo>
                    <a:pt x="29998" y="9897"/>
                    <a:pt x="30024" y="9844"/>
                    <a:pt x="30047" y="9790"/>
                  </a:cubicBezTo>
                  <a:cubicBezTo>
                    <a:pt x="30088" y="9690"/>
                    <a:pt x="30122" y="9590"/>
                    <a:pt x="30152" y="9487"/>
                  </a:cubicBezTo>
                  <a:cubicBezTo>
                    <a:pt x="30168" y="9434"/>
                    <a:pt x="30182" y="9381"/>
                    <a:pt x="30192" y="9327"/>
                  </a:cubicBezTo>
                  <a:cubicBezTo>
                    <a:pt x="30203" y="9271"/>
                    <a:pt x="30212" y="9216"/>
                    <a:pt x="30217" y="9159"/>
                  </a:cubicBezTo>
                  <a:cubicBezTo>
                    <a:pt x="30219" y="9137"/>
                    <a:pt x="30219" y="9116"/>
                    <a:pt x="30220" y="9095"/>
                  </a:cubicBezTo>
                  <a:cubicBezTo>
                    <a:pt x="30233" y="9099"/>
                    <a:pt x="30244" y="9101"/>
                    <a:pt x="30255" y="9104"/>
                  </a:cubicBezTo>
                  <a:cubicBezTo>
                    <a:pt x="30284" y="9110"/>
                    <a:pt x="30315" y="9113"/>
                    <a:pt x="30344" y="9113"/>
                  </a:cubicBezTo>
                  <a:cubicBezTo>
                    <a:pt x="30357" y="9113"/>
                    <a:pt x="30372" y="9111"/>
                    <a:pt x="30384" y="9110"/>
                  </a:cubicBezTo>
                  <a:cubicBezTo>
                    <a:pt x="30421" y="9106"/>
                    <a:pt x="30458" y="9097"/>
                    <a:pt x="30493" y="9088"/>
                  </a:cubicBezTo>
                  <a:cubicBezTo>
                    <a:pt x="30534" y="9074"/>
                    <a:pt x="30576" y="9060"/>
                    <a:pt x="30614" y="9039"/>
                  </a:cubicBezTo>
                  <a:cubicBezTo>
                    <a:pt x="30671" y="9008"/>
                    <a:pt x="30723" y="8965"/>
                    <a:pt x="30770" y="8920"/>
                  </a:cubicBezTo>
                  <a:lnTo>
                    <a:pt x="30770" y="8920"/>
                  </a:lnTo>
                  <a:lnTo>
                    <a:pt x="30767" y="8923"/>
                  </a:lnTo>
                  <a:cubicBezTo>
                    <a:pt x="30781" y="8911"/>
                    <a:pt x="30793" y="8901"/>
                    <a:pt x="30805" y="8888"/>
                  </a:cubicBezTo>
                  <a:cubicBezTo>
                    <a:pt x="30821" y="8870"/>
                    <a:pt x="30834" y="8851"/>
                    <a:pt x="30847" y="8831"/>
                  </a:cubicBezTo>
                  <a:cubicBezTo>
                    <a:pt x="30891" y="8753"/>
                    <a:pt x="30927" y="8669"/>
                    <a:pt x="30955" y="8583"/>
                  </a:cubicBezTo>
                  <a:cubicBezTo>
                    <a:pt x="30970" y="8532"/>
                    <a:pt x="30977" y="8480"/>
                    <a:pt x="30982" y="8426"/>
                  </a:cubicBezTo>
                  <a:cubicBezTo>
                    <a:pt x="30986" y="8378"/>
                    <a:pt x="30989" y="8330"/>
                    <a:pt x="30986" y="8282"/>
                  </a:cubicBezTo>
                  <a:cubicBezTo>
                    <a:pt x="30978" y="8170"/>
                    <a:pt x="30953" y="8059"/>
                    <a:pt x="30929" y="7949"/>
                  </a:cubicBezTo>
                  <a:cubicBezTo>
                    <a:pt x="30904" y="7843"/>
                    <a:pt x="30858" y="7745"/>
                    <a:pt x="30816" y="7646"/>
                  </a:cubicBezTo>
                  <a:cubicBezTo>
                    <a:pt x="30803" y="7620"/>
                    <a:pt x="30792" y="7594"/>
                    <a:pt x="30777" y="7572"/>
                  </a:cubicBezTo>
                  <a:cubicBezTo>
                    <a:pt x="30762" y="7547"/>
                    <a:pt x="30745" y="7523"/>
                    <a:pt x="30729" y="7499"/>
                  </a:cubicBezTo>
                  <a:cubicBezTo>
                    <a:pt x="30698" y="7456"/>
                    <a:pt x="30666" y="7415"/>
                    <a:pt x="30631" y="7375"/>
                  </a:cubicBezTo>
                  <a:cubicBezTo>
                    <a:pt x="30592" y="7332"/>
                    <a:pt x="30552" y="7293"/>
                    <a:pt x="30507" y="7257"/>
                  </a:cubicBezTo>
                  <a:cubicBezTo>
                    <a:pt x="30462" y="7219"/>
                    <a:pt x="30414" y="7185"/>
                    <a:pt x="30368" y="7149"/>
                  </a:cubicBezTo>
                  <a:cubicBezTo>
                    <a:pt x="30322" y="7115"/>
                    <a:pt x="30274" y="7084"/>
                    <a:pt x="30225" y="7053"/>
                  </a:cubicBezTo>
                  <a:cubicBezTo>
                    <a:pt x="30182" y="7026"/>
                    <a:pt x="30136" y="7001"/>
                    <a:pt x="30086" y="6983"/>
                  </a:cubicBezTo>
                  <a:cubicBezTo>
                    <a:pt x="30033" y="6964"/>
                    <a:pt x="29980" y="6948"/>
                    <a:pt x="29925" y="6937"/>
                  </a:cubicBezTo>
                  <a:cubicBezTo>
                    <a:pt x="29867" y="6923"/>
                    <a:pt x="29807" y="6911"/>
                    <a:pt x="29749" y="6902"/>
                  </a:cubicBezTo>
                  <a:cubicBezTo>
                    <a:pt x="29634" y="6885"/>
                    <a:pt x="29518" y="6877"/>
                    <a:pt x="29404" y="6868"/>
                  </a:cubicBezTo>
                  <a:cubicBezTo>
                    <a:pt x="29215" y="6853"/>
                    <a:pt x="29026" y="6843"/>
                    <a:pt x="28837" y="6843"/>
                  </a:cubicBezTo>
                  <a:cubicBezTo>
                    <a:pt x="28793" y="6843"/>
                    <a:pt x="28749" y="6844"/>
                    <a:pt x="28705" y="6845"/>
                  </a:cubicBezTo>
                  <a:cubicBezTo>
                    <a:pt x="28587" y="6847"/>
                    <a:pt x="28468" y="6852"/>
                    <a:pt x="28349" y="6862"/>
                  </a:cubicBezTo>
                  <a:cubicBezTo>
                    <a:pt x="28293" y="6866"/>
                    <a:pt x="28237" y="6872"/>
                    <a:pt x="28181" y="6878"/>
                  </a:cubicBezTo>
                  <a:cubicBezTo>
                    <a:pt x="28124" y="6885"/>
                    <a:pt x="28067" y="6888"/>
                    <a:pt x="28011" y="6894"/>
                  </a:cubicBezTo>
                  <a:lnTo>
                    <a:pt x="28014" y="6894"/>
                  </a:lnTo>
                  <a:cubicBezTo>
                    <a:pt x="28007" y="6894"/>
                    <a:pt x="28000" y="6896"/>
                    <a:pt x="27994" y="6896"/>
                  </a:cubicBezTo>
                  <a:cubicBezTo>
                    <a:pt x="27995" y="6850"/>
                    <a:pt x="27996" y="6805"/>
                    <a:pt x="27994" y="6759"/>
                  </a:cubicBezTo>
                  <a:cubicBezTo>
                    <a:pt x="27990" y="6701"/>
                    <a:pt x="27988" y="6640"/>
                    <a:pt x="27978" y="6582"/>
                  </a:cubicBezTo>
                  <a:cubicBezTo>
                    <a:pt x="27967" y="6526"/>
                    <a:pt x="27954" y="6472"/>
                    <a:pt x="27934" y="6419"/>
                  </a:cubicBezTo>
                  <a:cubicBezTo>
                    <a:pt x="27916" y="6365"/>
                    <a:pt x="27896" y="6310"/>
                    <a:pt x="27867" y="6261"/>
                  </a:cubicBezTo>
                  <a:cubicBezTo>
                    <a:pt x="27840" y="6212"/>
                    <a:pt x="27813" y="6165"/>
                    <a:pt x="27779" y="6120"/>
                  </a:cubicBezTo>
                  <a:cubicBezTo>
                    <a:pt x="27718" y="6031"/>
                    <a:pt x="27650" y="5945"/>
                    <a:pt x="27581" y="5859"/>
                  </a:cubicBezTo>
                  <a:lnTo>
                    <a:pt x="27581" y="5859"/>
                  </a:lnTo>
                  <a:cubicBezTo>
                    <a:pt x="27581" y="5859"/>
                    <a:pt x="27581" y="5859"/>
                    <a:pt x="27581" y="5859"/>
                  </a:cubicBezTo>
                  <a:cubicBezTo>
                    <a:pt x="27547" y="5815"/>
                    <a:pt x="27514" y="5772"/>
                    <a:pt x="27479" y="5729"/>
                  </a:cubicBezTo>
                  <a:cubicBezTo>
                    <a:pt x="27479" y="5727"/>
                    <a:pt x="27479" y="5726"/>
                    <a:pt x="27478" y="5725"/>
                  </a:cubicBezTo>
                  <a:cubicBezTo>
                    <a:pt x="27478" y="5721"/>
                    <a:pt x="27477" y="5717"/>
                    <a:pt x="27477" y="5712"/>
                  </a:cubicBezTo>
                  <a:cubicBezTo>
                    <a:pt x="27475" y="5652"/>
                    <a:pt x="27480" y="5591"/>
                    <a:pt x="27483" y="5529"/>
                  </a:cubicBezTo>
                  <a:cubicBezTo>
                    <a:pt x="27485" y="5452"/>
                    <a:pt x="27488" y="5375"/>
                    <a:pt x="27493" y="5299"/>
                  </a:cubicBezTo>
                  <a:cubicBezTo>
                    <a:pt x="27500" y="5146"/>
                    <a:pt x="27500" y="4992"/>
                    <a:pt x="27508" y="4838"/>
                  </a:cubicBezTo>
                  <a:cubicBezTo>
                    <a:pt x="27510" y="4777"/>
                    <a:pt x="27514" y="4718"/>
                    <a:pt x="27514" y="4657"/>
                  </a:cubicBezTo>
                  <a:cubicBezTo>
                    <a:pt x="27515" y="4602"/>
                    <a:pt x="27513" y="4549"/>
                    <a:pt x="27514" y="4494"/>
                  </a:cubicBezTo>
                  <a:cubicBezTo>
                    <a:pt x="27515" y="4372"/>
                    <a:pt x="27527" y="4250"/>
                    <a:pt x="27536" y="4127"/>
                  </a:cubicBezTo>
                  <a:cubicBezTo>
                    <a:pt x="27545" y="4012"/>
                    <a:pt x="27551" y="3898"/>
                    <a:pt x="27556" y="3781"/>
                  </a:cubicBezTo>
                  <a:cubicBezTo>
                    <a:pt x="27557" y="3753"/>
                    <a:pt x="27557" y="3724"/>
                    <a:pt x="27558" y="3696"/>
                  </a:cubicBezTo>
                  <a:lnTo>
                    <a:pt x="27560" y="3696"/>
                  </a:lnTo>
                  <a:cubicBezTo>
                    <a:pt x="27558" y="3660"/>
                    <a:pt x="27557" y="3624"/>
                    <a:pt x="27557" y="3589"/>
                  </a:cubicBezTo>
                  <a:cubicBezTo>
                    <a:pt x="27537" y="3588"/>
                    <a:pt x="27518" y="3588"/>
                    <a:pt x="27499" y="3588"/>
                  </a:cubicBezTo>
                  <a:lnTo>
                    <a:pt x="27474" y="3588"/>
                  </a:lnTo>
                  <a:cubicBezTo>
                    <a:pt x="27467" y="3588"/>
                    <a:pt x="27461" y="3588"/>
                    <a:pt x="27454" y="3588"/>
                  </a:cubicBezTo>
                  <a:cubicBezTo>
                    <a:pt x="27444" y="3588"/>
                    <a:pt x="27434" y="3588"/>
                    <a:pt x="27423" y="3586"/>
                  </a:cubicBezTo>
                  <a:lnTo>
                    <a:pt x="27422" y="3586"/>
                  </a:lnTo>
                  <a:cubicBezTo>
                    <a:pt x="27329" y="3590"/>
                    <a:pt x="27235" y="3599"/>
                    <a:pt x="27140" y="3604"/>
                  </a:cubicBezTo>
                  <a:cubicBezTo>
                    <a:pt x="27067" y="3605"/>
                    <a:pt x="26994" y="3607"/>
                    <a:pt x="26922" y="3607"/>
                  </a:cubicBezTo>
                  <a:cubicBezTo>
                    <a:pt x="26874" y="3607"/>
                    <a:pt x="26825" y="3606"/>
                    <a:pt x="26777" y="3605"/>
                  </a:cubicBezTo>
                  <a:cubicBezTo>
                    <a:pt x="26663" y="3600"/>
                    <a:pt x="26548" y="3594"/>
                    <a:pt x="26432" y="3590"/>
                  </a:cubicBezTo>
                  <a:cubicBezTo>
                    <a:pt x="26320" y="3586"/>
                    <a:pt x="26207" y="3583"/>
                    <a:pt x="26095" y="3576"/>
                  </a:cubicBezTo>
                  <a:lnTo>
                    <a:pt x="26095" y="3576"/>
                  </a:lnTo>
                  <a:cubicBezTo>
                    <a:pt x="26097" y="3576"/>
                    <a:pt x="26098" y="3577"/>
                    <a:pt x="26099" y="3578"/>
                  </a:cubicBezTo>
                  <a:cubicBezTo>
                    <a:pt x="25937" y="3568"/>
                    <a:pt x="25777" y="3557"/>
                    <a:pt x="25616" y="3536"/>
                  </a:cubicBezTo>
                  <a:cubicBezTo>
                    <a:pt x="25456" y="3516"/>
                    <a:pt x="25295" y="3498"/>
                    <a:pt x="25137" y="3467"/>
                  </a:cubicBezTo>
                  <a:cubicBezTo>
                    <a:pt x="25112" y="3462"/>
                    <a:pt x="25088" y="3459"/>
                    <a:pt x="25063" y="3454"/>
                  </a:cubicBezTo>
                  <a:cubicBezTo>
                    <a:pt x="24955" y="3430"/>
                    <a:pt x="24849" y="3405"/>
                    <a:pt x="24740" y="3382"/>
                  </a:cubicBezTo>
                  <a:cubicBezTo>
                    <a:pt x="24639" y="3358"/>
                    <a:pt x="24538" y="3336"/>
                    <a:pt x="24438" y="3310"/>
                  </a:cubicBezTo>
                  <a:cubicBezTo>
                    <a:pt x="24355" y="3290"/>
                    <a:pt x="24273" y="3268"/>
                    <a:pt x="24190" y="3244"/>
                  </a:cubicBezTo>
                  <a:cubicBezTo>
                    <a:pt x="24188" y="3244"/>
                    <a:pt x="24187" y="3243"/>
                    <a:pt x="24186" y="3243"/>
                  </a:cubicBezTo>
                  <a:cubicBezTo>
                    <a:pt x="24166" y="3238"/>
                    <a:pt x="24147" y="3233"/>
                    <a:pt x="24129" y="3228"/>
                  </a:cubicBezTo>
                  <a:cubicBezTo>
                    <a:pt x="24037" y="3196"/>
                    <a:pt x="23945" y="3171"/>
                    <a:pt x="23854" y="3141"/>
                  </a:cubicBezTo>
                  <a:cubicBezTo>
                    <a:pt x="23749" y="3105"/>
                    <a:pt x="23645" y="3064"/>
                    <a:pt x="23542" y="3022"/>
                  </a:cubicBezTo>
                  <a:cubicBezTo>
                    <a:pt x="23489" y="3002"/>
                    <a:pt x="23437" y="2980"/>
                    <a:pt x="23384" y="2956"/>
                  </a:cubicBezTo>
                  <a:cubicBezTo>
                    <a:pt x="23333" y="2935"/>
                    <a:pt x="23283" y="2910"/>
                    <a:pt x="23235" y="2887"/>
                  </a:cubicBezTo>
                  <a:cubicBezTo>
                    <a:pt x="23102" y="2821"/>
                    <a:pt x="22971" y="2754"/>
                    <a:pt x="22849" y="2675"/>
                  </a:cubicBezTo>
                  <a:lnTo>
                    <a:pt x="22846" y="2672"/>
                  </a:lnTo>
                  <a:lnTo>
                    <a:pt x="22844" y="2671"/>
                  </a:lnTo>
                  <a:cubicBezTo>
                    <a:pt x="22799" y="2640"/>
                    <a:pt x="22757" y="2606"/>
                    <a:pt x="22715" y="2569"/>
                  </a:cubicBezTo>
                  <a:cubicBezTo>
                    <a:pt x="22679" y="2538"/>
                    <a:pt x="22644" y="2506"/>
                    <a:pt x="22608" y="2476"/>
                  </a:cubicBezTo>
                  <a:lnTo>
                    <a:pt x="22608" y="2476"/>
                  </a:lnTo>
                  <a:lnTo>
                    <a:pt x="22610" y="2478"/>
                  </a:lnTo>
                  <a:cubicBezTo>
                    <a:pt x="22576" y="2448"/>
                    <a:pt x="22545" y="2417"/>
                    <a:pt x="22515" y="2383"/>
                  </a:cubicBezTo>
                  <a:cubicBezTo>
                    <a:pt x="22489" y="2352"/>
                    <a:pt x="22464" y="2321"/>
                    <a:pt x="22441" y="2288"/>
                  </a:cubicBezTo>
                  <a:cubicBezTo>
                    <a:pt x="22427" y="2267"/>
                    <a:pt x="22414" y="2247"/>
                    <a:pt x="22402" y="2225"/>
                  </a:cubicBezTo>
                  <a:lnTo>
                    <a:pt x="22402" y="2225"/>
                  </a:lnTo>
                  <a:cubicBezTo>
                    <a:pt x="22402" y="2226"/>
                    <a:pt x="22403" y="2226"/>
                    <a:pt x="22404" y="2226"/>
                  </a:cubicBezTo>
                  <a:cubicBezTo>
                    <a:pt x="22404" y="2225"/>
                    <a:pt x="22402" y="2225"/>
                    <a:pt x="22402" y="2223"/>
                  </a:cubicBezTo>
                  <a:cubicBezTo>
                    <a:pt x="22402" y="2223"/>
                    <a:pt x="22401" y="2222"/>
                    <a:pt x="22401" y="2221"/>
                  </a:cubicBezTo>
                  <a:cubicBezTo>
                    <a:pt x="22395" y="2206"/>
                    <a:pt x="22388" y="2192"/>
                    <a:pt x="22381" y="2176"/>
                  </a:cubicBezTo>
                  <a:cubicBezTo>
                    <a:pt x="22373" y="2149"/>
                    <a:pt x="22366" y="2122"/>
                    <a:pt x="22360" y="2093"/>
                  </a:cubicBezTo>
                  <a:cubicBezTo>
                    <a:pt x="22355" y="2066"/>
                    <a:pt x="22349" y="2039"/>
                    <a:pt x="22346" y="2011"/>
                  </a:cubicBezTo>
                  <a:cubicBezTo>
                    <a:pt x="22345" y="1999"/>
                    <a:pt x="22346" y="1987"/>
                    <a:pt x="22346" y="1974"/>
                  </a:cubicBezTo>
                  <a:cubicBezTo>
                    <a:pt x="22348" y="1952"/>
                    <a:pt x="22350" y="1931"/>
                    <a:pt x="22354" y="1910"/>
                  </a:cubicBezTo>
                  <a:cubicBezTo>
                    <a:pt x="22354" y="1907"/>
                    <a:pt x="22355" y="1906"/>
                    <a:pt x="22355" y="1903"/>
                  </a:cubicBezTo>
                  <a:cubicBezTo>
                    <a:pt x="22357" y="1892"/>
                    <a:pt x="22359" y="1882"/>
                    <a:pt x="22364" y="1874"/>
                  </a:cubicBezTo>
                  <a:cubicBezTo>
                    <a:pt x="22373" y="1846"/>
                    <a:pt x="22383" y="1819"/>
                    <a:pt x="22396" y="1793"/>
                  </a:cubicBezTo>
                  <a:cubicBezTo>
                    <a:pt x="22399" y="1789"/>
                    <a:pt x="22400" y="1786"/>
                    <a:pt x="22402" y="1782"/>
                  </a:cubicBezTo>
                  <a:cubicBezTo>
                    <a:pt x="22407" y="1776"/>
                    <a:pt x="22411" y="1769"/>
                    <a:pt x="22416" y="1763"/>
                  </a:cubicBezTo>
                  <a:cubicBezTo>
                    <a:pt x="22417" y="1761"/>
                    <a:pt x="22420" y="1760"/>
                    <a:pt x="22421" y="1758"/>
                  </a:cubicBezTo>
                  <a:cubicBezTo>
                    <a:pt x="22433" y="1750"/>
                    <a:pt x="22445" y="1740"/>
                    <a:pt x="22457" y="1730"/>
                  </a:cubicBezTo>
                  <a:cubicBezTo>
                    <a:pt x="22464" y="1726"/>
                    <a:pt x="22469" y="1724"/>
                    <a:pt x="22476" y="1720"/>
                  </a:cubicBezTo>
                  <a:cubicBezTo>
                    <a:pt x="22483" y="1716"/>
                    <a:pt x="22492" y="1714"/>
                    <a:pt x="22499" y="1711"/>
                  </a:cubicBezTo>
                  <a:cubicBezTo>
                    <a:pt x="22512" y="1707"/>
                    <a:pt x="22526" y="1704"/>
                    <a:pt x="22539" y="1701"/>
                  </a:cubicBezTo>
                  <a:cubicBezTo>
                    <a:pt x="22551" y="1698"/>
                    <a:pt x="22564" y="1695"/>
                    <a:pt x="22576" y="1695"/>
                  </a:cubicBezTo>
                  <a:lnTo>
                    <a:pt x="22610" y="1695"/>
                  </a:lnTo>
                  <a:cubicBezTo>
                    <a:pt x="22674" y="1699"/>
                    <a:pt x="22739" y="1707"/>
                    <a:pt x="22803" y="1719"/>
                  </a:cubicBezTo>
                  <a:cubicBezTo>
                    <a:pt x="22894" y="1738"/>
                    <a:pt x="22983" y="1761"/>
                    <a:pt x="23071" y="1791"/>
                  </a:cubicBezTo>
                  <a:cubicBezTo>
                    <a:pt x="23128" y="1812"/>
                    <a:pt x="23185" y="1834"/>
                    <a:pt x="23241" y="1858"/>
                  </a:cubicBezTo>
                  <a:cubicBezTo>
                    <a:pt x="23288" y="1870"/>
                    <a:pt x="23335" y="1886"/>
                    <a:pt x="23381" y="1901"/>
                  </a:cubicBezTo>
                  <a:lnTo>
                    <a:pt x="23380" y="1901"/>
                  </a:lnTo>
                  <a:cubicBezTo>
                    <a:pt x="23381" y="1902"/>
                    <a:pt x="23382" y="1902"/>
                    <a:pt x="23384" y="1902"/>
                  </a:cubicBezTo>
                  <a:cubicBezTo>
                    <a:pt x="23386" y="1903"/>
                    <a:pt x="23390" y="1905"/>
                    <a:pt x="23392" y="1905"/>
                  </a:cubicBezTo>
                  <a:lnTo>
                    <a:pt x="23395" y="1905"/>
                  </a:lnTo>
                  <a:cubicBezTo>
                    <a:pt x="23439" y="1917"/>
                    <a:pt x="23485" y="1931"/>
                    <a:pt x="23532" y="1941"/>
                  </a:cubicBezTo>
                  <a:cubicBezTo>
                    <a:pt x="23581" y="1951"/>
                    <a:pt x="23630" y="1962"/>
                    <a:pt x="23678" y="1970"/>
                  </a:cubicBezTo>
                  <a:lnTo>
                    <a:pt x="23681" y="1970"/>
                  </a:lnTo>
                  <a:cubicBezTo>
                    <a:pt x="23696" y="1973"/>
                    <a:pt x="23709" y="1975"/>
                    <a:pt x="23723" y="1978"/>
                  </a:cubicBezTo>
                  <a:cubicBezTo>
                    <a:pt x="23725" y="1978"/>
                    <a:pt x="23726" y="1978"/>
                    <a:pt x="23727" y="1979"/>
                  </a:cubicBezTo>
                  <a:lnTo>
                    <a:pt x="23730" y="1979"/>
                  </a:lnTo>
                  <a:cubicBezTo>
                    <a:pt x="23735" y="1980"/>
                    <a:pt x="23738" y="1980"/>
                    <a:pt x="23743" y="1982"/>
                  </a:cubicBezTo>
                  <a:lnTo>
                    <a:pt x="23741" y="1982"/>
                  </a:lnTo>
                  <a:cubicBezTo>
                    <a:pt x="23799" y="1989"/>
                    <a:pt x="23857" y="1994"/>
                    <a:pt x="23916" y="1996"/>
                  </a:cubicBezTo>
                  <a:cubicBezTo>
                    <a:pt x="23913" y="1995"/>
                    <a:pt x="23911" y="1995"/>
                    <a:pt x="23907" y="1994"/>
                  </a:cubicBezTo>
                  <a:cubicBezTo>
                    <a:pt x="23885" y="1985"/>
                    <a:pt x="23861" y="1979"/>
                    <a:pt x="23838" y="1972"/>
                  </a:cubicBezTo>
                  <a:cubicBezTo>
                    <a:pt x="23761" y="1946"/>
                    <a:pt x="23686" y="1913"/>
                    <a:pt x="23613" y="1879"/>
                  </a:cubicBezTo>
                  <a:cubicBezTo>
                    <a:pt x="23581" y="1861"/>
                    <a:pt x="23550" y="1843"/>
                    <a:pt x="23519" y="1822"/>
                  </a:cubicBezTo>
                  <a:cubicBezTo>
                    <a:pt x="23434" y="1762"/>
                    <a:pt x="23354" y="1699"/>
                    <a:pt x="23269" y="1643"/>
                  </a:cubicBezTo>
                  <a:cubicBezTo>
                    <a:pt x="23245" y="1626"/>
                    <a:pt x="23220" y="1609"/>
                    <a:pt x="23196" y="1592"/>
                  </a:cubicBezTo>
                  <a:cubicBezTo>
                    <a:pt x="23174" y="1577"/>
                    <a:pt x="23153" y="1559"/>
                    <a:pt x="23132" y="1541"/>
                  </a:cubicBezTo>
                  <a:lnTo>
                    <a:pt x="23133" y="1541"/>
                  </a:lnTo>
                  <a:cubicBezTo>
                    <a:pt x="23104" y="1514"/>
                    <a:pt x="23076" y="1487"/>
                    <a:pt x="23049" y="1458"/>
                  </a:cubicBezTo>
                  <a:cubicBezTo>
                    <a:pt x="23015" y="1420"/>
                    <a:pt x="22984" y="1380"/>
                    <a:pt x="22956" y="1337"/>
                  </a:cubicBezTo>
                  <a:lnTo>
                    <a:pt x="22901" y="1252"/>
                  </a:lnTo>
                  <a:cubicBezTo>
                    <a:pt x="22887" y="1227"/>
                    <a:pt x="22874" y="1201"/>
                    <a:pt x="22861" y="1177"/>
                  </a:cubicBezTo>
                  <a:cubicBezTo>
                    <a:pt x="22843" y="1138"/>
                    <a:pt x="22827" y="1098"/>
                    <a:pt x="22813" y="1059"/>
                  </a:cubicBezTo>
                  <a:lnTo>
                    <a:pt x="22813" y="1057"/>
                  </a:lnTo>
                  <a:lnTo>
                    <a:pt x="22813" y="1056"/>
                  </a:lnTo>
                  <a:lnTo>
                    <a:pt x="22813" y="1054"/>
                  </a:lnTo>
                  <a:cubicBezTo>
                    <a:pt x="22798" y="1013"/>
                    <a:pt x="22787" y="971"/>
                    <a:pt x="22777" y="928"/>
                  </a:cubicBezTo>
                  <a:cubicBezTo>
                    <a:pt x="22772" y="901"/>
                    <a:pt x="22767" y="873"/>
                    <a:pt x="22763" y="845"/>
                  </a:cubicBezTo>
                  <a:cubicBezTo>
                    <a:pt x="22762" y="832"/>
                    <a:pt x="22762" y="816"/>
                    <a:pt x="22763" y="801"/>
                  </a:cubicBezTo>
                  <a:cubicBezTo>
                    <a:pt x="22765" y="775"/>
                    <a:pt x="22768" y="749"/>
                    <a:pt x="22772" y="723"/>
                  </a:cubicBezTo>
                  <a:lnTo>
                    <a:pt x="22772" y="724"/>
                  </a:lnTo>
                  <a:cubicBezTo>
                    <a:pt x="22781" y="687"/>
                    <a:pt x="22788" y="649"/>
                    <a:pt x="22799" y="615"/>
                  </a:cubicBezTo>
                  <a:cubicBezTo>
                    <a:pt x="22801" y="611"/>
                    <a:pt x="22802" y="607"/>
                    <a:pt x="22804" y="602"/>
                  </a:cubicBezTo>
                  <a:cubicBezTo>
                    <a:pt x="22806" y="601"/>
                    <a:pt x="22807" y="599"/>
                    <a:pt x="22808" y="596"/>
                  </a:cubicBezTo>
                  <a:lnTo>
                    <a:pt x="22820" y="581"/>
                  </a:lnTo>
                  <a:cubicBezTo>
                    <a:pt x="22829" y="570"/>
                    <a:pt x="22839" y="561"/>
                    <a:pt x="22850" y="553"/>
                  </a:cubicBezTo>
                  <a:cubicBezTo>
                    <a:pt x="22856" y="548"/>
                    <a:pt x="22863" y="544"/>
                    <a:pt x="22869" y="538"/>
                  </a:cubicBezTo>
                  <a:cubicBezTo>
                    <a:pt x="22879" y="533"/>
                    <a:pt x="22889" y="527"/>
                    <a:pt x="22899" y="522"/>
                  </a:cubicBezTo>
                  <a:cubicBezTo>
                    <a:pt x="22899" y="522"/>
                    <a:pt x="22900" y="522"/>
                    <a:pt x="22900" y="520"/>
                  </a:cubicBezTo>
                  <a:lnTo>
                    <a:pt x="22901" y="520"/>
                  </a:lnTo>
                  <a:cubicBezTo>
                    <a:pt x="22915" y="514"/>
                    <a:pt x="22926" y="509"/>
                    <a:pt x="22940" y="504"/>
                  </a:cubicBezTo>
                  <a:cubicBezTo>
                    <a:pt x="22964" y="497"/>
                    <a:pt x="22990" y="491"/>
                    <a:pt x="23016" y="484"/>
                  </a:cubicBezTo>
                  <a:cubicBezTo>
                    <a:pt x="23030" y="482"/>
                    <a:pt x="23044" y="479"/>
                    <a:pt x="23059" y="478"/>
                  </a:cubicBezTo>
                  <a:cubicBezTo>
                    <a:pt x="23075" y="477"/>
                    <a:pt x="23090" y="477"/>
                    <a:pt x="23106" y="477"/>
                  </a:cubicBezTo>
                  <a:cubicBezTo>
                    <a:pt x="23142" y="479"/>
                    <a:pt x="23178" y="484"/>
                    <a:pt x="23215" y="491"/>
                  </a:cubicBezTo>
                  <a:cubicBezTo>
                    <a:pt x="23284" y="504"/>
                    <a:pt x="23353" y="522"/>
                    <a:pt x="23420" y="543"/>
                  </a:cubicBezTo>
                  <a:cubicBezTo>
                    <a:pt x="23503" y="570"/>
                    <a:pt x="23581" y="607"/>
                    <a:pt x="23660" y="646"/>
                  </a:cubicBezTo>
                  <a:cubicBezTo>
                    <a:pt x="23756" y="693"/>
                    <a:pt x="23846" y="749"/>
                    <a:pt x="23934" y="807"/>
                  </a:cubicBezTo>
                  <a:cubicBezTo>
                    <a:pt x="24029" y="869"/>
                    <a:pt x="24124" y="930"/>
                    <a:pt x="24220" y="988"/>
                  </a:cubicBezTo>
                  <a:cubicBezTo>
                    <a:pt x="24310" y="1044"/>
                    <a:pt x="24402" y="1101"/>
                    <a:pt x="24496" y="1148"/>
                  </a:cubicBezTo>
                  <a:cubicBezTo>
                    <a:pt x="24530" y="1165"/>
                    <a:pt x="24563" y="1182"/>
                    <a:pt x="24597" y="1198"/>
                  </a:cubicBezTo>
                  <a:cubicBezTo>
                    <a:pt x="24645" y="1213"/>
                    <a:pt x="24696" y="1227"/>
                    <a:pt x="24746" y="1237"/>
                  </a:cubicBezTo>
                  <a:cubicBezTo>
                    <a:pt x="24798" y="1250"/>
                    <a:pt x="24852" y="1257"/>
                    <a:pt x="24904" y="1266"/>
                  </a:cubicBezTo>
                  <a:lnTo>
                    <a:pt x="24903" y="1266"/>
                  </a:lnTo>
                  <a:cubicBezTo>
                    <a:pt x="24908" y="1267"/>
                    <a:pt x="24912" y="1267"/>
                    <a:pt x="24918" y="1268"/>
                  </a:cubicBezTo>
                  <a:lnTo>
                    <a:pt x="24918" y="1268"/>
                  </a:lnTo>
                  <a:cubicBezTo>
                    <a:pt x="24917" y="1268"/>
                    <a:pt x="24917" y="1267"/>
                    <a:pt x="24917" y="1267"/>
                  </a:cubicBezTo>
                  <a:cubicBezTo>
                    <a:pt x="24919" y="1267"/>
                    <a:pt x="24922" y="1268"/>
                    <a:pt x="24923" y="1268"/>
                  </a:cubicBezTo>
                  <a:lnTo>
                    <a:pt x="24922" y="1268"/>
                  </a:lnTo>
                  <a:cubicBezTo>
                    <a:pt x="24955" y="1272"/>
                    <a:pt x="24987" y="1276"/>
                    <a:pt x="25021" y="1277"/>
                  </a:cubicBezTo>
                  <a:lnTo>
                    <a:pt x="25064" y="1277"/>
                  </a:lnTo>
                  <a:cubicBezTo>
                    <a:pt x="25025" y="1260"/>
                    <a:pt x="24984" y="1241"/>
                    <a:pt x="24944" y="1219"/>
                  </a:cubicBezTo>
                  <a:lnTo>
                    <a:pt x="24944" y="1219"/>
                  </a:lnTo>
                  <a:cubicBezTo>
                    <a:pt x="24945" y="1219"/>
                    <a:pt x="24945" y="1219"/>
                    <a:pt x="24945" y="1220"/>
                  </a:cubicBezTo>
                  <a:cubicBezTo>
                    <a:pt x="24944" y="1220"/>
                    <a:pt x="24944" y="1219"/>
                    <a:pt x="24943" y="1219"/>
                  </a:cubicBezTo>
                  <a:cubicBezTo>
                    <a:pt x="24940" y="1219"/>
                    <a:pt x="24939" y="1217"/>
                    <a:pt x="24938" y="1216"/>
                  </a:cubicBezTo>
                  <a:lnTo>
                    <a:pt x="24938" y="1216"/>
                  </a:lnTo>
                  <a:cubicBezTo>
                    <a:pt x="24939" y="1217"/>
                    <a:pt x="24939" y="1218"/>
                    <a:pt x="24940" y="1218"/>
                  </a:cubicBezTo>
                  <a:lnTo>
                    <a:pt x="24940" y="1218"/>
                  </a:lnTo>
                  <a:cubicBezTo>
                    <a:pt x="24891" y="1190"/>
                    <a:pt x="24841" y="1163"/>
                    <a:pt x="24795" y="1131"/>
                  </a:cubicBezTo>
                  <a:cubicBezTo>
                    <a:pt x="24769" y="1112"/>
                    <a:pt x="24743" y="1092"/>
                    <a:pt x="24719" y="1071"/>
                  </a:cubicBezTo>
                  <a:cubicBezTo>
                    <a:pt x="24659" y="1028"/>
                    <a:pt x="24598" y="979"/>
                    <a:pt x="24541" y="931"/>
                  </a:cubicBezTo>
                  <a:cubicBezTo>
                    <a:pt x="24540" y="930"/>
                    <a:pt x="24537" y="928"/>
                    <a:pt x="24536" y="925"/>
                  </a:cubicBezTo>
                  <a:lnTo>
                    <a:pt x="24536" y="925"/>
                  </a:lnTo>
                  <a:lnTo>
                    <a:pt x="24501" y="890"/>
                  </a:lnTo>
                  <a:cubicBezTo>
                    <a:pt x="24459" y="842"/>
                    <a:pt x="24419" y="787"/>
                    <a:pt x="24382" y="734"/>
                  </a:cubicBezTo>
                  <a:cubicBezTo>
                    <a:pt x="24356" y="695"/>
                    <a:pt x="24332" y="657"/>
                    <a:pt x="24311" y="617"/>
                  </a:cubicBezTo>
                  <a:lnTo>
                    <a:pt x="24311" y="616"/>
                  </a:lnTo>
                  <a:lnTo>
                    <a:pt x="24310" y="615"/>
                  </a:lnTo>
                  <a:lnTo>
                    <a:pt x="24310" y="613"/>
                  </a:lnTo>
                  <a:cubicBezTo>
                    <a:pt x="24300" y="591"/>
                    <a:pt x="24290" y="569"/>
                    <a:pt x="24283" y="548"/>
                  </a:cubicBezTo>
                  <a:cubicBezTo>
                    <a:pt x="24277" y="528"/>
                    <a:pt x="24270" y="509"/>
                    <a:pt x="24265" y="488"/>
                  </a:cubicBezTo>
                  <a:cubicBezTo>
                    <a:pt x="24262" y="471"/>
                    <a:pt x="24259" y="453"/>
                    <a:pt x="24258" y="436"/>
                  </a:cubicBezTo>
                  <a:lnTo>
                    <a:pt x="24258" y="435"/>
                  </a:lnTo>
                  <a:lnTo>
                    <a:pt x="24258" y="430"/>
                  </a:lnTo>
                  <a:cubicBezTo>
                    <a:pt x="24257" y="414"/>
                    <a:pt x="24257" y="396"/>
                    <a:pt x="24258" y="381"/>
                  </a:cubicBezTo>
                  <a:cubicBezTo>
                    <a:pt x="24259" y="354"/>
                    <a:pt x="24262" y="326"/>
                    <a:pt x="24268" y="298"/>
                  </a:cubicBezTo>
                  <a:cubicBezTo>
                    <a:pt x="24270" y="287"/>
                    <a:pt x="24274" y="276"/>
                    <a:pt x="24277" y="265"/>
                  </a:cubicBezTo>
                  <a:lnTo>
                    <a:pt x="24280" y="257"/>
                  </a:lnTo>
                  <a:cubicBezTo>
                    <a:pt x="24285" y="246"/>
                    <a:pt x="24290" y="238"/>
                    <a:pt x="24298" y="229"/>
                  </a:cubicBezTo>
                  <a:cubicBezTo>
                    <a:pt x="24303" y="223"/>
                    <a:pt x="24306" y="215"/>
                    <a:pt x="24311" y="209"/>
                  </a:cubicBezTo>
                  <a:cubicBezTo>
                    <a:pt x="24320" y="199"/>
                    <a:pt x="24330" y="190"/>
                    <a:pt x="24339" y="182"/>
                  </a:cubicBezTo>
                  <a:lnTo>
                    <a:pt x="24362" y="163"/>
                  </a:lnTo>
                  <a:cubicBezTo>
                    <a:pt x="24366" y="161"/>
                    <a:pt x="24370" y="158"/>
                    <a:pt x="24375" y="156"/>
                  </a:cubicBezTo>
                  <a:lnTo>
                    <a:pt x="24376" y="156"/>
                  </a:lnTo>
                  <a:cubicBezTo>
                    <a:pt x="24377" y="156"/>
                    <a:pt x="24378" y="154"/>
                    <a:pt x="24380" y="153"/>
                  </a:cubicBezTo>
                  <a:lnTo>
                    <a:pt x="24380" y="153"/>
                  </a:lnTo>
                  <a:cubicBezTo>
                    <a:pt x="24378" y="154"/>
                    <a:pt x="24377" y="154"/>
                    <a:pt x="24377" y="154"/>
                  </a:cubicBezTo>
                  <a:cubicBezTo>
                    <a:pt x="24388" y="148"/>
                    <a:pt x="24402" y="142"/>
                    <a:pt x="24413" y="137"/>
                  </a:cubicBezTo>
                  <a:cubicBezTo>
                    <a:pt x="24428" y="133"/>
                    <a:pt x="24442" y="130"/>
                    <a:pt x="24455" y="127"/>
                  </a:cubicBezTo>
                  <a:cubicBezTo>
                    <a:pt x="24485" y="121"/>
                    <a:pt x="24516" y="119"/>
                    <a:pt x="24547" y="116"/>
                  </a:cubicBezTo>
                  <a:cubicBezTo>
                    <a:pt x="24578" y="115"/>
                    <a:pt x="24610" y="114"/>
                    <a:pt x="24643" y="114"/>
                  </a:cubicBezTo>
                  <a:close/>
                  <a:moveTo>
                    <a:pt x="26446" y="13524"/>
                  </a:moveTo>
                  <a:cubicBezTo>
                    <a:pt x="26446" y="13525"/>
                    <a:pt x="26446" y="13526"/>
                    <a:pt x="26446" y="13527"/>
                  </a:cubicBezTo>
                  <a:cubicBezTo>
                    <a:pt x="26446" y="13526"/>
                    <a:pt x="26446" y="13525"/>
                    <a:pt x="26446" y="13524"/>
                  </a:cubicBezTo>
                  <a:close/>
                  <a:moveTo>
                    <a:pt x="26074" y="15030"/>
                  </a:moveTo>
                  <a:lnTo>
                    <a:pt x="26074" y="15030"/>
                  </a:lnTo>
                  <a:cubicBezTo>
                    <a:pt x="26072" y="15031"/>
                    <a:pt x="26070" y="15032"/>
                    <a:pt x="26068" y="15033"/>
                  </a:cubicBezTo>
                  <a:lnTo>
                    <a:pt x="26068" y="15033"/>
                  </a:lnTo>
                  <a:cubicBezTo>
                    <a:pt x="26069" y="15033"/>
                    <a:pt x="26071" y="15032"/>
                    <a:pt x="26074" y="15030"/>
                  </a:cubicBezTo>
                  <a:close/>
                  <a:moveTo>
                    <a:pt x="30869" y="15143"/>
                  </a:moveTo>
                  <a:cubicBezTo>
                    <a:pt x="30870" y="15144"/>
                    <a:pt x="30871" y="15144"/>
                    <a:pt x="30873" y="15144"/>
                  </a:cubicBezTo>
                  <a:lnTo>
                    <a:pt x="30873" y="15144"/>
                  </a:lnTo>
                  <a:cubicBezTo>
                    <a:pt x="30872" y="15144"/>
                    <a:pt x="30870" y="15143"/>
                    <a:pt x="30869" y="15143"/>
                  </a:cubicBezTo>
                  <a:close/>
                  <a:moveTo>
                    <a:pt x="34444" y="15579"/>
                  </a:moveTo>
                  <a:cubicBezTo>
                    <a:pt x="34445" y="15580"/>
                    <a:pt x="34446" y="15580"/>
                    <a:pt x="34446" y="15580"/>
                  </a:cubicBezTo>
                  <a:cubicBezTo>
                    <a:pt x="34446" y="15580"/>
                    <a:pt x="34445" y="15580"/>
                    <a:pt x="34444" y="15579"/>
                  </a:cubicBezTo>
                  <a:close/>
                  <a:moveTo>
                    <a:pt x="30120" y="15731"/>
                  </a:moveTo>
                  <a:cubicBezTo>
                    <a:pt x="30120" y="15731"/>
                    <a:pt x="30120" y="15732"/>
                    <a:pt x="30119" y="15732"/>
                  </a:cubicBezTo>
                  <a:cubicBezTo>
                    <a:pt x="30119" y="15731"/>
                    <a:pt x="30120" y="15731"/>
                    <a:pt x="30120" y="15731"/>
                  </a:cubicBezTo>
                  <a:close/>
                  <a:moveTo>
                    <a:pt x="26961" y="15890"/>
                  </a:moveTo>
                  <a:cubicBezTo>
                    <a:pt x="26962" y="15891"/>
                    <a:pt x="26964" y="15891"/>
                    <a:pt x="26965" y="15892"/>
                  </a:cubicBezTo>
                  <a:lnTo>
                    <a:pt x="26965" y="15892"/>
                  </a:lnTo>
                  <a:cubicBezTo>
                    <a:pt x="26964" y="15891"/>
                    <a:pt x="26962" y="15890"/>
                    <a:pt x="26961" y="15890"/>
                  </a:cubicBezTo>
                  <a:close/>
                  <a:moveTo>
                    <a:pt x="27801" y="16111"/>
                  </a:moveTo>
                  <a:cubicBezTo>
                    <a:pt x="27802" y="16111"/>
                    <a:pt x="27803" y="16111"/>
                    <a:pt x="27803" y="16112"/>
                  </a:cubicBezTo>
                  <a:lnTo>
                    <a:pt x="27803" y="16112"/>
                  </a:lnTo>
                  <a:cubicBezTo>
                    <a:pt x="27803" y="16111"/>
                    <a:pt x="27802" y="16111"/>
                    <a:pt x="27801" y="16111"/>
                  </a:cubicBezTo>
                  <a:close/>
                  <a:moveTo>
                    <a:pt x="27967" y="16131"/>
                  </a:moveTo>
                  <a:cubicBezTo>
                    <a:pt x="27968" y="16131"/>
                    <a:pt x="27969" y="16131"/>
                    <a:pt x="27970" y="16131"/>
                  </a:cubicBezTo>
                  <a:lnTo>
                    <a:pt x="27970" y="16131"/>
                  </a:lnTo>
                  <a:cubicBezTo>
                    <a:pt x="27969" y="16131"/>
                    <a:pt x="27968" y="16131"/>
                    <a:pt x="27967" y="16131"/>
                  </a:cubicBezTo>
                  <a:close/>
                  <a:moveTo>
                    <a:pt x="20822" y="16130"/>
                  </a:moveTo>
                  <a:lnTo>
                    <a:pt x="20822" y="16130"/>
                  </a:lnTo>
                  <a:cubicBezTo>
                    <a:pt x="20820" y="16131"/>
                    <a:pt x="20819" y="16132"/>
                    <a:pt x="20817" y="16133"/>
                  </a:cubicBezTo>
                  <a:lnTo>
                    <a:pt x="20817" y="16133"/>
                  </a:lnTo>
                  <a:cubicBezTo>
                    <a:pt x="20819" y="16132"/>
                    <a:pt x="20820" y="16131"/>
                    <a:pt x="20822" y="16130"/>
                  </a:cubicBezTo>
                  <a:close/>
                  <a:moveTo>
                    <a:pt x="29343" y="7648"/>
                  </a:moveTo>
                  <a:cubicBezTo>
                    <a:pt x="29361" y="7649"/>
                    <a:pt x="29377" y="7649"/>
                    <a:pt x="29392" y="7650"/>
                  </a:cubicBezTo>
                  <a:cubicBezTo>
                    <a:pt x="29446" y="7656"/>
                    <a:pt x="29501" y="7666"/>
                    <a:pt x="29553" y="7681"/>
                  </a:cubicBezTo>
                  <a:cubicBezTo>
                    <a:pt x="29589" y="7691"/>
                    <a:pt x="29623" y="7702"/>
                    <a:pt x="29658" y="7715"/>
                  </a:cubicBezTo>
                  <a:lnTo>
                    <a:pt x="29658" y="7715"/>
                  </a:lnTo>
                  <a:cubicBezTo>
                    <a:pt x="29658" y="7715"/>
                    <a:pt x="29658" y="7715"/>
                    <a:pt x="29658" y="7715"/>
                  </a:cubicBezTo>
                  <a:cubicBezTo>
                    <a:pt x="29660" y="7715"/>
                    <a:pt x="29661" y="7716"/>
                    <a:pt x="29661" y="7716"/>
                  </a:cubicBezTo>
                  <a:cubicBezTo>
                    <a:pt x="29662" y="7716"/>
                    <a:pt x="29662" y="7716"/>
                    <a:pt x="29663" y="7717"/>
                  </a:cubicBezTo>
                  <a:lnTo>
                    <a:pt x="29662" y="7717"/>
                  </a:lnTo>
                  <a:cubicBezTo>
                    <a:pt x="29682" y="7726"/>
                    <a:pt x="29703" y="7737"/>
                    <a:pt x="29724" y="7747"/>
                  </a:cubicBezTo>
                  <a:cubicBezTo>
                    <a:pt x="29745" y="7761"/>
                    <a:pt x="29768" y="7775"/>
                    <a:pt x="29789" y="7790"/>
                  </a:cubicBezTo>
                  <a:cubicBezTo>
                    <a:pt x="29805" y="7804"/>
                    <a:pt x="29821" y="7818"/>
                    <a:pt x="29836" y="7834"/>
                  </a:cubicBezTo>
                  <a:cubicBezTo>
                    <a:pt x="29848" y="7846"/>
                    <a:pt x="29859" y="7859"/>
                    <a:pt x="29869" y="7873"/>
                  </a:cubicBezTo>
                  <a:cubicBezTo>
                    <a:pt x="29868" y="7871"/>
                    <a:pt x="29867" y="7870"/>
                    <a:pt x="29866" y="7867"/>
                  </a:cubicBezTo>
                  <a:lnTo>
                    <a:pt x="29866" y="7867"/>
                  </a:lnTo>
                  <a:cubicBezTo>
                    <a:pt x="29894" y="7906"/>
                    <a:pt x="29923" y="7944"/>
                    <a:pt x="29947" y="7985"/>
                  </a:cubicBezTo>
                  <a:cubicBezTo>
                    <a:pt x="29962" y="8015"/>
                    <a:pt x="29978" y="8045"/>
                    <a:pt x="29992" y="8074"/>
                  </a:cubicBezTo>
                  <a:cubicBezTo>
                    <a:pt x="30016" y="8128"/>
                    <a:pt x="30033" y="8180"/>
                    <a:pt x="30052" y="8236"/>
                  </a:cubicBezTo>
                  <a:lnTo>
                    <a:pt x="30052" y="8237"/>
                  </a:lnTo>
                  <a:cubicBezTo>
                    <a:pt x="30052" y="8237"/>
                    <a:pt x="30052" y="8237"/>
                    <a:pt x="30052" y="8237"/>
                  </a:cubicBezTo>
                  <a:lnTo>
                    <a:pt x="30052" y="8237"/>
                  </a:lnTo>
                  <a:cubicBezTo>
                    <a:pt x="30052" y="8238"/>
                    <a:pt x="30052" y="8238"/>
                    <a:pt x="30052" y="8239"/>
                  </a:cubicBezTo>
                  <a:lnTo>
                    <a:pt x="30052" y="8239"/>
                  </a:lnTo>
                  <a:cubicBezTo>
                    <a:pt x="30063" y="8280"/>
                    <a:pt x="30073" y="8322"/>
                    <a:pt x="30080" y="8365"/>
                  </a:cubicBezTo>
                  <a:cubicBezTo>
                    <a:pt x="30090" y="8438"/>
                    <a:pt x="30096" y="8512"/>
                    <a:pt x="30104" y="8585"/>
                  </a:cubicBezTo>
                  <a:cubicBezTo>
                    <a:pt x="30109" y="8651"/>
                    <a:pt x="30112" y="8718"/>
                    <a:pt x="30114" y="8784"/>
                  </a:cubicBezTo>
                  <a:lnTo>
                    <a:pt x="30114" y="8807"/>
                  </a:lnTo>
                  <a:lnTo>
                    <a:pt x="30114" y="8812"/>
                  </a:lnTo>
                  <a:cubicBezTo>
                    <a:pt x="30115" y="8924"/>
                    <a:pt x="30111" y="9036"/>
                    <a:pt x="30099" y="9147"/>
                  </a:cubicBezTo>
                  <a:cubicBezTo>
                    <a:pt x="30089" y="9224"/>
                    <a:pt x="30076" y="9300"/>
                    <a:pt x="30058" y="9374"/>
                  </a:cubicBezTo>
                  <a:cubicBezTo>
                    <a:pt x="30042" y="9434"/>
                    <a:pt x="30023" y="9493"/>
                    <a:pt x="30006" y="9553"/>
                  </a:cubicBezTo>
                  <a:cubicBezTo>
                    <a:pt x="29986" y="9611"/>
                    <a:pt x="29965" y="9666"/>
                    <a:pt x="29942" y="9722"/>
                  </a:cubicBezTo>
                  <a:cubicBezTo>
                    <a:pt x="29914" y="9787"/>
                    <a:pt x="29883" y="9852"/>
                    <a:pt x="29848" y="9914"/>
                  </a:cubicBezTo>
                  <a:cubicBezTo>
                    <a:pt x="29848" y="9913"/>
                    <a:pt x="29849" y="9913"/>
                    <a:pt x="29849" y="9911"/>
                  </a:cubicBezTo>
                  <a:lnTo>
                    <a:pt x="29849" y="9911"/>
                  </a:lnTo>
                  <a:cubicBezTo>
                    <a:pt x="29827" y="9949"/>
                    <a:pt x="29802" y="9985"/>
                    <a:pt x="29776" y="10018"/>
                  </a:cubicBezTo>
                  <a:cubicBezTo>
                    <a:pt x="29739" y="10066"/>
                    <a:pt x="29698" y="10110"/>
                    <a:pt x="29656" y="10153"/>
                  </a:cubicBezTo>
                  <a:cubicBezTo>
                    <a:pt x="29630" y="10178"/>
                    <a:pt x="29604" y="10202"/>
                    <a:pt x="29577" y="10225"/>
                  </a:cubicBezTo>
                  <a:cubicBezTo>
                    <a:pt x="29546" y="10249"/>
                    <a:pt x="29513" y="10270"/>
                    <a:pt x="29480" y="10291"/>
                  </a:cubicBezTo>
                  <a:cubicBezTo>
                    <a:pt x="29423" y="10323"/>
                    <a:pt x="29367" y="10354"/>
                    <a:pt x="29307" y="10380"/>
                  </a:cubicBezTo>
                  <a:cubicBezTo>
                    <a:pt x="29255" y="10400"/>
                    <a:pt x="29203" y="10417"/>
                    <a:pt x="29150" y="10432"/>
                  </a:cubicBezTo>
                  <a:cubicBezTo>
                    <a:pt x="29098" y="10448"/>
                    <a:pt x="29046" y="10461"/>
                    <a:pt x="28992" y="10470"/>
                  </a:cubicBezTo>
                  <a:cubicBezTo>
                    <a:pt x="28954" y="10474"/>
                    <a:pt x="28915" y="10476"/>
                    <a:pt x="28877" y="10477"/>
                  </a:cubicBezTo>
                  <a:lnTo>
                    <a:pt x="28852" y="10477"/>
                  </a:lnTo>
                  <a:cubicBezTo>
                    <a:pt x="28821" y="10477"/>
                    <a:pt x="28789" y="10476"/>
                    <a:pt x="28757" y="10472"/>
                  </a:cubicBezTo>
                  <a:lnTo>
                    <a:pt x="28730" y="10472"/>
                  </a:lnTo>
                  <a:cubicBezTo>
                    <a:pt x="28695" y="10472"/>
                    <a:pt x="28659" y="10468"/>
                    <a:pt x="28624" y="10465"/>
                  </a:cubicBezTo>
                  <a:cubicBezTo>
                    <a:pt x="28549" y="10456"/>
                    <a:pt x="28473" y="10442"/>
                    <a:pt x="28402" y="10415"/>
                  </a:cubicBezTo>
                  <a:cubicBezTo>
                    <a:pt x="28386" y="10408"/>
                    <a:pt x="28372" y="10400"/>
                    <a:pt x="28356" y="10394"/>
                  </a:cubicBezTo>
                  <a:lnTo>
                    <a:pt x="28307" y="10370"/>
                  </a:lnTo>
                  <a:lnTo>
                    <a:pt x="28307" y="10372"/>
                  </a:lnTo>
                  <a:cubicBezTo>
                    <a:pt x="28308" y="10374"/>
                    <a:pt x="28310" y="10379"/>
                    <a:pt x="28312" y="10381"/>
                  </a:cubicBezTo>
                  <a:cubicBezTo>
                    <a:pt x="28320" y="10394"/>
                    <a:pt x="28329" y="10406"/>
                    <a:pt x="28338" y="10420"/>
                  </a:cubicBezTo>
                  <a:cubicBezTo>
                    <a:pt x="28354" y="10443"/>
                    <a:pt x="28370" y="10465"/>
                    <a:pt x="28385" y="10488"/>
                  </a:cubicBezTo>
                  <a:cubicBezTo>
                    <a:pt x="28389" y="10494"/>
                    <a:pt x="28392" y="10499"/>
                    <a:pt x="28398" y="10507"/>
                  </a:cubicBezTo>
                  <a:cubicBezTo>
                    <a:pt x="28408" y="10522"/>
                    <a:pt x="28417" y="10537"/>
                    <a:pt x="28428" y="10553"/>
                  </a:cubicBezTo>
                  <a:cubicBezTo>
                    <a:pt x="28431" y="10556"/>
                    <a:pt x="28433" y="10560"/>
                    <a:pt x="28436" y="10565"/>
                  </a:cubicBezTo>
                  <a:cubicBezTo>
                    <a:pt x="28443" y="10575"/>
                    <a:pt x="28449" y="10585"/>
                    <a:pt x="28458" y="10594"/>
                  </a:cubicBezTo>
                  <a:cubicBezTo>
                    <a:pt x="28511" y="10664"/>
                    <a:pt x="28565" y="10737"/>
                    <a:pt x="28613" y="10812"/>
                  </a:cubicBezTo>
                  <a:cubicBezTo>
                    <a:pt x="28668" y="10891"/>
                    <a:pt x="28722" y="10972"/>
                    <a:pt x="28779" y="11050"/>
                  </a:cubicBezTo>
                  <a:cubicBezTo>
                    <a:pt x="28835" y="11124"/>
                    <a:pt x="28895" y="11194"/>
                    <a:pt x="28953" y="11265"/>
                  </a:cubicBezTo>
                  <a:lnTo>
                    <a:pt x="28953" y="11263"/>
                  </a:lnTo>
                  <a:cubicBezTo>
                    <a:pt x="28954" y="11265"/>
                    <a:pt x="28955" y="11267"/>
                    <a:pt x="28957" y="11268"/>
                  </a:cubicBezTo>
                  <a:cubicBezTo>
                    <a:pt x="28963" y="11277"/>
                    <a:pt x="28970" y="11286"/>
                    <a:pt x="28978" y="11294"/>
                  </a:cubicBezTo>
                  <a:cubicBezTo>
                    <a:pt x="29012" y="11337"/>
                    <a:pt x="29047" y="11381"/>
                    <a:pt x="29079" y="11425"/>
                  </a:cubicBezTo>
                  <a:cubicBezTo>
                    <a:pt x="29114" y="11474"/>
                    <a:pt x="29149" y="11523"/>
                    <a:pt x="29182" y="11572"/>
                  </a:cubicBezTo>
                  <a:cubicBezTo>
                    <a:pt x="29249" y="11669"/>
                    <a:pt x="29326" y="11757"/>
                    <a:pt x="29406" y="11844"/>
                  </a:cubicBezTo>
                  <a:cubicBezTo>
                    <a:pt x="29481" y="11928"/>
                    <a:pt x="29556" y="12016"/>
                    <a:pt x="29638" y="12096"/>
                  </a:cubicBezTo>
                  <a:cubicBezTo>
                    <a:pt x="29676" y="12133"/>
                    <a:pt x="29712" y="12171"/>
                    <a:pt x="29749" y="12212"/>
                  </a:cubicBezTo>
                  <a:cubicBezTo>
                    <a:pt x="29749" y="12223"/>
                    <a:pt x="29750" y="12233"/>
                    <a:pt x="29750" y="12243"/>
                  </a:cubicBezTo>
                  <a:cubicBezTo>
                    <a:pt x="29750" y="12314"/>
                    <a:pt x="29750" y="12383"/>
                    <a:pt x="29748" y="12453"/>
                  </a:cubicBezTo>
                  <a:cubicBezTo>
                    <a:pt x="29744" y="12516"/>
                    <a:pt x="29741" y="12581"/>
                    <a:pt x="29738" y="12644"/>
                  </a:cubicBezTo>
                  <a:cubicBezTo>
                    <a:pt x="29736" y="12706"/>
                    <a:pt x="29736" y="12769"/>
                    <a:pt x="29737" y="12831"/>
                  </a:cubicBezTo>
                  <a:cubicBezTo>
                    <a:pt x="29737" y="12886"/>
                    <a:pt x="29738" y="12943"/>
                    <a:pt x="29737" y="12999"/>
                  </a:cubicBezTo>
                  <a:cubicBezTo>
                    <a:pt x="29737" y="13058"/>
                    <a:pt x="29736" y="13117"/>
                    <a:pt x="29736" y="13176"/>
                  </a:cubicBezTo>
                  <a:cubicBezTo>
                    <a:pt x="29736" y="13238"/>
                    <a:pt x="29736" y="13300"/>
                    <a:pt x="29741" y="13361"/>
                  </a:cubicBezTo>
                  <a:cubicBezTo>
                    <a:pt x="29744" y="13419"/>
                    <a:pt x="29750" y="13477"/>
                    <a:pt x="29753" y="13536"/>
                  </a:cubicBezTo>
                  <a:cubicBezTo>
                    <a:pt x="29757" y="13595"/>
                    <a:pt x="29759" y="13655"/>
                    <a:pt x="29764" y="13713"/>
                  </a:cubicBezTo>
                  <a:cubicBezTo>
                    <a:pt x="29769" y="13771"/>
                    <a:pt x="29776" y="13831"/>
                    <a:pt x="29786" y="13888"/>
                  </a:cubicBezTo>
                  <a:cubicBezTo>
                    <a:pt x="29795" y="13943"/>
                    <a:pt x="29805" y="13997"/>
                    <a:pt x="29817" y="14051"/>
                  </a:cubicBezTo>
                  <a:cubicBezTo>
                    <a:pt x="29828" y="14106"/>
                    <a:pt x="29841" y="14161"/>
                    <a:pt x="29854" y="14214"/>
                  </a:cubicBezTo>
                  <a:cubicBezTo>
                    <a:pt x="29867" y="14269"/>
                    <a:pt x="29882" y="14323"/>
                    <a:pt x="29899" y="14377"/>
                  </a:cubicBezTo>
                  <a:cubicBezTo>
                    <a:pt x="29919" y="14429"/>
                    <a:pt x="29936" y="14483"/>
                    <a:pt x="29960" y="14533"/>
                  </a:cubicBezTo>
                  <a:cubicBezTo>
                    <a:pt x="29986" y="14586"/>
                    <a:pt x="30014" y="14637"/>
                    <a:pt x="30047" y="14686"/>
                  </a:cubicBezTo>
                  <a:cubicBezTo>
                    <a:pt x="30078" y="14733"/>
                    <a:pt x="30109" y="14779"/>
                    <a:pt x="30145" y="14821"/>
                  </a:cubicBezTo>
                  <a:cubicBezTo>
                    <a:pt x="30184" y="14867"/>
                    <a:pt x="30225" y="14908"/>
                    <a:pt x="30271" y="14946"/>
                  </a:cubicBezTo>
                  <a:cubicBezTo>
                    <a:pt x="30313" y="14982"/>
                    <a:pt x="30359" y="15016"/>
                    <a:pt x="30405" y="15049"/>
                  </a:cubicBezTo>
                  <a:cubicBezTo>
                    <a:pt x="30472" y="15100"/>
                    <a:pt x="30545" y="15140"/>
                    <a:pt x="30620" y="15181"/>
                  </a:cubicBezTo>
                  <a:cubicBezTo>
                    <a:pt x="30621" y="15181"/>
                    <a:pt x="30622" y="15183"/>
                    <a:pt x="30623" y="15183"/>
                  </a:cubicBezTo>
                  <a:cubicBezTo>
                    <a:pt x="30626" y="15184"/>
                    <a:pt x="30628" y="15184"/>
                    <a:pt x="30630" y="15185"/>
                  </a:cubicBezTo>
                  <a:lnTo>
                    <a:pt x="30641" y="15189"/>
                  </a:lnTo>
                  <a:lnTo>
                    <a:pt x="30606" y="15220"/>
                  </a:lnTo>
                  <a:cubicBezTo>
                    <a:pt x="30578" y="15245"/>
                    <a:pt x="30549" y="15271"/>
                    <a:pt x="30522" y="15298"/>
                  </a:cubicBezTo>
                  <a:cubicBezTo>
                    <a:pt x="30502" y="15318"/>
                    <a:pt x="30481" y="15336"/>
                    <a:pt x="30460" y="15354"/>
                  </a:cubicBezTo>
                  <a:cubicBezTo>
                    <a:pt x="30404" y="15395"/>
                    <a:pt x="30348" y="15435"/>
                    <a:pt x="30292" y="15477"/>
                  </a:cubicBezTo>
                  <a:cubicBezTo>
                    <a:pt x="30261" y="15499"/>
                    <a:pt x="30230" y="15524"/>
                    <a:pt x="30198" y="15546"/>
                  </a:cubicBezTo>
                  <a:cubicBezTo>
                    <a:pt x="30168" y="15566"/>
                    <a:pt x="30137" y="15585"/>
                    <a:pt x="30105" y="15603"/>
                  </a:cubicBezTo>
                  <a:cubicBezTo>
                    <a:pt x="30107" y="15601"/>
                    <a:pt x="30109" y="15600"/>
                    <a:pt x="30111" y="15600"/>
                  </a:cubicBezTo>
                  <a:cubicBezTo>
                    <a:pt x="30059" y="15630"/>
                    <a:pt x="30009" y="15659"/>
                    <a:pt x="29957" y="15689"/>
                  </a:cubicBezTo>
                  <a:lnTo>
                    <a:pt x="29959" y="15689"/>
                  </a:lnTo>
                  <a:cubicBezTo>
                    <a:pt x="29913" y="15715"/>
                    <a:pt x="29864" y="15739"/>
                    <a:pt x="29817" y="15762"/>
                  </a:cubicBezTo>
                  <a:cubicBezTo>
                    <a:pt x="29775" y="15783"/>
                    <a:pt x="29735" y="15806"/>
                    <a:pt x="29696" y="15828"/>
                  </a:cubicBezTo>
                  <a:cubicBezTo>
                    <a:pt x="29653" y="15850"/>
                    <a:pt x="29611" y="15874"/>
                    <a:pt x="29569" y="15896"/>
                  </a:cubicBezTo>
                  <a:cubicBezTo>
                    <a:pt x="29523" y="15919"/>
                    <a:pt x="29475" y="15941"/>
                    <a:pt x="29428" y="15963"/>
                  </a:cubicBezTo>
                  <a:cubicBezTo>
                    <a:pt x="29347" y="15997"/>
                    <a:pt x="29265" y="16023"/>
                    <a:pt x="29181" y="16046"/>
                  </a:cubicBezTo>
                  <a:cubicBezTo>
                    <a:pt x="29126" y="16061"/>
                    <a:pt x="29069" y="16072"/>
                    <a:pt x="29015" y="16084"/>
                  </a:cubicBezTo>
                  <a:cubicBezTo>
                    <a:pt x="28960" y="16096"/>
                    <a:pt x="28907" y="16107"/>
                    <a:pt x="28853" y="16116"/>
                  </a:cubicBezTo>
                  <a:lnTo>
                    <a:pt x="28860" y="16116"/>
                  </a:lnTo>
                  <a:cubicBezTo>
                    <a:pt x="28781" y="16127"/>
                    <a:pt x="28701" y="16131"/>
                    <a:pt x="28623" y="16138"/>
                  </a:cubicBezTo>
                  <a:cubicBezTo>
                    <a:pt x="28531" y="16147"/>
                    <a:pt x="28439" y="16155"/>
                    <a:pt x="28347" y="16157"/>
                  </a:cubicBezTo>
                  <a:cubicBezTo>
                    <a:pt x="28341" y="16157"/>
                    <a:pt x="28336" y="16157"/>
                    <a:pt x="28330" y="16157"/>
                  </a:cubicBezTo>
                  <a:cubicBezTo>
                    <a:pt x="28223" y="16157"/>
                    <a:pt x="28118" y="16148"/>
                    <a:pt x="28012" y="16136"/>
                  </a:cubicBezTo>
                  <a:lnTo>
                    <a:pt x="28012" y="16136"/>
                  </a:lnTo>
                  <a:cubicBezTo>
                    <a:pt x="28012" y="16136"/>
                    <a:pt x="28013" y="16137"/>
                    <a:pt x="28014" y="16137"/>
                  </a:cubicBezTo>
                  <a:lnTo>
                    <a:pt x="28014" y="16137"/>
                  </a:lnTo>
                  <a:cubicBezTo>
                    <a:pt x="28013" y="16137"/>
                    <a:pt x="28012" y="16136"/>
                    <a:pt x="28010" y="16136"/>
                  </a:cubicBezTo>
                  <a:lnTo>
                    <a:pt x="28010" y="16136"/>
                  </a:lnTo>
                  <a:cubicBezTo>
                    <a:pt x="28011" y="16136"/>
                    <a:pt x="28011" y="16136"/>
                    <a:pt x="28012" y="16136"/>
                  </a:cubicBezTo>
                  <a:lnTo>
                    <a:pt x="28012" y="16136"/>
                  </a:lnTo>
                  <a:cubicBezTo>
                    <a:pt x="28011" y="16136"/>
                    <a:pt x="28011" y="16136"/>
                    <a:pt x="28010" y="16136"/>
                  </a:cubicBezTo>
                  <a:lnTo>
                    <a:pt x="28010" y="16136"/>
                  </a:lnTo>
                  <a:cubicBezTo>
                    <a:pt x="28010" y="16136"/>
                    <a:pt x="28010" y="16136"/>
                    <a:pt x="28010" y="16136"/>
                  </a:cubicBezTo>
                  <a:lnTo>
                    <a:pt x="28010" y="16136"/>
                  </a:lnTo>
                  <a:cubicBezTo>
                    <a:pt x="28010" y="16136"/>
                    <a:pt x="28010" y="16136"/>
                    <a:pt x="28010" y="16136"/>
                  </a:cubicBezTo>
                  <a:cubicBezTo>
                    <a:pt x="28010" y="16136"/>
                    <a:pt x="28010" y="16136"/>
                    <a:pt x="28010" y="16136"/>
                  </a:cubicBezTo>
                  <a:lnTo>
                    <a:pt x="28010" y="16136"/>
                  </a:lnTo>
                  <a:cubicBezTo>
                    <a:pt x="27996" y="16134"/>
                    <a:pt x="27983" y="16133"/>
                    <a:pt x="27970" y="16131"/>
                  </a:cubicBezTo>
                  <a:lnTo>
                    <a:pt x="27970" y="16131"/>
                  </a:lnTo>
                  <a:cubicBezTo>
                    <a:pt x="27971" y="16131"/>
                    <a:pt x="27972" y="16132"/>
                    <a:pt x="27972" y="16132"/>
                  </a:cubicBezTo>
                  <a:lnTo>
                    <a:pt x="27972" y="16132"/>
                  </a:lnTo>
                  <a:cubicBezTo>
                    <a:pt x="27916" y="16124"/>
                    <a:pt x="27858" y="16119"/>
                    <a:pt x="27803" y="16112"/>
                  </a:cubicBezTo>
                  <a:lnTo>
                    <a:pt x="27803" y="16112"/>
                  </a:lnTo>
                  <a:cubicBezTo>
                    <a:pt x="27804" y="16112"/>
                    <a:pt x="27805" y="16112"/>
                    <a:pt x="27806" y="16112"/>
                  </a:cubicBezTo>
                  <a:lnTo>
                    <a:pt x="27806" y="16112"/>
                  </a:lnTo>
                  <a:cubicBezTo>
                    <a:pt x="27675" y="16097"/>
                    <a:pt x="27549" y="16076"/>
                    <a:pt x="27421" y="16045"/>
                  </a:cubicBezTo>
                  <a:cubicBezTo>
                    <a:pt x="27347" y="16026"/>
                    <a:pt x="27273" y="16003"/>
                    <a:pt x="27200" y="15977"/>
                  </a:cubicBezTo>
                  <a:cubicBezTo>
                    <a:pt x="27121" y="15951"/>
                    <a:pt x="27042" y="15922"/>
                    <a:pt x="26965" y="15892"/>
                  </a:cubicBezTo>
                  <a:lnTo>
                    <a:pt x="26965" y="15892"/>
                  </a:lnTo>
                  <a:cubicBezTo>
                    <a:pt x="26965" y="15892"/>
                    <a:pt x="26966" y="15893"/>
                    <a:pt x="26966" y="15894"/>
                  </a:cubicBezTo>
                  <a:cubicBezTo>
                    <a:pt x="26891" y="15863"/>
                    <a:pt x="26816" y="15832"/>
                    <a:pt x="26744" y="15792"/>
                  </a:cubicBezTo>
                  <a:cubicBezTo>
                    <a:pt x="26712" y="15773"/>
                    <a:pt x="26681" y="15751"/>
                    <a:pt x="26648" y="15730"/>
                  </a:cubicBezTo>
                  <a:cubicBezTo>
                    <a:pt x="26621" y="15711"/>
                    <a:pt x="26592" y="15692"/>
                    <a:pt x="26565" y="15672"/>
                  </a:cubicBezTo>
                  <a:cubicBezTo>
                    <a:pt x="26492" y="15615"/>
                    <a:pt x="26418" y="15555"/>
                    <a:pt x="26351" y="15491"/>
                  </a:cubicBezTo>
                  <a:cubicBezTo>
                    <a:pt x="26316" y="15457"/>
                    <a:pt x="26282" y="15425"/>
                    <a:pt x="26245" y="15393"/>
                  </a:cubicBezTo>
                  <a:cubicBezTo>
                    <a:pt x="26210" y="15363"/>
                    <a:pt x="26177" y="15333"/>
                    <a:pt x="26145" y="15302"/>
                  </a:cubicBezTo>
                  <a:cubicBezTo>
                    <a:pt x="26115" y="15272"/>
                    <a:pt x="26086" y="15241"/>
                    <a:pt x="26060" y="15208"/>
                  </a:cubicBezTo>
                  <a:cubicBezTo>
                    <a:pt x="26043" y="15184"/>
                    <a:pt x="26026" y="15159"/>
                    <a:pt x="26011" y="15133"/>
                  </a:cubicBezTo>
                  <a:cubicBezTo>
                    <a:pt x="26007" y="15127"/>
                    <a:pt x="26002" y="15120"/>
                    <a:pt x="26000" y="15111"/>
                  </a:cubicBezTo>
                  <a:cubicBezTo>
                    <a:pt x="25997" y="15104"/>
                    <a:pt x="25995" y="15097"/>
                    <a:pt x="25993" y="15090"/>
                  </a:cubicBezTo>
                  <a:lnTo>
                    <a:pt x="25993" y="15089"/>
                  </a:lnTo>
                  <a:cubicBezTo>
                    <a:pt x="25993" y="15081"/>
                    <a:pt x="25993" y="15076"/>
                    <a:pt x="25992" y="15070"/>
                  </a:cubicBezTo>
                  <a:cubicBezTo>
                    <a:pt x="25993" y="15070"/>
                    <a:pt x="25993" y="15070"/>
                    <a:pt x="25995" y="15069"/>
                  </a:cubicBezTo>
                  <a:lnTo>
                    <a:pt x="25992" y="15069"/>
                  </a:lnTo>
                  <a:cubicBezTo>
                    <a:pt x="26017" y="15058"/>
                    <a:pt x="26043" y="15045"/>
                    <a:pt x="26068" y="15033"/>
                  </a:cubicBezTo>
                  <a:lnTo>
                    <a:pt x="26068" y="15033"/>
                  </a:lnTo>
                  <a:cubicBezTo>
                    <a:pt x="26068" y="15033"/>
                    <a:pt x="26067" y="15033"/>
                    <a:pt x="26067" y="15033"/>
                  </a:cubicBezTo>
                  <a:lnTo>
                    <a:pt x="26101" y="15013"/>
                  </a:lnTo>
                  <a:cubicBezTo>
                    <a:pt x="26113" y="15007"/>
                    <a:pt x="26125" y="15002"/>
                    <a:pt x="26138" y="14997"/>
                  </a:cubicBezTo>
                  <a:cubicBezTo>
                    <a:pt x="26145" y="14993"/>
                    <a:pt x="26151" y="14988"/>
                    <a:pt x="26158" y="14985"/>
                  </a:cubicBezTo>
                  <a:cubicBezTo>
                    <a:pt x="26160" y="14983"/>
                    <a:pt x="26161" y="14983"/>
                    <a:pt x="26162" y="14982"/>
                  </a:cubicBezTo>
                  <a:cubicBezTo>
                    <a:pt x="26218" y="14951"/>
                    <a:pt x="26258" y="14919"/>
                    <a:pt x="26295" y="14885"/>
                  </a:cubicBezTo>
                  <a:cubicBezTo>
                    <a:pt x="26338" y="14848"/>
                    <a:pt x="26374" y="14800"/>
                    <a:pt x="26399" y="14749"/>
                  </a:cubicBezTo>
                  <a:cubicBezTo>
                    <a:pt x="26429" y="14691"/>
                    <a:pt x="26440" y="14627"/>
                    <a:pt x="26450" y="14564"/>
                  </a:cubicBezTo>
                  <a:cubicBezTo>
                    <a:pt x="26460" y="14511"/>
                    <a:pt x="26466" y="14456"/>
                    <a:pt x="26471" y="14402"/>
                  </a:cubicBezTo>
                  <a:cubicBezTo>
                    <a:pt x="26476" y="14346"/>
                    <a:pt x="26480" y="14289"/>
                    <a:pt x="26485" y="14232"/>
                  </a:cubicBezTo>
                  <a:cubicBezTo>
                    <a:pt x="26491" y="14173"/>
                    <a:pt x="26498" y="14116"/>
                    <a:pt x="26504" y="14060"/>
                  </a:cubicBezTo>
                  <a:cubicBezTo>
                    <a:pt x="26511" y="14003"/>
                    <a:pt x="26516" y="13946"/>
                    <a:pt x="26521" y="13889"/>
                  </a:cubicBezTo>
                  <a:cubicBezTo>
                    <a:pt x="26532" y="13769"/>
                    <a:pt x="26539" y="13647"/>
                    <a:pt x="26544" y="13525"/>
                  </a:cubicBezTo>
                  <a:cubicBezTo>
                    <a:pt x="26545" y="13486"/>
                    <a:pt x="26547" y="13448"/>
                    <a:pt x="26547" y="13409"/>
                  </a:cubicBezTo>
                  <a:lnTo>
                    <a:pt x="26548" y="13409"/>
                  </a:lnTo>
                  <a:lnTo>
                    <a:pt x="26548" y="13393"/>
                  </a:lnTo>
                  <a:lnTo>
                    <a:pt x="26548" y="13392"/>
                  </a:lnTo>
                  <a:lnTo>
                    <a:pt x="26548" y="13378"/>
                  </a:lnTo>
                  <a:cubicBezTo>
                    <a:pt x="26548" y="13352"/>
                    <a:pt x="26548" y="13326"/>
                    <a:pt x="26549" y="13301"/>
                  </a:cubicBezTo>
                  <a:lnTo>
                    <a:pt x="26549" y="13301"/>
                  </a:lnTo>
                  <a:cubicBezTo>
                    <a:pt x="26543" y="13303"/>
                    <a:pt x="26535" y="13303"/>
                    <a:pt x="26529" y="13304"/>
                  </a:cubicBezTo>
                  <a:lnTo>
                    <a:pt x="26525" y="13304"/>
                  </a:lnTo>
                  <a:cubicBezTo>
                    <a:pt x="26519" y="13304"/>
                    <a:pt x="26516" y="13305"/>
                    <a:pt x="26511" y="13306"/>
                  </a:cubicBezTo>
                  <a:cubicBezTo>
                    <a:pt x="26493" y="13309"/>
                    <a:pt x="26473" y="13314"/>
                    <a:pt x="26454" y="13315"/>
                  </a:cubicBezTo>
                  <a:lnTo>
                    <a:pt x="26452" y="13315"/>
                  </a:lnTo>
                  <a:cubicBezTo>
                    <a:pt x="26449" y="13315"/>
                    <a:pt x="26444" y="13316"/>
                    <a:pt x="26440" y="13316"/>
                  </a:cubicBezTo>
                  <a:lnTo>
                    <a:pt x="26437" y="13316"/>
                  </a:lnTo>
                  <a:lnTo>
                    <a:pt x="26437" y="13317"/>
                  </a:lnTo>
                  <a:cubicBezTo>
                    <a:pt x="26353" y="13334"/>
                    <a:pt x="26271" y="13351"/>
                    <a:pt x="26187" y="13366"/>
                  </a:cubicBezTo>
                  <a:cubicBezTo>
                    <a:pt x="26073" y="13388"/>
                    <a:pt x="25957" y="13413"/>
                    <a:pt x="25843" y="13435"/>
                  </a:cubicBezTo>
                  <a:cubicBezTo>
                    <a:pt x="25729" y="13459"/>
                    <a:pt x="25613" y="13480"/>
                    <a:pt x="25497" y="13497"/>
                  </a:cubicBezTo>
                  <a:cubicBezTo>
                    <a:pt x="25436" y="13507"/>
                    <a:pt x="25376" y="13517"/>
                    <a:pt x="25314" y="13523"/>
                  </a:cubicBezTo>
                  <a:lnTo>
                    <a:pt x="25136" y="13543"/>
                  </a:lnTo>
                  <a:lnTo>
                    <a:pt x="25130" y="13543"/>
                  </a:lnTo>
                  <a:cubicBezTo>
                    <a:pt x="25102" y="13546"/>
                    <a:pt x="25073" y="13548"/>
                    <a:pt x="25044" y="13551"/>
                  </a:cubicBezTo>
                  <a:lnTo>
                    <a:pt x="25046" y="13551"/>
                  </a:lnTo>
                  <a:cubicBezTo>
                    <a:pt x="24949" y="13558"/>
                    <a:pt x="24852" y="13567"/>
                    <a:pt x="24755" y="13579"/>
                  </a:cubicBezTo>
                  <a:cubicBezTo>
                    <a:pt x="24655" y="13590"/>
                    <a:pt x="24553" y="13606"/>
                    <a:pt x="24452" y="13618"/>
                  </a:cubicBezTo>
                  <a:cubicBezTo>
                    <a:pt x="24404" y="13621"/>
                    <a:pt x="24356" y="13626"/>
                    <a:pt x="24308" y="13626"/>
                  </a:cubicBezTo>
                  <a:cubicBezTo>
                    <a:pt x="24262" y="13626"/>
                    <a:pt x="24217" y="13626"/>
                    <a:pt x="24172" y="13625"/>
                  </a:cubicBezTo>
                  <a:cubicBezTo>
                    <a:pt x="24139" y="13624"/>
                    <a:pt x="24105" y="13621"/>
                    <a:pt x="24072" y="13619"/>
                  </a:cubicBezTo>
                  <a:cubicBezTo>
                    <a:pt x="24041" y="13616"/>
                    <a:pt x="24009" y="13613"/>
                    <a:pt x="23978" y="13609"/>
                  </a:cubicBezTo>
                  <a:lnTo>
                    <a:pt x="23978" y="13609"/>
                  </a:lnTo>
                  <a:cubicBezTo>
                    <a:pt x="23978" y="13609"/>
                    <a:pt x="23979" y="13609"/>
                    <a:pt x="23979" y="13609"/>
                  </a:cubicBezTo>
                  <a:lnTo>
                    <a:pt x="23979" y="13609"/>
                  </a:lnTo>
                  <a:cubicBezTo>
                    <a:pt x="23978" y="13609"/>
                    <a:pt x="23978" y="13609"/>
                    <a:pt x="23978" y="13609"/>
                  </a:cubicBezTo>
                  <a:lnTo>
                    <a:pt x="23978" y="13609"/>
                  </a:lnTo>
                  <a:cubicBezTo>
                    <a:pt x="23978" y="13609"/>
                    <a:pt x="23978" y="13609"/>
                    <a:pt x="23978" y="13609"/>
                  </a:cubicBezTo>
                  <a:lnTo>
                    <a:pt x="23978" y="13609"/>
                  </a:lnTo>
                  <a:cubicBezTo>
                    <a:pt x="23978" y="13609"/>
                    <a:pt x="23977" y="13609"/>
                    <a:pt x="23977" y="13609"/>
                  </a:cubicBezTo>
                  <a:lnTo>
                    <a:pt x="23977" y="13609"/>
                  </a:lnTo>
                  <a:cubicBezTo>
                    <a:pt x="23977" y="13609"/>
                    <a:pt x="23978" y="13609"/>
                    <a:pt x="23978" y="13609"/>
                  </a:cubicBezTo>
                  <a:lnTo>
                    <a:pt x="23978" y="13609"/>
                  </a:lnTo>
                  <a:cubicBezTo>
                    <a:pt x="23977" y="13609"/>
                    <a:pt x="23976" y="13609"/>
                    <a:pt x="23975" y="13609"/>
                  </a:cubicBezTo>
                  <a:cubicBezTo>
                    <a:pt x="23975" y="13609"/>
                    <a:pt x="23976" y="13609"/>
                    <a:pt x="23977" y="13609"/>
                  </a:cubicBezTo>
                  <a:lnTo>
                    <a:pt x="23977" y="13609"/>
                  </a:lnTo>
                  <a:cubicBezTo>
                    <a:pt x="23959" y="13605"/>
                    <a:pt x="23940" y="13603"/>
                    <a:pt x="23922" y="13598"/>
                  </a:cubicBezTo>
                  <a:cubicBezTo>
                    <a:pt x="23902" y="13593"/>
                    <a:pt x="23883" y="13588"/>
                    <a:pt x="23864" y="13584"/>
                  </a:cubicBezTo>
                  <a:cubicBezTo>
                    <a:pt x="23773" y="13554"/>
                    <a:pt x="23685" y="13521"/>
                    <a:pt x="23596" y="13485"/>
                  </a:cubicBezTo>
                  <a:cubicBezTo>
                    <a:pt x="23572" y="13474"/>
                    <a:pt x="23549" y="13461"/>
                    <a:pt x="23527" y="13449"/>
                  </a:cubicBezTo>
                  <a:cubicBezTo>
                    <a:pt x="23506" y="13435"/>
                    <a:pt x="23484" y="13423"/>
                    <a:pt x="23464" y="13410"/>
                  </a:cubicBezTo>
                  <a:cubicBezTo>
                    <a:pt x="23441" y="13394"/>
                    <a:pt x="23418" y="13379"/>
                    <a:pt x="23397" y="13363"/>
                  </a:cubicBezTo>
                  <a:cubicBezTo>
                    <a:pt x="23376" y="13348"/>
                    <a:pt x="23356" y="13331"/>
                    <a:pt x="23336" y="13316"/>
                  </a:cubicBezTo>
                  <a:lnTo>
                    <a:pt x="23336" y="13316"/>
                  </a:lnTo>
                  <a:lnTo>
                    <a:pt x="23338" y="13317"/>
                  </a:lnTo>
                  <a:cubicBezTo>
                    <a:pt x="23317" y="13299"/>
                    <a:pt x="23298" y="13280"/>
                    <a:pt x="23277" y="13260"/>
                  </a:cubicBezTo>
                  <a:cubicBezTo>
                    <a:pt x="23258" y="13242"/>
                    <a:pt x="23243" y="13223"/>
                    <a:pt x="23225" y="13205"/>
                  </a:cubicBezTo>
                  <a:cubicBezTo>
                    <a:pt x="23209" y="13185"/>
                    <a:pt x="23190" y="13162"/>
                    <a:pt x="23175" y="13141"/>
                  </a:cubicBezTo>
                  <a:cubicBezTo>
                    <a:pt x="23159" y="13121"/>
                    <a:pt x="23145" y="13099"/>
                    <a:pt x="23129" y="13077"/>
                  </a:cubicBezTo>
                  <a:cubicBezTo>
                    <a:pt x="23100" y="13032"/>
                    <a:pt x="23072" y="12985"/>
                    <a:pt x="23046" y="12938"/>
                  </a:cubicBezTo>
                  <a:cubicBezTo>
                    <a:pt x="23031" y="12909"/>
                    <a:pt x="23018" y="12881"/>
                    <a:pt x="23004" y="12851"/>
                  </a:cubicBezTo>
                  <a:cubicBezTo>
                    <a:pt x="22993" y="12823"/>
                    <a:pt x="22983" y="12793"/>
                    <a:pt x="22971" y="12765"/>
                  </a:cubicBezTo>
                  <a:cubicBezTo>
                    <a:pt x="22971" y="12764"/>
                    <a:pt x="22969" y="12761"/>
                    <a:pt x="22969" y="12759"/>
                  </a:cubicBezTo>
                  <a:lnTo>
                    <a:pt x="22969" y="12758"/>
                  </a:lnTo>
                  <a:cubicBezTo>
                    <a:pt x="22952" y="12707"/>
                    <a:pt x="22936" y="12655"/>
                    <a:pt x="22922" y="12603"/>
                  </a:cubicBezTo>
                  <a:cubicBezTo>
                    <a:pt x="22906" y="12550"/>
                    <a:pt x="22895" y="12495"/>
                    <a:pt x="22884" y="12443"/>
                  </a:cubicBezTo>
                  <a:cubicBezTo>
                    <a:pt x="22863" y="12338"/>
                    <a:pt x="22846" y="12233"/>
                    <a:pt x="22832" y="12129"/>
                  </a:cubicBezTo>
                  <a:cubicBezTo>
                    <a:pt x="22819" y="12018"/>
                    <a:pt x="22801" y="11908"/>
                    <a:pt x="22791" y="11799"/>
                  </a:cubicBezTo>
                  <a:cubicBezTo>
                    <a:pt x="22788" y="11766"/>
                    <a:pt x="22787" y="11730"/>
                    <a:pt x="22786" y="11696"/>
                  </a:cubicBezTo>
                  <a:lnTo>
                    <a:pt x="22786" y="11696"/>
                  </a:lnTo>
                  <a:cubicBezTo>
                    <a:pt x="22830" y="11706"/>
                    <a:pt x="22876" y="11715"/>
                    <a:pt x="22923" y="11717"/>
                  </a:cubicBezTo>
                  <a:cubicBezTo>
                    <a:pt x="22962" y="11720"/>
                    <a:pt x="23000" y="11721"/>
                    <a:pt x="23039" y="11725"/>
                  </a:cubicBezTo>
                  <a:cubicBezTo>
                    <a:pt x="23076" y="11729"/>
                    <a:pt x="23113" y="11732"/>
                    <a:pt x="23150" y="11732"/>
                  </a:cubicBezTo>
                  <a:lnTo>
                    <a:pt x="23157" y="11732"/>
                  </a:lnTo>
                  <a:cubicBezTo>
                    <a:pt x="23240" y="11729"/>
                    <a:pt x="23322" y="11720"/>
                    <a:pt x="23403" y="11706"/>
                  </a:cubicBezTo>
                  <a:cubicBezTo>
                    <a:pt x="23447" y="11698"/>
                    <a:pt x="23491" y="11689"/>
                    <a:pt x="23535" y="11678"/>
                  </a:cubicBezTo>
                  <a:cubicBezTo>
                    <a:pt x="23582" y="11665"/>
                    <a:pt x="23632" y="11654"/>
                    <a:pt x="23679" y="11642"/>
                  </a:cubicBezTo>
                  <a:cubicBezTo>
                    <a:pt x="23707" y="11633"/>
                    <a:pt x="23736" y="11626"/>
                    <a:pt x="23764" y="11616"/>
                  </a:cubicBezTo>
                  <a:cubicBezTo>
                    <a:pt x="23790" y="11606"/>
                    <a:pt x="23815" y="11595"/>
                    <a:pt x="23840" y="11585"/>
                  </a:cubicBezTo>
                  <a:cubicBezTo>
                    <a:pt x="23891" y="11564"/>
                    <a:pt x="23942" y="11541"/>
                    <a:pt x="23989" y="11516"/>
                  </a:cubicBezTo>
                  <a:cubicBezTo>
                    <a:pt x="24041" y="11490"/>
                    <a:pt x="24091" y="11464"/>
                    <a:pt x="24141" y="11435"/>
                  </a:cubicBezTo>
                  <a:cubicBezTo>
                    <a:pt x="24192" y="11404"/>
                    <a:pt x="24242" y="11371"/>
                    <a:pt x="24290" y="11335"/>
                  </a:cubicBezTo>
                  <a:cubicBezTo>
                    <a:pt x="24382" y="11267"/>
                    <a:pt x="24470" y="11190"/>
                    <a:pt x="24545" y="11103"/>
                  </a:cubicBezTo>
                  <a:cubicBezTo>
                    <a:pt x="24582" y="11060"/>
                    <a:pt x="24617" y="11014"/>
                    <a:pt x="24655" y="10971"/>
                  </a:cubicBezTo>
                  <a:cubicBezTo>
                    <a:pt x="24686" y="10933"/>
                    <a:pt x="24719" y="10897"/>
                    <a:pt x="24738" y="10852"/>
                  </a:cubicBezTo>
                  <a:lnTo>
                    <a:pt x="24738" y="10852"/>
                  </a:lnTo>
                  <a:cubicBezTo>
                    <a:pt x="24685" y="10904"/>
                    <a:pt x="24628" y="10953"/>
                    <a:pt x="24569" y="11003"/>
                  </a:cubicBezTo>
                  <a:lnTo>
                    <a:pt x="24571" y="11002"/>
                  </a:lnTo>
                  <a:lnTo>
                    <a:pt x="24571" y="11002"/>
                  </a:lnTo>
                  <a:cubicBezTo>
                    <a:pt x="24546" y="11024"/>
                    <a:pt x="24520" y="11045"/>
                    <a:pt x="24494" y="11067"/>
                  </a:cubicBezTo>
                  <a:lnTo>
                    <a:pt x="24495" y="11066"/>
                  </a:lnTo>
                  <a:lnTo>
                    <a:pt x="24495" y="11066"/>
                  </a:lnTo>
                  <a:cubicBezTo>
                    <a:pt x="24485" y="11074"/>
                    <a:pt x="24476" y="11080"/>
                    <a:pt x="24468" y="11087"/>
                  </a:cubicBezTo>
                  <a:cubicBezTo>
                    <a:pt x="24468" y="11087"/>
                    <a:pt x="24466" y="11088"/>
                    <a:pt x="24465" y="11088"/>
                  </a:cubicBezTo>
                  <a:cubicBezTo>
                    <a:pt x="24454" y="11096"/>
                    <a:pt x="24444" y="11103"/>
                    <a:pt x="24433" y="11111"/>
                  </a:cubicBezTo>
                  <a:cubicBezTo>
                    <a:pt x="24433" y="11111"/>
                    <a:pt x="24432" y="11111"/>
                    <a:pt x="24432" y="11112"/>
                  </a:cubicBezTo>
                  <a:cubicBezTo>
                    <a:pt x="24419" y="11121"/>
                    <a:pt x="24409" y="11128"/>
                    <a:pt x="24398" y="11137"/>
                  </a:cubicBezTo>
                  <a:lnTo>
                    <a:pt x="24399" y="11136"/>
                  </a:lnTo>
                  <a:lnTo>
                    <a:pt x="24399" y="11136"/>
                  </a:lnTo>
                  <a:cubicBezTo>
                    <a:pt x="24398" y="11137"/>
                    <a:pt x="24397" y="11137"/>
                    <a:pt x="24396" y="11138"/>
                  </a:cubicBezTo>
                  <a:cubicBezTo>
                    <a:pt x="24396" y="11139"/>
                    <a:pt x="24394" y="11139"/>
                    <a:pt x="24392" y="11139"/>
                  </a:cubicBezTo>
                  <a:cubicBezTo>
                    <a:pt x="24392" y="11139"/>
                    <a:pt x="24394" y="11139"/>
                    <a:pt x="24394" y="11138"/>
                  </a:cubicBezTo>
                  <a:lnTo>
                    <a:pt x="24394" y="11138"/>
                  </a:lnTo>
                  <a:cubicBezTo>
                    <a:pt x="24384" y="11145"/>
                    <a:pt x="24375" y="11152"/>
                    <a:pt x="24365" y="11159"/>
                  </a:cubicBezTo>
                  <a:lnTo>
                    <a:pt x="24365" y="11159"/>
                  </a:lnTo>
                  <a:cubicBezTo>
                    <a:pt x="24366" y="11158"/>
                    <a:pt x="24366" y="11158"/>
                    <a:pt x="24367" y="11158"/>
                  </a:cubicBezTo>
                  <a:lnTo>
                    <a:pt x="24367" y="11158"/>
                  </a:lnTo>
                  <a:cubicBezTo>
                    <a:pt x="24314" y="11193"/>
                    <a:pt x="24262" y="11230"/>
                    <a:pt x="24208" y="11265"/>
                  </a:cubicBezTo>
                  <a:cubicBezTo>
                    <a:pt x="24185" y="11281"/>
                    <a:pt x="24161" y="11294"/>
                    <a:pt x="24138" y="11307"/>
                  </a:cubicBezTo>
                  <a:cubicBezTo>
                    <a:pt x="24133" y="11309"/>
                    <a:pt x="24128" y="11314"/>
                    <a:pt x="24124" y="11317"/>
                  </a:cubicBezTo>
                  <a:cubicBezTo>
                    <a:pt x="24083" y="11340"/>
                    <a:pt x="24042" y="11364"/>
                    <a:pt x="23999" y="11387"/>
                  </a:cubicBezTo>
                  <a:cubicBezTo>
                    <a:pt x="23964" y="11405"/>
                    <a:pt x="23929" y="11422"/>
                    <a:pt x="23895" y="11440"/>
                  </a:cubicBezTo>
                  <a:lnTo>
                    <a:pt x="23897" y="11440"/>
                  </a:lnTo>
                  <a:cubicBezTo>
                    <a:pt x="23896" y="11440"/>
                    <a:pt x="23895" y="11442"/>
                    <a:pt x="23892" y="11442"/>
                  </a:cubicBezTo>
                  <a:cubicBezTo>
                    <a:pt x="23891" y="11442"/>
                    <a:pt x="23891" y="11443"/>
                    <a:pt x="23890" y="11443"/>
                  </a:cubicBezTo>
                  <a:cubicBezTo>
                    <a:pt x="23829" y="11469"/>
                    <a:pt x="23768" y="11497"/>
                    <a:pt x="23705" y="11519"/>
                  </a:cubicBezTo>
                  <a:cubicBezTo>
                    <a:pt x="23644" y="11536"/>
                    <a:pt x="23583" y="11551"/>
                    <a:pt x="23521" y="11567"/>
                  </a:cubicBezTo>
                  <a:cubicBezTo>
                    <a:pt x="23470" y="11581"/>
                    <a:pt x="23418" y="11592"/>
                    <a:pt x="23366" y="11601"/>
                  </a:cubicBezTo>
                  <a:cubicBezTo>
                    <a:pt x="23298" y="11613"/>
                    <a:pt x="23229" y="11619"/>
                    <a:pt x="23159" y="11622"/>
                  </a:cubicBezTo>
                  <a:cubicBezTo>
                    <a:pt x="23155" y="11622"/>
                    <a:pt x="23152" y="11622"/>
                    <a:pt x="23148" y="11622"/>
                  </a:cubicBezTo>
                  <a:cubicBezTo>
                    <a:pt x="23108" y="11622"/>
                    <a:pt x="23068" y="11618"/>
                    <a:pt x="23028" y="11616"/>
                  </a:cubicBezTo>
                  <a:cubicBezTo>
                    <a:pt x="22987" y="11612"/>
                    <a:pt x="22944" y="11611"/>
                    <a:pt x="22901" y="11607"/>
                  </a:cubicBezTo>
                  <a:cubicBezTo>
                    <a:pt x="22864" y="11603"/>
                    <a:pt x="22825" y="11596"/>
                    <a:pt x="22788" y="11587"/>
                  </a:cubicBezTo>
                  <a:cubicBezTo>
                    <a:pt x="22786" y="11587"/>
                    <a:pt x="22783" y="11586"/>
                    <a:pt x="22781" y="11586"/>
                  </a:cubicBezTo>
                  <a:cubicBezTo>
                    <a:pt x="22781" y="11561"/>
                    <a:pt x="22778" y="11536"/>
                    <a:pt x="22778" y="11513"/>
                  </a:cubicBezTo>
                  <a:cubicBezTo>
                    <a:pt x="22778" y="11459"/>
                    <a:pt x="22777" y="11405"/>
                    <a:pt x="22777" y="11351"/>
                  </a:cubicBezTo>
                  <a:cubicBezTo>
                    <a:pt x="22777" y="11306"/>
                    <a:pt x="22778" y="11261"/>
                    <a:pt x="22778" y="11216"/>
                  </a:cubicBezTo>
                  <a:cubicBezTo>
                    <a:pt x="22778" y="11112"/>
                    <a:pt x="22776" y="11009"/>
                    <a:pt x="22778" y="10905"/>
                  </a:cubicBezTo>
                  <a:cubicBezTo>
                    <a:pt x="22781" y="10858"/>
                    <a:pt x="22783" y="10812"/>
                    <a:pt x="22784" y="10765"/>
                  </a:cubicBezTo>
                  <a:lnTo>
                    <a:pt x="22788" y="10621"/>
                  </a:lnTo>
                  <a:lnTo>
                    <a:pt x="22788" y="10623"/>
                  </a:lnTo>
                  <a:cubicBezTo>
                    <a:pt x="22793" y="10539"/>
                    <a:pt x="22797" y="10455"/>
                    <a:pt x="22797" y="10369"/>
                  </a:cubicBezTo>
                  <a:cubicBezTo>
                    <a:pt x="22797" y="10329"/>
                    <a:pt x="22798" y="10288"/>
                    <a:pt x="22796" y="10249"/>
                  </a:cubicBezTo>
                  <a:cubicBezTo>
                    <a:pt x="22793" y="10208"/>
                    <a:pt x="22791" y="10169"/>
                    <a:pt x="22787" y="10131"/>
                  </a:cubicBezTo>
                  <a:lnTo>
                    <a:pt x="22787" y="10132"/>
                  </a:lnTo>
                  <a:cubicBezTo>
                    <a:pt x="22785" y="10120"/>
                    <a:pt x="22784" y="10105"/>
                    <a:pt x="22783" y="10091"/>
                  </a:cubicBezTo>
                  <a:cubicBezTo>
                    <a:pt x="22782" y="10081"/>
                    <a:pt x="22782" y="10073"/>
                    <a:pt x="22778" y="10065"/>
                  </a:cubicBezTo>
                  <a:cubicBezTo>
                    <a:pt x="22757" y="10068"/>
                    <a:pt x="22733" y="10071"/>
                    <a:pt x="22710" y="10074"/>
                  </a:cubicBezTo>
                  <a:cubicBezTo>
                    <a:pt x="22696" y="10076"/>
                    <a:pt x="22681" y="10078"/>
                    <a:pt x="22667" y="10080"/>
                  </a:cubicBezTo>
                  <a:lnTo>
                    <a:pt x="22667" y="10081"/>
                  </a:lnTo>
                  <a:cubicBezTo>
                    <a:pt x="22645" y="10084"/>
                    <a:pt x="22626" y="10087"/>
                    <a:pt x="22606" y="10091"/>
                  </a:cubicBezTo>
                  <a:cubicBezTo>
                    <a:pt x="22571" y="10097"/>
                    <a:pt x="22536" y="10105"/>
                    <a:pt x="22501" y="10111"/>
                  </a:cubicBezTo>
                  <a:cubicBezTo>
                    <a:pt x="22435" y="10125"/>
                    <a:pt x="22366" y="10130"/>
                    <a:pt x="22298" y="10136"/>
                  </a:cubicBezTo>
                  <a:cubicBezTo>
                    <a:pt x="22254" y="10140"/>
                    <a:pt x="22210" y="10143"/>
                    <a:pt x="22164" y="10143"/>
                  </a:cubicBezTo>
                  <a:cubicBezTo>
                    <a:pt x="22122" y="10143"/>
                    <a:pt x="22078" y="10142"/>
                    <a:pt x="22035" y="10141"/>
                  </a:cubicBezTo>
                  <a:lnTo>
                    <a:pt x="22036" y="10141"/>
                  </a:lnTo>
                  <a:cubicBezTo>
                    <a:pt x="21978" y="10138"/>
                    <a:pt x="21921" y="10132"/>
                    <a:pt x="21863" y="10125"/>
                  </a:cubicBezTo>
                  <a:cubicBezTo>
                    <a:pt x="21811" y="10115"/>
                    <a:pt x="21762" y="10105"/>
                    <a:pt x="21713" y="10090"/>
                  </a:cubicBezTo>
                  <a:cubicBezTo>
                    <a:pt x="21689" y="10080"/>
                    <a:pt x="21665" y="10071"/>
                    <a:pt x="21641" y="10060"/>
                  </a:cubicBezTo>
                  <a:cubicBezTo>
                    <a:pt x="21621" y="10049"/>
                    <a:pt x="21600" y="10040"/>
                    <a:pt x="21580" y="10029"/>
                  </a:cubicBezTo>
                  <a:cubicBezTo>
                    <a:pt x="21562" y="10018"/>
                    <a:pt x="21544" y="10007"/>
                    <a:pt x="21526" y="9997"/>
                  </a:cubicBezTo>
                  <a:cubicBezTo>
                    <a:pt x="21504" y="9981"/>
                    <a:pt x="21483" y="9966"/>
                    <a:pt x="21463" y="9949"/>
                  </a:cubicBezTo>
                  <a:cubicBezTo>
                    <a:pt x="21436" y="9924"/>
                    <a:pt x="21410" y="9900"/>
                    <a:pt x="21385" y="9874"/>
                  </a:cubicBezTo>
                  <a:cubicBezTo>
                    <a:pt x="21362" y="9844"/>
                    <a:pt x="21339" y="9813"/>
                    <a:pt x="21317" y="9782"/>
                  </a:cubicBezTo>
                  <a:cubicBezTo>
                    <a:pt x="21296" y="9750"/>
                    <a:pt x="21276" y="9718"/>
                    <a:pt x="21257" y="9684"/>
                  </a:cubicBezTo>
                  <a:cubicBezTo>
                    <a:pt x="21244" y="9652"/>
                    <a:pt x="21229" y="9620"/>
                    <a:pt x="21218" y="9588"/>
                  </a:cubicBezTo>
                  <a:cubicBezTo>
                    <a:pt x="21208" y="9557"/>
                    <a:pt x="21197" y="9524"/>
                    <a:pt x="21189" y="9491"/>
                  </a:cubicBezTo>
                  <a:cubicBezTo>
                    <a:pt x="21185" y="9472"/>
                    <a:pt x="21183" y="9454"/>
                    <a:pt x="21180" y="9435"/>
                  </a:cubicBezTo>
                  <a:lnTo>
                    <a:pt x="21180" y="9434"/>
                  </a:lnTo>
                  <a:cubicBezTo>
                    <a:pt x="21179" y="9411"/>
                    <a:pt x="21178" y="9388"/>
                    <a:pt x="21178" y="9363"/>
                  </a:cubicBezTo>
                  <a:cubicBezTo>
                    <a:pt x="21178" y="9342"/>
                    <a:pt x="21178" y="9323"/>
                    <a:pt x="21179" y="9302"/>
                  </a:cubicBezTo>
                  <a:cubicBezTo>
                    <a:pt x="21182" y="9271"/>
                    <a:pt x="21184" y="9240"/>
                    <a:pt x="21188" y="9209"/>
                  </a:cubicBezTo>
                  <a:cubicBezTo>
                    <a:pt x="21193" y="9178"/>
                    <a:pt x="21198" y="9146"/>
                    <a:pt x="21208" y="9115"/>
                  </a:cubicBezTo>
                  <a:cubicBezTo>
                    <a:pt x="21216" y="9083"/>
                    <a:pt x="21225" y="9049"/>
                    <a:pt x="21236" y="9017"/>
                  </a:cubicBezTo>
                  <a:cubicBezTo>
                    <a:pt x="21255" y="8964"/>
                    <a:pt x="21276" y="8910"/>
                    <a:pt x="21299" y="8857"/>
                  </a:cubicBezTo>
                  <a:cubicBezTo>
                    <a:pt x="21317" y="8822"/>
                    <a:pt x="21335" y="8790"/>
                    <a:pt x="21354" y="8757"/>
                  </a:cubicBezTo>
                  <a:cubicBezTo>
                    <a:pt x="21354" y="8755"/>
                    <a:pt x="21355" y="8755"/>
                    <a:pt x="21355" y="8754"/>
                  </a:cubicBezTo>
                  <a:cubicBezTo>
                    <a:pt x="21355" y="8754"/>
                    <a:pt x="21355" y="8753"/>
                    <a:pt x="21357" y="8753"/>
                  </a:cubicBezTo>
                  <a:cubicBezTo>
                    <a:pt x="21375" y="8726"/>
                    <a:pt x="21395" y="8701"/>
                    <a:pt x="21414" y="8675"/>
                  </a:cubicBezTo>
                  <a:cubicBezTo>
                    <a:pt x="21415" y="8673"/>
                    <a:pt x="21416" y="8671"/>
                    <a:pt x="21417" y="8670"/>
                  </a:cubicBezTo>
                  <a:lnTo>
                    <a:pt x="21417" y="8670"/>
                  </a:lnTo>
                  <a:lnTo>
                    <a:pt x="21414" y="8673"/>
                  </a:lnTo>
                  <a:cubicBezTo>
                    <a:pt x="21429" y="8657"/>
                    <a:pt x="21443" y="8642"/>
                    <a:pt x="21457" y="8628"/>
                  </a:cubicBezTo>
                  <a:cubicBezTo>
                    <a:pt x="21497" y="8593"/>
                    <a:pt x="21538" y="8562"/>
                    <a:pt x="21580" y="8532"/>
                  </a:cubicBezTo>
                  <a:cubicBezTo>
                    <a:pt x="21626" y="8501"/>
                    <a:pt x="21673" y="8471"/>
                    <a:pt x="21721" y="8446"/>
                  </a:cubicBezTo>
                  <a:cubicBezTo>
                    <a:pt x="21770" y="8419"/>
                    <a:pt x="21820" y="8393"/>
                    <a:pt x="21869" y="8365"/>
                  </a:cubicBezTo>
                  <a:cubicBezTo>
                    <a:pt x="21892" y="8352"/>
                    <a:pt x="21916" y="8336"/>
                    <a:pt x="21938" y="8321"/>
                  </a:cubicBezTo>
                  <a:cubicBezTo>
                    <a:pt x="21946" y="8319"/>
                    <a:pt x="21952" y="8316"/>
                    <a:pt x="21957" y="8311"/>
                  </a:cubicBezTo>
                  <a:cubicBezTo>
                    <a:pt x="21972" y="8309"/>
                    <a:pt x="21988" y="8306"/>
                    <a:pt x="22004" y="8305"/>
                  </a:cubicBezTo>
                  <a:cubicBezTo>
                    <a:pt x="22071" y="8302"/>
                    <a:pt x="22139" y="8301"/>
                    <a:pt x="22206" y="8301"/>
                  </a:cubicBezTo>
                  <a:cubicBezTo>
                    <a:pt x="22236" y="8301"/>
                    <a:pt x="22267" y="8301"/>
                    <a:pt x="22297" y="8301"/>
                  </a:cubicBezTo>
                  <a:lnTo>
                    <a:pt x="22299" y="8301"/>
                  </a:lnTo>
                  <a:cubicBezTo>
                    <a:pt x="22320" y="8303"/>
                    <a:pt x="22343" y="8304"/>
                    <a:pt x="22366" y="8306"/>
                  </a:cubicBezTo>
                  <a:cubicBezTo>
                    <a:pt x="22385" y="8309"/>
                    <a:pt x="22403" y="8311"/>
                    <a:pt x="22422" y="8316"/>
                  </a:cubicBezTo>
                  <a:cubicBezTo>
                    <a:pt x="22451" y="8321"/>
                    <a:pt x="22478" y="8326"/>
                    <a:pt x="22506" y="8331"/>
                  </a:cubicBezTo>
                  <a:cubicBezTo>
                    <a:pt x="22532" y="8337"/>
                    <a:pt x="22558" y="8344"/>
                    <a:pt x="22583" y="8352"/>
                  </a:cubicBezTo>
                  <a:cubicBezTo>
                    <a:pt x="22635" y="8370"/>
                    <a:pt x="22687" y="8391"/>
                    <a:pt x="22738" y="8407"/>
                  </a:cubicBezTo>
                  <a:cubicBezTo>
                    <a:pt x="22763" y="8417"/>
                    <a:pt x="22788" y="8424"/>
                    <a:pt x="22813" y="8434"/>
                  </a:cubicBezTo>
                  <a:cubicBezTo>
                    <a:pt x="22834" y="8444"/>
                    <a:pt x="22856" y="8454"/>
                    <a:pt x="22878" y="8464"/>
                  </a:cubicBezTo>
                  <a:cubicBezTo>
                    <a:pt x="22932" y="8492"/>
                    <a:pt x="22985" y="8525"/>
                    <a:pt x="23037" y="8556"/>
                  </a:cubicBezTo>
                  <a:cubicBezTo>
                    <a:pt x="23036" y="8554"/>
                    <a:pt x="23035" y="8554"/>
                    <a:pt x="23034" y="8553"/>
                  </a:cubicBezTo>
                  <a:lnTo>
                    <a:pt x="23034" y="8553"/>
                  </a:lnTo>
                  <a:cubicBezTo>
                    <a:pt x="23084" y="8585"/>
                    <a:pt x="23133" y="8619"/>
                    <a:pt x="23182" y="8654"/>
                  </a:cubicBezTo>
                  <a:cubicBezTo>
                    <a:pt x="23230" y="8687"/>
                    <a:pt x="23275" y="8723"/>
                    <a:pt x="23323" y="8757"/>
                  </a:cubicBezTo>
                  <a:cubicBezTo>
                    <a:pt x="23368" y="8789"/>
                    <a:pt x="23413" y="8821"/>
                    <a:pt x="23457" y="8856"/>
                  </a:cubicBezTo>
                  <a:cubicBezTo>
                    <a:pt x="23497" y="8888"/>
                    <a:pt x="23537" y="8923"/>
                    <a:pt x="23577" y="8956"/>
                  </a:cubicBezTo>
                  <a:cubicBezTo>
                    <a:pt x="23608" y="8984"/>
                    <a:pt x="23638" y="9011"/>
                    <a:pt x="23667" y="9039"/>
                  </a:cubicBezTo>
                  <a:cubicBezTo>
                    <a:pt x="23698" y="9068"/>
                    <a:pt x="23728" y="9098"/>
                    <a:pt x="23760" y="9125"/>
                  </a:cubicBezTo>
                  <a:cubicBezTo>
                    <a:pt x="23824" y="9175"/>
                    <a:pt x="23888" y="9224"/>
                    <a:pt x="23955" y="9270"/>
                  </a:cubicBezTo>
                  <a:cubicBezTo>
                    <a:pt x="24051" y="9337"/>
                    <a:pt x="24146" y="9400"/>
                    <a:pt x="24245" y="9459"/>
                  </a:cubicBezTo>
                  <a:cubicBezTo>
                    <a:pt x="24294" y="9487"/>
                    <a:pt x="24345" y="9514"/>
                    <a:pt x="24397" y="9536"/>
                  </a:cubicBezTo>
                  <a:cubicBezTo>
                    <a:pt x="24448" y="9558"/>
                    <a:pt x="24500" y="9578"/>
                    <a:pt x="24553" y="9590"/>
                  </a:cubicBezTo>
                  <a:cubicBezTo>
                    <a:pt x="24582" y="9596"/>
                    <a:pt x="24610" y="9604"/>
                    <a:pt x="24639" y="9609"/>
                  </a:cubicBezTo>
                  <a:cubicBezTo>
                    <a:pt x="24652" y="9611"/>
                    <a:pt x="24666" y="9614"/>
                    <a:pt x="24680" y="9616"/>
                  </a:cubicBezTo>
                  <a:cubicBezTo>
                    <a:pt x="24689" y="9617"/>
                    <a:pt x="24698" y="9620"/>
                    <a:pt x="24707" y="9621"/>
                  </a:cubicBezTo>
                  <a:cubicBezTo>
                    <a:pt x="24718" y="9624"/>
                    <a:pt x="24728" y="9625"/>
                    <a:pt x="24738" y="9626"/>
                  </a:cubicBezTo>
                  <a:cubicBezTo>
                    <a:pt x="24795" y="9636"/>
                    <a:pt x="24852" y="9643"/>
                    <a:pt x="24908" y="9647"/>
                  </a:cubicBezTo>
                  <a:cubicBezTo>
                    <a:pt x="24944" y="9649"/>
                    <a:pt x="24981" y="9651"/>
                    <a:pt x="25018" y="9651"/>
                  </a:cubicBezTo>
                  <a:cubicBezTo>
                    <a:pt x="25026" y="9651"/>
                    <a:pt x="25034" y="9651"/>
                    <a:pt x="25042" y="9651"/>
                  </a:cubicBezTo>
                  <a:cubicBezTo>
                    <a:pt x="25110" y="9650"/>
                    <a:pt x="25178" y="9641"/>
                    <a:pt x="25243" y="9619"/>
                  </a:cubicBezTo>
                  <a:cubicBezTo>
                    <a:pt x="25297" y="9600"/>
                    <a:pt x="25351" y="9581"/>
                    <a:pt x="25404" y="9560"/>
                  </a:cubicBezTo>
                  <a:cubicBezTo>
                    <a:pt x="25460" y="9539"/>
                    <a:pt x="25511" y="9512"/>
                    <a:pt x="25560" y="9478"/>
                  </a:cubicBezTo>
                  <a:cubicBezTo>
                    <a:pt x="25605" y="9447"/>
                    <a:pt x="25648" y="9414"/>
                    <a:pt x="25693" y="9379"/>
                  </a:cubicBezTo>
                  <a:cubicBezTo>
                    <a:pt x="25736" y="9343"/>
                    <a:pt x="25779" y="9309"/>
                    <a:pt x="25819" y="9269"/>
                  </a:cubicBezTo>
                  <a:cubicBezTo>
                    <a:pt x="25898" y="9192"/>
                    <a:pt x="25958" y="9099"/>
                    <a:pt x="26017" y="9006"/>
                  </a:cubicBezTo>
                  <a:cubicBezTo>
                    <a:pt x="26045" y="8960"/>
                    <a:pt x="26075" y="8914"/>
                    <a:pt x="26100" y="8867"/>
                  </a:cubicBezTo>
                  <a:cubicBezTo>
                    <a:pt x="26127" y="8817"/>
                    <a:pt x="26152" y="8769"/>
                    <a:pt x="26173" y="8717"/>
                  </a:cubicBezTo>
                  <a:cubicBezTo>
                    <a:pt x="26194" y="8662"/>
                    <a:pt x="26215" y="8609"/>
                    <a:pt x="26234" y="8552"/>
                  </a:cubicBezTo>
                  <a:cubicBezTo>
                    <a:pt x="26251" y="8494"/>
                    <a:pt x="26266" y="8435"/>
                    <a:pt x="26281" y="8376"/>
                  </a:cubicBezTo>
                  <a:cubicBezTo>
                    <a:pt x="26295" y="8322"/>
                    <a:pt x="26308" y="8267"/>
                    <a:pt x="26322" y="8211"/>
                  </a:cubicBezTo>
                  <a:cubicBezTo>
                    <a:pt x="26337" y="8155"/>
                    <a:pt x="26350" y="8098"/>
                    <a:pt x="26360" y="8041"/>
                  </a:cubicBezTo>
                  <a:cubicBezTo>
                    <a:pt x="26369" y="7999"/>
                    <a:pt x="26379" y="7957"/>
                    <a:pt x="26388" y="7914"/>
                  </a:cubicBezTo>
                  <a:lnTo>
                    <a:pt x="26450" y="7914"/>
                  </a:lnTo>
                  <a:cubicBezTo>
                    <a:pt x="26476" y="7913"/>
                    <a:pt x="26502" y="7912"/>
                    <a:pt x="26529" y="7909"/>
                  </a:cubicBezTo>
                  <a:cubicBezTo>
                    <a:pt x="26577" y="7906"/>
                    <a:pt x="26628" y="7899"/>
                    <a:pt x="26677" y="7894"/>
                  </a:cubicBezTo>
                  <a:cubicBezTo>
                    <a:pt x="26727" y="7888"/>
                    <a:pt x="26776" y="7883"/>
                    <a:pt x="26827" y="7880"/>
                  </a:cubicBezTo>
                  <a:lnTo>
                    <a:pt x="26820" y="7880"/>
                  </a:lnTo>
                  <a:cubicBezTo>
                    <a:pt x="26866" y="7877"/>
                    <a:pt x="26912" y="7873"/>
                    <a:pt x="26958" y="7873"/>
                  </a:cubicBezTo>
                  <a:cubicBezTo>
                    <a:pt x="26974" y="7873"/>
                    <a:pt x="26989" y="7872"/>
                    <a:pt x="27004" y="7872"/>
                  </a:cubicBezTo>
                  <a:cubicBezTo>
                    <a:pt x="27035" y="7872"/>
                    <a:pt x="27066" y="7873"/>
                    <a:pt x="27097" y="7873"/>
                  </a:cubicBezTo>
                  <a:cubicBezTo>
                    <a:pt x="27180" y="7873"/>
                    <a:pt x="27262" y="7868"/>
                    <a:pt x="27344" y="7862"/>
                  </a:cubicBezTo>
                  <a:lnTo>
                    <a:pt x="27339" y="7862"/>
                  </a:lnTo>
                  <a:cubicBezTo>
                    <a:pt x="27407" y="7857"/>
                    <a:pt x="27476" y="7855"/>
                    <a:pt x="27544" y="7852"/>
                  </a:cubicBezTo>
                  <a:cubicBezTo>
                    <a:pt x="27603" y="7851"/>
                    <a:pt x="27663" y="7847"/>
                    <a:pt x="27722" y="7844"/>
                  </a:cubicBezTo>
                  <a:lnTo>
                    <a:pt x="27716" y="7844"/>
                  </a:lnTo>
                  <a:cubicBezTo>
                    <a:pt x="27752" y="7841"/>
                    <a:pt x="27789" y="7840"/>
                    <a:pt x="27825" y="7839"/>
                  </a:cubicBezTo>
                  <a:lnTo>
                    <a:pt x="27825" y="7839"/>
                  </a:lnTo>
                  <a:cubicBezTo>
                    <a:pt x="27820" y="7901"/>
                    <a:pt x="27815" y="7961"/>
                    <a:pt x="27808" y="8023"/>
                  </a:cubicBezTo>
                  <a:cubicBezTo>
                    <a:pt x="27803" y="8082"/>
                    <a:pt x="27797" y="8143"/>
                    <a:pt x="27793" y="8201"/>
                  </a:cubicBezTo>
                  <a:cubicBezTo>
                    <a:pt x="27789" y="8259"/>
                    <a:pt x="27787" y="8317"/>
                    <a:pt x="27783" y="8376"/>
                  </a:cubicBezTo>
                  <a:cubicBezTo>
                    <a:pt x="27779" y="8434"/>
                    <a:pt x="27773" y="8492"/>
                    <a:pt x="27769" y="8551"/>
                  </a:cubicBezTo>
                  <a:cubicBezTo>
                    <a:pt x="27764" y="8605"/>
                    <a:pt x="27763" y="8659"/>
                    <a:pt x="27762" y="8714"/>
                  </a:cubicBezTo>
                  <a:cubicBezTo>
                    <a:pt x="27759" y="8830"/>
                    <a:pt x="27756" y="8945"/>
                    <a:pt x="27764" y="9060"/>
                  </a:cubicBezTo>
                  <a:cubicBezTo>
                    <a:pt x="27769" y="9116"/>
                    <a:pt x="27782" y="9175"/>
                    <a:pt x="27797" y="9229"/>
                  </a:cubicBezTo>
                  <a:cubicBezTo>
                    <a:pt x="27815" y="9294"/>
                    <a:pt x="27834" y="9362"/>
                    <a:pt x="27875" y="9416"/>
                  </a:cubicBezTo>
                  <a:cubicBezTo>
                    <a:pt x="27902" y="9454"/>
                    <a:pt x="27944" y="9483"/>
                    <a:pt x="27986" y="9502"/>
                  </a:cubicBezTo>
                  <a:cubicBezTo>
                    <a:pt x="28022" y="9518"/>
                    <a:pt x="28059" y="9526"/>
                    <a:pt x="28098" y="9527"/>
                  </a:cubicBezTo>
                  <a:cubicBezTo>
                    <a:pt x="28102" y="9527"/>
                    <a:pt x="28105" y="9527"/>
                    <a:pt x="28108" y="9527"/>
                  </a:cubicBezTo>
                  <a:cubicBezTo>
                    <a:pt x="28152" y="9527"/>
                    <a:pt x="28198" y="9520"/>
                    <a:pt x="28236" y="9495"/>
                  </a:cubicBezTo>
                  <a:cubicBezTo>
                    <a:pt x="28262" y="9477"/>
                    <a:pt x="28285" y="9455"/>
                    <a:pt x="28306" y="9430"/>
                  </a:cubicBezTo>
                  <a:cubicBezTo>
                    <a:pt x="28376" y="9348"/>
                    <a:pt x="28431" y="9249"/>
                    <a:pt x="28454" y="9142"/>
                  </a:cubicBezTo>
                  <a:cubicBezTo>
                    <a:pt x="28468" y="9090"/>
                    <a:pt x="28472" y="9036"/>
                    <a:pt x="28476" y="8982"/>
                  </a:cubicBezTo>
                  <a:cubicBezTo>
                    <a:pt x="28481" y="8935"/>
                    <a:pt x="28484" y="8888"/>
                    <a:pt x="28489" y="8840"/>
                  </a:cubicBezTo>
                  <a:lnTo>
                    <a:pt x="28489" y="8840"/>
                  </a:lnTo>
                  <a:cubicBezTo>
                    <a:pt x="28489" y="8840"/>
                    <a:pt x="28489" y="8841"/>
                    <a:pt x="28489" y="8841"/>
                  </a:cubicBezTo>
                  <a:lnTo>
                    <a:pt x="28489" y="8841"/>
                  </a:lnTo>
                  <a:cubicBezTo>
                    <a:pt x="28497" y="8775"/>
                    <a:pt x="28506" y="8711"/>
                    <a:pt x="28514" y="8644"/>
                  </a:cubicBezTo>
                  <a:cubicBezTo>
                    <a:pt x="28521" y="8578"/>
                    <a:pt x="28527" y="8512"/>
                    <a:pt x="28535" y="8446"/>
                  </a:cubicBezTo>
                  <a:lnTo>
                    <a:pt x="28535" y="8448"/>
                  </a:lnTo>
                  <a:cubicBezTo>
                    <a:pt x="28545" y="8361"/>
                    <a:pt x="28561" y="8275"/>
                    <a:pt x="28579" y="8191"/>
                  </a:cubicBezTo>
                  <a:cubicBezTo>
                    <a:pt x="28592" y="8146"/>
                    <a:pt x="28603" y="8104"/>
                    <a:pt x="28620" y="8061"/>
                  </a:cubicBezTo>
                  <a:cubicBezTo>
                    <a:pt x="28631" y="8033"/>
                    <a:pt x="28643" y="8007"/>
                    <a:pt x="28656" y="7983"/>
                  </a:cubicBezTo>
                  <a:cubicBezTo>
                    <a:pt x="28664" y="7970"/>
                    <a:pt x="28673" y="7957"/>
                    <a:pt x="28680" y="7945"/>
                  </a:cubicBezTo>
                  <a:cubicBezTo>
                    <a:pt x="28697" y="7923"/>
                    <a:pt x="28714" y="7904"/>
                    <a:pt x="28733" y="7885"/>
                  </a:cubicBezTo>
                  <a:cubicBezTo>
                    <a:pt x="28758" y="7860"/>
                    <a:pt x="28784" y="7839"/>
                    <a:pt x="28810" y="7815"/>
                  </a:cubicBezTo>
                  <a:cubicBezTo>
                    <a:pt x="28829" y="7801"/>
                    <a:pt x="28848" y="7788"/>
                    <a:pt x="28867" y="7775"/>
                  </a:cubicBezTo>
                  <a:lnTo>
                    <a:pt x="28866" y="7775"/>
                  </a:lnTo>
                  <a:cubicBezTo>
                    <a:pt x="28866" y="7775"/>
                    <a:pt x="28867" y="7775"/>
                    <a:pt x="28867" y="7774"/>
                  </a:cubicBezTo>
                  <a:cubicBezTo>
                    <a:pt x="28893" y="7759"/>
                    <a:pt x="28919" y="7747"/>
                    <a:pt x="28947" y="7736"/>
                  </a:cubicBezTo>
                  <a:cubicBezTo>
                    <a:pt x="28994" y="7716"/>
                    <a:pt x="29043" y="7699"/>
                    <a:pt x="29093" y="7684"/>
                  </a:cubicBezTo>
                  <a:cubicBezTo>
                    <a:pt x="29133" y="7674"/>
                    <a:pt x="29175" y="7664"/>
                    <a:pt x="29216" y="7658"/>
                  </a:cubicBezTo>
                  <a:lnTo>
                    <a:pt x="29218" y="7658"/>
                  </a:lnTo>
                  <a:cubicBezTo>
                    <a:pt x="29260" y="7653"/>
                    <a:pt x="29302" y="7649"/>
                    <a:pt x="29343" y="7648"/>
                  </a:cubicBezTo>
                  <a:close/>
                  <a:moveTo>
                    <a:pt x="27968" y="16240"/>
                  </a:moveTo>
                  <a:lnTo>
                    <a:pt x="27968" y="16240"/>
                  </a:lnTo>
                  <a:cubicBezTo>
                    <a:pt x="27969" y="16240"/>
                    <a:pt x="27969" y="16240"/>
                    <a:pt x="27969" y="16240"/>
                  </a:cubicBezTo>
                  <a:cubicBezTo>
                    <a:pt x="27969" y="16240"/>
                    <a:pt x="27969" y="16240"/>
                    <a:pt x="27968" y="16240"/>
                  </a:cubicBezTo>
                  <a:close/>
                  <a:moveTo>
                    <a:pt x="3928" y="16008"/>
                  </a:moveTo>
                  <a:cubicBezTo>
                    <a:pt x="3957" y="16008"/>
                    <a:pt x="3987" y="16009"/>
                    <a:pt x="4017" y="16010"/>
                  </a:cubicBezTo>
                  <a:lnTo>
                    <a:pt x="4015" y="16010"/>
                  </a:lnTo>
                  <a:cubicBezTo>
                    <a:pt x="4031" y="16010"/>
                    <a:pt x="4048" y="16010"/>
                    <a:pt x="4065" y="16012"/>
                  </a:cubicBezTo>
                  <a:cubicBezTo>
                    <a:pt x="4084" y="16013"/>
                    <a:pt x="4102" y="16015"/>
                    <a:pt x="4122" y="16017"/>
                  </a:cubicBezTo>
                  <a:lnTo>
                    <a:pt x="4115" y="16017"/>
                  </a:lnTo>
                  <a:cubicBezTo>
                    <a:pt x="4122" y="16017"/>
                    <a:pt x="4127" y="16017"/>
                    <a:pt x="4133" y="16018"/>
                  </a:cubicBezTo>
                  <a:cubicBezTo>
                    <a:pt x="4161" y="16018"/>
                    <a:pt x="4190" y="16019"/>
                    <a:pt x="4218" y="16020"/>
                  </a:cubicBezTo>
                  <a:cubicBezTo>
                    <a:pt x="4249" y="16020"/>
                    <a:pt x="4280" y="16023"/>
                    <a:pt x="4310" y="16024"/>
                  </a:cubicBezTo>
                  <a:cubicBezTo>
                    <a:pt x="4352" y="16030"/>
                    <a:pt x="4396" y="16039"/>
                    <a:pt x="4437" y="16048"/>
                  </a:cubicBezTo>
                  <a:cubicBezTo>
                    <a:pt x="4479" y="16057"/>
                    <a:pt x="4521" y="16065"/>
                    <a:pt x="4564" y="16075"/>
                  </a:cubicBezTo>
                  <a:lnTo>
                    <a:pt x="4614" y="16091"/>
                  </a:lnTo>
                  <a:cubicBezTo>
                    <a:pt x="4630" y="16097"/>
                    <a:pt x="4644" y="16105"/>
                    <a:pt x="4661" y="16114"/>
                  </a:cubicBezTo>
                  <a:lnTo>
                    <a:pt x="4661" y="16114"/>
                  </a:lnTo>
                  <a:cubicBezTo>
                    <a:pt x="4660" y="16113"/>
                    <a:pt x="4660" y="16113"/>
                    <a:pt x="4660" y="16113"/>
                  </a:cubicBezTo>
                  <a:lnTo>
                    <a:pt x="4660" y="16113"/>
                  </a:lnTo>
                  <a:cubicBezTo>
                    <a:pt x="4661" y="16114"/>
                    <a:pt x="4662" y="16114"/>
                    <a:pt x="4663" y="16115"/>
                  </a:cubicBezTo>
                  <a:lnTo>
                    <a:pt x="4663" y="16115"/>
                  </a:lnTo>
                  <a:cubicBezTo>
                    <a:pt x="4662" y="16115"/>
                    <a:pt x="4661" y="16114"/>
                    <a:pt x="4661" y="16114"/>
                  </a:cubicBezTo>
                  <a:lnTo>
                    <a:pt x="4661" y="16114"/>
                  </a:lnTo>
                  <a:cubicBezTo>
                    <a:pt x="4662" y="16115"/>
                    <a:pt x="4662" y="16115"/>
                    <a:pt x="4664" y="16115"/>
                  </a:cubicBezTo>
                  <a:lnTo>
                    <a:pt x="4664" y="16115"/>
                  </a:lnTo>
                  <a:cubicBezTo>
                    <a:pt x="4663" y="16115"/>
                    <a:pt x="4663" y="16115"/>
                    <a:pt x="4663" y="16115"/>
                  </a:cubicBezTo>
                  <a:lnTo>
                    <a:pt x="4663" y="16115"/>
                  </a:lnTo>
                  <a:cubicBezTo>
                    <a:pt x="4663" y="16115"/>
                    <a:pt x="4664" y="16115"/>
                    <a:pt x="4664" y="16115"/>
                  </a:cubicBezTo>
                  <a:cubicBezTo>
                    <a:pt x="4664" y="16115"/>
                    <a:pt x="4664" y="16115"/>
                    <a:pt x="4664" y="16115"/>
                  </a:cubicBezTo>
                  <a:lnTo>
                    <a:pt x="4664" y="16115"/>
                  </a:lnTo>
                  <a:cubicBezTo>
                    <a:pt x="4684" y="16128"/>
                    <a:pt x="4704" y="16139"/>
                    <a:pt x="4722" y="16154"/>
                  </a:cubicBezTo>
                  <a:cubicBezTo>
                    <a:pt x="4754" y="16178"/>
                    <a:pt x="4786" y="16203"/>
                    <a:pt x="4817" y="16230"/>
                  </a:cubicBezTo>
                  <a:cubicBezTo>
                    <a:pt x="4829" y="16241"/>
                    <a:pt x="4839" y="16253"/>
                    <a:pt x="4850" y="16266"/>
                  </a:cubicBezTo>
                  <a:lnTo>
                    <a:pt x="4865" y="16289"/>
                  </a:lnTo>
                  <a:cubicBezTo>
                    <a:pt x="4870" y="16298"/>
                    <a:pt x="4873" y="16307"/>
                    <a:pt x="4877" y="16318"/>
                  </a:cubicBezTo>
                  <a:cubicBezTo>
                    <a:pt x="4896" y="16361"/>
                    <a:pt x="4913" y="16406"/>
                    <a:pt x="4927" y="16453"/>
                  </a:cubicBezTo>
                  <a:cubicBezTo>
                    <a:pt x="4928" y="16457"/>
                    <a:pt x="4928" y="16462"/>
                    <a:pt x="4929" y="16466"/>
                  </a:cubicBezTo>
                  <a:cubicBezTo>
                    <a:pt x="4930" y="16477"/>
                    <a:pt x="4932" y="16487"/>
                    <a:pt x="4932" y="16495"/>
                  </a:cubicBezTo>
                  <a:cubicBezTo>
                    <a:pt x="4932" y="16509"/>
                    <a:pt x="4930" y="16523"/>
                    <a:pt x="4929" y="16535"/>
                  </a:cubicBezTo>
                  <a:cubicBezTo>
                    <a:pt x="4928" y="16546"/>
                    <a:pt x="4927" y="16555"/>
                    <a:pt x="4924" y="16565"/>
                  </a:cubicBezTo>
                  <a:cubicBezTo>
                    <a:pt x="4922" y="16575"/>
                    <a:pt x="4919" y="16585"/>
                    <a:pt x="4915" y="16593"/>
                  </a:cubicBezTo>
                  <a:cubicBezTo>
                    <a:pt x="4904" y="16616"/>
                    <a:pt x="4893" y="16638"/>
                    <a:pt x="4882" y="16659"/>
                  </a:cubicBezTo>
                  <a:cubicBezTo>
                    <a:pt x="4871" y="16678"/>
                    <a:pt x="4858" y="16695"/>
                    <a:pt x="4847" y="16712"/>
                  </a:cubicBezTo>
                  <a:cubicBezTo>
                    <a:pt x="4837" y="16722"/>
                    <a:pt x="4829" y="16735"/>
                    <a:pt x="4820" y="16745"/>
                  </a:cubicBezTo>
                  <a:cubicBezTo>
                    <a:pt x="4813" y="16751"/>
                    <a:pt x="4805" y="16758"/>
                    <a:pt x="4798" y="16764"/>
                  </a:cubicBezTo>
                  <a:cubicBezTo>
                    <a:pt x="4786" y="16772"/>
                    <a:pt x="4774" y="16781"/>
                    <a:pt x="4763" y="16788"/>
                  </a:cubicBezTo>
                  <a:cubicBezTo>
                    <a:pt x="4746" y="16798"/>
                    <a:pt x="4729" y="16807"/>
                    <a:pt x="4711" y="16814"/>
                  </a:cubicBezTo>
                  <a:cubicBezTo>
                    <a:pt x="4700" y="16818"/>
                    <a:pt x="4688" y="16823"/>
                    <a:pt x="4675" y="16828"/>
                  </a:cubicBezTo>
                  <a:cubicBezTo>
                    <a:pt x="4659" y="16831"/>
                    <a:pt x="4640" y="16835"/>
                    <a:pt x="4624" y="16836"/>
                  </a:cubicBezTo>
                  <a:cubicBezTo>
                    <a:pt x="4577" y="16841"/>
                    <a:pt x="4532" y="16845"/>
                    <a:pt x="4485" y="16848"/>
                  </a:cubicBezTo>
                  <a:cubicBezTo>
                    <a:pt x="4445" y="16850"/>
                    <a:pt x="4402" y="16850"/>
                    <a:pt x="4362" y="16850"/>
                  </a:cubicBezTo>
                  <a:lnTo>
                    <a:pt x="4362" y="16850"/>
                  </a:lnTo>
                  <a:cubicBezTo>
                    <a:pt x="4284" y="16850"/>
                    <a:pt x="4205" y="16846"/>
                    <a:pt x="4127" y="16844"/>
                  </a:cubicBezTo>
                  <a:cubicBezTo>
                    <a:pt x="4092" y="16843"/>
                    <a:pt x="4058" y="16842"/>
                    <a:pt x="4023" y="16842"/>
                  </a:cubicBezTo>
                  <a:cubicBezTo>
                    <a:pt x="3979" y="16842"/>
                    <a:pt x="3935" y="16843"/>
                    <a:pt x="3892" y="16843"/>
                  </a:cubicBezTo>
                  <a:lnTo>
                    <a:pt x="3892" y="16843"/>
                  </a:lnTo>
                  <a:cubicBezTo>
                    <a:pt x="3835" y="16841"/>
                    <a:pt x="3777" y="16840"/>
                    <a:pt x="3721" y="16839"/>
                  </a:cubicBezTo>
                  <a:cubicBezTo>
                    <a:pt x="3691" y="16839"/>
                    <a:pt x="3660" y="16839"/>
                    <a:pt x="3630" y="16838"/>
                  </a:cubicBezTo>
                  <a:cubicBezTo>
                    <a:pt x="3602" y="16836"/>
                    <a:pt x="3573" y="16834"/>
                    <a:pt x="3546" y="16833"/>
                  </a:cubicBezTo>
                  <a:cubicBezTo>
                    <a:pt x="3437" y="16829"/>
                    <a:pt x="3327" y="16833"/>
                    <a:pt x="3217" y="16822"/>
                  </a:cubicBezTo>
                  <a:cubicBezTo>
                    <a:pt x="3202" y="16819"/>
                    <a:pt x="3186" y="16817"/>
                    <a:pt x="3171" y="16813"/>
                  </a:cubicBezTo>
                  <a:cubicBezTo>
                    <a:pt x="3157" y="16805"/>
                    <a:pt x="3142" y="16800"/>
                    <a:pt x="3124" y="16794"/>
                  </a:cubicBezTo>
                  <a:cubicBezTo>
                    <a:pt x="3109" y="16788"/>
                    <a:pt x="3094" y="16782"/>
                    <a:pt x="3081" y="16776"/>
                  </a:cubicBezTo>
                  <a:cubicBezTo>
                    <a:pt x="3061" y="16764"/>
                    <a:pt x="3042" y="16752"/>
                    <a:pt x="3024" y="16740"/>
                  </a:cubicBezTo>
                  <a:cubicBezTo>
                    <a:pt x="3014" y="16731"/>
                    <a:pt x="3003" y="16722"/>
                    <a:pt x="2994" y="16714"/>
                  </a:cubicBezTo>
                  <a:cubicBezTo>
                    <a:pt x="2987" y="16706"/>
                    <a:pt x="2980" y="16699"/>
                    <a:pt x="2973" y="16690"/>
                  </a:cubicBezTo>
                  <a:cubicBezTo>
                    <a:pt x="2969" y="16685"/>
                    <a:pt x="2965" y="16680"/>
                    <a:pt x="2963" y="16675"/>
                  </a:cubicBezTo>
                  <a:cubicBezTo>
                    <a:pt x="2962" y="16671"/>
                    <a:pt x="2961" y="16669"/>
                    <a:pt x="2958" y="16664"/>
                  </a:cubicBezTo>
                  <a:cubicBezTo>
                    <a:pt x="2951" y="16643"/>
                    <a:pt x="2942" y="16619"/>
                    <a:pt x="2936" y="16596"/>
                  </a:cubicBezTo>
                  <a:cubicBezTo>
                    <a:pt x="2931" y="16577"/>
                    <a:pt x="2927" y="16559"/>
                    <a:pt x="2923" y="16541"/>
                  </a:cubicBezTo>
                  <a:cubicBezTo>
                    <a:pt x="2922" y="16528"/>
                    <a:pt x="2921" y="16514"/>
                    <a:pt x="2921" y="16500"/>
                  </a:cubicBezTo>
                  <a:cubicBezTo>
                    <a:pt x="2922" y="16484"/>
                    <a:pt x="2923" y="16468"/>
                    <a:pt x="2925" y="16452"/>
                  </a:cubicBezTo>
                  <a:lnTo>
                    <a:pt x="2925" y="16453"/>
                  </a:lnTo>
                  <a:cubicBezTo>
                    <a:pt x="2927" y="16433"/>
                    <a:pt x="2931" y="16417"/>
                    <a:pt x="2936" y="16399"/>
                  </a:cubicBezTo>
                  <a:cubicBezTo>
                    <a:pt x="2946" y="16368"/>
                    <a:pt x="2957" y="16337"/>
                    <a:pt x="2968" y="16306"/>
                  </a:cubicBezTo>
                  <a:lnTo>
                    <a:pt x="2968" y="16307"/>
                  </a:lnTo>
                  <a:cubicBezTo>
                    <a:pt x="2968" y="16306"/>
                    <a:pt x="2969" y="16304"/>
                    <a:pt x="2969" y="16303"/>
                  </a:cubicBezTo>
                  <a:cubicBezTo>
                    <a:pt x="2969" y="16303"/>
                    <a:pt x="2969" y="16302"/>
                    <a:pt x="2971" y="16302"/>
                  </a:cubicBezTo>
                  <a:lnTo>
                    <a:pt x="2971" y="16301"/>
                  </a:lnTo>
                  <a:cubicBezTo>
                    <a:pt x="2978" y="16287"/>
                    <a:pt x="2984" y="16272"/>
                    <a:pt x="2992" y="16260"/>
                  </a:cubicBezTo>
                  <a:lnTo>
                    <a:pt x="3019" y="16217"/>
                  </a:lnTo>
                  <a:cubicBezTo>
                    <a:pt x="3025" y="16209"/>
                    <a:pt x="3031" y="16201"/>
                    <a:pt x="3039" y="16194"/>
                  </a:cubicBezTo>
                  <a:lnTo>
                    <a:pt x="3038" y="16194"/>
                  </a:lnTo>
                  <a:cubicBezTo>
                    <a:pt x="3047" y="16185"/>
                    <a:pt x="3057" y="16174"/>
                    <a:pt x="3067" y="16165"/>
                  </a:cubicBezTo>
                  <a:cubicBezTo>
                    <a:pt x="3078" y="16158"/>
                    <a:pt x="3088" y="16152"/>
                    <a:pt x="3100" y="16143"/>
                  </a:cubicBezTo>
                  <a:cubicBezTo>
                    <a:pt x="3123" y="16131"/>
                    <a:pt x="3145" y="16121"/>
                    <a:pt x="3168" y="16110"/>
                  </a:cubicBezTo>
                  <a:cubicBezTo>
                    <a:pt x="3183" y="16105"/>
                    <a:pt x="3198" y="16100"/>
                    <a:pt x="3212" y="16096"/>
                  </a:cubicBezTo>
                  <a:lnTo>
                    <a:pt x="3211" y="16096"/>
                  </a:lnTo>
                  <a:cubicBezTo>
                    <a:pt x="3212" y="16096"/>
                    <a:pt x="3212" y="16096"/>
                    <a:pt x="3214" y="16095"/>
                  </a:cubicBezTo>
                  <a:lnTo>
                    <a:pt x="3215" y="16095"/>
                  </a:lnTo>
                  <a:cubicBezTo>
                    <a:pt x="3283" y="16076"/>
                    <a:pt x="3353" y="16067"/>
                    <a:pt x="3423" y="16057"/>
                  </a:cubicBezTo>
                  <a:lnTo>
                    <a:pt x="3429" y="16057"/>
                  </a:lnTo>
                  <a:cubicBezTo>
                    <a:pt x="3464" y="16054"/>
                    <a:pt x="3498" y="16049"/>
                    <a:pt x="3532" y="16044"/>
                  </a:cubicBezTo>
                  <a:cubicBezTo>
                    <a:pt x="3566" y="16040"/>
                    <a:pt x="3598" y="16034"/>
                    <a:pt x="3632" y="16029"/>
                  </a:cubicBezTo>
                  <a:cubicBezTo>
                    <a:pt x="3706" y="16018"/>
                    <a:pt x="3783" y="16014"/>
                    <a:pt x="3859" y="16010"/>
                  </a:cubicBezTo>
                  <a:cubicBezTo>
                    <a:pt x="3867" y="16009"/>
                    <a:pt x="3876" y="16009"/>
                    <a:pt x="3887" y="16009"/>
                  </a:cubicBezTo>
                  <a:cubicBezTo>
                    <a:pt x="3901" y="16008"/>
                    <a:pt x="3914" y="16008"/>
                    <a:pt x="3928" y="16008"/>
                  </a:cubicBezTo>
                  <a:close/>
                  <a:moveTo>
                    <a:pt x="26603" y="17050"/>
                  </a:moveTo>
                  <a:cubicBezTo>
                    <a:pt x="26604" y="17051"/>
                    <a:pt x="26604" y="17051"/>
                    <a:pt x="26605" y="17051"/>
                  </a:cubicBezTo>
                  <a:cubicBezTo>
                    <a:pt x="26605" y="17051"/>
                    <a:pt x="26604" y="17051"/>
                    <a:pt x="26603" y="17050"/>
                  </a:cubicBezTo>
                  <a:close/>
                  <a:moveTo>
                    <a:pt x="26684" y="17191"/>
                  </a:moveTo>
                  <a:lnTo>
                    <a:pt x="26684" y="17191"/>
                  </a:lnTo>
                  <a:cubicBezTo>
                    <a:pt x="26684" y="17191"/>
                    <a:pt x="26684" y="17192"/>
                    <a:pt x="26686" y="17192"/>
                  </a:cubicBezTo>
                  <a:lnTo>
                    <a:pt x="26686" y="17192"/>
                  </a:lnTo>
                  <a:cubicBezTo>
                    <a:pt x="26685" y="17191"/>
                    <a:pt x="26684" y="17191"/>
                    <a:pt x="26684" y="17191"/>
                  </a:cubicBezTo>
                  <a:close/>
                  <a:moveTo>
                    <a:pt x="3172" y="17331"/>
                  </a:moveTo>
                  <a:cubicBezTo>
                    <a:pt x="3172" y="17332"/>
                    <a:pt x="3172" y="17334"/>
                    <a:pt x="3172" y="17335"/>
                  </a:cubicBezTo>
                  <a:cubicBezTo>
                    <a:pt x="3172" y="17334"/>
                    <a:pt x="3172" y="17333"/>
                    <a:pt x="3172" y="17331"/>
                  </a:cubicBezTo>
                  <a:close/>
                  <a:moveTo>
                    <a:pt x="27672" y="17362"/>
                  </a:moveTo>
                  <a:cubicBezTo>
                    <a:pt x="27672" y="17362"/>
                    <a:pt x="27673" y="17362"/>
                    <a:pt x="27673" y="17362"/>
                  </a:cubicBezTo>
                  <a:lnTo>
                    <a:pt x="27673" y="17362"/>
                  </a:lnTo>
                  <a:cubicBezTo>
                    <a:pt x="27673" y="17362"/>
                    <a:pt x="27672" y="17362"/>
                    <a:pt x="27672" y="17362"/>
                  </a:cubicBezTo>
                  <a:close/>
                  <a:moveTo>
                    <a:pt x="25902" y="15101"/>
                  </a:moveTo>
                  <a:lnTo>
                    <a:pt x="25902" y="15114"/>
                  </a:lnTo>
                  <a:cubicBezTo>
                    <a:pt x="25910" y="15142"/>
                    <a:pt x="25920" y="15169"/>
                    <a:pt x="25935" y="15195"/>
                  </a:cubicBezTo>
                  <a:cubicBezTo>
                    <a:pt x="25988" y="15286"/>
                    <a:pt x="26060" y="15363"/>
                    <a:pt x="26140" y="15432"/>
                  </a:cubicBezTo>
                  <a:cubicBezTo>
                    <a:pt x="26181" y="15468"/>
                    <a:pt x="26223" y="15503"/>
                    <a:pt x="26263" y="15541"/>
                  </a:cubicBezTo>
                  <a:cubicBezTo>
                    <a:pt x="26301" y="15577"/>
                    <a:pt x="26338" y="15613"/>
                    <a:pt x="26378" y="15647"/>
                  </a:cubicBezTo>
                  <a:cubicBezTo>
                    <a:pt x="26456" y="15714"/>
                    <a:pt x="26539" y="15777"/>
                    <a:pt x="26626" y="15835"/>
                  </a:cubicBezTo>
                  <a:cubicBezTo>
                    <a:pt x="26669" y="15865"/>
                    <a:pt x="26713" y="15894"/>
                    <a:pt x="26761" y="15916"/>
                  </a:cubicBezTo>
                  <a:cubicBezTo>
                    <a:pt x="26802" y="15937"/>
                    <a:pt x="26843" y="15954"/>
                    <a:pt x="26886" y="15972"/>
                  </a:cubicBezTo>
                  <a:cubicBezTo>
                    <a:pt x="26977" y="16009"/>
                    <a:pt x="27066" y="16044"/>
                    <a:pt x="27159" y="16075"/>
                  </a:cubicBezTo>
                  <a:cubicBezTo>
                    <a:pt x="27246" y="16104"/>
                    <a:pt x="27333" y="16133"/>
                    <a:pt x="27421" y="16155"/>
                  </a:cubicBezTo>
                  <a:cubicBezTo>
                    <a:pt x="27512" y="16177"/>
                    <a:pt x="27603" y="16194"/>
                    <a:pt x="27695" y="16206"/>
                  </a:cubicBezTo>
                  <a:cubicBezTo>
                    <a:pt x="27786" y="16220"/>
                    <a:pt x="27878" y="16229"/>
                    <a:pt x="27968" y="16240"/>
                  </a:cubicBezTo>
                  <a:lnTo>
                    <a:pt x="27968" y="16240"/>
                  </a:lnTo>
                  <a:cubicBezTo>
                    <a:pt x="27966" y="16240"/>
                    <a:pt x="27964" y="16238"/>
                    <a:pt x="27962" y="16238"/>
                  </a:cubicBezTo>
                  <a:cubicBezTo>
                    <a:pt x="27967" y="16238"/>
                    <a:pt x="27972" y="16240"/>
                    <a:pt x="27977" y="16240"/>
                  </a:cubicBezTo>
                  <a:lnTo>
                    <a:pt x="27975" y="16240"/>
                  </a:lnTo>
                  <a:cubicBezTo>
                    <a:pt x="28062" y="16251"/>
                    <a:pt x="28150" y="16261"/>
                    <a:pt x="28240" y="16264"/>
                  </a:cubicBezTo>
                  <a:cubicBezTo>
                    <a:pt x="28271" y="16266"/>
                    <a:pt x="28303" y="16267"/>
                    <a:pt x="28335" y="16267"/>
                  </a:cubicBezTo>
                  <a:cubicBezTo>
                    <a:pt x="28353" y="16267"/>
                    <a:pt x="28372" y="16266"/>
                    <a:pt x="28390" y="16266"/>
                  </a:cubicBezTo>
                  <a:cubicBezTo>
                    <a:pt x="28428" y="16264"/>
                    <a:pt x="28464" y="16263"/>
                    <a:pt x="28501" y="16261"/>
                  </a:cubicBezTo>
                  <a:cubicBezTo>
                    <a:pt x="28581" y="16256"/>
                    <a:pt x="28661" y="16245"/>
                    <a:pt x="28741" y="16238"/>
                  </a:cubicBezTo>
                  <a:cubicBezTo>
                    <a:pt x="28814" y="16234"/>
                    <a:pt x="28886" y="16227"/>
                    <a:pt x="28958" y="16212"/>
                  </a:cubicBezTo>
                  <a:cubicBezTo>
                    <a:pt x="29007" y="16204"/>
                    <a:pt x="29055" y="16191"/>
                    <a:pt x="29103" y="16183"/>
                  </a:cubicBezTo>
                  <a:cubicBezTo>
                    <a:pt x="29149" y="16173"/>
                    <a:pt x="29194" y="16163"/>
                    <a:pt x="29239" y="16149"/>
                  </a:cubicBezTo>
                  <a:cubicBezTo>
                    <a:pt x="29345" y="16121"/>
                    <a:pt x="29447" y="16083"/>
                    <a:pt x="29546" y="16037"/>
                  </a:cubicBezTo>
                  <a:cubicBezTo>
                    <a:pt x="29595" y="16014"/>
                    <a:pt x="29644" y="15991"/>
                    <a:pt x="29692" y="15965"/>
                  </a:cubicBezTo>
                  <a:cubicBezTo>
                    <a:pt x="29737" y="15941"/>
                    <a:pt x="29783" y="15915"/>
                    <a:pt x="29829" y="15890"/>
                  </a:cubicBezTo>
                  <a:cubicBezTo>
                    <a:pt x="29878" y="15864"/>
                    <a:pt x="29929" y="15840"/>
                    <a:pt x="29979" y="15814"/>
                  </a:cubicBezTo>
                  <a:cubicBezTo>
                    <a:pt x="30027" y="15788"/>
                    <a:pt x="30075" y="15759"/>
                    <a:pt x="30121" y="15730"/>
                  </a:cubicBezTo>
                  <a:lnTo>
                    <a:pt x="30121" y="15730"/>
                  </a:lnTo>
                  <a:cubicBezTo>
                    <a:pt x="30121" y="15730"/>
                    <a:pt x="30121" y="15731"/>
                    <a:pt x="30121" y="15731"/>
                  </a:cubicBezTo>
                  <a:lnTo>
                    <a:pt x="30121" y="15731"/>
                  </a:lnTo>
                  <a:cubicBezTo>
                    <a:pt x="30158" y="15709"/>
                    <a:pt x="30197" y="15688"/>
                    <a:pt x="30234" y="15664"/>
                  </a:cubicBezTo>
                  <a:cubicBezTo>
                    <a:pt x="30270" y="15643"/>
                    <a:pt x="30305" y="15617"/>
                    <a:pt x="30338" y="15592"/>
                  </a:cubicBezTo>
                  <a:cubicBezTo>
                    <a:pt x="30404" y="15545"/>
                    <a:pt x="30469" y="15498"/>
                    <a:pt x="30534" y="15449"/>
                  </a:cubicBezTo>
                  <a:cubicBezTo>
                    <a:pt x="30558" y="15431"/>
                    <a:pt x="30579" y="15412"/>
                    <a:pt x="30600" y="15392"/>
                  </a:cubicBezTo>
                  <a:cubicBezTo>
                    <a:pt x="30629" y="15364"/>
                    <a:pt x="30658" y="15337"/>
                    <a:pt x="30688" y="15309"/>
                  </a:cubicBezTo>
                  <a:cubicBezTo>
                    <a:pt x="30719" y="15282"/>
                    <a:pt x="30751" y="15255"/>
                    <a:pt x="30781" y="15228"/>
                  </a:cubicBezTo>
                  <a:lnTo>
                    <a:pt x="30782" y="15228"/>
                  </a:lnTo>
                  <a:cubicBezTo>
                    <a:pt x="30801" y="15232"/>
                    <a:pt x="30821" y="15237"/>
                    <a:pt x="30840" y="15241"/>
                  </a:cubicBezTo>
                  <a:cubicBezTo>
                    <a:pt x="30837" y="15241"/>
                    <a:pt x="30835" y="15240"/>
                    <a:pt x="30832" y="15240"/>
                  </a:cubicBezTo>
                  <a:cubicBezTo>
                    <a:pt x="30852" y="15244"/>
                    <a:pt x="30872" y="15246"/>
                    <a:pt x="30892" y="15254"/>
                  </a:cubicBezTo>
                  <a:lnTo>
                    <a:pt x="30893" y="15254"/>
                  </a:lnTo>
                  <a:cubicBezTo>
                    <a:pt x="30895" y="15254"/>
                    <a:pt x="30898" y="15255"/>
                    <a:pt x="30900" y="15255"/>
                  </a:cubicBezTo>
                  <a:cubicBezTo>
                    <a:pt x="30903" y="15255"/>
                    <a:pt x="30905" y="15256"/>
                    <a:pt x="30910" y="15256"/>
                  </a:cubicBezTo>
                  <a:cubicBezTo>
                    <a:pt x="30924" y="15259"/>
                    <a:pt x="30939" y="15261"/>
                    <a:pt x="30954" y="15264"/>
                  </a:cubicBezTo>
                  <a:lnTo>
                    <a:pt x="30956" y="15264"/>
                  </a:lnTo>
                  <a:cubicBezTo>
                    <a:pt x="30959" y="15264"/>
                    <a:pt x="30961" y="15265"/>
                    <a:pt x="30964" y="15266"/>
                  </a:cubicBezTo>
                  <a:cubicBezTo>
                    <a:pt x="31033" y="15276"/>
                    <a:pt x="31104" y="15285"/>
                    <a:pt x="31174" y="15291"/>
                  </a:cubicBezTo>
                  <a:cubicBezTo>
                    <a:pt x="31254" y="15298"/>
                    <a:pt x="31334" y="15302"/>
                    <a:pt x="31415" y="15303"/>
                  </a:cubicBezTo>
                  <a:cubicBezTo>
                    <a:pt x="31485" y="15303"/>
                    <a:pt x="31555" y="15301"/>
                    <a:pt x="31625" y="15298"/>
                  </a:cubicBezTo>
                  <a:cubicBezTo>
                    <a:pt x="31709" y="15298"/>
                    <a:pt x="31796" y="15301"/>
                    <a:pt x="31883" y="15303"/>
                  </a:cubicBezTo>
                  <a:lnTo>
                    <a:pt x="31894" y="15303"/>
                  </a:lnTo>
                  <a:cubicBezTo>
                    <a:pt x="31893" y="15306"/>
                    <a:pt x="31890" y="15308"/>
                    <a:pt x="31889" y="15312"/>
                  </a:cubicBezTo>
                  <a:lnTo>
                    <a:pt x="31850" y="15369"/>
                  </a:lnTo>
                  <a:cubicBezTo>
                    <a:pt x="31833" y="15394"/>
                    <a:pt x="31817" y="15417"/>
                    <a:pt x="31800" y="15442"/>
                  </a:cubicBezTo>
                  <a:cubicBezTo>
                    <a:pt x="31770" y="15484"/>
                    <a:pt x="31743" y="15527"/>
                    <a:pt x="31712" y="15568"/>
                  </a:cubicBezTo>
                  <a:cubicBezTo>
                    <a:pt x="31685" y="15603"/>
                    <a:pt x="31656" y="15638"/>
                    <a:pt x="31626" y="15670"/>
                  </a:cubicBezTo>
                  <a:cubicBezTo>
                    <a:pt x="31611" y="15685"/>
                    <a:pt x="31595" y="15701"/>
                    <a:pt x="31581" y="15718"/>
                  </a:cubicBezTo>
                  <a:cubicBezTo>
                    <a:pt x="31566" y="15735"/>
                    <a:pt x="31552" y="15752"/>
                    <a:pt x="31537" y="15770"/>
                  </a:cubicBezTo>
                  <a:cubicBezTo>
                    <a:pt x="31473" y="15843"/>
                    <a:pt x="31410" y="15914"/>
                    <a:pt x="31342" y="15982"/>
                  </a:cubicBezTo>
                  <a:cubicBezTo>
                    <a:pt x="31213" y="16116"/>
                    <a:pt x="31087" y="16253"/>
                    <a:pt x="30957" y="16386"/>
                  </a:cubicBezTo>
                  <a:lnTo>
                    <a:pt x="30957" y="16386"/>
                  </a:lnTo>
                  <a:cubicBezTo>
                    <a:pt x="30921" y="16421"/>
                    <a:pt x="30883" y="16454"/>
                    <a:pt x="30843" y="16485"/>
                  </a:cubicBezTo>
                  <a:cubicBezTo>
                    <a:pt x="30802" y="16519"/>
                    <a:pt x="30761" y="16551"/>
                    <a:pt x="30720" y="16583"/>
                  </a:cubicBezTo>
                  <a:cubicBezTo>
                    <a:pt x="30721" y="16582"/>
                    <a:pt x="30722" y="16582"/>
                    <a:pt x="30723" y="16581"/>
                  </a:cubicBezTo>
                  <a:lnTo>
                    <a:pt x="30723" y="16581"/>
                  </a:lnTo>
                  <a:cubicBezTo>
                    <a:pt x="30614" y="16661"/>
                    <a:pt x="30497" y="16730"/>
                    <a:pt x="30379" y="16798"/>
                  </a:cubicBezTo>
                  <a:cubicBezTo>
                    <a:pt x="30382" y="16797"/>
                    <a:pt x="30383" y="16794"/>
                    <a:pt x="30386" y="16794"/>
                  </a:cubicBezTo>
                  <a:cubicBezTo>
                    <a:pt x="30350" y="16815"/>
                    <a:pt x="30315" y="16836"/>
                    <a:pt x="30279" y="16856"/>
                  </a:cubicBezTo>
                  <a:cubicBezTo>
                    <a:pt x="30229" y="16884"/>
                    <a:pt x="30178" y="16907"/>
                    <a:pt x="30128" y="16931"/>
                  </a:cubicBezTo>
                  <a:cubicBezTo>
                    <a:pt x="30074" y="16957"/>
                    <a:pt x="30021" y="16982"/>
                    <a:pt x="29966" y="17008"/>
                  </a:cubicBezTo>
                  <a:cubicBezTo>
                    <a:pt x="29902" y="17035"/>
                    <a:pt x="29835" y="17060"/>
                    <a:pt x="29769" y="17081"/>
                  </a:cubicBezTo>
                  <a:cubicBezTo>
                    <a:pt x="29697" y="17106"/>
                    <a:pt x="29625" y="17132"/>
                    <a:pt x="29551" y="17153"/>
                  </a:cubicBezTo>
                  <a:cubicBezTo>
                    <a:pt x="29478" y="17171"/>
                    <a:pt x="29404" y="17187"/>
                    <a:pt x="29331" y="17207"/>
                  </a:cubicBezTo>
                  <a:cubicBezTo>
                    <a:pt x="29256" y="17227"/>
                    <a:pt x="29182" y="17253"/>
                    <a:pt x="29108" y="17273"/>
                  </a:cubicBezTo>
                  <a:cubicBezTo>
                    <a:pt x="29110" y="17273"/>
                    <a:pt x="29113" y="17272"/>
                    <a:pt x="29114" y="17272"/>
                  </a:cubicBezTo>
                  <a:lnTo>
                    <a:pt x="29114" y="17272"/>
                  </a:lnTo>
                  <a:cubicBezTo>
                    <a:pt x="29037" y="17293"/>
                    <a:pt x="28962" y="17313"/>
                    <a:pt x="28885" y="17329"/>
                  </a:cubicBezTo>
                  <a:cubicBezTo>
                    <a:pt x="28810" y="17346"/>
                    <a:pt x="28737" y="17359"/>
                    <a:pt x="28664" y="17369"/>
                  </a:cubicBezTo>
                  <a:lnTo>
                    <a:pt x="28670" y="17369"/>
                  </a:lnTo>
                  <a:cubicBezTo>
                    <a:pt x="28608" y="17377"/>
                    <a:pt x="28547" y="17381"/>
                    <a:pt x="28485" y="17382"/>
                  </a:cubicBezTo>
                  <a:lnTo>
                    <a:pt x="28308" y="17386"/>
                  </a:lnTo>
                  <a:lnTo>
                    <a:pt x="28312" y="17386"/>
                  </a:lnTo>
                  <a:cubicBezTo>
                    <a:pt x="28302" y="17386"/>
                    <a:pt x="28292" y="17386"/>
                    <a:pt x="28281" y="17386"/>
                  </a:cubicBezTo>
                  <a:cubicBezTo>
                    <a:pt x="28175" y="17386"/>
                    <a:pt x="28071" y="17381"/>
                    <a:pt x="27964" y="17378"/>
                  </a:cubicBezTo>
                  <a:lnTo>
                    <a:pt x="27822" y="17374"/>
                  </a:lnTo>
                  <a:cubicBezTo>
                    <a:pt x="27772" y="17371"/>
                    <a:pt x="27721" y="17367"/>
                    <a:pt x="27673" y="17362"/>
                  </a:cubicBezTo>
                  <a:lnTo>
                    <a:pt x="27673" y="17362"/>
                  </a:lnTo>
                  <a:cubicBezTo>
                    <a:pt x="27675" y="17363"/>
                    <a:pt x="27677" y="17364"/>
                    <a:pt x="27678" y="17364"/>
                  </a:cubicBezTo>
                  <a:lnTo>
                    <a:pt x="27678" y="17364"/>
                  </a:lnTo>
                  <a:cubicBezTo>
                    <a:pt x="27602" y="17355"/>
                    <a:pt x="27525" y="17346"/>
                    <a:pt x="27447" y="17335"/>
                  </a:cubicBezTo>
                  <a:cubicBezTo>
                    <a:pt x="27374" y="17325"/>
                    <a:pt x="27301" y="17313"/>
                    <a:pt x="27228" y="17294"/>
                  </a:cubicBezTo>
                  <a:lnTo>
                    <a:pt x="27228" y="17294"/>
                  </a:lnTo>
                  <a:cubicBezTo>
                    <a:pt x="27230" y="17295"/>
                    <a:pt x="27232" y="17295"/>
                    <a:pt x="27235" y="17297"/>
                  </a:cubicBezTo>
                  <a:cubicBezTo>
                    <a:pt x="27179" y="17283"/>
                    <a:pt x="27124" y="17267"/>
                    <a:pt x="27071" y="17246"/>
                  </a:cubicBezTo>
                  <a:lnTo>
                    <a:pt x="27071" y="17246"/>
                  </a:lnTo>
                  <a:cubicBezTo>
                    <a:pt x="27072" y="17247"/>
                    <a:pt x="27073" y="17247"/>
                    <a:pt x="27075" y="17248"/>
                  </a:cubicBezTo>
                  <a:cubicBezTo>
                    <a:pt x="27035" y="17232"/>
                    <a:pt x="26998" y="17212"/>
                    <a:pt x="26960" y="17196"/>
                  </a:cubicBezTo>
                  <a:cubicBezTo>
                    <a:pt x="26922" y="17179"/>
                    <a:pt x="26884" y="17164"/>
                    <a:pt x="26847" y="17148"/>
                  </a:cubicBezTo>
                  <a:cubicBezTo>
                    <a:pt x="26805" y="17132"/>
                    <a:pt x="26765" y="17113"/>
                    <a:pt x="26724" y="17097"/>
                  </a:cubicBezTo>
                  <a:cubicBezTo>
                    <a:pt x="26684" y="17080"/>
                    <a:pt x="26642" y="17066"/>
                    <a:pt x="26602" y="17050"/>
                  </a:cubicBezTo>
                  <a:cubicBezTo>
                    <a:pt x="26602" y="17050"/>
                    <a:pt x="26603" y="17050"/>
                    <a:pt x="26603" y="17050"/>
                  </a:cubicBezTo>
                  <a:lnTo>
                    <a:pt x="26603" y="17050"/>
                  </a:lnTo>
                  <a:cubicBezTo>
                    <a:pt x="26582" y="17041"/>
                    <a:pt x="26560" y="17031"/>
                    <a:pt x="26540" y="17022"/>
                  </a:cubicBezTo>
                  <a:cubicBezTo>
                    <a:pt x="26512" y="17005"/>
                    <a:pt x="26485" y="16985"/>
                    <a:pt x="26458" y="16968"/>
                  </a:cubicBezTo>
                  <a:cubicBezTo>
                    <a:pt x="26421" y="16943"/>
                    <a:pt x="26387" y="16918"/>
                    <a:pt x="26351" y="16896"/>
                  </a:cubicBezTo>
                  <a:cubicBezTo>
                    <a:pt x="26290" y="16854"/>
                    <a:pt x="26228" y="16814"/>
                    <a:pt x="26169" y="16771"/>
                  </a:cubicBezTo>
                  <a:cubicBezTo>
                    <a:pt x="26131" y="16741"/>
                    <a:pt x="26094" y="16711"/>
                    <a:pt x="26055" y="16684"/>
                  </a:cubicBezTo>
                  <a:cubicBezTo>
                    <a:pt x="26016" y="16655"/>
                    <a:pt x="25972" y="16627"/>
                    <a:pt x="25933" y="16597"/>
                  </a:cubicBezTo>
                  <a:cubicBezTo>
                    <a:pt x="25903" y="16576"/>
                    <a:pt x="25876" y="16551"/>
                    <a:pt x="25848" y="16527"/>
                  </a:cubicBezTo>
                  <a:cubicBezTo>
                    <a:pt x="25817" y="16500"/>
                    <a:pt x="25785" y="16476"/>
                    <a:pt x="25754" y="16449"/>
                  </a:cubicBezTo>
                  <a:cubicBezTo>
                    <a:pt x="25722" y="16422"/>
                    <a:pt x="25691" y="16393"/>
                    <a:pt x="25658" y="16365"/>
                  </a:cubicBezTo>
                  <a:cubicBezTo>
                    <a:pt x="25630" y="16340"/>
                    <a:pt x="25599" y="16319"/>
                    <a:pt x="25572" y="16293"/>
                  </a:cubicBezTo>
                  <a:cubicBezTo>
                    <a:pt x="25553" y="16274"/>
                    <a:pt x="25537" y="16257"/>
                    <a:pt x="25521" y="16237"/>
                  </a:cubicBezTo>
                  <a:cubicBezTo>
                    <a:pt x="25502" y="16211"/>
                    <a:pt x="25482" y="16186"/>
                    <a:pt x="25466" y="16158"/>
                  </a:cubicBezTo>
                  <a:cubicBezTo>
                    <a:pt x="25460" y="16145"/>
                    <a:pt x="25451" y="16135"/>
                    <a:pt x="25443" y="16125"/>
                  </a:cubicBezTo>
                  <a:cubicBezTo>
                    <a:pt x="25440" y="16114"/>
                    <a:pt x="25434" y="16107"/>
                    <a:pt x="25426" y="16099"/>
                  </a:cubicBezTo>
                  <a:cubicBezTo>
                    <a:pt x="25438" y="16014"/>
                    <a:pt x="25448" y="15929"/>
                    <a:pt x="25459" y="15843"/>
                  </a:cubicBezTo>
                  <a:cubicBezTo>
                    <a:pt x="25467" y="15764"/>
                    <a:pt x="25477" y="15685"/>
                    <a:pt x="25486" y="15607"/>
                  </a:cubicBezTo>
                  <a:cubicBezTo>
                    <a:pt x="25496" y="15515"/>
                    <a:pt x="25502" y="15423"/>
                    <a:pt x="25507" y="15332"/>
                  </a:cubicBezTo>
                  <a:cubicBezTo>
                    <a:pt x="25510" y="15292"/>
                    <a:pt x="25511" y="15252"/>
                    <a:pt x="25512" y="15213"/>
                  </a:cubicBezTo>
                  <a:lnTo>
                    <a:pt x="25516" y="15152"/>
                  </a:lnTo>
                  <a:cubicBezTo>
                    <a:pt x="25562" y="15151"/>
                    <a:pt x="25608" y="15151"/>
                    <a:pt x="25653" y="15146"/>
                  </a:cubicBezTo>
                  <a:cubicBezTo>
                    <a:pt x="25719" y="15138"/>
                    <a:pt x="25776" y="15132"/>
                    <a:pt x="25833" y="15121"/>
                  </a:cubicBezTo>
                  <a:cubicBezTo>
                    <a:pt x="25857" y="15115"/>
                    <a:pt x="25880" y="15109"/>
                    <a:pt x="25902" y="15101"/>
                  </a:cubicBezTo>
                  <a:close/>
                  <a:moveTo>
                    <a:pt x="3307" y="16936"/>
                  </a:moveTo>
                  <a:cubicBezTo>
                    <a:pt x="3360" y="16937"/>
                    <a:pt x="3415" y="16938"/>
                    <a:pt x="3469" y="16938"/>
                  </a:cubicBezTo>
                  <a:cubicBezTo>
                    <a:pt x="3527" y="16938"/>
                    <a:pt x="3585" y="16943"/>
                    <a:pt x="3644" y="16944"/>
                  </a:cubicBezTo>
                  <a:cubicBezTo>
                    <a:pt x="3701" y="16947"/>
                    <a:pt x="3758" y="16946"/>
                    <a:pt x="3815" y="16948"/>
                  </a:cubicBezTo>
                  <a:cubicBezTo>
                    <a:pt x="3843" y="16949"/>
                    <a:pt x="3873" y="16949"/>
                    <a:pt x="3902" y="16949"/>
                  </a:cubicBezTo>
                  <a:cubicBezTo>
                    <a:pt x="3931" y="16949"/>
                    <a:pt x="3960" y="16949"/>
                    <a:pt x="3989" y="16948"/>
                  </a:cubicBezTo>
                  <a:lnTo>
                    <a:pt x="3989" y="16948"/>
                  </a:lnTo>
                  <a:cubicBezTo>
                    <a:pt x="4022" y="16948"/>
                    <a:pt x="4053" y="16948"/>
                    <a:pt x="4087" y="16949"/>
                  </a:cubicBezTo>
                  <a:cubicBezTo>
                    <a:pt x="4195" y="16952"/>
                    <a:pt x="4305" y="16958"/>
                    <a:pt x="4414" y="16958"/>
                  </a:cubicBezTo>
                  <a:cubicBezTo>
                    <a:pt x="4428" y="16958"/>
                    <a:pt x="4440" y="16957"/>
                    <a:pt x="4451" y="16957"/>
                  </a:cubicBezTo>
                  <a:cubicBezTo>
                    <a:pt x="4465" y="16957"/>
                    <a:pt x="4477" y="16954"/>
                    <a:pt x="4490" y="16953"/>
                  </a:cubicBezTo>
                  <a:lnTo>
                    <a:pt x="4490" y="16953"/>
                  </a:lnTo>
                  <a:cubicBezTo>
                    <a:pt x="4489" y="16959"/>
                    <a:pt x="4486" y="16964"/>
                    <a:pt x="4486" y="16970"/>
                  </a:cubicBezTo>
                  <a:cubicBezTo>
                    <a:pt x="4486" y="17052"/>
                    <a:pt x="4480" y="17134"/>
                    <a:pt x="4476" y="17216"/>
                  </a:cubicBezTo>
                  <a:cubicBezTo>
                    <a:pt x="4472" y="17299"/>
                    <a:pt x="4466" y="17385"/>
                    <a:pt x="4466" y="17468"/>
                  </a:cubicBezTo>
                  <a:lnTo>
                    <a:pt x="4466" y="17646"/>
                  </a:lnTo>
                  <a:cubicBezTo>
                    <a:pt x="4465" y="17701"/>
                    <a:pt x="4462" y="17756"/>
                    <a:pt x="4460" y="17810"/>
                  </a:cubicBezTo>
                  <a:cubicBezTo>
                    <a:pt x="4456" y="17868"/>
                    <a:pt x="4456" y="17927"/>
                    <a:pt x="4455" y="17985"/>
                  </a:cubicBezTo>
                  <a:cubicBezTo>
                    <a:pt x="4455" y="18042"/>
                    <a:pt x="4453" y="18099"/>
                    <a:pt x="4453" y="18156"/>
                  </a:cubicBezTo>
                  <a:cubicBezTo>
                    <a:pt x="4453" y="18212"/>
                    <a:pt x="4455" y="18270"/>
                    <a:pt x="4455" y="18327"/>
                  </a:cubicBezTo>
                  <a:cubicBezTo>
                    <a:pt x="4456" y="18387"/>
                    <a:pt x="4455" y="18445"/>
                    <a:pt x="4455" y="18505"/>
                  </a:cubicBezTo>
                  <a:cubicBezTo>
                    <a:pt x="4455" y="18562"/>
                    <a:pt x="4454" y="18619"/>
                    <a:pt x="4456" y="18677"/>
                  </a:cubicBezTo>
                  <a:cubicBezTo>
                    <a:pt x="4458" y="18732"/>
                    <a:pt x="4466" y="18785"/>
                    <a:pt x="4469" y="18840"/>
                  </a:cubicBezTo>
                  <a:lnTo>
                    <a:pt x="4469" y="18833"/>
                  </a:lnTo>
                  <a:cubicBezTo>
                    <a:pt x="4470" y="18863"/>
                    <a:pt x="4472" y="18893"/>
                    <a:pt x="4472" y="18922"/>
                  </a:cubicBezTo>
                  <a:cubicBezTo>
                    <a:pt x="4472" y="18938"/>
                    <a:pt x="4472" y="18953"/>
                    <a:pt x="4474" y="18969"/>
                  </a:cubicBezTo>
                  <a:cubicBezTo>
                    <a:pt x="4475" y="18975"/>
                    <a:pt x="4476" y="18981"/>
                    <a:pt x="4479" y="18986"/>
                  </a:cubicBezTo>
                  <a:cubicBezTo>
                    <a:pt x="4471" y="18991"/>
                    <a:pt x="4462" y="18995"/>
                    <a:pt x="4454" y="19000"/>
                  </a:cubicBezTo>
                  <a:cubicBezTo>
                    <a:pt x="4434" y="19011"/>
                    <a:pt x="4414" y="19024"/>
                    <a:pt x="4393" y="19034"/>
                  </a:cubicBezTo>
                  <a:cubicBezTo>
                    <a:pt x="4370" y="19044"/>
                    <a:pt x="4345" y="19055"/>
                    <a:pt x="4319" y="19065"/>
                  </a:cubicBezTo>
                  <a:cubicBezTo>
                    <a:pt x="4289" y="19078"/>
                    <a:pt x="4260" y="19094"/>
                    <a:pt x="4234" y="19110"/>
                  </a:cubicBezTo>
                  <a:cubicBezTo>
                    <a:pt x="4195" y="19135"/>
                    <a:pt x="4156" y="19162"/>
                    <a:pt x="4119" y="19189"/>
                  </a:cubicBezTo>
                  <a:cubicBezTo>
                    <a:pt x="4098" y="19203"/>
                    <a:pt x="4078" y="19218"/>
                    <a:pt x="4058" y="19233"/>
                  </a:cubicBezTo>
                  <a:lnTo>
                    <a:pt x="4035" y="19253"/>
                  </a:lnTo>
                  <a:cubicBezTo>
                    <a:pt x="4010" y="19235"/>
                    <a:pt x="3982" y="19222"/>
                    <a:pt x="3953" y="19211"/>
                  </a:cubicBezTo>
                  <a:cubicBezTo>
                    <a:pt x="3903" y="19193"/>
                    <a:pt x="3854" y="19183"/>
                    <a:pt x="3803" y="19170"/>
                  </a:cubicBezTo>
                  <a:cubicBezTo>
                    <a:pt x="3753" y="19157"/>
                    <a:pt x="3700" y="19151"/>
                    <a:pt x="3648" y="19150"/>
                  </a:cubicBezTo>
                  <a:cubicBezTo>
                    <a:pt x="3592" y="19146"/>
                    <a:pt x="3535" y="19142"/>
                    <a:pt x="3478" y="19137"/>
                  </a:cubicBezTo>
                  <a:cubicBezTo>
                    <a:pt x="3426" y="19134"/>
                    <a:pt x="3375" y="19130"/>
                    <a:pt x="3323" y="19125"/>
                  </a:cubicBezTo>
                  <a:cubicBezTo>
                    <a:pt x="3299" y="19122"/>
                    <a:pt x="3275" y="19120"/>
                    <a:pt x="3251" y="19119"/>
                  </a:cubicBezTo>
                  <a:cubicBezTo>
                    <a:pt x="3249" y="19072"/>
                    <a:pt x="3249" y="19025"/>
                    <a:pt x="3248" y="18979"/>
                  </a:cubicBezTo>
                  <a:cubicBezTo>
                    <a:pt x="3247" y="18908"/>
                    <a:pt x="3247" y="18837"/>
                    <a:pt x="3249" y="18766"/>
                  </a:cubicBezTo>
                  <a:cubicBezTo>
                    <a:pt x="3252" y="18712"/>
                    <a:pt x="3253" y="18656"/>
                    <a:pt x="3253" y="18603"/>
                  </a:cubicBezTo>
                  <a:cubicBezTo>
                    <a:pt x="3253" y="18547"/>
                    <a:pt x="3252" y="18492"/>
                    <a:pt x="3252" y="18437"/>
                  </a:cubicBezTo>
                  <a:cubicBezTo>
                    <a:pt x="3253" y="18322"/>
                    <a:pt x="3254" y="18207"/>
                    <a:pt x="3252" y="18093"/>
                  </a:cubicBezTo>
                  <a:cubicBezTo>
                    <a:pt x="3251" y="18038"/>
                    <a:pt x="3251" y="17983"/>
                    <a:pt x="3252" y="17929"/>
                  </a:cubicBezTo>
                  <a:cubicBezTo>
                    <a:pt x="3254" y="17868"/>
                    <a:pt x="3256" y="17808"/>
                    <a:pt x="3256" y="17747"/>
                  </a:cubicBezTo>
                  <a:lnTo>
                    <a:pt x="3256" y="17576"/>
                  </a:lnTo>
                  <a:cubicBezTo>
                    <a:pt x="3256" y="17516"/>
                    <a:pt x="3260" y="17458"/>
                    <a:pt x="3262" y="17399"/>
                  </a:cubicBezTo>
                  <a:lnTo>
                    <a:pt x="3262" y="17407"/>
                  </a:lnTo>
                  <a:cubicBezTo>
                    <a:pt x="3271" y="17290"/>
                    <a:pt x="3277" y="17172"/>
                    <a:pt x="3284" y="17056"/>
                  </a:cubicBezTo>
                  <a:lnTo>
                    <a:pt x="3284" y="17062"/>
                  </a:lnTo>
                  <a:lnTo>
                    <a:pt x="3292" y="16953"/>
                  </a:lnTo>
                  <a:cubicBezTo>
                    <a:pt x="3292" y="16947"/>
                    <a:pt x="3292" y="16942"/>
                    <a:pt x="3290" y="16937"/>
                  </a:cubicBezTo>
                  <a:cubicBezTo>
                    <a:pt x="3296" y="16936"/>
                    <a:pt x="3301" y="16936"/>
                    <a:pt x="3307" y="16936"/>
                  </a:cubicBezTo>
                  <a:close/>
                  <a:moveTo>
                    <a:pt x="2444" y="20147"/>
                  </a:moveTo>
                  <a:lnTo>
                    <a:pt x="2444" y="20147"/>
                  </a:lnTo>
                  <a:cubicBezTo>
                    <a:pt x="2445" y="20147"/>
                    <a:pt x="2445" y="20147"/>
                    <a:pt x="2446" y="20147"/>
                  </a:cubicBezTo>
                  <a:cubicBezTo>
                    <a:pt x="2446" y="20147"/>
                    <a:pt x="2445" y="20147"/>
                    <a:pt x="2444" y="20147"/>
                  </a:cubicBezTo>
                  <a:close/>
                  <a:moveTo>
                    <a:pt x="3019" y="19232"/>
                  </a:moveTo>
                  <a:cubicBezTo>
                    <a:pt x="3064" y="19232"/>
                    <a:pt x="3110" y="19233"/>
                    <a:pt x="3155" y="19233"/>
                  </a:cubicBezTo>
                  <a:cubicBezTo>
                    <a:pt x="3166" y="19233"/>
                    <a:pt x="3178" y="19233"/>
                    <a:pt x="3189" y="19233"/>
                  </a:cubicBezTo>
                  <a:cubicBezTo>
                    <a:pt x="3239" y="19233"/>
                    <a:pt x="3289" y="19239"/>
                    <a:pt x="3340" y="19243"/>
                  </a:cubicBezTo>
                  <a:cubicBezTo>
                    <a:pt x="3399" y="19249"/>
                    <a:pt x="3457" y="19253"/>
                    <a:pt x="3516" y="19256"/>
                  </a:cubicBezTo>
                  <a:cubicBezTo>
                    <a:pt x="3546" y="19259"/>
                    <a:pt x="3576" y="19260"/>
                    <a:pt x="3607" y="19263"/>
                  </a:cubicBezTo>
                  <a:cubicBezTo>
                    <a:pt x="3634" y="19264"/>
                    <a:pt x="3660" y="19265"/>
                    <a:pt x="3686" y="19266"/>
                  </a:cubicBezTo>
                  <a:cubicBezTo>
                    <a:pt x="3715" y="19270"/>
                    <a:pt x="3743" y="19275"/>
                    <a:pt x="3772" y="19281"/>
                  </a:cubicBezTo>
                  <a:cubicBezTo>
                    <a:pt x="3822" y="19292"/>
                    <a:pt x="3873" y="19305"/>
                    <a:pt x="3923" y="19323"/>
                  </a:cubicBezTo>
                  <a:cubicBezTo>
                    <a:pt x="3930" y="19327"/>
                    <a:pt x="3937" y="19330"/>
                    <a:pt x="3945" y="19333"/>
                  </a:cubicBezTo>
                  <a:cubicBezTo>
                    <a:pt x="3979" y="19352"/>
                    <a:pt x="4011" y="19372"/>
                    <a:pt x="4042" y="19394"/>
                  </a:cubicBezTo>
                  <a:cubicBezTo>
                    <a:pt x="4061" y="19410"/>
                    <a:pt x="4079" y="19425"/>
                    <a:pt x="4095" y="19442"/>
                  </a:cubicBezTo>
                  <a:cubicBezTo>
                    <a:pt x="4110" y="19456"/>
                    <a:pt x="4123" y="19470"/>
                    <a:pt x="4135" y="19485"/>
                  </a:cubicBezTo>
                  <a:cubicBezTo>
                    <a:pt x="4144" y="19495"/>
                    <a:pt x="4150" y="19503"/>
                    <a:pt x="4156" y="19514"/>
                  </a:cubicBezTo>
                  <a:cubicBezTo>
                    <a:pt x="4170" y="19538"/>
                    <a:pt x="4181" y="19559"/>
                    <a:pt x="4191" y="19584"/>
                  </a:cubicBezTo>
                  <a:lnTo>
                    <a:pt x="4191" y="19583"/>
                  </a:lnTo>
                  <a:cubicBezTo>
                    <a:pt x="4196" y="19594"/>
                    <a:pt x="4202" y="19607"/>
                    <a:pt x="4206" y="19620"/>
                  </a:cubicBezTo>
                  <a:cubicBezTo>
                    <a:pt x="4212" y="19643"/>
                    <a:pt x="4217" y="19668"/>
                    <a:pt x="4222" y="19692"/>
                  </a:cubicBezTo>
                  <a:cubicBezTo>
                    <a:pt x="4224" y="19708"/>
                    <a:pt x="4226" y="19724"/>
                    <a:pt x="4226" y="19740"/>
                  </a:cubicBezTo>
                  <a:cubicBezTo>
                    <a:pt x="4226" y="19760"/>
                    <a:pt x="4226" y="19781"/>
                    <a:pt x="4224" y="19802"/>
                  </a:cubicBezTo>
                  <a:cubicBezTo>
                    <a:pt x="4221" y="19834"/>
                    <a:pt x="4217" y="19867"/>
                    <a:pt x="4211" y="19898"/>
                  </a:cubicBezTo>
                  <a:lnTo>
                    <a:pt x="4203" y="19920"/>
                  </a:lnTo>
                  <a:cubicBezTo>
                    <a:pt x="4193" y="19939"/>
                    <a:pt x="4185" y="19958"/>
                    <a:pt x="4176" y="19976"/>
                  </a:cubicBezTo>
                  <a:cubicBezTo>
                    <a:pt x="4165" y="19993"/>
                    <a:pt x="4155" y="20008"/>
                    <a:pt x="4144" y="20025"/>
                  </a:cubicBezTo>
                  <a:cubicBezTo>
                    <a:pt x="4134" y="20037"/>
                    <a:pt x="4125" y="20048"/>
                    <a:pt x="4115" y="20059"/>
                  </a:cubicBezTo>
                  <a:cubicBezTo>
                    <a:pt x="4109" y="20065"/>
                    <a:pt x="4102" y="20070"/>
                    <a:pt x="4095" y="20076"/>
                  </a:cubicBezTo>
                  <a:cubicBezTo>
                    <a:pt x="4083" y="20086"/>
                    <a:pt x="4069" y="20095"/>
                    <a:pt x="4057" y="20102"/>
                  </a:cubicBezTo>
                  <a:cubicBezTo>
                    <a:pt x="4032" y="20116"/>
                    <a:pt x="4006" y="20130"/>
                    <a:pt x="3982" y="20141"/>
                  </a:cubicBezTo>
                  <a:cubicBezTo>
                    <a:pt x="3959" y="20152"/>
                    <a:pt x="3937" y="20159"/>
                    <a:pt x="3913" y="20167"/>
                  </a:cubicBezTo>
                  <a:cubicBezTo>
                    <a:pt x="3908" y="20168"/>
                    <a:pt x="3906" y="20168"/>
                    <a:pt x="3902" y="20169"/>
                  </a:cubicBezTo>
                  <a:cubicBezTo>
                    <a:pt x="3862" y="20174"/>
                    <a:pt x="3822" y="20177"/>
                    <a:pt x="3780" y="20183"/>
                  </a:cubicBezTo>
                  <a:cubicBezTo>
                    <a:pt x="3736" y="20188"/>
                    <a:pt x="3692" y="20197"/>
                    <a:pt x="3646" y="20204"/>
                  </a:cubicBezTo>
                  <a:cubicBezTo>
                    <a:pt x="3579" y="20215"/>
                    <a:pt x="3512" y="20216"/>
                    <a:pt x="3445" y="20221"/>
                  </a:cubicBezTo>
                  <a:cubicBezTo>
                    <a:pt x="3380" y="20226"/>
                    <a:pt x="3315" y="20229"/>
                    <a:pt x="3249" y="20231"/>
                  </a:cubicBezTo>
                  <a:lnTo>
                    <a:pt x="3125" y="20231"/>
                  </a:lnTo>
                  <a:cubicBezTo>
                    <a:pt x="3097" y="20231"/>
                    <a:pt x="3069" y="20232"/>
                    <a:pt x="3041" y="20232"/>
                  </a:cubicBezTo>
                  <a:cubicBezTo>
                    <a:pt x="3026" y="20232"/>
                    <a:pt x="3012" y="20232"/>
                    <a:pt x="2998" y="20231"/>
                  </a:cubicBezTo>
                  <a:cubicBezTo>
                    <a:pt x="2914" y="20229"/>
                    <a:pt x="2830" y="20221"/>
                    <a:pt x="2746" y="20213"/>
                  </a:cubicBezTo>
                  <a:lnTo>
                    <a:pt x="2747" y="20213"/>
                  </a:lnTo>
                  <a:cubicBezTo>
                    <a:pt x="2689" y="20207"/>
                    <a:pt x="2632" y="20198"/>
                    <a:pt x="2575" y="20185"/>
                  </a:cubicBezTo>
                  <a:cubicBezTo>
                    <a:pt x="2572" y="20185"/>
                    <a:pt x="2571" y="20184"/>
                    <a:pt x="2568" y="20184"/>
                  </a:cubicBezTo>
                  <a:lnTo>
                    <a:pt x="2571" y="20184"/>
                  </a:lnTo>
                  <a:cubicBezTo>
                    <a:pt x="2527" y="20172"/>
                    <a:pt x="2484" y="20162"/>
                    <a:pt x="2443" y="20146"/>
                  </a:cubicBezTo>
                  <a:lnTo>
                    <a:pt x="2443" y="20146"/>
                  </a:lnTo>
                  <a:cubicBezTo>
                    <a:pt x="2443" y="20146"/>
                    <a:pt x="2444" y="20147"/>
                    <a:pt x="2444" y="20147"/>
                  </a:cubicBezTo>
                  <a:lnTo>
                    <a:pt x="2444" y="20147"/>
                  </a:lnTo>
                  <a:cubicBezTo>
                    <a:pt x="2420" y="20137"/>
                    <a:pt x="2396" y="20126"/>
                    <a:pt x="2374" y="20114"/>
                  </a:cubicBezTo>
                  <a:cubicBezTo>
                    <a:pt x="2358" y="20105"/>
                    <a:pt x="2344" y="20096"/>
                    <a:pt x="2329" y="20086"/>
                  </a:cubicBezTo>
                  <a:cubicBezTo>
                    <a:pt x="2323" y="20080"/>
                    <a:pt x="2317" y="20075"/>
                    <a:pt x="2310" y="20069"/>
                  </a:cubicBezTo>
                  <a:lnTo>
                    <a:pt x="2291" y="20049"/>
                  </a:lnTo>
                  <a:cubicBezTo>
                    <a:pt x="2279" y="20033"/>
                    <a:pt x="2268" y="20016"/>
                    <a:pt x="2257" y="19999"/>
                  </a:cubicBezTo>
                  <a:cubicBezTo>
                    <a:pt x="2241" y="19970"/>
                    <a:pt x="2226" y="19939"/>
                    <a:pt x="2214" y="19908"/>
                  </a:cubicBezTo>
                  <a:cubicBezTo>
                    <a:pt x="2210" y="19895"/>
                    <a:pt x="2208" y="19885"/>
                    <a:pt x="2204" y="19878"/>
                  </a:cubicBezTo>
                  <a:cubicBezTo>
                    <a:pt x="2203" y="19872"/>
                    <a:pt x="2200" y="19867"/>
                    <a:pt x="2200" y="19860"/>
                  </a:cubicBezTo>
                  <a:cubicBezTo>
                    <a:pt x="2197" y="19852"/>
                    <a:pt x="2194" y="19844"/>
                    <a:pt x="2193" y="19837"/>
                  </a:cubicBezTo>
                  <a:cubicBezTo>
                    <a:pt x="2190" y="19826"/>
                    <a:pt x="2188" y="19816"/>
                    <a:pt x="2187" y="19806"/>
                  </a:cubicBezTo>
                  <a:cubicBezTo>
                    <a:pt x="2187" y="19805"/>
                    <a:pt x="2187" y="19803"/>
                    <a:pt x="2185" y="19802"/>
                  </a:cubicBezTo>
                  <a:lnTo>
                    <a:pt x="2185" y="19797"/>
                  </a:lnTo>
                  <a:cubicBezTo>
                    <a:pt x="2184" y="19787"/>
                    <a:pt x="2184" y="19779"/>
                    <a:pt x="2184" y="19770"/>
                  </a:cubicBezTo>
                  <a:cubicBezTo>
                    <a:pt x="2183" y="19764"/>
                    <a:pt x="2181" y="19758"/>
                    <a:pt x="2180" y="19751"/>
                  </a:cubicBezTo>
                  <a:lnTo>
                    <a:pt x="2180" y="19733"/>
                  </a:lnTo>
                  <a:cubicBezTo>
                    <a:pt x="2181" y="19715"/>
                    <a:pt x="2184" y="19699"/>
                    <a:pt x="2186" y="19682"/>
                  </a:cubicBezTo>
                  <a:cubicBezTo>
                    <a:pt x="2188" y="19672"/>
                    <a:pt x="2191" y="19662"/>
                    <a:pt x="2193" y="19653"/>
                  </a:cubicBezTo>
                  <a:cubicBezTo>
                    <a:pt x="2194" y="19651"/>
                    <a:pt x="2195" y="19648"/>
                    <a:pt x="2195" y="19647"/>
                  </a:cubicBezTo>
                  <a:cubicBezTo>
                    <a:pt x="2200" y="19624"/>
                    <a:pt x="2210" y="19600"/>
                    <a:pt x="2220" y="19579"/>
                  </a:cubicBezTo>
                  <a:cubicBezTo>
                    <a:pt x="2224" y="19565"/>
                    <a:pt x="2227" y="19553"/>
                    <a:pt x="2232" y="19542"/>
                  </a:cubicBezTo>
                  <a:cubicBezTo>
                    <a:pt x="2235" y="19538"/>
                    <a:pt x="2237" y="19532"/>
                    <a:pt x="2240" y="19528"/>
                  </a:cubicBezTo>
                  <a:cubicBezTo>
                    <a:pt x="2246" y="19517"/>
                    <a:pt x="2252" y="19507"/>
                    <a:pt x="2258" y="19496"/>
                  </a:cubicBezTo>
                  <a:cubicBezTo>
                    <a:pt x="2268" y="19483"/>
                    <a:pt x="2278" y="19471"/>
                    <a:pt x="2289" y="19460"/>
                  </a:cubicBezTo>
                  <a:cubicBezTo>
                    <a:pt x="2296" y="19454"/>
                    <a:pt x="2302" y="19449"/>
                    <a:pt x="2308" y="19444"/>
                  </a:cubicBezTo>
                  <a:cubicBezTo>
                    <a:pt x="2317" y="19436"/>
                    <a:pt x="2327" y="19430"/>
                    <a:pt x="2336" y="19425"/>
                  </a:cubicBezTo>
                  <a:cubicBezTo>
                    <a:pt x="2336" y="19425"/>
                    <a:pt x="2336" y="19425"/>
                    <a:pt x="2335" y="19425"/>
                  </a:cubicBezTo>
                  <a:lnTo>
                    <a:pt x="2335" y="19425"/>
                  </a:lnTo>
                  <a:cubicBezTo>
                    <a:pt x="2368" y="19407"/>
                    <a:pt x="2397" y="19383"/>
                    <a:pt x="2429" y="19364"/>
                  </a:cubicBezTo>
                  <a:lnTo>
                    <a:pt x="2468" y="19346"/>
                  </a:lnTo>
                  <a:cubicBezTo>
                    <a:pt x="2505" y="19328"/>
                    <a:pt x="2544" y="19317"/>
                    <a:pt x="2582" y="19305"/>
                  </a:cubicBezTo>
                  <a:cubicBezTo>
                    <a:pt x="2613" y="19296"/>
                    <a:pt x="2644" y="19290"/>
                    <a:pt x="2675" y="19284"/>
                  </a:cubicBezTo>
                  <a:cubicBezTo>
                    <a:pt x="2705" y="19276"/>
                    <a:pt x="2736" y="19270"/>
                    <a:pt x="2767" y="19265"/>
                  </a:cubicBezTo>
                  <a:cubicBezTo>
                    <a:pt x="2823" y="19255"/>
                    <a:pt x="2877" y="19248"/>
                    <a:pt x="2933" y="19237"/>
                  </a:cubicBezTo>
                  <a:lnTo>
                    <a:pt x="2937" y="19237"/>
                  </a:lnTo>
                  <a:cubicBezTo>
                    <a:pt x="2964" y="19233"/>
                    <a:pt x="2991" y="19232"/>
                    <a:pt x="3019" y="19232"/>
                  </a:cubicBezTo>
                  <a:close/>
                  <a:moveTo>
                    <a:pt x="22360" y="20335"/>
                  </a:moveTo>
                  <a:cubicBezTo>
                    <a:pt x="22361" y="20336"/>
                    <a:pt x="22362" y="20337"/>
                    <a:pt x="22365" y="20337"/>
                  </a:cubicBezTo>
                  <a:cubicBezTo>
                    <a:pt x="22363" y="20337"/>
                    <a:pt x="22361" y="20336"/>
                    <a:pt x="22360" y="20335"/>
                  </a:cubicBezTo>
                  <a:close/>
                  <a:moveTo>
                    <a:pt x="4989" y="20415"/>
                  </a:moveTo>
                  <a:lnTo>
                    <a:pt x="4989" y="20415"/>
                  </a:lnTo>
                  <a:cubicBezTo>
                    <a:pt x="4989" y="20415"/>
                    <a:pt x="4989" y="20416"/>
                    <a:pt x="4989" y="20416"/>
                  </a:cubicBezTo>
                  <a:cubicBezTo>
                    <a:pt x="4989" y="20416"/>
                    <a:pt x="4989" y="20415"/>
                    <a:pt x="4989" y="20415"/>
                  </a:cubicBezTo>
                  <a:close/>
                  <a:moveTo>
                    <a:pt x="23965" y="20837"/>
                  </a:moveTo>
                  <a:lnTo>
                    <a:pt x="23965" y="20837"/>
                  </a:lnTo>
                  <a:cubicBezTo>
                    <a:pt x="23967" y="20839"/>
                    <a:pt x="23968" y="20840"/>
                    <a:pt x="23969" y="20842"/>
                  </a:cubicBezTo>
                  <a:cubicBezTo>
                    <a:pt x="23968" y="20840"/>
                    <a:pt x="23967" y="20838"/>
                    <a:pt x="23965" y="20837"/>
                  </a:cubicBezTo>
                  <a:close/>
                  <a:moveTo>
                    <a:pt x="2284" y="21004"/>
                  </a:moveTo>
                  <a:cubicBezTo>
                    <a:pt x="2284" y="21004"/>
                    <a:pt x="2285" y="21005"/>
                    <a:pt x="2285" y="21005"/>
                  </a:cubicBezTo>
                  <a:lnTo>
                    <a:pt x="2285" y="21005"/>
                  </a:lnTo>
                  <a:cubicBezTo>
                    <a:pt x="2285" y="21005"/>
                    <a:pt x="2284" y="21004"/>
                    <a:pt x="2284" y="21004"/>
                  </a:cubicBezTo>
                  <a:close/>
                  <a:moveTo>
                    <a:pt x="2285" y="21005"/>
                  </a:moveTo>
                  <a:cubicBezTo>
                    <a:pt x="2285" y="21005"/>
                    <a:pt x="2286" y="21006"/>
                    <a:pt x="2286" y="21006"/>
                  </a:cubicBezTo>
                  <a:lnTo>
                    <a:pt x="2286" y="21006"/>
                  </a:lnTo>
                  <a:cubicBezTo>
                    <a:pt x="2286" y="21006"/>
                    <a:pt x="2285" y="21005"/>
                    <a:pt x="2285" y="21005"/>
                  </a:cubicBezTo>
                  <a:close/>
                  <a:moveTo>
                    <a:pt x="2408" y="21107"/>
                  </a:moveTo>
                  <a:lnTo>
                    <a:pt x="2408" y="21107"/>
                  </a:lnTo>
                  <a:cubicBezTo>
                    <a:pt x="2409" y="21108"/>
                    <a:pt x="2410" y="21108"/>
                    <a:pt x="2411" y="21109"/>
                  </a:cubicBezTo>
                  <a:lnTo>
                    <a:pt x="2411" y="21109"/>
                  </a:lnTo>
                  <a:cubicBezTo>
                    <a:pt x="2410" y="21108"/>
                    <a:pt x="2409" y="21108"/>
                    <a:pt x="2408" y="21107"/>
                  </a:cubicBezTo>
                  <a:close/>
                  <a:moveTo>
                    <a:pt x="2310" y="21186"/>
                  </a:moveTo>
                  <a:cubicBezTo>
                    <a:pt x="2309" y="21186"/>
                    <a:pt x="2309" y="21187"/>
                    <a:pt x="2309" y="21187"/>
                  </a:cubicBezTo>
                  <a:cubicBezTo>
                    <a:pt x="2309" y="21186"/>
                    <a:pt x="2310" y="21186"/>
                    <a:pt x="2310" y="21186"/>
                  </a:cubicBezTo>
                  <a:close/>
                  <a:moveTo>
                    <a:pt x="2345" y="20220"/>
                  </a:moveTo>
                  <a:cubicBezTo>
                    <a:pt x="2385" y="20240"/>
                    <a:pt x="2426" y="20257"/>
                    <a:pt x="2470" y="20270"/>
                  </a:cubicBezTo>
                  <a:cubicBezTo>
                    <a:pt x="2531" y="20288"/>
                    <a:pt x="2592" y="20302"/>
                    <a:pt x="2654" y="20312"/>
                  </a:cubicBezTo>
                  <a:cubicBezTo>
                    <a:pt x="2695" y="20318"/>
                    <a:pt x="2737" y="20322"/>
                    <a:pt x="2779" y="20326"/>
                  </a:cubicBezTo>
                  <a:cubicBezTo>
                    <a:pt x="2828" y="20329"/>
                    <a:pt x="2875" y="20334"/>
                    <a:pt x="2923" y="20337"/>
                  </a:cubicBezTo>
                  <a:cubicBezTo>
                    <a:pt x="2965" y="20340"/>
                    <a:pt x="3007" y="20340"/>
                    <a:pt x="3050" y="20340"/>
                  </a:cubicBezTo>
                  <a:cubicBezTo>
                    <a:pt x="3100" y="20340"/>
                    <a:pt x="3151" y="20339"/>
                    <a:pt x="3202" y="20339"/>
                  </a:cubicBezTo>
                  <a:cubicBezTo>
                    <a:pt x="3223" y="20339"/>
                    <a:pt x="3244" y="20339"/>
                    <a:pt x="3267" y="20338"/>
                  </a:cubicBezTo>
                  <a:cubicBezTo>
                    <a:pt x="3336" y="20337"/>
                    <a:pt x="3404" y="20332"/>
                    <a:pt x="3473" y="20327"/>
                  </a:cubicBezTo>
                  <a:cubicBezTo>
                    <a:pt x="3519" y="20323"/>
                    <a:pt x="3566" y="20322"/>
                    <a:pt x="3613" y="20318"/>
                  </a:cubicBezTo>
                  <a:cubicBezTo>
                    <a:pt x="3662" y="20313"/>
                    <a:pt x="3710" y="20303"/>
                    <a:pt x="3759" y="20295"/>
                  </a:cubicBezTo>
                  <a:cubicBezTo>
                    <a:pt x="3809" y="20288"/>
                    <a:pt x="3858" y="20283"/>
                    <a:pt x="3908" y="20277"/>
                  </a:cubicBezTo>
                  <a:cubicBezTo>
                    <a:pt x="3944" y="20274"/>
                    <a:pt x="3977" y="20261"/>
                    <a:pt x="4010" y="20249"/>
                  </a:cubicBezTo>
                  <a:cubicBezTo>
                    <a:pt x="4012" y="20254"/>
                    <a:pt x="4016" y="20259"/>
                    <a:pt x="4021" y="20262"/>
                  </a:cubicBezTo>
                  <a:cubicBezTo>
                    <a:pt x="4032" y="20272"/>
                    <a:pt x="4046" y="20285"/>
                    <a:pt x="4056" y="20295"/>
                  </a:cubicBezTo>
                  <a:cubicBezTo>
                    <a:pt x="4069" y="20308"/>
                    <a:pt x="4082" y="20323"/>
                    <a:pt x="4094" y="20337"/>
                  </a:cubicBezTo>
                  <a:cubicBezTo>
                    <a:pt x="4099" y="20344"/>
                    <a:pt x="4103" y="20350"/>
                    <a:pt x="4109" y="20357"/>
                  </a:cubicBezTo>
                  <a:cubicBezTo>
                    <a:pt x="4118" y="20372"/>
                    <a:pt x="4125" y="20389"/>
                    <a:pt x="4133" y="20405"/>
                  </a:cubicBezTo>
                  <a:cubicBezTo>
                    <a:pt x="4139" y="20420"/>
                    <a:pt x="4145" y="20434"/>
                    <a:pt x="4150" y="20450"/>
                  </a:cubicBezTo>
                  <a:cubicBezTo>
                    <a:pt x="4154" y="20463"/>
                    <a:pt x="4156" y="20478"/>
                    <a:pt x="4160" y="20492"/>
                  </a:cubicBezTo>
                  <a:cubicBezTo>
                    <a:pt x="4165" y="20530"/>
                    <a:pt x="4170" y="20571"/>
                    <a:pt x="4171" y="20610"/>
                  </a:cubicBezTo>
                  <a:cubicBezTo>
                    <a:pt x="4171" y="20626"/>
                    <a:pt x="4170" y="20644"/>
                    <a:pt x="4167" y="20661"/>
                  </a:cubicBezTo>
                  <a:lnTo>
                    <a:pt x="4160" y="20700"/>
                  </a:lnTo>
                  <a:cubicBezTo>
                    <a:pt x="4156" y="20711"/>
                    <a:pt x="4152" y="20723"/>
                    <a:pt x="4150" y="20735"/>
                  </a:cubicBezTo>
                  <a:cubicBezTo>
                    <a:pt x="4141" y="20755"/>
                    <a:pt x="4131" y="20776"/>
                    <a:pt x="4121" y="20797"/>
                  </a:cubicBezTo>
                  <a:cubicBezTo>
                    <a:pt x="4110" y="20816"/>
                    <a:pt x="4098" y="20835"/>
                    <a:pt x="4085" y="20853"/>
                  </a:cubicBezTo>
                  <a:cubicBezTo>
                    <a:pt x="4071" y="20873"/>
                    <a:pt x="4056" y="20890"/>
                    <a:pt x="4038" y="20909"/>
                  </a:cubicBezTo>
                  <a:cubicBezTo>
                    <a:pt x="4022" y="20926"/>
                    <a:pt x="4004" y="20940"/>
                    <a:pt x="3986" y="20953"/>
                  </a:cubicBezTo>
                  <a:cubicBezTo>
                    <a:pt x="3989" y="20952"/>
                    <a:pt x="3990" y="20951"/>
                    <a:pt x="3992" y="20950"/>
                  </a:cubicBezTo>
                  <a:lnTo>
                    <a:pt x="3992" y="20950"/>
                  </a:lnTo>
                  <a:cubicBezTo>
                    <a:pt x="3981" y="20958"/>
                    <a:pt x="3969" y="20966"/>
                    <a:pt x="3958" y="20974"/>
                  </a:cubicBezTo>
                  <a:cubicBezTo>
                    <a:pt x="3933" y="20987"/>
                    <a:pt x="3907" y="20999"/>
                    <a:pt x="3883" y="21010"/>
                  </a:cubicBezTo>
                  <a:cubicBezTo>
                    <a:pt x="3848" y="21026"/>
                    <a:pt x="3811" y="21041"/>
                    <a:pt x="3775" y="21054"/>
                  </a:cubicBezTo>
                  <a:cubicBezTo>
                    <a:pt x="3738" y="21066"/>
                    <a:pt x="3698" y="21077"/>
                    <a:pt x="3661" y="21090"/>
                  </a:cubicBezTo>
                  <a:lnTo>
                    <a:pt x="3661" y="21090"/>
                  </a:lnTo>
                  <a:cubicBezTo>
                    <a:pt x="3661" y="21090"/>
                    <a:pt x="3661" y="21089"/>
                    <a:pt x="3662" y="21089"/>
                  </a:cubicBezTo>
                  <a:lnTo>
                    <a:pt x="3662" y="21089"/>
                  </a:lnTo>
                  <a:cubicBezTo>
                    <a:pt x="3563" y="21118"/>
                    <a:pt x="3461" y="21138"/>
                    <a:pt x="3359" y="21157"/>
                  </a:cubicBezTo>
                  <a:lnTo>
                    <a:pt x="3360" y="21157"/>
                  </a:lnTo>
                  <a:cubicBezTo>
                    <a:pt x="3359" y="21157"/>
                    <a:pt x="3357" y="21157"/>
                    <a:pt x="3356" y="21158"/>
                  </a:cubicBezTo>
                  <a:lnTo>
                    <a:pt x="3355" y="21158"/>
                  </a:lnTo>
                  <a:cubicBezTo>
                    <a:pt x="3287" y="21168"/>
                    <a:pt x="3220" y="21175"/>
                    <a:pt x="3151" y="21183"/>
                  </a:cubicBezTo>
                  <a:cubicBezTo>
                    <a:pt x="3079" y="21190"/>
                    <a:pt x="3009" y="21194"/>
                    <a:pt x="2936" y="21196"/>
                  </a:cubicBezTo>
                  <a:cubicBezTo>
                    <a:pt x="2927" y="21196"/>
                    <a:pt x="2918" y="21196"/>
                    <a:pt x="2909" y="21196"/>
                  </a:cubicBezTo>
                  <a:cubicBezTo>
                    <a:pt x="2832" y="21196"/>
                    <a:pt x="2757" y="21189"/>
                    <a:pt x="2681" y="21185"/>
                  </a:cubicBezTo>
                  <a:lnTo>
                    <a:pt x="2679" y="21185"/>
                  </a:lnTo>
                  <a:cubicBezTo>
                    <a:pt x="2661" y="21183"/>
                    <a:pt x="2643" y="21180"/>
                    <a:pt x="2624" y="21177"/>
                  </a:cubicBezTo>
                  <a:cubicBezTo>
                    <a:pt x="2606" y="21174"/>
                    <a:pt x="2589" y="21170"/>
                    <a:pt x="2572" y="21167"/>
                  </a:cubicBezTo>
                  <a:cubicBezTo>
                    <a:pt x="2536" y="21157"/>
                    <a:pt x="2500" y="21146"/>
                    <a:pt x="2465" y="21133"/>
                  </a:cubicBezTo>
                  <a:cubicBezTo>
                    <a:pt x="2447" y="21126"/>
                    <a:pt x="2429" y="21118"/>
                    <a:pt x="2411" y="21109"/>
                  </a:cubicBezTo>
                  <a:lnTo>
                    <a:pt x="2411" y="21109"/>
                  </a:lnTo>
                  <a:cubicBezTo>
                    <a:pt x="2411" y="21109"/>
                    <a:pt x="2412" y="21109"/>
                    <a:pt x="2412" y="21109"/>
                  </a:cubicBezTo>
                  <a:lnTo>
                    <a:pt x="2412" y="21109"/>
                  </a:lnTo>
                  <a:cubicBezTo>
                    <a:pt x="2404" y="21105"/>
                    <a:pt x="2395" y="21101"/>
                    <a:pt x="2387" y="21097"/>
                  </a:cubicBezTo>
                  <a:cubicBezTo>
                    <a:pt x="2389" y="21097"/>
                    <a:pt x="2389" y="21098"/>
                    <a:pt x="2390" y="21098"/>
                  </a:cubicBezTo>
                  <a:cubicBezTo>
                    <a:pt x="2377" y="21091"/>
                    <a:pt x="2365" y="21081"/>
                    <a:pt x="2351" y="21072"/>
                  </a:cubicBezTo>
                  <a:lnTo>
                    <a:pt x="2351" y="21072"/>
                  </a:lnTo>
                  <a:lnTo>
                    <a:pt x="2353" y="21074"/>
                  </a:lnTo>
                  <a:cubicBezTo>
                    <a:pt x="2351" y="21074"/>
                    <a:pt x="2351" y="21072"/>
                    <a:pt x="2350" y="21072"/>
                  </a:cubicBezTo>
                  <a:lnTo>
                    <a:pt x="2350" y="21072"/>
                  </a:lnTo>
                  <a:lnTo>
                    <a:pt x="2350" y="21072"/>
                  </a:lnTo>
                  <a:cubicBezTo>
                    <a:pt x="2350" y="21072"/>
                    <a:pt x="2350" y="21072"/>
                    <a:pt x="2350" y="21072"/>
                  </a:cubicBezTo>
                  <a:cubicBezTo>
                    <a:pt x="2350" y="21072"/>
                    <a:pt x="2349" y="21071"/>
                    <a:pt x="2348" y="21071"/>
                  </a:cubicBezTo>
                  <a:lnTo>
                    <a:pt x="2348" y="21071"/>
                  </a:lnTo>
                  <a:lnTo>
                    <a:pt x="2323" y="21049"/>
                  </a:lnTo>
                  <a:cubicBezTo>
                    <a:pt x="2310" y="21036"/>
                    <a:pt x="2299" y="21021"/>
                    <a:pt x="2286" y="21006"/>
                  </a:cubicBezTo>
                  <a:lnTo>
                    <a:pt x="2286" y="21006"/>
                  </a:lnTo>
                  <a:cubicBezTo>
                    <a:pt x="2286" y="21006"/>
                    <a:pt x="2286" y="21007"/>
                    <a:pt x="2286" y="21007"/>
                  </a:cubicBezTo>
                  <a:lnTo>
                    <a:pt x="2277" y="20998"/>
                  </a:lnTo>
                  <a:cubicBezTo>
                    <a:pt x="2262" y="20978"/>
                    <a:pt x="2250" y="20959"/>
                    <a:pt x="2237" y="20940"/>
                  </a:cubicBezTo>
                  <a:cubicBezTo>
                    <a:pt x="2230" y="20927"/>
                    <a:pt x="2224" y="20912"/>
                    <a:pt x="2217" y="20900"/>
                  </a:cubicBezTo>
                  <a:cubicBezTo>
                    <a:pt x="2213" y="20885"/>
                    <a:pt x="2207" y="20871"/>
                    <a:pt x="2204" y="20855"/>
                  </a:cubicBezTo>
                  <a:cubicBezTo>
                    <a:pt x="2196" y="20832"/>
                    <a:pt x="2191" y="20807"/>
                    <a:pt x="2188" y="20781"/>
                  </a:cubicBezTo>
                  <a:cubicBezTo>
                    <a:pt x="2184" y="20749"/>
                    <a:pt x="2181" y="20718"/>
                    <a:pt x="2179" y="20685"/>
                  </a:cubicBezTo>
                  <a:cubicBezTo>
                    <a:pt x="2178" y="20652"/>
                    <a:pt x="2179" y="20620"/>
                    <a:pt x="2181" y="20586"/>
                  </a:cubicBezTo>
                  <a:cubicBezTo>
                    <a:pt x="2186" y="20553"/>
                    <a:pt x="2193" y="20519"/>
                    <a:pt x="2199" y="20486"/>
                  </a:cubicBezTo>
                  <a:lnTo>
                    <a:pt x="2199" y="20489"/>
                  </a:lnTo>
                  <a:cubicBezTo>
                    <a:pt x="2205" y="20470"/>
                    <a:pt x="2211" y="20451"/>
                    <a:pt x="2217" y="20431"/>
                  </a:cubicBezTo>
                  <a:cubicBezTo>
                    <a:pt x="2229" y="20404"/>
                    <a:pt x="2241" y="20378"/>
                    <a:pt x="2255" y="20350"/>
                  </a:cubicBezTo>
                  <a:cubicBezTo>
                    <a:pt x="2263" y="20333"/>
                    <a:pt x="2274" y="20316"/>
                    <a:pt x="2286" y="20300"/>
                  </a:cubicBezTo>
                  <a:cubicBezTo>
                    <a:pt x="2294" y="20287"/>
                    <a:pt x="2304" y="20274"/>
                    <a:pt x="2315" y="20264"/>
                  </a:cubicBezTo>
                  <a:cubicBezTo>
                    <a:pt x="2324" y="20255"/>
                    <a:pt x="2333" y="20245"/>
                    <a:pt x="2339" y="20235"/>
                  </a:cubicBezTo>
                  <a:cubicBezTo>
                    <a:pt x="2341" y="20230"/>
                    <a:pt x="2344" y="20225"/>
                    <a:pt x="2345" y="20220"/>
                  </a:cubicBezTo>
                  <a:close/>
                  <a:moveTo>
                    <a:pt x="4429" y="21487"/>
                  </a:moveTo>
                  <a:cubicBezTo>
                    <a:pt x="4429" y="21487"/>
                    <a:pt x="4429" y="21487"/>
                    <a:pt x="4429" y="21488"/>
                  </a:cubicBezTo>
                  <a:lnTo>
                    <a:pt x="4429" y="21488"/>
                  </a:lnTo>
                  <a:cubicBezTo>
                    <a:pt x="4429" y="21487"/>
                    <a:pt x="4429" y="21487"/>
                    <a:pt x="4429" y="21487"/>
                  </a:cubicBezTo>
                  <a:close/>
                  <a:moveTo>
                    <a:pt x="4036" y="21044"/>
                  </a:moveTo>
                  <a:lnTo>
                    <a:pt x="4037" y="21045"/>
                  </a:lnTo>
                  <a:cubicBezTo>
                    <a:pt x="4052" y="21055"/>
                    <a:pt x="4065" y="21063"/>
                    <a:pt x="4078" y="21072"/>
                  </a:cubicBezTo>
                  <a:cubicBezTo>
                    <a:pt x="4088" y="21080"/>
                    <a:pt x="4098" y="21089"/>
                    <a:pt x="4109" y="21098"/>
                  </a:cubicBezTo>
                  <a:cubicBezTo>
                    <a:pt x="4128" y="21118"/>
                    <a:pt x="4146" y="21139"/>
                    <a:pt x="4163" y="21160"/>
                  </a:cubicBezTo>
                  <a:cubicBezTo>
                    <a:pt x="4172" y="21171"/>
                    <a:pt x="4181" y="21184"/>
                    <a:pt x="4189" y="21196"/>
                  </a:cubicBezTo>
                  <a:lnTo>
                    <a:pt x="4189" y="21195"/>
                  </a:lnTo>
                  <a:lnTo>
                    <a:pt x="4216" y="21245"/>
                  </a:lnTo>
                  <a:cubicBezTo>
                    <a:pt x="4218" y="21252"/>
                    <a:pt x="4221" y="21258"/>
                    <a:pt x="4223" y="21266"/>
                  </a:cubicBezTo>
                  <a:cubicBezTo>
                    <a:pt x="4228" y="21287"/>
                    <a:pt x="4232" y="21307"/>
                    <a:pt x="4237" y="21328"/>
                  </a:cubicBezTo>
                  <a:cubicBezTo>
                    <a:pt x="4239" y="21340"/>
                    <a:pt x="4242" y="21354"/>
                    <a:pt x="4243" y="21366"/>
                  </a:cubicBezTo>
                  <a:cubicBezTo>
                    <a:pt x="4244" y="21378"/>
                    <a:pt x="4246" y="21388"/>
                    <a:pt x="4247" y="21400"/>
                  </a:cubicBezTo>
                  <a:cubicBezTo>
                    <a:pt x="4247" y="21428"/>
                    <a:pt x="4246" y="21457"/>
                    <a:pt x="4243" y="21485"/>
                  </a:cubicBezTo>
                  <a:cubicBezTo>
                    <a:pt x="4242" y="21496"/>
                    <a:pt x="4241" y="21507"/>
                    <a:pt x="4238" y="21519"/>
                  </a:cubicBezTo>
                  <a:cubicBezTo>
                    <a:pt x="4232" y="21538"/>
                    <a:pt x="4226" y="21558"/>
                    <a:pt x="4221" y="21578"/>
                  </a:cubicBezTo>
                  <a:cubicBezTo>
                    <a:pt x="4217" y="21593"/>
                    <a:pt x="4213" y="21609"/>
                    <a:pt x="4208" y="21624"/>
                  </a:cubicBezTo>
                  <a:cubicBezTo>
                    <a:pt x="4205" y="21634"/>
                    <a:pt x="4200" y="21643"/>
                    <a:pt x="4196" y="21650"/>
                  </a:cubicBezTo>
                  <a:cubicBezTo>
                    <a:pt x="4184" y="21672"/>
                    <a:pt x="4170" y="21695"/>
                    <a:pt x="4154" y="21716"/>
                  </a:cubicBezTo>
                  <a:cubicBezTo>
                    <a:pt x="4149" y="21722"/>
                    <a:pt x="4145" y="21727"/>
                    <a:pt x="4140" y="21733"/>
                  </a:cubicBezTo>
                  <a:cubicBezTo>
                    <a:pt x="4120" y="21752"/>
                    <a:pt x="4101" y="21772"/>
                    <a:pt x="4081" y="21788"/>
                  </a:cubicBezTo>
                  <a:cubicBezTo>
                    <a:pt x="4076" y="21792"/>
                    <a:pt x="4070" y="21796"/>
                    <a:pt x="4065" y="21799"/>
                  </a:cubicBezTo>
                  <a:cubicBezTo>
                    <a:pt x="4025" y="21821"/>
                    <a:pt x="3981" y="21839"/>
                    <a:pt x="3938" y="21857"/>
                  </a:cubicBezTo>
                  <a:cubicBezTo>
                    <a:pt x="3919" y="21866"/>
                    <a:pt x="3900" y="21872"/>
                    <a:pt x="3880" y="21878"/>
                  </a:cubicBezTo>
                  <a:lnTo>
                    <a:pt x="3881" y="21878"/>
                  </a:lnTo>
                  <a:cubicBezTo>
                    <a:pt x="3880" y="21878"/>
                    <a:pt x="3877" y="21878"/>
                    <a:pt x="3876" y="21880"/>
                  </a:cubicBezTo>
                  <a:cubicBezTo>
                    <a:pt x="3875" y="21880"/>
                    <a:pt x="3874" y="21881"/>
                    <a:pt x="3872" y="21881"/>
                  </a:cubicBezTo>
                  <a:lnTo>
                    <a:pt x="3874" y="21881"/>
                  </a:lnTo>
                  <a:cubicBezTo>
                    <a:pt x="3839" y="21890"/>
                    <a:pt x="3803" y="21898"/>
                    <a:pt x="3768" y="21906"/>
                  </a:cubicBezTo>
                  <a:cubicBezTo>
                    <a:pt x="3731" y="21914"/>
                    <a:pt x="3694" y="21921"/>
                    <a:pt x="3656" y="21929"/>
                  </a:cubicBezTo>
                  <a:cubicBezTo>
                    <a:pt x="3578" y="21942"/>
                    <a:pt x="3501" y="21960"/>
                    <a:pt x="3422" y="21973"/>
                  </a:cubicBezTo>
                  <a:lnTo>
                    <a:pt x="3420" y="21973"/>
                  </a:lnTo>
                  <a:cubicBezTo>
                    <a:pt x="3344" y="21983"/>
                    <a:pt x="3268" y="21986"/>
                    <a:pt x="3191" y="21995"/>
                  </a:cubicBezTo>
                  <a:cubicBezTo>
                    <a:pt x="3121" y="22001"/>
                    <a:pt x="3051" y="22004"/>
                    <a:pt x="2980" y="22006"/>
                  </a:cubicBezTo>
                  <a:cubicBezTo>
                    <a:pt x="2941" y="22006"/>
                    <a:pt x="2902" y="22006"/>
                    <a:pt x="2864" y="22002"/>
                  </a:cubicBezTo>
                  <a:cubicBezTo>
                    <a:pt x="2828" y="21999"/>
                    <a:pt x="2792" y="21994"/>
                    <a:pt x="2756" y="21985"/>
                  </a:cubicBezTo>
                  <a:cubicBezTo>
                    <a:pt x="2724" y="21976"/>
                    <a:pt x="2693" y="21968"/>
                    <a:pt x="2660" y="21955"/>
                  </a:cubicBezTo>
                  <a:cubicBezTo>
                    <a:pt x="2628" y="21942"/>
                    <a:pt x="2596" y="21928"/>
                    <a:pt x="2564" y="21911"/>
                  </a:cubicBezTo>
                  <a:cubicBezTo>
                    <a:pt x="2553" y="21904"/>
                    <a:pt x="2544" y="21899"/>
                    <a:pt x="2534" y="21893"/>
                  </a:cubicBezTo>
                  <a:cubicBezTo>
                    <a:pt x="2515" y="21880"/>
                    <a:pt x="2499" y="21866"/>
                    <a:pt x="2483" y="21850"/>
                  </a:cubicBezTo>
                  <a:cubicBezTo>
                    <a:pt x="2472" y="21837"/>
                    <a:pt x="2458" y="21824"/>
                    <a:pt x="2447" y="21810"/>
                  </a:cubicBezTo>
                  <a:cubicBezTo>
                    <a:pt x="2440" y="21799"/>
                    <a:pt x="2432" y="21788"/>
                    <a:pt x="2424" y="21777"/>
                  </a:cubicBezTo>
                  <a:lnTo>
                    <a:pt x="2424" y="21777"/>
                  </a:lnTo>
                  <a:cubicBezTo>
                    <a:pt x="2424" y="21778"/>
                    <a:pt x="2425" y="21778"/>
                    <a:pt x="2425" y="21779"/>
                  </a:cubicBezTo>
                  <a:cubicBezTo>
                    <a:pt x="2424" y="21778"/>
                    <a:pt x="2424" y="21777"/>
                    <a:pt x="2422" y="21775"/>
                  </a:cubicBezTo>
                  <a:cubicBezTo>
                    <a:pt x="2422" y="21774"/>
                    <a:pt x="2421" y="21774"/>
                    <a:pt x="2421" y="21773"/>
                  </a:cubicBezTo>
                  <a:lnTo>
                    <a:pt x="2421" y="21773"/>
                  </a:lnTo>
                  <a:cubicBezTo>
                    <a:pt x="2421" y="21773"/>
                    <a:pt x="2421" y="21774"/>
                    <a:pt x="2422" y="21774"/>
                  </a:cubicBezTo>
                  <a:cubicBezTo>
                    <a:pt x="2419" y="21768"/>
                    <a:pt x="2416" y="21763"/>
                    <a:pt x="2412" y="21756"/>
                  </a:cubicBezTo>
                  <a:cubicBezTo>
                    <a:pt x="2401" y="21734"/>
                    <a:pt x="2390" y="21713"/>
                    <a:pt x="2380" y="21690"/>
                  </a:cubicBezTo>
                  <a:cubicBezTo>
                    <a:pt x="2366" y="21663"/>
                    <a:pt x="2354" y="21631"/>
                    <a:pt x="2343" y="21597"/>
                  </a:cubicBezTo>
                  <a:cubicBezTo>
                    <a:pt x="2339" y="21582"/>
                    <a:pt x="2335" y="21565"/>
                    <a:pt x="2332" y="21549"/>
                  </a:cubicBezTo>
                  <a:cubicBezTo>
                    <a:pt x="2328" y="21530"/>
                    <a:pt x="2327" y="21514"/>
                    <a:pt x="2326" y="21495"/>
                  </a:cubicBezTo>
                  <a:cubicBezTo>
                    <a:pt x="2326" y="21457"/>
                    <a:pt x="2327" y="21418"/>
                    <a:pt x="2329" y="21380"/>
                  </a:cubicBezTo>
                  <a:lnTo>
                    <a:pt x="2329" y="21379"/>
                  </a:lnTo>
                  <a:lnTo>
                    <a:pt x="2329" y="21377"/>
                  </a:lnTo>
                  <a:cubicBezTo>
                    <a:pt x="2333" y="21356"/>
                    <a:pt x="2337" y="21337"/>
                    <a:pt x="2340" y="21317"/>
                  </a:cubicBezTo>
                  <a:cubicBezTo>
                    <a:pt x="2345" y="21301"/>
                    <a:pt x="2349" y="21284"/>
                    <a:pt x="2355" y="21268"/>
                  </a:cubicBezTo>
                  <a:cubicBezTo>
                    <a:pt x="2358" y="21262"/>
                    <a:pt x="2363" y="21256"/>
                    <a:pt x="2365" y="21248"/>
                  </a:cubicBezTo>
                  <a:lnTo>
                    <a:pt x="2365" y="21248"/>
                  </a:lnTo>
                  <a:cubicBezTo>
                    <a:pt x="2364" y="21250"/>
                    <a:pt x="2363" y="21252"/>
                    <a:pt x="2360" y="21253"/>
                  </a:cubicBezTo>
                  <a:cubicBezTo>
                    <a:pt x="2364" y="21248"/>
                    <a:pt x="2366" y="21242"/>
                    <a:pt x="2369" y="21239"/>
                  </a:cubicBezTo>
                  <a:cubicBezTo>
                    <a:pt x="2369" y="21239"/>
                    <a:pt x="2369" y="21237"/>
                    <a:pt x="2370" y="21237"/>
                  </a:cubicBezTo>
                  <a:cubicBezTo>
                    <a:pt x="2378" y="21232"/>
                    <a:pt x="2384" y="21226"/>
                    <a:pt x="2388" y="21218"/>
                  </a:cubicBezTo>
                  <a:cubicBezTo>
                    <a:pt x="2401" y="21223"/>
                    <a:pt x="2414" y="21231"/>
                    <a:pt x="2428" y="21235"/>
                  </a:cubicBezTo>
                  <a:cubicBezTo>
                    <a:pt x="2452" y="21243"/>
                    <a:pt x="2478" y="21253"/>
                    <a:pt x="2504" y="21259"/>
                  </a:cubicBezTo>
                  <a:cubicBezTo>
                    <a:pt x="2559" y="21274"/>
                    <a:pt x="2612" y="21287"/>
                    <a:pt x="2669" y="21290"/>
                  </a:cubicBezTo>
                  <a:cubicBezTo>
                    <a:pt x="2727" y="21294"/>
                    <a:pt x="2786" y="21299"/>
                    <a:pt x="2844" y="21300"/>
                  </a:cubicBezTo>
                  <a:cubicBezTo>
                    <a:pt x="2860" y="21301"/>
                    <a:pt x="2876" y="21302"/>
                    <a:pt x="2891" y="21302"/>
                  </a:cubicBezTo>
                  <a:cubicBezTo>
                    <a:pt x="2907" y="21302"/>
                    <a:pt x="2923" y="21301"/>
                    <a:pt x="2938" y="21300"/>
                  </a:cubicBezTo>
                  <a:cubicBezTo>
                    <a:pt x="2967" y="21299"/>
                    <a:pt x="2997" y="21298"/>
                    <a:pt x="3025" y="21297"/>
                  </a:cubicBezTo>
                  <a:cubicBezTo>
                    <a:pt x="3083" y="21293"/>
                    <a:pt x="3142" y="21289"/>
                    <a:pt x="3199" y="21282"/>
                  </a:cubicBezTo>
                  <a:cubicBezTo>
                    <a:pt x="3256" y="21274"/>
                    <a:pt x="3314" y="21269"/>
                    <a:pt x="3371" y="21259"/>
                  </a:cubicBezTo>
                  <a:cubicBezTo>
                    <a:pt x="3426" y="21251"/>
                    <a:pt x="3483" y="21240"/>
                    <a:pt x="3539" y="21227"/>
                  </a:cubicBezTo>
                  <a:cubicBezTo>
                    <a:pt x="3593" y="21215"/>
                    <a:pt x="3647" y="21202"/>
                    <a:pt x="3700" y="21186"/>
                  </a:cubicBezTo>
                  <a:cubicBezTo>
                    <a:pt x="3752" y="21169"/>
                    <a:pt x="3803" y="21155"/>
                    <a:pt x="3854" y="21134"/>
                  </a:cubicBezTo>
                  <a:cubicBezTo>
                    <a:pt x="3903" y="21113"/>
                    <a:pt x="3955" y="21094"/>
                    <a:pt x="4003" y="21067"/>
                  </a:cubicBezTo>
                  <a:cubicBezTo>
                    <a:pt x="4015" y="21061"/>
                    <a:pt x="4025" y="21051"/>
                    <a:pt x="4036" y="21044"/>
                  </a:cubicBezTo>
                  <a:close/>
                  <a:moveTo>
                    <a:pt x="4276" y="22551"/>
                  </a:moveTo>
                  <a:cubicBezTo>
                    <a:pt x="4275" y="22551"/>
                    <a:pt x="4274" y="22552"/>
                    <a:pt x="4274" y="22552"/>
                  </a:cubicBezTo>
                  <a:lnTo>
                    <a:pt x="4276" y="22551"/>
                  </a:lnTo>
                  <a:close/>
                  <a:moveTo>
                    <a:pt x="2944" y="22708"/>
                  </a:moveTo>
                  <a:cubicBezTo>
                    <a:pt x="2945" y="22708"/>
                    <a:pt x="2947" y="22708"/>
                    <a:pt x="2948" y="22709"/>
                  </a:cubicBezTo>
                  <a:lnTo>
                    <a:pt x="2948" y="22709"/>
                  </a:lnTo>
                  <a:cubicBezTo>
                    <a:pt x="2946" y="22709"/>
                    <a:pt x="2945" y="22708"/>
                    <a:pt x="2944" y="22708"/>
                  </a:cubicBezTo>
                  <a:close/>
                  <a:moveTo>
                    <a:pt x="3062" y="22728"/>
                  </a:moveTo>
                  <a:cubicBezTo>
                    <a:pt x="3063" y="22729"/>
                    <a:pt x="3063" y="22729"/>
                    <a:pt x="3064" y="22729"/>
                  </a:cubicBezTo>
                  <a:lnTo>
                    <a:pt x="3064" y="22729"/>
                  </a:lnTo>
                  <a:cubicBezTo>
                    <a:pt x="3063" y="22729"/>
                    <a:pt x="3063" y="22728"/>
                    <a:pt x="3062" y="22728"/>
                  </a:cubicBezTo>
                  <a:close/>
                  <a:moveTo>
                    <a:pt x="4371" y="22748"/>
                  </a:moveTo>
                  <a:lnTo>
                    <a:pt x="4371" y="22748"/>
                  </a:lnTo>
                  <a:cubicBezTo>
                    <a:pt x="4371" y="22748"/>
                    <a:pt x="4371" y="22748"/>
                    <a:pt x="4372" y="22749"/>
                  </a:cubicBezTo>
                  <a:lnTo>
                    <a:pt x="4372" y="22749"/>
                  </a:lnTo>
                  <a:cubicBezTo>
                    <a:pt x="4371" y="22748"/>
                    <a:pt x="4371" y="22748"/>
                    <a:pt x="4371" y="22748"/>
                  </a:cubicBezTo>
                  <a:close/>
                  <a:moveTo>
                    <a:pt x="4372" y="22749"/>
                  </a:moveTo>
                  <a:cubicBezTo>
                    <a:pt x="4373" y="22749"/>
                    <a:pt x="4375" y="22750"/>
                    <a:pt x="4376" y="22750"/>
                  </a:cubicBezTo>
                  <a:lnTo>
                    <a:pt x="4376" y="22750"/>
                  </a:lnTo>
                  <a:cubicBezTo>
                    <a:pt x="4375" y="22749"/>
                    <a:pt x="4373" y="22749"/>
                    <a:pt x="4372" y="22749"/>
                  </a:cubicBezTo>
                  <a:close/>
                  <a:moveTo>
                    <a:pt x="4194" y="21834"/>
                  </a:moveTo>
                  <a:cubicBezTo>
                    <a:pt x="4196" y="21841"/>
                    <a:pt x="4202" y="21848"/>
                    <a:pt x="4208" y="21853"/>
                  </a:cubicBezTo>
                  <a:cubicBezTo>
                    <a:pt x="4228" y="21870"/>
                    <a:pt x="4249" y="21887"/>
                    <a:pt x="4269" y="21907"/>
                  </a:cubicBezTo>
                  <a:cubicBezTo>
                    <a:pt x="4285" y="21924"/>
                    <a:pt x="4301" y="21942"/>
                    <a:pt x="4316" y="21962"/>
                  </a:cubicBezTo>
                  <a:cubicBezTo>
                    <a:pt x="4316" y="21962"/>
                    <a:pt x="4316" y="21961"/>
                    <a:pt x="4316" y="21961"/>
                  </a:cubicBezTo>
                  <a:lnTo>
                    <a:pt x="4316" y="21961"/>
                  </a:lnTo>
                  <a:cubicBezTo>
                    <a:pt x="4321" y="21968"/>
                    <a:pt x="4325" y="21972"/>
                    <a:pt x="4328" y="21978"/>
                  </a:cubicBezTo>
                  <a:cubicBezTo>
                    <a:pt x="4328" y="21977"/>
                    <a:pt x="4326" y="21975"/>
                    <a:pt x="4326" y="21975"/>
                  </a:cubicBezTo>
                  <a:lnTo>
                    <a:pt x="4326" y="21975"/>
                  </a:lnTo>
                  <a:cubicBezTo>
                    <a:pt x="4328" y="21977"/>
                    <a:pt x="4329" y="21979"/>
                    <a:pt x="4329" y="21980"/>
                  </a:cubicBezTo>
                  <a:lnTo>
                    <a:pt x="4329" y="21982"/>
                  </a:lnTo>
                  <a:cubicBezTo>
                    <a:pt x="4337" y="21995"/>
                    <a:pt x="4342" y="22008"/>
                    <a:pt x="4349" y="22022"/>
                  </a:cubicBezTo>
                  <a:cubicBezTo>
                    <a:pt x="4356" y="22041"/>
                    <a:pt x="4363" y="22061"/>
                    <a:pt x="4370" y="22080"/>
                  </a:cubicBezTo>
                  <a:cubicBezTo>
                    <a:pt x="4373" y="22096"/>
                    <a:pt x="4377" y="22111"/>
                    <a:pt x="4381" y="22125"/>
                  </a:cubicBezTo>
                  <a:lnTo>
                    <a:pt x="4381" y="22123"/>
                  </a:lnTo>
                  <a:cubicBezTo>
                    <a:pt x="4381" y="22125"/>
                    <a:pt x="4381" y="22127"/>
                    <a:pt x="4382" y="22129"/>
                  </a:cubicBezTo>
                  <a:lnTo>
                    <a:pt x="4382" y="22130"/>
                  </a:lnTo>
                  <a:cubicBezTo>
                    <a:pt x="4387" y="22164"/>
                    <a:pt x="4392" y="22197"/>
                    <a:pt x="4393" y="22231"/>
                  </a:cubicBezTo>
                  <a:cubicBezTo>
                    <a:pt x="4393" y="22252"/>
                    <a:pt x="4393" y="22272"/>
                    <a:pt x="4392" y="22293"/>
                  </a:cubicBezTo>
                  <a:lnTo>
                    <a:pt x="4392" y="22294"/>
                  </a:lnTo>
                  <a:lnTo>
                    <a:pt x="4392" y="22297"/>
                  </a:lnTo>
                  <a:cubicBezTo>
                    <a:pt x="4391" y="22311"/>
                    <a:pt x="4387" y="22324"/>
                    <a:pt x="4384" y="22338"/>
                  </a:cubicBezTo>
                  <a:cubicBezTo>
                    <a:pt x="4386" y="22335"/>
                    <a:pt x="4386" y="22333"/>
                    <a:pt x="4387" y="22331"/>
                  </a:cubicBezTo>
                  <a:lnTo>
                    <a:pt x="4387" y="22331"/>
                  </a:lnTo>
                  <a:cubicBezTo>
                    <a:pt x="4378" y="22365"/>
                    <a:pt x="4371" y="22400"/>
                    <a:pt x="4358" y="22432"/>
                  </a:cubicBezTo>
                  <a:cubicBezTo>
                    <a:pt x="4355" y="22440"/>
                    <a:pt x="4351" y="22449"/>
                    <a:pt x="4347" y="22457"/>
                  </a:cubicBezTo>
                  <a:cubicBezTo>
                    <a:pt x="4335" y="22479"/>
                    <a:pt x="4321" y="22499"/>
                    <a:pt x="4307" y="22520"/>
                  </a:cubicBezTo>
                  <a:cubicBezTo>
                    <a:pt x="4304" y="22525"/>
                    <a:pt x="4299" y="22530"/>
                    <a:pt x="4294" y="22534"/>
                  </a:cubicBezTo>
                  <a:cubicBezTo>
                    <a:pt x="4289" y="22540"/>
                    <a:pt x="4284" y="22545"/>
                    <a:pt x="4279" y="22548"/>
                  </a:cubicBezTo>
                  <a:cubicBezTo>
                    <a:pt x="4278" y="22549"/>
                    <a:pt x="4277" y="22550"/>
                    <a:pt x="4276" y="22550"/>
                  </a:cubicBezTo>
                  <a:lnTo>
                    <a:pt x="4276" y="22550"/>
                  </a:lnTo>
                  <a:cubicBezTo>
                    <a:pt x="4277" y="22550"/>
                    <a:pt x="4277" y="22550"/>
                    <a:pt x="4277" y="22550"/>
                  </a:cubicBezTo>
                  <a:lnTo>
                    <a:pt x="4277" y="22550"/>
                  </a:lnTo>
                  <a:lnTo>
                    <a:pt x="4276" y="22551"/>
                  </a:lnTo>
                  <a:lnTo>
                    <a:pt x="4276" y="22551"/>
                  </a:lnTo>
                  <a:cubicBezTo>
                    <a:pt x="4276" y="22551"/>
                    <a:pt x="4276" y="22550"/>
                    <a:pt x="4276" y="22550"/>
                  </a:cubicBezTo>
                  <a:lnTo>
                    <a:pt x="4276" y="22550"/>
                  </a:lnTo>
                  <a:cubicBezTo>
                    <a:pt x="4242" y="22576"/>
                    <a:pt x="4207" y="22599"/>
                    <a:pt x="4171" y="22620"/>
                  </a:cubicBezTo>
                  <a:cubicBezTo>
                    <a:pt x="4170" y="22622"/>
                    <a:pt x="4166" y="22623"/>
                    <a:pt x="4165" y="22624"/>
                  </a:cubicBezTo>
                  <a:cubicBezTo>
                    <a:pt x="4166" y="22624"/>
                    <a:pt x="4166" y="22623"/>
                    <a:pt x="4168" y="22623"/>
                  </a:cubicBezTo>
                  <a:cubicBezTo>
                    <a:pt x="4144" y="22637"/>
                    <a:pt x="4118" y="22649"/>
                    <a:pt x="4091" y="22660"/>
                  </a:cubicBezTo>
                  <a:cubicBezTo>
                    <a:pt x="4052" y="22676"/>
                    <a:pt x="4013" y="22691"/>
                    <a:pt x="3973" y="22705"/>
                  </a:cubicBezTo>
                  <a:lnTo>
                    <a:pt x="3973" y="22705"/>
                  </a:lnTo>
                  <a:cubicBezTo>
                    <a:pt x="3973" y="22704"/>
                    <a:pt x="3973" y="22704"/>
                    <a:pt x="3973" y="22704"/>
                  </a:cubicBezTo>
                  <a:lnTo>
                    <a:pt x="3973" y="22704"/>
                  </a:lnTo>
                  <a:cubicBezTo>
                    <a:pt x="3972" y="22704"/>
                    <a:pt x="3969" y="22706"/>
                    <a:pt x="3967" y="22706"/>
                  </a:cubicBezTo>
                  <a:cubicBezTo>
                    <a:pt x="3914" y="22719"/>
                    <a:pt x="3861" y="22729"/>
                    <a:pt x="3807" y="22740"/>
                  </a:cubicBezTo>
                  <a:cubicBezTo>
                    <a:pt x="3764" y="22747"/>
                    <a:pt x="3722" y="22749"/>
                    <a:pt x="3678" y="22750"/>
                  </a:cubicBezTo>
                  <a:lnTo>
                    <a:pt x="3684" y="22750"/>
                  </a:lnTo>
                  <a:cubicBezTo>
                    <a:pt x="3635" y="22750"/>
                    <a:pt x="3586" y="22752"/>
                    <a:pt x="3536" y="22753"/>
                  </a:cubicBezTo>
                  <a:cubicBezTo>
                    <a:pt x="3508" y="22754"/>
                    <a:pt x="3481" y="22755"/>
                    <a:pt x="3454" y="22755"/>
                  </a:cubicBezTo>
                  <a:cubicBezTo>
                    <a:pt x="3442" y="22755"/>
                    <a:pt x="3430" y="22755"/>
                    <a:pt x="3417" y="22754"/>
                  </a:cubicBezTo>
                  <a:cubicBezTo>
                    <a:pt x="3375" y="22753"/>
                    <a:pt x="3333" y="22751"/>
                    <a:pt x="3289" y="22748"/>
                  </a:cubicBezTo>
                  <a:cubicBezTo>
                    <a:pt x="3214" y="22744"/>
                    <a:pt x="3139" y="22737"/>
                    <a:pt x="3064" y="22729"/>
                  </a:cubicBezTo>
                  <a:lnTo>
                    <a:pt x="3064" y="22729"/>
                  </a:lnTo>
                  <a:cubicBezTo>
                    <a:pt x="3066" y="22729"/>
                    <a:pt x="3067" y="22730"/>
                    <a:pt x="3068" y="22730"/>
                  </a:cubicBezTo>
                  <a:lnTo>
                    <a:pt x="3068" y="22730"/>
                  </a:lnTo>
                  <a:cubicBezTo>
                    <a:pt x="3046" y="22727"/>
                    <a:pt x="3025" y="22725"/>
                    <a:pt x="3004" y="22721"/>
                  </a:cubicBezTo>
                  <a:cubicBezTo>
                    <a:pt x="2987" y="22718"/>
                    <a:pt x="2969" y="22714"/>
                    <a:pt x="2952" y="22710"/>
                  </a:cubicBezTo>
                  <a:lnTo>
                    <a:pt x="2952" y="22710"/>
                  </a:lnTo>
                  <a:cubicBezTo>
                    <a:pt x="2952" y="22710"/>
                    <a:pt x="2952" y="22710"/>
                    <a:pt x="2952" y="22710"/>
                  </a:cubicBezTo>
                  <a:cubicBezTo>
                    <a:pt x="2923" y="22701"/>
                    <a:pt x="2894" y="22691"/>
                    <a:pt x="2865" y="22681"/>
                  </a:cubicBezTo>
                  <a:cubicBezTo>
                    <a:pt x="2838" y="22671"/>
                    <a:pt x="2812" y="22659"/>
                    <a:pt x="2787" y="22645"/>
                  </a:cubicBezTo>
                  <a:cubicBezTo>
                    <a:pt x="2757" y="22624"/>
                    <a:pt x="2726" y="22604"/>
                    <a:pt x="2695" y="22583"/>
                  </a:cubicBezTo>
                  <a:cubicBezTo>
                    <a:pt x="2668" y="22562"/>
                    <a:pt x="2643" y="22542"/>
                    <a:pt x="2617" y="22519"/>
                  </a:cubicBezTo>
                  <a:cubicBezTo>
                    <a:pt x="2590" y="22491"/>
                    <a:pt x="2564" y="22462"/>
                    <a:pt x="2539" y="22431"/>
                  </a:cubicBezTo>
                  <a:cubicBezTo>
                    <a:pt x="2525" y="22411"/>
                    <a:pt x="2510" y="22390"/>
                    <a:pt x="2498" y="22369"/>
                  </a:cubicBezTo>
                  <a:lnTo>
                    <a:pt x="2498" y="22370"/>
                  </a:lnTo>
                  <a:cubicBezTo>
                    <a:pt x="2498" y="22369"/>
                    <a:pt x="2496" y="22369"/>
                    <a:pt x="2496" y="22367"/>
                  </a:cubicBezTo>
                  <a:cubicBezTo>
                    <a:pt x="2495" y="22366"/>
                    <a:pt x="2495" y="22365"/>
                    <a:pt x="2494" y="22364"/>
                  </a:cubicBezTo>
                  <a:lnTo>
                    <a:pt x="2494" y="22364"/>
                  </a:lnTo>
                  <a:lnTo>
                    <a:pt x="2495" y="22365"/>
                  </a:lnTo>
                  <a:cubicBezTo>
                    <a:pt x="2479" y="22338"/>
                    <a:pt x="2464" y="22309"/>
                    <a:pt x="2449" y="22282"/>
                  </a:cubicBezTo>
                  <a:cubicBezTo>
                    <a:pt x="2443" y="22264"/>
                    <a:pt x="2437" y="22249"/>
                    <a:pt x="2432" y="22232"/>
                  </a:cubicBezTo>
                  <a:cubicBezTo>
                    <a:pt x="2428" y="22217"/>
                    <a:pt x="2423" y="22200"/>
                    <a:pt x="2420" y="22184"/>
                  </a:cubicBezTo>
                  <a:lnTo>
                    <a:pt x="2420" y="22186"/>
                  </a:lnTo>
                  <a:cubicBezTo>
                    <a:pt x="2420" y="22182"/>
                    <a:pt x="2419" y="22178"/>
                    <a:pt x="2419" y="22174"/>
                  </a:cubicBezTo>
                  <a:cubicBezTo>
                    <a:pt x="2419" y="22169"/>
                    <a:pt x="2419" y="22163"/>
                    <a:pt x="2420" y="22158"/>
                  </a:cubicBezTo>
                  <a:lnTo>
                    <a:pt x="2420" y="22156"/>
                  </a:lnTo>
                  <a:lnTo>
                    <a:pt x="2420" y="22155"/>
                  </a:lnTo>
                  <a:cubicBezTo>
                    <a:pt x="2422" y="22135"/>
                    <a:pt x="2425" y="22118"/>
                    <a:pt x="2430" y="22098"/>
                  </a:cubicBezTo>
                  <a:cubicBezTo>
                    <a:pt x="2433" y="22083"/>
                    <a:pt x="2437" y="22071"/>
                    <a:pt x="2442" y="22057"/>
                  </a:cubicBezTo>
                  <a:cubicBezTo>
                    <a:pt x="2445" y="22049"/>
                    <a:pt x="2448" y="22041"/>
                    <a:pt x="2452" y="22035"/>
                  </a:cubicBezTo>
                  <a:cubicBezTo>
                    <a:pt x="2461" y="22021"/>
                    <a:pt x="2469" y="22008"/>
                    <a:pt x="2478" y="21995"/>
                  </a:cubicBezTo>
                  <a:cubicBezTo>
                    <a:pt x="2488" y="22003"/>
                    <a:pt x="2500" y="22009"/>
                    <a:pt x="2512" y="22015"/>
                  </a:cubicBezTo>
                  <a:cubicBezTo>
                    <a:pt x="2531" y="22026"/>
                    <a:pt x="2550" y="22035"/>
                    <a:pt x="2571" y="22045"/>
                  </a:cubicBezTo>
                  <a:cubicBezTo>
                    <a:pt x="2597" y="22057"/>
                    <a:pt x="2623" y="22067"/>
                    <a:pt x="2649" y="22076"/>
                  </a:cubicBezTo>
                  <a:cubicBezTo>
                    <a:pt x="2675" y="22086"/>
                    <a:pt x="2701" y="22093"/>
                    <a:pt x="2729" y="22099"/>
                  </a:cubicBezTo>
                  <a:cubicBezTo>
                    <a:pt x="2781" y="22109"/>
                    <a:pt x="2837" y="22119"/>
                    <a:pt x="2891" y="22120"/>
                  </a:cubicBezTo>
                  <a:cubicBezTo>
                    <a:pt x="2908" y="22121"/>
                    <a:pt x="2925" y="22121"/>
                    <a:pt x="2942" y="22121"/>
                  </a:cubicBezTo>
                  <a:cubicBezTo>
                    <a:pt x="2960" y="22121"/>
                    <a:pt x="2977" y="22121"/>
                    <a:pt x="2994" y="22120"/>
                  </a:cubicBezTo>
                  <a:cubicBezTo>
                    <a:pt x="3010" y="22120"/>
                    <a:pt x="3025" y="22119"/>
                    <a:pt x="3039" y="22119"/>
                  </a:cubicBezTo>
                  <a:cubicBezTo>
                    <a:pt x="3092" y="22118"/>
                    <a:pt x="3144" y="22113"/>
                    <a:pt x="3196" y="22109"/>
                  </a:cubicBezTo>
                  <a:cubicBezTo>
                    <a:pt x="3252" y="22104"/>
                    <a:pt x="3308" y="22101"/>
                    <a:pt x="3364" y="22094"/>
                  </a:cubicBezTo>
                  <a:cubicBezTo>
                    <a:pt x="3416" y="22089"/>
                    <a:pt x="3469" y="22080"/>
                    <a:pt x="3521" y="22070"/>
                  </a:cubicBezTo>
                  <a:cubicBezTo>
                    <a:pt x="3568" y="22061"/>
                    <a:pt x="3612" y="22051"/>
                    <a:pt x="3659" y="22044"/>
                  </a:cubicBezTo>
                  <a:cubicBezTo>
                    <a:pt x="3704" y="22036"/>
                    <a:pt x="3747" y="22029"/>
                    <a:pt x="3793" y="22016"/>
                  </a:cubicBezTo>
                  <a:cubicBezTo>
                    <a:pt x="3836" y="22006"/>
                    <a:pt x="3881" y="21998"/>
                    <a:pt x="3923" y="21984"/>
                  </a:cubicBezTo>
                  <a:cubicBezTo>
                    <a:pt x="3949" y="21977"/>
                    <a:pt x="3974" y="21965"/>
                    <a:pt x="3999" y="21954"/>
                  </a:cubicBezTo>
                  <a:cubicBezTo>
                    <a:pt x="4020" y="21944"/>
                    <a:pt x="4042" y="21937"/>
                    <a:pt x="4062" y="21927"/>
                  </a:cubicBezTo>
                  <a:cubicBezTo>
                    <a:pt x="4096" y="21911"/>
                    <a:pt x="4128" y="21895"/>
                    <a:pt x="4155" y="21871"/>
                  </a:cubicBezTo>
                  <a:cubicBezTo>
                    <a:pt x="4168" y="21860"/>
                    <a:pt x="4181" y="21846"/>
                    <a:pt x="4194" y="21834"/>
                  </a:cubicBezTo>
                  <a:close/>
                  <a:moveTo>
                    <a:pt x="6049" y="22898"/>
                  </a:moveTo>
                  <a:cubicBezTo>
                    <a:pt x="6048" y="22898"/>
                    <a:pt x="6048" y="22898"/>
                    <a:pt x="6048" y="22898"/>
                  </a:cubicBezTo>
                  <a:lnTo>
                    <a:pt x="6048" y="22898"/>
                  </a:lnTo>
                  <a:cubicBezTo>
                    <a:pt x="6048" y="22898"/>
                    <a:pt x="6048" y="22898"/>
                    <a:pt x="6049" y="22898"/>
                  </a:cubicBezTo>
                  <a:close/>
                  <a:moveTo>
                    <a:pt x="19406" y="23119"/>
                  </a:moveTo>
                  <a:cubicBezTo>
                    <a:pt x="19404" y="23120"/>
                    <a:pt x="19403" y="23122"/>
                    <a:pt x="19402" y="23124"/>
                  </a:cubicBezTo>
                  <a:cubicBezTo>
                    <a:pt x="19403" y="23122"/>
                    <a:pt x="19404" y="23120"/>
                    <a:pt x="19406" y="23119"/>
                  </a:cubicBezTo>
                  <a:close/>
                  <a:moveTo>
                    <a:pt x="19543" y="23155"/>
                  </a:moveTo>
                  <a:cubicBezTo>
                    <a:pt x="19542" y="23156"/>
                    <a:pt x="19541" y="23157"/>
                    <a:pt x="19540" y="23159"/>
                  </a:cubicBezTo>
                  <a:lnTo>
                    <a:pt x="19540" y="23159"/>
                  </a:lnTo>
                  <a:cubicBezTo>
                    <a:pt x="19541" y="23157"/>
                    <a:pt x="19542" y="23156"/>
                    <a:pt x="19543" y="23155"/>
                  </a:cubicBezTo>
                  <a:close/>
                  <a:moveTo>
                    <a:pt x="5719" y="23166"/>
                  </a:moveTo>
                  <a:lnTo>
                    <a:pt x="5719" y="23166"/>
                  </a:lnTo>
                  <a:cubicBezTo>
                    <a:pt x="5720" y="23167"/>
                    <a:pt x="5720" y="23168"/>
                    <a:pt x="5721" y="23168"/>
                  </a:cubicBezTo>
                  <a:cubicBezTo>
                    <a:pt x="5720" y="23168"/>
                    <a:pt x="5720" y="23167"/>
                    <a:pt x="5719" y="23166"/>
                  </a:cubicBezTo>
                  <a:close/>
                  <a:moveTo>
                    <a:pt x="4497" y="23251"/>
                  </a:moveTo>
                  <a:cubicBezTo>
                    <a:pt x="4497" y="23251"/>
                    <a:pt x="4497" y="23251"/>
                    <a:pt x="4497" y="23251"/>
                  </a:cubicBezTo>
                  <a:lnTo>
                    <a:pt x="4497" y="23251"/>
                  </a:lnTo>
                  <a:cubicBezTo>
                    <a:pt x="4497" y="23251"/>
                    <a:pt x="4497" y="23251"/>
                    <a:pt x="4497" y="23251"/>
                  </a:cubicBezTo>
                  <a:close/>
                  <a:moveTo>
                    <a:pt x="2262" y="23368"/>
                  </a:moveTo>
                  <a:cubicBezTo>
                    <a:pt x="2262" y="23368"/>
                    <a:pt x="2262" y="23368"/>
                    <a:pt x="2261" y="23368"/>
                  </a:cubicBezTo>
                  <a:cubicBezTo>
                    <a:pt x="2262" y="23368"/>
                    <a:pt x="2262" y="23368"/>
                    <a:pt x="2262" y="23368"/>
                  </a:cubicBezTo>
                  <a:close/>
                  <a:moveTo>
                    <a:pt x="5087" y="18962"/>
                  </a:moveTo>
                  <a:cubicBezTo>
                    <a:pt x="5118" y="18962"/>
                    <a:pt x="5149" y="18964"/>
                    <a:pt x="5178" y="18966"/>
                  </a:cubicBezTo>
                  <a:lnTo>
                    <a:pt x="5183" y="18966"/>
                  </a:lnTo>
                  <a:cubicBezTo>
                    <a:pt x="5228" y="18971"/>
                    <a:pt x="5274" y="18977"/>
                    <a:pt x="5319" y="18986"/>
                  </a:cubicBezTo>
                  <a:lnTo>
                    <a:pt x="5320" y="18986"/>
                  </a:lnTo>
                  <a:cubicBezTo>
                    <a:pt x="5321" y="18986"/>
                    <a:pt x="5322" y="18986"/>
                    <a:pt x="5325" y="18987"/>
                  </a:cubicBezTo>
                  <a:lnTo>
                    <a:pt x="5322" y="18987"/>
                  </a:lnTo>
                  <a:cubicBezTo>
                    <a:pt x="5374" y="19001"/>
                    <a:pt x="5425" y="19017"/>
                    <a:pt x="5476" y="19034"/>
                  </a:cubicBezTo>
                  <a:cubicBezTo>
                    <a:pt x="5523" y="19049"/>
                    <a:pt x="5572" y="19064"/>
                    <a:pt x="5618" y="19080"/>
                  </a:cubicBezTo>
                  <a:cubicBezTo>
                    <a:pt x="5647" y="19093"/>
                    <a:pt x="5676" y="19104"/>
                    <a:pt x="5703" y="19120"/>
                  </a:cubicBezTo>
                  <a:cubicBezTo>
                    <a:pt x="5764" y="19152"/>
                    <a:pt x="5823" y="19186"/>
                    <a:pt x="5884" y="19220"/>
                  </a:cubicBezTo>
                  <a:cubicBezTo>
                    <a:pt x="5936" y="19250"/>
                    <a:pt x="5987" y="19282"/>
                    <a:pt x="6037" y="19317"/>
                  </a:cubicBezTo>
                  <a:cubicBezTo>
                    <a:pt x="6036" y="19317"/>
                    <a:pt x="6036" y="19316"/>
                    <a:pt x="6034" y="19316"/>
                  </a:cubicBezTo>
                  <a:cubicBezTo>
                    <a:pt x="6106" y="19366"/>
                    <a:pt x="6173" y="19423"/>
                    <a:pt x="6238" y="19481"/>
                  </a:cubicBezTo>
                  <a:lnTo>
                    <a:pt x="6236" y="19480"/>
                  </a:lnTo>
                  <a:lnTo>
                    <a:pt x="6236" y="19480"/>
                  </a:lnTo>
                  <a:cubicBezTo>
                    <a:pt x="6337" y="19573"/>
                    <a:pt x="6432" y="19672"/>
                    <a:pt x="6524" y="19774"/>
                  </a:cubicBezTo>
                  <a:cubicBezTo>
                    <a:pt x="6615" y="19875"/>
                    <a:pt x="6702" y="19980"/>
                    <a:pt x="6791" y="20083"/>
                  </a:cubicBezTo>
                  <a:cubicBezTo>
                    <a:pt x="6855" y="20158"/>
                    <a:pt x="6921" y="20231"/>
                    <a:pt x="6988" y="20303"/>
                  </a:cubicBezTo>
                  <a:cubicBezTo>
                    <a:pt x="7066" y="20388"/>
                    <a:pt x="7149" y="20467"/>
                    <a:pt x="7229" y="20551"/>
                  </a:cubicBezTo>
                  <a:cubicBezTo>
                    <a:pt x="7306" y="20631"/>
                    <a:pt x="7376" y="20716"/>
                    <a:pt x="7450" y="20799"/>
                  </a:cubicBezTo>
                  <a:cubicBezTo>
                    <a:pt x="7522" y="20878"/>
                    <a:pt x="7598" y="20955"/>
                    <a:pt x="7668" y="21036"/>
                  </a:cubicBezTo>
                  <a:lnTo>
                    <a:pt x="7668" y="21036"/>
                  </a:lnTo>
                  <a:cubicBezTo>
                    <a:pt x="7667" y="21036"/>
                    <a:pt x="7667" y="21035"/>
                    <a:pt x="7667" y="21035"/>
                  </a:cubicBezTo>
                  <a:lnTo>
                    <a:pt x="7667" y="21035"/>
                  </a:lnTo>
                  <a:cubicBezTo>
                    <a:pt x="7668" y="21037"/>
                    <a:pt x="7670" y="21038"/>
                    <a:pt x="7671" y="21040"/>
                  </a:cubicBezTo>
                  <a:lnTo>
                    <a:pt x="7671" y="21040"/>
                  </a:lnTo>
                  <a:cubicBezTo>
                    <a:pt x="7670" y="21039"/>
                    <a:pt x="7669" y="21037"/>
                    <a:pt x="7668" y="21036"/>
                  </a:cubicBezTo>
                  <a:lnTo>
                    <a:pt x="7668" y="21036"/>
                  </a:lnTo>
                  <a:cubicBezTo>
                    <a:pt x="7669" y="21038"/>
                    <a:pt x="7670" y="21039"/>
                    <a:pt x="7672" y="21041"/>
                  </a:cubicBezTo>
                  <a:lnTo>
                    <a:pt x="7672" y="21041"/>
                  </a:lnTo>
                  <a:cubicBezTo>
                    <a:pt x="7672" y="21041"/>
                    <a:pt x="7671" y="21040"/>
                    <a:pt x="7671" y="21040"/>
                  </a:cubicBezTo>
                  <a:lnTo>
                    <a:pt x="7671" y="21040"/>
                  </a:lnTo>
                  <a:cubicBezTo>
                    <a:pt x="7671" y="21040"/>
                    <a:pt x="7672" y="21041"/>
                    <a:pt x="7672" y="21041"/>
                  </a:cubicBezTo>
                  <a:cubicBezTo>
                    <a:pt x="7672" y="21041"/>
                    <a:pt x="7672" y="21041"/>
                    <a:pt x="7672" y="21041"/>
                  </a:cubicBezTo>
                  <a:lnTo>
                    <a:pt x="7672" y="21041"/>
                  </a:lnTo>
                  <a:cubicBezTo>
                    <a:pt x="7724" y="21104"/>
                    <a:pt x="7775" y="21167"/>
                    <a:pt x="7828" y="21230"/>
                  </a:cubicBezTo>
                  <a:cubicBezTo>
                    <a:pt x="7897" y="21313"/>
                    <a:pt x="7967" y="21395"/>
                    <a:pt x="8042" y="21474"/>
                  </a:cubicBezTo>
                  <a:cubicBezTo>
                    <a:pt x="8109" y="21545"/>
                    <a:pt x="8179" y="21612"/>
                    <a:pt x="8247" y="21681"/>
                  </a:cubicBezTo>
                  <a:cubicBezTo>
                    <a:pt x="8310" y="21747"/>
                    <a:pt x="8372" y="21814"/>
                    <a:pt x="8433" y="21881"/>
                  </a:cubicBezTo>
                  <a:cubicBezTo>
                    <a:pt x="8465" y="21917"/>
                    <a:pt x="8498" y="21954"/>
                    <a:pt x="8530" y="21991"/>
                  </a:cubicBezTo>
                  <a:cubicBezTo>
                    <a:pt x="8566" y="22032"/>
                    <a:pt x="8604" y="22072"/>
                    <a:pt x="8642" y="22113"/>
                  </a:cubicBezTo>
                  <a:cubicBezTo>
                    <a:pt x="8676" y="22153"/>
                    <a:pt x="8710" y="22192"/>
                    <a:pt x="8743" y="22232"/>
                  </a:cubicBezTo>
                  <a:cubicBezTo>
                    <a:pt x="8777" y="22271"/>
                    <a:pt x="8813" y="22309"/>
                    <a:pt x="8849" y="22349"/>
                  </a:cubicBezTo>
                  <a:cubicBezTo>
                    <a:pt x="8916" y="22423"/>
                    <a:pt x="8981" y="22496"/>
                    <a:pt x="9051" y="22569"/>
                  </a:cubicBezTo>
                  <a:cubicBezTo>
                    <a:pt x="9088" y="22608"/>
                    <a:pt x="9127" y="22646"/>
                    <a:pt x="9163" y="22685"/>
                  </a:cubicBezTo>
                  <a:cubicBezTo>
                    <a:pt x="9196" y="22721"/>
                    <a:pt x="9232" y="22756"/>
                    <a:pt x="9267" y="22792"/>
                  </a:cubicBezTo>
                  <a:cubicBezTo>
                    <a:pt x="9300" y="22829"/>
                    <a:pt x="9332" y="22867"/>
                    <a:pt x="9367" y="22902"/>
                  </a:cubicBezTo>
                  <a:cubicBezTo>
                    <a:pt x="9372" y="22907"/>
                    <a:pt x="9378" y="22911"/>
                    <a:pt x="9383" y="22914"/>
                  </a:cubicBezTo>
                  <a:cubicBezTo>
                    <a:pt x="9380" y="22918"/>
                    <a:pt x="9376" y="22922"/>
                    <a:pt x="9371" y="22927"/>
                  </a:cubicBezTo>
                  <a:cubicBezTo>
                    <a:pt x="9366" y="22932"/>
                    <a:pt x="9359" y="22937"/>
                    <a:pt x="9354" y="22940"/>
                  </a:cubicBezTo>
                  <a:cubicBezTo>
                    <a:pt x="9303" y="22991"/>
                    <a:pt x="9249" y="23040"/>
                    <a:pt x="9197" y="23092"/>
                  </a:cubicBezTo>
                  <a:lnTo>
                    <a:pt x="9029" y="23260"/>
                  </a:lnTo>
                  <a:lnTo>
                    <a:pt x="9029" y="23260"/>
                  </a:lnTo>
                  <a:cubicBezTo>
                    <a:pt x="8945" y="23341"/>
                    <a:pt x="8855" y="23414"/>
                    <a:pt x="8764" y="23487"/>
                  </a:cubicBezTo>
                  <a:cubicBezTo>
                    <a:pt x="8671" y="23562"/>
                    <a:pt x="8586" y="23644"/>
                    <a:pt x="8501" y="23727"/>
                  </a:cubicBezTo>
                  <a:cubicBezTo>
                    <a:pt x="8417" y="23809"/>
                    <a:pt x="8328" y="23884"/>
                    <a:pt x="8247" y="23967"/>
                  </a:cubicBezTo>
                  <a:cubicBezTo>
                    <a:pt x="8160" y="24053"/>
                    <a:pt x="8083" y="24147"/>
                    <a:pt x="7997" y="24234"/>
                  </a:cubicBezTo>
                  <a:lnTo>
                    <a:pt x="7997" y="24234"/>
                  </a:lnTo>
                  <a:cubicBezTo>
                    <a:pt x="7945" y="24286"/>
                    <a:pt x="7891" y="24334"/>
                    <a:pt x="7837" y="24385"/>
                  </a:cubicBezTo>
                  <a:lnTo>
                    <a:pt x="7760" y="24459"/>
                  </a:lnTo>
                  <a:lnTo>
                    <a:pt x="7744" y="24475"/>
                  </a:lnTo>
                  <a:cubicBezTo>
                    <a:pt x="7695" y="24521"/>
                    <a:pt x="7648" y="24571"/>
                    <a:pt x="7600" y="24619"/>
                  </a:cubicBezTo>
                  <a:lnTo>
                    <a:pt x="7600" y="24619"/>
                  </a:lnTo>
                  <a:cubicBezTo>
                    <a:pt x="7539" y="24677"/>
                    <a:pt x="7478" y="24734"/>
                    <a:pt x="7417" y="24791"/>
                  </a:cubicBezTo>
                  <a:cubicBezTo>
                    <a:pt x="7386" y="24820"/>
                    <a:pt x="7356" y="24851"/>
                    <a:pt x="7327" y="24879"/>
                  </a:cubicBezTo>
                  <a:cubicBezTo>
                    <a:pt x="7318" y="24864"/>
                    <a:pt x="7309" y="24851"/>
                    <a:pt x="7301" y="24838"/>
                  </a:cubicBezTo>
                  <a:cubicBezTo>
                    <a:pt x="7279" y="24811"/>
                    <a:pt x="7256" y="24784"/>
                    <a:pt x="7235" y="24756"/>
                  </a:cubicBezTo>
                  <a:cubicBezTo>
                    <a:pt x="7189" y="24705"/>
                    <a:pt x="7142" y="24655"/>
                    <a:pt x="7095" y="24605"/>
                  </a:cubicBezTo>
                  <a:cubicBezTo>
                    <a:pt x="7000" y="24500"/>
                    <a:pt x="6905" y="24398"/>
                    <a:pt x="6811" y="24292"/>
                  </a:cubicBezTo>
                  <a:lnTo>
                    <a:pt x="6811" y="24292"/>
                  </a:lnTo>
                  <a:lnTo>
                    <a:pt x="6812" y="24294"/>
                  </a:lnTo>
                  <a:cubicBezTo>
                    <a:pt x="6811" y="24292"/>
                    <a:pt x="6810" y="24290"/>
                    <a:pt x="6807" y="24289"/>
                  </a:cubicBezTo>
                  <a:lnTo>
                    <a:pt x="6788" y="24265"/>
                  </a:lnTo>
                  <a:lnTo>
                    <a:pt x="6788" y="24265"/>
                  </a:lnTo>
                  <a:lnTo>
                    <a:pt x="6790" y="24266"/>
                  </a:lnTo>
                  <a:cubicBezTo>
                    <a:pt x="6781" y="24258"/>
                    <a:pt x="6775" y="24250"/>
                    <a:pt x="6767" y="24242"/>
                  </a:cubicBezTo>
                  <a:cubicBezTo>
                    <a:pt x="6693" y="24156"/>
                    <a:pt x="6621" y="24069"/>
                    <a:pt x="6544" y="23982"/>
                  </a:cubicBezTo>
                  <a:lnTo>
                    <a:pt x="6486" y="23917"/>
                  </a:lnTo>
                  <a:cubicBezTo>
                    <a:pt x="6485" y="23914"/>
                    <a:pt x="6482" y="23913"/>
                    <a:pt x="6481" y="23910"/>
                  </a:cubicBezTo>
                  <a:cubicBezTo>
                    <a:pt x="6476" y="23905"/>
                    <a:pt x="6472" y="23899"/>
                    <a:pt x="6467" y="23894"/>
                  </a:cubicBezTo>
                  <a:cubicBezTo>
                    <a:pt x="6451" y="23876"/>
                    <a:pt x="6435" y="23857"/>
                    <a:pt x="6419" y="23840"/>
                  </a:cubicBezTo>
                  <a:cubicBezTo>
                    <a:pt x="6383" y="23799"/>
                    <a:pt x="6347" y="23758"/>
                    <a:pt x="6311" y="23718"/>
                  </a:cubicBezTo>
                  <a:cubicBezTo>
                    <a:pt x="6235" y="23631"/>
                    <a:pt x="6161" y="23543"/>
                    <a:pt x="6086" y="23454"/>
                  </a:cubicBezTo>
                  <a:cubicBezTo>
                    <a:pt x="6083" y="23446"/>
                    <a:pt x="6079" y="23440"/>
                    <a:pt x="6073" y="23433"/>
                  </a:cubicBezTo>
                  <a:lnTo>
                    <a:pt x="6073" y="23432"/>
                  </a:lnTo>
                  <a:lnTo>
                    <a:pt x="6075" y="23434"/>
                  </a:lnTo>
                  <a:lnTo>
                    <a:pt x="6052" y="23408"/>
                  </a:lnTo>
                  <a:lnTo>
                    <a:pt x="6052" y="23409"/>
                  </a:lnTo>
                  <a:cubicBezTo>
                    <a:pt x="6043" y="23397"/>
                    <a:pt x="6033" y="23387"/>
                    <a:pt x="6024" y="23377"/>
                  </a:cubicBezTo>
                  <a:cubicBezTo>
                    <a:pt x="6016" y="23366"/>
                    <a:pt x="6005" y="23357"/>
                    <a:pt x="5996" y="23347"/>
                  </a:cubicBezTo>
                  <a:cubicBezTo>
                    <a:pt x="5974" y="23324"/>
                    <a:pt x="5952" y="23300"/>
                    <a:pt x="5933" y="23275"/>
                  </a:cubicBezTo>
                  <a:lnTo>
                    <a:pt x="5933" y="23275"/>
                  </a:lnTo>
                  <a:cubicBezTo>
                    <a:pt x="5934" y="23277"/>
                    <a:pt x="5935" y="23279"/>
                    <a:pt x="5935" y="23280"/>
                  </a:cubicBezTo>
                  <a:cubicBezTo>
                    <a:pt x="5934" y="23279"/>
                    <a:pt x="5933" y="23277"/>
                    <a:pt x="5931" y="23274"/>
                  </a:cubicBezTo>
                  <a:cubicBezTo>
                    <a:pt x="5920" y="23259"/>
                    <a:pt x="5907" y="23244"/>
                    <a:pt x="5894" y="23229"/>
                  </a:cubicBezTo>
                  <a:cubicBezTo>
                    <a:pt x="5876" y="23208"/>
                    <a:pt x="5857" y="23188"/>
                    <a:pt x="5838" y="23166"/>
                  </a:cubicBezTo>
                  <a:cubicBezTo>
                    <a:pt x="5825" y="23150"/>
                    <a:pt x="5810" y="23133"/>
                    <a:pt x="5795" y="23115"/>
                  </a:cubicBezTo>
                  <a:cubicBezTo>
                    <a:pt x="5789" y="23108"/>
                    <a:pt x="5781" y="23102"/>
                    <a:pt x="5775" y="23094"/>
                  </a:cubicBezTo>
                  <a:cubicBezTo>
                    <a:pt x="5792" y="23090"/>
                    <a:pt x="5807" y="23088"/>
                    <a:pt x="5825" y="23083"/>
                  </a:cubicBezTo>
                  <a:cubicBezTo>
                    <a:pt x="5859" y="23076"/>
                    <a:pt x="5894" y="23067"/>
                    <a:pt x="5929" y="23054"/>
                  </a:cubicBezTo>
                  <a:cubicBezTo>
                    <a:pt x="6042" y="23011"/>
                    <a:pt x="6148" y="22956"/>
                    <a:pt x="6240" y="22876"/>
                  </a:cubicBezTo>
                  <a:cubicBezTo>
                    <a:pt x="6287" y="22835"/>
                    <a:pt x="6328" y="22788"/>
                    <a:pt x="6370" y="22741"/>
                  </a:cubicBezTo>
                  <a:cubicBezTo>
                    <a:pt x="6380" y="22727"/>
                    <a:pt x="6390" y="22716"/>
                    <a:pt x="6403" y="22703"/>
                  </a:cubicBezTo>
                  <a:lnTo>
                    <a:pt x="6403" y="22703"/>
                  </a:lnTo>
                  <a:cubicBezTo>
                    <a:pt x="6395" y="22708"/>
                    <a:pt x="6388" y="22713"/>
                    <a:pt x="6380" y="22718"/>
                  </a:cubicBezTo>
                  <a:cubicBezTo>
                    <a:pt x="6383" y="22717"/>
                    <a:pt x="6384" y="22716"/>
                    <a:pt x="6387" y="22715"/>
                  </a:cubicBezTo>
                  <a:lnTo>
                    <a:pt x="6387" y="22715"/>
                  </a:lnTo>
                  <a:cubicBezTo>
                    <a:pt x="6378" y="22721"/>
                    <a:pt x="6368" y="22727"/>
                    <a:pt x="6358" y="22734"/>
                  </a:cubicBezTo>
                  <a:cubicBezTo>
                    <a:pt x="6361" y="22733"/>
                    <a:pt x="6363" y="22732"/>
                    <a:pt x="6365" y="22731"/>
                  </a:cubicBezTo>
                  <a:lnTo>
                    <a:pt x="6365" y="22731"/>
                  </a:lnTo>
                  <a:cubicBezTo>
                    <a:pt x="6317" y="22761"/>
                    <a:pt x="6267" y="22788"/>
                    <a:pt x="6218" y="22815"/>
                  </a:cubicBezTo>
                  <a:cubicBezTo>
                    <a:pt x="6220" y="22814"/>
                    <a:pt x="6222" y="22813"/>
                    <a:pt x="6224" y="22813"/>
                  </a:cubicBezTo>
                  <a:cubicBezTo>
                    <a:pt x="6186" y="22834"/>
                    <a:pt x="6147" y="22855"/>
                    <a:pt x="6106" y="22873"/>
                  </a:cubicBezTo>
                  <a:cubicBezTo>
                    <a:pt x="6107" y="22872"/>
                    <a:pt x="6108" y="22872"/>
                    <a:pt x="6110" y="22872"/>
                  </a:cubicBezTo>
                  <a:lnTo>
                    <a:pt x="6110" y="22872"/>
                  </a:lnTo>
                  <a:cubicBezTo>
                    <a:pt x="6097" y="22878"/>
                    <a:pt x="6083" y="22883"/>
                    <a:pt x="6070" y="22888"/>
                  </a:cubicBezTo>
                  <a:cubicBezTo>
                    <a:pt x="6074" y="22887"/>
                    <a:pt x="6075" y="22886"/>
                    <a:pt x="6078" y="22886"/>
                  </a:cubicBezTo>
                  <a:cubicBezTo>
                    <a:pt x="6068" y="22891"/>
                    <a:pt x="6057" y="22895"/>
                    <a:pt x="6047" y="22899"/>
                  </a:cubicBezTo>
                  <a:lnTo>
                    <a:pt x="6047" y="22899"/>
                  </a:lnTo>
                  <a:cubicBezTo>
                    <a:pt x="6048" y="22898"/>
                    <a:pt x="6048" y="22898"/>
                    <a:pt x="6048" y="22898"/>
                  </a:cubicBezTo>
                  <a:lnTo>
                    <a:pt x="6048" y="22898"/>
                  </a:lnTo>
                  <a:cubicBezTo>
                    <a:pt x="6040" y="22902"/>
                    <a:pt x="6030" y="22904"/>
                    <a:pt x="6023" y="22907"/>
                  </a:cubicBezTo>
                  <a:lnTo>
                    <a:pt x="6023" y="22907"/>
                  </a:lnTo>
                  <a:cubicBezTo>
                    <a:pt x="6023" y="22907"/>
                    <a:pt x="6023" y="22907"/>
                    <a:pt x="6023" y="22907"/>
                  </a:cubicBezTo>
                  <a:lnTo>
                    <a:pt x="6023" y="22907"/>
                  </a:lnTo>
                  <a:cubicBezTo>
                    <a:pt x="5987" y="22919"/>
                    <a:pt x="5951" y="22933"/>
                    <a:pt x="5914" y="22942"/>
                  </a:cubicBezTo>
                  <a:cubicBezTo>
                    <a:pt x="5905" y="22945"/>
                    <a:pt x="5898" y="22948"/>
                    <a:pt x="5889" y="22952"/>
                  </a:cubicBezTo>
                  <a:cubicBezTo>
                    <a:pt x="5871" y="22959"/>
                    <a:pt x="5854" y="22964"/>
                    <a:pt x="5835" y="22969"/>
                  </a:cubicBezTo>
                  <a:lnTo>
                    <a:pt x="5836" y="22969"/>
                  </a:lnTo>
                  <a:cubicBezTo>
                    <a:pt x="5769" y="22985"/>
                    <a:pt x="5701" y="23000"/>
                    <a:pt x="5631" y="23009"/>
                  </a:cubicBezTo>
                  <a:cubicBezTo>
                    <a:pt x="5582" y="23014"/>
                    <a:pt x="5533" y="23016"/>
                    <a:pt x="5485" y="23017"/>
                  </a:cubicBezTo>
                  <a:cubicBezTo>
                    <a:pt x="5446" y="23016"/>
                    <a:pt x="5408" y="23011"/>
                    <a:pt x="5369" y="23009"/>
                  </a:cubicBezTo>
                  <a:cubicBezTo>
                    <a:pt x="5327" y="23006"/>
                    <a:pt x="5288" y="23004"/>
                    <a:pt x="5247" y="22999"/>
                  </a:cubicBezTo>
                  <a:cubicBezTo>
                    <a:pt x="5172" y="22986"/>
                    <a:pt x="5097" y="22968"/>
                    <a:pt x="5025" y="22949"/>
                  </a:cubicBezTo>
                  <a:cubicBezTo>
                    <a:pt x="4949" y="22930"/>
                    <a:pt x="4872" y="22912"/>
                    <a:pt x="4796" y="22890"/>
                  </a:cubicBezTo>
                  <a:cubicBezTo>
                    <a:pt x="4768" y="22882"/>
                    <a:pt x="4741" y="22872"/>
                    <a:pt x="4713" y="22865"/>
                  </a:cubicBezTo>
                  <a:cubicBezTo>
                    <a:pt x="4680" y="22854"/>
                    <a:pt x="4646" y="22845"/>
                    <a:pt x="4612" y="22836"/>
                  </a:cubicBezTo>
                  <a:lnTo>
                    <a:pt x="4608" y="22836"/>
                  </a:lnTo>
                  <a:cubicBezTo>
                    <a:pt x="4587" y="22832"/>
                    <a:pt x="4567" y="22825"/>
                    <a:pt x="4546" y="22819"/>
                  </a:cubicBezTo>
                  <a:cubicBezTo>
                    <a:pt x="4519" y="22810"/>
                    <a:pt x="4494" y="22801"/>
                    <a:pt x="4466" y="22789"/>
                  </a:cubicBezTo>
                  <a:cubicBezTo>
                    <a:pt x="4465" y="22789"/>
                    <a:pt x="4464" y="22788"/>
                    <a:pt x="4463" y="22788"/>
                  </a:cubicBezTo>
                  <a:cubicBezTo>
                    <a:pt x="4457" y="22785"/>
                    <a:pt x="4452" y="22784"/>
                    <a:pt x="4445" y="22782"/>
                  </a:cubicBezTo>
                  <a:cubicBezTo>
                    <a:pt x="4443" y="22780"/>
                    <a:pt x="4439" y="22779"/>
                    <a:pt x="4437" y="22777"/>
                  </a:cubicBezTo>
                  <a:cubicBezTo>
                    <a:pt x="4416" y="22767"/>
                    <a:pt x="4396" y="22759"/>
                    <a:pt x="4376" y="22750"/>
                  </a:cubicBezTo>
                  <a:lnTo>
                    <a:pt x="4376" y="22750"/>
                  </a:lnTo>
                  <a:cubicBezTo>
                    <a:pt x="4376" y="22751"/>
                    <a:pt x="4377" y="22751"/>
                    <a:pt x="4377" y="22751"/>
                  </a:cubicBezTo>
                  <a:cubicBezTo>
                    <a:pt x="4359" y="22743"/>
                    <a:pt x="4341" y="22734"/>
                    <a:pt x="4323" y="22725"/>
                  </a:cubicBezTo>
                  <a:lnTo>
                    <a:pt x="4284" y="22706"/>
                  </a:lnTo>
                  <a:lnTo>
                    <a:pt x="4264" y="22694"/>
                  </a:lnTo>
                  <a:cubicBezTo>
                    <a:pt x="4275" y="22687"/>
                    <a:pt x="4285" y="22682"/>
                    <a:pt x="4295" y="22676"/>
                  </a:cubicBezTo>
                  <a:cubicBezTo>
                    <a:pt x="4320" y="22659"/>
                    <a:pt x="4344" y="22643"/>
                    <a:pt x="4366" y="22623"/>
                  </a:cubicBezTo>
                  <a:cubicBezTo>
                    <a:pt x="4382" y="22608"/>
                    <a:pt x="4397" y="22591"/>
                    <a:pt x="4409" y="22572"/>
                  </a:cubicBezTo>
                  <a:cubicBezTo>
                    <a:pt x="4428" y="22546"/>
                    <a:pt x="4444" y="22519"/>
                    <a:pt x="4458" y="22490"/>
                  </a:cubicBezTo>
                  <a:cubicBezTo>
                    <a:pt x="4469" y="22468"/>
                    <a:pt x="4475" y="22445"/>
                    <a:pt x="4481" y="22422"/>
                  </a:cubicBezTo>
                  <a:cubicBezTo>
                    <a:pt x="4488" y="22396"/>
                    <a:pt x="4496" y="22370"/>
                    <a:pt x="4502" y="22344"/>
                  </a:cubicBezTo>
                  <a:cubicBezTo>
                    <a:pt x="4511" y="22295"/>
                    <a:pt x="4512" y="22245"/>
                    <a:pt x="4507" y="22197"/>
                  </a:cubicBezTo>
                  <a:cubicBezTo>
                    <a:pt x="4504" y="22151"/>
                    <a:pt x="4497" y="22104"/>
                    <a:pt x="4484" y="22060"/>
                  </a:cubicBezTo>
                  <a:cubicBezTo>
                    <a:pt x="4476" y="22030"/>
                    <a:pt x="4466" y="22001"/>
                    <a:pt x="4454" y="21974"/>
                  </a:cubicBezTo>
                  <a:cubicBezTo>
                    <a:pt x="4444" y="21951"/>
                    <a:pt x="4433" y="21928"/>
                    <a:pt x="4418" y="21907"/>
                  </a:cubicBezTo>
                  <a:cubicBezTo>
                    <a:pt x="4382" y="21855"/>
                    <a:pt x="4336" y="21812"/>
                    <a:pt x="4285" y="21773"/>
                  </a:cubicBezTo>
                  <a:cubicBezTo>
                    <a:pt x="4279" y="21768"/>
                    <a:pt x="4272" y="21764"/>
                    <a:pt x="4263" y="21763"/>
                  </a:cubicBezTo>
                  <a:cubicBezTo>
                    <a:pt x="4277" y="21742"/>
                    <a:pt x="4290" y="21721"/>
                    <a:pt x="4301" y="21700"/>
                  </a:cubicBezTo>
                  <a:cubicBezTo>
                    <a:pt x="4310" y="21679"/>
                    <a:pt x="4318" y="21658"/>
                    <a:pt x="4324" y="21637"/>
                  </a:cubicBezTo>
                  <a:cubicBezTo>
                    <a:pt x="4331" y="21611"/>
                    <a:pt x="4339" y="21585"/>
                    <a:pt x="4345" y="21559"/>
                  </a:cubicBezTo>
                  <a:cubicBezTo>
                    <a:pt x="4355" y="21567"/>
                    <a:pt x="4366" y="21577"/>
                    <a:pt x="4376" y="21583"/>
                  </a:cubicBezTo>
                  <a:cubicBezTo>
                    <a:pt x="4396" y="21595"/>
                    <a:pt x="4414" y="21607"/>
                    <a:pt x="4435" y="21616"/>
                  </a:cubicBezTo>
                  <a:cubicBezTo>
                    <a:pt x="4465" y="21629"/>
                    <a:pt x="4494" y="21637"/>
                    <a:pt x="4526" y="21640"/>
                  </a:cubicBezTo>
                  <a:cubicBezTo>
                    <a:pt x="4541" y="21642"/>
                    <a:pt x="4556" y="21643"/>
                    <a:pt x="4571" y="21643"/>
                  </a:cubicBezTo>
                  <a:cubicBezTo>
                    <a:pt x="4586" y="21643"/>
                    <a:pt x="4601" y="21642"/>
                    <a:pt x="4615" y="21639"/>
                  </a:cubicBezTo>
                  <a:cubicBezTo>
                    <a:pt x="4643" y="21634"/>
                    <a:pt x="4670" y="21627"/>
                    <a:pt x="4696" y="21616"/>
                  </a:cubicBezTo>
                  <a:cubicBezTo>
                    <a:pt x="4712" y="21609"/>
                    <a:pt x="4729" y="21603"/>
                    <a:pt x="4746" y="21593"/>
                  </a:cubicBezTo>
                  <a:cubicBezTo>
                    <a:pt x="4803" y="21562"/>
                    <a:pt x="4848" y="21518"/>
                    <a:pt x="4892" y="21471"/>
                  </a:cubicBezTo>
                  <a:cubicBezTo>
                    <a:pt x="4909" y="21452"/>
                    <a:pt x="4928" y="21433"/>
                    <a:pt x="4944" y="21413"/>
                  </a:cubicBezTo>
                  <a:cubicBezTo>
                    <a:pt x="4964" y="21386"/>
                    <a:pt x="4982" y="21356"/>
                    <a:pt x="4997" y="21325"/>
                  </a:cubicBezTo>
                  <a:cubicBezTo>
                    <a:pt x="5012" y="21297"/>
                    <a:pt x="5027" y="21270"/>
                    <a:pt x="5038" y="21240"/>
                  </a:cubicBezTo>
                  <a:cubicBezTo>
                    <a:pt x="5043" y="21231"/>
                    <a:pt x="5046" y="21222"/>
                    <a:pt x="5048" y="21213"/>
                  </a:cubicBezTo>
                  <a:cubicBezTo>
                    <a:pt x="5049" y="21217"/>
                    <a:pt x="5051" y="21220"/>
                    <a:pt x="5052" y="21224"/>
                  </a:cubicBezTo>
                  <a:cubicBezTo>
                    <a:pt x="5071" y="21272"/>
                    <a:pt x="5092" y="21322"/>
                    <a:pt x="5118" y="21368"/>
                  </a:cubicBezTo>
                  <a:cubicBezTo>
                    <a:pt x="5140" y="21405"/>
                    <a:pt x="5162" y="21442"/>
                    <a:pt x="5190" y="21477"/>
                  </a:cubicBezTo>
                  <a:cubicBezTo>
                    <a:pt x="5219" y="21513"/>
                    <a:pt x="5250" y="21547"/>
                    <a:pt x="5283" y="21582"/>
                  </a:cubicBezTo>
                  <a:cubicBezTo>
                    <a:pt x="5312" y="21614"/>
                    <a:pt x="5345" y="21643"/>
                    <a:pt x="5377" y="21673"/>
                  </a:cubicBezTo>
                  <a:cubicBezTo>
                    <a:pt x="5414" y="21706"/>
                    <a:pt x="5453" y="21736"/>
                    <a:pt x="5497" y="21760"/>
                  </a:cubicBezTo>
                  <a:cubicBezTo>
                    <a:pt x="5541" y="21786"/>
                    <a:pt x="5589" y="21807"/>
                    <a:pt x="5636" y="21823"/>
                  </a:cubicBezTo>
                  <a:cubicBezTo>
                    <a:pt x="5675" y="21838"/>
                    <a:pt x="5714" y="21850"/>
                    <a:pt x="5756" y="21858"/>
                  </a:cubicBezTo>
                  <a:cubicBezTo>
                    <a:pt x="5761" y="21860"/>
                    <a:pt x="5768" y="21861"/>
                    <a:pt x="5773" y="21861"/>
                  </a:cubicBezTo>
                  <a:cubicBezTo>
                    <a:pt x="5740" y="21841"/>
                    <a:pt x="5709" y="21818"/>
                    <a:pt x="5678" y="21798"/>
                  </a:cubicBezTo>
                  <a:cubicBezTo>
                    <a:pt x="5656" y="21782"/>
                    <a:pt x="5635" y="21764"/>
                    <a:pt x="5611" y="21747"/>
                  </a:cubicBezTo>
                  <a:cubicBezTo>
                    <a:pt x="5589" y="21731"/>
                    <a:pt x="5568" y="21712"/>
                    <a:pt x="5546" y="21694"/>
                  </a:cubicBezTo>
                  <a:cubicBezTo>
                    <a:pt x="5528" y="21679"/>
                    <a:pt x="5508" y="21663"/>
                    <a:pt x="5490" y="21645"/>
                  </a:cubicBezTo>
                  <a:cubicBezTo>
                    <a:pt x="5472" y="21628"/>
                    <a:pt x="5455" y="21609"/>
                    <a:pt x="5438" y="21592"/>
                  </a:cubicBezTo>
                  <a:cubicBezTo>
                    <a:pt x="5394" y="21551"/>
                    <a:pt x="5356" y="21508"/>
                    <a:pt x="5321" y="21459"/>
                  </a:cubicBezTo>
                  <a:cubicBezTo>
                    <a:pt x="5301" y="21435"/>
                    <a:pt x="5280" y="21411"/>
                    <a:pt x="5260" y="21386"/>
                  </a:cubicBezTo>
                  <a:cubicBezTo>
                    <a:pt x="5244" y="21363"/>
                    <a:pt x="5228" y="21339"/>
                    <a:pt x="5214" y="21315"/>
                  </a:cubicBezTo>
                  <a:cubicBezTo>
                    <a:pt x="5195" y="21281"/>
                    <a:pt x="5178" y="21244"/>
                    <a:pt x="5162" y="21206"/>
                  </a:cubicBezTo>
                  <a:lnTo>
                    <a:pt x="5162" y="21205"/>
                  </a:lnTo>
                  <a:cubicBezTo>
                    <a:pt x="5162" y="21205"/>
                    <a:pt x="5162" y="21204"/>
                    <a:pt x="5161" y="21204"/>
                  </a:cubicBezTo>
                  <a:cubicBezTo>
                    <a:pt x="5145" y="21162"/>
                    <a:pt x="5133" y="21118"/>
                    <a:pt x="5120" y="21074"/>
                  </a:cubicBezTo>
                  <a:cubicBezTo>
                    <a:pt x="5109" y="21035"/>
                    <a:pt x="5097" y="20994"/>
                    <a:pt x="5087" y="20953"/>
                  </a:cubicBezTo>
                  <a:cubicBezTo>
                    <a:pt x="5080" y="20927"/>
                    <a:pt x="5074" y="20900"/>
                    <a:pt x="5068" y="20871"/>
                  </a:cubicBezTo>
                  <a:cubicBezTo>
                    <a:pt x="5067" y="20850"/>
                    <a:pt x="5064" y="20829"/>
                    <a:pt x="5062" y="20808"/>
                  </a:cubicBezTo>
                  <a:cubicBezTo>
                    <a:pt x="5052" y="20768"/>
                    <a:pt x="5046" y="20726"/>
                    <a:pt x="5037" y="20685"/>
                  </a:cubicBezTo>
                  <a:cubicBezTo>
                    <a:pt x="5030" y="20647"/>
                    <a:pt x="5023" y="20608"/>
                    <a:pt x="5017" y="20570"/>
                  </a:cubicBezTo>
                  <a:lnTo>
                    <a:pt x="5017" y="20566"/>
                  </a:lnTo>
                  <a:lnTo>
                    <a:pt x="5017" y="20565"/>
                  </a:lnTo>
                  <a:cubicBezTo>
                    <a:pt x="5013" y="20544"/>
                    <a:pt x="5006" y="20520"/>
                    <a:pt x="5004" y="20497"/>
                  </a:cubicBezTo>
                  <a:cubicBezTo>
                    <a:pt x="5000" y="20468"/>
                    <a:pt x="4994" y="20441"/>
                    <a:pt x="4987" y="20412"/>
                  </a:cubicBezTo>
                  <a:lnTo>
                    <a:pt x="4987" y="20412"/>
                  </a:lnTo>
                  <a:cubicBezTo>
                    <a:pt x="4988" y="20413"/>
                    <a:pt x="4989" y="20414"/>
                    <a:pt x="4989" y="20415"/>
                  </a:cubicBezTo>
                  <a:lnTo>
                    <a:pt x="4989" y="20415"/>
                  </a:lnTo>
                  <a:cubicBezTo>
                    <a:pt x="4984" y="20390"/>
                    <a:pt x="4981" y="20362"/>
                    <a:pt x="4979" y="20334"/>
                  </a:cubicBezTo>
                  <a:lnTo>
                    <a:pt x="4979" y="20331"/>
                  </a:lnTo>
                  <a:cubicBezTo>
                    <a:pt x="4977" y="20321"/>
                    <a:pt x="4976" y="20310"/>
                    <a:pt x="4973" y="20298"/>
                  </a:cubicBezTo>
                  <a:lnTo>
                    <a:pt x="4969" y="20326"/>
                  </a:lnTo>
                  <a:cubicBezTo>
                    <a:pt x="4965" y="20352"/>
                    <a:pt x="4963" y="20378"/>
                    <a:pt x="4960" y="20401"/>
                  </a:cubicBezTo>
                  <a:cubicBezTo>
                    <a:pt x="4958" y="20431"/>
                    <a:pt x="4954" y="20462"/>
                    <a:pt x="4953" y="20492"/>
                  </a:cubicBezTo>
                  <a:cubicBezTo>
                    <a:pt x="4951" y="20523"/>
                    <a:pt x="4951" y="20554"/>
                    <a:pt x="4951" y="20585"/>
                  </a:cubicBezTo>
                  <a:cubicBezTo>
                    <a:pt x="4951" y="20613"/>
                    <a:pt x="4951" y="20642"/>
                    <a:pt x="4953" y="20670"/>
                  </a:cubicBezTo>
                  <a:cubicBezTo>
                    <a:pt x="4954" y="20700"/>
                    <a:pt x="4958" y="20728"/>
                    <a:pt x="4959" y="20757"/>
                  </a:cubicBezTo>
                  <a:lnTo>
                    <a:pt x="4959" y="20770"/>
                  </a:lnTo>
                  <a:cubicBezTo>
                    <a:pt x="4960" y="20790"/>
                    <a:pt x="4960" y="20811"/>
                    <a:pt x="4959" y="20833"/>
                  </a:cubicBezTo>
                  <a:lnTo>
                    <a:pt x="4959" y="20837"/>
                  </a:lnTo>
                  <a:lnTo>
                    <a:pt x="4959" y="20838"/>
                  </a:lnTo>
                  <a:lnTo>
                    <a:pt x="4959" y="20839"/>
                  </a:lnTo>
                  <a:lnTo>
                    <a:pt x="4959" y="20844"/>
                  </a:lnTo>
                  <a:lnTo>
                    <a:pt x="4959" y="20845"/>
                  </a:lnTo>
                  <a:lnTo>
                    <a:pt x="4959" y="20849"/>
                  </a:lnTo>
                  <a:lnTo>
                    <a:pt x="4959" y="20861"/>
                  </a:lnTo>
                  <a:lnTo>
                    <a:pt x="4959" y="20873"/>
                  </a:lnTo>
                  <a:lnTo>
                    <a:pt x="4959" y="20890"/>
                  </a:lnTo>
                  <a:lnTo>
                    <a:pt x="4959" y="20920"/>
                  </a:lnTo>
                  <a:cubicBezTo>
                    <a:pt x="4960" y="20948"/>
                    <a:pt x="4961" y="20977"/>
                    <a:pt x="4960" y="21005"/>
                  </a:cubicBezTo>
                  <a:lnTo>
                    <a:pt x="4960" y="21002"/>
                  </a:lnTo>
                  <a:cubicBezTo>
                    <a:pt x="4960" y="21035"/>
                    <a:pt x="4959" y="21069"/>
                    <a:pt x="4954" y="21103"/>
                  </a:cubicBezTo>
                  <a:cubicBezTo>
                    <a:pt x="4950" y="21126"/>
                    <a:pt x="4946" y="21147"/>
                    <a:pt x="4939" y="21168"/>
                  </a:cubicBezTo>
                  <a:cubicBezTo>
                    <a:pt x="4935" y="21183"/>
                    <a:pt x="4930" y="21196"/>
                    <a:pt x="4925" y="21210"/>
                  </a:cubicBezTo>
                  <a:cubicBezTo>
                    <a:pt x="4909" y="21245"/>
                    <a:pt x="4891" y="21281"/>
                    <a:pt x="4872" y="21313"/>
                  </a:cubicBezTo>
                  <a:cubicBezTo>
                    <a:pt x="4866" y="21323"/>
                    <a:pt x="4860" y="21333"/>
                    <a:pt x="4852" y="21342"/>
                  </a:cubicBezTo>
                  <a:cubicBezTo>
                    <a:pt x="4825" y="21376"/>
                    <a:pt x="4794" y="21406"/>
                    <a:pt x="4763" y="21437"/>
                  </a:cubicBezTo>
                  <a:cubicBezTo>
                    <a:pt x="4748" y="21452"/>
                    <a:pt x="4733" y="21464"/>
                    <a:pt x="4716" y="21478"/>
                  </a:cubicBezTo>
                  <a:cubicBezTo>
                    <a:pt x="4710" y="21482"/>
                    <a:pt x="4703" y="21487"/>
                    <a:pt x="4697" y="21490"/>
                  </a:cubicBezTo>
                  <a:cubicBezTo>
                    <a:pt x="4679" y="21499"/>
                    <a:pt x="4661" y="21508"/>
                    <a:pt x="4643" y="21515"/>
                  </a:cubicBezTo>
                  <a:lnTo>
                    <a:pt x="4619" y="21523"/>
                  </a:lnTo>
                  <a:cubicBezTo>
                    <a:pt x="4604" y="21525"/>
                    <a:pt x="4590" y="21529"/>
                    <a:pt x="4573" y="21530"/>
                  </a:cubicBezTo>
                  <a:lnTo>
                    <a:pt x="4564" y="21530"/>
                  </a:lnTo>
                  <a:cubicBezTo>
                    <a:pt x="4550" y="21529"/>
                    <a:pt x="4535" y="21528"/>
                    <a:pt x="4520" y="21526"/>
                  </a:cubicBezTo>
                  <a:cubicBezTo>
                    <a:pt x="4516" y="21525"/>
                    <a:pt x="4512" y="21524"/>
                    <a:pt x="4507" y="21524"/>
                  </a:cubicBezTo>
                  <a:cubicBezTo>
                    <a:pt x="4501" y="21521"/>
                    <a:pt x="4494" y="21520"/>
                    <a:pt x="4486" y="21518"/>
                  </a:cubicBezTo>
                  <a:cubicBezTo>
                    <a:pt x="4470" y="21510"/>
                    <a:pt x="4454" y="21502"/>
                    <a:pt x="4438" y="21493"/>
                  </a:cubicBezTo>
                  <a:cubicBezTo>
                    <a:pt x="4435" y="21490"/>
                    <a:pt x="4432" y="21489"/>
                    <a:pt x="4429" y="21488"/>
                  </a:cubicBezTo>
                  <a:lnTo>
                    <a:pt x="4429" y="21488"/>
                  </a:lnTo>
                  <a:cubicBezTo>
                    <a:pt x="4430" y="21488"/>
                    <a:pt x="4430" y="21488"/>
                    <a:pt x="4430" y="21488"/>
                  </a:cubicBezTo>
                  <a:cubicBezTo>
                    <a:pt x="4407" y="21468"/>
                    <a:pt x="4383" y="21449"/>
                    <a:pt x="4361" y="21427"/>
                  </a:cubicBezTo>
                  <a:cubicBezTo>
                    <a:pt x="4359" y="21425"/>
                    <a:pt x="4355" y="21423"/>
                    <a:pt x="4352" y="21422"/>
                  </a:cubicBezTo>
                  <a:cubicBezTo>
                    <a:pt x="4352" y="21408"/>
                    <a:pt x="4352" y="21395"/>
                    <a:pt x="4351" y="21381"/>
                  </a:cubicBezTo>
                  <a:cubicBezTo>
                    <a:pt x="4349" y="21360"/>
                    <a:pt x="4345" y="21339"/>
                    <a:pt x="4342" y="21319"/>
                  </a:cubicBezTo>
                  <a:cubicBezTo>
                    <a:pt x="4337" y="21294"/>
                    <a:pt x="4334" y="21267"/>
                    <a:pt x="4326" y="21242"/>
                  </a:cubicBezTo>
                  <a:cubicBezTo>
                    <a:pt x="4316" y="21209"/>
                    <a:pt x="4300" y="21178"/>
                    <a:pt x="4282" y="21148"/>
                  </a:cubicBezTo>
                  <a:cubicBezTo>
                    <a:pt x="4270" y="21129"/>
                    <a:pt x="4257" y="21111"/>
                    <a:pt x="4242" y="21093"/>
                  </a:cubicBezTo>
                  <a:cubicBezTo>
                    <a:pt x="4225" y="21072"/>
                    <a:pt x="4208" y="21051"/>
                    <a:pt x="4189" y="21033"/>
                  </a:cubicBezTo>
                  <a:cubicBezTo>
                    <a:pt x="4168" y="21012"/>
                    <a:pt x="4145" y="20994"/>
                    <a:pt x="4120" y="20977"/>
                  </a:cubicBezTo>
                  <a:cubicBezTo>
                    <a:pt x="4122" y="20976"/>
                    <a:pt x="4123" y="20974"/>
                    <a:pt x="4124" y="20974"/>
                  </a:cubicBezTo>
                  <a:cubicBezTo>
                    <a:pt x="4159" y="20937"/>
                    <a:pt x="4190" y="20896"/>
                    <a:pt x="4213" y="20849"/>
                  </a:cubicBezTo>
                  <a:cubicBezTo>
                    <a:pt x="4226" y="20823"/>
                    <a:pt x="4239" y="20798"/>
                    <a:pt x="4249" y="20771"/>
                  </a:cubicBezTo>
                  <a:cubicBezTo>
                    <a:pt x="4256" y="20751"/>
                    <a:pt x="4262" y="20732"/>
                    <a:pt x="4267" y="20711"/>
                  </a:cubicBezTo>
                  <a:cubicBezTo>
                    <a:pt x="4270" y="20690"/>
                    <a:pt x="4273" y="20672"/>
                    <a:pt x="4274" y="20651"/>
                  </a:cubicBezTo>
                  <a:cubicBezTo>
                    <a:pt x="4277" y="20620"/>
                    <a:pt x="4274" y="20589"/>
                    <a:pt x="4273" y="20559"/>
                  </a:cubicBezTo>
                  <a:cubicBezTo>
                    <a:pt x="4270" y="20533"/>
                    <a:pt x="4268" y="20509"/>
                    <a:pt x="4263" y="20483"/>
                  </a:cubicBezTo>
                  <a:cubicBezTo>
                    <a:pt x="4256" y="20431"/>
                    <a:pt x="4239" y="20381"/>
                    <a:pt x="4215" y="20334"/>
                  </a:cubicBezTo>
                  <a:cubicBezTo>
                    <a:pt x="4197" y="20302"/>
                    <a:pt x="4177" y="20271"/>
                    <a:pt x="4153" y="20244"/>
                  </a:cubicBezTo>
                  <a:cubicBezTo>
                    <a:pt x="4138" y="20229"/>
                    <a:pt x="4122" y="20213"/>
                    <a:pt x="4105" y="20199"/>
                  </a:cubicBezTo>
                  <a:cubicBezTo>
                    <a:pt x="4120" y="20190"/>
                    <a:pt x="4138" y="20179"/>
                    <a:pt x="4151" y="20168"/>
                  </a:cubicBezTo>
                  <a:cubicBezTo>
                    <a:pt x="4182" y="20146"/>
                    <a:pt x="4207" y="20116"/>
                    <a:pt x="4230" y="20086"/>
                  </a:cubicBezTo>
                  <a:cubicBezTo>
                    <a:pt x="4256" y="20052"/>
                    <a:pt x="4275" y="20016"/>
                    <a:pt x="4293" y="19978"/>
                  </a:cubicBezTo>
                  <a:cubicBezTo>
                    <a:pt x="4313" y="19937"/>
                    <a:pt x="4320" y="19893"/>
                    <a:pt x="4326" y="19846"/>
                  </a:cubicBezTo>
                  <a:cubicBezTo>
                    <a:pt x="4331" y="19812"/>
                    <a:pt x="4334" y="19779"/>
                    <a:pt x="4334" y="19745"/>
                  </a:cubicBezTo>
                  <a:cubicBezTo>
                    <a:pt x="4332" y="19687"/>
                    <a:pt x="4321" y="19629"/>
                    <a:pt x="4304" y="19574"/>
                  </a:cubicBezTo>
                  <a:cubicBezTo>
                    <a:pt x="4290" y="19534"/>
                    <a:pt x="4273" y="19497"/>
                    <a:pt x="4252" y="19462"/>
                  </a:cubicBezTo>
                  <a:cubicBezTo>
                    <a:pt x="4231" y="19425"/>
                    <a:pt x="4205" y="19394"/>
                    <a:pt x="4174" y="19364"/>
                  </a:cubicBezTo>
                  <a:cubicBezTo>
                    <a:pt x="4158" y="19349"/>
                    <a:pt x="4143" y="19335"/>
                    <a:pt x="4125" y="19322"/>
                  </a:cubicBezTo>
                  <a:cubicBezTo>
                    <a:pt x="4149" y="19304"/>
                    <a:pt x="4172" y="19287"/>
                    <a:pt x="4195" y="19271"/>
                  </a:cubicBezTo>
                  <a:cubicBezTo>
                    <a:pt x="4221" y="19253"/>
                    <a:pt x="4248" y="19234"/>
                    <a:pt x="4275" y="19217"/>
                  </a:cubicBezTo>
                  <a:cubicBezTo>
                    <a:pt x="4299" y="19202"/>
                    <a:pt x="4321" y="19188"/>
                    <a:pt x="4347" y="19175"/>
                  </a:cubicBezTo>
                  <a:cubicBezTo>
                    <a:pt x="4386" y="19158"/>
                    <a:pt x="4428" y="19145"/>
                    <a:pt x="4465" y="19124"/>
                  </a:cubicBezTo>
                  <a:cubicBezTo>
                    <a:pt x="4497" y="19105"/>
                    <a:pt x="4530" y="19086"/>
                    <a:pt x="4563" y="19070"/>
                  </a:cubicBezTo>
                  <a:cubicBezTo>
                    <a:pt x="4614" y="19047"/>
                    <a:pt x="4670" y="19029"/>
                    <a:pt x="4724" y="19012"/>
                  </a:cubicBezTo>
                  <a:lnTo>
                    <a:pt x="4724" y="19012"/>
                  </a:lnTo>
                  <a:cubicBezTo>
                    <a:pt x="4722" y="19013"/>
                    <a:pt x="4719" y="19013"/>
                    <a:pt x="4716" y="19015"/>
                  </a:cubicBezTo>
                  <a:cubicBezTo>
                    <a:pt x="4743" y="19007"/>
                    <a:pt x="4770" y="19001"/>
                    <a:pt x="4798" y="18996"/>
                  </a:cubicBezTo>
                  <a:cubicBezTo>
                    <a:pt x="4841" y="18990"/>
                    <a:pt x="4887" y="18982"/>
                    <a:pt x="4930" y="18977"/>
                  </a:cubicBezTo>
                  <a:cubicBezTo>
                    <a:pt x="4982" y="18972"/>
                    <a:pt x="5033" y="18964"/>
                    <a:pt x="5087" y="18962"/>
                  </a:cubicBezTo>
                  <a:close/>
                  <a:moveTo>
                    <a:pt x="296" y="25384"/>
                  </a:moveTo>
                  <a:lnTo>
                    <a:pt x="296" y="25384"/>
                  </a:lnTo>
                  <a:cubicBezTo>
                    <a:pt x="296" y="25385"/>
                    <a:pt x="296" y="25385"/>
                    <a:pt x="295" y="25386"/>
                  </a:cubicBezTo>
                  <a:cubicBezTo>
                    <a:pt x="295" y="25385"/>
                    <a:pt x="295" y="25385"/>
                    <a:pt x="296" y="25384"/>
                  </a:cubicBezTo>
                  <a:close/>
                  <a:moveTo>
                    <a:pt x="4120" y="22765"/>
                  </a:moveTo>
                  <a:cubicBezTo>
                    <a:pt x="4120" y="22775"/>
                    <a:pt x="4119" y="22787"/>
                    <a:pt x="4119" y="22797"/>
                  </a:cubicBezTo>
                  <a:cubicBezTo>
                    <a:pt x="4118" y="22822"/>
                    <a:pt x="4118" y="22847"/>
                    <a:pt x="4119" y="22873"/>
                  </a:cubicBezTo>
                  <a:cubicBezTo>
                    <a:pt x="4119" y="22913"/>
                    <a:pt x="4124" y="22953"/>
                    <a:pt x="4132" y="22992"/>
                  </a:cubicBezTo>
                  <a:cubicBezTo>
                    <a:pt x="4135" y="23011"/>
                    <a:pt x="4141" y="23031"/>
                    <a:pt x="4149" y="23049"/>
                  </a:cubicBezTo>
                  <a:cubicBezTo>
                    <a:pt x="4156" y="23069"/>
                    <a:pt x="4164" y="23088"/>
                    <a:pt x="4174" y="23106"/>
                  </a:cubicBezTo>
                  <a:cubicBezTo>
                    <a:pt x="4185" y="23131"/>
                    <a:pt x="4199" y="23155"/>
                    <a:pt x="4216" y="23175"/>
                  </a:cubicBezTo>
                  <a:cubicBezTo>
                    <a:pt x="4228" y="23187"/>
                    <a:pt x="4241" y="23200"/>
                    <a:pt x="4253" y="23211"/>
                  </a:cubicBezTo>
                  <a:lnTo>
                    <a:pt x="4261" y="23219"/>
                  </a:lnTo>
                  <a:cubicBezTo>
                    <a:pt x="4262" y="23221"/>
                    <a:pt x="4263" y="23221"/>
                    <a:pt x="4263" y="23222"/>
                  </a:cubicBezTo>
                  <a:cubicBezTo>
                    <a:pt x="4268" y="23226"/>
                    <a:pt x="4272" y="23228"/>
                    <a:pt x="4274" y="23232"/>
                  </a:cubicBezTo>
                  <a:cubicBezTo>
                    <a:pt x="4292" y="23249"/>
                    <a:pt x="4313" y="23263"/>
                    <a:pt x="4332" y="23279"/>
                  </a:cubicBezTo>
                  <a:cubicBezTo>
                    <a:pt x="4351" y="23294"/>
                    <a:pt x="4371" y="23311"/>
                    <a:pt x="4391" y="23325"/>
                  </a:cubicBezTo>
                  <a:cubicBezTo>
                    <a:pt x="4433" y="23356"/>
                    <a:pt x="4474" y="23382"/>
                    <a:pt x="4519" y="23406"/>
                  </a:cubicBezTo>
                  <a:cubicBezTo>
                    <a:pt x="4563" y="23430"/>
                    <a:pt x="4607" y="23455"/>
                    <a:pt x="4649" y="23481"/>
                  </a:cubicBezTo>
                  <a:cubicBezTo>
                    <a:pt x="4692" y="23506"/>
                    <a:pt x="4733" y="23530"/>
                    <a:pt x="4778" y="23551"/>
                  </a:cubicBezTo>
                  <a:cubicBezTo>
                    <a:pt x="4820" y="23570"/>
                    <a:pt x="4861" y="23588"/>
                    <a:pt x="4902" y="23606"/>
                  </a:cubicBezTo>
                  <a:cubicBezTo>
                    <a:pt x="4973" y="23637"/>
                    <a:pt x="5044" y="23671"/>
                    <a:pt x="5114" y="23707"/>
                  </a:cubicBezTo>
                  <a:lnTo>
                    <a:pt x="5121" y="23710"/>
                  </a:lnTo>
                  <a:cubicBezTo>
                    <a:pt x="5120" y="23710"/>
                    <a:pt x="5119" y="23709"/>
                    <a:pt x="5116" y="23708"/>
                  </a:cubicBezTo>
                  <a:lnTo>
                    <a:pt x="5116" y="23708"/>
                  </a:lnTo>
                  <a:cubicBezTo>
                    <a:pt x="5140" y="23720"/>
                    <a:pt x="5162" y="23735"/>
                    <a:pt x="5186" y="23748"/>
                  </a:cubicBezTo>
                  <a:cubicBezTo>
                    <a:pt x="5213" y="23764"/>
                    <a:pt x="5240" y="23777"/>
                    <a:pt x="5268" y="23792"/>
                  </a:cubicBezTo>
                  <a:cubicBezTo>
                    <a:pt x="5305" y="23813"/>
                    <a:pt x="5342" y="23836"/>
                    <a:pt x="5378" y="23862"/>
                  </a:cubicBezTo>
                  <a:cubicBezTo>
                    <a:pt x="5407" y="23882"/>
                    <a:pt x="5433" y="23904"/>
                    <a:pt x="5461" y="23925"/>
                  </a:cubicBezTo>
                  <a:cubicBezTo>
                    <a:pt x="5486" y="23944"/>
                    <a:pt x="5512" y="23962"/>
                    <a:pt x="5538" y="23981"/>
                  </a:cubicBezTo>
                  <a:cubicBezTo>
                    <a:pt x="5536" y="23980"/>
                    <a:pt x="5534" y="23978"/>
                    <a:pt x="5532" y="23977"/>
                  </a:cubicBezTo>
                  <a:lnTo>
                    <a:pt x="5532" y="23977"/>
                  </a:lnTo>
                  <a:cubicBezTo>
                    <a:pt x="5589" y="24018"/>
                    <a:pt x="5641" y="24064"/>
                    <a:pt x="5696" y="24110"/>
                  </a:cubicBezTo>
                  <a:cubicBezTo>
                    <a:pt x="5750" y="24156"/>
                    <a:pt x="5804" y="24200"/>
                    <a:pt x="5854" y="24249"/>
                  </a:cubicBezTo>
                  <a:cubicBezTo>
                    <a:pt x="5910" y="24303"/>
                    <a:pt x="5967" y="24357"/>
                    <a:pt x="6026" y="24411"/>
                  </a:cubicBezTo>
                  <a:lnTo>
                    <a:pt x="6021" y="24405"/>
                  </a:lnTo>
                  <a:lnTo>
                    <a:pt x="6021" y="24405"/>
                  </a:lnTo>
                  <a:cubicBezTo>
                    <a:pt x="6026" y="24410"/>
                    <a:pt x="6031" y="24414"/>
                    <a:pt x="6034" y="24419"/>
                  </a:cubicBezTo>
                  <a:lnTo>
                    <a:pt x="6034" y="24419"/>
                  </a:lnTo>
                  <a:cubicBezTo>
                    <a:pt x="6032" y="24418"/>
                    <a:pt x="6031" y="24416"/>
                    <a:pt x="6029" y="24415"/>
                  </a:cubicBezTo>
                  <a:lnTo>
                    <a:pt x="6029" y="24415"/>
                  </a:lnTo>
                  <a:lnTo>
                    <a:pt x="6034" y="24420"/>
                  </a:lnTo>
                  <a:cubicBezTo>
                    <a:pt x="6034" y="24420"/>
                    <a:pt x="6034" y="24419"/>
                    <a:pt x="6034" y="24419"/>
                  </a:cubicBezTo>
                  <a:lnTo>
                    <a:pt x="6034" y="24419"/>
                  </a:lnTo>
                  <a:cubicBezTo>
                    <a:pt x="6070" y="24453"/>
                    <a:pt x="6102" y="24489"/>
                    <a:pt x="6132" y="24527"/>
                  </a:cubicBezTo>
                  <a:cubicBezTo>
                    <a:pt x="6171" y="24575"/>
                    <a:pt x="6205" y="24625"/>
                    <a:pt x="6239" y="24674"/>
                  </a:cubicBezTo>
                  <a:cubicBezTo>
                    <a:pt x="6270" y="24719"/>
                    <a:pt x="6301" y="24766"/>
                    <a:pt x="6328" y="24812"/>
                  </a:cubicBezTo>
                  <a:cubicBezTo>
                    <a:pt x="6356" y="24859"/>
                    <a:pt x="6382" y="24906"/>
                    <a:pt x="6404" y="24956"/>
                  </a:cubicBezTo>
                  <a:cubicBezTo>
                    <a:pt x="6430" y="25016"/>
                    <a:pt x="6450" y="25078"/>
                    <a:pt x="6473" y="25139"/>
                  </a:cubicBezTo>
                  <a:cubicBezTo>
                    <a:pt x="6478" y="25154"/>
                    <a:pt x="6482" y="25168"/>
                    <a:pt x="6487" y="25182"/>
                  </a:cubicBezTo>
                  <a:cubicBezTo>
                    <a:pt x="6485" y="25179"/>
                    <a:pt x="6481" y="25177"/>
                    <a:pt x="6478" y="25176"/>
                  </a:cubicBezTo>
                  <a:cubicBezTo>
                    <a:pt x="6456" y="25166"/>
                    <a:pt x="6434" y="25156"/>
                    <a:pt x="6410" y="25147"/>
                  </a:cubicBezTo>
                  <a:cubicBezTo>
                    <a:pt x="6358" y="25130"/>
                    <a:pt x="6305" y="25123"/>
                    <a:pt x="6250" y="25117"/>
                  </a:cubicBezTo>
                  <a:cubicBezTo>
                    <a:pt x="6199" y="25111"/>
                    <a:pt x="6151" y="25106"/>
                    <a:pt x="6100" y="25101"/>
                  </a:cubicBezTo>
                  <a:cubicBezTo>
                    <a:pt x="6005" y="25092"/>
                    <a:pt x="5909" y="25083"/>
                    <a:pt x="5815" y="25071"/>
                  </a:cubicBezTo>
                  <a:cubicBezTo>
                    <a:pt x="5759" y="25064"/>
                    <a:pt x="5702" y="25059"/>
                    <a:pt x="5646" y="25058"/>
                  </a:cubicBezTo>
                  <a:cubicBezTo>
                    <a:pt x="5633" y="25057"/>
                    <a:pt x="5620" y="25057"/>
                    <a:pt x="5606" y="25057"/>
                  </a:cubicBezTo>
                  <a:cubicBezTo>
                    <a:pt x="5564" y="25057"/>
                    <a:pt x="5522" y="25059"/>
                    <a:pt x="5480" y="25060"/>
                  </a:cubicBezTo>
                  <a:cubicBezTo>
                    <a:pt x="5381" y="25064"/>
                    <a:pt x="5280" y="25066"/>
                    <a:pt x="5181" y="25066"/>
                  </a:cubicBezTo>
                  <a:cubicBezTo>
                    <a:pt x="5170" y="25066"/>
                    <a:pt x="5160" y="25066"/>
                    <a:pt x="5149" y="25066"/>
                  </a:cubicBezTo>
                  <a:cubicBezTo>
                    <a:pt x="5093" y="25066"/>
                    <a:pt x="5038" y="25067"/>
                    <a:pt x="4982" y="25067"/>
                  </a:cubicBezTo>
                  <a:cubicBezTo>
                    <a:pt x="4956" y="25067"/>
                    <a:pt x="4930" y="25067"/>
                    <a:pt x="4904" y="25066"/>
                  </a:cubicBezTo>
                  <a:cubicBezTo>
                    <a:pt x="4876" y="25065"/>
                    <a:pt x="4847" y="25065"/>
                    <a:pt x="4818" y="25065"/>
                  </a:cubicBezTo>
                  <a:cubicBezTo>
                    <a:pt x="4796" y="25065"/>
                    <a:pt x="4775" y="25065"/>
                    <a:pt x="4754" y="25066"/>
                  </a:cubicBezTo>
                  <a:cubicBezTo>
                    <a:pt x="4706" y="25069"/>
                    <a:pt x="4657" y="25071"/>
                    <a:pt x="4608" y="25075"/>
                  </a:cubicBezTo>
                  <a:lnTo>
                    <a:pt x="4609" y="25075"/>
                  </a:lnTo>
                  <a:cubicBezTo>
                    <a:pt x="4540" y="25079"/>
                    <a:pt x="4471" y="25081"/>
                    <a:pt x="4402" y="25086"/>
                  </a:cubicBezTo>
                  <a:cubicBezTo>
                    <a:pt x="4329" y="25090"/>
                    <a:pt x="4257" y="25092"/>
                    <a:pt x="4184" y="25094"/>
                  </a:cubicBezTo>
                  <a:cubicBezTo>
                    <a:pt x="4140" y="25095"/>
                    <a:pt x="4094" y="25096"/>
                    <a:pt x="4051" y="25097"/>
                  </a:cubicBezTo>
                  <a:cubicBezTo>
                    <a:pt x="3952" y="25100"/>
                    <a:pt x="3852" y="25104"/>
                    <a:pt x="3753" y="25104"/>
                  </a:cubicBezTo>
                  <a:cubicBezTo>
                    <a:pt x="3694" y="25104"/>
                    <a:pt x="3635" y="25101"/>
                    <a:pt x="3576" y="25099"/>
                  </a:cubicBezTo>
                  <a:cubicBezTo>
                    <a:pt x="3546" y="25098"/>
                    <a:pt x="3517" y="25097"/>
                    <a:pt x="3487" y="25097"/>
                  </a:cubicBezTo>
                  <a:cubicBezTo>
                    <a:pt x="3457" y="25097"/>
                    <a:pt x="3428" y="25098"/>
                    <a:pt x="3398" y="25099"/>
                  </a:cubicBezTo>
                  <a:cubicBezTo>
                    <a:pt x="3345" y="25100"/>
                    <a:pt x="3291" y="25101"/>
                    <a:pt x="3237" y="25104"/>
                  </a:cubicBezTo>
                  <a:cubicBezTo>
                    <a:pt x="3179" y="25106"/>
                    <a:pt x="3119" y="25111"/>
                    <a:pt x="3061" y="25112"/>
                  </a:cubicBezTo>
                  <a:cubicBezTo>
                    <a:pt x="3041" y="25112"/>
                    <a:pt x="3019" y="25114"/>
                    <a:pt x="2997" y="25114"/>
                  </a:cubicBezTo>
                  <a:cubicBezTo>
                    <a:pt x="2962" y="25115"/>
                    <a:pt x="2926" y="25115"/>
                    <a:pt x="2891" y="25118"/>
                  </a:cubicBezTo>
                  <a:cubicBezTo>
                    <a:pt x="2835" y="25121"/>
                    <a:pt x="2778" y="25123"/>
                    <a:pt x="2724" y="25126"/>
                  </a:cubicBezTo>
                  <a:cubicBezTo>
                    <a:pt x="2672" y="25127"/>
                    <a:pt x="2620" y="25130"/>
                    <a:pt x="2569" y="25133"/>
                  </a:cubicBezTo>
                  <a:cubicBezTo>
                    <a:pt x="2522" y="25137"/>
                    <a:pt x="2476" y="25142"/>
                    <a:pt x="2431" y="25145"/>
                  </a:cubicBezTo>
                  <a:cubicBezTo>
                    <a:pt x="2378" y="25147"/>
                    <a:pt x="2324" y="25148"/>
                    <a:pt x="2272" y="25148"/>
                  </a:cubicBezTo>
                  <a:cubicBezTo>
                    <a:pt x="2220" y="25148"/>
                    <a:pt x="2170" y="25152"/>
                    <a:pt x="2118" y="25154"/>
                  </a:cubicBezTo>
                  <a:cubicBezTo>
                    <a:pt x="2065" y="25157"/>
                    <a:pt x="2014" y="25159"/>
                    <a:pt x="1962" y="25162"/>
                  </a:cubicBezTo>
                  <a:cubicBezTo>
                    <a:pt x="1915" y="25164"/>
                    <a:pt x="1865" y="25169"/>
                    <a:pt x="1818" y="25172"/>
                  </a:cubicBezTo>
                  <a:lnTo>
                    <a:pt x="1824" y="25172"/>
                  </a:lnTo>
                  <a:cubicBezTo>
                    <a:pt x="1761" y="25175"/>
                    <a:pt x="1697" y="25177"/>
                    <a:pt x="1632" y="25182"/>
                  </a:cubicBezTo>
                  <a:lnTo>
                    <a:pt x="1638" y="25182"/>
                  </a:lnTo>
                  <a:lnTo>
                    <a:pt x="1476" y="25193"/>
                  </a:lnTo>
                  <a:lnTo>
                    <a:pt x="1477" y="25193"/>
                  </a:lnTo>
                  <a:cubicBezTo>
                    <a:pt x="1432" y="25195"/>
                    <a:pt x="1387" y="25198"/>
                    <a:pt x="1342" y="25203"/>
                  </a:cubicBezTo>
                  <a:cubicBezTo>
                    <a:pt x="1305" y="25206"/>
                    <a:pt x="1267" y="25212"/>
                    <a:pt x="1229" y="25216"/>
                  </a:cubicBezTo>
                  <a:cubicBezTo>
                    <a:pt x="1151" y="25225"/>
                    <a:pt x="1070" y="25234"/>
                    <a:pt x="992" y="25242"/>
                  </a:cubicBezTo>
                  <a:cubicBezTo>
                    <a:pt x="919" y="25252"/>
                    <a:pt x="843" y="25260"/>
                    <a:pt x="770" y="25272"/>
                  </a:cubicBezTo>
                  <a:cubicBezTo>
                    <a:pt x="711" y="25281"/>
                    <a:pt x="653" y="25293"/>
                    <a:pt x="595" y="25305"/>
                  </a:cubicBezTo>
                  <a:lnTo>
                    <a:pt x="595" y="25305"/>
                  </a:lnTo>
                  <a:cubicBezTo>
                    <a:pt x="595" y="25305"/>
                    <a:pt x="596" y="25305"/>
                    <a:pt x="596" y="25304"/>
                  </a:cubicBezTo>
                  <a:lnTo>
                    <a:pt x="596" y="25304"/>
                  </a:lnTo>
                  <a:cubicBezTo>
                    <a:pt x="560" y="25312"/>
                    <a:pt x="522" y="25318"/>
                    <a:pt x="485" y="25327"/>
                  </a:cubicBezTo>
                  <a:cubicBezTo>
                    <a:pt x="445" y="25337"/>
                    <a:pt x="404" y="25349"/>
                    <a:pt x="366" y="25362"/>
                  </a:cubicBezTo>
                  <a:cubicBezTo>
                    <a:pt x="342" y="25369"/>
                    <a:pt x="317" y="25379"/>
                    <a:pt x="295" y="25386"/>
                  </a:cubicBezTo>
                  <a:cubicBezTo>
                    <a:pt x="295" y="25386"/>
                    <a:pt x="296" y="25385"/>
                    <a:pt x="296" y="25384"/>
                  </a:cubicBezTo>
                  <a:lnTo>
                    <a:pt x="296" y="25384"/>
                  </a:lnTo>
                  <a:cubicBezTo>
                    <a:pt x="296" y="25384"/>
                    <a:pt x="296" y="25384"/>
                    <a:pt x="296" y="25384"/>
                  </a:cubicBezTo>
                  <a:lnTo>
                    <a:pt x="296" y="25384"/>
                  </a:lnTo>
                  <a:cubicBezTo>
                    <a:pt x="322" y="25317"/>
                    <a:pt x="350" y="25250"/>
                    <a:pt x="382" y="25185"/>
                  </a:cubicBezTo>
                  <a:cubicBezTo>
                    <a:pt x="414" y="25119"/>
                    <a:pt x="446" y="25054"/>
                    <a:pt x="481" y="24989"/>
                  </a:cubicBezTo>
                  <a:cubicBezTo>
                    <a:pt x="513" y="24932"/>
                    <a:pt x="547" y="24875"/>
                    <a:pt x="582" y="24819"/>
                  </a:cubicBezTo>
                  <a:cubicBezTo>
                    <a:pt x="615" y="24767"/>
                    <a:pt x="652" y="24715"/>
                    <a:pt x="689" y="24664"/>
                  </a:cubicBezTo>
                  <a:cubicBezTo>
                    <a:pt x="804" y="24517"/>
                    <a:pt x="925" y="24373"/>
                    <a:pt x="1054" y="24239"/>
                  </a:cubicBezTo>
                  <a:cubicBezTo>
                    <a:pt x="1110" y="24184"/>
                    <a:pt x="1166" y="24131"/>
                    <a:pt x="1224" y="24079"/>
                  </a:cubicBezTo>
                  <a:cubicBezTo>
                    <a:pt x="1254" y="24053"/>
                    <a:pt x="1284" y="24027"/>
                    <a:pt x="1315" y="24001"/>
                  </a:cubicBezTo>
                  <a:cubicBezTo>
                    <a:pt x="1342" y="23978"/>
                    <a:pt x="1368" y="23957"/>
                    <a:pt x="1394" y="23936"/>
                  </a:cubicBezTo>
                  <a:lnTo>
                    <a:pt x="1394" y="23936"/>
                  </a:lnTo>
                  <a:lnTo>
                    <a:pt x="1393" y="23937"/>
                  </a:lnTo>
                  <a:cubicBezTo>
                    <a:pt x="1436" y="23905"/>
                    <a:pt x="1478" y="23873"/>
                    <a:pt x="1523" y="23843"/>
                  </a:cubicBezTo>
                  <a:cubicBezTo>
                    <a:pt x="1570" y="23814"/>
                    <a:pt x="1616" y="23785"/>
                    <a:pt x="1664" y="23755"/>
                  </a:cubicBezTo>
                  <a:lnTo>
                    <a:pt x="1664" y="23755"/>
                  </a:lnTo>
                  <a:cubicBezTo>
                    <a:pt x="1663" y="23757"/>
                    <a:pt x="1662" y="23757"/>
                    <a:pt x="1662" y="23758"/>
                  </a:cubicBezTo>
                  <a:cubicBezTo>
                    <a:pt x="1723" y="23724"/>
                    <a:pt x="1783" y="23692"/>
                    <a:pt x="1847" y="23661"/>
                  </a:cubicBezTo>
                  <a:cubicBezTo>
                    <a:pt x="1901" y="23634"/>
                    <a:pt x="1958" y="23609"/>
                    <a:pt x="2015" y="23583"/>
                  </a:cubicBezTo>
                  <a:cubicBezTo>
                    <a:pt x="2115" y="23542"/>
                    <a:pt x="2216" y="23506"/>
                    <a:pt x="2314" y="23460"/>
                  </a:cubicBezTo>
                  <a:cubicBezTo>
                    <a:pt x="2360" y="23438"/>
                    <a:pt x="2406" y="23415"/>
                    <a:pt x="2450" y="23391"/>
                  </a:cubicBezTo>
                  <a:cubicBezTo>
                    <a:pt x="2474" y="23377"/>
                    <a:pt x="2498" y="23362"/>
                    <a:pt x="2520" y="23347"/>
                  </a:cubicBezTo>
                  <a:cubicBezTo>
                    <a:pt x="2543" y="23332"/>
                    <a:pt x="2566" y="23316"/>
                    <a:pt x="2585" y="23298"/>
                  </a:cubicBezTo>
                  <a:cubicBezTo>
                    <a:pt x="2629" y="23257"/>
                    <a:pt x="2665" y="23210"/>
                    <a:pt x="2700" y="23161"/>
                  </a:cubicBezTo>
                  <a:cubicBezTo>
                    <a:pt x="2715" y="23140"/>
                    <a:pt x="2731" y="23119"/>
                    <a:pt x="2745" y="23097"/>
                  </a:cubicBezTo>
                  <a:cubicBezTo>
                    <a:pt x="2760" y="23073"/>
                    <a:pt x="2772" y="23050"/>
                    <a:pt x="2786" y="23027"/>
                  </a:cubicBezTo>
                  <a:cubicBezTo>
                    <a:pt x="2808" y="22983"/>
                    <a:pt x="2829" y="22937"/>
                    <a:pt x="2842" y="22888"/>
                  </a:cubicBezTo>
                  <a:cubicBezTo>
                    <a:pt x="2851" y="22860"/>
                    <a:pt x="2858" y="22829"/>
                    <a:pt x="2864" y="22799"/>
                  </a:cubicBezTo>
                  <a:cubicBezTo>
                    <a:pt x="2875" y="22803"/>
                    <a:pt x="2889" y="22808"/>
                    <a:pt x="2900" y="22810"/>
                  </a:cubicBezTo>
                  <a:cubicBezTo>
                    <a:pt x="2953" y="22825"/>
                    <a:pt x="3005" y="22835"/>
                    <a:pt x="3061" y="22841"/>
                  </a:cubicBezTo>
                  <a:cubicBezTo>
                    <a:pt x="3121" y="22846"/>
                    <a:pt x="3179" y="22852"/>
                    <a:pt x="3237" y="22856"/>
                  </a:cubicBezTo>
                  <a:cubicBezTo>
                    <a:pt x="3294" y="22861"/>
                    <a:pt x="3355" y="22866"/>
                    <a:pt x="3413" y="22866"/>
                  </a:cubicBezTo>
                  <a:cubicBezTo>
                    <a:pt x="3470" y="22866"/>
                    <a:pt x="3527" y="22865"/>
                    <a:pt x="3582" y="22863"/>
                  </a:cubicBezTo>
                  <a:lnTo>
                    <a:pt x="3575" y="22863"/>
                  </a:lnTo>
                  <a:cubicBezTo>
                    <a:pt x="3606" y="22862"/>
                    <a:pt x="3637" y="22862"/>
                    <a:pt x="3668" y="22862"/>
                  </a:cubicBezTo>
                  <a:cubicBezTo>
                    <a:pt x="3681" y="22862"/>
                    <a:pt x="3697" y="22862"/>
                    <a:pt x="3711" y="22861"/>
                  </a:cubicBezTo>
                  <a:cubicBezTo>
                    <a:pt x="3726" y="22861"/>
                    <a:pt x="3741" y="22860"/>
                    <a:pt x="3756" y="22857"/>
                  </a:cubicBezTo>
                  <a:cubicBezTo>
                    <a:pt x="3810" y="22852"/>
                    <a:pt x="3864" y="22842"/>
                    <a:pt x="3918" y="22831"/>
                  </a:cubicBezTo>
                  <a:cubicBezTo>
                    <a:pt x="3970" y="22819"/>
                    <a:pt x="4022" y="22805"/>
                    <a:pt x="4073" y="22785"/>
                  </a:cubicBezTo>
                  <a:cubicBezTo>
                    <a:pt x="4089" y="22779"/>
                    <a:pt x="4105" y="22771"/>
                    <a:pt x="4120" y="22765"/>
                  </a:cubicBezTo>
                  <a:close/>
                  <a:moveTo>
                    <a:pt x="5718" y="25586"/>
                  </a:moveTo>
                  <a:lnTo>
                    <a:pt x="5718" y="25586"/>
                  </a:lnTo>
                  <a:cubicBezTo>
                    <a:pt x="5716" y="25586"/>
                    <a:pt x="5715" y="25587"/>
                    <a:pt x="5714" y="25587"/>
                  </a:cubicBezTo>
                  <a:lnTo>
                    <a:pt x="5714" y="25587"/>
                  </a:lnTo>
                  <a:cubicBezTo>
                    <a:pt x="5715" y="25586"/>
                    <a:pt x="5717" y="25586"/>
                    <a:pt x="5718" y="25586"/>
                  </a:cubicBezTo>
                  <a:close/>
                  <a:moveTo>
                    <a:pt x="4538" y="25814"/>
                  </a:moveTo>
                  <a:cubicBezTo>
                    <a:pt x="4537" y="25814"/>
                    <a:pt x="4537" y="25814"/>
                    <a:pt x="4536" y="25815"/>
                  </a:cubicBezTo>
                  <a:lnTo>
                    <a:pt x="4536" y="25815"/>
                  </a:lnTo>
                  <a:cubicBezTo>
                    <a:pt x="4537" y="25814"/>
                    <a:pt x="4537" y="25814"/>
                    <a:pt x="4538" y="25814"/>
                  </a:cubicBezTo>
                  <a:close/>
                  <a:moveTo>
                    <a:pt x="2297" y="25819"/>
                  </a:moveTo>
                  <a:cubicBezTo>
                    <a:pt x="2298" y="25819"/>
                    <a:pt x="2299" y="25819"/>
                    <a:pt x="2299" y="25820"/>
                  </a:cubicBezTo>
                  <a:lnTo>
                    <a:pt x="2299" y="25820"/>
                  </a:lnTo>
                  <a:cubicBezTo>
                    <a:pt x="2299" y="25819"/>
                    <a:pt x="2298" y="25819"/>
                    <a:pt x="2297" y="25819"/>
                  </a:cubicBezTo>
                  <a:close/>
                  <a:moveTo>
                    <a:pt x="32852" y="25982"/>
                  </a:moveTo>
                  <a:cubicBezTo>
                    <a:pt x="32851" y="25983"/>
                    <a:pt x="32850" y="25984"/>
                    <a:pt x="32850" y="25986"/>
                  </a:cubicBezTo>
                  <a:cubicBezTo>
                    <a:pt x="32850" y="25985"/>
                    <a:pt x="32851" y="25983"/>
                    <a:pt x="32852" y="25982"/>
                  </a:cubicBezTo>
                  <a:close/>
                  <a:moveTo>
                    <a:pt x="32952" y="26032"/>
                  </a:moveTo>
                  <a:lnTo>
                    <a:pt x="32952" y="26032"/>
                  </a:lnTo>
                  <a:cubicBezTo>
                    <a:pt x="32952" y="26032"/>
                    <a:pt x="32951" y="26033"/>
                    <a:pt x="32951" y="26034"/>
                  </a:cubicBezTo>
                  <a:lnTo>
                    <a:pt x="32951" y="26034"/>
                  </a:lnTo>
                  <a:cubicBezTo>
                    <a:pt x="32952" y="26033"/>
                    <a:pt x="32952" y="26032"/>
                    <a:pt x="32952" y="26032"/>
                  </a:cubicBezTo>
                  <a:close/>
                  <a:moveTo>
                    <a:pt x="32952" y="26031"/>
                  </a:moveTo>
                  <a:lnTo>
                    <a:pt x="32952" y="26031"/>
                  </a:lnTo>
                  <a:cubicBezTo>
                    <a:pt x="32951" y="26032"/>
                    <a:pt x="32951" y="26033"/>
                    <a:pt x="32950" y="26034"/>
                  </a:cubicBezTo>
                  <a:lnTo>
                    <a:pt x="32950" y="26034"/>
                  </a:lnTo>
                  <a:cubicBezTo>
                    <a:pt x="32950" y="26034"/>
                    <a:pt x="32951" y="26034"/>
                    <a:pt x="32951" y="26034"/>
                  </a:cubicBezTo>
                  <a:lnTo>
                    <a:pt x="32951" y="26034"/>
                  </a:lnTo>
                  <a:cubicBezTo>
                    <a:pt x="32951" y="26034"/>
                    <a:pt x="32951" y="26034"/>
                    <a:pt x="32951" y="26034"/>
                  </a:cubicBezTo>
                  <a:lnTo>
                    <a:pt x="32951" y="26034"/>
                  </a:lnTo>
                  <a:cubicBezTo>
                    <a:pt x="32951" y="26034"/>
                    <a:pt x="32951" y="26034"/>
                    <a:pt x="32951" y="26034"/>
                  </a:cubicBezTo>
                  <a:lnTo>
                    <a:pt x="32951" y="26034"/>
                  </a:lnTo>
                  <a:cubicBezTo>
                    <a:pt x="32951" y="26034"/>
                    <a:pt x="32951" y="26034"/>
                    <a:pt x="32951" y="26034"/>
                  </a:cubicBezTo>
                  <a:lnTo>
                    <a:pt x="32951" y="26034"/>
                  </a:lnTo>
                  <a:cubicBezTo>
                    <a:pt x="32951" y="26033"/>
                    <a:pt x="32951" y="26032"/>
                    <a:pt x="32952" y="26031"/>
                  </a:cubicBezTo>
                  <a:close/>
                  <a:moveTo>
                    <a:pt x="32951" y="26034"/>
                  </a:moveTo>
                  <a:cubicBezTo>
                    <a:pt x="32950" y="26035"/>
                    <a:pt x="32950" y="26037"/>
                    <a:pt x="32949" y="26038"/>
                  </a:cubicBezTo>
                  <a:lnTo>
                    <a:pt x="32949" y="26038"/>
                  </a:lnTo>
                  <a:cubicBezTo>
                    <a:pt x="32950" y="26036"/>
                    <a:pt x="32951" y="26035"/>
                    <a:pt x="32951" y="26034"/>
                  </a:cubicBezTo>
                  <a:close/>
                  <a:moveTo>
                    <a:pt x="33468" y="27175"/>
                  </a:moveTo>
                  <a:lnTo>
                    <a:pt x="33468" y="27175"/>
                  </a:lnTo>
                  <a:cubicBezTo>
                    <a:pt x="33468" y="27176"/>
                    <a:pt x="33468" y="27176"/>
                    <a:pt x="33467" y="27176"/>
                  </a:cubicBezTo>
                  <a:lnTo>
                    <a:pt x="33467" y="27176"/>
                  </a:lnTo>
                  <a:cubicBezTo>
                    <a:pt x="33468" y="27176"/>
                    <a:pt x="33468" y="27175"/>
                    <a:pt x="33468" y="27175"/>
                  </a:cubicBezTo>
                  <a:close/>
                  <a:moveTo>
                    <a:pt x="30776" y="27182"/>
                  </a:moveTo>
                  <a:cubicBezTo>
                    <a:pt x="30775" y="27184"/>
                    <a:pt x="30775" y="27186"/>
                    <a:pt x="30775" y="27189"/>
                  </a:cubicBezTo>
                  <a:cubicBezTo>
                    <a:pt x="30776" y="27187"/>
                    <a:pt x="30776" y="27184"/>
                    <a:pt x="30776" y="27182"/>
                  </a:cubicBezTo>
                  <a:close/>
                  <a:moveTo>
                    <a:pt x="9026" y="27423"/>
                  </a:moveTo>
                  <a:cubicBezTo>
                    <a:pt x="9027" y="27423"/>
                    <a:pt x="9028" y="27424"/>
                    <a:pt x="9028" y="27424"/>
                  </a:cubicBezTo>
                  <a:cubicBezTo>
                    <a:pt x="9027" y="27424"/>
                    <a:pt x="9027" y="27423"/>
                    <a:pt x="9026" y="27423"/>
                  </a:cubicBezTo>
                  <a:close/>
                  <a:moveTo>
                    <a:pt x="15298" y="27474"/>
                  </a:moveTo>
                  <a:lnTo>
                    <a:pt x="15298" y="27474"/>
                  </a:lnTo>
                  <a:cubicBezTo>
                    <a:pt x="15297" y="27474"/>
                    <a:pt x="15296" y="27475"/>
                    <a:pt x="15296" y="27475"/>
                  </a:cubicBezTo>
                  <a:lnTo>
                    <a:pt x="15296" y="27475"/>
                  </a:lnTo>
                  <a:cubicBezTo>
                    <a:pt x="15296" y="27475"/>
                    <a:pt x="15297" y="27474"/>
                    <a:pt x="15298" y="27474"/>
                  </a:cubicBezTo>
                  <a:close/>
                  <a:moveTo>
                    <a:pt x="9204" y="27684"/>
                  </a:moveTo>
                  <a:cubicBezTo>
                    <a:pt x="9205" y="27685"/>
                    <a:pt x="9206" y="27685"/>
                    <a:pt x="9207" y="27686"/>
                  </a:cubicBezTo>
                  <a:lnTo>
                    <a:pt x="9207" y="27686"/>
                  </a:lnTo>
                  <a:cubicBezTo>
                    <a:pt x="9206" y="27685"/>
                    <a:pt x="9205" y="27684"/>
                    <a:pt x="9204" y="27684"/>
                  </a:cubicBezTo>
                  <a:close/>
                  <a:moveTo>
                    <a:pt x="522" y="27873"/>
                  </a:moveTo>
                  <a:cubicBezTo>
                    <a:pt x="522" y="27873"/>
                    <a:pt x="522" y="27873"/>
                    <a:pt x="522" y="27874"/>
                  </a:cubicBezTo>
                  <a:cubicBezTo>
                    <a:pt x="522" y="27874"/>
                    <a:pt x="522" y="27873"/>
                    <a:pt x="522" y="27873"/>
                  </a:cubicBezTo>
                  <a:close/>
                  <a:moveTo>
                    <a:pt x="10671" y="28589"/>
                  </a:moveTo>
                  <a:cubicBezTo>
                    <a:pt x="10671" y="28590"/>
                    <a:pt x="10672" y="28590"/>
                    <a:pt x="10672" y="28590"/>
                  </a:cubicBezTo>
                  <a:cubicBezTo>
                    <a:pt x="10672" y="28590"/>
                    <a:pt x="10671" y="28590"/>
                    <a:pt x="10671" y="28589"/>
                  </a:cubicBezTo>
                  <a:close/>
                  <a:moveTo>
                    <a:pt x="1637" y="28916"/>
                  </a:moveTo>
                  <a:lnTo>
                    <a:pt x="1637" y="28916"/>
                  </a:lnTo>
                  <a:cubicBezTo>
                    <a:pt x="1637" y="28916"/>
                    <a:pt x="1638" y="28917"/>
                    <a:pt x="1638" y="28917"/>
                  </a:cubicBezTo>
                  <a:lnTo>
                    <a:pt x="1638" y="28917"/>
                  </a:lnTo>
                  <a:cubicBezTo>
                    <a:pt x="1638" y="28917"/>
                    <a:pt x="1637" y="28917"/>
                    <a:pt x="1637" y="28916"/>
                  </a:cubicBezTo>
                  <a:close/>
                  <a:moveTo>
                    <a:pt x="2043" y="29095"/>
                  </a:moveTo>
                  <a:lnTo>
                    <a:pt x="2043" y="29095"/>
                  </a:lnTo>
                  <a:cubicBezTo>
                    <a:pt x="2044" y="29095"/>
                    <a:pt x="2045" y="29096"/>
                    <a:pt x="2046" y="29096"/>
                  </a:cubicBezTo>
                  <a:cubicBezTo>
                    <a:pt x="2045" y="29095"/>
                    <a:pt x="2044" y="29095"/>
                    <a:pt x="2043" y="29095"/>
                  </a:cubicBezTo>
                  <a:close/>
                  <a:moveTo>
                    <a:pt x="5622" y="25161"/>
                  </a:moveTo>
                  <a:cubicBezTo>
                    <a:pt x="5653" y="25161"/>
                    <a:pt x="5685" y="25162"/>
                    <a:pt x="5716" y="25164"/>
                  </a:cubicBezTo>
                  <a:cubicBezTo>
                    <a:pt x="5771" y="25169"/>
                    <a:pt x="5827" y="25177"/>
                    <a:pt x="5883" y="25184"/>
                  </a:cubicBezTo>
                  <a:cubicBezTo>
                    <a:pt x="5928" y="25189"/>
                    <a:pt x="5972" y="25193"/>
                    <a:pt x="6018" y="25196"/>
                  </a:cubicBezTo>
                  <a:cubicBezTo>
                    <a:pt x="6121" y="25206"/>
                    <a:pt x="6225" y="25215"/>
                    <a:pt x="6327" y="25229"/>
                  </a:cubicBezTo>
                  <a:cubicBezTo>
                    <a:pt x="6347" y="25234"/>
                    <a:pt x="6368" y="25239"/>
                    <a:pt x="6385" y="25244"/>
                  </a:cubicBezTo>
                  <a:cubicBezTo>
                    <a:pt x="6409" y="25252"/>
                    <a:pt x="6430" y="25262"/>
                    <a:pt x="6451" y="25272"/>
                  </a:cubicBezTo>
                  <a:cubicBezTo>
                    <a:pt x="6461" y="25277"/>
                    <a:pt x="6468" y="25283"/>
                    <a:pt x="6476" y="25288"/>
                  </a:cubicBezTo>
                  <a:lnTo>
                    <a:pt x="6477" y="25290"/>
                  </a:lnTo>
                  <a:cubicBezTo>
                    <a:pt x="6480" y="25292"/>
                    <a:pt x="6482" y="25296"/>
                    <a:pt x="6485" y="25298"/>
                  </a:cubicBezTo>
                  <a:lnTo>
                    <a:pt x="6485" y="25297"/>
                  </a:lnTo>
                  <a:cubicBezTo>
                    <a:pt x="6497" y="25312"/>
                    <a:pt x="6509" y="25327"/>
                    <a:pt x="6521" y="25343"/>
                  </a:cubicBezTo>
                  <a:cubicBezTo>
                    <a:pt x="6521" y="25344"/>
                    <a:pt x="6522" y="25344"/>
                    <a:pt x="6522" y="25345"/>
                  </a:cubicBezTo>
                  <a:cubicBezTo>
                    <a:pt x="6522" y="25347"/>
                    <a:pt x="6522" y="25348"/>
                    <a:pt x="6521" y="25348"/>
                  </a:cubicBezTo>
                  <a:cubicBezTo>
                    <a:pt x="6521" y="25349"/>
                    <a:pt x="6521" y="25349"/>
                    <a:pt x="6519" y="25350"/>
                  </a:cubicBezTo>
                  <a:cubicBezTo>
                    <a:pt x="6518" y="25352"/>
                    <a:pt x="6517" y="25354"/>
                    <a:pt x="6516" y="25357"/>
                  </a:cubicBezTo>
                  <a:lnTo>
                    <a:pt x="6513" y="25359"/>
                  </a:lnTo>
                  <a:lnTo>
                    <a:pt x="6507" y="25365"/>
                  </a:lnTo>
                  <a:cubicBezTo>
                    <a:pt x="6503" y="25369"/>
                    <a:pt x="6499" y="25372"/>
                    <a:pt x="6496" y="25375"/>
                  </a:cubicBezTo>
                  <a:cubicBezTo>
                    <a:pt x="6490" y="25379"/>
                    <a:pt x="6485" y="25381"/>
                    <a:pt x="6478" y="25384"/>
                  </a:cubicBezTo>
                  <a:cubicBezTo>
                    <a:pt x="6452" y="25396"/>
                    <a:pt x="6424" y="25406"/>
                    <a:pt x="6398" y="25417"/>
                  </a:cubicBezTo>
                  <a:cubicBezTo>
                    <a:pt x="6363" y="25431"/>
                    <a:pt x="6327" y="25447"/>
                    <a:pt x="6292" y="25458"/>
                  </a:cubicBezTo>
                  <a:cubicBezTo>
                    <a:pt x="6219" y="25482"/>
                    <a:pt x="6145" y="25498"/>
                    <a:pt x="6068" y="25513"/>
                  </a:cubicBezTo>
                  <a:cubicBezTo>
                    <a:pt x="6001" y="25525"/>
                    <a:pt x="5934" y="25543"/>
                    <a:pt x="5867" y="25556"/>
                  </a:cubicBezTo>
                  <a:cubicBezTo>
                    <a:pt x="5869" y="25556"/>
                    <a:pt x="5871" y="25555"/>
                    <a:pt x="5873" y="25555"/>
                  </a:cubicBezTo>
                  <a:cubicBezTo>
                    <a:pt x="5820" y="25565"/>
                    <a:pt x="5765" y="25576"/>
                    <a:pt x="5711" y="25587"/>
                  </a:cubicBezTo>
                  <a:cubicBezTo>
                    <a:pt x="5712" y="25587"/>
                    <a:pt x="5713" y="25587"/>
                    <a:pt x="5714" y="25587"/>
                  </a:cubicBezTo>
                  <a:lnTo>
                    <a:pt x="5714" y="25587"/>
                  </a:lnTo>
                  <a:cubicBezTo>
                    <a:pt x="5631" y="25603"/>
                    <a:pt x="5548" y="25611"/>
                    <a:pt x="5466" y="25625"/>
                  </a:cubicBezTo>
                  <a:cubicBezTo>
                    <a:pt x="5430" y="25630"/>
                    <a:pt x="5392" y="25636"/>
                    <a:pt x="5356" y="25641"/>
                  </a:cubicBezTo>
                  <a:cubicBezTo>
                    <a:pt x="5343" y="25643"/>
                    <a:pt x="5329" y="25646"/>
                    <a:pt x="5316" y="25649"/>
                  </a:cubicBezTo>
                  <a:cubicBezTo>
                    <a:pt x="5286" y="25656"/>
                    <a:pt x="5255" y="25661"/>
                    <a:pt x="5226" y="25667"/>
                  </a:cubicBezTo>
                  <a:cubicBezTo>
                    <a:pt x="5221" y="25668"/>
                    <a:pt x="5216" y="25668"/>
                    <a:pt x="5209" y="25669"/>
                  </a:cubicBezTo>
                  <a:cubicBezTo>
                    <a:pt x="5171" y="25678"/>
                    <a:pt x="5130" y="25687"/>
                    <a:pt x="5092" y="25695"/>
                  </a:cubicBezTo>
                  <a:cubicBezTo>
                    <a:pt x="4997" y="25716"/>
                    <a:pt x="4900" y="25736"/>
                    <a:pt x="4806" y="25759"/>
                  </a:cubicBezTo>
                  <a:cubicBezTo>
                    <a:pt x="4715" y="25782"/>
                    <a:pt x="4625" y="25797"/>
                    <a:pt x="4533" y="25816"/>
                  </a:cubicBezTo>
                  <a:lnTo>
                    <a:pt x="4533" y="25816"/>
                  </a:lnTo>
                  <a:cubicBezTo>
                    <a:pt x="4534" y="25815"/>
                    <a:pt x="4535" y="25815"/>
                    <a:pt x="4536" y="25815"/>
                  </a:cubicBezTo>
                  <a:lnTo>
                    <a:pt x="4536" y="25815"/>
                  </a:lnTo>
                  <a:cubicBezTo>
                    <a:pt x="4501" y="25822"/>
                    <a:pt x="4464" y="25830"/>
                    <a:pt x="4429" y="25837"/>
                  </a:cubicBezTo>
                  <a:lnTo>
                    <a:pt x="4406" y="25840"/>
                  </a:lnTo>
                  <a:cubicBezTo>
                    <a:pt x="4460" y="25839"/>
                    <a:pt x="4513" y="25839"/>
                    <a:pt x="4568" y="25838"/>
                  </a:cubicBezTo>
                  <a:lnTo>
                    <a:pt x="4576" y="25838"/>
                  </a:lnTo>
                  <a:cubicBezTo>
                    <a:pt x="4618" y="25835"/>
                    <a:pt x="4661" y="25833"/>
                    <a:pt x="4702" y="25829"/>
                  </a:cubicBezTo>
                  <a:cubicBezTo>
                    <a:pt x="4760" y="25822"/>
                    <a:pt x="4817" y="25814"/>
                    <a:pt x="4875" y="25809"/>
                  </a:cubicBezTo>
                  <a:cubicBezTo>
                    <a:pt x="4932" y="25804"/>
                    <a:pt x="4990" y="25801"/>
                    <a:pt x="5047" y="25793"/>
                  </a:cubicBezTo>
                  <a:cubicBezTo>
                    <a:pt x="5102" y="25787"/>
                    <a:pt x="5159" y="25781"/>
                    <a:pt x="5214" y="25773"/>
                  </a:cubicBezTo>
                  <a:cubicBezTo>
                    <a:pt x="5270" y="25766"/>
                    <a:pt x="5325" y="25760"/>
                    <a:pt x="5381" y="25752"/>
                  </a:cubicBezTo>
                  <a:cubicBezTo>
                    <a:pt x="5428" y="25746"/>
                    <a:pt x="5475" y="25739"/>
                    <a:pt x="5521" y="25731"/>
                  </a:cubicBezTo>
                  <a:cubicBezTo>
                    <a:pt x="5570" y="25723"/>
                    <a:pt x="5619" y="25718"/>
                    <a:pt x="5667" y="25710"/>
                  </a:cubicBezTo>
                  <a:cubicBezTo>
                    <a:pt x="5713" y="25703"/>
                    <a:pt x="5760" y="25693"/>
                    <a:pt x="5806" y="25684"/>
                  </a:cubicBezTo>
                  <a:lnTo>
                    <a:pt x="5804" y="25684"/>
                  </a:lnTo>
                  <a:cubicBezTo>
                    <a:pt x="5841" y="25677"/>
                    <a:pt x="5880" y="25670"/>
                    <a:pt x="5918" y="25662"/>
                  </a:cubicBezTo>
                  <a:cubicBezTo>
                    <a:pt x="5954" y="25654"/>
                    <a:pt x="5988" y="25647"/>
                    <a:pt x="6024" y="25639"/>
                  </a:cubicBezTo>
                  <a:cubicBezTo>
                    <a:pt x="6096" y="25623"/>
                    <a:pt x="6171" y="25611"/>
                    <a:pt x="6243" y="25592"/>
                  </a:cubicBezTo>
                  <a:cubicBezTo>
                    <a:pt x="6285" y="25581"/>
                    <a:pt x="6327" y="25570"/>
                    <a:pt x="6370" y="25553"/>
                  </a:cubicBezTo>
                  <a:cubicBezTo>
                    <a:pt x="6392" y="25544"/>
                    <a:pt x="6414" y="25534"/>
                    <a:pt x="6437" y="25525"/>
                  </a:cubicBezTo>
                  <a:cubicBezTo>
                    <a:pt x="6455" y="25519"/>
                    <a:pt x="6472" y="25512"/>
                    <a:pt x="6490" y="25505"/>
                  </a:cubicBezTo>
                  <a:cubicBezTo>
                    <a:pt x="6521" y="25492"/>
                    <a:pt x="6552" y="25478"/>
                    <a:pt x="6579" y="25456"/>
                  </a:cubicBezTo>
                  <a:cubicBezTo>
                    <a:pt x="6583" y="25491"/>
                    <a:pt x="6586" y="25525"/>
                    <a:pt x="6592" y="25559"/>
                  </a:cubicBezTo>
                  <a:lnTo>
                    <a:pt x="6607" y="25683"/>
                  </a:lnTo>
                  <a:cubicBezTo>
                    <a:pt x="6617" y="25771"/>
                    <a:pt x="6625" y="25859"/>
                    <a:pt x="6627" y="25947"/>
                  </a:cubicBezTo>
                  <a:cubicBezTo>
                    <a:pt x="6614" y="26004"/>
                    <a:pt x="6611" y="26055"/>
                    <a:pt x="6606" y="26106"/>
                  </a:cubicBezTo>
                  <a:lnTo>
                    <a:pt x="6606" y="26107"/>
                  </a:lnTo>
                  <a:lnTo>
                    <a:pt x="6606" y="26111"/>
                  </a:lnTo>
                  <a:cubicBezTo>
                    <a:pt x="6599" y="26190"/>
                    <a:pt x="6589" y="26268"/>
                    <a:pt x="6579" y="26348"/>
                  </a:cubicBezTo>
                  <a:lnTo>
                    <a:pt x="6579" y="26346"/>
                  </a:lnTo>
                  <a:cubicBezTo>
                    <a:pt x="6571" y="26427"/>
                    <a:pt x="6561" y="26509"/>
                    <a:pt x="6543" y="26588"/>
                  </a:cubicBezTo>
                  <a:cubicBezTo>
                    <a:pt x="6528" y="26654"/>
                    <a:pt x="6507" y="26718"/>
                    <a:pt x="6490" y="26784"/>
                  </a:cubicBezTo>
                  <a:cubicBezTo>
                    <a:pt x="6475" y="26846"/>
                    <a:pt x="6455" y="26908"/>
                    <a:pt x="6434" y="26969"/>
                  </a:cubicBezTo>
                  <a:cubicBezTo>
                    <a:pt x="6421" y="26999"/>
                    <a:pt x="6409" y="27027"/>
                    <a:pt x="6396" y="27056"/>
                  </a:cubicBezTo>
                  <a:cubicBezTo>
                    <a:pt x="6382" y="27083"/>
                    <a:pt x="6368" y="27112"/>
                    <a:pt x="6357" y="27142"/>
                  </a:cubicBezTo>
                  <a:cubicBezTo>
                    <a:pt x="6343" y="27180"/>
                    <a:pt x="6334" y="27222"/>
                    <a:pt x="6321" y="27262"/>
                  </a:cubicBezTo>
                  <a:cubicBezTo>
                    <a:pt x="6311" y="27289"/>
                    <a:pt x="6300" y="27315"/>
                    <a:pt x="6287" y="27341"/>
                  </a:cubicBezTo>
                  <a:cubicBezTo>
                    <a:pt x="6276" y="27367"/>
                    <a:pt x="6264" y="27395"/>
                    <a:pt x="6253" y="27421"/>
                  </a:cubicBezTo>
                  <a:cubicBezTo>
                    <a:pt x="6236" y="27454"/>
                    <a:pt x="6219" y="27488"/>
                    <a:pt x="6203" y="27522"/>
                  </a:cubicBezTo>
                  <a:cubicBezTo>
                    <a:pt x="6186" y="27558"/>
                    <a:pt x="6167" y="27594"/>
                    <a:pt x="6148" y="27629"/>
                  </a:cubicBezTo>
                  <a:cubicBezTo>
                    <a:pt x="6150" y="27627"/>
                    <a:pt x="6151" y="27626"/>
                    <a:pt x="6152" y="27624"/>
                  </a:cubicBezTo>
                  <a:lnTo>
                    <a:pt x="6152" y="27624"/>
                  </a:lnTo>
                  <a:cubicBezTo>
                    <a:pt x="6130" y="27664"/>
                    <a:pt x="6106" y="27704"/>
                    <a:pt x="6083" y="27743"/>
                  </a:cubicBezTo>
                  <a:cubicBezTo>
                    <a:pt x="6059" y="27780"/>
                    <a:pt x="6036" y="27816"/>
                    <a:pt x="6013" y="27853"/>
                  </a:cubicBezTo>
                  <a:cubicBezTo>
                    <a:pt x="5974" y="27915"/>
                    <a:pt x="5931" y="27975"/>
                    <a:pt x="5889" y="28034"/>
                  </a:cubicBezTo>
                  <a:cubicBezTo>
                    <a:pt x="5815" y="28135"/>
                    <a:pt x="5729" y="28227"/>
                    <a:pt x="5642" y="28317"/>
                  </a:cubicBezTo>
                  <a:lnTo>
                    <a:pt x="5646" y="28313"/>
                  </a:lnTo>
                  <a:lnTo>
                    <a:pt x="5646" y="28313"/>
                  </a:lnTo>
                  <a:cubicBezTo>
                    <a:pt x="5621" y="28340"/>
                    <a:pt x="5595" y="28367"/>
                    <a:pt x="5569" y="28393"/>
                  </a:cubicBezTo>
                  <a:lnTo>
                    <a:pt x="5574" y="28388"/>
                  </a:lnTo>
                  <a:lnTo>
                    <a:pt x="5574" y="28388"/>
                  </a:lnTo>
                  <a:cubicBezTo>
                    <a:pt x="5533" y="28430"/>
                    <a:pt x="5492" y="28472"/>
                    <a:pt x="5445" y="28510"/>
                  </a:cubicBezTo>
                  <a:cubicBezTo>
                    <a:pt x="5399" y="28548"/>
                    <a:pt x="5352" y="28585"/>
                    <a:pt x="5306" y="28624"/>
                  </a:cubicBezTo>
                  <a:cubicBezTo>
                    <a:pt x="5263" y="28656"/>
                    <a:pt x="5219" y="28685"/>
                    <a:pt x="5175" y="28714"/>
                  </a:cubicBezTo>
                  <a:cubicBezTo>
                    <a:pt x="5129" y="28744"/>
                    <a:pt x="5085" y="28774"/>
                    <a:pt x="5038" y="28801"/>
                  </a:cubicBezTo>
                  <a:cubicBezTo>
                    <a:pt x="4979" y="28837"/>
                    <a:pt x="4915" y="28869"/>
                    <a:pt x="4852" y="28902"/>
                  </a:cubicBezTo>
                  <a:cubicBezTo>
                    <a:pt x="4780" y="28937"/>
                    <a:pt x="4709" y="28976"/>
                    <a:pt x="4636" y="29006"/>
                  </a:cubicBezTo>
                  <a:lnTo>
                    <a:pt x="4636" y="29006"/>
                  </a:lnTo>
                  <a:cubicBezTo>
                    <a:pt x="4636" y="29006"/>
                    <a:pt x="4636" y="29006"/>
                    <a:pt x="4636" y="29006"/>
                  </a:cubicBezTo>
                  <a:lnTo>
                    <a:pt x="4636" y="29006"/>
                  </a:lnTo>
                  <a:cubicBezTo>
                    <a:pt x="4605" y="29018"/>
                    <a:pt x="4573" y="29032"/>
                    <a:pt x="4541" y="29046"/>
                  </a:cubicBezTo>
                  <a:cubicBezTo>
                    <a:pt x="4516" y="29057"/>
                    <a:pt x="4492" y="29069"/>
                    <a:pt x="4466" y="29079"/>
                  </a:cubicBezTo>
                  <a:cubicBezTo>
                    <a:pt x="4424" y="29096"/>
                    <a:pt x="4383" y="29110"/>
                    <a:pt x="4341" y="29124"/>
                  </a:cubicBezTo>
                  <a:cubicBezTo>
                    <a:pt x="4299" y="29136"/>
                    <a:pt x="4257" y="29151"/>
                    <a:pt x="4215" y="29163"/>
                  </a:cubicBezTo>
                  <a:cubicBezTo>
                    <a:pt x="4180" y="29172"/>
                    <a:pt x="4145" y="29181"/>
                    <a:pt x="4112" y="29188"/>
                  </a:cubicBezTo>
                  <a:cubicBezTo>
                    <a:pt x="4073" y="29197"/>
                    <a:pt x="4034" y="29206"/>
                    <a:pt x="3994" y="29215"/>
                  </a:cubicBezTo>
                  <a:cubicBezTo>
                    <a:pt x="3955" y="29224"/>
                    <a:pt x="3917" y="29232"/>
                    <a:pt x="3877" y="29240"/>
                  </a:cubicBezTo>
                  <a:cubicBezTo>
                    <a:pt x="3843" y="29249"/>
                    <a:pt x="3807" y="29258"/>
                    <a:pt x="3771" y="29264"/>
                  </a:cubicBezTo>
                  <a:lnTo>
                    <a:pt x="3773" y="29264"/>
                  </a:lnTo>
                  <a:cubicBezTo>
                    <a:pt x="3772" y="29264"/>
                    <a:pt x="3769" y="29264"/>
                    <a:pt x="3768" y="29265"/>
                  </a:cubicBezTo>
                  <a:lnTo>
                    <a:pt x="3767" y="29265"/>
                  </a:lnTo>
                  <a:cubicBezTo>
                    <a:pt x="3722" y="29271"/>
                    <a:pt x="3678" y="29274"/>
                    <a:pt x="3633" y="29279"/>
                  </a:cubicBezTo>
                  <a:cubicBezTo>
                    <a:pt x="3596" y="29281"/>
                    <a:pt x="3557" y="29285"/>
                    <a:pt x="3519" y="29287"/>
                  </a:cubicBezTo>
                  <a:cubicBezTo>
                    <a:pt x="3478" y="29290"/>
                    <a:pt x="3437" y="29295"/>
                    <a:pt x="3396" y="29299"/>
                  </a:cubicBezTo>
                  <a:cubicBezTo>
                    <a:pt x="3345" y="29304"/>
                    <a:pt x="3294" y="29310"/>
                    <a:pt x="3245" y="29310"/>
                  </a:cubicBezTo>
                  <a:cubicBezTo>
                    <a:pt x="3216" y="29310"/>
                    <a:pt x="3186" y="29311"/>
                    <a:pt x="3157" y="29311"/>
                  </a:cubicBezTo>
                  <a:cubicBezTo>
                    <a:pt x="3135" y="29311"/>
                    <a:pt x="3113" y="29310"/>
                    <a:pt x="3092" y="29310"/>
                  </a:cubicBezTo>
                  <a:cubicBezTo>
                    <a:pt x="3044" y="29306"/>
                    <a:pt x="2993" y="29304"/>
                    <a:pt x="2942" y="29300"/>
                  </a:cubicBezTo>
                  <a:cubicBezTo>
                    <a:pt x="2849" y="29293"/>
                    <a:pt x="2756" y="29286"/>
                    <a:pt x="2662" y="29275"/>
                  </a:cubicBezTo>
                  <a:lnTo>
                    <a:pt x="2663" y="29275"/>
                  </a:lnTo>
                  <a:cubicBezTo>
                    <a:pt x="2623" y="29270"/>
                    <a:pt x="2584" y="29264"/>
                    <a:pt x="2545" y="29255"/>
                  </a:cubicBezTo>
                  <a:cubicBezTo>
                    <a:pt x="2468" y="29235"/>
                    <a:pt x="2390" y="29212"/>
                    <a:pt x="2316" y="29188"/>
                  </a:cubicBezTo>
                  <a:lnTo>
                    <a:pt x="2180" y="29141"/>
                  </a:lnTo>
                  <a:cubicBezTo>
                    <a:pt x="2132" y="29127"/>
                    <a:pt x="2086" y="29111"/>
                    <a:pt x="2039" y="29094"/>
                  </a:cubicBezTo>
                  <a:lnTo>
                    <a:pt x="2039" y="29094"/>
                  </a:lnTo>
                  <a:cubicBezTo>
                    <a:pt x="2041" y="29094"/>
                    <a:pt x="2042" y="29095"/>
                    <a:pt x="2043" y="29095"/>
                  </a:cubicBezTo>
                  <a:lnTo>
                    <a:pt x="2043" y="29095"/>
                  </a:lnTo>
                  <a:cubicBezTo>
                    <a:pt x="1976" y="29069"/>
                    <a:pt x="1911" y="29039"/>
                    <a:pt x="1844" y="29009"/>
                  </a:cubicBezTo>
                  <a:cubicBezTo>
                    <a:pt x="1808" y="28994"/>
                    <a:pt x="1771" y="28980"/>
                    <a:pt x="1735" y="28965"/>
                  </a:cubicBezTo>
                  <a:cubicBezTo>
                    <a:pt x="1702" y="28951"/>
                    <a:pt x="1671" y="28935"/>
                    <a:pt x="1641" y="28918"/>
                  </a:cubicBezTo>
                  <a:lnTo>
                    <a:pt x="1641" y="28918"/>
                  </a:lnTo>
                  <a:cubicBezTo>
                    <a:pt x="1641" y="28918"/>
                    <a:pt x="1641" y="28918"/>
                    <a:pt x="1641" y="28918"/>
                  </a:cubicBezTo>
                  <a:lnTo>
                    <a:pt x="1555" y="28872"/>
                  </a:lnTo>
                  <a:cubicBezTo>
                    <a:pt x="1558" y="28872"/>
                    <a:pt x="1558" y="28873"/>
                    <a:pt x="1559" y="28873"/>
                  </a:cubicBezTo>
                  <a:cubicBezTo>
                    <a:pt x="1514" y="28849"/>
                    <a:pt x="1472" y="28823"/>
                    <a:pt x="1431" y="28796"/>
                  </a:cubicBezTo>
                  <a:cubicBezTo>
                    <a:pt x="1390" y="28769"/>
                    <a:pt x="1352" y="28740"/>
                    <a:pt x="1313" y="28712"/>
                  </a:cubicBezTo>
                  <a:cubicBezTo>
                    <a:pt x="1247" y="28662"/>
                    <a:pt x="1187" y="28609"/>
                    <a:pt x="1123" y="28558"/>
                  </a:cubicBezTo>
                  <a:cubicBezTo>
                    <a:pt x="1054" y="28504"/>
                    <a:pt x="986" y="28447"/>
                    <a:pt x="921" y="28387"/>
                  </a:cubicBezTo>
                  <a:cubicBezTo>
                    <a:pt x="891" y="28357"/>
                    <a:pt x="861" y="28328"/>
                    <a:pt x="832" y="28297"/>
                  </a:cubicBezTo>
                  <a:cubicBezTo>
                    <a:pt x="818" y="28282"/>
                    <a:pt x="801" y="28265"/>
                    <a:pt x="789" y="28250"/>
                  </a:cubicBezTo>
                  <a:cubicBezTo>
                    <a:pt x="776" y="28235"/>
                    <a:pt x="764" y="28222"/>
                    <a:pt x="753" y="28206"/>
                  </a:cubicBezTo>
                  <a:cubicBezTo>
                    <a:pt x="711" y="28153"/>
                    <a:pt x="671" y="28100"/>
                    <a:pt x="634" y="28046"/>
                  </a:cubicBezTo>
                  <a:cubicBezTo>
                    <a:pt x="596" y="27991"/>
                    <a:pt x="560" y="27934"/>
                    <a:pt x="526" y="27877"/>
                  </a:cubicBezTo>
                  <a:cubicBezTo>
                    <a:pt x="523" y="27874"/>
                    <a:pt x="522" y="27873"/>
                    <a:pt x="521" y="27872"/>
                  </a:cubicBezTo>
                  <a:lnTo>
                    <a:pt x="521" y="27872"/>
                  </a:lnTo>
                  <a:cubicBezTo>
                    <a:pt x="521" y="27872"/>
                    <a:pt x="521" y="27872"/>
                    <a:pt x="521" y="27872"/>
                  </a:cubicBezTo>
                  <a:lnTo>
                    <a:pt x="521" y="27872"/>
                  </a:lnTo>
                  <a:cubicBezTo>
                    <a:pt x="486" y="27810"/>
                    <a:pt x="449" y="27746"/>
                    <a:pt x="417" y="27682"/>
                  </a:cubicBezTo>
                  <a:cubicBezTo>
                    <a:pt x="384" y="27618"/>
                    <a:pt x="353" y="27552"/>
                    <a:pt x="325" y="27485"/>
                  </a:cubicBezTo>
                  <a:cubicBezTo>
                    <a:pt x="300" y="27424"/>
                    <a:pt x="275" y="27362"/>
                    <a:pt x="253" y="27302"/>
                  </a:cubicBezTo>
                  <a:cubicBezTo>
                    <a:pt x="242" y="27268"/>
                    <a:pt x="228" y="27234"/>
                    <a:pt x="218" y="27201"/>
                  </a:cubicBezTo>
                  <a:cubicBezTo>
                    <a:pt x="209" y="27174"/>
                    <a:pt x="202" y="27145"/>
                    <a:pt x="193" y="27118"/>
                  </a:cubicBezTo>
                  <a:cubicBezTo>
                    <a:pt x="178" y="27056"/>
                    <a:pt x="165" y="26995"/>
                    <a:pt x="154" y="26933"/>
                  </a:cubicBezTo>
                  <a:cubicBezTo>
                    <a:pt x="142" y="26872"/>
                    <a:pt x="131" y="26810"/>
                    <a:pt x="123" y="26748"/>
                  </a:cubicBezTo>
                  <a:lnTo>
                    <a:pt x="123" y="26746"/>
                  </a:lnTo>
                  <a:lnTo>
                    <a:pt x="123" y="26743"/>
                  </a:lnTo>
                  <a:cubicBezTo>
                    <a:pt x="116" y="26700"/>
                    <a:pt x="110" y="26654"/>
                    <a:pt x="108" y="26611"/>
                  </a:cubicBezTo>
                  <a:cubicBezTo>
                    <a:pt x="106" y="26588"/>
                    <a:pt x="103" y="26566"/>
                    <a:pt x="102" y="26545"/>
                  </a:cubicBezTo>
                  <a:cubicBezTo>
                    <a:pt x="102" y="26525"/>
                    <a:pt x="101" y="26506"/>
                    <a:pt x="100" y="26486"/>
                  </a:cubicBezTo>
                  <a:lnTo>
                    <a:pt x="100" y="26486"/>
                  </a:lnTo>
                  <a:cubicBezTo>
                    <a:pt x="104" y="26399"/>
                    <a:pt x="109" y="26312"/>
                    <a:pt x="116" y="26226"/>
                  </a:cubicBezTo>
                  <a:lnTo>
                    <a:pt x="116" y="26225"/>
                  </a:lnTo>
                  <a:lnTo>
                    <a:pt x="116" y="26222"/>
                  </a:lnTo>
                  <a:cubicBezTo>
                    <a:pt x="121" y="26180"/>
                    <a:pt x="126" y="26139"/>
                    <a:pt x="133" y="26098"/>
                  </a:cubicBezTo>
                  <a:cubicBezTo>
                    <a:pt x="140" y="26059"/>
                    <a:pt x="146" y="26018"/>
                    <a:pt x="152" y="25979"/>
                  </a:cubicBezTo>
                  <a:cubicBezTo>
                    <a:pt x="159" y="25942"/>
                    <a:pt x="164" y="25904"/>
                    <a:pt x="170" y="25868"/>
                  </a:cubicBezTo>
                  <a:cubicBezTo>
                    <a:pt x="176" y="25824"/>
                    <a:pt x="183" y="25785"/>
                    <a:pt x="191" y="25744"/>
                  </a:cubicBezTo>
                  <a:cubicBezTo>
                    <a:pt x="195" y="25725"/>
                    <a:pt x="200" y="25708"/>
                    <a:pt x="206" y="25688"/>
                  </a:cubicBezTo>
                  <a:cubicBezTo>
                    <a:pt x="238" y="25704"/>
                    <a:pt x="271" y="25716"/>
                    <a:pt x="306" y="25730"/>
                  </a:cubicBezTo>
                  <a:cubicBezTo>
                    <a:pt x="346" y="25745"/>
                    <a:pt x="387" y="25760"/>
                    <a:pt x="429" y="25770"/>
                  </a:cubicBezTo>
                  <a:cubicBezTo>
                    <a:pt x="474" y="25780"/>
                    <a:pt x="518" y="25788"/>
                    <a:pt x="564" y="25797"/>
                  </a:cubicBezTo>
                  <a:cubicBezTo>
                    <a:pt x="646" y="25812"/>
                    <a:pt x="729" y="25830"/>
                    <a:pt x="812" y="25837"/>
                  </a:cubicBezTo>
                  <a:cubicBezTo>
                    <a:pt x="856" y="25840"/>
                    <a:pt x="899" y="25841"/>
                    <a:pt x="942" y="25841"/>
                  </a:cubicBezTo>
                  <a:cubicBezTo>
                    <a:pt x="950" y="25841"/>
                    <a:pt x="957" y="25841"/>
                    <a:pt x="964" y="25841"/>
                  </a:cubicBezTo>
                  <a:cubicBezTo>
                    <a:pt x="1000" y="25841"/>
                    <a:pt x="1036" y="25841"/>
                    <a:pt x="1073" y="25843"/>
                  </a:cubicBezTo>
                  <a:cubicBezTo>
                    <a:pt x="1127" y="25847"/>
                    <a:pt x="1183" y="25854"/>
                    <a:pt x="1239" y="25857"/>
                  </a:cubicBezTo>
                  <a:cubicBezTo>
                    <a:pt x="1291" y="25860"/>
                    <a:pt x="1344" y="25861"/>
                    <a:pt x="1398" y="25865"/>
                  </a:cubicBezTo>
                  <a:lnTo>
                    <a:pt x="1396" y="25865"/>
                  </a:lnTo>
                  <a:cubicBezTo>
                    <a:pt x="1472" y="25870"/>
                    <a:pt x="1549" y="25879"/>
                    <a:pt x="1626" y="25885"/>
                  </a:cubicBezTo>
                  <a:cubicBezTo>
                    <a:pt x="1702" y="25892"/>
                    <a:pt x="1777" y="25897"/>
                    <a:pt x="1853" y="25899"/>
                  </a:cubicBezTo>
                  <a:cubicBezTo>
                    <a:pt x="1931" y="25900"/>
                    <a:pt x="2010" y="25901"/>
                    <a:pt x="2089" y="25901"/>
                  </a:cubicBezTo>
                  <a:cubicBezTo>
                    <a:pt x="2161" y="25901"/>
                    <a:pt x="2234" y="25901"/>
                    <a:pt x="2307" y="25906"/>
                  </a:cubicBezTo>
                  <a:lnTo>
                    <a:pt x="2299" y="25906"/>
                  </a:lnTo>
                  <a:cubicBezTo>
                    <a:pt x="2355" y="25910"/>
                    <a:pt x="2412" y="25916"/>
                    <a:pt x="2469" y="25919"/>
                  </a:cubicBezTo>
                  <a:cubicBezTo>
                    <a:pt x="2522" y="25921"/>
                    <a:pt x="2575" y="25921"/>
                    <a:pt x="2629" y="25921"/>
                  </a:cubicBezTo>
                  <a:cubicBezTo>
                    <a:pt x="2735" y="25921"/>
                    <a:pt x="2842" y="25921"/>
                    <a:pt x="2948" y="25925"/>
                  </a:cubicBezTo>
                  <a:cubicBezTo>
                    <a:pt x="2961" y="25925"/>
                    <a:pt x="2974" y="25925"/>
                    <a:pt x="2987" y="25925"/>
                  </a:cubicBezTo>
                  <a:cubicBezTo>
                    <a:pt x="3012" y="25925"/>
                    <a:pt x="3038" y="25925"/>
                    <a:pt x="3064" y="25925"/>
                  </a:cubicBezTo>
                  <a:cubicBezTo>
                    <a:pt x="3075" y="25925"/>
                    <a:pt x="3085" y="25925"/>
                    <a:pt x="3095" y="25922"/>
                  </a:cubicBezTo>
                  <a:cubicBezTo>
                    <a:pt x="3128" y="25921"/>
                    <a:pt x="3162" y="25919"/>
                    <a:pt x="3195" y="25917"/>
                  </a:cubicBezTo>
                  <a:cubicBezTo>
                    <a:pt x="3136" y="25911"/>
                    <a:pt x="3078" y="25905"/>
                    <a:pt x="3019" y="25897"/>
                  </a:cubicBezTo>
                  <a:lnTo>
                    <a:pt x="3020" y="25897"/>
                  </a:lnTo>
                  <a:cubicBezTo>
                    <a:pt x="2926" y="25886"/>
                    <a:pt x="2832" y="25879"/>
                    <a:pt x="2737" y="25870"/>
                  </a:cubicBezTo>
                  <a:cubicBezTo>
                    <a:pt x="2736" y="25870"/>
                    <a:pt x="2735" y="25870"/>
                    <a:pt x="2732" y="25869"/>
                  </a:cubicBezTo>
                  <a:lnTo>
                    <a:pt x="2731" y="25869"/>
                  </a:lnTo>
                  <a:cubicBezTo>
                    <a:pt x="2662" y="25861"/>
                    <a:pt x="2592" y="25854"/>
                    <a:pt x="2522" y="25848"/>
                  </a:cubicBezTo>
                  <a:cubicBezTo>
                    <a:pt x="2448" y="25840"/>
                    <a:pt x="2374" y="25830"/>
                    <a:pt x="2299" y="25820"/>
                  </a:cubicBezTo>
                  <a:lnTo>
                    <a:pt x="2299" y="25820"/>
                  </a:lnTo>
                  <a:cubicBezTo>
                    <a:pt x="2301" y="25820"/>
                    <a:pt x="2302" y="25821"/>
                    <a:pt x="2304" y="25821"/>
                  </a:cubicBezTo>
                  <a:lnTo>
                    <a:pt x="2304" y="25821"/>
                  </a:lnTo>
                  <a:cubicBezTo>
                    <a:pt x="2217" y="25811"/>
                    <a:pt x="2128" y="25802"/>
                    <a:pt x="2041" y="25788"/>
                  </a:cubicBezTo>
                  <a:cubicBezTo>
                    <a:pt x="1926" y="25787"/>
                    <a:pt x="1811" y="25786"/>
                    <a:pt x="1698" y="25780"/>
                  </a:cubicBezTo>
                  <a:lnTo>
                    <a:pt x="1705" y="25780"/>
                  </a:lnTo>
                  <a:cubicBezTo>
                    <a:pt x="1623" y="25775"/>
                    <a:pt x="1540" y="25765"/>
                    <a:pt x="1456" y="25757"/>
                  </a:cubicBezTo>
                  <a:cubicBezTo>
                    <a:pt x="1384" y="25751"/>
                    <a:pt x="1311" y="25750"/>
                    <a:pt x="1239" y="25746"/>
                  </a:cubicBezTo>
                  <a:lnTo>
                    <a:pt x="1245" y="25746"/>
                  </a:lnTo>
                  <a:cubicBezTo>
                    <a:pt x="1179" y="25742"/>
                    <a:pt x="1115" y="25734"/>
                    <a:pt x="1049" y="25731"/>
                  </a:cubicBezTo>
                  <a:cubicBezTo>
                    <a:pt x="1027" y="25729"/>
                    <a:pt x="1005" y="25729"/>
                    <a:pt x="983" y="25729"/>
                  </a:cubicBezTo>
                  <a:cubicBezTo>
                    <a:pt x="953" y="25729"/>
                    <a:pt x="924" y="25730"/>
                    <a:pt x="895" y="25730"/>
                  </a:cubicBezTo>
                  <a:cubicBezTo>
                    <a:pt x="877" y="25730"/>
                    <a:pt x="859" y="25729"/>
                    <a:pt x="841" y="25728"/>
                  </a:cubicBezTo>
                  <a:cubicBezTo>
                    <a:pt x="784" y="25723"/>
                    <a:pt x="727" y="25714"/>
                    <a:pt x="668" y="25704"/>
                  </a:cubicBezTo>
                  <a:cubicBezTo>
                    <a:pt x="610" y="25692"/>
                    <a:pt x="552" y="25683"/>
                    <a:pt x="495" y="25672"/>
                  </a:cubicBezTo>
                  <a:cubicBezTo>
                    <a:pt x="461" y="25663"/>
                    <a:pt x="428" y="25654"/>
                    <a:pt x="394" y="25644"/>
                  </a:cubicBezTo>
                  <a:cubicBezTo>
                    <a:pt x="367" y="25634"/>
                    <a:pt x="338" y="25623"/>
                    <a:pt x="311" y="25612"/>
                  </a:cubicBezTo>
                  <a:cubicBezTo>
                    <a:pt x="304" y="25608"/>
                    <a:pt x="294" y="25606"/>
                    <a:pt x="286" y="25602"/>
                  </a:cubicBezTo>
                  <a:cubicBezTo>
                    <a:pt x="284" y="25596"/>
                    <a:pt x="279" y="25591"/>
                    <a:pt x="274" y="25586"/>
                  </a:cubicBezTo>
                  <a:cubicBezTo>
                    <a:pt x="269" y="25581"/>
                    <a:pt x="262" y="25576"/>
                    <a:pt x="255" y="25571"/>
                  </a:cubicBezTo>
                  <a:cubicBezTo>
                    <a:pt x="255" y="25571"/>
                    <a:pt x="255" y="25570"/>
                    <a:pt x="257" y="25570"/>
                  </a:cubicBezTo>
                  <a:cubicBezTo>
                    <a:pt x="259" y="25561"/>
                    <a:pt x="262" y="25555"/>
                    <a:pt x="265" y="25548"/>
                  </a:cubicBezTo>
                  <a:cubicBezTo>
                    <a:pt x="265" y="25546"/>
                    <a:pt x="268" y="25546"/>
                    <a:pt x="268" y="25545"/>
                  </a:cubicBezTo>
                  <a:lnTo>
                    <a:pt x="269" y="25544"/>
                  </a:lnTo>
                  <a:cubicBezTo>
                    <a:pt x="275" y="25535"/>
                    <a:pt x="280" y="25529"/>
                    <a:pt x="286" y="25522"/>
                  </a:cubicBezTo>
                  <a:lnTo>
                    <a:pt x="290" y="25518"/>
                  </a:lnTo>
                  <a:cubicBezTo>
                    <a:pt x="299" y="25512"/>
                    <a:pt x="306" y="25507"/>
                    <a:pt x="312" y="25499"/>
                  </a:cubicBezTo>
                  <a:cubicBezTo>
                    <a:pt x="312" y="25499"/>
                    <a:pt x="314" y="25498"/>
                    <a:pt x="315" y="25498"/>
                  </a:cubicBezTo>
                  <a:cubicBezTo>
                    <a:pt x="316" y="25498"/>
                    <a:pt x="317" y="25497"/>
                    <a:pt x="319" y="25497"/>
                  </a:cubicBezTo>
                  <a:cubicBezTo>
                    <a:pt x="347" y="25484"/>
                    <a:pt x="376" y="25475"/>
                    <a:pt x="404" y="25465"/>
                  </a:cubicBezTo>
                  <a:lnTo>
                    <a:pt x="405" y="25465"/>
                  </a:lnTo>
                  <a:cubicBezTo>
                    <a:pt x="407" y="25463"/>
                    <a:pt x="409" y="25463"/>
                    <a:pt x="410" y="25463"/>
                  </a:cubicBezTo>
                  <a:cubicBezTo>
                    <a:pt x="439" y="25454"/>
                    <a:pt x="469" y="25446"/>
                    <a:pt x="497" y="25437"/>
                  </a:cubicBezTo>
                  <a:cubicBezTo>
                    <a:pt x="527" y="25430"/>
                    <a:pt x="557" y="25425"/>
                    <a:pt x="585" y="25419"/>
                  </a:cubicBezTo>
                  <a:cubicBezTo>
                    <a:pt x="585" y="25419"/>
                    <a:pt x="585" y="25419"/>
                    <a:pt x="585" y="25419"/>
                  </a:cubicBezTo>
                  <a:lnTo>
                    <a:pt x="585" y="25419"/>
                  </a:lnTo>
                  <a:cubicBezTo>
                    <a:pt x="627" y="25411"/>
                    <a:pt x="669" y="25401"/>
                    <a:pt x="712" y="25394"/>
                  </a:cubicBezTo>
                  <a:lnTo>
                    <a:pt x="711" y="25394"/>
                  </a:lnTo>
                  <a:cubicBezTo>
                    <a:pt x="825" y="25371"/>
                    <a:pt x="939" y="25360"/>
                    <a:pt x="1053" y="25346"/>
                  </a:cubicBezTo>
                  <a:cubicBezTo>
                    <a:pt x="1116" y="25338"/>
                    <a:pt x="1179" y="25332"/>
                    <a:pt x="1243" y="25325"/>
                  </a:cubicBezTo>
                  <a:cubicBezTo>
                    <a:pt x="1307" y="25318"/>
                    <a:pt x="1372" y="25309"/>
                    <a:pt x="1437" y="25304"/>
                  </a:cubicBezTo>
                  <a:lnTo>
                    <a:pt x="1436" y="25304"/>
                  </a:lnTo>
                  <a:cubicBezTo>
                    <a:pt x="1508" y="25299"/>
                    <a:pt x="1580" y="25294"/>
                    <a:pt x="1651" y="25289"/>
                  </a:cubicBezTo>
                  <a:lnTo>
                    <a:pt x="1645" y="25289"/>
                  </a:lnTo>
                  <a:cubicBezTo>
                    <a:pt x="1651" y="25289"/>
                    <a:pt x="1659" y="25288"/>
                    <a:pt x="1666" y="25288"/>
                  </a:cubicBezTo>
                  <a:lnTo>
                    <a:pt x="1659" y="25288"/>
                  </a:lnTo>
                  <a:cubicBezTo>
                    <a:pt x="1714" y="25284"/>
                    <a:pt x="1770" y="25284"/>
                    <a:pt x="1826" y="25281"/>
                  </a:cubicBezTo>
                  <a:cubicBezTo>
                    <a:pt x="1877" y="25277"/>
                    <a:pt x="1929" y="25272"/>
                    <a:pt x="1982" y="25268"/>
                  </a:cubicBezTo>
                  <a:lnTo>
                    <a:pt x="1981" y="25268"/>
                  </a:lnTo>
                  <a:cubicBezTo>
                    <a:pt x="2082" y="25263"/>
                    <a:pt x="2183" y="25257"/>
                    <a:pt x="2285" y="25256"/>
                  </a:cubicBezTo>
                  <a:cubicBezTo>
                    <a:pt x="2340" y="25256"/>
                    <a:pt x="2396" y="25255"/>
                    <a:pt x="2451" y="25251"/>
                  </a:cubicBezTo>
                  <a:cubicBezTo>
                    <a:pt x="2504" y="25248"/>
                    <a:pt x="2557" y="25240"/>
                    <a:pt x="2608" y="25236"/>
                  </a:cubicBezTo>
                  <a:lnTo>
                    <a:pt x="2606" y="25236"/>
                  </a:lnTo>
                  <a:cubicBezTo>
                    <a:pt x="2668" y="25232"/>
                    <a:pt x="2730" y="25231"/>
                    <a:pt x="2792" y="25229"/>
                  </a:cubicBezTo>
                  <a:cubicBezTo>
                    <a:pt x="2858" y="25226"/>
                    <a:pt x="2925" y="25222"/>
                    <a:pt x="2990" y="25220"/>
                  </a:cubicBezTo>
                  <a:cubicBezTo>
                    <a:pt x="3061" y="25219"/>
                    <a:pt x="3131" y="25215"/>
                    <a:pt x="3202" y="25210"/>
                  </a:cubicBezTo>
                  <a:cubicBezTo>
                    <a:pt x="3268" y="25206"/>
                    <a:pt x="3334" y="25204"/>
                    <a:pt x="3400" y="25201"/>
                  </a:cubicBezTo>
                  <a:cubicBezTo>
                    <a:pt x="3429" y="25201"/>
                    <a:pt x="3457" y="25200"/>
                    <a:pt x="3486" y="25200"/>
                  </a:cubicBezTo>
                  <a:cubicBezTo>
                    <a:pt x="3515" y="25200"/>
                    <a:pt x="3544" y="25201"/>
                    <a:pt x="3572" y="25201"/>
                  </a:cubicBezTo>
                  <a:cubicBezTo>
                    <a:pt x="3632" y="25204"/>
                    <a:pt x="3690" y="25206"/>
                    <a:pt x="3748" y="25206"/>
                  </a:cubicBezTo>
                  <a:cubicBezTo>
                    <a:pt x="3769" y="25207"/>
                    <a:pt x="3790" y="25207"/>
                    <a:pt x="3811" y="25207"/>
                  </a:cubicBezTo>
                  <a:cubicBezTo>
                    <a:pt x="3901" y="25207"/>
                    <a:pt x="3990" y="25204"/>
                    <a:pt x="4081" y="25201"/>
                  </a:cubicBezTo>
                  <a:cubicBezTo>
                    <a:pt x="4190" y="25198"/>
                    <a:pt x="4299" y="25195"/>
                    <a:pt x="4408" y="25190"/>
                  </a:cubicBezTo>
                  <a:cubicBezTo>
                    <a:pt x="4511" y="25185"/>
                    <a:pt x="4615" y="25179"/>
                    <a:pt x="4719" y="25173"/>
                  </a:cubicBezTo>
                  <a:lnTo>
                    <a:pt x="4711" y="25173"/>
                  </a:lnTo>
                  <a:cubicBezTo>
                    <a:pt x="4753" y="25170"/>
                    <a:pt x="4794" y="25169"/>
                    <a:pt x="4836" y="25169"/>
                  </a:cubicBezTo>
                  <a:cubicBezTo>
                    <a:pt x="4879" y="25169"/>
                    <a:pt x="4922" y="25172"/>
                    <a:pt x="4965" y="25172"/>
                  </a:cubicBezTo>
                  <a:cubicBezTo>
                    <a:pt x="5031" y="25172"/>
                    <a:pt x="5095" y="25170"/>
                    <a:pt x="5160" y="25170"/>
                  </a:cubicBezTo>
                  <a:cubicBezTo>
                    <a:pt x="5170" y="25170"/>
                    <a:pt x="5181" y="25170"/>
                    <a:pt x="5192" y="25170"/>
                  </a:cubicBezTo>
                  <a:cubicBezTo>
                    <a:pt x="5274" y="25170"/>
                    <a:pt x="5355" y="25169"/>
                    <a:pt x="5436" y="25167"/>
                  </a:cubicBezTo>
                  <a:cubicBezTo>
                    <a:pt x="5498" y="25164"/>
                    <a:pt x="5560" y="25161"/>
                    <a:pt x="5622" y="25161"/>
                  </a:cubicBezTo>
                  <a:close/>
                  <a:moveTo>
                    <a:pt x="33297" y="25348"/>
                  </a:moveTo>
                  <a:lnTo>
                    <a:pt x="33288" y="25459"/>
                  </a:lnTo>
                  <a:cubicBezTo>
                    <a:pt x="33279" y="25592"/>
                    <a:pt x="33269" y="25724"/>
                    <a:pt x="33254" y="25856"/>
                  </a:cubicBezTo>
                  <a:cubicBezTo>
                    <a:pt x="33243" y="25974"/>
                    <a:pt x="33232" y="26091"/>
                    <a:pt x="33222" y="26207"/>
                  </a:cubicBezTo>
                  <a:cubicBezTo>
                    <a:pt x="33214" y="26330"/>
                    <a:pt x="33206" y="26449"/>
                    <a:pt x="33198" y="26567"/>
                  </a:cubicBezTo>
                  <a:cubicBezTo>
                    <a:pt x="33194" y="26623"/>
                    <a:pt x="33193" y="26680"/>
                    <a:pt x="33190" y="26736"/>
                  </a:cubicBezTo>
                  <a:cubicBezTo>
                    <a:pt x="33188" y="26792"/>
                    <a:pt x="33184" y="26848"/>
                    <a:pt x="33182" y="26905"/>
                  </a:cubicBezTo>
                  <a:cubicBezTo>
                    <a:pt x="33181" y="26962"/>
                    <a:pt x="33181" y="27016"/>
                    <a:pt x="33180" y="27072"/>
                  </a:cubicBezTo>
                  <a:cubicBezTo>
                    <a:pt x="33179" y="27128"/>
                    <a:pt x="33178" y="27184"/>
                    <a:pt x="33178" y="27237"/>
                  </a:cubicBezTo>
                  <a:lnTo>
                    <a:pt x="33178" y="27231"/>
                  </a:lnTo>
                  <a:cubicBezTo>
                    <a:pt x="33178" y="27266"/>
                    <a:pt x="33178" y="27300"/>
                    <a:pt x="33176" y="27335"/>
                  </a:cubicBezTo>
                  <a:cubicBezTo>
                    <a:pt x="33175" y="27355"/>
                    <a:pt x="33172" y="27372"/>
                    <a:pt x="33171" y="27391"/>
                  </a:cubicBezTo>
                  <a:cubicBezTo>
                    <a:pt x="33170" y="27407"/>
                    <a:pt x="33175" y="27420"/>
                    <a:pt x="33185" y="27431"/>
                  </a:cubicBezTo>
                  <a:cubicBezTo>
                    <a:pt x="33183" y="27434"/>
                    <a:pt x="33180" y="27437"/>
                    <a:pt x="33176" y="27441"/>
                  </a:cubicBezTo>
                  <a:cubicBezTo>
                    <a:pt x="33137" y="27486"/>
                    <a:pt x="33095" y="27531"/>
                    <a:pt x="33054" y="27577"/>
                  </a:cubicBezTo>
                  <a:cubicBezTo>
                    <a:pt x="33013" y="27623"/>
                    <a:pt x="32971" y="27670"/>
                    <a:pt x="32931" y="27716"/>
                  </a:cubicBezTo>
                  <a:cubicBezTo>
                    <a:pt x="32896" y="27755"/>
                    <a:pt x="32861" y="27796"/>
                    <a:pt x="32828" y="27836"/>
                  </a:cubicBezTo>
                  <a:cubicBezTo>
                    <a:pt x="32791" y="27882"/>
                    <a:pt x="32753" y="27928"/>
                    <a:pt x="32717" y="27972"/>
                  </a:cubicBezTo>
                  <a:cubicBezTo>
                    <a:pt x="32677" y="28024"/>
                    <a:pt x="32636" y="28075"/>
                    <a:pt x="32597" y="28127"/>
                  </a:cubicBezTo>
                  <a:cubicBezTo>
                    <a:pt x="32528" y="28219"/>
                    <a:pt x="32460" y="28311"/>
                    <a:pt x="32390" y="28402"/>
                  </a:cubicBezTo>
                  <a:cubicBezTo>
                    <a:pt x="32313" y="28502"/>
                    <a:pt x="32236" y="28604"/>
                    <a:pt x="32157" y="28702"/>
                  </a:cubicBezTo>
                  <a:cubicBezTo>
                    <a:pt x="32086" y="28790"/>
                    <a:pt x="32014" y="28878"/>
                    <a:pt x="31940" y="28965"/>
                  </a:cubicBezTo>
                  <a:cubicBezTo>
                    <a:pt x="31781" y="29147"/>
                    <a:pt x="31615" y="29327"/>
                    <a:pt x="31450" y="29505"/>
                  </a:cubicBezTo>
                  <a:lnTo>
                    <a:pt x="31455" y="29499"/>
                  </a:lnTo>
                  <a:lnTo>
                    <a:pt x="31455" y="29499"/>
                  </a:lnTo>
                  <a:cubicBezTo>
                    <a:pt x="31406" y="29551"/>
                    <a:pt x="31357" y="29605"/>
                    <a:pt x="31309" y="29656"/>
                  </a:cubicBezTo>
                  <a:cubicBezTo>
                    <a:pt x="31280" y="29687"/>
                    <a:pt x="31251" y="29719"/>
                    <a:pt x="31221" y="29751"/>
                  </a:cubicBezTo>
                  <a:cubicBezTo>
                    <a:pt x="31225" y="29742"/>
                    <a:pt x="31229" y="29732"/>
                    <a:pt x="31234" y="29723"/>
                  </a:cubicBezTo>
                  <a:cubicBezTo>
                    <a:pt x="31252" y="29679"/>
                    <a:pt x="31268" y="29636"/>
                    <a:pt x="31286" y="29590"/>
                  </a:cubicBezTo>
                  <a:cubicBezTo>
                    <a:pt x="31330" y="29487"/>
                    <a:pt x="31374" y="29384"/>
                    <a:pt x="31419" y="29281"/>
                  </a:cubicBezTo>
                  <a:cubicBezTo>
                    <a:pt x="31510" y="29070"/>
                    <a:pt x="31600" y="28859"/>
                    <a:pt x="31694" y="28651"/>
                  </a:cubicBezTo>
                  <a:cubicBezTo>
                    <a:pt x="31788" y="28441"/>
                    <a:pt x="31885" y="28232"/>
                    <a:pt x="31985" y="28024"/>
                  </a:cubicBezTo>
                  <a:cubicBezTo>
                    <a:pt x="32090" y="27807"/>
                    <a:pt x="32195" y="27590"/>
                    <a:pt x="32299" y="27373"/>
                  </a:cubicBezTo>
                  <a:cubicBezTo>
                    <a:pt x="32398" y="27165"/>
                    <a:pt x="32497" y="26954"/>
                    <a:pt x="32600" y="26747"/>
                  </a:cubicBezTo>
                  <a:cubicBezTo>
                    <a:pt x="32652" y="26641"/>
                    <a:pt x="32704" y="26535"/>
                    <a:pt x="32756" y="26429"/>
                  </a:cubicBezTo>
                  <a:cubicBezTo>
                    <a:pt x="32807" y="26324"/>
                    <a:pt x="32858" y="26218"/>
                    <a:pt x="32911" y="26114"/>
                  </a:cubicBezTo>
                  <a:cubicBezTo>
                    <a:pt x="32924" y="26090"/>
                    <a:pt x="32936" y="26065"/>
                    <a:pt x="32949" y="26038"/>
                  </a:cubicBezTo>
                  <a:lnTo>
                    <a:pt x="32949" y="26038"/>
                  </a:lnTo>
                  <a:cubicBezTo>
                    <a:pt x="32949" y="26038"/>
                    <a:pt x="32949" y="26038"/>
                    <a:pt x="32949" y="26038"/>
                  </a:cubicBezTo>
                  <a:cubicBezTo>
                    <a:pt x="32948" y="26039"/>
                    <a:pt x="32948" y="26040"/>
                    <a:pt x="32947" y="26041"/>
                  </a:cubicBezTo>
                  <a:lnTo>
                    <a:pt x="32947" y="26041"/>
                  </a:lnTo>
                  <a:cubicBezTo>
                    <a:pt x="32948" y="26039"/>
                    <a:pt x="32949" y="26036"/>
                    <a:pt x="32950" y="26034"/>
                  </a:cubicBezTo>
                  <a:lnTo>
                    <a:pt x="32950" y="26034"/>
                  </a:lnTo>
                  <a:cubicBezTo>
                    <a:pt x="32950" y="26034"/>
                    <a:pt x="32950" y="26034"/>
                    <a:pt x="32950" y="26034"/>
                  </a:cubicBezTo>
                  <a:cubicBezTo>
                    <a:pt x="32991" y="25952"/>
                    <a:pt x="33032" y="25872"/>
                    <a:pt x="33075" y="25792"/>
                  </a:cubicBezTo>
                  <a:cubicBezTo>
                    <a:pt x="33117" y="25710"/>
                    <a:pt x="33159" y="25629"/>
                    <a:pt x="33201" y="25547"/>
                  </a:cubicBezTo>
                  <a:cubicBezTo>
                    <a:pt x="33233" y="25482"/>
                    <a:pt x="33266" y="25415"/>
                    <a:pt x="33297" y="25348"/>
                  </a:cubicBezTo>
                  <a:close/>
                  <a:moveTo>
                    <a:pt x="30600" y="30229"/>
                  </a:moveTo>
                  <a:lnTo>
                    <a:pt x="30600" y="30229"/>
                  </a:lnTo>
                  <a:cubicBezTo>
                    <a:pt x="30600" y="30231"/>
                    <a:pt x="30600" y="30233"/>
                    <a:pt x="30599" y="30235"/>
                  </a:cubicBezTo>
                  <a:lnTo>
                    <a:pt x="30599" y="30235"/>
                  </a:lnTo>
                  <a:cubicBezTo>
                    <a:pt x="30600" y="30233"/>
                    <a:pt x="30600" y="30231"/>
                    <a:pt x="30600" y="30229"/>
                  </a:cubicBezTo>
                  <a:close/>
                  <a:moveTo>
                    <a:pt x="32023" y="15307"/>
                  </a:moveTo>
                  <a:cubicBezTo>
                    <a:pt x="32059" y="15313"/>
                    <a:pt x="32099" y="15314"/>
                    <a:pt x="32141" y="15317"/>
                  </a:cubicBezTo>
                  <a:cubicBezTo>
                    <a:pt x="32218" y="15322"/>
                    <a:pt x="32295" y="15326"/>
                    <a:pt x="32373" y="15332"/>
                  </a:cubicBezTo>
                  <a:cubicBezTo>
                    <a:pt x="32447" y="15338"/>
                    <a:pt x="32523" y="15348"/>
                    <a:pt x="32597" y="15355"/>
                  </a:cubicBezTo>
                  <a:cubicBezTo>
                    <a:pt x="32682" y="15364"/>
                    <a:pt x="32766" y="15370"/>
                    <a:pt x="32851" y="15379"/>
                  </a:cubicBezTo>
                  <a:cubicBezTo>
                    <a:pt x="32935" y="15386"/>
                    <a:pt x="33016" y="15395"/>
                    <a:pt x="33100" y="15403"/>
                  </a:cubicBezTo>
                  <a:cubicBezTo>
                    <a:pt x="33184" y="15411"/>
                    <a:pt x="33268" y="15417"/>
                    <a:pt x="33351" y="15424"/>
                  </a:cubicBezTo>
                  <a:cubicBezTo>
                    <a:pt x="33431" y="15430"/>
                    <a:pt x="33509" y="15437"/>
                    <a:pt x="33588" y="15446"/>
                  </a:cubicBezTo>
                  <a:lnTo>
                    <a:pt x="33585" y="15446"/>
                  </a:lnTo>
                  <a:cubicBezTo>
                    <a:pt x="33620" y="15450"/>
                    <a:pt x="33655" y="15455"/>
                    <a:pt x="33690" y="15460"/>
                  </a:cubicBezTo>
                  <a:cubicBezTo>
                    <a:pt x="33692" y="15477"/>
                    <a:pt x="33695" y="15494"/>
                    <a:pt x="33699" y="15512"/>
                  </a:cubicBezTo>
                  <a:cubicBezTo>
                    <a:pt x="33709" y="15571"/>
                    <a:pt x="33721" y="15630"/>
                    <a:pt x="33732" y="15688"/>
                  </a:cubicBezTo>
                  <a:cubicBezTo>
                    <a:pt x="33759" y="15824"/>
                    <a:pt x="33785" y="15962"/>
                    <a:pt x="33808" y="16100"/>
                  </a:cubicBezTo>
                  <a:cubicBezTo>
                    <a:pt x="33850" y="16334"/>
                    <a:pt x="33885" y="16571"/>
                    <a:pt x="33928" y="16805"/>
                  </a:cubicBezTo>
                  <a:cubicBezTo>
                    <a:pt x="33950" y="16918"/>
                    <a:pt x="33972" y="17031"/>
                    <a:pt x="33995" y="17143"/>
                  </a:cubicBezTo>
                  <a:cubicBezTo>
                    <a:pt x="34019" y="17262"/>
                    <a:pt x="34040" y="17382"/>
                    <a:pt x="34058" y="17501"/>
                  </a:cubicBezTo>
                  <a:cubicBezTo>
                    <a:pt x="34099" y="17742"/>
                    <a:pt x="34150" y="17979"/>
                    <a:pt x="34197" y="18218"/>
                  </a:cubicBezTo>
                  <a:cubicBezTo>
                    <a:pt x="34221" y="18334"/>
                    <a:pt x="34246" y="18449"/>
                    <a:pt x="34270" y="18563"/>
                  </a:cubicBezTo>
                  <a:cubicBezTo>
                    <a:pt x="34294" y="18680"/>
                    <a:pt x="34316" y="18796"/>
                    <a:pt x="34336" y="18912"/>
                  </a:cubicBezTo>
                  <a:cubicBezTo>
                    <a:pt x="34356" y="19029"/>
                    <a:pt x="34376" y="19146"/>
                    <a:pt x="34398" y="19264"/>
                  </a:cubicBezTo>
                  <a:cubicBezTo>
                    <a:pt x="34419" y="19382"/>
                    <a:pt x="34444" y="19498"/>
                    <a:pt x="34468" y="19616"/>
                  </a:cubicBezTo>
                  <a:cubicBezTo>
                    <a:pt x="34480" y="19682"/>
                    <a:pt x="34494" y="19746"/>
                    <a:pt x="34506" y="19812"/>
                  </a:cubicBezTo>
                  <a:cubicBezTo>
                    <a:pt x="34320" y="19950"/>
                    <a:pt x="34133" y="20089"/>
                    <a:pt x="33948" y="20228"/>
                  </a:cubicBezTo>
                  <a:cubicBezTo>
                    <a:pt x="33754" y="20373"/>
                    <a:pt x="33562" y="20523"/>
                    <a:pt x="33370" y="20670"/>
                  </a:cubicBezTo>
                  <a:cubicBezTo>
                    <a:pt x="33279" y="20739"/>
                    <a:pt x="33189" y="20806"/>
                    <a:pt x="33098" y="20874"/>
                  </a:cubicBezTo>
                  <a:cubicBezTo>
                    <a:pt x="33047" y="20912"/>
                    <a:pt x="32997" y="20951"/>
                    <a:pt x="32947" y="20990"/>
                  </a:cubicBezTo>
                  <a:cubicBezTo>
                    <a:pt x="32901" y="21026"/>
                    <a:pt x="32858" y="21062"/>
                    <a:pt x="32813" y="21100"/>
                  </a:cubicBezTo>
                  <a:lnTo>
                    <a:pt x="32623" y="21255"/>
                  </a:lnTo>
                  <a:lnTo>
                    <a:pt x="32619" y="21255"/>
                  </a:lnTo>
                  <a:cubicBezTo>
                    <a:pt x="32585" y="21288"/>
                    <a:pt x="32550" y="21322"/>
                    <a:pt x="32515" y="21353"/>
                  </a:cubicBezTo>
                  <a:cubicBezTo>
                    <a:pt x="32510" y="21356"/>
                    <a:pt x="32505" y="21361"/>
                    <a:pt x="32500" y="21366"/>
                  </a:cubicBezTo>
                  <a:cubicBezTo>
                    <a:pt x="32513" y="21365"/>
                    <a:pt x="32526" y="21365"/>
                    <a:pt x="32539" y="21364"/>
                  </a:cubicBezTo>
                  <a:cubicBezTo>
                    <a:pt x="32543" y="21364"/>
                    <a:pt x="32548" y="21364"/>
                    <a:pt x="32551" y="21363"/>
                  </a:cubicBezTo>
                  <a:lnTo>
                    <a:pt x="32549" y="21363"/>
                  </a:lnTo>
                  <a:cubicBezTo>
                    <a:pt x="32556" y="21363"/>
                    <a:pt x="32561" y="21361"/>
                    <a:pt x="32566" y="21361"/>
                  </a:cubicBezTo>
                  <a:lnTo>
                    <a:pt x="32587" y="21361"/>
                  </a:lnTo>
                  <a:cubicBezTo>
                    <a:pt x="32601" y="21359"/>
                    <a:pt x="32616" y="21360"/>
                    <a:pt x="32631" y="21359"/>
                  </a:cubicBezTo>
                  <a:cubicBezTo>
                    <a:pt x="32647" y="21357"/>
                    <a:pt x="32664" y="21357"/>
                    <a:pt x="32679" y="21356"/>
                  </a:cubicBezTo>
                  <a:cubicBezTo>
                    <a:pt x="32694" y="21354"/>
                    <a:pt x="32706" y="21352"/>
                    <a:pt x="32721" y="21350"/>
                  </a:cubicBezTo>
                  <a:cubicBezTo>
                    <a:pt x="32814" y="21336"/>
                    <a:pt x="32906" y="21324"/>
                    <a:pt x="33000" y="21311"/>
                  </a:cubicBezTo>
                  <a:cubicBezTo>
                    <a:pt x="33104" y="21297"/>
                    <a:pt x="33206" y="21279"/>
                    <a:pt x="33309" y="21262"/>
                  </a:cubicBezTo>
                  <a:cubicBezTo>
                    <a:pt x="33406" y="21247"/>
                    <a:pt x="33503" y="21231"/>
                    <a:pt x="33599" y="21218"/>
                  </a:cubicBezTo>
                  <a:lnTo>
                    <a:pt x="33592" y="21218"/>
                  </a:lnTo>
                  <a:cubicBezTo>
                    <a:pt x="33644" y="21213"/>
                    <a:pt x="33696" y="21208"/>
                    <a:pt x="33749" y="21204"/>
                  </a:cubicBezTo>
                  <a:cubicBezTo>
                    <a:pt x="33790" y="21200"/>
                    <a:pt x="33831" y="21199"/>
                    <a:pt x="33874" y="21196"/>
                  </a:cubicBezTo>
                  <a:cubicBezTo>
                    <a:pt x="33974" y="21191"/>
                    <a:pt x="34073" y="21185"/>
                    <a:pt x="34171" y="21176"/>
                  </a:cubicBezTo>
                  <a:cubicBezTo>
                    <a:pt x="34267" y="21170"/>
                    <a:pt x="34362" y="21161"/>
                    <a:pt x="34455" y="21154"/>
                  </a:cubicBezTo>
                  <a:cubicBezTo>
                    <a:pt x="34499" y="21151"/>
                    <a:pt x="34541" y="21148"/>
                    <a:pt x="34584" y="21145"/>
                  </a:cubicBezTo>
                  <a:cubicBezTo>
                    <a:pt x="34627" y="21142"/>
                    <a:pt x="34670" y="21138"/>
                    <a:pt x="34712" y="21133"/>
                  </a:cubicBezTo>
                  <a:lnTo>
                    <a:pt x="34712" y="21133"/>
                  </a:lnTo>
                  <a:cubicBezTo>
                    <a:pt x="34712" y="21133"/>
                    <a:pt x="34712" y="21133"/>
                    <a:pt x="34711" y="21133"/>
                  </a:cubicBezTo>
                  <a:cubicBezTo>
                    <a:pt x="34758" y="21128"/>
                    <a:pt x="34805" y="21124"/>
                    <a:pt x="34852" y="21122"/>
                  </a:cubicBezTo>
                  <a:lnTo>
                    <a:pt x="34852" y="21122"/>
                  </a:lnTo>
                  <a:cubicBezTo>
                    <a:pt x="34839" y="21168"/>
                    <a:pt x="34825" y="21215"/>
                    <a:pt x="34812" y="21260"/>
                  </a:cubicBezTo>
                  <a:cubicBezTo>
                    <a:pt x="34801" y="21294"/>
                    <a:pt x="34789" y="21329"/>
                    <a:pt x="34777" y="21365"/>
                  </a:cubicBezTo>
                  <a:lnTo>
                    <a:pt x="34716" y="21535"/>
                  </a:lnTo>
                  <a:cubicBezTo>
                    <a:pt x="34672" y="21649"/>
                    <a:pt x="34633" y="21763"/>
                    <a:pt x="34592" y="21876"/>
                  </a:cubicBezTo>
                  <a:cubicBezTo>
                    <a:pt x="34551" y="21987"/>
                    <a:pt x="34506" y="22096"/>
                    <a:pt x="34466" y="22206"/>
                  </a:cubicBezTo>
                  <a:cubicBezTo>
                    <a:pt x="34427" y="22316"/>
                    <a:pt x="34387" y="22426"/>
                    <a:pt x="34342" y="22534"/>
                  </a:cubicBezTo>
                  <a:cubicBezTo>
                    <a:pt x="34296" y="22648"/>
                    <a:pt x="34249" y="22761"/>
                    <a:pt x="34206" y="22875"/>
                  </a:cubicBezTo>
                  <a:cubicBezTo>
                    <a:pt x="34161" y="22989"/>
                    <a:pt x="34123" y="23103"/>
                    <a:pt x="34082" y="23217"/>
                  </a:cubicBezTo>
                  <a:cubicBezTo>
                    <a:pt x="34042" y="23327"/>
                    <a:pt x="33996" y="23438"/>
                    <a:pt x="33951" y="23547"/>
                  </a:cubicBezTo>
                  <a:cubicBezTo>
                    <a:pt x="33861" y="23766"/>
                    <a:pt x="33772" y="23986"/>
                    <a:pt x="33682" y="24207"/>
                  </a:cubicBezTo>
                  <a:cubicBezTo>
                    <a:pt x="33640" y="24313"/>
                    <a:pt x="33594" y="24419"/>
                    <a:pt x="33546" y="24523"/>
                  </a:cubicBezTo>
                  <a:cubicBezTo>
                    <a:pt x="33497" y="24636"/>
                    <a:pt x="33448" y="24748"/>
                    <a:pt x="33398" y="24859"/>
                  </a:cubicBezTo>
                  <a:cubicBezTo>
                    <a:pt x="33347" y="24970"/>
                    <a:pt x="33296" y="25080"/>
                    <a:pt x="33246" y="25193"/>
                  </a:cubicBezTo>
                  <a:cubicBezTo>
                    <a:pt x="33200" y="25295"/>
                    <a:pt x="33150" y="25396"/>
                    <a:pt x="33101" y="25498"/>
                  </a:cubicBezTo>
                  <a:cubicBezTo>
                    <a:pt x="33101" y="25498"/>
                    <a:pt x="33101" y="25499"/>
                    <a:pt x="33099" y="25499"/>
                  </a:cubicBezTo>
                  <a:cubicBezTo>
                    <a:pt x="33098" y="25501"/>
                    <a:pt x="33098" y="25502"/>
                    <a:pt x="33097" y="25504"/>
                  </a:cubicBezTo>
                  <a:cubicBezTo>
                    <a:pt x="33016" y="25663"/>
                    <a:pt x="32933" y="25821"/>
                    <a:pt x="32852" y="25982"/>
                  </a:cubicBezTo>
                  <a:lnTo>
                    <a:pt x="32852" y="25982"/>
                  </a:lnTo>
                  <a:cubicBezTo>
                    <a:pt x="32852" y="25981"/>
                    <a:pt x="32853" y="25980"/>
                    <a:pt x="32854" y="25979"/>
                  </a:cubicBezTo>
                  <a:lnTo>
                    <a:pt x="32854" y="25979"/>
                  </a:lnTo>
                  <a:cubicBezTo>
                    <a:pt x="32839" y="26007"/>
                    <a:pt x="32825" y="26035"/>
                    <a:pt x="32813" y="26062"/>
                  </a:cubicBezTo>
                  <a:cubicBezTo>
                    <a:pt x="32748" y="26190"/>
                    <a:pt x="32687" y="26318"/>
                    <a:pt x="32623" y="26447"/>
                  </a:cubicBezTo>
                  <a:cubicBezTo>
                    <a:pt x="32571" y="26552"/>
                    <a:pt x="32518" y="26658"/>
                    <a:pt x="32467" y="26764"/>
                  </a:cubicBezTo>
                  <a:cubicBezTo>
                    <a:pt x="32413" y="26872"/>
                    <a:pt x="32362" y="26980"/>
                    <a:pt x="32310" y="27089"/>
                  </a:cubicBezTo>
                  <a:cubicBezTo>
                    <a:pt x="32210" y="27299"/>
                    <a:pt x="32111" y="27510"/>
                    <a:pt x="32010" y="27720"/>
                  </a:cubicBezTo>
                  <a:cubicBezTo>
                    <a:pt x="31957" y="27830"/>
                    <a:pt x="31902" y="27938"/>
                    <a:pt x="31851" y="28047"/>
                  </a:cubicBezTo>
                  <a:cubicBezTo>
                    <a:pt x="31802" y="28151"/>
                    <a:pt x="31753" y="28254"/>
                    <a:pt x="31705" y="28358"/>
                  </a:cubicBezTo>
                  <a:cubicBezTo>
                    <a:pt x="31608" y="28568"/>
                    <a:pt x="31512" y="28779"/>
                    <a:pt x="31421" y="28992"/>
                  </a:cubicBezTo>
                  <a:cubicBezTo>
                    <a:pt x="31376" y="29096"/>
                    <a:pt x="31332" y="29202"/>
                    <a:pt x="31286" y="29306"/>
                  </a:cubicBezTo>
                  <a:cubicBezTo>
                    <a:pt x="31244" y="29404"/>
                    <a:pt x="31201" y="29502"/>
                    <a:pt x="31161" y="29604"/>
                  </a:cubicBezTo>
                  <a:cubicBezTo>
                    <a:pt x="31143" y="29648"/>
                    <a:pt x="31126" y="29692"/>
                    <a:pt x="31107" y="29736"/>
                  </a:cubicBezTo>
                  <a:cubicBezTo>
                    <a:pt x="31086" y="29782"/>
                    <a:pt x="31065" y="29829"/>
                    <a:pt x="31045" y="29874"/>
                  </a:cubicBezTo>
                  <a:cubicBezTo>
                    <a:pt x="31025" y="29918"/>
                    <a:pt x="31009" y="29962"/>
                    <a:pt x="30991" y="30007"/>
                  </a:cubicBezTo>
                  <a:cubicBezTo>
                    <a:pt x="30939" y="30066"/>
                    <a:pt x="30888" y="30126"/>
                    <a:pt x="30838" y="30187"/>
                  </a:cubicBezTo>
                  <a:cubicBezTo>
                    <a:pt x="30756" y="30287"/>
                    <a:pt x="30673" y="30388"/>
                    <a:pt x="30592" y="30491"/>
                  </a:cubicBezTo>
                  <a:cubicBezTo>
                    <a:pt x="30587" y="30496"/>
                    <a:pt x="30583" y="30502"/>
                    <a:pt x="30578" y="30508"/>
                  </a:cubicBezTo>
                  <a:cubicBezTo>
                    <a:pt x="30579" y="30493"/>
                    <a:pt x="30579" y="30479"/>
                    <a:pt x="30580" y="30466"/>
                  </a:cubicBezTo>
                  <a:lnTo>
                    <a:pt x="30580" y="30461"/>
                  </a:lnTo>
                  <a:lnTo>
                    <a:pt x="30580" y="30459"/>
                  </a:lnTo>
                  <a:lnTo>
                    <a:pt x="30580" y="30456"/>
                  </a:lnTo>
                  <a:cubicBezTo>
                    <a:pt x="30583" y="30415"/>
                    <a:pt x="30589" y="30373"/>
                    <a:pt x="30592" y="30330"/>
                  </a:cubicBezTo>
                  <a:cubicBezTo>
                    <a:pt x="30596" y="30299"/>
                    <a:pt x="30597" y="30266"/>
                    <a:pt x="30599" y="30235"/>
                  </a:cubicBezTo>
                  <a:lnTo>
                    <a:pt x="30599" y="30235"/>
                  </a:lnTo>
                  <a:cubicBezTo>
                    <a:pt x="30599" y="30235"/>
                    <a:pt x="30599" y="30236"/>
                    <a:pt x="30599" y="30236"/>
                  </a:cubicBezTo>
                  <a:cubicBezTo>
                    <a:pt x="30604" y="30167"/>
                    <a:pt x="30611" y="30097"/>
                    <a:pt x="30616" y="30027"/>
                  </a:cubicBezTo>
                  <a:cubicBezTo>
                    <a:pt x="30622" y="29956"/>
                    <a:pt x="30626" y="29884"/>
                    <a:pt x="30631" y="29813"/>
                  </a:cubicBezTo>
                  <a:lnTo>
                    <a:pt x="30631" y="29815"/>
                  </a:lnTo>
                  <a:cubicBezTo>
                    <a:pt x="30638" y="29715"/>
                    <a:pt x="30647" y="29617"/>
                    <a:pt x="30657" y="29518"/>
                  </a:cubicBezTo>
                  <a:cubicBezTo>
                    <a:pt x="30667" y="29414"/>
                    <a:pt x="30676" y="29307"/>
                    <a:pt x="30689" y="29203"/>
                  </a:cubicBezTo>
                  <a:cubicBezTo>
                    <a:pt x="30704" y="29078"/>
                    <a:pt x="30721" y="28954"/>
                    <a:pt x="30733" y="28830"/>
                  </a:cubicBezTo>
                  <a:cubicBezTo>
                    <a:pt x="30743" y="28717"/>
                    <a:pt x="30750" y="28604"/>
                    <a:pt x="30759" y="28491"/>
                  </a:cubicBezTo>
                  <a:lnTo>
                    <a:pt x="30759" y="28492"/>
                  </a:lnTo>
                  <a:cubicBezTo>
                    <a:pt x="30759" y="28487"/>
                    <a:pt x="30760" y="28481"/>
                    <a:pt x="30760" y="28476"/>
                  </a:cubicBezTo>
                  <a:cubicBezTo>
                    <a:pt x="30771" y="28330"/>
                    <a:pt x="30788" y="28185"/>
                    <a:pt x="30803" y="28038"/>
                  </a:cubicBezTo>
                  <a:cubicBezTo>
                    <a:pt x="30818" y="27901"/>
                    <a:pt x="30832" y="27763"/>
                    <a:pt x="30847" y="27625"/>
                  </a:cubicBezTo>
                  <a:cubicBezTo>
                    <a:pt x="30862" y="27476"/>
                    <a:pt x="30874" y="27328"/>
                    <a:pt x="30886" y="27178"/>
                  </a:cubicBezTo>
                  <a:cubicBezTo>
                    <a:pt x="30888" y="27169"/>
                    <a:pt x="30888" y="27161"/>
                    <a:pt x="30888" y="27153"/>
                  </a:cubicBezTo>
                  <a:lnTo>
                    <a:pt x="30888" y="27154"/>
                  </a:lnTo>
                  <a:cubicBezTo>
                    <a:pt x="30899" y="27006"/>
                    <a:pt x="30912" y="26859"/>
                    <a:pt x="30925" y="26711"/>
                  </a:cubicBezTo>
                  <a:cubicBezTo>
                    <a:pt x="30936" y="26573"/>
                    <a:pt x="30947" y="26435"/>
                    <a:pt x="30958" y="26296"/>
                  </a:cubicBezTo>
                  <a:cubicBezTo>
                    <a:pt x="30971" y="26155"/>
                    <a:pt x="30983" y="26014"/>
                    <a:pt x="30994" y="25874"/>
                  </a:cubicBezTo>
                  <a:cubicBezTo>
                    <a:pt x="31001" y="25803"/>
                    <a:pt x="31007" y="25732"/>
                    <a:pt x="31012" y="25659"/>
                  </a:cubicBezTo>
                  <a:cubicBezTo>
                    <a:pt x="31013" y="25648"/>
                    <a:pt x="31015" y="25634"/>
                    <a:pt x="31015" y="25622"/>
                  </a:cubicBezTo>
                  <a:cubicBezTo>
                    <a:pt x="31017" y="25612"/>
                    <a:pt x="31017" y="25601"/>
                    <a:pt x="31017" y="25590"/>
                  </a:cubicBezTo>
                  <a:cubicBezTo>
                    <a:pt x="31018" y="25574"/>
                    <a:pt x="31019" y="25558"/>
                    <a:pt x="31020" y="25541"/>
                  </a:cubicBezTo>
                  <a:cubicBezTo>
                    <a:pt x="31023" y="25509"/>
                    <a:pt x="31025" y="25478"/>
                    <a:pt x="31028" y="25446"/>
                  </a:cubicBezTo>
                  <a:lnTo>
                    <a:pt x="31028" y="25447"/>
                  </a:lnTo>
                  <a:cubicBezTo>
                    <a:pt x="31028" y="25440"/>
                    <a:pt x="31029" y="25431"/>
                    <a:pt x="31029" y="25424"/>
                  </a:cubicBezTo>
                  <a:lnTo>
                    <a:pt x="31029" y="25425"/>
                  </a:lnTo>
                  <a:cubicBezTo>
                    <a:pt x="31030" y="25410"/>
                    <a:pt x="31032" y="25394"/>
                    <a:pt x="31033" y="25380"/>
                  </a:cubicBezTo>
                  <a:lnTo>
                    <a:pt x="31033" y="25383"/>
                  </a:lnTo>
                  <a:lnTo>
                    <a:pt x="31037" y="25321"/>
                  </a:lnTo>
                  <a:lnTo>
                    <a:pt x="31037" y="25322"/>
                  </a:lnTo>
                  <a:cubicBezTo>
                    <a:pt x="31050" y="25145"/>
                    <a:pt x="31064" y="24967"/>
                    <a:pt x="31081" y="24790"/>
                  </a:cubicBezTo>
                  <a:cubicBezTo>
                    <a:pt x="31094" y="24642"/>
                    <a:pt x="31108" y="24493"/>
                    <a:pt x="31125" y="24344"/>
                  </a:cubicBezTo>
                  <a:cubicBezTo>
                    <a:pt x="31143" y="24188"/>
                    <a:pt x="31162" y="24032"/>
                    <a:pt x="31180" y="23876"/>
                  </a:cubicBezTo>
                  <a:cubicBezTo>
                    <a:pt x="31200" y="23721"/>
                    <a:pt x="31220" y="23566"/>
                    <a:pt x="31241" y="23412"/>
                  </a:cubicBezTo>
                  <a:cubicBezTo>
                    <a:pt x="31261" y="23257"/>
                    <a:pt x="31281" y="23102"/>
                    <a:pt x="31299" y="22947"/>
                  </a:cubicBezTo>
                  <a:cubicBezTo>
                    <a:pt x="31317" y="22792"/>
                    <a:pt x="31333" y="22638"/>
                    <a:pt x="31348" y="22483"/>
                  </a:cubicBezTo>
                  <a:cubicBezTo>
                    <a:pt x="31365" y="22324"/>
                    <a:pt x="31384" y="22166"/>
                    <a:pt x="31401" y="22008"/>
                  </a:cubicBezTo>
                  <a:cubicBezTo>
                    <a:pt x="31417" y="21855"/>
                    <a:pt x="31433" y="21704"/>
                    <a:pt x="31448" y="21552"/>
                  </a:cubicBezTo>
                  <a:cubicBezTo>
                    <a:pt x="31462" y="21412"/>
                    <a:pt x="31472" y="21270"/>
                    <a:pt x="31482" y="21128"/>
                  </a:cubicBezTo>
                  <a:cubicBezTo>
                    <a:pt x="31493" y="20987"/>
                    <a:pt x="31508" y="20848"/>
                    <a:pt x="31524" y="20710"/>
                  </a:cubicBezTo>
                  <a:cubicBezTo>
                    <a:pt x="31540" y="20555"/>
                    <a:pt x="31557" y="20399"/>
                    <a:pt x="31575" y="20244"/>
                  </a:cubicBezTo>
                  <a:cubicBezTo>
                    <a:pt x="31608" y="19962"/>
                    <a:pt x="31634" y="19679"/>
                    <a:pt x="31648" y="19395"/>
                  </a:cubicBezTo>
                  <a:cubicBezTo>
                    <a:pt x="31655" y="19248"/>
                    <a:pt x="31665" y="19100"/>
                    <a:pt x="31673" y="18951"/>
                  </a:cubicBezTo>
                  <a:cubicBezTo>
                    <a:pt x="31680" y="18810"/>
                    <a:pt x="31685" y="18667"/>
                    <a:pt x="31695" y="18523"/>
                  </a:cubicBezTo>
                  <a:cubicBezTo>
                    <a:pt x="31700" y="18456"/>
                    <a:pt x="31706" y="18391"/>
                    <a:pt x="31713" y="18324"/>
                  </a:cubicBezTo>
                  <a:cubicBezTo>
                    <a:pt x="31714" y="18308"/>
                    <a:pt x="31716" y="18291"/>
                    <a:pt x="31717" y="18274"/>
                  </a:cubicBezTo>
                  <a:cubicBezTo>
                    <a:pt x="31720" y="18259"/>
                    <a:pt x="31720" y="18243"/>
                    <a:pt x="31721" y="18228"/>
                  </a:cubicBezTo>
                  <a:cubicBezTo>
                    <a:pt x="31724" y="18198"/>
                    <a:pt x="31725" y="18169"/>
                    <a:pt x="31727" y="18139"/>
                  </a:cubicBezTo>
                  <a:cubicBezTo>
                    <a:pt x="31727" y="18135"/>
                    <a:pt x="31729" y="18130"/>
                    <a:pt x="31729" y="18126"/>
                  </a:cubicBezTo>
                  <a:cubicBezTo>
                    <a:pt x="31731" y="18110"/>
                    <a:pt x="31731" y="18094"/>
                    <a:pt x="31732" y="18079"/>
                  </a:cubicBezTo>
                  <a:cubicBezTo>
                    <a:pt x="31735" y="18046"/>
                    <a:pt x="31739" y="18012"/>
                    <a:pt x="31741" y="17980"/>
                  </a:cubicBezTo>
                  <a:cubicBezTo>
                    <a:pt x="31748" y="17917"/>
                    <a:pt x="31757" y="17855"/>
                    <a:pt x="31765" y="17792"/>
                  </a:cubicBezTo>
                  <a:cubicBezTo>
                    <a:pt x="31772" y="17733"/>
                    <a:pt x="31777" y="17672"/>
                    <a:pt x="31783" y="17612"/>
                  </a:cubicBezTo>
                  <a:cubicBezTo>
                    <a:pt x="31786" y="17577"/>
                    <a:pt x="31788" y="17542"/>
                    <a:pt x="31792" y="17507"/>
                  </a:cubicBezTo>
                  <a:lnTo>
                    <a:pt x="31792" y="17500"/>
                  </a:lnTo>
                  <a:lnTo>
                    <a:pt x="31792" y="17498"/>
                  </a:lnTo>
                  <a:cubicBezTo>
                    <a:pt x="31792" y="17495"/>
                    <a:pt x="31792" y="17494"/>
                    <a:pt x="31793" y="17493"/>
                  </a:cubicBezTo>
                  <a:lnTo>
                    <a:pt x="31793" y="17490"/>
                  </a:lnTo>
                  <a:cubicBezTo>
                    <a:pt x="31794" y="17476"/>
                    <a:pt x="31794" y="17462"/>
                    <a:pt x="31796" y="17449"/>
                  </a:cubicBezTo>
                  <a:lnTo>
                    <a:pt x="31796" y="17457"/>
                  </a:lnTo>
                  <a:cubicBezTo>
                    <a:pt x="31803" y="17355"/>
                    <a:pt x="31817" y="17254"/>
                    <a:pt x="31824" y="17153"/>
                  </a:cubicBezTo>
                  <a:cubicBezTo>
                    <a:pt x="31832" y="17056"/>
                    <a:pt x="31837" y="16959"/>
                    <a:pt x="31843" y="16862"/>
                  </a:cubicBezTo>
                  <a:cubicBezTo>
                    <a:pt x="31846" y="16838"/>
                    <a:pt x="31849" y="16813"/>
                    <a:pt x="31853" y="16789"/>
                  </a:cubicBezTo>
                  <a:cubicBezTo>
                    <a:pt x="31856" y="16768"/>
                    <a:pt x="31860" y="16746"/>
                    <a:pt x="31865" y="16724"/>
                  </a:cubicBezTo>
                  <a:cubicBezTo>
                    <a:pt x="31865" y="16722"/>
                    <a:pt x="31866" y="16721"/>
                    <a:pt x="31866" y="16720"/>
                  </a:cubicBezTo>
                  <a:lnTo>
                    <a:pt x="31866" y="16717"/>
                  </a:lnTo>
                  <a:cubicBezTo>
                    <a:pt x="31880" y="16658"/>
                    <a:pt x="31892" y="16598"/>
                    <a:pt x="31904" y="16540"/>
                  </a:cubicBezTo>
                  <a:cubicBezTo>
                    <a:pt x="31915" y="16479"/>
                    <a:pt x="31925" y="16418"/>
                    <a:pt x="31932" y="16356"/>
                  </a:cubicBezTo>
                  <a:cubicBezTo>
                    <a:pt x="31951" y="16227"/>
                    <a:pt x="31966" y="16098"/>
                    <a:pt x="31978" y="15968"/>
                  </a:cubicBezTo>
                  <a:cubicBezTo>
                    <a:pt x="31984" y="15900"/>
                    <a:pt x="31989" y="15832"/>
                    <a:pt x="31994" y="15762"/>
                  </a:cubicBezTo>
                  <a:cubicBezTo>
                    <a:pt x="31999" y="15701"/>
                    <a:pt x="32004" y="15638"/>
                    <a:pt x="32009" y="15576"/>
                  </a:cubicBezTo>
                  <a:cubicBezTo>
                    <a:pt x="32013" y="15510"/>
                    <a:pt x="32014" y="15446"/>
                    <a:pt x="32014" y="15381"/>
                  </a:cubicBezTo>
                  <a:cubicBezTo>
                    <a:pt x="32014" y="15362"/>
                    <a:pt x="32015" y="15343"/>
                    <a:pt x="32015" y="15324"/>
                  </a:cubicBezTo>
                  <a:cubicBezTo>
                    <a:pt x="32015" y="15324"/>
                    <a:pt x="32015" y="15323"/>
                    <a:pt x="32016" y="15323"/>
                  </a:cubicBezTo>
                  <a:cubicBezTo>
                    <a:pt x="32019" y="15318"/>
                    <a:pt x="32020" y="15313"/>
                    <a:pt x="32023" y="15307"/>
                  </a:cubicBezTo>
                  <a:close/>
                  <a:moveTo>
                    <a:pt x="23690" y="30796"/>
                  </a:moveTo>
                  <a:lnTo>
                    <a:pt x="23690" y="30796"/>
                  </a:lnTo>
                  <a:cubicBezTo>
                    <a:pt x="23690" y="30796"/>
                    <a:pt x="23691" y="30797"/>
                    <a:pt x="23691" y="30798"/>
                  </a:cubicBezTo>
                  <a:lnTo>
                    <a:pt x="23690" y="30796"/>
                  </a:lnTo>
                  <a:close/>
                  <a:moveTo>
                    <a:pt x="24315" y="15104"/>
                  </a:moveTo>
                  <a:cubicBezTo>
                    <a:pt x="24360" y="15104"/>
                    <a:pt x="24405" y="15104"/>
                    <a:pt x="24450" y="15105"/>
                  </a:cubicBezTo>
                  <a:cubicBezTo>
                    <a:pt x="24540" y="15106"/>
                    <a:pt x="24630" y="15111"/>
                    <a:pt x="24721" y="15111"/>
                  </a:cubicBezTo>
                  <a:cubicBezTo>
                    <a:pt x="24806" y="15112"/>
                    <a:pt x="24893" y="15112"/>
                    <a:pt x="24981" y="15116"/>
                  </a:cubicBezTo>
                  <a:cubicBezTo>
                    <a:pt x="25094" y="15122"/>
                    <a:pt x="25207" y="15132"/>
                    <a:pt x="25320" y="15141"/>
                  </a:cubicBezTo>
                  <a:cubicBezTo>
                    <a:pt x="25351" y="15143"/>
                    <a:pt x="25382" y="15143"/>
                    <a:pt x="25414" y="15144"/>
                  </a:cubicBezTo>
                  <a:cubicBezTo>
                    <a:pt x="25412" y="15180"/>
                    <a:pt x="25412" y="15217"/>
                    <a:pt x="25409" y="15253"/>
                  </a:cubicBezTo>
                  <a:cubicBezTo>
                    <a:pt x="25407" y="15301"/>
                    <a:pt x="25405" y="15349"/>
                    <a:pt x="25402" y="15395"/>
                  </a:cubicBezTo>
                  <a:cubicBezTo>
                    <a:pt x="25399" y="15438"/>
                    <a:pt x="25397" y="15483"/>
                    <a:pt x="25391" y="15526"/>
                  </a:cubicBezTo>
                  <a:cubicBezTo>
                    <a:pt x="25373" y="15709"/>
                    <a:pt x="25350" y="15890"/>
                    <a:pt x="25326" y="16071"/>
                  </a:cubicBezTo>
                  <a:cubicBezTo>
                    <a:pt x="25316" y="16152"/>
                    <a:pt x="25305" y="16230"/>
                    <a:pt x="25297" y="16312"/>
                  </a:cubicBezTo>
                  <a:cubicBezTo>
                    <a:pt x="25289" y="16400"/>
                    <a:pt x="25281" y="16489"/>
                    <a:pt x="25270" y="16578"/>
                  </a:cubicBezTo>
                  <a:cubicBezTo>
                    <a:pt x="25257" y="16665"/>
                    <a:pt x="25243" y="16753"/>
                    <a:pt x="25231" y="16841"/>
                  </a:cubicBezTo>
                  <a:cubicBezTo>
                    <a:pt x="25224" y="16882"/>
                    <a:pt x="25221" y="16923"/>
                    <a:pt x="25218" y="16965"/>
                  </a:cubicBezTo>
                  <a:cubicBezTo>
                    <a:pt x="25216" y="17000"/>
                    <a:pt x="25216" y="17035"/>
                    <a:pt x="25216" y="17070"/>
                  </a:cubicBezTo>
                  <a:lnTo>
                    <a:pt x="25216" y="17068"/>
                  </a:lnTo>
                  <a:cubicBezTo>
                    <a:pt x="25211" y="17300"/>
                    <a:pt x="25190" y="17531"/>
                    <a:pt x="25165" y="17762"/>
                  </a:cubicBezTo>
                  <a:cubicBezTo>
                    <a:pt x="25152" y="17877"/>
                    <a:pt x="25142" y="17992"/>
                    <a:pt x="25130" y="18108"/>
                  </a:cubicBezTo>
                  <a:cubicBezTo>
                    <a:pt x="25120" y="18228"/>
                    <a:pt x="25106" y="18347"/>
                    <a:pt x="25095" y="18466"/>
                  </a:cubicBezTo>
                  <a:cubicBezTo>
                    <a:pt x="25079" y="18642"/>
                    <a:pt x="25067" y="18817"/>
                    <a:pt x="25051" y="18993"/>
                  </a:cubicBezTo>
                  <a:cubicBezTo>
                    <a:pt x="25042" y="19076"/>
                    <a:pt x="25032" y="19162"/>
                    <a:pt x="25023" y="19245"/>
                  </a:cubicBezTo>
                  <a:cubicBezTo>
                    <a:pt x="25015" y="19329"/>
                    <a:pt x="25008" y="19412"/>
                    <a:pt x="25004" y="19496"/>
                  </a:cubicBezTo>
                  <a:cubicBezTo>
                    <a:pt x="24994" y="19662"/>
                    <a:pt x="24985" y="19829"/>
                    <a:pt x="24964" y="19995"/>
                  </a:cubicBezTo>
                  <a:cubicBezTo>
                    <a:pt x="24954" y="20082"/>
                    <a:pt x="24940" y="20169"/>
                    <a:pt x="24930" y="20256"/>
                  </a:cubicBezTo>
                  <a:cubicBezTo>
                    <a:pt x="24920" y="20340"/>
                    <a:pt x="24912" y="20425"/>
                    <a:pt x="24903" y="20510"/>
                  </a:cubicBezTo>
                  <a:cubicBezTo>
                    <a:pt x="24887" y="20692"/>
                    <a:pt x="24871" y="20874"/>
                    <a:pt x="24852" y="21056"/>
                  </a:cubicBezTo>
                  <a:cubicBezTo>
                    <a:pt x="24832" y="21228"/>
                    <a:pt x="24816" y="21401"/>
                    <a:pt x="24797" y="21575"/>
                  </a:cubicBezTo>
                  <a:cubicBezTo>
                    <a:pt x="24761" y="21911"/>
                    <a:pt x="24723" y="22248"/>
                    <a:pt x="24680" y="22584"/>
                  </a:cubicBezTo>
                  <a:cubicBezTo>
                    <a:pt x="24660" y="22745"/>
                    <a:pt x="24637" y="22908"/>
                    <a:pt x="24621" y="23071"/>
                  </a:cubicBezTo>
                  <a:cubicBezTo>
                    <a:pt x="24604" y="23234"/>
                    <a:pt x="24588" y="23397"/>
                    <a:pt x="24570" y="23561"/>
                  </a:cubicBezTo>
                  <a:cubicBezTo>
                    <a:pt x="24536" y="23909"/>
                    <a:pt x="24505" y="24258"/>
                    <a:pt x="24469" y="24605"/>
                  </a:cubicBezTo>
                  <a:cubicBezTo>
                    <a:pt x="24450" y="24780"/>
                    <a:pt x="24432" y="24954"/>
                    <a:pt x="24414" y="25130"/>
                  </a:cubicBezTo>
                  <a:cubicBezTo>
                    <a:pt x="24398" y="25302"/>
                    <a:pt x="24382" y="25475"/>
                    <a:pt x="24366" y="25647"/>
                  </a:cubicBezTo>
                  <a:cubicBezTo>
                    <a:pt x="24348" y="25816"/>
                    <a:pt x="24332" y="25984"/>
                    <a:pt x="24315" y="26153"/>
                  </a:cubicBezTo>
                  <a:cubicBezTo>
                    <a:pt x="24298" y="26325"/>
                    <a:pt x="24281" y="26499"/>
                    <a:pt x="24265" y="26673"/>
                  </a:cubicBezTo>
                  <a:cubicBezTo>
                    <a:pt x="24247" y="26849"/>
                    <a:pt x="24225" y="27026"/>
                    <a:pt x="24208" y="27204"/>
                  </a:cubicBezTo>
                  <a:cubicBezTo>
                    <a:pt x="24192" y="27370"/>
                    <a:pt x="24180" y="27537"/>
                    <a:pt x="24164" y="27703"/>
                  </a:cubicBezTo>
                  <a:cubicBezTo>
                    <a:pt x="24149" y="27860"/>
                    <a:pt x="24136" y="28016"/>
                    <a:pt x="24119" y="28172"/>
                  </a:cubicBezTo>
                  <a:cubicBezTo>
                    <a:pt x="24102" y="28327"/>
                    <a:pt x="24083" y="28482"/>
                    <a:pt x="24065" y="28637"/>
                  </a:cubicBezTo>
                  <a:cubicBezTo>
                    <a:pt x="24046" y="28807"/>
                    <a:pt x="24034" y="28979"/>
                    <a:pt x="24021" y="29151"/>
                  </a:cubicBezTo>
                  <a:cubicBezTo>
                    <a:pt x="24009" y="29328"/>
                    <a:pt x="23998" y="29508"/>
                    <a:pt x="23985" y="29687"/>
                  </a:cubicBezTo>
                  <a:cubicBezTo>
                    <a:pt x="23973" y="29856"/>
                    <a:pt x="23962" y="30025"/>
                    <a:pt x="23952" y="30194"/>
                  </a:cubicBezTo>
                  <a:cubicBezTo>
                    <a:pt x="23947" y="30275"/>
                    <a:pt x="23939" y="30358"/>
                    <a:pt x="23934" y="30440"/>
                  </a:cubicBezTo>
                  <a:cubicBezTo>
                    <a:pt x="23929" y="30519"/>
                    <a:pt x="23924" y="30601"/>
                    <a:pt x="23917" y="30682"/>
                  </a:cubicBezTo>
                  <a:cubicBezTo>
                    <a:pt x="23908" y="30762"/>
                    <a:pt x="23901" y="30843"/>
                    <a:pt x="23893" y="30923"/>
                  </a:cubicBezTo>
                  <a:cubicBezTo>
                    <a:pt x="23890" y="30969"/>
                    <a:pt x="23886" y="31014"/>
                    <a:pt x="23883" y="31061"/>
                  </a:cubicBezTo>
                  <a:cubicBezTo>
                    <a:pt x="23864" y="30998"/>
                    <a:pt x="23846" y="30933"/>
                    <a:pt x="23828" y="30869"/>
                  </a:cubicBezTo>
                  <a:lnTo>
                    <a:pt x="23828" y="30869"/>
                  </a:lnTo>
                  <a:cubicBezTo>
                    <a:pt x="23829" y="30871"/>
                    <a:pt x="23829" y="30874"/>
                    <a:pt x="23830" y="30875"/>
                  </a:cubicBezTo>
                  <a:cubicBezTo>
                    <a:pt x="23805" y="30791"/>
                    <a:pt x="23783" y="30706"/>
                    <a:pt x="23758" y="30622"/>
                  </a:cubicBezTo>
                  <a:cubicBezTo>
                    <a:pt x="23733" y="30540"/>
                    <a:pt x="23706" y="30458"/>
                    <a:pt x="23681" y="30378"/>
                  </a:cubicBezTo>
                  <a:cubicBezTo>
                    <a:pt x="23655" y="30288"/>
                    <a:pt x="23629" y="30199"/>
                    <a:pt x="23601" y="30111"/>
                  </a:cubicBezTo>
                  <a:cubicBezTo>
                    <a:pt x="23588" y="30070"/>
                    <a:pt x="23573" y="30030"/>
                    <a:pt x="23561" y="29989"/>
                  </a:cubicBezTo>
                  <a:lnTo>
                    <a:pt x="23526" y="29873"/>
                  </a:lnTo>
                  <a:lnTo>
                    <a:pt x="23526" y="29872"/>
                  </a:lnTo>
                  <a:cubicBezTo>
                    <a:pt x="23526" y="29870"/>
                    <a:pt x="23525" y="29869"/>
                    <a:pt x="23525" y="29868"/>
                  </a:cubicBezTo>
                  <a:cubicBezTo>
                    <a:pt x="23501" y="29781"/>
                    <a:pt x="23479" y="29693"/>
                    <a:pt x="23457" y="29607"/>
                  </a:cubicBezTo>
                  <a:cubicBezTo>
                    <a:pt x="23433" y="29516"/>
                    <a:pt x="23407" y="29424"/>
                    <a:pt x="23386" y="29330"/>
                  </a:cubicBezTo>
                  <a:cubicBezTo>
                    <a:pt x="23358" y="29209"/>
                    <a:pt x="23330" y="29089"/>
                    <a:pt x="23299" y="28970"/>
                  </a:cubicBezTo>
                  <a:cubicBezTo>
                    <a:pt x="23269" y="28856"/>
                    <a:pt x="23239" y="28743"/>
                    <a:pt x="23213" y="28628"/>
                  </a:cubicBezTo>
                  <a:cubicBezTo>
                    <a:pt x="23184" y="28502"/>
                    <a:pt x="23157" y="28377"/>
                    <a:pt x="23132" y="28250"/>
                  </a:cubicBezTo>
                  <a:cubicBezTo>
                    <a:pt x="23109" y="28128"/>
                    <a:pt x="23084" y="28005"/>
                    <a:pt x="23060" y="27883"/>
                  </a:cubicBezTo>
                  <a:cubicBezTo>
                    <a:pt x="23035" y="27763"/>
                    <a:pt x="23011" y="27644"/>
                    <a:pt x="22985" y="27524"/>
                  </a:cubicBezTo>
                  <a:cubicBezTo>
                    <a:pt x="22959" y="27402"/>
                    <a:pt x="22934" y="27280"/>
                    <a:pt x="22907" y="27158"/>
                  </a:cubicBezTo>
                  <a:cubicBezTo>
                    <a:pt x="22882" y="27036"/>
                    <a:pt x="22856" y="26916"/>
                    <a:pt x="22831" y="26795"/>
                  </a:cubicBezTo>
                  <a:cubicBezTo>
                    <a:pt x="22807" y="26674"/>
                    <a:pt x="22785" y="26552"/>
                    <a:pt x="22764" y="26431"/>
                  </a:cubicBezTo>
                  <a:cubicBezTo>
                    <a:pt x="22745" y="26313"/>
                    <a:pt x="22726" y="26193"/>
                    <a:pt x="22702" y="26074"/>
                  </a:cubicBezTo>
                  <a:cubicBezTo>
                    <a:pt x="22676" y="25943"/>
                    <a:pt x="22650" y="25813"/>
                    <a:pt x="22625" y="25682"/>
                  </a:cubicBezTo>
                  <a:cubicBezTo>
                    <a:pt x="22576" y="25437"/>
                    <a:pt x="22534" y="25192"/>
                    <a:pt x="22491" y="24946"/>
                  </a:cubicBezTo>
                  <a:cubicBezTo>
                    <a:pt x="22448" y="24702"/>
                    <a:pt x="22400" y="24457"/>
                    <a:pt x="22346" y="24215"/>
                  </a:cubicBezTo>
                  <a:cubicBezTo>
                    <a:pt x="22319" y="24095"/>
                    <a:pt x="22288" y="23975"/>
                    <a:pt x="22260" y="23855"/>
                  </a:cubicBezTo>
                  <a:cubicBezTo>
                    <a:pt x="22245" y="23789"/>
                    <a:pt x="22230" y="23722"/>
                    <a:pt x="22217" y="23656"/>
                  </a:cubicBezTo>
                  <a:cubicBezTo>
                    <a:pt x="22206" y="23599"/>
                    <a:pt x="22196" y="23543"/>
                    <a:pt x="22188" y="23486"/>
                  </a:cubicBezTo>
                  <a:cubicBezTo>
                    <a:pt x="22174" y="23379"/>
                    <a:pt x="22160" y="23272"/>
                    <a:pt x="22149" y="23165"/>
                  </a:cubicBezTo>
                  <a:cubicBezTo>
                    <a:pt x="22137" y="23058"/>
                    <a:pt x="22122" y="22950"/>
                    <a:pt x="22107" y="22844"/>
                  </a:cubicBezTo>
                  <a:cubicBezTo>
                    <a:pt x="22098" y="22792"/>
                    <a:pt x="22088" y="22741"/>
                    <a:pt x="22081" y="22689"/>
                  </a:cubicBezTo>
                  <a:cubicBezTo>
                    <a:pt x="22072" y="22638"/>
                    <a:pt x="22062" y="22586"/>
                    <a:pt x="22052" y="22535"/>
                  </a:cubicBezTo>
                  <a:cubicBezTo>
                    <a:pt x="22034" y="22438"/>
                    <a:pt x="22019" y="22341"/>
                    <a:pt x="22003" y="22245"/>
                  </a:cubicBezTo>
                  <a:lnTo>
                    <a:pt x="22003" y="22242"/>
                  </a:lnTo>
                  <a:lnTo>
                    <a:pt x="22003" y="22240"/>
                  </a:lnTo>
                  <a:cubicBezTo>
                    <a:pt x="21978" y="22037"/>
                    <a:pt x="21954" y="21834"/>
                    <a:pt x="21916" y="21632"/>
                  </a:cubicBezTo>
                  <a:lnTo>
                    <a:pt x="21854" y="21312"/>
                  </a:lnTo>
                  <a:cubicBezTo>
                    <a:pt x="21835" y="21216"/>
                    <a:pt x="21820" y="21119"/>
                    <a:pt x="21806" y="21023"/>
                  </a:cubicBezTo>
                  <a:cubicBezTo>
                    <a:pt x="21781" y="20839"/>
                    <a:pt x="21757" y="20657"/>
                    <a:pt x="21734" y="20474"/>
                  </a:cubicBezTo>
                  <a:cubicBezTo>
                    <a:pt x="21722" y="20383"/>
                    <a:pt x="21710" y="20291"/>
                    <a:pt x="21700" y="20199"/>
                  </a:cubicBezTo>
                  <a:cubicBezTo>
                    <a:pt x="21696" y="20163"/>
                    <a:pt x="21693" y="20127"/>
                    <a:pt x="21690" y="20091"/>
                  </a:cubicBezTo>
                  <a:lnTo>
                    <a:pt x="21690" y="20091"/>
                  </a:lnTo>
                  <a:cubicBezTo>
                    <a:pt x="21703" y="20095"/>
                    <a:pt x="21717" y="20099"/>
                    <a:pt x="21730" y="20104"/>
                  </a:cubicBezTo>
                  <a:cubicBezTo>
                    <a:pt x="21798" y="20130"/>
                    <a:pt x="21866" y="20157"/>
                    <a:pt x="21935" y="20181"/>
                  </a:cubicBezTo>
                  <a:cubicBezTo>
                    <a:pt x="22076" y="20230"/>
                    <a:pt x="22219" y="20280"/>
                    <a:pt x="22360" y="20335"/>
                  </a:cubicBezTo>
                  <a:lnTo>
                    <a:pt x="22360" y="20335"/>
                  </a:lnTo>
                  <a:cubicBezTo>
                    <a:pt x="22359" y="20335"/>
                    <a:pt x="22359" y="20335"/>
                    <a:pt x="22358" y="20334"/>
                  </a:cubicBezTo>
                  <a:lnTo>
                    <a:pt x="22358" y="20334"/>
                  </a:lnTo>
                  <a:cubicBezTo>
                    <a:pt x="22408" y="20354"/>
                    <a:pt x="22459" y="20374"/>
                    <a:pt x="22510" y="20394"/>
                  </a:cubicBezTo>
                  <a:cubicBezTo>
                    <a:pt x="22557" y="20412"/>
                    <a:pt x="22604" y="20430"/>
                    <a:pt x="22650" y="20447"/>
                  </a:cubicBezTo>
                  <a:cubicBezTo>
                    <a:pt x="22715" y="20468"/>
                    <a:pt x="22782" y="20491"/>
                    <a:pt x="22846" y="20512"/>
                  </a:cubicBezTo>
                  <a:cubicBezTo>
                    <a:pt x="22896" y="20527"/>
                    <a:pt x="22948" y="20544"/>
                    <a:pt x="22998" y="20561"/>
                  </a:cubicBezTo>
                  <a:cubicBezTo>
                    <a:pt x="23114" y="20603"/>
                    <a:pt x="23228" y="20648"/>
                    <a:pt x="23345" y="20689"/>
                  </a:cubicBezTo>
                  <a:lnTo>
                    <a:pt x="23681" y="20809"/>
                  </a:lnTo>
                  <a:cubicBezTo>
                    <a:pt x="23734" y="20829"/>
                    <a:pt x="23786" y="20845"/>
                    <a:pt x="23839" y="20864"/>
                  </a:cubicBezTo>
                  <a:cubicBezTo>
                    <a:pt x="23853" y="20865"/>
                    <a:pt x="23866" y="20869"/>
                    <a:pt x="23881" y="20873"/>
                  </a:cubicBezTo>
                  <a:cubicBezTo>
                    <a:pt x="23913" y="20879"/>
                    <a:pt x="23944" y="20888"/>
                    <a:pt x="23973" y="20899"/>
                  </a:cubicBezTo>
                  <a:cubicBezTo>
                    <a:pt x="23986" y="20902"/>
                    <a:pt x="23999" y="20907"/>
                    <a:pt x="24012" y="20911"/>
                  </a:cubicBezTo>
                  <a:lnTo>
                    <a:pt x="24023" y="20915"/>
                  </a:lnTo>
                  <a:cubicBezTo>
                    <a:pt x="24004" y="20889"/>
                    <a:pt x="23985" y="20863"/>
                    <a:pt x="23965" y="20837"/>
                  </a:cubicBezTo>
                  <a:lnTo>
                    <a:pt x="23965" y="20837"/>
                  </a:lnTo>
                  <a:cubicBezTo>
                    <a:pt x="23965" y="20837"/>
                    <a:pt x="23965" y="20837"/>
                    <a:pt x="23965" y="20837"/>
                  </a:cubicBezTo>
                  <a:lnTo>
                    <a:pt x="23965" y="20837"/>
                  </a:lnTo>
                  <a:cubicBezTo>
                    <a:pt x="23963" y="20834"/>
                    <a:pt x="23960" y="20830"/>
                    <a:pt x="23959" y="20828"/>
                  </a:cubicBezTo>
                  <a:lnTo>
                    <a:pt x="23959" y="20828"/>
                  </a:lnTo>
                  <a:cubicBezTo>
                    <a:pt x="23960" y="20829"/>
                    <a:pt x="23961" y="20832"/>
                    <a:pt x="23963" y="20833"/>
                  </a:cubicBezTo>
                  <a:cubicBezTo>
                    <a:pt x="23949" y="20812"/>
                    <a:pt x="23934" y="20792"/>
                    <a:pt x="23920" y="20772"/>
                  </a:cubicBezTo>
                  <a:lnTo>
                    <a:pt x="23889" y="20729"/>
                  </a:lnTo>
                  <a:cubicBezTo>
                    <a:pt x="23866" y="20699"/>
                    <a:pt x="23846" y="20667"/>
                    <a:pt x="23822" y="20634"/>
                  </a:cubicBezTo>
                  <a:lnTo>
                    <a:pt x="23822" y="20634"/>
                  </a:lnTo>
                  <a:cubicBezTo>
                    <a:pt x="23824" y="20637"/>
                    <a:pt x="23825" y="20638"/>
                    <a:pt x="23826" y="20641"/>
                  </a:cubicBezTo>
                  <a:cubicBezTo>
                    <a:pt x="23810" y="20618"/>
                    <a:pt x="23794" y="20596"/>
                    <a:pt x="23778" y="20575"/>
                  </a:cubicBezTo>
                  <a:cubicBezTo>
                    <a:pt x="23721" y="20502"/>
                    <a:pt x="23660" y="20432"/>
                    <a:pt x="23602" y="20360"/>
                  </a:cubicBezTo>
                  <a:cubicBezTo>
                    <a:pt x="23527" y="20270"/>
                    <a:pt x="23457" y="20177"/>
                    <a:pt x="23382" y="20087"/>
                  </a:cubicBezTo>
                  <a:cubicBezTo>
                    <a:pt x="23345" y="20042"/>
                    <a:pt x="23308" y="19997"/>
                    <a:pt x="23269" y="19952"/>
                  </a:cubicBezTo>
                  <a:cubicBezTo>
                    <a:pt x="23230" y="19908"/>
                    <a:pt x="23190" y="19864"/>
                    <a:pt x="23153" y="19817"/>
                  </a:cubicBezTo>
                  <a:cubicBezTo>
                    <a:pt x="23078" y="19723"/>
                    <a:pt x="23003" y="19629"/>
                    <a:pt x="22926" y="19538"/>
                  </a:cubicBezTo>
                  <a:cubicBezTo>
                    <a:pt x="22846" y="19445"/>
                    <a:pt x="22766" y="19352"/>
                    <a:pt x="22689" y="19257"/>
                  </a:cubicBezTo>
                  <a:cubicBezTo>
                    <a:pt x="22611" y="19162"/>
                    <a:pt x="22531" y="19069"/>
                    <a:pt x="22449" y="18977"/>
                  </a:cubicBezTo>
                  <a:cubicBezTo>
                    <a:pt x="22372" y="18889"/>
                    <a:pt x="22289" y="18807"/>
                    <a:pt x="22209" y="18723"/>
                  </a:cubicBezTo>
                  <a:cubicBezTo>
                    <a:pt x="22202" y="18715"/>
                    <a:pt x="22194" y="18708"/>
                    <a:pt x="22188" y="18702"/>
                  </a:cubicBezTo>
                  <a:cubicBezTo>
                    <a:pt x="22198" y="18672"/>
                    <a:pt x="22209" y="18642"/>
                    <a:pt x="22217" y="18611"/>
                  </a:cubicBezTo>
                  <a:cubicBezTo>
                    <a:pt x="22235" y="18555"/>
                    <a:pt x="22252" y="18498"/>
                    <a:pt x="22272" y="18444"/>
                  </a:cubicBezTo>
                  <a:cubicBezTo>
                    <a:pt x="22310" y="18332"/>
                    <a:pt x="22353" y="18223"/>
                    <a:pt x="22392" y="18113"/>
                  </a:cubicBezTo>
                  <a:cubicBezTo>
                    <a:pt x="22434" y="18000"/>
                    <a:pt x="22477" y="17886"/>
                    <a:pt x="22516" y="17773"/>
                  </a:cubicBezTo>
                  <a:cubicBezTo>
                    <a:pt x="22558" y="17656"/>
                    <a:pt x="22596" y="17541"/>
                    <a:pt x="22637" y="17425"/>
                  </a:cubicBezTo>
                  <a:cubicBezTo>
                    <a:pt x="22675" y="17316"/>
                    <a:pt x="22717" y="17206"/>
                    <a:pt x="22754" y="17095"/>
                  </a:cubicBezTo>
                  <a:cubicBezTo>
                    <a:pt x="22772" y="17040"/>
                    <a:pt x="22790" y="16984"/>
                    <a:pt x="22807" y="16929"/>
                  </a:cubicBezTo>
                  <a:cubicBezTo>
                    <a:pt x="22824" y="16875"/>
                    <a:pt x="22839" y="16818"/>
                    <a:pt x="22857" y="16764"/>
                  </a:cubicBezTo>
                  <a:cubicBezTo>
                    <a:pt x="22934" y="16534"/>
                    <a:pt x="23024" y="16309"/>
                    <a:pt x="23115" y="16086"/>
                  </a:cubicBezTo>
                  <a:cubicBezTo>
                    <a:pt x="23150" y="16004"/>
                    <a:pt x="23186" y="15921"/>
                    <a:pt x="23222" y="15840"/>
                  </a:cubicBezTo>
                  <a:cubicBezTo>
                    <a:pt x="23257" y="15761"/>
                    <a:pt x="23289" y="15681"/>
                    <a:pt x="23320" y="15601"/>
                  </a:cubicBezTo>
                  <a:cubicBezTo>
                    <a:pt x="23350" y="15525"/>
                    <a:pt x="23378" y="15451"/>
                    <a:pt x="23407" y="15374"/>
                  </a:cubicBezTo>
                  <a:cubicBezTo>
                    <a:pt x="23435" y="15296"/>
                    <a:pt x="23460" y="15217"/>
                    <a:pt x="23488" y="15139"/>
                  </a:cubicBezTo>
                  <a:cubicBezTo>
                    <a:pt x="23491" y="15136"/>
                    <a:pt x="23493" y="15129"/>
                    <a:pt x="23495" y="15126"/>
                  </a:cubicBezTo>
                  <a:cubicBezTo>
                    <a:pt x="23632" y="15115"/>
                    <a:pt x="23771" y="15109"/>
                    <a:pt x="23912" y="15106"/>
                  </a:cubicBezTo>
                  <a:cubicBezTo>
                    <a:pt x="24000" y="15106"/>
                    <a:pt x="24091" y="15106"/>
                    <a:pt x="24180" y="15105"/>
                  </a:cubicBezTo>
                  <a:cubicBezTo>
                    <a:pt x="24225" y="15104"/>
                    <a:pt x="24270" y="15104"/>
                    <a:pt x="24315" y="15104"/>
                  </a:cubicBezTo>
                  <a:close/>
                  <a:moveTo>
                    <a:pt x="29275" y="32173"/>
                  </a:moveTo>
                  <a:lnTo>
                    <a:pt x="29275" y="32173"/>
                  </a:lnTo>
                  <a:cubicBezTo>
                    <a:pt x="29275" y="32173"/>
                    <a:pt x="29275" y="32174"/>
                    <a:pt x="29274" y="32174"/>
                  </a:cubicBezTo>
                  <a:lnTo>
                    <a:pt x="29274" y="32174"/>
                  </a:lnTo>
                  <a:cubicBezTo>
                    <a:pt x="29275" y="32174"/>
                    <a:pt x="29275" y="32173"/>
                    <a:pt x="29275" y="32173"/>
                  </a:cubicBezTo>
                  <a:close/>
                  <a:moveTo>
                    <a:pt x="29274" y="32174"/>
                  </a:moveTo>
                  <a:cubicBezTo>
                    <a:pt x="29273" y="32175"/>
                    <a:pt x="29272" y="32176"/>
                    <a:pt x="29271" y="32177"/>
                  </a:cubicBezTo>
                  <a:lnTo>
                    <a:pt x="29271" y="32177"/>
                  </a:lnTo>
                  <a:cubicBezTo>
                    <a:pt x="29273" y="32176"/>
                    <a:pt x="29274" y="32175"/>
                    <a:pt x="29274" y="32174"/>
                  </a:cubicBezTo>
                  <a:close/>
                  <a:moveTo>
                    <a:pt x="23372" y="15137"/>
                  </a:moveTo>
                  <a:lnTo>
                    <a:pt x="23372" y="15137"/>
                  </a:lnTo>
                  <a:cubicBezTo>
                    <a:pt x="23365" y="15162"/>
                    <a:pt x="23355" y="15186"/>
                    <a:pt x="23348" y="15209"/>
                  </a:cubicBezTo>
                  <a:cubicBezTo>
                    <a:pt x="23330" y="15263"/>
                    <a:pt x="23310" y="15319"/>
                    <a:pt x="23289" y="15373"/>
                  </a:cubicBezTo>
                  <a:cubicBezTo>
                    <a:pt x="23247" y="15485"/>
                    <a:pt x="23205" y="15598"/>
                    <a:pt x="23159" y="15710"/>
                  </a:cubicBezTo>
                  <a:cubicBezTo>
                    <a:pt x="23110" y="15823"/>
                    <a:pt x="23057" y="15936"/>
                    <a:pt x="23011" y="16050"/>
                  </a:cubicBezTo>
                  <a:cubicBezTo>
                    <a:pt x="22919" y="16274"/>
                    <a:pt x="22830" y="16499"/>
                    <a:pt x="22753" y="16728"/>
                  </a:cubicBezTo>
                  <a:cubicBezTo>
                    <a:pt x="22735" y="16783"/>
                    <a:pt x="22720" y="16839"/>
                    <a:pt x="22703" y="16894"/>
                  </a:cubicBezTo>
                  <a:cubicBezTo>
                    <a:pt x="22686" y="16949"/>
                    <a:pt x="22668" y="17005"/>
                    <a:pt x="22649" y="17061"/>
                  </a:cubicBezTo>
                  <a:cubicBezTo>
                    <a:pt x="22612" y="17171"/>
                    <a:pt x="22571" y="17281"/>
                    <a:pt x="22532" y="17391"/>
                  </a:cubicBezTo>
                  <a:cubicBezTo>
                    <a:pt x="22491" y="17507"/>
                    <a:pt x="22453" y="17623"/>
                    <a:pt x="22412" y="17739"/>
                  </a:cubicBezTo>
                  <a:cubicBezTo>
                    <a:pt x="22372" y="17852"/>
                    <a:pt x="22330" y="17966"/>
                    <a:pt x="22288" y="18078"/>
                  </a:cubicBezTo>
                  <a:cubicBezTo>
                    <a:pt x="22248" y="18188"/>
                    <a:pt x="22207" y="18297"/>
                    <a:pt x="22168" y="18409"/>
                  </a:cubicBezTo>
                  <a:cubicBezTo>
                    <a:pt x="22154" y="18445"/>
                    <a:pt x="22143" y="18482"/>
                    <a:pt x="22129" y="18519"/>
                  </a:cubicBezTo>
                  <a:cubicBezTo>
                    <a:pt x="22129" y="18527"/>
                    <a:pt x="22128" y="18534"/>
                    <a:pt x="22125" y="18542"/>
                  </a:cubicBezTo>
                  <a:cubicBezTo>
                    <a:pt x="22122" y="18547"/>
                    <a:pt x="22120" y="18553"/>
                    <a:pt x="22117" y="18558"/>
                  </a:cubicBezTo>
                  <a:cubicBezTo>
                    <a:pt x="22116" y="18563"/>
                    <a:pt x="22113" y="18570"/>
                    <a:pt x="22112" y="18575"/>
                  </a:cubicBezTo>
                  <a:cubicBezTo>
                    <a:pt x="22108" y="18585"/>
                    <a:pt x="22104" y="18596"/>
                    <a:pt x="22101" y="18607"/>
                  </a:cubicBezTo>
                  <a:lnTo>
                    <a:pt x="22099" y="18605"/>
                  </a:lnTo>
                  <a:cubicBezTo>
                    <a:pt x="22096" y="18615"/>
                    <a:pt x="22094" y="18625"/>
                    <a:pt x="22090" y="18635"/>
                  </a:cubicBezTo>
                  <a:cubicBezTo>
                    <a:pt x="22080" y="18661"/>
                    <a:pt x="22068" y="18689"/>
                    <a:pt x="22056" y="18717"/>
                  </a:cubicBezTo>
                  <a:cubicBezTo>
                    <a:pt x="22055" y="18718"/>
                    <a:pt x="22055" y="18720"/>
                    <a:pt x="22054" y="18722"/>
                  </a:cubicBezTo>
                  <a:cubicBezTo>
                    <a:pt x="22056" y="18724"/>
                    <a:pt x="22058" y="18727"/>
                    <a:pt x="22060" y="18729"/>
                  </a:cubicBezTo>
                  <a:lnTo>
                    <a:pt x="22060" y="18731"/>
                  </a:lnTo>
                  <a:lnTo>
                    <a:pt x="22060" y="18733"/>
                  </a:lnTo>
                  <a:cubicBezTo>
                    <a:pt x="22068" y="18739"/>
                    <a:pt x="22075" y="18746"/>
                    <a:pt x="22082" y="18753"/>
                  </a:cubicBezTo>
                  <a:cubicBezTo>
                    <a:pt x="22095" y="18766"/>
                    <a:pt x="22108" y="18779"/>
                    <a:pt x="22119" y="18791"/>
                  </a:cubicBezTo>
                  <a:cubicBezTo>
                    <a:pt x="22122" y="18796"/>
                    <a:pt x="22126" y="18798"/>
                    <a:pt x="22128" y="18802"/>
                  </a:cubicBezTo>
                  <a:lnTo>
                    <a:pt x="22129" y="18802"/>
                  </a:lnTo>
                  <a:cubicBezTo>
                    <a:pt x="22134" y="18807"/>
                    <a:pt x="22140" y="18812"/>
                    <a:pt x="22145" y="18818"/>
                  </a:cubicBezTo>
                  <a:cubicBezTo>
                    <a:pt x="22224" y="18901"/>
                    <a:pt x="22305" y="18983"/>
                    <a:pt x="22381" y="19070"/>
                  </a:cubicBezTo>
                  <a:cubicBezTo>
                    <a:pt x="22465" y="19164"/>
                    <a:pt x="22545" y="19261"/>
                    <a:pt x="22625" y="19358"/>
                  </a:cubicBezTo>
                  <a:cubicBezTo>
                    <a:pt x="22702" y="19452"/>
                    <a:pt x="22782" y="19543"/>
                    <a:pt x="22860" y="19634"/>
                  </a:cubicBezTo>
                  <a:cubicBezTo>
                    <a:pt x="22895" y="19675"/>
                    <a:pt x="22929" y="19718"/>
                    <a:pt x="22963" y="19760"/>
                  </a:cubicBezTo>
                  <a:cubicBezTo>
                    <a:pt x="23000" y="19807"/>
                    <a:pt x="23035" y="19853"/>
                    <a:pt x="23074" y="19899"/>
                  </a:cubicBezTo>
                  <a:cubicBezTo>
                    <a:pt x="23154" y="19993"/>
                    <a:pt x="23237" y="20087"/>
                    <a:pt x="23315" y="20183"/>
                  </a:cubicBezTo>
                  <a:cubicBezTo>
                    <a:pt x="23351" y="20226"/>
                    <a:pt x="23385" y="20271"/>
                    <a:pt x="23419" y="20314"/>
                  </a:cubicBezTo>
                  <a:cubicBezTo>
                    <a:pt x="23455" y="20359"/>
                    <a:pt x="23494" y="20405"/>
                    <a:pt x="23530" y="20449"/>
                  </a:cubicBezTo>
                  <a:cubicBezTo>
                    <a:pt x="23603" y="20537"/>
                    <a:pt x="23676" y="20626"/>
                    <a:pt x="23746" y="20716"/>
                  </a:cubicBezTo>
                  <a:cubicBezTo>
                    <a:pt x="23685" y="20694"/>
                    <a:pt x="23622" y="20673"/>
                    <a:pt x="23559" y="20650"/>
                  </a:cubicBezTo>
                  <a:cubicBezTo>
                    <a:pt x="23449" y="20612"/>
                    <a:pt x="23339" y="20573"/>
                    <a:pt x="23228" y="20531"/>
                  </a:cubicBezTo>
                  <a:cubicBezTo>
                    <a:pt x="23117" y="20489"/>
                    <a:pt x="23001" y="20448"/>
                    <a:pt x="22887" y="20411"/>
                  </a:cubicBezTo>
                  <a:cubicBezTo>
                    <a:pt x="22772" y="20374"/>
                    <a:pt x="22659" y="20335"/>
                    <a:pt x="22545" y="20292"/>
                  </a:cubicBezTo>
                  <a:cubicBezTo>
                    <a:pt x="22459" y="20258"/>
                    <a:pt x="22371" y="20224"/>
                    <a:pt x="22283" y="20191"/>
                  </a:cubicBezTo>
                  <a:cubicBezTo>
                    <a:pt x="22212" y="20164"/>
                    <a:pt x="22139" y="20139"/>
                    <a:pt x="22067" y="20113"/>
                  </a:cubicBezTo>
                  <a:cubicBezTo>
                    <a:pt x="22026" y="20098"/>
                    <a:pt x="21985" y="20084"/>
                    <a:pt x="21944" y="20069"/>
                  </a:cubicBezTo>
                  <a:cubicBezTo>
                    <a:pt x="21904" y="20054"/>
                    <a:pt x="21865" y="20039"/>
                    <a:pt x="21825" y="20024"/>
                  </a:cubicBezTo>
                  <a:cubicBezTo>
                    <a:pt x="21788" y="20009"/>
                    <a:pt x="21751" y="19995"/>
                    <a:pt x="21713" y="19983"/>
                  </a:cubicBezTo>
                  <a:cubicBezTo>
                    <a:pt x="21709" y="19983"/>
                    <a:pt x="21704" y="19982"/>
                    <a:pt x="21700" y="19982"/>
                  </a:cubicBezTo>
                  <a:cubicBezTo>
                    <a:pt x="21679" y="19979"/>
                    <a:pt x="21660" y="19973"/>
                    <a:pt x="21639" y="19968"/>
                  </a:cubicBezTo>
                  <a:cubicBezTo>
                    <a:pt x="21637" y="19967"/>
                    <a:pt x="21635" y="19967"/>
                    <a:pt x="21632" y="19967"/>
                  </a:cubicBezTo>
                  <a:cubicBezTo>
                    <a:pt x="21610" y="19961"/>
                    <a:pt x="21588" y="19955"/>
                    <a:pt x="21566" y="19947"/>
                  </a:cubicBezTo>
                  <a:lnTo>
                    <a:pt x="21566" y="19947"/>
                  </a:lnTo>
                  <a:cubicBezTo>
                    <a:pt x="21566" y="19964"/>
                    <a:pt x="21567" y="19982"/>
                    <a:pt x="21567" y="20000"/>
                  </a:cubicBezTo>
                  <a:lnTo>
                    <a:pt x="21567" y="19997"/>
                  </a:lnTo>
                  <a:cubicBezTo>
                    <a:pt x="21569" y="20017"/>
                    <a:pt x="21571" y="20039"/>
                    <a:pt x="21571" y="20060"/>
                  </a:cubicBezTo>
                  <a:lnTo>
                    <a:pt x="21572" y="20060"/>
                  </a:lnTo>
                  <a:cubicBezTo>
                    <a:pt x="21577" y="20110"/>
                    <a:pt x="21581" y="20162"/>
                    <a:pt x="21588" y="20211"/>
                  </a:cubicBezTo>
                  <a:cubicBezTo>
                    <a:pt x="21598" y="20303"/>
                    <a:pt x="21610" y="20394"/>
                    <a:pt x="21622" y="20485"/>
                  </a:cubicBezTo>
                  <a:cubicBezTo>
                    <a:pt x="21638" y="20613"/>
                    <a:pt x="21656" y="20741"/>
                    <a:pt x="21671" y="20869"/>
                  </a:cubicBezTo>
                  <a:cubicBezTo>
                    <a:pt x="21685" y="20982"/>
                    <a:pt x="21700" y="21096"/>
                    <a:pt x="21721" y="21209"/>
                  </a:cubicBezTo>
                  <a:cubicBezTo>
                    <a:pt x="21744" y="21339"/>
                    <a:pt x="21768" y="21468"/>
                    <a:pt x="21793" y="21597"/>
                  </a:cubicBezTo>
                  <a:cubicBezTo>
                    <a:pt x="21806" y="21663"/>
                    <a:pt x="21818" y="21727"/>
                    <a:pt x="21829" y="21793"/>
                  </a:cubicBezTo>
                  <a:cubicBezTo>
                    <a:pt x="21839" y="21850"/>
                    <a:pt x="21848" y="21908"/>
                    <a:pt x="21855" y="21965"/>
                  </a:cubicBezTo>
                  <a:lnTo>
                    <a:pt x="21855" y="21964"/>
                  </a:lnTo>
                  <a:cubicBezTo>
                    <a:pt x="21867" y="22054"/>
                    <a:pt x="21878" y="22143"/>
                    <a:pt x="21890" y="22233"/>
                  </a:cubicBezTo>
                  <a:cubicBezTo>
                    <a:pt x="21901" y="22319"/>
                    <a:pt x="21916" y="22403"/>
                    <a:pt x="21931" y="22489"/>
                  </a:cubicBezTo>
                  <a:cubicBezTo>
                    <a:pt x="21947" y="22573"/>
                    <a:pt x="21962" y="22657"/>
                    <a:pt x="21977" y="22742"/>
                  </a:cubicBezTo>
                  <a:cubicBezTo>
                    <a:pt x="21984" y="22784"/>
                    <a:pt x="21992" y="22827"/>
                    <a:pt x="21998" y="22869"/>
                  </a:cubicBezTo>
                  <a:cubicBezTo>
                    <a:pt x="22004" y="22917"/>
                    <a:pt x="22011" y="22965"/>
                    <a:pt x="22019" y="23011"/>
                  </a:cubicBezTo>
                  <a:cubicBezTo>
                    <a:pt x="22030" y="23104"/>
                    <a:pt x="22043" y="23197"/>
                    <a:pt x="22053" y="23290"/>
                  </a:cubicBezTo>
                  <a:cubicBezTo>
                    <a:pt x="22061" y="23369"/>
                    <a:pt x="22070" y="23451"/>
                    <a:pt x="22085" y="23531"/>
                  </a:cubicBezTo>
                  <a:cubicBezTo>
                    <a:pt x="22091" y="23573"/>
                    <a:pt x="22097" y="23614"/>
                    <a:pt x="22106" y="23655"/>
                  </a:cubicBezTo>
                  <a:cubicBezTo>
                    <a:pt x="22110" y="23681"/>
                    <a:pt x="22116" y="23708"/>
                    <a:pt x="22121" y="23734"/>
                  </a:cubicBezTo>
                  <a:cubicBezTo>
                    <a:pt x="22133" y="23800"/>
                    <a:pt x="22149" y="23867"/>
                    <a:pt x="22164" y="23931"/>
                  </a:cubicBezTo>
                  <a:cubicBezTo>
                    <a:pt x="22192" y="24044"/>
                    <a:pt x="22220" y="24157"/>
                    <a:pt x="22245" y="24270"/>
                  </a:cubicBezTo>
                  <a:cubicBezTo>
                    <a:pt x="22299" y="24514"/>
                    <a:pt x="22345" y="24757"/>
                    <a:pt x="22388" y="25003"/>
                  </a:cubicBezTo>
                  <a:cubicBezTo>
                    <a:pt x="22432" y="25255"/>
                    <a:pt x="22477" y="25505"/>
                    <a:pt x="22526" y="25755"/>
                  </a:cubicBezTo>
                  <a:cubicBezTo>
                    <a:pt x="22550" y="25876"/>
                    <a:pt x="22575" y="25996"/>
                    <a:pt x="22597" y="26118"/>
                  </a:cubicBezTo>
                  <a:cubicBezTo>
                    <a:pt x="22622" y="26248"/>
                    <a:pt x="22643" y="26380"/>
                    <a:pt x="22665" y="26510"/>
                  </a:cubicBezTo>
                  <a:cubicBezTo>
                    <a:pt x="22705" y="26751"/>
                    <a:pt x="22757" y="26989"/>
                    <a:pt x="22808" y="27227"/>
                  </a:cubicBezTo>
                  <a:cubicBezTo>
                    <a:pt x="22834" y="27346"/>
                    <a:pt x="22858" y="27464"/>
                    <a:pt x="22884" y="27583"/>
                  </a:cubicBezTo>
                  <a:cubicBezTo>
                    <a:pt x="22910" y="27703"/>
                    <a:pt x="22933" y="27824"/>
                    <a:pt x="22958" y="27945"/>
                  </a:cubicBezTo>
                  <a:cubicBezTo>
                    <a:pt x="22984" y="28073"/>
                    <a:pt x="23009" y="28201"/>
                    <a:pt x="23033" y="28330"/>
                  </a:cubicBezTo>
                  <a:cubicBezTo>
                    <a:pt x="23056" y="28447"/>
                    <a:pt x="23082" y="28562"/>
                    <a:pt x="23109" y="28678"/>
                  </a:cubicBezTo>
                  <a:cubicBezTo>
                    <a:pt x="23139" y="28802"/>
                    <a:pt x="23170" y="28925"/>
                    <a:pt x="23204" y="29047"/>
                  </a:cubicBezTo>
                  <a:cubicBezTo>
                    <a:pt x="23233" y="29162"/>
                    <a:pt x="23258" y="29276"/>
                    <a:pt x="23287" y="29393"/>
                  </a:cubicBezTo>
                  <a:cubicBezTo>
                    <a:pt x="23315" y="29514"/>
                    <a:pt x="23350" y="29634"/>
                    <a:pt x="23381" y="29755"/>
                  </a:cubicBezTo>
                  <a:cubicBezTo>
                    <a:pt x="23396" y="29811"/>
                    <a:pt x="23410" y="29868"/>
                    <a:pt x="23426" y="29923"/>
                  </a:cubicBezTo>
                  <a:cubicBezTo>
                    <a:pt x="23442" y="29981"/>
                    <a:pt x="23460" y="30039"/>
                    <a:pt x="23478" y="30096"/>
                  </a:cubicBezTo>
                  <a:cubicBezTo>
                    <a:pt x="23516" y="30216"/>
                    <a:pt x="23551" y="30337"/>
                    <a:pt x="23589" y="30457"/>
                  </a:cubicBezTo>
                  <a:cubicBezTo>
                    <a:pt x="23607" y="30513"/>
                    <a:pt x="23625" y="30568"/>
                    <a:pt x="23640" y="30623"/>
                  </a:cubicBezTo>
                  <a:lnTo>
                    <a:pt x="23690" y="30796"/>
                  </a:lnTo>
                  <a:lnTo>
                    <a:pt x="23690" y="30796"/>
                  </a:lnTo>
                  <a:cubicBezTo>
                    <a:pt x="23690" y="30794"/>
                    <a:pt x="23690" y="30793"/>
                    <a:pt x="23689" y="30792"/>
                  </a:cubicBezTo>
                  <a:lnTo>
                    <a:pt x="23689" y="30792"/>
                  </a:lnTo>
                  <a:cubicBezTo>
                    <a:pt x="23717" y="30893"/>
                    <a:pt x="23746" y="30994"/>
                    <a:pt x="23774" y="31093"/>
                  </a:cubicBezTo>
                  <a:cubicBezTo>
                    <a:pt x="23787" y="31133"/>
                    <a:pt x="23798" y="31173"/>
                    <a:pt x="23810" y="31211"/>
                  </a:cubicBezTo>
                  <a:cubicBezTo>
                    <a:pt x="23816" y="31228"/>
                    <a:pt x="23824" y="31246"/>
                    <a:pt x="23829" y="31262"/>
                  </a:cubicBezTo>
                  <a:cubicBezTo>
                    <a:pt x="23835" y="31285"/>
                    <a:pt x="23841" y="31307"/>
                    <a:pt x="23849" y="31330"/>
                  </a:cubicBezTo>
                  <a:cubicBezTo>
                    <a:pt x="23849" y="31331"/>
                    <a:pt x="23849" y="31333"/>
                    <a:pt x="23850" y="31334"/>
                  </a:cubicBezTo>
                  <a:cubicBezTo>
                    <a:pt x="23850" y="31335"/>
                    <a:pt x="23850" y="31336"/>
                    <a:pt x="23851" y="31338"/>
                  </a:cubicBezTo>
                  <a:cubicBezTo>
                    <a:pt x="23855" y="31350"/>
                    <a:pt x="23857" y="31361"/>
                    <a:pt x="23860" y="31372"/>
                  </a:cubicBezTo>
                  <a:lnTo>
                    <a:pt x="23860" y="31378"/>
                  </a:lnTo>
                  <a:cubicBezTo>
                    <a:pt x="23854" y="31453"/>
                    <a:pt x="23846" y="31529"/>
                    <a:pt x="23840" y="31604"/>
                  </a:cubicBezTo>
                  <a:cubicBezTo>
                    <a:pt x="23834" y="31684"/>
                    <a:pt x="23829" y="31765"/>
                    <a:pt x="23824" y="31845"/>
                  </a:cubicBezTo>
                  <a:cubicBezTo>
                    <a:pt x="23819" y="31917"/>
                    <a:pt x="23815" y="31990"/>
                    <a:pt x="23810" y="32063"/>
                  </a:cubicBezTo>
                  <a:cubicBezTo>
                    <a:pt x="23808" y="32135"/>
                    <a:pt x="23805" y="32206"/>
                    <a:pt x="23804" y="32279"/>
                  </a:cubicBezTo>
                  <a:cubicBezTo>
                    <a:pt x="23803" y="32314"/>
                    <a:pt x="23804" y="32347"/>
                    <a:pt x="23804" y="32382"/>
                  </a:cubicBezTo>
                  <a:cubicBezTo>
                    <a:pt x="23803" y="32417"/>
                    <a:pt x="23800" y="32450"/>
                    <a:pt x="23797" y="32484"/>
                  </a:cubicBezTo>
                  <a:cubicBezTo>
                    <a:pt x="23794" y="32512"/>
                    <a:pt x="23793" y="32541"/>
                    <a:pt x="23790" y="32569"/>
                  </a:cubicBezTo>
                  <a:cubicBezTo>
                    <a:pt x="23790" y="32572"/>
                    <a:pt x="23792" y="32574"/>
                    <a:pt x="23792" y="32577"/>
                  </a:cubicBezTo>
                  <a:cubicBezTo>
                    <a:pt x="23756" y="32573"/>
                    <a:pt x="23723" y="32573"/>
                    <a:pt x="23691" y="32573"/>
                  </a:cubicBezTo>
                  <a:cubicBezTo>
                    <a:pt x="23649" y="32573"/>
                    <a:pt x="23607" y="32572"/>
                    <a:pt x="23566" y="32572"/>
                  </a:cubicBezTo>
                  <a:cubicBezTo>
                    <a:pt x="23545" y="32572"/>
                    <a:pt x="23525" y="32572"/>
                    <a:pt x="23504" y="32573"/>
                  </a:cubicBezTo>
                  <a:cubicBezTo>
                    <a:pt x="23447" y="32574"/>
                    <a:pt x="23390" y="32576"/>
                    <a:pt x="23335" y="32577"/>
                  </a:cubicBezTo>
                  <a:cubicBezTo>
                    <a:pt x="23261" y="32579"/>
                    <a:pt x="23189" y="32582"/>
                    <a:pt x="23116" y="32582"/>
                  </a:cubicBezTo>
                  <a:cubicBezTo>
                    <a:pt x="23081" y="32582"/>
                    <a:pt x="23045" y="32582"/>
                    <a:pt x="23010" y="32582"/>
                  </a:cubicBezTo>
                  <a:cubicBezTo>
                    <a:pt x="22904" y="32582"/>
                    <a:pt x="22798" y="32581"/>
                    <a:pt x="22691" y="32579"/>
                  </a:cubicBezTo>
                  <a:cubicBezTo>
                    <a:pt x="22641" y="32578"/>
                    <a:pt x="22591" y="32577"/>
                    <a:pt x="22541" y="32577"/>
                  </a:cubicBezTo>
                  <a:cubicBezTo>
                    <a:pt x="22520" y="32577"/>
                    <a:pt x="22499" y="32578"/>
                    <a:pt x="22478" y="32578"/>
                  </a:cubicBezTo>
                  <a:cubicBezTo>
                    <a:pt x="22405" y="32579"/>
                    <a:pt x="22330" y="32580"/>
                    <a:pt x="22257" y="32583"/>
                  </a:cubicBezTo>
                  <a:cubicBezTo>
                    <a:pt x="22183" y="32584"/>
                    <a:pt x="22110" y="32585"/>
                    <a:pt x="22034" y="32587"/>
                  </a:cubicBezTo>
                  <a:lnTo>
                    <a:pt x="21824" y="32587"/>
                  </a:lnTo>
                  <a:cubicBezTo>
                    <a:pt x="21679" y="32588"/>
                    <a:pt x="21535" y="32592"/>
                    <a:pt x="21391" y="32598"/>
                  </a:cubicBezTo>
                  <a:cubicBezTo>
                    <a:pt x="21267" y="32604"/>
                    <a:pt x="21142" y="32608"/>
                    <a:pt x="21017" y="32608"/>
                  </a:cubicBezTo>
                  <a:cubicBezTo>
                    <a:pt x="20995" y="32608"/>
                    <a:pt x="20972" y="32608"/>
                    <a:pt x="20950" y="32608"/>
                  </a:cubicBezTo>
                  <a:cubicBezTo>
                    <a:pt x="20828" y="32605"/>
                    <a:pt x="20707" y="32600"/>
                    <a:pt x="20587" y="32600"/>
                  </a:cubicBezTo>
                  <a:cubicBezTo>
                    <a:pt x="20562" y="32600"/>
                    <a:pt x="20537" y="32600"/>
                    <a:pt x="20512" y="32601"/>
                  </a:cubicBezTo>
                  <a:cubicBezTo>
                    <a:pt x="20435" y="32604"/>
                    <a:pt x="20358" y="32610"/>
                    <a:pt x="20282" y="32614"/>
                  </a:cubicBezTo>
                  <a:cubicBezTo>
                    <a:pt x="20248" y="32616"/>
                    <a:pt x="20213" y="32617"/>
                    <a:pt x="20178" y="32617"/>
                  </a:cubicBezTo>
                  <a:cubicBezTo>
                    <a:pt x="20148" y="32617"/>
                    <a:pt x="20117" y="32616"/>
                    <a:pt x="20087" y="32615"/>
                  </a:cubicBezTo>
                  <a:cubicBezTo>
                    <a:pt x="20065" y="32614"/>
                    <a:pt x="20046" y="32614"/>
                    <a:pt x="20024" y="32614"/>
                  </a:cubicBezTo>
                  <a:cubicBezTo>
                    <a:pt x="20026" y="32570"/>
                    <a:pt x="20023" y="32527"/>
                    <a:pt x="20021" y="32484"/>
                  </a:cubicBezTo>
                  <a:cubicBezTo>
                    <a:pt x="20018" y="32419"/>
                    <a:pt x="20017" y="32355"/>
                    <a:pt x="20016" y="32290"/>
                  </a:cubicBezTo>
                  <a:cubicBezTo>
                    <a:pt x="20013" y="32161"/>
                    <a:pt x="20011" y="32033"/>
                    <a:pt x="20012" y="31906"/>
                  </a:cubicBezTo>
                  <a:lnTo>
                    <a:pt x="20012" y="31536"/>
                  </a:lnTo>
                  <a:cubicBezTo>
                    <a:pt x="20011" y="31407"/>
                    <a:pt x="20013" y="31278"/>
                    <a:pt x="20016" y="31149"/>
                  </a:cubicBezTo>
                  <a:lnTo>
                    <a:pt x="20016" y="31143"/>
                  </a:lnTo>
                  <a:cubicBezTo>
                    <a:pt x="20021" y="30968"/>
                    <a:pt x="20030" y="30794"/>
                    <a:pt x="20033" y="30618"/>
                  </a:cubicBezTo>
                  <a:lnTo>
                    <a:pt x="20033" y="30606"/>
                  </a:lnTo>
                  <a:cubicBezTo>
                    <a:pt x="20035" y="30592"/>
                    <a:pt x="20035" y="30578"/>
                    <a:pt x="20035" y="30565"/>
                  </a:cubicBezTo>
                  <a:lnTo>
                    <a:pt x="20035" y="30566"/>
                  </a:lnTo>
                  <a:cubicBezTo>
                    <a:pt x="20035" y="30555"/>
                    <a:pt x="20035" y="30542"/>
                    <a:pt x="20036" y="30530"/>
                  </a:cubicBezTo>
                  <a:lnTo>
                    <a:pt x="20036" y="30525"/>
                  </a:lnTo>
                  <a:cubicBezTo>
                    <a:pt x="20037" y="30514"/>
                    <a:pt x="20036" y="30502"/>
                    <a:pt x="20036" y="30490"/>
                  </a:cubicBezTo>
                  <a:lnTo>
                    <a:pt x="20036" y="30484"/>
                  </a:lnTo>
                  <a:lnTo>
                    <a:pt x="20036" y="30483"/>
                  </a:lnTo>
                  <a:cubicBezTo>
                    <a:pt x="20038" y="30381"/>
                    <a:pt x="20041" y="30279"/>
                    <a:pt x="20042" y="30175"/>
                  </a:cubicBezTo>
                  <a:lnTo>
                    <a:pt x="20042" y="30177"/>
                  </a:lnTo>
                  <a:cubicBezTo>
                    <a:pt x="20043" y="30132"/>
                    <a:pt x="20044" y="30087"/>
                    <a:pt x="20046" y="30040"/>
                  </a:cubicBezTo>
                  <a:cubicBezTo>
                    <a:pt x="20049" y="29916"/>
                    <a:pt x="20057" y="29792"/>
                    <a:pt x="20064" y="29669"/>
                  </a:cubicBezTo>
                  <a:cubicBezTo>
                    <a:pt x="20074" y="29530"/>
                    <a:pt x="20082" y="29393"/>
                    <a:pt x="20090" y="29255"/>
                  </a:cubicBezTo>
                  <a:cubicBezTo>
                    <a:pt x="20106" y="28996"/>
                    <a:pt x="20116" y="28736"/>
                    <a:pt x="20126" y="28477"/>
                  </a:cubicBezTo>
                  <a:cubicBezTo>
                    <a:pt x="20139" y="28215"/>
                    <a:pt x="20151" y="27953"/>
                    <a:pt x="20160" y="27691"/>
                  </a:cubicBezTo>
                  <a:cubicBezTo>
                    <a:pt x="20164" y="27551"/>
                    <a:pt x="20170" y="27410"/>
                    <a:pt x="20176" y="27269"/>
                  </a:cubicBezTo>
                  <a:cubicBezTo>
                    <a:pt x="20181" y="27146"/>
                    <a:pt x="20187" y="27023"/>
                    <a:pt x="20191" y="26899"/>
                  </a:cubicBezTo>
                  <a:cubicBezTo>
                    <a:pt x="20195" y="26758"/>
                    <a:pt x="20201" y="26618"/>
                    <a:pt x="20204" y="26478"/>
                  </a:cubicBezTo>
                  <a:cubicBezTo>
                    <a:pt x="20208" y="26352"/>
                    <a:pt x="20213" y="26227"/>
                    <a:pt x="20217" y="26103"/>
                  </a:cubicBezTo>
                  <a:cubicBezTo>
                    <a:pt x="20221" y="25964"/>
                    <a:pt x="20224" y="25824"/>
                    <a:pt x="20226" y="25685"/>
                  </a:cubicBezTo>
                  <a:cubicBezTo>
                    <a:pt x="20227" y="25557"/>
                    <a:pt x="20228" y="25428"/>
                    <a:pt x="20229" y="25301"/>
                  </a:cubicBezTo>
                  <a:lnTo>
                    <a:pt x="20229" y="25308"/>
                  </a:lnTo>
                  <a:cubicBezTo>
                    <a:pt x="20235" y="25138"/>
                    <a:pt x="20240" y="24969"/>
                    <a:pt x="20253" y="24801"/>
                  </a:cubicBezTo>
                  <a:cubicBezTo>
                    <a:pt x="20259" y="24714"/>
                    <a:pt x="20266" y="24628"/>
                    <a:pt x="20271" y="24543"/>
                  </a:cubicBezTo>
                  <a:cubicBezTo>
                    <a:pt x="20278" y="24453"/>
                    <a:pt x="20281" y="24365"/>
                    <a:pt x="20285" y="24276"/>
                  </a:cubicBezTo>
                  <a:cubicBezTo>
                    <a:pt x="20288" y="24218"/>
                    <a:pt x="20289" y="24158"/>
                    <a:pt x="20290" y="24097"/>
                  </a:cubicBezTo>
                  <a:cubicBezTo>
                    <a:pt x="20291" y="24033"/>
                    <a:pt x="20293" y="23968"/>
                    <a:pt x="20295" y="23903"/>
                  </a:cubicBezTo>
                  <a:cubicBezTo>
                    <a:pt x="20301" y="23761"/>
                    <a:pt x="20310" y="23620"/>
                    <a:pt x="20317" y="23480"/>
                  </a:cubicBezTo>
                  <a:cubicBezTo>
                    <a:pt x="20325" y="23357"/>
                    <a:pt x="20331" y="23234"/>
                    <a:pt x="20332" y="23111"/>
                  </a:cubicBezTo>
                  <a:cubicBezTo>
                    <a:pt x="20333" y="22976"/>
                    <a:pt x="20333" y="22840"/>
                    <a:pt x="20336" y="22704"/>
                  </a:cubicBezTo>
                  <a:cubicBezTo>
                    <a:pt x="20338" y="22647"/>
                    <a:pt x="20341" y="22592"/>
                    <a:pt x="20346" y="22537"/>
                  </a:cubicBezTo>
                  <a:cubicBezTo>
                    <a:pt x="20351" y="22475"/>
                    <a:pt x="20357" y="22414"/>
                    <a:pt x="20364" y="22352"/>
                  </a:cubicBezTo>
                  <a:cubicBezTo>
                    <a:pt x="20368" y="22317"/>
                    <a:pt x="20372" y="22283"/>
                    <a:pt x="20374" y="22248"/>
                  </a:cubicBezTo>
                  <a:lnTo>
                    <a:pt x="20374" y="22216"/>
                  </a:lnTo>
                  <a:cubicBezTo>
                    <a:pt x="20376" y="22196"/>
                    <a:pt x="20377" y="22176"/>
                    <a:pt x="20377" y="22157"/>
                  </a:cubicBezTo>
                  <a:cubicBezTo>
                    <a:pt x="20375" y="22150"/>
                    <a:pt x="20375" y="22140"/>
                    <a:pt x="20375" y="22131"/>
                  </a:cubicBezTo>
                  <a:cubicBezTo>
                    <a:pt x="20375" y="22120"/>
                    <a:pt x="20377" y="22107"/>
                    <a:pt x="20377" y="22095"/>
                  </a:cubicBezTo>
                  <a:lnTo>
                    <a:pt x="20377" y="22094"/>
                  </a:lnTo>
                  <a:cubicBezTo>
                    <a:pt x="20379" y="22067"/>
                    <a:pt x="20382" y="22039"/>
                    <a:pt x="20385" y="22010"/>
                  </a:cubicBezTo>
                  <a:cubicBezTo>
                    <a:pt x="20385" y="22005"/>
                    <a:pt x="20387" y="22000"/>
                    <a:pt x="20388" y="21996"/>
                  </a:cubicBezTo>
                  <a:cubicBezTo>
                    <a:pt x="20392" y="21970"/>
                    <a:pt x="20395" y="21943"/>
                    <a:pt x="20399" y="21917"/>
                  </a:cubicBezTo>
                  <a:cubicBezTo>
                    <a:pt x="20405" y="21799"/>
                    <a:pt x="20409" y="21679"/>
                    <a:pt x="20414" y="21560"/>
                  </a:cubicBezTo>
                  <a:cubicBezTo>
                    <a:pt x="20419" y="21429"/>
                    <a:pt x="20429" y="21300"/>
                    <a:pt x="20439" y="21170"/>
                  </a:cubicBezTo>
                  <a:cubicBezTo>
                    <a:pt x="20447" y="21042"/>
                    <a:pt x="20461" y="20916"/>
                    <a:pt x="20471" y="20789"/>
                  </a:cubicBezTo>
                  <a:cubicBezTo>
                    <a:pt x="20476" y="20726"/>
                    <a:pt x="20481" y="20663"/>
                    <a:pt x="20487" y="20602"/>
                  </a:cubicBezTo>
                  <a:cubicBezTo>
                    <a:pt x="20492" y="20555"/>
                    <a:pt x="20496" y="20509"/>
                    <a:pt x="20498" y="20462"/>
                  </a:cubicBezTo>
                  <a:lnTo>
                    <a:pt x="20498" y="20462"/>
                  </a:lnTo>
                  <a:cubicBezTo>
                    <a:pt x="20480" y="20509"/>
                    <a:pt x="20461" y="20556"/>
                    <a:pt x="20444" y="20604"/>
                  </a:cubicBezTo>
                  <a:cubicBezTo>
                    <a:pt x="20414" y="20693"/>
                    <a:pt x="20392" y="20783"/>
                    <a:pt x="20373" y="20874"/>
                  </a:cubicBezTo>
                  <a:cubicBezTo>
                    <a:pt x="20364" y="20918"/>
                    <a:pt x="20356" y="20964"/>
                    <a:pt x="20348" y="21009"/>
                  </a:cubicBezTo>
                  <a:cubicBezTo>
                    <a:pt x="20341" y="21056"/>
                    <a:pt x="20336" y="21101"/>
                    <a:pt x="20332" y="21148"/>
                  </a:cubicBezTo>
                  <a:cubicBezTo>
                    <a:pt x="20330" y="21173"/>
                    <a:pt x="20327" y="21196"/>
                    <a:pt x="20325" y="21220"/>
                  </a:cubicBezTo>
                  <a:cubicBezTo>
                    <a:pt x="20323" y="21243"/>
                    <a:pt x="20322" y="21267"/>
                    <a:pt x="20320" y="21292"/>
                  </a:cubicBezTo>
                  <a:cubicBezTo>
                    <a:pt x="20319" y="21298"/>
                    <a:pt x="20319" y="21303"/>
                    <a:pt x="20317" y="21309"/>
                  </a:cubicBezTo>
                  <a:cubicBezTo>
                    <a:pt x="20312" y="21390"/>
                    <a:pt x="20307" y="21470"/>
                    <a:pt x="20305" y="21551"/>
                  </a:cubicBezTo>
                  <a:cubicBezTo>
                    <a:pt x="20300" y="21691"/>
                    <a:pt x="20293" y="21832"/>
                    <a:pt x="20285" y="21973"/>
                  </a:cubicBezTo>
                  <a:cubicBezTo>
                    <a:pt x="20283" y="22009"/>
                    <a:pt x="20280" y="22046"/>
                    <a:pt x="20278" y="22082"/>
                  </a:cubicBezTo>
                  <a:cubicBezTo>
                    <a:pt x="20244" y="22128"/>
                    <a:pt x="20211" y="22174"/>
                    <a:pt x="20176" y="22218"/>
                  </a:cubicBezTo>
                  <a:lnTo>
                    <a:pt x="20176" y="22217"/>
                  </a:lnTo>
                  <a:cubicBezTo>
                    <a:pt x="20113" y="22298"/>
                    <a:pt x="20049" y="22379"/>
                    <a:pt x="19984" y="22458"/>
                  </a:cubicBezTo>
                  <a:cubicBezTo>
                    <a:pt x="19953" y="22494"/>
                    <a:pt x="19922" y="22528"/>
                    <a:pt x="19891" y="22562"/>
                  </a:cubicBezTo>
                  <a:cubicBezTo>
                    <a:pt x="19856" y="22603"/>
                    <a:pt x="19820" y="22641"/>
                    <a:pt x="19786" y="22682"/>
                  </a:cubicBezTo>
                  <a:cubicBezTo>
                    <a:pt x="19752" y="22722"/>
                    <a:pt x="19718" y="22760"/>
                    <a:pt x="19681" y="22800"/>
                  </a:cubicBezTo>
                  <a:lnTo>
                    <a:pt x="19581" y="22908"/>
                  </a:lnTo>
                  <a:cubicBezTo>
                    <a:pt x="19519" y="22975"/>
                    <a:pt x="19461" y="23046"/>
                    <a:pt x="19406" y="23119"/>
                  </a:cubicBezTo>
                  <a:lnTo>
                    <a:pt x="19406" y="23119"/>
                  </a:lnTo>
                  <a:cubicBezTo>
                    <a:pt x="19406" y="23119"/>
                    <a:pt x="19406" y="23119"/>
                    <a:pt x="19406" y="23119"/>
                  </a:cubicBezTo>
                  <a:lnTo>
                    <a:pt x="19406" y="23119"/>
                  </a:lnTo>
                  <a:cubicBezTo>
                    <a:pt x="19335" y="23208"/>
                    <a:pt x="19261" y="23296"/>
                    <a:pt x="19186" y="23383"/>
                  </a:cubicBezTo>
                  <a:cubicBezTo>
                    <a:pt x="19112" y="23466"/>
                    <a:pt x="19034" y="23547"/>
                    <a:pt x="18955" y="23625"/>
                  </a:cubicBezTo>
                  <a:cubicBezTo>
                    <a:pt x="18825" y="23751"/>
                    <a:pt x="18694" y="23878"/>
                    <a:pt x="18565" y="24006"/>
                  </a:cubicBezTo>
                  <a:cubicBezTo>
                    <a:pt x="18443" y="24126"/>
                    <a:pt x="18324" y="24249"/>
                    <a:pt x="18206" y="24370"/>
                  </a:cubicBezTo>
                  <a:cubicBezTo>
                    <a:pt x="18085" y="24494"/>
                    <a:pt x="17962" y="24617"/>
                    <a:pt x="17838" y="24739"/>
                  </a:cubicBezTo>
                  <a:lnTo>
                    <a:pt x="17843" y="24734"/>
                  </a:lnTo>
                  <a:lnTo>
                    <a:pt x="17843" y="24734"/>
                  </a:lnTo>
                  <a:cubicBezTo>
                    <a:pt x="17794" y="24781"/>
                    <a:pt x="17744" y="24831"/>
                    <a:pt x="17695" y="24881"/>
                  </a:cubicBezTo>
                  <a:lnTo>
                    <a:pt x="17695" y="24881"/>
                  </a:lnTo>
                  <a:cubicBezTo>
                    <a:pt x="17467" y="25105"/>
                    <a:pt x="17240" y="25328"/>
                    <a:pt x="17015" y="25555"/>
                  </a:cubicBezTo>
                  <a:cubicBezTo>
                    <a:pt x="16909" y="25662"/>
                    <a:pt x="16806" y="25773"/>
                    <a:pt x="16702" y="25881"/>
                  </a:cubicBezTo>
                  <a:cubicBezTo>
                    <a:pt x="16606" y="25982"/>
                    <a:pt x="16508" y="26078"/>
                    <a:pt x="16410" y="26176"/>
                  </a:cubicBezTo>
                  <a:cubicBezTo>
                    <a:pt x="16296" y="26289"/>
                    <a:pt x="16184" y="26402"/>
                    <a:pt x="16074" y="26517"/>
                  </a:cubicBezTo>
                  <a:cubicBezTo>
                    <a:pt x="16019" y="26574"/>
                    <a:pt x="15965" y="26629"/>
                    <a:pt x="15911" y="26685"/>
                  </a:cubicBezTo>
                  <a:cubicBezTo>
                    <a:pt x="15863" y="26734"/>
                    <a:pt x="15816" y="26782"/>
                    <a:pt x="15766" y="26831"/>
                  </a:cubicBezTo>
                  <a:lnTo>
                    <a:pt x="15771" y="26825"/>
                  </a:lnTo>
                  <a:lnTo>
                    <a:pt x="15771" y="26825"/>
                  </a:lnTo>
                  <a:cubicBezTo>
                    <a:pt x="15674" y="26919"/>
                    <a:pt x="15579" y="27012"/>
                    <a:pt x="15482" y="27107"/>
                  </a:cubicBezTo>
                  <a:cubicBezTo>
                    <a:pt x="15385" y="27201"/>
                    <a:pt x="15291" y="27296"/>
                    <a:pt x="15196" y="27391"/>
                  </a:cubicBezTo>
                  <a:lnTo>
                    <a:pt x="15197" y="27391"/>
                  </a:lnTo>
                  <a:lnTo>
                    <a:pt x="15183" y="27404"/>
                  </a:lnTo>
                  <a:lnTo>
                    <a:pt x="15185" y="27403"/>
                  </a:lnTo>
                  <a:lnTo>
                    <a:pt x="15185" y="27403"/>
                  </a:lnTo>
                  <a:cubicBezTo>
                    <a:pt x="15182" y="27407"/>
                    <a:pt x="15180" y="27408"/>
                    <a:pt x="15177" y="27412"/>
                  </a:cubicBezTo>
                  <a:cubicBezTo>
                    <a:pt x="15174" y="27413"/>
                    <a:pt x="15173" y="27414"/>
                    <a:pt x="15172" y="27417"/>
                  </a:cubicBezTo>
                  <a:lnTo>
                    <a:pt x="15171" y="27417"/>
                  </a:lnTo>
                  <a:cubicBezTo>
                    <a:pt x="15165" y="27423"/>
                    <a:pt x="15159" y="27428"/>
                    <a:pt x="15153" y="27434"/>
                  </a:cubicBezTo>
                  <a:lnTo>
                    <a:pt x="15138" y="27450"/>
                  </a:lnTo>
                  <a:cubicBezTo>
                    <a:pt x="15130" y="27456"/>
                    <a:pt x="15124" y="27464"/>
                    <a:pt x="15117" y="27472"/>
                  </a:cubicBezTo>
                  <a:lnTo>
                    <a:pt x="15101" y="27487"/>
                  </a:lnTo>
                  <a:lnTo>
                    <a:pt x="15101" y="27487"/>
                  </a:lnTo>
                  <a:lnTo>
                    <a:pt x="15104" y="27486"/>
                  </a:lnTo>
                  <a:lnTo>
                    <a:pt x="15099" y="27490"/>
                  </a:lnTo>
                  <a:lnTo>
                    <a:pt x="15098" y="27491"/>
                  </a:lnTo>
                  <a:cubicBezTo>
                    <a:pt x="14971" y="27613"/>
                    <a:pt x="14846" y="27730"/>
                    <a:pt x="14714" y="27846"/>
                  </a:cubicBezTo>
                  <a:cubicBezTo>
                    <a:pt x="14657" y="27898"/>
                    <a:pt x="14599" y="27949"/>
                    <a:pt x="14538" y="27998"/>
                  </a:cubicBezTo>
                  <a:cubicBezTo>
                    <a:pt x="14505" y="28027"/>
                    <a:pt x="14471" y="28055"/>
                    <a:pt x="14438" y="28080"/>
                  </a:cubicBezTo>
                  <a:lnTo>
                    <a:pt x="14330" y="28166"/>
                  </a:lnTo>
                  <a:cubicBezTo>
                    <a:pt x="14219" y="28248"/>
                    <a:pt x="14112" y="28328"/>
                    <a:pt x="13999" y="28405"/>
                  </a:cubicBezTo>
                  <a:cubicBezTo>
                    <a:pt x="13938" y="28447"/>
                    <a:pt x="13877" y="28487"/>
                    <a:pt x="13817" y="28527"/>
                  </a:cubicBezTo>
                  <a:cubicBezTo>
                    <a:pt x="13768" y="28559"/>
                    <a:pt x="13717" y="28590"/>
                    <a:pt x="13665" y="28621"/>
                  </a:cubicBezTo>
                  <a:cubicBezTo>
                    <a:pt x="13626" y="28643"/>
                    <a:pt x="13589" y="28663"/>
                    <a:pt x="13550" y="28684"/>
                  </a:cubicBezTo>
                  <a:cubicBezTo>
                    <a:pt x="13517" y="28703"/>
                    <a:pt x="13484" y="28718"/>
                    <a:pt x="13452" y="28734"/>
                  </a:cubicBezTo>
                  <a:cubicBezTo>
                    <a:pt x="13418" y="28750"/>
                    <a:pt x="13385" y="28766"/>
                    <a:pt x="13350" y="28780"/>
                  </a:cubicBezTo>
                  <a:cubicBezTo>
                    <a:pt x="13311" y="28796"/>
                    <a:pt x="13273" y="28812"/>
                    <a:pt x="13234" y="28828"/>
                  </a:cubicBezTo>
                  <a:cubicBezTo>
                    <a:pt x="13185" y="28843"/>
                    <a:pt x="13134" y="28860"/>
                    <a:pt x="13086" y="28875"/>
                  </a:cubicBezTo>
                  <a:cubicBezTo>
                    <a:pt x="13062" y="28883"/>
                    <a:pt x="13037" y="28888"/>
                    <a:pt x="13015" y="28895"/>
                  </a:cubicBezTo>
                  <a:cubicBezTo>
                    <a:pt x="12994" y="28900"/>
                    <a:pt x="12972" y="28906"/>
                    <a:pt x="12952" y="28911"/>
                  </a:cubicBezTo>
                  <a:cubicBezTo>
                    <a:pt x="12886" y="28926"/>
                    <a:pt x="12821" y="28941"/>
                    <a:pt x="12756" y="28952"/>
                  </a:cubicBezTo>
                  <a:cubicBezTo>
                    <a:pt x="12695" y="28965"/>
                    <a:pt x="12635" y="28973"/>
                    <a:pt x="12573" y="28982"/>
                  </a:cubicBezTo>
                  <a:cubicBezTo>
                    <a:pt x="12537" y="28986"/>
                    <a:pt x="12500" y="28992"/>
                    <a:pt x="12463" y="28996"/>
                  </a:cubicBezTo>
                  <a:cubicBezTo>
                    <a:pt x="12432" y="28999"/>
                    <a:pt x="12401" y="29001"/>
                    <a:pt x="12370" y="29002"/>
                  </a:cubicBezTo>
                  <a:cubicBezTo>
                    <a:pt x="12310" y="29006"/>
                    <a:pt x="12250" y="29007"/>
                    <a:pt x="12190" y="29007"/>
                  </a:cubicBezTo>
                  <a:cubicBezTo>
                    <a:pt x="12157" y="29006"/>
                    <a:pt x="12123" y="29004"/>
                    <a:pt x="12091" y="29003"/>
                  </a:cubicBezTo>
                  <a:cubicBezTo>
                    <a:pt x="12063" y="29003"/>
                    <a:pt x="12034" y="28999"/>
                    <a:pt x="12004" y="28998"/>
                  </a:cubicBezTo>
                  <a:lnTo>
                    <a:pt x="11920" y="28991"/>
                  </a:lnTo>
                  <a:cubicBezTo>
                    <a:pt x="11885" y="28986"/>
                    <a:pt x="11850" y="28981"/>
                    <a:pt x="11815" y="28977"/>
                  </a:cubicBezTo>
                  <a:cubicBezTo>
                    <a:pt x="11793" y="28973"/>
                    <a:pt x="11770" y="28971"/>
                    <a:pt x="11750" y="28967"/>
                  </a:cubicBezTo>
                  <a:cubicBezTo>
                    <a:pt x="11730" y="28965"/>
                    <a:pt x="11709" y="28962"/>
                    <a:pt x="11690" y="28958"/>
                  </a:cubicBezTo>
                  <a:cubicBezTo>
                    <a:pt x="11647" y="28949"/>
                    <a:pt x="11606" y="28941"/>
                    <a:pt x="11564" y="28932"/>
                  </a:cubicBezTo>
                  <a:cubicBezTo>
                    <a:pt x="11541" y="28929"/>
                    <a:pt x="11520" y="28921"/>
                    <a:pt x="11500" y="28916"/>
                  </a:cubicBezTo>
                  <a:cubicBezTo>
                    <a:pt x="11479" y="28911"/>
                    <a:pt x="11458" y="28908"/>
                    <a:pt x="11438" y="28903"/>
                  </a:cubicBezTo>
                  <a:cubicBezTo>
                    <a:pt x="11400" y="28891"/>
                    <a:pt x="11360" y="28880"/>
                    <a:pt x="11322" y="28869"/>
                  </a:cubicBezTo>
                  <a:cubicBezTo>
                    <a:pt x="11266" y="28851"/>
                    <a:pt x="11209" y="28833"/>
                    <a:pt x="11153" y="28813"/>
                  </a:cubicBezTo>
                  <a:cubicBezTo>
                    <a:pt x="11095" y="28792"/>
                    <a:pt x="11037" y="28770"/>
                    <a:pt x="10981" y="28746"/>
                  </a:cubicBezTo>
                  <a:cubicBezTo>
                    <a:pt x="10930" y="28723"/>
                    <a:pt x="10879" y="28702"/>
                    <a:pt x="10829" y="28676"/>
                  </a:cubicBezTo>
                  <a:cubicBezTo>
                    <a:pt x="10805" y="28662"/>
                    <a:pt x="10780" y="28651"/>
                    <a:pt x="10757" y="28638"/>
                  </a:cubicBezTo>
                  <a:lnTo>
                    <a:pt x="10669" y="28589"/>
                  </a:lnTo>
                  <a:lnTo>
                    <a:pt x="10669" y="28589"/>
                  </a:lnTo>
                  <a:cubicBezTo>
                    <a:pt x="10670" y="28589"/>
                    <a:pt x="10670" y="28589"/>
                    <a:pt x="10671" y="28589"/>
                  </a:cubicBezTo>
                  <a:lnTo>
                    <a:pt x="10671" y="28589"/>
                  </a:lnTo>
                  <a:cubicBezTo>
                    <a:pt x="10567" y="28527"/>
                    <a:pt x="10462" y="28461"/>
                    <a:pt x="10359" y="28394"/>
                  </a:cubicBezTo>
                  <a:cubicBezTo>
                    <a:pt x="10258" y="28330"/>
                    <a:pt x="10157" y="28264"/>
                    <a:pt x="10058" y="28197"/>
                  </a:cubicBezTo>
                  <a:cubicBezTo>
                    <a:pt x="9858" y="28062"/>
                    <a:pt x="9663" y="27919"/>
                    <a:pt x="9474" y="27773"/>
                  </a:cubicBezTo>
                  <a:cubicBezTo>
                    <a:pt x="9399" y="27712"/>
                    <a:pt x="9324" y="27651"/>
                    <a:pt x="9248" y="27592"/>
                  </a:cubicBezTo>
                  <a:cubicBezTo>
                    <a:pt x="9173" y="27533"/>
                    <a:pt x="9098" y="27477"/>
                    <a:pt x="9023" y="27420"/>
                  </a:cubicBezTo>
                  <a:lnTo>
                    <a:pt x="9023" y="27420"/>
                  </a:lnTo>
                  <a:cubicBezTo>
                    <a:pt x="9023" y="27420"/>
                    <a:pt x="9024" y="27421"/>
                    <a:pt x="9024" y="27421"/>
                  </a:cubicBezTo>
                  <a:lnTo>
                    <a:pt x="9024" y="27421"/>
                  </a:lnTo>
                  <a:cubicBezTo>
                    <a:pt x="8989" y="27394"/>
                    <a:pt x="8954" y="27367"/>
                    <a:pt x="8920" y="27339"/>
                  </a:cubicBezTo>
                  <a:cubicBezTo>
                    <a:pt x="8884" y="27308"/>
                    <a:pt x="8847" y="27280"/>
                    <a:pt x="8813" y="27248"/>
                  </a:cubicBezTo>
                  <a:cubicBezTo>
                    <a:pt x="8794" y="27229"/>
                    <a:pt x="8774" y="27212"/>
                    <a:pt x="8755" y="27195"/>
                  </a:cubicBezTo>
                  <a:cubicBezTo>
                    <a:pt x="8738" y="27179"/>
                    <a:pt x="8722" y="27165"/>
                    <a:pt x="8706" y="27150"/>
                  </a:cubicBezTo>
                  <a:cubicBezTo>
                    <a:pt x="8671" y="27114"/>
                    <a:pt x="8636" y="27081"/>
                    <a:pt x="8602" y="27046"/>
                  </a:cubicBezTo>
                  <a:lnTo>
                    <a:pt x="8602" y="27046"/>
                  </a:lnTo>
                  <a:lnTo>
                    <a:pt x="8607" y="27051"/>
                  </a:lnTo>
                  <a:cubicBezTo>
                    <a:pt x="8538" y="26979"/>
                    <a:pt x="8471" y="26907"/>
                    <a:pt x="8403" y="26834"/>
                  </a:cubicBezTo>
                  <a:cubicBezTo>
                    <a:pt x="8334" y="26758"/>
                    <a:pt x="8264" y="26685"/>
                    <a:pt x="8192" y="26613"/>
                  </a:cubicBezTo>
                  <a:cubicBezTo>
                    <a:pt x="8051" y="26473"/>
                    <a:pt x="7908" y="26330"/>
                    <a:pt x="7767" y="26190"/>
                  </a:cubicBezTo>
                  <a:cubicBezTo>
                    <a:pt x="7704" y="26124"/>
                    <a:pt x="7642" y="26060"/>
                    <a:pt x="7582" y="25993"/>
                  </a:cubicBezTo>
                  <a:cubicBezTo>
                    <a:pt x="7521" y="25922"/>
                    <a:pt x="7462" y="25851"/>
                    <a:pt x="7398" y="25783"/>
                  </a:cubicBezTo>
                  <a:cubicBezTo>
                    <a:pt x="7331" y="25710"/>
                    <a:pt x="7263" y="25639"/>
                    <a:pt x="7195" y="25566"/>
                  </a:cubicBezTo>
                  <a:cubicBezTo>
                    <a:pt x="7137" y="25504"/>
                    <a:pt x="7080" y="25436"/>
                    <a:pt x="7024" y="25369"/>
                  </a:cubicBezTo>
                  <a:cubicBezTo>
                    <a:pt x="7034" y="25356"/>
                    <a:pt x="7045" y="25344"/>
                    <a:pt x="7056" y="25330"/>
                  </a:cubicBezTo>
                  <a:cubicBezTo>
                    <a:pt x="7090" y="25292"/>
                    <a:pt x="7123" y="25255"/>
                    <a:pt x="7157" y="25216"/>
                  </a:cubicBezTo>
                  <a:cubicBezTo>
                    <a:pt x="7188" y="25178"/>
                    <a:pt x="7221" y="25143"/>
                    <a:pt x="7256" y="25108"/>
                  </a:cubicBezTo>
                  <a:cubicBezTo>
                    <a:pt x="7291" y="25072"/>
                    <a:pt x="7325" y="25035"/>
                    <a:pt x="7361" y="24999"/>
                  </a:cubicBezTo>
                  <a:cubicBezTo>
                    <a:pt x="7439" y="24922"/>
                    <a:pt x="7516" y="24850"/>
                    <a:pt x="7596" y="24776"/>
                  </a:cubicBezTo>
                  <a:cubicBezTo>
                    <a:pt x="7673" y="24704"/>
                    <a:pt x="7745" y="24627"/>
                    <a:pt x="7821" y="24553"/>
                  </a:cubicBezTo>
                  <a:lnTo>
                    <a:pt x="7821" y="24553"/>
                  </a:lnTo>
                  <a:cubicBezTo>
                    <a:pt x="7820" y="24554"/>
                    <a:pt x="7819" y="24555"/>
                    <a:pt x="7818" y="24556"/>
                  </a:cubicBezTo>
                  <a:lnTo>
                    <a:pt x="7823" y="24551"/>
                  </a:lnTo>
                  <a:lnTo>
                    <a:pt x="7823" y="24551"/>
                  </a:lnTo>
                  <a:cubicBezTo>
                    <a:pt x="7822" y="24552"/>
                    <a:pt x="7822" y="24552"/>
                    <a:pt x="7821" y="24553"/>
                  </a:cubicBezTo>
                  <a:lnTo>
                    <a:pt x="7821" y="24553"/>
                  </a:lnTo>
                  <a:cubicBezTo>
                    <a:pt x="7825" y="24549"/>
                    <a:pt x="7829" y="24545"/>
                    <a:pt x="7831" y="24541"/>
                  </a:cubicBezTo>
                  <a:cubicBezTo>
                    <a:pt x="7847" y="24525"/>
                    <a:pt x="7864" y="24510"/>
                    <a:pt x="7880" y="24494"/>
                  </a:cubicBezTo>
                  <a:cubicBezTo>
                    <a:pt x="7911" y="24465"/>
                    <a:pt x="7942" y="24435"/>
                    <a:pt x="7974" y="24405"/>
                  </a:cubicBezTo>
                  <a:cubicBezTo>
                    <a:pt x="8009" y="24374"/>
                    <a:pt x="8042" y="24344"/>
                    <a:pt x="8074" y="24312"/>
                  </a:cubicBezTo>
                  <a:cubicBezTo>
                    <a:pt x="8107" y="24281"/>
                    <a:pt x="8135" y="24247"/>
                    <a:pt x="8165" y="24214"/>
                  </a:cubicBezTo>
                  <a:cubicBezTo>
                    <a:pt x="8223" y="24151"/>
                    <a:pt x="8282" y="24086"/>
                    <a:pt x="8344" y="24025"/>
                  </a:cubicBezTo>
                  <a:cubicBezTo>
                    <a:pt x="8342" y="24025"/>
                    <a:pt x="8342" y="24027"/>
                    <a:pt x="8341" y="24027"/>
                  </a:cubicBezTo>
                  <a:cubicBezTo>
                    <a:pt x="8385" y="23982"/>
                    <a:pt x="8432" y="23941"/>
                    <a:pt x="8478" y="23900"/>
                  </a:cubicBezTo>
                  <a:cubicBezTo>
                    <a:pt x="8525" y="23857"/>
                    <a:pt x="8569" y="23813"/>
                    <a:pt x="8613" y="23770"/>
                  </a:cubicBezTo>
                  <a:lnTo>
                    <a:pt x="8613" y="23770"/>
                  </a:lnTo>
                  <a:lnTo>
                    <a:pt x="8608" y="23775"/>
                  </a:lnTo>
                  <a:cubicBezTo>
                    <a:pt x="8665" y="23718"/>
                    <a:pt x="8723" y="23663"/>
                    <a:pt x="8784" y="23612"/>
                  </a:cubicBezTo>
                  <a:cubicBezTo>
                    <a:pt x="8840" y="23564"/>
                    <a:pt x="8900" y="23519"/>
                    <a:pt x="8956" y="23472"/>
                  </a:cubicBezTo>
                  <a:cubicBezTo>
                    <a:pt x="9015" y="23423"/>
                    <a:pt x="9071" y="23372"/>
                    <a:pt x="9125" y="23318"/>
                  </a:cubicBezTo>
                  <a:cubicBezTo>
                    <a:pt x="9177" y="23266"/>
                    <a:pt x="9228" y="23214"/>
                    <a:pt x="9282" y="23162"/>
                  </a:cubicBezTo>
                  <a:lnTo>
                    <a:pt x="9282" y="23162"/>
                  </a:lnTo>
                  <a:lnTo>
                    <a:pt x="9277" y="23167"/>
                  </a:lnTo>
                  <a:cubicBezTo>
                    <a:pt x="9323" y="23121"/>
                    <a:pt x="9372" y="23075"/>
                    <a:pt x="9418" y="23031"/>
                  </a:cubicBezTo>
                  <a:cubicBezTo>
                    <a:pt x="9468" y="22983"/>
                    <a:pt x="9515" y="22934"/>
                    <a:pt x="9564" y="22886"/>
                  </a:cubicBezTo>
                  <a:lnTo>
                    <a:pt x="9564" y="22886"/>
                  </a:lnTo>
                  <a:cubicBezTo>
                    <a:pt x="9564" y="22886"/>
                    <a:pt x="9564" y="22886"/>
                    <a:pt x="9564" y="22886"/>
                  </a:cubicBezTo>
                  <a:cubicBezTo>
                    <a:pt x="9618" y="22833"/>
                    <a:pt x="9675" y="22780"/>
                    <a:pt x="9736" y="22735"/>
                  </a:cubicBezTo>
                  <a:cubicBezTo>
                    <a:pt x="9742" y="22729"/>
                    <a:pt x="9750" y="22724"/>
                    <a:pt x="9757" y="22719"/>
                  </a:cubicBezTo>
                  <a:cubicBezTo>
                    <a:pt x="9760" y="22717"/>
                    <a:pt x="9763" y="22713"/>
                    <a:pt x="9767" y="22709"/>
                  </a:cubicBezTo>
                  <a:cubicBezTo>
                    <a:pt x="9770" y="22707"/>
                    <a:pt x="9773" y="22706"/>
                    <a:pt x="9777" y="22703"/>
                  </a:cubicBezTo>
                  <a:cubicBezTo>
                    <a:pt x="9805" y="22685"/>
                    <a:pt x="9831" y="22664"/>
                    <a:pt x="9857" y="22642"/>
                  </a:cubicBezTo>
                  <a:cubicBezTo>
                    <a:pt x="9907" y="22600"/>
                    <a:pt x="9956" y="22556"/>
                    <a:pt x="10008" y="22516"/>
                  </a:cubicBezTo>
                  <a:lnTo>
                    <a:pt x="10008" y="22516"/>
                  </a:lnTo>
                  <a:cubicBezTo>
                    <a:pt x="10006" y="22516"/>
                    <a:pt x="10006" y="22517"/>
                    <a:pt x="10005" y="22517"/>
                  </a:cubicBezTo>
                  <a:cubicBezTo>
                    <a:pt x="10013" y="22511"/>
                    <a:pt x="10022" y="22506"/>
                    <a:pt x="10030" y="22499"/>
                  </a:cubicBezTo>
                  <a:cubicBezTo>
                    <a:pt x="10051" y="22521"/>
                    <a:pt x="10074" y="22541"/>
                    <a:pt x="10096" y="22561"/>
                  </a:cubicBezTo>
                  <a:lnTo>
                    <a:pt x="10096" y="22561"/>
                  </a:lnTo>
                  <a:cubicBezTo>
                    <a:pt x="10160" y="22627"/>
                    <a:pt x="10223" y="22692"/>
                    <a:pt x="10288" y="22755"/>
                  </a:cubicBezTo>
                  <a:cubicBezTo>
                    <a:pt x="10356" y="22822"/>
                    <a:pt x="10425" y="22888"/>
                    <a:pt x="10493" y="22956"/>
                  </a:cubicBezTo>
                  <a:cubicBezTo>
                    <a:pt x="10527" y="22991"/>
                    <a:pt x="10560" y="23024"/>
                    <a:pt x="10594" y="23059"/>
                  </a:cubicBezTo>
                  <a:cubicBezTo>
                    <a:pt x="10634" y="23100"/>
                    <a:pt x="10673" y="23140"/>
                    <a:pt x="10712" y="23183"/>
                  </a:cubicBezTo>
                  <a:cubicBezTo>
                    <a:pt x="10751" y="23224"/>
                    <a:pt x="10787" y="23265"/>
                    <a:pt x="10827" y="23305"/>
                  </a:cubicBezTo>
                  <a:cubicBezTo>
                    <a:pt x="10864" y="23344"/>
                    <a:pt x="10903" y="23380"/>
                    <a:pt x="10943" y="23416"/>
                  </a:cubicBezTo>
                  <a:cubicBezTo>
                    <a:pt x="10982" y="23451"/>
                    <a:pt x="11019" y="23486"/>
                    <a:pt x="11059" y="23519"/>
                  </a:cubicBezTo>
                  <a:cubicBezTo>
                    <a:pt x="11100" y="23554"/>
                    <a:pt x="11141" y="23590"/>
                    <a:pt x="11180" y="23627"/>
                  </a:cubicBezTo>
                  <a:cubicBezTo>
                    <a:pt x="11221" y="23667"/>
                    <a:pt x="11262" y="23707"/>
                    <a:pt x="11303" y="23745"/>
                  </a:cubicBezTo>
                  <a:cubicBezTo>
                    <a:pt x="11339" y="23779"/>
                    <a:pt x="11376" y="23812"/>
                    <a:pt x="11414" y="23845"/>
                  </a:cubicBezTo>
                  <a:cubicBezTo>
                    <a:pt x="11452" y="23879"/>
                    <a:pt x="11492" y="23915"/>
                    <a:pt x="11530" y="23950"/>
                  </a:cubicBezTo>
                  <a:cubicBezTo>
                    <a:pt x="11603" y="24017"/>
                    <a:pt x="11679" y="24080"/>
                    <a:pt x="11751" y="24151"/>
                  </a:cubicBezTo>
                  <a:cubicBezTo>
                    <a:pt x="11820" y="24218"/>
                    <a:pt x="11889" y="24285"/>
                    <a:pt x="11961" y="24348"/>
                  </a:cubicBezTo>
                  <a:cubicBezTo>
                    <a:pt x="12032" y="24409"/>
                    <a:pt x="12101" y="24468"/>
                    <a:pt x="12170" y="24532"/>
                  </a:cubicBezTo>
                  <a:cubicBezTo>
                    <a:pt x="12240" y="24595"/>
                    <a:pt x="12304" y="24664"/>
                    <a:pt x="12375" y="24725"/>
                  </a:cubicBezTo>
                  <a:cubicBezTo>
                    <a:pt x="12415" y="24760"/>
                    <a:pt x="12456" y="24791"/>
                    <a:pt x="12496" y="24825"/>
                  </a:cubicBezTo>
                  <a:cubicBezTo>
                    <a:pt x="12501" y="24829"/>
                    <a:pt x="12506" y="24834"/>
                    <a:pt x="12511" y="24838"/>
                  </a:cubicBezTo>
                  <a:cubicBezTo>
                    <a:pt x="12513" y="24839"/>
                    <a:pt x="12514" y="24839"/>
                    <a:pt x="12515" y="24841"/>
                  </a:cubicBezTo>
                  <a:cubicBezTo>
                    <a:pt x="12524" y="24846"/>
                    <a:pt x="12530" y="24851"/>
                    <a:pt x="12536" y="24856"/>
                  </a:cubicBezTo>
                  <a:cubicBezTo>
                    <a:pt x="12550" y="24868"/>
                    <a:pt x="12564" y="24879"/>
                    <a:pt x="12577" y="24890"/>
                  </a:cubicBezTo>
                  <a:cubicBezTo>
                    <a:pt x="12591" y="24901"/>
                    <a:pt x="12602" y="24913"/>
                    <a:pt x="12614" y="24925"/>
                  </a:cubicBezTo>
                  <a:cubicBezTo>
                    <a:pt x="12628" y="24936"/>
                    <a:pt x="12642" y="24949"/>
                    <a:pt x="12653" y="24963"/>
                  </a:cubicBezTo>
                  <a:cubicBezTo>
                    <a:pt x="12699" y="25004"/>
                    <a:pt x="12746" y="25044"/>
                    <a:pt x="12793" y="25086"/>
                  </a:cubicBezTo>
                  <a:cubicBezTo>
                    <a:pt x="12829" y="25117"/>
                    <a:pt x="12864" y="25146"/>
                    <a:pt x="12900" y="25177"/>
                  </a:cubicBezTo>
                  <a:cubicBezTo>
                    <a:pt x="12941" y="25212"/>
                    <a:pt x="12984" y="25244"/>
                    <a:pt x="13026" y="25277"/>
                  </a:cubicBezTo>
                  <a:cubicBezTo>
                    <a:pt x="13061" y="25306"/>
                    <a:pt x="13097" y="25334"/>
                    <a:pt x="13132" y="25364"/>
                  </a:cubicBezTo>
                  <a:cubicBezTo>
                    <a:pt x="13160" y="25389"/>
                    <a:pt x="13187" y="25414"/>
                    <a:pt x="13218" y="25435"/>
                  </a:cubicBezTo>
                  <a:cubicBezTo>
                    <a:pt x="13222" y="25437"/>
                    <a:pt x="13227" y="25441"/>
                    <a:pt x="13231" y="25442"/>
                  </a:cubicBezTo>
                  <a:cubicBezTo>
                    <a:pt x="13227" y="25435"/>
                    <a:pt x="13225" y="25429"/>
                    <a:pt x="13221" y="25421"/>
                  </a:cubicBezTo>
                  <a:cubicBezTo>
                    <a:pt x="13210" y="25399"/>
                    <a:pt x="13197" y="25379"/>
                    <a:pt x="13185" y="25357"/>
                  </a:cubicBezTo>
                  <a:cubicBezTo>
                    <a:pt x="13175" y="25338"/>
                    <a:pt x="13161" y="25321"/>
                    <a:pt x="13150" y="25303"/>
                  </a:cubicBezTo>
                  <a:cubicBezTo>
                    <a:pt x="13140" y="25290"/>
                    <a:pt x="13129" y="25276"/>
                    <a:pt x="13119" y="25264"/>
                  </a:cubicBezTo>
                  <a:cubicBezTo>
                    <a:pt x="13100" y="25241"/>
                    <a:pt x="13081" y="25218"/>
                    <a:pt x="13061" y="25195"/>
                  </a:cubicBezTo>
                  <a:lnTo>
                    <a:pt x="13061" y="25195"/>
                  </a:lnTo>
                  <a:cubicBezTo>
                    <a:pt x="13061" y="25195"/>
                    <a:pt x="13061" y="25195"/>
                    <a:pt x="13061" y="25195"/>
                  </a:cubicBezTo>
                  <a:lnTo>
                    <a:pt x="13061" y="25195"/>
                  </a:lnTo>
                  <a:lnTo>
                    <a:pt x="13061" y="25195"/>
                  </a:lnTo>
                  <a:cubicBezTo>
                    <a:pt x="13061" y="25194"/>
                    <a:pt x="13060" y="25194"/>
                    <a:pt x="13060" y="25194"/>
                  </a:cubicBezTo>
                  <a:lnTo>
                    <a:pt x="13060" y="25194"/>
                  </a:lnTo>
                  <a:cubicBezTo>
                    <a:pt x="13060" y="25194"/>
                    <a:pt x="13060" y="25194"/>
                    <a:pt x="13060" y="25194"/>
                  </a:cubicBezTo>
                  <a:lnTo>
                    <a:pt x="13060" y="25194"/>
                  </a:lnTo>
                  <a:lnTo>
                    <a:pt x="13058" y="25193"/>
                  </a:lnTo>
                  <a:cubicBezTo>
                    <a:pt x="13043" y="25174"/>
                    <a:pt x="13026" y="25157"/>
                    <a:pt x="13010" y="25140"/>
                  </a:cubicBezTo>
                  <a:lnTo>
                    <a:pt x="13010" y="25140"/>
                  </a:lnTo>
                  <a:lnTo>
                    <a:pt x="13011" y="25141"/>
                  </a:lnTo>
                  <a:lnTo>
                    <a:pt x="13011" y="25141"/>
                  </a:lnTo>
                  <a:lnTo>
                    <a:pt x="13009" y="25138"/>
                  </a:lnTo>
                  <a:lnTo>
                    <a:pt x="13006" y="25137"/>
                  </a:lnTo>
                  <a:cubicBezTo>
                    <a:pt x="12973" y="25102"/>
                    <a:pt x="12938" y="25068"/>
                    <a:pt x="12905" y="25034"/>
                  </a:cubicBezTo>
                  <a:cubicBezTo>
                    <a:pt x="12876" y="25009"/>
                    <a:pt x="12849" y="24985"/>
                    <a:pt x="12819" y="24961"/>
                  </a:cubicBezTo>
                  <a:cubicBezTo>
                    <a:pt x="12778" y="24927"/>
                    <a:pt x="12740" y="24893"/>
                    <a:pt x="12701" y="24857"/>
                  </a:cubicBezTo>
                  <a:cubicBezTo>
                    <a:pt x="12709" y="24848"/>
                    <a:pt x="12718" y="24839"/>
                    <a:pt x="12726" y="24832"/>
                  </a:cubicBezTo>
                  <a:lnTo>
                    <a:pt x="12865" y="24688"/>
                  </a:lnTo>
                  <a:cubicBezTo>
                    <a:pt x="13025" y="24522"/>
                    <a:pt x="13189" y="24358"/>
                    <a:pt x="13351" y="24194"/>
                  </a:cubicBezTo>
                  <a:cubicBezTo>
                    <a:pt x="13435" y="24111"/>
                    <a:pt x="13517" y="24027"/>
                    <a:pt x="13602" y="23944"/>
                  </a:cubicBezTo>
                  <a:cubicBezTo>
                    <a:pt x="13641" y="23905"/>
                    <a:pt x="13680" y="23867"/>
                    <a:pt x="13719" y="23827"/>
                  </a:cubicBezTo>
                  <a:cubicBezTo>
                    <a:pt x="13759" y="23785"/>
                    <a:pt x="13799" y="23744"/>
                    <a:pt x="13839" y="23702"/>
                  </a:cubicBezTo>
                  <a:lnTo>
                    <a:pt x="13839" y="23702"/>
                  </a:lnTo>
                  <a:lnTo>
                    <a:pt x="13834" y="23707"/>
                  </a:lnTo>
                  <a:cubicBezTo>
                    <a:pt x="13889" y="23650"/>
                    <a:pt x="13946" y="23594"/>
                    <a:pt x="14001" y="23539"/>
                  </a:cubicBezTo>
                  <a:cubicBezTo>
                    <a:pt x="14085" y="23458"/>
                    <a:pt x="14170" y="23374"/>
                    <a:pt x="14252" y="23291"/>
                  </a:cubicBezTo>
                  <a:cubicBezTo>
                    <a:pt x="14293" y="23249"/>
                    <a:pt x="14336" y="23207"/>
                    <a:pt x="14378" y="23166"/>
                  </a:cubicBezTo>
                  <a:lnTo>
                    <a:pt x="14498" y="23049"/>
                  </a:lnTo>
                  <a:cubicBezTo>
                    <a:pt x="14541" y="23006"/>
                    <a:pt x="14584" y="22962"/>
                    <a:pt x="14627" y="22919"/>
                  </a:cubicBezTo>
                  <a:cubicBezTo>
                    <a:pt x="14667" y="22878"/>
                    <a:pt x="14708" y="22837"/>
                    <a:pt x="14748" y="22795"/>
                  </a:cubicBezTo>
                  <a:cubicBezTo>
                    <a:pt x="14826" y="22712"/>
                    <a:pt x="14897" y="22623"/>
                    <a:pt x="14975" y="22542"/>
                  </a:cubicBezTo>
                  <a:cubicBezTo>
                    <a:pt x="15016" y="22499"/>
                    <a:pt x="15057" y="22458"/>
                    <a:pt x="15095" y="22415"/>
                  </a:cubicBezTo>
                  <a:cubicBezTo>
                    <a:pt x="15115" y="22393"/>
                    <a:pt x="15134" y="22372"/>
                    <a:pt x="15153" y="22351"/>
                  </a:cubicBezTo>
                  <a:cubicBezTo>
                    <a:pt x="15165" y="22336"/>
                    <a:pt x="15178" y="22322"/>
                    <a:pt x="15189" y="22308"/>
                  </a:cubicBezTo>
                  <a:cubicBezTo>
                    <a:pt x="15194" y="22301"/>
                    <a:pt x="15202" y="22295"/>
                    <a:pt x="15208" y="22288"/>
                  </a:cubicBezTo>
                  <a:lnTo>
                    <a:pt x="15210" y="22285"/>
                  </a:lnTo>
                  <a:cubicBezTo>
                    <a:pt x="15217" y="22280"/>
                    <a:pt x="15220" y="22274"/>
                    <a:pt x="15224" y="22268"/>
                  </a:cubicBezTo>
                  <a:cubicBezTo>
                    <a:pt x="15302" y="22177"/>
                    <a:pt x="15382" y="22090"/>
                    <a:pt x="15463" y="22004"/>
                  </a:cubicBezTo>
                  <a:cubicBezTo>
                    <a:pt x="15627" y="21826"/>
                    <a:pt x="15788" y="21649"/>
                    <a:pt x="15945" y="21465"/>
                  </a:cubicBezTo>
                  <a:cubicBezTo>
                    <a:pt x="16023" y="21376"/>
                    <a:pt x="16100" y="21284"/>
                    <a:pt x="16178" y="21192"/>
                  </a:cubicBezTo>
                  <a:cubicBezTo>
                    <a:pt x="16256" y="21101"/>
                    <a:pt x="16333" y="21008"/>
                    <a:pt x="16412" y="20917"/>
                  </a:cubicBezTo>
                  <a:cubicBezTo>
                    <a:pt x="16574" y="20738"/>
                    <a:pt x="16739" y="20562"/>
                    <a:pt x="16894" y="20379"/>
                  </a:cubicBezTo>
                  <a:cubicBezTo>
                    <a:pt x="17047" y="20195"/>
                    <a:pt x="17204" y="20012"/>
                    <a:pt x="17358" y="19829"/>
                  </a:cubicBezTo>
                  <a:cubicBezTo>
                    <a:pt x="17437" y="19736"/>
                    <a:pt x="17515" y="19642"/>
                    <a:pt x="17596" y="19549"/>
                  </a:cubicBezTo>
                  <a:cubicBezTo>
                    <a:pt x="17673" y="19458"/>
                    <a:pt x="17753" y="19369"/>
                    <a:pt x="17831" y="19280"/>
                  </a:cubicBezTo>
                  <a:cubicBezTo>
                    <a:pt x="17911" y="19189"/>
                    <a:pt x="17990" y="19099"/>
                    <a:pt x="18072" y="19008"/>
                  </a:cubicBezTo>
                  <a:cubicBezTo>
                    <a:pt x="18150" y="18921"/>
                    <a:pt x="18231" y="18837"/>
                    <a:pt x="18310" y="18750"/>
                  </a:cubicBezTo>
                  <a:cubicBezTo>
                    <a:pt x="18390" y="18661"/>
                    <a:pt x="18470" y="18573"/>
                    <a:pt x="18546" y="18481"/>
                  </a:cubicBezTo>
                  <a:cubicBezTo>
                    <a:pt x="18626" y="18385"/>
                    <a:pt x="18705" y="18289"/>
                    <a:pt x="18786" y="18194"/>
                  </a:cubicBezTo>
                  <a:cubicBezTo>
                    <a:pt x="18863" y="18104"/>
                    <a:pt x="18943" y="18012"/>
                    <a:pt x="19020" y="17922"/>
                  </a:cubicBezTo>
                  <a:cubicBezTo>
                    <a:pt x="19094" y="17836"/>
                    <a:pt x="19172" y="17750"/>
                    <a:pt x="19252" y="17667"/>
                  </a:cubicBezTo>
                  <a:cubicBezTo>
                    <a:pt x="19433" y="17479"/>
                    <a:pt x="19617" y="17293"/>
                    <a:pt x="19798" y="17104"/>
                  </a:cubicBezTo>
                  <a:lnTo>
                    <a:pt x="19798" y="17104"/>
                  </a:lnTo>
                  <a:lnTo>
                    <a:pt x="19793" y="17109"/>
                  </a:lnTo>
                  <a:cubicBezTo>
                    <a:pt x="19946" y="16949"/>
                    <a:pt x="20104" y="16793"/>
                    <a:pt x="20262" y="16639"/>
                  </a:cubicBezTo>
                  <a:cubicBezTo>
                    <a:pt x="20342" y="16560"/>
                    <a:pt x="20423" y="16484"/>
                    <a:pt x="20505" y="16406"/>
                  </a:cubicBezTo>
                  <a:lnTo>
                    <a:pt x="20616" y="16302"/>
                  </a:lnTo>
                  <a:cubicBezTo>
                    <a:pt x="20656" y="16266"/>
                    <a:pt x="20697" y="16232"/>
                    <a:pt x="20737" y="16197"/>
                  </a:cubicBezTo>
                  <a:cubicBezTo>
                    <a:pt x="20763" y="16177"/>
                    <a:pt x="20791" y="16155"/>
                    <a:pt x="20817" y="16134"/>
                  </a:cubicBezTo>
                  <a:lnTo>
                    <a:pt x="20817" y="16134"/>
                  </a:lnTo>
                  <a:cubicBezTo>
                    <a:pt x="20816" y="16134"/>
                    <a:pt x="20816" y="16135"/>
                    <a:pt x="20816" y="16135"/>
                  </a:cubicBezTo>
                  <a:cubicBezTo>
                    <a:pt x="20857" y="16103"/>
                    <a:pt x="20900" y="16071"/>
                    <a:pt x="20944" y="16040"/>
                  </a:cubicBezTo>
                  <a:cubicBezTo>
                    <a:pt x="20988" y="16008"/>
                    <a:pt x="21032" y="15975"/>
                    <a:pt x="21079" y="15944"/>
                  </a:cubicBezTo>
                  <a:cubicBezTo>
                    <a:pt x="21166" y="15885"/>
                    <a:pt x="21254" y="15828"/>
                    <a:pt x="21344" y="15772"/>
                  </a:cubicBezTo>
                  <a:lnTo>
                    <a:pt x="21343" y="15772"/>
                  </a:lnTo>
                  <a:cubicBezTo>
                    <a:pt x="21380" y="15750"/>
                    <a:pt x="21416" y="15727"/>
                    <a:pt x="21454" y="15707"/>
                  </a:cubicBezTo>
                  <a:cubicBezTo>
                    <a:pt x="21499" y="15683"/>
                    <a:pt x="21544" y="15659"/>
                    <a:pt x="21591" y="15637"/>
                  </a:cubicBezTo>
                  <a:cubicBezTo>
                    <a:pt x="21667" y="15597"/>
                    <a:pt x="21747" y="15563"/>
                    <a:pt x="21827" y="15528"/>
                  </a:cubicBezTo>
                  <a:lnTo>
                    <a:pt x="21827" y="15528"/>
                  </a:lnTo>
                  <a:cubicBezTo>
                    <a:pt x="21826" y="15528"/>
                    <a:pt x="21826" y="15528"/>
                    <a:pt x="21826" y="15528"/>
                  </a:cubicBezTo>
                  <a:cubicBezTo>
                    <a:pt x="21946" y="15478"/>
                    <a:pt x="22065" y="15427"/>
                    <a:pt x="22187" y="15382"/>
                  </a:cubicBezTo>
                  <a:cubicBezTo>
                    <a:pt x="22246" y="15360"/>
                    <a:pt x="22304" y="15339"/>
                    <a:pt x="22365" y="15320"/>
                  </a:cubicBezTo>
                  <a:cubicBezTo>
                    <a:pt x="22426" y="15301"/>
                    <a:pt x="22487" y="15283"/>
                    <a:pt x="22548" y="15266"/>
                  </a:cubicBezTo>
                  <a:cubicBezTo>
                    <a:pt x="22615" y="15248"/>
                    <a:pt x="22684" y="15231"/>
                    <a:pt x="22752" y="15216"/>
                  </a:cubicBezTo>
                  <a:cubicBezTo>
                    <a:pt x="22815" y="15201"/>
                    <a:pt x="22880" y="15191"/>
                    <a:pt x="22944" y="15180"/>
                  </a:cubicBezTo>
                  <a:lnTo>
                    <a:pt x="22949" y="15180"/>
                  </a:lnTo>
                  <a:cubicBezTo>
                    <a:pt x="23024" y="15170"/>
                    <a:pt x="23098" y="15160"/>
                    <a:pt x="23174" y="15154"/>
                  </a:cubicBezTo>
                  <a:cubicBezTo>
                    <a:pt x="23240" y="15147"/>
                    <a:pt x="23307" y="15142"/>
                    <a:pt x="23372" y="15137"/>
                  </a:cubicBezTo>
                  <a:close/>
                  <a:moveTo>
                    <a:pt x="31904" y="15498"/>
                  </a:moveTo>
                  <a:cubicBezTo>
                    <a:pt x="31903" y="15549"/>
                    <a:pt x="31900" y="15599"/>
                    <a:pt x="31896" y="15649"/>
                  </a:cubicBezTo>
                  <a:cubicBezTo>
                    <a:pt x="31883" y="15817"/>
                    <a:pt x="31870" y="15983"/>
                    <a:pt x="31850" y="16149"/>
                  </a:cubicBezTo>
                  <a:cubicBezTo>
                    <a:pt x="31831" y="16304"/>
                    <a:pt x="31811" y="16458"/>
                    <a:pt x="31781" y="16612"/>
                  </a:cubicBezTo>
                  <a:cubicBezTo>
                    <a:pt x="31762" y="16696"/>
                    <a:pt x="31741" y="16781"/>
                    <a:pt x="31736" y="16869"/>
                  </a:cubicBezTo>
                  <a:cubicBezTo>
                    <a:pt x="31730" y="16957"/>
                    <a:pt x="31725" y="17044"/>
                    <a:pt x="31719" y="17130"/>
                  </a:cubicBezTo>
                  <a:lnTo>
                    <a:pt x="31719" y="17123"/>
                  </a:lnTo>
                  <a:cubicBezTo>
                    <a:pt x="31710" y="17218"/>
                    <a:pt x="31699" y="17314"/>
                    <a:pt x="31692" y="17409"/>
                  </a:cubicBezTo>
                  <a:cubicBezTo>
                    <a:pt x="31689" y="17431"/>
                    <a:pt x="31688" y="17453"/>
                    <a:pt x="31687" y="17475"/>
                  </a:cubicBezTo>
                  <a:cubicBezTo>
                    <a:pt x="31687" y="17479"/>
                    <a:pt x="31685" y="17483"/>
                    <a:pt x="31685" y="17486"/>
                  </a:cubicBezTo>
                  <a:cubicBezTo>
                    <a:pt x="31684" y="17493"/>
                    <a:pt x="31684" y="17500"/>
                    <a:pt x="31684" y="17507"/>
                  </a:cubicBezTo>
                  <a:cubicBezTo>
                    <a:pt x="31682" y="17511"/>
                    <a:pt x="31682" y="17515"/>
                    <a:pt x="31682" y="17520"/>
                  </a:cubicBezTo>
                  <a:cubicBezTo>
                    <a:pt x="31679" y="17557"/>
                    <a:pt x="31677" y="17593"/>
                    <a:pt x="31673" y="17630"/>
                  </a:cubicBezTo>
                  <a:cubicBezTo>
                    <a:pt x="31668" y="17696"/>
                    <a:pt x="31661" y="17762"/>
                    <a:pt x="31653" y="17829"/>
                  </a:cubicBezTo>
                  <a:cubicBezTo>
                    <a:pt x="31643" y="17903"/>
                    <a:pt x="31635" y="17978"/>
                    <a:pt x="31627" y="18052"/>
                  </a:cubicBezTo>
                  <a:lnTo>
                    <a:pt x="31623" y="18110"/>
                  </a:lnTo>
                  <a:cubicBezTo>
                    <a:pt x="31622" y="18119"/>
                    <a:pt x="31622" y="18126"/>
                    <a:pt x="31622" y="18134"/>
                  </a:cubicBezTo>
                  <a:cubicBezTo>
                    <a:pt x="31621" y="18145"/>
                    <a:pt x="31621" y="18157"/>
                    <a:pt x="31620" y="18169"/>
                  </a:cubicBezTo>
                  <a:cubicBezTo>
                    <a:pt x="31617" y="18200"/>
                    <a:pt x="31615" y="18229"/>
                    <a:pt x="31612" y="18260"/>
                  </a:cubicBezTo>
                  <a:lnTo>
                    <a:pt x="31612" y="18262"/>
                  </a:lnTo>
                  <a:cubicBezTo>
                    <a:pt x="31612" y="18265"/>
                    <a:pt x="31612" y="18270"/>
                    <a:pt x="31611" y="18275"/>
                  </a:cubicBezTo>
                  <a:cubicBezTo>
                    <a:pt x="31602" y="18393"/>
                    <a:pt x="31590" y="18511"/>
                    <a:pt x="31582" y="18628"/>
                  </a:cubicBezTo>
                  <a:cubicBezTo>
                    <a:pt x="31576" y="18743"/>
                    <a:pt x="31572" y="18856"/>
                    <a:pt x="31566" y="18971"/>
                  </a:cubicBezTo>
                  <a:cubicBezTo>
                    <a:pt x="31560" y="19091"/>
                    <a:pt x="31550" y="19209"/>
                    <a:pt x="31545" y="19330"/>
                  </a:cubicBezTo>
                  <a:cubicBezTo>
                    <a:pt x="31540" y="19441"/>
                    <a:pt x="31534" y="19552"/>
                    <a:pt x="31526" y="19662"/>
                  </a:cubicBezTo>
                  <a:cubicBezTo>
                    <a:pt x="31515" y="19800"/>
                    <a:pt x="31503" y="19935"/>
                    <a:pt x="31487" y="20071"/>
                  </a:cubicBezTo>
                  <a:cubicBezTo>
                    <a:pt x="31471" y="20229"/>
                    <a:pt x="31451" y="20385"/>
                    <a:pt x="31435" y="20541"/>
                  </a:cubicBezTo>
                  <a:cubicBezTo>
                    <a:pt x="31420" y="20672"/>
                    <a:pt x="31406" y="20801"/>
                    <a:pt x="31394" y="20931"/>
                  </a:cubicBezTo>
                  <a:cubicBezTo>
                    <a:pt x="31380" y="21062"/>
                    <a:pt x="31371" y="21194"/>
                    <a:pt x="31363" y="21325"/>
                  </a:cubicBezTo>
                  <a:lnTo>
                    <a:pt x="31363" y="21324"/>
                  </a:lnTo>
                  <a:cubicBezTo>
                    <a:pt x="31352" y="21457"/>
                    <a:pt x="31340" y="21590"/>
                    <a:pt x="31326" y="21721"/>
                  </a:cubicBezTo>
                  <a:cubicBezTo>
                    <a:pt x="31309" y="21875"/>
                    <a:pt x="31293" y="22029"/>
                    <a:pt x="31276" y="22180"/>
                  </a:cubicBezTo>
                  <a:cubicBezTo>
                    <a:pt x="31256" y="22339"/>
                    <a:pt x="31240" y="22498"/>
                    <a:pt x="31223" y="22658"/>
                  </a:cubicBezTo>
                  <a:cubicBezTo>
                    <a:pt x="31192" y="22968"/>
                    <a:pt x="31151" y="23277"/>
                    <a:pt x="31110" y="23585"/>
                  </a:cubicBezTo>
                  <a:cubicBezTo>
                    <a:pt x="31089" y="23740"/>
                    <a:pt x="31069" y="23897"/>
                    <a:pt x="31051" y="24051"/>
                  </a:cubicBezTo>
                  <a:cubicBezTo>
                    <a:pt x="31033" y="24204"/>
                    <a:pt x="31015" y="24358"/>
                    <a:pt x="30999" y="24512"/>
                  </a:cubicBezTo>
                  <a:cubicBezTo>
                    <a:pt x="30971" y="24792"/>
                    <a:pt x="30950" y="25075"/>
                    <a:pt x="30927" y="25358"/>
                  </a:cubicBezTo>
                  <a:cubicBezTo>
                    <a:pt x="30926" y="25367"/>
                    <a:pt x="30926" y="25376"/>
                    <a:pt x="30925" y="25386"/>
                  </a:cubicBezTo>
                  <a:cubicBezTo>
                    <a:pt x="30924" y="25396"/>
                    <a:pt x="30924" y="25409"/>
                    <a:pt x="30922" y="25419"/>
                  </a:cubicBezTo>
                  <a:cubicBezTo>
                    <a:pt x="30921" y="25440"/>
                    <a:pt x="30920" y="25460"/>
                    <a:pt x="30919" y="25482"/>
                  </a:cubicBezTo>
                  <a:lnTo>
                    <a:pt x="30919" y="25481"/>
                  </a:lnTo>
                  <a:cubicBezTo>
                    <a:pt x="30914" y="25538"/>
                    <a:pt x="30910" y="25594"/>
                    <a:pt x="30904" y="25651"/>
                  </a:cubicBezTo>
                  <a:cubicBezTo>
                    <a:pt x="30898" y="25724"/>
                    <a:pt x="30893" y="25798"/>
                    <a:pt x="30886" y="25870"/>
                  </a:cubicBezTo>
                  <a:cubicBezTo>
                    <a:pt x="30873" y="26009"/>
                    <a:pt x="30862" y="26150"/>
                    <a:pt x="30850" y="26291"/>
                  </a:cubicBezTo>
                  <a:cubicBezTo>
                    <a:pt x="30837" y="26431"/>
                    <a:pt x="30827" y="26572"/>
                    <a:pt x="30816" y="26712"/>
                  </a:cubicBezTo>
                  <a:cubicBezTo>
                    <a:pt x="30803" y="26861"/>
                    <a:pt x="30790" y="27009"/>
                    <a:pt x="30777" y="27158"/>
                  </a:cubicBezTo>
                  <a:cubicBezTo>
                    <a:pt x="30777" y="27166"/>
                    <a:pt x="30776" y="27174"/>
                    <a:pt x="30776" y="27182"/>
                  </a:cubicBezTo>
                  <a:lnTo>
                    <a:pt x="30776" y="27182"/>
                  </a:lnTo>
                  <a:cubicBezTo>
                    <a:pt x="30776" y="27182"/>
                    <a:pt x="30776" y="27181"/>
                    <a:pt x="30776" y="27180"/>
                  </a:cubicBezTo>
                  <a:lnTo>
                    <a:pt x="30776" y="27180"/>
                  </a:lnTo>
                  <a:cubicBezTo>
                    <a:pt x="30766" y="27319"/>
                    <a:pt x="30755" y="27458"/>
                    <a:pt x="30740" y="27596"/>
                  </a:cubicBezTo>
                  <a:lnTo>
                    <a:pt x="30702" y="27968"/>
                  </a:lnTo>
                  <a:cubicBezTo>
                    <a:pt x="30689" y="28099"/>
                    <a:pt x="30674" y="28231"/>
                    <a:pt x="30662" y="28362"/>
                  </a:cubicBezTo>
                  <a:cubicBezTo>
                    <a:pt x="30650" y="28484"/>
                    <a:pt x="30642" y="28605"/>
                    <a:pt x="30633" y="28726"/>
                  </a:cubicBezTo>
                  <a:lnTo>
                    <a:pt x="30633" y="28718"/>
                  </a:lnTo>
                  <a:cubicBezTo>
                    <a:pt x="30625" y="28840"/>
                    <a:pt x="30611" y="28961"/>
                    <a:pt x="30596" y="29082"/>
                  </a:cubicBezTo>
                  <a:cubicBezTo>
                    <a:pt x="30581" y="29196"/>
                    <a:pt x="30568" y="29310"/>
                    <a:pt x="30558" y="29423"/>
                  </a:cubicBezTo>
                  <a:cubicBezTo>
                    <a:pt x="30547" y="29524"/>
                    <a:pt x="30538" y="29626"/>
                    <a:pt x="30529" y="29730"/>
                  </a:cubicBezTo>
                  <a:cubicBezTo>
                    <a:pt x="30520" y="29836"/>
                    <a:pt x="30514" y="29941"/>
                    <a:pt x="30506" y="30047"/>
                  </a:cubicBezTo>
                  <a:cubicBezTo>
                    <a:pt x="30499" y="30131"/>
                    <a:pt x="30491" y="30214"/>
                    <a:pt x="30485" y="30297"/>
                  </a:cubicBezTo>
                  <a:lnTo>
                    <a:pt x="30485" y="30296"/>
                  </a:lnTo>
                  <a:cubicBezTo>
                    <a:pt x="30481" y="30336"/>
                    <a:pt x="30477" y="30378"/>
                    <a:pt x="30473" y="30417"/>
                  </a:cubicBezTo>
                  <a:cubicBezTo>
                    <a:pt x="30472" y="30431"/>
                    <a:pt x="30471" y="30447"/>
                    <a:pt x="30470" y="30461"/>
                  </a:cubicBezTo>
                  <a:lnTo>
                    <a:pt x="30470" y="30462"/>
                  </a:lnTo>
                  <a:cubicBezTo>
                    <a:pt x="30470" y="30467"/>
                    <a:pt x="30470" y="30472"/>
                    <a:pt x="30468" y="30477"/>
                  </a:cubicBezTo>
                  <a:cubicBezTo>
                    <a:pt x="30467" y="30496"/>
                    <a:pt x="30466" y="30515"/>
                    <a:pt x="30466" y="30534"/>
                  </a:cubicBezTo>
                  <a:cubicBezTo>
                    <a:pt x="30463" y="30572"/>
                    <a:pt x="30462" y="30608"/>
                    <a:pt x="30460" y="30646"/>
                  </a:cubicBezTo>
                  <a:lnTo>
                    <a:pt x="30460" y="30644"/>
                  </a:lnTo>
                  <a:cubicBezTo>
                    <a:pt x="30458" y="30651"/>
                    <a:pt x="30458" y="30657"/>
                    <a:pt x="30456" y="30665"/>
                  </a:cubicBezTo>
                  <a:cubicBezTo>
                    <a:pt x="30431" y="30698"/>
                    <a:pt x="30407" y="30730"/>
                    <a:pt x="30379" y="30762"/>
                  </a:cubicBezTo>
                  <a:cubicBezTo>
                    <a:pt x="30302" y="30855"/>
                    <a:pt x="30223" y="30947"/>
                    <a:pt x="30143" y="31038"/>
                  </a:cubicBezTo>
                  <a:cubicBezTo>
                    <a:pt x="30063" y="31128"/>
                    <a:pt x="29983" y="31217"/>
                    <a:pt x="29907" y="31310"/>
                  </a:cubicBezTo>
                  <a:cubicBezTo>
                    <a:pt x="29831" y="31400"/>
                    <a:pt x="29755" y="31490"/>
                    <a:pt x="29677" y="31581"/>
                  </a:cubicBezTo>
                  <a:lnTo>
                    <a:pt x="29562" y="31716"/>
                  </a:lnTo>
                  <a:cubicBezTo>
                    <a:pt x="29527" y="31757"/>
                    <a:pt x="29490" y="31799"/>
                    <a:pt x="29451" y="31839"/>
                  </a:cubicBezTo>
                  <a:cubicBezTo>
                    <a:pt x="29378" y="31915"/>
                    <a:pt x="29305" y="31990"/>
                    <a:pt x="29233" y="32066"/>
                  </a:cubicBezTo>
                  <a:cubicBezTo>
                    <a:pt x="29162" y="32139"/>
                    <a:pt x="29097" y="32217"/>
                    <a:pt x="29028" y="32293"/>
                  </a:cubicBezTo>
                  <a:cubicBezTo>
                    <a:pt x="28963" y="32365"/>
                    <a:pt x="28897" y="32437"/>
                    <a:pt x="28835" y="32514"/>
                  </a:cubicBezTo>
                  <a:cubicBezTo>
                    <a:pt x="28805" y="32550"/>
                    <a:pt x="28777" y="32586"/>
                    <a:pt x="28748" y="32622"/>
                  </a:cubicBezTo>
                  <a:cubicBezTo>
                    <a:pt x="28675" y="32622"/>
                    <a:pt x="28603" y="32620"/>
                    <a:pt x="28531" y="32620"/>
                  </a:cubicBezTo>
                  <a:cubicBezTo>
                    <a:pt x="28439" y="32617"/>
                    <a:pt x="28349" y="32615"/>
                    <a:pt x="28259" y="32615"/>
                  </a:cubicBezTo>
                  <a:cubicBezTo>
                    <a:pt x="28205" y="32615"/>
                    <a:pt x="28151" y="32616"/>
                    <a:pt x="28097" y="32617"/>
                  </a:cubicBezTo>
                  <a:cubicBezTo>
                    <a:pt x="28046" y="32618"/>
                    <a:pt x="27995" y="32619"/>
                    <a:pt x="27944" y="32620"/>
                  </a:cubicBezTo>
                  <a:cubicBezTo>
                    <a:pt x="27855" y="32623"/>
                    <a:pt x="27766" y="32625"/>
                    <a:pt x="27677" y="32627"/>
                  </a:cubicBezTo>
                  <a:cubicBezTo>
                    <a:pt x="27535" y="32627"/>
                    <a:pt x="27394" y="32624"/>
                    <a:pt x="27251" y="32624"/>
                  </a:cubicBezTo>
                  <a:cubicBezTo>
                    <a:pt x="27099" y="32624"/>
                    <a:pt x="26947" y="32624"/>
                    <a:pt x="26795" y="32623"/>
                  </a:cubicBezTo>
                  <a:cubicBezTo>
                    <a:pt x="26659" y="32623"/>
                    <a:pt x="26524" y="32620"/>
                    <a:pt x="26389" y="32620"/>
                  </a:cubicBezTo>
                  <a:cubicBezTo>
                    <a:pt x="26226" y="32621"/>
                    <a:pt x="26063" y="32622"/>
                    <a:pt x="25900" y="32622"/>
                  </a:cubicBezTo>
                  <a:cubicBezTo>
                    <a:pt x="25771" y="32622"/>
                    <a:pt x="25641" y="32621"/>
                    <a:pt x="25511" y="32618"/>
                  </a:cubicBezTo>
                  <a:cubicBezTo>
                    <a:pt x="25360" y="32614"/>
                    <a:pt x="25211" y="32608"/>
                    <a:pt x="25061" y="32604"/>
                  </a:cubicBezTo>
                  <a:cubicBezTo>
                    <a:pt x="24924" y="32600"/>
                    <a:pt x="24788" y="32595"/>
                    <a:pt x="24652" y="32592"/>
                  </a:cubicBezTo>
                  <a:cubicBezTo>
                    <a:pt x="24582" y="32588"/>
                    <a:pt x="24514" y="32585"/>
                    <a:pt x="24444" y="32582"/>
                  </a:cubicBezTo>
                  <a:cubicBezTo>
                    <a:pt x="24386" y="32578"/>
                    <a:pt x="24330" y="32574"/>
                    <a:pt x="24272" y="32572"/>
                  </a:cubicBezTo>
                  <a:lnTo>
                    <a:pt x="24159" y="32568"/>
                  </a:lnTo>
                  <a:cubicBezTo>
                    <a:pt x="24143" y="32567"/>
                    <a:pt x="24127" y="32567"/>
                    <a:pt x="24111" y="32567"/>
                  </a:cubicBezTo>
                  <a:cubicBezTo>
                    <a:pt x="24094" y="32567"/>
                    <a:pt x="24078" y="32567"/>
                    <a:pt x="24062" y="32566"/>
                  </a:cubicBezTo>
                  <a:cubicBezTo>
                    <a:pt x="24009" y="32566"/>
                    <a:pt x="23953" y="32569"/>
                    <a:pt x="23898" y="32570"/>
                  </a:cubicBezTo>
                  <a:cubicBezTo>
                    <a:pt x="23900" y="32552"/>
                    <a:pt x="23901" y="32534"/>
                    <a:pt x="23902" y="32515"/>
                  </a:cubicBezTo>
                  <a:cubicBezTo>
                    <a:pt x="23905" y="32488"/>
                    <a:pt x="23907" y="32460"/>
                    <a:pt x="23908" y="32433"/>
                  </a:cubicBezTo>
                  <a:cubicBezTo>
                    <a:pt x="23914" y="32380"/>
                    <a:pt x="23911" y="32324"/>
                    <a:pt x="23912" y="32269"/>
                  </a:cubicBezTo>
                  <a:lnTo>
                    <a:pt x="23912" y="32269"/>
                  </a:lnTo>
                  <a:lnTo>
                    <a:pt x="23912" y="32272"/>
                  </a:lnTo>
                  <a:cubicBezTo>
                    <a:pt x="23916" y="32102"/>
                    <a:pt x="23926" y="31933"/>
                    <a:pt x="23936" y="31763"/>
                  </a:cubicBezTo>
                  <a:cubicBezTo>
                    <a:pt x="23945" y="31635"/>
                    <a:pt x="23957" y="31506"/>
                    <a:pt x="23967" y="31379"/>
                  </a:cubicBezTo>
                  <a:cubicBezTo>
                    <a:pt x="23968" y="31375"/>
                    <a:pt x="23968" y="31371"/>
                    <a:pt x="23968" y="31368"/>
                  </a:cubicBezTo>
                  <a:cubicBezTo>
                    <a:pt x="23972" y="31324"/>
                    <a:pt x="23976" y="31282"/>
                    <a:pt x="23979" y="31237"/>
                  </a:cubicBezTo>
                  <a:cubicBezTo>
                    <a:pt x="23984" y="31163"/>
                    <a:pt x="23989" y="31087"/>
                    <a:pt x="23995" y="31010"/>
                  </a:cubicBezTo>
                  <a:cubicBezTo>
                    <a:pt x="24001" y="30937"/>
                    <a:pt x="24010" y="30863"/>
                    <a:pt x="24016" y="30787"/>
                  </a:cubicBezTo>
                  <a:cubicBezTo>
                    <a:pt x="24031" y="30622"/>
                    <a:pt x="24043" y="30457"/>
                    <a:pt x="24055" y="30291"/>
                  </a:cubicBezTo>
                  <a:cubicBezTo>
                    <a:pt x="24061" y="30210"/>
                    <a:pt x="24065" y="30130"/>
                    <a:pt x="24071" y="30049"/>
                  </a:cubicBezTo>
                  <a:cubicBezTo>
                    <a:pt x="24076" y="29965"/>
                    <a:pt x="24082" y="29879"/>
                    <a:pt x="24088" y="29795"/>
                  </a:cubicBezTo>
                  <a:cubicBezTo>
                    <a:pt x="24094" y="29703"/>
                    <a:pt x="24101" y="29612"/>
                    <a:pt x="24108" y="29521"/>
                  </a:cubicBezTo>
                  <a:cubicBezTo>
                    <a:pt x="24114" y="29433"/>
                    <a:pt x="24118" y="29347"/>
                    <a:pt x="24124" y="29259"/>
                  </a:cubicBezTo>
                  <a:cubicBezTo>
                    <a:pt x="24138" y="29080"/>
                    <a:pt x="24149" y="28903"/>
                    <a:pt x="24166" y="28726"/>
                  </a:cubicBezTo>
                  <a:cubicBezTo>
                    <a:pt x="24184" y="28572"/>
                    <a:pt x="24203" y="28417"/>
                    <a:pt x="24221" y="28263"/>
                  </a:cubicBezTo>
                  <a:cubicBezTo>
                    <a:pt x="24238" y="28110"/>
                    <a:pt x="24251" y="27958"/>
                    <a:pt x="24265" y="27805"/>
                  </a:cubicBezTo>
                  <a:cubicBezTo>
                    <a:pt x="24282" y="27638"/>
                    <a:pt x="24294" y="27469"/>
                    <a:pt x="24310" y="27300"/>
                  </a:cubicBezTo>
                  <a:cubicBezTo>
                    <a:pt x="24325" y="27128"/>
                    <a:pt x="24347" y="26953"/>
                    <a:pt x="24366" y="26781"/>
                  </a:cubicBezTo>
                  <a:cubicBezTo>
                    <a:pt x="24383" y="26607"/>
                    <a:pt x="24398" y="26432"/>
                    <a:pt x="24416" y="26258"/>
                  </a:cubicBezTo>
                  <a:cubicBezTo>
                    <a:pt x="24434" y="26087"/>
                    <a:pt x="24450" y="25915"/>
                    <a:pt x="24468" y="25745"/>
                  </a:cubicBezTo>
                  <a:cubicBezTo>
                    <a:pt x="24484" y="25570"/>
                    <a:pt x="24500" y="25394"/>
                    <a:pt x="24516" y="25220"/>
                  </a:cubicBezTo>
                  <a:cubicBezTo>
                    <a:pt x="24550" y="24874"/>
                    <a:pt x="24589" y="24528"/>
                    <a:pt x="24623" y="24183"/>
                  </a:cubicBezTo>
                  <a:cubicBezTo>
                    <a:pt x="24655" y="23847"/>
                    <a:pt x="24690" y="23511"/>
                    <a:pt x="24723" y="23175"/>
                  </a:cubicBezTo>
                  <a:cubicBezTo>
                    <a:pt x="24755" y="22850"/>
                    <a:pt x="24800" y="22526"/>
                    <a:pt x="24839" y="22201"/>
                  </a:cubicBezTo>
                  <a:cubicBezTo>
                    <a:pt x="24860" y="22025"/>
                    <a:pt x="24879" y="21848"/>
                    <a:pt x="24898" y="21671"/>
                  </a:cubicBezTo>
                  <a:cubicBezTo>
                    <a:pt x="24918" y="21499"/>
                    <a:pt x="24933" y="21328"/>
                    <a:pt x="24953" y="21157"/>
                  </a:cubicBezTo>
                  <a:cubicBezTo>
                    <a:pt x="24961" y="21067"/>
                    <a:pt x="24971" y="20978"/>
                    <a:pt x="24981" y="20889"/>
                  </a:cubicBezTo>
                  <a:cubicBezTo>
                    <a:pt x="24990" y="20799"/>
                    <a:pt x="24997" y="20709"/>
                    <a:pt x="25005" y="20618"/>
                  </a:cubicBezTo>
                  <a:cubicBezTo>
                    <a:pt x="25013" y="20530"/>
                    <a:pt x="25021" y="20443"/>
                    <a:pt x="25031" y="20355"/>
                  </a:cubicBezTo>
                  <a:cubicBezTo>
                    <a:pt x="25042" y="20270"/>
                    <a:pt x="25052" y="20184"/>
                    <a:pt x="25063" y="20099"/>
                  </a:cubicBezTo>
                  <a:cubicBezTo>
                    <a:pt x="25074" y="20014"/>
                    <a:pt x="25084" y="19931"/>
                    <a:pt x="25092" y="19847"/>
                  </a:cubicBezTo>
                  <a:cubicBezTo>
                    <a:pt x="25099" y="19761"/>
                    <a:pt x="25105" y="19677"/>
                    <a:pt x="25110" y="19590"/>
                  </a:cubicBezTo>
                  <a:cubicBezTo>
                    <a:pt x="25115" y="19508"/>
                    <a:pt x="25119" y="19426"/>
                    <a:pt x="25126" y="19344"/>
                  </a:cubicBezTo>
                  <a:cubicBezTo>
                    <a:pt x="25134" y="19261"/>
                    <a:pt x="25144" y="19180"/>
                    <a:pt x="25152" y="19098"/>
                  </a:cubicBezTo>
                  <a:cubicBezTo>
                    <a:pt x="25172" y="18923"/>
                    <a:pt x="25182" y="18748"/>
                    <a:pt x="25198" y="18574"/>
                  </a:cubicBezTo>
                  <a:cubicBezTo>
                    <a:pt x="25214" y="18398"/>
                    <a:pt x="25234" y="18224"/>
                    <a:pt x="25249" y="18048"/>
                  </a:cubicBezTo>
                  <a:cubicBezTo>
                    <a:pt x="25265" y="17875"/>
                    <a:pt x="25286" y="17701"/>
                    <a:pt x="25301" y="17526"/>
                  </a:cubicBezTo>
                  <a:cubicBezTo>
                    <a:pt x="25315" y="17366"/>
                    <a:pt x="25324" y="17206"/>
                    <a:pt x="25327" y="17045"/>
                  </a:cubicBezTo>
                  <a:lnTo>
                    <a:pt x="25327" y="17047"/>
                  </a:lnTo>
                  <a:cubicBezTo>
                    <a:pt x="25330" y="17010"/>
                    <a:pt x="25330" y="16974"/>
                    <a:pt x="25333" y="16938"/>
                  </a:cubicBezTo>
                  <a:cubicBezTo>
                    <a:pt x="25337" y="16900"/>
                    <a:pt x="25342" y="16861"/>
                    <a:pt x="25347" y="16823"/>
                  </a:cubicBezTo>
                  <a:cubicBezTo>
                    <a:pt x="25358" y="16743"/>
                    <a:pt x="25373" y="16663"/>
                    <a:pt x="25382" y="16583"/>
                  </a:cubicBezTo>
                  <a:cubicBezTo>
                    <a:pt x="25392" y="16497"/>
                    <a:pt x="25400" y="16410"/>
                    <a:pt x="25408" y="16322"/>
                  </a:cubicBezTo>
                  <a:cubicBezTo>
                    <a:pt x="25410" y="16298"/>
                    <a:pt x="25413" y="16276"/>
                    <a:pt x="25415" y="16253"/>
                  </a:cubicBezTo>
                  <a:cubicBezTo>
                    <a:pt x="25428" y="16272"/>
                    <a:pt x="25440" y="16291"/>
                    <a:pt x="25453" y="16307"/>
                  </a:cubicBezTo>
                  <a:cubicBezTo>
                    <a:pt x="25467" y="16327"/>
                    <a:pt x="25484" y="16344"/>
                    <a:pt x="25501" y="16360"/>
                  </a:cubicBezTo>
                  <a:cubicBezTo>
                    <a:pt x="25515" y="16373"/>
                    <a:pt x="25528" y="16387"/>
                    <a:pt x="25543" y="16399"/>
                  </a:cubicBezTo>
                  <a:cubicBezTo>
                    <a:pt x="25578" y="16428"/>
                    <a:pt x="25611" y="16458"/>
                    <a:pt x="25645" y="16489"/>
                  </a:cubicBezTo>
                  <a:cubicBezTo>
                    <a:pt x="25677" y="16519"/>
                    <a:pt x="25711" y="16546"/>
                    <a:pt x="25744" y="16575"/>
                  </a:cubicBezTo>
                  <a:cubicBezTo>
                    <a:pt x="25778" y="16602"/>
                    <a:pt x="25809" y="16631"/>
                    <a:pt x="25842" y="16657"/>
                  </a:cubicBezTo>
                  <a:cubicBezTo>
                    <a:pt x="25904" y="16707"/>
                    <a:pt x="25972" y="16750"/>
                    <a:pt x="26036" y="16798"/>
                  </a:cubicBezTo>
                  <a:cubicBezTo>
                    <a:pt x="26084" y="16834"/>
                    <a:pt x="26130" y="16871"/>
                    <a:pt x="26179" y="16905"/>
                  </a:cubicBezTo>
                  <a:cubicBezTo>
                    <a:pt x="26234" y="16942"/>
                    <a:pt x="26287" y="16978"/>
                    <a:pt x="26343" y="17014"/>
                  </a:cubicBezTo>
                  <a:cubicBezTo>
                    <a:pt x="26398" y="17050"/>
                    <a:pt x="26449" y="17089"/>
                    <a:pt x="26507" y="17120"/>
                  </a:cubicBezTo>
                  <a:cubicBezTo>
                    <a:pt x="26564" y="17151"/>
                    <a:pt x="26626" y="17169"/>
                    <a:pt x="26687" y="17192"/>
                  </a:cubicBezTo>
                  <a:cubicBezTo>
                    <a:pt x="26686" y="17192"/>
                    <a:pt x="26686" y="17192"/>
                    <a:pt x="26686" y="17192"/>
                  </a:cubicBezTo>
                  <a:lnTo>
                    <a:pt x="26686" y="17192"/>
                  </a:lnTo>
                  <a:cubicBezTo>
                    <a:pt x="26740" y="17213"/>
                    <a:pt x="26794" y="17237"/>
                    <a:pt x="26848" y="17259"/>
                  </a:cubicBezTo>
                  <a:cubicBezTo>
                    <a:pt x="26872" y="17269"/>
                    <a:pt x="26896" y="17278"/>
                    <a:pt x="26921" y="17290"/>
                  </a:cubicBezTo>
                  <a:cubicBezTo>
                    <a:pt x="26945" y="17302"/>
                    <a:pt x="26968" y="17314"/>
                    <a:pt x="26993" y="17324"/>
                  </a:cubicBezTo>
                  <a:cubicBezTo>
                    <a:pt x="27086" y="17366"/>
                    <a:pt x="27185" y="17393"/>
                    <a:pt x="27285" y="17416"/>
                  </a:cubicBezTo>
                  <a:cubicBezTo>
                    <a:pt x="27386" y="17436"/>
                    <a:pt x="27490" y="17449"/>
                    <a:pt x="27593" y="17460"/>
                  </a:cubicBezTo>
                  <a:cubicBezTo>
                    <a:pt x="27641" y="17465"/>
                    <a:pt x="27688" y="17473"/>
                    <a:pt x="27735" y="17478"/>
                  </a:cubicBezTo>
                  <a:cubicBezTo>
                    <a:pt x="27781" y="17481"/>
                    <a:pt x="27827" y="17484"/>
                    <a:pt x="27873" y="17485"/>
                  </a:cubicBezTo>
                  <a:cubicBezTo>
                    <a:pt x="27971" y="17488"/>
                    <a:pt x="28067" y="17491"/>
                    <a:pt x="28165" y="17494"/>
                  </a:cubicBezTo>
                  <a:cubicBezTo>
                    <a:pt x="28204" y="17495"/>
                    <a:pt x="28242" y="17496"/>
                    <a:pt x="28281" y="17496"/>
                  </a:cubicBezTo>
                  <a:cubicBezTo>
                    <a:pt x="28297" y="17496"/>
                    <a:pt x="28312" y="17496"/>
                    <a:pt x="28329" y="17495"/>
                  </a:cubicBezTo>
                  <a:cubicBezTo>
                    <a:pt x="28382" y="17495"/>
                    <a:pt x="28438" y="17493"/>
                    <a:pt x="28493" y="17491"/>
                  </a:cubicBezTo>
                  <a:lnTo>
                    <a:pt x="28485" y="17491"/>
                  </a:lnTo>
                  <a:cubicBezTo>
                    <a:pt x="28504" y="17491"/>
                    <a:pt x="28520" y="17491"/>
                    <a:pt x="28539" y="17490"/>
                  </a:cubicBezTo>
                  <a:cubicBezTo>
                    <a:pt x="28561" y="17490"/>
                    <a:pt x="28581" y="17489"/>
                    <a:pt x="28603" y="17488"/>
                  </a:cubicBezTo>
                  <a:cubicBezTo>
                    <a:pt x="28642" y="17485"/>
                    <a:pt x="28681" y="17480"/>
                    <a:pt x="28721" y="17474"/>
                  </a:cubicBezTo>
                  <a:cubicBezTo>
                    <a:pt x="28787" y="17463"/>
                    <a:pt x="28854" y="17452"/>
                    <a:pt x="28919" y="17436"/>
                  </a:cubicBezTo>
                  <a:cubicBezTo>
                    <a:pt x="28988" y="17419"/>
                    <a:pt x="29057" y="17402"/>
                    <a:pt x="29125" y="17385"/>
                  </a:cubicBezTo>
                  <a:cubicBezTo>
                    <a:pt x="29203" y="17364"/>
                    <a:pt x="29279" y="17339"/>
                    <a:pt x="29356" y="17316"/>
                  </a:cubicBezTo>
                  <a:lnTo>
                    <a:pt x="29357" y="17316"/>
                  </a:lnTo>
                  <a:cubicBezTo>
                    <a:pt x="29359" y="17316"/>
                    <a:pt x="29361" y="17315"/>
                    <a:pt x="29363" y="17315"/>
                  </a:cubicBezTo>
                  <a:lnTo>
                    <a:pt x="29362" y="17315"/>
                  </a:lnTo>
                  <a:cubicBezTo>
                    <a:pt x="29449" y="17292"/>
                    <a:pt x="29540" y="17273"/>
                    <a:pt x="29628" y="17246"/>
                  </a:cubicBezTo>
                  <a:cubicBezTo>
                    <a:pt x="29674" y="17232"/>
                    <a:pt x="29719" y="17217"/>
                    <a:pt x="29764" y="17201"/>
                  </a:cubicBezTo>
                  <a:cubicBezTo>
                    <a:pt x="29808" y="17187"/>
                    <a:pt x="29852" y="17171"/>
                    <a:pt x="29896" y="17156"/>
                  </a:cubicBezTo>
                  <a:cubicBezTo>
                    <a:pt x="29938" y="17139"/>
                    <a:pt x="29982" y="17125"/>
                    <a:pt x="30023" y="17106"/>
                  </a:cubicBezTo>
                  <a:cubicBezTo>
                    <a:pt x="30069" y="17086"/>
                    <a:pt x="30115" y="17063"/>
                    <a:pt x="30160" y="17041"/>
                  </a:cubicBezTo>
                  <a:lnTo>
                    <a:pt x="30300" y="16975"/>
                  </a:lnTo>
                  <a:cubicBezTo>
                    <a:pt x="30340" y="16955"/>
                    <a:pt x="30378" y="16932"/>
                    <a:pt x="30417" y="16908"/>
                  </a:cubicBezTo>
                  <a:lnTo>
                    <a:pt x="30417" y="16908"/>
                  </a:lnTo>
                  <a:cubicBezTo>
                    <a:pt x="30416" y="16909"/>
                    <a:pt x="30415" y="16909"/>
                    <a:pt x="30414" y="16910"/>
                  </a:cubicBezTo>
                  <a:cubicBezTo>
                    <a:pt x="30415" y="16910"/>
                    <a:pt x="30417" y="16908"/>
                    <a:pt x="30417" y="16908"/>
                  </a:cubicBezTo>
                  <a:lnTo>
                    <a:pt x="30417" y="16908"/>
                  </a:lnTo>
                  <a:cubicBezTo>
                    <a:pt x="30417" y="16908"/>
                    <a:pt x="30417" y="16908"/>
                    <a:pt x="30417" y="16908"/>
                  </a:cubicBezTo>
                  <a:lnTo>
                    <a:pt x="30417" y="16908"/>
                  </a:lnTo>
                  <a:cubicBezTo>
                    <a:pt x="30422" y="16905"/>
                    <a:pt x="30427" y="16902"/>
                    <a:pt x="30433" y="16900"/>
                  </a:cubicBezTo>
                  <a:cubicBezTo>
                    <a:pt x="30528" y="16845"/>
                    <a:pt x="30624" y="16788"/>
                    <a:pt x="30714" y="16729"/>
                  </a:cubicBezTo>
                  <a:cubicBezTo>
                    <a:pt x="30759" y="16701"/>
                    <a:pt x="30801" y="16668"/>
                    <a:pt x="30842" y="16635"/>
                  </a:cubicBezTo>
                  <a:cubicBezTo>
                    <a:pt x="30888" y="16600"/>
                    <a:pt x="30931" y="16564"/>
                    <a:pt x="30976" y="16526"/>
                  </a:cubicBezTo>
                  <a:cubicBezTo>
                    <a:pt x="31018" y="16489"/>
                    <a:pt x="31057" y="16451"/>
                    <a:pt x="31095" y="16411"/>
                  </a:cubicBezTo>
                  <a:cubicBezTo>
                    <a:pt x="31130" y="16373"/>
                    <a:pt x="31166" y="16337"/>
                    <a:pt x="31202" y="16299"/>
                  </a:cubicBezTo>
                  <a:cubicBezTo>
                    <a:pt x="31275" y="16222"/>
                    <a:pt x="31347" y="16143"/>
                    <a:pt x="31421" y="16066"/>
                  </a:cubicBezTo>
                  <a:cubicBezTo>
                    <a:pt x="31498" y="15987"/>
                    <a:pt x="31571" y="15907"/>
                    <a:pt x="31642" y="15823"/>
                  </a:cubicBezTo>
                  <a:cubicBezTo>
                    <a:pt x="31659" y="15804"/>
                    <a:pt x="31676" y="15785"/>
                    <a:pt x="31694" y="15766"/>
                  </a:cubicBezTo>
                  <a:cubicBezTo>
                    <a:pt x="31712" y="15747"/>
                    <a:pt x="31729" y="15729"/>
                    <a:pt x="31745" y="15710"/>
                  </a:cubicBezTo>
                  <a:cubicBezTo>
                    <a:pt x="31781" y="15670"/>
                    <a:pt x="31814" y="15628"/>
                    <a:pt x="31843" y="15586"/>
                  </a:cubicBezTo>
                  <a:cubicBezTo>
                    <a:pt x="31864" y="15556"/>
                    <a:pt x="31884" y="15528"/>
                    <a:pt x="31904" y="15498"/>
                  </a:cubicBezTo>
                  <a:close/>
                  <a:moveTo>
                    <a:pt x="33802" y="15469"/>
                  </a:moveTo>
                  <a:lnTo>
                    <a:pt x="33802" y="15469"/>
                  </a:lnTo>
                  <a:cubicBezTo>
                    <a:pt x="33872" y="15479"/>
                    <a:pt x="33943" y="15487"/>
                    <a:pt x="34014" y="15498"/>
                  </a:cubicBezTo>
                  <a:cubicBezTo>
                    <a:pt x="34093" y="15510"/>
                    <a:pt x="34172" y="15524"/>
                    <a:pt x="34251" y="15539"/>
                  </a:cubicBezTo>
                  <a:cubicBezTo>
                    <a:pt x="34315" y="15550"/>
                    <a:pt x="34381" y="15564"/>
                    <a:pt x="34444" y="15579"/>
                  </a:cubicBezTo>
                  <a:lnTo>
                    <a:pt x="34444" y="15579"/>
                  </a:lnTo>
                  <a:cubicBezTo>
                    <a:pt x="34444" y="15579"/>
                    <a:pt x="34443" y="15579"/>
                    <a:pt x="34443" y="15579"/>
                  </a:cubicBezTo>
                  <a:lnTo>
                    <a:pt x="34443" y="15579"/>
                  </a:lnTo>
                  <a:cubicBezTo>
                    <a:pt x="34536" y="15602"/>
                    <a:pt x="34631" y="15628"/>
                    <a:pt x="34724" y="15655"/>
                  </a:cubicBezTo>
                  <a:cubicBezTo>
                    <a:pt x="34765" y="15669"/>
                    <a:pt x="34806" y="15681"/>
                    <a:pt x="34848" y="15695"/>
                  </a:cubicBezTo>
                  <a:cubicBezTo>
                    <a:pt x="34894" y="15712"/>
                    <a:pt x="34939" y="15729"/>
                    <a:pt x="34986" y="15747"/>
                  </a:cubicBezTo>
                  <a:cubicBezTo>
                    <a:pt x="34986" y="15747"/>
                    <a:pt x="34987" y="15747"/>
                    <a:pt x="34987" y="15748"/>
                  </a:cubicBezTo>
                  <a:cubicBezTo>
                    <a:pt x="34989" y="15748"/>
                    <a:pt x="34991" y="15750"/>
                    <a:pt x="34992" y="15751"/>
                  </a:cubicBezTo>
                  <a:cubicBezTo>
                    <a:pt x="34991" y="15751"/>
                    <a:pt x="34990" y="15750"/>
                    <a:pt x="34988" y="15750"/>
                  </a:cubicBezTo>
                  <a:cubicBezTo>
                    <a:pt x="35036" y="15772"/>
                    <a:pt x="35084" y="15793"/>
                    <a:pt x="35131" y="15817"/>
                  </a:cubicBezTo>
                  <a:cubicBezTo>
                    <a:pt x="35177" y="15839"/>
                    <a:pt x="35222" y="15861"/>
                    <a:pt x="35268" y="15881"/>
                  </a:cubicBezTo>
                  <a:cubicBezTo>
                    <a:pt x="35311" y="15902"/>
                    <a:pt x="35356" y="15921"/>
                    <a:pt x="35400" y="15943"/>
                  </a:cubicBezTo>
                  <a:cubicBezTo>
                    <a:pt x="35444" y="15965"/>
                    <a:pt x="35486" y="15987"/>
                    <a:pt x="35529" y="16011"/>
                  </a:cubicBezTo>
                  <a:cubicBezTo>
                    <a:pt x="35610" y="16060"/>
                    <a:pt x="35693" y="16106"/>
                    <a:pt x="35775" y="16153"/>
                  </a:cubicBezTo>
                  <a:cubicBezTo>
                    <a:pt x="35800" y="16166"/>
                    <a:pt x="35826" y="16179"/>
                    <a:pt x="35851" y="16195"/>
                  </a:cubicBezTo>
                  <a:cubicBezTo>
                    <a:pt x="35871" y="16209"/>
                    <a:pt x="35893" y="16223"/>
                    <a:pt x="35915" y="16236"/>
                  </a:cubicBezTo>
                  <a:cubicBezTo>
                    <a:pt x="35933" y="16251"/>
                    <a:pt x="35951" y="16263"/>
                    <a:pt x="35970" y="16277"/>
                  </a:cubicBezTo>
                  <a:cubicBezTo>
                    <a:pt x="35988" y="16292"/>
                    <a:pt x="36007" y="16308"/>
                    <a:pt x="36023" y="16323"/>
                  </a:cubicBezTo>
                  <a:cubicBezTo>
                    <a:pt x="36050" y="16346"/>
                    <a:pt x="36078" y="16370"/>
                    <a:pt x="36104" y="16393"/>
                  </a:cubicBezTo>
                  <a:cubicBezTo>
                    <a:pt x="36138" y="16424"/>
                    <a:pt x="36173" y="16455"/>
                    <a:pt x="36207" y="16487"/>
                  </a:cubicBezTo>
                  <a:lnTo>
                    <a:pt x="36289" y="16565"/>
                  </a:lnTo>
                  <a:lnTo>
                    <a:pt x="36289" y="16565"/>
                  </a:lnTo>
                  <a:cubicBezTo>
                    <a:pt x="36308" y="16585"/>
                    <a:pt x="36328" y="16605"/>
                    <a:pt x="36346" y="16625"/>
                  </a:cubicBezTo>
                  <a:cubicBezTo>
                    <a:pt x="36363" y="16647"/>
                    <a:pt x="36379" y="16668"/>
                    <a:pt x="36398" y="16686"/>
                  </a:cubicBezTo>
                  <a:cubicBezTo>
                    <a:pt x="36432" y="16733"/>
                    <a:pt x="36468" y="16780"/>
                    <a:pt x="36502" y="16829"/>
                  </a:cubicBezTo>
                  <a:cubicBezTo>
                    <a:pt x="36518" y="16854"/>
                    <a:pt x="36538" y="16877"/>
                    <a:pt x="36554" y="16905"/>
                  </a:cubicBezTo>
                  <a:cubicBezTo>
                    <a:pt x="36569" y="16931"/>
                    <a:pt x="36585" y="16957"/>
                    <a:pt x="36602" y="16980"/>
                  </a:cubicBezTo>
                  <a:cubicBezTo>
                    <a:pt x="36616" y="17008"/>
                    <a:pt x="36633" y="17035"/>
                    <a:pt x="36646" y="17062"/>
                  </a:cubicBezTo>
                  <a:cubicBezTo>
                    <a:pt x="36661" y="17092"/>
                    <a:pt x="36674" y="17120"/>
                    <a:pt x="36688" y="17149"/>
                  </a:cubicBezTo>
                  <a:cubicBezTo>
                    <a:pt x="36713" y="17206"/>
                    <a:pt x="36739" y="17264"/>
                    <a:pt x="36764" y="17321"/>
                  </a:cubicBezTo>
                  <a:cubicBezTo>
                    <a:pt x="36783" y="17366"/>
                    <a:pt x="36802" y="17412"/>
                    <a:pt x="36819" y="17458"/>
                  </a:cubicBezTo>
                  <a:cubicBezTo>
                    <a:pt x="36834" y="17499"/>
                    <a:pt x="36849" y="17542"/>
                    <a:pt x="36862" y="17585"/>
                  </a:cubicBezTo>
                  <a:lnTo>
                    <a:pt x="36862" y="17582"/>
                  </a:lnTo>
                  <a:cubicBezTo>
                    <a:pt x="36862" y="17584"/>
                    <a:pt x="36863" y="17585"/>
                    <a:pt x="36863" y="17588"/>
                  </a:cubicBezTo>
                  <a:cubicBezTo>
                    <a:pt x="36875" y="17633"/>
                    <a:pt x="36888" y="17678"/>
                    <a:pt x="36899" y="17723"/>
                  </a:cubicBezTo>
                  <a:cubicBezTo>
                    <a:pt x="36911" y="17771"/>
                    <a:pt x="36920" y="17820"/>
                    <a:pt x="36930" y="17871"/>
                  </a:cubicBezTo>
                  <a:cubicBezTo>
                    <a:pt x="36955" y="18034"/>
                    <a:pt x="36974" y="18198"/>
                    <a:pt x="36996" y="18362"/>
                  </a:cubicBezTo>
                  <a:cubicBezTo>
                    <a:pt x="37009" y="18452"/>
                    <a:pt x="37020" y="18542"/>
                    <a:pt x="37032" y="18631"/>
                  </a:cubicBezTo>
                  <a:cubicBezTo>
                    <a:pt x="37044" y="18717"/>
                    <a:pt x="37051" y="18803"/>
                    <a:pt x="37061" y="18888"/>
                  </a:cubicBezTo>
                  <a:cubicBezTo>
                    <a:pt x="37081" y="19052"/>
                    <a:pt x="37106" y="19215"/>
                    <a:pt x="37117" y="19380"/>
                  </a:cubicBezTo>
                  <a:cubicBezTo>
                    <a:pt x="37127" y="19541"/>
                    <a:pt x="37136" y="19705"/>
                    <a:pt x="37141" y="19868"/>
                  </a:cubicBezTo>
                  <a:cubicBezTo>
                    <a:pt x="37142" y="19935"/>
                    <a:pt x="37143" y="20003"/>
                    <a:pt x="37143" y="20070"/>
                  </a:cubicBezTo>
                  <a:cubicBezTo>
                    <a:pt x="37143" y="20141"/>
                    <a:pt x="37143" y="20213"/>
                    <a:pt x="37144" y="20284"/>
                  </a:cubicBezTo>
                  <a:cubicBezTo>
                    <a:pt x="37148" y="20422"/>
                    <a:pt x="37156" y="20560"/>
                    <a:pt x="37162" y="20699"/>
                  </a:cubicBezTo>
                  <a:cubicBezTo>
                    <a:pt x="37175" y="20974"/>
                    <a:pt x="37193" y="21251"/>
                    <a:pt x="37203" y="21527"/>
                  </a:cubicBezTo>
                  <a:cubicBezTo>
                    <a:pt x="37205" y="21706"/>
                    <a:pt x="37203" y="21885"/>
                    <a:pt x="37203" y="22063"/>
                  </a:cubicBezTo>
                  <a:cubicBezTo>
                    <a:pt x="37201" y="22144"/>
                    <a:pt x="37201" y="22227"/>
                    <a:pt x="37201" y="22308"/>
                  </a:cubicBezTo>
                  <a:cubicBezTo>
                    <a:pt x="37201" y="22391"/>
                    <a:pt x="37200" y="22474"/>
                    <a:pt x="37201" y="22556"/>
                  </a:cubicBezTo>
                  <a:cubicBezTo>
                    <a:pt x="37204" y="22657"/>
                    <a:pt x="37210" y="22758"/>
                    <a:pt x="37215" y="22861"/>
                  </a:cubicBezTo>
                  <a:cubicBezTo>
                    <a:pt x="37221" y="22953"/>
                    <a:pt x="37224" y="23046"/>
                    <a:pt x="37229" y="23139"/>
                  </a:cubicBezTo>
                  <a:cubicBezTo>
                    <a:pt x="37235" y="23232"/>
                    <a:pt x="37239" y="23325"/>
                    <a:pt x="37246" y="23418"/>
                  </a:cubicBezTo>
                  <a:cubicBezTo>
                    <a:pt x="37252" y="23511"/>
                    <a:pt x="37261" y="23604"/>
                    <a:pt x="37270" y="23694"/>
                  </a:cubicBezTo>
                  <a:cubicBezTo>
                    <a:pt x="37277" y="23786"/>
                    <a:pt x="37285" y="23877"/>
                    <a:pt x="37290" y="23969"/>
                  </a:cubicBezTo>
                  <a:cubicBezTo>
                    <a:pt x="37296" y="24059"/>
                    <a:pt x="37301" y="24151"/>
                    <a:pt x="37304" y="24240"/>
                  </a:cubicBezTo>
                  <a:cubicBezTo>
                    <a:pt x="37314" y="24428"/>
                    <a:pt x="37318" y="24616"/>
                    <a:pt x="37323" y="24805"/>
                  </a:cubicBezTo>
                  <a:cubicBezTo>
                    <a:pt x="37332" y="24899"/>
                    <a:pt x="37332" y="24988"/>
                    <a:pt x="37330" y="25076"/>
                  </a:cubicBezTo>
                  <a:cubicBezTo>
                    <a:pt x="37329" y="25164"/>
                    <a:pt x="37323" y="25252"/>
                    <a:pt x="37319" y="25339"/>
                  </a:cubicBezTo>
                  <a:cubicBezTo>
                    <a:pt x="37313" y="25505"/>
                    <a:pt x="37308" y="25669"/>
                    <a:pt x="37303" y="25834"/>
                  </a:cubicBezTo>
                  <a:cubicBezTo>
                    <a:pt x="37301" y="25916"/>
                    <a:pt x="37299" y="25999"/>
                    <a:pt x="37297" y="26082"/>
                  </a:cubicBezTo>
                  <a:cubicBezTo>
                    <a:pt x="37293" y="26167"/>
                    <a:pt x="37290" y="26251"/>
                    <a:pt x="37286" y="26333"/>
                  </a:cubicBezTo>
                  <a:cubicBezTo>
                    <a:pt x="37282" y="26418"/>
                    <a:pt x="37280" y="26504"/>
                    <a:pt x="37275" y="26588"/>
                  </a:cubicBezTo>
                  <a:cubicBezTo>
                    <a:pt x="37270" y="26671"/>
                    <a:pt x="37261" y="26754"/>
                    <a:pt x="37254" y="26837"/>
                  </a:cubicBezTo>
                  <a:lnTo>
                    <a:pt x="37254" y="26836"/>
                  </a:lnTo>
                  <a:cubicBezTo>
                    <a:pt x="37245" y="26918"/>
                    <a:pt x="37236" y="27002"/>
                    <a:pt x="37224" y="27085"/>
                  </a:cubicBezTo>
                  <a:cubicBezTo>
                    <a:pt x="37218" y="27133"/>
                    <a:pt x="37210" y="27179"/>
                    <a:pt x="37201" y="27226"/>
                  </a:cubicBezTo>
                  <a:cubicBezTo>
                    <a:pt x="37193" y="27265"/>
                    <a:pt x="37185" y="27304"/>
                    <a:pt x="37177" y="27345"/>
                  </a:cubicBezTo>
                  <a:cubicBezTo>
                    <a:pt x="37178" y="27341"/>
                    <a:pt x="37178" y="27339"/>
                    <a:pt x="37179" y="27337"/>
                  </a:cubicBezTo>
                  <a:lnTo>
                    <a:pt x="37179" y="27337"/>
                  </a:lnTo>
                  <a:cubicBezTo>
                    <a:pt x="37163" y="27401"/>
                    <a:pt x="37148" y="27464"/>
                    <a:pt x="37128" y="27526"/>
                  </a:cubicBezTo>
                  <a:cubicBezTo>
                    <a:pt x="37118" y="27559"/>
                    <a:pt x="37108" y="27594"/>
                    <a:pt x="37095" y="27628"/>
                  </a:cubicBezTo>
                  <a:cubicBezTo>
                    <a:pt x="37082" y="27662"/>
                    <a:pt x="37070" y="27696"/>
                    <a:pt x="37056" y="27730"/>
                  </a:cubicBezTo>
                  <a:cubicBezTo>
                    <a:pt x="37039" y="27773"/>
                    <a:pt x="37022" y="27814"/>
                    <a:pt x="37003" y="27856"/>
                  </a:cubicBezTo>
                  <a:cubicBezTo>
                    <a:pt x="36983" y="27903"/>
                    <a:pt x="36962" y="27948"/>
                    <a:pt x="36938" y="27993"/>
                  </a:cubicBezTo>
                  <a:cubicBezTo>
                    <a:pt x="36896" y="28080"/>
                    <a:pt x="36850" y="28166"/>
                    <a:pt x="36802" y="28251"/>
                  </a:cubicBezTo>
                  <a:cubicBezTo>
                    <a:pt x="36753" y="28335"/>
                    <a:pt x="36703" y="28418"/>
                    <a:pt x="36652" y="28498"/>
                  </a:cubicBezTo>
                  <a:cubicBezTo>
                    <a:pt x="36603" y="28575"/>
                    <a:pt x="36551" y="28647"/>
                    <a:pt x="36499" y="28720"/>
                  </a:cubicBezTo>
                  <a:lnTo>
                    <a:pt x="36498" y="28722"/>
                  </a:lnTo>
                  <a:cubicBezTo>
                    <a:pt x="36497" y="28723"/>
                    <a:pt x="36497" y="28724"/>
                    <a:pt x="36495" y="28725"/>
                  </a:cubicBezTo>
                  <a:cubicBezTo>
                    <a:pt x="36391" y="28863"/>
                    <a:pt x="36288" y="28999"/>
                    <a:pt x="36180" y="29132"/>
                  </a:cubicBezTo>
                  <a:cubicBezTo>
                    <a:pt x="36121" y="29204"/>
                    <a:pt x="36063" y="29276"/>
                    <a:pt x="36001" y="29348"/>
                  </a:cubicBezTo>
                  <a:cubicBezTo>
                    <a:pt x="35941" y="29419"/>
                    <a:pt x="35879" y="29489"/>
                    <a:pt x="35817" y="29560"/>
                  </a:cubicBezTo>
                  <a:cubicBezTo>
                    <a:pt x="35692" y="29704"/>
                    <a:pt x="35565" y="29847"/>
                    <a:pt x="35442" y="29993"/>
                  </a:cubicBezTo>
                  <a:cubicBezTo>
                    <a:pt x="35320" y="30138"/>
                    <a:pt x="35194" y="30283"/>
                    <a:pt x="35074" y="30430"/>
                  </a:cubicBezTo>
                  <a:cubicBezTo>
                    <a:pt x="34951" y="30578"/>
                    <a:pt x="34832" y="30730"/>
                    <a:pt x="34709" y="30879"/>
                  </a:cubicBezTo>
                  <a:cubicBezTo>
                    <a:pt x="34583" y="31034"/>
                    <a:pt x="34456" y="31187"/>
                    <a:pt x="34327" y="31338"/>
                  </a:cubicBezTo>
                  <a:cubicBezTo>
                    <a:pt x="34207" y="31481"/>
                    <a:pt x="34087" y="31624"/>
                    <a:pt x="33966" y="31768"/>
                  </a:cubicBezTo>
                  <a:cubicBezTo>
                    <a:pt x="33850" y="31909"/>
                    <a:pt x="33736" y="32054"/>
                    <a:pt x="33619" y="32196"/>
                  </a:cubicBezTo>
                  <a:cubicBezTo>
                    <a:pt x="33506" y="32332"/>
                    <a:pt x="33391" y="32469"/>
                    <a:pt x="33278" y="32606"/>
                  </a:cubicBezTo>
                  <a:cubicBezTo>
                    <a:pt x="33272" y="32605"/>
                    <a:pt x="33266" y="32605"/>
                    <a:pt x="33260" y="32605"/>
                  </a:cubicBezTo>
                  <a:cubicBezTo>
                    <a:pt x="33248" y="32605"/>
                    <a:pt x="33236" y="32606"/>
                    <a:pt x="33225" y="32606"/>
                  </a:cubicBezTo>
                  <a:lnTo>
                    <a:pt x="33213" y="32606"/>
                  </a:lnTo>
                  <a:cubicBezTo>
                    <a:pt x="33211" y="32606"/>
                    <a:pt x="33208" y="32608"/>
                    <a:pt x="33206" y="32608"/>
                  </a:cubicBezTo>
                  <a:cubicBezTo>
                    <a:pt x="33200" y="32605"/>
                    <a:pt x="33191" y="32604"/>
                    <a:pt x="33184" y="32604"/>
                  </a:cubicBezTo>
                  <a:cubicBezTo>
                    <a:pt x="33057" y="32610"/>
                    <a:pt x="32931" y="32615"/>
                    <a:pt x="32804" y="32618"/>
                  </a:cubicBezTo>
                  <a:cubicBezTo>
                    <a:pt x="32737" y="32619"/>
                    <a:pt x="32671" y="32619"/>
                    <a:pt x="32604" y="32623"/>
                  </a:cubicBezTo>
                  <a:cubicBezTo>
                    <a:pt x="32540" y="32625"/>
                    <a:pt x="32475" y="32630"/>
                    <a:pt x="32411" y="32634"/>
                  </a:cubicBezTo>
                  <a:cubicBezTo>
                    <a:pt x="32187" y="32646"/>
                    <a:pt x="31961" y="32649"/>
                    <a:pt x="31736" y="32649"/>
                  </a:cubicBezTo>
                  <a:cubicBezTo>
                    <a:pt x="31691" y="32649"/>
                    <a:pt x="31646" y="32649"/>
                    <a:pt x="31601" y="32649"/>
                  </a:cubicBezTo>
                  <a:cubicBezTo>
                    <a:pt x="31447" y="32649"/>
                    <a:pt x="31295" y="32649"/>
                    <a:pt x="31142" y="32645"/>
                  </a:cubicBezTo>
                  <a:cubicBezTo>
                    <a:pt x="31068" y="32642"/>
                    <a:pt x="30993" y="32640"/>
                    <a:pt x="30920" y="32639"/>
                  </a:cubicBezTo>
                  <a:cubicBezTo>
                    <a:pt x="30848" y="32636"/>
                    <a:pt x="30775" y="32636"/>
                    <a:pt x="30703" y="32636"/>
                  </a:cubicBezTo>
                  <a:cubicBezTo>
                    <a:pt x="30568" y="32635"/>
                    <a:pt x="30431" y="32635"/>
                    <a:pt x="30294" y="32632"/>
                  </a:cubicBezTo>
                  <a:cubicBezTo>
                    <a:pt x="30222" y="32630"/>
                    <a:pt x="30148" y="32629"/>
                    <a:pt x="30075" y="32626"/>
                  </a:cubicBezTo>
                  <a:cubicBezTo>
                    <a:pt x="30000" y="32624"/>
                    <a:pt x="29926" y="32621"/>
                    <a:pt x="29852" y="32620"/>
                  </a:cubicBezTo>
                  <a:cubicBezTo>
                    <a:pt x="29702" y="32618"/>
                    <a:pt x="29551" y="32618"/>
                    <a:pt x="29402" y="32615"/>
                  </a:cubicBezTo>
                  <a:cubicBezTo>
                    <a:pt x="29330" y="32614"/>
                    <a:pt x="29255" y="32613"/>
                    <a:pt x="29182" y="32613"/>
                  </a:cubicBezTo>
                  <a:cubicBezTo>
                    <a:pt x="29165" y="32612"/>
                    <a:pt x="29147" y="32612"/>
                    <a:pt x="29130" y="32612"/>
                  </a:cubicBezTo>
                  <a:cubicBezTo>
                    <a:pt x="29075" y="32612"/>
                    <a:pt x="29021" y="32614"/>
                    <a:pt x="28966" y="32615"/>
                  </a:cubicBezTo>
                  <a:cubicBezTo>
                    <a:pt x="28939" y="32615"/>
                    <a:pt x="28914" y="32617"/>
                    <a:pt x="28887" y="32617"/>
                  </a:cubicBezTo>
                  <a:cubicBezTo>
                    <a:pt x="28922" y="32573"/>
                    <a:pt x="28956" y="32530"/>
                    <a:pt x="28992" y="32489"/>
                  </a:cubicBezTo>
                  <a:cubicBezTo>
                    <a:pt x="29040" y="32436"/>
                    <a:pt x="29088" y="32385"/>
                    <a:pt x="29134" y="32331"/>
                  </a:cubicBezTo>
                  <a:cubicBezTo>
                    <a:pt x="29180" y="32280"/>
                    <a:pt x="29225" y="32229"/>
                    <a:pt x="29271" y="32177"/>
                  </a:cubicBezTo>
                  <a:lnTo>
                    <a:pt x="29271" y="32177"/>
                  </a:lnTo>
                  <a:cubicBezTo>
                    <a:pt x="29271" y="32178"/>
                    <a:pt x="29270" y="32178"/>
                    <a:pt x="29270" y="32178"/>
                  </a:cubicBezTo>
                  <a:cubicBezTo>
                    <a:pt x="29333" y="32112"/>
                    <a:pt x="29395" y="32047"/>
                    <a:pt x="29459" y="31981"/>
                  </a:cubicBezTo>
                  <a:cubicBezTo>
                    <a:pt x="29502" y="31937"/>
                    <a:pt x="29547" y="31892"/>
                    <a:pt x="29589" y="31845"/>
                  </a:cubicBezTo>
                  <a:cubicBezTo>
                    <a:pt x="29625" y="31804"/>
                    <a:pt x="29660" y="31763"/>
                    <a:pt x="29696" y="31721"/>
                  </a:cubicBezTo>
                  <a:cubicBezTo>
                    <a:pt x="29775" y="31628"/>
                    <a:pt x="29855" y="31536"/>
                    <a:pt x="29934" y="31442"/>
                  </a:cubicBezTo>
                  <a:cubicBezTo>
                    <a:pt x="30010" y="31351"/>
                    <a:pt x="30087" y="31262"/>
                    <a:pt x="30164" y="31174"/>
                  </a:cubicBezTo>
                  <a:cubicBezTo>
                    <a:pt x="30242" y="31087"/>
                    <a:pt x="30320" y="31000"/>
                    <a:pt x="30395" y="30910"/>
                  </a:cubicBezTo>
                  <a:cubicBezTo>
                    <a:pt x="30474" y="30814"/>
                    <a:pt x="30551" y="30717"/>
                    <a:pt x="30629" y="30619"/>
                  </a:cubicBezTo>
                  <a:cubicBezTo>
                    <a:pt x="30699" y="30530"/>
                    <a:pt x="30770" y="30441"/>
                    <a:pt x="30842" y="30353"/>
                  </a:cubicBezTo>
                  <a:cubicBezTo>
                    <a:pt x="30924" y="30253"/>
                    <a:pt x="31007" y="30154"/>
                    <a:pt x="31091" y="30056"/>
                  </a:cubicBezTo>
                  <a:cubicBezTo>
                    <a:pt x="31166" y="29968"/>
                    <a:pt x="31245" y="29884"/>
                    <a:pt x="31323" y="29799"/>
                  </a:cubicBezTo>
                  <a:lnTo>
                    <a:pt x="31323" y="29799"/>
                  </a:lnTo>
                  <a:lnTo>
                    <a:pt x="31318" y="29804"/>
                  </a:lnTo>
                  <a:cubicBezTo>
                    <a:pt x="31408" y="29710"/>
                    <a:pt x="31497" y="29616"/>
                    <a:pt x="31583" y="29522"/>
                  </a:cubicBezTo>
                  <a:lnTo>
                    <a:pt x="31847" y="29235"/>
                  </a:lnTo>
                  <a:cubicBezTo>
                    <a:pt x="31925" y="29149"/>
                    <a:pt x="32001" y="29063"/>
                    <a:pt x="32076" y="28972"/>
                  </a:cubicBezTo>
                  <a:cubicBezTo>
                    <a:pt x="32154" y="28878"/>
                    <a:pt x="32232" y="28782"/>
                    <a:pt x="32308" y="28686"/>
                  </a:cubicBezTo>
                  <a:cubicBezTo>
                    <a:pt x="32383" y="28591"/>
                    <a:pt x="32455" y="28496"/>
                    <a:pt x="32528" y="28400"/>
                  </a:cubicBezTo>
                  <a:cubicBezTo>
                    <a:pt x="32597" y="28307"/>
                    <a:pt x="32665" y="28214"/>
                    <a:pt x="32736" y="28124"/>
                  </a:cubicBezTo>
                  <a:cubicBezTo>
                    <a:pt x="32813" y="28027"/>
                    <a:pt x="32890" y="27930"/>
                    <a:pt x="32969" y="27836"/>
                  </a:cubicBezTo>
                  <a:cubicBezTo>
                    <a:pt x="33041" y="27753"/>
                    <a:pt x="33113" y="27671"/>
                    <a:pt x="33186" y="27589"/>
                  </a:cubicBezTo>
                  <a:cubicBezTo>
                    <a:pt x="33189" y="27583"/>
                    <a:pt x="33191" y="27575"/>
                    <a:pt x="33196" y="27569"/>
                  </a:cubicBezTo>
                  <a:cubicBezTo>
                    <a:pt x="33204" y="27559"/>
                    <a:pt x="33211" y="27552"/>
                    <a:pt x="33219" y="27544"/>
                  </a:cubicBezTo>
                  <a:cubicBezTo>
                    <a:pt x="33226" y="27537"/>
                    <a:pt x="33235" y="27528"/>
                    <a:pt x="33242" y="27520"/>
                  </a:cubicBezTo>
                  <a:cubicBezTo>
                    <a:pt x="33243" y="27518"/>
                    <a:pt x="33245" y="27516"/>
                    <a:pt x="33247" y="27515"/>
                  </a:cubicBezTo>
                  <a:cubicBezTo>
                    <a:pt x="33250" y="27511"/>
                    <a:pt x="33252" y="27507"/>
                    <a:pt x="33256" y="27502"/>
                  </a:cubicBezTo>
                  <a:cubicBezTo>
                    <a:pt x="33267" y="27490"/>
                    <a:pt x="33277" y="27477"/>
                    <a:pt x="33288" y="27465"/>
                  </a:cubicBezTo>
                  <a:cubicBezTo>
                    <a:pt x="33300" y="27454"/>
                    <a:pt x="33310" y="27441"/>
                    <a:pt x="33322" y="27428"/>
                  </a:cubicBezTo>
                  <a:cubicBezTo>
                    <a:pt x="33341" y="27401"/>
                    <a:pt x="33361" y="27371"/>
                    <a:pt x="33379" y="27343"/>
                  </a:cubicBezTo>
                  <a:cubicBezTo>
                    <a:pt x="33380" y="27341"/>
                    <a:pt x="33381" y="27339"/>
                    <a:pt x="33381" y="27337"/>
                  </a:cubicBezTo>
                  <a:cubicBezTo>
                    <a:pt x="33393" y="27317"/>
                    <a:pt x="33405" y="27298"/>
                    <a:pt x="33416" y="27278"/>
                  </a:cubicBezTo>
                  <a:cubicBezTo>
                    <a:pt x="33434" y="27244"/>
                    <a:pt x="33451" y="27209"/>
                    <a:pt x="33467" y="27176"/>
                  </a:cubicBezTo>
                  <a:lnTo>
                    <a:pt x="33467" y="27176"/>
                  </a:lnTo>
                  <a:cubicBezTo>
                    <a:pt x="33467" y="27176"/>
                    <a:pt x="33467" y="27176"/>
                    <a:pt x="33467" y="27176"/>
                  </a:cubicBezTo>
                  <a:cubicBezTo>
                    <a:pt x="33482" y="27140"/>
                    <a:pt x="33496" y="27104"/>
                    <a:pt x="33510" y="27068"/>
                  </a:cubicBezTo>
                  <a:cubicBezTo>
                    <a:pt x="33518" y="27046"/>
                    <a:pt x="33526" y="27025"/>
                    <a:pt x="33532" y="27001"/>
                  </a:cubicBezTo>
                  <a:lnTo>
                    <a:pt x="33532" y="27001"/>
                  </a:lnTo>
                  <a:cubicBezTo>
                    <a:pt x="33524" y="27011"/>
                    <a:pt x="33515" y="27022"/>
                    <a:pt x="33508" y="27032"/>
                  </a:cubicBezTo>
                  <a:cubicBezTo>
                    <a:pt x="33483" y="27063"/>
                    <a:pt x="33459" y="27094"/>
                    <a:pt x="33436" y="27126"/>
                  </a:cubicBezTo>
                  <a:cubicBezTo>
                    <a:pt x="33390" y="27185"/>
                    <a:pt x="33345" y="27242"/>
                    <a:pt x="33299" y="27299"/>
                  </a:cubicBezTo>
                  <a:cubicBezTo>
                    <a:pt x="33294" y="27304"/>
                    <a:pt x="33289" y="27309"/>
                    <a:pt x="33285" y="27315"/>
                  </a:cubicBezTo>
                  <a:cubicBezTo>
                    <a:pt x="33287" y="27284"/>
                    <a:pt x="33287" y="27253"/>
                    <a:pt x="33287" y="27221"/>
                  </a:cubicBezTo>
                  <a:lnTo>
                    <a:pt x="33287" y="27224"/>
                  </a:lnTo>
                  <a:cubicBezTo>
                    <a:pt x="33287" y="27164"/>
                    <a:pt x="33289" y="27104"/>
                    <a:pt x="33291" y="27043"/>
                  </a:cubicBezTo>
                  <a:cubicBezTo>
                    <a:pt x="33292" y="26984"/>
                    <a:pt x="33292" y="26927"/>
                    <a:pt x="33294" y="26867"/>
                  </a:cubicBezTo>
                  <a:cubicBezTo>
                    <a:pt x="33302" y="26747"/>
                    <a:pt x="33305" y="26625"/>
                    <a:pt x="33313" y="26507"/>
                  </a:cubicBezTo>
                  <a:cubicBezTo>
                    <a:pt x="33320" y="26390"/>
                    <a:pt x="33329" y="26271"/>
                    <a:pt x="33337" y="26154"/>
                  </a:cubicBezTo>
                  <a:cubicBezTo>
                    <a:pt x="33346" y="26035"/>
                    <a:pt x="33361" y="25916"/>
                    <a:pt x="33371" y="25798"/>
                  </a:cubicBezTo>
                  <a:cubicBezTo>
                    <a:pt x="33382" y="25676"/>
                    <a:pt x="33391" y="25556"/>
                    <a:pt x="33400" y="25433"/>
                  </a:cubicBezTo>
                  <a:cubicBezTo>
                    <a:pt x="33407" y="25313"/>
                    <a:pt x="33414" y="25193"/>
                    <a:pt x="33427" y="25072"/>
                  </a:cubicBezTo>
                  <a:cubicBezTo>
                    <a:pt x="33427" y="25070"/>
                    <a:pt x="33426" y="25067"/>
                    <a:pt x="33426" y="25064"/>
                  </a:cubicBezTo>
                  <a:cubicBezTo>
                    <a:pt x="33427" y="25060"/>
                    <a:pt x="33429" y="25055"/>
                    <a:pt x="33430" y="25050"/>
                  </a:cubicBezTo>
                  <a:cubicBezTo>
                    <a:pt x="33480" y="24941"/>
                    <a:pt x="33531" y="24833"/>
                    <a:pt x="33578" y="24721"/>
                  </a:cubicBezTo>
                  <a:cubicBezTo>
                    <a:pt x="33626" y="24612"/>
                    <a:pt x="33675" y="24502"/>
                    <a:pt x="33723" y="24391"/>
                  </a:cubicBezTo>
                  <a:cubicBezTo>
                    <a:pt x="33769" y="24286"/>
                    <a:pt x="33810" y="24177"/>
                    <a:pt x="33853" y="24070"/>
                  </a:cubicBezTo>
                  <a:cubicBezTo>
                    <a:pt x="33897" y="23961"/>
                    <a:pt x="33943" y="23852"/>
                    <a:pt x="33986" y="23743"/>
                  </a:cubicBezTo>
                  <a:cubicBezTo>
                    <a:pt x="34010" y="23686"/>
                    <a:pt x="34032" y="23630"/>
                    <a:pt x="34056" y="23574"/>
                  </a:cubicBezTo>
                  <a:cubicBezTo>
                    <a:pt x="34078" y="23518"/>
                    <a:pt x="34100" y="23464"/>
                    <a:pt x="34123" y="23409"/>
                  </a:cubicBezTo>
                  <a:cubicBezTo>
                    <a:pt x="34167" y="23294"/>
                    <a:pt x="34208" y="23178"/>
                    <a:pt x="34248" y="23063"/>
                  </a:cubicBezTo>
                  <a:cubicBezTo>
                    <a:pt x="34286" y="22951"/>
                    <a:pt x="34327" y="22842"/>
                    <a:pt x="34373" y="22734"/>
                  </a:cubicBezTo>
                  <a:cubicBezTo>
                    <a:pt x="34419" y="22623"/>
                    <a:pt x="34466" y="22512"/>
                    <a:pt x="34507" y="22399"/>
                  </a:cubicBezTo>
                  <a:cubicBezTo>
                    <a:pt x="34548" y="22288"/>
                    <a:pt x="34589" y="22175"/>
                    <a:pt x="34631" y="22064"/>
                  </a:cubicBezTo>
                  <a:cubicBezTo>
                    <a:pt x="34675" y="21952"/>
                    <a:pt x="34714" y="21840"/>
                    <a:pt x="34756" y="21726"/>
                  </a:cubicBezTo>
                  <a:cubicBezTo>
                    <a:pt x="34796" y="21615"/>
                    <a:pt x="34840" y="21505"/>
                    <a:pt x="34878" y="21392"/>
                  </a:cubicBezTo>
                  <a:cubicBezTo>
                    <a:pt x="34897" y="21334"/>
                    <a:pt x="34915" y="21277"/>
                    <a:pt x="34931" y="21220"/>
                  </a:cubicBezTo>
                  <a:cubicBezTo>
                    <a:pt x="34936" y="21194"/>
                    <a:pt x="34945" y="21169"/>
                    <a:pt x="34952" y="21143"/>
                  </a:cubicBezTo>
                  <a:cubicBezTo>
                    <a:pt x="34955" y="21134"/>
                    <a:pt x="34957" y="21127"/>
                    <a:pt x="34960" y="21118"/>
                  </a:cubicBezTo>
                  <a:cubicBezTo>
                    <a:pt x="34964" y="21104"/>
                    <a:pt x="34967" y="21091"/>
                    <a:pt x="34971" y="21077"/>
                  </a:cubicBezTo>
                  <a:cubicBezTo>
                    <a:pt x="34978" y="21055"/>
                    <a:pt x="34985" y="21031"/>
                    <a:pt x="34992" y="21008"/>
                  </a:cubicBezTo>
                  <a:lnTo>
                    <a:pt x="34846" y="21008"/>
                  </a:lnTo>
                  <a:cubicBezTo>
                    <a:pt x="34832" y="21009"/>
                    <a:pt x="34821" y="21010"/>
                    <a:pt x="34806" y="21010"/>
                  </a:cubicBezTo>
                  <a:lnTo>
                    <a:pt x="34801" y="21010"/>
                  </a:lnTo>
                  <a:cubicBezTo>
                    <a:pt x="34740" y="21015"/>
                    <a:pt x="34679" y="21021"/>
                    <a:pt x="34618" y="21028"/>
                  </a:cubicBezTo>
                  <a:lnTo>
                    <a:pt x="34618" y="21028"/>
                  </a:lnTo>
                  <a:cubicBezTo>
                    <a:pt x="34619" y="21028"/>
                    <a:pt x="34620" y="21027"/>
                    <a:pt x="34621" y="21027"/>
                  </a:cubicBezTo>
                  <a:lnTo>
                    <a:pt x="34621" y="21027"/>
                  </a:lnTo>
                  <a:cubicBezTo>
                    <a:pt x="34543" y="21035"/>
                    <a:pt x="34466" y="21039"/>
                    <a:pt x="34388" y="21044"/>
                  </a:cubicBezTo>
                  <a:cubicBezTo>
                    <a:pt x="34306" y="21050"/>
                    <a:pt x="34223" y="21058"/>
                    <a:pt x="34141" y="21063"/>
                  </a:cubicBezTo>
                  <a:cubicBezTo>
                    <a:pt x="34057" y="21070"/>
                    <a:pt x="33974" y="21075"/>
                    <a:pt x="33889" y="21080"/>
                  </a:cubicBezTo>
                  <a:cubicBezTo>
                    <a:pt x="33814" y="21086"/>
                    <a:pt x="33736" y="21088"/>
                    <a:pt x="33660" y="21096"/>
                  </a:cubicBezTo>
                  <a:cubicBezTo>
                    <a:pt x="33600" y="21102"/>
                    <a:pt x="33541" y="21108"/>
                    <a:pt x="33481" y="21118"/>
                  </a:cubicBezTo>
                  <a:cubicBezTo>
                    <a:pt x="33418" y="21127"/>
                    <a:pt x="33356" y="21137"/>
                    <a:pt x="33293" y="21147"/>
                  </a:cubicBezTo>
                  <a:cubicBezTo>
                    <a:pt x="33241" y="21156"/>
                    <a:pt x="33189" y="21165"/>
                    <a:pt x="33136" y="21174"/>
                  </a:cubicBezTo>
                  <a:cubicBezTo>
                    <a:pt x="33074" y="21185"/>
                    <a:pt x="33012" y="21194"/>
                    <a:pt x="32950" y="21202"/>
                  </a:cubicBezTo>
                  <a:cubicBezTo>
                    <a:pt x="32911" y="21209"/>
                    <a:pt x="32869" y="21215"/>
                    <a:pt x="32829" y="21220"/>
                  </a:cubicBezTo>
                  <a:cubicBezTo>
                    <a:pt x="32874" y="21182"/>
                    <a:pt x="32921" y="21144"/>
                    <a:pt x="32965" y="21107"/>
                  </a:cubicBezTo>
                  <a:cubicBezTo>
                    <a:pt x="33062" y="21030"/>
                    <a:pt x="33160" y="20954"/>
                    <a:pt x="33259" y="20881"/>
                  </a:cubicBezTo>
                  <a:cubicBezTo>
                    <a:pt x="33448" y="20740"/>
                    <a:pt x="33635" y="20595"/>
                    <a:pt x="33823" y="20452"/>
                  </a:cubicBezTo>
                  <a:cubicBezTo>
                    <a:pt x="34011" y="20307"/>
                    <a:pt x="34202" y="20167"/>
                    <a:pt x="34391" y="20026"/>
                  </a:cubicBezTo>
                  <a:cubicBezTo>
                    <a:pt x="34435" y="19994"/>
                    <a:pt x="34479" y="19961"/>
                    <a:pt x="34523" y="19928"/>
                  </a:cubicBezTo>
                  <a:cubicBezTo>
                    <a:pt x="34523" y="19931"/>
                    <a:pt x="34525" y="19935"/>
                    <a:pt x="34525" y="19937"/>
                  </a:cubicBezTo>
                  <a:cubicBezTo>
                    <a:pt x="34542" y="19920"/>
                    <a:pt x="34561" y="19905"/>
                    <a:pt x="34579" y="19889"/>
                  </a:cubicBezTo>
                  <a:cubicBezTo>
                    <a:pt x="34593" y="19879"/>
                    <a:pt x="34605" y="19868"/>
                    <a:pt x="34619" y="19857"/>
                  </a:cubicBezTo>
                  <a:lnTo>
                    <a:pt x="34607" y="19799"/>
                  </a:lnTo>
                  <a:cubicBezTo>
                    <a:pt x="34599" y="19755"/>
                    <a:pt x="34594" y="19713"/>
                    <a:pt x="34584" y="19669"/>
                  </a:cubicBezTo>
                  <a:cubicBezTo>
                    <a:pt x="34584" y="19668"/>
                    <a:pt x="34584" y="19664"/>
                    <a:pt x="34583" y="19663"/>
                  </a:cubicBezTo>
                  <a:cubicBezTo>
                    <a:pt x="34581" y="19653"/>
                    <a:pt x="34578" y="19643"/>
                    <a:pt x="34577" y="19632"/>
                  </a:cubicBezTo>
                  <a:lnTo>
                    <a:pt x="34577" y="19631"/>
                  </a:lnTo>
                  <a:cubicBezTo>
                    <a:pt x="34574" y="19621"/>
                    <a:pt x="34572" y="19610"/>
                    <a:pt x="34571" y="19599"/>
                  </a:cubicBezTo>
                  <a:cubicBezTo>
                    <a:pt x="34547" y="19483"/>
                    <a:pt x="34525" y="19368"/>
                    <a:pt x="34502" y="19252"/>
                  </a:cubicBezTo>
                  <a:cubicBezTo>
                    <a:pt x="34480" y="19135"/>
                    <a:pt x="34461" y="19017"/>
                    <a:pt x="34440" y="18900"/>
                  </a:cubicBezTo>
                  <a:cubicBezTo>
                    <a:pt x="34421" y="18782"/>
                    <a:pt x="34401" y="18667"/>
                    <a:pt x="34376" y="18550"/>
                  </a:cubicBezTo>
                  <a:cubicBezTo>
                    <a:pt x="34351" y="18435"/>
                    <a:pt x="34325" y="18321"/>
                    <a:pt x="34304" y="18204"/>
                  </a:cubicBezTo>
                  <a:cubicBezTo>
                    <a:pt x="34257" y="17966"/>
                    <a:pt x="34206" y="17727"/>
                    <a:pt x="34165" y="17489"/>
                  </a:cubicBezTo>
                  <a:cubicBezTo>
                    <a:pt x="34145" y="17368"/>
                    <a:pt x="34124" y="17250"/>
                    <a:pt x="34101" y="17130"/>
                  </a:cubicBezTo>
                  <a:cubicBezTo>
                    <a:pt x="34079" y="17014"/>
                    <a:pt x="34055" y="16899"/>
                    <a:pt x="34032" y="16782"/>
                  </a:cubicBezTo>
                  <a:cubicBezTo>
                    <a:pt x="33989" y="16550"/>
                    <a:pt x="33954" y="16315"/>
                    <a:pt x="33914" y="16082"/>
                  </a:cubicBezTo>
                  <a:cubicBezTo>
                    <a:pt x="33893" y="15962"/>
                    <a:pt x="33871" y="15840"/>
                    <a:pt x="33849" y="15720"/>
                  </a:cubicBezTo>
                  <a:cubicBezTo>
                    <a:pt x="33836" y="15659"/>
                    <a:pt x="33825" y="15600"/>
                    <a:pt x="33814" y="15541"/>
                  </a:cubicBezTo>
                  <a:cubicBezTo>
                    <a:pt x="33809" y="15518"/>
                    <a:pt x="33805" y="15494"/>
                    <a:pt x="33802" y="15469"/>
                  </a:cubicBezTo>
                  <a:close/>
                  <a:moveTo>
                    <a:pt x="24623" y="1"/>
                  </a:moveTo>
                  <a:cubicBezTo>
                    <a:pt x="24603" y="1"/>
                    <a:pt x="24584" y="1"/>
                    <a:pt x="24564" y="3"/>
                  </a:cubicBezTo>
                  <a:cubicBezTo>
                    <a:pt x="24537" y="6"/>
                    <a:pt x="24510" y="7"/>
                    <a:pt x="24484" y="9"/>
                  </a:cubicBezTo>
                  <a:cubicBezTo>
                    <a:pt x="24460" y="13"/>
                    <a:pt x="24437" y="17"/>
                    <a:pt x="24413" y="24"/>
                  </a:cubicBezTo>
                  <a:cubicBezTo>
                    <a:pt x="24380" y="32"/>
                    <a:pt x="24344" y="47"/>
                    <a:pt x="24315" y="66"/>
                  </a:cubicBezTo>
                  <a:cubicBezTo>
                    <a:pt x="24298" y="78"/>
                    <a:pt x="24282" y="91"/>
                    <a:pt x="24267" y="105"/>
                  </a:cubicBezTo>
                  <a:cubicBezTo>
                    <a:pt x="24227" y="142"/>
                    <a:pt x="24196" y="184"/>
                    <a:pt x="24180" y="236"/>
                  </a:cubicBezTo>
                  <a:cubicBezTo>
                    <a:pt x="24165" y="280"/>
                    <a:pt x="24161" y="328"/>
                    <a:pt x="24159" y="374"/>
                  </a:cubicBezTo>
                  <a:cubicBezTo>
                    <a:pt x="24156" y="421"/>
                    <a:pt x="24159" y="471"/>
                    <a:pt x="24171" y="517"/>
                  </a:cubicBezTo>
                  <a:cubicBezTo>
                    <a:pt x="24182" y="564"/>
                    <a:pt x="24201" y="611"/>
                    <a:pt x="24222" y="654"/>
                  </a:cubicBezTo>
                  <a:cubicBezTo>
                    <a:pt x="24246" y="703"/>
                    <a:pt x="24275" y="747"/>
                    <a:pt x="24305" y="791"/>
                  </a:cubicBezTo>
                  <a:cubicBezTo>
                    <a:pt x="24335" y="835"/>
                    <a:pt x="24365" y="878"/>
                    <a:pt x="24398" y="919"/>
                  </a:cubicBezTo>
                  <a:cubicBezTo>
                    <a:pt x="24417" y="942"/>
                    <a:pt x="24437" y="966"/>
                    <a:pt x="24458" y="987"/>
                  </a:cubicBezTo>
                  <a:cubicBezTo>
                    <a:pt x="24458" y="989"/>
                    <a:pt x="24459" y="991"/>
                    <a:pt x="24461" y="992"/>
                  </a:cubicBezTo>
                  <a:lnTo>
                    <a:pt x="24461" y="992"/>
                  </a:lnTo>
                  <a:cubicBezTo>
                    <a:pt x="24418" y="968"/>
                    <a:pt x="24376" y="943"/>
                    <a:pt x="24335" y="917"/>
                  </a:cubicBezTo>
                  <a:cubicBezTo>
                    <a:pt x="24252" y="866"/>
                    <a:pt x="24169" y="814"/>
                    <a:pt x="24086" y="761"/>
                  </a:cubicBezTo>
                  <a:cubicBezTo>
                    <a:pt x="24005" y="710"/>
                    <a:pt x="23926" y="656"/>
                    <a:pt x="23843" y="608"/>
                  </a:cubicBezTo>
                  <a:cubicBezTo>
                    <a:pt x="23767" y="564"/>
                    <a:pt x="23689" y="525"/>
                    <a:pt x="23608" y="489"/>
                  </a:cubicBezTo>
                  <a:cubicBezTo>
                    <a:pt x="23519" y="451"/>
                    <a:pt x="23429" y="420"/>
                    <a:pt x="23335" y="398"/>
                  </a:cubicBezTo>
                  <a:cubicBezTo>
                    <a:pt x="23284" y="386"/>
                    <a:pt x="23235" y="373"/>
                    <a:pt x="23183" y="368"/>
                  </a:cubicBezTo>
                  <a:cubicBezTo>
                    <a:pt x="23154" y="365"/>
                    <a:pt x="23125" y="362"/>
                    <a:pt x="23096" y="362"/>
                  </a:cubicBezTo>
                  <a:cubicBezTo>
                    <a:pt x="23076" y="362"/>
                    <a:pt x="23056" y="364"/>
                    <a:pt x="23035" y="367"/>
                  </a:cubicBezTo>
                  <a:cubicBezTo>
                    <a:pt x="22956" y="380"/>
                    <a:pt x="22871" y="403"/>
                    <a:pt x="22806" y="453"/>
                  </a:cubicBezTo>
                  <a:cubicBezTo>
                    <a:pt x="22786" y="468"/>
                    <a:pt x="22768" y="486"/>
                    <a:pt x="22752" y="503"/>
                  </a:cubicBezTo>
                  <a:cubicBezTo>
                    <a:pt x="22737" y="519"/>
                    <a:pt x="22725" y="535"/>
                    <a:pt x="22715" y="555"/>
                  </a:cubicBezTo>
                  <a:cubicBezTo>
                    <a:pt x="22710" y="565"/>
                    <a:pt x="22706" y="576"/>
                    <a:pt x="22704" y="586"/>
                  </a:cubicBezTo>
                  <a:cubicBezTo>
                    <a:pt x="22690" y="627"/>
                    <a:pt x="22682" y="670"/>
                    <a:pt x="22673" y="713"/>
                  </a:cubicBezTo>
                  <a:cubicBezTo>
                    <a:pt x="22664" y="757"/>
                    <a:pt x="22662" y="804"/>
                    <a:pt x="22663" y="850"/>
                  </a:cubicBezTo>
                  <a:cubicBezTo>
                    <a:pt x="22664" y="876"/>
                    <a:pt x="22669" y="901"/>
                    <a:pt x="22674" y="925"/>
                  </a:cubicBezTo>
                  <a:cubicBezTo>
                    <a:pt x="22679" y="951"/>
                    <a:pt x="22685" y="977"/>
                    <a:pt x="22691" y="1003"/>
                  </a:cubicBezTo>
                  <a:cubicBezTo>
                    <a:pt x="22719" y="1105"/>
                    <a:pt x="22758" y="1200"/>
                    <a:pt x="22808" y="1293"/>
                  </a:cubicBezTo>
                  <a:cubicBezTo>
                    <a:pt x="22835" y="1342"/>
                    <a:pt x="22866" y="1390"/>
                    <a:pt x="22899" y="1435"/>
                  </a:cubicBezTo>
                  <a:cubicBezTo>
                    <a:pt x="22930" y="1480"/>
                    <a:pt x="22966" y="1521"/>
                    <a:pt x="23003" y="1561"/>
                  </a:cubicBezTo>
                  <a:cubicBezTo>
                    <a:pt x="23040" y="1598"/>
                    <a:pt x="23078" y="1633"/>
                    <a:pt x="23118" y="1664"/>
                  </a:cubicBezTo>
                  <a:cubicBezTo>
                    <a:pt x="23139" y="1680"/>
                    <a:pt x="23158" y="1694"/>
                    <a:pt x="23179" y="1709"/>
                  </a:cubicBezTo>
                  <a:cubicBezTo>
                    <a:pt x="23126" y="1689"/>
                    <a:pt x="23073" y="1671"/>
                    <a:pt x="23020" y="1655"/>
                  </a:cubicBezTo>
                  <a:cubicBezTo>
                    <a:pt x="22971" y="1643"/>
                    <a:pt x="22923" y="1628"/>
                    <a:pt x="22873" y="1618"/>
                  </a:cubicBezTo>
                  <a:cubicBezTo>
                    <a:pt x="22820" y="1607"/>
                    <a:pt x="22766" y="1597"/>
                    <a:pt x="22711" y="1592"/>
                  </a:cubicBezTo>
                  <a:cubicBezTo>
                    <a:pt x="22682" y="1590"/>
                    <a:pt x="22654" y="1586"/>
                    <a:pt x="22624" y="1585"/>
                  </a:cubicBezTo>
                  <a:cubicBezTo>
                    <a:pt x="22614" y="1585"/>
                    <a:pt x="22605" y="1584"/>
                    <a:pt x="22596" y="1584"/>
                  </a:cubicBezTo>
                  <a:cubicBezTo>
                    <a:pt x="22586" y="1584"/>
                    <a:pt x="22577" y="1585"/>
                    <a:pt x="22567" y="1587"/>
                  </a:cubicBezTo>
                  <a:cubicBezTo>
                    <a:pt x="22556" y="1588"/>
                    <a:pt x="22544" y="1591"/>
                    <a:pt x="22534" y="1592"/>
                  </a:cubicBezTo>
                  <a:cubicBezTo>
                    <a:pt x="22482" y="1602"/>
                    <a:pt x="22435" y="1619"/>
                    <a:pt x="22391" y="1652"/>
                  </a:cubicBezTo>
                  <a:cubicBezTo>
                    <a:pt x="22371" y="1669"/>
                    <a:pt x="22349" y="1686"/>
                    <a:pt x="22333" y="1709"/>
                  </a:cubicBezTo>
                  <a:cubicBezTo>
                    <a:pt x="22319" y="1725"/>
                    <a:pt x="22309" y="1743"/>
                    <a:pt x="22302" y="1762"/>
                  </a:cubicBezTo>
                  <a:cubicBezTo>
                    <a:pt x="22282" y="1805"/>
                    <a:pt x="22266" y="1849"/>
                    <a:pt x="22257" y="1896"/>
                  </a:cubicBezTo>
                  <a:cubicBezTo>
                    <a:pt x="22251" y="1931"/>
                    <a:pt x="22246" y="1967"/>
                    <a:pt x="22247" y="2003"/>
                  </a:cubicBezTo>
                  <a:cubicBezTo>
                    <a:pt x="22249" y="2049"/>
                    <a:pt x="22259" y="2094"/>
                    <a:pt x="22268" y="2139"/>
                  </a:cubicBezTo>
                  <a:cubicBezTo>
                    <a:pt x="22275" y="2166"/>
                    <a:pt x="22281" y="2194"/>
                    <a:pt x="22290" y="2220"/>
                  </a:cubicBezTo>
                  <a:cubicBezTo>
                    <a:pt x="22299" y="2241"/>
                    <a:pt x="22308" y="2263"/>
                    <a:pt x="22319" y="2284"/>
                  </a:cubicBezTo>
                  <a:cubicBezTo>
                    <a:pt x="22339" y="2321"/>
                    <a:pt x="22363" y="2356"/>
                    <a:pt x="22386" y="2390"/>
                  </a:cubicBezTo>
                  <a:cubicBezTo>
                    <a:pt x="22416" y="2428"/>
                    <a:pt x="22447" y="2465"/>
                    <a:pt x="22481" y="2499"/>
                  </a:cubicBezTo>
                  <a:cubicBezTo>
                    <a:pt x="22515" y="2535"/>
                    <a:pt x="22555" y="2568"/>
                    <a:pt x="22592" y="2602"/>
                  </a:cubicBezTo>
                  <a:lnTo>
                    <a:pt x="22593" y="2603"/>
                  </a:lnTo>
                  <a:lnTo>
                    <a:pt x="22592" y="2603"/>
                  </a:lnTo>
                  <a:cubicBezTo>
                    <a:pt x="22603" y="2613"/>
                    <a:pt x="22613" y="2622"/>
                    <a:pt x="22624" y="2632"/>
                  </a:cubicBezTo>
                  <a:cubicBezTo>
                    <a:pt x="22660" y="2664"/>
                    <a:pt x="22695" y="2695"/>
                    <a:pt x="22734" y="2723"/>
                  </a:cubicBezTo>
                  <a:cubicBezTo>
                    <a:pt x="22772" y="2753"/>
                    <a:pt x="22814" y="2780"/>
                    <a:pt x="22855" y="2805"/>
                  </a:cubicBezTo>
                  <a:cubicBezTo>
                    <a:pt x="22904" y="2835"/>
                    <a:pt x="22953" y="2863"/>
                    <a:pt x="23003" y="2890"/>
                  </a:cubicBezTo>
                  <a:cubicBezTo>
                    <a:pt x="23052" y="2916"/>
                    <a:pt x="23101" y="2942"/>
                    <a:pt x="23150" y="2966"/>
                  </a:cubicBezTo>
                  <a:cubicBezTo>
                    <a:pt x="23200" y="2990"/>
                    <a:pt x="23248" y="3016"/>
                    <a:pt x="23298" y="3038"/>
                  </a:cubicBezTo>
                  <a:cubicBezTo>
                    <a:pt x="23346" y="3061"/>
                    <a:pt x="23397" y="3082"/>
                    <a:pt x="23447" y="3103"/>
                  </a:cubicBezTo>
                  <a:cubicBezTo>
                    <a:pt x="23547" y="3144"/>
                    <a:pt x="23648" y="3186"/>
                    <a:pt x="23752" y="3222"/>
                  </a:cubicBezTo>
                  <a:cubicBezTo>
                    <a:pt x="23831" y="3250"/>
                    <a:pt x="23914" y="3274"/>
                    <a:pt x="23996" y="3298"/>
                  </a:cubicBezTo>
                  <a:cubicBezTo>
                    <a:pt x="23976" y="3310"/>
                    <a:pt x="23957" y="3322"/>
                    <a:pt x="23936" y="3336"/>
                  </a:cubicBezTo>
                  <a:cubicBezTo>
                    <a:pt x="23871" y="3379"/>
                    <a:pt x="23808" y="3424"/>
                    <a:pt x="23749" y="3476"/>
                  </a:cubicBezTo>
                  <a:cubicBezTo>
                    <a:pt x="23658" y="3554"/>
                    <a:pt x="23565" y="3631"/>
                    <a:pt x="23487" y="3723"/>
                  </a:cubicBezTo>
                  <a:cubicBezTo>
                    <a:pt x="23448" y="3769"/>
                    <a:pt x="23412" y="3816"/>
                    <a:pt x="23377" y="3866"/>
                  </a:cubicBezTo>
                  <a:cubicBezTo>
                    <a:pt x="23345" y="3912"/>
                    <a:pt x="23314" y="3959"/>
                    <a:pt x="23286" y="4007"/>
                  </a:cubicBezTo>
                  <a:cubicBezTo>
                    <a:pt x="23256" y="4057"/>
                    <a:pt x="23227" y="4106"/>
                    <a:pt x="23202" y="4158"/>
                  </a:cubicBezTo>
                  <a:cubicBezTo>
                    <a:pt x="23188" y="4188"/>
                    <a:pt x="23173" y="4214"/>
                    <a:pt x="23158" y="4244"/>
                  </a:cubicBezTo>
                  <a:cubicBezTo>
                    <a:pt x="23145" y="4275"/>
                    <a:pt x="23131" y="4305"/>
                    <a:pt x="23117" y="4336"/>
                  </a:cubicBezTo>
                  <a:cubicBezTo>
                    <a:pt x="23104" y="4366"/>
                    <a:pt x="23093" y="4395"/>
                    <a:pt x="23082" y="4425"/>
                  </a:cubicBezTo>
                  <a:cubicBezTo>
                    <a:pt x="23071" y="4454"/>
                    <a:pt x="23062" y="4482"/>
                    <a:pt x="23054" y="4511"/>
                  </a:cubicBezTo>
                  <a:cubicBezTo>
                    <a:pt x="23035" y="4564"/>
                    <a:pt x="23021" y="4620"/>
                    <a:pt x="23005" y="4676"/>
                  </a:cubicBezTo>
                  <a:cubicBezTo>
                    <a:pt x="22973" y="4789"/>
                    <a:pt x="22943" y="4904"/>
                    <a:pt x="22920" y="5019"/>
                  </a:cubicBezTo>
                  <a:cubicBezTo>
                    <a:pt x="22896" y="5138"/>
                    <a:pt x="22873" y="5257"/>
                    <a:pt x="22853" y="5375"/>
                  </a:cubicBezTo>
                  <a:cubicBezTo>
                    <a:pt x="22833" y="5492"/>
                    <a:pt x="22822" y="5611"/>
                    <a:pt x="22813" y="5728"/>
                  </a:cubicBezTo>
                  <a:cubicBezTo>
                    <a:pt x="22806" y="5807"/>
                    <a:pt x="22802" y="5886"/>
                    <a:pt x="22798" y="5967"/>
                  </a:cubicBezTo>
                  <a:lnTo>
                    <a:pt x="22777" y="5967"/>
                  </a:lnTo>
                  <a:cubicBezTo>
                    <a:pt x="22727" y="5967"/>
                    <a:pt x="22678" y="5967"/>
                    <a:pt x="22628" y="5969"/>
                  </a:cubicBezTo>
                  <a:cubicBezTo>
                    <a:pt x="22575" y="5971"/>
                    <a:pt x="22523" y="5974"/>
                    <a:pt x="22468" y="5976"/>
                  </a:cubicBezTo>
                  <a:cubicBezTo>
                    <a:pt x="22417" y="5977"/>
                    <a:pt x="22366" y="5978"/>
                    <a:pt x="22314" y="5981"/>
                  </a:cubicBezTo>
                  <a:cubicBezTo>
                    <a:pt x="22240" y="5983"/>
                    <a:pt x="22165" y="5986"/>
                    <a:pt x="22091" y="5986"/>
                  </a:cubicBezTo>
                  <a:cubicBezTo>
                    <a:pt x="22062" y="5986"/>
                    <a:pt x="22032" y="5986"/>
                    <a:pt x="22003" y="5984"/>
                  </a:cubicBezTo>
                  <a:lnTo>
                    <a:pt x="22004" y="5984"/>
                  </a:lnTo>
                  <a:cubicBezTo>
                    <a:pt x="21968" y="5982"/>
                    <a:pt x="21931" y="5979"/>
                    <a:pt x="21895" y="5978"/>
                  </a:cubicBezTo>
                  <a:cubicBezTo>
                    <a:pt x="21886" y="5978"/>
                    <a:pt x="21877" y="5978"/>
                    <a:pt x="21868" y="5978"/>
                  </a:cubicBezTo>
                  <a:cubicBezTo>
                    <a:pt x="21851" y="5978"/>
                    <a:pt x="21833" y="5978"/>
                    <a:pt x="21816" y="5981"/>
                  </a:cubicBezTo>
                  <a:cubicBezTo>
                    <a:pt x="21810" y="5981"/>
                    <a:pt x="21806" y="5982"/>
                    <a:pt x="21801" y="5983"/>
                  </a:cubicBezTo>
                  <a:lnTo>
                    <a:pt x="21801" y="6007"/>
                  </a:lnTo>
                  <a:cubicBezTo>
                    <a:pt x="21802" y="6025"/>
                    <a:pt x="21803" y="6044"/>
                    <a:pt x="21803" y="6062"/>
                  </a:cubicBezTo>
                  <a:lnTo>
                    <a:pt x="21803" y="6098"/>
                  </a:lnTo>
                  <a:cubicBezTo>
                    <a:pt x="21805" y="6098"/>
                    <a:pt x="21806" y="6098"/>
                    <a:pt x="21807" y="6097"/>
                  </a:cubicBezTo>
                  <a:lnTo>
                    <a:pt x="21807" y="6097"/>
                  </a:lnTo>
                  <a:cubicBezTo>
                    <a:pt x="21806" y="6122"/>
                    <a:pt x="21806" y="6146"/>
                    <a:pt x="21806" y="6170"/>
                  </a:cubicBezTo>
                  <a:lnTo>
                    <a:pt x="21810" y="6271"/>
                  </a:lnTo>
                  <a:cubicBezTo>
                    <a:pt x="21813" y="6359"/>
                    <a:pt x="21813" y="6447"/>
                    <a:pt x="21810" y="6534"/>
                  </a:cubicBezTo>
                  <a:cubicBezTo>
                    <a:pt x="21807" y="6623"/>
                    <a:pt x="21810" y="6712"/>
                    <a:pt x="21807" y="6802"/>
                  </a:cubicBezTo>
                  <a:cubicBezTo>
                    <a:pt x="21805" y="6895"/>
                    <a:pt x="21798" y="6985"/>
                    <a:pt x="21803" y="7078"/>
                  </a:cubicBezTo>
                  <a:cubicBezTo>
                    <a:pt x="21808" y="7158"/>
                    <a:pt x="21819" y="7236"/>
                    <a:pt x="21822" y="7315"/>
                  </a:cubicBezTo>
                  <a:cubicBezTo>
                    <a:pt x="21823" y="7370"/>
                    <a:pt x="21823" y="7426"/>
                    <a:pt x="21824" y="7483"/>
                  </a:cubicBezTo>
                  <a:cubicBezTo>
                    <a:pt x="21826" y="7542"/>
                    <a:pt x="21831" y="7601"/>
                    <a:pt x="21833" y="7660"/>
                  </a:cubicBezTo>
                  <a:cubicBezTo>
                    <a:pt x="21834" y="7728"/>
                    <a:pt x="21836" y="7798"/>
                    <a:pt x="21837" y="7867"/>
                  </a:cubicBezTo>
                  <a:cubicBezTo>
                    <a:pt x="21839" y="7918"/>
                    <a:pt x="21842" y="7969"/>
                    <a:pt x="21843" y="8020"/>
                  </a:cubicBezTo>
                  <a:lnTo>
                    <a:pt x="21843" y="8019"/>
                  </a:lnTo>
                  <a:cubicBezTo>
                    <a:pt x="21843" y="8042"/>
                    <a:pt x="21844" y="8066"/>
                    <a:pt x="21847" y="8088"/>
                  </a:cubicBezTo>
                  <a:cubicBezTo>
                    <a:pt x="21848" y="8113"/>
                    <a:pt x="21848" y="8140"/>
                    <a:pt x="21849" y="8166"/>
                  </a:cubicBezTo>
                  <a:cubicBezTo>
                    <a:pt x="21850" y="8186"/>
                    <a:pt x="21853" y="8205"/>
                    <a:pt x="21853" y="8224"/>
                  </a:cubicBezTo>
                  <a:cubicBezTo>
                    <a:pt x="21853" y="8228"/>
                    <a:pt x="21853" y="8233"/>
                    <a:pt x="21852" y="8237"/>
                  </a:cubicBezTo>
                  <a:cubicBezTo>
                    <a:pt x="21850" y="8242"/>
                    <a:pt x="21850" y="8249"/>
                    <a:pt x="21850" y="8254"/>
                  </a:cubicBezTo>
                  <a:lnTo>
                    <a:pt x="21850" y="8257"/>
                  </a:lnTo>
                  <a:cubicBezTo>
                    <a:pt x="21834" y="8265"/>
                    <a:pt x="21819" y="8275"/>
                    <a:pt x="21803" y="8285"/>
                  </a:cubicBezTo>
                  <a:cubicBezTo>
                    <a:pt x="21765" y="8306"/>
                    <a:pt x="21725" y="8327"/>
                    <a:pt x="21687" y="8348"/>
                  </a:cubicBezTo>
                  <a:cubicBezTo>
                    <a:pt x="21645" y="8370"/>
                    <a:pt x="21606" y="8394"/>
                    <a:pt x="21568" y="8420"/>
                  </a:cubicBezTo>
                  <a:cubicBezTo>
                    <a:pt x="21496" y="8466"/>
                    <a:pt x="21424" y="8518"/>
                    <a:pt x="21367" y="8582"/>
                  </a:cubicBezTo>
                  <a:cubicBezTo>
                    <a:pt x="21305" y="8650"/>
                    <a:pt x="21256" y="8728"/>
                    <a:pt x="21217" y="8810"/>
                  </a:cubicBezTo>
                  <a:cubicBezTo>
                    <a:pt x="21192" y="8858"/>
                    <a:pt x="21173" y="8912"/>
                    <a:pt x="21155" y="8965"/>
                  </a:cubicBezTo>
                  <a:cubicBezTo>
                    <a:pt x="21136" y="9020"/>
                    <a:pt x="21120" y="9077"/>
                    <a:pt x="21107" y="9135"/>
                  </a:cubicBezTo>
                  <a:cubicBezTo>
                    <a:pt x="21095" y="9189"/>
                    <a:pt x="21088" y="9245"/>
                    <a:pt x="21086" y="9301"/>
                  </a:cubicBezTo>
                  <a:cubicBezTo>
                    <a:pt x="21084" y="9372"/>
                    <a:pt x="21085" y="9444"/>
                    <a:pt x="21099" y="9514"/>
                  </a:cubicBezTo>
                  <a:cubicBezTo>
                    <a:pt x="21112" y="9575"/>
                    <a:pt x="21134" y="9634"/>
                    <a:pt x="21157" y="9691"/>
                  </a:cubicBezTo>
                  <a:cubicBezTo>
                    <a:pt x="21178" y="9741"/>
                    <a:pt x="21207" y="9787"/>
                    <a:pt x="21236" y="9833"/>
                  </a:cubicBezTo>
                  <a:cubicBezTo>
                    <a:pt x="21266" y="9878"/>
                    <a:pt x="21296" y="9923"/>
                    <a:pt x="21334" y="9962"/>
                  </a:cubicBezTo>
                  <a:cubicBezTo>
                    <a:pt x="21370" y="10001"/>
                    <a:pt x="21409" y="10038"/>
                    <a:pt x="21452" y="10068"/>
                  </a:cubicBezTo>
                  <a:cubicBezTo>
                    <a:pt x="21477" y="10085"/>
                    <a:pt x="21503" y="10104"/>
                    <a:pt x="21530" y="10120"/>
                  </a:cubicBezTo>
                  <a:lnTo>
                    <a:pt x="21604" y="10158"/>
                  </a:lnTo>
                  <a:cubicBezTo>
                    <a:pt x="21654" y="10182"/>
                    <a:pt x="21707" y="10202"/>
                    <a:pt x="21761" y="10216"/>
                  </a:cubicBezTo>
                  <a:cubicBezTo>
                    <a:pt x="21868" y="10241"/>
                    <a:pt x="21978" y="10252"/>
                    <a:pt x="22089" y="10256"/>
                  </a:cubicBezTo>
                  <a:cubicBezTo>
                    <a:pt x="22126" y="10257"/>
                    <a:pt x="22163" y="10257"/>
                    <a:pt x="22199" y="10257"/>
                  </a:cubicBezTo>
                  <a:cubicBezTo>
                    <a:pt x="22220" y="10257"/>
                    <a:pt x="22241" y="10256"/>
                    <a:pt x="22261" y="10255"/>
                  </a:cubicBezTo>
                  <a:cubicBezTo>
                    <a:pt x="22317" y="10251"/>
                    <a:pt x="22373" y="10245"/>
                    <a:pt x="22428" y="10239"/>
                  </a:cubicBezTo>
                  <a:cubicBezTo>
                    <a:pt x="22483" y="10233"/>
                    <a:pt x="22539" y="10224"/>
                    <a:pt x="22595" y="10213"/>
                  </a:cubicBezTo>
                  <a:cubicBezTo>
                    <a:pt x="22629" y="10205"/>
                    <a:pt x="22663" y="10202"/>
                    <a:pt x="22698" y="10195"/>
                  </a:cubicBezTo>
                  <a:cubicBezTo>
                    <a:pt x="22700" y="10241"/>
                    <a:pt x="22703" y="10288"/>
                    <a:pt x="22703" y="10334"/>
                  </a:cubicBezTo>
                  <a:cubicBezTo>
                    <a:pt x="22703" y="10388"/>
                    <a:pt x="22701" y="10442"/>
                    <a:pt x="22700" y="10494"/>
                  </a:cubicBezTo>
                  <a:cubicBezTo>
                    <a:pt x="22698" y="10555"/>
                    <a:pt x="22693" y="10617"/>
                    <a:pt x="22691" y="10678"/>
                  </a:cubicBezTo>
                  <a:cubicBezTo>
                    <a:pt x="22690" y="10741"/>
                    <a:pt x="22688" y="10803"/>
                    <a:pt x="22686" y="10866"/>
                  </a:cubicBezTo>
                  <a:cubicBezTo>
                    <a:pt x="22684" y="10931"/>
                    <a:pt x="22684" y="10995"/>
                    <a:pt x="22684" y="11060"/>
                  </a:cubicBezTo>
                  <a:cubicBezTo>
                    <a:pt x="22684" y="11117"/>
                    <a:pt x="22686" y="11175"/>
                    <a:pt x="22685" y="11232"/>
                  </a:cubicBezTo>
                  <a:cubicBezTo>
                    <a:pt x="22684" y="11350"/>
                    <a:pt x="22682" y="11467"/>
                    <a:pt x="22685" y="11585"/>
                  </a:cubicBezTo>
                  <a:cubicBezTo>
                    <a:pt x="22686" y="11642"/>
                    <a:pt x="22686" y="11701"/>
                    <a:pt x="22690" y="11757"/>
                  </a:cubicBezTo>
                  <a:cubicBezTo>
                    <a:pt x="22694" y="11815"/>
                    <a:pt x="22699" y="11872"/>
                    <a:pt x="22708" y="11931"/>
                  </a:cubicBezTo>
                  <a:cubicBezTo>
                    <a:pt x="22725" y="12046"/>
                    <a:pt x="22736" y="12161"/>
                    <a:pt x="22755" y="12277"/>
                  </a:cubicBezTo>
                  <a:cubicBezTo>
                    <a:pt x="22772" y="12392"/>
                    <a:pt x="22796" y="12507"/>
                    <a:pt x="22825" y="12619"/>
                  </a:cubicBezTo>
                  <a:cubicBezTo>
                    <a:pt x="22854" y="12730"/>
                    <a:pt x="22891" y="12840"/>
                    <a:pt x="22938" y="12944"/>
                  </a:cubicBezTo>
                  <a:cubicBezTo>
                    <a:pt x="22951" y="12971"/>
                    <a:pt x="22964" y="12997"/>
                    <a:pt x="22979" y="13022"/>
                  </a:cubicBezTo>
                  <a:cubicBezTo>
                    <a:pt x="22992" y="13045"/>
                    <a:pt x="23004" y="13068"/>
                    <a:pt x="23019" y="13092"/>
                  </a:cubicBezTo>
                  <a:cubicBezTo>
                    <a:pt x="23051" y="13140"/>
                    <a:pt x="23082" y="13191"/>
                    <a:pt x="23119" y="13236"/>
                  </a:cubicBezTo>
                  <a:cubicBezTo>
                    <a:pt x="23138" y="13259"/>
                    <a:pt x="23157" y="13281"/>
                    <a:pt x="23176" y="13304"/>
                  </a:cubicBezTo>
                  <a:cubicBezTo>
                    <a:pt x="23194" y="13325"/>
                    <a:pt x="23214" y="13346"/>
                    <a:pt x="23233" y="13363"/>
                  </a:cubicBezTo>
                  <a:cubicBezTo>
                    <a:pt x="23276" y="13402"/>
                    <a:pt x="23318" y="13440"/>
                    <a:pt x="23366" y="13474"/>
                  </a:cubicBezTo>
                  <a:cubicBezTo>
                    <a:pt x="23390" y="13490"/>
                    <a:pt x="23415" y="13507"/>
                    <a:pt x="23439" y="13522"/>
                  </a:cubicBezTo>
                  <a:cubicBezTo>
                    <a:pt x="23463" y="13536"/>
                    <a:pt x="23485" y="13552"/>
                    <a:pt x="23509" y="13563"/>
                  </a:cubicBezTo>
                  <a:cubicBezTo>
                    <a:pt x="23537" y="13578"/>
                    <a:pt x="23565" y="13590"/>
                    <a:pt x="23593" y="13603"/>
                  </a:cubicBezTo>
                  <a:cubicBezTo>
                    <a:pt x="23620" y="13614"/>
                    <a:pt x="23647" y="13624"/>
                    <a:pt x="23673" y="13635"/>
                  </a:cubicBezTo>
                  <a:cubicBezTo>
                    <a:pt x="23728" y="13655"/>
                    <a:pt x="23784" y="13676"/>
                    <a:pt x="23840" y="13693"/>
                  </a:cubicBezTo>
                  <a:cubicBezTo>
                    <a:pt x="23892" y="13711"/>
                    <a:pt x="23947" y="13719"/>
                    <a:pt x="24000" y="13726"/>
                  </a:cubicBezTo>
                  <a:cubicBezTo>
                    <a:pt x="24081" y="13736"/>
                    <a:pt x="24163" y="13741"/>
                    <a:pt x="24245" y="13741"/>
                  </a:cubicBezTo>
                  <a:cubicBezTo>
                    <a:pt x="24267" y="13741"/>
                    <a:pt x="24289" y="13740"/>
                    <a:pt x="24311" y="13740"/>
                  </a:cubicBezTo>
                  <a:cubicBezTo>
                    <a:pt x="24323" y="13740"/>
                    <a:pt x="24336" y="13739"/>
                    <a:pt x="24347" y="13739"/>
                  </a:cubicBezTo>
                  <a:cubicBezTo>
                    <a:pt x="24411" y="13735"/>
                    <a:pt x="24473" y="13729"/>
                    <a:pt x="24535" y="13723"/>
                  </a:cubicBezTo>
                  <a:cubicBezTo>
                    <a:pt x="24594" y="13717"/>
                    <a:pt x="24652" y="13708"/>
                    <a:pt x="24711" y="13701"/>
                  </a:cubicBezTo>
                  <a:cubicBezTo>
                    <a:pt x="24827" y="13683"/>
                    <a:pt x="24943" y="13675"/>
                    <a:pt x="25059" y="13664"/>
                  </a:cubicBezTo>
                  <a:lnTo>
                    <a:pt x="25066" y="13664"/>
                  </a:lnTo>
                  <a:cubicBezTo>
                    <a:pt x="25094" y="13661"/>
                    <a:pt x="25121" y="13659"/>
                    <a:pt x="25149" y="13657"/>
                  </a:cubicBezTo>
                  <a:lnTo>
                    <a:pt x="25152" y="13657"/>
                  </a:lnTo>
                  <a:cubicBezTo>
                    <a:pt x="25271" y="13647"/>
                    <a:pt x="25388" y="13631"/>
                    <a:pt x="25506" y="13614"/>
                  </a:cubicBezTo>
                  <a:cubicBezTo>
                    <a:pt x="25622" y="13595"/>
                    <a:pt x="25737" y="13577"/>
                    <a:pt x="25852" y="13553"/>
                  </a:cubicBezTo>
                  <a:cubicBezTo>
                    <a:pt x="25969" y="13530"/>
                    <a:pt x="26086" y="13506"/>
                    <a:pt x="26205" y="13482"/>
                  </a:cubicBezTo>
                  <a:cubicBezTo>
                    <a:pt x="26286" y="13466"/>
                    <a:pt x="26368" y="13450"/>
                    <a:pt x="26447" y="13434"/>
                  </a:cubicBezTo>
                  <a:lnTo>
                    <a:pt x="26447" y="13434"/>
                  </a:lnTo>
                  <a:cubicBezTo>
                    <a:pt x="26447" y="13464"/>
                    <a:pt x="26447" y="13494"/>
                    <a:pt x="26446" y="13524"/>
                  </a:cubicBezTo>
                  <a:lnTo>
                    <a:pt x="26446" y="13524"/>
                  </a:lnTo>
                  <a:cubicBezTo>
                    <a:pt x="26446" y="13522"/>
                    <a:pt x="26447" y="13521"/>
                    <a:pt x="26447" y="13520"/>
                  </a:cubicBezTo>
                  <a:lnTo>
                    <a:pt x="26447" y="13520"/>
                  </a:lnTo>
                  <a:cubicBezTo>
                    <a:pt x="26446" y="13546"/>
                    <a:pt x="26445" y="13569"/>
                    <a:pt x="26445" y="13594"/>
                  </a:cubicBezTo>
                  <a:lnTo>
                    <a:pt x="26445" y="13593"/>
                  </a:lnTo>
                  <a:cubicBezTo>
                    <a:pt x="26441" y="13677"/>
                    <a:pt x="26435" y="13760"/>
                    <a:pt x="26429" y="13843"/>
                  </a:cubicBezTo>
                  <a:cubicBezTo>
                    <a:pt x="26421" y="13929"/>
                    <a:pt x="26413" y="14013"/>
                    <a:pt x="26404" y="14099"/>
                  </a:cubicBezTo>
                  <a:cubicBezTo>
                    <a:pt x="26399" y="14140"/>
                    <a:pt x="26394" y="14181"/>
                    <a:pt x="26389" y="14222"/>
                  </a:cubicBezTo>
                  <a:cubicBezTo>
                    <a:pt x="26385" y="14261"/>
                    <a:pt x="26383" y="14302"/>
                    <a:pt x="26380" y="14343"/>
                  </a:cubicBezTo>
                  <a:cubicBezTo>
                    <a:pt x="26374" y="14421"/>
                    <a:pt x="26364" y="14500"/>
                    <a:pt x="26351" y="14578"/>
                  </a:cubicBezTo>
                  <a:cubicBezTo>
                    <a:pt x="26346" y="14605"/>
                    <a:pt x="26341" y="14631"/>
                    <a:pt x="26333" y="14658"/>
                  </a:cubicBezTo>
                  <a:lnTo>
                    <a:pt x="26321" y="14689"/>
                  </a:lnTo>
                  <a:lnTo>
                    <a:pt x="26298" y="14733"/>
                  </a:lnTo>
                  <a:cubicBezTo>
                    <a:pt x="26289" y="14746"/>
                    <a:pt x="26279" y="14759"/>
                    <a:pt x="26270" y="14772"/>
                  </a:cubicBezTo>
                  <a:cubicBezTo>
                    <a:pt x="26259" y="14784"/>
                    <a:pt x="26249" y="14796"/>
                    <a:pt x="26238" y="14807"/>
                  </a:cubicBezTo>
                  <a:cubicBezTo>
                    <a:pt x="26217" y="14825"/>
                    <a:pt x="26194" y="14842"/>
                    <a:pt x="26174" y="14859"/>
                  </a:cubicBezTo>
                  <a:cubicBezTo>
                    <a:pt x="26166" y="14862"/>
                    <a:pt x="26160" y="14864"/>
                    <a:pt x="26153" y="14869"/>
                  </a:cubicBezTo>
                  <a:cubicBezTo>
                    <a:pt x="26141" y="14878"/>
                    <a:pt x="26126" y="14887"/>
                    <a:pt x="26114" y="14895"/>
                  </a:cubicBezTo>
                  <a:cubicBezTo>
                    <a:pt x="26055" y="14929"/>
                    <a:pt x="25995" y="14955"/>
                    <a:pt x="25933" y="14982"/>
                  </a:cubicBezTo>
                  <a:cubicBezTo>
                    <a:pt x="25935" y="14981"/>
                    <a:pt x="25936" y="14981"/>
                    <a:pt x="25939" y="14978"/>
                  </a:cubicBezTo>
                  <a:lnTo>
                    <a:pt x="25939" y="14978"/>
                  </a:lnTo>
                  <a:cubicBezTo>
                    <a:pt x="25911" y="14992"/>
                    <a:pt x="25882" y="15001"/>
                    <a:pt x="25852" y="15009"/>
                  </a:cubicBezTo>
                  <a:cubicBezTo>
                    <a:pt x="25830" y="15014"/>
                    <a:pt x="25806" y="15019"/>
                    <a:pt x="25784" y="15024"/>
                  </a:cubicBezTo>
                  <a:cubicBezTo>
                    <a:pt x="25699" y="15034"/>
                    <a:pt x="25616" y="15040"/>
                    <a:pt x="25533" y="15042"/>
                  </a:cubicBezTo>
                  <a:cubicBezTo>
                    <a:pt x="25469" y="15042"/>
                    <a:pt x="25403" y="15039"/>
                    <a:pt x="25338" y="15034"/>
                  </a:cubicBezTo>
                  <a:cubicBezTo>
                    <a:pt x="25271" y="15028"/>
                    <a:pt x="25204" y="15023"/>
                    <a:pt x="25137" y="15017"/>
                  </a:cubicBezTo>
                  <a:cubicBezTo>
                    <a:pt x="25069" y="15012"/>
                    <a:pt x="25002" y="15008"/>
                    <a:pt x="24934" y="15006"/>
                  </a:cubicBezTo>
                  <a:cubicBezTo>
                    <a:pt x="24868" y="15003"/>
                    <a:pt x="24804" y="15004"/>
                    <a:pt x="24738" y="15003"/>
                  </a:cubicBezTo>
                  <a:cubicBezTo>
                    <a:pt x="24621" y="15001"/>
                    <a:pt x="24502" y="14996"/>
                    <a:pt x="24385" y="14996"/>
                  </a:cubicBezTo>
                  <a:cubicBezTo>
                    <a:pt x="24268" y="14996"/>
                    <a:pt x="24150" y="14997"/>
                    <a:pt x="24032" y="14997"/>
                  </a:cubicBezTo>
                  <a:cubicBezTo>
                    <a:pt x="23908" y="14997"/>
                    <a:pt x="23787" y="14999"/>
                    <a:pt x="23663" y="15006"/>
                  </a:cubicBezTo>
                  <a:cubicBezTo>
                    <a:pt x="23536" y="15012"/>
                    <a:pt x="23411" y="15022"/>
                    <a:pt x="23286" y="15032"/>
                  </a:cubicBezTo>
                  <a:cubicBezTo>
                    <a:pt x="23230" y="15037"/>
                    <a:pt x="23176" y="15042"/>
                    <a:pt x="23122" y="15048"/>
                  </a:cubicBezTo>
                  <a:cubicBezTo>
                    <a:pt x="23061" y="15055"/>
                    <a:pt x="23000" y="15061"/>
                    <a:pt x="22942" y="15071"/>
                  </a:cubicBezTo>
                  <a:cubicBezTo>
                    <a:pt x="22911" y="15076"/>
                    <a:pt x="22879" y="15081"/>
                    <a:pt x="22848" y="15087"/>
                  </a:cubicBezTo>
                  <a:cubicBezTo>
                    <a:pt x="22818" y="15092"/>
                    <a:pt x="22787" y="15099"/>
                    <a:pt x="22757" y="15105"/>
                  </a:cubicBezTo>
                  <a:cubicBezTo>
                    <a:pt x="22701" y="15116"/>
                    <a:pt x="22648" y="15130"/>
                    <a:pt x="22595" y="15143"/>
                  </a:cubicBezTo>
                  <a:cubicBezTo>
                    <a:pt x="22474" y="15174"/>
                    <a:pt x="22357" y="15210"/>
                    <a:pt x="22240" y="15251"/>
                  </a:cubicBezTo>
                  <a:cubicBezTo>
                    <a:pt x="22128" y="15288"/>
                    <a:pt x="22020" y="15332"/>
                    <a:pt x="21912" y="15378"/>
                  </a:cubicBezTo>
                  <a:cubicBezTo>
                    <a:pt x="21857" y="15400"/>
                    <a:pt x="21800" y="15425"/>
                    <a:pt x="21744" y="15448"/>
                  </a:cubicBezTo>
                  <a:cubicBezTo>
                    <a:pt x="21689" y="15472"/>
                    <a:pt x="21633" y="15496"/>
                    <a:pt x="21579" y="15523"/>
                  </a:cubicBezTo>
                  <a:cubicBezTo>
                    <a:pt x="21523" y="15551"/>
                    <a:pt x="21466" y="15581"/>
                    <a:pt x="21409" y="15612"/>
                  </a:cubicBezTo>
                  <a:cubicBezTo>
                    <a:pt x="21362" y="15638"/>
                    <a:pt x="21316" y="15664"/>
                    <a:pt x="21271" y="15693"/>
                  </a:cubicBezTo>
                  <a:cubicBezTo>
                    <a:pt x="21166" y="15758"/>
                    <a:pt x="21065" y="15828"/>
                    <a:pt x="20965" y="15897"/>
                  </a:cubicBezTo>
                  <a:cubicBezTo>
                    <a:pt x="20868" y="15964"/>
                    <a:pt x="20775" y="16035"/>
                    <a:pt x="20683" y="16108"/>
                  </a:cubicBezTo>
                  <a:lnTo>
                    <a:pt x="20687" y="16106"/>
                  </a:lnTo>
                  <a:lnTo>
                    <a:pt x="20687" y="16106"/>
                  </a:lnTo>
                  <a:cubicBezTo>
                    <a:pt x="20639" y="16144"/>
                    <a:pt x="20594" y="16186"/>
                    <a:pt x="20548" y="16226"/>
                  </a:cubicBezTo>
                  <a:cubicBezTo>
                    <a:pt x="20507" y="16263"/>
                    <a:pt x="20467" y="16300"/>
                    <a:pt x="20428" y="16339"/>
                  </a:cubicBezTo>
                  <a:cubicBezTo>
                    <a:pt x="20337" y="16424"/>
                    <a:pt x="20248" y="16511"/>
                    <a:pt x="20159" y="16597"/>
                  </a:cubicBezTo>
                  <a:cubicBezTo>
                    <a:pt x="19989" y="16764"/>
                    <a:pt x="19821" y="16934"/>
                    <a:pt x="19656" y="17107"/>
                  </a:cubicBezTo>
                  <a:lnTo>
                    <a:pt x="19661" y="17102"/>
                  </a:lnTo>
                  <a:lnTo>
                    <a:pt x="19661" y="17102"/>
                  </a:lnTo>
                  <a:cubicBezTo>
                    <a:pt x="19535" y="17233"/>
                    <a:pt x="19404" y="17363"/>
                    <a:pt x="19277" y="17495"/>
                  </a:cubicBezTo>
                  <a:cubicBezTo>
                    <a:pt x="19212" y="17561"/>
                    <a:pt x="19149" y="17626"/>
                    <a:pt x="19087" y="17695"/>
                  </a:cubicBezTo>
                  <a:cubicBezTo>
                    <a:pt x="19027" y="17760"/>
                    <a:pt x="18968" y="17828"/>
                    <a:pt x="18912" y="17895"/>
                  </a:cubicBezTo>
                  <a:lnTo>
                    <a:pt x="18679" y="18166"/>
                  </a:lnTo>
                  <a:cubicBezTo>
                    <a:pt x="18604" y="18254"/>
                    <a:pt x="18531" y="18346"/>
                    <a:pt x="18456" y="18433"/>
                  </a:cubicBezTo>
                  <a:cubicBezTo>
                    <a:pt x="18379" y="18526"/>
                    <a:pt x="18298" y="18616"/>
                    <a:pt x="18216" y="18705"/>
                  </a:cubicBezTo>
                  <a:cubicBezTo>
                    <a:pt x="18132" y="18797"/>
                    <a:pt x="18049" y="18887"/>
                    <a:pt x="17964" y="18978"/>
                  </a:cubicBezTo>
                  <a:cubicBezTo>
                    <a:pt x="17882" y="19070"/>
                    <a:pt x="17801" y="19163"/>
                    <a:pt x="17721" y="19256"/>
                  </a:cubicBezTo>
                  <a:cubicBezTo>
                    <a:pt x="17643" y="19344"/>
                    <a:pt x="17566" y="19431"/>
                    <a:pt x="17489" y="19520"/>
                  </a:cubicBezTo>
                  <a:cubicBezTo>
                    <a:pt x="17412" y="19610"/>
                    <a:pt x="17338" y="19701"/>
                    <a:pt x="17261" y="19791"/>
                  </a:cubicBezTo>
                  <a:cubicBezTo>
                    <a:pt x="17185" y="19881"/>
                    <a:pt x="17110" y="19971"/>
                    <a:pt x="17033" y="20061"/>
                  </a:cubicBezTo>
                  <a:cubicBezTo>
                    <a:pt x="16956" y="20153"/>
                    <a:pt x="16880" y="20245"/>
                    <a:pt x="16801" y="20337"/>
                  </a:cubicBezTo>
                  <a:cubicBezTo>
                    <a:pt x="16719" y="20432"/>
                    <a:pt x="16635" y="20526"/>
                    <a:pt x="16549" y="20619"/>
                  </a:cubicBezTo>
                  <a:cubicBezTo>
                    <a:pt x="16471" y="20705"/>
                    <a:pt x="16393" y="20791"/>
                    <a:pt x="16316" y="20877"/>
                  </a:cubicBezTo>
                  <a:cubicBezTo>
                    <a:pt x="16236" y="20969"/>
                    <a:pt x="16157" y="21063"/>
                    <a:pt x="16079" y="21156"/>
                  </a:cubicBezTo>
                  <a:cubicBezTo>
                    <a:pt x="15924" y="21339"/>
                    <a:pt x="15766" y="21521"/>
                    <a:pt x="15606" y="21701"/>
                  </a:cubicBezTo>
                  <a:cubicBezTo>
                    <a:pt x="15531" y="21785"/>
                    <a:pt x="15453" y="21870"/>
                    <a:pt x="15376" y="21953"/>
                  </a:cubicBezTo>
                  <a:cubicBezTo>
                    <a:pt x="15294" y="22041"/>
                    <a:pt x="15212" y="22129"/>
                    <a:pt x="15134" y="22222"/>
                  </a:cubicBezTo>
                  <a:lnTo>
                    <a:pt x="15131" y="22224"/>
                  </a:lnTo>
                  <a:cubicBezTo>
                    <a:pt x="15115" y="22241"/>
                    <a:pt x="15099" y="22260"/>
                    <a:pt x="15084" y="22279"/>
                  </a:cubicBezTo>
                  <a:cubicBezTo>
                    <a:pt x="15053" y="22315"/>
                    <a:pt x="15022" y="22348"/>
                    <a:pt x="14990" y="22382"/>
                  </a:cubicBezTo>
                  <a:cubicBezTo>
                    <a:pt x="14934" y="22440"/>
                    <a:pt x="14877" y="22496"/>
                    <a:pt x="14826" y="22557"/>
                  </a:cubicBezTo>
                  <a:cubicBezTo>
                    <a:pt x="14769" y="22623"/>
                    <a:pt x="14712" y="22687"/>
                    <a:pt x="14655" y="22750"/>
                  </a:cubicBezTo>
                  <a:cubicBezTo>
                    <a:pt x="14613" y="22793"/>
                    <a:pt x="14571" y="22836"/>
                    <a:pt x="14528" y="22878"/>
                  </a:cubicBezTo>
                  <a:cubicBezTo>
                    <a:pt x="14490" y="22915"/>
                    <a:pt x="14453" y="22954"/>
                    <a:pt x="14416" y="22992"/>
                  </a:cubicBezTo>
                  <a:cubicBezTo>
                    <a:pt x="14332" y="23073"/>
                    <a:pt x="14248" y="23155"/>
                    <a:pt x="14165" y="23238"/>
                  </a:cubicBezTo>
                  <a:cubicBezTo>
                    <a:pt x="14083" y="23322"/>
                    <a:pt x="13999" y="23403"/>
                    <a:pt x="13916" y="23485"/>
                  </a:cubicBezTo>
                  <a:cubicBezTo>
                    <a:pt x="13836" y="23562"/>
                    <a:pt x="13759" y="23641"/>
                    <a:pt x="13683" y="23720"/>
                  </a:cubicBezTo>
                  <a:lnTo>
                    <a:pt x="13689" y="23715"/>
                  </a:lnTo>
                  <a:lnTo>
                    <a:pt x="13689" y="23715"/>
                  </a:lnTo>
                  <a:cubicBezTo>
                    <a:pt x="13639" y="23766"/>
                    <a:pt x="13589" y="23816"/>
                    <a:pt x="13539" y="23865"/>
                  </a:cubicBezTo>
                  <a:cubicBezTo>
                    <a:pt x="13375" y="24028"/>
                    <a:pt x="13212" y="24193"/>
                    <a:pt x="13050" y="24357"/>
                  </a:cubicBezTo>
                  <a:cubicBezTo>
                    <a:pt x="12967" y="24441"/>
                    <a:pt x="12884" y="24524"/>
                    <a:pt x="12802" y="24610"/>
                  </a:cubicBezTo>
                  <a:cubicBezTo>
                    <a:pt x="12744" y="24669"/>
                    <a:pt x="12688" y="24730"/>
                    <a:pt x="12631" y="24788"/>
                  </a:cubicBezTo>
                  <a:cubicBezTo>
                    <a:pt x="12616" y="24776"/>
                    <a:pt x="12602" y="24763"/>
                    <a:pt x="12587" y="24751"/>
                  </a:cubicBezTo>
                  <a:cubicBezTo>
                    <a:pt x="12548" y="24718"/>
                    <a:pt x="12505" y="24685"/>
                    <a:pt x="12466" y="24651"/>
                  </a:cubicBezTo>
                  <a:cubicBezTo>
                    <a:pt x="12395" y="24589"/>
                    <a:pt x="12330" y="24520"/>
                    <a:pt x="12260" y="24457"/>
                  </a:cubicBezTo>
                  <a:cubicBezTo>
                    <a:pt x="12190" y="24394"/>
                    <a:pt x="12120" y="24332"/>
                    <a:pt x="12049" y="24271"/>
                  </a:cubicBezTo>
                  <a:cubicBezTo>
                    <a:pt x="12014" y="24240"/>
                    <a:pt x="11979" y="24210"/>
                    <a:pt x="11946" y="24178"/>
                  </a:cubicBezTo>
                  <a:cubicBezTo>
                    <a:pt x="11909" y="24143"/>
                    <a:pt x="11874" y="24109"/>
                    <a:pt x="11838" y="24074"/>
                  </a:cubicBezTo>
                  <a:cubicBezTo>
                    <a:pt x="11767" y="24006"/>
                    <a:pt x="11693" y="23944"/>
                    <a:pt x="11621" y="23878"/>
                  </a:cubicBezTo>
                  <a:cubicBezTo>
                    <a:pt x="11580" y="23842"/>
                    <a:pt x="11542" y="23806"/>
                    <a:pt x="11502" y="23770"/>
                  </a:cubicBezTo>
                  <a:cubicBezTo>
                    <a:pt x="11465" y="23736"/>
                    <a:pt x="11427" y="23704"/>
                    <a:pt x="11390" y="23671"/>
                  </a:cubicBezTo>
                  <a:cubicBezTo>
                    <a:pt x="11351" y="23632"/>
                    <a:pt x="11311" y="23593"/>
                    <a:pt x="11271" y="23555"/>
                  </a:cubicBezTo>
                  <a:cubicBezTo>
                    <a:pt x="11230" y="23519"/>
                    <a:pt x="11191" y="23483"/>
                    <a:pt x="11150" y="23447"/>
                  </a:cubicBezTo>
                  <a:cubicBezTo>
                    <a:pt x="11070" y="23379"/>
                    <a:pt x="10991" y="23307"/>
                    <a:pt x="10918" y="23233"/>
                  </a:cubicBezTo>
                  <a:cubicBezTo>
                    <a:pt x="10868" y="23183"/>
                    <a:pt x="10823" y="23130"/>
                    <a:pt x="10774" y="23079"/>
                  </a:cubicBezTo>
                  <a:cubicBezTo>
                    <a:pt x="10727" y="23031"/>
                    <a:pt x="10678" y="22980"/>
                    <a:pt x="10631" y="22931"/>
                  </a:cubicBezTo>
                  <a:cubicBezTo>
                    <a:pt x="10526" y="22822"/>
                    <a:pt x="10414" y="22718"/>
                    <a:pt x="10306" y="22610"/>
                  </a:cubicBezTo>
                  <a:cubicBezTo>
                    <a:pt x="10238" y="22541"/>
                    <a:pt x="10172" y="22470"/>
                    <a:pt x="10102" y="22403"/>
                  </a:cubicBezTo>
                  <a:cubicBezTo>
                    <a:pt x="10085" y="22387"/>
                    <a:pt x="10067" y="22370"/>
                    <a:pt x="10049" y="22355"/>
                  </a:cubicBezTo>
                  <a:cubicBezTo>
                    <a:pt x="10030" y="22370"/>
                    <a:pt x="10010" y="22386"/>
                    <a:pt x="9990" y="22401"/>
                  </a:cubicBezTo>
                  <a:cubicBezTo>
                    <a:pt x="9980" y="22409"/>
                    <a:pt x="9969" y="22417"/>
                    <a:pt x="9959" y="22426"/>
                  </a:cubicBezTo>
                  <a:lnTo>
                    <a:pt x="9961" y="22428"/>
                  </a:lnTo>
                  <a:cubicBezTo>
                    <a:pt x="9938" y="22445"/>
                    <a:pt x="9915" y="22462"/>
                    <a:pt x="9893" y="22481"/>
                  </a:cubicBezTo>
                  <a:cubicBezTo>
                    <a:pt x="9886" y="22488"/>
                    <a:pt x="9877" y="22495"/>
                    <a:pt x="9870" y="22501"/>
                  </a:cubicBezTo>
                  <a:lnTo>
                    <a:pt x="9837" y="22534"/>
                  </a:lnTo>
                  <a:cubicBezTo>
                    <a:pt x="9826" y="22546"/>
                    <a:pt x="9815" y="22557"/>
                    <a:pt x="9801" y="22567"/>
                  </a:cubicBezTo>
                  <a:cubicBezTo>
                    <a:pt x="9778" y="22588"/>
                    <a:pt x="9752" y="22608"/>
                    <a:pt x="9728" y="22628"/>
                  </a:cubicBezTo>
                  <a:cubicBezTo>
                    <a:pt x="9719" y="22636"/>
                    <a:pt x="9710" y="22643"/>
                    <a:pt x="9701" y="22650"/>
                  </a:cubicBezTo>
                  <a:cubicBezTo>
                    <a:pt x="9665" y="22680"/>
                    <a:pt x="9628" y="22708"/>
                    <a:pt x="9592" y="22738"/>
                  </a:cubicBezTo>
                  <a:cubicBezTo>
                    <a:pt x="9576" y="22751"/>
                    <a:pt x="9562" y="22764"/>
                    <a:pt x="9547" y="22777"/>
                  </a:cubicBezTo>
                  <a:cubicBezTo>
                    <a:pt x="9525" y="22798"/>
                    <a:pt x="9501" y="22816"/>
                    <a:pt x="9478" y="22839"/>
                  </a:cubicBezTo>
                  <a:lnTo>
                    <a:pt x="9463" y="22827"/>
                  </a:lnTo>
                  <a:cubicBezTo>
                    <a:pt x="9437" y="22801"/>
                    <a:pt x="9412" y="22773"/>
                    <a:pt x="9387" y="22746"/>
                  </a:cubicBezTo>
                  <a:cubicBezTo>
                    <a:pt x="9355" y="22710"/>
                    <a:pt x="9320" y="22675"/>
                    <a:pt x="9287" y="22640"/>
                  </a:cubicBezTo>
                  <a:cubicBezTo>
                    <a:pt x="9256" y="22607"/>
                    <a:pt x="9225" y="22573"/>
                    <a:pt x="9192" y="22541"/>
                  </a:cubicBezTo>
                  <a:cubicBezTo>
                    <a:pt x="9158" y="22506"/>
                    <a:pt x="9123" y="22470"/>
                    <a:pt x="9089" y="22434"/>
                  </a:cubicBezTo>
                  <a:cubicBezTo>
                    <a:pt x="9027" y="22367"/>
                    <a:pt x="8967" y="22298"/>
                    <a:pt x="8905" y="22231"/>
                  </a:cubicBezTo>
                  <a:cubicBezTo>
                    <a:pt x="8841" y="22161"/>
                    <a:pt x="8782" y="22088"/>
                    <a:pt x="8718" y="22018"/>
                  </a:cubicBezTo>
                  <a:cubicBezTo>
                    <a:pt x="8680" y="21977"/>
                    <a:pt x="8642" y="21936"/>
                    <a:pt x="8604" y="21895"/>
                  </a:cubicBezTo>
                  <a:cubicBezTo>
                    <a:pt x="8573" y="21858"/>
                    <a:pt x="8541" y="21823"/>
                    <a:pt x="8510" y="21787"/>
                  </a:cubicBezTo>
                  <a:cubicBezTo>
                    <a:pt x="8449" y="21720"/>
                    <a:pt x="8387" y="21653"/>
                    <a:pt x="8324" y="21588"/>
                  </a:cubicBezTo>
                  <a:cubicBezTo>
                    <a:pt x="8256" y="21519"/>
                    <a:pt x="8185" y="21452"/>
                    <a:pt x="8119" y="21380"/>
                  </a:cubicBezTo>
                  <a:cubicBezTo>
                    <a:pt x="8046" y="21299"/>
                    <a:pt x="7974" y="21217"/>
                    <a:pt x="7905" y="21134"/>
                  </a:cubicBezTo>
                  <a:lnTo>
                    <a:pt x="7905" y="21136"/>
                  </a:lnTo>
                  <a:cubicBezTo>
                    <a:pt x="7845" y="21065"/>
                    <a:pt x="7789" y="20993"/>
                    <a:pt x="7727" y="20925"/>
                  </a:cubicBezTo>
                  <a:cubicBezTo>
                    <a:pt x="7667" y="20855"/>
                    <a:pt x="7603" y="20791"/>
                    <a:pt x="7541" y="20724"/>
                  </a:cubicBezTo>
                  <a:cubicBezTo>
                    <a:pt x="7479" y="20654"/>
                    <a:pt x="7419" y="20584"/>
                    <a:pt x="7357" y="20515"/>
                  </a:cubicBezTo>
                  <a:cubicBezTo>
                    <a:pt x="7291" y="20443"/>
                    <a:pt x="7221" y="20374"/>
                    <a:pt x="7153" y="20303"/>
                  </a:cubicBezTo>
                  <a:cubicBezTo>
                    <a:pt x="6867" y="20012"/>
                    <a:pt x="6627" y="19676"/>
                    <a:pt x="6323" y="19399"/>
                  </a:cubicBezTo>
                  <a:cubicBezTo>
                    <a:pt x="6241" y="19325"/>
                    <a:pt x="6156" y="19254"/>
                    <a:pt x="6063" y="19193"/>
                  </a:cubicBezTo>
                  <a:cubicBezTo>
                    <a:pt x="5980" y="19137"/>
                    <a:pt x="5890" y="19090"/>
                    <a:pt x="5802" y="19041"/>
                  </a:cubicBezTo>
                  <a:cubicBezTo>
                    <a:pt x="5758" y="19016"/>
                    <a:pt x="5711" y="18995"/>
                    <a:pt x="5663" y="18976"/>
                  </a:cubicBezTo>
                  <a:cubicBezTo>
                    <a:pt x="5615" y="18960"/>
                    <a:pt x="5567" y="18945"/>
                    <a:pt x="5517" y="18929"/>
                  </a:cubicBezTo>
                  <a:cubicBezTo>
                    <a:pt x="5466" y="18910"/>
                    <a:pt x="5413" y="18894"/>
                    <a:pt x="5358" y="18882"/>
                  </a:cubicBezTo>
                  <a:cubicBezTo>
                    <a:pt x="5309" y="18871"/>
                    <a:pt x="5257" y="18864"/>
                    <a:pt x="5206" y="18858"/>
                  </a:cubicBezTo>
                  <a:cubicBezTo>
                    <a:pt x="5174" y="18856"/>
                    <a:pt x="5144" y="18854"/>
                    <a:pt x="5114" y="18854"/>
                  </a:cubicBezTo>
                  <a:cubicBezTo>
                    <a:pt x="5099" y="18854"/>
                    <a:pt x="5083" y="18855"/>
                    <a:pt x="5067" y="18856"/>
                  </a:cubicBezTo>
                  <a:cubicBezTo>
                    <a:pt x="5031" y="18858"/>
                    <a:pt x="4996" y="18866"/>
                    <a:pt x="4960" y="18869"/>
                  </a:cubicBezTo>
                  <a:cubicBezTo>
                    <a:pt x="4929" y="18872"/>
                    <a:pt x="4898" y="18876"/>
                    <a:pt x="4867" y="18879"/>
                  </a:cubicBezTo>
                  <a:cubicBezTo>
                    <a:pt x="4832" y="18884"/>
                    <a:pt x="4799" y="18888"/>
                    <a:pt x="4764" y="18895"/>
                  </a:cubicBezTo>
                  <a:cubicBezTo>
                    <a:pt x="4724" y="18904"/>
                    <a:pt x="4686" y="18917"/>
                    <a:pt x="4645" y="18930"/>
                  </a:cubicBezTo>
                  <a:cubicBezTo>
                    <a:pt x="4629" y="18935"/>
                    <a:pt x="4613" y="18943"/>
                    <a:pt x="4597" y="18948"/>
                  </a:cubicBezTo>
                  <a:cubicBezTo>
                    <a:pt x="4595" y="18917"/>
                    <a:pt x="4594" y="18886"/>
                    <a:pt x="4593" y="18856"/>
                  </a:cubicBezTo>
                  <a:cubicBezTo>
                    <a:pt x="4589" y="18797"/>
                    <a:pt x="4583" y="18738"/>
                    <a:pt x="4579" y="18678"/>
                  </a:cubicBezTo>
                  <a:cubicBezTo>
                    <a:pt x="4576" y="18575"/>
                    <a:pt x="4579" y="18470"/>
                    <a:pt x="4578" y="18366"/>
                  </a:cubicBezTo>
                  <a:cubicBezTo>
                    <a:pt x="4577" y="18306"/>
                    <a:pt x="4576" y="18249"/>
                    <a:pt x="4576" y="18190"/>
                  </a:cubicBezTo>
                  <a:cubicBezTo>
                    <a:pt x="4576" y="18135"/>
                    <a:pt x="4578" y="18081"/>
                    <a:pt x="4578" y="18026"/>
                  </a:cubicBezTo>
                  <a:cubicBezTo>
                    <a:pt x="4578" y="17966"/>
                    <a:pt x="4578" y="17907"/>
                    <a:pt x="4580" y="17848"/>
                  </a:cubicBezTo>
                  <a:lnTo>
                    <a:pt x="4589" y="17675"/>
                  </a:lnTo>
                  <a:cubicBezTo>
                    <a:pt x="4590" y="17618"/>
                    <a:pt x="4589" y="17561"/>
                    <a:pt x="4589" y="17504"/>
                  </a:cubicBezTo>
                  <a:cubicBezTo>
                    <a:pt x="4589" y="17446"/>
                    <a:pt x="4590" y="17388"/>
                    <a:pt x="4594" y="17330"/>
                  </a:cubicBezTo>
                  <a:cubicBezTo>
                    <a:pt x="4596" y="17273"/>
                    <a:pt x="4599" y="17217"/>
                    <a:pt x="4603" y="17160"/>
                  </a:cubicBezTo>
                  <a:cubicBezTo>
                    <a:pt x="4606" y="17099"/>
                    <a:pt x="4610" y="17038"/>
                    <a:pt x="4609" y="16978"/>
                  </a:cubicBezTo>
                  <a:cubicBezTo>
                    <a:pt x="4609" y="16969"/>
                    <a:pt x="4606" y="16961"/>
                    <a:pt x="4603" y="16953"/>
                  </a:cubicBezTo>
                  <a:cubicBezTo>
                    <a:pt x="4652" y="16948"/>
                    <a:pt x="4702" y="16943"/>
                    <a:pt x="4750" y="16927"/>
                  </a:cubicBezTo>
                  <a:cubicBezTo>
                    <a:pt x="4778" y="16916"/>
                    <a:pt x="4805" y="16903"/>
                    <a:pt x="4832" y="16887"/>
                  </a:cubicBezTo>
                  <a:cubicBezTo>
                    <a:pt x="4863" y="16871"/>
                    <a:pt x="4894" y="16847"/>
                    <a:pt x="4919" y="16820"/>
                  </a:cubicBezTo>
                  <a:cubicBezTo>
                    <a:pt x="4954" y="16782"/>
                    <a:pt x="4983" y="16741"/>
                    <a:pt x="5006" y="16694"/>
                  </a:cubicBezTo>
                  <a:cubicBezTo>
                    <a:pt x="5022" y="16661"/>
                    <a:pt x="5037" y="16630"/>
                    <a:pt x="5047" y="16596"/>
                  </a:cubicBezTo>
                  <a:cubicBezTo>
                    <a:pt x="5053" y="16572"/>
                    <a:pt x="5055" y="16546"/>
                    <a:pt x="5057" y="16520"/>
                  </a:cubicBezTo>
                  <a:cubicBezTo>
                    <a:pt x="5058" y="16479"/>
                    <a:pt x="5053" y="16438"/>
                    <a:pt x="5039" y="16400"/>
                  </a:cubicBezTo>
                  <a:cubicBezTo>
                    <a:pt x="5032" y="16375"/>
                    <a:pt x="5024" y="16351"/>
                    <a:pt x="5014" y="16328"/>
                  </a:cubicBezTo>
                  <a:cubicBezTo>
                    <a:pt x="4996" y="16282"/>
                    <a:pt x="4978" y="16236"/>
                    <a:pt x="4947" y="16196"/>
                  </a:cubicBezTo>
                  <a:cubicBezTo>
                    <a:pt x="4914" y="16154"/>
                    <a:pt x="4871" y="16122"/>
                    <a:pt x="4828" y="16089"/>
                  </a:cubicBezTo>
                  <a:cubicBezTo>
                    <a:pt x="4787" y="16058"/>
                    <a:pt x="4744" y="16029"/>
                    <a:pt x="4698" y="16005"/>
                  </a:cubicBezTo>
                  <a:cubicBezTo>
                    <a:pt x="4647" y="15979"/>
                    <a:pt x="4591" y="15968"/>
                    <a:pt x="4536" y="15958"/>
                  </a:cubicBezTo>
                  <a:cubicBezTo>
                    <a:pt x="4510" y="15952"/>
                    <a:pt x="4484" y="15947"/>
                    <a:pt x="4458" y="15941"/>
                  </a:cubicBezTo>
                  <a:cubicBezTo>
                    <a:pt x="4435" y="15936"/>
                    <a:pt x="4410" y="15931"/>
                    <a:pt x="4387" y="15926"/>
                  </a:cubicBezTo>
                  <a:cubicBezTo>
                    <a:pt x="4361" y="15921"/>
                    <a:pt x="4335" y="15916"/>
                    <a:pt x="4307" y="15916"/>
                  </a:cubicBezTo>
                  <a:cubicBezTo>
                    <a:pt x="4284" y="15915"/>
                    <a:pt x="4260" y="15915"/>
                    <a:pt x="4237" y="15913"/>
                  </a:cubicBezTo>
                  <a:lnTo>
                    <a:pt x="4208" y="15913"/>
                  </a:lnTo>
                  <a:cubicBezTo>
                    <a:pt x="4203" y="15911"/>
                    <a:pt x="4196" y="15910"/>
                    <a:pt x="4191" y="15910"/>
                  </a:cubicBezTo>
                  <a:cubicBezTo>
                    <a:pt x="4129" y="15906"/>
                    <a:pt x="4067" y="15902"/>
                    <a:pt x="4005" y="15902"/>
                  </a:cubicBezTo>
                  <a:cubicBezTo>
                    <a:pt x="3949" y="15902"/>
                    <a:pt x="3891" y="15905"/>
                    <a:pt x="3834" y="15907"/>
                  </a:cubicBezTo>
                  <a:cubicBezTo>
                    <a:pt x="3780" y="15910"/>
                    <a:pt x="3728" y="15911"/>
                    <a:pt x="3675" y="15917"/>
                  </a:cubicBezTo>
                  <a:cubicBezTo>
                    <a:pt x="3620" y="15925"/>
                    <a:pt x="3565" y="15933"/>
                    <a:pt x="3510" y="15941"/>
                  </a:cubicBezTo>
                  <a:lnTo>
                    <a:pt x="3510" y="15941"/>
                  </a:lnTo>
                  <a:cubicBezTo>
                    <a:pt x="3510" y="15941"/>
                    <a:pt x="3510" y="15941"/>
                    <a:pt x="3510" y="15941"/>
                  </a:cubicBezTo>
                  <a:lnTo>
                    <a:pt x="3510" y="15941"/>
                  </a:lnTo>
                  <a:cubicBezTo>
                    <a:pt x="3438" y="15949"/>
                    <a:pt x="3367" y="15960"/>
                    <a:pt x="3294" y="15972"/>
                  </a:cubicBezTo>
                  <a:cubicBezTo>
                    <a:pt x="3228" y="15982"/>
                    <a:pt x="3160" y="16000"/>
                    <a:pt x="3101" y="16030"/>
                  </a:cubicBezTo>
                  <a:cubicBezTo>
                    <a:pt x="3052" y="16055"/>
                    <a:pt x="3004" y="16083"/>
                    <a:pt x="2968" y="16125"/>
                  </a:cubicBezTo>
                  <a:cubicBezTo>
                    <a:pt x="2941" y="16156"/>
                    <a:pt x="2917" y="16191"/>
                    <a:pt x="2898" y="16228"/>
                  </a:cubicBezTo>
                  <a:cubicBezTo>
                    <a:pt x="2887" y="16253"/>
                    <a:pt x="2877" y="16277"/>
                    <a:pt x="2867" y="16303"/>
                  </a:cubicBezTo>
                  <a:cubicBezTo>
                    <a:pt x="2855" y="16336"/>
                    <a:pt x="2845" y="16370"/>
                    <a:pt x="2838" y="16403"/>
                  </a:cubicBezTo>
                  <a:cubicBezTo>
                    <a:pt x="2834" y="16418"/>
                    <a:pt x="2833" y="16433"/>
                    <a:pt x="2830" y="16448"/>
                  </a:cubicBezTo>
                  <a:cubicBezTo>
                    <a:pt x="2828" y="16469"/>
                    <a:pt x="2825" y="16490"/>
                    <a:pt x="2826" y="16512"/>
                  </a:cubicBezTo>
                  <a:cubicBezTo>
                    <a:pt x="2828" y="16577"/>
                    <a:pt x="2844" y="16640"/>
                    <a:pt x="2866" y="16700"/>
                  </a:cubicBezTo>
                  <a:cubicBezTo>
                    <a:pt x="2881" y="16738"/>
                    <a:pt x="2906" y="16773"/>
                    <a:pt x="2937" y="16801"/>
                  </a:cubicBezTo>
                  <a:cubicBezTo>
                    <a:pt x="2957" y="16818"/>
                    <a:pt x="2976" y="16836"/>
                    <a:pt x="2996" y="16850"/>
                  </a:cubicBezTo>
                  <a:cubicBezTo>
                    <a:pt x="3020" y="16866"/>
                    <a:pt x="3045" y="16881"/>
                    <a:pt x="3070" y="16891"/>
                  </a:cubicBezTo>
                  <a:cubicBezTo>
                    <a:pt x="3096" y="16903"/>
                    <a:pt x="3123" y="16912"/>
                    <a:pt x="3150" y="16919"/>
                  </a:cubicBezTo>
                  <a:cubicBezTo>
                    <a:pt x="3166" y="16925"/>
                    <a:pt x="3184" y="16927"/>
                    <a:pt x="3202" y="16929"/>
                  </a:cubicBezTo>
                  <a:cubicBezTo>
                    <a:pt x="3200" y="16933"/>
                    <a:pt x="3197" y="16937"/>
                    <a:pt x="3197" y="16942"/>
                  </a:cubicBezTo>
                  <a:cubicBezTo>
                    <a:pt x="3187" y="17072"/>
                    <a:pt x="3180" y="17203"/>
                    <a:pt x="3172" y="17331"/>
                  </a:cubicBezTo>
                  <a:lnTo>
                    <a:pt x="3172" y="17331"/>
                  </a:lnTo>
                  <a:cubicBezTo>
                    <a:pt x="3172" y="17330"/>
                    <a:pt x="3173" y="17330"/>
                    <a:pt x="3174" y="17329"/>
                  </a:cubicBezTo>
                  <a:lnTo>
                    <a:pt x="3174" y="17329"/>
                  </a:lnTo>
                  <a:cubicBezTo>
                    <a:pt x="3166" y="17417"/>
                    <a:pt x="3160" y="17504"/>
                    <a:pt x="3160" y="17593"/>
                  </a:cubicBezTo>
                  <a:cubicBezTo>
                    <a:pt x="3161" y="17690"/>
                    <a:pt x="3161" y="17786"/>
                    <a:pt x="3158" y="17882"/>
                  </a:cubicBezTo>
                  <a:cubicBezTo>
                    <a:pt x="3156" y="17936"/>
                    <a:pt x="3154" y="17992"/>
                    <a:pt x="3155" y="18046"/>
                  </a:cubicBezTo>
                  <a:cubicBezTo>
                    <a:pt x="3157" y="18105"/>
                    <a:pt x="3158" y="18165"/>
                    <a:pt x="3158" y="18224"/>
                  </a:cubicBezTo>
                  <a:cubicBezTo>
                    <a:pt x="3158" y="18336"/>
                    <a:pt x="3156" y="18449"/>
                    <a:pt x="3158" y="18559"/>
                  </a:cubicBezTo>
                  <a:cubicBezTo>
                    <a:pt x="3159" y="18615"/>
                    <a:pt x="3158" y="18671"/>
                    <a:pt x="3156" y="18725"/>
                  </a:cubicBezTo>
                  <a:cubicBezTo>
                    <a:pt x="3154" y="18781"/>
                    <a:pt x="3153" y="18837"/>
                    <a:pt x="3153" y="18890"/>
                  </a:cubicBezTo>
                  <a:cubicBezTo>
                    <a:pt x="3153" y="18947"/>
                    <a:pt x="3154" y="19006"/>
                    <a:pt x="3155" y="19063"/>
                  </a:cubicBezTo>
                  <a:cubicBezTo>
                    <a:pt x="3155" y="19081"/>
                    <a:pt x="3156" y="19100"/>
                    <a:pt x="3156" y="19120"/>
                  </a:cubicBezTo>
                  <a:cubicBezTo>
                    <a:pt x="3118" y="19120"/>
                    <a:pt x="3078" y="19118"/>
                    <a:pt x="3039" y="19118"/>
                  </a:cubicBezTo>
                  <a:cubicBezTo>
                    <a:pt x="2989" y="19118"/>
                    <a:pt x="2938" y="19125"/>
                    <a:pt x="2890" y="19133"/>
                  </a:cubicBezTo>
                  <a:cubicBezTo>
                    <a:pt x="2845" y="19141"/>
                    <a:pt x="2800" y="19147"/>
                    <a:pt x="2757" y="19156"/>
                  </a:cubicBezTo>
                  <a:cubicBezTo>
                    <a:pt x="2732" y="19159"/>
                    <a:pt x="2707" y="19164"/>
                    <a:pt x="2683" y="19169"/>
                  </a:cubicBezTo>
                  <a:cubicBezTo>
                    <a:pt x="2659" y="19176"/>
                    <a:pt x="2634" y="19179"/>
                    <a:pt x="2609" y="19187"/>
                  </a:cubicBezTo>
                  <a:cubicBezTo>
                    <a:pt x="2563" y="19198"/>
                    <a:pt x="2518" y="19212"/>
                    <a:pt x="2473" y="19230"/>
                  </a:cubicBezTo>
                  <a:cubicBezTo>
                    <a:pt x="2443" y="19241"/>
                    <a:pt x="2413" y="19255"/>
                    <a:pt x="2386" y="19271"/>
                  </a:cubicBezTo>
                  <a:cubicBezTo>
                    <a:pt x="2359" y="19288"/>
                    <a:pt x="2335" y="19307"/>
                    <a:pt x="2308" y="19324"/>
                  </a:cubicBezTo>
                  <a:cubicBezTo>
                    <a:pt x="2287" y="19337"/>
                    <a:pt x="2268" y="19350"/>
                    <a:pt x="2250" y="19365"/>
                  </a:cubicBezTo>
                  <a:cubicBezTo>
                    <a:pt x="2247" y="19368"/>
                    <a:pt x="2243" y="19368"/>
                    <a:pt x="2242" y="19370"/>
                  </a:cubicBezTo>
                  <a:cubicBezTo>
                    <a:pt x="2235" y="19378"/>
                    <a:pt x="2226" y="19385"/>
                    <a:pt x="2220" y="19391"/>
                  </a:cubicBezTo>
                  <a:cubicBezTo>
                    <a:pt x="2210" y="19403"/>
                    <a:pt x="2198" y="19415"/>
                    <a:pt x="2189" y="19427"/>
                  </a:cubicBezTo>
                  <a:cubicBezTo>
                    <a:pt x="2179" y="19443"/>
                    <a:pt x="2168" y="19458"/>
                    <a:pt x="2159" y="19476"/>
                  </a:cubicBezTo>
                  <a:cubicBezTo>
                    <a:pt x="2149" y="19493"/>
                    <a:pt x="2142" y="19512"/>
                    <a:pt x="2133" y="19530"/>
                  </a:cubicBezTo>
                  <a:cubicBezTo>
                    <a:pt x="2126" y="19551"/>
                    <a:pt x="2118" y="19572"/>
                    <a:pt x="2113" y="19592"/>
                  </a:cubicBezTo>
                  <a:cubicBezTo>
                    <a:pt x="2112" y="19599"/>
                    <a:pt x="2111" y="19606"/>
                    <a:pt x="2108" y="19612"/>
                  </a:cubicBezTo>
                  <a:lnTo>
                    <a:pt x="2103" y="19616"/>
                  </a:lnTo>
                  <a:cubicBezTo>
                    <a:pt x="2103" y="19618"/>
                    <a:pt x="2102" y="19621"/>
                    <a:pt x="2102" y="19623"/>
                  </a:cubicBezTo>
                  <a:cubicBezTo>
                    <a:pt x="2101" y="19628"/>
                    <a:pt x="2101" y="19634"/>
                    <a:pt x="2100" y="19639"/>
                  </a:cubicBezTo>
                  <a:lnTo>
                    <a:pt x="2100" y="19641"/>
                  </a:lnTo>
                  <a:lnTo>
                    <a:pt x="2100" y="19646"/>
                  </a:lnTo>
                  <a:cubicBezTo>
                    <a:pt x="2101" y="19659"/>
                    <a:pt x="2097" y="19674"/>
                    <a:pt x="2095" y="19688"/>
                  </a:cubicBezTo>
                  <a:lnTo>
                    <a:pt x="2095" y="19704"/>
                  </a:lnTo>
                  <a:cubicBezTo>
                    <a:pt x="2093" y="19726"/>
                    <a:pt x="2093" y="19751"/>
                    <a:pt x="2093" y="19775"/>
                  </a:cubicBezTo>
                  <a:cubicBezTo>
                    <a:pt x="2095" y="19787"/>
                    <a:pt x="2096" y="19801"/>
                    <a:pt x="2096" y="19813"/>
                  </a:cubicBezTo>
                  <a:cubicBezTo>
                    <a:pt x="2096" y="19814"/>
                    <a:pt x="2097" y="19817"/>
                    <a:pt x="2097" y="19818"/>
                  </a:cubicBezTo>
                  <a:cubicBezTo>
                    <a:pt x="2098" y="19833"/>
                    <a:pt x="2100" y="19847"/>
                    <a:pt x="2102" y="19860"/>
                  </a:cubicBezTo>
                  <a:cubicBezTo>
                    <a:pt x="2106" y="19878"/>
                    <a:pt x="2112" y="19897"/>
                    <a:pt x="2117" y="19914"/>
                  </a:cubicBezTo>
                  <a:cubicBezTo>
                    <a:pt x="2118" y="19917"/>
                    <a:pt x="2119" y="19920"/>
                    <a:pt x="2121" y="19925"/>
                  </a:cubicBezTo>
                  <a:cubicBezTo>
                    <a:pt x="2122" y="19927"/>
                    <a:pt x="2122" y="19930"/>
                    <a:pt x="2123" y="19932"/>
                  </a:cubicBezTo>
                  <a:cubicBezTo>
                    <a:pt x="2123" y="19933"/>
                    <a:pt x="2124" y="19935"/>
                    <a:pt x="2126" y="19936"/>
                  </a:cubicBezTo>
                  <a:cubicBezTo>
                    <a:pt x="2131" y="19947"/>
                    <a:pt x="2134" y="19959"/>
                    <a:pt x="2140" y="19971"/>
                  </a:cubicBezTo>
                  <a:cubicBezTo>
                    <a:pt x="2147" y="19986"/>
                    <a:pt x="2154" y="20003"/>
                    <a:pt x="2162" y="20018"/>
                  </a:cubicBezTo>
                  <a:cubicBezTo>
                    <a:pt x="2173" y="20039"/>
                    <a:pt x="2184" y="20057"/>
                    <a:pt x="2195" y="20076"/>
                  </a:cubicBezTo>
                  <a:cubicBezTo>
                    <a:pt x="2205" y="20091"/>
                    <a:pt x="2214" y="20105"/>
                    <a:pt x="2224" y="20116"/>
                  </a:cubicBezTo>
                  <a:cubicBezTo>
                    <a:pt x="2238" y="20133"/>
                    <a:pt x="2256" y="20147"/>
                    <a:pt x="2273" y="20162"/>
                  </a:cubicBezTo>
                  <a:cubicBezTo>
                    <a:pt x="2269" y="20165"/>
                    <a:pt x="2263" y="20168"/>
                    <a:pt x="2261" y="20173"/>
                  </a:cubicBezTo>
                  <a:cubicBezTo>
                    <a:pt x="2248" y="20189"/>
                    <a:pt x="2235" y="20204"/>
                    <a:pt x="2222" y="20220"/>
                  </a:cubicBezTo>
                  <a:cubicBezTo>
                    <a:pt x="2209" y="20239"/>
                    <a:pt x="2195" y="20258"/>
                    <a:pt x="2184" y="20279"/>
                  </a:cubicBezTo>
                  <a:cubicBezTo>
                    <a:pt x="2159" y="20323"/>
                    <a:pt x="2139" y="20368"/>
                    <a:pt x="2123" y="20415"/>
                  </a:cubicBezTo>
                  <a:cubicBezTo>
                    <a:pt x="2108" y="20462"/>
                    <a:pt x="2097" y="20514"/>
                    <a:pt x="2091" y="20564"/>
                  </a:cubicBezTo>
                  <a:cubicBezTo>
                    <a:pt x="2085" y="20611"/>
                    <a:pt x="2085" y="20658"/>
                    <a:pt x="2087" y="20706"/>
                  </a:cubicBezTo>
                  <a:cubicBezTo>
                    <a:pt x="2088" y="20732"/>
                    <a:pt x="2091" y="20757"/>
                    <a:pt x="2095" y="20783"/>
                  </a:cubicBezTo>
                  <a:cubicBezTo>
                    <a:pt x="2097" y="20808"/>
                    <a:pt x="2101" y="20834"/>
                    <a:pt x="2108" y="20856"/>
                  </a:cubicBezTo>
                  <a:cubicBezTo>
                    <a:pt x="2114" y="20880"/>
                    <a:pt x="2121" y="20903"/>
                    <a:pt x="2128" y="20926"/>
                  </a:cubicBezTo>
                  <a:cubicBezTo>
                    <a:pt x="2138" y="20947"/>
                    <a:pt x="2147" y="20969"/>
                    <a:pt x="2158" y="20990"/>
                  </a:cubicBezTo>
                  <a:cubicBezTo>
                    <a:pt x="2170" y="21011"/>
                    <a:pt x="2185" y="21032"/>
                    <a:pt x="2200" y="21053"/>
                  </a:cubicBezTo>
                  <a:cubicBezTo>
                    <a:pt x="2215" y="21071"/>
                    <a:pt x="2229" y="21091"/>
                    <a:pt x="2245" y="21107"/>
                  </a:cubicBezTo>
                  <a:cubicBezTo>
                    <a:pt x="2267" y="21130"/>
                    <a:pt x="2291" y="21150"/>
                    <a:pt x="2317" y="21168"/>
                  </a:cubicBezTo>
                  <a:cubicBezTo>
                    <a:pt x="2314" y="21173"/>
                    <a:pt x="2312" y="21176"/>
                    <a:pt x="2310" y="21182"/>
                  </a:cubicBezTo>
                  <a:lnTo>
                    <a:pt x="2310" y="21185"/>
                  </a:lnTo>
                  <a:cubicBezTo>
                    <a:pt x="2310" y="21185"/>
                    <a:pt x="2310" y="21185"/>
                    <a:pt x="2310" y="21186"/>
                  </a:cubicBezTo>
                  <a:lnTo>
                    <a:pt x="2310" y="21186"/>
                  </a:lnTo>
                  <a:cubicBezTo>
                    <a:pt x="2310" y="21186"/>
                    <a:pt x="2310" y="21186"/>
                    <a:pt x="2310" y="21186"/>
                  </a:cubicBezTo>
                  <a:lnTo>
                    <a:pt x="2310" y="21186"/>
                  </a:lnTo>
                  <a:cubicBezTo>
                    <a:pt x="2304" y="21202"/>
                    <a:pt x="2296" y="21220"/>
                    <a:pt x="2289" y="21236"/>
                  </a:cubicBezTo>
                  <a:lnTo>
                    <a:pt x="2271" y="21294"/>
                  </a:lnTo>
                  <a:cubicBezTo>
                    <a:pt x="2260" y="21330"/>
                    <a:pt x="2255" y="21369"/>
                    <a:pt x="2251" y="21406"/>
                  </a:cubicBezTo>
                  <a:cubicBezTo>
                    <a:pt x="2247" y="21445"/>
                    <a:pt x="2245" y="21483"/>
                    <a:pt x="2246" y="21521"/>
                  </a:cubicBezTo>
                  <a:cubicBezTo>
                    <a:pt x="2247" y="21562"/>
                    <a:pt x="2255" y="21604"/>
                    <a:pt x="2268" y="21644"/>
                  </a:cubicBezTo>
                  <a:cubicBezTo>
                    <a:pt x="2279" y="21684"/>
                    <a:pt x="2293" y="21725"/>
                    <a:pt x="2312" y="21763"/>
                  </a:cubicBezTo>
                  <a:cubicBezTo>
                    <a:pt x="2328" y="21798"/>
                    <a:pt x="2345" y="21832"/>
                    <a:pt x="2369" y="21863"/>
                  </a:cubicBezTo>
                  <a:cubicBezTo>
                    <a:pt x="2382" y="21883"/>
                    <a:pt x="2400" y="21902"/>
                    <a:pt x="2416" y="21921"/>
                  </a:cubicBezTo>
                  <a:cubicBezTo>
                    <a:pt x="2410" y="21932"/>
                    <a:pt x="2402" y="21942"/>
                    <a:pt x="2396" y="21952"/>
                  </a:cubicBezTo>
                  <a:cubicBezTo>
                    <a:pt x="2381" y="21974"/>
                    <a:pt x="2370" y="21997"/>
                    <a:pt x="2359" y="22022"/>
                  </a:cubicBezTo>
                  <a:cubicBezTo>
                    <a:pt x="2349" y="22047"/>
                    <a:pt x="2343" y="22074"/>
                    <a:pt x="2339" y="22102"/>
                  </a:cubicBezTo>
                  <a:cubicBezTo>
                    <a:pt x="2335" y="22123"/>
                    <a:pt x="2331" y="22141"/>
                    <a:pt x="2331" y="22162"/>
                  </a:cubicBezTo>
                  <a:cubicBezTo>
                    <a:pt x="2331" y="22191"/>
                    <a:pt x="2336" y="22218"/>
                    <a:pt x="2344" y="22244"/>
                  </a:cubicBezTo>
                  <a:cubicBezTo>
                    <a:pt x="2350" y="22267"/>
                    <a:pt x="2356" y="22290"/>
                    <a:pt x="2366" y="22312"/>
                  </a:cubicBezTo>
                  <a:cubicBezTo>
                    <a:pt x="2385" y="22358"/>
                    <a:pt x="2411" y="22402"/>
                    <a:pt x="2437" y="22445"/>
                  </a:cubicBezTo>
                  <a:cubicBezTo>
                    <a:pt x="2452" y="22468"/>
                    <a:pt x="2467" y="22490"/>
                    <a:pt x="2484" y="22512"/>
                  </a:cubicBezTo>
                  <a:cubicBezTo>
                    <a:pt x="2500" y="22531"/>
                    <a:pt x="2516" y="22551"/>
                    <a:pt x="2535" y="22569"/>
                  </a:cubicBezTo>
                  <a:cubicBezTo>
                    <a:pt x="2570" y="22606"/>
                    <a:pt x="2608" y="22639"/>
                    <a:pt x="2649" y="22670"/>
                  </a:cubicBezTo>
                  <a:cubicBezTo>
                    <a:pt x="2691" y="22701"/>
                    <a:pt x="2735" y="22728"/>
                    <a:pt x="2779" y="22752"/>
                  </a:cubicBezTo>
                  <a:lnTo>
                    <a:pt x="2799" y="22759"/>
                  </a:lnTo>
                  <a:cubicBezTo>
                    <a:pt x="2794" y="22775"/>
                    <a:pt x="2790" y="22790"/>
                    <a:pt x="2785" y="22805"/>
                  </a:cubicBezTo>
                  <a:cubicBezTo>
                    <a:pt x="2777" y="22831"/>
                    <a:pt x="2768" y="22855"/>
                    <a:pt x="2759" y="22881"/>
                  </a:cubicBezTo>
                  <a:cubicBezTo>
                    <a:pt x="2747" y="22909"/>
                    <a:pt x="2733" y="22938"/>
                    <a:pt x="2720" y="22966"/>
                  </a:cubicBezTo>
                  <a:cubicBezTo>
                    <a:pt x="2699" y="23002"/>
                    <a:pt x="2676" y="23036"/>
                    <a:pt x="2654" y="23069"/>
                  </a:cubicBezTo>
                  <a:cubicBezTo>
                    <a:pt x="2654" y="23068"/>
                    <a:pt x="2655" y="23068"/>
                    <a:pt x="2655" y="23067"/>
                  </a:cubicBezTo>
                  <a:lnTo>
                    <a:pt x="2655" y="23067"/>
                  </a:lnTo>
                  <a:lnTo>
                    <a:pt x="2650" y="23070"/>
                  </a:lnTo>
                  <a:cubicBezTo>
                    <a:pt x="2650" y="23070"/>
                    <a:pt x="2650" y="23070"/>
                    <a:pt x="2650" y="23070"/>
                  </a:cubicBezTo>
                  <a:lnTo>
                    <a:pt x="2650" y="23070"/>
                  </a:lnTo>
                  <a:cubicBezTo>
                    <a:pt x="2650" y="23070"/>
                    <a:pt x="2650" y="23071"/>
                    <a:pt x="2649" y="23071"/>
                  </a:cubicBezTo>
                  <a:lnTo>
                    <a:pt x="2649" y="23071"/>
                  </a:lnTo>
                  <a:cubicBezTo>
                    <a:pt x="2650" y="23071"/>
                    <a:pt x="2650" y="23071"/>
                    <a:pt x="2650" y="23070"/>
                  </a:cubicBezTo>
                  <a:lnTo>
                    <a:pt x="2650" y="23070"/>
                  </a:lnTo>
                  <a:cubicBezTo>
                    <a:pt x="2650" y="23070"/>
                    <a:pt x="2650" y="23072"/>
                    <a:pt x="2649" y="23072"/>
                  </a:cubicBezTo>
                  <a:cubicBezTo>
                    <a:pt x="2649" y="23072"/>
                    <a:pt x="2649" y="23072"/>
                    <a:pt x="2649" y="23071"/>
                  </a:cubicBezTo>
                  <a:lnTo>
                    <a:pt x="2649" y="23071"/>
                  </a:lnTo>
                  <a:cubicBezTo>
                    <a:pt x="2621" y="23111"/>
                    <a:pt x="2591" y="23151"/>
                    <a:pt x="2558" y="23187"/>
                  </a:cubicBezTo>
                  <a:cubicBezTo>
                    <a:pt x="2545" y="23199"/>
                    <a:pt x="2532" y="23211"/>
                    <a:pt x="2518" y="23223"/>
                  </a:cubicBezTo>
                  <a:lnTo>
                    <a:pt x="2519" y="23223"/>
                  </a:lnTo>
                  <a:lnTo>
                    <a:pt x="2488" y="23245"/>
                  </a:lnTo>
                  <a:cubicBezTo>
                    <a:pt x="2474" y="23255"/>
                    <a:pt x="2460" y="23264"/>
                    <a:pt x="2447" y="23273"/>
                  </a:cubicBezTo>
                  <a:cubicBezTo>
                    <a:pt x="2386" y="23307"/>
                    <a:pt x="2325" y="23340"/>
                    <a:pt x="2262" y="23368"/>
                  </a:cubicBezTo>
                  <a:lnTo>
                    <a:pt x="2262" y="23368"/>
                  </a:lnTo>
                  <a:cubicBezTo>
                    <a:pt x="2264" y="23367"/>
                    <a:pt x="2265" y="23367"/>
                    <a:pt x="2267" y="23367"/>
                  </a:cubicBezTo>
                  <a:lnTo>
                    <a:pt x="2267" y="23367"/>
                  </a:lnTo>
                  <a:cubicBezTo>
                    <a:pt x="2250" y="23374"/>
                    <a:pt x="2232" y="23382"/>
                    <a:pt x="2216" y="23388"/>
                  </a:cubicBezTo>
                  <a:cubicBezTo>
                    <a:pt x="2136" y="23420"/>
                    <a:pt x="2056" y="23450"/>
                    <a:pt x="1979" y="23483"/>
                  </a:cubicBezTo>
                  <a:cubicBezTo>
                    <a:pt x="1870" y="23529"/>
                    <a:pt x="1765" y="23583"/>
                    <a:pt x="1662" y="23641"/>
                  </a:cubicBezTo>
                  <a:cubicBezTo>
                    <a:pt x="1610" y="23669"/>
                    <a:pt x="1560" y="23700"/>
                    <a:pt x="1509" y="23733"/>
                  </a:cubicBezTo>
                  <a:cubicBezTo>
                    <a:pt x="1457" y="23766"/>
                    <a:pt x="1407" y="23801"/>
                    <a:pt x="1358" y="23838"/>
                  </a:cubicBezTo>
                  <a:cubicBezTo>
                    <a:pt x="1314" y="23872"/>
                    <a:pt x="1271" y="23908"/>
                    <a:pt x="1229" y="23944"/>
                  </a:cubicBezTo>
                  <a:cubicBezTo>
                    <a:pt x="1187" y="23981"/>
                    <a:pt x="1146" y="24017"/>
                    <a:pt x="1104" y="24056"/>
                  </a:cubicBezTo>
                  <a:cubicBezTo>
                    <a:pt x="1059" y="24099"/>
                    <a:pt x="1014" y="24142"/>
                    <a:pt x="971" y="24188"/>
                  </a:cubicBezTo>
                  <a:cubicBezTo>
                    <a:pt x="926" y="24234"/>
                    <a:pt x="884" y="24282"/>
                    <a:pt x="841" y="24331"/>
                  </a:cubicBezTo>
                  <a:cubicBezTo>
                    <a:pt x="765" y="24417"/>
                    <a:pt x="693" y="24508"/>
                    <a:pt x="622" y="24597"/>
                  </a:cubicBezTo>
                  <a:cubicBezTo>
                    <a:pt x="586" y="24642"/>
                    <a:pt x="554" y="24689"/>
                    <a:pt x="523" y="24737"/>
                  </a:cubicBezTo>
                  <a:cubicBezTo>
                    <a:pt x="490" y="24788"/>
                    <a:pt x="457" y="24842"/>
                    <a:pt x="426" y="24896"/>
                  </a:cubicBezTo>
                  <a:cubicBezTo>
                    <a:pt x="398" y="24947"/>
                    <a:pt x="369" y="25000"/>
                    <a:pt x="343" y="25054"/>
                  </a:cubicBezTo>
                  <a:cubicBezTo>
                    <a:pt x="317" y="25105"/>
                    <a:pt x="291" y="25158"/>
                    <a:pt x="269" y="25210"/>
                  </a:cubicBezTo>
                  <a:cubicBezTo>
                    <a:pt x="245" y="25263"/>
                    <a:pt x="223" y="25317"/>
                    <a:pt x="204" y="25370"/>
                  </a:cubicBezTo>
                  <a:cubicBezTo>
                    <a:pt x="183" y="25430"/>
                    <a:pt x="163" y="25489"/>
                    <a:pt x="145" y="25549"/>
                  </a:cubicBezTo>
                  <a:cubicBezTo>
                    <a:pt x="126" y="25604"/>
                    <a:pt x="112" y="25659"/>
                    <a:pt x="99" y="25716"/>
                  </a:cubicBezTo>
                  <a:cubicBezTo>
                    <a:pt x="85" y="25772"/>
                    <a:pt x="79" y="25830"/>
                    <a:pt x="69" y="25887"/>
                  </a:cubicBezTo>
                  <a:cubicBezTo>
                    <a:pt x="53" y="26003"/>
                    <a:pt x="29" y="26117"/>
                    <a:pt x="19" y="26232"/>
                  </a:cubicBezTo>
                  <a:cubicBezTo>
                    <a:pt x="9" y="26351"/>
                    <a:pt x="0" y="26469"/>
                    <a:pt x="9" y="26588"/>
                  </a:cubicBezTo>
                  <a:cubicBezTo>
                    <a:pt x="17" y="26702"/>
                    <a:pt x="34" y="26816"/>
                    <a:pt x="55" y="26929"/>
                  </a:cubicBezTo>
                  <a:cubicBezTo>
                    <a:pt x="67" y="26991"/>
                    <a:pt x="79" y="27051"/>
                    <a:pt x="93" y="27112"/>
                  </a:cubicBezTo>
                  <a:cubicBezTo>
                    <a:pt x="107" y="27172"/>
                    <a:pt x="125" y="27231"/>
                    <a:pt x="146" y="27289"/>
                  </a:cubicBezTo>
                  <a:cubicBezTo>
                    <a:pt x="165" y="27345"/>
                    <a:pt x="187" y="27398"/>
                    <a:pt x="208" y="27453"/>
                  </a:cubicBezTo>
                  <a:cubicBezTo>
                    <a:pt x="227" y="27502"/>
                    <a:pt x="249" y="27554"/>
                    <a:pt x="272" y="27604"/>
                  </a:cubicBezTo>
                  <a:cubicBezTo>
                    <a:pt x="296" y="27655"/>
                    <a:pt x="320" y="27706"/>
                    <a:pt x="346" y="27755"/>
                  </a:cubicBezTo>
                  <a:cubicBezTo>
                    <a:pt x="374" y="27810"/>
                    <a:pt x="404" y="27864"/>
                    <a:pt x="435" y="27917"/>
                  </a:cubicBezTo>
                  <a:cubicBezTo>
                    <a:pt x="493" y="28017"/>
                    <a:pt x="559" y="28114"/>
                    <a:pt x="627" y="28208"/>
                  </a:cubicBezTo>
                  <a:cubicBezTo>
                    <a:pt x="661" y="28254"/>
                    <a:pt x="695" y="28299"/>
                    <a:pt x="733" y="28340"/>
                  </a:cubicBezTo>
                  <a:cubicBezTo>
                    <a:pt x="772" y="28384"/>
                    <a:pt x="813" y="28425"/>
                    <a:pt x="857" y="28466"/>
                  </a:cubicBezTo>
                  <a:cubicBezTo>
                    <a:pt x="930" y="28539"/>
                    <a:pt x="1012" y="28602"/>
                    <a:pt x="1092" y="28667"/>
                  </a:cubicBezTo>
                  <a:lnTo>
                    <a:pt x="1200" y="28755"/>
                  </a:lnTo>
                  <a:cubicBezTo>
                    <a:pt x="1237" y="28785"/>
                    <a:pt x="1273" y="28812"/>
                    <a:pt x="1311" y="28839"/>
                  </a:cubicBezTo>
                  <a:cubicBezTo>
                    <a:pt x="1347" y="28865"/>
                    <a:pt x="1381" y="28891"/>
                    <a:pt x="1419" y="28914"/>
                  </a:cubicBezTo>
                  <a:cubicBezTo>
                    <a:pt x="1456" y="28939"/>
                    <a:pt x="1497" y="28960"/>
                    <a:pt x="1536" y="28981"/>
                  </a:cubicBezTo>
                  <a:cubicBezTo>
                    <a:pt x="1535" y="28981"/>
                    <a:pt x="1535" y="28980"/>
                    <a:pt x="1534" y="28980"/>
                  </a:cubicBezTo>
                  <a:lnTo>
                    <a:pt x="1534" y="28980"/>
                  </a:lnTo>
                  <a:cubicBezTo>
                    <a:pt x="1568" y="28999"/>
                    <a:pt x="1602" y="29018"/>
                    <a:pt x="1636" y="29035"/>
                  </a:cubicBezTo>
                  <a:cubicBezTo>
                    <a:pt x="1670" y="29053"/>
                    <a:pt x="1705" y="29068"/>
                    <a:pt x="1741" y="29083"/>
                  </a:cubicBezTo>
                  <a:cubicBezTo>
                    <a:pt x="1777" y="29099"/>
                    <a:pt x="1815" y="29112"/>
                    <a:pt x="1851" y="29129"/>
                  </a:cubicBezTo>
                  <a:cubicBezTo>
                    <a:pt x="1884" y="29142"/>
                    <a:pt x="1916" y="29157"/>
                    <a:pt x="1949" y="29171"/>
                  </a:cubicBezTo>
                  <a:cubicBezTo>
                    <a:pt x="2019" y="29199"/>
                    <a:pt x="2088" y="29224"/>
                    <a:pt x="2159" y="29247"/>
                  </a:cubicBezTo>
                  <a:cubicBezTo>
                    <a:pt x="2225" y="29267"/>
                    <a:pt x="2289" y="29291"/>
                    <a:pt x="2355" y="29312"/>
                  </a:cubicBezTo>
                  <a:cubicBezTo>
                    <a:pt x="2433" y="29336"/>
                    <a:pt x="2513" y="29360"/>
                    <a:pt x="2593" y="29375"/>
                  </a:cubicBezTo>
                  <a:cubicBezTo>
                    <a:pt x="2638" y="29383"/>
                    <a:pt x="2681" y="29386"/>
                    <a:pt x="2727" y="29391"/>
                  </a:cubicBezTo>
                  <a:cubicBezTo>
                    <a:pt x="2774" y="29395"/>
                    <a:pt x="2824" y="29399"/>
                    <a:pt x="2872" y="29403"/>
                  </a:cubicBezTo>
                  <a:cubicBezTo>
                    <a:pt x="2922" y="29407"/>
                    <a:pt x="2972" y="29411"/>
                    <a:pt x="3021" y="29414"/>
                  </a:cubicBezTo>
                  <a:cubicBezTo>
                    <a:pt x="3071" y="29416"/>
                    <a:pt x="3122" y="29421"/>
                    <a:pt x="3172" y="29421"/>
                  </a:cubicBezTo>
                  <a:cubicBezTo>
                    <a:pt x="3206" y="29421"/>
                    <a:pt x="3239" y="29421"/>
                    <a:pt x="3273" y="29420"/>
                  </a:cubicBezTo>
                  <a:cubicBezTo>
                    <a:pt x="3294" y="29420"/>
                    <a:pt x="3316" y="29419"/>
                    <a:pt x="3337" y="29417"/>
                  </a:cubicBezTo>
                  <a:cubicBezTo>
                    <a:pt x="3388" y="29414"/>
                    <a:pt x="3439" y="29407"/>
                    <a:pt x="3490" y="29401"/>
                  </a:cubicBezTo>
                  <a:cubicBezTo>
                    <a:pt x="3571" y="29394"/>
                    <a:pt x="3651" y="29389"/>
                    <a:pt x="3732" y="29381"/>
                  </a:cubicBezTo>
                  <a:cubicBezTo>
                    <a:pt x="3758" y="29379"/>
                    <a:pt x="3784" y="29376"/>
                    <a:pt x="3809" y="29372"/>
                  </a:cubicBezTo>
                  <a:cubicBezTo>
                    <a:pt x="3834" y="29368"/>
                    <a:pt x="3858" y="29363"/>
                    <a:pt x="3883" y="29357"/>
                  </a:cubicBezTo>
                  <a:cubicBezTo>
                    <a:pt x="3934" y="29345"/>
                    <a:pt x="3985" y="29333"/>
                    <a:pt x="4036" y="29322"/>
                  </a:cubicBezTo>
                  <a:cubicBezTo>
                    <a:pt x="4088" y="29311"/>
                    <a:pt x="4139" y="29298"/>
                    <a:pt x="4190" y="29287"/>
                  </a:cubicBezTo>
                  <a:cubicBezTo>
                    <a:pt x="4238" y="29276"/>
                    <a:pt x="4285" y="29262"/>
                    <a:pt x="4332" y="29247"/>
                  </a:cubicBezTo>
                  <a:cubicBezTo>
                    <a:pt x="4381" y="29230"/>
                    <a:pt x="4433" y="29216"/>
                    <a:pt x="4481" y="29198"/>
                  </a:cubicBezTo>
                  <a:cubicBezTo>
                    <a:pt x="4527" y="29182"/>
                    <a:pt x="4571" y="29159"/>
                    <a:pt x="4615" y="29139"/>
                  </a:cubicBezTo>
                  <a:lnTo>
                    <a:pt x="4615" y="29139"/>
                  </a:lnTo>
                  <a:cubicBezTo>
                    <a:pt x="4615" y="29139"/>
                    <a:pt x="4615" y="29140"/>
                    <a:pt x="4614" y="29140"/>
                  </a:cubicBezTo>
                  <a:cubicBezTo>
                    <a:pt x="4651" y="29125"/>
                    <a:pt x="4689" y="29109"/>
                    <a:pt x="4725" y="29092"/>
                  </a:cubicBezTo>
                  <a:cubicBezTo>
                    <a:pt x="4773" y="29071"/>
                    <a:pt x="4818" y="29047"/>
                    <a:pt x="4864" y="29024"/>
                  </a:cubicBezTo>
                  <a:cubicBezTo>
                    <a:pt x="4907" y="29003"/>
                    <a:pt x="4950" y="28981"/>
                    <a:pt x="4992" y="28960"/>
                  </a:cubicBezTo>
                  <a:cubicBezTo>
                    <a:pt x="5033" y="28939"/>
                    <a:pt x="5073" y="28915"/>
                    <a:pt x="5112" y="28893"/>
                  </a:cubicBezTo>
                  <a:cubicBezTo>
                    <a:pt x="5160" y="28864"/>
                    <a:pt x="5205" y="28833"/>
                    <a:pt x="5251" y="28803"/>
                  </a:cubicBezTo>
                  <a:cubicBezTo>
                    <a:pt x="5295" y="28774"/>
                    <a:pt x="5341" y="28745"/>
                    <a:pt x="5383" y="28713"/>
                  </a:cubicBezTo>
                  <a:cubicBezTo>
                    <a:pt x="5405" y="28697"/>
                    <a:pt x="5425" y="28678"/>
                    <a:pt x="5447" y="28660"/>
                  </a:cubicBezTo>
                  <a:lnTo>
                    <a:pt x="5506" y="28614"/>
                  </a:lnTo>
                  <a:cubicBezTo>
                    <a:pt x="5543" y="28583"/>
                    <a:pt x="5580" y="28552"/>
                    <a:pt x="5615" y="28517"/>
                  </a:cubicBezTo>
                  <a:cubicBezTo>
                    <a:pt x="5651" y="28481"/>
                    <a:pt x="5687" y="28444"/>
                    <a:pt x="5723" y="28408"/>
                  </a:cubicBezTo>
                  <a:lnTo>
                    <a:pt x="5723" y="28408"/>
                  </a:lnTo>
                  <a:cubicBezTo>
                    <a:pt x="5722" y="28408"/>
                    <a:pt x="5722" y="28409"/>
                    <a:pt x="5721" y="28409"/>
                  </a:cubicBezTo>
                  <a:lnTo>
                    <a:pt x="5721" y="28409"/>
                  </a:lnTo>
                  <a:cubicBezTo>
                    <a:pt x="5824" y="28302"/>
                    <a:pt x="5927" y="28195"/>
                    <a:pt x="6013" y="28073"/>
                  </a:cubicBezTo>
                  <a:cubicBezTo>
                    <a:pt x="6122" y="27917"/>
                    <a:pt x="6229" y="27757"/>
                    <a:pt x="6312" y="27584"/>
                  </a:cubicBezTo>
                  <a:cubicBezTo>
                    <a:pt x="6329" y="27544"/>
                    <a:pt x="6350" y="27506"/>
                    <a:pt x="6370" y="27465"/>
                  </a:cubicBezTo>
                  <a:cubicBezTo>
                    <a:pt x="6384" y="27434"/>
                    <a:pt x="6399" y="27403"/>
                    <a:pt x="6411" y="27372"/>
                  </a:cubicBezTo>
                  <a:cubicBezTo>
                    <a:pt x="6425" y="27340"/>
                    <a:pt x="6440" y="27309"/>
                    <a:pt x="6451" y="27275"/>
                  </a:cubicBezTo>
                  <a:cubicBezTo>
                    <a:pt x="6463" y="27241"/>
                    <a:pt x="6471" y="27206"/>
                    <a:pt x="6482" y="27172"/>
                  </a:cubicBezTo>
                  <a:cubicBezTo>
                    <a:pt x="6497" y="27138"/>
                    <a:pt x="6513" y="27105"/>
                    <a:pt x="6529" y="27072"/>
                  </a:cubicBezTo>
                  <a:cubicBezTo>
                    <a:pt x="6544" y="27038"/>
                    <a:pt x="6557" y="27004"/>
                    <a:pt x="6570" y="26969"/>
                  </a:cubicBezTo>
                  <a:cubicBezTo>
                    <a:pt x="6595" y="26899"/>
                    <a:pt x="6612" y="26829"/>
                    <a:pt x="6632" y="26756"/>
                  </a:cubicBezTo>
                  <a:cubicBezTo>
                    <a:pt x="6642" y="26717"/>
                    <a:pt x="6654" y="26681"/>
                    <a:pt x="6664" y="26643"/>
                  </a:cubicBezTo>
                  <a:cubicBezTo>
                    <a:pt x="6673" y="26608"/>
                    <a:pt x="6680" y="26572"/>
                    <a:pt x="6686" y="26535"/>
                  </a:cubicBezTo>
                  <a:cubicBezTo>
                    <a:pt x="6699" y="26460"/>
                    <a:pt x="6706" y="26385"/>
                    <a:pt x="6714" y="26309"/>
                  </a:cubicBezTo>
                  <a:lnTo>
                    <a:pt x="6714" y="26311"/>
                  </a:lnTo>
                  <a:cubicBezTo>
                    <a:pt x="6722" y="26237"/>
                    <a:pt x="6732" y="26163"/>
                    <a:pt x="6739" y="26089"/>
                  </a:cubicBezTo>
                  <a:cubicBezTo>
                    <a:pt x="6745" y="26014"/>
                    <a:pt x="6744" y="25938"/>
                    <a:pt x="6740" y="25864"/>
                  </a:cubicBezTo>
                  <a:cubicBezTo>
                    <a:pt x="6736" y="25791"/>
                    <a:pt x="6730" y="25719"/>
                    <a:pt x="6721" y="25648"/>
                  </a:cubicBezTo>
                  <a:cubicBezTo>
                    <a:pt x="6715" y="25612"/>
                    <a:pt x="6710" y="25577"/>
                    <a:pt x="6706" y="25541"/>
                  </a:cubicBezTo>
                  <a:cubicBezTo>
                    <a:pt x="6703" y="25506"/>
                    <a:pt x="6700" y="25473"/>
                    <a:pt x="6695" y="25437"/>
                  </a:cubicBezTo>
                  <a:cubicBezTo>
                    <a:pt x="6689" y="25387"/>
                    <a:pt x="6678" y="25338"/>
                    <a:pt x="6664" y="25289"/>
                  </a:cubicBezTo>
                  <a:cubicBezTo>
                    <a:pt x="6651" y="25241"/>
                    <a:pt x="6634" y="25194"/>
                    <a:pt x="6617" y="25147"/>
                  </a:cubicBezTo>
                  <a:cubicBezTo>
                    <a:pt x="6600" y="25097"/>
                    <a:pt x="6581" y="25048"/>
                    <a:pt x="6564" y="24998"/>
                  </a:cubicBezTo>
                  <a:cubicBezTo>
                    <a:pt x="6545" y="24948"/>
                    <a:pt x="6526" y="24900"/>
                    <a:pt x="6502" y="24852"/>
                  </a:cubicBezTo>
                  <a:cubicBezTo>
                    <a:pt x="6453" y="24756"/>
                    <a:pt x="6395" y="24669"/>
                    <a:pt x="6334" y="24580"/>
                  </a:cubicBezTo>
                  <a:cubicBezTo>
                    <a:pt x="6303" y="24533"/>
                    <a:pt x="6271" y="24488"/>
                    <a:pt x="6235" y="24445"/>
                  </a:cubicBezTo>
                  <a:cubicBezTo>
                    <a:pt x="6199" y="24403"/>
                    <a:pt x="6162" y="24364"/>
                    <a:pt x="6123" y="24327"/>
                  </a:cubicBezTo>
                  <a:lnTo>
                    <a:pt x="6123" y="24327"/>
                  </a:lnTo>
                  <a:lnTo>
                    <a:pt x="6128" y="24332"/>
                  </a:lnTo>
                  <a:cubicBezTo>
                    <a:pt x="6086" y="24291"/>
                    <a:pt x="6041" y="24251"/>
                    <a:pt x="5998" y="24210"/>
                  </a:cubicBezTo>
                  <a:lnTo>
                    <a:pt x="5998" y="24210"/>
                  </a:lnTo>
                  <a:lnTo>
                    <a:pt x="6003" y="24216"/>
                  </a:lnTo>
                  <a:cubicBezTo>
                    <a:pt x="5966" y="24179"/>
                    <a:pt x="5929" y="24143"/>
                    <a:pt x="5890" y="24109"/>
                  </a:cubicBezTo>
                  <a:cubicBezTo>
                    <a:pt x="5852" y="24075"/>
                    <a:pt x="5811" y="24042"/>
                    <a:pt x="5771" y="24008"/>
                  </a:cubicBezTo>
                  <a:cubicBezTo>
                    <a:pt x="5735" y="23977"/>
                    <a:pt x="5699" y="23947"/>
                    <a:pt x="5662" y="23918"/>
                  </a:cubicBezTo>
                  <a:cubicBezTo>
                    <a:pt x="5627" y="23890"/>
                    <a:pt x="5590" y="23865"/>
                    <a:pt x="5553" y="23839"/>
                  </a:cubicBezTo>
                  <a:cubicBezTo>
                    <a:pt x="5516" y="23812"/>
                    <a:pt x="5481" y="23782"/>
                    <a:pt x="5444" y="23756"/>
                  </a:cubicBezTo>
                  <a:cubicBezTo>
                    <a:pt x="5393" y="23722"/>
                    <a:pt x="5338" y="23694"/>
                    <a:pt x="5285" y="23666"/>
                  </a:cubicBezTo>
                  <a:lnTo>
                    <a:pt x="5285" y="23666"/>
                  </a:lnTo>
                  <a:cubicBezTo>
                    <a:pt x="5287" y="23667"/>
                    <a:pt x="5289" y="23668"/>
                    <a:pt x="5291" y="23669"/>
                  </a:cubicBezTo>
                  <a:cubicBezTo>
                    <a:pt x="5256" y="23650"/>
                    <a:pt x="5223" y="23629"/>
                    <a:pt x="5189" y="23611"/>
                  </a:cubicBezTo>
                  <a:cubicBezTo>
                    <a:pt x="5129" y="23579"/>
                    <a:pt x="5067" y="23549"/>
                    <a:pt x="5005" y="23522"/>
                  </a:cubicBezTo>
                  <a:cubicBezTo>
                    <a:pt x="4934" y="23490"/>
                    <a:pt x="4861" y="23460"/>
                    <a:pt x="4791" y="23424"/>
                  </a:cubicBezTo>
                  <a:cubicBezTo>
                    <a:pt x="4740" y="23395"/>
                    <a:pt x="4692" y="23364"/>
                    <a:pt x="4641" y="23337"/>
                  </a:cubicBezTo>
                  <a:cubicBezTo>
                    <a:pt x="4614" y="23323"/>
                    <a:pt x="4589" y="23309"/>
                    <a:pt x="4563" y="23294"/>
                  </a:cubicBezTo>
                  <a:cubicBezTo>
                    <a:pt x="4539" y="23280"/>
                    <a:pt x="4518" y="23265"/>
                    <a:pt x="4497" y="23251"/>
                  </a:cubicBezTo>
                  <a:lnTo>
                    <a:pt x="4497" y="23251"/>
                  </a:lnTo>
                  <a:cubicBezTo>
                    <a:pt x="4498" y="23251"/>
                    <a:pt x="4498" y="23252"/>
                    <a:pt x="4498" y="23253"/>
                  </a:cubicBezTo>
                  <a:cubicBezTo>
                    <a:pt x="4461" y="23225"/>
                    <a:pt x="4425" y="23197"/>
                    <a:pt x="4391" y="23168"/>
                  </a:cubicBezTo>
                  <a:cubicBezTo>
                    <a:pt x="4382" y="23162"/>
                    <a:pt x="4374" y="23156"/>
                    <a:pt x="4367" y="23147"/>
                  </a:cubicBezTo>
                  <a:cubicBezTo>
                    <a:pt x="4364" y="23145"/>
                    <a:pt x="4360" y="23142"/>
                    <a:pt x="4357" y="23140"/>
                  </a:cubicBezTo>
                  <a:lnTo>
                    <a:pt x="4338" y="23121"/>
                  </a:lnTo>
                  <a:cubicBezTo>
                    <a:pt x="4332" y="23113"/>
                    <a:pt x="4325" y="23105"/>
                    <a:pt x="4317" y="23098"/>
                  </a:cubicBezTo>
                  <a:lnTo>
                    <a:pt x="4310" y="23086"/>
                  </a:lnTo>
                  <a:cubicBezTo>
                    <a:pt x="4300" y="23068"/>
                    <a:pt x="4291" y="23050"/>
                    <a:pt x="4283" y="23032"/>
                  </a:cubicBezTo>
                  <a:lnTo>
                    <a:pt x="4283" y="23032"/>
                  </a:lnTo>
                  <a:cubicBezTo>
                    <a:pt x="4283" y="23032"/>
                    <a:pt x="4284" y="23032"/>
                    <a:pt x="4284" y="23032"/>
                  </a:cubicBezTo>
                  <a:cubicBezTo>
                    <a:pt x="4279" y="23021"/>
                    <a:pt x="4275" y="23010"/>
                    <a:pt x="4271" y="22998"/>
                  </a:cubicBezTo>
                  <a:cubicBezTo>
                    <a:pt x="4264" y="22974"/>
                    <a:pt x="4260" y="22949"/>
                    <a:pt x="4257" y="22924"/>
                  </a:cubicBezTo>
                  <a:cubicBezTo>
                    <a:pt x="4255" y="22909"/>
                    <a:pt x="4254" y="22897"/>
                    <a:pt x="4254" y="22884"/>
                  </a:cubicBezTo>
                  <a:lnTo>
                    <a:pt x="4254" y="22884"/>
                  </a:lnTo>
                  <a:cubicBezTo>
                    <a:pt x="4254" y="22856"/>
                    <a:pt x="4254" y="22828"/>
                    <a:pt x="4255" y="22800"/>
                  </a:cubicBezTo>
                  <a:cubicBezTo>
                    <a:pt x="4268" y="22806"/>
                    <a:pt x="4279" y="22814"/>
                    <a:pt x="4291" y="22820"/>
                  </a:cubicBezTo>
                  <a:cubicBezTo>
                    <a:pt x="4320" y="22835"/>
                    <a:pt x="4348" y="22847"/>
                    <a:pt x="4378" y="22861"/>
                  </a:cubicBezTo>
                  <a:cubicBezTo>
                    <a:pt x="4400" y="22869"/>
                    <a:pt x="4420" y="22881"/>
                    <a:pt x="4443" y="22889"/>
                  </a:cubicBezTo>
                  <a:cubicBezTo>
                    <a:pt x="4464" y="22900"/>
                    <a:pt x="4484" y="22908"/>
                    <a:pt x="4506" y="22915"/>
                  </a:cubicBezTo>
                  <a:cubicBezTo>
                    <a:pt x="4523" y="22922"/>
                    <a:pt x="4541" y="22928"/>
                    <a:pt x="4559" y="22933"/>
                  </a:cubicBezTo>
                  <a:cubicBezTo>
                    <a:pt x="4578" y="22938"/>
                    <a:pt x="4598" y="22941"/>
                    <a:pt x="4616" y="22946"/>
                  </a:cubicBezTo>
                  <a:cubicBezTo>
                    <a:pt x="4621" y="22948"/>
                    <a:pt x="4626" y="22948"/>
                    <a:pt x="4630" y="22948"/>
                  </a:cubicBezTo>
                  <a:cubicBezTo>
                    <a:pt x="4634" y="22949"/>
                    <a:pt x="4637" y="22950"/>
                    <a:pt x="4640" y="22950"/>
                  </a:cubicBezTo>
                  <a:cubicBezTo>
                    <a:pt x="4707" y="22969"/>
                    <a:pt x="4773" y="22992"/>
                    <a:pt x="4840" y="23010"/>
                  </a:cubicBezTo>
                  <a:cubicBezTo>
                    <a:pt x="4920" y="23031"/>
                    <a:pt x="5001" y="23051"/>
                    <a:pt x="5081" y="23072"/>
                  </a:cubicBezTo>
                  <a:cubicBezTo>
                    <a:pt x="5129" y="23083"/>
                    <a:pt x="5178" y="23095"/>
                    <a:pt x="5227" y="23104"/>
                  </a:cubicBezTo>
                  <a:cubicBezTo>
                    <a:pt x="5271" y="23111"/>
                    <a:pt x="5313" y="23115"/>
                    <a:pt x="5357" y="23119"/>
                  </a:cubicBezTo>
                  <a:cubicBezTo>
                    <a:pt x="5393" y="23121"/>
                    <a:pt x="5430" y="23125"/>
                    <a:pt x="5466" y="23127"/>
                  </a:cubicBezTo>
                  <a:cubicBezTo>
                    <a:pt x="5487" y="23129"/>
                    <a:pt x="5508" y="23129"/>
                    <a:pt x="5530" y="23129"/>
                  </a:cubicBezTo>
                  <a:cubicBezTo>
                    <a:pt x="5550" y="23129"/>
                    <a:pt x="5571" y="23126"/>
                    <a:pt x="5591" y="23125"/>
                  </a:cubicBezTo>
                  <a:cubicBezTo>
                    <a:pt x="5616" y="23122"/>
                    <a:pt x="5642" y="23121"/>
                    <a:pt x="5669" y="23119"/>
                  </a:cubicBezTo>
                  <a:cubicBezTo>
                    <a:pt x="5673" y="23119"/>
                    <a:pt x="5678" y="23116"/>
                    <a:pt x="5682" y="23115"/>
                  </a:cubicBezTo>
                  <a:cubicBezTo>
                    <a:pt x="5683" y="23116"/>
                    <a:pt x="5683" y="23119"/>
                    <a:pt x="5684" y="23121"/>
                  </a:cubicBezTo>
                  <a:cubicBezTo>
                    <a:pt x="5696" y="23137"/>
                    <a:pt x="5708" y="23151"/>
                    <a:pt x="5719" y="23166"/>
                  </a:cubicBezTo>
                  <a:lnTo>
                    <a:pt x="5719" y="23166"/>
                  </a:lnTo>
                  <a:cubicBezTo>
                    <a:pt x="5719" y="23165"/>
                    <a:pt x="5718" y="23164"/>
                    <a:pt x="5718" y="23163"/>
                  </a:cubicBezTo>
                  <a:lnTo>
                    <a:pt x="5718" y="23163"/>
                  </a:lnTo>
                  <a:cubicBezTo>
                    <a:pt x="5735" y="23187"/>
                    <a:pt x="5754" y="23209"/>
                    <a:pt x="5772" y="23233"/>
                  </a:cubicBezTo>
                  <a:cubicBezTo>
                    <a:pt x="5793" y="23259"/>
                    <a:pt x="5816" y="23282"/>
                    <a:pt x="5836" y="23307"/>
                  </a:cubicBezTo>
                  <a:lnTo>
                    <a:pt x="5836" y="23306"/>
                  </a:lnTo>
                  <a:lnTo>
                    <a:pt x="5838" y="23309"/>
                  </a:lnTo>
                  <a:lnTo>
                    <a:pt x="5841" y="23312"/>
                  </a:lnTo>
                  <a:lnTo>
                    <a:pt x="5841" y="23312"/>
                  </a:lnTo>
                  <a:lnTo>
                    <a:pt x="5839" y="23311"/>
                  </a:lnTo>
                  <a:lnTo>
                    <a:pt x="5839" y="23311"/>
                  </a:lnTo>
                  <a:cubicBezTo>
                    <a:pt x="5850" y="23323"/>
                    <a:pt x="5860" y="23336"/>
                    <a:pt x="5870" y="23351"/>
                  </a:cubicBezTo>
                  <a:cubicBezTo>
                    <a:pt x="5883" y="23364"/>
                    <a:pt x="5895" y="23379"/>
                    <a:pt x="5906" y="23393"/>
                  </a:cubicBezTo>
                  <a:cubicBezTo>
                    <a:pt x="5914" y="23399"/>
                    <a:pt x="5919" y="23405"/>
                    <a:pt x="5925" y="23413"/>
                  </a:cubicBezTo>
                  <a:cubicBezTo>
                    <a:pt x="5926" y="23414"/>
                    <a:pt x="5926" y="23416"/>
                    <a:pt x="5927" y="23418"/>
                  </a:cubicBezTo>
                  <a:cubicBezTo>
                    <a:pt x="5950" y="23444"/>
                    <a:pt x="5971" y="23467"/>
                    <a:pt x="5994" y="23493"/>
                  </a:cubicBezTo>
                  <a:lnTo>
                    <a:pt x="5991" y="23490"/>
                  </a:lnTo>
                  <a:lnTo>
                    <a:pt x="5991" y="23490"/>
                  </a:lnTo>
                  <a:cubicBezTo>
                    <a:pt x="6015" y="23517"/>
                    <a:pt x="6038" y="23545"/>
                    <a:pt x="6061" y="23574"/>
                  </a:cubicBezTo>
                  <a:cubicBezTo>
                    <a:pt x="6132" y="23658"/>
                    <a:pt x="6203" y="23744"/>
                    <a:pt x="6276" y="23827"/>
                  </a:cubicBezTo>
                  <a:cubicBezTo>
                    <a:pt x="6312" y="23868"/>
                    <a:pt x="6349" y="23909"/>
                    <a:pt x="6386" y="23950"/>
                  </a:cubicBezTo>
                  <a:cubicBezTo>
                    <a:pt x="6390" y="23954"/>
                    <a:pt x="6393" y="23958"/>
                    <a:pt x="6397" y="23962"/>
                  </a:cubicBezTo>
                  <a:cubicBezTo>
                    <a:pt x="6402" y="23968"/>
                    <a:pt x="6407" y="23973"/>
                    <a:pt x="6411" y="23978"/>
                  </a:cubicBezTo>
                  <a:cubicBezTo>
                    <a:pt x="6415" y="23982"/>
                    <a:pt x="6419" y="23988"/>
                    <a:pt x="6422" y="23992"/>
                  </a:cubicBezTo>
                  <a:cubicBezTo>
                    <a:pt x="6424" y="23994"/>
                    <a:pt x="6426" y="23996"/>
                    <a:pt x="6428" y="23998"/>
                  </a:cubicBezTo>
                  <a:lnTo>
                    <a:pt x="6430" y="23999"/>
                  </a:lnTo>
                  <a:lnTo>
                    <a:pt x="6432" y="24002"/>
                  </a:lnTo>
                  <a:cubicBezTo>
                    <a:pt x="6441" y="24012"/>
                    <a:pt x="6450" y="24023"/>
                    <a:pt x="6461" y="24034"/>
                  </a:cubicBezTo>
                  <a:lnTo>
                    <a:pt x="6514" y="24096"/>
                  </a:lnTo>
                  <a:lnTo>
                    <a:pt x="6513" y="24095"/>
                  </a:lnTo>
                  <a:lnTo>
                    <a:pt x="6513" y="24095"/>
                  </a:lnTo>
                  <a:cubicBezTo>
                    <a:pt x="6585" y="24178"/>
                    <a:pt x="6658" y="24265"/>
                    <a:pt x="6731" y="24349"/>
                  </a:cubicBezTo>
                  <a:cubicBezTo>
                    <a:pt x="6739" y="24358"/>
                    <a:pt x="6746" y="24365"/>
                    <a:pt x="6753" y="24374"/>
                  </a:cubicBezTo>
                  <a:cubicBezTo>
                    <a:pt x="6818" y="24450"/>
                    <a:pt x="6886" y="24520"/>
                    <a:pt x="6952" y="24594"/>
                  </a:cubicBezTo>
                  <a:cubicBezTo>
                    <a:pt x="7021" y="24672"/>
                    <a:pt x="7092" y="24746"/>
                    <a:pt x="7162" y="24823"/>
                  </a:cubicBezTo>
                  <a:cubicBezTo>
                    <a:pt x="7186" y="24852"/>
                    <a:pt x="7211" y="24881"/>
                    <a:pt x="7235" y="24911"/>
                  </a:cubicBezTo>
                  <a:cubicBezTo>
                    <a:pt x="7246" y="24927"/>
                    <a:pt x="7257" y="24943"/>
                    <a:pt x="7271" y="24959"/>
                  </a:cubicBezTo>
                  <a:cubicBezTo>
                    <a:pt x="7266" y="24966"/>
                    <a:pt x="7258" y="24971"/>
                    <a:pt x="7252" y="24976"/>
                  </a:cubicBezTo>
                  <a:cubicBezTo>
                    <a:pt x="7195" y="25035"/>
                    <a:pt x="7139" y="25095"/>
                    <a:pt x="7085" y="25157"/>
                  </a:cubicBezTo>
                  <a:cubicBezTo>
                    <a:pt x="7057" y="25189"/>
                    <a:pt x="7029" y="25220"/>
                    <a:pt x="7002" y="25252"/>
                  </a:cubicBezTo>
                  <a:cubicBezTo>
                    <a:pt x="6985" y="25271"/>
                    <a:pt x="6969" y="25293"/>
                    <a:pt x="6952" y="25313"/>
                  </a:cubicBezTo>
                  <a:cubicBezTo>
                    <a:pt x="6930" y="25328"/>
                    <a:pt x="6923" y="25358"/>
                    <a:pt x="6933" y="25382"/>
                  </a:cubicBezTo>
                  <a:cubicBezTo>
                    <a:pt x="6935" y="25386"/>
                    <a:pt x="6938" y="25387"/>
                    <a:pt x="6941" y="25390"/>
                  </a:cubicBezTo>
                  <a:cubicBezTo>
                    <a:pt x="6938" y="25405"/>
                    <a:pt x="6942" y="25422"/>
                    <a:pt x="6953" y="25435"/>
                  </a:cubicBezTo>
                  <a:cubicBezTo>
                    <a:pt x="7000" y="25494"/>
                    <a:pt x="7050" y="25551"/>
                    <a:pt x="7100" y="25607"/>
                  </a:cubicBezTo>
                  <a:cubicBezTo>
                    <a:pt x="7149" y="25660"/>
                    <a:pt x="7199" y="25711"/>
                    <a:pt x="7250" y="25766"/>
                  </a:cubicBezTo>
                  <a:cubicBezTo>
                    <a:pt x="7303" y="25822"/>
                    <a:pt x="7354" y="25880"/>
                    <a:pt x="7406" y="25938"/>
                  </a:cubicBezTo>
                  <a:cubicBezTo>
                    <a:pt x="7448" y="25988"/>
                    <a:pt x="7490" y="26036"/>
                    <a:pt x="7535" y="26083"/>
                  </a:cubicBezTo>
                  <a:cubicBezTo>
                    <a:pt x="7565" y="26117"/>
                    <a:pt x="7593" y="26149"/>
                    <a:pt x="7623" y="26180"/>
                  </a:cubicBezTo>
                  <a:cubicBezTo>
                    <a:pt x="7649" y="26209"/>
                    <a:pt x="7678" y="26238"/>
                    <a:pt x="7705" y="26267"/>
                  </a:cubicBezTo>
                  <a:cubicBezTo>
                    <a:pt x="7747" y="26311"/>
                    <a:pt x="7792" y="26354"/>
                    <a:pt x="7834" y="26396"/>
                  </a:cubicBezTo>
                  <a:cubicBezTo>
                    <a:pt x="7934" y="26496"/>
                    <a:pt x="8036" y="26597"/>
                    <a:pt x="8139" y="26700"/>
                  </a:cubicBezTo>
                  <a:lnTo>
                    <a:pt x="8138" y="26698"/>
                  </a:lnTo>
                  <a:lnTo>
                    <a:pt x="8138" y="26698"/>
                  </a:lnTo>
                  <a:cubicBezTo>
                    <a:pt x="8177" y="26739"/>
                    <a:pt x="8218" y="26780"/>
                    <a:pt x="8257" y="26821"/>
                  </a:cubicBezTo>
                  <a:cubicBezTo>
                    <a:pt x="8303" y="26870"/>
                    <a:pt x="8346" y="26917"/>
                    <a:pt x="8391" y="26965"/>
                  </a:cubicBezTo>
                  <a:cubicBezTo>
                    <a:pt x="8437" y="27014"/>
                    <a:pt x="8483" y="27063"/>
                    <a:pt x="8531" y="27112"/>
                  </a:cubicBezTo>
                  <a:cubicBezTo>
                    <a:pt x="8571" y="27155"/>
                    <a:pt x="8613" y="27195"/>
                    <a:pt x="8655" y="27234"/>
                  </a:cubicBezTo>
                  <a:cubicBezTo>
                    <a:pt x="8676" y="27257"/>
                    <a:pt x="8701" y="27278"/>
                    <a:pt x="8724" y="27299"/>
                  </a:cubicBezTo>
                  <a:cubicBezTo>
                    <a:pt x="8741" y="27315"/>
                    <a:pt x="8757" y="27330"/>
                    <a:pt x="8774" y="27345"/>
                  </a:cubicBezTo>
                  <a:cubicBezTo>
                    <a:pt x="8822" y="27384"/>
                    <a:pt x="8871" y="27425"/>
                    <a:pt x="8920" y="27464"/>
                  </a:cubicBezTo>
                  <a:cubicBezTo>
                    <a:pt x="9014" y="27537"/>
                    <a:pt x="9110" y="27611"/>
                    <a:pt x="9204" y="27684"/>
                  </a:cubicBezTo>
                  <a:lnTo>
                    <a:pt x="9204" y="27684"/>
                  </a:lnTo>
                  <a:cubicBezTo>
                    <a:pt x="9204" y="27684"/>
                    <a:pt x="9204" y="27683"/>
                    <a:pt x="9204" y="27683"/>
                  </a:cubicBezTo>
                  <a:lnTo>
                    <a:pt x="9204" y="27683"/>
                  </a:lnTo>
                  <a:cubicBezTo>
                    <a:pt x="9205" y="27684"/>
                    <a:pt x="9206" y="27685"/>
                    <a:pt x="9207" y="27686"/>
                  </a:cubicBezTo>
                  <a:lnTo>
                    <a:pt x="9207" y="27686"/>
                  </a:lnTo>
                  <a:cubicBezTo>
                    <a:pt x="9207" y="27686"/>
                    <a:pt x="9207" y="27686"/>
                    <a:pt x="9207" y="27686"/>
                  </a:cubicBezTo>
                  <a:lnTo>
                    <a:pt x="9207" y="27686"/>
                  </a:lnTo>
                  <a:cubicBezTo>
                    <a:pt x="9207" y="27686"/>
                    <a:pt x="9208" y="27686"/>
                    <a:pt x="9208" y="27687"/>
                  </a:cubicBezTo>
                  <a:lnTo>
                    <a:pt x="9208" y="27687"/>
                  </a:lnTo>
                  <a:cubicBezTo>
                    <a:pt x="9312" y="27770"/>
                    <a:pt x="9414" y="27851"/>
                    <a:pt x="9516" y="27931"/>
                  </a:cubicBezTo>
                  <a:cubicBezTo>
                    <a:pt x="9619" y="28011"/>
                    <a:pt x="9727" y="28086"/>
                    <a:pt x="9832" y="28162"/>
                  </a:cubicBezTo>
                  <a:cubicBezTo>
                    <a:pt x="9938" y="28237"/>
                    <a:pt x="10045" y="28311"/>
                    <a:pt x="10153" y="28382"/>
                  </a:cubicBezTo>
                  <a:cubicBezTo>
                    <a:pt x="10261" y="28452"/>
                    <a:pt x="10370" y="28521"/>
                    <a:pt x="10478" y="28590"/>
                  </a:cubicBezTo>
                  <a:cubicBezTo>
                    <a:pt x="10537" y="28626"/>
                    <a:pt x="10595" y="28666"/>
                    <a:pt x="10656" y="28699"/>
                  </a:cubicBezTo>
                  <a:cubicBezTo>
                    <a:pt x="10689" y="28718"/>
                    <a:pt x="10724" y="28739"/>
                    <a:pt x="10759" y="28756"/>
                  </a:cubicBezTo>
                  <a:cubicBezTo>
                    <a:pt x="10791" y="28774"/>
                    <a:pt x="10823" y="28791"/>
                    <a:pt x="10857" y="28806"/>
                  </a:cubicBezTo>
                  <a:cubicBezTo>
                    <a:pt x="10894" y="28822"/>
                    <a:pt x="10930" y="28841"/>
                    <a:pt x="10967" y="28856"/>
                  </a:cubicBezTo>
                  <a:lnTo>
                    <a:pt x="11076" y="28899"/>
                  </a:lnTo>
                  <a:cubicBezTo>
                    <a:pt x="11112" y="28913"/>
                    <a:pt x="11148" y="28925"/>
                    <a:pt x="11184" y="28937"/>
                  </a:cubicBezTo>
                  <a:cubicBezTo>
                    <a:pt x="11216" y="28949"/>
                    <a:pt x="11249" y="28958"/>
                    <a:pt x="11280" y="28968"/>
                  </a:cubicBezTo>
                  <a:cubicBezTo>
                    <a:pt x="11344" y="28989"/>
                    <a:pt x="11410" y="29007"/>
                    <a:pt x="11476" y="29023"/>
                  </a:cubicBezTo>
                  <a:cubicBezTo>
                    <a:pt x="11512" y="29032"/>
                    <a:pt x="11549" y="29040"/>
                    <a:pt x="11585" y="29048"/>
                  </a:cubicBezTo>
                  <a:cubicBezTo>
                    <a:pt x="11622" y="29055"/>
                    <a:pt x="11657" y="29064"/>
                    <a:pt x="11693" y="29069"/>
                  </a:cubicBezTo>
                  <a:cubicBezTo>
                    <a:pt x="11735" y="29075"/>
                    <a:pt x="11777" y="29081"/>
                    <a:pt x="11820" y="29090"/>
                  </a:cubicBezTo>
                  <a:cubicBezTo>
                    <a:pt x="11855" y="29095"/>
                    <a:pt x="11889" y="29099"/>
                    <a:pt x="11923" y="29102"/>
                  </a:cubicBezTo>
                  <a:cubicBezTo>
                    <a:pt x="11990" y="29111"/>
                    <a:pt x="12059" y="29117"/>
                    <a:pt x="12128" y="29118"/>
                  </a:cubicBezTo>
                  <a:cubicBezTo>
                    <a:pt x="12157" y="29119"/>
                    <a:pt x="12186" y="29121"/>
                    <a:pt x="12214" y="29121"/>
                  </a:cubicBezTo>
                  <a:cubicBezTo>
                    <a:pt x="12220" y="29121"/>
                    <a:pt x="12226" y="29121"/>
                    <a:pt x="12232" y="29121"/>
                  </a:cubicBezTo>
                  <a:cubicBezTo>
                    <a:pt x="12256" y="29121"/>
                    <a:pt x="12279" y="29120"/>
                    <a:pt x="12304" y="29120"/>
                  </a:cubicBezTo>
                  <a:lnTo>
                    <a:pt x="12350" y="29120"/>
                  </a:lnTo>
                  <a:cubicBezTo>
                    <a:pt x="12392" y="29117"/>
                    <a:pt x="12434" y="29114"/>
                    <a:pt x="12477" y="29111"/>
                  </a:cubicBezTo>
                  <a:cubicBezTo>
                    <a:pt x="12515" y="29109"/>
                    <a:pt x="12552" y="29104"/>
                    <a:pt x="12591" y="29099"/>
                  </a:cubicBezTo>
                  <a:cubicBezTo>
                    <a:pt x="12656" y="29092"/>
                    <a:pt x="12722" y="29080"/>
                    <a:pt x="12787" y="29068"/>
                  </a:cubicBezTo>
                  <a:cubicBezTo>
                    <a:pt x="12823" y="29060"/>
                    <a:pt x="12860" y="29054"/>
                    <a:pt x="12896" y="29045"/>
                  </a:cubicBezTo>
                  <a:cubicBezTo>
                    <a:pt x="12932" y="29038"/>
                    <a:pt x="12968" y="29030"/>
                    <a:pt x="13004" y="29022"/>
                  </a:cubicBezTo>
                  <a:cubicBezTo>
                    <a:pt x="13048" y="29009"/>
                    <a:pt x="13092" y="28998"/>
                    <a:pt x="13135" y="28985"/>
                  </a:cubicBezTo>
                  <a:cubicBezTo>
                    <a:pt x="13169" y="28976"/>
                    <a:pt x="13199" y="28966"/>
                    <a:pt x="13230" y="28954"/>
                  </a:cubicBezTo>
                  <a:cubicBezTo>
                    <a:pt x="13259" y="28944"/>
                    <a:pt x="13289" y="28935"/>
                    <a:pt x="13319" y="28924"/>
                  </a:cubicBezTo>
                  <a:cubicBezTo>
                    <a:pt x="13360" y="28906"/>
                    <a:pt x="13403" y="28888"/>
                    <a:pt x="13444" y="28872"/>
                  </a:cubicBezTo>
                  <a:cubicBezTo>
                    <a:pt x="13479" y="28857"/>
                    <a:pt x="13512" y="28839"/>
                    <a:pt x="13547" y="28822"/>
                  </a:cubicBezTo>
                  <a:cubicBezTo>
                    <a:pt x="13572" y="28811"/>
                    <a:pt x="13598" y="28798"/>
                    <a:pt x="13623" y="28785"/>
                  </a:cubicBezTo>
                  <a:cubicBezTo>
                    <a:pt x="13662" y="28764"/>
                    <a:pt x="13701" y="28741"/>
                    <a:pt x="13741" y="28719"/>
                  </a:cubicBezTo>
                  <a:cubicBezTo>
                    <a:pt x="13769" y="28704"/>
                    <a:pt x="13798" y="28686"/>
                    <a:pt x="13826" y="28668"/>
                  </a:cubicBezTo>
                  <a:cubicBezTo>
                    <a:pt x="13949" y="28591"/>
                    <a:pt x="14068" y="28512"/>
                    <a:pt x="14185" y="28428"/>
                  </a:cubicBezTo>
                  <a:cubicBezTo>
                    <a:pt x="14252" y="28380"/>
                    <a:pt x="14317" y="28330"/>
                    <a:pt x="14384" y="28281"/>
                  </a:cubicBezTo>
                  <a:cubicBezTo>
                    <a:pt x="14409" y="28263"/>
                    <a:pt x="14434" y="28243"/>
                    <a:pt x="14456" y="28225"/>
                  </a:cubicBezTo>
                  <a:cubicBezTo>
                    <a:pt x="14485" y="28203"/>
                    <a:pt x="14516" y="28181"/>
                    <a:pt x="14544" y="28157"/>
                  </a:cubicBezTo>
                  <a:cubicBezTo>
                    <a:pt x="14658" y="28063"/>
                    <a:pt x="14770" y="27967"/>
                    <a:pt x="14880" y="27869"/>
                  </a:cubicBezTo>
                  <a:cubicBezTo>
                    <a:pt x="14988" y="27771"/>
                    <a:pt x="15096" y="27673"/>
                    <a:pt x="15202" y="27570"/>
                  </a:cubicBezTo>
                  <a:lnTo>
                    <a:pt x="15199" y="27570"/>
                  </a:lnTo>
                  <a:lnTo>
                    <a:pt x="15215" y="27554"/>
                  </a:lnTo>
                  <a:cubicBezTo>
                    <a:pt x="15220" y="27548"/>
                    <a:pt x="15227" y="27543"/>
                    <a:pt x="15233" y="27537"/>
                  </a:cubicBezTo>
                  <a:cubicBezTo>
                    <a:pt x="15234" y="27536"/>
                    <a:pt x="15235" y="27536"/>
                    <a:pt x="15236" y="27533"/>
                  </a:cubicBezTo>
                  <a:cubicBezTo>
                    <a:pt x="15238" y="27532"/>
                    <a:pt x="15240" y="27531"/>
                    <a:pt x="15241" y="27528"/>
                  </a:cubicBezTo>
                  <a:lnTo>
                    <a:pt x="15272" y="27497"/>
                  </a:lnTo>
                  <a:cubicBezTo>
                    <a:pt x="15280" y="27491"/>
                    <a:pt x="15288" y="27482"/>
                    <a:pt x="15296" y="27475"/>
                  </a:cubicBezTo>
                  <a:lnTo>
                    <a:pt x="15296" y="27475"/>
                  </a:lnTo>
                  <a:cubicBezTo>
                    <a:pt x="15295" y="27475"/>
                    <a:pt x="15295" y="27476"/>
                    <a:pt x="15294" y="27476"/>
                  </a:cubicBezTo>
                  <a:cubicBezTo>
                    <a:pt x="15369" y="27402"/>
                    <a:pt x="15442" y="27329"/>
                    <a:pt x="15516" y="27255"/>
                  </a:cubicBezTo>
                  <a:cubicBezTo>
                    <a:pt x="15514" y="27255"/>
                    <a:pt x="15514" y="27257"/>
                    <a:pt x="15513" y="27257"/>
                  </a:cubicBezTo>
                  <a:cubicBezTo>
                    <a:pt x="15575" y="27197"/>
                    <a:pt x="15637" y="27135"/>
                    <a:pt x="15698" y="27076"/>
                  </a:cubicBezTo>
                  <a:cubicBezTo>
                    <a:pt x="15756" y="27020"/>
                    <a:pt x="15816" y="26964"/>
                    <a:pt x="15872" y="26906"/>
                  </a:cubicBezTo>
                  <a:cubicBezTo>
                    <a:pt x="15934" y="26844"/>
                    <a:pt x="15996" y="26782"/>
                    <a:pt x="16058" y="26718"/>
                  </a:cubicBezTo>
                  <a:cubicBezTo>
                    <a:pt x="16122" y="26651"/>
                    <a:pt x="16187" y="26586"/>
                    <a:pt x="16251" y="26519"/>
                  </a:cubicBezTo>
                  <a:cubicBezTo>
                    <a:pt x="16348" y="26418"/>
                    <a:pt x="16448" y="26321"/>
                    <a:pt x="16546" y="26223"/>
                  </a:cubicBezTo>
                  <a:cubicBezTo>
                    <a:pt x="16657" y="26113"/>
                    <a:pt x="16766" y="26003"/>
                    <a:pt x="16873" y="25891"/>
                  </a:cubicBezTo>
                  <a:cubicBezTo>
                    <a:pt x="16927" y="25833"/>
                    <a:pt x="16983" y="25776"/>
                    <a:pt x="17036" y="25717"/>
                  </a:cubicBezTo>
                  <a:cubicBezTo>
                    <a:pt x="17091" y="25660"/>
                    <a:pt x="17145" y="25607"/>
                    <a:pt x="17201" y="25551"/>
                  </a:cubicBezTo>
                  <a:cubicBezTo>
                    <a:pt x="17301" y="25450"/>
                    <a:pt x="17401" y="25352"/>
                    <a:pt x="17501" y="25251"/>
                  </a:cubicBezTo>
                  <a:lnTo>
                    <a:pt x="17501" y="25251"/>
                  </a:lnTo>
                  <a:cubicBezTo>
                    <a:pt x="17647" y="25107"/>
                    <a:pt x="17793" y="24965"/>
                    <a:pt x="17937" y="24821"/>
                  </a:cubicBezTo>
                  <a:lnTo>
                    <a:pt x="17937" y="24821"/>
                  </a:lnTo>
                  <a:lnTo>
                    <a:pt x="17936" y="24822"/>
                  </a:lnTo>
                  <a:cubicBezTo>
                    <a:pt x="18180" y="24582"/>
                    <a:pt x="18419" y="24338"/>
                    <a:pt x="18658" y="24093"/>
                  </a:cubicBezTo>
                  <a:lnTo>
                    <a:pt x="18658" y="24093"/>
                  </a:lnTo>
                  <a:cubicBezTo>
                    <a:pt x="18706" y="24047"/>
                    <a:pt x="18752" y="24001"/>
                    <a:pt x="18799" y="23956"/>
                  </a:cubicBezTo>
                  <a:cubicBezTo>
                    <a:pt x="18929" y="23827"/>
                    <a:pt x="19066" y="23703"/>
                    <a:pt x="19192" y="23569"/>
                  </a:cubicBezTo>
                  <a:cubicBezTo>
                    <a:pt x="19315" y="23437"/>
                    <a:pt x="19433" y="23302"/>
                    <a:pt x="19540" y="23159"/>
                  </a:cubicBezTo>
                  <a:lnTo>
                    <a:pt x="19540" y="23159"/>
                  </a:lnTo>
                  <a:cubicBezTo>
                    <a:pt x="19540" y="23159"/>
                    <a:pt x="19539" y="23159"/>
                    <a:pt x="19539" y="23160"/>
                  </a:cubicBezTo>
                  <a:cubicBezTo>
                    <a:pt x="19559" y="23135"/>
                    <a:pt x="19578" y="23110"/>
                    <a:pt x="19599" y="23086"/>
                  </a:cubicBezTo>
                  <a:cubicBezTo>
                    <a:pt x="19645" y="23031"/>
                    <a:pt x="19694" y="22977"/>
                    <a:pt x="19744" y="22925"/>
                  </a:cubicBezTo>
                  <a:cubicBezTo>
                    <a:pt x="19791" y="22874"/>
                    <a:pt x="19836" y="22824"/>
                    <a:pt x="19882" y="22773"/>
                  </a:cubicBezTo>
                  <a:cubicBezTo>
                    <a:pt x="19925" y="22722"/>
                    <a:pt x="19969" y="22672"/>
                    <a:pt x="20014" y="22623"/>
                  </a:cubicBezTo>
                  <a:cubicBezTo>
                    <a:pt x="20063" y="22569"/>
                    <a:pt x="20110" y="22513"/>
                    <a:pt x="20156" y="22456"/>
                  </a:cubicBezTo>
                  <a:cubicBezTo>
                    <a:pt x="20198" y="22403"/>
                    <a:pt x="20240" y="22349"/>
                    <a:pt x="20281" y="22294"/>
                  </a:cubicBezTo>
                  <a:lnTo>
                    <a:pt x="20281" y="22294"/>
                  </a:lnTo>
                  <a:cubicBezTo>
                    <a:pt x="20279" y="22324"/>
                    <a:pt x="20275" y="22353"/>
                    <a:pt x="20272" y="22383"/>
                  </a:cubicBezTo>
                  <a:cubicBezTo>
                    <a:pt x="20259" y="22505"/>
                    <a:pt x="20249" y="22625"/>
                    <a:pt x="20246" y="22747"/>
                  </a:cubicBezTo>
                  <a:cubicBezTo>
                    <a:pt x="20244" y="22882"/>
                    <a:pt x="20245" y="23017"/>
                    <a:pt x="20244" y="23153"/>
                  </a:cubicBezTo>
                  <a:lnTo>
                    <a:pt x="20244" y="23156"/>
                  </a:lnTo>
                  <a:cubicBezTo>
                    <a:pt x="20240" y="23255"/>
                    <a:pt x="20238" y="23353"/>
                    <a:pt x="20230" y="23452"/>
                  </a:cubicBezTo>
                  <a:cubicBezTo>
                    <a:pt x="20224" y="23558"/>
                    <a:pt x="20217" y="23666"/>
                    <a:pt x="20213" y="23771"/>
                  </a:cubicBezTo>
                  <a:cubicBezTo>
                    <a:pt x="20210" y="23823"/>
                    <a:pt x="20208" y="23878"/>
                    <a:pt x="20207" y="23931"/>
                  </a:cubicBezTo>
                  <a:lnTo>
                    <a:pt x="20203" y="24094"/>
                  </a:lnTo>
                  <a:cubicBezTo>
                    <a:pt x="20199" y="24151"/>
                    <a:pt x="20199" y="24207"/>
                    <a:pt x="20197" y="24264"/>
                  </a:cubicBezTo>
                  <a:cubicBezTo>
                    <a:pt x="20196" y="24319"/>
                    <a:pt x="20192" y="24374"/>
                    <a:pt x="20189" y="24430"/>
                  </a:cubicBezTo>
                  <a:cubicBezTo>
                    <a:pt x="20183" y="24553"/>
                    <a:pt x="20172" y="24674"/>
                    <a:pt x="20163" y="24797"/>
                  </a:cubicBezTo>
                  <a:cubicBezTo>
                    <a:pt x="20155" y="24932"/>
                    <a:pt x="20148" y="25067"/>
                    <a:pt x="20145" y="25201"/>
                  </a:cubicBezTo>
                  <a:cubicBezTo>
                    <a:pt x="20137" y="25466"/>
                    <a:pt x="20137" y="25732"/>
                    <a:pt x="20131" y="25996"/>
                  </a:cubicBezTo>
                  <a:lnTo>
                    <a:pt x="20131" y="25999"/>
                  </a:lnTo>
                  <a:cubicBezTo>
                    <a:pt x="20124" y="26211"/>
                    <a:pt x="20116" y="26426"/>
                    <a:pt x="20110" y="26639"/>
                  </a:cubicBezTo>
                  <a:cubicBezTo>
                    <a:pt x="20106" y="26753"/>
                    <a:pt x="20104" y="26867"/>
                    <a:pt x="20098" y="26982"/>
                  </a:cubicBezTo>
                  <a:cubicBezTo>
                    <a:pt x="20094" y="27093"/>
                    <a:pt x="20089" y="27204"/>
                    <a:pt x="20084" y="27316"/>
                  </a:cubicBezTo>
                  <a:cubicBezTo>
                    <a:pt x="20079" y="27444"/>
                    <a:pt x="20076" y="27572"/>
                    <a:pt x="20070" y="27700"/>
                  </a:cubicBezTo>
                  <a:cubicBezTo>
                    <a:pt x="20065" y="27834"/>
                    <a:pt x="20060" y="27966"/>
                    <a:pt x="20054" y="28100"/>
                  </a:cubicBezTo>
                  <a:cubicBezTo>
                    <a:pt x="20043" y="28373"/>
                    <a:pt x="20029" y="28646"/>
                    <a:pt x="20017" y="28919"/>
                  </a:cubicBezTo>
                  <a:cubicBezTo>
                    <a:pt x="20005" y="29178"/>
                    <a:pt x="19988" y="29439"/>
                    <a:pt x="19972" y="29698"/>
                  </a:cubicBezTo>
                  <a:cubicBezTo>
                    <a:pt x="19965" y="29823"/>
                    <a:pt x="19957" y="29950"/>
                    <a:pt x="19954" y="30076"/>
                  </a:cubicBezTo>
                  <a:cubicBezTo>
                    <a:pt x="19950" y="30210"/>
                    <a:pt x="19947" y="30344"/>
                    <a:pt x="19946" y="30478"/>
                  </a:cubicBezTo>
                  <a:lnTo>
                    <a:pt x="19946" y="30481"/>
                  </a:lnTo>
                  <a:lnTo>
                    <a:pt x="19946" y="30486"/>
                  </a:lnTo>
                  <a:lnTo>
                    <a:pt x="19946" y="30487"/>
                  </a:lnTo>
                  <a:lnTo>
                    <a:pt x="19946" y="30494"/>
                  </a:lnTo>
                  <a:cubicBezTo>
                    <a:pt x="19945" y="30507"/>
                    <a:pt x="19945" y="30518"/>
                    <a:pt x="19946" y="30528"/>
                  </a:cubicBezTo>
                  <a:lnTo>
                    <a:pt x="19946" y="30533"/>
                  </a:lnTo>
                  <a:lnTo>
                    <a:pt x="19946" y="30534"/>
                  </a:lnTo>
                  <a:cubicBezTo>
                    <a:pt x="19946" y="30546"/>
                    <a:pt x="19945" y="30558"/>
                    <a:pt x="19945" y="30570"/>
                  </a:cubicBezTo>
                  <a:lnTo>
                    <a:pt x="19945" y="30572"/>
                  </a:lnTo>
                  <a:cubicBezTo>
                    <a:pt x="19944" y="30584"/>
                    <a:pt x="19944" y="30596"/>
                    <a:pt x="19944" y="30608"/>
                  </a:cubicBezTo>
                  <a:lnTo>
                    <a:pt x="19944" y="30615"/>
                  </a:lnTo>
                  <a:cubicBezTo>
                    <a:pt x="19939" y="30782"/>
                    <a:pt x="19931" y="30951"/>
                    <a:pt x="19926" y="31121"/>
                  </a:cubicBezTo>
                  <a:cubicBezTo>
                    <a:pt x="19923" y="31242"/>
                    <a:pt x="19920" y="31365"/>
                    <a:pt x="19921" y="31489"/>
                  </a:cubicBezTo>
                  <a:cubicBezTo>
                    <a:pt x="19923" y="31621"/>
                    <a:pt x="19923" y="31751"/>
                    <a:pt x="19923" y="31882"/>
                  </a:cubicBezTo>
                  <a:cubicBezTo>
                    <a:pt x="19921" y="32009"/>
                    <a:pt x="19924" y="32134"/>
                    <a:pt x="19926" y="32261"/>
                  </a:cubicBezTo>
                  <a:cubicBezTo>
                    <a:pt x="19928" y="32325"/>
                    <a:pt x="19928" y="32390"/>
                    <a:pt x="19930" y="32454"/>
                  </a:cubicBezTo>
                  <a:cubicBezTo>
                    <a:pt x="19933" y="32507"/>
                    <a:pt x="19938" y="32560"/>
                    <a:pt x="19936" y="32613"/>
                  </a:cubicBezTo>
                  <a:lnTo>
                    <a:pt x="19934" y="32613"/>
                  </a:lnTo>
                  <a:cubicBezTo>
                    <a:pt x="19935" y="32634"/>
                    <a:pt x="19939" y="32654"/>
                    <a:pt x="19940" y="32675"/>
                  </a:cubicBezTo>
                  <a:cubicBezTo>
                    <a:pt x="19941" y="32691"/>
                    <a:pt x="19941" y="32708"/>
                    <a:pt x="19944" y="32723"/>
                  </a:cubicBezTo>
                  <a:cubicBezTo>
                    <a:pt x="20028" y="32725"/>
                    <a:pt x="20115" y="32729"/>
                    <a:pt x="20199" y="32731"/>
                  </a:cubicBezTo>
                  <a:cubicBezTo>
                    <a:pt x="20204" y="32731"/>
                    <a:pt x="20209" y="32731"/>
                    <a:pt x="20214" y="32731"/>
                  </a:cubicBezTo>
                  <a:cubicBezTo>
                    <a:pt x="20294" y="32731"/>
                    <a:pt x="20374" y="32723"/>
                    <a:pt x="20452" y="32718"/>
                  </a:cubicBezTo>
                  <a:cubicBezTo>
                    <a:pt x="20506" y="32715"/>
                    <a:pt x="20559" y="32713"/>
                    <a:pt x="20612" y="32713"/>
                  </a:cubicBezTo>
                  <a:cubicBezTo>
                    <a:pt x="20644" y="32713"/>
                    <a:pt x="20676" y="32714"/>
                    <a:pt x="20708" y="32715"/>
                  </a:cubicBezTo>
                  <a:cubicBezTo>
                    <a:pt x="20785" y="32716"/>
                    <a:pt x="20859" y="32720"/>
                    <a:pt x="20935" y="32721"/>
                  </a:cubicBezTo>
                  <a:cubicBezTo>
                    <a:pt x="20972" y="32722"/>
                    <a:pt x="21010" y="32722"/>
                    <a:pt x="21047" y="32722"/>
                  </a:cubicBezTo>
                  <a:cubicBezTo>
                    <a:pt x="21085" y="32722"/>
                    <a:pt x="21122" y="32722"/>
                    <a:pt x="21159" y="32721"/>
                  </a:cubicBezTo>
                  <a:cubicBezTo>
                    <a:pt x="21296" y="32720"/>
                    <a:pt x="21435" y="32711"/>
                    <a:pt x="21571" y="32707"/>
                  </a:cubicBezTo>
                  <a:cubicBezTo>
                    <a:pt x="21644" y="32705"/>
                    <a:pt x="21717" y="32702"/>
                    <a:pt x="21791" y="32702"/>
                  </a:cubicBezTo>
                  <a:lnTo>
                    <a:pt x="22005" y="32702"/>
                  </a:lnTo>
                  <a:cubicBezTo>
                    <a:pt x="22078" y="32702"/>
                    <a:pt x="22152" y="32702"/>
                    <a:pt x="22224" y="32701"/>
                  </a:cubicBezTo>
                  <a:cubicBezTo>
                    <a:pt x="22297" y="32698"/>
                    <a:pt x="22370" y="32697"/>
                    <a:pt x="22442" y="32695"/>
                  </a:cubicBezTo>
                  <a:cubicBezTo>
                    <a:pt x="22470" y="32695"/>
                    <a:pt x="22497" y="32695"/>
                    <a:pt x="22525" y="32695"/>
                  </a:cubicBezTo>
                  <a:cubicBezTo>
                    <a:pt x="22642" y="32695"/>
                    <a:pt x="22759" y="32697"/>
                    <a:pt x="22875" y="32698"/>
                  </a:cubicBezTo>
                  <a:cubicBezTo>
                    <a:pt x="22917" y="32698"/>
                    <a:pt x="22958" y="32698"/>
                    <a:pt x="23000" y="32698"/>
                  </a:cubicBezTo>
                  <a:cubicBezTo>
                    <a:pt x="23107" y="32698"/>
                    <a:pt x="23213" y="32697"/>
                    <a:pt x="23320" y="32694"/>
                  </a:cubicBezTo>
                  <a:cubicBezTo>
                    <a:pt x="23391" y="32692"/>
                    <a:pt x="23463" y="32689"/>
                    <a:pt x="23533" y="32689"/>
                  </a:cubicBezTo>
                  <a:cubicBezTo>
                    <a:pt x="23578" y="32689"/>
                    <a:pt x="23622" y="32690"/>
                    <a:pt x="23668" y="32690"/>
                  </a:cubicBezTo>
                  <a:cubicBezTo>
                    <a:pt x="23690" y="32690"/>
                    <a:pt x="23713" y="32690"/>
                    <a:pt x="23736" y="32689"/>
                  </a:cubicBezTo>
                  <a:cubicBezTo>
                    <a:pt x="23805" y="32689"/>
                    <a:pt x="23873" y="32686"/>
                    <a:pt x="23944" y="32685"/>
                  </a:cubicBezTo>
                  <a:cubicBezTo>
                    <a:pt x="23982" y="32684"/>
                    <a:pt x="24020" y="32682"/>
                    <a:pt x="24058" y="32682"/>
                  </a:cubicBezTo>
                  <a:lnTo>
                    <a:pt x="24175" y="32682"/>
                  </a:lnTo>
                  <a:cubicBezTo>
                    <a:pt x="24248" y="32685"/>
                    <a:pt x="24321" y="32689"/>
                    <a:pt x="24395" y="32692"/>
                  </a:cubicBezTo>
                  <a:lnTo>
                    <a:pt x="24589" y="32705"/>
                  </a:lnTo>
                  <a:cubicBezTo>
                    <a:pt x="24735" y="32711"/>
                    <a:pt x="24883" y="32715"/>
                    <a:pt x="25029" y="32718"/>
                  </a:cubicBezTo>
                  <a:cubicBezTo>
                    <a:pt x="25172" y="32722"/>
                    <a:pt x="25315" y="32727"/>
                    <a:pt x="25456" y="32732"/>
                  </a:cubicBezTo>
                  <a:cubicBezTo>
                    <a:pt x="25596" y="32736"/>
                    <a:pt x="25735" y="32739"/>
                    <a:pt x="25874" y="32739"/>
                  </a:cubicBezTo>
                  <a:cubicBezTo>
                    <a:pt x="26020" y="32739"/>
                    <a:pt x="26166" y="32738"/>
                    <a:pt x="26312" y="32738"/>
                  </a:cubicBezTo>
                  <a:cubicBezTo>
                    <a:pt x="26462" y="32738"/>
                    <a:pt x="26612" y="32739"/>
                    <a:pt x="26762" y="32741"/>
                  </a:cubicBezTo>
                  <a:cubicBezTo>
                    <a:pt x="26901" y="32742"/>
                    <a:pt x="27040" y="32742"/>
                    <a:pt x="27179" y="32742"/>
                  </a:cubicBezTo>
                  <a:cubicBezTo>
                    <a:pt x="27331" y="32742"/>
                    <a:pt x="27483" y="32743"/>
                    <a:pt x="27634" y="32744"/>
                  </a:cubicBezTo>
                  <a:cubicBezTo>
                    <a:pt x="27656" y="32744"/>
                    <a:pt x="27679" y="32744"/>
                    <a:pt x="27702" y="32744"/>
                  </a:cubicBezTo>
                  <a:cubicBezTo>
                    <a:pt x="27822" y="32744"/>
                    <a:pt x="27943" y="32740"/>
                    <a:pt x="28063" y="32737"/>
                  </a:cubicBezTo>
                  <a:cubicBezTo>
                    <a:pt x="28146" y="32734"/>
                    <a:pt x="28228" y="32733"/>
                    <a:pt x="28311" y="32733"/>
                  </a:cubicBezTo>
                  <a:cubicBezTo>
                    <a:pt x="28456" y="32733"/>
                    <a:pt x="28600" y="32736"/>
                    <a:pt x="28745" y="32736"/>
                  </a:cubicBezTo>
                  <a:cubicBezTo>
                    <a:pt x="28808" y="32736"/>
                    <a:pt x="28870" y="32735"/>
                    <a:pt x="28933" y="32734"/>
                  </a:cubicBezTo>
                  <a:cubicBezTo>
                    <a:pt x="29004" y="32733"/>
                    <a:pt x="29075" y="32731"/>
                    <a:pt x="29146" y="32731"/>
                  </a:cubicBezTo>
                  <a:cubicBezTo>
                    <a:pt x="29218" y="32731"/>
                    <a:pt x="29289" y="32732"/>
                    <a:pt x="29362" y="32733"/>
                  </a:cubicBezTo>
                  <a:cubicBezTo>
                    <a:pt x="29503" y="32736"/>
                    <a:pt x="29645" y="32734"/>
                    <a:pt x="29787" y="32737"/>
                  </a:cubicBezTo>
                  <a:cubicBezTo>
                    <a:pt x="29935" y="32739"/>
                    <a:pt x="30083" y="32746"/>
                    <a:pt x="30230" y="32748"/>
                  </a:cubicBezTo>
                  <a:cubicBezTo>
                    <a:pt x="30378" y="32751"/>
                    <a:pt x="30524" y="32753"/>
                    <a:pt x="30671" y="32753"/>
                  </a:cubicBezTo>
                  <a:cubicBezTo>
                    <a:pt x="30816" y="32753"/>
                    <a:pt x="30958" y="32754"/>
                    <a:pt x="31101" y="32759"/>
                  </a:cubicBezTo>
                  <a:cubicBezTo>
                    <a:pt x="31251" y="32765"/>
                    <a:pt x="31401" y="32767"/>
                    <a:pt x="31550" y="32767"/>
                  </a:cubicBezTo>
                  <a:cubicBezTo>
                    <a:pt x="31609" y="32767"/>
                    <a:pt x="31668" y="32767"/>
                    <a:pt x="31728" y="32767"/>
                  </a:cubicBezTo>
                  <a:cubicBezTo>
                    <a:pt x="31875" y="32767"/>
                    <a:pt x="32023" y="32766"/>
                    <a:pt x="32171" y="32763"/>
                  </a:cubicBezTo>
                  <a:cubicBezTo>
                    <a:pt x="32248" y="32759"/>
                    <a:pt x="32327" y="32757"/>
                    <a:pt x="32405" y="32753"/>
                  </a:cubicBezTo>
                  <a:cubicBezTo>
                    <a:pt x="32475" y="32749"/>
                    <a:pt x="32546" y="32744"/>
                    <a:pt x="32617" y="32741"/>
                  </a:cubicBezTo>
                  <a:cubicBezTo>
                    <a:pt x="32689" y="32737"/>
                    <a:pt x="32758" y="32737"/>
                    <a:pt x="32828" y="32736"/>
                  </a:cubicBezTo>
                  <a:cubicBezTo>
                    <a:pt x="32919" y="32734"/>
                    <a:pt x="33011" y="32732"/>
                    <a:pt x="33101" y="32727"/>
                  </a:cubicBezTo>
                  <a:cubicBezTo>
                    <a:pt x="33103" y="32727"/>
                    <a:pt x="33104" y="32726"/>
                    <a:pt x="33107" y="32726"/>
                  </a:cubicBezTo>
                  <a:cubicBezTo>
                    <a:pt x="33115" y="32723"/>
                    <a:pt x="33124" y="32723"/>
                    <a:pt x="33133" y="32723"/>
                  </a:cubicBezTo>
                  <a:lnTo>
                    <a:pt x="33130" y="32723"/>
                  </a:lnTo>
                  <a:cubicBezTo>
                    <a:pt x="33159" y="32722"/>
                    <a:pt x="33189" y="32721"/>
                    <a:pt x="33217" y="32720"/>
                  </a:cubicBezTo>
                  <a:cubicBezTo>
                    <a:pt x="33242" y="32718"/>
                    <a:pt x="33267" y="32718"/>
                    <a:pt x="33290" y="32717"/>
                  </a:cubicBezTo>
                  <a:cubicBezTo>
                    <a:pt x="33304" y="32716"/>
                    <a:pt x="33316" y="32716"/>
                    <a:pt x="33329" y="32716"/>
                  </a:cubicBezTo>
                  <a:cubicBezTo>
                    <a:pt x="33340" y="32716"/>
                    <a:pt x="33352" y="32715"/>
                    <a:pt x="33365" y="32715"/>
                  </a:cubicBezTo>
                  <a:lnTo>
                    <a:pt x="33519" y="32529"/>
                  </a:lnTo>
                  <a:cubicBezTo>
                    <a:pt x="33640" y="32383"/>
                    <a:pt x="33762" y="32236"/>
                    <a:pt x="33882" y="32089"/>
                  </a:cubicBezTo>
                  <a:cubicBezTo>
                    <a:pt x="33997" y="31946"/>
                    <a:pt x="34114" y="31803"/>
                    <a:pt x="34233" y="31662"/>
                  </a:cubicBezTo>
                  <a:cubicBezTo>
                    <a:pt x="34355" y="31516"/>
                    <a:pt x="34480" y="31370"/>
                    <a:pt x="34601" y="31224"/>
                  </a:cubicBezTo>
                  <a:cubicBezTo>
                    <a:pt x="34725" y="31075"/>
                    <a:pt x="34848" y="30926"/>
                    <a:pt x="34969" y="30775"/>
                  </a:cubicBezTo>
                  <a:cubicBezTo>
                    <a:pt x="35090" y="30623"/>
                    <a:pt x="35213" y="30474"/>
                    <a:pt x="35339" y="30326"/>
                  </a:cubicBezTo>
                  <a:cubicBezTo>
                    <a:pt x="35467" y="30176"/>
                    <a:pt x="35594" y="30025"/>
                    <a:pt x="35723" y="29877"/>
                  </a:cubicBezTo>
                  <a:cubicBezTo>
                    <a:pt x="35849" y="29730"/>
                    <a:pt x="35977" y="29585"/>
                    <a:pt x="36103" y="29439"/>
                  </a:cubicBezTo>
                  <a:cubicBezTo>
                    <a:pt x="36228" y="29294"/>
                    <a:pt x="36345" y="29144"/>
                    <a:pt x="36463" y="28993"/>
                  </a:cubicBezTo>
                  <a:cubicBezTo>
                    <a:pt x="36515" y="28926"/>
                    <a:pt x="36569" y="28859"/>
                    <a:pt x="36617" y="28789"/>
                  </a:cubicBezTo>
                  <a:cubicBezTo>
                    <a:pt x="36644" y="28750"/>
                    <a:pt x="36673" y="28713"/>
                    <a:pt x="36700" y="28673"/>
                  </a:cubicBezTo>
                  <a:cubicBezTo>
                    <a:pt x="36727" y="28631"/>
                    <a:pt x="36755" y="28592"/>
                    <a:pt x="36782" y="28551"/>
                  </a:cubicBezTo>
                  <a:cubicBezTo>
                    <a:pt x="36882" y="28393"/>
                    <a:pt x="36978" y="28229"/>
                    <a:pt x="37059" y="28062"/>
                  </a:cubicBezTo>
                  <a:cubicBezTo>
                    <a:pt x="37144" y="27887"/>
                    <a:pt x="37220" y="27710"/>
                    <a:pt x="37273" y="27522"/>
                  </a:cubicBezTo>
                  <a:cubicBezTo>
                    <a:pt x="37299" y="27432"/>
                    <a:pt x="37320" y="27341"/>
                    <a:pt x="37338" y="27251"/>
                  </a:cubicBezTo>
                  <a:cubicBezTo>
                    <a:pt x="37354" y="27156"/>
                    <a:pt x="37367" y="27061"/>
                    <a:pt x="37377" y="26965"/>
                  </a:cubicBezTo>
                  <a:cubicBezTo>
                    <a:pt x="37387" y="26876"/>
                    <a:pt x="37397" y="26787"/>
                    <a:pt x="37405" y="26696"/>
                  </a:cubicBezTo>
                  <a:cubicBezTo>
                    <a:pt x="37412" y="26607"/>
                    <a:pt x="37416" y="26518"/>
                    <a:pt x="37420" y="26427"/>
                  </a:cubicBezTo>
                  <a:cubicBezTo>
                    <a:pt x="37423" y="26334"/>
                    <a:pt x="37429" y="26242"/>
                    <a:pt x="37432" y="26150"/>
                  </a:cubicBezTo>
                  <a:cubicBezTo>
                    <a:pt x="37434" y="26057"/>
                    <a:pt x="37436" y="25964"/>
                    <a:pt x="37439" y="25871"/>
                  </a:cubicBezTo>
                  <a:cubicBezTo>
                    <a:pt x="37444" y="25692"/>
                    <a:pt x="37449" y="25514"/>
                    <a:pt x="37458" y="25334"/>
                  </a:cubicBezTo>
                  <a:cubicBezTo>
                    <a:pt x="37462" y="25238"/>
                    <a:pt x="37465" y="25141"/>
                    <a:pt x="37467" y="25044"/>
                  </a:cubicBezTo>
                  <a:cubicBezTo>
                    <a:pt x="37468" y="24951"/>
                    <a:pt x="37465" y="24857"/>
                    <a:pt x="37463" y="24764"/>
                  </a:cubicBezTo>
                  <a:lnTo>
                    <a:pt x="37454" y="24485"/>
                  </a:lnTo>
                  <a:cubicBezTo>
                    <a:pt x="37428" y="24390"/>
                    <a:pt x="37425" y="24300"/>
                    <a:pt x="37419" y="24209"/>
                  </a:cubicBezTo>
                  <a:cubicBezTo>
                    <a:pt x="37414" y="24110"/>
                    <a:pt x="37409" y="24011"/>
                    <a:pt x="37402" y="23912"/>
                  </a:cubicBezTo>
                  <a:cubicBezTo>
                    <a:pt x="37397" y="23824"/>
                    <a:pt x="37389" y="23737"/>
                    <a:pt x="37381" y="23650"/>
                  </a:cubicBezTo>
                  <a:lnTo>
                    <a:pt x="37358" y="23360"/>
                  </a:lnTo>
                  <a:cubicBezTo>
                    <a:pt x="37351" y="23270"/>
                    <a:pt x="37348" y="23180"/>
                    <a:pt x="37344" y="23092"/>
                  </a:cubicBezTo>
                  <a:cubicBezTo>
                    <a:pt x="37340" y="22991"/>
                    <a:pt x="37335" y="22890"/>
                    <a:pt x="37329" y="22788"/>
                  </a:cubicBezTo>
                  <a:cubicBezTo>
                    <a:pt x="37323" y="22698"/>
                    <a:pt x="37319" y="22608"/>
                    <a:pt x="37317" y="22517"/>
                  </a:cubicBezTo>
                  <a:cubicBezTo>
                    <a:pt x="37317" y="22331"/>
                    <a:pt x="37318" y="22147"/>
                    <a:pt x="37319" y="21960"/>
                  </a:cubicBezTo>
                  <a:cubicBezTo>
                    <a:pt x="37319" y="21869"/>
                    <a:pt x="37321" y="21777"/>
                    <a:pt x="37321" y="21686"/>
                  </a:cubicBezTo>
                  <a:cubicBezTo>
                    <a:pt x="37321" y="21598"/>
                    <a:pt x="37318" y="21511"/>
                    <a:pt x="37316" y="21423"/>
                  </a:cubicBezTo>
                  <a:cubicBezTo>
                    <a:pt x="37311" y="21250"/>
                    <a:pt x="37298" y="21076"/>
                    <a:pt x="37290" y="20904"/>
                  </a:cubicBezTo>
                  <a:cubicBezTo>
                    <a:pt x="37281" y="20725"/>
                    <a:pt x="37272" y="20546"/>
                    <a:pt x="37265" y="20367"/>
                  </a:cubicBezTo>
                  <a:cubicBezTo>
                    <a:pt x="37261" y="20235"/>
                    <a:pt x="37261" y="20105"/>
                    <a:pt x="37259" y="19973"/>
                  </a:cubicBezTo>
                  <a:cubicBezTo>
                    <a:pt x="37255" y="19786"/>
                    <a:pt x="37249" y="19599"/>
                    <a:pt x="37236" y="19413"/>
                  </a:cubicBezTo>
                  <a:cubicBezTo>
                    <a:pt x="37223" y="19223"/>
                    <a:pt x="37194" y="19034"/>
                    <a:pt x="37174" y="18846"/>
                  </a:cubicBezTo>
                  <a:cubicBezTo>
                    <a:pt x="37162" y="18747"/>
                    <a:pt x="37151" y="18647"/>
                    <a:pt x="37138" y="18549"/>
                  </a:cubicBezTo>
                  <a:lnTo>
                    <a:pt x="37099" y="18263"/>
                  </a:lnTo>
                  <a:cubicBezTo>
                    <a:pt x="37086" y="18167"/>
                    <a:pt x="37075" y="18073"/>
                    <a:pt x="37063" y="17979"/>
                  </a:cubicBezTo>
                  <a:cubicBezTo>
                    <a:pt x="37051" y="17891"/>
                    <a:pt x="37039" y="17805"/>
                    <a:pt x="37018" y="17720"/>
                  </a:cubicBezTo>
                  <a:cubicBezTo>
                    <a:pt x="37004" y="17669"/>
                    <a:pt x="36990" y="17617"/>
                    <a:pt x="36977" y="17565"/>
                  </a:cubicBezTo>
                  <a:cubicBezTo>
                    <a:pt x="36971" y="17548"/>
                    <a:pt x="36966" y="17532"/>
                    <a:pt x="36961" y="17516"/>
                  </a:cubicBezTo>
                  <a:cubicBezTo>
                    <a:pt x="36955" y="17496"/>
                    <a:pt x="36950" y="17478"/>
                    <a:pt x="36943" y="17459"/>
                  </a:cubicBezTo>
                  <a:lnTo>
                    <a:pt x="36889" y="17320"/>
                  </a:lnTo>
                  <a:cubicBezTo>
                    <a:pt x="36872" y="17280"/>
                    <a:pt x="36854" y="17240"/>
                    <a:pt x="36836" y="17200"/>
                  </a:cubicBezTo>
                  <a:cubicBezTo>
                    <a:pt x="36819" y="17163"/>
                    <a:pt x="36803" y="17125"/>
                    <a:pt x="36786" y="17089"/>
                  </a:cubicBezTo>
                  <a:lnTo>
                    <a:pt x="36751" y="17015"/>
                  </a:lnTo>
                  <a:cubicBezTo>
                    <a:pt x="36740" y="16995"/>
                    <a:pt x="36729" y="16975"/>
                    <a:pt x="36719" y="16954"/>
                  </a:cubicBezTo>
                  <a:cubicBezTo>
                    <a:pt x="36673" y="16872"/>
                    <a:pt x="36617" y="16794"/>
                    <a:pt x="36563" y="16719"/>
                  </a:cubicBezTo>
                  <a:cubicBezTo>
                    <a:pt x="36538" y="16685"/>
                    <a:pt x="36513" y="16649"/>
                    <a:pt x="36486" y="16617"/>
                  </a:cubicBezTo>
                  <a:cubicBezTo>
                    <a:pt x="36470" y="16597"/>
                    <a:pt x="36452" y="16577"/>
                    <a:pt x="36436" y="16557"/>
                  </a:cubicBezTo>
                  <a:cubicBezTo>
                    <a:pt x="36423" y="16541"/>
                    <a:pt x="36408" y="16526"/>
                    <a:pt x="36394" y="16513"/>
                  </a:cubicBezTo>
                  <a:cubicBezTo>
                    <a:pt x="36329" y="16444"/>
                    <a:pt x="36259" y="16384"/>
                    <a:pt x="36189" y="16322"/>
                  </a:cubicBezTo>
                  <a:lnTo>
                    <a:pt x="36089" y="16232"/>
                  </a:lnTo>
                  <a:cubicBezTo>
                    <a:pt x="36073" y="16219"/>
                    <a:pt x="36055" y="16204"/>
                    <a:pt x="36039" y="16191"/>
                  </a:cubicBezTo>
                  <a:cubicBezTo>
                    <a:pt x="36021" y="16177"/>
                    <a:pt x="36002" y="16162"/>
                    <a:pt x="35983" y="16148"/>
                  </a:cubicBezTo>
                  <a:cubicBezTo>
                    <a:pt x="35961" y="16134"/>
                    <a:pt x="35939" y="16119"/>
                    <a:pt x="35918" y="16106"/>
                  </a:cubicBezTo>
                  <a:cubicBezTo>
                    <a:pt x="35897" y="16093"/>
                    <a:pt x="35874" y="16081"/>
                    <a:pt x="35854" y="16069"/>
                  </a:cubicBezTo>
                  <a:cubicBezTo>
                    <a:pt x="35821" y="16049"/>
                    <a:pt x="35787" y="16031"/>
                    <a:pt x="35755" y="16013"/>
                  </a:cubicBezTo>
                  <a:cubicBezTo>
                    <a:pt x="35713" y="15990"/>
                    <a:pt x="35673" y="15967"/>
                    <a:pt x="35634" y="15943"/>
                  </a:cubicBezTo>
                  <a:cubicBezTo>
                    <a:pt x="35596" y="15921"/>
                    <a:pt x="35559" y="15900"/>
                    <a:pt x="35520" y="15880"/>
                  </a:cubicBezTo>
                  <a:cubicBezTo>
                    <a:pt x="35477" y="15858"/>
                    <a:pt x="35434" y="15838"/>
                    <a:pt x="35389" y="15817"/>
                  </a:cubicBezTo>
                  <a:cubicBezTo>
                    <a:pt x="35352" y="15799"/>
                    <a:pt x="35315" y="15783"/>
                    <a:pt x="35279" y="15766"/>
                  </a:cubicBezTo>
                  <a:cubicBezTo>
                    <a:pt x="35229" y="15742"/>
                    <a:pt x="35182" y="15719"/>
                    <a:pt x="35135" y="15695"/>
                  </a:cubicBezTo>
                  <a:cubicBezTo>
                    <a:pt x="35100" y="15679"/>
                    <a:pt x="35066" y="15663"/>
                    <a:pt x="35031" y="15649"/>
                  </a:cubicBezTo>
                  <a:cubicBezTo>
                    <a:pt x="34945" y="15616"/>
                    <a:pt x="34858" y="15584"/>
                    <a:pt x="34769" y="15558"/>
                  </a:cubicBezTo>
                  <a:cubicBezTo>
                    <a:pt x="34677" y="15530"/>
                    <a:pt x="34587" y="15507"/>
                    <a:pt x="34494" y="15483"/>
                  </a:cubicBezTo>
                  <a:cubicBezTo>
                    <a:pt x="34408" y="15462"/>
                    <a:pt x="34321" y="15446"/>
                    <a:pt x="34236" y="15430"/>
                  </a:cubicBezTo>
                  <a:cubicBezTo>
                    <a:pt x="34101" y="15405"/>
                    <a:pt x="33967" y="15386"/>
                    <a:pt x="33833" y="15368"/>
                  </a:cubicBezTo>
                  <a:lnTo>
                    <a:pt x="33831" y="15368"/>
                  </a:lnTo>
                  <a:cubicBezTo>
                    <a:pt x="33818" y="15368"/>
                    <a:pt x="33803" y="15367"/>
                    <a:pt x="33790" y="15364"/>
                  </a:cubicBezTo>
                  <a:cubicBezTo>
                    <a:pt x="33767" y="15362"/>
                    <a:pt x="33745" y="15359"/>
                    <a:pt x="33723" y="15357"/>
                  </a:cubicBezTo>
                  <a:cubicBezTo>
                    <a:pt x="33710" y="15355"/>
                    <a:pt x="33697" y="15354"/>
                    <a:pt x="33686" y="15352"/>
                  </a:cubicBezTo>
                  <a:cubicBezTo>
                    <a:pt x="33675" y="15352"/>
                    <a:pt x="33665" y="15350"/>
                    <a:pt x="33655" y="15349"/>
                  </a:cubicBezTo>
                  <a:cubicBezTo>
                    <a:pt x="33633" y="15347"/>
                    <a:pt x="33611" y="15347"/>
                    <a:pt x="33592" y="15337"/>
                  </a:cubicBezTo>
                  <a:cubicBezTo>
                    <a:pt x="33437" y="15321"/>
                    <a:pt x="33282" y="15312"/>
                    <a:pt x="33127" y="15297"/>
                  </a:cubicBezTo>
                  <a:cubicBezTo>
                    <a:pt x="33039" y="15290"/>
                    <a:pt x="32949" y="15280"/>
                    <a:pt x="32860" y="15270"/>
                  </a:cubicBezTo>
                  <a:cubicBezTo>
                    <a:pt x="32772" y="15262"/>
                    <a:pt x="32685" y="15255"/>
                    <a:pt x="32597" y="15245"/>
                  </a:cubicBezTo>
                  <a:cubicBezTo>
                    <a:pt x="32505" y="15235"/>
                    <a:pt x="32415" y="15226"/>
                    <a:pt x="32323" y="15220"/>
                  </a:cubicBezTo>
                  <a:cubicBezTo>
                    <a:pt x="32232" y="15213"/>
                    <a:pt x="32141" y="15207"/>
                    <a:pt x="32048" y="15202"/>
                  </a:cubicBezTo>
                  <a:cubicBezTo>
                    <a:pt x="32040" y="15200"/>
                    <a:pt x="32032" y="15200"/>
                    <a:pt x="32024" y="15200"/>
                  </a:cubicBezTo>
                  <a:cubicBezTo>
                    <a:pt x="32019" y="15200"/>
                    <a:pt x="32014" y="15201"/>
                    <a:pt x="32009" y="15201"/>
                  </a:cubicBezTo>
                  <a:cubicBezTo>
                    <a:pt x="32006" y="15201"/>
                    <a:pt x="32004" y="15201"/>
                    <a:pt x="32001" y="15200"/>
                  </a:cubicBezTo>
                  <a:cubicBezTo>
                    <a:pt x="31974" y="15200"/>
                    <a:pt x="31947" y="15199"/>
                    <a:pt x="31920" y="15197"/>
                  </a:cubicBezTo>
                  <a:cubicBezTo>
                    <a:pt x="31906" y="15195"/>
                    <a:pt x="31891" y="15195"/>
                    <a:pt x="31878" y="15194"/>
                  </a:cubicBezTo>
                  <a:lnTo>
                    <a:pt x="31761" y="15190"/>
                  </a:lnTo>
                  <a:cubicBezTo>
                    <a:pt x="31739" y="15189"/>
                    <a:pt x="31716" y="15189"/>
                    <a:pt x="31694" y="15189"/>
                  </a:cubicBezTo>
                  <a:cubicBezTo>
                    <a:pt x="31632" y="15189"/>
                    <a:pt x="31571" y="15191"/>
                    <a:pt x="31509" y="15194"/>
                  </a:cubicBezTo>
                  <a:cubicBezTo>
                    <a:pt x="31483" y="15194"/>
                    <a:pt x="31458" y="15194"/>
                    <a:pt x="31432" y="15194"/>
                  </a:cubicBezTo>
                  <a:cubicBezTo>
                    <a:pt x="31387" y="15194"/>
                    <a:pt x="31343" y="15194"/>
                    <a:pt x="31298" y="15192"/>
                  </a:cubicBezTo>
                  <a:cubicBezTo>
                    <a:pt x="31227" y="15187"/>
                    <a:pt x="31157" y="15181"/>
                    <a:pt x="31086" y="15173"/>
                  </a:cubicBezTo>
                  <a:lnTo>
                    <a:pt x="31088" y="15173"/>
                  </a:lnTo>
                  <a:cubicBezTo>
                    <a:pt x="31058" y="15169"/>
                    <a:pt x="31027" y="15167"/>
                    <a:pt x="30997" y="15162"/>
                  </a:cubicBezTo>
                  <a:lnTo>
                    <a:pt x="30986" y="15162"/>
                  </a:lnTo>
                  <a:cubicBezTo>
                    <a:pt x="30971" y="15161"/>
                    <a:pt x="30956" y="15159"/>
                    <a:pt x="30942" y="15157"/>
                  </a:cubicBezTo>
                  <a:lnTo>
                    <a:pt x="30940" y="15157"/>
                  </a:lnTo>
                  <a:cubicBezTo>
                    <a:pt x="30931" y="15156"/>
                    <a:pt x="30923" y="15154"/>
                    <a:pt x="30914" y="15152"/>
                  </a:cubicBezTo>
                  <a:lnTo>
                    <a:pt x="30911" y="15152"/>
                  </a:lnTo>
                  <a:cubicBezTo>
                    <a:pt x="30898" y="15149"/>
                    <a:pt x="30886" y="15147"/>
                    <a:pt x="30873" y="15144"/>
                  </a:cubicBezTo>
                  <a:lnTo>
                    <a:pt x="30873" y="15144"/>
                  </a:lnTo>
                  <a:cubicBezTo>
                    <a:pt x="30873" y="15144"/>
                    <a:pt x="30874" y="15145"/>
                    <a:pt x="30875" y="15145"/>
                  </a:cubicBezTo>
                  <a:lnTo>
                    <a:pt x="30875" y="15145"/>
                  </a:lnTo>
                  <a:cubicBezTo>
                    <a:pt x="30864" y="15143"/>
                    <a:pt x="30853" y="15142"/>
                    <a:pt x="30842" y="15140"/>
                  </a:cubicBezTo>
                  <a:cubicBezTo>
                    <a:pt x="30821" y="15135"/>
                    <a:pt x="30797" y="15131"/>
                    <a:pt x="30776" y="15122"/>
                  </a:cubicBezTo>
                  <a:cubicBezTo>
                    <a:pt x="30771" y="15120"/>
                    <a:pt x="30765" y="15117"/>
                    <a:pt x="30760" y="15115"/>
                  </a:cubicBezTo>
                  <a:cubicBezTo>
                    <a:pt x="30739" y="15111"/>
                    <a:pt x="30720" y="15105"/>
                    <a:pt x="30702" y="15096"/>
                  </a:cubicBezTo>
                  <a:lnTo>
                    <a:pt x="30701" y="15096"/>
                  </a:lnTo>
                  <a:cubicBezTo>
                    <a:pt x="30693" y="15092"/>
                    <a:pt x="30687" y="15089"/>
                    <a:pt x="30680" y="15084"/>
                  </a:cubicBezTo>
                  <a:lnTo>
                    <a:pt x="30678" y="15084"/>
                  </a:lnTo>
                  <a:cubicBezTo>
                    <a:pt x="30673" y="15081"/>
                    <a:pt x="30667" y="15079"/>
                    <a:pt x="30662" y="15076"/>
                  </a:cubicBezTo>
                  <a:cubicBezTo>
                    <a:pt x="30660" y="15075"/>
                    <a:pt x="30657" y="15074"/>
                    <a:pt x="30656" y="15073"/>
                  </a:cubicBezTo>
                  <a:cubicBezTo>
                    <a:pt x="30653" y="15070"/>
                    <a:pt x="30650" y="15069"/>
                    <a:pt x="30647" y="15066"/>
                  </a:cubicBezTo>
                  <a:cubicBezTo>
                    <a:pt x="30619" y="15049"/>
                    <a:pt x="30588" y="15033"/>
                    <a:pt x="30559" y="15014"/>
                  </a:cubicBezTo>
                  <a:cubicBezTo>
                    <a:pt x="30495" y="14972"/>
                    <a:pt x="30433" y="14927"/>
                    <a:pt x="30373" y="14878"/>
                  </a:cubicBezTo>
                  <a:lnTo>
                    <a:pt x="30372" y="14877"/>
                  </a:lnTo>
                  <a:cubicBezTo>
                    <a:pt x="30336" y="14846"/>
                    <a:pt x="30302" y="14813"/>
                    <a:pt x="30270" y="14780"/>
                  </a:cubicBezTo>
                  <a:cubicBezTo>
                    <a:pt x="30239" y="14744"/>
                    <a:pt x="30211" y="14708"/>
                    <a:pt x="30183" y="14668"/>
                  </a:cubicBezTo>
                  <a:cubicBezTo>
                    <a:pt x="30154" y="14624"/>
                    <a:pt x="30125" y="14579"/>
                    <a:pt x="30098" y="14532"/>
                  </a:cubicBezTo>
                  <a:cubicBezTo>
                    <a:pt x="30077" y="14486"/>
                    <a:pt x="30056" y="14436"/>
                    <a:pt x="30039" y="14389"/>
                  </a:cubicBezTo>
                  <a:cubicBezTo>
                    <a:pt x="30007" y="14297"/>
                    <a:pt x="29984" y="14203"/>
                    <a:pt x="29960" y="14108"/>
                  </a:cubicBezTo>
                  <a:cubicBezTo>
                    <a:pt x="29946" y="14046"/>
                    <a:pt x="29933" y="13984"/>
                    <a:pt x="29922" y="13920"/>
                  </a:cubicBezTo>
                  <a:cubicBezTo>
                    <a:pt x="29910" y="13853"/>
                    <a:pt x="29901" y="13786"/>
                    <a:pt x="29894" y="13719"/>
                  </a:cubicBezTo>
                  <a:lnTo>
                    <a:pt x="29894" y="13717"/>
                  </a:lnTo>
                  <a:lnTo>
                    <a:pt x="29894" y="13714"/>
                  </a:lnTo>
                  <a:cubicBezTo>
                    <a:pt x="29887" y="13621"/>
                    <a:pt x="29883" y="13527"/>
                    <a:pt x="29875" y="13435"/>
                  </a:cubicBezTo>
                  <a:cubicBezTo>
                    <a:pt x="29868" y="13346"/>
                    <a:pt x="29865" y="13257"/>
                    <a:pt x="29866" y="13166"/>
                  </a:cubicBezTo>
                  <a:cubicBezTo>
                    <a:pt x="29867" y="13068"/>
                    <a:pt x="29867" y="12969"/>
                    <a:pt x="29866" y="12871"/>
                  </a:cubicBezTo>
                  <a:cubicBezTo>
                    <a:pt x="29866" y="12784"/>
                    <a:pt x="29866" y="12697"/>
                    <a:pt x="29870" y="12610"/>
                  </a:cubicBezTo>
                  <a:lnTo>
                    <a:pt x="29870" y="12607"/>
                  </a:lnTo>
                  <a:cubicBezTo>
                    <a:pt x="29873" y="12531"/>
                    <a:pt x="29879" y="12457"/>
                    <a:pt x="29879" y="12381"/>
                  </a:cubicBezTo>
                  <a:cubicBezTo>
                    <a:pt x="29879" y="12341"/>
                    <a:pt x="29881" y="12303"/>
                    <a:pt x="29881" y="12266"/>
                  </a:cubicBezTo>
                  <a:cubicBezTo>
                    <a:pt x="29881" y="12253"/>
                    <a:pt x="29881" y="12240"/>
                    <a:pt x="29879" y="12227"/>
                  </a:cubicBezTo>
                  <a:cubicBezTo>
                    <a:pt x="29884" y="12218"/>
                    <a:pt x="29889" y="12207"/>
                    <a:pt x="29894" y="12199"/>
                  </a:cubicBezTo>
                  <a:cubicBezTo>
                    <a:pt x="29892" y="12196"/>
                    <a:pt x="29891" y="12194"/>
                    <a:pt x="29888" y="12191"/>
                  </a:cubicBezTo>
                  <a:cubicBezTo>
                    <a:pt x="29892" y="12187"/>
                    <a:pt x="29897" y="12184"/>
                    <a:pt x="29898" y="12178"/>
                  </a:cubicBezTo>
                  <a:cubicBezTo>
                    <a:pt x="29902" y="12170"/>
                    <a:pt x="29904" y="12163"/>
                    <a:pt x="29908" y="12155"/>
                  </a:cubicBezTo>
                  <a:cubicBezTo>
                    <a:pt x="29946" y="12080"/>
                    <a:pt x="29989" y="12008"/>
                    <a:pt x="30027" y="11933"/>
                  </a:cubicBezTo>
                  <a:cubicBezTo>
                    <a:pt x="30080" y="11833"/>
                    <a:pt x="30128" y="11730"/>
                    <a:pt x="30180" y="11629"/>
                  </a:cubicBezTo>
                  <a:cubicBezTo>
                    <a:pt x="30237" y="11521"/>
                    <a:pt x="30291" y="11413"/>
                    <a:pt x="30351" y="11306"/>
                  </a:cubicBezTo>
                  <a:cubicBezTo>
                    <a:pt x="30408" y="11204"/>
                    <a:pt x="30467" y="11103"/>
                    <a:pt x="30527" y="11003"/>
                  </a:cubicBezTo>
                  <a:cubicBezTo>
                    <a:pt x="30588" y="10897"/>
                    <a:pt x="30649" y="10792"/>
                    <a:pt x="30712" y="10687"/>
                  </a:cubicBezTo>
                  <a:cubicBezTo>
                    <a:pt x="30771" y="10587"/>
                    <a:pt x="30833" y="10487"/>
                    <a:pt x="30893" y="10388"/>
                  </a:cubicBezTo>
                  <a:cubicBezTo>
                    <a:pt x="30956" y="10282"/>
                    <a:pt x="31018" y="10176"/>
                    <a:pt x="31079" y="10070"/>
                  </a:cubicBezTo>
                  <a:cubicBezTo>
                    <a:pt x="31202" y="9858"/>
                    <a:pt x="31322" y="9647"/>
                    <a:pt x="31442" y="9435"/>
                  </a:cubicBezTo>
                  <a:cubicBezTo>
                    <a:pt x="31499" y="9335"/>
                    <a:pt x="31555" y="9232"/>
                    <a:pt x="31610" y="9130"/>
                  </a:cubicBezTo>
                  <a:cubicBezTo>
                    <a:pt x="31668" y="9026"/>
                    <a:pt x="31728" y="8920"/>
                    <a:pt x="31792" y="8821"/>
                  </a:cubicBezTo>
                  <a:cubicBezTo>
                    <a:pt x="31827" y="8768"/>
                    <a:pt x="31862" y="8713"/>
                    <a:pt x="31896" y="8657"/>
                  </a:cubicBezTo>
                  <a:cubicBezTo>
                    <a:pt x="31930" y="8606"/>
                    <a:pt x="31961" y="8553"/>
                    <a:pt x="31993" y="8501"/>
                  </a:cubicBezTo>
                  <a:cubicBezTo>
                    <a:pt x="32023" y="8454"/>
                    <a:pt x="32050" y="8406"/>
                    <a:pt x="32080" y="8360"/>
                  </a:cubicBezTo>
                  <a:cubicBezTo>
                    <a:pt x="32112" y="8308"/>
                    <a:pt x="32144" y="8257"/>
                    <a:pt x="32177" y="8206"/>
                  </a:cubicBezTo>
                  <a:cubicBezTo>
                    <a:pt x="32178" y="8205"/>
                    <a:pt x="32179" y="8203"/>
                    <a:pt x="32179" y="8202"/>
                  </a:cubicBezTo>
                  <a:lnTo>
                    <a:pt x="32179" y="8201"/>
                  </a:lnTo>
                  <a:cubicBezTo>
                    <a:pt x="32218" y="8143"/>
                    <a:pt x="32257" y="8086"/>
                    <a:pt x="32298" y="8028"/>
                  </a:cubicBezTo>
                  <a:cubicBezTo>
                    <a:pt x="32363" y="7934"/>
                    <a:pt x="32422" y="7837"/>
                    <a:pt x="32481" y="7741"/>
                  </a:cubicBezTo>
                  <a:cubicBezTo>
                    <a:pt x="32545" y="7632"/>
                    <a:pt x="32611" y="7525"/>
                    <a:pt x="32675" y="7417"/>
                  </a:cubicBezTo>
                  <a:cubicBezTo>
                    <a:pt x="32737" y="7314"/>
                    <a:pt x="32794" y="7207"/>
                    <a:pt x="32854" y="7102"/>
                  </a:cubicBezTo>
                  <a:cubicBezTo>
                    <a:pt x="32912" y="6998"/>
                    <a:pt x="32966" y="6892"/>
                    <a:pt x="33018" y="6784"/>
                  </a:cubicBezTo>
                  <a:cubicBezTo>
                    <a:pt x="33044" y="6731"/>
                    <a:pt x="33066" y="6679"/>
                    <a:pt x="33090" y="6624"/>
                  </a:cubicBezTo>
                  <a:cubicBezTo>
                    <a:pt x="33111" y="6575"/>
                    <a:pt x="33131" y="6524"/>
                    <a:pt x="33149" y="6471"/>
                  </a:cubicBezTo>
                  <a:cubicBezTo>
                    <a:pt x="33169" y="6415"/>
                    <a:pt x="33188" y="6356"/>
                    <a:pt x="33206" y="6298"/>
                  </a:cubicBezTo>
                  <a:cubicBezTo>
                    <a:pt x="33224" y="6239"/>
                    <a:pt x="33240" y="6179"/>
                    <a:pt x="33253" y="6118"/>
                  </a:cubicBezTo>
                  <a:cubicBezTo>
                    <a:pt x="33266" y="6066"/>
                    <a:pt x="33276" y="6012"/>
                    <a:pt x="33286" y="5959"/>
                  </a:cubicBezTo>
                  <a:cubicBezTo>
                    <a:pt x="33298" y="5899"/>
                    <a:pt x="33308" y="5838"/>
                    <a:pt x="33314" y="5776"/>
                  </a:cubicBezTo>
                  <a:cubicBezTo>
                    <a:pt x="33320" y="5715"/>
                    <a:pt x="33324" y="5654"/>
                    <a:pt x="33325" y="5594"/>
                  </a:cubicBezTo>
                  <a:cubicBezTo>
                    <a:pt x="33327" y="5565"/>
                    <a:pt x="33327" y="5538"/>
                    <a:pt x="33325" y="5510"/>
                  </a:cubicBezTo>
                  <a:cubicBezTo>
                    <a:pt x="33324" y="5482"/>
                    <a:pt x="33324" y="5455"/>
                    <a:pt x="33322" y="5427"/>
                  </a:cubicBezTo>
                  <a:cubicBezTo>
                    <a:pt x="33317" y="5367"/>
                    <a:pt x="33312" y="5307"/>
                    <a:pt x="33302" y="5249"/>
                  </a:cubicBezTo>
                  <a:cubicBezTo>
                    <a:pt x="33291" y="5187"/>
                    <a:pt x="33279" y="5125"/>
                    <a:pt x="33267" y="5063"/>
                  </a:cubicBezTo>
                  <a:cubicBezTo>
                    <a:pt x="33260" y="5030"/>
                    <a:pt x="33251" y="4998"/>
                    <a:pt x="33243" y="4966"/>
                  </a:cubicBezTo>
                  <a:cubicBezTo>
                    <a:pt x="33227" y="4908"/>
                    <a:pt x="33206" y="4851"/>
                    <a:pt x="33180" y="4796"/>
                  </a:cubicBezTo>
                  <a:cubicBezTo>
                    <a:pt x="33174" y="4781"/>
                    <a:pt x="33164" y="4767"/>
                    <a:pt x="33157" y="4753"/>
                  </a:cubicBezTo>
                  <a:lnTo>
                    <a:pt x="33142" y="4722"/>
                  </a:lnTo>
                  <a:cubicBezTo>
                    <a:pt x="33127" y="4697"/>
                    <a:pt x="33113" y="4674"/>
                    <a:pt x="33097" y="4650"/>
                  </a:cubicBezTo>
                  <a:cubicBezTo>
                    <a:pt x="33080" y="4624"/>
                    <a:pt x="33061" y="4596"/>
                    <a:pt x="33042" y="4570"/>
                  </a:cubicBezTo>
                  <a:cubicBezTo>
                    <a:pt x="33024" y="4548"/>
                    <a:pt x="33006" y="4524"/>
                    <a:pt x="32987" y="4502"/>
                  </a:cubicBezTo>
                  <a:cubicBezTo>
                    <a:pt x="32967" y="4480"/>
                    <a:pt x="32947" y="4457"/>
                    <a:pt x="32926" y="4435"/>
                  </a:cubicBezTo>
                  <a:cubicBezTo>
                    <a:pt x="32910" y="4418"/>
                    <a:pt x="32891" y="4399"/>
                    <a:pt x="32873" y="4383"/>
                  </a:cubicBezTo>
                  <a:cubicBezTo>
                    <a:pt x="32828" y="4342"/>
                    <a:pt x="32782" y="4302"/>
                    <a:pt x="32732" y="4266"/>
                  </a:cubicBezTo>
                  <a:cubicBezTo>
                    <a:pt x="32706" y="4247"/>
                    <a:pt x="32679" y="4230"/>
                    <a:pt x="32654" y="4213"/>
                  </a:cubicBezTo>
                  <a:cubicBezTo>
                    <a:pt x="32631" y="4199"/>
                    <a:pt x="32607" y="4188"/>
                    <a:pt x="32582" y="4175"/>
                  </a:cubicBezTo>
                  <a:cubicBezTo>
                    <a:pt x="32560" y="4162"/>
                    <a:pt x="32534" y="4149"/>
                    <a:pt x="32509" y="4139"/>
                  </a:cubicBezTo>
                  <a:cubicBezTo>
                    <a:pt x="32484" y="4129"/>
                    <a:pt x="32462" y="4116"/>
                    <a:pt x="32437" y="4108"/>
                  </a:cubicBezTo>
                  <a:cubicBezTo>
                    <a:pt x="32380" y="4084"/>
                    <a:pt x="32323" y="4064"/>
                    <a:pt x="32266" y="4044"/>
                  </a:cubicBezTo>
                  <a:cubicBezTo>
                    <a:pt x="32213" y="4028"/>
                    <a:pt x="32159" y="4011"/>
                    <a:pt x="32106" y="3997"/>
                  </a:cubicBezTo>
                  <a:cubicBezTo>
                    <a:pt x="32050" y="3981"/>
                    <a:pt x="31993" y="3967"/>
                    <a:pt x="31935" y="3959"/>
                  </a:cubicBezTo>
                  <a:cubicBezTo>
                    <a:pt x="31873" y="3949"/>
                    <a:pt x="31811" y="3943"/>
                    <a:pt x="31750" y="3936"/>
                  </a:cubicBezTo>
                  <a:cubicBezTo>
                    <a:pt x="31743" y="3936"/>
                    <a:pt x="31736" y="3935"/>
                    <a:pt x="31730" y="3935"/>
                  </a:cubicBezTo>
                  <a:cubicBezTo>
                    <a:pt x="31746" y="3922"/>
                    <a:pt x="31764" y="3909"/>
                    <a:pt x="31782" y="3897"/>
                  </a:cubicBezTo>
                  <a:cubicBezTo>
                    <a:pt x="31826" y="3864"/>
                    <a:pt x="31869" y="3832"/>
                    <a:pt x="31912" y="3799"/>
                  </a:cubicBezTo>
                  <a:cubicBezTo>
                    <a:pt x="31958" y="3763"/>
                    <a:pt x="32002" y="3726"/>
                    <a:pt x="32048" y="3690"/>
                  </a:cubicBezTo>
                  <a:cubicBezTo>
                    <a:pt x="32092" y="3652"/>
                    <a:pt x="32138" y="3616"/>
                    <a:pt x="32184" y="3582"/>
                  </a:cubicBezTo>
                  <a:cubicBezTo>
                    <a:pt x="32240" y="3538"/>
                    <a:pt x="32291" y="3494"/>
                    <a:pt x="32338" y="3443"/>
                  </a:cubicBezTo>
                  <a:cubicBezTo>
                    <a:pt x="32388" y="3387"/>
                    <a:pt x="32428" y="3320"/>
                    <a:pt x="32459" y="3252"/>
                  </a:cubicBezTo>
                  <a:cubicBezTo>
                    <a:pt x="32469" y="3229"/>
                    <a:pt x="32479" y="3207"/>
                    <a:pt x="32487" y="3185"/>
                  </a:cubicBezTo>
                  <a:cubicBezTo>
                    <a:pt x="32498" y="3155"/>
                    <a:pt x="32507" y="3125"/>
                    <a:pt x="32512" y="3095"/>
                  </a:cubicBezTo>
                  <a:cubicBezTo>
                    <a:pt x="32524" y="3038"/>
                    <a:pt x="32528" y="2978"/>
                    <a:pt x="32520" y="2921"/>
                  </a:cubicBezTo>
                  <a:cubicBezTo>
                    <a:pt x="32515" y="2867"/>
                    <a:pt x="32499" y="2809"/>
                    <a:pt x="32456" y="2772"/>
                  </a:cubicBezTo>
                  <a:cubicBezTo>
                    <a:pt x="32414" y="2734"/>
                    <a:pt x="32358" y="2711"/>
                    <a:pt x="32304" y="2695"/>
                  </a:cubicBezTo>
                  <a:cubicBezTo>
                    <a:pt x="32271" y="2685"/>
                    <a:pt x="32236" y="2679"/>
                    <a:pt x="32201" y="2677"/>
                  </a:cubicBezTo>
                  <a:cubicBezTo>
                    <a:pt x="32166" y="2677"/>
                    <a:pt x="32132" y="2679"/>
                    <a:pt x="32097" y="2685"/>
                  </a:cubicBezTo>
                  <a:cubicBezTo>
                    <a:pt x="32075" y="2689"/>
                    <a:pt x="32053" y="2695"/>
                    <a:pt x="32030" y="2702"/>
                  </a:cubicBezTo>
                  <a:cubicBezTo>
                    <a:pt x="32014" y="2707"/>
                    <a:pt x="31997" y="2712"/>
                    <a:pt x="31981" y="2718"/>
                  </a:cubicBezTo>
                  <a:cubicBezTo>
                    <a:pt x="31992" y="2686"/>
                    <a:pt x="32003" y="2653"/>
                    <a:pt x="32014" y="2620"/>
                  </a:cubicBezTo>
                  <a:cubicBezTo>
                    <a:pt x="32022" y="2592"/>
                    <a:pt x="32028" y="2562"/>
                    <a:pt x="32033" y="2532"/>
                  </a:cubicBezTo>
                  <a:cubicBezTo>
                    <a:pt x="32039" y="2506"/>
                    <a:pt x="32044" y="2480"/>
                    <a:pt x="32046" y="2454"/>
                  </a:cubicBezTo>
                  <a:cubicBezTo>
                    <a:pt x="32051" y="2392"/>
                    <a:pt x="32054" y="2329"/>
                    <a:pt x="32039" y="2268"/>
                  </a:cubicBezTo>
                  <a:cubicBezTo>
                    <a:pt x="32023" y="2210"/>
                    <a:pt x="31996" y="2158"/>
                    <a:pt x="31957" y="2112"/>
                  </a:cubicBezTo>
                  <a:cubicBezTo>
                    <a:pt x="31936" y="2089"/>
                    <a:pt x="31914" y="2066"/>
                    <a:pt x="31884" y="2052"/>
                  </a:cubicBezTo>
                  <a:cubicBezTo>
                    <a:pt x="31872" y="2047"/>
                    <a:pt x="31858" y="2040"/>
                    <a:pt x="31845" y="2039"/>
                  </a:cubicBezTo>
                  <a:cubicBezTo>
                    <a:pt x="31831" y="2036"/>
                    <a:pt x="31818" y="2034"/>
                    <a:pt x="31803" y="2032"/>
                  </a:cubicBezTo>
                  <a:cubicBezTo>
                    <a:pt x="31794" y="2031"/>
                    <a:pt x="31785" y="2031"/>
                    <a:pt x="31775" y="2031"/>
                  </a:cubicBezTo>
                  <a:cubicBezTo>
                    <a:pt x="31754" y="2031"/>
                    <a:pt x="31732" y="2032"/>
                    <a:pt x="31712" y="2036"/>
                  </a:cubicBezTo>
                  <a:cubicBezTo>
                    <a:pt x="31679" y="2041"/>
                    <a:pt x="31648" y="2047"/>
                    <a:pt x="31620" y="2058"/>
                  </a:cubicBezTo>
                  <a:cubicBezTo>
                    <a:pt x="31559" y="2077"/>
                    <a:pt x="31499" y="2111"/>
                    <a:pt x="31451" y="2153"/>
                  </a:cubicBezTo>
                  <a:cubicBezTo>
                    <a:pt x="31429" y="2171"/>
                    <a:pt x="31405" y="2191"/>
                    <a:pt x="31384" y="2212"/>
                  </a:cubicBezTo>
                  <a:lnTo>
                    <a:pt x="31353" y="2247"/>
                  </a:lnTo>
                  <a:cubicBezTo>
                    <a:pt x="31316" y="2289"/>
                    <a:pt x="31282" y="2335"/>
                    <a:pt x="31245" y="2377"/>
                  </a:cubicBezTo>
                  <a:cubicBezTo>
                    <a:pt x="31205" y="2426"/>
                    <a:pt x="31166" y="2472"/>
                    <a:pt x="31129" y="2521"/>
                  </a:cubicBezTo>
                  <a:cubicBezTo>
                    <a:pt x="31120" y="2532"/>
                    <a:pt x="31112" y="2546"/>
                    <a:pt x="31105" y="2558"/>
                  </a:cubicBezTo>
                  <a:cubicBezTo>
                    <a:pt x="31098" y="2568"/>
                    <a:pt x="31090" y="2579"/>
                    <a:pt x="31084" y="2589"/>
                  </a:cubicBezTo>
                  <a:cubicBezTo>
                    <a:pt x="31071" y="2613"/>
                    <a:pt x="31057" y="2638"/>
                    <a:pt x="31045" y="2661"/>
                  </a:cubicBezTo>
                  <a:cubicBezTo>
                    <a:pt x="31017" y="2718"/>
                    <a:pt x="30988" y="2775"/>
                    <a:pt x="30957" y="2831"/>
                  </a:cubicBezTo>
                  <a:lnTo>
                    <a:pt x="30877" y="2978"/>
                  </a:lnTo>
                  <a:cubicBezTo>
                    <a:pt x="30841" y="3041"/>
                    <a:pt x="30806" y="3104"/>
                    <a:pt x="30771" y="3166"/>
                  </a:cubicBezTo>
                  <a:cubicBezTo>
                    <a:pt x="30773" y="3156"/>
                    <a:pt x="30773" y="3145"/>
                    <a:pt x="30774" y="3134"/>
                  </a:cubicBezTo>
                  <a:cubicBezTo>
                    <a:pt x="30776" y="3110"/>
                    <a:pt x="30781" y="3086"/>
                    <a:pt x="30786" y="3062"/>
                  </a:cubicBezTo>
                  <a:cubicBezTo>
                    <a:pt x="30786" y="3061"/>
                    <a:pt x="30787" y="3058"/>
                    <a:pt x="30787" y="3057"/>
                  </a:cubicBezTo>
                  <a:lnTo>
                    <a:pt x="30787" y="3056"/>
                  </a:lnTo>
                  <a:cubicBezTo>
                    <a:pt x="30805" y="2971"/>
                    <a:pt x="30823" y="2888"/>
                    <a:pt x="30835" y="2804"/>
                  </a:cubicBezTo>
                  <a:cubicBezTo>
                    <a:pt x="30848" y="2715"/>
                    <a:pt x="30851" y="2624"/>
                    <a:pt x="30854" y="2534"/>
                  </a:cubicBezTo>
                  <a:cubicBezTo>
                    <a:pt x="30857" y="2481"/>
                    <a:pt x="30854" y="2429"/>
                    <a:pt x="30851" y="2376"/>
                  </a:cubicBezTo>
                  <a:cubicBezTo>
                    <a:pt x="30846" y="2321"/>
                    <a:pt x="30840" y="2267"/>
                    <a:pt x="30835" y="2211"/>
                  </a:cubicBezTo>
                  <a:cubicBezTo>
                    <a:pt x="30830" y="2158"/>
                    <a:pt x="30825" y="2104"/>
                    <a:pt x="30816" y="2051"/>
                  </a:cubicBezTo>
                  <a:cubicBezTo>
                    <a:pt x="30806" y="2003"/>
                    <a:pt x="30794" y="1954"/>
                    <a:pt x="30779" y="1908"/>
                  </a:cubicBezTo>
                  <a:cubicBezTo>
                    <a:pt x="30764" y="1859"/>
                    <a:pt x="30745" y="1810"/>
                    <a:pt x="30728" y="1762"/>
                  </a:cubicBezTo>
                  <a:cubicBezTo>
                    <a:pt x="30707" y="1709"/>
                    <a:pt x="30687" y="1653"/>
                    <a:pt x="30658" y="1601"/>
                  </a:cubicBezTo>
                  <a:cubicBezTo>
                    <a:pt x="30634" y="1556"/>
                    <a:pt x="30604" y="1514"/>
                    <a:pt x="30570" y="1473"/>
                  </a:cubicBezTo>
                  <a:cubicBezTo>
                    <a:pt x="30536" y="1432"/>
                    <a:pt x="30500" y="1392"/>
                    <a:pt x="30456" y="1359"/>
                  </a:cubicBezTo>
                  <a:cubicBezTo>
                    <a:pt x="30414" y="1327"/>
                    <a:pt x="30371" y="1299"/>
                    <a:pt x="30322" y="1275"/>
                  </a:cubicBezTo>
                  <a:cubicBezTo>
                    <a:pt x="30276" y="1252"/>
                    <a:pt x="30228" y="1231"/>
                    <a:pt x="30181" y="1210"/>
                  </a:cubicBezTo>
                  <a:cubicBezTo>
                    <a:pt x="30137" y="1191"/>
                    <a:pt x="30092" y="1172"/>
                    <a:pt x="30046" y="1157"/>
                  </a:cubicBezTo>
                  <a:cubicBezTo>
                    <a:pt x="29996" y="1141"/>
                    <a:pt x="29945" y="1129"/>
                    <a:pt x="29894" y="1116"/>
                  </a:cubicBezTo>
                  <a:cubicBezTo>
                    <a:pt x="29790" y="1090"/>
                    <a:pt x="29685" y="1062"/>
                    <a:pt x="29577" y="1045"/>
                  </a:cubicBezTo>
                  <a:cubicBezTo>
                    <a:pt x="29526" y="1038"/>
                    <a:pt x="29473" y="1030"/>
                    <a:pt x="29421" y="1028"/>
                  </a:cubicBezTo>
                  <a:cubicBezTo>
                    <a:pt x="29371" y="1024"/>
                    <a:pt x="29322" y="1023"/>
                    <a:pt x="29272" y="1020"/>
                  </a:cubicBezTo>
                  <a:lnTo>
                    <a:pt x="29272" y="1020"/>
                  </a:lnTo>
                  <a:cubicBezTo>
                    <a:pt x="29273" y="1020"/>
                    <a:pt x="29274" y="1020"/>
                    <a:pt x="29275" y="1020"/>
                  </a:cubicBezTo>
                  <a:lnTo>
                    <a:pt x="29117" y="1009"/>
                  </a:lnTo>
                  <a:cubicBezTo>
                    <a:pt x="29016" y="1000"/>
                    <a:pt x="28916" y="993"/>
                    <a:pt x="28815" y="986"/>
                  </a:cubicBezTo>
                  <a:cubicBezTo>
                    <a:pt x="28705" y="979"/>
                    <a:pt x="28596" y="972"/>
                    <a:pt x="28485" y="969"/>
                  </a:cubicBezTo>
                  <a:cubicBezTo>
                    <a:pt x="28387" y="967"/>
                    <a:pt x="28291" y="966"/>
                    <a:pt x="28194" y="962"/>
                  </a:cubicBezTo>
                  <a:cubicBezTo>
                    <a:pt x="28090" y="957"/>
                    <a:pt x="27985" y="952"/>
                    <a:pt x="27881" y="946"/>
                  </a:cubicBezTo>
                  <a:lnTo>
                    <a:pt x="27889" y="946"/>
                  </a:lnTo>
                  <a:cubicBezTo>
                    <a:pt x="27719" y="936"/>
                    <a:pt x="27549" y="924"/>
                    <a:pt x="27380" y="905"/>
                  </a:cubicBezTo>
                  <a:cubicBezTo>
                    <a:pt x="27295" y="896"/>
                    <a:pt x="27211" y="883"/>
                    <a:pt x="27126" y="871"/>
                  </a:cubicBezTo>
                  <a:cubicBezTo>
                    <a:pt x="27045" y="859"/>
                    <a:pt x="26963" y="848"/>
                    <a:pt x="26883" y="833"/>
                  </a:cubicBezTo>
                  <a:cubicBezTo>
                    <a:pt x="26764" y="809"/>
                    <a:pt x="26646" y="780"/>
                    <a:pt x="26532" y="744"/>
                  </a:cubicBezTo>
                  <a:lnTo>
                    <a:pt x="26481" y="728"/>
                  </a:lnTo>
                  <a:cubicBezTo>
                    <a:pt x="26480" y="728"/>
                    <a:pt x="26478" y="726"/>
                    <a:pt x="26477" y="726"/>
                  </a:cubicBezTo>
                  <a:cubicBezTo>
                    <a:pt x="26472" y="724"/>
                    <a:pt x="26466" y="722"/>
                    <a:pt x="26459" y="720"/>
                  </a:cubicBezTo>
                  <a:lnTo>
                    <a:pt x="26459" y="720"/>
                  </a:lnTo>
                  <a:cubicBezTo>
                    <a:pt x="26461" y="720"/>
                    <a:pt x="26463" y="720"/>
                    <a:pt x="26465" y="721"/>
                  </a:cubicBezTo>
                  <a:cubicBezTo>
                    <a:pt x="26387" y="694"/>
                    <a:pt x="26311" y="666"/>
                    <a:pt x="26234" y="639"/>
                  </a:cubicBezTo>
                  <a:cubicBezTo>
                    <a:pt x="26156" y="612"/>
                    <a:pt x="26079" y="587"/>
                    <a:pt x="26002" y="559"/>
                  </a:cubicBezTo>
                  <a:cubicBezTo>
                    <a:pt x="25933" y="533"/>
                    <a:pt x="25864" y="502"/>
                    <a:pt x="25796" y="472"/>
                  </a:cubicBezTo>
                  <a:cubicBezTo>
                    <a:pt x="25722" y="439"/>
                    <a:pt x="25647" y="406"/>
                    <a:pt x="25575" y="370"/>
                  </a:cubicBezTo>
                  <a:cubicBezTo>
                    <a:pt x="25574" y="369"/>
                    <a:pt x="25572" y="369"/>
                    <a:pt x="25570" y="368"/>
                  </a:cubicBezTo>
                  <a:cubicBezTo>
                    <a:pt x="25570" y="368"/>
                    <a:pt x="25569" y="368"/>
                    <a:pt x="25569" y="367"/>
                  </a:cubicBezTo>
                  <a:cubicBezTo>
                    <a:pt x="25392" y="277"/>
                    <a:pt x="25228" y="167"/>
                    <a:pt x="25051" y="83"/>
                  </a:cubicBezTo>
                  <a:cubicBezTo>
                    <a:pt x="25000" y="60"/>
                    <a:pt x="24948" y="47"/>
                    <a:pt x="24893" y="35"/>
                  </a:cubicBezTo>
                  <a:cubicBezTo>
                    <a:pt x="24839" y="24"/>
                    <a:pt x="24785" y="12"/>
                    <a:pt x="24731" y="7"/>
                  </a:cubicBezTo>
                  <a:cubicBezTo>
                    <a:pt x="24695" y="3"/>
                    <a:pt x="24659" y="1"/>
                    <a:pt x="2462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0"/>
            <p:cNvSpPr/>
            <p:nvPr/>
          </p:nvSpPr>
          <p:spPr>
            <a:xfrm>
              <a:off x="3573925" y="4982075"/>
              <a:ext cx="125" cy="175"/>
            </a:xfrm>
            <a:custGeom>
              <a:avLst/>
              <a:gdLst/>
              <a:ahLst/>
              <a:cxnLst/>
              <a:rect l="l" t="t" r="r" b="b"/>
              <a:pathLst>
                <a:path w="5" h="7" extrusionOk="0">
                  <a:moveTo>
                    <a:pt x="4" y="0"/>
                  </a:moveTo>
                  <a:cubicBezTo>
                    <a:pt x="3" y="3"/>
                    <a:pt x="1" y="5"/>
                    <a:pt x="0" y="6"/>
                  </a:cubicBezTo>
                  <a:lnTo>
                    <a:pt x="0" y="7"/>
                  </a:lnTo>
                  <a:cubicBezTo>
                    <a:pt x="1" y="6"/>
                    <a:pt x="3" y="3"/>
                    <a:pt x="4" y="0"/>
                  </a:cubicBezTo>
                  <a:close/>
                </a:path>
              </a:pathLst>
            </a:custGeom>
            <a:solidFill>
              <a:srgbClr val="323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0"/>
            <p:cNvSpPr/>
            <p:nvPr/>
          </p:nvSpPr>
          <p:spPr>
            <a:xfrm>
              <a:off x="3576275" y="4976950"/>
              <a:ext cx="75" cy="200"/>
            </a:xfrm>
            <a:custGeom>
              <a:avLst/>
              <a:gdLst/>
              <a:ahLst/>
              <a:cxnLst/>
              <a:rect l="l" t="t" r="r" b="b"/>
              <a:pathLst>
                <a:path w="3" h="8" extrusionOk="0">
                  <a:moveTo>
                    <a:pt x="2" y="0"/>
                  </a:moveTo>
                  <a:cubicBezTo>
                    <a:pt x="0" y="3"/>
                    <a:pt x="0" y="4"/>
                    <a:pt x="0" y="7"/>
                  </a:cubicBezTo>
                  <a:cubicBezTo>
                    <a:pt x="0" y="5"/>
                    <a:pt x="2" y="3"/>
                    <a:pt x="2" y="2"/>
                  </a:cubicBezTo>
                  <a:lnTo>
                    <a:pt x="2" y="0"/>
                  </a:lnTo>
                  <a:close/>
                </a:path>
              </a:pathLst>
            </a:custGeom>
            <a:solidFill>
              <a:srgbClr val="323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2791050" y="4798475"/>
              <a:ext cx="100" cy="200"/>
            </a:xfrm>
            <a:custGeom>
              <a:avLst/>
              <a:gdLst/>
              <a:ahLst/>
              <a:cxnLst/>
              <a:rect l="l" t="t" r="r" b="b"/>
              <a:pathLst>
                <a:path w="4" h="8" extrusionOk="0">
                  <a:moveTo>
                    <a:pt x="0" y="1"/>
                  </a:moveTo>
                  <a:cubicBezTo>
                    <a:pt x="0" y="2"/>
                    <a:pt x="1" y="2"/>
                    <a:pt x="1" y="3"/>
                  </a:cubicBezTo>
                  <a:cubicBezTo>
                    <a:pt x="1" y="4"/>
                    <a:pt x="2" y="6"/>
                    <a:pt x="3" y="7"/>
                  </a:cubicBezTo>
                  <a:lnTo>
                    <a:pt x="3" y="7"/>
                  </a:lnTo>
                  <a:cubicBezTo>
                    <a:pt x="2" y="5"/>
                    <a:pt x="2" y="2"/>
                    <a:pt x="0" y="1"/>
                  </a:cubicBezTo>
                  <a:close/>
                  <a:moveTo>
                    <a:pt x="3" y="7"/>
                  </a:moveTo>
                  <a:lnTo>
                    <a:pt x="3" y="7"/>
                  </a:lnTo>
                  <a:cubicBezTo>
                    <a:pt x="3" y="7"/>
                    <a:pt x="3" y="8"/>
                    <a:pt x="4" y="8"/>
                  </a:cubicBezTo>
                  <a:cubicBezTo>
                    <a:pt x="4" y="8"/>
                    <a:pt x="3" y="7"/>
                    <a:pt x="3" y="7"/>
                  </a:cubicBezTo>
                  <a:close/>
                </a:path>
              </a:pathLst>
            </a:custGeom>
            <a:solidFill>
              <a:srgbClr val="323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0"/>
            <p:cNvSpPr/>
            <p:nvPr/>
          </p:nvSpPr>
          <p:spPr>
            <a:xfrm>
              <a:off x="2867600" y="4890425"/>
              <a:ext cx="175" cy="100"/>
            </a:xfrm>
            <a:custGeom>
              <a:avLst/>
              <a:gdLst/>
              <a:ahLst/>
              <a:cxnLst/>
              <a:rect l="l" t="t" r="r" b="b"/>
              <a:pathLst>
                <a:path w="7" h="4" extrusionOk="0">
                  <a:moveTo>
                    <a:pt x="0" y="1"/>
                  </a:moveTo>
                  <a:cubicBezTo>
                    <a:pt x="2" y="2"/>
                    <a:pt x="3" y="3"/>
                    <a:pt x="7" y="4"/>
                  </a:cubicBezTo>
                  <a:cubicBezTo>
                    <a:pt x="6" y="3"/>
                    <a:pt x="2" y="2"/>
                    <a:pt x="0" y="1"/>
                  </a:cubicBezTo>
                  <a:close/>
                </a:path>
              </a:pathLst>
            </a:custGeom>
            <a:solidFill>
              <a:srgbClr val="323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0"/>
            <p:cNvSpPr/>
            <p:nvPr/>
          </p:nvSpPr>
          <p:spPr>
            <a:xfrm>
              <a:off x="2598175" y="5093925"/>
              <a:ext cx="1216300" cy="60000"/>
            </a:xfrm>
            <a:custGeom>
              <a:avLst/>
              <a:gdLst/>
              <a:ahLst/>
              <a:cxnLst/>
              <a:rect l="l" t="t" r="r" b="b"/>
              <a:pathLst>
                <a:path w="48652" h="2400" extrusionOk="0">
                  <a:moveTo>
                    <a:pt x="47" y="0"/>
                  </a:moveTo>
                  <a:cubicBezTo>
                    <a:pt x="40" y="366"/>
                    <a:pt x="32" y="733"/>
                    <a:pt x="26" y="1099"/>
                  </a:cubicBezTo>
                  <a:cubicBezTo>
                    <a:pt x="17" y="1533"/>
                    <a:pt x="9" y="1966"/>
                    <a:pt x="0" y="2399"/>
                  </a:cubicBezTo>
                  <a:cubicBezTo>
                    <a:pt x="1967" y="2396"/>
                    <a:pt x="3935" y="2393"/>
                    <a:pt x="5902" y="2390"/>
                  </a:cubicBezTo>
                  <a:cubicBezTo>
                    <a:pt x="8033" y="2386"/>
                    <a:pt x="10164" y="2383"/>
                    <a:pt x="12295" y="2380"/>
                  </a:cubicBezTo>
                  <a:cubicBezTo>
                    <a:pt x="14447" y="2376"/>
                    <a:pt x="16599" y="2373"/>
                    <a:pt x="18751" y="2370"/>
                  </a:cubicBezTo>
                  <a:cubicBezTo>
                    <a:pt x="20887" y="2367"/>
                    <a:pt x="23023" y="2363"/>
                    <a:pt x="25159" y="2360"/>
                  </a:cubicBezTo>
                  <a:cubicBezTo>
                    <a:pt x="27287" y="2357"/>
                    <a:pt x="29417" y="2353"/>
                    <a:pt x="31546" y="2350"/>
                  </a:cubicBezTo>
                  <a:cubicBezTo>
                    <a:pt x="33703" y="2347"/>
                    <a:pt x="35858" y="2343"/>
                    <a:pt x="38015" y="2341"/>
                  </a:cubicBezTo>
                  <a:cubicBezTo>
                    <a:pt x="40164" y="2337"/>
                    <a:pt x="42312" y="2332"/>
                    <a:pt x="44462" y="2330"/>
                  </a:cubicBezTo>
                  <a:cubicBezTo>
                    <a:pt x="45837" y="2327"/>
                    <a:pt x="47213" y="2326"/>
                    <a:pt x="48588" y="2323"/>
                  </a:cubicBezTo>
                  <a:lnTo>
                    <a:pt x="48619" y="1236"/>
                  </a:lnTo>
                  <a:cubicBezTo>
                    <a:pt x="48631" y="862"/>
                    <a:pt x="48641" y="489"/>
                    <a:pt x="48652" y="115"/>
                  </a:cubicBezTo>
                  <a:cubicBezTo>
                    <a:pt x="46792" y="109"/>
                    <a:pt x="44933" y="106"/>
                    <a:pt x="43076" y="103"/>
                  </a:cubicBezTo>
                  <a:cubicBezTo>
                    <a:pt x="41151" y="98"/>
                    <a:pt x="39226" y="94"/>
                    <a:pt x="37302" y="89"/>
                  </a:cubicBezTo>
                  <a:cubicBezTo>
                    <a:pt x="35345" y="84"/>
                    <a:pt x="33386" y="79"/>
                    <a:pt x="31430" y="74"/>
                  </a:cubicBezTo>
                  <a:cubicBezTo>
                    <a:pt x="29575" y="71"/>
                    <a:pt x="27720" y="66"/>
                    <a:pt x="25866" y="62"/>
                  </a:cubicBezTo>
                  <a:cubicBezTo>
                    <a:pt x="23909" y="57"/>
                    <a:pt x="21952" y="52"/>
                    <a:pt x="19995" y="48"/>
                  </a:cubicBezTo>
                  <a:cubicBezTo>
                    <a:pt x="18041" y="42"/>
                    <a:pt x="16084" y="37"/>
                    <a:pt x="14128" y="33"/>
                  </a:cubicBezTo>
                  <a:cubicBezTo>
                    <a:pt x="12228" y="28"/>
                    <a:pt x="10326" y="25"/>
                    <a:pt x="8426" y="20"/>
                  </a:cubicBezTo>
                  <a:cubicBezTo>
                    <a:pt x="6480" y="15"/>
                    <a:pt x="4534" y="10"/>
                    <a:pt x="2586" y="5"/>
                  </a:cubicBezTo>
                  <a:cubicBezTo>
                    <a:pt x="1740" y="4"/>
                    <a:pt x="894" y="1"/>
                    <a:pt x="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0"/>
            <p:cNvSpPr/>
            <p:nvPr/>
          </p:nvSpPr>
          <p:spPr>
            <a:xfrm>
              <a:off x="2596825" y="5126925"/>
              <a:ext cx="1218450" cy="28650"/>
            </a:xfrm>
            <a:custGeom>
              <a:avLst/>
              <a:gdLst/>
              <a:ahLst/>
              <a:cxnLst/>
              <a:rect l="l" t="t" r="r" b="b"/>
              <a:pathLst>
                <a:path w="48738" h="1146" extrusionOk="0">
                  <a:moveTo>
                    <a:pt x="37566" y="1053"/>
                  </a:moveTo>
                  <a:cubicBezTo>
                    <a:pt x="37565" y="1053"/>
                    <a:pt x="37563" y="1053"/>
                    <a:pt x="37562" y="1054"/>
                  </a:cubicBezTo>
                  <a:cubicBezTo>
                    <a:pt x="37563" y="1054"/>
                    <a:pt x="37565" y="1053"/>
                    <a:pt x="37566" y="1053"/>
                  </a:cubicBezTo>
                  <a:close/>
                  <a:moveTo>
                    <a:pt x="48738" y="0"/>
                  </a:moveTo>
                  <a:cubicBezTo>
                    <a:pt x="47176" y="9"/>
                    <a:pt x="45616" y="17"/>
                    <a:pt x="44054" y="26"/>
                  </a:cubicBezTo>
                  <a:cubicBezTo>
                    <a:pt x="41947" y="37"/>
                    <a:pt x="39838" y="47"/>
                    <a:pt x="37728" y="59"/>
                  </a:cubicBezTo>
                  <a:cubicBezTo>
                    <a:pt x="35590" y="71"/>
                    <a:pt x="33450" y="83"/>
                    <a:pt x="31311" y="94"/>
                  </a:cubicBezTo>
                  <a:cubicBezTo>
                    <a:pt x="29196" y="105"/>
                    <a:pt x="27081" y="116"/>
                    <a:pt x="24966" y="128"/>
                  </a:cubicBezTo>
                  <a:cubicBezTo>
                    <a:pt x="22800" y="139"/>
                    <a:pt x="20634" y="151"/>
                    <a:pt x="18469" y="162"/>
                  </a:cubicBezTo>
                  <a:cubicBezTo>
                    <a:pt x="16330" y="174"/>
                    <a:pt x="14193" y="186"/>
                    <a:pt x="12055" y="197"/>
                  </a:cubicBezTo>
                  <a:cubicBezTo>
                    <a:pt x="9937" y="208"/>
                    <a:pt x="7820" y="221"/>
                    <a:pt x="5702" y="232"/>
                  </a:cubicBezTo>
                  <a:cubicBezTo>
                    <a:pt x="4633" y="237"/>
                    <a:pt x="3564" y="244"/>
                    <a:pt x="2495" y="249"/>
                  </a:cubicBezTo>
                  <a:cubicBezTo>
                    <a:pt x="1959" y="253"/>
                    <a:pt x="1424" y="255"/>
                    <a:pt x="889" y="258"/>
                  </a:cubicBezTo>
                  <a:cubicBezTo>
                    <a:pt x="592" y="259"/>
                    <a:pt x="297" y="260"/>
                    <a:pt x="1" y="262"/>
                  </a:cubicBezTo>
                  <a:cubicBezTo>
                    <a:pt x="8" y="279"/>
                    <a:pt x="9" y="295"/>
                    <a:pt x="12" y="314"/>
                  </a:cubicBezTo>
                  <a:cubicBezTo>
                    <a:pt x="14" y="334"/>
                    <a:pt x="15" y="353"/>
                    <a:pt x="15" y="374"/>
                  </a:cubicBezTo>
                  <a:lnTo>
                    <a:pt x="44" y="374"/>
                  </a:lnTo>
                  <a:cubicBezTo>
                    <a:pt x="44" y="383"/>
                    <a:pt x="45" y="392"/>
                    <a:pt x="46" y="401"/>
                  </a:cubicBezTo>
                  <a:cubicBezTo>
                    <a:pt x="48" y="408"/>
                    <a:pt x="49" y="414"/>
                    <a:pt x="49" y="420"/>
                  </a:cubicBezTo>
                  <a:cubicBezTo>
                    <a:pt x="49" y="441"/>
                    <a:pt x="46" y="460"/>
                    <a:pt x="45" y="481"/>
                  </a:cubicBezTo>
                  <a:cubicBezTo>
                    <a:pt x="44" y="502"/>
                    <a:pt x="45" y="522"/>
                    <a:pt x="45" y="543"/>
                  </a:cubicBezTo>
                  <a:cubicBezTo>
                    <a:pt x="46" y="603"/>
                    <a:pt x="49" y="663"/>
                    <a:pt x="49" y="722"/>
                  </a:cubicBezTo>
                  <a:cubicBezTo>
                    <a:pt x="48" y="791"/>
                    <a:pt x="45" y="861"/>
                    <a:pt x="38" y="929"/>
                  </a:cubicBezTo>
                  <a:cubicBezTo>
                    <a:pt x="33" y="962"/>
                    <a:pt x="24" y="996"/>
                    <a:pt x="24" y="1029"/>
                  </a:cubicBezTo>
                  <a:lnTo>
                    <a:pt x="24" y="1032"/>
                  </a:lnTo>
                  <a:cubicBezTo>
                    <a:pt x="23" y="1041"/>
                    <a:pt x="25" y="1050"/>
                    <a:pt x="29" y="1058"/>
                  </a:cubicBezTo>
                  <a:cubicBezTo>
                    <a:pt x="38" y="1077"/>
                    <a:pt x="58" y="1089"/>
                    <a:pt x="79" y="1089"/>
                  </a:cubicBezTo>
                  <a:lnTo>
                    <a:pt x="80" y="1089"/>
                  </a:lnTo>
                  <a:cubicBezTo>
                    <a:pt x="85" y="1093"/>
                    <a:pt x="92" y="1096"/>
                    <a:pt x="101" y="1098"/>
                  </a:cubicBezTo>
                  <a:cubicBezTo>
                    <a:pt x="116" y="1100"/>
                    <a:pt x="132" y="1103"/>
                    <a:pt x="148" y="1103"/>
                  </a:cubicBezTo>
                  <a:cubicBezTo>
                    <a:pt x="170" y="1103"/>
                    <a:pt x="194" y="1103"/>
                    <a:pt x="215" y="1101"/>
                  </a:cubicBezTo>
                  <a:cubicBezTo>
                    <a:pt x="249" y="1100"/>
                    <a:pt x="282" y="1099"/>
                    <a:pt x="316" y="1099"/>
                  </a:cubicBezTo>
                  <a:cubicBezTo>
                    <a:pt x="419" y="1099"/>
                    <a:pt x="519" y="1100"/>
                    <a:pt x="621" y="1105"/>
                  </a:cubicBezTo>
                  <a:cubicBezTo>
                    <a:pt x="660" y="1108"/>
                    <a:pt x="698" y="1110"/>
                    <a:pt x="737" y="1110"/>
                  </a:cubicBezTo>
                  <a:cubicBezTo>
                    <a:pt x="748" y="1110"/>
                    <a:pt x="759" y="1110"/>
                    <a:pt x="770" y="1109"/>
                  </a:cubicBezTo>
                  <a:cubicBezTo>
                    <a:pt x="821" y="1108"/>
                    <a:pt x="871" y="1101"/>
                    <a:pt x="921" y="1101"/>
                  </a:cubicBezTo>
                  <a:cubicBezTo>
                    <a:pt x="938" y="1101"/>
                    <a:pt x="955" y="1103"/>
                    <a:pt x="972" y="1103"/>
                  </a:cubicBezTo>
                  <a:cubicBezTo>
                    <a:pt x="991" y="1103"/>
                    <a:pt x="1010" y="1104"/>
                    <a:pt x="1029" y="1104"/>
                  </a:cubicBezTo>
                  <a:cubicBezTo>
                    <a:pt x="1064" y="1104"/>
                    <a:pt x="1098" y="1103"/>
                    <a:pt x="1133" y="1103"/>
                  </a:cubicBezTo>
                  <a:cubicBezTo>
                    <a:pt x="1208" y="1103"/>
                    <a:pt x="1282" y="1109"/>
                    <a:pt x="1359" y="1110"/>
                  </a:cubicBezTo>
                  <a:cubicBezTo>
                    <a:pt x="1437" y="1111"/>
                    <a:pt x="1518" y="1115"/>
                    <a:pt x="1597" y="1117"/>
                  </a:cubicBezTo>
                  <a:cubicBezTo>
                    <a:pt x="1678" y="1120"/>
                    <a:pt x="1756" y="1132"/>
                    <a:pt x="1835" y="1136"/>
                  </a:cubicBezTo>
                  <a:cubicBezTo>
                    <a:pt x="1866" y="1137"/>
                    <a:pt x="1898" y="1139"/>
                    <a:pt x="1942" y="1142"/>
                  </a:cubicBezTo>
                  <a:lnTo>
                    <a:pt x="2077" y="1142"/>
                  </a:lnTo>
                  <a:cubicBezTo>
                    <a:pt x="2112" y="1142"/>
                    <a:pt x="2147" y="1143"/>
                    <a:pt x="2182" y="1143"/>
                  </a:cubicBezTo>
                  <a:cubicBezTo>
                    <a:pt x="2222" y="1143"/>
                    <a:pt x="2263" y="1142"/>
                    <a:pt x="2304" y="1138"/>
                  </a:cubicBezTo>
                  <a:cubicBezTo>
                    <a:pt x="2366" y="1135"/>
                    <a:pt x="2427" y="1130"/>
                    <a:pt x="2489" y="1130"/>
                  </a:cubicBezTo>
                  <a:cubicBezTo>
                    <a:pt x="2526" y="1130"/>
                    <a:pt x="2563" y="1132"/>
                    <a:pt x="2601" y="1133"/>
                  </a:cubicBezTo>
                  <a:cubicBezTo>
                    <a:pt x="2642" y="1136"/>
                    <a:pt x="2684" y="1136"/>
                    <a:pt x="2725" y="1136"/>
                  </a:cubicBezTo>
                  <a:cubicBezTo>
                    <a:pt x="2814" y="1136"/>
                    <a:pt x="2904" y="1130"/>
                    <a:pt x="2993" y="1130"/>
                  </a:cubicBezTo>
                  <a:lnTo>
                    <a:pt x="3052" y="1130"/>
                  </a:lnTo>
                  <a:cubicBezTo>
                    <a:pt x="3134" y="1130"/>
                    <a:pt x="3217" y="1133"/>
                    <a:pt x="3299" y="1138"/>
                  </a:cubicBezTo>
                  <a:cubicBezTo>
                    <a:pt x="3337" y="1141"/>
                    <a:pt x="3376" y="1143"/>
                    <a:pt x="3413" y="1146"/>
                  </a:cubicBezTo>
                  <a:cubicBezTo>
                    <a:pt x="3425" y="1146"/>
                    <a:pt x="3438" y="1146"/>
                    <a:pt x="3450" y="1146"/>
                  </a:cubicBezTo>
                  <a:cubicBezTo>
                    <a:pt x="3474" y="1146"/>
                    <a:pt x="3499" y="1146"/>
                    <a:pt x="3523" y="1146"/>
                  </a:cubicBezTo>
                  <a:cubicBezTo>
                    <a:pt x="3583" y="1146"/>
                    <a:pt x="3644" y="1142"/>
                    <a:pt x="3702" y="1142"/>
                  </a:cubicBezTo>
                  <a:cubicBezTo>
                    <a:pt x="3799" y="1142"/>
                    <a:pt x="3896" y="1140"/>
                    <a:pt x="3992" y="1133"/>
                  </a:cubicBezTo>
                  <a:cubicBezTo>
                    <a:pt x="4041" y="1131"/>
                    <a:pt x="4089" y="1126"/>
                    <a:pt x="4137" y="1122"/>
                  </a:cubicBezTo>
                  <a:cubicBezTo>
                    <a:pt x="4182" y="1118"/>
                    <a:pt x="4229" y="1117"/>
                    <a:pt x="4274" y="1117"/>
                  </a:cubicBezTo>
                  <a:lnTo>
                    <a:pt x="4283" y="1117"/>
                  </a:lnTo>
                  <a:cubicBezTo>
                    <a:pt x="4292" y="1116"/>
                    <a:pt x="4301" y="1116"/>
                    <a:pt x="4310" y="1116"/>
                  </a:cubicBezTo>
                  <a:cubicBezTo>
                    <a:pt x="4328" y="1116"/>
                    <a:pt x="4346" y="1117"/>
                    <a:pt x="4364" y="1117"/>
                  </a:cubicBezTo>
                  <a:cubicBezTo>
                    <a:pt x="4385" y="1117"/>
                    <a:pt x="4407" y="1117"/>
                    <a:pt x="4428" y="1117"/>
                  </a:cubicBezTo>
                  <a:cubicBezTo>
                    <a:pt x="4466" y="1117"/>
                    <a:pt x="4503" y="1117"/>
                    <a:pt x="4539" y="1115"/>
                  </a:cubicBezTo>
                  <a:cubicBezTo>
                    <a:pt x="4585" y="1110"/>
                    <a:pt x="4629" y="1106"/>
                    <a:pt x="4672" y="1101"/>
                  </a:cubicBezTo>
                  <a:cubicBezTo>
                    <a:pt x="4710" y="1097"/>
                    <a:pt x="4746" y="1092"/>
                    <a:pt x="4784" y="1092"/>
                  </a:cubicBezTo>
                  <a:cubicBezTo>
                    <a:pt x="4791" y="1094"/>
                    <a:pt x="4797" y="1094"/>
                    <a:pt x="4805" y="1094"/>
                  </a:cubicBezTo>
                  <a:cubicBezTo>
                    <a:pt x="4808" y="1094"/>
                    <a:pt x="4812" y="1094"/>
                    <a:pt x="4815" y="1092"/>
                  </a:cubicBezTo>
                  <a:lnTo>
                    <a:pt x="4816" y="1092"/>
                  </a:lnTo>
                  <a:cubicBezTo>
                    <a:pt x="4822" y="1092"/>
                    <a:pt x="4828" y="1093"/>
                    <a:pt x="4834" y="1093"/>
                  </a:cubicBezTo>
                  <a:cubicBezTo>
                    <a:pt x="4852" y="1093"/>
                    <a:pt x="4869" y="1091"/>
                    <a:pt x="4887" y="1091"/>
                  </a:cubicBezTo>
                  <a:cubicBezTo>
                    <a:pt x="4911" y="1090"/>
                    <a:pt x="4936" y="1090"/>
                    <a:pt x="4961" y="1090"/>
                  </a:cubicBezTo>
                  <a:lnTo>
                    <a:pt x="4961" y="1090"/>
                  </a:lnTo>
                  <a:cubicBezTo>
                    <a:pt x="5042" y="1092"/>
                    <a:pt x="5121" y="1096"/>
                    <a:pt x="5202" y="1097"/>
                  </a:cubicBezTo>
                  <a:cubicBezTo>
                    <a:pt x="5287" y="1099"/>
                    <a:pt x="5375" y="1099"/>
                    <a:pt x="5462" y="1104"/>
                  </a:cubicBezTo>
                  <a:cubicBezTo>
                    <a:pt x="5695" y="1117"/>
                    <a:pt x="5929" y="1128"/>
                    <a:pt x="6164" y="1132"/>
                  </a:cubicBezTo>
                  <a:lnTo>
                    <a:pt x="6200" y="1132"/>
                  </a:lnTo>
                  <a:cubicBezTo>
                    <a:pt x="6232" y="1132"/>
                    <a:pt x="6263" y="1133"/>
                    <a:pt x="6295" y="1133"/>
                  </a:cubicBezTo>
                  <a:cubicBezTo>
                    <a:pt x="6372" y="1133"/>
                    <a:pt x="6448" y="1132"/>
                    <a:pt x="6525" y="1131"/>
                  </a:cubicBezTo>
                  <a:cubicBezTo>
                    <a:pt x="6637" y="1130"/>
                    <a:pt x="6751" y="1126"/>
                    <a:pt x="6863" y="1126"/>
                  </a:cubicBezTo>
                  <a:cubicBezTo>
                    <a:pt x="6970" y="1126"/>
                    <a:pt x="7077" y="1122"/>
                    <a:pt x="7185" y="1121"/>
                  </a:cubicBezTo>
                  <a:cubicBezTo>
                    <a:pt x="7274" y="1122"/>
                    <a:pt x="7362" y="1127"/>
                    <a:pt x="7452" y="1128"/>
                  </a:cubicBezTo>
                  <a:cubicBezTo>
                    <a:pt x="7498" y="1130"/>
                    <a:pt x="7544" y="1130"/>
                    <a:pt x="7589" y="1131"/>
                  </a:cubicBezTo>
                  <a:cubicBezTo>
                    <a:pt x="7630" y="1132"/>
                    <a:pt x="7673" y="1136"/>
                    <a:pt x="7715" y="1137"/>
                  </a:cubicBezTo>
                  <a:cubicBezTo>
                    <a:pt x="7740" y="1138"/>
                    <a:pt x="7765" y="1139"/>
                    <a:pt x="7790" y="1139"/>
                  </a:cubicBezTo>
                  <a:cubicBezTo>
                    <a:pt x="7851" y="1139"/>
                    <a:pt x="7911" y="1136"/>
                    <a:pt x="7973" y="1133"/>
                  </a:cubicBezTo>
                  <a:cubicBezTo>
                    <a:pt x="8060" y="1130"/>
                    <a:pt x="8148" y="1130"/>
                    <a:pt x="8236" y="1128"/>
                  </a:cubicBezTo>
                  <a:cubicBezTo>
                    <a:pt x="8284" y="1128"/>
                    <a:pt x="8334" y="1130"/>
                    <a:pt x="8382" y="1131"/>
                  </a:cubicBezTo>
                  <a:cubicBezTo>
                    <a:pt x="8427" y="1132"/>
                    <a:pt x="8471" y="1135"/>
                    <a:pt x="8516" y="1135"/>
                  </a:cubicBezTo>
                  <a:cubicBezTo>
                    <a:pt x="8613" y="1136"/>
                    <a:pt x="8709" y="1136"/>
                    <a:pt x="8805" y="1136"/>
                  </a:cubicBezTo>
                  <a:cubicBezTo>
                    <a:pt x="8902" y="1136"/>
                    <a:pt x="8996" y="1135"/>
                    <a:pt x="9093" y="1128"/>
                  </a:cubicBezTo>
                  <a:cubicBezTo>
                    <a:pt x="9140" y="1126"/>
                    <a:pt x="9186" y="1122"/>
                    <a:pt x="9233" y="1120"/>
                  </a:cubicBezTo>
                  <a:cubicBezTo>
                    <a:pt x="9279" y="1117"/>
                    <a:pt x="9326" y="1116"/>
                    <a:pt x="9372" y="1116"/>
                  </a:cubicBezTo>
                  <a:cubicBezTo>
                    <a:pt x="9501" y="1117"/>
                    <a:pt x="9631" y="1121"/>
                    <a:pt x="9760" y="1126"/>
                  </a:cubicBezTo>
                  <a:cubicBezTo>
                    <a:pt x="9822" y="1128"/>
                    <a:pt x="9884" y="1131"/>
                    <a:pt x="9946" y="1131"/>
                  </a:cubicBezTo>
                  <a:cubicBezTo>
                    <a:pt x="10013" y="1131"/>
                    <a:pt x="10079" y="1128"/>
                    <a:pt x="10145" y="1125"/>
                  </a:cubicBezTo>
                  <a:cubicBezTo>
                    <a:pt x="10171" y="1123"/>
                    <a:pt x="10192" y="1102"/>
                    <a:pt x="10195" y="1078"/>
                  </a:cubicBezTo>
                  <a:cubicBezTo>
                    <a:pt x="10266" y="1079"/>
                    <a:pt x="10337" y="1084"/>
                    <a:pt x="10408" y="1087"/>
                  </a:cubicBezTo>
                  <a:cubicBezTo>
                    <a:pt x="10477" y="1090"/>
                    <a:pt x="10546" y="1091"/>
                    <a:pt x="10615" y="1091"/>
                  </a:cubicBezTo>
                  <a:cubicBezTo>
                    <a:pt x="10643" y="1091"/>
                    <a:pt x="10671" y="1091"/>
                    <a:pt x="10698" y="1091"/>
                  </a:cubicBezTo>
                  <a:lnTo>
                    <a:pt x="10726" y="1091"/>
                  </a:lnTo>
                  <a:cubicBezTo>
                    <a:pt x="10780" y="1092"/>
                    <a:pt x="10832" y="1095"/>
                    <a:pt x="10884" y="1096"/>
                  </a:cubicBezTo>
                  <a:cubicBezTo>
                    <a:pt x="10942" y="1099"/>
                    <a:pt x="11000" y="1099"/>
                    <a:pt x="11058" y="1100"/>
                  </a:cubicBezTo>
                  <a:cubicBezTo>
                    <a:pt x="11113" y="1101"/>
                    <a:pt x="11170" y="1102"/>
                    <a:pt x="11226" y="1105"/>
                  </a:cubicBezTo>
                  <a:cubicBezTo>
                    <a:pt x="11246" y="1105"/>
                    <a:pt x="11267" y="1106"/>
                    <a:pt x="11288" y="1106"/>
                  </a:cubicBezTo>
                  <a:cubicBezTo>
                    <a:pt x="11329" y="1106"/>
                    <a:pt x="11370" y="1106"/>
                    <a:pt x="11412" y="1105"/>
                  </a:cubicBezTo>
                  <a:cubicBezTo>
                    <a:pt x="11469" y="1104"/>
                    <a:pt x="11528" y="1104"/>
                    <a:pt x="11585" y="1101"/>
                  </a:cubicBezTo>
                  <a:cubicBezTo>
                    <a:pt x="11647" y="1097"/>
                    <a:pt x="11706" y="1092"/>
                    <a:pt x="11767" y="1087"/>
                  </a:cubicBezTo>
                  <a:cubicBezTo>
                    <a:pt x="11829" y="1082"/>
                    <a:pt x="11890" y="1075"/>
                    <a:pt x="11951" y="1073"/>
                  </a:cubicBezTo>
                  <a:cubicBezTo>
                    <a:pt x="12009" y="1070"/>
                    <a:pt x="12068" y="1069"/>
                    <a:pt x="12127" y="1069"/>
                  </a:cubicBezTo>
                  <a:cubicBezTo>
                    <a:pt x="12175" y="1069"/>
                    <a:pt x="12225" y="1070"/>
                    <a:pt x="12273" y="1070"/>
                  </a:cubicBezTo>
                  <a:cubicBezTo>
                    <a:pt x="12320" y="1070"/>
                    <a:pt x="12366" y="1070"/>
                    <a:pt x="12412" y="1071"/>
                  </a:cubicBezTo>
                  <a:cubicBezTo>
                    <a:pt x="12509" y="1074"/>
                    <a:pt x="12607" y="1078"/>
                    <a:pt x="12704" y="1084"/>
                  </a:cubicBezTo>
                  <a:cubicBezTo>
                    <a:pt x="12805" y="1089"/>
                    <a:pt x="12906" y="1096"/>
                    <a:pt x="13005" y="1096"/>
                  </a:cubicBezTo>
                  <a:cubicBezTo>
                    <a:pt x="13100" y="1096"/>
                    <a:pt x="13196" y="1092"/>
                    <a:pt x="13291" y="1092"/>
                  </a:cubicBezTo>
                  <a:cubicBezTo>
                    <a:pt x="13396" y="1092"/>
                    <a:pt x="13500" y="1092"/>
                    <a:pt x="13603" y="1095"/>
                  </a:cubicBezTo>
                  <a:cubicBezTo>
                    <a:pt x="13707" y="1099"/>
                    <a:pt x="13811" y="1107"/>
                    <a:pt x="13914" y="1112"/>
                  </a:cubicBezTo>
                  <a:cubicBezTo>
                    <a:pt x="14021" y="1118"/>
                    <a:pt x="14127" y="1118"/>
                    <a:pt x="14233" y="1118"/>
                  </a:cubicBezTo>
                  <a:cubicBezTo>
                    <a:pt x="14331" y="1118"/>
                    <a:pt x="14428" y="1112"/>
                    <a:pt x="14524" y="1112"/>
                  </a:cubicBezTo>
                  <a:cubicBezTo>
                    <a:pt x="14579" y="1115"/>
                    <a:pt x="14634" y="1115"/>
                    <a:pt x="14688" y="1115"/>
                  </a:cubicBezTo>
                  <a:cubicBezTo>
                    <a:pt x="14712" y="1115"/>
                    <a:pt x="14733" y="1101"/>
                    <a:pt x="14743" y="1079"/>
                  </a:cubicBezTo>
                  <a:cubicBezTo>
                    <a:pt x="14786" y="1076"/>
                    <a:pt x="14830" y="1074"/>
                    <a:pt x="14874" y="1073"/>
                  </a:cubicBezTo>
                  <a:cubicBezTo>
                    <a:pt x="14919" y="1073"/>
                    <a:pt x="14965" y="1075"/>
                    <a:pt x="15009" y="1076"/>
                  </a:cubicBezTo>
                  <a:cubicBezTo>
                    <a:pt x="15124" y="1082"/>
                    <a:pt x="15239" y="1085"/>
                    <a:pt x="15354" y="1086"/>
                  </a:cubicBezTo>
                  <a:cubicBezTo>
                    <a:pt x="15410" y="1087"/>
                    <a:pt x="15467" y="1089"/>
                    <a:pt x="15523" y="1094"/>
                  </a:cubicBezTo>
                  <a:cubicBezTo>
                    <a:pt x="15554" y="1097"/>
                    <a:pt x="15584" y="1100"/>
                    <a:pt x="15615" y="1104"/>
                  </a:cubicBezTo>
                  <a:cubicBezTo>
                    <a:pt x="15640" y="1106"/>
                    <a:pt x="15664" y="1109"/>
                    <a:pt x="15689" y="1109"/>
                  </a:cubicBezTo>
                  <a:lnTo>
                    <a:pt x="15700" y="1109"/>
                  </a:lnTo>
                  <a:cubicBezTo>
                    <a:pt x="15725" y="1109"/>
                    <a:pt x="15749" y="1106"/>
                    <a:pt x="15772" y="1104"/>
                  </a:cubicBezTo>
                  <a:cubicBezTo>
                    <a:pt x="15885" y="1091"/>
                    <a:pt x="16000" y="1087"/>
                    <a:pt x="16113" y="1075"/>
                  </a:cubicBezTo>
                  <a:cubicBezTo>
                    <a:pt x="16172" y="1070"/>
                    <a:pt x="16230" y="1061"/>
                    <a:pt x="16288" y="1059"/>
                  </a:cubicBezTo>
                  <a:cubicBezTo>
                    <a:pt x="16343" y="1058"/>
                    <a:pt x="16399" y="1056"/>
                    <a:pt x="16454" y="1056"/>
                  </a:cubicBezTo>
                  <a:cubicBezTo>
                    <a:pt x="16505" y="1056"/>
                    <a:pt x="16557" y="1058"/>
                    <a:pt x="16608" y="1060"/>
                  </a:cubicBezTo>
                  <a:cubicBezTo>
                    <a:pt x="16663" y="1064"/>
                    <a:pt x="16716" y="1068"/>
                    <a:pt x="16770" y="1069"/>
                  </a:cubicBezTo>
                  <a:cubicBezTo>
                    <a:pt x="16884" y="1073"/>
                    <a:pt x="16998" y="1075"/>
                    <a:pt x="17112" y="1078"/>
                  </a:cubicBezTo>
                  <a:cubicBezTo>
                    <a:pt x="17168" y="1081"/>
                    <a:pt x="17221" y="1084"/>
                    <a:pt x="17276" y="1087"/>
                  </a:cubicBezTo>
                  <a:cubicBezTo>
                    <a:pt x="17333" y="1090"/>
                    <a:pt x="17391" y="1092"/>
                    <a:pt x="17449" y="1095"/>
                  </a:cubicBezTo>
                  <a:cubicBezTo>
                    <a:pt x="17558" y="1100"/>
                    <a:pt x="17666" y="1104"/>
                    <a:pt x="17777" y="1105"/>
                  </a:cubicBezTo>
                  <a:cubicBezTo>
                    <a:pt x="17786" y="1105"/>
                    <a:pt x="17796" y="1105"/>
                    <a:pt x="17806" y="1105"/>
                  </a:cubicBezTo>
                  <a:cubicBezTo>
                    <a:pt x="17905" y="1105"/>
                    <a:pt x="18006" y="1101"/>
                    <a:pt x="18108" y="1097"/>
                  </a:cubicBezTo>
                  <a:cubicBezTo>
                    <a:pt x="18226" y="1095"/>
                    <a:pt x="18342" y="1095"/>
                    <a:pt x="18460" y="1091"/>
                  </a:cubicBezTo>
                  <a:cubicBezTo>
                    <a:pt x="18578" y="1089"/>
                    <a:pt x="18696" y="1089"/>
                    <a:pt x="18815" y="1084"/>
                  </a:cubicBezTo>
                  <a:cubicBezTo>
                    <a:pt x="18930" y="1078"/>
                    <a:pt x="19046" y="1070"/>
                    <a:pt x="19161" y="1068"/>
                  </a:cubicBezTo>
                  <a:cubicBezTo>
                    <a:pt x="19271" y="1068"/>
                    <a:pt x="19382" y="1066"/>
                    <a:pt x="19493" y="1064"/>
                  </a:cubicBezTo>
                  <a:cubicBezTo>
                    <a:pt x="19603" y="1061"/>
                    <a:pt x="19712" y="1059"/>
                    <a:pt x="19821" y="1059"/>
                  </a:cubicBezTo>
                  <a:cubicBezTo>
                    <a:pt x="19854" y="1059"/>
                    <a:pt x="19888" y="1060"/>
                    <a:pt x="19921" y="1060"/>
                  </a:cubicBezTo>
                  <a:cubicBezTo>
                    <a:pt x="19977" y="1061"/>
                    <a:pt x="20034" y="1063"/>
                    <a:pt x="20090" y="1063"/>
                  </a:cubicBezTo>
                  <a:cubicBezTo>
                    <a:pt x="20145" y="1061"/>
                    <a:pt x="20199" y="1059"/>
                    <a:pt x="20253" y="1056"/>
                  </a:cubicBezTo>
                  <a:cubicBezTo>
                    <a:pt x="20259" y="1058"/>
                    <a:pt x="20266" y="1059"/>
                    <a:pt x="20272" y="1059"/>
                  </a:cubicBezTo>
                  <a:cubicBezTo>
                    <a:pt x="20334" y="1059"/>
                    <a:pt x="20396" y="1056"/>
                    <a:pt x="20457" y="1056"/>
                  </a:cubicBezTo>
                  <a:cubicBezTo>
                    <a:pt x="20498" y="1058"/>
                    <a:pt x="20539" y="1059"/>
                    <a:pt x="20582" y="1061"/>
                  </a:cubicBezTo>
                  <a:lnTo>
                    <a:pt x="20946" y="1076"/>
                  </a:lnTo>
                  <a:cubicBezTo>
                    <a:pt x="20995" y="1079"/>
                    <a:pt x="21043" y="1079"/>
                    <a:pt x="21093" y="1079"/>
                  </a:cubicBezTo>
                  <a:cubicBezTo>
                    <a:pt x="21160" y="1079"/>
                    <a:pt x="21228" y="1078"/>
                    <a:pt x="21296" y="1075"/>
                  </a:cubicBezTo>
                  <a:cubicBezTo>
                    <a:pt x="21406" y="1070"/>
                    <a:pt x="21518" y="1061"/>
                    <a:pt x="21628" y="1058"/>
                  </a:cubicBezTo>
                  <a:cubicBezTo>
                    <a:pt x="21746" y="1055"/>
                    <a:pt x="21861" y="1051"/>
                    <a:pt x="21979" y="1050"/>
                  </a:cubicBezTo>
                  <a:cubicBezTo>
                    <a:pt x="22086" y="1051"/>
                    <a:pt x="22192" y="1051"/>
                    <a:pt x="22299" y="1055"/>
                  </a:cubicBezTo>
                  <a:cubicBezTo>
                    <a:pt x="22356" y="1058"/>
                    <a:pt x="22410" y="1061"/>
                    <a:pt x="22465" y="1065"/>
                  </a:cubicBezTo>
                  <a:cubicBezTo>
                    <a:pt x="22486" y="1066"/>
                    <a:pt x="22508" y="1067"/>
                    <a:pt x="22529" y="1067"/>
                  </a:cubicBezTo>
                  <a:cubicBezTo>
                    <a:pt x="22558" y="1067"/>
                    <a:pt x="22586" y="1066"/>
                    <a:pt x="22614" y="1066"/>
                  </a:cubicBezTo>
                  <a:cubicBezTo>
                    <a:pt x="22658" y="1066"/>
                    <a:pt x="22701" y="1066"/>
                    <a:pt x="22746" y="1065"/>
                  </a:cubicBezTo>
                  <a:cubicBezTo>
                    <a:pt x="22784" y="1065"/>
                    <a:pt x="22824" y="1063"/>
                    <a:pt x="22862" y="1061"/>
                  </a:cubicBezTo>
                  <a:cubicBezTo>
                    <a:pt x="22949" y="1058"/>
                    <a:pt x="23035" y="1056"/>
                    <a:pt x="23120" y="1055"/>
                  </a:cubicBezTo>
                  <a:cubicBezTo>
                    <a:pt x="23153" y="1054"/>
                    <a:pt x="23186" y="1054"/>
                    <a:pt x="23219" y="1054"/>
                  </a:cubicBezTo>
                  <a:cubicBezTo>
                    <a:pt x="23251" y="1054"/>
                    <a:pt x="23284" y="1054"/>
                    <a:pt x="23316" y="1054"/>
                  </a:cubicBezTo>
                  <a:cubicBezTo>
                    <a:pt x="23370" y="1053"/>
                    <a:pt x="23423" y="1051"/>
                    <a:pt x="23475" y="1049"/>
                  </a:cubicBezTo>
                  <a:cubicBezTo>
                    <a:pt x="23485" y="1063"/>
                    <a:pt x="23504" y="1073"/>
                    <a:pt x="23523" y="1073"/>
                  </a:cubicBezTo>
                  <a:cubicBezTo>
                    <a:pt x="23524" y="1073"/>
                    <a:pt x="23525" y="1073"/>
                    <a:pt x="23526" y="1073"/>
                  </a:cubicBezTo>
                  <a:cubicBezTo>
                    <a:pt x="23579" y="1069"/>
                    <a:pt x="23633" y="1069"/>
                    <a:pt x="23687" y="1068"/>
                  </a:cubicBezTo>
                  <a:cubicBezTo>
                    <a:pt x="23810" y="1074"/>
                    <a:pt x="23929" y="1087"/>
                    <a:pt x="24051" y="1102"/>
                  </a:cubicBezTo>
                  <a:cubicBezTo>
                    <a:pt x="24110" y="1110"/>
                    <a:pt x="24170" y="1117"/>
                    <a:pt x="24229" y="1122"/>
                  </a:cubicBezTo>
                  <a:cubicBezTo>
                    <a:pt x="24287" y="1127"/>
                    <a:pt x="24346" y="1131"/>
                    <a:pt x="24404" y="1132"/>
                  </a:cubicBezTo>
                  <a:cubicBezTo>
                    <a:pt x="24448" y="1132"/>
                    <a:pt x="24491" y="1133"/>
                    <a:pt x="24535" y="1133"/>
                  </a:cubicBezTo>
                  <a:cubicBezTo>
                    <a:pt x="24556" y="1133"/>
                    <a:pt x="24578" y="1132"/>
                    <a:pt x="24600" y="1132"/>
                  </a:cubicBezTo>
                  <a:cubicBezTo>
                    <a:pt x="24662" y="1131"/>
                    <a:pt x="24724" y="1128"/>
                    <a:pt x="24787" y="1126"/>
                  </a:cubicBezTo>
                  <a:cubicBezTo>
                    <a:pt x="24817" y="1125"/>
                    <a:pt x="24847" y="1122"/>
                    <a:pt x="24877" y="1121"/>
                  </a:cubicBezTo>
                  <a:cubicBezTo>
                    <a:pt x="24900" y="1120"/>
                    <a:pt x="24921" y="1117"/>
                    <a:pt x="24945" y="1116"/>
                  </a:cubicBezTo>
                  <a:cubicBezTo>
                    <a:pt x="25009" y="1109"/>
                    <a:pt x="25074" y="1102"/>
                    <a:pt x="25138" y="1095"/>
                  </a:cubicBezTo>
                  <a:lnTo>
                    <a:pt x="25173" y="1091"/>
                  </a:lnTo>
                  <a:cubicBezTo>
                    <a:pt x="25195" y="1091"/>
                    <a:pt x="25217" y="1090"/>
                    <a:pt x="25239" y="1090"/>
                  </a:cubicBezTo>
                  <a:cubicBezTo>
                    <a:pt x="25274" y="1089"/>
                    <a:pt x="25310" y="1087"/>
                    <a:pt x="25346" y="1086"/>
                  </a:cubicBezTo>
                  <a:cubicBezTo>
                    <a:pt x="25419" y="1084"/>
                    <a:pt x="25491" y="1078"/>
                    <a:pt x="25561" y="1074"/>
                  </a:cubicBezTo>
                  <a:cubicBezTo>
                    <a:pt x="25627" y="1070"/>
                    <a:pt x="25694" y="1065"/>
                    <a:pt x="25760" y="1060"/>
                  </a:cubicBezTo>
                  <a:cubicBezTo>
                    <a:pt x="25797" y="1058"/>
                    <a:pt x="25834" y="1055"/>
                    <a:pt x="25871" y="1051"/>
                  </a:cubicBezTo>
                  <a:cubicBezTo>
                    <a:pt x="25915" y="1045"/>
                    <a:pt x="25961" y="1043"/>
                    <a:pt x="26005" y="1033"/>
                  </a:cubicBezTo>
                  <a:cubicBezTo>
                    <a:pt x="26050" y="1034"/>
                    <a:pt x="26095" y="1037"/>
                    <a:pt x="26138" y="1039"/>
                  </a:cubicBezTo>
                  <a:cubicBezTo>
                    <a:pt x="26185" y="1042"/>
                    <a:pt x="26234" y="1047"/>
                    <a:pt x="26281" y="1051"/>
                  </a:cubicBezTo>
                  <a:cubicBezTo>
                    <a:pt x="26342" y="1055"/>
                    <a:pt x="26404" y="1059"/>
                    <a:pt x="26466" y="1061"/>
                  </a:cubicBezTo>
                  <a:lnTo>
                    <a:pt x="26628" y="1065"/>
                  </a:lnTo>
                  <a:cubicBezTo>
                    <a:pt x="26689" y="1068"/>
                    <a:pt x="26751" y="1069"/>
                    <a:pt x="26813" y="1070"/>
                  </a:cubicBezTo>
                  <a:cubicBezTo>
                    <a:pt x="26830" y="1070"/>
                    <a:pt x="26849" y="1071"/>
                    <a:pt x="26866" y="1071"/>
                  </a:cubicBezTo>
                  <a:cubicBezTo>
                    <a:pt x="26878" y="1072"/>
                    <a:pt x="26889" y="1072"/>
                    <a:pt x="26901" y="1072"/>
                  </a:cubicBezTo>
                  <a:cubicBezTo>
                    <a:pt x="26926" y="1072"/>
                    <a:pt x="26952" y="1071"/>
                    <a:pt x="26977" y="1070"/>
                  </a:cubicBezTo>
                  <a:cubicBezTo>
                    <a:pt x="27087" y="1065"/>
                    <a:pt x="27199" y="1055"/>
                    <a:pt x="27310" y="1050"/>
                  </a:cubicBezTo>
                  <a:cubicBezTo>
                    <a:pt x="27416" y="1044"/>
                    <a:pt x="27521" y="1040"/>
                    <a:pt x="27629" y="1039"/>
                  </a:cubicBezTo>
                  <a:lnTo>
                    <a:pt x="27629" y="1039"/>
                  </a:lnTo>
                  <a:cubicBezTo>
                    <a:pt x="27687" y="1039"/>
                    <a:pt x="27744" y="1043"/>
                    <a:pt x="27800" y="1044"/>
                  </a:cubicBezTo>
                  <a:cubicBezTo>
                    <a:pt x="27860" y="1045"/>
                    <a:pt x="27921" y="1049"/>
                    <a:pt x="27980" y="1051"/>
                  </a:cubicBezTo>
                  <a:cubicBezTo>
                    <a:pt x="28038" y="1054"/>
                    <a:pt x="28098" y="1054"/>
                    <a:pt x="28156" y="1055"/>
                  </a:cubicBezTo>
                  <a:cubicBezTo>
                    <a:pt x="28168" y="1055"/>
                    <a:pt x="28179" y="1055"/>
                    <a:pt x="28190" y="1055"/>
                  </a:cubicBezTo>
                  <a:cubicBezTo>
                    <a:pt x="28235" y="1055"/>
                    <a:pt x="28280" y="1054"/>
                    <a:pt x="28325" y="1054"/>
                  </a:cubicBezTo>
                  <a:cubicBezTo>
                    <a:pt x="28386" y="1054"/>
                    <a:pt x="28445" y="1059"/>
                    <a:pt x="28505" y="1061"/>
                  </a:cubicBezTo>
                  <a:cubicBezTo>
                    <a:pt x="28615" y="1066"/>
                    <a:pt x="28723" y="1064"/>
                    <a:pt x="28832" y="1069"/>
                  </a:cubicBezTo>
                  <a:cubicBezTo>
                    <a:pt x="28884" y="1070"/>
                    <a:pt x="28935" y="1074"/>
                    <a:pt x="28985" y="1074"/>
                  </a:cubicBezTo>
                  <a:cubicBezTo>
                    <a:pt x="29038" y="1074"/>
                    <a:pt x="29089" y="1074"/>
                    <a:pt x="29142" y="1073"/>
                  </a:cubicBezTo>
                  <a:cubicBezTo>
                    <a:pt x="29194" y="1073"/>
                    <a:pt x="29247" y="1071"/>
                    <a:pt x="29299" y="1069"/>
                  </a:cubicBezTo>
                  <a:cubicBezTo>
                    <a:pt x="29353" y="1065"/>
                    <a:pt x="29408" y="1061"/>
                    <a:pt x="29462" y="1058"/>
                  </a:cubicBezTo>
                  <a:cubicBezTo>
                    <a:pt x="29573" y="1051"/>
                    <a:pt x="29683" y="1044"/>
                    <a:pt x="29794" y="1043"/>
                  </a:cubicBezTo>
                  <a:cubicBezTo>
                    <a:pt x="29939" y="1043"/>
                    <a:pt x="30081" y="1058"/>
                    <a:pt x="30225" y="1063"/>
                  </a:cubicBezTo>
                  <a:cubicBezTo>
                    <a:pt x="30256" y="1064"/>
                    <a:pt x="30288" y="1064"/>
                    <a:pt x="30320" y="1064"/>
                  </a:cubicBezTo>
                  <a:cubicBezTo>
                    <a:pt x="30429" y="1064"/>
                    <a:pt x="30538" y="1061"/>
                    <a:pt x="30647" y="1060"/>
                  </a:cubicBezTo>
                  <a:lnTo>
                    <a:pt x="30638" y="1060"/>
                  </a:lnTo>
                  <a:cubicBezTo>
                    <a:pt x="30688" y="1060"/>
                    <a:pt x="30735" y="1060"/>
                    <a:pt x="30783" y="1059"/>
                  </a:cubicBezTo>
                  <a:cubicBezTo>
                    <a:pt x="30830" y="1056"/>
                    <a:pt x="30877" y="1056"/>
                    <a:pt x="30923" y="1055"/>
                  </a:cubicBezTo>
                  <a:cubicBezTo>
                    <a:pt x="30970" y="1054"/>
                    <a:pt x="31016" y="1054"/>
                    <a:pt x="31063" y="1053"/>
                  </a:cubicBezTo>
                  <a:cubicBezTo>
                    <a:pt x="31107" y="1050"/>
                    <a:pt x="31150" y="1047"/>
                    <a:pt x="31195" y="1047"/>
                  </a:cubicBezTo>
                  <a:cubicBezTo>
                    <a:pt x="31238" y="1047"/>
                    <a:pt x="31282" y="1049"/>
                    <a:pt x="31325" y="1050"/>
                  </a:cubicBezTo>
                  <a:cubicBezTo>
                    <a:pt x="31376" y="1051"/>
                    <a:pt x="31430" y="1053"/>
                    <a:pt x="31482" y="1053"/>
                  </a:cubicBezTo>
                  <a:cubicBezTo>
                    <a:pt x="31569" y="1051"/>
                    <a:pt x="31655" y="1047"/>
                    <a:pt x="31743" y="1045"/>
                  </a:cubicBezTo>
                  <a:lnTo>
                    <a:pt x="31778" y="1045"/>
                  </a:lnTo>
                  <a:cubicBezTo>
                    <a:pt x="31790" y="1045"/>
                    <a:pt x="31801" y="1045"/>
                    <a:pt x="31813" y="1045"/>
                  </a:cubicBezTo>
                  <a:cubicBezTo>
                    <a:pt x="31849" y="1045"/>
                    <a:pt x="31884" y="1046"/>
                    <a:pt x="31920" y="1049"/>
                  </a:cubicBezTo>
                  <a:cubicBezTo>
                    <a:pt x="31977" y="1051"/>
                    <a:pt x="32035" y="1056"/>
                    <a:pt x="32091" y="1058"/>
                  </a:cubicBezTo>
                  <a:cubicBezTo>
                    <a:pt x="32101" y="1058"/>
                    <a:pt x="32111" y="1058"/>
                    <a:pt x="32121" y="1058"/>
                  </a:cubicBezTo>
                  <a:cubicBezTo>
                    <a:pt x="32211" y="1058"/>
                    <a:pt x="32301" y="1050"/>
                    <a:pt x="32391" y="1044"/>
                  </a:cubicBezTo>
                  <a:cubicBezTo>
                    <a:pt x="32478" y="1039"/>
                    <a:pt x="32566" y="1032"/>
                    <a:pt x="32654" y="1029"/>
                  </a:cubicBezTo>
                  <a:cubicBezTo>
                    <a:pt x="32755" y="1027"/>
                    <a:pt x="32857" y="1027"/>
                    <a:pt x="32959" y="1025"/>
                  </a:cubicBezTo>
                  <a:lnTo>
                    <a:pt x="32986" y="1025"/>
                  </a:lnTo>
                  <a:cubicBezTo>
                    <a:pt x="32992" y="1039"/>
                    <a:pt x="33005" y="1051"/>
                    <a:pt x="33018" y="1055"/>
                  </a:cubicBezTo>
                  <a:cubicBezTo>
                    <a:pt x="33042" y="1061"/>
                    <a:pt x="33066" y="1061"/>
                    <a:pt x="33089" y="1061"/>
                  </a:cubicBezTo>
                  <a:lnTo>
                    <a:pt x="33165" y="1061"/>
                  </a:lnTo>
                  <a:cubicBezTo>
                    <a:pt x="33210" y="1061"/>
                    <a:pt x="33255" y="1061"/>
                    <a:pt x="33300" y="1060"/>
                  </a:cubicBezTo>
                  <a:cubicBezTo>
                    <a:pt x="33389" y="1058"/>
                    <a:pt x="33480" y="1059"/>
                    <a:pt x="33568" y="1054"/>
                  </a:cubicBezTo>
                  <a:cubicBezTo>
                    <a:pt x="33655" y="1050"/>
                    <a:pt x="33740" y="1040"/>
                    <a:pt x="33825" y="1039"/>
                  </a:cubicBezTo>
                  <a:cubicBezTo>
                    <a:pt x="33868" y="1038"/>
                    <a:pt x="33909" y="1035"/>
                    <a:pt x="33951" y="1033"/>
                  </a:cubicBezTo>
                  <a:cubicBezTo>
                    <a:pt x="33980" y="1032"/>
                    <a:pt x="34010" y="1029"/>
                    <a:pt x="34038" y="1027"/>
                  </a:cubicBezTo>
                  <a:cubicBezTo>
                    <a:pt x="34102" y="1024"/>
                    <a:pt x="34166" y="1022"/>
                    <a:pt x="34230" y="1020"/>
                  </a:cubicBezTo>
                  <a:lnTo>
                    <a:pt x="34282" y="1020"/>
                  </a:lnTo>
                  <a:cubicBezTo>
                    <a:pt x="34287" y="1032"/>
                    <a:pt x="34295" y="1043"/>
                    <a:pt x="34305" y="1050"/>
                  </a:cubicBezTo>
                  <a:cubicBezTo>
                    <a:pt x="34321" y="1060"/>
                    <a:pt x="34336" y="1061"/>
                    <a:pt x="34353" y="1063"/>
                  </a:cubicBezTo>
                  <a:cubicBezTo>
                    <a:pt x="34432" y="1069"/>
                    <a:pt x="34512" y="1072"/>
                    <a:pt x="34592" y="1072"/>
                  </a:cubicBezTo>
                  <a:cubicBezTo>
                    <a:pt x="34742" y="1072"/>
                    <a:pt x="34893" y="1064"/>
                    <a:pt x="35043" y="1059"/>
                  </a:cubicBezTo>
                  <a:cubicBezTo>
                    <a:pt x="35168" y="1055"/>
                    <a:pt x="35293" y="1051"/>
                    <a:pt x="35418" y="1044"/>
                  </a:cubicBezTo>
                  <a:cubicBezTo>
                    <a:pt x="35471" y="1040"/>
                    <a:pt x="35525" y="1038"/>
                    <a:pt x="35578" y="1034"/>
                  </a:cubicBezTo>
                  <a:lnTo>
                    <a:pt x="35675" y="1027"/>
                  </a:lnTo>
                  <a:cubicBezTo>
                    <a:pt x="35691" y="1024"/>
                    <a:pt x="35710" y="1023"/>
                    <a:pt x="35727" y="1022"/>
                  </a:cubicBezTo>
                  <a:cubicBezTo>
                    <a:pt x="35731" y="1020"/>
                    <a:pt x="35735" y="1020"/>
                    <a:pt x="35740" y="1020"/>
                  </a:cubicBezTo>
                  <a:cubicBezTo>
                    <a:pt x="35763" y="1020"/>
                    <a:pt x="35788" y="1019"/>
                    <a:pt x="35813" y="1019"/>
                  </a:cubicBezTo>
                  <a:cubicBezTo>
                    <a:pt x="35885" y="1019"/>
                    <a:pt x="35956" y="1020"/>
                    <a:pt x="36029" y="1022"/>
                  </a:cubicBezTo>
                  <a:cubicBezTo>
                    <a:pt x="36103" y="1022"/>
                    <a:pt x="36178" y="1020"/>
                    <a:pt x="36252" y="1019"/>
                  </a:cubicBezTo>
                  <a:lnTo>
                    <a:pt x="36292" y="1019"/>
                  </a:lnTo>
                  <a:cubicBezTo>
                    <a:pt x="36408" y="1020"/>
                    <a:pt x="36527" y="1027"/>
                    <a:pt x="36646" y="1029"/>
                  </a:cubicBezTo>
                  <a:cubicBezTo>
                    <a:pt x="36758" y="1033"/>
                    <a:pt x="36872" y="1034"/>
                    <a:pt x="36984" y="1040"/>
                  </a:cubicBezTo>
                  <a:cubicBezTo>
                    <a:pt x="37043" y="1044"/>
                    <a:pt x="37104" y="1050"/>
                    <a:pt x="37164" y="1053"/>
                  </a:cubicBezTo>
                  <a:cubicBezTo>
                    <a:pt x="37222" y="1055"/>
                    <a:pt x="37280" y="1054"/>
                    <a:pt x="37339" y="1055"/>
                  </a:cubicBezTo>
                  <a:cubicBezTo>
                    <a:pt x="37389" y="1056"/>
                    <a:pt x="37439" y="1059"/>
                    <a:pt x="37490" y="1059"/>
                  </a:cubicBezTo>
                  <a:cubicBezTo>
                    <a:pt x="37516" y="1059"/>
                    <a:pt x="37541" y="1056"/>
                    <a:pt x="37568" y="1053"/>
                  </a:cubicBezTo>
                  <a:lnTo>
                    <a:pt x="37568" y="1053"/>
                  </a:lnTo>
                  <a:cubicBezTo>
                    <a:pt x="37567" y="1053"/>
                    <a:pt x="37567" y="1053"/>
                    <a:pt x="37566" y="1053"/>
                  </a:cubicBezTo>
                  <a:lnTo>
                    <a:pt x="37566" y="1053"/>
                  </a:lnTo>
                  <a:cubicBezTo>
                    <a:pt x="37583" y="1051"/>
                    <a:pt x="37600" y="1050"/>
                    <a:pt x="37616" y="1049"/>
                  </a:cubicBezTo>
                  <a:cubicBezTo>
                    <a:pt x="37631" y="1047"/>
                    <a:pt x="37647" y="1044"/>
                    <a:pt x="37662" y="1042"/>
                  </a:cubicBezTo>
                  <a:cubicBezTo>
                    <a:pt x="37683" y="1039"/>
                    <a:pt x="37702" y="1039"/>
                    <a:pt x="37722" y="1038"/>
                  </a:cubicBezTo>
                  <a:cubicBezTo>
                    <a:pt x="37764" y="1035"/>
                    <a:pt x="37809" y="1034"/>
                    <a:pt x="37851" y="1034"/>
                  </a:cubicBezTo>
                  <a:lnTo>
                    <a:pt x="37889" y="1034"/>
                  </a:lnTo>
                  <a:cubicBezTo>
                    <a:pt x="37977" y="1035"/>
                    <a:pt x="38067" y="1038"/>
                    <a:pt x="38154" y="1039"/>
                  </a:cubicBezTo>
                  <a:cubicBezTo>
                    <a:pt x="38242" y="1040"/>
                    <a:pt x="38328" y="1042"/>
                    <a:pt x="38415" y="1042"/>
                  </a:cubicBezTo>
                  <a:lnTo>
                    <a:pt x="38490" y="1042"/>
                  </a:lnTo>
                  <a:cubicBezTo>
                    <a:pt x="38532" y="1042"/>
                    <a:pt x="38573" y="1043"/>
                    <a:pt x="38615" y="1043"/>
                  </a:cubicBezTo>
                  <a:cubicBezTo>
                    <a:pt x="38636" y="1043"/>
                    <a:pt x="38657" y="1043"/>
                    <a:pt x="38678" y="1042"/>
                  </a:cubicBezTo>
                  <a:cubicBezTo>
                    <a:pt x="38766" y="1039"/>
                    <a:pt x="38857" y="1037"/>
                    <a:pt x="38946" y="1035"/>
                  </a:cubicBezTo>
                  <a:cubicBezTo>
                    <a:pt x="39172" y="1035"/>
                    <a:pt x="39398" y="1042"/>
                    <a:pt x="39623" y="1049"/>
                  </a:cubicBezTo>
                  <a:cubicBezTo>
                    <a:pt x="39739" y="1051"/>
                    <a:pt x="39853" y="1059"/>
                    <a:pt x="39968" y="1059"/>
                  </a:cubicBezTo>
                  <a:cubicBezTo>
                    <a:pt x="40080" y="1059"/>
                    <a:pt x="40194" y="1056"/>
                    <a:pt x="40307" y="1055"/>
                  </a:cubicBezTo>
                  <a:cubicBezTo>
                    <a:pt x="40443" y="1055"/>
                    <a:pt x="40581" y="1059"/>
                    <a:pt x="40717" y="1063"/>
                  </a:cubicBezTo>
                  <a:cubicBezTo>
                    <a:pt x="40828" y="1066"/>
                    <a:pt x="40939" y="1069"/>
                    <a:pt x="41051" y="1070"/>
                  </a:cubicBezTo>
                  <a:cubicBezTo>
                    <a:pt x="41072" y="1070"/>
                    <a:pt x="41092" y="1070"/>
                    <a:pt x="41112" y="1070"/>
                  </a:cubicBezTo>
                  <a:cubicBezTo>
                    <a:pt x="41210" y="1070"/>
                    <a:pt x="41308" y="1068"/>
                    <a:pt x="41406" y="1065"/>
                  </a:cubicBezTo>
                  <a:cubicBezTo>
                    <a:pt x="41521" y="1061"/>
                    <a:pt x="41634" y="1063"/>
                    <a:pt x="41749" y="1058"/>
                  </a:cubicBezTo>
                  <a:cubicBezTo>
                    <a:pt x="41866" y="1053"/>
                    <a:pt x="41981" y="1045"/>
                    <a:pt x="42099" y="1042"/>
                  </a:cubicBezTo>
                  <a:cubicBezTo>
                    <a:pt x="42217" y="1038"/>
                    <a:pt x="42337" y="1032"/>
                    <a:pt x="42456" y="1030"/>
                  </a:cubicBezTo>
                  <a:cubicBezTo>
                    <a:pt x="42535" y="1030"/>
                    <a:pt x="42615" y="1030"/>
                    <a:pt x="42695" y="1032"/>
                  </a:cubicBezTo>
                  <a:cubicBezTo>
                    <a:pt x="42696" y="1033"/>
                    <a:pt x="42697" y="1033"/>
                    <a:pt x="42698" y="1034"/>
                  </a:cubicBezTo>
                  <a:cubicBezTo>
                    <a:pt x="42708" y="1039"/>
                    <a:pt x="42719" y="1043"/>
                    <a:pt x="42729" y="1043"/>
                  </a:cubicBezTo>
                  <a:cubicBezTo>
                    <a:pt x="42731" y="1043"/>
                    <a:pt x="42732" y="1044"/>
                    <a:pt x="42734" y="1044"/>
                  </a:cubicBezTo>
                  <a:cubicBezTo>
                    <a:pt x="42744" y="1044"/>
                    <a:pt x="42754" y="1040"/>
                    <a:pt x="42763" y="1033"/>
                  </a:cubicBezTo>
                  <a:cubicBezTo>
                    <a:pt x="42811" y="1029"/>
                    <a:pt x="42860" y="1028"/>
                    <a:pt x="42908" y="1025"/>
                  </a:cubicBezTo>
                  <a:cubicBezTo>
                    <a:pt x="42953" y="1022"/>
                    <a:pt x="42998" y="1018"/>
                    <a:pt x="43043" y="1015"/>
                  </a:cubicBezTo>
                  <a:cubicBezTo>
                    <a:pt x="43134" y="1008"/>
                    <a:pt x="43223" y="1006"/>
                    <a:pt x="43312" y="1006"/>
                  </a:cubicBezTo>
                  <a:cubicBezTo>
                    <a:pt x="43444" y="1007"/>
                    <a:pt x="43578" y="1013"/>
                    <a:pt x="43709" y="1015"/>
                  </a:cubicBezTo>
                  <a:cubicBezTo>
                    <a:pt x="43790" y="1017"/>
                    <a:pt x="43870" y="1019"/>
                    <a:pt x="43950" y="1022"/>
                  </a:cubicBezTo>
                  <a:cubicBezTo>
                    <a:pt x="44028" y="1023"/>
                    <a:pt x="44106" y="1025"/>
                    <a:pt x="44183" y="1027"/>
                  </a:cubicBezTo>
                  <a:cubicBezTo>
                    <a:pt x="44231" y="1028"/>
                    <a:pt x="44279" y="1029"/>
                    <a:pt x="44327" y="1029"/>
                  </a:cubicBezTo>
                  <a:cubicBezTo>
                    <a:pt x="44441" y="1029"/>
                    <a:pt x="44554" y="1025"/>
                    <a:pt x="44667" y="1019"/>
                  </a:cubicBezTo>
                  <a:cubicBezTo>
                    <a:pt x="44673" y="1019"/>
                    <a:pt x="44678" y="1018"/>
                    <a:pt x="44683" y="1018"/>
                  </a:cubicBezTo>
                  <a:cubicBezTo>
                    <a:pt x="44716" y="1020"/>
                    <a:pt x="44750" y="1022"/>
                    <a:pt x="44782" y="1023"/>
                  </a:cubicBezTo>
                  <a:cubicBezTo>
                    <a:pt x="44822" y="1024"/>
                    <a:pt x="44863" y="1025"/>
                    <a:pt x="44905" y="1025"/>
                  </a:cubicBezTo>
                  <a:cubicBezTo>
                    <a:pt x="44971" y="1026"/>
                    <a:pt x="45037" y="1028"/>
                    <a:pt x="45103" y="1028"/>
                  </a:cubicBezTo>
                  <a:cubicBezTo>
                    <a:pt x="45118" y="1028"/>
                    <a:pt x="45133" y="1028"/>
                    <a:pt x="45148" y="1028"/>
                  </a:cubicBezTo>
                  <a:cubicBezTo>
                    <a:pt x="45240" y="1025"/>
                    <a:pt x="45332" y="1023"/>
                    <a:pt x="45422" y="1019"/>
                  </a:cubicBezTo>
                  <a:cubicBezTo>
                    <a:pt x="45507" y="1017"/>
                    <a:pt x="45592" y="1017"/>
                    <a:pt x="45678" y="1017"/>
                  </a:cubicBezTo>
                  <a:cubicBezTo>
                    <a:pt x="45774" y="1018"/>
                    <a:pt x="45872" y="1019"/>
                    <a:pt x="45969" y="1019"/>
                  </a:cubicBezTo>
                  <a:cubicBezTo>
                    <a:pt x="46066" y="1019"/>
                    <a:pt x="46164" y="1017"/>
                    <a:pt x="46261" y="1013"/>
                  </a:cubicBezTo>
                  <a:cubicBezTo>
                    <a:pt x="46292" y="1013"/>
                    <a:pt x="46323" y="1012"/>
                    <a:pt x="46355" y="1011"/>
                  </a:cubicBezTo>
                  <a:lnTo>
                    <a:pt x="46405" y="1011"/>
                  </a:lnTo>
                  <a:cubicBezTo>
                    <a:pt x="46415" y="1012"/>
                    <a:pt x="46425" y="1012"/>
                    <a:pt x="46435" y="1012"/>
                  </a:cubicBezTo>
                  <a:cubicBezTo>
                    <a:pt x="46494" y="1012"/>
                    <a:pt x="46555" y="1009"/>
                    <a:pt x="46615" y="1009"/>
                  </a:cubicBezTo>
                  <a:cubicBezTo>
                    <a:pt x="46701" y="1011"/>
                    <a:pt x="46787" y="1016"/>
                    <a:pt x="46873" y="1016"/>
                  </a:cubicBezTo>
                  <a:cubicBezTo>
                    <a:pt x="46897" y="1016"/>
                    <a:pt x="46920" y="1015"/>
                    <a:pt x="46944" y="1014"/>
                  </a:cubicBezTo>
                  <a:cubicBezTo>
                    <a:pt x="46995" y="1012"/>
                    <a:pt x="47045" y="1008"/>
                    <a:pt x="47095" y="1006"/>
                  </a:cubicBezTo>
                  <a:cubicBezTo>
                    <a:pt x="47148" y="1003"/>
                    <a:pt x="47201" y="1003"/>
                    <a:pt x="47254" y="1003"/>
                  </a:cubicBezTo>
                  <a:cubicBezTo>
                    <a:pt x="47342" y="1006"/>
                    <a:pt x="47432" y="1011"/>
                    <a:pt x="47522" y="1014"/>
                  </a:cubicBezTo>
                  <a:cubicBezTo>
                    <a:pt x="47569" y="1018"/>
                    <a:pt x="47618" y="1022"/>
                    <a:pt x="47665" y="1024"/>
                  </a:cubicBezTo>
                  <a:cubicBezTo>
                    <a:pt x="47711" y="1028"/>
                    <a:pt x="47755" y="1033"/>
                    <a:pt x="47800" y="1035"/>
                  </a:cubicBezTo>
                  <a:cubicBezTo>
                    <a:pt x="47915" y="1043"/>
                    <a:pt x="48031" y="1049"/>
                    <a:pt x="48145" y="1056"/>
                  </a:cubicBezTo>
                  <a:cubicBezTo>
                    <a:pt x="48202" y="1059"/>
                    <a:pt x="48260" y="1063"/>
                    <a:pt x="48316" y="1064"/>
                  </a:cubicBezTo>
                  <a:cubicBezTo>
                    <a:pt x="48329" y="1064"/>
                    <a:pt x="48341" y="1064"/>
                    <a:pt x="48353" y="1064"/>
                  </a:cubicBezTo>
                  <a:cubicBezTo>
                    <a:pt x="48383" y="1064"/>
                    <a:pt x="48412" y="1064"/>
                    <a:pt x="48443" y="1060"/>
                  </a:cubicBezTo>
                  <a:cubicBezTo>
                    <a:pt x="48498" y="1055"/>
                    <a:pt x="48555" y="1047"/>
                    <a:pt x="48611" y="1045"/>
                  </a:cubicBezTo>
                  <a:cubicBezTo>
                    <a:pt x="48618" y="1045"/>
                    <a:pt x="48626" y="1046"/>
                    <a:pt x="48634" y="1046"/>
                  </a:cubicBezTo>
                  <a:cubicBezTo>
                    <a:pt x="48638" y="1046"/>
                    <a:pt x="48642" y="1046"/>
                    <a:pt x="48646" y="1045"/>
                  </a:cubicBezTo>
                  <a:cubicBezTo>
                    <a:pt x="48668" y="1043"/>
                    <a:pt x="48688" y="1032"/>
                    <a:pt x="48702" y="1012"/>
                  </a:cubicBezTo>
                  <a:cubicBezTo>
                    <a:pt x="48718" y="992"/>
                    <a:pt x="48718" y="966"/>
                    <a:pt x="48713" y="942"/>
                  </a:cubicBezTo>
                  <a:cubicBezTo>
                    <a:pt x="48709" y="920"/>
                    <a:pt x="48703" y="898"/>
                    <a:pt x="48701" y="874"/>
                  </a:cubicBezTo>
                  <a:cubicBezTo>
                    <a:pt x="48700" y="847"/>
                    <a:pt x="48698" y="821"/>
                    <a:pt x="48698" y="795"/>
                  </a:cubicBezTo>
                  <a:cubicBezTo>
                    <a:pt x="48700" y="683"/>
                    <a:pt x="48702" y="573"/>
                    <a:pt x="48718" y="462"/>
                  </a:cubicBezTo>
                  <a:cubicBezTo>
                    <a:pt x="48719" y="454"/>
                    <a:pt x="48720" y="446"/>
                    <a:pt x="48722" y="439"/>
                  </a:cubicBezTo>
                  <a:cubicBezTo>
                    <a:pt x="48723" y="428"/>
                    <a:pt x="48727" y="418"/>
                    <a:pt x="48727" y="409"/>
                  </a:cubicBezTo>
                  <a:cubicBezTo>
                    <a:pt x="48728" y="369"/>
                    <a:pt x="48726" y="332"/>
                    <a:pt x="48724" y="294"/>
                  </a:cubicBezTo>
                  <a:cubicBezTo>
                    <a:pt x="48723" y="267"/>
                    <a:pt x="48722" y="239"/>
                    <a:pt x="48722" y="213"/>
                  </a:cubicBezTo>
                  <a:cubicBezTo>
                    <a:pt x="48722" y="201"/>
                    <a:pt x="48720" y="188"/>
                    <a:pt x="48720" y="176"/>
                  </a:cubicBezTo>
                  <a:cubicBezTo>
                    <a:pt x="48720" y="166"/>
                    <a:pt x="48723" y="155"/>
                    <a:pt x="48723" y="143"/>
                  </a:cubicBezTo>
                  <a:cubicBezTo>
                    <a:pt x="48724" y="131"/>
                    <a:pt x="48720" y="120"/>
                    <a:pt x="48715" y="110"/>
                  </a:cubicBezTo>
                  <a:lnTo>
                    <a:pt x="48729" y="110"/>
                  </a:lnTo>
                  <a:cubicBezTo>
                    <a:pt x="48730" y="100"/>
                    <a:pt x="48732" y="89"/>
                    <a:pt x="48733" y="78"/>
                  </a:cubicBezTo>
                  <a:cubicBezTo>
                    <a:pt x="48734" y="67"/>
                    <a:pt x="48735" y="55"/>
                    <a:pt x="48738" y="44"/>
                  </a:cubicBezTo>
                  <a:lnTo>
                    <a:pt x="487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0"/>
            <p:cNvSpPr/>
            <p:nvPr/>
          </p:nvSpPr>
          <p:spPr>
            <a:xfrm>
              <a:off x="2609550" y="5124225"/>
              <a:ext cx="2900" cy="2825"/>
            </a:xfrm>
            <a:custGeom>
              <a:avLst/>
              <a:gdLst/>
              <a:ahLst/>
              <a:cxnLst/>
              <a:rect l="l" t="t" r="r" b="b"/>
              <a:pathLst>
                <a:path w="116" h="113" extrusionOk="0">
                  <a:moveTo>
                    <a:pt x="62" y="1"/>
                  </a:moveTo>
                  <a:cubicBezTo>
                    <a:pt x="31" y="1"/>
                    <a:pt x="6" y="21"/>
                    <a:pt x="3" y="52"/>
                  </a:cubicBezTo>
                  <a:cubicBezTo>
                    <a:pt x="0" y="81"/>
                    <a:pt x="25" y="110"/>
                    <a:pt x="55" y="112"/>
                  </a:cubicBezTo>
                  <a:cubicBezTo>
                    <a:pt x="86" y="112"/>
                    <a:pt x="112" y="91"/>
                    <a:pt x="114" y="61"/>
                  </a:cubicBezTo>
                  <a:cubicBezTo>
                    <a:pt x="116" y="31"/>
                    <a:pt x="92" y="1"/>
                    <a:pt x="62" y="1"/>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0"/>
            <p:cNvSpPr/>
            <p:nvPr/>
          </p:nvSpPr>
          <p:spPr>
            <a:xfrm>
              <a:off x="2614300" y="5124200"/>
              <a:ext cx="2875" cy="2800"/>
            </a:xfrm>
            <a:custGeom>
              <a:avLst/>
              <a:gdLst/>
              <a:ahLst/>
              <a:cxnLst/>
              <a:rect l="l" t="t" r="r" b="b"/>
              <a:pathLst>
                <a:path w="115" h="112" extrusionOk="0">
                  <a:moveTo>
                    <a:pt x="62" y="1"/>
                  </a:moveTo>
                  <a:cubicBezTo>
                    <a:pt x="31" y="1"/>
                    <a:pt x="5" y="21"/>
                    <a:pt x="3" y="52"/>
                  </a:cubicBezTo>
                  <a:cubicBezTo>
                    <a:pt x="0" y="82"/>
                    <a:pt x="25" y="111"/>
                    <a:pt x="55" y="111"/>
                  </a:cubicBezTo>
                  <a:cubicBezTo>
                    <a:pt x="86" y="111"/>
                    <a:pt x="112" y="90"/>
                    <a:pt x="114" y="59"/>
                  </a:cubicBezTo>
                  <a:cubicBezTo>
                    <a:pt x="115" y="31"/>
                    <a:pt x="92" y="1"/>
                    <a:pt x="62" y="1"/>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0"/>
            <p:cNvSpPr/>
            <p:nvPr/>
          </p:nvSpPr>
          <p:spPr>
            <a:xfrm>
              <a:off x="2612250" y="5120700"/>
              <a:ext cx="2875" cy="2775"/>
            </a:xfrm>
            <a:custGeom>
              <a:avLst/>
              <a:gdLst/>
              <a:ahLst/>
              <a:cxnLst/>
              <a:rect l="l" t="t" r="r" b="b"/>
              <a:pathLst>
                <a:path w="115" h="111" extrusionOk="0">
                  <a:moveTo>
                    <a:pt x="62" y="0"/>
                  </a:moveTo>
                  <a:cubicBezTo>
                    <a:pt x="31" y="0"/>
                    <a:pt x="5" y="21"/>
                    <a:pt x="3" y="52"/>
                  </a:cubicBezTo>
                  <a:cubicBezTo>
                    <a:pt x="1" y="81"/>
                    <a:pt x="24" y="111"/>
                    <a:pt x="54" y="111"/>
                  </a:cubicBezTo>
                  <a:cubicBezTo>
                    <a:pt x="85" y="111"/>
                    <a:pt x="111" y="90"/>
                    <a:pt x="113" y="59"/>
                  </a:cubicBezTo>
                  <a:cubicBezTo>
                    <a:pt x="114" y="29"/>
                    <a:pt x="92" y="0"/>
                    <a:pt x="62" y="0"/>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0"/>
            <p:cNvSpPr/>
            <p:nvPr/>
          </p:nvSpPr>
          <p:spPr>
            <a:xfrm>
              <a:off x="2655200" y="5124425"/>
              <a:ext cx="2875" cy="2800"/>
            </a:xfrm>
            <a:custGeom>
              <a:avLst/>
              <a:gdLst/>
              <a:ahLst/>
              <a:cxnLst/>
              <a:rect l="l" t="t" r="r" b="b"/>
              <a:pathLst>
                <a:path w="115" h="112" extrusionOk="0">
                  <a:moveTo>
                    <a:pt x="58" y="1"/>
                  </a:moveTo>
                  <a:cubicBezTo>
                    <a:pt x="29" y="1"/>
                    <a:pt x="5" y="23"/>
                    <a:pt x="2" y="53"/>
                  </a:cubicBezTo>
                  <a:cubicBezTo>
                    <a:pt x="1" y="80"/>
                    <a:pt x="25" y="110"/>
                    <a:pt x="54" y="111"/>
                  </a:cubicBezTo>
                  <a:cubicBezTo>
                    <a:pt x="86" y="111"/>
                    <a:pt x="111" y="91"/>
                    <a:pt x="113" y="60"/>
                  </a:cubicBezTo>
                  <a:cubicBezTo>
                    <a:pt x="115" y="30"/>
                    <a:pt x="92" y="1"/>
                    <a:pt x="62" y="1"/>
                  </a:cubicBezTo>
                  <a:cubicBezTo>
                    <a:pt x="61" y="1"/>
                    <a:pt x="59" y="1"/>
                    <a:pt x="58" y="1"/>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0"/>
            <p:cNvSpPr/>
            <p:nvPr/>
          </p:nvSpPr>
          <p:spPr>
            <a:xfrm>
              <a:off x="2696075" y="5124775"/>
              <a:ext cx="2875" cy="2800"/>
            </a:xfrm>
            <a:custGeom>
              <a:avLst/>
              <a:gdLst/>
              <a:ahLst/>
              <a:cxnLst/>
              <a:rect l="l" t="t" r="r" b="b"/>
              <a:pathLst>
                <a:path w="115" h="112" extrusionOk="0">
                  <a:moveTo>
                    <a:pt x="62" y="0"/>
                  </a:moveTo>
                  <a:cubicBezTo>
                    <a:pt x="31" y="0"/>
                    <a:pt x="5" y="21"/>
                    <a:pt x="2" y="52"/>
                  </a:cubicBezTo>
                  <a:cubicBezTo>
                    <a:pt x="1" y="82"/>
                    <a:pt x="24" y="112"/>
                    <a:pt x="53" y="112"/>
                  </a:cubicBezTo>
                  <a:cubicBezTo>
                    <a:pt x="84" y="112"/>
                    <a:pt x="110" y="91"/>
                    <a:pt x="113" y="60"/>
                  </a:cubicBezTo>
                  <a:cubicBezTo>
                    <a:pt x="114" y="30"/>
                    <a:pt x="91" y="0"/>
                    <a:pt x="62" y="0"/>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0"/>
            <p:cNvSpPr/>
            <p:nvPr/>
          </p:nvSpPr>
          <p:spPr>
            <a:xfrm>
              <a:off x="2700550" y="5125075"/>
              <a:ext cx="2850" cy="2800"/>
            </a:xfrm>
            <a:custGeom>
              <a:avLst/>
              <a:gdLst/>
              <a:ahLst/>
              <a:cxnLst/>
              <a:rect l="l" t="t" r="r" b="b"/>
              <a:pathLst>
                <a:path w="114" h="112" extrusionOk="0">
                  <a:moveTo>
                    <a:pt x="60" y="1"/>
                  </a:moveTo>
                  <a:cubicBezTo>
                    <a:pt x="29" y="1"/>
                    <a:pt x="3" y="21"/>
                    <a:pt x="1" y="52"/>
                  </a:cubicBezTo>
                  <a:cubicBezTo>
                    <a:pt x="0" y="80"/>
                    <a:pt x="23" y="110"/>
                    <a:pt x="53" y="111"/>
                  </a:cubicBezTo>
                  <a:cubicBezTo>
                    <a:pt x="84" y="111"/>
                    <a:pt x="110" y="91"/>
                    <a:pt x="112" y="60"/>
                  </a:cubicBezTo>
                  <a:cubicBezTo>
                    <a:pt x="114" y="30"/>
                    <a:pt x="90" y="1"/>
                    <a:pt x="60" y="1"/>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0"/>
            <p:cNvSpPr/>
            <p:nvPr/>
          </p:nvSpPr>
          <p:spPr>
            <a:xfrm>
              <a:off x="2755025" y="5122950"/>
              <a:ext cx="2875" cy="2800"/>
            </a:xfrm>
            <a:custGeom>
              <a:avLst/>
              <a:gdLst/>
              <a:ahLst/>
              <a:cxnLst/>
              <a:rect l="l" t="t" r="r" b="b"/>
              <a:pathLst>
                <a:path w="115" h="112" extrusionOk="0">
                  <a:moveTo>
                    <a:pt x="55" y="0"/>
                  </a:moveTo>
                  <a:cubicBezTo>
                    <a:pt x="25" y="0"/>
                    <a:pt x="1" y="27"/>
                    <a:pt x="2" y="57"/>
                  </a:cubicBezTo>
                  <a:cubicBezTo>
                    <a:pt x="2" y="88"/>
                    <a:pt x="28" y="112"/>
                    <a:pt x="59" y="112"/>
                  </a:cubicBezTo>
                  <a:cubicBezTo>
                    <a:pt x="59" y="112"/>
                    <a:pt x="60" y="112"/>
                    <a:pt x="60" y="112"/>
                  </a:cubicBezTo>
                  <a:cubicBezTo>
                    <a:pt x="90" y="112"/>
                    <a:pt x="114" y="83"/>
                    <a:pt x="113" y="55"/>
                  </a:cubicBezTo>
                  <a:cubicBezTo>
                    <a:pt x="113" y="24"/>
                    <a:pt x="87" y="0"/>
                    <a:pt x="57" y="0"/>
                  </a:cubicBezTo>
                  <a:cubicBezTo>
                    <a:pt x="56" y="0"/>
                    <a:pt x="55" y="0"/>
                    <a:pt x="55" y="0"/>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0"/>
            <p:cNvSpPr/>
            <p:nvPr/>
          </p:nvSpPr>
          <p:spPr>
            <a:xfrm>
              <a:off x="2821075" y="5123225"/>
              <a:ext cx="2900" cy="2825"/>
            </a:xfrm>
            <a:custGeom>
              <a:avLst/>
              <a:gdLst/>
              <a:ahLst/>
              <a:cxnLst/>
              <a:rect l="l" t="t" r="r" b="b"/>
              <a:pathLst>
                <a:path w="116" h="113" extrusionOk="0">
                  <a:moveTo>
                    <a:pt x="56" y="0"/>
                  </a:moveTo>
                  <a:cubicBezTo>
                    <a:pt x="25" y="0"/>
                    <a:pt x="1" y="29"/>
                    <a:pt x="2" y="59"/>
                  </a:cubicBezTo>
                  <a:cubicBezTo>
                    <a:pt x="4" y="90"/>
                    <a:pt x="30" y="112"/>
                    <a:pt x="61" y="113"/>
                  </a:cubicBezTo>
                  <a:cubicBezTo>
                    <a:pt x="90" y="113"/>
                    <a:pt x="115" y="85"/>
                    <a:pt x="114" y="55"/>
                  </a:cubicBezTo>
                  <a:cubicBezTo>
                    <a:pt x="113" y="23"/>
                    <a:pt x="87" y="0"/>
                    <a:pt x="56" y="0"/>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0"/>
            <p:cNvSpPr/>
            <p:nvPr/>
          </p:nvSpPr>
          <p:spPr>
            <a:xfrm>
              <a:off x="2825325" y="5123475"/>
              <a:ext cx="2900" cy="2850"/>
            </a:xfrm>
            <a:custGeom>
              <a:avLst/>
              <a:gdLst/>
              <a:ahLst/>
              <a:cxnLst/>
              <a:rect l="l" t="t" r="r" b="b"/>
              <a:pathLst>
                <a:path w="116" h="114" extrusionOk="0">
                  <a:moveTo>
                    <a:pt x="57" y="1"/>
                  </a:moveTo>
                  <a:cubicBezTo>
                    <a:pt x="26" y="1"/>
                    <a:pt x="1" y="30"/>
                    <a:pt x="2" y="60"/>
                  </a:cubicBezTo>
                  <a:cubicBezTo>
                    <a:pt x="4" y="91"/>
                    <a:pt x="30" y="112"/>
                    <a:pt x="60" y="113"/>
                  </a:cubicBezTo>
                  <a:cubicBezTo>
                    <a:pt x="91" y="113"/>
                    <a:pt x="116" y="85"/>
                    <a:pt x="114" y="55"/>
                  </a:cubicBezTo>
                  <a:cubicBezTo>
                    <a:pt x="113" y="23"/>
                    <a:pt x="88" y="1"/>
                    <a:pt x="57" y="1"/>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0"/>
            <p:cNvSpPr/>
            <p:nvPr/>
          </p:nvSpPr>
          <p:spPr>
            <a:xfrm>
              <a:off x="2823425" y="5119300"/>
              <a:ext cx="2925" cy="2850"/>
            </a:xfrm>
            <a:custGeom>
              <a:avLst/>
              <a:gdLst/>
              <a:ahLst/>
              <a:cxnLst/>
              <a:rect l="l" t="t" r="r" b="b"/>
              <a:pathLst>
                <a:path w="117" h="114" extrusionOk="0">
                  <a:moveTo>
                    <a:pt x="56" y="1"/>
                  </a:moveTo>
                  <a:cubicBezTo>
                    <a:pt x="25" y="1"/>
                    <a:pt x="1" y="28"/>
                    <a:pt x="3" y="58"/>
                  </a:cubicBezTo>
                  <a:cubicBezTo>
                    <a:pt x="3" y="89"/>
                    <a:pt x="29" y="111"/>
                    <a:pt x="60" y="113"/>
                  </a:cubicBezTo>
                  <a:cubicBezTo>
                    <a:pt x="91" y="113"/>
                    <a:pt x="116" y="84"/>
                    <a:pt x="114" y="54"/>
                  </a:cubicBezTo>
                  <a:cubicBezTo>
                    <a:pt x="113" y="22"/>
                    <a:pt x="87" y="1"/>
                    <a:pt x="56" y="1"/>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0"/>
            <p:cNvSpPr/>
            <p:nvPr/>
          </p:nvSpPr>
          <p:spPr>
            <a:xfrm>
              <a:off x="2871925" y="5123800"/>
              <a:ext cx="2925" cy="2800"/>
            </a:xfrm>
            <a:custGeom>
              <a:avLst/>
              <a:gdLst/>
              <a:ahLst/>
              <a:cxnLst/>
              <a:rect l="l" t="t" r="r" b="b"/>
              <a:pathLst>
                <a:path w="117" h="112" extrusionOk="0">
                  <a:moveTo>
                    <a:pt x="56" y="0"/>
                  </a:moveTo>
                  <a:cubicBezTo>
                    <a:pt x="26" y="0"/>
                    <a:pt x="1" y="28"/>
                    <a:pt x="3" y="58"/>
                  </a:cubicBezTo>
                  <a:cubicBezTo>
                    <a:pt x="4" y="89"/>
                    <a:pt x="30" y="111"/>
                    <a:pt x="61" y="112"/>
                  </a:cubicBezTo>
                  <a:cubicBezTo>
                    <a:pt x="92" y="112"/>
                    <a:pt x="116" y="84"/>
                    <a:pt x="114" y="54"/>
                  </a:cubicBezTo>
                  <a:cubicBezTo>
                    <a:pt x="113" y="22"/>
                    <a:pt x="87" y="0"/>
                    <a:pt x="56" y="0"/>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0"/>
            <p:cNvSpPr/>
            <p:nvPr/>
          </p:nvSpPr>
          <p:spPr>
            <a:xfrm>
              <a:off x="2876500" y="5123825"/>
              <a:ext cx="2875" cy="2825"/>
            </a:xfrm>
            <a:custGeom>
              <a:avLst/>
              <a:gdLst/>
              <a:ahLst/>
              <a:cxnLst/>
              <a:rect l="l" t="t" r="r" b="b"/>
              <a:pathLst>
                <a:path w="115" h="113" extrusionOk="0">
                  <a:moveTo>
                    <a:pt x="55" y="0"/>
                  </a:moveTo>
                  <a:cubicBezTo>
                    <a:pt x="24" y="0"/>
                    <a:pt x="0" y="28"/>
                    <a:pt x="1" y="58"/>
                  </a:cubicBezTo>
                  <a:cubicBezTo>
                    <a:pt x="1" y="89"/>
                    <a:pt x="28" y="111"/>
                    <a:pt x="59" y="113"/>
                  </a:cubicBezTo>
                  <a:cubicBezTo>
                    <a:pt x="90" y="113"/>
                    <a:pt x="115" y="84"/>
                    <a:pt x="114" y="54"/>
                  </a:cubicBezTo>
                  <a:cubicBezTo>
                    <a:pt x="112" y="22"/>
                    <a:pt x="86" y="0"/>
                    <a:pt x="55" y="0"/>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0"/>
            <p:cNvSpPr/>
            <p:nvPr/>
          </p:nvSpPr>
          <p:spPr>
            <a:xfrm>
              <a:off x="2948050" y="5123150"/>
              <a:ext cx="2800" cy="2775"/>
            </a:xfrm>
            <a:custGeom>
              <a:avLst/>
              <a:gdLst/>
              <a:ahLst/>
              <a:cxnLst/>
              <a:rect l="l" t="t" r="r" b="b"/>
              <a:pathLst>
                <a:path w="112" h="111" extrusionOk="0">
                  <a:moveTo>
                    <a:pt x="55" y="0"/>
                  </a:moveTo>
                  <a:cubicBezTo>
                    <a:pt x="25" y="0"/>
                    <a:pt x="0" y="27"/>
                    <a:pt x="0" y="57"/>
                  </a:cubicBezTo>
                  <a:cubicBezTo>
                    <a:pt x="0" y="88"/>
                    <a:pt x="26" y="111"/>
                    <a:pt x="57" y="111"/>
                  </a:cubicBezTo>
                  <a:cubicBezTo>
                    <a:pt x="87" y="111"/>
                    <a:pt x="112" y="84"/>
                    <a:pt x="112" y="54"/>
                  </a:cubicBezTo>
                  <a:cubicBezTo>
                    <a:pt x="112" y="23"/>
                    <a:pt x="86" y="0"/>
                    <a:pt x="55" y="0"/>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0"/>
            <p:cNvSpPr/>
            <p:nvPr/>
          </p:nvSpPr>
          <p:spPr>
            <a:xfrm>
              <a:off x="3009150" y="5122550"/>
              <a:ext cx="2850" cy="2825"/>
            </a:xfrm>
            <a:custGeom>
              <a:avLst/>
              <a:gdLst/>
              <a:ahLst/>
              <a:cxnLst/>
              <a:rect l="l" t="t" r="r" b="b"/>
              <a:pathLst>
                <a:path w="114" h="113" extrusionOk="0">
                  <a:moveTo>
                    <a:pt x="57" y="1"/>
                  </a:moveTo>
                  <a:cubicBezTo>
                    <a:pt x="29" y="1"/>
                    <a:pt x="2" y="23"/>
                    <a:pt x="1" y="53"/>
                  </a:cubicBezTo>
                  <a:cubicBezTo>
                    <a:pt x="1" y="82"/>
                    <a:pt x="25" y="110"/>
                    <a:pt x="54" y="112"/>
                  </a:cubicBezTo>
                  <a:cubicBezTo>
                    <a:pt x="54" y="112"/>
                    <a:pt x="55" y="112"/>
                    <a:pt x="55" y="112"/>
                  </a:cubicBezTo>
                  <a:cubicBezTo>
                    <a:pt x="85" y="112"/>
                    <a:pt x="110" y="89"/>
                    <a:pt x="112" y="58"/>
                  </a:cubicBezTo>
                  <a:cubicBezTo>
                    <a:pt x="113" y="29"/>
                    <a:pt x="90" y="1"/>
                    <a:pt x="59" y="1"/>
                  </a:cubicBezTo>
                  <a:cubicBezTo>
                    <a:pt x="58" y="1"/>
                    <a:pt x="57" y="1"/>
                    <a:pt x="57" y="1"/>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0"/>
            <p:cNvSpPr/>
            <p:nvPr/>
          </p:nvSpPr>
          <p:spPr>
            <a:xfrm>
              <a:off x="3014100" y="5122975"/>
              <a:ext cx="2850" cy="2800"/>
            </a:xfrm>
            <a:custGeom>
              <a:avLst/>
              <a:gdLst/>
              <a:ahLst/>
              <a:cxnLst/>
              <a:rect l="l" t="t" r="r" b="b"/>
              <a:pathLst>
                <a:path w="114" h="112" extrusionOk="0">
                  <a:moveTo>
                    <a:pt x="58" y="0"/>
                  </a:moveTo>
                  <a:cubicBezTo>
                    <a:pt x="29" y="0"/>
                    <a:pt x="3" y="23"/>
                    <a:pt x="2" y="54"/>
                  </a:cubicBezTo>
                  <a:cubicBezTo>
                    <a:pt x="0" y="83"/>
                    <a:pt x="25" y="112"/>
                    <a:pt x="55" y="112"/>
                  </a:cubicBezTo>
                  <a:cubicBezTo>
                    <a:pt x="55" y="112"/>
                    <a:pt x="56" y="112"/>
                    <a:pt x="57" y="112"/>
                  </a:cubicBezTo>
                  <a:cubicBezTo>
                    <a:pt x="86" y="112"/>
                    <a:pt x="112" y="89"/>
                    <a:pt x="113" y="59"/>
                  </a:cubicBezTo>
                  <a:cubicBezTo>
                    <a:pt x="114" y="29"/>
                    <a:pt x="91" y="0"/>
                    <a:pt x="60" y="0"/>
                  </a:cubicBezTo>
                  <a:cubicBezTo>
                    <a:pt x="59" y="0"/>
                    <a:pt x="59" y="0"/>
                    <a:pt x="58" y="0"/>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0"/>
            <p:cNvSpPr/>
            <p:nvPr/>
          </p:nvSpPr>
          <p:spPr>
            <a:xfrm>
              <a:off x="3011950" y="5117725"/>
              <a:ext cx="2850" cy="2800"/>
            </a:xfrm>
            <a:custGeom>
              <a:avLst/>
              <a:gdLst/>
              <a:ahLst/>
              <a:cxnLst/>
              <a:rect l="l" t="t" r="r" b="b"/>
              <a:pathLst>
                <a:path w="114" h="112" extrusionOk="0">
                  <a:moveTo>
                    <a:pt x="56" y="0"/>
                  </a:moveTo>
                  <a:cubicBezTo>
                    <a:pt x="27" y="0"/>
                    <a:pt x="2" y="24"/>
                    <a:pt x="1" y="53"/>
                  </a:cubicBezTo>
                  <a:cubicBezTo>
                    <a:pt x="0" y="81"/>
                    <a:pt x="23" y="111"/>
                    <a:pt x="54" y="111"/>
                  </a:cubicBezTo>
                  <a:cubicBezTo>
                    <a:pt x="55" y="111"/>
                    <a:pt x="55" y="111"/>
                    <a:pt x="56" y="111"/>
                  </a:cubicBezTo>
                  <a:cubicBezTo>
                    <a:pt x="85" y="111"/>
                    <a:pt x="111" y="89"/>
                    <a:pt x="112" y="58"/>
                  </a:cubicBezTo>
                  <a:cubicBezTo>
                    <a:pt x="114" y="28"/>
                    <a:pt x="90" y="1"/>
                    <a:pt x="59" y="1"/>
                  </a:cubicBezTo>
                  <a:cubicBezTo>
                    <a:pt x="58" y="1"/>
                    <a:pt x="57" y="0"/>
                    <a:pt x="56" y="0"/>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0"/>
            <p:cNvSpPr/>
            <p:nvPr/>
          </p:nvSpPr>
          <p:spPr>
            <a:xfrm>
              <a:off x="3061900" y="5122825"/>
              <a:ext cx="2850" cy="2825"/>
            </a:xfrm>
            <a:custGeom>
              <a:avLst/>
              <a:gdLst/>
              <a:ahLst/>
              <a:cxnLst/>
              <a:rect l="l" t="t" r="r" b="b"/>
              <a:pathLst>
                <a:path w="114" h="113" extrusionOk="0">
                  <a:moveTo>
                    <a:pt x="57" y="1"/>
                  </a:moveTo>
                  <a:cubicBezTo>
                    <a:pt x="29" y="1"/>
                    <a:pt x="2" y="24"/>
                    <a:pt x="1" y="55"/>
                  </a:cubicBezTo>
                  <a:cubicBezTo>
                    <a:pt x="0" y="84"/>
                    <a:pt x="25" y="112"/>
                    <a:pt x="54" y="112"/>
                  </a:cubicBezTo>
                  <a:cubicBezTo>
                    <a:pt x="55" y="112"/>
                    <a:pt x="55" y="112"/>
                    <a:pt x="56" y="112"/>
                  </a:cubicBezTo>
                  <a:cubicBezTo>
                    <a:pt x="85" y="112"/>
                    <a:pt x="111" y="90"/>
                    <a:pt x="113" y="60"/>
                  </a:cubicBezTo>
                  <a:cubicBezTo>
                    <a:pt x="114" y="30"/>
                    <a:pt x="90" y="1"/>
                    <a:pt x="59" y="1"/>
                  </a:cubicBezTo>
                  <a:cubicBezTo>
                    <a:pt x="59" y="1"/>
                    <a:pt x="58" y="1"/>
                    <a:pt x="57" y="1"/>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0"/>
            <p:cNvSpPr/>
            <p:nvPr/>
          </p:nvSpPr>
          <p:spPr>
            <a:xfrm>
              <a:off x="3067050" y="5122975"/>
              <a:ext cx="2875" cy="2800"/>
            </a:xfrm>
            <a:custGeom>
              <a:avLst/>
              <a:gdLst/>
              <a:ahLst/>
              <a:cxnLst/>
              <a:rect l="l" t="t" r="r" b="b"/>
              <a:pathLst>
                <a:path w="115" h="112" extrusionOk="0">
                  <a:moveTo>
                    <a:pt x="58" y="0"/>
                  </a:moveTo>
                  <a:cubicBezTo>
                    <a:pt x="29" y="0"/>
                    <a:pt x="3" y="23"/>
                    <a:pt x="2" y="54"/>
                  </a:cubicBezTo>
                  <a:cubicBezTo>
                    <a:pt x="1" y="82"/>
                    <a:pt x="25" y="111"/>
                    <a:pt x="54" y="112"/>
                  </a:cubicBezTo>
                  <a:cubicBezTo>
                    <a:pt x="55" y="112"/>
                    <a:pt x="56" y="112"/>
                    <a:pt x="56" y="112"/>
                  </a:cubicBezTo>
                  <a:cubicBezTo>
                    <a:pt x="85" y="112"/>
                    <a:pt x="111" y="89"/>
                    <a:pt x="113" y="59"/>
                  </a:cubicBezTo>
                  <a:cubicBezTo>
                    <a:pt x="114" y="29"/>
                    <a:pt x="90" y="0"/>
                    <a:pt x="60" y="0"/>
                  </a:cubicBezTo>
                  <a:cubicBezTo>
                    <a:pt x="59" y="0"/>
                    <a:pt x="58" y="0"/>
                    <a:pt x="58" y="0"/>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0"/>
            <p:cNvSpPr/>
            <p:nvPr/>
          </p:nvSpPr>
          <p:spPr>
            <a:xfrm>
              <a:off x="3139425" y="5121975"/>
              <a:ext cx="2850" cy="2800"/>
            </a:xfrm>
            <a:custGeom>
              <a:avLst/>
              <a:gdLst/>
              <a:ahLst/>
              <a:cxnLst/>
              <a:rect l="l" t="t" r="r" b="b"/>
              <a:pathLst>
                <a:path w="114" h="112" extrusionOk="0">
                  <a:moveTo>
                    <a:pt x="55" y="1"/>
                  </a:moveTo>
                  <a:cubicBezTo>
                    <a:pt x="25" y="1"/>
                    <a:pt x="2" y="25"/>
                    <a:pt x="1" y="55"/>
                  </a:cubicBezTo>
                  <a:cubicBezTo>
                    <a:pt x="0" y="86"/>
                    <a:pt x="26" y="111"/>
                    <a:pt x="56" y="111"/>
                  </a:cubicBezTo>
                  <a:cubicBezTo>
                    <a:pt x="57" y="111"/>
                    <a:pt x="57" y="111"/>
                    <a:pt x="58" y="111"/>
                  </a:cubicBezTo>
                  <a:cubicBezTo>
                    <a:pt x="88" y="111"/>
                    <a:pt x="111" y="87"/>
                    <a:pt x="113" y="58"/>
                  </a:cubicBezTo>
                  <a:cubicBezTo>
                    <a:pt x="114" y="28"/>
                    <a:pt x="89" y="1"/>
                    <a:pt x="58" y="1"/>
                  </a:cubicBezTo>
                  <a:cubicBezTo>
                    <a:pt x="57" y="1"/>
                    <a:pt x="56" y="1"/>
                    <a:pt x="55" y="1"/>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0"/>
            <p:cNvSpPr/>
            <p:nvPr/>
          </p:nvSpPr>
          <p:spPr>
            <a:xfrm>
              <a:off x="3221375" y="5120525"/>
              <a:ext cx="2825" cy="2800"/>
            </a:xfrm>
            <a:custGeom>
              <a:avLst/>
              <a:gdLst/>
              <a:ahLst/>
              <a:cxnLst/>
              <a:rect l="l" t="t" r="r" b="b"/>
              <a:pathLst>
                <a:path w="113" h="112" extrusionOk="0">
                  <a:moveTo>
                    <a:pt x="55" y="0"/>
                  </a:moveTo>
                  <a:cubicBezTo>
                    <a:pt x="25" y="0"/>
                    <a:pt x="1" y="24"/>
                    <a:pt x="0" y="55"/>
                  </a:cubicBezTo>
                  <a:cubicBezTo>
                    <a:pt x="0" y="86"/>
                    <a:pt x="25" y="112"/>
                    <a:pt x="55" y="112"/>
                  </a:cubicBezTo>
                  <a:cubicBezTo>
                    <a:pt x="55" y="112"/>
                    <a:pt x="56" y="112"/>
                    <a:pt x="57" y="112"/>
                  </a:cubicBezTo>
                  <a:cubicBezTo>
                    <a:pt x="87" y="112"/>
                    <a:pt x="110" y="87"/>
                    <a:pt x="112" y="57"/>
                  </a:cubicBezTo>
                  <a:cubicBezTo>
                    <a:pt x="113" y="28"/>
                    <a:pt x="88" y="1"/>
                    <a:pt x="57" y="0"/>
                  </a:cubicBezTo>
                  <a:cubicBezTo>
                    <a:pt x="56" y="0"/>
                    <a:pt x="56" y="0"/>
                    <a:pt x="55" y="0"/>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0"/>
            <p:cNvSpPr/>
            <p:nvPr/>
          </p:nvSpPr>
          <p:spPr>
            <a:xfrm>
              <a:off x="3226375" y="5121100"/>
              <a:ext cx="2825" cy="2800"/>
            </a:xfrm>
            <a:custGeom>
              <a:avLst/>
              <a:gdLst/>
              <a:ahLst/>
              <a:cxnLst/>
              <a:rect l="l" t="t" r="r" b="b"/>
              <a:pathLst>
                <a:path w="113" h="112" extrusionOk="0">
                  <a:moveTo>
                    <a:pt x="55" y="1"/>
                  </a:moveTo>
                  <a:cubicBezTo>
                    <a:pt x="25" y="1"/>
                    <a:pt x="1" y="24"/>
                    <a:pt x="0" y="54"/>
                  </a:cubicBezTo>
                  <a:cubicBezTo>
                    <a:pt x="0" y="85"/>
                    <a:pt x="25" y="111"/>
                    <a:pt x="54" y="111"/>
                  </a:cubicBezTo>
                  <a:cubicBezTo>
                    <a:pt x="55" y="111"/>
                    <a:pt x="55" y="111"/>
                    <a:pt x="56" y="111"/>
                  </a:cubicBezTo>
                  <a:cubicBezTo>
                    <a:pt x="86" y="111"/>
                    <a:pt x="110" y="88"/>
                    <a:pt x="111" y="58"/>
                  </a:cubicBezTo>
                  <a:cubicBezTo>
                    <a:pt x="113" y="28"/>
                    <a:pt x="88" y="1"/>
                    <a:pt x="57" y="1"/>
                  </a:cubicBezTo>
                  <a:cubicBezTo>
                    <a:pt x="56" y="1"/>
                    <a:pt x="56" y="1"/>
                    <a:pt x="55" y="1"/>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0"/>
            <p:cNvSpPr/>
            <p:nvPr/>
          </p:nvSpPr>
          <p:spPr>
            <a:xfrm>
              <a:off x="3288700" y="5121475"/>
              <a:ext cx="2875" cy="2775"/>
            </a:xfrm>
            <a:custGeom>
              <a:avLst/>
              <a:gdLst/>
              <a:ahLst/>
              <a:cxnLst/>
              <a:rect l="l" t="t" r="r" b="b"/>
              <a:pathLst>
                <a:path w="115" h="111" extrusionOk="0">
                  <a:moveTo>
                    <a:pt x="55" y="0"/>
                  </a:moveTo>
                  <a:cubicBezTo>
                    <a:pt x="26" y="0"/>
                    <a:pt x="4" y="24"/>
                    <a:pt x="2" y="54"/>
                  </a:cubicBezTo>
                  <a:cubicBezTo>
                    <a:pt x="1" y="84"/>
                    <a:pt x="26" y="111"/>
                    <a:pt x="56" y="111"/>
                  </a:cubicBezTo>
                  <a:cubicBezTo>
                    <a:pt x="57" y="111"/>
                    <a:pt x="58" y="111"/>
                    <a:pt x="58" y="111"/>
                  </a:cubicBezTo>
                  <a:cubicBezTo>
                    <a:pt x="88" y="111"/>
                    <a:pt x="111" y="86"/>
                    <a:pt x="113" y="56"/>
                  </a:cubicBezTo>
                  <a:cubicBezTo>
                    <a:pt x="114" y="27"/>
                    <a:pt x="89" y="1"/>
                    <a:pt x="58" y="0"/>
                  </a:cubicBezTo>
                  <a:cubicBezTo>
                    <a:pt x="57" y="0"/>
                    <a:pt x="56" y="0"/>
                    <a:pt x="55" y="0"/>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0"/>
            <p:cNvSpPr/>
            <p:nvPr/>
          </p:nvSpPr>
          <p:spPr>
            <a:xfrm>
              <a:off x="3293950" y="5121575"/>
              <a:ext cx="2800" cy="2800"/>
            </a:xfrm>
            <a:custGeom>
              <a:avLst/>
              <a:gdLst/>
              <a:ahLst/>
              <a:cxnLst/>
              <a:rect l="l" t="t" r="r" b="b"/>
              <a:pathLst>
                <a:path w="112" h="112" extrusionOk="0">
                  <a:moveTo>
                    <a:pt x="55" y="0"/>
                  </a:moveTo>
                  <a:cubicBezTo>
                    <a:pt x="25" y="0"/>
                    <a:pt x="1" y="25"/>
                    <a:pt x="0" y="55"/>
                  </a:cubicBezTo>
                  <a:cubicBezTo>
                    <a:pt x="0" y="85"/>
                    <a:pt x="24" y="112"/>
                    <a:pt x="54" y="112"/>
                  </a:cubicBezTo>
                  <a:cubicBezTo>
                    <a:pt x="54" y="112"/>
                    <a:pt x="55" y="112"/>
                    <a:pt x="56" y="112"/>
                  </a:cubicBezTo>
                  <a:cubicBezTo>
                    <a:pt x="86" y="112"/>
                    <a:pt x="109" y="87"/>
                    <a:pt x="110" y="57"/>
                  </a:cubicBezTo>
                  <a:cubicBezTo>
                    <a:pt x="112" y="28"/>
                    <a:pt x="88" y="0"/>
                    <a:pt x="57" y="0"/>
                  </a:cubicBezTo>
                  <a:cubicBezTo>
                    <a:pt x="56" y="0"/>
                    <a:pt x="56" y="0"/>
                    <a:pt x="55" y="0"/>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0"/>
            <p:cNvSpPr/>
            <p:nvPr/>
          </p:nvSpPr>
          <p:spPr>
            <a:xfrm>
              <a:off x="3291650" y="5117525"/>
              <a:ext cx="2850" cy="2800"/>
            </a:xfrm>
            <a:custGeom>
              <a:avLst/>
              <a:gdLst/>
              <a:ahLst/>
              <a:cxnLst/>
              <a:rect l="l" t="t" r="r" b="b"/>
              <a:pathLst>
                <a:path w="114" h="112" extrusionOk="0">
                  <a:moveTo>
                    <a:pt x="56" y="0"/>
                  </a:moveTo>
                  <a:cubicBezTo>
                    <a:pt x="26" y="0"/>
                    <a:pt x="2" y="25"/>
                    <a:pt x="1" y="55"/>
                  </a:cubicBezTo>
                  <a:cubicBezTo>
                    <a:pt x="0" y="84"/>
                    <a:pt x="26" y="110"/>
                    <a:pt x="56" y="112"/>
                  </a:cubicBezTo>
                  <a:cubicBezTo>
                    <a:pt x="57" y="112"/>
                    <a:pt x="57" y="112"/>
                    <a:pt x="58" y="112"/>
                  </a:cubicBezTo>
                  <a:cubicBezTo>
                    <a:pt x="88" y="112"/>
                    <a:pt x="111" y="87"/>
                    <a:pt x="113" y="57"/>
                  </a:cubicBezTo>
                  <a:cubicBezTo>
                    <a:pt x="114" y="27"/>
                    <a:pt x="89" y="0"/>
                    <a:pt x="58" y="0"/>
                  </a:cubicBezTo>
                  <a:cubicBezTo>
                    <a:pt x="57" y="0"/>
                    <a:pt x="57" y="0"/>
                    <a:pt x="56" y="0"/>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0"/>
            <p:cNvSpPr/>
            <p:nvPr/>
          </p:nvSpPr>
          <p:spPr>
            <a:xfrm>
              <a:off x="3355625" y="5120500"/>
              <a:ext cx="2875" cy="2800"/>
            </a:xfrm>
            <a:custGeom>
              <a:avLst/>
              <a:gdLst/>
              <a:ahLst/>
              <a:cxnLst/>
              <a:rect l="l" t="t" r="r" b="b"/>
              <a:pathLst>
                <a:path w="115" h="112" extrusionOk="0">
                  <a:moveTo>
                    <a:pt x="55" y="0"/>
                  </a:moveTo>
                  <a:cubicBezTo>
                    <a:pt x="24" y="0"/>
                    <a:pt x="1" y="27"/>
                    <a:pt x="2" y="57"/>
                  </a:cubicBezTo>
                  <a:cubicBezTo>
                    <a:pt x="2" y="88"/>
                    <a:pt x="27" y="111"/>
                    <a:pt x="58" y="111"/>
                  </a:cubicBezTo>
                  <a:cubicBezTo>
                    <a:pt x="59" y="112"/>
                    <a:pt x="59" y="112"/>
                    <a:pt x="60" y="112"/>
                  </a:cubicBezTo>
                  <a:cubicBezTo>
                    <a:pt x="90" y="112"/>
                    <a:pt x="114" y="83"/>
                    <a:pt x="112" y="55"/>
                  </a:cubicBezTo>
                  <a:cubicBezTo>
                    <a:pt x="112" y="24"/>
                    <a:pt x="86" y="0"/>
                    <a:pt x="56" y="0"/>
                  </a:cubicBezTo>
                  <a:cubicBezTo>
                    <a:pt x="56" y="0"/>
                    <a:pt x="55" y="0"/>
                    <a:pt x="55" y="0"/>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0"/>
            <p:cNvSpPr/>
            <p:nvPr/>
          </p:nvSpPr>
          <p:spPr>
            <a:xfrm>
              <a:off x="3360525" y="5120600"/>
              <a:ext cx="2875" cy="2775"/>
            </a:xfrm>
            <a:custGeom>
              <a:avLst/>
              <a:gdLst/>
              <a:ahLst/>
              <a:cxnLst/>
              <a:rect l="l" t="t" r="r" b="b"/>
              <a:pathLst>
                <a:path w="115" h="111" extrusionOk="0">
                  <a:moveTo>
                    <a:pt x="55" y="0"/>
                  </a:moveTo>
                  <a:cubicBezTo>
                    <a:pt x="25" y="0"/>
                    <a:pt x="1" y="28"/>
                    <a:pt x="2" y="57"/>
                  </a:cubicBezTo>
                  <a:cubicBezTo>
                    <a:pt x="3" y="88"/>
                    <a:pt x="29" y="111"/>
                    <a:pt x="58" y="111"/>
                  </a:cubicBezTo>
                  <a:cubicBezTo>
                    <a:pt x="59" y="111"/>
                    <a:pt x="61" y="111"/>
                    <a:pt x="62" y="111"/>
                  </a:cubicBezTo>
                  <a:cubicBezTo>
                    <a:pt x="91" y="111"/>
                    <a:pt x="114" y="83"/>
                    <a:pt x="112" y="54"/>
                  </a:cubicBezTo>
                  <a:cubicBezTo>
                    <a:pt x="112" y="23"/>
                    <a:pt x="86" y="0"/>
                    <a:pt x="56" y="0"/>
                  </a:cubicBezTo>
                  <a:cubicBezTo>
                    <a:pt x="56" y="0"/>
                    <a:pt x="55" y="0"/>
                    <a:pt x="55" y="0"/>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0"/>
            <p:cNvSpPr/>
            <p:nvPr/>
          </p:nvSpPr>
          <p:spPr>
            <a:xfrm>
              <a:off x="3449650" y="5118650"/>
              <a:ext cx="2850" cy="2800"/>
            </a:xfrm>
            <a:custGeom>
              <a:avLst/>
              <a:gdLst/>
              <a:ahLst/>
              <a:cxnLst/>
              <a:rect l="l" t="t" r="r" b="b"/>
              <a:pathLst>
                <a:path w="114" h="112" extrusionOk="0">
                  <a:moveTo>
                    <a:pt x="53" y="1"/>
                  </a:moveTo>
                  <a:cubicBezTo>
                    <a:pt x="23" y="1"/>
                    <a:pt x="0" y="28"/>
                    <a:pt x="1" y="58"/>
                  </a:cubicBezTo>
                  <a:cubicBezTo>
                    <a:pt x="2" y="88"/>
                    <a:pt x="28" y="110"/>
                    <a:pt x="58" y="111"/>
                  </a:cubicBezTo>
                  <a:cubicBezTo>
                    <a:pt x="59" y="111"/>
                    <a:pt x="60" y="111"/>
                    <a:pt x="61" y="111"/>
                  </a:cubicBezTo>
                  <a:cubicBezTo>
                    <a:pt x="91" y="111"/>
                    <a:pt x="114" y="83"/>
                    <a:pt x="112" y="54"/>
                  </a:cubicBezTo>
                  <a:cubicBezTo>
                    <a:pt x="112" y="23"/>
                    <a:pt x="86" y="1"/>
                    <a:pt x="55" y="1"/>
                  </a:cubicBezTo>
                  <a:cubicBezTo>
                    <a:pt x="54" y="1"/>
                    <a:pt x="54" y="1"/>
                    <a:pt x="53" y="1"/>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0"/>
            <p:cNvSpPr/>
            <p:nvPr/>
          </p:nvSpPr>
          <p:spPr>
            <a:xfrm>
              <a:off x="3514875" y="5120650"/>
              <a:ext cx="2850" cy="2800"/>
            </a:xfrm>
            <a:custGeom>
              <a:avLst/>
              <a:gdLst/>
              <a:ahLst/>
              <a:cxnLst/>
              <a:rect l="l" t="t" r="r" b="b"/>
              <a:pathLst>
                <a:path w="114" h="112" extrusionOk="0">
                  <a:moveTo>
                    <a:pt x="54" y="0"/>
                  </a:moveTo>
                  <a:cubicBezTo>
                    <a:pt x="24" y="0"/>
                    <a:pt x="0" y="29"/>
                    <a:pt x="2" y="57"/>
                  </a:cubicBezTo>
                  <a:cubicBezTo>
                    <a:pt x="3" y="88"/>
                    <a:pt x="29" y="112"/>
                    <a:pt x="59" y="112"/>
                  </a:cubicBezTo>
                  <a:cubicBezTo>
                    <a:pt x="59" y="112"/>
                    <a:pt x="60" y="112"/>
                    <a:pt x="60" y="112"/>
                  </a:cubicBezTo>
                  <a:cubicBezTo>
                    <a:pt x="90" y="112"/>
                    <a:pt x="114" y="84"/>
                    <a:pt x="113" y="55"/>
                  </a:cubicBezTo>
                  <a:cubicBezTo>
                    <a:pt x="113" y="24"/>
                    <a:pt x="87" y="0"/>
                    <a:pt x="56" y="0"/>
                  </a:cubicBezTo>
                  <a:cubicBezTo>
                    <a:pt x="55" y="0"/>
                    <a:pt x="55" y="0"/>
                    <a:pt x="54" y="0"/>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0"/>
            <p:cNvSpPr/>
            <p:nvPr/>
          </p:nvSpPr>
          <p:spPr>
            <a:xfrm>
              <a:off x="3520150" y="5120600"/>
              <a:ext cx="2875" cy="2775"/>
            </a:xfrm>
            <a:custGeom>
              <a:avLst/>
              <a:gdLst/>
              <a:ahLst/>
              <a:cxnLst/>
              <a:rect l="l" t="t" r="r" b="b"/>
              <a:pathLst>
                <a:path w="115" h="111" extrusionOk="0">
                  <a:moveTo>
                    <a:pt x="55" y="0"/>
                  </a:moveTo>
                  <a:cubicBezTo>
                    <a:pt x="24" y="0"/>
                    <a:pt x="1" y="28"/>
                    <a:pt x="3" y="57"/>
                  </a:cubicBezTo>
                  <a:cubicBezTo>
                    <a:pt x="4" y="88"/>
                    <a:pt x="29" y="111"/>
                    <a:pt x="58" y="111"/>
                  </a:cubicBezTo>
                  <a:cubicBezTo>
                    <a:pt x="59" y="111"/>
                    <a:pt x="60" y="111"/>
                    <a:pt x="62" y="111"/>
                  </a:cubicBezTo>
                  <a:cubicBezTo>
                    <a:pt x="91" y="111"/>
                    <a:pt x="114" y="83"/>
                    <a:pt x="113" y="54"/>
                  </a:cubicBezTo>
                  <a:cubicBezTo>
                    <a:pt x="113" y="23"/>
                    <a:pt x="87" y="0"/>
                    <a:pt x="56" y="0"/>
                  </a:cubicBezTo>
                  <a:cubicBezTo>
                    <a:pt x="56" y="0"/>
                    <a:pt x="55" y="0"/>
                    <a:pt x="55" y="0"/>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0"/>
            <p:cNvSpPr/>
            <p:nvPr/>
          </p:nvSpPr>
          <p:spPr>
            <a:xfrm>
              <a:off x="3580000" y="5120425"/>
              <a:ext cx="2875" cy="2800"/>
            </a:xfrm>
            <a:custGeom>
              <a:avLst/>
              <a:gdLst/>
              <a:ahLst/>
              <a:cxnLst/>
              <a:rect l="l" t="t" r="r" b="b"/>
              <a:pathLst>
                <a:path w="115" h="112" extrusionOk="0">
                  <a:moveTo>
                    <a:pt x="53" y="1"/>
                  </a:moveTo>
                  <a:cubicBezTo>
                    <a:pt x="24" y="1"/>
                    <a:pt x="1" y="29"/>
                    <a:pt x="3" y="58"/>
                  </a:cubicBezTo>
                  <a:cubicBezTo>
                    <a:pt x="4" y="90"/>
                    <a:pt x="30" y="111"/>
                    <a:pt x="60" y="111"/>
                  </a:cubicBezTo>
                  <a:cubicBezTo>
                    <a:pt x="60" y="111"/>
                    <a:pt x="61" y="111"/>
                    <a:pt x="61" y="111"/>
                  </a:cubicBezTo>
                  <a:cubicBezTo>
                    <a:pt x="90" y="111"/>
                    <a:pt x="114" y="84"/>
                    <a:pt x="113" y="55"/>
                  </a:cubicBezTo>
                  <a:cubicBezTo>
                    <a:pt x="113" y="24"/>
                    <a:pt x="88" y="1"/>
                    <a:pt x="57" y="1"/>
                  </a:cubicBezTo>
                  <a:cubicBezTo>
                    <a:pt x="56" y="1"/>
                    <a:pt x="54" y="1"/>
                    <a:pt x="53" y="1"/>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0"/>
            <p:cNvSpPr/>
            <p:nvPr/>
          </p:nvSpPr>
          <p:spPr>
            <a:xfrm>
              <a:off x="3583725" y="5120325"/>
              <a:ext cx="2850" cy="2800"/>
            </a:xfrm>
            <a:custGeom>
              <a:avLst/>
              <a:gdLst/>
              <a:ahLst/>
              <a:cxnLst/>
              <a:rect l="l" t="t" r="r" b="b"/>
              <a:pathLst>
                <a:path w="114" h="112" extrusionOk="0">
                  <a:moveTo>
                    <a:pt x="54" y="1"/>
                  </a:moveTo>
                  <a:cubicBezTo>
                    <a:pt x="24" y="1"/>
                    <a:pt x="0" y="28"/>
                    <a:pt x="1" y="58"/>
                  </a:cubicBezTo>
                  <a:cubicBezTo>
                    <a:pt x="1" y="90"/>
                    <a:pt x="27" y="111"/>
                    <a:pt x="58" y="111"/>
                  </a:cubicBezTo>
                  <a:cubicBezTo>
                    <a:pt x="59" y="111"/>
                    <a:pt x="60" y="111"/>
                    <a:pt x="61" y="111"/>
                  </a:cubicBezTo>
                  <a:cubicBezTo>
                    <a:pt x="91" y="111"/>
                    <a:pt x="114" y="83"/>
                    <a:pt x="113" y="55"/>
                  </a:cubicBezTo>
                  <a:cubicBezTo>
                    <a:pt x="113" y="24"/>
                    <a:pt x="87" y="1"/>
                    <a:pt x="56" y="1"/>
                  </a:cubicBezTo>
                  <a:cubicBezTo>
                    <a:pt x="56" y="1"/>
                    <a:pt x="55" y="1"/>
                    <a:pt x="54" y="1"/>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0"/>
            <p:cNvSpPr/>
            <p:nvPr/>
          </p:nvSpPr>
          <p:spPr>
            <a:xfrm>
              <a:off x="3582150" y="5116175"/>
              <a:ext cx="2850" cy="2800"/>
            </a:xfrm>
            <a:custGeom>
              <a:avLst/>
              <a:gdLst/>
              <a:ahLst/>
              <a:cxnLst/>
              <a:rect l="l" t="t" r="r" b="b"/>
              <a:pathLst>
                <a:path w="114" h="112" extrusionOk="0">
                  <a:moveTo>
                    <a:pt x="53" y="1"/>
                  </a:moveTo>
                  <a:cubicBezTo>
                    <a:pt x="24" y="1"/>
                    <a:pt x="1" y="29"/>
                    <a:pt x="2" y="57"/>
                  </a:cubicBezTo>
                  <a:cubicBezTo>
                    <a:pt x="3" y="88"/>
                    <a:pt x="28" y="111"/>
                    <a:pt x="58" y="111"/>
                  </a:cubicBezTo>
                  <a:cubicBezTo>
                    <a:pt x="59" y="111"/>
                    <a:pt x="59" y="111"/>
                    <a:pt x="60" y="111"/>
                  </a:cubicBezTo>
                  <a:cubicBezTo>
                    <a:pt x="90" y="111"/>
                    <a:pt x="114" y="84"/>
                    <a:pt x="113" y="54"/>
                  </a:cubicBezTo>
                  <a:cubicBezTo>
                    <a:pt x="113" y="23"/>
                    <a:pt x="87" y="1"/>
                    <a:pt x="56" y="1"/>
                  </a:cubicBezTo>
                  <a:cubicBezTo>
                    <a:pt x="55" y="1"/>
                    <a:pt x="54" y="1"/>
                    <a:pt x="53" y="1"/>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0"/>
            <p:cNvSpPr/>
            <p:nvPr/>
          </p:nvSpPr>
          <p:spPr>
            <a:xfrm>
              <a:off x="3634475" y="5118875"/>
              <a:ext cx="2875" cy="2800"/>
            </a:xfrm>
            <a:custGeom>
              <a:avLst/>
              <a:gdLst/>
              <a:ahLst/>
              <a:cxnLst/>
              <a:rect l="l" t="t" r="r" b="b"/>
              <a:pathLst>
                <a:path w="115" h="112" extrusionOk="0">
                  <a:moveTo>
                    <a:pt x="53" y="1"/>
                  </a:moveTo>
                  <a:cubicBezTo>
                    <a:pt x="23" y="1"/>
                    <a:pt x="0" y="29"/>
                    <a:pt x="2" y="58"/>
                  </a:cubicBezTo>
                  <a:cubicBezTo>
                    <a:pt x="3" y="90"/>
                    <a:pt x="29" y="111"/>
                    <a:pt x="59" y="111"/>
                  </a:cubicBezTo>
                  <a:cubicBezTo>
                    <a:pt x="60" y="111"/>
                    <a:pt x="60" y="112"/>
                    <a:pt x="61" y="112"/>
                  </a:cubicBezTo>
                  <a:cubicBezTo>
                    <a:pt x="91" y="112"/>
                    <a:pt x="115" y="84"/>
                    <a:pt x="113" y="55"/>
                  </a:cubicBezTo>
                  <a:cubicBezTo>
                    <a:pt x="113" y="24"/>
                    <a:pt x="87" y="1"/>
                    <a:pt x="56" y="1"/>
                  </a:cubicBezTo>
                  <a:cubicBezTo>
                    <a:pt x="55" y="1"/>
                    <a:pt x="54" y="1"/>
                    <a:pt x="53" y="1"/>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0"/>
            <p:cNvSpPr/>
            <p:nvPr/>
          </p:nvSpPr>
          <p:spPr>
            <a:xfrm>
              <a:off x="3639200" y="5119275"/>
              <a:ext cx="2850" cy="2775"/>
            </a:xfrm>
            <a:custGeom>
              <a:avLst/>
              <a:gdLst/>
              <a:ahLst/>
              <a:cxnLst/>
              <a:rect l="l" t="t" r="r" b="b"/>
              <a:pathLst>
                <a:path w="114" h="111" extrusionOk="0">
                  <a:moveTo>
                    <a:pt x="53" y="0"/>
                  </a:moveTo>
                  <a:cubicBezTo>
                    <a:pt x="23" y="0"/>
                    <a:pt x="0" y="28"/>
                    <a:pt x="1" y="57"/>
                  </a:cubicBezTo>
                  <a:cubicBezTo>
                    <a:pt x="3" y="88"/>
                    <a:pt x="29" y="111"/>
                    <a:pt x="58" y="111"/>
                  </a:cubicBezTo>
                  <a:cubicBezTo>
                    <a:pt x="59" y="111"/>
                    <a:pt x="59" y="111"/>
                    <a:pt x="60" y="111"/>
                  </a:cubicBezTo>
                  <a:cubicBezTo>
                    <a:pt x="90" y="111"/>
                    <a:pt x="114" y="84"/>
                    <a:pt x="113" y="54"/>
                  </a:cubicBezTo>
                  <a:cubicBezTo>
                    <a:pt x="113" y="23"/>
                    <a:pt x="87" y="1"/>
                    <a:pt x="56" y="1"/>
                  </a:cubicBezTo>
                  <a:cubicBezTo>
                    <a:pt x="55" y="0"/>
                    <a:pt x="54" y="0"/>
                    <a:pt x="53" y="0"/>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0"/>
            <p:cNvSpPr/>
            <p:nvPr/>
          </p:nvSpPr>
          <p:spPr>
            <a:xfrm>
              <a:off x="3705200" y="5118525"/>
              <a:ext cx="2875" cy="2800"/>
            </a:xfrm>
            <a:custGeom>
              <a:avLst/>
              <a:gdLst/>
              <a:ahLst/>
              <a:cxnLst/>
              <a:rect l="l" t="t" r="r" b="b"/>
              <a:pathLst>
                <a:path w="115" h="112" extrusionOk="0">
                  <a:moveTo>
                    <a:pt x="60" y="1"/>
                  </a:moveTo>
                  <a:cubicBezTo>
                    <a:pt x="30" y="1"/>
                    <a:pt x="5" y="22"/>
                    <a:pt x="2" y="52"/>
                  </a:cubicBezTo>
                  <a:cubicBezTo>
                    <a:pt x="0" y="80"/>
                    <a:pt x="24" y="111"/>
                    <a:pt x="54" y="111"/>
                  </a:cubicBezTo>
                  <a:cubicBezTo>
                    <a:pt x="85" y="111"/>
                    <a:pt x="110" y="90"/>
                    <a:pt x="114" y="59"/>
                  </a:cubicBezTo>
                  <a:cubicBezTo>
                    <a:pt x="115" y="31"/>
                    <a:pt x="91" y="1"/>
                    <a:pt x="62" y="1"/>
                  </a:cubicBezTo>
                  <a:cubicBezTo>
                    <a:pt x="61" y="1"/>
                    <a:pt x="61" y="1"/>
                    <a:pt x="60" y="1"/>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0"/>
            <p:cNvSpPr/>
            <p:nvPr/>
          </p:nvSpPr>
          <p:spPr>
            <a:xfrm>
              <a:off x="3755425" y="5118300"/>
              <a:ext cx="2875" cy="2800"/>
            </a:xfrm>
            <a:custGeom>
              <a:avLst/>
              <a:gdLst/>
              <a:ahLst/>
              <a:cxnLst/>
              <a:rect l="l" t="t" r="r" b="b"/>
              <a:pathLst>
                <a:path w="115" h="112" extrusionOk="0">
                  <a:moveTo>
                    <a:pt x="62" y="0"/>
                  </a:moveTo>
                  <a:cubicBezTo>
                    <a:pt x="31" y="0"/>
                    <a:pt x="6" y="21"/>
                    <a:pt x="3" y="52"/>
                  </a:cubicBezTo>
                  <a:cubicBezTo>
                    <a:pt x="0" y="81"/>
                    <a:pt x="24" y="112"/>
                    <a:pt x="55" y="112"/>
                  </a:cubicBezTo>
                  <a:cubicBezTo>
                    <a:pt x="86" y="112"/>
                    <a:pt x="112" y="91"/>
                    <a:pt x="114" y="60"/>
                  </a:cubicBezTo>
                  <a:cubicBezTo>
                    <a:pt x="115" y="30"/>
                    <a:pt x="92" y="0"/>
                    <a:pt x="62" y="0"/>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0"/>
            <p:cNvSpPr/>
            <p:nvPr/>
          </p:nvSpPr>
          <p:spPr>
            <a:xfrm>
              <a:off x="3760525" y="5118325"/>
              <a:ext cx="2875" cy="2800"/>
            </a:xfrm>
            <a:custGeom>
              <a:avLst/>
              <a:gdLst/>
              <a:ahLst/>
              <a:cxnLst/>
              <a:rect l="l" t="t" r="r" b="b"/>
              <a:pathLst>
                <a:path w="115" h="112" extrusionOk="0">
                  <a:moveTo>
                    <a:pt x="61" y="0"/>
                  </a:moveTo>
                  <a:cubicBezTo>
                    <a:pt x="30" y="0"/>
                    <a:pt x="4" y="21"/>
                    <a:pt x="2" y="52"/>
                  </a:cubicBezTo>
                  <a:cubicBezTo>
                    <a:pt x="1" y="82"/>
                    <a:pt x="23" y="112"/>
                    <a:pt x="53" y="112"/>
                  </a:cubicBezTo>
                  <a:cubicBezTo>
                    <a:pt x="84" y="112"/>
                    <a:pt x="110" y="91"/>
                    <a:pt x="112" y="60"/>
                  </a:cubicBezTo>
                  <a:cubicBezTo>
                    <a:pt x="114" y="30"/>
                    <a:pt x="90" y="0"/>
                    <a:pt x="61" y="0"/>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0"/>
            <p:cNvSpPr/>
            <p:nvPr/>
          </p:nvSpPr>
          <p:spPr>
            <a:xfrm>
              <a:off x="3804775" y="5119575"/>
              <a:ext cx="2875" cy="2825"/>
            </a:xfrm>
            <a:custGeom>
              <a:avLst/>
              <a:gdLst/>
              <a:ahLst/>
              <a:cxnLst/>
              <a:rect l="l" t="t" r="r" b="b"/>
              <a:pathLst>
                <a:path w="115" h="113" extrusionOk="0">
                  <a:moveTo>
                    <a:pt x="60" y="1"/>
                  </a:moveTo>
                  <a:cubicBezTo>
                    <a:pt x="29" y="1"/>
                    <a:pt x="4" y="22"/>
                    <a:pt x="2" y="53"/>
                  </a:cubicBezTo>
                  <a:cubicBezTo>
                    <a:pt x="1" y="82"/>
                    <a:pt x="23" y="112"/>
                    <a:pt x="53" y="112"/>
                  </a:cubicBezTo>
                  <a:cubicBezTo>
                    <a:pt x="84" y="112"/>
                    <a:pt x="110" y="92"/>
                    <a:pt x="112" y="61"/>
                  </a:cubicBezTo>
                  <a:cubicBezTo>
                    <a:pt x="114" y="31"/>
                    <a:pt x="90" y="1"/>
                    <a:pt x="60" y="1"/>
                  </a:cubicBezTo>
                  <a:close/>
                </a:path>
              </a:pathLst>
            </a:custGeom>
            <a:solidFill>
              <a:srgbClr val="969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0"/>
            <p:cNvSpPr/>
            <p:nvPr/>
          </p:nvSpPr>
          <p:spPr>
            <a:xfrm>
              <a:off x="2596750" y="5097100"/>
              <a:ext cx="1220125" cy="8925"/>
            </a:xfrm>
            <a:custGeom>
              <a:avLst/>
              <a:gdLst/>
              <a:ahLst/>
              <a:cxnLst/>
              <a:rect l="l" t="t" r="r" b="b"/>
              <a:pathLst>
                <a:path w="48805" h="357" extrusionOk="0">
                  <a:moveTo>
                    <a:pt x="0" y="0"/>
                  </a:moveTo>
                  <a:lnTo>
                    <a:pt x="0" y="0"/>
                  </a:lnTo>
                  <a:cubicBezTo>
                    <a:pt x="6" y="13"/>
                    <a:pt x="11" y="28"/>
                    <a:pt x="11" y="43"/>
                  </a:cubicBezTo>
                  <a:cubicBezTo>
                    <a:pt x="11" y="60"/>
                    <a:pt x="11" y="74"/>
                    <a:pt x="4" y="91"/>
                  </a:cubicBezTo>
                  <a:lnTo>
                    <a:pt x="4" y="93"/>
                  </a:lnTo>
                  <a:cubicBezTo>
                    <a:pt x="5" y="96"/>
                    <a:pt x="7" y="100"/>
                    <a:pt x="8" y="105"/>
                  </a:cubicBezTo>
                  <a:cubicBezTo>
                    <a:pt x="8" y="108"/>
                    <a:pt x="10" y="109"/>
                    <a:pt x="10" y="110"/>
                  </a:cubicBezTo>
                  <a:cubicBezTo>
                    <a:pt x="20" y="110"/>
                    <a:pt x="30" y="110"/>
                    <a:pt x="38" y="111"/>
                  </a:cubicBezTo>
                  <a:cubicBezTo>
                    <a:pt x="2079" y="122"/>
                    <a:pt x="4121" y="132"/>
                    <a:pt x="6161" y="142"/>
                  </a:cubicBezTo>
                  <a:cubicBezTo>
                    <a:pt x="8252" y="152"/>
                    <a:pt x="10345" y="163"/>
                    <a:pt x="12436" y="173"/>
                  </a:cubicBezTo>
                  <a:cubicBezTo>
                    <a:pt x="14508" y="184"/>
                    <a:pt x="16578" y="194"/>
                    <a:pt x="18650" y="204"/>
                  </a:cubicBezTo>
                  <a:cubicBezTo>
                    <a:pt x="20739" y="215"/>
                    <a:pt x="22828" y="225"/>
                    <a:pt x="24918" y="235"/>
                  </a:cubicBezTo>
                  <a:cubicBezTo>
                    <a:pt x="26956" y="246"/>
                    <a:pt x="28993" y="256"/>
                    <a:pt x="31032" y="266"/>
                  </a:cubicBezTo>
                  <a:lnTo>
                    <a:pt x="37184" y="297"/>
                  </a:lnTo>
                  <a:cubicBezTo>
                    <a:pt x="39166" y="308"/>
                    <a:pt x="41149" y="317"/>
                    <a:pt x="43131" y="327"/>
                  </a:cubicBezTo>
                  <a:cubicBezTo>
                    <a:pt x="45007" y="336"/>
                    <a:pt x="46884" y="347"/>
                    <a:pt x="48760" y="356"/>
                  </a:cubicBezTo>
                  <a:cubicBezTo>
                    <a:pt x="48760" y="353"/>
                    <a:pt x="48758" y="349"/>
                    <a:pt x="48758" y="346"/>
                  </a:cubicBezTo>
                  <a:cubicBezTo>
                    <a:pt x="48757" y="331"/>
                    <a:pt x="48761" y="317"/>
                    <a:pt x="48765" y="304"/>
                  </a:cubicBezTo>
                  <a:cubicBezTo>
                    <a:pt x="48770" y="286"/>
                    <a:pt x="48783" y="265"/>
                    <a:pt x="48797" y="253"/>
                  </a:cubicBezTo>
                  <a:lnTo>
                    <a:pt x="48802" y="248"/>
                  </a:lnTo>
                  <a:lnTo>
                    <a:pt x="48805" y="245"/>
                  </a:lnTo>
                  <a:cubicBezTo>
                    <a:pt x="48720" y="245"/>
                    <a:pt x="48634" y="244"/>
                    <a:pt x="48550" y="244"/>
                  </a:cubicBezTo>
                  <a:lnTo>
                    <a:pt x="42466" y="213"/>
                  </a:lnTo>
                  <a:cubicBezTo>
                    <a:pt x="40466" y="202"/>
                    <a:pt x="38468" y="193"/>
                    <a:pt x="36470" y="183"/>
                  </a:cubicBezTo>
                  <a:cubicBezTo>
                    <a:pt x="34427" y="172"/>
                    <a:pt x="32381" y="162"/>
                    <a:pt x="30337" y="152"/>
                  </a:cubicBezTo>
                  <a:cubicBezTo>
                    <a:pt x="28319" y="141"/>
                    <a:pt x="26302" y="132"/>
                    <a:pt x="24284" y="122"/>
                  </a:cubicBezTo>
                  <a:cubicBezTo>
                    <a:pt x="22182" y="110"/>
                    <a:pt x="20081" y="100"/>
                    <a:pt x="17978" y="90"/>
                  </a:cubicBezTo>
                  <a:cubicBezTo>
                    <a:pt x="15907" y="79"/>
                    <a:pt x="13833" y="69"/>
                    <a:pt x="11761" y="59"/>
                  </a:cubicBezTo>
                  <a:cubicBezTo>
                    <a:pt x="9666" y="49"/>
                    <a:pt x="7570" y="38"/>
                    <a:pt x="5475" y="28"/>
                  </a:cubicBezTo>
                  <a:cubicBezTo>
                    <a:pt x="3652" y="18"/>
                    <a:pt x="1826" y="10"/>
                    <a:pt x="0" y="0"/>
                  </a:cubicBezTo>
                  <a:close/>
                </a:path>
              </a:pathLst>
            </a:custGeom>
            <a:solidFill>
              <a:srgbClr val="DEE1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0"/>
            <p:cNvSpPr/>
            <p:nvPr/>
          </p:nvSpPr>
          <p:spPr>
            <a:xfrm>
              <a:off x="2597900" y="5092875"/>
              <a:ext cx="60150" cy="5875"/>
            </a:xfrm>
            <a:custGeom>
              <a:avLst/>
              <a:gdLst/>
              <a:ahLst/>
              <a:cxnLst/>
              <a:rect l="l" t="t" r="r" b="b"/>
              <a:pathLst>
                <a:path w="2406" h="235" extrusionOk="0">
                  <a:moveTo>
                    <a:pt x="203" y="0"/>
                  </a:moveTo>
                  <a:cubicBezTo>
                    <a:pt x="187" y="0"/>
                    <a:pt x="171" y="0"/>
                    <a:pt x="156" y="1"/>
                  </a:cubicBezTo>
                  <a:cubicBezTo>
                    <a:pt x="120" y="4"/>
                    <a:pt x="83" y="6"/>
                    <a:pt x="50" y="19"/>
                  </a:cubicBezTo>
                  <a:cubicBezTo>
                    <a:pt x="36" y="25"/>
                    <a:pt x="27" y="35"/>
                    <a:pt x="20" y="46"/>
                  </a:cubicBezTo>
                  <a:cubicBezTo>
                    <a:pt x="1" y="72"/>
                    <a:pt x="11" y="108"/>
                    <a:pt x="36" y="124"/>
                  </a:cubicBezTo>
                  <a:cubicBezTo>
                    <a:pt x="41" y="139"/>
                    <a:pt x="51" y="154"/>
                    <a:pt x="67" y="161"/>
                  </a:cubicBezTo>
                  <a:cubicBezTo>
                    <a:pt x="64" y="161"/>
                    <a:pt x="63" y="160"/>
                    <a:pt x="61" y="159"/>
                  </a:cubicBezTo>
                  <a:lnTo>
                    <a:pt x="61" y="159"/>
                  </a:lnTo>
                  <a:cubicBezTo>
                    <a:pt x="79" y="172"/>
                    <a:pt x="103" y="179"/>
                    <a:pt x="128" y="180"/>
                  </a:cubicBezTo>
                  <a:cubicBezTo>
                    <a:pt x="136" y="200"/>
                    <a:pt x="156" y="213"/>
                    <a:pt x="177" y="215"/>
                  </a:cubicBezTo>
                  <a:cubicBezTo>
                    <a:pt x="295" y="222"/>
                    <a:pt x="411" y="222"/>
                    <a:pt x="528" y="223"/>
                  </a:cubicBezTo>
                  <a:cubicBezTo>
                    <a:pt x="628" y="224"/>
                    <a:pt x="727" y="226"/>
                    <a:pt x="825" y="228"/>
                  </a:cubicBezTo>
                  <a:cubicBezTo>
                    <a:pt x="910" y="231"/>
                    <a:pt x="994" y="234"/>
                    <a:pt x="1079" y="234"/>
                  </a:cubicBezTo>
                  <a:cubicBezTo>
                    <a:pt x="1107" y="234"/>
                    <a:pt x="1137" y="234"/>
                    <a:pt x="1165" y="233"/>
                  </a:cubicBezTo>
                  <a:lnTo>
                    <a:pt x="1230" y="233"/>
                  </a:lnTo>
                  <a:cubicBezTo>
                    <a:pt x="1260" y="233"/>
                    <a:pt x="1289" y="232"/>
                    <a:pt x="1317" y="232"/>
                  </a:cubicBezTo>
                  <a:lnTo>
                    <a:pt x="1335" y="232"/>
                  </a:lnTo>
                  <a:cubicBezTo>
                    <a:pt x="1341" y="232"/>
                    <a:pt x="1347" y="232"/>
                    <a:pt x="1353" y="232"/>
                  </a:cubicBezTo>
                  <a:cubicBezTo>
                    <a:pt x="1359" y="232"/>
                    <a:pt x="1365" y="232"/>
                    <a:pt x="1371" y="231"/>
                  </a:cubicBezTo>
                  <a:cubicBezTo>
                    <a:pt x="1381" y="229"/>
                    <a:pt x="1391" y="228"/>
                    <a:pt x="1402" y="223"/>
                  </a:cubicBezTo>
                  <a:cubicBezTo>
                    <a:pt x="1409" y="219"/>
                    <a:pt x="1414" y="215"/>
                    <a:pt x="1419" y="211"/>
                  </a:cubicBezTo>
                  <a:cubicBezTo>
                    <a:pt x="1425" y="206"/>
                    <a:pt x="1430" y="201"/>
                    <a:pt x="1434" y="195"/>
                  </a:cubicBezTo>
                  <a:cubicBezTo>
                    <a:pt x="1477" y="195"/>
                    <a:pt x="1518" y="196"/>
                    <a:pt x="1560" y="196"/>
                  </a:cubicBezTo>
                  <a:cubicBezTo>
                    <a:pt x="1570" y="207"/>
                    <a:pt x="1584" y="213"/>
                    <a:pt x="1599" y="213"/>
                  </a:cubicBezTo>
                  <a:cubicBezTo>
                    <a:pt x="1646" y="213"/>
                    <a:pt x="1692" y="212"/>
                    <a:pt x="1738" y="211"/>
                  </a:cubicBezTo>
                  <a:cubicBezTo>
                    <a:pt x="1784" y="211"/>
                    <a:pt x="1829" y="210"/>
                    <a:pt x="1874" y="208"/>
                  </a:cubicBezTo>
                  <a:cubicBezTo>
                    <a:pt x="1972" y="207"/>
                    <a:pt x="2069" y="204"/>
                    <a:pt x="2167" y="201"/>
                  </a:cubicBezTo>
                  <a:cubicBezTo>
                    <a:pt x="2172" y="201"/>
                    <a:pt x="2176" y="199"/>
                    <a:pt x="2179" y="198"/>
                  </a:cubicBezTo>
                  <a:lnTo>
                    <a:pt x="2287" y="198"/>
                  </a:lnTo>
                  <a:cubicBezTo>
                    <a:pt x="2297" y="198"/>
                    <a:pt x="2308" y="198"/>
                    <a:pt x="2319" y="198"/>
                  </a:cubicBezTo>
                  <a:cubicBezTo>
                    <a:pt x="2325" y="198"/>
                    <a:pt x="2330" y="198"/>
                    <a:pt x="2336" y="198"/>
                  </a:cubicBezTo>
                  <a:cubicBezTo>
                    <a:pt x="2348" y="198"/>
                    <a:pt x="2363" y="193"/>
                    <a:pt x="2373" y="186"/>
                  </a:cubicBezTo>
                  <a:cubicBezTo>
                    <a:pt x="2383" y="178"/>
                    <a:pt x="2388" y="170"/>
                    <a:pt x="2393" y="161"/>
                  </a:cubicBezTo>
                  <a:cubicBezTo>
                    <a:pt x="2403" y="144"/>
                    <a:pt x="2405" y="124"/>
                    <a:pt x="2395" y="105"/>
                  </a:cubicBezTo>
                  <a:cubicBezTo>
                    <a:pt x="2386" y="87"/>
                    <a:pt x="2367" y="77"/>
                    <a:pt x="2348" y="76"/>
                  </a:cubicBezTo>
                  <a:cubicBezTo>
                    <a:pt x="2318" y="74"/>
                    <a:pt x="2287" y="72"/>
                    <a:pt x="2257" y="72"/>
                  </a:cubicBezTo>
                  <a:lnTo>
                    <a:pt x="2244" y="72"/>
                  </a:lnTo>
                  <a:cubicBezTo>
                    <a:pt x="2238" y="51"/>
                    <a:pt x="2221" y="33"/>
                    <a:pt x="2199" y="31"/>
                  </a:cubicBezTo>
                  <a:cubicBezTo>
                    <a:pt x="2164" y="26"/>
                    <a:pt x="2129" y="24"/>
                    <a:pt x="2094" y="24"/>
                  </a:cubicBezTo>
                  <a:cubicBezTo>
                    <a:pt x="2066" y="24"/>
                    <a:pt x="2038" y="25"/>
                    <a:pt x="2009" y="26"/>
                  </a:cubicBezTo>
                  <a:cubicBezTo>
                    <a:pt x="1963" y="27"/>
                    <a:pt x="1918" y="28"/>
                    <a:pt x="1872" y="30"/>
                  </a:cubicBezTo>
                  <a:cubicBezTo>
                    <a:pt x="1853" y="30"/>
                    <a:pt x="1834" y="28"/>
                    <a:pt x="1816" y="28"/>
                  </a:cubicBezTo>
                  <a:cubicBezTo>
                    <a:pt x="1806" y="25"/>
                    <a:pt x="1794" y="24"/>
                    <a:pt x="1782" y="24"/>
                  </a:cubicBezTo>
                  <a:cubicBezTo>
                    <a:pt x="1778" y="24"/>
                    <a:pt x="1773" y="24"/>
                    <a:pt x="1769" y="25"/>
                  </a:cubicBezTo>
                  <a:lnTo>
                    <a:pt x="1691" y="25"/>
                  </a:lnTo>
                  <a:cubicBezTo>
                    <a:pt x="1640" y="22"/>
                    <a:pt x="1589" y="21"/>
                    <a:pt x="1538" y="20"/>
                  </a:cubicBezTo>
                  <a:lnTo>
                    <a:pt x="1297" y="16"/>
                  </a:lnTo>
                  <a:cubicBezTo>
                    <a:pt x="1105" y="12"/>
                    <a:pt x="912" y="9"/>
                    <a:pt x="719" y="5"/>
                  </a:cubicBezTo>
                  <a:cubicBezTo>
                    <a:pt x="696" y="5"/>
                    <a:pt x="675" y="19"/>
                    <a:pt x="667" y="41"/>
                  </a:cubicBezTo>
                  <a:lnTo>
                    <a:pt x="539" y="26"/>
                  </a:lnTo>
                  <a:cubicBezTo>
                    <a:pt x="472" y="17"/>
                    <a:pt x="403" y="12"/>
                    <a:pt x="336" y="6"/>
                  </a:cubicBezTo>
                  <a:cubicBezTo>
                    <a:pt x="293" y="2"/>
                    <a:pt x="248"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0"/>
            <p:cNvSpPr/>
            <p:nvPr/>
          </p:nvSpPr>
          <p:spPr>
            <a:xfrm>
              <a:off x="2648850" y="5092575"/>
              <a:ext cx="133475" cy="6675"/>
            </a:xfrm>
            <a:custGeom>
              <a:avLst/>
              <a:gdLst/>
              <a:ahLst/>
              <a:cxnLst/>
              <a:rect l="l" t="t" r="r" b="b"/>
              <a:pathLst>
                <a:path w="5339" h="267" extrusionOk="0">
                  <a:moveTo>
                    <a:pt x="79" y="1"/>
                  </a:moveTo>
                  <a:cubicBezTo>
                    <a:pt x="63" y="1"/>
                    <a:pt x="47" y="8"/>
                    <a:pt x="36" y="21"/>
                  </a:cubicBezTo>
                  <a:cubicBezTo>
                    <a:pt x="29" y="27"/>
                    <a:pt x="23" y="33"/>
                    <a:pt x="18" y="42"/>
                  </a:cubicBezTo>
                  <a:cubicBezTo>
                    <a:pt x="0" y="63"/>
                    <a:pt x="1" y="91"/>
                    <a:pt x="18" y="112"/>
                  </a:cubicBezTo>
                  <a:cubicBezTo>
                    <a:pt x="9" y="124"/>
                    <a:pt x="5" y="138"/>
                    <a:pt x="6" y="152"/>
                  </a:cubicBezTo>
                  <a:cubicBezTo>
                    <a:pt x="9" y="180"/>
                    <a:pt x="33" y="202"/>
                    <a:pt x="61" y="203"/>
                  </a:cubicBezTo>
                  <a:cubicBezTo>
                    <a:pt x="123" y="206"/>
                    <a:pt x="185" y="206"/>
                    <a:pt x="247" y="206"/>
                  </a:cubicBezTo>
                  <a:cubicBezTo>
                    <a:pt x="297" y="206"/>
                    <a:pt x="347" y="206"/>
                    <a:pt x="396" y="206"/>
                  </a:cubicBezTo>
                  <a:cubicBezTo>
                    <a:pt x="489" y="208"/>
                    <a:pt x="582" y="208"/>
                    <a:pt x="675" y="209"/>
                  </a:cubicBezTo>
                  <a:cubicBezTo>
                    <a:pt x="709" y="209"/>
                    <a:pt x="744" y="210"/>
                    <a:pt x="779" y="210"/>
                  </a:cubicBezTo>
                  <a:cubicBezTo>
                    <a:pt x="890" y="215"/>
                    <a:pt x="1001" y="219"/>
                    <a:pt x="1112" y="222"/>
                  </a:cubicBezTo>
                  <a:cubicBezTo>
                    <a:pt x="1156" y="223"/>
                    <a:pt x="1199" y="225"/>
                    <a:pt x="1242" y="225"/>
                  </a:cubicBezTo>
                  <a:cubicBezTo>
                    <a:pt x="1253" y="225"/>
                    <a:pt x="1263" y="225"/>
                    <a:pt x="1274" y="224"/>
                  </a:cubicBezTo>
                  <a:cubicBezTo>
                    <a:pt x="1306" y="224"/>
                    <a:pt x="1338" y="225"/>
                    <a:pt x="1370" y="225"/>
                  </a:cubicBezTo>
                  <a:cubicBezTo>
                    <a:pt x="1402" y="225"/>
                    <a:pt x="1435" y="224"/>
                    <a:pt x="1467" y="223"/>
                  </a:cubicBezTo>
                  <a:cubicBezTo>
                    <a:pt x="1485" y="223"/>
                    <a:pt x="1504" y="223"/>
                    <a:pt x="1523" y="222"/>
                  </a:cubicBezTo>
                  <a:cubicBezTo>
                    <a:pt x="1533" y="233"/>
                    <a:pt x="1546" y="240"/>
                    <a:pt x="1561" y="245"/>
                  </a:cubicBezTo>
                  <a:lnTo>
                    <a:pt x="1564" y="245"/>
                  </a:lnTo>
                  <a:cubicBezTo>
                    <a:pt x="1648" y="244"/>
                    <a:pt x="1734" y="243"/>
                    <a:pt x="1818" y="239"/>
                  </a:cubicBezTo>
                  <a:lnTo>
                    <a:pt x="2005" y="239"/>
                  </a:lnTo>
                  <a:cubicBezTo>
                    <a:pt x="2103" y="239"/>
                    <a:pt x="2203" y="241"/>
                    <a:pt x="2302" y="243"/>
                  </a:cubicBezTo>
                  <a:cubicBezTo>
                    <a:pt x="2379" y="244"/>
                    <a:pt x="2453" y="245"/>
                    <a:pt x="2530" y="245"/>
                  </a:cubicBezTo>
                  <a:cubicBezTo>
                    <a:pt x="2573" y="248"/>
                    <a:pt x="2617" y="249"/>
                    <a:pt x="2661" y="250"/>
                  </a:cubicBezTo>
                  <a:cubicBezTo>
                    <a:pt x="2673" y="251"/>
                    <a:pt x="2685" y="251"/>
                    <a:pt x="2697" y="251"/>
                  </a:cubicBezTo>
                  <a:cubicBezTo>
                    <a:pt x="2722" y="251"/>
                    <a:pt x="2747" y="250"/>
                    <a:pt x="2771" y="250"/>
                  </a:cubicBezTo>
                  <a:cubicBezTo>
                    <a:pt x="2788" y="250"/>
                    <a:pt x="2805" y="250"/>
                    <a:pt x="2823" y="250"/>
                  </a:cubicBezTo>
                  <a:cubicBezTo>
                    <a:pt x="2840" y="250"/>
                    <a:pt x="2858" y="250"/>
                    <a:pt x="2875" y="249"/>
                  </a:cubicBezTo>
                  <a:cubicBezTo>
                    <a:pt x="2952" y="246"/>
                    <a:pt x="3027" y="245"/>
                    <a:pt x="3103" y="240"/>
                  </a:cubicBezTo>
                  <a:cubicBezTo>
                    <a:pt x="3151" y="238"/>
                    <a:pt x="3196" y="234"/>
                    <a:pt x="3243" y="231"/>
                  </a:cubicBezTo>
                  <a:cubicBezTo>
                    <a:pt x="3277" y="230"/>
                    <a:pt x="3311" y="227"/>
                    <a:pt x="3345" y="223"/>
                  </a:cubicBezTo>
                  <a:cubicBezTo>
                    <a:pt x="3352" y="227"/>
                    <a:pt x="3361" y="231"/>
                    <a:pt x="3371" y="231"/>
                  </a:cubicBezTo>
                  <a:cubicBezTo>
                    <a:pt x="3378" y="231"/>
                    <a:pt x="3387" y="233"/>
                    <a:pt x="3395" y="233"/>
                  </a:cubicBezTo>
                  <a:cubicBezTo>
                    <a:pt x="3403" y="233"/>
                    <a:pt x="3409" y="234"/>
                    <a:pt x="3416" y="234"/>
                  </a:cubicBezTo>
                  <a:cubicBezTo>
                    <a:pt x="3481" y="239"/>
                    <a:pt x="3548" y="245"/>
                    <a:pt x="3615" y="250"/>
                  </a:cubicBezTo>
                  <a:cubicBezTo>
                    <a:pt x="3676" y="255"/>
                    <a:pt x="3738" y="256"/>
                    <a:pt x="3799" y="260"/>
                  </a:cubicBezTo>
                  <a:cubicBezTo>
                    <a:pt x="3851" y="264"/>
                    <a:pt x="3906" y="264"/>
                    <a:pt x="3959" y="265"/>
                  </a:cubicBezTo>
                  <a:cubicBezTo>
                    <a:pt x="3999" y="265"/>
                    <a:pt x="4039" y="266"/>
                    <a:pt x="4079" y="266"/>
                  </a:cubicBezTo>
                  <a:cubicBezTo>
                    <a:pt x="4095" y="266"/>
                    <a:pt x="4112" y="266"/>
                    <a:pt x="4128" y="266"/>
                  </a:cubicBezTo>
                  <a:lnTo>
                    <a:pt x="4341" y="262"/>
                  </a:lnTo>
                  <a:cubicBezTo>
                    <a:pt x="4367" y="262"/>
                    <a:pt x="4393" y="258"/>
                    <a:pt x="4420" y="256"/>
                  </a:cubicBezTo>
                  <a:cubicBezTo>
                    <a:pt x="4458" y="254"/>
                    <a:pt x="4496" y="251"/>
                    <a:pt x="4534" y="249"/>
                  </a:cubicBezTo>
                  <a:cubicBezTo>
                    <a:pt x="4559" y="248"/>
                    <a:pt x="4584" y="244"/>
                    <a:pt x="4610" y="241"/>
                  </a:cubicBezTo>
                  <a:cubicBezTo>
                    <a:pt x="4637" y="239"/>
                    <a:pt x="4665" y="236"/>
                    <a:pt x="4692" y="233"/>
                  </a:cubicBezTo>
                  <a:cubicBezTo>
                    <a:pt x="4727" y="228"/>
                    <a:pt x="4761" y="223"/>
                    <a:pt x="4796" y="219"/>
                  </a:cubicBezTo>
                  <a:cubicBezTo>
                    <a:pt x="4822" y="217"/>
                    <a:pt x="4848" y="214"/>
                    <a:pt x="4874" y="210"/>
                  </a:cubicBezTo>
                  <a:cubicBezTo>
                    <a:pt x="4876" y="210"/>
                    <a:pt x="4878" y="209"/>
                    <a:pt x="4879" y="209"/>
                  </a:cubicBezTo>
                  <a:lnTo>
                    <a:pt x="4900" y="209"/>
                  </a:lnTo>
                  <a:cubicBezTo>
                    <a:pt x="4912" y="209"/>
                    <a:pt x="4924" y="209"/>
                    <a:pt x="4936" y="209"/>
                  </a:cubicBezTo>
                  <a:cubicBezTo>
                    <a:pt x="4942" y="209"/>
                    <a:pt x="4948" y="209"/>
                    <a:pt x="4955" y="209"/>
                  </a:cubicBezTo>
                  <a:cubicBezTo>
                    <a:pt x="4972" y="208"/>
                    <a:pt x="4987" y="205"/>
                    <a:pt x="5005" y="202"/>
                  </a:cubicBezTo>
                  <a:cubicBezTo>
                    <a:pt x="5019" y="198"/>
                    <a:pt x="5031" y="188"/>
                    <a:pt x="5038" y="177"/>
                  </a:cubicBezTo>
                  <a:cubicBezTo>
                    <a:pt x="5059" y="178"/>
                    <a:pt x="5081" y="179"/>
                    <a:pt x="5101" y="181"/>
                  </a:cubicBezTo>
                  <a:cubicBezTo>
                    <a:pt x="5157" y="187"/>
                    <a:pt x="5214" y="191"/>
                    <a:pt x="5269" y="200"/>
                  </a:cubicBezTo>
                  <a:cubicBezTo>
                    <a:pt x="5272" y="200"/>
                    <a:pt x="5275" y="200"/>
                    <a:pt x="5277" y="200"/>
                  </a:cubicBezTo>
                  <a:cubicBezTo>
                    <a:pt x="5305" y="200"/>
                    <a:pt x="5329" y="181"/>
                    <a:pt x="5333" y="153"/>
                  </a:cubicBezTo>
                  <a:cubicBezTo>
                    <a:pt x="5339" y="122"/>
                    <a:pt x="5317" y="94"/>
                    <a:pt x="5287" y="89"/>
                  </a:cubicBezTo>
                  <a:cubicBezTo>
                    <a:pt x="5284" y="89"/>
                    <a:pt x="5280" y="88"/>
                    <a:pt x="5276" y="88"/>
                  </a:cubicBezTo>
                  <a:cubicBezTo>
                    <a:pt x="5274" y="86"/>
                    <a:pt x="5272" y="86"/>
                    <a:pt x="5269" y="86"/>
                  </a:cubicBezTo>
                  <a:cubicBezTo>
                    <a:pt x="5222" y="80"/>
                    <a:pt x="5172" y="75"/>
                    <a:pt x="5125" y="71"/>
                  </a:cubicBezTo>
                  <a:cubicBezTo>
                    <a:pt x="5079" y="65"/>
                    <a:pt x="5031" y="63"/>
                    <a:pt x="4985" y="60"/>
                  </a:cubicBezTo>
                  <a:cubicBezTo>
                    <a:pt x="4930" y="56"/>
                    <a:pt x="4876" y="53"/>
                    <a:pt x="4822" y="51"/>
                  </a:cubicBezTo>
                  <a:cubicBezTo>
                    <a:pt x="4764" y="49"/>
                    <a:pt x="4706" y="47"/>
                    <a:pt x="4649" y="45"/>
                  </a:cubicBezTo>
                  <a:cubicBezTo>
                    <a:pt x="4537" y="44"/>
                    <a:pt x="4423" y="43"/>
                    <a:pt x="4311" y="43"/>
                  </a:cubicBezTo>
                  <a:lnTo>
                    <a:pt x="4152" y="43"/>
                  </a:lnTo>
                  <a:cubicBezTo>
                    <a:pt x="4123" y="43"/>
                    <a:pt x="4093" y="42"/>
                    <a:pt x="4064" y="42"/>
                  </a:cubicBezTo>
                  <a:cubicBezTo>
                    <a:pt x="4044" y="42"/>
                    <a:pt x="4025" y="42"/>
                    <a:pt x="4005" y="44"/>
                  </a:cubicBezTo>
                  <a:cubicBezTo>
                    <a:pt x="4002" y="44"/>
                    <a:pt x="4001" y="45"/>
                    <a:pt x="3999" y="45"/>
                  </a:cubicBezTo>
                  <a:cubicBezTo>
                    <a:pt x="3955" y="44"/>
                    <a:pt x="3911" y="43"/>
                    <a:pt x="3867" y="43"/>
                  </a:cubicBezTo>
                  <a:lnTo>
                    <a:pt x="3604" y="43"/>
                  </a:lnTo>
                  <a:cubicBezTo>
                    <a:pt x="3443" y="43"/>
                    <a:pt x="3283" y="43"/>
                    <a:pt x="3122" y="41"/>
                  </a:cubicBezTo>
                  <a:cubicBezTo>
                    <a:pt x="3005" y="40"/>
                    <a:pt x="2890" y="40"/>
                    <a:pt x="2772" y="36"/>
                  </a:cubicBezTo>
                  <a:cubicBezTo>
                    <a:pt x="2705" y="34"/>
                    <a:pt x="2639" y="32"/>
                    <a:pt x="2572" y="29"/>
                  </a:cubicBezTo>
                  <a:cubicBezTo>
                    <a:pt x="2506" y="27"/>
                    <a:pt x="2439" y="24"/>
                    <a:pt x="2374" y="24"/>
                  </a:cubicBezTo>
                  <a:cubicBezTo>
                    <a:pt x="2366" y="24"/>
                    <a:pt x="2358" y="24"/>
                    <a:pt x="2350" y="24"/>
                  </a:cubicBezTo>
                  <a:cubicBezTo>
                    <a:pt x="2322" y="25"/>
                    <a:pt x="2298" y="43"/>
                    <a:pt x="2293" y="71"/>
                  </a:cubicBezTo>
                  <a:cubicBezTo>
                    <a:pt x="2277" y="70"/>
                    <a:pt x="2258" y="70"/>
                    <a:pt x="2241" y="69"/>
                  </a:cubicBezTo>
                  <a:cubicBezTo>
                    <a:pt x="2236" y="64"/>
                    <a:pt x="2232" y="61"/>
                    <a:pt x="2227" y="60"/>
                  </a:cubicBezTo>
                  <a:cubicBezTo>
                    <a:pt x="2219" y="56"/>
                    <a:pt x="2206" y="50"/>
                    <a:pt x="2195" y="49"/>
                  </a:cubicBezTo>
                  <a:cubicBezTo>
                    <a:pt x="2185" y="48"/>
                    <a:pt x="2176" y="45"/>
                    <a:pt x="2167" y="45"/>
                  </a:cubicBezTo>
                  <a:cubicBezTo>
                    <a:pt x="2145" y="44"/>
                    <a:pt x="2122" y="43"/>
                    <a:pt x="2100" y="43"/>
                  </a:cubicBezTo>
                  <a:cubicBezTo>
                    <a:pt x="2069" y="41"/>
                    <a:pt x="2039" y="41"/>
                    <a:pt x="2008" y="41"/>
                  </a:cubicBezTo>
                  <a:cubicBezTo>
                    <a:pt x="1967" y="41"/>
                    <a:pt x="1926" y="41"/>
                    <a:pt x="1885" y="43"/>
                  </a:cubicBezTo>
                  <a:cubicBezTo>
                    <a:pt x="1827" y="44"/>
                    <a:pt x="1767" y="44"/>
                    <a:pt x="1709" y="45"/>
                  </a:cubicBezTo>
                  <a:cubicBezTo>
                    <a:pt x="1647" y="44"/>
                    <a:pt x="1585" y="44"/>
                    <a:pt x="1523" y="43"/>
                  </a:cubicBezTo>
                  <a:cubicBezTo>
                    <a:pt x="1498" y="42"/>
                    <a:pt x="1472" y="42"/>
                    <a:pt x="1446" y="42"/>
                  </a:cubicBezTo>
                  <a:cubicBezTo>
                    <a:pt x="1394" y="42"/>
                    <a:pt x="1341" y="43"/>
                    <a:pt x="1288" y="43"/>
                  </a:cubicBezTo>
                  <a:lnTo>
                    <a:pt x="1033" y="39"/>
                  </a:lnTo>
                  <a:cubicBezTo>
                    <a:pt x="1022" y="39"/>
                    <a:pt x="1009" y="42"/>
                    <a:pt x="1001" y="48"/>
                  </a:cubicBezTo>
                  <a:cubicBezTo>
                    <a:pt x="993" y="48"/>
                    <a:pt x="984" y="47"/>
                    <a:pt x="975" y="47"/>
                  </a:cubicBezTo>
                  <a:cubicBezTo>
                    <a:pt x="957" y="47"/>
                    <a:pt x="939" y="48"/>
                    <a:pt x="922" y="48"/>
                  </a:cubicBezTo>
                  <a:cubicBezTo>
                    <a:pt x="900" y="48"/>
                    <a:pt x="879" y="47"/>
                    <a:pt x="858" y="47"/>
                  </a:cubicBezTo>
                  <a:cubicBezTo>
                    <a:pt x="847" y="47"/>
                    <a:pt x="836" y="48"/>
                    <a:pt x="826" y="48"/>
                  </a:cubicBezTo>
                  <a:cubicBezTo>
                    <a:pt x="810" y="48"/>
                    <a:pt x="793" y="49"/>
                    <a:pt x="777" y="49"/>
                  </a:cubicBezTo>
                  <a:cubicBezTo>
                    <a:pt x="722" y="49"/>
                    <a:pt x="667" y="49"/>
                    <a:pt x="611" y="48"/>
                  </a:cubicBezTo>
                  <a:cubicBezTo>
                    <a:pt x="580" y="47"/>
                    <a:pt x="548" y="47"/>
                    <a:pt x="516" y="47"/>
                  </a:cubicBezTo>
                  <a:cubicBezTo>
                    <a:pt x="485" y="47"/>
                    <a:pt x="453" y="47"/>
                    <a:pt x="421" y="48"/>
                  </a:cubicBezTo>
                  <a:cubicBezTo>
                    <a:pt x="364" y="49"/>
                    <a:pt x="307" y="50"/>
                    <a:pt x="250" y="50"/>
                  </a:cubicBezTo>
                  <a:cubicBezTo>
                    <a:pt x="211" y="50"/>
                    <a:pt x="171" y="49"/>
                    <a:pt x="132" y="47"/>
                  </a:cubicBezTo>
                  <a:cubicBezTo>
                    <a:pt x="131" y="34"/>
                    <a:pt x="125" y="23"/>
                    <a:pt x="115" y="14"/>
                  </a:cubicBezTo>
                  <a:cubicBezTo>
                    <a:pt x="104" y="5"/>
                    <a:pt x="92" y="1"/>
                    <a:pt x="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0"/>
            <p:cNvSpPr/>
            <p:nvPr/>
          </p:nvSpPr>
          <p:spPr>
            <a:xfrm>
              <a:off x="2766275" y="5092650"/>
              <a:ext cx="136325" cy="7050"/>
            </a:xfrm>
            <a:custGeom>
              <a:avLst/>
              <a:gdLst/>
              <a:ahLst/>
              <a:cxnLst/>
              <a:rect l="l" t="t" r="r" b="b"/>
              <a:pathLst>
                <a:path w="5453" h="282" extrusionOk="0">
                  <a:moveTo>
                    <a:pt x="2762" y="0"/>
                  </a:moveTo>
                  <a:cubicBezTo>
                    <a:pt x="2748" y="0"/>
                    <a:pt x="2734" y="1"/>
                    <a:pt x="2720" y="1"/>
                  </a:cubicBezTo>
                  <a:cubicBezTo>
                    <a:pt x="2695" y="1"/>
                    <a:pt x="2671" y="0"/>
                    <a:pt x="2646" y="0"/>
                  </a:cubicBezTo>
                  <a:cubicBezTo>
                    <a:pt x="2610" y="0"/>
                    <a:pt x="2573" y="1"/>
                    <a:pt x="2536" y="3"/>
                  </a:cubicBezTo>
                  <a:cubicBezTo>
                    <a:pt x="2496" y="5"/>
                    <a:pt x="2456" y="6"/>
                    <a:pt x="2416" y="8"/>
                  </a:cubicBezTo>
                  <a:cubicBezTo>
                    <a:pt x="2393" y="8"/>
                    <a:pt x="2369" y="10"/>
                    <a:pt x="2346" y="11"/>
                  </a:cubicBezTo>
                  <a:cubicBezTo>
                    <a:pt x="2327" y="14"/>
                    <a:pt x="2307" y="15"/>
                    <a:pt x="2289" y="18"/>
                  </a:cubicBezTo>
                  <a:cubicBezTo>
                    <a:pt x="2269" y="20"/>
                    <a:pt x="2250" y="24"/>
                    <a:pt x="2232" y="28"/>
                  </a:cubicBezTo>
                  <a:cubicBezTo>
                    <a:pt x="2213" y="31"/>
                    <a:pt x="2199" y="41"/>
                    <a:pt x="2191" y="56"/>
                  </a:cubicBezTo>
                  <a:cubicBezTo>
                    <a:pt x="2160" y="55"/>
                    <a:pt x="2127" y="54"/>
                    <a:pt x="2096" y="54"/>
                  </a:cubicBezTo>
                  <a:cubicBezTo>
                    <a:pt x="2084" y="54"/>
                    <a:pt x="2073" y="57"/>
                    <a:pt x="2064" y="66"/>
                  </a:cubicBezTo>
                  <a:cubicBezTo>
                    <a:pt x="2059" y="60"/>
                    <a:pt x="2053" y="56"/>
                    <a:pt x="2048" y="52"/>
                  </a:cubicBezTo>
                  <a:cubicBezTo>
                    <a:pt x="2031" y="42"/>
                    <a:pt x="2011" y="40"/>
                    <a:pt x="1992" y="40"/>
                  </a:cubicBezTo>
                  <a:cubicBezTo>
                    <a:pt x="1981" y="40"/>
                    <a:pt x="1971" y="40"/>
                    <a:pt x="1960" y="41"/>
                  </a:cubicBezTo>
                  <a:cubicBezTo>
                    <a:pt x="1944" y="42"/>
                    <a:pt x="1927" y="42"/>
                    <a:pt x="1910" y="44"/>
                  </a:cubicBezTo>
                  <a:cubicBezTo>
                    <a:pt x="1873" y="45"/>
                    <a:pt x="1835" y="47"/>
                    <a:pt x="1796" y="49"/>
                  </a:cubicBezTo>
                  <a:cubicBezTo>
                    <a:pt x="1759" y="50"/>
                    <a:pt x="1723" y="54"/>
                    <a:pt x="1686" y="56"/>
                  </a:cubicBezTo>
                  <a:cubicBezTo>
                    <a:pt x="1672" y="57"/>
                    <a:pt x="1659" y="57"/>
                    <a:pt x="1645" y="59"/>
                  </a:cubicBezTo>
                  <a:cubicBezTo>
                    <a:pt x="1623" y="59"/>
                    <a:pt x="1599" y="59"/>
                    <a:pt x="1578" y="60"/>
                  </a:cubicBezTo>
                  <a:cubicBezTo>
                    <a:pt x="1551" y="61"/>
                    <a:pt x="1525" y="62"/>
                    <a:pt x="1497" y="64"/>
                  </a:cubicBezTo>
                  <a:cubicBezTo>
                    <a:pt x="1468" y="66"/>
                    <a:pt x="1439" y="67"/>
                    <a:pt x="1409" y="68"/>
                  </a:cubicBezTo>
                  <a:cubicBezTo>
                    <a:pt x="1345" y="68"/>
                    <a:pt x="1279" y="67"/>
                    <a:pt x="1215" y="66"/>
                  </a:cubicBezTo>
                  <a:cubicBezTo>
                    <a:pt x="1099" y="62"/>
                    <a:pt x="981" y="60"/>
                    <a:pt x="866" y="56"/>
                  </a:cubicBezTo>
                  <a:cubicBezTo>
                    <a:pt x="809" y="55"/>
                    <a:pt x="753" y="54"/>
                    <a:pt x="697" y="51"/>
                  </a:cubicBezTo>
                  <a:cubicBezTo>
                    <a:pt x="620" y="47"/>
                    <a:pt x="543" y="44"/>
                    <a:pt x="465" y="42"/>
                  </a:cubicBezTo>
                  <a:cubicBezTo>
                    <a:pt x="437" y="42"/>
                    <a:pt x="414" y="64"/>
                    <a:pt x="409" y="91"/>
                  </a:cubicBezTo>
                  <a:lnTo>
                    <a:pt x="409" y="95"/>
                  </a:lnTo>
                  <a:cubicBezTo>
                    <a:pt x="375" y="93"/>
                    <a:pt x="339" y="92"/>
                    <a:pt x="304" y="91"/>
                  </a:cubicBezTo>
                  <a:cubicBezTo>
                    <a:pt x="251" y="89"/>
                    <a:pt x="196" y="87"/>
                    <a:pt x="143" y="87"/>
                  </a:cubicBezTo>
                  <a:cubicBezTo>
                    <a:pt x="122" y="87"/>
                    <a:pt x="101" y="88"/>
                    <a:pt x="80" y="88"/>
                  </a:cubicBezTo>
                  <a:cubicBezTo>
                    <a:pt x="55" y="90"/>
                    <a:pt x="34" y="107"/>
                    <a:pt x="27" y="132"/>
                  </a:cubicBezTo>
                  <a:cubicBezTo>
                    <a:pt x="18" y="139"/>
                    <a:pt x="10" y="149"/>
                    <a:pt x="8" y="160"/>
                  </a:cubicBezTo>
                  <a:cubicBezTo>
                    <a:pt x="1" y="183"/>
                    <a:pt x="9" y="205"/>
                    <a:pt x="27" y="219"/>
                  </a:cubicBezTo>
                  <a:cubicBezTo>
                    <a:pt x="47" y="237"/>
                    <a:pt x="78" y="237"/>
                    <a:pt x="106" y="237"/>
                  </a:cubicBezTo>
                  <a:lnTo>
                    <a:pt x="117" y="237"/>
                  </a:lnTo>
                  <a:cubicBezTo>
                    <a:pt x="127" y="238"/>
                    <a:pt x="137" y="240"/>
                    <a:pt x="145" y="240"/>
                  </a:cubicBezTo>
                  <a:cubicBezTo>
                    <a:pt x="266" y="248"/>
                    <a:pt x="385" y="257"/>
                    <a:pt x="504" y="263"/>
                  </a:cubicBezTo>
                  <a:cubicBezTo>
                    <a:pt x="579" y="267"/>
                    <a:pt x="654" y="269"/>
                    <a:pt x="728" y="273"/>
                  </a:cubicBezTo>
                  <a:cubicBezTo>
                    <a:pt x="784" y="276"/>
                    <a:pt x="841" y="276"/>
                    <a:pt x="896" y="277"/>
                  </a:cubicBezTo>
                  <a:cubicBezTo>
                    <a:pt x="924" y="278"/>
                    <a:pt x="951" y="278"/>
                    <a:pt x="981" y="281"/>
                  </a:cubicBezTo>
                  <a:lnTo>
                    <a:pt x="1049" y="281"/>
                  </a:lnTo>
                  <a:cubicBezTo>
                    <a:pt x="1095" y="281"/>
                    <a:pt x="1140" y="279"/>
                    <a:pt x="1185" y="278"/>
                  </a:cubicBezTo>
                  <a:cubicBezTo>
                    <a:pt x="1208" y="278"/>
                    <a:pt x="1232" y="278"/>
                    <a:pt x="1255" y="277"/>
                  </a:cubicBezTo>
                  <a:cubicBezTo>
                    <a:pt x="1287" y="273"/>
                    <a:pt x="1318" y="271"/>
                    <a:pt x="1351" y="268"/>
                  </a:cubicBezTo>
                  <a:cubicBezTo>
                    <a:pt x="1377" y="266"/>
                    <a:pt x="1405" y="264"/>
                    <a:pt x="1434" y="261"/>
                  </a:cubicBezTo>
                  <a:cubicBezTo>
                    <a:pt x="1467" y="255"/>
                    <a:pt x="1502" y="250"/>
                    <a:pt x="1536" y="245"/>
                  </a:cubicBezTo>
                  <a:cubicBezTo>
                    <a:pt x="1553" y="242"/>
                    <a:pt x="1570" y="242"/>
                    <a:pt x="1588" y="238"/>
                  </a:cubicBezTo>
                  <a:lnTo>
                    <a:pt x="1598" y="238"/>
                  </a:lnTo>
                  <a:cubicBezTo>
                    <a:pt x="1667" y="238"/>
                    <a:pt x="1736" y="240"/>
                    <a:pt x="1806" y="240"/>
                  </a:cubicBezTo>
                  <a:cubicBezTo>
                    <a:pt x="1836" y="240"/>
                    <a:pt x="1866" y="240"/>
                    <a:pt x="1897" y="240"/>
                  </a:cubicBezTo>
                  <a:cubicBezTo>
                    <a:pt x="1980" y="240"/>
                    <a:pt x="2062" y="239"/>
                    <a:pt x="2145" y="238"/>
                  </a:cubicBezTo>
                  <a:cubicBezTo>
                    <a:pt x="2277" y="238"/>
                    <a:pt x="2411" y="237"/>
                    <a:pt x="2545" y="236"/>
                  </a:cubicBezTo>
                  <a:cubicBezTo>
                    <a:pt x="2641" y="240"/>
                    <a:pt x="2734" y="245"/>
                    <a:pt x="2828" y="247"/>
                  </a:cubicBezTo>
                  <a:cubicBezTo>
                    <a:pt x="2901" y="248"/>
                    <a:pt x="2972" y="250"/>
                    <a:pt x="3044" y="252"/>
                  </a:cubicBezTo>
                  <a:cubicBezTo>
                    <a:pt x="3069" y="252"/>
                    <a:pt x="3095" y="251"/>
                    <a:pt x="3120" y="251"/>
                  </a:cubicBezTo>
                  <a:cubicBezTo>
                    <a:pt x="3159" y="251"/>
                    <a:pt x="3199" y="250"/>
                    <a:pt x="3237" y="250"/>
                  </a:cubicBezTo>
                  <a:cubicBezTo>
                    <a:pt x="3267" y="248"/>
                    <a:pt x="3296" y="247"/>
                    <a:pt x="3325" y="246"/>
                  </a:cubicBezTo>
                  <a:lnTo>
                    <a:pt x="3334" y="246"/>
                  </a:lnTo>
                  <a:cubicBezTo>
                    <a:pt x="3391" y="248"/>
                    <a:pt x="3448" y="251"/>
                    <a:pt x="3503" y="253"/>
                  </a:cubicBezTo>
                  <a:cubicBezTo>
                    <a:pt x="3546" y="256"/>
                    <a:pt x="3588" y="256"/>
                    <a:pt x="3632" y="257"/>
                  </a:cubicBezTo>
                  <a:cubicBezTo>
                    <a:pt x="3684" y="259"/>
                    <a:pt x="3736" y="261"/>
                    <a:pt x="3787" y="261"/>
                  </a:cubicBezTo>
                  <a:cubicBezTo>
                    <a:pt x="3891" y="262"/>
                    <a:pt x="3995" y="263"/>
                    <a:pt x="4098" y="263"/>
                  </a:cubicBezTo>
                  <a:cubicBezTo>
                    <a:pt x="4152" y="263"/>
                    <a:pt x="4206" y="263"/>
                    <a:pt x="4261" y="262"/>
                  </a:cubicBezTo>
                  <a:cubicBezTo>
                    <a:pt x="4287" y="261"/>
                    <a:pt x="4313" y="258"/>
                    <a:pt x="4340" y="258"/>
                  </a:cubicBezTo>
                  <a:cubicBezTo>
                    <a:pt x="4344" y="258"/>
                    <a:pt x="4348" y="258"/>
                    <a:pt x="4353" y="259"/>
                  </a:cubicBezTo>
                  <a:cubicBezTo>
                    <a:pt x="4360" y="259"/>
                    <a:pt x="4367" y="259"/>
                    <a:pt x="4374" y="259"/>
                  </a:cubicBezTo>
                  <a:cubicBezTo>
                    <a:pt x="4380" y="259"/>
                    <a:pt x="4385" y="259"/>
                    <a:pt x="4390" y="257"/>
                  </a:cubicBezTo>
                  <a:cubicBezTo>
                    <a:pt x="4396" y="256"/>
                    <a:pt x="4404" y="255"/>
                    <a:pt x="4410" y="252"/>
                  </a:cubicBezTo>
                  <a:cubicBezTo>
                    <a:pt x="4416" y="251"/>
                    <a:pt x="4421" y="248"/>
                    <a:pt x="4425" y="246"/>
                  </a:cubicBezTo>
                  <a:cubicBezTo>
                    <a:pt x="4452" y="246"/>
                    <a:pt x="4478" y="247"/>
                    <a:pt x="4504" y="247"/>
                  </a:cubicBezTo>
                  <a:cubicBezTo>
                    <a:pt x="4518" y="247"/>
                    <a:pt x="4530" y="248"/>
                    <a:pt x="4544" y="248"/>
                  </a:cubicBezTo>
                  <a:cubicBezTo>
                    <a:pt x="4552" y="267"/>
                    <a:pt x="4571" y="278"/>
                    <a:pt x="4592" y="278"/>
                  </a:cubicBezTo>
                  <a:cubicBezTo>
                    <a:pt x="4601" y="278"/>
                    <a:pt x="4610" y="278"/>
                    <a:pt x="4619" y="278"/>
                  </a:cubicBezTo>
                  <a:cubicBezTo>
                    <a:pt x="4674" y="278"/>
                    <a:pt x="4729" y="276"/>
                    <a:pt x="4784" y="274"/>
                  </a:cubicBezTo>
                  <a:lnTo>
                    <a:pt x="4809" y="274"/>
                  </a:lnTo>
                  <a:cubicBezTo>
                    <a:pt x="4846" y="273"/>
                    <a:pt x="4884" y="273"/>
                    <a:pt x="4921" y="272"/>
                  </a:cubicBezTo>
                  <a:lnTo>
                    <a:pt x="4968" y="272"/>
                  </a:lnTo>
                  <a:cubicBezTo>
                    <a:pt x="5097" y="271"/>
                    <a:pt x="5226" y="271"/>
                    <a:pt x="5354" y="264"/>
                  </a:cubicBezTo>
                  <a:cubicBezTo>
                    <a:pt x="5366" y="264"/>
                    <a:pt x="5379" y="259"/>
                    <a:pt x="5390" y="250"/>
                  </a:cubicBezTo>
                  <a:cubicBezTo>
                    <a:pt x="5394" y="250"/>
                    <a:pt x="5400" y="248"/>
                    <a:pt x="5405" y="248"/>
                  </a:cubicBezTo>
                  <a:cubicBezTo>
                    <a:pt x="5432" y="246"/>
                    <a:pt x="5453" y="219"/>
                    <a:pt x="5453" y="193"/>
                  </a:cubicBezTo>
                  <a:cubicBezTo>
                    <a:pt x="5451" y="166"/>
                    <a:pt x="5431" y="139"/>
                    <a:pt x="5403" y="138"/>
                  </a:cubicBezTo>
                  <a:cubicBezTo>
                    <a:pt x="5390" y="137"/>
                    <a:pt x="5374" y="137"/>
                    <a:pt x="5360" y="137"/>
                  </a:cubicBezTo>
                  <a:cubicBezTo>
                    <a:pt x="5351" y="123"/>
                    <a:pt x="5336" y="114"/>
                    <a:pt x="5320" y="112"/>
                  </a:cubicBezTo>
                  <a:cubicBezTo>
                    <a:pt x="5295" y="109"/>
                    <a:pt x="5272" y="107"/>
                    <a:pt x="5248" y="107"/>
                  </a:cubicBezTo>
                  <a:cubicBezTo>
                    <a:pt x="5243" y="107"/>
                    <a:pt x="5238" y="107"/>
                    <a:pt x="5233" y="107"/>
                  </a:cubicBezTo>
                  <a:cubicBezTo>
                    <a:pt x="5205" y="108"/>
                    <a:pt x="5177" y="109"/>
                    <a:pt x="5149" y="111"/>
                  </a:cubicBezTo>
                  <a:cubicBezTo>
                    <a:pt x="5129" y="111"/>
                    <a:pt x="5108" y="112"/>
                    <a:pt x="5087" y="112"/>
                  </a:cubicBezTo>
                  <a:lnTo>
                    <a:pt x="5057" y="112"/>
                  </a:lnTo>
                  <a:cubicBezTo>
                    <a:pt x="5056" y="112"/>
                    <a:pt x="5055" y="111"/>
                    <a:pt x="5053" y="111"/>
                  </a:cubicBezTo>
                  <a:cubicBezTo>
                    <a:pt x="5022" y="101"/>
                    <a:pt x="4989" y="95"/>
                    <a:pt x="4957" y="91"/>
                  </a:cubicBezTo>
                  <a:cubicBezTo>
                    <a:pt x="4932" y="90"/>
                    <a:pt x="4906" y="86"/>
                    <a:pt x="4880" y="83"/>
                  </a:cubicBezTo>
                  <a:cubicBezTo>
                    <a:pt x="4847" y="80"/>
                    <a:pt x="4816" y="77"/>
                    <a:pt x="4784" y="76"/>
                  </a:cubicBezTo>
                  <a:cubicBezTo>
                    <a:pt x="4747" y="73"/>
                    <a:pt x="4709" y="71"/>
                    <a:pt x="4669" y="70"/>
                  </a:cubicBezTo>
                  <a:cubicBezTo>
                    <a:pt x="4566" y="61"/>
                    <a:pt x="4462" y="55"/>
                    <a:pt x="4358" y="52"/>
                  </a:cubicBezTo>
                  <a:cubicBezTo>
                    <a:pt x="4296" y="51"/>
                    <a:pt x="4234" y="49"/>
                    <a:pt x="4172" y="49"/>
                  </a:cubicBezTo>
                  <a:lnTo>
                    <a:pt x="4100" y="49"/>
                  </a:lnTo>
                  <a:cubicBezTo>
                    <a:pt x="4086" y="49"/>
                    <a:pt x="4075" y="47"/>
                    <a:pt x="4062" y="47"/>
                  </a:cubicBezTo>
                  <a:cubicBezTo>
                    <a:pt x="4046" y="45"/>
                    <a:pt x="4033" y="44"/>
                    <a:pt x="4017" y="42"/>
                  </a:cubicBezTo>
                  <a:cubicBezTo>
                    <a:pt x="4009" y="42"/>
                    <a:pt x="3999" y="45"/>
                    <a:pt x="3991" y="47"/>
                  </a:cubicBezTo>
                  <a:cubicBezTo>
                    <a:pt x="3989" y="47"/>
                    <a:pt x="3988" y="49"/>
                    <a:pt x="3987" y="49"/>
                  </a:cubicBezTo>
                  <a:lnTo>
                    <a:pt x="3964" y="49"/>
                  </a:lnTo>
                  <a:cubicBezTo>
                    <a:pt x="3835" y="49"/>
                    <a:pt x="3705" y="51"/>
                    <a:pt x="3576" y="56"/>
                  </a:cubicBezTo>
                  <a:cubicBezTo>
                    <a:pt x="3568" y="56"/>
                    <a:pt x="3560" y="59"/>
                    <a:pt x="3554" y="61"/>
                  </a:cubicBezTo>
                  <a:cubicBezTo>
                    <a:pt x="3519" y="57"/>
                    <a:pt x="3483" y="54"/>
                    <a:pt x="3448" y="50"/>
                  </a:cubicBezTo>
                  <a:cubicBezTo>
                    <a:pt x="3390" y="45"/>
                    <a:pt x="3330" y="37"/>
                    <a:pt x="3272" y="31"/>
                  </a:cubicBezTo>
                  <a:cubicBezTo>
                    <a:pt x="3198" y="25"/>
                    <a:pt x="3124" y="19"/>
                    <a:pt x="3049" y="14"/>
                  </a:cubicBezTo>
                  <a:cubicBezTo>
                    <a:pt x="2995" y="10"/>
                    <a:pt x="2940" y="9"/>
                    <a:pt x="2885" y="6"/>
                  </a:cubicBezTo>
                  <a:cubicBezTo>
                    <a:pt x="2852" y="4"/>
                    <a:pt x="2817" y="3"/>
                    <a:pt x="2783" y="1"/>
                  </a:cubicBezTo>
                  <a:cubicBezTo>
                    <a:pt x="2776" y="0"/>
                    <a:pt x="2769" y="0"/>
                    <a:pt x="27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0"/>
            <p:cNvSpPr/>
            <p:nvPr/>
          </p:nvSpPr>
          <p:spPr>
            <a:xfrm>
              <a:off x="2889700" y="5092875"/>
              <a:ext cx="136800" cy="7650"/>
            </a:xfrm>
            <a:custGeom>
              <a:avLst/>
              <a:gdLst/>
              <a:ahLst/>
              <a:cxnLst/>
              <a:rect l="l" t="t" r="r" b="b"/>
              <a:pathLst>
                <a:path w="5472" h="306" extrusionOk="0">
                  <a:moveTo>
                    <a:pt x="3292" y="1"/>
                  </a:moveTo>
                  <a:cubicBezTo>
                    <a:pt x="3256" y="1"/>
                    <a:pt x="3220" y="1"/>
                    <a:pt x="3183" y="2"/>
                  </a:cubicBezTo>
                  <a:cubicBezTo>
                    <a:pt x="3128" y="5"/>
                    <a:pt x="3071" y="6"/>
                    <a:pt x="3015" y="9"/>
                  </a:cubicBezTo>
                  <a:cubicBezTo>
                    <a:pt x="2928" y="11"/>
                    <a:pt x="2839" y="16"/>
                    <a:pt x="2751" y="20"/>
                  </a:cubicBezTo>
                  <a:cubicBezTo>
                    <a:pt x="2565" y="30"/>
                    <a:pt x="2380" y="37"/>
                    <a:pt x="2194" y="48"/>
                  </a:cubicBezTo>
                  <a:cubicBezTo>
                    <a:pt x="2188" y="48"/>
                    <a:pt x="2180" y="50"/>
                    <a:pt x="2174" y="52"/>
                  </a:cubicBezTo>
                  <a:cubicBezTo>
                    <a:pt x="2160" y="52"/>
                    <a:pt x="2145" y="51"/>
                    <a:pt x="2131" y="51"/>
                  </a:cubicBezTo>
                  <a:cubicBezTo>
                    <a:pt x="2107" y="50"/>
                    <a:pt x="2084" y="50"/>
                    <a:pt x="2061" y="48"/>
                  </a:cubicBezTo>
                  <a:cubicBezTo>
                    <a:pt x="2040" y="47"/>
                    <a:pt x="2021" y="46"/>
                    <a:pt x="2001" y="46"/>
                  </a:cubicBezTo>
                  <a:cubicBezTo>
                    <a:pt x="1982" y="47"/>
                    <a:pt x="1965" y="47"/>
                    <a:pt x="1946" y="50"/>
                  </a:cubicBezTo>
                  <a:cubicBezTo>
                    <a:pt x="1932" y="51"/>
                    <a:pt x="1920" y="59"/>
                    <a:pt x="1911" y="69"/>
                  </a:cubicBezTo>
                  <a:lnTo>
                    <a:pt x="1888" y="69"/>
                  </a:lnTo>
                  <a:cubicBezTo>
                    <a:pt x="1846" y="67"/>
                    <a:pt x="1802" y="64"/>
                    <a:pt x="1759" y="62"/>
                  </a:cubicBezTo>
                  <a:lnTo>
                    <a:pt x="1767" y="62"/>
                  </a:lnTo>
                  <a:lnTo>
                    <a:pt x="1550" y="50"/>
                  </a:lnTo>
                  <a:cubicBezTo>
                    <a:pt x="1488" y="46"/>
                    <a:pt x="1425" y="46"/>
                    <a:pt x="1363" y="43"/>
                  </a:cubicBezTo>
                  <a:cubicBezTo>
                    <a:pt x="1316" y="42"/>
                    <a:pt x="1269" y="40"/>
                    <a:pt x="1222" y="40"/>
                  </a:cubicBezTo>
                  <a:cubicBezTo>
                    <a:pt x="1146" y="38"/>
                    <a:pt x="1070" y="38"/>
                    <a:pt x="996" y="37"/>
                  </a:cubicBezTo>
                  <a:cubicBezTo>
                    <a:pt x="984" y="37"/>
                    <a:pt x="972" y="37"/>
                    <a:pt x="960" y="37"/>
                  </a:cubicBezTo>
                  <a:cubicBezTo>
                    <a:pt x="912" y="37"/>
                    <a:pt x="865" y="38"/>
                    <a:pt x="817" y="38"/>
                  </a:cubicBezTo>
                  <a:cubicBezTo>
                    <a:pt x="706" y="40"/>
                    <a:pt x="592" y="41"/>
                    <a:pt x="479" y="45"/>
                  </a:cubicBezTo>
                  <a:cubicBezTo>
                    <a:pt x="339" y="51"/>
                    <a:pt x="201" y="55"/>
                    <a:pt x="63" y="71"/>
                  </a:cubicBezTo>
                  <a:cubicBezTo>
                    <a:pt x="16" y="76"/>
                    <a:pt x="1" y="136"/>
                    <a:pt x="32" y="166"/>
                  </a:cubicBezTo>
                  <a:cubicBezTo>
                    <a:pt x="38" y="177"/>
                    <a:pt x="47" y="187"/>
                    <a:pt x="61" y="192"/>
                  </a:cubicBezTo>
                  <a:cubicBezTo>
                    <a:pt x="79" y="200"/>
                    <a:pt x="99" y="200"/>
                    <a:pt x="120" y="200"/>
                  </a:cubicBezTo>
                  <a:lnTo>
                    <a:pt x="129" y="200"/>
                  </a:lnTo>
                  <a:cubicBezTo>
                    <a:pt x="138" y="211"/>
                    <a:pt x="150" y="221"/>
                    <a:pt x="166" y="222"/>
                  </a:cubicBezTo>
                  <a:cubicBezTo>
                    <a:pt x="265" y="230"/>
                    <a:pt x="363" y="232"/>
                    <a:pt x="462" y="232"/>
                  </a:cubicBezTo>
                  <a:cubicBezTo>
                    <a:pt x="480" y="232"/>
                    <a:pt x="498" y="232"/>
                    <a:pt x="516" y="232"/>
                  </a:cubicBezTo>
                  <a:cubicBezTo>
                    <a:pt x="564" y="232"/>
                    <a:pt x="613" y="231"/>
                    <a:pt x="661" y="231"/>
                  </a:cubicBezTo>
                  <a:cubicBezTo>
                    <a:pt x="665" y="236"/>
                    <a:pt x="671" y="239"/>
                    <a:pt x="676" y="243"/>
                  </a:cubicBezTo>
                  <a:cubicBezTo>
                    <a:pt x="685" y="258"/>
                    <a:pt x="700" y="269"/>
                    <a:pt x="717" y="270"/>
                  </a:cubicBezTo>
                  <a:cubicBezTo>
                    <a:pt x="769" y="277"/>
                    <a:pt x="819" y="279"/>
                    <a:pt x="871" y="280"/>
                  </a:cubicBezTo>
                  <a:cubicBezTo>
                    <a:pt x="915" y="283"/>
                    <a:pt x="962" y="284"/>
                    <a:pt x="1007" y="284"/>
                  </a:cubicBezTo>
                  <a:lnTo>
                    <a:pt x="1019" y="284"/>
                  </a:lnTo>
                  <a:cubicBezTo>
                    <a:pt x="1131" y="284"/>
                    <a:pt x="1241" y="284"/>
                    <a:pt x="1353" y="280"/>
                  </a:cubicBezTo>
                  <a:cubicBezTo>
                    <a:pt x="1465" y="279"/>
                    <a:pt x="1579" y="275"/>
                    <a:pt x="1690" y="271"/>
                  </a:cubicBezTo>
                  <a:cubicBezTo>
                    <a:pt x="1729" y="271"/>
                    <a:pt x="1770" y="269"/>
                    <a:pt x="1808" y="266"/>
                  </a:cubicBezTo>
                  <a:cubicBezTo>
                    <a:pt x="1859" y="264"/>
                    <a:pt x="1911" y="263"/>
                    <a:pt x="1963" y="259"/>
                  </a:cubicBezTo>
                  <a:lnTo>
                    <a:pt x="1955" y="259"/>
                  </a:lnTo>
                  <a:lnTo>
                    <a:pt x="2064" y="251"/>
                  </a:lnTo>
                  <a:cubicBezTo>
                    <a:pt x="2105" y="254"/>
                    <a:pt x="2147" y="255"/>
                    <a:pt x="2190" y="258"/>
                  </a:cubicBezTo>
                  <a:cubicBezTo>
                    <a:pt x="2213" y="259"/>
                    <a:pt x="2236" y="259"/>
                    <a:pt x="2260" y="259"/>
                  </a:cubicBezTo>
                  <a:cubicBezTo>
                    <a:pt x="2283" y="259"/>
                    <a:pt x="2307" y="259"/>
                    <a:pt x="2330" y="259"/>
                  </a:cubicBezTo>
                  <a:cubicBezTo>
                    <a:pt x="2356" y="259"/>
                    <a:pt x="2382" y="259"/>
                    <a:pt x="2408" y="259"/>
                  </a:cubicBezTo>
                  <a:cubicBezTo>
                    <a:pt x="2421" y="259"/>
                    <a:pt x="2434" y="259"/>
                    <a:pt x="2448" y="259"/>
                  </a:cubicBezTo>
                  <a:cubicBezTo>
                    <a:pt x="2456" y="258"/>
                    <a:pt x="2462" y="258"/>
                    <a:pt x="2469" y="258"/>
                  </a:cubicBezTo>
                  <a:lnTo>
                    <a:pt x="2536" y="258"/>
                  </a:lnTo>
                  <a:cubicBezTo>
                    <a:pt x="2595" y="258"/>
                    <a:pt x="2653" y="254"/>
                    <a:pt x="2711" y="253"/>
                  </a:cubicBezTo>
                  <a:cubicBezTo>
                    <a:pt x="2740" y="253"/>
                    <a:pt x="2767" y="251"/>
                    <a:pt x="2794" y="250"/>
                  </a:cubicBezTo>
                  <a:lnTo>
                    <a:pt x="2804" y="250"/>
                  </a:lnTo>
                  <a:cubicBezTo>
                    <a:pt x="2839" y="251"/>
                    <a:pt x="2874" y="254"/>
                    <a:pt x="2908" y="256"/>
                  </a:cubicBezTo>
                  <a:cubicBezTo>
                    <a:pt x="2912" y="258"/>
                    <a:pt x="2916" y="259"/>
                    <a:pt x="2920" y="259"/>
                  </a:cubicBezTo>
                  <a:lnTo>
                    <a:pt x="2929" y="259"/>
                  </a:lnTo>
                  <a:cubicBezTo>
                    <a:pt x="3030" y="266"/>
                    <a:pt x="3130" y="270"/>
                    <a:pt x="3230" y="274"/>
                  </a:cubicBezTo>
                  <a:cubicBezTo>
                    <a:pt x="3263" y="275"/>
                    <a:pt x="3298" y="276"/>
                    <a:pt x="3331" y="276"/>
                  </a:cubicBezTo>
                  <a:lnTo>
                    <a:pt x="3548" y="276"/>
                  </a:lnTo>
                  <a:cubicBezTo>
                    <a:pt x="3612" y="278"/>
                    <a:pt x="3674" y="279"/>
                    <a:pt x="3736" y="279"/>
                  </a:cubicBezTo>
                  <a:cubicBezTo>
                    <a:pt x="3793" y="279"/>
                    <a:pt x="3851" y="278"/>
                    <a:pt x="3908" y="278"/>
                  </a:cubicBezTo>
                  <a:cubicBezTo>
                    <a:pt x="3949" y="278"/>
                    <a:pt x="3992" y="276"/>
                    <a:pt x="4033" y="275"/>
                  </a:cubicBezTo>
                  <a:cubicBezTo>
                    <a:pt x="4045" y="275"/>
                    <a:pt x="4055" y="276"/>
                    <a:pt x="4067" y="276"/>
                  </a:cubicBezTo>
                  <a:cubicBezTo>
                    <a:pt x="4083" y="278"/>
                    <a:pt x="4102" y="279"/>
                    <a:pt x="4118" y="279"/>
                  </a:cubicBezTo>
                  <a:cubicBezTo>
                    <a:pt x="4206" y="280"/>
                    <a:pt x="4295" y="284"/>
                    <a:pt x="4383" y="284"/>
                  </a:cubicBezTo>
                  <a:cubicBezTo>
                    <a:pt x="4414" y="286"/>
                    <a:pt x="4445" y="287"/>
                    <a:pt x="4476" y="290"/>
                  </a:cubicBezTo>
                  <a:cubicBezTo>
                    <a:pt x="4513" y="292"/>
                    <a:pt x="4552" y="295"/>
                    <a:pt x="4589" y="296"/>
                  </a:cubicBezTo>
                  <a:cubicBezTo>
                    <a:pt x="4640" y="297"/>
                    <a:pt x="4690" y="301"/>
                    <a:pt x="4740" y="302"/>
                  </a:cubicBezTo>
                  <a:cubicBezTo>
                    <a:pt x="4770" y="302"/>
                    <a:pt x="4800" y="304"/>
                    <a:pt x="4829" y="304"/>
                  </a:cubicBezTo>
                  <a:cubicBezTo>
                    <a:pt x="4850" y="304"/>
                    <a:pt x="4869" y="305"/>
                    <a:pt x="4889" y="305"/>
                  </a:cubicBezTo>
                  <a:cubicBezTo>
                    <a:pt x="4984" y="304"/>
                    <a:pt x="5077" y="301"/>
                    <a:pt x="5170" y="292"/>
                  </a:cubicBezTo>
                  <a:cubicBezTo>
                    <a:pt x="5192" y="290"/>
                    <a:pt x="5211" y="271"/>
                    <a:pt x="5216" y="251"/>
                  </a:cubicBezTo>
                  <a:cubicBezTo>
                    <a:pt x="5218" y="245"/>
                    <a:pt x="5218" y="242"/>
                    <a:pt x="5218" y="237"/>
                  </a:cubicBezTo>
                  <a:cubicBezTo>
                    <a:pt x="5248" y="235"/>
                    <a:pt x="5279" y="233"/>
                    <a:pt x="5309" y="229"/>
                  </a:cubicBezTo>
                  <a:cubicBezTo>
                    <a:pt x="5345" y="224"/>
                    <a:pt x="5383" y="220"/>
                    <a:pt x="5419" y="212"/>
                  </a:cubicBezTo>
                  <a:cubicBezTo>
                    <a:pt x="5457" y="203"/>
                    <a:pt x="5471" y="155"/>
                    <a:pt x="5449" y="125"/>
                  </a:cubicBezTo>
                  <a:cubicBezTo>
                    <a:pt x="5440" y="115"/>
                    <a:pt x="5435" y="108"/>
                    <a:pt x="5425" y="101"/>
                  </a:cubicBezTo>
                  <a:cubicBezTo>
                    <a:pt x="5418" y="98"/>
                    <a:pt x="5408" y="93"/>
                    <a:pt x="5399" y="90"/>
                  </a:cubicBezTo>
                  <a:cubicBezTo>
                    <a:pt x="5369" y="82"/>
                    <a:pt x="5338" y="77"/>
                    <a:pt x="5309" y="74"/>
                  </a:cubicBezTo>
                  <a:cubicBezTo>
                    <a:pt x="5264" y="71"/>
                    <a:pt x="5218" y="69"/>
                    <a:pt x="5173" y="69"/>
                  </a:cubicBezTo>
                  <a:cubicBezTo>
                    <a:pt x="5152" y="69"/>
                    <a:pt x="5131" y="69"/>
                    <a:pt x="5110" y="70"/>
                  </a:cubicBezTo>
                  <a:cubicBezTo>
                    <a:pt x="5044" y="73"/>
                    <a:pt x="4979" y="74"/>
                    <a:pt x="4914" y="82"/>
                  </a:cubicBezTo>
                  <a:cubicBezTo>
                    <a:pt x="4910" y="81"/>
                    <a:pt x="4905" y="79"/>
                    <a:pt x="4900" y="78"/>
                  </a:cubicBezTo>
                  <a:cubicBezTo>
                    <a:pt x="4887" y="76"/>
                    <a:pt x="4873" y="73"/>
                    <a:pt x="4860" y="73"/>
                  </a:cubicBezTo>
                  <a:cubicBezTo>
                    <a:pt x="4831" y="70"/>
                    <a:pt x="4801" y="70"/>
                    <a:pt x="4771" y="70"/>
                  </a:cubicBezTo>
                  <a:cubicBezTo>
                    <a:pt x="4732" y="70"/>
                    <a:pt x="4693" y="70"/>
                    <a:pt x="4656" y="73"/>
                  </a:cubicBezTo>
                  <a:lnTo>
                    <a:pt x="4490" y="81"/>
                  </a:lnTo>
                  <a:cubicBezTo>
                    <a:pt x="4456" y="82"/>
                    <a:pt x="4422" y="84"/>
                    <a:pt x="4388" y="86"/>
                  </a:cubicBezTo>
                  <a:cubicBezTo>
                    <a:pt x="4326" y="84"/>
                    <a:pt x="4263" y="83"/>
                    <a:pt x="4200" y="82"/>
                  </a:cubicBezTo>
                  <a:cubicBezTo>
                    <a:pt x="4139" y="81"/>
                    <a:pt x="4079" y="79"/>
                    <a:pt x="4019" y="79"/>
                  </a:cubicBezTo>
                  <a:lnTo>
                    <a:pt x="3851" y="79"/>
                  </a:lnTo>
                  <a:cubicBezTo>
                    <a:pt x="3854" y="68"/>
                    <a:pt x="3854" y="53"/>
                    <a:pt x="3849" y="42"/>
                  </a:cubicBezTo>
                  <a:cubicBezTo>
                    <a:pt x="3840" y="22"/>
                    <a:pt x="3819" y="9"/>
                    <a:pt x="3797" y="9"/>
                  </a:cubicBezTo>
                  <a:cubicBezTo>
                    <a:pt x="3753" y="10"/>
                    <a:pt x="3711" y="12"/>
                    <a:pt x="3668" y="16"/>
                  </a:cubicBezTo>
                  <a:cubicBezTo>
                    <a:pt x="3634" y="19"/>
                    <a:pt x="3599" y="22"/>
                    <a:pt x="3565" y="26"/>
                  </a:cubicBezTo>
                  <a:lnTo>
                    <a:pt x="3488" y="33"/>
                  </a:lnTo>
                  <a:cubicBezTo>
                    <a:pt x="3480" y="26"/>
                    <a:pt x="3470" y="20"/>
                    <a:pt x="3460" y="16"/>
                  </a:cubicBezTo>
                  <a:cubicBezTo>
                    <a:pt x="3437" y="9"/>
                    <a:pt x="3416" y="6"/>
                    <a:pt x="3391" y="5"/>
                  </a:cubicBezTo>
                  <a:cubicBezTo>
                    <a:pt x="3359" y="2"/>
                    <a:pt x="3325" y="1"/>
                    <a:pt x="32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0"/>
            <p:cNvSpPr/>
            <p:nvPr/>
          </p:nvSpPr>
          <p:spPr>
            <a:xfrm>
              <a:off x="3015725" y="5093225"/>
              <a:ext cx="173650" cy="8400"/>
            </a:xfrm>
            <a:custGeom>
              <a:avLst/>
              <a:gdLst/>
              <a:ahLst/>
              <a:cxnLst/>
              <a:rect l="l" t="t" r="r" b="b"/>
              <a:pathLst>
                <a:path w="6946" h="336" extrusionOk="0">
                  <a:moveTo>
                    <a:pt x="2710" y="0"/>
                  </a:moveTo>
                  <a:cubicBezTo>
                    <a:pt x="2658" y="0"/>
                    <a:pt x="2606" y="1"/>
                    <a:pt x="2554" y="5"/>
                  </a:cubicBezTo>
                  <a:cubicBezTo>
                    <a:pt x="2501" y="11"/>
                    <a:pt x="2448" y="14"/>
                    <a:pt x="2395" y="18"/>
                  </a:cubicBezTo>
                  <a:cubicBezTo>
                    <a:pt x="2341" y="23"/>
                    <a:pt x="2286" y="28"/>
                    <a:pt x="2230" y="33"/>
                  </a:cubicBezTo>
                  <a:cubicBezTo>
                    <a:pt x="2057" y="36"/>
                    <a:pt x="1884" y="36"/>
                    <a:pt x="1711" y="39"/>
                  </a:cubicBezTo>
                  <a:cubicBezTo>
                    <a:pt x="1471" y="45"/>
                    <a:pt x="1229" y="50"/>
                    <a:pt x="988" y="54"/>
                  </a:cubicBezTo>
                  <a:lnTo>
                    <a:pt x="971" y="54"/>
                  </a:lnTo>
                  <a:cubicBezTo>
                    <a:pt x="787" y="50"/>
                    <a:pt x="601" y="47"/>
                    <a:pt x="416" y="47"/>
                  </a:cubicBezTo>
                  <a:cubicBezTo>
                    <a:pt x="388" y="47"/>
                    <a:pt x="360" y="48"/>
                    <a:pt x="332" y="48"/>
                  </a:cubicBezTo>
                  <a:cubicBezTo>
                    <a:pt x="316" y="48"/>
                    <a:pt x="300" y="55"/>
                    <a:pt x="290" y="68"/>
                  </a:cubicBezTo>
                  <a:cubicBezTo>
                    <a:pt x="264" y="69"/>
                    <a:pt x="238" y="72"/>
                    <a:pt x="213" y="75"/>
                  </a:cubicBezTo>
                  <a:cubicBezTo>
                    <a:pt x="197" y="76"/>
                    <a:pt x="184" y="85"/>
                    <a:pt x="175" y="98"/>
                  </a:cubicBezTo>
                  <a:cubicBezTo>
                    <a:pt x="160" y="99"/>
                    <a:pt x="145" y="99"/>
                    <a:pt x="129" y="100"/>
                  </a:cubicBezTo>
                  <a:cubicBezTo>
                    <a:pt x="101" y="101"/>
                    <a:pt x="74" y="107"/>
                    <a:pt x="48" y="112"/>
                  </a:cubicBezTo>
                  <a:cubicBezTo>
                    <a:pt x="21" y="117"/>
                    <a:pt x="0" y="140"/>
                    <a:pt x="0" y="167"/>
                  </a:cubicBezTo>
                  <a:cubicBezTo>
                    <a:pt x="1" y="188"/>
                    <a:pt x="11" y="207"/>
                    <a:pt x="28" y="215"/>
                  </a:cubicBezTo>
                  <a:cubicBezTo>
                    <a:pt x="29" y="236"/>
                    <a:pt x="41" y="255"/>
                    <a:pt x="62" y="264"/>
                  </a:cubicBezTo>
                  <a:cubicBezTo>
                    <a:pt x="74" y="269"/>
                    <a:pt x="87" y="271"/>
                    <a:pt x="100" y="271"/>
                  </a:cubicBezTo>
                  <a:cubicBezTo>
                    <a:pt x="116" y="271"/>
                    <a:pt x="132" y="268"/>
                    <a:pt x="148" y="266"/>
                  </a:cubicBezTo>
                  <a:cubicBezTo>
                    <a:pt x="196" y="265"/>
                    <a:pt x="244" y="263"/>
                    <a:pt x="291" y="263"/>
                  </a:cubicBezTo>
                  <a:lnTo>
                    <a:pt x="496" y="263"/>
                  </a:lnTo>
                  <a:cubicBezTo>
                    <a:pt x="590" y="263"/>
                    <a:pt x="686" y="264"/>
                    <a:pt x="781" y="266"/>
                  </a:cubicBezTo>
                  <a:lnTo>
                    <a:pt x="1130" y="275"/>
                  </a:lnTo>
                  <a:cubicBezTo>
                    <a:pt x="1184" y="277"/>
                    <a:pt x="1238" y="277"/>
                    <a:pt x="1292" y="279"/>
                  </a:cubicBezTo>
                  <a:cubicBezTo>
                    <a:pt x="1326" y="279"/>
                    <a:pt x="1358" y="280"/>
                    <a:pt x="1391" y="280"/>
                  </a:cubicBezTo>
                  <a:cubicBezTo>
                    <a:pt x="1408" y="280"/>
                    <a:pt x="1426" y="280"/>
                    <a:pt x="1442" y="280"/>
                  </a:cubicBezTo>
                  <a:cubicBezTo>
                    <a:pt x="1451" y="280"/>
                    <a:pt x="1459" y="280"/>
                    <a:pt x="1468" y="280"/>
                  </a:cubicBezTo>
                  <a:cubicBezTo>
                    <a:pt x="1478" y="279"/>
                    <a:pt x="1487" y="279"/>
                    <a:pt x="1497" y="277"/>
                  </a:cubicBezTo>
                  <a:cubicBezTo>
                    <a:pt x="1502" y="279"/>
                    <a:pt x="1507" y="280"/>
                    <a:pt x="1510" y="280"/>
                  </a:cubicBezTo>
                  <a:cubicBezTo>
                    <a:pt x="1601" y="284"/>
                    <a:pt x="1690" y="285"/>
                    <a:pt x="1781" y="285"/>
                  </a:cubicBezTo>
                  <a:cubicBezTo>
                    <a:pt x="1791" y="286"/>
                    <a:pt x="1799" y="286"/>
                    <a:pt x="1808" y="287"/>
                  </a:cubicBezTo>
                  <a:cubicBezTo>
                    <a:pt x="1840" y="290"/>
                    <a:pt x="1874" y="290"/>
                    <a:pt x="1906" y="290"/>
                  </a:cubicBezTo>
                  <a:cubicBezTo>
                    <a:pt x="1928" y="290"/>
                    <a:pt x="1951" y="291"/>
                    <a:pt x="1973" y="291"/>
                  </a:cubicBezTo>
                  <a:cubicBezTo>
                    <a:pt x="2040" y="291"/>
                    <a:pt x="2107" y="292"/>
                    <a:pt x="2175" y="294"/>
                  </a:cubicBezTo>
                  <a:cubicBezTo>
                    <a:pt x="2184" y="294"/>
                    <a:pt x="2192" y="295"/>
                    <a:pt x="2200" y="295"/>
                  </a:cubicBezTo>
                  <a:cubicBezTo>
                    <a:pt x="2251" y="295"/>
                    <a:pt x="2301" y="292"/>
                    <a:pt x="2351" y="291"/>
                  </a:cubicBezTo>
                  <a:cubicBezTo>
                    <a:pt x="2410" y="291"/>
                    <a:pt x="2468" y="290"/>
                    <a:pt x="2525" y="289"/>
                  </a:cubicBezTo>
                  <a:cubicBezTo>
                    <a:pt x="2766" y="282"/>
                    <a:pt x="3005" y="276"/>
                    <a:pt x="3246" y="274"/>
                  </a:cubicBezTo>
                  <a:cubicBezTo>
                    <a:pt x="3367" y="272"/>
                    <a:pt x="3490" y="270"/>
                    <a:pt x="3613" y="269"/>
                  </a:cubicBezTo>
                  <a:cubicBezTo>
                    <a:pt x="3703" y="266"/>
                    <a:pt x="3794" y="265"/>
                    <a:pt x="3886" y="264"/>
                  </a:cubicBezTo>
                  <a:cubicBezTo>
                    <a:pt x="3895" y="265"/>
                    <a:pt x="3903" y="265"/>
                    <a:pt x="3912" y="265"/>
                  </a:cubicBezTo>
                  <a:cubicBezTo>
                    <a:pt x="3963" y="266"/>
                    <a:pt x="4015" y="270"/>
                    <a:pt x="4065" y="271"/>
                  </a:cubicBezTo>
                  <a:cubicBezTo>
                    <a:pt x="4070" y="272"/>
                    <a:pt x="4076" y="274"/>
                    <a:pt x="4082" y="274"/>
                  </a:cubicBezTo>
                  <a:cubicBezTo>
                    <a:pt x="4115" y="275"/>
                    <a:pt x="4149" y="277"/>
                    <a:pt x="4184" y="277"/>
                  </a:cubicBezTo>
                  <a:cubicBezTo>
                    <a:pt x="4197" y="276"/>
                    <a:pt x="4212" y="276"/>
                    <a:pt x="4226" y="276"/>
                  </a:cubicBezTo>
                  <a:cubicBezTo>
                    <a:pt x="4267" y="276"/>
                    <a:pt x="4309" y="275"/>
                    <a:pt x="4350" y="275"/>
                  </a:cubicBezTo>
                  <a:lnTo>
                    <a:pt x="4457" y="275"/>
                  </a:lnTo>
                  <a:cubicBezTo>
                    <a:pt x="4492" y="275"/>
                    <a:pt x="4526" y="275"/>
                    <a:pt x="4560" y="275"/>
                  </a:cubicBezTo>
                  <a:cubicBezTo>
                    <a:pt x="4578" y="275"/>
                    <a:pt x="4595" y="275"/>
                    <a:pt x="4612" y="275"/>
                  </a:cubicBezTo>
                  <a:cubicBezTo>
                    <a:pt x="4667" y="274"/>
                    <a:pt x="4721" y="272"/>
                    <a:pt x="4777" y="272"/>
                  </a:cubicBezTo>
                  <a:cubicBezTo>
                    <a:pt x="4882" y="271"/>
                    <a:pt x="4987" y="266"/>
                    <a:pt x="5093" y="264"/>
                  </a:cubicBezTo>
                  <a:lnTo>
                    <a:pt x="5156" y="264"/>
                  </a:lnTo>
                  <a:cubicBezTo>
                    <a:pt x="5162" y="271"/>
                    <a:pt x="5171" y="275"/>
                    <a:pt x="5182" y="276"/>
                  </a:cubicBezTo>
                  <a:cubicBezTo>
                    <a:pt x="5201" y="280"/>
                    <a:pt x="5221" y="284"/>
                    <a:pt x="5239" y="286"/>
                  </a:cubicBezTo>
                  <a:cubicBezTo>
                    <a:pt x="5259" y="289"/>
                    <a:pt x="5280" y="290"/>
                    <a:pt x="5299" y="291"/>
                  </a:cubicBezTo>
                  <a:cubicBezTo>
                    <a:pt x="5304" y="316"/>
                    <a:pt x="5327" y="334"/>
                    <a:pt x="5353" y="336"/>
                  </a:cubicBezTo>
                  <a:cubicBezTo>
                    <a:pt x="5360" y="336"/>
                    <a:pt x="5366" y="336"/>
                    <a:pt x="5373" y="336"/>
                  </a:cubicBezTo>
                  <a:cubicBezTo>
                    <a:pt x="5390" y="336"/>
                    <a:pt x="5407" y="335"/>
                    <a:pt x="5424" y="331"/>
                  </a:cubicBezTo>
                  <a:cubicBezTo>
                    <a:pt x="5432" y="332"/>
                    <a:pt x="5440" y="332"/>
                    <a:pt x="5448" y="332"/>
                  </a:cubicBezTo>
                  <a:cubicBezTo>
                    <a:pt x="5546" y="332"/>
                    <a:pt x="5645" y="326"/>
                    <a:pt x="5744" y="322"/>
                  </a:cubicBezTo>
                  <a:lnTo>
                    <a:pt x="6107" y="307"/>
                  </a:lnTo>
                  <a:cubicBezTo>
                    <a:pt x="6187" y="303"/>
                    <a:pt x="6266" y="301"/>
                    <a:pt x="6345" y="295"/>
                  </a:cubicBezTo>
                  <a:cubicBezTo>
                    <a:pt x="6367" y="296"/>
                    <a:pt x="6389" y="296"/>
                    <a:pt x="6412" y="296"/>
                  </a:cubicBezTo>
                  <a:cubicBezTo>
                    <a:pt x="6466" y="296"/>
                    <a:pt x="6520" y="295"/>
                    <a:pt x="6574" y="294"/>
                  </a:cubicBezTo>
                  <a:cubicBezTo>
                    <a:pt x="6589" y="294"/>
                    <a:pt x="6603" y="287"/>
                    <a:pt x="6613" y="277"/>
                  </a:cubicBezTo>
                  <a:cubicBezTo>
                    <a:pt x="6668" y="274"/>
                    <a:pt x="6721" y="269"/>
                    <a:pt x="6776" y="261"/>
                  </a:cubicBezTo>
                  <a:cubicBezTo>
                    <a:pt x="6798" y="259"/>
                    <a:pt x="6816" y="243"/>
                    <a:pt x="6823" y="222"/>
                  </a:cubicBezTo>
                  <a:cubicBezTo>
                    <a:pt x="6825" y="213"/>
                    <a:pt x="6825" y="205"/>
                    <a:pt x="6824" y="197"/>
                  </a:cubicBezTo>
                  <a:lnTo>
                    <a:pt x="6881" y="193"/>
                  </a:lnTo>
                  <a:cubicBezTo>
                    <a:pt x="6926" y="191"/>
                    <a:pt x="6945" y="129"/>
                    <a:pt x="6912" y="99"/>
                  </a:cubicBezTo>
                  <a:cubicBezTo>
                    <a:pt x="6904" y="91"/>
                    <a:pt x="6895" y="83"/>
                    <a:pt x="6881" y="80"/>
                  </a:cubicBezTo>
                  <a:cubicBezTo>
                    <a:pt x="6868" y="76"/>
                    <a:pt x="6855" y="72"/>
                    <a:pt x="6841" y="72"/>
                  </a:cubicBezTo>
                  <a:cubicBezTo>
                    <a:pt x="6838" y="72"/>
                    <a:pt x="6835" y="72"/>
                    <a:pt x="6833" y="72"/>
                  </a:cubicBezTo>
                  <a:cubicBezTo>
                    <a:pt x="6812" y="73"/>
                    <a:pt x="6792" y="75"/>
                    <a:pt x="6771" y="75"/>
                  </a:cubicBezTo>
                  <a:cubicBezTo>
                    <a:pt x="6767" y="73"/>
                    <a:pt x="6762" y="73"/>
                    <a:pt x="6758" y="73"/>
                  </a:cubicBezTo>
                  <a:cubicBezTo>
                    <a:pt x="6742" y="74"/>
                    <a:pt x="6727" y="75"/>
                    <a:pt x="6711" y="75"/>
                  </a:cubicBezTo>
                  <a:cubicBezTo>
                    <a:pt x="6690" y="75"/>
                    <a:pt x="6669" y="74"/>
                    <a:pt x="6647" y="73"/>
                  </a:cubicBezTo>
                  <a:cubicBezTo>
                    <a:pt x="6616" y="73"/>
                    <a:pt x="6586" y="73"/>
                    <a:pt x="6556" y="72"/>
                  </a:cubicBezTo>
                  <a:cubicBezTo>
                    <a:pt x="6513" y="71"/>
                    <a:pt x="6469" y="70"/>
                    <a:pt x="6424" y="70"/>
                  </a:cubicBezTo>
                  <a:cubicBezTo>
                    <a:pt x="6392" y="70"/>
                    <a:pt x="6359" y="71"/>
                    <a:pt x="6326" y="72"/>
                  </a:cubicBezTo>
                  <a:cubicBezTo>
                    <a:pt x="6308" y="73"/>
                    <a:pt x="6291" y="83"/>
                    <a:pt x="6281" y="96"/>
                  </a:cubicBezTo>
                  <a:cubicBezTo>
                    <a:pt x="6277" y="95"/>
                    <a:pt x="6271" y="94"/>
                    <a:pt x="6267" y="94"/>
                  </a:cubicBezTo>
                  <a:cubicBezTo>
                    <a:pt x="6239" y="91"/>
                    <a:pt x="6213" y="88"/>
                    <a:pt x="6184" y="88"/>
                  </a:cubicBezTo>
                  <a:cubicBezTo>
                    <a:pt x="6168" y="87"/>
                    <a:pt x="6152" y="86"/>
                    <a:pt x="6136" y="86"/>
                  </a:cubicBezTo>
                  <a:cubicBezTo>
                    <a:pt x="6119" y="86"/>
                    <a:pt x="6103" y="87"/>
                    <a:pt x="6086" y="88"/>
                  </a:cubicBezTo>
                  <a:cubicBezTo>
                    <a:pt x="6075" y="88"/>
                    <a:pt x="6066" y="89"/>
                    <a:pt x="6056" y="89"/>
                  </a:cubicBezTo>
                  <a:lnTo>
                    <a:pt x="6044" y="89"/>
                  </a:lnTo>
                  <a:cubicBezTo>
                    <a:pt x="5986" y="86"/>
                    <a:pt x="5925" y="84"/>
                    <a:pt x="5865" y="80"/>
                  </a:cubicBezTo>
                  <a:cubicBezTo>
                    <a:pt x="5813" y="79"/>
                    <a:pt x="5762" y="76"/>
                    <a:pt x="5710" y="75"/>
                  </a:cubicBezTo>
                  <a:cubicBezTo>
                    <a:pt x="5669" y="73"/>
                    <a:pt x="5628" y="70"/>
                    <a:pt x="5586" y="70"/>
                  </a:cubicBezTo>
                  <a:cubicBezTo>
                    <a:pt x="5483" y="70"/>
                    <a:pt x="5382" y="69"/>
                    <a:pt x="5280" y="69"/>
                  </a:cubicBezTo>
                  <a:cubicBezTo>
                    <a:pt x="5274" y="65"/>
                    <a:pt x="5265" y="63"/>
                    <a:pt x="5258" y="62"/>
                  </a:cubicBezTo>
                  <a:cubicBezTo>
                    <a:pt x="5234" y="59"/>
                    <a:pt x="5209" y="58"/>
                    <a:pt x="5185" y="58"/>
                  </a:cubicBezTo>
                  <a:cubicBezTo>
                    <a:pt x="5158" y="58"/>
                    <a:pt x="5131" y="59"/>
                    <a:pt x="5104" y="60"/>
                  </a:cubicBezTo>
                  <a:cubicBezTo>
                    <a:pt x="5086" y="62"/>
                    <a:pt x="5068" y="62"/>
                    <a:pt x="5050" y="63"/>
                  </a:cubicBezTo>
                  <a:cubicBezTo>
                    <a:pt x="5017" y="64"/>
                    <a:pt x="4983" y="64"/>
                    <a:pt x="4949" y="64"/>
                  </a:cubicBezTo>
                  <a:cubicBezTo>
                    <a:pt x="4801" y="65"/>
                    <a:pt x="4652" y="68"/>
                    <a:pt x="4505" y="69"/>
                  </a:cubicBezTo>
                  <a:cubicBezTo>
                    <a:pt x="4496" y="50"/>
                    <a:pt x="4480" y="34"/>
                    <a:pt x="4459" y="33"/>
                  </a:cubicBezTo>
                  <a:cubicBezTo>
                    <a:pt x="4429" y="31"/>
                    <a:pt x="4399" y="28"/>
                    <a:pt x="4368" y="28"/>
                  </a:cubicBezTo>
                  <a:lnTo>
                    <a:pt x="4281" y="28"/>
                  </a:lnTo>
                  <a:cubicBezTo>
                    <a:pt x="4249" y="28"/>
                    <a:pt x="4218" y="28"/>
                    <a:pt x="4186" y="29"/>
                  </a:cubicBezTo>
                  <a:cubicBezTo>
                    <a:pt x="4099" y="32"/>
                    <a:pt x="4012" y="33"/>
                    <a:pt x="3927" y="37"/>
                  </a:cubicBezTo>
                  <a:cubicBezTo>
                    <a:pt x="3741" y="45"/>
                    <a:pt x="3555" y="53"/>
                    <a:pt x="3370" y="63"/>
                  </a:cubicBezTo>
                  <a:cubicBezTo>
                    <a:pt x="3360" y="64"/>
                    <a:pt x="3352" y="65"/>
                    <a:pt x="3345" y="69"/>
                  </a:cubicBezTo>
                  <a:lnTo>
                    <a:pt x="3319" y="69"/>
                  </a:lnTo>
                  <a:cubicBezTo>
                    <a:pt x="3277" y="68"/>
                    <a:pt x="3233" y="68"/>
                    <a:pt x="3191" y="67"/>
                  </a:cubicBezTo>
                  <a:cubicBezTo>
                    <a:pt x="3161" y="65"/>
                    <a:pt x="3132" y="65"/>
                    <a:pt x="3102" y="64"/>
                  </a:cubicBezTo>
                  <a:cubicBezTo>
                    <a:pt x="3081" y="64"/>
                    <a:pt x="3061" y="62"/>
                    <a:pt x="3040" y="62"/>
                  </a:cubicBezTo>
                  <a:cubicBezTo>
                    <a:pt x="3025" y="62"/>
                    <a:pt x="3009" y="63"/>
                    <a:pt x="2994" y="65"/>
                  </a:cubicBezTo>
                  <a:cubicBezTo>
                    <a:pt x="2989" y="65"/>
                    <a:pt x="2985" y="67"/>
                    <a:pt x="2979" y="69"/>
                  </a:cubicBezTo>
                  <a:cubicBezTo>
                    <a:pt x="2968" y="70"/>
                    <a:pt x="2955" y="72"/>
                    <a:pt x="2942" y="73"/>
                  </a:cubicBezTo>
                  <a:lnTo>
                    <a:pt x="2896" y="78"/>
                  </a:lnTo>
                  <a:lnTo>
                    <a:pt x="2896" y="75"/>
                  </a:lnTo>
                  <a:cubicBezTo>
                    <a:pt x="2898" y="52"/>
                    <a:pt x="2886" y="24"/>
                    <a:pt x="2862" y="17"/>
                  </a:cubicBezTo>
                  <a:cubicBezTo>
                    <a:pt x="2854" y="14"/>
                    <a:pt x="2844" y="8"/>
                    <a:pt x="2834" y="7"/>
                  </a:cubicBezTo>
                  <a:cubicBezTo>
                    <a:pt x="2823" y="5"/>
                    <a:pt x="2809" y="3"/>
                    <a:pt x="2797" y="2"/>
                  </a:cubicBezTo>
                  <a:cubicBezTo>
                    <a:pt x="2768" y="0"/>
                    <a:pt x="2738" y="0"/>
                    <a:pt x="27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0"/>
            <p:cNvSpPr/>
            <p:nvPr/>
          </p:nvSpPr>
          <p:spPr>
            <a:xfrm>
              <a:off x="3174400" y="5094250"/>
              <a:ext cx="199100" cy="8625"/>
            </a:xfrm>
            <a:custGeom>
              <a:avLst/>
              <a:gdLst/>
              <a:ahLst/>
              <a:cxnLst/>
              <a:rect l="l" t="t" r="r" b="b"/>
              <a:pathLst>
                <a:path w="7964" h="345" extrusionOk="0">
                  <a:moveTo>
                    <a:pt x="1687" y="0"/>
                  </a:moveTo>
                  <a:cubicBezTo>
                    <a:pt x="1652" y="0"/>
                    <a:pt x="1617" y="0"/>
                    <a:pt x="1583" y="2"/>
                  </a:cubicBezTo>
                  <a:cubicBezTo>
                    <a:pt x="1516" y="3"/>
                    <a:pt x="1449" y="4"/>
                    <a:pt x="1380" y="6"/>
                  </a:cubicBezTo>
                  <a:cubicBezTo>
                    <a:pt x="1275" y="8"/>
                    <a:pt x="1171" y="11"/>
                    <a:pt x="1065" y="13"/>
                  </a:cubicBezTo>
                  <a:cubicBezTo>
                    <a:pt x="971" y="16"/>
                    <a:pt x="876" y="17"/>
                    <a:pt x="780" y="18"/>
                  </a:cubicBezTo>
                  <a:cubicBezTo>
                    <a:pt x="675" y="21"/>
                    <a:pt x="568" y="19"/>
                    <a:pt x="463" y="22"/>
                  </a:cubicBezTo>
                  <a:cubicBezTo>
                    <a:pt x="432" y="23"/>
                    <a:pt x="407" y="48"/>
                    <a:pt x="407" y="79"/>
                  </a:cubicBezTo>
                  <a:cubicBezTo>
                    <a:pt x="407" y="86"/>
                    <a:pt x="408" y="94"/>
                    <a:pt x="413" y="102"/>
                  </a:cubicBezTo>
                  <a:cubicBezTo>
                    <a:pt x="337" y="104"/>
                    <a:pt x="262" y="104"/>
                    <a:pt x="187" y="104"/>
                  </a:cubicBezTo>
                  <a:cubicBezTo>
                    <a:pt x="143" y="104"/>
                    <a:pt x="100" y="104"/>
                    <a:pt x="57" y="104"/>
                  </a:cubicBezTo>
                  <a:cubicBezTo>
                    <a:pt x="26" y="104"/>
                    <a:pt x="1" y="131"/>
                    <a:pt x="1" y="160"/>
                  </a:cubicBezTo>
                  <a:cubicBezTo>
                    <a:pt x="2" y="192"/>
                    <a:pt x="27" y="214"/>
                    <a:pt x="58" y="215"/>
                  </a:cubicBezTo>
                  <a:cubicBezTo>
                    <a:pt x="64" y="215"/>
                    <a:pt x="72" y="217"/>
                    <a:pt x="78" y="217"/>
                  </a:cubicBezTo>
                  <a:cubicBezTo>
                    <a:pt x="86" y="237"/>
                    <a:pt x="106" y="253"/>
                    <a:pt x="128" y="253"/>
                  </a:cubicBezTo>
                  <a:cubicBezTo>
                    <a:pt x="128" y="253"/>
                    <a:pt x="129" y="253"/>
                    <a:pt x="130" y="253"/>
                  </a:cubicBezTo>
                  <a:cubicBezTo>
                    <a:pt x="187" y="249"/>
                    <a:pt x="243" y="248"/>
                    <a:pt x="300" y="246"/>
                  </a:cubicBezTo>
                  <a:cubicBezTo>
                    <a:pt x="332" y="245"/>
                    <a:pt x="363" y="245"/>
                    <a:pt x="394" y="245"/>
                  </a:cubicBezTo>
                  <a:cubicBezTo>
                    <a:pt x="426" y="245"/>
                    <a:pt x="457" y="245"/>
                    <a:pt x="489" y="245"/>
                  </a:cubicBezTo>
                  <a:lnTo>
                    <a:pt x="659" y="245"/>
                  </a:lnTo>
                  <a:lnTo>
                    <a:pt x="1023" y="249"/>
                  </a:lnTo>
                  <a:cubicBezTo>
                    <a:pt x="1136" y="250"/>
                    <a:pt x="1249" y="251"/>
                    <a:pt x="1362" y="251"/>
                  </a:cubicBezTo>
                  <a:cubicBezTo>
                    <a:pt x="1398" y="251"/>
                    <a:pt x="1435" y="252"/>
                    <a:pt x="1471" y="252"/>
                  </a:cubicBezTo>
                  <a:cubicBezTo>
                    <a:pt x="1490" y="252"/>
                    <a:pt x="1508" y="252"/>
                    <a:pt x="1526" y="251"/>
                  </a:cubicBezTo>
                  <a:cubicBezTo>
                    <a:pt x="1527" y="253"/>
                    <a:pt x="1527" y="253"/>
                    <a:pt x="1527" y="254"/>
                  </a:cubicBezTo>
                  <a:cubicBezTo>
                    <a:pt x="1533" y="279"/>
                    <a:pt x="1555" y="295"/>
                    <a:pt x="1581" y="296"/>
                  </a:cubicBezTo>
                  <a:cubicBezTo>
                    <a:pt x="1605" y="297"/>
                    <a:pt x="1629" y="297"/>
                    <a:pt x="1650" y="302"/>
                  </a:cubicBezTo>
                  <a:lnTo>
                    <a:pt x="1791" y="302"/>
                  </a:lnTo>
                  <a:cubicBezTo>
                    <a:pt x="1851" y="301"/>
                    <a:pt x="1910" y="301"/>
                    <a:pt x="1971" y="300"/>
                  </a:cubicBezTo>
                  <a:cubicBezTo>
                    <a:pt x="2063" y="300"/>
                    <a:pt x="2156" y="296"/>
                    <a:pt x="2246" y="295"/>
                  </a:cubicBezTo>
                  <a:cubicBezTo>
                    <a:pt x="2478" y="289"/>
                    <a:pt x="2710" y="284"/>
                    <a:pt x="2941" y="280"/>
                  </a:cubicBezTo>
                  <a:cubicBezTo>
                    <a:pt x="3070" y="279"/>
                    <a:pt x="3198" y="277"/>
                    <a:pt x="3327" y="275"/>
                  </a:cubicBezTo>
                  <a:cubicBezTo>
                    <a:pt x="3382" y="274"/>
                    <a:pt x="3438" y="274"/>
                    <a:pt x="3494" y="272"/>
                  </a:cubicBezTo>
                  <a:cubicBezTo>
                    <a:pt x="3534" y="272"/>
                    <a:pt x="3573" y="271"/>
                    <a:pt x="3612" y="271"/>
                  </a:cubicBezTo>
                  <a:cubicBezTo>
                    <a:pt x="3652" y="272"/>
                    <a:pt x="3690" y="275"/>
                    <a:pt x="3730" y="276"/>
                  </a:cubicBezTo>
                  <a:cubicBezTo>
                    <a:pt x="3803" y="279"/>
                    <a:pt x="3874" y="282"/>
                    <a:pt x="3946" y="285"/>
                  </a:cubicBezTo>
                  <a:cubicBezTo>
                    <a:pt x="3954" y="295"/>
                    <a:pt x="3967" y="301"/>
                    <a:pt x="3979" y="302"/>
                  </a:cubicBezTo>
                  <a:cubicBezTo>
                    <a:pt x="4013" y="306"/>
                    <a:pt x="4046" y="311"/>
                    <a:pt x="4081" y="313"/>
                  </a:cubicBezTo>
                  <a:cubicBezTo>
                    <a:pt x="4119" y="316"/>
                    <a:pt x="4155" y="320"/>
                    <a:pt x="4192" y="322"/>
                  </a:cubicBezTo>
                  <a:cubicBezTo>
                    <a:pt x="4211" y="324"/>
                    <a:pt x="4231" y="327"/>
                    <a:pt x="4251" y="327"/>
                  </a:cubicBezTo>
                  <a:cubicBezTo>
                    <a:pt x="4269" y="328"/>
                    <a:pt x="4290" y="328"/>
                    <a:pt x="4310" y="328"/>
                  </a:cubicBezTo>
                  <a:cubicBezTo>
                    <a:pt x="4382" y="329"/>
                    <a:pt x="4454" y="331"/>
                    <a:pt x="4525" y="332"/>
                  </a:cubicBezTo>
                  <a:cubicBezTo>
                    <a:pt x="4535" y="332"/>
                    <a:pt x="4545" y="332"/>
                    <a:pt x="4555" y="332"/>
                  </a:cubicBezTo>
                  <a:cubicBezTo>
                    <a:pt x="4579" y="332"/>
                    <a:pt x="4603" y="331"/>
                    <a:pt x="4628" y="331"/>
                  </a:cubicBezTo>
                  <a:cubicBezTo>
                    <a:pt x="4736" y="328"/>
                    <a:pt x="4841" y="327"/>
                    <a:pt x="4947" y="321"/>
                  </a:cubicBezTo>
                  <a:cubicBezTo>
                    <a:pt x="5020" y="317"/>
                    <a:pt x="5095" y="313"/>
                    <a:pt x="5169" y="310"/>
                  </a:cubicBezTo>
                  <a:cubicBezTo>
                    <a:pt x="5207" y="307"/>
                    <a:pt x="5248" y="306"/>
                    <a:pt x="5288" y="303"/>
                  </a:cubicBezTo>
                  <a:lnTo>
                    <a:pt x="5279" y="303"/>
                  </a:lnTo>
                  <a:cubicBezTo>
                    <a:pt x="5308" y="302"/>
                    <a:pt x="5335" y="300"/>
                    <a:pt x="5363" y="298"/>
                  </a:cubicBezTo>
                  <a:lnTo>
                    <a:pt x="5366" y="298"/>
                  </a:lnTo>
                  <a:cubicBezTo>
                    <a:pt x="5398" y="300"/>
                    <a:pt x="5429" y="301"/>
                    <a:pt x="5461" y="301"/>
                  </a:cubicBezTo>
                  <a:cubicBezTo>
                    <a:pt x="5471" y="301"/>
                    <a:pt x="5482" y="301"/>
                    <a:pt x="5492" y="301"/>
                  </a:cubicBezTo>
                  <a:cubicBezTo>
                    <a:pt x="5536" y="300"/>
                    <a:pt x="5582" y="298"/>
                    <a:pt x="5625" y="297"/>
                  </a:cubicBezTo>
                  <a:cubicBezTo>
                    <a:pt x="5681" y="296"/>
                    <a:pt x="5737" y="293"/>
                    <a:pt x="5791" y="290"/>
                  </a:cubicBezTo>
                  <a:cubicBezTo>
                    <a:pt x="5810" y="307"/>
                    <a:pt x="5827" y="321"/>
                    <a:pt x="5852" y="328"/>
                  </a:cubicBezTo>
                  <a:cubicBezTo>
                    <a:pt x="5879" y="334"/>
                    <a:pt x="5907" y="338"/>
                    <a:pt x="5935" y="339"/>
                  </a:cubicBezTo>
                  <a:cubicBezTo>
                    <a:pt x="5971" y="341"/>
                    <a:pt x="6008" y="341"/>
                    <a:pt x="6044" y="342"/>
                  </a:cubicBezTo>
                  <a:cubicBezTo>
                    <a:pt x="6088" y="344"/>
                    <a:pt x="6130" y="344"/>
                    <a:pt x="6172" y="344"/>
                  </a:cubicBezTo>
                  <a:cubicBezTo>
                    <a:pt x="6258" y="343"/>
                    <a:pt x="6343" y="342"/>
                    <a:pt x="6429" y="339"/>
                  </a:cubicBezTo>
                  <a:cubicBezTo>
                    <a:pt x="6495" y="338"/>
                    <a:pt x="6559" y="337"/>
                    <a:pt x="6625" y="334"/>
                  </a:cubicBezTo>
                  <a:cubicBezTo>
                    <a:pt x="6741" y="329"/>
                    <a:pt x="6856" y="327"/>
                    <a:pt x="6971" y="321"/>
                  </a:cubicBezTo>
                  <a:cubicBezTo>
                    <a:pt x="7229" y="311"/>
                    <a:pt x="7486" y="301"/>
                    <a:pt x="7744" y="281"/>
                  </a:cubicBezTo>
                  <a:cubicBezTo>
                    <a:pt x="7770" y="280"/>
                    <a:pt x="7788" y="255"/>
                    <a:pt x="7791" y="231"/>
                  </a:cubicBezTo>
                  <a:lnTo>
                    <a:pt x="7795" y="231"/>
                  </a:lnTo>
                  <a:cubicBezTo>
                    <a:pt x="7812" y="230"/>
                    <a:pt x="7830" y="230"/>
                    <a:pt x="7848" y="230"/>
                  </a:cubicBezTo>
                  <a:cubicBezTo>
                    <a:pt x="7864" y="230"/>
                    <a:pt x="7876" y="229"/>
                    <a:pt x="7891" y="228"/>
                  </a:cubicBezTo>
                  <a:cubicBezTo>
                    <a:pt x="7899" y="225"/>
                    <a:pt x="7907" y="222"/>
                    <a:pt x="7914" y="219"/>
                  </a:cubicBezTo>
                  <a:cubicBezTo>
                    <a:pt x="7937" y="210"/>
                    <a:pt x="7951" y="184"/>
                    <a:pt x="7947" y="160"/>
                  </a:cubicBezTo>
                  <a:cubicBezTo>
                    <a:pt x="7946" y="153"/>
                    <a:pt x="7943" y="146"/>
                    <a:pt x="7940" y="140"/>
                  </a:cubicBezTo>
                  <a:cubicBezTo>
                    <a:pt x="7955" y="129"/>
                    <a:pt x="7964" y="111"/>
                    <a:pt x="7964" y="93"/>
                  </a:cubicBezTo>
                  <a:cubicBezTo>
                    <a:pt x="7964" y="70"/>
                    <a:pt x="7946" y="45"/>
                    <a:pt x="7922" y="40"/>
                  </a:cubicBezTo>
                  <a:cubicBezTo>
                    <a:pt x="7897" y="37"/>
                    <a:pt x="7873" y="32"/>
                    <a:pt x="7847" y="31"/>
                  </a:cubicBezTo>
                  <a:cubicBezTo>
                    <a:pt x="7819" y="29"/>
                    <a:pt x="7792" y="29"/>
                    <a:pt x="7766" y="29"/>
                  </a:cubicBezTo>
                  <a:lnTo>
                    <a:pt x="7704" y="29"/>
                  </a:lnTo>
                  <a:cubicBezTo>
                    <a:pt x="7682" y="29"/>
                    <a:pt x="7661" y="29"/>
                    <a:pt x="7639" y="29"/>
                  </a:cubicBezTo>
                  <a:cubicBezTo>
                    <a:pt x="7617" y="29"/>
                    <a:pt x="7595" y="29"/>
                    <a:pt x="7574" y="29"/>
                  </a:cubicBezTo>
                  <a:cubicBezTo>
                    <a:pt x="7484" y="31"/>
                    <a:pt x="7396" y="32"/>
                    <a:pt x="7307" y="35"/>
                  </a:cubicBezTo>
                  <a:cubicBezTo>
                    <a:pt x="7220" y="38"/>
                    <a:pt x="7131" y="39"/>
                    <a:pt x="7043" y="43"/>
                  </a:cubicBezTo>
                  <a:cubicBezTo>
                    <a:pt x="6996" y="45"/>
                    <a:pt x="6949" y="47"/>
                    <a:pt x="6901" y="48"/>
                  </a:cubicBezTo>
                  <a:lnTo>
                    <a:pt x="6899" y="48"/>
                  </a:lnTo>
                  <a:cubicBezTo>
                    <a:pt x="6893" y="43"/>
                    <a:pt x="6883" y="39"/>
                    <a:pt x="6874" y="39"/>
                  </a:cubicBezTo>
                  <a:cubicBezTo>
                    <a:pt x="6846" y="37"/>
                    <a:pt x="6817" y="34"/>
                    <a:pt x="6788" y="34"/>
                  </a:cubicBezTo>
                  <a:cubicBezTo>
                    <a:pt x="6784" y="34"/>
                    <a:pt x="6779" y="34"/>
                    <a:pt x="6775" y="35"/>
                  </a:cubicBezTo>
                  <a:cubicBezTo>
                    <a:pt x="6738" y="37"/>
                    <a:pt x="6700" y="38"/>
                    <a:pt x="6662" y="42"/>
                  </a:cubicBezTo>
                  <a:cubicBezTo>
                    <a:pt x="6638" y="43"/>
                    <a:pt x="6612" y="45"/>
                    <a:pt x="6588" y="48"/>
                  </a:cubicBezTo>
                  <a:cubicBezTo>
                    <a:pt x="6580" y="40"/>
                    <a:pt x="6568" y="34"/>
                    <a:pt x="6557" y="32"/>
                  </a:cubicBezTo>
                  <a:cubicBezTo>
                    <a:pt x="6514" y="27"/>
                    <a:pt x="6470" y="19"/>
                    <a:pt x="6426" y="17"/>
                  </a:cubicBezTo>
                  <a:cubicBezTo>
                    <a:pt x="6388" y="14"/>
                    <a:pt x="6348" y="13"/>
                    <a:pt x="6309" y="13"/>
                  </a:cubicBezTo>
                  <a:lnTo>
                    <a:pt x="6206" y="13"/>
                  </a:lnTo>
                  <a:cubicBezTo>
                    <a:pt x="6140" y="14"/>
                    <a:pt x="6074" y="14"/>
                    <a:pt x="6008" y="16"/>
                  </a:cubicBezTo>
                  <a:cubicBezTo>
                    <a:pt x="5950" y="16"/>
                    <a:pt x="5893" y="18"/>
                    <a:pt x="5835" y="19"/>
                  </a:cubicBezTo>
                  <a:cubicBezTo>
                    <a:pt x="5774" y="21"/>
                    <a:pt x="5712" y="22"/>
                    <a:pt x="5651" y="27"/>
                  </a:cubicBezTo>
                  <a:cubicBezTo>
                    <a:pt x="5629" y="29"/>
                    <a:pt x="5613" y="47"/>
                    <a:pt x="5606" y="68"/>
                  </a:cubicBezTo>
                  <a:cubicBezTo>
                    <a:pt x="5430" y="74"/>
                    <a:pt x="5257" y="79"/>
                    <a:pt x="5081" y="81"/>
                  </a:cubicBezTo>
                  <a:cubicBezTo>
                    <a:pt x="5076" y="68"/>
                    <a:pt x="5066" y="55"/>
                    <a:pt x="5051" y="50"/>
                  </a:cubicBezTo>
                  <a:cubicBezTo>
                    <a:pt x="5041" y="48"/>
                    <a:pt x="5031" y="43"/>
                    <a:pt x="5020" y="42"/>
                  </a:cubicBezTo>
                  <a:cubicBezTo>
                    <a:pt x="5005" y="40"/>
                    <a:pt x="4990" y="38"/>
                    <a:pt x="4975" y="38"/>
                  </a:cubicBezTo>
                  <a:cubicBezTo>
                    <a:pt x="4943" y="38"/>
                    <a:pt x="4912" y="40"/>
                    <a:pt x="4880" y="42"/>
                  </a:cubicBezTo>
                  <a:cubicBezTo>
                    <a:pt x="4852" y="43"/>
                    <a:pt x="4824" y="44"/>
                    <a:pt x="4798" y="45"/>
                  </a:cubicBezTo>
                  <a:cubicBezTo>
                    <a:pt x="4746" y="48"/>
                    <a:pt x="4692" y="49"/>
                    <a:pt x="4641" y="52"/>
                  </a:cubicBezTo>
                  <a:cubicBezTo>
                    <a:pt x="4573" y="55"/>
                    <a:pt x="4503" y="59"/>
                    <a:pt x="4434" y="63"/>
                  </a:cubicBezTo>
                  <a:cubicBezTo>
                    <a:pt x="4413" y="63"/>
                    <a:pt x="4392" y="64"/>
                    <a:pt x="4370" y="64"/>
                  </a:cubicBezTo>
                  <a:cubicBezTo>
                    <a:pt x="4361" y="57"/>
                    <a:pt x="4350" y="53"/>
                    <a:pt x="4336" y="53"/>
                  </a:cubicBezTo>
                  <a:cubicBezTo>
                    <a:pt x="4228" y="54"/>
                    <a:pt x="4122" y="57"/>
                    <a:pt x="4013" y="58"/>
                  </a:cubicBezTo>
                  <a:cubicBezTo>
                    <a:pt x="3922" y="59"/>
                    <a:pt x="3831" y="60"/>
                    <a:pt x="3741" y="64"/>
                  </a:cubicBezTo>
                  <a:cubicBezTo>
                    <a:pt x="3629" y="70"/>
                    <a:pt x="3518" y="75"/>
                    <a:pt x="3405" y="81"/>
                  </a:cubicBezTo>
                  <a:cubicBezTo>
                    <a:pt x="3371" y="81"/>
                    <a:pt x="3338" y="83"/>
                    <a:pt x="3304" y="83"/>
                  </a:cubicBezTo>
                  <a:cubicBezTo>
                    <a:pt x="3299" y="55"/>
                    <a:pt x="3275" y="39"/>
                    <a:pt x="3247" y="39"/>
                  </a:cubicBezTo>
                  <a:cubicBezTo>
                    <a:pt x="3246" y="39"/>
                    <a:pt x="3244" y="39"/>
                    <a:pt x="3242" y="39"/>
                  </a:cubicBezTo>
                  <a:cubicBezTo>
                    <a:pt x="3235" y="39"/>
                    <a:pt x="3227" y="40"/>
                    <a:pt x="3219" y="40"/>
                  </a:cubicBezTo>
                  <a:lnTo>
                    <a:pt x="3221" y="40"/>
                  </a:lnTo>
                  <a:cubicBezTo>
                    <a:pt x="3142" y="44"/>
                    <a:pt x="3064" y="48"/>
                    <a:pt x="2984" y="50"/>
                  </a:cubicBezTo>
                  <a:cubicBezTo>
                    <a:pt x="2902" y="53"/>
                    <a:pt x="2819" y="57"/>
                    <a:pt x="2737" y="58"/>
                  </a:cubicBezTo>
                  <a:cubicBezTo>
                    <a:pt x="2631" y="58"/>
                    <a:pt x="2524" y="60"/>
                    <a:pt x="2419" y="60"/>
                  </a:cubicBezTo>
                  <a:cubicBezTo>
                    <a:pt x="2410" y="50"/>
                    <a:pt x="2398" y="44"/>
                    <a:pt x="2384" y="42"/>
                  </a:cubicBezTo>
                  <a:cubicBezTo>
                    <a:pt x="2354" y="35"/>
                    <a:pt x="2324" y="31"/>
                    <a:pt x="2293" y="28"/>
                  </a:cubicBezTo>
                  <a:cubicBezTo>
                    <a:pt x="2262" y="27"/>
                    <a:pt x="2233" y="26"/>
                    <a:pt x="2203" y="24"/>
                  </a:cubicBezTo>
                  <a:cubicBezTo>
                    <a:pt x="2181" y="23"/>
                    <a:pt x="2159" y="23"/>
                    <a:pt x="2137" y="23"/>
                  </a:cubicBezTo>
                  <a:cubicBezTo>
                    <a:pt x="2076" y="23"/>
                    <a:pt x="2016" y="22"/>
                    <a:pt x="1955" y="22"/>
                  </a:cubicBezTo>
                  <a:lnTo>
                    <a:pt x="1908" y="22"/>
                  </a:lnTo>
                  <a:cubicBezTo>
                    <a:pt x="1903" y="19"/>
                    <a:pt x="1895" y="17"/>
                    <a:pt x="1888" y="16"/>
                  </a:cubicBezTo>
                  <a:cubicBezTo>
                    <a:pt x="1852" y="11"/>
                    <a:pt x="1816" y="6"/>
                    <a:pt x="1779" y="3"/>
                  </a:cubicBezTo>
                  <a:cubicBezTo>
                    <a:pt x="1749" y="0"/>
                    <a:pt x="1718" y="0"/>
                    <a:pt x="16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0"/>
            <p:cNvSpPr/>
            <p:nvPr/>
          </p:nvSpPr>
          <p:spPr>
            <a:xfrm>
              <a:off x="3365800" y="5095200"/>
              <a:ext cx="165575" cy="7850"/>
            </a:xfrm>
            <a:custGeom>
              <a:avLst/>
              <a:gdLst/>
              <a:ahLst/>
              <a:cxnLst/>
              <a:rect l="l" t="t" r="r" b="b"/>
              <a:pathLst>
                <a:path w="6623" h="314" extrusionOk="0">
                  <a:moveTo>
                    <a:pt x="5575" y="0"/>
                  </a:moveTo>
                  <a:cubicBezTo>
                    <a:pt x="5548" y="0"/>
                    <a:pt x="5521" y="1"/>
                    <a:pt x="5493" y="2"/>
                  </a:cubicBezTo>
                  <a:cubicBezTo>
                    <a:pt x="5457" y="3"/>
                    <a:pt x="5421" y="3"/>
                    <a:pt x="5385" y="5"/>
                  </a:cubicBezTo>
                  <a:cubicBezTo>
                    <a:pt x="5346" y="6"/>
                    <a:pt x="5306" y="8"/>
                    <a:pt x="5265" y="8"/>
                  </a:cubicBezTo>
                  <a:cubicBezTo>
                    <a:pt x="5238" y="10"/>
                    <a:pt x="5209" y="11"/>
                    <a:pt x="5181" y="11"/>
                  </a:cubicBezTo>
                  <a:cubicBezTo>
                    <a:pt x="5170" y="11"/>
                    <a:pt x="5160" y="10"/>
                    <a:pt x="5150" y="10"/>
                  </a:cubicBezTo>
                  <a:cubicBezTo>
                    <a:pt x="5140" y="9"/>
                    <a:pt x="5130" y="8"/>
                    <a:pt x="5121" y="8"/>
                  </a:cubicBezTo>
                  <a:cubicBezTo>
                    <a:pt x="5112" y="8"/>
                    <a:pt x="5102" y="9"/>
                    <a:pt x="5093" y="11"/>
                  </a:cubicBezTo>
                  <a:cubicBezTo>
                    <a:pt x="5086" y="12"/>
                    <a:pt x="5080" y="15"/>
                    <a:pt x="5074" y="17"/>
                  </a:cubicBezTo>
                  <a:cubicBezTo>
                    <a:pt x="5013" y="18"/>
                    <a:pt x="4951" y="22"/>
                    <a:pt x="4889" y="25"/>
                  </a:cubicBezTo>
                  <a:cubicBezTo>
                    <a:pt x="4828" y="26"/>
                    <a:pt x="4769" y="31"/>
                    <a:pt x="4708" y="33"/>
                  </a:cubicBezTo>
                  <a:cubicBezTo>
                    <a:pt x="4644" y="36"/>
                    <a:pt x="4578" y="36"/>
                    <a:pt x="4513" y="37"/>
                  </a:cubicBezTo>
                  <a:cubicBezTo>
                    <a:pt x="4495" y="37"/>
                    <a:pt x="4476" y="37"/>
                    <a:pt x="4458" y="37"/>
                  </a:cubicBezTo>
                  <a:cubicBezTo>
                    <a:pt x="4421" y="37"/>
                    <a:pt x="4383" y="37"/>
                    <a:pt x="4345" y="37"/>
                  </a:cubicBezTo>
                  <a:cubicBezTo>
                    <a:pt x="4293" y="37"/>
                    <a:pt x="4240" y="36"/>
                    <a:pt x="4187" y="34"/>
                  </a:cubicBezTo>
                  <a:cubicBezTo>
                    <a:pt x="4126" y="33"/>
                    <a:pt x="4064" y="33"/>
                    <a:pt x="4004" y="29"/>
                  </a:cubicBezTo>
                  <a:cubicBezTo>
                    <a:pt x="3938" y="26"/>
                    <a:pt x="3872" y="22"/>
                    <a:pt x="3806" y="18"/>
                  </a:cubicBezTo>
                  <a:cubicBezTo>
                    <a:pt x="3705" y="11"/>
                    <a:pt x="3603" y="2"/>
                    <a:pt x="3501" y="1"/>
                  </a:cubicBezTo>
                  <a:cubicBezTo>
                    <a:pt x="3478" y="1"/>
                    <a:pt x="3457" y="16"/>
                    <a:pt x="3449" y="38"/>
                  </a:cubicBezTo>
                  <a:cubicBezTo>
                    <a:pt x="3231" y="37"/>
                    <a:pt x="3012" y="37"/>
                    <a:pt x="2794" y="36"/>
                  </a:cubicBezTo>
                  <a:cubicBezTo>
                    <a:pt x="2666" y="34"/>
                    <a:pt x="2537" y="34"/>
                    <a:pt x="2408" y="32"/>
                  </a:cubicBezTo>
                  <a:cubicBezTo>
                    <a:pt x="2391" y="31"/>
                    <a:pt x="2376" y="31"/>
                    <a:pt x="2359" y="31"/>
                  </a:cubicBezTo>
                  <a:cubicBezTo>
                    <a:pt x="2346" y="26"/>
                    <a:pt x="2333" y="24"/>
                    <a:pt x="2319" y="24"/>
                  </a:cubicBezTo>
                  <a:cubicBezTo>
                    <a:pt x="2308" y="24"/>
                    <a:pt x="2297" y="25"/>
                    <a:pt x="2286" y="26"/>
                  </a:cubicBezTo>
                  <a:lnTo>
                    <a:pt x="2293" y="26"/>
                  </a:lnTo>
                  <a:cubicBezTo>
                    <a:pt x="2282" y="26"/>
                    <a:pt x="2269" y="28"/>
                    <a:pt x="2257" y="29"/>
                  </a:cubicBezTo>
                  <a:cubicBezTo>
                    <a:pt x="2221" y="28"/>
                    <a:pt x="2185" y="28"/>
                    <a:pt x="2148" y="28"/>
                  </a:cubicBezTo>
                  <a:cubicBezTo>
                    <a:pt x="2112" y="28"/>
                    <a:pt x="2075" y="28"/>
                    <a:pt x="2038" y="29"/>
                  </a:cubicBezTo>
                  <a:cubicBezTo>
                    <a:pt x="2034" y="29"/>
                    <a:pt x="2031" y="31"/>
                    <a:pt x="2029" y="31"/>
                  </a:cubicBezTo>
                  <a:cubicBezTo>
                    <a:pt x="2011" y="31"/>
                    <a:pt x="1994" y="29"/>
                    <a:pt x="1976" y="28"/>
                  </a:cubicBezTo>
                  <a:cubicBezTo>
                    <a:pt x="1896" y="24"/>
                    <a:pt x="1816" y="20"/>
                    <a:pt x="1736" y="20"/>
                  </a:cubicBezTo>
                  <a:cubicBezTo>
                    <a:pt x="1709" y="20"/>
                    <a:pt x="1681" y="20"/>
                    <a:pt x="1653" y="21"/>
                  </a:cubicBezTo>
                  <a:cubicBezTo>
                    <a:pt x="1618" y="22"/>
                    <a:pt x="1585" y="23"/>
                    <a:pt x="1551" y="25"/>
                  </a:cubicBezTo>
                  <a:cubicBezTo>
                    <a:pt x="1549" y="23"/>
                    <a:pt x="1546" y="23"/>
                    <a:pt x="1544" y="22"/>
                  </a:cubicBezTo>
                  <a:cubicBezTo>
                    <a:pt x="1530" y="17"/>
                    <a:pt x="1514" y="16"/>
                    <a:pt x="1498" y="16"/>
                  </a:cubicBezTo>
                  <a:cubicBezTo>
                    <a:pt x="1485" y="16"/>
                    <a:pt x="1472" y="17"/>
                    <a:pt x="1460" y="17"/>
                  </a:cubicBezTo>
                  <a:cubicBezTo>
                    <a:pt x="1448" y="17"/>
                    <a:pt x="1436" y="18"/>
                    <a:pt x="1424" y="18"/>
                  </a:cubicBezTo>
                  <a:cubicBezTo>
                    <a:pt x="1416" y="18"/>
                    <a:pt x="1409" y="20"/>
                    <a:pt x="1401" y="20"/>
                  </a:cubicBezTo>
                  <a:cubicBezTo>
                    <a:pt x="1392" y="20"/>
                    <a:pt x="1384" y="19"/>
                    <a:pt x="1376" y="19"/>
                  </a:cubicBezTo>
                  <a:cubicBezTo>
                    <a:pt x="1361" y="19"/>
                    <a:pt x="1345" y="20"/>
                    <a:pt x="1329" y="20"/>
                  </a:cubicBezTo>
                  <a:cubicBezTo>
                    <a:pt x="1304" y="20"/>
                    <a:pt x="1278" y="20"/>
                    <a:pt x="1252" y="21"/>
                  </a:cubicBezTo>
                  <a:cubicBezTo>
                    <a:pt x="1203" y="23"/>
                    <a:pt x="1154" y="25"/>
                    <a:pt x="1105" y="28"/>
                  </a:cubicBezTo>
                  <a:cubicBezTo>
                    <a:pt x="1097" y="28"/>
                    <a:pt x="1089" y="29"/>
                    <a:pt x="1080" y="29"/>
                  </a:cubicBezTo>
                  <a:cubicBezTo>
                    <a:pt x="984" y="31"/>
                    <a:pt x="889" y="32"/>
                    <a:pt x="793" y="34"/>
                  </a:cubicBezTo>
                  <a:cubicBezTo>
                    <a:pt x="775" y="34"/>
                    <a:pt x="759" y="36"/>
                    <a:pt x="741" y="36"/>
                  </a:cubicBezTo>
                  <a:cubicBezTo>
                    <a:pt x="671" y="34"/>
                    <a:pt x="599" y="32"/>
                    <a:pt x="528" y="31"/>
                  </a:cubicBezTo>
                  <a:cubicBezTo>
                    <a:pt x="473" y="28"/>
                    <a:pt x="418" y="26"/>
                    <a:pt x="362" y="23"/>
                  </a:cubicBezTo>
                  <a:cubicBezTo>
                    <a:pt x="330" y="21"/>
                    <a:pt x="296" y="20"/>
                    <a:pt x="263" y="18"/>
                  </a:cubicBezTo>
                  <a:cubicBezTo>
                    <a:pt x="239" y="17"/>
                    <a:pt x="215" y="16"/>
                    <a:pt x="191" y="16"/>
                  </a:cubicBezTo>
                  <a:cubicBezTo>
                    <a:pt x="174" y="16"/>
                    <a:pt x="160" y="22"/>
                    <a:pt x="150" y="34"/>
                  </a:cubicBezTo>
                  <a:cubicBezTo>
                    <a:pt x="148" y="34"/>
                    <a:pt x="147" y="36"/>
                    <a:pt x="146" y="36"/>
                  </a:cubicBezTo>
                  <a:cubicBezTo>
                    <a:pt x="122" y="43"/>
                    <a:pt x="105" y="64"/>
                    <a:pt x="105" y="89"/>
                  </a:cubicBezTo>
                  <a:cubicBezTo>
                    <a:pt x="105" y="100"/>
                    <a:pt x="110" y="110"/>
                    <a:pt x="115" y="119"/>
                  </a:cubicBezTo>
                  <a:lnTo>
                    <a:pt x="110" y="119"/>
                  </a:lnTo>
                  <a:cubicBezTo>
                    <a:pt x="105" y="119"/>
                    <a:pt x="103" y="118"/>
                    <a:pt x="99" y="118"/>
                  </a:cubicBezTo>
                  <a:cubicBezTo>
                    <a:pt x="94" y="116"/>
                    <a:pt x="89" y="114"/>
                    <a:pt x="84" y="114"/>
                  </a:cubicBezTo>
                  <a:cubicBezTo>
                    <a:pt x="80" y="114"/>
                    <a:pt x="76" y="113"/>
                    <a:pt x="72" y="113"/>
                  </a:cubicBezTo>
                  <a:cubicBezTo>
                    <a:pt x="69" y="113"/>
                    <a:pt x="65" y="114"/>
                    <a:pt x="62" y="114"/>
                  </a:cubicBezTo>
                  <a:cubicBezTo>
                    <a:pt x="36" y="118"/>
                    <a:pt x="16" y="140"/>
                    <a:pt x="14" y="166"/>
                  </a:cubicBezTo>
                  <a:cubicBezTo>
                    <a:pt x="5" y="176"/>
                    <a:pt x="0" y="189"/>
                    <a:pt x="0" y="203"/>
                  </a:cubicBezTo>
                  <a:cubicBezTo>
                    <a:pt x="0" y="229"/>
                    <a:pt x="18" y="248"/>
                    <a:pt x="41" y="256"/>
                  </a:cubicBezTo>
                  <a:cubicBezTo>
                    <a:pt x="57" y="261"/>
                    <a:pt x="67" y="263"/>
                    <a:pt x="84" y="265"/>
                  </a:cubicBezTo>
                  <a:cubicBezTo>
                    <a:pt x="93" y="266"/>
                    <a:pt x="100" y="266"/>
                    <a:pt x="110" y="266"/>
                  </a:cubicBezTo>
                  <a:cubicBezTo>
                    <a:pt x="124" y="266"/>
                    <a:pt x="136" y="268"/>
                    <a:pt x="151" y="268"/>
                  </a:cubicBezTo>
                  <a:cubicBezTo>
                    <a:pt x="177" y="268"/>
                    <a:pt x="203" y="269"/>
                    <a:pt x="229" y="270"/>
                  </a:cubicBezTo>
                  <a:cubicBezTo>
                    <a:pt x="265" y="272"/>
                    <a:pt x="302" y="273"/>
                    <a:pt x="338" y="273"/>
                  </a:cubicBezTo>
                  <a:cubicBezTo>
                    <a:pt x="383" y="274"/>
                    <a:pt x="428" y="275"/>
                    <a:pt x="468" y="276"/>
                  </a:cubicBezTo>
                  <a:lnTo>
                    <a:pt x="605" y="276"/>
                  </a:lnTo>
                  <a:cubicBezTo>
                    <a:pt x="693" y="275"/>
                    <a:pt x="779" y="275"/>
                    <a:pt x="867" y="273"/>
                  </a:cubicBezTo>
                  <a:cubicBezTo>
                    <a:pt x="880" y="274"/>
                    <a:pt x="894" y="274"/>
                    <a:pt x="908" y="275"/>
                  </a:cubicBezTo>
                  <a:cubicBezTo>
                    <a:pt x="963" y="278"/>
                    <a:pt x="1019" y="280"/>
                    <a:pt x="1074" y="281"/>
                  </a:cubicBezTo>
                  <a:lnTo>
                    <a:pt x="1169" y="281"/>
                  </a:lnTo>
                  <a:cubicBezTo>
                    <a:pt x="1180" y="282"/>
                    <a:pt x="1190" y="283"/>
                    <a:pt x="1200" y="283"/>
                  </a:cubicBezTo>
                  <a:cubicBezTo>
                    <a:pt x="1215" y="283"/>
                    <a:pt x="1229" y="282"/>
                    <a:pt x="1243" y="279"/>
                  </a:cubicBezTo>
                  <a:cubicBezTo>
                    <a:pt x="1255" y="278"/>
                    <a:pt x="1266" y="272"/>
                    <a:pt x="1276" y="263"/>
                  </a:cubicBezTo>
                  <a:cubicBezTo>
                    <a:pt x="1312" y="265"/>
                    <a:pt x="1348" y="266"/>
                    <a:pt x="1384" y="268"/>
                  </a:cubicBezTo>
                  <a:cubicBezTo>
                    <a:pt x="1443" y="270"/>
                    <a:pt x="1503" y="270"/>
                    <a:pt x="1562" y="271"/>
                  </a:cubicBezTo>
                  <a:cubicBezTo>
                    <a:pt x="1616" y="271"/>
                    <a:pt x="1670" y="273"/>
                    <a:pt x="1723" y="273"/>
                  </a:cubicBezTo>
                  <a:cubicBezTo>
                    <a:pt x="1762" y="273"/>
                    <a:pt x="1801" y="274"/>
                    <a:pt x="1840" y="274"/>
                  </a:cubicBezTo>
                  <a:cubicBezTo>
                    <a:pt x="1859" y="274"/>
                    <a:pt x="1879" y="273"/>
                    <a:pt x="1898" y="273"/>
                  </a:cubicBezTo>
                  <a:cubicBezTo>
                    <a:pt x="1970" y="273"/>
                    <a:pt x="2045" y="271"/>
                    <a:pt x="2117" y="270"/>
                  </a:cubicBezTo>
                  <a:cubicBezTo>
                    <a:pt x="2175" y="270"/>
                    <a:pt x="2233" y="266"/>
                    <a:pt x="2292" y="264"/>
                  </a:cubicBezTo>
                  <a:cubicBezTo>
                    <a:pt x="2297" y="263"/>
                    <a:pt x="2303" y="263"/>
                    <a:pt x="2308" y="263"/>
                  </a:cubicBezTo>
                  <a:cubicBezTo>
                    <a:pt x="2314" y="264"/>
                    <a:pt x="2320" y="264"/>
                    <a:pt x="2326" y="264"/>
                  </a:cubicBezTo>
                  <a:cubicBezTo>
                    <a:pt x="2437" y="268"/>
                    <a:pt x="2546" y="270"/>
                    <a:pt x="2655" y="270"/>
                  </a:cubicBezTo>
                  <a:cubicBezTo>
                    <a:pt x="2685" y="270"/>
                    <a:pt x="2715" y="270"/>
                    <a:pt x="2745" y="270"/>
                  </a:cubicBezTo>
                  <a:cubicBezTo>
                    <a:pt x="2774" y="270"/>
                    <a:pt x="2804" y="270"/>
                    <a:pt x="2834" y="269"/>
                  </a:cubicBezTo>
                  <a:cubicBezTo>
                    <a:pt x="2896" y="266"/>
                    <a:pt x="2958" y="265"/>
                    <a:pt x="3020" y="261"/>
                  </a:cubicBezTo>
                  <a:cubicBezTo>
                    <a:pt x="3031" y="260"/>
                    <a:pt x="3045" y="260"/>
                    <a:pt x="3056" y="259"/>
                  </a:cubicBezTo>
                  <a:cubicBezTo>
                    <a:pt x="3068" y="261"/>
                    <a:pt x="3080" y="263"/>
                    <a:pt x="3093" y="264"/>
                  </a:cubicBezTo>
                  <a:cubicBezTo>
                    <a:pt x="3128" y="268"/>
                    <a:pt x="3164" y="271"/>
                    <a:pt x="3198" y="275"/>
                  </a:cubicBezTo>
                  <a:cubicBezTo>
                    <a:pt x="3217" y="276"/>
                    <a:pt x="3233" y="279"/>
                    <a:pt x="3252" y="280"/>
                  </a:cubicBezTo>
                  <a:lnTo>
                    <a:pt x="3257" y="280"/>
                  </a:lnTo>
                  <a:cubicBezTo>
                    <a:pt x="3324" y="286"/>
                    <a:pt x="3391" y="290"/>
                    <a:pt x="3457" y="294"/>
                  </a:cubicBezTo>
                  <a:lnTo>
                    <a:pt x="3458" y="294"/>
                  </a:lnTo>
                  <a:cubicBezTo>
                    <a:pt x="3510" y="296"/>
                    <a:pt x="3562" y="297"/>
                    <a:pt x="3612" y="299"/>
                  </a:cubicBezTo>
                  <a:cubicBezTo>
                    <a:pt x="3651" y="300"/>
                    <a:pt x="3691" y="302"/>
                    <a:pt x="3729" y="302"/>
                  </a:cubicBezTo>
                  <a:cubicBezTo>
                    <a:pt x="3815" y="302"/>
                    <a:pt x="3901" y="304"/>
                    <a:pt x="3988" y="304"/>
                  </a:cubicBezTo>
                  <a:cubicBezTo>
                    <a:pt x="4002" y="304"/>
                    <a:pt x="4017" y="304"/>
                    <a:pt x="4031" y="304"/>
                  </a:cubicBezTo>
                  <a:cubicBezTo>
                    <a:pt x="4084" y="302"/>
                    <a:pt x="4137" y="302"/>
                    <a:pt x="4191" y="300"/>
                  </a:cubicBezTo>
                  <a:lnTo>
                    <a:pt x="4353" y="292"/>
                  </a:lnTo>
                  <a:cubicBezTo>
                    <a:pt x="4382" y="291"/>
                    <a:pt x="4409" y="289"/>
                    <a:pt x="4438" y="287"/>
                  </a:cubicBezTo>
                  <a:cubicBezTo>
                    <a:pt x="4652" y="309"/>
                    <a:pt x="4869" y="311"/>
                    <a:pt x="5085" y="312"/>
                  </a:cubicBezTo>
                  <a:cubicBezTo>
                    <a:pt x="5136" y="313"/>
                    <a:pt x="5187" y="314"/>
                    <a:pt x="5238" y="314"/>
                  </a:cubicBezTo>
                  <a:cubicBezTo>
                    <a:pt x="5300" y="314"/>
                    <a:pt x="5363" y="313"/>
                    <a:pt x="5425" y="311"/>
                  </a:cubicBezTo>
                  <a:cubicBezTo>
                    <a:pt x="5489" y="310"/>
                    <a:pt x="5554" y="307"/>
                    <a:pt x="5618" y="306"/>
                  </a:cubicBezTo>
                  <a:cubicBezTo>
                    <a:pt x="5670" y="305"/>
                    <a:pt x="5724" y="305"/>
                    <a:pt x="5776" y="302"/>
                  </a:cubicBezTo>
                  <a:cubicBezTo>
                    <a:pt x="5801" y="301"/>
                    <a:pt x="5823" y="284"/>
                    <a:pt x="5829" y="261"/>
                  </a:cubicBezTo>
                  <a:lnTo>
                    <a:pt x="5831" y="261"/>
                  </a:lnTo>
                  <a:cubicBezTo>
                    <a:pt x="5855" y="260"/>
                    <a:pt x="5879" y="260"/>
                    <a:pt x="5904" y="259"/>
                  </a:cubicBezTo>
                  <a:cubicBezTo>
                    <a:pt x="5910" y="258"/>
                    <a:pt x="5917" y="258"/>
                    <a:pt x="5924" y="258"/>
                  </a:cubicBezTo>
                  <a:cubicBezTo>
                    <a:pt x="5931" y="258"/>
                    <a:pt x="5938" y="258"/>
                    <a:pt x="5944" y="258"/>
                  </a:cubicBezTo>
                  <a:cubicBezTo>
                    <a:pt x="5957" y="258"/>
                    <a:pt x="5967" y="255"/>
                    <a:pt x="5979" y="249"/>
                  </a:cubicBezTo>
                  <a:cubicBezTo>
                    <a:pt x="6002" y="240"/>
                    <a:pt x="6017" y="216"/>
                    <a:pt x="6013" y="192"/>
                  </a:cubicBezTo>
                  <a:cubicBezTo>
                    <a:pt x="6012" y="182"/>
                    <a:pt x="6007" y="173"/>
                    <a:pt x="6002" y="166"/>
                  </a:cubicBezTo>
                  <a:cubicBezTo>
                    <a:pt x="6017" y="162"/>
                    <a:pt x="6026" y="152"/>
                    <a:pt x="6034" y="141"/>
                  </a:cubicBezTo>
                  <a:cubicBezTo>
                    <a:pt x="6068" y="145"/>
                    <a:pt x="6102" y="147"/>
                    <a:pt x="6137" y="149"/>
                  </a:cubicBezTo>
                  <a:cubicBezTo>
                    <a:pt x="6145" y="150"/>
                    <a:pt x="6152" y="150"/>
                    <a:pt x="6160" y="150"/>
                  </a:cubicBezTo>
                  <a:cubicBezTo>
                    <a:pt x="6182" y="150"/>
                    <a:pt x="6204" y="149"/>
                    <a:pt x="6226" y="146"/>
                  </a:cubicBezTo>
                  <a:cubicBezTo>
                    <a:pt x="6239" y="145"/>
                    <a:pt x="6250" y="144"/>
                    <a:pt x="6260" y="140"/>
                  </a:cubicBezTo>
                  <a:lnTo>
                    <a:pt x="6262" y="140"/>
                  </a:lnTo>
                  <a:cubicBezTo>
                    <a:pt x="6278" y="142"/>
                    <a:pt x="6295" y="144"/>
                    <a:pt x="6310" y="145"/>
                  </a:cubicBezTo>
                  <a:lnTo>
                    <a:pt x="6327" y="145"/>
                  </a:lnTo>
                  <a:cubicBezTo>
                    <a:pt x="6335" y="146"/>
                    <a:pt x="6344" y="146"/>
                    <a:pt x="6352" y="146"/>
                  </a:cubicBezTo>
                  <a:cubicBezTo>
                    <a:pt x="6359" y="147"/>
                    <a:pt x="6366" y="147"/>
                    <a:pt x="6374" y="147"/>
                  </a:cubicBezTo>
                  <a:cubicBezTo>
                    <a:pt x="6417" y="149"/>
                    <a:pt x="6461" y="151"/>
                    <a:pt x="6505" y="154"/>
                  </a:cubicBezTo>
                  <a:lnTo>
                    <a:pt x="6504" y="154"/>
                  </a:lnTo>
                  <a:cubicBezTo>
                    <a:pt x="6518" y="155"/>
                    <a:pt x="6532" y="157"/>
                    <a:pt x="6545" y="158"/>
                  </a:cubicBezTo>
                  <a:cubicBezTo>
                    <a:pt x="6550" y="159"/>
                    <a:pt x="6555" y="160"/>
                    <a:pt x="6560" y="160"/>
                  </a:cubicBezTo>
                  <a:cubicBezTo>
                    <a:pt x="6584" y="160"/>
                    <a:pt x="6607" y="142"/>
                    <a:pt x="6613" y="119"/>
                  </a:cubicBezTo>
                  <a:cubicBezTo>
                    <a:pt x="6622" y="88"/>
                    <a:pt x="6603" y="62"/>
                    <a:pt x="6575" y="51"/>
                  </a:cubicBezTo>
                  <a:cubicBezTo>
                    <a:pt x="6564" y="47"/>
                    <a:pt x="6549" y="47"/>
                    <a:pt x="6538" y="46"/>
                  </a:cubicBezTo>
                  <a:cubicBezTo>
                    <a:pt x="6518" y="44"/>
                    <a:pt x="6499" y="43"/>
                    <a:pt x="6481" y="42"/>
                  </a:cubicBezTo>
                  <a:cubicBezTo>
                    <a:pt x="6438" y="39"/>
                    <a:pt x="6395" y="38"/>
                    <a:pt x="6353" y="36"/>
                  </a:cubicBezTo>
                  <a:lnTo>
                    <a:pt x="6352" y="36"/>
                  </a:lnTo>
                  <a:cubicBezTo>
                    <a:pt x="6344" y="36"/>
                    <a:pt x="6337" y="34"/>
                    <a:pt x="6328" y="34"/>
                  </a:cubicBezTo>
                  <a:cubicBezTo>
                    <a:pt x="6323" y="33"/>
                    <a:pt x="6318" y="33"/>
                    <a:pt x="6313" y="33"/>
                  </a:cubicBezTo>
                  <a:cubicBezTo>
                    <a:pt x="6293" y="31"/>
                    <a:pt x="6276" y="28"/>
                    <a:pt x="6257" y="25"/>
                  </a:cubicBezTo>
                  <a:cubicBezTo>
                    <a:pt x="6252" y="22"/>
                    <a:pt x="6246" y="21"/>
                    <a:pt x="6241" y="21"/>
                  </a:cubicBezTo>
                  <a:cubicBezTo>
                    <a:pt x="6239" y="21"/>
                    <a:pt x="6238" y="21"/>
                    <a:pt x="6237" y="21"/>
                  </a:cubicBezTo>
                  <a:cubicBezTo>
                    <a:pt x="6222" y="21"/>
                    <a:pt x="6208" y="26"/>
                    <a:pt x="6197" y="36"/>
                  </a:cubicBezTo>
                  <a:cubicBezTo>
                    <a:pt x="6182" y="36"/>
                    <a:pt x="6168" y="37"/>
                    <a:pt x="6153" y="37"/>
                  </a:cubicBezTo>
                  <a:cubicBezTo>
                    <a:pt x="6138" y="37"/>
                    <a:pt x="6124" y="36"/>
                    <a:pt x="6110" y="36"/>
                  </a:cubicBezTo>
                  <a:cubicBezTo>
                    <a:pt x="6033" y="29"/>
                    <a:pt x="5958" y="18"/>
                    <a:pt x="5883" y="13"/>
                  </a:cubicBezTo>
                  <a:cubicBezTo>
                    <a:pt x="5838" y="10"/>
                    <a:pt x="5796" y="6"/>
                    <a:pt x="5751" y="5"/>
                  </a:cubicBezTo>
                  <a:lnTo>
                    <a:pt x="5609" y="1"/>
                  </a:lnTo>
                  <a:cubicBezTo>
                    <a:pt x="5598" y="0"/>
                    <a:pt x="5587" y="0"/>
                    <a:pt x="5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0"/>
            <p:cNvSpPr/>
            <p:nvPr/>
          </p:nvSpPr>
          <p:spPr>
            <a:xfrm>
              <a:off x="3509400" y="5094925"/>
              <a:ext cx="153800" cy="8750"/>
            </a:xfrm>
            <a:custGeom>
              <a:avLst/>
              <a:gdLst/>
              <a:ahLst/>
              <a:cxnLst/>
              <a:rect l="l" t="t" r="r" b="b"/>
              <a:pathLst>
                <a:path w="6152" h="350" extrusionOk="0">
                  <a:moveTo>
                    <a:pt x="3501" y="0"/>
                  </a:moveTo>
                  <a:cubicBezTo>
                    <a:pt x="3490" y="0"/>
                    <a:pt x="3480" y="2"/>
                    <a:pt x="3472" y="9"/>
                  </a:cubicBezTo>
                  <a:cubicBezTo>
                    <a:pt x="3420" y="9"/>
                    <a:pt x="3369" y="11"/>
                    <a:pt x="3317" y="12"/>
                  </a:cubicBezTo>
                  <a:cubicBezTo>
                    <a:pt x="3069" y="17"/>
                    <a:pt x="2822" y="21"/>
                    <a:pt x="2574" y="26"/>
                  </a:cubicBezTo>
                  <a:lnTo>
                    <a:pt x="2210" y="33"/>
                  </a:lnTo>
                  <a:cubicBezTo>
                    <a:pt x="2166" y="35"/>
                    <a:pt x="2122" y="35"/>
                    <a:pt x="2079" y="36"/>
                  </a:cubicBezTo>
                  <a:cubicBezTo>
                    <a:pt x="2029" y="35"/>
                    <a:pt x="1981" y="32"/>
                    <a:pt x="1931" y="31"/>
                  </a:cubicBezTo>
                  <a:cubicBezTo>
                    <a:pt x="1927" y="28"/>
                    <a:pt x="1924" y="27"/>
                    <a:pt x="1919" y="27"/>
                  </a:cubicBezTo>
                  <a:cubicBezTo>
                    <a:pt x="1912" y="26"/>
                    <a:pt x="1905" y="26"/>
                    <a:pt x="1899" y="26"/>
                  </a:cubicBezTo>
                  <a:cubicBezTo>
                    <a:pt x="1874" y="26"/>
                    <a:pt x="1850" y="26"/>
                    <a:pt x="1826" y="27"/>
                  </a:cubicBezTo>
                  <a:lnTo>
                    <a:pt x="1816" y="27"/>
                  </a:lnTo>
                  <a:cubicBezTo>
                    <a:pt x="1795" y="26"/>
                    <a:pt x="1774" y="24"/>
                    <a:pt x="1754" y="24"/>
                  </a:cubicBezTo>
                  <a:cubicBezTo>
                    <a:pt x="1744" y="24"/>
                    <a:pt x="1734" y="25"/>
                    <a:pt x="1725" y="26"/>
                  </a:cubicBezTo>
                  <a:cubicBezTo>
                    <a:pt x="1717" y="27"/>
                    <a:pt x="1710" y="30"/>
                    <a:pt x="1704" y="33"/>
                  </a:cubicBezTo>
                  <a:cubicBezTo>
                    <a:pt x="1688" y="32"/>
                    <a:pt x="1669" y="32"/>
                    <a:pt x="1652" y="32"/>
                  </a:cubicBezTo>
                  <a:cubicBezTo>
                    <a:pt x="1632" y="32"/>
                    <a:pt x="1612" y="32"/>
                    <a:pt x="1592" y="32"/>
                  </a:cubicBezTo>
                  <a:cubicBezTo>
                    <a:pt x="1552" y="32"/>
                    <a:pt x="1511" y="32"/>
                    <a:pt x="1471" y="32"/>
                  </a:cubicBezTo>
                  <a:cubicBezTo>
                    <a:pt x="1409" y="32"/>
                    <a:pt x="1347" y="36"/>
                    <a:pt x="1284" y="37"/>
                  </a:cubicBezTo>
                  <a:cubicBezTo>
                    <a:pt x="1223" y="39"/>
                    <a:pt x="1162" y="43"/>
                    <a:pt x="1101" y="46"/>
                  </a:cubicBezTo>
                  <a:cubicBezTo>
                    <a:pt x="986" y="51"/>
                    <a:pt x="868" y="56"/>
                    <a:pt x="753" y="59"/>
                  </a:cubicBezTo>
                  <a:cubicBezTo>
                    <a:pt x="730" y="61"/>
                    <a:pt x="708" y="61"/>
                    <a:pt x="687" y="62"/>
                  </a:cubicBezTo>
                  <a:lnTo>
                    <a:pt x="660" y="62"/>
                  </a:lnTo>
                  <a:cubicBezTo>
                    <a:pt x="656" y="62"/>
                    <a:pt x="652" y="62"/>
                    <a:pt x="649" y="63"/>
                  </a:cubicBezTo>
                  <a:cubicBezTo>
                    <a:pt x="624" y="64"/>
                    <a:pt x="598" y="66"/>
                    <a:pt x="572" y="66"/>
                  </a:cubicBezTo>
                  <a:cubicBezTo>
                    <a:pt x="544" y="66"/>
                    <a:pt x="516" y="67"/>
                    <a:pt x="489" y="67"/>
                  </a:cubicBezTo>
                  <a:lnTo>
                    <a:pt x="456" y="67"/>
                  </a:lnTo>
                  <a:cubicBezTo>
                    <a:pt x="434" y="67"/>
                    <a:pt x="412" y="66"/>
                    <a:pt x="388" y="66"/>
                  </a:cubicBezTo>
                  <a:cubicBezTo>
                    <a:pt x="362" y="66"/>
                    <a:pt x="340" y="87"/>
                    <a:pt x="335" y="111"/>
                  </a:cubicBezTo>
                  <a:cubicBezTo>
                    <a:pt x="332" y="113"/>
                    <a:pt x="327" y="113"/>
                    <a:pt x="324" y="113"/>
                  </a:cubicBezTo>
                  <a:cubicBezTo>
                    <a:pt x="269" y="118"/>
                    <a:pt x="212" y="124"/>
                    <a:pt x="155" y="129"/>
                  </a:cubicBezTo>
                  <a:cubicBezTo>
                    <a:pt x="152" y="129"/>
                    <a:pt x="150" y="129"/>
                    <a:pt x="147" y="129"/>
                  </a:cubicBezTo>
                  <a:cubicBezTo>
                    <a:pt x="123" y="129"/>
                    <a:pt x="101" y="134"/>
                    <a:pt x="87" y="156"/>
                  </a:cubicBezTo>
                  <a:cubicBezTo>
                    <a:pt x="74" y="160"/>
                    <a:pt x="62" y="170"/>
                    <a:pt x="54" y="181"/>
                  </a:cubicBezTo>
                  <a:cubicBezTo>
                    <a:pt x="25" y="181"/>
                    <a:pt x="0" y="208"/>
                    <a:pt x="0" y="238"/>
                  </a:cubicBezTo>
                  <a:cubicBezTo>
                    <a:pt x="0" y="269"/>
                    <a:pt x="26" y="291"/>
                    <a:pt x="56" y="293"/>
                  </a:cubicBezTo>
                  <a:cubicBezTo>
                    <a:pt x="283" y="300"/>
                    <a:pt x="510" y="305"/>
                    <a:pt x="738" y="307"/>
                  </a:cubicBezTo>
                  <a:lnTo>
                    <a:pt x="791" y="307"/>
                  </a:lnTo>
                  <a:cubicBezTo>
                    <a:pt x="821" y="309"/>
                    <a:pt x="851" y="309"/>
                    <a:pt x="880" y="309"/>
                  </a:cubicBezTo>
                  <a:cubicBezTo>
                    <a:pt x="949" y="307"/>
                    <a:pt x="1017" y="307"/>
                    <a:pt x="1085" y="306"/>
                  </a:cubicBezTo>
                  <a:cubicBezTo>
                    <a:pt x="1132" y="305"/>
                    <a:pt x="1181" y="304"/>
                    <a:pt x="1227" y="301"/>
                  </a:cubicBezTo>
                  <a:cubicBezTo>
                    <a:pt x="1253" y="301"/>
                    <a:pt x="1277" y="300"/>
                    <a:pt x="1302" y="299"/>
                  </a:cubicBezTo>
                  <a:cubicBezTo>
                    <a:pt x="1330" y="297"/>
                    <a:pt x="1357" y="295"/>
                    <a:pt x="1385" y="294"/>
                  </a:cubicBezTo>
                  <a:cubicBezTo>
                    <a:pt x="1409" y="291"/>
                    <a:pt x="1432" y="289"/>
                    <a:pt x="1455" y="285"/>
                  </a:cubicBezTo>
                  <a:cubicBezTo>
                    <a:pt x="1463" y="306"/>
                    <a:pt x="1483" y="321"/>
                    <a:pt x="1507" y="321"/>
                  </a:cubicBezTo>
                  <a:cubicBezTo>
                    <a:pt x="1540" y="321"/>
                    <a:pt x="1574" y="321"/>
                    <a:pt x="1607" y="319"/>
                  </a:cubicBezTo>
                  <a:cubicBezTo>
                    <a:pt x="1636" y="316"/>
                    <a:pt x="1663" y="314"/>
                    <a:pt x="1690" y="312"/>
                  </a:cubicBezTo>
                  <a:cubicBezTo>
                    <a:pt x="1723" y="310"/>
                    <a:pt x="1754" y="309"/>
                    <a:pt x="1786" y="306"/>
                  </a:cubicBezTo>
                  <a:cubicBezTo>
                    <a:pt x="1795" y="324"/>
                    <a:pt x="1812" y="335"/>
                    <a:pt x="1829" y="335"/>
                  </a:cubicBezTo>
                  <a:cubicBezTo>
                    <a:pt x="1830" y="335"/>
                    <a:pt x="1830" y="335"/>
                    <a:pt x="1831" y="335"/>
                  </a:cubicBezTo>
                  <a:lnTo>
                    <a:pt x="1832" y="335"/>
                  </a:lnTo>
                  <a:cubicBezTo>
                    <a:pt x="1921" y="335"/>
                    <a:pt x="2010" y="332"/>
                    <a:pt x="2099" y="326"/>
                  </a:cubicBezTo>
                  <a:cubicBezTo>
                    <a:pt x="2221" y="320"/>
                    <a:pt x="2345" y="315"/>
                    <a:pt x="2468" y="309"/>
                  </a:cubicBezTo>
                  <a:cubicBezTo>
                    <a:pt x="2601" y="302"/>
                    <a:pt x="2734" y="297"/>
                    <a:pt x="2866" y="292"/>
                  </a:cubicBezTo>
                  <a:cubicBezTo>
                    <a:pt x="2894" y="291"/>
                    <a:pt x="2921" y="291"/>
                    <a:pt x="2948" y="290"/>
                  </a:cubicBezTo>
                  <a:cubicBezTo>
                    <a:pt x="2953" y="295"/>
                    <a:pt x="2959" y="300"/>
                    <a:pt x="2967" y="303"/>
                  </a:cubicBezTo>
                  <a:cubicBezTo>
                    <a:pt x="2990" y="314"/>
                    <a:pt x="3013" y="326"/>
                    <a:pt x="3036" y="332"/>
                  </a:cubicBezTo>
                  <a:cubicBezTo>
                    <a:pt x="3064" y="338"/>
                    <a:pt x="3091" y="343"/>
                    <a:pt x="3119" y="344"/>
                  </a:cubicBezTo>
                  <a:cubicBezTo>
                    <a:pt x="3169" y="347"/>
                    <a:pt x="3218" y="350"/>
                    <a:pt x="3267" y="350"/>
                  </a:cubicBezTo>
                  <a:cubicBezTo>
                    <a:pt x="3280" y="350"/>
                    <a:pt x="3294" y="350"/>
                    <a:pt x="3308" y="349"/>
                  </a:cubicBezTo>
                  <a:cubicBezTo>
                    <a:pt x="3379" y="348"/>
                    <a:pt x="3449" y="344"/>
                    <a:pt x="3520" y="342"/>
                  </a:cubicBezTo>
                  <a:cubicBezTo>
                    <a:pt x="3616" y="338"/>
                    <a:pt x="3712" y="333"/>
                    <a:pt x="3808" y="329"/>
                  </a:cubicBezTo>
                  <a:cubicBezTo>
                    <a:pt x="3932" y="323"/>
                    <a:pt x="4056" y="318"/>
                    <a:pt x="4180" y="315"/>
                  </a:cubicBezTo>
                  <a:cubicBezTo>
                    <a:pt x="4195" y="315"/>
                    <a:pt x="4211" y="313"/>
                    <a:pt x="4226" y="313"/>
                  </a:cubicBezTo>
                  <a:lnTo>
                    <a:pt x="4511" y="313"/>
                  </a:lnTo>
                  <a:cubicBezTo>
                    <a:pt x="4571" y="313"/>
                    <a:pt x="4630" y="311"/>
                    <a:pt x="4690" y="310"/>
                  </a:cubicBezTo>
                  <a:lnTo>
                    <a:pt x="4844" y="306"/>
                  </a:lnTo>
                  <a:lnTo>
                    <a:pt x="4976" y="302"/>
                  </a:lnTo>
                  <a:lnTo>
                    <a:pt x="4986" y="302"/>
                  </a:lnTo>
                  <a:cubicBezTo>
                    <a:pt x="5010" y="303"/>
                    <a:pt x="5035" y="304"/>
                    <a:pt x="5060" y="304"/>
                  </a:cubicBezTo>
                  <a:cubicBezTo>
                    <a:pt x="5076" y="304"/>
                    <a:pt x="5093" y="304"/>
                    <a:pt x="5110" y="302"/>
                  </a:cubicBezTo>
                  <a:cubicBezTo>
                    <a:pt x="5121" y="301"/>
                    <a:pt x="5133" y="294"/>
                    <a:pt x="5141" y="286"/>
                  </a:cubicBezTo>
                  <a:cubicBezTo>
                    <a:pt x="5165" y="284"/>
                    <a:pt x="5190" y="284"/>
                    <a:pt x="5216" y="284"/>
                  </a:cubicBezTo>
                  <a:cubicBezTo>
                    <a:pt x="5229" y="284"/>
                    <a:pt x="5248" y="277"/>
                    <a:pt x="5259" y="269"/>
                  </a:cubicBezTo>
                  <a:cubicBezTo>
                    <a:pt x="5264" y="266"/>
                    <a:pt x="5269" y="261"/>
                    <a:pt x="5271" y="256"/>
                  </a:cubicBezTo>
                  <a:cubicBezTo>
                    <a:pt x="5394" y="256"/>
                    <a:pt x="5518" y="256"/>
                    <a:pt x="5642" y="253"/>
                  </a:cubicBezTo>
                  <a:cubicBezTo>
                    <a:pt x="5665" y="253"/>
                    <a:pt x="5683" y="240"/>
                    <a:pt x="5693" y="219"/>
                  </a:cubicBezTo>
                  <a:cubicBezTo>
                    <a:pt x="5696" y="212"/>
                    <a:pt x="5697" y="203"/>
                    <a:pt x="5697" y="194"/>
                  </a:cubicBezTo>
                  <a:cubicBezTo>
                    <a:pt x="5825" y="193"/>
                    <a:pt x="5954" y="192"/>
                    <a:pt x="6081" y="191"/>
                  </a:cubicBezTo>
                  <a:cubicBezTo>
                    <a:pt x="6122" y="189"/>
                    <a:pt x="6152" y="143"/>
                    <a:pt x="6129" y="108"/>
                  </a:cubicBezTo>
                  <a:cubicBezTo>
                    <a:pt x="6117" y="90"/>
                    <a:pt x="6100" y="80"/>
                    <a:pt x="6080" y="80"/>
                  </a:cubicBezTo>
                  <a:cubicBezTo>
                    <a:pt x="6080" y="80"/>
                    <a:pt x="6079" y="80"/>
                    <a:pt x="6078" y="80"/>
                  </a:cubicBezTo>
                  <a:cubicBezTo>
                    <a:pt x="6043" y="80"/>
                    <a:pt x="6007" y="82"/>
                    <a:pt x="5971" y="82"/>
                  </a:cubicBezTo>
                  <a:cubicBezTo>
                    <a:pt x="5914" y="82"/>
                    <a:pt x="5857" y="82"/>
                    <a:pt x="5800" y="83"/>
                  </a:cubicBezTo>
                  <a:cubicBezTo>
                    <a:pt x="5795" y="77"/>
                    <a:pt x="5787" y="71"/>
                    <a:pt x="5779" y="67"/>
                  </a:cubicBezTo>
                  <a:cubicBezTo>
                    <a:pt x="5760" y="60"/>
                    <a:pt x="5739" y="58"/>
                    <a:pt x="5717" y="58"/>
                  </a:cubicBezTo>
                  <a:cubicBezTo>
                    <a:pt x="5699" y="58"/>
                    <a:pt x="5680" y="59"/>
                    <a:pt x="5661" y="60"/>
                  </a:cubicBezTo>
                  <a:cubicBezTo>
                    <a:pt x="5573" y="59"/>
                    <a:pt x="5485" y="56"/>
                    <a:pt x="5398" y="56"/>
                  </a:cubicBezTo>
                  <a:cubicBezTo>
                    <a:pt x="5321" y="55"/>
                    <a:pt x="5244" y="54"/>
                    <a:pt x="5168" y="54"/>
                  </a:cubicBezTo>
                  <a:cubicBezTo>
                    <a:pt x="5140" y="54"/>
                    <a:pt x="5112" y="54"/>
                    <a:pt x="5084" y="54"/>
                  </a:cubicBezTo>
                  <a:cubicBezTo>
                    <a:pt x="4961" y="56"/>
                    <a:pt x="4839" y="57"/>
                    <a:pt x="4716" y="59"/>
                  </a:cubicBezTo>
                  <a:cubicBezTo>
                    <a:pt x="4677" y="60"/>
                    <a:pt x="4640" y="60"/>
                    <a:pt x="4603" y="62"/>
                  </a:cubicBezTo>
                  <a:cubicBezTo>
                    <a:pt x="4309" y="49"/>
                    <a:pt x="4014" y="32"/>
                    <a:pt x="3720" y="17"/>
                  </a:cubicBezTo>
                  <a:cubicBezTo>
                    <a:pt x="3702" y="16"/>
                    <a:pt x="3684" y="14"/>
                    <a:pt x="3666" y="14"/>
                  </a:cubicBezTo>
                  <a:lnTo>
                    <a:pt x="3663" y="14"/>
                  </a:lnTo>
                  <a:cubicBezTo>
                    <a:pt x="3654" y="11"/>
                    <a:pt x="3644" y="7"/>
                    <a:pt x="3634" y="7"/>
                  </a:cubicBezTo>
                  <a:cubicBezTo>
                    <a:pt x="3589" y="5"/>
                    <a:pt x="3545" y="2"/>
                    <a:pt x="35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0"/>
            <p:cNvSpPr/>
            <p:nvPr/>
          </p:nvSpPr>
          <p:spPr>
            <a:xfrm>
              <a:off x="3628275" y="5095550"/>
              <a:ext cx="188350" cy="9475"/>
            </a:xfrm>
            <a:custGeom>
              <a:avLst/>
              <a:gdLst/>
              <a:ahLst/>
              <a:cxnLst/>
              <a:rect l="l" t="t" r="r" b="b"/>
              <a:pathLst>
                <a:path w="7534" h="379" extrusionOk="0">
                  <a:moveTo>
                    <a:pt x="5098" y="331"/>
                  </a:moveTo>
                  <a:cubicBezTo>
                    <a:pt x="5096" y="331"/>
                    <a:pt x="5095" y="331"/>
                    <a:pt x="5094" y="331"/>
                  </a:cubicBezTo>
                  <a:cubicBezTo>
                    <a:pt x="5095" y="331"/>
                    <a:pt x="5097" y="331"/>
                    <a:pt x="5098" y="331"/>
                  </a:cubicBezTo>
                  <a:close/>
                  <a:moveTo>
                    <a:pt x="3953" y="1"/>
                  </a:moveTo>
                  <a:cubicBezTo>
                    <a:pt x="3943" y="1"/>
                    <a:pt x="3933" y="1"/>
                    <a:pt x="3922" y="1"/>
                  </a:cubicBezTo>
                  <a:cubicBezTo>
                    <a:pt x="3895" y="1"/>
                    <a:pt x="3874" y="20"/>
                    <a:pt x="3869" y="46"/>
                  </a:cubicBezTo>
                  <a:cubicBezTo>
                    <a:pt x="3771" y="43"/>
                    <a:pt x="3674" y="39"/>
                    <a:pt x="3577" y="35"/>
                  </a:cubicBezTo>
                  <a:cubicBezTo>
                    <a:pt x="3460" y="30"/>
                    <a:pt x="3342" y="27"/>
                    <a:pt x="3225" y="25"/>
                  </a:cubicBezTo>
                  <a:cubicBezTo>
                    <a:pt x="3207" y="25"/>
                    <a:pt x="3190" y="24"/>
                    <a:pt x="3173" y="24"/>
                  </a:cubicBezTo>
                  <a:cubicBezTo>
                    <a:pt x="3126" y="24"/>
                    <a:pt x="3080" y="25"/>
                    <a:pt x="3033" y="27"/>
                  </a:cubicBezTo>
                  <a:cubicBezTo>
                    <a:pt x="2993" y="28"/>
                    <a:pt x="2956" y="30"/>
                    <a:pt x="2918" y="32"/>
                  </a:cubicBezTo>
                  <a:lnTo>
                    <a:pt x="2909" y="32"/>
                  </a:lnTo>
                  <a:cubicBezTo>
                    <a:pt x="2900" y="30"/>
                    <a:pt x="2892" y="30"/>
                    <a:pt x="2884" y="30"/>
                  </a:cubicBezTo>
                  <a:lnTo>
                    <a:pt x="2877" y="30"/>
                  </a:lnTo>
                  <a:cubicBezTo>
                    <a:pt x="2823" y="30"/>
                    <a:pt x="2771" y="29"/>
                    <a:pt x="2718" y="29"/>
                  </a:cubicBezTo>
                  <a:cubicBezTo>
                    <a:pt x="2713" y="23"/>
                    <a:pt x="2707" y="18"/>
                    <a:pt x="2698" y="15"/>
                  </a:cubicBezTo>
                  <a:cubicBezTo>
                    <a:pt x="2692" y="12"/>
                    <a:pt x="2686" y="9"/>
                    <a:pt x="2679" y="8"/>
                  </a:cubicBezTo>
                  <a:cubicBezTo>
                    <a:pt x="2670" y="7"/>
                    <a:pt x="2662" y="4"/>
                    <a:pt x="2653" y="4"/>
                  </a:cubicBezTo>
                  <a:cubicBezTo>
                    <a:pt x="2643" y="3"/>
                    <a:pt x="2632" y="3"/>
                    <a:pt x="2621" y="3"/>
                  </a:cubicBezTo>
                  <a:cubicBezTo>
                    <a:pt x="2617" y="3"/>
                    <a:pt x="2612" y="3"/>
                    <a:pt x="2609" y="3"/>
                  </a:cubicBezTo>
                  <a:cubicBezTo>
                    <a:pt x="2588" y="4"/>
                    <a:pt x="2567" y="6"/>
                    <a:pt x="2547" y="6"/>
                  </a:cubicBezTo>
                  <a:cubicBezTo>
                    <a:pt x="2512" y="6"/>
                    <a:pt x="2476" y="7"/>
                    <a:pt x="2440" y="8"/>
                  </a:cubicBezTo>
                  <a:cubicBezTo>
                    <a:pt x="2409" y="8"/>
                    <a:pt x="2378" y="9"/>
                    <a:pt x="2347" y="11"/>
                  </a:cubicBezTo>
                  <a:lnTo>
                    <a:pt x="2323" y="11"/>
                  </a:lnTo>
                  <a:cubicBezTo>
                    <a:pt x="2256" y="11"/>
                    <a:pt x="2189" y="11"/>
                    <a:pt x="2121" y="12"/>
                  </a:cubicBezTo>
                  <a:cubicBezTo>
                    <a:pt x="2005" y="17"/>
                    <a:pt x="1886" y="19"/>
                    <a:pt x="1768" y="23"/>
                  </a:cubicBezTo>
                  <a:cubicBezTo>
                    <a:pt x="1634" y="27"/>
                    <a:pt x="1500" y="30"/>
                    <a:pt x="1367" y="33"/>
                  </a:cubicBezTo>
                  <a:cubicBezTo>
                    <a:pt x="1334" y="33"/>
                    <a:pt x="1301" y="34"/>
                    <a:pt x="1268" y="34"/>
                  </a:cubicBezTo>
                  <a:cubicBezTo>
                    <a:pt x="1260" y="34"/>
                    <a:pt x="1252" y="33"/>
                    <a:pt x="1244" y="33"/>
                  </a:cubicBezTo>
                  <a:cubicBezTo>
                    <a:pt x="1232" y="33"/>
                    <a:pt x="1220" y="32"/>
                    <a:pt x="1208" y="32"/>
                  </a:cubicBezTo>
                  <a:cubicBezTo>
                    <a:pt x="1195" y="32"/>
                    <a:pt x="1183" y="33"/>
                    <a:pt x="1171" y="34"/>
                  </a:cubicBezTo>
                  <a:lnTo>
                    <a:pt x="1140" y="34"/>
                  </a:lnTo>
                  <a:cubicBezTo>
                    <a:pt x="1098" y="33"/>
                    <a:pt x="1053" y="33"/>
                    <a:pt x="1011" y="32"/>
                  </a:cubicBezTo>
                  <a:cubicBezTo>
                    <a:pt x="1010" y="32"/>
                    <a:pt x="1009" y="32"/>
                    <a:pt x="1008" y="32"/>
                  </a:cubicBezTo>
                  <a:cubicBezTo>
                    <a:pt x="979" y="32"/>
                    <a:pt x="957" y="57"/>
                    <a:pt x="955" y="85"/>
                  </a:cubicBezTo>
                  <a:lnTo>
                    <a:pt x="928" y="85"/>
                  </a:lnTo>
                  <a:cubicBezTo>
                    <a:pt x="863" y="85"/>
                    <a:pt x="797" y="83"/>
                    <a:pt x="732" y="83"/>
                  </a:cubicBezTo>
                  <a:cubicBezTo>
                    <a:pt x="710" y="83"/>
                    <a:pt x="688" y="83"/>
                    <a:pt x="666" y="84"/>
                  </a:cubicBezTo>
                  <a:cubicBezTo>
                    <a:pt x="645" y="84"/>
                    <a:pt x="625" y="96"/>
                    <a:pt x="617" y="116"/>
                  </a:cubicBezTo>
                  <a:lnTo>
                    <a:pt x="418" y="116"/>
                  </a:lnTo>
                  <a:cubicBezTo>
                    <a:pt x="397" y="116"/>
                    <a:pt x="377" y="115"/>
                    <a:pt x="357" y="115"/>
                  </a:cubicBezTo>
                  <a:cubicBezTo>
                    <a:pt x="337" y="115"/>
                    <a:pt x="317" y="116"/>
                    <a:pt x="297" y="117"/>
                  </a:cubicBezTo>
                  <a:cubicBezTo>
                    <a:pt x="267" y="118"/>
                    <a:pt x="237" y="122"/>
                    <a:pt x="208" y="125"/>
                  </a:cubicBezTo>
                  <a:cubicBezTo>
                    <a:pt x="209" y="116"/>
                    <a:pt x="208" y="108"/>
                    <a:pt x="204" y="99"/>
                  </a:cubicBezTo>
                  <a:cubicBezTo>
                    <a:pt x="196" y="79"/>
                    <a:pt x="174" y="65"/>
                    <a:pt x="152" y="65"/>
                  </a:cubicBezTo>
                  <a:cubicBezTo>
                    <a:pt x="145" y="65"/>
                    <a:pt x="138" y="66"/>
                    <a:pt x="132" y="69"/>
                  </a:cubicBezTo>
                  <a:cubicBezTo>
                    <a:pt x="103" y="85"/>
                    <a:pt x="72" y="98"/>
                    <a:pt x="45" y="116"/>
                  </a:cubicBezTo>
                  <a:cubicBezTo>
                    <a:pt x="32" y="125"/>
                    <a:pt x="19" y="135"/>
                    <a:pt x="11" y="148"/>
                  </a:cubicBezTo>
                  <a:cubicBezTo>
                    <a:pt x="1" y="164"/>
                    <a:pt x="1" y="187"/>
                    <a:pt x="9" y="204"/>
                  </a:cubicBezTo>
                  <a:cubicBezTo>
                    <a:pt x="18" y="224"/>
                    <a:pt x="35" y="241"/>
                    <a:pt x="54" y="250"/>
                  </a:cubicBezTo>
                  <a:cubicBezTo>
                    <a:pt x="90" y="267"/>
                    <a:pt x="130" y="278"/>
                    <a:pt x="170" y="286"/>
                  </a:cubicBezTo>
                  <a:cubicBezTo>
                    <a:pt x="222" y="296"/>
                    <a:pt x="274" y="305"/>
                    <a:pt x="326" y="308"/>
                  </a:cubicBezTo>
                  <a:cubicBezTo>
                    <a:pt x="369" y="312"/>
                    <a:pt x="412" y="316"/>
                    <a:pt x="455" y="317"/>
                  </a:cubicBezTo>
                  <a:cubicBezTo>
                    <a:pt x="691" y="324"/>
                    <a:pt x="927" y="332"/>
                    <a:pt x="1164" y="333"/>
                  </a:cubicBezTo>
                  <a:cubicBezTo>
                    <a:pt x="1238" y="335"/>
                    <a:pt x="1314" y="335"/>
                    <a:pt x="1389" y="335"/>
                  </a:cubicBezTo>
                  <a:cubicBezTo>
                    <a:pt x="1448" y="335"/>
                    <a:pt x="1506" y="331"/>
                    <a:pt x="1564" y="330"/>
                  </a:cubicBezTo>
                  <a:cubicBezTo>
                    <a:pt x="1592" y="328"/>
                    <a:pt x="1618" y="328"/>
                    <a:pt x="1645" y="327"/>
                  </a:cubicBezTo>
                  <a:cubicBezTo>
                    <a:pt x="1675" y="323"/>
                    <a:pt x="1705" y="322"/>
                    <a:pt x="1734" y="319"/>
                  </a:cubicBezTo>
                  <a:cubicBezTo>
                    <a:pt x="1765" y="318"/>
                    <a:pt x="1796" y="316"/>
                    <a:pt x="1827" y="312"/>
                  </a:cubicBezTo>
                  <a:cubicBezTo>
                    <a:pt x="1844" y="315"/>
                    <a:pt x="1861" y="315"/>
                    <a:pt x="1877" y="315"/>
                  </a:cubicBezTo>
                  <a:cubicBezTo>
                    <a:pt x="1890" y="315"/>
                    <a:pt x="1903" y="315"/>
                    <a:pt x="1915" y="315"/>
                  </a:cubicBezTo>
                  <a:cubicBezTo>
                    <a:pt x="1931" y="315"/>
                    <a:pt x="1946" y="316"/>
                    <a:pt x="1960" y="316"/>
                  </a:cubicBezTo>
                  <a:cubicBezTo>
                    <a:pt x="2043" y="318"/>
                    <a:pt x="2128" y="322"/>
                    <a:pt x="2209" y="325"/>
                  </a:cubicBezTo>
                  <a:lnTo>
                    <a:pt x="2394" y="325"/>
                  </a:lnTo>
                  <a:cubicBezTo>
                    <a:pt x="2437" y="325"/>
                    <a:pt x="2478" y="326"/>
                    <a:pt x="2520" y="326"/>
                  </a:cubicBezTo>
                  <a:cubicBezTo>
                    <a:pt x="2541" y="326"/>
                    <a:pt x="2562" y="326"/>
                    <a:pt x="2583" y="325"/>
                  </a:cubicBezTo>
                  <a:cubicBezTo>
                    <a:pt x="2806" y="322"/>
                    <a:pt x="3029" y="318"/>
                    <a:pt x="3253" y="315"/>
                  </a:cubicBezTo>
                  <a:lnTo>
                    <a:pt x="3257" y="315"/>
                  </a:lnTo>
                  <a:cubicBezTo>
                    <a:pt x="3277" y="315"/>
                    <a:pt x="3297" y="316"/>
                    <a:pt x="3316" y="316"/>
                  </a:cubicBezTo>
                  <a:cubicBezTo>
                    <a:pt x="3336" y="316"/>
                    <a:pt x="3355" y="315"/>
                    <a:pt x="3374" y="315"/>
                  </a:cubicBezTo>
                  <a:cubicBezTo>
                    <a:pt x="3459" y="313"/>
                    <a:pt x="3541" y="312"/>
                    <a:pt x="3624" y="310"/>
                  </a:cubicBezTo>
                  <a:cubicBezTo>
                    <a:pt x="3653" y="310"/>
                    <a:pt x="3684" y="307"/>
                    <a:pt x="3715" y="306"/>
                  </a:cubicBezTo>
                  <a:cubicBezTo>
                    <a:pt x="3739" y="306"/>
                    <a:pt x="3761" y="307"/>
                    <a:pt x="3785" y="308"/>
                  </a:cubicBezTo>
                  <a:cubicBezTo>
                    <a:pt x="3805" y="310"/>
                    <a:pt x="3825" y="311"/>
                    <a:pt x="3844" y="312"/>
                  </a:cubicBezTo>
                  <a:cubicBezTo>
                    <a:pt x="3843" y="316"/>
                    <a:pt x="3843" y="320"/>
                    <a:pt x="3843" y="323"/>
                  </a:cubicBezTo>
                  <a:cubicBezTo>
                    <a:pt x="3843" y="356"/>
                    <a:pt x="3869" y="377"/>
                    <a:pt x="3899" y="379"/>
                  </a:cubicBezTo>
                  <a:cubicBezTo>
                    <a:pt x="3906" y="379"/>
                    <a:pt x="3914" y="379"/>
                    <a:pt x="3923" y="369"/>
                  </a:cubicBezTo>
                  <a:lnTo>
                    <a:pt x="3976" y="369"/>
                  </a:lnTo>
                  <a:cubicBezTo>
                    <a:pt x="4007" y="369"/>
                    <a:pt x="4040" y="367"/>
                    <a:pt x="4073" y="367"/>
                  </a:cubicBezTo>
                  <a:cubicBezTo>
                    <a:pt x="4114" y="365"/>
                    <a:pt x="4153" y="365"/>
                    <a:pt x="4194" y="364"/>
                  </a:cubicBezTo>
                  <a:cubicBezTo>
                    <a:pt x="4291" y="362"/>
                    <a:pt x="4388" y="359"/>
                    <a:pt x="4483" y="357"/>
                  </a:cubicBezTo>
                  <a:cubicBezTo>
                    <a:pt x="4582" y="354"/>
                    <a:pt x="4680" y="352"/>
                    <a:pt x="4778" y="347"/>
                  </a:cubicBezTo>
                  <a:cubicBezTo>
                    <a:pt x="4846" y="343"/>
                    <a:pt x="4913" y="340"/>
                    <a:pt x="4982" y="337"/>
                  </a:cubicBezTo>
                  <a:cubicBezTo>
                    <a:pt x="5021" y="334"/>
                    <a:pt x="5062" y="332"/>
                    <a:pt x="5102" y="329"/>
                  </a:cubicBezTo>
                  <a:lnTo>
                    <a:pt x="5102" y="329"/>
                  </a:lnTo>
                  <a:cubicBezTo>
                    <a:pt x="5100" y="330"/>
                    <a:pt x="5099" y="331"/>
                    <a:pt x="5098" y="331"/>
                  </a:cubicBezTo>
                  <a:lnTo>
                    <a:pt x="5098" y="331"/>
                  </a:lnTo>
                  <a:cubicBezTo>
                    <a:pt x="5219" y="323"/>
                    <a:pt x="5341" y="316"/>
                    <a:pt x="5460" y="306"/>
                  </a:cubicBezTo>
                  <a:cubicBezTo>
                    <a:pt x="5508" y="301"/>
                    <a:pt x="5555" y="297"/>
                    <a:pt x="5601" y="293"/>
                  </a:cubicBezTo>
                  <a:cubicBezTo>
                    <a:pt x="5645" y="296"/>
                    <a:pt x="5690" y="298"/>
                    <a:pt x="5733" y="298"/>
                  </a:cubicBezTo>
                  <a:cubicBezTo>
                    <a:pt x="5805" y="300"/>
                    <a:pt x="5876" y="300"/>
                    <a:pt x="5947" y="301"/>
                  </a:cubicBezTo>
                  <a:cubicBezTo>
                    <a:pt x="5999" y="301"/>
                    <a:pt x="6051" y="300"/>
                    <a:pt x="6103" y="298"/>
                  </a:cubicBezTo>
                  <a:cubicBezTo>
                    <a:pt x="6157" y="297"/>
                    <a:pt x="6212" y="297"/>
                    <a:pt x="6267" y="295"/>
                  </a:cubicBezTo>
                  <a:cubicBezTo>
                    <a:pt x="6327" y="292"/>
                    <a:pt x="6389" y="291"/>
                    <a:pt x="6451" y="288"/>
                  </a:cubicBezTo>
                  <a:cubicBezTo>
                    <a:pt x="6458" y="306"/>
                    <a:pt x="6471" y="318"/>
                    <a:pt x="6489" y="323"/>
                  </a:cubicBezTo>
                  <a:cubicBezTo>
                    <a:pt x="6507" y="329"/>
                    <a:pt x="6527" y="338"/>
                    <a:pt x="6548" y="340"/>
                  </a:cubicBezTo>
                  <a:cubicBezTo>
                    <a:pt x="6568" y="343"/>
                    <a:pt x="6589" y="345"/>
                    <a:pt x="6611" y="345"/>
                  </a:cubicBezTo>
                  <a:cubicBezTo>
                    <a:pt x="6640" y="345"/>
                    <a:pt x="6667" y="345"/>
                    <a:pt x="6696" y="344"/>
                  </a:cubicBezTo>
                  <a:cubicBezTo>
                    <a:pt x="6740" y="344"/>
                    <a:pt x="6784" y="343"/>
                    <a:pt x="6827" y="342"/>
                  </a:cubicBezTo>
                  <a:cubicBezTo>
                    <a:pt x="6888" y="340"/>
                    <a:pt x="6949" y="338"/>
                    <a:pt x="7010" y="337"/>
                  </a:cubicBezTo>
                  <a:cubicBezTo>
                    <a:pt x="7038" y="334"/>
                    <a:pt x="7068" y="334"/>
                    <a:pt x="7096" y="333"/>
                  </a:cubicBezTo>
                  <a:cubicBezTo>
                    <a:pt x="7149" y="342"/>
                    <a:pt x="7202" y="348"/>
                    <a:pt x="7256" y="352"/>
                  </a:cubicBezTo>
                  <a:cubicBezTo>
                    <a:pt x="7278" y="353"/>
                    <a:pt x="7301" y="356"/>
                    <a:pt x="7323" y="356"/>
                  </a:cubicBezTo>
                  <a:cubicBezTo>
                    <a:pt x="7337" y="356"/>
                    <a:pt x="7351" y="355"/>
                    <a:pt x="7364" y="352"/>
                  </a:cubicBezTo>
                  <a:cubicBezTo>
                    <a:pt x="7384" y="348"/>
                    <a:pt x="7402" y="340"/>
                    <a:pt x="7416" y="326"/>
                  </a:cubicBezTo>
                  <a:cubicBezTo>
                    <a:pt x="7421" y="322"/>
                    <a:pt x="7425" y="317"/>
                    <a:pt x="7429" y="311"/>
                  </a:cubicBezTo>
                  <a:cubicBezTo>
                    <a:pt x="7445" y="296"/>
                    <a:pt x="7454" y="273"/>
                    <a:pt x="7447" y="252"/>
                  </a:cubicBezTo>
                  <a:cubicBezTo>
                    <a:pt x="7445" y="249"/>
                    <a:pt x="7444" y="244"/>
                    <a:pt x="7441" y="240"/>
                  </a:cubicBezTo>
                  <a:cubicBezTo>
                    <a:pt x="7440" y="229"/>
                    <a:pt x="7439" y="220"/>
                    <a:pt x="7436" y="211"/>
                  </a:cubicBezTo>
                  <a:cubicBezTo>
                    <a:pt x="7435" y="208"/>
                    <a:pt x="7435" y="204"/>
                    <a:pt x="7434" y="200"/>
                  </a:cubicBezTo>
                  <a:cubicBezTo>
                    <a:pt x="7449" y="192"/>
                    <a:pt x="7459" y="177"/>
                    <a:pt x="7460" y="159"/>
                  </a:cubicBezTo>
                  <a:cubicBezTo>
                    <a:pt x="7464" y="158"/>
                    <a:pt x="7467" y="158"/>
                    <a:pt x="7471" y="158"/>
                  </a:cubicBezTo>
                  <a:cubicBezTo>
                    <a:pt x="7513" y="154"/>
                    <a:pt x="7533" y="101"/>
                    <a:pt x="7507" y="69"/>
                  </a:cubicBezTo>
                  <a:cubicBezTo>
                    <a:pt x="7498" y="59"/>
                    <a:pt x="7490" y="50"/>
                    <a:pt x="7475" y="46"/>
                  </a:cubicBezTo>
                  <a:cubicBezTo>
                    <a:pt x="7460" y="40"/>
                    <a:pt x="7451" y="39"/>
                    <a:pt x="7435" y="38"/>
                  </a:cubicBezTo>
                  <a:cubicBezTo>
                    <a:pt x="7420" y="38"/>
                    <a:pt x="7404" y="37"/>
                    <a:pt x="7389" y="37"/>
                  </a:cubicBezTo>
                  <a:cubicBezTo>
                    <a:pt x="7378" y="37"/>
                    <a:pt x="7367" y="37"/>
                    <a:pt x="7356" y="37"/>
                  </a:cubicBezTo>
                  <a:cubicBezTo>
                    <a:pt x="7322" y="37"/>
                    <a:pt x="7289" y="39"/>
                    <a:pt x="7255" y="39"/>
                  </a:cubicBezTo>
                  <a:cubicBezTo>
                    <a:pt x="7239" y="39"/>
                    <a:pt x="7225" y="40"/>
                    <a:pt x="7209" y="40"/>
                  </a:cubicBezTo>
                  <a:cubicBezTo>
                    <a:pt x="7204" y="40"/>
                    <a:pt x="7201" y="40"/>
                    <a:pt x="7196" y="42"/>
                  </a:cubicBezTo>
                  <a:cubicBezTo>
                    <a:pt x="7191" y="42"/>
                    <a:pt x="7186" y="43"/>
                    <a:pt x="7181" y="43"/>
                  </a:cubicBezTo>
                  <a:cubicBezTo>
                    <a:pt x="7160" y="44"/>
                    <a:pt x="7139" y="46"/>
                    <a:pt x="7116" y="48"/>
                  </a:cubicBezTo>
                  <a:cubicBezTo>
                    <a:pt x="7115" y="46"/>
                    <a:pt x="7113" y="46"/>
                    <a:pt x="7111" y="46"/>
                  </a:cubicBezTo>
                  <a:cubicBezTo>
                    <a:pt x="7085" y="43"/>
                    <a:pt x="7060" y="39"/>
                    <a:pt x="7034" y="38"/>
                  </a:cubicBezTo>
                  <a:cubicBezTo>
                    <a:pt x="7018" y="38"/>
                    <a:pt x="7002" y="37"/>
                    <a:pt x="6986" y="37"/>
                  </a:cubicBezTo>
                  <a:cubicBezTo>
                    <a:pt x="6958" y="35"/>
                    <a:pt x="6929" y="34"/>
                    <a:pt x="6902" y="34"/>
                  </a:cubicBezTo>
                  <a:cubicBezTo>
                    <a:pt x="6881" y="35"/>
                    <a:pt x="6860" y="35"/>
                    <a:pt x="6839" y="35"/>
                  </a:cubicBezTo>
                  <a:cubicBezTo>
                    <a:pt x="6818" y="35"/>
                    <a:pt x="6796" y="35"/>
                    <a:pt x="6776" y="35"/>
                  </a:cubicBezTo>
                  <a:cubicBezTo>
                    <a:pt x="6764" y="32"/>
                    <a:pt x="6753" y="29"/>
                    <a:pt x="6742" y="29"/>
                  </a:cubicBezTo>
                  <a:cubicBezTo>
                    <a:pt x="6738" y="29"/>
                    <a:pt x="6733" y="29"/>
                    <a:pt x="6729" y="29"/>
                  </a:cubicBezTo>
                  <a:cubicBezTo>
                    <a:pt x="6713" y="29"/>
                    <a:pt x="6697" y="30"/>
                    <a:pt x="6681" y="30"/>
                  </a:cubicBezTo>
                  <a:lnTo>
                    <a:pt x="6494" y="30"/>
                  </a:lnTo>
                  <a:cubicBezTo>
                    <a:pt x="6372" y="30"/>
                    <a:pt x="6251" y="28"/>
                    <a:pt x="6131" y="27"/>
                  </a:cubicBezTo>
                  <a:cubicBezTo>
                    <a:pt x="5916" y="23"/>
                    <a:pt x="5700" y="14"/>
                    <a:pt x="5485" y="4"/>
                  </a:cubicBezTo>
                  <a:cubicBezTo>
                    <a:pt x="5468" y="4"/>
                    <a:pt x="5453" y="12"/>
                    <a:pt x="5442" y="25"/>
                  </a:cubicBezTo>
                  <a:cubicBezTo>
                    <a:pt x="5406" y="23"/>
                    <a:pt x="5369" y="23"/>
                    <a:pt x="5332" y="23"/>
                  </a:cubicBezTo>
                  <a:cubicBezTo>
                    <a:pt x="5248" y="23"/>
                    <a:pt x="5164" y="26"/>
                    <a:pt x="5081" y="28"/>
                  </a:cubicBezTo>
                  <a:cubicBezTo>
                    <a:pt x="5039" y="29"/>
                    <a:pt x="4998" y="30"/>
                    <a:pt x="4954" y="30"/>
                  </a:cubicBezTo>
                  <a:cubicBezTo>
                    <a:pt x="4907" y="32"/>
                    <a:pt x="4860" y="33"/>
                    <a:pt x="4813" y="33"/>
                  </a:cubicBezTo>
                  <a:cubicBezTo>
                    <a:pt x="4803" y="33"/>
                    <a:pt x="4792" y="33"/>
                    <a:pt x="4782" y="33"/>
                  </a:cubicBezTo>
                  <a:cubicBezTo>
                    <a:pt x="4722" y="33"/>
                    <a:pt x="4663" y="33"/>
                    <a:pt x="4603" y="32"/>
                  </a:cubicBezTo>
                  <a:cubicBezTo>
                    <a:pt x="4555" y="30"/>
                    <a:pt x="4504" y="28"/>
                    <a:pt x="4456" y="25"/>
                  </a:cubicBezTo>
                  <a:cubicBezTo>
                    <a:pt x="4374" y="22"/>
                    <a:pt x="4293" y="17"/>
                    <a:pt x="4211" y="12"/>
                  </a:cubicBezTo>
                  <a:cubicBezTo>
                    <a:pt x="4126" y="8"/>
                    <a:pt x="4039" y="1"/>
                    <a:pt x="39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0"/>
            <p:cNvSpPr/>
            <p:nvPr/>
          </p:nvSpPr>
          <p:spPr>
            <a:xfrm>
              <a:off x="2596525" y="5091100"/>
              <a:ext cx="1220800" cy="5700"/>
            </a:xfrm>
            <a:custGeom>
              <a:avLst/>
              <a:gdLst/>
              <a:ahLst/>
              <a:cxnLst/>
              <a:rect l="l" t="t" r="r" b="b"/>
              <a:pathLst>
                <a:path w="48832" h="228" extrusionOk="0">
                  <a:moveTo>
                    <a:pt x="0" y="110"/>
                  </a:moveTo>
                  <a:lnTo>
                    <a:pt x="0" y="110"/>
                  </a:lnTo>
                  <a:cubicBezTo>
                    <a:pt x="0" y="110"/>
                    <a:pt x="1" y="110"/>
                    <a:pt x="1" y="110"/>
                  </a:cubicBezTo>
                  <a:cubicBezTo>
                    <a:pt x="1" y="110"/>
                    <a:pt x="1" y="110"/>
                    <a:pt x="1" y="110"/>
                  </a:cubicBezTo>
                  <a:lnTo>
                    <a:pt x="1" y="110"/>
                  </a:lnTo>
                  <a:cubicBezTo>
                    <a:pt x="1" y="110"/>
                    <a:pt x="0" y="110"/>
                    <a:pt x="0" y="110"/>
                  </a:cubicBezTo>
                  <a:close/>
                  <a:moveTo>
                    <a:pt x="4" y="1"/>
                  </a:moveTo>
                  <a:cubicBezTo>
                    <a:pt x="4" y="3"/>
                    <a:pt x="3" y="4"/>
                    <a:pt x="3" y="5"/>
                  </a:cubicBezTo>
                  <a:cubicBezTo>
                    <a:pt x="3" y="24"/>
                    <a:pt x="3" y="44"/>
                    <a:pt x="4" y="63"/>
                  </a:cubicBezTo>
                  <a:cubicBezTo>
                    <a:pt x="5" y="77"/>
                    <a:pt x="3" y="92"/>
                    <a:pt x="1" y="108"/>
                  </a:cubicBezTo>
                  <a:cubicBezTo>
                    <a:pt x="1" y="109"/>
                    <a:pt x="1" y="110"/>
                    <a:pt x="1" y="110"/>
                  </a:cubicBezTo>
                  <a:lnTo>
                    <a:pt x="1" y="110"/>
                  </a:lnTo>
                  <a:cubicBezTo>
                    <a:pt x="885" y="113"/>
                    <a:pt x="1767" y="115"/>
                    <a:pt x="2650" y="117"/>
                  </a:cubicBezTo>
                  <a:cubicBezTo>
                    <a:pt x="4597" y="122"/>
                    <a:pt x="6543" y="128"/>
                    <a:pt x="8489" y="132"/>
                  </a:cubicBezTo>
                  <a:cubicBezTo>
                    <a:pt x="10390" y="136"/>
                    <a:pt x="12291" y="140"/>
                    <a:pt x="14192" y="145"/>
                  </a:cubicBezTo>
                  <a:cubicBezTo>
                    <a:pt x="16148" y="150"/>
                    <a:pt x="18103" y="155"/>
                    <a:pt x="20059" y="160"/>
                  </a:cubicBezTo>
                  <a:cubicBezTo>
                    <a:pt x="22016" y="164"/>
                    <a:pt x="23972" y="169"/>
                    <a:pt x="25929" y="174"/>
                  </a:cubicBezTo>
                  <a:cubicBezTo>
                    <a:pt x="27785" y="178"/>
                    <a:pt x="29639" y="181"/>
                    <a:pt x="31494" y="186"/>
                  </a:cubicBezTo>
                  <a:cubicBezTo>
                    <a:pt x="33450" y="192"/>
                    <a:pt x="35408" y="197"/>
                    <a:pt x="37366" y="201"/>
                  </a:cubicBezTo>
                  <a:cubicBezTo>
                    <a:pt x="39290" y="206"/>
                    <a:pt x="41215" y="210"/>
                    <a:pt x="43140" y="215"/>
                  </a:cubicBezTo>
                  <a:cubicBezTo>
                    <a:pt x="45023" y="219"/>
                    <a:pt x="46906" y="225"/>
                    <a:pt x="48790" y="228"/>
                  </a:cubicBezTo>
                  <a:cubicBezTo>
                    <a:pt x="48806" y="228"/>
                    <a:pt x="48821" y="220"/>
                    <a:pt x="48831" y="209"/>
                  </a:cubicBezTo>
                  <a:lnTo>
                    <a:pt x="48831" y="202"/>
                  </a:lnTo>
                  <a:lnTo>
                    <a:pt x="48831" y="179"/>
                  </a:lnTo>
                  <a:lnTo>
                    <a:pt x="48831" y="164"/>
                  </a:lnTo>
                  <a:cubicBezTo>
                    <a:pt x="48829" y="154"/>
                    <a:pt x="48829" y="144"/>
                    <a:pt x="48829" y="134"/>
                  </a:cubicBezTo>
                  <a:cubicBezTo>
                    <a:pt x="48818" y="122"/>
                    <a:pt x="48802" y="116"/>
                    <a:pt x="48787" y="116"/>
                  </a:cubicBezTo>
                  <a:lnTo>
                    <a:pt x="48679" y="116"/>
                  </a:lnTo>
                  <a:cubicBezTo>
                    <a:pt x="48657" y="117"/>
                    <a:pt x="48635" y="117"/>
                    <a:pt x="48612" y="117"/>
                  </a:cubicBezTo>
                  <a:lnTo>
                    <a:pt x="48611" y="117"/>
                  </a:lnTo>
                  <a:cubicBezTo>
                    <a:pt x="48607" y="117"/>
                    <a:pt x="48604" y="117"/>
                    <a:pt x="48600" y="116"/>
                  </a:cubicBezTo>
                  <a:cubicBezTo>
                    <a:pt x="47750" y="113"/>
                    <a:pt x="46898" y="112"/>
                    <a:pt x="46047" y="109"/>
                  </a:cubicBezTo>
                  <a:cubicBezTo>
                    <a:pt x="44035" y="106"/>
                    <a:pt x="42026" y="101"/>
                    <a:pt x="40015" y="96"/>
                  </a:cubicBezTo>
                  <a:cubicBezTo>
                    <a:pt x="38127" y="91"/>
                    <a:pt x="36241" y="86"/>
                    <a:pt x="34353" y="82"/>
                  </a:cubicBezTo>
                  <a:cubicBezTo>
                    <a:pt x="32467" y="78"/>
                    <a:pt x="30580" y="75"/>
                    <a:pt x="28694" y="70"/>
                  </a:cubicBezTo>
                  <a:cubicBezTo>
                    <a:pt x="26729" y="65"/>
                    <a:pt x="24766" y="60"/>
                    <a:pt x="22801" y="55"/>
                  </a:cubicBezTo>
                  <a:cubicBezTo>
                    <a:pt x="20820" y="51"/>
                    <a:pt x="18838" y="46"/>
                    <a:pt x="16857" y="41"/>
                  </a:cubicBezTo>
                  <a:cubicBezTo>
                    <a:pt x="14918" y="36"/>
                    <a:pt x="12978" y="32"/>
                    <a:pt x="11037" y="26"/>
                  </a:cubicBezTo>
                  <a:cubicBezTo>
                    <a:pt x="9165" y="23"/>
                    <a:pt x="7294" y="18"/>
                    <a:pt x="5422" y="14"/>
                  </a:cubicBezTo>
                  <a:cubicBezTo>
                    <a:pt x="3616" y="10"/>
                    <a:pt x="1810" y="5"/>
                    <a:pt x="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0"/>
            <p:cNvSpPr/>
            <p:nvPr/>
          </p:nvSpPr>
          <p:spPr>
            <a:xfrm>
              <a:off x="2595300" y="5151950"/>
              <a:ext cx="1220325" cy="4700"/>
            </a:xfrm>
            <a:custGeom>
              <a:avLst/>
              <a:gdLst/>
              <a:ahLst/>
              <a:cxnLst/>
              <a:rect l="l" t="t" r="r" b="b"/>
              <a:pathLst>
                <a:path w="48813" h="188" extrusionOk="0">
                  <a:moveTo>
                    <a:pt x="48813" y="0"/>
                  </a:moveTo>
                  <a:lnTo>
                    <a:pt x="48813" y="0"/>
                  </a:lnTo>
                  <a:cubicBezTo>
                    <a:pt x="47400" y="2"/>
                    <a:pt x="45987" y="4"/>
                    <a:pt x="44574" y="6"/>
                  </a:cubicBezTo>
                  <a:cubicBezTo>
                    <a:pt x="42426" y="10"/>
                    <a:pt x="40276" y="14"/>
                    <a:pt x="38128" y="17"/>
                  </a:cubicBezTo>
                  <a:cubicBezTo>
                    <a:pt x="35971" y="21"/>
                    <a:pt x="33815" y="25"/>
                    <a:pt x="31658" y="27"/>
                  </a:cubicBezTo>
                  <a:cubicBezTo>
                    <a:pt x="29530" y="31"/>
                    <a:pt x="27400" y="33"/>
                    <a:pt x="25271" y="37"/>
                  </a:cubicBezTo>
                  <a:cubicBezTo>
                    <a:pt x="23135" y="40"/>
                    <a:pt x="20999" y="42"/>
                    <a:pt x="18862" y="46"/>
                  </a:cubicBezTo>
                  <a:cubicBezTo>
                    <a:pt x="16711" y="51"/>
                    <a:pt x="14559" y="54"/>
                    <a:pt x="12407" y="57"/>
                  </a:cubicBezTo>
                  <a:cubicBezTo>
                    <a:pt x="10276" y="61"/>
                    <a:pt x="8145" y="63"/>
                    <a:pt x="6014" y="67"/>
                  </a:cubicBezTo>
                  <a:cubicBezTo>
                    <a:pt x="4010" y="69"/>
                    <a:pt x="2005" y="73"/>
                    <a:pt x="1" y="76"/>
                  </a:cubicBezTo>
                  <a:cubicBezTo>
                    <a:pt x="1" y="83"/>
                    <a:pt x="2" y="90"/>
                    <a:pt x="2" y="97"/>
                  </a:cubicBezTo>
                  <a:cubicBezTo>
                    <a:pt x="5" y="126"/>
                    <a:pt x="6" y="155"/>
                    <a:pt x="7" y="185"/>
                  </a:cubicBezTo>
                  <a:lnTo>
                    <a:pt x="22" y="185"/>
                  </a:lnTo>
                  <a:cubicBezTo>
                    <a:pt x="47" y="185"/>
                    <a:pt x="70" y="186"/>
                    <a:pt x="95" y="187"/>
                  </a:cubicBezTo>
                  <a:cubicBezTo>
                    <a:pt x="100" y="187"/>
                    <a:pt x="105" y="188"/>
                    <a:pt x="106" y="188"/>
                  </a:cubicBezTo>
                  <a:cubicBezTo>
                    <a:pt x="1651" y="186"/>
                    <a:pt x="3196" y="183"/>
                    <a:pt x="4740" y="181"/>
                  </a:cubicBezTo>
                  <a:cubicBezTo>
                    <a:pt x="6907" y="177"/>
                    <a:pt x="9074" y="172"/>
                    <a:pt x="11241" y="170"/>
                  </a:cubicBezTo>
                  <a:cubicBezTo>
                    <a:pt x="13391" y="167"/>
                    <a:pt x="15543" y="162"/>
                    <a:pt x="17693" y="160"/>
                  </a:cubicBezTo>
                  <a:cubicBezTo>
                    <a:pt x="19795" y="157"/>
                    <a:pt x="21897" y="155"/>
                    <a:pt x="24000" y="151"/>
                  </a:cubicBezTo>
                  <a:cubicBezTo>
                    <a:pt x="26143" y="147"/>
                    <a:pt x="28288" y="145"/>
                    <a:pt x="30431" y="140"/>
                  </a:cubicBezTo>
                  <a:cubicBezTo>
                    <a:pt x="32576" y="136"/>
                    <a:pt x="34718" y="134"/>
                    <a:pt x="36860" y="130"/>
                  </a:cubicBezTo>
                  <a:cubicBezTo>
                    <a:pt x="39017" y="126"/>
                    <a:pt x="41176" y="123"/>
                    <a:pt x="43333" y="120"/>
                  </a:cubicBezTo>
                  <a:cubicBezTo>
                    <a:pt x="45158" y="119"/>
                    <a:pt x="46984" y="115"/>
                    <a:pt x="48811" y="113"/>
                  </a:cubicBezTo>
                  <a:lnTo>
                    <a:pt x="48811" y="83"/>
                  </a:lnTo>
                  <a:cubicBezTo>
                    <a:pt x="48810" y="56"/>
                    <a:pt x="48811" y="27"/>
                    <a:pt x="488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0"/>
            <p:cNvSpPr/>
            <p:nvPr/>
          </p:nvSpPr>
          <p:spPr>
            <a:xfrm>
              <a:off x="2595325" y="5091075"/>
              <a:ext cx="4025" cy="65600"/>
            </a:xfrm>
            <a:custGeom>
              <a:avLst/>
              <a:gdLst/>
              <a:ahLst/>
              <a:cxnLst/>
              <a:rect l="l" t="t" r="r" b="b"/>
              <a:pathLst>
                <a:path w="161" h="2624" extrusionOk="0">
                  <a:moveTo>
                    <a:pt x="52" y="1"/>
                  </a:moveTo>
                  <a:cubicBezTo>
                    <a:pt x="51" y="2"/>
                    <a:pt x="51" y="5"/>
                    <a:pt x="51" y="6"/>
                  </a:cubicBezTo>
                  <a:cubicBezTo>
                    <a:pt x="50" y="25"/>
                    <a:pt x="51" y="44"/>
                    <a:pt x="52" y="64"/>
                  </a:cubicBezTo>
                  <a:cubicBezTo>
                    <a:pt x="53" y="78"/>
                    <a:pt x="51" y="93"/>
                    <a:pt x="50" y="109"/>
                  </a:cubicBezTo>
                  <a:lnTo>
                    <a:pt x="50" y="110"/>
                  </a:lnTo>
                  <a:cubicBezTo>
                    <a:pt x="48" y="130"/>
                    <a:pt x="52" y="150"/>
                    <a:pt x="50" y="171"/>
                  </a:cubicBezTo>
                  <a:cubicBezTo>
                    <a:pt x="50" y="176"/>
                    <a:pt x="48" y="181"/>
                    <a:pt x="46" y="186"/>
                  </a:cubicBezTo>
                  <a:cubicBezTo>
                    <a:pt x="38" y="594"/>
                    <a:pt x="31" y="1001"/>
                    <a:pt x="22" y="1408"/>
                  </a:cubicBezTo>
                  <a:cubicBezTo>
                    <a:pt x="15" y="1780"/>
                    <a:pt x="9" y="2151"/>
                    <a:pt x="1" y="2523"/>
                  </a:cubicBezTo>
                  <a:lnTo>
                    <a:pt x="1" y="2532"/>
                  </a:lnTo>
                  <a:cubicBezTo>
                    <a:pt x="4" y="2561"/>
                    <a:pt x="5" y="2590"/>
                    <a:pt x="6" y="2620"/>
                  </a:cubicBezTo>
                  <a:lnTo>
                    <a:pt x="21" y="2620"/>
                  </a:lnTo>
                  <a:cubicBezTo>
                    <a:pt x="46" y="2620"/>
                    <a:pt x="69" y="2621"/>
                    <a:pt x="94" y="2622"/>
                  </a:cubicBezTo>
                  <a:cubicBezTo>
                    <a:pt x="99" y="2622"/>
                    <a:pt x="105" y="2622"/>
                    <a:pt x="110" y="2624"/>
                  </a:cubicBezTo>
                  <a:cubicBezTo>
                    <a:pt x="119" y="2154"/>
                    <a:pt x="129" y="1684"/>
                    <a:pt x="138" y="1213"/>
                  </a:cubicBezTo>
                  <a:cubicBezTo>
                    <a:pt x="145" y="810"/>
                    <a:pt x="152" y="405"/>
                    <a:pt x="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0"/>
            <p:cNvSpPr/>
            <p:nvPr/>
          </p:nvSpPr>
          <p:spPr>
            <a:xfrm>
              <a:off x="3812800" y="5094025"/>
              <a:ext cx="4450" cy="60850"/>
            </a:xfrm>
            <a:custGeom>
              <a:avLst/>
              <a:gdLst/>
              <a:ahLst/>
              <a:cxnLst/>
              <a:rect l="l" t="t" r="r" b="b"/>
              <a:pathLst>
                <a:path w="178" h="2434" extrusionOk="0">
                  <a:moveTo>
                    <a:pt x="69" y="0"/>
                  </a:moveTo>
                  <a:cubicBezTo>
                    <a:pt x="57" y="410"/>
                    <a:pt x="47" y="822"/>
                    <a:pt x="34" y="1232"/>
                  </a:cubicBezTo>
                  <a:cubicBezTo>
                    <a:pt x="22" y="1632"/>
                    <a:pt x="12" y="2032"/>
                    <a:pt x="1" y="2432"/>
                  </a:cubicBezTo>
                  <a:cubicBezTo>
                    <a:pt x="6" y="2432"/>
                    <a:pt x="11" y="2432"/>
                    <a:pt x="15" y="2433"/>
                  </a:cubicBezTo>
                  <a:cubicBezTo>
                    <a:pt x="24" y="2433"/>
                    <a:pt x="33" y="2434"/>
                    <a:pt x="42" y="2434"/>
                  </a:cubicBezTo>
                  <a:cubicBezTo>
                    <a:pt x="60" y="2434"/>
                    <a:pt x="78" y="2433"/>
                    <a:pt x="95" y="2433"/>
                  </a:cubicBezTo>
                  <a:cubicBezTo>
                    <a:pt x="101" y="2432"/>
                    <a:pt x="106" y="2432"/>
                    <a:pt x="111" y="2432"/>
                  </a:cubicBezTo>
                  <a:cubicBezTo>
                    <a:pt x="121" y="2030"/>
                    <a:pt x="134" y="1630"/>
                    <a:pt x="145" y="1228"/>
                  </a:cubicBezTo>
                  <a:cubicBezTo>
                    <a:pt x="156" y="827"/>
                    <a:pt x="167" y="425"/>
                    <a:pt x="178" y="25"/>
                  </a:cubicBezTo>
                  <a:cubicBezTo>
                    <a:pt x="177" y="17"/>
                    <a:pt x="177" y="11"/>
                    <a:pt x="177" y="2"/>
                  </a:cubicBezTo>
                  <a:lnTo>
                    <a:pt x="1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2" name="Google Shape;1682;p40"/>
          <p:cNvGrpSpPr/>
          <p:nvPr/>
        </p:nvGrpSpPr>
        <p:grpSpPr>
          <a:xfrm rot="-1274583">
            <a:off x="4484814" y="1805843"/>
            <a:ext cx="520573" cy="737737"/>
            <a:chOff x="2882350" y="2201625"/>
            <a:chExt cx="192250" cy="272450"/>
          </a:xfrm>
        </p:grpSpPr>
        <p:sp>
          <p:nvSpPr>
            <p:cNvPr id="1683" name="Google Shape;1683;p40"/>
            <p:cNvSpPr/>
            <p:nvPr/>
          </p:nvSpPr>
          <p:spPr>
            <a:xfrm>
              <a:off x="2894925" y="2228425"/>
              <a:ext cx="167800" cy="229350"/>
            </a:xfrm>
            <a:custGeom>
              <a:avLst/>
              <a:gdLst/>
              <a:ahLst/>
              <a:cxnLst/>
              <a:rect l="l" t="t" r="r" b="b"/>
              <a:pathLst>
                <a:path w="6712" h="9174" extrusionOk="0">
                  <a:moveTo>
                    <a:pt x="5588" y="0"/>
                  </a:moveTo>
                  <a:cubicBezTo>
                    <a:pt x="5351" y="188"/>
                    <a:pt x="5113" y="377"/>
                    <a:pt x="4878" y="568"/>
                  </a:cubicBezTo>
                  <a:cubicBezTo>
                    <a:pt x="4714" y="705"/>
                    <a:pt x="4550" y="845"/>
                    <a:pt x="4390" y="986"/>
                  </a:cubicBezTo>
                  <a:cubicBezTo>
                    <a:pt x="4216" y="1138"/>
                    <a:pt x="4044" y="1291"/>
                    <a:pt x="3864" y="1438"/>
                  </a:cubicBezTo>
                  <a:cubicBezTo>
                    <a:pt x="3508" y="1732"/>
                    <a:pt x="3135" y="2008"/>
                    <a:pt x="2775" y="2297"/>
                  </a:cubicBezTo>
                  <a:cubicBezTo>
                    <a:pt x="2511" y="2513"/>
                    <a:pt x="2250" y="2737"/>
                    <a:pt x="1990" y="2959"/>
                  </a:cubicBezTo>
                  <a:cubicBezTo>
                    <a:pt x="1741" y="3174"/>
                    <a:pt x="1480" y="3377"/>
                    <a:pt x="1225" y="3587"/>
                  </a:cubicBezTo>
                  <a:cubicBezTo>
                    <a:pt x="1226" y="3584"/>
                    <a:pt x="1226" y="3583"/>
                    <a:pt x="1227" y="3582"/>
                  </a:cubicBezTo>
                  <a:lnTo>
                    <a:pt x="1227" y="3582"/>
                  </a:lnTo>
                  <a:cubicBezTo>
                    <a:pt x="982" y="3788"/>
                    <a:pt x="736" y="3994"/>
                    <a:pt x="489" y="4197"/>
                  </a:cubicBezTo>
                  <a:cubicBezTo>
                    <a:pt x="359" y="4306"/>
                    <a:pt x="227" y="4412"/>
                    <a:pt x="95" y="4516"/>
                  </a:cubicBezTo>
                  <a:cubicBezTo>
                    <a:pt x="64" y="4541"/>
                    <a:pt x="33" y="4565"/>
                    <a:pt x="0" y="4589"/>
                  </a:cubicBezTo>
                  <a:cubicBezTo>
                    <a:pt x="60" y="4603"/>
                    <a:pt x="121" y="4615"/>
                    <a:pt x="180" y="4631"/>
                  </a:cubicBezTo>
                  <a:cubicBezTo>
                    <a:pt x="283" y="4657"/>
                    <a:pt x="385" y="4688"/>
                    <a:pt x="488" y="4717"/>
                  </a:cubicBezTo>
                  <a:cubicBezTo>
                    <a:pt x="706" y="4775"/>
                    <a:pt x="926" y="4828"/>
                    <a:pt x="1143" y="4888"/>
                  </a:cubicBezTo>
                  <a:cubicBezTo>
                    <a:pt x="1355" y="4946"/>
                    <a:pt x="1564" y="5016"/>
                    <a:pt x="1774" y="5082"/>
                  </a:cubicBezTo>
                  <a:cubicBezTo>
                    <a:pt x="1904" y="5119"/>
                    <a:pt x="2036" y="5150"/>
                    <a:pt x="2169" y="5181"/>
                  </a:cubicBezTo>
                  <a:cubicBezTo>
                    <a:pt x="2300" y="5212"/>
                    <a:pt x="2427" y="5250"/>
                    <a:pt x="2556" y="5288"/>
                  </a:cubicBezTo>
                  <a:cubicBezTo>
                    <a:pt x="2685" y="5326"/>
                    <a:pt x="2814" y="5363"/>
                    <a:pt x="2941" y="5400"/>
                  </a:cubicBezTo>
                  <a:cubicBezTo>
                    <a:pt x="2959" y="5404"/>
                    <a:pt x="2975" y="5409"/>
                    <a:pt x="2991" y="5415"/>
                  </a:cubicBezTo>
                  <a:cubicBezTo>
                    <a:pt x="2992" y="5414"/>
                    <a:pt x="2993" y="5412"/>
                    <a:pt x="2995" y="5410"/>
                  </a:cubicBezTo>
                  <a:cubicBezTo>
                    <a:pt x="3042" y="5428"/>
                    <a:pt x="3086" y="5444"/>
                    <a:pt x="3131" y="5460"/>
                  </a:cubicBezTo>
                  <a:cubicBezTo>
                    <a:pt x="3161" y="5469"/>
                    <a:pt x="3189" y="5479"/>
                    <a:pt x="3219" y="5490"/>
                  </a:cubicBezTo>
                  <a:lnTo>
                    <a:pt x="3218" y="5491"/>
                  </a:lnTo>
                  <a:cubicBezTo>
                    <a:pt x="3219" y="5491"/>
                    <a:pt x="3220" y="5492"/>
                    <a:pt x="3222" y="5492"/>
                  </a:cubicBezTo>
                  <a:cubicBezTo>
                    <a:pt x="3205" y="5510"/>
                    <a:pt x="3188" y="5528"/>
                    <a:pt x="3173" y="5548"/>
                  </a:cubicBezTo>
                  <a:cubicBezTo>
                    <a:pt x="3140" y="5593"/>
                    <a:pt x="3106" y="5636"/>
                    <a:pt x="3074" y="5680"/>
                  </a:cubicBezTo>
                  <a:cubicBezTo>
                    <a:pt x="3072" y="5680"/>
                    <a:pt x="3069" y="5680"/>
                    <a:pt x="3068" y="5678"/>
                  </a:cubicBezTo>
                  <a:cubicBezTo>
                    <a:pt x="3001" y="5763"/>
                    <a:pt x="2933" y="5842"/>
                    <a:pt x="2864" y="5925"/>
                  </a:cubicBezTo>
                  <a:cubicBezTo>
                    <a:pt x="2794" y="6011"/>
                    <a:pt x="2723" y="6094"/>
                    <a:pt x="2655" y="6179"/>
                  </a:cubicBezTo>
                  <a:cubicBezTo>
                    <a:pt x="2609" y="6235"/>
                    <a:pt x="2564" y="6291"/>
                    <a:pt x="2518" y="6347"/>
                  </a:cubicBezTo>
                  <a:cubicBezTo>
                    <a:pt x="2517" y="6349"/>
                    <a:pt x="2517" y="6349"/>
                    <a:pt x="2516" y="6351"/>
                  </a:cubicBezTo>
                  <a:cubicBezTo>
                    <a:pt x="2497" y="6375"/>
                    <a:pt x="2479" y="6403"/>
                    <a:pt x="2456" y="6425"/>
                  </a:cubicBezTo>
                  <a:cubicBezTo>
                    <a:pt x="2446" y="6437"/>
                    <a:pt x="2436" y="6449"/>
                    <a:pt x="2425" y="6462"/>
                  </a:cubicBezTo>
                  <a:cubicBezTo>
                    <a:pt x="2424" y="6463"/>
                    <a:pt x="2424" y="6465"/>
                    <a:pt x="2423" y="6466"/>
                  </a:cubicBezTo>
                  <a:cubicBezTo>
                    <a:pt x="2418" y="6473"/>
                    <a:pt x="2412" y="6481"/>
                    <a:pt x="2405" y="6489"/>
                  </a:cubicBezTo>
                  <a:cubicBezTo>
                    <a:pt x="2394" y="6501"/>
                    <a:pt x="2386" y="6512"/>
                    <a:pt x="2376" y="6524"/>
                  </a:cubicBezTo>
                  <a:cubicBezTo>
                    <a:pt x="2372" y="6530"/>
                    <a:pt x="2366" y="6535"/>
                    <a:pt x="2361" y="6542"/>
                  </a:cubicBezTo>
                  <a:cubicBezTo>
                    <a:pt x="2056" y="6924"/>
                    <a:pt x="1749" y="7308"/>
                    <a:pt x="1453" y="7696"/>
                  </a:cubicBezTo>
                  <a:cubicBezTo>
                    <a:pt x="1314" y="7880"/>
                    <a:pt x="1174" y="8061"/>
                    <a:pt x="1035" y="8246"/>
                  </a:cubicBezTo>
                  <a:cubicBezTo>
                    <a:pt x="896" y="8433"/>
                    <a:pt x="759" y="8621"/>
                    <a:pt x="622" y="8809"/>
                  </a:cubicBezTo>
                  <a:cubicBezTo>
                    <a:pt x="547" y="8909"/>
                    <a:pt x="472" y="9005"/>
                    <a:pt x="396" y="9099"/>
                  </a:cubicBezTo>
                  <a:lnTo>
                    <a:pt x="338" y="9174"/>
                  </a:lnTo>
                  <a:cubicBezTo>
                    <a:pt x="438" y="9097"/>
                    <a:pt x="537" y="9019"/>
                    <a:pt x="638" y="8943"/>
                  </a:cubicBezTo>
                  <a:cubicBezTo>
                    <a:pt x="810" y="8811"/>
                    <a:pt x="989" y="8689"/>
                    <a:pt x="1165" y="8562"/>
                  </a:cubicBezTo>
                  <a:cubicBezTo>
                    <a:pt x="1517" y="8310"/>
                    <a:pt x="1878" y="8073"/>
                    <a:pt x="2231" y="7822"/>
                  </a:cubicBezTo>
                  <a:cubicBezTo>
                    <a:pt x="2232" y="7822"/>
                    <a:pt x="2232" y="7822"/>
                    <a:pt x="2233" y="7820"/>
                  </a:cubicBezTo>
                  <a:cubicBezTo>
                    <a:pt x="2235" y="7819"/>
                    <a:pt x="2237" y="7818"/>
                    <a:pt x="2238" y="7818"/>
                  </a:cubicBezTo>
                  <a:lnTo>
                    <a:pt x="2239" y="7817"/>
                  </a:lnTo>
                  <a:cubicBezTo>
                    <a:pt x="2356" y="7732"/>
                    <a:pt x="2474" y="7647"/>
                    <a:pt x="2592" y="7565"/>
                  </a:cubicBezTo>
                  <a:cubicBezTo>
                    <a:pt x="2708" y="7483"/>
                    <a:pt x="2826" y="7405"/>
                    <a:pt x="2943" y="7324"/>
                  </a:cubicBezTo>
                  <a:cubicBezTo>
                    <a:pt x="3187" y="7155"/>
                    <a:pt x="3431" y="6989"/>
                    <a:pt x="3673" y="6819"/>
                  </a:cubicBezTo>
                  <a:lnTo>
                    <a:pt x="3673" y="6819"/>
                  </a:lnTo>
                  <a:cubicBezTo>
                    <a:pt x="3676" y="6818"/>
                    <a:pt x="3677" y="6817"/>
                    <a:pt x="3680" y="6815"/>
                  </a:cubicBezTo>
                  <a:cubicBezTo>
                    <a:pt x="3681" y="6814"/>
                    <a:pt x="3683" y="6813"/>
                    <a:pt x="3685" y="6812"/>
                  </a:cubicBezTo>
                  <a:cubicBezTo>
                    <a:pt x="3871" y="6677"/>
                    <a:pt x="4052" y="6539"/>
                    <a:pt x="4243" y="6411"/>
                  </a:cubicBezTo>
                  <a:cubicBezTo>
                    <a:pt x="4440" y="6280"/>
                    <a:pt x="4641" y="6154"/>
                    <a:pt x="4839" y="6023"/>
                  </a:cubicBezTo>
                  <a:cubicBezTo>
                    <a:pt x="5045" y="5888"/>
                    <a:pt x="5250" y="5754"/>
                    <a:pt x="5461" y="5625"/>
                  </a:cubicBezTo>
                  <a:cubicBezTo>
                    <a:pt x="5669" y="5496"/>
                    <a:pt x="5882" y="5370"/>
                    <a:pt x="6091" y="5241"/>
                  </a:cubicBezTo>
                  <a:cubicBezTo>
                    <a:pt x="6283" y="5123"/>
                    <a:pt x="6459" y="4981"/>
                    <a:pt x="6654" y="4862"/>
                  </a:cubicBezTo>
                  <a:cubicBezTo>
                    <a:pt x="6673" y="4851"/>
                    <a:pt x="6692" y="4837"/>
                    <a:pt x="6711" y="4827"/>
                  </a:cubicBezTo>
                  <a:cubicBezTo>
                    <a:pt x="6649" y="4804"/>
                    <a:pt x="6586" y="4783"/>
                    <a:pt x="6516" y="4759"/>
                  </a:cubicBezTo>
                  <a:cubicBezTo>
                    <a:pt x="6411" y="4726"/>
                    <a:pt x="6305" y="4695"/>
                    <a:pt x="6197" y="4662"/>
                  </a:cubicBezTo>
                  <a:cubicBezTo>
                    <a:pt x="6093" y="4631"/>
                    <a:pt x="5990" y="4597"/>
                    <a:pt x="5886" y="4566"/>
                  </a:cubicBezTo>
                  <a:cubicBezTo>
                    <a:pt x="5797" y="4540"/>
                    <a:pt x="5710" y="4514"/>
                    <a:pt x="5623" y="4486"/>
                  </a:cubicBezTo>
                  <a:cubicBezTo>
                    <a:pt x="5520" y="4454"/>
                    <a:pt x="5419" y="4422"/>
                    <a:pt x="5317" y="4391"/>
                  </a:cubicBezTo>
                  <a:cubicBezTo>
                    <a:pt x="5235" y="4368"/>
                    <a:pt x="5152" y="4347"/>
                    <a:pt x="5069" y="4326"/>
                  </a:cubicBezTo>
                  <a:cubicBezTo>
                    <a:pt x="4984" y="4306"/>
                    <a:pt x="4900" y="4282"/>
                    <a:pt x="4817" y="4257"/>
                  </a:cubicBezTo>
                  <a:cubicBezTo>
                    <a:pt x="4631" y="4205"/>
                    <a:pt x="4449" y="4144"/>
                    <a:pt x="4264" y="4089"/>
                  </a:cubicBezTo>
                  <a:cubicBezTo>
                    <a:pt x="4117" y="4047"/>
                    <a:pt x="3972" y="4007"/>
                    <a:pt x="3827" y="3964"/>
                  </a:cubicBezTo>
                  <a:cubicBezTo>
                    <a:pt x="3675" y="3919"/>
                    <a:pt x="3525" y="3870"/>
                    <a:pt x="3374" y="3824"/>
                  </a:cubicBezTo>
                  <a:cubicBezTo>
                    <a:pt x="3361" y="3820"/>
                    <a:pt x="3348" y="3816"/>
                    <a:pt x="3334" y="3813"/>
                  </a:cubicBezTo>
                  <a:cubicBezTo>
                    <a:pt x="3316" y="3803"/>
                    <a:pt x="3297" y="3794"/>
                    <a:pt x="3279" y="3785"/>
                  </a:cubicBezTo>
                  <a:cubicBezTo>
                    <a:pt x="3250" y="3772"/>
                    <a:pt x="3220" y="3759"/>
                    <a:pt x="3191" y="3748"/>
                  </a:cubicBezTo>
                  <a:lnTo>
                    <a:pt x="3063" y="3701"/>
                  </a:lnTo>
                  <a:cubicBezTo>
                    <a:pt x="3062" y="3701"/>
                    <a:pt x="3059" y="3701"/>
                    <a:pt x="3058" y="3700"/>
                  </a:cubicBezTo>
                  <a:cubicBezTo>
                    <a:pt x="3060" y="3696"/>
                    <a:pt x="3062" y="3694"/>
                    <a:pt x="3064" y="3690"/>
                  </a:cubicBezTo>
                  <a:cubicBezTo>
                    <a:pt x="3100" y="3639"/>
                    <a:pt x="3140" y="3589"/>
                    <a:pt x="3175" y="3537"/>
                  </a:cubicBezTo>
                  <a:cubicBezTo>
                    <a:pt x="3178" y="3532"/>
                    <a:pt x="3181" y="3529"/>
                    <a:pt x="3183" y="3525"/>
                  </a:cubicBezTo>
                  <a:cubicBezTo>
                    <a:pt x="3199" y="3501"/>
                    <a:pt x="3217" y="3475"/>
                    <a:pt x="3233" y="3452"/>
                  </a:cubicBezTo>
                  <a:cubicBezTo>
                    <a:pt x="3305" y="3350"/>
                    <a:pt x="3374" y="3248"/>
                    <a:pt x="3445" y="3148"/>
                  </a:cubicBezTo>
                  <a:cubicBezTo>
                    <a:pt x="3511" y="3052"/>
                    <a:pt x="3579" y="2958"/>
                    <a:pt x="3646" y="2863"/>
                  </a:cubicBezTo>
                  <a:cubicBezTo>
                    <a:pt x="3710" y="2771"/>
                    <a:pt x="3772" y="2677"/>
                    <a:pt x="3836" y="2584"/>
                  </a:cubicBezTo>
                  <a:cubicBezTo>
                    <a:pt x="3973" y="2384"/>
                    <a:pt x="4121" y="2192"/>
                    <a:pt x="4259" y="1993"/>
                  </a:cubicBezTo>
                  <a:cubicBezTo>
                    <a:pt x="4332" y="1889"/>
                    <a:pt x="4402" y="1783"/>
                    <a:pt x="4472" y="1678"/>
                  </a:cubicBezTo>
                  <a:cubicBezTo>
                    <a:pt x="4535" y="1584"/>
                    <a:pt x="4600" y="1493"/>
                    <a:pt x="4663" y="1400"/>
                  </a:cubicBezTo>
                  <a:cubicBezTo>
                    <a:pt x="4733" y="1297"/>
                    <a:pt x="4802" y="1192"/>
                    <a:pt x="4873" y="1089"/>
                  </a:cubicBezTo>
                  <a:cubicBezTo>
                    <a:pt x="4940" y="992"/>
                    <a:pt x="5009" y="897"/>
                    <a:pt x="5075" y="799"/>
                  </a:cubicBezTo>
                  <a:cubicBezTo>
                    <a:pt x="5206" y="601"/>
                    <a:pt x="5334" y="403"/>
                    <a:pt x="5459" y="202"/>
                  </a:cubicBezTo>
                  <a:cubicBezTo>
                    <a:pt x="5501" y="135"/>
                    <a:pt x="5545" y="66"/>
                    <a:pt x="55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0"/>
            <p:cNvSpPr/>
            <p:nvPr/>
          </p:nvSpPr>
          <p:spPr>
            <a:xfrm>
              <a:off x="2894000" y="2315250"/>
              <a:ext cx="148075" cy="119600"/>
            </a:xfrm>
            <a:custGeom>
              <a:avLst/>
              <a:gdLst/>
              <a:ahLst/>
              <a:cxnLst/>
              <a:rect l="l" t="t" r="r" b="b"/>
              <a:pathLst>
                <a:path w="5923" h="4784" extrusionOk="0">
                  <a:moveTo>
                    <a:pt x="3751" y="1794"/>
                  </a:moveTo>
                  <a:lnTo>
                    <a:pt x="3751" y="1794"/>
                  </a:lnTo>
                  <a:cubicBezTo>
                    <a:pt x="3753" y="1794"/>
                    <a:pt x="3754" y="1795"/>
                    <a:pt x="3755" y="1795"/>
                  </a:cubicBezTo>
                  <a:lnTo>
                    <a:pt x="3755" y="1795"/>
                  </a:lnTo>
                  <a:cubicBezTo>
                    <a:pt x="3754" y="1794"/>
                    <a:pt x="3753" y="1794"/>
                    <a:pt x="3751" y="1794"/>
                  </a:cubicBezTo>
                  <a:close/>
                  <a:moveTo>
                    <a:pt x="1258" y="4225"/>
                  </a:moveTo>
                  <a:cubicBezTo>
                    <a:pt x="1258" y="4225"/>
                    <a:pt x="1258" y="4225"/>
                    <a:pt x="1258" y="4225"/>
                  </a:cubicBezTo>
                  <a:lnTo>
                    <a:pt x="1258" y="4225"/>
                  </a:lnTo>
                  <a:cubicBezTo>
                    <a:pt x="1258" y="4225"/>
                    <a:pt x="1258" y="4225"/>
                    <a:pt x="1258" y="4225"/>
                  </a:cubicBezTo>
                  <a:close/>
                  <a:moveTo>
                    <a:pt x="1175" y="1"/>
                  </a:moveTo>
                  <a:cubicBezTo>
                    <a:pt x="1158" y="1"/>
                    <a:pt x="1141" y="5"/>
                    <a:pt x="1125" y="12"/>
                  </a:cubicBezTo>
                  <a:cubicBezTo>
                    <a:pt x="1070" y="42"/>
                    <a:pt x="1051" y="110"/>
                    <a:pt x="1077" y="165"/>
                  </a:cubicBezTo>
                  <a:cubicBezTo>
                    <a:pt x="1084" y="181"/>
                    <a:pt x="1093" y="197"/>
                    <a:pt x="1101" y="212"/>
                  </a:cubicBezTo>
                  <a:cubicBezTo>
                    <a:pt x="1106" y="221"/>
                    <a:pt x="1112" y="228"/>
                    <a:pt x="1115" y="237"/>
                  </a:cubicBezTo>
                  <a:cubicBezTo>
                    <a:pt x="1114" y="238"/>
                    <a:pt x="1112" y="238"/>
                    <a:pt x="1109" y="239"/>
                  </a:cubicBezTo>
                  <a:cubicBezTo>
                    <a:pt x="1047" y="269"/>
                    <a:pt x="993" y="312"/>
                    <a:pt x="938" y="356"/>
                  </a:cubicBezTo>
                  <a:cubicBezTo>
                    <a:pt x="896" y="391"/>
                    <a:pt x="851" y="424"/>
                    <a:pt x="809" y="458"/>
                  </a:cubicBezTo>
                  <a:cubicBezTo>
                    <a:pt x="748" y="507"/>
                    <a:pt x="689" y="556"/>
                    <a:pt x="629" y="603"/>
                  </a:cubicBezTo>
                  <a:cubicBezTo>
                    <a:pt x="623" y="606"/>
                    <a:pt x="619" y="609"/>
                    <a:pt x="614" y="613"/>
                  </a:cubicBezTo>
                  <a:cubicBezTo>
                    <a:pt x="609" y="613"/>
                    <a:pt x="606" y="613"/>
                    <a:pt x="601" y="614"/>
                  </a:cubicBezTo>
                  <a:cubicBezTo>
                    <a:pt x="551" y="618"/>
                    <a:pt x="501" y="615"/>
                    <a:pt x="454" y="632"/>
                  </a:cubicBezTo>
                  <a:cubicBezTo>
                    <a:pt x="417" y="645"/>
                    <a:pt x="391" y="678"/>
                    <a:pt x="370" y="709"/>
                  </a:cubicBezTo>
                  <a:cubicBezTo>
                    <a:pt x="353" y="733"/>
                    <a:pt x="349" y="766"/>
                    <a:pt x="354" y="794"/>
                  </a:cubicBezTo>
                  <a:cubicBezTo>
                    <a:pt x="355" y="799"/>
                    <a:pt x="356" y="802"/>
                    <a:pt x="358" y="806"/>
                  </a:cubicBezTo>
                  <a:cubicBezTo>
                    <a:pt x="356" y="807"/>
                    <a:pt x="354" y="809"/>
                    <a:pt x="353" y="810"/>
                  </a:cubicBezTo>
                  <a:cubicBezTo>
                    <a:pt x="351" y="810"/>
                    <a:pt x="350" y="811"/>
                    <a:pt x="350" y="811"/>
                  </a:cubicBezTo>
                  <a:cubicBezTo>
                    <a:pt x="310" y="825"/>
                    <a:pt x="272" y="841"/>
                    <a:pt x="231" y="859"/>
                  </a:cubicBezTo>
                  <a:cubicBezTo>
                    <a:pt x="201" y="873"/>
                    <a:pt x="178" y="887"/>
                    <a:pt x="154" y="910"/>
                  </a:cubicBezTo>
                  <a:cubicBezTo>
                    <a:pt x="145" y="921"/>
                    <a:pt x="137" y="931"/>
                    <a:pt x="132" y="941"/>
                  </a:cubicBezTo>
                  <a:cubicBezTo>
                    <a:pt x="105" y="954"/>
                    <a:pt x="81" y="967"/>
                    <a:pt x="55" y="982"/>
                  </a:cubicBezTo>
                  <a:cubicBezTo>
                    <a:pt x="18" y="1006"/>
                    <a:pt x="0" y="1057"/>
                    <a:pt x="9" y="1098"/>
                  </a:cubicBezTo>
                  <a:cubicBezTo>
                    <a:pt x="20" y="1145"/>
                    <a:pt x="55" y="1173"/>
                    <a:pt x="100" y="1186"/>
                  </a:cubicBezTo>
                  <a:lnTo>
                    <a:pt x="102" y="1186"/>
                  </a:lnTo>
                  <a:cubicBezTo>
                    <a:pt x="105" y="1191"/>
                    <a:pt x="107" y="1196"/>
                    <a:pt x="112" y="1201"/>
                  </a:cubicBezTo>
                  <a:cubicBezTo>
                    <a:pt x="127" y="1222"/>
                    <a:pt x="152" y="1240"/>
                    <a:pt x="175" y="1253"/>
                  </a:cubicBezTo>
                  <a:cubicBezTo>
                    <a:pt x="209" y="1268"/>
                    <a:pt x="243" y="1280"/>
                    <a:pt x="279" y="1287"/>
                  </a:cubicBezTo>
                  <a:cubicBezTo>
                    <a:pt x="335" y="1297"/>
                    <a:pt x="391" y="1310"/>
                    <a:pt x="447" y="1320"/>
                  </a:cubicBezTo>
                  <a:cubicBezTo>
                    <a:pt x="593" y="1346"/>
                    <a:pt x="743" y="1366"/>
                    <a:pt x="891" y="1387"/>
                  </a:cubicBezTo>
                  <a:cubicBezTo>
                    <a:pt x="1029" y="1408"/>
                    <a:pt x="1166" y="1429"/>
                    <a:pt x="1305" y="1451"/>
                  </a:cubicBezTo>
                  <a:cubicBezTo>
                    <a:pt x="1397" y="1477"/>
                    <a:pt x="1490" y="1503"/>
                    <a:pt x="1583" y="1529"/>
                  </a:cubicBezTo>
                  <a:cubicBezTo>
                    <a:pt x="1765" y="1584"/>
                    <a:pt x="1950" y="1640"/>
                    <a:pt x="2131" y="1695"/>
                  </a:cubicBezTo>
                  <a:cubicBezTo>
                    <a:pt x="2314" y="1750"/>
                    <a:pt x="2496" y="1805"/>
                    <a:pt x="2678" y="1860"/>
                  </a:cubicBezTo>
                  <a:cubicBezTo>
                    <a:pt x="2756" y="1883"/>
                    <a:pt x="2835" y="1906"/>
                    <a:pt x="2912" y="1929"/>
                  </a:cubicBezTo>
                  <a:cubicBezTo>
                    <a:pt x="2955" y="1940"/>
                    <a:pt x="2997" y="1952"/>
                    <a:pt x="3038" y="1965"/>
                  </a:cubicBezTo>
                  <a:cubicBezTo>
                    <a:pt x="3041" y="1966"/>
                    <a:pt x="3044" y="1966"/>
                    <a:pt x="3048" y="1967"/>
                  </a:cubicBezTo>
                  <a:cubicBezTo>
                    <a:pt x="3048" y="2023"/>
                    <a:pt x="3086" y="2068"/>
                    <a:pt x="3140" y="2081"/>
                  </a:cubicBezTo>
                  <a:cubicBezTo>
                    <a:pt x="3151" y="2084"/>
                    <a:pt x="3161" y="2085"/>
                    <a:pt x="3171" y="2087"/>
                  </a:cubicBezTo>
                  <a:cubicBezTo>
                    <a:pt x="3158" y="2097"/>
                    <a:pt x="3145" y="2107"/>
                    <a:pt x="3130" y="2120"/>
                  </a:cubicBezTo>
                  <a:cubicBezTo>
                    <a:pt x="3088" y="2154"/>
                    <a:pt x="3043" y="2190"/>
                    <a:pt x="3001" y="2226"/>
                  </a:cubicBezTo>
                  <a:cubicBezTo>
                    <a:pt x="2941" y="2276"/>
                    <a:pt x="2883" y="2328"/>
                    <a:pt x="2827" y="2379"/>
                  </a:cubicBezTo>
                  <a:cubicBezTo>
                    <a:pt x="2768" y="2431"/>
                    <a:pt x="2708" y="2483"/>
                    <a:pt x="2650" y="2536"/>
                  </a:cubicBezTo>
                  <a:cubicBezTo>
                    <a:pt x="2601" y="2582"/>
                    <a:pt x="2546" y="2629"/>
                    <a:pt x="2521" y="2694"/>
                  </a:cubicBezTo>
                  <a:cubicBezTo>
                    <a:pt x="2511" y="2721"/>
                    <a:pt x="2515" y="2752"/>
                    <a:pt x="2528" y="2780"/>
                  </a:cubicBezTo>
                  <a:cubicBezTo>
                    <a:pt x="2521" y="2787"/>
                    <a:pt x="2515" y="2797"/>
                    <a:pt x="2507" y="2804"/>
                  </a:cubicBezTo>
                  <a:cubicBezTo>
                    <a:pt x="2486" y="2828"/>
                    <a:pt x="2471" y="2864"/>
                    <a:pt x="2470" y="2895"/>
                  </a:cubicBezTo>
                  <a:cubicBezTo>
                    <a:pt x="2469" y="2907"/>
                    <a:pt x="2470" y="2920"/>
                    <a:pt x="2472" y="2931"/>
                  </a:cubicBezTo>
                  <a:cubicBezTo>
                    <a:pt x="2436" y="2961"/>
                    <a:pt x="2402" y="2992"/>
                    <a:pt x="2367" y="3024"/>
                  </a:cubicBezTo>
                  <a:cubicBezTo>
                    <a:pt x="2343" y="3046"/>
                    <a:pt x="2331" y="3081"/>
                    <a:pt x="2332" y="3114"/>
                  </a:cubicBezTo>
                  <a:cubicBezTo>
                    <a:pt x="2296" y="3149"/>
                    <a:pt x="2262" y="3185"/>
                    <a:pt x="2227" y="3221"/>
                  </a:cubicBezTo>
                  <a:cubicBezTo>
                    <a:pt x="2221" y="3227"/>
                    <a:pt x="2214" y="3234"/>
                    <a:pt x="2208" y="3242"/>
                  </a:cubicBezTo>
                  <a:cubicBezTo>
                    <a:pt x="2206" y="3242"/>
                    <a:pt x="2203" y="3243"/>
                    <a:pt x="2202" y="3243"/>
                  </a:cubicBezTo>
                  <a:cubicBezTo>
                    <a:pt x="2183" y="3250"/>
                    <a:pt x="2166" y="3263"/>
                    <a:pt x="2150" y="3276"/>
                  </a:cubicBezTo>
                  <a:cubicBezTo>
                    <a:pt x="2113" y="3299"/>
                    <a:pt x="2087" y="3344"/>
                    <a:pt x="2058" y="3375"/>
                  </a:cubicBezTo>
                  <a:cubicBezTo>
                    <a:pt x="2009" y="3426"/>
                    <a:pt x="1963" y="3477"/>
                    <a:pt x="1914" y="3526"/>
                  </a:cubicBezTo>
                  <a:cubicBezTo>
                    <a:pt x="1847" y="3598"/>
                    <a:pt x="1780" y="3670"/>
                    <a:pt x="1713" y="3740"/>
                  </a:cubicBezTo>
                  <a:cubicBezTo>
                    <a:pt x="1560" y="3901"/>
                    <a:pt x="1409" y="4063"/>
                    <a:pt x="1258" y="4225"/>
                  </a:cubicBezTo>
                  <a:cubicBezTo>
                    <a:pt x="1258" y="4225"/>
                    <a:pt x="1258" y="4225"/>
                    <a:pt x="1258" y="4225"/>
                  </a:cubicBezTo>
                  <a:lnTo>
                    <a:pt x="1258" y="4225"/>
                  </a:lnTo>
                  <a:cubicBezTo>
                    <a:pt x="1258" y="4225"/>
                    <a:pt x="1258" y="4225"/>
                    <a:pt x="1258" y="4225"/>
                  </a:cubicBezTo>
                  <a:lnTo>
                    <a:pt x="1258" y="4225"/>
                  </a:lnTo>
                  <a:lnTo>
                    <a:pt x="1253" y="4230"/>
                  </a:lnTo>
                  <a:cubicBezTo>
                    <a:pt x="1254" y="4228"/>
                    <a:pt x="1256" y="4226"/>
                    <a:pt x="1258" y="4225"/>
                  </a:cubicBezTo>
                  <a:lnTo>
                    <a:pt x="1258" y="4225"/>
                  </a:lnTo>
                  <a:cubicBezTo>
                    <a:pt x="1242" y="4234"/>
                    <a:pt x="1230" y="4246"/>
                    <a:pt x="1221" y="4261"/>
                  </a:cubicBezTo>
                  <a:cubicBezTo>
                    <a:pt x="1200" y="4294"/>
                    <a:pt x="1197" y="4331"/>
                    <a:pt x="1211" y="4369"/>
                  </a:cubicBezTo>
                  <a:cubicBezTo>
                    <a:pt x="1220" y="4395"/>
                    <a:pt x="1237" y="4416"/>
                    <a:pt x="1258" y="4431"/>
                  </a:cubicBezTo>
                  <a:cubicBezTo>
                    <a:pt x="1261" y="4433"/>
                    <a:pt x="1263" y="4435"/>
                    <a:pt x="1264" y="4438"/>
                  </a:cubicBezTo>
                  <a:cubicBezTo>
                    <a:pt x="1262" y="4455"/>
                    <a:pt x="1262" y="4475"/>
                    <a:pt x="1264" y="4493"/>
                  </a:cubicBezTo>
                  <a:cubicBezTo>
                    <a:pt x="1280" y="4587"/>
                    <a:pt x="1362" y="4665"/>
                    <a:pt x="1442" y="4708"/>
                  </a:cubicBezTo>
                  <a:cubicBezTo>
                    <a:pt x="1519" y="4752"/>
                    <a:pt x="1608" y="4783"/>
                    <a:pt x="1697" y="4783"/>
                  </a:cubicBezTo>
                  <a:lnTo>
                    <a:pt x="1708" y="4783"/>
                  </a:lnTo>
                  <a:cubicBezTo>
                    <a:pt x="1767" y="4782"/>
                    <a:pt x="1810" y="4728"/>
                    <a:pt x="1811" y="4671"/>
                  </a:cubicBezTo>
                  <a:lnTo>
                    <a:pt x="1814" y="4671"/>
                  </a:lnTo>
                  <a:cubicBezTo>
                    <a:pt x="1820" y="4671"/>
                    <a:pt x="1825" y="4671"/>
                    <a:pt x="1830" y="4670"/>
                  </a:cubicBezTo>
                  <a:cubicBezTo>
                    <a:pt x="1853" y="4669"/>
                    <a:pt x="1873" y="4664"/>
                    <a:pt x="1896" y="4656"/>
                  </a:cubicBezTo>
                  <a:cubicBezTo>
                    <a:pt x="1917" y="4651"/>
                    <a:pt x="1934" y="4639"/>
                    <a:pt x="1949" y="4625"/>
                  </a:cubicBezTo>
                  <a:cubicBezTo>
                    <a:pt x="1969" y="4631"/>
                    <a:pt x="1990" y="4634"/>
                    <a:pt x="2010" y="4634"/>
                  </a:cubicBezTo>
                  <a:cubicBezTo>
                    <a:pt x="2027" y="4634"/>
                    <a:pt x="2043" y="4631"/>
                    <a:pt x="2061" y="4625"/>
                  </a:cubicBezTo>
                  <a:cubicBezTo>
                    <a:pt x="2103" y="4612"/>
                    <a:pt x="2133" y="4569"/>
                    <a:pt x="2134" y="4525"/>
                  </a:cubicBezTo>
                  <a:cubicBezTo>
                    <a:pt x="2135" y="4512"/>
                    <a:pt x="2133" y="4500"/>
                    <a:pt x="2129" y="4488"/>
                  </a:cubicBezTo>
                  <a:cubicBezTo>
                    <a:pt x="2146" y="4479"/>
                    <a:pt x="2162" y="4468"/>
                    <a:pt x="2178" y="4458"/>
                  </a:cubicBezTo>
                  <a:cubicBezTo>
                    <a:pt x="2234" y="4427"/>
                    <a:pt x="2286" y="4390"/>
                    <a:pt x="2338" y="4352"/>
                  </a:cubicBezTo>
                  <a:cubicBezTo>
                    <a:pt x="2373" y="4328"/>
                    <a:pt x="2407" y="4302"/>
                    <a:pt x="2440" y="4278"/>
                  </a:cubicBezTo>
                  <a:cubicBezTo>
                    <a:pt x="2464" y="4259"/>
                    <a:pt x="2489" y="4242"/>
                    <a:pt x="2511" y="4221"/>
                  </a:cubicBezTo>
                  <a:cubicBezTo>
                    <a:pt x="2518" y="4215"/>
                    <a:pt x="2523" y="4206"/>
                    <a:pt x="2528" y="4199"/>
                  </a:cubicBezTo>
                  <a:lnTo>
                    <a:pt x="2548" y="4195"/>
                  </a:lnTo>
                  <a:cubicBezTo>
                    <a:pt x="2582" y="4187"/>
                    <a:pt x="2611" y="4177"/>
                    <a:pt x="2644" y="4164"/>
                  </a:cubicBezTo>
                  <a:cubicBezTo>
                    <a:pt x="2684" y="4148"/>
                    <a:pt x="2710" y="4113"/>
                    <a:pt x="2716" y="4075"/>
                  </a:cubicBezTo>
                  <a:cubicBezTo>
                    <a:pt x="2718" y="4073"/>
                    <a:pt x="2719" y="4072"/>
                    <a:pt x="2722" y="4071"/>
                  </a:cubicBezTo>
                  <a:cubicBezTo>
                    <a:pt x="2742" y="4085"/>
                    <a:pt x="2766" y="4093"/>
                    <a:pt x="2791" y="4093"/>
                  </a:cubicBezTo>
                  <a:cubicBezTo>
                    <a:pt x="2813" y="4093"/>
                    <a:pt x="2835" y="4087"/>
                    <a:pt x="2854" y="4072"/>
                  </a:cubicBezTo>
                  <a:cubicBezTo>
                    <a:pt x="2858" y="4070"/>
                    <a:pt x="2862" y="4066"/>
                    <a:pt x="2865" y="4063"/>
                  </a:cubicBezTo>
                  <a:cubicBezTo>
                    <a:pt x="2867" y="4062"/>
                    <a:pt x="2868" y="4062"/>
                    <a:pt x="2868" y="4061"/>
                  </a:cubicBezTo>
                  <a:cubicBezTo>
                    <a:pt x="2950" y="3998"/>
                    <a:pt x="3034" y="3937"/>
                    <a:pt x="3118" y="3876"/>
                  </a:cubicBezTo>
                  <a:cubicBezTo>
                    <a:pt x="3203" y="3813"/>
                    <a:pt x="3290" y="3752"/>
                    <a:pt x="3376" y="3690"/>
                  </a:cubicBezTo>
                  <a:cubicBezTo>
                    <a:pt x="3522" y="3585"/>
                    <a:pt x="3670" y="3480"/>
                    <a:pt x="3820" y="3377"/>
                  </a:cubicBezTo>
                  <a:cubicBezTo>
                    <a:pt x="4002" y="3251"/>
                    <a:pt x="4184" y="3126"/>
                    <a:pt x="4366" y="2999"/>
                  </a:cubicBezTo>
                  <a:cubicBezTo>
                    <a:pt x="4446" y="2945"/>
                    <a:pt x="4526" y="2891"/>
                    <a:pt x="4604" y="2835"/>
                  </a:cubicBezTo>
                  <a:cubicBezTo>
                    <a:pt x="4659" y="2797"/>
                    <a:pt x="4714" y="2758"/>
                    <a:pt x="4769" y="2720"/>
                  </a:cubicBezTo>
                  <a:cubicBezTo>
                    <a:pt x="4821" y="2684"/>
                    <a:pt x="4869" y="2644"/>
                    <a:pt x="4918" y="2605"/>
                  </a:cubicBezTo>
                  <a:cubicBezTo>
                    <a:pt x="4949" y="2579"/>
                    <a:pt x="4955" y="2538"/>
                    <a:pt x="4946" y="2498"/>
                  </a:cubicBezTo>
                  <a:cubicBezTo>
                    <a:pt x="4957" y="2494"/>
                    <a:pt x="4967" y="2489"/>
                    <a:pt x="4977" y="2486"/>
                  </a:cubicBezTo>
                  <a:cubicBezTo>
                    <a:pt x="5068" y="2448"/>
                    <a:pt x="5161" y="2412"/>
                    <a:pt x="5254" y="2376"/>
                  </a:cubicBezTo>
                  <a:cubicBezTo>
                    <a:pt x="5375" y="2331"/>
                    <a:pt x="5496" y="2288"/>
                    <a:pt x="5617" y="2240"/>
                  </a:cubicBezTo>
                  <a:cubicBezTo>
                    <a:pt x="5656" y="2225"/>
                    <a:pt x="5684" y="2189"/>
                    <a:pt x="5689" y="2149"/>
                  </a:cubicBezTo>
                  <a:cubicBezTo>
                    <a:pt x="5733" y="2143"/>
                    <a:pt x="5778" y="2140"/>
                    <a:pt x="5822" y="2133"/>
                  </a:cubicBezTo>
                  <a:cubicBezTo>
                    <a:pt x="5886" y="2130"/>
                    <a:pt x="5923" y="2063"/>
                    <a:pt x="5910" y="2006"/>
                  </a:cubicBezTo>
                  <a:cubicBezTo>
                    <a:pt x="5898" y="1951"/>
                    <a:pt x="5850" y="1917"/>
                    <a:pt x="5797" y="1917"/>
                  </a:cubicBezTo>
                  <a:cubicBezTo>
                    <a:pt x="5790" y="1917"/>
                    <a:pt x="5784" y="1918"/>
                    <a:pt x="5777" y="1918"/>
                  </a:cubicBezTo>
                  <a:cubicBezTo>
                    <a:pt x="5763" y="1921"/>
                    <a:pt x="5747" y="1922"/>
                    <a:pt x="5735" y="1925"/>
                  </a:cubicBezTo>
                  <a:lnTo>
                    <a:pt x="5737" y="1925"/>
                  </a:lnTo>
                  <a:cubicBezTo>
                    <a:pt x="5634" y="1939"/>
                    <a:pt x="5531" y="1945"/>
                    <a:pt x="5426" y="1957"/>
                  </a:cubicBezTo>
                  <a:cubicBezTo>
                    <a:pt x="5309" y="1970"/>
                    <a:pt x="5191" y="1976"/>
                    <a:pt x="5072" y="1977"/>
                  </a:cubicBezTo>
                  <a:cubicBezTo>
                    <a:pt x="5005" y="1977"/>
                    <a:pt x="4938" y="1977"/>
                    <a:pt x="4870" y="1973"/>
                  </a:cubicBezTo>
                  <a:cubicBezTo>
                    <a:pt x="4802" y="1968"/>
                    <a:pt x="4734" y="1961"/>
                    <a:pt x="4665" y="1955"/>
                  </a:cubicBezTo>
                  <a:lnTo>
                    <a:pt x="4668" y="1955"/>
                  </a:lnTo>
                  <a:cubicBezTo>
                    <a:pt x="4665" y="1955"/>
                    <a:pt x="4663" y="1953"/>
                    <a:pt x="4660" y="1953"/>
                  </a:cubicBezTo>
                  <a:cubicBezTo>
                    <a:pt x="4657" y="1953"/>
                    <a:pt x="4656" y="1953"/>
                    <a:pt x="4653" y="1952"/>
                  </a:cubicBezTo>
                  <a:lnTo>
                    <a:pt x="4656" y="1952"/>
                  </a:lnTo>
                  <a:cubicBezTo>
                    <a:pt x="4581" y="1941"/>
                    <a:pt x="4508" y="1928"/>
                    <a:pt x="4435" y="1916"/>
                  </a:cubicBezTo>
                  <a:cubicBezTo>
                    <a:pt x="4360" y="1904"/>
                    <a:pt x="4286" y="1896"/>
                    <a:pt x="4210" y="1884"/>
                  </a:cubicBezTo>
                  <a:cubicBezTo>
                    <a:pt x="4059" y="1865"/>
                    <a:pt x="3911" y="1833"/>
                    <a:pt x="3765" y="1798"/>
                  </a:cubicBezTo>
                  <a:lnTo>
                    <a:pt x="3766" y="1798"/>
                  </a:lnTo>
                  <a:cubicBezTo>
                    <a:pt x="3765" y="1798"/>
                    <a:pt x="3765" y="1798"/>
                    <a:pt x="3764" y="1797"/>
                  </a:cubicBezTo>
                  <a:cubicBezTo>
                    <a:pt x="3761" y="1796"/>
                    <a:pt x="3758" y="1796"/>
                    <a:pt x="3755" y="1795"/>
                  </a:cubicBezTo>
                  <a:lnTo>
                    <a:pt x="3755" y="1795"/>
                  </a:lnTo>
                  <a:cubicBezTo>
                    <a:pt x="3755" y="1795"/>
                    <a:pt x="3756" y="1795"/>
                    <a:pt x="3756" y="1796"/>
                  </a:cubicBezTo>
                  <a:lnTo>
                    <a:pt x="3756" y="1796"/>
                  </a:lnTo>
                  <a:cubicBezTo>
                    <a:pt x="3620" y="1758"/>
                    <a:pt x="3486" y="1713"/>
                    <a:pt x="3353" y="1662"/>
                  </a:cubicBezTo>
                  <a:cubicBezTo>
                    <a:pt x="3182" y="1590"/>
                    <a:pt x="3008" y="1518"/>
                    <a:pt x="2845" y="1430"/>
                  </a:cubicBezTo>
                  <a:cubicBezTo>
                    <a:pt x="2744" y="1372"/>
                    <a:pt x="2646" y="1308"/>
                    <a:pt x="2549" y="1243"/>
                  </a:cubicBezTo>
                  <a:cubicBezTo>
                    <a:pt x="2458" y="1181"/>
                    <a:pt x="2365" y="1120"/>
                    <a:pt x="2275" y="1057"/>
                  </a:cubicBezTo>
                  <a:cubicBezTo>
                    <a:pt x="2150" y="962"/>
                    <a:pt x="2028" y="864"/>
                    <a:pt x="1908" y="766"/>
                  </a:cubicBezTo>
                  <a:cubicBezTo>
                    <a:pt x="1791" y="670"/>
                    <a:pt x="1676" y="573"/>
                    <a:pt x="1566" y="471"/>
                  </a:cubicBezTo>
                  <a:cubicBezTo>
                    <a:pt x="1531" y="434"/>
                    <a:pt x="1496" y="399"/>
                    <a:pt x="1464" y="361"/>
                  </a:cubicBezTo>
                  <a:cubicBezTo>
                    <a:pt x="1421" y="304"/>
                    <a:pt x="1381" y="245"/>
                    <a:pt x="1342" y="185"/>
                  </a:cubicBezTo>
                  <a:cubicBezTo>
                    <a:pt x="1319" y="143"/>
                    <a:pt x="1298" y="103"/>
                    <a:pt x="1278" y="62"/>
                  </a:cubicBezTo>
                  <a:cubicBezTo>
                    <a:pt x="1259" y="23"/>
                    <a:pt x="1217" y="1"/>
                    <a:pt x="1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0"/>
            <p:cNvSpPr/>
            <p:nvPr/>
          </p:nvSpPr>
          <p:spPr>
            <a:xfrm>
              <a:off x="3003700" y="2347750"/>
              <a:ext cx="5825" cy="5675"/>
            </a:xfrm>
            <a:custGeom>
              <a:avLst/>
              <a:gdLst/>
              <a:ahLst/>
              <a:cxnLst/>
              <a:rect l="l" t="t" r="r" b="b"/>
              <a:pathLst>
                <a:path w="233" h="227" extrusionOk="0">
                  <a:moveTo>
                    <a:pt x="121" y="0"/>
                  </a:moveTo>
                  <a:cubicBezTo>
                    <a:pt x="59" y="0"/>
                    <a:pt x="6" y="43"/>
                    <a:pt x="2" y="108"/>
                  </a:cubicBezTo>
                  <a:cubicBezTo>
                    <a:pt x="0" y="166"/>
                    <a:pt x="48" y="226"/>
                    <a:pt x="110" y="226"/>
                  </a:cubicBezTo>
                  <a:cubicBezTo>
                    <a:pt x="171" y="226"/>
                    <a:pt x="225" y="183"/>
                    <a:pt x="228" y="119"/>
                  </a:cubicBezTo>
                  <a:cubicBezTo>
                    <a:pt x="232" y="59"/>
                    <a:pt x="183" y="0"/>
                    <a:pt x="1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0"/>
            <p:cNvSpPr/>
            <p:nvPr/>
          </p:nvSpPr>
          <p:spPr>
            <a:xfrm>
              <a:off x="3014225" y="2348400"/>
              <a:ext cx="5875" cy="5675"/>
            </a:xfrm>
            <a:custGeom>
              <a:avLst/>
              <a:gdLst/>
              <a:ahLst/>
              <a:cxnLst/>
              <a:rect l="l" t="t" r="r" b="b"/>
              <a:pathLst>
                <a:path w="235" h="227" extrusionOk="0">
                  <a:moveTo>
                    <a:pt x="123" y="0"/>
                  </a:moveTo>
                  <a:cubicBezTo>
                    <a:pt x="61" y="0"/>
                    <a:pt x="8" y="42"/>
                    <a:pt x="4" y="107"/>
                  </a:cubicBezTo>
                  <a:cubicBezTo>
                    <a:pt x="0" y="166"/>
                    <a:pt x="50" y="226"/>
                    <a:pt x="112" y="226"/>
                  </a:cubicBezTo>
                  <a:cubicBezTo>
                    <a:pt x="174" y="226"/>
                    <a:pt x="226" y="183"/>
                    <a:pt x="230" y="119"/>
                  </a:cubicBezTo>
                  <a:cubicBezTo>
                    <a:pt x="234" y="59"/>
                    <a:pt x="185" y="0"/>
                    <a:pt x="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0"/>
            <p:cNvSpPr/>
            <p:nvPr/>
          </p:nvSpPr>
          <p:spPr>
            <a:xfrm>
              <a:off x="2975000" y="2227025"/>
              <a:ext cx="61275" cy="64925"/>
            </a:xfrm>
            <a:custGeom>
              <a:avLst/>
              <a:gdLst/>
              <a:ahLst/>
              <a:cxnLst/>
              <a:rect l="l" t="t" r="r" b="b"/>
              <a:pathLst>
                <a:path w="2451" h="2597" extrusionOk="0">
                  <a:moveTo>
                    <a:pt x="2327" y="0"/>
                  </a:moveTo>
                  <a:cubicBezTo>
                    <a:pt x="2296" y="0"/>
                    <a:pt x="2265" y="12"/>
                    <a:pt x="2244" y="37"/>
                  </a:cubicBezTo>
                  <a:cubicBezTo>
                    <a:pt x="2202" y="88"/>
                    <a:pt x="2161" y="141"/>
                    <a:pt x="2119" y="193"/>
                  </a:cubicBezTo>
                  <a:cubicBezTo>
                    <a:pt x="2101" y="193"/>
                    <a:pt x="2084" y="197"/>
                    <a:pt x="2068" y="203"/>
                  </a:cubicBezTo>
                  <a:cubicBezTo>
                    <a:pt x="2036" y="216"/>
                    <a:pt x="2005" y="231"/>
                    <a:pt x="1977" y="249"/>
                  </a:cubicBezTo>
                  <a:cubicBezTo>
                    <a:pt x="1955" y="267"/>
                    <a:pt x="1935" y="282"/>
                    <a:pt x="1914" y="301"/>
                  </a:cubicBezTo>
                  <a:cubicBezTo>
                    <a:pt x="1894" y="320"/>
                    <a:pt x="1876" y="339"/>
                    <a:pt x="1857" y="358"/>
                  </a:cubicBezTo>
                  <a:cubicBezTo>
                    <a:pt x="1842" y="361"/>
                    <a:pt x="1827" y="366"/>
                    <a:pt x="1815" y="376"/>
                  </a:cubicBezTo>
                  <a:cubicBezTo>
                    <a:pt x="1758" y="418"/>
                    <a:pt x="1702" y="460"/>
                    <a:pt x="1654" y="511"/>
                  </a:cubicBezTo>
                  <a:cubicBezTo>
                    <a:pt x="1614" y="554"/>
                    <a:pt x="1572" y="598"/>
                    <a:pt x="1532" y="641"/>
                  </a:cubicBezTo>
                  <a:cubicBezTo>
                    <a:pt x="1478" y="701"/>
                    <a:pt x="1423" y="760"/>
                    <a:pt x="1367" y="821"/>
                  </a:cubicBezTo>
                  <a:cubicBezTo>
                    <a:pt x="1275" y="920"/>
                    <a:pt x="1182" y="1020"/>
                    <a:pt x="1089" y="1120"/>
                  </a:cubicBezTo>
                  <a:cubicBezTo>
                    <a:pt x="1032" y="1182"/>
                    <a:pt x="973" y="1244"/>
                    <a:pt x="914" y="1306"/>
                  </a:cubicBezTo>
                  <a:cubicBezTo>
                    <a:pt x="895" y="1296"/>
                    <a:pt x="874" y="1290"/>
                    <a:pt x="853" y="1290"/>
                  </a:cubicBezTo>
                  <a:cubicBezTo>
                    <a:pt x="840" y="1290"/>
                    <a:pt x="827" y="1293"/>
                    <a:pt x="814" y="1298"/>
                  </a:cubicBezTo>
                  <a:cubicBezTo>
                    <a:pt x="735" y="1332"/>
                    <a:pt x="663" y="1382"/>
                    <a:pt x="597" y="1438"/>
                  </a:cubicBezTo>
                  <a:cubicBezTo>
                    <a:pt x="530" y="1494"/>
                    <a:pt x="470" y="1556"/>
                    <a:pt x="415" y="1625"/>
                  </a:cubicBezTo>
                  <a:cubicBezTo>
                    <a:pt x="402" y="1641"/>
                    <a:pt x="388" y="1658"/>
                    <a:pt x="375" y="1675"/>
                  </a:cubicBezTo>
                  <a:cubicBezTo>
                    <a:pt x="359" y="1682"/>
                    <a:pt x="344" y="1690"/>
                    <a:pt x="331" y="1700"/>
                  </a:cubicBezTo>
                  <a:cubicBezTo>
                    <a:pt x="317" y="1714"/>
                    <a:pt x="303" y="1726"/>
                    <a:pt x="294" y="1744"/>
                  </a:cubicBezTo>
                  <a:cubicBezTo>
                    <a:pt x="293" y="1748"/>
                    <a:pt x="290" y="1750"/>
                    <a:pt x="288" y="1754"/>
                  </a:cubicBezTo>
                  <a:cubicBezTo>
                    <a:pt x="278" y="1751"/>
                    <a:pt x="267" y="1750"/>
                    <a:pt x="257" y="1750"/>
                  </a:cubicBezTo>
                  <a:cubicBezTo>
                    <a:pt x="250" y="1750"/>
                    <a:pt x="243" y="1750"/>
                    <a:pt x="237" y="1751"/>
                  </a:cubicBezTo>
                  <a:cubicBezTo>
                    <a:pt x="227" y="1753"/>
                    <a:pt x="219" y="1759"/>
                    <a:pt x="210" y="1762"/>
                  </a:cubicBezTo>
                  <a:cubicBezTo>
                    <a:pt x="203" y="1761"/>
                    <a:pt x="196" y="1761"/>
                    <a:pt x="189" y="1761"/>
                  </a:cubicBezTo>
                  <a:cubicBezTo>
                    <a:pt x="168" y="1761"/>
                    <a:pt x="147" y="1765"/>
                    <a:pt x="127" y="1777"/>
                  </a:cubicBezTo>
                  <a:cubicBezTo>
                    <a:pt x="104" y="1792"/>
                    <a:pt x="76" y="1807"/>
                    <a:pt x="55" y="1825"/>
                  </a:cubicBezTo>
                  <a:cubicBezTo>
                    <a:pt x="18" y="1859"/>
                    <a:pt x="1" y="1901"/>
                    <a:pt x="4" y="1951"/>
                  </a:cubicBezTo>
                  <a:cubicBezTo>
                    <a:pt x="8" y="2019"/>
                    <a:pt x="55" y="2080"/>
                    <a:pt x="97" y="2132"/>
                  </a:cubicBezTo>
                  <a:cubicBezTo>
                    <a:pt x="119" y="2163"/>
                    <a:pt x="145" y="2193"/>
                    <a:pt x="171" y="2220"/>
                  </a:cubicBezTo>
                  <a:cubicBezTo>
                    <a:pt x="206" y="2258"/>
                    <a:pt x="241" y="2293"/>
                    <a:pt x="278" y="2326"/>
                  </a:cubicBezTo>
                  <a:cubicBezTo>
                    <a:pt x="308" y="2352"/>
                    <a:pt x="340" y="2374"/>
                    <a:pt x="371" y="2398"/>
                  </a:cubicBezTo>
                  <a:cubicBezTo>
                    <a:pt x="437" y="2450"/>
                    <a:pt x="500" y="2502"/>
                    <a:pt x="571" y="2544"/>
                  </a:cubicBezTo>
                  <a:cubicBezTo>
                    <a:pt x="606" y="2565"/>
                    <a:pt x="642" y="2587"/>
                    <a:pt x="682" y="2594"/>
                  </a:cubicBezTo>
                  <a:cubicBezTo>
                    <a:pt x="690" y="2595"/>
                    <a:pt x="697" y="2596"/>
                    <a:pt x="705" y="2596"/>
                  </a:cubicBezTo>
                  <a:cubicBezTo>
                    <a:pt x="808" y="2596"/>
                    <a:pt x="869" y="2478"/>
                    <a:pt x="909" y="2399"/>
                  </a:cubicBezTo>
                  <a:cubicBezTo>
                    <a:pt x="954" y="2308"/>
                    <a:pt x="994" y="2214"/>
                    <a:pt x="1041" y="2126"/>
                  </a:cubicBezTo>
                  <a:cubicBezTo>
                    <a:pt x="1053" y="2107"/>
                    <a:pt x="1067" y="2090"/>
                    <a:pt x="1079" y="2072"/>
                  </a:cubicBezTo>
                  <a:cubicBezTo>
                    <a:pt x="1124" y="2009"/>
                    <a:pt x="1170" y="1946"/>
                    <a:pt x="1213" y="1881"/>
                  </a:cubicBezTo>
                  <a:cubicBezTo>
                    <a:pt x="1304" y="1749"/>
                    <a:pt x="1393" y="1616"/>
                    <a:pt x="1479" y="1483"/>
                  </a:cubicBezTo>
                  <a:cubicBezTo>
                    <a:pt x="1569" y="1343"/>
                    <a:pt x="1660" y="1203"/>
                    <a:pt x="1753" y="1066"/>
                  </a:cubicBezTo>
                  <a:cubicBezTo>
                    <a:pt x="1785" y="1018"/>
                    <a:pt x="1821" y="974"/>
                    <a:pt x="1855" y="926"/>
                  </a:cubicBezTo>
                  <a:cubicBezTo>
                    <a:pt x="1941" y="827"/>
                    <a:pt x="2022" y="725"/>
                    <a:pt x="2106" y="625"/>
                  </a:cubicBezTo>
                  <a:cubicBezTo>
                    <a:pt x="2155" y="565"/>
                    <a:pt x="2199" y="502"/>
                    <a:pt x="2244" y="442"/>
                  </a:cubicBezTo>
                  <a:cubicBezTo>
                    <a:pt x="2311" y="353"/>
                    <a:pt x="2379" y="264"/>
                    <a:pt x="2426" y="162"/>
                  </a:cubicBezTo>
                  <a:cubicBezTo>
                    <a:pt x="2451" y="114"/>
                    <a:pt x="2439" y="53"/>
                    <a:pt x="2393" y="20"/>
                  </a:cubicBezTo>
                  <a:cubicBezTo>
                    <a:pt x="2374" y="7"/>
                    <a:pt x="2351" y="0"/>
                    <a:pt x="23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0"/>
            <p:cNvSpPr/>
            <p:nvPr/>
          </p:nvSpPr>
          <p:spPr>
            <a:xfrm>
              <a:off x="2882350" y="2201625"/>
              <a:ext cx="192250" cy="272450"/>
            </a:xfrm>
            <a:custGeom>
              <a:avLst/>
              <a:gdLst/>
              <a:ahLst/>
              <a:cxnLst/>
              <a:rect l="l" t="t" r="r" b="b"/>
              <a:pathLst>
                <a:path w="7690" h="10898" extrusionOk="0">
                  <a:moveTo>
                    <a:pt x="1732" y="4658"/>
                  </a:moveTo>
                  <a:cubicBezTo>
                    <a:pt x="1731" y="4659"/>
                    <a:pt x="1731" y="4659"/>
                    <a:pt x="1730" y="4660"/>
                  </a:cubicBezTo>
                  <a:cubicBezTo>
                    <a:pt x="1731" y="4659"/>
                    <a:pt x="1732" y="4659"/>
                    <a:pt x="1732" y="4658"/>
                  </a:cubicBezTo>
                  <a:close/>
                  <a:moveTo>
                    <a:pt x="760" y="5181"/>
                  </a:moveTo>
                  <a:cubicBezTo>
                    <a:pt x="760" y="5181"/>
                    <a:pt x="759" y="5181"/>
                    <a:pt x="759" y="5182"/>
                  </a:cubicBezTo>
                  <a:lnTo>
                    <a:pt x="759" y="5182"/>
                  </a:lnTo>
                  <a:cubicBezTo>
                    <a:pt x="760" y="5181"/>
                    <a:pt x="760" y="5181"/>
                    <a:pt x="760" y="5181"/>
                  </a:cubicBezTo>
                  <a:close/>
                  <a:moveTo>
                    <a:pt x="6325" y="5386"/>
                  </a:moveTo>
                  <a:cubicBezTo>
                    <a:pt x="6326" y="5387"/>
                    <a:pt x="6327" y="5387"/>
                    <a:pt x="6328" y="5387"/>
                  </a:cubicBezTo>
                  <a:cubicBezTo>
                    <a:pt x="6327" y="5387"/>
                    <a:pt x="6326" y="5387"/>
                    <a:pt x="6325" y="5386"/>
                  </a:cubicBezTo>
                  <a:close/>
                  <a:moveTo>
                    <a:pt x="1624" y="6191"/>
                  </a:moveTo>
                  <a:cubicBezTo>
                    <a:pt x="1624" y="6191"/>
                    <a:pt x="1625" y="6191"/>
                    <a:pt x="1625" y="6191"/>
                  </a:cubicBezTo>
                  <a:lnTo>
                    <a:pt x="1625" y="6191"/>
                  </a:lnTo>
                  <a:cubicBezTo>
                    <a:pt x="1625" y="6191"/>
                    <a:pt x="1624" y="6191"/>
                    <a:pt x="1624" y="6191"/>
                  </a:cubicBezTo>
                  <a:close/>
                  <a:moveTo>
                    <a:pt x="3062" y="6362"/>
                  </a:moveTo>
                  <a:cubicBezTo>
                    <a:pt x="3066" y="6363"/>
                    <a:pt x="3070" y="6364"/>
                    <a:pt x="3074" y="6365"/>
                  </a:cubicBezTo>
                  <a:cubicBezTo>
                    <a:pt x="3070" y="6364"/>
                    <a:pt x="3066" y="6363"/>
                    <a:pt x="3062" y="6362"/>
                  </a:cubicBezTo>
                  <a:close/>
                  <a:moveTo>
                    <a:pt x="2868" y="7611"/>
                  </a:moveTo>
                  <a:lnTo>
                    <a:pt x="2868" y="7611"/>
                  </a:lnTo>
                  <a:cubicBezTo>
                    <a:pt x="2867" y="7611"/>
                    <a:pt x="2867" y="7612"/>
                    <a:pt x="2867" y="7612"/>
                  </a:cubicBezTo>
                  <a:lnTo>
                    <a:pt x="2867" y="7612"/>
                  </a:lnTo>
                  <a:cubicBezTo>
                    <a:pt x="2867" y="7612"/>
                    <a:pt x="2868" y="7611"/>
                    <a:pt x="2868" y="7611"/>
                  </a:cubicBezTo>
                  <a:close/>
                  <a:moveTo>
                    <a:pt x="3003" y="8982"/>
                  </a:moveTo>
                  <a:cubicBezTo>
                    <a:pt x="3002" y="8982"/>
                    <a:pt x="3001" y="8983"/>
                    <a:pt x="3000" y="8984"/>
                  </a:cubicBezTo>
                  <a:lnTo>
                    <a:pt x="3000" y="8984"/>
                  </a:lnTo>
                  <a:cubicBezTo>
                    <a:pt x="3001" y="8983"/>
                    <a:pt x="3002" y="8982"/>
                    <a:pt x="3003" y="8982"/>
                  </a:cubicBezTo>
                  <a:close/>
                  <a:moveTo>
                    <a:pt x="6100" y="1071"/>
                  </a:moveTo>
                  <a:cubicBezTo>
                    <a:pt x="6054" y="1138"/>
                    <a:pt x="6010" y="1205"/>
                    <a:pt x="5967" y="1274"/>
                  </a:cubicBezTo>
                  <a:cubicBezTo>
                    <a:pt x="5841" y="1475"/>
                    <a:pt x="5713" y="1673"/>
                    <a:pt x="5582" y="1871"/>
                  </a:cubicBezTo>
                  <a:cubicBezTo>
                    <a:pt x="5516" y="1969"/>
                    <a:pt x="5448" y="2064"/>
                    <a:pt x="5380" y="2161"/>
                  </a:cubicBezTo>
                  <a:cubicBezTo>
                    <a:pt x="5309" y="2264"/>
                    <a:pt x="5239" y="2369"/>
                    <a:pt x="5170" y="2472"/>
                  </a:cubicBezTo>
                  <a:cubicBezTo>
                    <a:pt x="5107" y="2565"/>
                    <a:pt x="5042" y="2656"/>
                    <a:pt x="4979" y="2750"/>
                  </a:cubicBezTo>
                  <a:cubicBezTo>
                    <a:pt x="4909" y="2855"/>
                    <a:pt x="4839" y="2961"/>
                    <a:pt x="4766" y="3065"/>
                  </a:cubicBezTo>
                  <a:cubicBezTo>
                    <a:pt x="4628" y="3264"/>
                    <a:pt x="4481" y="3456"/>
                    <a:pt x="4343" y="3656"/>
                  </a:cubicBezTo>
                  <a:cubicBezTo>
                    <a:pt x="4279" y="3749"/>
                    <a:pt x="4217" y="3843"/>
                    <a:pt x="4153" y="3935"/>
                  </a:cubicBezTo>
                  <a:cubicBezTo>
                    <a:pt x="4086" y="4030"/>
                    <a:pt x="4018" y="4124"/>
                    <a:pt x="3952" y="4220"/>
                  </a:cubicBezTo>
                  <a:cubicBezTo>
                    <a:pt x="3881" y="4320"/>
                    <a:pt x="3812" y="4422"/>
                    <a:pt x="3741" y="4524"/>
                  </a:cubicBezTo>
                  <a:cubicBezTo>
                    <a:pt x="3724" y="4547"/>
                    <a:pt x="3707" y="4573"/>
                    <a:pt x="3690" y="4597"/>
                  </a:cubicBezTo>
                  <a:cubicBezTo>
                    <a:pt x="3688" y="4601"/>
                    <a:pt x="3684" y="4604"/>
                    <a:pt x="3681" y="4609"/>
                  </a:cubicBezTo>
                  <a:cubicBezTo>
                    <a:pt x="3647" y="4661"/>
                    <a:pt x="3607" y="4711"/>
                    <a:pt x="3571" y="4762"/>
                  </a:cubicBezTo>
                  <a:cubicBezTo>
                    <a:pt x="3569" y="4766"/>
                    <a:pt x="3567" y="4768"/>
                    <a:pt x="3565" y="4772"/>
                  </a:cubicBezTo>
                  <a:cubicBezTo>
                    <a:pt x="3611" y="4788"/>
                    <a:pt x="3654" y="4804"/>
                    <a:pt x="3698" y="4821"/>
                  </a:cubicBezTo>
                  <a:cubicBezTo>
                    <a:pt x="3747" y="4840"/>
                    <a:pt x="3796" y="4862"/>
                    <a:pt x="3841" y="4886"/>
                  </a:cubicBezTo>
                  <a:cubicBezTo>
                    <a:pt x="3855" y="4890"/>
                    <a:pt x="3870" y="4893"/>
                    <a:pt x="3882" y="4897"/>
                  </a:cubicBezTo>
                  <a:lnTo>
                    <a:pt x="3881" y="4897"/>
                  </a:lnTo>
                  <a:cubicBezTo>
                    <a:pt x="4032" y="4943"/>
                    <a:pt x="4181" y="4993"/>
                    <a:pt x="4334" y="5037"/>
                  </a:cubicBezTo>
                  <a:cubicBezTo>
                    <a:pt x="4475" y="5079"/>
                    <a:pt x="4616" y="5118"/>
                    <a:pt x="4759" y="5160"/>
                  </a:cubicBezTo>
                  <a:lnTo>
                    <a:pt x="4759" y="5160"/>
                  </a:lnTo>
                  <a:cubicBezTo>
                    <a:pt x="4759" y="5159"/>
                    <a:pt x="4758" y="5159"/>
                    <a:pt x="4757" y="5159"/>
                  </a:cubicBezTo>
                  <a:lnTo>
                    <a:pt x="4757" y="5159"/>
                  </a:lnTo>
                  <a:cubicBezTo>
                    <a:pt x="4945" y="5215"/>
                    <a:pt x="5134" y="5278"/>
                    <a:pt x="5324" y="5330"/>
                  </a:cubicBezTo>
                  <a:cubicBezTo>
                    <a:pt x="5407" y="5355"/>
                    <a:pt x="5491" y="5380"/>
                    <a:pt x="5577" y="5401"/>
                  </a:cubicBezTo>
                  <a:cubicBezTo>
                    <a:pt x="5659" y="5421"/>
                    <a:pt x="5742" y="5442"/>
                    <a:pt x="5824" y="5465"/>
                  </a:cubicBezTo>
                  <a:cubicBezTo>
                    <a:pt x="5925" y="5495"/>
                    <a:pt x="6028" y="5527"/>
                    <a:pt x="6130" y="5561"/>
                  </a:cubicBezTo>
                  <a:cubicBezTo>
                    <a:pt x="6218" y="5588"/>
                    <a:pt x="6307" y="5613"/>
                    <a:pt x="6396" y="5640"/>
                  </a:cubicBezTo>
                  <a:lnTo>
                    <a:pt x="6396" y="5640"/>
                  </a:lnTo>
                  <a:cubicBezTo>
                    <a:pt x="6395" y="5639"/>
                    <a:pt x="6394" y="5639"/>
                    <a:pt x="6393" y="5639"/>
                  </a:cubicBezTo>
                  <a:lnTo>
                    <a:pt x="6393" y="5639"/>
                  </a:lnTo>
                  <a:cubicBezTo>
                    <a:pt x="6497" y="5670"/>
                    <a:pt x="6600" y="5705"/>
                    <a:pt x="6705" y="5736"/>
                  </a:cubicBezTo>
                  <a:cubicBezTo>
                    <a:pt x="6812" y="5768"/>
                    <a:pt x="6918" y="5799"/>
                    <a:pt x="7023" y="5832"/>
                  </a:cubicBezTo>
                  <a:cubicBezTo>
                    <a:pt x="7086" y="5853"/>
                    <a:pt x="7148" y="5876"/>
                    <a:pt x="7212" y="5898"/>
                  </a:cubicBezTo>
                  <a:cubicBezTo>
                    <a:pt x="7193" y="5909"/>
                    <a:pt x="7174" y="5920"/>
                    <a:pt x="7155" y="5932"/>
                  </a:cubicBezTo>
                  <a:cubicBezTo>
                    <a:pt x="6965" y="6052"/>
                    <a:pt x="6786" y="6192"/>
                    <a:pt x="6594" y="6312"/>
                  </a:cubicBezTo>
                  <a:cubicBezTo>
                    <a:pt x="6385" y="6441"/>
                    <a:pt x="6172" y="6567"/>
                    <a:pt x="5964" y="6694"/>
                  </a:cubicBezTo>
                  <a:cubicBezTo>
                    <a:pt x="5753" y="6823"/>
                    <a:pt x="5548" y="6957"/>
                    <a:pt x="5342" y="7093"/>
                  </a:cubicBezTo>
                  <a:cubicBezTo>
                    <a:pt x="5144" y="7224"/>
                    <a:pt x="4943" y="7349"/>
                    <a:pt x="4747" y="7481"/>
                  </a:cubicBezTo>
                  <a:cubicBezTo>
                    <a:pt x="4556" y="7609"/>
                    <a:pt x="4374" y="7746"/>
                    <a:pt x="4190" y="7880"/>
                  </a:cubicBezTo>
                  <a:lnTo>
                    <a:pt x="4191" y="7880"/>
                  </a:lnTo>
                  <a:cubicBezTo>
                    <a:pt x="4190" y="7882"/>
                    <a:pt x="4186" y="7884"/>
                    <a:pt x="4185" y="7885"/>
                  </a:cubicBezTo>
                  <a:cubicBezTo>
                    <a:pt x="4183" y="7886"/>
                    <a:pt x="4181" y="7888"/>
                    <a:pt x="4179" y="7889"/>
                  </a:cubicBezTo>
                  <a:lnTo>
                    <a:pt x="4181" y="7886"/>
                  </a:lnTo>
                  <a:lnTo>
                    <a:pt x="4181" y="7886"/>
                  </a:lnTo>
                  <a:cubicBezTo>
                    <a:pt x="3938" y="8058"/>
                    <a:pt x="3694" y="8224"/>
                    <a:pt x="3449" y="8394"/>
                  </a:cubicBezTo>
                  <a:cubicBezTo>
                    <a:pt x="3332" y="8474"/>
                    <a:pt x="3214" y="8553"/>
                    <a:pt x="3097" y="8634"/>
                  </a:cubicBezTo>
                  <a:cubicBezTo>
                    <a:pt x="2979" y="8716"/>
                    <a:pt x="2862" y="8802"/>
                    <a:pt x="2745" y="8886"/>
                  </a:cubicBezTo>
                  <a:cubicBezTo>
                    <a:pt x="2744" y="8887"/>
                    <a:pt x="2741" y="8889"/>
                    <a:pt x="2739" y="8890"/>
                  </a:cubicBezTo>
                  <a:lnTo>
                    <a:pt x="2740" y="8890"/>
                  </a:lnTo>
                  <a:cubicBezTo>
                    <a:pt x="2739" y="8891"/>
                    <a:pt x="2739" y="8891"/>
                    <a:pt x="2736" y="8891"/>
                  </a:cubicBezTo>
                  <a:cubicBezTo>
                    <a:pt x="2385" y="9143"/>
                    <a:pt x="2023" y="9380"/>
                    <a:pt x="1671" y="9632"/>
                  </a:cubicBezTo>
                  <a:cubicBezTo>
                    <a:pt x="1495" y="9758"/>
                    <a:pt x="1316" y="9880"/>
                    <a:pt x="1144" y="10012"/>
                  </a:cubicBezTo>
                  <a:lnTo>
                    <a:pt x="850" y="10236"/>
                  </a:lnTo>
                  <a:cubicBezTo>
                    <a:pt x="868" y="10215"/>
                    <a:pt x="883" y="10192"/>
                    <a:pt x="902" y="10170"/>
                  </a:cubicBezTo>
                  <a:lnTo>
                    <a:pt x="902" y="10170"/>
                  </a:lnTo>
                  <a:cubicBezTo>
                    <a:pt x="897" y="10175"/>
                    <a:pt x="894" y="10179"/>
                    <a:pt x="891" y="10182"/>
                  </a:cubicBezTo>
                  <a:cubicBezTo>
                    <a:pt x="971" y="10083"/>
                    <a:pt x="1051" y="9984"/>
                    <a:pt x="1126" y="9880"/>
                  </a:cubicBezTo>
                  <a:cubicBezTo>
                    <a:pt x="1264" y="9694"/>
                    <a:pt x="1400" y="9504"/>
                    <a:pt x="1539" y="9317"/>
                  </a:cubicBezTo>
                  <a:cubicBezTo>
                    <a:pt x="1678" y="9132"/>
                    <a:pt x="1818" y="8951"/>
                    <a:pt x="1957" y="8767"/>
                  </a:cubicBezTo>
                  <a:cubicBezTo>
                    <a:pt x="2255" y="8378"/>
                    <a:pt x="2560" y="7993"/>
                    <a:pt x="2867" y="7612"/>
                  </a:cubicBezTo>
                  <a:lnTo>
                    <a:pt x="2867" y="7612"/>
                  </a:lnTo>
                  <a:cubicBezTo>
                    <a:pt x="2866" y="7612"/>
                    <a:pt x="2865" y="7612"/>
                    <a:pt x="2865" y="7612"/>
                  </a:cubicBezTo>
                  <a:cubicBezTo>
                    <a:pt x="2870" y="7606"/>
                    <a:pt x="2876" y="7601"/>
                    <a:pt x="2880" y="7595"/>
                  </a:cubicBezTo>
                  <a:cubicBezTo>
                    <a:pt x="2890" y="7583"/>
                    <a:pt x="2900" y="7571"/>
                    <a:pt x="2910" y="7559"/>
                  </a:cubicBezTo>
                  <a:cubicBezTo>
                    <a:pt x="2916" y="7552"/>
                    <a:pt x="2922" y="7544"/>
                    <a:pt x="2927" y="7537"/>
                  </a:cubicBezTo>
                  <a:cubicBezTo>
                    <a:pt x="2929" y="7535"/>
                    <a:pt x="2929" y="7534"/>
                    <a:pt x="2930" y="7533"/>
                  </a:cubicBezTo>
                  <a:cubicBezTo>
                    <a:pt x="2941" y="7519"/>
                    <a:pt x="2951" y="7508"/>
                    <a:pt x="2961" y="7495"/>
                  </a:cubicBezTo>
                  <a:cubicBezTo>
                    <a:pt x="2983" y="7473"/>
                    <a:pt x="3002" y="7446"/>
                    <a:pt x="3020" y="7421"/>
                  </a:cubicBezTo>
                  <a:cubicBezTo>
                    <a:pt x="3022" y="7420"/>
                    <a:pt x="3022" y="7420"/>
                    <a:pt x="3023" y="7418"/>
                  </a:cubicBezTo>
                  <a:cubicBezTo>
                    <a:pt x="3069" y="7362"/>
                    <a:pt x="3113" y="7306"/>
                    <a:pt x="3159" y="7250"/>
                  </a:cubicBezTo>
                  <a:cubicBezTo>
                    <a:pt x="3227" y="7165"/>
                    <a:pt x="3298" y="7081"/>
                    <a:pt x="3369" y="6996"/>
                  </a:cubicBezTo>
                  <a:cubicBezTo>
                    <a:pt x="3436" y="6913"/>
                    <a:pt x="3505" y="6833"/>
                    <a:pt x="3572" y="6750"/>
                  </a:cubicBezTo>
                  <a:cubicBezTo>
                    <a:pt x="3574" y="6750"/>
                    <a:pt x="3577" y="6752"/>
                    <a:pt x="3578" y="6752"/>
                  </a:cubicBezTo>
                  <a:cubicBezTo>
                    <a:pt x="3611" y="6708"/>
                    <a:pt x="3644" y="6665"/>
                    <a:pt x="3678" y="6620"/>
                  </a:cubicBezTo>
                  <a:cubicBezTo>
                    <a:pt x="3692" y="6600"/>
                    <a:pt x="3710" y="6582"/>
                    <a:pt x="3726" y="6564"/>
                  </a:cubicBezTo>
                  <a:cubicBezTo>
                    <a:pt x="3725" y="6564"/>
                    <a:pt x="3724" y="6563"/>
                    <a:pt x="3722" y="6563"/>
                  </a:cubicBezTo>
                  <a:lnTo>
                    <a:pt x="3724" y="6562"/>
                  </a:lnTo>
                  <a:cubicBezTo>
                    <a:pt x="3694" y="6551"/>
                    <a:pt x="3665" y="6541"/>
                    <a:pt x="3636" y="6532"/>
                  </a:cubicBezTo>
                  <a:cubicBezTo>
                    <a:pt x="3591" y="6516"/>
                    <a:pt x="3546" y="6500"/>
                    <a:pt x="3499" y="6482"/>
                  </a:cubicBezTo>
                  <a:cubicBezTo>
                    <a:pt x="3498" y="6485"/>
                    <a:pt x="3495" y="6486"/>
                    <a:pt x="3494" y="6489"/>
                  </a:cubicBezTo>
                  <a:cubicBezTo>
                    <a:pt x="3477" y="6484"/>
                    <a:pt x="3462" y="6477"/>
                    <a:pt x="3445" y="6474"/>
                  </a:cubicBezTo>
                  <a:cubicBezTo>
                    <a:pt x="3317" y="6436"/>
                    <a:pt x="3188" y="6400"/>
                    <a:pt x="3059" y="6361"/>
                  </a:cubicBezTo>
                  <a:lnTo>
                    <a:pt x="3059" y="6361"/>
                  </a:lnTo>
                  <a:cubicBezTo>
                    <a:pt x="3060" y="6361"/>
                    <a:pt x="3061" y="6362"/>
                    <a:pt x="3062" y="6362"/>
                  </a:cubicBezTo>
                  <a:lnTo>
                    <a:pt x="3062" y="6362"/>
                  </a:lnTo>
                  <a:cubicBezTo>
                    <a:pt x="2933" y="6323"/>
                    <a:pt x="2804" y="6284"/>
                    <a:pt x="2672" y="6253"/>
                  </a:cubicBezTo>
                  <a:cubicBezTo>
                    <a:pt x="2535" y="6221"/>
                    <a:pt x="2401" y="6188"/>
                    <a:pt x="2266" y="6152"/>
                  </a:cubicBezTo>
                  <a:lnTo>
                    <a:pt x="2266" y="6152"/>
                  </a:lnTo>
                  <a:cubicBezTo>
                    <a:pt x="2061" y="6086"/>
                    <a:pt x="1855" y="6019"/>
                    <a:pt x="1646" y="5961"/>
                  </a:cubicBezTo>
                  <a:cubicBezTo>
                    <a:pt x="1429" y="5902"/>
                    <a:pt x="1209" y="5849"/>
                    <a:pt x="991" y="5790"/>
                  </a:cubicBezTo>
                  <a:cubicBezTo>
                    <a:pt x="888" y="5762"/>
                    <a:pt x="786" y="5731"/>
                    <a:pt x="683" y="5705"/>
                  </a:cubicBezTo>
                  <a:cubicBezTo>
                    <a:pt x="623" y="5691"/>
                    <a:pt x="562" y="5676"/>
                    <a:pt x="501" y="5664"/>
                  </a:cubicBezTo>
                  <a:cubicBezTo>
                    <a:pt x="533" y="5639"/>
                    <a:pt x="567" y="5614"/>
                    <a:pt x="599" y="5589"/>
                  </a:cubicBezTo>
                  <a:cubicBezTo>
                    <a:pt x="732" y="5485"/>
                    <a:pt x="863" y="5380"/>
                    <a:pt x="994" y="5272"/>
                  </a:cubicBezTo>
                  <a:cubicBezTo>
                    <a:pt x="1240" y="5067"/>
                    <a:pt x="1486" y="4861"/>
                    <a:pt x="1733" y="4655"/>
                  </a:cubicBezTo>
                  <a:lnTo>
                    <a:pt x="1733" y="4655"/>
                  </a:lnTo>
                  <a:cubicBezTo>
                    <a:pt x="1733" y="4657"/>
                    <a:pt x="1733" y="4657"/>
                    <a:pt x="1732" y="4658"/>
                  </a:cubicBezTo>
                  <a:lnTo>
                    <a:pt x="1732" y="4658"/>
                  </a:lnTo>
                  <a:cubicBezTo>
                    <a:pt x="1987" y="4450"/>
                    <a:pt x="2247" y="4246"/>
                    <a:pt x="2496" y="4033"/>
                  </a:cubicBezTo>
                  <a:cubicBezTo>
                    <a:pt x="2757" y="3809"/>
                    <a:pt x="3017" y="3585"/>
                    <a:pt x="3283" y="3368"/>
                  </a:cubicBezTo>
                  <a:lnTo>
                    <a:pt x="3283" y="3368"/>
                  </a:lnTo>
                  <a:lnTo>
                    <a:pt x="3282" y="3369"/>
                  </a:lnTo>
                  <a:cubicBezTo>
                    <a:pt x="3643" y="3080"/>
                    <a:pt x="4015" y="2805"/>
                    <a:pt x="4371" y="2511"/>
                  </a:cubicBezTo>
                  <a:cubicBezTo>
                    <a:pt x="4551" y="2363"/>
                    <a:pt x="4723" y="2210"/>
                    <a:pt x="4897" y="2058"/>
                  </a:cubicBezTo>
                  <a:cubicBezTo>
                    <a:pt x="5057" y="1918"/>
                    <a:pt x="5222" y="1778"/>
                    <a:pt x="5386" y="1640"/>
                  </a:cubicBezTo>
                  <a:lnTo>
                    <a:pt x="5384" y="1640"/>
                  </a:lnTo>
                  <a:cubicBezTo>
                    <a:pt x="5620" y="1448"/>
                    <a:pt x="5860" y="1259"/>
                    <a:pt x="6100" y="1071"/>
                  </a:cubicBezTo>
                  <a:close/>
                  <a:moveTo>
                    <a:pt x="531" y="10346"/>
                  </a:moveTo>
                  <a:cubicBezTo>
                    <a:pt x="528" y="10348"/>
                    <a:pt x="527" y="10351"/>
                    <a:pt x="525" y="10354"/>
                  </a:cubicBezTo>
                  <a:lnTo>
                    <a:pt x="525" y="10354"/>
                  </a:lnTo>
                  <a:cubicBezTo>
                    <a:pt x="527" y="10351"/>
                    <a:pt x="529" y="10348"/>
                    <a:pt x="531" y="10346"/>
                  </a:cubicBezTo>
                  <a:close/>
                  <a:moveTo>
                    <a:pt x="469" y="10702"/>
                  </a:moveTo>
                  <a:cubicBezTo>
                    <a:pt x="468" y="10703"/>
                    <a:pt x="467" y="10704"/>
                    <a:pt x="465" y="10705"/>
                  </a:cubicBezTo>
                  <a:cubicBezTo>
                    <a:pt x="466" y="10704"/>
                    <a:pt x="468" y="10703"/>
                    <a:pt x="469" y="10702"/>
                  </a:cubicBezTo>
                  <a:close/>
                  <a:moveTo>
                    <a:pt x="7122" y="0"/>
                  </a:moveTo>
                  <a:cubicBezTo>
                    <a:pt x="7117" y="4"/>
                    <a:pt x="7114" y="7"/>
                    <a:pt x="7109" y="11"/>
                  </a:cubicBezTo>
                  <a:cubicBezTo>
                    <a:pt x="7100" y="18"/>
                    <a:pt x="7090" y="26"/>
                    <a:pt x="7081" y="31"/>
                  </a:cubicBezTo>
                  <a:lnTo>
                    <a:pt x="6931" y="144"/>
                  </a:lnTo>
                  <a:cubicBezTo>
                    <a:pt x="6776" y="262"/>
                    <a:pt x="6624" y="383"/>
                    <a:pt x="6470" y="505"/>
                  </a:cubicBezTo>
                  <a:cubicBezTo>
                    <a:pt x="6462" y="511"/>
                    <a:pt x="6455" y="516"/>
                    <a:pt x="6445" y="520"/>
                  </a:cubicBezTo>
                  <a:cubicBezTo>
                    <a:pt x="6408" y="549"/>
                    <a:pt x="6369" y="580"/>
                    <a:pt x="6331" y="610"/>
                  </a:cubicBezTo>
                  <a:cubicBezTo>
                    <a:pt x="6147" y="754"/>
                    <a:pt x="5964" y="898"/>
                    <a:pt x="5780" y="1043"/>
                  </a:cubicBezTo>
                  <a:cubicBezTo>
                    <a:pt x="5594" y="1191"/>
                    <a:pt x="5407" y="1337"/>
                    <a:pt x="5226" y="1488"/>
                  </a:cubicBezTo>
                  <a:cubicBezTo>
                    <a:pt x="5131" y="1568"/>
                    <a:pt x="5035" y="1646"/>
                    <a:pt x="4943" y="1728"/>
                  </a:cubicBezTo>
                  <a:cubicBezTo>
                    <a:pt x="4844" y="1813"/>
                    <a:pt x="4746" y="1899"/>
                    <a:pt x="4648" y="1986"/>
                  </a:cubicBezTo>
                  <a:cubicBezTo>
                    <a:pt x="4467" y="2144"/>
                    <a:pt x="4283" y="2298"/>
                    <a:pt x="4098" y="2452"/>
                  </a:cubicBezTo>
                  <a:cubicBezTo>
                    <a:pt x="3927" y="2587"/>
                    <a:pt x="3756" y="2721"/>
                    <a:pt x="3585" y="2854"/>
                  </a:cubicBezTo>
                  <a:cubicBezTo>
                    <a:pt x="3422" y="2977"/>
                    <a:pt x="3262" y="3102"/>
                    <a:pt x="3105" y="3231"/>
                  </a:cubicBezTo>
                  <a:cubicBezTo>
                    <a:pt x="2942" y="3365"/>
                    <a:pt x="2780" y="3500"/>
                    <a:pt x="2620" y="3638"/>
                  </a:cubicBezTo>
                  <a:cubicBezTo>
                    <a:pt x="2460" y="3775"/>
                    <a:pt x="2302" y="3910"/>
                    <a:pt x="2141" y="4043"/>
                  </a:cubicBezTo>
                  <a:lnTo>
                    <a:pt x="2141" y="4043"/>
                  </a:lnTo>
                  <a:cubicBezTo>
                    <a:pt x="2141" y="4043"/>
                    <a:pt x="2141" y="4042"/>
                    <a:pt x="2141" y="4042"/>
                  </a:cubicBezTo>
                  <a:lnTo>
                    <a:pt x="2141" y="4042"/>
                  </a:lnTo>
                  <a:cubicBezTo>
                    <a:pt x="2140" y="4043"/>
                    <a:pt x="2140" y="4043"/>
                    <a:pt x="2139" y="4044"/>
                  </a:cubicBezTo>
                  <a:lnTo>
                    <a:pt x="2139" y="4044"/>
                  </a:lnTo>
                  <a:cubicBezTo>
                    <a:pt x="2140" y="4043"/>
                    <a:pt x="2140" y="4043"/>
                    <a:pt x="2141" y="4043"/>
                  </a:cubicBezTo>
                  <a:lnTo>
                    <a:pt x="2141" y="4043"/>
                  </a:lnTo>
                  <a:cubicBezTo>
                    <a:pt x="2140" y="4044"/>
                    <a:pt x="2138" y="4045"/>
                    <a:pt x="2137" y="4046"/>
                  </a:cubicBezTo>
                  <a:lnTo>
                    <a:pt x="2137" y="4046"/>
                  </a:lnTo>
                  <a:cubicBezTo>
                    <a:pt x="2138" y="4045"/>
                    <a:pt x="2139" y="4044"/>
                    <a:pt x="2139" y="4044"/>
                  </a:cubicBezTo>
                  <a:lnTo>
                    <a:pt x="2139" y="4044"/>
                  </a:lnTo>
                  <a:cubicBezTo>
                    <a:pt x="2138" y="4045"/>
                    <a:pt x="2138" y="4045"/>
                    <a:pt x="2137" y="4046"/>
                  </a:cubicBezTo>
                  <a:lnTo>
                    <a:pt x="2137" y="4046"/>
                  </a:lnTo>
                  <a:cubicBezTo>
                    <a:pt x="2137" y="4046"/>
                    <a:pt x="2137" y="4046"/>
                    <a:pt x="2137" y="4046"/>
                  </a:cubicBezTo>
                  <a:lnTo>
                    <a:pt x="2137" y="4046"/>
                  </a:lnTo>
                  <a:cubicBezTo>
                    <a:pt x="1898" y="4240"/>
                    <a:pt x="1660" y="4433"/>
                    <a:pt x="1423" y="4629"/>
                  </a:cubicBezTo>
                  <a:cubicBezTo>
                    <a:pt x="1202" y="4811"/>
                    <a:pt x="981" y="4997"/>
                    <a:pt x="759" y="5182"/>
                  </a:cubicBezTo>
                  <a:cubicBezTo>
                    <a:pt x="759" y="5182"/>
                    <a:pt x="759" y="5182"/>
                    <a:pt x="759" y="5182"/>
                  </a:cubicBezTo>
                  <a:lnTo>
                    <a:pt x="759" y="5182"/>
                  </a:lnTo>
                  <a:cubicBezTo>
                    <a:pt x="659" y="5264"/>
                    <a:pt x="559" y="5343"/>
                    <a:pt x="458" y="5422"/>
                  </a:cubicBezTo>
                  <a:lnTo>
                    <a:pt x="448" y="5433"/>
                  </a:lnTo>
                  <a:cubicBezTo>
                    <a:pt x="429" y="5450"/>
                    <a:pt x="409" y="5470"/>
                    <a:pt x="389" y="5486"/>
                  </a:cubicBezTo>
                  <a:cubicBezTo>
                    <a:pt x="344" y="5525"/>
                    <a:pt x="299" y="5563"/>
                    <a:pt x="252" y="5599"/>
                  </a:cubicBezTo>
                  <a:cubicBezTo>
                    <a:pt x="184" y="5651"/>
                    <a:pt x="112" y="5699"/>
                    <a:pt x="41" y="5745"/>
                  </a:cubicBezTo>
                  <a:cubicBezTo>
                    <a:pt x="27" y="5755"/>
                    <a:pt x="15" y="5764"/>
                    <a:pt x="1" y="5773"/>
                  </a:cubicBezTo>
                  <a:cubicBezTo>
                    <a:pt x="21" y="5776"/>
                    <a:pt x="41" y="5779"/>
                    <a:pt x="61" y="5783"/>
                  </a:cubicBezTo>
                  <a:cubicBezTo>
                    <a:pt x="66" y="5784"/>
                    <a:pt x="72" y="5784"/>
                    <a:pt x="77" y="5787"/>
                  </a:cubicBezTo>
                  <a:cubicBezTo>
                    <a:pt x="81" y="5789"/>
                    <a:pt x="86" y="5789"/>
                    <a:pt x="91" y="5791"/>
                  </a:cubicBezTo>
                  <a:cubicBezTo>
                    <a:pt x="117" y="5797"/>
                    <a:pt x="144" y="5804"/>
                    <a:pt x="171" y="5809"/>
                  </a:cubicBezTo>
                  <a:cubicBezTo>
                    <a:pt x="172" y="5809"/>
                    <a:pt x="174" y="5810"/>
                    <a:pt x="175" y="5810"/>
                  </a:cubicBezTo>
                  <a:cubicBezTo>
                    <a:pt x="179" y="5811"/>
                    <a:pt x="184" y="5811"/>
                    <a:pt x="187" y="5812"/>
                  </a:cubicBezTo>
                  <a:cubicBezTo>
                    <a:pt x="190" y="5814"/>
                    <a:pt x="192" y="5814"/>
                    <a:pt x="195" y="5814"/>
                  </a:cubicBezTo>
                  <a:cubicBezTo>
                    <a:pt x="222" y="5821"/>
                    <a:pt x="248" y="5832"/>
                    <a:pt x="277" y="5840"/>
                  </a:cubicBezTo>
                  <a:cubicBezTo>
                    <a:pt x="296" y="5846"/>
                    <a:pt x="314" y="5853"/>
                    <a:pt x="331" y="5861"/>
                  </a:cubicBezTo>
                  <a:cubicBezTo>
                    <a:pt x="438" y="5884"/>
                    <a:pt x="546" y="5908"/>
                    <a:pt x="651" y="5934"/>
                  </a:cubicBezTo>
                  <a:cubicBezTo>
                    <a:pt x="811" y="5972"/>
                    <a:pt x="970" y="6022"/>
                    <a:pt x="1130" y="6063"/>
                  </a:cubicBezTo>
                  <a:cubicBezTo>
                    <a:pt x="1298" y="6105"/>
                    <a:pt x="1468" y="6147"/>
                    <a:pt x="1635" y="6194"/>
                  </a:cubicBezTo>
                  <a:lnTo>
                    <a:pt x="1635" y="6194"/>
                  </a:lnTo>
                  <a:cubicBezTo>
                    <a:pt x="1632" y="6193"/>
                    <a:pt x="1628" y="6192"/>
                    <a:pt x="1625" y="6191"/>
                  </a:cubicBezTo>
                  <a:lnTo>
                    <a:pt x="1625" y="6191"/>
                  </a:lnTo>
                  <a:cubicBezTo>
                    <a:pt x="1735" y="6223"/>
                    <a:pt x="1844" y="6256"/>
                    <a:pt x="1955" y="6291"/>
                  </a:cubicBezTo>
                  <a:cubicBezTo>
                    <a:pt x="2054" y="6323"/>
                    <a:pt x="2153" y="6356"/>
                    <a:pt x="2255" y="6384"/>
                  </a:cubicBezTo>
                  <a:cubicBezTo>
                    <a:pt x="2457" y="6441"/>
                    <a:pt x="2664" y="6482"/>
                    <a:pt x="2869" y="6540"/>
                  </a:cubicBezTo>
                  <a:lnTo>
                    <a:pt x="2868" y="6540"/>
                  </a:lnTo>
                  <a:lnTo>
                    <a:pt x="3347" y="6679"/>
                  </a:lnTo>
                  <a:cubicBezTo>
                    <a:pt x="3211" y="6843"/>
                    <a:pt x="3076" y="7006"/>
                    <a:pt x="2942" y="7171"/>
                  </a:cubicBezTo>
                  <a:cubicBezTo>
                    <a:pt x="2915" y="7206"/>
                    <a:pt x="2888" y="7240"/>
                    <a:pt x="2859" y="7273"/>
                  </a:cubicBezTo>
                  <a:cubicBezTo>
                    <a:pt x="2858" y="7275"/>
                    <a:pt x="2858" y="7276"/>
                    <a:pt x="2857" y="7277"/>
                  </a:cubicBezTo>
                  <a:cubicBezTo>
                    <a:pt x="2853" y="7281"/>
                    <a:pt x="2850" y="7285"/>
                    <a:pt x="2847" y="7290"/>
                  </a:cubicBezTo>
                  <a:cubicBezTo>
                    <a:pt x="2845" y="7291"/>
                    <a:pt x="2843" y="7293"/>
                    <a:pt x="2843" y="7296"/>
                  </a:cubicBezTo>
                  <a:cubicBezTo>
                    <a:pt x="2831" y="7308"/>
                    <a:pt x="2821" y="7322"/>
                    <a:pt x="2811" y="7335"/>
                  </a:cubicBezTo>
                  <a:cubicBezTo>
                    <a:pt x="2811" y="7333"/>
                    <a:pt x="2812" y="7333"/>
                    <a:pt x="2812" y="7332"/>
                  </a:cubicBezTo>
                  <a:lnTo>
                    <a:pt x="2812" y="7332"/>
                  </a:lnTo>
                  <a:cubicBezTo>
                    <a:pt x="2801" y="7347"/>
                    <a:pt x="2788" y="7359"/>
                    <a:pt x="2780" y="7374"/>
                  </a:cubicBezTo>
                  <a:cubicBezTo>
                    <a:pt x="2777" y="7378"/>
                    <a:pt x="2773" y="7380"/>
                    <a:pt x="2771" y="7384"/>
                  </a:cubicBezTo>
                  <a:cubicBezTo>
                    <a:pt x="2762" y="7394"/>
                    <a:pt x="2754" y="7405"/>
                    <a:pt x="2746" y="7416"/>
                  </a:cubicBezTo>
                  <a:cubicBezTo>
                    <a:pt x="2746" y="7418"/>
                    <a:pt x="2745" y="7418"/>
                    <a:pt x="2745" y="7418"/>
                  </a:cubicBezTo>
                  <a:cubicBezTo>
                    <a:pt x="2739" y="7426"/>
                    <a:pt x="2730" y="7436"/>
                    <a:pt x="2724" y="7444"/>
                  </a:cubicBezTo>
                  <a:cubicBezTo>
                    <a:pt x="2714" y="7454"/>
                    <a:pt x="2706" y="7467"/>
                    <a:pt x="2697" y="7477"/>
                  </a:cubicBezTo>
                  <a:cubicBezTo>
                    <a:pt x="2678" y="7498"/>
                    <a:pt x="2661" y="7523"/>
                    <a:pt x="2643" y="7544"/>
                  </a:cubicBezTo>
                  <a:lnTo>
                    <a:pt x="2534" y="7679"/>
                  </a:lnTo>
                  <a:cubicBezTo>
                    <a:pt x="2383" y="7872"/>
                    <a:pt x="2231" y="8064"/>
                    <a:pt x="2079" y="8256"/>
                  </a:cubicBezTo>
                  <a:cubicBezTo>
                    <a:pt x="1932" y="8443"/>
                    <a:pt x="1787" y="8633"/>
                    <a:pt x="1643" y="8823"/>
                  </a:cubicBezTo>
                  <a:cubicBezTo>
                    <a:pt x="1500" y="9010"/>
                    <a:pt x="1357" y="9196"/>
                    <a:pt x="1218" y="9387"/>
                  </a:cubicBezTo>
                  <a:cubicBezTo>
                    <a:pt x="1126" y="9516"/>
                    <a:pt x="1032" y="9644"/>
                    <a:pt x="936" y="9772"/>
                  </a:cubicBezTo>
                  <a:cubicBezTo>
                    <a:pt x="920" y="9794"/>
                    <a:pt x="907" y="9815"/>
                    <a:pt x="892" y="9838"/>
                  </a:cubicBezTo>
                  <a:cubicBezTo>
                    <a:pt x="827" y="9937"/>
                    <a:pt x="758" y="10034"/>
                    <a:pt x="690" y="10130"/>
                  </a:cubicBezTo>
                  <a:lnTo>
                    <a:pt x="690" y="10129"/>
                  </a:lnTo>
                  <a:cubicBezTo>
                    <a:pt x="655" y="10176"/>
                    <a:pt x="621" y="10222"/>
                    <a:pt x="585" y="10270"/>
                  </a:cubicBezTo>
                  <a:cubicBezTo>
                    <a:pt x="566" y="10298"/>
                    <a:pt x="546" y="10326"/>
                    <a:pt x="525" y="10355"/>
                  </a:cubicBezTo>
                  <a:cubicBezTo>
                    <a:pt x="525" y="10355"/>
                    <a:pt x="525" y="10354"/>
                    <a:pt x="525" y="10354"/>
                  </a:cubicBezTo>
                  <a:lnTo>
                    <a:pt x="525" y="10354"/>
                  </a:lnTo>
                  <a:cubicBezTo>
                    <a:pt x="519" y="10363"/>
                    <a:pt x="512" y="10372"/>
                    <a:pt x="505" y="10380"/>
                  </a:cubicBezTo>
                  <a:cubicBezTo>
                    <a:pt x="499" y="10390"/>
                    <a:pt x="492" y="10399"/>
                    <a:pt x="485" y="10409"/>
                  </a:cubicBezTo>
                  <a:cubicBezTo>
                    <a:pt x="437" y="10478"/>
                    <a:pt x="392" y="10545"/>
                    <a:pt x="346" y="10613"/>
                  </a:cubicBezTo>
                  <a:cubicBezTo>
                    <a:pt x="346" y="10614"/>
                    <a:pt x="345" y="10614"/>
                    <a:pt x="345" y="10615"/>
                  </a:cubicBezTo>
                  <a:cubicBezTo>
                    <a:pt x="334" y="10634"/>
                    <a:pt x="321" y="10650"/>
                    <a:pt x="310" y="10669"/>
                  </a:cubicBezTo>
                  <a:cubicBezTo>
                    <a:pt x="309" y="10670"/>
                    <a:pt x="309" y="10671"/>
                    <a:pt x="308" y="10672"/>
                  </a:cubicBezTo>
                  <a:cubicBezTo>
                    <a:pt x="309" y="10670"/>
                    <a:pt x="310" y="10666"/>
                    <a:pt x="311" y="10664"/>
                  </a:cubicBezTo>
                  <a:lnTo>
                    <a:pt x="311" y="10664"/>
                  </a:lnTo>
                  <a:cubicBezTo>
                    <a:pt x="263" y="10742"/>
                    <a:pt x="213" y="10821"/>
                    <a:pt x="165" y="10898"/>
                  </a:cubicBezTo>
                  <a:cubicBezTo>
                    <a:pt x="226" y="10856"/>
                    <a:pt x="290" y="10819"/>
                    <a:pt x="352" y="10778"/>
                  </a:cubicBezTo>
                  <a:cubicBezTo>
                    <a:pt x="392" y="10754"/>
                    <a:pt x="430" y="10727"/>
                    <a:pt x="470" y="10702"/>
                  </a:cubicBezTo>
                  <a:cubicBezTo>
                    <a:pt x="470" y="10702"/>
                    <a:pt x="471" y="10702"/>
                    <a:pt x="471" y="10701"/>
                  </a:cubicBezTo>
                  <a:lnTo>
                    <a:pt x="471" y="10701"/>
                  </a:lnTo>
                  <a:cubicBezTo>
                    <a:pt x="472" y="10701"/>
                    <a:pt x="473" y="10700"/>
                    <a:pt x="474" y="10700"/>
                  </a:cubicBezTo>
                  <a:cubicBezTo>
                    <a:pt x="491" y="10690"/>
                    <a:pt x="506" y="10679"/>
                    <a:pt x="523" y="10670"/>
                  </a:cubicBezTo>
                  <a:cubicBezTo>
                    <a:pt x="523" y="10669"/>
                    <a:pt x="525" y="10669"/>
                    <a:pt x="525" y="10667"/>
                  </a:cubicBezTo>
                  <a:cubicBezTo>
                    <a:pt x="633" y="10599"/>
                    <a:pt x="740" y="10531"/>
                    <a:pt x="847" y="10462"/>
                  </a:cubicBezTo>
                  <a:cubicBezTo>
                    <a:pt x="965" y="10388"/>
                    <a:pt x="1084" y="10321"/>
                    <a:pt x="1202" y="10249"/>
                  </a:cubicBezTo>
                  <a:cubicBezTo>
                    <a:pt x="1204" y="10248"/>
                    <a:pt x="1206" y="10247"/>
                    <a:pt x="1208" y="10246"/>
                  </a:cubicBezTo>
                  <a:cubicBezTo>
                    <a:pt x="1228" y="10233"/>
                    <a:pt x="1245" y="10222"/>
                    <a:pt x="1265" y="10211"/>
                  </a:cubicBezTo>
                  <a:cubicBezTo>
                    <a:pt x="1337" y="10156"/>
                    <a:pt x="1409" y="10101"/>
                    <a:pt x="1483" y="10047"/>
                  </a:cubicBezTo>
                  <a:cubicBezTo>
                    <a:pt x="1733" y="9867"/>
                    <a:pt x="1985" y="9688"/>
                    <a:pt x="2239" y="9514"/>
                  </a:cubicBezTo>
                  <a:cubicBezTo>
                    <a:pt x="2493" y="9341"/>
                    <a:pt x="2745" y="9167"/>
                    <a:pt x="2994" y="8988"/>
                  </a:cubicBezTo>
                  <a:lnTo>
                    <a:pt x="2994" y="8988"/>
                  </a:lnTo>
                  <a:cubicBezTo>
                    <a:pt x="2992" y="8989"/>
                    <a:pt x="2991" y="8991"/>
                    <a:pt x="2989" y="8992"/>
                  </a:cubicBezTo>
                  <a:cubicBezTo>
                    <a:pt x="3282" y="8781"/>
                    <a:pt x="3582" y="8579"/>
                    <a:pt x="3880" y="8375"/>
                  </a:cubicBezTo>
                  <a:cubicBezTo>
                    <a:pt x="4023" y="8276"/>
                    <a:pt x="4166" y="8178"/>
                    <a:pt x="4308" y="8077"/>
                  </a:cubicBezTo>
                  <a:cubicBezTo>
                    <a:pt x="4446" y="7981"/>
                    <a:pt x="4582" y="7878"/>
                    <a:pt x="4718" y="7779"/>
                  </a:cubicBezTo>
                  <a:cubicBezTo>
                    <a:pt x="4856" y="7682"/>
                    <a:pt x="4996" y="7588"/>
                    <a:pt x="5136" y="7498"/>
                  </a:cubicBezTo>
                  <a:cubicBezTo>
                    <a:pt x="5283" y="7404"/>
                    <a:pt x="5430" y="7308"/>
                    <a:pt x="5577" y="7213"/>
                  </a:cubicBezTo>
                  <a:cubicBezTo>
                    <a:pt x="5773" y="7084"/>
                    <a:pt x="5970" y="6957"/>
                    <a:pt x="6172" y="6836"/>
                  </a:cubicBezTo>
                  <a:cubicBezTo>
                    <a:pt x="6376" y="6712"/>
                    <a:pt x="6583" y="6592"/>
                    <a:pt x="6784" y="6461"/>
                  </a:cubicBezTo>
                  <a:cubicBezTo>
                    <a:pt x="6885" y="6396"/>
                    <a:pt x="6985" y="6325"/>
                    <a:pt x="7084" y="6255"/>
                  </a:cubicBezTo>
                  <a:cubicBezTo>
                    <a:pt x="7174" y="6192"/>
                    <a:pt x="7266" y="6133"/>
                    <a:pt x="7360" y="6076"/>
                  </a:cubicBezTo>
                  <a:cubicBezTo>
                    <a:pt x="7362" y="6074"/>
                    <a:pt x="7364" y="6073"/>
                    <a:pt x="7367" y="6072"/>
                  </a:cubicBezTo>
                  <a:cubicBezTo>
                    <a:pt x="7380" y="6061"/>
                    <a:pt x="7396" y="6052"/>
                    <a:pt x="7413" y="6040"/>
                  </a:cubicBezTo>
                  <a:cubicBezTo>
                    <a:pt x="7435" y="6025"/>
                    <a:pt x="7457" y="6009"/>
                    <a:pt x="7478" y="5995"/>
                  </a:cubicBezTo>
                  <a:lnTo>
                    <a:pt x="7481" y="5995"/>
                  </a:lnTo>
                  <a:cubicBezTo>
                    <a:pt x="7487" y="5990"/>
                    <a:pt x="7494" y="5985"/>
                    <a:pt x="7501" y="5979"/>
                  </a:cubicBezTo>
                  <a:cubicBezTo>
                    <a:pt x="7550" y="5944"/>
                    <a:pt x="7600" y="5911"/>
                    <a:pt x="7649" y="5877"/>
                  </a:cubicBezTo>
                  <a:cubicBezTo>
                    <a:pt x="7659" y="5871"/>
                    <a:pt x="7669" y="5863"/>
                    <a:pt x="7682" y="5856"/>
                  </a:cubicBezTo>
                  <a:cubicBezTo>
                    <a:pt x="7682" y="5855"/>
                    <a:pt x="7685" y="5850"/>
                    <a:pt x="7689" y="5847"/>
                  </a:cubicBezTo>
                  <a:cubicBezTo>
                    <a:pt x="7635" y="5825"/>
                    <a:pt x="7582" y="5801"/>
                    <a:pt x="7529" y="5780"/>
                  </a:cubicBezTo>
                  <a:cubicBezTo>
                    <a:pt x="7506" y="5773"/>
                    <a:pt x="7482" y="5764"/>
                    <a:pt x="7457" y="5755"/>
                  </a:cubicBezTo>
                  <a:cubicBezTo>
                    <a:pt x="7457" y="5755"/>
                    <a:pt x="7456" y="5755"/>
                    <a:pt x="7456" y="5757"/>
                  </a:cubicBezTo>
                  <a:cubicBezTo>
                    <a:pt x="7440" y="5751"/>
                    <a:pt x="7424" y="5744"/>
                    <a:pt x="7408" y="5739"/>
                  </a:cubicBezTo>
                  <a:cubicBezTo>
                    <a:pt x="7354" y="5721"/>
                    <a:pt x="7301" y="5705"/>
                    <a:pt x="7248" y="5682"/>
                  </a:cubicBezTo>
                  <a:cubicBezTo>
                    <a:pt x="7235" y="5677"/>
                    <a:pt x="7225" y="5670"/>
                    <a:pt x="7214" y="5660"/>
                  </a:cubicBezTo>
                  <a:cubicBezTo>
                    <a:pt x="7174" y="5645"/>
                    <a:pt x="7135" y="5633"/>
                    <a:pt x="7094" y="5619"/>
                  </a:cubicBezTo>
                  <a:cubicBezTo>
                    <a:pt x="6962" y="5578"/>
                    <a:pt x="6830" y="5542"/>
                    <a:pt x="6701" y="5500"/>
                  </a:cubicBezTo>
                  <a:cubicBezTo>
                    <a:pt x="6573" y="5458"/>
                    <a:pt x="6444" y="5421"/>
                    <a:pt x="6315" y="5383"/>
                  </a:cubicBezTo>
                  <a:lnTo>
                    <a:pt x="6315" y="5383"/>
                  </a:lnTo>
                  <a:cubicBezTo>
                    <a:pt x="6317" y="5384"/>
                    <a:pt x="6318" y="5384"/>
                    <a:pt x="6320" y="5385"/>
                  </a:cubicBezTo>
                  <a:lnTo>
                    <a:pt x="6320" y="5385"/>
                  </a:lnTo>
                  <a:cubicBezTo>
                    <a:pt x="6158" y="5337"/>
                    <a:pt x="5998" y="5279"/>
                    <a:pt x="5835" y="5235"/>
                  </a:cubicBezTo>
                  <a:cubicBezTo>
                    <a:pt x="5749" y="5212"/>
                    <a:pt x="5661" y="5192"/>
                    <a:pt x="5574" y="5169"/>
                  </a:cubicBezTo>
                  <a:cubicBezTo>
                    <a:pt x="5487" y="5146"/>
                    <a:pt x="5401" y="5120"/>
                    <a:pt x="5313" y="5096"/>
                  </a:cubicBezTo>
                  <a:lnTo>
                    <a:pt x="5314" y="5096"/>
                  </a:lnTo>
                  <a:cubicBezTo>
                    <a:pt x="5157" y="5048"/>
                    <a:pt x="5001" y="4997"/>
                    <a:pt x="4845" y="4953"/>
                  </a:cubicBezTo>
                  <a:cubicBezTo>
                    <a:pt x="4691" y="4907"/>
                    <a:pt x="4537" y="4865"/>
                    <a:pt x="4387" y="4821"/>
                  </a:cubicBezTo>
                  <a:lnTo>
                    <a:pt x="4387" y="4821"/>
                  </a:lnTo>
                  <a:cubicBezTo>
                    <a:pt x="4388" y="4823"/>
                    <a:pt x="4391" y="4823"/>
                    <a:pt x="4393" y="4824"/>
                  </a:cubicBezTo>
                  <a:cubicBezTo>
                    <a:pt x="4247" y="4780"/>
                    <a:pt x="4104" y="4732"/>
                    <a:pt x="3958" y="4686"/>
                  </a:cubicBezTo>
                  <a:lnTo>
                    <a:pt x="3916" y="4675"/>
                  </a:lnTo>
                  <a:cubicBezTo>
                    <a:pt x="3939" y="4643"/>
                    <a:pt x="3961" y="4609"/>
                    <a:pt x="3983" y="4577"/>
                  </a:cubicBezTo>
                  <a:cubicBezTo>
                    <a:pt x="4118" y="4383"/>
                    <a:pt x="4257" y="4192"/>
                    <a:pt x="4390" y="3998"/>
                  </a:cubicBezTo>
                  <a:cubicBezTo>
                    <a:pt x="4454" y="3903"/>
                    <a:pt x="4516" y="3809"/>
                    <a:pt x="4582" y="3716"/>
                  </a:cubicBezTo>
                  <a:cubicBezTo>
                    <a:pt x="4658" y="3609"/>
                    <a:pt x="4733" y="3504"/>
                    <a:pt x="4811" y="3397"/>
                  </a:cubicBezTo>
                  <a:cubicBezTo>
                    <a:pt x="4882" y="3301"/>
                    <a:pt x="4953" y="3204"/>
                    <a:pt x="5019" y="3106"/>
                  </a:cubicBezTo>
                  <a:cubicBezTo>
                    <a:pt x="5082" y="3010"/>
                    <a:pt x="5145" y="2915"/>
                    <a:pt x="5210" y="2823"/>
                  </a:cubicBezTo>
                  <a:cubicBezTo>
                    <a:pt x="5345" y="2626"/>
                    <a:pt x="5478" y="2426"/>
                    <a:pt x="5615" y="2229"/>
                  </a:cubicBezTo>
                  <a:cubicBezTo>
                    <a:pt x="5754" y="2030"/>
                    <a:pt x="5888" y="1827"/>
                    <a:pt x="6020" y="1622"/>
                  </a:cubicBezTo>
                  <a:cubicBezTo>
                    <a:pt x="6150" y="1419"/>
                    <a:pt x="6276" y="1214"/>
                    <a:pt x="6419" y="1018"/>
                  </a:cubicBezTo>
                  <a:cubicBezTo>
                    <a:pt x="6506" y="894"/>
                    <a:pt x="6599" y="774"/>
                    <a:pt x="6691" y="654"/>
                  </a:cubicBezTo>
                  <a:cubicBezTo>
                    <a:pt x="6713" y="624"/>
                    <a:pt x="6733" y="594"/>
                    <a:pt x="6755" y="564"/>
                  </a:cubicBezTo>
                  <a:lnTo>
                    <a:pt x="6756" y="564"/>
                  </a:lnTo>
                  <a:cubicBezTo>
                    <a:pt x="6856" y="414"/>
                    <a:pt x="6951" y="262"/>
                    <a:pt x="7049" y="113"/>
                  </a:cubicBezTo>
                  <a:cubicBezTo>
                    <a:pt x="7070" y="82"/>
                    <a:pt x="7088" y="51"/>
                    <a:pt x="7109" y="21"/>
                  </a:cubicBezTo>
                  <a:cubicBezTo>
                    <a:pt x="7110" y="18"/>
                    <a:pt x="7112" y="16"/>
                    <a:pt x="7114" y="12"/>
                  </a:cubicBezTo>
                  <a:cubicBezTo>
                    <a:pt x="7116" y="9"/>
                    <a:pt x="7120" y="4"/>
                    <a:pt x="7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9" name="Google Shape;1689;p40"/>
          <p:cNvGrpSpPr/>
          <p:nvPr/>
        </p:nvGrpSpPr>
        <p:grpSpPr>
          <a:xfrm>
            <a:off x="1248639" y="333889"/>
            <a:ext cx="525431" cy="442085"/>
            <a:chOff x="4197900" y="914275"/>
            <a:chExt cx="147225" cy="123875"/>
          </a:xfrm>
        </p:grpSpPr>
        <p:sp>
          <p:nvSpPr>
            <p:cNvPr id="1690" name="Google Shape;1690;p40"/>
            <p:cNvSpPr/>
            <p:nvPr/>
          </p:nvSpPr>
          <p:spPr>
            <a:xfrm>
              <a:off x="4256950" y="918025"/>
              <a:ext cx="20925" cy="42625"/>
            </a:xfrm>
            <a:custGeom>
              <a:avLst/>
              <a:gdLst/>
              <a:ahLst/>
              <a:cxnLst/>
              <a:rect l="l" t="t" r="r" b="b"/>
              <a:pathLst>
                <a:path w="837" h="1705" extrusionOk="0">
                  <a:moveTo>
                    <a:pt x="553" y="1"/>
                  </a:moveTo>
                  <a:cubicBezTo>
                    <a:pt x="541" y="1"/>
                    <a:pt x="529" y="3"/>
                    <a:pt x="516" y="6"/>
                  </a:cubicBezTo>
                  <a:cubicBezTo>
                    <a:pt x="496" y="13"/>
                    <a:pt x="480" y="17"/>
                    <a:pt x="462" y="27"/>
                  </a:cubicBezTo>
                  <a:cubicBezTo>
                    <a:pt x="455" y="30"/>
                    <a:pt x="449" y="34"/>
                    <a:pt x="444" y="38"/>
                  </a:cubicBezTo>
                  <a:cubicBezTo>
                    <a:pt x="429" y="40"/>
                    <a:pt x="413" y="45"/>
                    <a:pt x="400" y="51"/>
                  </a:cubicBezTo>
                  <a:cubicBezTo>
                    <a:pt x="382" y="59"/>
                    <a:pt x="367" y="64"/>
                    <a:pt x="351" y="77"/>
                  </a:cubicBezTo>
                  <a:cubicBezTo>
                    <a:pt x="331" y="94"/>
                    <a:pt x="317" y="107"/>
                    <a:pt x="301" y="127"/>
                  </a:cubicBezTo>
                  <a:cubicBezTo>
                    <a:pt x="274" y="158"/>
                    <a:pt x="257" y="197"/>
                    <a:pt x="239" y="233"/>
                  </a:cubicBezTo>
                  <a:cubicBezTo>
                    <a:pt x="222" y="270"/>
                    <a:pt x="208" y="304"/>
                    <a:pt x="193" y="340"/>
                  </a:cubicBezTo>
                  <a:cubicBezTo>
                    <a:pt x="162" y="388"/>
                    <a:pt x="133" y="438"/>
                    <a:pt x="114" y="491"/>
                  </a:cubicBezTo>
                  <a:cubicBezTo>
                    <a:pt x="92" y="551"/>
                    <a:pt x="74" y="613"/>
                    <a:pt x="62" y="678"/>
                  </a:cubicBezTo>
                  <a:cubicBezTo>
                    <a:pt x="51" y="745"/>
                    <a:pt x="37" y="812"/>
                    <a:pt x="28" y="881"/>
                  </a:cubicBezTo>
                  <a:cubicBezTo>
                    <a:pt x="13" y="998"/>
                    <a:pt x="0" y="1113"/>
                    <a:pt x="4" y="1230"/>
                  </a:cubicBezTo>
                  <a:cubicBezTo>
                    <a:pt x="5" y="1297"/>
                    <a:pt x="16" y="1370"/>
                    <a:pt x="43" y="1432"/>
                  </a:cubicBezTo>
                  <a:cubicBezTo>
                    <a:pt x="58" y="1470"/>
                    <a:pt x="78" y="1509"/>
                    <a:pt x="109" y="1539"/>
                  </a:cubicBezTo>
                  <a:cubicBezTo>
                    <a:pt x="116" y="1545"/>
                    <a:pt x="125" y="1551"/>
                    <a:pt x="134" y="1557"/>
                  </a:cubicBezTo>
                  <a:cubicBezTo>
                    <a:pt x="141" y="1572"/>
                    <a:pt x="149" y="1586"/>
                    <a:pt x="156" y="1599"/>
                  </a:cubicBezTo>
                  <a:cubicBezTo>
                    <a:pt x="165" y="1613"/>
                    <a:pt x="175" y="1627"/>
                    <a:pt x="186" y="1639"/>
                  </a:cubicBezTo>
                  <a:cubicBezTo>
                    <a:pt x="197" y="1653"/>
                    <a:pt x="214" y="1664"/>
                    <a:pt x="229" y="1673"/>
                  </a:cubicBezTo>
                  <a:cubicBezTo>
                    <a:pt x="257" y="1690"/>
                    <a:pt x="293" y="1704"/>
                    <a:pt x="326" y="1704"/>
                  </a:cubicBezTo>
                  <a:cubicBezTo>
                    <a:pt x="327" y="1704"/>
                    <a:pt x="328" y="1704"/>
                    <a:pt x="329" y="1704"/>
                  </a:cubicBezTo>
                  <a:lnTo>
                    <a:pt x="350" y="1704"/>
                  </a:lnTo>
                  <a:cubicBezTo>
                    <a:pt x="361" y="1704"/>
                    <a:pt x="372" y="1702"/>
                    <a:pt x="382" y="1701"/>
                  </a:cubicBezTo>
                  <a:cubicBezTo>
                    <a:pt x="400" y="1697"/>
                    <a:pt x="418" y="1691"/>
                    <a:pt x="436" y="1684"/>
                  </a:cubicBezTo>
                  <a:cubicBezTo>
                    <a:pt x="456" y="1678"/>
                    <a:pt x="476" y="1664"/>
                    <a:pt x="495" y="1653"/>
                  </a:cubicBezTo>
                  <a:cubicBezTo>
                    <a:pt x="528" y="1634"/>
                    <a:pt x="562" y="1594"/>
                    <a:pt x="579" y="1561"/>
                  </a:cubicBezTo>
                  <a:cubicBezTo>
                    <a:pt x="593" y="1536"/>
                    <a:pt x="605" y="1510"/>
                    <a:pt x="614" y="1484"/>
                  </a:cubicBezTo>
                  <a:cubicBezTo>
                    <a:pt x="626" y="1473"/>
                    <a:pt x="636" y="1459"/>
                    <a:pt x="645" y="1448"/>
                  </a:cubicBezTo>
                  <a:cubicBezTo>
                    <a:pt x="681" y="1402"/>
                    <a:pt x="712" y="1354"/>
                    <a:pt x="734" y="1302"/>
                  </a:cubicBezTo>
                  <a:cubicBezTo>
                    <a:pt x="789" y="1168"/>
                    <a:pt x="821" y="1025"/>
                    <a:pt x="828" y="882"/>
                  </a:cubicBezTo>
                  <a:cubicBezTo>
                    <a:pt x="836" y="755"/>
                    <a:pt x="832" y="624"/>
                    <a:pt x="810" y="499"/>
                  </a:cubicBezTo>
                  <a:cubicBezTo>
                    <a:pt x="811" y="489"/>
                    <a:pt x="811" y="480"/>
                    <a:pt x="810" y="471"/>
                  </a:cubicBezTo>
                  <a:cubicBezTo>
                    <a:pt x="805" y="395"/>
                    <a:pt x="800" y="320"/>
                    <a:pt x="780" y="246"/>
                  </a:cubicBezTo>
                  <a:cubicBezTo>
                    <a:pt x="771" y="208"/>
                    <a:pt x="763" y="168"/>
                    <a:pt x="745" y="134"/>
                  </a:cubicBezTo>
                  <a:cubicBezTo>
                    <a:pt x="729" y="99"/>
                    <a:pt x="702" y="67"/>
                    <a:pt x="671" y="45"/>
                  </a:cubicBezTo>
                  <a:cubicBezTo>
                    <a:pt x="655" y="33"/>
                    <a:pt x="636" y="22"/>
                    <a:pt x="616" y="14"/>
                  </a:cubicBezTo>
                  <a:cubicBezTo>
                    <a:pt x="604" y="9"/>
                    <a:pt x="590" y="6"/>
                    <a:pt x="575" y="3"/>
                  </a:cubicBezTo>
                  <a:cubicBezTo>
                    <a:pt x="568" y="1"/>
                    <a:pt x="560" y="1"/>
                    <a:pt x="5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0"/>
            <p:cNvSpPr/>
            <p:nvPr/>
          </p:nvSpPr>
          <p:spPr>
            <a:xfrm>
              <a:off x="4201350" y="962450"/>
              <a:ext cx="36125" cy="21075"/>
            </a:xfrm>
            <a:custGeom>
              <a:avLst/>
              <a:gdLst/>
              <a:ahLst/>
              <a:cxnLst/>
              <a:rect l="l" t="t" r="r" b="b"/>
              <a:pathLst>
                <a:path w="1445" h="843" extrusionOk="0">
                  <a:moveTo>
                    <a:pt x="409" y="1"/>
                  </a:moveTo>
                  <a:cubicBezTo>
                    <a:pt x="386" y="1"/>
                    <a:pt x="363" y="2"/>
                    <a:pt x="341" y="6"/>
                  </a:cubicBezTo>
                  <a:cubicBezTo>
                    <a:pt x="291" y="16"/>
                    <a:pt x="248" y="46"/>
                    <a:pt x="209" y="74"/>
                  </a:cubicBezTo>
                  <a:cubicBezTo>
                    <a:pt x="170" y="104"/>
                    <a:pt x="131" y="141"/>
                    <a:pt x="104" y="181"/>
                  </a:cubicBezTo>
                  <a:cubicBezTo>
                    <a:pt x="69" y="231"/>
                    <a:pt x="36" y="283"/>
                    <a:pt x="20" y="342"/>
                  </a:cubicBezTo>
                  <a:cubicBezTo>
                    <a:pt x="3" y="397"/>
                    <a:pt x="0" y="448"/>
                    <a:pt x="2" y="504"/>
                  </a:cubicBezTo>
                  <a:cubicBezTo>
                    <a:pt x="4" y="525"/>
                    <a:pt x="8" y="544"/>
                    <a:pt x="13" y="566"/>
                  </a:cubicBezTo>
                  <a:cubicBezTo>
                    <a:pt x="20" y="589"/>
                    <a:pt x="26" y="614"/>
                    <a:pt x="37" y="638"/>
                  </a:cubicBezTo>
                  <a:cubicBezTo>
                    <a:pt x="49" y="662"/>
                    <a:pt x="59" y="679"/>
                    <a:pt x="75" y="701"/>
                  </a:cubicBezTo>
                  <a:cubicBezTo>
                    <a:pt x="86" y="718"/>
                    <a:pt x="100" y="729"/>
                    <a:pt x="115" y="743"/>
                  </a:cubicBezTo>
                  <a:cubicBezTo>
                    <a:pt x="154" y="783"/>
                    <a:pt x="208" y="805"/>
                    <a:pt x="258" y="822"/>
                  </a:cubicBezTo>
                  <a:cubicBezTo>
                    <a:pt x="299" y="836"/>
                    <a:pt x="345" y="843"/>
                    <a:pt x="388" y="843"/>
                  </a:cubicBezTo>
                  <a:cubicBezTo>
                    <a:pt x="393" y="843"/>
                    <a:pt x="399" y="843"/>
                    <a:pt x="404" y="842"/>
                  </a:cubicBezTo>
                  <a:lnTo>
                    <a:pt x="418" y="842"/>
                  </a:lnTo>
                  <a:cubicBezTo>
                    <a:pt x="480" y="839"/>
                    <a:pt x="542" y="832"/>
                    <a:pt x="600" y="811"/>
                  </a:cubicBezTo>
                  <a:cubicBezTo>
                    <a:pt x="647" y="795"/>
                    <a:pt x="696" y="777"/>
                    <a:pt x="740" y="754"/>
                  </a:cubicBezTo>
                  <a:cubicBezTo>
                    <a:pt x="743" y="754"/>
                    <a:pt x="744" y="755"/>
                    <a:pt x="748" y="755"/>
                  </a:cubicBezTo>
                  <a:cubicBezTo>
                    <a:pt x="772" y="758"/>
                    <a:pt x="796" y="760"/>
                    <a:pt x="820" y="760"/>
                  </a:cubicBezTo>
                  <a:cubicBezTo>
                    <a:pt x="848" y="760"/>
                    <a:pt x="877" y="758"/>
                    <a:pt x="905" y="753"/>
                  </a:cubicBezTo>
                  <a:cubicBezTo>
                    <a:pt x="932" y="759"/>
                    <a:pt x="958" y="764"/>
                    <a:pt x="985" y="764"/>
                  </a:cubicBezTo>
                  <a:cubicBezTo>
                    <a:pt x="995" y="764"/>
                    <a:pt x="1005" y="763"/>
                    <a:pt x="1015" y="762"/>
                  </a:cubicBezTo>
                  <a:cubicBezTo>
                    <a:pt x="1051" y="758"/>
                    <a:pt x="1089" y="755"/>
                    <a:pt x="1123" y="742"/>
                  </a:cubicBezTo>
                  <a:cubicBezTo>
                    <a:pt x="1156" y="732"/>
                    <a:pt x="1182" y="722"/>
                    <a:pt x="1214" y="706"/>
                  </a:cubicBezTo>
                  <a:cubicBezTo>
                    <a:pt x="1235" y="696"/>
                    <a:pt x="1256" y="685"/>
                    <a:pt x="1276" y="670"/>
                  </a:cubicBezTo>
                  <a:cubicBezTo>
                    <a:pt x="1297" y="661"/>
                    <a:pt x="1317" y="649"/>
                    <a:pt x="1334" y="636"/>
                  </a:cubicBezTo>
                  <a:cubicBezTo>
                    <a:pt x="1353" y="621"/>
                    <a:pt x="1366" y="608"/>
                    <a:pt x="1381" y="589"/>
                  </a:cubicBezTo>
                  <a:cubicBezTo>
                    <a:pt x="1394" y="574"/>
                    <a:pt x="1401" y="559"/>
                    <a:pt x="1410" y="543"/>
                  </a:cubicBezTo>
                  <a:cubicBezTo>
                    <a:pt x="1421" y="521"/>
                    <a:pt x="1426" y="497"/>
                    <a:pt x="1427" y="473"/>
                  </a:cubicBezTo>
                  <a:cubicBezTo>
                    <a:pt x="1433" y="454"/>
                    <a:pt x="1436" y="439"/>
                    <a:pt x="1441" y="413"/>
                  </a:cubicBezTo>
                  <a:cubicBezTo>
                    <a:pt x="1444" y="389"/>
                    <a:pt x="1442" y="373"/>
                    <a:pt x="1440" y="350"/>
                  </a:cubicBezTo>
                  <a:cubicBezTo>
                    <a:pt x="1437" y="315"/>
                    <a:pt x="1424" y="284"/>
                    <a:pt x="1405" y="258"/>
                  </a:cubicBezTo>
                  <a:cubicBezTo>
                    <a:pt x="1400" y="235"/>
                    <a:pt x="1393" y="212"/>
                    <a:pt x="1383" y="192"/>
                  </a:cubicBezTo>
                  <a:cubicBezTo>
                    <a:pt x="1365" y="155"/>
                    <a:pt x="1339" y="123"/>
                    <a:pt x="1306" y="98"/>
                  </a:cubicBezTo>
                  <a:cubicBezTo>
                    <a:pt x="1287" y="86"/>
                    <a:pt x="1268" y="73"/>
                    <a:pt x="1249" y="66"/>
                  </a:cubicBezTo>
                  <a:cubicBezTo>
                    <a:pt x="1229" y="60"/>
                    <a:pt x="1208" y="51"/>
                    <a:pt x="1187" y="49"/>
                  </a:cubicBezTo>
                  <a:cubicBezTo>
                    <a:pt x="1172" y="48"/>
                    <a:pt x="1157" y="48"/>
                    <a:pt x="1142" y="47"/>
                  </a:cubicBezTo>
                  <a:cubicBezTo>
                    <a:pt x="1126" y="49"/>
                    <a:pt x="1111" y="51"/>
                    <a:pt x="1096" y="52"/>
                  </a:cubicBezTo>
                  <a:cubicBezTo>
                    <a:pt x="1071" y="56"/>
                    <a:pt x="1047" y="66"/>
                    <a:pt x="1022" y="76"/>
                  </a:cubicBezTo>
                  <a:cubicBezTo>
                    <a:pt x="1007" y="81"/>
                    <a:pt x="992" y="88"/>
                    <a:pt x="980" y="96"/>
                  </a:cubicBezTo>
                  <a:cubicBezTo>
                    <a:pt x="969" y="93"/>
                    <a:pt x="959" y="92"/>
                    <a:pt x="949" y="89"/>
                  </a:cubicBezTo>
                  <a:cubicBezTo>
                    <a:pt x="934" y="88"/>
                    <a:pt x="917" y="87"/>
                    <a:pt x="901" y="87"/>
                  </a:cubicBezTo>
                  <a:cubicBezTo>
                    <a:pt x="895" y="87"/>
                    <a:pt x="889" y="87"/>
                    <a:pt x="883" y="87"/>
                  </a:cubicBezTo>
                  <a:cubicBezTo>
                    <a:pt x="867" y="78"/>
                    <a:pt x="852" y="70"/>
                    <a:pt x="835" y="63"/>
                  </a:cubicBezTo>
                  <a:cubicBezTo>
                    <a:pt x="807" y="53"/>
                    <a:pt x="781" y="40"/>
                    <a:pt x="753" y="34"/>
                  </a:cubicBezTo>
                  <a:cubicBezTo>
                    <a:pt x="714" y="25"/>
                    <a:pt x="694" y="22"/>
                    <a:pt x="657" y="22"/>
                  </a:cubicBezTo>
                  <a:cubicBezTo>
                    <a:pt x="642" y="22"/>
                    <a:pt x="630" y="22"/>
                    <a:pt x="615" y="23"/>
                  </a:cubicBezTo>
                  <a:cubicBezTo>
                    <a:pt x="583" y="16"/>
                    <a:pt x="551" y="11"/>
                    <a:pt x="518" y="9"/>
                  </a:cubicBezTo>
                  <a:cubicBezTo>
                    <a:pt x="483" y="5"/>
                    <a:pt x="446"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0"/>
            <p:cNvSpPr/>
            <p:nvPr/>
          </p:nvSpPr>
          <p:spPr>
            <a:xfrm>
              <a:off x="4257825" y="992750"/>
              <a:ext cx="18925" cy="40775"/>
            </a:xfrm>
            <a:custGeom>
              <a:avLst/>
              <a:gdLst/>
              <a:ahLst/>
              <a:cxnLst/>
              <a:rect l="l" t="t" r="r" b="b"/>
              <a:pathLst>
                <a:path w="757" h="1631" extrusionOk="0">
                  <a:moveTo>
                    <a:pt x="379" y="0"/>
                  </a:moveTo>
                  <a:cubicBezTo>
                    <a:pt x="318" y="0"/>
                    <a:pt x="258" y="29"/>
                    <a:pt x="223" y="79"/>
                  </a:cubicBezTo>
                  <a:cubicBezTo>
                    <a:pt x="194" y="120"/>
                    <a:pt x="176" y="162"/>
                    <a:pt x="158" y="208"/>
                  </a:cubicBezTo>
                  <a:cubicBezTo>
                    <a:pt x="135" y="273"/>
                    <a:pt x="114" y="338"/>
                    <a:pt x="100" y="408"/>
                  </a:cubicBezTo>
                  <a:cubicBezTo>
                    <a:pt x="74" y="542"/>
                    <a:pt x="53" y="678"/>
                    <a:pt x="48" y="814"/>
                  </a:cubicBezTo>
                  <a:cubicBezTo>
                    <a:pt x="31" y="882"/>
                    <a:pt x="18" y="951"/>
                    <a:pt x="11" y="1023"/>
                  </a:cubicBezTo>
                  <a:cubicBezTo>
                    <a:pt x="1" y="1093"/>
                    <a:pt x="0" y="1159"/>
                    <a:pt x="7" y="1230"/>
                  </a:cubicBezTo>
                  <a:cubicBezTo>
                    <a:pt x="11" y="1282"/>
                    <a:pt x="27" y="1329"/>
                    <a:pt x="48" y="1378"/>
                  </a:cubicBezTo>
                  <a:cubicBezTo>
                    <a:pt x="81" y="1456"/>
                    <a:pt x="160" y="1520"/>
                    <a:pt x="245" y="1540"/>
                  </a:cubicBezTo>
                  <a:cubicBezTo>
                    <a:pt x="256" y="1555"/>
                    <a:pt x="269" y="1570"/>
                    <a:pt x="281" y="1583"/>
                  </a:cubicBezTo>
                  <a:cubicBezTo>
                    <a:pt x="310" y="1609"/>
                    <a:pt x="339" y="1620"/>
                    <a:pt x="375" y="1627"/>
                  </a:cubicBezTo>
                  <a:cubicBezTo>
                    <a:pt x="385" y="1628"/>
                    <a:pt x="395" y="1630"/>
                    <a:pt x="405" y="1630"/>
                  </a:cubicBezTo>
                  <a:lnTo>
                    <a:pt x="418" y="1630"/>
                  </a:lnTo>
                  <a:cubicBezTo>
                    <a:pt x="431" y="1630"/>
                    <a:pt x="442" y="1627"/>
                    <a:pt x="455" y="1622"/>
                  </a:cubicBezTo>
                  <a:cubicBezTo>
                    <a:pt x="466" y="1620"/>
                    <a:pt x="476" y="1617"/>
                    <a:pt x="484" y="1614"/>
                  </a:cubicBezTo>
                  <a:cubicBezTo>
                    <a:pt x="505" y="1606"/>
                    <a:pt x="524" y="1594"/>
                    <a:pt x="539" y="1580"/>
                  </a:cubicBezTo>
                  <a:cubicBezTo>
                    <a:pt x="562" y="1562"/>
                    <a:pt x="584" y="1538"/>
                    <a:pt x="600" y="1513"/>
                  </a:cubicBezTo>
                  <a:cubicBezTo>
                    <a:pt x="621" y="1481"/>
                    <a:pt x="637" y="1447"/>
                    <a:pt x="653" y="1413"/>
                  </a:cubicBezTo>
                  <a:cubicBezTo>
                    <a:pt x="658" y="1399"/>
                    <a:pt x="664" y="1387"/>
                    <a:pt x="668" y="1373"/>
                  </a:cubicBezTo>
                  <a:cubicBezTo>
                    <a:pt x="672" y="1363"/>
                    <a:pt x="674" y="1352"/>
                    <a:pt x="678" y="1341"/>
                  </a:cubicBezTo>
                  <a:cubicBezTo>
                    <a:pt x="679" y="1337"/>
                    <a:pt x="681" y="1332"/>
                    <a:pt x="683" y="1328"/>
                  </a:cubicBezTo>
                  <a:cubicBezTo>
                    <a:pt x="698" y="1275"/>
                    <a:pt x="711" y="1223"/>
                    <a:pt x="723" y="1168"/>
                  </a:cubicBezTo>
                  <a:cubicBezTo>
                    <a:pt x="744" y="1032"/>
                    <a:pt x="757" y="892"/>
                    <a:pt x="750" y="751"/>
                  </a:cubicBezTo>
                  <a:cubicBezTo>
                    <a:pt x="749" y="725"/>
                    <a:pt x="745" y="700"/>
                    <a:pt x="743" y="674"/>
                  </a:cubicBezTo>
                  <a:cubicBezTo>
                    <a:pt x="737" y="609"/>
                    <a:pt x="730" y="543"/>
                    <a:pt x="718" y="480"/>
                  </a:cubicBezTo>
                  <a:cubicBezTo>
                    <a:pt x="719" y="418"/>
                    <a:pt x="720" y="355"/>
                    <a:pt x="715" y="293"/>
                  </a:cubicBezTo>
                  <a:cubicBezTo>
                    <a:pt x="710" y="244"/>
                    <a:pt x="707" y="198"/>
                    <a:pt x="685" y="153"/>
                  </a:cubicBezTo>
                  <a:cubicBezTo>
                    <a:pt x="658" y="97"/>
                    <a:pt x="591" y="46"/>
                    <a:pt x="526" y="46"/>
                  </a:cubicBezTo>
                  <a:cubicBezTo>
                    <a:pt x="523" y="46"/>
                    <a:pt x="521" y="46"/>
                    <a:pt x="518" y="46"/>
                  </a:cubicBezTo>
                  <a:cubicBezTo>
                    <a:pt x="509" y="46"/>
                    <a:pt x="501" y="47"/>
                    <a:pt x="492" y="49"/>
                  </a:cubicBezTo>
                  <a:cubicBezTo>
                    <a:pt x="473" y="28"/>
                    <a:pt x="450" y="11"/>
                    <a:pt x="421" y="5"/>
                  </a:cubicBezTo>
                  <a:cubicBezTo>
                    <a:pt x="407" y="2"/>
                    <a:pt x="393"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0"/>
            <p:cNvSpPr/>
            <p:nvPr/>
          </p:nvSpPr>
          <p:spPr>
            <a:xfrm>
              <a:off x="4301800" y="965925"/>
              <a:ext cx="40350" cy="20400"/>
            </a:xfrm>
            <a:custGeom>
              <a:avLst/>
              <a:gdLst/>
              <a:ahLst/>
              <a:cxnLst/>
              <a:rect l="l" t="t" r="r" b="b"/>
              <a:pathLst>
                <a:path w="1614" h="816" extrusionOk="0">
                  <a:moveTo>
                    <a:pt x="714" y="1"/>
                  </a:moveTo>
                  <a:cubicBezTo>
                    <a:pt x="574" y="1"/>
                    <a:pt x="426" y="27"/>
                    <a:pt x="298" y="89"/>
                  </a:cubicBezTo>
                  <a:cubicBezTo>
                    <a:pt x="248" y="113"/>
                    <a:pt x="195" y="139"/>
                    <a:pt x="152" y="173"/>
                  </a:cubicBezTo>
                  <a:cubicBezTo>
                    <a:pt x="112" y="206"/>
                    <a:pt x="77" y="240"/>
                    <a:pt x="48" y="280"/>
                  </a:cubicBezTo>
                  <a:cubicBezTo>
                    <a:pt x="20" y="321"/>
                    <a:pt x="10" y="368"/>
                    <a:pt x="6" y="417"/>
                  </a:cubicBezTo>
                  <a:cubicBezTo>
                    <a:pt x="3" y="435"/>
                    <a:pt x="4" y="459"/>
                    <a:pt x="8" y="481"/>
                  </a:cubicBezTo>
                  <a:cubicBezTo>
                    <a:pt x="1" y="560"/>
                    <a:pt x="13" y="645"/>
                    <a:pt x="74" y="702"/>
                  </a:cubicBezTo>
                  <a:cubicBezTo>
                    <a:pt x="97" y="724"/>
                    <a:pt x="122" y="748"/>
                    <a:pt x="152" y="764"/>
                  </a:cubicBezTo>
                  <a:cubicBezTo>
                    <a:pt x="177" y="778"/>
                    <a:pt x="198" y="786"/>
                    <a:pt x="225" y="795"/>
                  </a:cubicBezTo>
                  <a:cubicBezTo>
                    <a:pt x="266" y="810"/>
                    <a:pt x="312" y="815"/>
                    <a:pt x="356" y="815"/>
                  </a:cubicBezTo>
                  <a:cubicBezTo>
                    <a:pt x="360" y="815"/>
                    <a:pt x="365" y="815"/>
                    <a:pt x="369" y="815"/>
                  </a:cubicBezTo>
                  <a:lnTo>
                    <a:pt x="395" y="815"/>
                  </a:lnTo>
                  <a:cubicBezTo>
                    <a:pt x="482" y="812"/>
                    <a:pt x="566" y="798"/>
                    <a:pt x="651" y="773"/>
                  </a:cubicBezTo>
                  <a:cubicBezTo>
                    <a:pt x="695" y="766"/>
                    <a:pt x="741" y="760"/>
                    <a:pt x="786" y="749"/>
                  </a:cubicBezTo>
                  <a:lnTo>
                    <a:pt x="803" y="749"/>
                  </a:lnTo>
                  <a:cubicBezTo>
                    <a:pt x="859" y="748"/>
                    <a:pt x="915" y="741"/>
                    <a:pt x="967" y="724"/>
                  </a:cubicBezTo>
                  <a:cubicBezTo>
                    <a:pt x="968" y="724"/>
                    <a:pt x="968" y="724"/>
                    <a:pt x="969" y="723"/>
                  </a:cubicBezTo>
                  <a:cubicBezTo>
                    <a:pt x="1030" y="723"/>
                    <a:pt x="1090" y="718"/>
                    <a:pt x="1147" y="702"/>
                  </a:cubicBezTo>
                  <a:cubicBezTo>
                    <a:pt x="1188" y="692"/>
                    <a:pt x="1227" y="683"/>
                    <a:pt x="1266" y="667"/>
                  </a:cubicBezTo>
                  <a:cubicBezTo>
                    <a:pt x="1304" y="654"/>
                    <a:pt x="1343" y="637"/>
                    <a:pt x="1381" y="623"/>
                  </a:cubicBezTo>
                  <a:cubicBezTo>
                    <a:pt x="1473" y="586"/>
                    <a:pt x="1556" y="520"/>
                    <a:pt x="1592" y="424"/>
                  </a:cubicBezTo>
                  <a:cubicBezTo>
                    <a:pt x="1614" y="356"/>
                    <a:pt x="1602" y="270"/>
                    <a:pt x="1551" y="212"/>
                  </a:cubicBezTo>
                  <a:cubicBezTo>
                    <a:pt x="1491" y="140"/>
                    <a:pt x="1386" y="108"/>
                    <a:pt x="1295" y="108"/>
                  </a:cubicBezTo>
                  <a:cubicBezTo>
                    <a:pt x="1289" y="108"/>
                    <a:pt x="1284" y="108"/>
                    <a:pt x="1279" y="108"/>
                  </a:cubicBezTo>
                  <a:cubicBezTo>
                    <a:pt x="1256" y="109"/>
                    <a:pt x="1234" y="110"/>
                    <a:pt x="1211" y="112"/>
                  </a:cubicBezTo>
                  <a:cubicBezTo>
                    <a:pt x="1185" y="109"/>
                    <a:pt x="1157" y="107"/>
                    <a:pt x="1128" y="107"/>
                  </a:cubicBezTo>
                  <a:cubicBezTo>
                    <a:pt x="1117" y="98"/>
                    <a:pt x="1105" y="88"/>
                    <a:pt x="1093" y="81"/>
                  </a:cubicBezTo>
                  <a:cubicBezTo>
                    <a:pt x="1058" y="56"/>
                    <a:pt x="1012" y="36"/>
                    <a:pt x="970" y="31"/>
                  </a:cubicBezTo>
                  <a:cubicBezTo>
                    <a:pt x="948" y="27"/>
                    <a:pt x="927" y="26"/>
                    <a:pt x="905" y="26"/>
                  </a:cubicBezTo>
                  <a:cubicBezTo>
                    <a:pt x="843" y="10"/>
                    <a:pt x="778" y="1"/>
                    <a:pt x="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0"/>
            <p:cNvSpPr/>
            <p:nvPr/>
          </p:nvSpPr>
          <p:spPr>
            <a:xfrm>
              <a:off x="4258800" y="918300"/>
              <a:ext cx="18575" cy="21800"/>
            </a:xfrm>
            <a:custGeom>
              <a:avLst/>
              <a:gdLst/>
              <a:ahLst/>
              <a:cxnLst/>
              <a:rect l="l" t="t" r="r" b="b"/>
              <a:pathLst>
                <a:path w="743" h="872" extrusionOk="0">
                  <a:moveTo>
                    <a:pt x="418" y="1"/>
                  </a:moveTo>
                  <a:cubicBezTo>
                    <a:pt x="387" y="1"/>
                    <a:pt x="355" y="6"/>
                    <a:pt x="325" y="18"/>
                  </a:cubicBezTo>
                  <a:cubicBezTo>
                    <a:pt x="305" y="26"/>
                    <a:pt x="285" y="34"/>
                    <a:pt x="268" y="44"/>
                  </a:cubicBezTo>
                  <a:cubicBezTo>
                    <a:pt x="241" y="54"/>
                    <a:pt x="216" y="69"/>
                    <a:pt x="195" y="87"/>
                  </a:cubicBezTo>
                  <a:cubicBezTo>
                    <a:pt x="155" y="121"/>
                    <a:pt x="122" y="161"/>
                    <a:pt x="95" y="203"/>
                  </a:cubicBezTo>
                  <a:cubicBezTo>
                    <a:pt x="83" y="216"/>
                    <a:pt x="73" y="229"/>
                    <a:pt x="66" y="243"/>
                  </a:cubicBezTo>
                  <a:cubicBezTo>
                    <a:pt x="49" y="270"/>
                    <a:pt x="38" y="292"/>
                    <a:pt x="25" y="320"/>
                  </a:cubicBezTo>
                  <a:cubicBezTo>
                    <a:pt x="4" y="367"/>
                    <a:pt x="2" y="421"/>
                    <a:pt x="1" y="471"/>
                  </a:cubicBezTo>
                  <a:cubicBezTo>
                    <a:pt x="1" y="488"/>
                    <a:pt x="4" y="504"/>
                    <a:pt x="7" y="521"/>
                  </a:cubicBezTo>
                  <a:lnTo>
                    <a:pt x="7" y="531"/>
                  </a:lnTo>
                  <a:cubicBezTo>
                    <a:pt x="9" y="585"/>
                    <a:pt x="26" y="634"/>
                    <a:pt x="49" y="682"/>
                  </a:cubicBezTo>
                  <a:cubicBezTo>
                    <a:pt x="71" y="729"/>
                    <a:pt x="110" y="774"/>
                    <a:pt x="153" y="804"/>
                  </a:cubicBezTo>
                  <a:cubicBezTo>
                    <a:pt x="194" y="833"/>
                    <a:pt x="237" y="851"/>
                    <a:pt x="284" y="863"/>
                  </a:cubicBezTo>
                  <a:cubicBezTo>
                    <a:pt x="309" y="870"/>
                    <a:pt x="334" y="872"/>
                    <a:pt x="360" y="872"/>
                  </a:cubicBezTo>
                  <a:cubicBezTo>
                    <a:pt x="384" y="870"/>
                    <a:pt x="410" y="867"/>
                    <a:pt x="434" y="863"/>
                  </a:cubicBezTo>
                  <a:cubicBezTo>
                    <a:pt x="484" y="854"/>
                    <a:pt x="528" y="830"/>
                    <a:pt x="569" y="802"/>
                  </a:cubicBezTo>
                  <a:cubicBezTo>
                    <a:pt x="680" y="730"/>
                    <a:pt x="738" y="595"/>
                    <a:pt x="736" y="462"/>
                  </a:cubicBezTo>
                  <a:cubicBezTo>
                    <a:pt x="743" y="404"/>
                    <a:pt x="740" y="347"/>
                    <a:pt x="731" y="290"/>
                  </a:cubicBezTo>
                  <a:cubicBezTo>
                    <a:pt x="722" y="230"/>
                    <a:pt x="695" y="176"/>
                    <a:pt x="661" y="126"/>
                  </a:cubicBezTo>
                  <a:cubicBezTo>
                    <a:pt x="640" y="94"/>
                    <a:pt x="607" y="64"/>
                    <a:pt x="574" y="44"/>
                  </a:cubicBezTo>
                  <a:cubicBezTo>
                    <a:pt x="527" y="17"/>
                    <a:pt x="473" y="1"/>
                    <a:pt x="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0"/>
            <p:cNvSpPr/>
            <p:nvPr/>
          </p:nvSpPr>
          <p:spPr>
            <a:xfrm>
              <a:off x="4201775" y="962075"/>
              <a:ext cx="22675" cy="18875"/>
            </a:xfrm>
            <a:custGeom>
              <a:avLst/>
              <a:gdLst/>
              <a:ahLst/>
              <a:cxnLst/>
              <a:rect l="l" t="t" r="r" b="b"/>
              <a:pathLst>
                <a:path w="907" h="755" extrusionOk="0">
                  <a:moveTo>
                    <a:pt x="476" y="1"/>
                  </a:moveTo>
                  <a:cubicBezTo>
                    <a:pt x="470" y="1"/>
                    <a:pt x="464" y="1"/>
                    <a:pt x="458" y="1"/>
                  </a:cubicBezTo>
                  <a:cubicBezTo>
                    <a:pt x="457" y="1"/>
                    <a:pt x="455" y="1"/>
                    <a:pt x="454" y="1"/>
                  </a:cubicBezTo>
                  <a:cubicBezTo>
                    <a:pt x="416" y="1"/>
                    <a:pt x="370" y="15"/>
                    <a:pt x="336" y="33"/>
                  </a:cubicBezTo>
                  <a:cubicBezTo>
                    <a:pt x="309" y="48"/>
                    <a:pt x="285" y="67"/>
                    <a:pt x="262" y="89"/>
                  </a:cubicBezTo>
                  <a:cubicBezTo>
                    <a:pt x="204" y="113"/>
                    <a:pt x="149" y="148"/>
                    <a:pt x="108" y="200"/>
                  </a:cubicBezTo>
                  <a:cubicBezTo>
                    <a:pt x="47" y="273"/>
                    <a:pt x="1" y="363"/>
                    <a:pt x="5" y="463"/>
                  </a:cubicBezTo>
                  <a:cubicBezTo>
                    <a:pt x="6" y="497"/>
                    <a:pt x="11" y="541"/>
                    <a:pt x="29" y="574"/>
                  </a:cubicBezTo>
                  <a:cubicBezTo>
                    <a:pt x="44" y="605"/>
                    <a:pt x="61" y="640"/>
                    <a:pt x="87" y="662"/>
                  </a:cubicBezTo>
                  <a:cubicBezTo>
                    <a:pt x="102" y="677"/>
                    <a:pt x="114" y="691"/>
                    <a:pt x="133" y="702"/>
                  </a:cubicBezTo>
                  <a:cubicBezTo>
                    <a:pt x="158" y="716"/>
                    <a:pt x="175" y="725"/>
                    <a:pt x="201" y="735"/>
                  </a:cubicBezTo>
                  <a:cubicBezTo>
                    <a:pt x="233" y="748"/>
                    <a:pt x="272" y="753"/>
                    <a:pt x="307" y="754"/>
                  </a:cubicBezTo>
                  <a:lnTo>
                    <a:pt x="334" y="754"/>
                  </a:lnTo>
                  <a:cubicBezTo>
                    <a:pt x="382" y="753"/>
                    <a:pt x="431" y="746"/>
                    <a:pt x="478" y="729"/>
                  </a:cubicBezTo>
                  <a:cubicBezTo>
                    <a:pt x="486" y="730"/>
                    <a:pt x="495" y="731"/>
                    <a:pt x="503" y="731"/>
                  </a:cubicBezTo>
                  <a:cubicBezTo>
                    <a:pt x="514" y="731"/>
                    <a:pt x="525" y="730"/>
                    <a:pt x="535" y="728"/>
                  </a:cubicBezTo>
                  <a:cubicBezTo>
                    <a:pt x="588" y="720"/>
                    <a:pt x="641" y="701"/>
                    <a:pt x="682" y="666"/>
                  </a:cubicBezTo>
                  <a:cubicBezTo>
                    <a:pt x="685" y="665"/>
                    <a:pt x="689" y="664"/>
                    <a:pt x="691" y="664"/>
                  </a:cubicBezTo>
                  <a:cubicBezTo>
                    <a:pt x="737" y="649"/>
                    <a:pt x="784" y="618"/>
                    <a:pt x="816" y="583"/>
                  </a:cubicBezTo>
                  <a:cubicBezTo>
                    <a:pt x="834" y="563"/>
                    <a:pt x="847" y="547"/>
                    <a:pt x="862" y="525"/>
                  </a:cubicBezTo>
                  <a:cubicBezTo>
                    <a:pt x="872" y="508"/>
                    <a:pt x="880" y="491"/>
                    <a:pt x="887" y="474"/>
                  </a:cubicBezTo>
                  <a:cubicBezTo>
                    <a:pt x="904" y="434"/>
                    <a:pt x="907" y="389"/>
                    <a:pt x="906" y="348"/>
                  </a:cubicBezTo>
                  <a:cubicBezTo>
                    <a:pt x="903" y="314"/>
                    <a:pt x="891" y="270"/>
                    <a:pt x="872" y="241"/>
                  </a:cubicBezTo>
                  <a:cubicBezTo>
                    <a:pt x="842" y="200"/>
                    <a:pt x="814" y="165"/>
                    <a:pt x="774" y="144"/>
                  </a:cubicBezTo>
                  <a:cubicBezTo>
                    <a:pt x="754" y="134"/>
                    <a:pt x="733" y="125"/>
                    <a:pt x="711" y="120"/>
                  </a:cubicBezTo>
                  <a:cubicBezTo>
                    <a:pt x="708" y="115"/>
                    <a:pt x="706" y="112"/>
                    <a:pt x="703" y="109"/>
                  </a:cubicBezTo>
                  <a:cubicBezTo>
                    <a:pt x="676" y="77"/>
                    <a:pt x="640" y="49"/>
                    <a:pt x="603" y="32"/>
                  </a:cubicBezTo>
                  <a:cubicBezTo>
                    <a:pt x="573" y="19"/>
                    <a:pt x="553" y="12"/>
                    <a:pt x="521" y="5"/>
                  </a:cubicBezTo>
                  <a:cubicBezTo>
                    <a:pt x="506" y="1"/>
                    <a:pt x="490" y="1"/>
                    <a:pt x="4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0"/>
            <p:cNvSpPr/>
            <p:nvPr/>
          </p:nvSpPr>
          <p:spPr>
            <a:xfrm>
              <a:off x="4257750" y="1011500"/>
              <a:ext cx="19225" cy="21200"/>
            </a:xfrm>
            <a:custGeom>
              <a:avLst/>
              <a:gdLst/>
              <a:ahLst/>
              <a:cxnLst/>
              <a:rect l="l" t="t" r="r" b="b"/>
              <a:pathLst>
                <a:path w="769" h="848" extrusionOk="0">
                  <a:moveTo>
                    <a:pt x="401" y="0"/>
                  </a:moveTo>
                  <a:cubicBezTo>
                    <a:pt x="390" y="0"/>
                    <a:pt x="378" y="1"/>
                    <a:pt x="367" y="1"/>
                  </a:cubicBezTo>
                  <a:cubicBezTo>
                    <a:pt x="269" y="7"/>
                    <a:pt x="189" y="66"/>
                    <a:pt x="125" y="138"/>
                  </a:cubicBezTo>
                  <a:cubicBezTo>
                    <a:pt x="83" y="188"/>
                    <a:pt x="57" y="248"/>
                    <a:pt x="36" y="308"/>
                  </a:cubicBezTo>
                  <a:cubicBezTo>
                    <a:pt x="17" y="360"/>
                    <a:pt x="9" y="414"/>
                    <a:pt x="5" y="470"/>
                  </a:cubicBezTo>
                  <a:cubicBezTo>
                    <a:pt x="0" y="564"/>
                    <a:pt x="30" y="667"/>
                    <a:pt x="97" y="737"/>
                  </a:cubicBezTo>
                  <a:cubicBezTo>
                    <a:pt x="141" y="782"/>
                    <a:pt x="187" y="810"/>
                    <a:pt x="247" y="832"/>
                  </a:cubicBezTo>
                  <a:cubicBezTo>
                    <a:pt x="264" y="839"/>
                    <a:pt x="287" y="842"/>
                    <a:pt x="308" y="845"/>
                  </a:cubicBezTo>
                  <a:cubicBezTo>
                    <a:pt x="323" y="846"/>
                    <a:pt x="340" y="847"/>
                    <a:pt x="356" y="847"/>
                  </a:cubicBezTo>
                  <a:lnTo>
                    <a:pt x="360" y="847"/>
                  </a:lnTo>
                  <a:cubicBezTo>
                    <a:pt x="373" y="847"/>
                    <a:pt x="387" y="844"/>
                    <a:pt x="402" y="840"/>
                  </a:cubicBezTo>
                  <a:cubicBezTo>
                    <a:pt x="409" y="842"/>
                    <a:pt x="417" y="842"/>
                    <a:pt x="425" y="842"/>
                  </a:cubicBezTo>
                  <a:cubicBezTo>
                    <a:pt x="465" y="842"/>
                    <a:pt x="504" y="822"/>
                    <a:pt x="525" y="784"/>
                  </a:cubicBezTo>
                  <a:cubicBezTo>
                    <a:pt x="525" y="783"/>
                    <a:pt x="526" y="783"/>
                    <a:pt x="526" y="782"/>
                  </a:cubicBezTo>
                  <a:cubicBezTo>
                    <a:pt x="572" y="753"/>
                    <a:pt x="612" y="720"/>
                    <a:pt x="648" y="681"/>
                  </a:cubicBezTo>
                  <a:cubicBezTo>
                    <a:pt x="686" y="641"/>
                    <a:pt x="721" y="586"/>
                    <a:pt x="737" y="533"/>
                  </a:cubicBezTo>
                  <a:cubicBezTo>
                    <a:pt x="754" y="484"/>
                    <a:pt x="768" y="432"/>
                    <a:pt x="764" y="378"/>
                  </a:cubicBezTo>
                  <a:cubicBezTo>
                    <a:pt x="760" y="326"/>
                    <a:pt x="757" y="272"/>
                    <a:pt x="731" y="223"/>
                  </a:cubicBezTo>
                  <a:cubicBezTo>
                    <a:pt x="721" y="204"/>
                    <a:pt x="711" y="185"/>
                    <a:pt x="698" y="167"/>
                  </a:cubicBezTo>
                  <a:cubicBezTo>
                    <a:pt x="680" y="139"/>
                    <a:pt x="665" y="123"/>
                    <a:pt x="641" y="100"/>
                  </a:cubicBezTo>
                  <a:cubicBezTo>
                    <a:pt x="605" y="62"/>
                    <a:pt x="555" y="39"/>
                    <a:pt x="509" y="19"/>
                  </a:cubicBezTo>
                  <a:cubicBezTo>
                    <a:pt x="475" y="4"/>
                    <a:pt x="438" y="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0"/>
            <p:cNvSpPr/>
            <p:nvPr/>
          </p:nvSpPr>
          <p:spPr>
            <a:xfrm>
              <a:off x="4316325" y="965375"/>
              <a:ext cx="23650" cy="18650"/>
            </a:xfrm>
            <a:custGeom>
              <a:avLst/>
              <a:gdLst/>
              <a:ahLst/>
              <a:cxnLst/>
              <a:rect l="l" t="t" r="r" b="b"/>
              <a:pathLst>
                <a:path w="946" h="746" extrusionOk="0">
                  <a:moveTo>
                    <a:pt x="432" y="0"/>
                  </a:moveTo>
                  <a:cubicBezTo>
                    <a:pt x="392" y="0"/>
                    <a:pt x="349" y="6"/>
                    <a:pt x="313" y="17"/>
                  </a:cubicBezTo>
                  <a:cubicBezTo>
                    <a:pt x="259" y="34"/>
                    <a:pt x="215" y="57"/>
                    <a:pt x="168" y="89"/>
                  </a:cubicBezTo>
                  <a:cubicBezTo>
                    <a:pt x="130" y="114"/>
                    <a:pt x="99" y="150"/>
                    <a:pt x="71" y="186"/>
                  </a:cubicBezTo>
                  <a:cubicBezTo>
                    <a:pt x="48" y="214"/>
                    <a:pt x="36" y="248"/>
                    <a:pt x="21" y="280"/>
                  </a:cubicBezTo>
                  <a:cubicBezTo>
                    <a:pt x="11" y="299"/>
                    <a:pt x="5" y="325"/>
                    <a:pt x="4" y="346"/>
                  </a:cubicBezTo>
                  <a:cubicBezTo>
                    <a:pt x="3" y="368"/>
                    <a:pt x="1" y="390"/>
                    <a:pt x="3" y="414"/>
                  </a:cubicBezTo>
                  <a:cubicBezTo>
                    <a:pt x="6" y="449"/>
                    <a:pt x="11" y="467"/>
                    <a:pt x="21" y="501"/>
                  </a:cubicBezTo>
                  <a:cubicBezTo>
                    <a:pt x="34" y="544"/>
                    <a:pt x="63" y="580"/>
                    <a:pt x="92" y="612"/>
                  </a:cubicBezTo>
                  <a:cubicBezTo>
                    <a:pt x="123" y="647"/>
                    <a:pt x="161" y="672"/>
                    <a:pt x="202" y="693"/>
                  </a:cubicBezTo>
                  <a:cubicBezTo>
                    <a:pt x="252" y="719"/>
                    <a:pt x="308" y="730"/>
                    <a:pt x="364" y="735"/>
                  </a:cubicBezTo>
                  <a:cubicBezTo>
                    <a:pt x="393" y="743"/>
                    <a:pt x="423" y="745"/>
                    <a:pt x="453" y="745"/>
                  </a:cubicBezTo>
                  <a:cubicBezTo>
                    <a:pt x="459" y="745"/>
                    <a:pt x="464" y="745"/>
                    <a:pt x="469" y="745"/>
                  </a:cubicBezTo>
                  <a:cubicBezTo>
                    <a:pt x="517" y="744"/>
                    <a:pt x="563" y="735"/>
                    <a:pt x="609" y="720"/>
                  </a:cubicBezTo>
                  <a:cubicBezTo>
                    <a:pt x="628" y="714"/>
                    <a:pt x="645" y="707"/>
                    <a:pt x="663" y="697"/>
                  </a:cubicBezTo>
                  <a:cubicBezTo>
                    <a:pt x="685" y="684"/>
                    <a:pt x="707" y="674"/>
                    <a:pt x="726" y="657"/>
                  </a:cubicBezTo>
                  <a:cubicBezTo>
                    <a:pt x="746" y="640"/>
                    <a:pt x="765" y="621"/>
                    <a:pt x="783" y="601"/>
                  </a:cubicBezTo>
                  <a:cubicBezTo>
                    <a:pt x="800" y="589"/>
                    <a:pt x="815" y="578"/>
                    <a:pt x="830" y="564"/>
                  </a:cubicBezTo>
                  <a:cubicBezTo>
                    <a:pt x="867" y="534"/>
                    <a:pt x="907" y="487"/>
                    <a:pt x="923" y="441"/>
                  </a:cubicBezTo>
                  <a:cubicBezTo>
                    <a:pt x="929" y="421"/>
                    <a:pt x="935" y="402"/>
                    <a:pt x="938" y="383"/>
                  </a:cubicBezTo>
                  <a:cubicBezTo>
                    <a:pt x="944" y="350"/>
                    <a:pt x="945" y="332"/>
                    <a:pt x="943" y="302"/>
                  </a:cubicBezTo>
                  <a:cubicBezTo>
                    <a:pt x="940" y="259"/>
                    <a:pt x="917" y="220"/>
                    <a:pt x="896" y="183"/>
                  </a:cubicBezTo>
                  <a:cubicBezTo>
                    <a:pt x="874" y="151"/>
                    <a:pt x="839" y="117"/>
                    <a:pt x="805" y="98"/>
                  </a:cubicBezTo>
                  <a:cubicBezTo>
                    <a:pt x="753" y="69"/>
                    <a:pt x="697" y="49"/>
                    <a:pt x="639" y="42"/>
                  </a:cubicBezTo>
                  <a:cubicBezTo>
                    <a:pt x="581" y="17"/>
                    <a:pt x="522" y="4"/>
                    <a:pt x="459" y="1"/>
                  </a:cubicBezTo>
                  <a:cubicBezTo>
                    <a:pt x="450" y="0"/>
                    <a:pt x="441" y="0"/>
                    <a:pt x="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0"/>
            <p:cNvSpPr/>
            <p:nvPr/>
          </p:nvSpPr>
          <p:spPr>
            <a:xfrm>
              <a:off x="4252575" y="914275"/>
              <a:ext cx="29700" cy="50525"/>
            </a:xfrm>
            <a:custGeom>
              <a:avLst/>
              <a:gdLst/>
              <a:ahLst/>
              <a:cxnLst/>
              <a:rect l="l" t="t" r="r" b="b"/>
              <a:pathLst>
                <a:path w="1188" h="2021" extrusionOk="0">
                  <a:moveTo>
                    <a:pt x="929" y="527"/>
                  </a:moveTo>
                  <a:cubicBezTo>
                    <a:pt x="929" y="529"/>
                    <a:pt x="929" y="532"/>
                    <a:pt x="930" y="534"/>
                  </a:cubicBezTo>
                  <a:lnTo>
                    <a:pt x="930" y="534"/>
                  </a:lnTo>
                  <a:cubicBezTo>
                    <a:pt x="930" y="532"/>
                    <a:pt x="929" y="529"/>
                    <a:pt x="929" y="527"/>
                  </a:cubicBezTo>
                  <a:close/>
                  <a:moveTo>
                    <a:pt x="944" y="606"/>
                  </a:moveTo>
                  <a:cubicBezTo>
                    <a:pt x="944" y="607"/>
                    <a:pt x="944" y="608"/>
                    <a:pt x="944" y="609"/>
                  </a:cubicBezTo>
                  <a:lnTo>
                    <a:pt x="944" y="609"/>
                  </a:lnTo>
                  <a:cubicBezTo>
                    <a:pt x="944" y="608"/>
                    <a:pt x="944" y="607"/>
                    <a:pt x="944" y="606"/>
                  </a:cubicBezTo>
                  <a:close/>
                  <a:moveTo>
                    <a:pt x="864" y="1434"/>
                  </a:moveTo>
                  <a:lnTo>
                    <a:pt x="864" y="1434"/>
                  </a:lnTo>
                  <a:cubicBezTo>
                    <a:pt x="864" y="1434"/>
                    <a:pt x="864" y="1434"/>
                    <a:pt x="864" y="1434"/>
                  </a:cubicBezTo>
                  <a:lnTo>
                    <a:pt x="864" y="1434"/>
                  </a:lnTo>
                  <a:cubicBezTo>
                    <a:pt x="864" y="1434"/>
                    <a:pt x="864" y="1434"/>
                    <a:pt x="864" y="1434"/>
                  </a:cubicBezTo>
                  <a:close/>
                  <a:moveTo>
                    <a:pt x="433" y="1773"/>
                  </a:moveTo>
                  <a:cubicBezTo>
                    <a:pt x="434" y="1773"/>
                    <a:pt x="434" y="1773"/>
                    <a:pt x="434" y="1774"/>
                  </a:cubicBezTo>
                  <a:cubicBezTo>
                    <a:pt x="434" y="1773"/>
                    <a:pt x="433" y="1773"/>
                    <a:pt x="433" y="1773"/>
                  </a:cubicBezTo>
                  <a:close/>
                  <a:moveTo>
                    <a:pt x="683" y="232"/>
                  </a:moveTo>
                  <a:cubicBezTo>
                    <a:pt x="697" y="239"/>
                    <a:pt x="713" y="245"/>
                    <a:pt x="727" y="252"/>
                  </a:cubicBezTo>
                  <a:cubicBezTo>
                    <a:pt x="755" y="270"/>
                    <a:pt x="782" y="288"/>
                    <a:pt x="808" y="308"/>
                  </a:cubicBezTo>
                  <a:lnTo>
                    <a:pt x="806" y="306"/>
                  </a:lnTo>
                  <a:lnTo>
                    <a:pt x="806" y="306"/>
                  </a:lnTo>
                  <a:cubicBezTo>
                    <a:pt x="808" y="307"/>
                    <a:pt x="811" y="310"/>
                    <a:pt x="813" y="312"/>
                  </a:cubicBezTo>
                  <a:cubicBezTo>
                    <a:pt x="815" y="313"/>
                    <a:pt x="816" y="314"/>
                    <a:pt x="818" y="316"/>
                  </a:cubicBezTo>
                  <a:cubicBezTo>
                    <a:pt x="817" y="316"/>
                    <a:pt x="817" y="315"/>
                    <a:pt x="816" y="315"/>
                  </a:cubicBezTo>
                  <a:lnTo>
                    <a:pt x="816" y="315"/>
                  </a:lnTo>
                  <a:cubicBezTo>
                    <a:pt x="821" y="318"/>
                    <a:pt x="826" y="324"/>
                    <a:pt x="832" y="329"/>
                  </a:cubicBezTo>
                  <a:lnTo>
                    <a:pt x="851" y="352"/>
                  </a:lnTo>
                  <a:cubicBezTo>
                    <a:pt x="857" y="360"/>
                    <a:pt x="863" y="368"/>
                    <a:pt x="868" y="377"/>
                  </a:cubicBezTo>
                  <a:cubicBezTo>
                    <a:pt x="882" y="404"/>
                    <a:pt x="895" y="432"/>
                    <a:pt x="906" y="460"/>
                  </a:cubicBezTo>
                  <a:cubicBezTo>
                    <a:pt x="915" y="481"/>
                    <a:pt x="921" y="502"/>
                    <a:pt x="928" y="523"/>
                  </a:cubicBezTo>
                  <a:lnTo>
                    <a:pt x="928" y="523"/>
                  </a:lnTo>
                  <a:cubicBezTo>
                    <a:pt x="928" y="522"/>
                    <a:pt x="927" y="522"/>
                    <a:pt x="927" y="522"/>
                  </a:cubicBezTo>
                  <a:lnTo>
                    <a:pt x="927" y="522"/>
                  </a:lnTo>
                  <a:cubicBezTo>
                    <a:pt x="927" y="523"/>
                    <a:pt x="927" y="524"/>
                    <a:pt x="929" y="525"/>
                  </a:cubicBezTo>
                  <a:cubicBezTo>
                    <a:pt x="930" y="529"/>
                    <a:pt x="931" y="532"/>
                    <a:pt x="931" y="535"/>
                  </a:cubicBezTo>
                  <a:cubicBezTo>
                    <a:pt x="931" y="535"/>
                    <a:pt x="930" y="534"/>
                    <a:pt x="930" y="534"/>
                  </a:cubicBezTo>
                  <a:lnTo>
                    <a:pt x="930" y="534"/>
                  </a:lnTo>
                  <a:cubicBezTo>
                    <a:pt x="935" y="556"/>
                    <a:pt x="939" y="578"/>
                    <a:pt x="942" y="601"/>
                  </a:cubicBezTo>
                  <a:lnTo>
                    <a:pt x="942" y="599"/>
                  </a:lnTo>
                  <a:cubicBezTo>
                    <a:pt x="942" y="600"/>
                    <a:pt x="942" y="602"/>
                    <a:pt x="944" y="604"/>
                  </a:cubicBezTo>
                  <a:cubicBezTo>
                    <a:pt x="944" y="606"/>
                    <a:pt x="945" y="609"/>
                    <a:pt x="945" y="613"/>
                  </a:cubicBezTo>
                  <a:cubicBezTo>
                    <a:pt x="945" y="611"/>
                    <a:pt x="945" y="610"/>
                    <a:pt x="944" y="609"/>
                  </a:cubicBezTo>
                  <a:lnTo>
                    <a:pt x="944" y="609"/>
                  </a:lnTo>
                  <a:cubicBezTo>
                    <a:pt x="953" y="683"/>
                    <a:pt x="961" y="758"/>
                    <a:pt x="962" y="833"/>
                  </a:cubicBezTo>
                  <a:cubicBezTo>
                    <a:pt x="961" y="904"/>
                    <a:pt x="960" y="976"/>
                    <a:pt x="955" y="1051"/>
                  </a:cubicBezTo>
                  <a:lnTo>
                    <a:pt x="955" y="1051"/>
                  </a:lnTo>
                  <a:cubicBezTo>
                    <a:pt x="954" y="1052"/>
                    <a:pt x="954" y="1053"/>
                    <a:pt x="954" y="1055"/>
                  </a:cubicBezTo>
                  <a:cubicBezTo>
                    <a:pt x="954" y="1054"/>
                    <a:pt x="954" y="1053"/>
                    <a:pt x="955" y="1051"/>
                  </a:cubicBezTo>
                  <a:lnTo>
                    <a:pt x="955" y="1051"/>
                  </a:lnTo>
                  <a:cubicBezTo>
                    <a:pt x="955" y="1053"/>
                    <a:pt x="955" y="1054"/>
                    <a:pt x="954" y="1055"/>
                  </a:cubicBezTo>
                  <a:lnTo>
                    <a:pt x="954" y="1056"/>
                  </a:lnTo>
                  <a:cubicBezTo>
                    <a:pt x="944" y="1136"/>
                    <a:pt x="926" y="1214"/>
                    <a:pt x="909" y="1293"/>
                  </a:cubicBezTo>
                  <a:cubicBezTo>
                    <a:pt x="896" y="1339"/>
                    <a:pt x="881" y="1387"/>
                    <a:pt x="864" y="1433"/>
                  </a:cubicBezTo>
                  <a:lnTo>
                    <a:pt x="864" y="1433"/>
                  </a:lnTo>
                  <a:cubicBezTo>
                    <a:pt x="865" y="1432"/>
                    <a:pt x="866" y="1432"/>
                    <a:pt x="866" y="1431"/>
                  </a:cubicBezTo>
                  <a:lnTo>
                    <a:pt x="866" y="1431"/>
                  </a:lnTo>
                  <a:cubicBezTo>
                    <a:pt x="866" y="1432"/>
                    <a:pt x="865" y="1432"/>
                    <a:pt x="864" y="1434"/>
                  </a:cubicBezTo>
                  <a:lnTo>
                    <a:pt x="864" y="1434"/>
                  </a:lnTo>
                  <a:cubicBezTo>
                    <a:pt x="864" y="1434"/>
                    <a:pt x="864" y="1433"/>
                    <a:pt x="864" y="1433"/>
                  </a:cubicBezTo>
                  <a:lnTo>
                    <a:pt x="864" y="1433"/>
                  </a:lnTo>
                  <a:cubicBezTo>
                    <a:pt x="864" y="1434"/>
                    <a:pt x="864" y="1434"/>
                    <a:pt x="864" y="1435"/>
                  </a:cubicBezTo>
                  <a:cubicBezTo>
                    <a:pt x="864" y="1435"/>
                    <a:pt x="864" y="1435"/>
                    <a:pt x="864" y="1434"/>
                  </a:cubicBezTo>
                  <a:lnTo>
                    <a:pt x="864" y="1434"/>
                  </a:lnTo>
                  <a:cubicBezTo>
                    <a:pt x="864" y="1435"/>
                    <a:pt x="864" y="1435"/>
                    <a:pt x="864" y="1436"/>
                  </a:cubicBezTo>
                  <a:cubicBezTo>
                    <a:pt x="842" y="1487"/>
                    <a:pt x="818" y="1535"/>
                    <a:pt x="792" y="1583"/>
                  </a:cubicBezTo>
                  <a:cubicBezTo>
                    <a:pt x="783" y="1601"/>
                    <a:pt x="771" y="1618"/>
                    <a:pt x="758" y="1636"/>
                  </a:cubicBezTo>
                  <a:cubicBezTo>
                    <a:pt x="745" y="1652"/>
                    <a:pt x="733" y="1667"/>
                    <a:pt x="718" y="1683"/>
                  </a:cubicBezTo>
                  <a:cubicBezTo>
                    <a:pt x="697" y="1703"/>
                    <a:pt x="677" y="1722"/>
                    <a:pt x="653" y="1741"/>
                  </a:cubicBezTo>
                  <a:cubicBezTo>
                    <a:pt x="641" y="1749"/>
                    <a:pt x="629" y="1757"/>
                    <a:pt x="616" y="1765"/>
                  </a:cubicBezTo>
                  <a:cubicBezTo>
                    <a:pt x="607" y="1770"/>
                    <a:pt x="596" y="1774"/>
                    <a:pt x="588" y="1778"/>
                  </a:cubicBezTo>
                  <a:cubicBezTo>
                    <a:pt x="581" y="1781"/>
                    <a:pt x="575" y="1783"/>
                    <a:pt x="567" y="1786"/>
                  </a:cubicBezTo>
                  <a:cubicBezTo>
                    <a:pt x="559" y="1788"/>
                    <a:pt x="550" y="1789"/>
                    <a:pt x="543" y="1791"/>
                  </a:cubicBezTo>
                  <a:cubicBezTo>
                    <a:pt x="531" y="1792"/>
                    <a:pt x="519" y="1793"/>
                    <a:pt x="508" y="1793"/>
                  </a:cubicBezTo>
                  <a:lnTo>
                    <a:pt x="497" y="1793"/>
                  </a:lnTo>
                  <a:cubicBezTo>
                    <a:pt x="487" y="1792"/>
                    <a:pt x="476" y="1789"/>
                    <a:pt x="465" y="1788"/>
                  </a:cubicBezTo>
                  <a:cubicBezTo>
                    <a:pt x="461" y="1787"/>
                    <a:pt x="459" y="1786"/>
                    <a:pt x="455" y="1786"/>
                  </a:cubicBezTo>
                  <a:cubicBezTo>
                    <a:pt x="452" y="1784"/>
                    <a:pt x="449" y="1783"/>
                    <a:pt x="446" y="1782"/>
                  </a:cubicBezTo>
                  <a:cubicBezTo>
                    <a:pt x="441" y="1778"/>
                    <a:pt x="434" y="1774"/>
                    <a:pt x="429" y="1769"/>
                  </a:cubicBezTo>
                  <a:lnTo>
                    <a:pt x="429" y="1769"/>
                  </a:lnTo>
                  <a:cubicBezTo>
                    <a:pt x="429" y="1769"/>
                    <a:pt x="429" y="1770"/>
                    <a:pt x="429" y="1770"/>
                  </a:cubicBezTo>
                  <a:lnTo>
                    <a:pt x="429" y="1770"/>
                  </a:lnTo>
                  <a:cubicBezTo>
                    <a:pt x="428" y="1768"/>
                    <a:pt x="426" y="1767"/>
                    <a:pt x="425" y="1766"/>
                  </a:cubicBezTo>
                  <a:cubicBezTo>
                    <a:pt x="424" y="1766"/>
                    <a:pt x="424" y="1765"/>
                    <a:pt x="423" y="1765"/>
                  </a:cubicBezTo>
                  <a:lnTo>
                    <a:pt x="423" y="1765"/>
                  </a:lnTo>
                  <a:lnTo>
                    <a:pt x="424" y="1766"/>
                  </a:lnTo>
                  <a:cubicBezTo>
                    <a:pt x="411" y="1756"/>
                    <a:pt x="399" y="1746"/>
                    <a:pt x="387" y="1734"/>
                  </a:cubicBezTo>
                  <a:cubicBezTo>
                    <a:pt x="377" y="1723"/>
                    <a:pt x="367" y="1714"/>
                    <a:pt x="358" y="1703"/>
                  </a:cubicBezTo>
                  <a:cubicBezTo>
                    <a:pt x="349" y="1690"/>
                    <a:pt x="341" y="1675"/>
                    <a:pt x="332" y="1663"/>
                  </a:cubicBezTo>
                  <a:cubicBezTo>
                    <a:pt x="320" y="1639"/>
                    <a:pt x="309" y="1617"/>
                    <a:pt x="297" y="1593"/>
                  </a:cubicBezTo>
                  <a:cubicBezTo>
                    <a:pt x="286" y="1562"/>
                    <a:pt x="275" y="1531"/>
                    <a:pt x="266" y="1499"/>
                  </a:cubicBezTo>
                  <a:cubicBezTo>
                    <a:pt x="256" y="1453"/>
                    <a:pt x="248" y="1405"/>
                    <a:pt x="239" y="1357"/>
                  </a:cubicBezTo>
                  <a:cubicBezTo>
                    <a:pt x="235" y="1318"/>
                    <a:pt x="233" y="1281"/>
                    <a:pt x="232" y="1242"/>
                  </a:cubicBezTo>
                  <a:cubicBezTo>
                    <a:pt x="233" y="1196"/>
                    <a:pt x="235" y="1149"/>
                    <a:pt x="242" y="1102"/>
                  </a:cubicBezTo>
                  <a:cubicBezTo>
                    <a:pt x="253" y="1023"/>
                    <a:pt x="265" y="944"/>
                    <a:pt x="276" y="865"/>
                  </a:cubicBezTo>
                  <a:cubicBezTo>
                    <a:pt x="290" y="779"/>
                    <a:pt x="302" y="693"/>
                    <a:pt x="322" y="607"/>
                  </a:cubicBezTo>
                  <a:cubicBezTo>
                    <a:pt x="327" y="590"/>
                    <a:pt x="333" y="571"/>
                    <a:pt x="341" y="552"/>
                  </a:cubicBezTo>
                  <a:cubicBezTo>
                    <a:pt x="348" y="536"/>
                    <a:pt x="356" y="521"/>
                    <a:pt x="362" y="505"/>
                  </a:cubicBezTo>
                  <a:cubicBezTo>
                    <a:pt x="393" y="454"/>
                    <a:pt x="426" y="404"/>
                    <a:pt x="461" y="355"/>
                  </a:cubicBezTo>
                  <a:cubicBezTo>
                    <a:pt x="471" y="342"/>
                    <a:pt x="482" y="330"/>
                    <a:pt x="492" y="318"/>
                  </a:cubicBezTo>
                  <a:cubicBezTo>
                    <a:pt x="503" y="308"/>
                    <a:pt x="517" y="298"/>
                    <a:pt x="529" y="287"/>
                  </a:cubicBezTo>
                  <a:cubicBezTo>
                    <a:pt x="548" y="276"/>
                    <a:pt x="565" y="265"/>
                    <a:pt x="585" y="254"/>
                  </a:cubicBezTo>
                  <a:cubicBezTo>
                    <a:pt x="591" y="251"/>
                    <a:pt x="599" y="247"/>
                    <a:pt x="606" y="245"/>
                  </a:cubicBezTo>
                  <a:cubicBezTo>
                    <a:pt x="614" y="242"/>
                    <a:pt x="622" y="240"/>
                    <a:pt x="630" y="237"/>
                  </a:cubicBezTo>
                  <a:cubicBezTo>
                    <a:pt x="632" y="237"/>
                    <a:pt x="636" y="236"/>
                    <a:pt x="638" y="236"/>
                  </a:cubicBezTo>
                  <a:lnTo>
                    <a:pt x="681" y="232"/>
                  </a:lnTo>
                  <a:close/>
                  <a:moveTo>
                    <a:pt x="663" y="1"/>
                  </a:moveTo>
                  <a:cubicBezTo>
                    <a:pt x="647" y="1"/>
                    <a:pt x="631" y="2"/>
                    <a:pt x="616" y="6"/>
                  </a:cubicBezTo>
                  <a:cubicBezTo>
                    <a:pt x="604" y="8"/>
                    <a:pt x="590" y="12"/>
                    <a:pt x="580" y="19"/>
                  </a:cubicBezTo>
                  <a:cubicBezTo>
                    <a:pt x="545" y="28"/>
                    <a:pt x="514" y="39"/>
                    <a:pt x="481" y="54"/>
                  </a:cubicBezTo>
                  <a:cubicBezTo>
                    <a:pt x="441" y="74"/>
                    <a:pt x="399" y="100"/>
                    <a:pt x="366" y="128"/>
                  </a:cubicBezTo>
                  <a:cubicBezTo>
                    <a:pt x="321" y="167"/>
                    <a:pt x="285" y="211"/>
                    <a:pt x="251" y="258"/>
                  </a:cubicBezTo>
                  <a:cubicBezTo>
                    <a:pt x="203" y="327"/>
                    <a:pt x="157" y="396"/>
                    <a:pt x="127" y="474"/>
                  </a:cubicBezTo>
                  <a:cubicBezTo>
                    <a:pt x="101" y="540"/>
                    <a:pt x="86" y="610"/>
                    <a:pt x="74" y="681"/>
                  </a:cubicBezTo>
                  <a:cubicBezTo>
                    <a:pt x="59" y="773"/>
                    <a:pt x="46" y="865"/>
                    <a:pt x="32" y="958"/>
                  </a:cubicBezTo>
                  <a:cubicBezTo>
                    <a:pt x="16" y="1056"/>
                    <a:pt x="1" y="1155"/>
                    <a:pt x="3" y="1255"/>
                  </a:cubicBezTo>
                  <a:cubicBezTo>
                    <a:pt x="5" y="1360"/>
                    <a:pt x="22" y="1467"/>
                    <a:pt x="48" y="1567"/>
                  </a:cubicBezTo>
                  <a:cubicBezTo>
                    <a:pt x="63" y="1619"/>
                    <a:pt x="80" y="1669"/>
                    <a:pt x="103" y="1717"/>
                  </a:cubicBezTo>
                  <a:cubicBezTo>
                    <a:pt x="127" y="1768"/>
                    <a:pt x="156" y="1824"/>
                    <a:pt x="196" y="1865"/>
                  </a:cubicBezTo>
                  <a:cubicBezTo>
                    <a:pt x="234" y="1906"/>
                    <a:pt x="275" y="1942"/>
                    <a:pt x="322" y="1974"/>
                  </a:cubicBezTo>
                  <a:cubicBezTo>
                    <a:pt x="362" y="2000"/>
                    <a:pt x="410" y="2009"/>
                    <a:pt x="455" y="2016"/>
                  </a:cubicBezTo>
                  <a:cubicBezTo>
                    <a:pt x="470" y="2019"/>
                    <a:pt x="486" y="2021"/>
                    <a:pt x="502" y="2021"/>
                  </a:cubicBezTo>
                  <a:cubicBezTo>
                    <a:pt x="507" y="2021"/>
                    <a:pt x="512" y="2020"/>
                    <a:pt x="517" y="2020"/>
                  </a:cubicBezTo>
                  <a:cubicBezTo>
                    <a:pt x="534" y="2020"/>
                    <a:pt x="553" y="2018"/>
                    <a:pt x="570" y="2014"/>
                  </a:cubicBezTo>
                  <a:cubicBezTo>
                    <a:pt x="753" y="1981"/>
                    <a:pt x="903" y="1844"/>
                    <a:pt x="991" y="1684"/>
                  </a:cubicBezTo>
                  <a:cubicBezTo>
                    <a:pt x="1044" y="1587"/>
                    <a:pt x="1089" y="1484"/>
                    <a:pt x="1115" y="1378"/>
                  </a:cubicBezTo>
                  <a:cubicBezTo>
                    <a:pt x="1130" y="1325"/>
                    <a:pt x="1140" y="1270"/>
                    <a:pt x="1153" y="1215"/>
                  </a:cubicBezTo>
                  <a:cubicBezTo>
                    <a:pt x="1163" y="1167"/>
                    <a:pt x="1173" y="1117"/>
                    <a:pt x="1177" y="1069"/>
                  </a:cubicBezTo>
                  <a:cubicBezTo>
                    <a:pt x="1181" y="1014"/>
                    <a:pt x="1183" y="957"/>
                    <a:pt x="1184" y="904"/>
                  </a:cubicBezTo>
                  <a:cubicBezTo>
                    <a:pt x="1185" y="846"/>
                    <a:pt x="1188" y="791"/>
                    <a:pt x="1183" y="734"/>
                  </a:cubicBezTo>
                  <a:cubicBezTo>
                    <a:pt x="1175" y="641"/>
                    <a:pt x="1167" y="545"/>
                    <a:pt x="1141" y="455"/>
                  </a:cubicBezTo>
                  <a:cubicBezTo>
                    <a:pt x="1127" y="404"/>
                    <a:pt x="1107" y="357"/>
                    <a:pt x="1084" y="308"/>
                  </a:cubicBezTo>
                  <a:cubicBezTo>
                    <a:pt x="1064" y="264"/>
                    <a:pt x="1038" y="217"/>
                    <a:pt x="1004" y="182"/>
                  </a:cubicBezTo>
                  <a:cubicBezTo>
                    <a:pt x="973" y="149"/>
                    <a:pt x="940" y="123"/>
                    <a:pt x="904" y="100"/>
                  </a:cubicBezTo>
                  <a:cubicBezTo>
                    <a:pt x="874" y="79"/>
                    <a:pt x="844" y="56"/>
                    <a:pt x="811" y="43"/>
                  </a:cubicBezTo>
                  <a:cubicBezTo>
                    <a:pt x="789" y="33"/>
                    <a:pt x="766" y="22"/>
                    <a:pt x="744" y="14"/>
                  </a:cubicBezTo>
                  <a:cubicBezTo>
                    <a:pt x="718" y="5"/>
                    <a:pt x="690" y="1"/>
                    <a:pt x="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0"/>
            <p:cNvSpPr/>
            <p:nvPr/>
          </p:nvSpPr>
          <p:spPr>
            <a:xfrm>
              <a:off x="4197900" y="960275"/>
              <a:ext cx="45575" cy="25575"/>
            </a:xfrm>
            <a:custGeom>
              <a:avLst/>
              <a:gdLst/>
              <a:ahLst/>
              <a:cxnLst/>
              <a:rect l="l" t="t" r="r" b="b"/>
              <a:pathLst>
                <a:path w="1823" h="1023" extrusionOk="0">
                  <a:moveTo>
                    <a:pt x="1205" y="11"/>
                  </a:moveTo>
                  <a:cubicBezTo>
                    <a:pt x="1206" y="12"/>
                    <a:pt x="1207" y="12"/>
                    <a:pt x="1207" y="12"/>
                  </a:cubicBezTo>
                  <a:cubicBezTo>
                    <a:pt x="1207" y="12"/>
                    <a:pt x="1206" y="12"/>
                    <a:pt x="1205" y="11"/>
                  </a:cubicBezTo>
                  <a:close/>
                  <a:moveTo>
                    <a:pt x="1039" y="220"/>
                  </a:moveTo>
                  <a:cubicBezTo>
                    <a:pt x="1063" y="220"/>
                    <a:pt x="1087" y="221"/>
                    <a:pt x="1110" y="221"/>
                  </a:cubicBezTo>
                  <a:lnTo>
                    <a:pt x="1109" y="221"/>
                  </a:lnTo>
                  <a:cubicBezTo>
                    <a:pt x="1151" y="226"/>
                    <a:pt x="1192" y="229"/>
                    <a:pt x="1232" y="234"/>
                  </a:cubicBezTo>
                  <a:cubicBezTo>
                    <a:pt x="1233" y="234"/>
                    <a:pt x="1233" y="234"/>
                    <a:pt x="1233" y="236"/>
                  </a:cubicBezTo>
                  <a:cubicBezTo>
                    <a:pt x="1279" y="249"/>
                    <a:pt x="1325" y="265"/>
                    <a:pt x="1367" y="283"/>
                  </a:cubicBezTo>
                  <a:cubicBezTo>
                    <a:pt x="1382" y="291"/>
                    <a:pt x="1395" y="298"/>
                    <a:pt x="1410" y="304"/>
                  </a:cubicBezTo>
                  <a:cubicBezTo>
                    <a:pt x="1415" y="306"/>
                    <a:pt x="1419" y="309"/>
                    <a:pt x="1423" y="311"/>
                  </a:cubicBezTo>
                  <a:cubicBezTo>
                    <a:pt x="1455" y="335"/>
                    <a:pt x="1486" y="360"/>
                    <a:pt x="1517" y="386"/>
                  </a:cubicBezTo>
                  <a:cubicBezTo>
                    <a:pt x="1517" y="386"/>
                    <a:pt x="1517" y="385"/>
                    <a:pt x="1517" y="384"/>
                  </a:cubicBezTo>
                  <a:lnTo>
                    <a:pt x="1517" y="384"/>
                  </a:lnTo>
                  <a:lnTo>
                    <a:pt x="1521" y="389"/>
                  </a:lnTo>
                  <a:cubicBezTo>
                    <a:pt x="1523" y="390"/>
                    <a:pt x="1525" y="392"/>
                    <a:pt x="1526" y="393"/>
                  </a:cubicBezTo>
                  <a:lnTo>
                    <a:pt x="1526" y="393"/>
                  </a:lnTo>
                  <a:cubicBezTo>
                    <a:pt x="1526" y="393"/>
                    <a:pt x="1526" y="393"/>
                    <a:pt x="1524" y="393"/>
                  </a:cubicBezTo>
                  <a:cubicBezTo>
                    <a:pt x="1535" y="402"/>
                    <a:pt x="1544" y="412"/>
                    <a:pt x="1554" y="422"/>
                  </a:cubicBezTo>
                  <a:cubicBezTo>
                    <a:pt x="1558" y="425"/>
                    <a:pt x="1562" y="430"/>
                    <a:pt x="1565" y="435"/>
                  </a:cubicBezTo>
                  <a:cubicBezTo>
                    <a:pt x="1571" y="445"/>
                    <a:pt x="1579" y="458"/>
                    <a:pt x="1585" y="469"/>
                  </a:cubicBezTo>
                  <a:cubicBezTo>
                    <a:pt x="1586" y="470"/>
                    <a:pt x="1586" y="473"/>
                    <a:pt x="1588" y="475"/>
                  </a:cubicBezTo>
                  <a:lnTo>
                    <a:pt x="1588" y="476"/>
                  </a:lnTo>
                  <a:lnTo>
                    <a:pt x="1588" y="480"/>
                  </a:lnTo>
                  <a:cubicBezTo>
                    <a:pt x="1589" y="496"/>
                    <a:pt x="1589" y="511"/>
                    <a:pt x="1589" y="527"/>
                  </a:cubicBezTo>
                  <a:cubicBezTo>
                    <a:pt x="1590" y="534"/>
                    <a:pt x="1590" y="537"/>
                    <a:pt x="1590" y="540"/>
                  </a:cubicBezTo>
                  <a:lnTo>
                    <a:pt x="1583" y="571"/>
                  </a:lnTo>
                  <a:lnTo>
                    <a:pt x="1568" y="609"/>
                  </a:lnTo>
                  <a:cubicBezTo>
                    <a:pt x="1565" y="615"/>
                    <a:pt x="1562" y="620"/>
                    <a:pt x="1558" y="624"/>
                  </a:cubicBezTo>
                  <a:cubicBezTo>
                    <a:pt x="1553" y="631"/>
                    <a:pt x="1547" y="638"/>
                    <a:pt x="1542" y="646"/>
                  </a:cubicBezTo>
                  <a:cubicBezTo>
                    <a:pt x="1535" y="654"/>
                    <a:pt x="1528" y="660"/>
                    <a:pt x="1522" y="666"/>
                  </a:cubicBezTo>
                  <a:cubicBezTo>
                    <a:pt x="1506" y="681"/>
                    <a:pt x="1487" y="693"/>
                    <a:pt x="1468" y="707"/>
                  </a:cubicBezTo>
                  <a:cubicBezTo>
                    <a:pt x="1456" y="714"/>
                    <a:pt x="1444" y="721"/>
                    <a:pt x="1431" y="728"/>
                  </a:cubicBezTo>
                  <a:cubicBezTo>
                    <a:pt x="1422" y="733"/>
                    <a:pt x="1411" y="737"/>
                    <a:pt x="1402" y="742"/>
                  </a:cubicBezTo>
                  <a:cubicBezTo>
                    <a:pt x="1385" y="747"/>
                    <a:pt x="1372" y="752"/>
                    <a:pt x="1357" y="755"/>
                  </a:cubicBezTo>
                  <a:cubicBezTo>
                    <a:pt x="1285" y="769"/>
                    <a:pt x="1211" y="781"/>
                    <a:pt x="1136" y="789"/>
                  </a:cubicBezTo>
                  <a:cubicBezTo>
                    <a:pt x="1066" y="793"/>
                    <a:pt x="995" y="793"/>
                    <a:pt x="924" y="793"/>
                  </a:cubicBezTo>
                  <a:cubicBezTo>
                    <a:pt x="870" y="793"/>
                    <a:pt x="815" y="795"/>
                    <a:pt x="761" y="795"/>
                  </a:cubicBezTo>
                  <a:cubicBezTo>
                    <a:pt x="743" y="795"/>
                    <a:pt x="725" y="795"/>
                    <a:pt x="707" y="794"/>
                  </a:cubicBezTo>
                  <a:cubicBezTo>
                    <a:pt x="628" y="790"/>
                    <a:pt x="548" y="788"/>
                    <a:pt x="470" y="776"/>
                  </a:cubicBezTo>
                  <a:cubicBezTo>
                    <a:pt x="439" y="769"/>
                    <a:pt x="409" y="762"/>
                    <a:pt x="378" y="754"/>
                  </a:cubicBezTo>
                  <a:cubicBezTo>
                    <a:pt x="371" y="750"/>
                    <a:pt x="361" y="748"/>
                    <a:pt x="354" y="744"/>
                  </a:cubicBezTo>
                  <a:cubicBezTo>
                    <a:pt x="349" y="742"/>
                    <a:pt x="344" y="738"/>
                    <a:pt x="340" y="734"/>
                  </a:cubicBezTo>
                  <a:cubicBezTo>
                    <a:pt x="335" y="731"/>
                    <a:pt x="331" y="728"/>
                    <a:pt x="326" y="724"/>
                  </a:cubicBezTo>
                  <a:cubicBezTo>
                    <a:pt x="318" y="716"/>
                    <a:pt x="311" y="708"/>
                    <a:pt x="301" y="699"/>
                  </a:cubicBezTo>
                  <a:lnTo>
                    <a:pt x="301" y="699"/>
                  </a:lnTo>
                  <a:cubicBezTo>
                    <a:pt x="300" y="698"/>
                    <a:pt x="300" y="697"/>
                    <a:pt x="299" y="696"/>
                  </a:cubicBezTo>
                  <a:lnTo>
                    <a:pt x="298" y="695"/>
                  </a:lnTo>
                  <a:cubicBezTo>
                    <a:pt x="298" y="693"/>
                    <a:pt x="296" y="693"/>
                    <a:pt x="296" y="692"/>
                  </a:cubicBezTo>
                  <a:cubicBezTo>
                    <a:pt x="289" y="682"/>
                    <a:pt x="281" y="672"/>
                    <a:pt x="275" y="662"/>
                  </a:cubicBezTo>
                  <a:cubicBezTo>
                    <a:pt x="268" y="651"/>
                    <a:pt x="260" y="639"/>
                    <a:pt x="255" y="626"/>
                  </a:cubicBezTo>
                  <a:cubicBezTo>
                    <a:pt x="252" y="619"/>
                    <a:pt x="249" y="609"/>
                    <a:pt x="245" y="600"/>
                  </a:cubicBezTo>
                  <a:cubicBezTo>
                    <a:pt x="242" y="590"/>
                    <a:pt x="238" y="582"/>
                    <a:pt x="236" y="569"/>
                  </a:cubicBezTo>
                  <a:cubicBezTo>
                    <a:pt x="233" y="554"/>
                    <a:pt x="232" y="540"/>
                    <a:pt x="229" y="525"/>
                  </a:cubicBezTo>
                  <a:lnTo>
                    <a:pt x="229" y="506"/>
                  </a:lnTo>
                  <a:cubicBezTo>
                    <a:pt x="231" y="502"/>
                    <a:pt x="229" y="497"/>
                    <a:pt x="231" y="492"/>
                  </a:cubicBezTo>
                  <a:cubicBezTo>
                    <a:pt x="232" y="489"/>
                    <a:pt x="233" y="484"/>
                    <a:pt x="233" y="479"/>
                  </a:cubicBezTo>
                  <a:cubicBezTo>
                    <a:pt x="236" y="471"/>
                    <a:pt x="238" y="465"/>
                    <a:pt x="243" y="458"/>
                  </a:cubicBezTo>
                  <a:cubicBezTo>
                    <a:pt x="249" y="444"/>
                    <a:pt x="257" y="432"/>
                    <a:pt x="266" y="418"/>
                  </a:cubicBezTo>
                  <a:cubicBezTo>
                    <a:pt x="273" y="411"/>
                    <a:pt x="278" y="403"/>
                    <a:pt x="283" y="396"/>
                  </a:cubicBezTo>
                  <a:cubicBezTo>
                    <a:pt x="296" y="381"/>
                    <a:pt x="310" y="366"/>
                    <a:pt x="325" y="350"/>
                  </a:cubicBezTo>
                  <a:lnTo>
                    <a:pt x="325" y="350"/>
                  </a:lnTo>
                  <a:cubicBezTo>
                    <a:pt x="338" y="339"/>
                    <a:pt x="353" y="329"/>
                    <a:pt x="367" y="318"/>
                  </a:cubicBezTo>
                  <a:cubicBezTo>
                    <a:pt x="374" y="315"/>
                    <a:pt x="379" y="313"/>
                    <a:pt x="384" y="309"/>
                  </a:cubicBezTo>
                  <a:cubicBezTo>
                    <a:pt x="404" y="300"/>
                    <a:pt x="422" y="294"/>
                    <a:pt x="440" y="285"/>
                  </a:cubicBezTo>
                  <a:cubicBezTo>
                    <a:pt x="454" y="282"/>
                    <a:pt x="469" y="278"/>
                    <a:pt x="484" y="274"/>
                  </a:cubicBezTo>
                  <a:cubicBezTo>
                    <a:pt x="587" y="254"/>
                    <a:pt x="691" y="239"/>
                    <a:pt x="796" y="229"/>
                  </a:cubicBezTo>
                  <a:cubicBezTo>
                    <a:pt x="878" y="225"/>
                    <a:pt x="958" y="220"/>
                    <a:pt x="1039" y="220"/>
                  </a:cubicBezTo>
                  <a:close/>
                  <a:moveTo>
                    <a:pt x="1016" y="1"/>
                  </a:moveTo>
                  <a:cubicBezTo>
                    <a:pt x="953" y="1"/>
                    <a:pt x="888" y="6"/>
                    <a:pt x="826" y="9"/>
                  </a:cubicBezTo>
                  <a:cubicBezTo>
                    <a:pt x="748" y="12"/>
                    <a:pt x="672" y="21"/>
                    <a:pt x="597" y="33"/>
                  </a:cubicBezTo>
                  <a:cubicBezTo>
                    <a:pt x="529" y="44"/>
                    <a:pt x="457" y="51"/>
                    <a:pt x="392" y="73"/>
                  </a:cubicBezTo>
                  <a:cubicBezTo>
                    <a:pt x="344" y="88"/>
                    <a:pt x="297" y="108"/>
                    <a:pt x="252" y="131"/>
                  </a:cubicBezTo>
                  <a:cubicBezTo>
                    <a:pt x="185" y="169"/>
                    <a:pt x="128" y="231"/>
                    <a:pt x="83" y="293"/>
                  </a:cubicBezTo>
                  <a:cubicBezTo>
                    <a:pt x="46" y="340"/>
                    <a:pt x="24" y="397"/>
                    <a:pt x="11" y="455"/>
                  </a:cubicBezTo>
                  <a:cubicBezTo>
                    <a:pt x="0" y="506"/>
                    <a:pt x="5" y="559"/>
                    <a:pt x="16" y="611"/>
                  </a:cubicBezTo>
                  <a:cubicBezTo>
                    <a:pt x="31" y="698"/>
                    <a:pt x="77" y="788"/>
                    <a:pt x="138" y="852"/>
                  </a:cubicBezTo>
                  <a:cubicBezTo>
                    <a:pt x="174" y="892"/>
                    <a:pt x="217" y="930"/>
                    <a:pt x="267" y="953"/>
                  </a:cubicBezTo>
                  <a:cubicBezTo>
                    <a:pt x="318" y="975"/>
                    <a:pt x="370" y="989"/>
                    <a:pt x="423" y="1000"/>
                  </a:cubicBezTo>
                  <a:cubicBezTo>
                    <a:pt x="479" y="1010"/>
                    <a:pt x="535" y="1013"/>
                    <a:pt x="591" y="1016"/>
                  </a:cubicBezTo>
                  <a:cubicBezTo>
                    <a:pt x="643" y="1018"/>
                    <a:pt x="696" y="1022"/>
                    <a:pt x="747" y="1022"/>
                  </a:cubicBezTo>
                  <a:cubicBezTo>
                    <a:pt x="799" y="1022"/>
                    <a:pt x="851" y="1020"/>
                    <a:pt x="904" y="1020"/>
                  </a:cubicBezTo>
                  <a:cubicBezTo>
                    <a:pt x="924" y="1020"/>
                    <a:pt x="944" y="1020"/>
                    <a:pt x="964" y="1020"/>
                  </a:cubicBezTo>
                  <a:cubicBezTo>
                    <a:pt x="994" y="1020"/>
                    <a:pt x="1024" y="1020"/>
                    <a:pt x="1053" y="1018"/>
                  </a:cubicBezTo>
                  <a:cubicBezTo>
                    <a:pt x="1104" y="1017"/>
                    <a:pt x="1157" y="1016"/>
                    <a:pt x="1207" y="1008"/>
                  </a:cubicBezTo>
                  <a:cubicBezTo>
                    <a:pt x="1258" y="1002"/>
                    <a:pt x="1307" y="994"/>
                    <a:pt x="1357" y="985"/>
                  </a:cubicBezTo>
                  <a:cubicBezTo>
                    <a:pt x="1414" y="976"/>
                    <a:pt x="1471" y="961"/>
                    <a:pt x="1523" y="936"/>
                  </a:cubicBezTo>
                  <a:cubicBezTo>
                    <a:pt x="1568" y="914"/>
                    <a:pt x="1609" y="888"/>
                    <a:pt x="1647" y="858"/>
                  </a:cubicBezTo>
                  <a:cubicBezTo>
                    <a:pt x="1728" y="796"/>
                    <a:pt x="1780" y="712"/>
                    <a:pt x="1807" y="616"/>
                  </a:cubicBezTo>
                  <a:cubicBezTo>
                    <a:pt x="1817" y="578"/>
                    <a:pt x="1823" y="538"/>
                    <a:pt x="1820" y="500"/>
                  </a:cubicBezTo>
                  <a:cubicBezTo>
                    <a:pt x="1819" y="464"/>
                    <a:pt x="1817" y="427"/>
                    <a:pt x="1801" y="393"/>
                  </a:cubicBezTo>
                  <a:cubicBezTo>
                    <a:pt x="1778" y="351"/>
                    <a:pt x="1755" y="314"/>
                    <a:pt x="1728" y="279"/>
                  </a:cubicBezTo>
                  <a:cubicBezTo>
                    <a:pt x="1699" y="246"/>
                    <a:pt x="1663" y="217"/>
                    <a:pt x="1630" y="191"/>
                  </a:cubicBezTo>
                  <a:cubicBezTo>
                    <a:pt x="1583" y="154"/>
                    <a:pt x="1539" y="119"/>
                    <a:pt x="1486" y="97"/>
                  </a:cubicBezTo>
                  <a:cubicBezTo>
                    <a:pt x="1450" y="78"/>
                    <a:pt x="1415" y="63"/>
                    <a:pt x="1378" y="50"/>
                  </a:cubicBezTo>
                  <a:cubicBezTo>
                    <a:pt x="1366" y="47"/>
                    <a:pt x="1356" y="44"/>
                    <a:pt x="1345" y="40"/>
                  </a:cubicBezTo>
                  <a:cubicBezTo>
                    <a:pt x="1326" y="40"/>
                    <a:pt x="1311" y="37"/>
                    <a:pt x="1294" y="33"/>
                  </a:cubicBezTo>
                  <a:cubicBezTo>
                    <a:pt x="1263" y="24"/>
                    <a:pt x="1228" y="16"/>
                    <a:pt x="1194" y="10"/>
                  </a:cubicBezTo>
                  <a:lnTo>
                    <a:pt x="1194" y="10"/>
                  </a:lnTo>
                  <a:cubicBezTo>
                    <a:pt x="1198" y="11"/>
                    <a:pt x="1201" y="11"/>
                    <a:pt x="1205" y="11"/>
                  </a:cubicBezTo>
                  <a:lnTo>
                    <a:pt x="1205" y="11"/>
                  </a:lnTo>
                  <a:cubicBezTo>
                    <a:pt x="1201" y="11"/>
                    <a:pt x="1197" y="10"/>
                    <a:pt x="1193" y="10"/>
                  </a:cubicBezTo>
                  <a:lnTo>
                    <a:pt x="1193" y="10"/>
                  </a:lnTo>
                  <a:cubicBezTo>
                    <a:pt x="1193" y="10"/>
                    <a:pt x="1193" y="10"/>
                    <a:pt x="1193" y="10"/>
                  </a:cubicBezTo>
                  <a:lnTo>
                    <a:pt x="1193" y="10"/>
                  </a:lnTo>
                  <a:cubicBezTo>
                    <a:pt x="1193" y="10"/>
                    <a:pt x="1193" y="10"/>
                    <a:pt x="1193" y="10"/>
                  </a:cubicBezTo>
                  <a:lnTo>
                    <a:pt x="1193" y="10"/>
                  </a:lnTo>
                  <a:cubicBezTo>
                    <a:pt x="1193" y="10"/>
                    <a:pt x="1192" y="10"/>
                    <a:pt x="1191" y="10"/>
                  </a:cubicBezTo>
                  <a:cubicBezTo>
                    <a:pt x="1133" y="5"/>
                    <a:pt x="1074"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0"/>
            <p:cNvSpPr/>
            <p:nvPr/>
          </p:nvSpPr>
          <p:spPr>
            <a:xfrm>
              <a:off x="4205375" y="977700"/>
              <a:ext cx="50" cy="75"/>
            </a:xfrm>
            <a:custGeom>
              <a:avLst/>
              <a:gdLst/>
              <a:ahLst/>
              <a:cxnLst/>
              <a:rect l="l" t="t" r="r" b="b"/>
              <a:pathLst>
                <a:path w="2" h="3" extrusionOk="0">
                  <a:moveTo>
                    <a:pt x="0" y="2"/>
                  </a:moveTo>
                  <a:cubicBezTo>
                    <a:pt x="0" y="2"/>
                    <a:pt x="1" y="2"/>
                    <a:pt x="0" y="2"/>
                  </a:cubicBezTo>
                  <a:cubicBezTo>
                    <a:pt x="0" y="2"/>
                    <a:pt x="0" y="0"/>
                    <a:pt x="0" y="2"/>
                  </a:cubicBezTo>
                  <a:cubicBezTo>
                    <a:pt x="0" y="0"/>
                    <a:pt x="0" y="0"/>
                    <a:pt x="0" y="2"/>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0"/>
            <p:cNvSpPr/>
            <p:nvPr/>
          </p:nvSpPr>
          <p:spPr>
            <a:xfrm>
              <a:off x="4296850" y="963050"/>
              <a:ext cx="48275" cy="25450"/>
            </a:xfrm>
            <a:custGeom>
              <a:avLst/>
              <a:gdLst/>
              <a:ahLst/>
              <a:cxnLst/>
              <a:rect l="l" t="t" r="r" b="b"/>
              <a:pathLst>
                <a:path w="1931" h="1018" extrusionOk="0">
                  <a:moveTo>
                    <a:pt x="1129" y="229"/>
                  </a:moveTo>
                  <a:cubicBezTo>
                    <a:pt x="1136" y="229"/>
                    <a:pt x="1144" y="229"/>
                    <a:pt x="1151" y="229"/>
                  </a:cubicBezTo>
                  <a:cubicBezTo>
                    <a:pt x="1257" y="230"/>
                    <a:pt x="1360" y="237"/>
                    <a:pt x="1465" y="238"/>
                  </a:cubicBezTo>
                  <a:cubicBezTo>
                    <a:pt x="1477" y="238"/>
                    <a:pt x="1489" y="235"/>
                    <a:pt x="1499" y="233"/>
                  </a:cubicBezTo>
                  <a:cubicBezTo>
                    <a:pt x="1504" y="234"/>
                    <a:pt x="1511" y="235"/>
                    <a:pt x="1516" y="238"/>
                  </a:cubicBezTo>
                  <a:cubicBezTo>
                    <a:pt x="1533" y="244"/>
                    <a:pt x="1549" y="250"/>
                    <a:pt x="1566" y="258"/>
                  </a:cubicBezTo>
                  <a:cubicBezTo>
                    <a:pt x="1579" y="263"/>
                    <a:pt x="1590" y="270"/>
                    <a:pt x="1601" y="277"/>
                  </a:cubicBezTo>
                  <a:cubicBezTo>
                    <a:pt x="1609" y="281"/>
                    <a:pt x="1614" y="286"/>
                    <a:pt x="1619" y="290"/>
                  </a:cubicBezTo>
                  <a:cubicBezTo>
                    <a:pt x="1629" y="299"/>
                    <a:pt x="1641" y="311"/>
                    <a:pt x="1651" y="321"/>
                  </a:cubicBezTo>
                  <a:cubicBezTo>
                    <a:pt x="1656" y="326"/>
                    <a:pt x="1660" y="331"/>
                    <a:pt x="1663" y="336"/>
                  </a:cubicBezTo>
                  <a:cubicBezTo>
                    <a:pt x="1668" y="343"/>
                    <a:pt x="1672" y="351"/>
                    <a:pt x="1676" y="357"/>
                  </a:cubicBezTo>
                  <a:cubicBezTo>
                    <a:pt x="1689" y="385"/>
                    <a:pt x="1698" y="414"/>
                    <a:pt x="1710" y="442"/>
                  </a:cubicBezTo>
                  <a:cubicBezTo>
                    <a:pt x="1703" y="457"/>
                    <a:pt x="1702" y="473"/>
                    <a:pt x="1698" y="488"/>
                  </a:cubicBezTo>
                  <a:cubicBezTo>
                    <a:pt x="1697" y="493"/>
                    <a:pt x="1696" y="498"/>
                    <a:pt x="1693" y="506"/>
                  </a:cubicBezTo>
                  <a:cubicBezTo>
                    <a:pt x="1688" y="520"/>
                    <a:pt x="1683" y="537"/>
                    <a:pt x="1677" y="550"/>
                  </a:cubicBezTo>
                  <a:cubicBezTo>
                    <a:pt x="1666" y="562"/>
                    <a:pt x="1657" y="575"/>
                    <a:pt x="1647" y="586"/>
                  </a:cubicBezTo>
                  <a:cubicBezTo>
                    <a:pt x="1646" y="588"/>
                    <a:pt x="1645" y="589"/>
                    <a:pt x="1644" y="591"/>
                  </a:cubicBezTo>
                  <a:lnTo>
                    <a:pt x="1642" y="593"/>
                  </a:lnTo>
                  <a:cubicBezTo>
                    <a:pt x="1609" y="621"/>
                    <a:pt x="1573" y="647"/>
                    <a:pt x="1536" y="672"/>
                  </a:cubicBezTo>
                  <a:cubicBezTo>
                    <a:pt x="1528" y="677"/>
                    <a:pt x="1520" y="682"/>
                    <a:pt x="1512" y="687"/>
                  </a:cubicBezTo>
                  <a:cubicBezTo>
                    <a:pt x="1495" y="695"/>
                    <a:pt x="1480" y="700"/>
                    <a:pt x="1463" y="707"/>
                  </a:cubicBezTo>
                  <a:cubicBezTo>
                    <a:pt x="1448" y="710"/>
                    <a:pt x="1433" y="714"/>
                    <a:pt x="1418" y="718"/>
                  </a:cubicBezTo>
                  <a:cubicBezTo>
                    <a:pt x="1381" y="726"/>
                    <a:pt x="1341" y="735"/>
                    <a:pt x="1305" y="743"/>
                  </a:cubicBezTo>
                  <a:cubicBezTo>
                    <a:pt x="1272" y="748"/>
                    <a:pt x="1241" y="751"/>
                    <a:pt x="1207" y="755"/>
                  </a:cubicBezTo>
                  <a:lnTo>
                    <a:pt x="1202" y="755"/>
                  </a:lnTo>
                  <a:cubicBezTo>
                    <a:pt x="1200" y="755"/>
                    <a:pt x="1198" y="755"/>
                    <a:pt x="1196" y="756"/>
                  </a:cubicBezTo>
                  <a:cubicBezTo>
                    <a:pt x="1196" y="755"/>
                    <a:pt x="1197" y="755"/>
                    <a:pt x="1197" y="755"/>
                  </a:cubicBezTo>
                  <a:cubicBezTo>
                    <a:pt x="1191" y="755"/>
                    <a:pt x="1187" y="756"/>
                    <a:pt x="1180" y="756"/>
                  </a:cubicBezTo>
                  <a:lnTo>
                    <a:pt x="1181" y="756"/>
                  </a:lnTo>
                  <a:cubicBezTo>
                    <a:pt x="1170" y="756"/>
                    <a:pt x="1159" y="759"/>
                    <a:pt x="1145" y="760"/>
                  </a:cubicBezTo>
                  <a:lnTo>
                    <a:pt x="1146" y="760"/>
                  </a:lnTo>
                  <a:cubicBezTo>
                    <a:pt x="1057" y="767"/>
                    <a:pt x="969" y="777"/>
                    <a:pt x="878" y="785"/>
                  </a:cubicBezTo>
                  <a:lnTo>
                    <a:pt x="893" y="785"/>
                  </a:lnTo>
                  <a:cubicBezTo>
                    <a:pt x="832" y="789"/>
                    <a:pt x="771" y="792"/>
                    <a:pt x="709" y="792"/>
                  </a:cubicBezTo>
                  <a:cubicBezTo>
                    <a:pt x="693" y="792"/>
                    <a:pt x="676" y="792"/>
                    <a:pt x="659" y="792"/>
                  </a:cubicBezTo>
                  <a:cubicBezTo>
                    <a:pt x="594" y="790"/>
                    <a:pt x="531" y="782"/>
                    <a:pt x="467" y="775"/>
                  </a:cubicBezTo>
                  <a:lnTo>
                    <a:pt x="465" y="775"/>
                  </a:lnTo>
                  <a:cubicBezTo>
                    <a:pt x="463" y="775"/>
                    <a:pt x="460" y="773"/>
                    <a:pt x="457" y="773"/>
                  </a:cubicBezTo>
                  <a:lnTo>
                    <a:pt x="462" y="773"/>
                  </a:lnTo>
                  <a:cubicBezTo>
                    <a:pt x="441" y="770"/>
                    <a:pt x="422" y="766"/>
                    <a:pt x="401" y="761"/>
                  </a:cubicBezTo>
                  <a:cubicBezTo>
                    <a:pt x="387" y="755"/>
                    <a:pt x="374" y="750"/>
                    <a:pt x="360" y="744"/>
                  </a:cubicBezTo>
                  <a:cubicBezTo>
                    <a:pt x="355" y="741"/>
                    <a:pt x="350" y="737"/>
                    <a:pt x="345" y="735"/>
                  </a:cubicBezTo>
                  <a:lnTo>
                    <a:pt x="330" y="723"/>
                  </a:lnTo>
                  <a:cubicBezTo>
                    <a:pt x="313" y="706"/>
                    <a:pt x="297" y="690"/>
                    <a:pt x="281" y="675"/>
                  </a:cubicBezTo>
                  <a:lnTo>
                    <a:pt x="281" y="675"/>
                  </a:lnTo>
                  <a:cubicBezTo>
                    <a:pt x="282" y="676"/>
                    <a:pt x="282" y="677"/>
                    <a:pt x="283" y="678"/>
                  </a:cubicBezTo>
                  <a:lnTo>
                    <a:pt x="283" y="678"/>
                  </a:lnTo>
                  <a:cubicBezTo>
                    <a:pt x="281" y="676"/>
                    <a:pt x="279" y="674"/>
                    <a:pt x="278" y="673"/>
                  </a:cubicBezTo>
                  <a:lnTo>
                    <a:pt x="276" y="671"/>
                  </a:lnTo>
                  <a:lnTo>
                    <a:pt x="276" y="671"/>
                  </a:lnTo>
                  <a:cubicBezTo>
                    <a:pt x="277" y="671"/>
                    <a:pt x="277" y="672"/>
                    <a:pt x="278" y="672"/>
                  </a:cubicBezTo>
                  <a:cubicBezTo>
                    <a:pt x="271" y="663"/>
                    <a:pt x="263" y="652"/>
                    <a:pt x="257" y="643"/>
                  </a:cubicBezTo>
                  <a:cubicBezTo>
                    <a:pt x="254" y="637"/>
                    <a:pt x="251" y="632"/>
                    <a:pt x="247" y="626"/>
                  </a:cubicBezTo>
                  <a:cubicBezTo>
                    <a:pt x="245" y="621"/>
                    <a:pt x="242" y="616"/>
                    <a:pt x="241" y="611"/>
                  </a:cubicBezTo>
                  <a:lnTo>
                    <a:pt x="241" y="610"/>
                  </a:lnTo>
                  <a:lnTo>
                    <a:pt x="233" y="583"/>
                  </a:lnTo>
                  <a:cubicBezTo>
                    <a:pt x="233" y="576"/>
                    <a:pt x="233" y="570"/>
                    <a:pt x="232" y="564"/>
                  </a:cubicBezTo>
                  <a:cubicBezTo>
                    <a:pt x="231" y="552"/>
                    <a:pt x="231" y="540"/>
                    <a:pt x="232" y="528"/>
                  </a:cubicBezTo>
                  <a:cubicBezTo>
                    <a:pt x="233" y="522"/>
                    <a:pt x="233" y="516"/>
                    <a:pt x="235" y="511"/>
                  </a:cubicBezTo>
                  <a:lnTo>
                    <a:pt x="238" y="495"/>
                  </a:lnTo>
                  <a:cubicBezTo>
                    <a:pt x="240" y="488"/>
                    <a:pt x="241" y="483"/>
                    <a:pt x="243" y="478"/>
                  </a:cubicBezTo>
                  <a:cubicBezTo>
                    <a:pt x="247" y="470"/>
                    <a:pt x="253" y="461"/>
                    <a:pt x="258" y="454"/>
                  </a:cubicBezTo>
                  <a:lnTo>
                    <a:pt x="266" y="442"/>
                  </a:lnTo>
                  <a:lnTo>
                    <a:pt x="262" y="450"/>
                  </a:lnTo>
                  <a:cubicBezTo>
                    <a:pt x="263" y="449"/>
                    <a:pt x="264" y="447"/>
                    <a:pt x="266" y="445"/>
                  </a:cubicBezTo>
                  <a:cubicBezTo>
                    <a:pt x="277" y="433"/>
                    <a:pt x="288" y="421"/>
                    <a:pt x="299" y="410"/>
                  </a:cubicBezTo>
                  <a:cubicBezTo>
                    <a:pt x="309" y="400"/>
                    <a:pt x="320" y="393"/>
                    <a:pt x="330" y="384"/>
                  </a:cubicBezTo>
                  <a:cubicBezTo>
                    <a:pt x="356" y="368"/>
                    <a:pt x="382" y="353"/>
                    <a:pt x="408" y="339"/>
                  </a:cubicBezTo>
                  <a:cubicBezTo>
                    <a:pt x="433" y="327"/>
                    <a:pt x="458" y="317"/>
                    <a:pt x="483" y="308"/>
                  </a:cubicBezTo>
                  <a:cubicBezTo>
                    <a:pt x="524" y="295"/>
                    <a:pt x="566" y="285"/>
                    <a:pt x="609" y="275"/>
                  </a:cubicBezTo>
                  <a:cubicBezTo>
                    <a:pt x="649" y="266"/>
                    <a:pt x="690" y="259"/>
                    <a:pt x="730" y="254"/>
                  </a:cubicBezTo>
                  <a:cubicBezTo>
                    <a:pt x="768" y="249"/>
                    <a:pt x="806" y="246"/>
                    <a:pt x="842" y="243"/>
                  </a:cubicBezTo>
                  <a:lnTo>
                    <a:pt x="840" y="243"/>
                  </a:lnTo>
                  <a:cubicBezTo>
                    <a:pt x="935" y="235"/>
                    <a:pt x="1032" y="229"/>
                    <a:pt x="1129" y="229"/>
                  </a:cubicBezTo>
                  <a:close/>
                  <a:moveTo>
                    <a:pt x="1327" y="0"/>
                  </a:moveTo>
                  <a:cubicBezTo>
                    <a:pt x="1328" y="0"/>
                    <a:pt x="1330" y="0"/>
                    <a:pt x="1331" y="1"/>
                  </a:cubicBezTo>
                  <a:lnTo>
                    <a:pt x="1325" y="1"/>
                  </a:lnTo>
                  <a:cubicBezTo>
                    <a:pt x="1321" y="3"/>
                    <a:pt x="1316" y="6"/>
                    <a:pt x="1311" y="8"/>
                  </a:cubicBezTo>
                  <a:cubicBezTo>
                    <a:pt x="1297" y="8"/>
                    <a:pt x="1281" y="7"/>
                    <a:pt x="1268" y="7"/>
                  </a:cubicBezTo>
                  <a:cubicBezTo>
                    <a:pt x="1215" y="5"/>
                    <a:pt x="1163" y="4"/>
                    <a:pt x="1111" y="4"/>
                  </a:cubicBezTo>
                  <a:cubicBezTo>
                    <a:pt x="1053" y="4"/>
                    <a:pt x="997" y="5"/>
                    <a:pt x="940" y="8"/>
                  </a:cubicBezTo>
                  <a:cubicBezTo>
                    <a:pt x="837" y="16"/>
                    <a:pt x="731" y="21"/>
                    <a:pt x="629" y="39"/>
                  </a:cubicBezTo>
                  <a:cubicBezTo>
                    <a:pt x="533" y="58"/>
                    <a:pt x="439" y="80"/>
                    <a:pt x="348" y="116"/>
                  </a:cubicBezTo>
                  <a:cubicBezTo>
                    <a:pt x="239" y="161"/>
                    <a:pt x="129" y="232"/>
                    <a:pt x="64" y="332"/>
                  </a:cubicBezTo>
                  <a:cubicBezTo>
                    <a:pt x="36" y="377"/>
                    <a:pt x="14" y="425"/>
                    <a:pt x="7" y="478"/>
                  </a:cubicBezTo>
                  <a:cubicBezTo>
                    <a:pt x="2" y="524"/>
                    <a:pt x="1" y="571"/>
                    <a:pt x="7" y="619"/>
                  </a:cubicBezTo>
                  <a:cubicBezTo>
                    <a:pt x="17" y="704"/>
                    <a:pt x="68" y="779"/>
                    <a:pt x="125" y="841"/>
                  </a:cubicBezTo>
                  <a:cubicBezTo>
                    <a:pt x="186" y="905"/>
                    <a:pt x="256" y="956"/>
                    <a:pt x="341" y="978"/>
                  </a:cubicBezTo>
                  <a:cubicBezTo>
                    <a:pt x="394" y="993"/>
                    <a:pt x="449" y="1001"/>
                    <a:pt x="504" y="1007"/>
                  </a:cubicBezTo>
                  <a:cubicBezTo>
                    <a:pt x="571" y="1014"/>
                    <a:pt x="638" y="1017"/>
                    <a:pt x="705" y="1017"/>
                  </a:cubicBezTo>
                  <a:cubicBezTo>
                    <a:pt x="725" y="1017"/>
                    <a:pt x="745" y="1017"/>
                    <a:pt x="765" y="1017"/>
                  </a:cubicBezTo>
                  <a:cubicBezTo>
                    <a:pt x="791" y="1014"/>
                    <a:pt x="817" y="1014"/>
                    <a:pt x="842" y="1013"/>
                  </a:cubicBezTo>
                  <a:cubicBezTo>
                    <a:pt x="943" y="1006"/>
                    <a:pt x="1042" y="994"/>
                    <a:pt x="1141" y="986"/>
                  </a:cubicBezTo>
                  <a:lnTo>
                    <a:pt x="1152" y="986"/>
                  </a:lnTo>
                  <a:cubicBezTo>
                    <a:pt x="1162" y="984"/>
                    <a:pt x="1171" y="984"/>
                    <a:pt x="1178" y="984"/>
                  </a:cubicBezTo>
                  <a:lnTo>
                    <a:pt x="1163" y="984"/>
                  </a:lnTo>
                  <a:cubicBezTo>
                    <a:pt x="1180" y="983"/>
                    <a:pt x="1198" y="981"/>
                    <a:pt x="1214" y="980"/>
                  </a:cubicBezTo>
                  <a:lnTo>
                    <a:pt x="1212" y="980"/>
                  </a:lnTo>
                  <a:cubicBezTo>
                    <a:pt x="1245" y="978"/>
                    <a:pt x="1280" y="976"/>
                    <a:pt x="1315" y="970"/>
                  </a:cubicBezTo>
                  <a:cubicBezTo>
                    <a:pt x="1348" y="963"/>
                    <a:pt x="1382" y="955"/>
                    <a:pt x="1415" y="947"/>
                  </a:cubicBezTo>
                  <a:cubicBezTo>
                    <a:pt x="1444" y="941"/>
                    <a:pt x="1474" y="936"/>
                    <a:pt x="1502" y="930"/>
                  </a:cubicBezTo>
                  <a:cubicBezTo>
                    <a:pt x="1548" y="919"/>
                    <a:pt x="1594" y="901"/>
                    <a:pt x="1632" y="877"/>
                  </a:cubicBezTo>
                  <a:cubicBezTo>
                    <a:pt x="1672" y="852"/>
                    <a:pt x="1708" y="827"/>
                    <a:pt x="1744" y="798"/>
                  </a:cubicBezTo>
                  <a:cubicBezTo>
                    <a:pt x="1786" y="766"/>
                    <a:pt x="1825" y="729"/>
                    <a:pt x="1857" y="683"/>
                  </a:cubicBezTo>
                  <a:cubicBezTo>
                    <a:pt x="1878" y="655"/>
                    <a:pt x="1890" y="620"/>
                    <a:pt x="1903" y="588"/>
                  </a:cubicBezTo>
                  <a:cubicBezTo>
                    <a:pt x="1911" y="562"/>
                    <a:pt x="1919" y="538"/>
                    <a:pt x="1921" y="511"/>
                  </a:cubicBezTo>
                  <a:cubicBezTo>
                    <a:pt x="1925" y="483"/>
                    <a:pt x="1926" y="457"/>
                    <a:pt x="1926" y="430"/>
                  </a:cubicBezTo>
                  <a:cubicBezTo>
                    <a:pt x="1931" y="390"/>
                    <a:pt x="1910" y="354"/>
                    <a:pt x="1899" y="318"/>
                  </a:cubicBezTo>
                  <a:cubicBezTo>
                    <a:pt x="1858" y="210"/>
                    <a:pt x="1782" y="119"/>
                    <a:pt x="1679" y="64"/>
                  </a:cubicBezTo>
                  <a:cubicBezTo>
                    <a:pt x="1658" y="54"/>
                    <a:pt x="1636" y="43"/>
                    <a:pt x="1615" y="34"/>
                  </a:cubicBezTo>
                  <a:cubicBezTo>
                    <a:pt x="1594" y="34"/>
                    <a:pt x="1574" y="30"/>
                    <a:pt x="1553" y="26"/>
                  </a:cubicBezTo>
                  <a:cubicBezTo>
                    <a:pt x="1516" y="18"/>
                    <a:pt x="1479" y="11"/>
                    <a:pt x="1440" y="5"/>
                  </a:cubicBezTo>
                  <a:lnTo>
                    <a:pt x="1445" y="5"/>
                  </a:lnTo>
                  <a:cubicBezTo>
                    <a:pt x="1405" y="1"/>
                    <a:pt x="1366" y="0"/>
                    <a:pt x="1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0"/>
            <p:cNvSpPr/>
            <p:nvPr/>
          </p:nvSpPr>
          <p:spPr>
            <a:xfrm>
              <a:off x="4308350" y="982400"/>
              <a:ext cx="125" cy="50"/>
            </a:xfrm>
            <a:custGeom>
              <a:avLst/>
              <a:gdLst/>
              <a:ahLst/>
              <a:cxnLst/>
              <a:rect l="l" t="t" r="r" b="b"/>
              <a:pathLst>
                <a:path w="5" h="2" extrusionOk="0">
                  <a:moveTo>
                    <a:pt x="0" y="0"/>
                  </a:moveTo>
                  <a:cubicBezTo>
                    <a:pt x="2" y="0"/>
                    <a:pt x="3" y="0"/>
                    <a:pt x="4" y="1"/>
                  </a:cubicBezTo>
                  <a:lnTo>
                    <a:pt x="4" y="1"/>
                  </a:lnTo>
                  <a:cubicBezTo>
                    <a:pt x="3" y="0"/>
                    <a:pt x="2"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0"/>
            <p:cNvSpPr/>
            <p:nvPr/>
          </p:nvSpPr>
          <p:spPr>
            <a:xfrm>
              <a:off x="4303175" y="974200"/>
              <a:ext cx="125" cy="175"/>
            </a:xfrm>
            <a:custGeom>
              <a:avLst/>
              <a:gdLst/>
              <a:ahLst/>
              <a:cxnLst/>
              <a:rect l="l" t="t" r="r" b="b"/>
              <a:pathLst>
                <a:path w="5" h="7" extrusionOk="0">
                  <a:moveTo>
                    <a:pt x="5" y="1"/>
                  </a:moveTo>
                  <a:lnTo>
                    <a:pt x="5" y="1"/>
                  </a:lnTo>
                  <a:cubicBezTo>
                    <a:pt x="4" y="3"/>
                    <a:pt x="3" y="5"/>
                    <a:pt x="1" y="6"/>
                  </a:cubicBezTo>
                  <a:cubicBezTo>
                    <a:pt x="3" y="5"/>
                    <a:pt x="4" y="4"/>
                    <a:pt x="5" y="1"/>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0"/>
            <p:cNvSpPr/>
            <p:nvPr/>
          </p:nvSpPr>
          <p:spPr>
            <a:xfrm>
              <a:off x="4273750" y="990675"/>
              <a:ext cx="100" cy="50"/>
            </a:xfrm>
            <a:custGeom>
              <a:avLst/>
              <a:gdLst/>
              <a:ahLst/>
              <a:cxnLst/>
              <a:rect l="l" t="t" r="r" b="b"/>
              <a:pathLst>
                <a:path w="4" h="2" extrusionOk="0">
                  <a:moveTo>
                    <a:pt x="0" y="0"/>
                  </a:moveTo>
                  <a:cubicBezTo>
                    <a:pt x="1" y="1"/>
                    <a:pt x="3" y="1"/>
                    <a:pt x="3" y="1"/>
                  </a:cubicBezTo>
                  <a:cubicBezTo>
                    <a:pt x="3" y="1"/>
                    <a:pt x="1"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0"/>
            <p:cNvSpPr/>
            <p:nvPr/>
          </p:nvSpPr>
          <p:spPr>
            <a:xfrm>
              <a:off x="4275750" y="991825"/>
              <a:ext cx="325" cy="200"/>
            </a:xfrm>
            <a:custGeom>
              <a:avLst/>
              <a:gdLst/>
              <a:ahLst/>
              <a:cxnLst/>
              <a:rect l="l" t="t" r="r" b="b"/>
              <a:pathLst>
                <a:path w="13" h="8" extrusionOk="0">
                  <a:moveTo>
                    <a:pt x="1" y="1"/>
                  </a:moveTo>
                  <a:lnTo>
                    <a:pt x="1" y="1"/>
                  </a:lnTo>
                  <a:cubicBezTo>
                    <a:pt x="5" y="4"/>
                    <a:pt x="7" y="5"/>
                    <a:pt x="10" y="7"/>
                  </a:cubicBezTo>
                  <a:lnTo>
                    <a:pt x="10" y="7"/>
                  </a:lnTo>
                  <a:cubicBezTo>
                    <a:pt x="7" y="5"/>
                    <a:pt x="5" y="2"/>
                    <a:pt x="1" y="1"/>
                  </a:cubicBezTo>
                  <a:close/>
                  <a:moveTo>
                    <a:pt x="10" y="7"/>
                  </a:moveTo>
                  <a:cubicBezTo>
                    <a:pt x="11" y="7"/>
                    <a:pt x="12" y="8"/>
                    <a:pt x="13" y="8"/>
                  </a:cubicBezTo>
                  <a:cubicBezTo>
                    <a:pt x="12" y="8"/>
                    <a:pt x="11" y="7"/>
                    <a:pt x="10" y="7"/>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0"/>
            <p:cNvSpPr/>
            <p:nvPr/>
          </p:nvSpPr>
          <p:spPr>
            <a:xfrm>
              <a:off x="4253625" y="988875"/>
              <a:ext cx="27400" cy="49275"/>
            </a:xfrm>
            <a:custGeom>
              <a:avLst/>
              <a:gdLst/>
              <a:ahLst/>
              <a:cxnLst/>
              <a:rect l="l" t="t" r="r" b="b"/>
              <a:pathLst>
                <a:path w="1096" h="1971" extrusionOk="0">
                  <a:moveTo>
                    <a:pt x="735" y="37"/>
                  </a:moveTo>
                  <a:cubicBezTo>
                    <a:pt x="738" y="38"/>
                    <a:pt x="742" y="39"/>
                    <a:pt x="744" y="41"/>
                  </a:cubicBezTo>
                  <a:cubicBezTo>
                    <a:pt x="741" y="40"/>
                    <a:pt x="738" y="38"/>
                    <a:pt x="735" y="37"/>
                  </a:cubicBezTo>
                  <a:close/>
                  <a:moveTo>
                    <a:pt x="510" y="248"/>
                  </a:moveTo>
                  <a:cubicBezTo>
                    <a:pt x="510" y="248"/>
                    <a:pt x="510" y="248"/>
                    <a:pt x="509" y="248"/>
                  </a:cubicBezTo>
                  <a:lnTo>
                    <a:pt x="509" y="248"/>
                  </a:lnTo>
                  <a:cubicBezTo>
                    <a:pt x="510" y="248"/>
                    <a:pt x="510" y="248"/>
                    <a:pt x="510" y="248"/>
                  </a:cubicBezTo>
                  <a:close/>
                  <a:moveTo>
                    <a:pt x="572" y="227"/>
                  </a:moveTo>
                  <a:cubicBezTo>
                    <a:pt x="581" y="231"/>
                    <a:pt x="589" y="232"/>
                    <a:pt x="600" y="232"/>
                  </a:cubicBezTo>
                  <a:cubicBezTo>
                    <a:pt x="608" y="232"/>
                    <a:pt x="617" y="233"/>
                    <a:pt x="625" y="234"/>
                  </a:cubicBezTo>
                  <a:cubicBezTo>
                    <a:pt x="626" y="234"/>
                    <a:pt x="628" y="234"/>
                    <a:pt x="629" y="236"/>
                  </a:cubicBezTo>
                  <a:cubicBezTo>
                    <a:pt x="631" y="237"/>
                    <a:pt x="634" y="238"/>
                    <a:pt x="638" y="239"/>
                  </a:cubicBezTo>
                  <a:cubicBezTo>
                    <a:pt x="636" y="238"/>
                    <a:pt x="634" y="237"/>
                    <a:pt x="633" y="237"/>
                  </a:cubicBezTo>
                  <a:lnTo>
                    <a:pt x="634" y="237"/>
                  </a:lnTo>
                  <a:lnTo>
                    <a:pt x="669" y="253"/>
                  </a:lnTo>
                  <a:cubicBezTo>
                    <a:pt x="690" y="264"/>
                    <a:pt x="710" y="276"/>
                    <a:pt x="732" y="285"/>
                  </a:cubicBezTo>
                  <a:cubicBezTo>
                    <a:pt x="739" y="289"/>
                    <a:pt x="747" y="293"/>
                    <a:pt x="754" y="298"/>
                  </a:cubicBezTo>
                  <a:lnTo>
                    <a:pt x="746" y="294"/>
                  </a:lnTo>
                  <a:lnTo>
                    <a:pt x="746" y="294"/>
                  </a:lnTo>
                  <a:cubicBezTo>
                    <a:pt x="757" y="300"/>
                    <a:pt x="765" y="307"/>
                    <a:pt x="775" y="314"/>
                  </a:cubicBezTo>
                  <a:cubicBezTo>
                    <a:pt x="777" y="315"/>
                    <a:pt x="779" y="316"/>
                    <a:pt x="780" y="317"/>
                  </a:cubicBezTo>
                  <a:cubicBezTo>
                    <a:pt x="783" y="320"/>
                    <a:pt x="786" y="322"/>
                    <a:pt x="789" y="326"/>
                  </a:cubicBezTo>
                  <a:cubicBezTo>
                    <a:pt x="790" y="327"/>
                    <a:pt x="791" y="330"/>
                    <a:pt x="793" y="332"/>
                  </a:cubicBezTo>
                  <a:cubicBezTo>
                    <a:pt x="805" y="358"/>
                    <a:pt x="815" y="387"/>
                    <a:pt x="826" y="414"/>
                  </a:cubicBezTo>
                  <a:cubicBezTo>
                    <a:pt x="836" y="443"/>
                    <a:pt x="842" y="471"/>
                    <a:pt x="849" y="497"/>
                  </a:cubicBezTo>
                  <a:cubicBezTo>
                    <a:pt x="859" y="544"/>
                    <a:pt x="865" y="592"/>
                    <a:pt x="868" y="639"/>
                  </a:cubicBezTo>
                  <a:cubicBezTo>
                    <a:pt x="875" y="734"/>
                    <a:pt x="872" y="828"/>
                    <a:pt x="872" y="924"/>
                  </a:cubicBezTo>
                  <a:cubicBezTo>
                    <a:pt x="868" y="1008"/>
                    <a:pt x="866" y="1095"/>
                    <a:pt x="863" y="1183"/>
                  </a:cubicBezTo>
                  <a:cubicBezTo>
                    <a:pt x="861" y="1258"/>
                    <a:pt x="856" y="1333"/>
                    <a:pt x="844" y="1410"/>
                  </a:cubicBezTo>
                  <a:cubicBezTo>
                    <a:pt x="840" y="1434"/>
                    <a:pt x="834" y="1455"/>
                    <a:pt x="828" y="1477"/>
                  </a:cubicBezTo>
                  <a:cubicBezTo>
                    <a:pt x="824" y="1493"/>
                    <a:pt x="816" y="1512"/>
                    <a:pt x="810" y="1528"/>
                  </a:cubicBezTo>
                  <a:cubicBezTo>
                    <a:pt x="793" y="1566"/>
                    <a:pt x="772" y="1602"/>
                    <a:pt x="749" y="1637"/>
                  </a:cubicBezTo>
                  <a:cubicBezTo>
                    <a:pt x="744" y="1644"/>
                    <a:pt x="738" y="1652"/>
                    <a:pt x="733" y="1658"/>
                  </a:cubicBezTo>
                  <a:cubicBezTo>
                    <a:pt x="723" y="1670"/>
                    <a:pt x="711" y="1682"/>
                    <a:pt x="699" y="1694"/>
                  </a:cubicBezTo>
                  <a:cubicBezTo>
                    <a:pt x="696" y="1698"/>
                    <a:pt x="691" y="1701"/>
                    <a:pt x="686" y="1704"/>
                  </a:cubicBezTo>
                  <a:cubicBezTo>
                    <a:pt x="676" y="1711"/>
                    <a:pt x="665" y="1718"/>
                    <a:pt x="652" y="1726"/>
                  </a:cubicBezTo>
                  <a:cubicBezTo>
                    <a:pt x="636" y="1731"/>
                    <a:pt x="620" y="1736"/>
                    <a:pt x="604" y="1741"/>
                  </a:cubicBezTo>
                  <a:cubicBezTo>
                    <a:pt x="603" y="1741"/>
                    <a:pt x="600" y="1741"/>
                    <a:pt x="599" y="1742"/>
                  </a:cubicBezTo>
                  <a:cubicBezTo>
                    <a:pt x="578" y="1744"/>
                    <a:pt x="557" y="1745"/>
                    <a:pt x="537" y="1745"/>
                  </a:cubicBezTo>
                  <a:cubicBezTo>
                    <a:pt x="528" y="1744"/>
                    <a:pt x="519" y="1744"/>
                    <a:pt x="511" y="1742"/>
                  </a:cubicBezTo>
                  <a:cubicBezTo>
                    <a:pt x="501" y="1740"/>
                    <a:pt x="491" y="1737"/>
                    <a:pt x="481" y="1735"/>
                  </a:cubicBezTo>
                  <a:cubicBezTo>
                    <a:pt x="476" y="1734"/>
                    <a:pt x="473" y="1731"/>
                    <a:pt x="468" y="1730"/>
                  </a:cubicBezTo>
                  <a:cubicBezTo>
                    <a:pt x="449" y="1720"/>
                    <a:pt x="433" y="1711"/>
                    <a:pt x="416" y="1703"/>
                  </a:cubicBezTo>
                  <a:cubicBezTo>
                    <a:pt x="408" y="1698"/>
                    <a:pt x="402" y="1693"/>
                    <a:pt x="395" y="1685"/>
                  </a:cubicBezTo>
                  <a:cubicBezTo>
                    <a:pt x="387" y="1678"/>
                    <a:pt x="380" y="1670"/>
                    <a:pt x="372" y="1664"/>
                  </a:cubicBezTo>
                  <a:cubicBezTo>
                    <a:pt x="370" y="1660"/>
                    <a:pt x="367" y="1657"/>
                    <a:pt x="364" y="1653"/>
                  </a:cubicBezTo>
                  <a:cubicBezTo>
                    <a:pt x="355" y="1638"/>
                    <a:pt x="346" y="1622"/>
                    <a:pt x="336" y="1606"/>
                  </a:cubicBezTo>
                  <a:lnTo>
                    <a:pt x="336" y="1606"/>
                  </a:lnTo>
                  <a:cubicBezTo>
                    <a:pt x="336" y="1606"/>
                    <a:pt x="336" y="1606"/>
                    <a:pt x="336" y="1606"/>
                  </a:cubicBezTo>
                  <a:lnTo>
                    <a:pt x="336" y="1606"/>
                  </a:lnTo>
                  <a:cubicBezTo>
                    <a:pt x="321" y="1578"/>
                    <a:pt x="309" y="1545"/>
                    <a:pt x="297" y="1515"/>
                  </a:cubicBezTo>
                  <a:cubicBezTo>
                    <a:pt x="288" y="1489"/>
                    <a:pt x="282" y="1462"/>
                    <a:pt x="275" y="1436"/>
                  </a:cubicBezTo>
                  <a:cubicBezTo>
                    <a:pt x="258" y="1355"/>
                    <a:pt x="248" y="1276"/>
                    <a:pt x="240" y="1194"/>
                  </a:cubicBezTo>
                  <a:cubicBezTo>
                    <a:pt x="234" y="1138"/>
                    <a:pt x="232" y="1085"/>
                    <a:pt x="232" y="1030"/>
                  </a:cubicBezTo>
                  <a:lnTo>
                    <a:pt x="232" y="1029"/>
                  </a:lnTo>
                  <a:lnTo>
                    <a:pt x="232" y="1028"/>
                  </a:lnTo>
                  <a:cubicBezTo>
                    <a:pt x="239" y="930"/>
                    <a:pt x="250" y="833"/>
                    <a:pt x="265" y="737"/>
                  </a:cubicBezTo>
                  <a:cubicBezTo>
                    <a:pt x="282" y="660"/>
                    <a:pt x="294" y="579"/>
                    <a:pt x="317" y="503"/>
                  </a:cubicBezTo>
                  <a:cubicBezTo>
                    <a:pt x="322" y="490"/>
                    <a:pt x="327" y="479"/>
                    <a:pt x="333" y="467"/>
                  </a:cubicBezTo>
                  <a:cubicBezTo>
                    <a:pt x="349" y="434"/>
                    <a:pt x="365" y="399"/>
                    <a:pt x="385" y="367"/>
                  </a:cubicBezTo>
                  <a:cubicBezTo>
                    <a:pt x="394" y="352"/>
                    <a:pt x="407" y="337"/>
                    <a:pt x="419" y="321"/>
                  </a:cubicBezTo>
                  <a:cubicBezTo>
                    <a:pt x="426" y="314"/>
                    <a:pt x="433" y="307"/>
                    <a:pt x="439" y="299"/>
                  </a:cubicBezTo>
                  <a:cubicBezTo>
                    <a:pt x="452" y="288"/>
                    <a:pt x="464" y="276"/>
                    <a:pt x="478" y="267"/>
                  </a:cubicBezTo>
                  <a:cubicBezTo>
                    <a:pt x="489" y="260"/>
                    <a:pt x="500" y="254"/>
                    <a:pt x="509" y="248"/>
                  </a:cubicBezTo>
                  <a:lnTo>
                    <a:pt x="509" y="248"/>
                  </a:lnTo>
                  <a:cubicBezTo>
                    <a:pt x="509" y="248"/>
                    <a:pt x="509" y="248"/>
                    <a:pt x="509" y="248"/>
                  </a:cubicBezTo>
                  <a:cubicBezTo>
                    <a:pt x="509" y="248"/>
                    <a:pt x="510" y="247"/>
                    <a:pt x="510" y="247"/>
                  </a:cubicBezTo>
                  <a:lnTo>
                    <a:pt x="510" y="247"/>
                  </a:lnTo>
                  <a:cubicBezTo>
                    <a:pt x="510" y="247"/>
                    <a:pt x="510" y="247"/>
                    <a:pt x="510" y="248"/>
                  </a:cubicBezTo>
                  <a:lnTo>
                    <a:pt x="510" y="248"/>
                  </a:lnTo>
                  <a:cubicBezTo>
                    <a:pt x="510" y="247"/>
                    <a:pt x="511" y="247"/>
                    <a:pt x="511" y="247"/>
                  </a:cubicBezTo>
                  <a:lnTo>
                    <a:pt x="511" y="247"/>
                  </a:lnTo>
                  <a:cubicBezTo>
                    <a:pt x="511" y="247"/>
                    <a:pt x="511" y="247"/>
                    <a:pt x="511" y="247"/>
                  </a:cubicBezTo>
                  <a:lnTo>
                    <a:pt x="511" y="247"/>
                  </a:lnTo>
                  <a:cubicBezTo>
                    <a:pt x="519" y="243"/>
                    <a:pt x="526" y="238"/>
                    <a:pt x="535" y="234"/>
                  </a:cubicBezTo>
                  <a:cubicBezTo>
                    <a:pt x="538" y="233"/>
                    <a:pt x="542" y="232"/>
                    <a:pt x="546" y="229"/>
                  </a:cubicBezTo>
                  <a:cubicBezTo>
                    <a:pt x="548" y="229"/>
                    <a:pt x="549" y="229"/>
                    <a:pt x="552" y="228"/>
                  </a:cubicBezTo>
                  <a:cubicBezTo>
                    <a:pt x="558" y="228"/>
                    <a:pt x="566" y="228"/>
                    <a:pt x="572" y="227"/>
                  </a:cubicBezTo>
                  <a:close/>
                  <a:moveTo>
                    <a:pt x="583" y="0"/>
                  </a:moveTo>
                  <a:cubicBezTo>
                    <a:pt x="562" y="0"/>
                    <a:pt x="541" y="1"/>
                    <a:pt x="520" y="4"/>
                  </a:cubicBezTo>
                  <a:cubicBezTo>
                    <a:pt x="474" y="10"/>
                    <a:pt x="429" y="28"/>
                    <a:pt x="389" y="53"/>
                  </a:cubicBezTo>
                  <a:cubicBezTo>
                    <a:pt x="341" y="83"/>
                    <a:pt x="293" y="115"/>
                    <a:pt x="257" y="159"/>
                  </a:cubicBezTo>
                  <a:cubicBezTo>
                    <a:pt x="231" y="190"/>
                    <a:pt x="206" y="222"/>
                    <a:pt x="185" y="258"/>
                  </a:cubicBezTo>
                  <a:cubicBezTo>
                    <a:pt x="155" y="307"/>
                    <a:pt x="128" y="360"/>
                    <a:pt x="107" y="414"/>
                  </a:cubicBezTo>
                  <a:cubicBezTo>
                    <a:pt x="93" y="455"/>
                    <a:pt x="83" y="497"/>
                    <a:pt x="73" y="541"/>
                  </a:cubicBezTo>
                  <a:cubicBezTo>
                    <a:pt x="52" y="647"/>
                    <a:pt x="30" y="753"/>
                    <a:pt x="19" y="862"/>
                  </a:cubicBezTo>
                  <a:cubicBezTo>
                    <a:pt x="9" y="954"/>
                    <a:pt x="0" y="1043"/>
                    <a:pt x="8" y="1136"/>
                  </a:cubicBezTo>
                  <a:cubicBezTo>
                    <a:pt x="21" y="1323"/>
                    <a:pt x="39" y="1523"/>
                    <a:pt x="125" y="1694"/>
                  </a:cubicBezTo>
                  <a:cubicBezTo>
                    <a:pt x="141" y="1722"/>
                    <a:pt x="156" y="1750"/>
                    <a:pt x="174" y="1777"/>
                  </a:cubicBezTo>
                  <a:cubicBezTo>
                    <a:pt x="190" y="1806"/>
                    <a:pt x="216" y="1829"/>
                    <a:pt x="239" y="1851"/>
                  </a:cubicBezTo>
                  <a:cubicBezTo>
                    <a:pt x="288" y="1899"/>
                    <a:pt x="355" y="1934"/>
                    <a:pt x="419" y="1953"/>
                  </a:cubicBezTo>
                  <a:cubicBezTo>
                    <a:pt x="462" y="1964"/>
                    <a:pt x="503" y="1971"/>
                    <a:pt x="545" y="1971"/>
                  </a:cubicBezTo>
                  <a:cubicBezTo>
                    <a:pt x="551" y="1971"/>
                    <a:pt x="558" y="1970"/>
                    <a:pt x="564" y="1970"/>
                  </a:cubicBezTo>
                  <a:cubicBezTo>
                    <a:pt x="571" y="1970"/>
                    <a:pt x="576" y="1970"/>
                    <a:pt x="582" y="1968"/>
                  </a:cubicBezTo>
                  <a:cubicBezTo>
                    <a:pt x="609" y="1967"/>
                    <a:pt x="636" y="1965"/>
                    <a:pt x="664" y="1958"/>
                  </a:cubicBezTo>
                  <a:cubicBezTo>
                    <a:pt x="687" y="1952"/>
                    <a:pt x="711" y="1944"/>
                    <a:pt x="736" y="1935"/>
                  </a:cubicBezTo>
                  <a:cubicBezTo>
                    <a:pt x="780" y="1916"/>
                    <a:pt x="826" y="1883"/>
                    <a:pt x="861" y="1849"/>
                  </a:cubicBezTo>
                  <a:cubicBezTo>
                    <a:pt x="893" y="1818"/>
                    <a:pt x="922" y="1785"/>
                    <a:pt x="944" y="1749"/>
                  </a:cubicBezTo>
                  <a:cubicBezTo>
                    <a:pt x="974" y="1703"/>
                    <a:pt x="1002" y="1656"/>
                    <a:pt x="1022" y="1606"/>
                  </a:cubicBezTo>
                  <a:cubicBezTo>
                    <a:pt x="1041" y="1558"/>
                    <a:pt x="1054" y="1512"/>
                    <a:pt x="1063" y="1461"/>
                  </a:cubicBezTo>
                  <a:cubicBezTo>
                    <a:pt x="1084" y="1359"/>
                    <a:pt x="1088" y="1253"/>
                    <a:pt x="1089" y="1150"/>
                  </a:cubicBezTo>
                  <a:cubicBezTo>
                    <a:pt x="1090" y="1058"/>
                    <a:pt x="1093" y="966"/>
                    <a:pt x="1094" y="874"/>
                  </a:cubicBezTo>
                  <a:cubicBezTo>
                    <a:pt x="1095" y="709"/>
                    <a:pt x="1093" y="544"/>
                    <a:pt x="1049" y="384"/>
                  </a:cubicBezTo>
                  <a:cubicBezTo>
                    <a:pt x="1038" y="345"/>
                    <a:pt x="1023" y="307"/>
                    <a:pt x="1006" y="269"/>
                  </a:cubicBezTo>
                  <a:cubicBezTo>
                    <a:pt x="997" y="248"/>
                    <a:pt x="989" y="224"/>
                    <a:pt x="975" y="203"/>
                  </a:cubicBezTo>
                  <a:cubicBezTo>
                    <a:pt x="951" y="169"/>
                    <a:pt x="923" y="141"/>
                    <a:pt x="886" y="119"/>
                  </a:cubicBezTo>
                  <a:cubicBezTo>
                    <a:pt x="858" y="102"/>
                    <a:pt x="834" y="87"/>
                    <a:pt x="805" y="72"/>
                  </a:cubicBezTo>
                  <a:cubicBezTo>
                    <a:pt x="804" y="72"/>
                    <a:pt x="804" y="71"/>
                    <a:pt x="802" y="71"/>
                  </a:cubicBezTo>
                  <a:lnTo>
                    <a:pt x="804" y="71"/>
                  </a:lnTo>
                  <a:cubicBezTo>
                    <a:pt x="804" y="71"/>
                    <a:pt x="802" y="71"/>
                    <a:pt x="802" y="69"/>
                  </a:cubicBezTo>
                  <a:cubicBezTo>
                    <a:pt x="791" y="64"/>
                    <a:pt x="780" y="58"/>
                    <a:pt x="770" y="52"/>
                  </a:cubicBezTo>
                  <a:cubicBezTo>
                    <a:pt x="758" y="43"/>
                    <a:pt x="744" y="40"/>
                    <a:pt x="732" y="35"/>
                  </a:cubicBezTo>
                  <a:lnTo>
                    <a:pt x="732" y="35"/>
                  </a:lnTo>
                  <a:cubicBezTo>
                    <a:pt x="732" y="35"/>
                    <a:pt x="732" y="35"/>
                    <a:pt x="733" y="36"/>
                  </a:cubicBezTo>
                  <a:lnTo>
                    <a:pt x="733" y="36"/>
                  </a:lnTo>
                  <a:cubicBezTo>
                    <a:pt x="718" y="29"/>
                    <a:pt x="703" y="24"/>
                    <a:pt x="690" y="20"/>
                  </a:cubicBezTo>
                  <a:cubicBezTo>
                    <a:pt x="671" y="7"/>
                    <a:pt x="649" y="1"/>
                    <a:pt x="626" y="1"/>
                  </a:cubicBezTo>
                  <a:cubicBezTo>
                    <a:pt x="612" y="1"/>
                    <a:pt x="597" y="0"/>
                    <a:pt x="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7" name="Google Shape;1707;p40"/>
          <p:cNvGrpSpPr/>
          <p:nvPr/>
        </p:nvGrpSpPr>
        <p:grpSpPr>
          <a:xfrm>
            <a:off x="7511840" y="298801"/>
            <a:ext cx="371880" cy="409494"/>
            <a:chOff x="5668750" y="3383150"/>
            <a:chExt cx="168325" cy="185350"/>
          </a:xfrm>
        </p:grpSpPr>
        <p:sp>
          <p:nvSpPr>
            <p:cNvPr id="1708" name="Google Shape;1708;p40"/>
            <p:cNvSpPr/>
            <p:nvPr/>
          </p:nvSpPr>
          <p:spPr>
            <a:xfrm>
              <a:off x="5683650" y="3405900"/>
              <a:ext cx="139925" cy="143950"/>
            </a:xfrm>
            <a:custGeom>
              <a:avLst/>
              <a:gdLst/>
              <a:ahLst/>
              <a:cxnLst/>
              <a:rect l="l" t="t" r="r" b="b"/>
              <a:pathLst>
                <a:path w="5597" h="5758" extrusionOk="0">
                  <a:moveTo>
                    <a:pt x="2582" y="1"/>
                  </a:moveTo>
                  <a:cubicBezTo>
                    <a:pt x="2569" y="39"/>
                    <a:pt x="2558" y="78"/>
                    <a:pt x="2545" y="117"/>
                  </a:cubicBezTo>
                  <a:cubicBezTo>
                    <a:pt x="2499" y="262"/>
                    <a:pt x="2465" y="410"/>
                    <a:pt x="2413" y="554"/>
                  </a:cubicBezTo>
                  <a:cubicBezTo>
                    <a:pt x="2366" y="685"/>
                    <a:pt x="2308" y="812"/>
                    <a:pt x="2242" y="935"/>
                  </a:cubicBezTo>
                  <a:cubicBezTo>
                    <a:pt x="2196" y="1020"/>
                    <a:pt x="2148" y="1106"/>
                    <a:pt x="2103" y="1193"/>
                  </a:cubicBezTo>
                  <a:cubicBezTo>
                    <a:pt x="2104" y="1191"/>
                    <a:pt x="2104" y="1190"/>
                    <a:pt x="2104" y="1188"/>
                  </a:cubicBezTo>
                  <a:lnTo>
                    <a:pt x="2104" y="1188"/>
                  </a:lnTo>
                  <a:cubicBezTo>
                    <a:pt x="2066" y="1265"/>
                    <a:pt x="2028" y="1340"/>
                    <a:pt x="1990" y="1417"/>
                  </a:cubicBezTo>
                  <a:cubicBezTo>
                    <a:pt x="1952" y="1494"/>
                    <a:pt x="1913" y="1572"/>
                    <a:pt x="1869" y="1648"/>
                  </a:cubicBezTo>
                  <a:cubicBezTo>
                    <a:pt x="1858" y="1668"/>
                    <a:pt x="1845" y="1690"/>
                    <a:pt x="1832" y="1712"/>
                  </a:cubicBezTo>
                  <a:cubicBezTo>
                    <a:pt x="1820" y="1731"/>
                    <a:pt x="1807" y="1748"/>
                    <a:pt x="1793" y="1766"/>
                  </a:cubicBezTo>
                  <a:cubicBezTo>
                    <a:pt x="1766" y="1803"/>
                    <a:pt x="1736" y="1838"/>
                    <a:pt x="1708" y="1871"/>
                  </a:cubicBezTo>
                  <a:cubicBezTo>
                    <a:pt x="1652" y="1937"/>
                    <a:pt x="1591" y="2000"/>
                    <a:pt x="1528" y="2059"/>
                  </a:cubicBezTo>
                  <a:cubicBezTo>
                    <a:pt x="1462" y="2119"/>
                    <a:pt x="1392" y="2175"/>
                    <a:pt x="1324" y="2232"/>
                  </a:cubicBezTo>
                  <a:cubicBezTo>
                    <a:pt x="1260" y="2287"/>
                    <a:pt x="1192" y="2338"/>
                    <a:pt x="1121" y="2385"/>
                  </a:cubicBezTo>
                  <a:cubicBezTo>
                    <a:pt x="1087" y="2407"/>
                    <a:pt x="1054" y="2429"/>
                    <a:pt x="1018" y="2449"/>
                  </a:cubicBezTo>
                  <a:cubicBezTo>
                    <a:pt x="979" y="2470"/>
                    <a:pt x="938" y="2491"/>
                    <a:pt x="896" y="2509"/>
                  </a:cubicBezTo>
                  <a:cubicBezTo>
                    <a:pt x="819" y="2545"/>
                    <a:pt x="740" y="2578"/>
                    <a:pt x="661" y="2610"/>
                  </a:cubicBezTo>
                  <a:cubicBezTo>
                    <a:pt x="601" y="2634"/>
                    <a:pt x="539" y="2660"/>
                    <a:pt x="477" y="2680"/>
                  </a:cubicBezTo>
                  <a:cubicBezTo>
                    <a:pt x="409" y="2700"/>
                    <a:pt x="341" y="2713"/>
                    <a:pt x="271" y="2720"/>
                  </a:cubicBezTo>
                  <a:cubicBezTo>
                    <a:pt x="203" y="2725"/>
                    <a:pt x="133" y="2728"/>
                    <a:pt x="66" y="2737"/>
                  </a:cubicBezTo>
                  <a:cubicBezTo>
                    <a:pt x="44" y="2742"/>
                    <a:pt x="22" y="2743"/>
                    <a:pt x="1" y="2747"/>
                  </a:cubicBezTo>
                  <a:cubicBezTo>
                    <a:pt x="7" y="2749"/>
                    <a:pt x="12" y="2752"/>
                    <a:pt x="18" y="2754"/>
                  </a:cubicBezTo>
                  <a:cubicBezTo>
                    <a:pt x="116" y="2794"/>
                    <a:pt x="218" y="2825"/>
                    <a:pt x="310" y="2878"/>
                  </a:cubicBezTo>
                  <a:cubicBezTo>
                    <a:pt x="395" y="2928"/>
                    <a:pt x="462" y="3000"/>
                    <a:pt x="540" y="3058"/>
                  </a:cubicBezTo>
                  <a:cubicBezTo>
                    <a:pt x="589" y="3093"/>
                    <a:pt x="637" y="3122"/>
                    <a:pt x="687" y="3151"/>
                  </a:cubicBezTo>
                  <a:cubicBezTo>
                    <a:pt x="734" y="3181"/>
                    <a:pt x="781" y="3215"/>
                    <a:pt x="824" y="3249"/>
                  </a:cubicBezTo>
                  <a:cubicBezTo>
                    <a:pt x="869" y="3288"/>
                    <a:pt x="914" y="3327"/>
                    <a:pt x="958" y="3365"/>
                  </a:cubicBezTo>
                  <a:cubicBezTo>
                    <a:pt x="1007" y="3404"/>
                    <a:pt x="1054" y="3443"/>
                    <a:pt x="1106" y="3480"/>
                  </a:cubicBezTo>
                  <a:lnTo>
                    <a:pt x="1105" y="3480"/>
                  </a:lnTo>
                  <a:cubicBezTo>
                    <a:pt x="1175" y="3530"/>
                    <a:pt x="1246" y="3579"/>
                    <a:pt x="1314" y="3630"/>
                  </a:cubicBezTo>
                  <a:cubicBezTo>
                    <a:pt x="1377" y="3680"/>
                    <a:pt x="1437" y="3733"/>
                    <a:pt x="1495" y="3789"/>
                  </a:cubicBezTo>
                  <a:cubicBezTo>
                    <a:pt x="1611" y="3902"/>
                    <a:pt x="1732" y="4010"/>
                    <a:pt x="1834" y="4136"/>
                  </a:cubicBezTo>
                  <a:cubicBezTo>
                    <a:pt x="1886" y="4201"/>
                    <a:pt x="1933" y="4268"/>
                    <a:pt x="1981" y="4335"/>
                  </a:cubicBezTo>
                  <a:cubicBezTo>
                    <a:pt x="2027" y="4399"/>
                    <a:pt x="2072" y="4465"/>
                    <a:pt x="2113" y="4532"/>
                  </a:cubicBezTo>
                  <a:cubicBezTo>
                    <a:pt x="2203" y="4677"/>
                    <a:pt x="2274" y="4831"/>
                    <a:pt x="2337" y="4987"/>
                  </a:cubicBezTo>
                  <a:cubicBezTo>
                    <a:pt x="2389" y="5116"/>
                    <a:pt x="2431" y="5246"/>
                    <a:pt x="2473" y="5378"/>
                  </a:cubicBezTo>
                  <a:cubicBezTo>
                    <a:pt x="2497" y="5460"/>
                    <a:pt x="2526" y="5538"/>
                    <a:pt x="2551" y="5618"/>
                  </a:cubicBezTo>
                  <a:cubicBezTo>
                    <a:pt x="2563" y="5664"/>
                    <a:pt x="2577" y="5711"/>
                    <a:pt x="2589" y="5757"/>
                  </a:cubicBezTo>
                  <a:cubicBezTo>
                    <a:pt x="2593" y="5732"/>
                    <a:pt x="2595" y="5709"/>
                    <a:pt x="2599" y="5684"/>
                  </a:cubicBezTo>
                  <a:cubicBezTo>
                    <a:pt x="2605" y="5638"/>
                    <a:pt x="2613" y="5593"/>
                    <a:pt x="2620" y="5549"/>
                  </a:cubicBezTo>
                  <a:cubicBezTo>
                    <a:pt x="2628" y="5503"/>
                    <a:pt x="2634" y="5456"/>
                    <a:pt x="2646" y="5410"/>
                  </a:cubicBezTo>
                  <a:cubicBezTo>
                    <a:pt x="2687" y="5236"/>
                    <a:pt x="2747" y="5066"/>
                    <a:pt x="2803" y="4895"/>
                  </a:cubicBezTo>
                  <a:cubicBezTo>
                    <a:pt x="2860" y="4726"/>
                    <a:pt x="2920" y="4556"/>
                    <a:pt x="3007" y="4400"/>
                  </a:cubicBezTo>
                  <a:cubicBezTo>
                    <a:pt x="3050" y="4323"/>
                    <a:pt x="3100" y="4250"/>
                    <a:pt x="3151" y="4178"/>
                  </a:cubicBezTo>
                  <a:cubicBezTo>
                    <a:pt x="3201" y="4110"/>
                    <a:pt x="3253" y="4044"/>
                    <a:pt x="3309" y="3981"/>
                  </a:cubicBezTo>
                  <a:cubicBezTo>
                    <a:pt x="3424" y="3851"/>
                    <a:pt x="3542" y="3724"/>
                    <a:pt x="3671" y="3609"/>
                  </a:cubicBezTo>
                  <a:cubicBezTo>
                    <a:pt x="3803" y="3490"/>
                    <a:pt x="3936" y="3371"/>
                    <a:pt x="4079" y="3266"/>
                  </a:cubicBezTo>
                  <a:cubicBezTo>
                    <a:pt x="4221" y="3163"/>
                    <a:pt x="4373" y="3072"/>
                    <a:pt x="4531" y="2994"/>
                  </a:cubicBezTo>
                  <a:cubicBezTo>
                    <a:pt x="4682" y="2919"/>
                    <a:pt x="4841" y="2860"/>
                    <a:pt x="5002" y="2810"/>
                  </a:cubicBezTo>
                  <a:cubicBezTo>
                    <a:pt x="5078" y="2785"/>
                    <a:pt x="5156" y="2766"/>
                    <a:pt x="5235" y="2748"/>
                  </a:cubicBezTo>
                  <a:cubicBezTo>
                    <a:pt x="5318" y="2726"/>
                    <a:pt x="5404" y="2704"/>
                    <a:pt x="5489" y="2682"/>
                  </a:cubicBezTo>
                  <a:cubicBezTo>
                    <a:pt x="5525" y="2672"/>
                    <a:pt x="5560" y="2664"/>
                    <a:pt x="5596" y="2655"/>
                  </a:cubicBezTo>
                  <a:cubicBezTo>
                    <a:pt x="5559" y="2640"/>
                    <a:pt x="5524" y="2624"/>
                    <a:pt x="5487" y="2610"/>
                  </a:cubicBezTo>
                  <a:cubicBezTo>
                    <a:pt x="5431" y="2589"/>
                    <a:pt x="5375" y="2569"/>
                    <a:pt x="5322" y="2547"/>
                  </a:cubicBezTo>
                  <a:cubicBezTo>
                    <a:pt x="5258" y="2525"/>
                    <a:pt x="5194" y="2505"/>
                    <a:pt x="5132" y="2479"/>
                  </a:cubicBezTo>
                  <a:cubicBezTo>
                    <a:pt x="5056" y="2449"/>
                    <a:pt x="4989" y="2405"/>
                    <a:pt x="4922" y="2364"/>
                  </a:cubicBezTo>
                  <a:cubicBezTo>
                    <a:pt x="4859" y="2325"/>
                    <a:pt x="4793" y="2290"/>
                    <a:pt x="4726" y="2253"/>
                  </a:cubicBezTo>
                  <a:cubicBezTo>
                    <a:pt x="4594" y="2183"/>
                    <a:pt x="4463" y="2107"/>
                    <a:pt x="4341" y="2020"/>
                  </a:cubicBezTo>
                  <a:cubicBezTo>
                    <a:pt x="4212" y="1928"/>
                    <a:pt x="4090" y="1825"/>
                    <a:pt x="3966" y="1727"/>
                  </a:cubicBezTo>
                  <a:cubicBezTo>
                    <a:pt x="3877" y="1654"/>
                    <a:pt x="3785" y="1585"/>
                    <a:pt x="3692" y="1515"/>
                  </a:cubicBezTo>
                  <a:cubicBezTo>
                    <a:pt x="3596" y="1442"/>
                    <a:pt x="3505" y="1366"/>
                    <a:pt x="3415" y="1289"/>
                  </a:cubicBezTo>
                  <a:cubicBezTo>
                    <a:pt x="3335" y="1218"/>
                    <a:pt x="3249" y="1147"/>
                    <a:pt x="3176" y="1067"/>
                  </a:cubicBezTo>
                  <a:cubicBezTo>
                    <a:pt x="3100" y="986"/>
                    <a:pt x="3039" y="895"/>
                    <a:pt x="2980" y="803"/>
                  </a:cubicBezTo>
                  <a:cubicBezTo>
                    <a:pt x="2932" y="729"/>
                    <a:pt x="2881" y="658"/>
                    <a:pt x="2832" y="583"/>
                  </a:cubicBezTo>
                  <a:cubicBezTo>
                    <a:pt x="2793" y="522"/>
                    <a:pt x="2758" y="456"/>
                    <a:pt x="2726" y="390"/>
                  </a:cubicBezTo>
                  <a:cubicBezTo>
                    <a:pt x="2685" y="307"/>
                    <a:pt x="2647" y="221"/>
                    <a:pt x="2619" y="135"/>
                  </a:cubicBezTo>
                  <a:cubicBezTo>
                    <a:pt x="2603" y="89"/>
                    <a:pt x="2592" y="45"/>
                    <a:pt x="25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0"/>
            <p:cNvSpPr/>
            <p:nvPr/>
          </p:nvSpPr>
          <p:spPr>
            <a:xfrm>
              <a:off x="5681100" y="3469600"/>
              <a:ext cx="143000" cy="49925"/>
            </a:xfrm>
            <a:custGeom>
              <a:avLst/>
              <a:gdLst/>
              <a:ahLst/>
              <a:cxnLst/>
              <a:rect l="l" t="t" r="r" b="b"/>
              <a:pathLst>
                <a:path w="5720" h="1997" extrusionOk="0">
                  <a:moveTo>
                    <a:pt x="5623" y="1"/>
                  </a:moveTo>
                  <a:cubicBezTo>
                    <a:pt x="5619" y="1"/>
                    <a:pt x="5615" y="1"/>
                    <a:pt x="5610" y="2"/>
                  </a:cubicBezTo>
                  <a:cubicBezTo>
                    <a:pt x="5547" y="8"/>
                    <a:pt x="5484" y="25"/>
                    <a:pt x="5422" y="38"/>
                  </a:cubicBezTo>
                  <a:cubicBezTo>
                    <a:pt x="5363" y="50"/>
                    <a:pt x="5303" y="58"/>
                    <a:pt x="5243" y="67"/>
                  </a:cubicBezTo>
                  <a:cubicBezTo>
                    <a:pt x="5110" y="85"/>
                    <a:pt x="4981" y="121"/>
                    <a:pt x="4848" y="141"/>
                  </a:cubicBezTo>
                  <a:cubicBezTo>
                    <a:pt x="4716" y="159"/>
                    <a:pt x="4582" y="178"/>
                    <a:pt x="4449" y="199"/>
                  </a:cubicBezTo>
                  <a:cubicBezTo>
                    <a:pt x="4381" y="209"/>
                    <a:pt x="4313" y="220"/>
                    <a:pt x="4244" y="230"/>
                  </a:cubicBezTo>
                  <a:cubicBezTo>
                    <a:pt x="4169" y="241"/>
                    <a:pt x="4092" y="250"/>
                    <a:pt x="4016" y="261"/>
                  </a:cubicBezTo>
                  <a:cubicBezTo>
                    <a:pt x="3948" y="271"/>
                    <a:pt x="3878" y="281"/>
                    <a:pt x="3809" y="292"/>
                  </a:cubicBezTo>
                  <a:cubicBezTo>
                    <a:pt x="3733" y="302"/>
                    <a:pt x="3656" y="310"/>
                    <a:pt x="3578" y="321"/>
                  </a:cubicBezTo>
                  <a:cubicBezTo>
                    <a:pt x="3492" y="331"/>
                    <a:pt x="3405" y="340"/>
                    <a:pt x="3318" y="349"/>
                  </a:cubicBezTo>
                  <a:cubicBezTo>
                    <a:pt x="3232" y="360"/>
                    <a:pt x="3143" y="371"/>
                    <a:pt x="3056" y="380"/>
                  </a:cubicBezTo>
                  <a:cubicBezTo>
                    <a:pt x="2853" y="398"/>
                    <a:pt x="2646" y="401"/>
                    <a:pt x="2440" y="405"/>
                  </a:cubicBezTo>
                  <a:cubicBezTo>
                    <a:pt x="2393" y="406"/>
                    <a:pt x="2345" y="406"/>
                    <a:pt x="2298" y="406"/>
                  </a:cubicBezTo>
                  <a:cubicBezTo>
                    <a:pt x="2251" y="406"/>
                    <a:pt x="2204" y="406"/>
                    <a:pt x="2156" y="406"/>
                  </a:cubicBezTo>
                  <a:cubicBezTo>
                    <a:pt x="2099" y="406"/>
                    <a:pt x="2042" y="407"/>
                    <a:pt x="1985" y="407"/>
                  </a:cubicBezTo>
                  <a:cubicBezTo>
                    <a:pt x="1943" y="407"/>
                    <a:pt x="1900" y="407"/>
                    <a:pt x="1858" y="405"/>
                  </a:cubicBezTo>
                  <a:cubicBezTo>
                    <a:pt x="1783" y="402"/>
                    <a:pt x="1709" y="397"/>
                    <a:pt x="1635" y="397"/>
                  </a:cubicBezTo>
                  <a:cubicBezTo>
                    <a:pt x="1585" y="397"/>
                    <a:pt x="1534" y="399"/>
                    <a:pt x="1484" y="399"/>
                  </a:cubicBezTo>
                  <a:cubicBezTo>
                    <a:pt x="1467" y="399"/>
                    <a:pt x="1451" y="398"/>
                    <a:pt x="1434" y="398"/>
                  </a:cubicBezTo>
                  <a:cubicBezTo>
                    <a:pt x="1338" y="393"/>
                    <a:pt x="1244" y="375"/>
                    <a:pt x="1150" y="361"/>
                  </a:cubicBezTo>
                  <a:cubicBezTo>
                    <a:pt x="1054" y="345"/>
                    <a:pt x="957" y="334"/>
                    <a:pt x="862" y="317"/>
                  </a:cubicBezTo>
                  <a:cubicBezTo>
                    <a:pt x="733" y="294"/>
                    <a:pt x="605" y="267"/>
                    <a:pt x="476" y="236"/>
                  </a:cubicBezTo>
                  <a:cubicBezTo>
                    <a:pt x="409" y="219"/>
                    <a:pt x="341" y="202"/>
                    <a:pt x="274" y="188"/>
                  </a:cubicBezTo>
                  <a:cubicBezTo>
                    <a:pt x="222" y="176"/>
                    <a:pt x="170" y="169"/>
                    <a:pt x="119" y="155"/>
                  </a:cubicBezTo>
                  <a:cubicBezTo>
                    <a:pt x="112" y="154"/>
                    <a:pt x="106" y="153"/>
                    <a:pt x="99" y="153"/>
                  </a:cubicBezTo>
                  <a:cubicBezTo>
                    <a:pt x="59" y="153"/>
                    <a:pt x="21" y="181"/>
                    <a:pt x="12" y="220"/>
                  </a:cubicBezTo>
                  <a:cubicBezTo>
                    <a:pt x="0" y="268"/>
                    <a:pt x="30" y="315"/>
                    <a:pt x="77" y="328"/>
                  </a:cubicBezTo>
                  <a:cubicBezTo>
                    <a:pt x="100" y="334"/>
                    <a:pt x="126" y="339"/>
                    <a:pt x="152" y="345"/>
                  </a:cubicBezTo>
                  <a:cubicBezTo>
                    <a:pt x="159" y="352"/>
                    <a:pt x="165" y="357"/>
                    <a:pt x="173" y="361"/>
                  </a:cubicBezTo>
                  <a:cubicBezTo>
                    <a:pt x="197" y="376"/>
                    <a:pt x="223" y="391"/>
                    <a:pt x="249" y="405"/>
                  </a:cubicBezTo>
                  <a:cubicBezTo>
                    <a:pt x="271" y="418"/>
                    <a:pt x="296" y="427"/>
                    <a:pt x="319" y="437"/>
                  </a:cubicBezTo>
                  <a:cubicBezTo>
                    <a:pt x="363" y="458"/>
                    <a:pt x="404" y="483"/>
                    <a:pt x="448" y="504"/>
                  </a:cubicBezTo>
                  <a:cubicBezTo>
                    <a:pt x="493" y="526"/>
                    <a:pt x="537" y="550"/>
                    <a:pt x="579" y="575"/>
                  </a:cubicBezTo>
                  <a:cubicBezTo>
                    <a:pt x="627" y="604"/>
                    <a:pt x="675" y="634"/>
                    <a:pt x="724" y="662"/>
                  </a:cubicBezTo>
                  <a:cubicBezTo>
                    <a:pt x="773" y="690"/>
                    <a:pt x="822" y="717"/>
                    <a:pt x="869" y="747"/>
                  </a:cubicBezTo>
                  <a:cubicBezTo>
                    <a:pt x="869" y="747"/>
                    <a:pt x="871" y="747"/>
                    <a:pt x="871" y="748"/>
                  </a:cubicBezTo>
                  <a:cubicBezTo>
                    <a:pt x="914" y="776"/>
                    <a:pt x="952" y="804"/>
                    <a:pt x="991" y="834"/>
                  </a:cubicBezTo>
                  <a:cubicBezTo>
                    <a:pt x="1036" y="875"/>
                    <a:pt x="1081" y="915"/>
                    <a:pt x="1127" y="953"/>
                  </a:cubicBezTo>
                  <a:cubicBezTo>
                    <a:pt x="1197" y="1011"/>
                    <a:pt x="1265" y="1073"/>
                    <a:pt x="1334" y="1133"/>
                  </a:cubicBezTo>
                  <a:cubicBezTo>
                    <a:pt x="1369" y="1163"/>
                    <a:pt x="1404" y="1194"/>
                    <a:pt x="1437" y="1227"/>
                  </a:cubicBezTo>
                  <a:cubicBezTo>
                    <a:pt x="1468" y="1258"/>
                    <a:pt x="1498" y="1290"/>
                    <a:pt x="1529" y="1321"/>
                  </a:cubicBezTo>
                  <a:cubicBezTo>
                    <a:pt x="1587" y="1379"/>
                    <a:pt x="1647" y="1433"/>
                    <a:pt x="1707" y="1489"/>
                  </a:cubicBezTo>
                  <a:cubicBezTo>
                    <a:pt x="1740" y="1521"/>
                    <a:pt x="1775" y="1552"/>
                    <a:pt x="1810" y="1582"/>
                  </a:cubicBezTo>
                  <a:cubicBezTo>
                    <a:pt x="1841" y="1608"/>
                    <a:pt x="1872" y="1634"/>
                    <a:pt x="1901" y="1663"/>
                  </a:cubicBezTo>
                  <a:cubicBezTo>
                    <a:pt x="1957" y="1717"/>
                    <a:pt x="2010" y="1774"/>
                    <a:pt x="2064" y="1829"/>
                  </a:cubicBezTo>
                  <a:cubicBezTo>
                    <a:pt x="2066" y="1831"/>
                    <a:pt x="2068" y="1835"/>
                    <a:pt x="2071" y="1836"/>
                  </a:cubicBezTo>
                  <a:cubicBezTo>
                    <a:pt x="2051" y="1852"/>
                    <a:pt x="2040" y="1877"/>
                    <a:pt x="2041" y="1904"/>
                  </a:cubicBezTo>
                  <a:cubicBezTo>
                    <a:pt x="2043" y="1933"/>
                    <a:pt x="2054" y="1959"/>
                    <a:pt x="2077" y="1976"/>
                  </a:cubicBezTo>
                  <a:cubicBezTo>
                    <a:pt x="2101" y="1993"/>
                    <a:pt x="2131" y="1996"/>
                    <a:pt x="2162" y="1996"/>
                  </a:cubicBezTo>
                  <a:cubicBezTo>
                    <a:pt x="2175" y="1996"/>
                    <a:pt x="2187" y="1996"/>
                    <a:pt x="2200" y="1995"/>
                  </a:cubicBezTo>
                  <a:cubicBezTo>
                    <a:pt x="2239" y="1994"/>
                    <a:pt x="2279" y="1994"/>
                    <a:pt x="2318" y="1994"/>
                  </a:cubicBezTo>
                  <a:cubicBezTo>
                    <a:pt x="2372" y="1994"/>
                    <a:pt x="2426" y="1995"/>
                    <a:pt x="2480" y="1995"/>
                  </a:cubicBezTo>
                  <a:cubicBezTo>
                    <a:pt x="2497" y="1995"/>
                    <a:pt x="2514" y="1995"/>
                    <a:pt x="2531" y="1994"/>
                  </a:cubicBezTo>
                  <a:lnTo>
                    <a:pt x="2581" y="1994"/>
                  </a:lnTo>
                  <a:cubicBezTo>
                    <a:pt x="2619" y="1992"/>
                    <a:pt x="2657" y="1991"/>
                    <a:pt x="2695" y="1987"/>
                  </a:cubicBezTo>
                  <a:cubicBezTo>
                    <a:pt x="2732" y="1985"/>
                    <a:pt x="2770" y="1981"/>
                    <a:pt x="2807" y="1978"/>
                  </a:cubicBezTo>
                  <a:cubicBezTo>
                    <a:pt x="2845" y="1974"/>
                    <a:pt x="2884" y="1969"/>
                    <a:pt x="2921" y="1960"/>
                  </a:cubicBezTo>
                  <a:cubicBezTo>
                    <a:pt x="2926" y="1959"/>
                    <a:pt x="2931" y="1959"/>
                    <a:pt x="2936" y="1958"/>
                  </a:cubicBezTo>
                  <a:cubicBezTo>
                    <a:pt x="2992" y="1948"/>
                    <a:pt x="3047" y="1936"/>
                    <a:pt x="3104" y="1926"/>
                  </a:cubicBezTo>
                  <a:cubicBezTo>
                    <a:pt x="3123" y="1922"/>
                    <a:pt x="3143" y="1919"/>
                    <a:pt x="3162" y="1916"/>
                  </a:cubicBezTo>
                  <a:cubicBezTo>
                    <a:pt x="3210" y="1906"/>
                    <a:pt x="3243" y="1864"/>
                    <a:pt x="3236" y="1814"/>
                  </a:cubicBezTo>
                  <a:cubicBezTo>
                    <a:pt x="3235" y="1809"/>
                    <a:pt x="3233" y="1803"/>
                    <a:pt x="3231" y="1797"/>
                  </a:cubicBezTo>
                  <a:cubicBezTo>
                    <a:pt x="3236" y="1792"/>
                    <a:pt x="3240" y="1787"/>
                    <a:pt x="3243" y="1780"/>
                  </a:cubicBezTo>
                  <a:cubicBezTo>
                    <a:pt x="3247" y="1774"/>
                    <a:pt x="3250" y="1766"/>
                    <a:pt x="3251" y="1759"/>
                  </a:cubicBezTo>
                  <a:lnTo>
                    <a:pt x="3251" y="1761"/>
                  </a:lnTo>
                  <a:cubicBezTo>
                    <a:pt x="3251" y="1759"/>
                    <a:pt x="3252" y="1759"/>
                    <a:pt x="3251" y="1758"/>
                  </a:cubicBezTo>
                  <a:cubicBezTo>
                    <a:pt x="3255" y="1753"/>
                    <a:pt x="3258" y="1747"/>
                    <a:pt x="3261" y="1741"/>
                  </a:cubicBezTo>
                  <a:cubicBezTo>
                    <a:pt x="3287" y="1704"/>
                    <a:pt x="3312" y="1669"/>
                    <a:pt x="3335" y="1630"/>
                  </a:cubicBezTo>
                  <a:cubicBezTo>
                    <a:pt x="3361" y="1589"/>
                    <a:pt x="3385" y="1547"/>
                    <a:pt x="3411" y="1504"/>
                  </a:cubicBezTo>
                  <a:cubicBezTo>
                    <a:pt x="3411" y="1503"/>
                    <a:pt x="3412" y="1503"/>
                    <a:pt x="3412" y="1503"/>
                  </a:cubicBezTo>
                  <a:cubicBezTo>
                    <a:pt x="3428" y="1479"/>
                    <a:pt x="3444" y="1459"/>
                    <a:pt x="3462" y="1437"/>
                  </a:cubicBezTo>
                  <a:cubicBezTo>
                    <a:pt x="3489" y="1406"/>
                    <a:pt x="3516" y="1377"/>
                    <a:pt x="3547" y="1349"/>
                  </a:cubicBezTo>
                  <a:cubicBezTo>
                    <a:pt x="3638" y="1268"/>
                    <a:pt x="3723" y="1181"/>
                    <a:pt x="3808" y="1097"/>
                  </a:cubicBezTo>
                  <a:cubicBezTo>
                    <a:pt x="3892" y="1013"/>
                    <a:pt x="3969" y="921"/>
                    <a:pt x="4056" y="840"/>
                  </a:cubicBezTo>
                  <a:cubicBezTo>
                    <a:pt x="4094" y="805"/>
                    <a:pt x="4134" y="774"/>
                    <a:pt x="4175" y="743"/>
                  </a:cubicBezTo>
                  <a:cubicBezTo>
                    <a:pt x="4211" y="719"/>
                    <a:pt x="4249" y="695"/>
                    <a:pt x="4289" y="674"/>
                  </a:cubicBezTo>
                  <a:cubicBezTo>
                    <a:pt x="4330" y="654"/>
                    <a:pt x="4368" y="633"/>
                    <a:pt x="4408" y="614"/>
                  </a:cubicBezTo>
                  <a:cubicBezTo>
                    <a:pt x="4448" y="593"/>
                    <a:pt x="4486" y="570"/>
                    <a:pt x="4526" y="549"/>
                  </a:cubicBezTo>
                  <a:cubicBezTo>
                    <a:pt x="4554" y="534"/>
                    <a:pt x="4584" y="520"/>
                    <a:pt x="4615" y="508"/>
                  </a:cubicBezTo>
                  <a:cubicBezTo>
                    <a:pt x="4697" y="478"/>
                    <a:pt x="4781" y="454"/>
                    <a:pt x="4865" y="430"/>
                  </a:cubicBezTo>
                  <a:cubicBezTo>
                    <a:pt x="4901" y="420"/>
                    <a:pt x="4934" y="407"/>
                    <a:pt x="4969" y="395"/>
                  </a:cubicBezTo>
                  <a:cubicBezTo>
                    <a:pt x="4987" y="389"/>
                    <a:pt x="5006" y="381"/>
                    <a:pt x="5021" y="373"/>
                  </a:cubicBezTo>
                  <a:cubicBezTo>
                    <a:pt x="5053" y="355"/>
                    <a:pt x="5067" y="316"/>
                    <a:pt x="5061" y="279"/>
                  </a:cubicBezTo>
                  <a:cubicBezTo>
                    <a:pt x="5136" y="264"/>
                    <a:pt x="5209" y="249"/>
                    <a:pt x="5284" y="238"/>
                  </a:cubicBezTo>
                  <a:cubicBezTo>
                    <a:pt x="5342" y="231"/>
                    <a:pt x="5402" y="221"/>
                    <a:pt x="5460" y="210"/>
                  </a:cubicBezTo>
                  <a:cubicBezTo>
                    <a:pt x="5518" y="197"/>
                    <a:pt x="5579" y="180"/>
                    <a:pt x="5640" y="175"/>
                  </a:cubicBezTo>
                  <a:cubicBezTo>
                    <a:pt x="5688" y="170"/>
                    <a:pt x="5720" y="118"/>
                    <a:pt x="5712" y="73"/>
                  </a:cubicBezTo>
                  <a:cubicBezTo>
                    <a:pt x="5704" y="29"/>
                    <a:pt x="5666" y="1"/>
                    <a:pt x="5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0"/>
            <p:cNvSpPr/>
            <p:nvPr/>
          </p:nvSpPr>
          <p:spPr>
            <a:xfrm>
              <a:off x="5747800" y="3465050"/>
              <a:ext cx="4475" cy="4450"/>
            </a:xfrm>
            <a:custGeom>
              <a:avLst/>
              <a:gdLst/>
              <a:ahLst/>
              <a:cxnLst/>
              <a:rect l="l" t="t" r="r" b="b"/>
              <a:pathLst>
                <a:path w="179" h="178" extrusionOk="0">
                  <a:moveTo>
                    <a:pt x="90" y="1"/>
                  </a:moveTo>
                  <a:cubicBezTo>
                    <a:pt x="89" y="1"/>
                    <a:pt x="88" y="1"/>
                    <a:pt x="88" y="1"/>
                  </a:cubicBezTo>
                  <a:cubicBezTo>
                    <a:pt x="38" y="2"/>
                    <a:pt x="0" y="43"/>
                    <a:pt x="1" y="92"/>
                  </a:cubicBezTo>
                  <a:cubicBezTo>
                    <a:pt x="1" y="138"/>
                    <a:pt x="40" y="178"/>
                    <a:pt x="88" y="178"/>
                  </a:cubicBezTo>
                  <a:cubicBezTo>
                    <a:pt x="89" y="178"/>
                    <a:pt x="91" y="178"/>
                    <a:pt x="92" y="177"/>
                  </a:cubicBezTo>
                  <a:cubicBezTo>
                    <a:pt x="140" y="176"/>
                    <a:pt x="179" y="135"/>
                    <a:pt x="178" y="88"/>
                  </a:cubicBezTo>
                  <a:cubicBezTo>
                    <a:pt x="177" y="40"/>
                    <a:pt x="136" y="1"/>
                    <a:pt x="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0"/>
            <p:cNvSpPr/>
            <p:nvPr/>
          </p:nvSpPr>
          <p:spPr>
            <a:xfrm>
              <a:off x="5755375" y="3464400"/>
              <a:ext cx="4500" cy="4425"/>
            </a:xfrm>
            <a:custGeom>
              <a:avLst/>
              <a:gdLst/>
              <a:ahLst/>
              <a:cxnLst/>
              <a:rect l="l" t="t" r="r" b="b"/>
              <a:pathLst>
                <a:path w="180" h="177" extrusionOk="0">
                  <a:moveTo>
                    <a:pt x="90" y="0"/>
                  </a:moveTo>
                  <a:cubicBezTo>
                    <a:pt x="89" y="0"/>
                    <a:pt x="89" y="0"/>
                    <a:pt x="88" y="0"/>
                  </a:cubicBezTo>
                  <a:cubicBezTo>
                    <a:pt x="39" y="1"/>
                    <a:pt x="0" y="42"/>
                    <a:pt x="2" y="91"/>
                  </a:cubicBezTo>
                  <a:cubicBezTo>
                    <a:pt x="3" y="139"/>
                    <a:pt x="43" y="177"/>
                    <a:pt x="89" y="177"/>
                  </a:cubicBezTo>
                  <a:cubicBezTo>
                    <a:pt x="90" y="177"/>
                    <a:pt x="91"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0"/>
            <p:cNvSpPr/>
            <p:nvPr/>
          </p:nvSpPr>
          <p:spPr>
            <a:xfrm>
              <a:off x="5750475" y="3458725"/>
              <a:ext cx="4475" cy="4425"/>
            </a:xfrm>
            <a:custGeom>
              <a:avLst/>
              <a:gdLst/>
              <a:ahLst/>
              <a:cxnLst/>
              <a:rect l="l" t="t" r="r" b="b"/>
              <a:pathLst>
                <a:path w="179" h="177" extrusionOk="0">
                  <a:moveTo>
                    <a:pt x="90" y="0"/>
                  </a:moveTo>
                  <a:cubicBezTo>
                    <a:pt x="89" y="0"/>
                    <a:pt x="89" y="0"/>
                    <a:pt x="88" y="0"/>
                  </a:cubicBezTo>
                  <a:cubicBezTo>
                    <a:pt x="39" y="1"/>
                    <a:pt x="0" y="42"/>
                    <a:pt x="1" y="91"/>
                  </a:cubicBezTo>
                  <a:cubicBezTo>
                    <a:pt x="2" y="138"/>
                    <a:pt x="42" y="177"/>
                    <a:pt x="88" y="177"/>
                  </a:cubicBezTo>
                  <a:cubicBezTo>
                    <a:pt x="89" y="177"/>
                    <a:pt x="90"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0"/>
            <p:cNvSpPr/>
            <p:nvPr/>
          </p:nvSpPr>
          <p:spPr>
            <a:xfrm>
              <a:off x="5715150" y="3470650"/>
              <a:ext cx="4525" cy="4450"/>
            </a:xfrm>
            <a:custGeom>
              <a:avLst/>
              <a:gdLst/>
              <a:ahLst/>
              <a:cxnLst/>
              <a:rect l="l" t="t" r="r" b="b"/>
              <a:pathLst>
                <a:path w="181" h="178" extrusionOk="0">
                  <a:moveTo>
                    <a:pt x="92" y="1"/>
                  </a:moveTo>
                  <a:cubicBezTo>
                    <a:pt x="91" y="1"/>
                    <a:pt x="90" y="1"/>
                    <a:pt x="88" y="1"/>
                  </a:cubicBezTo>
                  <a:cubicBezTo>
                    <a:pt x="39" y="2"/>
                    <a:pt x="1" y="43"/>
                    <a:pt x="2" y="91"/>
                  </a:cubicBezTo>
                  <a:cubicBezTo>
                    <a:pt x="2" y="138"/>
                    <a:pt x="42" y="177"/>
                    <a:pt x="91" y="177"/>
                  </a:cubicBezTo>
                  <a:cubicBezTo>
                    <a:pt x="91" y="177"/>
                    <a:pt x="92" y="177"/>
                    <a:pt x="92" y="177"/>
                  </a:cubicBezTo>
                  <a:cubicBezTo>
                    <a:pt x="141" y="176"/>
                    <a:pt x="180" y="135"/>
                    <a:pt x="178" y="87"/>
                  </a:cubicBezTo>
                  <a:cubicBezTo>
                    <a:pt x="177" y="39"/>
                    <a:pt x="138"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0"/>
            <p:cNvSpPr/>
            <p:nvPr/>
          </p:nvSpPr>
          <p:spPr>
            <a:xfrm>
              <a:off x="5788875" y="3463475"/>
              <a:ext cx="4500" cy="4425"/>
            </a:xfrm>
            <a:custGeom>
              <a:avLst/>
              <a:gdLst/>
              <a:ahLst/>
              <a:cxnLst/>
              <a:rect l="l" t="t" r="r" b="b"/>
              <a:pathLst>
                <a:path w="180" h="177" extrusionOk="0">
                  <a:moveTo>
                    <a:pt x="90" y="0"/>
                  </a:moveTo>
                  <a:cubicBezTo>
                    <a:pt x="89" y="0"/>
                    <a:pt x="88" y="0"/>
                    <a:pt x="88" y="0"/>
                  </a:cubicBezTo>
                  <a:cubicBezTo>
                    <a:pt x="39" y="1"/>
                    <a:pt x="0" y="42"/>
                    <a:pt x="2" y="90"/>
                  </a:cubicBezTo>
                  <a:cubicBezTo>
                    <a:pt x="2" y="139"/>
                    <a:pt x="42" y="177"/>
                    <a:pt x="90" y="177"/>
                  </a:cubicBezTo>
                  <a:cubicBezTo>
                    <a:pt x="91" y="177"/>
                    <a:pt x="91" y="177"/>
                    <a:pt x="92" y="176"/>
                  </a:cubicBezTo>
                  <a:cubicBezTo>
                    <a:pt x="141" y="175"/>
                    <a:pt x="180" y="134"/>
                    <a:pt x="179" y="86"/>
                  </a:cubicBezTo>
                  <a:cubicBezTo>
                    <a:pt x="178"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0"/>
            <p:cNvSpPr/>
            <p:nvPr/>
          </p:nvSpPr>
          <p:spPr>
            <a:xfrm>
              <a:off x="5729075" y="3403625"/>
              <a:ext cx="47000" cy="43825"/>
            </a:xfrm>
            <a:custGeom>
              <a:avLst/>
              <a:gdLst/>
              <a:ahLst/>
              <a:cxnLst/>
              <a:rect l="l" t="t" r="r" b="b"/>
              <a:pathLst>
                <a:path w="1880" h="1753" extrusionOk="0">
                  <a:moveTo>
                    <a:pt x="1105" y="735"/>
                  </a:moveTo>
                  <a:cubicBezTo>
                    <a:pt x="1105" y="735"/>
                    <a:pt x="1105" y="735"/>
                    <a:pt x="1105" y="735"/>
                  </a:cubicBezTo>
                  <a:lnTo>
                    <a:pt x="1105" y="735"/>
                  </a:lnTo>
                  <a:cubicBezTo>
                    <a:pt x="1105" y="735"/>
                    <a:pt x="1105" y="735"/>
                    <a:pt x="1105" y="735"/>
                  </a:cubicBezTo>
                  <a:close/>
                  <a:moveTo>
                    <a:pt x="708" y="0"/>
                  </a:moveTo>
                  <a:cubicBezTo>
                    <a:pt x="698" y="0"/>
                    <a:pt x="688" y="2"/>
                    <a:pt x="678" y="6"/>
                  </a:cubicBezTo>
                  <a:cubicBezTo>
                    <a:pt x="648" y="17"/>
                    <a:pt x="627" y="43"/>
                    <a:pt x="621" y="74"/>
                  </a:cubicBezTo>
                  <a:cubicBezTo>
                    <a:pt x="617" y="92"/>
                    <a:pt x="616" y="107"/>
                    <a:pt x="615" y="124"/>
                  </a:cubicBezTo>
                  <a:lnTo>
                    <a:pt x="615" y="123"/>
                  </a:lnTo>
                  <a:cubicBezTo>
                    <a:pt x="602" y="227"/>
                    <a:pt x="584" y="329"/>
                    <a:pt x="562" y="430"/>
                  </a:cubicBezTo>
                  <a:cubicBezTo>
                    <a:pt x="543" y="508"/>
                    <a:pt x="522" y="585"/>
                    <a:pt x="498" y="662"/>
                  </a:cubicBezTo>
                  <a:cubicBezTo>
                    <a:pt x="496" y="672"/>
                    <a:pt x="493" y="681"/>
                    <a:pt x="489" y="690"/>
                  </a:cubicBezTo>
                  <a:cubicBezTo>
                    <a:pt x="468" y="697"/>
                    <a:pt x="452" y="713"/>
                    <a:pt x="443" y="734"/>
                  </a:cubicBezTo>
                  <a:cubicBezTo>
                    <a:pt x="430" y="760"/>
                    <a:pt x="433" y="791"/>
                    <a:pt x="446" y="816"/>
                  </a:cubicBezTo>
                  <a:cubicBezTo>
                    <a:pt x="437" y="836"/>
                    <a:pt x="430" y="858"/>
                    <a:pt x="423" y="879"/>
                  </a:cubicBezTo>
                  <a:lnTo>
                    <a:pt x="423" y="879"/>
                  </a:lnTo>
                  <a:cubicBezTo>
                    <a:pt x="413" y="904"/>
                    <a:pt x="401" y="927"/>
                    <a:pt x="389" y="950"/>
                  </a:cubicBezTo>
                  <a:cubicBezTo>
                    <a:pt x="367" y="987"/>
                    <a:pt x="342" y="1024"/>
                    <a:pt x="317" y="1060"/>
                  </a:cubicBezTo>
                  <a:cubicBezTo>
                    <a:pt x="297" y="1085"/>
                    <a:pt x="281" y="1114"/>
                    <a:pt x="266" y="1143"/>
                  </a:cubicBezTo>
                  <a:cubicBezTo>
                    <a:pt x="243" y="1193"/>
                    <a:pt x="225" y="1244"/>
                    <a:pt x="199" y="1293"/>
                  </a:cubicBezTo>
                  <a:cubicBezTo>
                    <a:pt x="192" y="1305"/>
                    <a:pt x="185" y="1317"/>
                    <a:pt x="177" y="1327"/>
                  </a:cubicBezTo>
                  <a:cubicBezTo>
                    <a:pt x="163" y="1343"/>
                    <a:pt x="151" y="1361"/>
                    <a:pt x="136" y="1378"/>
                  </a:cubicBezTo>
                  <a:cubicBezTo>
                    <a:pt x="125" y="1393"/>
                    <a:pt x="112" y="1405"/>
                    <a:pt x="105" y="1422"/>
                  </a:cubicBezTo>
                  <a:cubicBezTo>
                    <a:pt x="104" y="1425"/>
                    <a:pt x="102" y="1429"/>
                    <a:pt x="101" y="1431"/>
                  </a:cubicBezTo>
                  <a:cubicBezTo>
                    <a:pt x="75" y="1436"/>
                    <a:pt x="50" y="1455"/>
                    <a:pt x="39" y="1480"/>
                  </a:cubicBezTo>
                  <a:cubicBezTo>
                    <a:pt x="18" y="1523"/>
                    <a:pt x="42" y="1585"/>
                    <a:pt x="91" y="1596"/>
                  </a:cubicBezTo>
                  <a:cubicBezTo>
                    <a:pt x="95" y="1598"/>
                    <a:pt x="99" y="1599"/>
                    <a:pt x="102" y="1599"/>
                  </a:cubicBezTo>
                  <a:cubicBezTo>
                    <a:pt x="126" y="1606"/>
                    <a:pt x="147" y="1612"/>
                    <a:pt x="171" y="1619"/>
                  </a:cubicBezTo>
                  <a:cubicBezTo>
                    <a:pt x="157" y="1619"/>
                    <a:pt x="143" y="1620"/>
                    <a:pt x="130" y="1621"/>
                  </a:cubicBezTo>
                  <a:cubicBezTo>
                    <a:pt x="123" y="1610"/>
                    <a:pt x="112" y="1601"/>
                    <a:pt x="99" y="1599"/>
                  </a:cubicBezTo>
                  <a:cubicBezTo>
                    <a:pt x="93" y="1598"/>
                    <a:pt x="87" y="1598"/>
                    <a:pt x="82" y="1598"/>
                  </a:cubicBezTo>
                  <a:cubicBezTo>
                    <a:pt x="65" y="1598"/>
                    <a:pt x="50" y="1602"/>
                    <a:pt x="35" y="1612"/>
                  </a:cubicBezTo>
                  <a:cubicBezTo>
                    <a:pt x="24" y="1620"/>
                    <a:pt x="13" y="1630"/>
                    <a:pt x="8" y="1643"/>
                  </a:cubicBezTo>
                  <a:cubicBezTo>
                    <a:pt x="1" y="1662"/>
                    <a:pt x="4" y="1683"/>
                    <a:pt x="19" y="1697"/>
                  </a:cubicBezTo>
                  <a:cubicBezTo>
                    <a:pt x="34" y="1709"/>
                    <a:pt x="55" y="1712"/>
                    <a:pt x="71" y="1717"/>
                  </a:cubicBezTo>
                  <a:cubicBezTo>
                    <a:pt x="86" y="1720"/>
                    <a:pt x="100" y="1723"/>
                    <a:pt x="114" y="1725"/>
                  </a:cubicBezTo>
                  <a:cubicBezTo>
                    <a:pt x="188" y="1736"/>
                    <a:pt x="262" y="1744"/>
                    <a:pt x="337" y="1746"/>
                  </a:cubicBezTo>
                  <a:cubicBezTo>
                    <a:pt x="412" y="1750"/>
                    <a:pt x="487" y="1752"/>
                    <a:pt x="563" y="1752"/>
                  </a:cubicBezTo>
                  <a:cubicBezTo>
                    <a:pt x="591" y="1752"/>
                    <a:pt x="620" y="1752"/>
                    <a:pt x="648" y="1751"/>
                  </a:cubicBezTo>
                  <a:cubicBezTo>
                    <a:pt x="705" y="1750"/>
                    <a:pt x="762" y="1748"/>
                    <a:pt x="819" y="1743"/>
                  </a:cubicBezTo>
                  <a:cubicBezTo>
                    <a:pt x="901" y="1736"/>
                    <a:pt x="981" y="1727"/>
                    <a:pt x="1061" y="1718"/>
                  </a:cubicBezTo>
                  <a:cubicBezTo>
                    <a:pt x="1137" y="1709"/>
                    <a:pt x="1210" y="1692"/>
                    <a:pt x="1287" y="1679"/>
                  </a:cubicBezTo>
                  <a:cubicBezTo>
                    <a:pt x="1337" y="1672"/>
                    <a:pt x="1389" y="1665"/>
                    <a:pt x="1438" y="1653"/>
                  </a:cubicBezTo>
                  <a:cubicBezTo>
                    <a:pt x="1492" y="1642"/>
                    <a:pt x="1544" y="1630"/>
                    <a:pt x="1596" y="1621"/>
                  </a:cubicBezTo>
                  <a:lnTo>
                    <a:pt x="1596" y="1621"/>
                  </a:lnTo>
                  <a:cubicBezTo>
                    <a:pt x="1592" y="1622"/>
                    <a:pt x="1588" y="1622"/>
                    <a:pt x="1585" y="1624"/>
                  </a:cubicBezTo>
                  <a:cubicBezTo>
                    <a:pt x="1635" y="1616"/>
                    <a:pt x="1688" y="1609"/>
                    <a:pt x="1736" y="1594"/>
                  </a:cubicBezTo>
                  <a:cubicBezTo>
                    <a:pt x="1746" y="1591"/>
                    <a:pt x="1753" y="1588"/>
                    <a:pt x="1763" y="1583"/>
                  </a:cubicBezTo>
                  <a:cubicBezTo>
                    <a:pt x="1774" y="1583"/>
                    <a:pt x="1786" y="1583"/>
                    <a:pt x="1798" y="1580"/>
                  </a:cubicBezTo>
                  <a:cubicBezTo>
                    <a:pt x="1820" y="1576"/>
                    <a:pt x="1841" y="1567"/>
                    <a:pt x="1856" y="1549"/>
                  </a:cubicBezTo>
                  <a:cubicBezTo>
                    <a:pt x="1872" y="1531"/>
                    <a:pt x="1879" y="1507"/>
                    <a:pt x="1877" y="1483"/>
                  </a:cubicBezTo>
                  <a:cubicBezTo>
                    <a:pt x="1870" y="1444"/>
                    <a:pt x="1832" y="1406"/>
                    <a:pt x="1790" y="1406"/>
                  </a:cubicBezTo>
                  <a:cubicBezTo>
                    <a:pt x="1786" y="1406"/>
                    <a:pt x="1782" y="1407"/>
                    <a:pt x="1778" y="1407"/>
                  </a:cubicBezTo>
                  <a:cubicBezTo>
                    <a:pt x="1766" y="1408"/>
                    <a:pt x="1752" y="1410"/>
                    <a:pt x="1740" y="1410"/>
                  </a:cubicBezTo>
                  <a:cubicBezTo>
                    <a:pt x="1724" y="1389"/>
                    <a:pt x="1703" y="1374"/>
                    <a:pt x="1680" y="1361"/>
                  </a:cubicBezTo>
                  <a:cubicBezTo>
                    <a:pt x="1651" y="1341"/>
                    <a:pt x="1622" y="1322"/>
                    <a:pt x="1594" y="1302"/>
                  </a:cubicBezTo>
                  <a:lnTo>
                    <a:pt x="1594" y="1302"/>
                  </a:lnTo>
                  <a:cubicBezTo>
                    <a:pt x="1596" y="1305"/>
                    <a:pt x="1600" y="1307"/>
                    <a:pt x="1603" y="1310"/>
                  </a:cubicBezTo>
                  <a:cubicBezTo>
                    <a:pt x="1570" y="1285"/>
                    <a:pt x="1538" y="1260"/>
                    <a:pt x="1505" y="1232"/>
                  </a:cubicBezTo>
                  <a:cubicBezTo>
                    <a:pt x="1481" y="1211"/>
                    <a:pt x="1457" y="1189"/>
                    <a:pt x="1432" y="1166"/>
                  </a:cubicBezTo>
                  <a:lnTo>
                    <a:pt x="1432" y="1166"/>
                  </a:lnTo>
                  <a:cubicBezTo>
                    <a:pt x="1405" y="1138"/>
                    <a:pt x="1377" y="1109"/>
                    <a:pt x="1351" y="1080"/>
                  </a:cubicBezTo>
                  <a:cubicBezTo>
                    <a:pt x="1328" y="1054"/>
                    <a:pt x="1304" y="1027"/>
                    <a:pt x="1283" y="1001"/>
                  </a:cubicBezTo>
                  <a:lnTo>
                    <a:pt x="1283" y="1001"/>
                  </a:lnTo>
                  <a:lnTo>
                    <a:pt x="1285" y="1002"/>
                  </a:lnTo>
                  <a:cubicBezTo>
                    <a:pt x="1283" y="1001"/>
                    <a:pt x="1283" y="1000"/>
                    <a:pt x="1282" y="1000"/>
                  </a:cubicBezTo>
                  <a:cubicBezTo>
                    <a:pt x="1281" y="998"/>
                    <a:pt x="1277" y="996"/>
                    <a:pt x="1276" y="993"/>
                  </a:cubicBezTo>
                  <a:lnTo>
                    <a:pt x="1276" y="993"/>
                  </a:lnTo>
                  <a:lnTo>
                    <a:pt x="1280" y="996"/>
                  </a:lnTo>
                  <a:cubicBezTo>
                    <a:pt x="1249" y="953"/>
                    <a:pt x="1216" y="910"/>
                    <a:pt x="1188" y="866"/>
                  </a:cubicBezTo>
                  <a:cubicBezTo>
                    <a:pt x="1161" y="824"/>
                    <a:pt x="1137" y="784"/>
                    <a:pt x="1111" y="744"/>
                  </a:cubicBezTo>
                  <a:lnTo>
                    <a:pt x="1111" y="744"/>
                  </a:lnTo>
                  <a:cubicBezTo>
                    <a:pt x="1111" y="744"/>
                    <a:pt x="1111" y="744"/>
                    <a:pt x="1111" y="744"/>
                  </a:cubicBezTo>
                  <a:cubicBezTo>
                    <a:pt x="1057" y="651"/>
                    <a:pt x="1004" y="558"/>
                    <a:pt x="960" y="461"/>
                  </a:cubicBezTo>
                  <a:cubicBezTo>
                    <a:pt x="929" y="388"/>
                    <a:pt x="899" y="314"/>
                    <a:pt x="869" y="239"/>
                  </a:cubicBezTo>
                  <a:cubicBezTo>
                    <a:pt x="853" y="201"/>
                    <a:pt x="837" y="164"/>
                    <a:pt x="821" y="126"/>
                  </a:cubicBezTo>
                  <a:cubicBezTo>
                    <a:pt x="807" y="94"/>
                    <a:pt x="797" y="57"/>
                    <a:pt x="773" y="30"/>
                  </a:cubicBezTo>
                  <a:cubicBezTo>
                    <a:pt x="757" y="10"/>
                    <a:pt x="733"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0"/>
            <p:cNvSpPr/>
            <p:nvPr/>
          </p:nvSpPr>
          <p:spPr>
            <a:xfrm>
              <a:off x="5668750" y="3383150"/>
              <a:ext cx="168325" cy="185350"/>
            </a:xfrm>
            <a:custGeom>
              <a:avLst/>
              <a:gdLst/>
              <a:ahLst/>
              <a:cxnLst/>
              <a:rect l="l" t="t" r="r" b="b"/>
              <a:pathLst>
                <a:path w="6733" h="7414" extrusionOk="0">
                  <a:moveTo>
                    <a:pt x="2701" y="2102"/>
                  </a:moveTo>
                  <a:cubicBezTo>
                    <a:pt x="2700" y="2103"/>
                    <a:pt x="2700" y="2103"/>
                    <a:pt x="2700" y="2104"/>
                  </a:cubicBezTo>
                  <a:cubicBezTo>
                    <a:pt x="2700" y="2103"/>
                    <a:pt x="2700" y="2103"/>
                    <a:pt x="2701" y="2102"/>
                  </a:cubicBezTo>
                  <a:close/>
                  <a:moveTo>
                    <a:pt x="4939" y="4211"/>
                  </a:moveTo>
                  <a:lnTo>
                    <a:pt x="4939" y="4211"/>
                  </a:lnTo>
                  <a:cubicBezTo>
                    <a:pt x="4939" y="4211"/>
                    <a:pt x="4938" y="4211"/>
                    <a:pt x="4938" y="4212"/>
                  </a:cubicBezTo>
                  <a:lnTo>
                    <a:pt x="4938" y="4212"/>
                  </a:lnTo>
                  <a:cubicBezTo>
                    <a:pt x="4938" y="4212"/>
                    <a:pt x="4939" y="4211"/>
                    <a:pt x="4939" y="4211"/>
                  </a:cubicBezTo>
                  <a:close/>
                  <a:moveTo>
                    <a:pt x="1691" y="4600"/>
                  </a:moveTo>
                  <a:cubicBezTo>
                    <a:pt x="1693" y="4602"/>
                    <a:pt x="1695" y="4603"/>
                    <a:pt x="1697" y="4604"/>
                  </a:cubicBezTo>
                  <a:cubicBezTo>
                    <a:pt x="1694" y="4603"/>
                    <a:pt x="1693" y="4602"/>
                    <a:pt x="1691" y="4600"/>
                  </a:cubicBezTo>
                  <a:close/>
                  <a:moveTo>
                    <a:pt x="2674" y="5752"/>
                  </a:moveTo>
                  <a:cubicBezTo>
                    <a:pt x="2674" y="5752"/>
                    <a:pt x="2674" y="5753"/>
                    <a:pt x="2675" y="5754"/>
                  </a:cubicBezTo>
                  <a:lnTo>
                    <a:pt x="2675" y="5754"/>
                  </a:lnTo>
                  <a:cubicBezTo>
                    <a:pt x="2674" y="5753"/>
                    <a:pt x="2674" y="5752"/>
                    <a:pt x="2674" y="5752"/>
                  </a:cubicBezTo>
                  <a:close/>
                  <a:moveTo>
                    <a:pt x="2946" y="6488"/>
                  </a:moveTo>
                  <a:lnTo>
                    <a:pt x="2946" y="6488"/>
                  </a:lnTo>
                  <a:cubicBezTo>
                    <a:pt x="2947" y="6488"/>
                    <a:pt x="2947" y="6488"/>
                    <a:pt x="2947" y="6489"/>
                  </a:cubicBezTo>
                  <a:lnTo>
                    <a:pt x="2947" y="6489"/>
                  </a:lnTo>
                  <a:cubicBezTo>
                    <a:pt x="2947" y="6488"/>
                    <a:pt x="2947" y="6488"/>
                    <a:pt x="2946" y="6488"/>
                  </a:cubicBezTo>
                  <a:close/>
                  <a:moveTo>
                    <a:pt x="2947" y="6489"/>
                  </a:moveTo>
                  <a:lnTo>
                    <a:pt x="2947" y="6489"/>
                  </a:lnTo>
                  <a:cubicBezTo>
                    <a:pt x="2947" y="6489"/>
                    <a:pt x="2947" y="6490"/>
                    <a:pt x="2947" y="6490"/>
                  </a:cubicBezTo>
                  <a:lnTo>
                    <a:pt x="2947" y="6490"/>
                  </a:lnTo>
                  <a:cubicBezTo>
                    <a:pt x="2947" y="6490"/>
                    <a:pt x="2947" y="6489"/>
                    <a:pt x="2947" y="6489"/>
                  </a:cubicBezTo>
                  <a:close/>
                  <a:moveTo>
                    <a:pt x="3179" y="912"/>
                  </a:moveTo>
                  <a:cubicBezTo>
                    <a:pt x="3189" y="957"/>
                    <a:pt x="3200" y="1000"/>
                    <a:pt x="3216" y="1046"/>
                  </a:cubicBezTo>
                  <a:cubicBezTo>
                    <a:pt x="3245" y="1134"/>
                    <a:pt x="3282" y="1218"/>
                    <a:pt x="3323" y="1301"/>
                  </a:cubicBezTo>
                  <a:cubicBezTo>
                    <a:pt x="3355" y="1367"/>
                    <a:pt x="3390" y="1433"/>
                    <a:pt x="3430" y="1495"/>
                  </a:cubicBezTo>
                  <a:cubicBezTo>
                    <a:pt x="3478" y="1569"/>
                    <a:pt x="3529" y="1640"/>
                    <a:pt x="3577" y="1714"/>
                  </a:cubicBezTo>
                  <a:cubicBezTo>
                    <a:pt x="3637" y="1806"/>
                    <a:pt x="3697" y="1897"/>
                    <a:pt x="3773" y="1979"/>
                  </a:cubicBezTo>
                  <a:cubicBezTo>
                    <a:pt x="3846" y="2058"/>
                    <a:pt x="3932" y="2129"/>
                    <a:pt x="4013" y="2201"/>
                  </a:cubicBezTo>
                  <a:cubicBezTo>
                    <a:pt x="4102" y="2278"/>
                    <a:pt x="4194" y="2353"/>
                    <a:pt x="4289" y="2426"/>
                  </a:cubicBezTo>
                  <a:cubicBezTo>
                    <a:pt x="4382" y="2497"/>
                    <a:pt x="4474" y="2567"/>
                    <a:pt x="4564" y="2639"/>
                  </a:cubicBezTo>
                  <a:cubicBezTo>
                    <a:pt x="4687" y="2737"/>
                    <a:pt x="4809" y="2840"/>
                    <a:pt x="4938" y="2931"/>
                  </a:cubicBezTo>
                  <a:cubicBezTo>
                    <a:pt x="5061" y="3018"/>
                    <a:pt x="5191" y="3094"/>
                    <a:pt x="5324" y="3166"/>
                  </a:cubicBezTo>
                  <a:cubicBezTo>
                    <a:pt x="5391" y="3202"/>
                    <a:pt x="5456" y="3236"/>
                    <a:pt x="5520" y="3275"/>
                  </a:cubicBezTo>
                  <a:cubicBezTo>
                    <a:pt x="5587" y="3316"/>
                    <a:pt x="5654" y="3360"/>
                    <a:pt x="5729" y="3391"/>
                  </a:cubicBezTo>
                  <a:cubicBezTo>
                    <a:pt x="5791" y="3416"/>
                    <a:pt x="5856" y="3436"/>
                    <a:pt x="5919" y="3458"/>
                  </a:cubicBezTo>
                  <a:cubicBezTo>
                    <a:pt x="5974" y="3477"/>
                    <a:pt x="6031" y="3497"/>
                    <a:pt x="6085" y="3517"/>
                  </a:cubicBezTo>
                  <a:cubicBezTo>
                    <a:pt x="6122" y="3532"/>
                    <a:pt x="6157" y="3548"/>
                    <a:pt x="6194" y="3563"/>
                  </a:cubicBezTo>
                  <a:cubicBezTo>
                    <a:pt x="6196" y="3563"/>
                    <a:pt x="6197" y="3564"/>
                    <a:pt x="6198" y="3564"/>
                  </a:cubicBezTo>
                  <a:cubicBezTo>
                    <a:pt x="6159" y="3576"/>
                    <a:pt x="6121" y="3582"/>
                    <a:pt x="6085" y="3594"/>
                  </a:cubicBezTo>
                  <a:cubicBezTo>
                    <a:pt x="6000" y="3616"/>
                    <a:pt x="5914" y="3637"/>
                    <a:pt x="5831" y="3659"/>
                  </a:cubicBezTo>
                  <a:cubicBezTo>
                    <a:pt x="5752" y="3677"/>
                    <a:pt x="5673" y="3697"/>
                    <a:pt x="5598" y="3721"/>
                  </a:cubicBezTo>
                  <a:cubicBezTo>
                    <a:pt x="5436" y="3771"/>
                    <a:pt x="5278" y="3831"/>
                    <a:pt x="5126" y="3905"/>
                  </a:cubicBezTo>
                  <a:cubicBezTo>
                    <a:pt x="4969" y="3983"/>
                    <a:pt x="4816" y="4075"/>
                    <a:pt x="4675" y="4178"/>
                  </a:cubicBezTo>
                  <a:cubicBezTo>
                    <a:pt x="4532" y="4282"/>
                    <a:pt x="4398" y="4401"/>
                    <a:pt x="4267" y="4520"/>
                  </a:cubicBezTo>
                  <a:cubicBezTo>
                    <a:pt x="4138" y="4636"/>
                    <a:pt x="4020" y="4762"/>
                    <a:pt x="3905" y="4892"/>
                  </a:cubicBezTo>
                  <a:cubicBezTo>
                    <a:pt x="3849" y="4955"/>
                    <a:pt x="3797" y="5021"/>
                    <a:pt x="3747" y="5089"/>
                  </a:cubicBezTo>
                  <a:cubicBezTo>
                    <a:pt x="3696" y="5161"/>
                    <a:pt x="3645" y="5234"/>
                    <a:pt x="3603" y="5311"/>
                  </a:cubicBezTo>
                  <a:cubicBezTo>
                    <a:pt x="3516" y="5468"/>
                    <a:pt x="3456" y="5638"/>
                    <a:pt x="3399" y="5806"/>
                  </a:cubicBezTo>
                  <a:cubicBezTo>
                    <a:pt x="3343" y="5978"/>
                    <a:pt x="3283" y="6147"/>
                    <a:pt x="3242" y="6321"/>
                  </a:cubicBezTo>
                  <a:cubicBezTo>
                    <a:pt x="3230" y="6367"/>
                    <a:pt x="3224" y="6414"/>
                    <a:pt x="3216" y="6460"/>
                  </a:cubicBezTo>
                  <a:cubicBezTo>
                    <a:pt x="3209" y="6505"/>
                    <a:pt x="3201" y="6549"/>
                    <a:pt x="3195" y="6595"/>
                  </a:cubicBezTo>
                  <a:cubicBezTo>
                    <a:pt x="3191" y="6620"/>
                    <a:pt x="3189" y="6644"/>
                    <a:pt x="3185" y="6669"/>
                  </a:cubicBezTo>
                  <a:lnTo>
                    <a:pt x="3147" y="6530"/>
                  </a:lnTo>
                  <a:cubicBezTo>
                    <a:pt x="3122" y="6448"/>
                    <a:pt x="3094" y="6368"/>
                    <a:pt x="3068" y="6287"/>
                  </a:cubicBezTo>
                  <a:lnTo>
                    <a:pt x="3068" y="6287"/>
                  </a:lnTo>
                  <a:cubicBezTo>
                    <a:pt x="3068" y="6288"/>
                    <a:pt x="3069" y="6289"/>
                    <a:pt x="3069" y="6289"/>
                  </a:cubicBezTo>
                  <a:cubicBezTo>
                    <a:pt x="3026" y="6158"/>
                    <a:pt x="2985" y="6027"/>
                    <a:pt x="2933" y="5898"/>
                  </a:cubicBezTo>
                  <a:cubicBezTo>
                    <a:pt x="2870" y="5742"/>
                    <a:pt x="2799" y="5588"/>
                    <a:pt x="2709" y="5443"/>
                  </a:cubicBezTo>
                  <a:cubicBezTo>
                    <a:pt x="2668" y="5376"/>
                    <a:pt x="2623" y="5310"/>
                    <a:pt x="2577" y="5246"/>
                  </a:cubicBezTo>
                  <a:cubicBezTo>
                    <a:pt x="2529" y="5179"/>
                    <a:pt x="2482" y="5112"/>
                    <a:pt x="2430" y="5047"/>
                  </a:cubicBezTo>
                  <a:cubicBezTo>
                    <a:pt x="2328" y="4921"/>
                    <a:pt x="2207" y="4813"/>
                    <a:pt x="2091" y="4700"/>
                  </a:cubicBezTo>
                  <a:cubicBezTo>
                    <a:pt x="2033" y="4644"/>
                    <a:pt x="1973" y="4591"/>
                    <a:pt x="1910" y="4541"/>
                  </a:cubicBezTo>
                  <a:cubicBezTo>
                    <a:pt x="1842" y="4490"/>
                    <a:pt x="1771" y="4441"/>
                    <a:pt x="1700" y="4391"/>
                  </a:cubicBezTo>
                  <a:lnTo>
                    <a:pt x="1702" y="4391"/>
                  </a:lnTo>
                  <a:cubicBezTo>
                    <a:pt x="1650" y="4354"/>
                    <a:pt x="1602" y="4316"/>
                    <a:pt x="1554" y="4276"/>
                  </a:cubicBezTo>
                  <a:cubicBezTo>
                    <a:pt x="1509" y="4239"/>
                    <a:pt x="1465" y="4199"/>
                    <a:pt x="1420" y="4161"/>
                  </a:cubicBezTo>
                  <a:cubicBezTo>
                    <a:pt x="1377" y="4126"/>
                    <a:pt x="1330" y="4092"/>
                    <a:pt x="1282" y="4063"/>
                  </a:cubicBezTo>
                  <a:cubicBezTo>
                    <a:pt x="1233" y="4033"/>
                    <a:pt x="1184" y="4004"/>
                    <a:pt x="1136" y="3971"/>
                  </a:cubicBezTo>
                  <a:cubicBezTo>
                    <a:pt x="1058" y="3911"/>
                    <a:pt x="991" y="3839"/>
                    <a:pt x="906" y="3790"/>
                  </a:cubicBezTo>
                  <a:cubicBezTo>
                    <a:pt x="814" y="3736"/>
                    <a:pt x="712" y="3705"/>
                    <a:pt x="614" y="3666"/>
                  </a:cubicBezTo>
                  <a:cubicBezTo>
                    <a:pt x="608" y="3663"/>
                    <a:pt x="602" y="3661"/>
                    <a:pt x="597" y="3658"/>
                  </a:cubicBezTo>
                  <a:cubicBezTo>
                    <a:pt x="618" y="3654"/>
                    <a:pt x="640" y="3653"/>
                    <a:pt x="664" y="3649"/>
                  </a:cubicBezTo>
                  <a:cubicBezTo>
                    <a:pt x="731" y="3640"/>
                    <a:pt x="800" y="3636"/>
                    <a:pt x="868" y="3631"/>
                  </a:cubicBezTo>
                  <a:cubicBezTo>
                    <a:pt x="938" y="3625"/>
                    <a:pt x="1006" y="3611"/>
                    <a:pt x="1074" y="3591"/>
                  </a:cubicBezTo>
                  <a:cubicBezTo>
                    <a:pt x="1136" y="3571"/>
                    <a:pt x="1198" y="3545"/>
                    <a:pt x="1258" y="3522"/>
                  </a:cubicBezTo>
                  <a:cubicBezTo>
                    <a:pt x="1338" y="3489"/>
                    <a:pt x="1417" y="3456"/>
                    <a:pt x="1494" y="3420"/>
                  </a:cubicBezTo>
                  <a:cubicBezTo>
                    <a:pt x="1536" y="3403"/>
                    <a:pt x="1577" y="3382"/>
                    <a:pt x="1615" y="3360"/>
                  </a:cubicBezTo>
                  <a:cubicBezTo>
                    <a:pt x="1651" y="3341"/>
                    <a:pt x="1685" y="3318"/>
                    <a:pt x="1718" y="3296"/>
                  </a:cubicBezTo>
                  <a:cubicBezTo>
                    <a:pt x="1790" y="3249"/>
                    <a:pt x="1857" y="3198"/>
                    <a:pt x="1921" y="3143"/>
                  </a:cubicBezTo>
                  <a:cubicBezTo>
                    <a:pt x="1990" y="3086"/>
                    <a:pt x="2059" y="3031"/>
                    <a:pt x="2125" y="2971"/>
                  </a:cubicBezTo>
                  <a:cubicBezTo>
                    <a:pt x="2188" y="2911"/>
                    <a:pt x="2249" y="2848"/>
                    <a:pt x="2306" y="2782"/>
                  </a:cubicBezTo>
                  <a:cubicBezTo>
                    <a:pt x="2333" y="2749"/>
                    <a:pt x="2363" y="2714"/>
                    <a:pt x="2390" y="2677"/>
                  </a:cubicBezTo>
                  <a:cubicBezTo>
                    <a:pt x="2404" y="2660"/>
                    <a:pt x="2418" y="2642"/>
                    <a:pt x="2429" y="2624"/>
                  </a:cubicBezTo>
                  <a:cubicBezTo>
                    <a:pt x="2442" y="2601"/>
                    <a:pt x="2455" y="2579"/>
                    <a:pt x="2467" y="2559"/>
                  </a:cubicBezTo>
                  <a:cubicBezTo>
                    <a:pt x="2511" y="2484"/>
                    <a:pt x="2549" y="2405"/>
                    <a:pt x="2588" y="2328"/>
                  </a:cubicBezTo>
                  <a:cubicBezTo>
                    <a:pt x="2625" y="2252"/>
                    <a:pt x="2663" y="2176"/>
                    <a:pt x="2701" y="2100"/>
                  </a:cubicBezTo>
                  <a:lnTo>
                    <a:pt x="2701" y="2100"/>
                  </a:lnTo>
                  <a:cubicBezTo>
                    <a:pt x="2701" y="2100"/>
                    <a:pt x="2701" y="2101"/>
                    <a:pt x="2701" y="2102"/>
                  </a:cubicBezTo>
                  <a:lnTo>
                    <a:pt x="2701" y="2102"/>
                  </a:lnTo>
                  <a:cubicBezTo>
                    <a:pt x="2746" y="2016"/>
                    <a:pt x="2793" y="1932"/>
                    <a:pt x="2839" y="1846"/>
                  </a:cubicBezTo>
                  <a:cubicBezTo>
                    <a:pt x="2905" y="1723"/>
                    <a:pt x="2963" y="1597"/>
                    <a:pt x="3010" y="1465"/>
                  </a:cubicBezTo>
                  <a:cubicBezTo>
                    <a:pt x="3062" y="1321"/>
                    <a:pt x="3096" y="1174"/>
                    <a:pt x="3142" y="1029"/>
                  </a:cubicBezTo>
                  <a:cubicBezTo>
                    <a:pt x="3155" y="989"/>
                    <a:pt x="3167" y="950"/>
                    <a:pt x="3179" y="912"/>
                  </a:cubicBezTo>
                  <a:close/>
                  <a:moveTo>
                    <a:pt x="3196" y="0"/>
                  </a:moveTo>
                  <a:cubicBezTo>
                    <a:pt x="3186" y="44"/>
                    <a:pt x="3175" y="87"/>
                    <a:pt x="3167" y="129"/>
                  </a:cubicBezTo>
                  <a:cubicBezTo>
                    <a:pt x="3167" y="131"/>
                    <a:pt x="3165" y="131"/>
                    <a:pt x="3167" y="133"/>
                  </a:cubicBezTo>
                  <a:cubicBezTo>
                    <a:pt x="3165" y="134"/>
                    <a:pt x="3167" y="135"/>
                    <a:pt x="3165" y="137"/>
                  </a:cubicBezTo>
                  <a:cubicBezTo>
                    <a:pt x="3157" y="184"/>
                    <a:pt x="3142" y="232"/>
                    <a:pt x="3132" y="281"/>
                  </a:cubicBezTo>
                  <a:lnTo>
                    <a:pt x="3132" y="283"/>
                  </a:lnTo>
                  <a:lnTo>
                    <a:pt x="3132" y="284"/>
                  </a:lnTo>
                  <a:cubicBezTo>
                    <a:pt x="3126" y="315"/>
                    <a:pt x="3121" y="349"/>
                    <a:pt x="3116" y="380"/>
                  </a:cubicBezTo>
                  <a:cubicBezTo>
                    <a:pt x="3107" y="420"/>
                    <a:pt x="3096" y="458"/>
                    <a:pt x="3085" y="496"/>
                  </a:cubicBezTo>
                  <a:lnTo>
                    <a:pt x="3076" y="524"/>
                  </a:lnTo>
                  <a:cubicBezTo>
                    <a:pt x="3060" y="611"/>
                    <a:pt x="3045" y="699"/>
                    <a:pt x="3027" y="787"/>
                  </a:cubicBezTo>
                  <a:cubicBezTo>
                    <a:pt x="3027" y="787"/>
                    <a:pt x="3027" y="787"/>
                    <a:pt x="3028" y="786"/>
                  </a:cubicBezTo>
                  <a:lnTo>
                    <a:pt x="3028" y="786"/>
                  </a:lnTo>
                  <a:cubicBezTo>
                    <a:pt x="3003" y="894"/>
                    <a:pt x="2965" y="999"/>
                    <a:pt x="2932" y="1105"/>
                  </a:cubicBezTo>
                  <a:cubicBezTo>
                    <a:pt x="2901" y="1212"/>
                    <a:pt x="2873" y="1320"/>
                    <a:pt x="2836" y="1427"/>
                  </a:cubicBezTo>
                  <a:cubicBezTo>
                    <a:pt x="2795" y="1535"/>
                    <a:pt x="2745" y="1641"/>
                    <a:pt x="2691" y="1743"/>
                  </a:cubicBezTo>
                  <a:lnTo>
                    <a:pt x="2693" y="1742"/>
                  </a:lnTo>
                  <a:lnTo>
                    <a:pt x="2693" y="1742"/>
                  </a:lnTo>
                  <a:cubicBezTo>
                    <a:pt x="2688" y="1749"/>
                    <a:pt x="2686" y="1755"/>
                    <a:pt x="2682" y="1762"/>
                  </a:cubicBezTo>
                  <a:lnTo>
                    <a:pt x="2683" y="1760"/>
                  </a:lnTo>
                  <a:lnTo>
                    <a:pt x="2683" y="1760"/>
                  </a:lnTo>
                  <a:cubicBezTo>
                    <a:pt x="2625" y="1867"/>
                    <a:pt x="2566" y="1974"/>
                    <a:pt x="2512" y="2082"/>
                  </a:cubicBezTo>
                  <a:cubicBezTo>
                    <a:pt x="2461" y="2181"/>
                    <a:pt x="2413" y="2279"/>
                    <a:pt x="2362" y="2377"/>
                  </a:cubicBezTo>
                  <a:cubicBezTo>
                    <a:pt x="2328" y="2438"/>
                    <a:pt x="2297" y="2499"/>
                    <a:pt x="2258" y="2556"/>
                  </a:cubicBezTo>
                  <a:cubicBezTo>
                    <a:pt x="2218" y="2610"/>
                    <a:pt x="2175" y="2662"/>
                    <a:pt x="2131" y="2713"/>
                  </a:cubicBezTo>
                  <a:cubicBezTo>
                    <a:pt x="2088" y="2760"/>
                    <a:pt x="2043" y="2806"/>
                    <a:pt x="1995" y="2849"/>
                  </a:cubicBezTo>
                  <a:cubicBezTo>
                    <a:pt x="1946" y="2891"/>
                    <a:pt x="1897" y="2933"/>
                    <a:pt x="1848" y="2976"/>
                  </a:cubicBezTo>
                  <a:lnTo>
                    <a:pt x="1847" y="2976"/>
                  </a:lnTo>
                  <a:cubicBezTo>
                    <a:pt x="1763" y="3045"/>
                    <a:pt x="1676" y="3112"/>
                    <a:pt x="1583" y="3174"/>
                  </a:cubicBezTo>
                  <a:lnTo>
                    <a:pt x="1582" y="3174"/>
                  </a:lnTo>
                  <a:cubicBezTo>
                    <a:pt x="1539" y="3200"/>
                    <a:pt x="1496" y="3224"/>
                    <a:pt x="1451" y="3246"/>
                  </a:cubicBezTo>
                  <a:cubicBezTo>
                    <a:pt x="1386" y="3277"/>
                    <a:pt x="1317" y="3307"/>
                    <a:pt x="1249" y="3334"/>
                  </a:cubicBezTo>
                  <a:cubicBezTo>
                    <a:pt x="1177" y="3364"/>
                    <a:pt x="1105" y="3394"/>
                    <a:pt x="1033" y="3419"/>
                  </a:cubicBezTo>
                  <a:cubicBezTo>
                    <a:pt x="997" y="3431"/>
                    <a:pt x="960" y="3440"/>
                    <a:pt x="921" y="3447"/>
                  </a:cubicBezTo>
                  <a:lnTo>
                    <a:pt x="920" y="3447"/>
                  </a:lnTo>
                  <a:cubicBezTo>
                    <a:pt x="897" y="3451"/>
                    <a:pt x="874" y="3453"/>
                    <a:pt x="851" y="3456"/>
                  </a:cubicBezTo>
                  <a:lnTo>
                    <a:pt x="805" y="3467"/>
                  </a:lnTo>
                  <a:cubicBezTo>
                    <a:pt x="761" y="3477"/>
                    <a:pt x="717" y="3484"/>
                    <a:pt x="672" y="3492"/>
                  </a:cubicBezTo>
                  <a:cubicBezTo>
                    <a:pt x="625" y="3499"/>
                    <a:pt x="578" y="3508"/>
                    <a:pt x="532" y="3517"/>
                  </a:cubicBezTo>
                  <a:cubicBezTo>
                    <a:pt x="460" y="3530"/>
                    <a:pt x="388" y="3543"/>
                    <a:pt x="318" y="3556"/>
                  </a:cubicBezTo>
                  <a:cubicBezTo>
                    <a:pt x="318" y="3556"/>
                    <a:pt x="316" y="3556"/>
                    <a:pt x="316" y="3555"/>
                  </a:cubicBezTo>
                  <a:cubicBezTo>
                    <a:pt x="296" y="3559"/>
                    <a:pt x="278" y="3562"/>
                    <a:pt x="258" y="3565"/>
                  </a:cubicBezTo>
                  <a:cubicBezTo>
                    <a:pt x="262" y="3564"/>
                    <a:pt x="266" y="3564"/>
                    <a:pt x="269" y="3562"/>
                  </a:cubicBezTo>
                  <a:lnTo>
                    <a:pt x="269" y="3562"/>
                  </a:lnTo>
                  <a:cubicBezTo>
                    <a:pt x="181" y="3577"/>
                    <a:pt x="89" y="3596"/>
                    <a:pt x="0" y="3612"/>
                  </a:cubicBezTo>
                  <a:cubicBezTo>
                    <a:pt x="1" y="3612"/>
                    <a:pt x="1" y="3612"/>
                    <a:pt x="3" y="3613"/>
                  </a:cubicBezTo>
                  <a:lnTo>
                    <a:pt x="0" y="3613"/>
                  </a:lnTo>
                  <a:cubicBezTo>
                    <a:pt x="77" y="3638"/>
                    <a:pt x="154" y="3665"/>
                    <a:pt x="228" y="3696"/>
                  </a:cubicBezTo>
                  <a:cubicBezTo>
                    <a:pt x="242" y="3701"/>
                    <a:pt x="256" y="3708"/>
                    <a:pt x="267" y="3714"/>
                  </a:cubicBezTo>
                  <a:cubicBezTo>
                    <a:pt x="306" y="3730"/>
                    <a:pt x="345" y="3747"/>
                    <a:pt x="382" y="3766"/>
                  </a:cubicBezTo>
                  <a:cubicBezTo>
                    <a:pt x="455" y="3796"/>
                    <a:pt x="528" y="3824"/>
                    <a:pt x="604" y="3854"/>
                  </a:cubicBezTo>
                  <a:cubicBezTo>
                    <a:pt x="672" y="3881"/>
                    <a:pt x="741" y="3905"/>
                    <a:pt x="805" y="3937"/>
                  </a:cubicBezTo>
                  <a:cubicBezTo>
                    <a:pt x="822" y="3948"/>
                    <a:pt x="839" y="3958"/>
                    <a:pt x="856" y="3969"/>
                  </a:cubicBezTo>
                  <a:cubicBezTo>
                    <a:pt x="917" y="4019"/>
                    <a:pt x="974" y="4075"/>
                    <a:pt x="1038" y="4121"/>
                  </a:cubicBezTo>
                  <a:cubicBezTo>
                    <a:pt x="1108" y="4170"/>
                    <a:pt x="1183" y="4211"/>
                    <a:pt x="1253" y="4258"/>
                  </a:cubicBezTo>
                  <a:cubicBezTo>
                    <a:pt x="1326" y="4313"/>
                    <a:pt x="1392" y="4375"/>
                    <a:pt x="1463" y="4433"/>
                  </a:cubicBezTo>
                  <a:cubicBezTo>
                    <a:pt x="1536" y="4493"/>
                    <a:pt x="1612" y="4546"/>
                    <a:pt x="1690" y="4599"/>
                  </a:cubicBezTo>
                  <a:lnTo>
                    <a:pt x="1690" y="4599"/>
                  </a:lnTo>
                  <a:cubicBezTo>
                    <a:pt x="1689" y="4599"/>
                    <a:pt x="1688" y="4598"/>
                    <a:pt x="1686" y="4598"/>
                  </a:cubicBezTo>
                  <a:lnTo>
                    <a:pt x="1686" y="4598"/>
                  </a:lnTo>
                  <a:cubicBezTo>
                    <a:pt x="1765" y="4654"/>
                    <a:pt x="1841" y="4710"/>
                    <a:pt x="1912" y="4777"/>
                  </a:cubicBezTo>
                  <a:cubicBezTo>
                    <a:pt x="1974" y="4834"/>
                    <a:pt x="2036" y="4895"/>
                    <a:pt x="2098" y="4954"/>
                  </a:cubicBezTo>
                  <a:cubicBezTo>
                    <a:pt x="2156" y="5010"/>
                    <a:pt x="2213" y="5066"/>
                    <a:pt x="2264" y="5125"/>
                  </a:cubicBezTo>
                  <a:cubicBezTo>
                    <a:pt x="2315" y="5186"/>
                    <a:pt x="2362" y="5251"/>
                    <a:pt x="2409" y="5315"/>
                  </a:cubicBezTo>
                  <a:cubicBezTo>
                    <a:pt x="2451" y="5376"/>
                    <a:pt x="2494" y="5436"/>
                    <a:pt x="2535" y="5500"/>
                  </a:cubicBezTo>
                  <a:lnTo>
                    <a:pt x="2535" y="5500"/>
                  </a:lnTo>
                  <a:cubicBezTo>
                    <a:pt x="2535" y="5500"/>
                    <a:pt x="2535" y="5500"/>
                    <a:pt x="2535" y="5500"/>
                  </a:cubicBezTo>
                  <a:lnTo>
                    <a:pt x="2535" y="5500"/>
                  </a:lnTo>
                  <a:cubicBezTo>
                    <a:pt x="2586" y="5581"/>
                    <a:pt x="2634" y="5667"/>
                    <a:pt x="2675" y="5755"/>
                  </a:cubicBezTo>
                  <a:lnTo>
                    <a:pt x="2675" y="5755"/>
                  </a:lnTo>
                  <a:cubicBezTo>
                    <a:pt x="2675" y="5754"/>
                    <a:pt x="2675" y="5754"/>
                    <a:pt x="2675" y="5754"/>
                  </a:cubicBezTo>
                  <a:lnTo>
                    <a:pt x="2675" y="5754"/>
                  </a:lnTo>
                  <a:cubicBezTo>
                    <a:pt x="2711" y="5831"/>
                    <a:pt x="2746" y="5909"/>
                    <a:pt x="2779" y="5990"/>
                  </a:cubicBezTo>
                  <a:cubicBezTo>
                    <a:pt x="2808" y="6064"/>
                    <a:pt x="2836" y="6142"/>
                    <a:pt x="2860" y="6219"/>
                  </a:cubicBezTo>
                  <a:lnTo>
                    <a:pt x="2859" y="6219"/>
                  </a:lnTo>
                  <a:cubicBezTo>
                    <a:pt x="2889" y="6311"/>
                    <a:pt x="2919" y="6402"/>
                    <a:pt x="2949" y="6493"/>
                  </a:cubicBezTo>
                  <a:cubicBezTo>
                    <a:pt x="2948" y="6492"/>
                    <a:pt x="2948" y="6491"/>
                    <a:pt x="2947" y="6490"/>
                  </a:cubicBezTo>
                  <a:lnTo>
                    <a:pt x="2947" y="6490"/>
                  </a:lnTo>
                  <a:cubicBezTo>
                    <a:pt x="2986" y="6611"/>
                    <a:pt x="3020" y="6734"/>
                    <a:pt x="3049" y="6857"/>
                  </a:cubicBezTo>
                  <a:cubicBezTo>
                    <a:pt x="3058" y="6885"/>
                    <a:pt x="3066" y="6913"/>
                    <a:pt x="3075" y="6941"/>
                  </a:cubicBezTo>
                  <a:cubicBezTo>
                    <a:pt x="3105" y="7028"/>
                    <a:pt x="3128" y="7117"/>
                    <a:pt x="3156" y="7207"/>
                  </a:cubicBezTo>
                  <a:cubicBezTo>
                    <a:pt x="3169" y="7253"/>
                    <a:pt x="3185" y="7300"/>
                    <a:pt x="3199" y="7347"/>
                  </a:cubicBezTo>
                  <a:cubicBezTo>
                    <a:pt x="3205" y="7370"/>
                    <a:pt x="3214" y="7391"/>
                    <a:pt x="3221" y="7413"/>
                  </a:cubicBezTo>
                  <a:cubicBezTo>
                    <a:pt x="3230" y="7348"/>
                    <a:pt x="3242" y="7284"/>
                    <a:pt x="3252" y="7219"/>
                  </a:cubicBezTo>
                  <a:cubicBezTo>
                    <a:pt x="3264" y="7135"/>
                    <a:pt x="3276" y="7049"/>
                    <a:pt x="3288" y="6965"/>
                  </a:cubicBezTo>
                  <a:cubicBezTo>
                    <a:pt x="3303" y="6867"/>
                    <a:pt x="3322" y="6770"/>
                    <a:pt x="3340" y="6672"/>
                  </a:cubicBezTo>
                  <a:cubicBezTo>
                    <a:pt x="3358" y="6577"/>
                    <a:pt x="3384" y="6482"/>
                    <a:pt x="3409" y="6388"/>
                  </a:cubicBezTo>
                  <a:cubicBezTo>
                    <a:pt x="3410" y="6379"/>
                    <a:pt x="3412" y="6369"/>
                    <a:pt x="3414" y="6359"/>
                  </a:cubicBezTo>
                  <a:cubicBezTo>
                    <a:pt x="3427" y="6302"/>
                    <a:pt x="3443" y="6245"/>
                    <a:pt x="3460" y="6190"/>
                  </a:cubicBezTo>
                  <a:cubicBezTo>
                    <a:pt x="3469" y="6157"/>
                    <a:pt x="3479" y="6126"/>
                    <a:pt x="3487" y="6093"/>
                  </a:cubicBezTo>
                  <a:cubicBezTo>
                    <a:pt x="3488" y="6085"/>
                    <a:pt x="3492" y="6078"/>
                    <a:pt x="3497" y="6072"/>
                  </a:cubicBezTo>
                  <a:cubicBezTo>
                    <a:pt x="3503" y="6053"/>
                    <a:pt x="3509" y="6037"/>
                    <a:pt x="3514" y="6018"/>
                  </a:cubicBezTo>
                  <a:cubicBezTo>
                    <a:pt x="3550" y="5907"/>
                    <a:pt x="3587" y="5795"/>
                    <a:pt x="3628" y="5685"/>
                  </a:cubicBezTo>
                  <a:lnTo>
                    <a:pt x="3628" y="5685"/>
                  </a:lnTo>
                  <a:cubicBezTo>
                    <a:pt x="3627" y="5685"/>
                    <a:pt x="3627" y="5685"/>
                    <a:pt x="3627" y="5685"/>
                  </a:cubicBezTo>
                  <a:lnTo>
                    <a:pt x="3627" y="5685"/>
                  </a:lnTo>
                  <a:cubicBezTo>
                    <a:pt x="3661" y="5596"/>
                    <a:pt x="3699" y="5509"/>
                    <a:pt x="3741" y="5423"/>
                  </a:cubicBezTo>
                  <a:cubicBezTo>
                    <a:pt x="3776" y="5360"/>
                    <a:pt x="3814" y="5299"/>
                    <a:pt x="3855" y="5239"/>
                  </a:cubicBezTo>
                  <a:cubicBezTo>
                    <a:pt x="3936" y="5127"/>
                    <a:pt x="4022" y="5020"/>
                    <a:pt x="4117" y="4917"/>
                  </a:cubicBezTo>
                  <a:lnTo>
                    <a:pt x="4117" y="4917"/>
                  </a:lnTo>
                  <a:cubicBezTo>
                    <a:pt x="4115" y="4919"/>
                    <a:pt x="4113" y="4921"/>
                    <a:pt x="4112" y="4922"/>
                  </a:cubicBezTo>
                  <a:cubicBezTo>
                    <a:pt x="4191" y="4838"/>
                    <a:pt x="4271" y="4753"/>
                    <a:pt x="4356" y="4673"/>
                  </a:cubicBezTo>
                  <a:cubicBezTo>
                    <a:pt x="4444" y="4593"/>
                    <a:pt x="4533" y="4515"/>
                    <a:pt x="4623" y="4439"/>
                  </a:cubicBezTo>
                  <a:cubicBezTo>
                    <a:pt x="4675" y="4396"/>
                    <a:pt x="4728" y="4353"/>
                    <a:pt x="4783" y="4314"/>
                  </a:cubicBezTo>
                  <a:cubicBezTo>
                    <a:pt x="4835" y="4278"/>
                    <a:pt x="4886" y="4246"/>
                    <a:pt x="4938" y="4212"/>
                  </a:cubicBezTo>
                  <a:lnTo>
                    <a:pt x="4938" y="4212"/>
                  </a:lnTo>
                  <a:cubicBezTo>
                    <a:pt x="4937" y="4212"/>
                    <a:pt x="4936" y="4212"/>
                    <a:pt x="4935" y="4212"/>
                  </a:cubicBezTo>
                  <a:cubicBezTo>
                    <a:pt x="5037" y="4148"/>
                    <a:pt x="5141" y="4091"/>
                    <a:pt x="5252" y="4040"/>
                  </a:cubicBezTo>
                  <a:cubicBezTo>
                    <a:pt x="5371" y="3985"/>
                    <a:pt x="5491" y="3937"/>
                    <a:pt x="5615" y="3897"/>
                  </a:cubicBezTo>
                  <a:cubicBezTo>
                    <a:pt x="5701" y="3871"/>
                    <a:pt x="5785" y="3849"/>
                    <a:pt x="5871" y="3828"/>
                  </a:cubicBezTo>
                  <a:cubicBezTo>
                    <a:pt x="5940" y="3812"/>
                    <a:pt x="6011" y="3793"/>
                    <a:pt x="6081" y="3775"/>
                  </a:cubicBezTo>
                  <a:cubicBezTo>
                    <a:pt x="6165" y="3745"/>
                    <a:pt x="6250" y="3716"/>
                    <a:pt x="6335" y="3689"/>
                  </a:cubicBezTo>
                  <a:lnTo>
                    <a:pt x="6335" y="3689"/>
                  </a:lnTo>
                  <a:lnTo>
                    <a:pt x="6323" y="3693"/>
                  </a:lnTo>
                  <a:cubicBezTo>
                    <a:pt x="6374" y="3677"/>
                    <a:pt x="6424" y="3664"/>
                    <a:pt x="6476" y="3650"/>
                  </a:cubicBezTo>
                  <a:lnTo>
                    <a:pt x="6473" y="3650"/>
                  </a:lnTo>
                  <a:cubicBezTo>
                    <a:pt x="6476" y="3650"/>
                    <a:pt x="6478" y="3649"/>
                    <a:pt x="6480" y="3649"/>
                  </a:cubicBezTo>
                  <a:lnTo>
                    <a:pt x="6482" y="3649"/>
                  </a:lnTo>
                  <a:lnTo>
                    <a:pt x="6483" y="3647"/>
                  </a:lnTo>
                  <a:lnTo>
                    <a:pt x="6486" y="3647"/>
                  </a:lnTo>
                  <a:cubicBezTo>
                    <a:pt x="6514" y="3639"/>
                    <a:pt x="6544" y="3631"/>
                    <a:pt x="6573" y="3623"/>
                  </a:cubicBezTo>
                  <a:cubicBezTo>
                    <a:pt x="6575" y="3622"/>
                    <a:pt x="6576" y="3622"/>
                    <a:pt x="6579" y="3622"/>
                  </a:cubicBezTo>
                  <a:cubicBezTo>
                    <a:pt x="6609" y="3612"/>
                    <a:pt x="6640" y="3602"/>
                    <a:pt x="6671" y="3593"/>
                  </a:cubicBezTo>
                  <a:lnTo>
                    <a:pt x="6672" y="3592"/>
                  </a:lnTo>
                  <a:cubicBezTo>
                    <a:pt x="6690" y="3587"/>
                    <a:pt x="6707" y="3581"/>
                    <a:pt x="6725" y="3576"/>
                  </a:cubicBezTo>
                  <a:cubicBezTo>
                    <a:pt x="6726" y="3577"/>
                    <a:pt x="6727" y="3577"/>
                    <a:pt x="6728" y="3577"/>
                  </a:cubicBezTo>
                  <a:cubicBezTo>
                    <a:pt x="6730" y="3577"/>
                    <a:pt x="6732" y="3576"/>
                    <a:pt x="6733" y="3576"/>
                  </a:cubicBezTo>
                  <a:cubicBezTo>
                    <a:pt x="6706" y="3566"/>
                    <a:pt x="6678" y="3555"/>
                    <a:pt x="6651" y="3543"/>
                  </a:cubicBezTo>
                  <a:cubicBezTo>
                    <a:pt x="6609" y="3525"/>
                    <a:pt x="6568" y="3508"/>
                    <a:pt x="6525" y="3490"/>
                  </a:cubicBezTo>
                  <a:lnTo>
                    <a:pt x="6523" y="3490"/>
                  </a:lnTo>
                  <a:cubicBezTo>
                    <a:pt x="6486" y="3476"/>
                    <a:pt x="6449" y="3463"/>
                    <a:pt x="6412" y="3447"/>
                  </a:cubicBezTo>
                  <a:lnTo>
                    <a:pt x="6410" y="3447"/>
                  </a:lnTo>
                  <a:cubicBezTo>
                    <a:pt x="6367" y="3437"/>
                    <a:pt x="6326" y="3426"/>
                    <a:pt x="6285" y="3411"/>
                  </a:cubicBezTo>
                  <a:cubicBezTo>
                    <a:pt x="6253" y="3399"/>
                    <a:pt x="6221" y="3384"/>
                    <a:pt x="6188" y="3372"/>
                  </a:cubicBezTo>
                  <a:cubicBezTo>
                    <a:pt x="6151" y="3355"/>
                    <a:pt x="6110" y="3342"/>
                    <a:pt x="6072" y="3329"/>
                  </a:cubicBezTo>
                  <a:cubicBezTo>
                    <a:pt x="6032" y="3315"/>
                    <a:pt x="5992" y="3301"/>
                    <a:pt x="5951" y="3286"/>
                  </a:cubicBezTo>
                  <a:cubicBezTo>
                    <a:pt x="5911" y="3271"/>
                    <a:pt x="5871" y="3259"/>
                    <a:pt x="5830" y="3245"/>
                  </a:cubicBezTo>
                  <a:cubicBezTo>
                    <a:pt x="5795" y="3233"/>
                    <a:pt x="5762" y="3218"/>
                    <a:pt x="5728" y="3202"/>
                  </a:cubicBezTo>
                  <a:cubicBezTo>
                    <a:pt x="5727" y="3200"/>
                    <a:pt x="5727" y="3200"/>
                    <a:pt x="5726" y="3200"/>
                  </a:cubicBezTo>
                  <a:cubicBezTo>
                    <a:pt x="5723" y="3199"/>
                    <a:pt x="5722" y="3199"/>
                    <a:pt x="5721" y="3198"/>
                  </a:cubicBezTo>
                  <a:cubicBezTo>
                    <a:pt x="5658" y="3161"/>
                    <a:pt x="5598" y="3121"/>
                    <a:pt x="5535" y="3084"/>
                  </a:cubicBezTo>
                  <a:cubicBezTo>
                    <a:pt x="5481" y="3053"/>
                    <a:pt x="5426" y="3026"/>
                    <a:pt x="5372" y="2996"/>
                  </a:cubicBezTo>
                  <a:cubicBezTo>
                    <a:pt x="5256" y="2933"/>
                    <a:pt x="5139" y="2864"/>
                    <a:pt x="5031" y="2789"/>
                  </a:cubicBezTo>
                  <a:cubicBezTo>
                    <a:pt x="4844" y="2652"/>
                    <a:pt x="4668" y="2502"/>
                    <a:pt x="4484" y="2361"/>
                  </a:cubicBezTo>
                  <a:cubicBezTo>
                    <a:pt x="4390" y="2288"/>
                    <a:pt x="4294" y="2215"/>
                    <a:pt x="4204" y="2140"/>
                  </a:cubicBezTo>
                  <a:cubicBezTo>
                    <a:pt x="4124" y="2073"/>
                    <a:pt x="4047" y="2005"/>
                    <a:pt x="3969" y="1933"/>
                  </a:cubicBezTo>
                  <a:cubicBezTo>
                    <a:pt x="3933" y="1898"/>
                    <a:pt x="3897" y="1863"/>
                    <a:pt x="3865" y="1825"/>
                  </a:cubicBezTo>
                  <a:cubicBezTo>
                    <a:pt x="3818" y="1769"/>
                    <a:pt x="3778" y="1711"/>
                    <a:pt x="3740" y="1651"/>
                  </a:cubicBezTo>
                  <a:cubicBezTo>
                    <a:pt x="3711" y="1607"/>
                    <a:pt x="3683" y="1563"/>
                    <a:pt x="3654" y="1521"/>
                  </a:cubicBezTo>
                  <a:cubicBezTo>
                    <a:pt x="3628" y="1481"/>
                    <a:pt x="3599" y="1441"/>
                    <a:pt x="3573" y="1402"/>
                  </a:cubicBezTo>
                  <a:cubicBezTo>
                    <a:pt x="3528" y="1328"/>
                    <a:pt x="3488" y="1253"/>
                    <a:pt x="3452" y="1176"/>
                  </a:cubicBezTo>
                  <a:cubicBezTo>
                    <a:pt x="3423" y="1115"/>
                    <a:pt x="3397" y="1056"/>
                    <a:pt x="3378" y="992"/>
                  </a:cubicBezTo>
                  <a:cubicBezTo>
                    <a:pt x="3344" y="886"/>
                    <a:pt x="3322" y="775"/>
                    <a:pt x="3300" y="666"/>
                  </a:cubicBezTo>
                  <a:cubicBezTo>
                    <a:pt x="3295" y="641"/>
                    <a:pt x="3291" y="619"/>
                    <a:pt x="3288" y="594"/>
                  </a:cubicBezTo>
                  <a:cubicBezTo>
                    <a:pt x="3286" y="587"/>
                    <a:pt x="3282" y="578"/>
                    <a:pt x="3281" y="571"/>
                  </a:cubicBezTo>
                  <a:cubicBezTo>
                    <a:pt x="3271" y="545"/>
                    <a:pt x="3265" y="516"/>
                    <a:pt x="3259" y="491"/>
                  </a:cubicBezTo>
                  <a:cubicBezTo>
                    <a:pt x="3242" y="414"/>
                    <a:pt x="3237" y="336"/>
                    <a:pt x="3228" y="259"/>
                  </a:cubicBezTo>
                  <a:cubicBezTo>
                    <a:pt x="3225" y="237"/>
                    <a:pt x="3221" y="212"/>
                    <a:pt x="3219" y="189"/>
                  </a:cubicBezTo>
                  <a:cubicBezTo>
                    <a:pt x="3217" y="185"/>
                    <a:pt x="3217" y="182"/>
                    <a:pt x="3217" y="179"/>
                  </a:cubicBezTo>
                  <a:cubicBezTo>
                    <a:pt x="3215" y="155"/>
                    <a:pt x="3212" y="130"/>
                    <a:pt x="3210" y="108"/>
                  </a:cubicBezTo>
                  <a:cubicBezTo>
                    <a:pt x="3205" y="72"/>
                    <a:pt x="3200" y="36"/>
                    <a:pt x="3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7" name="Google Shape;1717;p40"/>
          <p:cNvGrpSpPr/>
          <p:nvPr/>
        </p:nvGrpSpPr>
        <p:grpSpPr>
          <a:xfrm>
            <a:off x="3362655" y="398403"/>
            <a:ext cx="293702" cy="280172"/>
            <a:chOff x="4048600" y="570950"/>
            <a:chExt cx="54875" cy="52350"/>
          </a:xfrm>
        </p:grpSpPr>
        <p:sp>
          <p:nvSpPr>
            <p:cNvPr id="1718" name="Google Shape;1718;p40"/>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0"/>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0"/>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0"/>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0"/>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3" name="Google Shape;1733;p40"/>
          <p:cNvGrpSpPr/>
          <p:nvPr/>
        </p:nvGrpSpPr>
        <p:grpSpPr>
          <a:xfrm>
            <a:off x="2603848" y="1211847"/>
            <a:ext cx="181976" cy="173577"/>
            <a:chOff x="4048600" y="570950"/>
            <a:chExt cx="54875" cy="52350"/>
          </a:xfrm>
        </p:grpSpPr>
        <p:sp>
          <p:nvSpPr>
            <p:cNvPr id="1734" name="Google Shape;1734;p40"/>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0"/>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0"/>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0"/>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2">
            <a:extLst>
              <a:ext uri="{FF2B5EF4-FFF2-40B4-BE49-F238E27FC236}">
                <a16:creationId xmlns:a16="http://schemas.microsoft.com/office/drawing/2014/main" id="{5552A38D-D36D-202E-869B-3B598FAC1025}"/>
              </a:ext>
            </a:extLst>
          </p:cNvPr>
          <p:cNvSpPr txBox="1">
            <a:spLocks/>
          </p:cNvSpPr>
          <p:nvPr/>
        </p:nvSpPr>
        <p:spPr>
          <a:xfrm>
            <a:off x="804966" y="1779909"/>
            <a:ext cx="3940135" cy="3058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Josefin Sans"/>
              <a:buNone/>
              <a:defRPr sz="1800" b="0" i="0" u="none" strike="noStrike" cap="none">
                <a:solidFill>
                  <a:schemeClr val="dk2"/>
                </a:solidFill>
                <a:latin typeface="Josefin Sans"/>
                <a:ea typeface="Josefin Sans"/>
                <a:cs typeface="Josefin Sans"/>
                <a:sym typeface="Josefin Sans"/>
              </a:defRPr>
            </a:lvl1pPr>
            <a:lvl2pPr marL="914400" marR="0" lvl="1" indent="-317500" algn="ctr" rtl="0">
              <a:lnSpc>
                <a:spcPct val="100000"/>
              </a:lnSpc>
              <a:spcBef>
                <a:spcPts val="0"/>
              </a:spcBef>
              <a:spcAft>
                <a:spcPts val="0"/>
              </a:spcAft>
              <a:buClr>
                <a:schemeClr val="dk2"/>
              </a:buClr>
              <a:buSzPts val="1400"/>
              <a:buFont typeface="Josefin Sans"/>
              <a:buNone/>
              <a:defRPr sz="1400" b="0" i="0" u="none" strike="noStrike" cap="none">
                <a:solidFill>
                  <a:schemeClr val="dk2"/>
                </a:solidFill>
                <a:latin typeface="Josefin Sans"/>
                <a:ea typeface="Josefin Sans"/>
                <a:cs typeface="Josefin Sans"/>
                <a:sym typeface="Josefin Sans"/>
              </a:defRPr>
            </a:lvl2pPr>
            <a:lvl3pPr marL="1371600" marR="0" lvl="2" indent="-317500" algn="ctr" rtl="0">
              <a:lnSpc>
                <a:spcPct val="100000"/>
              </a:lnSpc>
              <a:spcBef>
                <a:spcPts val="0"/>
              </a:spcBef>
              <a:spcAft>
                <a:spcPts val="0"/>
              </a:spcAft>
              <a:buClr>
                <a:schemeClr val="dk2"/>
              </a:buClr>
              <a:buSzPts val="1400"/>
              <a:buFont typeface="Josefin Sans"/>
              <a:buNone/>
              <a:defRPr sz="1400" b="0" i="0" u="none" strike="noStrike" cap="none">
                <a:solidFill>
                  <a:schemeClr val="dk2"/>
                </a:solidFill>
                <a:latin typeface="Josefin Sans"/>
                <a:ea typeface="Josefin Sans"/>
                <a:cs typeface="Josefin Sans"/>
                <a:sym typeface="Josefin Sans"/>
              </a:defRPr>
            </a:lvl3pPr>
            <a:lvl4pPr marL="1828800" marR="0" lvl="3" indent="-317500" algn="ctr" rtl="0">
              <a:lnSpc>
                <a:spcPct val="100000"/>
              </a:lnSpc>
              <a:spcBef>
                <a:spcPts val="0"/>
              </a:spcBef>
              <a:spcAft>
                <a:spcPts val="0"/>
              </a:spcAft>
              <a:buClr>
                <a:schemeClr val="dk2"/>
              </a:buClr>
              <a:buSzPts val="1400"/>
              <a:buFont typeface="Josefin Sans"/>
              <a:buNone/>
              <a:defRPr sz="1400" b="0" i="0" u="none" strike="noStrike" cap="none">
                <a:solidFill>
                  <a:schemeClr val="dk2"/>
                </a:solidFill>
                <a:latin typeface="Josefin Sans"/>
                <a:ea typeface="Josefin Sans"/>
                <a:cs typeface="Josefin Sans"/>
                <a:sym typeface="Josefin Sans"/>
              </a:defRPr>
            </a:lvl4pPr>
            <a:lvl5pPr marL="2286000" marR="0" lvl="4" indent="-317500" algn="ctr" rtl="0">
              <a:lnSpc>
                <a:spcPct val="100000"/>
              </a:lnSpc>
              <a:spcBef>
                <a:spcPts val="0"/>
              </a:spcBef>
              <a:spcAft>
                <a:spcPts val="0"/>
              </a:spcAft>
              <a:buClr>
                <a:schemeClr val="dk2"/>
              </a:buClr>
              <a:buSzPts val="1400"/>
              <a:buFont typeface="Josefin Sans"/>
              <a:buNone/>
              <a:defRPr sz="1400" b="0" i="0" u="none" strike="noStrike" cap="none">
                <a:solidFill>
                  <a:schemeClr val="dk2"/>
                </a:solidFill>
                <a:latin typeface="Josefin Sans"/>
                <a:ea typeface="Josefin Sans"/>
                <a:cs typeface="Josefin Sans"/>
                <a:sym typeface="Josefin Sans"/>
              </a:defRPr>
            </a:lvl5pPr>
            <a:lvl6pPr marL="2743200" marR="0" lvl="5" indent="-317500" algn="ctr" rtl="0">
              <a:lnSpc>
                <a:spcPct val="100000"/>
              </a:lnSpc>
              <a:spcBef>
                <a:spcPts val="0"/>
              </a:spcBef>
              <a:spcAft>
                <a:spcPts val="0"/>
              </a:spcAft>
              <a:buClr>
                <a:schemeClr val="dk2"/>
              </a:buClr>
              <a:buSzPts val="1400"/>
              <a:buFont typeface="Josefin Sans"/>
              <a:buNone/>
              <a:defRPr sz="1400" b="0" i="0" u="none" strike="noStrike" cap="none">
                <a:solidFill>
                  <a:schemeClr val="dk2"/>
                </a:solidFill>
                <a:latin typeface="Josefin Sans"/>
                <a:ea typeface="Josefin Sans"/>
                <a:cs typeface="Josefin Sans"/>
                <a:sym typeface="Josefin Sans"/>
              </a:defRPr>
            </a:lvl6pPr>
            <a:lvl7pPr marL="3200400" marR="0" lvl="6" indent="-317500" algn="ctr" rtl="0">
              <a:lnSpc>
                <a:spcPct val="100000"/>
              </a:lnSpc>
              <a:spcBef>
                <a:spcPts val="0"/>
              </a:spcBef>
              <a:spcAft>
                <a:spcPts val="0"/>
              </a:spcAft>
              <a:buClr>
                <a:schemeClr val="dk2"/>
              </a:buClr>
              <a:buSzPts val="1400"/>
              <a:buFont typeface="Josefin Sans"/>
              <a:buNone/>
              <a:defRPr sz="1400" b="0" i="0" u="none" strike="noStrike" cap="none">
                <a:solidFill>
                  <a:schemeClr val="dk2"/>
                </a:solidFill>
                <a:latin typeface="Josefin Sans"/>
                <a:ea typeface="Josefin Sans"/>
                <a:cs typeface="Josefin Sans"/>
                <a:sym typeface="Josefin Sans"/>
              </a:defRPr>
            </a:lvl7pPr>
            <a:lvl8pPr marL="3657600" marR="0" lvl="7" indent="-317500" algn="ctr" rtl="0">
              <a:lnSpc>
                <a:spcPct val="100000"/>
              </a:lnSpc>
              <a:spcBef>
                <a:spcPts val="0"/>
              </a:spcBef>
              <a:spcAft>
                <a:spcPts val="0"/>
              </a:spcAft>
              <a:buClr>
                <a:schemeClr val="dk2"/>
              </a:buClr>
              <a:buSzPts val="1400"/>
              <a:buFont typeface="Josefin Sans"/>
              <a:buNone/>
              <a:defRPr sz="1400" b="0" i="0" u="none" strike="noStrike" cap="none">
                <a:solidFill>
                  <a:schemeClr val="dk2"/>
                </a:solidFill>
                <a:latin typeface="Josefin Sans"/>
                <a:ea typeface="Josefin Sans"/>
                <a:cs typeface="Josefin Sans"/>
                <a:sym typeface="Josefin Sans"/>
              </a:defRPr>
            </a:lvl8pPr>
            <a:lvl9pPr marL="4114800" marR="0" lvl="8" indent="-317500" algn="ctr" rtl="0">
              <a:lnSpc>
                <a:spcPct val="100000"/>
              </a:lnSpc>
              <a:spcBef>
                <a:spcPts val="0"/>
              </a:spcBef>
              <a:spcAft>
                <a:spcPts val="0"/>
              </a:spcAft>
              <a:buClr>
                <a:schemeClr val="dk2"/>
              </a:buClr>
              <a:buSzPts val="1400"/>
              <a:buFont typeface="Josefin Sans"/>
              <a:buNone/>
              <a:defRPr sz="1400" b="0" i="0" u="none" strike="noStrike" cap="none">
                <a:solidFill>
                  <a:schemeClr val="dk2"/>
                </a:solidFill>
                <a:latin typeface="Josefin Sans"/>
                <a:ea typeface="Josefin Sans"/>
                <a:cs typeface="Josefin Sans"/>
                <a:sym typeface="Josefin Sans"/>
              </a:defRPr>
            </a:lvl9pPr>
          </a:lstStyle>
          <a:p>
            <a:pPr algn="l"/>
            <a:r>
              <a:rPr lang="en-US" dirty="0">
                <a:latin typeface="Bahnschrift SemiBold" panose="020B0502040204020203" pitchFamily="34" charset="0"/>
              </a:rPr>
              <a:t>     Other solutions for </a:t>
            </a:r>
          </a:p>
          <a:p>
            <a:pPr algn="l"/>
            <a:r>
              <a:rPr lang="en-US" dirty="0">
                <a:latin typeface="Bahnschrift SemiBold" panose="020B0502040204020203" pitchFamily="34" charset="0"/>
              </a:rPr>
              <a:t>     brain tumor detection</a:t>
            </a:r>
          </a:p>
          <a:p>
            <a:endParaRPr lang="en-IN" dirty="0">
              <a:latin typeface="Bahnschrift SemiBold" panose="020B0502040204020203" pitchFamily="34" charset="0"/>
            </a:endParaRPr>
          </a:p>
          <a:p>
            <a:pPr algn="l">
              <a:buFont typeface="Arial" panose="020B0604020202020204" pitchFamily="34" charset="0"/>
              <a:buChar char="•"/>
            </a:pPr>
            <a:r>
              <a:rPr lang="en-US" dirty="0"/>
              <a:t>Limited robustness to diverse MRI image characteristics.</a:t>
            </a:r>
          </a:p>
          <a:p>
            <a:pPr algn="l">
              <a:buFont typeface="Arial" panose="020B0604020202020204" pitchFamily="34" charset="0"/>
              <a:buChar char="•"/>
            </a:pPr>
            <a:r>
              <a:rPr lang="en-US" dirty="0"/>
              <a:t>Poor generalization to different datasets and imaging conditions.</a:t>
            </a:r>
          </a:p>
          <a:p>
            <a:pPr algn="l">
              <a:buFont typeface="Arial" panose="020B0604020202020204" pitchFamily="34" charset="0"/>
              <a:buChar char="•"/>
            </a:pPr>
            <a:r>
              <a:rPr lang="en-US" dirty="0"/>
              <a:t>High computational complexity and resource requirements.</a:t>
            </a:r>
            <a:endParaRPr lang="en-IN" dirty="0"/>
          </a:p>
        </p:txBody>
      </p:sp>
      <p:sp>
        <p:nvSpPr>
          <p:cNvPr id="5" name="Subtitle 2">
            <a:extLst>
              <a:ext uri="{FF2B5EF4-FFF2-40B4-BE49-F238E27FC236}">
                <a16:creationId xmlns:a16="http://schemas.microsoft.com/office/drawing/2014/main" id="{07FB268D-323B-C767-376B-C1C9100204F4}"/>
              </a:ext>
            </a:extLst>
          </p:cNvPr>
          <p:cNvSpPr txBox="1">
            <a:spLocks/>
          </p:cNvSpPr>
          <p:nvPr/>
        </p:nvSpPr>
        <p:spPr>
          <a:xfrm>
            <a:off x="4764702" y="1827040"/>
            <a:ext cx="4229156" cy="33484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317500" algn="l">
              <a:lnSpc>
                <a:spcPct val="100000"/>
              </a:lnSpc>
              <a:spcBef>
                <a:spcPts val="0"/>
              </a:spcBef>
              <a:buClr>
                <a:schemeClr val="dk2"/>
              </a:buClr>
              <a:buSzPts val="1400"/>
            </a:pPr>
            <a:r>
              <a:rPr lang="en-US" sz="1800" dirty="0">
                <a:solidFill>
                  <a:schemeClr val="dk2"/>
                </a:solidFill>
                <a:latin typeface="Bahnschrift SemiBold" panose="020B0502040204020203" pitchFamily="34" charset="0"/>
                <a:sym typeface="Josefin Sans"/>
              </a:rPr>
              <a:t>              Our solution for </a:t>
            </a:r>
          </a:p>
          <a:p>
            <a:pPr marL="457200" indent="-317500">
              <a:lnSpc>
                <a:spcPct val="100000"/>
              </a:lnSpc>
              <a:spcBef>
                <a:spcPts val="0"/>
              </a:spcBef>
              <a:buClr>
                <a:schemeClr val="dk2"/>
              </a:buClr>
              <a:buSzPts val="1400"/>
            </a:pPr>
            <a:r>
              <a:rPr lang="en-US" sz="1800" dirty="0">
                <a:solidFill>
                  <a:schemeClr val="dk2"/>
                </a:solidFill>
                <a:latin typeface="Bahnschrift SemiBold" panose="020B0502040204020203" pitchFamily="34" charset="0"/>
                <a:sym typeface="Josefin Sans"/>
              </a:rPr>
              <a:t>brain tumor detection</a:t>
            </a:r>
          </a:p>
          <a:p>
            <a:pPr marL="457200" indent="-317500">
              <a:lnSpc>
                <a:spcPct val="100000"/>
              </a:lnSpc>
              <a:spcBef>
                <a:spcPts val="0"/>
              </a:spcBef>
              <a:buClr>
                <a:schemeClr val="dk2"/>
              </a:buClr>
              <a:buSzPts val="1400"/>
            </a:pPr>
            <a:endParaRPr lang="en-IN" sz="1800" dirty="0">
              <a:solidFill>
                <a:schemeClr val="dk2"/>
              </a:solidFill>
              <a:latin typeface="Bahnschrift SemiBold" panose="020B0502040204020203" pitchFamily="34" charset="0"/>
              <a:sym typeface="Josefin Sans"/>
            </a:endParaRPr>
          </a:p>
          <a:p>
            <a:pPr marL="457200" indent="-317500" algn="l">
              <a:lnSpc>
                <a:spcPct val="100000"/>
              </a:lnSpc>
              <a:spcBef>
                <a:spcPts val="0"/>
              </a:spcBef>
              <a:buClr>
                <a:schemeClr val="dk2"/>
              </a:buClr>
              <a:buSzPts val="1400"/>
              <a:buFont typeface="Arial" panose="020B0604020202020204" pitchFamily="34" charset="0"/>
              <a:buChar char="•"/>
            </a:pPr>
            <a:r>
              <a:rPr lang="en-US" sz="1800" dirty="0">
                <a:solidFill>
                  <a:schemeClr val="dk2"/>
                </a:solidFill>
                <a:latin typeface="Josefin Sans"/>
                <a:sym typeface="Josefin Sans"/>
              </a:rPr>
              <a:t>Enhanced robustness to variations in MRI images.</a:t>
            </a:r>
          </a:p>
          <a:p>
            <a:pPr marL="457200" indent="-317500" algn="l">
              <a:lnSpc>
                <a:spcPct val="100000"/>
              </a:lnSpc>
              <a:spcBef>
                <a:spcPts val="0"/>
              </a:spcBef>
              <a:buClr>
                <a:schemeClr val="dk2"/>
              </a:buClr>
              <a:buSzPts val="1400"/>
              <a:buFont typeface="Arial" panose="020B0604020202020204" pitchFamily="34" charset="0"/>
              <a:buChar char="•"/>
            </a:pPr>
            <a:r>
              <a:rPr lang="en-US" sz="1800" dirty="0">
                <a:solidFill>
                  <a:schemeClr val="dk2"/>
                </a:solidFill>
                <a:latin typeface="Josefin Sans"/>
                <a:sym typeface="Josefin Sans"/>
              </a:rPr>
              <a:t>Improved generalization across diverse datasets and settings.</a:t>
            </a:r>
          </a:p>
          <a:p>
            <a:pPr marL="457200" indent="-317500" algn="l">
              <a:lnSpc>
                <a:spcPct val="100000"/>
              </a:lnSpc>
              <a:spcBef>
                <a:spcPts val="0"/>
              </a:spcBef>
              <a:buClr>
                <a:schemeClr val="dk2"/>
              </a:buClr>
              <a:buSzPts val="1400"/>
              <a:buFont typeface="Arial" panose="020B0604020202020204" pitchFamily="34" charset="0"/>
              <a:buChar char="•"/>
            </a:pPr>
            <a:r>
              <a:rPr lang="en-US" sz="1800" dirty="0">
                <a:solidFill>
                  <a:schemeClr val="dk2"/>
                </a:solidFill>
                <a:latin typeface="Josefin Sans"/>
                <a:sym typeface="Josefin Sans"/>
              </a:rPr>
              <a:t>Better efficiency with simpler architecture and potentially lower computational requirements</a:t>
            </a:r>
            <a:endParaRPr lang="en-IN" sz="1800" dirty="0">
              <a:solidFill>
                <a:schemeClr val="dk2"/>
              </a:solidFill>
              <a:latin typeface="Josefin Sans"/>
              <a:sym typeface="Josefi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4"/>
        <p:cNvGrpSpPr/>
        <p:nvPr/>
      </p:nvGrpSpPr>
      <p:grpSpPr>
        <a:xfrm>
          <a:off x="0" y="0"/>
          <a:ext cx="0" cy="0"/>
          <a:chOff x="0" y="0"/>
          <a:chExt cx="0" cy="0"/>
        </a:xfrm>
      </p:grpSpPr>
      <p:sp>
        <p:nvSpPr>
          <p:cNvPr id="2245" name="Google Shape;2245;p48"/>
          <p:cNvSpPr/>
          <p:nvPr/>
        </p:nvSpPr>
        <p:spPr>
          <a:xfrm>
            <a:off x="720375" y="512233"/>
            <a:ext cx="7707495" cy="684505"/>
          </a:xfrm>
          <a:custGeom>
            <a:avLst/>
            <a:gdLst/>
            <a:ahLst/>
            <a:cxnLst/>
            <a:rect l="l" t="t" r="r" b="b"/>
            <a:pathLst>
              <a:path w="40258" h="29674" extrusionOk="0">
                <a:moveTo>
                  <a:pt x="36470" y="989"/>
                </a:moveTo>
                <a:cubicBezTo>
                  <a:pt x="36245" y="944"/>
                  <a:pt x="36017" y="903"/>
                  <a:pt x="35785" y="882"/>
                </a:cubicBezTo>
                <a:cubicBezTo>
                  <a:pt x="34672" y="778"/>
                  <a:pt x="33549" y="713"/>
                  <a:pt x="32429" y="685"/>
                </a:cubicBezTo>
                <a:cubicBezTo>
                  <a:pt x="30887" y="640"/>
                  <a:pt x="29346" y="654"/>
                  <a:pt x="27808" y="640"/>
                </a:cubicBezTo>
                <a:cubicBezTo>
                  <a:pt x="27210" y="636"/>
                  <a:pt x="26612" y="640"/>
                  <a:pt x="26014" y="630"/>
                </a:cubicBezTo>
                <a:cubicBezTo>
                  <a:pt x="25308" y="619"/>
                  <a:pt x="24607" y="598"/>
                  <a:pt x="23906" y="560"/>
                </a:cubicBezTo>
                <a:cubicBezTo>
                  <a:pt x="22416" y="477"/>
                  <a:pt x="20926" y="432"/>
                  <a:pt x="19447" y="260"/>
                </a:cubicBezTo>
                <a:cubicBezTo>
                  <a:pt x="17984" y="94"/>
                  <a:pt x="16529" y="18"/>
                  <a:pt x="15064" y="8"/>
                </a:cubicBezTo>
                <a:cubicBezTo>
                  <a:pt x="13765" y="0"/>
                  <a:pt x="12468" y="91"/>
                  <a:pt x="11172" y="198"/>
                </a:cubicBezTo>
                <a:cubicBezTo>
                  <a:pt x="10630" y="246"/>
                  <a:pt x="10080" y="177"/>
                  <a:pt x="9534" y="201"/>
                </a:cubicBezTo>
                <a:cubicBezTo>
                  <a:pt x="8593" y="239"/>
                  <a:pt x="7657" y="180"/>
                  <a:pt x="6720" y="94"/>
                </a:cubicBezTo>
                <a:cubicBezTo>
                  <a:pt x="6565" y="73"/>
                  <a:pt x="6406" y="73"/>
                  <a:pt x="6254" y="91"/>
                </a:cubicBezTo>
                <a:cubicBezTo>
                  <a:pt x="5286" y="270"/>
                  <a:pt x="4318" y="453"/>
                  <a:pt x="3347" y="640"/>
                </a:cubicBezTo>
                <a:cubicBezTo>
                  <a:pt x="2666" y="767"/>
                  <a:pt x="2078" y="1069"/>
                  <a:pt x="1674" y="1694"/>
                </a:cubicBezTo>
                <a:cubicBezTo>
                  <a:pt x="1339" y="2209"/>
                  <a:pt x="958" y="2720"/>
                  <a:pt x="810" y="3342"/>
                </a:cubicBezTo>
                <a:cubicBezTo>
                  <a:pt x="647" y="4010"/>
                  <a:pt x="499" y="4680"/>
                  <a:pt x="513" y="5400"/>
                </a:cubicBezTo>
                <a:cubicBezTo>
                  <a:pt x="516" y="5786"/>
                  <a:pt x="447" y="6170"/>
                  <a:pt x="412" y="6561"/>
                </a:cubicBezTo>
                <a:cubicBezTo>
                  <a:pt x="350" y="7283"/>
                  <a:pt x="277" y="8002"/>
                  <a:pt x="232" y="8731"/>
                </a:cubicBezTo>
                <a:cubicBezTo>
                  <a:pt x="184" y="9426"/>
                  <a:pt x="170" y="10128"/>
                  <a:pt x="149" y="10822"/>
                </a:cubicBezTo>
                <a:cubicBezTo>
                  <a:pt x="119" y="11915"/>
                  <a:pt x="74" y="13006"/>
                  <a:pt x="63" y="14096"/>
                </a:cubicBezTo>
                <a:cubicBezTo>
                  <a:pt x="57" y="15530"/>
                  <a:pt x="122" y="16961"/>
                  <a:pt x="63" y="18382"/>
                </a:cubicBezTo>
                <a:cubicBezTo>
                  <a:pt x="1" y="19844"/>
                  <a:pt x="12" y="21292"/>
                  <a:pt x="132" y="22750"/>
                </a:cubicBezTo>
                <a:cubicBezTo>
                  <a:pt x="212" y="23732"/>
                  <a:pt x="364" y="24700"/>
                  <a:pt x="706" y="25633"/>
                </a:cubicBezTo>
                <a:cubicBezTo>
                  <a:pt x="1194" y="26957"/>
                  <a:pt x="2027" y="27880"/>
                  <a:pt x="3250" y="28419"/>
                </a:cubicBezTo>
                <a:cubicBezTo>
                  <a:pt x="3855" y="28689"/>
                  <a:pt x="4477" y="28875"/>
                  <a:pt x="5106" y="29003"/>
                </a:cubicBezTo>
                <a:cubicBezTo>
                  <a:pt x="5787" y="29145"/>
                  <a:pt x="6478" y="29217"/>
                  <a:pt x="7167" y="29255"/>
                </a:cubicBezTo>
                <a:cubicBezTo>
                  <a:pt x="8963" y="29348"/>
                  <a:pt x="10764" y="29390"/>
                  <a:pt x="12565" y="29477"/>
                </a:cubicBezTo>
                <a:cubicBezTo>
                  <a:pt x="14234" y="29570"/>
                  <a:pt x="15897" y="29597"/>
                  <a:pt x="17566" y="29556"/>
                </a:cubicBezTo>
                <a:cubicBezTo>
                  <a:pt x="18635" y="29528"/>
                  <a:pt x="19702" y="29556"/>
                  <a:pt x="20771" y="29584"/>
                </a:cubicBezTo>
                <a:cubicBezTo>
                  <a:pt x="22388" y="29618"/>
                  <a:pt x="24006" y="29674"/>
                  <a:pt x="25616" y="29542"/>
                </a:cubicBezTo>
                <a:cubicBezTo>
                  <a:pt x="25979" y="29514"/>
                  <a:pt x="26345" y="29501"/>
                  <a:pt x="26709" y="29525"/>
                </a:cubicBezTo>
                <a:cubicBezTo>
                  <a:pt x="26768" y="29528"/>
                  <a:pt x="26830" y="29535"/>
                  <a:pt x="26889" y="29549"/>
                </a:cubicBezTo>
                <a:cubicBezTo>
                  <a:pt x="27130" y="29597"/>
                  <a:pt x="31195" y="28983"/>
                  <a:pt x="31319" y="28979"/>
                </a:cubicBezTo>
                <a:cubicBezTo>
                  <a:pt x="32332" y="28910"/>
                  <a:pt x="33348" y="28837"/>
                  <a:pt x="34361" y="28778"/>
                </a:cubicBezTo>
                <a:cubicBezTo>
                  <a:pt x="35371" y="28710"/>
                  <a:pt x="36379" y="28592"/>
                  <a:pt x="37396" y="28613"/>
                </a:cubicBezTo>
                <a:cubicBezTo>
                  <a:pt x="37942" y="28627"/>
                  <a:pt x="38353" y="28474"/>
                  <a:pt x="38710" y="28094"/>
                </a:cubicBezTo>
                <a:cubicBezTo>
                  <a:pt x="38871" y="27922"/>
                  <a:pt x="39024" y="27727"/>
                  <a:pt x="39148" y="27523"/>
                </a:cubicBezTo>
                <a:cubicBezTo>
                  <a:pt x="39556" y="26836"/>
                  <a:pt x="39805" y="26092"/>
                  <a:pt x="39857" y="25263"/>
                </a:cubicBezTo>
                <a:cubicBezTo>
                  <a:pt x="39978" y="23362"/>
                  <a:pt x="40109" y="21475"/>
                  <a:pt x="40223" y="19571"/>
                </a:cubicBezTo>
                <a:cubicBezTo>
                  <a:pt x="40257" y="19014"/>
                  <a:pt x="40254" y="18457"/>
                  <a:pt x="40251" y="17894"/>
                </a:cubicBezTo>
                <a:cubicBezTo>
                  <a:pt x="40251" y="16463"/>
                  <a:pt x="40223" y="15039"/>
                  <a:pt x="40219" y="13612"/>
                </a:cubicBezTo>
                <a:cubicBezTo>
                  <a:pt x="40216" y="12267"/>
                  <a:pt x="40144" y="10923"/>
                  <a:pt x="40029" y="9585"/>
                </a:cubicBezTo>
                <a:cubicBezTo>
                  <a:pt x="39943" y="8600"/>
                  <a:pt x="39912" y="7622"/>
                  <a:pt x="39839" y="6640"/>
                </a:cubicBezTo>
                <a:cubicBezTo>
                  <a:pt x="39791" y="6028"/>
                  <a:pt x="39742" y="5410"/>
                  <a:pt x="39653" y="4798"/>
                </a:cubicBezTo>
                <a:cubicBezTo>
                  <a:pt x="39493" y="3754"/>
                  <a:pt x="39134" y="2787"/>
                  <a:pt x="38530" y="1922"/>
                </a:cubicBezTo>
                <a:cubicBezTo>
                  <a:pt x="38287" y="1576"/>
                  <a:pt x="38011" y="1314"/>
                  <a:pt x="37606" y="1235"/>
                </a:cubicBezTo>
                <a:cubicBezTo>
                  <a:pt x="37596" y="1231"/>
                  <a:pt x="37582" y="1227"/>
                  <a:pt x="37569" y="1224"/>
                </a:cubicBezTo>
                <a:cubicBezTo>
                  <a:pt x="37499" y="1214"/>
                  <a:pt x="37430" y="1200"/>
                  <a:pt x="37362" y="1186"/>
                </a:cubicBezTo>
                <a:cubicBezTo>
                  <a:pt x="37064" y="1128"/>
                  <a:pt x="36767" y="1051"/>
                  <a:pt x="36470" y="98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8"/>
          <p:cNvSpPr txBox="1">
            <a:spLocks noGrp="1"/>
          </p:cNvSpPr>
          <p:nvPr>
            <p:ph type="subTitle" idx="1"/>
          </p:nvPr>
        </p:nvSpPr>
        <p:spPr>
          <a:xfrm>
            <a:off x="1652791" y="1790135"/>
            <a:ext cx="5899200" cy="2970441"/>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endParaRPr lang="en-IN" dirty="0"/>
          </a:p>
          <a:p>
            <a:pPr algn="l">
              <a:buFont typeface="Arial" panose="020B0604020202020204" pitchFamily="34" charset="0"/>
              <a:buChar char="•"/>
            </a:pPr>
            <a:r>
              <a:rPr lang="en-IN" dirty="0"/>
              <a:t>Optimize MRI dataset pre-processing for improved feature extraction and noise reduction.</a:t>
            </a:r>
          </a:p>
          <a:p>
            <a:pPr algn="l">
              <a:buFont typeface="Arial" panose="020B0604020202020204" pitchFamily="34" charset="0"/>
              <a:buChar char="•"/>
            </a:pPr>
            <a:endParaRPr lang="en-IN" dirty="0"/>
          </a:p>
          <a:p>
            <a:pPr algn="l">
              <a:buFont typeface="Arial" panose="020B0604020202020204" pitchFamily="34" charset="0"/>
              <a:buChar char="•"/>
            </a:pPr>
            <a:r>
              <a:rPr lang="en-IN" dirty="0"/>
              <a:t>Enhance model architecture by exploring 2D CNN techniques for improved </a:t>
            </a:r>
            <a:r>
              <a:rPr lang="en-IN" dirty="0" err="1"/>
              <a:t>tumor</a:t>
            </a:r>
            <a:r>
              <a:rPr lang="en-IN" dirty="0"/>
              <a:t> detection.</a:t>
            </a:r>
          </a:p>
          <a:p>
            <a:pPr algn="l">
              <a:buFont typeface="Arial" panose="020B0604020202020204" pitchFamily="34" charset="0"/>
              <a:buChar char="•"/>
            </a:pPr>
            <a:endParaRPr lang="en-IN" dirty="0"/>
          </a:p>
          <a:p>
            <a:pPr algn="l">
              <a:buFont typeface="Arial" panose="020B0604020202020204" pitchFamily="34" charset="0"/>
              <a:buChar char="•"/>
            </a:pPr>
            <a:r>
              <a:rPr lang="en-IN" dirty="0"/>
              <a:t>Implement rigorous evaluation strategies for accurate performance assessment and generalization.</a:t>
            </a:r>
          </a:p>
        </p:txBody>
      </p:sp>
      <p:sp>
        <p:nvSpPr>
          <p:cNvPr id="2247" name="Google Shape;2247;p48"/>
          <p:cNvSpPr txBox="1">
            <a:spLocks noGrp="1"/>
          </p:cNvSpPr>
          <p:nvPr>
            <p:ph type="title" idx="2"/>
          </p:nvPr>
        </p:nvSpPr>
        <p:spPr>
          <a:xfrm>
            <a:off x="1123972" y="608302"/>
            <a:ext cx="6900300" cy="552000"/>
          </a:xfrm>
          <a:prstGeom prst="rect">
            <a:avLst/>
          </a:prstGeom>
        </p:spPr>
        <p:txBody>
          <a:bodyPr spcFirstLastPara="1" wrap="square" lIns="91425" tIns="91425" rIns="91425" bIns="91425" anchor="ctr" anchorCtr="0">
            <a:noAutofit/>
          </a:bodyPr>
          <a:lstStyle/>
          <a:p>
            <a:r>
              <a:rPr lang="en-IN" dirty="0"/>
              <a:t>OBJECTIVES</a:t>
            </a:r>
          </a:p>
        </p:txBody>
      </p:sp>
      <p:grpSp>
        <p:nvGrpSpPr>
          <p:cNvPr id="2248" name="Google Shape;2248;p48"/>
          <p:cNvGrpSpPr/>
          <p:nvPr/>
        </p:nvGrpSpPr>
        <p:grpSpPr>
          <a:xfrm rot="-5400000" flipH="1">
            <a:off x="7213005" y="3397512"/>
            <a:ext cx="931173" cy="1490809"/>
            <a:chOff x="881974" y="730425"/>
            <a:chExt cx="738850" cy="1182900"/>
          </a:xfrm>
        </p:grpSpPr>
        <p:sp>
          <p:nvSpPr>
            <p:cNvPr id="2249" name="Google Shape;2249;p48"/>
            <p:cNvSpPr/>
            <p:nvPr/>
          </p:nvSpPr>
          <p:spPr>
            <a:xfrm>
              <a:off x="1400024" y="169252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8"/>
            <p:cNvSpPr/>
            <p:nvPr/>
          </p:nvSpPr>
          <p:spPr>
            <a:xfrm>
              <a:off x="1400024" y="121147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8"/>
            <p:cNvSpPr/>
            <p:nvPr/>
          </p:nvSpPr>
          <p:spPr>
            <a:xfrm>
              <a:off x="1400024" y="73042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8"/>
            <p:cNvSpPr/>
            <p:nvPr/>
          </p:nvSpPr>
          <p:spPr>
            <a:xfrm>
              <a:off x="881974" y="169252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5" name="Google Shape;2255;p48"/>
          <p:cNvGrpSpPr/>
          <p:nvPr/>
        </p:nvGrpSpPr>
        <p:grpSpPr>
          <a:xfrm>
            <a:off x="544790" y="4081589"/>
            <a:ext cx="579198" cy="487349"/>
            <a:chOff x="4197900" y="914275"/>
            <a:chExt cx="147225" cy="123875"/>
          </a:xfrm>
        </p:grpSpPr>
        <p:sp>
          <p:nvSpPr>
            <p:cNvPr id="2256" name="Google Shape;2256;p48"/>
            <p:cNvSpPr/>
            <p:nvPr/>
          </p:nvSpPr>
          <p:spPr>
            <a:xfrm>
              <a:off x="4256950" y="918025"/>
              <a:ext cx="20925" cy="42625"/>
            </a:xfrm>
            <a:custGeom>
              <a:avLst/>
              <a:gdLst/>
              <a:ahLst/>
              <a:cxnLst/>
              <a:rect l="l" t="t" r="r" b="b"/>
              <a:pathLst>
                <a:path w="837" h="1705" extrusionOk="0">
                  <a:moveTo>
                    <a:pt x="553" y="1"/>
                  </a:moveTo>
                  <a:cubicBezTo>
                    <a:pt x="541" y="1"/>
                    <a:pt x="529" y="3"/>
                    <a:pt x="516" y="6"/>
                  </a:cubicBezTo>
                  <a:cubicBezTo>
                    <a:pt x="496" y="13"/>
                    <a:pt x="480" y="17"/>
                    <a:pt x="462" y="27"/>
                  </a:cubicBezTo>
                  <a:cubicBezTo>
                    <a:pt x="455" y="30"/>
                    <a:pt x="449" y="34"/>
                    <a:pt x="444" y="38"/>
                  </a:cubicBezTo>
                  <a:cubicBezTo>
                    <a:pt x="429" y="40"/>
                    <a:pt x="413" y="45"/>
                    <a:pt x="400" y="51"/>
                  </a:cubicBezTo>
                  <a:cubicBezTo>
                    <a:pt x="382" y="59"/>
                    <a:pt x="367" y="64"/>
                    <a:pt x="351" y="77"/>
                  </a:cubicBezTo>
                  <a:cubicBezTo>
                    <a:pt x="331" y="94"/>
                    <a:pt x="317" y="107"/>
                    <a:pt x="301" y="127"/>
                  </a:cubicBezTo>
                  <a:cubicBezTo>
                    <a:pt x="274" y="158"/>
                    <a:pt x="257" y="197"/>
                    <a:pt x="239" y="233"/>
                  </a:cubicBezTo>
                  <a:cubicBezTo>
                    <a:pt x="222" y="270"/>
                    <a:pt x="208" y="304"/>
                    <a:pt x="193" y="340"/>
                  </a:cubicBezTo>
                  <a:cubicBezTo>
                    <a:pt x="162" y="388"/>
                    <a:pt x="133" y="438"/>
                    <a:pt x="114" y="491"/>
                  </a:cubicBezTo>
                  <a:cubicBezTo>
                    <a:pt x="92" y="551"/>
                    <a:pt x="74" y="613"/>
                    <a:pt x="62" y="678"/>
                  </a:cubicBezTo>
                  <a:cubicBezTo>
                    <a:pt x="51" y="745"/>
                    <a:pt x="37" y="812"/>
                    <a:pt x="28" y="881"/>
                  </a:cubicBezTo>
                  <a:cubicBezTo>
                    <a:pt x="13" y="998"/>
                    <a:pt x="0" y="1113"/>
                    <a:pt x="4" y="1230"/>
                  </a:cubicBezTo>
                  <a:cubicBezTo>
                    <a:pt x="5" y="1297"/>
                    <a:pt x="16" y="1370"/>
                    <a:pt x="43" y="1432"/>
                  </a:cubicBezTo>
                  <a:cubicBezTo>
                    <a:pt x="58" y="1470"/>
                    <a:pt x="78" y="1509"/>
                    <a:pt x="109" y="1539"/>
                  </a:cubicBezTo>
                  <a:cubicBezTo>
                    <a:pt x="116" y="1545"/>
                    <a:pt x="125" y="1551"/>
                    <a:pt x="134" y="1557"/>
                  </a:cubicBezTo>
                  <a:cubicBezTo>
                    <a:pt x="141" y="1572"/>
                    <a:pt x="149" y="1586"/>
                    <a:pt x="156" y="1599"/>
                  </a:cubicBezTo>
                  <a:cubicBezTo>
                    <a:pt x="165" y="1613"/>
                    <a:pt x="175" y="1627"/>
                    <a:pt x="186" y="1639"/>
                  </a:cubicBezTo>
                  <a:cubicBezTo>
                    <a:pt x="197" y="1653"/>
                    <a:pt x="214" y="1664"/>
                    <a:pt x="229" y="1673"/>
                  </a:cubicBezTo>
                  <a:cubicBezTo>
                    <a:pt x="257" y="1690"/>
                    <a:pt x="293" y="1704"/>
                    <a:pt x="326" y="1704"/>
                  </a:cubicBezTo>
                  <a:cubicBezTo>
                    <a:pt x="327" y="1704"/>
                    <a:pt x="328" y="1704"/>
                    <a:pt x="329" y="1704"/>
                  </a:cubicBezTo>
                  <a:lnTo>
                    <a:pt x="350" y="1704"/>
                  </a:lnTo>
                  <a:cubicBezTo>
                    <a:pt x="361" y="1704"/>
                    <a:pt x="372" y="1702"/>
                    <a:pt x="382" y="1701"/>
                  </a:cubicBezTo>
                  <a:cubicBezTo>
                    <a:pt x="400" y="1697"/>
                    <a:pt x="418" y="1691"/>
                    <a:pt x="436" y="1684"/>
                  </a:cubicBezTo>
                  <a:cubicBezTo>
                    <a:pt x="456" y="1678"/>
                    <a:pt x="476" y="1664"/>
                    <a:pt x="495" y="1653"/>
                  </a:cubicBezTo>
                  <a:cubicBezTo>
                    <a:pt x="528" y="1634"/>
                    <a:pt x="562" y="1594"/>
                    <a:pt x="579" y="1561"/>
                  </a:cubicBezTo>
                  <a:cubicBezTo>
                    <a:pt x="593" y="1536"/>
                    <a:pt x="605" y="1510"/>
                    <a:pt x="614" y="1484"/>
                  </a:cubicBezTo>
                  <a:cubicBezTo>
                    <a:pt x="626" y="1473"/>
                    <a:pt x="636" y="1459"/>
                    <a:pt x="645" y="1448"/>
                  </a:cubicBezTo>
                  <a:cubicBezTo>
                    <a:pt x="681" y="1402"/>
                    <a:pt x="712" y="1354"/>
                    <a:pt x="734" y="1302"/>
                  </a:cubicBezTo>
                  <a:cubicBezTo>
                    <a:pt x="789" y="1168"/>
                    <a:pt x="821" y="1025"/>
                    <a:pt x="828" y="882"/>
                  </a:cubicBezTo>
                  <a:cubicBezTo>
                    <a:pt x="836" y="755"/>
                    <a:pt x="832" y="624"/>
                    <a:pt x="810" y="499"/>
                  </a:cubicBezTo>
                  <a:cubicBezTo>
                    <a:pt x="811" y="489"/>
                    <a:pt x="811" y="480"/>
                    <a:pt x="810" y="471"/>
                  </a:cubicBezTo>
                  <a:cubicBezTo>
                    <a:pt x="805" y="395"/>
                    <a:pt x="800" y="320"/>
                    <a:pt x="780" y="246"/>
                  </a:cubicBezTo>
                  <a:cubicBezTo>
                    <a:pt x="771" y="208"/>
                    <a:pt x="763" y="168"/>
                    <a:pt x="745" y="134"/>
                  </a:cubicBezTo>
                  <a:cubicBezTo>
                    <a:pt x="729" y="99"/>
                    <a:pt x="702" y="67"/>
                    <a:pt x="671" y="45"/>
                  </a:cubicBezTo>
                  <a:cubicBezTo>
                    <a:pt x="655" y="33"/>
                    <a:pt x="636" y="22"/>
                    <a:pt x="616" y="14"/>
                  </a:cubicBezTo>
                  <a:cubicBezTo>
                    <a:pt x="604" y="9"/>
                    <a:pt x="590" y="6"/>
                    <a:pt x="575" y="3"/>
                  </a:cubicBezTo>
                  <a:cubicBezTo>
                    <a:pt x="568" y="1"/>
                    <a:pt x="560" y="1"/>
                    <a:pt x="5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8"/>
            <p:cNvSpPr/>
            <p:nvPr/>
          </p:nvSpPr>
          <p:spPr>
            <a:xfrm>
              <a:off x="4201350" y="962450"/>
              <a:ext cx="36125" cy="21075"/>
            </a:xfrm>
            <a:custGeom>
              <a:avLst/>
              <a:gdLst/>
              <a:ahLst/>
              <a:cxnLst/>
              <a:rect l="l" t="t" r="r" b="b"/>
              <a:pathLst>
                <a:path w="1445" h="843" extrusionOk="0">
                  <a:moveTo>
                    <a:pt x="409" y="1"/>
                  </a:moveTo>
                  <a:cubicBezTo>
                    <a:pt x="386" y="1"/>
                    <a:pt x="363" y="2"/>
                    <a:pt x="341" y="6"/>
                  </a:cubicBezTo>
                  <a:cubicBezTo>
                    <a:pt x="291" y="16"/>
                    <a:pt x="248" y="46"/>
                    <a:pt x="209" y="74"/>
                  </a:cubicBezTo>
                  <a:cubicBezTo>
                    <a:pt x="170" y="104"/>
                    <a:pt x="131" y="141"/>
                    <a:pt x="104" y="181"/>
                  </a:cubicBezTo>
                  <a:cubicBezTo>
                    <a:pt x="69" y="231"/>
                    <a:pt x="36" y="283"/>
                    <a:pt x="20" y="342"/>
                  </a:cubicBezTo>
                  <a:cubicBezTo>
                    <a:pt x="3" y="397"/>
                    <a:pt x="0" y="448"/>
                    <a:pt x="2" y="504"/>
                  </a:cubicBezTo>
                  <a:cubicBezTo>
                    <a:pt x="4" y="525"/>
                    <a:pt x="8" y="544"/>
                    <a:pt x="13" y="566"/>
                  </a:cubicBezTo>
                  <a:cubicBezTo>
                    <a:pt x="20" y="589"/>
                    <a:pt x="26" y="614"/>
                    <a:pt x="37" y="638"/>
                  </a:cubicBezTo>
                  <a:cubicBezTo>
                    <a:pt x="49" y="662"/>
                    <a:pt x="59" y="679"/>
                    <a:pt x="75" y="701"/>
                  </a:cubicBezTo>
                  <a:cubicBezTo>
                    <a:pt x="86" y="718"/>
                    <a:pt x="100" y="729"/>
                    <a:pt x="115" y="743"/>
                  </a:cubicBezTo>
                  <a:cubicBezTo>
                    <a:pt x="154" y="783"/>
                    <a:pt x="208" y="805"/>
                    <a:pt x="258" y="822"/>
                  </a:cubicBezTo>
                  <a:cubicBezTo>
                    <a:pt x="299" y="836"/>
                    <a:pt x="345" y="843"/>
                    <a:pt x="388" y="843"/>
                  </a:cubicBezTo>
                  <a:cubicBezTo>
                    <a:pt x="393" y="843"/>
                    <a:pt x="399" y="843"/>
                    <a:pt x="404" y="842"/>
                  </a:cubicBezTo>
                  <a:lnTo>
                    <a:pt x="418" y="842"/>
                  </a:lnTo>
                  <a:cubicBezTo>
                    <a:pt x="480" y="839"/>
                    <a:pt x="542" y="832"/>
                    <a:pt x="600" y="811"/>
                  </a:cubicBezTo>
                  <a:cubicBezTo>
                    <a:pt x="647" y="795"/>
                    <a:pt x="696" y="777"/>
                    <a:pt x="740" y="754"/>
                  </a:cubicBezTo>
                  <a:cubicBezTo>
                    <a:pt x="743" y="754"/>
                    <a:pt x="744" y="755"/>
                    <a:pt x="748" y="755"/>
                  </a:cubicBezTo>
                  <a:cubicBezTo>
                    <a:pt x="772" y="758"/>
                    <a:pt x="796" y="760"/>
                    <a:pt x="820" y="760"/>
                  </a:cubicBezTo>
                  <a:cubicBezTo>
                    <a:pt x="848" y="760"/>
                    <a:pt x="877" y="758"/>
                    <a:pt x="905" y="753"/>
                  </a:cubicBezTo>
                  <a:cubicBezTo>
                    <a:pt x="932" y="759"/>
                    <a:pt x="958" y="764"/>
                    <a:pt x="985" y="764"/>
                  </a:cubicBezTo>
                  <a:cubicBezTo>
                    <a:pt x="995" y="764"/>
                    <a:pt x="1005" y="763"/>
                    <a:pt x="1015" y="762"/>
                  </a:cubicBezTo>
                  <a:cubicBezTo>
                    <a:pt x="1051" y="758"/>
                    <a:pt x="1089" y="755"/>
                    <a:pt x="1123" y="742"/>
                  </a:cubicBezTo>
                  <a:cubicBezTo>
                    <a:pt x="1156" y="732"/>
                    <a:pt x="1182" y="722"/>
                    <a:pt x="1214" y="706"/>
                  </a:cubicBezTo>
                  <a:cubicBezTo>
                    <a:pt x="1235" y="696"/>
                    <a:pt x="1256" y="685"/>
                    <a:pt x="1276" y="670"/>
                  </a:cubicBezTo>
                  <a:cubicBezTo>
                    <a:pt x="1297" y="661"/>
                    <a:pt x="1317" y="649"/>
                    <a:pt x="1334" y="636"/>
                  </a:cubicBezTo>
                  <a:cubicBezTo>
                    <a:pt x="1353" y="621"/>
                    <a:pt x="1366" y="608"/>
                    <a:pt x="1381" y="589"/>
                  </a:cubicBezTo>
                  <a:cubicBezTo>
                    <a:pt x="1394" y="574"/>
                    <a:pt x="1401" y="559"/>
                    <a:pt x="1410" y="543"/>
                  </a:cubicBezTo>
                  <a:cubicBezTo>
                    <a:pt x="1421" y="521"/>
                    <a:pt x="1426" y="497"/>
                    <a:pt x="1427" y="473"/>
                  </a:cubicBezTo>
                  <a:cubicBezTo>
                    <a:pt x="1433" y="454"/>
                    <a:pt x="1436" y="439"/>
                    <a:pt x="1441" y="413"/>
                  </a:cubicBezTo>
                  <a:cubicBezTo>
                    <a:pt x="1444" y="389"/>
                    <a:pt x="1442" y="373"/>
                    <a:pt x="1440" y="350"/>
                  </a:cubicBezTo>
                  <a:cubicBezTo>
                    <a:pt x="1437" y="315"/>
                    <a:pt x="1424" y="284"/>
                    <a:pt x="1405" y="258"/>
                  </a:cubicBezTo>
                  <a:cubicBezTo>
                    <a:pt x="1400" y="235"/>
                    <a:pt x="1393" y="212"/>
                    <a:pt x="1383" y="192"/>
                  </a:cubicBezTo>
                  <a:cubicBezTo>
                    <a:pt x="1365" y="155"/>
                    <a:pt x="1339" y="123"/>
                    <a:pt x="1306" y="98"/>
                  </a:cubicBezTo>
                  <a:cubicBezTo>
                    <a:pt x="1287" y="86"/>
                    <a:pt x="1268" y="73"/>
                    <a:pt x="1249" y="66"/>
                  </a:cubicBezTo>
                  <a:cubicBezTo>
                    <a:pt x="1229" y="60"/>
                    <a:pt x="1208" y="51"/>
                    <a:pt x="1187" y="49"/>
                  </a:cubicBezTo>
                  <a:cubicBezTo>
                    <a:pt x="1172" y="48"/>
                    <a:pt x="1157" y="48"/>
                    <a:pt x="1142" y="47"/>
                  </a:cubicBezTo>
                  <a:cubicBezTo>
                    <a:pt x="1126" y="49"/>
                    <a:pt x="1111" y="51"/>
                    <a:pt x="1096" y="52"/>
                  </a:cubicBezTo>
                  <a:cubicBezTo>
                    <a:pt x="1071" y="56"/>
                    <a:pt x="1047" y="66"/>
                    <a:pt x="1022" y="76"/>
                  </a:cubicBezTo>
                  <a:cubicBezTo>
                    <a:pt x="1007" y="81"/>
                    <a:pt x="992" y="88"/>
                    <a:pt x="980" y="96"/>
                  </a:cubicBezTo>
                  <a:cubicBezTo>
                    <a:pt x="969" y="93"/>
                    <a:pt x="959" y="92"/>
                    <a:pt x="949" y="89"/>
                  </a:cubicBezTo>
                  <a:cubicBezTo>
                    <a:pt x="934" y="88"/>
                    <a:pt x="917" y="87"/>
                    <a:pt x="901" y="87"/>
                  </a:cubicBezTo>
                  <a:cubicBezTo>
                    <a:pt x="895" y="87"/>
                    <a:pt x="889" y="87"/>
                    <a:pt x="883" y="87"/>
                  </a:cubicBezTo>
                  <a:cubicBezTo>
                    <a:pt x="867" y="78"/>
                    <a:pt x="852" y="70"/>
                    <a:pt x="835" y="63"/>
                  </a:cubicBezTo>
                  <a:cubicBezTo>
                    <a:pt x="807" y="53"/>
                    <a:pt x="781" y="40"/>
                    <a:pt x="753" y="34"/>
                  </a:cubicBezTo>
                  <a:cubicBezTo>
                    <a:pt x="714" y="25"/>
                    <a:pt x="694" y="22"/>
                    <a:pt x="657" y="22"/>
                  </a:cubicBezTo>
                  <a:cubicBezTo>
                    <a:pt x="642" y="22"/>
                    <a:pt x="630" y="22"/>
                    <a:pt x="615" y="23"/>
                  </a:cubicBezTo>
                  <a:cubicBezTo>
                    <a:pt x="583" y="16"/>
                    <a:pt x="551" y="11"/>
                    <a:pt x="518" y="9"/>
                  </a:cubicBezTo>
                  <a:cubicBezTo>
                    <a:pt x="483" y="5"/>
                    <a:pt x="446"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8"/>
            <p:cNvSpPr/>
            <p:nvPr/>
          </p:nvSpPr>
          <p:spPr>
            <a:xfrm>
              <a:off x="4257825" y="992750"/>
              <a:ext cx="18925" cy="40775"/>
            </a:xfrm>
            <a:custGeom>
              <a:avLst/>
              <a:gdLst/>
              <a:ahLst/>
              <a:cxnLst/>
              <a:rect l="l" t="t" r="r" b="b"/>
              <a:pathLst>
                <a:path w="757" h="1631" extrusionOk="0">
                  <a:moveTo>
                    <a:pt x="379" y="0"/>
                  </a:moveTo>
                  <a:cubicBezTo>
                    <a:pt x="318" y="0"/>
                    <a:pt x="258" y="29"/>
                    <a:pt x="223" y="79"/>
                  </a:cubicBezTo>
                  <a:cubicBezTo>
                    <a:pt x="194" y="120"/>
                    <a:pt x="176" y="162"/>
                    <a:pt x="158" y="208"/>
                  </a:cubicBezTo>
                  <a:cubicBezTo>
                    <a:pt x="135" y="273"/>
                    <a:pt x="114" y="338"/>
                    <a:pt x="100" y="408"/>
                  </a:cubicBezTo>
                  <a:cubicBezTo>
                    <a:pt x="74" y="542"/>
                    <a:pt x="53" y="678"/>
                    <a:pt x="48" y="814"/>
                  </a:cubicBezTo>
                  <a:cubicBezTo>
                    <a:pt x="31" y="882"/>
                    <a:pt x="18" y="951"/>
                    <a:pt x="11" y="1023"/>
                  </a:cubicBezTo>
                  <a:cubicBezTo>
                    <a:pt x="1" y="1093"/>
                    <a:pt x="0" y="1159"/>
                    <a:pt x="7" y="1230"/>
                  </a:cubicBezTo>
                  <a:cubicBezTo>
                    <a:pt x="11" y="1282"/>
                    <a:pt x="27" y="1329"/>
                    <a:pt x="48" y="1378"/>
                  </a:cubicBezTo>
                  <a:cubicBezTo>
                    <a:pt x="81" y="1456"/>
                    <a:pt x="160" y="1520"/>
                    <a:pt x="245" y="1540"/>
                  </a:cubicBezTo>
                  <a:cubicBezTo>
                    <a:pt x="256" y="1555"/>
                    <a:pt x="269" y="1570"/>
                    <a:pt x="281" y="1583"/>
                  </a:cubicBezTo>
                  <a:cubicBezTo>
                    <a:pt x="310" y="1609"/>
                    <a:pt x="339" y="1620"/>
                    <a:pt x="375" y="1627"/>
                  </a:cubicBezTo>
                  <a:cubicBezTo>
                    <a:pt x="385" y="1628"/>
                    <a:pt x="395" y="1630"/>
                    <a:pt x="405" y="1630"/>
                  </a:cubicBezTo>
                  <a:lnTo>
                    <a:pt x="418" y="1630"/>
                  </a:lnTo>
                  <a:cubicBezTo>
                    <a:pt x="431" y="1630"/>
                    <a:pt x="442" y="1627"/>
                    <a:pt x="455" y="1622"/>
                  </a:cubicBezTo>
                  <a:cubicBezTo>
                    <a:pt x="466" y="1620"/>
                    <a:pt x="476" y="1617"/>
                    <a:pt x="484" y="1614"/>
                  </a:cubicBezTo>
                  <a:cubicBezTo>
                    <a:pt x="505" y="1606"/>
                    <a:pt x="524" y="1594"/>
                    <a:pt x="539" y="1580"/>
                  </a:cubicBezTo>
                  <a:cubicBezTo>
                    <a:pt x="562" y="1562"/>
                    <a:pt x="584" y="1538"/>
                    <a:pt x="600" y="1513"/>
                  </a:cubicBezTo>
                  <a:cubicBezTo>
                    <a:pt x="621" y="1481"/>
                    <a:pt x="637" y="1447"/>
                    <a:pt x="653" y="1413"/>
                  </a:cubicBezTo>
                  <a:cubicBezTo>
                    <a:pt x="658" y="1399"/>
                    <a:pt x="664" y="1387"/>
                    <a:pt x="668" y="1373"/>
                  </a:cubicBezTo>
                  <a:cubicBezTo>
                    <a:pt x="672" y="1363"/>
                    <a:pt x="674" y="1352"/>
                    <a:pt x="678" y="1341"/>
                  </a:cubicBezTo>
                  <a:cubicBezTo>
                    <a:pt x="679" y="1337"/>
                    <a:pt x="681" y="1332"/>
                    <a:pt x="683" y="1328"/>
                  </a:cubicBezTo>
                  <a:cubicBezTo>
                    <a:pt x="698" y="1275"/>
                    <a:pt x="711" y="1223"/>
                    <a:pt x="723" y="1168"/>
                  </a:cubicBezTo>
                  <a:cubicBezTo>
                    <a:pt x="744" y="1032"/>
                    <a:pt x="757" y="892"/>
                    <a:pt x="750" y="751"/>
                  </a:cubicBezTo>
                  <a:cubicBezTo>
                    <a:pt x="749" y="725"/>
                    <a:pt x="745" y="700"/>
                    <a:pt x="743" y="674"/>
                  </a:cubicBezTo>
                  <a:cubicBezTo>
                    <a:pt x="737" y="609"/>
                    <a:pt x="730" y="543"/>
                    <a:pt x="718" y="480"/>
                  </a:cubicBezTo>
                  <a:cubicBezTo>
                    <a:pt x="719" y="418"/>
                    <a:pt x="720" y="355"/>
                    <a:pt x="715" y="293"/>
                  </a:cubicBezTo>
                  <a:cubicBezTo>
                    <a:pt x="710" y="244"/>
                    <a:pt x="707" y="198"/>
                    <a:pt x="685" y="153"/>
                  </a:cubicBezTo>
                  <a:cubicBezTo>
                    <a:pt x="658" y="97"/>
                    <a:pt x="591" y="46"/>
                    <a:pt x="526" y="46"/>
                  </a:cubicBezTo>
                  <a:cubicBezTo>
                    <a:pt x="523" y="46"/>
                    <a:pt x="521" y="46"/>
                    <a:pt x="518" y="46"/>
                  </a:cubicBezTo>
                  <a:cubicBezTo>
                    <a:pt x="509" y="46"/>
                    <a:pt x="501" y="47"/>
                    <a:pt x="492" y="49"/>
                  </a:cubicBezTo>
                  <a:cubicBezTo>
                    <a:pt x="473" y="28"/>
                    <a:pt x="450" y="11"/>
                    <a:pt x="421" y="5"/>
                  </a:cubicBezTo>
                  <a:cubicBezTo>
                    <a:pt x="407" y="2"/>
                    <a:pt x="393"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8"/>
            <p:cNvSpPr/>
            <p:nvPr/>
          </p:nvSpPr>
          <p:spPr>
            <a:xfrm>
              <a:off x="4301800" y="965925"/>
              <a:ext cx="40350" cy="20400"/>
            </a:xfrm>
            <a:custGeom>
              <a:avLst/>
              <a:gdLst/>
              <a:ahLst/>
              <a:cxnLst/>
              <a:rect l="l" t="t" r="r" b="b"/>
              <a:pathLst>
                <a:path w="1614" h="816" extrusionOk="0">
                  <a:moveTo>
                    <a:pt x="714" y="1"/>
                  </a:moveTo>
                  <a:cubicBezTo>
                    <a:pt x="574" y="1"/>
                    <a:pt x="426" y="27"/>
                    <a:pt x="298" y="89"/>
                  </a:cubicBezTo>
                  <a:cubicBezTo>
                    <a:pt x="248" y="113"/>
                    <a:pt x="195" y="139"/>
                    <a:pt x="152" y="173"/>
                  </a:cubicBezTo>
                  <a:cubicBezTo>
                    <a:pt x="112" y="206"/>
                    <a:pt x="77" y="240"/>
                    <a:pt x="48" y="280"/>
                  </a:cubicBezTo>
                  <a:cubicBezTo>
                    <a:pt x="20" y="321"/>
                    <a:pt x="10" y="368"/>
                    <a:pt x="6" y="417"/>
                  </a:cubicBezTo>
                  <a:cubicBezTo>
                    <a:pt x="3" y="435"/>
                    <a:pt x="4" y="459"/>
                    <a:pt x="8" y="481"/>
                  </a:cubicBezTo>
                  <a:cubicBezTo>
                    <a:pt x="1" y="560"/>
                    <a:pt x="13" y="645"/>
                    <a:pt x="74" y="702"/>
                  </a:cubicBezTo>
                  <a:cubicBezTo>
                    <a:pt x="97" y="724"/>
                    <a:pt x="122" y="748"/>
                    <a:pt x="152" y="764"/>
                  </a:cubicBezTo>
                  <a:cubicBezTo>
                    <a:pt x="177" y="778"/>
                    <a:pt x="198" y="786"/>
                    <a:pt x="225" y="795"/>
                  </a:cubicBezTo>
                  <a:cubicBezTo>
                    <a:pt x="266" y="810"/>
                    <a:pt x="312" y="815"/>
                    <a:pt x="356" y="815"/>
                  </a:cubicBezTo>
                  <a:cubicBezTo>
                    <a:pt x="360" y="815"/>
                    <a:pt x="365" y="815"/>
                    <a:pt x="369" y="815"/>
                  </a:cubicBezTo>
                  <a:lnTo>
                    <a:pt x="395" y="815"/>
                  </a:lnTo>
                  <a:cubicBezTo>
                    <a:pt x="482" y="812"/>
                    <a:pt x="566" y="798"/>
                    <a:pt x="651" y="773"/>
                  </a:cubicBezTo>
                  <a:cubicBezTo>
                    <a:pt x="695" y="766"/>
                    <a:pt x="741" y="760"/>
                    <a:pt x="786" y="749"/>
                  </a:cubicBezTo>
                  <a:lnTo>
                    <a:pt x="803" y="749"/>
                  </a:lnTo>
                  <a:cubicBezTo>
                    <a:pt x="859" y="748"/>
                    <a:pt x="915" y="741"/>
                    <a:pt x="967" y="724"/>
                  </a:cubicBezTo>
                  <a:cubicBezTo>
                    <a:pt x="968" y="724"/>
                    <a:pt x="968" y="724"/>
                    <a:pt x="969" y="723"/>
                  </a:cubicBezTo>
                  <a:cubicBezTo>
                    <a:pt x="1030" y="723"/>
                    <a:pt x="1090" y="718"/>
                    <a:pt x="1147" y="702"/>
                  </a:cubicBezTo>
                  <a:cubicBezTo>
                    <a:pt x="1188" y="692"/>
                    <a:pt x="1227" y="683"/>
                    <a:pt x="1266" y="667"/>
                  </a:cubicBezTo>
                  <a:cubicBezTo>
                    <a:pt x="1304" y="654"/>
                    <a:pt x="1343" y="637"/>
                    <a:pt x="1381" y="623"/>
                  </a:cubicBezTo>
                  <a:cubicBezTo>
                    <a:pt x="1473" y="586"/>
                    <a:pt x="1556" y="520"/>
                    <a:pt x="1592" y="424"/>
                  </a:cubicBezTo>
                  <a:cubicBezTo>
                    <a:pt x="1614" y="356"/>
                    <a:pt x="1602" y="270"/>
                    <a:pt x="1551" y="212"/>
                  </a:cubicBezTo>
                  <a:cubicBezTo>
                    <a:pt x="1491" y="140"/>
                    <a:pt x="1386" y="108"/>
                    <a:pt x="1295" y="108"/>
                  </a:cubicBezTo>
                  <a:cubicBezTo>
                    <a:pt x="1289" y="108"/>
                    <a:pt x="1284" y="108"/>
                    <a:pt x="1279" y="108"/>
                  </a:cubicBezTo>
                  <a:cubicBezTo>
                    <a:pt x="1256" y="109"/>
                    <a:pt x="1234" y="110"/>
                    <a:pt x="1211" y="112"/>
                  </a:cubicBezTo>
                  <a:cubicBezTo>
                    <a:pt x="1185" y="109"/>
                    <a:pt x="1157" y="107"/>
                    <a:pt x="1128" y="107"/>
                  </a:cubicBezTo>
                  <a:cubicBezTo>
                    <a:pt x="1117" y="98"/>
                    <a:pt x="1105" y="88"/>
                    <a:pt x="1093" y="81"/>
                  </a:cubicBezTo>
                  <a:cubicBezTo>
                    <a:pt x="1058" y="56"/>
                    <a:pt x="1012" y="36"/>
                    <a:pt x="970" y="31"/>
                  </a:cubicBezTo>
                  <a:cubicBezTo>
                    <a:pt x="948" y="27"/>
                    <a:pt x="927" y="26"/>
                    <a:pt x="905" y="26"/>
                  </a:cubicBezTo>
                  <a:cubicBezTo>
                    <a:pt x="843" y="10"/>
                    <a:pt x="778" y="1"/>
                    <a:pt x="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8"/>
            <p:cNvSpPr/>
            <p:nvPr/>
          </p:nvSpPr>
          <p:spPr>
            <a:xfrm>
              <a:off x="4258800" y="918300"/>
              <a:ext cx="18575" cy="21800"/>
            </a:xfrm>
            <a:custGeom>
              <a:avLst/>
              <a:gdLst/>
              <a:ahLst/>
              <a:cxnLst/>
              <a:rect l="l" t="t" r="r" b="b"/>
              <a:pathLst>
                <a:path w="743" h="872" extrusionOk="0">
                  <a:moveTo>
                    <a:pt x="418" y="1"/>
                  </a:moveTo>
                  <a:cubicBezTo>
                    <a:pt x="387" y="1"/>
                    <a:pt x="355" y="6"/>
                    <a:pt x="325" y="18"/>
                  </a:cubicBezTo>
                  <a:cubicBezTo>
                    <a:pt x="305" y="26"/>
                    <a:pt x="285" y="34"/>
                    <a:pt x="268" y="44"/>
                  </a:cubicBezTo>
                  <a:cubicBezTo>
                    <a:pt x="241" y="54"/>
                    <a:pt x="216" y="69"/>
                    <a:pt x="195" y="87"/>
                  </a:cubicBezTo>
                  <a:cubicBezTo>
                    <a:pt x="155" y="121"/>
                    <a:pt x="122" y="161"/>
                    <a:pt x="95" y="203"/>
                  </a:cubicBezTo>
                  <a:cubicBezTo>
                    <a:pt x="83" y="216"/>
                    <a:pt x="73" y="229"/>
                    <a:pt x="66" y="243"/>
                  </a:cubicBezTo>
                  <a:cubicBezTo>
                    <a:pt x="49" y="270"/>
                    <a:pt x="38" y="292"/>
                    <a:pt x="25" y="320"/>
                  </a:cubicBezTo>
                  <a:cubicBezTo>
                    <a:pt x="4" y="367"/>
                    <a:pt x="2" y="421"/>
                    <a:pt x="1" y="471"/>
                  </a:cubicBezTo>
                  <a:cubicBezTo>
                    <a:pt x="1" y="488"/>
                    <a:pt x="4" y="504"/>
                    <a:pt x="7" y="521"/>
                  </a:cubicBezTo>
                  <a:lnTo>
                    <a:pt x="7" y="531"/>
                  </a:lnTo>
                  <a:cubicBezTo>
                    <a:pt x="9" y="585"/>
                    <a:pt x="26" y="634"/>
                    <a:pt x="49" y="682"/>
                  </a:cubicBezTo>
                  <a:cubicBezTo>
                    <a:pt x="71" y="729"/>
                    <a:pt x="110" y="774"/>
                    <a:pt x="153" y="804"/>
                  </a:cubicBezTo>
                  <a:cubicBezTo>
                    <a:pt x="194" y="833"/>
                    <a:pt x="237" y="851"/>
                    <a:pt x="284" y="863"/>
                  </a:cubicBezTo>
                  <a:cubicBezTo>
                    <a:pt x="309" y="870"/>
                    <a:pt x="334" y="872"/>
                    <a:pt x="360" y="872"/>
                  </a:cubicBezTo>
                  <a:cubicBezTo>
                    <a:pt x="384" y="870"/>
                    <a:pt x="410" y="867"/>
                    <a:pt x="434" y="863"/>
                  </a:cubicBezTo>
                  <a:cubicBezTo>
                    <a:pt x="484" y="854"/>
                    <a:pt x="528" y="830"/>
                    <a:pt x="569" y="802"/>
                  </a:cubicBezTo>
                  <a:cubicBezTo>
                    <a:pt x="680" y="730"/>
                    <a:pt x="738" y="595"/>
                    <a:pt x="736" y="462"/>
                  </a:cubicBezTo>
                  <a:cubicBezTo>
                    <a:pt x="743" y="404"/>
                    <a:pt x="740" y="347"/>
                    <a:pt x="731" y="290"/>
                  </a:cubicBezTo>
                  <a:cubicBezTo>
                    <a:pt x="722" y="230"/>
                    <a:pt x="695" y="176"/>
                    <a:pt x="661" y="126"/>
                  </a:cubicBezTo>
                  <a:cubicBezTo>
                    <a:pt x="640" y="94"/>
                    <a:pt x="607" y="64"/>
                    <a:pt x="574" y="44"/>
                  </a:cubicBezTo>
                  <a:cubicBezTo>
                    <a:pt x="527" y="17"/>
                    <a:pt x="473" y="1"/>
                    <a:pt x="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8"/>
            <p:cNvSpPr/>
            <p:nvPr/>
          </p:nvSpPr>
          <p:spPr>
            <a:xfrm>
              <a:off x="4201775" y="962075"/>
              <a:ext cx="22675" cy="18875"/>
            </a:xfrm>
            <a:custGeom>
              <a:avLst/>
              <a:gdLst/>
              <a:ahLst/>
              <a:cxnLst/>
              <a:rect l="l" t="t" r="r" b="b"/>
              <a:pathLst>
                <a:path w="907" h="755" extrusionOk="0">
                  <a:moveTo>
                    <a:pt x="476" y="1"/>
                  </a:moveTo>
                  <a:cubicBezTo>
                    <a:pt x="470" y="1"/>
                    <a:pt x="464" y="1"/>
                    <a:pt x="458" y="1"/>
                  </a:cubicBezTo>
                  <a:cubicBezTo>
                    <a:pt x="457" y="1"/>
                    <a:pt x="455" y="1"/>
                    <a:pt x="454" y="1"/>
                  </a:cubicBezTo>
                  <a:cubicBezTo>
                    <a:pt x="416" y="1"/>
                    <a:pt x="370" y="15"/>
                    <a:pt x="336" y="33"/>
                  </a:cubicBezTo>
                  <a:cubicBezTo>
                    <a:pt x="309" y="48"/>
                    <a:pt x="285" y="67"/>
                    <a:pt x="262" y="89"/>
                  </a:cubicBezTo>
                  <a:cubicBezTo>
                    <a:pt x="204" y="113"/>
                    <a:pt x="149" y="148"/>
                    <a:pt x="108" y="200"/>
                  </a:cubicBezTo>
                  <a:cubicBezTo>
                    <a:pt x="47" y="273"/>
                    <a:pt x="1" y="363"/>
                    <a:pt x="5" y="463"/>
                  </a:cubicBezTo>
                  <a:cubicBezTo>
                    <a:pt x="6" y="497"/>
                    <a:pt x="11" y="541"/>
                    <a:pt x="29" y="574"/>
                  </a:cubicBezTo>
                  <a:cubicBezTo>
                    <a:pt x="44" y="605"/>
                    <a:pt x="61" y="640"/>
                    <a:pt x="87" y="662"/>
                  </a:cubicBezTo>
                  <a:cubicBezTo>
                    <a:pt x="102" y="677"/>
                    <a:pt x="114" y="691"/>
                    <a:pt x="133" y="702"/>
                  </a:cubicBezTo>
                  <a:cubicBezTo>
                    <a:pt x="158" y="716"/>
                    <a:pt x="175" y="725"/>
                    <a:pt x="201" y="735"/>
                  </a:cubicBezTo>
                  <a:cubicBezTo>
                    <a:pt x="233" y="748"/>
                    <a:pt x="272" y="753"/>
                    <a:pt x="307" y="754"/>
                  </a:cubicBezTo>
                  <a:lnTo>
                    <a:pt x="334" y="754"/>
                  </a:lnTo>
                  <a:cubicBezTo>
                    <a:pt x="382" y="753"/>
                    <a:pt x="431" y="746"/>
                    <a:pt x="478" y="729"/>
                  </a:cubicBezTo>
                  <a:cubicBezTo>
                    <a:pt x="486" y="730"/>
                    <a:pt x="495" y="731"/>
                    <a:pt x="503" y="731"/>
                  </a:cubicBezTo>
                  <a:cubicBezTo>
                    <a:pt x="514" y="731"/>
                    <a:pt x="525" y="730"/>
                    <a:pt x="535" y="728"/>
                  </a:cubicBezTo>
                  <a:cubicBezTo>
                    <a:pt x="588" y="720"/>
                    <a:pt x="641" y="701"/>
                    <a:pt x="682" y="666"/>
                  </a:cubicBezTo>
                  <a:cubicBezTo>
                    <a:pt x="685" y="665"/>
                    <a:pt x="689" y="664"/>
                    <a:pt x="691" y="664"/>
                  </a:cubicBezTo>
                  <a:cubicBezTo>
                    <a:pt x="737" y="649"/>
                    <a:pt x="784" y="618"/>
                    <a:pt x="816" y="583"/>
                  </a:cubicBezTo>
                  <a:cubicBezTo>
                    <a:pt x="834" y="563"/>
                    <a:pt x="847" y="547"/>
                    <a:pt x="862" y="525"/>
                  </a:cubicBezTo>
                  <a:cubicBezTo>
                    <a:pt x="872" y="508"/>
                    <a:pt x="880" y="491"/>
                    <a:pt x="887" y="474"/>
                  </a:cubicBezTo>
                  <a:cubicBezTo>
                    <a:pt x="904" y="434"/>
                    <a:pt x="907" y="389"/>
                    <a:pt x="906" y="348"/>
                  </a:cubicBezTo>
                  <a:cubicBezTo>
                    <a:pt x="903" y="314"/>
                    <a:pt x="891" y="270"/>
                    <a:pt x="872" y="241"/>
                  </a:cubicBezTo>
                  <a:cubicBezTo>
                    <a:pt x="842" y="200"/>
                    <a:pt x="814" y="165"/>
                    <a:pt x="774" y="144"/>
                  </a:cubicBezTo>
                  <a:cubicBezTo>
                    <a:pt x="754" y="134"/>
                    <a:pt x="733" y="125"/>
                    <a:pt x="711" y="120"/>
                  </a:cubicBezTo>
                  <a:cubicBezTo>
                    <a:pt x="708" y="115"/>
                    <a:pt x="706" y="112"/>
                    <a:pt x="703" y="109"/>
                  </a:cubicBezTo>
                  <a:cubicBezTo>
                    <a:pt x="676" y="77"/>
                    <a:pt x="640" y="49"/>
                    <a:pt x="603" y="32"/>
                  </a:cubicBezTo>
                  <a:cubicBezTo>
                    <a:pt x="573" y="19"/>
                    <a:pt x="553" y="12"/>
                    <a:pt x="521" y="5"/>
                  </a:cubicBezTo>
                  <a:cubicBezTo>
                    <a:pt x="506" y="1"/>
                    <a:pt x="490" y="1"/>
                    <a:pt x="4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8"/>
            <p:cNvSpPr/>
            <p:nvPr/>
          </p:nvSpPr>
          <p:spPr>
            <a:xfrm>
              <a:off x="4257750" y="1011500"/>
              <a:ext cx="19225" cy="21200"/>
            </a:xfrm>
            <a:custGeom>
              <a:avLst/>
              <a:gdLst/>
              <a:ahLst/>
              <a:cxnLst/>
              <a:rect l="l" t="t" r="r" b="b"/>
              <a:pathLst>
                <a:path w="769" h="848" extrusionOk="0">
                  <a:moveTo>
                    <a:pt x="401" y="0"/>
                  </a:moveTo>
                  <a:cubicBezTo>
                    <a:pt x="390" y="0"/>
                    <a:pt x="378" y="1"/>
                    <a:pt x="367" y="1"/>
                  </a:cubicBezTo>
                  <a:cubicBezTo>
                    <a:pt x="269" y="7"/>
                    <a:pt x="189" y="66"/>
                    <a:pt x="125" y="138"/>
                  </a:cubicBezTo>
                  <a:cubicBezTo>
                    <a:pt x="83" y="188"/>
                    <a:pt x="57" y="248"/>
                    <a:pt x="36" y="308"/>
                  </a:cubicBezTo>
                  <a:cubicBezTo>
                    <a:pt x="17" y="360"/>
                    <a:pt x="9" y="414"/>
                    <a:pt x="5" y="470"/>
                  </a:cubicBezTo>
                  <a:cubicBezTo>
                    <a:pt x="0" y="564"/>
                    <a:pt x="30" y="667"/>
                    <a:pt x="97" y="737"/>
                  </a:cubicBezTo>
                  <a:cubicBezTo>
                    <a:pt x="141" y="782"/>
                    <a:pt x="187" y="810"/>
                    <a:pt x="247" y="832"/>
                  </a:cubicBezTo>
                  <a:cubicBezTo>
                    <a:pt x="264" y="839"/>
                    <a:pt x="287" y="842"/>
                    <a:pt x="308" y="845"/>
                  </a:cubicBezTo>
                  <a:cubicBezTo>
                    <a:pt x="323" y="846"/>
                    <a:pt x="340" y="847"/>
                    <a:pt x="356" y="847"/>
                  </a:cubicBezTo>
                  <a:lnTo>
                    <a:pt x="360" y="847"/>
                  </a:lnTo>
                  <a:cubicBezTo>
                    <a:pt x="373" y="847"/>
                    <a:pt x="387" y="844"/>
                    <a:pt x="402" y="840"/>
                  </a:cubicBezTo>
                  <a:cubicBezTo>
                    <a:pt x="409" y="842"/>
                    <a:pt x="417" y="842"/>
                    <a:pt x="425" y="842"/>
                  </a:cubicBezTo>
                  <a:cubicBezTo>
                    <a:pt x="465" y="842"/>
                    <a:pt x="504" y="822"/>
                    <a:pt x="525" y="784"/>
                  </a:cubicBezTo>
                  <a:cubicBezTo>
                    <a:pt x="525" y="783"/>
                    <a:pt x="526" y="783"/>
                    <a:pt x="526" y="782"/>
                  </a:cubicBezTo>
                  <a:cubicBezTo>
                    <a:pt x="572" y="753"/>
                    <a:pt x="612" y="720"/>
                    <a:pt x="648" y="681"/>
                  </a:cubicBezTo>
                  <a:cubicBezTo>
                    <a:pt x="686" y="641"/>
                    <a:pt x="721" y="586"/>
                    <a:pt x="737" y="533"/>
                  </a:cubicBezTo>
                  <a:cubicBezTo>
                    <a:pt x="754" y="484"/>
                    <a:pt x="768" y="432"/>
                    <a:pt x="764" y="378"/>
                  </a:cubicBezTo>
                  <a:cubicBezTo>
                    <a:pt x="760" y="326"/>
                    <a:pt x="757" y="272"/>
                    <a:pt x="731" y="223"/>
                  </a:cubicBezTo>
                  <a:cubicBezTo>
                    <a:pt x="721" y="204"/>
                    <a:pt x="711" y="185"/>
                    <a:pt x="698" y="167"/>
                  </a:cubicBezTo>
                  <a:cubicBezTo>
                    <a:pt x="680" y="139"/>
                    <a:pt x="665" y="123"/>
                    <a:pt x="641" y="100"/>
                  </a:cubicBezTo>
                  <a:cubicBezTo>
                    <a:pt x="605" y="62"/>
                    <a:pt x="555" y="39"/>
                    <a:pt x="509" y="19"/>
                  </a:cubicBezTo>
                  <a:cubicBezTo>
                    <a:pt x="475" y="4"/>
                    <a:pt x="438" y="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8"/>
            <p:cNvSpPr/>
            <p:nvPr/>
          </p:nvSpPr>
          <p:spPr>
            <a:xfrm>
              <a:off x="4316325" y="965375"/>
              <a:ext cx="23650" cy="18650"/>
            </a:xfrm>
            <a:custGeom>
              <a:avLst/>
              <a:gdLst/>
              <a:ahLst/>
              <a:cxnLst/>
              <a:rect l="l" t="t" r="r" b="b"/>
              <a:pathLst>
                <a:path w="946" h="746" extrusionOk="0">
                  <a:moveTo>
                    <a:pt x="432" y="0"/>
                  </a:moveTo>
                  <a:cubicBezTo>
                    <a:pt x="392" y="0"/>
                    <a:pt x="349" y="6"/>
                    <a:pt x="313" y="17"/>
                  </a:cubicBezTo>
                  <a:cubicBezTo>
                    <a:pt x="259" y="34"/>
                    <a:pt x="215" y="57"/>
                    <a:pt x="168" y="89"/>
                  </a:cubicBezTo>
                  <a:cubicBezTo>
                    <a:pt x="130" y="114"/>
                    <a:pt x="99" y="150"/>
                    <a:pt x="71" y="186"/>
                  </a:cubicBezTo>
                  <a:cubicBezTo>
                    <a:pt x="48" y="214"/>
                    <a:pt x="36" y="248"/>
                    <a:pt x="21" y="280"/>
                  </a:cubicBezTo>
                  <a:cubicBezTo>
                    <a:pt x="11" y="299"/>
                    <a:pt x="5" y="325"/>
                    <a:pt x="4" y="346"/>
                  </a:cubicBezTo>
                  <a:cubicBezTo>
                    <a:pt x="3" y="368"/>
                    <a:pt x="1" y="390"/>
                    <a:pt x="3" y="414"/>
                  </a:cubicBezTo>
                  <a:cubicBezTo>
                    <a:pt x="6" y="449"/>
                    <a:pt x="11" y="467"/>
                    <a:pt x="21" y="501"/>
                  </a:cubicBezTo>
                  <a:cubicBezTo>
                    <a:pt x="34" y="544"/>
                    <a:pt x="63" y="580"/>
                    <a:pt x="92" y="612"/>
                  </a:cubicBezTo>
                  <a:cubicBezTo>
                    <a:pt x="123" y="647"/>
                    <a:pt x="161" y="672"/>
                    <a:pt x="202" y="693"/>
                  </a:cubicBezTo>
                  <a:cubicBezTo>
                    <a:pt x="252" y="719"/>
                    <a:pt x="308" y="730"/>
                    <a:pt x="364" y="735"/>
                  </a:cubicBezTo>
                  <a:cubicBezTo>
                    <a:pt x="393" y="743"/>
                    <a:pt x="423" y="745"/>
                    <a:pt x="453" y="745"/>
                  </a:cubicBezTo>
                  <a:cubicBezTo>
                    <a:pt x="459" y="745"/>
                    <a:pt x="464" y="745"/>
                    <a:pt x="469" y="745"/>
                  </a:cubicBezTo>
                  <a:cubicBezTo>
                    <a:pt x="517" y="744"/>
                    <a:pt x="563" y="735"/>
                    <a:pt x="609" y="720"/>
                  </a:cubicBezTo>
                  <a:cubicBezTo>
                    <a:pt x="628" y="714"/>
                    <a:pt x="645" y="707"/>
                    <a:pt x="663" y="697"/>
                  </a:cubicBezTo>
                  <a:cubicBezTo>
                    <a:pt x="685" y="684"/>
                    <a:pt x="707" y="674"/>
                    <a:pt x="726" y="657"/>
                  </a:cubicBezTo>
                  <a:cubicBezTo>
                    <a:pt x="746" y="640"/>
                    <a:pt x="765" y="621"/>
                    <a:pt x="783" y="601"/>
                  </a:cubicBezTo>
                  <a:cubicBezTo>
                    <a:pt x="800" y="589"/>
                    <a:pt x="815" y="578"/>
                    <a:pt x="830" y="564"/>
                  </a:cubicBezTo>
                  <a:cubicBezTo>
                    <a:pt x="867" y="534"/>
                    <a:pt x="907" y="487"/>
                    <a:pt x="923" y="441"/>
                  </a:cubicBezTo>
                  <a:cubicBezTo>
                    <a:pt x="929" y="421"/>
                    <a:pt x="935" y="402"/>
                    <a:pt x="938" y="383"/>
                  </a:cubicBezTo>
                  <a:cubicBezTo>
                    <a:pt x="944" y="350"/>
                    <a:pt x="945" y="332"/>
                    <a:pt x="943" y="302"/>
                  </a:cubicBezTo>
                  <a:cubicBezTo>
                    <a:pt x="940" y="259"/>
                    <a:pt x="917" y="220"/>
                    <a:pt x="896" y="183"/>
                  </a:cubicBezTo>
                  <a:cubicBezTo>
                    <a:pt x="874" y="151"/>
                    <a:pt x="839" y="117"/>
                    <a:pt x="805" y="98"/>
                  </a:cubicBezTo>
                  <a:cubicBezTo>
                    <a:pt x="753" y="69"/>
                    <a:pt x="697" y="49"/>
                    <a:pt x="639" y="42"/>
                  </a:cubicBezTo>
                  <a:cubicBezTo>
                    <a:pt x="581" y="17"/>
                    <a:pt x="522" y="4"/>
                    <a:pt x="459" y="1"/>
                  </a:cubicBezTo>
                  <a:cubicBezTo>
                    <a:pt x="450" y="0"/>
                    <a:pt x="441" y="0"/>
                    <a:pt x="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8"/>
            <p:cNvSpPr/>
            <p:nvPr/>
          </p:nvSpPr>
          <p:spPr>
            <a:xfrm>
              <a:off x="4252575" y="914275"/>
              <a:ext cx="29700" cy="50525"/>
            </a:xfrm>
            <a:custGeom>
              <a:avLst/>
              <a:gdLst/>
              <a:ahLst/>
              <a:cxnLst/>
              <a:rect l="l" t="t" r="r" b="b"/>
              <a:pathLst>
                <a:path w="1188" h="2021" extrusionOk="0">
                  <a:moveTo>
                    <a:pt x="929" y="527"/>
                  </a:moveTo>
                  <a:cubicBezTo>
                    <a:pt x="929" y="529"/>
                    <a:pt x="929" y="532"/>
                    <a:pt x="930" y="534"/>
                  </a:cubicBezTo>
                  <a:lnTo>
                    <a:pt x="930" y="534"/>
                  </a:lnTo>
                  <a:cubicBezTo>
                    <a:pt x="930" y="532"/>
                    <a:pt x="929" y="529"/>
                    <a:pt x="929" y="527"/>
                  </a:cubicBezTo>
                  <a:close/>
                  <a:moveTo>
                    <a:pt x="944" y="606"/>
                  </a:moveTo>
                  <a:cubicBezTo>
                    <a:pt x="944" y="607"/>
                    <a:pt x="944" y="608"/>
                    <a:pt x="944" y="609"/>
                  </a:cubicBezTo>
                  <a:lnTo>
                    <a:pt x="944" y="609"/>
                  </a:lnTo>
                  <a:cubicBezTo>
                    <a:pt x="944" y="608"/>
                    <a:pt x="944" y="607"/>
                    <a:pt x="944" y="606"/>
                  </a:cubicBezTo>
                  <a:close/>
                  <a:moveTo>
                    <a:pt x="864" y="1434"/>
                  </a:moveTo>
                  <a:lnTo>
                    <a:pt x="864" y="1434"/>
                  </a:lnTo>
                  <a:cubicBezTo>
                    <a:pt x="864" y="1434"/>
                    <a:pt x="864" y="1434"/>
                    <a:pt x="864" y="1434"/>
                  </a:cubicBezTo>
                  <a:lnTo>
                    <a:pt x="864" y="1434"/>
                  </a:lnTo>
                  <a:cubicBezTo>
                    <a:pt x="864" y="1434"/>
                    <a:pt x="864" y="1434"/>
                    <a:pt x="864" y="1434"/>
                  </a:cubicBezTo>
                  <a:close/>
                  <a:moveTo>
                    <a:pt x="433" y="1773"/>
                  </a:moveTo>
                  <a:cubicBezTo>
                    <a:pt x="434" y="1773"/>
                    <a:pt x="434" y="1773"/>
                    <a:pt x="434" y="1774"/>
                  </a:cubicBezTo>
                  <a:cubicBezTo>
                    <a:pt x="434" y="1773"/>
                    <a:pt x="433" y="1773"/>
                    <a:pt x="433" y="1773"/>
                  </a:cubicBezTo>
                  <a:close/>
                  <a:moveTo>
                    <a:pt x="683" y="232"/>
                  </a:moveTo>
                  <a:cubicBezTo>
                    <a:pt x="697" y="239"/>
                    <a:pt x="713" y="245"/>
                    <a:pt x="727" y="252"/>
                  </a:cubicBezTo>
                  <a:cubicBezTo>
                    <a:pt x="755" y="270"/>
                    <a:pt x="782" y="288"/>
                    <a:pt x="808" y="308"/>
                  </a:cubicBezTo>
                  <a:lnTo>
                    <a:pt x="806" y="306"/>
                  </a:lnTo>
                  <a:lnTo>
                    <a:pt x="806" y="306"/>
                  </a:lnTo>
                  <a:cubicBezTo>
                    <a:pt x="808" y="307"/>
                    <a:pt x="811" y="310"/>
                    <a:pt x="813" y="312"/>
                  </a:cubicBezTo>
                  <a:cubicBezTo>
                    <a:pt x="815" y="313"/>
                    <a:pt x="816" y="314"/>
                    <a:pt x="818" y="316"/>
                  </a:cubicBezTo>
                  <a:cubicBezTo>
                    <a:pt x="817" y="316"/>
                    <a:pt x="817" y="315"/>
                    <a:pt x="816" y="315"/>
                  </a:cubicBezTo>
                  <a:lnTo>
                    <a:pt x="816" y="315"/>
                  </a:lnTo>
                  <a:cubicBezTo>
                    <a:pt x="821" y="318"/>
                    <a:pt x="826" y="324"/>
                    <a:pt x="832" y="329"/>
                  </a:cubicBezTo>
                  <a:lnTo>
                    <a:pt x="851" y="352"/>
                  </a:lnTo>
                  <a:cubicBezTo>
                    <a:pt x="857" y="360"/>
                    <a:pt x="863" y="368"/>
                    <a:pt x="868" y="377"/>
                  </a:cubicBezTo>
                  <a:cubicBezTo>
                    <a:pt x="882" y="404"/>
                    <a:pt x="895" y="432"/>
                    <a:pt x="906" y="460"/>
                  </a:cubicBezTo>
                  <a:cubicBezTo>
                    <a:pt x="915" y="481"/>
                    <a:pt x="921" y="502"/>
                    <a:pt x="928" y="523"/>
                  </a:cubicBezTo>
                  <a:lnTo>
                    <a:pt x="928" y="523"/>
                  </a:lnTo>
                  <a:cubicBezTo>
                    <a:pt x="928" y="522"/>
                    <a:pt x="927" y="522"/>
                    <a:pt x="927" y="522"/>
                  </a:cubicBezTo>
                  <a:lnTo>
                    <a:pt x="927" y="522"/>
                  </a:lnTo>
                  <a:cubicBezTo>
                    <a:pt x="927" y="523"/>
                    <a:pt x="927" y="524"/>
                    <a:pt x="929" y="525"/>
                  </a:cubicBezTo>
                  <a:cubicBezTo>
                    <a:pt x="930" y="529"/>
                    <a:pt x="931" y="532"/>
                    <a:pt x="931" y="535"/>
                  </a:cubicBezTo>
                  <a:cubicBezTo>
                    <a:pt x="931" y="535"/>
                    <a:pt x="930" y="534"/>
                    <a:pt x="930" y="534"/>
                  </a:cubicBezTo>
                  <a:lnTo>
                    <a:pt x="930" y="534"/>
                  </a:lnTo>
                  <a:cubicBezTo>
                    <a:pt x="935" y="556"/>
                    <a:pt x="939" y="578"/>
                    <a:pt x="942" y="601"/>
                  </a:cubicBezTo>
                  <a:lnTo>
                    <a:pt x="942" y="599"/>
                  </a:lnTo>
                  <a:cubicBezTo>
                    <a:pt x="942" y="600"/>
                    <a:pt x="942" y="602"/>
                    <a:pt x="944" y="604"/>
                  </a:cubicBezTo>
                  <a:cubicBezTo>
                    <a:pt x="944" y="606"/>
                    <a:pt x="945" y="609"/>
                    <a:pt x="945" y="613"/>
                  </a:cubicBezTo>
                  <a:cubicBezTo>
                    <a:pt x="945" y="611"/>
                    <a:pt x="945" y="610"/>
                    <a:pt x="944" y="609"/>
                  </a:cubicBezTo>
                  <a:lnTo>
                    <a:pt x="944" y="609"/>
                  </a:lnTo>
                  <a:cubicBezTo>
                    <a:pt x="953" y="683"/>
                    <a:pt x="961" y="758"/>
                    <a:pt x="962" y="833"/>
                  </a:cubicBezTo>
                  <a:cubicBezTo>
                    <a:pt x="961" y="904"/>
                    <a:pt x="960" y="976"/>
                    <a:pt x="955" y="1051"/>
                  </a:cubicBezTo>
                  <a:lnTo>
                    <a:pt x="955" y="1051"/>
                  </a:lnTo>
                  <a:cubicBezTo>
                    <a:pt x="954" y="1052"/>
                    <a:pt x="954" y="1053"/>
                    <a:pt x="954" y="1055"/>
                  </a:cubicBezTo>
                  <a:cubicBezTo>
                    <a:pt x="954" y="1054"/>
                    <a:pt x="954" y="1053"/>
                    <a:pt x="955" y="1051"/>
                  </a:cubicBezTo>
                  <a:lnTo>
                    <a:pt x="955" y="1051"/>
                  </a:lnTo>
                  <a:cubicBezTo>
                    <a:pt x="955" y="1053"/>
                    <a:pt x="955" y="1054"/>
                    <a:pt x="954" y="1055"/>
                  </a:cubicBezTo>
                  <a:lnTo>
                    <a:pt x="954" y="1056"/>
                  </a:lnTo>
                  <a:cubicBezTo>
                    <a:pt x="944" y="1136"/>
                    <a:pt x="926" y="1214"/>
                    <a:pt x="909" y="1293"/>
                  </a:cubicBezTo>
                  <a:cubicBezTo>
                    <a:pt x="896" y="1339"/>
                    <a:pt x="881" y="1387"/>
                    <a:pt x="864" y="1433"/>
                  </a:cubicBezTo>
                  <a:lnTo>
                    <a:pt x="864" y="1433"/>
                  </a:lnTo>
                  <a:cubicBezTo>
                    <a:pt x="865" y="1432"/>
                    <a:pt x="866" y="1432"/>
                    <a:pt x="866" y="1431"/>
                  </a:cubicBezTo>
                  <a:lnTo>
                    <a:pt x="866" y="1431"/>
                  </a:lnTo>
                  <a:cubicBezTo>
                    <a:pt x="866" y="1432"/>
                    <a:pt x="865" y="1432"/>
                    <a:pt x="864" y="1434"/>
                  </a:cubicBezTo>
                  <a:lnTo>
                    <a:pt x="864" y="1434"/>
                  </a:lnTo>
                  <a:cubicBezTo>
                    <a:pt x="864" y="1434"/>
                    <a:pt x="864" y="1433"/>
                    <a:pt x="864" y="1433"/>
                  </a:cubicBezTo>
                  <a:lnTo>
                    <a:pt x="864" y="1433"/>
                  </a:lnTo>
                  <a:cubicBezTo>
                    <a:pt x="864" y="1434"/>
                    <a:pt x="864" y="1434"/>
                    <a:pt x="864" y="1435"/>
                  </a:cubicBezTo>
                  <a:cubicBezTo>
                    <a:pt x="864" y="1435"/>
                    <a:pt x="864" y="1435"/>
                    <a:pt x="864" y="1434"/>
                  </a:cubicBezTo>
                  <a:lnTo>
                    <a:pt x="864" y="1434"/>
                  </a:lnTo>
                  <a:cubicBezTo>
                    <a:pt x="864" y="1435"/>
                    <a:pt x="864" y="1435"/>
                    <a:pt x="864" y="1436"/>
                  </a:cubicBezTo>
                  <a:cubicBezTo>
                    <a:pt x="842" y="1487"/>
                    <a:pt x="818" y="1535"/>
                    <a:pt x="792" y="1583"/>
                  </a:cubicBezTo>
                  <a:cubicBezTo>
                    <a:pt x="783" y="1601"/>
                    <a:pt x="771" y="1618"/>
                    <a:pt x="758" y="1636"/>
                  </a:cubicBezTo>
                  <a:cubicBezTo>
                    <a:pt x="745" y="1652"/>
                    <a:pt x="733" y="1667"/>
                    <a:pt x="718" y="1683"/>
                  </a:cubicBezTo>
                  <a:cubicBezTo>
                    <a:pt x="697" y="1703"/>
                    <a:pt x="677" y="1722"/>
                    <a:pt x="653" y="1741"/>
                  </a:cubicBezTo>
                  <a:cubicBezTo>
                    <a:pt x="641" y="1749"/>
                    <a:pt x="629" y="1757"/>
                    <a:pt x="616" y="1765"/>
                  </a:cubicBezTo>
                  <a:cubicBezTo>
                    <a:pt x="607" y="1770"/>
                    <a:pt x="596" y="1774"/>
                    <a:pt x="588" y="1778"/>
                  </a:cubicBezTo>
                  <a:cubicBezTo>
                    <a:pt x="581" y="1781"/>
                    <a:pt x="575" y="1783"/>
                    <a:pt x="567" y="1786"/>
                  </a:cubicBezTo>
                  <a:cubicBezTo>
                    <a:pt x="559" y="1788"/>
                    <a:pt x="550" y="1789"/>
                    <a:pt x="543" y="1791"/>
                  </a:cubicBezTo>
                  <a:cubicBezTo>
                    <a:pt x="531" y="1792"/>
                    <a:pt x="519" y="1793"/>
                    <a:pt x="508" y="1793"/>
                  </a:cubicBezTo>
                  <a:lnTo>
                    <a:pt x="497" y="1793"/>
                  </a:lnTo>
                  <a:cubicBezTo>
                    <a:pt x="487" y="1792"/>
                    <a:pt x="476" y="1789"/>
                    <a:pt x="465" y="1788"/>
                  </a:cubicBezTo>
                  <a:cubicBezTo>
                    <a:pt x="461" y="1787"/>
                    <a:pt x="459" y="1786"/>
                    <a:pt x="455" y="1786"/>
                  </a:cubicBezTo>
                  <a:cubicBezTo>
                    <a:pt x="452" y="1784"/>
                    <a:pt x="449" y="1783"/>
                    <a:pt x="446" y="1782"/>
                  </a:cubicBezTo>
                  <a:cubicBezTo>
                    <a:pt x="441" y="1778"/>
                    <a:pt x="434" y="1774"/>
                    <a:pt x="429" y="1769"/>
                  </a:cubicBezTo>
                  <a:lnTo>
                    <a:pt x="429" y="1769"/>
                  </a:lnTo>
                  <a:cubicBezTo>
                    <a:pt x="429" y="1769"/>
                    <a:pt x="429" y="1770"/>
                    <a:pt x="429" y="1770"/>
                  </a:cubicBezTo>
                  <a:lnTo>
                    <a:pt x="429" y="1770"/>
                  </a:lnTo>
                  <a:cubicBezTo>
                    <a:pt x="428" y="1768"/>
                    <a:pt x="426" y="1767"/>
                    <a:pt x="425" y="1766"/>
                  </a:cubicBezTo>
                  <a:cubicBezTo>
                    <a:pt x="424" y="1766"/>
                    <a:pt x="424" y="1765"/>
                    <a:pt x="423" y="1765"/>
                  </a:cubicBezTo>
                  <a:lnTo>
                    <a:pt x="423" y="1765"/>
                  </a:lnTo>
                  <a:lnTo>
                    <a:pt x="424" y="1766"/>
                  </a:lnTo>
                  <a:cubicBezTo>
                    <a:pt x="411" y="1756"/>
                    <a:pt x="399" y="1746"/>
                    <a:pt x="387" y="1734"/>
                  </a:cubicBezTo>
                  <a:cubicBezTo>
                    <a:pt x="377" y="1723"/>
                    <a:pt x="367" y="1714"/>
                    <a:pt x="358" y="1703"/>
                  </a:cubicBezTo>
                  <a:cubicBezTo>
                    <a:pt x="349" y="1690"/>
                    <a:pt x="341" y="1675"/>
                    <a:pt x="332" y="1663"/>
                  </a:cubicBezTo>
                  <a:cubicBezTo>
                    <a:pt x="320" y="1639"/>
                    <a:pt x="309" y="1617"/>
                    <a:pt x="297" y="1593"/>
                  </a:cubicBezTo>
                  <a:cubicBezTo>
                    <a:pt x="286" y="1562"/>
                    <a:pt x="275" y="1531"/>
                    <a:pt x="266" y="1499"/>
                  </a:cubicBezTo>
                  <a:cubicBezTo>
                    <a:pt x="256" y="1453"/>
                    <a:pt x="248" y="1405"/>
                    <a:pt x="239" y="1357"/>
                  </a:cubicBezTo>
                  <a:cubicBezTo>
                    <a:pt x="235" y="1318"/>
                    <a:pt x="233" y="1281"/>
                    <a:pt x="232" y="1242"/>
                  </a:cubicBezTo>
                  <a:cubicBezTo>
                    <a:pt x="233" y="1196"/>
                    <a:pt x="235" y="1149"/>
                    <a:pt x="242" y="1102"/>
                  </a:cubicBezTo>
                  <a:cubicBezTo>
                    <a:pt x="253" y="1023"/>
                    <a:pt x="265" y="944"/>
                    <a:pt x="276" y="865"/>
                  </a:cubicBezTo>
                  <a:cubicBezTo>
                    <a:pt x="290" y="779"/>
                    <a:pt x="302" y="693"/>
                    <a:pt x="322" y="607"/>
                  </a:cubicBezTo>
                  <a:cubicBezTo>
                    <a:pt x="327" y="590"/>
                    <a:pt x="333" y="571"/>
                    <a:pt x="341" y="552"/>
                  </a:cubicBezTo>
                  <a:cubicBezTo>
                    <a:pt x="348" y="536"/>
                    <a:pt x="356" y="521"/>
                    <a:pt x="362" y="505"/>
                  </a:cubicBezTo>
                  <a:cubicBezTo>
                    <a:pt x="393" y="454"/>
                    <a:pt x="426" y="404"/>
                    <a:pt x="461" y="355"/>
                  </a:cubicBezTo>
                  <a:cubicBezTo>
                    <a:pt x="471" y="342"/>
                    <a:pt x="482" y="330"/>
                    <a:pt x="492" y="318"/>
                  </a:cubicBezTo>
                  <a:cubicBezTo>
                    <a:pt x="503" y="308"/>
                    <a:pt x="517" y="298"/>
                    <a:pt x="529" y="287"/>
                  </a:cubicBezTo>
                  <a:cubicBezTo>
                    <a:pt x="548" y="276"/>
                    <a:pt x="565" y="265"/>
                    <a:pt x="585" y="254"/>
                  </a:cubicBezTo>
                  <a:cubicBezTo>
                    <a:pt x="591" y="251"/>
                    <a:pt x="599" y="247"/>
                    <a:pt x="606" y="245"/>
                  </a:cubicBezTo>
                  <a:cubicBezTo>
                    <a:pt x="614" y="242"/>
                    <a:pt x="622" y="240"/>
                    <a:pt x="630" y="237"/>
                  </a:cubicBezTo>
                  <a:cubicBezTo>
                    <a:pt x="632" y="237"/>
                    <a:pt x="636" y="236"/>
                    <a:pt x="638" y="236"/>
                  </a:cubicBezTo>
                  <a:lnTo>
                    <a:pt x="681" y="232"/>
                  </a:lnTo>
                  <a:close/>
                  <a:moveTo>
                    <a:pt x="663" y="1"/>
                  </a:moveTo>
                  <a:cubicBezTo>
                    <a:pt x="647" y="1"/>
                    <a:pt x="631" y="2"/>
                    <a:pt x="616" y="6"/>
                  </a:cubicBezTo>
                  <a:cubicBezTo>
                    <a:pt x="604" y="8"/>
                    <a:pt x="590" y="12"/>
                    <a:pt x="580" y="19"/>
                  </a:cubicBezTo>
                  <a:cubicBezTo>
                    <a:pt x="545" y="28"/>
                    <a:pt x="514" y="39"/>
                    <a:pt x="481" y="54"/>
                  </a:cubicBezTo>
                  <a:cubicBezTo>
                    <a:pt x="441" y="74"/>
                    <a:pt x="399" y="100"/>
                    <a:pt x="366" y="128"/>
                  </a:cubicBezTo>
                  <a:cubicBezTo>
                    <a:pt x="321" y="167"/>
                    <a:pt x="285" y="211"/>
                    <a:pt x="251" y="258"/>
                  </a:cubicBezTo>
                  <a:cubicBezTo>
                    <a:pt x="203" y="327"/>
                    <a:pt x="157" y="396"/>
                    <a:pt x="127" y="474"/>
                  </a:cubicBezTo>
                  <a:cubicBezTo>
                    <a:pt x="101" y="540"/>
                    <a:pt x="86" y="610"/>
                    <a:pt x="74" y="681"/>
                  </a:cubicBezTo>
                  <a:cubicBezTo>
                    <a:pt x="59" y="773"/>
                    <a:pt x="46" y="865"/>
                    <a:pt x="32" y="958"/>
                  </a:cubicBezTo>
                  <a:cubicBezTo>
                    <a:pt x="16" y="1056"/>
                    <a:pt x="1" y="1155"/>
                    <a:pt x="3" y="1255"/>
                  </a:cubicBezTo>
                  <a:cubicBezTo>
                    <a:pt x="5" y="1360"/>
                    <a:pt x="22" y="1467"/>
                    <a:pt x="48" y="1567"/>
                  </a:cubicBezTo>
                  <a:cubicBezTo>
                    <a:pt x="63" y="1619"/>
                    <a:pt x="80" y="1669"/>
                    <a:pt x="103" y="1717"/>
                  </a:cubicBezTo>
                  <a:cubicBezTo>
                    <a:pt x="127" y="1768"/>
                    <a:pt x="156" y="1824"/>
                    <a:pt x="196" y="1865"/>
                  </a:cubicBezTo>
                  <a:cubicBezTo>
                    <a:pt x="234" y="1906"/>
                    <a:pt x="275" y="1942"/>
                    <a:pt x="322" y="1974"/>
                  </a:cubicBezTo>
                  <a:cubicBezTo>
                    <a:pt x="362" y="2000"/>
                    <a:pt x="410" y="2009"/>
                    <a:pt x="455" y="2016"/>
                  </a:cubicBezTo>
                  <a:cubicBezTo>
                    <a:pt x="470" y="2019"/>
                    <a:pt x="486" y="2021"/>
                    <a:pt x="502" y="2021"/>
                  </a:cubicBezTo>
                  <a:cubicBezTo>
                    <a:pt x="507" y="2021"/>
                    <a:pt x="512" y="2020"/>
                    <a:pt x="517" y="2020"/>
                  </a:cubicBezTo>
                  <a:cubicBezTo>
                    <a:pt x="534" y="2020"/>
                    <a:pt x="553" y="2018"/>
                    <a:pt x="570" y="2014"/>
                  </a:cubicBezTo>
                  <a:cubicBezTo>
                    <a:pt x="753" y="1981"/>
                    <a:pt x="903" y="1844"/>
                    <a:pt x="991" y="1684"/>
                  </a:cubicBezTo>
                  <a:cubicBezTo>
                    <a:pt x="1044" y="1587"/>
                    <a:pt x="1089" y="1484"/>
                    <a:pt x="1115" y="1378"/>
                  </a:cubicBezTo>
                  <a:cubicBezTo>
                    <a:pt x="1130" y="1325"/>
                    <a:pt x="1140" y="1270"/>
                    <a:pt x="1153" y="1215"/>
                  </a:cubicBezTo>
                  <a:cubicBezTo>
                    <a:pt x="1163" y="1167"/>
                    <a:pt x="1173" y="1117"/>
                    <a:pt x="1177" y="1069"/>
                  </a:cubicBezTo>
                  <a:cubicBezTo>
                    <a:pt x="1181" y="1014"/>
                    <a:pt x="1183" y="957"/>
                    <a:pt x="1184" y="904"/>
                  </a:cubicBezTo>
                  <a:cubicBezTo>
                    <a:pt x="1185" y="846"/>
                    <a:pt x="1188" y="791"/>
                    <a:pt x="1183" y="734"/>
                  </a:cubicBezTo>
                  <a:cubicBezTo>
                    <a:pt x="1175" y="641"/>
                    <a:pt x="1167" y="545"/>
                    <a:pt x="1141" y="455"/>
                  </a:cubicBezTo>
                  <a:cubicBezTo>
                    <a:pt x="1127" y="404"/>
                    <a:pt x="1107" y="357"/>
                    <a:pt x="1084" y="308"/>
                  </a:cubicBezTo>
                  <a:cubicBezTo>
                    <a:pt x="1064" y="264"/>
                    <a:pt x="1038" y="217"/>
                    <a:pt x="1004" y="182"/>
                  </a:cubicBezTo>
                  <a:cubicBezTo>
                    <a:pt x="973" y="149"/>
                    <a:pt x="940" y="123"/>
                    <a:pt x="904" y="100"/>
                  </a:cubicBezTo>
                  <a:cubicBezTo>
                    <a:pt x="874" y="79"/>
                    <a:pt x="844" y="56"/>
                    <a:pt x="811" y="43"/>
                  </a:cubicBezTo>
                  <a:cubicBezTo>
                    <a:pt x="789" y="33"/>
                    <a:pt x="766" y="22"/>
                    <a:pt x="744" y="14"/>
                  </a:cubicBezTo>
                  <a:cubicBezTo>
                    <a:pt x="718" y="5"/>
                    <a:pt x="690" y="1"/>
                    <a:pt x="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8"/>
            <p:cNvSpPr/>
            <p:nvPr/>
          </p:nvSpPr>
          <p:spPr>
            <a:xfrm>
              <a:off x="4197900" y="960275"/>
              <a:ext cx="45575" cy="25575"/>
            </a:xfrm>
            <a:custGeom>
              <a:avLst/>
              <a:gdLst/>
              <a:ahLst/>
              <a:cxnLst/>
              <a:rect l="l" t="t" r="r" b="b"/>
              <a:pathLst>
                <a:path w="1823" h="1023" extrusionOk="0">
                  <a:moveTo>
                    <a:pt x="1205" y="11"/>
                  </a:moveTo>
                  <a:cubicBezTo>
                    <a:pt x="1206" y="12"/>
                    <a:pt x="1207" y="12"/>
                    <a:pt x="1207" y="12"/>
                  </a:cubicBezTo>
                  <a:cubicBezTo>
                    <a:pt x="1207" y="12"/>
                    <a:pt x="1206" y="12"/>
                    <a:pt x="1205" y="11"/>
                  </a:cubicBezTo>
                  <a:close/>
                  <a:moveTo>
                    <a:pt x="1039" y="220"/>
                  </a:moveTo>
                  <a:cubicBezTo>
                    <a:pt x="1063" y="220"/>
                    <a:pt x="1087" y="221"/>
                    <a:pt x="1110" y="221"/>
                  </a:cubicBezTo>
                  <a:lnTo>
                    <a:pt x="1109" y="221"/>
                  </a:lnTo>
                  <a:cubicBezTo>
                    <a:pt x="1151" y="226"/>
                    <a:pt x="1192" y="229"/>
                    <a:pt x="1232" y="234"/>
                  </a:cubicBezTo>
                  <a:cubicBezTo>
                    <a:pt x="1233" y="234"/>
                    <a:pt x="1233" y="234"/>
                    <a:pt x="1233" y="236"/>
                  </a:cubicBezTo>
                  <a:cubicBezTo>
                    <a:pt x="1279" y="249"/>
                    <a:pt x="1325" y="265"/>
                    <a:pt x="1367" y="283"/>
                  </a:cubicBezTo>
                  <a:cubicBezTo>
                    <a:pt x="1382" y="291"/>
                    <a:pt x="1395" y="298"/>
                    <a:pt x="1410" y="304"/>
                  </a:cubicBezTo>
                  <a:cubicBezTo>
                    <a:pt x="1415" y="306"/>
                    <a:pt x="1419" y="309"/>
                    <a:pt x="1423" y="311"/>
                  </a:cubicBezTo>
                  <a:cubicBezTo>
                    <a:pt x="1455" y="335"/>
                    <a:pt x="1486" y="360"/>
                    <a:pt x="1517" y="386"/>
                  </a:cubicBezTo>
                  <a:cubicBezTo>
                    <a:pt x="1517" y="386"/>
                    <a:pt x="1517" y="385"/>
                    <a:pt x="1517" y="384"/>
                  </a:cubicBezTo>
                  <a:lnTo>
                    <a:pt x="1517" y="384"/>
                  </a:lnTo>
                  <a:lnTo>
                    <a:pt x="1521" y="389"/>
                  </a:lnTo>
                  <a:cubicBezTo>
                    <a:pt x="1523" y="390"/>
                    <a:pt x="1525" y="392"/>
                    <a:pt x="1526" y="393"/>
                  </a:cubicBezTo>
                  <a:lnTo>
                    <a:pt x="1526" y="393"/>
                  </a:lnTo>
                  <a:cubicBezTo>
                    <a:pt x="1526" y="393"/>
                    <a:pt x="1526" y="393"/>
                    <a:pt x="1524" y="393"/>
                  </a:cubicBezTo>
                  <a:cubicBezTo>
                    <a:pt x="1535" y="402"/>
                    <a:pt x="1544" y="412"/>
                    <a:pt x="1554" y="422"/>
                  </a:cubicBezTo>
                  <a:cubicBezTo>
                    <a:pt x="1558" y="425"/>
                    <a:pt x="1562" y="430"/>
                    <a:pt x="1565" y="435"/>
                  </a:cubicBezTo>
                  <a:cubicBezTo>
                    <a:pt x="1571" y="445"/>
                    <a:pt x="1579" y="458"/>
                    <a:pt x="1585" y="469"/>
                  </a:cubicBezTo>
                  <a:cubicBezTo>
                    <a:pt x="1586" y="470"/>
                    <a:pt x="1586" y="473"/>
                    <a:pt x="1588" y="475"/>
                  </a:cubicBezTo>
                  <a:lnTo>
                    <a:pt x="1588" y="476"/>
                  </a:lnTo>
                  <a:lnTo>
                    <a:pt x="1588" y="480"/>
                  </a:lnTo>
                  <a:cubicBezTo>
                    <a:pt x="1589" y="496"/>
                    <a:pt x="1589" y="511"/>
                    <a:pt x="1589" y="527"/>
                  </a:cubicBezTo>
                  <a:cubicBezTo>
                    <a:pt x="1590" y="534"/>
                    <a:pt x="1590" y="537"/>
                    <a:pt x="1590" y="540"/>
                  </a:cubicBezTo>
                  <a:lnTo>
                    <a:pt x="1583" y="571"/>
                  </a:lnTo>
                  <a:lnTo>
                    <a:pt x="1568" y="609"/>
                  </a:lnTo>
                  <a:cubicBezTo>
                    <a:pt x="1565" y="615"/>
                    <a:pt x="1562" y="620"/>
                    <a:pt x="1558" y="624"/>
                  </a:cubicBezTo>
                  <a:cubicBezTo>
                    <a:pt x="1553" y="631"/>
                    <a:pt x="1547" y="638"/>
                    <a:pt x="1542" y="646"/>
                  </a:cubicBezTo>
                  <a:cubicBezTo>
                    <a:pt x="1535" y="654"/>
                    <a:pt x="1528" y="660"/>
                    <a:pt x="1522" y="666"/>
                  </a:cubicBezTo>
                  <a:cubicBezTo>
                    <a:pt x="1506" y="681"/>
                    <a:pt x="1487" y="693"/>
                    <a:pt x="1468" y="707"/>
                  </a:cubicBezTo>
                  <a:cubicBezTo>
                    <a:pt x="1456" y="714"/>
                    <a:pt x="1444" y="721"/>
                    <a:pt x="1431" y="728"/>
                  </a:cubicBezTo>
                  <a:cubicBezTo>
                    <a:pt x="1422" y="733"/>
                    <a:pt x="1411" y="737"/>
                    <a:pt x="1402" y="742"/>
                  </a:cubicBezTo>
                  <a:cubicBezTo>
                    <a:pt x="1385" y="747"/>
                    <a:pt x="1372" y="752"/>
                    <a:pt x="1357" y="755"/>
                  </a:cubicBezTo>
                  <a:cubicBezTo>
                    <a:pt x="1285" y="769"/>
                    <a:pt x="1211" y="781"/>
                    <a:pt x="1136" y="789"/>
                  </a:cubicBezTo>
                  <a:cubicBezTo>
                    <a:pt x="1066" y="793"/>
                    <a:pt x="995" y="793"/>
                    <a:pt x="924" y="793"/>
                  </a:cubicBezTo>
                  <a:cubicBezTo>
                    <a:pt x="870" y="793"/>
                    <a:pt x="815" y="795"/>
                    <a:pt x="761" y="795"/>
                  </a:cubicBezTo>
                  <a:cubicBezTo>
                    <a:pt x="743" y="795"/>
                    <a:pt x="725" y="795"/>
                    <a:pt x="707" y="794"/>
                  </a:cubicBezTo>
                  <a:cubicBezTo>
                    <a:pt x="628" y="790"/>
                    <a:pt x="548" y="788"/>
                    <a:pt x="470" y="776"/>
                  </a:cubicBezTo>
                  <a:cubicBezTo>
                    <a:pt x="439" y="769"/>
                    <a:pt x="409" y="762"/>
                    <a:pt x="378" y="754"/>
                  </a:cubicBezTo>
                  <a:cubicBezTo>
                    <a:pt x="371" y="750"/>
                    <a:pt x="361" y="748"/>
                    <a:pt x="354" y="744"/>
                  </a:cubicBezTo>
                  <a:cubicBezTo>
                    <a:pt x="349" y="742"/>
                    <a:pt x="344" y="738"/>
                    <a:pt x="340" y="734"/>
                  </a:cubicBezTo>
                  <a:cubicBezTo>
                    <a:pt x="335" y="731"/>
                    <a:pt x="331" y="728"/>
                    <a:pt x="326" y="724"/>
                  </a:cubicBezTo>
                  <a:cubicBezTo>
                    <a:pt x="318" y="716"/>
                    <a:pt x="311" y="708"/>
                    <a:pt x="301" y="699"/>
                  </a:cubicBezTo>
                  <a:lnTo>
                    <a:pt x="301" y="699"/>
                  </a:lnTo>
                  <a:cubicBezTo>
                    <a:pt x="300" y="698"/>
                    <a:pt x="300" y="697"/>
                    <a:pt x="299" y="696"/>
                  </a:cubicBezTo>
                  <a:lnTo>
                    <a:pt x="298" y="695"/>
                  </a:lnTo>
                  <a:cubicBezTo>
                    <a:pt x="298" y="693"/>
                    <a:pt x="296" y="693"/>
                    <a:pt x="296" y="692"/>
                  </a:cubicBezTo>
                  <a:cubicBezTo>
                    <a:pt x="289" y="682"/>
                    <a:pt x="281" y="672"/>
                    <a:pt x="275" y="662"/>
                  </a:cubicBezTo>
                  <a:cubicBezTo>
                    <a:pt x="268" y="651"/>
                    <a:pt x="260" y="639"/>
                    <a:pt x="255" y="626"/>
                  </a:cubicBezTo>
                  <a:cubicBezTo>
                    <a:pt x="252" y="619"/>
                    <a:pt x="249" y="609"/>
                    <a:pt x="245" y="600"/>
                  </a:cubicBezTo>
                  <a:cubicBezTo>
                    <a:pt x="242" y="590"/>
                    <a:pt x="238" y="582"/>
                    <a:pt x="236" y="569"/>
                  </a:cubicBezTo>
                  <a:cubicBezTo>
                    <a:pt x="233" y="554"/>
                    <a:pt x="232" y="540"/>
                    <a:pt x="229" y="525"/>
                  </a:cubicBezTo>
                  <a:lnTo>
                    <a:pt x="229" y="506"/>
                  </a:lnTo>
                  <a:cubicBezTo>
                    <a:pt x="231" y="502"/>
                    <a:pt x="229" y="497"/>
                    <a:pt x="231" y="492"/>
                  </a:cubicBezTo>
                  <a:cubicBezTo>
                    <a:pt x="232" y="489"/>
                    <a:pt x="233" y="484"/>
                    <a:pt x="233" y="479"/>
                  </a:cubicBezTo>
                  <a:cubicBezTo>
                    <a:pt x="236" y="471"/>
                    <a:pt x="238" y="465"/>
                    <a:pt x="243" y="458"/>
                  </a:cubicBezTo>
                  <a:cubicBezTo>
                    <a:pt x="249" y="444"/>
                    <a:pt x="257" y="432"/>
                    <a:pt x="266" y="418"/>
                  </a:cubicBezTo>
                  <a:cubicBezTo>
                    <a:pt x="273" y="411"/>
                    <a:pt x="278" y="403"/>
                    <a:pt x="283" y="396"/>
                  </a:cubicBezTo>
                  <a:cubicBezTo>
                    <a:pt x="296" y="381"/>
                    <a:pt x="310" y="366"/>
                    <a:pt x="325" y="350"/>
                  </a:cubicBezTo>
                  <a:lnTo>
                    <a:pt x="325" y="350"/>
                  </a:lnTo>
                  <a:cubicBezTo>
                    <a:pt x="338" y="339"/>
                    <a:pt x="353" y="329"/>
                    <a:pt x="367" y="318"/>
                  </a:cubicBezTo>
                  <a:cubicBezTo>
                    <a:pt x="374" y="315"/>
                    <a:pt x="379" y="313"/>
                    <a:pt x="384" y="309"/>
                  </a:cubicBezTo>
                  <a:cubicBezTo>
                    <a:pt x="404" y="300"/>
                    <a:pt x="422" y="294"/>
                    <a:pt x="440" y="285"/>
                  </a:cubicBezTo>
                  <a:cubicBezTo>
                    <a:pt x="454" y="282"/>
                    <a:pt x="469" y="278"/>
                    <a:pt x="484" y="274"/>
                  </a:cubicBezTo>
                  <a:cubicBezTo>
                    <a:pt x="587" y="254"/>
                    <a:pt x="691" y="239"/>
                    <a:pt x="796" y="229"/>
                  </a:cubicBezTo>
                  <a:cubicBezTo>
                    <a:pt x="878" y="225"/>
                    <a:pt x="958" y="220"/>
                    <a:pt x="1039" y="220"/>
                  </a:cubicBezTo>
                  <a:close/>
                  <a:moveTo>
                    <a:pt x="1016" y="1"/>
                  </a:moveTo>
                  <a:cubicBezTo>
                    <a:pt x="953" y="1"/>
                    <a:pt x="888" y="6"/>
                    <a:pt x="826" y="9"/>
                  </a:cubicBezTo>
                  <a:cubicBezTo>
                    <a:pt x="748" y="12"/>
                    <a:pt x="672" y="21"/>
                    <a:pt x="597" y="33"/>
                  </a:cubicBezTo>
                  <a:cubicBezTo>
                    <a:pt x="529" y="44"/>
                    <a:pt x="457" y="51"/>
                    <a:pt x="392" y="73"/>
                  </a:cubicBezTo>
                  <a:cubicBezTo>
                    <a:pt x="344" y="88"/>
                    <a:pt x="297" y="108"/>
                    <a:pt x="252" y="131"/>
                  </a:cubicBezTo>
                  <a:cubicBezTo>
                    <a:pt x="185" y="169"/>
                    <a:pt x="128" y="231"/>
                    <a:pt x="83" y="293"/>
                  </a:cubicBezTo>
                  <a:cubicBezTo>
                    <a:pt x="46" y="340"/>
                    <a:pt x="24" y="397"/>
                    <a:pt x="11" y="455"/>
                  </a:cubicBezTo>
                  <a:cubicBezTo>
                    <a:pt x="0" y="506"/>
                    <a:pt x="5" y="559"/>
                    <a:pt x="16" y="611"/>
                  </a:cubicBezTo>
                  <a:cubicBezTo>
                    <a:pt x="31" y="698"/>
                    <a:pt x="77" y="788"/>
                    <a:pt x="138" y="852"/>
                  </a:cubicBezTo>
                  <a:cubicBezTo>
                    <a:pt x="174" y="892"/>
                    <a:pt x="217" y="930"/>
                    <a:pt x="267" y="953"/>
                  </a:cubicBezTo>
                  <a:cubicBezTo>
                    <a:pt x="318" y="975"/>
                    <a:pt x="370" y="989"/>
                    <a:pt x="423" y="1000"/>
                  </a:cubicBezTo>
                  <a:cubicBezTo>
                    <a:pt x="479" y="1010"/>
                    <a:pt x="535" y="1013"/>
                    <a:pt x="591" y="1016"/>
                  </a:cubicBezTo>
                  <a:cubicBezTo>
                    <a:pt x="643" y="1018"/>
                    <a:pt x="696" y="1022"/>
                    <a:pt x="747" y="1022"/>
                  </a:cubicBezTo>
                  <a:cubicBezTo>
                    <a:pt x="799" y="1022"/>
                    <a:pt x="851" y="1020"/>
                    <a:pt x="904" y="1020"/>
                  </a:cubicBezTo>
                  <a:cubicBezTo>
                    <a:pt x="924" y="1020"/>
                    <a:pt x="944" y="1020"/>
                    <a:pt x="964" y="1020"/>
                  </a:cubicBezTo>
                  <a:cubicBezTo>
                    <a:pt x="994" y="1020"/>
                    <a:pt x="1024" y="1020"/>
                    <a:pt x="1053" y="1018"/>
                  </a:cubicBezTo>
                  <a:cubicBezTo>
                    <a:pt x="1104" y="1017"/>
                    <a:pt x="1157" y="1016"/>
                    <a:pt x="1207" y="1008"/>
                  </a:cubicBezTo>
                  <a:cubicBezTo>
                    <a:pt x="1258" y="1002"/>
                    <a:pt x="1307" y="994"/>
                    <a:pt x="1357" y="985"/>
                  </a:cubicBezTo>
                  <a:cubicBezTo>
                    <a:pt x="1414" y="976"/>
                    <a:pt x="1471" y="961"/>
                    <a:pt x="1523" y="936"/>
                  </a:cubicBezTo>
                  <a:cubicBezTo>
                    <a:pt x="1568" y="914"/>
                    <a:pt x="1609" y="888"/>
                    <a:pt x="1647" y="858"/>
                  </a:cubicBezTo>
                  <a:cubicBezTo>
                    <a:pt x="1728" y="796"/>
                    <a:pt x="1780" y="712"/>
                    <a:pt x="1807" y="616"/>
                  </a:cubicBezTo>
                  <a:cubicBezTo>
                    <a:pt x="1817" y="578"/>
                    <a:pt x="1823" y="538"/>
                    <a:pt x="1820" y="500"/>
                  </a:cubicBezTo>
                  <a:cubicBezTo>
                    <a:pt x="1819" y="464"/>
                    <a:pt x="1817" y="427"/>
                    <a:pt x="1801" y="393"/>
                  </a:cubicBezTo>
                  <a:cubicBezTo>
                    <a:pt x="1778" y="351"/>
                    <a:pt x="1755" y="314"/>
                    <a:pt x="1728" y="279"/>
                  </a:cubicBezTo>
                  <a:cubicBezTo>
                    <a:pt x="1699" y="246"/>
                    <a:pt x="1663" y="217"/>
                    <a:pt x="1630" y="191"/>
                  </a:cubicBezTo>
                  <a:cubicBezTo>
                    <a:pt x="1583" y="154"/>
                    <a:pt x="1539" y="119"/>
                    <a:pt x="1486" y="97"/>
                  </a:cubicBezTo>
                  <a:cubicBezTo>
                    <a:pt x="1450" y="78"/>
                    <a:pt x="1415" y="63"/>
                    <a:pt x="1378" y="50"/>
                  </a:cubicBezTo>
                  <a:cubicBezTo>
                    <a:pt x="1366" y="47"/>
                    <a:pt x="1356" y="44"/>
                    <a:pt x="1345" y="40"/>
                  </a:cubicBezTo>
                  <a:cubicBezTo>
                    <a:pt x="1326" y="40"/>
                    <a:pt x="1311" y="37"/>
                    <a:pt x="1294" y="33"/>
                  </a:cubicBezTo>
                  <a:cubicBezTo>
                    <a:pt x="1263" y="24"/>
                    <a:pt x="1228" y="16"/>
                    <a:pt x="1194" y="10"/>
                  </a:cubicBezTo>
                  <a:lnTo>
                    <a:pt x="1194" y="10"/>
                  </a:lnTo>
                  <a:cubicBezTo>
                    <a:pt x="1198" y="11"/>
                    <a:pt x="1201" y="11"/>
                    <a:pt x="1205" y="11"/>
                  </a:cubicBezTo>
                  <a:lnTo>
                    <a:pt x="1205" y="11"/>
                  </a:lnTo>
                  <a:cubicBezTo>
                    <a:pt x="1201" y="11"/>
                    <a:pt x="1197" y="10"/>
                    <a:pt x="1193" y="10"/>
                  </a:cubicBezTo>
                  <a:lnTo>
                    <a:pt x="1193" y="10"/>
                  </a:lnTo>
                  <a:cubicBezTo>
                    <a:pt x="1193" y="10"/>
                    <a:pt x="1193" y="10"/>
                    <a:pt x="1193" y="10"/>
                  </a:cubicBezTo>
                  <a:lnTo>
                    <a:pt x="1193" y="10"/>
                  </a:lnTo>
                  <a:cubicBezTo>
                    <a:pt x="1193" y="10"/>
                    <a:pt x="1193" y="10"/>
                    <a:pt x="1193" y="10"/>
                  </a:cubicBezTo>
                  <a:lnTo>
                    <a:pt x="1193" y="10"/>
                  </a:lnTo>
                  <a:cubicBezTo>
                    <a:pt x="1193" y="10"/>
                    <a:pt x="1192" y="10"/>
                    <a:pt x="1191" y="10"/>
                  </a:cubicBezTo>
                  <a:cubicBezTo>
                    <a:pt x="1133" y="5"/>
                    <a:pt x="1074"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8"/>
            <p:cNvSpPr/>
            <p:nvPr/>
          </p:nvSpPr>
          <p:spPr>
            <a:xfrm>
              <a:off x="4205375" y="977700"/>
              <a:ext cx="50" cy="75"/>
            </a:xfrm>
            <a:custGeom>
              <a:avLst/>
              <a:gdLst/>
              <a:ahLst/>
              <a:cxnLst/>
              <a:rect l="l" t="t" r="r" b="b"/>
              <a:pathLst>
                <a:path w="2" h="3" extrusionOk="0">
                  <a:moveTo>
                    <a:pt x="0" y="2"/>
                  </a:moveTo>
                  <a:cubicBezTo>
                    <a:pt x="0" y="2"/>
                    <a:pt x="1" y="2"/>
                    <a:pt x="0" y="2"/>
                  </a:cubicBezTo>
                  <a:cubicBezTo>
                    <a:pt x="0" y="2"/>
                    <a:pt x="0" y="0"/>
                    <a:pt x="0" y="2"/>
                  </a:cubicBezTo>
                  <a:cubicBezTo>
                    <a:pt x="0" y="0"/>
                    <a:pt x="0" y="0"/>
                    <a:pt x="0" y="2"/>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8"/>
            <p:cNvSpPr/>
            <p:nvPr/>
          </p:nvSpPr>
          <p:spPr>
            <a:xfrm>
              <a:off x="4296850" y="963050"/>
              <a:ext cx="48275" cy="25450"/>
            </a:xfrm>
            <a:custGeom>
              <a:avLst/>
              <a:gdLst/>
              <a:ahLst/>
              <a:cxnLst/>
              <a:rect l="l" t="t" r="r" b="b"/>
              <a:pathLst>
                <a:path w="1931" h="1018" extrusionOk="0">
                  <a:moveTo>
                    <a:pt x="1129" y="229"/>
                  </a:moveTo>
                  <a:cubicBezTo>
                    <a:pt x="1136" y="229"/>
                    <a:pt x="1144" y="229"/>
                    <a:pt x="1151" y="229"/>
                  </a:cubicBezTo>
                  <a:cubicBezTo>
                    <a:pt x="1257" y="230"/>
                    <a:pt x="1360" y="237"/>
                    <a:pt x="1465" y="238"/>
                  </a:cubicBezTo>
                  <a:cubicBezTo>
                    <a:pt x="1477" y="238"/>
                    <a:pt x="1489" y="235"/>
                    <a:pt x="1499" y="233"/>
                  </a:cubicBezTo>
                  <a:cubicBezTo>
                    <a:pt x="1504" y="234"/>
                    <a:pt x="1511" y="235"/>
                    <a:pt x="1516" y="238"/>
                  </a:cubicBezTo>
                  <a:cubicBezTo>
                    <a:pt x="1533" y="244"/>
                    <a:pt x="1549" y="250"/>
                    <a:pt x="1566" y="258"/>
                  </a:cubicBezTo>
                  <a:cubicBezTo>
                    <a:pt x="1579" y="263"/>
                    <a:pt x="1590" y="270"/>
                    <a:pt x="1601" y="277"/>
                  </a:cubicBezTo>
                  <a:cubicBezTo>
                    <a:pt x="1609" y="281"/>
                    <a:pt x="1614" y="286"/>
                    <a:pt x="1619" y="290"/>
                  </a:cubicBezTo>
                  <a:cubicBezTo>
                    <a:pt x="1629" y="299"/>
                    <a:pt x="1641" y="311"/>
                    <a:pt x="1651" y="321"/>
                  </a:cubicBezTo>
                  <a:cubicBezTo>
                    <a:pt x="1656" y="326"/>
                    <a:pt x="1660" y="331"/>
                    <a:pt x="1663" y="336"/>
                  </a:cubicBezTo>
                  <a:cubicBezTo>
                    <a:pt x="1668" y="343"/>
                    <a:pt x="1672" y="351"/>
                    <a:pt x="1676" y="357"/>
                  </a:cubicBezTo>
                  <a:cubicBezTo>
                    <a:pt x="1689" y="385"/>
                    <a:pt x="1698" y="414"/>
                    <a:pt x="1710" y="442"/>
                  </a:cubicBezTo>
                  <a:cubicBezTo>
                    <a:pt x="1703" y="457"/>
                    <a:pt x="1702" y="473"/>
                    <a:pt x="1698" y="488"/>
                  </a:cubicBezTo>
                  <a:cubicBezTo>
                    <a:pt x="1697" y="493"/>
                    <a:pt x="1696" y="498"/>
                    <a:pt x="1693" y="506"/>
                  </a:cubicBezTo>
                  <a:cubicBezTo>
                    <a:pt x="1688" y="520"/>
                    <a:pt x="1683" y="537"/>
                    <a:pt x="1677" y="550"/>
                  </a:cubicBezTo>
                  <a:cubicBezTo>
                    <a:pt x="1666" y="562"/>
                    <a:pt x="1657" y="575"/>
                    <a:pt x="1647" y="586"/>
                  </a:cubicBezTo>
                  <a:cubicBezTo>
                    <a:pt x="1646" y="588"/>
                    <a:pt x="1645" y="589"/>
                    <a:pt x="1644" y="591"/>
                  </a:cubicBezTo>
                  <a:lnTo>
                    <a:pt x="1642" y="593"/>
                  </a:lnTo>
                  <a:cubicBezTo>
                    <a:pt x="1609" y="621"/>
                    <a:pt x="1573" y="647"/>
                    <a:pt x="1536" y="672"/>
                  </a:cubicBezTo>
                  <a:cubicBezTo>
                    <a:pt x="1528" y="677"/>
                    <a:pt x="1520" y="682"/>
                    <a:pt x="1512" y="687"/>
                  </a:cubicBezTo>
                  <a:cubicBezTo>
                    <a:pt x="1495" y="695"/>
                    <a:pt x="1480" y="700"/>
                    <a:pt x="1463" y="707"/>
                  </a:cubicBezTo>
                  <a:cubicBezTo>
                    <a:pt x="1448" y="710"/>
                    <a:pt x="1433" y="714"/>
                    <a:pt x="1418" y="718"/>
                  </a:cubicBezTo>
                  <a:cubicBezTo>
                    <a:pt x="1381" y="726"/>
                    <a:pt x="1341" y="735"/>
                    <a:pt x="1305" y="743"/>
                  </a:cubicBezTo>
                  <a:cubicBezTo>
                    <a:pt x="1272" y="748"/>
                    <a:pt x="1241" y="751"/>
                    <a:pt x="1207" y="755"/>
                  </a:cubicBezTo>
                  <a:lnTo>
                    <a:pt x="1202" y="755"/>
                  </a:lnTo>
                  <a:cubicBezTo>
                    <a:pt x="1200" y="755"/>
                    <a:pt x="1198" y="755"/>
                    <a:pt x="1196" y="756"/>
                  </a:cubicBezTo>
                  <a:cubicBezTo>
                    <a:pt x="1196" y="755"/>
                    <a:pt x="1197" y="755"/>
                    <a:pt x="1197" y="755"/>
                  </a:cubicBezTo>
                  <a:cubicBezTo>
                    <a:pt x="1191" y="755"/>
                    <a:pt x="1187" y="756"/>
                    <a:pt x="1180" y="756"/>
                  </a:cubicBezTo>
                  <a:lnTo>
                    <a:pt x="1181" y="756"/>
                  </a:lnTo>
                  <a:cubicBezTo>
                    <a:pt x="1170" y="756"/>
                    <a:pt x="1159" y="759"/>
                    <a:pt x="1145" y="760"/>
                  </a:cubicBezTo>
                  <a:lnTo>
                    <a:pt x="1146" y="760"/>
                  </a:lnTo>
                  <a:cubicBezTo>
                    <a:pt x="1057" y="767"/>
                    <a:pt x="969" y="777"/>
                    <a:pt x="878" y="785"/>
                  </a:cubicBezTo>
                  <a:lnTo>
                    <a:pt x="893" y="785"/>
                  </a:lnTo>
                  <a:cubicBezTo>
                    <a:pt x="832" y="789"/>
                    <a:pt x="771" y="792"/>
                    <a:pt x="709" y="792"/>
                  </a:cubicBezTo>
                  <a:cubicBezTo>
                    <a:pt x="693" y="792"/>
                    <a:pt x="676" y="792"/>
                    <a:pt x="659" y="792"/>
                  </a:cubicBezTo>
                  <a:cubicBezTo>
                    <a:pt x="594" y="790"/>
                    <a:pt x="531" y="782"/>
                    <a:pt x="467" y="775"/>
                  </a:cubicBezTo>
                  <a:lnTo>
                    <a:pt x="465" y="775"/>
                  </a:lnTo>
                  <a:cubicBezTo>
                    <a:pt x="463" y="775"/>
                    <a:pt x="460" y="773"/>
                    <a:pt x="457" y="773"/>
                  </a:cubicBezTo>
                  <a:lnTo>
                    <a:pt x="462" y="773"/>
                  </a:lnTo>
                  <a:cubicBezTo>
                    <a:pt x="441" y="770"/>
                    <a:pt x="422" y="766"/>
                    <a:pt x="401" y="761"/>
                  </a:cubicBezTo>
                  <a:cubicBezTo>
                    <a:pt x="387" y="755"/>
                    <a:pt x="374" y="750"/>
                    <a:pt x="360" y="744"/>
                  </a:cubicBezTo>
                  <a:cubicBezTo>
                    <a:pt x="355" y="741"/>
                    <a:pt x="350" y="737"/>
                    <a:pt x="345" y="735"/>
                  </a:cubicBezTo>
                  <a:lnTo>
                    <a:pt x="330" y="723"/>
                  </a:lnTo>
                  <a:cubicBezTo>
                    <a:pt x="313" y="706"/>
                    <a:pt x="297" y="690"/>
                    <a:pt x="281" y="675"/>
                  </a:cubicBezTo>
                  <a:lnTo>
                    <a:pt x="281" y="675"/>
                  </a:lnTo>
                  <a:cubicBezTo>
                    <a:pt x="282" y="676"/>
                    <a:pt x="282" y="677"/>
                    <a:pt x="283" y="678"/>
                  </a:cubicBezTo>
                  <a:lnTo>
                    <a:pt x="283" y="678"/>
                  </a:lnTo>
                  <a:cubicBezTo>
                    <a:pt x="281" y="676"/>
                    <a:pt x="279" y="674"/>
                    <a:pt x="278" y="673"/>
                  </a:cubicBezTo>
                  <a:lnTo>
                    <a:pt x="276" y="671"/>
                  </a:lnTo>
                  <a:lnTo>
                    <a:pt x="276" y="671"/>
                  </a:lnTo>
                  <a:cubicBezTo>
                    <a:pt x="277" y="671"/>
                    <a:pt x="277" y="672"/>
                    <a:pt x="278" y="672"/>
                  </a:cubicBezTo>
                  <a:cubicBezTo>
                    <a:pt x="271" y="663"/>
                    <a:pt x="263" y="652"/>
                    <a:pt x="257" y="643"/>
                  </a:cubicBezTo>
                  <a:cubicBezTo>
                    <a:pt x="254" y="637"/>
                    <a:pt x="251" y="632"/>
                    <a:pt x="247" y="626"/>
                  </a:cubicBezTo>
                  <a:cubicBezTo>
                    <a:pt x="245" y="621"/>
                    <a:pt x="242" y="616"/>
                    <a:pt x="241" y="611"/>
                  </a:cubicBezTo>
                  <a:lnTo>
                    <a:pt x="241" y="610"/>
                  </a:lnTo>
                  <a:lnTo>
                    <a:pt x="233" y="583"/>
                  </a:lnTo>
                  <a:cubicBezTo>
                    <a:pt x="233" y="576"/>
                    <a:pt x="233" y="570"/>
                    <a:pt x="232" y="564"/>
                  </a:cubicBezTo>
                  <a:cubicBezTo>
                    <a:pt x="231" y="552"/>
                    <a:pt x="231" y="540"/>
                    <a:pt x="232" y="528"/>
                  </a:cubicBezTo>
                  <a:cubicBezTo>
                    <a:pt x="233" y="522"/>
                    <a:pt x="233" y="516"/>
                    <a:pt x="235" y="511"/>
                  </a:cubicBezTo>
                  <a:lnTo>
                    <a:pt x="238" y="495"/>
                  </a:lnTo>
                  <a:cubicBezTo>
                    <a:pt x="240" y="488"/>
                    <a:pt x="241" y="483"/>
                    <a:pt x="243" y="478"/>
                  </a:cubicBezTo>
                  <a:cubicBezTo>
                    <a:pt x="247" y="470"/>
                    <a:pt x="253" y="461"/>
                    <a:pt x="258" y="454"/>
                  </a:cubicBezTo>
                  <a:lnTo>
                    <a:pt x="266" y="442"/>
                  </a:lnTo>
                  <a:lnTo>
                    <a:pt x="262" y="450"/>
                  </a:lnTo>
                  <a:cubicBezTo>
                    <a:pt x="263" y="449"/>
                    <a:pt x="264" y="447"/>
                    <a:pt x="266" y="445"/>
                  </a:cubicBezTo>
                  <a:cubicBezTo>
                    <a:pt x="277" y="433"/>
                    <a:pt x="288" y="421"/>
                    <a:pt x="299" y="410"/>
                  </a:cubicBezTo>
                  <a:cubicBezTo>
                    <a:pt x="309" y="400"/>
                    <a:pt x="320" y="393"/>
                    <a:pt x="330" y="384"/>
                  </a:cubicBezTo>
                  <a:cubicBezTo>
                    <a:pt x="356" y="368"/>
                    <a:pt x="382" y="353"/>
                    <a:pt x="408" y="339"/>
                  </a:cubicBezTo>
                  <a:cubicBezTo>
                    <a:pt x="433" y="327"/>
                    <a:pt x="458" y="317"/>
                    <a:pt x="483" y="308"/>
                  </a:cubicBezTo>
                  <a:cubicBezTo>
                    <a:pt x="524" y="295"/>
                    <a:pt x="566" y="285"/>
                    <a:pt x="609" y="275"/>
                  </a:cubicBezTo>
                  <a:cubicBezTo>
                    <a:pt x="649" y="266"/>
                    <a:pt x="690" y="259"/>
                    <a:pt x="730" y="254"/>
                  </a:cubicBezTo>
                  <a:cubicBezTo>
                    <a:pt x="768" y="249"/>
                    <a:pt x="806" y="246"/>
                    <a:pt x="842" y="243"/>
                  </a:cubicBezTo>
                  <a:lnTo>
                    <a:pt x="840" y="243"/>
                  </a:lnTo>
                  <a:cubicBezTo>
                    <a:pt x="935" y="235"/>
                    <a:pt x="1032" y="229"/>
                    <a:pt x="1129" y="229"/>
                  </a:cubicBezTo>
                  <a:close/>
                  <a:moveTo>
                    <a:pt x="1327" y="0"/>
                  </a:moveTo>
                  <a:cubicBezTo>
                    <a:pt x="1328" y="0"/>
                    <a:pt x="1330" y="0"/>
                    <a:pt x="1331" y="1"/>
                  </a:cubicBezTo>
                  <a:lnTo>
                    <a:pt x="1325" y="1"/>
                  </a:lnTo>
                  <a:cubicBezTo>
                    <a:pt x="1321" y="3"/>
                    <a:pt x="1316" y="6"/>
                    <a:pt x="1311" y="8"/>
                  </a:cubicBezTo>
                  <a:cubicBezTo>
                    <a:pt x="1297" y="8"/>
                    <a:pt x="1281" y="7"/>
                    <a:pt x="1268" y="7"/>
                  </a:cubicBezTo>
                  <a:cubicBezTo>
                    <a:pt x="1215" y="5"/>
                    <a:pt x="1163" y="4"/>
                    <a:pt x="1111" y="4"/>
                  </a:cubicBezTo>
                  <a:cubicBezTo>
                    <a:pt x="1053" y="4"/>
                    <a:pt x="997" y="5"/>
                    <a:pt x="940" y="8"/>
                  </a:cubicBezTo>
                  <a:cubicBezTo>
                    <a:pt x="837" y="16"/>
                    <a:pt x="731" y="21"/>
                    <a:pt x="629" y="39"/>
                  </a:cubicBezTo>
                  <a:cubicBezTo>
                    <a:pt x="533" y="58"/>
                    <a:pt x="439" y="80"/>
                    <a:pt x="348" y="116"/>
                  </a:cubicBezTo>
                  <a:cubicBezTo>
                    <a:pt x="239" y="161"/>
                    <a:pt x="129" y="232"/>
                    <a:pt x="64" y="332"/>
                  </a:cubicBezTo>
                  <a:cubicBezTo>
                    <a:pt x="36" y="377"/>
                    <a:pt x="14" y="425"/>
                    <a:pt x="7" y="478"/>
                  </a:cubicBezTo>
                  <a:cubicBezTo>
                    <a:pt x="2" y="524"/>
                    <a:pt x="1" y="571"/>
                    <a:pt x="7" y="619"/>
                  </a:cubicBezTo>
                  <a:cubicBezTo>
                    <a:pt x="17" y="704"/>
                    <a:pt x="68" y="779"/>
                    <a:pt x="125" y="841"/>
                  </a:cubicBezTo>
                  <a:cubicBezTo>
                    <a:pt x="186" y="905"/>
                    <a:pt x="256" y="956"/>
                    <a:pt x="341" y="978"/>
                  </a:cubicBezTo>
                  <a:cubicBezTo>
                    <a:pt x="394" y="993"/>
                    <a:pt x="449" y="1001"/>
                    <a:pt x="504" y="1007"/>
                  </a:cubicBezTo>
                  <a:cubicBezTo>
                    <a:pt x="571" y="1014"/>
                    <a:pt x="638" y="1017"/>
                    <a:pt x="705" y="1017"/>
                  </a:cubicBezTo>
                  <a:cubicBezTo>
                    <a:pt x="725" y="1017"/>
                    <a:pt x="745" y="1017"/>
                    <a:pt x="765" y="1017"/>
                  </a:cubicBezTo>
                  <a:cubicBezTo>
                    <a:pt x="791" y="1014"/>
                    <a:pt x="817" y="1014"/>
                    <a:pt x="842" y="1013"/>
                  </a:cubicBezTo>
                  <a:cubicBezTo>
                    <a:pt x="943" y="1006"/>
                    <a:pt x="1042" y="994"/>
                    <a:pt x="1141" y="986"/>
                  </a:cubicBezTo>
                  <a:lnTo>
                    <a:pt x="1152" y="986"/>
                  </a:lnTo>
                  <a:cubicBezTo>
                    <a:pt x="1162" y="984"/>
                    <a:pt x="1171" y="984"/>
                    <a:pt x="1178" y="984"/>
                  </a:cubicBezTo>
                  <a:lnTo>
                    <a:pt x="1163" y="984"/>
                  </a:lnTo>
                  <a:cubicBezTo>
                    <a:pt x="1180" y="983"/>
                    <a:pt x="1198" y="981"/>
                    <a:pt x="1214" y="980"/>
                  </a:cubicBezTo>
                  <a:lnTo>
                    <a:pt x="1212" y="980"/>
                  </a:lnTo>
                  <a:cubicBezTo>
                    <a:pt x="1245" y="978"/>
                    <a:pt x="1280" y="976"/>
                    <a:pt x="1315" y="970"/>
                  </a:cubicBezTo>
                  <a:cubicBezTo>
                    <a:pt x="1348" y="963"/>
                    <a:pt x="1382" y="955"/>
                    <a:pt x="1415" y="947"/>
                  </a:cubicBezTo>
                  <a:cubicBezTo>
                    <a:pt x="1444" y="941"/>
                    <a:pt x="1474" y="936"/>
                    <a:pt x="1502" y="930"/>
                  </a:cubicBezTo>
                  <a:cubicBezTo>
                    <a:pt x="1548" y="919"/>
                    <a:pt x="1594" y="901"/>
                    <a:pt x="1632" y="877"/>
                  </a:cubicBezTo>
                  <a:cubicBezTo>
                    <a:pt x="1672" y="852"/>
                    <a:pt x="1708" y="827"/>
                    <a:pt x="1744" y="798"/>
                  </a:cubicBezTo>
                  <a:cubicBezTo>
                    <a:pt x="1786" y="766"/>
                    <a:pt x="1825" y="729"/>
                    <a:pt x="1857" y="683"/>
                  </a:cubicBezTo>
                  <a:cubicBezTo>
                    <a:pt x="1878" y="655"/>
                    <a:pt x="1890" y="620"/>
                    <a:pt x="1903" y="588"/>
                  </a:cubicBezTo>
                  <a:cubicBezTo>
                    <a:pt x="1911" y="562"/>
                    <a:pt x="1919" y="538"/>
                    <a:pt x="1921" y="511"/>
                  </a:cubicBezTo>
                  <a:cubicBezTo>
                    <a:pt x="1925" y="483"/>
                    <a:pt x="1926" y="457"/>
                    <a:pt x="1926" y="430"/>
                  </a:cubicBezTo>
                  <a:cubicBezTo>
                    <a:pt x="1931" y="390"/>
                    <a:pt x="1910" y="354"/>
                    <a:pt x="1899" y="318"/>
                  </a:cubicBezTo>
                  <a:cubicBezTo>
                    <a:pt x="1858" y="210"/>
                    <a:pt x="1782" y="119"/>
                    <a:pt x="1679" y="64"/>
                  </a:cubicBezTo>
                  <a:cubicBezTo>
                    <a:pt x="1658" y="54"/>
                    <a:pt x="1636" y="43"/>
                    <a:pt x="1615" y="34"/>
                  </a:cubicBezTo>
                  <a:cubicBezTo>
                    <a:pt x="1594" y="34"/>
                    <a:pt x="1574" y="30"/>
                    <a:pt x="1553" y="26"/>
                  </a:cubicBezTo>
                  <a:cubicBezTo>
                    <a:pt x="1516" y="18"/>
                    <a:pt x="1479" y="11"/>
                    <a:pt x="1440" y="5"/>
                  </a:cubicBezTo>
                  <a:lnTo>
                    <a:pt x="1445" y="5"/>
                  </a:lnTo>
                  <a:cubicBezTo>
                    <a:pt x="1405" y="1"/>
                    <a:pt x="1366" y="0"/>
                    <a:pt x="1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8"/>
            <p:cNvSpPr/>
            <p:nvPr/>
          </p:nvSpPr>
          <p:spPr>
            <a:xfrm>
              <a:off x="4308350" y="982400"/>
              <a:ext cx="125" cy="50"/>
            </a:xfrm>
            <a:custGeom>
              <a:avLst/>
              <a:gdLst/>
              <a:ahLst/>
              <a:cxnLst/>
              <a:rect l="l" t="t" r="r" b="b"/>
              <a:pathLst>
                <a:path w="5" h="2" extrusionOk="0">
                  <a:moveTo>
                    <a:pt x="0" y="0"/>
                  </a:moveTo>
                  <a:cubicBezTo>
                    <a:pt x="2" y="0"/>
                    <a:pt x="3" y="0"/>
                    <a:pt x="4" y="1"/>
                  </a:cubicBezTo>
                  <a:lnTo>
                    <a:pt x="4" y="1"/>
                  </a:lnTo>
                  <a:cubicBezTo>
                    <a:pt x="3" y="0"/>
                    <a:pt x="2"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8"/>
            <p:cNvSpPr/>
            <p:nvPr/>
          </p:nvSpPr>
          <p:spPr>
            <a:xfrm>
              <a:off x="4303175" y="974200"/>
              <a:ext cx="125" cy="175"/>
            </a:xfrm>
            <a:custGeom>
              <a:avLst/>
              <a:gdLst/>
              <a:ahLst/>
              <a:cxnLst/>
              <a:rect l="l" t="t" r="r" b="b"/>
              <a:pathLst>
                <a:path w="5" h="7" extrusionOk="0">
                  <a:moveTo>
                    <a:pt x="5" y="1"/>
                  </a:moveTo>
                  <a:lnTo>
                    <a:pt x="5" y="1"/>
                  </a:lnTo>
                  <a:cubicBezTo>
                    <a:pt x="4" y="3"/>
                    <a:pt x="3" y="5"/>
                    <a:pt x="1" y="6"/>
                  </a:cubicBezTo>
                  <a:cubicBezTo>
                    <a:pt x="3" y="5"/>
                    <a:pt x="4" y="4"/>
                    <a:pt x="5" y="1"/>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8"/>
            <p:cNvSpPr/>
            <p:nvPr/>
          </p:nvSpPr>
          <p:spPr>
            <a:xfrm>
              <a:off x="4273750" y="990675"/>
              <a:ext cx="100" cy="50"/>
            </a:xfrm>
            <a:custGeom>
              <a:avLst/>
              <a:gdLst/>
              <a:ahLst/>
              <a:cxnLst/>
              <a:rect l="l" t="t" r="r" b="b"/>
              <a:pathLst>
                <a:path w="4" h="2" extrusionOk="0">
                  <a:moveTo>
                    <a:pt x="0" y="0"/>
                  </a:moveTo>
                  <a:cubicBezTo>
                    <a:pt x="1" y="1"/>
                    <a:pt x="3" y="1"/>
                    <a:pt x="3" y="1"/>
                  </a:cubicBezTo>
                  <a:cubicBezTo>
                    <a:pt x="3" y="1"/>
                    <a:pt x="1"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8"/>
            <p:cNvSpPr/>
            <p:nvPr/>
          </p:nvSpPr>
          <p:spPr>
            <a:xfrm>
              <a:off x="4275750" y="991825"/>
              <a:ext cx="325" cy="200"/>
            </a:xfrm>
            <a:custGeom>
              <a:avLst/>
              <a:gdLst/>
              <a:ahLst/>
              <a:cxnLst/>
              <a:rect l="l" t="t" r="r" b="b"/>
              <a:pathLst>
                <a:path w="13" h="8" extrusionOk="0">
                  <a:moveTo>
                    <a:pt x="1" y="1"/>
                  </a:moveTo>
                  <a:lnTo>
                    <a:pt x="1" y="1"/>
                  </a:lnTo>
                  <a:cubicBezTo>
                    <a:pt x="5" y="4"/>
                    <a:pt x="7" y="5"/>
                    <a:pt x="10" y="7"/>
                  </a:cubicBezTo>
                  <a:lnTo>
                    <a:pt x="10" y="7"/>
                  </a:lnTo>
                  <a:cubicBezTo>
                    <a:pt x="7" y="5"/>
                    <a:pt x="5" y="2"/>
                    <a:pt x="1" y="1"/>
                  </a:cubicBezTo>
                  <a:close/>
                  <a:moveTo>
                    <a:pt x="10" y="7"/>
                  </a:moveTo>
                  <a:cubicBezTo>
                    <a:pt x="11" y="7"/>
                    <a:pt x="12" y="8"/>
                    <a:pt x="13" y="8"/>
                  </a:cubicBezTo>
                  <a:cubicBezTo>
                    <a:pt x="12" y="8"/>
                    <a:pt x="11" y="7"/>
                    <a:pt x="10" y="7"/>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8"/>
            <p:cNvSpPr/>
            <p:nvPr/>
          </p:nvSpPr>
          <p:spPr>
            <a:xfrm>
              <a:off x="4253625" y="988875"/>
              <a:ext cx="27400" cy="49275"/>
            </a:xfrm>
            <a:custGeom>
              <a:avLst/>
              <a:gdLst/>
              <a:ahLst/>
              <a:cxnLst/>
              <a:rect l="l" t="t" r="r" b="b"/>
              <a:pathLst>
                <a:path w="1096" h="1971" extrusionOk="0">
                  <a:moveTo>
                    <a:pt x="735" y="37"/>
                  </a:moveTo>
                  <a:cubicBezTo>
                    <a:pt x="738" y="38"/>
                    <a:pt x="742" y="39"/>
                    <a:pt x="744" y="41"/>
                  </a:cubicBezTo>
                  <a:cubicBezTo>
                    <a:pt x="741" y="40"/>
                    <a:pt x="738" y="38"/>
                    <a:pt x="735" y="37"/>
                  </a:cubicBezTo>
                  <a:close/>
                  <a:moveTo>
                    <a:pt x="510" y="248"/>
                  </a:moveTo>
                  <a:cubicBezTo>
                    <a:pt x="510" y="248"/>
                    <a:pt x="510" y="248"/>
                    <a:pt x="509" y="248"/>
                  </a:cubicBezTo>
                  <a:lnTo>
                    <a:pt x="509" y="248"/>
                  </a:lnTo>
                  <a:cubicBezTo>
                    <a:pt x="510" y="248"/>
                    <a:pt x="510" y="248"/>
                    <a:pt x="510" y="248"/>
                  </a:cubicBezTo>
                  <a:close/>
                  <a:moveTo>
                    <a:pt x="572" y="227"/>
                  </a:moveTo>
                  <a:cubicBezTo>
                    <a:pt x="581" y="231"/>
                    <a:pt x="589" y="232"/>
                    <a:pt x="600" y="232"/>
                  </a:cubicBezTo>
                  <a:cubicBezTo>
                    <a:pt x="608" y="232"/>
                    <a:pt x="617" y="233"/>
                    <a:pt x="625" y="234"/>
                  </a:cubicBezTo>
                  <a:cubicBezTo>
                    <a:pt x="626" y="234"/>
                    <a:pt x="628" y="234"/>
                    <a:pt x="629" y="236"/>
                  </a:cubicBezTo>
                  <a:cubicBezTo>
                    <a:pt x="631" y="237"/>
                    <a:pt x="634" y="238"/>
                    <a:pt x="638" y="239"/>
                  </a:cubicBezTo>
                  <a:cubicBezTo>
                    <a:pt x="636" y="238"/>
                    <a:pt x="634" y="237"/>
                    <a:pt x="633" y="237"/>
                  </a:cubicBezTo>
                  <a:lnTo>
                    <a:pt x="634" y="237"/>
                  </a:lnTo>
                  <a:lnTo>
                    <a:pt x="669" y="253"/>
                  </a:lnTo>
                  <a:cubicBezTo>
                    <a:pt x="690" y="264"/>
                    <a:pt x="710" y="276"/>
                    <a:pt x="732" y="285"/>
                  </a:cubicBezTo>
                  <a:cubicBezTo>
                    <a:pt x="739" y="289"/>
                    <a:pt x="747" y="293"/>
                    <a:pt x="754" y="298"/>
                  </a:cubicBezTo>
                  <a:lnTo>
                    <a:pt x="746" y="294"/>
                  </a:lnTo>
                  <a:lnTo>
                    <a:pt x="746" y="294"/>
                  </a:lnTo>
                  <a:cubicBezTo>
                    <a:pt x="757" y="300"/>
                    <a:pt x="765" y="307"/>
                    <a:pt x="775" y="314"/>
                  </a:cubicBezTo>
                  <a:cubicBezTo>
                    <a:pt x="777" y="315"/>
                    <a:pt x="779" y="316"/>
                    <a:pt x="780" y="317"/>
                  </a:cubicBezTo>
                  <a:cubicBezTo>
                    <a:pt x="783" y="320"/>
                    <a:pt x="786" y="322"/>
                    <a:pt x="789" y="326"/>
                  </a:cubicBezTo>
                  <a:cubicBezTo>
                    <a:pt x="790" y="327"/>
                    <a:pt x="791" y="330"/>
                    <a:pt x="793" y="332"/>
                  </a:cubicBezTo>
                  <a:cubicBezTo>
                    <a:pt x="805" y="358"/>
                    <a:pt x="815" y="387"/>
                    <a:pt x="826" y="414"/>
                  </a:cubicBezTo>
                  <a:cubicBezTo>
                    <a:pt x="836" y="443"/>
                    <a:pt x="842" y="471"/>
                    <a:pt x="849" y="497"/>
                  </a:cubicBezTo>
                  <a:cubicBezTo>
                    <a:pt x="859" y="544"/>
                    <a:pt x="865" y="592"/>
                    <a:pt x="868" y="639"/>
                  </a:cubicBezTo>
                  <a:cubicBezTo>
                    <a:pt x="875" y="734"/>
                    <a:pt x="872" y="828"/>
                    <a:pt x="872" y="924"/>
                  </a:cubicBezTo>
                  <a:cubicBezTo>
                    <a:pt x="868" y="1008"/>
                    <a:pt x="866" y="1095"/>
                    <a:pt x="863" y="1183"/>
                  </a:cubicBezTo>
                  <a:cubicBezTo>
                    <a:pt x="861" y="1258"/>
                    <a:pt x="856" y="1333"/>
                    <a:pt x="844" y="1410"/>
                  </a:cubicBezTo>
                  <a:cubicBezTo>
                    <a:pt x="840" y="1434"/>
                    <a:pt x="834" y="1455"/>
                    <a:pt x="828" y="1477"/>
                  </a:cubicBezTo>
                  <a:cubicBezTo>
                    <a:pt x="824" y="1493"/>
                    <a:pt x="816" y="1512"/>
                    <a:pt x="810" y="1528"/>
                  </a:cubicBezTo>
                  <a:cubicBezTo>
                    <a:pt x="793" y="1566"/>
                    <a:pt x="772" y="1602"/>
                    <a:pt x="749" y="1637"/>
                  </a:cubicBezTo>
                  <a:cubicBezTo>
                    <a:pt x="744" y="1644"/>
                    <a:pt x="738" y="1652"/>
                    <a:pt x="733" y="1658"/>
                  </a:cubicBezTo>
                  <a:cubicBezTo>
                    <a:pt x="723" y="1670"/>
                    <a:pt x="711" y="1682"/>
                    <a:pt x="699" y="1694"/>
                  </a:cubicBezTo>
                  <a:cubicBezTo>
                    <a:pt x="696" y="1698"/>
                    <a:pt x="691" y="1701"/>
                    <a:pt x="686" y="1704"/>
                  </a:cubicBezTo>
                  <a:cubicBezTo>
                    <a:pt x="676" y="1711"/>
                    <a:pt x="665" y="1718"/>
                    <a:pt x="652" y="1726"/>
                  </a:cubicBezTo>
                  <a:cubicBezTo>
                    <a:pt x="636" y="1731"/>
                    <a:pt x="620" y="1736"/>
                    <a:pt x="604" y="1741"/>
                  </a:cubicBezTo>
                  <a:cubicBezTo>
                    <a:pt x="603" y="1741"/>
                    <a:pt x="600" y="1741"/>
                    <a:pt x="599" y="1742"/>
                  </a:cubicBezTo>
                  <a:cubicBezTo>
                    <a:pt x="578" y="1744"/>
                    <a:pt x="557" y="1745"/>
                    <a:pt x="537" y="1745"/>
                  </a:cubicBezTo>
                  <a:cubicBezTo>
                    <a:pt x="528" y="1744"/>
                    <a:pt x="519" y="1744"/>
                    <a:pt x="511" y="1742"/>
                  </a:cubicBezTo>
                  <a:cubicBezTo>
                    <a:pt x="501" y="1740"/>
                    <a:pt x="491" y="1737"/>
                    <a:pt x="481" y="1735"/>
                  </a:cubicBezTo>
                  <a:cubicBezTo>
                    <a:pt x="476" y="1734"/>
                    <a:pt x="473" y="1731"/>
                    <a:pt x="468" y="1730"/>
                  </a:cubicBezTo>
                  <a:cubicBezTo>
                    <a:pt x="449" y="1720"/>
                    <a:pt x="433" y="1711"/>
                    <a:pt x="416" y="1703"/>
                  </a:cubicBezTo>
                  <a:cubicBezTo>
                    <a:pt x="408" y="1698"/>
                    <a:pt x="402" y="1693"/>
                    <a:pt x="395" y="1685"/>
                  </a:cubicBezTo>
                  <a:cubicBezTo>
                    <a:pt x="387" y="1678"/>
                    <a:pt x="380" y="1670"/>
                    <a:pt x="372" y="1664"/>
                  </a:cubicBezTo>
                  <a:cubicBezTo>
                    <a:pt x="370" y="1660"/>
                    <a:pt x="367" y="1657"/>
                    <a:pt x="364" y="1653"/>
                  </a:cubicBezTo>
                  <a:cubicBezTo>
                    <a:pt x="355" y="1638"/>
                    <a:pt x="346" y="1622"/>
                    <a:pt x="336" y="1606"/>
                  </a:cubicBezTo>
                  <a:lnTo>
                    <a:pt x="336" y="1606"/>
                  </a:lnTo>
                  <a:cubicBezTo>
                    <a:pt x="336" y="1606"/>
                    <a:pt x="336" y="1606"/>
                    <a:pt x="336" y="1606"/>
                  </a:cubicBezTo>
                  <a:lnTo>
                    <a:pt x="336" y="1606"/>
                  </a:lnTo>
                  <a:cubicBezTo>
                    <a:pt x="321" y="1578"/>
                    <a:pt x="309" y="1545"/>
                    <a:pt x="297" y="1515"/>
                  </a:cubicBezTo>
                  <a:cubicBezTo>
                    <a:pt x="288" y="1489"/>
                    <a:pt x="282" y="1462"/>
                    <a:pt x="275" y="1436"/>
                  </a:cubicBezTo>
                  <a:cubicBezTo>
                    <a:pt x="258" y="1355"/>
                    <a:pt x="248" y="1276"/>
                    <a:pt x="240" y="1194"/>
                  </a:cubicBezTo>
                  <a:cubicBezTo>
                    <a:pt x="234" y="1138"/>
                    <a:pt x="232" y="1085"/>
                    <a:pt x="232" y="1030"/>
                  </a:cubicBezTo>
                  <a:lnTo>
                    <a:pt x="232" y="1029"/>
                  </a:lnTo>
                  <a:lnTo>
                    <a:pt x="232" y="1028"/>
                  </a:lnTo>
                  <a:cubicBezTo>
                    <a:pt x="239" y="930"/>
                    <a:pt x="250" y="833"/>
                    <a:pt x="265" y="737"/>
                  </a:cubicBezTo>
                  <a:cubicBezTo>
                    <a:pt x="282" y="660"/>
                    <a:pt x="294" y="579"/>
                    <a:pt x="317" y="503"/>
                  </a:cubicBezTo>
                  <a:cubicBezTo>
                    <a:pt x="322" y="490"/>
                    <a:pt x="327" y="479"/>
                    <a:pt x="333" y="467"/>
                  </a:cubicBezTo>
                  <a:cubicBezTo>
                    <a:pt x="349" y="434"/>
                    <a:pt x="365" y="399"/>
                    <a:pt x="385" y="367"/>
                  </a:cubicBezTo>
                  <a:cubicBezTo>
                    <a:pt x="394" y="352"/>
                    <a:pt x="407" y="337"/>
                    <a:pt x="419" y="321"/>
                  </a:cubicBezTo>
                  <a:cubicBezTo>
                    <a:pt x="426" y="314"/>
                    <a:pt x="433" y="307"/>
                    <a:pt x="439" y="299"/>
                  </a:cubicBezTo>
                  <a:cubicBezTo>
                    <a:pt x="452" y="288"/>
                    <a:pt x="464" y="276"/>
                    <a:pt x="478" y="267"/>
                  </a:cubicBezTo>
                  <a:cubicBezTo>
                    <a:pt x="489" y="260"/>
                    <a:pt x="500" y="254"/>
                    <a:pt x="509" y="248"/>
                  </a:cubicBezTo>
                  <a:lnTo>
                    <a:pt x="509" y="248"/>
                  </a:lnTo>
                  <a:cubicBezTo>
                    <a:pt x="509" y="248"/>
                    <a:pt x="509" y="248"/>
                    <a:pt x="509" y="248"/>
                  </a:cubicBezTo>
                  <a:cubicBezTo>
                    <a:pt x="509" y="248"/>
                    <a:pt x="510" y="247"/>
                    <a:pt x="510" y="247"/>
                  </a:cubicBezTo>
                  <a:lnTo>
                    <a:pt x="510" y="247"/>
                  </a:lnTo>
                  <a:cubicBezTo>
                    <a:pt x="510" y="247"/>
                    <a:pt x="510" y="247"/>
                    <a:pt x="510" y="248"/>
                  </a:cubicBezTo>
                  <a:lnTo>
                    <a:pt x="510" y="248"/>
                  </a:lnTo>
                  <a:cubicBezTo>
                    <a:pt x="510" y="247"/>
                    <a:pt x="511" y="247"/>
                    <a:pt x="511" y="247"/>
                  </a:cubicBezTo>
                  <a:lnTo>
                    <a:pt x="511" y="247"/>
                  </a:lnTo>
                  <a:cubicBezTo>
                    <a:pt x="511" y="247"/>
                    <a:pt x="511" y="247"/>
                    <a:pt x="511" y="247"/>
                  </a:cubicBezTo>
                  <a:lnTo>
                    <a:pt x="511" y="247"/>
                  </a:lnTo>
                  <a:cubicBezTo>
                    <a:pt x="519" y="243"/>
                    <a:pt x="526" y="238"/>
                    <a:pt x="535" y="234"/>
                  </a:cubicBezTo>
                  <a:cubicBezTo>
                    <a:pt x="538" y="233"/>
                    <a:pt x="542" y="232"/>
                    <a:pt x="546" y="229"/>
                  </a:cubicBezTo>
                  <a:cubicBezTo>
                    <a:pt x="548" y="229"/>
                    <a:pt x="549" y="229"/>
                    <a:pt x="552" y="228"/>
                  </a:cubicBezTo>
                  <a:cubicBezTo>
                    <a:pt x="558" y="228"/>
                    <a:pt x="566" y="228"/>
                    <a:pt x="572" y="227"/>
                  </a:cubicBezTo>
                  <a:close/>
                  <a:moveTo>
                    <a:pt x="583" y="0"/>
                  </a:moveTo>
                  <a:cubicBezTo>
                    <a:pt x="562" y="0"/>
                    <a:pt x="541" y="1"/>
                    <a:pt x="520" y="4"/>
                  </a:cubicBezTo>
                  <a:cubicBezTo>
                    <a:pt x="474" y="10"/>
                    <a:pt x="429" y="28"/>
                    <a:pt x="389" y="53"/>
                  </a:cubicBezTo>
                  <a:cubicBezTo>
                    <a:pt x="341" y="83"/>
                    <a:pt x="293" y="115"/>
                    <a:pt x="257" y="159"/>
                  </a:cubicBezTo>
                  <a:cubicBezTo>
                    <a:pt x="231" y="190"/>
                    <a:pt x="206" y="222"/>
                    <a:pt x="185" y="258"/>
                  </a:cubicBezTo>
                  <a:cubicBezTo>
                    <a:pt x="155" y="307"/>
                    <a:pt x="128" y="360"/>
                    <a:pt x="107" y="414"/>
                  </a:cubicBezTo>
                  <a:cubicBezTo>
                    <a:pt x="93" y="455"/>
                    <a:pt x="83" y="497"/>
                    <a:pt x="73" y="541"/>
                  </a:cubicBezTo>
                  <a:cubicBezTo>
                    <a:pt x="52" y="647"/>
                    <a:pt x="30" y="753"/>
                    <a:pt x="19" y="862"/>
                  </a:cubicBezTo>
                  <a:cubicBezTo>
                    <a:pt x="9" y="954"/>
                    <a:pt x="0" y="1043"/>
                    <a:pt x="8" y="1136"/>
                  </a:cubicBezTo>
                  <a:cubicBezTo>
                    <a:pt x="21" y="1323"/>
                    <a:pt x="39" y="1523"/>
                    <a:pt x="125" y="1694"/>
                  </a:cubicBezTo>
                  <a:cubicBezTo>
                    <a:pt x="141" y="1722"/>
                    <a:pt x="156" y="1750"/>
                    <a:pt x="174" y="1777"/>
                  </a:cubicBezTo>
                  <a:cubicBezTo>
                    <a:pt x="190" y="1806"/>
                    <a:pt x="216" y="1829"/>
                    <a:pt x="239" y="1851"/>
                  </a:cubicBezTo>
                  <a:cubicBezTo>
                    <a:pt x="288" y="1899"/>
                    <a:pt x="355" y="1934"/>
                    <a:pt x="419" y="1953"/>
                  </a:cubicBezTo>
                  <a:cubicBezTo>
                    <a:pt x="462" y="1964"/>
                    <a:pt x="503" y="1971"/>
                    <a:pt x="545" y="1971"/>
                  </a:cubicBezTo>
                  <a:cubicBezTo>
                    <a:pt x="551" y="1971"/>
                    <a:pt x="558" y="1970"/>
                    <a:pt x="564" y="1970"/>
                  </a:cubicBezTo>
                  <a:cubicBezTo>
                    <a:pt x="571" y="1970"/>
                    <a:pt x="576" y="1970"/>
                    <a:pt x="582" y="1968"/>
                  </a:cubicBezTo>
                  <a:cubicBezTo>
                    <a:pt x="609" y="1967"/>
                    <a:pt x="636" y="1965"/>
                    <a:pt x="664" y="1958"/>
                  </a:cubicBezTo>
                  <a:cubicBezTo>
                    <a:pt x="687" y="1952"/>
                    <a:pt x="711" y="1944"/>
                    <a:pt x="736" y="1935"/>
                  </a:cubicBezTo>
                  <a:cubicBezTo>
                    <a:pt x="780" y="1916"/>
                    <a:pt x="826" y="1883"/>
                    <a:pt x="861" y="1849"/>
                  </a:cubicBezTo>
                  <a:cubicBezTo>
                    <a:pt x="893" y="1818"/>
                    <a:pt x="922" y="1785"/>
                    <a:pt x="944" y="1749"/>
                  </a:cubicBezTo>
                  <a:cubicBezTo>
                    <a:pt x="974" y="1703"/>
                    <a:pt x="1002" y="1656"/>
                    <a:pt x="1022" y="1606"/>
                  </a:cubicBezTo>
                  <a:cubicBezTo>
                    <a:pt x="1041" y="1558"/>
                    <a:pt x="1054" y="1512"/>
                    <a:pt x="1063" y="1461"/>
                  </a:cubicBezTo>
                  <a:cubicBezTo>
                    <a:pt x="1084" y="1359"/>
                    <a:pt x="1088" y="1253"/>
                    <a:pt x="1089" y="1150"/>
                  </a:cubicBezTo>
                  <a:cubicBezTo>
                    <a:pt x="1090" y="1058"/>
                    <a:pt x="1093" y="966"/>
                    <a:pt x="1094" y="874"/>
                  </a:cubicBezTo>
                  <a:cubicBezTo>
                    <a:pt x="1095" y="709"/>
                    <a:pt x="1093" y="544"/>
                    <a:pt x="1049" y="384"/>
                  </a:cubicBezTo>
                  <a:cubicBezTo>
                    <a:pt x="1038" y="345"/>
                    <a:pt x="1023" y="307"/>
                    <a:pt x="1006" y="269"/>
                  </a:cubicBezTo>
                  <a:cubicBezTo>
                    <a:pt x="997" y="248"/>
                    <a:pt x="989" y="224"/>
                    <a:pt x="975" y="203"/>
                  </a:cubicBezTo>
                  <a:cubicBezTo>
                    <a:pt x="951" y="169"/>
                    <a:pt x="923" y="141"/>
                    <a:pt x="886" y="119"/>
                  </a:cubicBezTo>
                  <a:cubicBezTo>
                    <a:pt x="858" y="102"/>
                    <a:pt x="834" y="87"/>
                    <a:pt x="805" y="72"/>
                  </a:cubicBezTo>
                  <a:cubicBezTo>
                    <a:pt x="804" y="72"/>
                    <a:pt x="804" y="71"/>
                    <a:pt x="802" y="71"/>
                  </a:cubicBezTo>
                  <a:lnTo>
                    <a:pt x="804" y="71"/>
                  </a:lnTo>
                  <a:cubicBezTo>
                    <a:pt x="804" y="71"/>
                    <a:pt x="802" y="71"/>
                    <a:pt x="802" y="69"/>
                  </a:cubicBezTo>
                  <a:cubicBezTo>
                    <a:pt x="791" y="64"/>
                    <a:pt x="780" y="58"/>
                    <a:pt x="770" y="52"/>
                  </a:cubicBezTo>
                  <a:cubicBezTo>
                    <a:pt x="758" y="43"/>
                    <a:pt x="744" y="40"/>
                    <a:pt x="732" y="35"/>
                  </a:cubicBezTo>
                  <a:lnTo>
                    <a:pt x="732" y="35"/>
                  </a:lnTo>
                  <a:cubicBezTo>
                    <a:pt x="732" y="35"/>
                    <a:pt x="732" y="35"/>
                    <a:pt x="733" y="36"/>
                  </a:cubicBezTo>
                  <a:lnTo>
                    <a:pt x="733" y="36"/>
                  </a:lnTo>
                  <a:cubicBezTo>
                    <a:pt x="718" y="29"/>
                    <a:pt x="703" y="24"/>
                    <a:pt x="690" y="20"/>
                  </a:cubicBezTo>
                  <a:cubicBezTo>
                    <a:pt x="671" y="7"/>
                    <a:pt x="649" y="1"/>
                    <a:pt x="626" y="1"/>
                  </a:cubicBezTo>
                  <a:cubicBezTo>
                    <a:pt x="612" y="1"/>
                    <a:pt x="597" y="0"/>
                    <a:pt x="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3" name="Google Shape;2273;p48"/>
          <p:cNvGrpSpPr/>
          <p:nvPr/>
        </p:nvGrpSpPr>
        <p:grpSpPr>
          <a:xfrm>
            <a:off x="7775255" y="252765"/>
            <a:ext cx="525426" cy="578589"/>
            <a:chOff x="5668750" y="3383150"/>
            <a:chExt cx="168325" cy="185350"/>
          </a:xfrm>
        </p:grpSpPr>
        <p:sp>
          <p:nvSpPr>
            <p:cNvPr id="2274" name="Google Shape;2274;p48"/>
            <p:cNvSpPr/>
            <p:nvPr/>
          </p:nvSpPr>
          <p:spPr>
            <a:xfrm>
              <a:off x="5683650" y="3405900"/>
              <a:ext cx="139925" cy="143950"/>
            </a:xfrm>
            <a:custGeom>
              <a:avLst/>
              <a:gdLst/>
              <a:ahLst/>
              <a:cxnLst/>
              <a:rect l="l" t="t" r="r" b="b"/>
              <a:pathLst>
                <a:path w="5597" h="5758" extrusionOk="0">
                  <a:moveTo>
                    <a:pt x="2582" y="1"/>
                  </a:moveTo>
                  <a:cubicBezTo>
                    <a:pt x="2569" y="39"/>
                    <a:pt x="2558" y="78"/>
                    <a:pt x="2545" y="117"/>
                  </a:cubicBezTo>
                  <a:cubicBezTo>
                    <a:pt x="2499" y="262"/>
                    <a:pt x="2465" y="410"/>
                    <a:pt x="2413" y="554"/>
                  </a:cubicBezTo>
                  <a:cubicBezTo>
                    <a:pt x="2366" y="685"/>
                    <a:pt x="2308" y="812"/>
                    <a:pt x="2242" y="935"/>
                  </a:cubicBezTo>
                  <a:cubicBezTo>
                    <a:pt x="2196" y="1020"/>
                    <a:pt x="2148" y="1106"/>
                    <a:pt x="2103" y="1193"/>
                  </a:cubicBezTo>
                  <a:cubicBezTo>
                    <a:pt x="2104" y="1191"/>
                    <a:pt x="2104" y="1190"/>
                    <a:pt x="2104" y="1188"/>
                  </a:cubicBezTo>
                  <a:lnTo>
                    <a:pt x="2104" y="1188"/>
                  </a:lnTo>
                  <a:cubicBezTo>
                    <a:pt x="2066" y="1265"/>
                    <a:pt x="2028" y="1340"/>
                    <a:pt x="1990" y="1417"/>
                  </a:cubicBezTo>
                  <a:cubicBezTo>
                    <a:pt x="1952" y="1494"/>
                    <a:pt x="1913" y="1572"/>
                    <a:pt x="1869" y="1648"/>
                  </a:cubicBezTo>
                  <a:cubicBezTo>
                    <a:pt x="1858" y="1668"/>
                    <a:pt x="1845" y="1690"/>
                    <a:pt x="1832" y="1712"/>
                  </a:cubicBezTo>
                  <a:cubicBezTo>
                    <a:pt x="1820" y="1731"/>
                    <a:pt x="1807" y="1748"/>
                    <a:pt x="1793" y="1766"/>
                  </a:cubicBezTo>
                  <a:cubicBezTo>
                    <a:pt x="1766" y="1803"/>
                    <a:pt x="1736" y="1838"/>
                    <a:pt x="1708" y="1871"/>
                  </a:cubicBezTo>
                  <a:cubicBezTo>
                    <a:pt x="1652" y="1937"/>
                    <a:pt x="1591" y="2000"/>
                    <a:pt x="1528" y="2059"/>
                  </a:cubicBezTo>
                  <a:cubicBezTo>
                    <a:pt x="1462" y="2119"/>
                    <a:pt x="1392" y="2175"/>
                    <a:pt x="1324" y="2232"/>
                  </a:cubicBezTo>
                  <a:cubicBezTo>
                    <a:pt x="1260" y="2287"/>
                    <a:pt x="1192" y="2338"/>
                    <a:pt x="1121" y="2385"/>
                  </a:cubicBezTo>
                  <a:cubicBezTo>
                    <a:pt x="1087" y="2407"/>
                    <a:pt x="1054" y="2429"/>
                    <a:pt x="1018" y="2449"/>
                  </a:cubicBezTo>
                  <a:cubicBezTo>
                    <a:pt x="979" y="2470"/>
                    <a:pt x="938" y="2491"/>
                    <a:pt x="896" y="2509"/>
                  </a:cubicBezTo>
                  <a:cubicBezTo>
                    <a:pt x="819" y="2545"/>
                    <a:pt x="740" y="2578"/>
                    <a:pt x="661" y="2610"/>
                  </a:cubicBezTo>
                  <a:cubicBezTo>
                    <a:pt x="601" y="2634"/>
                    <a:pt x="539" y="2660"/>
                    <a:pt x="477" y="2680"/>
                  </a:cubicBezTo>
                  <a:cubicBezTo>
                    <a:pt x="409" y="2700"/>
                    <a:pt x="341" y="2713"/>
                    <a:pt x="271" y="2720"/>
                  </a:cubicBezTo>
                  <a:cubicBezTo>
                    <a:pt x="203" y="2725"/>
                    <a:pt x="133" y="2728"/>
                    <a:pt x="66" y="2737"/>
                  </a:cubicBezTo>
                  <a:cubicBezTo>
                    <a:pt x="44" y="2742"/>
                    <a:pt x="22" y="2743"/>
                    <a:pt x="1" y="2747"/>
                  </a:cubicBezTo>
                  <a:cubicBezTo>
                    <a:pt x="7" y="2749"/>
                    <a:pt x="12" y="2752"/>
                    <a:pt x="18" y="2754"/>
                  </a:cubicBezTo>
                  <a:cubicBezTo>
                    <a:pt x="116" y="2794"/>
                    <a:pt x="218" y="2825"/>
                    <a:pt x="310" y="2878"/>
                  </a:cubicBezTo>
                  <a:cubicBezTo>
                    <a:pt x="395" y="2928"/>
                    <a:pt x="462" y="3000"/>
                    <a:pt x="540" y="3058"/>
                  </a:cubicBezTo>
                  <a:cubicBezTo>
                    <a:pt x="589" y="3093"/>
                    <a:pt x="637" y="3122"/>
                    <a:pt x="687" y="3151"/>
                  </a:cubicBezTo>
                  <a:cubicBezTo>
                    <a:pt x="734" y="3181"/>
                    <a:pt x="781" y="3215"/>
                    <a:pt x="824" y="3249"/>
                  </a:cubicBezTo>
                  <a:cubicBezTo>
                    <a:pt x="869" y="3288"/>
                    <a:pt x="914" y="3327"/>
                    <a:pt x="958" y="3365"/>
                  </a:cubicBezTo>
                  <a:cubicBezTo>
                    <a:pt x="1007" y="3404"/>
                    <a:pt x="1054" y="3443"/>
                    <a:pt x="1106" y="3480"/>
                  </a:cubicBezTo>
                  <a:lnTo>
                    <a:pt x="1105" y="3480"/>
                  </a:lnTo>
                  <a:cubicBezTo>
                    <a:pt x="1175" y="3530"/>
                    <a:pt x="1246" y="3579"/>
                    <a:pt x="1314" y="3630"/>
                  </a:cubicBezTo>
                  <a:cubicBezTo>
                    <a:pt x="1377" y="3680"/>
                    <a:pt x="1437" y="3733"/>
                    <a:pt x="1495" y="3789"/>
                  </a:cubicBezTo>
                  <a:cubicBezTo>
                    <a:pt x="1611" y="3902"/>
                    <a:pt x="1732" y="4010"/>
                    <a:pt x="1834" y="4136"/>
                  </a:cubicBezTo>
                  <a:cubicBezTo>
                    <a:pt x="1886" y="4201"/>
                    <a:pt x="1933" y="4268"/>
                    <a:pt x="1981" y="4335"/>
                  </a:cubicBezTo>
                  <a:cubicBezTo>
                    <a:pt x="2027" y="4399"/>
                    <a:pt x="2072" y="4465"/>
                    <a:pt x="2113" y="4532"/>
                  </a:cubicBezTo>
                  <a:cubicBezTo>
                    <a:pt x="2203" y="4677"/>
                    <a:pt x="2274" y="4831"/>
                    <a:pt x="2337" y="4987"/>
                  </a:cubicBezTo>
                  <a:cubicBezTo>
                    <a:pt x="2389" y="5116"/>
                    <a:pt x="2431" y="5246"/>
                    <a:pt x="2473" y="5378"/>
                  </a:cubicBezTo>
                  <a:cubicBezTo>
                    <a:pt x="2497" y="5460"/>
                    <a:pt x="2526" y="5538"/>
                    <a:pt x="2551" y="5618"/>
                  </a:cubicBezTo>
                  <a:cubicBezTo>
                    <a:pt x="2563" y="5664"/>
                    <a:pt x="2577" y="5711"/>
                    <a:pt x="2589" y="5757"/>
                  </a:cubicBezTo>
                  <a:cubicBezTo>
                    <a:pt x="2593" y="5732"/>
                    <a:pt x="2595" y="5709"/>
                    <a:pt x="2599" y="5684"/>
                  </a:cubicBezTo>
                  <a:cubicBezTo>
                    <a:pt x="2605" y="5638"/>
                    <a:pt x="2613" y="5593"/>
                    <a:pt x="2620" y="5549"/>
                  </a:cubicBezTo>
                  <a:cubicBezTo>
                    <a:pt x="2628" y="5503"/>
                    <a:pt x="2634" y="5456"/>
                    <a:pt x="2646" y="5410"/>
                  </a:cubicBezTo>
                  <a:cubicBezTo>
                    <a:pt x="2687" y="5236"/>
                    <a:pt x="2747" y="5066"/>
                    <a:pt x="2803" y="4895"/>
                  </a:cubicBezTo>
                  <a:cubicBezTo>
                    <a:pt x="2860" y="4726"/>
                    <a:pt x="2920" y="4556"/>
                    <a:pt x="3007" y="4400"/>
                  </a:cubicBezTo>
                  <a:cubicBezTo>
                    <a:pt x="3050" y="4323"/>
                    <a:pt x="3100" y="4250"/>
                    <a:pt x="3151" y="4178"/>
                  </a:cubicBezTo>
                  <a:cubicBezTo>
                    <a:pt x="3201" y="4110"/>
                    <a:pt x="3253" y="4044"/>
                    <a:pt x="3309" y="3981"/>
                  </a:cubicBezTo>
                  <a:cubicBezTo>
                    <a:pt x="3424" y="3851"/>
                    <a:pt x="3542" y="3724"/>
                    <a:pt x="3671" y="3609"/>
                  </a:cubicBezTo>
                  <a:cubicBezTo>
                    <a:pt x="3803" y="3490"/>
                    <a:pt x="3936" y="3371"/>
                    <a:pt x="4079" y="3266"/>
                  </a:cubicBezTo>
                  <a:cubicBezTo>
                    <a:pt x="4221" y="3163"/>
                    <a:pt x="4373" y="3072"/>
                    <a:pt x="4531" y="2994"/>
                  </a:cubicBezTo>
                  <a:cubicBezTo>
                    <a:pt x="4682" y="2919"/>
                    <a:pt x="4841" y="2860"/>
                    <a:pt x="5002" y="2810"/>
                  </a:cubicBezTo>
                  <a:cubicBezTo>
                    <a:pt x="5078" y="2785"/>
                    <a:pt x="5156" y="2766"/>
                    <a:pt x="5235" y="2748"/>
                  </a:cubicBezTo>
                  <a:cubicBezTo>
                    <a:pt x="5318" y="2726"/>
                    <a:pt x="5404" y="2704"/>
                    <a:pt x="5489" y="2682"/>
                  </a:cubicBezTo>
                  <a:cubicBezTo>
                    <a:pt x="5525" y="2672"/>
                    <a:pt x="5560" y="2664"/>
                    <a:pt x="5596" y="2655"/>
                  </a:cubicBezTo>
                  <a:cubicBezTo>
                    <a:pt x="5559" y="2640"/>
                    <a:pt x="5524" y="2624"/>
                    <a:pt x="5487" y="2610"/>
                  </a:cubicBezTo>
                  <a:cubicBezTo>
                    <a:pt x="5431" y="2589"/>
                    <a:pt x="5375" y="2569"/>
                    <a:pt x="5322" y="2547"/>
                  </a:cubicBezTo>
                  <a:cubicBezTo>
                    <a:pt x="5258" y="2525"/>
                    <a:pt x="5194" y="2505"/>
                    <a:pt x="5132" y="2479"/>
                  </a:cubicBezTo>
                  <a:cubicBezTo>
                    <a:pt x="5056" y="2449"/>
                    <a:pt x="4989" y="2405"/>
                    <a:pt x="4922" y="2364"/>
                  </a:cubicBezTo>
                  <a:cubicBezTo>
                    <a:pt x="4859" y="2325"/>
                    <a:pt x="4793" y="2290"/>
                    <a:pt x="4726" y="2253"/>
                  </a:cubicBezTo>
                  <a:cubicBezTo>
                    <a:pt x="4594" y="2183"/>
                    <a:pt x="4463" y="2107"/>
                    <a:pt x="4341" y="2020"/>
                  </a:cubicBezTo>
                  <a:cubicBezTo>
                    <a:pt x="4212" y="1928"/>
                    <a:pt x="4090" y="1825"/>
                    <a:pt x="3966" y="1727"/>
                  </a:cubicBezTo>
                  <a:cubicBezTo>
                    <a:pt x="3877" y="1654"/>
                    <a:pt x="3785" y="1585"/>
                    <a:pt x="3692" y="1515"/>
                  </a:cubicBezTo>
                  <a:cubicBezTo>
                    <a:pt x="3596" y="1442"/>
                    <a:pt x="3505" y="1366"/>
                    <a:pt x="3415" y="1289"/>
                  </a:cubicBezTo>
                  <a:cubicBezTo>
                    <a:pt x="3335" y="1218"/>
                    <a:pt x="3249" y="1147"/>
                    <a:pt x="3176" y="1067"/>
                  </a:cubicBezTo>
                  <a:cubicBezTo>
                    <a:pt x="3100" y="986"/>
                    <a:pt x="3039" y="895"/>
                    <a:pt x="2980" y="803"/>
                  </a:cubicBezTo>
                  <a:cubicBezTo>
                    <a:pt x="2932" y="729"/>
                    <a:pt x="2881" y="658"/>
                    <a:pt x="2832" y="583"/>
                  </a:cubicBezTo>
                  <a:cubicBezTo>
                    <a:pt x="2793" y="522"/>
                    <a:pt x="2758" y="456"/>
                    <a:pt x="2726" y="390"/>
                  </a:cubicBezTo>
                  <a:cubicBezTo>
                    <a:pt x="2685" y="307"/>
                    <a:pt x="2647" y="221"/>
                    <a:pt x="2619" y="135"/>
                  </a:cubicBezTo>
                  <a:cubicBezTo>
                    <a:pt x="2603" y="89"/>
                    <a:pt x="2592" y="45"/>
                    <a:pt x="25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8"/>
            <p:cNvSpPr/>
            <p:nvPr/>
          </p:nvSpPr>
          <p:spPr>
            <a:xfrm>
              <a:off x="5681100" y="3469600"/>
              <a:ext cx="143000" cy="49925"/>
            </a:xfrm>
            <a:custGeom>
              <a:avLst/>
              <a:gdLst/>
              <a:ahLst/>
              <a:cxnLst/>
              <a:rect l="l" t="t" r="r" b="b"/>
              <a:pathLst>
                <a:path w="5720" h="1997" extrusionOk="0">
                  <a:moveTo>
                    <a:pt x="5623" y="1"/>
                  </a:moveTo>
                  <a:cubicBezTo>
                    <a:pt x="5619" y="1"/>
                    <a:pt x="5615" y="1"/>
                    <a:pt x="5610" y="2"/>
                  </a:cubicBezTo>
                  <a:cubicBezTo>
                    <a:pt x="5547" y="8"/>
                    <a:pt x="5484" y="25"/>
                    <a:pt x="5422" y="38"/>
                  </a:cubicBezTo>
                  <a:cubicBezTo>
                    <a:pt x="5363" y="50"/>
                    <a:pt x="5303" y="58"/>
                    <a:pt x="5243" y="67"/>
                  </a:cubicBezTo>
                  <a:cubicBezTo>
                    <a:pt x="5110" y="85"/>
                    <a:pt x="4981" y="121"/>
                    <a:pt x="4848" y="141"/>
                  </a:cubicBezTo>
                  <a:cubicBezTo>
                    <a:pt x="4716" y="159"/>
                    <a:pt x="4582" y="178"/>
                    <a:pt x="4449" y="199"/>
                  </a:cubicBezTo>
                  <a:cubicBezTo>
                    <a:pt x="4381" y="209"/>
                    <a:pt x="4313" y="220"/>
                    <a:pt x="4244" y="230"/>
                  </a:cubicBezTo>
                  <a:cubicBezTo>
                    <a:pt x="4169" y="241"/>
                    <a:pt x="4092" y="250"/>
                    <a:pt x="4016" y="261"/>
                  </a:cubicBezTo>
                  <a:cubicBezTo>
                    <a:pt x="3948" y="271"/>
                    <a:pt x="3878" y="281"/>
                    <a:pt x="3809" y="292"/>
                  </a:cubicBezTo>
                  <a:cubicBezTo>
                    <a:pt x="3733" y="302"/>
                    <a:pt x="3656" y="310"/>
                    <a:pt x="3578" y="321"/>
                  </a:cubicBezTo>
                  <a:cubicBezTo>
                    <a:pt x="3492" y="331"/>
                    <a:pt x="3405" y="340"/>
                    <a:pt x="3318" y="349"/>
                  </a:cubicBezTo>
                  <a:cubicBezTo>
                    <a:pt x="3232" y="360"/>
                    <a:pt x="3143" y="371"/>
                    <a:pt x="3056" y="380"/>
                  </a:cubicBezTo>
                  <a:cubicBezTo>
                    <a:pt x="2853" y="398"/>
                    <a:pt x="2646" y="401"/>
                    <a:pt x="2440" y="405"/>
                  </a:cubicBezTo>
                  <a:cubicBezTo>
                    <a:pt x="2393" y="406"/>
                    <a:pt x="2345" y="406"/>
                    <a:pt x="2298" y="406"/>
                  </a:cubicBezTo>
                  <a:cubicBezTo>
                    <a:pt x="2251" y="406"/>
                    <a:pt x="2204" y="406"/>
                    <a:pt x="2156" y="406"/>
                  </a:cubicBezTo>
                  <a:cubicBezTo>
                    <a:pt x="2099" y="406"/>
                    <a:pt x="2042" y="407"/>
                    <a:pt x="1985" y="407"/>
                  </a:cubicBezTo>
                  <a:cubicBezTo>
                    <a:pt x="1943" y="407"/>
                    <a:pt x="1900" y="407"/>
                    <a:pt x="1858" y="405"/>
                  </a:cubicBezTo>
                  <a:cubicBezTo>
                    <a:pt x="1783" y="402"/>
                    <a:pt x="1709" y="397"/>
                    <a:pt x="1635" y="397"/>
                  </a:cubicBezTo>
                  <a:cubicBezTo>
                    <a:pt x="1585" y="397"/>
                    <a:pt x="1534" y="399"/>
                    <a:pt x="1484" y="399"/>
                  </a:cubicBezTo>
                  <a:cubicBezTo>
                    <a:pt x="1467" y="399"/>
                    <a:pt x="1451" y="398"/>
                    <a:pt x="1434" y="398"/>
                  </a:cubicBezTo>
                  <a:cubicBezTo>
                    <a:pt x="1338" y="393"/>
                    <a:pt x="1244" y="375"/>
                    <a:pt x="1150" y="361"/>
                  </a:cubicBezTo>
                  <a:cubicBezTo>
                    <a:pt x="1054" y="345"/>
                    <a:pt x="957" y="334"/>
                    <a:pt x="862" y="317"/>
                  </a:cubicBezTo>
                  <a:cubicBezTo>
                    <a:pt x="733" y="294"/>
                    <a:pt x="605" y="267"/>
                    <a:pt x="476" y="236"/>
                  </a:cubicBezTo>
                  <a:cubicBezTo>
                    <a:pt x="409" y="219"/>
                    <a:pt x="341" y="202"/>
                    <a:pt x="274" y="188"/>
                  </a:cubicBezTo>
                  <a:cubicBezTo>
                    <a:pt x="222" y="176"/>
                    <a:pt x="170" y="169"/>
                    <a:pt x="119" y="155"/>
                  </a:cubicBezTo>
                  <a:cubicBezTo>
                    <a:pt x="112" y="154"/>
                    <a:pt x="106" y="153"/>
                    <a:pt x="99" y="153"/>
                  </a:cubicBezTo>
                  <a:cubicBezTo>
                    <a:pt x="59" y="153"/>
                    <a:pt x="21" y="181"/>
                    <a:pt x="12" y="220"/>
                  </a:cubicBezTo>
                  <a:cubicBezTo>
                    <a:pt x="0" y="268"/>
                    <a:pt x="30" y="315"/>
                    <a:pt x="77" y="328"/>
                  </a:cubicBezTo>
                  <a:cubicBezTo>
                    <a:pt x="100" y="334"/>
                    <a:pt x="126" y="339"/>
                    <a:pt x="152" y="345"/>
                  </a:cubicBezTo>
                  <a:cubicBezTo>
                    <a:pt x="159" y="352"/>
                    <a:pt x="165" y="357"/>
                    <a:pt x="173" y="361"/>
                  </a:cubicBezTo>
                  <a:cubicBezTo>
                    <a:pt x="197" y="376"/>
                    <a:pt x="223" y="391"/>
                    <a:pt x="249" y="405"/>
                  </a:cubicBezTo>
                  <a:cubicBezTo>
                    <a:pt x="271" y="418"/>
                    <a:pt x="296" y="427"/>
                    <a:pt x="319" y="437"/>
                  </a:cubicBezTo>
                  <a:cubicBezTo>
                    <a:pt x="363" y="458"/>
                    <a:pt x="404" y="483"/>
                    <a:pt x="448" y="504"/>
                  </a:cubicBezTo>
                  <a:cubicBezTo>
                    <a:pt x="493" y="526"/>
                    <a:pt x="537" y="550"/>
                    <a:pt x="579" y="575"/>
                  </a:cubicBezTo>
                  <a:cubicBezTo>
                    <a:pt x="627" y="604"/>
                    <a:pt x="675" y="634"/>
                    <a:pt x="724" y="662"/>
                  </a:cubicBezTo>
                  <a:cubicBezTo>
                    <a:pt x="773" y="690"/>
                    <a:pt x="822" y="717"/>
                    <a:pt x="869" y="747"/>
                  </a:cubicBezTo>
                  <a:cubicBezTo>
                    <a:pt x="869" y="747"/>
                    <a:pt x="871" y="747"/>
                    <a:pt x="871" y="748"/>
                  </a:cubicBezTo>
                  <a:cubicBezTo>
                    <a:pt x="914" y="776"/>
                    <a:pt x="952" y="804"/>
                    <a:pt x="991" y="834"/>
                  </a:cubicBezTo>
                  <a:cubicBezTo>
                    <a:pt x="1036" y="875"/>
                    <a:pt x="1081" y="915"/>
                    <a:pt x="1127" y="953"/>
                  </a:cubicBezTo>
                  <a:cubicBezTo>
                    <a:pt x="1197" y="1011"/>
                    <a:pt x="1265" y="1073"/>
                    <a:pt x="1334" y="1133"/>
                  </a:cubicBezTo>
                  <a:cubicBezTo>
                    <a:pt x="1369" y="1163"/>
                    <a:pt x="1404" y="1194"/>
                    <a:pt x="1437" y="1227"/>
                  </a:cubicBezTo>
                  <a:cubicBezTo>
                    <a:pt x="1468" y="1258"/>
                    <a:pt x="1498" y="1290"/>
                    <a:pt x="1529" y="1321"/>
                  </a:cubicBezTo>
                  <a:cubicBezTo>
                    <a:pt x="1587" y="1379"/>
                    <a:pt x="1647" y="1433"/>
                    <a:pt x="1707" y="1489"/>
                  </a:cubicBezTo>
                  <a:cubicBezTo>
                    <a:pt x="1740" y="1521"/>
                    <a:pt x="1775" y="1552"/>
                    <a:pt x="1810" y="1582"/>
                  </a:cubicBezTo>
                  <a:cubicBezTo>
                    <a:pt x="1841" y="1608"/>
                    <a:pt x="1872" y="1634"/>
                    <a:pt x="1901" y="1663"/>
                  </a:cubicBezTo>
                  <a:cubicBezTo>
                    <a:pt x="1957" y="1717"/>
                    <a:pt x="2010" y="1774"/>
                    <a:pt x="2064" y="1829"/>
                  </a:cubicBezTo>
                  <a:cubicBezTo>
                    <a:pt x="2066" y="1831"/>
                    <a:pt x="2068" y="1835"/>
                    <a:pt x="2071" y="1836"/>
                  </a:cubicBezTo>
                  <a:cubicBezTo>
                    <a:pt x="2051" y="1852"/>
                    <a:pt x="2040" y="1877"/>
                    <a:pt x="2041" y="1904"/>
                  </a:cubicBezTo>
                  <a:cubicBezTo>
                    <a:pt x="2043" y="1933"/>
                    <a:pt x="2054" y="1959"/>
                    <a:pt x="2077" y="1976"/>
                  </a:cubicBezTo>
                  <a:cubicBezTo>
                    <a:pt x="2101" y="1993"/>
                    <a:pt x="2131" y="1996"/>
                    <a:pt x="2162" y="1996"/>
                  </a:cubicBezTo>
                  <a:cubicBezTo>
                    <a:pt x="2175" y="1996"/>
                    <a:pt x="2187" y="1996"/>
                    <a:pt x="2200" y="1995"/>
                  </a:cubicBezTo>
                  <a:cubicBezTo>
                    <a:pt x="2239" y="1994"/>
                    <a:pt x="2279" y="1994"/>
                    <a:pt x="2318" y="1994"/>
                  </a:cubicBezTo>
                  <a:cubicBezTo>
                    <a:pt x="2372" y="1994"/>
                    <a:pt x="2426" y="1995"/>
                    <a:pt x="2480" y="1995"/>
                  </a:cubicBezTo>
                  <a:cubicBezTo>
                    <a:pt x="2497" y="1995"/>
                    <a:pt x="2514" y="1995"/>
                    <a:pt x="2531" y="1994"/>
                  </a:cubicBezTo>
                  <a:lnTo>
                    <a:pt x="2581" y="1994"/>
                  </a:lnTo>
                  <a:cubicBezTo>
                    <a:pt x="2619" y="1992"/>
                    <a:pt x="2657" y="1991"/>
                    <a:pt x="2695" y="1987"/>
                  </a:cubicBezTo>
                  <a:cubicBezTo>
                    <a:pt x="2732" y="1985"/>
                    <a:pt x="2770" y="1981"/>
                    <a:pt x="2807" y="1978"/>
                  </a:cubicBezTo>
                  <a:cubicBezTo>
                    <a:pt x="2845" y="1974"/>
                    <a:pt x="2884" y="1969"/>
                    <a:pt x="2921" y="1960"/>
                  </a:cubicBezTo>
                  <a:cubicBezTo>
                    <a:pt x="2926" y="1959"/>
                    <a:pt x="2931" y="1959"/>
                    <a:pt x="2936" y="1958"/>
                  </a:cubicBezTo>
                  <a:cubicBezTo>
                    <a:pt x="2992" y="1948"/>
                    <a:pt x="3047" y="1936"/>
                    <a:pt x="3104" y="1926"/>
                  </a:cubicBezTo>
                  <a:cubicBezTo>
                    <a:pt x="3123" y="1922"/>
                    <a:pt x="3143" y="1919"/>
                    <a:pt x="3162" y="1916"/>
                  </a:cubicBezTo>
                  <a:cubicBezTo>
                    <a:pt x="3210" y="1906"/>
                    <a:pt x="3243" y="1864"/>
                    <a:pt x="3236" y="1814"/>
                  </a:cubicBezTo>
                  <a:cubicBezTo>
                    <a:pt x="3235" y="1809"/>
                    <a:pt x="3233" y="1803"/>
                    <a:pt x="3231" y="1797"/>
                  </a:cubicBezTo>
                  <a:cubicBezTo>
                    <a:pt x="3236" y="1792"/>
                    <a:pt x="3240" y="1787"/>
                    <a:pt x="3243" y="1780"/>
                  </a:cubicBezTo>
                  <a:cubicBezTo>
                    <a:pt x="3247" y="1774"/>
                    <a:pt x="3250" y="1766"/>
                    <a:pt x="3251" y="1759"/>
                  </a:cubicBezTo>
                  <a:lnTo>
                    <a:pt x="3251" y="1761"/>
                  </a:lnTo>
                  <a:cubicBezTo>
                    <a:pt x="3251" y="1759"/>
                    <a:pt x="3252" y="1759"/>
                    <a:pt x="3251" y="1758"/>
                  </a:cubicBezTo>
                  <a:cubicBezTo>
                    <a:pt x="3255" y="1753"/>
                    <a:pt x="3258" y="1747"/>
                    <a:pt x="3261" y="1741"/>
                  </a:cubicBezTo>
                  <a:cubicBezTo>
                    <a:pt x="3287" y="1704"/>
                    <a:pt x="3312" y="1669"/>
                    <a:pt x="3335" y="1630"/>
                  </a:cubicBezTo>
                  <a:cubicBezTo>
                    <a:pt x="3361" y="1589"/>
                    <a:pt x="3385" y="1547"/>
                    <a:pt x="3411" y="1504"/>
                  </a:cubicBezTo>
                  <a:cubicBezTo>
                    <a:pt x="3411" y="1503"/>
                    <a:pt x="3412" y="1503"/>
                    <a:pt x="3412" y="1503"/>
                  </a:cubicBezTo>
                  <a:cubicBezTo>
                    <a:pt x="3428" y="1479"/>
                    <a:pt x="3444" y="1459"/>
                    <a:pt x="3462" y="1437"/>
                  </a:cubicBezTo>
                  <a:cubicBezTo>
                    <a:pt x="3489" y="1406"/>
                    <a:pt x="3516" y="1377"/>
                    <a:pt x="3547" y="1349"/>
                  </a:cubicBezTo>
                  <a:cubicBezTo>
                    <a:pt x="3638" y="1268"/>
                    <a:pt x="3723" y="1181"/>
                    <a:pt x="3808" y="1097"/>
                  </a:cubicBezTo>
                  <a:cubicBezTo>
                    <a:pt x="3892" y="1013"/>
                    <a:pt x="3969" y="921"/>
                    <a:pt x="4056" y="840"/>
                  </a:cubicBezTo>
                  <a:cubicBezTo>
                    <a:pt x="4094" y="805"/>
                    <a:pt x="4134" y="774"/>
                    <a:pt x="4175" y="743"/>
                  </a:cubicBezTo>
                  <a:cubicBezTo>
                    <a:pt x="4211" y="719"/>
                    <a:pt x="4249" y="695"/>
                    <a:pt x="4289" y="674"/>
                  </a:cubicBezTo>
                  <a:cubicBezTo>
                    <a:pt x="4330" y="654"/>
                    <a:pt x="4368" y="633"/>
                    <a:pt x="4408" y="614"/>
                  </a:cubicBezTo>
                  <a:cubicBezTo>
                    <a:pt x="4448" y="593"/>
                    <a:pt x="4486" y="570"/>
                    <a:pt x="4526" y="549"/>
                  </a:cubicBezTo>
                  <a:cubicBezTo>
                    <a:pt x="4554" y="534"/>
                    <a:pt x="4584" y="520"/>
                    <a:pt x="4615" y="508"/>
                  </a:cubicBezTo>
                  <a:cubicBezTo>
                    <a:pt x="4697" y="478"/>
                    <a:pt x="4781" y="454"/>
                    <a:pt x="4865" y="430"/>
                  </a:cubicBezTo>
                  <a:cubicBezTo>
                    <a:pt x="4901" y="420"/>
                    <a:pt x="4934" y="407"/>
                    <a:pt x="4969" y="395"/>
                  </a:cubicBezTo>
                  <a:cubicBezTo>
                    <a:pt x="4987" y="389"/>
                    <a:pt x="5006" y="381"/>
                    <a:pt x="5021" y="373"/>
                  </a:cubicBezTo>
                  <a:cubicBezTo>
                    <a:pt x="5053" y="355"/>
                    <a:pt x="5067" y="316"/>
                    <a:pt x="5061" y="279"/>
                  </a:cubicBezTo>
                  <a:cubicBezTo>
                    <a:pt x="5136" y="264"/>
                    <a:pt x="5209" y="249"/>
                    <a:pt x="5284" y="238"/>
                  </a:cubicBezTo>
                  <a:cubicBezTo>
                    <a:pt x="5342" y="231"/>
                    <a:pt x="5402" y="221"/>
                    <a:pt x="5460" y="210"/>
                  </a:cubicBezTo>
                  <a:cubicBezTo>
                    <a:pt x="5518" y="197"/>
                    <a:pt x="5579" y="180"/>
                    <a:pt x="5640" y="175"/>
                  </a:cubicBezTo>
                  <a:cubicBezTo>
                    <a:pt x="5688" y="170"/>
                    <a:pt x="5720" y="118"/>
                    <a:pt x="5712" y="73"/>
                  </a:cubicBezTo>
                  <a:cubicBezTo>
                    <a:pt x="5704" y="29"/>
                    <a:pt x="5666" y="1"/>
                    <a:pt x="5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8"/>
            <p:cNvSpPr/>
            <p:nvPr/>
          </p:nvSpPr>
          <p:spPr>
            <a:xfrm>
              <a:off x="5747800" y="3465050"/>
              <a:ext cx="4475" cy="4450"/>
            </a:xfrm>
            <a:custGeom>
              <a:avLst/>
              <a:gdLst/>
              <a:ahLst/>
              <a:cxnLst/>
              <a:rect l="l" t="t" r="r" b="b"/>
              <a:pathLst>
                <a:path w="179" h="178" extrusionOk="0">
                  <a:moveTo>
                    <a:pt x="90" y="1"/>
                  </a:moveTo>
                  <a:cubicBezTo>
                    <a:pt x="89" y="1"/>
                    <a:pt x="88" y="1"/>
                    <a:pt x="88" y="1"/>
                  </a:cubicBezTo>
                  <a:cubicBezTo>
                    <a:pt x="38" y="2"/>
                    <a:pt x="0" y="43"/>
                    <a:pt x="1" y="92"/>
                  </a:cubicBezTo>
                  <a:cubicBezTo>
                    <a:pt x="1" y="138"/>
                    <a:pt x="40" y="178"/>
                    <a:pt x="88" y="178"/>
                  </a:cubicBezTo>
                  <a:cubicBezTo>
                    <a:pt x="89" y="178"/>
                    <a:pt x="91" y="178"/>
                    <a:pt x="92" y="177"/>
                  </a:cubicBezTo>
                  <a:cubicBezTo>
                    <a:pt x="140" y="176"/>
                    <a:pt x="179" y="135"/>
                    <a:pt x="178" y="88"/>
                  </a:cubicBezTo>
                  <a:cubicBezTo>
                    <a:pt x="177" y="40"/>
                    <a:pt x="136" y="1"/>
                    <a:pt x="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8"/>
            <p:cNvSpPr/>
            <p:nvPr/>
          </p:nvSpPr>
          <p:spPr>
            <a:xfrm>
              <a:off x="5755375" y="3464400"/>
              <a:ext cx="4500" cy="4425"/>
            </a:xfrm>
            <a:custGeom>
              <a:avLst/>
              <a:gdLst/>
              <a:ahLst/>
              <a:cxnLst/>
              <a:rect l="l" t="t" r="r" b="b"/>
              <a:pathLst>
                <a:path w="180" h="177" extrusionOk="0">
                  <a:moveTo>
                    <a:pt x="90" y="0"/>
                  </a:moveTo>
                  <a:cubicBezTo>
                    <a:pt x="89" y="0"/>
                    <a:pt x="89" y="0"/>
                    <a:pt x="88" y="0"/>
                  </a:cubicBezTo>
                  <a:cubicBezTo>
                    <a:pt x="39" y="1"/>
                    <a:pt x="0" y="42"/>
                    <a:pt x="2" y="91"/>
                  </a:cubicBezTo>
                  <a:cubicBezTo>
                    <a:pt x="3" y="139"/>
                    <a:pt x="43" y="177"/>
                    <a:pt x="89" y="177"/>
                  </a:cubicBezTo>
                  <a:cubicBezTo>
                    <a:pt x="90" y="177"/>
                    <a:pt x="91"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8"/>
            <p:cNvSpPr/>
            <p:nvPr/>
          </p:nvSpPr>
          <p:spPr>
            <a:xfrm>
              <a:off x="5750475" y="3458725"/>
              <a:ext cx="4475" cy="4425"/>
            </a:xfrm>
            <a:custGeom>
              <a:avLst/>
              <a:gdLst/>
              <a:ahLst/>
              <a:cxnLst/>
              <a:rect l="l" t="t" r="r" b="b"/>
              <a:pathLst>
                <a:path w="179" h="177" extrusionOk="0">
                  <a:moveTo>
                    <a:pt x="90" y="0"/>
                  </a:moveTo>
                  <a:cubicBezTo>
                    <a:pt x="89" y="0"/>
                    <a:pt x="89" y="0"/>
                    <a:pt x="88" y="0"/>
                  </a:cubicBezTo>
                  <a:cubicBezTo>
                    <a:pt x="39" y="1"/>
                    <a:pt x="0" y="42"/>
                    <a:pt x="1" y="91"/>
                  </a:cubicBezTo>
                  <a:cubicBezTo>
                    <a:pt x="2" y="138"/>
                    <a:pt x="42" y="177"/>
                    <a:pt x="88" y="177"/>
                  </a:cubicBezTo>
                  <a:cubicBezTo>
                    <a:pt x="89" y="177"/>
                    <a:pt x="90"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8"/>
            <p:cNvSpPr/>
            <p:nvPr/>
          </p:nvSpPr>
          <p:spPr>
            <a:xfrm>
              <a:off x="5715150" y="3470650"/>
              <a:ext cx="4525" cy="4450"/>
            </a:xfrm>
            <a:custGeom>
              <a:avLst/>
              <a:gdLst/>
              <a:ahLst/>
              <a:cxnLst/>
              <a:rect l="l" t="t" r="r" b="b"/>
              <a:pathLst>
                <a:path w="181" h="178" extrusionOk="0">
                  <a:moveTo>
                    <a:pt x="92" y="1"/>
                  </a:moveTo>
                  <a:cubicBezTo>
                    <a:pt x="91" y="1"/>
                    <a:pt x="90" y="1"/>
                    <a:pt x="88" y="1"/>
                  </a:cubicBezTo>
                  <a:cubicBezTo>
                    <a:pt x="39" y="2"/>
                    <a:pt x="1" y="43"/>
                    <a:pt x="2" y="91"/>
                  </a:cubicBezTo>
                  <a:cubicBezTo>
                    <a:pt x="2" y="138"/>
                    <a:pt x="42" y="177"/>
                    <a:pt x="91" y="177"/>
                  </a:cubicBezTo>
                  <a:cubicBezTo>
                    <a:pt x="91" y="177"/>
                    <a:pt x="92" y="177"/>
                    <a:pt x="92" y="177"/>
                  </a:cubicBezTo>
                  <a:cubicBezTo>
                    <a:pt x="141" y="176"/>
                    <a:pt x="180" y="135"/>
                    <a:pt x="178" y="87"/>
                  </a:cubicBezTo>
                  <a:cubicBezTo>
                    <a:pt x="177" y="39"/>
                    <a:pt x="138"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8"/>
            <p:cNvSpPr/>
            <p:nvPr/>
          </p:nvSpPr>
          <p:spPr>
            <a:xfrm>
              <a:off x="5788875" y="3463475"/>
              <a:ext cx="4500" cy="4425"/>
            </a:xfrm>
            <a:custGeom>
              <a:avLst/>
              <a:gdLst/>
              <a:ahLst/>
              <a:cxnLst/>
              <a:rect l="l" t="t" r="r" b="b"/>
              <a:pathLst>
                <a:path w="180" h="177" extrusionOk="0">
                  <a:moveTo>
                    <a:pt x="90" y="0"/>
                  </a:moveTo>
                  <a:cubicBezTo>
                    <a:pt x="89" y="0"/>
                    <a:pt x="88" y="0"/>
                    <a:pt x="88" y="0"/>
                  </a:cubicBezTo>
                  <a:cubicBezTo>
                    <a:pt x="39" y="1"/>
                    <a:pt x="0" y="42"/>
                    <a:pt x="2" y="90"/>
                  </a:cubicBezTo>
                  <a:cubicBezTo>
                    <a:pt x="2" y="139"/>
                    <a:pt x="42" y="177"/>
                    <a:pt x="90" y="177"/>
                  </a:cubicBezTo>
                  <a:cubicBezTo>
                    <a:pt x="91" y="177"/>
                    <a:pt x="91" y="177"/>
                    <a:pt x="92" y="176"/>
                  </a:cubicBezTo>
                  <a:cubicBezTo>
                    <a:pt x="141" y="175"/>
                    <a:pt x="180" y="134"/>
                    <a:pt x="179" y="86"/>
                  </a:cubicBezTo>
                  <a:cubicBezTo>
                    <a:pt x="178"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8"/>
            <p:cNvSpPr/>
            <p:nvPr/>
          </p:nvSpPr>
          <p:spPr>
            <a:xfrm>
              <a:off x="5729075" y="3403625"/>
              <a:ext cx="47000" cy="43825"/>
            </a:xfrm>
            <a:custGeom>
              <a:avLst/>
              <a:gdLst/>
              <a:ahLst/>
              <a:cxnLst/>
              <a:rect l="l" t="t" r="r" b="b"/>
              <a:pathLst>
                <a:path w="1880" h="1753" extrusionOk="0">
                  <a:moveTo>
                    <a:pt x="1105" y="735"/>
                  </a:moveTo>
                  <a:cubicBezTo>
                    <a:pt x="1105" y="735"/>
                    <a:pt x="1105" y="735"/>
                    <a:pt x="1105" y="735"/>
                  </a:cubicBezTo>
                  <a:lnTo>
                    <a:pt x="1105" y="735"/>
                  </a:lnTo>
                  <a:cubicBezTo>
                    <a:pt x="1105" y="735"/>
                    <a:pt x="1105" y="735"/>
                    <a:pt x="1105" y="735"/>
                  </a:cubicBezTo>
                  <a:close/>
                  <a:moveTo>
                    <a:pt x="708" y="0"/>
                  </a:moveTo>
                  <a:cubicBezTo>
                    <a:pt x="698" y="0"/>
                    <a:pt x="688" y="2"/>
                    <a:pt x="678" y="6"/>
                  </a:cubicBezTo>
                  <a:cubicBezTo>
                    <a:pt x="648" y="17"/>
                    <a:pt x="627" y="43"/>
                    <a:pt x="621" y="74"/>
                  </a:cubicBezTo>
                  <a:cubicBezTo>
                    <a:pt x="617" y="92"/>
                    <a:pt x="616" y="107"/>
                    <a:pt x="615" y="124"/>
                  </a:cubicBezTo>
                  <a:lnTo>
                    <a:pt x="615" y="123"/>
                  </a:lnTo>
                  <a:cubicBezTo>
                    <a:pt x="602" y="227"/>
                    <a:pt x="584" y="329"/>
                    <a:pt x="562" y="430"/>
                  </a:cubicBezTo>
                  <a:cubicBezTo>
                    <a:pt x="543" y="508"/>
                    <a:pt x="522" y="585"/>
                    <a:pt x="498" y="662"/>
                  </a:cubicBezTo>
                  <a:cubicBezTo>
                    <a:pt x="496" y="672"/>
                    <a:pt x="493" y="681"/>
                    <a:pt x="489" y="690"/>
                  </a:cubicBezTo>
                  <a:cubicBezTo>
                    <a:pt x="468" y="697"/>
                    <a:pt x="452" y="713"/>
                    <a:pt x="443" y="734"/>
                  </a:cubicBezTo>
                  <a:cubicBezTo>
                    <a:pt x="430" y="760"/>
                    <a:pt x="433" y="791"/>
                    <a:pt x="446" y="816"/>
                  </a:cubicBezTo>
                  <a:cubicBezTo>
                    <a:pt x="437" y="836"/>
                    <a:pt x="430" y="858"/>
                    <a:pt x="423" y="879"/>
                  </a:cubicBezTo>
                  <a:lnTo>
                    <a:pt x="423" y="879"/>
                  </a:lnTo>
                  <a:cubicBezTo>
                    <a:pt x="413" y="904"/>
                    <a:pt x="401" y="927"/>
                    <a:pt x="389" y="950"/>
                  </a:cubicBezTo>
                  <a:cubicBezTo>
                    <a:pt x="367" y="987"/>
                    <a:pt x="342" y="1024"/>
                    <a:pt x="317" y="1060"/>
                  </a:cubicBezTo>
                  <a:cubicBezTo>
                    <a:pt x="297" y="1085"/>
                    <a:pt x="281" y="1114"/>
                    <a:pt x="266" y="1143"/>
                  </a:cubicBezTo>
                  <a:cubicBezTo>
                    <a:pt x="243" y="1193"/>
                    <a:pt x="225" y="1244"/>
                    <a:pt x="199" y="1293"/>
                  </a:cubicBezTo>
                  <a:cubicBezTo>
                    <a:pt x="192" y="1305"/>
                    <a:pt x="185" y="1317"/>
                    <a:pt x="177" y="1327"/>
                  </a:cubicBezTo>
                  <a:cubicBezTo>
                    <a:pt x="163" y="1343"/>
                    <a:pt x="151" y="1361"/>
                    <a:pt x="136" y="1378"/>
                  </a:cubicBezTo>
                  <a:cubicBezTo>
                    <a:pt x="125" y="1393"/>
                    <a:pt x="112" y="1405"/>
                    <a:pt x="105" y="1422"/>
                  </a:cubicBezTo>
                  <a:cubicBezTo>
                    <a:pt x="104" y="1425"/>
                    <a:pt x="102" y="1429"/>
                    <a:pt x="101" y="1431"/>
                  </a:cubicBezTo>
                  <a:cubicBezTo>
                    <a:pt x="75" y="1436"/>
                    <a:pt x="50" y="1455"/>
                    <a:pt x="39" y="1480"/>
                  </a:cubicBezTo>
                  <a:cubicBezTo>
                    <a:pt x="18" y="1523"/>
                    <a:pt x="42" y="1585"/>
                    <a:pt x="91" y="1596"/>
                  </a:cubicBezTo>
                  <a:cubicBezTo>
                    <a:pt x="95" y="1598"/>
                    <a:pt x="99" y="1599"/>
                    <a:pt x="102" y="1599"/>
                  </a:cubicBezTo>
                  <a:cubicBezTo>
                    <a:pt x="126" y="1606"/>
                    <a:pt x="147" y="1612"/>
                    <a:pt x="171" y="1619"/>
                  </a:cubicBezTo>
                  <a:cubicBezTo>
                    <a:pt x="157" y="1619"/>
                    <a:pt x="143" y="1620"/>
                    <a:pt x="130" y="1621"/>
                  </a:cubicBezTo>
                  <a:cubicBezTo>
                    <a:pt x="123" y="1610"/>
                    <a:pt x="112" y="1601"/>
                    <a:pt x="99" y="1599"/>
                  </a:cubicBezTo>
                  <a:cubicBezTo>
                    <a:pt x="93" y="1598"/>
                    <a:pt x="87" y="1598"/>
                    <a:pt x="82" y="1598"/>
                  </a:cubicBezTo>
                  <a:cubicBezTo>
                    <a:pt x="65" y="1598"/>
                    <a:pt x="50" y="1602"/>
                    <a:pt x="35" y="1612"/>
                  </a:cubicBezTo>
                  <a:cubicBezTo>
                    <a:pt x="24" y="1620"/>
                    <a:pt x="13" y="1630"/>
                    <a:pt x="8" y="1643"/>
                  </a:cubicBezTo>
                  <a:cubicBezTo>
                    <a:pt x="1" y="1662"/>
                    <a:pt x="4" y="1683"/>
                    <a:pt x="19" y="1697"/>
                  </a:cubicBezTo>
                  <a:cubicBezTo>
                    <a:pt x="34" y="1709"/>
                    <a:pt x="55" y="1712"/>
                    <a:pt x="71" y="1717"/>
                  </a:cubicBezTo>
                  <a:cubicBezTo>
                    <a:pt x="86" y="1720"/>
                    <a:pt x="100" y="1723"/>
                    <a:pt x="114" y="1725"/>
                  </a:cubicBezTo>
                  <a:cubicBezTo>
                    <a:pt x="188" y="1736"/>
                    <a:pt x="262" y="1744"/>
                    <a:pt x="337" y="1746"/>
                  </a:cubicBezTo>
                  <a:cubicBezTo>
                    <a:pt x="412" y="1750"/>
                    <a:pt x="487" y="1752"/>
                    <a:pt x="563" y="1752"/>
                  </a:cubicBezTo>
                  <a:cubicBezTo>
                    <a:pt x="591" y="1752"/>
                    <a:pt x="620" y="1752"/>
                    <a:pt x="648" y="1751"/>
                  </a:cubicBezTo>
                  <a:cubicBezTo>
                    <a:pt x="705" y="1750"/>
                    <a:pt x="762" y="1748"/>
                    <a:pt x="819" y="1743"/>
                  </a:cubicBezTo>
                  <a:cubicBezTo>
                    <a:pt x="901" y="1736"/>
                    <a:pt x="981" y="1727"/>
                    <a:pt x="1061" y="1718"/>
                  </a:cubicBezTo>
                  <a:cubicBezTo>
                    <a:pt x="1137" y="1709"/>
                    <a:pt x="1210" y="1692"/>
                    <a:pt x="1287" y="1679"/>
                  </a:cubicBezTo>
                  <a:cubicBezTo>
                    <a:pt x="1337" y="1672"/>
                    <a:pt x="1389" y="1665"/>
                    <a:pt x="1438" y="1653"/>
                  </a:cubicBezTo>
                  <a:cubicBezTo>
                    <a:pt x="1492" y="1642"/>
                    <a:pt x="1544" y="1630"/>
                    <a:pt x="1596" y="1621"/>
                  </a:cubicBezTo>
                  <a:lnTo>
                    <a:pt x="1596" y="1621"/>
                  </a:lnTo>
                  <a:cubicBezTo>
                    <a:pt x="1592" y="1622"/>
                    <a:pt x="1588" y="1622"/>
                    <a:pt x="1585" y="1624"/>
                  </a:cubicBezTo>
                  <a:cubicBezTo>
                    <a:pt x="1635" y="1616"/>
                    <a:pt x="1688" y="1609"/>
                    <a:pt x="1736" y="1594"/>
                  </a:cubicBezTo>
                  <a:cubicBezTo>
                    <a:pt x="1746" y="1591"/>
                    <a:pt x="1753" y="1588"/>
                    <a:pt x="1763" y="1583"/>
                  </a:cubicBezTo>
                  <a:cubicBezTo>
                    <a:pt x="1774" y="1583"/>
                    <a:pt x="1786" y="1583"/>
                    <a:pt x="1798" y="1580"/>
                  </a:cubicBezTo>
                  <a:cubicBezTo>
                    <a:pt x="1820" y="1576"/>
                    <a:pt x="1841" y="1567"/>
                    <a:pt x="1856" y="1549"/>
                  </a:cubicBezTo>
                  <a:cubicBezTo>
                    <a:pt x="1872" y="1531"/>
                    <a:pt x="1879" y="1507"/>
                    <a:pt x="1877" y="1483"/>
                  </a:cubicBezTo>
                  <a:cubicBezTo>
                    <a:pt x="1870" y="1444"/>
                    <a:pt x="1832" y="1406"/>
                    <a:pt x="1790" y="1406"/>
                  </a:cubicBezTo>
                  <a:cubicBezTo>
                    <a:pt x="1786" y="1406"/>
                    <a:pt x="1782" y="1407"/>
                    <a:pt x="1778" y="1407"/>
                  </a:cubicBezTo>
                  <a:cubicBezTo>
                    <a:pt x="1766" y="1408"/>
                    <a:pt x="1752" y="1410"/>
                    <a:pt x="1740" y="1410"/>
                  </a:cubicBezTo>
                  <a:cubicBezTo>
                    <a:pt x="1724" y="1389"/>
                    <a:pt x="1703" y="1374"/>
                    <a:pt x="1680" y="1361"/>
                  </a:cubicBezTo>
                  <a:cubicBezTo>
                    <a:pt x="1651" y="1341"/>
                    <a:pt x="1622" y="1322"/>
                    <a:pt x="1594" y="1302"/>
                  </a:cubicBezTo>
                  <a:lnTo>
                    <a:pt x="1594" y="1302"/>
                  </a:lnTo>
                  <a:cubicBezTo>
                    <a:pt x="1596" y="1305"/>
                    <a:pt x="1600" y="1307"/>
                    <a:pt x="1603" y="1310"/>
                  </a:cubicBezTo>
                  <a:cubicBezTo>
                    <a:pt x="1570" y="1285"/>
                    <a:pt x="1538" y="1260"/>
                    <a:pt x="1505" y="1232"/>
                  </a:cubicBezTo>
                  <a:cubicBezTo>
                    <a:pt x="1481" y="1211"/>
                    <a:pt x="1457" y="1189"/>
                    <a:pt x="1432" y="1166"/>
                  </a:cubicBezTo>
                  <a:lnTo>
                    <a:pt x="1432" y="1166"/>
                  </a:lnTo>
                  <a:cubicBezTo>
                    <a:pt x="1405" y="1138"/>
                    <a:pt x="1377" y="1109"/>
                    <a:pt x="1351" y="1080"/>
                  </a:cubicBezTo>
                  <a:cubicBezTo>
                    <a:pt x="1328" y="1054"/>
                    <a:pt x="1304" y="1027"/>
                    <a:pt x="1283" y="1001"/>
                  </a:cubicBezTo>
                  <a:lnTo>
                    <a:pt x="1283" y="1001"/>
                  </a:lnTo>
                  <a:lnTo>
                    <a:pt x="1285" y="1002"/>
                  </a:lnTo>
                  <a:cubicBezTo>
                    <a:pt x="1283" y="1001"/>
                    <a:pt x="1283" y="1000"/>
                    <a:pt x="1282" y="1000"/>
                  </a:cubicBezTo>
                  <a:cubicBezTo>
                    <a:pt x="1281" y="998"/>
                    <a:pt x="1277" y="996"/>
                    <a:pt x="1276" y="993"/>
                  </a:cubicBezTo>
                  <a:lnTo>
                    <a:pt x="1276" y="993"/>
                  </a:lnTo>
                  <a:lnTo>
                    <a:pt x="1280" y="996"/>
                  </a:lnTo>
                  <a:cubicBezTo>
                    <a:pt x="1249" y="953"/>
                    <a:pt x="1216" y="910"/>
                    <a:pt x="1188" y="866"/>
                  </a:cubicBezTo>
                  <a:cubicBezTo>
                    <a:pt x="1161" y="824"/>
                    <a:pt x="1137" y="784"/>
                    <a:pt x="1111" y="744"/>
                  </a:cubicBezTo>
                  <a:lnTo>
                    <a:pt x="1111" y="744"/>
                  </a:lnTo>
                  <a:cubicBezTo>
                    <a:pt x="1111" y="744"/>
                    <a:pt x="1111" y="744"/>
                    <a:pt x="1111" y="744"/>
                  </a:cubicBezTo>
                  <a:cubicBezTo>
                    <a:pt x="1057" y="651"/>
                    <a:pt x="1004" y="558"/>
                    <a:pt x="960" y="461"/>
                  </a:cubicBezTo>
                  <a:cubicBezTo>
                    <a:pt x="929" y="388"/>
                    <a:pt x="899" y="314"/>
                    <a:pt x="869" y="239"/>
                  </a:cubicBezTo>
                  <a:cubicBezTo>
                    <a:pt x="853" y="201"/>
                    <a:pt x="837" y="164"/>
                    <a:pt x="821" y="126"/>
                  </a:cubicBezTo>
                  <a:cubicBezTo>
                    <a:pt x="807" y="94"/>
                    <a:pt x="797" y="57"/>
                    <a:pt x="773" y="30"/>
                  </a:cubicBezTo>
                  <a:cubicBezTo>
                    <a:pt x="757" y="10"/>
                    <a:pt x="733"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8"/>
            <p:cNvSpPr/>
            <p:nvPr/>
          </p:nvSpPr>
          <p:spPr>
            <a:xfrm>
              <a:off x="5668750" y="3383150"/>
              <a:ext cx="168325" cy="185350"/>
            </a:xfrm>
            <a:custGeom>
              <a:avLst/>
              <a:gdLst/>
              <a:ahLst/>
              <a:cxnLst/>
              <a:rect l="l" t="t" r="r" b="b"/>
              <a:pathLst>
                <a:path w="6733" h="7414" extrusionOk="0">
                  <a:moveTo>
                    <a:pt x="2701" y="2102"/>
                  </a:moveTo>
                  <a:cubicBezTo>
                    <a:pt x="2700" y="2103"/>
                    <a:pt x="2700" y="2103"/>
                    <a:pt x="2700" y="2104"/>
                  </a:cubicBezTo>
                  <a:cubicBezTo>
                    <a:pt x="2700" y="2103"/>
                    <a:pt x="2700" y="2103"/>
                    <a:pt x="2701" y="2102"/>
                  </a:cubicBezTo>
                  <a:close/>
                  <a:moveTo>
                    <a:pt x="4939" y="4211"/>
                  </a:moveTo>
                  <a:lnTo>
                    <a:pt x="4939" y="4211"/>
                  </a:lnTo>
                  <a:cubicBezTo>
                    <a:pt x="4939" y="4211"/>
                    <a:pt x="4938" y="4211"/>
                    <a:pt x="4938" y="4212"/>
                  </a:cubicBezTo>
                  <a:lnTo>
                    <a:pt x="4938" y="4212"/>
                  </a:lnTo>
                  <a:cubicBezTo>
                    <a:pt x="4938" y="4212"/>
                    <a:pt x="4939" y="4211"/>
                    <a:pt x="4939" y="4211"/>
                  </a:cubicBezTo>
                  <a:close/>
                  <a:moveTo>
                    <a:pt x="1691" y="4600"/>
                  </a:moveTo>
                  <a:cubicBezTo>
                    <a:pt x="1693" y="4602"/>
                    <a:pt x="1695" y="4603"/>
                    <a:pt x="1697" y="4604"/>
                  </a:cubicBezTo>
                  <a:cubicBezTo>
                    <a:pt x="1694" y="4603"/>
                    <a:pt x="1693" y="4602"/>
                    <a:pt x="1691" y="4600"/>
                  </a:cubicBezTo>
                  <a:close/>
                  <a:moveTo>
                    <a:pt x="2674" y="5752"/>
                  </a:moveTo>
                  <a:cubicBezTo>
                    <a:pt x="2674" y="5752"/>
                    <a:pt x="2674" y="5753"/>
                    <a:pt x="2675" y="5754"/>
                  </a:cubicBezTo>
                  <a:lnTo>
                    <a:pt x="2675" y="5754"/>
                  </a:lnTo>
                  <a:cubicBezTo>
                    <a:pt x="2674" y="5753"/>
                    <a:pt x="2674" y="5752"/>
                    <a:pt x="2674" y="5752"/>
                  </a:cubicBezTo>
                  <a:close/>
                  <a:moveTo>
                    <a:pt x="2946" y="6488"/>
                  </a:moveTo>
                  <a:lnTo>
                    <a:pt x="2946" y="6488"/>
                  </a:lnTo>
                  <a:cubicBezTo>
                    <a:pt x="2947" y="6488"/>
                    <a:pt x="2947" y="6488"/>
                    <a:pt x="2947" y="6489"/>
                  </a:cubicBezTo>
                  <a:lnTo>
                    <a:pt x="2947" y="6489"/>
                  </a:lnTo>
                  <a:cubicBezTo>
                    <a:pt x="2947" y="6488"/>
                    <a:pt x="2947" y="6488"/>
                    <a:pt x="2946" y="6488"/>
                  </a:cubicBezTo>
                  <a:close/>
                  <a:moveTo>
                    <a:pt x="2947" y="6489"/>
                  </a:moveTo>
                  <a:lnTo>
                    <a:pt x="2947" y="6489"/>
                  </a:lnTo>
                  <a:cubicBezTo>
                    <a:pt x="2947" y="6489"/>
                    <a:pt x="2947" y="6490"/>
                    <a:pt x="2947" y="6490"/>
                  </a:cubicBezTo>
                  <a:lnTo>
                    <a:pt x="2947" y="6490"/>
                  </a:lnTo>
                  <a:cubicBezTo>
                    <a:pt x="2947" y="6490"/>
                    <a:pt x="2947" y="6489"/>
                    <a:pt x="2947" y="6489"/>
                  </a:cubicBezTo>
                  <a:close/>
                  <a:moveTo>
                    <a:pt x="3179" y="912"/>
                  </a:moveTo>
                  <a:cubicBezTo>
                    <a:pt x="3189" y="957"/>
                    <a:pt x="3200" y="1000"/>
                    <a:pt x="3216" y="1046"/>
                  </a:cubicBezTo>
                  <a:cubicBezTo>
                    <a:pt x="3245" y="1134"/>
                    <a:pt x="3282" y="1218"/>
                    <a:pt x="3323" y="1301"/>
                  </a:cubicBezTo>
                  <a:cubicBezTo>
                    <a:pt x="3355" y="1367"/>
                    <a:pt x="3390" y="1433"/>
                    <a:pt x="3430" y="1495"/>
                  </a:cubicBezTo>
                  <a:cubicBezTo>
                    <a:pt x="3478" y="1569"/>
                    <a:pt x="3529" y="1640"/>
                    <a:pt x="3577" y="1714"/>
                  </a:cubicBezTo>
                  <a:cubicBezTo>
                    <a:pt x="3637" y="1806"/>
                    <a:pt x="3697" y="1897"/>
                    <a:pt x="3773" y="1979"/>
                  </a:cubicBezTo>
                  <a:cubicBezTo>
                    <a:pt x="3846" y="2058"/>
                    <a:pt x="3932" y="2129"/>
                    <a:pt x="4013" y="2201"/>
                  </a:cubicBezTo>
                  <a:cubicBezTo>
                    <a:pt x="4102" y="2278"/>
                    <a:pt x="4194" y="2353"/>
                    <a:pt x="4289" y="2426"/>
                  </a:cubicBezTo>
                  <a:cubicBezTo>
                    <a:pt x="4382" y="2497"/>
                    <a:pt x="4474" y="2567"/>
                    <a:pt x="4564" y="2639"/>
                  </a:cubicBezTo>
                  <a:cubicBezTo>
                    <a:pt x="4687" y="2737"/>
                    <a:pt x="4809" y="2840"/>
                    <a:pt x="4938" y="2931"/>
                  </a:cubicBezTo>
                  <a:cubicBezTo>
                    <a:pt x="5061" y="3018"/>
                    <a:pt x="5191" y="3094"/>
                    <a:pt x="5324" y="3166"/>
                  </a:cubicBezTo>
                  <a:cubicBezTo>
                    <a:pt x="5391" y="3202"/>
                    <a:pt x="5456" y="3236"/>
                    <a:pt x="5520" y="3275"/>
                  </a:cubicBezTo>
                  <a:cubicBezTo>
                    <a:pt x="5587" y="3316"/>
                    <a:pt x="5654" y="3360"/>
                    <a:pt x="5729" y="3391"/>
                  </a:cubicBezTo>
                  <a:cubicBezTo>
                    <a:pt x="5791" y="3416"/>
                    <a:pt x="5856" y="3436"/>
                    <a:pt x="5919" y="3458"/>
                  </a:cubicBezTo>
                  <a:cubicBezTo>
                    <a:pt x="5974" y="3477"/>
                    <a:pt x="6031" y="3497"/>
                    <a:pt x="6085" y="3517"/>
                  </a:cubicBezTo>
                  <a:cubicBezTo>
                    <a:pt x="6122" y="3532"/>
                    <a:pt x="6157" y="3548"/>
                    <a:pt x="6194" y="3563"/>
                  </a:cubicBezTo>
                  <a:cubicBezTo>
                    <a:pt x="6196" y="3563"/>
                    <a:pt x="6197" y="3564"/>
                    <a:pt x="6198" y="3564"/>
                  </a:cubicBezTo>
                  <a:cubicBezTo>
                    <a:pt x="6159" y="3576"/>
                    <a:pt x="6121" y="3582"/>
                    <a:pt x="6085" y="3594"/>
                  </a:cubicBezTo>
                  <a:cubicBezTo>
                    <a:pt x="6000" y="3616"/>
                    <a:pt x="5914" y="3637"/>
                    <a:pt x="5831" y="3659"/>
                  </a:cubicBezTo>
                  <a:cubicBezTo>
                    <a:pt x="5752" y="3677"/>
                    <a:pt x="5673" y="3697"/>
                    <a:pt x="5598" y="3721"/>
                  </a:cubicBezTo>
                  <a:cubicBezTo>
                    <a:pt x="5436" y="3771"/>
                    <a:pt x="5278" y="3831"/>
                    <a:pt x="5126" y="3905"/>
                  </a:cubicBezTo>
                  <a:cubicBezTo>
                    <a:pt x="4969" y="3983"/>
                    <a:pt x="4816" y="4075"/>
                    <a:pt x="4675" y="4178"/>
                  </a:cubicBezTo>
                  <a:cubicBezTo>
                    <a:pt x="4532" y="4282"/>
                    <a:pt x="4398" y="4401"/>
                    <a:pt x="4267" y="4520"/>
                  </a:cubicBezTo>
                  <a:cubicBezTo>
                    <a:pt x="4138" y="4636"/>
                    <a:pt x="4020" y="4762"/>
                    <a:pt x="3905" y="4892"/>
                  </a:cubicBezTo>
                  <a:cubicBezTo>
                    <a:pt x="3849" y="4955"/>
                    <a:pt x="3797" y="5021"/>
                    <a:pt x="3747" y="5089"/>
                  </a:cubicBezTo>
                  <a:cubicBezTo>
                    <a:pt x="3696" y="5161"/>
                    <a:pt x="3645" y="5234"/>
                    <a:pt x="3603" y="5311"/>
                  </a:cubicBezTo>
                  <a:cubicBezTo>
                    <a:pt x="3516" y="5468"/>
                    <a:pt x="3456" y="5638"/>
                    <a:pt x="3399" y="5806"/>
                  </a:cubicBezTo>
                  <a:cubicBezTo>
                    <a:pt x="3343" y="5978"/>
                    <a:pt x="3283" y="6147"/>
                    <a:pt x="3242" y="6321"/>
                  </a:cubicBezTo>
                  <a:cubicBezTo>
                    <a:pt x="3230" y="6367"/>
                    <a:pt x="3224" y="6414"/>
                    <a:pt x="3216" y="6460"/>
                  </a:cubicBezTo>
                  <a:cubicBezTo>
                    <a:pt x="3209" y="6505"/>
                    <a:pt x="3201" y="6549"/>
                    <a:pt x="3195" y="6595"/>
                  </a:cubicBezTo>
                  <a:cubicBezTo>
                    <a:pt x="3191" y="6620"/>
                    <a:pt x="3189" y="6644"/>
                    <a:pt x="3185" y="6669"/>
                  </a:cubicBezTo>
                  <a:lnTo>
                    <a:pt x="3147" y="6530"/>
                  </a:lnTo>
                  <a:cubicBezTo>
                    <a:pt x="3122" y="6448"/>
                    <a:pt x="3094" y="6368"/>
                    <a:pt x="3068" y="6287"/>
                  </a:cubicBezTo>
                  <a:lnTo>
                    <a:pt x="3068" y="6287"/>
                  </a:lnTo>
                  <a:cubicBezTo>
                    <a:pt x="3068" y="6288"/>
                    <a:pt x="3069" y="6289"/>
                    <a:pt x="3069" y="6289"/>
                  </a:cubicBezTo>
                  <a:cubicBezTo>
                    <a:pt x="3026" y="6158"/>
                    <a:pt x="2985" y="6027"/>
                    <a:pt x="2933" y="5898"/>
                  </a:cubicBezTo>
                  <a:cubicBezTo>
                    <a:pt x="2870" y="5742"/>
                    <a:pt x="2799" y="5588"/>
                    <a:pt x="2709" y="5443"/>
                  </a:cubicBezTo>
                  <a:cubicBezTo>
                    <a:pt x="2668" y="5376"/>
                    <a:pt x="2623" y="5310"/>
                    <a:pt x="2577" y="5246"/>
                  </a:cubicBezTo>
                  <a:cubicBezTo>
                    <a:pt x="2529" y="5179"/>
                    <a:pt x="2482" y="5112"/>
                    <a:pt x="2430" y="5047"/>
                  </a:cubicBezTo>
                  <a:cubicBezTo>
                    <a:pt x="2328" y="4921"/>
                    <a:pt x="2207" y="4813"/>
                    <a:pt x="2091" y="4700"/>
                  </a:cubicBezTo>
                  <a:cubicBezTo>
                    <a:pt x="2033" y="4644"/>
                    <a:pt x="1973" y="4591"/>
                    <a:pt x="1910" y="4541"/>
                  </a:cubicBezTo>
                  <a:cubicBezTo>
                    <a:pt x="1842" y="4490"/>
                    <a:pt x="1771" y="4441"/>
                    <a:pt x="1700" y="4391"/>
                  </a:cubicBezTo>
                  <a:lnTo>
                    <a:pt x="1702" y="4391"/>
                  </a:lnTo>
                  <a:cubicBezTo>
                    <a:pt x="1650" y="4354"/>
                    <a:pt x="1602" y="4316"/>
                    <a:pt x="1554" y="4276"/>
                  </a:cubicBezTo>
                  <a:cubicBezTo>
                    <a:pt x="1509" y="4239"/>
                    <a:pt x="1465" y="4199"/>
                    <a:pt x="1420" y="4161"/>
                  </a:cubicBezTo>
                  <a:cubicBezTo>
                    <a:pt x="1377" y="4126"/>
                    <a:pt x="1330" y="4092"/>
                    <a:pt x="1282" y="4063"/>
                  </a:cubicBezTo>
                  <a:cubicBezTo>
                    <a:pt x="1233" y="4033"/>
                    <a:pt x="1184" y="4004"/>
                    <a:pt x="1136" y="3971"/>
                  </a:cubicBezTo>
                  <a:cubicBezTo>
                    <a:pt x="1058" y="3911"/>
                    <a:pt x="991" y="3839"/>
                    <a:pt x="906" y="3790"/>
                  </a:cubicBezTo>
                  <a:cubicBezTo>
                    <a:pt x="814" y="3736"/>
                    <a:pt x="712" y="3705"/>
                    <a:pt x="614" y="3666"/>
                  </a:cubicBezTo>
                  <a:cubicBezTo>
                    <a:pt x="608" y="3663"/>
                    <a:pt x="602" y="3661"/>
                    <a:pt x="597" y="3658"/>
                  </a:cubicBezTo>
                  <a:cubicBezTo>
                    <a:pt x="618" y="3654"/>
                    <a:pt x="640" y="3653"/>
                    <a:pt x="664" y="3649"/>
                  </a:cubicBezTo>
                  <a:cubicBezTo>
                    <a:pt x="731" y="3640"/>
                    <a:pt x="800" y="3636"/>
                    <a:pt x="868" y="3631"/>
                  </a:cubicBezTo>
                  <a:cubicBezTo>
                    <a:pt x="938" y="3625"/>
                    <a:pt x="1006" y="3611"/>
                    <a:pt x="1074" y="3591"/>
                  </a:cubicBezTo>
                  <a:cubicBezTo>
                    <a:pt x="1136" y="3571"/>
                    <a:pt x="1198" y="3545"/>
                    <a:pt x="1258" y="3522"/>
                  </a:cubicBezTo>
                  <a:cubicBezTo>
                    <a:pt x="1338" y="3489"/>
                    <a:pt x="1417" y="3456"/>
                    <a:pt x="1494" y="3420"/>
                  </a:cubicBezTo>
                  <a:cubicBezTo>
                    <a:pt x="1536" y="3403"/>
                    <a:pt x="1577" y="3382"/>
                    <a:pt x="1615" y="3360"/>
                  </a:cubicBezTo>
                  <a:cubicBezTo>
                    <a:pt x="1651" y="3341"/>
                    <a:pt x="1685" y="3318"/>
                    <a:pt x="1718" y="3296"/>
                  </a:cubicBezTo>
                  <a:cubicBezTo>
                    <a:pt x="1790" y="3249"/>
                    <a:pt x="1857" y="3198"/>
                    <a:pt x="1921" y="3143"/>
                  </a:cubicBezTo>
                  <a:cubicBezTo>
                    <a:pt x="1990" y="3086"/>
                    <a:pt x="2059" y="3031"/>
                    <a:pt x="2125" y="2971"/>
                  </a:cubicBezTo>
                  <a:cubicBezTo>
                    <a:pt x="2188" y="2911"/>
                    <a:pt x="2249" y="2848"/>
                    <a:pt x="2306" y="2782"/>
                  </a:cubicBezTo>
                  <a:cubicBezTo>
                    <a:pt x="2333" y="2749"/>
                    <a:pt x="2363" y="2714"/>
                    <a:pt x="2390" y="2677"/>
                  </a:cubicBezTo>
                  <a:cubicBezTo>
                    <a:pt x="2404" y="2660"/>
                    <a:pt x="2418" y="2642"/>
                    <a:pt x="2429" y="2624"/>
                  </a:cubicBezTo>
                  <a:cubicBezTo>
                    <a:pt x="2442" y="2601"/>
                    <a:pt x="2455" y="2579"/>
                    <a:pt x="2467" y="2559"/>
                  </a:cubicBezTo>
                  <a:cubicBezTo>
                    <a:pt x="2511" y="2484"/>
                    <a:pt x="2549" y="2405"/>
                    <a:pt x="2588" y="2328"/>
                  </a:cubicBezTo>
                  <a:cubicBezTo>
                    <a:pt x="2625" y="2252"/>
                    <a:pt x="2663" y="2176"/>
                    <a:pt x="2701" y="2100"/>
                  </a:cubicBezTo>
                  <a:lnTo>
                    <a:pt x="2701" y="2100"/>
                  </a:lnTo>
                  <a:cubicBezTo>
                    <a:pt x="2701" y="2100"/>
                    <a:pt x="2701" y="2101"/>
                    <a:pt x="2701" y="2102"/>
                  </a:cubicBezTo>
                  <a:lnTo>
                    <a:pt x="2701" y="2102"/>
                  </a:lnTo>
                  <a:cubicBezTo>
                    <a:pt x="2746" y="2016"/>
                    <a:pt x="2793" y="1932"/>
                    <a:pt x="2839" y="1846"/>
                  </a:cubicBezTo>
                  <a:cubicBezTo>
                    <a:pt x="2905" y="1723"/>
                    <a:pt x="2963" y="1597"/>
                    <a:pt x="3010" y="1465"/>
                  </a:cubicBezTo>
                  <a:cubicBezTo>
                    <a:pt x="3062" y="1321"/>
                    <a:pt x="3096" y="1174"/>
                    <a:pt x="3142" y="1029"/>
                  </a:cubicBezTo>
                  <a:cubicBezTo>
                    <a:pt x="3155" y="989"/>
                    <a:pt x="3167" y="950"/>
                    <a:pt x="3179" y="912"/>
                  </a:cubicBezTo>
                  <a:close/>
                  <a:moveTo>
                    <a:pt x="3196" y="0"/>
                  </a:moveTo>
                  <a:cubicBezTo>
                    <a:pt x="3186" y="44"/>
                    <a:pt x="3175" y="87"/>
                    <a:pt x="3167" y="129"/>
                  </a:cubicBezTo>
                  <a:cubicBezTo>
                    <a:pt x="3167" y="131"/>
                    <a:pt x="3165" y="131"/>
                    <a:pt x="3167" y="133"/>
                  </a:cubicBezTo>
                  <a:cubicBezTo>
                    <a:pt x="3165" y="134"/>
                    <a:pt x="3167" y="135"/>
                    <a:pt x="3165" y="137"/>
                  </a:cubicBezTo>
                  <a:cubicBezTo>
                    <a:pt x="3157" y="184"/>
                    <a:pt x="3142" y="232"/>
                    <a:pt x="3132" y="281"/>
                  </a:cubicBezTo>
                  <a:lnTo>
                    <a:pt x="3132" y="283"/>
                  </a:lnTo>
                  <a:lnTo>
                    <a:pt x="3132" y="284"/>
                  </a:lnTo>
                  <a:cubicBezTo>
                    <a:pt x="3126" y="315"/>
                    <a:pt x="3121" y="349"/>
                    <a:pt x="3116" y="380"/>
                  </a:cubicBezTo>
                  <a:cubicBezTo>
                    <a:pt x="3107" y="420"/>
                    <a:pt x="3096" y="458"/>
                    <a:pt x="3085" y="496"/>
                  </a:cubicBezTo>
                  <a:lnTo>
                    <a:pt x="3076" y="524"/>
                  </a:lnTo>
                  <a:cubicBezTo>
                    <a:pt x="3060" y="611"/>
                    <a:pt x="3045" y="699"/>
                    <a:pt x="3027" y="787"/>
                  </a:cubicBezTo>
                  <a:cubicBezTo>
                    <a:pt x="3027" y="787"/>
                    <a:pt x="3027" y="787"/>
                    <a:pt x="3028" y="786"/>
                  </a:cubicBezTo>
                  <a:lnTo>
                    <a:pt x="3028" y="786"/>
                  </a:lnTo>
                  <a:cubicBezTo>
                    <a:pt x="3003" y="894"/>
                    <a:pt x="2965" y="999"/>
                    <a:pt x="2932" y="1105"/>
                  </a:cubicBezTo>
                  <a:cubicBezTo>
                    <a:pt x="2901" y="1212"/>
                    <a:pt x="2873" y="1320"/>
                    <a:pt x="2836" y="1427"/>
                  </a:cubicBezTo>
                  <a:cubicBezTo>
                    <a:pt x="2795" y="1535"/>
                    <a:pt x="2745" y="1641"/>
                    <a:pt x="2691" y="1743"/>
                  </a:cubicBezTo>
                  <a:lnTo>
                    <a:pt x="2693" y="1742"/>
                  </a:lnTo>
                  <a:lnTo>
                    <a:pt x="2693" y="1742"/>
                  </a:lnTo>
                  <a:cubicBezTo>
                    <a:pt x="2688" y="1749"/>
                    <a:pt x="2686" y="1755"/>
                    <a:pt x="2682" y="1762"/>
                  </a:cubicBezTo>
                  <a:lnTo>
                    <a:pt x="2683" y="1760"/>
                  </a:lnTo>
                  <a:lnTo>
                    <a:pt x="2683" y="1760"/>
                  </a:lnTo>
                  <a:cubicBezTo>
                    <a:pt x="2625" y="1867"/>
                    <a:pt x="2566" y="1974"/>
                    <a:pt x="2512" y="2082"/>
                  </a:cubicBezTo>
                  <a:cubicBezTo>
                    <a:pt x="2461" y="2181"/>
                    <a:pt x="2413" y="2279"/>
                    <a:pt x="2362" y="2377"/>
                  </a:cubicBezTo>
                  <a:cubicBezTo>
                    <a:pt x="2328" y="2438"/>
                    <a:pt x="2297" y="2499"/>
                    <a:pt x="2258" y="2556"/>
                  </a:cubicBezTo>
                  <a:cubicBezTo>
                    <a:pt x="2218" y="2610"/>
                    <a:pt x="2175" y="2662"/>
                    <a:pt x="2131" y="2713"/>
                  </a:cubicBezTo>
                  <a:cubicBezTo>
                    <a:pt x="2088" y="2760"/>
                    <a:pt x="2043" y="2806"/>
                    <a:pt x="1995" y="2849"/>
                  </a:cubicBezTo>
                  <a:cubicBezTo>
                    <a:pt x="1946" y="2891"/>
                    <a:pt x="1897" y="2933"/>
                    <a:pt x="1848" y="2976"/>
                  </a:cubicBezTo>
                  <a:lnTo>
                    <a:pt x="1847" y="2976"/>
                  </a:lnTo>
                  <a:cubicBezTo>
                    <a:pt x="1763" y="3045"/>
                    <a:pt x="1676" y="3112"/>
                    <a:pt x="1583" y="3174"/>
                  </a:cubicBezTo>
                  <a:lnTo>
                    <a:pt x="1582" y="3174"/>
                  </a:lnTo>
                  <a:cubicBezTo>
                    <a:pt x="1539" y="3200"/>
                    <a:pt x="1496" y="3224"/>
                    <a:pt x="1451" y="3246"/>
                  </a:cubicBezTo>
                  <a:cubicBezTo>
                    <a:pt x="1386" y="3277"/>
                    <a:pt x="1317" y="3307"/>
                    <a:pt x="1249" y="3334"/>
                  </a:cubicBezTo>
                  <a:cubicBezTo>
                    <a:pt x="1177" y="3364"/>
                    <a:pt x="1105" y="3394"/>
                    <a:pt x="1033" y="3419"/>
                  </a:cubicBezTo>
                  <a:cubicBezTo>
                    <a:pt x="997" y="3431"/>
                    <a:pt x="960" y="3440"/>
                    <a:pt x="921" y="3447"/>
                  </a:cubicBezTo>
                  <a:lnTo>
                    <a:pt x="920" y="3447"/>
                  </a:lnTo>
                  <a:cubicBezTo>
                    <a:pt x="897" y="3451"/>
                    <a:pt x="874" y="3453"/>
                    <a:pt x="851" y="3456"/>
                  </a:cubicBezTo>
                  <a:lnTo>
                    <a:pt x="805" y="3467"/>
                  </a:lnTo>
                  <a:cubicBezTo>
                    <a:pt x="761" y="3477"/>
                    <a:pt x="717" y="3484"/>
                    <a:pt x="672" y="3492"/>
                  </a:cubicBezTo>
                  <a:cubicBezTo>
                    <a:pt x="625" y="3499"/>
                    <a:pt x="578" y="3508"/>
                    <a:pt x="532" y="3517"/>
                  </a:cubicBezTo>
                  <a:cubicBezTo>
                    <a:pt x="460" y="3530"/>
                    <a:pt x="388" y="3543"/>
                    <a:pt x="318" y="3556"/>
                  </a:cubicBezTo>
                  <a:cubicBezTo>
                    <a:pt x="318" y="3556"/>
                    <a:pt x="316" y="3556"/>
                    <a:pt x="316" y="3555"/>
                  </a:cubicBezTo>
                  <a:cubicBezTo>
                    <a:pt x="296" y="3559"/>
                    <a:pt x="278" y="3562"/>
                    <a:pt x="258" y="3565"/>
                  </a:cubicBezTo>
                  <a:cubicBezTo>
                    <a:pt x="262" y="3564"/>
                    <a:pt x="266" y="3564"/>
                    <a:pt x="269" y="3562"/>
                  </a:cubicBezTo>
                  <a:lnTo>
                    <a:pt x="269" y="3562"/>
                  </a:lnTo>
                  <a:cubicBezTo>
                    <a:pt x="181" y="3577"/>
                    <a:pt x="89" y="3596"/>
                    <a:pt x="0" y="3612"/>
                  </a:cubicBezTo>
                  <a:cubicBezTo>
                    <a:pt x="1" y="3612"/>
                    <a:pt x="1" y="3612"/>
                    <a:pt x="3" y="3613"/>
                  </a:cubicBezTo>
                  <a:lnTo>
                    <a:pt x="0" y="3613"/>
                  </a:lnTo>
                  <a:cubicBezTo>
                    <a:pt x="77" y="3638"/>
                    <a:pt x="154" y="3665"/>
                    <a:pt x="228" y="3696"/>
                  </a:cubicBezTo>
                  <a:cubicBezTo>
                    <a:pt x="242" y="3701"/>
                    <a:pt x="256" y="3708"/>
                    <a:pt x="267" y="3714"/>
                  </a:cubicBezTo>
                  <a:cubicBezTo>
                    <a:pt x="306" y="3730"/>
                    <a:pt x="345" y="3747"/>
                    <a:pt x="382" y="3766"/>
                  </a:cubicBezTo>
                  <a:cubicBezTo>
                    <a:pt x="455" y="3796"/>
                    <a:pt x="528" y="3824"/>
                    <a:pt x="604" y="3854"/>
                  </a:cubicBezTo>
                  <a:cubicBezTo>
                    <a:pt x="672" y="3881"/>
                    <a:pt x="741" y="3905"/>
                    <a:pt x="805" y="3937"/>
                  </a:cubicBezTo>
                  <a:cubicBezTo>
                    <a:pt x="822" y="3948"/>
                    <a:pt x="839" y="3958"/>
                    <a:pt x="856" y="3969"/>
                  </a:cubicBezTo>
                  <a:cubicBezTo>
                    <a:pt x="917" y="4019"/>
                    <a:pt x="974" y="4075"/>
                    <a:pt x="1038" y="4121"/>
                  </a:cubicBezTo>
                  <a:cubicBezTo>
                    <a:pt x="1108" y="4170"/>
                    <a:pt x="1183" y="4211"/>
                    <a:pt x="1253" y="4258"/>
                  </a:cubicBezTo>
                  <a:cubicBezTo>
                    <a:pt x="1326" y="4313"/>
                    <a:pt x="1392" y="4375"/>
                    <a:pt x="1463" y="4433"/>
                  </a:cubicBezTo>
                  <a:cubicBezTo>
                    <a:pt x="1536" y="4493"/>
                    <a:pt x="1612" y="4546"/>
                    <a:pt x="1690" y="4599"/>
                  </a:cubicBezTo>
                  <a:lnTo>
                    <a:pt x="1690" y="4599"/>
                  </a:lnTo>
                  <a:cubicBezTo>
                    <a:pt x="1689" y="4599"/>
                    <a:pt x="1688" y="4598"/>
                    <a:pt x="1686" y="4598"/>
                  </a:cubicBezTo>
                  <a:lnTo>
                    <a:pt x="1686" y="4598"/>
                  </a:lnTo>
                  <a:cubicBezTo>
                    <a:pt x="1765" y="4654"/>
                    <a:pt x="1841" y="4710"/>
                    <a:pt x="1912" y="4777"/>
                  </a:cubicBezTo>
                  <a:cubicBezTo>
                    <a:pt x="1974" y="4834"/>
                    <a:pt x="2036" y="4895"/>
                    <a:pt x="2098" y="4954"/>
                  </a:cubicBezTo>
                  <a:cubicBezTo>
                    <a:pt x="2156" y="5010"/>
                    <a:pt x="2213" y="5066"/>
                    <a:pt x="2264" y="5125"/>
                  </a:cubicBezTo>
                  <a:cubicBezTo>
                    <a:pt x="2315" y="5186"/>
                    <a:pt x="2362" y="5251"/>
                    <a:pt x="2409" y="5315"/>
                  </a:cubicBezTo>
                  <a:cubicBezTo>
                    <a:pt x="2451" y="5376"/>
                    <a:pt x="2494" y="5436"/>
                    <a:pt x="2535" y="5500"/>
                  </a:cubicBezTo>
                  <a:lnTo>
                    <a:pt x="2535" y="5500"/>
                  </a:lnTo>
                  <a:cubicBezTo>
                    <a:pt x="2535" y="5500"/>
                    <a:pt x="2535" y="5500"/>
                    <a:pt x="2535" y="5500"/>
                  </a:cubicBezTo>
                  <a:lnTo>
                    <a:pt x="2535" y="5500"/>
                  </a:lnTo>
                  <a:cubicBezTo>
                    <a:pt x="2586" y="5581"/>
                    <a:pt x="2634" y="5667"/>
                    <a:pt x="2675" y="5755"/>
                  </a:cubicBezTo>
                  <a:lnTo>
                    <a:pt x="2675" y="5755"/>
                  </a:lnTo>
                  <a:cubicBezTo>
                    <a:pt x="2675" y="5754"/>
                    <a:pt x="2675" y="5754"/>
                    <a:pt x="2675" y="5754"/>
                  </a:cubicBezTo>
                  <a:lnTo>
                    <a:pt x="2675" y="5754"/>
                  </a:lnTo>
                  <a:cubicBezTo>
                    <a:pt x="2711" y="5831"/>
                    <a:pt x="2746" y="5909"/>
                    <a:pt x="2779" y="5990"/>
                  </a:cubicBezTo>
                  <a:cubicBezTo>
                    <a:pt x="2808" y="6064"/>
                    <a:pt x="2836" y="6142"/>
                    <a:pt x="2860" y="6219"/>
                  </a:cubicBezTo>
                  <a:lnTo>
                    <a:pt x="2859" y="6219"/>
                  </a:lnTo>
                  <a:cubicBezTo>
                    <a:pt x="2889" y="6311"/>
                    <a:pt x="2919" y="6402"/>
                    <a:pt x="2949" y="6493"/>
                  </a:cubicBezTo>
                  <a:cubicBezTo>
                    <a:pt x="2948" y="6492"/>
                    <a:pt x="2948" y="6491"/>
                    <a:pt x="2947" y="6490"/>
                  </a:cubicBezTo>
                  <a:lnTo>
                    <a:pt x="2947" y="6490"/>
                  </a:lnTo>
                  <a:cubicBezTo>
                    <a:pt x="2986" y="6611"/>
                    <a:pt x="3020" y="6734"/>
                    <a:pt x="3049" y="6857"/>
                  </a:cubicBezTo>
                  <a:cubicBezTo>
                    <a:pt x="3058" y="6885"/>
                    <a:pt x="3066" y="6913"/>
                    <a:pt x="3075" y="6941"/>
                  </a:cubicBezTo>
                  <a:cubicBezTo>
                    <a:pt x="3105" y="7028"/>
                    <a:pt x="3128" y="7117"/>
                    <a:pt x="3156" y="7207"/>
                  </a:cubicBezTo>
                  <a:cubicBezTo>
                    <a:pt x="3169" y="7253"/>
                    <a:pt x="3185" y="7300"/>
                    <a:pt x="3199" y="7347"/>
                  </a:cubicBezTo>
                  <a:cubicBezTo>
                    <a:pt x="3205" y="7370"/>
                    <a:pt x="3214" y="7391"/>
                    <a:pt x="3221" y="7413"/>
                  </a:cubicBezTo>
                  <a:cubicBezTo>
                    <a:pt x="3230" y="7348"/>
                    <a:pt x="3242" y="7284"/>
                    <a:pt x="3252" y="7219"/>
                  </a:cubicBezTo>
                  <a:cubicBezTo>
                    <a:pt x="3264" y="7135"/>
                    <a:pt x="3276" y="7049"/>
                    <a:pt x="3288" y="6965"/>
                  </a:cubicBezTo>
                  <a:cubicBezTo>
                    <a:pt x="3303" y="6867"/>
                    <a:pt x="3322" y="6770"/>
                    <a:pt x="3340" y="6672"/>
                  </a:cubicBezTo>
                  <a:cubicBezTo>
                    <a:pt x="3358" y="6577"/>
                    <a:pt x="3384" y="6482"/>
                    <a:pt x="3409" y="6388"/>
                  </a:cubicBezTo>
                  <a:cubicBezTo>
                    <a:pt x="3410" y="6379"/>
                    <a:pt x="3412" y="6369"/>
                    <a:pt x="3414" y="6359"/>
                  </a:cubicBezTo>
                  <a:cubicBezTo>
                    <a:pt x="3427" y="6302"/>
                    <a:pt x="3443" y="6245"/>
                    <a:pt x="3460" y="6190"/>
                  </a:cubicBezTo>
                  <a:cubicBezTo>
                    <a:pt x="3469" y="6157"/>
                    <a:pt x="3479" y="6126"/>
                    <a:pt x="3487" y="6093"/>
                  </a:cubicBezTo>
                  <a:cubicBezTo>
                    <a:pt x="3488" y="6085"/>
                    <a:pt x="3492" y="6078"/>
                    <a:pt x="3497" y="6072"/>
                  </a:cubicBezTo>
                  <a:cubicBezTo>
                    <a:pt x="3503" y="6053"/>
                    <a:pt x="3509" y="6037"/>
                    <a:pt x="3514" y="6018"/>
                  </a:cubicBezTo>
                  <a:cubicBezTo>
                    <a:pt x="3550" y="5907"/>
                    <a:pt x="3587" y="5795"/>
                    <a:pt x="3628" y="5685"/>
                  </a:cubicBezTo>
                  <a:lnTo>
                    <a:pt x="3628" y="5685"/>
                  </a:lnTo>
                  <a:cubicBezTo>
                    <a:pt x="3627" y="5685"/>
                    <a:pt x="3627" y="5685"/>
                    <a:pt x="3627" y="5685"/>
                  </a:cubicBezTo>
                  <a:lnTo>
                    <a:pt x="3627" y="5685"/>
                  </a:lnTo>
                  <a:cubicBezTo>
                    <a:pt x="3661" y="5596"/>
                    <a:pt x="3699" y="5509"/>
                    <a:pt x="3741" y="5423"/>
                  </a:cubicBezTo>
                  <a:cubicBezTo>
                    <a:pt x="3776" y="5360"/>
                    <a:pt x="3814" y="5299"/>
                    <a:pt x="3855" y="5239"/>
                  </a:cubicBezTo>
                  <a:cubicBezTo>
                    <a:pt x="3936" y="5127"/>
                    <a:pt x="4022" y="5020"/>
                    <a:pt x="4117" y="4917"/>
                  </a:cubicBezTo>
                  <a:lnTo>
                    <a:pt x="4117" y="4917"/>
                  </a:lnTo>
                  <a:cubicBezTo>
                    <a:pt x="4115" y="4919"/>
                    <a:pt x="4113" y="4921"/>
                    <a:pt x="4112" y="4922"/>
                  </a:cubicBezTo>
                  <a:cubicBezTo>
                    <a:pt x="4191" y="4838"/>
                    <a:pt x="4271" y="4753"/>
                    <a:pt x="4356" y="4673"/>
                  </a:cubicBezTo>
                  <a:cubicBezTo>
                    <a:pt x="4444" y="4593"/>
                    <a:pt x="4533" y="4515"/>
                    <a:pt x="4623" y="4439"/>
                  </a:cubicBezTo>
                  <a:cubicBezTo>
                    <a:pt x="4675" y="4396"/>
                    <a:pt x="4728" y="4353"/>
                    <a:pt x="4783" y="4314"/>
                  </a:cubicBezTo>
                  <a:cubicBezTo>
                    <a:pt x="4835" y="4278"/>
                    <a:pt x="4886" y="4246"/>
                    <a:pt x="4938" y="4212"/>
                  </a:cubicBezTo>
                  <a:lnTo>
                    <a:pt x="4938" y="4212"/>
                  </a:lnTo>
                  <a:cubicBezTo>
                    <a:pt x="4937" y="4212"/>
                    <a:pt x="4936" y="4212"/>
                    <a:pt x="4935" y="4212"/>
                  </a:cubicBezTo>
                  <a:cubicBezTo>
                    <a:pt x="5037" y="4148"/>
                    <a:pt x="5141" y="4091"/>
                    <a:pt x="5252" y="4040"/>
                  </a:cubicBezTo>
                  <a:cubicBezTo>
                    <a:pt x="5371" y="3985"/>
                    <a:pt x="5491" y="3937"/>
                    <a:pt x="5615" y="3897"/>
                  </a:cubicBezTo>
                  <a:cubicBezTo>
                    <a:pt x="5701" y="3871"/>
                    <a:pt x="5785" y="3849"/>
                    <a:pt x="5871" y="3828"/>
                  </a:cubicBezTo>
                  <a:cubicBezTo>
                    <a:pt x="5940" y="3812"/>
                    <a:pt x="6011" y="3793"/>
                    <a:pt x="6081" y="3775"/>
                  </a:cubicBezTo>
                  <a:cubicBezTo>
                    <a:pt x="6165" y="3745"/>
                    <a:pt x="6250" y="3716"/>
                    <a:pt x="6335" y="3689"/>
                  </a:cubicBezTo>
                  <a:lnTo>
                    <a:pt x="6335" y="3689"/>
                  </a:lnTo>
                  <a:lnTo>
                    <a:pt x="6323" y="3693"/>
                  </a:lnTo>
                  <a:cubicBezTo>
                    <a:pt x="6374" y="3677"/>
                    <a:pt x="6424" y="3664"/>
                    <a:pt x="6476" y="3650"/>
                  </a:cubicBezTo>
                  <a:lnTo>
                    <a:pt x="6473" y="3650"/>
                  </a:lnTo>
                  <a:cubicBezTo>
                    <a:pt x="6476" y="3650"/>
                    <a:pt x="6478" y="3649"/>
                    <a:pt x="6480" y="3649"/>
                  </a:cubicBezTo>
                  <a:lnTo>
                    <a:pt x="6482" y="3649"/>
                  </a:lnTo>
                  <a:lnTo>
                    <a:pt x="6483" y="3647"/>
                  </a:lnTo>
                  <a:lnTo>
                    <a:pt x="6486" y="3647"/>
                  </a:lnTo>
                  <a:cubicBezTo>
                    <a:pt x="6514" y="3639"/>
                    <a:pt x="6544" y="3631"/>
                    <a:pt x="6573" y="3623"/>
                  </a:cubicBezTo>
                  <a:cubicBezTo>
                    <a:pt x="6575" y="3622"/>
                    <a:pt x="6576" y="3622"/>
                    <a:pt x="6579" y="3622"/>
                  </a:cubicBezTo>
                  <a:cubicBezTo>
                    <a:pt x="6609" y="3612"/>
                    <a:pt x="6640" y="3602"/>
                    <a:pt x="6671" y="3593"/>
                  </a:cubicBezTo>
                  <a:lnTo>
                    <a:pt x="6672" y="3592"/>
                  </a:lnTo>
                  <a:cubicBezTo>
                    <a:pt x="6690" y="3587"/>
                    <a:pt x="6707" y="3581"/>
                    <a:pt x="6725" y="3576"/>
                  </a:cubicBezTo>
                  <a:cubicBezTo>
                    <a:pt x="6726" y="3577"/>
                    <a:pt x="6727" y="3577"/>
                    <a:pt x="6728" y="3577"/>
                  </a:cubicBezTo>
                  <a:cubicBezTo>
                    <a:pt x="6730" y="3577"/>
                    <a:pt x="6732" y="3576"/>
                    <a:pt x="6733" y="3576"/>
                  </a:cubicBezTo>
                  <a:cubicBezTo>
                    <a:pt x="6706" y="3566"/>
                    <a:pt x="6678" y="3555"/>
                    <a:pt x="6651" y="3543"/>
                  </a:cubicBezTo>
                  <a:cubicBezTo>
                    <a:pt x="6609" y="3525"/>
                    <a:pt x="6568" y="3508"/>
                    <a:pt x="6525" y="3490"/>
                  </a:cubicBezTo>
                  <a:lnTo>
                    <a:pt x="6523" y="3490"/>
                  </a:lnTo>
                  <a:cubicBezTo>
                    <a:pt x="6486" y="3476"/>
                    <a:pt x="6449" y="3463"/>
                    <a:pt x="6412" y="3447"/>
                  </a:cubicBezTo>
                  <a:lnTo>
                    <a:pt x="6410" y="3447"/>
                  </a:lnTo>
                  <a:cubicBezTo>
                    <a:pt x="6367" y="3437"/>
                    <a:pt x="6326" y="3426"/>
                    <a:pt x="6285" y="3411"/>
                  </a:cubicBezTo>
                  <a:cubicBezTo>
                    <a:pt x="6253" y="3399"/>
                    <a:pt x="6221" y="3384"/>
                    <a:pt x="6188" y="3372"/>
                  </a:cubicBezTo>
                  <a:cubicBezTo>
                    <a:pt x="6151" y="3355"/>
                    <a:pt x="6110" y="3342"/>
                    <a:pt x="6072" y="3329"/>
                  </a:cubicBezTo>
                  <a:cubicBezTo>
                    <a:pt x="6032" y="3315"/>
                    <a:pt x="5992" y="3301"/>
                    <a:pt x="5951" y="3286"/>
                  </a:cubicBezTo>
                  <a:cubicBezTo>
                    <a:pt x="5911" y="3271"/>
                    <a:pt x="5871" y="3259"/>
                    <a:pt x="5830" y="3245"/>
                  </a:cubicBezTo>
                  <a:cubicBezTo>
                    <a:pt x="5795" y="3233"/>
                    <a:pt x="5762" y="3218"/>
                    <a:pt x="5728" y="3202"/>
                  </a:cubicBezTo>
                  <a:cubicBezTo>
                    <a:pt x="5727" y="3200"/>
                    <a:pt x="5727" y="3200"/>
                    <a:pt x="5726" y="3200"/>
                  </a:cubicBezTo>
                  <a:cubicBezTo>
                    <a:pt x="5723" y="3199"/>
                    <a:pt x="5722" y="3199"/>
                    <a:pt x="5721" y="3198"/>
                  </a:cubicBezTo>
                  <a:cubicBezTo>
                    <a:pt x="5658" y="3161"/>
                    <a:pt x="5598" y="3121"/>
                    <a:pt x="5535" y="3084"/>
                  </a:cubicBezTo>
                  <a:cubicBezTo>
                    <a:pt x="5481" y="3053"/>
                    <a:pt x="5426" y="3026"/>
                    <a:pt x="5372" y="2996"/>
                  </a:cubicBezTo>
                  <a:cubicBezTo>
                    <a:pt x="5256" y="2933"/>
                    <a:pt x="5139" y="2864"/>
                    <a:pt x="5031" y="2789"/>
                  </a:cubicBezTo>
                  <a:cubicBezTo>
                    <a:pt x="4844" y="2652"/>
                    <a:pt x="4668" y="2502"/>
                    <a:pt x="4484" y="2361"/>
                  </a:cubicBezTo>
                  <a:cubicBezTo>
                    <a:pt x="4390" y="2288"/>
                    <a:pt x="4294" y="2215"/>
                    <a:pt x="4204" y="2140"/>
                  </a:cubicBezTo>
                  <a:cubicBezTo>
                    <a:pt x="4124" y="2073"/>
                    <a:pt x="4047" y="2005"/>
                    <a:pt x="3969" y="1933"/>
                  </a:cubicBezTo>
                  <a:cubicBezTo>
                    <a:pt x="3933" y="1898"/>
                    <a:pt x="3897" y="1863"/>
                    <a:pt x="3865" y="1825"/>
                  </a:cubicBezTo>
                  <a:cubicBezTo>
                    <a:pt x="3818" y="1769"/>
                    <a:pt x="3778" y="1711"/>
                    <a:pt x="3740" y="1651"/>
                  </a:cubicBezTo>
                  <a:cubicBezTo>
                    <a:pt x="3711" y="1607"/>
                    <a:pt x="3683" y="1563"/>
                    <a:pt x="3654" y="1521"/>
                  </a:cubicBezTo>
                  <a:cubicBezTo>
                    <a:pt x="3628" y="1481"/>
                    <a:pt x="3599" y="1441"/>
                    <a:pt x="3573" y="1402"/>
                  </a:cubicBezTo>
                  <a:cubicBezTo>
                    <a:pt x="3528" y="1328"/>
                    <a:pt x="3488" y="1253"/>
                    <a:pt x="3452" y="1176"/>
                  </a:cubicBezTo>
                  <a:cubicBezTo>
                    <a:pt x="3423" y="1115"/>
                    <a:pt x="3397" y="1056"/>
                    <a:pt x="3378" y="992"/>
                  </a:cubicBezTo>
                  <a:cubicBezTo>
                    <a:pt x="3344" y="886"/>
                    <a:pt x="3322" y="775"/>
                    <a:pt x="3300" y="666"/>
                  </a:cubicBezTo>
                  <a:cubicBezTo>
                    <a:pt x="3295" y="641"/>
                    <a:pt x="3291" y="619"/>
                    <a:pt x="3288" y="594"/>
                  </a:cubicBezTo>
                  <a:cubicBezTo>
                    <a:pt x="3286" y="587"/>
                    <a:pt x="3282" y="578"/>
                    <a:pt x="3281" y="571"/>
                  </a:cubicBezTo>
                  <a:cubicBezTo>
                    <a:pt x="3271" y="545"/>
                    <a:pt x="3265" y="516"/>
                    <a:pt x="3259" y="491"/>
                  </a:cubicBezTo>
                  <a:cubicBezTo>
                    <a:pt x="3242" y="414"/>
                    <a:pt x="3237" y="336"/>
                    <a:pt x="3228" y="259"/>
                  </a:cubicBezTo>
                  <a:cubicBezTo>
                    <a:pt x="3225" y="237"/>
                    <a:pt x="3221" y="212"/>
                    <a:pt x="3219" y="189"/>
                  </a:cubicBezTo>
                  <a:cubicBezTo>
                    <a:pt x="3217" y="185"/>
                    <a:pt x="3217" y="182"/>
                    <a:pt x="3217" y="179"/>
                  </a:cubicBezTo>
                  <a:cubicBezTo>
                    <a:pt x="3215" y="155"/>
                    <a:pt x="3212" y="130"/>
                    <a:pt x="3210" y="108"/>
                  </a:cubicBezTo>
                  <a:cubicBezTo>
                    <a:pt x="3205" y="72"/>
                    <a:pt x="3200" y="36"/>
                    <a:pt x="3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3" name="Google Shape;2283;p48"/>
          <p:cNvGrpSpPr/>
          <p:nvPr/>
        </p:nvGrpSpPr>
        <p:grpSpPr>
          <a:xfrm rot="650713">
            <a:off x="7731264" y="4046608"/>
            <a:ext cx="393274" cy="557334"/>
            <a:chOff x="2882350" y="2201625"/>
            <a:chExt cx="192250" cy="272450"/>
          </a:xfrm>
        </p:grpSpPr>
        <p:sp>
          <p:nvSpPr>
            <p:cNvPr id="2284" name="Google Shape;2284;p48"/>
            <p:cNvSpPr/>
            <p:nvPr/>
          </p:nvSpPr>
          <p:spPr>
            <a:xfrm>
              <a:off x="2894925" y="2228425"/>
              <a:ext cx="167800" cy="229350"/>
            </a:xfrm>
            <a:custGeom>
              <a:avLst/>
              <a:gdLst/>
              <a:ahLst/>
              <a:cxnLst/>
              <a:rect l="l" t="t" r="r" b="b"/>
              <a:pathLst>
                <a:path w="6712" h="9174" extrusionOk="0">
                  <a:moveTo>
                    <a:pt x="5588" y="0"/>
                  </a:moveTo>
                  <a:cubicBezTo>
                    <a:pt x="5351" y="188"/>
                    <a:pt x="5113" y="377"/>
                    <a:pt x="4878" y="568"/>
                  </a:cubicBezTo>
                  <a:cubicBezTo>
                    <a:pt x="4714" y="705"/>
                    <a:pt x="4550" y="845"/>
                    <a:pt x="4390" y="986"/>
                  </a:cubicBezTo>
                  <a:cubicBezTo>
                    <a:pt x="4216" y="1138"/>
                    <a:pt x="4044" y="1291"/>
                    <a:pt x="3864" y="1438"/>
                  </a:cubicBezTo>
                  <a:cubicBezTo>
                    <a:pt x="3508" y="1732"/>
                    <a:pt x="3135" y="2008"/>
                    <a:pt x="2775" y="2297"/>
                  </a:cubicBezTo>
                  <a:cubicBezTo>
                    <a:pt x="2511" y="2513"/>
                    <a:pt x="2250" y="2737"/>
                    <a:pt x="1990" y="2959"/>
                  </a:cubicBezTo>
                  <a:cubicBezTo>
                    <a:pt x="1741" y="3174"/>
                    <a:pt x="1480" y="3377"/>
                    <a:pt x="1225" y="3587"/>
                  </a:cubicBezTo>
                  <a:cubicBezTo>
                    <a:pt x="1226" y="3584"/>
                    <a:pt x="1226" y="3583"/>
                    <a:pt x="1227" y="3582"/>
                  </a:cubicBezTo>
                  <a:lnTo>
                    <a:pt x="1227" y="3582"/>
                  </a:lnTo>
                  <a:cubicBezTo>
                    <a:pt x="982" y="3788"/>
                    <a:pt x="736" y="3994"/>
                    <a:pt x="489" y="4197"/>
                  </a:cubicBezTo>
                  <a:cubicBezTo>
                    <a:pt x="359" y="4306"/>
                    <a:pt x="227" y="4412"/>
                    <a:pt x="95" y="4516"/>
                  </a:cubicBezTo>
                  <a:cubicBezTo>
                    <a:pt x="64" y="4541"/>
                    <a:pt x="33" y="4565"/>
                    <a:pt x="0" y="4589"/>
                  </a:cubicBezTo>
                  <a:cubicBezTo>
                    <a:pt x="60" y="4603"/>
                    <a:pt x="121" y="4615"/>
                    <a:pt x="180" y="4631"/>
                  </a:cubicBezTo>
                  <a:cubicBezTo>
                    <a:pt x="283" y="4657"/>
                    <a:pt x="385" y="4688"/>
                    <a:pt x="488" y="4717"/>
                  </a:cubicBezTo>
                  <a:cubicBezTo>
                    <a:pt x="706" y="4775"/>
                    <a:pt x="926" y="4828"/>
                    <a:pt x="1143" y="4888"/>
                  </a:cubicBezTo>
                  <a:cubicBezTo>
                    <a:pt x="1355" y="4946"/>
                    <a:pt x="1564" y="5016"/>
                    <a:pt x="1774" y="5082"/>
                  </a:cubicBezTo>
                  <a:cubicBezTo>
                    <a:pt x="1904" y="5119"/>
                    <a:pt x="2036" y="5150"/>
                    <a:pt x="2169" y="5181"/>
                  </a:cubicBezTo>
                  <a:cubicBezTo>
                    <a:pt x="2300" y="5212"/>
                    <a:pt x="2427" y="5250"/>
                    <a:pt x="2556" y="5288"/>
                  </a:cubicBezTo>
                  <a:cubicBezTo>
                    <a:pt x="2685" y="5326"/>
                    <a:pt x="2814" y="5363"/>
                    <a:pt x="2941" y="5400"/>
                  </a:cubicBezTo>
                  <a:cubicBezTo>
                    <a:pt x="2959" y="5404"/>
                    <a:pt x="2975" y="5409"/>
                    <a:pt x="2991" y="5415"/>
                  </a:cubicBezTo>
                  <a:cubicBezTo>
                    <a:pt x="2992" y="5414"/>
                    <a:pt x="2993" y="5412"/>
                    <a:pt x="2995" y="5410"/>
                  </a:cubicBezTo>
                  <a:cubicBezTo>
                    <a:pt x="3042" y="5428"/>
                    <a:pt x="3086" y="5444"/>
                    <a:pt x="3131" y="5460"/>
                  </a:cubicBezTo>
                  <a:cubicBezTo>
                    <a:pt x="3161" y="5469"/>
                    <a:pt x="3189" y="5479"/>
                    <a:pt x="3219" y="5490"/>
                  </a:cubicBezTo>
                  <a:lnTo>
                    <a:pt x="3218" y="5491"/>
                  </a:lnTo>
                  <a:cubicBezTo>
                    <a:pt x="3219" y="5491"/>
                    <a:pt x="3220" y="5492"/>
                    <a:pt x="3222" y="5492"/>
                  </a:cubicBezTo>
                  <a:cubicBezTo>
                    <a:pt x="3205" y="5510"/>
                    <a:pt x="3188" y="5528"/>
                    <a:pt x="3173" y="5548"/>
                  </a:cubicBezTo>
                  <a:cubicBezTo>
                    <a:pt x="3140" y="5593"/>
                    <a:pt x="3106" y="5636"/>
                    <a:pt x="3074" y="5680"/>
                  </a:cubicBezTo>
                  <a:cubicBezTo>
                    <a:pt x="3072" y="5680"/>
                    <a:pt x="3069" y="5680"/>
                    <a:pt x="3068" y="5678"/>
                  </a:cubicBezTo>
                  <a:cubicBezTo>
                    <a:pt x="3001" y="5763"/>
                    <a:pt x="2933" y="5842"/>
                    <a:pt x="2864" y="5925"/>
                  </a:cubicBezTo>
                  <a:cubicBezTo>
                    <a:pt x="2794" y="6011"/>
                    <a:pt x="2723" y="6094"/>
                    <a:pt x="2655" y="6179"/>
                  </a:cubicBezTo>
                  <a:cubicBezTo>
                    <a:pt x="2609" y="6235"/>
                    <a:pt x="2564" y="6291"/>
                    <a:pt x="2518" y="6347"/>
                  </a:cubicBezTo>
                  <a:cubicBezTo>
                    <a:pt x="2517" y="6349"/>
                    <a:pt x="2517" y="6349"/>
                    <a:pt x="2516" y="6351"/>
                  </a:cubicBezTo>
                  <a:cubicBezTo>
                    <a:pt x="2497" y="6375"/>
                    <a:pt x="2479" y="6403"/>
                    <a:pt x="2456" y="6425"/>
                  </a:cubicBezTo>
                  <a:cubicBezTo>
                    <a:pt x="2446" y="6437"/>
                    <a:pt x="2436" y="6449"/>
                    <a:pt x="2425" y="6462"/>
                  </a:cubicBezTo>
                  <a:cubicBezTo>
                    <a:pt x="2424" y="6463"/>
                    <a:pt x="2424" y="6465"/>
                    <a:pt x="2423" y="6466"/>
                  </a:cubicBezTo>
                  <a:cubicBezTo>
                    <a:pt x="2418" y="6473"/>
                    <a:pt x="2412" y="6481"/>
                    <a:pt x="2405" y="6489"/>
                  </a:cubicBezTo>
                  <a:cubicBezTo>
                    <a:pt x="2394" y="6501"/>
                    <a:pt x="2386" y="6512"/>
                    <a:pt x="2376" y="6524"/>
                  </a:cubicBezTo>
                  <a:cubicBezTo>
                    <a:pt x="2372" y="6530"/>
                    <a:pt x="2366" y="6535"/>
                    <a:pt x="2361" y="6542"/>
                  </a:cubicBezTo>
                  <a:cubicBezTo>
                    <a:pt x="2056" y="6924"/>
                    <a:pt x="1749" y="7308"/>
                    <a:pt x="1453" y="7696"/>
                  </a:cubicBezTo>
                  <a:cubicBezTo>
                    <a:pt x="1314" y="7880"/>
                    <a:pt x="1174" y="8061"/>
                    <a:pt x="1035" y="8246"/>
                  </a:cubicBezTo>
                  <a:cubicBezTo>
                    <a:pt x="896" y="8433"/>
                    <a:pt x="759" y="8621"/>
                    <a:pt x="622" y="8809"/>
                  </a:cubicBezTo>
                  <a:cubicBezTo>
                    <a:pt x="547" y="8909"/>
                    <a:pt x="472" y="9005"/>
                    <a:pt x="396" y="9099"/>
                  </a:cubicBezTo>
                  <a:lnTo>
                    <a:pt x="338" y="9174"/>
                  </a:lnTo>
                  <a:cubicBezTo>
                    <a:pt x="438" y="9097"/>
                    <a:pt x="537" y="9019"/>
                    <a:pt x="638" y="8943"/>
                  </a:cubicBezTo>
                  <a:cubicBezTo>
                    <a:pt x="810" y="8811"/>
                    <a:pt x="989" y="8689"/>
                    <a:pt x="1165" y="8562"/>
                  </a:cubicBezTo>
                  <a:cubicBezTo>
                    <a:pt x="1517" y="8310"/>
                    <a:pt x="1878" y="8073"/>
                    <a:pt x="2231" y="7822"/>
                  </a:cubicBezTo>
                  <a:cubicBezTo>
                    <a:pt x="2232" y="7822"/>
                    <a:pt x="2232" y="7822"/>
                    <a:pt x="2233" y="7820"/>
                  </a:cubicBezTo>
                  <a:cubicBezTo>
                    <a:pt x="2235" y="7819"/>
                    <a:pt x="2237" y="7818"/>
                    <a:pt x="2238" y="7818"/>
                  </a:cubicBezTo>
                  <a:lnTo>
                    <a:pt x="2239" y="7817"/>
                  </a:lnTo>
                  <a:cubicBezTo>
                    <a:pt x="2356" y="7732"/>
                    <a:pt x="2474" y="7647"/>
                    <a:pt x="2592" y="7565"/>
                  </a:cubicBezTo>
                  <a:cubicBezTo>
                    <a:pt x="2708" y="7483"/>
                    <a:pt x="2826" y="7405"/>
                    <a:pt x="2943" y="7324"/>
                  </a:cubicBezTo>
                  <a:cubicBezTo>
                    <a:pt x="3187" y="7155"/>
                    <a:pt x="3431" y="6989"/>
                    <a:pt x="3673" y="6819"/>
                  </a:cubicBezTo>
                  <a:lnTo>
                    <a:pt x="3673" y="6819"/>
                  </a:lnTo>
                  <a:cubicBezTo>
                    <a:pt x="3676" y="6818"/>
                    <a:pt x="3677" y="6817"/>
                    <a:pt x="3680" y="6815"/>
                  </a:cubicBezTo>
                  <a:cubicBezTo>
                    <a:pt x="3681" y="6814"/>
                    <a:pt x="3683" y="6813"/>
                    <a:pt x="3685" y="6812"/>
                  </a:cubicBezTo>
                  <a:cubicBezTo>
                    <a:pt x="3871" y="6677"/>
                    <a:pt x="4052" y="6539"/>
                    <a:pt x="4243" y="6411"/>
                  </a:cubicBezTo>
                  <a:cubicBezTo>
                    <a:pt x="4440" y="6280"/>
                    <a:pt x="4641" y="6154"/>
                    <a:pt x="4839" y="6023"/>
                  </a:cubicBezTo>
                  <a:cubicBezTo>
                    <a:pt x="5045" y="5888"/>
                    <a:pt x="5250" y="5754"/>
                    <a:pt x="5461" y="5625"/>
                  </a:cubicBezTo>
                  <a:cubicBezTo>
                    <a:pt x="5669" y="5496"/>
                    <a:pt x="5882" y="5370"/>
                    <a:pt x="6091" y="5241"/>
                  </a:cubicBezTo>
                  <a:cubicBezTo>
                    <a:pt x="6283" y="5123"/>
                    <a:pt x="6459" y="4981"/>
                    <a:pt x="6654" y="4862"/>
                  </a:cubicBezTo>
                  <a:cubicBezTo>
                    <a:pt x="6673" y="4851"/>
                    <a:pt x="6692" y="4837"/>
                    <a:pt x="6711" y="4827"/>
                  </a:cubicBezTo>
                  <a:cubicBezTo>
                    <a:pt x="6649" y="4804"/>
                    <a:pt x="6586" y="4783"/>
                    <a:pt x="6516" y="4759"/>
                  </a:cubicBezTo>
                  <a:cubicBezTo>
                    <a:pt x="6411" y="4726"/>
                    <a:pt x="6305" y="4695"/>
                    <a:pt x="6197" y="4662"/>
                  </a:cubicBezTo>
                  <a:cubicBezTo>
                    <a:pt x="6093" y="4631"/>
                    <a:pt x="5990" y="4597"/>
                    <a:pt x="5886" y="4566"/>
                  </a:cubicBezTo>
                  <a:cubicBezTo>
                    <a:pt x="5797" y="4540"/>
                    <a:pt x="5710" y="4514"/>
                    <a:pt x="5623" y="4486"/>
                  </a:cubicBezTo>
                  <a:cubicBezTo>
                    <a:pt x="5520" y="4454"/>
                    <a:pt x="5419" y="4422"/>
                    <a:pt x="5317" y="4391"/>
                  </a:cubicBezTo>
                  <a:cubicBezTo>
                    <a:pt x="5235" y="4368"/>
                    <a:pt x="5152" y="4347"/>
                    <a:pt x="5069" y="4326"/>
                  </a:cubicBezTo>
                  <a:cubicBezTo>
                    <a:pt x="4984" y="4306"/>
                    <a:pt x="4900" y="4282"/>
                    <a:pt x="4817" y="4257"/>
                  </a:cubicBezTo>
                  <a:cubicBezTo>
                    <a:pt x="4631" y="4205"/>
                    <a:pt x="4449" y="4144"/>
                    <a:pt x="4264" y="4089"/>
                  </a:cubicBezTo>
                  <a:cubicBezTo>
                    <a:pt x="4117" y="4047"/>
                    <a:pt x="3972" y="4007"/>
                    <a:pt x="3827" y="3964"/>
                  </a:cubicBezTo>
                  <a:cubicBezTo>
                    <a:pt x="3675" y="3919"/>
                    <a:pt x="3525" y="3870"/>
                    <a:pt x="3374" y="3824"/>
                  </a:cubicBezTo>
                  <a:cubicBezTo>
                    <a:pt x="3361" y="3820"/>
                    <a:pt x="3348" y="3816"/>
                    <a:pt x="3334" y="3813"/>
                  </a:cubicBezTo>
                  <a:cubicBezTo>
                    <a:pt x="3316" y="3803"/>
                    <a:pt x="3297" y="3794"/>
                    <a:pt x="3279" y="3785"/>
                  </a:cubicBezTo>
                  <a:cubicBezTo>
                    <a:pt x="3250" y="3772"/>
                    <a:pt x="3220" y="3759"/>
                    <a:pt x="3191" y="3748"/>
                  </a:cubicBezTo>
                  <a:lnTo>
                    <a:pt x="3063" y="3701"/>
                  </a:lnTo>
                  <a:cubicBezTo>
                    <a:pt x="3062" y="3701"/>
                    <a:pt x="3059" y="3701"/>
                    <a:pt x="3058" y="3700"/>
                  </a:cubicBezTo>
                  <a:cubicBezTo>
                    <a:pt x="3060" y="3696"/>
                    <a:pt x="3062" y="3694"/>
                    <a:pt x="3064" y="3690"/>
                  </a:cubicBezTo>
                  <a:cubicBezTo>
                    <a:pt x="3100" y="3639"/>
                    <a:pt x="3140" y="3589"/>
                    <a:pt x="3175" y="3537"/>
                  </a:cubicBezTo>
                  <a:cubicBezTo>
                    <a:pt x="3178" y="3532"/>
                    <a:pt x="3181" y="3529"/>
                    <a:pt x="3183" y="3525"/>
                  </a:cubicBezTo>
                  <a:cubicBezTo>
                    <a:pt x="3199" y="3501"/>
                    <a:pt x="3217" y="3475"/>
                    <a:pt x="3233" y="3452"/>
                  </a:cubicBezTo>
                  <a:cubicBezTo>
                    <a:pt x="3305" y="3350"/>
                    <a:pt x="3374" y="3248"/>
                    <a:pt x="3445" y="3148"/>
                  </a:cubicBezTo>
                  <a:cubicBezTo>
                    <a:pt x="3511" y="3052"/>
                    <a:pt x="3579" y="2958"/>
                    <a:pt x="3646" y="2863"/>
                  </a:cubicBezTo>
                  <a:cubicBezTo>
                    <a:pt x="3710" y="2771"/>
                    <a:pt x="3772" y="2677"/>
                    <a:pt x="3836" y="2584"/>
                  </a:cubicBezTo>
                  <a:cubicBezTo>
                    <a:pt x="3973" y="2384"/>
                    <a:pt x="4121" y="2192"/>
                    <a:pt x="4259" y="1993"/>
                  </a:cubicBezTo>
                  <a:cubicBezTo>
                    <a:pt x="4332" y="1889"/>
                    <a:pt x="4402" y="1783"/>
                    <a:pt x="4472" y="1678"/>
                  </a:cubicBezTo>
                  <a:cubicBezTo>
                    <a:pt x="4535" y="1584"/>
                    <a:pt x="4600" y="1493"/>
                    <a:pt x="4663" y="1400"/>
                  </a:cubicBezTo>
                  <a:cubicBezTo>
                    <a:pt x="4733" y="1297"/>
                    <a:pt x="4802" y="1192"/>
                    <a:pt x="4873" y="1089"/>
                  </a:cubicBezTo>
                  <a:cubicBezTo>
                    <a:pt x="4940" y="992"/>
                    <a:pt x="5009" y="897"/>
                    <a:pt x="5075" y="799"/>
                  </a:cubicBezTo>
                  <a:cubicBezTo>
                    <a:pt x="5206" y="601"/>
                    <a:pt x="5334" y="403"/>
                    <a:pt x="5459" y="202"/>
                  </a:cubicBezTo>
                  <a:cubicBezTo>
                    <a:pt x="5501" y="135"/>
                    <a:pt x="5545" y="66"/>
                    <a:pt x="5588"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8"/>
            <p:cNvSpPr/>
            <p:nvPr/>
          </p:nvSpPr>
          <p:spPr>
            <a:xfrm>
              <a:off x="2894000" y="2315250"/>
              <a:ext cx="148075" cy="119600"/>
            </a:xfrm>
            <a:custGeom>
              <a:avLst/>
              <a:gdLst/>
              <a:ahLst/>
              <a:cxnLst/>
              <a:rect l="l" t="t" r="r" b="b"/>
              <a:pathLst>
                <a:path w="5923" h="4784" extrusionOk="0">
                  <a:moveTo>
                    <a:pt x="3751" y="1794"/>
                  </a:moveTo>
                  <a:lnTo>
                    <a:pt x="3751" y="1794"/>
                  </a:lnTo>
                  <a:cubicBezTo>
                    <a:pt x="3753" y="1794"/>
                    <a:pt x="3754" y="1795"/>
                    <a:pt x="3755" y="1795"/>
                  </a:cubicBezTo>
                  <a:lnTo>
                    <a:pt x="3755" y="1795"/>
                  </a:lnTo>
                  <a:cubicBezTo>
                    <a:pt x="3754" y="1794"/>
                    <a:pt x="3753" y="1794"/>
                    <a:pt x="3751" y="1794"/>
                  </a:cubicBezTo>
                  <a:close/>
                  <a:moveTo>
                    <a:pt x="1258" y="4225"/>
                  </a:moveTo>
                  <a:cubicBezTo>
                    <a:pt x="1258" y="4225"/>
                    <a:pt x="1258" y="4225"/>
                    <a:pt x="1258" y="4225"/>
                  </a:cubicBezTo>
                  <a:lnTo>
                    <a:pt x="1258" y="4225"/>
                  </a:lnTo>
                  <a:cubicBezTo>
                    <a:pt x="1258" y="4225"/>
                    <a:pt x="1258" y="4225"/>
                    <a:pt x="1258" y="4225"/>
                  </a:cubicBezTo>
                  <a:close/>
                  <a:moveTo>
                    <a:pt x="1175" y="1"/>
                  </a:moveTo>
                  <a:cubicBezTo>
                    <a:pt x="1158" y="1"/>
                    <a:pt x="1141" y="5"/>
                    <a:pt x="1125" y="12"/>
                  </a:cubicBezTo>
                  <a:cubicBezTo>
                    <a:pt x="1070" y="42"/>
                    <a:pt x="1051" y="110"/>
                    <a:pt x="1077" y="165"/>
                  </a:cubicBezTo>
                  <a:cubicBezTo>
                    <a:pt x="1084" y="181"/>
                    <a:pt x="1093" y="197"/>
                    <a:pt x="1101" y="212"/>
                  </a:cubicBezTo>
                  <a:cubicBezTo>
                    <a:pt x="1106" y="221"/>
                    <a:pt x="1112" y="228"/>
                    <a:pt x="1115" y="237"/>
                  </a:cubicBezTo>
                  <a:cubicBezTo>
                    <a:pt x="1114" y="238"/>
                    <a:pt x="1112" y="238"/>
                    <a:pt x="1109" y="239"/>
                  </a:cubicBezTo>
                  <a:cubicBezTo>
                    <a:pt x="1047" y="269"/>
                    <a:pt x="993" y="312"/>
                    <a:pt x="938" y="356"/>
                  </a:cubicBezTo>
                  <a:cubicBezTo>
                    <a:pt x="896" y="391"/>
                    <a:pt x="851" y="424"/>
                    <a:pt x="809" y="458"/>
                  </a:cubicBezTo>
                  <a:cubicBezTo>
                    <a:pt x="748" y="507"/>
                    <a:pt x="689" y="556"/>
                    <a:pt x="629" y="603"/>
                  </a:cubicBezTo>
                  <a:cubicBezTo>
                    <a:pt x="623" y="606"/>
                    <a:pt x="619" y="609"/>
                    <a:pt x="614" y="613"/>
                  </a:cubicBezTo>
                  <a:cubicBezTo>
                    <a:pt x="609" y="613"/>
                    <a:pt x="606" y="613"/>
                    <a:pt x="601" y="614"/>
                  </a:cubicBezTo>
                  <a:cubicBezTo>
                    <a:pt x="551" y="618"/>
                    <a:pt x="501" y="615"/>
                    <a:pt x="454" y="632"/>
                  </a:cubicBezTo>
                  <a:cubicBezTo>
                    <a:pt x="417" y="645"/>
                    <a:pt x="391" y="678"/>
                    <a:pt x="370" y="709"/>
                  </a:cubicBezTo>
                  <a:cubicBezTo>
                    <a:pt x="353" y="733"/>
                    <a:pt x="349" y="766"/>
                    <a:pt x="354" y="794"/>
                  </a:cubicBezTo>
                  <a:cubicBezTo>
                    <a:pt x="355" y="799"/>
                    <a:pt x="356" y="802"/>
                    <a:pt x="358" y="806"/>
                  </a:cubicBezTo>
                  <a:cubicBezTo>
                    <a:pt x="356" y="807"/>
                    <a:pt x="354" y="809"/>
                    <a:pt x="353" y="810"/>
                  </a:cubicBezTo>
                  <a:cubicBezTo>
                    <a:pt x="351" y="810"/>
                    <a:pt x="350" y="811"/>
                    <a:pt x="350" y="811"/>
                  </a:cubicBezTo>
                  <a:cubicBezTo>
                    <a:pt x="310" y="825"/>
                    <a:pt x="272" y="841"/>
                    <a:pt x="231" y="859"/>
                  </a:cubicBezTo>
                  <a:cubicBezTo>
                    <a:pt x="201" y="873"/>
                    <a:pt x="178" y="887"/>
                    <a:pt x="154" y="910"/>
                  </a:cubicBezTo>
                  <a:cubicBezTo>
                    <a:pt x="145" y="921"/>
                    <a:pt x="137" y="931"/>
                    <a:pt x="132" y="941"/>
                  </a:cubicBezTo>
                  <a:cubicBezTo>
                    <a:pt x="105" y="954"/>
                    <a:pt x="81" y="967"/>
                    <a:pt x="55" y="982"/>
                  </a:cubicBezTo>
                  <a:cubicBezTo>
                    <a:pt x="18" y="1006"/>
                    <a:pt x="0" y="1057"/>
                    <a:pt x="9" y="1098"/>
                  </a:cubicBezTo>
                  <a:cubicBezTo>
                    <a:pt x="20" y="1145"/>
                    <a:pt x="55" y="1173"/>
                    <a:pt x="100" y="1186"/>
                  </a:cubicBezTo>
                  <a:lnTo>
                    <a:pt x="102" y="1186"/>
                  </a:lnTo>
                  <a:cubicBezTo>
                    <a:pt x="105" y="1191"/>
                    <a:pt x="107" y="1196"/>
                    <a:pt x="112" y="1201"/>
                  </a:cubicBezTo>
                  <a:cubicBezTo>
                    <a:pt x="127" y="1222"/>
                    <a:pt x="152" y="1240"/>
                    <a:pt x="175" y="1253"/>
                  </a:cubicBezTo>
                  <a:cubicBezTo>
                    <a:pt x="209" y="1268"/>
                    <a:pt x="243" y="1280"/>
                    <a:pt x="279" y="1287"/>
                  </a:cubicBezTo>
                  <a:cubicBezTo>
                    <a:pt x="335" y="1297"/>
                    <a:pt x="391" y="1310"/>
                    <a:pt x="447" y="1320"/>
                  </a:cubicBezTo>
                  <a:cubicBezTo>
                    <a:pt x="593" y="1346"/>
                    <a:pt x="743" y="1366"/>
                    <a:pt x="891" y="1387"/>
                  </a:cubicBezTo>
                  <a:cubicBezTo>
                    <a:pt x="1029" y="1408"/>
                    <a:pt x="1166" y="1429"/>
                    <a:pt x="1305" y="1451"/>
                  </a:cubicBezTo>
                  <a:cubicBezTo>
                    <a:pt x="1397" y="1477"/>
                    <a:pt x="1490" y="1503"/>
                    <a:pt x="1583" y="1529"/>
                  </a:cubicBezTo>
                  <a:cubicBezTo>
                    <a:pt x="1765" y="1584"/>
                    <a:pt x="1950" y="1640"/>
                    <a:pt x="2131" y="1695"/>
                  </a:cubicBezTo>
                  <a:cubicBezTo>
                    <a:pt x="2314" y="1750"/>
                    <a:pt x="2496" y="1805"/>
                    <a:pt x="2678" y="1860"/>
                  </a:cubicBezTo>
                  <a:cubicBezTo>
                    <a:pt x="2756" y="1883"/>
                    <a:pt x="2835" y="1906"/>
                    <a:pt x="2912" y="1929"/>
                  </a:cubicBezTo>
                  <a:cubicBezTo>
                    <a:pt x="2955" y="1940"/>
                    <a:pt x="2997" y="1952"/>
                    <a:pt x="3038" y="1965"/>
                  </a:cubicBezTo>
                  <a:cubicBezTo>
                    <a:pt x="3041" y="1966"/>
                    <a:pt x="3044" y="1966"/>
                    <a:pt x="3048" y="1967"/>
                  </a:cubicBezTo>
                  <a:cubicBezTo>
                    <a:pt x="3048" y="2023"/>
                    <a:pt x="3086" y="2068"/>
                    <a:pt x="3140" y="2081"/>
                  </a:cubicBezTo>
                  <a:cubicBezTo>
                    <a:pt x="3151" y="2084"/>
                    <a:pt x="3161" y="2085"/>
                    <a:pt x="3171" y="2087"/>
                  </a:cubicBezTo>
                  <a:cubicBezTo>
                    <a:pt x="3158" y="2097"/>
                    <a:pt x="3145" y="2107"/>
                    <a:pt x="3130" y="2120"/>
                  </a:cubicBezTo>
                  <a:cubicBezTo>
                    <a:pt x="3088" y="2154"/>
                    <a:pt x="3043" y="2190"/>
                    <a:pt x="3001" y="2226"/>
                  </a:cubicBezTo>
                  <a:cubicBezTo>
                    <a:pt x="2941" y="2276"/>
                    <a:pt x="2883" y="2328"/>
                    <a:pt x="2827" y="2379"/>
                  </a:cubicBezTo>
                  <a:cubicBezTo>
                    <a:pt x="2768" y="2431"/>
                    <a:pt x="2708" y="2483"/>
                    <a:pt x="2650" y="2536"/>
                  </a:cubicBezTo>
                  <a:cubicBezTo>
                    <a:pt x="2601" y="2582"/>
                    <a:pt x="2546" y="2629"/>
                    <a:pt x="2521" y="2694"/>
                  </a:cubicBezTo>
                  <a:cubicBezTo>
                    <a:pt x="2511" y="2721"/>
                    <a:pt x="2515" y="2752"/>
                    <a:pt x="2528" y="2780"/>
                  </a:cubicBezTo>
                  <a:cubicBezTo>
                    <a:pt x="2521" y="2787"/>
                    <a:pt x="2515" y="2797"/>
                    <a:pt x="2507" y="2804"/>
                  </a:cubicBezTo>
                  <a:cubicBezTo>
                    <a:pt x="2486" y="2828"/>
                    <a:pt x="2471" y="2864"/>
                    <a:pt x="2470" y="2895"/>
                  </a:cubicBezTo>
                  <a:cubicBezTo>
                    <a:pt x="2469" y="2907"/>
                    <a:pt x="2470" y="2920"/>
                    <a:pt x="2472" y="2931"/>
                  </a:cubicBezTo>
                  <a:cubicBezTo>
                    <a:pt x="2436" y="2961"/>
                    <a:pt x="2402" y="2992"/>
                    <a:pt x="2367" y="3024"/>
                  </a:cubicBezTo>
                  <a:cubicBezTo>
                    <a:pt x="2343" y="3046"/>
                    <a:pt x="2331" y="3081"/>
                    <a:pt x="2332" y="3114"/>
                  </a:cubicBezTo>
                  <a:cubicBezTo>
                    <a:pt x="2296" y="3149"/>
                    <a:pt x="2262" y="3185"/>
                    <a:pt x="2227" y="3221"/>
                  </a:cubicBezTo>
                  <a:cubicBezTo>
                    <a:pt x="2221" y="3227"/>
                    <a:pt x="2214" y="3234"/>
                    <a:pt x="2208" y="3242"/>
                  </a:cubicBezTo>
                  <a:cubicBezTo>
                    <a:pt x="2206" y="3242"/>
                    <a:pt x="2203" y="3243"/>
                    <a:pt x="2202" y="3243"/>
                  </a:cubicBezTo>
                  <a:cubicBezTo>
                    <a:pt x="2183" y="3250"/>
                    <a:pt x="2166" y="3263"/>
                    <a:pt x="2150" y="3276"/>
                  </a:cubicBezTo>
                  <a:cubicBezTo>
                    <a:pt x="2113" y="3299"/>
                    <a:pt x="2087" y="3344"/>
                    <a:pt x="2058" y="3375"/>
                  </a:cubicBezTo>
                  <a:cubicBezTo>
                    <a:pt x="2009" y="3426"/>
                    <a:pt x="1963" y="3477"/>
                    <a:pt x="1914" y="3526"/>
                  </a:cubicBezTo>
                  <a:cubicBezTo>
                    <a:pt x="1847" y="3598"/>
                    <a:pt x="1780" y="3670"/>
                    <a:pt x="1713" y="3740"/>
                  </a:cubicBezTo>
                  <a:cubicBezTo>
                    <a:pt x="1560" y="3901"/>
                    <a:pt x="1409" y="4063"/>
                    <a:pt x="1258" y="4225"/>
                  </a:cubicBezTo>
                  <a:cubicBezTo>
                    <a:pt x="1258" y="4225"/>
                    <a:pt x="1258" y="4225"/>
                    <a:pt x="1258" y="4225"/>
                  </a:cubicBezTo>
                  <a:lnTo>
                    <a:pt x="1258" y="4225"/>
                  </a:lnTo>
                  <a:cubicBezTo>
                    <a:pt x="1258" y="4225"/>
                    <a:pt x="1258" y="4225"/>
                    <a:pt x="1258" y="4225"/>
                  </a:cubicBezTo>
                  <a:lnTo>
                    <a:pt x="1258" y="4225"/>
                  </a:lnTo>
                  <a:lnTo>
                    <a:pt x="1253" y="4230"/>
                  </a:lnTo>
                  <a:cubicBezTo>
                    <a:pt x="1254" y="4228"/>
                    <a:pt x="1256" y="4226"/>
                    <a:pt x="1258" y="4225"/>
                  </a:cubicBezTo>
                  <a:lnTo>
                    <a:pt x="1258" y="4225"/>
                  </a:lnTo>
                  <a:cubicBezTo>
                    <a:pt x="1242" y="4234"/>
                    <a:pt x="1230" y="4246"/>
                    <a:pt x="1221" y="4261"/>
                  </a:cubicBezTo>
                  <a:cubicBezTo>
                    <a:pt x="1200" y="4294"/>
                    <a:pt x="1197" y="4331"/>
                    <a:pt x="1211" y="4369"/>
                  </a:cubicBezTo>
                  <a:cubicBezTo>
                    <a:pt x="1220" y="4395"/>
                    <a:pt x="1237" y="4416"/>
                    <a:pt x="1258" y="4431"/>
                  </a:cubicBezTo>
                  <a:cubicBezTo>
                    <a:pt x="1261" y="4433"/>
                    <a:pt x="1263" y="4435"/>
                    <a:pt x="1264" y="4438"/>
                  </a:cubicBezTo>
                  <a:cubicBezTo>
                    <a:pt x="1262" y="4455"/>
                    <a:pt x="1262" y="4475"/>
                    <a:pt x="1264" y="4493"/>
                  </a:cubicBezTo>
                  <a:cubicBezTo>
                    <a:pt x="1280" y="4587"/>
                    <a:pt x="1362" y="4665"/>
                    <a:pt x="1442" y="4708"/>
                  </a:cubicBezTo>
                  <a:cubicBezTo>
                    <a:pt x="1519" y="4752"/>
                    <a:pt x="1608" y="4783"/>
                    <a:pt x="1697" y="4783"/>
                  </a:cubicBezTo>
                  <a:lnTo>
                    <a:pt x="1708" y="4783"/>
                  </a:lnTo>
                  <a:cubicBezTo>
                    <a:pt x="1767" y="4782"/>
                    <a:pt x="1810" y="4728"/>
                    <a:pt x="1811" y="4671"/>
                  </a:cubicBezTo>
                  <a:lnTo>
                    <a:pt x="1814" y="4671"/>
                  </a:lnTo>
                  <a:cubicBezTo>
                    <a:pt x="1820" y="4671"/>
                    <a:pt x="1825" y="4671"/>
                    <a:pt x="1830" y="4670"/>
                  </a:cubicBezTo>
                  <a:cubicBezTo>
                    <a:pt x="1853" y="4669"/>
                    <a:pt x="1873" y="4664"/>
                    <a:pt x="1896" y="4656"/>
                  </a:cubicBezTo>
                  <a:cubicBezTo>
                    <a:pt x="1917" y="4651"/>
                    <a:pt x="1934" y="4639"/>
                    <a:pt x="1949" y="4625"/>
                  </a:cubicBezTo>
                  <a:cubicBezTo>
                    <a:pt x="1969" y="4631"/>
                    <a:pt x="1990" y="4634"/>
                    <a:pt x="2010" y="4634"/>
                  </a:cubicBezTo>
                  <a:cubicBezTo>
                    <a:pt x="2027" y="4634"/>
                    <a:pt x="2043" y="4631"/>
                    <a:pt x="2061" y="4625"/>
                  </a:cubicBezTo>
                  <a:cubicBezTo>
                    <a:pt x="2103" y="4612"/>
                    <a:pt x="2133" y="4569"/>
                    <a:pt x="2134" y="4525"/>
                  </a:cubicBezTo>
                  <a:cubicBezTo>
                    <a:pt x="2135" y="4512"/>
                    <a:pt x="2133" y="4500"/>
                    <a:pt x="2129" y="4488"/>
                  </a:cubicBezTo>
                  <a:cubicBezTo>
                    <a:pt x="2146" y="4479"/>
                    <a:pt x="2162" y="4468"/>
                    <a:pt x="2178" y="4458"/>
                  </a:cubicBezTo>
                  <a:cubicBezTo>
                    <a:pt x="2234" y="4427"/>
                    <a:pt x="2286" y="4390"/>
                    <a:pt x="2338" y="4352"/>
                  </a:cubicBezTo>
                  <a:cubicBezTo>
                    <a:pt x="2373" y="4328"/>
                    <a:pt x="2407" y="4302"/>
                    <a:pt x="2440" y="4278"/>
                  </a:cubicBezTo>
                  <a:cubicBezTo>
                    <a:pt x="2464" y="4259"/>
                    <a:pt x="2489" y="4242"/>
                    <a:pt x="2511" y="4221"/>
                  </a:cubicBezTo>
                  <a:cubicBezTo>
                    <a:pt x="2518" y="4215"/>
                    <a:pt x="2523" y="4206"/>
                    <a:pt x="2528" y="4199"/>
                  </a:cubicBezTo>
                  <a:lnTo>
                    <a:pt x="2548" y="4195"/>
                  </a:lnTo>
                  <a:cubicBezTo>
                    <a:pt x="2582" y="4187"/>
                    <a:pt x="2611" y="4177"/>
                    <a:pt x="2644" y="4164"/>
                  </a:cubicBezTo>
                  <a:cubicBezTo>
                    <a:pt x="2684" y="4148"/>
                    <a:pt x="2710" y="4113"/>
                    <a:pt x="2716" y="4075"/>
                  </a:cubicBezTo>
                  <a:cubicBezTo>
                    <a:pt x="2718" y="4073"/>
                    <a:pt x="2719" y="4072"/>
                    <a:pt x="2722" y="4071"/>
                  </a:cubicBezTo>
                  <a:cubicBezTo>
                    <a:pt x="2742" y="4085"/>
                    <a:pt x="2766" y="4093"/>
                    <a:pt x="2791" y="4093"/>
                  </a:cubicBezTo>
                  <a:cubicBezTo>
                    <a:pt x="2813" y="4093"/>
                    <a:pt x="2835" y="4087"/>
                    <a:pt x="2854" y="4072"/>
                  </a:cubicBezTo>
                  <a:cubicBezTo>
                    <a:pt x="2858" y="4070"/>
                    <a:pt x="2862" y="4066"/>
                    <a:pt x="2865" y="4063"/>
                  </a:cubicBezTo>
                  <a:cubicBezTo>
                    <a:pt x="2867" y="4062"/>
                    <a:pt x="2868" y="4062"/>
                    <a:pt x="2868" y="4061"/>
                  </a:cubicBezTo>
                  <a:cubicBezTo>
                    <a:pt x="2950" y="3998"/>
                    <a:pt x="3034" y="3937"/>
                    <a:pt x="3118" y="3876"/>
                  </a:cubicBezTo>
                  <a:cubicBezTo>
                    <a:pt x="3203" y="3813"/>
                    <a:pt x="3290" y="3752"/>
                    <a:pt x="3376" y="3690"/>
                  </a:cubicBezTo>
                  <a:cubicBezTo>
                    <a:pt x="3522" y="3585"/>
                    <a:pt x="3670" y="3480"/>
                    <a:pt x="3820" y="3377"/>
                  </a:cubicBezTo>
                  <a:cubicBezTo>
                    <a:pt x="4002" y="3251"/>
                    <a:pt x="4184" y="3126"/>
                    <a:pt x="4366" y="2999"/>
                  </a:cubicBezTo>
                  <a:cubicBezTo>
                    <a:pt x="4446" y="2945"/>
                    <a:pt x="4526" y="2891"/>
                    <a:pt x="4604" y="2835"/>
                  </a:cubicBezTo>
                  <a:cubicBezTo>
                    <a:pt x="4659" y="2797"/>
                    <a:pt x="4714" y="2758"/>
                    <a:pt x="4769" y="2720"/>
                  </a:cubicBezTo>
                  <a:cubicBezTo>
                    <a:pt x="4821" y="2684"/>
                    <a:pt x="4869" y="2644"/>
                    <a:pt x="4918" y="2605"/>
                  </a:cubicBezTo>
                  <a:cubicBezTo>
                    <a:pt x="4949" y="2579"/>
                    <a:pt x="4955" y="2538"/>
                    <a:pt x="4946" y="2498"/>
                  </a:cubicBezTo>
                  <a:cubicBezTo>
                    <a:pt x="4957" y="2494"/>
                    <a:pt x="4967" y="2489"/>
                    <a:pt x="4977" y="2486"/>
                  </a:cubicBezTo>
                  <a:cubicBezTo>
                    <a:pt x="5068" y="2448"/>
                    <a:pt x="5161" y="2412"/>
                    <a:pt x="5254" y="2376"/>
                  </a:cubicBezTo>
                  <a:cubicBezTo>
                    <a:pt x="5375" y="2331"/>
                    <a:pt x="5496" y="2288"/>
                    <a:pt x="5617" y="2240"/>
                  </a:cubicBezTo>
                  <a:cubicBezTo>
                    <a:pt x="5656" y="2225"/>
                    <a:pt x="5684" y="2189"/>
                    <a:pt x="5689" y="2149"/>
                  </a:cubicBezTo>
                  <a:cubicBezTo>
                    <a:pt x="5733" y="2143"/>
                    <a:pt x="5778" y="2140"/>
                    <a:pt x="5822" y="2133"/>
                  </a:cubicBezTo>
                  <a:cubicBezTo>
                    <a:pt x="5886" y="2130"/>
                    <a:pt x="5923" y="2063"/>
                    <a:pt x="5910" y="2006"/>
                  </a:cubicBezTo>
                  <a:cubicBezTo>
                    <a:pt x="5898" y="1951"/>
                    <a:pt x="5850" y="1917"/>
                    <a:pt x="5797" y="1917"/>
                  </a:cubicBezTo>
                  <a:cubicBezTo>
                    <a:pt x="5790" y="1917"/>
                    <a:pt x="5784" y="1918"/>
                    <a:pt x="5777" y="1918"/>
                  </a:cubicBezTo>
                  <a:cubicBezTo>
                    <a:pt x="5763" y="1921"/>
                    <a:pt x="5747" y="1922"/>
                    <a:pt x="5735" y="1925"/>
                  </a:cubicBezTo>
                  <a:lnTo>
                    <a:pt x="5737" y="1925"/>
                  </a:lnTo>
                  <a:cubicBezTo>
                    <a:pt x="5634" y="1939"/>
                    <a:pt x="5531" y="1945"/>
                    <a:pt x="5426" y="1957"/>
                  </a:cubicBezTo>
                  <a:cubicBezTo>
                    <a:pt x="5309" y="1970"/>
                    <a:pt x="5191" y="1976"/>
                    <a:pt x="5072" y="1977"/>
                  </a:cubicBezTo>
                  <a:cubicBezTo>
                    <a:pt x="5005" y="1977"/>
                    <a:pt x="4938" y="1977"/>
                    <a:pt x="4870" y="1973"/>
                  </a:cubicBezTo>
                  <a:cubicBezTo>
                    <a:pt x="4802" y="1968"/>
                    <a:pt x="4734" y="1961"/>
                    <a:pt x="4665" y="1955"/>
                  </a:cubicBezTo>
                  <a:lnTo>
                    <a:pt x="4668" y="1955"/>
                  </a:lnTo>
                  <a:cubicBezTo>
                    <a:pt x="4665" y="1955"/>
                    <a:pt x="4663" y="1953"/>
                    <a:pt x="4660" y="1953"/>
                  </a:cubicBezTo>
                  <a:cubicBezTo>
                    <a:pt x="4657" y="1953"/>
                    <a:pt x="4656" y="1953"/>
                    <a:pt x="4653" y="1952"/>
                  </a:cubicBezTo>
                  <a:lnTo>
                    <a:pt x="4656" y="1952"/>
                  </a:lnTo>
                  <a:cubicBezTo>
                    <a:pt x="4581" y="1941"/>
                    <a:pt x="4508" y="1928"/>
                    <a:pt x="4435" y="1916"/>
                  </a:cubicBezTo>
                  <a:cubicBezTo>
                    <a:pt x="4360" y="1904"/>
                    <a:pt x="4286" y="1896"/>
                    <a:pt x="4210" y="1884"/>
                  </a:cubicBezTo>
                  <a:cubicBezTo>
                    <a:pt x="4059" y="1865"/>
                    <a:pt x="3911" y="1833"/>
                    <a:pt x="3765" y="1798"/>
                  </a:cubicBezTo>
                  <a:lnTo>
                    <a:pt x="3766" y="1798"/>
                  </a:lnTo>
                  <a:cubicBezTo>
                    <a:pt x="3765" y="1798"/>
                    <a:pt x="3765" y="1798"/>
                    <a:pt x="3764" y="1797"/>
                  </a:cubicBezTo>
                  <a:cubicBezTo>
                    <a:pt x="3761" y="1796"/>
                    <a:pt x="3758" y="1796"/>
                    <a:pt x="3755" y="1795"/>
                  </a:cubicBezTo>
                  <a:lnTo>
                    <a:pt x="3755" y="1795"/>
                  </a:lnTo>
                  <a:cubicBezTo>
                    <a:pt x="3755" y="1795"/>
                    <a:pt x="3756" y="1795"/>
                    <a:pt x="3756" y="1796"/>
                  </a:cubicBezTo>
                  <a:lnTo>
                    <a:pt x="3756" y="1796"/>
                  </a:lnTo>
                  <a:cubicBezTo>
                    <a:pt x="3620" y="1758"/>
                    <a:pt x="3486" y="1713"/>
                    <a:pt x="3353" y="1662"/>
                  </a:cubicBezTo>
                  <a:cubicBezTo>
                    <a:pt x="3182" y="1590"/>
                    <a:pt x="3008" y="1518"/>
                    <a:pt x="2845" y="1430"/>
                  </a:cubicBezTo>
                  <a:cubicBezTo>
                    <a:pt x="2744" y="1372"/>
                    <a:pt x="2646" y="1308"/>
                    <a:pt x="2549" y="1243"/>
                  </a:cubicBezTo>
                  <a:cubicBezTo>
                    <a:pt x="2458" y="1181"/>
                    <a:pt x="2365" y="1120"/>
                    <a:pt x="2275" y="1057"/>
                  </a:cubicBezTo>
                  <a:cubicBezTo>
                    <a:pt x="2150" y="962"/>
                    <a:pt x="2028" y="864"/>
                    <a:pt x="1908" y="766"/>
                  </a:cubicBezTo>
                  <a:cubicBezTo>
                    <a:pt x="1791" y="670"/>
                    <a:pt x="1676" y="573"/>
                    <a:pt x="1566" y="471"/>
                  </a:cubicBezTo>
                  <a:cubicBezTo>
                    <a:pt x="1531" y="434"/>
                    <a:pt x="1496" y="399"/>
                    <a:pt x="1464" y="361"/>
                  </a:cubicBezTo>
                  <a:cubicBezTo>
                    <a:pt x="1421" y="304"/>
                    <a:pt x="1381" y="245"/>
                    <a:pt x="1342" y="185"/>
                  </a:cubicBezTo>
                  <a:cubicBezTo>
                    <a:pt x="1319" y="143"/>
                    <a:pt x="1298" y="103"/>
                    <a:pt x="1278" y="62"/>
                  </a:cubicBezTo>
                  <a:cubicBezTo>
                    <a:pt x="1259" y="23"/>
                    <a:pt x="1217" y="1"/>
                    <a:pt x="1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8"/>
            <p:cNvSpPr/>
            <p:nvPr/>
          </p:nvSpPr>
          <p:spPr>
            <a:xfrm>
              <a:off x="3003700" y="2347750"/>
              <a:ext cx="5825" cy="5675"/>
            </a:xfrm>
            <a:custGeom>
              <a:avLst/>
              <a:gdLst/>
              <a:ahLst/>
              <a:cxnLst/>
              <a:rect l="l" t="t" r="r" b="b"/>
              <a:pathLst>
                <a:path w="233" h="227" extrusionOk="0">
                  <a:moveTo>
                    <a:pt x="121" y="0"/>
                  </a:moveTo>
                  <a:cubicBezTo>
                    <a:pt x="59" y="0"/>
                    <a:pt x="6" y="43"/>
                    <a:pt x="2" y="108"/>
                  </a:cubicBezTo>
                  <a:cubicBezTo>
                    <a:pt x="0" y="166"/>
                    <a:pt x="48" y="226"/>
                    <a:pt x="110" y="226"/>
                  </a:cubicBezTo>
                  <a:cubicBezTo>
                    <a:pt x="171" y="226"/>
                    <a:pt x="225" y="183"/>
                    <a:pt x="228" y="119"/>
                  </a:cubicBezTo>
                  <a:cubicBezTo>
                    <a:pt x="232" y="59"/>
                    <a:pt x="183" y="0"/>
                    <a:pt x="1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8"/>
            <p:cNvSpPr/>
            <p:nvPr/>
          </p:nvSpPr>
          <p:spPr>
            <a:xfrm>
              <a:off x="3014225" y="2348400"/>
              <a:ext cx="5875" cy="5675"/>
            </a:xfrm>
            <a:custGeom>
              <a:avLst/>
              <a:gdLst/>
              <a:ahLst/>
              <a:cxnLst/>
              <a:rect l="l" t="t" r="r" b="b"/>
              <a:pathLst>
                <a:path w="235" h="227" extrusionOk="0">
                  <a:moveTo>
                    <a:pt x="123" y="0"/>
                  </a:moveTo>
                  <a:cubicBezTo>
                    <a:pt x="61" y="0"/>
                    <a:pt x="8" y="42"/>
                    <a:pt x="4" y="107"/>
                  </a:cubicBezTo>
                  <a:cubicBezTo>
                    <a:pt x="0" y="166"/>
                    <a:pt x="50" y="226"/>
                    <a:pt x="112" y="226"/>
                  </a:cubicBezTo>
                  <a:cubicBezTo>
                    <a:pt x="174" y="226"/>
                    <a:pt x="226" y="183"/>
                    <a:pt x="230" y="119"/>
                  </a:cubicBezTo>
                  <a:cubicBezTo>
                    <a:pt x="234" y="59"/>
                    <a:pt x="185" y="0"/>
                    <a:pt x="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8"/>
            <p:cNvSpPr/>
            <p:nvPr/>
          </p:nvSpPr>
          <p:spPr>
            <a:xfrm>
              <a:off x="2975000" y="2227025"/>
              <a:ext cx="61275" cy="64925"/>
            </a:xfrm>
            <a:custGeom>
              <a:avLst/>
              <a:gdLst/>
              <a:ahLst/>
              <a:cxnLst/>
              <a:rect l="l" t="t" r="r" b="b"/>
              <a:pathLst>
                <a:path w="2451" h="2597" extrusionOk="0">
                  <a:moveTo>
                    <a:pt x="2327" y="0"/>
                  </a:moveTo>
                  <a:cubicBezTo>
                    <a:pt x="2296" y="0"/>
                    <a:pt x="2265" y="12"/>
                    <a:pt x="2244" y="37"/>
                  </a:cubicBezTo>
                  <a:cubicBezTo>
                    <a:pt x="2202" y="88"/>
                    <a:pt x="2161" y="141"/>
                    <a:pt x="2119" y="193"/>
                  </a:cubicBezTo>
                  <a:cubicBezTo>
                    <a:pt x="2101" y="193"/>
                    <a:pt x="2084" y="197"/>
                    <a:pt x="2068" y="203"/>
                  </a:cubicBezTo>
                  <a:cubicBezTo>
                    <a:pt x="2036" y="216"/>
                    <a:pt x="2005" y="231"/>
                    <a:pt x="1977" y="249"/>
                  </a:cubicBezTo>
                  <a:cubicBezTo>
                    <a:pt x="1955" y="267"/>
                    <a:pt x="1935" y="282"/>
                    <a:pt x="1914" y="301"/>
                  </a:cubicBezTo>
                  <a:cubicBezTo>
                    <a:pt x="1894" y="320"/>
                    <a:pt x="1876" y="339"/>
                    <a:pt x="1857" y="358"/>
                  </a:cubicBezTo>
                  <a:cubicBezTo>
                    <a:pt x="1842" y="361"/>
                    <a:pt x="1827" y="366"/>
                    <a:pt x="1815" y="376"/>
                  </a:cubicBezTo>
                  <a:cubicBezTo>
                    <a:pt x="1758" y="418"/>
                    <a:pt x="1702" y="460"/>
                    <a:pt x="1654" y="511"/>
                  </a:cubicBezTo>
                  <a:cubicBezTo>
                    <a:pt x="1614" y="554"/>
                    <a:pt x="1572" y="598"/>
                    <a:pt x="1532" y="641"/>
                  </a:cubicBezTo>
                  <a:cubicBezTo>
                    <a:pt x="1478" y="701"/>
                    <a:pt x="1423" y="760"/>
                    <a:pt x="1367" y="821"/>
                  </a:cubicBezTo>
                  <a:cubicBezTo>
                    <a:pt x="1275" y="920"/>
                    <a:pt x="1182" y="1020"/>
                    <a:pt x="1089" y="1120"/>
                  </a:cubicBezTo>
                  <a:cubicBezTo>
                    <a:pt x="1032" y="1182"/>
                    <a:pt x="973" y="1244"/>
                    <a:pt x="914" y="1306"/>
                  </a:cubicBezTo>
                  <a:cubicBezTo>
                    <a:pt x="895" y="1296"/>
                    <a:pt x="874" y="1290"/>
                    <a:pt x="853" y="1290"/>
                  </a:cubicBezTo>
                  <a:cubicBezTo>
                    <a:pt x="840" y="1290"/>
                    <a:pt x="827" y="1293"/>
                    <a:pt x="814" y="1298"/>
                  </a:cubicBezTo>
                  <a:cubicBezTo>
                    <a:pt x="735" y="1332"/>
                    <a:pt x="663" y="1382"/>
                    <a:pt x="597" y="1438"/>
                  </a:cubicBezTo>
                  <a:cubicBezTo>
                    <a:pt x="530" y="1494"/>
                    <a:pt x="470" y="1556"/>
                    <a:pt x="415" y="1625"/>
                  </a:cubicBezTo>
                  <a:cubicBezTo>
                    <a:pt x="402" y="1641"/>
                    <a:pt x="388" y="1658"/>
                    <a:pt x="375" y="1675"/>
                  </a:cubicBezTo>
                  <a:cubicBezTo>
                    <a:pt x="359" y="1682"/>
                    <a:pt x="344" y="1690"/>
                    <a:pt x="331" y="1700"/>
                  </a:cubicBezTo>
                  <a:cubicBezTo>
                    <a:pt x="317" y="1714"/>
                    <a:pt x="303" y="1726"/>
                    <a:pt x="294" y="1744"/>
                  </a:cubicBezTo>
                  <a:cubicBezTo>
                    <a:pt x="293" y="1748"/>
                    <a:pt x="290" y="1750"/>
                    <a:pt x="288" y="1754"/>
                  </a:cubicBezTo>
                  <a:cubicBezTo>
                    <a:pt x="278" y="1751"/>
                    <a:pt x="267" y="1750"/>
                    <a:pt x="257" y="1750"/>
                  </a:cubicBezTo>
                  <a:cubicBezTo>
                    <a:pt x="250" y="1750"/>
                    <a:pt x="243" y="1750"/>
                    <a:pt x="237" y="1751"/>
                  </a:cubicBezTo>
                  <a:cubicBezTo>
                    <a:pt x="227" y="1753"/>
                    <a:pt x="219" y="1759"/>
                    <a:pt x="210" y="1762"/>
                  </a:cubicBezTo>
                  <a:cubicBezTo>
                    <a:pt x="203" y="1761"/>
                    <a:pt x="196" y="1761"/>
                    <a:pt x="189" y="1761"/>
                  </a:cubicBezTo>
                  <a:cubicBezTo>
                    <a:pt x="168" y="1761"/>
                    <a:pt x="147" y="1765"/>
                    <a:pt x="127" y="1777"/>
                  </a:cubicBezTo>
                  <a:cubicBezTo>
                    <a:pt x="104" y="1792"/>
                    <a:pt x="76" y="1807"/>
                    <a:pt x="55" y="1825"/>
                  </a:cubicBezTo>
                  <a:cubicBezTo>
                    <a:pt x="18" y="1859"/>
                    <a:pt x="1" y="1901"/>
                    <a:pt x="4" y="1951"/>
                  </a:cubicBezTo>
                  <a:cubicBezTo>
                    <a:pt x="8" y="2019"/>
                    <a:pt x="55" y="2080"/>
                    <a:pt x="97" y="2132"/>
                  </a:cubicBezTo>
                  <a:cubicBezTo>
                    <a:pt x="119" y="2163"/>
                    <a:pt x="145" y="2193"/>
                    <a:pt x="171" y="2220"/>
                  </a:cubicBezTo>
                  <a:cubicBezTo>
                    <a:pt x="206" y="2258"/>
                    <a:pt x="241" y="2293"/>
                    <a:pt x="278" y="2326"/>
                  </a:cubicBezTo>
                  <a:cubicBezTo>
                    <a:pt x="308" y="2352"/>
                    <a:pt x="340" y="2374"/>
                    <a:pt x="371" y="2398"/>
                  </a:cubicBezTo>
                  <a:cubicBezTo>
                    <a:pt x="437" y="2450"/>
                    <a:pt x="500" y="2502"/>
                    <a:pt x="571" y="2544"/>
                  </a:cubicBezTo>
                  <a:cubicBezTo>
                    <a:pt x="606" y="2565"/>
                    <a:pt x="642" y="2587"/>
                    <a:pt x="682" y="2594"/>
                  </a:cubicBezTo>
                  <a:cubicBezTo>
                    <a:pt x="690" y="2595"/>
                    <a:pt x="697" y="2596"/>
                    <a:pt x="705" y="2596"/>
                  </a:cubicBezTo>
                  <a:cubicBezTo>
                    <a:pt x="808" y="2596"/>
                    <a:pt x="869" y="2478"/>
                    <a:pt x="909" y="2399"/>
                  </a:cubicBezTo>
                  <a:cubicBezTo>
                    <a:pt x="954" y="2308"/>
                    <a:pt x="994" y="2214"/>
                    <a:pt x="1041" y="2126"/>
                  </a:cubicBezTo>
                  <a:cubicBezTo>
                    <a:pt x="1053" y="2107"/>
                    <a:pt x="1067" y="2090"/>
                    <a:pt x="1079" y="2072"/>
                  </a:cubicBezTo>
                  <a:cubicBezTo>
                    <a:pt x="1124" y="2009"/>
                    <a:pt x="1170" y="1946"/>
                    <a:pt x="1213" y="1881"/>
                  </a:cubicBezTo>
                  <a:cubicBezTo>
                    <a:pt x="1304" y="1749"/>
                    <a:pt x="1393" y="1616"/>
                    <a:pt x="1479" y="1483"/>
                  </a:cubicBezTo>
                  <a:cubicBezTo>
                    <a:pt x="1569" y="1343"/>
                    <a:pt x="1660" y="1203"/>
                    <a:pt x="1753" y="1066"/>
                  </a:cubicBezTo>
                  <a:cubicBezTo>
                    <a:pt x="1785" y="1018"/>
                    <a:pt x="1821" y="974"/>
                    <a:pt x="1855" y="926"/>
                  </a:cubicBezTo>
                  <a:cubicBezTo>
                    <a:pt x="1941" y="827"/>
                    <a:pt x="2022" y="725"/>
                    <a:pt x="2106" y="625"/>
                  </a:cubicBezTo>
                  <a:cubicBezTo>
                    <a:pt x="2155" y="565"/>
                    <a:pt x="2199" y="502"/>
                    <a:pt x="2244" y="442"/>
                  </a:cubicBezTo>
                  <a:cubicBezTo>
                    <a:pt x="2311" y="353"/>
                    <a:pt x="2379" y="264"/>
                    <a:pt x="2426" y="162"/>
                  </a:cubicBezTo>
                  <a:cubicBezTo>
                    <a:pt x="2451" y="114"/>
                    <a:pt x="2439" y="53"/>
                    <a:pt x="2393" y="20"/>
                  </a:cubicBezTo>
                  <a:cubicBezTo>
                    <a:pt x="2374" y="7"/>
                    <a:pt x="2351" y="0"/>
                    <a:pt x="23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8"/>
            <p:cNvSpPr/>
            <p:nvPr/>
          </p:nvSpPr>
          <p:spPr>
            <a:xfrm>
              <a:off x="2882350" y="2201625"/>
              <a:ext cx="192250" cy="272450"/>
            </a:xfrm>
            <a:custGeom>
              <a:avLst/>
              <a:gdLst/>
              <a:ahLst/>
              <a:cxnLst/>
              <a:rect l="l" t="t" r="r" b="b"/>
              <a:pathLst>
                <a:path w="7690" h="10898" extrusionOk="0">
                  <a:moveTo>
                    <a:pt x="1732" y="4658"/>
                  </a:moveTo>
                  <a:cubicBezTo>
                    <a:pt x="1731" y="4659"/>
                    <a:pt x="1731" y="4659"/>
                    <a:pt x="1730" y="4660"/>
                  </a:cubicBezTo>
                  <a:cubicBezTo>
                    <a:pt x="1731" y="4659"/>
                    <a:pt x="1732" y="4659"/>
                    <a:pt x="1732" y="4658"/>
                  </a:cubicBezTo>
                  <a:close/>
                  <a:moveTo>
                    <a:pt x="760" y="5181"/>
                  </a:moveTo>
                  <a:cubicBezTo>
                    <a:pt x="760" y="5181"/>
                    <a:pt x="759" y="5181"/>
                    <a:pt x="759" y="5182"/>
                  </a:cubicBezTo>
                  <a:lnTo>
                    <a:pt x="759" y="5182"/>
                  </a:lnTo>
                  <a:cubicBezTo>
                    <a:pt x="760" y="5181"/>
                    <a:pt x="760" y="5181"/>
                    <a:pt x="760" y="5181"/>
                  </a:cubicBezTo>
                  <a:close/>
                  <a:moveTo>
                    <a:pt x="6325" y="5386"/>
                  </a:moveTo>
                  <a:cubicBezTo>
                    <a:pt x="6326" y="5387"/>
                    <a:pt x="6327" y="5387"/>
                    <a:pt x="6328" y="5387"/>
                  </a:cubicBezTo>
                  <a:cubicBezTo>
                    <a:pt x="6327" y="5387"/>
                    <a:pt x="6326" y="5387"/>
                    <a:pt x="6325" y="5386"/>
                  </a:cubicBezTo>
                  <a:close/>
                  <a:moveTo>
                    <a:pt x="1624" y="6191"/>
                  </a:moveTo>
                  <a:cubicBezTo>
                    <a:pt x="1624" y="6191"/>
                    <a:pt x="1625" y="6191"/>
                    <a:pt x="1625" y="6191"/>
                  </a:cubicBezTo>
                  <a:lnTo>
                    <a:pt x="1625" y="6191"/>
                  </a:lnTo>
                  <a:cubicBezTo>
                    <a:pt x="1625" y="6191"/>
                    <a:pt x="1624" y="6191"/>
                    <a:pt x="1624" y="6191"/>
                  </a:cubicBezTo>
                  <a:close/>
                  <a:moveTo>
                    <a:pt x="3062" y="6362"/>
                  </a:moveTo>
                  <a:cubicBezTo>
                    <a:pt x="3066" y="6363"/>
                    <a:pt x="3070" y="6364"/>
                    <a:pt x="3074" y="6365"/>
                  </a:cubicBezTo>
                  <a:cubicBezTo>
                    <a:pt x="3070" y="6364"/>
                    <a:pt x="3066" y="6363"/>
                    <a:pt x="3062" y="6362"/>
                  </a:cubicBezTo>
                  <a:close/>
                  <a:moveTo>
                    <a:pt x="2868" y="7611"/>
                  </a:moveTo>
                  <a:lnTo>
                    <a:pt x="2868" y="7611"/>
                  </a:lnTo>
                  <a:cubicBezTo>
                    <a:pt x="2867" y="7611"/>
                    <a:pt x="2867" y="7612"/>
                    <a:pt x="2867" y="7612"/>
                  </a:cubicBezTo>
                  <a:lnTo>
                    <a:pt x="2867" y="7612"/>
                  </a:lnTo>
                  <a:cubicBezTo>
                    <a:pt x="2867" y="7612"/>
                    <a:pt x="2868" y="7611"/>
                    <a:pt x="2868" y="7611"/>
                  </a:cubicBezTo>
                  <a:close/>
                  <a:moveTo>
                    <a:pt x="3003" y="8982"/>
                  </a:moveTo>
                  <a:cubicBezTo>
                    <a:pt x="3002" y="8982"/>
                    <a:pt x="3001" y="8983"/>
                    <a:pt x="3000" y="8984"/>
                  </a:cubicBezTo>
                  <a:lnTo>
                    <a:pt x="3000" y="8984"/>
                  </a:lnTo>
                  <a:cubicBezTo>
                    <a:pt x="3001" y="8983"/>
                    <a:pt x="3002" y="8982"/>
                    <a:pt x="3003" y="8982"/>
                  </a:cubicBezTo>
                  <a:close/>
                  <a:moveTo>
                    <a:pt x="6100" y="1071"/>
                  </a:moveTo>
                  <a:cubicBezTo>
                    <a:pt x="6054" y="1138"/>
                    <a:pt x="6010" y="1205"/>
                    <a:pt x="5967" y="1274"/>
                  </a:cubicBezTo>
                  <a:cubicBezTo>
                    <a:pt x="5841" y="1475"/>
                    <a:pt x="5713" y="1673"/>
                    <a:pt x="5582" y="1871"/>
                  </a:cubicBezTo>
                  <a:cubicBezTo>
                    <a:pt x="5516" y="1969"/>
                    <a:pt x="5448" y="2064"/>
                    <a:pt x="5380" y="2161"/>
                  </a:cubicBezTo>
                  <a:cubicBezTo>
                    <a:pt x="5309" y="2264"/>
                    <a:pt x="5239" y="2369"/>
                    <a:pt x="5170" y="2472"/>
                  </a:cubicBezTo>
                  <a:cubicBezTo>
                    <a:pt x="5107" y="2565"/>
                    <a:pt x="5042" y="2656"/>
                    <a:pt x="4979" y="2750"/>
                  </a:cubicBezTo>
                  <a:cubicBezTo>
                    <a:pt x="4909" y="2855"/>
                    <a:pt x="4839" y="2961"/>
                    <a:pt x="4766" y="3065"/>
                  </a:cubicBezTo>
                  <a:cubicBezTo>
                    <a:pt x="4628" y="3264"/>
                    <a:pt x="4481" y="3456"/>
                    <a:pt x="4343" y="3656"/>
                  </a:cubicBezTo>
                  <a:cubicBezTo>
                    <a:pt x="4279" y="3749"/>
                    <a:pt x="4217" y="3843"/>
                    <a:pt x="4153" y="3935"/>
                  </a:cubicBezTo>
                  <a:cubicBezTo>
                    <a:pt x="4086" y="4030"/>
                    <a:pt x="4018" y="4124"/>
                    <a:pt x="3952" y="4220"/>
                  </a:cubicBezTo>
                  <a:cubicBezTo>
                    <a:pt x="3881" y="4320"/>
                    <a:pt x="3812" y="4422"/>
                    <a:pt x="3741" y="4524"/>
                  </a:cubicBezTo>
                  <a:cubicBezTo>
                    <a:pt x="3724" y="4547"/>
                    <a:pt x="3707" y="4573"/>
                    <a:pt x="3690" y="4597"/>
                  </a:cubicBezTo>
                  <a:cubicBezTo>
                    <a:pt x="3688" y="4601"/>
                    <a:pt x="3684" y="4604"/>
                    <a:pt x="3681" y="4609"/>
                  </a:cubicBezTo>
                  <a:cubicBezTo>
                    <a:pt x="3647" y="4661"/>
                    <a:pt x="3607" y="4711"/>
                    <a:pt x="3571" y="4762"/>
                  </a:cubicBezTo>
                  <a:cubicBezTo>
                    <a:pt x="3569" y="4766"/>
                    <a:pt x="3567" y="4768"/>
                    <a:pt x="3565" y="4772"/>
                  </a:cubicBezTo>
                  <a:cubicBezTo>
                    <a:pt x="3611" y="4788"/>
                    <a:pt x="3654" y="4804"/>
                    <a:pt x="3698" y="4821"/>
                  </a:cubicBezTo>
                  <a:cubicBezTo>
                    <a:pt x="3747" y="4840"/>
                    <a:pt x="3796" y="4862"/>
                    <a:pt x="3841" y="4886"/>
                  </a:cubicBezTo>
                  <a:cubicBezTo>
                    <a:pt x="3855" y="4890"/>
                    <a:pt x="3870" y="4893"/>
                    <a:pt x="3882" y="4897"/>
                  </a:cubicBezTo>
                  <a:lnTo>
                    <a:pt x="3881" y="4897"/>
                  </a:lnTo>
                  <a:cubicBezTo>
                    <a:pt x="4032" y="4943"/>
                    <a:pt x="4181" y="4993"/>
                    <a:pt x="4334" y="5037"/>
                  </a:cubicBezTo>
                  <a:cubicBezTo>
                    <a:pt x="4475" y="5079"/>
                    <a:pt x="4616" y="5118"/>
                    <a:pt x="4759" y="5160"/>
                  </a:cubicBezTo>
                  <a:lnTo>
                    <a:pt x="4759" y="5160"/>
                  </a:lnTo>
                  <a:cubicBezTo>
                    <a:pt x="4759" y="5159"/>
                    <a:pt x="4758" y="5159"/>
                    <a:pt x="4757" y="5159"/>
                  </a:cubicBezTo>
                  <a:lnTo>
                    <a:pt x="4757" y="5159"/>
                  </a:lnTo>
                  <a:cubicBezTo>
                    <a:pt x="4945" y="5215"/>
                    <a:pt x="5134" y="5278"/>
                    <a:pt x="5324" y="5330"/>
                  </a:cubicBezTo>
                  <a:cubicBezTo>
                    <a:pt x="5407" y="5355"/>
                    <a:pt x="5491" y="5380"/>
                    <a:pt x="5577" y="5401"/>
                  </a:cubicBezTo>
                  <a:cubicBezTo>
                    <a:pt x="5659" y="5421"/>
                    <a:pt x="5742" y="5442"/>
                    <a:pt x="5824" y="5465"/>
                  </a:cubicBezTo>
                  <a:cubicBezTo>
                    <a:pt x="5925" y="5495"/>
                    <a:pt x="6028" y="5527"/>
                    <a:pt x="6130" y="5561"/>
                  </a:cubicBezTo>
                  <a:cubicBezTo>
                    <a:pt x="6218" y="5588"/>
                    <a:pt x="6307" y="5613"/>
                    <a:pt x="6396" y="5640"/>
                  </a:cubicBezTo>
                  <a:lnTo>
                    <a:pt x="6396" y="5640"/>
                  </a:lnTo>
                  <a:cubicBezTo>
                    <a:pt x="6395" y="5639"/>
                    <a:pt x="6394" y="5639"/>
                    <a:pt x="6393" y="5639"/>
                  </a:cubicBezTo>
                  <a:lnTo>
                    <a:pt x="6393" y="5639"/>
                  </a:lnTo>
                  <a:cubicBezTo>
                    <a:pt x="6497" y="5670"/>
                    <a:pt x="6600" y="5705"/>
                    <a:pt x="6705" y="5736"/>
                  </a:cubicBezTo>
                  <a:cubicBezTo>
                    <a:pt x="6812" y="5768"/>
                    <a:pt x="6918" y="5799"/>
                    <a:pt x="7023" y="5832"/>
                  </a:cubicBezTo>
                  <a:cubicBezTo>
                    <a:pt x="7086" y="5853"/>
                    <a:pt x="7148" y="5876"/>
                    <a:pt x="7212" y="5898"/>
                  </a:cubicBezTo>
                  <a:cubicBezTo>
                    <a:pt x="7193" y="5909"/>
                    <a:pt x="7174" y="5920"/>
                    <a:pt x="7155" y="5932"/>
                  </a:cubicBezTo>
                  <a:cubicBezTo>
                    <a:pt x="6965" y="6052"/>
                    <a:pt x="6786" y="6192"/>
                    <a:pt x="6594" y="6312"/>
                  </a:cubicBezTo>
                  <a:cubicBezTo>
                    <a:pt x="6385" y="6441"/>
                    <a:pt x="6172" y="6567"/>
                    <a:pt x="5964" y="6694"/>
                  </a:cubicBezTo>
                  <a:cubicBezTo>
                    <a:pt x="5753" y="6823"/>
                    <a:pt x="5548" y="6957"/>
                    <a:pt x="5342" y="7093"/>
                  </a:cubicBezTo>
                  <a:cubicBezTo>
                    <a:pt x="5144" y="7224"/>
                    <a:pt x="4943" y="7349"/>
                    <a:pt x="4747" y="7481"/>
                  </a:cubicBezTo>
                  <a:cubicBezTo>
                    <a:pt x="4556" y="7609"/>
                    <a:pt x="4374" y="7746"/>
                    <a:pt x="4190" y="7880"/>
                  </a:cubicBezTo>
                  <a:lnTo>
                    <a:pt x="4191" y="7880"/>
                  </a:lnTo>
                  <a:cubicBezTo>
                    <a:pt x="4190" y="7882"/>
                    <a:pt x="4186" y="7884"/>
                    <a:pt x="4185" y="7885"/>
                  </a:cubicBezTo>
                  <a:cubicBezTo>
                    <a:pt x="4183" y="7886"/>
                    <a:pt x="4181" y="7888"/>
                    <a:pt x="4179" y="7889"/>
                  </a:cubicBezTo>
                  <a:lnTo>
                    <a:pt x="4181" y="7886"/>
                  </a:lnTo>
                  <a:lnTo>
                    <a:pt x="4181" y="7886"/>
                  </a:lnTo>
                  <a:cubicBezTo>
                    <a:pt x="3938" y="8058"/>
                    <a:pt x="3694" y="8224"/>
                    <a:pt x="3449" y="8394"/>
                  </a:cubicBezTo>
                  <a:cubicBezTo>
                    <a:pt x="3332" y="8474"/>
                    <a:pt x="3214" y="8553"/>
                    <a:pt x="3097" y="8634"/>
                  </a:cubicBezTo>
                  <a:cubicBezTo>
                    <a:pt x="2979" y="8716"/>
                    <a:pt x="2862" y="8802"/>
                    <a:pt x="2745" y="8886"/>
                  </a:cubicBezTo>
                  <a:cubicBezTo>
                    <a:pt x="2744" y="8887"/>
                    <a:pt x="2741" y="8889"/>
                    <a:pt x="2739" y="8890"/>
                  </a:cubicBezTo>
                  <a:lnTo>
                    <a:pt x="2740" y="8890"/>
                  </a:lnTo>
                  <a:cubicBezTo>
                    <a:pt x="2739" y="8891"/>
                    <a:pt x="2739" y="8891"/>
                    <a:pt x="2736" y="8891"/>
                  </a:cubicBezTo>
                  <a:cubicBezTo>
                    <a:pt x="2385" y="9143"/>
                    <a:pt x="2023" y="9380"/>
                    <a:pt x="1671" y="9632"/>
                  </a:cubicBezTo>
                  <a:cubicBezTo>
                    <a:pt x="1495" y="9758"/>
                    <a:pt x="1316" y="9880"/>
                    <a:pt x="1144" y="10012"/>
                  </a:cubicBezTo>
                  <a:lnTo>
                    <a:pt x="850" y="10236"/>
                  </a:lnTo>
                  <a:cubicBezTo>
                    <a:pt x="868" y="10215"/>
                    <a:pt x="883" y="10192"/>
                    <a:pt x="902" y="10170"/>
                  </a:cubicBezTo>
                  <a:lnTo>
                    <a:pt x="902" y="10170"/>
                  </a:lnTo>
                  <a:cubicBezTo>
                    <a:pt x="897" y="10175"/>
                    <a:pt x="894" y="10179"/>
                    <a:pt x="891" y="10182"/>
                  </a:cubicBezTo>
                  <a:cubicBezTo>
                    <a:pt x="971" y="10083"/>
                    <a:pt x="1051" y="9984"/>
                    <a:pt x="1126" y="9880"/>
                  </a:cubicBezTo>
                  <a:cubicBezTo>
                    <a:pt x="1264" y="9694"/>
                    <a:pt x="1400" y="9504"/>
                    <a:pt x="1539" y="9317"/>
                  </a:cubicBezTo>
                  <a:cubicBezTo>
                    <a:pt x="1678" y="9132"/>
                    <a:pt x="1818" y="8951"/>
                    <a:pt x="1957" y="8767"/>
                  </a:cubicBezTo>
                  <a:cubicBezTo>
                    <a:pt x="2255" y="8378"/>
                    <a:pt x="2560" y="7993"/>
                    <a:pt x="2867" y="7612"/>
                  </a:cubicBezTo>
                  <a:lnTo>
                    <a:pt x="2867" y="7612"/>
                  </a:lnTo>
                  <a:cubicBezTo>
                    <a:pt x="2866" y="7612"/>
                    <a:pt x="2865" y="7612"/>
                    <a:pt x="2865" y="7612"/>
                  </a:cubicBezTo>
                  <a:cubicBezTo>
                    <a:pt x="2870" y="7606"/>
                    <a:pt x="2876" y="7601"/>
                    <a:pt x="2880" y="7595"/>
                  </a:cubicBezTo>
                  <a:cubicBezTo>
                    <a:pt x="2890" y="7583"/>
                    <a:pt x="2900" y="7571"/>
                    <a:pt x="2910" y="7559"/>
                  </a:cubicBezTo>
                  <a:cubicBezTo>
                    <a:pt x="2916" y="7552"/>
                    <a:pt x="2922" y="7544"/>
                    <a:pt x="2927" y="7537"/>
                  </a:cubicBezTo>
                  <a:cubicBezTo>
                    <a:pt x="2929" y="7535"/>
                    <a:pt x="2929" y="7534"/>
                    <a:pt x="2930" y="7533"/>
                  </a:cubicBezTo>
                  <a:cubicBezTo>
                    <a:pt x="2941" y="7519"/>
                    <a:pt x="2951" y="7508"/>
                    <a:pt x="2961" y="7495"/>
                  </a:cubicBezTo>
                  <a:cubicBezTo>
                    <a:pt x="2983" y="7473"/>
                    <a:pt x="3002" y="7446"/>
                    <a:pt x="3020" y="7421"/>
                  </a:cubicBezTo>
                  <a:cubicBezTo>
                    <a:pt x="3022" y="7420"/>
                    <a:pt x="3022" y="7420"/>
                    <a:pt x="3023" y="7418"/>
                  </a:cubicBezTo>
                  <a:cubicBezTo>
                    <a:pt x="3069" y="7362"/>
                    <a:pt x="3113" y="7306"/>
                    <a:pt x="3159" y="7250"/>
                  </a:cubicBezTo>
                  <a:cubicBezTo>
                    <a:pt x="3227" y="7165"/>
                    <a:pt x="3298" y="7081"/>
                    <a:pt x="3369" y="6996"/>
                  </a:cubicBezTo>
                  <a:cubicBezTo>
                    <a:pt x="3436" y="6913"/>
                    <a:pt x="3505" y="6833"/>
                    <a:pt x="3572" y="6750"/>
                  </a:cubicBezTo>
                  <a:cubicBezTo>
                    <a:pt x="3574" y="6750"/>
                    <a:pt x="3577" y="6752"/>
                    <a:pt x="3578" y="6752"/>
                  </a:cubicBezTo>
                  <a:cubicBezTo>
                    <a:pt x="3611" y="6708"/>
                    <a:pt x="3644" y="6665"/>
                    <a:pt x="3678" y="6620"/>
                  </a:cubicBezTo>
                  <a:cubicBezTo>
                    <a:pt x="3692" y="6600"/>
                    <a:pt x="3710" y="6582"/>
                    <a:pt x="3726" y="6564"/>
                  </a:cubicBezTo>
                  <a:cubicBezTo>
                    <a:pt x="3725" y="6564"/>
                    <a:pt x="3724" y="6563"/>
                    <a:pt x="3722" y="6563"/>
                  </a:cubicBezTo>
                  <a:lnTo>
                    <a:pt x="3724" y="6562"/>
                  </a:lnTo>
                  <a:cubicBezTo>
                    <a:pt x="3694" y="6551"/>
                    <a:pt x="3665" y="6541"/>
                    <a:pt x="3636" y="6532"/>
                  </a:cubicBezTo>
                  <a:cubicBezTo>
                    <a:pt x="3591" y="6516"/>
                    <a:pt x="3546" y="6500"/>
                    <a:pt x="3499" y="6482"/>
                  </a:cubicBezTo>
                  <a:cubicBezTo>
                    <a:pt x="3498" y="6485"/>
                    <a:pt x="3495" y="6486"/>
                    <a:pt x="3494" y="6489"/>
                  </a:cubicBezTo>
                  <a:cubicBezTo>
                    <a:pt x="3477" y="6484"/>
                    <a:pt x="3462" y="6477"/>
                    <a:pt x="3445" y="6474"/>
                  </a:cubicBezTo>
                  <a:cubicBezTo>
                    <a:pt x="3317" y="6436"/>
                    <a:pt x="3188" y="6400"/>
                    <a:pt x="3059" y="6361"/>
                  </a:cubicBezTo>
                  <a:lnTo>
                    <a:pt x="3059" y="6361"/>
                  </a:lnTo>
                  <a:cubicBezTo>
                    <a:pt x="3060" y="6361"/>
                    <a:pt x="3061" y="6362"/>
                    <a:pt x="3062" y="6362"/>
                  </a:cubicBezTo>
                  <a:lnTo>
                    <a:pt x="3062" y="6362"/>
                  </a:lnTo>
                  <a:cubicBezTo>
                    <a:pt x="2933" y="6323"/>
                    <a:pt x="2804" y="6284"/>
                    <a:pt x="2672" y="6253"/>
                  </a:cubicBezTo>
                  <a:cubicBezTo>
                    <a:pt x="2535" y="6221"/>
                    <a:pt x="2401" y="6188"/>
                    <a:pt x="2266" y="6152"/>
                  </a:cubicBezTo>
                  <a:lnTo>
                    <a:pt x="2266" y="6152"/>
                  </a:lnTo>
                  <a:cubicBezTo>
                    <a:pt x="2061" y="6086"/>
                    <a:pt x="1855" y="6019"/>
                    <a:pt x="1646" y="5961"/>
                  </a:cubicBezTo>
                  <a:cubicBezTo>
                    <a:pt x="1429" y="5902"/>
                    <a:pt x="1209" y="5849"/>
                    <a:pt x="991" y="5790"/>
                  </a:cubicBezTo>
                  <a:cubicBezTo>
                    <a:pt x="888" y="5762"/>
                    <a:pt x="786" y="5731"/>
                    <a:pt x="683" y="5705"/>
                  </a:cubicBezTo>
                  <a:cubicBezTo>
                    <a:pt x="623" y="5691"/>
                    <a:pt x="562" y="5676"/>
                    <a:pt x="501" y="5664"/>
                  </a:cubicBezTo>
                  <a:cubicBezTo>
                    <a:pt x="533" y="5639"/>
                    <a:pt x="567" y="5614"/>
                    <a:pt x="599" y="5589"/>
                  </a:cubicBezTo>
                  <a:cubicBezTo>
                    <a:pt x="732" y="5485"/>
                    <a:pt x="863" y="5380"/>
                    <a:pt x="994" y="5272"/>
                  </a:cubicBezTo>
                  <a:cubicBezTo>
                    <a:pt x="1240" y="5067"/>
                    <a:pt x="1486" y="4861"/>
                    <a:pt x="1733" y="4655"/>
                  </a:cubicBezTo>
                  <a:lnTo>
                    <a:pt x="1733" y="4655"/>
                  </a:lnTo>
                  <a:cubicBezTo>
                    <a:pt x="1733" y="4657"/>
                    <a:pt x="1733" y="4657"/>
                    <a:pt x="1732" y="4658"/>
                  </a:cubicBezTo>
                  <a:lnTo>
                    <a:pt x="1732" y="4658"/>
                  </a:lnTo>
                  <a:cubicBezTo>
                    <a:pt x="1987" y="4450"/>
                    <a:pt x="2247" y="4246"/>
                    <a:pt x="2496" y="4033"/>
                  </a:cubicBezTo>
                  <a:cubicBezTo>
                    <a:pt x="2757" y="3809"/>
                    <a:pt x="3017" y="3585"/>
                    <a:pt x="3283" y="3368"/>
                  </a:cubicBezTo>
                  <a:lnTo>
                    <a:pt x="3283" y="3368"/>
                  </a:lnTo>
                  <a:lnTo>
                    <a:pt x="3282" y="3369"/>
                  </a:lnTo>
                  <a:cubicBezTo>
                    <a:pt x="3643" y="3080"/>
                    <a:pt x="4015" y="2805"/>
                    <a:pt x="4371" y="2511"/>
                  </a:cubicBezTo>
                  <a:cubicBezTo>
                    <a:pt x="4551" y="2363"/>
                    <a:pt x="4723" y="2210"/>
                    <a:pt x="4897" y="2058"/>
                  </a:cubicBezTo>
                  <a:cubicBezTo>
                    <a:pt x="5057" y="1918"/>
                    <a:pt x="5222" y="1778"/>
                    <a:pt x="5386" y="1640"/>
                  </a:cubicBezTo>
                  <a:lnTo>
                    <a:pt x="5384" y="1640"/>
                  </a:lnTo>
                  <a:cubicBezTo>
                    <a:pt x="5620" y="1448"/>
                    <a:pt x="5860" y="1259"/>
                    <a:pt x="6100" y="1071"/>
                  </a:cubicBezTo>
                  <a:close/>
                  <a:moveTo>
                    <a:pt x="531" y="10346"/>
                  </a:moveTo>
                  <a:cubicBezTo>
                    <a:pt x="528" y="10348"/>
                    <a:pt x="527" y="10351"/>
                    <a:pt x="525" y="10354"/>
                  </a:cubicBezTo>
                  <a:lnTo>
                    <a:pt x="525" y="10354"/>
                  </a:lnTo>
                  <a:cubicBezTo>
                    <a:pt x="527" y="10351"/>
                    <a:pt x="529" y="10348"/>
                    <a:pt x="531" y="10346"/>
                  </a:cubicBezTo>
                  <a:close/>
                  <a:moveTo>
                    <a:pt x="469" y="10702"/>
                  </a:moveTo>
                  <a:cubicBezTo>
                    <a:pt x="468" y="10703"/>
                    <a:pt x="467" y="10704"/>
                    <a:pt x="465" y="10705"/>
                  </a:cubicBezTo>
                  <a:cubicBezTo>
                    <a:pt x="466" y="10704"/>
                    <a:pt x="468" y="10703"/>
                    <a:pt x="469" y="10702"/>
                  </a:cubicBezTo>
                  <a:close/>
                  <a:moveTo>
                    <a:pt x="7122" y="0"/>
                  </a:moveTo>
                  <a:cubicBezTo>
                    <a:pt x="7117" y="4"/>
                    <a:pt x="7114" y="7"/>
                    <a:pt x="7109" y="11"/>
                  </a:cubicBezTo>
                  <a:cubicBezTo>
                    <a:pt x="7100" y="18"/>
                    <a:pt x="7090" y="26"/>
                    <a:pt x="7081" y="31"/>
                  </a:cubicBezTo>
                  <a:lnTo>
                    <a:pt x="6931" y="144"/>
                  </a:lnTo>
                  <a:cubicBezTo>
                    <a:pt x="6776" y="262"/>
                    <a:pt x="6624" y="383"/>
                    <a:pt x="6470" y="505"/>
                  </a:cubicBezTo>
                  <a:cubicBezTo>
                    <a:pt x="6462" y="511"/>
                    <a:pt x="6455" y="516"/>
                    <a:pt x="6445" y="520"/>
                  </a:cubicBezTo>
                  <a:cubicBezTo>
                    <a:pt x="6408" y="549"/>
                    <a:pt x="6369" y="580"/>
                    <a:pt x="6331" y="610"/>
                  </a:cubicBezTo>
                  <a:cubicBezTo>
                    <a:pt x="6147" y="754"/>
                    <a:pt x="5964" y="898"/>
                    <a:pt x="5780" y="1043"/>
                  </a:cubicBezTo>
                  <a:cubicBezTo>
                    <a:pt x="5594" y="1191"/>
                    <a:pt x="5407" y="1337"/>
                    <a:pt x="5226" y="1488"/>
                  </a:cubicBezTo>
                  <a:cubicBezTo>
                    <a:pt x="5131" y="1568"/>
                    <a:pt x="5035" y="1646"/>
                    <a:pt x="4943" y="1728"/>
                  </a:cubicBezTo>
                  <a:cubicBezTo>
                    <a:pt x="4844" y="1813"/>
                    <a:pt x="4746" y="1899"/>
                    <a:pt x="4648" y="1986"/>
                  </a:cubicBezTo>
                  <a:cubicBezTo>
                    <a:pt x="4467" y="2144"/>
                    <a:pt x="4283" y="2298"/>
                    <a:pt x="4098" y="2452"/>
                  </a:cubicBezTo>
                  <a:cubicBezTo>
                    <a:pt x="3927" y="2587"/>
                    <a:pt x="3756" y="2721"/>
                    <a:pt x="3585" y="2854"/>
                  </a:cubicBezTo>
                  <a:cubicBezTo>
                    <a:pt x="3422" y="2977"/>
                    <a:pt x="3262" y="3102"/>
                    <a:pt x="3105" y="3231"/>
                  </a:cubicBezTo>
                  <a:cubicBezTo>
                    <a:pt x="2942" y="3365"/>
                    <a:pt x="2780" y="3500"/>
                    <a:pt x="2620" y="3638"/>
                  </a:cubicBezTo>
                  <a:cubicBezTo>
                    <a:pt x="2460" y="3775"/>
                    <a:pt x="2302" y="3910"/>
                    <a:pt x="2141" y="4043"/>
                  </a:cubicBezTo>
                  <a:lnTo>
                    <a:pt x="2141" y="4043"/>
                  </a:lnTo>
                  <a:cubicBezTo>
                    <a:pt x="2141" y="4043"/>
                    <a:pt x="2141" y="4042"/>
                    <a:pt x="2141" y="4042"/>
                  </a:cubicBezTo>
                  <a:lnTo>
                    <a:pt x="2141" y="4042"/>
                  </a:lnTo>
                  <a:cubicBezTo>
                    <a:pt x="2140" y="4043"/>
                    <a:pt x="2140" y="4043"/>
                    <a:pt x="2139" y="4044"/>
                  </a:cubicBezTo>
                  <a:lnTo>
                    <a:pt x="2139" y="4044"/>
                  </a:lnTo>
                  <a:cubicBezTo>
                    <a:pt x="2140" y="4043"/>
                    <a:pt x="2140" y="4043"/>
                    <a:pt x="2141" y="4043"/>
                  </a:cubicBezTo>
                  <a:lnTo>
                    <a:pt x="2141" y="4043"/>
                  </a:lnTo>
                  <a:cubicBezTo>
                    <a:pt x="2140" y="4044"/>
                    <a:pt x="2138" y="4045"/>
                    <a:pt x="2137" y="4046"/>
                  </a:cubicBezTo>
                  <a:lnTo>
                    <a:pt x="2137" y="4046"/>
                  </a:lnTo>
                  <a:cubicBezTo>
                    <a:pt x="2138" y="4045"/>
                    <a:pt x="2139" y="4044"/>
                    <a:pt x="2139" y="4044"/>
                  </a:cubicBezTo>
                  <a:lnTo>
                    <a:pt x="2139" y="4044"/>
                  </a:lnTo>
                  <a:cubicBezTo>
                    <a:pt x="2138" y="4045"/>
                    <a:pt x="2138" y="4045"/>
                    <a:pt x="2137" y="4046"/>
                  </a:cubicBezTo>
                  <a:lnTo>
                    <a:pt x="2137" y="4046"/>
                  </a:lnTo>
                  <a:cubicBezTo>
                    <a:pt x="2137" y="4046"/>
                    <a:pt x="2137" y="4046"/>
                    <a:pt x="2137" y="4046"/>
                  </a:cubicBezTo>
                  <a:lnTo>
                    <a:pt x="2137" y="4046"/>
                  </a:lnTo>
                  <a:cubicBezTo>
                    <a:pt x="1898" y="4240"/>
                    <a:pt x="1660" y="4433"/>
                    <a:pt x="1423" y="4629"/>
                  </a:cubicBezTo>
                  <a:cubicBezTo>
                    <a:pt x="1202" y="4811"/>
                    <a:pt x="981" y="4997"/>
                    <a:pt x="759" y="5182"/>
                  </a:cubicBezTo>
                  <a:cubicBezTo>
                    <a:pt x="759" y="5182"/>
                    <a:pt x="759" y="5182"/>
                    <a:pt x="759" y="5182"/>
                  </a:cubicBezTo>
                  <a:lnTo>
                    <a:pt x="759" y="5182"/>
                  </a:lnTo>
                  <a:cubicBezTo>
                    <a:pt x="659" y="5264"/>
                    <a:pt x="559" y="5343"/>
                    <a:pt x="458" y="5422"/>
                  </a:cubicBezTo>
                  <a:lnTo>
                    <a:pt x="448" y="5433"/>
                  </a:lnTo>
                  <a:cubicBezTo>
                    <a:pt x="429" y="5450"/>
                    <a:pt x="409" y="5470"/>
                    <a:pt x="389" y="5486"/>
                  </a:cubicBezTo>
                  <a:cubicBezTo>
                    <a:pt x="344" y="5525"/>
                    <a:pt x="299" y="5563"/>
                    <a:pt x="252" y="5599"/>
                  </a:cubicBezTo>
                  <a:cubicBezTo>
                    <a:pt x="184" y="5651"/>
                    <a:pt x="112" y="5699"/>
                    <a:pt x="41" y="5745"/>
                  </a:cubicBezTo>
                  <a:cubicBezTo>
                    <a:pt x="27" y="5755"/>
                    <a:pt x="15" y="5764"/>
                    <a:pt x="1" y="5773"/>
                  </a:cubicBezTo>
                  <a:cubicBezTo>
                    <a:pt x="21" y="5776"/>
                    <a:pt x="41" y="5779"/>
                    <a:pt x="61" y="5783"/>
                  </a:cubicBezTo>
                  <a:cubicBezTo>
                    <a:pt x="66" y="5784"/>
                    <a:pt x="72" y="5784"/>
                    <a:pt x="77" y="5787"/>
                  </a:cubicBezTo>
                  <a:cubicBezTo>
                    <a:pt x="81" y="5789"/>
                    <a:pt x="86" y="5789"/>
                    <a:pt x="91" y="5791"/>
                  </a:cubicBezTo>
                  <a:cubicBezTo>
                    <a:pt x="117" y="5797"/>
                    <a:pt x="144" y="5804"/>
                    <a:pt x="171" y="5809"/>
                  </a:cubicBezTo>
                  <a:cubicBezTo>
                    <a:pt x="172" y="5809"/>
                    <a:pt x="174" y="5810"/>
                    <a:pt x="175" y="5810"/>
                  </a:cubicBezTo>
                  <a:cubicBezTo>
                    <a:pt x="179" y="5811"/>
                    <a:pt x="184" y="5811"/>
                    <a:pt x="187" y="5812"/>
                  </a:cubicBezTo>
                  <a:cubicBezTo>
                    <a:pt x="190" y="5814"/>
                    <a:pt x="192" y="5814"/>
                    <a:pt x="195" y="5814"/>
                  </a:cubicBezTo>
                  <a:cubicBezTo>
                    <a:pt x="222" y="5821"/>
                    <a:pt x="248" y="5832"/>
                    <a:pt x="277" y="5840"/>
                  </a:cubicBezTo>
                  <a:cubicBezTo>
                    <a:pt x="296" y="5846"/>
                    <a:pt x="314" y="5853"/>
                    <a:pt x="331" y="5861"/>
                  </a:cubicBezTo>
                  <a:cubicBezTo>
                    <a:pt x="438" y="5884"/>
                    <a:pt x="546" y="5908"/>
                    <a:pt x="651" y="5934"/>
                  </a:cubicBezTo>
                  <a:cubicBezTo>
                    <a:pt x="811" y="5972"/>
                    <a:pt x="970" y="6022"/>
                    <a:pt x="1130" y="6063"/>
                  </a:cubicBezTo>
                  <a:cubicBezTo>
                    <a:pt x="1298" y="6105"/>
                    <a:pt x="1468" y="6147"/>
                    <a:pt x="1635" y="6194"/>
                  </a:cubicBezTo>
                  <a:lnTo>
                    <a:pt x="1635" y="6194"/>
                  </a:lnTo>
                  <a:cubicBezTo>
                    <a:pt x="1632" y="6193"/>
                    <a:pt x="1628" y="6192"/>
                    <a:pt x="1625" y="6191"/>
                  </a:cubicBezTo>
                  <a:lnTo>
                    <a:pt x="1625" y="6191"/>
                  </a:lnTo>
                  <a:cubicBezTo>
                    <a:pt x="1735" y="6223"/>
                    <a:pt x="1844" y="6256"/>
                    <a:pt x="1955" y="6291"/>
                  </a:cubicBezTo>
                  <a:cubicBezTo>
                    <a:pt x="2054" y="6323"/>
                    <a:pt x="2153" y="6356"/>
                    <a:pt x="2255" y="6384"/>
                  </a:cubicBezTo>
                  <a:cubicBezTo>
                    <a:pt x="2457" y="6441"/>
                    <a:pt x="2664" y="6482"/>
                    <a:pt x="2869" y="6540"/>
                  </a:cubicBezTo>
                  <a:lnTo>
                    <a:pt x="2868" y="6540"/>
                  </a:lnTo>
                  <a:lnTo>
                    <a:pt x="3347" y="6679"/>
                  </a:lnTo>
                  <a:cubicBezTo>
                    <a:pt x="3211" y="6843"/>
                    <a:pt x="3076" y="7006"/>
                    <a:pt x="2942" y="7171"/>
                  </a:cubicBezTo>
                  <a:cubicBezTo>
                    <a:pt x="2915" y="7206"/>
                    <a:pt x="2888" y="7240"/>
                    <a:pt x="2859" y="7273"/>
                  </a:cubicBezTo>
                  <a:cubicBezTo>
                    <a:pt x="2858" y="7275"/>
                    <a:pt x="2858" y="7276"/>
                    <a:pt x="2857" y="7277"/>
                  </a:cubicBezTo>
                  <a:cubicBezTo>
                    <a:pt x="2853" y="7281"/>
                    <a:pt x="2850" y="7285"/>
                    <a:pt x="2847" y="7290"/>
                  </a:cubicBezTo>
                  <a:cubicBezTo>
                    <a:pt x="2845" y="7291"/>
                    <a:pt x="2843" y="7293"/>
                    <a:pt x="2843" y="7296"/>
                  </a:cubicBezTo>
                  <a:cubicBezTo>
                    <a:pt x="2831" y="7308"/>
                    <a:pt x="2821" y="7322"/>
                    <a:pt x="2811" y="7335"/>
                  </a:cubicBezTo>
                  <a:cubicBezTo>
                    <a:pt x="2811" y="7333"/>
                    <a:pt x="2812" y="7333"/>
                    <a:pt x="2812" y="7332"/>
                  </a:cubicBezTo>
                  <a:lnTo>
                    <a:pt x="2812" y="7332"/>
                  </a:lnTo>
                  <a:cubicBezTo>
                    <a:pt x="2801" y="7347"/>
                    <a:pt x="2788" y="7359"/>
                    <a:pt x="2780" y="7374"/>
                  </a:cubicBezTo>
                  <a:cubicBezTo>
                    <a:pt x="2777" y="7378"/>
                    <a:pt x="2773" y="7380"/>
                    <a:pt x="2771" y="7384"/>
                  </a:cubicBezTo>
                  <a:cubicBezTo>
                    <a:pt x="2762" y="7394"/>
                    <a:pt x="2754" y="7405"/>
                    <a:pt x="2746" y="7416"/>
                  </a:cubicBezTo>
                  <a:cubicBezTo>
                    <a:pt x="2746" y="7418"/>
                    <a:pt x="2745" y="7418"/>
                    <a:pt x="2745" y="7418"/>
                  </a:cubicBezTo>
                  <a:cubicBezTo>
                    <a:pt x="2739" y="7426"/>
                    <a:pt x="2730" y="7436"/>
                    <a:pt x="2724" y="7444"/>
                  </a:cubicBezTo>
                  <a:cubicBezTo>
                    <a:pt x="2714" y="7454"/>
                    <a:pt x="2706" y="7467"/>
                    <a:pt x="2697" y="7477"/>
                  </a:cubicBezTo>
                  <a:cubicBezTo>
                    <a:pt x="2678" y="7498"/>
                    <a:pt x="2661" y="7523"/>
                    <a:pt x="2643" y="7544"/>
                  </a:cubicBezTo>
                  <a:lnTo>
                    <a:pt x="2534" y="7679"/>
                  </a:lnTo>
                  <a:cubicBezTo>
                    <a:pt x="2383" y="7872"/>
                    <a:pt x="2231" y="8064"/>
                    <a:pt x="2079" y="8256"/>
                  </a:cubicBezTo>
                  <a:cubicBezTo>
                    <a:pt x="1932" y="8443"/>
                    <a:pt x="1787" y="8633"/>
                    <a:pt x="1643" y="8823"/>
                  </a:cubicBezTo>
                  <a:cubicBezTo>
                    <a:pt x="1500" y="9010"/>
                    <a:pt x="1357" y="9196"/>
                    <a:pt x="1218" y="9387"/>
                  </a:cubicBezTo>
                  <a:cubicBezTo>
                    <a:pt x="1126" y="9516"/>
                    <a:pt x="1032" y="9644"/>
                    <a:pt x="936" y="9772"/>
                  </a:cubicBezTo>
                  <a:cubicBezTo>
                    <a:pt x="920" y="9794"/>
                    <a:pt x="907" y="9815"/>
                    <a:pt x="892" y="9838"/>
                  </a:cubicBezTo>
                  <a:cubicBezTo>
                    <a:pt x="827" y="9937"/>
                    <a:pt x="758" y="10034"/>
                    <a:pt x="690" y="10130"/>
                  </a:cubicBezTo>
                  <a:lnTo>
                    <a:pt x="690" y="10129"/>
                  </a:lnTo>
                  <a:cubicBezTo>
                    <a:pt x="655" y="10176"/>
                    <a:pt x="621" y="10222"/>
                    <a:pt x="585" y="10270"/>
                  </a:cubicBezTo>
                  <a:cubicBezTo>
                    <a:pt x="566" y="10298"/>
                    <a:pt x="546" y="10326"/>
                    <a:pt x="525" y="10355"/>
                  </a:cubicBezTo>
                  <a:cubicBezTo>
                    <a:pt x="525" y="10355"/>
                    <a:pt x="525" y="10354"/>
                    <a:pt x="525" y="10354"/>
                  </a:cubicBezTo>
                  <a:lnTo>
                    <a:pt x="525" y="10354"/>
                  </a:lnTo>
                  <a:cubicBezTo>
                    <a:pt x="519" y="10363"/>
                    <a:pt x="512" y="10372"/>
                    <a:pt x="505" y="10380"/>
                  </a:cubicBezTo>
                  <a:cubicBezTo>
                    <a:pt x="499" y="10390"/>
                    <a:pt x="492" y="10399"/>
                    <a:pt x="485" y="10409"/>
                  </a:cubicBezTo>
                  <a:cubicBezTo>
                    <a:pt x="437" y="10478"/>
                    <a:pt x="392" y="10545"/>
                    <a:pt x="346" y="10613"/>
                  </a:cubicBezTo>
                  <a:cubicBezTo>
                    <a:pt x="346" y="10614"/>
                    <a:pt x="345" y="10614"/>
                    <a:pt x="345" y="10615"/>
                  </a:cubicBezTo>
                  <a:cubicBezTo>
                    <a:pt x="334" y="10634"/>
                    <a:pt x="321" y="10650"/>
                    <a:pt x="310" y="10669"/>
                  </a:cubicBezTo>
                  <a:cubicBezTo>
                    <a:pt x="309" y="10670"/>
                    <a:pt x="309" y="10671"/>
                    <a:pt x="308" y="10672"/>
                  </a:cubicBezTo>
                  <a:cubicBezTo>
                    <a:pt x="309" y="10670"/>
                    <a:pt x="310" y="10666"/>
                    <a:pt x="311" y="10664"/>
                  </a:cubicBezTo>
                  <a:lnTo>
                    <a:pt x="311" y="10664"/>
                  </a:lnTo>
                  <a:cubicBezTo>
                    <a:pt x="263" y="10742"/>
                    <a:pt x="213" y="10821"/>
                    <a:pt x="165" y="10898"/>
                  </a:cubicBezTo>
                  <a:cubicBezTo>
                    <a:pt x="226" y="10856"/>
                    <a:pt x="290" y="10819"/>
                    <a:pt x="352" y="10778"/>
                  </a:cubicBezTo>
                  <a:cubicBezTo>
                    <a:pt x="392" y="10754"/>
                    <a:pt x="430" y="10727"/>
                    <a:pt x="470" y="10702"/>
                  </a:cubicBezTo>
                  <a:cubicBezTo>
                    <a:pt x="470" y="10702"/>
                    <a:pt x="471" y="10702"/>
                    <a:pt x="471" y="10701"/>
                  </a:cubicBezTo>
                  <a:lnTo>
                    <a:pt x="471" y="10701"/>
                  </a:lnTo>
                  <a:cubicBezTo>
                    <a:pt x="472" y="10701"/>
                    <a:pt x="473" y="10700"/>
                    <a:pt x="474" y="10700"/>
                  </a:cubicBezTo>
                  <a:cubicBezTo>
                    <a:pt x="491" y="10690"/>
                    <a:pt x="506" y="10679"/>
                    <a:pt x="523" y="10670"/>
                  </a:cubicBezTo>
                  <a:cubicBezTo>
                    <a:pt x="523" y="10669"/>
                    <a:pt x="525" y="10669"/>
                    <a:pt x="525" y="10667"/>
                  </a:cubicBezTo>
                  <a:cubicBezTo>
                    <a:pt x="633" y="10599"/>
                    <a:pt x="740" y="10531"/>
                    <a:pt x="847" y="10462"/>
                  </a:cubicBezTo>
                  <a:cubicBezTo>
                    <a:pt x="965" y="10388"/>
                    <a:pt x="1084" y="10321"/>
                    <a:pt x="1202" y="10249"/>
                  </a:cubicBezTo>
                  <a:cubicBezTo>
                    <a:pt x="1204" y="10248"/>
                    <a:pt x="1206" y="10247"/>
                    <a:pt x="1208" y="10246"/>
                  </a:cubicBezTo>
                  <a:cubicBezTo>
                    <a:pt x="1228" y="10233"/>
                    <a:pt x="1245" y="10222"/>
                    <a:pt x="1265" y="10211"/>
                  </a:cubicBezTo>
                  <a:cubicBezTo>
                    <a:pt x="1337" y="10156"/>
                    <a:pt x="1409" y="10101"/>
                    <a:pt x="1483" y="10047"/>
                  </a:cubicBezTo>
                  <a:cubicBezTo>
                    <a:pt x="1733" y="9867"/>
                    <a:pt x="1985" y="9688"/>
                    <a:pt x="2239" y="9514"/>
                  </a:cubicBezTo>
                  <a:cubicBezTo>
                    <a:pt x="2493" y="9341"/>
                    <a:pt x="2745" y="9167"/>
                    <a:pt x="2994" y="8988"/>
                  </a:cubicBezTo>
                  <a:lnTo>
                    <a:pt x="2994" y="8988"/>
                  </a:lnTo>
                  <a:cubicBezTo>
                    <a:pt x="2992" y="8989"/>
                    <a:pt x="2991" y="8991"/>
                    <a:pt x="2989" y="8992"/>
                  </a:cubicBezTo>
                  <a:cubicBezTo>
                    <a:pt x="3282" y="8781"/>
                    <a:pt x="3582" y="8579"/>
                    <a:pt x="3880" y="8375"/>
                  </a:cubicBezTo>
                  <a:cubicBezTo>
                    <a:pt x="4023" y="8276"/>
                    <a:pt x="4166" y="8178"/>
                    <a:pt x="4308" y="8077"/>
                  </a:cubicBezTo>
                  <a:cubicBezTo>
                    <a:pt x="4446" y="7981"/>
                    <a:pt x="4582" y="7878"/>
                    <a:pt x="4718" y="7779"/>
                  </a:cubicBezTo>
                  <a:cubicBezTo>
                    <a:pt x="4856" y="7682"/>
                    <a:pt x="4996" y="7588"/>
                    <a:pt x="5136" y="7498"/>
                  </a:cubicBezTo>
                  <a:cubicBezTo>
                    <a:pt x="5283" y="7404"/>
                    <a:pt x="5430" y="7308"/>
                    <a:pt x="5577" y="7213"/>
                  </a:cubicBezTo>
                  <a:cubicBezTo>
                    <a:pt x="5773" y="7084"/>
                    <a:pt x="5970" y="6957"/>
                    <a:pt x="6172" y="6836"/>
                  </a:cubicBezTo>
                  <a:cubicBezTo>
                    <a:pt x="6376" y="6712"/>
                    <a:pt x="6583" y="6592"/>
                    <a:pt x="6784" y="6461"/>
                  </a:cubicBezTo>
                  <a:cubicBezTo>
                    <a:pt x="6885" y="6396"/>
                    <a:pt x="6985" y="6325"/>
                    <a:pt x="7084" y="6255"/>
                  </a:cubicBezTo>
                  <a:cubicBezTo>
                    <a:pt x="7174" y="6192"/>
                    <a:pt x="7266" y="6133"/>
                    <a:pt x="7360" y="6076"/>
                  </a:cubicBezTo>
                  <a:cubicBezTo>
                    <a:pt x="7362" y="6074"/>
                    <a:pt x="7364" y="6073"/>
                    <a:pt x="7367" y="6072"/>
                  </a:cubicBezTo>
                  <a:cubicBezTo>
                    <a:pt x="7380" y="6061"/>
                    <a:pt x="7396" y="6052"/>
                    <a:pt x="7413" y="6040"/>
                  </a:cubicBezTo>
                  <a:cubicBezTo>
                    <a:pt x="7435" y="6025"/>
                    <a:pt x="7457" y="6009"/>
                    <a:pt x="7478" y="5995"/>
                  </a:cubicBezTo>
                  <a:lnTo>
                    <a:pt x="7481" y="5995"/>
                  </a:lnTo>
                  <a:cubicBezTo>
                    <a:pt x="7487" y="5990"/>
                    <a:pt x="7494" y="5985"/>
                    <a:pt x="7501" y="5979"/>
                  </a:cubicBezTo>
                  <a:cubicBezTo>
                    <a:pt x="7550" y="5944"/>
                    <a:pt x="7600" y="5911"/>
                    <a:pt x="7649" y="5877"/>
                  </a:cubicBezTo>
                  <a:cubicBezTo>
                    <a:pt x="7659" y="5871"/>
                    <a:pt x="7669" y="5863"/>
                    <a:pt x="7682" y="5856"/>
                  </a:cubicBezTo>
                  <a:cubicBezTo>
                    <a:pt x="7682" y="5855"/>
                    <a:pt x="7685" y="5850"/>
                    <a:pt x="7689" y="5847"/>
                  </a:cubicBezTo>
                  <a:cubicBezTo>
                    <a:pt x="7635" y="5825"/>
                    <a:pt x="7582" y="5801"/>
                    <a:pt x="7529" y="5780"/>
                  </a:cubicBezTo>
                  <a:cubicBezTo>
                    <a:pt x="7506" y="5773"/>
                    <a:pt x="7482" y="5764"/>
                    <a:pt x="7457" y="5755"/>
                  </a:cubicBezTo>
                  <a:cubicBezTo>
                    <a:pt x="7457" y="5755"/>
                    <a:pt x="7456" y="5755"/>
                    <a:pt x="7456" y="5757"/>
                  </a:cubicBezTo>
                  <a:cubicBezTo>
                    <a:pt x="7440" y="5751"/>
                    <a:pt x="7424" y="5744"/>
                    <a:pt x="7408" y="5739"/>
                  </a:cubicBezTo>
                  <a:cubicBezTo>
                    <a:pt x="7354" y="5721"/>
                    <a:pt x="7301" y="5705"/>
                    <a:pt x="7248" y="5682"/>
                  </a:cubicBezTo>
                  <a:cubicBezTo>
                    <a:pt x="7235" y="5677"/>
                    <a:pt x="7225" y="5670"/>
                    <a:pt x="7214" y="5660"/>
                  </a:cubicBezTo>
                  <a:cubicBezTo>
                    <a:pt x="7174" y="5645"/>
                    <a:pt x="7135" y="5633"/>
                    <a:pt x="7094" y="5619"/>
                  </a:cubicBezTo>
                  <a:cubicBezTo>
                    <a:pt x="6962" y="5578"/>
                    <a:pt x="6830" y="5542"/>
                    <a:pt x="6701" y="5500"/>
                  </a:cubicBezTo>
                  <a:cubicBezTo>
                    <a:pt x="6573" y="5458"/>
                    <a:pt x="6444" y="5421"/>
                    <a:pt x="6315" y="5383"/>
                  </a:cubicBezTo>
                  <a:lnTo>
                    <a:pt x="6315" y="5383"/>
                  </a:lnTo>
                  <a:cubicBezTo>
                    <a:pt x="6317" y="5384"/>
                    <a:pt x="6318" y="5384"/>
                    <a:pt x="6320" y="5385"/>
                  </a:cubicBezTo>
                  <a:lnTo>
                    <a:pt x="6320" y="5385"/>
                  </a:lnTo>
                  <a:cubicBezTo>
                    <a:pt x="6158" y="5337"/>
                    <a:pt x="5998" y="5279"/>
                    <a:pt x="5835" y="5235"/>
                  </a:cubicBezTo>
                  <a:cubicBezTo>
                    <a:pt x="5749" y="5212"/>
                    <a:pt x="5661" y="5192"/>
                    <a:pt x="5574" y="5169"/>
                  </a:cubicBezTo>
                  <a:cubicBezTo>
                    <a:pt x="5487" y="5146"/>
                    <a:pt x="5401" y="5120"/>
                    <a:pt x="5313" y="5096"/>
                  </a:cubicBezTo>
                  <a:lnTo>
                    <a:pt x="5314" y="5096"/>
                  </a:lnTo>
                  <a:cubicBezTo>
                    <a:pt x="5157" y="5048"/>
                    <a:pt x="5001" y="4997"/>
                    <a:pt x="4845" y="4953"/>
                  </a:cubicBezTo>
                  <a:cubicBezTo>
                    <a:pt x="4691" y="4907"/>
                    <a:pt x="4537" y="4865"/>
                    <a:pt x="4387" y="4821"/>
                  </a:cubicBezTo>
                  <a:lnTo>
                    <a:pt x="4387" y="4821"/>
                  </a:lnTo>
                  <a:cubicBezTo>
                    <a:pt x="4388" y="4823"/>
                    <a:pt x="4391" y="4823"/>
                    <a:pt x="4393" y="4824"/>
                  </a:cubicBezTo>
                  <a:cubicBezTo>
                    <a:pt x="4247" y="4780"/>
                    <a:pt x="4104" y="4732"/>
                    <a:pt x="3958" y="4686"/>
                  </a:cubicBezTo>
                  <a:lnTo>
                    <a:pt x="3916" y="4675"/>
                  </a:lnTo>
                  <a:cubicBezTo>
                    <a:pt x="3939" y="4643"/>
                    <a:pt x="3961" y="4609"/>
                    <a:pt x="3983" y="4577"/>
                  </a:cubicBezTo>
                  <a:cubicBezTo>
                    <a:pt x="4118" y="4383"/>
                    <a:pt x="4257" y="4192"/>
                    <a:pt x="4390" y="3998"/>
                  </a:cubicBezTo>
                  <a:cubicBezTo>
                    <a:pt x="4454" y="3903"/>
                    <a:pt x="4516" y="3809"/>
                    <a:pt x="4582" y="3716"/>
                  </a:cubicBezTo>
                  <a:cubicBezTo>
                    <a:pt x="4658" y="3609"/>
                    <a:pt x="4733" y="3504"/>
                    <a:pt x="4811" y="3397"/>
                  </a:cubicBezTo>
                  <a:cubicBezTo>
                    <a:pt x="4882" y="3301"/>
                    <a:pt x="4953" y="3204"/>
                    <a:pt x="5019" y="3106"/>
                  </a:cubicBezTo>
                  <a:cubicBezTo>
                    <a:pt x="5082" y="3010"/>
                    <a:pt x="5145" y="2915"/>
                    <a:pt x="5210" y="2823"/>
                  </a:cubicBezTo>
                  <a:cubicBezTo>
                    <a:pt x="5345" y="2626"/>
                    <a:pt x="5478" y="2426"/>
                    <a:pt x="5615" y="2229"/>
                  </a:cubicBezTo>
                  <a:cubicBezTo>
                    <a:pt x="5754" y="2030"/>
                    <a:pt x="5888" y="1827"/>
                    <a:pt x="6020" y="1622"/>
                  </a:cubicBezTo>
                  <a:cubicBezTo>
                    <a:pt x="6150" y="1419"/>
                    <a:pt x="6276" y="1214"/>
                    <a:pt x="6419" y="1018"/>
                  </a:cubicBezTo>
                  <a:cubicBezTo>
                    <a:pt x="6506" y="894"/>
                    <a:pt x="6599" y="774"/>
                    <a:pt x="6691" y="654"/>
                  </a:cubicBezTo>
                  <a:cubicBezTo>
                    <a:pt x="6713" y="624"/>
                    <a:pt x="6733" y="594"/>
                    <a:pt x="6755" y="564"/>
                  </a:cubicBezTo>
                  <a:lnTo>
                    <a:pt x="6756" y="564"/>
                  </a:lnTo>
                  <a:cubicBezTo>
                    <a:pt x="6856" y="414"/>
                    <a:pt x="6951" y="262"/>
                    <a:pt x="7049" y="113"/>
                  </a:cubicBezTo>
                  <a:cubicBezTo>
                    <a:pt x="7070" y="82"/>
                    <a:pt x="7088" y="51"/>
                    <a:pt x="7109" y="21"/>
                  </a:cubicBezTo>
                  <a:cubicBezTo>
                    <a:pt x="7110" y="18"/>
                    <a:pt x="7112" y="16"/>
                    <a:pt x="7114" y="12"/>
                  </a:cubicBezTo>
                  <a:cubicBezTo>
                    <a:pt x="7116" y="9"/>
                    <a:pt x="7120" y="4"/>
                    <a:pt x="712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0" name="Google Shape;2290;p48"/>
          <p:cNvGrpSpPr/>
          <p:nvPr/>
        </p:nvGrpSpPr>
        <p:grpSpPr>
          <a:xfrm>
            <a:off x="1498445" y="2511384"/>
            <a:ext cx="293702" cy="280172"/>
            <a:chOff x="4048600" y="570950"/>
            <a:chExt cx="54875" cy="52350"/>
          </a:xfrm>
        </p:grpSpPr>
        <p:sp>
          <p:nvSpPr>
            <p:cNvPr id="2291" name="Google Shape;2291;p48"/>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8"/>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8"/>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8"/>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8"/>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6" name="Google Shape;2296;p48"/>
          <p:cNvGrpSpPr/>
          <p:nvPr/>
        </p:nvGrpSpPr>
        <p:grpSpPr>
          <a:xfrm>
            <a:off x="8300668" y="2794665"/>
            <a:ext cx="254423" cy="280175"/>
            <a:chOff x="5668750" y="3383150"/>
            <a:chExt cx="168325" cy="185350"/>
          </a:xfrm>
        </p:grpSpPr>
        <p:sp>
          <p:nvSpPr>
            <p:cNvPr id="2297" name="Google Shape;2297;p48"/>
            <p:cNvSpPr/>
            <p:nvPr/>
          </p:nvSpPr>
          <p:spPr>
            <a:xfrm>
              <a:off x="5683650" y="3405900"/>
              <a:ext cx="139925" cy="143950"/>
            </a:xfrm>
            <a:custGeom>
              <a:avLst/>
              <a:gdLst/>
              <a:ahLst/>
              <a:cxnLst/>
              <a:rect l="l" t="t" r="r" b="b"/>
              <a:pathLst>
                <a:path w="5597" h="5758" extrusionOk="0">
                  <a:moveTo>
                    <a:pt x="2582" y="1"/>
                  </a:moveTo>
                  <a:cubicBezTo>
                    <a:pt x="2569" y="39"/>
                    <a:pt x="2558" y="78"/>
                    <a:pt x="2545" y="117"/>
                  </a:cubicBezTo>
                  <a:cubicBezTo>
                    <a:pt x="2499" y="262"/>
                    <a:pt x="2465" y="410"/>
                    <a:pt x="2413" y="554"/>
                  </a:cubicBezTo>
                  <a:cubicBezTo>
                    <a:pt x="2366" y="685"/>
                    <a:pt x="2308" y="812"/>
                    <a:pt x="2242" y="935"/>
                  </a:cubicBezTo>
                  <a:cubicBezTo>
                    <a:pt x="2196" y="1020"/>
                    <a:pt x="2148" y="1106"/>
                    <a:pt x="2103" y="1193"/>
                  </a:cubicBezTo>
                  <a:cubicBezTo>
                    <a:pt x="2104" y="1191"/>
                    <a:pt x="2104" y="1190"/>
                    <a:pt x="2104" y="1188"/>
                  </a:cubicBezTo>
                  <a:lnTo>
                    <a:pt x="2104" y="1188"/>
                  </a:lnTo>
                  <a:cubicBezTo>
                    <a:pt x="2066" y="1265"/>
                    <a:pt x="2028" y="1340"/>
                    <a:pt x="1990" y="1417"/>
                  </a:cubicBezTo>
                  <a:cubicBezTo>
                    <a:pt x="1952" y="1494"/>
                    <a:pt x="1913" y="1572"/>
                    <a:pt x="1869" y="1648"/>
                  </a:cubicBezTo>
                  <a:cubicBezTo>
                    <a:pt x="1858" y="1668"/>
                    <a:pt x="1845" y="1690"/>
                    <a:pt x="1832" y="1712"/>
                  </a:cubicBezTo>
                  <a:cubicBezTo>
                    <a:pt x="1820" y="1731"/>
                    <a:pt x="1807" y="1748"/>
                    <a:pt x="1793" y="1766"/>
                  </a:cubicBezTo>
                  <a:cubicBezTo>
                    <a:pt x="1766" y="1803"/>
                    <a:pt x="1736" y="1838"/>
                    <a:pt x="1708" y="1871"/>
                  </a:cubicBezTo>
                  <a:cubicBezTo>
                    <a:pt x="1652" y="1937"/>
                    <a:pt x="1591" y="2000"/>
                    <a:pt x="1528" y="2059"/>
                  </a:cubicBezTo>
                  <a:cubicBezTo>
                    <a:pt x="1462" y="2119"/>
                    <a:pt x="1392" y="2175"/>
                    <a:pt x="1324" y="2232"/>
                  </a:cubicBezTo>
                  <a:cubicBezTo>
                    <a:pt x="1260" y="2287"/>
                    <a:pt x="1192" y="2338"/>
                    <a:pt x="1121" y="2385"/>
                  </a:cubicBezTo>
                  <a:cubicBezTo>
                    <a:pt x="1087" y="2407"/>
                    <a:pt x="1054" y="2429"/>
                    <a:pt x="1018" y="2449"/>
                  </a:cubicBezTo>
                  <a:cubicBezTo>
                    <a:pt x="979" y="2470"/>
                    <a:pt x="938" y="2491"/>
                    <a:pt x="896" y="2509"/>
                  </a:cubicBezTo>
                  <a:cubicBezTo>
                    <a:pt x="819" y="2545"/>
                    <a:pt x="740" y="2578"/>
                    <a:pt x="661" y="2610"/>
                  </a:cubicBezTo>
                  <a:cubicBezTo>
                    <a:pt x="601" y="2634"/>
                    <a:pt x="539" y="2660"/>
                    <a:pt x="477" y="2680"/>
                  </a:cubicBezTo>
                  <a:cubicBezTo>
                    <a:pt x="409" y="2700"/>
                    <a:pt x="341" y="2713"/>
                    <a:pt x="271" y="2720"/>
                  </a:cubicBezTo>
                  <a:cubicBezTo>
                    <a:pt x="203" y="2725"/>
                    <a:pt x="133" y="2728"/>
                    <a:pt x="66" y="2737"/>
                  </a:cubicBezTo>
                  <a:cubicBezTo>
                    <a:pt x="44" y="2742"/>
                    <a:pt x="22" y="2743"/>
                    <a:pt x="1" y="2747"/>
                  </a:cubicBezTo>
                  <a:cubicBezTo>
                    <a:pt x="7" y="2749"/>
                    <a:pt x="12" y="2752"/>
                    <a:pt x="18" y="2754"/>
                  </a:cubicBezTo>
                  <a:cubicBezTo>
                    <a:pt x="116" y="2794"/>
                    <a:pt x="218" y="2825"/>
                    <a:pt x="310" y="2878"/>
                  </a:cubicBezTo>
                  <a:cubicBezTo>
                    <a:pt x="395" y="2928"/>
                    <a:pt x="462" y="3000"/>
                    <a:pt x="540" y="3058"/>
                  </a:cubicBezTo>
                  <a:cubicBezTo>
                    <a:pt x="589" y="3093"/>
                    <a:pt x="637" y="3122"/>
                    <a:pt x="687" y="3151"/>
                  </a:cubicBezTo>
                  <a:cubicBezTo>
                    <a:pt x="734" y="3181"/>
                    <a:pt x="781" y="3215"/>
                    <a:pt x="824" y="3249"/>
                  </a:cubicBezTo>
                  <a:cubicBezTo>
                    <a:pt x="869" y="3288"/>
                    <a:pt x="914" y="3327"/>
                    <a:pt x="958" y="3365"/>
                  </a:cubicBezTo>
                  <a:cubicBezTo>
                    <a:pt x="1007" y="3404"/>
                    <a:pt x="1054" y="3443"/>
                    <a:pt x="1106" y="3480"/>
                  </a:cubicBezTo>
                  <a:lnTo>
                    <a:pt x="1105" y="3480"/>
                  </a:lnTo>
                  <a:cubicBezTo>
                    <a:pt x="1175" y="3530"/>
                    <a:pt x="1246" y="3579"/>
                    <a:pt x="1314" y="3630"/>
                  </a:cubicBezTo>
                  <a:cubicBezTo>
                    <a:pt x="1377" y="3680"/>
                    <a:pt x="1437" y="3733"/>
                    <a:pt x="1495" y="3789"/>
                  </a:cubicBezTo>
                  <a:cubicBezTo>
                    <a:pt x="1611" y="3902"/>
                    <a:pt x="1732" y="4010"/>
                    <a:pt x="1834" y="4136"/>
                  </a:cubicBezTo>
                  <a:cubicBezTo>
                    <a:pt x="1886" y="4201"/>
                    <a:pt x="1933" y="4268"/>
                    <a:pt x="1981" y="4335"/>
                  </a:cubicBezTo>
                  <a:cubicBezTo>
                    <a:pt x="2027" y="4399"/>
                    <a:pt x="2072" y="4465"/>
                    <a:pt x="2113" y="4532"/>
                  </a:cubicBezTo>
                  <a:cubicBezTo>
                    <a:pt x="2203" y="4677"/>
                    <a:pt x="2274" y="4831"/>
                    <a:pt x="2337" y="4987"/>
                  </a:cubicBezTo>
                  <a:cubicBezTo>
                    <a:pt x="2389" y="5116"/>
                    <a:pt x="2431" y="5246"/>
                    <a:pt x="2473" y="5378"/>
                  </a:cubicBezTo>
                  <a:cubicBezTo>
                    <a:pt x="2497" y="5460"/>
                    <a:pt x="2526" y="5538"/>
                    <a:pt x="2551" y="5618"/>
                  </a:cubicBezTo>
                  <a:cubicBezTo>
                    <a:pt x="2563" y="5664"/>
                    <a:pt x="2577" y="5711"/>
                    <a:pt x="2589" y="5757"/>
                  </a:cubicBezTo>
                  <a:cubicBezTo>
                    <a:pt x="2593" y="5732"/>
                    <a:pt x="2595" y="5709"/>
                    <a:pt x="2599" y="5684"/>
                  </a:cubicBezTo>
                  <a:cubicBezTo>
                    <a:pt x="2605" y="5638"/>
                    <a:pt x="2613" y="5593"/>
                    <a:pt x="2620" y="5549"/>
                  </a:cubicBezTo>
                  <a:cubicBezTo>
                    <a:pt x="2628" y="5503"/>
                    <a:pt x="2634" y="5456"/>
                    <a:pt x="2646" y="5410"/>
                  </a:cubicBezTo>
                  <a:cubicBezTo>
                    <a:pt x="2687" y="5236"/>
                    <a:pt x="2747" y="5066"/>
                    <a:pt x="2803" y="4895"/>
                  </a:cubicBezTo>
                  <a:cubicBezTo>
                    <a:pt x="2860" y="4726"/>
                    <a:pt x="2920" y="4556"/>
                    <a:pt x="3007" y="4400"/>
                  </a:cubicBezTo>
                  <a:cubicBezTo>
                    <a:pt x="3050" y="4323"/>
                    <a:pt x="3100" y="4250"/>
                    <a:pt x="3151" y="4178"/>
                  </a:cubicBezTo>
                  <a:cubicBezTo>
                    <a:pt x="3201" y="4110"/>
                    <a:pt x="3253" y="4044"/>
                    <a:pt x="3309" y="3981"/>
                  </a:cubicBezTo>
                  <a:cubicBezTo>
                    <a:pt x="3424" y="3851"/>
                    <a:pt x="3542" y="3724"/>
                    <a:pt x="3671" y="3609"/>
                  </a:cubicBezTo>
                  <a:cubicBezTo>
                    <a:pt x="3803" y="3490"/>
                    <a:pt x="3936" y="3371"/>
                    <a:pt x="4079" y="3266"/>
                  </a:cubicBezTo>
                  <a:cubicBezTo>
                    <a:pt x="4221" y="3163"/>
                    <a:pt x="4373" y="3072"/>
                    <a:pt x="4531" y="2994"/>
                  </a:cubicBezTo>
                  <a:cubicBezTo>
                    <a:pt x="4682" y="2919"/>
                    <a:pt x="4841" y="2860"/>
                    <a:pt x="5002" y="2810"/>
                  </a:cubicBezTo>
                  <a:cubicBezTo>
                    <a:pt x="5078" y="2785"/>
                    <a:pt x="5156" y="2766"/>
                    <a:pt x="5235" y="2748"/>
                  </a:cubicBezTo>
                  <a:cubicBezTo>
                    <a:pt x="5318" y="2726"/>
                    <a:pt x="5404" y="2704"/>
                    <a:pt x="5489" y="2682"/>
                  </a:cubicBezTo>
                  <a:cubicBezTo>
                    <a:pt x="5525" y="2672"/>
                    <a:pt x="5560" y="2664"/>
                    <a:pt x="5596" y="2655"/>
                  </a:cubicBezTo>
                  <a:cubicBezTo>
                    <a:pt x="5559" y="2640"/>
                    <a:pt x="5524" y="2624"/>
                    <a:pt x="5487" y="2610"/>
                  </a:cubicBezTo>
                  <a:cubicBezTo>
                    <a:pt x="5431" y="2589"/>
                    <a:pt x="5375" y="2569"/>
                    <a:pt x="5322" y="2547"/>
                  </a:cubicBezTo>
                  <a:cubicBezTo>
                    <a:pt x="5258" y="2525"/>
                    <a:pt x="5194" y="2505"/>
                    <a:pt x="5132" y="2479"/>
                  </a:cubicBezTo>
                  <a:cubicBezTo>
                    <a:pt x="5056" y="2449"/>
                    <a:pt x="4989" y="2405"/>
                    <a:pt x="4922" y="2364"/>
                  </a:cubicBezTo>
                  <a:cubicBezTo>
                    <a:pt x="4859" y="2325"/>
                    <a:pt x="4793" y="2290"/>
                    <a:pt x="4726" y="2253"/>
                  </a:cubicBezTo>
                  <a:cubicBezTo>
                    <a:pt x="4594" y="2183"/>
                    <a:pt x="4463" y="2107"/>
                    <a:pt x="4341" y="2020"/>
                  </a:cubicBezTo>
                  <a:cubicBezTo>
                    <a:pt x="4212" y="1928"/>
                    <a:pt x="4090" y="1825"/>
                    <a:pt x="3966" y="1727"/>
                  </a:cubicBezTo>
                  <a:cubicBezTo>
                    <a:pt x="3877" y="1654"/>
                    <a:pt x="3785" y="1585"/>
                    <a:pt x="3692" y="1515"/>
                  </a:cubicBezTo>
                  <a:cubicBezTo>
                    <a:pt x="3596" y="1442"/>
                    <a:pt x="3505" y="1366"/>
                    <a:pt x="3415" y="1289"/>
                  </a:cubicBezTo>
                  <a:cubicBezTo>
                    <a:pt x="3335" y="1218"/>
                    <a:pt x="3249" y="1147"/>
                    <a:pt x="3176" y="1067"/>
                  </a:cubicBezTo>
                  <a:cubicBezTo>
                    <a:pt x="3100" y="986"/>
                    <a:pt x="3039" y="895"/>
                    <a:pt x="2980" y="803"/>
                  </a:cubicBezTo>
                  <a:cubicBezTo>
                    <a:pt x="2932" y="729"/>
                    <a:pt x="2881" y="658"/>
                    <a:pt x="2832" y="583"/>
                  </a:cubicBezTo>
                  <a:cubicBezTo>
                    <a:pt x="2793" y="522"/>
                    <a:pt x="2758" y="456"/>
                    <a:pt x="2726" y="390"/>
                  </a:cubicBezTo>
                  <a:cubicBezTo>
                    <a:pt x="2685" y="307"/>
                    <a:pt x="2647" y="221"/>
                    <a:pt x="2619" y="135"/>
                  </a:cubicBezTo>
                  <a:cubicBezTo>
                    <a:pt x="2603" y="89"/>
                    <a:pt x="2592" y="45"/>
                    <a:pt x="25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8"/>
            <p:cNvSpPr/>
            <p:nvPr/>
          </p:nvSpPr>
          <p:spPr>
            <a:xfrm>
              <a:off x="5681100" y="3469600"/>
              <a:ext cx="143000" cy="49925"/>
            </a:xfrm>
            <a:custGeom>
              <a:avLst/>
              <a:gdLst/>
              <a:ahLst/>
              <a:cxnLst/>
              <a:rect l="l" t="t" r="r" b="b"/>
              <a:pathLst>
                <a:path w="5720" h="1997" extrusionOk="0">
                  <a:moveTo>
                    <a:pt x="5623" y="1"/>
                  </a:moveTo>
                  <a:cubicBezTo>
                    <a:pt x="5619" y="1"/>
                    <a:pt x="5615" y="1"/>
                    <a:pt x="5610" y="2"/>
                  </a:cubicBezTo>
                  <a:cubicBezTo>
                    <a:pt x="5547" y="8"/>
                    <a:pt x="5484" y="25"/>
                    <a:pt x="5422" y="38"/>
                  </a:cubicBezTo>
                  <a:cubicBezTo>
                    <a:pt x="5363" y="50"/>
                    <a:pt x="5303" y="58"/>
                    <a:pt x="5243" y="67"/>
                  </a:cubicBezTo>
                  <a:cubicBezTo>
                    <a:pt x="5110" y="85"/>
                    <a:pt x="4981" y="121"/>
                    <a:pt x="4848" y="141"/>
                  </a:cubicBezTo>
                  <a:cubicBezTo>
                    <a:pt x="4716" y="159"/>
                    <a:pt x="4582" y="178"/>
                    <a:pt x="4449" y="199"/>
                  </a:cubicBezTo>
                  <a:cubicBezTo>
                    <a:pt x="4381" y="209"/>
                    <a:pt x="4313" y="220"/>
                    <a:pt x="4244" y="230"/>
                  </a:cubicBezTo>
                  <a:cubicBezTo>
                    <a:pt x="4169" y="241"/>
                    <a:pt x="4092" y="250"/>
                    <a:pt x="4016" y="261"/>
                  </a:cubicBezTo>
                  <a:cubicBezTo>
                    <a:pt x="3948" y="271"/>
                    <a:pt x="3878" y="281"/>
                    <a:pt x="3809" y="292"/>
                  </a:cubicBezTo>
                  <a:cubicBezTo>
                    <a:pt x="3733" y="302"/>
                    <a:pt x="3656" y="310"/>
                    <a:pt x="3578" y="321"/>
                  </a:cubicBezTo>
                  <a:cubicBezTo>
                    <a:pt x="3492" y="331"/>
                    <a:pt x="3405" y="340"/>
                    <a:pt x="3318" y="349"/>
                  </a:cubicBezTo>
                  <a:cubicBezTo>
                    <a:pt x="3232" y="360"/>
                    <a:pt x="3143" y="371"/>
                    <a:pt x="3056" y="380"/>
                  </a:cubicBezTo>
                  <a:cubicBezTo>
                    <a:pt x="2853" y="398"/>
                    <a:pt x="2646" y="401"/>
                    <a:pt x="2440" y="405"/>
                  </a:cubicBezTo>
                  <a:cubicBezTo>
                    <a:pt x="2393" y="406"/>
                    <a:pt x="2345" y="406"/>
                    <a:pt x="2298" y="406"/>
                  </a:cubicBezTo>
                  <a:cubicBezTo>
                    <a:pt x="2251" y="406"/>
                    <a:pt x="2204" y="406"/>
                    <a:pt x="2156" y="406"/>
                  </a:cubicBezTo>
                  <a:cubicBezTo>
                    <a:pt x="2099" y="406"/>
                    <a:pt x="2042" y="407"/>
                    <a:pt x="1985" y="407"/>
                  </a:cubicBezTo>
                  <a:cubicBezTo>
                    <a:pt x="1943" y="407"/>
                    <a:pt x="1900" y="407"/>
                    <a:pt x="1858" y="405"/>
                  </a:cubicBezTo>
                  <a:cubicBezTo>
                    <a:pt x="1783" y="402"/>
                    <a:pt x="1709" y="397"/>
                    <a:pt x="1635" y="397"/>
                  </a:cubicBezTo>
                  <a:cubicBezTo>
                    <a:pt x="1585" y="397"/>
                    <a:pt x="1534" y="399"/>
                    <a:pt x="1484" y="399"/>
                  </a:cubicBezTo>
                  <a:cubicBezTo>
                    <a:pt x="1467" y="399"/>
                    <a:pt x="1451" y="398"/>
                    <a:pt x="1434" y="398"/>
                  </a:cubicBezTo>
                  <a:cubicBezTo>
                    <a:pt x="1338" y="393"/>
                    <a:pt x="1244" y="375"/>
                    <a:pt x="1150" y="361"/>
                  </a:cubicBezTo>
                  <a:cubicBezTo>
                    <a:pt x="1054" y="345"/>
                    <a:pt x="957" y="334"/>
                    <a:pt x="862" y="317"/>
                  </a:cubicBezTo>
                  <a:cubicBezTo>
                    <a:pt x="733" y="294"/>
                    <a:pt x="605" y="267"/>
                    <a:pt x="476" y="236"/>
                  </a:cubicBezTo>
                  <a:cubicBezTo>
                    <a:pt x="409" y="219"/>
                    <a:pt x="341" y="202"/>
                    <a:pt x="274" y="188"/>
                  </a:cubicBezTo>
                  <a:cubicBezTo>
                    <a:pt x="222" y="176"/>
                    <a:pt x="170" y="169"/>
                    <a:pt x="119" y="155"/>
                  </a:cubicBezTo>
                  <a:cubicBezTo>
                    <a:pt x="112" y="154"/>
                    <a:pt x="106" y="153"/>
                    <a:pt x="99" y="153"/>
                  </a:cubicBezTo>
                  <a:cubicBezTo>
                    <a:pt x="59" y="153"/>
                    <a:pt x="21" y="181"/>
                    <a:pt x="12" y="220"/>
                  </a:cubicBezTo>
                  <a:cubicBezTo>
                    <a:pt x="0" y="268"/>
                    <a:pt x="30" y="315"/>
                    <a:pt x="77" y="328"/>
                  </a:cubicBezTo>
                  <a:cubicBezTo>
                    <a:pt x="100" y="334"/>
                    <a:pt x="126" y="339"/>
                    <a:pt x="152" y="345"/>
                  </a:cubicBezTo>
                  <a:cubicBezTo>
                    <a:pt x="159" y="352"/>
                    <a:pt x="165" y="357"/>
                    <a:pt x="173" y="361"/>
                  </a:cubicBezTo>
                  <a:cubicBezTo>
                    <a:pt x="197" y="376"/>
                    <a:pt x="223" y="391"/>
                    <a:pt x="249" y="405"/>
                  </a:cubicBezTo>
                  <a:cubicBezTo>
                    <a:pt x="271" y="418"/>
                    <a:pt x="296" y="427"/>
                    <a:pt x="319" y="437"/>
                  </a:cubicBezTo>
                  <a:cubicBezTo>
                    <a:pt x="363" y="458"/>
                    <a:pt x="404" y="483"/>
                    <a:pt x="448" y="504"/>
                  </a:cubicBezTo>
                  <a:cubicBezTo>
                    <a:pt x="493" y="526"/>
                    <a:pt x="537" y="550"/>
                    <a:pt x="579" y="575"/>
                  </a:cubicBezTo>
                  <a:cubicBezTo>
                    <a:pt x="627" y="604"/>
                    <a:pt x="675" y="634"/>
                    <a:pt x="724" y="662"/>
                  </a:cubicBezTo>
                  <a:cubicBezTo>
                    <a:pt x="773" y="690"/>
                    <a:pt x="822" y="717"/>
                    <a:pt x="869" y="747"/>
                  </a:cubicBezTo>
                  <a:cubicBezTo>
                    <a:pt x="869" y="747"/>
                    <a:pt x="871" y="747"/>
                    <a:pt x="871" y="748"/>
                  </a:cubicBezTo>
                  <a:cubicBezTo>
                    <a:pt x="914" y="776"/>
                    <a:pt x="952" y="804"/>
                    <a:pt x="991" y="834"/>
                  </a:cubicBezTo>
                  <a:cubicBezTo>
                    <a:pt x="1036" y="875"/>
                    <a:pt x="1081" y="915"/>
                    <a:pt x="1127" y="953"/>
                  </a:cubicBezTo>
                  <a:cubicBezTo>
                    <a:pt x="1197" y="1011"/>
                    <a:pt x="1265" y="1073"/>
                    <a:pt x="1334" y="1133"/>
                  </a:cubicBezTo>
                  <a:cubicBezTo>
                    <a:pt x="1369" y="1163"/>
                    <a:pt x="1404" y="1194"/>
                    <a:pt x="1437" y="1227"/>
                  </a:cubicBezTo>
                  <a:cubicBezTo>
                    <a:pt x="1468" y="1258"/>
                    <a:pt x="1498" y="1290"/>
                    <a:pt x="1529" y="1321"/>
                  </a:cubicBezTo>
                  <a:cubicBezTo>
                    <a:pt x="1587" y="1379"/>
                    <a:pt x="1647" y="1433"/>
                    <a:pt x="1707" y="1489"/>
                  </a:cubicBezTo>
                  <a:cubicBezTo>
                    <a:pt x="1740" y="1521"/>
                    <a:pt x="1775" y="1552"/>
                    <a:pt x="1810" y="1582"/>
                  </a:cubicBezTo>
                  <a:cubicBezTo>
                    <a:pt x="1841" y="1608"/>
                    <a:pt x="1872" y="1634"/>
                    <a:pt x="1901" y="1663"/>
                  </a:cubicBezTo>
                  <a:cubicBezTo>
                    <a:pt x="1957" y="1717"/>
                    <a:pt x="2010" y="1774"/>
                    <a:pt x="2064" y="1829"/>
                  </a:cubicBezTo>
                  <a:cubicBezTo>
                    <a:pt x="2066" y="1831"/>
                    <a:pt x="2068" y="1835"/>
                    <a:pt x="2071" y="1836"/>
                  </a:cubicBezTo>
                  <a:cubicBezTo>
                    <a:pt x="2051" y="1852"/>
                    <a:pt x="2040" y="1877"/>
                    <a:pt x="2041" y="1904"/>
                  </a:cubicBezTo>
                  <a:cubicBezTo>
                    <a:pt x="2043" y="1933"/>
                    <a:pt x="2054" y="1959"/>
                    <a:pt x="2077" y="1976"/>
                  </a:cubicBezTo>
                  <a:cubicBezTo>
                    <a:pt x="2101" y="1993"/>
                    <a:pt x="2131" y="1996"/>
                    <a:pt x="2162" y="1996"/>
                  </a:cubicBezTo>
                  <a:cubicBezTo>
                    <a:pt x="2175" y="1996"/>
                    <a:pt x="2187" y="1996"/>
                    <a:pt x="2200" y="1995"/>
                  </a:cubicBezTo>
                  <a:cubicBezTo>
                    <a:pt x="2239" y="1994"/>
                    <a:pt x="2279" y="1994"/>
                    <a:pt x="2318" y="1994"/>
                  </a:cubicBezTo>
                  <a:cubicBezTo>
                    <a:pt x="2372" y="1994"/>
                    <a:pt x="2426" y="1995"/>
                    <a:pt x="2480" y="1995"/>
                  </a:cubicBezTo>
                  <a:cubicBezTo>
                    <a:pt x="2497" y="1995"/>
                    <a:pt x="2514" y="1995"/>
                    <a:pt x="2531" y="1994"/>
                  </a:cubicBezTo>
                  <a:lnTo>
                    <a:pt x="2581" y="1994"/>
                  </a:lnTo>
                  <a:cubicBezTo>
                    <a:pt x="2619" y="1992"/>
                    <a:pt x="2657" y="1991"/>
                    <a:pt x="2695" y="1987"/>
                  </a:cubicBezTo>
                  <a:cubicBezTo>
                    <a:pt x="2732" y="1985"/>
                    <a:pt x="2770" y="1981"/>
                    <a:pt x="2807" y="1978"/>
                  </a:cubicBezTo>
                  <a:cubicBezTo>
                    <a:pt x="2845" y="1974"/>
                    <a:pt x="2884" y="1969"/>
                    <a:pt x="2921" y="1960"/>
                  </a:cubicBezTo>
                  <a:cubicBezTo>
                    <a:pt x="2926" y="1959"/>
                    <a:pt x="2931" y="1959"/>
                    <a:pt x="2936" y="1958"/>
                  </a:cubicBezTo>
                  <a:cubicBezTo>
                    <a:pt x="2992" y="1948"/>
                    <a:pt x="3047" y="1936"/>
                    <a:pt x="3104" y="1926"/>
                  </a:cubicBezTo>
                  <a:cubicBezTo>
                    <a:pt x="3123" y="1922"/>
                    <a:pt x="3143" y="1919"/>
                    <a:pt x="3162" y="1916"/>
                  </a:cubicBezTo>
                  <a:cubicBezTo>
                    <a:pt x="3210" y="1906"/>
                    <a:pt x="3243" y="1864"/>
                    <a:pt x="3236" y="1814"/>
                  </a:cubicBezTo>
                  <a:cubicBezTo>
                    <a:pt x="3235" y="1809"/>
                    <a:pt x="3233" y="1803"/>
                    <a:pt x="3231" y="1797"/>
                  </a:cubicBezTo>
                  <a:cubicBezTo>
                    <a:pt x="3236" y="1792"/>
                    <a:pt x="3240" y="1787"/>
                    <a:pt x="3243" y="1780"/>
                  </a:cubicBezTo>
                  <a:cubicBezTo>
                    <a:pt x="3247" y="1774"/>
                    <a:pt x="3250" y="1766"/>
                    <a:pt x="3251" y="1759"/>
                  </a:cubicBezTo>
                  <a:lnTo>
                    <a:pt x="3251" y="1761"/>
                  </a:lnTo>
                  <a:cubicBezTo>
                    <a:pt x="3251" y="1759"/>
                    <a:pt x="3252" y="1759"/>
                    <a:pt x="3251" y="1758"/>
                  </a:cubicBezTo>
                  <a:cubicBezTo>
                    <a:pt x="3255" y="1753"/>
                    <a:pt x="3258" y="1747"/>
                    <a:pt x="3261" y="1741"/>
                  </a:cubicBezTo>
                  <a:cubicBezTo>
                    <a:pt x="3287" y="1704"/>
                    <a:pt x="3312" y="1669"/>
                    <a:pt x="3335" y="1630"/>
                  </a:cubicBezTo>
                  <a:cubicBezTo>
                    <a:pt x="3361" y="1589"/>
                    <a:pt x="3385" y="1547"/>
                    <a:pt x="3411" y="1504"/>
                  </a:cubicBezTo>
                  <a:cubicBezTo>
                    <a:pt x="3411" y="1503"/>
                    <a:pt x="3412" y="1503"/>
                    <a:pt x="3412" y="1503"/>
                  </a:cubicBezTo>
                  <a:cubicBezTo>
                    <a:pt x="3428" y="1479"/>
                    <a:pt x="3444" y="1459"/>
                    <a:pt x="3462" y="1437"/>
                  </a:cubicBezTo>
                  <a:cubicBezTo>
                    <a:pt x="3489" y="1406"/>
                    <a:pt x="3516" y="1377"/>
                    <a:pt x="3547" y="1349"/>
                  </a:cubicBezTo>
                  <a:cubicBezTo>
                    <a:pt x="3638" y="1268"/>
                    <a:pt x="3723" y="1181"/>
                    <a:pt x="3808" y="1097"/>
                  </a:cubicBezTo>
                  <a:cubicBezTo>
                    <a:pt x="3892" y="1013"/>
                    <a:pt x="3969" y="921"/>
                    <a:pt x="4056" y="840"/>
                  </a:cubicBezTo>
                  <a:cubicBezTo>
                    <a:pt x="4094" y="805"/>
                    <a:pt x="4134" y="774"/>
                    <a:pt x="4175" y="743"/>
                  </a:cubicBezTo>
                  <a:cubicBezTo>
                    <a:pt x="4211" y="719"/>
                    <a:pt x="4249" y="695"/>
                    <a:pt x="4289" y="674"/>
                  </a:cubicBezTo>
                  <a:cubicBezTo>
                    <a:pt x="4330" y="654"/>
                    <a:pt x="4368" y="633"/>
                    <a:pt x="4408" y="614"/>
                  </a:cubicBezTo>
                  <a:cubicBezTo>
                    <a:pt x="4448" y="593"/>
                    <a:pt x="4486" y="570"/>
                    <a:pt x="4526" y="549"/>
                  </a:cubicBezTo>
                  <a:cubicBezTo>
                    <a:pt x="4554" y="534"/>
                    <a:pt x="4584" y="520"/>
                    <a:pt x="4615" y="508"/>
                  </a:cubicBezTo>
                  <a:cubicBezTo>
                    <a:pt x="4697" y="478"/>
                    <a:pt x="4781" y="454"/>
                    <a:pt x="4865" y="430"/>
                  </a:cubicBezTo>
                  <a:cubicBezTo>
                    <a:pt x="4901" y="420"/>
                    <a:pt x="4934" y="407"/>
                    <a:pt x="4969" y="395"/>
                  </a:cubicBezTo>
                  <a:cubicBezTo>
                    <a:pt x="4987" y="389"/>
                    <a:pt x="5006" y="381"/>
                    <a:pt x="5021" y="373"/>
                  </a:cubicBezTo>
                  <a:cubicBezTo>
                    <a:pt x="5053" y="355"/>
                    <a:pt x="5067" y="316"/>
                    <a:pt x="5061" y="279"/>
                  </a:cubicBezTo>
                  <a:cubicBezTo>
                    <a:pt x="5136" y="264"/>
                    <a:pt x="5209" y="249"/>
                    <a:pt x="5284" y="238"/>
                  </a:cubicBezTo>
                  <a:cubicBezTo>
                    <a:pt x="5342" y="231"/>
                    <a:pt x="5402" y="221"/>
                    <a:pt x="5460" y="210"/>
                  </a:cubicBezTo>
                  <a:cubicBezTo>
                    <a:pt x="5518" y="197"/>
                    <a:pt x="5579" y="180"/>
                    <a:pt x="5640" y="175"/>
                  </a:cubicBezTo>
                  <a:cubicBezTo>
                    <a:pt x="5688" y="170"/>
                    <a:pt x="5720" y="118"/>
                    <a:pt x="5712" y="73"/>
                  </a:cubicBezTo>
                  <a:cubicBezTo>
                    <a:pt x="5704" y="29"/>
                    <a:pt x="5666" y="1"/>
                    <a:pt x="5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8"/>
            <p:cNvSpPr/>
            <p:nvPr/>
          </p:nvSpPr>
          <p:spPr>
            <a:xfrm>
              <a:off x="5747800" y="3465050"/>
              <a:ext cx="4475" cy="4450"/>
            </a:xfrm>
            <a:custGeom>
              <a:avLst/>
              <a:gdLst/>
              <a:ahLst/>
              <a:cxnLst/>
              <a:rect l="l" t="t" r="r" b="b"/>
              <a:pathLst>
                <a:path w="179" h="178" extrusionOk="0">
                  <a:moveTo>
                    <a:pt x="90" y="1"/>
                  </a:moveTo>
                  <a:cubicBezTo>
                    <a:pt x="89" y="1"/>
                    <a:pt x="88" y="1"/>
                    <a:pt x="88" y="1"/>
                  </a:cubicBezTo>
                  <a:cubicBezTo>
                    <a:pt x="38" y="2"/>
                    <a:pt x="0" y="43"/>
                    <a:pt x="1" y="92"/>
                  </a:cubicBezTo>
                  <a:cubicBezTo>
                    <a:pt x="1" y="138"/>
                    <a:pt x="40" y="178"/>
                    <a:pt x="88" y="178"/>
                  </a:cubicBezTo>
                  <a:cubicBezTo>
                    <a:pt x="89" y="178"/>
                    <a:pt x="91" y="178"/>
                    <a:pt x="92" y="177"/>
                  </a:cubicBezTo>
                  <a:cubicBezTo>
                    <a:pt x="140" y="176"/>
                    <a:pt x="179" y="135"/>
                    <a:pt x="178" y="88"/>
                  </a:cubicBezTo>
                  <a:cubicBezTo>
                    <a:pt x="177" y="40"/>
                    <a:pt x="136" y="1"/>
                    <a:pt x="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8"/>
            <p:cNvSpPr/>
            <p:nvPr/>
          </p:nvSpPr>
          <p:spPr>
            <a:xfrm>
              <a:off x="5755375" y="3464400"/>
              <a:ext cx="4500" cy="4425"/>
            </a:xfrm>
            <a:custGeom>
              <a:avLst/>
              <a:gdLst/>
              <a:ahLst/>
              <a:cxnLst/>
              <a:rect l="l" t="t" r="r" b="b"/>
              <a:pathLst>
                <a:path w="180" h="177" extrusionOk="0">
                  <a:moveTo>
                    <a:pt x="90" y="0"/>
                  </a:moveTo>
                  <a:cubicBezTo>
                    <a:pt x="89" y="0"/>
                    <a:pt x="89" y="0"/>
                    <a:pt x="88" y="0"/>
                  </a:cubicBezTo>
                  <a:cubicBezTo>
                    <a:pt x="39" y="1"/>
                    <a:pt x="0" y="42"/>
                    <a:pt x="2" y="91"/>
                  </a:cubicBezTo>
                  <a:cubicBezTo>
                    <a:pt x="3" y="139"/>
                    <a:pt x="43" y="177"/>
                    <a:pt x="89" y="177"/>
                  </a:cubicBezTo>
                  <a:cubicBezTo>
                    <a:pt x="90" y="177"/>
                    <a:pt x="91"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8"/>
            <p:cNvSpPr/>
            <p:nvPr/>
          </p:nvSpPr>
          <p:spPr>
            <a:xfrm>
              <a:off x="5750475" y="3458725"/>
              <a:ext cx="4475" cy="4425"/>
            </a:xfrm>
            <a:custGeom>
              <a:avLst/>
              <a:gdLst/>
              <a:ahLst/>
              <a:cxnLst/>
              <a:rect l="l" t="t" r="r" b="b"/>
              <a:pathLst>
                <a:path w="179" h="177" extrusionOk="0">
                  <a:moveTo>
                    <a:pt x="90" y="0"/>
                  </a:moveTo>
                  <a:cubicBezTo>
                    <a:pt x="89" y="0"/>
                    <a:pt x="89" y="0"/>
                    <a:pt x="88" y="0"/>
                  </a:cubicBezTo>
                  <a:cubicBezTo>
                    <a:pt x="39" y="1"/>
                    <a:pt x="0" y="42"/>
                    <a:pt x="1" y="91"/>
                  </a:cubicBezTo>
                  <a:cubicBezTo>
                    <a:pt x="2" y="138"/>
                    <a:pt x="42" y="177"/>
                    <a:pt x="88" y="177"/>
                  </a:cubicBezTo>
                  <a:cubicBezTo>
                    <a:pt x="89" y="177"/>
                    <a:pt x="90"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8"/>
            <p:cNvSpPr/>
            <p:nvPr/>
          </p:nvSpPr>
          <p:spPr>
            <a:xfrm>
              <a:off x="5715150" y="3470650"/>
              <a:ext cx="4525" cy="4450"/>
            </a:xfrm>
            <a:custGeom>
              <a:avLst/>
              <a:gdLst/>
              <a:ahLst/>
              <a:cxnLst/>
              <a:rect l="l" t="t" r="r" b="b"/>
              <a:pathLst>
                <a:path w="181" h="178" extrusionOk="0">
                  <a:moveTo>
                    <a:pt x="92" y="1"/>
                  </a:moveTo>
                  <a:cubicBezTo>
                    <a:pt x="91" y="1"/>
                    <a:pt x="90" y="1"/>
                    <a:pt x="88" y="1"/>
                  </a:cubicBezTo>
                  <a:cubicBezTo>
                    <a:pt x="39" y="2"/>
                    <a:pt x="1" y="43"/>
                    <a:pt x="2" y="91"/>
                  </a:cubicBezTo>
                  <a:cubicBezTo>
                    <a:pt x="2" y="138"/>
                    <a:pt x="42" y="177"/>
                    <a:pt x="91" y="177"/>
                  </a:cubicBezTo>
                  <a:cubicBezTo>
                    <a:pt x="91" y="177"/>
                    <a:pt x="92" y="177"/>
                    <a:pt x="92" y="177"/>
                  </a:cubicBezTo>
                  <a:cubicBezTo>
                    <a:pt x="141" y="176"/>
                    <a:pt x="180" y="135"/>
                    <a:pt x="178" y="87"/>
                  </a:cubicBezTo>
                  <a:cubicBezTo>
                    <a:pt x="177" y="39"/>
                    <a:pt x="138"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8"/>
            <p:cNvSpPr/>
            <p:nvPr/>
          </p:nvSpPr>
          <p:spPr>
            <a:xfrm>
              <a:off x="5788875" y="3463475"/>
              <a:ext cx="4500" cy="4425"/>
            </a:xfrm>
            <a:custGeom>
              <a:avLst/>
              <a:gdLst/>
              <a:ahLst/>
              <a:cxnLst/>
              <a:rect l="l" t="t" r="r" b="b"/>
              <a:pathLst>
                <a:path w="180" h="177" extrusionOk="0">
                  <a:moveTo>
                    <a:pt x="90" y="0"/>
                  </a:moveTo>
                  <a:cubicBezTo>
                    <a:pt x="89" y="0"/>
                    <a:pt x="88" y="0"/>
                    <a:pt x="88" y="0"/>
                  </a:cubicBezTo>
                  <a:cubicBezTo>
                    <a:pt x="39" y="1"/>
                    <a:pt x="0" y="42"/>
                    <a:pt x="2" y="90"/>
                  </a:cubicBezTo>
                  <a:cubicBezTo>
                    <a:pt x="2" y="139"/>
                    <a:pt x="42" y="177"/>
                    <a:pt x="90" y="177"/>
                  </a:cubicBezTo>
                  <a:cubicBezTo>
                    <a:pt x="91" y="177"/>
                    <a:pt x="91" y="177"/>
                    <a:pt x="92" y="176"/>
                  </a:cubicBezTo>
                  <a:cubicBezTo>
                    <a:pt x="141" y="175"/>
                    <a:pt x="180" y="134"/>
                    <a:pt x="179" y="86"/>
                  </a:cubicBezTo>
                  <a:cubicBezTo>
                    <a:pt x="178"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8"/>
            <p:cNvSpPr/>
            <p:nvPr/>
          </p:nvSpPr>
          <p:spPr>
            <a:xfrm>
              <a:off x="5729075" y="3403625"/>
              <a:ext cx="47000" cy="43825"/>
            </a:xfrm>
            <a:custGeom>
              <a:avLst/>
              <a:gdLst/>
              <a:ahLst/>
              <a:cxnLst/>
              <a:rect l="l" t="t" r="r" b="b"/>
              <a:pathLst>
                <a:path w="1880" h="1753" extrusionOk="0">
                  <a:moveTo>
                    <a:pt x="1105" y="735"/>
                  </a:moveTo>
                  <a:cubicBezTo>
                    <a:pt x="1105" y="735"/>
                    <a:pt x="1105" y="735"/>
                    <a:pt x="1105" y="735"/>
                  </a:cubicBezTo>
                  <a:lnTo>
                    <a:pt x="1105" y="735"/>
                  </a:lnTo>
                  <a:cubicBezTo>
                    <a:pt x="1105" y="735"/>
                    <a:pt x="1105" y="735"/>
                    <a:pt x="1105" y="735"/>
                  </a:cubicBezTo>
                  <a:close/>
                  <a:moveTo>
                    <a:pt x="708" y="0"/>
                  </a:moveTo>
                  <a:cubicBezTo>
                    <a:pt x="698" y="0"/>
                    <a:pt x="688" y="2"/>
                    <a:pt x="678" y="6"/>
                  </a:cubicBezTo>
                  <a:cubicBezTo>
                    <a:pt x="648" y="17"/>
                    <a:pt x="627" y="43"/>
                    <a:pt x="621" y="74"/>
                  </a:cubicBezTo>
                  <a:cubicBezTo>
                    <a:pt x="617" y="92"/>
                    <a:pt x="616" y="107"/>
                    <a:pt x="615" y="124"/>
                  </a:cubicBezTo>
                  <a:lnTo>
                    <a:pt x="615" y="123"/>
                  </a:lnTo>
                  <a:cubicBezTo>
                    <a:pt x="602" y="227"/>
                    <a:pt x="584" y="329"/>
                    <a:pt x="562" y="430"/>
                  </a:cubicBezTo>
                  <a:cubicBezTo>
                    <a:pt x="543" y="508"/>
                    <a:pt x="522" y="585"/>
                    <a:pt x="498" y="662"/>
                  </a:cubicBezTo>
                  <a:cubicBezTo>
                    <a:pt x="496" y="672"/>
                    <a:pt x="493" y="681"/>
                    <a:pt x="489" y="690"/>
                  </a:cubicBezTo>
                  <a:cubicBezTo>
                    <a:pt x="468" y="697"/>
                    <a:pt x="452" y="713"/>
                    <a:pt x="443" y="734"/>
                  </a:cubicBezTo>
                  <a:cubicBezTo>
                    <a:pt x="430" y="760"/>
                    <a:pt x="433" y="791"/>
                    <a:pt x="446" y="816"/>
                  </a:cubicBezTo>
                  <a:cubicBezTo>
                    <a:pt x="437" y="836"/>
                    <a:pt x="430" y="858"/>
                    <a:pt x="423" y="879"/>
                  </a:cubicBezTo>
                  <a:lnTo>
                    <a:pt x="423" y="879"/>
                  </a:lnTo>
                  <a:cubicBezTo>
                    <a:pt x="413" y="904"/>
                    <a:pt x="401" y="927"/>
                    <a:pt x="389" y="950"/>
                  </a:cubicBezTo>
                  <a:cubicBezTo>
                    <a:pt x="367" y="987"/>
                    <a:pt x="342" y="1024"/>
                    <a:pt x="317" y="1060"/>
                  </a:cubicBezTo>
                  <a:cubicBezTo>
                    <a:pt x="297" y="1085"/>
                    <a:pt x="281" y="1114"/>
                    <a:pt x="266" y="1143"/>
                  </a:cubicBezTo>
                  <a:cubicBezTo>
                    <a:pt x="243" y="1193"/>
                    <a:pt x="225" y="1244"/>
                    <a:pt x="199" y="1293"/>
                  </a:cubicBezTo>
                  <a:cubicBezTo>
                    <a:pt x="192" y="1305"/>
                    <a:pt x="185" y="1317"/>
                    <a:pt x="177" y="1327"/>
                  </a:cubicBezTo>
                  <a:cubicBezTo>
                    <a:pt x="163" y="1343"/>
                    <a:pt x="151" y="1361"/>
                    <a:pt x="136" y="1378"/>
                  </a:cubicBezTo>
                  <a:cubicBezTo>
                    <a:pt x="125" y="1393"/>
                    <a:pt x="112" y="1405"/>
                    <a:pt x="105" y="1422"/>
                  </a:cubicBezTo>
                  <a:cubicBezTo>
                    <a:pt x="104" y="1425"/>
                    <a:pt x="102" y="1429"/>
                    <a:pt x="101" y="1431"/>
                  </a:cubicBezTo>
                  <a:cubicBezTo>
                    <a:pt x="75" y="1436"/>
                    <a:pt x="50" y="1455"/>
                    <a:pt x="39" y="1480"/>
                  </a:cubicBezTo>
                  <a:cubicBezTo>
                    <a:pt x="18" y="1523"/>
                    <a:pt x="42" y="1585"/>
                    <a:pt x="91" y="1596"/>
                  </a:cubicBezTo>
                  <a:cubicBezTo>
                    <a:pt x="95" y="1598"/>
                    <a:pt x="99" y="1599"/>
                    <a:pt x="102" y="1599"/>
                  </a:cubicBezTo>
                  <a:cubicBezTo>
                    <a:pt x="126" y="1606"/>
                    <a:pt x="147" y="1612"/>
                    <a:pt x="171" y="1619"/>
                  </a:cubicBezTo>
                  <a:cubicBezTo>
                    <a:pt x="157" y="1619"/>
                    <a:pt x="143" y="1620"/>
                    <a:pt x="130" y="1621"/>
                  </a:cubicBezTo>
                  <a:cubicBezTo>
                    <a:pt x="123" y="1610"/>
                    <a:pt x="112" y="1601"/>
                    <a:pt x="99" y="1599"/>
                  </a:cubicBezTo>
                  <a:cubicBezTo>
                    <a:pt x="93" y="1598"/>
                    <a:pt x="87" y="1598"/>
                    <a:pt x="82" y="1598"/>
                  </a:cubicBezTo>
                  <a:cubicBezTo>
                    <a:pt x="65" y="1598"/>
                    <a:pt x="50" y="1602"/>
                    <a:pt x="35" y="1612"/>
                  </a:cubicBezTo>
                  <a:cubicBezTo>
                    <a:pt x="24" y="1620"/>
                    <a:pt x="13" y="1630"/>
                    <a:pt x="8" y="1643"/>
                  </a:cubicBezTo>
                  <a:cubicBezTo>
                    <a:pt x="1" y="1662"/>
                    <a:pt x="4" y="1683"/>
                    <a:pt x="19" y="1697"/>
                  </a:cubicBezTo>
                  <a:cubicBezTo>
                    <a:pt x="34" y="1709"/>
                    <a:pt x="55" y="1712"/>
                    <a:pt x="71" y="1717"/>
                  </a:cubicBezTo>
                  <a:cubicBezTo>
                    <a:pt x="86" y="1720"/>
                    <a:pt x="100" y="1723"/>
                    <a:pt x="114" y="1725"/>
                  </a:cubicBezTo>
                  <a:cubicBezTo>
                    <a:pt x="188" y="1736"/>
                    <a:pt x="262" y="1744"/>
                    <a:pt x="337" y="1746"/>
                  </a:cubicBezTo>
                  <a:cubicBezTo>
                    <a:pt x="412" y="1750"/>
                    <a:pt x="487" y="1752"/>
                    <a:pt x="563" y="1752"/>
                  </a:cubicBezTo>
                  <a:cubicBezTo>
                    <a:pt x="591" y="1752"/>
                    <a:pt x="620" y="1752"/>
                    <a:pt x="648" y="1751"/>
                  </a:cubicBezTo>
                  <a:cubicBezTo>
                    <a:pt x="705" y="1750"/>
                    <a:pt x="762" y="1748"/>
                    <a:pt x="819" y="1743"/>
                  </a:cubicBezTo>
                  <a:cubicBezTo>
                    <a:pt x="901" y="1736"/>
                    <a:pt x="981" y="1727"/>
                    <a:pt x="1061" y="1718"/>
                  </a:cubicBezTo>
                  <a:cubicBezTo>
                    <a:pt x="1137" y="1709"/>
                    <a:pt x="1210" y="1692"/>
                    <a:pt x="1287" y="1679"/>
                  </a:cubicBezTo>
                  <a:cubicBezTo>
                    <a:pt x="1337" y="1672"/>
                    <a:pt x="1389" y="1665"/>
                    <a:pt x="1438" y="1653"/>
                  </a:cubicBezTo>
                  <a:cubicBezTo>
                    <a:pt x="1492" y="1642"/>
                    <a:pt x="1544" y="1630"/>
                    <a:pt x="1596" y="1621"/>
                  </a:cubicBezTo>
                  <a:lnTo>
                    <a:pt x="1596" y="1621"/>
                  </a:lnTo>
                  <a:cubicBezTo>
                    <a:pt x="1592" y="1622"/>
                    <a:pt x="1588" y="1622"/>
                    <a:pt x="1585" y="1624"/>
                  </a:cubicBezTo>
                  <a:cubicBezTo>
                    <a:pt x="1635" y="1616"/>
                    <a:pt x="1688" y="1609"/>
                    <a:pt x="1736" y="1594"/>
                  </a:cubicBezTo>
                  <a:cubicBezTo>
                    <a:pt x="1746" y="1591"/>
                    <a:pt x="1753" y="1588"/>
                    <a:pt x="1763" y="1583"/>
                  </a:cubicBezTo>
                  <a:cubicBezTo>
                    <a:pt x="1774" y="1583"/>
                    <a:pt x="1786" y="1583"/>
                    <a:pt x="1798" y="1580"/>
                  </a:cubicBezTo>
                  <a:cubicBezTo>
                    <a:pt x="1820" y="1576"/>
                    <a:pt x="1841" y="1567"/>
                    <a:pt x="1856" y="1549"/>
                  </a:cubicBezTo>
                  <a:cubicBezTo>
                    <a:pt x="1872" y="1531"/>
                    <a:pt x="1879" y="1507"/>
                    <a:pt x="1877" y="1483"/>
                  </a:cubicBezTo>
                  <a:cubicBezTo>
                    <a:pt x="1870" y="1444"/>
                    <a:pt x="1832" y="1406"/>
                    <a:pt x="1790" y="1406"/>
                  </a:cubicBezTo>
                  <a:cubicBezTo>
                    <a:pt x="1786" y="1406"/>
                    <a:pt x="1782" y="1407"/>
                    <a:pt x="1778" y="1407"/>
                  </a:cubicBezTo>
                  <a:cubicBezTo>
                    <a:pt x="1766" y="1408"/>
                    <a:pt x="1752" y="1410"/>
                    <a:pt x="1740" y="1410"/>
                  </a:cubicBezTo>
                  <a:cubicBezTo>
                    <a:pt x="1724" y="1389"/>
                    <a:pt x="1703" y="1374"/>
                    <a:pt x="1680" y="1361"/>
                  </a:cubicBezTo>
                  <a:cubicBezTo>
                    <a:pt x="1651" y="1341"/>
                    <a:pt x="1622" y="1322"/>
                    <a:pt x="1594" y="1302"/>
                  </a:cubicBezTo>
                  <a:lnTo>
                    <a:pt x="1594" y="1302"/>
                  </a:lnTo>
                  <a:cubicBezTo>
                    <a:pt x="1596" y="1305"/>
                    <a:pt x="1600" y="1307"/>
                    <a:pt x="1603" y="1310"/>
                  </a:cubicBezTo>
                  <a:cubicBezTo>
                    <a:pt x="1570" y="1285"/>
                    <a:pt x="1538" y="1260"/>
                    <a:pt x="1505" y="1232"/>
                  </a:cubicBezTo>
                  <a:cubicBezTo>
                    <a:pt x="1481" y="1211"/>
                    <a:pt x="1457" y="1189"/>
                    <a:pt x="1432" y="1166"/>
                  </a:cubicBezTo>
                  <a:lnTo>
                    <a:pt x="1432" y="1166"/>
                  </a:lnTo>
                  <a:cubicBezTo>
                    <a:pt x="1405" y="1138"/>
                    <a:pt x="1377" y="1109"/>
                    <a:pt x="1351" y="1080"/>
                  </a:cubicBezTo>
                  <a:cubicBezTo>
                    <a:pt x="1328" y="1054"/>
                    <a:pt x="1304" y="1027"/>
                    <a:pt x="1283" y="1001"/>
                  </a:cubicBezTo>
                  <a:lnTo>
                    <a:pt x="1283" y="1001"/>
                  </a:lnTo>
                  <a:lnTo>
                    <a:pt x="1285" y="1002"/>
                  </a:lnTo>
                  <a:cubicBezTo>
                    <a:pt x="1283" y="1001"/>
                    <a:pt x="1283" y="1000"/>
                    <a:pt x="1282" y="1000"/>
                  </a:cubicBezTo>
                  <a:cubicBezTo>
                    <a:pt x="1281" y="998"/>
                    <a:pt x="1277" y="996"/>
                    <a:pt x="1276" y="993"/>
                  </a:cubicBezTo>
                  <a:lnTo>
                    <a:pt x="1276" y="993"/>
                  </a:lnTo>
                  <a:lnTo>
                    <a:pt x="1280" y="996"/>
                  </a:lnTo>
                  <a:cubicBezTo>
                    <a:pt x="1249" y="953"/>
                    <a:pt x="1216" y="910"/>
                    <a:pt x="1188" y="866"/>
                  </a:cubicBezTo>
                  <a:cubicBezTo>
                    <a:pt x="1161" y="824"/>
                    <a:pt x="1137" y="784"/>
                    <a:pt x="1111" y="744"/>
                  </a:cubicBezTo>
                  <a:lnTo>
                    <a:pt x="1111" y="744"/>
                  </a:lnTo>
                  <a:cubicBezTo>
                    <a:pt x="1111" y="744"/>
                    <a:pt x="1111" y="744"/>
                    <a:pt x="1111" y="744"/>
                  </a:cubicBezTo>
                  <a:cubicBezTo>
                    <a:pt x="1057" y="651"/>
                    <a:pt x="1004" y="558"/>
                    <a:pt x="960" y="461"/>
                  </a:cubicBezTo>
                  <a:cubicBezTo>
                    <a:pt x="929" y="388"/>
                    <a:pt x="899" y="314"/>
                    <a:pt x="869" y="239"/>
                  </a:cubicBezTo>
                  <a:cubicBezTo>
                    <a:pt x="853" y="201"/>
                    <a:pt x="837" y="164"/>
                    <a:pt x="821" y="126"/>
                  </a:cubicBezTo>
                  <a:cubicBezTo>
                    <a:pt x="807" y="94"/>
                    <a:pt x="797" y="57"/>
                    <a:pt x="773" y="30"/>
                  </a:cubicBezTo>
                  <a:cubicBezTo>
                    <a:pt x="757" y="10"/>
                    <a:pt x="733"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8"/>
            <p:cNvSpPr/>
            <p:nvPr/>
          </p:nvSpPr>
          <p:spPr>
            <a:xfrm>
              <a:off x="5668750" y="3383150"/>
              <a:ext cx="168325" cy="185350"/>
            </a:xfrm>
            <a:custGeom>
              <a:avLst/>
              <a:gdLst/>
              <a:ahLst/>
              <a:cxnLst/>
              <a:rect l="l" t="t" r="r" b="b"/>
              <a:pathLst>
                <a:path w="6733" h="7414" extrusionOk="0">
                  <a:moveTo>
                    <a:pt x="2701" y="2102"/>
                  </a:moveTo>
                  <a:cubicBezTo>
                    <a:pt x="2700" y="2103"/>
                    <a:pt x="2700" y="2103"/>
                    <a:pt x="2700" y="2104"/>
                  </a:cubicBezTo>
                  <a:cubicBezTo>
                    <a:pt x="2700" y="2103"/>
                    <a:pt x="2700" y="2103"/>
                    <a:pt x="2701" y="2102"/>
                  </a:cubicBezTo>
                  <a:close/>
                  <a:moveTo>
                    <a:pt x="4939" y="4211"/>
                  </a:moveTo>
                  <a:lnTo>
                    <a:pt x="4939" y="4211"/>
                  </a:lnTo>
                  <a:cubicBezTo>
                    <a:pt x="4939" y="4211"/>
                    <a:pt x="4938" y="4211"/>
                    <a:pt x="4938" y="4212"/>
                  </a:cubicBezTo>
                  <a:lnTo>
                    <a:pt x="4938" y="4212"/>
                  </a:lnTo>
                  <a:cubicBezTo>
                    <a:pt x="4938" y="4212"/>
                    <a:pt x="4939" y="4211"/>
                    <a:pt x="4939" y="4211"/>
                  </a:cubicBezTo>
                  <a:close/>
                  <a:moveTo>
                    <a:pt x="1691" y="4600"/>
                  </a:moveTo>
                  <a:cubicBezTo>
                    <a:pt x="1693" y="4602"/>
                    <a:pt x="1695" y="4603"/>
                    <a:pt x="1697" y="4604"/>
                  </a:cubicBezTo>
                  <a:cubicBezTo>
                    <a:pt x="1694" y="4603"/>
                    <a:pt x="1693" y="4602"/>
                    <a:pt x="1691" y="4600"/>
                  </a:cubicBezTo>
                  <a:close/>
                  <a:moveTo>
                    <a:pt x="2674" y="5752"/>
                  </a:moveTo>
                  <a:cubicBezTo>
                    <a:pt x="2674" y="5752"/>
                    <a:pt x="2674" y="5753"/>
                    <a:pt x="2675" y="5754"/>
                  </a:cubicBezTo>
                  <a:lnTo>
                    <a:pt x="2675" y="5754"/>
                  </a:lnTo>
                  <a:cubicBezTo>
                    <a:pt x="2674" y="5753"/>
                    <a:pt x="2674" y="5752"/>
                    <a:pt x="2674" y="5752"/>
                  </a:cubicBezTo>
                  <a:close/>
                  <a:moveTo>
                    <a:pt x="2946" y="6488"/>
                  </a:moveTo>
                  <a:lnTo>
                    <a:pt x="2946" y="6488"/>
                  </a:lnTo>
                  <a:cubicBezTo>
                    <a:pt x="2947" y="6488"/>
                    <a:pt x="2947" y="6488"/>
                    <a:pt x="2947" y="6489"/>
                  </a:cubicBezTo>
                  <a:lnTo>
                    <a:pt x="2947" y="6489"/>
                  </a:lnTo>
                  <a:cubicBezTo>
                    <a:pt x="2947" y="6488"/>
                    <a:pt x="2947" y="6488"/>
                    <a:pt x="2946" y="6488"/>
                  </a:cubicBezTo>
                  <a:close/>
                  <a:moveTo>
                    <a:pt x="2947" y="6489"/>
                  </a:moveTo>
                  <a:lnTo>
                    <a:pt x="2947" y="6489"/>
                  </a:lnTo>
                  <a:cubicBezTo>
                    <a:pt x="2947" y="6489"/>
                    <a:pt x="2947" y="6490"/>
                    <a:pt x="2947" y="6490"/>
                  </a:cubicBezTo>
                  <a:lnTo>
                    <a:pt x="2947" y="6490"/>
                  </a:lnTo>
                  <a:cubicBezTo>
                    <a:pt x="2947" y="6490"/>
                    <a:pt x="2947" y="6489"/>
                    <a:pt x="2947" y="6489"/>
                  </a:cubicBezTo>
                  <a:close/>
                  <a:moveTo>
                    <a:pt x="3179" y="912"/>
                  </a:moveTo>
                  <a:cubicBezTo>
                    <a:pt x="3189" y="957"/>
                    <a:pt x="3200" y="1000"/>
                    <a:pt x="3216" y="1046"/>
                  </a:cubicBezTo>
                  <a:cubicBezTo>
                    <a:pt x="3245" y="1134"/>
                    <a:pt x="3282" y="1218"/>
                    <a:pt x="3323" y="1301"/>
                  </a:cubicBezTo>
                  <a:cubicBezTo>
                    <a:pt x="3355" y="1367"/>
                    <a:pt x="3390" y="1433"/>
                    <a:pt x="3430" y="1495"/>
                  </a:cubicBezTo>
                  <a:cubicBezTo>
                    <a:pt x="3478" y="1569"/>
                    <a:pt x="3529" y="1640"/>
                    <a:pt x="3577" y="1714"/>
                  </a:cubicBezTo>
                  <a:cubicBezTo>
                    <a:pt x="3637" y="1806"/>
                    <a:pt x="3697" y="1897"/>
                    <a:pt x="3773" y="1979"/>
                  </a:cubicBezTo>
                  <a:cubicBezTo>
                    <a:pt x="3846" y="2058"/>
                    <a:pt x="3932" y="2129"/>
                    <a:pt x="4013" y="2201"/>
                  </a:cubicBezTo>
                  <a:cubicBezTo>
                    <a:pt x="4102" y="2278"/>
                    <a:pt x="4194" y="2353"/>
                    <a:pt x="4289" y="2426"/>
                  </a:cubicBezTo>
                  <a:cubicBezTo>
                    <a:pt x="4382" y="2497"/>
                    <a:pt x="4474" y="2567"/>
                    <a:pt x="4564" y="2639"/>
                  </a:cubicBezTo>
                  <a:cubicBezTo>
                    <a:pt x="4687" y="2737"/>
                    <a:pt x="4809" y="2840"/>
                    <a:pt x="4938" y="2931"/>
                  </a:cubicBezTo>
                  <a:cubicBezTo>
                    <a:pt x="5061" y="3018"/>
                    <a:pt x="5191" y="3094"/>
                    <a:pt x="5324" y="3166"/>
                  </a:cubicBezTo>
                  <a:cubicBezTo>
                    <a:pt x="5391" y="3202"/>
                    <a:pt x="5456" y="3236"/>
                    <a:pt x="5520" y="3275"/>
                  </a:cubicBezTo>
                  <a:cubicBezTo>
                    <a:pt x="5587" y="3316"/>
                    <a:pt x="5654" y="3360"/>
                    <a:pt x="5729" y="3391"/>
                  </a:cubicBezTo>
                  <a:cubicBezTo>
                    <a:pt x="5791" y="3416"/>
                    <a:pt x="5856" y="3436"/>
                    <a:pt x="5919" y="3458"/>
                  </a:cubicBezTo>
                  <a:cubicBezTo>
                    <a:pt x="5974" y="3477"/>
                    <a:pt x="6031" y="3497"/>
                    <a:pt x="6085" y="3517"/>
                  </a:cubicBezTo>
                  <a:cubicBezTo>
                    <a:pt x="6122" y="3532"/>
                    <a:pt x="6157" y="3548"/>
                    <a:pt x="6194" y="3563"/>
                  </a:cubicBezTo>
                  <a:cubicBezTo>
                    <a:pt x="6196" y="3563"/>
                    <a:pt x="6197" y="3564"/>
                    <a:pt x="6198" y="3564"/>
                  </a:cubicBezTo>
                  <a:cubicBezTo>
                    <a:pt x="6159" y="3576"/>
                    <a:pt x="6121" y="3582"/>
                    <a:pt x="6085" y="3594"/>
                  </a:cubicBezTo>
                  <a:cubicBezTo>
                    <a:pt x="6000" y="3616"/>
                    <a:pt x="5914" y="3637"/>
                    <a:pt x="5831" y="3659"/>
                  </a:cubicBezTo>
                  <a:cubicBezTo>
                    <a:pt x="5752" y="3677"/>
                    <a:pt x="5673" y="3697"/>
                    <a:pt x="5598" y="3721"/>
                  </a:cubicBezTo>
                  <a:cubicBezTo>
                    <a:pt x="5436" y="3771"/>
                    <a:pt x="5278" y="3831"/>
                    <a:pt x="5126" y="3905"/>
                  </a:cubicBezTo>
                  <a:cubicBezTo>
                    <a:pt x="4969" y="3983"/>
                    <a:pt x="4816" y="4075"/>
                    <a:pt x="4675" y="4178"/>
                  </a:cubicBezTo>
                  <a:cubicBezTo>
                    <a:pt x="4532" y="4282"/>
                    <a:pt x="4398" y="4401"/>
                    <a:pt x="4267" y="4520"/>
                  </a:cubicBezTo>
                  <a:cubicBezTo>
                    <a:pt x="4138" y="4636"/>
                    <a:pt x="4020" y="4762"/>
                    <a:pt x="3905" y="4892"/>
                  </a:cubicBezTo>
                  <a:cubicBezTo>
                    <a:pt x="3849" y="4955"/>
                    <a:pt x="3797" y="5021"/>
                    <a:pt x="3747" y="5089"/>
                  </a:cubicBezTo>
                  <a:cubicBezTo>
                    <a:pt x="3696" y="5161"/>
                    <a:pt x="3645" y="5234"/>
                    <a:pt x="3603" y="5311"/>
                  </a:cubicBezTo>
                  <a:cubicBezTo>
                    <a:pt x="3516" y="5468"/>
                    <a:pt x="3456" y="5638"/>
                    <a:pt x="3399" y="5806"/>
                  </a:cubicBezTo>
                  <a:cubicBezTo>
                    <a:pt x="3343" y="5978"/>
                    <a:pt x="3283" y="6147"/>
                    <a:pt x="3242" y="6321"/>
                  </a:cubicBezTo>
                  <a:cubicBezTo>
                    <a:pt x="3230" y="6367"/>
                    <a:pt x="3224" y="6414"/>
                    <a:pt x="3216" y="6460"/>
                  </a:cubicBezTo>
                  <a:cubicBezTo>
                    <a:pt x="3209" y="6505"/>
                    <a:pt x="3201" y="6549"/>
                    <a:pt x="3195" y="6595"/>
                  </a:cubicBezTo>
                  <a:cubicBezTo>
                    <a:pt x="3191" y="6620"/>
                    <a:pt x="3189" y="6644"/>
                    <a:pt x="3185" y="6669"/>
                  </a:cubicBezTo>
                  <a:lnTo>
                    <a:pt x="3147" y="6530"/>
                  </a:lnTo>
                  <a:cubicBezTo>
                    <a:pt x="3122" y="6448"/>
                    <a:pt x="3094" y="6368"/>
                    <a:pt x="3068" y="6287"/>
                  </a:cubicBezTo>
                  <a:lnTo>
                    <a:pt x="3068" y="6287"/>
                  </a:lnTo>
                  <a:cubicBezTo>
                    <a:pt x="3068" y="6288"/>
                    <a:pt x="3069" y="6289"/>
                    <a:pt x="3069" y="6289"/>
                  </a:cubicBezTo>
                  <a:cubicBezTo>
                    <a:pt x="3026" y="6158"/>
                    <a:pt x="2985" y="6027"/>
                    <a:pt x="2933" y="5898"/>
                  </a:cubicBezTo>
                  <a:cubicBezTo>
                    <a:pt x="2870" y="5742"/>
                    <a:pt x="2799" y="5588"/>
                    <a:pt x="2709" y="5443"/>
                  </a:cubicBezTo>
                  <a:cubicBezTo>
                    <a:pt x="2668" y="5376"/>
                    <a:pt x="2623" y="5310"/>
                    <a:pt x="2577" y="5246"/>
                  </a:cubicBezTo>
                  <a:cubicBezTo>
                    <a:pt x="2529" y="5179"/>
                    <a:pt x="2482" y="5112"/>
                    <a:pt x="2430" y="5047"/>
                  </a:cubicBezTo>
                  <a:cubicBezTo>
                    <a:pt x="2328" y="4921"/>
                    <a:pt x="2207" y="4813"/>
                    <a:pt x="2091" y="4700"/>
                  </a:cubicBezTo>
                  <a:cubicBezTo>
                    <a:pt x="2033" y="4644"/>
                    <a:pt x="1973" y="4591"/>
                    <a:pt x="1910" y="4541"/>
                  </a:cubicBezTo>
                  <a:cubicBezTo>
                    <a:pt x="1842" y="4490"/>
                    <a:pt x="1771" y="4441"/>
                    <a:pt x="1700" y="4391"/>
                  </a:cubicBezTo>
                  <a:lnTo>
                    <a:pt x="1702" y="4391"/>
                  </a:lnTo>
                  <a:cubicBezTo>
                    <a:pt x="1650" y="4354"/>
                    <a:pt x="1602" y="4316"/>
                    <a:pt x="1554" y="4276"/>
                  </a:cubicBezTo>
                  <a:cubicBezTo>
                    <a:pt x="1509" y="4239"/>
                    <a:pt x="1465" y="4199"/>
                    <a:pt x="1420" y="4161"/>
                  </a:cubicBezTo>
                  <a:cubicBezTo>
                    <a:pt x="1377" y="4126"/>
                    <a:pt x="1330" y="4092"/>
                    <a:pt x="1282" y="4063"/>
                  </a:cubicBezTo>
                  <a:cubicBezTo>
                    <a:pt x="1233" y="4033"/>
                    <a:pt x="1184" y="4004"/>
                    <a:pt x="1136" y="3971"/>
                  </a:cubicBezTo>
                  <a:cubicBezTo>
                    <a:pt x="1058" y="3911"/>
                    <a:pt x="991" y="3839"/>
                    <a:pt x="906" y="3790"/>
                  </a:cubicBezTo>
                  <a:cubicBezTo>
                    <a:pt x="814" y="3736"/>
                    <a:pt x="712" y="3705"/>
                    <a:pt x="614" y="3666"/>
                  </a:cubicBezTo>
                  <a:cubicBezTo>
                    <a:pt x="608" y="3663"/>
                    <a:pt x="602" y="3661"/>
                    <a:pt x="597" y="3658"/>
                  </a:cubicBezTo>
                  <a:cubicBezTo>
                    <a:pt x="618" y="3654"/>
                    <a:pt x="640" y="3653"/>
                    <a:pt x="664" y="3649"/>
                  </a:cubicBezTo>
                  <a:cubicBezTo>
                    <a:pt x="731" y="3640"/>
                    <a:pt x="800" y="3636"/>
                    <a:pt x="868" y="3631"/>
                  </a:cubicBezTo>
                  <a:cubicBezTo>
                    <a:pt x="938" y="3625"/>
                    <a:pt x="1006" y="3611"/>
                    <a:pt x="1074" y="3591"/>
                  </a:cubicBezTo>
                  <a:cubicBezTo>
                    <a:pt x="1136" y="3571"/>
                    <a:pt x="1198" y="3545"/>
                    <a:pt x="1258" y="3522"/>
                  </a:cubicBezTo>
                  <a:cubicBezTo>
                    <a:pt x="1338" y="3489"/>
                    <a:pt x="1417" y="3456"/>
                    <a:pt x="1494" y="3420"/>
                  </a:cubicBezTo>
                  <a:cubicBezTo>
                    <a:pt x="1536" y="3403"/>
                    <a:pt x="1577" y="3382"/>
                    <a:pt x="1615" y="3360"/>
                  </a:cubicBezTo>
                  <a:cubicBezTo>
                    <a:pt x="1651" y="3341"/>
                    <a:pt x="1685" y="3318"/>
                    <a:pt x="1718" y="3296"/>
                  </a:cubicBezTo>
                  <a:cubicBezTo>
                    <a:pt x="1790" y="3249"/>
                    <a:pt x="1857" y="3198"/>
                    <a:pt x="1921" y="3143"/>
                  </a:cubicBezTo>
                  <a:cubicBezTo>
                    <a:pt x="1990" y="3086"/>
                    <a:pt x="2059" y="3031"/>
                    <a:pt x="2125" y="2971"/>
                  </a:cubicBezTo>
                  <a:cubicBezTo>
                    <a:pt x="2188" y="2911"/>
                    <a:pt x="2249" y="2848"/>
                    <a:pt x="2306" y="2782"/>
                  </a:cubicBezTo>
                  <a:cubicBezTo>
                    <a:pt x="2333" y="2749"/>
                    <a:pt x="2363" y="2714"/>
                    <a:pt x="2390" y="2677"/>
                  </a:cubicBezTo>
                  <a:cubicBezTo>
                    <a:pt x="2404" y="2660"/>
                    <a:pt x="2418" y="2642"/>
                    <a:pt x="2429" y="2624"/>
                  </a:cubicBezTo>
                  <a:cubicBezTo>
                    <a:pt x="2442" y="2601"/>
                    <a:pt x="2455" y="2579"/>
                    <a:pt x="2467" y="2559"/>
                  </a:cubicBezTo>
                  <a:cubicBezTo>
                    <a:pt x="2511" y="2484"/>
                    <a:pt x="2549" y="2405"/>
                    <a:pt x="2588" y="2328"/>
                  </a:cubicBezTo>
                  <a:cubicBezTo>
                    <a:pt x="2625" y="2252"/>
                    <a:pt x="2663" y="2176"/>
                    <a:pt x="2701" y="2100"/>
                  </a:cubicBezTo>
                  <a:lnTo>
                    <a:pt x="2701" y="2100"/>
                  </a:lnTo>
                  <a:cubicBezTo>
                    <a:pt x="2701" y="2100"/>
                    <a:pt x="2701" y="2101"/>
                    <a:pt x="2701" y="2102"/>
                  </a:cubicBezTo>
                  <a:lnTo>
                    <a:pt x="2701" y="2102"/>
                  </a:lnTo>
                  <a:cubicBezTo>
                    <a:pt x="2746" y="2016"/>
                    <a:pt x="2793" y="1932"/>
                    <a:pt x="2839" y="1846"/>
                  </a:cubicBezTo>
                  <a:cubicBezTo>
                    <a:pt x="2905" y="1723"/>
                    <a:pt x="2963" y="1597"/>
                    <a:pt x="3010" y="1465"/>
                  </a:cubicBezTo>
                  <a:cubicBezTo>
                    <a:pt x="3062" y="1321"/>
                    <a:pt x="3096" y="1174"/>
                    <a:pt x="3142" y="1029"/>
                  </a:cubicBezTo>
                  <a:cubicBezTo>
                    <a:pt x="3155" y="989"/>
                    <a:pt x="3167" y="950"/>
                    <a:pt x="3179" y="912"/>
                  </a:cubicBezTo>
                  <a:close/>
                  <a:moveTo>
                    <a:pt x="3196" y="0"/>
                  </a:moveTo>
                  <a:cubicBezTo>
                    <a:pt x="3186" y="44"/>
                    <a:pt x="3175" y="87"/>
                    <a:pt x="3167" y="129"/>
                  </a:cubicBezTo>
                  <a:cubicBezTo>
                    <a:pt x="3167" y="131"/>
                    <a:pt x="3165" y="131"/>
                    <a:pt x="3167" y="133"/>
                  </a:cubicBezTo>
                  <a:cubicBezTo>
                    <a:pt x="3165" y="134"/>
                    <a:pt x="3167" y="135"/>
                    <a:pt x="3165" y="137"/>
                  </a:cubicBezTo>
                  <a:cubicBezTo>
                    <a:pt x="3157" y="184"/>
                    <a:pt x="3142" y="232"/>
                    <a:pt x="3132" y="281"/>
                  </a:cubicBezTo>
                  <a:lnTo>
                    <a:pt x="3132" y="283"/>
                  </a:lnTo>
                  <a:lnTo>
                    <a:pt x="3132" y="284"/>
                  </a:lnTo>
                  <a:cubicBezTo>
                    <a:pt x="3126" y="315"/>
                    <a:pt x="3121" y="349"/>
                    <a:pt x="3116" y="380"/>
                  </a:cubicBezTo>
                  <a:cubicBezTo>
                    <a:pt x="3107" y="420"/>
                    <a:pt x="3096" y="458"/>
                    <a:pt x="3085" y="496"/>
                  </a:cubicBezTo>
                  <a:lnTo>
                    <a:pt x="3076" y="524"/>
                  </a:lnTo>
                  <a:cubicBezTo>
                    <a:pt x="3060" y="611"/>
                    <a:pt x="3045" y="699"/>
                    <a:pt x="3027" y="787"/>
                  </a:cubicBezTo>
                  <a:cubicBezTo>
                    <a:pt x="3027" y="787"/>
                    <a:pt x="3027" y="787"/>
                    <a:pt x="3028" y="786"/>
                  </a:cubicBezTo>
                  <a:lnTo>
                    <a:pt x="3028" y="786"/>
                  </a:lnTo>
                  <a:cubicBezTo>
                    <a:pt x="3003" y="894"/>
                    <a:pt x="2965" y="999"/>
                    <a:pt x="2932" y="1105"/>
                  </a:cubicBezTo>
                  <a:cubicBezTo>
                    <a:pt x="2901" y="1212"/>
                    <a:pt x="2873" y="1320"/>
                    <a:pt x="2836" y="1427"/>
                  </a:cubicBezTo>
                  <a:cubicBezTo>
                    <a:pt x="2795" y="1535"/>
                    <a:pt x="2745" y="1641"/>
                    <a:pt x="2691" y="1743"/>
                  </a:cubicBezTo>
                  <a:lnTo>
                    <a:pt x="2693" y="1742"/>
                  </a:lnTo>
                  <a:lnTo>
                    <a:pt x="2693" y="1742"/>
                  </a:lnTo>
                  <a:cubicBezTo>
                    <a:pt x="2688" y="1749"/>
                    <a:pt x="2686" y="1755"/>
                    <a:pt x="2682" y="1762"/>
                  </a:cubicBezTo>
                  <a:lnTo>
                    <a:pt x="2683" y="1760"/>
                  </a:lnTo>
                  <a:lnTo>
                    <a:pt x="2683" y="1760"/>
                  </a:lnTo>
                  <a:cubicBezTo>
                    <a:pt x="2625" y="1867"/>
                    <a:pt x="2566" y="1974"/>
                    <a:pt x="2512" y="2082"/>
                  </a:cubicBezTo>
                  <a:cubicBezTo>
                    <a:pt x="2461" y="2181"/>
                    <a:pt x="2413" y="2279"/>
                    <a:pt x="2362" y="2377"/>
                  </a:cubicBezTo>
                  <a:cubicBezTo>
                    <a:pt x="2328" y="2438"/>
                    <a:pt x="2297" y="2499"/>
                    <a:pt x="2258" y="2556"/>
                  </a:cubicBezTo>
                  <a:cubicBezTo>
                    <a:pt x="2218" y="2610"/>
                    <a:pt x="2175" y="2662"/>
                    <a:pt x="2131" y="2713"/>
                  </a:cubicBezTo>
                  <a:cubicBezTo>
                    <a:pt x="2088" y="2760"/>
                    <a:pt x="2043" y="2806"/>
                    <a:pt x="1995" y="2849"/>
                  </a:cubicBezTo>
                  <a:cubicBezTo>
                    <a:pt x="1946" y="2891"/>
                    <a:pt x="1897" y="2933"/>
                    <a:pt x="1848" y="2976"/>
                  </a:cubicBezTo>
                  <a:lnTo>
                    <a:pt x="1847" y="2976"/>
                  </a:lnTo>
                  <a:cubicBezTo>
                    <a:pt x="1763" y="3045"/>
                    <a:pt x="1676" y="3112"/>
                    <a:pt x="1583" y="3174"/>
                  </a:cubicBezTo>
                  <a:lnTo>
                    <a:pt x="1582" y="3174"/>
                  </a:lnTo>
                  <a:cubicBezTo>
                    <a:pt x="1539" y="3200"/>
                    <a:pt x="1496" y="3224"/>
                    <a:pt x="1451" y="3246"/>
                  </a:cubicBezTo>
                  <a:cubicBezTo>
                    <a:pt x="1386" y="3277"/>
                    <a:pt x="1317" y="3307"/>
                    <a:pt x="1249" y="3334"/>
                  </a:cubicBezTo>
                  <a:cubicBezTo>
                    <a:pt x="1177" y="3364"/>
                    <a:pt x="1105" y="3394"/>
                    <a:pt x="1033" y="3419"/>
                  </a:cubicBezTo>
                  <a:cubicBezTo>
                    <a:pt x="997" y="3431"/>
                    <a:pt x="960" y="3440"/>
                    <a:pt x="921" y="3447"/>
                  </a:cubicBezTo>
                  <a:lnTo>
                    <a:pt x="920" y="3447"/>
                  </a:lnTo>
                  <a:cubicBezTo>
                    <a:pt x="897" y="3451"/>
                    <a:pt x="874" y="3453"/>
                    <a:pt x="851" y="3456"/>
                  </a:cubicBezTo>
                  <a:lnTo>
                    <a:pt x="805" y="3467"/>
                  </a:lnTo>
                  <a:cubicBezTo>
                    <a:pt x="761" y="3477"/>
                    <a:pt x="717" y="3484"/>
                    <a:pt x="672" y="3492"/>
                  </a:cubicBezTo>
                  <a:cubicBezTo>
                    <a:pt x="625" y="3499"/>
                    <a:pt x="578" y="3508"/>
                    <a:pt x="532" y="3517"/>
                  </a:cubicBezTo>
                  <a:cubicBezTo>
                    <a:pt x="460" y="3530"/>
                    <a:pt x="388" y="3543"/>
                    <a:pt x="318" y="3556"/>
                  </a:cubicBezTo>
                  <a:cubicBezTo>
                    <a:pt x="318" y="3556"/>
                    <a:pt x="316" y="3556"/>
                    <a:pt x="316" y="3555"/>
                  </a:cubicBezTo>
                  <a:cubicBezTo>
                    <a:pt x="296" y="3559"/>
                    <a:pt x="278" y="3562"/>
                    <a:pt x="258" y="3565"/>
                  </a:cubicBezTo>
                  <a:cubicBezTo>
                    <a:pt x="262" y="3564"/>
                    <a:pt x="266" y="3564"/>
                    <a:pt x="269" y="3562"/>
                  </a:cubicBezTo>
                  <a:lnTo>
                    <a:pt x="269" y="3562"/>
                  </a:lnTo>
                  <a:cubicBezTo>
                    <a:pt x="181" y="3577"/>
                    <a:pt x="89" y="3596"/>
                    <a:pt x="0" y="3612"/>
                  </a:cubicBezTo>
                  <a:cubicBezTo>
                    <a:pt x="1" y="3612"/>
                    <a:pt x="1" y="3612"/>
                    <a:pt x="3" y="3613"/>
                  </a:cubicBezTo>
                  <a:lnTo>
                    <a:pt x="0" y="3613"/>
                  </a:lnTo>
                  <a:cubicBezTo>
                    <a:pt x="77" y="3638"/>
                    <a:pt x="154" y="3665"/>
                    <a:pt x="228" y="3696"/>
                  </a:cubicBezTo>
                  <a:cubicBezTo>
                    <a:pt x="242" y="3701"/>
                    <a:pt x="256" y="3708"/>
                    <a:pt x="267" y="3714"/>
                  </a:cubicBezTo>
                  <a:cubicBezTo>
                    <a:pt x="306" y="3730"/>
                    <a:pt x="345" y="3747"/>
                    <a:pt x="382" y="3766"/>
                  </a:cubicBezTo>
                  <a:cubicBezTo>
                    <a:pt x="455" y="3796"/>
                    <a:pt x="528" y="3824"/>
                    <a:pt x="604" y="3854"/>
                  </a:cubicBezTo>
                  <a:cubicBezTo>
                    <a:pt x="672" y="3881"/>
                    <a:pt x="741" y="3905"/>
                    <a:pt x="805" y="3937"/>
                  </a:cubicBezTo>
                  <a:cubicBezTo>
                    <a:pt x="822" y="3948"/>
                    <a:pt x="839" y="3958"/>
                    <a:pt x="856" y="3969"/>
                  </a:cubicBezTo>
                  <a:cubicBezTo>
                    <a:pt x="917" y="4019"/>
                    <a:pt x="974" y="4075"/>
                    <a:pt x="1038" y="4121"/>
                  </a:cubicBezTo>
                  <a:cubicBezTo>
                    <a:pt x="1108" y="4170"/>
                    <a:pt x="1183" y="4211"/>
                    <a:pt x="1253" y="4258"/>
                  </a:cubicBezTo>
                  <a:cubicBezTo>
                    <a:pt x="1326" y="4313"/>
                    <a:pt x="1392" y="4375"/>
                    <a:pt x="1463" y="4433"/>
                  </a:cubicBezTo>
                  <a:cubicBezTo>
                    <a:pt x="1536" y="4493"/>
                    <a:pt x="1612" y="4546"/>
                    <a:pt x="1690" y="4599"/>
                  </a:cubicBezTo>
                  <a:lnTo>
                    <a:pt x="1690" y="4599"/>
                  </a:lnTo>
                  <a:cubicBezTo>
                    <a:pt x="1689" y="4599"/>
                    <a:pt x="1688" y="4598"/>
                    <a:pt x="1686" y="4598"/>
                  </a:cubicBezTo>
                  <a:lnTo>
                    <a:pt x="1686" y="4598"/>
                  </a:lnTo>
                  <a:cubicBezTo>
                    <a:pt x="1765" y="4654"/>
                    <a:pt x="1841" y="4710"/>
                    <a:pt x="1912" y="4777"/>
                  </a:cubicBezTo>
                  <a:cubicBezTo>
                    <a:pt x="1974" y="4834"/>
                    <a:pt x="2036" y="4895"/>
                    <a:pt x="2098" y="4954"/>
                  </a:cubicBezTo>
                  <a:cubicBezTo>
                    <a:pt x="2156" y="5010"/>
                    <a:pt x="2213" y="5066"/>
                    <a:pt x="2264" y="5125"/>
                  </a:cubicBezTo>
                  <a:cubicBezTo>
                    <a:pt x="2315" y="5186"/>
                    <a:pt x="2362" y="5251"/>
                    <a:pt x="2409" y="5315"/>
                  </a:cubicBezTo>
                  <a:cubicBezTo>
                    <a:pt x="2451" y="5376"/>
                    <a:pt x="2494" y="5436"/>
                    <a:pt x="2535" y="5500"/>
                  </a:cubicBezTo>
                  <a:lnTo>
                    <a:pt x="2535" y="5500"/>
                  </a:lnTo>
                  <a:cubicBezTo>
                    <a:pt x="2535" y="5500"/>
                    <a:pt x="2535" y="5500"/>
                    <a:pt x="2535" y="5500"/>
                  </a:cubicBezTo>
                  <a:lnTo>
                    <a:pt x="2535" y="5500"/>
                  </a:lnTo>
                  <a:cubicBezTo>
                    <a:pt x="2586" y="5581"/>
                    <a:pt x="2634" y="5667"/>
                    <a:pt x="2675" y="5755"/>
                  </a:cubicBezTo>
                  <a:lnTo>
                    <a:pt x="2675" y="5755"/>
                  </a:lnTo>
                  <a:cubicBezTo>
                    <a:pt x="2675" y="5754"/>
                    <a:pt x="2675" y="5754"/>
                    <a:pt x="2675" y="5754"/>
                  </a:cubicBezTo>
                  <a:lnTo>
                    <a:pt x="2675" y="5754"/>
                  </a:lnTo>
                  <a:cubicBezTo>
                    <a:pt x="2711" y="5831"/>
                    <a:pt x="2746" y="5909"/>
                    <a:pt x="2779" y="5990"/>
                  </a:cubicBezTo>
                  <a:cubicBezTo>
                    <a:pt x="2808" y="6064"/>
                    <a:pt x="2836" y="6142"/>
                    <a:pt x="2860" y="6219"/>
                  </a:cubicBezTo>
                  <a:lnTo>
                    <a:pt x="2859" y="6219"/>
                  </a:lnTo>
                  <a:cubicBezTo>
                    <a:pt x="2889" y="6311"/>
                    <a:pt x="2919" y="6402"/>
                    <a:pt x="2949" y="6493"/>
                  </a:cubicBezTo>
                  <a:cubicBezTo>
                    <a:pt x="2948" y="6492"/>
                    <a:pt x="2948" y="6491"/>
                    <a:pt x="2947" y="6490"/>
                  </a:cubicBezTo>
                  <a:lnTo>
                    <a:pt x="2947" y="6490"/>
                  </a:lnTo>
                  <a:cubicBezTo>
                    <a:pt x="2986" y="6611"/>
                    <a:pt x="3020" y="6734"/>
                    <a:pt x="3049" y="6857"/>
                  </a:cubicBezTo>
                  <a:cubicBezTo>
                    <a:pt x="3058" y="6885"/>
                    <a:pt x="3066" y="6913"/>
                    <a:pt x="3075" y="6941"/>
                  </a:cubicBezTo>
                  <a:cubicBezTo>
                    <a:pt x="3105" y="7028"/>
                    <a:pt x="3128" y="7117"/>
                    <a:pt x="3156" y="7207"/>
                  </a:cubicBezTo>
                  <a:cubicBezTo>
                    <a:pt x="3169" y="7253"/>
                    <a:pt x="3185" y="7300"/>
                    <a:pt x="3199" y="7347"/>
                  </a:cubicBezTo>
                  <a:cubicBezTo>
                    <a:pt x="3205" y="7370"/>
                    <a:pt x="3214" y="7391"/>
                    <a:pt x="3221" y="7413"/>
                  </a:cubicBezTo>
                  <a:cubicBezTo>
                    <a:pt x="3230" y="7348"/>
                    <a:pt x="3242" y="7284"/>
                    <a:pt x="3252" y="7219"/>
                  </a:cubicBezTo>
                  <a:cubicBezTo>
                    <a:pt x="3264" y="7135"/>
                    <a:pt x="3276" y="7049"/>
                    <a:pt x="3288" y="6965"/>
                  </a:cubicBezTo>
                  <a:cubicBezTo>
                    <a:pt x="3303" y="6867"/>
                    <a:pt x="3322" y="6770"/>
                    <a:pt x="3340" y="6672"/>
                  </a:cubicBezTo>
                  <a:cubicBezTo>
                    <a:pt x="3358" y="6577"/>
                    <a:pt x="3384" y="6482"/>
                    <a:pt x="3409" y="6388"/>
                  </a:cubicBezTo>
                  <a:cubicBezTo>
                    <a:pt x="3410" y="6379"/>
                    <a:pt x="3412" y="6369"/>
                    <a:pt x="3414" y="6359"/>
                  </a:cubicBezTo>
                  <a:cubicBezTo>
                    <a:pt x="3427" y="6302"/>
                    <a:pt x="3443" y="6245"/>
                    <a:pt x="3460" y="6190"/>
                  </a:cubicBezTo>
                  <a:cubicBezTo>
                    <a:pt x="3469" y="6157"/>
                    <a:pt x="3479" y="6126"/>
                    <a:pt x="3487" y="6093"/>
                  </a:cubicBezTo>
                  <a:cubicBezTo>
                    <a:pt x="3488" y="6085"/>
                    <a:pt x="3492" y="6078"/>
                    <a:pt x="3497" y="6072"/>
                  </a:cubicBezTo>
                  <a:cubicBezTo>
                    <a:pt x="3503" y="6053"/>
                    <a:pt x="3509" y="6037"/>
                    <a:pt x="3514" y="6018"/>
                  </a:cubicBezTo>
                  <a:cubicBezTo>
                    <a:pt x="3550" y="5907"/>
                    <a:pt x="3587" y="5795"/>
                    <a:pt x="3628" y="5685"/>
                  </a:cubicBezTo>
                  <a:lnTo>
                    <a:pt x="3628" y="5685"/>
                  </a:lnTo>
                  <a:cubicBezTo>
                    <a:pt x="3627" y="5685"/>
                    <a:pt x="3627" y="5685"/>
                    <a:pt x="3627" y="5685"/>
                  </a:cubicBezTo>
                  <a:lnTo>
                    <a:pt x="3627" y="5685"/>
                  </a:lnTo>
                  <a:cubicBezTo>
                    <a:pt x="3661" y="5596"/>
                    <a:pt x="3699" y="5509"/>
                    <a:pt x="3741" y="5423"/>
                  </a:cubicBezTo>
                  <a:cubicBezTo>
                    <a:pt x="3776" y="5360"/>
                    <a:pt x="3814" y="5299"/>
                    <a:pt x="3855" y="5239"/>
                  </a:cubicBezTo>
                  <a:cubicBezTo>
                    <a:pt x="3936" y="5127"/>
                    <a:pt x="4022" y="5020"/>
                    <a:pt x="4117" y="4917"/>
                  </a:cubicBezTo>
                  <a:lnTo>
                    <a:pt x="4117" y="4917"/>
                  </a:lnTo>
                  <a:cubicBezTo>
                    <a:pt x="4115" y="4919"/>
                    <a:pt x="4113" y="4921"/>
                    <a:pt x="4112" y="4922"/>
                  </a:cubicBezTo>
                  <a:cubicBezTo>
                    <a:pt x="4191" y="4838"/>
                    <a:pt x="4271" y="4753"/>
                    <a:pt x="4356" y="4673"/>
                  </a:cubicBezTo>
                  <a:cubicBezTo>
                    <a:pt x="4444" y="4593"/>
                    <a:pt x="4533" y="4515"/>
                    <a:pt x="4623" y="4439"/>
                  </a:cubicBezTo>
                  <a:cubicBezTo>
                    <a:pt x="4675" y="4396"/>
                    <a:pt x="4728" y="4353"/>
                    <a:pt x="4783" y="4314"/>
                  </a:cubicBezTo>
                  <a:cubicBezTo>
                    <a:pt x="4835" y="4278"/>
                    <a:pt x="4886" y="4246"/>
                    <a:pt x="4938" y="4212"/>
                  </a:cubicBezTo>
                  <a:lnTo>
                    <a:pt x="4938" y="4212"/>
                  </a:lnTo>
                  <a:cubicBezTo>
                    <a:pt x="4937" y="4212"/>
                    <a:pt x="4936" y="4212"/>
                    <a:pt x="4935" y="4212"/>
                  </a:cubicBezTo>
                  <a:cubicBezTo>
                    <a:pt x="5037" y="4148"/>
                    <a:pt x="5141" y="4091"/>
                    <a:pt x="5252" y="4040"/>
                  </a:cubicBezTo>
                  <a:cubicBezTo>
                    <a:pt x="5371" y="3985"/>
                    <a:pt x="5491" y="3937"/>
                    <a:pt x="5615" y="3897"/>
                  </a:cubicBezTo>
                  <a:cubicBezTo>
                    <a:pt x="5701" y="3871"/>
                    <a:pt x="5785" y="3849"/>
                    <a:pt x="5871" y="3828"/>
                  </a:cubicBezTo>
                  <a:cubicBezTo>
                    <a:pt x="5940" y="3812"/>
                    <a:pt x="6011" y="3793"/>
                    <a:pt x="6081" y="3775"/>
                  </a:cubicBezTo>
                  <a:cubicBezTo>
                    <a:pt x="6165" y="3745"/>
                    <a:pt x="6250" y="3716"/>
                    <a:pt x="6335" y="3689"/>
                  </a:cubicBezTo>
                  <a:lnTo>
                    <a:pt x="6335" y="3689"/>
                  </a:lnTo>
                  <a:lnTo>
                    <a:pt x="6323" y="3693"/>
                  </a:lnTo>
                  <a:cubicBezTo>
                    <a:pt x="6374" y="3677"/>
                    <a:pt x="6424" y="3664"/>
                    <a:pt x="6476" y="3650"/>
                  </a:cubicBezTo>
                  <a:lnTo>
                    <a:pt x="6473" y="3650"/>
                  </a:lnTo>
                  <a:cubicBezTo>
                    <a:pt x="6476" y="3650"/>
                    <a:pt x="6478" y="3649"/>
                    <a:pt x="6480" y="3649"/>
                  </a:cubicBezTo>
                  <a:lnTo>
                    <a:pt x="6482" y="3649"/>
                  </a:lnTo>
                  <a:lnTo>
                    <a:pt x="6483" y="3647"/>
                  </a:lnTo>
                  <a:lnTo>
                    <a:pt x="6486" y="3647"/>
                  </a:lnTo>
                  <a:cubicBezTo>
                    <a:pt x="6514" y="3639"/>
                    <a:pt x="6544" y="3631"/>
                    <a:pt x="6573" y="3623"/>
                  </a:cubicBezTo>
                  <a:cubicBezTo>
                    <a:pt x="6575" y="3622"/>
                    <a:pt x="6576" y="3622"/>
                    <a:pt x="6579" y="3622"/>
                  </a:cubicBezTo>
                  <a:cubicBezTo>
                    <a:pt x="6609" y="3612"/>
                    <a:pt x="6640" y="3602"/>
                    <a:pt x="6671" y="3593"/>
                  </a:cubicBezTo>
                  <a:lnTo>
                    <a:pt x="6672" y="3592"/>
                  </a:lnTo>
                  <a:cubicBezTo>
                    <a:pt x="6690" y="3587"/>
                    <a:pt x="6707" y="3581"/>
                    <a:pt x="6725" y="3576"/>
                  </a:cubicBezTo>
                  <a:cubicBezTo>
                    <a:pt x="6726" y="3577"/>
                    <a:pt x="6727" y="3577"/>
                    <a:pt x="6728" y="3577"/>
                  </a:cubicBezTo>
                  <a:cubicBezTo>
                    <a:pt x="6730" y="3577"/>
                    <a:pt x="6732" y="3576"/>
                    <a:pt x="6733" y="3576"/>
                  </a:cubicBezTo>
                  <a:cubicBezTo>
                    <a:pt x="6706" y="3566"/>
                    <a:pt x="6678" y="3555"/>
                    <a:pt x="6651" y="3543"/>
                  </a:cubicBezTo>
                  <a:cubicBezTo>
                    <a:pt x="6609" y="3525"/>
                    <a:pt x="6568" y="3508"/>
                    <a:pt x="6525" y="3490"/>
                  </a:cubicBezTo>
                  <a:lnTo>
                    <a:pt x="6523" y="3490"/>
                  </a:lnTo>
                  <a:cubicBezTo>
                    <a:pt x="6486" y="3476"/>
                    <a:pt x="6449" y="3463"/>
                    <a:pt x="6412" y="3447"/>
                  </a:cubicBezTo>
                  <a:lnTo>
                    <a:pt x="6410" y="3447"/>
                  </a:lnTo>
                  <a:cubicBezTo>
                    <a:pt x="6367" y="3437"/>
                    <a:pt x="6326" y="3426"/>
                    <a:pt x="6285" y="3411"/>
                  </a:cubicBezTo>
                  <a:cubicBezTo>
                    <a:pt x="6253" y="3399"/>
                    <a:pt x="6221" y="3384"/>
                    <a:pt x="6188" y="3372"/>
                  </a:cubicBezTo>
                  <a:cubicBezTo>
                    <a:pt x="6151" y="3355"/>
                    <a:pt x="6110" y="3342"/>
                    <a:pt x="6072" y="3329"/>
                  </a:cubicBezTo>
                  <a:cubicBezTo>
                    <a:pt x="6032" y="3315"/>
                    <a:pt x="5992" y="3301"/>
                    <a:pt x="5951" y="3286"/>
                  </a:cubicBezTo>
                  <a:cubicBezTo>
                    <a:pt x="5911" y="3271"/>
                    <a:pt x="5871" y="3259"/>
                    <a:pt x="5830" y="3245"/>
                  </a:cubicBezTo>
                  <a:cubicBezTo>
                    <a:pt x="5795" y="3233"/>
                    <a:pt x="5762" y="3218"/>
                    <a:pt x="5728" y="3202"/>
                  </a:cubicBezTo>
                  <a:cubicBezTo>
                    <a:pt x="5727" y="3200"/>
                    <a:pt x="5727" y="3200"/>
                    <a:pt x="5726" y="3200"/>
                  </a:cubicBezTo>
                  <a:cubicBezTo>
                    <a:pt x="5723" y="3199"/>
                    <a:pt x="5722" y="3199"/>
                    <a:pt x="5721" y="3198"/>
                  </a:cubicBezTo>
                  <a:cubicBezTo>
                    <a:pt x="5658" y="3161"/>
                    <a:pt x="5598" y="3121"/>
                    <a:pt x="5535" y="3084"/>
                  </a:cubicBezTo>
                  <a:cubicBezTo>
                    <a:pt x="5481" y="3053"/>
                    <a:pt x="5426" y="3026"/>
                    <a:pt x="5372" y="2996"/>
                  </a:cubicBezTo>
                  <a:cubicBezTo>
                    <a:pt x="5256" y="2933"/>
                    <a:pt x="5139" y="2864"/>
                    <a:pt x="5031" y="2789"/>
                  </a:cubicBezTo>
                  <a:cubicBezTo>
                    <a:pt x="4844" y="2652"/>
                    <a:pt x="4668" y="2502"/>
                    <a:pt x="4484" y="2361"/>
                  </a:cubicBezTo>
                  <a:cubicBezTo>
                    <a:pt x="4390" y="2288"/>
                    <a:pt x="4294" y="2215"/>
                    <a:pt x="4204" y="2140"/>
                  </a:cubicBezTo>
                  <a:cubicBezTo>
                    <a:pt x="4124" y="2073"/>
                    <a:pt x="4047" y="2005"/>
                    <a:pt x="3969" y="1933"/>
                  </a:cubicBezTo>
                  <a:cubicBezTo>
                    <a:pt x="3933" y="1898"/>
                    <a:pt x="3897" y="1863"/>
                    <a:pt x="3865" y="1825"/>
                  </a:cubicBezTo>
                  <a:cubicBezTo>
                    <a:pt x="3818" y="1769"/>
                    <a:pt x="3778" y="1711"/>
                    <a:pt x="3740" y="1651"/>
                  </a:cubicBezTo>
                  <a:cubicBezTo>
                    <a:pt x="3711" y="1607"/>
                    <a:pt x="3683" y="1563"/>
                    <a:pt x="3654" y="1521"/>
                  </a:cubicBezTo>
                  <a:cubicBezTo>
                    <a:pt x="3628" y="1481"/>
                    <a:pt x="3599" y="1441"/>
                    <a:pt x="3573" y="1402"/>
                  </a:cubicBezTo>
                  <a:cubicBezTo>
                    <a:pt x="3528" y="1328"/>
                    <a:pt x="3488" y="1253"/>
                    <a:pt x="3452" y="1176"/>
                  </a:cubicBezTo>
                  <a:cubicBezTo>
                    <a:pt x="3423" y="1115"/>
                    <a:pt x="3397" y="1056"/>
                    <a:pt x="3378" y="992"/>
                  </a:cubicBezTo>
                  <a:cubicBezTo>
                    <a:pt x="3344" y="886"/>
                    <a:pt x="3322" y="775"/>
                    <a:pt x="3300" y="666"/>
                  </a:cubicBezTo>
                  <a:cubicBezTo>
                    <a:pt x="3295" y="641"/>
                    <a:pt x="3291" y="619"/>
                    <a:pt x="3288" y="594"/>
                  </a:cubicBezTo>
                  <a:cubicBezTo>
                    <a:pt x="3286" y="587"/>
                    <a:pt x="3282" y="578"/>
                    <a:pt x="3281" y="571"/>
                  </a:cubicBezTo>
                  <a:cubicBezTo>
                    <a:pt x="3271" y="545"/>
                    <a:pt x="3265" y="516"/>
                    <a:pt x="3259" y="491"/>
                  </a:cubicBezTo>
                  <a:cubicBezTo>
                    <a:pt x="3242" y="414"/>
                    <a:pt x="3237" y="336"/>
                    <a:pt x="3228" y="259"/>
                  </a:cubicBezTo>
                  <a:cubicBezTo>
                    <a:pt x="3225" y="237"/>
                    <a:pt x="3221" y="212"/>
                    <a:pt x="3219" y="189"/>
                  </a:cubicBezTo>
                  <a:cubicBezTo>
                    <a:pt x="3217" y="185"/>
                    <a:pt x="3217" y="182"/>
                    <a:pt x="3217" y="179"/>
                  </a:cubicBezTo>
                  <a:cubicBezTo>
                    <a:pt x="3215" y="155"/>
                    <a:pt x="3212" y="130"/>
                    <a:pt x="3210" y="108"/>
                  </a:cubicBezTo>
                  <a:cubicBezTo>
                    <a:pt x="3205" y="72"/>
                    <a:pt x="3200" y="36"/>
                    <a:pt x="3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6" name="Google Shape;2306;p48"/>
          <p:cNvGrpSpPr/>
          <p:nvPr/>
        </p:nvGrpSpPr>
        <p:grpSpPr>
          <a:xfrm>
            <a:off x="743398" y="2077347"/>
            <a:ext cx="181976" cy="173577"/>
            <a:chOff x="4048600" y="570950"/>
            <a:chExt cx="54875" cy="52350"/>
          </a:xfrm>
        </p:grpSpPr>
        <p:sp>
          <p:nvSpPr>
            <p:cNvPr id="2307" name="Google Shape;2307;p48"/>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8"/>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8"/>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8"/>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8"/>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2" name="Google Shape;2312;p48"/>
          <p:cNvGrpSpPr/>
          <p:nvPr/>
        </p:nvGrpSpPr>
        <p:grpSpPr>
          <a:xfrm>
            <a:off x="7318990" y="1684314"/>
            <a:ext cx="579198" cy="487349"/>
            <a:chOff x="4197900" y="914275"/>
            <a:chExt cx="147225" cy="123875"/>
          </a:xfrm>
        </p:grpSpPr>
        <p:sp>
          <p:nvSpPr>
            <p:cNvPr id="2313" name="Google Shape;2313;p48"/>
            <p:cNvSpPr/>
            <p:nvPr/>
          </p:nvSpPr>
          <p:spPr>
            <a:xfrm>
              <a:off x="4256950" y="918025"/>
              <a:ext cx="20925" cy="42625"/>
            </a:xfrm>
            <a:custGeom>
              <a:avLst/>
              <a:gdLst/>
              <a:ahLst/>
              <a:cxnLst/>
              <a:rect l="l" t="t" r="r" b="b"/>
              <a:pathLst>
                <a:path w="837" h="1705" extrusionOk="0">
                  <a:moveTo>
                    <a:pt x="553" y="1"/>
                  </a:moveTo>
                  <a:cubicBezTo>
                    <a:pt x="541" y="1"/>
                    <a:pt x="529" y="3"/>
                    <a:pt x="516" y="6"/>
                  </a:cubicBezTo>
                  <a:cubicBezTo>
                    <a:pt x="496" y="13"/>
                    <a:pt x="480" y="17"/>
                    <a:pt x="462" y="27"/>
                  </a:cubicBezTo>
                  <a:cubicBezTo>
                    <a:pt x="455" y="30"/>
                    <a:pt x="449" y="34"/>
                    <a:pt x="444" y="38"/>
                  </a:cubicBezTo>
                  <a:cubicBezTo>
                    <a:pt x="429" y="40"/>
                    <a:pt x="413" y="45"/>
                    <a:pt x="400" y="51"/>
                  </a:cubicBezTo>
                  <a:cubicBezTo>
                    <a:pt x="382" y="59"/>
                    <a:pt x="367" y="64"/>
                    <a:pt x="351" y="77"/>
                  </a:cubicBezTo>
                  <a:cubicBezTo>
                    <a:pt x="331" y="94"/>
                    <a:pt x="317" y="107"/>
                    <a:pt x="301" y="127"/>
                  </a:cubicBezTo>
                  <a:cubicBezTo>
                    <a:pt x="274" y="158"/>
                    <a:pt x="257" y="197"/>
                    <a:pt x="239" y="233"/>
                  </a:cubicBezTo>
                  <a:cubicBezTo>
                    <a:pt x="222" y="270"/>
                    <a:pt x="208" y="304"/>
                    <a:pt x="193" y="340"/>
                  </a:cubicBezTo>
                  <a:cubicBezTo>
                    <a:pt x="162" y="388"/>
                    <a:pt x="133" y="438"/>
                    <a:pt x="114" y="491"/>
                  </a:cubicBezTo>
                  <a:cubicBezTo>
                    <a:pt x="92" y="551"/>
                    <a:pt x="74" y="613"/>
                    <a:pt x="62" y="678"/>
                  </a:cubicBezTo>
                  <a:cubicBezTo>
                    <a:pt x="51" y="745"/>
                    <a:pt x="37" y="812"/>
                    <a:pt x="28" y="881"/>
                  </a:cubicBezTo>
                  <a:cubicBezTo>
                    <a:pt x="13" y="998"/>
                    <a:pt x="0" y="1113"/>
                    <a:pt x="4" y="1230"/>
                  </a:cubicBezTo>
                  <a:cubicBezTo>
                    <a:pt x="5" y="1297"/>
                    <a:pt x="16" y="1370"/>
                    <a:pt x="43" y="1432"/>
                  </a:cubicBezTo>
                  <a:cubicBezTo>
                    <a:pt x="58" y="1470"/>
                    <a:pt x="78" y="1509"/>
                    <a:pt x="109" y="1539"/>
                  </a:cubicBezTo>
                  <a:cubicBezTo>
                    <a:pt x="116" y="1545"/>
                    <a:pt x="125" y="1551"/>
                    <a:pt x="134" y="1557"/>
                  </a:cubicBezTo>
                  <a:cubicBezTo>
                    <a:pt x="141" y="1572"/>
                    <a:pt x="149" y="1586"/>
                    <a:pt x="156" y="1599"/>
                  </a:cubicBezTo>
                  <a:cubicBezTo>
                    <a:pt x="165" y="1613"/>
                    <a:pt x="175" y="1627"/>
                    <a:pt x="186" y="1639"/>
                  </a:cubicBezTo>
                  <a:cubicBezTo>
                    <a:pt x="197" y="1653"/>
                    <a:pt x="214" y="1664"/>
                    <a:pt x="229" y="1673"/>
                  </a:cubicBezTo>
                  <a:cubicBezTo>
                    <a:pt x="257" y="1690"/>
                    <a:pt x="293" y="1704"/>
                    <a:pt x="326" y="1704"/>
                  </a:cubicBezTo>
                  <a:cubicBezTo>
                    <a:pt x="327" y="1704"/>
                    <a:pt x="328" y="1704"/>
                    <a:pt x="329" y="1704"/>
                  </a:cubicBezTo>
                  <a:lnTo>
                    <a:pt x="350" y="1704"/>
                  </a:lnTo>
                  <a:cubicBezTo>
                    <a:pt x="361" y="1704"/>
                    <a:pt x="372" y="1702"/>
                    <a:pt x="382" y="1701"/>
                  </a:cubicBezTo>
                  <a:cubicBezTo>
                    <a:pt x="400" y="1697"/>
                    <a:pt x="418" y="1691"/>
                    <a:pt x="436" y="1684"/>
                  </a:cubicBezTo>
                  <a:cubicBezTo>
                    <a:pt x="456" y="1678"/>
                    <a:pt x="476" y="1664"/>
                    <a:pt x="495" y="1653"/>
                  </a:cubicBezTo>
                  <a:cubicBezTo>
                    <a:pt x="528" y="1634"/>
                    <a:pt x="562" y="1594"/>
                    <a:pt x="579" y="1561"/>
                  </a:cubicBezTo>
                  <a:cubicBezTo>
                    <a:pt x="593" y="1536"/>
                    <a:pt x="605" y="1510"/>
                    <a:pt x="614" y="1484"/>
                  </a:cubicBezTo>
                  <a:cubicBezTo>
                    <a:pt x="626" y="1473"/>
                    <a:pt x="636" y="1459"/>
                    <a:pt x="645" y="1448"/>
                  </a:cubicBezTo>
                  <a:cubicBezTo>
                    <a:pt x="681" y="1402"/>
                    <a:pt x="712" y="1354"/>
                    <a:pt x="734" y="1302"/>
                  </a:cubicBezTo>
                  <a:cubicBezTo>
                    <a:pt x="789" y="1168"/>
                    <a:pt x="821" y="1025"/>
                    <a:pt x="828" y="882"/>
                  </a:cubicBezTo>
                  <a:cubicBezTo>
                    <a:pt x="836" y="755"/>
                    <a:pt x="832" y="624"/>
                    <a:pt x="810" y="499"/>
                  </a:cubicBezTo>
                  <a:cubicBezTo>
                    <a:pt x="811" y="489"/>
                    <a:pt x="811" y="480"/>
                    <a:pt x="810" y="471"/>
                  </a:cubicBezTo>
                  <a:cubicBezTo>
                    <a:pt x="805" y="395"/>
                    <a:pt x="800" y="320"/>
                    <a:pt x="780" y="246"/>
                  </a:cubicBezTo>
                  <a:cubicBezTo>
                    <a:pt x="771" y="208"/>
                    <a:pt x="763" y="168"/>
                    <a:pt x="745" y="134"/>
                  </a:cubicBezTo>
                  <a:cubicBezTo>
                    <a:pt x="729" y="99"/>
                    <a:pt x="702" y="67"/>
                    <a:pt x="671" y="45"/>
                  </a:cubicBezTo>
                  <a:cubicBezTo>
                    <a:pt x="655" y="33"/>
                    <a:pt x="636" y="22"/>
                    <a:pt x="616" y="14"/>
                  </a:cubicBezTo>
                  <a:cubicBezTo>
                    <a:pt x="604" y="9"/>
                    <a:pt x="590" y="6"/>
                    <a:pt x="575" y="3"/>
                  </a:cubicBezTo>
                  <a:cubicBezTo>
                    <a:pt x="568" y="1"/>
                    <a:pt x="560" y="1"/>
                    <a:pt x="5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8"/>
            <p:cNvSpPr/>
            <p:nvPr/>
          </p:nvSpPr>
          <p:spPr>
            <a:xfrm>
              <a:off x="4201350" y="962450"/>
              <a:ext cx="36125" cy="21075"/>
            </a:xfrm>
            <a:custGeom>
              <a:avLst/>
              <a:gdLst/>
              <a:ahLst/>
              <a:cxnLst/>
              <a:rect l="l" t="t" r="r" b="b"/>
              <a:pathLst>
                <a:path w="1445" h="843" extrusionOk="0">
                  <a:moveTo>
                    <a:pt x="409" y="1"/>
                  </a:moveTo>
                  <a:cubicBezTo>
                    <a:pt x="386" y="1"/>
                    <a:pt x="363" y="2"/>
                    <a:pt x="341" y="6"/>
                  </a:cubicBezTo>
                  <a:cubicBezTo>
                    <a:pt x="291" y="16"/>
                    <a:pt x="248" y="46"/>
                    <a:pt x="209" y="74"/>
                  </a:cubicBezTo>
                  <a:cubicBezTo>
                    <a:pt x="170" y="104"/>
                    <a:pt x="131" y="141"/>
                    <a:pt x="104" y="181"/>
                  </a:cubicBezTo>
                  <a:cubicBezTo>
                    <a:pt x="69" y="231"/>
                    <a:pt x="36" y="283"/>
                    <a:pt x="20" y="342"/>
                  </a:cubicBezTo>
                  <a:cubicBezTo>
                    <a:pt x="3" y="397"/>
                    <a:pt x="0" y="448"/>
                    <a:pt x="2" y="504"/>
                  </a:cubicBezTo>
                  <a:cubicBezTo>
                    <a:pt x="4" y="525"/>
                    <a:pt x="8" y="544"/>
                    <a:pt x="13" y="566"/>
                  </a:cubicBezTo>
                  <a:cubicBezTo>
                    <a:pt x="20" y="589"/>
                    <a:pt x="26" y="614"/>
                    <a:pt x="37" y="638"/>
                  </a:cubicBezTo>
                  <a:cubicBezTo>
                    <a:pt x="49" y="662"/>
                    <a:pt x="59" y="679"/>
                    <a:pt x="75" y="701"/>
                  </a:cubicBezTo>
                  <a:cubicBezTo>
                    <a:pt x="86" y="718"/>
                    <a:pt x="100" y="729"/>
                    <a:pt x="115" y="743"/>
                  </a:cubicBezTo>
                  <a:cubicBezTo>
                    <a:pt x="154" y="783"/>
                    <a:pt x="208" y="805"/>
                    <a:pt x="258" y="822"/>
                  </a:cubicBezTo>
                  <a:cubicBezTo>
                    <a:pt x="299" y="836"/>
                    <a:pt x="345" y="843"/>
                    <a:pt x="388" y="843"/>
                  </a:cubicBezTo>
                  <a:cubicBezTo>
                    <a:pt x="393" y="843"/>
                    <a:pt x="399" y="843"/>
                    <a:pt x="404" y="842"/>
                  </a:cubicBezTo>
                  <a:lnTo>
                    <a:pt x="418" y="842"/>
                  </a:lnTo>
                  <a:cubicBezTo>
                    <a:pt x="480" y="839"/>
                    <a:pt x="542" y="832"/>
                    <a:pt x="600" y="811"/>
                  </a:cubicBezTo>
                  <a:cubicBezTo>
                    <a:pt x="647" y="795"/>
                    <a:pt x="696" y="777"/>
                    <a:pt x="740" y="754"/>
                  </a:cubicBezTo>
                  <a:cubicBezTo>
                    <a:pt x="743" y="754"/>
                    <a:pt x="744" y="755"/>
                    <a:pt x="748" y="755"/>
                  </a:cubicBezTo>
                  <a:cubicBezTo>
                    <a:pt x="772" y="758"/>
                    <a:pt x="796" y="760"/>
                    <a:pt x="820" y="760"/>
                  </a:cubicBezTo>
                  <a:cubicBezTo>
                    <a:pt x="848" y="760"/>
                    <a:pt x="877" y="758"/>
                    <a:pt x="905" y="753"/>
                  </a:cubicBezTo>
                  <a:cubicBezTo>
                    <a:pt x="932" y="759"/>
                    <a:pt x="958" y="764"/>
                    <a:pt x="985" y="764"/>
                  </a:cubicBezTo>
                  <a:cubicBezTo>
                    <a:pt x="995" y="764"/>
                    <a:pt x="1005" y="763"/>
                    <a:pt x="1015" y="762"/>
                  </a:cubicBezTo>
                  <a:cubicBezTo>
                    <a:pt x="1051" y="758"/>
                    <a:pt x="1089" y="755"/>
                    <a:pt x="1123" y="742"/>
                  </a:cubicBezTo>
                  <a:cubicBezTo>
                    <a:pt x="1156" y="732"/>
                    <a:pt x="1182" y="722"/>
                    <a:pt x="1214" y="706"/>
                  </a:cubicBezTo>
                  <a:cubicBezTo>
                    <a:pt x="1235" y="696"/>
                    <a:pt x="1256" y="685"/>
                    <a:pt x="1276" y="670"/>
                  </a:cubicBezTo>
                  <a:cubicBezTo>
                    <a:pt x="1297" y="661"/>
                    <a:pt x="1317" y="649"/>
                    <a:pt x="1334" y="636"/>
                  </a:cubicBezTo>
                  <a:cubicBezTo>
                    <a:pt x="1353" y="621"/>
                    <a:pt x="1366" y="608"/>
                    <a:pt x="1381" y="589"/>
                  </a:cubicBezTo>
                  <a:cubicBezTo>
                    <a:pt x="1394" y="574"/>
                    <a:pt x="1401" y="559"/>
                    <a:pt x="1410" y="543"/>
                  </a:cubicBezTo>
                  <a:cubicBezTo>
                    <a:pt x="1421" y="521"/>
                    <a:pt x="1426" y="497"/>
                    <a:pt x="1427" y="473"/>
                  </a:cubicBezTo>
                  <a:cubicBezTo>
                    <a:pt x="1433" y="454"/>
                    <a:pt x="1436" y="439"/>
                    <a:pt x="1441" y="413"/>
                  </a:cubicBezTo>
                  <a:cubicBezTo>
                    <a:pt x="1444" y="389"/>
                    <a:pt x="1442" y="373"/>
                    <a:pt x="1440" y="350"/>
                  </a:cubicBezTo>
                  <a:cubicBezTo>
                    <a:pt x="1437" y="315"/>
                    <a:pt x="1424" y="284"/>
                    <a:pt x="1405" y="258"/>
                  </a:cubicBezTo>
                  <a:cubicBezTo>
                    <a:pt x="1400" y="235"/>
                    <a:pt x="1393" y="212"/>
                    <a:pt x="1383" y="192"/>
                  </a:cubicBezTo>
                  <a:cubicBezTo>
                    <a:pt x="1365" y="155"/>
                    <a:pt x="1339" y="123"/>
                    <a:pt x="1306" y="98"/>
                  </a:cubicBezTo>
                  <a:cubicBezTo>
                    <a:pt x="1287" y="86"/>
                    <a:pt x="1268" y="73"/>
                    <a:pt x="1249" y="66"/>
                  </a:cubicBezTo>
                  <a:cubicBezTo>
                    <a:pt x="1229" y="60"/>
                    <a:pt x="1208" y="51"/>
                    <a:pt x="1187" y="49"/>
                  </a:cubicBezTo>
                  <a:cubicBezTo>
                    <a:pt x="1172" y="48"/>
                    <a:pt x="1157" y="48"/>
                    <a:pt x="1142" y="47"/>
                  </a:cubicBezTo>
                  <a:cubicBezTo>
                    <a:pt x="1126" y="49"/>
                    <a:pt x="1111" y="51"/>
                    <a:pt x="1096" y="52"/>
                  </a:cubicBezTo>
                  <a:cubicBezTo>
                    <a:pt x="1071" y="56"/>
                    <a:pt x="1047" y="66"/>
                    <a:pt x="1022" y="76"/>
                  </a:cubicBezTo>
                  <a:cubicBezTo>
                    <a:pt x="1007" y="81"/>
                    <a:pt x="992" y="88"/>
                    <a:pt x="980" y="96"/>
                  </a:cubicBezTo>
                  <a:cubicBezTo>
                    <a:pt x="969" y="93"/>
                    <a:pt x="959" y="92"/>
                    <a:pt x="949" y="89"/>
                  </a:cubicBezTo>
                  <a:cubicBezTo>
                    <a:pt x="934" y="88"/>
                    <a:pt x="917" y="87"/>
                    <a:pt x="901" y="87"/>
                  </a:cubicBezTo>
                  <a:cubicBezTo>
                    <a:pt x="895" y="87"/>
                    <a:pt x="889" y="87"/>
                    <a:pt x="883" y="87"/>
                  </a:cubicBezTo>
                  <a:cubicBezTo>
                    <a:pt x="867" y="78"/>
                    <a:pt x="852" y="70"/>
                    <a:pt x="835" y="63"/>
                  </a:cubicBezTo>
                  <a:cubicBezTo>
                    <a:pt x="807" y="53"/>
                    <a:pt x="781" y="40"/>
                    <a:pt x="753" y="34"/>
                  </a:cubicBezTo>
                  <a:cubicBezTo>
                    <a:pt x="714" y="25"/>
                    <a:pt x="694" y="22"/>
                    <a:pt x="657" y="22"/>
                  </a:cubicBezTo>
                  <a:cubicBezTo>
                    <a:pt x="642" y="22"/>
                    <a:pt x="630" y="22"/>
                    <a:pt x="615" y="23"/>
                  </a:cubicBezTo>
                  <a:cubicBezTo>
                    <a:pt x="583" y="16"/>
                    <a:pt x="551" y="11"/>
                    <a:pt x="518" y="9"/>
                  </a:cubicBezTo>
                  <a:cubicBezTo>
                    <a:pt x="483" y="5"/>
                    <a:pt x="446"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8"/>
            <p:cNvSpPr/>
            <p:nvPr/>
          </p:nvSpPr>
          <p:spPr>
            <a:xfrm>
              <a:off x="4257825" y="992750"/>
              <a:ext cx="18925" cy="40775"/>
            </a:xfrm>
            <a:custGeom>
              <a:avLst/>
              <a:gdLst/>
              <a:ahLst/>
              <a:cxnLst/>
              <a:rect l="l" t="t" r="r" b="b"/>
              <a:pathLst>
                <a:path w="757" h="1631" extrusionOk="0">
                  <a:moveTo>
                    <a:pt x="379" y="0"/>
                  </a:moveTo>
                  <a:cubicBezTo>
                    <a:pt x="318" y="0"/>
                    <a:pt x="258" y="29"/>
                    <a:pt x="223" y="79"/>
                  </a:cubicBezTo>
                  <a:cubicBezTo>
                    <a:pt x="194" y="120"/>
                    <a:pt x="176" y="162"/>
                    <a:pt x="158" y="208"/>
                  </a:cubicBezTo>
                  <a:cubicBezTo>
                    <a:pt x="135" y="273"/>
                    <a:pt x="114" y="338"/>
                    <a:pt x="100" y="408"/>
                  </a:cubicBezTo>
                  <a:cubicBezTo>
                    <a:pt x="74" y="542"/>
                    <a:pt x="53" y="678"/>
                    <a:pt x="48" y="814"/>
                  </a:cubicBezTo>
                  <a:cubicBezTo>
                    <a:pt x="31" y="882"/>
                    <a:pt x="18" y="951"/>
                    <a:pt x="11" y="1023"/>
                  </a:cubicBezTo>
                  <a:cubicBezTo>
                    <a:pt x="1" y="1093"/>
                    <a:pt x="0" y="1159"/>
                    <a:pt x="7" y="1230"/>
                  </a:cubicBezTo>
                  <a:cubicBezTo>
                    <a:pt x="11" y="1282"/>
                    <a:pt x="27" y="1329"/>
                    <a:pt x="48" y="1378"/>
                  </a:cubicBezTo>
                  <a:cubicBezTo>
                    <a:pt x="81" y="1456"/>
                    <a:pt x="160" y="1520"/>
                    <a:pt x="245" y="1540"/>
                  </a:cubicBezTo>
                  <a:cubicBezTo>
                    <a:pt x="256" y="1555"/>
                    <a:pt x="269" y="1570"/>
                    <a:pt x="281" y="1583"/>
                  </a:cubicBezTo>
                  <a:cubicBezTo>
                    <a:pt x="310" y="1609"/>
                    <a:pt x="339" y="1620"/>
                    <a:pt x="375" y="1627"/>
                  </a:cubicBezTo>
                  <a:cubicBezTo>
                    <a:pt x="385" y="1628"/>
                    <a:pt x="395" y="1630"/>
                    <a:pt x="405" y="1630"/>
                  </a:cubicBezTo>
                  <a:lnTo>
                    <a:pt x="418" y="1630"/>
                  </a:lnTo>
                  <a:cubicBezTo>
                    <a:pt x="431" y="1630"/>
                    <a:pt x="442" y="1627"/>
                    <a:pt x="455" y="1622"/>
                  </a:cubicBezTo>
                  <a:cubicBezTo>
                    <a:pt x="466" y="1620"/>
                    <a:pt x="476" y="1617"/>
                    <a:pt x="484" y="1614"/>
                  </a:cubicBezTo>
                  <a:cubicBezTo>
                    <a:pt x="505" y="1606"/>
                    <a:pt x="524" y="1594"/>
                    <a:pt x="539" y="1580"/>
                  </a:cubicBezTo>
                  <a:cubicBezTo>
                    <a:pt x="562" y="1562"/>
                    <a:pt x="584" y="1538"/>
                    <a:pt x="600" y="1513"/>
                  </a:cubicBezTo>
                  <a:cubicBezTo>
                    <a:pt x="621" y="1481"/>
                    <a:pt x="637" y="1447"/>
                    <a:pt x="653" y="1413"/>
                  </a:cubicBezTo>
                  <a:cubicBezTo>
                    <a:pt x="658" y="1399"/>
                    <a:pt x="664" y="1387"/>
                    <a:pt x="668" y="1373"/>
                  </a:cubicBezTo>
                  <a:cubicBezTo>
                    <a:pt x="672" y="1363"/>
                    <a:pt x="674" y="1352"/>
                    <a:pt x="678" y="1341"/>
                  </a:cubicBezTo>
                  <a:cubicBezTo>
                    <a:pt x="679" y="1337"/>
                    <a:pt x="681" y="1332"/>
                    <a:pt x="683" y="1328"/>
                  </a:cubicBezTo>
                  <a:cubicBezTo>
                    <a:pt x="698" y="1275"/>
                    <a:pt x="711" y="1223"/>
                    <a:pt x="723" y="1168"/>
                  </a:cubicBezTo>
                  <a:cubicBezTo>
                    <a:pt x="744" y="1032"/>
                    <a:pt x="757" y="892"/>
                    <a:pt x="750" y="751"/>
                  </a:cubicBezTo>
                  <a:cubicBezTo>
                    <a:pt x="749" y="725"/>
                    <a:pt x="745" y="700"/>
                    <a:pt x="743" y="674"/>
                  </a:cubicBezTo>
                  <a:cubicBezTo>
                    <a:pt x="737" y="609"/>
                    <a:pt x="730" y="543"/>
                    <a:pt x="718" y="480"/>
                  </a:cubicBezTo>
                  <a:cubicBezTo>
                    <a:pt x="719" y="418"/>
                    <a:pt x="720" y="355"/>
                    <a:pt x="715" y="293"/>
                  </a:cubicBezTo>
                  <a:cubicBezTo>
                    <a:pt x="710" y="244"/>
                    <a:pt x="707" y="198"/>
                    <a:pt x="685" y="153"/>
                  </a:cubicBezTo>
                  <a:cubicBezTo>
                    <a:pt x="658" y="97"/>
                    <a:pt x="591" y="46"/>
                    <a:pt x="526" y="46"/>
                  </a:cubicBezTo>
                  <a:cubicBezTo>
                    <a:pt x="523" y="46"/>
                    <a:pt x="521" y="46"/>
                    <a:pt x="518" y="46"/>
                  </a:cubicBezTo>
                  <a:cubicBezTo>
                    <a:pt x="509" y="46"/>
                    <a:pt x="501" y="47"/>
                    <a:pt x="492" y="49"/>
                  </a:cubicBezTo>
                  <a:cubicBezTo>
                    <a:pt x="473" y="28"/>
                    <a:pt x="450" y="11"/>
                    <a:pt x="421" y="5"/>
                  </a:cubicBezTo>
                  <a:cubicBezTo>
                    <a:pt x="407" y="2"/>
                    <a:pt x="393"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8"/>
            <p:cNvSpPr/>
            <p:nvPr/>
          </p:nvSpPr>
          <p:spPr>
            <a:xfrm>
              <a:off x="4301800" y="965925"/>
              <a:ext cx="40350" cy="20400"/>
            </a:xfrm>
            <a:custGeom>
              <a:avLst/>
              <a:gdLst/>
              <a:ahLst/>
              <a:cxnLst/>
              <a:rect l="l" t="t" r="r" b="b"/>
              <a:pathLst>
                <a:path w="1614" h="816" extrusionOk="0">
                  <a:moveTo>
                    <a:pt x="714" y="1"/>
                  </a:moveTo>
                  <a:cubicBezTo>
                    <a:pt x="574" y="1"/>
                    <a:pt x="426" y="27"/>
                    <a:pt x="298" y="89"/>
                  </a:cubicBezTo>
                  <a:cubicBezTo>
                    <a:pt x="248" y="113"/>
                    <a:pt x="195" y="139"/>
                    <a:pt x="152" y="173"/>
                  </a:cubicBezTo>
                  <a:cubicBezTo>
                    <a:pt x="112" y="206"/>
                    <a:pt x="77" y="240"/>
                    <a:pt x="48" y="280"/>
                  </a:cubicBezTo>
                  <a:cubicBezTo>
                    <a:pt x="20" y="321"/>
                    <a:pt x="10" y="368"/>
                    <a:pt x="6" y="417"/>
                  </a:cubicBezTo>
                  <a:cubicBezTo>
                    <a:pt x="3" y="435"/>
                    <a:pt x="4" y="459"/>
                    <a:pt x="8" y="481"/>
                  </a:cubicBezTo>
                  <a:cubicBezTo>
                    <a:pt x="1" y="560"/>
                    <a:pt x="13" y="645"/>
                    <a:pt x="74" y="702"/>
                  </a:cubicBezTo>
                  <a:cubicBezTo>
                    <a:pt x="97" y="724"/>
                    <a:pt x="122" y="748"/>
                    <a:pt x="152" y="764"/>
                  </a:cubicBezTo>
                  <a:cubicBezTo>
                    <a:pt x="177" y="778"/>
                    <a:pt x="198" y="786"/>
                    <a:pt x="225" y="795"/>
                  </a:cubicBezTo>
                  <a:cubicBezTo>
                    <a:pt x="266" y="810"/>
                    <a:pt x="312" y="815"/>
                    <a:pt x="356" y="815"/>
                  </a:cubicBezTo>
                  <a:cubicBezTo>
                    <a:pt x="360" y="815"/>
                    <a:pt x="365" y="815"/>
                    <a:pt x="369" y="815"/>
                  </a:cubicBezTo>
                  <a:lnTo>
                    <a:pt x="395" y="815"/>
                  </a:lnTo>
                  <a:cubicBezTo>
                    <a:pt x="482" y="812"/>
                    <a:pt x="566" y="798"/>
                    <a:pt x="651" y="773"/>
                  </a:cubicBezTo>
                  <a:cubicBezTo>
                    <a:pt x="695" y="766"/>
                    <a:pt x="741" y="760"/>
                    <a:pt x="786" y="749"/>
                  </a:cubicBezTo>
                  <a:lnTo>
                    <a:pt x="803" y="749"/>
                  </a:lnTo>
                  <a:cubicBezTo>
                    <a:pt x="859" y="748"/>
                    <a:pt x="915" y="741"/>
                    <a:pt x="967" y="724"/>
                  </a:cubicBezTo>
                  <a:cubicBezTo>
                    <a:pt x="968" y="724"/>
                    <a:pt x="968" y="724"/>
                    <a:pt x="969" y="723"/>
                  </a:cubicBezTo>
                  <a:cubicBezTo>
                    <a:pt x="1030" y="723"/>
                    <a:pt x="1090" y="718"/>
                    <a:pt x="1147" y="702"/>
                  </a:cubicBezTo>
                  <a:cubicBezTo>
                    <a:pt x="1188" y="692"/>
                    <a:pt x="1227" y="683"/>
                    <a:pt x="1266" y="667"/>
                  </a:cubicBezTo>
                  <a:cubicBezTo>
                    <a:pt x="1304" y="654"/>
                    <a:pt x="1343" y="637"/>
                    <a:pt x="1381" y="623"/>
                  </a:cubicBezTo>
                  <a:cubicBezTo>
                    <a:pt x="1473" y="586"/>
                    <a:pt x="1556" y="520"/>
                    <a:pt x="1592" y="424"/>
                  </a:cubicBezTo>
                  <a:cubicBezTo>
                    <a:pt x="1614" y="356"/>
                    <a:pt x="1602" y="270"/>
                    <a:pt x="1551" y="212"/>
                  </a:cubicBezTo>
                  <a:cubicBezTo>
                    <a:pt x="1491" y="140"/>
                    <a:pt x="1386" y="108"/>
                    <a:pt x="1295" y="108"/>
                  </a:cubicBezTo>
                  <a:cubicBezTo>
                    <a:pt x="1289" y="108"/>
                    <a:pt x="1284" y="108"/>
                    <a:pt x="1279" y="108"/>
                  </a:cubicBezTo>
                  <a:cubicBezTo>
                    <a:pt x="1256" y="109"/>
                    <a:pt x="1234" y="110"/>
                    <a:pt x="1211" y="112"/>
                  </a:cubicBezTo>
                  <a:cubicBezTo>
                    <a:pt x="1185" y="109"/>
                    <a:pt x="1157" y="107"/>
                    <a:pt x="1128" y="107"/>
                  </a:cubicBezTo>
                  <a:cubicBezTo>
                    <a:pt x="1117" y="98"/>
                    <a:pt x="1105" y="88"/>
                    <a:pt x="1093" y="81"/>
                  </a:cubicBezTo>
                  <a:cubicBezTo>
                    <a:pt x="1058" y="56"/>
                    <a:pt x="1012" y="36"/>
                    <a:pt x="970" y="31"/>
                  </a:cubicBezTo>
                  <a:cubicBezTo>
                    <a:pt x="948" y="27"/>
                    <a:pt x="927" y="26"/>
                    <a:pt x="905" y="26"/>
                  </a:cubicBezTo>
                  <a:cubicBezTo>
                    <a:pt x="843" y="10"/>
                    <a:pt x="778" y="1"/>
                    <a:pt x="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8"/>
            <p:cNvSpPr/>
            <p:nvPr/>
          </p:nvSpPr>
          <p:spPr>
            <a:xfrm>
              <a:off x="4258800" y="918300"/>
              <a:ext cx="18575" cy="21800"/>
            </a:xfrm>
            <a:custGeom>
              <a:avLst/>
              <a:gdLst/>
              <a:ahLst/>
              <a:cxnLst/>
              <a:rect l="l" t="t" r="r" b="b"/>
              <a:pathLst>
                <a:path w="743" h="872" extrusionOk="0">
                  <a:moveTo>
                    <a:pt x="418" y="1"/>
                  </a:moveTo>
                  <a:cubicBezTo>
                    <a:pt x="387" y="1"/>
                    <a:pt x="355" y="6"/>
                    <a:pt x="325" y="18"/>
                  </a:cubicBezTo>
                  <a:cubicBezTo>
                    <a:pt x="305" y="26"/>
                    <a:pt x="285" y="34"/>
                    <a:pt x="268" y="44"/>
                  </a:cubicBezTo>
                  <a:cubicBezTo>
                    <a:pt x="241" y="54"/>
                    <a:pt x="216" y="69"/>
                    <a:pt x="195" y="87"/>
                  </a:cubicBezTo>
                  <a:cubicBezTo>
                    <a:pt x="155" y="121"/>
                    <a:pt x="122" y="161"/>
                    <a:pt x="95" y="203"/>
                  </a:cubicBezTo>
                  <a:cubicBezTo>
                    <a:pt x="83" y="216"/>
                    <a:pt x="73" y="229"/>
                    <a:pt x="66" y="243"/>
                  </a:cubicBezTo>
                  <a:cubicBezTo>
                    <a:pt x="49" y="270"/>
                    <a:pt x="38" y="292"/>
                    <a:pt x="25" y="320"/>
                  </a:cubicBezTo>
                  <a:cubicBezTo>
                    <a:pt x="4" y="367"/>
                    <a:pt x="2" y="421"/>
                    <a:pt x="1" y="471"/>
                  </a:cubicBezTo>
                  <a:cubicBezTo>
                    <a:pt x="1" y="488"/>
                    <a:pt x="4" y="504"/>
                    <a:pt x="7" y="521"/>
                  </a:cubicBezTo>
                  <a:lnTo>
                    <a:pt x="7" y="531"/>
                  </a:lnTo>
                  <a:cubicBezTo>
                    <a:pt x="9" y="585"/>
                    <a:pt x="26" y="634"/>
                    <a:pt x="49" y="682"/>
                  </a:cubicBezTo>
                  <a:cubicBezTo>
                    <a:pt x="71" y="729"/>
                    <a:pt x="110" y="774"/>
                    <a:pt x="153" y="804"/>
                  </a:cubicBezTo>
                  <a:cubicBezTo>
                    <a:pt x="194" y="833"/>
                    <a:pt x="237" y="851"/>
                    <a:pt x="284" y="863"/>
                  </a:cubicBezTo>
                  <a:cubicBezTo>
                    <a:pt x="309" y="870"/>
                    <a:pt x="334" y="872"/>
                    <a:pt x="360" y="872"/>
                  </a:cubicBezTo>
                  <a:cubicBezTo>
                    <a:pt x="384" y="870"/>
                    <a:pt x="410" y="867"/>
                    <a:pt x="434" y="863"/>
                  </a:cubicBezTo>
                  <a:cubicBezTo>
                    <a:pt x="484" y="854"/>
                    <a:pt x="528" y="830"/>
                    <a:pt x="569" y="802"/>
                  </a:cubicBezTo>
                  <a:cubicBezTo>
                    <a:pt x="680" y="730"/>
                    <a:pt x="738" y="595"/>
                    <a:pt x="736" y="462"/>
                  </a:cubicBezTo>
                  <a:cubicBezTo>
                    <a:pt x="743" y="404"/>
                    <a:pt x="740" y="347"/>
                    <a:pt x="731" y="290"/>
                  </a:cubicBezTo>
                  <a:cubicBezTo>
                    <a:pt x="722" y="230"/>
                    <a:pt x="695" y="176"/>
                    <a:pt x="661" y="126"/>
                  </a:cubicBezTo>
                  <a:cubicBezTo>
                    <a:pt x="640" y="94"/>
                    <a:pt x="607" y="64"/>
                    <a:pt x="574" y="44"/>
                  </a:cubicBezTo>
                  <a:cubicBezTo>
                    <a:pt x="527" y="17"/>
                    <a:pt x="473" y="1"/>
                    <a:pt x="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8"/>
            <p:cNvSpPr/>
            <p:nvPr/>
          </p:nvSpPr>
          <p:spPr>
            <a:xfrm>
              <a:off x="4201775" y="962075"/>
              <a:ext cx="22675" cy="18875"/>
            </a:xfrm>
            <a:custGeom>
              <a:avLst/>
              <a:gdLst/>
              <a:ahLst/>
              <a:cxnLst/>
              <a:rect l="l" t="t" r="r" b="b"/>
              <a:pathLst>
                <a:path w="907" h="755" extrusionOk="0">
                  <a:moveTo>
                    <a:pt x="476" y="1"/>
                  </a:moveTo>
                  <a:cubicBezTo>
                    <a:pt x="470" y="1"/>
                    <a:pt x="464" y="1"/>
                    <a:pt x="458" y="1"/>
                  </a:cubicBezTo>
                  <a:cubicBezTo>
                    <a:pt x="457" y="1"/>
                    <a:pt x="455" y="1"/>
                    <a:pt x="454" y="1"/>
                  </a:cubicBezTo>
                  <a:cubicBezTo>
                    <a:pt x="416" y="1"/>
                    <a:pt x="370" y="15"/>
                    <a:pt x="336" y="33"/>
                  </a:cubicBezTo>
                  <a:cubicBezTo>
                    <a:pt x="309" y="48"/>
                    <a:pt x="285" y="67"/>
                    <a:pt x="262" y="89"/>
                  </a:cubicBezTo>
                  <a:cubicBezTo>
                    <a:pt x="204" y="113"/>
                    <a:pt x="149" y="148"/>
                    <a:pt x="108" y="200"/>
                  </a:cubicBezTo>
                  <a:cubicBezTo>
                    <a:pt x="47" y="273"/>
                    <a:pt x="1" y="363"/>
                    <a:pt x="5" y="463"/>
                  </a:cubicBezTo>
                  <a:cubicBezTo>
                    <a:pt x="6" y="497"/>
                    <a:pt x="11" y="541"/>
                    <a:pt x="29" y="574"/>
                  </a:cubicBezTo>
                  <a:cubicBezTo>
                    <a:pt x="44" y="605"/>
                    <a:pt x="61" y="640"/>
                    <a:pt x="87" y="662"/>
                  </a:cubicBezTo>
                  <a:cubicBezTo>
                    <a:pt x="102" y="677"/>
                    <a:pt x="114" y="691"/>
                    <a:pt x="133" y="702"/>
                  </a:cubicBezTo>
                  <a:cubicBezTo>
                    <a:pt x="158" y="716"/>
                    <a:pt x="175" y="725"/>
                    <a:pt x="201" y="735"/>
                  </a:cubicBezTo>
                  <a:cubicBezTo>
                    <a:pt x="233" y="748"/>
                    <a:pt x="272" y="753"/>
                    <a:pt x="307" y="754"/>
                  </a:cubicBezTo>
                  <a:lnTo>
                    <a:pt x="334" y="754"/>
                  </a:lnTo>
                  <a:cubicBezTo>
                    <a:pt x="382" y="753"/>
                    <a:pt x="431" y="746"/>
                    <a:pt x="478" y="729"/>
                  </a:cubicBezTo>
                  <a:cubicBezTo>
                    <a:pt x="486" y="730"/>
                    <a:pt x="495" y="731"/>
                    <a:pt x="503" y="731"/>
                  </a:cubicBezTo>
                  <a:cubicBezTo>
                    <a:pt x="514" y="731"/>
                    <a:pt x="525" y="730"/>
                    <a:pt x="535" y="728"/>
                  </a:cubicBezTo>
                  <a:cubicBezTo>
                    <a:pt x="588" y="720"/>
                    <a:pt x="641" y="701"/>
                    <a:pt x="682" y="666"/>
                  </a:cubicBezTo>
                  <a:cubicBezTo>
                    <a:pt x="685" y="665"/>
                    <a:pt x="689" y="664"/>
                    <a:pt x="691" y="664"/>
                  </a:cubicBezTo>
                  <a:cubicBezTo>
                    <a:pt x="737" y="649"/>
                    <a:pt x="784" y="618"/>
                    <a:pt x="816" y="583"/>
                  </a:cubicBezTo>
                  <a:cubicBezTo>
                    <a:pt x="834" y="563"/>
                    <a:pt x="847" y="547"/>
                    <a:pt x="862" y="525"/>
                  </a:cubicBezTo>
                  <a:cubicBezTo>
                    <a:pt x="872" y="508"/>
                    <a:pt x="880" y="491"/>
                    <a:pt x="887" y="474"/>
                  </a:cubicBezTo>
                  <a:cubicBezTo>
                    <a:pt x="904" y="434"/>
                    <a:pt x="907" y="389"/>
                    <a:pt x="906" y="348"/>
                  </a:cubicBezTo>
                  <a:cubicBezTo>
                    <a:pt x="903" y="314"/>
                    <a:pt x="891" y="270"/>
                    <a:pt x="872" y="241"/>
                  </a:cubicBezTo>
                  <a:cubicBezTo>
                    <a:pt x="842" y="200"/>
                    <a:pt x="814" y="165"/>
                    <a:pt x="774" y="144"/>
                  </a:cubicBezTo>
                  <a:cubicBezTo>
                    <a:pt x="754" y="134"/>
                    <a:pt x="733" y="125"/>
                    <a:pt x="711" y="120"/>
                  </a:cubicBezTo>
                  <a:cubicBezTo>
                    <a:pt x="708" y="115"/>
                    <a:pt x="706" y="112"/>
                    <a:pt x="703" y="109"/>
                  </a:cubicBezTo>
                  <a:cubicBezTo>
                    <a:pt x="676" y="77"/>
                    <a:pt x="640" y="49"/>
                    <a:pt x="603" y="32"/>
                  </a:cubicBezTo>
                  <a:cubicBezTo>
                    <a:pt x="573" y="19"/>
                    <a:pt x="553" y="12"/>
                    <a:pt x="521" y="5"/>
                  </a:cubicBezTo>
                  <a:cubicBezTo>
                    <a:pt x="506" y="1"/>
                    <a:pt x="490" y="1"/>
                    <a:pt x="4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8"/>
            <p:cNvSpPr/>
            <p:nvPr/>
          </p:nvSpPr>
          <p:spPr>
            <a:xfrm>
              <a:off x="4257750" y="1011500"/>
              <a:ext cx="19225" cy="21200"/>
            </a:xfrm>
            <a:custGeom>
              <a:avLst/>
              <a:gdLst/>
              <a:ahLst/>
              <a:cxnLst/>
              <a:rect l="l" t="t" r="r" b="b"/>
              <a:pathLst>
                <a:path w="769" h="848" extrusionOk="0">
                  <a:moveTo>
                    <a:pt x="401" y="0"/>
                  </a:moveTo>
                  <a:cubicBezTo>
                    <a:pt x="390" y="0"/>
                    <a:pt x="378" y="1"/>
                    <a:pt x="367" y="1"/>
                  </a:cubicBezTo>
                  <a:cubicBezTo>
                    <a:pt x="269" y="7"/>
                    <a:pt x="189" y="66"/>
                    <a:pt x="125" y="138"/>
                  </a:cubicBezTo>
                  <a:cubicBezTo>
                    <a:pt x="83" y="188"/>
                    <a:pt x="57" y="248"/>
                    <a:pt x="36" y="308"/>
                  </a:cubicBezTo>
                  <a:cubicBezTo>
                    <a:pt x="17" y="360"/>
                    <a:pt x="9" y="414"/>
                    <a:pt x="5" y="470"/>
                  </a:cubicBezTo>
                  <a:cubicBezTo>
                    <a:pt x="0" y="564"/>
                    <a:pt x="30" y="667"/>
                    <a:pt x="97" y="737"/>
                  </a:cubicBezTo>
                  <a:cubicBezTo>
                    <a:pt x="141" y="782"/>
                    <a:pt x="187" y="810"/>
                    <a:pt x="247" y="832"/>
                  </a:cubicBezTo>
                  <a:cubicBezTo>
                    <a:pt x="264" y="839"/>
                    <a:pt x="287" y="842"/>
                    <a:pt x="308" y="845"/>
                  </a:cubicBezTo>
                  <a:cubicBezTo>
                    <a:pt x="323" y="846"/>
                    <a:pt x="340" y="847"/>
                    <a:pt x="356" y="847"/>
                  </a:cubicBezTo>
                  <a:lnTo>
                    <a:pt x="360" y="847"/>
                  </a:lnTo>
                  <a:cubicBezTo>
                    <a:pt x="373" y="847"/>
                    <a:pt x="387" y="844"/>
                    <a:pt x="402" y="840"/>
                  </a:cubicBezTo>
                  <a:cubicBezTo>
                    <a:pt x="409" y="842"/>
                    <a:pt x="417" y="842"/>
                    <a:pt x="425" y="842"/>
                  </a:cubicBezTo>
                  <a:cubicBezTo>
                    <a:pt x="465" y="842"/>
                    <a:pt x="504" y="822"/>
                    <a:pt x="525" y="784"/>
                  </a:cubicBezTo>
                  <a:cubicBezTo>
                    <a:pt x="525" y="783"/>
                    <a:pt x="526" y="783"/>
                    <a:pt x="526" y="782"/>
                  </a:cubicBezTo>
                  <a:cubicBezTo>
                    <a:pt x="572" y="753"/>
                    <a:pt x="612" y="720"/>
                    <a:pt x="648" y="681"/>
                  </a:cubicBezTo>
                  <a:cubicBezTo>
                    <a:pt x="686" y="641"/>
                    <a:pt x="721" y="586"/>
                    <a:pt x="737" y="533"/>
                  </a:cubicBezTo>
                  <a:cubicBezTo>
                    <a:pt x="754" y="484"/>
                    <a:pt x="768" y="432"/>
                    <a:pt x="764" y="378"/>
                  </a:cubicBezTo>
                  <a:cubicBezTo>
                    <a:pt x="760" y="326"/>
                    <a:pt x="757" y="272"/>
                    <a:pt x="731" y="223"/>
                  </a:cubicBezTo>
                  <a:cubicBezTo>
                    <a:pt x="721" y="204"/>
                    <a:pt x="711" y="185"/>
                    <a:pt x="698" y="167"/>
                  </a:cubicBezTo>
                  <a:cubicBezTo>
                    <a:pt x="680" y="139"/>
                    <a:pt x="665" y="123"/>
                    <a:pt x="641" y="100"/>
                  </a:cubicBezTo>
                  <a:cubicBezTo>
                    <a:pt x="605" y="62"/>
                    <a:pt x="555" y="39"/>
                    <a:pt x="509" y="19"/>
                  </a:cubicBezTo>
                  <a:cubicBezTo>
                    <a:pt x="475" y="4"/>
                    <a:pt x="438" y="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8"/>
            <p:cNvSpPr/>
            <p:nvPr/>
          </p:nvSpPr>
          <p:spPr>
            <a:xfrm>
              <a:off x="4316325" y="965375"/>
              <a:ext cx="23650" cy="18650"/>
            </a:xfrm>
            <a:custGeom>
              <a:avLst/>
              <a:gdLst/>
              <a:ahLst/>
              <a:cxnLst/>
              <a:rect l="l" t="t" r="r" b="b"/>
              <a:pathLst>
                <a:path w="946" h="746" extrusionOk="0">
                  <a:moveTo>
                    <a:pt x="432" y="0"/>
                  </a:moveTo>
                  <a:cubicBezTo>
                    <a:pt x="392" y="0"/>
                    <a:pt x="349" y="6"/>
                    <a:pt x="313" y="17"/>
                  </a:cubicBezTo>
                  <a:cubicBezTo>
                    <a:pt x="259" y="34"/>
                    <a:pt x="215" y="57"/>
                    <a:pt x="168" y="89"/>
                  </a:cubicBezTo>
                  <a:cubicBezTo>
                    <a:pt x="130" y="114"/>
                    <a:pt x="99" y="150"/>
                    <a:pt x="71" y="186"/>
                  </a:cubicBezTo>
                  <a:cubicBezTo>
                    <a:pt x="48" y="214"/>
                    <a:pt x="36" y="248"/>
                    <a:pt x="21" y="280"/>
                  </a:cubicBezTo>
                  <a:cubicBezTo>
                    <a:pt x="11" y="299"/>
                    <a:pt x="5" y="325"/>
                    <a:pt x="4" y="346"/>
                  </a:cubicBezTo>
                  <a:cubicBezTo>
                    <a:pt x="3" y="368"/>
                    <a:pt x="1" y="390"/>
                    <a:pt x="3" y="414"/>
                  </a:cubicBezTo>
                  <a:cubicBezTo>
                    <a:pt x="6" y="449"/>
                    <a:pt x="11" y="467"/>
                    <a:pt x="21" y="501"/>
                  </a:cubicBezTo>
                  <a:cubicBezTo>
                    <a:pt x="34" y="544"/>
                    <a:pt x="63" y="580"/>
                    <a:pt x="92" y="612"/>
                  </a:cubicBezTo>
                  <a:cubicBezTo>
                    <a:pt x="123" y="647"/>
                    <a:pt x="161" y="672"/>
                    <a:pt x="202" y="693"/>
                  </a:cubicBezTo>
                  <a:cubicBezTo>
                    <a:pt x="252" y="719"/>
                    <a:pt x="308" y="730"/>
                    <a:pt x="364" y="735"/>
                  </a:cubicBezTo>
                  <a:cubicBezTo>
                    <a:pt x="393" y="743"/>
                    <a:pt x="423" y="745"/>
                    <a:pt x="453" y="745"/>
                  </a:cubicBezTo>
                  <a:cubicBezTo>
                    <a:pt x="459" y="745"/>
                    <a:pt x="464" y="745"/>
                    <a:pt x="469" y="745"/>
                  </a:cubicBezTo>
                  <a:cubicBezTo>
                    <a:pt x="517" y="744"/>
                    <a:pt x="563" y="735"/>
                    <a:pt x="609" y="720"/>
                  </a:cubicBezTo>
                  <a:cubicBezTo>
                    <a:pt x="628" y="714"/>
                    <a:pt x="645" y="707"/>
                    <a:pt x="663" y="697"/>
                  </a:cubicBezTo>
                  <a:cubicBezTo>
                    <a:pt x="685" y="684"/>
                    <a:pt x="707" y="674"/>
                    <a:pt x="726" y="657"/>
                  </a:cubicBezTo>
                  <a:cubicBezTo>
                    <a:pt x="746" y="640"/>
                    <a:pt x="765" y="621"/>
                    <a:pt x="783" y="601"/>
                  </a:cubicBezTo>
                  <a:cubicBezTo>
                    <a:pt x="800" y="589"/>
                    <a:pt x="815" y="578"/>
                    <a:pt x="830" y="564"/>
                  </a:cubicBezTo>
                  <a:cubicBezTo>
                    <a:pt x="867" y="534"/>
                    <a:pt x="907" y="487"/>
                    <a:pt x="923" y="441"/>
                  </a:cubicBezTo>
                  <a:cubicBezTo>
                    <a:pt x="929" y="421"/>
                    <a:pt x="935" y="402"/>
                    <a:pt x="938" y="383"/>
                  </a:cubicBezTo>
                  <a:cubicBezTo>
                    <a:pt x="944" y="350"/>
                    <a:pt x="945" y="332"/>
                    <a:pt x="943" y="302"/>
                  </a:cubicBezTo>
                  <a:cubicBezTo>
                    <a:pt x="940" y="259"/>
                    <a:pt x="917" y="220"/>
                    <a:pt x="896" y="183"/>
                  </a:cubicBezTo>
                  <a:cubicBezTo>
                    <a:pt x="874" y="151"/>
                    <a:pt x="839" y="117"/>
                    <a:pt x="805" y="98"/>
                  </a:cubicBezTo>
                  <a:cubicBezTo>
                    <a:pt x="753" y="69"/>
                    <a:pt x="697" y="49"/>
                    <a:pt x="639" y="42"/>
                  </a:cubicBezTo>
                  <a:cubicBezTo>
                    <a:pt x="581" y="17"/>
                    <a:pt x="522" y="4"/>
                    <a:pt x="459" y="1"/>
                  </a:cubicBezTo>
                  <a:cubicBezTo>
                    <a:pt x="450" y="0"/>
                    <a:pt x="441" y="0"/>
                    <a:pt x="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8"/>
            <p:cNvSpPr/>
            <p:nvPr/>
          </p:nvSpPr>
          <p:spPr>
            <a:xfrm>
              <a:off x="4252575" y="914275"/>
              <a:ext cx="29700" cy="50525"/>
            </a:xfrm>
            <a:custGeom>
              <a:avLst/>
              <a:gdLst/>
              <a:ahLst/>
              <a:cxnLst/>
              <a:rect l="l" t="t" r="r" b="b"/>
              <a:pathLst>
                <a:path w="1188" h="2021" extrusionOk="0">
                  <a:moveTo>
                    <a:pt x="929" y="527"/>
                  </a:moveTo>
                  <a:cubicBezTo>
                    <a:pt x="929" y="529"/>
                    <a:pt x="929" y="532"/>
                    <a:pt x="930" y="534"/>
                  </a:cubicBezTo>
                  <a:lnTo>
                    <a:pt x="930" y="534"/>
                  </a:lnTo>
                  <a:cubicBezTo>
                    <a:pt x="930" y="532"/>
                    <a:pt x="929" y="529"/>
                    <a:pt x="929" y="527"/>
                  </a:cubicBezTo>
                  <a:close/>
                  <a:moveTo>
                    <a:pt x="944" y="606"/>
                  </a:moveTo>
                  <a:cubicBezTo>
                    <a:pt x="944" y="607"/>
                    <a:pt x="944" y="608"/>
                    <a:pt x="944" y="609"/>
                  </a:cubicBezTo>
                  <a:lnTo>
                    <a:pt x="944" y="609"/>
                  </a:lnTo>
                  <a:cubicBezTo>
                    <a:pt x="944" y="608"/>
                    <a:pt x="944" y="607"/>
                    <a:pt x="944" y="606"/>
                  </a:cubicBezTo>
                  <a:close/>
                  <a:moveTo>
                    <a:pt x="864" y="1434"/>
                  </a:moveTo>
                  <a:lnTo>
                    <a:pt x="864" y="1434"/>
                  </a:lnTo>
                  <a:cubicBezTo>
                    <a:pt x="864" y="1434"/>
                    <a:pt x="864" y="1434"/>
                    <a:pt x="864" y="1434"/>
                  </a:cubicBezTo>
                  <a:lnTo>
                    <a:pt x="864" y="1434"/>
                  </a:lnTo>
                  <a:cubicBezTo>
                    <a:pt x="864" y="1434"/>
                    <a:pt x="864" y="1434"/>
                    <a:pt x="864" y="1434"/>
                  </a:cubicBezTo>
                  <a:close/>
                  <a:moveTo>
                    <a:pt x="433" y="1773"/>
                  </a:moveTo>
                  <a:cubicBezTo>
                    <a:pt x="434" y="1773"/>
                    <a:pt x="434" y="1773"/>
                    <a:pt x="434" y="1774"/>
                  </a:cubicBezTo>
                  <a:cubicBezTo>
                    <a:pt x="434" y="1773"/>
                    <a:pt x="433" y="1773"/>
                    <a:pt x="433" y="1773"/>
                  </a:cubicBezTo>
                  <a:close/>
                  <a:moveTo>
                    <a:pt x="683" y="232"/>
                  </a:moveTo>
                  <a:cubicBezTo>
                    <a:pt x="697" y="239"/>
                    <a:pt x="713" y="245"/>
                    <a:pt x="727" y="252"/>
                  </a:cubicBezTo>
                  <a:cubicBezTo>
                    <a:pt x="755" y="270"/>
                    <a:pt x="782" y="288"/>
                    <a:pt x="808" y="308"/>
                  </a:cubicBezTo>
                  <a:lnTo>
                    <a:pt x="806" y="306"/>
                  </a:lnTo>
                  <a:lnTo>
                    <a:pt x="806" y="306"/>
                  </a:lnTo>
                  <a:cubicBezTo>
                    <a:pt x="808" y="307"/>
                    <a:pt x="811" y="310"/>
                    <a:pt x="813" y="312"/>
                  </a:cubicBezTo>
                  <a:cubicBezTo>
                    <a:pt x="815" y="313"/>
                    <a:pt x="816" y="314"/>
                    <a:pt x="818" y="316"/>
                  </a:cubicBezTo>
                  <a:cubicBezTo>
                    <a:pt x="817" y="316"/>
                    <a:pt x="817" y="315"/>
                    <a:pt x="816" y="315"/>
                  </a:cubicBezTo>
                  <a:lnTo>
                    <a:pt x="816" y="315"/>
                  </a:lnTo>
                  <a:cubicBezTo>
                    <a:pt x="821" y="318"/>
                    <a:pt x="826" y="324"/>
                    <a:pt x="832" y="329"/>
                  </a:cubicBezTo>
                  <a:lnTo>
                    <a:pt x="851" y="352"/>
                  </a:lnTo>
                  <a:cubicBezTo>
                    <a:pt x="857" y="360"/>
                    <a:pt x="863" y="368"/>
                    <a:pt x="868" y="377"/>
                  </a:cubicBezTo>
                  <a:cubicBezTo>
                    <a:pt x="882" y="404"/>
                    <a:pt x="895" y="432"/>
                    <a:pt x="906" y="460"/>
                  </a:cubicBezTo>
                  <a:cubicBezTo>
                    <a:pt x="915" y="481"/>
                    <a:pt x="921" y="502"/>
                    <a:pt x="928" y="523"/>
                  </a:cubicBezTo>
                  <a:lnTo>
                    <a:pt x="928" y="523"/>
                  </a:lnTo>
                  <a:cubicBezTo>
                    <a:pt x="928" y="522"/>
                    <a:pt x="927" y="522"/>
                    <a:pt x="927" y="522"/>
                  </a:cubicBezTo>
                  <a:lnTo>
                    <a:pt x="927" y="522"/>
                  </a:lnTo>
                  <a:cubicBezTo>
                    <a:pt x="927" y="523"/>
                    <a:pt x="927" y="524"/>
                    <a:pt x="929" y="525"/>
                  </a:cubicBezTo>
                  <a:cubicBezTo>
                    <a:pt x="930" y="529"/>
                    <a:pt x="931" y="532"/>
                    <a:pt x="931" y="535"/>
                  </a:cubicBezTo>
                  <a:cubicBezTo>
                    <a:pt x="931" y="535"/>
                    <a:pt x="930" y="534"/>
                    <a:pt x="930" y="534"/>
                  </a:cubicBezTo>
                  <a:lnTo>
                    <a:pt x="930" y="534"/>
                  </a:lnTo>
                  <a:cubicBezTo>
                    <a:pt x="935" y="556"/>
                    <a:pt x="939" y="578"/>
                    <a:pt x="942" y="601"/>
                  </a:cubicBezTo>
                  <a:lnTo>
                    <a:pt x="942" y="599"/>
                  </a:lnTo>
                  <a:cubicBezTo>
                    <a:pt x="942" y="600"/>
                    <a:pt x="942" y="602"/>
                    <a:pt x="944" y="604"/>
                  </a:cubicBezTo>
                  <a:cubicBezTo>
                    <a:pt x="944" y="606"/>
                    <a:pt x="945" y="609"/>
                    <a:pt x="945" y="613"/>
                  </a:cubicBezTo>
                  <a:cubicBezTo>
                    <a:pt x="945" y="611"/>
                    <a:pt x="945" y="610"/>
                    <a:pt x="944" y="609"/>
                  </a:cubicBezTo>
                  <a:lnTo>
                    <a:pt x="944" y="609"/>
                  </a:lnTo>
                  <a:cubicBezTo>
                    <a:pt x="953" y="683"/>
                    <a:pt x="961" y="758"/>
                    <a:pt x="962" y="833"/>
                  </a:cubicBezTo>
                  <a:cubicBezTo>
                    <a:pt x="961" y="904"/>
                    <a:pt x="960" y="976"/>
                    <a:pt x="955" y="1051"/>
                  </a:cubicBezTo>
                  <a:lnTo>
                    <a:pt x="955" y="1051"/>
                  </a:lnTo>
                  <a:cubicBezTo>
                    <a:pt x="954" y="1052"/>
                    <a:pt x="954" y="1053"/>
                    <a:pt x="954" y="1055"/>
                  </a:cubicBezTo>
                  <a:cubicBezTo>
                    <a:pt x="954" y="1054"/>
                    <a:pt x="954" y="1053"/>
                    <a:pt x="955" y="1051"/>
                  </a:cubicBezTo>
                  <a:lnTo>
                    <a:pt x="955" y="1051"/>
                  </a:lnTo>
                  <a:cubicBezTo>
                    <a:pt x="955" y="1053"/>
                    <a:pt x="955" y="1054"/>
                    <a:pt x="954" y="1055"/>
                  </a:cubicBezTo>
                  <a:lnTo>
                    <a:pt x="954" y="1056"/>
                  </a:lnTo>
                  <a:cubicBezTo>
                    <a:pt x="944" y="1136"/>
                    <a:pt x="926" y="1214"/>
                    <a:pt x="909" y="1293"/>
                  </a:cubicBezTo>
                  <a:cubicBezTo>
                    <a:pt x="896" y="1339"/>
                    <a:pt x="881" y="1387"/>
                    <a:pt x="864" y="1433"/>
                  </a:cubicBezTo>
                  <a:lnTo>
                    <a:pt x="864" y="1433"/>
                  </a:lnTo>
                  <a:cubicBezTo>
                    <a:pt x="865" y="1432"/>
                    <a:pt x="866" y="1432"/>
                    <a:pt x="866" y="1431"/>
                  </a:cubicBezTo>
                  <a:lnTo>
                    <a:pt x="866" y="1431"/>
                  </a:lnTo>
                  <a:cubicBezTo>
                    <a:pt x="866" y="1432"/>
                    <a:pt x="865" y="1432"/>
                    <a:pt x="864" y="1434"/>
                  </a:cubicBezTo>
                  <a:lnTo>
                    <a:pt x="864" y="1434"/>
                  </a:lnTo>
                  <a:cubicBezTo>
                    <a:pt x="864" y="1434"/>
                    <a:pt x="864" y="1433"/>
                    <a:pt x="864" y="1433"/>
                  </a:cubicBezTo>
                  <a:lnTo>
                    <a:pt x="864" y="1433"/>
                  </a:lnTo>
                  <a:cubicBezTo>
                    <a:pt x="864" y="1434"/>
                    <a:pt x="864" y="1434"/>
                    <a:pt x="864" y="1435"/>
                  </a:cubicBezTo>
                  <a:cubicBezTo>
                    <a:pt x="864" y="1435"/>
                    <a:pt x="864" y="1435"/>
                    <a:pt x="864" y="1434"/>
                  </a:cubicBezTo>
                  <a:lnTo>
                    <a:pt x="864" y="1434"/>
                  </a:lnTo>
                  <a:cubicBezTo>
                    <a:pt x="864" y="1435"/>
                    <a:pt x="864" y="1435"/>
                    <a:pt x="864" y="1436"/>
                  </a:cubicBezTo>
                  <a:cubicBezTo>
                    <a:pt x="842" y="1487"/>
                    <a:pt x="818" y="1535"/>
                    <a:pt x="792" y="1583"/>
                  </a:cubicBezTo>
                  <a:cubicBezTo>
                    <a:pt x="783" y="1601"/>
                    <a:pt x="771" y="1618"/>
                    <a:pt x="758" y="1636"/>
                  </a:cubicBezTo>
                  <a:cubicBezTo>
                    <a:pt x="745" y="1652"/>
                    <a:pt x="733" y="1667"/>
                    <a:pt x="718" y="1683"/>
                  </a:cubicBezTo>
                  <a:cubicBezTo>
                    <a:pt x="697" y="1703"/>
                    <a:pt x="677" y="1722"/>
                    <a:pt x="653" y="1741"/>
                  </a:cubicBezTo>
                  <a:cubicBezTo>
                    <a:pt x="641" y="1749"/>
                    <a:pt x="629" y="1757"/>
                    <a:pt x="616" y="1765"/>
                  </a:cubicBezTo>
                  <a:cubicBezTo>
                    <a:pt x="607" y="1770"/>
                    <a:pt x="596" y="1774"/>
                    <a:pt x="588" y="1778"/>
                  </a:cubicBezTo>
                  <a:cubicBezTo>
                    <a:pt x="581" y="1781"/>
                    <a:pt x="575" y="1783"/>
                    <a:pt x="567" y="1786"/>
                  </a:cubicBezTo>
                  <a:cubicBezTo>
                    <a:pt x="559" y="1788"/>
                    <a:pt x="550" y="1789"/>
                    <a:pt x="543" y="1791"/>
                  </a:cubicBezTo>
                  <a:cubicBezTo>
                    <a:pt x="531" y="1792"/>
                    <a:pt x="519" y="1793"/>
                    <a:pt x="508" y="1793"/>
                  </a:cubicBezTo>
                  <a:lnTo>
                    <a:pt x="497" y="1793"/>
                  </a:lnTo>
                  <a:cubicBezTo>
                    <a:pt x="487" y="1792"/>
                    <a:pt x="476" y="1789"/>
                    <a:pt x="465" y="1788"/>
                  </a:cubicBezTo>
                  <a:cubicBezTo>
                    <a:pt x="461" y="1787"/>
                    <a:pt x="459" y="1786"/>
                    <a:pt x="455" y="1786"/>
                  </a:cubicBezTo>
                  <a:cubicBezTo>
                    <a:pt x="452" y="1784"/>
                    <a:pt x="449" y="1783"/>
                    <a:pt x="446" y="1782"/>
                  </a:cubicBezTo>
                  <a:cubicBezTo>
                    <a:pt x="441" y="1778"/>
                    <a:pt x="434" y="1774"/>
                    <a:pt x="429" y="1769"/>
                  </a:cubicBezTo>
                  <a:lnTo>
                    <a:pt x="429" y="1769"/>
                  </a:lnTo>
                  <a:cubicBezTo>
                    <a:pt x="429" y="1769"/>
                    <a:pt x="429" y="1770"/>
                    <a:pt x="429" y="1770"/>
                  </a:cubicBezTo>
                  <a:lnTo>
                    <a:pt x="429" y="1770"/>
                  </a:lnTo>
                  <a:cubicBezTo>
                    <a:pt x="428" y="1768"/>
                    <a:pt x="426" y="1767"/>
                    <a:pt x="425" y="1766"/>
                  </a:cubicBezTo>
                  <a:cubicBezTo>
                    <a:pt x="424" y="1766"/>
                    <a:pt x="424" y="1765"/>
                    <a:pt x="423" y="1765"/>
                  </a:cubicBezTo>
                  <a:lnTo>
                    <a:pt x="423" y="1765"/>
                  </a:lnTo>
                  <a:lnTo>
                    <a:pt x="424" y="1766"/>
                  </a:lnTo>
                  <a:cubicBezTo>
                    <a:pt x="411" y="1756"/>
                    <a:pt x="399" y="1746"/>
                    <a:pt x="387" y="1734"/>
                  </a:cubicBezTo>
                  <a:cubicBezTo>
                    <a:pt x="377" y="1723"/>
                    <a:pt x="367" y="1714"/>
                    <a:pt x="358" y="1703"/>
                  </a:cubicBezTo>
                  <a:cubicBezTo>
                    <a:pt x="349" y="1690"/>
                    <a:pt x="341" y="1675"/>
                    <a:pt x="332" y="1663"/>
                  </a:cubicBezTo>
                  <a:cubicBezTo>
                    <a:pt x="320" y="1639"/>
                    <a:pt x="309" y="1617"/>
                    <a:pt x="297" y="1593"/>
                  </a:cubicBezTo>
                  <a:cubicBezTo>
                    <a:pt x="286" y="1562"/>
                    <a:pt x="275" y="1531"/>
                    <a:pt x="266" y="1499"/>
                  </a:cubicBezTo>
                  <a:cubicBezTo>
                    <a:pt x="256" y="1453"/>
                    <a:pt x="248" y="1405"/>
                    <a:pt x="239" y="1357"/>
                  </a:cubicBezTo>
                  <a:cubicBezTo>
                    <a:pt x="235" y="1318"/>
                    <a:pt x="233" y="1281"/>
                    <a:pt x="232" y="1242"/>
                  </a:cubicBezTo>
                  <a:cubicBezTo>
                    <a:pt x="233" y="1196"/>
                    <a:pt x="235" y="1149"/>
                    <a:pt x="242" y="1102"/>
                  </a:cubicBezTo>
                  <a:cubicBezTo>
                    <a:pt x="253" y="1023"/>
                    <a:pt x="265" y="944"/>
                    <a:pt x="276" y="865"/>
                  </a:cubicBezTo>
                  <a:cubicBezTo>
                    <a:pt x="290" y="779"/>
                    <a:pt x="302" y="693"/>
                    <a:pt x="322" y="607"/>
                  </a:cubicBezTo>
                  <a:cubicBezTo>
                    <a:pt x="327" y="590"/>
                    <a:pt x="333" y="571"/>
                    <a:pt x="341" y="552"/>
                  </a:cubicBezTo>
                  <a:cubicBezTo>
                    <a:pt x="348" y="536"/>
                    <a:pt x="356" y="521"/>
                    <a:pt x="362" y="505"/>
                  </a:cubicBezTo>
                  <a:cubicBezTo>
                    <a:pt x="393" y="454"/>
                    <a:pt x="426" y="404"/>
                    <a:pt x="461" y="355"/>
                  </a:cubicBezTo>
                  <a:cubicBezTo>
                    <a:pt x="471" y="342"/>
                    <a:pt x="482" y="330"/>
                    <a:pt x="492" y="318"/>
                  </a:cubicBezTo>
                  <a:cubicBezTo>
                    <a:pt x="503" y="308"/>
                    <a:pt x="517" y="298"/>
                    <a:pt x="529" y="287"/>
                  </a:cubicBezTo>
                  <a:cubicBezTo>
                    <a:pt x="548" y="276"/>
                    <a:pt x="565" y="265"/>
                    <a:pt x="585" y="254"/>
                  </a:cubicBezTo>
                  <a:cubicBezTo>
                    <a:pt x="591" y="251"/>
                    <a:pt x="599" y="247"/>
                    <a:pt x="606" y="245"/>
                  </a:cubicBezTo>
                  <a:cubicBezTo>
                    <a:pt x="614" y="242"/>
                    <a:pt x="622" y="240"/>
                    <a:pt x="630" y="237"/>
                  </a:cubicBezTo>
                  <a:cubicBezTo>
                    <a:pt x="632" y="237"/>
                    <a:pt x="636" y="236"/>
                    <a:pt x="638" y="236"/>
                  </a:cubicBezTo>
                  <a:lnTo>
                    <a:pt x="681" y="232"/>
                  </a:lnTo>
                  <a:close/>
                  <a:moveTo>
                    <a:pt x="663" y="1"/>
                  </a:moveTo>
                  <a:cubicBezTo>
                    <a:pt x="647" y="1"/>
                    <a:pt x="631" y="2"/>
                    <a:pt x="616" y="6"/>
                  </a:cubicBezTo>
                  <a:cubicBezTo>
                    <a:pt x="604" y="8"/>
                    <a:pt x="590" y="12"/>
                    <a:pt x="580" y="19"/>
                  </a:cubicBezTo>
                  <a:cubicBezTo>
                    <a:pt x="545" y="28"/>
                    <a:pt x="514" y="39"/>
                    <a:pt x="481" y="54"/>
                  </a:cubicBezTo>
                  <a:cubicBezTo>
                    <a:pt x="441" y="74"/>
                    <a:pt x="399" y="100"/>
                    <a:pt x="366" y="128"/>
                  </a:cubicBezTo>
                  <a:cubicBezTo>
                    <a:pt x="321" y="167"/>
                    <a:pt x="285" y="211"/>
                    <a:pt x="251" y="258"/>
                  </a:cubicBezTo>
                  <a:cubicBezTo>
                    <a:pt x="203" y="327"/>
                    <a:pt x="157" y="396"/>
                    <a:pt x="127" y="474"/>
                  </a:cubicBezTo>
                  <a:cubicBezTo>
                    <a:pt x="101" y="540"/>
                    <a:pt x="86" y="610"/>
                    <a:pt x="74" y="681"/>
                  </a:cubicBezTo>
                  <a:cubicBezTo>
                    <a:pt x="59" y="773"/>
                    <a:pt x="46" y="865"/>
                    <a:pt x="32" y="958"/>
                  </a:cubicBezTo>
                  <a:cubicBezTo>
                    <a:pt x="16" y="1056"/>
                    <a:pt x="1" y="1155"/>
                    <a:pt x="3" y="1255"/>
                  </a:cubicBezTo>
                  <a:cubicBezTo>
                    <a:pt x="5" y="1360"/>
                    <a:pt x="22" y="1467"/>
                    <a:pt x="48" y="1567"/>
                  </a:cubicBezTo>
                  <a:cubicBezTo>
                    <a:pt x="63" y="1619"/>
                    <a:pt x="80" y="1669"/>
                    <a:pt x="103" y="1717"/>
                  </a:cubicBezTo>
                  <a:cubicBezTo>
                    <a:pt x="127" y="1768"/>
                    <a:pt x="156" y="1824"/>
                    <a:pt x="196" y="1865"/>
                  </a:cubicBezTo>
                  <a:cubicBezTo>
                    <a:pt x="234" y="1906"/>
                    <a:pt x="275" y="1942"/>
                    <a:pt x="322" y="1974"/>
                  </a:cubicBezTo>
                  <a:cubicBezTo>
                    <a:pt x="362" y="2000"/>
                    <a:pt x="410" y="2009"/>
                    <a:pt x="455" y="2016"/>
                  </a:cubicBezTo>
                  <a:cubicBezTo>
                    <a:pt x="470" y="2019"/>
                    <a:pt x="486" y="2021"/>
                    <a:pt x="502" y="2021"/>
                  </a:cubicBezTo>
                  <a:cubicBezTo>
                    <a:pt x="507" y="2021"/>
                    <a:pt x="512" y="2020"/>
                    <a:pt x="517" y="2020"/>
                  </a:cubicBezTo>
                  <a:cubicBezTo>
                    <a:pt x="534" y="2020"/>
                    <a:pt x="553" y="2018"/>
                    <a:pt x="570" y="2014"/>
                  </a:cubicBezTo>
                  <a:cubicBezTo>
                    <a:pt x="753" y="1981"/>
                    <a:pt x="903" y="1844"/>
                    <a:pt x="991" y="1684"/>
                  </a:cubicBezTo>
                  <a:cubicBezTo>
                    <a:pt x="1044" y="1587"/>
                    <a:pt x="1089" y="1484"/>
                    <a:pt x="1115" y="1378"/>
                  </a:cubicBezTo>
                  <a:cubicBezTo>
                    <a:pt x="1130" y="1325"/>
                    <a:pt x="1140" y="1270"/>
                    <a:pt x="1153" y="1215"/>
                  </a:cubicBezTo>
                  <a:cubicBezTo>
                    <a:pt x="1163" y="1167"/>
                    <a:pt x="1173" y="1117"/>
                    <a:pt x="1177" y="1069"/>
                  </a:cubicBezTo>
                  <a:cubicBezTo>
                    <a:pt x="1181" y="1014"/>
                    <a:pt x="1183" y="957"/>
                    <a:pt x="1184" y="904"/>
                  </a:cubicBezTo>
                  <a:cubicBezTo>
                    <a:pt x="1185" y="846"/>
                    <a:pt x="1188" y="791"/>
                    <a:pt x="1183" y="734"/>
                  </a:cubicBezTo>
                  <a:cubicBezTo>
                    <a:pt x="1175" y="641"/>
                    <a:pt x="1167" y="545"/>
                    <a:pt x="1141" y="455"/>
                  </a:cubicBezTo>
                  <a:cubicBezTo>
                    <a:pt x="1127" y="404"/>
                    <a:pt x="1107" y="357"/>
                    <a:pt x="1084" y="308"/>
                  </a:cubicBezTo>
                  <a:cubicBezTo>
                    <a:pt x="1064" y="264"/>
                    <a:pt x="1038" y="217"/>
                    <a:pt x="1004" y="182"/>
                  </a:cubicBezTo>
                  <a:cubicBezTo>
                    <a:pt x="973" y="149"/>
                    <a:pt x="940" y="123"/>
                    <a:pt x="904" y="100"/>
                  </a:cubicBezTo>
                  <a:cubicBezTo>
                    <a:pt x="874" y="79"/>
                    <a:pt x="844" y="56"/>
                    <a:pt x="811" y="43"/>
                  </a:cubicBezTo>
                  <a:cubicBezTo>
                    <a:pt x="789" y="33"/>
                    <a:pt x="766" y="22"/>
                    <a:pt x="744" y="14"/>
                  </a:cubicBezTo>
                  <a:cubicBezTo>
                    <a:pt x="718" y="5"/>
                    <a:pt x="690" y="1"/>
                    <a:pt x="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8"/>
            <p:cNvSpPr/>
            <p:nvPr/>
          </p:nvSpPr>
          <p:spPr>
            <a:xfrm>
              <a:off x="4197900" y="960275"/>
              <a:ext cx="45575" cy="25575"/>
            </a:xfrm>
            <a:custGeom>
              <a:avLst/>
              <a:gdLst/>
              <a:ahLst/>
              <a:cxnLst/>
              <a:rect l="l" t="t" r="r" b="b"/>
              <a:pathLst>
                <a:path w="1823" h="1023" extrusionOk="0">
                  <a:moveTo>
                    <a:pt x="1205" y="11"/>
                  </a:moveTo>
                  <a:cubicBezTo>
                    <a:pt x="1206" y="12"/>
                    <a:pt x="1207" y="12"/>
                    <a:pt x="1207" y="12"/>
                  </a:cubicBezTo>
                  <a:cubicBezTo>
                    <a:pt x="1207" y="12"/>
                    <a:pt x="1206" y="12"/>
                    <a:pt x="1205" y="11"/>
                  </a:cubicBezTo>
                  <a:close/>
                  <a:moveTo>
                    <a:pt x="1039" y="220"/>
                  </a:moveTo>
                  <a:cubicBezTo>
                    <a:pt x="1063" y="220"/>
                    <a:pt x="1087" y="221"/>
                    <a:pt x="1110" y="221"/>
                  </a:cubicBezTo>
                  <a:lnTo>
                    <a:pt x="1109" y="221"/>
                  </a:lnTo>
                  <a:cubicBezTo>
                    <a:pt x="1151" y="226"/>
                    <a:pt x="1192" y="229"/>
                    <a:pt x="1232" y="234"/>
                  </a:cubicBezTo>
                  <a:cubicBezTo>
                    <a:pt x="1233" y="234"/>
                    <a:pt x="1233" y="234"/>
                    <a:pt x="1233" y="236"/>
                  </a:cubicBezTo>
                  <a:cubicBezTo>
                    <a:pt x="1279" y="249"/>
                    <a:pt x="1325" y="265"/>
                    <a:pt x="1367" y="283"/>
                  </a:cubicBezTo>
                  <a:cubicBezTo>
                    <a:pt x="1382" y="291"/>
                    <a:pt x="1395" y="298"/>
                    <a:pt x="1410" y="304"/>
                  </a:cubicBezTo>
                  <a:cubicBezTo>
                    <a:pt x="1415" y="306"/>
                    <a:pt x="1419" y="309"/>
                    <a:pt x="1423" y="311"/>
                  </a:cubicBezTo>
                  <a:cubicBezTo>
                    <a:pt x="1455" y="335"/>
                    <a:pt x="1486" y="360"/>
                    <a:pt x="1517" y="386"/>
                  </a:cubicBezTo>
                  <a:cubicBezTo>
                    <a:pt x="1517" y="386"/>
                    <a:pt x="1517" y="385"/>
                    <a:pt x="1517" y="384"/>
                  </a:cubicBezTo>
                  <a:lnTo>
                    <a:pt x="1517" y="384"/>
                  </a:lnTo>
                  <a:lnTo>
                    <a:pt x="1521" y="389"/>
                  </a:lnTo>
                  <a:cubicBezTo>
                    <a:pt x="1523" y="390"/>
                    <a:pt x="1525" y="392"/>
                    <a:pt x="1526" y="393"/>
                  </a:cubicBezTo>
                  <a:lnTo>
                    <a:pt x="1526" y="393"/>
                  </a:lnTo>
                  <a:cubicBezTo>
                    <a:pt x="1526" y="393"/>
                    <a:pt x="1526" y="393"/>
                    <a:pt x="1524" y="393"/>
                  </a:cubicBezTo>
                  <a:cubicBezTo>
                    <a:pt x="1535" y="402"/>
                    <a:pt x="1544" y="412"/>
                    <a:pt x="1554" y="422"/>
                  </a:cubicBezTo>
                  <a:cubicBezTo>
                    <a:pt x="1558" y="425"/>
                    <a:pt x="1562" y="430"/>
                    <a:pt x="1565" y="435"/>
                  </a:cubicBezTo>
                  <a:cubicBezTo>
                    <a:pt x="1571" y="445"/>
                    <a:pt x="1579" y="458"/>
                    <a:pt x="1585" y="469"/>
                  </a:cubicBezTo>
                  <a:cubicBezTo>
                    <a:pt x="1586" y="470"/>
                    <a:pt x="1586" y="473"/>
                    <a:pt x="1588" y="475"/>
                  </a:cubicBezTo>
                  <a:lnTo>
                    <a:pt x="1588" y="476"/>
                  </a:lnTo>
                  <a:lnTo>
                    <a:pt x="1588" y="480"/>
                  </a:lnTo>
                  <a:cubicBezTo>
                    <a:pt x="1589" y="496"/>
                    <a:pt x="1589" y="511"/>
                    <a:pt x="1589" y="527"/>
                  </a:cubicBezTo>
                  <a:cubicBezTo>
                    <a:pt x="1590" y="534"/>
                    <a:pt x="1590" y="537"/>
                    <a:pt x="1590" y="540"/>
                  </a:cubicBezTo>
                  <a:lnTo>
                    <a:pt x="1583" y="571"/>
                  </a:lnTo>
                  <a:lnTo>
                    <a:pt x="1568" y="609"/>
                  </a:lnTo>
                  <a:cubicBezTo>
                    <a:pt x="1565" y="615"/>
                    <a:pt x="1562" y="620"/>
                    <a:pt x="1558" y="624"/>
                  </a:cubicBezTo>
                  <a:cubicBezTo>
                    <a:pt x="1553" y="631"/>
                    <a:pt x="1547" y="638"/>
                    <a:pt x="1542" y="646"/>
                  </a:cubicBezTo>
                  <a:cubicBezTo>
                    <a:pt x="1535" y="654"/>
                    <a:pt x="1528" y="660"/>
                    <a:pt x="1522" y="666"/>
                  </a:cubicBezTo>
                  <a:cubicBezTo>
                    <a:pt x="1506" y="681"/>
                    <a:pt x="1487" y="693"/>
                    <a:pt x="1468" y="707"/>
                  </a:cubicBezTo>
                  <a:cubicBezTo>
                    <a:pt x="1456" y="714"/>
                    <a:pt x="1444" y="721"/>
                    <a:pt x="1431" y="728"/>
                  </a:cubicBezTo>
                  <a:cubicBezTo>
                    <a:pt x="1422" y="733"/>
                    <a:pt x="1411" y="737"/>
                    <a:pt x="1402" y="742"/>
                  </a:cubicBezTo>
                  <a:cubicBezTo>
                    <a:pt x="1385" y="747"/>
                    <a:pt x="1372" y="752"/>
                    <a:pt x="1357" y="755"/>
                  </a:cubicBezTo>
                  <a:cubicBezTo>
                    <a:pt x="1285" y="769"/>
                    <a:pt x="1211" y="781"/>
                    <a:pt x="1136" y="789"/>
                  </a:cubicBezTo>
                  <a:cubicBezTo>
                    <a:pt x="1066" y="793"/>
                    <a:pt x="995" y="793"/>
                    <a:pt x="924" y="793"/>
                  </a:cubicBezTo>
                  <a:cubicBezTo>
                    <a:pt x="870" y="793"/>
                    <a:pt x="815" y="795"/>
                    <a:pt x="761" y="795"/>
                  </a:cubicBezTo>
                  <a:cubicBezTo>
                    <a:pt x="743" y="795"/>
                    <a:pt x="725" y="795"/>
                    <a:pt x="707" y="794"/>
                  </a:cubicBezTo>
                  <a:cubicBezTo>
                    <a:pt x="628" y="790"/>
                    <a:pt x="548" y="788"/>
                    <a:pt x="470" y="776"/>
                  </a:cubicBezTo>
                  <a:cubicBezTo>
                    <a:pt x="439" y="769"/>
                    <a:pt x="409" y="762"/>
                    <a:pt x="378" y="754"/>
                  </a:cubicBezTo>
                  <a:cubicBezTo>
                    <a:pt x="371" y="750"/>
                    <a:pt x="361" y="748"/>
                    <a:pt x="354" y="744"/>
                  </a:cubicBezTo>
                  <a:cubicBezTo>
                    <a:pt x="349" y="742"/>
                    <a:pt x="344" y="738"/>
                    <a:pt x="340" y="734"/>
                  </a:cubicBezTo>
                  <a:cubicBezTo>
                    <a:pt x="335" y="731"/>
                    <a:pt x="331" y="728"/>
                    <a:pt x="326" y="724"/>
                  </a:cubicBezTo>
                  <a:cubicBezTo>
                    <a:pt x="318" y="716"/>
                    <a:pt x="311" y="708"/>
                    <a:pt x="301" y="699"/>
                  </a:cubicBezTo>
                  <a:lnTo>
                    <a:pt x="301" y="699"/>
                  </a:lnTo>
                  <a:cubicBezTo>
                    <a:pt x="300" y="698"/>
                    <a:pt x="300" y="697"/>
                    <a:pt x="299" y="696"/>
                  </a:cubicBezTo>
                  <a:lnTo>
                    <a:pt x="298" y="695"/>
                  </a:lnTo>
                  <a:cubicBezTo>
                    <a:pt x="298" y="693"/>
                    <a:pt x="296" y="693"/>
                    <a:pt x="296" y="692"/>
                  </a:cubicBezTo>
                  <a:cubicBezTo>
                    <a:pt x="289" y="682"/>
                    <a:pt x="281" y="672"/>
                    <a:pt x="275" y="662"/>
                  </a:cubicBezTo>
                  <a:cubicBezTo>
                    <a:pt x="268" y="651"/>
                    <a:pt x="260" y="639"/>
                    <a:pt x="255" y="626"/>
                  </a:cubicBezTo>
                  <a:cubicBezTo>
                    <a:pt x="252" y="619"/>
                    <a:pt x="249" y="609"/>
                    <a:pt x="245" y="600"/>
                  </a:cubicBezTo>
                  <a:cubicBezTo>
                    <a:pt x="242" y="590"/>
                    <a:pt x="238" y="582"/>
                    <a:pt x="236" y="569"/>
                  </a:cubicBezTo>
                  <a:cubicBezTo>
                    <a:pt x="233" y="554"/>
                    <a:pt x="232" y="540"/>
                    <a:pt x="229" y="525"/>
                  </a:cubicBezTo>
                  <a:lnTo>
                    <a:pt x="229" y="506"/>
                  </a:lnTo>
                  <a:cubicBezTo>
                    <a:pt x="231" y="502"/>
                    <a:pt x="229" y="497"/>
                    <a:pt x="231" y="492"/>
                  </a:cubicBezTo>
                  <a:cubicBezTo>
                    <a:pt x="232" y="489"/>
                    <a:pt x="233" y="484"/>
                    <a:pt x="233" y="479"/>
                  </a:cubicBezTo>
                  <a:cubicBezTo>
                    <a:pt x="236" y="471"/>
                    <a:pt x="238" y="465"/>
                    <a:pt x="243" y="458"/>
                  </a:cubicBezTo>
                  <a:cubicBezTo>
                    <a:pt x="249" y="444"/>
                    <a:pt x="257" y="432"/>
                    <a:pt x="266" y="418"/>
                  </a:cubicBezTo>
                  <a:cubicBezTo>
                    <a:pt x="273" y="411"/>
                    <a:pt x="278" y="403"/>
                    <a:pt x="283" y="396"/>
                  </a:cubicBezTo>
                  <a:cubicBezTo>
                    <a:pt x="296" y="381"/>
                    <a:pt x="310" y="366"/>
                    <a:pt x="325" y="350"/>
                  </a:cubicBezTo>
                  <a:lnTo>
                    <a:pt x="325" y="350"/>
                  </a:lnTo>
                  <a:cubicBezTo>
                    <a:pt x="338" y="339"/>
                    <a:pt x="353" y="329"/>
                    <a:pt x="367" y="318"/>
                  </a:cubicBezTo>
                  <a:cubicBezTo>
                    <a:pt x="374" y="315"/>
                    <a:pt x="379" y="313"/>
                    <a:pt x="384" y="309"/>
                  </a:cubicBezTo>
                  <a:cubicBezTo>
                    <a:pt x="404" y="300"/>
                    <a:pt x="422" y="294"/>
                    <a:pt x="440" y="285"/>
                  </a:cubicBezTo>
                  <a:cubicBezTo>
                    <a:pt x="454" y="282"/>
                    <a:pt x="469" y="278"/>
                    <a:pt x="484" y="274"/>
                  </a:cubicBezTo>
                  <a:cubicBezTo>
                    <a:pt x="587" y="254"/>
                    <a:pt x="691" y="239"/>
                    <a:pt x="796" y="229"/>
                  </a:cubicBezTo>
                  <a:cubicBezTo>
                    <a:pt x="878" y="225"/>
                    <a:pt x="958" y="220"/>
                    <a:pt x="1039" y="220"/>
                  </a:cubicBezTo>
                  <a:close/>
                  <a:moveTo>
                    <a:pt x="1016" y="1"/>
                  </a:moveTo>
                  <a:cubicBezTo>
                    <a:pt x="953" y="1"/>
                    <a:pt x="888" y="6"/>
                    <a:pt x="826" y="9"/>
                  </a:cubicBezTo>
                  <a:cubicBezTo>
                    <a:pt x="748" y="12"/>
                    <a:pt x="672" y="21"/>
                    <a:pt x="597" y="33"/>
                  </a:cubicBezTo>
                  <a:cubicBezTo>
                    <a:pt x="529" y="44"/>
                    <a:pt x="457" y="51"/>
                    <a:pt x="392" y="73"/>
                  </a:cubicBezTo>
                  <a:cubicBezTo>
                    <a:pt x="344" y="88"/>
                    <a:pt x="297" y="108"/>
                    <a:pt x="252" y="131"/>
                  </a:cubicBezTo>
                  <a:cubicBezTo>
                    <a:pt x="185" y="169"/>
                    <a:pt x="128" y="231"/>
                    <a:pt x="83" y="293"/>
                  </a:cubicBezTo>
                  <a:cubicBezTo>
                    <a:pt x="46" y="340"/>
                    <a:pt x="24" y="397"/>
                    <a:pt x="11" y="455"/>
                  </a:cubicBezTo>
                  <a:cubicBezTo>
                    <a:pt x="0" y="506"/>
                    <a:pt x="5" y="559"/>
                    <a:pt x="16" y="611"/>
                  </a:cubicBezTo>
                  <a:cubicBezTo>
                    <a:pt x="31" y="698"/>
                    <a:pt x="77" y="788"/>
                    <a:pt x="138" y="852"/>
                  </a:cubicBezTo>
                  <a:cubicBezTo>
                    <a:pt x="174" y="892"/>
                    <a:pt x="217" y="930"/>
                    <a:pt x="267" y="953"/>
                  </a:cubicBezTo>
                  <a:cubicBezTo>
                    <a:pt x="318" y="975"/>
                    <a:pt x="370" y="989"/>
                    <a:pt x="423" y="1000"/>
                  </a:cubicBezTo>
                  <a:cubicBezTo>
                    <a:pt x="479" y="1010"/>
                    <a:pt x="535" y="1013"/>
                    <a:pt x="591" y="1016"/>
                  </a:cubicBezTo>
                  <a:cubicBezTo>
                    <a:pt x="643" y="1018"/>
                    <a:pt x="696" y="1022"/>
                    <a:pt x="747" y="1022"/>
                  </a:cubicBezTo>
                  <a:cubicBezTo>
                    <a:pt x="799" y="1022"/>
                    <a:pt x="851" y="1020"/>
                    <a:pt x="904" y="1020"/>
                  </a:cubicBezTo>
                  <a:cubicBezTo>
                    <a:pt x="924" y="1020"/>
                    <a:pt x="944" y="1020"/>
                    <a:pt x="964" y="1020"/>
                  </a:cubicBezTo>
                  <a:cubicBezTo>
                    <a:pt x="994" y="1020"/>
                    <a:pt x="1024" y="1020"/>
                    <a:pt x="1053" y="1018"/>
                  </a:cubicBezTo>
                  <a:cubicBezTo>
                    <a:pt x="1104" y="1017"/>
                    <a:pt x="1157" y="1016"/>
                    <a:pt x="1207" y="1008"/>
                  </a:cubicBezTo>
                  <a:cubicBezTo>
                    <a:pt x="1258" y="1002"/>
                    <a:pt x="1307" y="994"/>
                    <a:pt x="1357" y="985"/>
                  </a:cubicBezTo>
                  <a:cubicBezTo>
                    <a:pt x="1414" y="976"/>
                    <a:pt x="1471" y="961"/>
                    <a:pt x="1523" y="936"/>
                  </a:cubicBezTo>
                  <a:cubicBezTo>
                    <a:pt x="1568" y="914"/>
                    <a:pt x="1609" y="888"/>
                    <a:pt x="1647" y="858"/>
                  </a:cubicBezTo>
                  <a:cubicBezTo>
                    <a:pt x="1728" y="796"/>
                    <a:pt x="1780" y="712"/>
                    <a:pt x="1807" y="616"/>
                  </a:cubicBezTo>
                  <a:cubicBezTo>
                    <a:pt x="1817" y="578"/>
                    <a:pt x="1823" y="538"/>
                    <a:pt x="1820" y="500"/>
                  </a:cubicBezTo>
                  <a:cubicBezTo>
                    <a:pt x="1819" y="464"/>
                    <a:pt x="1817" y="427"/>
                    <a:pt x="1801" y="393"/>
                  </a:cubicBezTo>
                  <a:cubicBezTo>
                    <a:pt x="1778" y="351"/>
                    <a:pt x="1755" y="314"/>
                    <a:pt x="1728" y="279"/>
                  </a:cubicBezTo>
                  <a:cubicBezTo>
                    <a:pt x="1699" y="246"/>
                    <a:pt x="1663" y="217"/>
                    <a:pt x="1630" y="191"/>
                  </a:cubicBezTo>
                  <a:cubicBezTo>
                    <a:pt x="1583" y="154"/>
                    <a:pt x="1539" y="119"/>
                    <a:pt x="1486" y="97"/>
                  </a:cubicBezTo>
                  <a:cubicBezTo>
                    <a:pt x="1450" y="78"/>
                    <a:pt x="1415" y="63"/>
                    <a:pt x="1378" y="50"/>
                  </a:cubicBezTo>
                  <a:cubicBezTo>
                    <a:pt x="1366" y="47"/>
                    <a:pt x="1356" y="44"/>
                    <a:pt x="1345" y="40"/>
                  </a:cubicBezTo>
                  <a:cubicBezTo>
                    <a:pt x="1326" y="40"/>
                    <a:pt x="1311" y="37"/>
                    <a:pt x="1294" y="33"/>
                  </a:cubicBezTo>
                  <a:cubicBezTo>
                    <a:pt x="1263" y="24"/>
                    <a:pt x="1228" y="16"/>
                    <a:pt x="1194" y="10"/>
                  </a:cubicBezTo>
                  <a:lnTo>
                    <a:pt x="1194" y="10"/>
                  </a:lnTo>
                  <a:cubicBezTo>
                    <a:pt x="1198" y="11"/>
                    <a:pt x="1201" y="11"/>
                    <a:pt x="1205" y="11"/>
                  </a:cubicBezTo>
                  <a:lnTo>
                    <a:pt x="1205" y="11"/>
                  </a:lnTo>
                  <a:cubicBezTo>
                    <a:pt x="1201" y="11"/>
                    <a:pt x="1197" y="10"/>
                    <a:pt x="1193" y="10"/>
                  </a:cubicBezTo>
                  <a:lnTo>
                    <a:pt x="1193" y="10"/>
                  </a:lnTo>
                  <a:cubicBezTo>
                    <a:pt x="1193" y="10"/>
                    <a:pt x="1193" y="10"/>
                    <a:pt x="1193" y="10"/>
                  </a:cubicBezTo>
                  <a:lnTo>
                    <a:pt x="1193" y="10"/>
                  </a:lnTo>
                  <a:cubicBezTo>
                    <a:pt x="1193" y="10"/>
                    <a:pt x="1193" y="10"/>
                    <a:pt x="1193" y="10"/>
                  </a:cubicBezTo>
                  <a:lnTo>
                    <a:pt x="1193" y="10"/>
                  </a:lnTo>
                  <a:cubicBezTo>
                    <a:pt x="1193" y="10"/>
                    <a:pt x="1192" y="10"/>
                    <a:pt x="1191" y="10"/>
                  </a:cubicBezTo>
                  <a:cubicBezTo>
                    <a:pt x="1133" y="5"/>
                    <a:pt x="1074"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8"/>
            <p:cNvSpPr/>
            <p:nvPr/>
          </p:nvSpPr>
          <p:spPr>
            <a:xfrm>
              <a:off x="4205375" y="977700"/>
              <a:ext cx="50" cy="75"/>
            </a:xfrm>
            <a:custGeom>
              <a:avLst/>
              <a:gdLst/>
              <a:ahLst/>
              <a:cxnLst/>
              <a:rect l="l" t="t" r="r" b="b"/>
              <a:pathLst>
                <a:path w="2" h="3" extrusionOk="0">
                  <a:moveTo>
                    <a:pt x="0" y="2"/>
                  </a:moveTo>
                  <a:cubicBezTo>
                    <a:pt x="0" y="2"/>
                    <a:pt x="1" y="2"/>
                    <a:pt x="0" y="2"/>
                  </a:cubicBezTo>
                  <a:cubicBezTo>
                    <a:pt x="0" y="2"/>
                    <a:pt x="0" y="0"/>
                    <a:pt x="0" y="2"/>
                  </a:cubicBezTo>
                  <a:cubicBezTo>
                    <a:pt x="0" y="0"/>
                    <a:pt x="0" y="0"/>
                    <a:pt x="0" y="2"/>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8"/>
            <p:cNvSpPr/>
            <p:nvPr/>
          </p:nvSpPr>
          <p:spPr>
            <a:xfrm>
              <a:off x="4296850" y="963050"/>
              <a:ext cx="48275" cy="25450"/>
            </a:xfrm>
            <a:custGeom>
              <a:avLst/>
              <a:gdLst/>
              <a:ahLst/>
              <a:cxnLst/>
              <a:rect l="l" t="t" r="r" b="b"/>
              <a:pathLst>
                <a:path w="1931" h="1018" extrusionOk="0">
                  <a:moveTo>
                    <a:pt x="1129" y="229"/>
                  </a:moveTo>
                  <a:cubicBezTo>
                    <a:pt x="1136" y="229"/>
                    <a:pt x="1144" y="229"/>
                    <a:pt x="1151" y="229"/>
                  </a:cubicBezTo>
                  <a:cubicBezTo>
                    <a:pt x="1257" y="230"/>
                    <a:pt x="1360" y="237"/>
                    <a:pt x="1465" y="238"/>
                  </a:cubicBezTo>
                  <a:cubicBezTo>
                    <a:pt x="1477" y="238"/>
                    <a:pt x="1489" y="235"/>
                    <a:pt x="1499" y="233"/>
                  </a:cubicBezTo>
                  <a:cubicBezTo>
                    <a:pt x="1504" y="234"/>
                    <a:pt x="1511" y="235"/>
                    <a:pt x="1516" y="238"/>
                  </a:cubicBezTo>
                  <a:cubicBezTo>
                    <a:pt x="1533" y="244"/>
                    <a:pt x="1549" y="250"/>
                    <a:pt x="1566" y="258"/>
                  </a:cubicBezTo>
                  <a:cubicBezTo>
                    <a:pt x="1579" y="263"/>
                    <a:pt x="1590" y="270"/>
                    <a:pt x="1601" y="277"/>
                  </a:cubicBezTo>
                  <a:cubicBezTo>
                    <a:pt x="1609" y="281"/>
                    <a:pt x="1614" y="286"/>
                    <a:pt x="1619" y="290"/>
                  </a:cubicBezTo>
                  <a:cubicBezTo>
                    <a:pt x="1629" y="299"/>
                    <a:pt x="1641" y="311"/>
                    <a:pt x="1651" y="321"/>
                  </a:cubicBezTo>
                  <a:cubicBezTo>
                    <a:pt x="1656" y="326"/>
                    <a:pt x="1660" y="331"/>
                    <a:pt x="1663" y="336"/>
                  </a:cubicBezTo>
                  <a:cubicBezTo>
                    <a:pt x="1668" y="343"/>
                    <a:pt x="1672" y="351"/>
                    <a:pt x="1676" y="357"/>
                  </a:cubicBezTo>
                  <a:cubicBezTo>
                    <a:pt x="1689" y="385"/>
                    <a:pt x="1698" y="414"/>
                    <a:pt x="1710" y="442"/>
                  </a:cubicBezTo>
                  <a:cubicBezTo>
                    <a:pt x="1703" y="457"/>
                    <a:pt x="1702" y="473"/>
                    <a:pt x="1698" y="488"/>
                  </a:cubicBezTo>
                  <a:cubicBezTo>
                    <a:pt x="1697" y="493"/>
                    <a:pt x="1696" y="498"/>
                    <a:pt x="1693" y="506"/>
                  </a:cubicBezTo>
                  <a:cubicBezTo>
                    <a:pt x="1688" y="520"/>
                    <a:pt x="1683" y="537"/>
                    <a:pt x="1677" y="550"/>
                  </a:cubicBezTo>
                  <a:cubicBezTo>
                    <a:pt x="1666" y="562"/>
                    <a:pt x="1657" y="575"/>
                    <a:pt x="1647" y="586"/>
                  </a:cubicBezTo>
                  <a:cubicBezTo>
                    <a:pt x="1646" y="588"/>
                    <a:pt x="1645" y="589"/>
                    <a:pt x="1644" y="591"/>
                  </a:cubicBezTo>
                  <a:lnTo>
                    <a:pt x="1642" y="593"/>
                  </a:lnTo>
                  <a:cubicBezTo>
                    <a:pt x="1609" y="621"/>
                    <a:pt x="1573" y="647"/>
                    <a:pt x="1536" y="672"/>
                  </a:cubicBezTo>
                  <a:cubicBezTo>
                    <a:pt x="1528" y="677"/>
                    <a:pt x="1520" y="682"/>
                    <a:pt x="1512" y="687"/>
                  </a:cubicBezTo>
                  <a:cubicBezTo>
                    <a:pt x="1495" y="695"/>
                    <a:pt x="1480" y="700"/>
                    <a:pt x="1463" y="707"/>
                  </a:cubicBezTo>
                  <a:cubicBezTo>
                    <a:pt x="1448" y="710"/>
                    <a:pt x="1433" y="714"/>
                    <a:pt x="1418" y="718"/>
                  </a:cubicBezTo>
                  <a:cubicBezTo>
                    <a:pt x="1381" y="726"/>
                    <a:pt x="1341" y="735"/>
                    <a:pt x="1305" y="743"/>
                  </a:cubicBezTo>
                  <a:cubicBezTo>
                    <a:pt x="1272" y="748"/>
                    <a:pt x="1241" y="751"/>
                    <a:pt x="1207" y="755"/>
                  </a:cubicBezTo>
                  <a:lnTo>
                    <a:pt x="1202" y="755"/>
                  </a:lnTo>
                  <a:cubicBezTo>
                    <a:pt x="1200" y="755"/>
                    <a:pt x="1198" y="755"/>
                    <a:pt x="1196" y="756"/>
                  </a:cubicBezTo>
                  <a:cubicBezTo>
                    <a:pt x="1196" y="755"/>
                    <a:pt x="1197" y="755"/>
                    <a:pt x="1197" y="755"/>
                  </a:cubicBezTo>
                  <a:cubicBezTo>
                    <a:pt x="1191" y="755"/>
                    <a:pt x="1187" y="756"/>
                    <a:pt x="1180" y="756"/>
                  </a:cubicBezTo>
                  <a:lnTo>
                    <a:pt x="1181" y="756"/>
                  </a:lnTo>
                  <a:cubicBezTo>
                    <a:pt x="1170" y="756"/>
                    <a:pt x="1159" y="759"/>
                    <a:pt x="1145" y="760"/>
                  </a:cubicBezTo>
                  <a:lnTo>
                    <a:pt x="1146" y="760"/>
                  </a:lnTo>
                  <a:cubicBezTo>
                    <a:pt x="1057" y="767"/>
                    <a:pt x="969" y="777"/>
                    <a:pt x="878" y="785"/>
                  </a:cubicBezTo>
                  <a:lnTo>
                    <a:pt x="893" y="785"/>
                  </a:lnTo>
                  <a:cubicBezTo>
                    <a:pt x="832" y="789"/>
                    <a:pt x="771" y="792"/>
                    <a:pt x="709" y="792"/>
                  </a:cubicBezTo>
                  <a:cubicBezTo>
                    <a:pt x="693" y="792"/>
                    <a:pt x="676" y="792"/>
                    <a:pt x="659" y="792"/>
                  </a:cubicBezTo>
                  <a:cubicBezTo>
                    <a:pt x="594" y="790"/>
                    <a:pt x="531" y="782"/>
                    <a:pt x="467" y="775"/>
                  </a:cubicBezTo>
                  <a:lnTo>
                    <a:pt x="465" y="775"/>
                  </a:lnTo>
                  <a:cubicBezTo>
                    <a:pt x="463" y="775"/>
                    <a:pt x="460" y="773"/>
                    <a:pt x="457" y="773"/>
                  </a:cubicBezTo>
                  <a:lnTo>
                    <a:pt x="462" y="773"/>
                  </a:lnTo>
                  <a:cubicBezTo>
                    <a:pt x="441" y="770"/>
                    <a:pt x="422" y="766"/>
                    <a:pt x="401" y="761"/>
                  </a:cubicBezTo>
                  <a:cubicBezTo>
                    <a:pt x="387" y="755"/>
                    <a:pt x="374" y="750"/>
                    <a:pt x="360" y="744"/>
                  </a:cubicBezTo>
                  <a:cubicBezTo>
                    <a:pt x="355" y="741"/>
                    <a:pt x="350" y="737"/>
                    <a:pt x="345" y="735"/>
                  </a:cubicBezTo>
                  <a:lnTo>
                    <a:pt x="330" y="723"/>
                  </a:lnTo>
                  <a:cubicBezTo>
                    <a:pt x="313" y="706"/>
                    <a:pt x="297" y="690"/>
                    <a:pt x="281" y="675"/>
                  </a:cubicBezTo>
                  <a:lnTo>
                    <a:pt x="281" y="675"/>
                  </a:lnTo>
                  <a:cubicBezTo>
                    <a:pt x="282" y="676"/>
                    <a:pt x="282" y="677"/>
                    <a:pt x="283" y="678"/>
                  </a:cubicBezTo>
                  <a:lnTo>
                    <a:pt x="283" y="678"/>
                  </a:lnTo>
                  <a:cubicBezTo>
                    <a:pt x="281" y="676"/>
                    <a:pt x="279" y="674"/>
                    <a:pt x="278" y="673"/>
                  </a:cubicBezTo>
                  <a:lnTo>
                    <a:pt x="276" y="671"/>
                  </a:lnTo>
                  <a:lnTo>
                    <a:pt x="276" y="671"/>
                  </a:lnTo>
                  <a:cubicBezTo>
                    <a:pt x="277" y="671"/>
                    <a:pt x="277" y="672"/>
                    <a:pt x="278" y="672"/>
                  </a:cubicBezTo>
                  <a:cubicBezTo>
                    <a:pt x="271" y="663"/>
                    <a:pt x="263" y="652"/>
                    <a:pt x="257" y="643"/>
                  </a:cubicBezTo>
                  <a:cubicBezTo>
                    <a:pt x="254" y="637"/>
                    <a:pt x="251" y="632"/>
                    <a:pt x="247" y="626"/>
                  </a:cubicBezTo>
                  <a:cubicBezTo>
                    <a:pt x="245" y="621"/>
                    <a:pt x="242" y="616"/>
                    <a:pt x="241" y="611"/>
                  </a:cubicBezTo>
                  <a:lnTo>
                    <a:pt x="241" y="610"/>
                  </a:lnTo>
                  <a:lnTo>
                    <a:pt x="233" y="583"/>
                  </a:lnTo>
                  <a:cubicBezTo>
                    <a:pt x="233" y="576"/>
                    <a:pt x="233" y="570"/>
                    <a:pt x="232" y="564"/>
                  </a:cubicBezTo>
                  <a:cubicBezTo>
                    <a:pt x="231" y="552"/>
                    <a:pt x="231" y="540"/>
                    <a:pt x="232" y="528"/>
                  </a:cubicBezTo>
                  <a:cubicBezTo>
                    <a:pt x="233" y="522"/>
                    <a:pt x="233" y="516"/>
                    <a:pt x="235" y="511"/>
                  </a:cubicBezTo>
                  <a:lnTo>
                    <a:pt x="238" y="495"/>
                  </a:lnTo>
                  <a:cubicBezTo>
                    <a:pt x="240" y="488"/>
                    <a:pt x="241" y="483"/>
                    <a:pt x="243" y="478"/>
                  </a:cubicBezTo>
                  <a:cubicBezTo>
                    <a:pt x="247" y="470"/>
                    <a:pt x="253" y="461"/>
                    <a:pt x="258" y="454"/>
                  </a:cubicBezTo>
                  <a:lnTo>
                    <a:pt x="266" y="442"/>
                  </a:lnTo>
                  <a:lnTo>
                    <a:pt x="262" y="450"/>
                  </a:lnTo>
                  <a:cubicBezTo>
                    <a:pt x="263" y="449"/>
                    <a:pt x="264" y="447"/>
                    <a:pt x="266" y="445"/>
                  </a:cubicBezTo>
                  <a:cubicBezTo>
                    <a:pt x="277" y="433"/>
                    <a:pt x="288" y="421"/>
                    <a:pt x="299" y="410"/>
                  </a:cubicBezTo>
                  <a:cubicBezTo>
                    <a:pt x="309" y="400"/>
                    <a:pt x="320" y="393"/>
                    <a:pt x="330" y="384"/>
                  </a:cubicBezTo>
                  <a:cubicBezTo>
                    <a:pt x="356" y="368"/>
                    <a:pt x="382" y="353"/>
                    <a:pt x="408" y="339"/>
                  </a:cubicBezTo>
                  <a:cubicBezTo>
                    <a:pt x="433" y="327"/>
                    <a:pt x="458" y="317"/>
                    <a:pt x="483" y="308"/>
                  </a:cubicBezTo>
                  <a:cubicBezTo>
                    <a:pt x="524" y="295"/>
                    <a:pt x="566" y="285"/>
                    <a:pt x="609" y="275"/>
                  </a:cubicBezTo>
                  <a:cubicBezTo>
                    <a:pt x="649" y="266"/>
                    <a:pt x="690" y="259"/>
                    <a:pt x="730" y="254"/>
                  </a:cubicBezTo>
                  <a:cubicBezTo>
                    <a:pt x="768" y="249"/>
                    <a:pt x="806" y="246"/>
                    <a:pt x="842" y="243"/>
                  </a:cubicBezTo>
                  <a:lnTo>
                    <a:pt x="840" y="243"/>
                  </a:lnTo>
                  <a:cubicBezTo>
                    <a:pt x="935" y="235"/>
                    <a:pt x="1032" y="229"/>
                    <a:pt x="1129" y="229"/>
                  </a:cubicBezTo>
                  <a:close/>
                  <a:moveTo>
                    <a:pt x="1327" y="0"/>
                  </a:moveTo>
                  <a:cubicBezTo>
                    <a:pt x="1328" y="0"/>
                    <a:pt x="1330" y="0"/>
                    <a:pt x="1331" y="1"/>
                  </a:cubicBezTo>
                  <a:lnTo>
                    <a:pt x="1325" y="1"/>
                  </a:lnTo>
                  <a:cubicBezTo>
                    <a:pt x="1321" y="3"/>
                    <a:pt x="1316" y="6"/>
                    <a:pt x="1311" y="8"/>
                  </a:cubicBezTo>
                  <a:cubicBezTo>
                    <a:pt x="1297" y="8"/>
                    <a:pt x="1281" y="7"/>
                    <a:pt x="1268" y="7"/>
                  </a:cubicBezTo>
                  <a:cubicBezTo>
                    <a:pt x="1215" y="5"/>
                    <a:pt x="1163" y="4"/>
                    <a:pt x="1111" y="4"/>
                  </a:cubicBezTo>
                  <a:cubicBezTo>
                    <a:pt x="1053" y="4"/>
                    <a:pt x="997" y="5"/>
                    <a:pt x="940" y="8"/>
                  </a:cubicBezTo>
                  <a:cubicBezTo>
                    <a:pt x="837" y="16"/>
                    <a:pt x="731" y="21"/>
                    <a:pt x="629" y="39"/>
                  </a:cubicBezTo>
                  <a:cubicBezTo>
                    <a:pt x="533" y="58"/>
                    <a:pt x="439" y="80"/>
                    <a:pt x="348" y="116"/>
                  </a:cubicBezTo>
                  <a:cubicBezTo>
                    <a:pt x="239" y="161"/>
                    <a:pt x="129" y="232"/>
                    <a:pt x="64" y="332"/>
                  </a:cubicBezTo>
                  <a:cubicBezTo>
                    <a:pt x="36" y="377"/>
                    <a:pt x="14" y="425"/>
                    <a:pt x="7" y="478"/>
                  </a:cubicBezTo>
                  <a:cubicBezTo>
                    <a:pt x="2" y="524"/>
                    <a:pt x="1" y="571"/>
                    <a:pt x="7" y="619"/>
                  </a:cubicBezTo>
                  <a:cubicBezTo>
                    <a:pt x="17" y="704"/>
                    <a:pt x="68" y="779"/>
                    <a:pt x="125" y="841"/>
                  </a:cubicBezTo>
                  <a:cubicBezTo>
                    <a:pt x="186" y="905"/>
                    <a:pt x="256" y="956"/>
                    <a:pt x="341" y="978"/>
                  </a:cubicBezTo>
                  <a:cubicBezTo>
                    <a:pt x="394" y="993"/>
                    <a:pt x="449" y="1001"/>
                    <a:pt x="504" y="1007"/>
                  </a:cubicBezTo>
                  <a:cubicBezTo>
                    <a:pt x="571" y="1014"/>
                    <a:pt x="638" y="1017"/>
                    <a:pt x="705" y="1017"/>
                  </a:cubicBezTo>
                  <a:cubicBezTo>
                    <a:pt x="725" y="1017"/>
                    <a:pt x="745" y="1017"/>
                    <a:pt x="765" y="1017"/>
                  </a:cubicBezTo>
                  <a:cubicBezTo>
                    <a:pt x="791" y="1014"/>
                    <a:pt x="817" y="1014"/>
                    <a:pt x="842" y="1013"/>
                  </a:cubicBezTo>
                  <a:cubicBezTo>
                    <a:pt x="943" y="1006"/>
                    <a:pt x="1042" y="994"/>
                    <a:pt x="1141" y="986"/>
                  </a:cubicBezTo>
                  <a:lnTo>
                    <a:pt x="1152" y="986"/>
                  </a:lnTo>
                  <a:cubicBezTo>
                    <a:pt x="1162" y="984"/>
                    <a:pt x="1171" y="984"/>
                    <a:pt x="1178" y="984"/>
                  </a:cubicBezTo>
                  <a:lnTo>
                    <a:pt x="1163" y="984"/>
                  </a:lnTo>
                  <a:cubicBezTo>
                    <a:pt x="1180" y="983"/>
                    <a:pt x="1198" y="981"/>
                    <a:pt x="1214" y="980"/>
                  </a:cubicBezTo>
                  <a:lnTo>
                    <a:pt x="1212" y="980"/>
                  </a:lnTo>
                  <a:cubicBezTo>
                    <a:pt x="1245" y="978"/>
                    <a:pt x="1280" y="976"/>
                    <a:pt x="1315" y="970"/>
                  </a:cubicBezTo>
                  <a:cubicBezTo>
                    <a:pt x="1348" y="963"/>
                    <a:pt x="1382" y="955"/>
                    <a:pt x="1415" y="947"/>
                  </a:cubicBezTo>
                  <a:cubicBezTo>
                    <a:pt x="1444" y="941"/>
                    <a:pt x="1474" y="936"/>
                    <a:pt x="1502" y="930"/>
                  </a:cubicBezTo>
                  <a:cubicBezTo>
                    <a:pt x="1548" y="919"/>
                    <a:pt x="1594" y="901"/>
                    <a:pt x="1632" y="877"/>
                  </a:cubicBezTo>
                  <a:cubicBezTo>
                    <a:pt x="1672" y="852"/>
                    <a:pt x="1708" y="827"/>
                    <a:pt x="1744" y="798"/>
                  </a:cubicBezTo>
                  <a:cubicBezTo>
                    <a:pt x="1786" y="766"/>
                    <a:pt x="1825" y="729"/>
                    <a:pt x="1857" y="683"/>
                  </a:cubicBezTo>
                  <a:cubicBezTo>
                    <a:pt x="1878" y="655"/>
                    <a:pt x="1890" y="620"/>
                    <a:pt x="1903" y="588"/>
                  </a:cubicBezTo>
                  <a:cubicBezTo>
                    <a:pt x="1911" y="562"/>
                    <a:pt x="1919" y="538"/>
                    <a:pt x="1921" y="511"/>
                  </a:cubicBezTo>
                  <a:cubicBezTo>
                    <a:pt x="1925" y="483"/>
                    <a:pt x="1926" y="457"/>
                    <a:pt x="1926" y="430"/>
                  </a:cubicBezTo>
                  <a:cubicBezTo>
                    <a:pt x="1931" y="390"/>
                    <a:pt x="1910" y="354"/>
                    <a:pt x="1899" y="318"/>
                  </a:cubicBezTo>
                  <a:cubicBezTo>
                    <a:pt x="1858" y="210"/>
                    <a:pt x="1782" y="119"/>
                    <a:pt x="1679" y="64"/>
                  </a:cubicBezTo>
                  <a:cubicBezTo>
                    <a:pt x="1658" y="54"/>
                    <a:pt x="1636" y="43"/>
                    <a:pt x="1615" y="34"/>
                  </a:cubicBezTo>
                  <a:cubicBezTo>
                    <a:pt x="1594" y="34"/>
                    <a:pt x="1574" y="30"/>
                    <a:pt x="1553" y="26"/>
                  </a:cubicBezTo>
                  <a:cubicBezTo>
                    <a:pt x="1516" y="18"/>
                    <a:pt x="1479" y="11"/>
                    <a:pt x="1440" y="5"/>
                  </a:cubicBezTo>
                  <a:lnTo>
                    <a:pt x="1445" y="5"/>
                  </a:lnTo>
                  <a:cubicBezTo>
                    <a:pt x="1405" y="1"/>
                    <a:pt x="1366" y="0"/>
                    <a:pt x="1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8"/>
            <p:cNvSpPr/>
            <p:nvPr/>
          </p:nvSpPr>
          <p:spPr>
            <a:xfrm>
              <a:off x="4308350" y="982400"/>
              <a:ext cx="125" cy="50"/>
            </a:xfrm>
            <a:custGeom>
              <a:avLst/>
              <a:gdLst/>
              <a:ahLst/>
              <a:cxnLst/>
              <a:rect l="l" t="t" r="r" b="b"/>
              <a:pathLst>
                <a:path w="5" h="2" extrusionOk="0">
                  <a:moveTo>
                    <a:pt x="0" y="0"/>
                  </a:moveTo>
                  <a:cubicBezTo>
                    <a:pt x="2" y="0"/>
                    <a:pt x="3" y="0"/>
                    <a:pt x="4" y="1"/>
                  </a:cubicBezTo>
                  <a:lnTo>
                    <a:pt x="4" y="1"/>
                  </a:lnTo>
                  <a:cubicBezTo>
                    <a:pt x="3" y="0"/>
                    <a:pt x="2"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8"/>
            <p:cNvSpPr/>
            <p:nvPr/>
          </p:nvSpPr>
          <p:spPr>
            <a:xfrm>
              <a:off x="4303175" y="974200"/>
              <a:ext cx="125" cy="175"/>
            </a:xfrm>
            <a:custGeom>
              <a:avLst/>
              <a:gdLst/>
              <a:ahLst/>
              <a:cxnLst/>
              <a:rect l="l" t="t" r="r" b="b"/>
              <a:pathLst>
                <a:path w="5" h="7" extrusionOk="0">
                  <a:moveTo>
                    <a:pt x="5" y="1"/>
                  </a:moveTo>
                  <a:lnTo>
                    <a:pt x="5" y="1"/>
                  </a:lnTo>
                  <a:cubicBezTo>
                    <a:pt x="4" y="3"/>
                    <a:pt x="3" y="5"/>
                    <a:pt x="1" y="6"/>
                  </a:cubicBezTo>
                  <a:cubicBezTo>
                    <a:pt x="3" y="5"/>
                    <a:pt x="4" y="4"/>
                    <a:pt x="5" y="1"/>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8"/>
            <p:cNvSpPr/>
            <p:nvPr/>
          </p:nvSpPr>
          <p:spPr>
            <a:xfrm>
              <a:off x="4273750" y="990675"/>
              <a:ext cx="100" cy="50"/>
            </a:xfrm>
            <a:custGeom>
              <a:avLst/>
              <a:gdLst/>
              <a:ahLst/>
              <a:cxnLst/>
              <a:rect l="l" t="t" r="r" b="b"/>
              <a:pathLst>
                <a:path w="4" h="2" extrusionOk="0">
                  <a:moveTo>
                    <a:pt x="0" y="0"/>
                  </a:moveTo>
                  <a:cubicBezTo>
                    <a:pt x="1" y="1"/>
                    <a:pt x="3" y="1"/>
                    <a:pt x="3" y="1"/>
                  </a:cubicBezTo>
                  <a:cubicBezTo>
                    <a:pt x="3" y="1"/>
                    <a:pt x="1"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8"/>
            <p:cNvSpPr/>
            <p:nvPr/>
          </p:nvSpPr>
          <p:spPr>
            <a:xfrm>
              <a:off x="4275750" y="991825"/>
              <a:ext cx="325" cy="200"/>
            </a:xfrm>
            <a:custGeom>
              <a:avLst/>
              <a:gdLst/>
              <a:ahLst/>
              <a:cxnLst/>
              <a:rect l="l" t="t" r="r" b="b"/>
              <a:pathLst>
                <a:path w="13" h="8" extrusionOk="0">
                  <a:moveTo>
                    <a:pt x="1" y="1"/>
                  </a:moveTo>
                  <a:lnTo>
                    <a:pt x="1" y="1"/>
                  </a:lnTo>
                  <a:cubicBezTo>
                    <a:pt x="5" y="4"/>
                    <a:pt x="7" y="5"/>
                    <a:pt x="10" y="7"/>
                  </a:cubicBezTo>
                  <a:lnTo>
                    <a:pt x="10" y="7"/>
                  </a:lnTo>
                  <a:cubicBezTo>
                    <a:pt x="7" y="5"/>
                    <a:pt x="5" y="2"/>
                    <a:pt x="1" y="1"/>
                  </a:cubicBezTo>
                  <a:close/>
                  <a:moveTo>
                    <a:pt x="10" y="7"/>
                  </a:moveTo>
                  <a:cubicBezTo>
                    <a:pt x="11" y="7"/>
                    <a:pt x="12" y="8"/>
                    <a:pt x="13" y="8"/>
                  </a:cubicBezTo>
                  <a:cubicBezTo>
                    <a:pt x="12" y="8"/>
                    <a:pt x="11" y="7"/>
                    <a:pt x="10" y="7"/>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8"/>
            <p:cNvSpPr/>
            <p:nvPr/>
          </p:nvSpPr>
          <p:spPr>
            <a:xfrm>
              <a:off x="4253625" y="988875"/>
              <a:ext cx="27400" cy="49275"/>
            </a:xfrm>
            <a:custGeom>
              <a:avLst/>
              <a:gdLst/>
              <a:ahLst/>
              <a:cxnLst/>
              <a:rect l="l" t="t" r="r" b="b"/>
              <a:pathLst>
                <a:path w="1096" h="1971" extrusionOk="0">
                  <a:moveTo>
                    <a:pt x="735" y="37"/>
                  </a:moveTo>
                  <a:cubicBezTo>
                    <a:pt x="738" y="38"/>
                    <a:pt x="742" y="39"/>
                    <a:pt x="744" y="41"/>
                  </a:cubicBezTo>
                  <a:cubicBezTo>
                    <a:pt x="741" y="40"/>
                    <a:pt x="738" y="38"/>
                    <a:pt x="735" y="37"/>
                  </a:cubicBezTo>
                  <a:close/>
                  <a:moveTo>
                    <a:pt x="510" y="248"/>
                  </a:moveTo>
                  <a:cubicBezTo>
                    <a:pt x="510" y="248"/>
                    <a:pt x="510" y="248"/>
                    <a:pt x="509" y="248"/>
                  </a:cubicBezTo>
                  <a:lnTo>
                    <a:pt x="509" y="248"/>
                  </a:lnTo>
                  <a:cubicBezTo>
                    <a:pt x="510" y="248"/>
                    <a:pt x="510" y="248"/>
                    <a:pt x="510" y="248"/>
                  </a:cubicBezTo>
                  <a:close/>
                  <a:moveTo>
                    <a:pt x="572" y="227"/>
                  </a:moveTo>
                  <a:cubicBezTo>
                    <a:pt x="581" y="231"/>
                    <a:pt x="589" y="232"/>
                    <a:pt x="600" y="232"/>
                  </a:cubicBezTo>
                  <a:cubicBezTo>
                    <a:pt x="608" y="232"/>
                    <a:pt x="617" y="233"/>
                    <a:pt x="625" y="234"/>
                  </a:cubicBezTo>
                  <a:cubicBezTo>
                    <a:pt x="626" y="234"/>
                    <a:pt x="628" y="234"/>
                    <a:pt x="629" y="236"/>
                  </a:cubicBezTo>
                  <a:cubicBezTo>
                    <a:pt x="631" y="237"/>
                    <a:pt x="634" y="238"/>
                    <a:pt x="638" y="239"/>
                  </a:cubicBezTo>
                  <a:cubicBezTo>
                    <a:pt x="636" y="238"/>
                    <a:pt x="634" y="237"/>
                    <a:pt x="633" y="237"/>
                  </a:cubicBezTo>
                  <a:lnTo>
                    <a:pt x="634" y="237"/>
                  </a:lnTo>
                  <a:lnTo>
                    <a:pt x="669" y="253"/>
                  </a:lnTo>
                  <a:cubicBezTo>
                    <a:pt x="690" y="264"/>
                    <a:pt x="710" y="276"/>
                    <a:pt x="732" y="285"/>
                  </a:cubicBezTo>
                  <a:cubicBezTo>
                    <a:pt x="739" y="289"/>
                    <a:pt x="747" y="293"/>
                    <a:pt x="754" y="298"/>
                  </a:cubicBezTo>
                  <a:lnTo>
                    <a:pt x="746" y="294"/>
                  </a:lnTo>
                  <a:lnTo>
                    <a:pt x="746" y="294"/>
                  </a:lnTo>
                  <a:cubicBezTo>
                    <a:pt x="757" y="300"/>
                    <a:pt x="765" y="307"/>
                    <a:pt x="775" y="314"/>
                  </a:cubicBezTo>
                  <a:cubicBezTo>
                    <a:pt x="777" y="315"/>
                    <a:pt x="779" y="316"/>
                    <a:pt x="780" y="317"/>
                  </a:cubicBezTo>
                  <a:cubicBezTo>
                    <a:pt x="783" y="320"/>
                    <a:pt x="786" y="322"/>
                    <a:pt x="789" y="326"/>
                  </a:cubicBezTo>
                  <a:cubicBezTo>
                    <a:pt x="790" y="327"/>
                    <a:pt x="791" y="330"/>
                    <a:pt x="793" y="332"/>
                  </a:cubicBezTo>
                  <a:cubicBezTo>
                    <a:pt x="805" y="358"/>
                    <a:pt x="815" y="387"/>
                    <a:pt x="826" y="414"/>
                  </a:cubicBezTo>
                  <a:cubicBezTo>
                    <a:pt x="836" y="443"/>
                    <a:pt x="842" y="471"/>
                    <a:pt x="849" y="497"/>
                  </a:cubicBezTo>
                  <a:cubicBezTo>
                    <a:pt x="859" y="544"/>
                    <a:pt x="865" y="592"/>
                    <a:pt x="868" y="639"/>
                  </a:cubicBezTo>
                  <a:cubicBezTo>
                    <a:pt x="875" y="734"/>
                    <a:pt x="872" y="828"/>
                    <a:pt x="872" y="924"/>
                  </a:cubicBezTo>
                  <a:cubicBezTo>
                    <a:pt x="868" y="1008"/>
                    <a:pt x="866" y="1095"/>
                    <a:pt x="863" y="1183"/>
                  </a:cubicBezTo>
                  <a:cubicBezTo>
                    <a:pt x="861" y="1258"/>
                    <a:pt x="856" y="1333"/>
                    <a:pt x="844" y="1410"/>
                  </a:cubicBezTo>
                  <a:cubicBezTo>
                    <a:pt x="840" y="1434"/>
                    <a:pt x="834" y="1455"/>
                    <a:pt x="828" y="1477"/>
                  </a:cubicBezTo>
                  <a:cubicBezTo>
                    <a:pt x="824" y="1493"/>
                    <a:pt x="816" y="1512"/>
                    <a:pt x="810" y="1528"/>
                  </a:cubicBezTo>
                  <a:cubicBezTo>
                    <a:pt x="793" y="1566"/>
                    <a:pt x="772" y="1602"/>
                    <a:pt x="749" y="1637"/>
                  </a:cubicBezTo>
                  <a:cubicBezTo>
                    <a:pt x="744" y="1644"/>
                    <a:pt x="738" y="1652"/>
                    <a:pt x="733" y="1658"/>
                  </a:cubicBezTo>
                  <a:cubicBezTo>
                    <a:pt x="723" y="1670"/>
                    <a:pt x="711" y="1682"/>
                    <a:pt x="699" y="1694"/>
                  </a:cubicBezTo>
                  <a:cubicBezTo>
                    <a:pt x="696" y="1698"/>
                    <a:pt x="691" y="1701"/>
                    <a:pt x="686" y="1704"/>
                  </a:cubicBezTo>
                  <a:cubicBezTo>
                    <a:pt x="676" y="1711"/>
                    <a:pt x="665" y="1718"/>
                    <a:pt x="652" y="1726"/>
                  </a:cubicBezTo>
                  <a:cubicBezTo>
                    <a:pt x="636" y="1731"/>
                    <a:pt x="620" y="1736"/>
                    <a:pt x="604" y="1741"/>
                  </a:cubicBezTo>
                  <a:cubicBezTo>
                    <a:pt x="603" y="1741"/>
                    <a:pt x="600" y="1741"/>
                    <a:pt x="599" y="1742"/>
                  </a:cubicBezTo>
                  <a:cubicBezTo>
                    <a:pt x="578" y="1744"/>
                    <a:pt x="557" y="1745"/>
                    <a:pt x="537" y="1745"/>
                  </a:cubicBezTo>
                  <a:cubicBezTo>
                    <a:pt x="528" y="1744"/>
                    <a:pt x="519" y="1744"/>
                    <a:pt x="511" y="1742"/>
                  </a:cubicBezTo>
                  <a:cubicBezTo>
                    <a:pt x="501" y="1740"/>
                    <a:pt x="491" y="1737"/>
                    <a:pt x="481" y="1735"/>
                  </a:cubicBezTo>
                  <a:cubicBezTo>
                    <a:pt x="476" y="1734"/>
                    <a:pt x="473" y="1731"/>
                    <a:pt x="468" y="1730"/>
                  </a:cubicBezTo>
                  <a:cubicBezTo>
                    <a:pt x="449" y="1720"/>
                    <a:pt x="433" y="1711"/>
                    <a:pt x="416" y="1703"/>
                  </a:cubicBezTo>
                  <a:cubicBezTo>
                    <a:pt x="408" y="1698"/>
                    <a:pt x="402" y="1693"/>
                    <a:pt x="395" y="1685"/>
                  </a:cubicBezTo>
                  <a:cubicBezTo>
                    <a:pt x="387" y="1678"/>
                    <a:pt x="380" y="1670"/>
                    <a:pt x="372" y="1664"/>
                  </a:cubicBezTo>
                  <a:cubicBezTo>
                    <a:pt x="370" y="1660"/>
                    <a:pt x="367" y="1657"/>
                    <a:pt x="364" y="1653"/>
                  </a:cubicBezTo>
                  <a:cubicBezTo>
                    <a:pt x="355" y="1638"/>
                    <a:pt x="346" y="1622"/>
                    <a:pt x="336" y="1606"/>
                  </a:cubicBezTo>
                  <a:lnTo>
                    <a:pt x="336" y="1606"/>
                  </a:lnTo>
                  <a:cubicBezTo>
                    <a:pt x="336" y="1606"/>
                    <a:pt x="336" y="1606"/>
                    <a:pt x="336" y="1606"/>
                  </a:cubicBezTo>
                  <a:lnTo>
                    <a:pt x="336" y="1606"/>
                  </a:lnTo>
                  <a:cubicBezTo>
                    <a:pt x="321" y="1578"/>
                    <a:pt x="309" y="1545"/>
                    <a:pt x="297" y="1515"/>
                  </a:cubicBezTo>
                  <a:cubicBezTo>
                    <a:pt x="288" y="1489"/>
                    <a:pt x="282" y="1462"/>
                    <a:pt x="275" y="1436"/>
                  </a:cubicBezTo>
                  <a:cubicBezTo>
                    <a:pt x="258" y="1355"/>
                    <a:pt x="248" y="1276"/>
                    <a:pt x="240" y="1194"/>
                  </a:cubicBezTo>
                  <a:cubicBezTo>
                    <a:pt x="234" y="1138"/>
                    <a:pt x="232" y="1085"/>
                    <a:pt x="232" y="1030"/>
                  </a:cubicBezTo>
                  <a:lnTo>
                    <a:pt x="232" y="1029"/>
                  </a:lnTo>
                  <a:lnTo>
                    <a:pt x="232" y="1028"/>
                  </a:lnTo>
                  <a:cubicBezTo>
                    <a:pt x="239" y="930"/>
                    <a:pt x="250" y="833"/>
                    <a:pt x="265" y="737"/>
                  </a:cubicBezTo>
                  <a:cubicBezTo>
                    <a:pt x="282" y="660"/>
                    <a:pt x="294" y="579"/>
                    <a:pt x="317" y="503"/>
                  </a:cubicBezTo>
                  <a:cubicBezTo>
                    <a:pt x="322" y="490"/>
                    <a:pt x="327" y="479"/>
                    <a:pt x="333" y="467"/>
                  </a:cubicBezTo>
                  <a:cubicBezTo>
                    <a:pt x="349" y="434"/>
                    <a:pt x="365" y="399"/>
                    <a:pt x="385" y="367"/>
                  </a:cubicBezTo>
                  <a:cubicBezTo>
                    <a:pt x="394" y="352"/>
                    <a:pt x="407" y="337"/>
                    <a:pt x="419" y="321"/>
                  </a:cubicBezTo>
                  <a:cubicBezTo>
                    <a:pt x="426" y="314"/>
                    <a:pt x="433" y="307"/>
                    <a:pt x="439" y="299"/>
                  </a:cubicBezTo>
                  <a:cubicBezTo>
                    <a:pt x="452" y="288"/>
                    <a:pt x="464" y="276"/>
                    <a:pt x="478" y="267"/>
                  </a:cubicBezTo>
                  <a:cubicBezTo>
                    <a:pt x="489" y="260"/>
                    <a:pt x="500" y="254"/>
                    <a:pt x="509" y="248"/>
                  </a:cubicBezTo>
                  <a:lnTo>
                    <a:pt x="509" y="248"/>
                  </a:lnTo>
                  <a:cubicBezTo>
                    <a:pt x="509" y="248"/>
                    <a:pt x="509" y="248"/>
                    <a:pt x="509" y="248"/>
                  </a:cubicBezTo>
                  <a:cubicBezTo>
                    <a:pt x="509" y="248"/>
                    <a:pt x="510" y="247"/>
                    <a:pt x="510" y="247"/>
                  </a:cubicBezTo>
                  <a:lnTo>
                    <a:pt x="510" y="247"/>
                  </a:lnTo>
                  <a:cubicBezTo>
                    <a:pt x="510" y="247"/>
                    <a:pt x="510" y="247"/>
                    <a:pt x="510" y="248"/>
                  </a:cubicBezTo>
                  <a:lnTo>
                    <a:pt x="510" y="248"/>
                  </a:lnTo>
                  <a:cubicBezTo>
                    <a:pt x="510" y="247"/>
                    <a:pt x="511" y="247"/>
                    <a:pt x="511" y="247"/>
                  </a:cubicBezTo>
                  <a:lnTo>
                    <a:pt x="511" y="247"/>
                  </a:lnTo>
                  <a:cubicBezTo>
                    <a:pt x="511" y="247"/>
                    <a:pt x="511" y="247"/>
                    <a:pt x="511" y="247"/>
                  </a:cubicBezTo>
                  <a:lnTo>
                    <a:pt x="511" y="247"/>
                  </a:lnTo>
                  <a:cubicBezTo>
                    <a:pt x="519" y="243"/>
                    <a:pt x="526" y="238"/>
                    <a:pt x="535" y="234"/>
                  </a:cubicBezTo>
                  <a:cubicBezTo>
                    <a:pt x="538" y="233"/>
                    <a:pt x="542" y="232"/>
                    <a:pt x="546" y="229"/>
                  </a:cubicBezTo>
                  <a:cubicBezTo>
                    <a:pt x="548" y="229"/>
                    <a:pt x="549" y="229"/>
                    <a:pt x="552" y="228"/>
                  </a:cubicBezTo>
                  <a:cubicBezTo>
                    <a:pt x="558" y="228"/>
                    <a:pt x="566" y="228"/>
                    <a:pt x="572" y="227"/>
                  </a:cubicBezTo>
                  <a:close/>
                  <a:moveTo>
                    <a:pt x="583" y="0"/>
                  </a:moveTo>
                  <a:cubicBezTo>
                    <a:pt x="562" y="0"/>
                    <a:pt x="541" y="1"/>
                    <a:pt x="520" y="4"/>
                  </a:cubicBezTo>
                  <a:cubicBezTo>
                    <a:pt x="474" y="10"/>
                    <a:pt x="429" y="28"/>
                    <a:pt x="389" y="53"/>
                  </a:cubicBezTo>
                  <a:cubicBezTo>
                    <a:pt x="341" y="83"/>
                    <a:pt x="293" y="115"/>
                    <a:pt x="257" y="159"/>
                  </a:cubicBezTo>
                  <a:cubicBezTo>
                    <a:pt x="231" y="190"/>
                    <a:pt x="206" y="222"/>
                    <a:pt x="185" y="258"/>
                  </a:cubicBezTo>
                  <a:cubicBezTo>
                    <a:pt x="155" y="307"/>
                    <a:pt x="128" y="360"/>
                    <a:pt x="107" y="414"/>
                  </a:cubicBezTo>
                  <a:cubicBezTo>
                    <a:pt x="93" y="455"/>
                    <a:pt x="83" y="497"/>
                    <a:pt x="73" y="541"/>
                  </a:cubicBezTo>
                  <a:cubicBezTo>
                    <a:pt x="52" y="647"/>
                    <a:pt x="30" y="753"/>
                    <a:pt x="19" y="862"/>
                  </a:cubicBezTo>
                  <a:cubicBezTo>
                    <a:pt x="9" y="954"/>
                    <a:pt x="0" y="1043"/>
                    <a:pt x="8" y="1136"/>
                  </a:cubicBezTo>
                  <a:cubicBezTo>
                    <a:pt x="21" y="1323"/>
                    <a:pt x="39" y="1523"/>
                    <a:pt x="125" y="1694"/>
                  </a:cubicBezTo>
                  <a:cubicBezTo>
                    <a:pt x="141" y="1722"/>
                    <a:pt x="156" y="1750"/>
                    <a:pt x="174" y="1777"/>
                  </a:cubicBezTo>
                  <a:cubicBezTo>
                    <a:pt x="190" y="1806"/>
                    <a:pt x="216" y="1829"/>
                    <a:pt x="239" y="1851"/>
                  </a:cubicBezTo>
                  <a:cubicBezTo>
                    <a:pt x="288" y="1899"/>
                    <a:pt x="355" y="1934"/>
                    <a:pt x="419" y="1953"/>
                  </a:cubicBezTo>
                  <a:cubicBezTo>
                    <a:pt x="462" y="1964"/>
                    <a:pt x="503" y="1971"/>
                    <a:pt x="545" y="1971"/>
                  </a:cubicBezTo>
                  <a:cubicBezTo>
                    <a:pt x="551" y="1971"/>
                    <a:pt x="558" y="1970"/>
                    <a:pt x="564" y="1970"/>
                  </a:cubicBezTo>
                  <a:cubicBezTo>
                    <a:pt x="571" y="1970"/>
                    <a:pt x="576" y="1970"/>
                    <a:pt x="582" y="1968"/>
                  </a:cubicBezTo>
                  <a:cubicBezTo>
                    <a:pt x="609" y="1967"/>
                    <a:pt x="636" y="1965"/>
                    <a:pt x="664" y="1958"/>
                  </a:cubicBezTo>
                  <a:cubicBezTo>
                    <a:pt x="687" y="1952"/>
                    <a:pt x="711" y="1944"/>
                    <a:pt x="736" y="1935"/>
                  </a:cubicBezTo>
                  <a:cubicBezTo>
                    <a:pt x="780" y="1916"/>
                    <a:pt x="826" y="1883"/>
                    <a:pt x="861" y="1849"/>
                  </a:cubicBezTo>
                  <a:cubicBezTo>
                    <a:pt x="893" y="1818"/>
                    <a:pt x="922" y="1785"/>
                    <a:pt x="944" y="1749"/>
                  </a:cubicBezTo>
                  <a:cubicBezTo>
                    <a:pt x="974" y="1703"/>
                    <a:pt x="1002" y="1656"/>
                    <a:pt x="1022" y="1606"/>
                  </a:cubicBezTo>
                  <a:cubicBezTo>
                    <a:pt x="1041" y="1558"/>
                    <a:pt x="1054" y="1512"/>
                    <a:pt x="1063" y="1461"/>
                  </a:cubicBezTo>
                  <a:cubicBezTo>
                    <a:pt x="1084" y="1359"/>
                    <a:pt x="1088" y="1253"/>
                    <a:pt x="1089" y="1150"/>
                  </a:cubicBezTo>
                  <a:cubicBezTo>
                    <a:pt x="1090" y="1058"/>
                    <a:pt x="1093" y="966"/>
                    <a:pt x="1094" y="874"/>
                  </a:cubicBezTo>
                  <a:cubicBezTo>
                    <a:pt x="1095" y="709"/>
                    <a:pt x="1093" y="544"/>
                    <a:pt x="1049" y="384"/>
                  </a:cubicBezTo>
                  <a:cubicBezTo>
                    <a:pt x="1038" y="345"/>
                    <a:pt x="1023" y="307"/>
                    <a:pt x="1006" y="269"/>
                  </a:cubicBezTo>
                  <a:cubicBezTo>
                    <a:pt x="997" y="248"/>
                    <a:pt x="989" y="224"/>
                    <a:pt x="975" y="203"/>
                  </a:cubicBezTo>
                  <a:cubicBezTo>
                    <a:pt x="951" y="169"/>
                    <a:pt x="923" y="141"/>
                    <a:pt x="886" y="119"/>
                  </a:cubicBezTo>
                  <a:cubicBezTo>
                    <a:pt x="858" y="102"/>
                    <a:pt x="834" y="87"/>
                    <a:pt x="805" y="72"/>
                  </a:cubicBezTo>
                  <a:cubicBezTo>
                    <a:pt x="804" y="72"/>
                    <a:pt x="804" y="71"/>
                    <a:pt x="802" y="71"/>
                  </a:cubicBezTo>
                  <a:lnTo>
                    <a:pt x="804" y="71"/>
                  </a:lnTo>
                  <a:cubicBezTo>
                    <a:pt x="804" y="71"/>
                    <a:pt x="802" y="71"/>
                    <a:pt x="802" y="69"/>
                  </a:cubicBezTo>
                  <a:cubicBezTo>
                    <a:pt x="791" y="64"/>
                    <a:pt x="780" y="58"/>
                    <a:pt x="770" y="52"/>
                  </a:cubicBezTo>
                  <a:cubicBezTo>
                    <a:pt x="758" y="43"/>
                    <a:pt x="744" y="40"/>
                    <a:pt x="732" y="35"/>
                  </a:cubicBezTo>
                  <a:lnTo>
                    <a:pt x="732" y="35"/>
                  </a:lnTo>
                  <a:cubicBezTo>
                    <a:pt x="732" y="35"/>
                    <a:pt x="732" y="35"/>
                    <a:pt x="733" y="36"/>
                  </a:cubicBezTo>
                  <a:lnTo>
                    <a:pt x="733" y="36"/>
                  </a:lnTo>
                  <a:cubicBezTo>
                    <a:pt x="718" y="29"/>
                    <a:pt x="703" y="24"/>
                    <a:pt x="690" y="20"/>
                  </a:cubicBezTo>
                  <a:cubicBezTo>
                    <a:pt x="671" y="7"/>
                    <a:pt x="649" y="1"/>
                    <a:pt x="626" y="1"/>
                  </a:cubicBezTo>
                  <a:cubicBezTo>
                    <a:pt x="612" y="1"/>
                    <a:pt x="597" y="0"/>
                    <a:pt x="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0" name="Google Shape;2330;p48"/>
          <p:cNvGrpSpPr/>
          <p:nvPr/>
        </p:nvGrpSpPr>
        <p:grpSpPr>
          <a:xfrm rot="-650704" flipH="1">
            <a:off x="903246" y="1080681"/>
            <a:ext cx="463781" cy="657281"/>
            <a:chOff x="2882350" y="2201625"/>
            <a:chExt cx="192250" cy="272450"/>
          </a:xfrm>
        </p:grpSpPr>
        <p:sp>
          <p:nvSpPr>
            <p:cNvPr id="2331" name="Google Shape;2331;p48"/>
            <p:cNvSpPr/>
            <p:nvPr/>
          </p:nvSpPr>
          <p:spPr>
            <a:xfrm>
              <a:off x="2894925" y="2228425"/>
              <a:ext cx="167800" cy="229350"/>
            </a:xfrm>
            <a:custGeom>
              <a:avLst/>
              <a:gdLst/>
              <a:ahLst/>
              <a:cxnLst/>
              <a:rect l="l" t="t" r="r" b="b"/>
              <a:pathLst>
                <a:path w="6712" h="9174" extrusionOk="0">
                  <a:moveTo>
                    <a:pt x="5588" y="0"/>
                  </a:moveTo>
                  <a:cubicBezTo>
                    <a:pt x="5351" y="188"/>
                    <a:pt x="5113" y="377"/>
                    <a:pt x="4878" y="568"/>
                  </a:cubicBezTo>
                  <a:cubicBezTo>
                    <a:pt x="4714" y="705"/>
                    <a:pt x="4550" y="845"/>
                    <a:pt x="4390" y="986"/>
                  </a:cubicBezTo>
                  <a:cubicBezTo>
                    <a:pt x="4216" y="1138"/>
                    <a:pt x="4044" y="1291"/>
                    <a:pt x="3864" y="1438"/>
                  </a:cubicBezTo>
                  <a:cubicBezTo>
                    <a:pt x="3508" y="1732"/>
                    <a:pt x="3135" y="2008"/>
                    <a:pt x="2775" y="2297"/>
                  </a:cubicBezTo>
                  <a:cubicBezTo>
                    <a:pt x="2511" y="2513"/>
                    <a:pt x="2250" y="2737"/>
                    <a:pt x="1990" y="2959"/>
                  </a:cubicBezTo>
                  <a:cubicBezTo>
                    <a:pt x="1741" y="3174"/>
                    <a:pt x="1480" y="3377"/>
                    <a:pt x="1225" y="3587"/>
                  </a:cubicBezTo>
                  <a:cubicBezTo>
                    <a:pt x="1226" y="3584"/>
                    <a:pt x="1226" y="3583"/>
                    <a:pt x="1227" y="3582"/>
                  </a:cubicBezTo>
                  <a:lnTo>
                    <a:pt x="1227" y="3582"/>
                  </a:lnTo>
                  <a:cubicBezTo>
                    <a:pt x="982" y="3788"/>
                    <a:pt x="736" y="3994"/>
                    <a:pt x="489" y="4197"/>
                  </a:cubicBezTo>
                  <a:cubicBezTo>
                    <a:pt x="359" y="4306"/>
                    <a:pt x="227" y="4412"/>
                    <a:pt x="95" y="4516"/>
                  </a:cubicBezTo>
                  <a:cubicBezTo>
                    <a:pt x="64" y="4541"/>
                    <a:pt x="33" y="4565"/>
                    <a:pt x="0" y="4589"/>
                  </a:cubicBezTo>
                  <a:cubicBezTo>
                    <a:pt x="60" y="4603"/>
                    <a:pt x="121" y="4615"/>
                    <a:pt x="180" y="4631"/>
                  </a:cubicBezTo>
                  <a:cubicBezTo>
                    <a:pt x="283" y="4657"/>
                    <a:pt x="385" y="4688"/>
                    <a:pt x="488" y="4717"/>
                  </a:cubicBezTo>
                  <a:cubicBezTo>
                    <a:pt x="706" y="4775"/>
                    <a:pt x="926" y="4828"/>
                    <a:pt x="1143" y="4888"/>
                  </a:cubicBezTo>
                  <a:cubicBezTo>
                    <a:pt x="1355" y="4946"/>
                    <a:pt x="1564" y="5016"/>
                    <a:pt x="1774" y="5082"/>
                  </a:cubicBezTo>
                  <a:cubicBezTo>
                    <a:pt x="1904" y="5119"/>
                    <a:pt x="2036" y="5150"/>
                    <a:pt x="2169" y="5181"/>
                  </a:cubicBezTo>
                  <a:cubicBezTo>
                    <a:pt x="2300" y="5212"/>
                    <a:pt x="2427" y="5250"/>
                    <a:pt x="2556" y="5288"/>
                  </a:cubicBezTo>
                  <a:cubicBezTo>
                    <a:pt x="2685" y="5326"/>
                    <a:pt x="2814" y="5363"/>
                    <a:pt x="2941" y="5400"/>
                  </a:cubicBezTo>
                  <a:cubicBezTo>
                    <a:pt x="2959" y="5404"/>
                    <a:pt x="2975" y="5409"/>
                    <a:pt x="2991" y="5415"/>
                  </a:cubicBezTo>
                  <a:cubicBezTo>
                    <a:pt x="2992" y="5414"/>
                    <a:pt x="2993" y="5412"/>
                    <a:pt x="2995" y="5410"/>
                  </a:cubicBezTo>
                  <a:cubicBezTo>
                    <a:pt x="3042" y="5428"/>
                    <a:pt x="3086" y="5444"/>
                    <a:pt x="3131" y="5460"/>
                  </a:cubicBezTo>
                  <a:cubicBezTo>
                    <a:pt x="3161" y="5469"/>
                    <a:pt x="3189" y="5479"/>
                    <a:pt x="3219" y="5490"/>
                  </a:cubicBezTo>
                  <a:lnTo>
                    <a:pt x="3218" y="5491"/>
                  </a:lnTo>
                  <a:cubicBezTo>
                    <a:pt x="3219" y="5491"/>
                    <a:pt x="3220" y="5492"/>
                    <a:pt x="3222" y="5492"/>
                  </a:cubicBezTo>
                  <a:cubicBezTo>
                    <a:pt x="3205" y="5510"/>
                    <a:pt x="3188" y="5528"/>
                    <a:pt x="3173" y="5548"/>
                  </a:cubicBezTo>
                  <a:cubicBezTo>
                    <a:pt x="3140" y="5593"/>
                    <a:pt x="3106" y="5636"/>
                    <a:pt x="3074" y="5680"/>
                  </a:cubicBezTo>
                  <a:cubicBezTo>
                    <a:pt x="3072" y="5680"/>
                    <a:pt x="3069" y="5680"/>
                    <a:pt x="3068" y="5678"/>
                  </a:cubicBezTo>
                  <a:cubicBezTo>
                    <a:pt x="3001" y="5763"/>
                    <a:pt x="2933" y="5842"/>
                    <a:pt x="2864" y="5925"/>
                  </a:cubicBezTo>
                  <a:cubicBezTo>
                    <a:pt x="2794" y="6011"/>
                    <a:pt x="2723" y="6094"/>
                    <a:pt x="2655" y="6179"/>
                  </a:cubicBezTo>
                  <a:cubicBezTo>
                    <a:pt x="2609" y="6235"/>
                    <a:pt x="2564" y="6291"/>
                    <a:pt x="2518" y="6347"/>
                  </a:cubicBezTo>
                  <a:cubicBezTo>
                    <a:pt x="2517" y="6349"/>
                    <a:pt x="2517" y="6349"/>
                    <a:pt x="2516" y="6351"/>
                  </a:cubicBezTo>
                  <a:cubicBezTo>
                    <a:pt x="2497" y="6375"/>
                    <a:pt x="2479" y="6403"/>
                    <a:pt x="2456" y="6425"/>
                  </a:cubicBezTo>
                  <a:cubicBezTo>
                    <a:pt x="2446" y="6437"/>
                    <a:pt x="2436" y="6449"/>
                    <a:pt x="2425" y="6462"/>
                  </a:cubicBezTo>
                  <a:cubicBezTo>
                    <a:pt x="2424" y="6463"/>
                    <a:pt x="2424" y="6465"/>
                    <a:pt x="2423" y="6466"/>
                  </a:cubicBezTo>
                  <a:cubicBezTo>
                    <a:pt x="2418" y="6473"/>
                    <a:pt x="2412" y="6481"/>
                    <a:pt x="2405" y="6489"/>
                  </a:cubicBezTo>
                  <a:cubicBezTo>
                    <a:pt x="2394" y="6501"/>
                    <a:pt x="2386" y="6512"/>
                    <a:pt x="2376" y="6524"/>
                  </a:cubicBezTo>
                  <a:cubicBezTo>
                    <a:pt x="2372" y="6530"/>
                    <a:pt x="2366" y="6535"/>
                    <a:pt x="2361" y="6542"/>
                  </a:cubicBezTo>
                  <a:cubicBezTo>
                    <a:pt x="2056" y="6924"/>
                    <a:pt x="1749" y="7308"/>
                    <a:pt x="1453" y="7696"/>
                  </a:cubicBezTo>
                  <a:cubicBezTo>
                    <a:pt x="1314" y="7880"/>
                    <a:pt x="1174" y="8061"/>
                    <a:pt x="1035" y="8246"/>
                  </a:cubicBezTo>
                  <a:cubicBezTo>
                    <a:pt x="896" y="8433"/>
                    <a:pt x="759" y="8621"/>
                    <a:pt x="622" y="8809"/>
                  </a:cubicBezTo>
                  <a:cubicBezTo>
                    <a:pt x="547" y="8909"/>
                    <a:pt x="472" y="9005"/>
                    <a:pt x="396" y="9099"/>
                  </a:cubicBezTo>
                  <a:lnTo>
                    <a:pt x="338" y="9174"/>
                  </a:lnTo>
                  <a:cubicBezTo>
                    <a:pt x="438" y="9097"/>
                    <a:pt x="537" y="9019"/>
                    <a:pt x="638" y="8943"/>
                  </a:cubicBezTo>
                  <a:cubicBezTo>
                    <a:pt x="810" y="8811"/>
                    <a:pt x="989" y="8689"/>
                    <a:pt x="1165" y="8562"/>
                  </a:cubicBezTo>
                  <a:cubicBezTo>
                    <a:pt x="1517" y="8310"/>
                    <a:pt x="1878" y="8073"/>
                    <a:pt x="2231" y="7822"/>
                  </a:cubicBezTo>
                  <a:cubicBezTo>
                    <a:pt x="2232" y="7822"/>
                    <a:pt x="2232" y="7822"/>
                    <a:pt x="2233" y="7820"/>
                  </a:cubicBezTo>
                  <a:cubicBezTo>
                    <a:pt x="2235" y="7819"/>
                    <a:pt x="2237" y="7818"/>
                    <a:pt x="2238" y="7818"/>
                  </a:cubicBezTo>
                  <a:lnTo>
                    <a:pt x="2239" y="7817"/>
                  </a:lnTo>
                  <a:cubicBezTo>
                    <a:pt x="2356" y="7732"/>
                    <a:pt x="2474" y="7647"/>
                    <a:pt x="2592" y="7565"/>
                  </a:cubicBezTo>
                  <a:cubicBezTo>
                    <a:pt x="2708" y="7483"/>
                    <a:pt x="2826" y="7405"/>
                    <a:pt x="2943" y="7324"/>
                  </a:cubicBezTo>
                  <a:cubicBezTo>
                    <a:pt x="3187" y="7155"/>
                    <a:pt x="3431" y="6989"/>
                    <a:pt x="3673" y="6819"/>
                  </a:cubicBezTo>
                  <a:lnTo>
                    <a:pt x="3673" y="6819"/>
                  </a:lnTo>
                  <a:cubicBezTo>
                    <a:pt x="3676" y="6818"/>
                    <a:pt x="3677" y="6817"/>
                    <a:pt x="3680" y="6815"/>
                  </a:cubicBezTo>
                  <a:cubicBezTo>
                    <a:pt x="3681" y="6814"/>
                    <a:pt x="3683" y="6813"/>
                    <a:pt x="3685" y="6812"/>
                  </a:cubicBezTo>
                  <a:cubicBezTo>
                    <a:pt x="3871" y="6677"/>
                    <a:pt x="4052" y="6539"/>
                    <a:pt x="4243" y="6411"/>
                  </a:cubicBezTo>
                  <a:cubicBezTo>
                    <a:pt x="4440" y="6280"/>
                    <a:pt x="4641" y="6154"/>
                    <a:pt x="4839" y="6023"/>
                  </a:cubicBezTo>
                  <a:cubicBezTo>
                    <a:pt x="5045" y="5888"/>
                    <a:pt x="5250" y="5754"/>
                    <a:pt x="5461" y="5625"/>
                  </a:cubicBezTo>
                  <a:cubicBezTo>
                    <a:pt x="5669" y="5496"/>
                    <a:pt x="5882" y="5370"/>
                    <a:pt x="6091" y="5241"/>
                  </a:cubicBezTo>
                  <a:cubicBezTo>
                    <a:pt x="6283" y="5123"/>
                    <a:pt x="6459" y="4981"/>
                    <a:pt x="6654" y="4862"/>
                  </a:cubicBezTo>
                  <a:cubicBezTo>
                    <a:pt x="6673" y="4851"/>
                    <a:pt x="6692" y="4837"/>
                    <a:pt x="6711" y="4827"/>
                  </a:cubicBezTo>
                  <a:cubicBezTo>
                    <a:pt x="6649" y="4804"/>
                    <a:pt x="6586" y="4783"/>
                    <a:pt x="6516" y="4759"/>
                  </a:cubicBezTo>
                  <a:cubicBezTo>
                    <a:pt x="6411" y="4726"/>
                    <a:pt x="6305" y="4695"/>
                    <a:pt x="6197" y="4662"/>
                  </a:cubicBezTo>
                  <a:cubicBezTo>
                    <a:pt x="6093" y="4631"/>
                    <a:pt x="5990" y="4597"/>
                    <a:pt x="5886" y="4566"/>
                  </a:cubicBezTo>
                  <a:cubicBezTo>
                    <a:pt x="5797" y="4540"/>
                    <a:pt x="5710" y="4514"/>
                    <a:pt x="5623" y="4486"/>
                  </a:cubicBezTo>
                  <a:cubicBezTo>
                    <a:pt x="5520" y="4454"/>
                    <a:pt x="5419" y="4422"/>
                    <a:pt x="5317" y="4391"/>
                  </a:cubicBezTo>
                  <a:cubicBezTo>
                    <a:pt x="5235" y="4368"/>
                    <a:pt x="5152" y="4347"/>
                    <a:pt x="5069" y="4326"/>
                  </a:cubicBezTo>
                  <a:cubicBezTo>
                    <a:pt x="4984" y="4306"/>
                    <a:pt x="4900" y="4282"/>
                    <a:pt x="4817" y="4257"/>
                  </a:cubicBezTo>
                  <a:cubicBezTo>
                    <a:pt x="4631" y="4205"/>
                    <a:pt x="4449" y="4144"/>
                    <a:pt x="4264" y="4089"/>
                  </a:cubicBezTo>
                  <a:cubicBezTo>
                    <a:pt x="4117" y="4047"/>
                    <a:pt x="3972" y="4007"/>
                    <a:pt x="3827" y="3964"/>
                  </a:cubicBezTo>
                  <a:cubicBezTo>
                    <a:pt x="3675" y="3919"/>
                    <a:pt x="3525" y="3870"/>
                    <a:pt x="3374" y="3824"/>
                  </a:cubicBezTo>
                  <a:cubicBezTo>
                    <a:pt x="3361" y="3820"/>
                    <a:pt x="3348" y="3816"/>
                    <a:pt x="3334" y="3813"/>
                  </a:cubicBezTo>
                  <a:cubicBezTo>
                    <a:pt x="3316" y="3803"/>
                    <a:pt x="3297" y="3794"/>
                    <a:pt x="3279" y="3785"/>
                  </a:cubicBezTo>
                  <a:cubicBezTo>
                    <a:pt x="3250" y="3772"/>
                    <a:pt x="3220" y="3759"/>
                    <a:pt x="3191" y="3748"/>
                  </a:cubicBezTo>
                  <a:lnTo>
                    <a:pt x="3063" y="3701"/>
                  </a:lnTo>
                  <a:cubicBezTo>
                    <a:pt x="3062" y="3701"/>
                    <a:pt x="3059" y="3701"/>
                    <a:pt x="3058" y="3700"/>
                  </a:cubicBezTo>
                  <a:cubicBezTo>
                    <a:pt x="3060" y="3696"/>
                    <a:pt x="3062" y="3694"/>
                    <a:pt x="3064" y="3690"/>
                  </a:cubicBezTo>
                  <a:cubicBezTo>
                    <a:pt x="3100" y="3639"/>
                    <a:pt x="3140" y="3589"/>
                    <a:pt x="3175" y="3537"/>
                  </a:cubicBezTo>
                  <a:cubicBezTo>
                    <a:pt x="3178" y="3532"/>
                    <a:pt x="3181" y="3529"/>
                    <a:pt x="3183" y="3525"/>
                  </a:cubicBezTo>
                  <a:cubicBezTo>
                    <a:pt x="3199" y="3501"/>
                    <a:pt x="3217" y="3475"/>
                    <a:pt x="3233" y="3452"/>
                  </a:cubicBezTo>
                  <a:cubicBezTo>
                    <a:pt x="3305" y="3350"/>
                    <a:pt x="3374" y="3248"/>
                    <a:pt x="3445" y="3148"/>
                  </a:cubicBezTo>
                  <a:cubicBezTo>
                    <a:pt x="3511" y="3052"/>
                    <a:pt x="3579" y="2958"/>
                    <a:pt x="3646" y="2863"/>
                  </a:cubicBezTo>
                  <a:cubicBezTo>
                    <a:pt x="3710" y="2771"/>
                    <a:pt x="3772" y="2677"/>
                    <a:pt x="3836" y="2584"/>
                  </a:cubicBezTo>
                  <a:cubicBezTo>
                    <a:pt x="3973" y="2384"/>
                    <a:pt x="4121" y="2192"/>
                    <a:pt x="4259" y="1993"/>
                  </a:cubicBezTo>
                  <a:cubicBezTo>
                    <a:pt x="4332" y="1889"/>
                    <a:pt x="4402" y="1783"/>
                    <a:pt x="4472" y="1678"/>
                  </a:cubicBezTo>
                  <a:cubicBezTo>
                    <a:pt x="4535" y="1584"/>
                    <a:pt x="4600" y="1493"/>
                    <a:pt x="4663" y="1400"/>
                  </a:cubicBezTo>
                  <a:cubicBezTo>
                    <a:pt x="4733" y="1297"/>
                    <a:pt x="4802" y="1192"/>
                    <a:pt x="4873" y="1089"/>
                  </a:cubicBezTo>
                  <a:cubicBezTo>
                    <a:pt x="4940" y="992"/>
                    <a:pt x="5009" y="897"/>
                    <a:pt x="5075" y="799"/>
                  </a:cubicBezTo>
                  <a:cubicBezTo>
                    <a:pt x="5206" y="601"/>
                    <a:pt x="5334" y="403"/>
                    <a:pt x="5459" y="202"/>
                  </a:cubicBezTo>
                  <a:cubicBezTo>
                    <a:pt x="5501" y="135"/>
                    <a:pt x="5545" y="66"/>
                    <a:pt x="5588"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8"/>
            <p:cNvSpPr/>
            <p:nvPr/>
          </p:nvSpPr>
          <p:spPr>
            <a:xfrm>
              <a:off x="2894000" y="2315250"/>
              <a:ext cx="148075" cy="119600"/>
            </a:xfrm>
            <a:custGeom>
              <a:avLst/>
              <a:gdLst/>
              <a:ahLst/>
              <a:cxnLst/>
              <a:rect l="l" t="t" r="r" b="b"/>
              <a:pathLst>
                <a:path w="5923" h="4784" extrusionOk="0">
                  <a:moveTo>
                    <a:pt x="3751" y="1794"/>
                  </a:moveTo>
                  <a:lnTo>
                    <a:pt x="3751" y="1794"/>
                  </a:lnTo>
                  <a:cubicBezTo>
                    <a:pt x="3753" y="1794"/>
                    <a:pt x="3754" y="1795"/>
                    <a:pt x="3755" y="1795"/>
                  </a:cubicBezTo>
                  <a:lnTo>
                    <a:pt x="3755" y="1795"/>
                  </a:lnTo>
                  <a:cubicBezTo>
                    <a:pt x="3754" y="1794"/>
                    <a:pt x="3753" y="1794"/>
                    <a:pt x="3751" y="1794"/>
                  </a:cubicBezTo>
                  <a:close/>
                  <a:moveTo>
                    <a:pt x="1258" y="4225"/>
                  </a:moveTo>
                  <a:cubicBezTo>
                    <a:pt x="1258" y="4225"/>
                    <a:pt x="1258" y="4225"/>
                    <a:pt x="1258" y="4225"/>
                  </a:cubicBezTo>
                  <a:lnTo>
                    <a:pt x="1258" y="4225"/>
                  </a:lnTo>
                  <a:cubicBezTo>
                    <a:pt x="1258" y="4225"/>
                    <a:pt x="1258" y="4225"/>
                    <a:pt x="1258" y="4225"/>
                  </a:cubicBezTo>
                  <a:close/>
                  <a:moveTo>
                    <a:pt x="1175" y="1"/>
                  </a:moveTo>
                  <a:cubicBezTo>
                    <a:pt x="1158" y="1"/>
                    <a:pt x="1141" y="5"/>
                    <a:pt x="1125" y="12"/>
                  </a:cubicBezTo>
                  <a:cubicBezTo>
                    <a:pt x="1070" y="42"/>
                    <a:pt x="1051" y="110"/>
                    <a:pt x="1077" y="165"/>
                  </a:cubicBezTo>
                  <a:cubicBezTo>
                    <a:pt x="1084" y="181"/>
                    <a:pt x="1093" y="197"/>
                    <a:pt x="1101" y="212"/>
                  </a:cubicBezTo>
                  <a:cubicBezTo>
                    <a:pt x="1106" y="221"/>
                    <a:pt x="1112" y="228"/>
                    <a:pt x="1115" y="237"/>
                  </a:cubicBezTo>
                  <a:cubicBezTo>
                    <a:pt x="1114" y="238"/>
                    <a:pt x="1112" y="238"/>
                    <a:pt x="1109" y="239"/>
                  </a:cubicBezTo>
                  <a:cubicBezTo>
                    <a:pt x="1047" y="269"/>
                    <a:pt x="993" y="312"/>
                    <a:pt x="938" y="356"/>
                  </a:cubicBezTo>
                  <a:cubicBezTo>
                    <a:pt x="896" y="391"/>
                    <a:pt x="851" y="424"/>
                    <a:pt x="809" y="458"/>
                  </a:cubicBezTo>
                  <a:cubicBezTo>
                    <a:pt x="748" y="507"/>
                    <a:pt x="689" y="556"/>
                    <a:pt x="629" y="603"/>
                  </a:cubicBezTo>
                  <a:cubicBezTo>
                    <a:pt x="623" y="606"/>
                    <a:pt x="619" y="609"/>
                    <a:pt x="614" y="613"/>
                  </a:cubicBezTo>
                  <a:cubicBezTo>
                    <a:pt x="609" y="613"/>
                    <a:pt x="606" y="613"/>
                    <a:pt x="601" y="614"/>
                  </a:cubicBezTo>
                  <a:cubicBezTo>
                    <a:pt x="551" y="618"/>
                    <a:pt x="501" y="615"/>
                    <a:pt x="454" y="632"/>
                  </a:cubicBezTo>
                  <a:cubicBezTo>
                    <a:pt x="417" y="645"/>
                    <a:pt x="391" y="678"/>
                    <a:pt x="370" y="709"/>
                  </a:cubicBezTo>
                  <a:cubicBezTo>
                    <a:pt x="353" y="733"/>
                    <a:pt x="349" y="766"/>
                    <a:pt x="354" y="794"/>
                  </a:cubicBezTo>
                  <a:cubicBezTo>
                    <a:pt x="355" y="799"/>
                    <a:pt x="356" y="802"/>
                    <a:pt x="358" y="806"/>
                  </a:cubicBezTo>
                  <a:cubicBezTo>
                    <a:pt x="356" y="807"/>
                    <a:pt x="354" y="809"/>
                    <a:pt x="353" y="810"/>
                  </a:cubicBezTo>
                  <a:cubicBezTo>
                    <a:pt x="351" y="810"/>
                    <a:pt x="350" y="811"/>
                    <a:pt x="350" y="811"/>
                  </a:cubicBezTo>
                  <a:cubicBezTo>
                    <a:pt x="310" y="825"/>
                    <a:pt x="272" y="841"/>
                    <a:pt x="231" y="859"/>
                  </a:cubicBezTo>
                  <a:cubicBezTo>
                    <a:pt x="201" y="873"/>
                    <a:pt x="178" y="887"/>
                    <a:pt x="154" y="910"/>
                  </a:cubicBezTo>
                  <a:cubicBezTo>
                    <a:pt x="145" y="921"/>
                    <a:pt x="137" y="931"/>
                    <a:pt x="132" y="941"/>
                  </a:cubicBezTo>
                  <a:cubicBezTo>
                    <a:pt x="105" y="954"/>
                    <a:pt x="81" y="967"/>
                    <a:pt x="55" y="982"/>
                  </a:cubicBezTo>
                  <a:cubicBezTo>
                    <a:pt x="18" y="1006"/>
                    <a:pt x="0" y="1057"/>
                    <a:pt x="9" y="1098"/>
                  </a:cubicBezTo>
                  <a:cubicBezTo>
                    <a:pt x="20" y="1145"/>
                    <a:pt x="55" y="1173"/>
                    <a:pt x="100" y="1186"/>
                  </a:cubicBezTo>
                  <a:lnTo>
                    <a:pt x="102" y="1186"/>
                  </a:lnTo>
                  <a:cubicBezTo>
                    <a:pt x="105" y="1191"/>
                    <a:pt x="107" y="1196"/>
                    <a:pt x="112" y="1201"/>
                  </a:cubicBezTo>
                  <a:cubicBezTo>
                    <a:pt x="127" y="1222"/>
                    <a:pt x="152" y="1240"/>
                    <a:pt x="175" y="1253"/>
                  </a:cubicBezTo>
                  <a:cubicBezTo>
                    <a:pt x="209" y="1268"/>
                    <a:pt x="243" y="1280"/>
                    <a:pt x="279" y="1287"/>
                  </a:cubicBezTo>
                  <a:cubicBezTo>
                    <a:pt x="335" y="1297"/>
                    <a:pt x="391" y="1310"/>
                    <a:pt x="447" y="1320"/>
                  </a:cubicBezTo>
                  <a:cubicBezTo>
                    <a:pt x="593" y="1346"/>
                    <a:pt x="743" y="1366"/>
                    <a:pt x="891" y="1387"/>
                  </a:cubicBezTo>
                  <a:cubicBezTo>
                    <a:pt x="1029" y="1408"/>
                    <a:pt x="1166" y="1429"/>
                    <a:pt x="1305" y="1451"/>
                  </a:cubicBezTo>
                  <a:cubicBezTo>
                    <a:pt x="1397" y="1477"/>
                    <a:pt x="1490" y="1503"/>
                    <a:pt x="1583" y="1529"/>
                  </a:cubicBezTo>
                  <a:cubicBezTo>
                    <a:pt x="1765" y="1584"/>
                    <a:pt x="1950" y="1640"/>
                    <a:pt x="2131" y="1695"/>
                  </a:cubicBezTo>
                  <a:cubicBezTo>
                    <a:pt x="2314" y="1750"/>
                    <a:pt x="2496" y="1805"/>
                    <a:pt x="2678" y="1860"/>
                  </a:cubicBezTo>
                  <a:cubicBezTo>
                    <a:pt x="2756" y="1883"/>
                    <a:pt x="2835" y="1906"/>
                    <a:pt x="2912" y="1929"/>
                  </a:cubicBezTo>
                  <a:cubicBezTo>
                    <a:pt x="2955" y="1940"/>
                    <a:pt x="2997" y="1952"/>
                    <a:pt x="3038" y="1965"/>
                  </a:cubicBezTo>
                  <a:cubicBezTo>
                    <a:pt x="3041" y="1966"/>
                    <a:pt x="3044" y="1966"/>
                    <a:pt x="3048" y="1967"/>
                  </a:cubicBezTo>
                  <a:cubicBezTo>
                    <a:pt x="3048" y="2023"/>
                    <a:pt x="3086" y="2068"/>
                    <a:pt x="3140" y="2081"/>
                  </a:cubicBezTo>
                  <a:cubicBezTo>
                    <a:pt x="3151" y="2084"/>
                    <a:pt x="3161" y="2085"/>
                    <a:pt x="3171" y="2087"/>
                  </a:cubicBezTo>
                  <a:cubicBezTo>
                    <a:pt x="3158" y="2097"/>
                    <a:pt x="3145" y="2107"/>
                    <a:pt x="3130" y="2120"/>
                  </a:cubicBezTo>
                  <a:cubicBezTo>
                    <a:pt x="3088" y="2154"/>
                    <a:pt x="3043" y="2190"/>
                    <a:pt x="3001" y="2226"/>
                  </a:cubicBezTo>
                  <a:cubicBezTo>
                    <a:pt x="2941" y="2276"/>
                    <a:pt x="2883" y="2328"/>
                    <a:pt x="2827" y="2379"/>
                  </a:cubicBezTo>
                  <a:cubicBezTo>
                    <a:pt x="2768" y="2431"/>
                    <a:pt x="2708" y="2483"/>
                    <a:pt x="2650" y="2536"/>
                  </a:cubicBezTo>
                  <a:cubicBezTo>
                    <a:pt x="2601" y="2582"/>
                    <a:pt x="2546" y="2629"/>
                    <a:pt x="2521" y="2694"/>
                  </a:cubicBezTo>
                  <a:cubicBezTo>
                    <a:pt x="2511" y="2721"/>
                    <a:pt x="2515" y="2752"/>
                    <a:pt x="2528" y="2780"/>
                  </a:cubicBezTo>
                  <a:cubicBezTo>
                    <a:pt x="2521" y="2787"/>
                    <a:pt x="2515" y="2797"/>
                    <a:pt x="2507" y="2804"/>
                  </a:cubicBezTo>
                  <a:cubicBezTo>
                    <a:pt x="2486" y="2828"/>
                    <a:pt x="2471" y="2864"/>
                    <a:pt x="2470" y="2895"/>
                  </a:cubicBezTo>
                  <a:cubicBezTo>
                    <a:pt x="2469" y="2907"/>
                    <a:pt x="2470" y="2920"/>
                    <a:pt x="2472" y="2931"/>
                  </a:cubicBezTo>
                  <a:cubicBezTo>
                    <a:pt x="2436" y="2961"/>
                    <a:pt x="2402" y="2992"/>
                    <a:pt x="2367" y="3024"/>
                  </a:cubicBezTo>
                  <a:cubicBezTo>
                    <a:pt x="2343" y="3046"/>
                    <a:pt x="2331" y="3081"/>
                    <a:pt x="2332" y="3114"/>
                  </a:cubicBezTo>
                  <a:cubicBezTo>
                    <a:pt x="2296" y="3149"/>
                    <a:pt x="2262" y="3185"/>
                    <a:pt x="2227" y="3221"/>
                  </a:cubicBezTo>
                  <a:cubicBezTo>
                    <a:pt x="2221" y="3227"/>
                    <a:pt x="2214" y="3234"/>
                    <a:pt x="2208" y="3242"/>
                  </a:cubicBezTo>
                  <a:cubicBezTo>
                    <a:pt x="2206" y="3242"/>
                    <a:pt x="2203" y="3243"/>
                    <a:pt x="2202" y="3243"/>
                  </a:cubicBezTo>
                  <a:cubicBezTo>
                    <a:pt x="2183" y="3250"/>
                    <a:pt x="2166" y="3263"/>
                    <a:pt x="2150" y="3276"/>
                  </a:cubicBezTo>
                  <a:cubicBezTo>
                    <a:pt x="2113" y="3299"/>
                    <a:pt x="2087" y="3344"/>
                    <a:pt x="2058" y="3375"/>
                  </a:cubicBezTo>
                  <a:cubicBezTo>
                    <a:pt x="2009" y="3426"/>
                    <a:pt x="1963" y="3477"/>
                    <a:pt x="1914" y="3526"/>
                  </a:cubicBezTo>
                  <a:cubicBezTo>
                    <a:pt x="1847" y="3598"/>
                    <a:pt x="1780" y="3670"/>
                    <a:pt x="1713" y="3740"/>
                  </a:cubicBezTo>
                  <a:cubicBezTo>
                    <a:pt x="1560" y="3901"/>
                    <a:pt x="1409" y="4063"/>
                    <a:pt x="1258" y="4225"/>
                  </a:cubicBezTo>
                  <a:cubicBezTo>
                    <a:pt x="1258" y="4225"/>
                    <a:pt x="1258" y="4225"/>
                    <a:pt x="1258" y="4225"/>
                  </a:cubicBezTo>
                  <a:lnTo>
                    <a:pt x="1258" y="4225"/>
                  </a:lnTo>
                  <a:cubicBezTo>
                    <a:pt x="1258" y="4225"/>
                    <a:pt x="1258" y="4225"/>
                    <a:pt x="1258" y="4225"/>
                  </a:cubicBezTo>
                  <a:lnTo>
                    <a:pt x="1258" y="4225"/>
                  </a:lnTo>
                  <a:lnTo>
                    <a:pt x="1253" y="4230"/>
                  </a:lnTo>
                  <a:cubicBezTo>
                    <a:pt x="1254" y="4228"/>
                    <a:pt x="1256" y="4226"/>
                    <a:pt x="1258" y="4225"/>
                  </a:cubicBezTo>
                  <a:lnTo>
                    <a:pt x="1258" y="4225"/>
                  </a:lnTo>
                  <a:cubicBezTo>
                    <a:pt x="1242" y="4234"/>
                    <a:pt x="1230" y="4246"/>
                    <a:pt x="1221" y="4261"/>
                  </a:cubicBezTo>
                  <a:cubicBezTo>
                    <a:pt x="1200" y="4294"/>
                    <a:pt x="1197" y="4331"/>
                    <a:pt x="1211" y="4369"/>
                  </a:cubicBezTo>
                  <a:cubicBezTo>
                    <a:pt x="1220" y="4395"/>
                    <a:pt x="1237" y="4416"/>
                    <a:pt x="1258" y="4431"/>
                  </a:cubicBezTo>
                  <a:cubicBezTo>
                    <a:pt x="1261" y="4433"/>
                    <a:pt x="1263" y="4435"/>
                    <a:pt x="1264" y="4438"/>
                  </a:cubicBezTo>
                  <a:cubicBezTo>
                    <a:pt x="1262" y="4455"/>
                    <a:pt x="1262" y="4475"/>
                    <a:pt x="1264" y="4493"/>
                  </a:cubicBezTo>
                  <a:cubicBezTo>
                    <a:pt x="1280" y="4587"/>
                    <a:pt x="1362" y="4665"/>
                    <a:pt x="1442" y="4708"/>
                  </a:cubicBezTo>
                  <a:cubicBezTo>
                    <a:pt x="1519" y="4752"/>
                    <a:pt x="1608" y="4783"/>
                    <a:pt x="1697" y="4783"/>
                  </a:cubicBezTo>
                  <a:lnTo>
                    <a:pt x="1708" y="4783"/>
                  </a:lnTo>
                  <a:cubicBezTo>
                    <a:pt x="1767" y="4782"/>
                    <a:pt x="1810" y="4728"/>
                    <a:pt x="1811" y="4671"/>
                  </a:cubicBezTo>
                  <a:lnTo>
                    <a:pt x="1814" y="4671"/>
                  </a:lnTo>
                  <a:cubicBezTo>
                    <a:pt x="1820" y="4671"/>
                    <a:pt x="1825" y="4671"/>
                    <a:pt x="1830" y="4670"/>
                  </a:cubicBezTo>
                  <a:cubicBezTo>
                    <a:pt x="1853" y="4669"/>
                    <a:pt x="1873" y="4664"/>
                    <a:pt x="1896" y="4656"/>
                  </a:cubicBezTo>
                  <a:cubicBezTo>
                    <a:pt x="1917" y="4651"/>
                    <a:pt x="1934" y="4639"/>
                    <a:pt x="1949" y="4625"/>
                  </a:cubicBezTo>
                  <a:cubicBezTo>
                    <a:pt x="1969" y="4631"/>
                    <a:pt x="1990" y="4634"/>
                    <a:pt x="2010" y="4634"/>
                  </a:cubicBezTo>
                  <a:cubicBezTo>
                    <a:pt x="2027" y="4634"/>
                    <a:pt x="2043" y="4631"/>
                    <a:pt x="2061" y="4625"/>
                  </a:cubicBezTo>
                  <a:cubicBezTo>
                    <a:pt x="2103" y="4612"/>
                    <a:pt x="2133" y="4569"/>
                    <a:pt x="2134" y="4525"/>
                  </a:cubicBezTo>
                  <a:cubicBezTo>
                    <a:pt x="2135" y="4512"/>
                    <a:pt x="2133" y="4500"/>
                    <a:pt x="2129" y="4488"/>
                  </a:cubicBezTo>
                  <a:cubicBezTo>
                    <a:pt x="2146" y="4479"/>
                    <a:pt x="2162" y="4468"/>
                    <a:pt x="2178" y="4458"/>
                  </a:cubicBezTo>
                  <a:cubicBezTo>
                    <a:pt x="2234" y="4427"/>
                    <a:pt x="2286" y="4390"/>
                    <a:pt x="2338" y="4352"/>
                  </a:cubicBezTo>
                  <a:cubicBezTo>
                    <a:pt x="2373" y="4328"/>
                    <a:pt x="2407" y="4302"/>
                    <a:pt x="2440" y="4278"/>
                  </a:cubicBezTo>
                  <a:cubicBezTo>
                    <a:pt x="2464" y="4259"/>
                    <a:pt x="2489" y="4242"/>
                    <a:pt x="2511" y="4221"/>
                  </a:cubicBezTo>
                  <a:cubicBezTo>
                    <a:pt x="2518" y="4215"/>
                    <a:pt x="2523" y="4206"/>
                    <a:pt x="2528" y="4199"/>
                  </a:cubicBezTo>
                  <a:lnTo>
                    <a:pt x="2548" y="4195"/>
                  </a:lnTo>
                  <a:cubicBezTo>
                    <a:pt x="2582" y="4187"/>
                    <a:pt x="2611" y="4177"/>
                    <a:pt x="2644" y="4164"/>
                  </a:cubicBezTo>
                  <a:cubicBezTo>
                    <a:pt x="2684" y="4148"/>
                    <a:pt x="2710" y="4113"/>
                    <a:pt x="2716" y="4075"/>
                  </a:cubicBezTo>
                  <a:cubicBezTo>
                    <a:pt x="2718" y="4073"/>
                    <a:pt x="2719" y="4072"/>
                    <a:pt x="2722" y="4071"/>
                  </a:cubicBezTo>
                  <a:cubicBezTo>
                    <a:pt x="2742" y="4085"/>
                    <a:pt x="2766" y="4093"/>
                    <a:pt x="2791" y="4093"/>
                  </a:cubicBezTo>
                  <a:cubicBezTo>
                    <a:pt x="2813" y="4093"/>
                    <a:pt x="2835" y="4087"/>
                    <a:pt x="2854" y="4072"/>
                  </a:cubicBezTo>
                  <a:cubicBezTo>
                    <a:pt x="2858" y="4070"/>
                    <a:pt x="2862" y="4066"/>
                    <a:pt x="2865" y="4063"/>
                  </a:cubicBezTo>
                  <a:cubicBezTo>
                    <a:pt x="2867" y="4062"/>
                    <a:pt x="2868" y="4062"/>
                    <a:pt x="2868" y="4061"/>
                  </a:cubicBezTo>
                  <a:cubicBezTo>
                    <a:pt x="2950" y="3998"/>
                    <a:pt x="3034" y="3937"/>
                    <a:pt x="3118" y="3876"/>
                  </a:cubicBezTo>
                  <a:cubicBezTo>
                    <a:pt x="3203" y="3813"/>
                    <a:pt x="3290" y="3752"/>
                    <a:pt x="3376" y="3690"/>
                  </a:cubicBezTo>
                  <a:cubicBezTo>
                    <a:pt x="3522" y="3585"/>
                    <a:pt x="3670" y="3480"/>
                    <a:pt x="3820" y="3377"/>
                  </a:cubicBezTo>
                  <a:cubicBezTo>
                    <a:pt x="4002" y="3251"/>
                    <a:pt x="4184" y="3126"/>
                    <a:pt x="4366" y="2999"/>
                  </a:cubicBezTo>
                  <a:cubicBezTo>
                    <a:pt x="4446" y="2945"/>
                    <a:pt x="4526" y="2891"/>
                    <a:pt x="4604" y="2835"/>
                  </a:cubicBezTo>
                  <a:cubicBezTo>
                    <a:pt x="4659" y="2797"/>
                    <a:pt x="4714" y="2758"/>
                    <a:pt x="4769" y="2720"/>
                  </a:cubicBezTo>
                  <a:cubicBezTo>
                    <a:pt x="4821" y="2684"/>
                    <a:pt x="4869" y="2644"/>
                    <a:pt x="4918" y="2605"/>
                  </a:cubicBezTo>
                  <a:cubicBezTo>
                    <a:pt x="4949" y="2579"/>
                    <a:pt x="4955" y="2538"/>
                    <a:pt x="4946" y="2498"/>
                  </a:cubicBezTo>
                  <a:cubicBezTo>
                    <a:pt x="4957" y="2494"/>
                    <a:pt x="4967" y="2489"/>
                    <a:pt x="4977" y="2486"/>
                  </a:cubicBezTo>
                  <a:cubicBezTo>
                    <a:pt x="5068" y="2448"/>
                    <a:pt x="5161" y="2412"/>
                    <a:pt x="5254" y="2376"/>
                  </a:cubicBezTo>
                  <a:cubicBezTo>
                    <a:pt x="5375" y="2331"/>
                    <a:pt x="5496" y="2288"/>
                    <a:pt x="5617" y="2240"/>
                  </a:cubicBezTo>
                  <a:cubicBezTo>
                    <a:pt x="5656" y="2225"/>
                    <a:pt x="5684" y="2189"/>
                    <a:pt x="5689" y="2149"/>
                  </a:cubicBezTo>
                  <a:cubicBezTo>
                    <a:pt x="5733" y="2143"/>
                    <a:pt x="5778" y="2140"/>
                    <a:pt x="5822" y="2133"/>
                  </a:cubicBezTo>
                  <a:cubicBezTo>
                    <a:pt x="5886" y="2130"/>
                    <a:pt x="5923" y="2063"/>
                    <a:pt x="5910" y="2006"/>
                  </a:cubicBezTo>
                  <a:cubicBezTo>
                    <a:pt x="5898" y="1951"/>
                    <a:pt x="5850" y="1917"/>
                    <a:pt x="5797" y="1917"/>
                  </a:cubicBezTo>
                  <a:cubicBezTo>
                    <a:pt x="5790" y="1917"/>
                    <a:pt x="5784" y="1918"/>
                    <a:pt x="5777" y="1918"/>
                  </a:cubicBezTo>
                  <a:cubicBezTo>
                    <a:pt x="5763" y="1921"/>
                    <a:pt x="5747" y="1922"/>
                    <a:pt x="5735" y="1925"/>
                  </a:cubicBezTo>
                  <a:lnTo>
                    <a:pt x="5737" y="1925"/>
                  </a:lnTo>
                  <a:cubicBezTo>
                    <a:pt x="5634" y="1939"/>
                    <a:pt x="5531" y="1945"/>
                    <a:pt x="5426" y="1957"/>
                  </a:cubicBezTo>
                  <a:cubicBezTo>
                    <a:pt x="5309" y="1970"/>
                    <a:pt x="5191" y="1976"/>
                    <a:pt x="5072" y="1977"/>
                  </a:cubicBezTo>
                  <a:cubicBezTo>
                    <a:pt x="5005" y="1977"/>
                    <a:pt x="4938" y="1977"/>
                    <a:pt x="4870" y="1973"/>
                  </a:cubicBezTo>
                  <a:cubicBezTo>
                    <a:pt x="4802" y="1968"/>
                    <a:pt x="4734" y="1961"/>
                    <a:pt x="4665" y="1955"/>
                  </a:cubicBezTo>
                  <a:lnTo>
                    <a:pt x="4668" y="1955"/>
                  </a:lnTo>
                  <a:cubicBezTo>
                    <a:pt x="4665" y="1955"/>
                    <a:pt x="4663" y="1953"/>
                    <a:pt x="4660" y="1953"/>
                  </a:cubicBezTo>
                  <a:cubicBezTo>
                    <a:pt x="4657" y="1953"/>
                    <a:pt x="4656" y="1953"/>
                    <a:pt x="4653" y="1952"/>
                  </a:cubicBezTo>
                  <a:lnTo>
                    <a:pt x="4656" y="1952"/>
                  </a:lnTo>
                  <a:cubicBezTo>
                    <a:pt x="4581" y="1941"/>
                    <a:pt x="4508" y="1928"/>
                    <a:pt x="4435" y="1916"/>
                  </a:cubicBezTo>
                  <a:cubicBezTo>
                    <a:pt x="4360" y="1904"/>
                    <a:pt x="4286" y="1896"/>
                    <a:pt x="4210" y="1884"/>
                  </a:cubicBezTo>
                  <a:cubicBezTo>
                    <a:pt x="4059" y="1865"/>
                    <a:pt x="3911" y="1833"/>
                    <a:pt x="3765" y="1798"/>
                  </a:cubicBezTo>
                  <a:lnTo>
                    <a:pt x="3766" y="1798"/>
                  </a:lnTo>
                  <a:cubicBezTo>
                    <a:pt x="3765" y="1798"/>
                    <a:pt x="3765" y="1798"/>
                    <a:pt x="3764" y="1797"/>
                  </a:cubicBezTo>
                  <a:cubicBezTo>
                    <a:pt x="3761" y="1796"/>
                    <a:pt x="3758" y="1796"/>
                    <a:pt x="3755" y="1795"/>
                  </a:cubicBezTo>
                  <a:lnTo>
                    <a:pt x="3755" y="1795"/>
                  </a:lnTo>
                  <a:cubicBezTo>
                    <a:pt x="3755" y="1795"/>
                    <a:pt x="3756" y="1795"/>
                    <a:pt x="3756" y="1796"/>
                  </a:cubicBezTo>
                  <a:lnTo>
                    <a:pt x="3756" y="1796"/>
                  </a:lnTo>
                  <a:cubicBezTo>
                    <a:pt x="3620" y="1758"/>
                    <a:pt x="3486" y="1713"/>
                    <a:pt x="3353" y="1662"/>
                  </a:cubicBezTo>
                  <a:cubicBezTo>
                    <a:pt x="3182" y="1590"/>
                    <a:pt x="3008" y="1518"/>
                    <a:pt x="2845" y="1430"/>
                  </a:cubicBezTo>
                  <a:cubicBezTo>
                    <a:pt x="2744" y="1372"/>
                    <a:pt x="2646" y="1308"/>
                    <a:pt x="2549" y="1243"/>
                  </a:cubicBezTo>
                  <a:cubicBezTo>
                    <a:pt x="2458" y="1181"/>
                    <a:pt x="2365" y="1120"/>
                    <a:pt x="2275" y="1057"/>
                  </a:cubicBezTo>
                  <a:cubicBezTo>
                    <a:pt x="2150" y="962"/>
                    <a:pt x="2028" y="864"/>
                    <a:pt x="1908" y="766"/>
                  </a:cubicBezTo>
                  <a:cubicBezTo>
                    <a:pt x="1791" y="670"/>
                    <a:pt x="1676" y="573"/>
                    <a:pt x="1566" y="471"/>
                  </a:cubicBezTo>
                  <a:cubicBezTo>
                    <a:pt x="1531" y="434"/>
                    <a:pt x="1496" y="399"/>
                    <a:pt x="1464" y="361"/>
                  </a:cubicBezTo>
                  <a:cubicBezTo>
                    <a:pt x="1421" y="304"/>
                    <a:pt x="1381" y="245"/>
                    <a:pt x="1342" y="185"/>
                  </a:cubicBezTo>
                  <a:cubicBezTo>
                    <a:pt x="1319" y="143"/>
                    <a:pt x="1298" y="103"/>
                    <a:pt x="1278" y="62"/>
                  </a:cubicBezTo>
                  <a:cubicBezTo>
                    <a:pt x="1259" y="23"/>
                    <a:pt x="1217" y="1"/>
                    <a:pt x="1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8"/>
            <p:cNvSpPr/>
            <p:nvPr/>
          </p:nvSpPr>
          <p:spPr>
            <a:xfrm>
              <a:off x="3003700" y="2347750"/>
              <a:ext cx="5825" cy="5675"/>
            </a:xfrm>
            <a:custGeom>
              <a:avLst/>
              <a:gdLst/>
              <a:ahLst/>
              <a:cxnLst/>
              <a:rect l="l" t="t" r="r" b="b"/>
              <a:pathLst>
                <a:path w="233" h="227" extrusionOk="0">
                  <a:moveTo>
                    <a:pt x="121" y="0"/>
                  </a:moveTo>
                  <a:cubicBezTo>
                    <a:pt x="59" y="0"/>
                    <a:pt x="6" y="43"/>
                    <a:pt x="2" y="108"/>
                  </a:cubicBezTo>
                  <a:cubicBezTo>
                    <a:pt x="0" y="166"/>
                    <a:pt x="48" y="226"/>
                    <a:pt x="110" y="226"/>
                  </a:cubicBezTo>
                  <a:cubicBezTo>
                    <a:pt x="171" y="226"/>
                    <a:pt x="225" y="183"/>
                    <a:pt x="228" y="119"/>
                  </a:cubicBezTo>
                  <a:cubicBezTo>
                    <a:pt x="232" y="59"/>
                    <a:pt x="183" y="0"/>
                    <a:pt x="1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8"/>
            <p:cNvSpPr/>
            <p:nvPr/>
          </p:nvSpPr>
          <p:spPr>
            <a:xfrm>
              <a:off x="3014225" y="2348400"/>
              <a:ext cx="5875" cy="5675"/>
            </a:xfrm>
            <a:custGeom>
              <a:avLst/>
              <a:gdLst/>
              <a:ahLst/>
              <a:cxnLst/>
              <a:rect l="l" t="t" r="r" b="b"/>
              <a:pathLst>
                <a:path w="235" h="227" extrusionOk="0">
                  <a:moveTo>
                    <a:pt x="123" y="0"/>
                  </a:moveTo>
                  <a:cubicBezTo>
                    <a:pt x="61" y="0"/>
                    <a:pt x="8" y="42"/>
                    <a:pt x="4" y="107"/>
                  </a:cubicBezTo>
                  <a:cubicBezTo>
                    <a:pt x="0" y="166"/>
                    <a:pt x="50" y="226"/>
                    <a:pt x="112" y="226"/>
                  </a:cubicBezTo>
                  <a:cubicBezTo>
                    <a:pt x="174" y="226"/>
                    <a:pt x="226" y="183"/>
                    <a:pt x="230" y="119"/>
                  </a:cubicBezTo>
                  <a:cubicBezTo>
                    <a:pt x="234" y="59"/>
                    <a:pt x="185" y="0"/>
                    <a:pt x="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8"/>
            <p:cNvSpPr/>
            <p:nvPr/>
          </p:nvSpPr>
          <p:spPr>
            <a:xfrm>
              <a:off x="2975000" y="2227025"/>
              <a:ext cx="61275" cy="64925"/>
            </a:xfrm>
            <a:custGeom>
              <a:avLst/>
              <a:gdLst/>
              <a:ahLst/>
              <a:cxnLst/>
              <a:rect l="l" t="t" r="r" b="b"/>
              <a:pathLst>
                <a:path w="2451" h="2597" extrusionOk="0">
                  <a:moveTo>
                    <a:pt x="2327" y="0"/>
                  </a:moveTo>
                  <a:cubicBezTo>
                    <a:pt x="2296" y="0"/>
                    <a:pt x="2265" y="12"/>
                    <a:pt x="2244" y="37"/>
                  </a:cubicBezTo>
                  <a:cubicBezTo>
                    <a:pt x="2202" y="88"/>
                    <a:pt x="2161" y="141"/>
                    <a:pt x="2119" y="193"/>
                  </a:cubicBezTo>
                  <a:cubicBezTo>
                    <a:pt x="2101" y="193"/>
                    <a:pt x="2084" y="197"/>
                    <a:pt x="2068" y="203"/>
                  </a:cubicBezTo>
                  <a:cubicBezTo>
                    <a:pt x="2036" y="216"/>
                    <a:pt x="2005" y="231"/>
                    <a:pt x="1977" y="249"/>
                  </a:cubicBezTo>
                  <a:cubicBezTo>
                    <a:pt x="1955" y="267"/>
                    <a:pt x="1935" y="282"/>
                    <a:pt x="1914" y="301"/>
                  </a:cubicBezTo>
                  <a:cubicBezTo>
                    <a:pt x="1894" y="320"/>
                    <a:pt x="1876" y="339"/>
                    <a:pt x="1857" y="358"/>
                  </a:cubicBezTo>
                  <a:cubicBezTo>
                    <a:pt x="1842" y="361"/>
                    <a:pt x="1827" y="366"/>
                    <a:pt x="1815" y="376"/>
                  </a:cubicBezTo>
                  <a:cubicBezTo>
                    <a:pt x="1758" y="418"/>
                    <a:pt x="1702" y="460"/>
                    <a:pt x="1654" y="511"/>
                  </a:cubicBezTo>
                  <a:cubicBezTo>
                    <a:pt x="1614" y="554"/>
                    <a:pt x="1572" y="598"/>
                    <a:pt x="1532" y="641"/>
                  </a:cubicBezTo>
                  <a:cubicBezTo>
                    <a:pt x="1478" y="701"/>
                    <a:pt x="1423" y="760"/>
                    <a:pt x="1367" y="821"/>
                  </a:cubicBezTo>
                  <a:cubicBezTo>
                    <a:pt x="1275" y="920"/>
                    <a:pt x="1182" y="1020"/>
                    <a:pt x="1089" y="1120"/>
                  </a:cubicBezTo>
                  <a:cubicBezTo>
                    <a:pt x="1032" y="1182"/>
                    <a:pt x="973" y="1244"/>
                    <a:pt x="914" y="1306"/>
                  </a:cubicBezTo>
                  <a:cubicBezTo>
                    <a:pt x="895" y="1296"/>
                    <a:pt x="874" y="1290"/>
                    <a:pt x="853" y="1290"/>
                  </a:cubicBezTo>
                  <a:cubicBezTo>
                    <a:pt x="840" y="1290"/>
                    <a:pt x="827" y="1293"/>
                    <a:pt x="814" y="1298"/>
                  </a:cubicBezTo>
                  <a:cubicBezTo>
                    <a:pt x="735" y="1332"/>
                    <a:pt x="663" y="1382"/>
                    <a:pt x="597" y="1438"/>
                  </a:cubicBezTo>
                  <a:cubicBezTo>
                    <a:pt x="530" y="1494"/>
                    <a:pt x="470" y="1556"/>
                    <a:pt x="415" y="1625"/>
                  </a:cubicBezTo>
                  <a:cubicBezTo>
                    <a:pt x="402" y="1641"/>
                    <a:pt x="388" y="1658"/>
                    <a:pt x="375" y="1675"/>
                  </a:cubicBezTo>
                  <a:cubicBezTo>
                    <a:pt x="359" y="1682"/>
                    <a:pt x="344" y="1690"/>
                    <a:pt x="331" y="1700"/>
                  </a:cubicBezTo>
                  <a:cubicBezTo>
                    <a:pt x="317" y="1714"/>
                    <a:pt x="303" y="1726"/>
                    <a:pt x="294" y="1744"/>
                  </a:cubicBezTo>
                  <a:cubicBezTo>
                    <a:pt x="293" y="1748"/>
                    <a:pt x="290" y="1750"/>
                    <a:pt x="288" y="1754"/>
                  </a:cubicBezTo>
                  <a:cubicBezTo>
                    <a:pt x="278" y="1751"/>
                    <a:pt x="267" y="1750"/>
                    <a:pt x="257" y="1750"/>
                  </a:cubicBezTo>
                  <a:cubicBezTo>
                    <a:pt x="250" y="1750"/>
                    <a:pt x="243" y="1750"/>
                    <a:pt x="237" y="1751"/>
                  </a:cubicBezTo>
                  <a:cubicBezTo>
                    <a:pt x="227" y="1753"/>
                    <a:pt x="219" y="1759"/>
                    <a:pt x="210" y="1762"/>
                  </a:cubicBezTo>
                  <a:cubicBezTo>
                    <a:pt x="203" y="1761"/>
                    <a:pt x="196" y="1761"/>
                    <a:pt x="189" y="1761"/>
                  </a:cubicBezTo>
                  <a:cubicBezTo>
                    <a:pt x="168" y="1761"/>
                    <a:pt x="147" y="1765"/>
                    <a:pt x="127" y="1777"/>
                  </a:cubicBezTo>
                  <a:cubicBezTo>
                    <a:pt x="104" y="1792"/>
                    <a:pt x="76" y="1807"/>
                    <a:pt x="55" y="1825"/>
                  </a:cubicBezTo>
                  <a:cubicBezTo>
                    <a:pt x="18" y="1859"/>
                    <a:pt x="1" y="1901"/>
                    <a:pt x="4" y="1951"/>
                  </a:cubicBezTo>
                  <a:cubicBezTo>
                    <a:pt x="8" y="2019"/>
                    <a:pt x="55" y="2080"/>
                    <a:pt x="97" y="2132"/>
                  </a:cubicBezTo>
                  <a:cubicBezTo>
                    <a:pt x="119" y="2163"/>
                    <a:pt x="145" y="2193"/>
                    <a:pt x="171" y="2220"/>
                  </a:cubicBezTo>
                  <a:cubicBezTo>
                    <a:pt x="206" y="2258"/>
                    <a:pt x="241" y="2293"/>
                    <a:pt x="278" y="2326"/>
                  </a:cubicBezTo>
                  <a:cubicBezTo>
                    <a:pt x="308" y="2352"/>
                    <a:pt x="340" y="2374"/>
                    <a:pt x="371" y="2398"/>
                  </a:cubicBezTo>
                  <a:cubicBezTo>
                    <a:pt x="437" y="2450"/>
                    <a:pt x="500" y="2502"/>
                    <a:pt x="571" y="2544"/>
                  </a:cubicBezTo>
                  <a:cubicBezTo>
                    <a:pt x="606" y="2565"/>
                    <a:pt x="642" y="2587"/>
                    <a:pt x="682" y="2594"/>
                  </a:cubicBezTo>
                  <a:cubicBezTo>
                    <a:pt x="690" y="2595"/>
                    <a:pt x="697" y="2596"/>
                    <a:pt x="705" y="2596"/>
                  </a:cubicBezTo>
                  <a:cubicBezTo>
                    <a:pt x="808" y="2596"/>
                    <a:pt x="869" y="2478"/>
                    <a:pt x="909" y="2399"/>
                  </a:cubicBezTo>
                  <a:cubicBezTo>
                    <a:pt x="954" y="2308"/>
                    <a:pt x="994" y="2214"/>
                    <a:pt x="1041" y="2126"/>
                  </a:cubicBezTo>
                  <a:cubicBezTo>
                    <a:pt x="1053" y="2107"/>
                    <a:pt x="1067" y="2090"/>
                    <a:pt x="1079" y="2072"/>
                  </a:cubicBezTo>
                  <a:cubicBezTo>
                    <a:pt x="1124" y="2009"/>
                    <a:pt x="1170" y="1946"/>
                    <a:pt x="1213" y="1881"/>
                  </a:cubicBezTo>
                  <a:cubicBezTo>
                    <a:pt x="1304" y="1749"/>
                    <a:pt x="1393" y="1616"/>
                    <a:pt x="1479" y="1483"/>
                  </a:cubicBezTo>
                  <a:cubicBezTo>
                    <a:pt x="1569" y="1343"/>
                    <a:pt x="1660" y="1203"/>
                    <a:pt x="1753" y="1066"/>
                  </a:cubicBezTo>
                  <a:cubicBezTo>
                    <a:pt x="1785" y="1018"/>
                    <a:pt x="1821" y="974"/>
                    <a:pt x="1855" y="926"/>
                  </a:cubicBezTo>
                  <a:cubicBezTo>
                    <a:pt x="1941" y="827"/>
                    <a:pt x="2022" y="725"/>
                    <a:pt x="2106" y="625"/>
                  </a:cubicBezTo>
                  <a:cubicBezTo>
                    <a:pt x="2155" y="565"/>
                    <a:pt x="2199" y="502"/>
                    <a:pt x="2244" y="442"/>
                  </a:cubicBezTo>
                  <a:cubicBezTo>
                    <a:pt x="2311" y="353"/>
                    <a:pt x="2379" y="264"/>
                    <a:pt x="2426" y="162"/>
                  </a:cubicBezTo>
                  <a:cubicBezTo>
                    <a:pt x="2451" y="114"/>
                    <a:pt x="2439" y="53"/>
                    <a:pt x="2393" y="20"/>
                  </a:cubicBezTo>
                  <a:cubicBezTo>
                    <a:pt x="2374" y="7"/>
                    <a:pt x="2351" y="0"/>
                    <a:pt x="23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8"/>
            <p:cNvSpPr/>
            <p:nvPr/>
          </p:nvSpPr>
          <p:spPr>
            <a:xfrm>
              <a:off x="2882350" y="2201625"/>
              <a:ext cx="192250" cy="272450"/>
            </a:xfrm>
            <a:custGeom>
              <a:avLst/>
              <a:gdLst/>
              <a:ahLst/>
              <a:cxnLst/>
              <a:rect l="l" t="t" r="r" b="b"/>
              <a:pathLst>
                <a:path w="7690" h="10898" extrusionOk="0">
                  <a:moveTo>
                    <a:pt x="1732" y="4658"/>
                  </a:moveTo>
                  <a:cubicBezTo>
                    <a:pt x="1731" y="4659"/>
                    <a:pt x="1731" y="4659"/>
                    <a:pt x="1730" y="4660"/>
                  </a:cubicBezTo>
                  <a:cubicBezTo>
                    <a:pt x="1731" y="4659"/>
                    <a:pt x="1732" y="4659"/>
                    <a:pt x="1732" y="4658"/>
                  </a:cubicBezTo>
                  <a:close/>
                  <a:moveTo>
                    <a:pt x="760" y="5181"/>
                  </a:moveTo>
                  <a:cubicBezTo>
                    <a:pt x="760" y="5181"/>
                    <a:pt x="759" y="5181"/>
                    <a:pt x="759" y="5182"/>
                  </a:cubicBezTo>
                  <a:lnTo>
                    <a:pt x="759" y="5182"/>
                  </a:lnTo>
                  <a:cubicBezTo>
                    <a:pt x="760" y="5181"/>
                    <a:pt x="760" y="5181"/>
                    <a:pt x="760" y="5181"/>
                  </a:cubicBezTo>
                  <a:close/>
                  <a:moveTo>
                    <a:pt x="6325" y="5386"/>
                  </a:moveTo>
                  <a:cubicBezTo>
                    <a:pt x="6326" y="5387"/>
                    <a:pt x="6327" y="5387"/>
                    <a:pt x="6328" y="5387"/>
                  </a:cubicBezTo>
                  <a:cubicBezTo>
                    <a:pt x="6327" y="5387"/>
                    <a:pt x="6326" y="5387"/>
                    <a:pt x="6325" y="5386"/>
                  </a:cubicBezTo>
                  <a:close/>
                  <a:moveTo>
                    <a:pt x="1624" y="6191"/>
                  </a:moveTo>
                  <a:cubicBezTo>
                    <a:pt x="1624" y="6191"/>
                    <a:pt x="1625" y="6191"/>
                    <a:pt x="1625" y="6191"/>
                  </a:cubicBezTo>
                  <a:lnTo>
                    <a:pt x="1625" y="6191"/>
                  </a:lnTo>
                  <a:cubicBezTo>
                    <a:pt x="1625" y="6191"/>
                    <a:pt x="1624" y="6191"/>
                    <a:pt x="1624" y="6191"/>
                  </a:cubicBezTo>
                  <a:close/>
                  <a:moveTo>
                    <a:pt x="3062" y="6362"/>
                  </a:moveTo>
                  <a:cubicBezTo>
                    <a:pt x="3066" y="6363"/>
                    <a:pt x="3070" y="6364"/>
                    <a:pt x="3074" y="6365"/>
                  </a:cubicBezTo>
                  <a:cubicBezTo>
                    <a:pt x="3070" y="6364"/>
                    <a:pt x="3066" y="6363"/>
                    <a:pt x="3062" y="6362"/>
                  </a:cubicBezTo>
                  <a:close/>
                  <a:moveTo>
                    <a:pt x="2868" y="7611"/>
                  </a:moveTo>
                  <a:lnTo>
                    <a:pt x="2868" y="7611"/>
                  </a:lnTo>
                  <a:cubicBezTo>
                    <a:pt x="2867" y="7611"/>
                    <a:pt x="2867" y="7612"/>
                    <a:pt x="2867" y="7612"/>
                  </a:cubicBezTo>
                  <a:lnTo>
                    <a:pt x="2867" y="7612"/>
                  </a:lnTo>
                  <a:cubicBezTo>
                    <a:pt x="2867" y="7612"/>
                    <a:pt x="2868" y="7611"/>
                    <a:pt x="2868" y="7611"/>
                  </a:cubicBezTo>
                  <a:close/>
                  <a:moveTo>
                    <a:pt x="3003" y="8982"/>
                  </a:moveTo>
                  <a:cubicBezTo>
                    <a:pt x="3002" y="8982"/>
                    <a:pt x="3001" y="8983"/>
                    <a:pt x="3000" y="8984"/>
                  </a:cubicBezTo>
                  <a:lnTo>
                    <a:pt x="3000" y="8984"/>
                  </a:lnTo>
                  <a:cubicBezTo>
                    <a:pt x="3001" y="8983"/>
                    <a:pt x="3002" y="8982"/>
                    <a:pt x="3003" y="8982"/>
                  </a:cubicBezTo>
                  <a:close/>
                  <a:moveTo>
                    <a:pt x="6100" y="1071"/>
                  </a:moveTo>
                  <a:cubicBezTo>
                    <a:pt x="6054" y="1138"/>
                    <a:pt x="6010" y="1205"/>
                    <a:pt x="5967" y="1274"/>
                  </a:cubicBezTo>
                  <a:cubicBezTo>
                    <a:pt x="5841" y="1475"/>
                    <a:pt x="5713" y="1673"/>
                    <a:pt x="5582" y="1871"/>
                  </a:cubicBezTo>
                  <a:cubicBezTo>
                    <a:pt x="5516" y="1969"/>
                    <a:pt x="5448" y="2064"/>
                    <a:pt x="5380" y="2161"/>
                  </a:cubicBezTo>
                  <a:cubicBezTo>
                    <a:pt x="5309" y="2264"/>
                    <a:pt x="5239" y="2369"/>
                    <a:pt x="5170" y="2472"/>
                  </a:cubicBezTo>
                  <a:cubicBezTo>
                    <a:pt x="5107" y="2565"/>
                    <a:pt x="5042" y="2656"/>
                    <a:pt x="4979" y="2750"/>
                  </a:cubicBezTo>
                  <a:cubicBezTo>
                    <a:pt x="4909" y="2855"/>
                    <a:pt x="4839" y="2961"/>
                    <a:pt x="4766" y="3065"/>
                  </a:cubicBezTo>
                  <a:cubicBezTo>
                    <a:pt x="4628" y="3264"/>
                    <a:pt x="4481" y="3456"/>
                    <a:pt x="4343" y="3656"/>
                  </a:cubicBezTo>
                  <a:cubicBezTo>
                    <a:pt x="4279" y="3749"/>
                    <a:pt x="4217" y="3843"/>
                    <a:pt x="4153" y="3935"/>
                  </a:cubicBezTo>
                  <a:cubicBezTo>
                    <a:pt x="4086" y="4030"/>
                    <a:pt x="4018" y="4124"/>
                    <a:pt x="3952" y="4220"/>
                  </a:cubicBezTo>
                  <a:cubicBezTo>
                    <a:pt x="3881" y="4320"/>
                    <a:pt x="3812" y="4422"/>
                    <a:pt x="3741" y="4524"/>
                  </a:cubicBezTo>
                  <a:cubicBezTo>
                    <a:pt x="3724" y="4547"/>
                    <a:pt x="3707" y="4573"/>
                    <a:pt x="3690" y="4597"/>
                  </a:cubicBezTo>
                  <a:cubicBezTo>
                    <a:pt x="3688" y="4601"/>
                    <a:pt x="3684" y="4604"/>
                    <a:pt x="3681" y="4609"/>
                  </a:cubicBezTo>
                  <a:cubicBezTo>
                    <a:pt x="3647" y="4661"/>
                    <a:pt x="3607" y="4711"/>
                    <a:pt x="3571" y="4762"/>
                  </a:cubicBezTo>
                  <a:cubicBezTo>
                    <a:pt x="3569" y="4766"/>
                    <a:pt x="3567" y="4768"/>
                    <a:pt x="3565" y="4772"/>
                  </a:cubicBezTo>
                  <a:cubicBezTo>
                    <a:pt x="3611" y="4788"/>
                    <a:pt x="3654" y="4804"/>
                    <a:pt x="3698" y="4821"/>
                  </a:cubicBezTo>
                  <a:cubicBezTo>
                    <a:pt x="3747" y="4840"/>
                    <a:pt x="3796" y="4862"/>
                    <a:pt x="3841" y="4886"/>
                  </a:cubicBezTo>
                  <a:cubicBezTo>
                    <a:pt x="3855" y="4890"/>
                    <a:pt x="3870" y="4893"/>
                    <a:pt x="3882" y="4897"/>
                  </a:cubicBezTo>
                  <a:lnTo>
                    <a:pt x="3881" y="4897"/>
                  </a:lnTo>
                  <a:cubicBezTo>
                    <a:pt x="4032" y="4943"/>
                    <a:pt x="4181" y="4993"/>
                    <a:pt x="4334" y="5037"/>
                  </a:cubicBezTo>
                  <a:cubicBezTo>
                    <a:pt x="4475" y="5079"/>
                    <a:pt x="4616" y="5118"/>
                    <a:pt x="4759" y="5160"/>
                  </a:cubicBezTo>
                  <a:lnTo>
                    <a:pt x="4759" y="5160"/>
                  </a:lnTo>
                  <a:cubicBezTo>
                    <a:pt x="4759" y="5159"/>
                    <a:pt x="4758" y="5159"/>
                    <a:pt x="4757" y="5159"/>
                  </a:cubicBezTo>
                  <a:lnTo>
                    <a:pt x="4757" y="5159"/>
                  </a:lnTo>
                  <a:cubicBezTo>
                    <a:pt x="4945" y="5215"/>
                    <a:pt x="5134" y="5278"/>
                    <a:pt x="5324" y="5330"/>
                  </a:cubicBezTo>
                  <a:cubicBezTo>
                    <a:pt x="5407" y="5355"/>
                    <a:pt x="5491" y="5380"/>
                    <a:pt x="5577" y="5401"/>
                  </a:cubicBezTo>
                  <a:cubicBezTo>
                    <a:pt x="5659" y="5421"/>
                    <a:pt x="5742" y="5442"/>
                    <a:pt x="5824" y="5465"/>
                  </a:cubicBezTo>
                  <a:cubicBezTo>
                    <a:pt x="5925" y="5495"/>
                    <a:pt x="6028" y="5527"/>
                    <a:pt x="6130" y="5561"/>
                  </a:cubicBezTo>
                  <a:cubicBezTo>
                    <a:pt x="6218" y="5588"/>
                    <a:pt x="6307" y="5613"/>
                    <a:pt x="6396" y="5640"/>
                  </a:cubicBezTo>
                  <a:lnTo>
                    <a:pt x="6396" y="5640"/>
                  </a:lnTo>
                  <a:cubicBezTo>
                    <a:pt x="6395" y="5639"/>
                    <a:pt x="6394" y="5639"/>
                    <a:pt x="6393" y="5639"/>
                  </a:cubicBezTo>
                  <a:lnTo>
                    <a:pt x="6393" y="5639"/>
                  </a:lnTo>
                  <a:cubicBezTo>
                    <a:pt x="6497" y="5670"/>
                    <a:pt x="6600" y="5705"/>
                    <a:pt x="6705" y="5736"/>
                  </a:cubicBezTo>
                  <a:cubicBezTo>
                    <a:pt x="6812" y="5768"/>
                    <a:pt x="6918" y="5799"/>
                    <a:pt x="7023" y="5832"/>
                  </a:cubicBezTo>
                  <a:cubicBezTo>
                    <a:pt x="7086" y="5853"/>
                    <a:pt x="7148" y="5876"/>
                    <a:pt x="7212" y="5898"/>
                  </a:cubicBezTo>
                  <a:cubicBezTo>
                    <a:pt x="7193" y="5909"/>
                    <a:pt x="7174" y="5920"/>
                    <a:pt x="7155" y="5932"/>
                  </a:cubicBezTo>
                  <a:cubicBezTo>
                    <a:pt x="6965" y="6052"/>
                    <a:pt x="6786" y="6192"/>
                    <a:pt x="6594" y="6312"/>
                  </a:cubicBezTo>
                  <a:cubicBezTo>
                    <a:pt x="6385" y="6441"/>
                    <a:pt x="6172" y="6567"/>
                    <a:pt x="5964" y="6694"/>
                  </a:cubicBezTo>
                  <a:cubicBezTo>
                    <a:pt x="5753" y="6823"/>
                    <a:pt x="5548" y="6957"/>
                    <a:pt x="5342" y="7093"/>
                  </a:cubicBezTo>
                  <a:cubicBezTo>
                    <a:pt x="5144" y="7224"/>
                    <a:pt x="4943" y="7349"/>
                    <a:pt x="4747" y="7481"/>
                  </a:cubicBezTo>
                  <a:cubicBezTo>
                    <a:pt x="4556" y="7609"/>
                    <a:pt x="4374" y="7746"/>
                    <a:pt x="4190" y="7880"/>
                  </a:cubicBezTo>
                  <a:lnTo>
                    <a:pt x="4191" y="7880"/>
                  </a:lnTo>
                  <a:cubicBezTo>
                    <a:pt x="4190" y="7882"/>
                    <a:pt x="4186" y="7884"/>
                    <a:pt x="4185" y="7885"/>
                  </a:cubicBezTo>
                  <a:cubicBezTo>
                    <a:pt x="4183" y="7886"/>
                    <a:pt x="4181" y="7888"/>
                    <a:pt x="4179" y="7889"/>
                  </a:cubicBezTo>
                  <a:lnTo>
                    <a:pt x="4181" y="7886"/>
                  </a:lnTo>
                  <a:lnTo>
                    <a:pt x="4181" y="7886"/>
                  </a:lnTo>
                  <a:cubicBezTo>
                    <a:pt x="3938" y="8058"/>
                    <a:pt x="3694" y="8224"/>
                    <a:pt x="3449" y="8394"/>
                  </a:cubicBezTo>
                  <a:cubicBezTo>
                    <a:pt x="3332" y="8474"/>
                    <a:pt x="3214" y="8553"/>
                    <a:pt x="3097" y="8634"/>
                  </a:cubicBezTo>
                  <a:cubicBezTo>
                    <a:pt x="2979" y="8716"/>
                    <a:pt x="2862" y="8802"/>
                    <a:pt x="2745" y="8886"/>
                  </a:cubicBezTo>
                  <a:cubicBezTo>
                    <a:pt x="2744" y="8887"/>
                    <a:pt x="2741" y="8889"/>
                    <a:pt x="2739" y="8890"/>
                  </a:cubicBezTo>
                  <a:lnTo>
                    <a:pt x="2740" y="8890"/>
                  </a:lnTo>
                  <a:cubicBezTo>
                    <a:pt x="2739" y="8891"/>
                    <a:pt x="2739" y="8891"/>
                    <a:pt x="2736" y="8891"/>
                  </a:cubicBezTo>
                  <a:cubicBezTo>
                    <a:pt x="2385" y="9143"/>
                    <a:pt x="2023" y="9380"/>
                    <a:pt x="1671" y="9632"/>
                  </a:cubicBezTo>
                  <a:cubicBezTo>
                    <a:pt x="1495" y="9758"/>
                    <a:pt x="1316" y="9880"/>
                    <a:pt x="1144" y="10012"/>
                  </a:cubicBezTo>
                  <a:lnTo>
                    <a:pt x="850" y="10236"/>
                  </a:lnTo>
                  <a:cubicBezTo>
                    <a:pt x="868" y="10215"/>
                    <a:pt x="883" y="10192"/>
                    <a:pt x="902" y="10170"/>
                  </a:cubicBezTo>
                  <a:lnTo>
                    <a:pt x="902" y="10170"/>
                  </a:lnTo>
                  <a:cubicBezTo>
                    <a:pt x="897" y="10175"/>
                    <a:pt x="894" y="10179"/>
                    <a:pt x="891" y="10182"/>
                  </a:cubicBezTo>
                  <a:cubicBezTo>
                    <a:pt x="971" y="10083"/>
                    <a:pt x="1051" y="9984"/>
                    <a:pt x="1126" y="9880"/>
                  </a:cubicBezTo>
                  <a:cubicBezTo>
                    <a:pt x="1264" y="9694"/>
                    <a:pt x="1400" y="9504"/>
                    <a:pt x="1539" y="9317"/>
                  </a:cubicBezTo>
                  <a:cubicBezTo>
                    <a:pt x="1678" y="9132"/>
                    <a:pt x="1818" y="8951"/>
                    <a:pt x="1957" y="8767"/>
                  </a:cubicBezTo>
                  <a:cubicBezTo>
                    <a:pt x="2255" y="8378"/>
                    <a:pt x="2560" y="7993"/>
                    <a:pt x="2867" y="7612"/>
                  </a:cubicBezTo>
                  <a:lnTo>
                    <a:pt x="2867" y="7612"/>
                  </a:lnTo>
                  <a:cubicBezTo>
                    <a:pt x="2866" y="7612"/>
                    <a:pt x="2865" y="7612"/>
                    <a:pt x="2865" y="7612"/>
                  </a:cubicBezTo>
                  <a:cubicBezTo>
                    <a:pt x="2870" y="7606"/>
                    <a:pt x="2876" y="7601"/>
                    <a:pt x="2880" y="7595"/>
                  </a:cubicBezTo>
                  <a:cubicBezTo>
                    <a:pt x="2890" y="7583"/>
                    <a:pt x="2900" y="7571"/>
                    <a:pt x="2910" y="7559"/>
                  </a:cubicBezTo>
                  <a:cubicBezTo>
                    <a:pt x="2916" y="7552"/>
                    <a:pt x="2922" y="7544"/>
                    <a:pt x="2927" y="7537"/>
                  </a:cubicBezTo>
                  <a:cubicBezTo>
                    <a:pt x="2929" y="7535"/>
                    <a:pt x="2929" y="7534"/>
                    <a:pt x="2930" y="7533"/>
                  </a:cubicBezTo>
                  <a:cubicBezTo>
                    <a:pt x="2941" y="7519"/>
                    <a:pt x="2951" y="7508"/>
                    <a:pt x="2961" y="7495"/>
                  </a:cubicBezTo>
                  <a:cubicBezTo>
                    <a:pt x="2983" y="7473"/>
                    <a:pt x="3002" y="7446"/>
                    <a:pt x="3020" y="7421"/>
                  </a:cubicBezTo>
                  <a:cubicBezTo>
                    <a:pt x="3022" y="7420"/>
                    <a:pt x="3022" y="7420"/>
                    <a:pt x="3023" y="7418"/>
                  </a:cubicBezTo>
                  <a:cubicBezTo>
                    <a:pt x="3069" y="7362"/>
                    <a:pt x="3113" y="7306"/>
                    <a:pt x="3159" y="7250"/>
                  </a:cubicBezTo>
                  <a:cubicBezTo>
                    <a:pt x="3227" y="7165"/>
                    <a:pt x="3298" y="7081"/>
                    <a:pt x="3369" y="6996"/>
                  </a:cubicBezTo>
                  <a:cubicBezTo>
                    <a:pt x="3436" y="6913"/>
                    <a:pt x="3505" y="6833"/>
                    <a:pt x="3572" y="6750"/>
                  </a:cubicBezTo>
                  <a:cubicBezTo>
                    <a:pt x="3574" y="6750"/>
                    <a:pt x="3577" y="6752"/>
                    <a:pt x="3578" y="6752"/>
                  </a:cubicBezTo>
                  <a:cubicBezTo>
                    <a:pt x="3611" y="6708"/>
                    <a:pt x="3644" y="6665"/>
                    <a:pt x="3678" y="6620"/>
                  </a:cubicBezTo>
                  <a:cubicBezTo>
                    <a:pt x="3692" y="6600"/>
                    <a:pt x="3710" y="6582"/>
                    <a:pt x="3726" y="6564"/>
                  </a:cubicBezTo>
                  <a:cubicBezTo>
                    <a:pt x="3725" y="6564"/>
                    <a:pt x="3724" y="6563"/>
                    <a:pt x="3722" y="6563"/>
                  </a:cubicBezTo>
                  <a:lnTo>
                    <a:pt x="3724" y="6562"/>
                  </a:lnTo>
                  <a:cubicBezTo>
                    <a:pt x="3694" y="6551"/>
                    <a:pt x="3665" y="6541"/>
                    <a:pt x="3636" y="6532"/>
                  </a:cubicBezTo>
                  <a:cubicBezTo>
                    <a:pt x="3591" y="6516"/>
                    <a:pt x="3546" y="6500"/>
                    <a:pt x="3499" y="6482"/>
                  </a:cubicBezTo>
                  <a:cubicBezTo>
                    <a:pt x="3498" y="6485"/>
                    <a:pt x="3495" y="6486"/>
                    <a:pt x="3494" y="6489"/>
                  </a:cubicBezTo>
                  <a:cubicBezTo>
                    <a:pt x="3477" y="6484"/>
                    <a:pt x="3462" y="6477"/>
                    <a:pt x="3445" y="6474"/>
                  </a:cubicBezTo>
                  <a:cubicBezTo>
                    <a:pt x="3317" y="6436"/>
                    <a:pt x="3188" y="6400"/>
                    <a:pt x="3059" y="6361"/>
                  </a:cubicBezTo>
                  <a:lnTo>
                    <a:pt x="3059" y="6361"/>
                  </a:lnTo>
                  <a:cubicBezTo>
                    <a:pt x="3060" y="6361"/>
                    <a:pt x="3061" y="6362"/>
                    <a:pt x="3062" y="6362"/>
                  </a:cubicBezTo>
                  <a:lnTo>
                    <a:pt x="3062" y="6362"/>
                  </a:lnTo>
                  <a:cubicBezTo>
                    <a:pt x="2933" y="6323"/>
                    <a:pt x="2804" y="6284"/>
                    <a:pt x="2672" y="6253"/>
                  </a:cubicBezTo>
                  <a:cubicBezTo>
                    <a:pt x="2535" y="6221"/>
                    <a:pt x="2401" y="6188"/>
                    <a:pt x="2266" y="6152"/>
                  </a:cubicBezTo>
                  <a:lnTo>
                    <a:pt x="2266" y="6152"/>
                  </a:lnTo>
                  <a:cubicBezTo>
                    <a:pt x="2061" y="6086"/>
                    <a:pt x="1855" y="6019"/>
                    <a:pt x="1646" y="5961"/>
                  </a:cubicBezTo>
                  <a:cubicBezTo>
                    <a:pt x="1429" y="5902"/>
                    <a:pt x="1209" y="5849"/>
                    <a:pt x="991" y="5790"/>
                  </a:cubicBezTo>
                  <a:cubicBezTo>
                    <a:pt x="888" y="5762"/>
                    <a:pt x="786" y="5731"/>
                    <a:pt x="683" y="5705"/>
                  </a:cubicBezTo>
                  <a:cubicBezTo>
                    <a:pt x="623" y="5691"/>
                    <a:pt x="562" y="5676"/>
                    <a:pt x="501" y="5664"/>
                  </a:cubicBezTo>
                  <a:cubicBezTo>
                    <a:pt x="533" y="5639"/>
                    <a:pt x="567" y="5614"/>
                    <a:pt x="599" y="5589"/>
                  </a:cubicBezTo>
                  <a:cubicBezTo>
                    <a:pt x="732" y="5485"/>
                    <a:pt x="863" y="5380"/>
                    <a:pt x="994" y="5272"/>
                  </a:cubicBezTo>
                  <a:cubicBezTo>
                    <a:pt x="1240" y="5067"/>
                    <a:pt x="1486" y="4861"/>
                    <a:pt x="1733" y="4655"/>
                  </a:cubicBezTo>
                  <a:lnTo>
                    <a:pt x="1733" y="4655"/>
                  </a:lnTo>
                  <a:cubicBezTo>
                    <a:pt x="1733" y="4657"/>
                    <a:pt x="1733" y="4657"/>
                    <a:pt x="1732" y="4658"/>
                  </a:cubicBezTo>
                  <a:lnTo>
                    <a:pt x="1732" y="4658"/>
                  </a:lnTo>
                  <a:cubicBezTo>
                    <a:pt x="1987" y="4450"/>
                    <a:pt x="2247" y="4246"/>
                    <a:pt x="2496" y="4033"/>
                  </a:cubicBezTo>
                  <a:cubicBezTo>
                    <a:pt x="2757" y="3809"/>
                    <a:pt x="3017" y="3585"/>
                    <a:pt x="3283" y="3368"/>
                  </a:cubicBezTo>
                  <a:lnTo>
                    <a:pt x="3283" y="3368"/>
                  </a:lnTo>
                  <a:lnTo>
                    <a:pt x="3282" y="3369"/>
                  </a:lnTo>
                  <a:cubicBezTo>
                    <a:pt x="3643" y="3080"/>
                    <a:pt x="4015" y="2805"/>
                    <a:pt x="4371" y="2511"/>
                  </a:cubicBezTo>
                  <a:cubicBezTo>
                    <a:pt x="4551" y="2363"/>
                    <a:pt x="4723" y="2210"/>
                    <a:pt x="4897" y="2058"/>
                  </a:cubicBezTo>
                  <a:cubicBezTo>
                    <a:pt x="5057" y="1918"/>
                    <a:pt x="5222" y="1778"/>
                    <a:pt x="5386" y="1640"/>
                  </a:cubicBezTo>
                  <a:lnTo>
                    <a:pt x="5384" y="1640"/>
                  </a:lnTo>
                  <a:cubicBezTo>
                    <a:pt x="5620" y="1448"/>
                    <a:pt x="5860" y="1259"/>
                    <a:pt x="6100" y="1071"/>
                  </a:cubicBezTo>
                  <a:close/>
                  <a:moveTo>
                    <a:pt x="531" y="10346"/>
                  </a:moveTo>
                  <a:cubicBezTo>
                    <a:pt x="528" y="10348"/>
                    <a:pt x="527" y="10351"/>
                    <a:pt x="525" y="10354"/>
                  </a:cubicBezTo>
                  <a:lnTo>
                    <a:pt x="525" y="10354"/>
                  </a:lnTo>
                  <a:cubicBezTo>
                    <a:pt x="527" y="10351"/>
                    <a:pt x="529" y="10348"/>
                    <a:pt x="531" y="10346"/>
                  </a:cubicBezTo>
                  <a:close/>
                  <a:moveTo>
                    <a:pt x="469" y="10702"/>
                  </a:moveTo>
                  <a:cubicBezTo>
                    <a:pt x="468" y="10703"/>
                    <a:pt x="467" y="10704"/>
                    <a:pt x="465" y="10705"/>
                  </a:cubicBezTo>
                  <a:cubicBezTo>
                    <a:pt x="466" y="10704"/>
                    <a:pt x="468" y="10703"/>
                    <a:pt x="469" y="10702"/>
                  </a:cubicBezTo>
                  <a:close/>
                  <a:moveTo>
                    <a:pt x="7122" y="0"/>
                  </a:moveTo>
                  <a:cubicBezTo>
                    <a:pt x="7117" y="4"/>
                    <a:pt x="7114" y="7"/>
                    <a:pt x="7109" y="11"/>
                  </a:cubicBezTo>
                  <a:cubicBezTo>
                    <a:pt x="7100" y="18"/>
                    <a:pt x="7090" y="26"/>
                    <a:pt x="7081" y="31"/>
                  </a:cubicBezTo>
                  <a:lnTo>
                    <a:pt x="6931" y="144"/>
                  </a:lnTo>
                  <a:cubicBezTo>
                    <a:pt x="6776" y="262"/>
                    <a:pt x="6624" y="383"/>
                    <a:pt x="6470" y="505"/>
                  </a:cubicBezTo>
                  <a:cubicBezTo>
                    <a:pt x="6462" y="511"/>
                    <a:pt x="6455" y="516"/>
                    <a:pt x="6445" y="520"/>
                  </a:cubicBezTo>
                  <a:cubicBezTo>
                    <a:pt x="6408" y="549"/>
                    <a:pt x="6369" y="580"/>
                    <a:pt x="6331" y="610"/>
                  </a:cubicBezTo>
                  <a:cubicBezTo>
                    <a:pt x="6147" y="754"/>
                    <a:pt x="5964" y="898"/>
                    <a:pt x="5780" y="1043"/>
                  </a:cubicBezTo>
                  <a:cubicBezTo>
                    <a:pt x="5594" y="1191"/>
                    <a:pt x="5407" y="1337"/>
                    <a:pt x="5226" y="1488"/>
                  </a:cubicBezTo>
                  <a:cubicBezTo>
                    <a:pt x="5131" y="1568"/>
                    <a:pt x="5035" y="1646"/>
                    <a:pt x="4943" y="1728"/>
                  </a:cubicBezTo>
                  <a:cubicBezTo>
                    <a:pt x="4844" y="1813"/>
                    <a:pt x="4746" y="1899"/>
                    <a:pt x="4648" y="1986"/>
                  </a:cubicBezTo>
                  <a:cubicBezTo>
                    <a:pt x="4467" y="2144"/>
                    <a:pt x="4283" y="2298"/>
                    <a:pt x="4098" y="2452"/>
                  </a:cubicBezTo>
                  <a:cubicBezTo>
                    <a:pt x="3927" y="2587"/>
                    <a:pt x="3756" y="2721"/>
                    <a:pt x="3585" y="2854"/>
                  </a:cubicBezTo>
                  <a:cubicBezTo>
                    <a:pt x="3422" y="2977"/>
                    <a:pt x="3262" y="3102"/>
                    <a:pt x="3105" y="3231"/>
                  </a:cubicBezTo>
                  <a:cubicBezTo>
                    <a:pt x="2942" y="3365"/>
                    <a:pt x="2780" y="3500"/>
                    <a:pt x="2620" y="3638"/>
                  </a:cubicBezTo>
                  <a:cubicBezTo>
                    <a:pt x="2460" y="3775"/>
                    <a:pt x="2302" y="3910"/>
                    <a:pt x="2141" y="4043"/>
                  </a:cubicBezTo>
                  <a:lnTo>
                    <a:pt x="2141" y="4043"/>
                  </a:lnTo>
                  <a:cubicBezTo>
                    <a:pt x="2141" y="4043"/>
                    <a:pt x="2141" y="4042"/>
                    <a:pt x="2141" y="4042"/>
                  </a:cubicBezTo>
                  <a:lnTo>
                    <a:pt x="2141" y="4042"/>
                  </a:lnTo>
                  <a:cubicBezTo>
                    <a:pt x="2140" y="4043"/>
                    <a:pt x="2140" y="4043"/>
                    <a:pt x="2139" y="4044"/>
                  </a:cubicBezTo>
                  <a:lnTo>
                    <a:pt x="2139" y="4044"/>
                  </a:lnTo>
                  <a:cubicBezTo>
                    <a:pt x="2140" y="4043"/>
                    <a:pt x="2140" y="4043"/>
                    <a:pt x="2141" y="4043"/>
                  </a:cubicBezTo>
                  <a:lnTo>
                    <a:pt x="2141" y="4043"/>
                  </a:lnTo>
                  <a:cubicBezTo>
                    <a:pt x="2140" y="4044"/>
                    <a:pt x="2138" y="4045"/>
                    <a:pt x="2137" y="4046"/>
                  </a:cubicBezTo>
                  <a:lnTo>
                    <a:pt x="2137" y="4046"/>
                  </a:lnTo>
                  <a:cubicBezTo>
                    <a:pt x="2138" y="4045"/>
                    <a:pt x="2139" y="4044"/>
                    <a:pt x="2139" y="4044"/>
                  </a:cubicBezTo>
                  <a:lnTo>
                    <a:pt x="2139" y="4044"/>
                  </a:lnTo>
                  <a:cubicBezTo>
                    <a:pt x="2138" y="4045"/>
                    <a:pt x="2138" y="4045"/>
                    <a:pt x="2137" y="4046"/>
                  </a:cubicBezTo>
                  <a:lnTo>
                    <a:pt x="2137" y="4046"/>
                  </a:lnTo>
                  <a:cubicBezTo>
                    <a:pt x="2137" y="4046"/>
                    <a:pt x="2137" y="4046"/>
                    <a:pt x="2137" y="4046"/>
                  </a:cubicBezTo>
                  <a:lnTo>
                    <a:pt x="2137" y="4046"/>
                  </a:lnTo>
                  <a:cubicBezTo>
                    <a:pt x="1898" y="4240"/>
                    <a:pt x="1660" y="4433"/>
                    <a:pt x="1423" y="4629"/>
                  </a:cubicBezTo>
                  <a:cubicBezTo>
                    <a:pt x="1202" y="4811"/>
                    <a:pt x="981" y="4997"/>
                    <a:pt x="759" y="5182"/>
                  </a:cubicBezTo>
                  <a:cubicBezTo>
                    <a:pt x="759" y="5182"/>
                    <a:pt x="759" y="5182"/>
                    <a:pt x="759" y="5182"/>
                  </a:cubicBezTo>
                  <a:lnTo>
                    <a:pt x="759" y="5182"/>
                  </a:lnTo>
                  <a:cubicBezTo>
                    <a:pt x="659" y="5264"/>
                    <a:pt x="559" y="5343"/>
                    <a:pt x="458" y="5422"/>
                  </a:cubicBezTo>
                  <a:lnTo>
                    <a:pt x="448" y="5433"/>
                  </a:lnTo>
                  <a:cubicBezTo>
                    <a:pt x="429" y="5450"/>
                    <a:pt x="409" y="5470"/>
                    <a:pt x="389" y="5486"/>
                  </a:cubicBezTo>
                  <a:cubicBezTo>
                    <a:pt x="344" y="5525"/>
                    <a:pt x="299" y="5563"/>
                    <a:pt x="252" y="5599"/>
                  </a:cubicBezTo>
                  <a:cubicBezTo>
                    <a:pt x="184" y="5651"/>
                    <a:pt x="112" y="5699"/>
                    <a:pt x="41" y="5745"/>
                  </a:cubicBezTo>
                  <a:cubicBezTo>
                    <a:pt x="27" y="5755"/>
                    <a:pt x="15" y="5764"/>
                    <a:pt x="1" y="5773"/>
                  </a:cubicBezTo>
                  <a:cubicBezTo>
                    <a:pt x="21" y="5776"/>
                    <a:pt x="41" y="5779"/>
                    <a:pt x="61" y="5783"/>
                  </a:cubicBezTo>
                  <a:cubicBezTo>
                    <a:pt x="66" y="5784"/>
                    <a:pt x="72" y="5784"/>
                    <a:pt x="77" y="5787"/>
                  </a:cubicBezTo>
                  <a:cubicBezTo>
                    <a:pt x="81" y="5789"/>
                    <a:pt x="86" y="5789"/>
                    <a:pt x="91" y="5791"/>
                  </a:cubicBezTo>
                  <a:cubicBezTo>
                    <a:pt x="117" y="5797"/>
                    <a:pt x="144" y="5804"/>
                    <a:pt x="171" y="5809"/>
                  </a:cubicBezTo>
                  <a:cubicBezTo>
                    <a:pt x="172" y="5809"/>
                    <a:pt x="174" y="5810"/>
                    <a:pt x="175" y="5810"/>
                  </a:cubicBezTo>
                  <a:cubicBezTo>
                    <a:pt x="179" y="5811"/>
                    <a:pt x="184" y="5811"/>
                    <a:pt x="187" y="5812"/>
                  </a:cubicBezTo>
                  <a:cubicBezTo>
                    <a:pt x="190" y="5814"/>
                    <a:pt x="192" y="5814"/>
                    <a:pt x="195" y="5814"/>
                  </a:cubicBezTo>
                  <a:cubicBezTo>
                    <a:pt x="222" y="5821"/>
                    <a:pt x="248" y="5832"/>
                    <a:pt x="277" y="5840"/>
                  </a:cubicBezTo>
                  <a:cubicBezTo>
                    <a:pt x="296" y="5846"/>
                    <a:pt x="314" y="5853"/>
                    <a:pt x="331" y="5861"/>
                  </a:cubicBezTo>
                  <a:cubicBezTo>
                    <a:pt x="438" y="5884"/>
                    <a:pt x="546" y="5908"/>
                    <a:pt x="651" y="5934"/>
                  </a:cubicBezTo>
                  <a:cubicBezTo>
                    <a:pt x="811" y="5972"/>
                    <a:pt x="970" y="6022"/>
                    <a:pt x="1130" y="6063"/>
                  </a:cubicBezTo>
                  <a:cubicBezTo>
                    <a:pt x="1298" y="6105"/>
                    <a:pt x="1468" y="6147"/>
                    <a:pt x="1635" y="6194"/>
                  </a:cubicBezTo>
                  <a:lnTo>
                    <a:pt x="1635" y="6194"/>
                  </a:lnTo>
                  <a:cubicBezTo>
                    <a:pt x="1632" y="6193"/>
                    <a:pt x="1628" y="6192"/>
                    <a:pt x="1625" y="6191"/>
                  </a:cubicBezTo>
                  <a:lnTo>
                    <a:pt x="1625" y="6191"/>
                  </a:lnTo>
                  <a:cubicBezTo>
                    <a:pt x="1735" y="6223"/>
                    <a:pt x="1844" y="6256"/>
                    <a:pt x="1955" y="6291"/>
                  </a:cubicBezTo>
                  <a:cubicBezTo>
                    <a:pt x="2054" y="6323"/>
                    <a:pt x="2153" y="6356"/>
                    <a:pt x="2255" y="6384"/>
                  </a:cubicBezTo>
                  <a:cubicBezTo>
                    <a:pt x="2457" y="6441"/>
                    <a:pt x="2664" y="6482"/>
                    <a:pt x="2869" y="6540"/>
                  </a:cubicBezTo>
                  <a:lnTo>
                    <a:pt x="2868" y="6540"/>
                  </a:lnTo>
                  <a:lnTo>
                    <a:pt x="3347" y="6679"/>
                  </a:lnTo>
                  <a:cubicBezTo>
                    <a:pt x="3211" y="6843"/>
                    <a:pt x="3076" y="7006"/>
                    <a:pt x="2942" y="7171"/>
                  </a:cubicBezTo>
                  <a:cubicBezTo>
                    <a:pt x="2915" y="7206"/>
                    <a:pt x="2888" y="7240"/>
                    <a:pt x="2859" y="7273"/>
                  </a:cubicBezTo>
                  <a:cubicBezTo>
                    <a:pt x="2858" y="7275"/>
                    <a:pt x="2858" y="7276"/>
                    <a:pt x="2857" y="7277"/>
                  </a:cubicBezTo>
                  <a:cubicBezTo>
                    <a:pt x="2853" y="7281"/>
                    <a:pt x="2850" y="7285"/>
                    <a:pt x="2847" y="7290"/>
                  </a:cubicBezTo>
                  <a:cubicBezTo>
                    <a:pt x="2845" y="7291"/>
                    <a:pt x="2843" y="7293"/>
                    <a:pt x="2843" y="7296"/>
                  </a:cubicBezTo>
                  <a:cubicBezTo>
                    <a:pt x="2831" y="7308"/>
                    <a:pt x="2821" y="7322"/>
                    <a:pt x="2811" y="7335"/>
                  </a:cubicBezTo>
                  <a:cubicBezTo>
                    <a:pt x="2811" y="7333"/>
                    <a:pt x="2812" y="7333"/>
                    <a:pt x="2812" y="7332"/>
                  </a:cubicBezTo>
                  <a:lnTo>
                    <a:pt x="2812" y="7332"/>
                  </a:lnTo>
                  <a:cubicBezTo>
                    <a:pt x="2801" y="7347"/>
                    <a:pt x="2788" y="7359"/>
                    <a:pt x="2780" y="7374"/>
                  </a:cubicBezTo>
                  <a:cubicBezTo>
                    <a:pt x="2777" y="7378"/>
                    <a:pt x="2773" y="7380"/>
                    <a:pt x="2771" y="7384"/>
                  </a:cubicBezTo>
                  <a:cubicBezTo>
                    <a:pt x="2762" y="7394"/>
                    <a:pt x="2754" y="7405"/>
                    <a:pt x="2746" y="7416"/>
                  </a:cubicBezTo>
                  <a:cubicBezTo>
                    <a:pt x="2746" y="7418"/>
                    <a:pt x="2745" y="7418"/>
                    <a:pt x="2745" y="7418"/>
                  </a:cubicBezTo>
                  <a:cubicBezTo>
                    <a:pt x="2739" y="7426"/>
                    <a:pt x="2730" y="7436"/>
                    <a:pt x="2724" y="7444"/>
                  </a:cubicBezTo>
                  <a:cubicBezTo>
                    <a:pt x="2714" y="7454"/>
                    <a:pt x="2706" y="7467"/>
                    <a:pt x="2697" y="7477"/>
                  </a:cubicBezTo>
                  <a:cubicBezTo>
                    <a:pt x="2678" y="7498"/>
                    <a:pt x="2661" y="7523"/>
                    <a:pt x="2643" y="7544"/>
                  </a:cubicBezTo>
                  <a:lnTo>
                    <a:pt x="2534" y="7679"/>
                  </a:lnTo>
                  <a:cubicBezTo>
                    <a:pt x="2383" y="7872"/>
                    <a:pt x="2231" y="8064"/>
                    <a:pt x="2079" y="8256"/>
                  </a:cubicBezTo>
                  <a:cubicBezTo>
                    <a:pt x="1932" y="8443"/>
                    <a:pt x="1787" y="8633"/>
                    <a:pt x="1643" y="8823"/>
                  </a:cubicBezTo>
                  <a:cubicBezTo>
                    <a:pt x="1500" y="9010"/>
                    <a:pt x="1357" y="9196"/>
                    <a:pt x="1218" y="9387"/>
                  </a:cubicBezTo>
                  <a:cubicBezTo>
                    <a:pt x="1126" y="9516"/>
                    <a:pt x="1032" y="9644"/>
                    <a:pt x="936" y="9772"/>
                  </a:cubicBezTo>
                  <a:cubicBezTo>
                    <a:pt x="920" y="9794"/>
                    <a:pt x="907" y="9815"/>
                    <a:pt x="892" y="9838"/>
                  </a:cubicBezTo>
                  <a:cubicBezTo>
                    <a:pt x="827" y="9937"/>
                    <a:pt x="758" y="10034"/>
                    <a:pt x="690" y="10130"/>
                  </a:cubicBezTo>
                  <a:lnTo>
                    <a:pt x="690" y="10129"/>
                  </a:lnTo>
                  <a:cubicBezTo>
                    <a:pt x="655" y="10176"/>
                    <a:pt x="621" y="10222"/>
                    <a:pt x="585" y="10270"/>
                  </a:cubicBezTo>
                  <a:cubicBezTo>
                    <a:pt x="566" y="10298"/>
                    <a:pt x="546" y="10326"/>
                    <a:pt x="525" y="10355"/>
                  </a:cubicBezTo>
                  <a:cubicBezTo>
                    <a:pt x="525" y="10355"/>
                    <a:pt x="525" y="10354"/>
                    <a:pt x="525" y="10354"/>
                  </a:cubicBezTo>
                  <a:lnTo>
                    <a:pt x="525" y="10354"/>
                  </a:lnTo>
                  <a:cubicBezTo>
                    <a:pt x="519" y="10363"/>
                    <a:pt x="512" y="10372"/>
                    <a:pt x="505" y="10380"/>
                  </a:cubicBezTo>
                  <a:cubicBezTo>
                    <a:pt x="499" y="10390"/>
                    <a:pt x="492" y="10399"/>
                    <a:pt x="485" y="10409"/>
                  </a:cubicBezTo>
                  <a:cubicBezTo>
                    <a:pt x="437" y="10478"/>
                    <a:pt x="392" y="10545"/>
                    <a:pt x="346" y="10613"/>
                  </a:cubicBezTo>
                  <a:cubicBezTo>
                    <a:pt x="346" y="10614"/>
                    <a:pt x="345" y="10614"/>
                    <a:pt x="345" y="10615"/>
                  </a:cubicBezTo>
                  <a:cubicBezTo>
                    <a:pt x="334" y="10634"/>
                    <a:pt x="321" y="10650"/>
                    <a:pt x="310" y="10669"/>
                  </a:cubicBezTo>
                  <a:cubicBezTo>
                    <a:pt x="309" y="10670"/>
                    <a:pt x="309" y="10671"/>
                    <a:pt x="308" y="10672"/>
                  </a:cubicBezTo>
                  <a:cubicBezTo>
                    <a:pt x="309" y="10670"/>
                    <a:pt x="310" y="10666"/>
                    <a:pt x="311" y="10664"/>
                  </a:cubicBezTo>
                  <a:lnTo>
                    <a:pt x="311" y="10664"/>
                  </a:lnTo>
                  <a:cubicBezTo>
                    <a:pt x="263" y="10742"/>
                    <a:pt x="213" y="10821"/>
                    <a:pt x="165" y="10898"/>
                  </a:cubicBezTo>
                  <a:cubicBezTo>
                    <a:pt x="226" y="10856"/>
                    <a:pt x="290" y="10819"/>
                    <a:pt x="352" y="10778"/>
                  </a:cubicBezTo>
                  <a:cubicBezTo>
                    <a:pt x="392" y="10754"/>
                    <a:pt x="430" y="10727"/>
                    <a:pt x="470" y="10702"/>
                  </a:cubicBezTo>
                  <a:cubicBezTo>
                    <a:pt x="470" y="10702"/>
                    <a:pt x="471" y="10702"/>
                    <a:pt x="471" y="10701"/>
                  </a:cubicBezTo>
                  <a:lnTo>
                    <a:pt x="471" y="10701"/>
                  </a:lnTo>
                  <a:cubicBezTo>
                    <a:pt x="472" y="10701"/>
                    <a:pt x="473" y="10700"/>
                    <a:pt x="474" y="10700"/>
                  </a:cubicBezTo>
                  <a:cubicBezTo>
                    <a:pt x="491" y="10690"/>
                    <a:pt x="506" y="10679"/>
                    <a:pt x="523" y="10670"/>
                  </a:cubicBezTo>
                  <a:cubicBezTo>
                    <a:pt x="523" y="10669"/>
                    <a:pt x="525" y="10669"/>
                    <a:pt x="525" y="10667"/>
                  </a:cubicBezTo>
                  <a:cubicBezTo>
                    <a:pt x="633" y="10599"/>
                    <a:pt x="740" y="10531"/>
                    <a:pt x="847" y="10462"/>
                  </a:cubicBezTo>
                  <a:cubicBezTo>
                    <a:pt x="965" y="10388"/>
                    <a:pt x="1084" y="10321"/>
                    <a:pt x="1202" y="10249"/>
                  </a:cubicBezTo>
                  <a:cubicBezTo>
                    <a:pt x="1204" y="10248"/>
                    <a:pt x="1206" y="10247"/>
                    <a:pt x="1208" y="10246"/>
                  </a:cubicBezTo>
                  <a:cubicBezTo>
                    <a:pt x="1228" y="10233"/>
                    <a:pt x="1245" y="10222"/>
                    <a:pt x="1265" y="10211"/>
                  </a:cubicBezTo>
                  <a:cubicBezTo>
                    <a:pt x="1337" y="10156"/>
                    <a:pt x="1409" y="10101"/>
                    <a:pt x="1483" y="10047"/>
                  </a:cubicBezTo>
                  <a:cubicBezTo>
                    <a:pt x="1733" y="9867"/>
                    <a:pt x="1985" y="9688"/>
                    <a:pt x="2239" y="9514"/>
                  </a:cubicBezTo>
                  <a:cubicBezTo>
                    <a:pt x="2493" y="9341"/>
                    <a:pt x="2745" y="9167"/>
                    <a:pt x="2994" y="8988"/>
                  </a:cubicBezTo>
                  <a:lnTo>
                    <a:pt x="2994" y="8988"/>
                  </a:lnTo>
                  <a:cubicBezTo>
                    <a:pt x="2992" y="8989"/>
                    <a:pt x="2991" y="8991"/>
                    <a:pt x="2989" y="8992"/>
                  </a:cubicBezTo>
                  <a:cubicBezTo>
                    <a:pt x="3282" y="8781"/>
                    <a:pt x="3582" y="8579"/>
                    <a:pt x="3880" y="8375"/>
                  </a:cubicBezTo>
                  <a:cubicBezTo>
                    <a:pt x="4023" y="8276"/>
                    <a:pt x="4166" y="8178"/>
                    <a:pt x="4308" y="8077"/>
                  </a:cubicBezTo>
                  <a:cubicBezTo>
                    <a:pt x="4446" y="7981"/>
                    <a:pt x="4582" y="7878"/>
                    <a:pt x="4718" y="7779"/>
                  </a:cubicBezTo>
                  <a:cubicBezTo>
                    <a:pt x="4856" y="7682"/>
                    <a:pt x="4996" y="7588"/>
                    <a:pt x="5136" y="7498"/>
                  </a:cubicBezTo>
                  <a:cubicBezTo>
                    <a:pt x="5283" y="7404"/>
                    <a:pt x="5430" y="7308"/>
                    <a:pt x="5577" y="7213"/>
                  </a:cubicBezTo>
                  <a:cubicBezTo>
                    <a:pt x="5773" y="7084"/>
                    <a:pt x="5970" y="6957"/>
                    <a:pt x="6172" y="6836"/>
                  </a:cubicBezTo>
                  <a:cubicBezTo>
                    <a:pt x="6376" y="6712"/>
                    <a:pt x="6583" y="6592"/>
                    <a:pt x="6784" y="6461"/>
                  </a:cubicBezTo>
                  <a:cubicBezTo>
                    <a:pt x="6885" y="6396"/>
                    <a:pt x="6985" y="6325"/>
                    <a:pt x="7084" y="6255"/>
                  </a:cubicBezTo>
                  <a:cubicBezTo>
                    <a:pt x="7174" y="6192"/>
                    <a:pt x="7266" y="6133"/>
                    <a:pt x="7360" y="6076"/>
                  </a:cubicBezTo>
                  <a:cubicBezTo>
                    <a:pt x="7362" y="6074"/>
                    <a:pt x="7364" y="6073"/>
                    <a:pt x="7367" y="6072"/>
                  </a:cubicBezTo>
                  <a:cubicBezTo>
                    <a:pt x="7380" y="6061"/>
                    <a:pt x="7396" y="6052"/>
                    <a:pt x="7413" y="6040"/>
                  </a:cubicBezTo>
                  <a:cubicBezTo>
                    <a:pt x="7435" y="6025"/>
                    <a:pt x="7457" y="6009"/>
                    <a:pt x="7478" y="5995"/>
                  </a:cubicBezTo>
                  <a:lnTo>
                    <a:pt x="7481" y="5995"/>
                  </a:lnTo>
                  <a:cubicBezTo>
                    <a:pt x="7487" y="5990"/>
                    <a:pt x="7494" y="5985"/>
                    <a:pt x="7501" y="5979"/>
                  </a:cubicBezTo>
                  <a:cubicBezTo>
                    <a:pt x="7550" y="5944"/>
                    <a:pt x="7600" y="5911"/>
                    <a:pt x="7649" y="5877"/>
                  </a:cubicBezTo>
                  <a:cubicBezTo>
                    <a:pt x="7659" y="5871"/>
                    <a:pt x="7669" y="5863"/>
                    <a:pt x="7682" y="5856"/>
                  </a:cubicBezTo>
                  <a:cubicBezTo>
                    <a:pt x="7682" y="5855"/>
                    <a:pt x="7685" y="5850"/>
                    <a:pt x="7689" y="5847"/>
                  </a:cubicBezTo>
                  <a:cubicBezTo>
                    <a:pt x="7635" y="5825"/>
                    <a:pt x="7582" y="5801"/>
                    <a:pt x="7529" y="5780"/>
                  </a:cubicBezTo>
                  <a:cubicBezTo>
                    <a:pt x="7506" y="5773"/>
                    <a:pt x="7482" y="5764"/>
                    <a:pt x="7457" y="5755"/>
                  </a:cubicBezTo>
                  <a:cubicBezTo>
                    <a:pt x="7457" y="5755"/>
                    <a:pt x="7456" y="5755"/>
                    <a:pt x="7456" y="5757"/>
                  </a:cubicBezTo>
                  <a:cubicBezTo>
                    <a:pt x="7440" y="5751"/>
                    <a:pt x="7424" y="5744"/>
                    <a:pt x="7408" y="5739"/>
                  </a:cubicBezTo>
                  <a:cubicBezTo>
                    <a:pt x="7354" y="5721"/>
                    <a:pt x="7301" y="5705"/>
                    <a:pt x="7248" y="5682"/>
                  </a:cubicBezTo>
                  <a:cubicBezTo>
                    <a:pt x="7235" y="5677"/>
                    <a:pt x="7225" y="5670"/>
                    <a:pt x="7214" y="5660"/>
                  </a:cubicBezTo>
                  <a:cubicBezTo>
                    <a:pt x="7174" y="5645"/>
                    <a:pt x="7135" y="5633"/>
                    <a:pt x="7094" y="5619"/>
                  </a:cubicBezTo>
                  <a:cubicBezTo>
                    <a:pt x="6962" y="5578"/>
                    <a:pt x="6830" y="5542"/>
                    <a:pt x="6701" y="5500"/>
                  </a:cubicBezTo>
                  <a:cubicBezTo>
                    <a:pt x="6573" y="5458"/>
                    <a:pt x="6444" y="5421"/>
                    <a:pt x="6315" y="5383"/>
                  </a:cubicBezTo>
                  <a:lnTo>
                    <a:pt x="6315" y="5383"/>
                  </a:lnTo>
                  <a:cubicBezTo>
                    <a:pt x="6317" y="5384"/>
                    <a:pt x="6318" y="5384"/>
                    <a:pt x="6320" y="5385"/>
                  </a:cubicBezTo>
                  <a:lnTo>
                    <a:pt x="6320" y="5385"/>
                  </a:lnTo>
                  <a:cubicBezTo>
                    <a:pt x="6158" y="5337"/>
                    <a:pt x="5998" y="5279"/>
                    <a:pt x="5835" y="5235"/>
                  </a:cubicBezTo>
                  <a:cubicBezTo>
                    <a:pt x="5749" y="5212"/>
                    <a:pt x="5661" y="5192"/>
                    <a:pt x="5574" y="5169"/>
                  </a:cubicBezTo>
                  <a:cubicBezTo>
                    <a:pt x="5487" y="5146"/>
                    <a:pt x="5401" y="5120"/>
                    <a:pt x="5313" y="5096"/>
                  </a:cubicBezTo>
                  <a:lnTo>
                    <a:pt x="5314" y="5096"/>
                  </a:lnTo>
                  <a:cubicBezTo>
                    <a:pt x="5157" y="5048"/>
                    <a:pt x="5001" y="4997"/>
                    <a:pt x="4845" y="4953"/>
                  </a:cubicBezTo>
                  <a:cubicBezTo>
                    <a:pt x="4691" y="4907"/>
                    <a:pt x="4537" y="4865"/>
                    <a:pt x="4387" y="4821"/>
                  </a:cubicBezTo>
                  <a:lnTo>
                    <a:pt x="4387" y="4821"/>
                  </a:lnTo>
                  <a:cubicBezTo>
                    <a:pt x="4388" y="4823"/>
                    <a:pt x="4391" y="4823"/>
                    <a:pt x="4393" y="4824"/>
                  </a:cubicBezTo>
                  <a:cubicBezTo>
                    <a:pt x="4247" y="4780"/>
                    <a:pt x="4104" y="4732"/>
                    <a:pt x="3958" y="4686"/>
                  </a:cubicBezTo>
                  <a:lnTo>
                    <a:pt x="3916" y="4675"/>
                  </a:lnTo>
                  <a:cubicBezTo>
                    <a:pt x="3939" y="4643"/>
                    <a:pt x="3961" y="4609"/>
                    <a:pt x="3983" y="4577"/>
                  </a:cubicBezTo>
                  <a:cubicBezTo>
                    <a:pt x="4118" y="4383"/>
                    <a:pt x="4257" y="4192"/>
                    <a:pt x="4390" y="3998"/>
                  </a:cubicBezTo>
                  <a:cubicBezTo>
                    <a:pt x="4454" y="3903"/>
                    <a:pt x="4516" y="3809"/>
                    <a:pt x="4582" y="3716"/>
                  </a:cubicBezTo>
                  <a:cubicBezTo>
                    <a:pt x="4658" y="3609"/>
                    <a:pt x="4733" y="3504"/>
                    <a:pt x="4811" y="3397"/>
                  </a:cubicBezTo>
                  <a:cubicBezTo>
                    <a:pt x="4882" y="3301"/>
                    <a:pt x="4953" y="3204"/>
                    <a:pt x="5019" y="3106"/>
                  </a:cubicBezTo>
                  <a:cubicBezTo>
                    <a:pt x="5082" y="3010"/>
                    <a:pt x="5145" y="2915"/>
                    <a:pt x="5210" y="2823"/>
                  </a:cubicBezTo>
                  <a:cubicBezTo>
                    <a:pt x="5345" y="2626"/>
                    <a:pt x="5478" y="2426"/>
                    <a:pt x="5615" y="2229"/>
                  </a:cubicBezTo>
                  <a:cubicBezTo>
                    <a:pt x="5754" y="2030"/>
                    <a:pt x="5888" y="1827"/>
                    <a:pt x="6020" y="1622"/>
                  </a:cubicBezTo>
                  <a:cubicBezTo>
                    <a:pt x="6150" y="1419"/>
                    <a:pt x="6276" y="1214"/>
                    <a:pt x="6419" y="1018"/>
                  </a:cubicBezTo>
                  <a:cubicBezTo>
                    <a:pt x="6506" y="894"/>
                    <a:pt x="6599" y="774"/>
                    <a:pt x="6691" y="654"/>
                  </a:cubicBezTo>
                  <a:cubicBezTo>
                    <a:pt x="6713" y="624"/>
                    <a:pt x="6733" y="594"/>
                    <a:pt x="6755" y="564"/>
                  </a:cubicBezTo>
                  <a:lnTo>
                    <a:pt x="6756" y="564"/>
                  </a:lnTo>
                  <a:cubicBezTo>
                    <a:pt x="6856" y="414"/>
                    <a:pt x="6951" y="262"/>
                    <a:pt x="7049" y="113"/>
                  </a:cubicBezTo>
                  <a:cubicBezTo>
                    <a:pt x="7070" y="82"/>
                    <a:pt x="7088" y="51"/>
                    <a:pt x="7109" y="21"/>
                  </a:cubicBezTo>
                  <a:cubicBezTo>
                    <a:pt x="7110" y="18"/>
                    <a:pt x="7112" y="16"/>
                    <a:pt x="7114" y="12"/>
                  </a:cubicBezTo>
                  <a:cubicBezTo>
                    <a:pt x="7116" y="9"/>
                    <a:pt x="7120" y="4"/>
                    <a:pt x="712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7" name="Google Shape;2337;p48"/>
          <p:cNvSpPr/>
          <p:nvPr/>
        </p:nvSpPr>
        <p:spPr>
          <a:xfrm rot="3389660">
            <a:off x="8182318" y="3451966"/>
            <a:ext cx="1554221" cy="1876720"/>
          </a:xfrm>
          <a:custGeom>
            <a:avLst/>
            <a:gdLst/>
            <a:ahLst/>
            <a:cxnLst/>
            <a:rect l="l" t="t" r="r" b="b"/>
            <a:pathLst>
              <a:path w="30699" h="37069" extrusionOk="0">
                <a:moveTo>
                  <a:pt x="7621" y="0"/>
                </a:moveTo>
                <a:cubicBezTo>
                  <a:pt x="7580" y="0"/>
                  <a:pt x="7538" y="5"/>
                  <a:pt x="7497" y="6"/>
                </a:cubicBezTo>
                <a:cubicBezTo>
                  <a:pt x="7446" y="8"/>
                  <a:pt x="7397" y="8"/>
                  <a:pt x="7347" y="13"/>
                </a:cubicBezTo>
                <a:cubicBezTo>
                  <a:pt x="7272" y="21"/>
                  <a:pt x="7199" y="28"/>
                  <a:pt x="7123" y="38"/>
                </a:cubicBezTo>
                <a:cubicBezTo>
                  <a:pt x="7097" y="41"/>
                  <a:pt x="7071" y="43"/>
                  <a:pt x="7045" y="48"/>
                </a:cubicBezTo>
                <a:cubicBezTo>
                  <a:pt x="6910" y="72"/>
                  <a:pt x="6773" y="94"/>
                  <a:pt x="6637" y="118"/>
                </a:cubicBezTo>
                <a:cubicBezTo>
                  <a:pt x="6401" y="156"/>
                  <a:pt x="6167" y="203"/>
                  <a:pt x="5932" y="247"/>
                </a:cubicBezTo>
                <a:cubicBezTo>
                  <a:pt x="5827" y="268"/>
                  <a:pt x="5723" y="288"/>
                  <a:pt x="5620" y="309"/>
                </a:cubicBezTo>
                <a:cubicBezTo>
                  <a:pt x="5514" y="330"/>
                  <a:pt x="5408" y="353"/>
                  <a:pt x="5302" y="378"/>
                </a:cubicBezTo>
                <a:cubicBezTo>
                  <a:pt x="5247" y="392"/>
                  <a:pt x="5192" y="408"/>
                  <a:pt x="5136" y="424"/>
                </a:cubicBezTo>
                <a:cubicBezTo>
                  <a:pt x="5100" y="433"/>
                  <a:pt x="5065" y="443"/>
                  <a:pt x="5029" y="455"/>
                </a:cubicBezTo>
                <a:cubicBezTo>
                  <a:pt x="4975" y="472"/>
                  <a:pt x="4919" y="488"/>
                  <a:pt x="4865" y="507"/>
                </a:cubicBezTo>
                <a:cubicBezTo>
                  <a:pt x="4806" y="529"/>
                  <a:pt x="4747" y="553"/>
                  <a:pt x="4687" y="574"/>
                </a:cubicBezTo>
                <a:cubicBezTo>
                  <a:pt x="4640" y="593"/>
                  <a:pt x="4595" y="615"/>
                  <a:pt x="4551" y="635"/>
                </a:cubicBezTo>
                <a:cubicBezTo>
                  <a:pt x="4505" y="656"/>
                  <a:pt x="4459" y="673"/>
                  <a:pt x="4414" y="698"/>
                </a:cubicBezTo>
                <a:cubicBezTo>
                  <a:pt x="4352" y="732"/>
                  <a:pt x="4289" y="766"/>
                  <a:pt x="4226" y="800"/>
                </a:cubicBezTo>
                <a:cubicBezTo>
                  <a:pt x="4187" y="821"/>
                  <a:pt x="4153" y="843"/>
                  <a:pt x="4117" y="864"/>
                </a:cubicBezTo>
                <a:cubicBezTo>
                  <a:pt x="4064" y="897"/>
                  <a:pt x="4010" y="926"/>
                  <a:pt x="3957" y="961"/>
                </a:cubicBezTo>
                <a:cubicBezTo>
                  <a:pt x="3908" y="993"/>
                  <a:pt x="3857" y="1026"/>
                  <a:pt x="3809" y="1058"/>
                </a:cubicBezTo>
                <a:cubicBezTo>
                  <a:pt x="3716" y="1119"/>
                  <a:pt x="3625" y="1184"/>
                  <a:pt x="3534" y="1248"/>
                </a:cubicBezTo>
                <a:cubicBezTo>
                  <a:pt x="3352" y="1375"/>
                  <a:pt x="3174" y="1508"/>
                  <a:pt x="2995" y="1638"/>
                </a:cubicBezTo>
                <a:cubicBezTo>
                  <a:pt x="2911" y="1700"/>
                  <a:pt x="2823" y="1762"/>
                  <a:pt x="2737" y="1828"/>
                </a:cubicBezTo>
                <a:cubicBezTo>
                  <a:pt x="2689" y="1867"/>
                  <a:pt x="2639" y="1905"/>
                  <a:pt x="2590" y="1943"/>
                </a:cubicBezTo>
                <a:cubicBezTo>
                  <a:pt x="2544" y="1978"/>
                  <a:pt x="2500" y="2017"/>
                  <a:pt x="2457" y="2053"/>
                </a:cubicBezTo>
                <a:cubicBezTo>
                  <a:pt x="2369" y="2126"/>
                  <a:pt x="2286" y="2205"/>
                  <a:pt x="2205" y="2287"/>
                </a:cubicBezTo>
                <a:cubicBezTo>
                  <a:pt x="2174" y="2318"/>
                  <a:pt x="2141" y="2350"/>
                  <a:pt x="2111" y="2383"/>
                </a:cubicBezTo>
                <a:lnTo>
                  <a:pt x="1968" y="2541"/>
                </a:lnTo>
                <a:cubicBezTo>
                  <a:pt x="1926" y="2587"/>
                  <a:pt x="1889" y="2634"/>
                  <a:pt x="1850" y="2681"/>
                </a:cubicBezTo>
                <a:cubicBezTo>
                  <a:pt x="1822" y="2715"/>
                  <a:pt x="1793" y="2750"/>
                  <a:pt x="1765" y="2784"/>
                </a:cubicBezTo>
                <a:cubicBezTo>
                  <a:pt x="1703" y="2864"/>
                  <a:pt x="1640" y="2943"/>
                  <a:pt x="1581" y="3024"/>
                </a:cubicBezTo>
                <a:cubicBezTo>
                  <a:pt x="1501" y="3129"/>
                  <a:pt x="1424" y="3237"/>
                  <a:pt x="1346" y="3345"/>
                </a:cubicBezTo>
                <a:cubicBezTo>
                  <a:pt x="1321" y="3382"/>
                  <a:pt x="1296" y="3417"/>
                  <a:pt x="1270" y="3455"/>
                </a:cubicBezTo>
                <a:cubicBezTo>
                  <a:pt x="1235" y="3506"/>
                  <a:pt x="1198" y="3558"/>
                  <a:pt x="1164" y="3611"/>
                </a:cubicBezTo>
                <a:cubicBezTo>
                  <a:pt x="1107" y="3702"/>
                  <a:pt x="1047" y="3793"/>
                  <a:pt x="992" y="3887"/>
                </a:cubicBezTo>
                <a:cubicBezTo>
                  <a:pt x="962" y="3940"/>
                  <a:pt x="929" y="3993"/>
                  <a:pt x="901" y="4046"/>
                </a:cubicBezTo>
                <a:cubicBezTo>
                  <a:pt x="873" y="4102"/>
                  <a:pt x="843" y="4156"/>
                  <a:pt x="813" y="4212"/>
                </a:cubicBezTo>
                <a:cubicBezTo>
                  <a:pt x="786" y="4264"/>
                  <a:pt x="761" y="4314"/>
                  <a:pt x="735" y="4366"/>
                </a:cubicBezTo>
                <a:cubicBezTo>
                  <a:pt x="714" y="4412"/>
                  <a:pt x="689" y="4459"/>
                  <a:pt x="667" y="4506"/>
                </a:cubicBezTo>
                <a:cubicBezTo>
                  <a:pt x="625" y="4600"/>
                  <a:pt x="580" y="4695"/>
                  <a:pt x="541" y="4790"/>
                </a:cubicBezTo>
                <a:cubicBezTo>
                  <a:pt x="518" y="4847"/>
                  <a:pt x="493" y="4902"/>
                  <a:pt x="472" y="4959"/>
                </a:cubicBezTo>
                <a:cubicBezTo>
                  <a:pt x="451" y="5023"/>
                  <a:pt x="428" y="5087"/>
                  <a:pt x="405" y="5150"/>
                </a:cubicBezTo>
                <a:cubicBezTo>
                  <a:pt x="392" y="5190"/>
                  <a:pt x="379" y="5233"/>
                  <a:pt x="368" y="5274"/>
                </a:cubicBezTo>
                <a:cubicBezTo>
                  <a:pt x="356" y="5317"/>
                  <a:pt x="342" y="5362"/>
                  <a:pt x="331" y="5405"/>
                </a:cubicBezTo>
                <a:cubicBezTo>
                  <a:pt x="274" y="5634"/>
                  <a:pt x="223" y="5862"/>
                  <a:pt x="172" y="6091"/>
                </a:cubicBezTo>
                <a:cubicBezTo>
                  <a:pt x="127" y="6298"/>
                  <a:pt x="88" y="6506"/>
                  <a:pt x="58" y="6714"/>
                </a:cubicBezTo>
                <a:cubicBezTo>
                  <a:pt x="49" y="6772"/>
                  <a:pt x="41" y="6829"/>
                  <a:pt x="36" y="6889"/>
                </a:cubicBezTo>
                <a:cubicBezTo>
                  <a:pt x="31" y="6940"/>
                  <a:pt x="22" y="6989"/>
                  <a:pt x="20" y="7040"/>
                </a:cubicBezTo>
                <a:cubicBezTo>
                  <a:pt x="13" y="7143"/>
                  <a:pt x="8" y="7246"/>
                  <a:pt x="6" y="7348"/>
                </a:cubicBezTo>
                <a:cubicBezTo>
                  <a:pt x="1" y="7562"/>
                  <a:pt x="3" y="7777"/>
                  <a:pt x="10" y="7990"/>
                </a:cubicBezTo>
                <a:cubicBezTo>
                  <a:pt x="18" y="8221"/>
                  <a:pt x="27" y="8451"/>
                  <a:pt x="41" y="8681"/>
                </a:cubicBezTo>
                <a:cubicBezTo>
                  <a:pt x="47" y="8792"/>
                  <a:pt x="54" y="8902"/>
                  <a:pt x="63" y="9014"/>
                </a:cubicBezTo>
                <a:cubicBezTo>
                  <a:pt x="65" y="9066"/>
                  <a:pt x="73" y="9115"/>
                  <a:pt x="78" y="9167"/>
                </a:cubicBezTo>
                <a:cubicBezTo>
                  <a:pt x="83" y="9210"/>
                  <a:pt x="85" y="9253"/>
                  <a:pt x="92" y="9296"/>
                </a:cubicBezTo>
                <a:cubicBezTo>
                  <a:pt x="99" y="9344"/>
                  <a:pt x="106" y="9392"/>
                  <a:pt x="114" y="9438"/>
                </a:cubicBezTo>
                <a:cubicBezTo>
                  <a:pt x="116" y="9458"/>
                  <a:pt x="119" y="9478"/>
                  <a:pt x="122" y="9497"/>
                </a:cubicBezTo>
                <a:cubicBezTo>
                  <a:pt x="135" y="9558"/>
                  <a:pt x="147" y="9618"/>
                  <a:pt x="159" y="9676"/>
                </a:cubicBezTo>
                <a:cubicBezTo>
                  <a:pt x="193" y="9840"/>
                  <a:pt x="246" y="9999"/>
                  <a:pt x="315" y="10149"/>
                </a:cubicBezTo>
                <a:cubicBezTo>
                  <a:pt x="339" y="10206"/>
                  <a:pt x="363" y="10263"/>
                  <a:pt x="391" y="10317"/>
                </a:cubicBezTo>
                <a:cubicBezTo>
                  <a:pt x="420" y="10372"/>
                  <a:pt x="449" y="10428"/>
                  <a:pt x="476" y="10481"/>
                </a:cubicBezTo>
                <a:cubicBezTo>
                  <a:pt x="517" y="10560"/>
                  <a:pt x="561" y="10636"/>
                  <a:pt x="612" y="10708"/>
                </a:cubicBezTo>
                <a:cubicBezTo>
                  <a:pt x="683" y="10812"/>
                  <a:pt x="759" y="10911"/>
                  <a:pt x="847" y="11002"/>
                </a:cubicBezTo>
                <a:cubicBezTo>
                  <a:pt x="1012" y="11171"/>
                  <a:pt x="1193" y="11321"/>
                  <a:pt x="1376" y="11471"/>
                </a:cubicBezTo>
                <a:cubicBezTo>
                  <a:pt x="1456" y="11534"/>
                  <a:pt x="1539" y="11589"/>
                  <a:pt x="1623" y="11646"/>
                </a:cubicBezTo>
                <a:cubicBezTo>
                  <a:pt x="1696" y="11695"/>
                  <a:pt x="1768" y="11750"/>
                  <a:pt x="1846" y="11796"/>
                </a:cubicBezTo>
                <a:cubicBezTo>
                  <a:pt x="2055" y="11924"/>
                  <a:pt x="2267" y="12051"/>
                  <a:pt x="2478" y="12175"/>
                </a:cubicBezTo>
                <a:cubicBezTo>
                  <a:pt x="2521" y="12203"/>
                  <a:pt x="2566" y="12227"/>
                  <a:pt x="2610" y="12251"/>
                </a:cubicBezTo>
                <a:cubicBezTo>
                  <a:pt x="2650" y="12275"/>
                  <a:pt x="2690" y="12301"/>
                  <a:pt x="2731" y="12321"/>
                </a:cubicBezTo>
                <a:cubicBezTo>
                  <a:pt x="2816" y="12366"/>
                  <a:pt x="2901" y="12414"/>
                  <a:pt x="2989" y="12453"/>
                </a:cubicBezTo>
                <a:cubicBezTo>
                  <a:pt x="3043" y="12477"/>
                  <a:pt x="3097" y="12504"/>
                  <a:pt x="3153" y="12525"/>
                </a:cubicBezTo>
                <a:cubicBezTo>
                  <a:pt x="3205" y="12544"/>
                  <a:pt x="3257" y="12562"/>
                  <a:pt x="3306" y="12582"/>
                </a:cubicBezTo>
                <a:cubicBezTo>
                  <a:pt x="3391" y="12611"/>
                  <a:pt x="3478" y="12639"/>
                  <a:pt x="3564" y="12664"/>
                </a:cubicBezTo>
                <a:cubicBezTo>
                  <a:pt x="3773" y="12721"/>
                  <a:pt x="3979" y="12778"/>
                  <a:pt x="4194" y="12802"/>
                </a:cubicBezTo>
                <a:cubicBezTo>
                  <a:pt x="4247" y="12809"/>
                  <a:pt x="4301" y="12818"/>
                  <a:pt x="4356" y="12820"/>
                </a:cubicBezTo>
                <a:cubicBezTo>
                  <a:pt x="4418" y="12824"/>
                  <a:pt x="4481" y="12828"/>
                  <a:pt x="4542" y="12832"/>
                </a:cubicBezTo>
                <a:cubicBezTo>
                  <a:pt x="4636" y="12839"/>
                  <a:pt x="4729" y="12841"/>
                  <a:pt x="4822" y="12846"/>
                </a:cubicBezTo>
                <a:cubicBezTo>
                  <a:pt x="5043" y="12859"/>
                  <a:pt x="5261" y="12880"/>
                  <a:pt x="5481" y="12903"/>
                </a:cubicBezTo>
                <a:lnTo>
                  <a:pt x="5475" y="12903"/>
                </a:lnTo>
                <a:cubicBezTo>
                  <a:pt x="5584" y="12916"/>
                  <a:pt x="5690" y="12930"/>
                  <a:pt x="5797" y="12946"/>
                </a:cubicBezTo>
                <a:cubicBezTo>
                  <a:pt x="5891" y="12958"/>
                  <a:pt x="5984" y="12978"/>
                  <a:pt x="6076" y="12998"/>
                </a:cubicBezTo>
                <a:cubicBezTo>
                  <a:pt x="6275" y="13042"/>
                  <a:pt x="6472" y="13086"/>
                  <a:pt x="6670" y="13132"/>
                </a:cubicBezTo>
                <a:cubicBezTo>
                  <a:pt x="6742" y="13150"/>
                  <a:pt x="6813" y="13169"/>
                  <a:pt x="6884" y="13189"/>
                </a:cubicBezTo>
                <a:cubicBezTo>
                  <a:pt x="6949" y="13210"/>
                  <a:pt x="7015" y="13232"/>
                  <a:pt x="7080" y="13253"/>
                </a:cubicBezTo>
                <a:cubicBezTo>
                  <a:pt x="7197" y="13295"/>
                  <a:pt x="7313" y="13339"/>
                  <a:pt x="7429" y="13382"/>
                </a:cubicBezTo>
                <a:cubicBezTo>
                  <a:pt x="7464" y="13398"/>
                  <a:pt x="7501" y="13412"/>
                  <a:pt x="7535" y="13429"/>
                </a:cubicBezTo>
                <a:cubicBezTo>
                  <a:pt x="7568" y="13448"/>
                  <a:pt x="7603" y="13465"/>
                  <a:pt x="7637" y="13484"/>
                </a:cubicBezTo>
                <a:cubicBezTo>
                  <a:pt x="7717" y="13529"/>
                  <a:pt x="7793" y="13576"/>
                  <a:pt x="7870" y="13628"/>
                </a:cubicBezTo>
                <a:cubicBezTo>
                  <a:pt x="7890" y="13646"/>
                  <a:pt x="7913" y="13661"/>
                  <a:pt x="7934" y="13680"/>
                </a:cubicBezTo>
                <a:cubicBezTo>
                  <a:pt x="7957" y="13700"/>
                  <a:pt x="7980" y="13722"/>
                  <a:pt x="8005" y="13744"/>
                </a:cubicBezTo>
                <a:cubicBezTo>
                  <a:pt x="8043" y="13783"/>
                  <a:pt x="8083" y="13821"/>
                  <a:pt x="8118" y="13862"/>
                </a:cubicBezTo>
                <a:cubicBezTo>
                  <a:pt x="8153" y="13904"/>
                  <a:pt x="8186" y="13945"/>
                  <a:pt x="8218" y="13989"/>
                </a:cubicBezTo>
                <a:lnTo>
                  <a:pt x="8218" y="13988"/>
                </a:lnTo>
                <a:cubicBezTo>
                  <a:pt x="8315" y="14127"/>
                  <a:pt x="8403" y="14270"/>
                  <a:pt x="8487" y="14417"/>
                </a:cubicBezTo>
                <a:cubicBezTo>
                  <a:pt x="8501" y="14442"/>
                  <a:pt x="8515" y="14467"/>
                  <a:pt x="8529" y="14491"/>
                </a:cubicBezTo>
                <a:lnTo>
                  <a:pt x="8529" y="14491"/>
                </a:lnTo>
                <a:cubicBezTo>
                  <a:pt x="8528" y="14490"/>
                  <a:pt x="8528" y="14489"/>
                  <a:pt x="8527" y="14489"/>
                </a:cubicBezTo>
                <a:lnTo>
                  <a:pt x="8527" y="14489"/>
                </a:lnTo>
                <a:cubicBezTo>
                  <a:pt x="8585" y="14595"/>
                  <a:pt x="8642" y="14702"/>
                  <a:pt x="8693" y="14815"/>
                </a:cubicBezTo>
                <a:cubicBezTo>
                  <a:pt x="8721" y="14876"/>
                  <a:pt x="8748" y="14936"/>
                  <a:pt x="8774" y="15000"/>
                </a:cubicBezTo>
                <a:cubicBezTo>
                  <a:pt x="8783" y="15074"/>
                  <a:pt x="8790" y="15149"/>
                  <a:pt x="8794" y="15224"/>
                </a:cubicBezTo>
                <a:cubicBezTo>
                  <a:pt x="8800" y="15368"/>
                  <a:pt x="8800" y="15511"/>
                  <a:pt x="8793" y="15656"/>
                </a:cubicBezTo>
                <a:cubicBezTo>
                  <a:pt x="8788" y="15733"/>
                  <a:pt x="8784" y="15811"/>
                  <a:pt x="8780" y="15889"/>
                </a:cubicBezTo>
                <a:cubicBezTo>
                  <a:pt x="8779" y="15890"/>
                  <a:pt x="8779" y="15892"/>
                  <a:pt x="8779" y="15893"/>
                </a:cubicBezTo>
                <a:lnTo>
                  <a:pt x="8779" y="15894"/>
                </a:lnTo>
                <a:cubicBezTo>
                  <a:pt x="8771" y="15956"/>
                  <a:pt x="8764" y="16018"/>
                  <a:pt x="8758" y="16081"/>
                </a:cubicBezTo>
                <a:cubicBezTo>
                  <a:pt x="8753" y="16126"/>
                  <a:pt x="8750" y="16172"/>
                  <a:pt x="8743" y="16217"/>
                </a:cubicBezTo>
                <a:lnTo>
                  <a:pt x="8685" y="16573"/>
                </a:lnTo>
                <a:cubicBezTo>
                  <a:pt x="8661" y="16689"/>
                  <a:pt x="8636" y="16803"/>
                  <a:pt x="8614" y="16919"/>
                </a:cubicBezTo>
                <a:cubicBezTo>
                  <a:pt x="8602" y="16972"/>
                  <a:pt x="8587" y="17024"/>
                  <a:pt x="8573" y="17077"/>
                </a:cubicBezTo>
                <a:cubicBezTo>
                  <a:pt x="8558" y="17138"/>
                  <a:pt x="8543" y="17199"/>
                  <a:pt x="8528" y="17260"/>
                </a:cubicBezTo>
                <a:cubicBezTo>
                  <a:pt x="8506" y="17347"/>
                  <a:pt x="8479" y="17435"/>
                  <a:pt x="8456" y="17523"/>
                </a:cubicBezTo>
                <a:cubicBezTo>
                  <a:pt x="8434" y="17598"/>
                  <a:pt x="8411" y="17674"/>
                  <a:pt x="8388" y="17750"/>
                </a:cubicBezTo>
                <a:cubicBezTo>
                  <a:pt x="8337" y="17912"/>
                  <a:pt x="8284" y="18076"/>
                  <a:pt x="8233" y="18238"/>
                </a:cubicBezTo>
                <a:cubicBezTo>
                  <a:pt x="8186" y="18385"/>
                  <a:pt x="8141" y="18532"/>
                  <a:pt x="8103" y="18682"/>
                </a:cubicBezTo>
                <a:cubicBezTo>
                  <a:pt x="8063" y="18834"/>
                  <a:pt x="8031" y="18988"/>
                  <a:pt x="8002" y="19143"/>
                </a:cubicBezTo>
                <a:cubicBezTo>
                  <a:pt x="7945" y="19454"/>
                  <a:pt x="7898" y="19767"/>
                  <a:pt x="7880" y="20080"/>
                </a:cubicBezTo>
                <a:cubicBezTo>
                  <a:pt x="7870" y="20248"/>
                  <a:pt x="7866" y="20414"/>
                  <a:pt x="7875" y="20581"/>
                </a:cubicBezTo>
                <a:cubicBezTo>
                  <a:pt x="7882" y="20738"/>
                  <a:pt x="7897" y="20895"/>
                  <a:pt x="7917" y="21052"/>
                </a:cubicBezTo>
                <a:cubicBezTo>
                  <a:pt x="7954" y="21343"/>
                  <a:pt x="8005" y="21633"/>
                  <a:pt x="8083" y="21915"/>
                </a:cubicBezTo>
                <a:cubicBezTo>
                  <a:pt x="8123" y="22056"/>
                  <a:pt x="8169" y="22198"/>
                  <a:pt x="8224" y="22334"/>
                </a:cubicBezTo>
                <a:cubicBezTo>
                  <a:pt x="8285" y="22487"/>
                  <a:pt x="8355" y="22636"/>
                  <a:pt x="8425" y="22783"/>
                </a:cubicBezTo>
                <a:cubicBezTo>
                  <a:pt x="8491" y="22920"/>
                  <a:pt x="8563" y="23051"/>
                  <a:pt x="8644" y="23179"/>
                </a:cubicBezTo>
                <a:cubicBezTo>
                  <a:pt x="8695" y="23263"/>
                  <a:pt x="8752" y="23344"/>
                  <a:pt x="8816" y="23418"/>
                </a:cubicBezTo>
                <a:cubicBezTo>
                  <a:pt x="8871" y="23479"/>
                  <a:pt x="8930" y="23539"/>
                  <a:pt x="8991" y="23596"/>
                </a:cubicBezTo>
                <a:cubicBezTo>
                  <a:pt x="9103" y="23699"/>
                  <a:pt x="9214" y="23800"/>
                  <a:pt x="9333" y="23893"/>
                </a:cubicBezTo>
                <a:cubicBezTo>
                  <a:pt x="9395" y="23943"/>
                  <a:pt x="9457" y="23990"/>
                  <a:pt x="9522" y="24035"/>
                </a:cubicBezTo>
                <a:cubicBezTo>
                  <a:pt x="9590" y="24081"/>
                  <a:pt x="9658" y="24125"/>
                  <a:pt x="9728" y="24170"/>
                </a:cubicBezTo>
                <a:cubicBezTo>
                  <a:pt x="9967" y="24325"/>
                  <a:pt x="10229" y="24454"/>
                  <a:pt x="10507" y="24528"/>
                </a:cubicBezTo>
                <a:cubicBezTo>
                  <a:pt x="10649" y="24567"/>
                  <a:pt x="10794" y="24598"/>
                  <a:pt x="10938" y="24625"/>
                </a:cubicBezTo>
                <a:cubicBezTo>
                  <a:pt x="11097" y="24656"/>
                  <a:pt x="11256" y="24686"/>
                  <a:pt x="11417" y="24702"/>
                </a:cubicBezTo>
                <a:cubicBezTo>
                  <a:pt x="11499" y="24713"/>
                  <a:pt x="11583" y="24719"/>
                  <a:pt x="11665" y="24723"/>
                </a:cubicBezTo>
                <a:cubicBezTo>
                  <a:pt x="11741" y="24727"/>
                  <a:pt x="11818" y="24728"/>
                  <a:pt x="11892" y="24728"/>
                </a:cubicBezTo>
                <a:cubicBezTo>
                  <a:pt x="12045" y="24728"/>
                  <a:pt x="12197" y="24718"/>
                  <a:pt x="12349" y="24705"/>
                </a:cubicBezTo>
                <a:cubicBezTo>
                  <a:pt x="12513" y="24692"/>
                  <a:pt x="12675" y="24672"/>
                  <a:pt x="12838" y="24657"/>
                </a:cubicBezTo>
                <a:cubicBezTo>
                  <a:pt x="12990" y="24644"/>
                  <a:pt x="13145" y="24633"/>
                  <a:pt x="13300" y="24625"/>
                </a:cubicBezTo>
                <a:cubicBezTo>
                  <a:pt x="13352" y="24625"/>
                  <a:pt x="13403" y="24625"/>
                  <a:pt x="13457" y="24628"/>
                </a:cubicBezTo>
                <a:cubicBezTo>
                  <a:pt x="13490" y="24629"/>
                  <a:pt x="13522" y="24630"/>
                  <a:pt x="13555" y="24631"/>
                </a:cubicBezTo>
                <a:cubicBezTo>
                  <a:pt x="13578" y="24633"/>
                  <a:pt x="13603" y="24633"/>
                  <a:pt x="13628" y="24635"/>
                </a:cubicBezTo>
                <a:cubicBezTo>
                  <a:pt x="13727" y="24647"/>
                  <a:pt x="13828" y="24660"/>
                  <a:pt x="13927" y="24671"/>
                </a:cubicBezTo>
                <a:cubicBezTo>
                  <a:pt x="13999" y="24685"/>
                  <a:pt x="14068" y="24697"/>
                  <a:pt x="14139" y="24711"/>
                </a:cubicBezTo>
                <a:cubicBezTo>
                  <a:pt x="14182" y="24718"/>
                  <a:pt x="14226" y="24726"/>
                  <a:pt x="14269" y="24733"/>
                </a:cubicBezTo>
                <a:cubicBezTo>
                  <a:pt x="14289" y="24737"/>
                  <a:pt x="14309" y="24741"/>
                  <a:pt x="14327" y="24746"/>
                </a:cubicBezTo>
                <a:cubicBezTo>
                  <a:pt x="14451" y="24775"/>
                  <a:pt x="14575" y="24805"/>
                  <a:pt x="14699" y="24834"/>
                </a:cubicBezTo>
                <a:cubicBezTo>
                  <a:pt x="14797" y="24862"/>
                  <a:pt x="14897" y="24891"/>
                  <a:pt x="14996" y="24921"/>
                </a:cubicBezTo>
                <a:cubicBezTo>
                  <a:pt x="15073" y="24944"/>
                  <a:pt x="15147" y="24971"/>
                  <a:pt x="15224" y="24996"/>
                </a:cubicBezTo>
                <a:cubicBezTo>
                  <a:pt x="15300" y="25024"/>
                  <a:pt x="15375" y="25050"/>
                  <a:pt x="15451" y="25081"/>
                </a:cubicBezTo>
                <a:cubicBezTo>
                  <a:pt x="15537" y="25117"/>
                  <a:pt x="15622" y="25154"/>
                  <a:pt x="15709" y="25190"/>
                </a:cubicBezTo>
                <a:cubicBezTo>
                  <a:pt x="15757" y="25214"/>
                  <a:pt x="15806" y="25239"/>
                  <a:pt x="15854" y="25264"/>
                </a:cubicBezTo>
                <a:lnTo>
                  <a:pt x="15971" y="25322"/>
                </a:lnTo>
                <a:cubicBezTo>
                  <a:pt x="15983" y="25329"/>
                  <a:pt x="15998" y="25334"/>
                  <a:pt x="16009" y="25341"/>
                </a:cubicBezTo>
                <a:cubicBezTo>
                  <a:pt x="16106" y="25397"/>
                  <a:pt x="16203" y="25454"/>
                  <a:pt x="16301" y="25510"/>
                </a:cubicBezTo>
                <a:cubicBezTo>
                  <a:pt x="16372" y="25559"/>
                  <a:pt x="16445" y="25607"/>
                  <a:pt x="16516" y="25656"/>
                </a:cubicBezTo>
                <a:cubicBezTo>
                  <a:pt x="16541" y="25672"/>
                  <a:pt x="16569" y="25690"/>
                  <a:pt x="16593" y="25708"/>
                </a:cubicBezTo>
                <a:cubicBezTo>
                  <a:pt x="16669" y="25764"/>
                  <a:pt x="16746" y="25824"/>
                  <a:pt x="16818" y="25884"/>
                </a:cubicBezTo>
                <a:cubicBezTo>
                  <a:pt x="16922" y="25975"/>
                  <a:pt x="17020" y="26069"/>
                  <a:pt x="17116" y="26167"/>
                </a:cubicBezTo>
                <a:cubicBezTo>
                  <a:pt x="17196" y="26256"/>
                  <a:pt x="17276" y="26345"/>
                  <a:pt x="17353" y="26438"/>
                </a:cubicBezTo>
                <a:lnTo>
                  <a:pt x="17437" y="26542"/>
                </a:lnTo>
                <a:cubicBezTo>
                  <a:pt x="17449" y="26558"/>
                  <a:pt x="17463" y="26573"/>
                  <a:pt x="17474" y="26590"/>
                </a:cubicBezTo>
                <a:cubicBezTo>
                  <a:pt x="17512" y="26646"/>
                  <a:pt x="17551" y="26699"/>
                  <a:pt x="17589" y="26755"/>
                </a:cubicBezTo>
                <a:cubicBezTo>
                  <a:pt x="17613" y="26792"/>
                  <a:pt x="17636" y="26830"/>
                  <a:pt x="17658" y="26869"/>
                </a:cubicBezTo>
                <a:cubicBezTo>
                  <a:pt x="17676" y="26899"/>
                  <a:pt x="17697" y="26931"/>
                  <a:pt x="17715" y="26964"/>
                </a:cubicBezTo>
                <a:cubicBezTo>
                  <a:pt x="17754" y="27042"/>
                  <a:pt x="17793" y="27120"/>
                  <a:pt x="17833" y="27198"/>
                </a:cubicBezTo>
                <a:lnTo>
                  <a:pt x="17918" y="27391"/>
                </a:lnTo>
                <a:cubicBezTo>
                  <a:pt x="17960" y="27488"/>
                  <a:pt x="17996" y="27585"/>
                  <a:pt x="18031" y="27685"/>
                </a:cubicBezTo>
                <a:cubicBezTo>
                  <a:pt x="18067" y="27801"/>
                  <a:pt x="18098" y="27920"/>
                  <a:pt x="18125" y="28040"/>
                </a:cubicBezTo>
                <a:cubicBezTo>
                  <a:pt x="18135" y="28095"/>
                  <a:pt x="18144" y="28148"/>
                  <a:pt x="18154" y="28204"/>
                </a:cubicBezTo>
                <a:cubicBezTo>
                  <a:pt x="18160" y="28239"/>
                  <a:pt x="18166" y="28272"/>
                  <a:pt x="18172" y="28306"/>
                </a:cubicBezTo>
                <a:cubicBezTo>
                  <a:pt x="18175" y="28319"/>
                  <a:pt x="18179" y="28335"/>
                  <a:pt x="18180" y="28350"/>
                </a:cubicBezTo>
                <a:cubicBezTo>
                  <a:pt x="18192" y="28463"/>
                  <a:pt x="18205" y="28574"/>
                  <a:pt x="18216" y="28686"/>
                </a:cubicBezTo>
                <a:cubicBezTo>
                  <a:pt x="18218" y="28746"/>
                  <a:pt x="18223" y="28807"/>
                  <a:pt x="18226" y="28866"/>
                </a:cubicBezTo>
                <a:cubicBezTo>
                  <a:pt x="18228" y="28912"/>
                  <a:pt x="18233" y="28957"/>
                  <a:pt x="18232" y="29001"/>
                </a:cubicBezTo>
                <a:cubicBezTo>
                  <a:pt x="18230" y="29111"/>
                  <a:pt x="18228" y="29220"/>
                  <a:pt x="18227" y="29329"/>
                </a:cubicBezTo>
                <a:cubicBezTo>
                  <a:pt x="18219" y="29422"/>
                  <a:pt x="18211" y="29516"/>
                  <a:pt x="18205" y="29608"/>
                </a:cubicBezTo>
                <a:cubicBezTo>
                  <a:pt x="18200" y="29678"/>
                  <a:pt x="18190" y="29748"/>
                  <a:pt x="18180" y="29818"/>
                </a:cubicBezTo>
                <a:cubicBezTo>
                  <a:pt x="18171" y="29887"/>
                  <a:pt x="18164" y="29958"/>
                  <a:pt x="18152" y="30027"/>
                </a:cubicBezTo>
                <a:cubicBezTo>
                  <a:pt x="18137" y="30114"/>
                  <a:pt x="18122" y="30200"/>
                  <a:pt x="18108" y="30285"/>
                </a:cubicBezTo>
                <a:cubicBezTo>
                  <a:pt x="18108" y="30289"/>
                  <a:pt x="18107" y="30290"/>
                  <a:pt x="18107" y="30293"/>
                </a:cubicBezTo>
                <a:cubicBezTo>
                  <a:pt x="18085" y="30391"/>
                  <a:pt x="18068" y="30487"/>
                  <a:pt x="18045" y="30585"/>
                </a:cubicBezTo>
                <a:cubicBezTo>
                  <a:pt x="18021" y="30688"/>
                  <a:pt x="17998" y="30790"/>
                  <a:pt x="17974" y="30893"/>
                </a:cubicBezTo>
                <a:cubicBezTo>
                  <a:pt x="17939" y="31048"/>
                  <a:pt x="17907" y="31202"/>
                  <a:pt x="17879" y="31358"/>
                </a:cubicBezTo>
                <a:cubicBezTo>
                  <a:pt x="17864" y="31436"/>
                  <a:pt x="17848" y="31518"/>
                  <a:pt x="17838" y="31598"/>
                </a:cubicBezTo>
                <a:cubicBezTo>
                  <a:pt x="17824" y="31694"/>
                  <a:pt x="17812" y="31790"/>
                  <a:pt x="17798" y="31887"/>
                </a:cubicBezTo>
                <a:cubicBezTo>
                  <a:pt x="17794" y="31923"/>
                  <a:pt x="17793" y="31959"/>
                  <a:pt x="17791" y="31995"/>
                </a:cubicBezTo>
                <a:cubicBezTo>
                  <a:pt x="17786" y="32053"/>
                  <a:pt x="17782" y="32111"/>
                  <a:pt x="17777" y="32169"/>
                </a:cubicBezTo>
                <a:cubicBezTo>
                  <a:pt x="17772" y="32235"/>
                  <a:pt x="17771" y="32298"/>
                  <a:pt x="17768" y="32363"/>
                </a:cubicBezTo>
                <a:cubicBezTo>
                  <a:pt x="17766" y="32442"/>
                  <a:pt x="17762" y="32520"/>
                  <a:pt x="17765" y="32599"/>
                </a:cubicBezTo>
                <a:cubicBezTo>
                  <a:pt x="17767" y="32685"/>
                  <a:pt x="17771" y="32773"/>
                  <a:pt x="17773" y="32859"/>
                </a:cubicBezTo>
                <a:cubicBezTo>
                  <a:pt x="17774" y="32899"/>
                  <a:pt x="17778" y="32940"/>
                  <a:pt x="17782" y="32978"/>
                </a:cubicBezTo>
                <a:cubicBezTo>
                  <a:pt x="17786" y="33032"/>
                  <a:pt x="17791" y="33087"/>
                  <a:pt x="17794" y="33142"/>
                </a:cubicBezTo>
                <a:cubicBezTo>
                  <a:pt x="17801" y="33219"/>
                  <a:pt x="17813" y="33297"/>
                  <a:pt x="17823" y="33373"/>
                </a:cubicBezTo>
                <a:cubicBezTo>
                  <a:pt x="17828" y="33406"/>
                  <a:pt x="17832" y="33439"/>
                  <a:pt x="17838" y="33472"/>
                </a:cubicBezTo>
                <a:cubicBezTo>
                  <a:pt x="17845" y="33516"/>
                  <a:pt x="17854" y="33558"/>
                  <a:pt x="17861" y="33602"/>
                </a:cubicBezTo>
                <a:cubicBezTo>
                  <a:pt x="17887" y="33735"/>
                  <a:pt x="17914" y="33866"/>
                  <a:pt x="17954" y="33995"/>
                </a:cubicBezTo>
                <a:cubicBezTo>
                  <a:pt x="17988" y="34104"/>
                  <a:pt x="18024" y="34211"/>
                  <a:pt x="18067" y="34314"/>
                </a:cubicBezTo>
                <a:cubicBezTo>
                  <a:pt x="18101" y="34394"/>
                  <a:pt x="18134" y="34475"/>
                  <a:pt x="18174" y="34552"/>
                </a:cubicBezTo>
                <a:cubicBezTo>
                  <a:pt x="18215" y="34628"/>
                  <a:pt x="18255" y="34703"/>
                  <a:pt x="18295" y="34780"/>
                </a:cubicBezTo>
                <a:cubicBezTo>
                  <a:pt x="18331" y="34850"/>
                  <a:pt x="18373" y="34918"/>
                  <a:pt x="18415" y="34986"/>
                </a:cubicBezTo>
                <a:lnTo>
                  <a:pt x="18469" y="35075"/>
                </a:lnTo>
                <a:cubicBezTo>
                  <a:pt x="18485" y="35101"/>
                  <a:pt x="18504" y="35127"/>
                  <a:pt x="18521" y="35151"/>
                </a:cubicBezTo>
                <a:cubicBezTo>
                  <a:pt x="18554" y="35202"/>
                  <a:pt x="18589" y="35250"/>
                  <a:pt x="18623" y="35301"/>
                </a:cubicBezTo>
                <a:cubicBezTo>
                  <a:pt x="18664" y="35362"/>
                  <a:pt x="18712" y="35420"/>
                  <a:pt x="18760" y="35476"/>
                </a:cubicBezTo>
                <a:cubicBezTo>
                  <a:pt x="18850" y="35580"/>
                  <a:pt x="18944" y="35678"/>
                  <a:pt x="19044" y="35771"/>
                </a:cubicBezTo>
                <a:cubicBezTo>
                  <a:pt x="19103" y="35823"/>
                  <a:pt x="19161" y="35879"/>
                  <a:pt x="19222" y="35930"/>
                </a:cubicBezTo>
                <a:cubicBezTo>
                  <a:pt x="19263" y="35966"/>
                  <a:pt x="19305" y="36001"/>
                  <a:pt x="19346" y="36035"/>
                </a:cubicBezTo>
                <a:cubicBezTo>
                  <a:pt x="19368" y="36053"/>
                  <a:pt x="19390" y="36073"/>
                  <a:pt x="19412" y="36089"/>
                </a:cubicBezTo>
                <a:cubicBezTo>
                  <a:pt x="19455" y="36122"/>
                  <a:pt x="19497" y="36155"/>
                  <a:pt x="19539" y="36187"/>
                </a:cubicBezTo>
                <a:cubicBezTo>
                  <a:pt x="19568" y="36209"/>
                  <a:pt x="19596" y="36233"/>
                  <a:pt x="19625" y="36251"/>
                </a:cubicBezTo>
                <a:cubicBezTo>
                  <a:pt x="19693" y="36298"/>
                  <a:pt x="19761" y="36344"/>
                  <a:pt x="19828" y="36391"/>
                </a:cubicBezTo>
                <a:cubicBezTo>
                  <a:pt x="19853" y="36406"/>
                  <a:pt x="19878" y="36421"/>
                  <a:pt x="19903" y="36435"/>
                </a:cubicBezTo>
                <a:cubicBezTo>
                  <a:pt x="19951" y="36462"/>
                  <a:pt x="19999" y="36491"/>
                  <a:pt x="20047" y="36518"/>
                </a:cubicBezTo>
                <a:cubicBezTo>
                  <a:pt x="20111" y="36555"/>
                  <a:pt x="20178" y="36585"/>
                  <a:pt x="20245" y="36616"/>
                </a:cubicBezTo>
                <a:cubicBezTo>
                  <a:pt x="20316" y="36651"/>
                  <a:pt x="20389" y="36680"/>
                  <a:pt x="20461" y="36710"/>
                </a:cubicBezTo>
                <a:cubicBezTo>
                  <a:pt x="20497" y="36724"/>
                  <a:pt x="20532" y="36741"/>
                  <a:pt x="20568" y="36754"/>
                </a:cubicBezTo>
                <a:cubicBezTo>
                  <a:pt x="20604" y="36766"/>
                  <a:pt x="20641" y="36780"/>
                  <a:pt x="20677" y="36791"/>
                </a:cubicBezTo>
                <a:cubicBezTo>
                  <a:pt x="20723" y="36807"/>
                  <a:pt x="20767" y="36824"/>
                  <a:pt x="20814" y="36838"/>
                </a:cubicBezTo>
                <a:cubicBezTo>
                  <a:pt x="20852" y="36848"/>
                  <a:pt x="20889" y="36858"/>
                  <a:pt x="20925" y="36869"/>
                </a:cubicBezTo>
                <a:cubicBezTo>
                  <a:pt x="20994" y="36888"/>
                  <a:pt x="21065" y="36909"/>
                  <a:pt x="21134" y="36925"/>
                </a:cubicBezTo>
                <a:cubicBezTo>
                  <a:pt x="21215" y="36943"/>
                  <a:pt x="21298" y="36966"/>
                  <a:pt x="21381" y="36979"/>
                </a:cubicBezTo>
                <a:cubicBezTo>
                  <a:pt x="21456" y="36992"/>
                  <a:pt x="21530" y="37009"/>
                  <a:pt x="21605" y="37018"/>
                </a:cubicBezTo>
                <a:cubicBezTo>
                  <a:pt x="21691" y="37030"/>
                  <a:pt x="21778" y="37044"/>
                  <a:pt x="21864" y="37050"/>
                </a:cubicBezTo>
                <a:lnTo>
                  <a:pt x="22026" y="37063"/>
                </a:lnTo>
                <a:cubicBezTo>
                  <a:pt x="22054" y="37064"/>
                  <a:pt x="22081" y="37066"/>
                  <a:pt x="22108" y="37066"/>
                </a:cubicBezTo>
                <a:cubicBezTo>
                  <a:pt x="22178" y="37068"/>
                  <a:pt x="22248" y="37068"/>
                  <a:pt x="22320" y="37069"/>
                </a:cubicBezTo>
                <a:cubicBezTo>
                  <a:pt x="22374" y="37069"/>
                  <a:pt x="22431" y="37064"/>
                  <a:pt x="22485" y="37059"/>
                </a:cubicBezTo>
                <a:cubicBezTo>
                  <a:pt x="22539" y="37055"/>
                  <a:pt x="22591" y="37052"/>
                  <a:pt x="22645" y="37044"/>
                </a:cubicBezTo>
                <a:cubicBezTo>
                  <a:pt x="22691" y="37038"/>
                  <a:pt x="22738" y="37032"/>
                  <a:pt x="22785" y="37024"/>
                </a:cubicBezTo>
                <a:cubicBezTo>
                  <a:pt x="22805" y="37022"/>
                  <a:pt x="22824" y="37021"/>
                  <a:pt x="22844" y="37017"/>
                </a:cubicBezTo>
                <a:cubicBezTo>
                  <a:pt x="22958" y="36995"/>
                  <a:pt x="23073" y="36976"/>
                  <a:pt x="23186" y="36947"/>
                </a:cubicBezTo>
                <a:cubicBezTo>
                  <a:pt x="23234" y="36936"/>
                  <a:pt x="23283" y="36924"/>
                  <a:pt x="23331" y="36913"/>
                </a:cubicBezTo>
                <a:cubicBezTo>
                  <a:pt x="23360" y="36905"/>
                  <a:pt x="23387" y="36901"/>
                  <a:pt x="23413" y="36892"/>
                </a:cubicBezTo>
                <a:cubicBezTo>
                  <a:pt x="23476" y="36872"/>
                  <a:pt x="23540" y="36852"/>
                  <a:pt x="23602" y="36832"/>
                </a:cubicBezTo>
                <a:cubicBezTo>
                  <a:pt x="23654" y="36817"/>
                  <a:pt x="23703" y="36800"/>
                  <a:pt x="23754" y="36782"/>
                </a:cubicBezTo>
                <a:cubicBezTo>
                  <a:pt x="23827" y="36755"/>
                  <a:pt x="23900" y="36727"/>
                  <a:pt x="23974" y="36699"/>
                </a:cubicBezTo>
                <a:cubicBezTo>
                  <a:pt x="24028" y="36679"/>
                  <a:pt x="24080" y="36655"/>
                  <a:pt x="24135" y="36631"/>
                </a:cubicBezTo>
                <a:cubicBezTo>
                  <a:pt x="24173" y="36615"/>
                  <a:pt x="24212" y="36598"/>
                  <a:pt x="24252" y="36580"/>
                </a:cubicBezTo>
                <a:cubicBezTo>
                  <a:pt x="24264" y="36575"/>
                  <a:pt x="24278" y="36570"/>
                  <a:pt x="24291" y="36567"/>
                </a:cubicBezTo>
                <a:cubicBezTo>
                  <a:pt x="24505" y="36497"/>
                  <a:pt x="24715" y="36414"/>
                  <a:pt x="24925" y="36333"/>
                </a:cubicBezTo>
                <a:cubicBezTo>
                  <a:pt x="25137" y="36250"/>
                  <a:pt x="25348" y="36170"/>
                  <a:pt x="25558" y="36084"/>
                </a:cubicBezTo>
                <a:cubicBezTo>
                  <a:pt x="25671" y="36039"/>
                  <a:pt x="25782" y="35990"/>
                  <a:pt x="25893" y="35941"/>
                </a:cubicBezTo>
                <a:cubicBezTo>
                  <a:pt x="25989" y="35898"/>
                  <a:pt x="26082" y="35848"/>
                  <a:pt x="26177" y="35800"/>
                </a:cubicBezTo>
                <a:cubicBezTo>
                  <a:pt x="26231" y="35773"/>
                  <a:pt x="26281" y="35740"/>
                  <a:pt x="26333" y="35711"/>
                </a:cubicBezTo>
                <a:cubicBezTo>
                  <a:pt x="26366" y="35691"/>
                  <a:pt x="26400" y="35672"/>
                  <a:pt x="26432" y="35652"/>
                </a:cubicBezTo>
                <a:cubicBezTo>
                  <a:pt x="26521" y="35594"/>
                  <a:pt x="26612" y="35538"/>
                  <a:pt x="26698" y="35476"/>
                </a:cubicBezTo>
                <a:cubicBezTo>
                  <a:pt x="26802" y="35402"/>
                  <a:pt x="26905" y="35329"/>
                  <a:pt x="27005" y="35251"/>
                </a:cubicBezTo>
                <a:cubicBezTo>
                  <a:pt x="27088" y="35187"/>
                  <a:pt x="27170" y="35124"/>
                  <a:pt x="27251" y="35060"/>
                </a:cubicBezTo>
                <a:cubicBezTo>
                  <a:pt x="27346" y="34983"/>
                  <a:pt x="27442" y="34907"/>
                  <a:pt x="27535" y="34826"/>
                </a:cubicBezTo>
                <a:cubicBezTo>
                  <a:pt x="27621" y="34754"/>
                  <a:pt x="27705" y="34682"/>
                  <a:pt x="27787" y="34607"/>
                </a:cubicBezTo>
                <a:cubicBezTo>
                  <a:pt x="27832" y="34567"/>
                  <a:pt x="27879" y="34527"/>
                  <a:pt x="27922" y="34485"/>
                </a:cubicBezTo>
                <a:cubicBezTo>
                  <a:pt x="27972" y="34437"/>
                  <a:pt x="28021" y="34390"/>
                  <a:pt x="28071" y="34341"/>
                </a:cubicBezTo>
                <a:cubicBezTo>
                  <a:pt x="28088" y="34325"/>
                  <a:pt x="28106" y="34308"/>
                  <a:pt x="28124" y="34290"/>
                </a:cubicBezTo>
                <a:cubicBezTo>
                  <a:pt x="28181" y="34233"/>
                  <a:pt x="28238" y="34174"/>
                  <a:pt x="28295" y="34114"/>
                </a:cubicBezTo>
                <a:cubicBezTo>
                  <a:pt x="28598" y="33798"/>
                  <a:pt x="28876" y="33458"/>
                  <a:pt x="29130" y="33102"/>
                </a:cubicBezTo>
                <a:cubicBezTo>
                  <a:pt x="29206" y="32994"/>
                  <a:pt x="29280" y="32888"/>
                  <a:pt x="29355" y="32780"/>
                </a:cubicBezTo>
                <a:cubicBezTo>
                  <a:pt x="29378" y="32744"/>
                  <a:pt x="29402" y="32709"/>
                  <a:pt x="29425" y="32672"/>
                </a:cubicBezTo>
                <a:cubicBezTo>
                  <a:pt x="29453" y="32632"/>
                  <a:pt x="29480" y="32593"/>
                  <a:pt x="29504" y="32553"/>
                </a:cubicBezTo>
                <a:cubicBezTo>
                  <a:pt x="29563" y="32453"/>
                  <a:pt x="29623" y="32355"/>
                  <a:pt x="29678" y="32255"/>
                </a:cubicBezTo>
                <a:cubicBezTo>
                  <a:pt x="29701" y="32210"/>
                  <a:pt x="29727" y="32168"/>
                  <a:pt x="29749" y="32124"/>
                </a:cubicBezTo>
                <a:cubicBezTo>
                  <a:pt x="29780" y="32059"/>
                  <a:pt x="29812" y="31995"/>
                  <a:pt x="29843" y="31931"/>
                </a:cubicBezTo>
                <a:cubicBezTo>
                  <a:pt x="29868" y="31884"/>
                  <a:pt x="29888" y="31833"/>
                  <a:pt x="29912" y="31785"/>
                </a:cubicBezTo>
                <a:cubicBezTo>
                  <a:pt x="29931" y="31743"/>
                  <a:pt x="29951" y="31698"/>
                  <a:pt x="29970" y="31655"/>
                </a:cubicBezTo>
                <a:cubicBezTo>
                  <a:pt x="30008" y="31561"/>
                  <a:pt x="30048" y="31467"/>
                  <a:pt x="30083" y="31372"/>
                </a:cubicBezTo>
                <a:cubicBezTo>
                  <a:pt x="30106" y="31307"/>
                  <a:pt x="30134" y="31244"/>
                  <a:pt x="30154" y="31178"/>
                </a:cubicBezTo>
                <a:cubicBezTo>
                  <a:pt x="30173" y="31123"/>
                  <a:pt x="30192" y="31067"/>
                  <a:pt x="30209" y="31010"/>
                </a:cubicBezTo>
                <a:cubicBezTo>
                  <a:pt x="30243" y="30909"/>
                  <a:pt x="30273" y="30807"/>
                  <a:pt x="30302" y="30705"/>
                </a:cubicBezTo>
                <a:cubicBezTo>
                  <a:pt x="30363" y="30501"/>
                  <a:pt x="30415" y="30298"/>
                  <a:pt x="30457" y="30089"/>
                </a:cubicBezTo>
                <a:cubicBezTo>
                  <a:pt x="30502" y="29865"/>
                  <a:pt x="30542" y="29639"/>
                  <a:pt x="30579" y="29413"/>
                </a:cubicBezTo>
                <a:cubicBezTo>
                  <a:pt x="30588" y="29357"/>
                  <a:pt x="30594" y="29299"/>
                  <a:pt x="30601" y="29242"/>
                </a:cubicBezTo>
                <a:cubicBezTo>
                  <a:pt x="30609" y="29199"/>
                  <a:pt x="30615" y="29154"/>
                  <a:pt x="30620" y="29111"/>
                </a:cubicBezTo>
                <a:cubicBezTo>
                  <a:pt x="30631" y="29005"/>
                  <a:pt x="30645" y="28899"/>
                  <a:pt x="30653" y="28792"/>
                </a:cubicBezTo>
                <a:cubicBezTo>
                  <a:pt x="30663" y="28668"/>
                  <a:pt x="30674" y="28546"/>
                  <a:pt x="30681" y="28423"/>
                </a:cubicBezTo>
                <a:cubicBezTo>
                  <a:pt x="30686" y="28313"/>
                  <a:pt x="30691" y="28201"/>
                  <a:pt x="30693" y="28091"/>
                </a:cubicBezTo>
                <a:cubicBezTo>
                  <a:pt x="30694" y="28039"/>
                  <a:pt x="30698" y="27987"/>
                  <a:pt x="30697" y="27936"/>
                </a:cubicBezTo>
                <a:cubicBezTo>
                  <a:pt x="30696" y="27873"/>
                  <a:pt x="30694" y="27811"/>
                  <a:pt x="30693" y="27747"/>
                </a:cubicBezTo>
                <a:cubicBezTo>
                  <a:pt x="30692" y="27646"/>
                  <a:pt x="30691" y="27543"/>
                  <a:pt x="30687" y="27442"/>
                </a:cubicBezTo>
                <a:cubicBezTo>
                  <a:pt x="30679" y="27198"/>
                  <a:pt x="30670" y="26952"/>
                  <a:pt x="30658" y="26708"/>
                </a:cubicBezTo>
                <a:cubicBezTo>
                  <a:pt x="30653" y="26590"/>
                  <a:pt x="30643" y="26472"/>
                  <a:pt x="30632" y="26356"/>
                </a:cubicBezTo>
                <a:cubicBezTo>
                  <a:pt x="30624" y="26260"/>
                  <a:pt x="30612" y="26165"/>
                  <a:pt x="30595" y="26070"/>
                </a:cubicBezTo>
                <a:cubicBezTo>
                  <a:pt x="30585" y="26012"/>
                  <a:pt x="30576" y="25955"/>
                  <a:pt x="30563" y="25898"/>
                </a:cubicBezTo>
                <a:cubicBezTo>
                  <a:pt x="30550" y="25843"/>
                  <a:pt x="30537" y="25788"/>
                  <a:pt x="30526" y="25732"/>
                </a:cubicBezTo>
                <a:cubicBezTo>
                  <a:pt x="30505" y="25638"/>
                  <a:pt x="30480" y="25543"/>
                  <a:pt x="30456" y="25451"/>
                </a:cubicBezTo>
                <a:cubicBezTo>
                  <a:pt x="30399" y="25233"/>
                  <a:pt x="30343" y="25014"/>
                  <a:pt x="30283" y="24795"/>
                </a:cubicBezTo>
                <a:cubicBezTo>
                  <a:pt x="30222" y="24579"/>
                  <a:pt x="30158" y="24362"/>
                  <a:pt x="30093" y="24145"/>
                </a:cubicBezTo>
                <a:cubicBezTo>
                  <a:pt x="30058" y="24035"/>
                  <a:pt x="30023" y="23925"/>
                  <a:pt x="29987" y="23815"/>
                </a:cubicBezTo>
                <a:cubicBezTo>
                  <a:pt x="29954" y="23715"/>
                  <a:pt x="29919" y="23616"/>
                  <a:pt x="29883" y="23516"/>
                </a:cubicBezTo>
                <a:cubicBezTo>
                  <a:pt x="29851" y="23425"/>
                  <a:pt x="29816" y="23334"/>
                  <a:pt x="29781" y="23244"/>
                </a:cubicBezTo>
                <a:cubicBezTo>
                  <a:pt x="29745" y="23151"/>
                  <a:pt x="29712" y="23058"/>
                  <a:pt x="29675" y="22967"/>
                </a:cubicBezTo>
                <a:cubicBezTo>
                  <a:pt x="29515" y="22568"/>
                  <a:pt x="29356" y="22169"/>
                  <a:pt x="29181" y="21779"/>
                </a:cubicBezTo>
                <a:cubicBezTo>
                  <a:pt x="29015" y="21403"/>
                  <a:pt x="28861" y="21023"/>
                  <a:pt x="28695" y="20650"/>
                </a:cubicBezTo>
                <a:cubicBezTo>
                  <a:pt x="28619" y="20479"/>
                  <a:pt x="28536" y="20310"/>
                  <a:pt x="28453" y="20143"/>
                </a:cubicBezTo>
                <a:cubicBezTo>
                  <a:pt x="28372" y="19980"/>
                  <a:pt x="28289" y="19819"/>
                  <a:pt x="28204" y="19660"/>
                </a:cubicBezTo>
                <a:cubicBezTo>
                  <a:pt x="28042" y="19360"/>
                  <a:pt x="27867" y="19067"/>
                  <a:pt x="27698" y="18770"/>
                </a:cubicBezTo>
                <a:cubicBezTo>
                  <a:pt x="27567" y="18538"/>
                  <a:pt x="27447" y="18303"/>
                  <a:pt x="27320" y="18069"/>
                </a:cubicBezTo>
                <a:cubicBezTo>
                  <a:pt x="27196" y="17834"/>
                  <a:pt x="27067" y="17606"/>
                  <a:pt x="26935" y="17379"/>
                </a:cubicBezTo>
                <a:cubicBezTo>
                  <a:pt x="26656" y="16903"/>
                  <a:pt x="26363" y="16434"/>
                  <a:pt x="26088" y="15954"/>
                </a:cubicBezTo>
                <a:cubicBezTo>
                  <a:pt x="25785" y="15412"/>
                  <a:pt x="25519" y="14851"/>
                  <a:pt x="25229" y="14302"/>
                </a:cubicBezTo>
                <a:cubicBezTo>
                  <a:pt x="25132" y="14117"/>
                  <a:pt x="25034" y="13932"/>
                  <a:pt x="24928" y="13753"/>
                </a:cubicBezTo>
                <a:cubicBezTo>
                  <a:pt x="24819" y="13567"/>
                  <a:pt x="24708" y="13381"/>
                  <a:pt x="24598" y="13196"/>
                </a:cubicBezTo>
                <a:cubicBezTo>
                  <a:pt x="24375" y="12819"/>
                  <a:pt x="24153" y="12441"/>
                  <a:pt x="23911" y="12079"/>
                </a:cubicBezTo>
                <a:cubicBezTo>
                  <a:pt x="23798" y="11910"/>
                  <a:pt x="23679" y="11745"/>
                  <a:pt x="23563" y="11577"/>
                </a:cubicBezTo>
                <a:cubicBezTo>
                  <a:pt x="23458" y="11423"/>
                  <a:pt x="23354" y="11265"/>
                  <a:pt x="23248" y="11108"/>
                </a:cubicBezTo>
                <a:cubicBezTo>
                  <a:pt x="23015" y="10751"/>
                  <a:pt x="22782" y="10397"/>
                  <a:pt x="22541" y="10047"/>
                </a:cubicBezTo>
                <a:cubicBezTo>
                  <a:pt x="22420" y="9869"/>
                  <a:pt x="22297" y="9692"/>
                  <a:pt x="22170" y="9517"/>
                </a:cubicBezTo>
                <a:cubicBezTo>
                  <a:pt x="22040" y="9336"/>
                  <a:pt x="21906" y="9157"/>
                  <a:pt x="21772" y="8979"/>
                </a:cubicBezTo>
                <a:cubicBezTo>
                  <a:pt x="21503" y="8624"/>
                  <a:pt x="21230" y="8272"/>
                  <a:pt x="20965" y="7915"/>
                </a:cubicBezTo>
                <a:cubicBezTo>
                  <a:pt x="20714" y="7580"/>
                  <a:pt x="20467" y="7243"/>
                  <a:pt x="20216" y="6909"/>
                </a:cubicBezTo>
                <a:cubicBezTo>
                  <a:pt x="20105" y="6761"/>
                  <a:pt x="19990" y="6619"/>
                  <a:pt x="19871" y="6480"/>
                </a:cubicBezTo>
                <a:cubicBezTo>
                  <a:pt x="19754" y="6347"/>
                  <a:pt x="19630" y="6221"/>
                  <a:pt x="19501" y="6100"/>
                </a:cubicBezTo>
                <a:cubicBezTo>
                  <a:pt x="19360" y="5965"/>
                  <a:pt x="19216" y="5835"/>
                  <a:pt x="19069" y="5701"/>
                </a:cubicBezTo>
                <a:cubicBezTo>
                  <a:pt x="18922" y="5563"/>
                  <a:pt x="18776" y="5423"/>
                  <a:pt x="18629" y="5284"/>
                </a:cubicBezTo>
                <a:cubicBezTo>
                  <a:pt x="18336" y="5007"/>
                  <a:pt x="18035" y="4739"/>
                  <a:pt x="17727" y="4478"/>
                </a:cubicBezTo>
                <a:cubicBezTo>
                  <a:pt x="17148" y="3985"/>
                  <a:pt x="16528" y="3545"/>
                  <a:pt x="15933" y="3072"/>
                </a:cubicBezTo>
                <a:cubicBezTo>
                  <a:pt x="15795" y="2961"/>
                  <a:pt x="15659" y="2849"/>
                  <a:pt x="15518" y="2742"/>
                </a:cubicBezTo>
                <a:cubicBezTo>
                  <a:pt x="15434" y="2681"/>
                  <a:pt x="15348" y="2621"/>
                  <a:pt x="15261" y="2564"/>
                </a:cubicBezTo>
                <a:cubicBezTo>
                  <a:pt x="15177" y="2509"/>
                  <a:pt x="15090" y="2458"/>
                  <a:pt x="15005" y="2406"/>
                </a:cubicBezTo>
                <a:cubicBezTo>
                  <a:pt x="14822" y="2299"/>
                  <a:pt x="14644" y="2187"/>
                  <a:pt x="14456" y="2087"/>
                </a:cubicBezTo>
                <a:cubicBezTo>
                  <a:pt x="14309" y="2009"/>
                  <a:pt x="14159" y="1937"/>
                  <a:pt x="14006" y="1868"/>
                </a:cubicBezTo>
                <a:cubicBezTo>
                  <a:pt x="13854" y="1800"/>
                  <a:pt x="13701" y="1733"/>
                  <a:pt x="13547" y="1671"/>
                </a:cubicBezTo>
                <a:cubicBezTo>
                  <a:pt x="13369" y="1597"/>
                  <a:pt x="13191" y="1524"/>
                  <a:pt x="13013" y="1452"/>
                </a:cubicBezTo>
                <a:cubicBezTo>
                  <a:pt x="12830" y="1380"/>
                  <a:pt x="12646" y="1313"/>
                  <a:pt x="12461" y="1251"/>
                </a:cubicBezTo>
                <a:cubicBezTo>
                  <a:pt x="12281" y="1192"/>
                  <a:pt x="12101" y="1135"/>
                  <a:pt x="11924" y="1068"/>
                </a:cubicBezTo>
                <a:cubicBezTo>
                  <a:pt x="11736" y="992"/>
                  <a:pt x="11554" y="909"/>
                  <a:pt x="11369" y="828"/>
                </a:cubicBezTo>
                <a:cubicBezTo>
                  <a:pt x="11205" y="756"/>
                  <a:pt x="11038" y="692"/>
                  <a:pt x="10870" y="627"/>
                </a:cubicBezTo>
                <a:cubicBezTo>
                  <a:pt x="10704" y="563"/>
                  <a:pt x="10539" y="498"/>
                  <a:pt x="10368" y="449"/>
                </a:cubicBezTo>
                <a:cubicBezTo>
                  <a:pt x="10192" y="398"/>
                  <a:pt x="10012" y="357"/>
                  <a:pt x="9832" y="314"/>
                </a:cubicBezTo>
                <a:lnTo>
                  <a:pt x="9832" y="314"/>
                </a:lnTo>
                <a:cubicBezTo>
                  <a:pt x="9838" y="315"/>
                  <a:pt x="9842" y="316"/>
                  <a:pt x="9846" y="316"/>
                </a:cubicBezTo>
                <a:cubicBezTo>
                  <a:pt x="9644" y="268"/>
                  <a:pt x="9442" y="212"/>
                  <a:pt x="9238" y="172"/>
                </a:cubicBezTo>
                <a:cubicBezTo>
                  <a:pt x="9115" y="147"/>
                  <a:pt x="8991" y="128"/>
                  <a:pt x="8868" y="115"/>
                </a:cubicBezTo>
                <a:cubicBezTo>
                  <a:pt x="8762" y="103"/>
                  <a:pt x="8656" y="92"/>
                  <a:pt x="8550" y="79"/>
                </a:cubicBezTo>
                <a:cubicBezTo>
                  <a:pt x="8454" y="67"/>
                  <a:pt x="8359" y="54"/>
                  <a:pt x="8263" y="43"/>
                </a:cubicBezTo>
                <a:cubicBezTo>
                  <a:pt x="8171" y="31"/>
                  <a:pt x="8080" y="17"/>
                  <a:pt x="7987" y="12"/>
                </a:cubicBezTo>
                <a:cubicBezTo>
                  <a:pt x="7930" y="8"/>
                  <a:pt x="7875" y="3"/>
                  <a:pt x="7818" y="2"/>
                </a:cubicBezTo>
                <a:cubicBezTo>
                  <a:pt x="7752" y="2"/>
                  <a:pt x="7686" y="0"/>
                  <a:pt x="7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8"/>
          <p:cNvSpPr/>
          <p:nvPr/>
        </p:nvSpPr>
        <p:spPr>
          <a:xfrm flipH="1">
            <a:off x="274897" y="2197563"/>
            <a:ext cx="357824" cy="31533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810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4"/>
        <p:cNvGrpSpPr/>
        <p:nvPr/>
      </p:nvGrpSpPr>
      <p:grpSpPr>
        <a:xfrm>
          <a:off x="0" y="0"/>
          <a:ext cx="0" cy="0"/>
          <a:chOff x="0" y="0"/>
          <a:chExt cx="0" cy="0"/>
        </a:xfrm>
      </p:grpSpPr>
      <p:sp>
        <p:nvSpPr>
          <p:cNvPr id="2245" name="Google Shape;2245;p48"/>
          <p:cNvSpPr/>
          <p:nvPr/>
        </p:nvSpPr>
        <p:spPr>
          <a:xfrm>
            <a:off x="719421" y="96408"/>
            <a:ext cx="7707495" cy="684505"/>
          </a:xfrm>
          <a:custGeom>
            <a:avLst/>
            <a:gdLst/>
            <a:ahLst/>
            <a:cxnLst/>
            <a:rect l="l" t="t" r="r" b="b"/>
            <a:pathLst>
              <a:path w="40258" h="29674" extrusionOk="0">
                <a:moveTo>
                  <a:pt x="36470" y="989"/>
                </a:moveTo>
                <a:cubicBezTo>
                  <a:pt x="36245" y="944"/>
                  <a:pt x="36017" y="903"/>
                  <a:pt x="35785" y="882"/>
                </a:cubicBezTo>
                <a:cubicBezTo>
                  <a:pt x="34672" y="778"/>
                  <a:pt x="33549" y="713"/>
                  <a:pt x="32429" y="685"/>
                </a:cubicBezTo>
                <a:cubicBezTo>
                  <a:pt x="30887" y="640"/>
                  <a:pt x="29346" y="654"/>
                  <a:pt x="27808" y="640"/>
                </a:cubicBezTo>
                <a:cubicBezTo>
                  <a:pt x="27210" y="636"/>
                  <a:pt x="26612" y="640"/>
                  <a:pt x="26014" y="630"/>
                </a:cubicBezTo>
                <a:cubicBezTo>
                  <a:pt x="25308" y="619"/>
                  <a:pt x="24607" y="598"/>
                  <a:pt x="23906" y="560"/>
                </a:cubicBezTo>
                <a:cubicBezTo>
                  <a:pt x="22416" y="477"/>
                  <a:pt x="20926" y="432"/>
                  <a:pt x="19447" y="260"/>
                </a:cubicBezTo>
                <a:cubicBezTo>
                  <a:pt x="17984" y="94"/>
                  <a:pt x="16529" y="18"/>
                  <a:pt x="15064" y="8"/>
                </a:cubicBezTo>
                <a:cubicBezTo>
                  <a:pt x="13765" y="0"/>
                  <a:pt x="12468" y="91"/>
                  <a:pt x="11172" y="198"/>
                </a:cubicBezTo>
                <a:cubicBezTo>
                  <a:pt x="10630" y="246"/>
                  <a:pt x="10080" y="177"/>
                  <a:pt x="9534" y="201"/>
                </a:cubicBezTo>
                <a:cubicBezTo>
                  <a:pt x="8593" y="239"/>
                  <a:pt x="7657" y="180"/>
                  <a:pt x="6720" y="94"/>
                </a:cubicBezTo>
                <a:cubicBezTo>
                  <a:pt x="6565" y="73"/>
                  <a:pt x="6406" y="73"/>
                  <a:pt x="6254" y="91"/>
                </a:cubicBezTo>
                <a:cubicBezTo>
                  <a:pt x="5286" y="270"/>
                  <a:pt x="4318" y="453"/>
                  <a:pt x="3347" y="640"/>
                </a:cubicBezTo>
                <a:cubicBezTo>
                  <a:pt x="2666" y="767"/>
                  <a:pt x="2078" y="1069"/>
                  <a:pt x="1674" y="1694"/>
                </a:cubicBezTo>
                <a:cubicBezTo>
                  <a:pt x="1339" y="2209"/>
                  <a:pt x="958" y="2720"/>
                  <a:pt x="810" y="3342"/>
                </a:cubicBezTo>
                <a:cubicBezTo>
                  <a:pt x="647" y="4010"/>
                  <a:pt x="499" y="4680"/>
                  <a:pt x="513" y="5400"/>
                </a:cubicBezTo>
                <a:cubicBezTo>
                  <a:pt x="516" y="5786"/>
                  <a:pt x="447" y="6170"/>
                  <a:pt x="412" y="6561"/>
                </a:cubicBezTo>
                <a:cubicBezTo>
                  <a:pt x="350" y="7283"/>
                  <a:pt x="277" y="8002"/>
                  <a:pt x="232" y="8731"/>
                </a:cubicBezTo>
                <a:cubicBezTo>
                  <a:pt x="184" y="9426"/>
                  <a:pt x="170" y="10128"/>
                  <a:pt x="149" y="10822"/>
                </a:cubicBezTo>
                <a:cubicBezTo>
                  <a:pt x="119" y="11915"/>
                  <a:pt x="74" y="13006"/>
                  <a:pt x="63" y="14096"/>
                </a:cubicBezTo>
                <a:cubicBezTo>
                  <a:pt x="57" y="15530"/>
                  <a:pt x="122" y="16961"/>
                  <a:pt x="63" y="18382"/>
                </a:cubicBezTo>
                <a:cubicBezTo>
                  <a:pt x="1" y="19844"/>
                  <a:pt x="12" y="21292"/>
                  <a:pt x="132" y="22750"/>
                </a:cubicBezTo>
                <a:cubicBezTo>
                  <a:pt x="212" y="23732"/>
                  <a:pt x="364" y="24700"/>
                  <a:pt x="706" y="25633"/>
                </a:cubicBezTo>
                <a:cubicBezTo>
                  <a:pt x="1194" y="26957"/>
                  <a:pt x="2027" y="27880"/>
                  <a:pt x="3250" y="28419"/>
                </a:cubicBezTo>
                <a:cubicBezTo>
                  <a:pt x="3855" y="28689"/>
                  <a:pt x="4477" y="28875"/>
                  <a:pt x="5106" y="29003"/>
                </a:cubicBezTo>
                <a:cubicBezTo>
                  <a:pt x="5787" y="29145"/>
                  <a:pt x="6478" y="29217"/>
                  <a:pt x="7167" y="29255"/>
                </a:cubicBezTo>
                <a:cubicBezTo>
                  <a:pt x="8963" y="29348"/>
                  <a:pt x="10764" y="29390"/>
                  <a:pt x="12565" y="29477"/>
                </a:cubicBezTo>
                <a:cubicBezTo>
                  <a:pt x="14234" y="29570"/>
                  <a:pt x="15897" y="29597"/>
                  <a:pt x="17566" y="29556"/>
                </a:cubicBezTo>
                <a:cubicBezTo>
                  <a:pt x="18635" y="29528"/>
                  <a:pt x="19702" y="29556"/>
                  <a:pt x="20771" y="29584"/>
                </a:cubicBezTo>
                <a:cubicBezTo>
                  <a:pt x="22388" y="29618"/>
                  <a:pt x="24006" y="29674"/>
                  <a:pt x="25616" y="29542"/>
                </a:cubicBezTo>
                <a:cubicBezTo>
                  <a:pt x="25979" y="29514"/>
                  <a:pt x="26345" y="29501"/>
                  <a:pt x="26709" y="29525"/>
                </a:cubicBezTo>
                <a:cubicBezTo>
                  <a:pt x="26768" y="29528"/>
                  <a:pt x="26830" y="29535"/>
                  <a:pt x="26889" y="29549"/>
                </a:cubicBezTo>
                <a:cubicBezTo>
                  <a:pt x="27130" y="29597"/>
                  <a:pt x="31195" y="28983"/>
                  <a:pt x="31319" y="28979"/>
                </a:cubicBezTo>
                <a:cubicBezTo>
                  <a:pt x="32332" y="28910"/>
                  <a:pt x="33348" y="28837"/>
                  <a:pt x="34361" y="28778"/>
                </a:cubicBezTo>
                <a:cubicBezTo>
                  <a:pt x="35371" y="28710"/>
                  <a:pt x="36379" y="28592"/>
                  <a:pt x="37396" y="28613"/>
                </a:cubicBezTo>
                <a:cubicBezTo>
                  <a:pt x="37942" y="28627"/>
                  <a:pt x="38353" y="28474"/>
                  <a:pt x="38710" y="28094"/>
                </a:cubicBezTo>
                <a:cubicBezTo>
                  <a:pt x="38871" y="27922"/>
                  <a:pt x="39024" y="27727"/>
                  <a:pt x="39148" y="27523"/>
                </a:cubicBezTo>
                <a:cubicBezTo>
                  <a:pt x="39556" y="26836"/>
                  <a:pt x="39805" y="26092"/>
                  <a:pt x="39857" y="25263"/>
                </a:cubicBezTo>
                <a:cubicBezTo>
                  <a:pt x="39978" y="23362"/>
                  <a:pt x="40109" y="21475"/>
                  <a:pt x="40223" y="19571"/>
                </a:cubicBezTo>
                <a:cubicBezTo>
                  <a:pt x="40257" y="19014"/>
                  <a:pt x="40254" y="18457"/>
                  <a:pt x="40251" y="17894"/>
                </a:cubicBezTo>
                <a:cubicBezTo>
                  <a:pt x="40251" y="16463"/>
                  <a:pt x="40223" y="15039"/>
                  <a:pt x="40219" y="13612"/>
                </a:cubicBezTo>
                <a:cubicBezTo>
                  <a:pt x="40216" y="12267"/>
                  <a:pt x="40144" y="10923"/>
                  <a:pt x="40029" y="9585"/>
                </a:cubicBezTo>
                <a:cubicBezTo>
                  <a:pt x="39943" y="8600"/>
                  <a:pt x="39912" y="7622"/>
                  <a:pt x="39839" y="6640"/>
                </a:cubicBezTo>
                <a:cubicBezTo>
                  <a:pt x="39791" y="6028"/>
                  <a:pt x="39742" y="5410"/>
                  <a:pt x="39653" y="4798"/>
                </a:cubicBezTo>
                <a:cubicBezTo>
                  <a:pt x="39493" y="3754"/>
                  <a:pt x="39134" y="2787"/>
                  <a:pt x="38530" y="1922"/>
                </a:cubicBezTo>
                <a:cubicBezTo>
                  <a:pt x="38287" y="1576"/>
                  <a:pt x="38011" y="1314"/>
                  <a:pt x="37606" y="1235"/>
                </a:cubicBezTo>
                <a:cubicBezTo>
                  <a:pt x="37596" y="1231"/>
                  <a:pt x="37582" y="1227"/>
                  <a:pt x="37569" y="1224"/>
                </a:cubicBezTo>
                <a:cubicBezTo>
                  <a:pt x="37499" y="1214"/>
                  <a:pt x="37430" y="1200"/>
                  <a:pt x="37362" y="1186"/>
                </a:cubicBezTo>
                <a:cubicBezTo>
                  <a:pt x="37064" y="1128"/>
                  <a:pt x="36767" y="1051"/>
                  <a:pt x="36470" y="98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6" name="Google Shape;2246;p48"/>
          <p:cNvSpPr txBox="1">
            <a:spLocks noGrp="1"/>
          </p:cNvSpPr>
          <p:nvPr>
            <p:ph type="subTitle" idx="1"/>
          </p:nvPr>
        </p:nvSpPr>
        <p:spPr>
          <a:xfrm>
            <a:off x="1598787" y="1305916"/>
            <a:ext cx="6659262" cy="2449293"/>
          </a:xfrm>
          <a:prstGeom prst="rect">
            <a:avLst/>
          </a:prstGeom>
        </p:spPr>
        <p:txBody>
          <a:bodyPr spcFirstLastPara="1" wrap="square" lIns="91425" tIns="91425" rIns="91425" bIns="91425" anchor="t" anchorCtr="0">
            <a:noAutofit/>
          </a:bodyPr>
          <a:lstStyle/>
          <a:p>
            <a:pPr algn="l">
              <a:lnSpc>
                <a:spcPct val="150000"/>
              </a:lnSpc>
              <a:buFont typeface="Arial" panose="020B0604020202020204" pitchFamily="34" charset="0"/>
              <a:buChar char="•"/>
            </a:pPr>
            <a:r>
              <a:rPr lang="en-IN" dirty="0"/>
              <a:t>Kaggle Brain </a:t>
            </a:r>
            <a:r>
              <a:rPr lang="en-IN" dirty="0" err="1"/>
              <a:t>Tumor</a:t>
            </a:r>
            <a:r>
              <a:rPr lang="en-IN" dirty="0"/>
              <a:t> MRI dataset: 7,023 unique MRI images.</a:t>
            </a:r>
          </a:p>
          <a:p>
            <a:pPr algn="l">
              <a:lnSpc>
                <a:spcPct val="150000"/>
              </a:lnSpc>
              <a:buFont typeface="Arial" panose="020B0604020202020204" pitchFamily="34" charset="0"/>
              <a:buChar char="•"/>
            </a:pPr>
            <a:r>
              <a:rPr lang="en-IN" dirty="0"/>
              <a:t>Images categorized into glioma, meningioma, no </a:t>
            </a:r>
            <a:r>
              <a:rPr lang="en-IN" dirty="0" err="1"/>
              <a:t>tumor</a:t>
            </a:r>
            <a:r>
              <a:rPr lang="en-IN" dirty="0"/>
              <a:t>, and pituitary classes.</a:t>
            </a:r>
          </a:p>
          <a:p>
            <a:pPr algn="l">
              <a:lnSpc>
                <a:spcPct val="150000"/>
              </a:lnSpc>
              <a:buFont typeface="Arial" panose="020B0604020202020204" pitchFamily="34" charset="0"/>
              <a:buChar char="•"/>
            </a:pPr>
            <a:r>
              <a:rPr lang="en-IN" dirty="0"/>
              <a:t>Dataset exhibits variation in image dimensions.</a:t>
            </a:r>
          </a:p>
        </p:txBody>
      </p:sp>
      <p:sp>
        <p:nvSpPr>
          <p:cNvPr id="2247" name="Google Shape;2247;p48"/>
          <p:cNvSpPr txBox="1">
            <a:spLocks noGrp="1"/>
          </p:cNvSpPr>
          <p:nvPr>
            <p:ph type="title" idx="2"/>
          </p:nvPr>
        </p:nvSpPr>
        <p:spPr>
          <a:xfrm>
            <a:off x="1136498" y="254070"/>
            <a:ext cx="6900300" cy="55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DATASET</a:t>
            </a:r>
            <a:endParaRPr dirty="0"/>
          </a:p>
        </p:txBody>
      </p:sp>
      <p:grpSp>
        <p:nvGrpSpPr>
          <p:cNvPr id="2248" name="Google Shape;2248;p48"/>
          <p:cNvGrpSpPr/>
          <p:nvPr/>
        </p:nvGrpSpPr>
        <p:grpSpPr>
          <a:xfrm rot="-5400000" flipH="1">
            <a:off x="7213005" y="3397512"/>
            <a:ext cx="931173" cy="1490809"/>
            <a:chOff x="881974" y="730425"/>
            <a:chExt cx="738850" cy="1182900"/>
          </a:xfrm>
        </p:grpSpPr>
        <p:sp>
          <p:nvSpPr>
            <p:cNvPr id="2249" name="Google Shape;2249;p48"/>
            <p:cNvSpPr/>
            <p:nvPr/>
          </p:nvSpPr>
          <p:spPr>
            <a:xfrm>
              <a:off x="1400024" y="169252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8"/>
            <p:cNvSpPr/>
            <p:nvPr/>
          </p:nvSpPr>
          <p:spPr>
            <a:xfrm>
              <a:off x="1400024" y="121147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8"/>
            <p:cNvSpPr/>
            <p:nvPr/>
          </p:nvSpPr>
          <p:spPr>
            <a:xfrm>
              <a:off x="1400024" y="73042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8"/>
            <p:cNvSpPr/>
            <p:nvPr/>
          </p:nvSpPr>
          <p:spPr>
            <a:xfrm>
              <a:off x="881974" y="169252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5" name="Google Shape;2255;p48"/>
          <p:cNvGrpSpPr/>
          <p:nvPr/>
        </p:nvGrpSpPr>
        <p:grpSpPr>
          <a:xfrm>
            <a:off x="544790" y="4081589"/>
            <a:ext cx="579198" cy="487349"/>
            <a:chOff x="4197900" y="914275"/>
            <a:chExt cx="147225" cy="123875"/>
          </a:xfrm>
        </p:grpSpPr>
        <p:sp>
          <p:nvSpPr>
            <p:cNvPr id="2256" name="Google Shape;2256;p48"/>
            <p:cNvSpPr/>
            <p:nvPr/>
          </p:nvSpPr>
          <p:spPr>
            <a:xfrm>
              <a:off x="4256950" y="918025"/>
              <a:ext cx="20925" cy="42625"/>
            </a:xfrm>
            <a:custGeom>
              <a:avLst/>
              <a:gdLst/>
              <a:ahLst/>
              <a:cxnLst/>
              <a:rect l="l" t="t" r="r" b="b"/>
              <a:pathLst>
                <a:path w="837" h="1705" extrusionOk="0">
                  <a:moveTo>
                    <a:pt x="553" y="1"/>
                  </a:moveTo>
                  <a:cubicBezTo>
                    <a:pt x="541" y="1"/>
                    <a:pt x="529" y="3"/>
                    <a:pt x="516" y="6"/>
                  </a:cubicBezTo>
                  <a:cubicBezTo>
                    <a:pt x="496" y="13"/>
                    <a:pt x="480" y="17"/>
                    <a:pt x="462" y="27"/>
                  </a:cubicBezTo>
                  <a:cubicBezTo>
                    <a:pt x="455" y="30"/>
                    <a:pt x="449" y="34"/>
                    <a:pt x="444" y="38"/>
                  </a:cubicBezTo>
                  <a:cubicBezTo>
                    <a:pt x="429" y="40"/>
                    <a:pt x="413" y="45"/>
                    <a:pt x="400" y="51"/>
                  </a:cubicBezTo>
                  <a:cubicBezTo>
                    <a:pt x="382" y="59"/>
                    <a:pt x="367" y="64"/>
                    <a:pt x="351" y="77"/>
                  </a:cubicBezTo>
                  <a:cubicBezTo>
                    <a:pt x="331" y="94"/>
                    <a:pt x="317" y="107"/>
                    <a:pt x="301" y="127"/>
                  </a:cubicBezTo>
                  <a:cubicBezTo>
                    <a:pt x="274" y="158"/>
                    <a:pt x="257" y="197"/>
                    <a:pt x="239" y="233"/>
                  </a:cubicBezTo>
                  <a:cubicBezTo>
                    <a:pt x="222" y="270"/>
                    <a:pt x="208" y="304"/>
                    <a:pt x="193" y="340"/>
                  </a:cubicBezTo>
                  <a:cubicBezTo>
                    <a:pt x="162" y="388"/>
                    <a:pt x="133" y="438"/>
                    <a:pt x="114" y="491"/>
                  </a:cubicBezTo>
                  <a:cubicBezTo>
                    <a:pt x="92" y="551"/>
                    <a:pt x="74" y="613"/>
                    <a:pt x="62" y="678"/>
                  </a:cubicBezTo>
                  <a:cubicBezTo>
                    <a:pt x="51" y="745"/>
                    <a:pt x="37" y="812"/>
                    <a:pt x="28" y="881"/>
                  </a:cubicBezTo>
                  <a:cubicBezTo>
                    <a:pt x="13" y="998"/>
                    <a:pt x="0" y="1113"/>
                    <a:pt x="4" y="1230"/>
                  </a:cubicBezTo>
                  <a:cubicBezTo>
                    <a:pt x="5" y="1297"/>
                    <a:pt x="16" y="1370"/>
                    <a:pt x="43" y="1432"/>
                  </a:cubicBezTo>
                  <a:cubicBezTo>
                    <a:pt x="58" y="1470"/>
                    <a:pt x="78" y="1509"/>
                    <a:pt x="109" y="1539"/>
                  </a:cubicBezTo>
                  <a:cubicBezTo>
                    <a:pt x="116" y="1545"/>
                    <a:pt x="125" y="1551"/>
                    <a:pt x="134" y="1557"/>
                  </a:cubicBezTo>
                  <a:cubicBezTo>
                    <a:pt x="141" y="1572"/>
                    <a:pt x="149" y="1586"/>
                    <a:pt x="156" y="1599"/>
                  </a:cubicBezTo>
                  <a:cubicBezTo>
                    <a:pt x="165" y="1613"/>
                    <a:pt x="175" y="1627"/>
                    <a:pt x="186" y="1639"/>
                  </a:cubicBezTo>
                  <a:cubicBezTo>
                    <a:pt x="197" y="1653"/>
                    <a:pt x="214" y="1664"/>
                    <a:pt x="229" y="1673"/>
                  </a:cubicBezTo>
                  <a:cubicBezTo>
                    <a:pt x="257" y="1690"/>
                    <a:pt x="293" y="1704"/>
                    <a:pt x="326" y="1704"/>
                  </a:cubicBezTo>
                  <a:cubicBezTo>
                    <a:pt x="327" y="1704"/>
                    <a:pt x="328" y="1704"/>
                    <a:pt x="329" y="1704"/>
                  </a:cubicBezTo>
                  <a:lnTo>
                    <a:pt x="350" y="1704"/>
                  </a:lnTo>
                  <a:cubicBezTo>
                    <a:pt x="361" y="1704"/>
                    <a:pt x="372" y="1702"/>
                    <a:pt x="382" y="1701"/>
                  </a:cubicBezTo>
                  <a:cubicBezTo>
                    <a:pt x="400" y="1697"/>
                    <a:pt x="418" y="1691"/>
                    <a:pt x="436" y="1684"/>
                  </a:cubicBezTo>
                  <a:cubicBezTo>
                    <a:pt x="456" y="1678"/>
                    <a:pt x="476" y="1664"/>
                    <a:pt x="495" y="1653"/>
                  </a:cubicBezTo>
                  <a:cubicBezTo>
                    <a:pt x="528" y="1634"/>
                    <a:pt x="562" y="1594"/>
                    <a:pt x="579" y="1561"/>
                  </a:cubicBezTo>
                  <a:cubicBezTo>
                    <a:pt x="593" y="1536"/>
                    <a:pt x="605" y="1510"/>
                    <a:pt x="614" y="1484"/>
                  </a:cubicBezTo>
                  <a:cubicBezTo>
                    <a:pt x="626" y="1473"/>
                    <a:pt x="636" y="1459"/>
                    <a:pt x="645" y="1448"/>
                  </a:cubicBezTo>
                  <a:cubicBezTo>
                    <a:pt x="681" y="1402"/>
                    <a:pt x="712" y="1354"/>
                    <a:pt x="734" y="1302"/>
                  </a:cubicBezTo>
                  <a:cubicBezTo>
                    <a:pt x="789" y="1168"/>
                    <a:pt x="821" y="1025"/>
                    <a:pt x="828" y="882"/>
                  </a:cubicBezTo>
                  <a:cubicBezTo>
                    <a:pt x="836" y="755"/>
                    <a:pt x="832" y="624"/>
                    <a:pt x="810" y="499"/>
                  </a:cubicBezTo>
                  <a:cubicBezTo>
                    <a:pt x="811" y="489"/>
                    <a:pt x="811" y="480"/>
                    <a:pt x="810" y="471"/>
                  </a:cubicBezTo>
                  <a:cubicBezTo>
                    <a:pt x="805" y="395"/>
                    <a:pt x="800" y="320"/>
                    <a:pt x="780" y="246"/>
                  </a:cubicBezTo>
                  <a:cubicBezTo>
                    <a:pt x="771" y="208"/>
                    <a:pt x="763" y="168"/>
                    <a:pt x="745" y="134"/>
                  </a:cubicBezTo>
                  <a:cubicBezTo>
                    <a:pt x="729" y="99"/>
                    <a:pt x="702" y="67"/>
                    <a:pt x="671" y="45"/>
                  </a:cubicBezTo>
                  <a:cubicBezTo>
                    <a:pt x="655" y="33"/>
                    <a:pt x="636" y="22"/>
                    <a:pt x="616" y="14"/>
                  </a:cubicBezTo>
                  <a:cubicBezTo>
                    <a:pt x="604" y="9"/>
                    <a:pt x="590" y="6"/>
                    <a:pt x="575" y="3"/>
                  </a:cubicBezTo>
                  <a:cubicBezTo>
                    <a:pt x="568" y="1"/>
                    <a:pt x="560" y="1"/>
                    <a:pt x="5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8"/>
            <p:cNvSpPr/>
            <p:nvPr/>
          </p:nvSpPr>
          <p:spPr>
            <a:xfrm>
              <a:off x="4201350" y="962450"/>
              <a:ext cx="36125" cy="21075"/>
            </a:xfrm>
            <a:custGeom>
              <a:avLst/>
              <a:gdLst/>
              <a:ahLst/>
              <a:cxnLst/>
              <a:rect l="l" t="t" r="r" b="b"/>
              <a:pathLst>
                <a:path w="1445" h="843" extrusionOk="0">
                  <a:moveTo>
                    <a:pt x="409" y="1"/>
                  </a:moveTo>
                  <a:cubicBezTo>
                    <a:pt x="386" y="1"/>
                    <a:pt x="363" y="2"/>
                    <a:pt x="341" y="6"/>
                  </a:cubicBezTo>
                  <a:cubicBezTo>
                    <a:pt x="291" y="16"/>
                    <a:pt x="248" y="46"/>
                    <a:pt x="209" y="74"/>
                  </a:cubicBezTo>
                  <a:cubicBezTo>
                    <a:pt x="170" y="104"/>
                    <a:pt x="131" y="141"/>
                    <a:pt x="104" y="181"/>
                  </a:cubicBezTo>
                  <a:cubicBezTo>
                    <a:pt x="69" y="231"/>
                    <a:pt x="36" y="283"/>
                    <a:pt x="20" y="342"/>
                  </a:cubicBezTo>
                  <a:cubicBezTo>
                    <a:pt x="3" y="397"/>
                    <a:pt x="0" y="448"/>
                    <a:pt x="2" y="504"/>
                  </a:cubicBezTo>
                  <a:cubicBezTo>
                    <a:pt x="4" y="525"/>
                    <a:pt x="8" y="544"/>
                    <a:pt x="13" y="566"/>
                  </a:cubicBezTo>
                  <a:cubicBezTo>
                    <a:pt x="20" y="589"/>
                    <a:pt x="26" y="614"/>
                    <a:pt x="37" y="638"/>
                  </a:cubicBezTo>
                  <a:cubicBezTo>
                    <a:pt x="49" y="662"/>
                    <a:pt x="59" y="679"/>
                    <a:pt x="75" y="701"/>
                  </a:cubicBezTo>
                  <a:cubicBezTo>
                    <a:pt x="86" y="718"/>
                    <a:pt x="100" y="729"/>
                    <a:pt x="115" y="743"/>
                  </a:cubicBezTo>
                  <a:cubicBezTo>
                    <a:pt x="154" y="783"/>
                    <a:pt x="208" y="805"/>
                    <a:pt x="258" y="822"/>
                  </a:cubicBezTo>
                  <a:cubicBezTo>
                    <a:pt x="299" y="836"/>
                    <a:pt x="345" y="843"/>
                    <a:pt x="388" y="843"/>
                  </a:cubicBezTo>
                  <a:cubicBezTo>
                    <a:pt x="393" y="843"/>
                    <a:pt x="399" y="843"/>
                    <a:pt x="404" y="842"/>
                  </a:cubicBezTo>
                  <a:lnTo>
                    <a:pt x="418" y="842"/>
                  </a:lnTo>
                  <a:cubicBezTo>
                    <a:pt x="480" y="839"/>
                    <a:pt x="542" y="832"/>
                    <a:pt x="600" y="811"/>
                  </a:cubicBezTo>
                  <a:cubicBezTo>
                    <a:pt x="647" y="795"/>
                    <a:pt x="696" y="777"/>
                    <a:pt x="740" y="754"/>
                  </a:cubicBezTo>
                  <a:cubicBezTo>
                    <a:pt x="743" y="754"/>
                    <a:pt x="744" y="755"/>
                    <a:pt x="748" y="755"/>
                  </a:cubicBezTo>
                  <a:cubicBezTo>
                    <a:pt x="772" y="758"/>
                    <a:pt x="796" y="760"/>
                    <a:pt x="820" y="760"/>
                  </a:cubicBezTo>
                  <a:cubicBezTo>
                    <a:pt x="848" y="760"/>
                    <a:pt x="877" y="758"/>
                    <a:pt x="905" y="753"/>
                  </a:cubicBezTo>
                  <a:cubicBezTo>
                    <a:pt x="932" y="759"/>
                    <a:pt x="958" y="764"/>
                    <a:pt x="985" y="764"/>
                  </a:cubicBezTo>
                  <a:cubicBezTo>
                    <a:pt x="995" y="764"/>
                    <a:pt x="1005" y="763"/>
                    <a:pt x="1015" y="762"/>
                  </a:cubicBezTo>
                  <a:cubicBezTo>
                    <a:pt x="1051" y="758"/>
                    <a:pt x="1089" y="755"/>
                    <a:pt x="1123" y="742"/>
                  </a:cubicBezTo>
                  <a:cubicBezTo>
                    <a:pt x="1156" y="732"/>
                    <a:pt x="1182" y="722"/>
                    <a:pt x="1214" y="706"/>
                  </a:cubicBezTo>
                  <a:cubicBezTo>
                    <a:pt x="1235" y="696"/>
                    <a:pt x="1256" y="685"/>
                    <a:pt x="1276" y="670"/>
                  </a:cubicBezTo>
                  <a:cubicBezTo>
                    <a:pt x="1297" y="661"/>
                    <a:pt x="1317" y="649"/>
                    <a:pt x="1334" y="636"/>
                  </a:cubicBezTo>
                  <a:cubicBezTo>
                    <a:pt x="1353" y="621"/>
                    <a:pt x="1366" y="608"/>
                    <a:pt x="1381" y="589"/>
                  </a:cubicBezTo>
                  <a:cubicBezTo>
                    <a:pt x="1394" y="574"/>
                    <a:pt x="1401" y="559"/>
                    <a:pt x="1410" y="543"/>
                  </a:cubicBezTo>
                  <a:cubicBezTo>
                    <a:pt x="1421" y="521"/>
                    <a:pt x="1426" y="497"/>
                    <a:pt x="1427" y="473"/>
                  </a:cubicBezTo>
                  <a:cubicBezTo>
                    <a:pt x="1433" y="454"/>
                    <a:pt x="1436" y="439"/>
                    <a:pt x="1441" y="413"/>
                  </a:cubicBezTo>
                  <a:cubicBezTo>
                    <a:pt x="1444" y="389"/>
                    <a:pt x="1442" y="373"/>
                    <a:pt x="1440" y="350"/>
                  </a:cubicBezTo>
                  <a:cubicBezTo>
                    <a:pt x="1437" y="315"/>
                    <a:pt x="1424" y="284"/>
                    <a:pt x="1405" y="258"/>
                  </a:cubicBezTo>
                  <a:cubicBezTo>
                    <a:pt x="1400" y="235"/>
                    <a:pt x="1393" y="212"/>
                    <a:pt x="1383" y="192"/>
                  </a:cubicBezTo>
                  <a:cubicBezTo>
                    <a:pt x="1365" y="155"/>
                    <a:pt x="1339" y="123"/>
                    <a:pt x="1306" y="98"/>
                  </a:cubicBezTo>
                  <a:cubicBezTo>
                    <a:pt x="1287" y="86"/>
                    <a:pt x="1268" y="73"/>
                    <a:pt x="1249" y="66"/>
                  </a:cubicBezTo>
                  <a:cubicBezTo>
                    <a:pt x="1229" y="60"/>
                    <a:pt x="1208" y="51"/>
                    <a:pt x="1187" y="49"/>
                  </a:cubicBezTo>
                  <a:cubicBezTo>
                    <a:pt x="1172" y="48"/>
                    <a:pt x="1157" y="48"/>
                    <a:pt x="1142" y="47"/>
                  </a:cubicBezTo>
                  <a:cubicBezTo>
                    <a:pt x="1126" y="49"/>
                    <a:pt x="1111" y="51"/>
                    <a:pt x="1096" y="52"/>
                  </a:cubicBezTo>
                  <a:cubicBezTo>
                    <a:pt x="1071" y="56"/>
                    <a:pt x="1047" y="66"/>
                    <a:pt x="1022" y="76"/>
                  </a:cubicBezTo>
                  <a:cubicBezTo>
                    <a:pt x="1007" y="81"/>
                    <a:pt x="992" y="88"/>
                    <a:pt x="980" y="96"/>
                  </a:cubicBezTo>
                  <a:cubicBezTo>
                    <a:pt x="969" y="93"/>
                    <a:pt x="959" y="92"/>
                    <a:pt x="949" y="89"/>
                  </a:cubicBezTo>
                  <a:cubicBezTo>
                    <a:pt x="934" y="88"/>
                    <a:pt x="917" y="87"/>
                    <a:pt x="901" y="87"/>
                  </a:cubicBezTo>
                  <a:cubicBezTo>
                    <a:pt x="895" y="87"/>
                    <a:pt x="889" y="87"/>
                    <a:pt x="883" y="87"/>
                  </a:cubicBezTo>
                  <a:cubicBezTo>
                    <a:pt x="867" y="78"/>
                    <a:pt x="852" y="70"/>
                    <a:pt x="835" y="63"/>
                  </a:cubicBezTo>
                  <a:cubicBezTo>
                    <a:pt x="807" y="53"/>
                    <a:pt x="781" y="40"/>
                    <a:pt x="753" y="34"/>
                  </a:cubicBezTo>
                  <a:cubicBezTo>
                    <a:pt x="714" y="25"/>
                    <a:pt x="694" y="22"/>
                    <a:pt x="657" y="22"/>
                  </a:cubicBezTo>
                  <a:cubicBezTo>
                    <a:pt x="642" y="22"/>
                    <a:pt x="630" y="22"/>
                    <a:pt x="615" y="23"/>
                  </a:cubicBezTo>
                  <a:cubicBezTo>
                    <a:pt x="583" y="16"/>
                    <a:pt x="551" y="11"/>
                    <a:pt x="518" y="9"/>
                  </a:cubicBezTo>
                  <a:cubicBezTo>
                    <a:pt x="483" y="5"/>
                    <a:pt x="446"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8"/>
            <p:cNvSpPr/>
            <p:nvPr/>
          </p:nvSpPr>
          <p:spPr>
            <a:xfrm>
              <a:off x="4257825" y="992750"/>
              <a:ext cx="18925" cy="40775"/>
            </a:xfrm>
            <a:custGeom>
              <a:avLst/>
              <a:gdLst/>
              <a:ahLst/>
              <a:cxnLst/>
              <a:rect l="l" t="t" r="r" b="b"/>
              <a:pathLst>
                <a:path w="757" h="1631" extrusionOk="0">
                  <a:moveTo>
                    <a:pt x="379" y="0"/>
                  </a:moveTo>
                  <a:cubicBezTo>
                    <a:pt x="318" y="0"/>
                    <a:pt x="258" y="29"/>
                    <a:pt x="223" y="79"/>
                  </a:cubicBezTo>
                  <a:cubicBezTo>
                    <a:pt x="194" y="120"/>
                    <a:pt x="176" y="162"/>
                    <a:pt x="158" y="208"/>
                  </a:cubicBezTo>
                  <a:cubicBezTo>
                    <a:pt x="135" y="273"/>
                    <a:pt x="114" y="338"/>
                    <a:pt x="100" y="408"/>
                  </a:cubicBezTo>
                  <a:cubicBezTo>
                    <a:pt x="74" y="542"/>
                    <a:pt x="53" y="678"/>
                    <a:pt x="48" y="814"/>
                  </a:cubicBezTo>
                  <a:cubicBezTo>
                    <a:pt x="31" y="882"/>
                    <a:pt x="18" y="951"/>
                    <a:pt x="11" y="1023"/>
                  </a:cubicBezTo>
                  <a:cubicBezTo>
                    <a:pt x="1" y="1093"/>
                    <a:pt x="0" y="1159"/>
                    <a:pt x="7" y="1230"/>
                  </a:cubicBezTo>
                  <a:cubicBezTo>
                    <a:pt x="11" y="1282"/>
                    <a:pt x="27" y="1329"/>
                    <a:pt x="48" y="1378"/>
                  </a:cubicBezTo>
                  <a:cubicBezTo>
                    <a:pt x="81" y="1456"/>
                    <a:pt x="160" y="1520"/>
                    <a:pt x="245" y="1540"/>
                  </a:cubicBezTo>
                  <a:cubicBezTo>
                    <a:pt x="256" y="1555"/>
                    <a:pt x="269" y="1570"/>
                    <a:pt x="281" y="1583"/>
                  </a:cubicBezTo>
                  <a:cubicBezTo>
                    <a:pt x="310" y="1609"/>
                    <a:pt x="339" y="1620"/>
                    <a:pt x="375" y="1627"/>
                  </a:cubicBezTo>
                  <a:cubicBezTo>
                    <a:pt x="385" y="1628"/>
                    <a:pt x="395" y="1630"/>
                    <a:pt x="405" y="1630"/>
                  </a:cubicBezTo>
                  <a:lnTo>
                    <a:pt x="418" y="1630"/>
                  </a:lnTo>
                  <a:cubicBezTo>
                    <a:pt x="431" y="1630"/>
                    <a:pt x="442" y="1627"/>
                    <a:pt x="455" y="1622"/>
                  </a:cubicBezTo>
                  <a:cubicBezTo>
                    <a:pt x="466" y="1620"/>
                    <a:pt x="476" y="1617"/>
                    <a:pt x="484" y="1614"/>
                  </a:cubicBezTo>
                  <a:cubicBezTo>
                    <a:pt x="505" y="1606"/>
                    <a:pt x="524" y="1594"/>
                    <a:pt x="539" y="1580"/>
                  </a:cubicBezTo>
                  <a:cubicBezTo>
                    <a:pt x="562" y="1562"/>
                    <a:pt x="584" y="1538"/>
                    <a:pt x="600" y="1513"/>
                  </a:cubicBezTo>
                  <a:cubicBezTo>
                    <a:pt x="621" y="1481"/>
                    <a:pt x="637" y="1447"/>
                    <a:pt x="653" y="1413"/>
                  </a:cubicBezTo>
                  <a:cubicBezTo>
                    <a:pt x="658" y="1399"/>
                    <a:pt x="664" y="1387"/>
                    <a:pt x="668" y="1373"/>
                  </a:cubicBezTo>
                  <a:cubicBezTo>
                    <a:pt x="672" y="1363"/>
                    <a:pt x="674" y="1352"/>
                    <a:pt x="678" y="1341"/>
                  </a:cubicBezTo>
                  <a:cubicBezTo>
                    <a:pt x="679" y="1337"/>
                    <a:pt x="681" y="1332"/>
                    <a:pt x="683" y="1328"/>
                  </a:cubicBezTo>
                  <a:cubicBezTo>
                    <a:pt x="698" y="1275"/>
                    <a:pt x="711" y="1223"/>
                    <a:pt x="723" y="1168"/>
                  </a:cubicBezTo>
                  <a:cubicBezTo>
                    <a:pt x="744" y="1032"/>
                    <a:pt x="757" y="892"/>
                    <a:pt x="750" y="751"/>
                  </a:cubicBezTo>
                  <a:cubicBezTo>
                    <a:pt x="749" y="725"/>
                    <a:pt x="745" y="700"/>
                    <a:pt x="743" y="674"/>
                  </a:cubicBezTo>
                  <a:cubicBezTo>
                    <a:pt x="737" y="609"/>
                    <a:pt x="730" y="543"/>
                    <a:pt x="718" y="480"/>
                  </a:cubicBezTo>
                  <a:cubicBezTo>
                    <a:pt x="719" y="418"/>
                    <a:pt x="720" y="355"/>
                    <a:pt x="715" y="293"/>
                  </a:cubicBezTo>
                  <a:cubicBezTo>
                    <a:pt x="710" y="244"/>
                    <a:pt x="707" y="198"/>
                    <a:pt x="685" y="153"/>
                  </a:cubicBezTo>
                  <a:cubicBezTo>
                    <a:pt x="658" y="97"/>
                    <a:pt x="591" y="46"/>
                    <a:pt x="526" y="46"/>
                  </a:cubicBezTo>
                  <a:cubicBezTo>
                    <a:pt x="523" y="46"/>
                    <a:pt x="521" y="46"/>
                    <a:pt x="518" y="46"/>
                  </a:cubicBezTo>
                  <a:cubicBezTo>
                    <a:pt x="509" y="46"/>
                    <a:pt x="501" y="47"/>
                    <a:pt x="492" y="49"/>
                  </a:cubicBezTo>
                  <a:cubicBezTo>
                    <a:pt x="473" y="28"/>
                    <a:pt x="450" y="11"/>
                    <a:pt x="421" y="5"/>
                  </a:cubicBezTo>
                  <a:cubicBezTo>
                    <a:pt x="407" y="2"/>
                    <a:pt x="393"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8"/>
            <p:cNvSpPr/>
            <p:nvPr/>
          </p:nvSpPr>
          <p:spPr>
            <a:xfrm>
              <a:off x="4301800" y="965925"/>
              <a:ext cx="40350" cy="20400"/>
            </a:xfrm>
            <a:custGeom>
              <a:avLst/>
              <a:gdLst/>
              <a:ahLst/>
              <a:cxnLst/>
              <a:rect l="l" t="t" r="r" b="b"/>
              <a:pathLst>
                <a:path w="1614" h="816" extrusionOk="0">
                  <a:moveTo>
                    <a:pt x="714" y="1"/>
                  </a:moveTo>
                  <a:cubicBezTo>
                    <a:pt x="574" y="1"/>
                    <a:pt x="426" y="27"/>
                    <a:pt x="298" y="89"/>
                  </a:cubicBezTo>
                  <a:cubicBezTo>
                    <a:pt x="248" y="113"/>
                    <a:pt x="195" y="139"/>
                    <a:pt x="152" y="173"/>
                  </a:cubicBezTo>
                  <a:cubicBezTo>
                    <a:pt x="112" y="206"/>
                    <a:pt x="77" y="240"/>
                    <a:pt x="48" y="280"/>
                  </a:cubicBezTo>
                  <a:cubicBezTo>
                    <a:pt x="20" y="321"/>
                    <a:pt x="10" y="368"/>
                    <a:pt x="6" y="417"/>
                  </a:cubicBezTo>
                  <a:cubicBezTo>
                    <a:pt x="3" y="435"/>
                    <a:pt x="4" y="459"/>
                    <a:pt x="8" y="481"/>
                  </a:cubicBezTo>
                  <a:cubicBezTo>
                    <a:pt x="1" y="560"/>
                    <a:pt x="13" y="645"/>
                    <a:pt x="74" y="702"/>
                  </a:cubicBezTo>
                  <a:cubicBezTo>
                    <a:pt x="97" y="724"/>
                    <a:pt x="122" y="748"/>
                    <a:pt x="152" y="764"/>
                  </a:cubicBezTo>
                  <a:cubicBezTo>
                    <a:pt x="177" y="778"/>
                    <a:pt x="198" y="786"/>
                    <a:pt x="225" y="795"/>
                  </a:cubicBezTo>
                  <a:cubicBezTo>
                    <a:pt x="266" y="810"/>
                    <a:pt x="312" y="815"/>
                    <a:pt x="356" y="815"/>
                  </a:cubicBezTo>
                  <a:cubicBezTo>
                    <a:pt x="360" y="815"/>
                    <a:pt x="365" y="815"/>
                    <a:pt x="369" y="815"/>
                  </a:cubicBezTo>
                  <a:lnTo>
                    <a:pt x="395" y="815"/>
                  </a:lnTo>
                  <a:cubicBezTo>
                    <a:pt x="482" y="812"/>
                    <a:pt x="566" y="798"/>
                    <a:pt x="651" y="773"/>
                  </a:cubicBezTo>
                  <a:cubicBezTo>
                    <a:pt x="695" y="766"/>
                    <a:pt x="741" y="760"/>
                    <a:pt x="786" y="749"/>
                  </a:cubicBezTo>
                  <a:lnTo>
                    <a:pt x="803" y="749"/>
                  </a:lnTo>
                  <a:cubicBezTo>
                    <a:pt x="859" y="748"/>
                    <a:pt x="915" y="741"/>
                    <a:pt x="967" y="724"/>
                  </a:cubicBezTo>
                  <a:cubicBezTo>
                    <a:pt x="968" y="724"/>
                    <a:pt x="968" y="724"/>
                    <a:pt x="969" y="723"/>
                  </a:cubicBezTo>
                  <a:cubicBezTo>
                    <a:pt x="1030" y="723"/>
                    <a:pt x="1090" y="718"/>
                    <a:pt x="1147" y="702"/>
                  </a:cubicBezTo>
                  <a:cubicBezTo>
                    <a:pt x="1188" y="692"/>
                    <a:pt x="1227" y="683"/>
                    <a:pt x="1266" y="667"/>
                  </a:cubicBezTo>
                  <a:cubicBezTo>
                    <a:pt x="1304" y="654"/>
                    <a:pt x="1343" y="637"/>
                    <a:pt x="1381" y="623"/>
                  </a:cubicBezTo>
                  <a:cubicBezTo>
                    <a:pt x="1473" y="586"/>
                    <a:pt x="1556" y="520"/>
                    <a:pt x="1592" y="424"/>
                  </a:cubicBezTo>
                  <a:cubicBezTo>
                    <a:pt x="1614" y="356"/>
                    <a:pt x="1602" y="270"/>
                    <a:pt x="1551" y="212"/>
                  </a:cubicBezTo>
                  <a:cubicBezTo>
                    <a:pt x="1491" y="140"/>
                    <a:pt x="1386" y="108"/>
                    <a:pt x="1295" y="108"/>
                  </a:cubicBezTo>
                  <a:cubicBezTo>
                    <a:pt x="1289" y="108"/>
                    <a:pt x="1284" y="108"/>
                    <a:pt x="1279" y="108"/>
                  </a:cubicBezTo>
                  <a:cubicBezTo>
                    <a:pt x="1256" y="109"/>
                    <a:pt x="1234" y="110"/>
                    <a:pt x="1211" y="112"/>
                  </a:cubicBezTo>
                  <a:cubicBezTo>
                    <a:pt x="1185" y="109"/>
                    <a:pt x="1157" y="107"/>
                    <a:pt x="1128" y="107"/>
                  </a:cubicBezTo>
                  <a:cubicBezTo>
                    <a:pt x="1117" y="98"/>
                    <a:pt x="1105" y="88"/>
                    <a:pt x="1093" y="81"/>
                  </a:cubicBezTo>
                  <a:cubicBezTo>
                    <a:pt x="1058" y="56"/>
                    <a:pt x="1012" y="36"/>
                    <a:pt x="970" y="31"/>
                  </a:cubicBezTo>
                  <a:cubicBezTo>
                    <a:pt x="948" y="27"/>
                    <a:pt x="927" y="26"/>
                    <a:pt x="905" y="26"/>
                  </a:cubicBezTo>
                  <a:cubicBezTo>
                    <a:pt x="843" y="10"/>
                    <a:pt x="778" y="1"/>
                    <a:pt x="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8"/>
            <p:cNvSpPr/>
            <p:nvPr/>
          </p:nvSpPr>
          <p:spPr>
            <a:xfrm>
              <a:off x="4258800" y="918300"/>
              <a:ext cx="18575" cy="21800"/>
            </a:xfrm>
            <a:custGeom>
              <a:avLst/>
              <a:gdLst/>
              <a:ahLst/>
              <a:cxnLst/>
              <a:rect l="l" t="t" r="r" b="b"/>
              <a:pathLst>
                <a:path w="743" h="872" extrusionOk="0">
                  <a:moveTo>
                    <a:pt x="418" y="1"/>
                  </a:moveTo>
                  <a:cubicBezTo>
                    <a:pt x="387" y="1"/>
                    <a:pt x="355" y="6"/>
                    <a:pt x="325" y="18"/>
                  </a:cubicBezTo>
                  <a:cubicBezTo>
                    <a:pt x="305" y="26"/>
                    <a:pt x="285" y="34"/>
                    <a:pt x="268" y="44"/>
                  </a:cubicBezTo>
                  <a:cubicBezTo>
                    <a:pt x="241" y="54"/>
                    <a:pt x="216" y="69"/>
                    <a:pt x="195" y="87"/>
                  </a:cubicBezTo>
                  <a:cubicBezTo>
                    <a:pt x="155" y="121"/>
                    <a:pt x="122" y="161"/>
                    <a:pt x="95" y="203"/>
                  </a:cubicBezTo>
                  <a:cubicBezTo>
                    <a:pt x="83" y="216"/>
                    <a:pt x="73" y="229"/>
                    <a:pt x="66" y="243"/>
                  </a:cubicBezTo>
                  <a:cubicBezTo>
                    <a:pt x="49" y="270"/>
                    <a:pt x="38" y="292"/>
                    <a:pt x="25" y="320"/>
                  </a:cubicBezTo>
                  <a:cubicBezTo>
                    <a:pt x="4" y="367"/>
                    <a:pt x="2" y="421"/>
                    <a:pt x="1" y="471"/>
                  </a:cubicBezTo>
                  <a:cubicBezTo>
                    <a:pt x="1" y="488"/>
                    <a:pt x="4" y="504"/>
                    <a:pt x="7" y="521"/>
                  </a:cubicBezTo>
                  <a:lnTo>
                    <a:pt x="7" y="531"/>
                  </a:lnTo>
                  <a:cubicBezTo>
                    <a:pt x="9" y="585"/>
                    <a:pt x="26" y="634"/>
                    <a:pt x="49" y="682"/>
                  </a:cubicBezTo>
                  <a:cubicBezTo>
                    <a:pt x="71" y="729"/>
                    <a:pt x="110" y="774"/>
                    <a:pt x="153" y="804"/>
                  </a:cubicBezTo>
                  <a:cubicBezTo>
                    <a:pt x="194" y="833"/>
                    <a:pt x="237" y="851"/>
                    <a:pt x="284" y="863"/>
                  </a:cubicBezTo>
                  <a:cubicBezTo>
                    <a:pt x="309" y="870"/>
                    <a:pt x="334" y="872"/>
                    <a:pt x="360" y="872"/>
                  </a:cubicBezTo>
                  <a:cubicBezTo>
                    <a:pt x="384" y="870"/>
                    <a:pt x="410" y="867"/>
                    <a:pt x="434" y="863"/>
                  </a:cubicBezTo>
                  <a:cubicBezTo>
                    <a:pt x="484" y="854"/>
                    <a:pt x="528" y="830"/>
                    <a:pt x="569" y="802"/>
                  </a:cubicBezTo>
                  <a:cubicBezTo>
                    <a:pt x="680" y="730"/>
                    <a:pt x="738" y="595"/>
                    <a:pt x="736" y="462"/>
                  </a:cubicBezTo>
                  <a:cubicBezTo>
                    <a:pt x="743" y="404"/>
                    <a:pt x="740" y="347"/>
                    <a:pt x="731" y="290"/>
                  </a:cubicBezTo>
                  <a:cubicBezTo>
                    <a:pt x="722" y="230"/>
                    <a:pt x="695" y="176"/>
                    <a:pt x="661" y="126"/>
                  </a:cubicBezTo>
                  <a:cubicBezTo>
                    <a:pt x="640" y="94"/>
                    <a:pt x="607" y="64"/>
                    <a:pt x="574" y="44"/>
                  </a:cubicBezTo>
                  <a:cubicBezTo>
                    <a:pt x="527" y="17"/>
                    <a:pt x="473" y="1"/>
                    <a:pt x="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8"/>
            <p:cNvSpPr/>
            <p:nvPr/>
          </p:nvSpPr>
          <p:spPr>
            <a:xfrm>
              <a:off x="4201775" y="962075"/>
              <a:ext cx="22675" cy="18875"/>
            </a:xfrm>
            <a:custGeom>
              <a:avLst/>
              <a:gdLst/>
              <a:ahLst/>
              <a:cxnLst/>
              <a:rect l="l" t="t" r="r" b="b"/>
              <a:pathLst>
                <a:path w="907" h="755" extrusionOk="0">
                  <a:moveTo>
                    <a:pt x="476" y="1"/>
                  </a:moveTo>
                  <a:cubicBezTo>
                    <a:pt x="470" y="1"/>
                    <a:pt x="464" y="1"/>
                    <a:pt x="458" y="1"/>
                  </a:cubicBezTo>
                  <a:cubicBezTo>
                    <a:pt x="457" y="1"/>
                    <a:pt x="455" y="1"/>
                    <a:pt x="454" y="1"/>
                  </a:cubicBezTo>
                  <a:cubicBezTo>
                    <a:pt x="416" y="1"/>
                    <a:pt x="370" y="15"/>
                    <a:pt x="336" y="33"/>
                  </a:cubicBezTo>
                  <a:cubicBezTo>
                    <a:pt x="309" y="48"/>
                    <a:pt x="285" y="67"/>
                    <a:pt x="262" y="89"/>
                  </a:cubicBezTo>
                  <a:cubicBezTo>
                    <a:pt x="204" y="113"/>
                    <a:pt x="149" y="148"/>
                    <a:pt x="108" y="200"/>
                  </a:cubicBezTo>
                  <a:cubicBezTo>
                    <a:pt x="47" y="273"/>
                    <a:pt x="1" y="363"/>
                    <a:pt x="5" y="463"/>
                  </a:cubicBezTo>
                  <a:cubicBezTo>
                    <a:pt x="6" y="497"/>
                    <a:pt x="11" y="541"/>
                    <a:pt x="29" y="574"/>
                  </a:cubicBezTo>
                  <a:cubicBezTo>
                    <a:pt x="44" y="605"/>
                    <a:pt x="61" y="640"/>
                    <a:pt x="87" y="662"/>
                  </a:cubicBezTo>
                  <a:cubicBezTo>
                    <a:pt x="102" y="677"/>
                    <a:pt x="114" y="691"/>
                    <a:pt x="133" y="702"/>
                  </a:cubicBezTo>
                  <a:cubicBezTo>
                    <a:pt x="158" y="716"/>
                    <a:pt x="175" y="725"/>
                    <a:pt x="201" y="735"/>
                  </a:cubicBezTo>
                  <a:cubicBezTo>
                    <a:pt x="233" y="748"/>
                    <a:pt x="272" y="753"/>
                    <a:pt x="307" y="754"/>
                  </a:cubicBezTo>
                  <a:lnTo>
                    <a:pt x="334" y="754"/>
                  </a:lnTo>
                  <a:cubicBezTo>
                    <a:pt x="382" y="753"/>
                    <a:pt x="431" y="746"/>
                    <a:pt x="478" y="729"/>
                  </a:cubicBezTo>
                  <a:cubicBezTo>
                    <a:pt x="486" y="730"/>
                    <a:pt x="495" y="731"/>
                    <a:pt x="503" y="731"/>
                  </a:cubicBezTo>
                  <a:cubicBezTo>
                    <a:pt x="514" y="731"/>
                    <a:pt x="525" y="730"/>
                    <a:pt x="535" y="728"/>
                  </a:cubicBezTo>
                  <a:cubicBezTo>
                    <a:pt x="588" y="720"/>
                    <a:pt x="641" y="701"/>
                    <a:pt x="682" y="666"/>
                  </a:cubicBezTo>
                  <a:cubicBezTo>
                    <a:pt x="685" y="665"/>
                    <a:pt x="689" y="664"/>
                    <a:pt x="691" y="664"/>
                  </a:cubicBezTo>
                  <a:cubicBezTo>
                    <a:pt x="737" y="649"/>
                    <a:pt x="784" y="618"/>
                    <a:pt x="816" y="583"/>
                  </a:cubicBezTo>
                  <a:cubicBezTo>
                    <a:pt x="834" y="563"/>
                    <a:pt x="847" y="547"/>
                    <a:pt x="862" y="525"/>
                  </a:cubicBezTo>
                  <a:cubicBezTo>
                    <a:pt x="872" y="508"/>
                    <a:pt x="880" y="491"/>
                    <a:pt x="887" y="474"/>
                  </a:cubicBezTo>
                  <a:cubicBezTo>
                    <a:pt x="904" y="434"/>
                    <a:pt x="907" y="389"/>
                    <a:pt x="906" y="348"/>
                  </a:cubicBezTo>
                  <a:cubicBezTo>
                    <a:pt x="903" y="314"/>
                    <a:pt x="891" y="270"/>
                    <a:pt x="872" y="241"/>
                  </a:cubicBezTo>
                  <a:cubicBezTo>
                    <a:pt x="842" y="200"/>
                    <a:pt x="814" y="165"/>
                    <a:pt x="774" y="144"/>
                  </a:cubicBezTo>
                  <a:cubicBezTo>
                    <a:pt x="754" y="134"/>
                    <a:pt x="733" y="125"/>
                    <a:pt x="711" y="120"/>
                  </a:cubicBezTo>
                  <a:cubicBezTo>
                    <a:pt x="708" y="115"/>
                    <a:pt x="706" y="112"/>
                    <a:pt x="703" y="109"/>
                  </a:cubicBezTo>
                  <a:cubicBezTo>
                    <a:pt x="676" y="77"/>
                    <a:pt x="640" y="49"/>
                    <a:pt x="603" y="32"/>
                  </a:cubicBezTo>
                  <a:cubicBezTo>
                    <a:pt x="573" y="19"/>
                    <a:pt x="553" y="12"/>
                    <a:pt x="521" y="5"/>
                  </a:cubicBezTo>
                  <a:cubicBezTo>
                    <a:pt x="506" y="1"/>
                    <a:pt x="490" y="1"/>
                    <a:pt x="4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8"/>
            <p:cNvSpPr/>
            <p:nvPr/>
          </p:nvSpPr>
          <p:spPr>
            <a:xfrm>
              <a:off x="4257750" y="1011500"/>
              <a:ext cx="19225" cy="21200"/>
            </a:xfrm>
            <a:custGeom>
              <a:avLst/>
              <a:gdLst/>
              <a:ahLst/>
              <a:cxnLst/>
              <a:rect l="l" t="t" r="r" b="b"/>
              <a:pathLst>
                <a:path w="769" h="848" extrusionOk="0">
                  <a:moveTo>
                    <a:pt x="401" y="0"/>
                  </a:moveTo>
                  <a:cubicBezTo>
                    <a:pt x="390" y="0"/>
                    <a:pt x="378" y="1"/>
                    <a:pt x="367" y="1"/>
                  </a:cubicBezTo>
                  <a:cubicBezTo>
                    <a:pt x="269" y="7"/>
                    <a:pt x="189" y="66"/>
                    <a:pt x="125" y="138"/>
                  </a:cubicBezTo>
                  <a:cubicBezTo>
                    <a:pt x="83" y="188"/>
                    <a:pt x="57" y="248"/>
                    <a:pt x="36" y="308"/>
                  </a:cubicBezTo>
                  <a:cubicBezTo>
                    <a:pt x="17" y="360"/>
                    <a:pt x="9" y="414"/>
                    <a:pt x="5" y="470"/>
                  </a:cubicBezTo>
                  <a:cubicBezTo>
                    <a:pt x="0" y="564"/>
                    <a:pt x="30" y="667"/>
                    <a:pt x="97" y="737"/>
                  </a:cubicBezTo>
                  <a:cubicBezTo>
                    <a:pt x="141" y="782"/>
                    <a:pt x="187" y="810"/>
                    <a:pt x="247" y="832"/>
                  </a:cubicBezTo>
                  <a:cubicBezTo>
                    <a:pt x="264" y="839"/>
                    <a:pt x="287" y="842"/>
                    <a:pt x="308" y="845"/>
                  </a:cubicBezTo>
                  <a:cubicBezTo>
                    <a:pt x="323" y="846"/>
                    <a:pt x="340" y="847"/>
                    <a:pt x="356" y="847"/>
                  </a:cubicBezTo>
                  <a:lnTo>
                    <a:pt x="360" y="847"/>
                  </a:lnTo>
                  <a:cubicBezTo>
                    <a:pt x="373" y="847"/>
                    <a:pt x="387" y="844"/>
                    <a:pt x="402" y="840"/>
                  </a:cubicBezTo>
                  <a:cubicBezTo>
                    <a:pt x="409" y="842"/>
                    <a:pt x="417" y="842"/>
                    <a:pt x="425" y="842"/>
                  </a:cubicBezTo>
                  <a:cubicBezTo>
                    <a:pt x="465" y="842"/>
                    <a:pt x="504" y="822"/>
                    <a:pt x="525" y="784"/>
                  </a:cubicBezTo>
                  <a:cubicBezTo>
                    <a:pt x="525" y="783"/>
                    <a:pt x="526" y="783"/>
                    <a:pt x="526" y="782"/>
                  </a:cubicBezTo>
                  <a:cubicBezTo>
                    <a:pt x="572" y="753"/>
                    <a:pt x="612" y="720"/>
                    <a:pt x="648" y="681"/>
                  </a:cubicBezTo>
                  <a:cubicBezTo>
                    <a:pt x="686" y="641"/>
                    <a:pt x="721" y="586"/>
                    <a:pt x="737" y="533"/>
                  </a:cubicBezTo>
                  <a:cubicBezTo>
                    <a:pt x="754" y="484"/>
                    <a:pt x="768" y="432"/>
                    <a:pt x="764" y="378"/>
                  </a:cubicBezTo>
                  <a:cubicBezTo>
                    <a:pt x="760" y="326"/>
                    <a:pt x="757" y="272"/>
                    <a:pt x="731" y="223"/>
                  </a:cubicBezTo>
                  <a:cubicBezTo>
                    <a:pt x="721" y="204"/>
                    <a:pt x="711" y="185"/>
                    <a:pt x="698" y="167"/>
                  </a:cubicBezTo>
                  <a:cubicBezTo>
                    <a:pt x="680" y="139"/>
                    <a:pt x="665" y="123"/>
                    <a:pt x="641" y="100"/>
                  </a:cubicBezTo>
                  <a:cubicBezTo>
                    <a:pt x="605" y="62"/>
                    <a:pt x="555" y="39"/>
                    <a:pt x="509" y="19"/>
                  </a:cubicBezTo>
                  <a:cubicBezTo>
                    <a:pt x="475" y="4"/>
                    <a:pt x="438" y="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8"/>
            <p:cNvSpPr/>
            <p:nvPr/>
          </p:nvSpPr>
          <p:spPr>
            <a:xfrm>
              <a:off x="4316325" y="965375"/>
              <a:ext cx="23650" cy="18650"/>
            </a:xfrm>
            <a:custGeom>
              <a:avLst/>
              <a:gdLst/>
              <a:ahLst/>
              <a:cxnLst/>
              <a:rect l="l" t="t" r="r" b="b"/>
              <a:pathLst>
                <a:path w="946" h="746" extrusionOk="0">
                  <a:moveTo>
                    <a:pt x="432" y="0"/>
                  </a:moveTo>
                  <a:cubicBezTo>
                    <a:pt x="392" y="0"/>
                    <a:pt x="349" y="6"/>
                    <a:pt x="313" y="17"/>
                  </a:cubicBezTo>
                  <a:cubicBezTo>
                    <a:pt x="259" y="34"/>
                    <a:pt x="215" y="57"/>
                    <a:pt x="168" y="89"/>
                  </a:cubicBezTo>
                  <a:cubicBezTo>
                    <a:pt x="130" y="114"/>
                    <a:pt x="99" y="150"/>
                    <a:pt x="71" y="186"/>
                  </a:cubicBezTo>
                  <a:cubicBezTo>
                    <a:pt x="48" y="214"/>
                    <a:pt x="36" y="248"/>
                    <a:pt x="21" y="280"/>
                  </a:cubicBezTo>
                  <a:cubicBezTo>
                    <a:pt x="11" y="299"/>
                    <a:pt x="5" y="325"/>
                    <a:pt x="4" y="346"/>
                  </a:cubicBezTo>
                  <a:cubicBezTo>
                    <a:pt x="3" y="368"/>
                    <a:pt x="1" y="390"/>
                    <a:pt x="3" y="414"/>
                  </a:cubicBezTo>
                  <a:cubicBezTo>
                    <a:pt x="6" y="449"/>
                    <a:pt x="11" y="467"/>
                    <a:pt x="21" y="501"/>
                  </a:cubicBezTo>
                  <a:cubicBezTo>
                    <a:pt x="34" y="544"/>
                    <a:pt x="63" y="580"/>
                    <a:pt x="92" y="612"/>
                  </a:cubicBezTo>
                  <a:cubicBezTo>
                    <a:pt x="123" y="647"/>
                    <a:pt x="161" y="672"/>
                    <a:pt x="202" y="693"/>
                  </a:cubicBezTo>
                  <a:cubicBezTo>
                    <a:pt x="252" y="719"/>
                    <a:pt x="308" y="730"/>
                    <a:pt x="364" y="735"/>
                  </a:cubicBezTo>
                  <a:cubicBezTo>
                    <a:pt x="393" y="743"/>
                    <a:pt x="423" y="745"/>
                    <a:pt x="453" y="745"/>
                  </a:cubicBezTo>
                  <a:cubicBezTo>
                    <a:pt x="459" y="745"/>
                    <a:pt x="464" y="745"/>
                    <a:pt x="469" y="745"/>
                  </a:cubicBezTo>
                  <a:cubicBezTo>
                    <a:pt x="517" y="744"/>
                    <a:pt x="563" y="735"/>
                    <a:pt x="609" y="720"/>
                  </a:cubicBezTo>
                  <a:cubicBezTo>
                    <a:pt x="628" y="714"/>
                    <a:pt x="645" y="707"/>
                    <a:pt x="663" y="697"/>
                  </a:cubicBezTo>
                  <a:cubicBezTo>
                    <a:pt x="685" y="684"/>
                    <a:pt x="707" y="674"/>
                    <a:pt x="726" y="657"/>
                  </a:cubicBezTo>
                  <a:cubicBezTo>
                    <a:pt x="746" y="640"/>
                    <a:pt x="765" y="621"/>
                    <a:pt x="783" y="601"/>
                  </a:cubicBezTo>
                  <a:cubicBezTo>
                    <a:pt x="800" y="589"/>
                    <a:pt x="815" y="578"/>
                    <a:pt x="830" y="564"/>
                  </a:cubicBezTo>
                  <a:cubicBezTo>
                    <a:pt x="867" y="534"/>
                    <a:pt x="907" y="487"/>
                    <a:pt x="923" y="441"/>
                  </a:cubicBezTo>
                  <a:cubicBezTo>
                    <a:pt x="929" y="421"/>
                    <a:pt x="935" y="402"/>
                    <a:pt x="938" y="383"/>
                  </a:cubicBezTo>
                  <a:cubicBezTo>
                    <a:pt x="944" y="350"/>
                    <a:pt x="945" y="332"/>
                    <a:pt x="943" y="302"/>
                  </a:cubicBezTo>
                  <a:cubicBezTo>
                    <a:pt x="940" y="259"/>
                    <a:pt x="917" y="220"/>
                    <a:pt x="896" y="183"/>
                  </a:cubicBezTo>
                  <a:cubicBezTo>
                    <a:pt x="874" y="151"/>
                    <a:pt x="839" y="117"/>
                    <a:pt x="805" y="98"/>
                  </a:cubicBezTo>
                  <a:cubicBezTo>
                    <a:pt x="753" y="69"/>
                    <a:pt x="697" y="49"/>
                    <a:pt x="639" y="42"/>
                  </a:cubicBezTo>
                  <a:cubicBezTo>
                    <a:pt x="581" y="17"/>
                    <a:pt x="522" y="4"/>
                    <a:pt x="459" y="1"/>
                  </a:cubicBezTo>
                  <a:cubicBezTo>
                    <a:pt x="450" y="0"/>
                    <a:pt x="441" y="0"/>
                    <a:pt x="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8"/>
            <p:cNvSpPr/>
            <p:nvPr/>
          </p:nvSpPr>
          <p:spPr>
            <a:xfrm>
              <a:off x="4252575" y="914275"/>
              <a:ext cx="29700" cy="50525"/>
            </a:xfrm>
            <a:custGeom>
              <a:avLst/>
              <a:gdLst/>
              <a:ahLst/>
              <a:cxnLst/>
              <a:rect l="l" t="t" r="r" b="b"/>
              <a:pathLst>
                <a:path w="1188" h="2021" extrusionOk="0">
                  <a:moveTo>
                    <a:pt x="929" y="527"/>
                  </a:moveTo>
                  <a:cubicBezTo>
                    <a:pt x="929" y="529"/>
                    <a:pt x="929" y="532"/>
                    <a:pt x="930" y="534"/>
                  </a:cubicBezTo>
                  <a:lnTo>
                    <a:pt x="930" y="534"/>
                  </a:lnTo>
                  <a:cubicBezTo>
                    <a:pt x="930" y="532"/>
                    <a:pt x="929" y="529"/>
                    <a:pt x="929" y="527"/>
                  </a:cubicBezTo>
                  <a:close/>
                  <a:moveTo>
                    <a:pt x="944" y="606"/>
                  </a:moveTo>
                  <a:cubicBezTo>
                    <a:pt x="944" y="607"/>
                    <a:pt x="944" y="608"/>
                    <a:pt x="944" y="609"/>
                  </a:cubicBezTo>
                  <a:lnTo>
                    <a:pt x="944" y="609"/>
                  </a:lnTo>
                  <a:cubicBezTo>
                    <a:pt x="944" y="608"/>
                    <a:pt x="944" y="607"/>
                    <a:pt x="944" y="606"/>
                  </a:cubicBezTo>
                  <a:close/>
                  <a:moveTo>
                    <a:pt x="864" y="1434"/>
                  </a:moveTo>
                  <a:lnTo>
                    <a:pt x="864" y="1434"/>
                  </a:lnTo>
                  <a:cubicBezTo>
                    <a:pt x="864" y="1434"/>
                    <a:pt x="864" y="1434"/>
                    <a:pt x="864" y="1434"/>
                  </a:cubicBezTo>
                  <a:lnTo>
                    <a:pt x="864" y="1434"/>
                  </a:lnTo>
                  <a:cubicBezTo>
                    <a:pt x="864" y="1434"/>
                    <a:pt x="864" y="1434"/>
                    <a:pt x="864" y="1434"/>
                  </a:cubicBezTo>
                  <a:close/>
                  <a:moveTo>
                    <a:pt x="433" y="1773"/>
                  </a:moveTo>
                  <a:cubicBezTo>
                    <a:pt x="434" y="1773"/>
                    <a:pt x="434" y="1773"/>
                    <a:pt x="434" y="1774"/>
                  </a:cubicBezTo>
                  <a:cubicBezTo>
                    <a:pt x="434" y="1773"/>
                    <a:pt x="433" y="1773"/>
                    <a:pt x="433" y="1773"/>
                  </a:cubicBezTo>
                  <a:close/>
                  <a:moveTo>
                    <a:pt x="683" y="232"/>
                  </a:moveTo>
                  <a:cubicBezTo>
                    <a:pt x="697" y="239"/>
                    <a:pt x="713" y="245"/>
                    <a:pt x="727" y="252"/>
                  </a:cubicBezTo>
                  <a:cubicBezTo>
                    <a:pt x="755" y="270"/>
                    <a:pt x="782" y="288"/>
                    <a:pt x="808" y="308"/>
                  </a:cubicBezTo>
                  <a:lnTo>
                    <a:pt x="806" y="306"/>
                  </a:lnTo>
                  <a:lnTo>
                    <a:pt x="806" y="306"/>
                  </a:lnTo>
                  <a:cubicBezTo>
                    <a:pt x="808" y="307"/>
                    <a:pt x="811" y="310"/>
                    <a:pt x="813" y="312"/>
                  </a:cubicBezTo>
                  <a:cubicBezTo>
                    <a:pt x="815" y="313"/>
                    <a:pt x="816" y="314"/>
                    <a:pt x="818" y="316"/>
                  </a:cubicBezTo>
                  <a:cubicBezTo>
                    <a:pt x="817" y="316"/>
                    <a:pt x="817" y="315"/>
                    <a:pt x="816" y="315"/>
                  </a:cubicBezTo>
                  <a:lnTo>
                    <a:pt x="816" y="315"/>
                  </a:lnTo>
                  <a:cubicBezTo>
                    <a:pt x="821" y="318"/>
                    <a:pt x="826" y="324"/>
                    <a:pt x="832" y="329"/>
                  </a:cubicBezTo>
                  <a:lnTo>
                    <a:pt x="851" y="352"/>
                  </a:lnTo>
                  <a:cubicBezTo>
                    <a:pt x="857" y="360"/>
                    <a:pt x="863" y="368"/>
                    <a:pt x="868" y="377"/>
                  </a:cubicBezTo>
                  <a:cubicBezTo>
                    <a:pt x="882" y="404"/>
                    <a:pt x="895" y="432"/>
                    <a:pt x="906" y="460"/>
                  </a:cubicBezTo>
                  <a:cubicBezTo>
                    <a:pt x="915" y="481"/>
                    <a:pt x="921" y="502"/>
                    <a:pt x="928" y="523"/>
                  </a:cubicBezTo>
                  <a:lnTo>
                    <a:pt x="928" y="523"/>
                  </a:lnTo>
                  <a:cubicBezTo>
                    <a:pt x="928" y="522"/>
                    <a:pt x="927" y="522"/>
                    <a:pt x="927" y="522"/>
                  </a:cubicBezTo>
                  <a:lnTo>
                    <a:pt x="927" y="522"/>
                  </a:lnTo>
                  <a:cubicBezTo>
                    <a:pt x="927" y="523"/>
                    <a:pt x="927" y="524"/>
                    <a:pt x="929" y="525"/>
                  </a:cubicBezTo>
                  <a:cubicBezTo>
                    <a:pt x="930" y="529"/>
                    <a:pt x="931" y="532"/>
                    <a:pt x="931" y="535"/>
                  </a:cubicBezTo>
                  <a:cubicBezTo>
                    <a:pt x="931" y="535"/>
                    <a:pt x="930" y="534"/>
                    <a:pt x="930" y="534"/>
                  </a:cubicBezTo>
                  <a:lnTo>
                    <a:pt x="930" y="534"/>
                  </a:lnTo>
                  <a:cubicBezTo>
                    <a:pt x="935" y="556"/>
                    <a:pt x="939" y="578"/>
                    <a:pt x="942" y="601"/>
                  </a:cubicBezTo>
                  <a:lnTo>
                    <a:pt x="942" y="599"/>
                  </a:lnTo>
                  <a:cubicBezTo>
                    <a:pt x="942" y="600"/>
                    <a:pt x="942" y="602"/>
                    <a:pt x="944" y="604"/>
                  </a:cubicBezTo>
                  <a:cubicBezTo>
                    <a:pt x="944" y="606"/>
                    <a:pt x="945" y="609"/>
                    <a:pt x="945" y="613"/>
                  </a:cubicBezTo>
                  <a:cubicBezTo>
                    <a:pt x="945" y="611"/>
                    <a:pt x="945" y="610"/>
                    <a:pt x="944" y="609"/>
                  </a:cubicBezTo>
                  <a:lnTo>
                    <a:pt x="944" y="609"/>
                  </a:lnTo>
                  <a:cubicBezTo>
                    <a:pt x="953" y="683"/>
                    <a:pt x="961" y="758"/>
                    <a:pt x="962" y="833"/>
                  </a:cubicBezTo>
                  <a:cubicBezTo>
                    <a:pt x="961" y="904"/>
                    <a:pt x="960" y="976"/>
                    <a:pt x="955" y="1051"/>
                  </a:cubicBezTo>
                  <a:lnTo>
                    <a:pt x="955" y="1051"/>
                  </a:lnTo>
                  <a:cubicBezTo>
                    <a:pt x="954" y="1052"/>
                    <a:pt x="954" y="1053"/>
                    <a:pt x="954" y="1055"/>
                  </a:cubicBezTo>
                  <a:cubicBezTo>
                    <a:pt x="954" y="1054"/>
                    <a:pt x="954" y="1053"/>
                    <a:pt x="955" y="1051"/>
                  </a:cubicBezTo>
                  <a:lnTo>
                    <a:pt x="955" y="1051"/>
                  </a:lnTo>
                  <a:cubicBezTo>
                    <a:pt x="955" y="1053"/>
                    <a:pt x="955" y="1054"/>
                    <a:pt x="954" y="1055"/>
                  </a:cubicBezTo>
                  <a:lnTo>
                    <a:pt x="954" y="1056"/>
                  </a:lnTo>
                  <a:cubicBezTo>
                    <a:pt x="944" y="1136"/>
                    <a:pt x="926" y="1214"/>
                    <a:pt x="909" y="1293"/>
                  </a:cubicBezTo>
                  <a:cubicBezTo>
                    <a:pt x="896" y="1339"/>
                    <a:pt x="881" y="1387"/>
                    <a:pt x="864" y="1433"/>
                  </a:cubicBezTo>
                  <a:lnTo>
                    <a:pt x="864" y="1433"/>
                  </a:lnTo>
                  <a:cubicBezTo>
                    <a:pt x="865" y="1432"/>
                    <a:pt x="866" y="1432"/>
                    <a:pt x="866" y="1431"/>
                  </a:cubicBezTo>
                  <a:lnTo>
                    <a:pt x="866" y="1431"/>
                  </a:lnTo>
                  <a:cubicBezTo>
                    <a:pt x="866" y="1432"/>
                    <a:pt x="865" y="1432"/>
                    <a:pt x="864" y="1434"/>
                  </a:cubicBezTo>
                  <a:lnTo>
                    <a:pt x="864" y="1434"/>
                  </a:lnTo>
                  <a:cubicBezTo>
                    <a:pt x="864" y="1434"/>
                    <a:pt x="864" y="1433"/>
                    <a:pt x="864" y="1433"/>
                  </a:cubicBezTo>
                  <a:lnTo>
                    <a:pt x="864" y="1433"/>
                  </a:lnTo>
                  <a:cubicBezTo>
                    <a:pt x="864" y="1434"/>
                    <a:pt x="864" y="1434"/>
                    <a:pt x="864" y="1435"/>
                  </a:cubicBezTo>
                  <a:cubicBezTo>
                    <a:pt x="864" y="1435"/>
                    <a:pt x="864" y="1435"/>
                    <a:pt x="864" y="1434"/>
                  </a:cubicBezTo>
                  <a:lnTo>
                    <a:pt x="864" y="1434"/>
                  </a:lnTo>
                  <a:cubicBezTo>
                    <a:pt x="864" y="1435"/>
                    <a:pt x="864" y="1435"/>
                    <a:pt x="864" y="1436"/>
                  </a:cubicBezTo>
                  <a:cubicBezTo>
                    <a:pt x="842" y="1487"/>
                    <a:pt x="818" y="1535"/>
                    <a:pt x="792" y="1583"/>
                  </a:cubicBezTo>
                  <a:cubicBezTo>
                    <a:pt x="783" y="1601"/>
                    <a:pt x="771" y="1618"/>
                    <a:pt x="758" y="1636"/>
                  </a:cubicBezTo>
                  <a:cubicBezTo>
                    <a:pt x="745" y="1652"/>
                    <a:pt x="733" y="1667"/>
                    <a:pt x="718" y="1683"/>
                  </a:cubicBezTo>
                  <a:cubicBezTo>
                    <a:pt x="697" y="1703"/>
                    <a:pt x="677" y="1722"/>
                    <a:pt x="653" y="1741"/>
                  </a:cubicBezTo>
                  <a:cubicBezTo>
                    <a:pt x="641" y="1749"/>
                    <a:pt x="629" y="1757"/>
                    <a:pt x="616" y="1765"/>
                  </a:cubicBezTo>
                  <a:cubicBezTo>
                    <a:pt x="607" y="1770"/>
                    <a:pt x="596" y="1774"/>
                    <a:pt x="588" y="1778"/>
                  </a:cubicBezTo>
                  <a:cubicBezTo>
                    <a:pt x="581" y="1781"/>
                    <a:pt x="575" y="1783"/>
                    <a:pt x="567" y="1786"/>
                  </a:cubicBezTo>
                  <a:cubicBezTo>
                    <a:pt x="559" y="1788"/>
                    <a:pt x="550" y="1789"/>
                    <a:pt x="543" y="1791"/>
                  </a:cubicBezTo>
                  <a:cubicBezTo>
                    <a:pt x="531" y="1792"/>
                    <a:pt x="519" y="1793"/>
                    <a:pt x="508" y="1793"/>
                  </a:cubicBezTo>
                  <a:lnTo>
                    <a:pt x="497" y="1793"/>
                  </a:lnTo>
                  <a:cubicBezTo>
                    <a:pt x="487" y="1792"/>
                    <a:pt x="476" y="1789"/>
                    <a:pt x="465" y="1788"/>
                  </a:cubicBezTo>
                  <a:cubicBezTo>
                    <a:pt x="461" y="1787"/>
                    <a:pt x="459" y="1786"/>
                    <a:pt x="455" y="1786"/>
                  </a:cubicBezTo>
                  <a:cubicBezTo>
                    <a:pt x="452" y="1784"/>
                    <a:pt x="449" y="1783"/>
                    <a:pt x="446" y="1782"/>
                  </a:cubicBezTo>
                  <a:cubicBezTo>
                    <a:pt x="441" y="1778"/>
                    <a:pt x="434" y="1774"/>
                    <a:pt x="429" y="1769"/>
                  </a:cubicBezTo>
                  <a:lnTo>
                    <a:pt x="429" y="1769"/>
                  </a:lnTo>
                  <a:cubicBezTo>
                    <a:pt x="429" y="1769"/>
                    <a:pt x="429" y="1770"/>
                    <a:pt x="429" y="1770"/>
                  </a:cubicBezTo>
                  <a:lnTo>
                    <a:pt x="429" y="1770"/>
                  </a:lnTo>
                  <a:cubicBezTo>
                    <a:pt x="428" y="1768"/>
                    <a:pt x="426" y="1767"/>
                    <a:pt x="425" y="1766"/>
                  </a:cubicBezTo>
                  <a:cubicBezTo>
                    <a:pt x="424" y="1766"/>
                    <a:pt x="424" y="1765"/>
                    <a:pt x="423" y="1765"/>
                  </a:cubicBezTo>
                  <a:lnTo>
                    <a:pt x="423" y="1765"/>
                  </a:lnTo>
                  <a:lnTo>
                    <a:pt x="424" y="1766"/>
                  </a:lnTo>
                  <a:cubicBezTo>
                    <a:pt x="411" y="1756"/>
                    <a:pt x="399" y="1746"/>
                    <a:pt x="387" y="1734"/>
                  </a:cubicBezTo>
                  <a:cubicBezTo>
                    <a:pt x="377" y="1723"/>
                    <a:pt x="367" y="1714"/>
                    <a:pt x="358" y="1703"/>
                  </a:cubicBezTo>
                  <a:cubicBezTo>
                    <a:pt x="349" y="1690"/>
                    <a:pt x="341" y="1675"/>
                    <a:pt x="332" y="1663"/>
                  </a:cubicBezTo>
                  <a:cubicBezTo>
                    <a:pt x="320" y="1639"/>
                    <a:pt x="309" y="1617"/>
                    <a:pt x="297" y="1593"/>
                  </a:cubicBezTo>
                  <a:cubicBezTo>
                    <a:pt x="286" y="1562"/>
                    <a:pt x="275" y="1531"/>
                    <a:pt x="266" y="1499"/>
                  </a:cubicBezTo>
                  <a:cubicBezTo>
                    <a:pt x="256" y="1453"/>
                    <a:pt x="248" y="1405"/>
                    <a:pt x="239" y="1357"/>
                  </a:cubicBezTo>
                  <a:cubicBezTo>
                    <a:pt x="235" y="1318"/>
                    <a:pt x="233" y="1281"/>
                    <a:pt x="232" y="1242"/>
                  </a:cubicBezTo>
                  <a:cubicBezTo>
                    <a:pt x="233" y="1196"/>
                    <a:pt x="235" y="1149"/>
                    <a:pt x="242" y="1102"/>
                  </a:cubicBezTo>
                  <a:cubicBezTo>
                    <a:pt x="253" y="1023"/>
                    <a:pt x="265" y="944"/>
                    <a:pt x="276" y="865"/>
                  </a:cubicBezTo>
                  <a:cubicBezTo>
                    <a:pt x="290" y="779"/>
                    <a:pt x="302" y="693"/>
                    <a:pt x="322" y="607"/>
                  </a:cubicBezTo>
                  <a:cubicBezTo>
                    <a:pt x="327" y="590"/>
                    <a:pt x="333" y="571"/>
                    <a:pt x="341" y="552"/>
                  </a:cubicBezTo>
                  <a:cubicBezTo>
                    <a:pt x="348" y="536"/>
                    <a:pt x="356" y="521"/>
                    <a:pt x="362" y="505"/>
                  </a:cubicBezTo>
                  <a:cubicBezTo>
                    <a:pt x="393" y="454"/>
                    <a:pt x="426" y="404"/>
                    <a:pt x="461" y="355"/>
                  </a:cubicBezTo>
                  <a:cubicBezTo>
                    <a:pt x="471" y="342"/>
                    <a:pt x="482" y="330"/>
                    <a:pt x="492" y="318"/>
                  </a:cubicBezTo>
                  <a:cubicBezTo>
                    <a:pt x="503" y="308"/>
                    <a:pt x="517" y="298"/>
                    <a:pt x="529" y="287"/>
                  </a:cubicBezTo>
                  <a:cubicBezTo>
                    <a:pt x="548" y="276"/>
                    <a:pt x="565" y="265"/>
                    <a:pt x="585" y="254"/>
                  </a:cubicBezTo>
                  <a:cubicBezTo>
                    <a:pt x="591" y="251"/>
                    <a:pt x="599" y="247"/>
                    <a:pt x="606" y="245"/>
                  </a:cubicBezTo>
                  <a:cubicBezTo>
                    <a:pt x="614" y="242"/>
                    <a:pt x="622" y="240"/>
                    <a:pt x="630" y="237"/>
                  </a:cubicBezTo>
                  <a:cubicBezTo>
                    <a:pt x="632" y="237"/>
                    <a:pt x="636" y="236"/>
                    <a:pt x="638" y="236"/>
                  </a:cubicBezTo>
                  <a:lnTo>
                    <a:pt x="681" y="232"/>
                  </a:lnTo>
                  <a:close/>
                  <a:moveTo>
                    <a:pt x="663" y="1"/>
                  </a:moveTo>
                  <a:cubicBezTo>
                    <a:pt x="647" y="1"/>
                    <a:pt x="631" y="2"/>
                    <a:pt x="616" y="6"/>
                  </a:cubicBezTo>
                  <a:cubicBezTo>
                    <a:pt x="604" y="8"/>
                    <a:pt x="590" y="12"/>
                    <a:pt x="580" y="19"/>
                  </a:cubicBezTo>
                  <a:cubicBezTo>
                    <a:pt x="545" y="28"/>
                    <a:pt x="514" y="39"/>
                    <a:pt x="481" y="54"/>
                  </a:cubicBezTo>
                  <a:cubicBezTo>
                    <a:pt x="441" y="74"/>
                    <a:pt x="399" y="100"/>
                    <a:pt x="366" y="128"/>
                  </a:cubicBezTo>
                  <a:cubicBezTo>
                    <a:pt x="321" y="167"/>
                    <a:pt x="285" y="211"/>
                    <a:pt x="251" y="258"/>
                  </a:cubicBezTo>
                  <a:cubicBezTo>
                    <a:pt x="203" y="327"/>
                    <a:pt x="157" y="396"/>
                    <a:pt x="127" y="474"/>
                  </a:cubicBezTo>
                  <a:cubicBezTo>
                    <a:pt x="101" y="540"/>
                    <a:pt x="86" y="610"/>
                    <a:pt x="74" y="681"/>
                  </a:cubicBezTo>
                  <a:cubicBezTo>
                    <a:pt x="59" y="773"/>
                    <a:pt x="46" y="865"/>
                    <a:pt x="32" y="958"/>
                  </a:cubicBezTo>
                  <a:cubicBezTo>
                    <a:pt x="16" y="1056"/>
                    <a:pt x="1" y="1155"/>
                    <a:pt x="3" y="1255"/>
                  </a:cubicBezTo>
                  <a:cubicBezTo>
                    <a:pt x="5" y="1360"/>
                    <a:pt x="22" y="1467"/>
                    <a:pt x="48" y="1567"/>
                  </a:cubicBezTo>
                  <a:cubicBezTo>
                    <a:pt x="63" y="1619"/>
                    <a:pt x="80" y="1669"/>
                    <a:pt x="103" y="1717"/>
                  </a:cubicBezTo>
                  <a:cubicBezTo>
                    <a:pt x="127" y="1768"/>
                    <a:pt x="156" y="1824"/>
                    <a:pt x="196" y="1865"/>
                  </a:cubicBezTo>
                  <a:cubicBezTo>
                    <a:pt x="234" y="1906"/>
                    <a:pt x="275" y="1942"/>
                    <a:pt x="322" y="1974"/>
                  </a:cubicBezTo>
                  <a:cubicBezTo>
                    <a:pt x="362" y="2000"/>
                    <a:pt x="410" y="2009"/>
                    <a:pt x="455" y="2016"/>
                  </a:cubicBezTo>
                  <a:cubicBezTo>
                    <a:pt x="470" y="2019"/>
                    <a:pt x="486" y="2021"/>
                    <a:pt x="502" y="2021"/>
                  </a:cubicBezTo>
                  <a:cubicBezTo>
                    <a:pt x="507" y="2021"/>
                    <a:pt x="512" y="2020"/>
                    <a:pt x="517" y="2020"/>
                  </a:cubicBezTo>
                  <a:cubicBezTo>
                    <a:pt x="534" y="2020"/>
                    <a:pt x="553" y="2018"/>
                    <a:pt x="570" y="2014"/>
                  </a:cubicBezTo>
                  <a:cubicBezTo>
                    <a:pt x="753" y="1981"/>
                    <a:pt x="903" y="1844"/>
                    <a:pt x="991" y="1684"/>
                  </a:cubicBezTo>
                  <a:cubicBezTo>
                    <a:pt x="1044" y="1587"/>
                    <a:pt x="1089" y="1484"/>
                    <a:pt x="1115" y="1378"/>
                  </a:cubicBezTo>
                  <a:cubicBezTo>
                    <a:pt x="1130" y="1325"/>
                    <a:pt x="1140" y="1270"/>
                    <a:pt x="1153" y="1215"/>
                  </a:cubicBezTo>
                  <a:cubicBezTo>
                    <a:pt x="1163" y="1167"/>
                    <a:pt x="1173" y="1117"/>
                    <a:pt x="1177" y="1069"/>
                  </a:cubicBezTo>
                  <a:cubicBezTo>
                    <a:pt x="1181" y="1014"/>
                    <a:pt x="1183" y="957"/>
                    <a:pt x="1184" y="904"/>
                  </a:cubicBezTo>
                  <a:cubicBezTo>
                    <a:pt x="1185" y="846"/>
                    <a:pt x="1188" y="791"/>
                    <a:pt x="1183" y="734"/>
                  </a:cubicBezTo>
                  <a:cubicBezTo>
                    <a:pt x="1175" y="641"/>
                    <a:pt x="1167" y="545"/>
                    <a:pt x="1141" y="455"/>
                  </a:cubicBezTo>
                  <a:cubicBezTo>
                    <a:pt x="1127" y="404"/>
                    <a:pt x="1107" y="357"/>
                    <a:pt x="1084" y="308"/>
                  </a:cubicBezTo>
                  <a:cubicBezTo>
                    <a:pt x="1064" y="264"/>
                    <a:pt x="1038" y="217"/>
                    <a:pt x="1004" y="182"/>
                  </a:cubicBezTo>
                  <a:cubicBezTo>
                    <a:pt x="973" y="149"/>
                    <a:pt x="940" y="123"/>
                    <a:pt x="904" y="100"/>
                  </a:cubicBezTo>
                  <a:cubicBezTo>
                    <a:pt x="874" y="79"/>
                    <a:pt x="844" y="56"/>
                    <a:pt x="811" y="43"/>
                  </a:cubicBezTo>
                  <a:cubicBezTo>
                    <a:pt x="789" y="33"/>
                    <a:pt x="766" y="22"/>
                    <a:pt x="744" y="14"/>
                  </a:cubicBezTo>
                  <a:cubicBezTo>
                    <a:pt x="718" y="5"/>
                    <a:pt x="690" y="1"/>
                    <a:pt x="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8"/>
            <p:cNvSpPr/>
            <p:nvPr/>
          </p:nvSpPr>
          <p:spPr>
            <a:xfrm>
              <a:off x="4197900" y="960275"/>
              <a:ext cx="45575" cy="25575"/>
            </a:xfrm>
            <a:custGeom>
              <a:avLst/>
              <a:gdLst/>
              <a:ahLst/>
              <a:cxnLst/>
              <a:rect l="l" t="t" r="r" b="b"/>
              <a:pathLst>
                <a:path w="1823" h="1023" extrusionOk="0">
                  <a:moveTo>
                    <a:pt x="1205" y="11"/>
                  </a:moveTo>
                  <a:cubicBezTo>
                    <a:pt x="1206" y="12"/>
                    <a:pt x="1207" y="12"/>
                    <a:pt x="1207" y="12"/>
                  </a:cubicBezTo>
                  <a:cubicBezTo>
                    <a:pt x="1207" y="12"/>
                    <a:pt x="1206" y="12"/>
                    <a:pt x="1205" y="11"/>
                  </a:cubicBezTo>
                  <a:close/>
                  <a:moveTo>
                    <a:pt x="1039" y="220"/>
                  </a:moveTo>
                  <a:cubicBezTo>
                    <a:pt x="1063" y="220"/>
                    <a:pt x="1087" y="221"/>
                    <a:pt x="1110" y="221"/>
                  </a:cubicBezTo>
                  <a:lnTo>
                    <a:pt x="1109" y="221"/>
                  </a:lnTo>
                  <a:cubicBezTo>
                    <a:pt x="1151" y="226"/>
                    <a:pt x="1192" y="229"/>
                    <a:pt x="1232" y="234"/>
                  </a:cubicBezTo>
                  <a:cubicBezTo>
                    <a:pt x="1233" y="234"/>
                    <a:pt x="1233" y="234"/>
                    <a:pt x="1233" y="236"/>
                  </a:cubicBezTo>
                  <a:cubicBezTo>
                    <a:pt x="1279" y="249"/>
                    <a:pt x="1325" y="265"/>
                    <a:pt x="1367" y="283"/>
                  </a:cubicBezTo>
                  <a:cubicBezTo>
                    <a:pt x="1382" y="291"/>
                    <a:pt x="1395" y="298"/>
                    <a:pt x="1410" y="304"/>
                  </a:cubicBezTo>
                  <a:cubicBezTo>
                    <a:pt x="1415" y="306"/>
                    <a:pt x="1419" y="309"/>
                    <a:pt x="1423" y="311"/>
                  </a:cubicBezTo>
                  <a:cubicBezTo>
                    <a:pt x="1455" y="335"/>
                    <a:pt x="1486" y="360"/>
                    <a:pt x="1517" y="386"/>
                  </a:cubicBezTo>
                  <a:cubicBezTo>
                    <a:pt x="1517" y="386"/>
                    <a:pt x="1517" y="385"/>
                    <a:pt x="1517" y="384"/>
                  </a:cubicBezTo>
                  <a:lnTo>
                    <a:pt x="1517" y="384"/>
                  </a:lnTo>
                  <a:lnTo>
                    <a:pt x="1521" y="389"/>
                  </a:lnTo>
                  <a:cubicBezTo>
                    <a:pt x="1523" y="390"/>
                    <a:pt x="1525" y="392"/>
                    <a:pt x="1526" y="393"/>
                  </a:cubicBezTo>
                  <a:lnTo>
                    <a:pt x="1526" y="393"/>
                  </a:lnTo>
                  <a:cubicBezTo>
                    <a:pt x="1526" y="393"/>
                    <a:pt x="1526" y="393"/>
                    <a:pt x="1524" y="393"/>
                  </a:cubicBezTo>
                  <a:cubicBezTo>
                    <a:pt x="1535" y="402"/>
                    <a:pt x="1544" y="412"/>
                    <a:pt x="1554" y="422"/>
                  </a:cubicBezTo>
                  <a:cubicBezTo>
                    <a:pt x="1558" y="425"/>
                    <a:pt x="1562" y="430"/>
                    <a:pt x="1565" y="435"/>
                  </a:cubicBezTo>
                  <a:cubicBezTo>
                    <a:pt x="1571" y="445"/>
                    <a:pt x="1579" y="458"/>
                    <a:pt x="1585" y="469"/>
                  </a:cubicBezTo>
                  <a:cubicBezTo>
                    <a:pt x="1586" y="470"/>
                    <a:pt x="1586" y="473"/>
                    <a:pt x="1588" y="475"/>
                  </a:cubicBezTo>
                  <a:lnTo>
                    <a:pt x="1588" y="476"/>
                  </a:lnTo>
                  <a:lnTo>
                    <a:pt x="1588" y="480"/>
                  </a:lnTo>
                  <a:cubicBezTo>
                    <a:pt x="1589" y="496"/>
                    <a:pt x="1589" y="511"/>
                    <a:pt x="1589" y="527"/>
                  </a:cubicBezTo>
                  <a:cubicBezTo>
                    <a:pt x="1590" y="534"/>
                    <a:pt x="1590" y="537"/>
                    <a:pt x="1590" y="540"/>
                  </a:cubicBezTo>
                  <a:lnTo>
                    <a:pt x="1583" y="571"/>
                  </a:lnTo>
                  <a:lnTo>
                    <a:pt x="1568" y="609"/>
                  </a:lnTo>
                  <a:cubicBezTo>
                    <a:pt x="1565" y="615"/>
                    <a:pt x="1562" y="620"/>
                    <a:pt x="1558" y="624"/>
                  </a:cubicBezTo>
                  <a:cubicBezTo>
                    <a:pt x="1553" y="631"/>
                    <a:pt x="1547" y="638"/>
                    <a:pt x="1542" y="646"/>
                  </a:cubicBezTo>
                  <a:cubicBezTo>
                    <a:pt x="1535" y="654"/>
                    <a:pt x="1528" y="660"/>
                    <a:pt x="1522" y="666"/>
                  </a:cubicBezTo>
                  <a:cubicBezTo>
                    <a:pt x="1506" y="681"/>
                    <a:pt x="1487" y="693"/>
                    <a:pt x="1468" y="707"/>
                  </a:cubicBezTo>
                  <a:cubicBezTo>
                    <a:pt x="1456" y="714"/>
                    <a:pt x="1444" y="721"/>
                    <a:pt x="1431" y="728"/>
                  </a:cubicBezTo>
                  <a:cubicBezTo>
                    <a:pt x="1422" y="733"/>
                    <a:pt x="1411" y="737"/>
                    <a:pt x="1402" y="742"/>
                  </a:cubicBezTo>
                  <a:cubicBezTo>
                    <a:pt x="1385" y="747"/>
                    <a:pt x="1372" y="752"/>
                    <a:pt x="1357" y="755"/>
                  </a:cubicBezTo>
                  <a:cubicBezTo>
                    <a:pt x="1285" y="769"/>
                    <a:pt x="1211" y="781"/>
                    <a:pt x="1136" y="789"/>
                  </a:cubicBezTo>
                  <a:cubicBezTo>
                    <a:pt x="1066" y="793"/>
                    <a:pt x="995" y="793"/>
                    <a:pt x="924" y="793"/>
                  </a:cubicBezTo>
                  <a:cubicBezTo>
                    <a:pt x="870" y="793"/>
                    <a:pt x="815" y="795"/>
                    <a:pt x="761" y="795"/>
                  </a:cubicBezTo>
                  <a:cubicBezTo>
                    <a:pt x="743" y="795"/>
                    <a:pt x="725" y="795"/>
                    <a:pt x="707" y="794"/>
                  </a:cubicBezTo>
                  <a:cubicBezTo>
                    <a:pt x="628" y="790"/>
                    <a:pt x="548" y="788"/>
                    <a:pt x="470" y="776"/>
                  </a:cubicBezTo>
                  <a:cubicBezTo>
                    <a:pt x="439" y="769"/>
                    <a:pt x="409" y="762"/>
                    <a:pt x="378" y="754"/>
                  </a:cubicBezTo>
                  <a:cubicBezTo>
                    <a:pt x="371" y="750"/>
                    <a:pt x="361" y="748"/>
                    <a:pt x="354" y="744"/>
                  </a:cubicBezTo>
                  <a:cubicBezTo>
                    <a:pt x="349" y="742"/>
                    <a:pt x="344" y="738"/>
                    <a:pt x="340" y="734"/>
                  </a:cubicBezTo>
                  <a:cubicBezTo>
                    <a:pt x="335" y="731"/>
                    <a:pt x="331" y="728"/>
                    <a:pt x="326" y="724"/>
                  </a:cubicBezTo>
                  <a:cubicBezTo>
                    <a:pt x="318" y="716"/>
                    <a:pt x="311" y="708"/>
                    <a:pt x="301" y="699"/>
                  </a:cubicBezTo>
                  <a:lnTo>
                    <a:pt x="301" y="699"/>
                  </a:lnTo>
                  <a:cubicBezTo>
                    <a:pt x="300" y="698"/>
                    <a:pt x="300" y="697"/>
                    <a:pt x="299" y="696"/>
                  </a:cubicBezTo>
                  <a:lnTo>
                    <a:pt x="298" y="695"/>
                  </a:lnTo>
                  <a:cubicBezTo>
                    <a:pt x="298" y="693"/>
                    <a:pt x="296" y="693"/>
                    <a:pt x="296" y="692"/>
                  </a:cubicBezTo>
                  <a:cubicBezTo>
                    <a:pt x="289" y="682"/>
                    <a:pt x="281" y="672"/>
                    <a:pt x="275" y="662"/>
                  </a:cubicBezTo>
                  <a:cubicBezTo>
                    <a:pt x="268" y="651"/>
                    <a:pt x="260" y="639"/>
                    <a:pt x="255" y="626"/>
                  </a:cubicBezTo>
                  <a:cubicBezTo>
                    <a:pt x="252" y="619"/>
                    <a:pt x="249" y="609"/>
                    <a:pt x="245" y="600"/>
                  </a:cubicBezTo>
                  <a:cubicBezTo>
                    <a:pt x="242" y="590"/>
                    <a:pt x="238" y="582"/>
                    <a:pt x="236" y="569"/>
                  </a:cubicBezTo>
                  <a:cubicBezTo>
                    <a:pt x="233" y="554"/>
                    <a:pt x="232" y="540"/>
                    <a:pt x="229" y="525"/>
                  </a:cubicBezTo>
                  <a:lnTo>
                    <a:pt x="229" y="506"/>
                  </a:lnTo>
                  <a:cubicBezTo>
                    <a:pt x="231" y="502"/>
                    <a:pt x="229" y="497"/>
                    <a:pt x="231" y="492"/>
                  </a:cubicBezTo>
                  <a:cubicBezTo>
                    <a:pt x="232" y="489"/>
                    <a:pt x="233" y="484"/>
                    <a:pt x="233" y="479"/>
                  </a:cubicBezTo>
                  <a:cubicBezTo>
                    <a:pt x="236" y="471"/>
                    <a:pt x="238" y="465"/>
                    <a:pt x="243" y="458"/>
                  </a:cubicBezTo>
                  <a:cubicBezTo>
                    <a:pt x="249" y="444"/>
                    <a:pt x="257" y="432"/>
                    <a:pt x="266" y="418"/>
                  </a:cubicBezTo>
                  <a:cubicBezTo>
                    <a:pt x="273" y="411"/>
                    <a:pt x="278" y="403"/>
                    <a:pt x="283" y="396"/>
                  </a:cubicBezTo>
                  <a:cubicBezTo>
                    <a:pt x="296" y="381"/>
                    <a:pt x="310" y="366"/>
                    <a:pt x="325" y="350"/>
                  </a:cubicBezTo>
                  <a:lnTo>
                    <a:pt x="325" y="350"/>
                  </a:lnTo>
                  <a:cubicBezTo>
                    <a:pt x="338" y="339"/>
                    <a:pt x="353" y="329"/>
                    <a:pt x="367" y="318"/>
                  </a:cubicBezTo>
                  <a:cubicBezTo>
                    <a:pt x="374" y="315"/>
                    <a:pt x="379" y="313"/>
                    <a:pt x="384" y="309"/>
                  </a:cubicBezTo>
                  <a:cubicBezTo>
                    <a:pt x="404" y="300"/>
                    <a:pt x="422" y="294"/>
                    <a:pt x="440" y="285"/>
                  </a:cubicBezTo>
                  <a:cubicBezTo>
                    <a:pt x="454" y="282"/>
                    <a:pt x="469" y="278"/>
                    <a:pt x="484" y="274"/>
                  </a:cubicBezTo>
                  <a:cubicBezTo>
                    <a:pt x="587" y="254"/>
                    <a:pt x="691" y="239"/>
                    <a:pt x="796" y="229"/>
                  </a:cubicBezTo>
                  <a:cubicBezTo>
                    <a:pt x="878" y="225"/>
                    <a:pt x="958" y="220"/>
                    <a:pt x="1039" y="220"/>
                  </a:cubicBezTo>
                  <a:close/>
                  <a:moveTo>
                    <a:pt x="1016" y="1"/>
                  </a:moveTo>
                  <a:cubicBezTo>
                    <a:pt x="953" y="1"/>
                    <a:pt x="888" y="6"/>
                    <a:pt x="826" y="9"/>
                  </a:cubicBezTo>
                  <a:cubicBezTo>
                    <a:pt x="748" y="12"/>
                    <a:pt x="672" y="21"/>
                    <a:pt x="597" y="33"/>
                  </a:cubicBezTo>
                  <a:cubicBezTo>
                    <a:pt x="529" y="44"/>
                    <a:pt x="457" y="51"/>
                    <a:pt x="392" y="73"/>
                  </a:cubicBezTo>
                  <a:cubicBezTo>
                    <a:pt x="344" y="88"/>
                    <a:pt x="297" y="108"/>
                    <a:pt x="252" y="131"/>
                  </a:cubicBezTo>
                  <a:cubicBezTo>
                    <a:pt x="185" y="169"/>
                    <a:pt x="128" y="231"/>
                    <a:pt x="83" y="293"/>
                  </a:cubicBezTo>
                  <a:cubicBezTo>
                    <a:pt x="46" y="340"/>
                    <a:pt x="24" y="397"/>
                    <a:pt x="11" y="455"/>
                  </a:cubicBezTo>
                  <a:cubicBezTo>
                    <a:pt x="0" y="506"/>
                    <a:pt x="5" y="559"/>
                    <a:pt x="16" y="611"/>
                  </a:cubicBezTo>
                  <a:cubicBezTo>
                    <a:pt x="31" y="698"/>
                    <a:pt x="77" y="788"/>
                    <a:pt x="138" y="852"/>
                  </a:cubicBezTo>
                  <a:cubicBezTo>
                    <a:pt x="174" y="892"/>
                    <a:pt x="217" y="930"/>
                    <a:pt x="267" y="953"/>
                  </a:cubicBezTo>
                  <a:cubicBezTo>
                    <a:pt x="318" y="975"/>
                    <a:pt x="370" y="989"/>
                    <a:pt x="423" y="1000"/>
                  </a:cubicBezTo>
                  <a:cubicBezTo>
                    <a:pt x="479" y="1010"/>
                    <a:pt x="535" y="1013"/>
                    <a:pt x="591" y="1016"/>
                  </a:cubicBezTo>
                  <a:cubicBezTo>
                    <a:pt x="643" y="1018"/>
                    <a:pt x="696" y="1022"/>
                    <a:pt x="747" y="1022"/>
                  </a:cubicBezTo>
                  <a:cubicBezTo>
                    <a:pt x="799" y="1022"/>
                    <a:pt x="851" y="1020"/>
                    <a:pt x="904" y="1020"/>
                  </a:cubicBezTo>
                  <a:cubicBezTo>
                    <a:pt x="924" y="1020"/>
                    <a:pt x="944" y="1020"/>
                    <a:pt x="964" y="1020"/>
                  </a:cubicBezTo>
                  <a:cubicBezTo>
                    <a:pt x="994" y="1020"/>
                    <a:pt x="1024" y="1020"/>
                    <a:pt x="1053" y="1018"/>
                  </a:cubicBezTo>
                  <a:cubicBezTo>
                    <a:pt x="1104" y="1017"/>
                    <a:pt x="1157" y="1016"/>
                    <a:pt x="1207" y="1008"/>
                  </a:cubicBezTo>
                  <a:cubicBezTo>
                    <a:pt x="1258" y="1002"/>
                    <a:pt x="1307" y="994"/>
                    <a:pt x="1357" y="985"/>
                  </a:cubicBezTo>
                  <a:cubicBezTo>
                    <a:pt x="1414" y="976"/>
                    <a:pt x="1471" y="961"/>
                    <a:pt x="1523" y="936"/>
                  </a:cubicBezTo>
                  <a:cubicBezTo>
                    <a:pt x="1568" y="914"/>
                    <a:pt x="1609" y="888"/>
                    <a:pt x="1647" y="858"/>
                  </a:cubicBezTo>
                  <a:cubicBezTo>
                    <a:pt x="1728" y="796"/>
                    <a:pt x="1780" y="712"/>
                    <a:pt x="1807" y="616"/>
                  </a:cubicBezTo>
                  <a:cubicBezTo>
                    <a:pt x="1817" y="578"/>
                    <a:pt x="1823" y="538"/>
                    <a:pt x="1820" y="500"/>
                  </a:cubicBezTo>
                  <a:cubicBezTo>
                    <a:pt x="1819" y="464"/>
                    <a:pt x="1817" y="427"/>
                    <a:pt x="1801" y="393"/>
                  </a:cubicBezTo>
                  <a:cubicBezTo>
                    <a:pt x="1778" y="351"/>
                    <a:pt x="1755" y="314"/>
                    <a:pt x="1728" y="279"/>
                  </a:cubicBezTo>
                  <a:cubicBezTo>
                    <a:pt x="1699" y="246"/>
                    <a:pt x="1663" y="217"/>
                    <a:pt x="1630" y="191"/>
                  </a:cubicBezTo>
                  <a:cubicBezTo>
                    <a:pt x="1583" y="154"/>
                    <a:pt x="1539" y="119"/>
                    <a:pt x="1486" y="97"/>
                  </a:cubicBezTo>
                  <a:cubicBezTo>
                    <a:pt x="1450" y="78"/>
                    <a:pt x="1415" y="63"/>
                    <a:pt x="1378" y="50"/>
                  </a:cubicBezTo>
                  <a:cubicBezTo>
                    <a:pt x="1366" y="47"/>
                    <a:pt x="1356" y="44"/>
                    <a:pt x="1345" y="40"/>
                  </a:cubicBezTo>
                  <a:cubicBezTo>
                    <a:pt x="1326" y="40"/>
                    <a:pt x="1311" y="37"/>
                    <a:pt x="1294" y="33"/>
                  </a:cubicBezTo>
                  <a:cubicBezTo>
                    <a:pt x="1263" y="24"/>
                    <a:pt x="1228" y="16"/>
                    <a:pt x="1194" y="10"/>
                  </a:cubicBezTo>
                  <a:lnTo>
                    <a:pt x="1194" y="10"/>
                  </a:lnTo>
                  <a:cubicBezTo>
                    <a:pt x="1198" y="11"/>
                    <a:pt x="1201" y="11"/>
                    <a:pt x="1205" y="11"/>
                  </a:cubicBezTo>
                  <a:lnTo>
                    <a:pt x="1205" y="11"/>
                  </a:lnTo>
                  <a:cubicBezTo>
                    <a:pt x="1201" y="11"/>
                    <a:pt x="1197" y="10"/>
                    <a:pt x="1193" y="10"/>
                  </a:cubicBezTo>
                  <a:lnTo>
                    <a:pt x="1193" y="10"/>
                  </a:lnTo>
                  <a:cubicBezTo>
                    <a:pt x="1193" y="10"/>
                    <a:pt x="1193" y="10"/>
                    <a:pt x="1193" y="10"/>
                  </a:cubicBezTo>
                  <a:lnTo>
                    <a:pt x="1193" y="10"/>
                  </a:lnTo>
                  <a:cubicBezTo>
                    <a:pt x="1193" y="10"/>
                    <a:pt x="1193" y="10"/>
                    <a:pt x="1193" y="10"/>
                  </a:cubicBezTo>
                  <a:lnTo>
                    <a:pt x="1193" y="10"/>
                  </a:lnTo>
                  <a:cubicBezTo>
                    <a:pt x="1193" y="10"/>
                    <a:pt x="1192" y="10"/>
                    <a:pt x="1191" y="10"/>
                  </a:cubicBezTo>
                  <a:cubicBezTo>
                    <a:pt x="1133" y="5"/>
                    <a:pt x="1074"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8"/>
            <p:cNvSpPr/>
            <p:nvPr/>
          </p:nvSpPr>
          <p:spPr>
            <a:xfrm>
              <a:off x="4205375" y="977700"/>
              <a:ext cx="50" cy="75"/>
            </a:xfrm>
            <a:custGeom>
              <a:avLst/>
              <a:gdLst/>
              <a:ahLst/>
              <a:cxnLst/>
              <a:rect l="l" t="t" r="r" b="b"/>
              <a:pathLst>
                <a:path w="2" h="3" extrusionOk="0">
                  <a:moveTo>
                    <a:pt x="0" y="2"/>
                  </a:moveTo>
                  <a:cubicBezTo>
                    <a:pt x="0" y="2"/>
                    <a:pt x="1" y="2"/>
                    <a:pt x="0" y="2"/>
                  </a:cubicBezTo>
                  <a:cubicBezTo>
                    <a:pt x="0" y="2"/>
                    <a:pt x="0" y="0"/>
                    <a:pt x="0" y="2"/>
                  </a:cubicBezTo>
                  <a:cubicBezTo>
                    <a:pt x="0" y="0"/>
                    <a:pt x="0" y="0"/>
                    <a:pt x="0" y="2"/>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8"/>
            <p:cNvSpPr/>
            <p:nvPr/>
          </p:nvSpPr>
          <p:spPr>
            <a:xfrm>
              <a:off x="4296850" y="963050"/>
              <a:ext cx="48275" cy="25450"/>
            </a:xfrm>
            <a:custGeom>
              <a:avLst/>
              <a:gdLst/>
              <a:ahLst/>
              <a:cxnLst/>
              <a:rect l="l" t="t" r="r" b="b"/>
              <a:pathLst>
                <a:path w="1931" h="1018" extrusionOk="0">
                  <a:moveTo>
                    <a:pt x="1129" y="229"/>
                  </a:moveTo>
                  <a:cubicBezTo>
                    <a:pt x="1136" y="229"/>
                    <a:pt x="1144" y="229"/>
                    <a:pt x="1151" y="229"/>
                  </a:cubicBezTo>
                  <a:cubicBezTo>
                    <a:pt x="1257" y="230"/>
                    <a:pt x="1360" y="237"/>
                    <a:pt x="1465" y="238"/>
                  </a:cubicBezTo>
                  <a:cubicBezTo>
                    <a:pt x="1477" y="238"/>
                    <a:pt x="1489" y="235"/>
                    <a:pt x="1499" y="233"/>
                  </a:cubicBezTo>
                  <a:cubicBezTo>
                    <a:pt x="1504" y="234"/>
                    <a:pt x="1511" y="235"/>
                    <a:pt x="1516" y="238"/>
                  </a:cubicBezTo>
                  <a:cubicBezTo>
                    <a:pt x="1533" y="244"/>
                    <a:pt x="1549" y="250"/>
                    <a:pt x="1566" y="258"/>
                  </a:cubicBezTo>
                  <a:cubicBezTo>
                    <a:pt x="1579" y="263"/>
                    <a:pt x="1590" y="270"/>
                    <a:pt x="1601" y="277"/>
                  </a:cubicBezTo>
                  <a:cubicBezTo>
                    <a:pt x="1609" y="281"/>
                    <a:pt x="1614" y="286"/>
                    <a:pt x="1619" y="290"/>
                  </a:cubicBezTo>
                  <a:cubicBezTo>
                    <a:pt x="1629" y="299"/>
                    <a:pt x="1641" y="311"/>
                    <a:pt x="1651" y="321"/>
                  </a:cubicBezTo>
                  <a:cubicBezTo>
                    <a:pt x="1656" y="326"/>
                    <a:pt x="1660" y="331"/>
                    <a:pt x="1663" y="336"/>
                  </a:cubicBezTo>
                  <a:cubicBezTo>
                    <a:pt x="1668" y="343"/>
                    <a:pt x="1672" y="351"/>
                    <a:pt x="1676" y="357"/>
                  </a:cubicBezTo>
                  <a:cubicBezTo>
                    <a:pt x="1689" y="385"/>
                    <a:pt x="1698" y="414"/>
                    <a:pt x="1710" y="442"/>
                  </a:cubicBezTo>
                  <a:cubicBezTo>
                    <a:pt x="1703" y="457"/>
                    <a:pt x="1702" y="473"/>
                    <a:pt x="1698" y="488"/>
                  </a:cubicBezTo>
                  <a:cubicBezTo>
                    <a:pt x="1697" y="493"/>
                    <a:pt x="1696" y="498"/>
                    <a:pt x="1693" y="506"/>
                  </a:cubicBezTo>
                  <a:cubicBezTo>
                    <a:pt x="1688" y="520"/>
                    <a:pt x="1683" y="537"/>
                    <a:pt x="1677" y="550"/>
                  </a:cubicBezTo>
                  <a:cubicBezTo>
                    <a:pt x="1666" y="562"/>
                    <a:pt x="1657" y="575"/>
                    <a:pt x="1647" y="586"/>
                  </a:cubicBezTo>
                  <a:cubicBezTo>
                    <a:pt x="1646" y="588"/>
                    <a:pt x="1645" y="589"/>
                    <a:pt x="1644" y="591"/>
                  </a:cubicBezTo>
                  <a:lnTo>
                    <a:pt x="1642" y="593"/>
                  </a:lnTo>
                  <a:cubicBezTo>
                    <a:pt x="1609" y="621"/>
                    <a:pt x="1573" y="647"/>
                    <a:pt x="1536" y="672"/>
                  </a:cubicBezTo>
                  <a:cubicBezTo>
                    <a:pt x="1528" y="677"/>
                    <a:pt x="1520" y="682"/>
                    <a:pt x="1512" y="687"/>
                  </a:cubicBezTo>
                  <a:cubicBezTo>
                    <a:pt x="1495" y="695"/>
                    <a:pt x="1480" y="700"/>
                    <a:pt x="1463" y="707"/>
                  </a:cubicBezTo>
                  <a:cubicBezTo>
                    <a:pt x="1448" y="710"/>
                    <a:pt x="1433" y="714"/>
                    <a:pt x="1418" y="718"/>
                  </a:cubicBezTo>
                  <a:cubicBezTo>
                    <a:pt x="1381" y="726"/>
                    <a:pt x="1341" y="735"/>
                    <a:pt x="1305" y="743"/>
                  </a:cubicBezTo>
                  <a:cubicBezTo>
                    <a:pt x="1272" y="748"/>
                    <a:pt x="1241" y="751"/>
                    <a:pt x="1207" y="755"/>
                  </a:cubicBezTo>
                  <a:lnTo>
                    <a:pt x="1202" y="755"/>
                  </a:lnTo>
                  <a:cubicBezTo>
                    <a:pt x="1200" y="755"/>
                    <a:pt x="1198" y="755"/>
                    <a:pt x="1196" y="756"/>
                  </a:cubicBezTo>
                  <a:cubicBezTo>
                    <a:pt x="1196" y="755"/>
                    <a:pt x="1197" y="755"/>
                    <a:pt x="1197" y="755"/>
                  </a:cubicBezTo>
                  <a:cubicBezTo>
                    <a:pt x="1191" y="755"/>
                    <a:pt x="1187" y="756"/>
                    <a:pt x="1180" y="756"/>
                  </a:cubicBezTo>
                  <a:lnTo>
                    <a:pt x="1181" y="756"/>
                  </a:lnTo>
                  <a:cubicBezTo>
                    <a:pt x="1170" y="756"/>
                    <a:pt x="1159" y="759"/>
                    <a:pt x="1145" y="760"/>
                  </a:cubicBezTo>
                  <a:lnTo>
                    <a:pt x="1146" y="760"/>
                  </a:lnTo>
                  <a:cubicBezTo>
                    <a:pt x="1057" y="767"/>
                    <a:pt x="969" y="777"/>
                    <a:pt x="878" y="785"/>
                  </a:cubicBezTo>
                  <a:lnTo>
                    <a:pt x="893" y="785"/>
                  </a:lnTo>
                  <a:cubicBezTo>
                    <a:pt x="832" y="789"/>
                    <a:pt x="771" y="792"/>
                    <a:pt x="709" y="792"/>
                  </a:cubicBezTo>
                  <a:cubicBezTo>
                    <a:pt x="693" y="792"/>
                    <a:pt x="676" y="792"/>
                    <a:pt x="659" y="792"/>
                  </a:cubicBezTo>
                  <a:cubicBezTo>
                    <a:pt x="594" y="790"/>
                    <a:pt x="531" y="782"/>
                    <a:pt x="467" y="775"/>
                  </a:cubicBezTo>
                  <a:lnTo>
                    <a:pt x="465" y="775"/>
                  </a:lnTo>
                  <a:cubicBezTo>
                    <a:pt x="463" y="775"/>
                    <a:pt x="460" y="773"/>
                    <a:pt x="457" y="773"/>
                  </a:cubicBezTo>
                  <a:lnTo>
                    <a:pt x="462" y="773"/>
                  </a:lnTo>
                  <a:cubicBezTo>
                    <a:pt x="441" y="770"/>
                    <a:pt x="422" y="766"/>
                    <a:pt x="401" y="761"/>
                  </a:cubicBezTo>
                  <a:cubicBezTo>
                    <a:pt x="387" y="755"/>
                    <a:pt x="374" y="750"/>
                    <a:pt x="360" y="744"/>
                  </a:cubicBezTo>
                  <a:cubicBezTo>
                    <a:pt x="355" y="741"/>
                    <a:pt x="350" y="737"/>
                    <a:pt x="345" y="735"/>
                  </a:cubicBezTo>
                  <a:lnTo>
                    <a:pt x="330" y="723"/>
                  </a:lnTo>
                  <a:cubicBezTo>
                    <a:pt x="313" y="706"/>
                    <a:pt x="297" y="690"/>
                    <a:pt x="281" y="675"/>
                  </a:cubicBezTo>
                  <a:lnTo>
                    <a:pt x="281" y="675"/>
                  </a:lnTo>
                  <a:cubicBezTo>
                    <a:pt x="282" y="676"/>
                    <a:pt x="282" y="677"/>
                    <a:pt x="283" y="678"/>
                  </a:cubicBezTo>
                  <a:lnTo>
                    <a:pt x="283" y="678"/>
                  </a:lnTo>
                  <a:cubicBezTo>
                    <a:pt x="281" y="676"/>
                    <a:pt x="279" y="674"/>
                    <a:pt x="278" y="673"/>
                  </a:cubicBezTo>
                  <a:lnTo>
                    <a:pt x="276" y="671"/>
                  </a:lnTo>
                  <a:lnTo>
                    <a:pt x="276" y="671"/>
                  </a:lnTo>
                  <a:cubicBezTo>
                    <a:pt x="277" y="671"/>
                    <a:pt x="277" y="672"/>
                    <a:pt x="278" y="672"/>
                  </a:cubicBezTo>
                  <a:cubicBezTo>
                    <a:pt x="271" y="663"/>
                    <a:pt x="263" y="652"/>
                    <a:pt x="257" y="643"/>
                  </a:cubicBezTo>
                  <a:cubicBezTo>
                    <a:pt x="254" y="637"/>
                    <a:pt x="251" y="632"/>
                    <a:pt x="247" y="626"/>
                  </a:cubicBezTo>
                  <a:cubicBezTo>
                    <a:pt x="245" y="621"/>
                    <a:pt x="242" y="616"/>
                    <a:pt x="241" y="611"/>
                  </a:cubicBezTo>
                  <a:lnTo>
                    <a:pt x="241" y="610"/>
                  </a:lnTo>
                  <a:lnTo>
                    <a:pt x="233" y="583"/>
                  </a:lnTo>
                  <a:cubicBezTo>
                    <a:pt x="233" y="576"/>
                    <a:pt x="233" y="570"/>
                    <a:pt x="232" y="564"/>
                  </a:cubicBezTo>
                  <a:cubicBezTo>
                    <a:pt x="231" y="552"/>
                    <a:pt x="231" y="540"/>
                    <a:pt x="232" y="528"/>
                  </a:cubicBezTo>
                  <a:cubicBezTo>
                    <a:pt x="233" y="522"/>
                    <a:pt x="233" y="516"/>
                    <a:pt x="235" y="511"/>
                  </a:cubicBezTo>
                  <a:lnTo>
                    <a:pt x="238" y="495"/>
                  </a:lnTo>
                  <a:cubicBezTo>
                    <a:pt x="240" y="488"/>
                    <a:pt x="241" y="483"/>
                    <a:pt x="243" y="478"/>
                  </a:cubicBezTo>
                  <a:cubicBezTo>
                    <a:pt x="247" y="470"/>
                    <a:pt x="253" y="461"/>
                    <a:pt x="258" y="454"/>
                  </a:cubicBezTo>
                  <a:lnTo>
                    <a:pt x="266" y="442"/>
                  </a:lnTo>
                  <a:lnTo>
                    <a:pt x="262" y="450"/>
                  </a:lnTo>
                  <a:cubicBezTo>
                    <a:pt x="263" y="449"/>
                    <a:pt x="264" y="447"/>
                    <a:pt x="266" y="445"/>
                  </a:cubicBezTo>
                  <a:cubicBezTo>
                    <a:pt x="277" y="433"/>
                    <a:pt x="288" y="421"/>
                    <a:pt x="299" y="410"/>
                  </a:cubicBezTo>
                  <a:cubicBezTo>
                    <a:pt x="309" y="400"/>
                    <a:pt x="320" y="393"/>
                    <a:pt x="330" y="384"/>
                  </a:cubicBezTo>
                  <a:cubicBezTo>
                    <a:pt x="356" y="368"/>
                    <a:pt x="382" y="353"/>
                    <a:pt x="408" y="339"/>
                  </a:cubicBezTo>
                  <a:cubicBezTo>
                    <a:pt x="433" y="327"/>
                    <a:pt x="458" y="317"/>
                    <a:pt x="483" y="308"/>
                  </a:cubicBezTo>
                  <a:cubicBezTo>
                    <a:pt x="524" y="295"/>
                    <a:pt x="566" y="285"/>
                    <a:pt x="609" y="275"/>
                  </a:cubicBezTo>
                  <a:cubicBezTo>
                    <a:pt x="649" y="266"/>
                    <a:pt x="690" y="259"/>
                    <a:pt x="730" y="254"/>
                  </a:cubicBezTo>
                  <a:cubicBezTo>
                    <a:pt x="768" y="249"/>
                    <a:pt x="806" y="246"/>
                    <a:pt x="842" y="243"/>
                  </a:cubicBezTo>
                  <a:lnTo>
                    <a:pt x="840" y="243"/>
                  </a:lnTo>
                  <a:cubicBezTo>
                    <a:pt x="935" y="235"/>
                    <a:pt x="1032" y="229"/>
                    <a:pt x="1129" y="229"/>
                  </a:cubicBezTo>
                  <a:close/>
                  <a:moveTo>
                    <a:pt x="1327" y="0"/>
                  </a:moveTo>
                  <a:cubicBezTo>
                    <a:pt x="1328" y="0"/>
                    <a:pt x="1330" y="0"/>
                    <a:pt x="1331" y="1"/>
                  </a:cubicBezTo>
                  <a:lnTo>
                    <a:pt x="1325" y="1"/>
                  </a:lnTo>
                  <a:cubicBezTo>
                    <a:pt x="1321" y="3"/>
                    <a:pt x="1316" y="6"/>
                    <a:pt x="1311" y="8"/>
                  </a:cubicBezTo>
                  <a:cubicBezTo>
                    <a:pt x="1297" y="8"/>
                    <a:pt x="1281" y="7"/>
                    <a:pt x="1268" y="7"/>
                  </a:cubicBezTo>
                  <a:cubicBezTo>
                    <a:pt x="1215" y="5"/>
                    <a:pt x="1163" y="4"/>
                    <a:pt x="1111" y="4"/>
                  </a:cubicBezTo>
                  <a:cubicBezTo>
                    <a:pt x="1053" y="4"/>
                    <a:pt x="997" y="5"/>
                    <a:pt x="940" y="8"/>
                  </a:cubicBezTo>
                  <a:cubicBezTo>
                    <a:pt x="837" y="16"/>
                    <a:pt x="731" y="21"/>
                    <a:pt x="629" y="39"/>
                  </a:cubicBezTo>
                  <a:cubicBezTo>
                    <a:pt x="533" y="58"/>
                    <a:pt x="439" y="80"/>
                    <a:pt x="348" y="116"/>
                  </a:cubicBezTo>
                  <a:cubicBezTo>
                    <a:pt x="239" y="161"/>
                    <a:pt x="129" y="232"/>
                    <a:pt x="64" y="332"/>
                  </a:cubicBezTo>
                  <a:cubicBezTo>
                    <a:pt x="36" y="377"/>
                    <a:pt x="14" y="425"/>
                    <a:pt x="7" y="478"/>
                  </a:cubicBezTo>
                  <a:cubicBezTo>
                    <a:pt x="2" y="524"/>
                    <a:pt x="1" y="571"/>
                    <a:pt x="7" y="619"/>
                  </a:cubicBezTo>
                  <a:cubicBezTo>
                    <a:pt x="17" y="704"/>
                    <a:pt x="68" y="779"/>
                    <a:pt x="125" y="841"/>
                  </a:cubicBezTo>
                  <a:cubicBezTo>
                    <a:pt x="186" y="905"/>
                    <a:pt x="256" y="956"/>
                    <a:pt x="341" y="978"/>
                  </a:cubicBezTo>
                  <a:cubicBezTo>
                    <a:pt x="394" y="993"/>
                    <a:pt x="449" y="1001"/>
                    <a:pt x="504" y="1007"/>
                  </a:cubicBezTo>
                  <a:cubicBezTo>
                    <a:pt x="571" y="1014"/>
                    <a:pt x="638" y="1017"/>
                    <a:pt x="705" y="1017"/>
                  </a:cubicBezTo>
                  <a:cubicBezTo>
                    <a:pt x="725" y="1017"/>
                    <a:pt x="745" y="1017"/>
                    <a:pt x="765" y="1017"/>
                  </a:cubicBezTo>
                  <a:cubicBezTo>
                    <a:pt x="791" y="1014"/>
                    <a:pt x="817" y="1014"/>
                    <a:pt x="842" y="1013"/>
                  </a:cubicBezTo>
                  <a:cubicBezTo>
                    <a:pt x="943" y="1006"/>
                    <a:pt x="1042" y="994"/>
                    <a:pt x="1141" y="986"/>
                  </a:cubicBezTo>
                  <a:lnTo>
                    <a:pt x="1152" y="986"/>
                  </a:lnTo>
                  <a:cubicBezTo>
                    <a:pt x="1162" y="984"/>
                    <a:pt x="1171" y="984"/>
                    <a:pt x="1178" y="984"/>
                  </a:cubicBezTo>
                  <a:lnTo>
                    <a:pt x="1163" y="984"/>
                  </a:lnTo>
                  <a:cubicBezTo>
                    <a:pt x="1180" y="983"/>
                    <a:pt x="1198" y="981"/>
                    <a:pt x="1214" y="980"/>
                  </a:cubicBezTo>
                  <a:lnTo>
                    <a:pt x="1212" y="980"/>
                  </a:lnTo>
                  <a:cubicBezTo>
                    <a:pt x="1245" y="978"/>
                    <a:pt x="1280" y="976"/>
                    <a:pt x="1315" y="970"/>
                  </a:cubicBezTo>
                  <a:cubicBezTo>
                    <a:pt x="1348" y="963"/>
                    <a:pt x="1382" y="955"/>
                    <a:pt x="1415" y="947"/>
                  </a:cubicBezTo>
                  <a:cubicBezTo>
                    <a:pt x="1444" y="941"/>
                    <a:pt x="1474" y="936"/>
                    <a:pt x="1502" y="930"/>
                  </a:cubicBezTo>
                  <a:cubicBezTo>
                    <a:pt x="1548" y="919"/>
                    <a:pt x="1594" y="901"/>
                    <a:pt x="1632" y="877"/>
                  </a:cubicBezTo>
                  <a:cubicBezTo>
                    <a:pt x="1672" y="852"/>
                    <a:pt x="1708" y="827"/>
                    <a:pt x="1744" y="798"/>
                  </a:cubicBezTo>
                  <a:cubicBezTo>
                    <a:pt x="1786" y="766"/>
                    <a:pt x="1825" y="729"/>
                    <a:pt x="1857" y="683"/>
                  </a:cubicBezTo>
                  <a:cubicBezTo>
                    <a:pt x="1878" y="655"/>
                    <a:pt x="1890" y="620"/>
                    <a:pt x="1903" y="588"/>
                  </a:cubicBezTo>
                  <a:cubicBezTo>
                    <a:pt x="1911" y="562"/>
                    <a:pt x="1919" y="538"/>
                    <a:pt x="1921" y="511"/>
                  </a:cubicBezTo>
                  <a:cubicBezTo>
                    <a:pt x="1925" y="483"/>
                    <a:pt x="1926" y="457"/>
                    <a:pt x="1926" y="430"/>
                  </a:cubicBezTo>
                  <a:cubicBezTo>
                    <a:pt x="1931" y="390"/>
                    <a:pt x="1910" y="354"/>
                    <a:pt x="1899" y="318"/>
                  </a:cubicBezTo>
                  <a:cubicBezTo>
                    <a:pt x="1858" y="210"/>
                    <a:pt x="1782" y="119"/>
                    <a:pt x="1679" y="64"/>
                  </a:cubicBezTo>
                  <a:cubicBezTo>
                    <a:pt x="1658" y="54"/>
                    <a:pt x="1636" y="43"/>
                    <a:pt x="1615" y="34"/>
                  </a:cubicBezTo>
                  <a:cubicBezTo>
                    <a:pt x="1594" y="34"/>
                    <a:pt x="1574" y="30"/>
                    <a:pt x="1553" y="26"/>
                  </a:cubicBezTo>
                  <a:cubicBezTo>
                    <a:pt x="1516" y="18"/>
                    <a:pt x="1479" y="11"/>
                    <a:pt x="1440" y="5"/>
                  </a:cubicBezTo>
                  <a:lnTo>
                    <a:pt x="1445" y="5"/>
                  </a:lnTo>
                  <a:cubicBezTo>
                    <a:pt x="1405" y="1"/>
                    <a:pt x="1366" y="0"/>
                    <a:pt x="1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8"/>
            <p:cNvSpPr/>
            <p:nvPr/>
          </p:nvSpPr>
          <p:spPr>
            <a:xfrm>
              <a:off x="4308350" y="982400"/>
              <a:ext cx="125" cy="50"/>
            </a:xfrm>
            <a:custGeom>
              <a:avLst/>
              <a:gdLst/>
              <a:ahLst/>
              <a:cxnLst/>
              <a:rect l="l" t="t" r="r" b="b"/>
              <a:pathLst>
                <a:path w="5" h="2" extrusionOk="0">
                  <a:moveTo>
                    <a:pt x="0" y="0"/>
                  </a:moveTo>
                  <a:cubicBezTo>
                    <a:pt x="2" y="0"/>
                    <a:pt x="3" y="0"/>
                    <a:pt x="4" y="1"/>
                  </a:cubicBezTo>
                  <a:lnTo>
                    <a:pt x="4" y="1"/>
                  </a:lnTo>
                  <a:cubicBezTo>
                    <a:pt x="3" y="0"/>
                    <a:pt x="2"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8"/>
            <p:cNvSpPr/>
            <p:nvPr/>
          </p:nvSpPr>
          <p:spPr>
            <a:xfrm>
              <a:off x="4303175" y="974200"/>
              <a:ext cx="125" cy="175"/>
            </a:xfrm>
            <a:custGeom>
              <a:avLst/>
              <a:gdLst/>
              <a:ahLst/>
              <a:cxnLst/>
              <a:rect l="l" t="t" r="r" b="b"/>
              <a:pathLst>
                <a:path w="5" h="7" extrusionOk="0">
                  <a:moveTo>
                    <a:pt x="5" y="1"/>
                  </a:moveTo>
                  <a:lnTo>
                    <a:pt x="5" y="1"/>
                  </a:lnTo>
                  <a:cubicBezTo>
                    <a:pt x="4" y="3"/>
                    <a:pt x="3" y="5"/>
                    <a:pt x="1" y="6"/>
                  </a:cubicBezTo>
                  <a:cubicBezTo>
                    <a:pt x="3" y="5"/>
                    <a:pt x="4" y="4"/>
                    <a:pt x="5" y="1"/>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8"/>
            <p:cNvSpPr/>
            <p:nvPr/>
          </p:nvSpPr>
          <p:spPr>
            <a:xfrm>
              <a:off x="4273750" y="990675"/>
              <a:ext cx="100" cy="50"/>
            </a:xfrm>
            <a:custGeom>
              <a:avLst/>
              <a:gdLst/>
              <a:ahLst/>
              <a:cxnLst/>
              <a:rect l="l" t="t" r="r" b="b"/>
              <a:pathLst>
                <a:path w="4" h="2" extrusionOk="0">
                  <a:moveTo>
                    <a:pt x="0" y="0"/>
                  </a:moveTo>
                  <a:cubicBezTo>
                    <a:pt x="1" y="1"/>
                    <a:pt x="3" y="1"/>
                    <a:pt x="3" y="1"/>
                  </a:cubicBezTo>
                  <a:cubicBezTo>
                    <a:pt x="3" y="1"/>
                    <a:pt x="1"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8"/>
            <p:cNvSpPr/>
            <p:nvPr/>
          </p:nvSpPr>
          <p:spPr>
            <a:xfrm>
              <a:off x="4275750" y="991825"/>
              <a:ext cx="325" cy="200"/>
            </a:xfrm>
            <a:custGeom>
              <a:avLst/>
              <a:gdLst/>
              <a:ahLst/>
              <a:cxnLst/>
              <a:rect l="l" t="t" r="r" b="b"/>
              <a:pathLst>
                <a:path w="13" h="8" extrusionOk="0">
                  <a:moveTo>
                    <a:pt x="1" y="1"/>
                  </a:moveTo>
                  <a:lnTo>
                    <a:pt x="1" y="1"/>
                  </a:lnTo>
                  <a:cubicBezTo>
                    <a:pt x="5" y="4"/>
                    <a:pt x="7" y="5"/>
                    <a:pt x="10" y="7"/>
                  </a:cubicBezTo>
                  <a:lnTo>
                    <a:pt x="10" y="7"/>
                  </a:lnTo>
                  <a:cubicBezTo>
                    <a:pt x="7" y="5"/>
                    <a:pt x="5" y="2"/>
                    <a:pt x="1" y="1"/>
                  </a:cubicBezTo>
                  <a:close/>
                  <a:moveTo>
                    <a:pt x="10" y="7"/>
                  </a:moveTo>
                  <a:cubicBezTo>
                    <a:pt x="11" y="7"/>
                    <a:pt x="12" y="8"/>
                    <a:pt x="13" y="8"/>
                  </a:cubicBezTo>
                  <a:cubicBezTo>
                    <a:pt x="12" y="8"/>
                    <a:pt x="11" y="7"/>
                    <a:pt x="10" y="7"/>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8"/>
            <p:cNvSpPr/>
            <p:nvPr/>
          </p:nvSpPr>
          <p:spPr>
            <a:xfrm>
              <a:off x="4253625" y="988875"/>
              <a:ext cx="27400" cy="49275"/>
            </a:xfrm>
            <a:custGeom>
              <a:avLst/>
              <a:gdLst/>
              <a:ahLst/>
              <a:cxnLst/>
              <a:rect l="l" t="t" r="r" b="b"/>
              <a:pathLst>
                <a:path w="1096" h="1971" extrusionOk="0">
                  <a:moveTo>
                    <a:pt x="735" y="37"/>
                  </a:moveTo>
                  <a:cubicBezTo>
                    <a:pt x="738" y="38"/>
                    <a:pt x="742" y="39"/>
                    <a:pt x="744" y="41"/>
                  </a:cubicBezTo>
                  <a:cubicBezTo>
                    <a:pt x="741" y="40"/>
                    <a:pt x="738" y="38"/>
                    <a:pt x="735" y="37"/>
                  </a:cubicBezTo>
                  <a:close/>
                  <a:moveTo>
                    <a:pt x="510" y="248"/>
                  </a:moveTo>
                  <a:cubicBezTo>
                    <a:pt x="510" y="248"/>
                    <a:pt x="510" y="248"/>
                    <a:pt x="509" y="248"/>
                  </a:cubicBezTo>
                  <a:lnTo>
                    <a:pt x="509" y="248"/>
                  </a:lnTo>
                  <a:cubicBezTo>
                    <a:pt x="510" y="248"/>
                    <a:pt x="510" y="248"/>
                    <a:pt x="510" y="248"/>
                  </a:cubicBezTo>
                  <a:close/>
                  <a:moveTo>
                    <a:pt x="572" y="227"/>
                  </a:moveTo>
                  <a:cubicBezTo>
                    <a:pt x="581" y="231"/>
                    <a:pt x="589" y="232"/>
                    <a:pt x="600" y="232"/>
                  </a:cubicBezTo>
                  <a:cubicBezTo>
                    <a:pt x="608" y="232"/>
                    <a:pt x="617" y="233"/>
                    <a:pt x="625" y="234"/>
                  </a:cubicBezTo>
                  <a:cubicBezTo>
                    <a:pt x="626" y="234"/>
                    <a:pt x="628" y="234"/>
                    <a:pt x="629" y="236"/>
                  </a:cubicBezTo>
                  <a:cubicBezTo>
                    <a:pt x="631" y="237"/>
                    <a:pt x="634" y="238"/>
                    <a:pt x="638" y="239"/>
                  </a:cubicBezTo>
                  <a:cubicBezTo>
                    <a:pt x="636" y="238"/>
                    <a:pt x="634" y="237"/>
                    <a:pt x="633" y="237"/>
                  </a:cubicBezTo>
                  <a:lnTo>
                    <a:pt x="634" y="237"/>
                  </a:lnTo>
                  <a:lnTo>
                    <a:pt x="669" y="253"/>
                  </a:lnTo>
                  <a:cubicBezTo>
                    <a:pt x="690" y="264"/>
                    <a:pt x="710" y="276"/>
                    <a:pt x="732" y="285"/>
                  </a:cubicBezTo>
                  <a:cubicBezTo>
                    <a:pt x="739" y="289"/>
                    <a:pt x="747" y="293"/>
                    <a:pt x="754" y="298"/>
                  </a:cubicBezTo>
                  <a:lnTo>
                    <a:pt x="746" y="294"/>
                  </a:lnTo>
                  <a:lnTo>
                    <a:pt x="746" y="294"/>
                  </a:lnTo>
                  <a:cubicBezTo>
                    <a:pt x="757" y="300"/>
                    <a:pt x="765" y="307"/>
                    <a:pt x="775" y="314"/>
                  </a:cubicBezTo>
                  <a:cubicBezTo>
                    <a:pt x="777" y="315"/>
                    <a:pt x="779" y="316"/>
                    <a:pt x="780" y="317"/>
                  </a:cubicBezTo>
                  <a:cubicBezTo>
                    <a:pt x="783" y="320"/>
                    <a:pt x="786" y="322"/>
                    <a:pt x="789" y="326"/>
                  </a:cubicBezTo>
                  <a:cubicBezTo>
                    <a:pt x="790" y="327"/>
                    <a:pt x="791" y="330"/>
                    <a:pt x="793" y="332"/>
                  </a:cubicBezTo>
                  <a:cubicBezTo>
                    <a:pt x="805" y="358"/>
                    <a:pt x="815" y="387"/>
                    <a:pt x="826" y="414"/>
                  </a:cubicBezTo>
                  <a:cubicBezTo>
                    <a:pt x="836" y="443"/>
                    <a:pt x="842" y="471"/>
                    <a:pt x="849" y="497"/>
                  </a:cubicBezTo>
                  <a:cubicBezTo>
                    <a:pt x="859" y="544"/>
                    <a:pt x="865" y="592"/>
                    <a:pt x="868" y="639"/>
                  </a:cubicBezTo>
                  <a:cubicBezTo>
                    <a:pt x="875" y="734"/>
                    <a:pt x="872" y="828"/>
                    <a:pt x="872" y="924"/>
                  </a:cubicBezTo>
                  <a:cubicBezTo>
                    <a:pt x="868" y="1008"/>
                    <a:pt x="866" y="1095"/>
                    <a:pt x="863" y="1183"/>
                  </a:cubicBezTo>
                  <a:cubicBezTo>
                    <a:pt x="861" y="1258"/>
                    <a:pt x="856" y="1333"/>
                    <a:pt x="844" y="1410"/>
                  </a:cubicBezTo>
                  <a:cubicBezTo>
                    <a:pt x="840" y="1434"/>
                    <a:pt x="834" y="1455"/>
                    <a:pt x="828" y="1477"/>
                  </a:cubicBezTo>
                  <a:cubicBezTo>
                    <a:pt x="824" y="1493"/>
                    <a:pt x="816" y="1512"/>
                    <a:pt x="810" y="1528"/>
                  </a:cubicBezTo>
                  <a:cubicBezTo>
                    <a:pt x="793" y="1566"/>
                    <a:pt x="772" y="1602"/>
                    <a:pt x="749" y="1637"/>
                  </a:cubicBezTo>
                  <a:cubicBezTo>
                    <a:pt x="744" y="1644"/>
                    <a:pt x="738" y="1652"/>
                    <a:pt x="733" y="1658"/>
                  </a:cubicBezTo>
                  <a:cubicBezTo>
                    <a:pt x="723" y="1670"/>
                    <a:pt x="711" y="1682"/>
                    <a:pt x="699" y="1694"/>
                  </a:cubicBezTo>
                  <a:cubicBezTo>
                    <a:pt x="696" y="1698"/>
                    <a:pt x="691" y="1701"/>
                    <a:pt x="686" y="1704"/>
                  </a:cubicBezTo>
                  <a:cubicBezTo>
                    <a:pt x="676" y="1711"/>
                    <a:pt x="665" y="1718"/>
                    <a:pt x="652" y="1726"/>
                  </a:cubicBezTo>
                  <a:cubicBezTo>
                    <a:pt x="636" y="1731"/>
                    <a:pt x="620" y="1736"/>
                    <a:pt x="604" y="1741"/>
                  </a:cubicBezTo>
                  <a:cubicBezTo>
                    <a:pt x="603" y="1741"/>
                    <a:pt x="600" y="1741"/>
                    <a:pt x="599" y="1742"/>
                  </a:cubicBezTo>
                  <a:cubicBezTo>
                    <a:pt x="578" y="1744"/>
                    <a:pt x="557" y="1745"/>
                    <a:pt x="537" y="1745"/>
                  </a:cubicBezTo>
                  <a:cubicBezTo>
                    <a:pt x="528" y="1744"/>
                    <a:pt x="519" y="1744"/>
                    <a:pt x="511" y="1742"/>
                  </a:cubicBezTo>
                  <a:cubicBezTo>
                    <a:pt x="501" y="1740"/>
                    <a:pt x="491" y="1737"/>
                    <a:pt x="481" y="1735"/>
                  </a:cubicBezTo>
                  <a:cubicBezTo>
                    <a:pt x="476" y="1734"/>
                    <a:pt x="473" y="1731"/>
                    <a:pt x="468" y="1730"/>
                  </a:cubicBezTo>
                  <a:cubicBezTo>
                    <a:pt x="449" y="1720"/>
                    <a:pt x="433" y="1711"/>
                    <a:pt x="416" y="1703"/>
                  </a:cubicBezTo>
                  <a:cubicBezTo>
                    <a:pt x="408" y="1698"/>
                    <a:pt x="402" y="1693"/>
                    <a:pt x="395" y="1685"/>
                  </a:cubicBezTo>
                  <a:cubicBezTo>
                    <a:pt x="387" y="1678"/>
                    <a:pt x="380" y="1670"/>
                    <a:pt x="372" y="1664"/>
                  </a:cubicBezTo>
                  <a:cubicBezTo>
                    <a:pt x="370" y="1660"/>
                    <a:pt x="367" y="1657"/>
                    <a:pt x="364" y="1653"/>
                  </a:cubicBezTo>
                  <a:cubicBezTo>
                    <a:pt x="355" y="1638"/>
                    <a:pt x="346" y="1622"/>
                    <a:pt x="336" y="1606"/>
                  </a:cubicBezTo>
                  <a:lnTo>
                    <a:pt x="336" y="1606"/>
                  </a:lnTo>
                  <a:cubicBezTo>
                    <a:pt x="336" y="1606"/>
                    <a:pt x="336" y="1606"/>
                    <a:pt x="336" y="1606"/>
                  </a:cubicBezTo>
                  <a:lnTo>
                    <a:pt x="336" y="1606"/>
                  </a:lnTo>
                  <a:cubicBezTo>
                    <a:pt x="321" y="1578"/>
                    <a:pt x="309" y="1545"/>
                    <a:pt x="297" y="1515"/>
                  </a:cubicBezTo>
                  <a:cubicBezTo>
                    <a:pt x="288" y="1489"/>
                    <a:pt x="282" y="1462"/>
                    <a:pt x="275" y="1436"/>
                  </a:cubicBezTo>
                  <a:cubicBezTo>
                    <a:pt x="258" y="1355"/>
                    <a:pt x="248" y="1276"/>
                    <a:pt x="240" y="1194"/>
                  </a:cubicBezTo>
                  <a:cubicBezTo>
                    <a:pt x="234" y="1138"/>
                    <a:pt x="232" y="1085"/>
                    <a:pt x="232" y="1030"/>
                  </a:cubicBezTo>
                  <a:lnTo>
                    <a:pt x="232" y="1029"/>
                  </a:lnTo>
                  <a:lnTo>
                    <a:pt x="232" y="1028"/>
                  </a:lnTo>
                  <a:cubicBezTo>
                    <a:pt x="239" y="930"/>
                    <a:pt x="250" y="833"/>
                    <a:pt x="265" y="737"/>
                  </a:cubicBezTo>
                  <a:cubicBezTo>
                    <a:pt x="282" y="660"/>
                    <a:pt x="294" y="579"/>
                    <a:pt x="317" y="503"/>
                  </a:cubicBezTo>
                  <a:cubicBezTo>
                    <a:pt x="322" y="490"/>
                    <a:pt x="327" y="479"/>
                    <a:pt x="333" y="467"/>
                  </a:cubicBezTo>
                  <a:cubicBezTo>
                    <a:pt x="349" y="434"/>
                    <a:pt x="365" y="399"/>
                    <a:pt x="385" y="367"/>
                  </a:cubicBezTo>
                  <a:cubicBezTo>
                    <a:pt x="394" y="352"/>
                    <a:pt x="407" y="337"/>
                    <a:pt x="419" y="321"/>
                  </a:cubicBezTo>
                  <a:cubicBezTo>
                    <a:pt x="426" y="314"/>
                    <a:pt x="433" y="307"/>
                    <a:pt x="439" y="299"/>
                  </a:cubicBezTo>
                  <a:cubicBezTo>
                    <a:pt x="452" y="288"/>
                    <a:pt x="464" y="276"/>
                    <a:pt x="478" y="267"/>
                  </a:cubicBezTo>
                  <a:cubicBezTo>
                    <a:pt x="489" y="260"/>
                    <a:pt x="500" y="254"/>
                    <a:pt x="509" y="248"/>
                  </a:cubicBezTo>
                  <a:lnTo>
                    <a:pt x="509" y="248"/>
                  </a:lnTo>
                  <a:cubicBezTo>
                    <a:pt x="509" y="248"/>
                    <a:pt x="509" y="248"/>
                    <a:pt x="509" y="248"/>
                  </a:cubicBezTo>
                  <a:cubicBezTo>
                    <a:pt x="509" y="248"/>
                    <a:pt x="510" y="247"/>
                    <a:pt x="510" y="247"/>
                  </a:cubicBezTo>
                  <a:lnTo>
                    <a:pt x="510" y="247"/>
                  </a:lnTo>
                  <a:cubicBezTo>
                    <a:pt x="510" y="247"/>
                    <a:pt x="510" y="247"/>
                    <a:pt x="510" y="248"/>
                  </a:cubicBezTo>
                  <a:lnTo>
                    <a:pt x="510" y="248"/>
                  </a:lnTo>
                  <a:cubicBezTo>
                    <a:pt x="510" y="247"/>
                    <a:pt x="511" y="247"/>
                    <a:pt x="511" y="247"/>
                  </a:cubicBezTo>
                  <a:lnTo>
                    <a:pt x="511" y="247"/>
                  </a:lnTo>
                  <a:cubicBezTo>
                    <a:pt x="511" y="247"/>
                    <a:pt x="511" y="247"/>
                    <a:pt x="511" y="247"/>
                  </a:cubicBezTo>
                  <a:lnTo>
                    <a:pt x="511" y="247"/>
                  </a:lnTo>
                  <a:cubicBezTo>
                    <a:pt x="519" y="243"/>
                    <a:pt x="526" y="238"/>
                    <a:pt x="535" y="234"/>
                  </a:cubicBezTo>
                  <a:cubicBezTo>
                    <a:pt x="538" y="233"/>
                    <a:pt x="542" y="232"/>
                    <a:pt x="546" y="229"/>
                  </a:cubicBezTo>
                  <a:cubicBezTo>
                    <a:pt x="548" y="229"/>
                    <a:pt x="549" y="229"/>
                    <a:pt x="552" y="228"/>
                  </a:cubicBezTo>
                  <a:cubicBezTo>
                    <a:pt x="558" y="228"/>
                    <a:pt x="566" y="228"/>
                    <a:pt x="572" y="227"/>
                  </a:cubicBezTo>
                  <a:close/>
                  <a:moveTo>
                    <a:pt x="583" y="0"/>
                  </a:moveTo>
                  <a:cubicBezTo>
                    <a:pt x="562" y="0"/>
                    <a:pt x="541" y="1"/>
                    <a:pt x="520" y="4"/>
                  </a:cubicBezTo>
                  <a:cubicBezTo>
                    <a:pt x="474" y="10"/>
                    <a:pt x="429" y="28"/>
                    <a:pt x="389" y="53"/>
                  </a:cubicBezTo>
                  <a:cubicBezTo>
                    <a:pt x="341" y="83"/>
                    <a:pt x="293" y="115"/>
                    <a:pt x="257" y="159"/>
                  </a:cubicBezTo>
                  <a:cubicBezTo>
                    <a:pt x="231" y="190"/>
                    <a:pt x="206" y="222"/>
                    <a:pt x="185" y="258"/>
                  </a:cubicBezTo>
                  <a:cubicBezTo>
                    <a:pt x="155" y="307"/>
                    <a:pt x="128" y="360"/>
                    <a:pt x="107" y="414"/>
                  </a:cubicBezTo>
                  <a:cubicBezTo>
                    <a:pt x="93" y="455"/>
                    <a:pt x="83" y="497"/>
                    <a:pt x="73" y="541"/>
                  </a:cubicBezTo>
                  <a:cubicBezTo>
                    <a:pt x="52" y="647"/>
                    <a:pt x="30" y="753"/>
                    <a:pt x="19" y="862"/>
                  </a:cubicBezTo>
                  <a:cubicBezTo>
                    <a:pt x="9" y="954"/>
                    <a:pt x="0" y="1043"/>
                    <a:pt x="8" y="1136"/>
                  </a:cubicBezTo>
                  <a:cubicBezTo>
                    <a:pt x="21" y="1323"/>
                    <a:pt x="39" y="1523"/>
                    <a:pt x="125" y="1694"/>
                  </a:cubicBezTo>
                  <a:cubicBezTo>
                    <a:pt x="141" y="1722"/>
                    <a:pt x="156" y="1750"/>
                    <a:pt x="174" y="1777"/>
                  </a:cubicBezTo>
                  <a:cubicBezTo>
                    <a:pt x="190" y="1806"/>
                    <a:pt x="216" y="1829"/>
                    <a:pt x="239" y="1851"/>
                  </a:cubicBezTo>
                  <a:cubicBezTo>
                    <a:pt x="288" y="1899"/>
                    <a:pt x="355" y="1934"/>
                    <a:pt x="419" y="1953"/>
                  </a:cubicBezTo>
                  <a:cubicBezTo>
                    <a:pt x="462" y="1964"/>
                    <a:pt x="503" y="1971"/>
                    <a:pt x="545" y="1971"/>
                  </a:cubicBezTo>
                  <a:cubicBezTo>
                    <a:pt x="551" y="1971"/>
                    <a:pt x="558" y="1970"/>
                    <a:pt x="564" y="1970"/>
                  </a:cubicBezTo>
                  <a:cubicBezTo>
                    <a:pt x="571" y="1970"/>
                    <a:pt x="576" y="1970"/>
                    <a:pt x="582" y="1968"/>
                  </a:cubicBezTo>
                  <a:cubicBezTo>
                    <a:pt x="609" y="1967"/>
                    <a:pt x="636" y="1965"/>
                    <a:pt x="664" y="1958"/>
                  </a:cubicBezTo>
                  <a:cubicBezTo>
                    <a:pt x="687" y="1952"/>
                    <a:pt x="711" y="1944"/>
                    <a:pt x="736" y="1935"/>
                  </a:cubicBezTo>
                  <a:cubicBezTo>
                    <a:pt x="780" y="1916"/>
                    <a:pt x="826" y="1883"/>
                    <a:pt x="861" y="1849"/>
                  </a:cubicBezTo>
                  <a:cubicBezTo>
                    <a:pt x="893" y="1818"/>
                    <a:pt x="922" y="1785"/>
                    <a:pt x="944" y="1749"/>
                  </a:cubicBezTo>
                  <a:cubicBezTo>
                    <a:pt x="974" y="1703"/>
                    <a:pt x="1002" y="1656"/>
                    <a:pt x="1022" y="1606"/>
                  </a:cubicBezTo>
                  <a:cubicBezTo>
                    <a:pt x="1041" y="1558"/>
                    <a:pt x="1054" y="1512"/>
                    <a:pt x="1063" y="1461"/>
                  </a:cubicBezTo>
                  <a:cubicBezTo>
                    <a:pt x="1084" y="1359"/>
                    <a:pt x="1088" y="1253"/>
                    <a:pt x="1089" y="1150"/>
                  </a:cubicBezTo>
                  <a:cubicBezTo>
                    <a:pt x="1090" y="1058"/>
                    <a:pt x="1093" y="966"/>
                    <a:pt x="1094" y="874"/>
                  </a:cubicBezTo>
                  <a:cubicBezTo>
                    <a:pt x="1095" y="709"/>
                    <a:pt x="1093" y="544"/>
                    <a:pt x="1049" y="384"/>
                  </a:cubicBezTo>
                  <a:cubicBezTo>
                    <a:pt x="1038" y="345"/>
                    <a:pt x="1023" y="307"/>
                    <a:pt x="1006" y="269"/>
                  </a:cubicBezTo>
                  <a:cubicBezTo>
                    <a:pt x="997" y="248"/>
                    <a:pt x="989" y="224"/>
                    <a:pt x="975" y="203"/>
                  </a:cubicBezTo>
                  <a:cubicBezTo>
                    <a:pt x="951" y="169"/>
                    <a:pt x="923" y="141"/>
                    <a:pt x="886" y="119"/>
                  </a:cubicBezTo>
                  <a:cubicBezTo>
                    <a:pt x="858" y="102"/>
                    <a:pt x="834" y="87"/>
                    <a:pt x="805" y="72"/>
                  </a:cubicBezTo>
                  <a:cubicBezTo>
                    <a:pt x="804" y="72"/>
                    <a:pt x="804" y="71"/>
                    <a:pt x="802" y="71"/>
                  </a:cubicBezTo>
                  <a:lnTo>
                    <a:pt x="804" y="71"/>
                  </a:lnTo>
                  <a:cubicBezTo>
                    <a:pt x="804" y="71"/>
                    <a:pt x="802" y="71"/>
                    <a:pt x="802" y="69"/>
                  </a:cubicBezTo>
                  <a:cubicBezTo>
                    <a:pt x="791" y="64"/>
                    <a:pt x="780" y="58"/>
                    <a:pt x="770" y="52"/>
                  </a:cubicBezTo>
                  <a:cubicBezTo>
                    <a:pt x="758" y="43"/>
                    <a:pt x="744" y="40"/>
                    <a:pt x="732" y="35"/>
                  </a:cubicBezTo>
                  <a:lnTo>
                    <a:pt x="732" y="35"/>
                  </a:lnTo>
                  <a:cubicBezTo>
                    <a:pt x="732" y="35"/>
                    <a:pt x="732" y="35"/>
                    <a:pt x="733" y="36"/>
                  </a:cubicBezTo>
                  <a:lnTo>
                    <a:pt x="733" y="36"/>
                  </a:lnTo>
                  <a:cubicBezTo>
                    <a:pt x="718" y="29"/>
                    <a:pt x="703" y="24"/>
                    <a:pt x="690" y="20"/>
                  </a:cubicBezTo>
                  <a:cubicBezTo>
                    <a:pt x="671" y="7"/>
                    <a:pt x="649" y="1"/>
                    <a:pt x="626" y="1"/>
                  </a:cubicBezTo>
                  <a:cubicBezTo>
                    <a:pt x="612" y="1"/>
                    <a:pt x="597" y="0"/>
                    <a:pt x="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3" name="Google Shape;2273;p48"/>
          <p:cNvGrpSpPr/>
          <p:nvPr/>
        </p:nvGrpSpPr>
        <p:grpSpPr>
          <a:xfrm>
            <a:off x="7775255" y="252765"/>
            <a:ext cx="525426" cy="578589"/>
            <a:chOff x="5668750" y="3383150"/>
            <a:chExt cx="168325" cy="185350"/>
          </a:xfrm>
        </p:grpSpPr>
        <p:sp>
          <p:nvSpPr>
            <p:cNvPr id="2274" name="Google Shape;2274;p48"/>
            <p:cNvSpPr/>
            <p:nvPr/>
          </p:nvSpPr>
          <p:spPr>
            <a:xfrm>
              <a:off x="5683650" y="3405900"/>
              <a:ext cx="139925" cy="143950"/>
            </a:xfrm>
            <a:custGeom>
              <a:avLst/>
              <a:gdLst/>
              <a:ahLst/>
              <a:cxnLst/>
              <a:rect l="l" t="t" r="r" b="b"/>
              <a:pathLst>
                <a:path w="5597" h="5758" extrusionOk="0">
                  <a:moveTo>
                    <a:pt x="2582" y="1"/>
                  </a:moveTo>
                  <a:cubicBezTo>
                    <a:pt x="2569" y="39"/>
                    <a:pt x="2558" y="78"/>
                    <a:pt x="2545" y="117"/>
                  </a:cubicBezTo>
                  <a:cubicBezTo>
                    <a:pt x="2499" y="262"/>
                    <a:pt x="2465" y="410"/>
                    <a:pt x="2413" y="554"/>
                  </a:cubicBezTo>
                  <a:cubicBezTo>
                    <a:pt x="2366" y="685"/>
                    <a:pt x="2308" y="812"/>
                    <a:pt x="2242" y="935"/>
                  </a:cubicBezTo>
                  <a:cubicBezTo>
                    <a:pt x="2196" y="1020"/>
                    <a:pt x="2148" y="1106"/>
                    <a:pt x="2103" y="1193"/>
                  </a:cubicBezTo>
                  <a:cubicBezTo>
                    <a:pt x="2104" y="1191"/>
                    <a:pt x="2104" y="1190"/>
                    <a:pt x="2104" y="1188"/>
                  </a:cubicBezTo>
                  <a:lnTo>
                    <a:pt x="2104" y="1188"/>
                  </a:lnTo>
                  <a:cubicBezTo>
                    <a:pt x="2066" y="1265"/>
                    <a:pt x="2028" y="1340"/>
                    <a:pt x="1990" y="1417"/>
                  </a:cubicBezTo>
                  <a:cubicBezTo>
                    <a:pt x="1952" y="1494"/>
                    <a:pt x="1913" y="1572"/>
                    <a:pt x="1869" y="1648"/>
                  </a:cubicBezTo>
                  <a:cubicBezTo>
                    <a:pt x="1858" y="1668"/>
                    <a:pt x="1845" y="1690"/>
                    <a:pt x="1832" y="1712"/>
                  </a:cubicBezTo>
                  <a:cubicBezTo>
                    <a:pt x="1820" y="1731"/>
                    <a:pt x="1807" y="1748"/>
                    <a:pt x="1793" y="1766"/>
                  </a:cubicBezTo>
                  <a:cubicBezTo>
                    <a:pt x="1766" y="1803"/>
                    <a:pt x="1736" y="1838"/>
                    <a:pt x="1708" y="1871"/>
                  </a:cubicBezTo>
                  <a:cubicBezTo>
                    <a:pt x="1652" y="1937"/>
                    <a:pt x="1591" y="2000"/>
                    <a:pt x="1528" y="2059"/>
                  </a:cubicBezTo>
                  <a:cubicBezTo>
                    <a:pt x="1462" y="2119"/>
                    <a:pt x="1392" y="2175"/>
                    <a:pt x="1324" y="2232"/>
                  </a:cubicBezTo>
                  <a:cubicBezTo>
                    <a:pt x="1260" y="2287"/>
                    <a:pt x="1192" y="2338"/>
                    <a:pt x="1121" y="2385"/>
                  </a:cubicBezTo>
                  <a:cubicBezTo>
                    <a:pt x="1087" y="2407"/>
                    <a:pt x="1054" y="2429"/>
                    <a:pt x="1018" y="2449"/>
                  </a:cubicBezTo>
                  <a:cubicBezTo>
                    <a:pt x="979" y="2470"/>
                    <a:pt x="938" y="2491"/>
                    <a:pt x="896" y="2509"/>
                  </a:cubicBezTo>
                  <a:cubicBezTo>
                    <a:pt x="819" y="2545"/>
                    <a:pt x="740" y="2578"/>
                    <a:pt x="661" y="2610"/>
                  </a:cubicBezTo>
                  <a:cubicBezTo>
                    <a:pt x="601" y="2634"/>
                    <a:pt x="539" y="2660"/>
                    <a:pt x="477" y="2680"/>
                  </a:cubicBezTo>
                  <a:cubicBezTo>
                    <a:pt x="409" y="2700"/>
                    <a:pt x="341" y="2713"/>
                    <a:pt x="271" y="2720"/>
                  </a:cubicBezTo>
                  <a:cubicBezTo>
                    <a:pt x="203" y="2725"/>
                    <a:pt x="133" y="2728"/>
                    <a:pt x="66" y="2737"/>
                  </a:cubicBezTo>
                  <a:cubicBezTo>
                    <a:pt x="44" y="2742"/>
                    <a:pt x="22" y="2743"/>
                    <a:pt x="1" y="2747"/>
                  </a:cubicBezTo>
                  <a:cubicBezTo>
                    <a:pt x="7" y="2749"/>
                    <a:pt x="12" y="2752"/>
                    <a:pt x="18" y="2754"/>
                  </a:cubicBezTo>
                  <a:cubicBezTo>
                    <a:pt x="116" y="2794"/>
                    <a:pt x="218" y="2825"/>
                    <a:pt x="310" y="2878"/>
                  </a:cubicBezTo>
                  <a:cubicBezTo>
                    <a:pt x="395" y="2928"/>
                    <a:pt x="462" y="3000"/>
                    <a:pt x="540" y="3058"/>
                  </a:cubicBezTo>
                  <a:cubicBezTo>
                    <a:pt x="589" y="3093"/>
                    <a:pt x="637" y="3122"/>
                    <a:pt x="687" y="3151"/>
                  </a:cubicBezTo>
                  <a:cubicBezTo>
                    <a:pt x="734" y="3181"/>
                    <a:pt x="781" y="3215"/>
                    <a:pt x="824" y="3249"/>
                  </a:cubicBezTo>
                  <a:cubicBezTo>
                    <a:pt x="869" y="3288"/>
                    <a:pt x="914" y="3327"/>
                    <a:pt x="958" y="3365"/>
                  </a:cubicBezTo>
                  <a:cubicBezTo>
                    <a:pt x="1007" y="3404"/>
                    <a:pt x="1054" y="3443"/>
                    <a:pt x="1106" y="3480"/>
                  </a:cubicBezTo>
                  <a:lnTo>
                    <a:pt x="1105" y="3480"/>
                  </a:lnTo>
                  <a:cubicBezTo>
                    <a:pt x="1175" y="3530"/>
                    <a:pt x="1246" y="3579"/>
                    <a:pt x="1314" y="3630"/>
                  </a:cubicBezTo>
                  <a:cubicBezTo>
                    <a:pt x="1377" y="3680"/>
                    <a:pt x="1437" y="3733"/>
                    <a:pt x="1495" y="3789"/>
                  </a:cubicBezTo>
                  <a:cubicBezTo>
                    <a:pt x="1611" y="3902"/>
                    <a:pt x="1732" y="4010"/>
                    <a:pt x="1834" y="4136"/>
                  </a:cubicBezTo>
                  <a:cubicBezTo>
                    <a:pt x="1886" y="4201"/>
                    <a:pt x="1933" y="4268"/>
                    <a:pt x="1981" y="4335"/>
                  </a:cubicBezTo>
                  <a:cubicBezTo>
                    <a:pt x="2027" y="4399"/>
                    <a:pt x="2072" y="4465"/>
                    <a:pt x="2113" y="4532"/>
                  </a:cubicBezTo>
                  <a:cubicBezTo>
                    <a:pt x="2203" y="4677"/>
                    <a:pt x="2274" y="4831"/>
                    <a:pt x="2337" y="4987"/>
                  </a:cubicBezTo>
                  <a:cubicBezTo>
                    <a:pt x="2389" y="5116"/>
                    <a:pt x="2431" y="5246"/>
                    <a:pt x="2473" y="5378"/>
                  </a:cubicBezTo>
                  <a:cubicBezTo>
                    <a:pt x="2497" y="5460"/>
                    <a:pt x="2526" y="5538"/>
                    <a:pt x="2551" y="5618"/>
                  </a:cubicBezTo>
                  <a:cubicBezTo>
                    <a:pt x="2563" y="5664"/>
                    <a:pt x="2577" y="5711"/>
                    <a:pt x="2589" y="5757"/>
                  </a:cubicBezTo>
                  <a:cubicBezTo>
                    <a:pt x="2593" y="5732"/>
                    <a:pt x="2595" y="5709"/>
                    <a:pt x="2599" y="5684"/>
                  </a:cubicBezTo>
                  <a:cubicBezTo>
                    <a:pt x="2605" y="5638"/>
                    <a:pt x="2613" y="5593"/>
                    <a:pt x="2620" y="5549"/>
                  </a:cubicBezTo>
                  <a:cubicBezTo>
                    <a:pt x="2628" y="5503"/>
                    <a:pt x="2634" y="5456"/>
                    <a:pt x="2646" y="5410"/>
                  </a:cubicBezTo>
                  <a:cubicBezTo>
                    <a:pt x="2687" y="5236"/>
                    <a:pt x="2747" y="5066"/>
                    <a:pt x="2803" y="4895"/>
                  </a:cubicBezTo>
                  <a:cubicBezTo>
                    <a:pt x="2860" y="4726"/>
                    <a:pt x="2920" y="4556"/>
                    <a:pt x="3007" y="4400"/>
                  </a:cubicBezTo>
                  <a:cubicBezTo>
                    <a:pt x="3050" y="4323"/>
                    <a:pt x="3100" y="4250"/>
                    <a:pt x="3151" y="4178"/>
                  </a:cubicBezTo>
                  <a:cubicBezTo>
                    <a:pt x="3201" y="4110"/>
                    <a:pt x="3253" y="4044"/>
                    <a:pt x="3309" y="3981"/>
                  </a:cubicBezTo>
                  <a:cubicBezTo>
                    <a:pt x="3424" y="3851"/>
                    <a:pt x="3542" y="3724"/>
                    <a:pt x="3671" y="3609"/>
                  </a:cubicBezTo>
                  <a:cubicBezTo>
                    <a:pt x="3803" y="3490"/>
                    <a:pt x="3936" y="3371"/>
                    <a:pt x="4079" y="3266"/>
                  </a:cubicBezTo>
                  <a:cubicBezTo>
                    <a:pt x="4221" y="3163"/>
                    <a:pt x="4373" y="3072"/>
                    <a:pt x="4531" y="2994"/>
                  </a:cubicBezTo>
                  <a:cubicBezTo>
                    <a:pt x="4682" y="2919"/>
                    <a:pt x="4841" y="2860"/>
                    <a:pt x="5002" y="2810"/>
                  </a:cubicBezTo>
                  <a:cubicBezTo>
                    <a:pt x="5078" y="2785"/>
                    <a:pt x="5156" y="2766"/>
                    <a:pt x="5235" y="2748"/>
                  </a:cubicBezTo>
                  <a:cubicBezTo>
                    <a:pt x="5318" y="2726"/>
                    <a:pt x="5404" y="2704"/>
                    <a:pt x="5489" y="2682"/>
                  </a:cubicBezTo>
                  <a:cubicBezTo>
                    <a:pt x="5525" y="2672"/>
                    <a:pt x="5560" y="2664"/>
                    <a:pt x="5596" y="2655"/>
                  </a:cubicBezTo>
                  <a:cubicBezTo>
                    <a:pt x="5559" y="2640"/>
                    <a:pt x="5524" y="2624"/>
                    <a:pt x="5487" y="2610"/>
                  </a:cubicBezTo>
                  <a:cubicBezTo>
                    <a:pt x="5431" y="2589"/>
                    <a:pt x="5375" y="2569"/>
                    <a:pt x="5322" y="2547"/>
                  </a:cubicBezTo>
                  <a:cubicBezTo>
                    <a:pt x="5258" y="2525"/>
                    <a:pt x="5194" y="2505"/>
                    <a:pt x="5132" y="2479"/>
                  </a:cubicBezTo>
                  <a:cubicBezTo>
                    <a:pt x="5056" y="2449"/>
                    <a:pt x="4989" y="2405"/>
                    <a:pt x="4922" y="2364"/>
                  </a:cubicBezTo>
                  <a:cubicBezTo>
                    <a:pt x="4859" y="2325"/>
                    <a:pt x="4793" y="2290"/>
                    <a:pt x="4726" y="2253"/>
                  </a:cubicBezTo>
                  <a:cubicBezTo>
                    <a:pt x="4594" y="2183"/>
                    <a:pt x="4463" y="2107"/>
                    <a:pt x="4341" y="2020"/>
                  </a:cubicBezTo>
                  <a:cubicBezTo>
                    <a:pt x="4212" y="1928"/>
                    <a:pt x="4090" y="1825"/>
                    <a:pt x="3966" y="1727"/>
                  </a:cubicBezTo>
                  <a:cubicBezTo>
                    <a:pt x="3877" y="1654"/>
                    <a:pt x="3785" y="1585"/>
                    <a:pt x="3692" y="1515"/>
                  </a:cubicBezTo>
                  <a:cubicBezTo>
                    <a:pt x="3596" y="1442"/>
                    <a:pt x="3505" y="1366"/>
                    <a:pt x="3415" y="1289"/>
                  </a:cubicBezTo>
                  <a:cubicBezTo>
                    <a:pt x="3335" y="1218"/>
                    <a:pt x="3249" y="1147"/>
                    <a:pt x="3176" y="1067"/>
                  </a:cubicBezTo>
                  <a:cubicBezTo>
                    <a:pt x="3100" y="986"/>
                    <a:pt x="3039" y="895"/>
                    <a:pt x="2980" y="803"/>
                  </a:cubicBezTo>
                  <a:cubicBezTo>
                    <a:pt x="2932" y="729"/>
                    <a:pt x="2881" y="658"/>
                    <a:pt x="2832" y="583"/>
                  </a:cubicBezTo>
                  <a:cubicBezTo>
                    <a:pt x="2793" y="522"/>
                    <a:pt x="2758" y="456"/>
                    <a:pt x="2726" y="390"/>
                  </a:cubicBezTo>
                  <a:cubicBezTo>
                    <a:pt x="2685" y="307"/>
                    <a:pt x="2647" y="221"/>
                    <a:pt x="2619" y="135"/>
                  </a:cubicBezTo>
                  <a:cubicBezTo>
                    <a:pt x="2603" y="89"/>
                    <a:pt x="2592" y="45"/>
                    <a:pt x="25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8"/>
            <p:cNvSpPr/>
            <p:nvPr/>
          </p:nvSpPr>
          <p:spPr>
            <a:xfrm>
              <a:off x="5681100" y="3469600"/>
              <a:ext cx="143000" cy="49925"/>
            </a:xfrm>
            <a:custGeom>
              <a:avLst/>
              <a:gdLst/>
              <a:ahLst/>
              <a:cxnLst/>
              <a:rect l="l" t="t" r="r" b="b"/>
              <a:pathLst>
                <a:path w="5720" h="1997" extrusionOk="0">
                  <a:moveTo>
                    <a:pt x="5623" y="1"/>
                  </a:moveTo>
                  <a:cubicBezTo>
                    <a:pt x="5619" y="1"/>
                    <a:pt x="5615" y="1"/>
                    <a:pt x="5610" y="2"/>
                  </a:cubicBezTo>
                  <a:cubicBezTo>
                    <a:pt x="5547" y="8"/>
                    <a:pt x="5484" y="25"/>
                    <a:pt x="5422" y="38"/>
                  </a:cubicBezTo>
                  <a:cubicBezTo>
                    <a:pt x="5363" y="50"/>
                    <a:pt x="5303" y="58"/>
                    <a:pt x="5243" y="67"/>
                  </a:cubicBezTo>
                  <a:cubicBezTo>
                    <a:pt x="5110" y="85"/>
                    <a:pt x="4981" y="121"/>
                    <a:pt x="4848" y="141"/>
                  </a:cubicBezTo>
                  <a:cubicBezTo>
                    <a:pt x="4716" y="159"/>
                    <a:pt x="4582" y="178"/>
                    <a:pt x="4449" y="199"/>
                  </a:cubicBezTo>
                  <a:cubicBezTo>
                    <a:pt x="4381" y="209"/>
                    <a:pt x="4313" y="220"/>
                    <a:pt x="4244" y="230"/>
                  </a:cubicBezTo>
                  <a:cubicBezTo>
                    <a:pt x="4169" y="241"/>
                    <a:pt x="4092" y="250"/>
                    <a:pt x="4016" y="261"/>
                  </a:cubicBezTo>
                  <a:cubicBezTo>
                    <a:pt x="3948" y="271"/>
                    <a:pt x="3878" y="281"/>
                    <a:pt x="3809" y="292"/>
                  </a:cubicBezTo>
                  <a:cubicBezTo>
                    <a:pt x="3733" y="302"/>
                    <a:pt x="3656" y="310"/>
                    <a:pt x="3578" y="321"/>
                  </a:cubicBezTo>
                  <a:cubicBezTo>
                    <a:pt x="3492" y="331"/>
                    <a:pt x="3405" y="340"/>
                    <a:pt x="3318" y="349"/>
                  </a:cubicBezTo>
                  <a:cubicBezTo>
                    <a:pt x="3232" y="360"/>
                    <a:pt x="3143" y="371"/>
                    <a:pt x="3056" y="380"/>
                  </a:cubicBezTo>
                  <a:cubicBezTo>
                    <a:pt x="2853" y="398"/>
                    <a:pt x="2646" y="401"/>
                    <a:pt x="2440" y="405"/>
                  </a:cubicBezTo>
                  <a:cubicBezTo>
                    <a:pt x="2393" y="406"/>
                    <a:pt x="2345" y="406"/>
                    <a:pt x="2298" y="406"/>
                  </a:cubicBezTo>
                  <a:cubicBezTo>
                    <a:pt x="2251" y="406"/>
                    <a:pt x="2204" y="406"/>
                    <a:pt x="2156" y="406"/>
                  </a:cubicBezTo>
                  <a:cubicBezTo>
                    <a:pt x="2099" y="406"/>
                    <a:pt x="2042" y="407"/>
                    <a:pt x="1985" y="407"/>
                  </a:cubicBezTo>
                  <a:cubicBezTo>
                    <a:pt x="1943" y="407"/>
                    <a:pt x="1900" y="407"/>
                    <a:pt x="1858" y="405"/>
                  </a:cubicBezTo>
                  <a:cubicBezTo>
                    <a:pt x="1783" y="402"/>
                    <a:pt x="1709" y="397"/>
                    <a:pt x="1635" y="397"/>
                  </a:cubicBezTo>
                  <a:cubicBezTo>
                    <a:pt x="1585" y="397"/>
                    <a:pt x="1534" y="399"/>
                    <a:pt x="1484" y="399"/>
                  </a:cubicBezTo>
                  <a:cubicBezTo>
                    <a:pt x="1467" y="399"/>
                    <a:pt x="1451" y="398"/>
                    <a:pt x="1434" y="398"/>
                  </a:cubicBezTo>
                  <a:cubicBezTo>
                    <a:pt x="1338" y="393"/>
                    <a:pt x="1244" y="375"/>
                    <a:pt x="1150" y="361"/>
                  </a:cubicBezTo>
                  <a:cubicBezTo>
                    <a:pt x="1054" y="345"/>
                    <a:pt x="957" y="334"/>
                    <a:pt x="862" y="317"/>
                  </a:cubicBezTo>
                  <a:cubicBezTo>
                    <a:pt x="733" y="294"/>
                    <a:pt x="605" y="267"/>
                    <a:pt x="476" y="236"/>
                  </a:cubicBezTo>
                  <a:cubicBezTo>
                    <a:pt x="409" y="219"/>
                    <a:pt x="341" y="202"/>
                    <a:pt x="274" y="188"/>
                  </a:cubicBezTo>
                  <a:cubicBezTo>
                    <a:pt x="222" y="176"/>
                    <a:pt x="170" y="169"/>
                    <a:pt x="119" y="155"/>
                  </a:cubicBezTo>
                  <a:cubicBezTo>
                    <a:pt x="112" y="154"/>
                    <a:pt x="106" y="153"/>
                    <a:pt x="99" y="153"/>
                  </a:cubicBezTo>
                  <a:cubicBezTo>
                    <a:pt x="59" y="153"/>
                    <a:pt x="21" y="181"/>
                    <a:pt x="12" y="220"/>
                  </a:cubicBezTo>
                  <a:cubicBezTo>
                    <a:pt x="0" y="268"/>
                    <a:pt x="30" y="315"/>
                    <a:pt x="77" y="328"/>
                  </a:cubicBezTo>
                  <a:cubicBezTo>
                    <a:pt x="100" y="334"/>
                    <a:pt x="126" y="339"/>
                    <a:pt x="152" y="345"/>
                  </a:cubicBezTo>
                  <a:cubicBezTo>
                    <a:pt x="159" y="352"/>
                    <a:pt x="165" y="357"/>
                    <a:pt x="173" y="361"/>
                  </a:cubicBezTo>
                  <a:cubicBezTo>
                    <a:pt x="197" y="376"/>
                    <a:pt x="223" y="391"/>
                    <a:pt x="249" y="405"/>
                  </a:cubicBezTo>
                  <a:cubicBezTo>
                    <a:pt x="271" y="418"/>
                    <a:pt x="296" y="427"/>
                    <a:pt x="319" y="437"/>
                  </a:cubicBezTo>
                  <a:cubicBezTo>
                    <a:pt x="363" y="458"/>
                    <a:pt x="404" y="483"/>
                    <a:pt x="448" y="504"/>
                  </a:cubicBezTo>
                  <a:cubicBezTo>
                    <a:pt x="493" y="526"/>
                    <a:pt x="537" y="550"/>
                    <a:pt x="579" y="575"/>
                  </a:cubicBezTo>
                  <a:cubicBezTo>
                    <a:pt x="627" y="604"/>
                    <a:pt x="675" y="634"/>
                    <a:pt x="724" y="662"/>
                  </a:cubicBezTo>
                  <a:cubicBezTo>
                    <a:pt x="773" y="690"/>
                    <a:pt x="822" y="717"/>
                    <a:pt x="869" y="747"/>
                  </a:cubicBezTo>
                  <a:cubicBezTo>
                    <a:pt x="869" y="747"/>
                    <a:pt x="871" y="747"/>
                    <a:pt x="871" y="748"/>
                  </a:cubicBezTo>
                  <a:cubicBezTo>
                    <a:pt x="914" y="776"/>
                    <a:pt x="952" y="804"/>
                    <a:pt x="991" y="834"/>
                  </a:cubicBezTo>
                  <a:cubicBezTo>
                    <a:pt x="1036" y="875"/>
                    <a:pt x="1081" y="915"/>
                    <a:pt x="1127" y="953"/>
                  </a:cubicBezTo>
                  <a:cubicBezTo>
                    <a:pt x="1197" y="1011"/>
                    <a:pt x="1265" y="1073"/>
                    <a:pt x="1334" y="1133"/>
                  </a:cubicBezTo>
                  <a:cubicBezTo>
                    <a:pt x="1369" y="1163"/>
                    <a:pt x="1404" y="1194"/>
                    <a:pt x="1437" y="1227"/>
                  </a:cubicBezTo>
                  <a:cubicBezTo>
                    <a:pt x="1468" y="1258"/>
                    <a:pt x="1498" y="1290"/>
                    <a:pt x="1529" y="1321"/>
                  </a:cubicBezTo>
                  <a:cubicBezTo>
                    <a:pt x="1587" y="1379"/>
                    <a:pt x="1647" y="1433"/>
                    <a:pt x="1707" y="1489"/>
                  </a:cubicBezTo>
                  <a:cubicBezTo>
                    <a:pt x="1740" y="1521"/>
                    <a:pt x="1775" y="1552"/>
                    <a:pt x="1810" y="1582"/>
                  </a:cubicBezTo>
                  <a:cubicBezTo>
                    <a:pt x="1841" y="1608"/>
                    <a:pt x="1872" y="1634"/>
                    <a:pt x="1901" y="1663"/>
                  </a:cubicBezTo>
                  <a:cubicBezTo>
                    <a:pt x="1957" y="1717"/>
                    <a:pt x="2010" y="1774"/>
                    <a:pt x="2064" y="1829"/>
                  </a:cubicBezTo>
                  <a:cubicBezTo>
                    <a:pt x="2066" y="1831"/>
                    <a:pt x="2068" y="1835"/>
                    <a:pt x="2071" y="1836"/>
                  </a:cubicBezTo>
                  <a:cubicBezTo>
                    <a:pt x="2051" y="1852"/>
                    <a:pt x="2040" y="1877"/>
                    <a:pt x="2041" y="1904"/>
                  </a:cubicBezTo>
                  <a:cubicBezTo>
                    <a:pt x="2043" y="1933"/>
                    <a:pt x="2054" y="1959"/>
                    <a:pt x="2077" y="1976"/>
                  </a:cubicBezTo>
                  <a:cubicBezTo>
                    <a:pt x="2101" y="1993"/>
                    <a:pt x="2131" y="1996"/>
                    <a:pt x="2162" y="1996"/>
                  </a:cubicBezTo>
                  <a:cubicBezTo>
                    <a:pt x="2175" y="1996"/>
                    <a:pt x="2187" y="1996"/>
                    <a:pt x="2200" y="1995"/>
                  </a:cubicBezTo>
                  <a:cubicBezTo>
                    <a:pt x="2239" y="1994"/>
                    <a:pt x="2279" y="1994"/>
                    <a:pt x="2318" y="1994"/>
                  </a:cubicBezTo>
                  <a:cubicBezTo>
                    <a:pt x="2372" y="1994"/>
                    <a:pt x="2426" y="1995"/>
                    <a:pt x="2480" y="1995"/>
                  </a:cubicBezTo>
                  <a:cubicBezTo>
                    <a:pt x="2497" y="1995"/>
                    <a:pt x="2514" y="1995"/>
                    <a:pt x="2531" y="1994"/>
                  </a:cubicBezTo>
                  <a:lnTo>
                    <a:pt x="2581" y="1994"/>
                  </a:lnTo>
                  <a:cubicBezTo>
                    <a:pt x="2619" y="1992"/>
                    <a:pt x="2657" y="1991"/>
                    <a:pt x="2695" y="1987"/>
                  </a:cubicBezTo>
                  <a:cubicBezTo>
                    <a:pt x="2732" y="1985"/>
                    <a:pt x="2770" y="1981"/>
                    <a:pt x="2807" y="1978"/>
                  </a:cubicBezTo>
                  <a:cubicBezTo>
                    <a:pt x="2845" y="1974"/>
                    <a:pt x="2884" y="1969"/>
                    <a:pt x="2921" y="1960"/>
                  </a:cubicBezTo>
                  <a:cubicBezTo>
                    <a:pt x="2926" y="1959"/>
                    <a:pt x="2931" y="1959"/>
                    <a:pt x="2936" y="1958"/>
                  </a:cubicBezTo>
                  <a:cubicBezTo>
                    <a:pt x="2992" y="1948"/>
                    <a:pt x="3047" y="1936"/>
                    <a:pt x="3104" y="1926"/>
                  </a:cubicBezTo>
                  <a:cubicBezTo>
                    <a:pt x="3123" y="1922"/>
                    <a:pt x="3143" y="1919"/>
                    <a:pt x="3162" y="1916"/>
                  </a:cubicBezTo>
                  <a:cubicBezTo>
                    <a:pt x="3210" y="1906"/>
                    <a:pt x="3243" y="1864"/>
                    <a:pt x="3236" y="1814"/>
                  </a:cubicBezTo>
                  <a:cubicBezTo>
                    <a:pt x="3235" y="1809"/>
                    <a:pt x="3233" y="1803"/>
                    <a:pt x="3231" y="1797"/>
                  </a:cubicBezTo>
                  <a:cubicBezTo>
                    <a:pt x="3236" y="1792"/>
                    <a:pt x="3240" y="1787"/>
                    <a:pt x="3243" y="1780"/>
                  </a:cubicBezTo>
                  <a:cubicBezTo>
                    <a:pt x="3247" y="1774"/>
                    <a:pt x="3250" y="1766"/>
                    <a:pt x="3251" y="1759"/>
                  </a:cubicBezTo>
                  <a:lnTo>
                    <a:pt x="3251" y="1761"/>
                  </a:lnTo>
                  <a:cubicBezTo>
                    <a:pt x="3251" y="1759"/>
                    <a:pt x="3252" y="1759"/>
                    <a:pt x="3251" y="1758"/>
                  </a:cubicBezTo>
                  <a:cubicBezTo>
                    <a:pt x="3255" y="1753"/>
                    <a:pt x="3258" y="1747"/>
                    <a:pt x="3261" y="1741"/>
                  </a:cubicBezTo>
                  <a:cubicBezTo>
                    <a:pt x="3287" y="1704"/>
                    <a:pt x="3312" y="1669"/>
                    <a:pt x="3335" y="1630"/>
                  </a:cubicBezTo>
                  <a:cubicBezTo>
                    <a:pt x="3361" y="1589"/>
                    <a:pt x="3385" y="1547"/>
                    <a:pt x="3411" y="1504"/>
                  </a:cubicBezTo>
                  <a:cubicBezTo>
                    <a:pt x="3411" y="1503"/>
                    <a:pt x="3412" y="1503"/>
                    <a:pt x="3412" y="1503"/>
                  </a:cubicBezTo>
                  <a:cubicBezTo>
                    <a:pt x="3428" y="1479"/>
                    <a:pt x="3444" y="1459"/>
                    <a:pt x="3462" y="1437"/>
                  </a:cubicBezTo>
                  <a:cubicBezTo>
                    <a:pt x="3489" y="1406"/>
                    <a:pt x="3516" y="1377"/>
                    <a:pt x="3547" y="1349"/>
                  </a:cubicBezTo>
                  <a:cubicBezTo>
                    <a:pt x="3638" y="1268"/>
                    <a:pt x="3723" y="1181"/>
                    <a:pt x="3808" y="1097"/>
                  </a:cubicBezTo>
                  <a:cubicBezTo>
                    <a:pt x="3892" y="1013"/>
                    <a:pt x="3969" y="921"/>
                    <a:pt x="4056" y="840"/>
                  </a:cubicBezTo>
                  <a:cubicBezTo>
                    <a:pt x="4094" y="805"/>
                    <a:pt x="4134" y="774"/>
                    <a:pt x="4175" y="743"/>
                  </a:cubicBezTo>
                  <a:cubicBezTo>
                    <a:pt x="4211" y="719"/>
                    <a:pt x="4249" y="695"/>
                    <a:pt x="4289" y="674"/>
                  </a:cubicBezTo>
                  <a:cubicBezTo>
                    <a:pt x="4330" y="654"/>
                    <a:pt x="4368" y="633"/>
                    <a:pt x="4408" y="614"/>
                  </a:cubicBezTo>
                  <a:cubicBezTo>
                    <a:pt x="4448" y="593"/>
                    <a:pt x="4486" y="570"/>
                    <a:pt x="4526" y="549"/>
                  </a:cubicBezTo>
                  <a:cubicBezTo>
                    <a:pt x="4554" y="534"/>
                    <a:pt x="4584" y="520"/>
                    <a:pt x="4615" y="508"/>
                  </a:cubicBezTo>
                  <a:cubicBezTo>
                    <a:pt x="4697" y="478"/>
                    <a:pt x="4781" y="454"/>
                    <a:pt x="4865" y="430"/>
                  </a:cubicBezTo>
                  <a:cubicBezTo>
                    <a:pt x="4901" y="420"/>
                    <a:pt x="4934" y="407"/>
                    <a:pt x="4969" y="395"/>
                  </a:cubicBezTo>
                  <a:cubicBezTo>
                    <a:pt x="4987" y="389"/>
                    <a:pt x="5006" y="381"/>
                    <a:pt x="5021" y="373"/>
                  </a:cubicBezTo>
                  <a:cubicBezTo>
                    <a:pt x="5053" y="355"/>
                    <a:pt x="5067" y="316"/>
                    <a:pt x="5061" y="279"/>
                  </a:cubicBezTo>
                  <a:cubicBezTo>
                    <a:pt x="5136" y="264"/>
                    <a:pt x="5209" y="249"/>
                    <a:pt x="5284" y="238"/>
                  </a:cubicBezTo>
                  <a:cubicBezTo>
                    <a:pt x="5342" y="231"/>
                    <a:pt x="5402" y="221"/>
                    <a:pt x="5460" y="210"/>
                  </a:cubicBezTo>
                  <a:cubicBezTo>
                    <a:pt x="5518" y="197"/>
                    <a:pt x="5579" y="180"/>
                    <a:pt x="5640" y="175"/>
                  </a:cubicBezTo>
                  <a:cubicBezTo>
                    <a:pt x="5688" y="170"/>
                    <a:pt x="5720" y="118"/>
                    <a:pt x="5712" y="73"/>
                  </a:cubicBezTo>
                  <a:cubicBezTo>
                    <a:pt x="5704" y="29"/>
                    <a:pt x="5666" y="1"/>
                    <a:pt x="5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8"/>
            <p:cNvSpPr/>
            <p:nvPr/>
          </p:nvSpPr>
          <p:spPr>
            <a:xfrm>
              <a:off x="5747800" y="3465050"/>
              <a:ext cx="4475" cy="4450"/>
            </a:xfrm>
            <a:custGeom>
              <a:avLst/>
              <a:gdLst/>
              <a:ahLst/>
              <a:cxnLst/>
              <a:rect l="l" t="t" r="r" b="b"/>
              <a:pathLst>
                <a:path w="179" h="178" extrusionOk="0">
                  <a:moveTo>
                    <a:pt x="90" y="1"/>
                  </a:moveTo>
                  <a:cubicBezTo>
                    <a:pt x="89" y="1"/>
                    <a:pt x="88" y="1"/>
                    <a:pt x="88" y="1"/>
                  </a:cubicBezTo>
                  <a:cubicBezTo>
                    <a:pt x="38" y="2"/>
                    <a:pt x="0" y="43"/>
                    <a:pt x="1" y="92"/>
                  </a:cubicBezTo>
                  <a:cubicBezTo>
                    <a:pt x="1" y="138"/>
                    <a:pt x="40" y="178"/>
                    <a:pt x="88" y="178"/>
                  </a:cubicBezTo>
                  <a:cubicBezTo>
                    <a:pt x="89" y="178"/>
                    <a:pt x="91" y="178"/>
                    <a:pt x="92" y="177"/>
                  </a:cubicBezTo>
                  <a:cubicBezTo>
                    <a:pt x="140" y="176"/>
                    <a:pt x="179" y="135"/>
                    <a:pt x="178" y="88"/>
                  </a:cubicBezTo>
                  <a:cubicBezTo>
                    <a:pt x="177" y="40"/>
                    <a:pt x="136" y="1"/>
                    <a:pt x="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8"/>
            <p:cNvSpPr/>
            <p:nvPr/>
          </p:nvSpPr>
          <p:spPr>
            <a:xfrm>
              <a:off x="5755375" y="3464400"/>
              <a:ext cx="4500" cy="4425"/>
            </a:xfrm>
            <a:custGeom>
              <a:avLst/>
              <a:gdLst/>
              <a:ahLst/>
              <a:cxnLst/>
              <a:rect l="l" t="t" r="r" b="b"/>
              <a:pathLst>
                <a:path w="180" h="177" extrusionOk="0">
                  <a:moveTo>
                    <a:pt x="90" y="0"/>
                  </a:moveTo>
                  <a:cubicBezTo>
                    <a:pt x="89" y="0"/>
                    <a:pt x="89" y="0"/>
                    <a:pt x="88" y="0"/>
                  </a:cubicBezTo>
                  <a:cubicBezTo>
                    <a:pt x="39" y="1"/>
                    <a:pt x="0" y="42"/>
                    <a:pt x="2" y="91"/>
                  </a:cubicBezTo>
                  <a:cubicBezTo>
                    <a:pt x="3" y="139"/>
                    <a:pt x="43" y="177"/>
                    <a:pt x="89" y="177"/>
                  </a:cubicBezTo>
                  <a:cubicBezTo>
                    <a:pt x="90" y="177"/>
                    <a:pt x="91"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8"/>
            <p:cNvSpPr/>
            <p:nvPr/>
          </p:nvSpPr>
          <p:spPr>
            <a:xfrm>
              <a:off x="5750475" y="3458725"/>
              <a:ext cx="4475" cy="4425"/>
            </a:xfrm>
            <a:custGeom>
              <a:avLst/>
              <a:gdLst/>
              <a:ahLst/>
              <a:cxnLst/>
              <a:rect l="l" t="t" r="r" b="b"/>
              <a:pathLst>
                <a:path w="179" h="177" extrusionOk="0">
                  <a:moveTo>
                    <a:pt x="90" y="0"/>
                  </a:moveTo>
                  <a:cubicBezTo>
                    <a:pt x="89" y="0"/>
                    <a:pt x="89" y="0"/>
                    <a:pt x="88" y="0"/>
                  </a:cubicBezTo>
                  <a:cubicBezTo>
                    <a:pt x="39" y="1"/>
                    <a:pt x="0" y="42"/>
                    <a:pt x="1" y="91"/>
                  </a:cubicBezTo>
                  <a:cubicBezTo>
                    <a:pt x="2" y="138"/>
                    <a:pt x="42" y="177"/>
                    <a:pt x="88" y="177"/>
                  </a:cubicBezTo>
                  <a:cubicBezTo>
                    <a:pt x="89" y="177"/>
                    <a:pt x="90"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8"/>
            <p:cNvSpPr/>
            <p:nvPr/>
          </p:nvSpPr>
          <p:spPr>
            <a:xfrm>
              <a:off x="5715150" y="3470650"/>
              <a:ext cx="4525" cy="4450"/>
            </a:xfrm>
            <a:custGeom>
              <a:avLst/>
              <a:gdLst/>
              <a:ahLst/>
              <a:cxnLst/>
              <a:rect l="l" t="t" r="r" b="b"/>
              <a:pathLst>
                <a:path w="181" h="178" extrusionOk="0">
                  <a:moveTo>
                    <a:pt x="92" y="1"/>
                  </a:moveTo>
                  <a:cubicBezTo>
                    <a:pt x="91" y="1"/>
                    <a:pt x="90" y="1"/>
                    <a:pt x="88" y="1"/>
                  </a:cubicBezTo>
                  <a:cubicBezTo>
                    <a:pt x="39" y="2"/>
                    <a:pt x="1" y="43"/>
                    <a:pt x="2" y="91"/>
                  </a:cubicBezTo>
                  <a:cubicBezTo>
                    <a:pt x="2" y="138"/>
                    <a:pt x="42" y="177"/>
                    <a:pt x="91" y="177"/>
                  </a:cubicBezTo>
                  <a:cubicBezTo>
                    <a:pt x="91" y="177"/>
                    <a:pt x="92" y="177"/>
                    <a:pt x="92" y="177"/>
                  </a:cubicBezTo>
                  <a:cubicBezTo>
                    <a:pt x="141" y="176"/>
                    <a:pt x="180" y="135"/>
                    <a:pt x="178" y="87"/>
                  </a:cubicBezTo>
                  <a:cubicBezTo>
                    <a:pt x="177" y="39"/>
                    <a:pt x="138"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8"/>
            <p:cNvSpPr/>
            <p:nvPr/>
          </p:nvSpPr>
          <p:spPr>
            <a:xfrm>
              <a:off x="5788875" y="3463475"/>
              <a:ext cx="4500" cy="4425"/>
            </a:xfrm>
            <a:custGeom>
              <a:avLst/>
              <a:gdLst/>
              <a:ahLst/>
              <a:cxnLst/>
              <a:rect l="l" t="t" r="r" b="b"/>
              <a:pathLst>
                <a:path w="180" h="177" extrusionOk="0">
                  <a:moveTo>
                    <a:pt x="90" y="0"/>
                  </a:moveTo>
                  <a:cubicBezTo>
                    <a:pt x="89" y="0"/>
                    <a:pt x="88" y="0"/>
                    <a:pt x="88" y="0"/>
                  </a:cubicBezTo>
                  <a:cubicBezTo>
                    <a:pt x="39" y="1"/>
                    <a:pt x="0" y="42"/>
                    <a:pt x="2" y="90"/>
                  </a:cubicBezTo>
                  <a:cubicBezTo>
                    <a:pt x="2" y="139"/>
                    <a:pt x="42" y="177"/>
                    <a:pt x="90" y="177"/>
                  </a:cubicBezTo>
                  <a:cubicBezTo>
                    <a:pt x="91" y="177"/>
                    <a:pt x="91" y="177"/>
                    <a:pt x="92" y="176"/>
                  </a:cubicBezTo>
                  <a:cubicBezTo>
                    <a:pt x="141" y="175"/>
                    <a:pt x="180" y="134"/>
                    <a:pt x="179" y="86"/>
                  </a:cubicBezTo>
                  <a:cubicBezTo>
                    <a:pt x="178"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8"/>
            <p:cNvSpPr/>
            <p:nvPr/>
          </p:nvSpPr>
          <p:spPr>
            <a:xfrm>
              <a:off x="5729075" y="3403625"/>
              <a:ext cx="47000" cy="43825"/>
            </a:xfrm>
            <a:custGeom>
              <a:avLst/>
              <a:gdLst/>
              <a:ahLst/>
              <a:cxnLst/>
              <a:rect l="l" t="t" r="r" b="b"/>
              <a:pathLst>
                <a:path w="1880" h="1753" extrusionOk="0">
                  <a:moveTo>
                    <a:pt x="1105" y="735"/>
                  </a:moveTo>
                  <a:cubicBezTo>
                    <a:pt x="1105" y="735"/>
                    <a:pt x="1105" y="735"/>
                    <a:pt x="1105" y="735"/>
                  </a:cubicBezTo>
                  <a:lnTo>
                    <a:pt x="1105" y="735"/>
                  </a:lnTo>
                  <a:cubicBezTo>
                    <a:pt x="1105" y="735"/>
                    <a:pt x="1105" y="735"/>
                    <a:pt x="1105" y="735"/>
                  </a:cubicBezTo>
                  <a:close/>
                  <a:moveTo>
                    <a:pt x="708" y="0"/>
                  </a:moveTo>
                  <a:cubicBezTo>
                    <a:pt x="698" y="0"/>
                    <a:pt x="688" y="2"/>
                    <a:pt x="678" y="6"/>
                  </a:cubicBezTo>
                  <a:cubicBezTo>
                    <a:pt x="648" y="17"/>
                    <a:pt x="627" y="43"/>
                    <a:pt x="621" y="74"/>
                  </a:cubicBezTo>
                  <a:cubicBezTo>
                    <a:pt x="617" y="92"/>
                    <a:pt x="616" y="107"/>
                    <a:pt x="615" y="124"/>
                  </a:cubicBezTo>
                  <a:lnTo>
                    <a:pt x="615" y="123"/>
                  </a:lnTo>
                  <a:cubicBezTo>
                    <a:pt x="602" y="227"/>
                    <a:pt x="584" y="329"/>
                    <a:pt x="562" y="430"/>
                  </a:cubicBezTo>
                  <a:cubicBezTo>
                    <a:pt x="543" y="508"/>
                    <a:pt x="522" y="585"/>
                    <a:pt x="498" y="662"/>
                  </a:cubicBezTo>
                  <a:cubicBezTo>
                    <a:pt x="496" y="672"/>
                    <a:pt x="493" y="681"/>
                    <a:pt x="489" y="690"/>
                  </a:cubicBezTo>
                  <a:cubicBezTo>
                    <a:pt x="468" y="697"/>
                    <a:pt x="452" y="713"/>
                    <a:pt x="443" y="734"/>
                  </a:cubicBezTo>
                  <a:cubicBezTo>
                    <a:pt x="430" y="760"/>
                    <a:pt x="433" y="791"/>
                    <a:pt x="446" y="816"/>
                  </a:cubicBezTo>
                  <a:cubicBezTo>
                    <a:pt x="437" y="836"/>
                    <a:pt x="430" y="858"/>
                    <a:pt x="423" y="879"/>
                  </a:cubicBezTo>
                  <a:lnTo>
                    <a:pt x="423" y="879"/>
                  </a:lnTo>
                  <a:cubicBezTo>
                    <a:pt x="413" y="904"/>
                    <a:pt x="401" y="927"/>
                    <a:pt x="389" y="950"/>
                  </a:cubicBezTo>
                  <a:cubicBezTo>
                    <a:pt x="367" y="987"/>
                    <a:pt x="342" y="1024"/>
                    <a:pt x="317" y="1060"/>
                  </a:cubicBezTo>
                  <a:cubicBezTo>
                    <a:pt x="297" y="1085"/>
                    <a:pt x="281" y="1114"/>
                    <a:pt x="266" y="1143"/>
                  </a:cubicBezTo>
                  <a:cubicBezTo>
                    <a:pt x="243" y="1193"/>
                    <a:pt x="225" y="1244"/>
                    <a:pt x="199" y="1293"/>
                  </a:cubicBezTo>
                  <a:cubicBezTo>
                    <a:pt x="192" y="1305"/>
                    <a:pt x="185" y="1317"/>
                    <a:pt x="177" y="1327"/>
                  </a:cubicBezTo>
                  <a:cubicBezTo>
                    <a:pt x="163" y="1343"/>
                    <a:pt x="151" y="1361"/>
                    <a:pt x="136" y="1378"/>
                  </a:cubicBezTo>
                  <a:cubicBezTo>
                    <a:pt x="125" y="1393"/>
                    <a:pt x="112" y="1405"/>
                    <a:pt x="105" y="1422"/>
                  </a:cubicBezTo>
                  <a:cubicBezTo>
                    <a:pt x="104" y="1425"/>
                    <a:pt x="102" y="1429"/>
                    <a:pt x="101" y="1431"/>
                  </a:cubicBezTo>
                  <a:cubicBezTo>
                    <a:pt x="75" y="1436"/>
                    <a:pt x="50" y="1455"/>
                    <a:pt x="39" y="1480"/>
                  </a:cubicBezTo>
                  <a:cubicBezTo>
                    <a:pt x="18" y="1523"/>
                    <a:pt x="42" y="1585"/>
                    <a:pt x="91" y="1596"/>
                  </a:cubicBezTo>
                  <a:cubicBezTo>
                    <a:pt x="95" y="1598"/>
                    <a:pt x="99" y="1599"/>
                    <a:pt x="102" y="1599"/>
                  </a:cubicBezTo>
                  <a:cubicBezTo>
                    <a:pt x="126" y="1606"/>
                    <a:pt x="147" y="1612"/>
                    <a:pt x="171" y="1619"/>
                  </a:cubicBezTo>
                  <a:cubicBezTo>
                    <a:pt x="157" y="1619"/>
                    <a:pt x="143" y="1620"/>
                    <a:pt x="130" y="1621"/>
                  </a:cubicBezTo>
                  <a:cubicBezTo>
                    <a:pt x="123" y="1610"/>
                    <a:pt x="112" y="1601"/>
                    <a:pt x="99" y="1599"/>
                  </a:cubicBezTo>
                  <a:cubicBezTo>
                    <a:pt x="93" y="1598"/>
                    <a:pt x="87" y="1598"/>
                    <a:pt x="82" y="1598"/>
                  </a:cubicBezTo>
                  <a:cubicBezTo>
                    <a:pt x="65" y="1598"/>
                    <a:pt x="50" y="1602"/>
                    <a:pt x="35" y="1612"/>
                  </a:cubicBezTo>
                  <a:cubicBezTo>
                    <a:pt x="24" y="1620"/>
                    <a:pt x="13" y="1630"/>
                    <a:pt x="8" y="1643"/>
                  </a:cubicBezTo>
                  <a:cubicBezTo>
                    <a:pt x="1" y="1662"/>
                    <a:pt x="4" y="1683"/>
                    <a:pt x="19" y="1697"/>
                  </a:cubicBezTo>
                  <a:cubicBezTo>
                    <a:pt x="34" y="1709"/>
                    <a:pt x="55" y="1712"/>
                    <a:pt x="71" y="1717"/>
                  </a:cubicBezTo>
                  <a:cubicBezTo>
                    <a:pt x="86" y="1720"/>
                    <a:pt x="100" y="1723"/>
                    <a:pt x="114" y="1725"/>
                  </a:cubicBezTo>
                  <a:cubicBezTo>
                    <a:pt x="188" y="1736"/>
                    <a:pt x="262" y="1744"/>
                    <a:pt x="337" y="1746"/>
                  </a:cubicBezTo>
                  <a:cubicBezTo>
                    <a:pt x="412" y="1750"/>
                    <a:pt x="487" y="1752"/>
                    <a:pt x="563" y="1752"/>
                  </a:cubicBezTo>
                  <a:cubicBezTo>
                    <a:pt x="591" y="1752"/>
                    <a:pt x="620" y="1752"/>
                    <a:pt x="648" y="1751"/>
                  </a:cubicBezTo>
                  <a:cubicBezTo>
                    <a:pt x="705" y="1750"/>
                    <a:pt x="762" y="1748"/>
                    <a:pt x="819" y="1743"/>
                  </a:cubicBezTo>
                  <a:cubicBezTo>
                    <a:pt x="901" y="1736"/>
                    <a:pt x="981" y="1727"/>
                    <a:pt x="1061" y="1718"/>
                  </a:cubicBezTo>
                  <a:cubicBezTo>
                    <a:pt x="1137" y="1709"/>
                    <a:pt x="1210" y="1692"/>
                    <a:pt x="1287" y="1679"/>
                  </a:cubicBezTo>
                  <a:cubicBezTo>
                    <a:pt x="1337" y="1672"/>
                    <a:pt x="1389" y="1665"/>
                    <a:pt x="1438" y="1653"/>
                  </a:cubicBezTo>
                  <a:cubicBezTo>
                    <a:pt x="1492" y="1642"/>
                    <a:pt x="1544" y="1630"/>
                    <a:pt x="1596" y="1621"/>
                  </a:cubicBezTo>
                  <a:lnTo>
                    <a:pt x="1596" y="1621"/>
                  </a:lnTo>
                  <a:cubicBezTo>
                    <a:pt x="1592" y="1622"/>
                    <a:pt x="1588" y="1622"/>
                    <a:pt x="1585" y="1624"/>
                  </a:cubicBezTo>
                  <a:cubicBezTo>
                    <a:pt x="1635" y="1616"/>
                    <a:pt x="1688" y="1609"/>
                    <a:pt x="1736" y="1594"/>
                  </a:cubicBezTo>
                  <a:cubicBezTo>
                    <a:pt x="1746" y="1591"/>
                    <a:pt x="1753" y="1588"/>
                    <a:pt x="1763" y="1583"/>
                  </a:cubicBezTo>
                  <a:cubicBezTo>
                    <a:pt x="1774" y="1583"/>
                    <a:pt x="1786" y="1583"/>
                    <a:pt x="1798" y="1580"/>
                  </a:cubicBezTo>
                  <a:cubicBezTo>
                    <a:pt x="1820" y="1576"/>
                    <a:pt x="1841" y="1567"/>
                    <a:pt x="1856" y="1549"/>
                  </a:cubicBezTo>
                  <a:cubicBezTo>
                    <a:pt x="1872" y="1531"/>
                    <a:pt x="1879" y="1507"/>
                    <a:pt x="1877" y="1483"/>
                  </a:cubicBezTo>
                  <a:cubicBezTo>
                    <a:pt x="1870" y="1444"/>
                    <a:pt x="1832" y="1406"/>
                    <a:pt x="1790" y="1406"/>
                  </a:cubicBezTo>
                  <a:cubicBezTo>
                    <a:pt x="1786" y="1406"/>
                    <a:pt x="1782" y="1407"/>
                    <a:pt x="1778" y="1407"/>
                  </a:cubicBezTo>
                  <a:cubicBezTo>
                    <a:pt x="1766" y="1408"/>
                    <a:pt x="1752" y="1410"/>
                    <a:pt x="1740" y="1410"/>
                  </a:cubicBezTo>
                  <a:cubicBezTo>
                    <a:pt x="1724" y="1389"/>
                    <a:pt x="1703" y="1374"/>
                    <a:pt x="1680" y="1361"/>
                  </a:cubicBezTo>
                  <a:cubicBezTo>
                    <a:pt x="1651" y="1341"/>
                    <a:pt x="1622" y="1322"/>
                    <a:pt x="1594" y="1302"/>
                  </a:cubicBezTo>
                  <a:lnTo>
                    <a:pt x="1594" y="1302"/>
                  </a:lnTo>
                  <a:cubicBezTo>
                    <a:pt x="1596" y="1305"/>
                    <a:pt x="1600" y="1307"/>
                    <a:pt x="1603" y="1310"/>
                  </a:cubicBezTo>
                  <a:cubicBezTo>
                    <a:pt x="1570" y="1285"/>
                    <a:pt x="1538" y="1260"/>
                    <a:pt x="1505" y="1232"/>
                  </a:cubicBezTo>
                  <a:cubicBezTo>
                    <a:pt x="1481" y="1211"/>
                    <a:pt x="1457" y="1189"/>
                    <a:pt x="1432" y="1166"/>
                  </a:cubicBezTo>
                  <a:lnTo>
                    <a:pt x="1432" y="1166"/>
                  </a:lnTo>
                  <a:cubicBezTo>
                    <a:pt x="1405" y="1138"/>
                    <a:pt x="1377" y="1109"/>
                    <a:pt x="1351" y="1080"/>
                  </a:cubicBezTo>
                  <a:cubicBezTo>
                    <a:pt x="1328" y="1054"/>
                    <a:pt x="1304" y="1027"/>
                    <a:pt x="1283" y="1001"/>
                  </a:cubicBezTo>
                  <a:lnTo>
                    <a:pt x="1283" y="1001"/>
                  </a:lnTo>
                  <a:lnTo>
                    <a:pt x="1285" y="1002"/>
                  </a:lnTo>
                  <a:cubicBezTo>
                    <a:pt x="1283" y="1001"/>
                    <a:pt x="1283" y="1000"/>
                    <a:pt x="1282" y="1000"/>
                  </a:cubicBezTo>
                  <a:cubicBezTo>
                    <a:pt x="1281" y="998"/>
                    <a:pt x="1277" y="996"/>
                    <a:pt x="1276" y="993"/>
                  </a:cubicBezTo>
                  <a:lnTo>
                    <a:pt x="1276" y="993"/>
                  </a:lnTo>
                  <a:lnTo>
                    <a:pt x="1280" y="996"/>
                  </a:lnTo>
                  <a:cubicBezTo>
                    <a:pt x="1249" y="953"/>
                    <a:pt x="1216" y="910"/>
                    <a:pt x="1188" y="866"/>
                  </a:cubicBezTo>
                  <a:cubicBezTo>
                    <a:pt x="1161" y="824"/>
                    <a:pt x="1137" y="784"/>
                    <a:pt x="1111" y="744"/>
                  </a:cubicBezTo>
                  <a:lnTo>
                    <a:pt x="1111" y="744"/>
                  </a:lnTo>
                  <a:cubicBezTo>
                    <a:pt x="1111" y="744"/>
                    <a:pt x="1111" y="744"/>
                    <a:pt x="1111" y="744"/>
                  </a:cubicBezTo>
                  <a:cubicBezTo>
                    <a:pt x="1057" y="651"/>
                    <a:pt x="1004" y="558"/>
                    <a:pt x="960" y="461"/>
                  </a:cubicBezTo>
                  <a:cubicBezTo>
                    <a:pt x="929" y="388"/>
                    <a:pt x="899" y="314"/>
                    <a:pt x="869" y="239"/>
                  </a:cubicBezTo>
                  <a:cubicBezTo>
                    <a:pt x="853" y="201"/>
                    <a:pt x="837" y="164"/>
                    <a:pt x="821" y="126"/>
                  </a:cubicBezTo>
                  <a:cubicBezTo>
                    <a:pt x="807" y="94"/>
                    <a:pt x="797" y="57"/>
                    <a:pt x="773" y="30"/>
                  </a:cubicBezTo>
                  <a:cubicBezTo>
                    <a:pt x="757" y="10"/>
                    <a:pt x="733"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8"/>
            <p:cNvSpPr/>
            <p:nvPr/>
          </p:nvSpPr>
          <p:spPr>
            <a:xfrm>
              <a:off x="5668750" y="3383150"/>
              <a:ext cx="168325" cy="185350"/>
            </a:xfrm>
            <a:custGeom>
              <a:avLst/>
              <a:gdLst/>
              <a:ahLst/>
              <a:cxnLst/>
              <a:rect l="l" t="t" r="r" b="b"/>
              <a:pathLst>
                <a:path w="6733" h="7414" extrusionOk="0">
                  <a:moveTo>
                    <a:pt x="2701" y="2102"/>
                  </a:moveTo>
                  <a:cubicBezTo>
                    <a:pt x="2700" y="2103"/>
                    <a:pt x="2700" y="2103"/>
                    <a:pt x="2700" y="2104"/>
                  </a:cubicBezTo>
                  <a:cubicBezTo>
                    <a:pt x="2700" y="2103"/>
                    <a:pt x="2700" y="2103"/>
                    <a:pt x="2701" y="2102"/>
                  </a:cubicBezTo>
                  <a:close/>
                  <a:moveTo>
                    <a:pt x="4939" y="4211"/>
                  </a:moveTo>
                  <a:lnTo>
                    <a:pt x="4939" y="4211"/>
                  </a:lnTo>
                  <a:cubicBezTo>
                    <a:pt x="4939" y="4211"/>
                    <a:pt x="4938" y="4211"/>
                    <a:pt x="4938" y="4212"/>
                  </a:cubicBezTo>
                  <a:lnTo>
                    <a:pt x="4938" y="4212"/>
                  </a:lnTo>
                  <a:cubicBezTo>
                    <a:pt x="4938" y="4212"/>
                    <a:pt x="4939" y="4211"/>
                    <a:pt x="4939" y="4211"/>
                  </a:cubicBezTo>
                  <a:close/>
                  <a:moveTo>
                    <a:pt x="1691" y="4600"/>
                  </a:moveTo>
                  <a:cubicBezTo>
                    <a:pt x="1693" y="4602"/>
                    <a:pt x="1695" y="4603"/>
                    <a:pt x="1697" y="4604"/>
                  </a:cubicBezTo>
                  <a:cubicBezTo>
                    <a:pt x="1694" y="4603"/>
                    <a:pt x="1693" y="4602"/>
                    <a:pt x="1691" y="4600"/>
                  </a:cubicBezTo>
                  <a:close/>
                  <a:moveTo>
                    <a:pt x="2674" y="5752"/>
                  </a:moveTo>
                  <a:cubicBezTo>
                    <a:pt x="2674" y="5752"/>
                    <a:pt x="2674" y="5753"/>
                    <a:pt x="2675" y="5754"/>
                  </a:cubicBezTo>
                  <a:lnTo>
                    <a:pt x="2675" y="5754"/>
                  </a:lnTo>
                  <a:cubicBezTo>
                    <a:pt x="2674" y="5753"/>
                    <a:pt x="2674" y="5752"/>
                    <a:pt x="2674" y="5752"/>
                  </a:cubicBezTo>
                  <a:close/>
                  <a:moveTo>
                    <a:pt x="2946" y="6488"/>
                  </a:moveTo>
                  <a:lnTo>
                    <a:pt x="2946" y="6488"/>
                  </a:lnTo>
                  <a:cubicBezTo>
                    <a:pt x="2947" y="6488"/>
                    <a:pt x="2947" y="6488"/>
                    <a:pt x="2947" y="6489"/>
                  </a:cubicBezTo>
                  <a:lnTo>
                    <a:pt x="2947" y="6489"/>
                  </a:lnTo>
                  <a:cubicBezTo>
                    <a:pt x="2947" y="6488"/>
                    <a:pt x="2947" y="6488"/>
                    <a:pt x="2946" y="6488"/>
                  </a:cubicBezTo>
                  <a:close/>
                  <a:moveTo>
                    <a:pt x="2947" y="6489"/>
                  </a:moveTo>
                  <a:lnTo>
                    <a:pt x="2947" y="6489"/>
                  </a:lnTo>
                  <a:cubicBezTo>
                    <a:pt x="2947" y="6489"/>
                    <a:pt x="2947" y="6490"/>
                    <a:pt x="2947" y="6490"/>
                  </a:cubicBezTo>
                  <a:lnTo>
                    <a:pt x="2947" y="6490"/>
                  </a:lnTo>
                  <a:cubicBezTo>
                    <a:pt x="2947" y="6490"/>
                    <a:pt x="2947" y="6489"/>
                    <a:pt x="2947" y="6489"/>
                  </a:cubicBezTo>
                  <a:close/>
                  <a:moveTo>
                    <a:pt x="3179" y="912"/>
                  </a:moveTo>
                  <a:cubicBezTo>
                    <a:pt x="3189" y="957"/>
                    <a:pt x="3200" y="1000"/>
                    <a:pt x="3216" y="1046"/>
                  </a:cubicBezTo>
                  <a:cubicBezTo>
                    <a:pt x="3245" y="1134"/>
                    <a:pt x="3282" y="1218"/>
                    <a:pt x="3323" y="1301"/>
                  </a:cubicBezTo>
                  <a:cubicBezTo>
                    <a:pt x="3355" y="1367"/>
                    <a:pt x="3390" y="1433"/>
                    <a:pt x="3430" y="1495"/>
                  </a:cubicBezTo>
                  <a:cubicBezTo>
                    <a:pt x="3478" y="1569"/>
                    <a:pt x="3529" y="1640"/>
                    <a:pt x="3577" y="1714"/>
                  </a:cubicBezTo>
                  <a:cubicBezTo>
                    <a:pt x="3637" y="1806"/>
                    <a:pt x="3697" y="1897"/>
                    <a:pt x="3773" y="1979"/>
                  </a:cubicBezTo>
                  <a:cubicBezTo>
                    <a:pt x="3846" y="2058"/>
                    <a:pt x="3932" y="2129"/>
                    <a:pt x="4013" y="2201"/>
                  </a:cubicBezTo>
                  <a:cubicBezTo>
                    <a:pt x="4102" y="2278"/>
                    <a:pt x="4194" y="2353"/>
                    <a:pt x="4289" y="2426"/>
                  </a:cubicBezTo>
                  <a:cubicBezTo>
                    <a:pt x="4382" y="2497"/>
                    <a:pt x="4474" y="2567"/>
                    <a:pt x="4564" y="2639"/>
                  </a:cubicBezTo>
                  <a:cubicBezTo>
                    <a:pt x="4687" y="2737"/>
                    <a:pt x="4809" y="2840"/>
                    <a:pt x="4938" y="2931"/>
                  </a:cubicBezTo>
                  <a:cubicBezTo>
                    <a:pt x="5061" y="3018"/>
                    <a:pt x="5191" y="3094"/>
                    <a:pt x="5324" y="3166"/>
                  </a:cubicBezTo>
                  <a:cubicBezTo>
                    <a:pt x="5391" y="3202"/>
                    <a:pt x="5456" y="3236"/>
                    <a:pt x="5520" y="3275"/>
                  </a:cubicBezTo>
                  <a:cubicBezTo>
                    <a:pt x="5587" y="3316"/>
                    <a:pt x="5654" y="3360"/>
                    <a:pt x="5729" y="3391"/>
                  </a:cubicBezTo>
                  <a:cubicBezTo>
                    <a:pt x="5791" y="3416"/>
                    <a:pt x="5856" y="3436"/>
                    <a:pt x="5919" y="3458"/>
                  </a:cubicBezTo>
                  <a:cubicBezTo>
                    <a:pt x="5974" y="3477"/>
                    <a:pt x="6031" y="3497"/>
                    <a:pt x="6085" y="3517"/>
                  </a:cubicBezTo>
                  <a:cubicBezTo>
                    <a:pt x="6122" y="3532"/>
                    <a:pt x="6157" y="3548"/>
                    <a:pt x="6194" y="3563"/>
                  </a:cubicBezTo>
                  <a:cubicBezTo>
                    <a:pt x="6196" y="3563"/>
                    <a:pt x="6197" y="3564"/>
                    <a:pt x="6198" y="3564"/>
                  </a:cubicBezTo>
                  <a:cubicBezTo>
                    <a:pt x="6159" y="3576"/>
                    <a:pt x="6121" y="3582"/>
                    <a:pt x="6085" y="3594"/>
                  </a:cubicBezTo>
                  <a:cubicBezTo>
                    <a:pt x="6000" y="3616"/>
                    <a:pt x="5914" y="3637"/>
                    <a:pt x="5831" y="3659"/>
                  </a:cubicBezTo>
                  <a:cubicBezTo>
                    <a:pt x="5752" y="3677"/>
                    <a:pt x="5673" y="3697"/>
                    <a:pt x="5598" y="3721"/>
                  </a:cubicBezTo>
                  <a:cubicBezTo>
                    <a:pt x="5436" y="3771"/>
                    <a:pt x="5278" y="3831"/>
                    <a:pt x="5126" y="3905"/>
                  </a:cubicBezTo>
                  <a:cubicBezTo>
                    <a:pt x="4969" y="3983"/>
                    <a:pt x="4816" y="4075"/>
                    <a:pt x="4675" y="4178"/>
                  </a:cubicBezTo>
                  <a:cubicBezTo>
                    <a:pt x="4532" y="4282"/>
                    <a:pt x="4398" y="4401"/>
                    <a:pt x="4267" y="4520"/>
                  </a:cubicBezTo>
                  <a:cubicBezTo>
                    <a:pt x="4138" y="4636"/>
                    <a:pt x="4020" y="4762"/>
                    <a:pt x="3905" y="4892"/>
                  </a:cubicBezTo>
                  <a:cubicBezTo>
                    <a:pt x="3849" y="4955"/>
                    <a:pt x="3797" y="5021"/>
                    <a:pt x="3747" y="5089"/>
                  </a:cubicBezTo>
                  <a:cubicBezTo>
                    <a:pt x="3696" y="5161"/>
                    <a:pt x="3645" y="5234"/>
                    <a:pt x="3603" y="5311"/>
                  </a:cubicBezTo>
                  <a:cubicBezTo>
                    <a:pt x="3516" y="5468"/>
                    <a:pt x="3456" y="5638"/>
                    <a:pt x="3399" y="5806"/>
                  </a:cubicBezTo>
                  <a:cubicBezTo>
                    <a:pt x="3343" y="5978"/>
                    <a:pt x="3283" y="6147"/>
                    <a:pt x="3242" y="6321"/>
                  </a:cubicBezTo>
                  <a:cubicBezTo>
                    <a:pt x="3230" y="6367"/>
                    <a:pt x="3224" y="6414"/>
                    <a:pt x="3216" y="6460"/>
                  </a:cubicBezTo>
                  <a:cubicBezTo>
                    <a:pt x="3209" y="6505"/>
                    <a:pt x="3201" y="6549"/>
                    <a:pt x="3195" y="6595"/>
                  </a:cubicBezTo>
                  <a:cubicBezTo>
                    <a:pt x="3191" y="6620"/>
                    <a:pt x="3189" y="6644"/>
                    <a:pt x="3185" y="6669"/>
                  </a:cubicBezTo>
                  <a:lnTo>
                    <a:pt x="3147" y="6530"/>
                  </a:lnTo>
                  <a:cubicBezTo>
                    <a:pt x="3122" y="6448"/>
                    <a:pt x="3094" y="6368"/>
                    <a:pt x="3068" y="6287"/>
                  </a:cubicBezTo>
                  <a:lnTo>
                    <a:pt x="3068" y="6287"/>
                  </a:lnTo>
                  <a:cubicBezTo>
                    <a:pt x="3068" y="6288"/>
                    <a:pt x="3069" y="6289"/>
                    <a:pt x="3069" y="6289"/>
                  </a:cubicBezTo>
                  <a:cubicBezTo>
                    <a:pt x="3026" y="6158"/>
                    <a:pt x="2985" y="6027"/>
                    <a:pt x="2933" y="5898"/>
                  </a:cubicBezTo>
                  <a:cubicBezTo>
                    <a:pt x="2870" y="5742"/>
                    <a:pt x="2799" y="5588"/>
                    <a:pt x="2709" y="5443"/>
                  </a:cubicBezTo>
                  <a:cubicBezTo>
                    <a:pt x="2668" y="5376"/>
                    <a:pt x="2623" y="5310"/>
                    <a:pt x="2577" y="5246"/>
                  </a:cubicBezTo>
                  <a:cubicBezTo>
                    <a:pt x="2529" y="5179"/>
                    <a:pt x="2482" y="5112"/>
                    <a:pt x="2430" y="5047"/>
                  </a:cubicBezTo>
                  <a:cubicBezTo>
                    <a:pt x="2328" y="4921"/>
                    <a:pt x="2207" y="4813"/>
                    <a:pt x="2091" y="4700"/>
                  </a:cubicBezTo>
                  <a:cubicBezTo>
                    <a:pt x="2033" y="4644"/>
                    <a:pt x="1973" y="4591"/>
                    <a:pt x="1910" y="4541"/>
                  </a:cubicBezTo>
                  <a:cubicBezTo>
                    <a:pt x="1842" y="4490"/>
                    <a:pt x="1771" y="4441"/>
                    <a:pt x="1700" y="4391"/>
                  </a:cubicBezTo>
                  <a:lnTo>
                    <a:pt x="1702" y="4391"/>
                  </a:lnTo>
                  <a:cubicBezTo>
                    <a:pt x="1650" y="4354"/>
                    <a:pt x="1602" y="4316"/>
                    <a:pt x="1554" y="4276"/>
                  </a:cubicBezTo>
                  <a:cubicBezTo>
                    <a:pt x="1509" y="4239"/>
                    <a:pt x="1465" y="4199"/>
                    <a:pt x="1420" y="4161"/>
                  </a:cubicBezTo>
                  <a:cubicBezTo>
                    <a:pt x="1377" y="4126"/>
                    <a:pt x="1330" y="4092"/>
                    <a:pt x="1282" y="4063"/>
                  </a:cubicBezTo>
                  <a:cubicBezTo>
                    <a:pt x="1233" y="4033"/>
                    <a:pt x="1184" y="4004"/>
                    <a:pt x="1136" y="3971"/>
                  </a:cubicBezTo>
                  <a:cubicBezTo>
                    <a:pt x="1058" y="3911"/>
                    <a:pt x="991" y="3839"/>
                    <a:pt x="906" y="3790"/>
                  </a:cubicBezTo>
                  <a:cubicBezTo>
                    <a:pt x="814" y="3736"/>
                    <a:pt x="712" y="3705"/>
                    <a:pt x="614" y="3666"/>
                  </a:cubicBezTo>
                  <a:cubicBezTo>
                    <a:pt x="608" y="3663"/>
                    <a:pt x="602" y="3661"/>
                    <a:pt x="597" y="3658"/>
                  </a:cubicBezTo>
                  <a:cubicBezTo>
                    <a:pt x="618" y="3654"/>
                    <a:pt x="640" y="3653"/>
                    <a:pt x="664" y="3649"/>
                  </a:cubicBezTo>
                  <a:cubicBezTo>
                    <a:pt x="731" y="3640"/>
                    <a:pt x="800" y="3636"/>
                    <a:pt x="868" y="3631"/>
                  </a:cubicBezTo>
                  <a:cubicBezTo>
                    <a:pt x="938" y="3625"/>
                    <a:pt x="1006" y="3611"/>
                    <a:pt x="1074" y="3591"/>
                  </a:cubicBezTo>
                  <a:cubicBezTo>
                    <a:pt x="1136" y="3571"/>
                    <a:pt x="1198" y="3545"/>
                    <a:pt x="1258" y="3522"/>
                  </a:cubicBezTo>
                  <a:cubicBezTo>
                    <a:pt x="1338" y="3489"/>
                    <a:pt x="1417" y="3456"/>
                    <a:pt x="1494" y="3420"/>
                  </a:cubicBezTo>
                  <a:cubicBezTo>
                    <a:pt x="1536" y="3403"/>
                    <a:pt x="1577" y="3382"/>
                    <a:pt x="1615" y="3360"/>
                  </a:cubicBezTo>
                  <a:cubicBezTo>
                    <a:pt x="1651" y="3341"/>
                    <a:pt x="1685" y="3318"/>
                    <a:pt x="1718" y="3296"/>
                  </a:cubicBezTo>
                  <a:cubicBezTo>
                    <a:pt x="1790" y="3249"/>
                    <a:pt x="1857" y="3198"/>
                    <a:pt x="1921" y="3143"/>
                  </a:cubicBezTo>
                  <a:cubicBezTo>
                    <a:pt x="1990" y="3086"/>
                    <a:pt x="2059" y="3031"/>
                    <a:pt x="2125" y="2971"/>
                  </a:cubicBezTo>
                  <a:cubicBezTo>
                    <a:pt x="2188" y="2911"/>
                    <a:pt x="2249" y="2848"/>
                    <a:pt x="2306" y="2782"/>
                  </a:cubicBezTo>
                  <a:cubicBezTo>
                    <a:pt x="2333" y="2749"/>
                    <a:pt x="2363" y="2714"/>
                    <a:pt x="2390" y="2677"/>
                  </a:cubicBezTo>
                  <a:cubicBezTo>
                    <a:pt x="2404" y="2660"/>
                    <a:pt x="2418" y="2642"/>
                    <a:pt x="2429" y="2624"/>
                  </a:cubicBezTo>
                  <a:cubicBezTo>
                    <a:pt x="2442" y="2601"/>
                    <a:pt x="2455" y="2579"/>
                    <a:pt x="2467" y="2559"/>
                  </a:cubicBezTo>
                  <a:cubicBezTo>
                    <a:pt x="2511" y="2484"/>
                    <a:pt x="2549" y="2405"/>
                    <a:pt x="2588" y="2328"/>
                  </a:cubicBezTo>
                  <a:cubicBezTo>
                    <a:pt x="2625" y="2252"/>
                    <a:pt x="2663" y="2176"/>
                    <a:pt x="2701" y="2100"/>
                  </a:cubicBezTo>
                  <a:lnTo>
                    <a:pt x="2701" y="2100"/>
                  </a:lnTo>
                  <a:cubicBezTo>
                    <a:pt x="2701" y="2100"/>
                    <a:pt x="2701" y="2101"/>
                    <a:pt x="2701" y="2102"/>
                  </a:cubicBezTo>
                  <a:lnTo>
                    <a:pt x="2701" y="2102"/>
                  </a:lnTo>
                  <a:cubicBezTo>
                    <a:pt x="2746" y="2016"/>
                    <a:pt x="2793" y="1932"/>
                    <a:pt x="2839" y="1846"/>
                  </a:cubicBezTo>
                  <a:cubicBezTo>
                    <a:pt x="2905" y="1723"/>
                    <a:pt x="2963" y="1597"/>
                    <a:pt x="3010" y="1465"/>
                  </a:cubicBezTo>
                  <a:cubicBezTo>
                    <a:pt x="3062" y="1321"/>
                    <a:pt x="3096" y="1174"/>
                    <a:pt x="3142" y="1029"/>
                  </a:cubicBezTo>
                  <a:cubicBezTo>
                    <a:pt x="3155" y="989"/>
                    <a:pt x="3167" y="950"/>
                    <a:pt x="3179" y="912"/>
                  </a:cubicBezTo>
                  <a:close/>
                  <a:moveTo>
                    <a:pt x="3196" y="0"/>
                  </a:moveTo>
                  <a:cubicBezTo>
                    <a:pt x="3186" y="44"/>
                    <a:pt x="3175" y="87"/>
                    <a:pt x="3167" y="129"/>
                  </a:cubicBezTo>
                  <a:cubicBezTo>
                    <a:pt x="3167" y="131"/>
                    <a:pt x="3165" y="131"/>
                    <a:pt x="3167" y="133"/>
                  </a:cubicBezTo>
                  <a:cubicBezTo>
                    <a:pt x="3165" y="134"/>
                    <a:pt x="3167" y="135"/>
                    <a:pt x="3165" y="137"/>
                  </a:cubicBezTo>
                  <a:cubicBezTo>
                    <a:pt x="3157" y="184"/>
                    <a:pt x="3142" y="232"/>
                    <a:pt x="3132" y="281"/>
                  </a:cubicBezTo>
                  <a:lnTo>
                    <a:pt x="3132" y="283"/>
                  </a:lnTo>
                  <a:lnTo>
                    <a:pt x="3132" y="284"/>
                  </a:lnTo>
                  <a:cubicBezTo>
                    <a:pt x="3126" y="315"/>
                    <a:pt x="3121" y="349"/>
                    <a:pt x="3116" y="380"/>
                  </a:cubicBezTo>
                  <a:cubicBezTo>
                    <a:pt x="3107" y="420"/>
                    <a:pt x="3096" y="458"/>
                    <a:pt x="3085" y="496"/>
                  </a:cubicBezTo>
                  <a:lnTo>
                    <a:pt x="3076" y="524"/>
                  </a:lnTo>
                  <a:cubicBezTo>
                    <a:pt x="3060" y="611"/>
                    <a:pt x="3045" y="699"/>
                    <a:pt x="3027" y="787"/>
                  </a:cubicBezTo>
                  <a:cubicBezTo>
                    <a:pt x="3027" y="787"/>
                    <a:pt x="3027" y="787"/>
                    <a:pt x="3028" y="786"/>
                  </a:cubicBezTo>
                  <a:lnTo>
                    <a:pt x="3028" y="786"/>
                  </a:lnTo>
                  <a:cubicBezTo>
                    <a:pt x="3003" y="894"/>
                    <a:pt x="2965" y="999"/>
                    <a:pt x="2932" y="1105"/>
                  </a:cubicBezTo>
                  <a:cubicBezTo>
                    <a:pt x="2901" y="1212"/>
                    <a:pt x="2873" y="1320"/>
                    <a:pt x="2836" y="1427"/>
                  </a:cubicBezTo>
                  <a:cubicBezTo>
                    <a:pt x="2795" y="1535"/>
                    <a:pt x="2745" y="1641"/>
                    <a:pt x="2691" y="1743"/>
                  </a:cubicBezTo>
                  <a:lnTo>
                    <a:pt x="2693" y="1742"/>
                  </a:lnTo>
                  <a:lnTo>
                    <a:pt x="2693" y="1742"/>
                  </a:lnTo>
                  <a:cubicBezTo>
                    <a:pt x="2688" y="1749"/>
                    <a:pt x="2686" y="1755"/>
                    <a:pt x="2682" y="1762"/>
                  </a:cubicBezTo>
                  <a:lnTo>
                    <a:pt x="2683" y="1760"/>
                  </a:lnTo>
                  <a:lnTo>
                    <a:pt x="2683" y="1760"/>
                  </a:lnTo>
                  <a:cubicBezTo>
                    <a:pt x="2625" y="1867"/>
                    <a:pt x="2566" y="1974"/>
                    <a:pt x="2512" y="2082"/>
                  </a:cubicBezTo>
                  <a:cubicBezTo>
                    <a:pt x="2461" y="2181"/>
                    <a:pt x="2413" y="2279"/>
                    <a:pt x="2362" y="2377"/>
                  </a:cubicBezTo>
                  <a:cubicBezTo>
                    <a:pt x="2328" y="2438"/>
                    <a:pt x="2297" y="2499"/>
                    <a:pt x="2258" y="2556"/>
                  </a:cubicBezTo>
                  <a:cubicBezTo>
                    <a:pt x="2218" y="2610"/>
                    <a:pt x="2175" y="2662"/>
                    <a:pt x="2131" y="2713"/>
                  </a:cubicBezTo>
                  <a:cubicBezTo>
                    <a:pt x="2088" y="2760"/>
                    <a:pt x="2043" y="2806"/>
                    <a:pt x="1995" y="2849"/>
                  </a:cubicBezTo>
                  <a:cubicBezTo>
                    <a:pt x="1946" y="2891"/>
                    <a:pt x="1897" y="2933"/>
                    <a:pt x="1848" y="2976"/>
                  </a:cubicBezTo>
                  <a:lnTo>
                    <a:pt x="1847" y="2976"/>
                  </a:lnTo>
                  <a:cubicBezTo>
                    <a:pt x="1763" y="3045"/>
                    <a:pt x="1676" y="3112"/>
                    <a:pt x="1583" y="3174"/>
                  </a:cubicBezTo>
                  <a:lnTo>
                    <a:pt x="1582" y="3174"/>
                  </a:lnTo>
                  <a:cubicBezTo>
                    <a:pt x="1539" y="3200"/>
                    <a:pt x="1496" y="3224"/>
                    <a:pt x="1451" y="3246"/>
                  </a:cubicBezTo>
                  <a:cubicBezTo>
                    <a:pt x="1386" y="3277"/>
                    <a:pt x="1317" y="3307"/>
                    <a:pt x="1249" y="3334"/>
                  </a:cubicBezTo>
                  <a:cubicBezTo>
                    <a:pt x="1177" y="3364"/>
                    <a:pt x="1105" y="3394"/>
                    <a:pt x="1033" y="3419"/>
                  </a:cubicBezTo>
                  <a:cubicBezTo>
                    <a:pt x="997" y="3431"/>
                    <a:pt x="960" y="3440"/>
                    <a:pt x="921" y="3447"/>
                  </a:cubicBezTo>
                  <a:lnTo>
                    <a:pt x="920" y="3447"/>
                  </a:lnTo>
                  <a:cubicBezTo>
                    <a:pt x="897" y="3451"/>
                    <a:pt x="874" y="3453"/>
                    <a:pt x="851" y="3456"/>
                  </a:cubicBezTo>
                  <a:lnTo>
                    <a:pt x="805" y="3467"/>
                  </a:lnTo>
                  <a:cubicBezTo>
                    <a:pt x="761" y="3477"/>
                    <a:pt x="717" y="3484"/>
                    <a:pt x="672" y="3492"/>
                  </a:cubicBezTo>
                  <a:cubicBezTo>
                    <a:pt x="625" y="3499"/>
                    <a:pt x="578" y="3508"/>
                    <a:pt x="532" y="3517"/>
                  </a:cubicBezTo>
                  <a:cubicBezTo>
                    <a:pt x="460" y="3530"/>
                    <a:pt x="388" y="3543"/>
                    <a:pt x="318" y="3556"/>
                  </a:cubicBezTo>
                  <a:cubicBezTo>
                    <a:pt x="318" y="3556"/>
                    <a:pt x="316" y="3556"/>
                    <a:pt x="316" y="3555"/>
                  </a:cubicBezTo>
                  <a:cubicBezTo>
                    <a:pt x="296" y="3559"/>
                    <a:pt x="278" y="3562"/>
                    <a:pt x="258" y="3565"/>
                  </a:cubicBezTo>
                  <a:cubicBezTo>
                    <a:pt x="262" y="3564"/>
                    <a:pt x="266" y="3564"/>
                    <a:pt x="269" y="3562"/>
                  </a:cubicBezTo>
                  <a:lnTo>
                    <a:pt x="269" y="3562"/>
                  </a:lnTo>
                  <a:cubicBezTo>
                    <a:pt x="181" y="3577"/>
                    <a:pt x="89" y="3596"/>
                    <a:pt x="0" y="3612"/>
                  </a:cubicBezTo>
                  <a:cubicBezTo>
                    <a:pt x="1" y="3612"/>
                    <a:pt x="1" y="3612"/>
                    <a:pt x="3" y="3613"/>
                  </a:cubicBezTo>
                  <a:lnTo>
                    <a:pt x="0" y="3613"/>
                  </a:lnTo>
                  <a:cubicBezTo>
                    <a:pt x="77" y="3638"/>
                    <a:pt x="154" y="3665"/>
                    <a:pt x="228" y="3696"/>
                  </a:cubicBezTo>
                  <a:cubicBezTo>
                    <a:pt x="242" y="3701"/>
                    <a:pt x="256" y="3708"/>
                    <a:pt x="267" y="3714"/>
                  </a:cubicBezTo>
                  <a:cubicBezTo>
                    <a:pt x="306" y="3730"/>
                    <a:pt x="345" y="3747"/>
                    <a:pt x="382" y="3766"/>
                  </a:cubicBezTo>
                  <a:cubicBezTo>
                    <a:pt x="455" y="3796"/>
                    <a:pt x="528" y="3824"/>
                    <a:pt x="604" y="3854"/>
                  </a:cubicBezTo>
                  <a:cubicBezTo>
                    <a:pt x="672" y="3881"/>
                    <a:pt x="741" y="3905"/>
                    <a:pt x="805" y="3937"/>
                  </a:cubicBezTo>
                  <a:cubicBezTo>
                    <a:pt x="822" y="3948"/>
                    <a:pt x="839" y="3958"/>
                    <a:pt x="856" y="3969"/>
                  </a:cubicBezTo>
                  <a:cubicBezTo>
                    <a:pt x="917" y="4019"/>
                    <a:pt x="974" y="4075"/>
                    <a:pt x="1038" y="4121"/>
                  </a:cubicBezTo>
                  <a:cubicBezTo>
                    <a:pt x="1108" y="4170"/>
                    <a:pt x="1183" y="4211"/>
                    <a:pt x="1253" y="4258"/>
                  </a:cubicBezTo>
                  <a:cubicBezTo>
                    <a:pt x="1326" y="4313"/>
                    <a:pt x="1392" y="4375"/>
                    <a:pt x="1463" y="4433"/>
                  </a:cubicBezTo>
                  <a:cubicBezTo>
                    <a:pt x="1536" y="4493"/>
                    <a:pt x="1612" y="4546"/>
                    <a:pt x="1690" y="4599"/>
                  </a:cubicBezTo>
                  <a:lnTo>
                    <a:pt x="1690" y="4599"/>
                  </a:lnTo>
                  <a:cubicBezTo>
                    <a:pt x="1689" y="4599"/>
                    <a:pt x="1688" y="4598"/>
                    <a:pt x="1686" y="4598"/>
                  </a:cubicBezTo>
                  <a:lnTo>
                    <a:pt x="1686" y="4598"/>
                  </a:lnTo>
                  <a:cubicBezTo>
                    <a:pt x="1765" y="4654"/>
                    <a:pt x="1841" y="4710"/>
                    <a:pt x="1912" y="4777"/>
                  </a:cubicBezTo>
                  <a:cubicBezTo>
                    <a:pt x="1974" y="4834"/>
                    <a:pt x="2036" y="4895"/>
                    <a:pt x="2098" y="4954"/>
                  </a:cubicBezTo>
                  <a:cubicBezTo>
                    <a:pt x="2156" y="5010"/>
                    <a:pt x="2213" y="5066"/>
                    <a:pt x="2264" y="5125"/>
                  </a:cubicBezTo>
                  <a:cubicBezTo>
                    <a:pt x="2315" y="5186"/>
                    <a:pt x="2362" y="5251"/>
                    <a:pt x="2409" y="5315"/>
                  </a:cubicBezTo>
                  <a:cubicBezTo>
                    <a:pt x="2451" y="5376"/>
                    <a:pt x="2494" y="5436"/>
                    <a:pt x="2535" y="5500"/>
                  </a:cubicBezTo>
                  <a:lnTo>
                    <a:pt x="2535" y="5500"/>
                  </a:lnTo>
                  <a:cubicBezTo>
                    <a:pt x="2535" y="5500"/>
                    <a:pt x="2535" y="5500"/>
                    <a:pt x="2535" y="5500"/>
                  </a:cubicBezTo>
                  <a:lnTo>
                    <a:pt x="2535" y="5500"/>
                  </a:lnTo>
                  <a:cubicBezTo>
                    <a:pt x="2586" y="5581"/>
                    <a:pt x="2634" y="5667"/>
                    <a:pt x="2675" y="5755"/>
                  </a:cubicBezTo>
                  <a:lnTo>
                    <a:pt x="2675" y="5755"/>
                  </a:lnTo>
                  <a:cubicBezTo>
                    <a:pt x="2675" y="5754"/>
                    <a:pt x="2675" y="5754"/>
                    <a:pt x="2675" y="5754"/>
                  </a:cubicBezTo>
                  <a:lnTo>
                    <a:pt x="2675" y="5754"/>
                  </a:lnTo>
                  <a:cubicBezTo>
                    <a:pt x="2711" y="5831"/>
                    <a:pt x="2746" y="5909"/>
                    <a:pt x="2779" y="5990"/>
                  </a:cubicBezTo>
                  <a:cubicBezTo>
                    <a:pt x="2808" y="6064"/>
                    <a:pt x="2836" y="6142"/>
                    <a:pt x="2860" y="6219"/>
                  </a:cubicBezTo>
                  <a:lnTo>
                    <a:pt x="2859" y="6219"/>
                  </a:lnTo>
                  <a:cubicBezTo>
                    <a:pt x="2889" y="6311"/>
                    <a:pt x="2919" y="6402"/>
                    <a:pt x="2949" y="6493"/>
                  </a:cubicBezTo>
                  <a:cubicBezTo>
                    <a:pt x="2948" y="6492"/>
                    <a:pt x="2948" y="6491"/>
                    <a:pt x="2947" y="6490"/>
                  </a:cubicBezTo>
                  <a:lnTo>
                    <a:pt x="2947" y="6490"/>
                  </a:lnTo>
                  <a:cubicBezTo>
                    <a:pt x="2986" y="6611"/>
                    <a:pt x="3020" y="6734"/>
                    <a:pt x="3049" y="6857"/>
                  </a:cubicBezTo>
                  <a:cubicBezTo>
                    <a:pt x="3058" y="6885"/>
                    <a:pt x="3066" y="6913"/>
                    <a:pt x="3075" y="6941"/>
                  </a:cubicBezTo>
                  <a:cubicBezTo>
                    <a:pt x="3105" y="7028"/>
                    <a:pt x="3128" y="7117"/>
                    <a:pt x="3156" y="7207"/>
                  </a:cubicBezTo>
                  <a:cubicBezTo>
                    <a:pt x="3169" y="7253"/>
                    <a:pt x="3185" y="7300"/>
                    <a:pt x="3199" y="7347"/>
                  </a:cubicBezTo>
                  <a:cubicBezTo>
                    <a:pt x="3205" y="7370"/>
                    <a:pt x="3214" y="7391"/>
                    <a:pt x="3221" y="7413"/>
                  </a:cubicBezTo>
                  <a:cubicBezTo>
                    <a:pt x="3230" y="7348"/>
                    <a:pt x="3242" y="7284"/>
                    <a:pt x="3252" y="7219"/>
                  </a:cubicBezTo>
                  <a:cubicBezTo>
                    <a:pt x="3264" y="7135"/>
                    <a:pt x="3276" y="7049"/>
                    <a:pt x="3288" y="6965"/>
                  </a:cubicBezTo>
                  <a:cubicBezTo>
                    <a:pt x="3303" y="6867"/>
                    <a:pt x="3322" y="6770"/>
                    <a:pt x="3340" y="6672"/>
                  </a:cubicBezTo>
                  <a:cubicBezTo>
                    <a:pt x="3358" y="6577"/>
                    <a:pt x="3384" y="6482"/>
                    <a:pt x="3409" y="6388"/>
                  </a:cubicBezTo>
                  <a:cubicBezTo>
                    <a:pt x="3410" y="6379"/>
                    <a:pt x="3412" y="6369"/>
                    <a:pt x="3414" y="6359"/>
                  </a:cubicBezTo>
                  <a:cubicBezTo>
                    <a:pt x="3427" y="6302"/>
                    <a:pt x="3443" y="6245"/>
                    <a:pt x="3460" y="6190"/>
                  </a:cubicBezTo>
                  <a:cubicBezTo>
                    <a:pt x="3469" y="6157"/>
                    <a:pt x="3479" y="6126"/>
                    <a:pt x="3487" y="6093"/>
                  </a:cubicBezTo>
                  <a:cubicBezTo>
                    <a:pt x="3488" y="6085"/>
                    <a:pt x="3492" y="6078"/>
                    <a:pt x="3497" y="6072"/>
                  </a:cubicBezTo>
                  <a:cubicBezTo>
                    <a:pt x="3503" y="6053"/>
                    <a:pt x="3509" y="6037"/>
                    <a:pt x="3514" y="6018"/>
                  </a:cubicBezTo>
                  <a:cubicBezTo>
                    <a:pt x="3550" y="5907"/>
                    <a:pt x="3587" y="5795"/>
                    <a:pt x="3628" y="5685"/>
                  </a:cubicBezTo>
                  <a:lnTo>
                    <a:pt x="3628" y="5685"/>
                  </a:lnTo>
                  <a:cubicBezTo>
                    <a:pt x="3627" y="5685"/>
                    <a:pt x="3627" y="5685"/>
                    <a:pt x="3627" y="5685"/>
                  </a:cubicBezTo>
                  <a:lnTo>
                    <a:pt x="3627" y="5685"/>
                  </a:lnTo>
                  <a:cubicBezTo>
                    <a:pt x="3661" y="5596"/>
                    <a:pt x="3699" y="5509"/>
                    <a:pt x="3741" y="5423"/>
                  </a:cubicBezTo>
                  <a:cubicBezTo>
                    <a:pt x="3776" y="5360"/>
                    <a:pt x="3814" y="5299"/>
                    <a:pt x="3855" y="5239"/>
                  </a:cubicBezTo>
                  <a:cubicBezTo>
                    <a:pt x="3936" y="5127"/>
                    <a:pt x="4022" y="5020"/>
                    <a:pt x="4117" y="4917"/>
                  </a:cubicBezTo>
                  <a:lnTo>
                    <a:pt x="4117" y="4917"/>
                  </a:lnTo>
                  <a:cubicBezTo>
                    <a:pt x="4115" y="4919"/>
                    <a:pt x="4113" y="4921"/>
                    <a:pt x="4112" y="4922"/>
                  </a:cubicBezTo>
                  <a:cubicBezTo>
                    <a:pt x="4191" y="4838"/>
                    <a:pt x="4271" y="4753"/>
                    <a:pt x="4356" y="4673"/>
                  </a:cubicBezTo>
                  <a:cubicBezTo>
                    <a:pt x="4444" y="4593"/>
                    <a:pt x="4533" y="4515"/>
                    <a:pt x="4623" y="4439"/>
                  </a:cubicBezTo>
                  <a:cubicBezTo>
                    <a:pt x="4675" y="4396"/>
                    <a:pt x="4728" y="4353"/>
                    <a:pt x="4783" y="4314"/>
                  </a:cubicBezTo>
                  <a:cubicBezTo>
                    <a:pt x="4835" y="4278"/>
                    <a:pt x="4886" y="4246"/>
                    <a:pt x="4938" y="4212"/>
                  </a:cubicBezTo>
                  <a:lnTo>
                    <a:pt x="4938" y="4212"/>
                  </a:lnTo>
                  <a:cubicBezTo>
                    <a:pt x="4937" y="4212"/>
                    <a:pt x="4936" y="4212"/>
                    <a:pt x="4935" y="4212"/>
                  </a:cubicBezTo>
                  <a:cubicBezTo>
                    <a:pt x="5037" y="4148"/>
                    <a:pt x="5141" y="4091"/>
                    <a:pt x="5252" y="4040"/>
                  </a:cubicBezTo>
                  <a:cubicBezTo>
                    <a:pt x="5371" y="3985"/>
                    <a:pt x="5491" y="3937"/>
                    <a:pt x="5615" y="3897"/>
                  </a:cubicBezTo>
                  <a:cubicBezTo>
                    <a:pt x="5701" y="3871"/>
                    <a:pt x="5785" y="3849"/>
                    <a:pt x="5871" y="3828"/>
                  </a:cubicBezTo>
                  <a:cubicBezTo>
                    <a:pt x="5940" y="3812"/>
                    <a:pt x="6011" y="3793"/>
                    <a:pt x="6081" y="3775"/>
                  </a:cubicBezTo>
                  <a:cubicBezTo>
                    <a:pt x="6165" y="3745"/>
                    <a:pt x="6250" y="3716"/>
                    <a:pt x="6335" y="3689"/>
                  </a:cubicBezTo>
                  <a:lnTo>
                    <a:pt x="6335" y="3689"/>
                  </a:lnTo>
                  <a:lnTo>
                    <a:pt x="6323" y="3693"/>
                  </a:lnTo>
                  <a:cubicBezTo>
                    <a:pt x="6374" y="3677"/>
                    <a:pt x="6424" y="3664"/>
                    <a:pt x="6476" y="3650"/>
                  </a:cubicBezTo>
                  <a:lnTo>
                    <a:pt x="6473" y="3650"/>
                  </a:lnTo>
                  <a:cubicBezTo>
                    <a:pt x="6476" y="3650"/>
                    <a:pt x="6478" y="3649"/>
                    <a:pt x="6480" y="3649"/>
                  </a:cubicBezTo>
                  <a:lnTo>
                    <a:pt x="6482" y="3649"/>
                  </a:lnTo>
                  <a:lnTo>
                    <a:pt x="6483" y="3647"/>
                  </a:lnTo>
                  <a:lnTo>
                    <a:pt x="6486" y="3647"/>
                  </a:lnTo>
                  <a:cubicBezTo>
                    <a:pt x="6514" y="3639"/>
                    <a:pt x="6544" y="3631"/>
                    <a:pt x="6573" y="3623"/>
                  </a:cubicBezTo>
                  <a:cubicBezTo>
                    <a:pt x="6575" y="3622"/>
                    <a:pt x="6576" y="3622"/>
                    <a:pt x="6579" y="3622"/>
                  </a:cubicBezTo>
                  <a:cubicBezTo>
                    <a:pt x="6609" y="3612"/>
                    <a:pt x="6640" y="3602"/>
                    <a:pt x="6671" y="3593"/>
                  </a:cubicBezTo>
                  <a:lnTo>
                    <a:pt x="6672" y="3592"/>
                  </a:lnTo>
                  <a:cubicBezTo>
                    <a:pt x="6690" y="3587"/>
                    <a:pt x="6707" y="3581"/>
                    <a:pt x="6725" y="3576"/>
                  </a:cubicBezTo>
                  <a:cubicBezTo>
                    <a:pt x="6726" y="3577"/>
                    <a:pt x="6727" y="3577"/>
                    <a:pt x="6728" y="3577"/>
                  </a:cubicBezTo>
                  <a:cubicBezTo>
                    <a:pt x="6730" y="3577"/>
                    <a:pt x="6732" y="3576"/>
                    <a:pt x="6733" y="3576"/>
                  </a:cubicBezTo>
                  <a:cubicBezTo>
                    <a:pt x="6706" y="3566"/>
                    <a:pt x="6678" y="3555"/>
                    <a:pt x="6651" y="3543"/>
                  </a:cubicBezTo>
                  <a:cubicBezTo>
                    <a:pt x="6609" y="3525"/>
                    <a:pt x="6568" y="3508"/>
                    <a:pt x="6525" y="3490"/>
                  </a:cubicBezTo>
                  <a:lnTo>
                    <a:pt x="6523" y="3490"/>
                  </a:lnTo>
                  <a:cubicBezTo>
                    <a:pt x="6486" y="3476"/>
                    <a:pt x="6449" y="3463"/>
                    <a:pt x="6412" y="3447"/>
                  </a:cubicBezTo>
                  <a:lnTo>
                    <a:pt x="6410" y="3447"/>
                  </a:lnTo>
                  <a:cubicBezTo>
                    <a:pt x="6367" y="3437"/>
                    <a:pt x="6326" y="3426"/>
                    <a:pt x="6285" y="3411"/>
                  </a:cubicBezTo>
                  <a:cubicBezTo>
                    <a:pt x="6253" y="3399"/>
                    <a:pt x="6221" y="3384"/>
                    <a:pt x="6188" y="3372"/>
                  </a:cubicBezTo>
                  <a:cubicBezTo>
                    <a:pt x="6151" y="3355"/>
                    <a:pt x="6110" y="3342"/>
                    <a:pt x="6072" y="3329"/>
                  </a:cubicBezTo>
                  <a:cubicBezTo>
                    <a:pt x="6032" y="3315"/>
                    <a:pt x="5992" y="3301"/>
                    <a:pt x="5951" y="3286"/>
                  </a:cubicBezTo>
                  <a:cubicBezTo>
                    <a:pt x="5911" y="3271"/>
                    <a:pt x="5871" y="3259"/>
                    <a:pt x="5830" y="3245"/>
                  </a:cubicBezTo>
                  <a:cubicBezTo>
                    <a:pt x="5795" y="3233"/>
                    <a:pt x="5762" y="3218"/>
                    <a:pt x="5728" y="3202"/>
                  </a:cubicBezTo>
                  <a:cubicBezTo>
                    <a:pt x="5727" y="3200"/>
                    <a:pt x="5727" y="3200"/>
                    <a:pt x="5726" y="3200"/>
                  </a:cubicBezTo>
                  <a:cubicBezTo>
                    <a:pt x="5723" y="3199"/>
                    <a:pt x="5722" y="3199"/>
                    <a:pt x="5721" y="3198"/>
                  </a:cubicBezTo>
                  <a:cubicBezTo>
                    <a:pt x="5658" y="3161"/>
                    <a:pt x="5598" y="3121"/>
                    <a:pt x="5535" y="3084"/>
                  </a:cubicBezTo>
                  <a:cubicBezTo>
                    <a:pt x="5481" y="3053"/>
                    <a:pt x="5426" y="3026"/>
                    <a:pt x="5372" y="2996"/>
                  </a:cubicBezTo>
                  <a:cubicBezTo>
                    <a:pt x="5256" y="2933"/>
                    <a:pt x="5139" y="2864"/>
                    <a:pt x="5031" y="2789"/>
                  </a:cubicBezTo>
                  <a:cubicBezTo>
                    <a:pt x="4844" y="2652"/>
                    <a:pt x="4668" y="2502"/>
                    <a:pt x="4484" y="2361"/>
                  </a:cubicBezTo>
                  <a:cubicBezTo>
                    <a:pt x="4390" y="2288"/>
                    <a:pt x="4294" y="2215"/>
                    <a:pt x="4204" y="2140"/>
                  </a:cubicBezTo>
                  <a:cubicBezTo>
                    <a:pt x="4124" y="2073"/>
                    <a:pt x="4047" y="2005"/>
                    <a:pt x="3969" y="1933"/>
                  </a:cubicBezTo>
                  <a:cubicBezTo>
                    <a:pt x="3933" y="1898"/>
                    <a:pt x="3897" y="1863"/>
                    <a:pt x="3865" y="1825"/>
                  </a:cubicBezTo>
                  <a:cubicBezTo>
                    <a:pt x="3818" y="1769"/>
                    <a:pt x="3778" y="1711"/>
                    <a:pt x="3740" y="1651"/>
                  </a:cubicBezTo>
                  <a:cubicBezTo>
                    <a:pt x="3711" y="1607"/>
                    <a:pt x="3683" y="1563"/>
                    <a:pt x="3654" y="1521"/>
                  </a:cubicBezTo>
                  <a:cubicBezTo>
                    <a:pt x="3628" y="1481"/>
                    <a:pt x="3599" y="1441"/>
                    <a:pt x="3573" y="1402"/>
                  </a:cubicBezTo>
                  <a:cubicBezTo>
                    <a:pt x="3528" y="1328"/>
                    <a:pt x="3488" y="1253"/>
                    <a:pt x="3452" y="1176"/>
                  </a:cubicBezTo>
                  <a:cubicBezTo>
                    <a:pt x="3423" y="1115"/>
                    <a:pt x="3397" y="1056"/>
                    <a:pt x="3378" y="992"/>
                  </a:cubicBezTo>
                  <a:cubicBezTo>
                    <a:pt x="3344" y="886"/>
                    <a:pt x="3322" y="775"/>
                    <a:pt x="3300" y="666"/>
                  </a:cubicBezTo>
                  <a:cubicBezTo>
                    <a:pt x="3295" y="641"/>
                    <a:pt x="3291" y="619"/>
                    <a:pt x="3288" y="594"/>
                  </a:cubicBezTo>
                  <a:cubicBezTo>
                    <a:pt x="3286" y="587"/>
                    <a:pt x="3282" y="578"/>
                    <a:pt x="3281" y="571"/>
                  </a:cubicBezTo>
                  <a:cubicBezTo>
                    <a:pt x="3271" y="545"/>
                    <a:pt x="3265" y="516"/>
                    <a:pt x="3259" y="491"/>
                  </a:cubicBezTo>
                  <a:cubicBezTo>
                    <a:pt x="3242" y="414"/>
                    <a:pt x="3237" y="336"/>
                    <a:pt x="3228" y="259"/>
                  </a:cubicBezTo>
                  <a:cubicBezTo>
                    <a:pt x="3225" y="237"/>
                    <a:pt x="3221" y="212"/>
                    <a:pt x="3219" y="189"/>
                  </a:cubicBezTo>
                  <a:cubicBezTo>
                    <a:pt x="3217" y="185"/>
                    <a:pt x="3217" y="182"/>
                    <a:pt x="3217" y="179"/>
                  </a:cubicBezTo>
                  <a:cubicBezTo>
                    <a:pt x="3215" y="155"/>
                    <a:pt x="3212" y="130"/>
                    <a:pt x="3210" y="108"/>
                  </a:cubicBezTo>
                  <a:cubicBezTo>
                    <a:pt x="3205" y="72"/>
                    <a:pt x="3200" y="36"/>
                    <a:pt x="3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3" name="Google Shape;2283;p48"/>
          <p:cNvGrpSpPr/>
          <p:nvPr/>
        </p:nvGrpSpPr>
        <p:grpSpPr>
          <a:xfrm rot="650713">
            <a:off x="7731264" y="4046608"/>
            <a:ext cx="393274" cy="557334"/>
            <a:chOff x="2882350" y="2201625"/>
            <a:chExt cx="192250" cy="272450"/>
          </a:xfrm>
        </p:grpSpPr>
        <p:sp>
          <p:nvSpPr>
            <p:cNvPr id="2284" name="Google Shape;2284;p48"/>
            <p:cNvSpPr/>
            <p:nvPr/>
          </p:nvSpPr>
          <p:spPr>
            <a:xfrm>
              <a:off x="2894925" y="2228425"/>
              <a:ext cx="167800" cy="229350"/>
            </a:xfrm>
            <a:custGeom>
              <a:avLst/>
              <a:gdLst/>
              <a:ahLst/>
              <a:cxnLst/>
              <a:rect l="l" t="t" r="r" b="b"/>
              <a:pathLst>
                <a:path w="6712" h="9174" extrusionOk="0">
                  <a:moveTo>
                    <a:pt x="5588" y="0"/>
                  </a:moveTo>
                  <a:cubicBezTo>
                    <a:pt x="5351" y="188"/>
                    <a:pt x="5113" y="377"/>
                    <a:pt x="4878" y="568"/>
                  </a:cubicBezTo>
                  <a:cubicBezTo>
                    <a:pt x="4714" y="705"/>
                    <a:pt x="4550" y="845"/>
                    <a:pt x="4390" y="986"/>
                  </a:cubicBezTo>
                  <a:cubicBezTo>
                    <a:pt x="4216" y="1138"/>
                    <a:pt x="4044" y="1291"/>
                    <a:pt x="3864" y="1438"/>
                  </a:cubicBezTo>
                  <a:cubicBezTo>
                    <a:pt x="3508" y="1732"/>
                    <a:pt x="3135" y="2008"/>
                    <a:pt x="2775" y="2297"/>
                  </a:cubicBezTo>
                  <a:cubicBezTo>
                    <a:pt x="2511" y="2513"/>
                    <a:pt x="2250" y="2737"/>
                    <a:pt x="1990" y="2959"/>
                  </a:cubicBezTo>
                  <a:cubicBezTo>
                    <a:pt x="1741" y="3174"/>
                    <a:pt x="1480" y="3377"/>
                    <a:pt x="1225" y="3587"/>
                  </a:cubicBezTo>
                  <a:cubicBezTo>
                    <a:pt x="1226" y="3584"/>
                    <a:pt x="1226" y="3583"/>
                    <a:pt x="1227" y="3582"/>
                  </a:cubicBezTo>
                  <a:lnTo>
                    <a:pt x="1227" y="3582"/>
                  </a:lnTo>
                  <a:cubicBezTo>
                    <a:pt x="982" y="3788"/>
                    <a:pt x="736" y="3994"/>
                    <a:pt x="489" y="4197"/>
                  </a:cubicBezTo>
                  <a:cubicBezTo>
                    <a:pt x="359" y="4306"/>
                    <a:pt x="227" y="4412"/>
                    <a:pt x="95" y="4516"/>
                  </a:cubicBezTo>
                  <a:cubicBezTo>
                    <a:pt x="64" y="4541"/>
                    <a:pt x="33" y="4565"/>
                    <a:pt x="0" y="4589"/>
                  </a:cubicBezTo>
                  <a:cubicBezTo>
                    <a:pt x="60" y="4603"/>
                    <a:pt x="121" y="4615"/>
                    <a:pt x="180" y="4631"/>
                  </a:cubicBezTo>
                  <a:cubicBezTo>
                    <a:pt x="283" y="4657"/>
                    <a:pt x="385" y="4688"/>
                    <a:pt x="488" y="4717"/>
                  </a:cubicBezTo>
                  <a:cubicBezTo>
                    <a:pt x="706" y="4775"/>
                    <a:pt x="926" y="4828"/>
                    <a:pt x="1143" y="4888"/>
                  </a:cubicBezTo>
                  <a:cubicBezTo>
                    <a:pt x="1355" y="4946"/>
                    <a:pt x="1564" y="5016"/>
                    <a:pt x="1774" y="5082"/>
                  </a:cubicBezTo>
                  <a:cubicBezTo>
                    <a:pt x="1904" y="5119"/>
                    <a:pt x="2036" y="5150"/>
                    <a:pt x="2169" y="5181"/>
                  </a:cubicBezTo>
                  <a:cubicBezTo>
                    <a:pt x="2300" y="5212"/>
                    <a:pt x="2427" y="5250"/>
                    <a:pt x="2556" y="5288"/>
                  </a:cubicBezTo>
                  <a:cubicBezTo>
                    <a:pt x="2685" y="5326"/>
                    <a:pt x="2814" y="5363"/>
                    <a:pt x="2941" y="5400"/>
                  </a:cubicBezTo>
                  <a:cubicBezTo>
                    <a:pt x="2959" y="5404"/>
                    <a:pt x="2975" y="5409"/>
                    <a:pt x="2991" y="5415"/>
                  </a:cubicBezTo>
                  <a:cubicBezTo>
                    <a:pt x="2992" y="5414"/>
                    <a:pt x="2993" y="5412"/>
                    <a:pt x="2995" y="5410"/>
                  </a:cubicBezTo>
                  <a:cubicBezTo>
                    <a:pt x="3042" y="5428"/>
                    <a:pt x="3086" y="5444"/>
                    <a:pt x="3131" y="5460"/>
                  </a:cubicBezTo>
                  <a:cubicBezTo>
                    <a:pt x="3161" y="5469"/>
                    <a:pt x="3189" y="5479"/>
                    <a:pt x="3219" y="5490"/>
                  </a:cubicBezTo>
                  <a:lnTo>
                    <a:pt x="3218" y="5491"/>
                  </a:lnTo>
                  <a:cubicBezTo>
                    <a:pt x="3219" y="5491"/>
                    <a:pt x="3220" y="5492"/>
                    <a:pt x="3222" y="5492"/>
                  </a:cubicBezTo>
                  <a:cubicBezTo>
                    <a:pt x="3205" y="5510"/>
                    <a:pt x="3188" y="5528"/>
                    <a:pt x="3173" y="5548"/>
                  </a:cubicBezTo>
                  <a:cubicBezTo>
                    <a:pt x="3140" y="5593"/>
                    <a:pt x="3106" y="5636"/>
                    <a:pt x="3074" y="5680"/>
                  </a:cubicBezTo>
                  <a:cubicBezTo>
                    <a:pt x="3072" y="5680"/>
                    <a:pt x="3069" y="5680"/>
                    <a:pt x="3068" y="5678"/>
                  </a:cubicBezTo>
                  <a:cubicBezTo>
                    <a:pt x="3001" y="5763"/>
                    <a:pt x="2933" y="5842"/>
                    <a:pt x="2864" y="5925"/>
                  </a:cubicBezTo>
                  <a:cubicBezTo>
                    <a:pt x="2794" y="6011"/>
                    <a:pt x="2723" y="6094"/>
                    <a:pt x="2655" y="6179"/>
                  </a:cubicBezTo>
                  <a:cubicBezTo>
                    <a:pt x="2609" y="6235"/>
                    <a:pt x="2564" y="6291"/>
                    <a:pt x="2518" y="6347"/>
                  </a:cubicBezTo>
                  <a:cubicBezTo>
                    <a:pt x="2517" y="6349"/>
                    <a:pt x="2517" y="6349"/>
                    <a:pt x="2516" y="6351"/>
                  </a:cubicBezTo>
                  <a:cubicBezTo>
                    <a:pt x="2497" y="6375"/>
                    <a:pt x="2479" y="6403"/>
                    <a:pt x="2456" y="6425"/>
                  </a:cubicBezTo>
                  <a:cubicBezTo>
                    <a:pt x="2446" y="6437"/>
                    <a:pt x="2436" y="6449"/>
                    <a:pt x="2425" y="6462"/>
                  </a:cubicBezTo>
                  <a:cubicBezTo>
                    <a:pt x="2424" y="6463"/>
                    <a:pt x="2424" y="6465"/>
                    <a:pt x="2423" y="6466"/>
                  </a:cubicBezTo>
                  <a:cubicBezTo>
                    <a:pt x="2418" y="6473"/>
                    <a:pt x="2412" y="6481"/>
                    <a:pt x="2405" y="6489"/>
                  </a:cubicBezTo>
                  <a:cubicBezTo>
                    <a:pt x="2394" y="6501"/>
                    <a:pt x="2386" y="6512"/>
                    <a:pt x="2376" y="6524"/>
                  </a:cubicBezTo>
                  <a:cubicBezTo>
                    <a:pt x="2372" y="6530"/>
                    <a:pt x="2366" y="6535"/>
                    <a:pt x="2361" y="6542"/>
                  </a:cubicBezTo>
                  <a:cubicBezTo>
                    <a:pt x="2056" y="6924"/>
                    <a:pt x="1749" y="7308"/>
                    <a:pt x="1453" y="7696"/>
                  </a:cubicBezTo>
                  <a:cubicBezTo>
                    <a:pt x="1314" y="7880"/>
                    <a:pt x="1174" y="8061"/>
                    <a:pt x="1035" y="8246"/>
                  </a:cubicBezTo>
                  <a:cubicBezTo>
                    <a:pt x="896" y="8433"/>
                    <a:pt x="759" y="8621"/>
                    <a:pt x="622" y="8809"/>
                  </a:cubicBezTo>
                  <a:cubicBezTo>
                    <a:pt x="547" y="8909"/>
                    <a:pt x="472" y="9005"/>
                    <a:pt x="396" y="9099"/>
                  </a:cubicBezTo>
                  <a:lnTo>
                    <a:pt x="338" y="9174"/>
                  </a:lnTo>
                  <a:cubicBezTo>
                    <a:pt x="438" y="9097"/>
                    <a:pt x="537" y="9019"/>
                    <a:pt x="638" y="8943"/>
                  </a:cubicBezTo>
                  <a:cubicBezTo>
                    <a:pt x="810" y="8811"/>
                    <a:pt x="989" y="8689"/>
                    <a:pt x="1165" y="8562"/>
                  </a:cubicBezTo>
                  <a:cubicBezTo>
                    <a:pt x="1517" y="8310"/>
                    <a:pt x="1878" y="8073"/>
                    <a:pt x="2231" y="7822"/>
                  </a:cubicBezTo>
                  <a:cubicBezTo>
                    <a:pt x="2232" y="7822"/>
                    <a:pt x="2232" y="7822"/>
                    <a:pt x="2233" y="7820"/>
                  </a:cubicBezTo>
                  <a:cubicBezTo>
                    <a:pt x="2235" y="7819"/>
                    <a:pt x="2237" y="7818"/>
                    <a:pt x="2238" y="7818"/>
                  </a:cubicBezTo>
                  <a:lnTo>
                    <a:pt x="2239" y="7817"/>
                  </a:lnTo>
                  <a:cubicBezTo>
                    <a:pt x="2356" y="7732"/>
                    <a:pt x="2474" y="7647"/>
                    <a:pt x="2592" y="7565"/>
                  </a:cubicBezTo>
                  <a:cubicBezTo>
                    <a:pt x="2708" y="7483"/>
                    <a:pt x="2826" y="7405"/>
                    <a:pt x="2943" y="7324"/>
                  </a:cubicBezTo>
                  <a:cubicBezTo>
                    <a:pt x="3187" y="7155"/>
                    <a:pt x="3431" y="6989"/>
                    <a:pt x="3673" y="6819"/>
                  </a:cubicBezTo>
                  <a:lnTo>
                    <a:pt x="3673" y="6819"/>
                  </a:lnTo>
                  <a:cubicBezTo>
                    <a:pt x="3676" y="6818"/>
                    <a:pt x="3677" y="6817"/>
                    <a:pt x="3680" y="6815"/>
                  </a:cubicBezTo>
                  <a:cubicBezTo>
                    <a:pt x="3681" y="6814"/>
                    <a:pt x="3683" y="6813"/>
                    <a:pt x="3685" y="6812"/>
                  </a:cubicBezTo>
                  <a:cubicBezTo>
                    <a:pt x="3871" y="6677"/>
                    <a:pt x="4052" y="6539"/>
                    <a:pt x="4243" y="6411"/>
                  </a:cubicBezTo>
                  <a:cubicBezTo>
                    <a:pt x="4440" y="6280"/>
                    <a:pt x="4641" y="6154"/>
                    <a:pt x="4839" y="6023"/>
                  </a:cubicBezTo>
                  <a:cubicBezTo>
                    <a:pt x="5045" y="5888"/>
                    <a:pt x="5250" y="5754"/>
                    <a:pt x="5461" y="5625"/>
                  </a:cubicBezTo>
                  <a:cubicBezTo>
                    <a:pt x="5669" y="5496"/>
                    <a:pt x="5882" y="5370"/>
                    <a:pt x="6091" y="5241"/>
                  </a:cubicBezTo>
                  <a:cubicBezTo>
                    <a:pt x="6283" y="5123"/>
                    <a:pt x="6459" y="4981"/>
                    <a:pt x="6654" y="4862"/>
                  </a:cubicBezTo>
                  <a:cubicBezTo>
                    <a:pt x="6673" y="4851"/>
                    <a:pt x="6692" y="4837"/>
                    <a:pt x="6711" y="4827"/>
                  </a:cubicBezTo>
                  <a:cubicBezTo>
                    <a:pt x="6649" y="4804"/>
                    <a:pt x="6586" y="4783"/>
                    <a:pt x="6516" y="4759"/>
                  </a:cubicBezTo>
                  <a:cubicBezTo>
                    <a:pt x="6411" y="4726"/>
                    <a:pt x="6305" y="4695"/>
                    <a:pt x="6197" y="4662"/>
                  </a:cubicBezTo>
                  <a:cubicBezTo>
                    <a:pt x="6093" y="4631"/>
                    <a:pt x="5990" y="4597"/>
                    <a:pt x="5886" y="4566"/>
                  </a:cubicBezTo>
                  <a:cubicBezTo>
                    <a:pt x="5797" y="4540"/>
                    <a:pt x="5710" y="4514"/>
                    <a:pt x="5623" y="4486"/>
                  </a:cubicBezTo>
                  <a:cubicBezTo>
                    <a:pt x="5520" y="4454"/>
                    <a:pt x="5419" y="4422"/>
                    <a:pt x="5317" y="4391"/>
                  </a:cubicBezTo>
                  <a:cubicBezTo>
                    <a:pt x="5235" y="4368"/>
                    <a:pt x="5152" y="4347"/>
                    <a:pt x="5069" y="4326"/>
                  </a:cubicBezTo>
                  <a:cubicBezTo>
                    <a:pt x="4984" y="4306"/>
                    <a:pt x="4900" y="4282"/>
                    <a:pt x="4817" y="4257"/>
                  </a:cubicBezTo>
                  <a:cubicBezTo>
                    <a:pt x="4631" y="4205"/>
                    <a:pt x="4449" y="4144"/>
                    <a:pt x="4264" y="4089"/>
                  </a:cubicBezTo>
                  <a:cubicBezTo>
                    <a:pt x="4117" y="4047"/>
                    <a:pt x="3972" y="4007"/>
                    <a:pt x="3827" y="3964"/>
                  </a:cubicBezTo>
                  <a:cubicBezTo>
                    <a:pt x="3675" y="3919"/>
                    <a:pt x="3525" y="3870"/>
                    <a:pt x="3374" y="3824"/>
                  </a:cubicBezTo>
                  <a:cubicBezTo>
                    <a:pt x="3361" y="3820"/>
                    <a:pt x="3348" y="3816"/>
                    <a:pt x="3334" y="3813"/>
                  </a:cubicBezTo>
                  <a:cubicBezTo>
                    <a:pt x="3316" y="3803"/>
                    <a:pt x="3297" y="3794"/>
                    <a:pt x="3279" y="3785"/>
                  </a:cubicBezTo>
                  <a:cubicBezTo>
                    <a:pt x="3250" y="3772"/>
                    <a:pt x="3220" y="3759"/>
                    <a:pt x="3191" y="3748"/>
                  </a:cubicBezTo>
                  <a:lnTo>
                    <a:pt x="3063" y="3701"/>
                  </a:lnTo>
                  <a:cubicBezTo>
                    <a:pt x="3062" y="3701"/>
                    <a:pt x="3059" y="3701"/>
                    <a:pt x="3058" y="3700"/>
                  </a:cubicBezTo>
                  <a:cubicBezTo>
                    <a:pt x="3060" y="3696"/>
                    <a:pt x="3062" y="3694"/>
                    <a:pt x="3064" y="3690"/>
                  </a:cubicBezTo>
                  <a:cubicBezTo>
                    <a:pt x="3100" y="3639"/>
                    <a:pt x="3140" y="3589"/>
                    <a:pt x="3175" y="3537"/>
                  </a:cubicBezTo>
                  <a:cubicBezTo>
                    <a:pt x="3178" y="3532"/>
                    <a:pt x="3181" y="3529"/>
                    <a:pt x="3183" y="3525"/>
                  </a:cubicBezTo>
                  <a:cubicBezTo>
                    <a:pt x="3199" y="3501"/>
                    <a:pt x="3217" y="3475"/>
                    <a:pt x="3233" y="3452"/>
                  </a:cubicBezTo>
                  <a:cubicBezTo>
                    <a:pt x="3305" y="3350"/>
                    <a:pt x="3374" y="3248"/>
                    <a:pt x="3445" y="3148"/>
                  </a:cubicBezTo>
                  <a:cubicBezTo>
                    <a:pt x="3511" y="3052"/>
                    <a:pt x="3579" y="2958"/>
                    <a:pt x="3646" y="2863"/>
                  </a:cubicBezTo>
                  <a:cubicBezTo>
                    <a:pt x="3710" y="2771"/>
                    <a:pt x="3772" y="2677"/>
                    <a:pt x="3836" y="2584"/>
                  </a:cubicBezTo>
                  <a:cubicBezTo>
                    <a:pt x="3973" y="2384"/>
                    <a:pt x="4121" y="2192"/>
                    <a:pt x="4259" y="1993"/>
                  </a:cubicBezTo>
                  <a:cubicBezTo>
                    <a:pt x="4332" y="1889"/>
                    <a:pt x="4402" y="1783"/>
                    <a:pt x="4472" y="1678"/>
                  </a:cubicBezTo>
                  <a:cubicBezTo>
                    <a:pt x="4535" y="1584"/>
                    <a:pt x="4600" y="1493"/>
                    <a:pt x="4663" y="1400"/>
                  </a:cubicBezTo>
                  <a:cubicBezTo>
                    <a:pt x="4733" y="1297"/>
                    <a:pt x="4802" y="1192"/>
                    <a:pt x="4873" y="1089"/>
                  </a:cubicBezTo>
                  <a:cubicBezTo>
                    <a:pt x="4940" y="992"/>
                    <a:pt x="5009" y="897"/>
                    <a:pt x="5075" y="799"/>
                  </a:cubicBezTo>
                  <a:cubicBezTo>
                    <a:pt x="5206" y="601"/>
                    <a:pt x="5334" y="403"/>
                    <a:pt x="5459" y="202"/>
                  </a:cubicBezTo>
                  <a:cubicBezTo>
                    <a:pt x="5501" y="135"/>
                    <a:pt x="5545" y="66"/>
                    <a:pt x="5588"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8"/>
            <p:cNvSpPr/>
            <p:nvPr/>
          </p:nvSpPr>
          <p:spPr>
            <a:xfrm>
              <a:off x="2894000" y="2315250"/>
              <a:ext cx="148075" cy="119600"/>
            </a:xfrm>
            <a:custGeom>
              <a:avLst/>
              <a:gdLst/>
              <a:ahLst/>
              <a:cxnLst/>
              <a:rect l="l" t="t" r="r" b="b"/>
              <a:pathLst>
                <a:path w="5923" h="4784" extrusionOk="0">
                  <a:moveTo>
                    <a:pt x="3751" y="1794"/>
                  </a:moveTo>
                  <a:lnTo>
                    <a:pt x="3751" y="1794"/>
                  </a:lnTo>
                  <a:cubicBezTo>
                    <a:pt x="3753" y="1794"/>
                    <a:pt x="3754" y="1795"/>
                    <a:pt x="3755" y="1795"/>
                  </a:cubicBezTo>
                  <a:lnTo>
                    <a:pt x="3755" y="1795"/>
                  </a:lnTo>
                  <a:cubicBezTo>
                    <a:pt x="3754" y="1794"/>
                    <a:pt x="3753" y="1794"/>
                    <a:pt x="3751" y="1794"/>
                  </a:cubicBezTo>
                  <a:close/>
                  <a:moveTo>
                    <a:pt x="1258" y="4225"/>
                  </a:moveTo>
                  <a:cubicBezTo>
                    <a:pt x="1258" y="4225"/>
                    <a:pt x="1258" y="4225"/>
                    <a:pt x="1258" y="4225"/>
                  </a:cubicBezTo>
                  <a:lnTo>
                    <a:pt x="1258" y="4225"/>
                  </a:lnTo>
                  <a:cubicBezTo>
                    <a:pt x="1258" y="4225"/>
                    <a:pt x="1258" y="4225"/>
                    <a:pt x="1258" y="4225"/>
                  </a:cubicBezTo>
                  <a:close/>
                  <a:moveTo>
                    <a:pt x="1175" y="1"/>
                  </a:moveTo>
                  <a:cubicBezTo>
                    <a:pt x="1158" y="1"/>
                    <a:pt x="1141" y="5"/>
                    <a:pt x="1125" y="12"/>
                  </a:cubicBezTo>
                  <a:cubicBezTo>
                    <a:pt x="1070" y="42"/>
                    <a:pt x="1051" y="110"/>
                    <a:pt x="1077" y="165"/>
                  </a:cubicBezTo>
                  <a:cubicBezTo>
                    <a:pt x="1084" y="181"/>
                    <a:pt x="1093" y="197"/>
                    <a:pt x="1101" y="212"/>
                  </a:cubicBezTo>
                  <a:cubicBezTo>
                    <a:pt x="1106" y="221"/>
                    <a:pt x="1112" y="228"/>
                    <a:pt x="1115" y="237"/>
                  </a:cubicBezTo>
                  <a:cubicBezTo>
                    <a:pt x="1114" y="238"/>
                    <a:pt x="1112" y="238"/>
                    <a:pt x="1109" y="239"/>
                  </a:cubicBezTo>
                  <a:cubicBezTo>
                    <a:pt x="1047" y="269"/>
                    <a:pt x="993" y="312"/>
                    <a:pt x="938" y="356"/>
                  </a:cubicBezTo>
                  <a:cubicBezTo>
                    <a:pt x="896" y="391"/>
                    <a:pt x="851" y="424"/>
                    <a:pt x="809" y="458"/>
                  </a:cubicBezTo>
                  <a:cubicBezTo>
                    <a:pt x="748" y="507"/>
                    <a:pt x="689" y="556"/>
                    <a:pt x="629" y="603"/>
                  </a:cubicBezTo>
                  <a:cubicBezTo>
                    <a:pt x="623" y="606"/>
                    <a:pt x="619" y="609"/>
                    <a:pt x="614" y="613"/>
                  </a:cubicBezTo>
                  <a:cubicBezTo>
                    <a:pt x="609" y="613"/>
                    <a:pt x="606" y="613"/>
                    <a:pt x="601" y="614"/>
                  </a:cubicBezTo>
                  <a:cubicBezTo>
                    <a:pt x="551" y="618"/>
                    <a:pt x="501" y="615"/>
                    <a:pt x="454" y="632"/>
                  </a:cubicBezTo>
                  <a:cubicBezTo>
                    <a:pt x="417" y="645"/>
                    <a:pt x="391" y="678"/>
                    <a:pt x="370" y="709"/>
                  </a:cubicBezTo>
                  <a:cubicBezTo>
                    <a:pt x="353" y="733"/>
                    <a:pt x="349" y="766"/>
                    <a:pt x="354" y="794"/>
                  </a:cubicBezTo>
                  <a:cubicBezTo>
                    <a:pt x="355" y="799"/>
                    <a:pt x="356" y="802"/>
                    <a:pt x="358" y="806"/>
                  </a:cubicBezTo>
                  <a:cubicBezTo>
                    <a:pt x="356" y="807"/>
                    <a:pt x="354" y="809"/>
                    <a:pt x="353" y="810"/>
                  </a:cubicBezTo>
                  <a:cubicBezTo>
                    <a:pt x="351" y="810"/>
                    <a:pt x="350" y="811"/>
                    <a:pt x="350" y="811"/>
                  </a:cubicBezTo>
                  <a:cubicBezTo>
                    <a:pt x="310" y="825"/>
                    <a:pt x="272" y="841"/>
                    <a:pt x="231" y="859"/>
                  </a:cubicBezTo>
                  <a:cubicBezTo>
                    <a:pt x="201" y="873"/>
                    <a:pt x="178" y="887"/>
                    <a:pt x="154" y="910"/>
                  </a:cubicBezTo>
                  <a:cubicBezTo>
                    <a:pt x="145" y="921"/>
                    <a:pt x="137" y="931"/>
                    <a:pt x="132" y="941"/>
                  </a:cubicBezTo>
                  <a:cubicBezTo>
                    <a:pt x="105" y="954"/>
                    <a:pt x="81" y="967"/>
                    <a:pt x="55" y="982"/>
                  </a:cubicBezTo>
                  <a:cubicBezTo>
                    <a:pt x="18" y="1006"/>
                    <a:pt x="0" y="1057"/>
                    <a:pt x="9" y="1098"/>
                  </a:cubicBezTo>
                  <a:cubicBezTo>
                    <a:pt x="20" y="1145"/>
                    <a:pt x="55" y="1173"/>
                    <a:pt x="100" y="1186"/>
                  </a:cubicBezTo>
                  <a:lnTo>
                    <a:pt x="102" y="1186"/>
                  </a:lnTo>
                  <a:cubicBezTo>
                    <a:pt x="105" y="1191"/>
                    <a:pt x="107" y="1196"/>
                    <a:pt x="112" y="1201"/>
                  </a:cubicBezTo>
                  <a:cubicBezTo>
                    <a:pt x="127" y="1222"/>
                    <a:pt x="152" y="1240"/>
                    <a:pt x="175" y="1253"/>
                  </a:cubicBezTo>
                  <a:cubicBezTo>
                    <a:pt x="209" y="1268"/>
                    <a:pt x="243" y="1280"/>
                    <a:pt x="279" y="1287"/>
                  </a:cubicBezTo>
                  <a:cubicBezTo>
                    <a:pt x="335" y="1297"/>
                    <a:pt x="391" y="1310"/>
                    <a:pt x="447" y="1320"/>
                  </a:cubicBezTo>
                  <a:cubicBezTo>
                    <a:pt x="593" y="1346"/>
                    <a:pt x="743" y="1366"/>
                    <a:pt x="891" y="1387"/>
                  </a:cubicBezTo>
                  <a:cubicBezTo>
                    <a:pt x="1029" y="1408"/>
                    <a:pt x="1166" y="1429"/>
                    <a:pt x="1305" y="1451"/>
                  </a:cubicBezTo>
                  <a:cubicBezTo>
                    <a:pt x="1397" y="1477"/>
                    <a:pt x="1490" y="1503"/>
                    <a:pt x="1583" y="1529"/>
                  </a:cubicBezTo>
                  <a:cubicBezTo>
                    <a:pt x="1765" y="1584"/>
                    <a:pt x="1950" y="1640"/>
                    <a:pt x="2131" y="1695"/>
                  </a:cubicBezTo>
                  <a:cubicBezTo>
                    <a:pt x="2314" y="1750"/>
                    <a:pt x="2496" y="1805"/>
                    <a:pt x="2678" y="1860"/>
                  </a:cubicBezTo>
                  <a:cubicBezTo>
                    <a:pt x="2756" y="1883"/>
                    <a:pt x="2835" y="1906"/>
                    <a:pt x="2912" y="1929"/>
                  </a:cubicBezTo>
                  <a:cubicBezTo>
                    <a:pt x="2955" y="1940"/>
                    <a:pt x="2997" y="1952"/>
                    <a:pt x="3038" y="1965"/>
                  </a:cubicBezTo>
                  <a:cubicBezTo>
                    <a:pt x="3041" y="1966"/>
                    <a:pt x="3044" y="1966"/>
                    <a:pt x="3048" y="1967"/>
                  </a:cubicBezTo>
                  <a:cubicBezTo>
                    <a:pt x="3048" y="2023"/>
                    <a:pt x="3086" y="2068"/>
                    <a:pt x="3140" y="2081"/>
                  </a:cubicBezTo>
                  <a:cubicBezTo>
                    <a:pt x="3151" y="2084"/>
                    <a:pt x="3161" y="2085"/>
                    <a:pt x="3171" y="2087"/>
                  </a:cubicBezTo>
                  <a:cubicBezTo>
                    <a:pt x="3158" y="2097"/>
                    <a:pt x="3145" y="2107"/>
                    <a:pt x="3130" y="2120"/>
                  </a:cubicBezTo>
                  <a:cubicBezTo>
                    <a:pt x="3088" y="2154"/>
                    <a:pt x="3043" y="2190"/>
                    <a:pt x="3001" y="2226"/>
                  </a:cubicBezTo>
                  <a:cubicBezTo>
                    <a:pt x="2941" y="2276"/>
                    <a:pt x="2883" y="2328"/>
                    <a:pt x="2827" y="2379"/>
                  </a:cubicBezTo>
                  <a:cubicBezTo>
                    <a:pt x="2768" y="2431"/>
                    <a:pt x="2708" y="2483"/>
                    <a:pt x="2650" y="2536"/>
                  </a:cubicBezTo>
                  <a:cubicBezTo>
                    <a:pt x="2601" y="2582"/>
                    <a:pt x="2546" y="2629"/>
                    <a:pt x="2521" y="2694"/>
                  </a:cubicBezTo>
                  <a:cubicBezTo>
                    <a:pt x="2511" y="2721"/>
                    <a:pt x="2515" y="2752"/>
                    <a:pt x="2528" y="2780"/>
                  </a:cubicBezTo>
                  <a:cubicBezTo>
                    <a:pt x="2521" y="2787"/>
                    <a:pt x="2515" y="2797"/>
                    <a:pt x="2507" y="2804"/>
                  </a:cubicBezTo>
                  <a:cubicBezTo>
                    <a:pt x="2486" y="2828"/>
                    <a:pt x="2471" y="2864"/>
                    <a:pt x="2470" y="2895"/>
                  </a:cubicBezTo>
                  <a:cubicBezTo>
                    <a:pt x="2469" y="2907"/>
                    <a:pt x="2470" y="2920"/>
                    <a:pt x="2472" y="2931"/>
                  </a:cubicBezTo>
                  <a:cubicBezTo>
                    <a:pt x="2436" y="2961"/>
                    <a:pt x="2402" y="2992"/>
                    <a:pt x="2367" y="3024"/>
                  </a:cubicBezTo>
                  <a:cubicBezTo>
                    <a:pt x="2343" y="3046"/>
                    <a:pt x="2331" y="3081"/>
                    <a:pt x="2332" y="3114"/>
                  </a:cubicBezTo>
                  <a:cubicBezTo>
                    <a:pt x="2296" y="3149"/>
                    <a:pt x="2262" y="3185"/>
                    <a:pt x="2227" y="3221"/>
                  </a:cubicBezTo>
                  <a:cubicBezTo>
                    <a:pt x="2221" y="3227"/>
                    <a:pt x="2214" y="3234"/>
                    <a:pt x="2208" y="3242"/>
                  </a:cubicBezTo>
                  <a:cubicBezTo>
                    <a:pt x="2206" y="3242"/>
                    <a:pt x="2203" y="3243"/>
                    <a:pt x="2202" y="3243"/>
                  </a:cubicBezTo>
                  <a:cubicBezTo>
                    <a:pt x="2183" y="3250"/>
                    <a:pt x="2166" y="3263"/>
                    <a:pt x="2150" y="3276"/>
                  </a:cubicBezTo>
                  <a:cubicBezTo>
                    <a:pt x="2113" y="3299"/>
                    <a:pt x="2087" y="3344"/>
                    <a:pt x="2058" y="3375"/>
                  </a:cubicBezTo>
                  <a:cubicBezTo>
                    <a:pt x="2009" y="3426"/>
                    <a:pt x="1963" y="3477"/>
                    <a:pt x="1914" y="3526"/>
                  </a:cubicBezTo>
                  <a:cubicBezTo>
                    <a:pt x="1847" y="3598"/>
                    <a:pt x="1780" y="3670"/>
                    <a:pt x="1713" y="3740"/>
                  </a:cubicBezTo>
                  <a:cubicBezTo>
                    <a:pt x="1560" y="3901"/>
                    <a:pt x="1409" y="4063"/>
                    <a:pt x="1258" y="4225"/>
                  </a:cubicBezTo>
                  <a:cubicBezTo>
                    <a:pt x="1258" y="4225"/>
                    <a:pt x="1258" y="4225"/>
                    <a:pt x="1258" y="4225"/>
                  </a:cubicBezTo>
                  <a:lnTo>
                    <a:pt x="1258" y="4225"/>
                  </a:lnTo>
                  <a:cubicBezTo>
                    <a:pt x="1258" y="4225"/>
                    <a:pt x="1258" y="4225"/>
                    <a:pt x="1258" y="4225"/>
                  </a:cubicBezTo>
                  <a:lnTo>
                    <a:pt x="1258" y="4225"/>
                  </a:lnTo>
                  <a:lnTo>
                    <a:pt x="1253" y="4230"/>
                  </a:lnTo>
                  <a:cubicBezTo>
                    <a:pt x="1254" y="4228"/>
                    <a:pt x="1256" y="4226"/>
                    <a:pt x="1258" y="4225"/>
                  </a:cubicBezTo>
                  <a:lnTo>
                    <a:pt x="1258" y="4225"/>
                  </a:lnTo>
                  <a:cubicBezTo>
                    <a:pt x="1242" y="4234"/>
                    <a:pt x="1230" y="4246"/>
                    <a:pt x="1221" y="4261"/>
                  </a:cubicBezTo>
                  <a:cubicBezTo>
                    <a:pt x="1200" y="4294"/>
                    <a:pt x="1197" y="4331"/>
                    <a:pt x="1211" y="4369"/>
                  </a:cubicBezTo>
                  <a:cubicBezTo>
                    <a:pt x="1220" y="4395"/>
                    <a:pt x="1237" y="4416"/>
                    <a:pt x="1258" y="4431"/>
                  </a:cubicBezTo>
                  <a:cubicBezTo>
                    <a:pt x="1261" y="4433"/>
                    <a:pt x="1263" y="4435"/>
                    <a:pt x="1264" y="4438"/>
                  </a:cubicBezTo>
                  <a:cubicBezTo>
                    <a:pt x="1262" y="4455"/>
                    <a:pt x="1262" y="4475"/>
                    <a:pt x="1264" y="4493"/>
                  </a:cubicBezTo>
                  <a:cubicBezTo>
                    <a:pt x="1280" y="4587"/>
                    <a:pt x="1362" y="4665"/>
                    <a:pt x="1442" y="4708"/>
                  </a:cubicBezTo>
                  <a:cubicBezTo>
                    <a:pt x="1519" y="4752"/>
                    <a:pt x="1608" y="4783"/>
                    <a:pt x="1697" y="4783"/>
                  </a:cubicBezTo>
                  <a:lnTo>
                    <a:pt x="1708" y="4783"/>
                  </a:lnTo>
                  <a:cubicBezTo>
                    <a:pt x="1767" y="4782"/>
                    <a:pt x="1810" y="4728"/>
                    <a:pt x="1811" y="4671"/>
                  </a:cubicBezTo>
                  <a:lnTo>
                    <a:pt x="1814" y="4671"/>
                  </a:lnTo>
                  <a:cubicBezTo>
                    <a:pt x="1820" y="4671"/>
                    <a:pt x="1825" y="4671"/>
                    <a:pt x="1830" y="4670"/>
                  </a:cubicBezTo>
                  <a:cubicBezTo>
                    <a:pt x="1853" y="4669"/>
                    <a:pt x="1873" y="4664"/>
                    <a:pt x="1896" y="4656"/>
                  </a:cubicBezTo>
                  <a:cubicBezTo>
                    <a:pt x="1917" y="4651"/>
                    <a:pt x="1934" y="4639"/>
                    <a:pt x="1949" y="4625"/>
                  </a:cubicBezTo>
                  <a:cubicBezTo>
                    <a:pt x="1969" y="4631"/>
                    <a:pt x="1990" y="4634"/>
                    <a:pt x="2010" y="4634"/>
                  </a:cubicBezTo>
                  <a:cubicBezTo>
                    <a:pt x="2027" y="4634"/>
                    <a:pt x="2043" y="4631"/>
                    <a:pt x="2061" y="4625"/>
                  </a:cubicBezTo>
                  <a:cubicBezTo>
                    <a:pt x="2103" y="4612"/>
                    <a:pt x="2133" y="4569"/>
                    <a:pt x="2134" y="4525"/>
                  </a:cubicBezTo>
                  <a:cubicBezTo>
                    <a:pt x="2135" y="4512"/>
                    <a:pt x="2133" y="4500"/>
                    <a:pt x="2129" y="4488"/>
                  </a:cubicBezTo>
                  <a:cubicBezTo>
                    <a:pt x="2146" y="4479"/>
                    <a:pt x="2162" y="4468"/>
                    <a:pt x="2178" y="4458"/>
                  </a:cubicBezTo>
                  <a:cubicBezTo>
                    <a:pt x="2234" y="4427"/>
                    <a:pt x="2286" y="4390"/>
                    <a:pt x="2338" y="4352"/>
                  </a:cubicBezTo>
                  <a:cubicBezTo>
                    <a:pt x="2373" y="4328"/>
                    <a:pt x="2407" y="4302"/>
                    <a:pt x="2440" y="4278"/>
                  </a:cubicBezTo>
                  <a:cubicBezTo>
                    <a:pt x="2464" y="4259"/>
                    <a:pt x="2489" y="4242"/>
                    <a:pt x="2511" y="4221"/>
                  </a:cubicBezTo>
                  <a:cubicBezTo>
                    <a:pt x="2518" y="4215"/>
                    <a:pt x="2523" y="4206"/>
                    <a:pt x="2528" y="4199"/>
                  </a:cubicBezTo>
                  <a:lnTo>
                    <a:pt x="2548" y="4195"/>
                  </a:lnTo>
                  <a:cubicBezTo>
                    <a:pt x="2582" y="4187"/>
                    <a:pt x="2611" y="4177"/>
                    <a:pt x="2644" y="4164"/>
                  </a:cubicBezTo>
                  <a:cubicBezTo>
                    <a:pt x="2684" y="4148"/>
                    <a:pt x="2710" y="4113"/>
                    <a:pt x="2716" y="4075"/>
                  </a:cubicBezTo>
                  <a:cubicBezTo>
                    <a:pt x="2718" y="4073"/>
                    <a:pt x="2719" y="4072"/>
                    <a:pt x="2722" y="4071"/>
                  </a:cubicBezTo>
                  <a:cubicBezTo>
                    <a:pt x="2742" y="4085"/>
                    <a:pt x="2766" y="4093"/>
                    <a:pt x="2791" y="4093"/>
                  </a:cubicBezTo>
                  <a:cubicBezTo>
                    <a:pt x="2813" y="4093"/>
                    <a:pt x="2835" y="4087"/>
                    <a:pt x="2854" y="4072"/>
                  </a:cubicBezTo>
                  <a:cubicBezTo>
                    <a:pt x="2858" y="4070"/>
                    <a:pt x="2862" y="4066"/>
                    <a:pt x="2865" y="4063"/>
                  </a:cubicBezTo>
                  <a:cubicBezTo>
                    <a:pt x="2867" y="4062"/>
                    <a:pt x="2868" y="4062"/>
                    <a:pt x="2868" y="4061"/>
                  </a:cubicBezTo>
                  <a:cubicBezTo>
                    <a:pt x="2950" y="3998"/>
                    <a:pt x="3034" y="3937"/>
                    <a:pt x="3118" y="3876"/>
                  </a:cubicBezTo>
                  <a:cubicBezTo>
                    <a:pt x="3203" y="3813"/>
                    <a:pt x="3290" y="3752"/>
                    <a:pt x="3376" y="3690"/>
                  </a:cubicBezTo>
                  <a:cubicBezTo>
                    <a:pt x="3522" y="3585"/>
                    <a:pt x="3670" y="3480"/>
                    <a:pt x="3820" y="3377"/>
                  </a:cubicBezTo>
                  <a:cubicBezTo>
                    <a:pt x="4002" y="3251"/>
                    <a:pt x="4184" y="3126"/>
                    <a:pt x="4366" y="2999"/>
                  </a:cubicBezTo>
                  <a:cubicBezTo>
                    <a:pt x="4446" y="2945"/>
                    <a:pt x="4526" y="2891"/>
                    <a:pt x="4604" y="2835"/>
                  </a:cubicBezTo>
                  <a:cubicBezTo>
                    <a:pt x="4659" y="2797"/>
                    <a:pt x="4714" y="2758"/>
                    <a:pt x="4769" y="2720"/>
                  </a:cubicBezTo>
                  <a:cubicBezTo>
                    <a:pt x="4821" y="2684"/>
                    <a:pt x="4869" y="2644"/>
                    <a:pt x="4918" y="2605"/>
                  </a:cubicBezTo>
                  <a:cubicBezTo>
                    <a:pt x="4949" y="2579"/>
                    <a:pt x="4955" y="2538"/>
                    <a:pt x="4946" y="2498"/>
                  </a:cubicBezTo>
                  <a:cubicBezTo>
                    <a:pt x="4957" y="2494"/>
                    <a:pt x="4967" y="2489"/>
                    <a:pt x="4977" y="2486"/>
                  </a:cubicBezTo>
                  <a:cubicBezTo>
                    <a:pt x="5068" y="2448"/>
                    <a:pt x="5161" y="2412"/>
                    <a:pt x="5254" y="2376"/>
                  </a:cubicBezTo>
                  <a:cubicBezTo>
                    <a:pt x="5375" y="2331"/>
                    <a:pt x="5496" y="2288"/>
                    <a:pt x="5617" y="2240"/>
                  </a:cubicBezTo>
                  <a:cubicBezTo>
                    <a:pt x="5656" y="2225"/>
                    <a:pt x="5684" y="2189"/>
                    <a:pt x="5689" y="2149"/>
                  </a:cubicBezTo>
                  <a:cubicBezTo>
                    <a:pt x="5733" y="2143"/>
                    <a:pt x="5778" y="2140"/>
                    <a:pt x="5822" y="2133"/>
                  </a:cubicBezTo>
                  <a:cubicBezTo>
                    <a:pt x="5886" y="2130"/>
                    <a:pt x="5923" y="2063"/>
                    <a:pt x="5910" y="2006"/>
                  </a:cubicBezTo>
                  <a:cubicBezTo>
                    <a:pt x="5898" y="1951"/>
                    <a:pt x="5850" y="1917"/>
                    <a:pt x="5797" y="1917"/>
                  </a:cubicBezTo>
                  <a:cubicBezTo>
                    <a:pt x="5790" y="1917"/>
                    <a:pt x="5784" y="1918"/>
                    <a:pt x="5777" y="1918"/>
                  </a:cubicBezTo>
                  <a:cubicBezTo>
                    <a:pt x="5763" y="1921"/>
                    <a:pt x="5747" y="1922"/>
                    <a:pt x="5735" y="1925"/>
                  </a:cubicBezTo>
                  <a:lnTo>
                    <a:pt x="5737" y="1925"/>
                  </a:lnTo>
                  <a:cubicBezTo>
                    <a:pt x="5634" y="1939"/>
                    <a:pt x="5531" y="1945"/>
                    <a:pt x="5426" y="1957"/>
                  </a:cubicBezTo>
                  <a:cubicBezTo>
                    <a:pt x="5309" y="1970"/>
                    <a:pt x="5191" y="1976"/>
                    <a:pt x="5072" y="1977"/>
                  </a:cubicBezTo>
                  <a:cubicBezTo>
                    <a:pt x="5005" y="1977"/>
                    <a:pt x="4938" y="1977"/>
                    <a:pt x="4870" y="1973"/>
                  </a:cubicBezTo>
                  <a:cubicBezTo>
                    <a:pt x="4802" y="1968"/>
                    <a:pt x="4734" y="1961"/>
                    <a:pt x="4665" y="1955"/>
                  </a:cubicBezTo>
                  <a:lnTo>
                    <a:pt x="4668" y="1955"/>
                  </a:lnTo>
                  <a:cubicBezTo>
                    <a:pt x="4665" y="1955"/>
                    <a:pt x="4663" y="1953"/>
                    <a:pt x="4660" y="1953"/>
                  </a:cubicBezTo>
                  <a:cubicBezTo>
                    <a:pt x="4657" y="1953"/>
                    <a:pt x="4656" y="1953"/>
                    <a:pt x="4653" y="1952"/>
                  </a:cubicBezTo>
                  <a:lnTo>
                    <a:pt x="4656" y="1952"/>
                  </a:lnTo>
                  <a:cubicBezTo>
                    <a:pt x="4581" y="1941"/>
                    <a:pt x="4508" y="1928"/>
                    <a:pt x="4435" y="1916"/>
                  </a:cubicBezTo>
                  <a:cubicBezTo>
                    <a:pt x="4360" y="1904"/>
                    <a:pt x="4286" y="1896"/>
                    <a:pt x="4210" y="1884"/>
                  </a:cubicBezTo>
                  <a:cubicBezTo>
                    <a:pt x="4059" y="1865"/>
                    <a:pt x="3911" y="1833"/>
                    <a:pt x="3765" y="1798"/>
                  </a:cubicBezTo>
                  <a:lnTo>
                    <a:pt x="3766" y="1798"/>
                  </a:lnTo>
                  <a:cubicBezTo>
                    <a:pt x="3765" y="1798"/>
                    <a:pt x="3765" y="1798"/>
                    <a:pt x="3764" y="1797"/>
                  </a:cubicBezTo>
                  <a:cubicBezTo>
                    <a:pt x="3761" y="1796"/>
                    <a:pt x="3758" y="1796"/>
                    <a:pt x="3755" y="1795"/>
                  </a:cubicBezTo>
                  <a:lnTo>
                    <a:pt x="3755" y="1795"/>
                  </a:lnTo>
                  <a:cubicBezTo>
                    <a:pt x="3755" y="1795"/>
                    <a:pt x="3756" y="1795"/>
                    <a:pt x="3756" y="1796"/>
                  </a:cubicBezTo>
                  <a:lnTo>
                    <a:pt x="3756" y="1796"/>
                  </a:lnTo>
                  <a:cubicBezTo>
                    <a:pt x="3620" y="1758"/>
                    <a:pt x="3486" y="1713"/>
                    <a:pt x="3353" y="1662"/>
                  </a:cubicBezTo>
                  <a:cubicBezTo>
                    <a:pt x="3182" y="1590"/>
                    <a:pt x="3008" y="1518"/>
                    <a:pt x="2845" y="1430"/>
                  </a:cubicBezTo>
                  <a:cubicBezTo>
                    <a:pt x="2744" y="1372"/>
                    <a:pt x="2646" y="1308"/>
                    <a:pt x="2549" y="1243"/>
                  </a:cubicBezTo>
                  <a:cubicBezTo>
                    <a:pt x="2458" y="1181"/>
                    <a:pt x="2365" y="1120"/>
                    <a:pt x="2275" y="1057"/>
                  </a:cubicBezTo>
                  <a:cubicBezTo>
                    <a:pt x="2150" y="962"/>
                    <a:pt x="2028" y="864"/>
                    <a:pt x="1908" y="766"/>
                  </a:cubicBezTo>
                  <a:cubicBezTo>
                    <a:pt x="1791" y="670"/>
                    <a:pt x="1676" y="573"/>
                    <a:pt x="1566" y="471"/>
                  </a:cubicBezTo>
                  <a:cubicBezTo>
                    <a:pt x="1531" y="434"/>
                    <a:pt x="1496" y="399"/>
                    <a:pt x="1464" y="361"/>
                  </a:cubicBezTo>
                  <a:cubicBezTo>
                    <a:pt x="1421" y="304"/>
                    <a:pt x="1381" y="245"/>
                    <a:pt x="1342" y="185"/>
                  </a:cubicBezTo>
                  <a:cubicBezTo>
                    <a:pt x="1319" y="143"/>
                    <a:pt x="1298" y="103"/>
                    <a:pt x="1278" y="62"/>
                  </a:cubicBezTo>
                  <a:cubicBezTo>
                    <a:pt x="1259" y="23"/>
                    <a:pt x="1217" y="1"/>
                    <a:pt x="1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8"/>
            <p:cNvSpPr/>
            <p:nvPr/>
          </p:nvSpPr>
          <p:spPr>
            <a:xfrm>
              <a:off x="3003700" y="2347750"/>
              <a:ext cx="5825" cy="5675"/>
            </a:xfrm>
            <a:custGeom>
              <a:avLst/>
              <a:gdLst/>
              <a:ahLst/>
              <a:cxnLst/>
              <a:rect l="l" t="t" r="r" b="b"/>
              <a:pathLst>
                <a:path w="233" h="227" extrusionOk="0">
                  <a:moveTo>
                    <a:pt x="121" y="0"/>
                  </a:moveTo>
                  <a:cubicBezTo>
                    <a:pt x="59" y="0"/>
                    <a:pt x="6" y="43"/>
                    <a:pt x="2" y="108"/>
                  </a:cubicBezTo>
                  <a:cubicBezTo>
                    <a:pt x="0" y="166"/>
                    <a:pt x="48" y="226"/>
                    <a:pt x="110" y="226"/>
                  </a:cubicBezTo>
                  <a:cubicBezTo>
                    <a:pt x="171" y="226"/>
                    <a:pt x="225" y="183"/>
                    <a:pt x="228" y="119"/>
                  </a:cubicBezTo>
                  <a:cubicBezTo>
                    <a:pt x="232" y="59"/>
                    <a:pt x="183" y="0"/>
                    <a:pt x="1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8"/>
            <p:cNvSpPr/>
            <p:nvPr/>
          </p:nvSpPr>
          <p:spPr>
            <a:xfrm>
              <a:off x="3014225" y="2348400"/>
              <a:ext cx="5875" cy="5675"/>
            </a:xfrm>
            <a:custGeom>
              <a:avLst/>
              <a:gdLst/>
              <a:ahLst/>
              <a:cxnLst/>
              <a:rect l="l" t="t" r="r" b="b"/>
              <a:pathLst>
                <a:path w="235" h="227" extrusionOk="0">
                  <a:moveTo>
                    <a:pt x="123" y="0"/>
                  </a:moveTo>
                  <a:cubicBezTo>
                    <a:pt x="61" y="0"/>
                    <a:pt x="8" y="42"/>
                    <a:pt x="4" y="107"/>
                  </a:cubicBezTo>
                  <a:cubicBezTo>
                    <a:pt x="0" y="166"/>
                    <a:pt x="50" y="226"/>
                    <a:pt x="112" y="226"/>
                  </a:cubicBezTo>
                  <a:cubicBezTo>
                    <a:pt x="174" y="226"/>
                    <a:pt x="226" y="183"/>
                    <a:pt x="230" y="119"/>
                  </a:cubicBezTo>
                  <a:cubicBezTo>
                    <a:pt x="234" y="59"/>
                    <a:pt x="185" y="0"/>
                    <a:pt x="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8"/>
            <p:cNvSpPr/>
            <p:nvPr/>
          </p:nvSpPr>
          <p:spPr>
            <a:xfrm>
              <a:off x="2975000" y="2227025"/>
              <a:ext cx="61275" cy="64925"/>
            </a:xfrm>
            <a:custGeom>
              <a:avLst/>
              <a:gdLst/>
              <a:ahLst/>
              <a:cxnLst/>
              <a:rect l="l" t="t" r="r" b="b"/>
              <a:pathLst>
                <a:path w="2451" h="2597" extrusionOk="0">
                  <a:moveTo>
                    <a:pt x="2327" y="0"/>
                  </a:moveTo>
                  <a:cubicBezTo>
                    <a:pt x="2296" y="0"/>
                    <a:pt x="2265" y="12"/>
                    <a:pt x="2244" y="37"/>
                  </a:cubicBezTo>
                  <a:cubicBezTo>
                    <a:pt x="2202" y="88"/>
                    <a:pt x="2161" y="141"/>
                    <a:pt x="2119" y="193"/>
                  </a:cubicBezTo>
                  <a:cubicBezTo>
                    <a:pt x="2101" y="193"/>
                    <a:pt x="2084" y="197"/>
                    <a:pt x="2068" y="203"/>
                  </a:cubicBezTo>
                  <a:cubicBezTo>
                    <a:pt x="2036" y="216"/>
                    <a:pt x="2005" y="231"/>
                    <a:pt x="1977" y="249"/>
                  </a:cubicBezTo>
                  <a:cubicBezTo>
                    <a:pt x="1955" y="267"/>
                    <a:pt x="1935" y="282"/>
                    <a:pt x="1914" y="301"/>
                  </a:cubicBezTo>
                  <a:cubicBezTo>
                    <a:pt x="1894" y="320"/>
                    <a:pt x="1876" y="339"/>
                    <a:pt x="1857" y="358"/>
                  </a:cubicBezTo>
                  <a:cubicBezTo>
                    <a:pt x="1842" y="361"/>
                    <a:pt x="1827" y="366"/>
                    <a:pt x="1815" y="376"/>
                  </a:cubicBezTo>
                  <a:cubicBezTo>
                    <a:pt x="1758" y="418"/>
                    <a:pt x="1702" y="460"/>
                    <a:pt x="1654" y="511"/>
                  </a:cubicBezTo>
                  <a:cubicBezTo>
                    <a:pt x="1614" y="554"/>
                    <a:pt x="1572" y="598"/>
                    <a:pt x="1532" y="641"/>
                  </a:cubicBezTo>
                  <a:cubicBezTo>
                    <a:pt x="1478" y="701"/>
                    <a:pt x="1423" y="760"/>
                    <a:pt x="1367" y="821"/>
                  </a:cubicBezTo>
                  <a:cubicBezTo>
                    <a:pt x="1275" y="920"/>
                    <a:pt x="1182" y="1020"/>
                    <a:pt x="1089" y="1120"/>
                  </a:cubicBezTo>
                  <a:cubicBezTo>
                    <a:pt x="1032" y="1182"/>
                    <a:pt x="973" y="1244"/>
                    <a:pt x="914" y="1306"/>
                  </a:cubicBezTo>
                  <a:cubicBezTo>
                    <a:pt x="895" y="1296"/>
                    <a:pt x="874" y="1290"/>
                    <a:pt x="853" y="1290"/>
                  </a:cubicBezTo>
                  <a:cubicBezTo>
                    <a:pt x="840" y="1290"/>
                    <a:pt x="827" y="1293"/>
                    <a:pt x="814" y="1298"/>
                  </a:cubicBezTo>
                  <a:cubicBezTo>
                    <a:pt x="735" y="1332"/>
                    <a:pt x="663" y="1382"/>
                    <a:pt x="597" y="1438"/>
                  </a:cubicBezTo>
                  <a:cubicBezTo>
                    <a:pt x="530" y="1494"/>
                    <a:pt x="470" y="1556"/>
                    <a:pt x="415" y="1625"/>
                  </a:cubicBezTo>
                  <a:cubicBezTo>
                    <a:pt x="402" y="1641"/>
                    <a:pt x="388" y="1658"/>
                    <a:pt x="375" y="1675"/>
                  </a:cubicBezTo>
                  <a:cubicBezTo>
                    <a:pt x="359" y="1682"/>
                    <a:pt x="344" y="1690"/>
                    <a:pt x="331" y="1700"/>
                  </a:cubicBezTo>
                  <a:cubicBezTo>
                    <a:pt x="317" y="1714"/>
                    <a:pt x="303" y="1726"/>
                    <a:pt x="294" y="1744"/>
                  </a:cubicBezTo>
                  <a:cubicBezTo>
                    <a:pt x="293" y="1748"/>
                    <a:pt x="290" y="1750"/>
                    <a:pt x="288" y="1754"/>
                  </a:cubicBezTo>
                  <a:cubicBezTo>
                    <a:pt x="278" y="1751"/>
                    <a:pt x="267" y="1750"/>
                    <a:pt x="257" y="1750"/>
                  </a:cubicBezTo>
                  <a:cubicBezTo>
                    <a:pt x="250" y="1750"/>
                    <a:pt x="243" y="1750"/>
                    <a:pt x="237" y="1751"/>
                  </a:cubicBezTo>
                  <a:cubicBezTo>
                    <a:pt x="227" y="1753"/>
                    <a:pt x="219" y="1759"/>
                    <a:pt x="210" y="1762"/>
                  </a:cubicBezTo>
                  <a:cubicBezTo>
                    <a:pt x="203" y="1761"/>
                    <a:pt x="196" y="1761"/>
                    <a:pt x="189" y="1761"/>
                  </a:cubicBezTo>
                  <a:cubicBezTo>
                    <a:pt x="168" y="1761"/>
                    <a:pt x="147" y="1765"/>
                    <a:pt x="127" y="1777"/>
                  </a:cubicBezTo>
                  <a:cubicBezTo>
                    <a:pt x="104" y="1792"/>
                    <a:pt x="76" y="1807"/>
                    <a:pt x="55" y="1825"/>
                  </a:cubicBezTo>
                  <a:cubicBezTo>
                    <a:pt x="18" y="1859"/>
                    <a:pt x="1" y="1901"/>
                    <a:pt x="4" y="1951"/>
                  </a:cubicBezTo>
                  <a:cubicBezTo>
                    <a:pt x="8" y="2019"/>
                    <a:pt x="55" y="2080"/>
                    <a:pt x="97" y="2132"/>
                  </a:cubicBezTo>
                  <a:cubicBezTo>
                    <a:pt x="119" y="2163"/>
                    <a:pt x="145" y="2193"/>
                    <a:pt x="171" y="2220"/>
                  </a:cubicBezTo>
                  <a:cubicBezTo>
                    <a:pt x="206" y="2258"/>
                    <a:pt x="241" y="2293"/>
                    <a:pt x="278" y="2326"/>
                  </a:cubicBezTo>
                  <a:cubicBezTo>
                    <a:pt x="308" y="2352"/>
                    <a:pt x="340" y="2374"/>
                    <a:pt x="371" y="2398"/>
                  </a:cubicBezTo>
                  <a:cubicBezTo>
                    <a:pt x="437" y="2450"/>
                    <a:pt x="500" y="2502"/>
                    <a:pt x="571" y="2544"/>
                  </a:cubicBezTo>
                  <a:cubicBezTo>
                    <a:pt x="606" y="2565"/>
                    <a:pt x="642" y="2587"/>
                    <a:pt x="682" y="2594"/>
                  </a:cubicBezTo>
                  <a:cubicBezTo>
                    <a:pt x="690" y="2595"/>
                    <a:pt x="697" y="2596"/>
                    <a:pt x="705" y="2596"/>
                  </a:cubicBezTo>
                  <a:cubicBezTo>
                    <a:pt x="808" y="2596"/>
                    <a:pt x="869" y="2478"/>
                    <a:pt x="909" y="2399"/>
                  </a:cubicBezTo>
                  <a:cubicBezTo>
                    <a:pt x="954" y="2308"/>
                    <a:pt x="994" y="2214"/>
                    <a:pt x="1041" y="2126"/>
                  </a:cubicBezTo>
                  <a:cubicBezTo>
                    <a:pt x="1053" y="2107"/>
                    <a:pt x="1067" y="2090"/>
                    <a:pt x="1079" y="2072"/>
                  </a:cubicBezTo>
                  <a:cubicBezTo>
                    <a:pt x="1124" y="2009"/>
                    <a:pt x="1170" y="1946"/>
                    <a:pt x="1213" y="1881"/>
                  </a:cubicBezTo>
                  <a:cubicBezTo>
                    <a:pt x="1304" y="1749"/>
                    <a:pt x="1393" y="1616"/>
                    <a:pt x="1479" y="1483"/>
                  </a:cubicBezTo>
                  <a:cubicBezTo>
                    <a:pt x="1569" y="1343"/>
                    <a:pt x="1660" y="1203"/>
                    <a:pt x="1753" y="1066"/>
                  </a:cubicBezTo>
                  <a:cubicBezTo>
                    <a:pt x="1785" y="1018"/>
                    <a:pt x="1821" y="974"/>
                    <a:pt x="1855" y="926"/>
                  </a:cubicBezTo>
                  <a:cubicBezTo>
                    <a:pt x="1941" y="827"/>
                    <a:pt x="2022" y="725"/>
                    <a:pt x="2106" y="625"/>
                  </a:cubicBezTo>
                  <a:cubicBezTo>
                    <a:pt x="2155" y="565"/>
                    <a:pt x="2199" y="502"/>
                    <a:pt x="2244" y="442"/>
                  </a:cubicBezTo>
                  <a:cubicBezTo>
                    <a:pt x="2311" y="353"/>
                    <a:pt x="2379" y="264"/>
                    <a:pt x="2426" y="162"/>
                  </a:cubicBezTo>
                  <a:cubicBezTo>
                    <a:pt x="2451" y="114"/>
                    <a:pt x="2439" y="53"/>
                    <a:pt x="2393" y="20"/>
                  </a:cubicBezTo>
                  <a:cubicBezTo>
                    <a:pt x="2374" y="7"/>
                    <a:pt x="2351" y="0"/>
                    <a:pt x="23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8"/>
            <p:cNvSpPr/>
            <p:nvPr/>
          </p:nvSpPr>
          <p:spPr>
            <a:xfrm>
              <a:off x="2882350" y="2201625"/>
              <a:ext cx="192250" cy="272450"/>
            </a:xfrm>
            <a:custGeom>
              <a:avLst/>
              <a:gdLst/>
              <a:ahLst/>
              <a:cxnLst/>
              <a:rect l="l" t="t" r="r" b="b"/>
              <a:pathLst>
                <a:path w="7690" h="10898" extrusionOk="0">
                  <a:moveTo>
                    <a:pt x="1732" y="4658"/>
                  </a:moveTo>
                  <a:cubicBezTo>
                    <a:pt x="1731" y="4659"/>
                    <a:pt x="1731" y="4659"/>
                    <a:pt x="1730" y="4660"/>
                  </a:cubicBezTo>
                  <a:cubicBezTo>
                    <a:pt x="1731" y="4659"/>
                    <a:pt x="1732" y="4659"/>
                    <a:pt x="1732" y="4658"/>
                  </a:cubicBezTo>
                  <a:close/>
                  <a:moveTo>
                    <a:pt x="760" y="5181"/>
                  </a:moveTo>
                  <a:cubicBezTo>
                    <a:pt x="760" y="5181"/>
                    <a:pt x="759" y="5181"/>
                    <a:pt x="759" y="5182"/>
                  </a:cubicBezTo>
                  <a:lnTo>
                    <a:pt x="759" y="5182"/>
                  </a:lnTo>
                  <a:cubicBezTo>
                    <a:pt x="760" y="5181"/>
                    <a:pt x="760" y="5181"/>
                    <a:pt x="760" y="5181"/>
                  </a:cubicBezTo>
                  <a:close/>
                  <a:moveTo>
                    <a:pt x="6325" y="5386"/>
                  </a:moveTo>
                  <a:cubicBezTo>
                    <a:pt x="6326" y="5387"/>
                    <a:pt x="6327" y="5387"/>
                    <a:pt x="6328" y="5387"/>
                  </a:cubicBezTo>
                  <a:cubicBezTo>
                    <a:pt x="6327" y="5387"/>
                    <a:pt x="6326" y="5387"/>
                    <a:pt x="6325" y="5386"/>
                  </a:cubicBezTo>
                  <a:close/>
                  <a:moveTo>
                    <a:pt x="1624" y="6191"/>
                  </a:moveTo>
                  <a:cubicBezTo>
                    <a:pt x="1624" y="6191"/>
                    <a:pt x="1625" y="6191"/>
                    <a:pt x="1625" y="6191"/>
                  </a:cubicBezTo>
                  <a:lnTo>
                    <a:pt x="1625" y="6191"/>
                  </a:lnTo>
                  <a:cubicBezTo>
                    <a:pt x="1625" y="6191"/>
                    <a:pt x="1624" y="6191"/>
                    <a:pt x="1624" y="6191"/>
                  </a:cubicBezTo>
                  <a:close/>
                  <a:moveTo>
                    <a:pt x="3062" y="6362"/>
                  </a:moveTo>
                  <a:cubicBezTo>
                    <a:pt x="3066" y="6363"/>
                    <a:pt x="3070" y="6364"/>
                    <a:pt x="3074" y="6365"/>
                  </a:cubicBezTo>
                  <a:cubicBezTo>
                    <a:pt x="3070" y="6364"/>
                    <a:pt x="3066" y="6363"/>
                    <a:pt x="3062" y="6362"/>
                  </a:cubicBezTo>
                  <a:close/>
                  <a:moveTo>
                    <a:pt x="2868" y="7611"/>
                  </a:moveTo>
                  <a:lnTo>
                    <a:pt x="2868" y="7611"/>
                  </a:lnTo>
                  <a:cubicBezTo>
                    <a:pt x="2867" y="7611"/>
                    <a:pt x="2867" y="7612"/>
                    <a:pt x="2867" y="7612"/>
                  </a:cubicBezTo>
                  <a:lnTo>
                    <a:pt x="2867" y="7612"/>
                  </a:lnTo>
                  <a:cubicBezTo>
                    <a:pt x="2867" y="7612"/>
                    <a:pt x="2868" y="7611"/>
                    <a:pt x="2868" y="7611"/>
                  </a:cubicBezTo>
                  <a:close/>
                  <a:moveTo>
                    <a:pt x="3003" y="8982"/>
                  </a:moveTo>
                  <a:cubicBezTo>
                    <a:pt x="3002" y="8982"/>
                    <a:pt x="3001" y="8983"/>
                    <a:pt x="3000" y="8984"/>
                  </a:cubicBezTo>
                  <a:lnTo>
                    <a:pt x="3000" y="8984"/>
                  </a:lnTo>
                  <a:cubicBezTo>
                    <a:pt x="3001" y="8983"/>
                    <a:pt x="3002" y="8982"/>
                    <a:pt x="3003" y="8982"/>
                  </a:cubicBezTo>
                  <a:close/>
                  <a:moveTo>
                    <a:pt x="6100" y="1071"/>
                  </a:moveTo>
                  <a:cubicBezTo>
                    <a:pt x="6054" y="1138"/>
                    <a:pt x="6010" y="1205"/>
                    <a:pt x="5967" y="1274"/>
                  </a:cubicBezTo>
                  <a:cubicBezTo>
                    <a:pt x="5841" y="1475"/>
                    <a:pt x="5713" y="1673"/>
                    <a:pt x="5582" y="1871"/>
                  </a:cubicBezTo>
                  <a:cubicBezTo>
                    <a:pt x="5516" y="1969"/>
                    <a:pt x="5448" y="2064"/>
                    <a:pt x="5380" y="2161"/>
                  </a:cubicBezTo>
                  <a:cubicBezTo>
                    <a:pt x="5309" y="2264"/>
                    <a:pt x="5239" y="2369"/>
                    <a:pt x="5170" y="2472"/>
                  </a:cubicBezTo>
                  <a:cubicBezTo>
                    <a:pt x="5107" y="2565"/>
                    <a:pt x="5042" y="2656"/>
                    <a:pt x="4979" y="2750"/>
                  </a:cubicBezTo>
                  <a:cubicBezTo>
                    <a:pt x="4909" y="2855"/>
                    <a:pt x="4839" y="2961"/>
                    <a:pt x="4766" y="3065"/>
                  </a:cubicBezTo>
                  <a:cubicBezTo>
                    <a:pt x="4628" y="3264"/>
                    <a:pt x="4481" y="3456"/>
                    <a:pt x="4343" y="3656"/>
                  </a:cubicBezTo>
                  <a:cubicBezTo>
                    <a:pt x="4279" y="3749"/>
                    <a:pt x="4217" y="3843"/>
                    <a:pt x="4153" y="3935"/>
                  </a:cubicBezTo>
                  <a:cubicBezTo>
                    <a:pt x="4086" y="4030"/>
                    <a:pt x="4018" y="4124"/>
                    <a:pt x="3952" y="4220"/>
                  </a:cubicBezTo>
                  <a:cubicBezTo>
                    <a:pt x="3881" y="4320"/>
                    <a:pt x="3812" y="4422"/>
                    <a:pt x="3741" y="4524"/>
                  </a:cubicBezTo>
                  <a:cubicBezTo>
                    <a:pt x="3724" y="4547"/>
                    <a:pt x="3707" y="4573"/>
                    <a:pt x="3690" y="4597"/>
                  </a:cubicBezTo>
                  <a:cubicBezTo>
                    <a:pt x="3688" y="4601"/>
                    <a:pt x="3684" y="4604"/>
                    <a:pt x="3681" y="4609"/>
                  </a:cubicBezTo>
                  <a:cubicBezTo>
                    <a:pt x="3647" y="4661"/>
                    <a:pt x="3607" y="4711"/>
                    <a:pt x="3571" y="4762"/>
                  </a:cubicBezTo>
                  <a:cubicBezTo>
                    <a:pt x="3569" y="4766"/>
                    <a:pt x="3567" y="4768"/>
                    <a:pt x="3565" y="4772"/>
                  </a:cubicBezTo>
                  <a:cubicBezTo>
                    <a:pt x="3611" y="4788"/>
                    <a:pt x="3654" y="4804"/>
                    <a:pt x="3698" y="4821"/>
                  </a:cubicBezTo>
                  <a:cubicBezTo>
                    <a:pt x="3747" y="4840"/>
                    <a:pt x="3796" y="4862"/>
                    <a:pt x="3841" y="4886"/>
                  </a:cubicBezTo>
                  <a:cubicBezTo>
                    <a:pt x="3855" y="4890"/>
                    <a:pt x="3870" y="4893"/>
                    <a:pt x="3882" y="4897"/>
                  </a:cubicBezTo>
                  <a:lnTo>
                    <a:pt x="3881" y="4897"/>
                  </a:lnTo>
                  <a:cubicBezTo>
                    <a:pt x="4032" y="4943"/>
                    <a:pt x="4181" y="4993"/>
                    <a:pt x="4334" y="5037"/>
                  </a:cubicBezTo>
                  <a:cubicBezTo>
                    <a:pt x="4475" y="5079"/>
                    <a:pt x="4616" y="5118"/>
                    <a:pt x="4759" y="5160"/>
                  </a:cubicBezTo>
                  <a:lnTo>
                    <a:pt x="4759" y="5160"/>
                  </a:lnTo>
                  <a:cubicBezTo>
                    <a:pt x="4759" y="5159"/>
                    <a:pt x="4758" y="5159"/>
                    <a:pt x="4757" y="5159"/>
                  </a:cubicBezTo>
                  <a:lnTo>
                    <a:pt x="4757" y="5159"/>
                  </a:lnTo>
                  <a:cubicBezTo>
                    <a:pt x="4945" y="5215"/>
                    <a:pt x="5134" y="5278"/>
                    <a:pt x="5324" y="5330"/>
                  </a:cubicBezTo>
                  <a:cubicBezTo>
                    <a:pt x="5407" y="5355"/>
                    <a:pt x="5491" y="5380"/>
                    <a:pt x="5577" y="5401"/>
                  </a:cubicBezTo>
                  <a:cubicBezTo>
                    <a:pt x="5659" y="5421"/>
                    <a:pt x="5742" y="5442"/>
                    <a:pt x="5824" y="5465"/>
                  </a:cubicBezTo>
                  <a:cubicBezTo>
                    <a:pt x="5925" y="5495"/>
                    <a:pt x="6028" y="5527"/>
                    <a:pt x="6130" y="5561"/>
                  </a:cubicBezTo>
                  <a:cubicBezTo>
                    <a:pt x="6218" y="5588"/>
                    <a:pt x="6307" y="5613"/>
                    <a:pt x="6396" y="5640"/>
                  </a:cubicBezTo>
                  <a:lnTo>
                    <a:pt x="6396" y="5640"/>
                  </a:lnTo>
                  <a:cubicBezTo>
                    <a:pt x="6395" y="5639"/>
                    <a:pt x="6394" y="5639"/>
                    <a:pt x="6393" y="5639"/>
                  </a:cubicBezTo>
                  <a:lnTo>
                    <a:pt x="6393" y="5639"/>
                  </a:lnTo>
                  <a:cubicBezTo>
                    <a:pt x="6497" y="5670"/>
                    <a:pt x="6600" y="5705"/>
                    <a:pt x="6705" y="5736"/>
                  </a:cubicBezTo>
                  <a:cubicBezTo>
                    <a:pt x="6812" y="5768"/>
                    <a:pt x="6918" y="5799"/>
                    <a:pt x="7023" y="5832"/>
                  </a:cubicBezTo>
                  <a:cubicBezTo>
                    <a:pt x="7086" y="5853"/>
                    <a:pt x="7148" y="5876"/>
                    <a:pt x="7212" y="5898"/>
                  </a:cubicBezTo>
                  <a:cubicBezTo>
                    <a:pt x="7193" y="5909"/>
                    <a:pt x="7174" y="5920"/>
                    <a:pt x="7155" y="5932"/>
                  </a:cubicBezTo>
                  <a:cubicBezTo>
                    <a:pt x="6965" y="6052"/>
                    <a:pt x="6786" y="6192"/>
                    <a:pt x="6594" y="6312"/>
                  </a:cubicBezTo>
                  <a:cubicBezTo>
                    <a:pt x="6385" y="6441"/>
                    <a:pt x="6172" y="6567"/>
                    <a:pt x="5964" y="6694"/>
                  </a:cubicBezTo>
                  <a:cubicBezTo>
                    <a:pt x="5753" y="6823"/>
                    <a:pt x="5548" y="6957"/>
                    <a:pt x="5342" y="7093"/>
                  </a:cubicBezTo>
                  <a:cubicBezTo>
                    <a:pt x="5144" y="7224"/>
                    <a:pt x="4943" y="7349"/>
                    <a:pt x="4747" y="7481"/>
                  </a:cubicBezTo>
                  <a:cubicBezTo>
                    <a:pt x="4556" y="7609"/>
                    <a:pt x="4374" y="7746"/>
                    <a:pt x="4190" y="7880"/>
                  </a:cubicBezTo>
                  <a:lnTo>
                    <a:pt x="4191" y="7880"/>
                  </a:lnTo>
                  <a:cubicBezTo>
                    <a:pt x="4190" y="7882"/>
                    <a:pt x="4186" y="7884"/>
                    <a:pt x="4185" y="7885"/>
                  </a:cubicBezTo>
                  <a:cubicBezTo>
                    <a:pt x="4183" y="7886"/>
                    <a:pt x="4181" y="7888"/>
                    <a:pt x="4179" y="7889"/>
                  </a:cubicBezTo>
                  <a:lnTo>
                    <a:pt x="4181" y="7886"/>
                  </a:lnTo>
                  <a:lnTo>
                    <a:pt x="4181" y="7886"/>
                  </a:lnTo>
                  <a:cubicBezTo>
                    <a:pt x="3938" y="8058"/>
                    <a:pt x="3694" y="8224"/>
                    <a:pt x="3449" y="8394"/>
                  </a:cubicBezTo>
                  <a:cubicBezTo>
                    <a:pt x="3332" y="8474"/>
                    <a:pt x="3214" y="8553"/>
                    <a:pt x="3097" y="8634"/>
                  </a:cubicBezTo>
                  <a:cubicBezTo>
                    <a:pt x="2979" y="8716"/>
                    <a:pt x="2862" y="8802"/>
                    <a:pt x="2745" y="8886"/>
                  </a:cubicBezTo>
                  <a:cubicBezTo>
                    <a:pt x="2744" y="8887"/>
                    <a:pt x="2741" y="8889"/>
                    <a:pt x="2739" y="8890"/>
                  </a:cubicBezTo>
                  <a:lnTo>
                    <a:pt x="2740" y="8890"/>
                  </a:lnTo>
                  <a:cubicBezTo>
                    <a:pt x="2739" y="8891"/>
                    <a:pt x="2739" y="8891"/>
                    <a:pt x="2736" y="8891"/>
                  </a:cubicBezTo>
                  <a:cubicBezTo>
                    <a:pt x="2385" y="9143"/>
                    <a:pt x="2023" y="9380"/>
                    <a:pt x="1671" y="9632"/>
                  </a:cubicBezTo>
                  <a:cubicBezTo>
                    <a:pt x="1495" y="9758"/>
                    <a:pt x="1316" y="9880"/>
                    <a:pt x="1144" y="10012"/>
                  </a:cubicBezTo>
                  <a:lnTo>
                    <a:pt x="850" y="10236"/>
                  </a:lnTo>
                  <a:cubicBezTo>
                    <a:pt x="868" y="10215"/>
                    <a:pt x="883" y="10192"/>
                    <a:pt x="902" y="10170"/>
                  </a:cubicBezTo>
                  <a:lnTo>
                    <a:pt x="902" y="10170"/>
                  </a:lnTo>
                  <a:cubicBezTo>
                    <a:pt x="897" y="10175"/>
                    <a:pt x="894" y="10179"/>
                    <a:pt x="891" y="10182"/>
                  </a:cubicBezTo>
                  <a:cubicBezTo>
                    <a:pt x="971" y="10083"/>
                    <a:pt x="1051" y="9984"/>
                    <a:pt x="1126" y="9880"/>
                  </a:cubicBezTo>
                  <a:cubicBezTo>
                    <a:pt x="1264" y="9694"/>
                    <a:pt x="1400" y="9504"/>
                    <a:pt x="1539" y="9317"/>
                  </a:cubicBezTo>
                  <a:cubicBezTo>
                    <a:pt x="1678" y="9132"/>
                    <a:pt x="1818" y="8951"/>
                    <a:pt x="1957" y="8767"/>
                  </a:cubicBezTo>
                  <a:cubicBezTo>
                    <a:pt x="2255" y="8378"/>
                    <a:pt x="2560" y="7993"/>
                    <a:pt x="2867" y="7612"/>
                  </a:cubicBezTo>
                  <a:lnTo>
                    <a:pt x="2867" y="7612"/>
                  </a:lnTo>
                  <a:cubicBezTo>
                    <a:pt x="2866" y="7612"/>
                    <a:pt x="2865" y="7612"/>
                    <a:pt x="2865" y="7612"/>
                  </a:cubicBezTo>
                  <a:cubicBezTo>
                    <a:pt x="2870" y="7606"/>
                    <a:pt x="2876" y="7601"/>
                    <a:pt x="2880" y="7595"/>
                  </a:cubicBezTo>
                  <a:cubicBezTo>
                    <a:pt x="2890" y="7583"/>
                    <a:pt x="2900" y="7571"/>
                    <a:pt x="2910" y="7559"/>
                  </a:cubicBezTo>
                  <a:cubicBezTo>
                    <a:pt x="2916" y="7552"/>
                    <a:pt x="2922" y="7544"/>
                    <a:pt x="2927" y="7537"/>
                  </a:cubicBezTo>
                  <a:cubicBezTo>
                    <a:pt x="2929" y="7535"/>
                    <a:pt x="2929" y="7534"/>
                    <a:pt x="2930" y="7533"/>
                  </a:cubicBezTo>
                  <a:cubicBezTo>
                    <a:pt x="2941" y="7519"/>
                    <a:pt x="2951" y="7508"/>
                    <a:pt x="2961" y="7495"/>
                  </a:cubicBezTo>
                  <a:cubicBezTo>
                    <a:pt x="2983" y="7473"/>
                    <a:pt x="3002" y="7446"/>
                    <a:pt x="3020" y="7421"/>
                  </a:cubicBezTo>
                  <a:cubicBezTo>
                    <a:pt x="3022" y="7420"/>
                    <a:pt x="3022" y="7420"/>
                    <a:pt x="3023" y="7418"/>
                  </a:cubicBezTo>
                  <a:cubicBezTo>
                    <a:pt x="3069" y="7362"/>
                    <a:pt x="3113" y="7306"/>
                    <a:pt x="3159" y="7250"/>
                  </a:cubicBezTo>
                  <a:cubicBezTo>
                    <a:pt x="3227" y="7165"/>
                    <a:pt x="3298" y="7081"/>
                    <a:pt x="3369" y="6996"/>
                  </a:cubicBezTo>
                  <a:cubicBezTo>
                    <a:pt x="3436" y="6913"/>
                    <a:pt x="3505" y="6833"/>
                    <a:pt x="3572" y="6750"/>
                  </a:cubicBezTo>
                  <a:cubicBezTo>
                    <a:pt x="3574" y="6750"/>
                    <a:pt x="3577" y="6752"/>
                    <a:pt x="3578" y="6752"/>
                  </a:cubicBezTo>
                  <a:cubicBezTo>
                    <a:pt x="3611" y="6708"/>
                    <a:pt x="3644" y="6665"/>
                    <a:pt x="3678" y="6620"/>
                  </a:cubicBezTo>
                  <a:cubicBezTo>
                    <a:pt x="3692" y="6600"/>
                    <a:pt x="3710" y="6582"/>
                    <a:pt x="3726" y="6564"/>
                  </a:cubicBezTo>
                  <a:cubicBezTo>
                    <a:pt x="3725" y="6564"/>
                    <a:pt x="3724" y="6563"/>
                    <a:pt x="3722" y="6563"/>
                  </a:cubicBezTo>
                  <a:lnTo>
                    <a:pt x="3724" y="6562"/>
                  </a:lnTo>
                  <a:cubicBezTo>
                    <a:pt x="3694" y="6551"/>
                    <a:pt x="3665" y="6541"/>
                    <a:pt x="3636" y="6532"/>
                  </a:cubicBezTo>
                  <a:cubicBezTo>
                    <a:pt x="3591" y="6516"/>
                    <a:pt x="3546" y="6500"/>
                    <a:pt x="3499" y="6482"/>
                  </a:cubicBezTo>
                  <a:cubicBezTo>
                    <a:pt x="3498" y="6485"/>
                    <a:pt x="3495" y="6486"/>
                    <a:pt x="3494" y="6489"/>
                  </a:cubicBezTo>
                  <a:cubicBezTo>
                    <a:pt x="3477" y="6484"/>
                    <a:pt x="3462" y="6477"/>
                    <a:pt x="3445" y="6474"/>
                  </a:cubicBezTo>
                  <a:cubicBezTo>
                    <a:pt x="3317" y="6436"/>
                    <a:pt x="3188" y="6400"/>
                    <a:pt x="3059" y="6361"/>
                  </a:cubicBezTo>
                  <a:lnTo>
                    <a:pt x="3059" y="6361"/>
                  </a:lnTo>
                  <a:cubicBezTo>
                    <a:pt x="3060" y="6361"/>
                    <a:pt x="3061" y="6362"/>
                    <a:pt x="3062" y="6362"/>
                  </a:cubicBezTo>
                  <a:lnTo>
                    <a:pt x="3062" y="6362"/>
                  </a:lnTo>
                  <a:cubicBezTo>
                    <a:pt x="2933" y="6323"/>
                    <a:pt x="2804" y="6284"/>
                    <a:pt x="2672" y="6253"/>
                  </a:cubicBezTo>
                  <a:cubicBezTo>
                    <a:pt x="2535" y="6221"/>
                    <a:pt x="2401" y="6188"/>
                    <a:pt x="2266" y="6152"/>
                  </a:cubicBezTo>
                  <a:lnTo>
                    <a:pt x="2266" y="6152"/>
                  </a:lnTo>
                  <a:cubicBezTo>
                    <a:pt x="2061" y="6086"/>
                    <a:pt x="1855" y="6019"/>
                    <a:pt x="1646" y="5961"/>
                  </a:cubicBezTo>
                  <a:cubicBezTo>
                    <a:pt x="1429" y="5902"/>
                    <a:pt x="1209" y="5849"/>
                    <a:pt x="991" y="5790"/>
                  </a:cubicBezTo>
                  <a:cubicBezTo>
                    <a:pt x="888" y="5762"/>
                    <a:pt x="786" y="5731"/>
                    <a:pt x="683" y="5705"/>
                  </a:cubicBezTo>
                  <a:cubicBezTo>
                    <a:pt x="623" y="5691"/>
                    <a:pt x="562" y="5676"/>
                    <a:pt x="501" y="5664"/>
                  </a:cubicBezTo>
                  <a:cubicBezTo>
                    <a:pt x="533" y="5639"/>
                    <a:pt x="567" y="5614"/>
                    <a:pt x="599" y="5589"/>
                  </a:cubicBezTo>
                  <a:cubicBezTo>
                    <a:pt x="732" y="5485"/>
                    <a:pt x="863" y="5380"/>
                    <a:pt x="994" y="5272"/>
                  </a:cubicBezTo>
                  <a:cubicBezTo>
                    <a:pt x="1240" y="5067"/>
                    <a:pt x="1486" y="4861"/>
                    <a:pt x="1733" y="4655"/>
                  </a:cubicBezTo>
                  <a:lnTo>
                    <a:pt x="1733" y="4655"/>
                  </a:lnTo>
                  <a:cubicBezTo>
                    <a:pt x="1733" y="4657"/>
                    <a:pt x="1733" y="4657"/>
                    <a:pt x="1732" y="4658"/>
                  </a:cubicBezTo>
                  <a:lnTo>
                    <a:pt x="1732" y="4658"/>
                  </a:lnTo>
                  <a:cubicBezTo>
                    <a:pt x="1987" y="4450"/>
                    <a:pt x="2247" y="4246"/>
                    <a:pt x="2496" y="4033"/>
                  </a:cubicBezTo>
                  <a:cubicBezTo>
                    <a:pt x="2757" y="3809"/>
                    <a:pt x="3017" y="3585"/>
                    <a:pt x="3283" y="3368"/>
                  </a:cubicBezTo>
                  <a:lnTo>
                    <a:pt x="3283" y="3368"/>
                  </a:lnTo>
                  <a:lnTo>
                    <a:pt x="3282" y="3369"/>
                  </a:lnTo>
                  <a:cubicBezTo>
                    <a:pt x="3643" y="3080"/>
                    <a:pt x="4015" y="2805"/>
                    <a:pt x="4371" y="2511"/>
                  </a:cubicBezTo>
                  <a:cubicBezTo>
                    <a:pt x="4551" y="2363"/>
                    <a:pt x="4723" y="2210"/>
                    <a:pt x="4897" y="2058"/>
                  </a:cubicBezTo>
                  <a:cubicBezTo>
                    <a:pt x="5057" y="1918"/>
                    <a:pt x="5222" y="1778"/>
                    <a:pt x="5386" y="1640"/>
                  </a:cubicBezTo>
                  <a:lnTo>
                    <a:pt x="5384" y="1640"/>
                  </a:lnTo>
                  <a:cubicBezTo>
                    <a:pt x="5620" y="1448"/>
                    <a:pt x="5860" y="1259"/>
                    <a:pt x="6100" y="1071"/>
                  </a:cubicBezTo>
                  <a:close/>
                  <a:moveTo>
                    <a:pt x="531" y="10346"/>
                  </a:moveTo>
                  <a:cubicBezTo>
                    <a:pt x="528" y="10348"/>
                    <a:pt x="527" y="10351"/>
                    <a:pt x="525" y="10354"/>
                  </a:cubicBezTo>
                  <a:lnTo>
                    <a:pt x="525" y="10354"/>
                  </a:lnTo>
                  <a:cubicBezTo>
                    <a:pt x="527" y="10351"/>
                    <a:pt x="529" y="10348"/>
                    <a:pt x="531" y="10346"/>
                  </a:cubicBezTo>
                  <a:close/>
                  <a:moveTo>
                    <a:pt x="469" y="10702"/>
                  </a:moveTo>
                  <a:cubicBezTo>
                    <a:pt x="468" y="10703"/>
                    <a:pt x="467" y="10704"/>
                    <a:pt x="465" y="10705"/>
                  </a:cubicBezTo>
                  <a:cubicBezTo>
                    <a:pt x="466" y="10704"/>
                    <a:pt x="468" y="10703"/>
                    <a:pt x="469" y="10702"/>
                  </a:cubicBezTo>
                  <a:close/>
                  <a:moveTo>
                    <a:pt x="7122" y="0"/>
                  </a:moveTo>
                  <a:cubicBezTo>
                    <a:pt x="7117" y="4"/>
                    <a:pt x="7114" y="7"/>
                    <a:pt x="7109" y="11"/>
                  </a:cubicBezTo>
                  <a:cubicBezTo>
                    <a:pt x="7100" y="18"/>
                    <a:pt x="7090" y="26"/>
                    <a:pt x="7081" y="31"/>
                  </a:cubicBezTo>
                  <a:lnTo>
                    <a:pt x="6931" y="144"/>
                  </a:lnTo>
                  <a:cubicBezTo>
                    <a:pt x="6776" y="262"/>
                    <a:pt x="6624" y="383"/>
                    <a:pt x="6470" y="505"/>
                  </a:cubicBezTo>
                  <a:cubicBezTo>
                    <a:pt x="6462" y="511"/>
                    <a:pt x="6455" y="516"/>
                    <a:pt x="6445" y="520"/>
                  </a:cubicBezTo>
                  <a:cubicBezTo>
                    <a:pt x="6408" y="549"/>
                    <a:pt x="6369" y="580"/>
                    <a:pt x="6331" y="610"/>
                  </a:cubicBezTo>
                  <a:cubicBezTo>
                    <a:pt x="6147" y="754"/>
                    <a:pt x="5964" y="898"/>
                    <a:pt x="5780" y="1043"/>
                  </a:cubicBezTo>
                  <a:cubicBezTo>
                    <a:pt x="5594" y="1191"/>
                    <a:pt x="5407" y="1337"/>
                    <a:pt x="5226" y="1488"/>
                  </a:cubicBezTo>
                  <a:cubicBezTo>
                    <a:pt x="5131" y="1568"/>
                    <a:pt x="5035" y="1646"/>
                    <a:pt x="4943" y="1728"/>
                  </a:cubicBezTo>
                  <a:cubicBezTo>
                    <a:pt x="4844" y="1813"/>
                    <a:pt x="4746" y="1899"/>
                    <a:pt x="4648" y="1986"/>
                  </a:cubicBezTo>
                  <a:cubicBezTo>
                    <a:pt x="4467" y="2144"/>
                    <a:pt x="4283" y="2298"/>
                    <a:pt x="4098" y="2452"/>
                  </a:cubicBezTo>
                  <a:cubicBezTo>
                    <a:pt x="3927" y="2587"/>
                    <a:pt x="3756" y="2721"/>
                    <a:pt x="3585" y="2854"/>
                  </a:cubicBezTo>
                  <a:cubicBezTo>
                    <a:pt x="3422" y="2977"/>
                    <a:pt x="3262" y="3102"/>
                    <a:pt x="3105" y="3231"/>
                  </a:cubicBezTo>
                  <a:cubicBezTo>
                    <a:pt x="2942" y="3365"/>
                    <a:pt x="2780" y="3500"/>
                    <a:pt x="2620" y="3638"/>
                  </a:cubicBezTo>
                  <a:cubicBezTo>
                    <a:pt x="2460" y="3775"/>
                    <a:pt x="2302" y="3910"/>
                    <a:pt x="2141" y="4043"/>
                  </a:cubicBezTo>
                  <a:lnTo>
                    <a:pt x="2141" y="4043"/>
                  </a:lnTo>
                  <a:cubicBezTo>
                    <a:pt x="2141" y="4043"/>
                    <a:pt x="2141" y="4042"/>
                    <a:pt x="2141" y="4042"/>
                  </a:cubicBezTo>
                  <a:lnTo>
                    <a:pt x="2141" y="4042"/>
                  </a:lnTo>
                  <a:cubicBezTo>
                    <a:pt x="2140" y="4043"/>
                    <a:pt x="2140" y="4043"/>
                    <a:pt x="2139" y="4044"/>
                  </a:cubicBezTo>
                  <a:lnTo>
                    <a:pt x="2139" y="4044"/>
                  </a:lnTo>
                  <a:cubicBezTo>
                    <a:pt x="2140" y="4043"/>
                    <a:pt x="2140" y="4043"/>
                    <a:pt x="2141" y="4043"/>
                  </a:cubicBezTo>
                  <a:lnTo>
                    <a:pt x="2141" y="4043"/>
                  </a:lnTo>
                  <a:cubicBezTo>
                    <a:pt x="2140" y="4044"/>
                    <a:pt x="2138" y="4045"/>
                    <a:pt x="2137" y="4046"/>
                  </a:cubicBezTo>
                  <a:lnTo>
                    <a:pt x="2137" y="4046"/>
                  </a:lnTo>
                  <a:cubicBezTo>
                    <a:pt x="2138" y="4045"/>
                    <a:pt x="2139" y="4044"/>
                    <a:pt x="2139" y="4044"/>
                  </a:cubicBezTo>
                  <a:lnTo>
                    <a:pt x="2139" y="4044"/>
                  </a:lnTo>
                  <a:cubicBezTo>
                    <a:pt x="2138" y="4045"/>
                    <a:pt x="2138" y="4045"/>
                    <a:pt x="2137" y="4046"/>
                  </a:cubicBezTo>
                  <a:lnTo>
                    <a:pt x="2137" y="4046"/>
                  </a:lnTo>
                  <a:cubicBezTo>
                    <a:pt x="2137" y="4046"/>
                    <a:pt x="2137" y="4046"/>
                    <a:pt x="2137" y="4046"/>
                  </a:cubicBezTo>
                  <a:lnTo>
                    <a:pt x="2137" y="4046"/>
                  </a:lnTo>
                  <a:cubicBezTo>
                    <a:pt x="1898" y="4240"/>
                    <a:pt x="1660" y="4433"/>
                    <a:pt x="1423" y="4629"/>
                  </a:cubicBezTo>
                  <a:cubicBezTo>
                    <a:pt x="1202" y="4811"/>
                    <a:pt x="981" y="4997"/>
                    <a:pt x="759" y="5182"/>
                  </a:cubicBezTo>
                  <a:cubicBezTo>
                    <a:pt x="759" y="5182"/>
                    <a:pt x="759" y="5182"/>
                    <a:pt x="759" y="5182"/>
                  </a:cubicBezTo>
                  <a:lnTo>
                    <a:pt x="759" y="5182"/>
                  </a:lnTo>
                  <a:cubicBezTo>
                    <a:pt x="659" y="5264"/>
                    <a:pt x="559" y="5343"/>
                    <a:pt x="458" y="5422"/>
                  </a:cubicBezTo>
                  <a:lnTo>
                    <a:pt x="448" y="5433"/>
                  </a:lnTo>
                  <a:cubicBezTo>
                    <a:pt x="429" y="5450"/>
                    <a:pt x="409" y="5470"/>
                    <a:pt x="389" y="5486"/>
                  </a:cubicBezTo>
                  <a:cubicBezTo>
                    <a:pt x="344" y="5525"/>
                    <a:pt x="299" y="5563"/>
                    <a:pt x="252" y="5599"/>
                  </a:cubicBezTo>
                  <a:cubicBezTo>
                    <a:pt x="184" y="5651"/>
                    <a:pt x="112" y="5699"/>
                    <a:pt x="41" y="5745"/>
                  </a:cubicBezTo>
                  <a:cubicBezTo>
                    <a:pt x="27" y="5755"/>
                    <a:pt x="15" y="5764"/>
                    <a:pt x="1" y="5773"/>
                  </a:cubicBezTo>
                  <a:cubicBezTo>
                    <a:pt x="21" y="5776"/>
                    <a:pt x="41" y="5779"/>
                    <a:pt x="61" y="5783"/>
                  </a:cubicBezTo>
                  <a:cubicBezTo>
                    <a:pt x="66" y="5784"/>
                    <a:pt x="72" y="5784"/>
                    <a:pt x="77" y="5787"/>
                  </a:cubicBezTo>
                  <a:cubicBezTo>
                    <a:pt x="81" y="5789"/>
                    <a:pt x="86" y="5789"/>
                    <a:pt x="91" y="5791"/>
                  </a:cubicBezTo>
                  <a:cubicBezTo>
                    <a:pt x="117" y="5797"/>
                    <a:pt x="144" y="5804"/>
                    <a:pt x="171" y="5809"/>
                  </a:cubicBezTo>
                  <a:cubicBezTo>
                    <a:pt x="172" y="5809"/>
                    <a:pt x="174" y="5810"/>
                    <a:pt x="175" y="5810"/>
                  </a:cubicBezTo>
                  <a:cubicBezTo>
                    <a:pt x="179" y="5811"/>
                    <a:pt x="184" y="5811"/>
                    <a:pt x="187" y="5812"/>
                  </a:cubicBezTo>
                  <a:cubicBezTo>
                    <a:pt x="190" y="5814"/>
                    <a:pt x="192" y="5814"/>
                    <a:pt x="195" y="5814"/>
                  </a:cubicBezTo>
                  <a:cubicBezTo>
                    <a:pt x="222" y="5821"/>
                    <a:pt x="248" y="5832"/>
                    <a:pt x="277" y="5840"/>
                  </a:cubicBezTo>
                  <a:cubicBezTo>
                    <a:pt x="296" y="5846"/>
                    <a:pt x="314" y="5853"/>
                    <a:pt x="331" y="5861"/>
                  </a:cubicBezTo>
                  <a:cubicBezTo>
                    <a:pt x="438" y="5884"/>
                    <a:pt x="546" y="5908"/>
                    <a:pt x="651" y="5934"/>
                  </a:cubicBezTo>
                  <a:cubicBezTo>
                    <a:pt x="811" y="5972"/>
                    <a:pt x="970" y="6022"/>
                    <a:pt x="1130" y="6063"/>
                  </a:cubicBezTo>
                  <a:cubicBezTo>
                    <a:pt x="1298" y="6105"/>
                    <a:pt x="1468" y="6147"/>
                    <a:pt x="1635" y="6194"/>
                  </a:cubicBezTo>
                  <a:lnTo>
                    <a:pt x="1635" y="6194"/>
                  </a:lnTo>
                  <a:cubicBezTo>
                    <a:pt x="1632" y="6193"/>
                    <a:pt x="1628" y="6192"/>
                    <a:pt x="1625" y="6191"/>
                  </a:cubicBezTo>
                  <a:lnTo>
                    <a:pt x="1625" y="6191"/>
                  </a:lnTo>
                  <a:cubicBezTo>
                    <a:pt x="1735" y="6223"/>
                    <a:pt x="1844" y="6256"/>
                    <a:pt x="1955" y="6291"/>
                  </a:cubicBezTo>
                  <a:cubicBezTo>
                    <a:pt x="2054" y="6323"/>
                    <a:pt x="2153" y="6356"/>
                    <a:pt x="2255" y="6384"/>
                  </a:cubicBezTo>
                  <a:cubicBezTo>
                    <a:pt x="2457" y="6441"/>
                    <a:pt x="2664" y="6482"/>
                    <a:pt x="2869" y="6540"/>
                  </a:cubicBezTo>
                  <a:lnTo>
                    <a:pt x="2868" y="6540"/>
                  </a:lnTo>
                  <a:lnTo>
                    <a:pt x="3347" y="6679"/>
                  </a:lnTo>
                  <a:cubicBezTo>
                    <a:pt x="3211" y="6843"/>
                    <a:pt x="3076" y="7006"/>
                    <a:pt x="2942" y="7171"/>
                  </a:cubicBezTo>
                  <a:cubicBezTo>
                    <a:pt x="2915" y="7206"/>
                    <a:pt x="2888" y="7240"/>
                    <a:pt x="2859" y="7273"/>
                  </a:cubicBezTo>
                  <a:cubicBezTo>
                    <a:pt x="2858" y="7275"/>
                    <a:pt x="2858" y="7276"/>
                    <a:pt x="2857" y="7277"/>
                  </a:cubicBezTo>
                  <a:cubicBezTo>
                    <a:pt x="2853" y="7281"/>
                    <a:pt x="2850" y="7285"/>
                    <a:pt x="2847" y="7290"/>
                  </a:cubicBezTo>
                  <a:cubicBezTo>
                    <a:pt x="2845" y="7291"/>
                    <a:pt x="2843" y="7293"/>
                    <a:pt x="2843" y="7296"/>
                  </a:cubicBezTo>
                  <a:cubicBezTo>
                    <a:pt x="2831" y="7308"/>
                    <a:pt x="2821" y="7322"/>
                    <a:pt x="2811" y="7335"/>
                  </a:cubicBezTo>
                  <a:cubicBezTo>
                    <a:pt x="2811" y="7333"/>
                    <a:pt x="2812" y="7333"/>
                    <a:pt x="2812" y="7332"/>
                  </a:cubicBezTo>
                  <a:lnTo>
                    <a:pt x="2812" y="7332"/>
                  </a:lnTo>
                  <a:cubicBezTo>
                    <a:pt x="2801" y="7347"/>
                    <a:pt x="2788" y="7359"/>
                    <a:pt x="2780" y="7374"/>
                  </a:cubicBezTo>
                  <a:cubicBezTo>
                    <a:pt x="2777" y="7378"/>
                    <a:pt x="2773" y="7380"/>
                    <a:pt x="2771" y="7384"/>
                  </a:cubicBezTo>
                  <a:cubicBezTo>
                    <a:pt x="2762" y="7394"/>
                    <a:pt x="2754" y="7405"/>
                    <a:pt x="2746" y="7416"/>
                  </a:cubicBezTo>
                  <a:cubicBezTo>
                    <a:pt x="2746" y="7418"/>
                    <a:pt x="2745" y="7418"/>
                    <a:pt x="2745" y="7418"/>
                  </a:cubicBezTo>
                  <a:cubicBezTo>
                    <a:pt x="2739" y="7426"/>
                    <a:pt x="2730" y="7436"/>
                    <a:pt x="2724" y="7444"/>
                  </a:cubicBezTo>
                  <a:cubicBezTo>
                    <a:pt x="2714" y="7454"/>
                    <a:pt x="2706" y="7467"/>
                    <a:pt x="2697" y="7477"/>
                  </a:cubicBezTo>
                  <a:cubicBezTo>
                    <a:pt x="2678" y="7498"/>
                    <a:pt x="2661" y="7523"/>
                    <a:pt x="2643" y="7544"/>
                  </a:cubicBezTo>
                  <a:lnTo>
                    <a:pt x="2534" y="7679"/>
                  </a:lnTo>
                  <a:cubicBezTo>
                    <a:pt x="2383" y="7872"/>
                    <a:pt x="2231" y="8064"/>
                    <a:pt x="2079" y="8256"/>
                  </a:cubicBezTo>
                  <a:cubicBezTo>
                    <a:pt x="1932" y="8443"/>
                    <a:pt x="1787" y="8633"/>
                    <a:pt x="1643" y="8823"/>
                  </a:cubicBezTo>
                  <a:cubicBezTo>
                    <a:pt x="1500" y="9010"/>
                    <a:pt x="1357" y="9196"/>
                    <a:pt x="1218" y="9387"/>
                  </a:cubicBezTo>
                  <a:cubicBezTo>
                    <a:pt x="1126" y="9516"/>
                    <a:pt x="1032" y="9644"/>
                    <a:pt x="936" y="9772"/>
                  </a:cubicBezTo>
                  <a:cubicBezTo>
                    <a:pt x="920" y="9794"/>
                    <a:pt x="907" y="9815"/>
                    <a:pt x="892" y="9838"/>
                  </a:cubicBezTo>
                  <a:cubicBezTo>
                    <a:pt x="827" y="9937"/>
                    <a:pt x="758" y="10034"/>
                    <a:pt x="690" y="10130"/>
                  </a:cubicBezTo>
                  <a:lnTo>
                    <a:pt x="690" y="10129"/>
                  </a:lnTo>
                  <a:cubicBezTo>
                    <a:pt x="655" y="10176"/>
                    <a:pt x="621" y="10222"/>
                    <a:pt x="585" y="10270"/>
                  </a:cubicBezTo>
                  <a:cubicBezTo>
                    <a:pt x="566" y="10298"/>
                    <a:pt x="546" y="10326"/>
                    <a:pt x="525" y="10355"/>
                  </a:cubicBezTo>
                  <a:cubicBezTo>
                    <a:pt x="525" y="10355"/>
                    <a:pt x="525" y="10354"/>
                    <a:pt x="525" y="10354"/>
                  </a:cubicBezTo>
                  <a:lnTo>
                    <a:pt x="525" y="10354"/>
                  </a:lnTo>
                  <a:cubicBezTo>
                    <a:pt x="519" y="10363"/>
                    <a:pt x="512" y="10372"/>
                    <a:pt x="505" y="10380"/>
                  </a:cubicBezTo>
                  <a:cubicBezTo>
                    <a:pt x="499" y="10390"/>
                    <a:pt x="492" y="10399"/>
                    <a:pt x="485" y="10409"/>
                  </a:cubicBezTo>
                  <a:cubicBezTo>
                    <a:pt x="437" y="10478"/>
                    <a:pt x="392" y="10545"/>
                    <a:pt x="346" y="10613"/>
                  </a:cubicBezTo>
                  <a:cubicBezTo>
                    <a:pt x="346" y="10614"/>
                    <a:pt x="345" y="10614"/>
                    <a:pt x="345" y="10615"/>
                  </a:cubicBezTo>
                  <a:cubicBezTo>
                    <a:pt x="334" y="10634"/>
                    <a:pt x="321" y="10650"/>
                    <a:pt x="310" y="10669"/>
                  </a:cubicBezTo>
                  <a:cubicBezTo>
                    <a:pt x="309" y="10670"/>
                    <a:pt x="309" y="10671"/>
                    <a:pt x="308" y="10672"/>
                  </a:cubicBezTo>
                  <a:cubicBezTo>
                    <a:pt x="309" y="10670"/>
                    <a:pt x="310" y="10666"/>
                    <a:pt x="311" y="10664"/>
                  </a:cubicBezTo>
                  <a:lnTo>
                    <a:pt x="311" y="10664"/>
                  </a:lnTo>
                  <a:cubicBezTo>
                    <a:pt x="263" y="10742"/>
                    <a:pt x="213" y="10821"/>
                    <a:pt x="165" y="10898"/>
                  </a:cubicBezTo>
                  <a:cubicBezTo>
                    <a:pt x="226" y="10856"/>
                    <a:pt x="290" y="10819"/>
                    <a:pt x="352" y="10778"/>
                  </a:cubicBezTo>
                  <a:cubicBezTo>
                    <a:pt x="392" y="10754"/>
                    <a:pt x="430" y="10727"/>
                    <a:pt x="470" y="10702"/>
                  </a:cubicBezTo>
                  <a:cubicBezTo>
                    <a:pt x="470" y="10702"/>
                    <a:pt x="471" y="10702"/>
                    <a:pt x="471" y="10701"/>
                  </a:cubicBezTo>
                  <a:lnTo>
                    <a:pt x="471" y="10701"/>
                  </a:lnTo>
                  <a:cubicBezTo>
                    <a:pt x="472" y="10701"/>
                    <a:pt x="473" y="10700"/>
                    <a:pt x="474" y="10700"/>
                  </a:cubicBezTo>
                  <a:cubicBezTo>
                    <a:pt x="491" y="10690"/>
                    <a:pt x="506" y="10679"/>
                    <a:pt x="523" y="10670"/>
                  </a:cubicBezTo>
                  <a:cubicBezTo>
                    <a:pt x="523" y="10669"/>
                    <a:pt x="525" y="10669"/>
                    <a:pt x="525" y="10667"/>
                  </a:cubicBezTo>
                  <a:cubicBezTo>
                    <a:pt x="633" y="10599"/>
                    <a:pt x="740" y="10531"/>
                    <a:pt x="847" y="10462"/>
                  </a:cubicBezTo>
                  <a:cubicBezTo>
                    <a:pt x="965" y="10388"/>
                    <a:pt x="1084" y="10321"/>
                    <a:pt x="1202" y="10249"/>
                  </a:cubicBezTo>
                  <a:cubicBezTo>
                    <a:pt x="1204" y="10248"/>
                    <a:pt x="1206" y="10247"/>
                    <a:pt x="1208" y="10246"/>
                  </a:cubicBezTo>
                  <a:cubicBezTo>
                    <a:pt x="1228" y="10233"/>
                    <a:pt x="1245" y="10222"/>
                    <a:pt x="1265" y="10211"/>
                  </a:cubicBezTo>
                  <a:cubicBezTo>
                    <a:pt x="1337" y="10156"/>
                    <a:pt x="1409" y="10101"/>
                    <a:pt x="1483" y="10047"/>
                  </a:cubicBezTo>
                  <a:cubicBezTo>
                    <a:pt x="1733" y="9867"/>
                    <a:pt x="1985" y="9688"/>
                    <a:pt x="2239" y="9514"/>
                  </a:cubicBezTo>
                  <a:cubicBezTo>
                    <a:pt x="2493" y="9341"/>
                    <a:pt x="2745" y="9167"/>
                    <a:pt x="2994" y="8988"/>
                  </a:cubicBezTo>
                  <a:lnTo>
                    <a:pt x="2994" y="8988"/>
                  </a:lnTo>
                  <a:cubicBezTo>
                    <a:pt x="2992" y="8989"/>
                    <a:pt x="2991" y="8991"/>
                    <a:pt x="2989" y="8992"/>
                  </a:cubicBezTo>
                  <a:cubicBezTo>
                    <a:pt x="3282" y="8781"/>
                    <a:pt x="3582" y="8579"/>
                    <a:pt x="3880" y="8375"/>
                  </a:cubicBezTo>
                  <a:cubicBezTo>
                    <a:pt x="4023" y="8276"/>
                    <a:pt x="4166" y="8178"/>
                    <a:pt x="4308" y="8077"/>
                  </a:cubicBezTo>
                  <a:cubicBezTo>
                    <a:pt x="4446" y="7981"/>
                    <a:pt x="4582" y="7878"/>
                    <a:pt x="4718" y="7779"/>
                  </a:cubicBezTo>
                  <a:cubicBezTo>
                    <a:pt x="4856" y="7682"/>
                    <a:pt x="4996" y="7588"/>
                    <a:pt x="5136" y="7498"/>
                  </a:cubicBezTo>
                  <a:cubicBezTo>
                    <a:pt x="5283" y="7404"/>
                    <a:pt x="5430" y="7308"/>
                    <a:pt x="5577" y="7213"/>
                  </a:cubicBezTo>
                  <a:cubicBezTo>
                    <a:pt x="5773" y="7084"/>
                    <a:pt x="5970" y="6957"/>
                    <a:pt x="6172" y="6836"/>
                  </a:cubicBezTo>
                  <a:cubicBezTo>
                    <a:pt x="6376" y="6712"/>
                    <a:pt x="6583" y="6592"/>
                    <a:pt x="6784" y="6461"/>
                  </a:cubicBezTo>
                  <a:cubicBezTo>
                    <a:pt x="6885" y="6396"/>
                    <a:pt x="6985" y="6325"/>
                    <a:pt x="7084" y="6255"/>
                  </a:cubicBezTo>
                  <a:cubicBezTo>
                    <a:pt x="7174" y="6192"/>
                    <a:pt x="7266" y="6133"/>
                    <a:pt x="7360" y="6076"/>
                  </a:cubicBezTo>
                  <a:cubicBezTo>
                    <a:pt x="7362" y="6074"/>
                    <a:pt x="7364" y="6073"/>
                    <a:pt x="7367" y="6072"/>
                  </a:cubicBezTo>
                  <a:cubicBezTo>
                    <a:pt x="7380" y="6061"/>
                    <a:pt x="7396" y="6052"/>
                    <a:pt x="7413" y="6040"/>
                  </a:cubicBezTo>
                  <a:cubicBezTo>
                    <a:pt x="7435" y="6025"/>
                    <a:pt x="7457" y="6009"/>
                    <a:pt x="7478" y="5995"/>
                  </a:cubicBezTo>
                  <a:lnTo>
                    <a:pt x="7481" y="5995"/>
                  </a:lnTo>
                  <a:cubicBezTo>
                    <a:pt x="7487" y="5990"/>
                    <a:pt x="7494" y="5985"/>
                    <a:pt x="7501" y="5979"/>
                  </a:cubicBezTo>
                  <a:cubicBezTo>
                    <a:pt x="7550" y="5944"/>
                    <a:pt x="7600" y="5911"/>
                    <a:pt x="7649" y="5877"/>
                  </a:cubicBezTo>
                  <a:cubicBezTo>
                    <a:pt x="7659" y="5871"/>
                    <a:pt x="7669" y="5863"/>
                    <a:pt x="7682" y="5856"/>
                  </a:cubicBezTo>
                  <a:cubicBezTo>
                    <a:pt x="7682" y="5855"/>
                    <a:pt x="7685" y="5850"/>
                    <a:pt x="7689" y="5847"/>
                  </a:cubicBezTo>
                  <a:cubicBezTo>
                    <a:pt x="7635" y="5825"/>
                    <a:pt x="7582" y="5801"/>
                    <a:pt x="7529" y="5780"/>
                  </a:cubicBezTo>
                  <a:cubicBezTo>
                    <a:pt x="7506" y="5773"/>
                    <a:pt x="7482" y="5764"/>
                    <a:pt x="7457" y="5755"/>
                  </a:cubicBezTo>
                  <a:cubicBezTo>
                    <a:pt x="7457" y="5755"/>
                    <a:pt x="7456" y="5755"/>
                    <a:pt x="7456" y="5757"/>
                  </a:cubicBezTo>
                  <a:cubicBezTo>
                    <a:pt x="7440" y="5751"/>
                    <a:pt x="7424" y="5744"/>
                    <a:pt x="7408" y="5739"/>
                  </a:cubicBezTo>
                  <a:cubicBezTo>
                    <a:pt x="7354" y="5721"/>
                    <a:pt x="7301" y="5705"/>
                    <a:pt x="7248" y="5682"/>
                  </a:cubicBezTo>
                  <a:cubicBezTo>
                    <a:pt x="7235" y="5677"/>
                    <a:pt x="7225" y="5670"/>
                    <a:pt x="7214" y="5660"/>
                  </a:cubicBezTo>
                  <a:cubicBezTo>
                    <a:pt x="7174" y="5645"/>
                    <a:pt x="7135" y="5633"/>
                    <a:pt x="7094" y="5619"/>
                  </a:cubicBezTo>
                  <a:cubicBezTo>
                    <a:pt x="6962" y="5578"/>
                    <a:pt x="6830" y="5542"/>
                    <a:pt x="6701" y="5500"/>
                  </a:cubicBezTo>
                  <a:cubicBezTo>
                    <a:pt x="6573" y="5458"/>
                    <a:pt x="6444" y="5421"/>
                    <a:pt x="6315" y="5383"/>
                  </a:cubicBezTo>
                  <a:lnTo>
                    <a:pt x="6315" y="5383"/>
                  </a:lnTo>
                  <a:cubicBezTo>
                    <a:pt x="6317" y="5384"/>
                    <a:pt x="6318" y="5384"/>
                    <a:pt x="6320" y="5385"/>
                  </a:cubicBezTo>
                  <a:lnTo>
                    <a:pt x="6320" y="5385"/>
                  </a:lnTo>
                  <a:cubicBezTo>
                    <a:pt x="6158" y="5337"/>
                    <a:pt x="5998" y="5279"/>
                    <a:pt x="5835" y="5235"/>
                  </a:cubicBezTo>
                  <a:cubicBezTo>
                    <a:pt x="5749" y="5212"/>
                    <a:pt x="5661" y="5192"/>
                    <a:pt x="5574" y="5169"/>
                  </a:cubicBezTo>
                  <a:cubicBezTo>
                    <a:pt x="5487" y="5146"/>
                    <a:pt x="5401" y="5120"/>
                    <a:pt x="5313" y="5096"/>
                  </a:cubicBezTo>
                  <a:lnTo>
                    <a:pt x="5314" y="5096"/>
                  </a:lnTo>
                  <a:cubicBezTo>
                    <a:pt x="5157" y="5048"/>
                    <a:pt x="5001" y="4997"/>
                    <a:pt x="4845" y="4953"/>
                  </a:cubicBezTo>
                  <a:cubicBezTo>
                    <a:pt x="4691" y="4907"/>
                    <a:pt x="4537" y="4865"/>
                    <a:pt x="4387" y="4821"/>
                  </a:cubicBezTo>
                  <a:lnTo>
                    <a:pt x="4387" y="4821"/>
                  </a:lnTo>
                  <a:cubicBezTo>
                    <a:pt x="4388" y="4823"/>
                    <a:pt x="4391" y="4823"/>
                    <a:pt x="4393" y="4824"/>
                  </a:cubicBezTo>
                  <a:cubicBezTo>
                    <a:pt x="4247" y="4780"/>
                    <a:pt x="4104" y="4732"/>
                    <a:pt x="3958" y="4686"/>
                  </a:cubicBezTo>
                  <a:lnTo>
                    <a:pt x="3916" y="4675"/>
                  </a:lnTo>
                  <a:cubicBezTo>
                    <a:pt x="3939" y="4643"/>
                    <a:pt x="3961" y="4609"/>
                    <a:pt x="3983" y="4577"/>
                  </a:cubicBezTo>
                  <a:cubicBezTo>
                    <a:pt x="4118" y="4383"/>
                    <a:pt x="4257" y="4192"/>
                    <a:pt x="4390" y="3998"/>
                  </a:cubicBezTo>
                  <a:cubicBezTo>
                    <a:pt x="4454" y="3903"/>
                    <a:pt x="4516" y="3809"/>
                    <a:pt x="4582" y="3716"/>
                  </a:cubicBezTo>
                  <a:cubicBezTo>
                    <a:pt x="4658" y="3609"/>
                    <a:pt x="4733" y="3504"/>
                    <a:pt x="4811" y="3397"/>
                  </a:cubicBezTo>
                  <a:cubicBezTo>
                    <a:pt x="4882" y="3301"/>
                    <a:pt x="4953" y="3204"/>
                    <a:pt x="5019" y="3106"/>
                  </a:cubicBezTo>
                  <a:cubicBezTo>
                    <a:pt x="5082" y="3010"/>
                    <a:pt x="5145" y="2915"/>
                    <a:pt x="5210" y="2823"/>
                  </a:cubicBezTo>
                  <a:cubicBezTo>
                    <a:pt x="5345" y="2626"/>
                    <a:pt x="5478" y="2426"/>
                    <a:pt x="5615" y="2229"/>
                  </a:cubicBezTo>
                  <a:cubicBezTo>
                    <a:pt x="5754" y="2030"/>
                    <a:pt x="5888" y="1827"/>
                    <a:pt x="6020" y="1622"/>
                  </a:cubicBezTo>
                  <a:cubicBezTo>
                    <a:pt x="6150" y="1419"/>
                    <a:pt x="6276" y="1214"/>
                    <a:pt x="6419" y="1018"/>
                  </a:cubicBezTo>
                  <a:cubicBezTo>
                    <a:pt x="6506" y="894"/>
                    <a:pt x="6599" y="774"/>
                    <a:pt x="6691" y="654"/>
                  </a:cubicBezTo>
                  <a:cubicBezTo>
                    <a:pt x="6713" y="624"/>
                    <a:pt x="6733" y="594"/>
                    <a:pt x="6755" y="564"/>
                  </a:cubicBezTo>
                  <a:lnTo>
                    <a:pt x="6756" y="564"/>
                  </a:lnTo>
                  <a:cubicBezTo>
                    <a:pt x="6856" y="414"/>
                    <a:pt x="6951" y="262"/>
                    <a:pt x="7049" y="113"/>
                  </a:cubicBezTo>
                  <a:cubicBezTo>
                    <a:pt x="7070" y="82"/>
                    <a:pt x="7088" y="51"/>
                    <a:pt x="7109" y="21"/>
                  </a:cubicBezTo>
                  <a:cubicBezTo>
                    <a:pt x="7110" y="18"/>
                    <a:pt x="7112" y="16"/>
                    <a:pt x="7114" y="12"/>
                  </a:cubicBezTo>
                  <a:cubicBezTo>
                    <a:pt x="7116" y="9"/>
                    <a:pt x="7120" y="4"/>
                    <a:pt x="712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0" name="Google Shape;2290;p48"/>
          <p:cNvGrpSpPr/>
          <p:nvPr/>
        </p:nvGrpSpPr>
        <p:grpSpPr>
          <a:xfrm>
            <a:off x="988285" y="2718652"/>
            <a:ext cx="293702" cy="280172"/>
            <a:chOff x="4048600" y="570950"/>
            <a:chExt cx="54875" cy="52350"/>
          </a:xfrm>
        </p:grpSpPr>
        <p:sp>
          <p:nvSpPr>
            <p:cNvPr id="2291" name="Google Shape;2291;p48"/>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8"/>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8"/>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8"/>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8"/>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6" name="Google Shape;2296;p48"/>
          <p:cNvGrpSpPr/>
          <p:nvPr/>
        </p:nvGrpSpPr>
        <p:grpSpPr>
          <a:xfrm>
            <a:off x="8300668" y="2794665"/>
            <a:ext cx="254423" cy="280175"/>
            <a:chOff x="5668750" y="3383150"/>
            <a:chExt cx="168325" cy="185350"/>
          </a:xfrm>
        </p:grpSpPr>
        <p:sp>
          <p:nvSpPr>
            <p:cNvPr id="2297" name="Google Shape;2297;p48"/>
            <p:cNvSpPr/>
            <p:nvPr/>
          </p:nvSpPr>
          <p:spPr>
            <a:xfrm>
              <a:off x="5683650" y="3405900"/>
              <a:ext cx="139925" cy="143950"/>
            </a:xfrm>
            <a:custGeom>
              <a:avLst/>
              <a:gdLst/>
              <a:ahLst/>
              <a:cxnLst/>
              <a:rect l="l" t="t" r="r" b="b"/>
              <a:pathLst>
                <a:path w="5597" h="5758" extrusionOk="0">
                  <a:moveTo>
                    <a:pt x="2582" y="1"/>
                  </a:moveTo>
                  <a:cubicBezTo>
                    <a:pt x="2569" y="39"/>
                    <a:pt x="2558" y="78"/>
                    <a:pt x="2545" y="117"/>
                  </a:cubicBezTo>
                  <a:cubicBezTo>
                    <a:pt x="2499" y="262"/>
                    <a:pt x="2465" y="410"/>
                    <a:pt x="2413" y="554"/>
                  </a:cubicBezTo>
                  <a:cubicBezTo>
                    <a:pt x="2366" y="685"/>
                    <a:pt x="2308" y="812"/>
                    <a:pt x="2242" y="935"/>
                  </a:cubicBezTo>
                  <a:cubicBezTo>
                    <a:pt x="2196" y="1020"/>
                    <a:pt x="2148" y="1106"/>
                    <a:pt x="2103" y="1193"/>
                  </a:cubicBezTo>
                  <a:cubicBezTo>
                    <a:pt x="2104" y="1191"/>
                    <a:pt x="2104" y="1190"/>
                    <a:pt x="2104" y="1188"/>
                  </a:cubicBezTo>
                  <a:lnTo>
                    <a:pt x="2104" y="1188"/>
                  </a:lnTo>
                  <a:cubicBezTo>
                    <a:pt x="2066" y="1265"/>
                    <a:pt x="2028" y="1340"/>
                    <a:pt x="1990" y="1417"/>
                  </a:cubicBezTo>
                  <a:cubicBezTo>
                    <a:pt x="1952" y="1494"/>
                    <a:pt x="1913" y="1572"/>
                    <a:pt x="1869" y="1648"/>
                  </a:cubicBezTo>
                  <a:cubicBezTo>
                    <a:pt x="1858" y="1668"/>
                    <a:pt x="1845" y="1690"/>
                    <a:pt x="1832" y="1712"/>
                  </a:cubicBezTo>
                  <a:cubicBezTo>
                    <a:pt x="1820" y="1731"/>
                    <a:pt x="1807" y="1748"/>
                    <a:pt x="1793" y="1766"/>
                  </a:cubicBezTo>
                  <a:cubicBezTo>
                    <a:pt x="1766" y="1803"/>
                    <a:pt x="1736" y="1838"/>
                    <a:pt x="1708" y="1871"/>
                  </a:cubicBezTo>
                  <a:cubicBezTo>
                    <a:pt x="1652" y="1937"/>
                    <a:pt x="1591" y="2000"/>
                    <a:pt x="1528" y="2059"/>
                  </a:cubicBezTo>
                  <a:cubicBezTo>
                    <a:pt x="1462" y="2119"/>
                    <a:pt x="1392" y="2175"/>
                    <a:pt x="1324" y="2232"/>
                  </a:cubicBezTo>
                  <a:cubicBezTo>
                    <a:pt x="1260" y="2287"/>
                    <a:pt x="1192" y="2338"/>
                    <a:pt x="1121" y="2385"/>
                  </a:cubicBezTo>
                  <a:cubicBezTo>
                    <a:pt x="1087" y="2407"/>
                    <a:pt x="1054" y="2429"/>
                    <a:pt x="1018" y="2449"/>
                  </a:cubicBezTo>
                  <a:cubicBezTo>
                    <a:pt x="979" y="2470"/>
                    <a:pt x="938" y="2491"/>
                    <a:pt x="896" y="2509"/>
                  </a:cubicBezTo>
                  <a:cubicBezTo>
                    <a:pt x="819" y="2545"/>
                    <a:pt x="740" y="2578"/>
                    <a:pt x="661" y="2610"/>
                  </a:cubicBezTo>
                  <a:cubicBezTo>
                    <a:pt x="601" y="2634"/>
                    <a:pt x="539" y="2660"/>
                    <a:pt x="477" y="2680"/>
                  </a:cubicBezTo>
                  <a:cubicBezTo>
                    <a:pt x="409" y="2700"/>
                    <a:pt x="341" y="2713"/>
                    <a:pt x="271" y="2720"/>
                  </a:cubicBezTo>
                  <a:cubicBezTo>
                    <a:pt x="203" y="2725"/>
                    <a:pt x="133" y="2728"/>
                    <a:pt x="66" y="2737"/>
                  </a:cubicBezTo>
                  <a:cubicBezTo>
                    <a:pt x="44" y="2742"/>
                    <a:pt x="22" y="2743"/>
                    <a:pt x="1" y="2747"/>
                  </a:cubicBezTo>
                  <a:cubicBezTo>
                    <a:pt x="7" y="2749"/>
                    <a:pt x="12" y="2752"/>
                    <a:pt x="18" y="2754"/>
                  </a:cubicBezTo>
                  <a:cubicBezTo>
                    <a:pt x="116" y="2794"/>
                    <a:pt x="218" y="2825"/>
                    <a:pt x="310" y="2878"/>
                  </a:cubicBezTo>
                  <a:cubicBezTo>
                    <a:pt x="395" y="2928"/>
                    <a:pt x="462" y="3000"/>
                    <a:pt x="540" y="3058"/>
                  </a:cubicBezTo>
                  <a:cubicBezTo>
                    <a:pt x="589" y="3093"/>
                    <a:pt x="637" y="3122"/>
                    <a:pt x="687" y="3151"/>
                  </a:cubicBezTo>
                  <a:cubicBezTo>
                    <a:pt x="734" y="3181"/>
                    <a:pt x="781" y="3215"/>
                    <a:pt x="824" y="3249"/>
                  </a:cubicBezTo>
                  <a:cubicBezTo>
                    <a:pt x="869" y="3288"/>
                    <a:pt x="914" y="3327"/>
                    <a:pt x="958" y="3365"/>
                  </a:cubicBezTo>
                  <a:cubicBezTo>
                    <a:pt x="1007" y="3404"/>
                    <a:pt x="1054" y="3443"/>
                    <a:pt x="1106" y="3480"/>
                  </a:cubicBezTo>
                  <a:lnTo>
                    <a:pt x="1105" y="3480"/>
                  </a:lnTo>
                  <a:cubicBezTo>
                    <a:pt x="1175" y="3530"/>
                    <a:pt x="1246" y="3579"/>
                    <a:pt x="1314" y="3630"/>
                  </a:cubicBezTo>
                  <a:cubicBezTo>
                    <a:pt x="1377" y="3680"/>
                    <a:pt x="1437" y="3733"/>
                    <a:pt x="1495" y="3789"/>
                  </a:cubicBezTo>
                  <a:cubicBezTo>
                    <a:pt x="1611" y="3902"/>
                    <a:pt x="1732" y="4010"/>
                    <a:pt x="1834" y="4136"/>
                  </a:cubicBezTo>
                  <a:cubicBezTo>
                    <a:pt x="1886" y="4201"/>
                    <a:pt x="1933" y="4268"/>
                    <a:pt x="1981" y="4335"/>
                  </a:cubicBezTo>
                  <a:cubicBezTo>
                    <a:pt x="2027" y="4399"/>
                    <a:pt x="2072" y="4465"/>
                    <a:pt x="2113" y="4532"/>
                  </a:cubicBezTo>
                  <a:cubicBezTo>
                    <a:pt x="2203" y="4677"/>
                    <a:pt x="2274" y="4831"/>
                    <a:pt x="2337" y="4987"/>
                  </a:cubicBezTo>
                  <a:cubicBezTo>
                    <a:pt x="2389" y="5116"/>
                    <a:pt x="2431" y="5246"/>
                    <a:pt x="2473" y="5378"/>
                  </a:cubicBezTo>
                  <a:cubicBezTo>
                    <a:pt x="2497" y="5460"/>
                    <a:pt x="2526" y="5538"/>
                    <a:pt x="2551" y="5618"/>
                  </a:cubicBezTo>
                  <a:cubicBezTo>
                    <a:pt x="2563" y="5664"/>
                    <a:pt x="2577" y="5711"/>
                    <a:pt x="2589" y="5757"/>
                  </a:cubicBezTo>
                  <a:cubicBezTo>
                    <a:pt x="2593" y="5732"/>
                    <a:pt x="2595" y="5709"/>
                    <a:pt x="2599" y="5684"/>
                  </a:cubicBezTo>
                  <a:cubicBezTo>
                    <a:pt x="2605" y="5638"/>
                    <a:pt x="2613" y="5593"/>
                    <a:pt x="2620" y="5549"/>
                  </a:cubicBezTo>
                  <a:cubicBezTo>
                    <a:pt x="2628" y="5503"/>
                    <a:pt x="2634" y="5456"/>
                    <a:pt x="2646" y="5410"/>
                  </a:cubicBezTo>
                  <a:cubicBezTo>
                    <a:pt x="2687" y="5236"/>
                    <a:pt x="2747" y="5066"/>
                    <a:pt x="2803" y="4895"/>
                  </a:cubicBezTo>
                  <a:cubicBezTo>
                    <a:pt x="2860" y="4726"/>
                    <a:pt x="2920" y="4556"/>
                    <a:pt x="3007" y="4400"/>
                  </a:cubicBezTo>
                  <a:cubicBezTo>
                    <a:pt x="3050" y="4323"/>
                    <a:pt x="3100" y="4250"/>
                    <a:pt x="3151" y="4178"/>
                  </a:cubicBezTo>
                  <a:cubicBezTo>
                    <a:pt x="3201" y="4110"/>
                    <a:pt x="3253" y="4044"/>
                    <a:pt x="3309" y="3981"/>
                  </a:cubicBezTo>
                  <a:cubicBezTo>
                    <a:pt x="3424" y="3851"/>
                    <a:pt x="3542" y="3724"/>
                    <a:pt x="3671" y="3609"/>
                  </a:cubicBezTo>
                  <a:cubicBezTo>
                    <a:pt x="3803" y="3490"/>
                    <a:pt x="3936" y="3371"/>
                    <a:pt x="4079" y="3266"/>
                  </a:cubicBezTo>
                  <a:cubicBezTo>
                    <a:pt x="4221" y="3163"/>
                    <a:pt x="4373" y="3072"/>
                    <a:pt x="4531" y="2994"/>
                  </a:cubicBezTo>
                  <a:cubicBezTo>
                    <a:pt x="4682" y="2919"/>
                    <a:pt x="4841" y="2860"/>
                    <a:pt x="5002" y="2810"/>
                  </a:cubicBezTo>
                  <a:cubicBezTo>
                    <a:pt x="5078" y="2785"/>
                    <a:pt x="5156" y="2766"/>
                    <a:pt x="5235" y="2748"/>
                  </a:cubicBezTo>
                  <a:cubicBezTo>
                    <a:pt x="5318" y="2726"/>
                    <a:pt x="5404" y="2704"/>
                    <a:pt x="5489" y="2682"/>
                  </a:cubicBezTo>
                  <a:cubicBezTo>
                    <a:pt x="5525" y="2672"/>
                    <a:pt x="5560" y="2664"/>
                    <a:pt x="5596" y="2655"/>
                  </a:cubicBezTo>
                  <a:cubicBezTo>
                    <a:pt x="5559" y="2640"/>
                    <a:pt x="5524" y="2624"/>
                    <a:pt x="5487" y="2610"/>
                  </a:cubicBezTo>
                  <a:cubicBezTo>
                    <a:pt x="5431" y="2589"/>
                    <a:pt x="5375" y="2569"/>
                    <a:pt x="5322" y="2547"/>
                  </a:cubicBezTo>
                  <a:cubicBezTo>
                    <a:pt x="5258" y="2525"/>
                    <a:pt x="5194" y="2505"/>
                    <a:pt x="5132" y="2479"/>
                  </a:cubicBezTo>
                  <a:cubicBezTo>
                    <a:pt x="5056" y="2449"/>
                    <a:pt x="4989" y="2405"/>
                    <a:pt x="4922" y="2364"/>
                  </a:cubicBezTo>
                  <a:cubicBezTo>
                    <a:pt x="4859" y="2325"/>
                    <a:pt x="4793" y="2290"/>
                    <a:pt x="4726" y="2253"/>
                  </a:cubicBezTo>
                  <a:cubicBezTo>
                    <a:pt x="4594" y="2183"/>
                    <a:pt x="4463" y="2107"/>
                    <a:pt x="4341" y="2020"/>
                  </a:cubicBezTo>
                  <a:cubicBezTo>
                    <a:pt x="4212" y="1928"/>
                    <a:pt x="4090" y="1825"/>
                    <a:pt x="3966" y="1727"/>
                  </a:cubicBezTo>
                  <a:cubicBezTo>
                    <a:pt x="3877" y="1654"/>
                    <a:pt x="3785" y="1585"/>
                    <a:pt x="3692" y="1515"/>
                  </a:cubicBezTo>
                  <a:cubicBezTo>
                    <a:pt x="3596" y="1442"/>
                    <a:pt x="3505" y="1366"/>
                    <a:pt x="3415" y="1289"/>
                  </a:cubicBezTo>
                  <a:cubicBezTo>
                    <a:pt x="3335" y="1218"/>
                    <a:pt x="3249" y="1147"/>
                    <a:pt x="3176" y="1067"/>
                  </a:cubicBezTo>
                  <a:cubicBezTo>
                    <a:pt x="3100" y="986"/>
                    <a:pt x="3039" y="895"/>
                    <a:pt x="2980" y="803"/>
                  </a:cubicBezTo>
                  <a:cubicBezTo>
                    <a:pt x="2932" y="729"/>
                    <a:pt x="2881" y="658"/>
                    <a:pt x="2832" y="583"/>
                  </a:cubicBezTo>
                  <a:cubicBezTo>
                    <a:pt x="2793" y="522"/>
                    <a:pt x="2758" y="456"/>
                    <a:pt x="2726" y="390"/>
                  </a:cubicBezTo>
                  <a:cubicBezTo>
                    <a:pt x="2685" y="307"/>
                    <a:pt x="2647" y="221"/>
                    <a:pt x="2619" y="135"/>
                  </a:cubicBezTo>
                  <a:cubicBezTo>
                    <a:pt x="2603" y="89"/>
                    <a:pt x="2592" y="45"/>
                    <a:pt x="25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8"/>
            <p:cNvSpPr/>
            <p:nvPr/>
          </p:nvSpPr>
          <p:spPr>
            <a:xfrm>
              <a:off x="5681100" y="3469600"/>
              <a:ext cx="143000" cy="49925"/>
            </a:xfrm>
            <a:custGeom>
              <a:avLst/>
              <a:gdLst/>
              <a:ahLst/>
              <a:cxnLst/>
              <a:rect l="l" t="t" r="r" b="b"/>
              <a:pathLst>
                <a:path w="5720" h="1997" extrusionOk="0">
                  <a:moveTo>
                    <a:pt x="5623" y="1"/>
                  </a:moveTo>
                  <a:cubicBezTo>
                    <a:pt x="5619" y="1"/>
                    <a:pt x="5615" y="1"/>
                    <a:pt x="5610" y="2"/>
                  </a:cubicBezTo>
                  <a:cubicBezTo>
                    <a:pt x="5547" y="8"/>
                    <a:pt x="5484" y="25"/>
                    <a:pt x="5422" y="38"/>
                  </a:cubicBezTo>
                  <a:cubicBezTo>
                    <a:pt x="5363" y="50"/>
                    <a:pt x="5303" y="58"/>
                    <a:pt x="5243" y="67"/>
                  </a:cubicBezTo>
                  <a:cubicBezTo>
                    <a:pt x="5110" y="85"/>
                    <a:pt x="4981" y="121"/>
                    <a:pt x="4848" y="141"/>
                  </a:cubicBezTo>
                  <a:cubicBezTo>
                    <a:pt x="4716" y="159"/>
                    <a:pt x="4582" y="178"/>
                    <a:pt x="4449" y="199"/>
                  </a:cubicBezTo>
                  <a:cubicBezTo>
                    <a:pt x="4381" y="209"/>
                    <a:pt x="4313" y="220"/>
                    <a:pt x="4244" y="230"/>
                  </a:cubicBezTo>
                  <a:cubicBezTo>
                    <a:pt x="4169" y="241"/>
                    <a:pt x="4092" y="250"/>
                    <a:pt x="4016" y="261"/>
                  </a:cubicBezTo>
                  <a:cubicBezTo>
                    <a:pt x="3948" y="271"/>
                    <a:pt x="3878" y="281"/>
                    <a:pt x="3809" y="292"/>
                  </a:cubicBezTo>
                  <a:cubicBezTo>
                    <a:pt x="3733" y="302"/>
                    <a:pt x="3656" y="310"/>
                    <a:pt x="3578" y="321"/>
                  </a:cubicBezTo>
                  <a:cubicBezTo>
                    <a:pt x="3492" y="331"/>
                    <a:pt x="3405" y="340"/>
                    <a:pt x="3318" y="349"/>
                  </a:cubicBezTo>
                  <a:cubicBezTo>
                    <a:pt x="3232" y="360"/>
                    <a:pt x="3143" y="371"/>
                    <a:pt x="3056" y="380"/>
                  </a:cubicBezTo>
                  <a:cubicBezTo>
                    <a:pt x="2853" y="398"/>
                    <a:pt x="2646" y="401"/>
                    <a:pt x="2440" y="405"/>
                  </a:cubicBezTo>
                  <a:cubicBezTo>
                    <a:pt x="2393" y="406"/>
                    <a:pt x="2345" y="406"/>
                    <a:pt x="2298" y="406"/>
                  </a:cubicBezTo>
                  <a:cubicBezTo>
                    <a:pt x="2251" y="406"/>
                    <a:pt x="2204" y="406"/>
                    <a:pt x="2156" y="406"/>
                  </a:cubicBezTo>
                  <a:cubicBezTo>
                    <a:pt x="2099" y="406"/>
                    <a:pt x="2042" y="407"/>
                    <a:pt x="1985" y="407"/>
                  </a:cubicBezTo>
                  <a:cubicBezTo>
                    <a:pt x="1943" y="407"/>
                    <a:pt x="1900" y="407"/>
                    <a:pt x="1858" y="405"/>
                  </a:cubicBezTo>
                  <a:cubicBezTo>
                    <a:pt x="1783" y="402"/>
                    <a:pt x="1709" y="397"/>
                    <a:pt x="1635" y="397"/>
                  </a:cubicBezTo>
                  <a:cubicBezTo>
                    <a:pt x="1585" y="397"/>
                    <a:pt x="1534" y="399"/>
                    <a:pt x="1484" y="399"/>
                  </a:cubicBezTo>
                  <a:cubicBezTo>
                    <a:pt x="1467" y="399"/>
                    <a:pt x="1451" y="398"/>
                    <a:pt x="1434" y="398"/>
                  </a:cubicBezTo>
                  <a:cubicBezTo>
                    <a:pt x="1338" y="393"/>
                    <a:pt x="1244" y="375"/>
                    <a:pt x="1150" y="361"/>
                  </a:cubicBezTo>
                  <a:cubicBezTo>
                    <a:pt x="1054" y="345"/>
                    <a:pt x="957" y="334"/>
                    <a:pt x="862" y="317"/>
                  </a:cubicBezTo>
                  <a:cubicBezTo>
                    <a:pt x="733" y="294"/>
                    <a:pt x="605" y="267"/>
                    <a:pt x="476" y="236"/>
                  </a:cubicBezTo>
                  <a:cubicBezTo>
                    <a:pt x="409" y="219"/>
                    <a:pt x="341" y="202"/>
                    <a:pt x="274" y="188"/>
                  </a:cubicBezTo>
                  <a:cubicBezTo>
                    <a:pt x="222" y="176"/>
                    <a:pt x="170" y="169"/>
                    <a:pt x="119" y="155"/>
                  </a:cubicBezTo>
                  <a:cubicBezTo>
                    <a:pt x="112" y="154"/>
                    <a:pt x="106" y="153"/>
                    <a:pt x="99" y="153"/>
                  </a:cubicBezTo>
                  <a:cubicBezTo>
                    <a:pt x="59" y="153"/>
                    <a:pt x="21" y="181"/>
                    <a:pt x="12" y="220"/>
                  </a:cubicBezTo>
                  <a:cubicBezTo>
                    <a:pt x="0" y="268"/>
                    <a:pt x="30" y="315"/>
                    <a:pt x="77" y="328"/>
                  </a:cubicBezTo>
                  <a:cubicBezTo>
                    <a:pt x="100" y="334"/>
                    <a:pt x="126" y="339"/>
                    <a:pt x="152" y="345"/>
                  </a:cubicBezTo>
                  <a:cubicBezTo>
                    <a:pt x="159" y="352"/>
                    <a:pt x="165" y="357"/>
                    <a:pt x="173" y="361"/>
                  </a:cubicBezTo>
                  <a:cubicBezTo>
                    <a:pt x="197" y="376"/>
                    <a:pt x="223" y="391"/>
                    <a:pt x="249" y="405"/>
                  </a:cubicBezTo>
                  <a:cubicBezTo>
                    <a:pt x="271" y="418"/>
                    <a:pt x="296" y="427"/>
                    <a:pt x="319" y="437"/>
                  </a:cubicBezTo>
                  <a:cubicBezTo>
                    <a:pt x="363" y="458"/>
                    <a:pt x="404" y="483"/>
                    <a:pt x="448" y="504"/>
                  </a:cubicBezTo>
                  <a:cubicBezTo>
                    <a:pt x="493" y="526"/>
                    <a:pt x="537" y="550"/>
                    <a:pt x="579" y="575"/>
                  </a:cubicBezTo>
                  <a:cubicBezTo>
                    <a:pt x="627" y="604"/>
                    <a:pt x="675" y="634"/>
                    <a:pt x="724" y="662"/>
                  </a:cubicBezTo>
                  <a:cubicBezTo>
                    <a:pt x="773" y="690"/>
                    <a:pt x="822" y="717"/>
                    <a:pt x="869" y="747"/>
                  </a:cubicBezTo>
                  <a:cubicBezTo>
                    <a:pt x="869" y="747"/>
                    <a:pt x="871" y="747"/>
                    <a:pt x="871" y="748"/>
                  </a:cubicBezTo>
                  <a:cubicBezTo>
                    <a:pt x="914" y="776"/>
                    <a:pt x="952" y="804"/>
                    <a:pt x="991" y="834"/>
                  </a:cubicBezTo>
                  <a:cubicBezTo>
                    <a:pt x="1036" y="875"/>
                    <a:pt x="1081" y="915"/>
                    <a:pt x="1127" y="953"/>
                  </a:cubicBezTo>
                  <a:cubicBezTo>
                    <a:pt x="1197" y="1011"/>
                    <a:pt x="1265" y="1073"/>
                    <a:pt x="1334" y="1133"/>
                  </a:cubicBezTo>
                  <a:cubicBezTo>
                    <a:pt x="1369" y="1163"/>
                    <a:pt x="1404" y="1194"/>
                    <a:pt x="1437" y="1227"/>
                  </a:cubicBezTo>
                  <a:cubicBezTo>
                    <a:pt x="1468" y="1258"/>
                    <a:pt x="1498" y="1290"/>
                    <a:pt x="1529" y="1321"/>
                  </a:cubicBezTo>
                  <a:cubicBezTo>
                    <a:pt x="1587" y="1379"/>
                    <a:pt x="1647" y="1433"/>
                    <a:pt x="1707" y="1489"/>
                  </a:cubicBezTo>
                  <a:cubicBezTo>
                    <a:pt x="1740" y="1521"/>
                    <a:pt x="1775" y="1552"/>
                    <a:pt x="1810" y="1582"/>
                  </a:cubicBezTo>
                  <a:cubicBezTo>
                    <a:pt x="1841" y="1608"/>
                    <a:pt x="1872" y="1634"/>
                    <a:pt x="1901" y="1663"/>
                  </a:cubicBezTo>
                  <a:cubicBezTo>
                    <a:pt x="1957" y="1717"/>
                    <a:pt x="2010" y="1774"/>
                    <a:pt x="2064" y="1829"/>
                  </a:cubicBezTo>
                  <a:cubicBezTo>
                    <a:pt x="2066" y="1831"/>
                    <a:pt x="2068" y="1835"/>
                    <a:pt x="2071" y="1836"/>
                  </a:cubicBezTo>
                  <a:cubicBezTo>
                    <a:pt x="2051" y="1852"/>
                    <a:pt x="2040" y="1877"/>
                    <a:pt x="2041" y="1904"/>
                  </a:cubicBezTo>
                  <a:cubicBezTo>
                    <a:pt x="2043" y="1933"/>
                    <a:pt x="2054" y="1959"/>
                    <a:pt x="2077" y="1976"/>
                  </a:cubicBezTo>
                  <a:cubicBezTo>
                    <a:pt x="2101" y="1993"/>
                    <a:pt x="2131" y="1996"/>
                    <a:pt x="2162" y="1996"/>
                  </a:cubicBezTo>
                  <a:cubicBezTo>
                    <a:pt x="2175" y="1996"/>
                    <a:pt x="2187" y="1996"/>
                    <a:pt x="2200" y="1995"/>
                  </a:cubicBezTo>
                  <a:cubicBezTo>
                    <a:pt x="2239" y="1994"/>
                    <a:pt x="2279" y="1994"/>
                    <a:pt x="2318" y="1994"/>
                  </a:cubicBezTo>
                  <a:cubicBezTo>
                    <a:pt x="2372" y="1994"/>
                    <a:pt x="2426" y="1995"/>
                    <a:pt x="2480" y="1995"/>
                  </a:cubicBezTo>
                  <a:cubicBezTo>
                    <a:pt x="2497" y="1995"/>
                    <a:pt x="2514" y="1995"/>
                    <a:pt x="2531" y="1994"/>
                  </a:cubicBezTo>
                  <a:lnTo>
                    <a:pt x="2581" y="1994"/>
                  </a:lnTo>
                  <a:cubicBezTo>
                    <a:pt x="2619" y="1992"/>
                    <a:pt x="2657" y="1991"/>
                    <a:pt x="2695" y="1987"/>
                  </a:cubicBezTo>
                  <a:cubicBezTo>
                    <a:pt x="2732" y="1985"/>
                    <a:pt x="2770" y="1981"/>
                    <a:pt x="2807" y="1978"/>
                  </a:cubicBezTo>
                  <a:cubicBezTo>
                    <a:pt x="2845" y="1974"/>
                    <a:pt x="2884" y="1969"/>
                    <a:pt x="2921" y="1960"/>
                  </a:cubicBezTo>
                  <a:cubicBezTo>
                    <a:pt x="2926" y="1959"/>
                    <a:pt x="2931" y="1959"/>
                    <a:pt x="2936" y="1958"/>
                  </a:cubicBezTo>
                  <a:cubicBezTo>
                    <a:pt x="2992" y="1948"/>
                    <a:pt x="3047" y="1936"/>
                    <a:pt x="3104" y="1926"/>
                  </a:cubicBezTo>
                  <a:cubicBezTo>
                    <a:pt x="3123" y="1922"/>
                    <a:pt x="3143" y="1919"/>
                    <a:pt x="3162" y="1916"/>
                  </a:cubicBezTo>
                  <a:cubicBezTo>
                    <a:pt x="3210" y="1906"/>
                    <a:pt x="3243" y="1864"/>
                    <a:pt x="3236" y="1814"/>
                  </a:cubicBezTo>
                  <a:cubicBezTo>
                    <a:pt x="3235" y="1809"/>
                    <a:pt x="3233" y="1803"/>
                    <a:pt x="3231" y="1797"/>
                  </a:cubicBezTo>
                  <a:cubicBezTo>
                    <a:pt x="3236" y="1792"/>
                    <a:pt x="3240" y="1787"/>
                    <a:pt x="3243" y="1780"/>
                  </a:cubicBezTo>
                  <a:cubicBezTo>
                    <a:pt x="3247" y="1774"/>
                    <a:pt x="3250" y="1766"/>
                    <a:pt x="3251" y="1759"/>
                  </a:cubicBezTo>
                  <a:lnTo>
                    <a:pt x="3251" y="1761"/>
                  </a:lnTo>
                  <a:cubicBezTo>
                    <a:pt x="3251" y="1759"/>
                    <a:pt x="3252" y="1759"/>
                    <a:pt x="3251" y="1758"/>
                  </a:cubicBezTo>
                  <a:cubicBezTo>
                    <a:pt x="3255" y="1753"/>
                    <a:pt x="3258" y="1747"/>
                    <a:pt x="3261" y="1741"/>
                  </a:cubicBezTo>
                  <a:cubicBezTo>
                    <a:pt x="3287" y="1704"/>
                    <a:pt x="3312" y="1669"/>
                    <a:pt x="3335" y="1630"/>
                  </a:cubicBezTo>
                  <a:cubicBezTo>
                    <a:pt x="3361" y="1589"/>
                    <a:pt x="3385" y="1547"/>
                    <a:pt x="3411" y="1504"/>
                  </a:cubicBezTo>
                  <a:cubicBezTo>
                    <a:pt x="3411" y="1503"/>
                    <a:pt x="3412" y="1503"/>
                    <a:pt x="3412" y="1503"/>
                  </a:cubicBezTo>
                  <a:cubicBezTo>
                    <a:pt x="3428" y="1479"/>
                    <a:pt x="3444" y="1459"/>
                    <a:pt x="3462" y="1437"/>
                  </a:cubicBezTo>
                  <a:cubicBezTo>
                    <a:pt x="3489" y="1406"/>
                    <a:pt x="3516" y="1377"/>
                    <a:pt x="3547" y="1349"/>
                  </a:cubicBezTo>
                  <a:cubicBezTo>
                    <a:pt x="3638" y="1268"/>
                    <a:pt x="3723" y="1181"/>
                    <a:pt x="3808" y="1097"/>
                  </a:cubicBezTo>
                  <a:cubicBezTo>
                    <a:pt x="3892" y="1013"/>
                    <a:pt x="3969" y="921"/>
                    <a:pt x="4056" y="840"/>
                  </a:cubicBezTo>
                  <a:cubicBezTo>
                    <a:pt x="4094" y="805"/>
                    <a:pt x="4134" y="774"/>
                    <a:pt x="4175" y="743"/>
                  </a:cubicBezTo>
                  <a:cubicBezTo>
                    <a:pt x="4211" y="719"/>
                    <a:pt x="4249" y="695"/>
                    <a:pt x="4289" y="674"/>
                  </a:cubicBezTo>
                  <a:cubicBezTo>
                    <a:pt x="4330" y="654"/>
                    <a:pt x="4368" y="633"/>
                    <a:pt x="4408" y="614"/>
                  </a:cubicBezTo>
                  <a:cubicBezTo>
                    <a:pt x="4448" y="593"/>
                    <a:pt x="4486" y="570"/>
                    <a:pt x="4526" y="549"/>
                  </a:cubicBezTo>
                  <a:cubicBezTo>
                    <a:pt x="4554" y="534"/>
                    <a:pt x="4584" y="520"/>
                    <a:pt x="4615" y="508"/>
                  </a:cubicBezTo>
                  <a:cubicBezTo>
                    <a:pt x="4697" y="478"/>
                    <a:pt x="4781" y="454"/>
                    <a:pt x="4865" y="430"/>
                  </a:cubicBezTo>
                  <a:cubicBezTo>
                    <a:pt x="4901" y="420"/>
                    <a:pt x="4934" y="407"/>
                    <a:pt x="4969" y="395"/>
                  </a:cubicBezTo>
                  <a:cubicBezTo>
                    <a:pt x="4987" y="389"/>
                    <a:pt x="5006" y="381"/>
                    <a:pt x="5021" y="373"/>
                  </a:cubicBezTo>
                  <a:cubicBezTo>
                    <a:pt x="5053" y="355"/>
                    <a:pt x="5067" y="316"/>
                    <a:pt x="5061" y="279"/>
                  </a:cubicBezTo>
                  <a:cubicBezTo>
                    <a:pt x="5136" y="264"/>
                    <a:pt x="5209" y="249"/>
                    <a:pt x="5284" y="238"/>
                  </a:cubicBezTo>
                  <a:cubicBezTo>
                    <a:pt x="5342" y="231"/>
                    <a:pt x="5402" y="221"/>
                    <a:pt x="5460" y="210"/>
                  </a:cubicBezTo>
                  <a:cubicBezTo>
                    <a:pt x="5518" y="197"/>
                    <a:pt x="5579" y="180"/>
                    <a:pt x="5640" y="175"/>
                  </a:cubicBezTo>
                  <a:cubicBezTo>
                    <a:pt x="5688" y="170"/>
                    <a:pt x="5720" y="118"/>
                    <a:pt x="5712" y="73"/>
                  </a:cubicBezTo>
                  <a:cubicBezTo>
                    <a:pt x="5704" y="29"/>
                    <a:pt x="5666" y="1"/>
                    <a:pt x="5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8"/>
            <p:cNvSpPr/>
            <p:nvPr/>
          </p:nvSpPr>
          <p:spPr>
            <a:xfrm>
              <a:off x="5747800" y="3465050"/>
              <a:ext cx="4475" cy="4450"/>
            </a:xfrm>
            <a:custGeom>
              <a:avLst/>
              <a:gdLst/>
              <a:ahLst/>
              <a:cxnLst/>
              <a:rect l="l" t="t" r="r" b="b"/>
              <a:pathLst>
                <a:path w="179" h="178" extrusionOk="0">
                  <a:moveTo>
                    <a:pt x="90" y="1"/>
                  </a:moveTo>
                  <a:cubicBezTo>
                    <a:pt x="89" y="1"/>
                    <a:pt x="88" y="1"/>
                    <a:pt x="88" y="1"/>
                  </a:cubicBezTo>
                  <a:cubicBezTo>
                    <a:pt x="38" y="2"/>
                    <a:pt x="0" y="43"/>
                    <a:pt x="1" y="92"/>
                  </a:cubicBezTo>
                  <a:cubicBezTo>
                    <a:pt x="1" y="138"/>
                    <a:pt x="40" y="178"/>
                    <a:pt x="88" y="178"/>
                  </a:cubicBezTo>
                  <a:cubicBezTo>
                    <a:pt x="89" y="178"/>
                    <a:pt x="91" y="178"/>
                    <a:pt x="92" y="177"/>
                  </a:cubicBezTo>
                  <a:cubicBezTo>
                    <a:pt x="140" y="176"/>
                    <a:pt x="179" y="135"/>
                    <a:pt x="178" y="88"/>
                  </a:cubicBezTo>
                  <a:cubicBezTo>
                    <a:pt x="177" y="40"/>
                    <a:pt x="136" y="1"/>
                    <a:pt x="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8"/>
            <p:cNvSpPr/>
            <p:nvPr/>
          </p:nvSpPr>
          <p:spPr>
            <a:xfrm>
              <a:off x="5755375" y="3464400"/>
              <a:ext cx="4500" cy="4425"/>
            </a:xfrm>
            <a:custGeom>
              <a:avLst/>
              <a:gdLst/>
              <a:ahLst/>
              <a:cxnLst/>
              <a:rect l="l" t="t" r="r" b="b"/>
              <a:pathLst>
                <a:path w="180" h="177" extrusionOk="0">
                  <a:moveTo>
                    <a:pt x="90" y="0"/>
                  </a:moveTo>
                  <a:cubicBezTo>
                    <a:pt x="89" y="0"/>
                    <a:pt x="89" y="0"/>
                    <a:pt x="88" y="0"/>
                  </a:cubicBezTo>
                  <a:cubicBezTo>
                    <a:pt x="39" y="1"/>
                    <a:pt x="0" y="42"/>
                    <a:pt x="2" y="91"/>
                  </a:cubicBezTo>
                  <a:cubicBezTo>
                    <a:pt x="3" y="139"/>
                    <a:pt x="43" y="177"/>
                    <a:pt x="89" y="177"/>
                  </a:cubicBezTo>
                  <a:cubicBezTo>
                    <a:pt x="90" y="177"/>
                    <a:pt x="91"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8"/>
            <p:cNvSpPr/>
            <p:nvPr/>
          </p:nvSpPr>
          <p:spPr>
            <a:xfrm>
              <a:off x="5750475" y="3458725"/>
              <a:ext cx="4475" cy="4425"/>
            </a:xfrm>
            <a:custGeom>
              <a:avLst/>
              <a:gdLst/>
              <a:ahLst/>
              <a:cxnLst/>
              <a:rect l="l" t="t" r="r" b="b"/>
              <a:pathLst>
                <a:path w="179" h="177" extrusionOk="0">
                  <a:moveTo>
                    <a:pt x="90" y="0"/>
                  </a:moveTo>
                  <a:cubicBezTo>
                    <a:pt x="89" y="0"/>
                    <a:pt x="89" y="0"/>
                    <a:pt x="88" y="0"/>
                  </a:cubicBezTo>
                  <a:cubicBezTo>
                    <a:pt x="39" y="1"/>
                    <a:pt x="0" y="42"/>
                    <a:pt x="1" y="91"/>
                  </a:cubicBezTo>
                  <a:cubicBezTo>
                    <a:pt x="2" y="138"/>
                    <a:pt x="42" y="177"/>
                    <a:pt x="88" y="177"/>
                  </a:cubicBezTo>
                  <a:cubicBezTo>
                    <a:pt x="89" y="177"/>
                    <a:pt x="90"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8"/>
            <p:cNvSpPr/>
            <p:nvPr/>
          </p:nvSpPr>
          <p:spPr>
            <a:xfrm>
              <a:off x="5715150" y="3470650"/>
              <a:ext cx="4525" cy="4450"/>
            </a:xfrm>
            <a:custGeom>
              <a:avLst/>
              <a:gdLst/>
              <a:ahLst/>
              <a:cxnLst/>
              <a:rect l="l" t="t" r="r" b="b"/>
              <a:pathLst>
                <a:path w="181" h="178" extrusionOk="0">
                  <a:moveTo>
                    <a:pt x="92" y="1"/>
                  </a:moveTo>
                  <a:cubicBezTo>
                    <a:pt x="91" y="1"/>
                    <a:pt x="90" y="1"/>
                    <a:pt x="88" y="1"/>
                  </a:cubicBezTo>
                  <a:cubicBezTo>
                    <a:pt x="39" y="2"/>
                    <a:pt x="1" y="43"/>
                    <a:pt x="2" y="91"/>
                  </a:cubicBezTo>
                  <a:cubicBezTo>
                    <a:pt x="2" y="138"/>
                    <a:pt x="42" y="177"/>
                    <a:pt x="91" y="177"/>
                  </a:cubicBezTo>
                  <a:cubicBezTo>
                    <a:pt x="91" y="177"/>
                    <a:pt x="92" y="177"/>
                    <a:pt x="92" y="177"/>
                  </a:cubicBezTo>
                  <a:cubicBezTo>
                    <a:pt x="141" y="176"/>
                    <a:pt x="180" y="135"/>
                    <a:pt x="178" y="87"/>
                  </a:cubicBezTo>
                  <a:cubicBezTo>
                    <a:pt x="177" y="39"/>
                    <a:pt x="138"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8"/>
            <p:cNvSpPr/>
            <p:nvPr/>
          </p:nvSpPr>
          <p:spPr>
            <a:xfrm>
              <a:off x="5788875" y="3463475"/>
              <a:ext cx="4500" cy="4425"/>
            </a:xfrm>
            <a:custGeom>
              <a:avLst/>
              <a:gdLst/>
              <a:ahLst/>
              <a:cxnLst/>
              <a:rect l="l" t="t" r="r" b="b"/>
              <a:pathLst>
                <a:path w="180" h="177" extrusionOk="0">
                  <a:moveTo>
                    <a:pt x="90" y="0"/>
                  </a:moveTo>
                  <a:cubicBezTo>
                    <a:pt x="89" y="0"/>
                    <a:pt x="88" y="0"/>
                    <a:pt x="88" y="0"/>
                  </a:cubicBezTo>
                  <a:cubicBezTo>
                    <a:pt x="39" y="1"/>
                    <a:pt x="0" y="42"/>
                    <a:pt x="2" y="90"/>
                  </a:cubicBezTo>
                  <a:cubicBezTo>
                    <a:pt x="2" y="139"/>
                    <a:pt x="42" y="177"/>
                    <a:pt x="90" y="177"/>
                  </a:cubicBezTo>
                  <a:cubicBezTo>
                    <a:pt x="91" y="177"/>
                    <a:pt x="91" y="177"/>
                    <a:pt x="92" y="176"/>
                  </a:cubicBezTo>
                  <a:cubicBezTo>
                    <a:pt x="141" y="175"/>
                    <a:pt x="180" y="134"/>
                    <a:pt x="179" y="86"/>
                  </a:cubicBezTo>
                  <a:cubicBezTo>
                    <a:pt x="178"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8"/>
            <p:cNvSpPr/>
            <p:nvPr/>
          </p:nvSpPr>
          <p:spPr>
            <a:xfrm>
              <a:off x="5729075" y="3403625"/>
              <a:ext cx="47000" cy="43825"/>
            </a:xfrm>
            <a:custGeom>
              <a:avLst/>
              <a:gdLst/>
              <a:ahLst/>
              <a:cxnLst/>
              <a:rect l="l" t="t" r="r" b="b"/>
              <a:pathLst>
                <a:path w="1880" h="1753" extrusionOk="0">
                  <a:moveTo>
                    <a:pt x="1105" y="735"/>
                  </a:moveTo>
                  <a:cubicBezTo>
                    <a:pt x="1105" y="735"/>
                    <a:pt x="1105" y="735"/>
                    <a:pt x="1105" y="735"/>
                  </a:cubicBezTo>
                  <a:lnTo>
                    <a:pt x="1105" y="735"/>
                  </a:lnTo>
                  <a:cubicBezTo>
                    <a:pt x="1105" y="735"/>
                    <a:pt x="1105" y="735"/>
                    <a:pt x="1105" y="735"/>
                  </a:cubicBezTo>
                  <a:close/>
                  <a:moveTo>
                    <a:pt x="708" y="0"/>
                  </a:moveTo>
                  <a:cubicBezTo>
                    <a:pt x="698" y="0"/>
                    <a:pt x="688" y="2"/>
                    <a:pt x="678" y="6"/>
                  </a:cubicBezTo>
                  <a:cubicBezTo>
                    <a:pt x="648" y="17"/>
                    <a:pt x="627" y="43"/>
                    <a:pt x="621" y="74"/>
                  </a:cubicBezTo>
                  <a:cubicBezTo>
                    <a:pt x="617" y="92"/>
                    <a:pt x="616" y="107"/>
                    <a:pt x="615" y="124"/>
                  </a:cubicBezTo>
                  <a:lnTo>
                    <a:pt x="615" y="123"/>
                  </a:lnTo>
                  <a:cubicBezTo>
                    <a:pt x="602" y="227"/>
                    <a:pt x="584" y="329"/>
                    <a:pt x="562" y="430"/>
                  </a:cubicBezTo>
                  <a:cubicBezTo>
                    <a:pt x="543" y="508"/>
                    <a:pt x="522" y="585"/>
                    <a:pt x="498" y="662"/>
                  </a:cubicBezTo>
                  <a:cubicBezTo>
                    <a:pt x="496" y="672"/>
                    <a:pt x="493" y="681"/>
                    <a:pt x="489" y="690"/>
                  </a:cubicBezTo>
                  <a:cubicBezTo>
                    <a:pt x="468" y="697"/>
                    <a:pt x="452" y="713"/>
                    <a:pt x="443" y="734"/>
                  </a:cubicBezTo>
                  <a:cubicBezTo>
                    <a:pt x="430" y="760"/>
                    <a:pt x="433" y="791"/>
                    <a:pt x="446" y="816"/>
                  </a:cubicBezTo>
                  <a:cubicBezTo>
                    <a:pt x="437" y="836"/>
                    <a:pt x="430" y="858"/>
                    <a:pt x="423" y="879"/>
                  </a:cubicBezTo>
                  <a:lnTo>
                    <a:pt x="423" y="879"/>
                  </a:lnTo>
                  <a:cubicBezTo>
                    <a:pt x="413" y="904"/>
                    <a:pt x="401" y="927"/>
                    <a:pt x="389" y="950"/>
                  </a:cubicBezTo>
                  <a:cubicBezTo>
                    <a:pt x="367" y="987"/>
                    <a:pt x="342" y="1024"/>
                    <a:pt x="317" y="1060"/>
                  </a:cubicBezTo>
                  <a:cubicBezTo>
                    <a:pt x="297" y="1085"/>
                    <a:pt x="281" y="1114"/>
                    <a:pt x="266" y="1143"/>
                  </a:cubicBezTo>
                  <a:cubicBezTo>
                    <a:pt x="243" y="1193"/>
                    <a:pt x="225" y="1244"/>
                    <a:pt x="199" y="1293"/>
                  </a:cubicBezTo>
                  <a:cubicBezTo>
                    <a:pt x="192" y="1305"/>
                    <a:pt x="185" y="1317"/>
                    <a:pt x="177" y="1327"/>
                  </a:cubicBezTo>
                  <a:cubicBezTo>
                    <a:pt x="163" y="1343"/>
                    <a:pt x="151" y="1361"/>
                    <a:pt x="136" y="1378"/>
                  </a:cubicBezTo>
                  <a:cubicBezTo>
                    <a:pt x="125" y="1393"/>
                    <a:pt x="112" y="1405"/>
                    <a:pt x="105" y="1422"/>
                  </a:cubicBezTo>
                  <a:cubicBezTo>
                    <a:pt x="104" y="1425"/>
                    <a:pt x="102" y="1429"/>
                    <a:pt x="101" y="1431"/>
                  </a:cubicBezTo>
                  <a:cubicBezTo>
                    <a:pt x="75" y="1436"/>
                    <a:pt x="50" y="1455"/>
                    <a:pt x="39" y="1480"/>
                  </a:cubicBezTo>
                  <a:cubicBezTo>
                    <a:pt x="18" y="1523"/>
                    <a:pt x="42" y="1585"/>
                    <a:pt x="91" y="1596"/>
                  </a:cubicBezTo>
                  <a:cubicBezTo>
                    <a:pt x="95" y="1598"/>
                    <a:pt x="99" y="1599"/>
                    <a:pt x="102" y="1599"/>
                  </a:cubicBezTo>
                  <a:cubicBezTo>
                    <a:pt x="126" y="1606"/>
                    <a:pt x="147" y="1612"/>
                    <a:pt x="171" y="1619"/>
                  </a:cubicBezTo>
                  <a:cubicBezTo>
                    <a:pt x="157" y="1619"/>
                    <a:pt x="143" y="1620"/>
                    <a:pt x="130" y="1621"/>
                  </a:cubicBezTo>
                  <a:cubicBezTo>
                    <a:pt x="123" y="1610"/>
                    <a:pt x="112" y="1601"/>
                    <a:pt x="99" y="1599"/>
                  </a:cubicBezTo>
                  <a:cubicBezTo>
                    <a:pt x="93" y="1598"/>
                    <a:pt x="87" y="1598"/>
                    <a:pt x="82" y="1598"/>
                  </a:cubicBezTo>
                  <a:cubicBezTo>
                    <a:pt x="65" y="1598"/>
                    <a:pt x="50" y="1602"/>
                    <a:pt x="35" y="1612"/>
                  </a:cubicBezTo>
                  <a:cubicBezTo>
                    <a:pt x="24" y="1620"/>
                    <a:pt x="13" y="1630"/>
                    <a:pt x="8" y="1643"/>
                  </a:cubicBezTo>
                  <a:cubicBezTo>
                    <a:pt x="1" y="1662"/>
                    <a:pt x="4" y="1683"/>
                    <a:pt x="19" y="1697"/>
                  </a:cubicBezTo>
                  <a:cubicBezTo>
                    <a:pt x="34" y="1709"/>
                    <a:pt x="55" y="1712"/>
                    <a:pt x="71" y="1717"/>
                  </a:cubicBezTo>
                  <a:cubicBezTo>
                    <a:pt x="86" y="1720"/>
                    <a:pt x="100" y="1723"/>
                    <a:pt x="114" y="1725"/>
                  </a:cubicBezTo>
                  <a:cubicBezTo>
                    <a:pt x="188" y="1736"/>
                    <a:pt x="262" y="1744"/>
                    <a:pt x="337" y="1746"/>
                  </a:cubicBezTo>
                  <a:cubicBezTo>
                    <a:pt x="412" y="1750"/>
                    <a:pt x="487" y="1752"/>
                    <a:pt x="563" y="1752"/>
                  </a:cubicBezTo>
                  <a:cubicBezTo>
                    <a:pt x="591" y="1752"/>
                    <a:pt x="620" y="1752"/>
                    <a:pt x="648" y="1751"/>
                  </a:cubicBezTo>
                  <a:cubicBezTo>
                    <a:pt x="705" y="1750"/>
                    <a:pt x="762" y="1748"/>
                    <a:pt x="819" y="1743"/>
                  </a:cubicBezTo>
                  <a:cubicBezTo>
                    <a:pt x="901" y="1736"/>
                    <a:pt x="981" y="1727"/>
                    <a:pt x="1061" y="1718"/>
                  </a:cubicBezTo>
                  <a:cubicBezTo>
                    <a:pt x="1137" y="1709"/>
                    <a:pt x="1210" y="1692"/>
                    <a:pt x="1287" y="1679"/>
                  </a:cubicBezTo>
                  <a:cubicBezTo>
                    <a:pt x="1337" y="1672"/>
                    <a:pt x="1389" y="1665"/>
                    <a:pt x="1438" y="1653"/>
                  </a:cubicBezTo>
                  <a:cubicBezTo>
                    <a:pt x="1492" y="1642"/>
                    <a:pt x="1544" y="1630"/>
                    <a:pt x="1596" y="1621"/>
                  </a:cubicBezTo>
                  <a:lnTo>
                    <a:pt x="1596" y="1621"/>
                  </a:lnTo>
                  <a:cubicBezTo>
                    <a:pt x="1592" y="1622"/>
                    <a:pt x="1588" y="1622"/>
                    <a:pt x="1585" y="1624"/>
                  </a:cubicBezTo>
                  <a:cubicBezTo>
                    <a:pt x="1635" y="1616"/>
                    <a:pt x="1688" y="1609"/>
                    <a:pt x="1736" y="1594"/>
                  </a:cubicBezTo>
                  <a:cubicBezTo>
                    <a:pt x="1746" y="1591"/>
                    <a:pt x="1753" y="1588"/>
                    <a:pt x="1763" y="1583"/>
                  </a:cubicBezTo>
                  <a:cubicBezTo>
                    <a:pt x="1774" y="1583"/>
                    <a:pt x="1786" y="1583"/>
                    <a:pt x="1798" y="1580"/>
                  </a:cubicBezTo>
                  <a:cubicBezTo>
                    <a:pt x="1820" y="1576"/>
                    <a:pt x="1841" y="1567"/>
                    <a:pt x="1856" y="1549"/>
                  </a:cubicBezTo>
                  <a:cubicBezTo>
                    <a:pt x="1872" y="1531"/>
                    <a:pt x="1879" y="1507"/>
                    <a:pt x="1877" y="1483"/>
                  </a:cubicBezTo>
                  <a:cubicBezTo>
                    <a:pt x="1870" y="1444"/>
                    <a:pt x="1832" y="1406"/>
                    <a:pt x="1790" y="1406"/>
                  </a:cubicBezTo>
                  <a:cubicBezTo>
                    <a:pt x="1786" y="1406"/>
                    <a:pt x="1782" y="1407"/>
                    <a:pt x="1778" y="1407"/>
                  </a:cubicBezTo>
                  <a:cubicBezTo>
                    <a:pt x="1766" y="1408"/>
                    <a:pt x="1752" y="1410"/>
                    <a:pt x="1740" y="1410"/>
                  </a:cubicBezTo>
                  <a:cubicBezTo>
                    <a:pt x="1724" y="1389"/>
                    <a:pt x="1703" y="1374"/>
                    <a:pt x="1680" y="1361"/>
                  </a:cubicBezTo>
                  <a:cubicBezTo>
                    <a:pt x="1651" y="1341"/>
                    <a:pt x="1622" y="1322"/>
                    <a:pt x="1594" y="1302"/>
                  </a:cubicBezTo>
                  <a:lnTo>
                    <a:pt x="1594" y="1302"/>
                  </a:lnTo>
                  <a:cubicBezTo>
                    <a:pt x="1596" y="1305"/>
                    <a:pt x="1600" y="1307"/>
                    <a:pt x="1603" y="1310"/>
                  </a:cubicBezTo>
                  <a:cubicBezTo>
                    <a:pt x="1570" y="1285"/>
                    <a:pt x="1538" y="1260"/>
                    <a:pt x="1505" y="1232"/>
                  </a:cubicBezTo>
                  <a:cubicBezTo>
                    <a:pt x="1481" y="1211"/>
                    <a:pt x="1457" y="1189"/>
                    <a:pt x="1432" y="1166"/>
                  </a:cubicBezTo>
                  <a:lnTo>
                    <a:pt x="1432" y="1166"/>
                  </a:lnTo>
                  <a:cubicBezTo>
                    <a:pt x="1405" y="1138"/>
                    <a:pt x="1377" y="1109"/>
                    <a:pt x="1351" y="1080"/>
                  </a:cubicBezTo>
                  <a:cubicBezTo>
                    <a:pt x="1328" y="1054"/>
                    <a:pt x="1304" y="1027"/>
                    <a:pt x="1283" y="1001"/>
                  </a:cubicBezTo>
                  <a:lnTo>
                    <a:pt x="1283" y="1001"/>
                  </a:lnTo>
                  <a:lnTo>
                    <a:pt x="1285" y="1002"/>
                  </a:lnTo>
                  <a:cubicBezTo>
                    <a:pt x="1283" y="1001"/>
                    <a:pt x="1283" y="1000"/>
                    <a:pt x="1282" y="1000"/>
                  </a:cubicBezTo>
                  <a:cubicBezTo>
                    <a:pt x="1281" y="998"/>
                    <a:pt x="1277" y="996"/>
                    <a:pt x="1276" y="993"/>
                  </a:cubicBezTo>
                  <a:lnTo>
                    <a:pt x="1276" y="993"/>
                  </a:lnTo>
                  <a:lnTo>
                    <a:pt x="1280" y="996"/>
                  </a:lnTo>
                  <a:cubicBezTo>
                    <a:pt x="1249" y="953"/>
                    <a:pt x="1216" y="910"/>
                    <a:pt x="1188" y="866"/>
                  </a:cubicBezTo>
                  <a:cubicBezTo>
                    <a:pt x="1161" y="824"/>
                    <a:pt x="1137" y="784"/>
                    <a:pt x="1111" y="744"/>
                  </a:cubicBezTo>
                  <a:lnTo>
                    <a:pt x="1111" y="744"/>
                  </a:lnTo>
                  <a:cubicBezTo>
                    <a:pt x="1111" y="744"/>
                    <a:pt x="1111" y="744"/>
                    <a:pt x="1111" y="744"/>
                  </a:cubicBezTo>
                  <a:cubicBezTo>
                    <a:pt x="1057" y="651"/>
                    <a:pt x="1004" y="558"/>
                    <a:pt x="960" y="461"/>
                  </a:cubicBezTo>
                  <a:cubicBezTo>
                    <a:pt x="929" y="388"/>
                    <a:pt x="899" y="314"/>
                    <a:pt x="869" y="239"/>
                  </a:cubicBezTo>
                  <a:cubicBezTo>
                    <a:pt x="853" y="201"/>
                    <a:pt x="837" y="164"/>
                    <a:pt x="821" y="126"/>
                  </a:cubicBezTo>
                  <a:cubicBezTo>
                    <a:pt x="807" y="94"/>
                    <a:pt x="797" y="57"/>
                    <a:pt x="773" y="30"/>
                  </a:cubicBezTo>
                  <a:cubicBezTo>
                    <a:pt x="757" y="10"/>
                    <a:pt x="733"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8"/>
            <p:cNvSpPr/>
            <p:nvPr/>
          </p:nvSpPr>
          <p:spPr>
            <a:xfrm>
              <a:off x="5668750" y="3383150"/>
              <a:ext cx="168325" cy="185350"/>
            </a:xfrm>
            <a:custGeom>
              <a:avLst/>
              <a:gdLst/>
              <a:ahLst/>
              <a:cxnLst/>
              <a:rect l="l" t="t" r="r" b="b"/>
              <a:pathLst>
                <a:path w="6733" h="7414" extrusionOk="0">
                  <a:moveTo>
                    <a:pt x="2701" y="2102"/>
                  </a:moveTo>
                  <a:cubicBezTo>
                    <a:pt x="2700" y="2103"/>
                    <a:pt x="2700" y="2103"/>
                    <a:pt x="2700" y="2104"/>
                  </a:cubicBezTo>
                  <a:cubicBezTo>
                    <a:pt x="2700" y="2103"/>
                    <a:pt x="2700" y="2103"/>
                    <a:pt x="2701" y="2102"/>
                  </a:cubicBezTo>
                  <a:close/>
                  <a:moveTo>
                    <a:pt x="4939" y="4211"/>
                  </a:moveTo>
                  <a:lnTo>
                    <a:pt x="4939" y="4211"/>
                  </a:lnTo>
                  <a:cubicBezTo>
                    <a:pt x="4939" y="4211"/>
                    <a:pt x="4938" y="4211"/>
                    <a:pt x="4938" y="4212"/>
                  </a:cubicBezTo>
                  <a:lnTo>
                    <a:pt x="4938" y="4212"/>
                  </a:lnTo>
                  <a:cubicBezTo>
                    <a:pt x="4938" y="4212"/>
                    <a:pt x="4939" y="4211"/>
                    <a:pt x="4939" y="4211"/>
                  </a:cubicBezTo>
                  <a:close/>
                  <a:moveTo>
                    <a:pt x="1691" y="4600"/>
                  </a:moveTo>
                  <a:cubicBezTo>
                    <a:pt x="1693" y="4602"/>
                    <a:pt x="1695" y="4603"/>
                    <a:pt x="1697" y="4604"/>
                  </a:cubicBezTo>
                  <a:cubicBezTo>
                    <a:pt x="1694" y="4603"/>
                    <a:pt x="1693" y="4602"/>
                    <a:pt x="1691" y="4600"/>
                  </a:cubicBezTo>
                  <a:close/>
                  <a:moveTo>
                    <a:pt x="2674" y="5752"/>
                  </a:moveTo>
                  <a:cubicBezTo>
                    <a:pt x="2674" y="5752"/>
                    <a:pt x="2674" y="5753"/>
                    <a:pt x="2675" y="5754"/>
                  </a:cubicBezTo>
                  <a:lnTo>
                    <a:pt x="2675" y="5754"/>
                  </a:lnTo>
                  <a:cubicBezTo>
                    <a:pt x="2674" y="5753"/>
                    <a:pt x="2674" y="5752"/>
                    <a:pt x="2674" y="5752"/>
                  </a:cubicBezTo>
                  <a:close/>
                  <a:moveTo>
                    <a:pt x="2946" y="6488"/>
                  </a:moveTo>
                  <a:lnTo>
                    <a:pt x="2946" y="6488"/>
                  </a:lnTo>
                  <a:cubicBezTo>
                    <a:pt x="2947" y="6488"/>
                    <a:pt x="2947" y="6488"/>
                    <a:pt x="2947" y="6489"/>
                  </a:cubicBezTo>
                  <a:lnTo>
                    <a:pt x="2947" y="6489"/>
                  </a:lnTo>
                  <a:cubicBezTo>
                    <a:pt x="2947" y="6488"/>
                    <a:pt x="2947" y="6488"/>
                    <a:pt x="2946" y="6488"/>
                  </a:cubicBezTo>
                  <a:close/>
                  <a:moveTo>
                    <a:pt x="2947" y="6489"/>
                  </a:moveTo>
                  <a:lnTo>
                    <a:pt x="2947" y="6489"/>
                  </a:lnTo>
                  <a:cubicBezTo>
                    <a:pt x="2947" y="6489"/>
                    <a:pt x="2947" y="6490"/>
                    <a:pt x="2947" y="6490"/>
                  </a:cubicBezTo>
                  <a:lnTo>
                    <a:pt x="2947" y="6490"/>
                  </a:lnTo>
                  <a:cubicBezTo>
                    <a:pt x="2947" y="6490"/>
                    <a:pt x="2947" y="6489"/>
                    <a:pt x="2947" y="6489"/>
                  </a:cubicBezTo>
                  <a:close/>
                  <a:moveTo>
                    <a:pt x="3179" y="912"/>
                  </a:moveTo>
                  <a:cubicBezTo>
                    <a:pt x="3189" y="957"/>
                    <a:pt x="3200" y="1000"/>
                    <a:pt x="3216" y="1046"/>
                  </a:cubicBezTo>
                  <a:cubicBezTo>
                    <a:pt x="3245" y="1134"/>
                    <a:pt x="3282" y="1218"/>
                    <a:pt x="3323" y="1301"/>
                  </a:cubicBezTo>
                  <a:cubicBezTo>
                    <a:pt x="3355" y="1367"/>
                    <a:pt x="3390" y="1433"/>
                    <a:pt x="3430" y="1495"/>
                  </a:cubicBezTo>
                  <a:cubicBezTo>
                    <a:pt x="3478" y="1569"/>
                    <a:pt x="3529" y="1640"/>
                    <a:pt x="3577" y="1714"/>
                  </a:cubicBezTo>
                  <a:cubicBezTo>
                    <a:pt x="3637" y="1806"/>
                    <a:pt x="3697" y="1897"/>
                    <a:pt x="3773" y="1979"/>
                  </a:cubicBezTo>
                  <a:cubicBezTo>
                    <a:pt x="3846" y="2058"/>
                    <a:pt x="3932" y="2129"/>
                    <a:pt x="4013" y="2201"/>
                  </a:cubicBezTo>
                  <a:cubicBezTo>
                    <a:pt x="4102" y="2278"/>
                    <a:pt x="4194" y="2353"/>
                    <a:pt x="4289" y="2426"/>
                  </a:cubicBezTo>
                  <a:cubicBezTo>
                    <a:pt x="4382" y="2497"/>
                    <a:pt x="4474" y="2567"/>
                    <a:pt x="4564" y="2639"/>
                  </a:cubicBezTo>
                  <a:cubicBezTo>
                    <a:pt x="4687" y="2737"/>
                    <a:pt x="4809" y="2840"/>
                    <a:pt x="4938" y="2931"/>
                  </a:cubicBezTo>
                  <a:cubicBezTo>
                    <a:pt x="5061" y="3018"/>
                    <a:pt x="5191" y="3094"/>
                    <a:pt x="5324" y="3166"/>
                  </a:cubicBezTo>
                  <a:cubicBezTo>
                    <a:pt x="5391" y="3202"/>
                    <a:pt x="5456" y="3236"/>
                    <a:pt x="5520" y="3275"/>
                  </a:cubicBezTo>
                  <a:cubicBezTo>
                    <a:pt x="5587" y="3316"/>
                    <a:pt x="5654" y="3360"/>
                    <a:pt x="5729" y="3391"/>
                  </a:cubicBezTo>
                  <a:cubicBezTo>
                    <a:pt x="5791" y="3416"/>
                    <a:pt x="5856" y="3436"/>
                    <a:pt x="5919" y="3458"/>
                  </a:cubicBezTo>
                  <a:cubicBezTo>
                    <a:pt x="5974" y="3477"/>
                    <a:pt x="6031" y="3497"/>
                    <a:pt x="6085" y="3517"/>
                  </a:cubicBezTo>
                  <a:cubicBezTo>
                    <a:pt x="6122" y="3532"/>
                    <a:pt x="6157" y="3548"/>
                    <a:pt x="6194" y="3563"/>
                  </a:cubicBezTo>
                  <a:cubicBezTo>
                    <a:pt x="6196" y="3563"/>
                    <a:pt x="6197" y="3564"/>
                    <a:pt x="6198" y="3564"/>
                  </a:cubicBezTo>
                  <a:cubicBezTo>
                    <a:pt x="6159" y="3576"/>
                    <a:pt x="6121" y="3582"/>
                    <a:pt x="6085" y="3594"/>
                  </a:cubicBezTo>
                  <a:cubicBezTo>
                    <a:pt x="6000" y="3616"/>
                    <a:pt x="5914" y="3637"/>
                    <a:pt x="5831" y="3659"/>
                  </a:cubicBezTo>
                  <a:cubicBezTo>
                    <a:pt x="5752" y="3677"/>
                    <a:pt x="5673" y="3697"/>
                    <a:pt x="5598" y="3721"/>
                  </a:cubicBezTo>
                  <a:cubicBezTo>
                    <a:pt x="5436" y="3771"/>
                    <a:pt x="5278" y="3831"/>
                    <a:pt x="5126" y="3905"/>
                  </a:cubicBezTo>
                  <a:cubicBezTo>
                    <a:pt x="4969" y="3983"/>
                    <a:pt x="4816" y="4075"/>
                    <a:pt x="4675" y="4178"/>
                  </a:cubicBezTo>
                  <a:cubicBezTo>
                    <a:pt x="4532" y="4282"/>
                    <a:pt x="4398" y="4401"/>
                    <a:pt x="4267" y="4520"/>
                  </a:cubicBezTo>
                  <a:cubicBezTo>
                    <a:pt x="4138" y="4636"/>
                    <a:pt x="4020" y="4762"/>
                    <a:pt x="3905" y="4892"/>
                  </a:cubicBezTo>
                  <a:cubicBezTo>
                    <a:pt x="3849" y="4955"/>
                    <a:pt x="3797" y="5021"/>
                    <a:pt x="3747" y="5089"/>
                  </a:cubicBezTo>
                  <a:cubicBezTo>
                    <a:pt x="3696" y="5161"/>
                    <a:pt x="3645" y="5234"/>
                    <a:pt x="3603" y="5311"/>
                  </a:cubicBezTo>
                  <a:cubicBezTo>
                    <a:pt x="3516" y="5468"/>
                    <a:pt x="3456" y="5638"/>
                    <a:pt x="3399" y="5806"/>
                  </a:cubicBezTo>
                  <a:cubicBezTo>
                    <a:pt x="3343" y="5978"/>
                    <a:pt x="3283" y="6147"/>
                    <a:pt x="3242" y="6321"/>
                  </a:cubicBezTo>
                  <a:cubicBezTo>
                    <a:pt x="3230" y="6367"/>
                    <a:pt x="3224" y="6414"/>
                    <a:pt x="3216" y="6460"/>
                  </a:cubicBezTo>
                  <a:cubicBezTo>
                    <a:pt x="3209" y="6505"/>
                    <a:pt x="3201" y="6549"/>
                    <a:pt x="3195" y="6595"/>
                  </a:cubicBezTo>
                  <a:cubicBezTo>
                    <a:pt x="3191" y="6620"/>
                    <a:pt x="3189" y="6644"/>
                    <a:pt x="3185" y="6669"/>
                  </a:cubicBezTo>
                  <a:lnTo>
                    <a:pt x="3147" y="6530"/>
                  </a:lnTo>
                  <a:cubicBezTo>
                    <a:pt x="3122" y="6448"/>
                    <a:pt x="3094" y="6368"/>
                    <a:pt x="3068" y="6287"/>
                  </a:cubicBezTo>
                  <a:lnTo>
                    <a:pt x="3068" y="6287"/>
                  </a:lnTo>
                  <a:cubicBezTo>
                    <a:pt x="3068" y="6288"/>
                    <a:pt x="3069" y="6289"/>
                    <a:pt x="3069" y="6289"/>
                  </a:cubicBezTo>
                  <a:cubicBezTo>
                    <a:pt x="3026" y="6158"/>
                    <a:pt x="2985" y="6027"/>
                    <a:pt x="2933" y="5898"/>
                  </a:cubicBezTo>
                  <a:cubicBezTo>
                    <a:pt x="2870" y="5742"/>
                    <a:pt x="2799" y="5588"/>
                    <a:pt x="2709" y="5443"/>
                  </a:cubicBezTo>
                  <a:cubicBezTo>
                    <a:pt x="2668" y="5376"/>
                    <a:pt x="2623" y="5310"/>
                    <a:pt x="2577" y="5246"/>
                  </a:cubicBezTo>
                  <a:cubicBezTo>
                    <a:pt x="2529" y="5179"/>
                    <a:pt x="2482" y="5112"/>
                    <a:pt x="2430" y="5047"/>
                  </a:cubicBezTo>
                  <a:cubicBezTo>
                    <a:pt x="2328" y="4921"/>
                    <a:pt x="2207" y="4813"/>
                    <a:pt x="2091" y="4700"/>
                  </a:cubicBezTo>
                  <a:cubicBezTo>
                    <a:pt x="2033" y="4644"/>
                    <a:pt x="1973" y="4591"/>
                    <a:pt x="1910" y="4541"/>
                  </a:cubicBezTo>
                  <a:cubicBezTo>
                    <a:pt x="1842" y="4490"/>
                    <a:pt x="1771" y="4441"/>
                    <a:pt x="1700" y="4391"/>
                  </a:cubicBezTo>
                  <a:lnTo>
                    <a:pt x="1702" y="4391"/>
                  </a:lnTo>
                  <a:cubicBezTo>
                    <a:pt x="1650" y="4354"/>
                    <a:pt x="1602" y="4316"/>
                    <a:pt x="1554" y="4276"/>
                  </a:cubicBezTo>
                  <a:cubicBezTo>
                    <a:pt x="1509" y="4239"/>
                    <a:pt x="1465" y="4199"/>
                    <a:pt x="1420" y="4161"/>
                  </a:cubicBezTo>
                  <a:cubicBezTo>
                    <a:pt x="1377" y="4126"/>
                    <a:pt x="1330" y="4092"/>
                    <a:pt x="1282" y="4063"/>
                  </a:cubicBezTo>
                  <a:cubicBezTo>
                    <a:pt x="1233" y="4033"/>
                    <a:pt x="1184" y="4004"/>
                    <a:pt x="1136" y="3971"/>
                  </a:cubicBezTo>
                  <a:cubicBezTo>
                    <a:pt x="1058" y="3911"/>
                    <a:pt x="991" y="3839"/>
                    <a:pt x="906" y="3790"/>
                  </a:cubicBezTo>
                  <a:cubicBezTo>
                    <a:pt x="814" y="3736"/>
                    <a:pt x="712" y="3705"/>
                    <a:pt x="614" y="3666"/>
                  </a:cubicBezTo>
                  <a:cubicBezTo>
                    <a:pt x="608" y="3663"/>
                    <a:pt x="602" y="3661"/>
                    <a:pt x="597" y="3658"/>
                  </a:cubicBezTo>
                  <a:cubicBezTo>
                    <a:pt x="618" y="3654"/>
                    <a:pt x="640" y="3653"/>
                    <a:pt x="664" y="3649"/>
                  </a:cubicBezTo>
                  <a:cubicBezTo>
                    <a:pt x="731" y="3640"/>
                    <a:pt x="800" y="3636"/>
                    <a:pt x="868" y="3631"/>
                  </a:cubicBezTo>
                  <a:cubicBezTo>
                    <a:pt x="938" y="3625"/>
                    <a:pt x="1006" y="3611"/>
                    <a:pt x="1074" y="3591"/>
                  </a:cubicBezTo>
                  <a:cubicBezTo>
                    <a:pt x="1136" y="3571"/>
                    <a:pt x="1198" y="3545"/>
                    <a:pt x="1258" y="3522"/>
                  </a:cubicBezTo>
                  <a:cubicBezTo>
                    <a:pt x="1338" y="3489"/>
                    <a:pt x="1417" y="3456"/>
                    <a:pt x="1494" y="3420"/>
                  </a:cubicBezTo>
                  <a:cubicBezTo>
                    <a:pt x="1536" y="3403"/>
                    <a:pt x="1577" y="3382"/>
                    <a:pt x="1615" y="3360"/>
                  </a:cubicBezTo>
                  <a:cubicBezTo>
                    <a:pt x="1651" y="3341"/>
                    <a:pt x="1685" y="3318"/>
                    <a:pt x="1718" y="3296"/>
                  </a:cubicBezTo>
                  <a:cubicBezTo>
                    <a:pt x="1790" y="3249"/>
                    <a:pt x="1857" y="3198"/>
                    <a:pt x="1921" y="3143"/>
                  </a:cubicBezTo>
                  <a:cubicBezTo>
                    <a:pt x="1990" y="3086"/>
                    <a:pt x="2059" y="3031"/>
                    <a:pt x="2125" y="2971"/>
                  </a:cubicBezTo>
                  <a:cubicBezTo>
                    <a:pt x="2188" y="2911"/>
                    <a:pt x="2249" y="2848"/>
                    <a:pt x="2306" y="2782"/>
                  </a:cubicBezTo>
                  <a:cubicBezTo>
                    <a:pt x="2333" y="2749"/>
                    <a:pt x="2363" y="2714"/>
                    <a:pt x="2390" y="2677"/>
                  </a:cubicBezTo>
                  <a:cubicBezTo>
                    <a:pt x="2404" y="2660"/>
                    <a:pt x="2418" y="2642"/>
                    <a:pt x="2429" y="2624"/>
                  </a:cubicBezTo>
                  <a:cubicBezTo>
                    <a:pt x="2442" y="2601"/>
                    <a:pt x="2455" y="2579"/>
                    <a:pt x="2467" y="2559"/>
                  </a:cubicBezTo>
                  <a:cubicBezTo>
                    <a:pt x="2511" y="2484"/>
                    <a:pt x="2549" y="2405"/>
                    <a:pt x="2588" y="2328"/>
                  </a:cubicBezTo>
                  <a:cubicBezTo>
                    <a:pt x="2625" y="2252"/>
                    <a:pt x="2663" y="2176"/>
                    <a:pt x="2701" y="2100"/>
                  </a:cubicBezTo>
                  <a:lnTo>
                    <a:pt x="2701" y="2100"/>
                  </a:lnTo>
                  <a:cubicBezTo>
                    <a:pt x="2701" y="2100"/>
                    <a:pt x="2701" y="2101"/>
                    <a:pt x="2701" y="2102"/>
                  </a:cubicBezTo>
                  <a:lnTo>
                    <a:pt x="2701" y="2102"/>
                  </a:lnTo>
                  <a:cubicBezTo>
                    <a:pt x="2746" y="2016"/>
                    <a:pt x="2793" y="1932"/>
                    <a:pt x="2839" y="1846"/>
                  </a:cubicBezTo>
                  <a:cubicBezTo>
                    <a:pt x="2905" y="1723"/>
                    <a:pt x="2963" y="1597"/>
                    <a:pt x="3010" y="1465"/>
                  </a:cubicBezTo>
                  <a:cubicBezTo>
                    <a:pt x="3062" y="1321"/>
                    <a:pt x="3096" y="1174"/>
                    <a:pt x="3142" y="1029"/>
                  </a:cubicBezTo>
                  <a:cubicBezTo>
                    <a:pt x="3155" y="989"/>
                    <a:pt x="3167" y="950"/>
                    <a:pt x="3179" y="912"/>
                  </a:cubicBezTo>
                  <a:close/>
                  <a:moveTo>
                    <a:pt x="3196" y="0"/>
                  </a:moveTo>
                  <a:cubicBezTo>
                    <a:pt x="3186" y="44"/>
                    <a:pt x="3175" y="87"/>
                    <a:pt x="3167" y="129"/>
                  </a:cubicBezTo>
                  <a:cubicBezTo>
                    <a:pt x="3167" y="131"/>
                    <a:pt x="3165" y="131"/>
                    <a:pt x="3167" y="133"/>
                  </a:cubicBezTo>
                  <a:cubicBezTo>
                    <a:pt x="3165" y="134"/>
                    <a:pt x="3167" y="135"/>
                    <a:pt x="3165" y="137"/>
                  </a:cubicBezTo>
                  <a:cubicBezTo>
                    <a:pt x="3157" y="184"/>
                    <a:pt x="3142" y="232"/>
                    <a:pt x="3132" y="281"/>
                  </a:cubicBezTo>
                  <a:lnTo>
                    <a:pt x="3132" y="283"/>
                  </a:lnTo>
                  <a:lnTo>
                    <a:pt x="3132" y="284"/>
                  </a:lnTo>
                  <a:cubicBezTo>
                    <a:pt x="3126" y="315"/>
                    <a:pt x="3121" y="349"/>
                    <a:pt x="3116" y="380"/>
                  </a:cubicBezTo>
                  <a:cubicBezTo>
                    <a:pt x="3107" y="420"/>
                    <a:pt x="3096" y="458"/>
                    <a:pt x="3085" y="496"/>
                  </a:cubicBezTo>
                  <a:lnTo>
                    <a:pt x="3076" y="524"/>
                  </a:lnTo>
                  <a:cubicBezTo>
                    <a:pt x="3060" y="611"/>
                    <a:pt x="3045" y="699"/>
                    <a:pt x="3027" y="787"/>
                  </a:cubicBezTo>
                  <a:cubicBezTo>
                    <a:pt x="3027" y="787"/>
                    <a:pt x="3027" y="787"/>
                    <a:pt x="3028" y="786"/>
                  </a:cubicBezTo>
                  <a:lnTo>
                    <a:pt x="3028" y="786"/>
                  </a:lnTo>
                  <a:cubicBezTo>
                    <a:pt x="3003" y="894"/>
                    <a:pt x="2965" y="999"/>
                    <a:pt x="2932" y="1105"/>
                  </a:cubicBezTo>
                  <a:cubicBezTo>
                    <a:pt x="2901" y="1212"/>
                    <a:pt x="2873" y="1320"/>
                    <a:pt x="2836" y="1427"/>
                  </a:cubicBezTo>
                  <a:cubicBezTo>
                    <a:pt x="2795" y="1535"/>
                    <a:pt x="2745" y="1641"/>
                    <a:pt x="2691" y="1743"/>
                  </a:cubicBezTo>
                  <a:lnTo>
                    <a:pt x="2693" y="1742"/>
                  </a:lnTo>
                  <a:lnTo>
                    <a:pt x="2693" y="1742"/>
                  </a:lnTo>
                  <a:cubicBezTo>
                    <a:pt x="2688" y="1749"/>
                    <a:pt x="2686" y="1755"/>
                    <a:pt x="2682" y="1762"/>
                  </a:cubicBezTo>
                  <a:lnTo>
                    <a:pt x="2683" y="1760"/>
                  </a:lnTo>
                  <a:lnTo>
                    <a:pt x="2683" y="1760"/>
                  </a:lnTo>
                  <a:cubicBezTo>
                    <a:pt x="2625" y="1867"/>
                    <a:pt x="2566" y="1974"/>
                    <a:pt x="2512" y="2082"/>
                  </a:cubicBezTo>
                  <a:cubicBezTo>
                    <a:pt x="2461" y="2181"/>
                    <a:pt x="2413" y="2279"/>
                    <a:pt x="2362" y="2377"/>
                  </a:cubicBezTo>
                  <a:cubicBezTo>
                    <a:pt x="2328" y="2438"/>
                    <a:pt x="2297" y="2499"/>
                    <a:pt x="2258" y="2556"/>
                  </a:cubicBezTo>
                  <a:cubicBezTo>
                    <a:pt x="2218" y="2610"/>
                    <a:pt x="2175" y="2662"/>
                    <a:pt x="2131" y="2713"/>
                  </a:cubicBezTo>
                  <a:cubicBezTo>
                    <a:pt x="2088" y="2760"/>
                    <a:pt x="2043" y="2806"/>
                    <a:pt x="1995" y="2849"/>
                  </a:cubicBezTo>
                  <a:cubicBezTo>
                    <a:pt x="1946" y="2891"/>
                    <a:pt x="1897" y="2933"/>
                    <a:pt x="1848" y="2976"/>
                  </a:cubicBezTo>
                  <a:lnTo>
                    <a:pt x="1847" y="2976"/>
                  </a:lnTo>
                  <a:cubicBezTo>
                    <a:pt x="1763" y="3045"/>
                    <a:pt x="1676" y="3112"/>
                    <a:pt x="1583" y="3174"/>
                  </a:cubicBezTo>
                  <a:lnTo>
                    <a:pt x="1582" y="3174"/>
                  </a:lnTo>
                  <a:cubicBezTo>
                    <a:pt x="1539" y="3200"/>
                    <a:pt x="1496" y="3224"/>
                    <a:pt x="1451" y="3246"/>
                  </a:cubicBezTo>
                  <a:cubicBezTo>
                    <a:pt x="1386" y="3277"/>
                    <a:pt x="1317" y="3307"/>
                    <a:pt x="1249" y="3334"/>
                  </a:cubicBezTo>
                  <a:cubicBezTo>
                    <a:pt x="1177" y="3364"/>
                    <a:pt x="1105" y="3394"/>
                    <a:pt x="1033" y="3419"/>
                  </a:cubicBezTo>
                  <a:cubicBezTo>
                    <a:pt x="997" y="3431"/>
                    <a:pt x="960" y="3440"/>
                    <a:pt x="921" y="3447"/>
                  </a:cubicBezTo>
                  <a:lnTo>
                    <a:pt x="920" y="3447"/>
                  </a:lnTo>
                  <a:cubicBezTo>
                    <a:pt x="897" y="3451"/>
                    <a:pt x="874" y="3453"/>
                    <a:pt x="851" y="3456"/>
                  </a:cubicBezTo>
                  <a:lnTo>
                    <a:pt x="805" y="3467"/>
                  </a:lnTo>
                  <a:cubicBezTo>
                    <a:pt x="761" y="3477"/>
                    <a:pt x="717" y="3484"/>
                    <a:pt x="672" y="3492"/>
                  </a:cubicBezTo>
                  <a:cubicBezTo>
                    <a:pt x="625" y="3499"/>
                    <a:pt x="578" y="3508"/>
                    <a:pt x="532" y="3517"/>
                  </a:cubicBezTo>
                  <a:cubicBezTo>
                    <a:pt x="460" y="3530"/>
                    <a:pt x="388" y="3543"/>
                    <a:pt x="318" y="3556"/>
                  </a:cubicBezTo>
                  <a:cubicBezTo>
                    <a:pt x="318" y="3556"/>
                    <a:pt x="316" y="3556"/>
                    <a:pt x="316" y="3555"/>
                  </a:cubicBezTo>
                  <a:cubicBezTo>
                    <a:pt x="296" y="3559"/>
                    <a:pt x="278" y="3562"/>
                    <a:pt x="258" y="3565"/>
                  </a:cubicBezTo>
                  <a:cubicBezTo>
                    <a:pt x="262" y="3564"/>
                    <a:pt x="266" y="3564"/>
                    <a:pt x="269" y="3562"/>
                  </a:cubicBezTo>
                  <a:lnTo>
                    <a:pt x="269" y="3562"/>
                  </a:lnTo>
                  <a:cubicBezTo>
                    <a:pt x="181" y="3577"/>
                    <a:pt x="89" y="3596"/>
                    <a:pt x="0" y="3612"/>
                  </a:cubicBezTo>
                  <a:cubicBezTo>
                    <a:pt x="1" y="3612"/>
                    <a:pt x="1" y="3612"/>
                    <a:pt x="3" y="3613"/>
                  </a:cubicBezTo>
                  <a:lnTo>
                    <a:pt x="0" y="3613"/>
                  </a:lnTo>
                  <a:cubicBezTo>
                    <a:pt x="77" y="3638"/>
                    <a:pt x="154" y="3665"/>
                    <a:pt x="228" y="3696"/>
                  </a:cubicBezTo>
                  <a:cubicBezTo>
                    <a:pt x="242" y="3701"/>
                    <a:pt x="256" y="3708"/>
                    <a:pt x="267" y="3714"/>
                  </a:cubicBezTo>
                  <a:cubicBezTo>
                    <a:pt x="306" y="3730"/>
                    <a:pt x="345" y="3747"/>
                    <a:pt x="382" y="3766"/>
                  </a:cubicBezTo>
                  <a:cubicBezTo>
                    <a:pt x="455" y="3796"/>
                    <a:pt x="528" y="3824"/>
                    <a:pt x="604" y="3854"/>
                  </a:cubicBezTo>
                  <a:cubicBezTo>
                    <a:pt x="672" y="3881"/>
                    <a:pt x="741" y="3905"/>
                    <a:pt x="805" y="3937"/>
                  </a:cubicBezTo>
                  <a:cubicBezTo>
                    <a:pt x="822" y="3948"/>
                    <a:pt x="839" y="3958"/>
                    <a:pt x="856" y="3969"/>
                  </a:cubicBezTo>
                  <a:cubicBezTo>
                    <a:pt x="917" y="4019"/>
                    <a:pt x="974" y="4075"/>
                    <a:pt x="1038" y="4121"/>
                  </a:cubicBezTo>
                  <a:cubicBezTo>
                    <a:pt x="1108" y="4170"/>
                    <a:pt x="1183" y="4211"/>
                    <a:pt x="1253" y="4258"/>
                  </a:cubicBezTo>
                  <a:cubicBezTo>
                    <a:pt x="1326" y="4313"/>
                    <a:pt x="1392" y="4375"/>
                    <a:pt x="1463" y="4433"/>
                  </a:cubicBezTo>
                  <a:cubicBezTo>
                    <a:pt x="1536" y="4493"/>
                    <a:pt x="1612" y="4546"/>
                    <a:pt x="1690" y="4599"/>
                  </a:cubicBezTo>
                  <a:lnTo>
                    <a:pt x="1690" y="4599"/>
                  </a:lnTo>
                  <a:cubicBezTo>
                    <a:pt x="1689" y="4599"/>
                    <a:pt x="1688" y="4598"/>
                    <a:pt x="1686" y="4598"/>
                  </a:cubicBezTo>
                  <a:lnTo>
                    <a:pt x="1686" y="4598"/>
                  </a:lnTo>
                  <a:cubicBezTo>
                    <a:pt x="1765" y="4654"/>
                    <a:pt x="1841" y="4710"/>
                    <a:pt x="1912" y="4777"/>
                  </a:cubicBezTo>
                  <a:cubicBezTo>
                    <a:pt x="1974" y="4834"/>
                    <a:pt x="2036" y="4895"/>
                    <a:pt x="2098" y="4954"/>
                  </a:cubicBezTo>
                  <a:cubicBezTo>
                    <a:pt x="2156" y="5010"/>
                    <a:pt x="2213" y="5066"/>
                    <a:pt x="2264" y="5125"/>
                  </a:cubicBezTo>
                  <a:cubicBezTo>
                    <a:pt x="2315" y="5186"/>
                    <a:pt x="2362" y="5251"/>
                    <a:pt x="2409" y="5315"/>
                  </a:cubicBezTo>
                  <a:cubicBezTo>
                    <a:pt x="2451" y="5376"/>
                    <a:pt x="2494" y="5436"/>
                    <a:pt x="2535" y="5500"/>
                  </a:cubicBezTo>
                  <a:lnTo>
                    <a:pt x="2535" y="5500"/>
                  </a:lnTo>
                  <a:cubicBezTo>
                    <a:pt x="2535" y="5500"/>
                    <a:pt x="2535" y="5500"/>
                    <a:pt x="2535" y="5500"/>
                  </a:cubicBezTo>
                  <a:lnTo>
                    <a:pt x="2535" y="5500"/>
                  </a:lnTo>
                  <a:cubicBezTo>
                    <a:pt x="2586" y="5581"/>
                    <a:pt x="2634" y="5667"/>
                    <a:pt x="2675" y="5755"/>
                  </a:cubicBezTo>
                  <a:lnTo>
                    <a:pt x="2675" y="5755"/>
                  </a:lnTo>
                  <a:cubicBezTo>
                    <a:pt x="2675" y="5754"/>
                    <a:pt x="2675" y="5754"/>
                    <a:pt x="2675" y="5754"/>
                  </a:cubicBezTo>
                  <a:lnTo>
                    <a:pt x="2675" y="5754"/>
                  </a:lnTo>
                  <a:cubicBezTo>
                    <a:pt x="2711" y="5831"/>
                    <a:pt x="2746" y="5909"/>
                    <a:pt x="2779" y="5990"/>
                  </a:cubicBezTo>
                  <a:cubicBezTo>
                    <a:pt x="2808" y="6064"/>
                    <a:pt x="2836" y="6142"/>
                    <a:pt x="2860" y="6219"/>
                  </a:cubicBezTo>
                  <a:lnTo>
                    <a:pt x="2859" y="6219"/>
                  </a:lnTo>
                  <a:cubicBezTo>
                    <a:pt x="2889" y="6311"/>
                    <a:pt x="2919" y="6402"/>
                    <a:pt x="2949" y="6493"/>
                  </a:cubicBezTo>
                  <a:cubicBezTo>
                    <a:pt x="2948" y="6492"/>
                    <a:pt x="2948" y="6491"/>
                    <a:pt x="2947" y="6490"/>
                  </a:cubicBezTo>
                  <a:lnTo>
                    <a:pt x="2947" y="6490"/>
                  </a:lnTo>
                  <a:cubicBezTo>
                    <a:pt x="2986" y="6611"/>
                    <a:pt x="3020" y="6734"/>
                    <a:pt x="3049" y="6857"/>
                  </a:cubicBezTo>
                  <a:cubicBezTo>
                    <a:pt x="3058" y="6885"/>
                    <a:pt x="3066" y="6913"/>
                    <a:pt x="3075" y="6941"/>
                  </a:cubicBezTo>
                  <a:cubicBezTo>
                    <a:pt x="3105" y="7028"/>
                    <a:pt x="3128" y="7117"/>
                    <a:pt x="3156" y="7207"/>
                  </a:cubicBezTo>
                  <a:cubicBezTo>
                    <a:pt x="3169" y="7253"/>
                    <a:pt x="3185" y="7300"/>
                    <a:pt x="3199" y="7347"/>
                  </a:cubicBezTo>
                  <a:cubicBezTo>
                    <a:pt x="3205" y="7370"/>
                    <a:pt x="3214" y="7391"/>
                    <a:pt x="3221" y="7413"/>
                  </a:cubicBezTo>
                  <a:cubicBezTo>
                    <a:pt x="3230" y="7348"/>
                    <a:pt x="3242" y="7284"/>
                    <a:pt x="3252" y="7219"/>
                  </a:cubicBezTo>
                  <a:cubicBezTo>
                    <a:pt x="3264" y="7135"/>
                    <a:pt x="3276" y="7049"/>
                    <a:pt x="3288" y="6965"/>
                  </a:cubicBezTo>
                  <a:cubicBezTo>
                    <a:pt x="3303" y="6867"/>
                    <a:pt x="3322" y="6770"/>
                    <a:pt x="3340" y="6672"/>
                  </a:cubicBezTo>
                  <a:cubicBezTo>
                    <a:pt x="3358" y="6577"/>
                    <a:pt x="3384" y="6482"/>
                    <a:pt x="3409" y="6388"/>
                  </a:cubicBezTo>
                  <a:cubicBezTo>
                    <a:pt x="3410" y="6379"/>
                    <a:pt x="3412" y="6369"/>
                    <a:pt x="3414" y="6359"/>
                  </a:cubicBezTo>
                  <a:cubicBezTo>
                    <a:pt x="3427" y="6302"/>
                    <a:pt x="3443" y="6245"/>
                    <a:pt x="3460" y="6190"/>
                  </a:cubicBezTo>
                  <a:cubicBezTo>
                    <a:pt x="3469" y="6157"/>
                    <a:pt x="3479" y="6126"/>
                    <a:pt x="3487" y="6093"/>
                  </a:cubicBezTo>
                  <a:cubicBezTo>
                    <a:pt x="3488" y="6085"/>
                    <a:pt x="3492" y="6078"/>
                    <a:pt x="3497" y="6072"/>
                  </a:cubicBezTo>
                  <a:cubicBezTo>
                    <a:pt x="3503" y="6053"/>
                    <a:pt x="3509" y="6037"/>
                    <a:pt x="3514" y="6018"/>
                  </a:cubicBezTo>
                  <a:cubicBezTo>
                    <a:pt x="3550" y="5907"/>
                    <a:pt x="3587" y="5795"/>
                    <a:pt x="3628" y="5685"/>
                  </a:cubicBezTo>
                  <a:lnTo>
                    <a:pt x="3628" y="5685"/>
                  </a:lnTo>
                  <a:cubicBezTo>
                    <a:pt x="3627" y="5685"/>
                    <a:pt x="3627" y="5685"/>
                    <a:pt x="3627" y="5685"/>
                  </a:cubicBezTo>
                  <a:lnTo>
                    <a:pt x="3627" y="5685"/>
                  </a:lnTo>
                  <a:cubicBezTo>
                    <a:pt x="3661" y="5596"/>
                    <a:pt x="3699" y="5509"/>
                    <a:pt x="3741" y="5423"/>
                  </a:cubicBezTo>
                  <a:cubicBezTo>
                    <a:pt x="3776" y="5360"/>
                    <a:pt x="3814" y="5299"/>
                    <a:pt x="3855" y="5239"/>
                  </a:cubicBezTo>
                  <a:cubicBezTo>
                    <a:pt x="3936" y="5127"/>
                    <a:pt x="4022" y="5020"/>
                    <a:pt x="4117" y="4917"/>
                  </a:cubicBezTo>
                  <a:lnTo>
                    <a:pt x="4117" y="4917"/>
                  </a:lnTo>
                  <a:cubicBezTo>
                    <a:pt x="4115" y="4919"/>
                    <a:pt x="4113" y="4921"/>
                    <a:pt x="4112" y="4922"/>
                  </a:cubicBezTo>
                  <a:cubicBezTo>
                    <a:pt x="4191" y="4838"/>
                    <a:pt x="4271" y="4753"/>
                    <a:pt x="4356" y="4673"/>
                  </a:cubicBezTo>
                  <a:cubicBezTo>
                    <a:pt x="4444" y="4593"/>
                    <a:pt x="4533" y="4515"/>
                    <a:pt x="4623" y="4439"/>
                  </a:cubicBezTo>
                  <a:cubicBezTo>
                    <a:pt x="4675" y="4396"/>
                    <a:pt x="4728" y="4353"/>
                    <a:pt x="4783" y="4314"/>
                  </a:cubicBezTo>
                  <a:cubicBezTo>
                    <a:pt x="4835" y="4278"/>
                    <a:pt x="4886" y="4246"/>
                    <a:pt x="4938" y="4212"/>
                  </a:cubicBezTo>
                  <a:lnTo>
                    <a:pt x="4938" y="4212"/>
                  </a:lnTo>
                  <a:cubicBezTo>
                    <a:pt x="4937" y="4212"/>
                    <a:pt x="4936" y="4212"/>
                    <a:pt x="4935" y="4212"/>
                  </a:cubicBezTo>
                  <a:cubicBezTo>
                    <a:pt x="5037" y="4148"/>
                    <a:pt x="5141" y="4091"/>
                    <a:pt x="5252" y="4040"/>
                  </a:cubicBezTo>
                  <a:cubicBezTo>
                    <a:pt x="5371" y="3985"/>
                    <a:pt x="5491" y="3937"/>
                    <a:pt x="5615" y="3897"/>
                  </a:cubicBezTo>
                  <a:cubicBezTo>
                    <a:pt x="5701" y="3871"/>
                    <a:pt x="5785" y="3849"/>
                    <a:pt x="5871" y="3828"/>
                  </a:cubicBezTo>
                  <a:cubicBezTo>
                    <a:pt x="5940" y="3812"/>
                    <a:pt x="6011" y="3793"/>
                    <a:pt x="6081" y="3775"/>
                  </a:cubicBezTo>
                  <a:cubicBezTo>
                    <a:pt x="6165" y="3745"/>
                    <a:pt x="6250" y="3716"/>
                    <a:pt x="6335" y="3689"/>
                  </a:cubicBezTo>
                  <a:lnTo>
                    <a:pt x="6335" y="3689"/>
                  </a:lnTo>
                  <a:lnTo>
                    <a:pt x="6323" y="3693"/>
                  </a:lnTo>
                  <a:cubicBezTo>
                    <a:pt x="6374" y="3677"/>
                    <a:pt x="6424" y="3664"/>
                    <a:pt x="6476" y="3650"/>
                  </a:cubicBezTo>
                  <a:lnTo>
                    <a:pt x="6473" y="3650"/>
                  </a:lnTo>
                  <a:cubicBezTo>
                    <a:pt x="6476" y="3650"/>
                    <a:pt x="6478" y="3649"/>
                    <a:pt x="6480" y="3649"/>
                  </a:cubicBezTo>
                  <a:lnTo>
                    <a:pt x="6482" y="3649"/>
                  </a:lnTo>
                  <a:lnTo>
                    <a:pt x="6483" y="3647"/>
                  </a:lnTo>
                  <a:lnTo>
                    <a:pt x="6486" y="3647"/>
                  </a:lnTo>
                  <a:cubicBezTo>
                    <a:pt x="6514" y="3639"/>
                    <a:pt x="6544" y="3631"/>
                    <a:pt x="6573" y="3623"/>
                  </a:cubicBezTo>
                  <a:cubicBezTo>
                    <a:pt x="6575" y="3622"/>
                    <a:pt x="6576" y="3622"/>
                    <a:pt x="6579" y="3622"/>
                  </a:cubicBezTo>
                  <a:cubicBezTo>
                    <a:pt x="6609" y="3612"/>
                    <a:pt x="6640" y="3602"/>
                    <a:pt x="6671" y="3593"/>
                  </a:cubicBezTo>
                  <a:lnTo>
                    <a:pt x="6672" y="3592"/>
                  </a:lnTo>
                  <a:cubicBezTo>
                    <a:pt x="6690" y="3587"/>
                    <a:pt x="6707" y="3581"/>
                    <a:pt x="6725" y="3576"/>
                  </a:cubicBezTo>
                  <a:cubicBezTo>
                    <a:pt x="6726" y="3577"/>
                    <a:pt x="6727" y="3577"/>
                    <a:pt x="6728" y="3577"/>
                  </a:cubicBezTo>
                  <a:cubicBezTo>
                    <a:pt x="6730" y="3577"/>
                    <a:pt x="6732" y="3576"/>
                    <a:pt x="6733" y="3576"/>
                  </a:cubicBezTo>
                  <a:cubicBezTo>
                    <a:pt x="6706" y="3566"/>
                    <a:pt x="6678" y="3555"/>
                    <a:pt x="6651" y="3543"/>
                  </a:cubicBezTo>
                  <a:cubicBezTo>
                    <a:pt x="6609" y="3525"/>
                    <a:pt x="6568" y="3508"/>
                    <a:pt x="6525" y="3490"/>
                  </a:cubicBezTo>
                  <a:lnTo>
                    <a:pt x="6523" y="3490"/>
                  </a:lnTo>
                  <a:cubicBezTo>
                    <a:pt x="6486" y="3476"/>
                    <a:pt x="6449" y="3463"/>
                    <a:pt x="6412" y="3447"/>
                  </a:cubicBezTo>
                  <a:lnTo>
                    <a:pt x="6410" y="3447"/>
                  </a:lnTo>
                  <a:cubicBezTo>
                    <a:pt x="6367" y="3437"/>
                    <a:pt x="6326" y="3426"/>
                    <a:pt x="6285" y="3411"/>
                  </a:cubicBezTo>
                  <a:cubicBezTo>
                    <a:pt x="6253" y="3399"/>
                    <a:pt x="6221" y="3384"/>
                    <a:pt x="6188" y="3372"/>
                  </a:cubicBezTo>
                  <a:cubicBezTo>
                    <a:pt x="6151" y="3355"/>
                    <a:pt x="6110" y="3342"/>
                    <a:pt x="6072" y="3329"/>
                  </a:cubicBezTo>
                  <a:cubicBezTo>
                    <a:pt x="6032" y="3315"/>
                    <a:pt x="5992" y="3301"/>
                    <a:pt x="5951" y="3286"/>
                  </a:cubicBezTo>
                  <a:cubicBezTo>
                    <a:pt x="5911" y="3271"/>
                    <a:pt x="5871" y="3259"/>
                    <a:pt x="5830" y="3245"/>
                  </a:cubicBezTo>
                  <a:cubicBezTo>
                    <a:pt x="5795" y="3233"/>
                    <a:pt x="5762" y="3218"/>
                    <a:pt x="5728" y="3202"/>
                  </a:cubicBezTo>
                  <a:cubicBezTo>
                    <a:pt x="5727" y="3200"/>
                    <a:pt x="5727" y="3200"/>
                    <a:pt x="5726" y="3200"/>
                  </a:cubicBezTo>
                  <a:cubicBezTo>
                    <a:pt x="5723" y="3199"/>
                    <a:pt x="5722" y="3199"/>
                    <a:pt x="5721" y="3198"/>
                  </a:cubicBezTo>
                  <a:cubicBezTo>
                    <a:pt x="5658" y="3161"/>
                    <a:pt x="5598" y="3121"/>
                    <a:pt x="5535" y="3084"/>
                  </a:cubicBezTo>
                  <a:cubicBezTo>
                    <a:pt x="5481" y="3053"/>
                    <a:pt x="5426" y="3026"/>
                    <a:pt x="5372" y="2996"/>
                  </a:cubicBezTo>
                  <a:cubicBezTo>
                    <a:pt x="5256" y="2933"/>
                    <a:pt x="5139" y="2864"/>
                    <a:pt x="5031" y="2789"/>
                  </a:cubicBezTo>
                  <a:cubicBezTo>
                    <a:pt x="4844" y="2652"/>
                    <a:pt x="4668" y="2502"/>
                    <a:pt x="4484" y="2361"/>
                  </a:cubicBezTo>
                  <a:cubicBezTo>
                    <a:pt x="4390" y="2288"/>
                    <a:pt x="4294" y="2215"/>
                    <a:pt x="4204" y="2140"/>
                  </a:cubicBezTo>
                  <a:cubicBezTo>
                    <a:pt x="4124" y="2073"/>
                    <a:pt x="4047" y="2005"/>
                    <a:pt x="3969" y="1933"/>
                  </a:cubicBezTo>
                  <a:cubicBezTo>
                    <a:pt x="3933" y="1898"/>
                    <a:pt x="3897" y="1863"/>
                    <a:pt x="3865" y="1825"/>
                  </a:cubicBezTo>
                  <a:cubicBezTo>
                    <a:pt x="3818" y="1769"/>
                    <a:pt x="3778" y="1711"/>
                    <a:pt x="3740" y="1651"/>
                  </a:cubicBezTo>
                  <a:cubicBezTo>
                    <a:pt x="3711" y="1607"/>
                    <a:pt x="3683" y="1563"/>
                    <a:pt x="3654" y="1521"/>
                  </a:cubicBezTo>
                  <a:cubicBezTo>
                    <a:pt x="3628" y="1481"/>
                    <a:pt x="3599" y="1441"/>
                    <a:pt x="3573" y="1402"/>
                  </a:cubicBezTo>
                  <a:cubicBezTo>
                    <a:pt x="3528" y="1328"/>
                    <a:pt x="3488" y="1253"/>
                    <a:pt x="3452" y="1176"/>
                  </a:cubicBezTo>
                  <a:cubicBezTo>
                    <a:pt x="3423" y="1115"/>
                    <a:pt x="3397" y="1056"/>
                    <a:pt x="3378" y="992"/>
                  </a:cubicBezTo>
                  <a:cubicBezTo>
                    <a:pt x="3344" y="886"/>
                    <a:pt x="3322" y="775"/>
                    <a:pt x="3300" y="666"/>
                  </a:cubicBezTo>
                  <a:cubicBezTo>
                    <a:pt x="3295" y="641"/>
                    <a:pt x="3291" y="619"/>
                    <a:pt x="3288" y="594"/>
                  </a:cubicBezTo>
                  <a:cubicBezTo>
                    <a:pt x="3286" y="587"/>
                    <a:pt x="3282" y="578"/>
                    <a:pt x="3281" y="571"/>
                  </a:cubicBezTo>
                  <a:cubicBezTo>
                    <a:pt x="3271" y="545"/>
                    <a:pt x="3265" y="516"/>
                    <a:pt x="3259" y="491"/>
                  </a:cubicBezTo>
                  <a:cubicBezTo>
                    <a:pt x="3242" y="414"/>
                    <a:pt x="3237" y="336"/>
                    <a:pt x="3228" y="259"/>
                  </a:cubicBezTo>
                  <a:cubicBezTo>
                    <a:pt x="3225" y="237"/>
                    <a:pt x="3221" y="212"/>
                    <a:pt x="3219" y="189"/>
                  </a:cubicBezTo>
                  <a:cubicBezTo>
                    <a:pt x="3217" y="185"/>
                    <a:pt x="3217" y="182"/>
                    <a:pt x="3217" y="179"/>
                  </a:cubicBezTo>
                  <a:cubicBezTo>
                    <a:pt x="3215" y="155"/>
                    <a:pt x="3212" y="130"/>
                    <a:pt x="3210" y="108"/>
                  </a:cubicBezTo>
                  <a:cubicBezTo>
                    <a:pt x="3205" y="72"/>
                    <a:pt x="3200" y="36"/>
                    <a:pt x="3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6" name="Google Shape;2306;p48"/>
          <p:cNvGrpSpPr/>
          <p:nvPr/>
        </p:nvGrpSpPr>
        <p:grpSpPr>
          <a:xfrm>
            <a:off x="743398" y="2077347"/>
            <a:ext cx="181976" cy="173577"/>
            <a:chOff x="4048600" y="570950"/>
            <a:chExt cx="54875" cy="52350"/>
          </a:xfrm>
        </p:grpSpPr>
        <p:sp>
          <p:nvSpPr>
            <p:cNvPr id="2307" name="Google Shape;2307;p48"/>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8"/>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8"/>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8"/>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8"/>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2" name="Google Shape;2312;p48"/>
          <p:cNvGrpSpPr/>
          <p:nvPr/>
        </p:nvGrpSpPr>
        <p:grpSpPr>
          <a:xfrm>
            <a:off x="8034297" y="1284330"/>
            <a:ext cx="579198" cy="487349"/>
            <a:chOff x="4197900" y="914275"/>
            <a:chExt cx="147225" cy="123875"/>
          </a:xfrm>
        </p:grpSpPr>
        <p:sp>
          <p:nvSpPr>
            <p:cNvPr id="2313" name="Google Shape;2313;p48"/>
            <p:cNvSpPr/>
            <p:nvPr/>
          </p:nvSpPr>
          <p:spPr>
            <a:xfrm>
              <a:off x="4256950" y="918025"/>
              <a:ext cx="20925" cy="42625"/>
            </a:xfrm>
            <a:custGeom>
              <a:avLst/>
              <a:gdLst/>
              <a:ahLst/>
              <a:cxnLst/>
              <a:rect l="l" t="t" r="r" b="b"/>
              <a:pathLst>
                <a:path w="837" h="1705" extrusionOk="0">
                  <a:moveTo>
                    <a:pt x="553" y="1"/>
                  </a:moveTo>
                  <a:cubicBezTo>
                    <a:pt x="541" y="1"/>
                    <a:pt x="529" y="3"/>
                    <a:pt x="516" y="6"/>
                  </a:cubicBezTo>
                  <a:cubicBezTo>
                    <a:pt x="496" y="13"/>
                    <a:pt x="480" y="17"/>
                    <a:pt x="462" y="27"/>
                  </a:cubicBezTo>
                  <a:cubicBezTo>
                    <a:pt x="455" y="30"/>
                    <a:pt x="449" y="34"/>
                    <a:pt x="444" y="38"/>
                  </a:cubicBezTo>
                  <a:cubicBezTo>
                    <a:pt x="429" y="40"/>
                    <a:pt x="413" y="45"/>
                    <a:pt x="400" y="51"/>
                  </a:cubicBezTo>
                  <a:cubicBezTo>
                    <a:pt x="382" y="59"/>
                    <a:pt x="367" y="64"/>
                    <a:pt x="351" y="77"/>
                  </a:cubicBezTo>
                  <a:cubicBezTo>
                    <a:pt x="331" y="94"/>
                    <a:pt x="317" y="107"/>
                    <a:pt x="301" y="127"/>
                  </a:cubicBezTo>
                  <a:cubicBezTo>
                    <a:pt x="274" y="158"/>
                    <a:pt x="257" y="197"/>
                    <a:pt x="239" y="233"/>
                  </a:cubicBezTo>
                  <a:cubicBezTo>
                    <a:pt x="222" y="270"/>
                    <a:pt x="208" y="304"/>
                    <a:pt x="193" y="340"/>
                  </a:cubicBezTo>
                  <a:cubicBezTo>
                    <a:pt x="162" y="388"/>
                    <a:pt x="133" y="438"/>
                    <a:pt x="114" y="491"/>
                  </a:cubicBezTo>
                  <a:cubicBezTo>
                    <a:pt x="92" y="551"/>
                    <a:pt x="74" y="613"/>
                    <a:pt x="62" y="678"/>
                  </a:cubicBezTo>
                  <a:cubicBezTo>
                    <a:pt x="51" y="745"/>
                    <a:pt x="37" y="812"/>
                    <a:pt x="28" y="881"/>
                  </a:cubicBezTo>
                  <a:cubicBezTo>
                    <a:pt x="13" y="998"/>
                    <a:pt x="0" y="1113"/>
                    <a:pt x="4" y="1230"/>
                  </a:cubicBezTo>
                  <a:cubicBezTo>
                    <a:pt x="5" y="1297"/>
                    <a:pt x="16" y="1370"/>
                    <a:pt x="43" y="1432"/>
                  </a:cubicBezTo>
                  <a:cubicBezTo>
                    <a:pt x="58" y="1470"/>
                    <a:pt x="78" y="1509"/>
                    <a:pt x="109" y="1539"/>
                  </a:cubicBezTo>
                  <a:cubicBezTo>
                    <a:pt x="116" y="1545"/>
                    <a:pt x="125" y="1551"/>
                    <a:pt x="134" y="1557"/>
                  </a:cubicBezTo>
                  <a:cubicBezTo>
                    <a:pt x="141" y="1572"/>
                    <a:pt x="149" y="1586"/>
                    <a:pt x="156" y="1599"/>
                  </a:cubicBezTo>
                  <a:cubicBezTo>
                    <a:pt x="165" y="1613"/>
                    <a:pt x="175" y="1627"/>
                    <a:pt x="186" y="1639"/>
                  </a:cubicBezTo>
                  <a:cubicBezTo>
                    <a:pt x="197" y="1653"/>
                    <a:pt x="214" y="1664"/>
                    <a:pt x="229" y="1673"/>
                  </a:cubicBezTo>
                  <a:cubicBezTo>
                    <a:pt x="257" y="1690"/>
                    <a:pt x="293" y="1704"/>
                    <a:pt x="326" y="1704"/>
                  </a:cubicBezTo>
                  <a:cubicBezTo>
                    <a:pt x="327" y="1704"/>
                    <a:pt x="328" y="1704"/>
                    <a:pt x="329" y="1704"/>
                  </a:cubicBezTo>
                  <a:lnTo>
                    <a:pt x="350" y="1704"/>
                  </a:lnTo>
                  <a:cubicBezTo>
                    <a:pt x="361" y="1704"/>
                    <a:pt x="372" y="1702"/>
                    <a:pt x="382" y="1701"/>
                  </a:cubicBezTo>
                  <a:cubicBezTo>
                    <a:pt x="400" y="1697"/>
                    <a:pt x="418" y="1691"/>
                    <a:pt x="436" y="1684"/>
                  </a:cubicBezTo>
                  <a:cubicBezTo>
                    <a:pt x="456" y="1678"/>
                    <a:pt x="476" y="1664"/>
                    <a:pt x="495" y="1653"/>
                  </a:cubicBezTo>
                  <a:cubicBezTo>
                    <a:pt x="528" y="1634"/>
                    <a:pt x="562" y="1594"/>
                    <a:pt x="579" y="1561"/>
                  </a:cubicBezTo>
                  <a:cubicBezTo>
                    <a:pt x="593" y="1536"/>
                    <a:pt x="605" y="1510"/>
                    <a:pt x="614" y="1484"/>
                  </a:cubicBezTo>
                  <a:cubicBezTo>
                    <a:pt x="626" y="1473"/>
                    <a:pt x="636" y="1459"/>
                    <a:pt x="645" y="1448"/>
                  </a:cubicBezTo>
                  <a:cubicBezTo>
                    <a:pt x="681" y="1402"/>
                    <a:pt x="712" y="1354"/>
                    <a:pt x="734" y="1302"/>
                  </a:cubicBezTo>
                  <a:cubicBezTo>
                    <a:pt x="789" y="1168"/>
                    <a:pt x="821" y="1025"/>
                    <a:pt x="828" y="882"/>
                  </a:cubicBezTo>
                  <a:cubicBezTo>
                    <a:pt x="836" y="755"/>
                    <a:pt x="832" y="624"/>
                    <a:pt x="810" y="499"/>
                  </a:cubicBezTo>
                  <a:cubicBezTo>
                    <a:pt x="811" y="489"/>
                    <a:pt x="811" y="480"/>
                    <a:pt x="810" y="471"/>
                  </a:cubicBezTo>
                  <a:cubicBezTo>
                    <a:pt x="805" y="395"/>
                    <a:pt x="800" y="320"/>
                    <a:pt x="780" y="246"/>
                  </a:cubicBezTo>
                  <a:cubicBezTo>
                    <a:pt x="771" y="208"/>
                    <a:pt x="763" y="168"/>
                    <a:pt x="745" y="134"/>
                  </a:cubicBezTo>
                  <a:cubicBezTo>
                    <a:pt x="729" y="99"/>
                    <a:pt x="702" y="67"/>
                    <a:pt x="671" y="45"/>
                  </a:cubicBezTo>
                  <a:cubicBezTo>
                    <a:pt x="655" y="33"/>
                    <a:pt x="636" y="22"/>
                    <a:pt x="616" y="14"/>
                  </a:cubicBezTo>
                  <a:cubicBezTo>
                    <a:pt x="604" y="9"/>
                    <a:pt x="590" y="6"/>
                    <a:pt x="575" y="3"/>
                  </a:cubicBezTo>
                  <a:cubicBezTo>
                    <a:pt x="568" y="1"/>
                    <a:pt x="560" y="1"/>
                    <a:pt x="5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8"/>
            <p:cNvSpPr/>
            <p:nvPr/>
          </p:nvSpPr>
          <p:spPr>
            <a:xfrm>
              <a:off x="4201350" y="962450"/>
              <a:ext cx="36125" cy="21075"/>
            </a:xfrm>
            <a:custGeom>
              <a:avLst/>
              <a:gdLst/>
              <a:ahLst/>
              <a:cxnLst/>
              <a:rect l="l" t="t" r="r" b="b"/>
              <a:pathLst>
                <a:path w="1445" h="843" extrusionOk="0">
                  <a:moveTo>
                    <a:pt x="409" y="1"/>
                  </a:moveTo>
                  <a:cubicBezTo>
                    <a:pt x="386" y="1"/>
                    <a:pt x="363" y="2"/>
                    <a:pt x="341" y="6"/>
                  </a:cubicBezTo>
                  <a:cubicBezTo>
                    <a:pt x="291" y="16"/>
                    <a:pt x="248" y="46"/>
                    <a:pt x="209" y="74"/>
                  </a:cubicBezTo>
                  <a:cubicBezTo>
                    <a:pt x="170" y="104"/>
                    <a:pt x="131" y="141"/>
                    <a:pt x="104" y="181"/>
                  </a:cubicBezTo>
                  <a:cubicBezTo>
                    <a:pt x="69" y="231"/>
                    <a:pt x="36" y="283"/>
                    <a:pt x="20" y="342"/>
                  </a:cubicBezTo>
                  <a:cubicBezTo>
                    <a:pt x="3" y="397"/>
                    <a:pt x="0" y="448"/>
                    <a:pt x="2" y="504"/>
                  </a:cubicBezTo>
                  <a:cubicBezTo>
                    <a:pt x="4" y="525"/>
                    <a:pt x="8" y="544"/>
                    <a:pt x="13" y="566"/>
                  </a:cubicBezTo>
                  <a:cubicBezTo>
                    <a:pt x="20" y="589"/>
                    <a:pt x="26" y="614"/>
                    <a:pt x="37" y="638"/>
                  </a:cubicBezTo>
                  <a:cubicBezTo>
                    <a:pt x="49" y="662"/>
                    <a:pt x="59" y="679"/>
                    <a:pt x="75" y="701"/>
                  </a:cubicBezTo>
                  <a:cubicBezTo>
                    <a:pt x="86" y="718"/>
                    <a:pt x="100" y="729"/>
                    <a:pt x="115" y="743"/>
                  </a:cubicBezTo>
                  <a:cubicBezTo>
                    <a:pt x="154" y="783"/>
                    <a:pt x="208" y="805"/>
                    <a:pt x="258" y="822"/>
                  </a:cubicBezTo>
                  <a:cubicBezTo>
                    <a:pt x="299" y="836"/>
                    <a:pt x="345" y="843"/>
                    <a:pt x="388" y="843"/>
                  </a:cubicBezTo>
                  <a:cubicBezTo>
                    <a:pt x="393" y="843"/>
                    <a:pt x="399" y="843"/>
                    <a:pt x="404" y="842"/>
                  </a:cubicBezTo>
                  <a:lnTo>
                    <a:pt x="418" y="842"/>
                  </a:lnTo>
                  <a:cubicBezTo>
                    <a:pt x="480" y="839"/>
                    <a:pt x="542" y="832"/>
                    <a:pt x="600" y="811"/>
                  </a:cubicBezTo>
                  <a:cubicBezTo>
                    <a:pt x="647" y="795"/>
                    <a:pt x="696" y="777"/>
                    <a:pt x="740" y="754"/>
                  </a:cubicBezTo>
                  <a:cubicBezTo>
                    <a:pt x="743" y="754"/>
                    <a:pt x="744" y="755"/>
                    <a:pt x="748" y="755"/>
                  </a:cubicBezTo>
                  <a:cubicBezTo>
                    <a:pt x="772" y="758"/>
                    <a:pt x="796" y="760"/>
                    <a:pt x="820" y="760"/>
                  </a:cubicBezTo>
                  <a:cubicBezTo>
                    <a:pt x="848" y="760"/>
                    <a:pt x="877" y="758"/>
                    <a:pt x="905" y="753"/>
                  </a:cubicBezTo>
                  <a:cubicBezTo>
                    <a:pt x="932" y="759"/>
                    <a:pt x="958" y="764"/>
                    <a:pt x="985" y="764"/>
                  </a:cubicBezTo>
                  <a:cubicBezTo>
                    <a:pt x="995" y="764"/>
                    <a:pt x="1005" y="763"/>
                    <a:pt x="1015" y="762"/>
                  </a:cubicBezTo>
                  <a:cubicBezTo>
                    <a:pt x="1051" y="758"/>
                    <a:pt x="1089" y="755"/>
                    <a:pt x="1123" y="742"/>
                  </a:cubicBezTo>
                  <a:cubicBezTo>
                    <a:pt x="1156" y="732"/>
                    <a:pt x="1182" y="722"/>
                    <a:pt x="1214" y="706"/>
                  </a:cubicBezTo>
                  <a:cubicBezTo>
                    <a:pt x="1235" y="696"/>
                    <a:pt x="1256" y="685"/>
                    <a:pt x="1276" y="670"/>
                  </a:cubicBezTo>
                  <a:cubicBezTo>
                    <a:pt x="1297" y="661"/>
                    <a:pt x="1317" y="649"/>
                    <a:pt x="1334" y="636"/>
                  </a:cubicBezTo>
                  <a:cubicBezTo>
                    <a:pt x="1353" y="621"/>
                    <a:pt x="1366" y="608"/>
                    <a:pt x="1381" y="589"/>
                  </a:cubicBezTo>
                  <a:cubicBezTo>
                    <a:pt x="1394" y="574"/>
                    <a:pt x="1401" y="559"/>
                    <a:pt x="1410" y="543"/>
                  </a:cubicBezTo>
                  <a:cubicBezTo>
                    <a:pt x="1421" y="521"/>
                    <a:pt x="1426" y="497"/>
                    <a:pt x="1427" y="473"/>
                  </a:cubicBezTo>
                  <a:cubicBezTo>
                    <a:pt x="1433" y="454"/>
                    <a:pt x="1436" y="439"/>
                    <a:pt x="1441" y="413"/>
                  </a:cubicBezTo>
                  <a:cubicBezTo>
                    <a:pt x="1444" y="389"/>
                    <a:pt x="1442" y="373"/>
                    <a:pt x="1440" y="350"/>
                  </a:cubicBezTo>
                  <a:cubicBezTo>
                    <a:pt x="1437" y="315"/>
                    <a:pt x="1424" y="284"/>
                    <a:pt x="1405" y="258"/>
                  </a:cubicBezTo>
                  <a:cubicBezTo>
                    <a:pt x="1400" y="235"/>
                    <a:pt x="1393" y="212"/>
                    <a:pt x="1383" y="192"/>
                  </a:cubicBezTo>
                  <a:cubicBezTo>
                    <a:pt x="1365" y="155"/>
                    <a:pt x="1339" y="123"/>
                    <a:pt x="1306" y="98"/>
                  </a:cubicBezTo>
                  <a:cubicBezTo>
                    <a:pt x="1287" y="86"/>
                    <a:pt x="1268" y="73"/>
                    <a:pt x="1249" y="66"/>
                  </a:cubicBezTo>
                  <a:cubicBezTo>
                    <a:pt x="1229" y="60"/>
                    <a:pt x="1208" y="51"/>
                    <a:pt x="1187" y="49"/>
                  </a:cubicBezTo>
                  <a:cubicBezTo>
                    <a:pt x="1172" y="48"/>
                    <a:pt x="1157" y="48"/>
                    <a:pt x="1142" y="47"/>
                  </a:cubicBezTo>
                  <a:cubicBezTo>
                    <a:pt x="1126" y="49"/>
                    <a:pt x="1111" y="51"/>
                    <a:pt x="1096" y="52"/>
                  </a:cubicBezTo>
                  <a:cubicBezTo>
                    <a:pt x="1071" y="56"/>
                    <a:pt x="1047" y="66"/>
                    <a:pt x="1022" y="76"/>
                  </a:cubicBezTo>
                  <a:cubicBezTo>
                    <a:pt x="1007" y="81"/>
                    <a:pt x="992" y="88"/>
                    <a:pt x="980" y="96"/>
                  </a:cubicBezTo>
                  <a:cubicBezTo>
                    <a:pt x="969" y="93"/>
                    <a:pt x="959" y="92"/>
                    <a:pt x="949" y="89"/>
                  </a:cubicBezTo>
                  <a:cubicBezTo>
                    <a:pt x="934" y="88"/>
                    <a:pt x="917" y="87"/>
                    <a:pt x="901" y="87"/>
                  </a:cubicBezTo>
                  <a:cubicBezTo>
                    <a:pt x="895" y="87"/>
                    <a:pt x="889" y="87"/>
                    <a:pt x="883" y="87"/>
                  </a:cubicBezTo>
                  <a:cubicBezTo>
                    <a:pt x="867" y="78"/>
                    <a:pt x="852" y="70"/>
                    <a:pt x="835" y="63"/>
                  </a:cubicBezTo>
                  <a:cubicBezTo>
                    <a:pt x="807" y="53"/>
                    <a:pt x="781" y="40"/>
                    <a:pt x="753" y="34"/>
                  </a:cubicBezTo>
                  <a:cubicBezTo>
                    <a:pt x="714" y="25"/>
                    <a:pt x="694" y="22"/>
                    <a:pt x="657" y="22"/>
                  </a:cubicBezTo>
                  <a:cubicBezTo>
                    <a:pt x="642" y="22"/>
                    <a:pt x="630" y="22"/>
                    <a:pt x="615" y="23"/>
                  </a:cubicBezTo>
                  <a:cubicBezTo>
                    <a:pt x="583" y="16"/>
                    <a:pt x="551" y="11"/>
                    <a:pt x="518" y="9"/>
                  </a:cubicBezTo>
                  <a:cubicBezTo>
                    <a:pt x="483" y="5"/>
                    <a:pt x="446"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8"/>
            <p:cNvSpPr/>
            <p:nvPr/>
          </p:nvSpPr>
          <p:spPr>
            <a:xfrm>
              <a:off x="4257825" y="992750"/>
              <a:ext cx="18925" cy="40775"/>
            </a:xfrm>
            <a:custGeom>
              <a:avLst/>
              <a:gdLst/>
              <a:ahLst/>
              <a:cxnLst/>
              <a:rect l="l" t="t" r="r" b="b"/>
              <a:pathLst>
                <a:path w="757" h="1631" extrusionOk="0">
                  <a:moveTo>
                    <a:pt x="379" y="0"/>
                  </a:moveTo>
                  <a:cubicBezTo>
                    <a:pt x="318" y="0"/>
                    <a:pt x="258" y="29"/>
                    <a:pt x="223" y="79"/>
                  </a:cubicBezTo>
                  <a:cubicBezTo>
                    <a:pt x="194" y="120"/>
                    <a:pt x="176" y="162"/>
                    <a:pt x="158" y="208"/>
                  </a:cubicBezTo>
                  <a:cubicBezTo>
                    <a:pt x="135" y="273"/>
                    <a:pt x="114" y="338"/>
                    <a:pt x="100" y="408"/>
                  </a:cubicBezTo>
                  <a:cubicBezTo>
                    <a:pt x="74" y="542"/>
                    <a:pt x="53" y="678"/>
                    <a:pt x="48" y="814"/>
                  </a:cubicBezTo>
                  <a:cubicBezTo>
                    <a:pt x="31" y="882"/>
                    <a:pt x="18" y="951"/>
                    <a:pt x="11" y="1023"/>
                  </a:cubicBezTo>
                  <a:cubicBezTo>
                    <a:pt x="1" y="1093"/>
                    <a:pt x="0" y="1159"/>
                    <a:pt x="7" y="1230"/>
                  </a:cubicBezTo>
                  <a:cubicBezTo>
                    <a:pt x="11" y="1282"/>
                    <a:pt x="27" y="1329"/>
                    <a:pt x="48" y="1378"/>
                  </a:cubicBezTo>
                  <a:cubicBezTo>
                    <a:pt x="81" y="1456"/>
                    <a:pt x="160" y="1520"/>
                    <a:pt x="245" y="1540"/>
                  </a:cubicBezTo>
                  <a:cubicBezTo>
                    <a:pt x="256" y="1555"/>
                    <a:pt x="269" y="1570"/>
                    <a:pt x="281" y="1583"/>
                  </a:cubicBezTo>
                  <a:cubicBezTo>
                    <a:pt x="310" y="1609"/>
                    <a:pt x="339" y="1620"/>
                    <a:pt x="375" y="1627"/>
                  </a:cubicBezTo>
                  <a:cubicBezTo>
                    <a:pt x="385" y="1628"/>
                    <a:pt x="395" y="1630"/>
                    <a:pt x="405" y="1630"/>
                  </a:cubicBezTo>
                  <a:lnTo>
                    <a:pt x="418" y="1630"/>
                  </a:lnTo>
                  <a:cubicBezTo>
                    <a:pt x="431" y="1630"/>
                    <a:pt x="442" y="1627"/>
                    <a:pt x="455" y="1622"/>
                  </a:cubicBezTo>
                  <a:cubicBezTo>
                    <a:pt x="466" y="1620"/>
                    <a:pt x="476" y="1617"/>
                    <a:pt x="484" y="1614"/>
                  </a:cubicBezTo>
                  <a:cubicBezTo>
                    <a:pt x="505" y="1606"/>
                    <a:pt x="524" y="1594"/>
                    <a:pt x="539" y="1580"/>
                  </a:cubicBezTo>
                  <a:cubicBezTo>
                    <a:pt x="562" y="1562"/>
                    <a:pt x="584" y="1538"/>
                    <a:pt x="600" y="1513"/>
                  </a:cubicBezTo>
                  <a:cubicBezTo>
                    <a:pt x="621" y="1481"/>
                    <a:pt x="637" y="1447"/>
                    <a:pt x="653" y="1413"/>
                  </a:cubicBezTo>
                  <a:cubicBezTo>
                    <a:pt x="658" y="1399"/>
                    <a:pt x="664" y="1387"/>
                    <a:pt x="668" y="1373"/>
                  </a:cubicBezTo>
                  <a:cubicBezTo>
                    <a:pt x="672" y="1363"/>
                    <a:pt x="674" y="1352"/>
                    <a:pt x="678" y="1341"/>
                  </a:cubicBezTo>
                  <a:cubicBezTo>
                    <a:pt x="679" y="1337"/>
                    <a:pt x="681" y="1332"/>
                    <a:pt x="683" y="1328"/>
                  </a:cubicBezTo>
                  <a:cubicBezTo>
                    <a:pt x="698" y="1275"/>
                    <a:pt x="711" y="1223"/>
                    <a:pt x="723" y="1168"/>
                  </a:cubicBezTo>
                  <a:cubicBezTo>
                    <a:pt x="744" y="1032"/>
                    <a:pt x="757" y="892"/>
                    <a:pt x="750" y="751"/>
                  </a:cubicBezTo>
                  <a:cubicBezTo>
                    <a:pt x="749" y="725"/>
                    <a:pt x="745" y="700"/>
                    <a:pt x="743" y="674"/>
                  </a:cubicBezTo>
                  <a:cubicBezTo>
                    <a:pt x="737" y="609"/>
                    <a:pt x="730" y="543"/>
                    <a:pt x="718" y="480"/>
                  </a:cubicBezTo>
                  <a:cubicBezTo>
                    <a:pt x="719" y="418"/>
                    <a:pt x="720" y="355"/>
                    <a:pt x="715" y="293"/>
                  </a:cubicBezTo>
                  <a:cubicBezTo>
                    <a:pt x="710" y="244"/>
                    <a:pt x="707" y="198"/>
                    <a:pt x="685" y="153"/>
                  </a:cubicBezTo>
                  <a:cubicBezTo>
                    <a:pt x="658" y="97"/>
                    <a:pt x="591" y="46"/>
                    <a:pt x="526" y="46"/>
                  </a:cubicBezTo>
                  <a:cubicBezTo>
                    <a:pt x="523" y="46"/>
                    <a:pt x="521" y="46"/>
                    <a:pt x="518" y="46"/>
                  </a:cubicBezTo>
                  <a:cubicBezTo>
                    <a:pt x="509" y="46"/>
                    <a:pt x="501" y="47"/>
                    <a:pt x="492" y="49"/>
                  </a:cubicBezTo>
                  <a:cubicBezTo>
                    <a:pt x="473" y="28"/>
                    <a:pt x="450" y="11"/>
                    <a:pt x="421" y="5"/>
                  </a:cubicBezTo>
                  <a:cubicBezTo>
                    <a:pt x="407" y="2"/>
                    <a:pt x="393"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8"/>
            <p:cNvSpPr/>
            <p:nvPr/>
          </p:nvSpPr>
          <p:spPr>
            <a:xfrm>
              <a:off x="4301800" y="965925"/>
              <a:ext cx="40350" cy="20400"/>
            </a:xfrm>
            <a:custGeom>
              <a:avLst/>
              <a:gdLst/>
              <a:ahLst/>
              <a:cxnLst/>
              <a:rect l="l" t="t" r="r" b="b"/>
              <a:pathLst>
                <a:path w="1614" h="816" extrusionOk="0">
                  <a:moveTo>
                    <a:pt x="714" y="1"/>
                  </a:moveTo>
                  <a:cubicBezTo>
                    <a:pt x="574" y="1"/>
                    <a:pt x="426" y="27"/>
                    <a:pt x="298" y="89"/>
                  </a:cubicBezTo>
                  <a:cubicBezTo>
                    <a:pt x="248" y="113"/>
                    <a:pt x="195" y="139"/>
                    <a:pt x="152" y="173"/>
                  </a:cubicBezTo>
                  <a:cubicBezTo>
                    <a:pt x="112" y="206"/>
                    <a:pt x="77" y="240"/>
                    <a:pt x="48" y="280"/>
                  </a:cubicBezTo>
                  <a:cubicBezTo>
                    <a:pt x="20" y="321"/>
                    <a:pt x="10" y="368"/>
                    <a:pt x="6" y="417"/>
                  </a:cubicBezTo>
                  <a:cubicBezTo>
                    <a:pt x="3" y="435"/>
                    <a:pt x="4" y="459"/>
                    <a:pt x="8" y="481"/>
                  </a:cubicBezTo>
                  <a:cubicBezTo>
                    <a:pt x="1" y="560"/>
                    <a:pt x="13" y="645"/>
                    <a:pt x="74" y="702"/>
                  </a:cubicBezTo>
                  <a:cubicBezTo>
                    <a:pt x="97" y="724"/>
                    <a:pt x="122" y="748"/>
                    <a:pt x="152" y="764"/>
                  </a:cubicBezTo>
                  <a:cubicBezTo>
                    <a:pt x="177" y="778"/>
                    <a:pt x="198" y="786"/>
                    <a:pt x="225" y="795"/>
                  </a:cubicBezTo>
                  <a:cubicBezTo>
                    <a:pt x="266" y="810"/>
                    <a:pt x="312" y="815"/>
                    <a:pt x="356" y="815"/>
                  </a:cubicBezTo>
                  <a:cubicBezTo>
                    <a:pt x="360" y="815"/>
                    <a:pt x="365" y="815"/>
                    <a:pt x="369" y="815"/>
                  </a:cubicBezTo>
                  <a:lnTo>
                    <a:pt x="395" y="815"/>
                  </a:lnTo>
                  <a:cubicBezTo>
                    <a:pt x="482" y="812"/>
                    <a:pt x="566" y="798"/>
                    <a:pt x="651" y="773"/>
                  </a:cubicBezTo>
                  <a:cubicBezTo>
                    <a:pt x="695" y="766"/>
                    <a:pt x="741" y="760"/>
                    <a:pt x="786" y="749"/>
                  </a:cubicBezTo>
                  <a:lnTo>
                    <a:pt x="803" y="749"/>
                  </a:lnTo>
                  <a:cubicBezTo>
                    <a:pt x="859" y="748"/>
                    <a:pt x="915" y="741"/>
                    <a:pt x="967" y="724"/>
                  </a:cubicBezTo>
                  <a:cubicBezTo>
                    <a:pt x="968" y="724"/>
                    <a:pt x="968" y="724"/>
                    <a:pt x="969" y="723"/>
                  </a:cubicBezTo>
                  <a:cubicBezTo>
                    <a:pt x="1030" y="723"/>
                    <a:pt x="1090" y="718"/>
                    <a:pt x="1147" y="702"/>
                  </a:cubicBezTo>
                  <a:cubicBezTo>
                    <a:pt x="1188" y="692"/>
                    <a:pt x="1227" y="683"/>
                    <a:pt x="1266" y="667"/>
                  </a:cubicBezTo>
                  <a:cubicBezTo>
                    <a:pt x="1304" y="654"/>
                    <a:pt x="1343" y="637"/>
                    <a:pt x="1381" y="623"/>
                  </a:cubicBezTo>
                  <a:cubicBezTo>
                    <a:pt x="1473" y="586"/>
                    <a:pt x="1556" y="520"/>
                    <a:pt x="1592" y="424"/>
                  </a:cubicBezTo>
                  <a:cubicBezTo>
                    <a:pt x="1614" y="356"/>
                    <a:pt x="1602" y="270"/>
                    <a:pt x="1551" y="212"/>
                  </a:cubicBezTo>
                  <a:cubicBezTo>
                    <a:pt x="1491" y="140"/>
                    <a:pt x="1386" y="108"/>
                    <a:pt x="1295" y="108"/>
                  </a:cubicBezTo>
                  <a:cubicBezTo>
                    <a:pt x="1289" y="108"/>
                    <a:pt x="1284" y="108"/>
                    <a:pt x="1279" y="108"/>
                  </a:cubicBezTo>
                  <a:cubicBezTo>
                    <a:pt x="1256" y="109"/>
                    <a:pt x="1234" y="110"/>
                    <a:pt x="1211" y="112"/>
                  </a:cubicBezTo>
                  <a:cubicBezTo>
                    <a:pt x="1185" y="109"/>
                    <a:pt x="1157" y="107"/>
                    <a:pt x="1128" y="107"/>
                  </a:cubicBezTo>
                  <a:cubicBezTo>
                    <a:pt x="1117" y="98"/>
                    <a:pt x="1105" y="88"/>
                    <a:pt x="1093" y="81"/>
                  </a:cubicBezTo>
                  <a:cubicBezTo>
                    <a:pt x="1058" y="56"/>
                    <a:pt x="1012" y="36"/>
                    <a:pt x="970" y="31"/>
                  </a:cubicBezTo>
                  <a:cubicBezTo>
                    <a:pt x="948" y="27"/>
                    <a:pt x="927" y="26"/>
                    <a:pt x="905" y="26"/>
                  </a:cubicBezTo>
                  <a:cubicBezTo>
                    <a:pt x="843" y="10"/>
                    <a:pt x="778" y="1"/>
                    <a:pt x="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8"/>
            <p:cNvSpPr/>
            <p:nvPr/>
          </p:nvSpPr>
          <p:spPr>
            <a:xfrm>
              <a:off x="4258800" y="918300"/>
              <a:ext cx="18575" cy="21800"/>
            </a:xfrm>
            <a:custGeom>
              <a:avLst/>
              <a:gdLst/>
              <a:ahLst/>
              <a:cxnLst/>
              <a:rect l="l" t="t" r="r" b="b"/>
              <a:pathLst>
                <a:path w="743" h="872" extrusionOk="0">
                  <a:moveTo>
                    <a:pt x="418" y="1"/>
                  </a:moveTo>
                  <a:cubicBezTo>
                    <a:pt x="387" y="1"/>
                    <a:pt x="355" y="6"/>
                    <a:pt x="325" y="18"/>
                  </a:cubicBezTo>
                  <a:cubicBezTo>
                    <a:pt x="305" y="26"/>
                    <a:pt x="285" y="34"/>
                    <a:pt x="268" y="44"/>
                  </a:cubicBezTo>
                  <a:cubicBezTo>
                    <a:pt x="241" y="54"/>
                    <a:pt x="216" y="69"/>
                    <a:pt x="195" y="87"/>
                  </a:cubicBezTo>
                  <a:cubicBezTo>
                    <a:pt x="155" y="121"/>
                    <a:pt x="122" y="161"/>
                    <a:pt x="95" y="203"/>
                  </a:cubicBezTo>
                  <a:cubicBezTo>
                    <a:pt x="83" y="216"/>
                    <a:pt x="73" y="229"/>
                    <a:pt x="66" y="243"/>
                  </a:cubicBezTo>
                  <a:cubicBezTo>
                    <a:pt x="49" y="270"/>
                    <a:pt x="38" y="292"/>
                    <a:pt x="25" y="320"/>
                  </a:cubicBezTo>
                  <a:cubicBezTo>
                    <a:pt x="4" y="367"/>
                    <a:pt x="2" y="421"/>
                    <a:pt x="1" y="471"/>
                  </a:cubicBezTo>
                  <a:cubicBezTo>
                    <a:pt x="1" y="488"/>
                    <a:pt x="4" y="504"/>
                    <a:pt x="7" y="521"/>
                  </a:cubicBezTo>
                  <a:lnTo>
                    <a:pt x="7" y="531"/>
                  </a:lnTo>
                  <a:cubicBezTo>
                    <a:pt x="9" y="585"/>
                    <a:pt x="26" y="634"/>
                    <a:pt x="49" y="682"/>
                  </a:cubicBezTo>
                  <a:cubicBezTo>
                    <a:pt x="71" y="729"/>
                    <a:pt x="110" y="774"/>
                    <a:pt x="153" y="804"/>
                  </a:cubicBezTo>
                  <a:cubicBezTo>
                    <a:pt x="194" y="833"/>
                    <a:pt x="237" y="851"/>
                    <a:pt x="284" y="863"/>
                  </a:cubicBezTo>
                  <a:cubicBezTo>
                    <a:pt x="309" y="870"/>
                    <a:pt x="334" y="872"/>
                    <a:pt x="360" y="872"/>
                  </a:cubicBezTo>
                  <a:cubicBezTo>
                    <a:pt x="384" y="870"/>
                    <a:pt x="410" y="867"/>
                    <a:pt x="434" y="863"/>
                  </a:cubicBezTo>
                  <a:cubicBezTo>
                    <a:pt x="484" y="854"/>
                    <a:pt x="528" y="830"/>
                    <a:pt x="569" y="802"/>
                  </a:cubicBezTo>
                  <a:cubicBezTo>
                    <a:pt x="680" y="730"/>
                    <a:pt x="738" y="595"/>
                    <a:pt x="736" y="462"/>
                  </a:cubicBezTo>
                  <a:cubicBezTo>
                    <a:pt x="743" y="404"/>
                    <a:pt x="740" y="347"/>
                    <a:pt x="731" y="290"/>
                  </a:cubicBezTo>
                  <a:cubicBezTo>
                    <a:pt x="722" y="230"/>
                    <a:pt x="695" y="176"/>
                    <a:pt x="661" y="126"/>
                  </a:cubicBezTo>
                  <a:cubicBezTo>
                    <a:pt x="640" y="94"/>
                    <a:pt x="607" y="64"/>
                    <a:pt x="574" y="44"/>
                  </a:cubicBezTo>
                  <a:cubicBezTo>
                    <a:pt x="527" y="17"/>
                    <a:pt x="473" y="1"/>
                    <a:pt x="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8"/>
            <p:cNvSpPr/>
            <p:nvPr/>
          </p:nvSpPr>
          <p:spPr>
            <a:xfrm>
              <a:off x="4201775" y="962075"/>
              <a:ext cx="22675" cy="18875"/>
            </a:xfrm>
            <a:custGeom>
              <a:avLst/>
              <a:gdLst/>
              <a:ahLst/>
              <a:cxnLst/>
              <a:rect l="l" t="t" r="r" b="b"/>
              <a:pathLst>
                <a:path w="907" h="755" extrusionOk="0">
                  <a:moveTo>
                    <a:pt x="476" y="1"/>
                  </a:moveTo>
                  <a:cubicBezTo>
                    <a:pt x="470" y="1"/>
                    <a:pt x="464" y="1"/>
                    <a:pt x="458" y="1"/>
                  </a:cubicBezTo>
                  <a:cubicBezTo>
                    <a:pt x="457" y="1"/>
                    <a:pt x="455" y="1"/>
                    <a:pt x="454" y="1"/>
                  </a:cubicBezTo>
                  <a:cubicBezTo>
                    <a:pt x="416" y="1"/>
                    <a:pt x="370" y="15"/>
                    <a:pt x="336" y="33"/>
                  </a:cubicBezTo>
                  <a:cubicBezTo>
                    <a:pt x="309" y="48"/>
                    <a:pt x="285" y="67"/>
                    <a:pt x="262" y="89"/>
                  </a:cubicBezTo>
                  <a:cubicBezTo>
                    <a:pt x="204" y="113"/>
                    <a:pt x="149" y="148"/>
                    <a:pt x="108" y="200"/>
                  </a:cubicBezTo>
                  <a:cubicBezTo>
                    <a:pt x="47" y="273"/>
                    <a:pt x="1" y="363"/>
                    <a:pt x="5" y="463"/>
                  </a:cubicBezTo>
                  <a:cubicBezTo>
                    <a:pt x="6" y="497"/>
                    <a:pt x="11" y="541"/>
                    <a:pt x="29" y="574"/>
                  </a:cubicBezTo>
                  <a:cubicBezTo>
                    <a:pt x="44" y="605"/>
                    <a:pt x="61" y="640"/>
                    <a:pt x="87" y="662"/>
                  </a:cubicBezTo>
                  <a:cubicBezTo>
                    <a:pt x="102" y="677"/>
                    <a:pt x="114" y="691"/>
                    <a:pt x="133" y="702"/>
                  </a:cubicBezTo>
                  <a:cubicBezTo>
                    <a:pt x="158" y="716"/>
                    <a:pt x="175" y="725"/>
                    <a:pt x="201" y="735"/>
                  </a:cubicBezTo>
                  <a:cubicBezTo>
                    <a:pt x="233" y="748"/>
                    <a:pt x="272" y="753"/>
                    <a:pt x="307" y="754"/>
                  </a:cubicBezTo>
                  <a:lnTo>
                    <a:pt x="334" y="754"/>
                  </a:lnTo>
                  <a:cubicBezTo>
                    <a:pt x="382" y="753"/>
                    <a:pt x="431" y="746"/>
                    <a:pt x="478" y="729"/>
                  </a:cubicBezTo>
                  <a:cubicBezTo>
                    <a:pt x="486" y="730"/>
                    <a:pt x="495" y="731"/>
                    <a:pt x="503" y="731"/>
                  </a:cubicBezTo>
                  <a:cubicBezTo>
                    <a:pt x="514" y="731"/>
                    <a:pt x="525" y="730"/>
                    <a:pt x="535" y="728"/>
                  </a:cubicBezTo>
                  <a:cubicBezTo>
                    <a:pt x="588" y="720"/>
                    <a:pt x="641" y="701"/>
                    <a:pt x="682" y="666"/>
                  </a:cubicBezTo>
                  <a:cubicBezTo>
                    <a:pt x="685" y="665"/>
                    <a:pt x="689" y="664"/>
                    <a:pt x="691" y="664"/>
                  </a:cubicBezTo>
                  <a:cubicBezTo>
                    <a:pt x="737" y="649"/>
                    <a:pt x="784" y="618"/>
                    <a:pt x="816" y="583"/>
                  </a:cubicBezTo>
                  <a:cubicBezTo>
                    <a:pt x="834" y="563"/>
                    <a:pt x="847" y="547"/>
                    <a:pt x="862" y="525"/>
                  </a:cubicBezTo>
                  <a:cubicBezTo>
                    <a:pt x="872" y="508"/>
                    <a:pt x="880" y="491"/>
                    <a:pt x="887" y="474"/>
                  </a:cubicBezTo>
                  <a:cubicBezTo>
                    <a:pt x="904" y="434"/>
                    <a:pt x="907" y="389"/>
                    <a:pt x="906" y="348"/>
                  </a:cubicBezTo>
                  <a:cubicBezTo>
                    <a:pt x="903" y="314"/>
                    <a:pt x="891" y="270"/>
                    <a:pt x="872" y="241"/>
                  </a:cubicBezTo>
                  <a:cubicBezTo>
                    <a:pt x="842" y="200"/>
                    <a:pt x="814" y="165"/>
                    <a:pt x="774" y="144"/>
                  </a:cubicBezTo>
                  <a:cubicBezTo>
                    <a:pt x="754" y="134"/>
                    <a:pt x="733" y="125"/>
                    <a:pt x="711" y="120"/>
                  </a:cubicBezTo>
                  <a:cubicBezTo>
                    <a:pt x="708" y="115"/>
                    <a:pt x="706" y="112"/>
                    <a:pt x="703" y="109"/>
                  </a:cubicBezTo>
                  <a:cubicBezTo>
                    <a:pt x="676" y="77"/>
                    <a:pt x="640" y="49"/>
                    <a:pt x="603" y="32"/>
                  </a:cubicBezTo>
                  <a:cubicBezTo>
                    <a:pt x="573" y="19"/>
                    <a:pt x="553" y="12"/>
                    <a:pt x="521" y="5"/>
                  </a:cubicBezTo>
                  <a:cubicBezTo>
                    <a:pt x="506" y="1"/>
                    <a:pt x="490" y="1"/>
                    <a:pt x="4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8"/>
            <p:cNvSpPr/>
            <p:nvPr/>
          </p:nvSpPr>
          <p:spPr>
            <a:xfrm>
              <a:off x="4257750" y="1011500"/>
              <a:ext cx="19225" cy="21200"/>
            </a:xfrm>
            <a:custGeom>
              <a:avLst/>
              <a:gdLst/>
              <a:ahLst/>
              <a:cxnLst/>
              <a:rect l="l" t="t" r="r" b="b"/>
              <a:pathLst>
                <a:path w="769" h="848" extrusionOk="0">
                  <a:moveTo>
                    <a:pt x="401" y="0"/>
                  </a:moveTo>
                  <a:cubicBezTo>
                    <a:pt x="390" y="0"/>
                    <a:pt x="378" y="1"/>
                    <a:pt x="367" y="1"/>
                  </a:cubicBezTo>
                  <a:cubicBezTo>
                    <a:pt x="269" y="7"/>
                    <a:pt x="189" y="66"/>
                    <a:pt x="125" y="138"/>
                  </a:cubicBezTo>
                  <a:cubicBezTo>
                    <a:pt x="83" y="188"/>
                    <a:pt x="57" y="248"/>
                    <a:pt x="36" y="308"/>
                  </a:cubicBezTo>
                  <a:cubicBezTo>
                    <a:pt x="17" y="360"/>
                    <a:pt x="9" y="414"/>
                    <a:pt x="5" y="470"/>
                  </a:cubicBezTo>
                  <a:cubicBezTo>
                    <a:pt x="0" y="564"/>
                    <a:pt x="30" y="667"/>
                    <a:pt x="97" y="737"/>
                  </a:cubicBezTo>
                  <a:cubicBezTo>
                    <a:pt x="141" y="782"/>
                    <a:pt x="187" y="810"/>
                    <a:pt x="247" y="832"/>
                  </a:cubicBezTo>
                  <a:cubicBezTo>
                    <a:pt x="264" y="839"/>
                    <a:pt x="287" y="842"/>
                    <a:pt x="308" y="845"/>
                  </a:cubicBezTo>
                  <a:cubicBezTo>
                    <a:pt x="323" y="846"/>
                    <a:pt x="340" y="847"/>
                    <a:pt x="356" y="847"/>
                  </a:cubicBezTo>
                  <a:lnTo>
                    <a:pt x="360" y="847"/>
                  </a:lnTo>
                  <a:cubicBezTo>
                    <a:pt x="373" y="847"/>
                    <a:pt x="387" y="844"/>
                    <a:pt x="402" y="840"/>
                  </a:cubicBezTo>
                  <a:cubicBezTo>
                    <a:pt x="409" y="842"/>
                    <a:pt x="417" y="842"/>
                    <a:pt x="425" y="842"/>
                  </a:cubicBezTo>
                  <a:cubicBezTo>
                    <a:pt x="465" y="842"/>
                    <a:pt x="504" y="822"/>
                    <a:pt x="525" y="784"/>
                  </a:cubicBezTo>
                  <a:cubicBezTo>
                    <a:pt x="525" y="783"/>
                    <a:pt x="526" y="783"/>
                    <a:pt x="526" y="782"/>
                  </a:cubicBezTo>
                  <a:cubicBezTo>
                    <a:pt x="572" y="753"/>
                    <a:pt x="612" y="720"/>
                    <a:pt x="648" y="681"/>
                  </a:cubicBezTo>
                  <a:cubicBezTo>
                    <a:pt x="686" y="641"/>
                    <a:pt x="721" y="586"/>
                    <a:pt x="737" y="533"/>
                  </a:cubicBezTo>
                  <a:cubicBezTo>
                    <a:pt x="754" y="484"/>
                    <a:pt x="768" y="432"/>
                    <a:pt x="764" y="378"/>
                  </a:cubicBezTo>
                  <a:cubicBezTo>
                    <a:pt x="760" y="326"/>
                    <a:pt x="757" y="272"/>
                    <a:pt x="731" y="223"/>
                  </a:cubicBezTo>
                  <a:cubicBezTo>
                    <a:pt x="721" y="204"/>
                    <a:pt x="711" y="185"/>
                    <a:pt x="698" y="167"/>
                  </a:cubicBezTo>
                  <a:cubicBezTo>
                    <a:pt x="680" y="139"/>
                    <a:pt x="665" y="123"/>
                    <a:pt x="641" y="100"/>
                  </a:cubicBezTo>
                  <a:cubicBezTo>
                    <a:pt x="605" y="62"/>
                    <a:pt x="555" y="39"/>
                    <a:pt x="509" y="19"/>
                  </a:cubicBezTo>
                  <a:cubicBezTo>
                    <a:pt x="475" y="4"/>
                    <a:pt x="438" y="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8"/>
            <p:cNvSpPr/>
            <p:nvPr/>
          </p:nvSpPr>
          <p:spPr>
            <a:xfrm>
              <a:off x="4316325" y="965375"/>
              <a:ext cx="23650" cy="18650"/>
            </a:xfrm>
            <a:custGeom>
              <a:avLst/>
              <a:gdLst/>
              <a:ahLst/>
              <a:cxnLst/>
              <a:rect l="l" t="t" r="r" b="b"/>
              <a:pathLst>
                <a:path w="946" h="746" extrusionOk="0">
                  <a:moveTo>
                    <a:pt x="432" y="0"/>
                  </a:moveTo>
                  <a:cubicBezTo>
                    <a:pt x="392" y="0"/>
                    <a:pt x="349" y="6"/>
                    <a:pt x="313" y="17"/>
                  </a:cubicBezTo>
                  <a:cubicBezTo>
                    <a:pt x="259" y="34"/>
                    <a:pt x="215" y="57"/>
                    <a:pt x="168" y="89"/>
                  </a:cubicBezTo>
                  <a:cubicBezTo>
                    <a:pt x="130" y="114"/>
                    <a:pt x="99" y="150"/>
                    <a:pt x="71" y="186"/>
                  </a:cubicBezTo>
                  <a:cubicBezTo>
                    <a:pt x="48" y="214"/>
                    <a:pt x="36" y="248"/>
                    <a:pt x="21" y="280"/>
                  </a:cubicBezTo>
                  <a:cubicBezTo>
                    <a:pt x="11" y="299"/>
                    <a:pt x="5" y="325"/>
                    <a:pt x="4" y="346"/>
                  </a:cubicBezTo>
                  <a:cubicBezTo>
                    <a:pt x="3" y="368"/>
                    <a:pt x="1" y="390"/>
                    <a:pt x="3" y="414"/>
                  </a:cubicBezTo>
                  <a:cubicBezTo>
                    <a:pt x="6" y="449"/>
                    <a:pt x="11" y="467"/>
                    <a:pt x="21" y="501"/>
                  </a:cubicBezTo>
                  <a:cubicBezTo>
                    <a:pt x="34" y="544"/>
                    <a:pt x="63" y="580"/>
                    <a:pt x="92" y="612"/>
                  </a:cubicBezTo>
                  <a:cubicBezTo>
                    <a:pt x="123" y="647"/>
                    <a:pt x="161" y="672"/>
                    <a:pt x="202" y="693"/>
                  </a:cubicBezTo>
                  <a:cubicBezTo>
                    <a:pt x="252" y="719"/>
                    <a:pt x="308" y="730"/>
                    <a:pt x="364" y="735"/>
                  </a:cubicBezTo>
                  <a:cubicBezTo>
                    <a:pt x="393" y="743"/>
                    <a:pt x="423" y="745"/>
                    <a:pt x="453" y="745"/>
                  </a:cubicBezTo>
                  <a:cubicBezTo>
                    <a:pt x="459" y="745"/>
                    <a:pt x="464" y="745"/>
                    <a:pt x="469" y="745"/>
                  </a:cubicBezTo>
                  <a:cubicBezTo>
                    <a:pt x="517" y="744"/>
                    <a:pt x="563" y="735"/>
                    <a:pt x="609" y="720"/>
                  </a:cubicBezTo>
                  <a:cubicBezTo>
                    <a:pt x="628" y="714"/>
                    <a:pt x="645" y="707"/>
                    <a:pt x="663" y="697"/>
                  </a:cubicBezTo>
                  <a:cubicBezTo>
                    <a:pt x="685" y="684"/>
                    <a:pt x="707" y="674"/>
                    <a:pt x="726" y="657"/>
                  </a:cubicBezTo>
                  <a:cubicBezTo>
                    <a:pt x="746" y="640"/>
                    <a:pt x="765" y="621"/>
                    <a:pt x="783" y="601"/>
                  </a:cubicBezTo>
                  <a:cubicBezTo>
                    <a:pt x="800" y="589"/>
                    <a:pt x="815" y="578"/>
                    <a:pt x="830" y="564"/>
                  </a:cubicBezTo>
                  <a:cubicBezTo>
                    <a:pt x="867" y="534"/>
                    <a:pt x="907" y="487"/>
                    <a:pt x="923" y="441"/>
                  </a:cubicBezTo>
                  <a:cubicBezTo>
                    <a:pt x="929" y="421"/>
                    <a:pt x="935" y="402"/>
                    <a:pt x="938" y="383"/>
                  </a:cubicBezTo>
                  <a:cubicBezTo>
                    <a:pt x="944" y="350"/>
                    <a:pt x="945" y="332"/>
                    <a:pt x="943" y="302"/>
                  </a:cubicBezTo>
                  <a:cubicBezTo>
                    <a:pt x="940" y="259"/>
                    <a:pt x="917" y="220"/>
                    <a:pt x="896" y="183"/>
                  </a:cubicBezTo>
                  <a:cubicBezTo>
                    <a:pt x="874" y="151"/>
                    <a:pt x="839" y="117"/>
                    <a:pt x="805" y="98"/>
                  </a:cubicBezTo>
                  <a:cubicBezTo>
                    <a:pt x="753" y="69"/>
                    <a:pt x="697" y="49"/>
                    <a:pt x="639" y="42"/>
                  </a:cubicBezTo>
                  <a:cubicBezTo>
                    <a:pt x="581" y="17"/>
                    <a:pt x="522" y="4"/>
                    <a:pt x="459" y="1"/>
                  </a:cubicBezTo>
                  <a:cubicBezTo>
                    <a:pt x="450" y="0"/>
                    <a:pt x="441" y="0"/>
                    <a:pt x="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8"/>
            <p:cNvSpPr/>
            <p:nvPr/>
          </p:nvSpPr>
          <p:spPr>
            <a:xfrm>
              <a:off x="4252575" y="914275"/>
              <a:ext cx="29700" cy="50525"/>
            </a:xfrm>
            <a:custGeom>
              <a:avLst/>
              <a:gdLst/>
              <a:ahLst/>
              <a:cxnLst/>
              <a:rect l="l" t="t" r="r" b="b"/>
              <a:pathLst>
                <a:path w="1188" h="2021" extrusionOk="0">
                  <a:moveTo>
                    <a:pt x="929" y="527"/>
                  </a:moveTo>
                  <a:cubicBezTo>
                    <a:pt x="929" y="529"/>
                    <a:pt x="929" y="532"/>
                    <a:pt x="930" y="534"/>
                  </a:cubicBezTo>
                  <a:lnTo>
                    <a:pt x="930" y="534"/>
                  </a:lnTo>
                  <a:cubicBezTo>
                    <a:pt x="930" y="532"/>
                    <a:pt x="929" y="529"/>
                    <a:pt x="929" y="527"/>
                  </a:cubicBezTo>
                  <a:close/>
                  <a:moveTo>
                    <a:pt x="944" y="606"/>
                  </a:moveTo>
                  <a:cubicBezTo>
                    <a:pt x="944" y="607"/>
                    <a:pt x="944" y="608"/>
                    <a:pt x="944" y="609"/>
                  </a:cubicBezTo>
                  <a:lnTo>
                    <a:pt x="944" y="609"/>
                  </a:lnTo>
                  <a:cubicBezTo>
                    <a:pt x="944" y="608"/>
                    <a:pt x="944" y="607"/>
                    <a:pt x="944" y="606"/>
                  </a:cubicBezTo>
                  <a:close/>
                  <a:moveTo>
                    <a:pt x="864" y="1434"/>
                  </a:moveTo>
                  <a:lnTo>
                    <a:pt x="864" y="1434"/>
                  </a:lnTo>
                  <a:cubicBezTo>
                    <a:pt x="864" y="1434"/>
                    <a:pt x="864" y="1434"/>
                    <a:pt x="864" y="1434"/>
                  </a:cubicBezTo>
                  <a:lnTo>
                    <a:pt x="864" y="1434"/>
                  </a:lnTo>
                  <a:cubicBezTo>
                    <a:pt x="864" y="1434"/>
                    <a:pt x="864" y="1434"/>
                    <a:pt x="864" y="1434"/>
                  </a:cubicBezTo>
                  <a:close/>
                  <a:moveTo>
                    <a:pt x="433" y="1773"/>
                  </a:moveTo>
                  <a:cubicBezTo>
                    <a:pt x="434" y="1773"/>
                    <a:pt x="434" y="1773"/>
                    <a:pt x="434" y="1774"/>
                  </a:cubicBezTo>
                  <a:cubicBezTo>
                    <a:pt x="434" y="1773"/>
                    <a:pt x="433" y="1773"/>
                    <a:pt x="433" y="1773"/>
                  </a:cubicBezTo>
                  <a:close/>
                  <a:moveTo>
                    <a:pt x="683" y="232"/>
                  </a:moveTo>
                  <a:cubicBezTo>
                    <a:pt x="697" y="239"/>
                    <a:pt x="713" y="245"/>
                    <a:pt x="727" y="252"/>
                  </a:cubicBezTo>
                  <a:cubicBezTo>
                    <a:pt x="755" y="270"/>
                    <a:pt x="782" y="288"/>
                    <a:pt x="808" y="308"/>
                  </a:cubicBezTo>
                  <a:lnTo>
                    <a:pt x="806" y="306"/>
                  </a:lnTo>
                  <a:lnTo>
                    <a:pt x="806" y="306"/>
                  </a:lnTo>
                  <a:cubicBezTo>
                    <a:pt x="808" y="307"/>
                    <a:pt x="811" y="310"/>
                    <a:pt x="813" y="312"/>
                  </a:cubicBezTo>
                  <a:cubicBezTo>
                    <a:pt x="815" y="313"/>
                    <a:pt x="816" y="314"/>
                    <a:pt x="818" y="316"/>
                  </a:cubicBezTo>
                  <a:cubicBezTo>
                    <a:pt x="817" y="316"/>
                    <a:pt x="817" y="315"/>
                    <a:pt x="816" y="315"/>
                  </a:cubicBezTo>
                  <a:lnTo>
                    <a:pt x="816" y="315"/>
                  </a:lnTo>
                  <a:cubicBezTo>
                    <a:pt x="821" y="318"/>
                    <a:pt x="826" y="324"/>
                    <a:pt x="832" y="329"/>
                  </a:cubicBezTo>
                  <a:lnTo>
                    <a:pt x="851" y="352"/>
                  </a:lnTo>
                  <a:cubicBezTo>
                    <a:pt x="857" y="360"/>
                    <a:pt x="863" y="368"/>
                    <a:pt x="868" y="377"/>
                  </a:cubicBezTo>
                  <a:cubicBezTo>
                    <a:pt x="882" y="404"/>
                    <a:pt x="895" y="432"/>
                    <a:pt x="906" y="460"/>
                  </a:cubicBezTo>
                  <a:cubicBezTo>
                    <a:pt x="915" y="481"/>
                    <a:pt x="921" y="502"/>
                    <a:pt x="928" y="523"/>
                  </a:cubicBezTo>
                  <a:lnTo>
                    <a:pt x="928" y="523"/>
                  </a:lnTo>
                  <a:cubicBezTo>
                    <a:pt x="928" y="522"/>
                    <a:pt x="927" y="522"/>
                    <a:pt x="927" y="522"/>
                  </a:cubicBezTo>
                  <a:lnTo>
                    <a:pt x="927" y="522"/>
                  </a:lnTo>
                  <a:cubicBezTo>
                    <a:pt x="927" y="523"/>
                    <a:pt x="927" y="524"/>
                    <a:pt x="929" y="525"/>
                  </a:cubicBezTo>
                  <a:cubicBezTo>
                    <a:pt x="930" y="529"/>
                    <a:pt x="931" y="532"/>
                    <a:pt x="931" y="535"/>
                  </a:cubicBezTo>
                  <a:cubicBezTo>
                    <a:pt x="931" y="535"/>
                    <a:pt x="930" y="534"/>
                    <a:pt x="930" y="534"/>
                  </a:cubicBezTo>
                  <a:lnTo>
                    <a:pt x="930" y="534"/>
                  </a:lnTo>
                  <a:cubicBezTo>
                    <a:pt x="935" y="556"/>
                    <a:pt x="939" y="578"/>
                    <a:pt x="942" y="601"/>
                  </a:cubicBezTo>
                  <a:lnTo>
                    <a:pt x="942" y="599"/>
                  </a:lnTo>
                  <a:cubicBezTo>
                    <a:pt x="942" y="600"/>
                    <a:pt x="942" y="602"/>
                    <a:pt x="944" y="604"/>
                  </a:cubicBezTo>
                  <a:cubicBezTo>
                    <a:pt x="944" y="606"/>
                    <a:pt x="945" y="609"/>
                    <a:pt x="945" y="613"/>
                  </a:cubicBezTo>
                  <a:cubicBezTo>
                    <a:pt x="945" y="611"/>
                    <a:pt x="945" y="610"/>
                    <a:pt x="944" y="609"/>
                  </a:cubicBezTo>
                  <a:lnTo>
                    <a:pt x="944" y="609"/>
                  </a:lnTo>
                  <a:cubicBezTo>
                    <a:pt x="953" y="683"/>
                    <a:pt x="961" y="758"/>
                    <a:pt x="962" y="833"/>
                  </a:cubicBezTo>
                  <a:cubicBezTo>
                    <a:pt x="961" y="904"/>
                    <a:pt x="960" y="976"/>
                    <a:pt x="955" y="1051"/>
                  </a:cubicBezTo>
                  <a:lnTo>
                    <a:pt x="955" y="1051"/>
                  </a:lnTo>
                  <a:cubicBezTo>
                    <a:pt x="954" y="1052"/>
                    <a:pt x="954" y="1053"/>
                    <a:pt x="954" y="1055"/>
                  </a:cubicBezTo>
                  <a:cubicBezTo>
                    <a:pt x="954" y="1054"/>
                    <a:pt x="954" y="1053"/>
                    <a:pt x="955" y="1051"/>
                  </a:cubicBezTo>
                  <a:lnTo>
                    <a:pt x="955" y="1051"/>
                  </a:lnTo>
                  <a:cubicBezTo>
                    <a:pt x="955" y="1053"/>
                    <a:pt x="955" y="1054"/>
                    <a:pt x="954" y="1055"/>
                  </a:cubicBezTo>
                  <a:lnTo>
                    <a:pt x="954" y="1056"/>
                  </a:lnTo>
                  <a:cubicBezTo>
                    <a:pt x="944" y="1136"/>
                    <a:pt x="926" y="1214"/>
                    <a:pt x="909" y="1293"/>
                  </a:cubicBezTo>
                  <a:cubicBezTo>
                    <a:pt x="896" y="1339"/>
                    <a:pt x="881" y="1387"/>
                    <a:pt x="864" y="1433"/>
                  </a:cubicBezTo>
                  <a:lnTo>
                    <a:pt x="864" y="1433"/>
                  </a:lnTo>
                  <a:cubicBezTo>
                    <a:pt x="865" y="1432"/>
                    <a:pt x="866" y="1432"/>
                    <a:pt x="866" y="1431"/>
                  </a:cubicBezTo>
                  <a:lnTo>
                    <a:pt x="866" y="1431"/>
                  </a:lnTo>
                  <a:cubicBezTo>
                    <a:pt x="866" y="1432"/>
                    <a:pt x="865" y="1432"/>
                    <a:pt x="864" y="1434"/>
                  </a:cubicBezTo>
                  <a:lnTo>
                    <a:pt x="864" y="1434"/>
                  </a:lnTo>
                  <a:cubicBezTo>
                    <a:pt x="864" y="1434"/>
                    <a:pt x="864" y="1433"/>
                    <a:pt x="864" y="1433"/>
                  </a:cubicBezTo>
                  <a:lnTo>
                    <a:pt x="864" y="1433"/>
                  </a:lnTo>
                  <a:cubicBezTo>
                    <a:pt x="864" y="1434"/>
                    <a:pt x="864" y="1434"/>
                    <a:pt x="864" y="1435"/>
                  </a:cubicBezTo>
                  <a:cubicBezTo>
                    <a:pt x="864" y="1435"/>
                    <a:pt x="864" y="1435"/>
                    <a:pt x="864" y="1434"/>
                  </a:cubicBezTo>
                  <a:lnTo>
                    <a:pt x="864" y="1434"/>
                  </a:lnTo>
                  <a:cubicBezTo>
                    <a:pt x="864" y="1435"/>
                    <a:pt x="864" y="1435"/>
                    <a:pt x="864" y="1436"/>
                  </a:cubicBezTo>
                  <a:cubicBezTo>
                    <a:pt x="842" y="1487"/>
                    <a:pt x="818" y="1535"/>
                    <a:pt x="792" y="1583"/>
                  </a:cubicBezTo>
                  <a:cubicBezTo>
                    <a:pt x="783" y="1601"/>
                    <a:pt x="771" y="1618"/>
                    <a:pt x="758" y="1636"/>
                  </a:cubicBezTo>
                  <a:cubicBezTo>
                    <a:pt x="745" y="1652"/>
                    <a:pt x="733" y="1667"/>
                    <a:pt x="718" y="1683"/>
                  </a:cubicBezTo>
                  <a:cubicBezTo>
                    <a:pt x="697" y="1703"/>
                    <a:pt x="677" y="1722"/>
                    <a:pt x="653" y="1741"/>
                  </a:cubicBezTo>
                  <a:cubicBezTo>
                    <a:pt x="641" y="1749"/>
                    <a:pt x="629" y="1757"/>
                    <a:pt x="616" y="1765"/>
                  </a:cubicBezTo>
                  <a:cubicBezTo>
                    <a:pt x="607" y="1770"/>
                    <a:pt x="596" y="1774"/>
                    <a:pt x="588" y="1778"/>
                  </a:cubicBezTo>
                  <a:cubicBezTo>
                    <a:pt x="581" y="1781"/>
                    <a:pt x="575" y="1783"/>
                    <a:pt x="567" y="1786"/>
                  </a:cubicBezTo>
                  <a:cubicBezTo>
                    <a:pt x="559" y="1788"/>
                    <a:pt x="550" y="1789"/>
                    <a:pt x="543" y="1791"/>
                  </a:cubicBezTo>
                  <a:cubicBezTo>
                    <a:pt x="531" y="1792"/>
                    <a:pt x="519" y="1793"/>
                    <a:pt x="508" y="1793"/>
                  </a:cubicBezTo>
                  <a:lnTo>
                    <a:pt x="497" y="1793"/>
                  </a:lnTo>
                  <a:cubicBezTo>
                    <a:pt x="487" y="1792"/>
                    <a:pt x="476" y="1789"/>
                    <a:pt x="465" y="1788"/>
                  </a:cubicBezTo>
                  <a:cubicBezTo>
                    <a:pt x="461" y="1787"/>
                    <a:pt x="459" y="1786"/>
                    <a:pt x="455" y="1786"/>
                  </a:cubicBezTo>
                  <a:cubicBezTo>
                    <a:pt x="452" y="1784"/>
                    <a:pt x="449" y="1783"/>
                    <a:pt x="446" y="1782"/>
                  </a:cubicBezTo>
                  <a:cubicBezTo>
                    <a:pt x="441" y="1778"/>
                    <a:pt x="434" y="1774"/>
                    <a:pt x="429" y="1769"/>
                  </a:cubicBezTo>
                  <a:lnTo>
                    <a:pt x="429" y="1769"/>
                  </a:lnTo>
                  <a:cubicBezTo>
                    <a:pt x="429" y="1769"/>
                    <a:pt x="429" y="1770"/>
                    <a:pt x="429" y="1770"/>
                  </a:cubicBezTo>
                  <a:lnTo>
                    <a:pt x="429" y="1770"/>
                  </a:lnTo>
                  <a:cubicBezTo>
                    <a:pt x="428" y="1768"/>
                    <a:pt x="426" y="1767"/>
                    <a:pt x="425" y="1766"/>
                  </a:cubicBezTo>
                  <a:cubicBezTo>
                    <a:pt x="424" y="1766"/>
                    <a:pt x="424" y="1765"/>
                    <a:pt x="423" y="1765"/>
                  </a:cubicBezTo>
                  <a:lnTo>
                    <a:pt x="423" y="1765"/>
                  </a:lnTo>
                  <a:lnTo>
                    <a:pt x="424" y="1766"/>
                  </a:lnTo>
                  <a:cubicBezTo>
                    <a:pt x="411" y="1756"/>
                    <a:pt x="399" y="1746"/>
                    <a:pt x="387" y="1734"/>
                  </a:cubicBezTo>
                  <a:cubicBezTo>
                    <a:pt x="377" y="1723"/>
                    <a:pt x="367" y="1714"/>
                    <a:pt x="358" y="1703"/>
                  </a:cubicBezTo>
                  <a:cubicBezTo>
                    <a:pt x="349" y="1690"/>
                    <a:pt x="341" y="1675"/>
                    <a:pt x="332" y="1663"/>
                  </a:cubicBezTo>
                  <a:cubicBezTo>
                    <a:pt x="320" y="1639"/>
                    <a:pt x="309" y="1617"/>
                    <a:pt x="297" y="1593"/>
                  </a:cubicBezTo>
                  <a:cubicBezTo>
                    <a:pt x="286" y="1562"/>
                    <a:pt x="275" y="1531"/>
                    <a:pt x="266" y="1499"/>
                  </a:cubicBezTo>
                  <a:cubicBezTo>
                    <a:pt x="256" y="1453"/>
                    <a:pt x="248" y="1405"/>
                    <a:pt x="239" y="1357"/>
                  </a:cubicBezTo>
                  <a:cubicBezTo>
                    <a:pt x="235" y="1318"/>
                    <a:pt x="233" y="1281"/>
                    <a:pt x="232" y="1242"/>
                  </a:cubicBezTo>
                  <a:cubicBezTo>
                    <a:pt x="233" y="1196"/>
                    <a:pt x="235" y="1149"/>
                    <a:pt x="242" y="1102"/>
                  </a:cubicBezTo>
                  <a:cubicBezTo>
                    <a:pt x="253" y="1023"/>
                    <a:pt x="265" y="944"/>
                    <a:pt x="276" y="865"/>
                  </a:cubicBezTo>
                  <a:cubicBezTo>
                    <a:pt x="290" y="779"/>
                    <a:pt x="302" y="693"/>
                    <a:pt x="322" y="607"/>
                  </a:cubicBezTo>
                  <a:cubicBezTo>
                    <a:pt x="327" y="590"/>
                    <a:pt x="333" y="571"/>
                    <a:pt x="341" y="552"/>
                  </a:cubicBezTo>
                  <a:cubicBezTo>
                    <a:pt x="348" y="536"/>
                    <a:pt x="356" y="521"/>
                    <a:pt x="362" y="505"/>
                  </a:cubicBezTo>
                  <a:cubicBezTo>
                    <a:pt x="393" y="454"/>
                    <a:pt x="426" y="404"/>
                    <a:pt x="461" y="355"/>
                  </a:cubicBezTo>
                  <a:cubicBezTo>
                    <a:pt x="471" y="342"/>
                    <a:pt x="482" y="330"/>
                    <a:pt x="492" y="318"/>
                  </a:cubicBezTo>
                  <a:cubicBezTo>
                    <a:pt x="503" y="308"/>
                    <a:pt x="517" y="298"/>
                    <a:pt x="529" y="287"/>
                  </a:cubicBezTo>
                  <a:cubicBezTo>
                    <a:pt x="548" y="276"/>
                    <a:pt x="565" y="265"/>
                    <a:pt x="585" y="254"/>
                  </a:cubicBezTo>
                  <a:cubicBezTo>
                    <a:pt x="591" y="251"/>
                    <a:pt x="599" y="247"/>
                    <a:pt x="606" y="245"/>
                  </a:cubicBezTo>
                  <a:cubicBezTo>
                    <a:pt x="614" y="242"/>
                    <a:pt x="622" y="240"/>
                    <a:pt x="630" y="237"/>
                  </a:cubicBezTo>
                  <a:cubicBezTo>
                    <a:pt x="632" y="237"/>
                    <a:pt x="636" y="236"/>
                    <a:pt x="638" y="236"/>
                  </a:cubicBezTo>
                  <a:lnTo>
                    <a:pt x="681" y="232"/>
                  </a:lnTo>
                  <a:close/>
                  <a:moveTo>
                    <a:pt x="663" y="1"/>
                  </a:moveTo>
                  <a:cubicBezTo>
                    <a:pt x="647" y="1"/>
                    <a:pt x="631" y="2"/>
                    <a:pt x="616" y="6"/>
                  </a:cubicBezTo>
                  <a:cubicBezTo>
                    <a:pt x="604" y="8"/>
                    <a:pt x="590" y="12"/>
                    <a:pt x="580" y="19"/>
                  </a:cubicBezTo>
                  <a:cubicBezTo>
                    <a:pt x="545" y="28"/>
                    <a:pt x="514" y="39"/>
                    <a:pt x="481" y="54"/>
                  </a:cubicBezTo>
                  <a:cubicBezTo>
                    <a:pt x="441" y="74"/>
                    <a:pt x="399" y="100"/>
                    <a:pt x="366" y="128"/>
                  </a:cubicBezTo>
                  <a:cubicBezTo>
                    <a:pt x="321" y="167"/>
                    <a:pt x="285" y="211"/>
                    <a:pt x="251" y="258"/>
                  </a:cubicBezTo>
                  <a:cubicBezTo>
                    <a:pt x="203" y="327"/>
                    <a:pt x="157" y="396"/>
                    <a:pt x="127" y="474"/>
                  </a:cubicBezTo>
                  <a:cubicBezTo>
                    <a:pt x="101" y="540"/>
                    <a:pt x="86" y="610"/>
                    <a:pt x="74" y="681"/>
                  </a:cubicBezTo>
                  <a:cubicBezTo>
                    <a:pt x="59" y="773"/>
                    <a:pt x="46" y="865"/>
                    <a:pt x="32" y="958"/>
                  </a:cubicBezTo>
                  <a:cubicBezTo>
                    <a:pt x="16" y="1056"/>
                    <a:pt x="1" y="1155"/>
                    <a:pt x="3" y="1255"/>
                  </a:cubicBezTo>
                  <a:cubicBezTo>
                    <a:pt x="5" y="1360"/>
                    <a:pt x="22" y="1467"/>
                    <a:pt x="48" y="1567"/>
                  </a:cubicBezTo>
                  <a:cubicBezTo>
                    <a:pt x="63" y="1619"/>
                    <a:pt x="80" y="1669"/>
                    <a:pt x="103" y="1717"/>
                  </a:cubicBezTo>
                  <a:cubicBezTo>
                    <a:pt x="127" y="1768"/>
                    <a:pt x="156" y="1824"/>
                    <a:pt x="196" y="1865"/>
                  </a:cubicBezTo>
                  <a:cubicBezTo>
                    <a:pt x="234" y="1906"/>
                    <a:pt x="275" y="1942"/>
                    <a:pt x="322" y="1974"/>
                  </a:cubicBezTo>
                  <a:cubicBezTo>
                    <a:pt x="362" y="2000"/>
                    <a:pt x="410" y="2009"/>
                    <a:pt x="455" y="2016"/>
                  </a:cubicBezTo>
                  <a:cubicBezTo>
                    <a:pt x="470" y="2019"/>
                    <a:pt x="486" y="2021"/>
                    <a:pt x="502" y="2021"/>
                  </a:cubicBezTo>
                  <a:cubicBezTo>
                    <a:pt x="507" y="2021"/>
                    <a:pt x="512" y="2020"/>
                    <a:pt x="517" y="2020"/>
                  </a:cubicBezTo>
                  <a:cubicBezTo>
                    <a:pt x="534" y="2020"/>
                    <a:pt x="553" y="2018"/>
                    <a:pt x="570" y="2014"/>
                  </a:cubicBezTo>
                  <a:cubicBezTo>
                    <a:pt x="753" y="1981"/>
                    <a:pt x="903" y="1844"/>
                    <a:pt x="991" y="1684"/>
                  </a:cubicBezTo>
                  <a:cubicBezTo>
                    <a:pt x="1044" y="1587"/>
                    <a:pt x="1089" y="1484"/>
                    <a:pt x="1115" y="1378"/>
                  </a:cubicBezTo>
                  <a:cubicBezTo>
                    <a:pt x="1130" y="1325"/>
                    <a:pt x="1140" y="1270"/>
                    <a:pt x="1153" y="1215"/>
                  </a:cubicBezTo>
                  <a:cubicBezTo>
                    <a:pt x="1163" y="1167"/>
                    <a:pt x="1173" y="1117"/>
                    <a:pt x="1177" y="1069"/>
                  </a:cubicBezTo>
                  <a:cubicBezTo>
                    <a:pt x="1181" y="1014"/>
                    <a:pt x="1183" y="957"/>
                    <a:pt x="1184" y="904"/>
                  </a:cubicBezTo>
                  <a:cubicBezTo>
                    <a:pt x="1185" y="846"/>
                    <a:pt x="1188" y="791"/>
                    <a:pt x="1183" y="734"/>
                  </a:cubicBezTo>
                  <a:cubicBezTo>
                    <a:pt x="1175" y="641"/>
                    <a:pt x="1167" y="545"/>
                    <a:pt x="1141" y="455"/>
                  </a:cubicBezTo>
                  <a:cubicBezTo>
                    <a:pt x="1127" y="404"/>
                    <a:pt x="1107" y="357"/>
                    <a:pt x="1084" y="308"/>
                  </a:cubicBezTo>
                  <a:cubicBezTo>
                    <a:pt x="1064" y="264"/>
                    <a:pt x="1038" y="217"/>
                    <a:pt x="1004" y="182"/>
                  </a:cubicBezTo>
                  <a:cubicBezTo>
                    <a:pt x="973" y="149"/>
                    <a:pt x="940" y="123"/>
                    <a:pt x="904" y="100"/>
                  </a:cubicBezTo>
                  <a:cubicBezTo>
                    <a:pt x="874" y="79"/>
                    <a:pt x="844" y="56"/>
                    <a:pt x="811" y="43"/>
                  </a:cubicBezTo>
                  <a:cubicBezTo>
                    <a:pt x="789" y="33"/>
                    <a:pt x="766" y="22"/>
                    <a:pt x="744" y="14"/>
                  </a:cubicBezTo>
                  <a:cubicBezTo>
                    <a:pt x="718" y="5"/>
                    <a:pt x="690" y="1"/>
                    <a:pt x="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8"/>
            <p:cNvSpPr/>
            <p:nvPr/>
          </p:nvSpPr>
          <p:spPr>
            <a:xfrm>
              <a:off x="4197900" y="960275"/>
              <a:ext cx="45575" cy="25575"/>
            </a:xfrm>
            <a:custGeom>
              <a:avLst/>
              <a:gdLst/>
              <a:ahLst/>
              <a:cxnLst/>
              <a:rect l="l" t="t" r="r" b="b"/>
              <a:pathLst>
                <a:path w="1823" h="1023" extrusionOk="0">
                  <a:moveTo>
                    <a:pt x="1205" y="11"/>
                  </a:moveTo>
                  <a:cubicBezTo>
                    <a:pt x="1206" y="12"/>
                    <a:pt x="1207" y="12"/>
                    <a:pt x="1207" y="12"/>
                  </a:cubicBezTo>
                  <a:cubicBezTo>
                    <a:pt x="1207" y="12"/>
                    <a:pt x="1206" y="12"/>
                    <a:pt x="1205" y="11"/>
                  </a:cubicBezTo>
                  <a:close/>
                  <a:moveTo>
                    <a:pt x="1039" y="220"/>
                  </a:moveTo>
                  <a:cubicBezTo>
                    <a:pt x="1063" y="220"/>
                    <a:pt x="1087" y="221"/>
                    <a:pt x="1110" y="221"/>
                  </a:cubicBezTo>
                  <a:lnTo>
                    <a:pt x="1109" y="221"/>
                  </a:lnTo>
                  <a:cubicBezTo>
                    <a:pt x="1151" y="226"/>
                    <a:pt x="1192" y="229"/>
                    <a:pt x="1232" y="234"/>
                  </a:cubicBezTo>
                  <a:cubicBezTo>
                    <a:pt x="1233" y="234"/>
                    <a:pt x="1233" y="234"/>
                    <a:pt x="1233" y="236"/>
                  </a:cubicBezTo>
                  <a:cubicBezTo>
                    <a:pt x="1279" y="249"/>
                    <a:pt x="1325" y="265"/>
                    <a:pt x="1367" y="283"/>
                  </a:cubicBezTo>
                  <a:cubicBezTo>
                    <a:pt x="1382" y="291"/>
                    <a:pt x="1395" y="298"/>
                    <a:pt x="1410" y="304"/>
                  </a:cubicBezTo>
                  <a:cubicBezTo>
                    <a:pt x="1415" y="306"/>
                    <a:pt x="1419" y="309"/>
                    <a:pt x="1423" y="311"/>
                  </a:cubicBezTo>
                  <a:cubicBezTo>
                    <a:pt x="1455" y="335"/>
                    <a:pt x="1486" y="360"/>
                    <a:pt x="1517" y="386"/>
                  </a:cubicBezTo>
                  <a:cubicBezTo>
                    <a:pt x="1517" y="386"/>
                    <a:pt x="1517" y="385"/>
                    <a:pt x="1517" y="384"/>
                  </a:cubicBezTo>
                  <a:lnTo>
                    <a:pt x="1517" y="384"/>
                  </a:lnTo>
                  <a:lnTo>
                    <a:pt x="1521" y="389"/>
                  </a:lnTo>
                  <a:cubicBezTo>
                    <a:pt x="1523" y="390"/>
                    <a:pt x="1525" y="392"/>
                    <a:pt x="1526" y="393"/>
                  </a:cubicBezTo>
                  <a:lnTo>
                    <a:pt x="1526" y="393"/>
                  </a:lnTo>
                  <a:cubicBezTo>
                    <a:pt x="1526" y="393"/>
                    <a:pt x="1526" y="393"/>
                    <a:pt x="1524" y="393"/>
                  </a:cubicBezTo>
                  <a:cubicBezTo>
                    <a:pt x="1535" y="402"/>
                    <a:pt x="1544" y="412"/>
                    <a:pt x="1554" y="422"/>
                  </a:cubicBezTo>
                  <a:cubicBezTo>
                    <a:pt x="1558" y="425"/>
                    <a:pt x="1562" y="430"/>
                    <a:pt x="1565" y="435"/>
                  </a:cubicBezTo>
                  <a:cubicBezTo>
                    <a:pt x="1571" y="445"/>
                    <a:pt x="1579" y="458"/>
                    <a:pt x="1585" y="469"/>
                  </a:cubicBezTo>
                  <a:cubicBezTo>
                    <a:pt x="1586" y="470"/>
                    <a:pt x="1586" y="473"/>
                    <a:pt x="1588" y="475"/>
                  </a:cubicBezTo>
                  <a:lnTo>
                    <a:pt x="1588" y="476"/>
                  </a:lnTo>
                  <a:lnTo>
                    <a:pt x="1588" y="480"/>
                  </a:lnTo>
                  <a:cubicBezTo>
                    <a:pt x="1589" y="496"/>
                    <a:pt x="1589" y="511"/>
                    <a:pt x="1589" y="527"/>
                  </a:cubicBezTo>
                  <a:cubicBezTo>
                    <a:pt x="1590" y="534"/>
                    <a:pt x="1590" y="537"/>
                    <a:pt x="1590" y="540"/>
                  </a:cubicBezTo>
                  <a:lnTo>
                    <a:pt x="1583" y="571"/>
                  </a:lnTo>
                  <a:lnTo>
                    <a:pt x="1568" y="609"/>
                  </a:lnTo>
                  <a:cubicBezTo>
                    <a:pt x="1565" y="615"/>
                    <a:pt x="1562" y="620"/>
                    <a:pt x="1558" y="624"/>
                  </a:cubicBezTo>
                  <a:cubicBezTo>
                    <a:pt x="1553" y="631"/>
                    <a:pt x="1547" y="638"/>
                    <a:pt x="1542" y="646"/>
                  </a:cubicBezTo>
                  <a:cubicBezTo>
                    <a:pt x="1535" y="654"/>
                    <a:pt x="1528" y="660"/>
                    <a:pt x="1522" y="666"/>
                  </a:cubicBezTo>
                  <a:cubicBezTo>
                    <a:pt x="1506" y="681"/>
                    <a:pt x="1487" y="693"/>
                    <a:pt x="1468" y="707"/>
                  </a:cubicBezTo>
                  <a:cubicBezTo>
                    <a:pt x="1456" y="714"/>
                    <a:pt x="1444" y="721"/>
                    <a:pt x="1431" y="728"/>
                  </a:cubicBezTo>
                  <a:cubicBezTo>
                    <a:pt x="1422" y="733"/>
                    <a:pt x="1411" y="737"/>
                    <a:pt x="1402" y="742"/>
                  </a:cubicBezTo>
                  <a:cubicBezTo>
                    <a:pt x="1385" y="747"/>
                    <a:pt x="1372" y="752"/>
                    <a:pt x="1357" y="755"/>
                  </a:cubicBezTo>
                  <a:cubicBezTo>
                    <a:pt x="1285" y="769"/>
                    <a:pt x="1211" y="781"/>
                    <a:pt x="1136" y="789"/>
                  </a:cubicBezTo>
                  <a:cubicBezTo>
                    <a:pt x="1066" y="793"/>
                    <a:pt x="995" y="793"/>
                    <a:pt x="924" y="793"/>
                  </a:cubicBezTo>
                  <a:cubicBezTo>
                    <a:pt x="870" y="793"/>
                    <a:pt x="815" y="795"/>
                    <a:pt x="761" y="795"/>
                  </a:cubicBezTo>
                  <a:cubicBezTo>
                    <a:pt x="743" y="795"/>
                    <a:pt x="725" y="795"/>
                    <a:pt x="707" y="794"/>
                  </a:cubicBezTo>
                  <a:cubicBezTo>
                    <a:pt x="628" y="790"/>
                    <a:pt x="548" y="788"/>
                    <a:pt x="470" y="776"/>
                  </a:cubicBezTo>
                  <a:cubicBezTo>
                    <a:pt x="439" y="769"/>
                    <a:pt x="409" y="762"/>
                    <a:pt x="378" y="754"/>
                  </a:cubicBezTo>
                  <a:cubicBezTo>
                    <a:pt x="371" y="750"/>
                    <a:pt x="361" y="748"/>
                    <a:pt x="354" y="744"/>
                  </a:cubicBezTo>
                  <a:cubicBezTo>
                    <a:pt x="349" y="742"/>
                    <a:pt x="344" y="738"/>
                    <a:pt x="340" y="734"/>
                  </a:cubicBezTo>
                  <a:cubicBezTo>
                    <a:pt x="335" y="731"/>
                    <a:pt x="331" y="728"/>
                    <a:pt x="326" y="724"/>
                  </a:cubicBezTo>
                  <a:cubicBezTo>
                    <a:pt x="318" y="716"/>
                    <a:pt x="311" y="708"/>
                    <a:pt x="301" y="699"/>
                  </a:cubicBezTo>
                  <a:lnTo>
                    <a:pt x="301" y="699"/>
                  </a:lnTo>
                  <a:cubicBezTo>
                    <a:pt x="300" y="698"/>
                    <a:pt x="300" y="697"/>
                    <a:pt x="299" y="696"/>
                  </a:cubicBezTo>
                  <a:lnTo>
                    <a:pt x="298" y="695"/>
                  </a:lnTo>
                  <a:cubicBezTo>
                    <a:pt x="298" y="693"/>
                    <a:pt x="296" y="693"/>
                    <a:pt x="296" y="692"/>
                  </a:cubicBezTo>
                  <a:cubicBezTo>
                    <a:pt x="289" y="682"/>
                    <a:pt x="281" y="672"/>
                    <a:pt x="275" y="662"/>
                  </a:cubicBezTo>
                  <a:cubicBezTo>
                    <a:pt x="268" y="651"/>
                    <a:pt x="260" y="639"/>
                    <a:pt x="255" y="626"/>
                  </a:cubicBezTo>
                  <a:cubicBezTo>
                    <a:pt x="252" y="619"/>
                    <a:pt x="249" y="609"/>
                    <a:pt x="245" y="600"/>
                  </a:cubicBezTo>
                  <a:cubicBezTo>
                    <a:pt x="242" y="590"/>
                    <a:pt x="238" y="582"/>
                    <a:pt x="236" y="569"/>
                  </a:cubicBezTo>
                  <a:cubicBezTo>
                    <a:pt x="233" y="554"/>
                    <a:pt x="232" y="540"/>
                    <a:pt x="229" y="525"/>
                  </a:cubicBezTo>
                  <a:lnTo>
                    <a:pt x="229" y="506"/>
                  </a:lnTo>
                  <a:cubicBezTo>
                    <a:pt x="231" y="502"/>
                    <a:pt x="229" y="497"/>
                    <a:pt x="231" y="492"/>
                  </a:cubicBezTo>
                  <a:cubicBezTo>
                    <a:pt x="232" y="489"/>
                    <a:pt x="233" y="484"/>
                    <a:pt x="233" y="479"/>
                  </a:cubicBezTo>
                  <a:cubicBezTo>
                    <a:pt x="236" y="471"/>
                    <a:pt x="238" y="465"/>
                    <a:pt x="243" y="458"/>
                  </a:cubicBezTo>
                  <a:cubicBezTo>
                    <a:pt x="249" y="444"/>
                    <a:pt x="257" y="432"/>
                    <a:pt x="266" y="418"/>
                  </a:cubicBezTo>
                  <a:cubicBezTo>
                    <a:pt x="273" y="411"/>
                    <a:pt x="278" y="403"/>
                    <a:pt x="283" y="396"/>
                  </a:cubicBezTo>
                  <a:cubicBezTo>
                    <a:pt x="296" y="381"/>
                    <a:pt x="310" y="366"/>
                    <a:pt x="325" y="350"/>
                  </a:cubicBezTo>
                  <a:lnTo>
                    <a:pt x="325" y="350"/>
                  </a:lnTo>
                  <a:cubicBezTo>
                    <a:pt x="338" y="339"/>
                    <a:pt x="353" y="329"/>
                    <a:pt x="367" y="318"/>
                  </a:cubicBezTo>
                  <a:cubicBezTo>
                    <a:pt x="374" y="315"/>
                    <a:pt x="379" y="313"/>
                    <a:pt x="384" y="309"/>
                  </a:cubicBezTo>
                  <a:cubicBezTo>
                    <a:pt x="404" y="300"/>
                    <a:pt x="422" y="294"/>
                    <a:pt x="440" y="285"/>
                  </a:cubicBezTo>
                  <a:cubicBezTo>
                    <a:pt x="454" y="282"/>
                    <a:pt x="469" y="278"/>
                    <a:pt x="484" y="274"/>
                  </a:cubicBezTo>
                  <a:cubicBezTo>
                    <a:pt x="587" y="254"/>
                    <a:pt x="691" y="239"/>
                    <a:pt x="796" y="229"/>
                  </a:cubicBezTo>
                  <a:cubicBezTo>
                    <a:pt x="878" y="225"/>
                    <a:pt x="958" y="220"/>
                    <a:pt x="1039" y="220"/>
                  </a:cubicBezTo>
                  <a:close/>
                  <a:moveTo>
                    <a:pt x="1016" y="1"/>
                  </a:moveTo>
                  <a:cubicBezTo>
                    <a:pt x="953" y="1"/>
                    <a:pt x="888" y="6"/>
                    <a:pt x="826" y="9"/>
                  </a:cubicBezTo>
                  <a:cubicBezTo>
                    <a:pt x="748" y="12"/>
                    <a:pt x="672" y="21"/>
                    <a:pt x="597" y="33"/>
                  </a:cubicBezTo>
                  <a:cubicBezTo>
                    <a:pt x="529" y="44"/>
                    <a:pt x="457" y="51"/>
                    <a:pt x="392" y="73"/>
                  </a:cubicBezTo>
                  <a:cubicBezTo>
                    <a:pt x="344" y="88"/>
                    <a:pt x="297" y="108"/>
                    <a:pt x="252" y="131"/>
                  </a:cubicBezTo>
                  <a:cubicBezTo>
                    <a:pt x="185" y="169"/>
                    <a:pt x="128" y="231"/>
                    <a:pt x="83" y="293"/>
                  </a:cubicBezTo>
                  <a:cubicBezTo>
                    <a:pt x="46" y="340"/>
                    <a:pt x="24" y="397"/>
                    <a:pt x="11" y="455"/>
                  </a:cubicBezTo>
                  <a:cubicBezTo>
                    <a:pt x="0" y="506"/>
                    <a:pt x="5" y="559"/>
                    <a:pt x="16" y="611"/>
                  </a:cubicBezTo>
                  <a:cubicBezTo>
                    <a:pt x="31" y="698"/>
                    <a:pt x="77" y="788"/>
                    <a:pt x="138" y="852"/>
                  </a:cubicBezTo>
                  <a:cubicBezTo>
                    <a:pt x="174" y="892"/>
                    <a:pt x="217" y="930"/>
                    <a:pt x="267" y="953"/>
                  </a:cubicBezTo>
                  <a:cubicBezTo>
                    <a:pt x="318" y="975"/>
                    <a:pt x="370" y="989"/>
                    <a:pt x="423" y="1000"/>
                  </a:cubicBezTo>
                  <a:cubicBezTo>
                    <a:pt x="479" y="1010"/>
                    <a:pt x="535" y="1013"/>
                    <a:pt x="591" y="1016"/>
                  </a:cubicBezTo>
                  <a:cubicBezTo>
                    <a:pt x="643" y="1018"/>
                    <a:pt x="696" y="1022"/>
                    <a:pt x="747" y="1022"/>
                  </a:cubicBezTo>
                  <a:cubicBezTo>
                    <a:pt x="799" y="1022"/>
                    <a:pt x="851" y="1020"/>
                    <a:pt x="904" y="1020"/>
                  </a:cubicBezTo>
                  <a:cubicBezTo>
                    <a:pt x="924" y="1020"/>
                    <a:pt x="944" y="1020"/>
                    <a:pt x="964" y="1020"/>
                  </a:cubicBezTo>
                  <a:cubicBezTo>
                    <a:pt x="994" y="1020"/>
                    <a:pt x="1024" y="1020"/>
                    <a:pt x="1053" y="1018"/>
                  </a:cubicBezTo>
                  <a:cubicBezTo>
                    <a:pt x="1104" y="1017"/>
                    <a:pt x="1157" y="1016"/>
                    <a:pt x="1207" y="1008"/>
                  </a:cubicBezTo>
                  <a:cubicBezTo>
                    <a:pt x="1258" y="1002"/>
                    <a:pt x="1307" y="994"/>
                    <a:pt x="1357" y="985"/>
                  </a:cubicBezTo>
                  <a:cubicBezTo>
                    <a:pt x="1414" y="976"/>
                    <a:pt x="1471" y="961"/>
                    <a:pt x="1523" y="936"/>
                  </a:cubicBezTo>
                  <a:cubicBezTo>
                    <a:pt x="1568" y="914"/>
                    <a:pt x="1609" y="888"/>
                    <a:pt x="1647" y="858"/>
                  </a:cubicBezTo>
                  <a:cubicBezTo>
                    <a:pt x="1728" y="796"/>
                    <a:pt x="1780" y="712"/>
                    <a:pt x="1807" y="616"/>
                  </a:cubicBezTo>
                  <a:cubicBezTo>
                    <a:pt x="1817" y="578"/>
                    <a:pt x="1823" y="538"/>
                    <a:pt x="1820" y="500"/>
                  </a:cubicBezTo>
                  <a:cubicBezTo>
                    <a:pt x="1819" y="464"/>
                    <a:pt x="1817" y="427"/>
                    <a:pt x="1801" y="393"/>
                  </a:cubicBezTo>
                  <a:cubicBezTo>
                    <a:pt x="1778" y="351"/>
                    <a:pt x="1755" y="314"/>
                    <a:pt x="1728" y="279"/>
                  </a:cubicBezTo>
                  <a:cubicBezTo>
                    <a:pt x="1699" y="246"/>
                    <a:pt x="1663" y="217"/>
                    <a:pt x="1630" y="191"/>
                  </a:cubicBezTo>
                  <a:cubicBezTo>
                    <a:pt x="1583" y="154"/>
                    <a:pt x="1539" y="119"/>
                    <a:pt x="1486" y="97"/>
                  </a:cubicBezTo>
                  <a:cubicBezTo>
                    <a:pt x="1450" y="78"/>
                    <a:pt x="1415" y="63"/>
                    <a:pt x="1378" y="50"/>
                  </a:cubicBezTo>
                  <a:cubicBezTo>
                    <a:pt x="1366" y="47"/>
                    <a:pt x="1356" y="44"/>
                    <a:pt x="1345" y="40"/>
                  </a:cubicBezTo>
                  <a:cubicBezTo>
                    <a:pt x="1326" y="40"/>
                    <a:pt x="1311" y="37"/>
                    <a:pt x="1294" y="33"/>
                  </a:cubicBezTo>
                  <a:cubicBezTo>
                    <a:pt x="1263" y="24"/>
                    <a:pt x="1228" y="16"/>
                    <a:pt x="1194" y="10"/>
                  </a:cubicBezTo>
                  <a:lnTo>
                    <a:pt x="1194" y="10"/>
                  </a:lnTo>
                  <a:cubicBezTo>
                    <a:pt x="1198" y="11"/>
                    <a:pt x="1201" y="11"/>
                    <a:pt x="1205" y="11"/>
                  </a:cubicBezTo>
                  <a:lnTo>
                    <a:pt x="1205" y="11"/>
                  </a:lnTo>
                  <a:cubicBezTo>
                    <a:pt x="1201" y="11"/>
                    <a:pt x="1197" y="10"/>
                    <a:pt x="1193" y="10"/>
                  </a:cubicBezTo>
                  <a:lnTo>
                    <a:pt x="1193" y="10"/>
                  </a:lnTo>
                  <a:cubicBezTo>
                    <a:pt x="1193" y="10"/>
                    <a:pt x="1193" y="10"/>
                    <a:pt x="1193" y="10"/>
                  </a:cubicBezTo>
                  <a:lnTo>
                    <a:pt x="1193" y="10"/>
                  </a:lnTo>
                  <a:cubicBezTo>
                    <a:pt x="1193" y="10"/>
                    <a:pt x="1193" y="10"/>
                    <a:pt x="1193" y="10"/>
                  </a:cubicBezTo>
                  <a:lnTo>
                    <a:pt x="1193" y="10"/>
                  </a:lnTo>
                  <a:cubicBezTo>
                    <a:pt x="1193" y="10"/>
                    <a:pt x="1192" y="10"/>
                    <a:pt x="1191" y="10"/>
                  </a:cubicBezTo>
                  <a:cubicBezTo>
                    <a:pt x="1133" y="5"/>
                    <a:pt x="1074"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8"/>
            <p:cNvSpPr/>
            <p:nvPr/>
          </p:nvSpPr>
          <p:spPr>
            <a:xfrm>
              <a:off x="4205375" y="977700"/>
              <a:ext cx="50" cy="75"/>
            </a:xfrm>
            <a:custGeom>
              <a:avLst/>
              <a:gdLst/>
              <a:ahLst/>
              <a:cxnLst/>
              <a:rect l="l" t="t" r="r" b="b"/>
              <a:pathLst>
                <a:path w="2" h="3" extrusionOk="0">
                  <a:moveTo>
                    <a:pt x="0" y="2"/>
                  </a:moveTo>
                  <a:cubicBezTo>
                    <a:pt x="0" y="2"/>
                    <a:pt x="1" y="2"/>
                    <a:pt x="0" y="2"/>
                  </a:cubicBezTo>
                  <a:cubicBezTo>
                    <a:pt x="0" y="2"/>
                    <a:pt x="0" y="0"/>
                    <a:pt x="0" y="2"/>
                  </a:cubicBezTo>
                  <a:cubicBezTo>
                    <a:pt x="0" y="0"/>
                    <a:pt x="0" y="0"/>
                    <a:pt x="0" y="2"/>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8"/>
            <p:cNvSpPr/>
            <p:nvPr/>
          </p:nvSpPr>
          <p:spPr>
            <a:xfrm>
              <a:off x="4296850" y="963050"/>
              <a:ext cx="48275" cy="25450"/>
            </a:xfrm>
            <a:custGeom>
              <a:avLst/>
              <a:gdLst/>
              <a:ahLst/>
              <a:cxnLst/>
              <a:rect l="l" t="t" r="r" b="b"/>
              <a:pathLst>
                <a:path w="1931" h="1018" extrusionOk="0">
                  <a:moveTo>
                    <a:pt x="1129" y="229"/>
                  </a:moveTo>
                  <a:cubicBezTo>
                    <a:pt x="1136" y="229"/>
                    <a:pt x="1144" y="229"/>
                    <a:pt x="1151" y="229"/>
                  </a:cubicBezTo>
                  <a:cubicBezTo>
                    <a:pt x="1257" y="230"/>
                    <a:pt x="1360" y="237"/>
                    <a:pt x="1465" y="238"/>
                  </a:cubicBezTo>
                  <a:cubicBezTo>
                    <a:pt x="1477" y="238"/>
                    <a:pt x="1489" y="235"/>
                    <a:pt x="1499" y="233"/>
                  </a:cubicBezTo>
                  <a:cubicBezTo>
                    <a:pt x="1504" y="234"/>
                    <a:pt x="1511" y="235"/>
                    <a:pt x="1516" y="238"/>
                  </a:cubicBezTo>
                  <a:cubicBezTo>
                    <a:pt x="1533" y="244"/>
                    <a:pt x="1549" y="250"/>
                    <a:pt x="1566" y="258"/>
                  </a:cubicBezTo>
                  <a:cubicBezTo>
                    <a:pt x="1579" y="263"/>
                    <a:pt x="1590" y="270"/>
                    <a:pt x="1601" y="277"/>
                  </a:cubicBezTo>
                  <a:cubicBezTo>
                    <a:pt x="1609" y="281"/>
                    <a:pt x="1614" y="286"/>
                    <a:pt x="1619" y="290"/>
                  </a:cubicBezTo>
                  <a:cubicBezTo>
                    <a:pt x="1629" y="299"/>
                    <a:pt x="1641" y="311"/>
                    <a:pt x="1651" y="321"/>
                  </a:cubicBezTo>
                  <a:cubicBezTo>
                    <a:pt x="1656" y="326"/>
                    <a:pt x="1660" y="331"/>
                    <a:pt x="1663" y="336"/>
                  </a:cubicBezTo>
                  <a:cubicBezTo>
                    <a:pt x="1668" y="343"/>
                    <a:pt x="1672" y="351"/>
                    <a:pt x="1676" y="357"/>
                  </a:cubicBezTo>
                  <a:cubicBezTo>
                    <a:pt x="1689" y="385"/>
                    <a:pt x="1698" y="414"/>
                    <a:pt x="1710" y="442"/>
                  </a:cubicBezTo>
                  <a:cubicBezTo>
                    <a:pt x="1703" y="457"/>
                    <a:pt x="1702" y="473"/>
                    <a:pt x="1698" y="488"/>
                  </a:cubicBezTo>
                  <a:cubicBezTo>
                    <a:pt x="1697" y="493"/>
                    <a:pt x="1696" y="498"/>
                    <a:pt x="1693" y="506"/>
                  </a:cubicBezTo>
                  <a:cubicBezTo>
                    <a:pt x="1688" y="520"/>
                    <a:pt x="1683" y="537"/>
                    <a:pt x="1677" y="550"/>
                  </a:cubicBezTo>
                  <a:cubicBezTo>
                    <a:pt x="1666" y="562"/>
                    <a:pt x="1657" y="575"/>
                    <a:pt x="1647" y="586"/>
                  </a:cubicBezTo>
                  <a:cubicBezTo>
                    <a:pt x="1646" y="588"/>
                    <a:pt x="1645" y="589"/>
                    <a:pt x="1644" y="591"/>
                  </a:cubicBezTo>
                  <a:lnTo>
                    <a:pt x="1642" y="593"/>
                  </a:lnTo>
                  <a:cubicBezTo>
                    <a:pt x="1609" y="621"/>
                    <a:pt x="1573" y="647"/>
                    <a:pt x="1536" y="672"/>
                  </a:cubicBezTo>
                  <a:cubicBezTo>
                    <a:pt x="1528" y="677"/>
                    <a:pt x="1520" y="682"/>
                    <a:pt x="1512" y="687"/>
                  </a:cubicBezTo>
                  <a:cubicBezTo>
                    <a:pt x="1495" y="695"/>
                    <a:pt x="1480" y="700"/>
                    <a:pt x="1463" y="707"/>
                  </a:cubicBezTo>
                  <a:cubicBezTo>
                    <a:pt x="1448" y="710"/>
                    <a:pt x="1433" y="714"/>
                    <a:pt x="1418" y="718"/>
                  </a:cubicBezTo>
                  <a:cubicBezTo>
                    <a:pt x="1381" y="726"/>
                    <a:pt x="1341" y="735"/>
                    <a:pt x="1305" y="743"/>
                  </a:cubicBezTo>
                  <a:cubicBezTo>
                    <a:pt x="1272" y="748"/>
                    <a:pt x="1241" y="751"/>
                    <a:pt x="1207" y="755"/>
                  </a:cubicBezTo>
                  <a:lnTo>
                    <a:pt x="1202" y="755"/>
                  </a:lnTo>
                  <a:cubicBezTo>
                    <a:pt x="1200" y="755"/>
                    <a:pt x="1198" y="755"/>
                    <a:pt x="1196" y="756"/>
                  </a:cubicBezTo>
                  <a:cubicBezTo>
                    <a:pt x="1196" y="755"/>
                    <a:pt x="1197" y="755"/>
                    <a:pt x="1197" y="755"/>
                  </a:cubicBezTo>
                  <a:cubicBezTo>
                    <a:pt x="1191" y="755"/>
                    <a:pt x="1187" y="756"/>
                    <a:pt x="1180" y="756"/>
                  </a:cubicBezTo>
                  <a:lnTo>
                    <a:pt x="1181" y="756"/>
                  </a:lnTo>
                  <a:cubicBezTo>
                    <a:pt x="1170" y="756"/>
                    <a:pt x="1159" y="759"/>
                    <a:pt x="1145" y="760"/>
                  </a:cubicBezTo>
                  <a:lnTo>
                    <a:pt x="1146" y="760"/>
                  </a:lnTo>
                  <a:cubicBezTo>
                    <a:pt x="1057" y="767"/>
                    <a:pt x="969" y="777"/>
                    <a:pt x="878" y="785"/>
                  </a:cubicBezTo>
                  <a:lnTo>
                    <a:pt x="893" y="785"/>
                  </a:lnTo>
                  <a:cubicBezTo>
                    <a:pt x="832" y="789"/>
                    <a:pt x="771" y="792"/>
                    <a:pt x="709" y="792"/>
                  </a:cubicBezTo>
                  <a:cubicBezTo>
                    <a:pt x="693" y="792"/>
                    <a:pt x="676" y="792"/>
                    <a:pt x="659" y="792"/>
                  </a:cubicBezTo>
                  <a:cubicBezTo>
                    <a:pt x="594" y="790"/>
                    <a:pt x="531" y="782"/>
                    <a:pt x="467" y="775"/>
                  </a:cubicBezTo>
                  <a:lnTo>
                    <a:pt x="465" y="775"/>
                  </a:lnTo>
                  <a:cubicBezTo>
                    <a:pt x="463" y="775"/>
                    <a:pt x="460" y="773"/>
                    <a:pt x="457" y="773"/>
                  </a:cubicBezTo>
                  <a:lnTo>
                    <a:pt x="462" y="773"/>
                  </a:lnTo>
                  <a:cubicBezTo>
                    <a:pt x="441" y="770"/>
                    <a:pt x="422" y="766"/>
                    <a:pt x="401" y="761"/>
                  </a:cubicBezTo>
                  <a:cubicBezTo>
                    <a:pt x="387" y="755"/>
                    <a:pt x="374" y="750"/>
                    <a:pt x="360" y="744"/>
                  </a:cubicBezTo>
                  <a:cubicBezTo>
                    <a:pt x="355" y="741"/>
                    <a:pt x="350" y="737"/>
                    <a:pt x="345" y="735"/>
                  </a:cubicBezTo>
                  <a:lnTo>
                    <a:pt x="330" y="723"/>
                  </a:lnTo>
                  <a:cubicBezTo>
                    <a:pt x="313" y="706"/>
                    <a:pt x="297" y="690"/>
                    <a:pt x="281" y="675"/>
                  </a:cubicBezTo>
                  <a:lnTo>
                    <a:pt x="281" y="675"/>
                  </a:lnTo>
                  <a:cubicBezTo>
                    <a:pt x="282" y="676"/>
                    <a:pt x="282" y="677"/>
                    <a:pt x="283" y="678"/>
                  </a:cubicBezTo>
                  <a:lnTo>
                    <a:pt x="283" y="678"/>
                  </a:lnTo>
                  <a:cubicBezTo>
                    <a:pt x="281" y="676"/>
                    <a:pt x="279" y="674"/>
                    <a:pt x="278" y="673"/>
                  </a:cubicBezTo>
                  <a:lnTo>
                    <a:pt x="276" y="671"/>
                  </a:lnTo>
                  <a:lnTo>
                    <a:pt x="276" y="671"/>
                  </a:lnTo>
                  <a:cubicBezTo>
                    <a:pt x="277" y="671"/>
                    <a:pt x="277" y="672"/>
                    <a:pt x="278" y="672"/>
                  </a:cubicBezTo>
                  <a:cubicBezTo>
                    <a:pt x="271" y="663"/>
                    <a:pt x="263" y="652"/>
                    <a:pt x="257" y="643"/>
                  </a:cubicBezTo>
                  <a:cubicBezTo>
                    <a:pt x="254" y="637"/>
                    <a:pt x="251" y="632"/>
                    <a:pt x="247" y="626"/>
                  </a:cubicBezTo>
                  <a:cubicBezTo>
                    <a:pt x="245" y="621"/>
                    <a:pt x="242" y="616"/>
                    <a:pt x="241" y="611"/>
                  </a:cubicBezTo>
                  <a:lnTo>
                    <a:pt x="241" y="610"/>
                  </a:lnTo>
                  <a:lnTo>
                    <a:pt x="233" y="583"/>
                  </a:lnTo>
                  <a:cubicBezTo>
                    <a:pt x="233" y="576"/>
                    <a:pt x="233" y="570"/>
                    <a:pt x="232" y="564"/>
                  </a:cubicBezTo>
                  <a:cubicBezTo>
                    <a:pt x="231" y="552"/>
                    <a:pt x="231" y="540"/>
                    <a:pt x="232" y="528"/>
                  </a:cubicBezTo>
                  <a:cubicBezTo>
                    <a:pt x="233" y="522"/>
                    <a:pt x="233" y="516"/>
                    <a:pt x="235" y="511"/>
                  </a:cubicBezTo>
                  <a:lnTo>
                    <a:pt x="238" y="495"/>
                  </a:lnTo>
                  <a:cubicBezTo>
                    <a:pt x="240" y="488"/>
                    <a:pt x="241" y="483"/>
                    <a:pt x="243" y="478"/>
                  </a:cubicBezTo>
                  <a:cubicBezTo>
                    <a:pt x="247" y="470"/>
                    <a:pt x="253" y="461"/>
                    <a:pt x="258" y="454"/>
                  </a:cubicBezTo>
                  <a:lnTo>
                    <a:pt x="266" y="442"/>
                  </a:lnTo>
                  <a:lnTo>
                    <a:pt x="262" y="450"/>
                  </a:lnTo>
                  <a:cubicBezTo>
                    <a:pt x="263" y="449"/>
                    <a:pt x="264" y="447"/>
                    <a:pt x="266" y="445"/>
                  </a:cubicBezTo>
                  <a:cubicBezTo>
                    <a:pt x="277" y="433"/>
                    <a:pt x="288" y="421"/>
                    <a:pt x="299" y="410"/>
                  </a:cubicBezTo>
                  <a:cubicBezTo>
                    <a:pt x="309" y="400"/>
                    <a:pt x="320" y="393"/>
                    <a:pt x="330" y="384"/>
                  </a:cubicBezTo>
                  <a:cubicBezTo>
                    <a:pt x="356" y="368"/>
                    <a:pt x="382" y="353"/>
                    <a:pt x="408" y="339"/>
                  </a:cubicBezTo>
                  <a:cubicBezTo>
                    <a:pt x="433" y="327"/>
                    <a:pt x="458" y="317"/>
                    <a:pt x="483" y="308"/>
                  </a:cubicBezTo>
                  <a:cubicBezTo>
                    <a:pt x="524" y="295"/>
                    <a:pt x="566" y="285"/>
                    <a:pt x="609" y="275"/>
                  </a:cubicBezTo>
                  <a:cubicBezTo>
                    <a:pt x="649" y="266"/>
                    <a:pt x="690" y="259"/>
                    <a:pt x="730" y="254"/>
                  </a:cubicBezTo>
                  <a:cubicBezTo>
                    <a:pt x="768" y="249"/>
                    <a:pt x="806" y="246"/>
                    <a:pt x="842" y="243"/>
                  </a:cubicBezTo>
                  <a:lnTo>
                    <a:pt x="840" y="243"/>
                  </a:lnTo>
                  <a:cubicBezTo>
                    <a:pt x="935" y="235"/>
                    <a:pt x="1032" y="229"/>
                    <a:pt x="1129" y="229"/>
                  </a:cubicBezTo>
                  <a:close/>
                  <a:moveTo>
                    <a:pt x="1327" y="0"/>
                  </a:moveTo>
                  <a:cubicBezTo>
                    <a:pt x="1328" y="0"/>
                    <a:pt x="1330" y="0"/>
                    <a:pt x="1331" y="1"/>
                  </a:cubicBezTo>
                  <a:lnTo>
                    <a:pt x="1325" y="1"/>
                  </a:lnTo>
                  <a:cubicBezTo>
                    <a:pt x="1321" y="3"/>
                    <a:pt x="1316" y="6"/>
                    <a:pt x="1311" y="8"/>
                  </a:cubicBezTo>
                  <a:cubicBezTo>
                    <a:pt x="1297" y="8"/>
                    <a:pt x="1281" y="7"/>
                    <a:pt x="1268" y="7"/>
                  </a:cubicBezTo>
                  <a:cubicBezTo>
                    <a:pt x="1215" y="5"/>
                    <a:pt x="1163" y="4"/>
                    <a:pt x="1111" y="4"/>
                  </a:cubicBezTo>
                  <a:cubicBezTo>
                    <a:pt x="1053" y="4"/>
                    <a:pt x="997" y="5"/>
                    <a:pt x="940" y="8"/>
                  </a:cubicBezTo>
                  <a:cubicBezTo>
                    <a:pt x="837" y="16"/>
                    <a:pt x="731" y="21"/>
                    <a:pt x="629" y="39"/>
                  </a:cubicBezTo>
                  <a:cubicBezTo>
                    <a:pt x="533" y="58"/>
                    <a:pt x="439" y="80"/>
                    <a:pt x="348" y="116"/>
                  </a:cubicBezTo>
                  <a:cubicBezTo>
                    <a:pt x="239" y="161"/>
                    <a:pt x="129" y="232"/>
                    <a:pt x="64" y="332"/>
                  </a:cubicBezTo>
                  <a:cubicBezTo>
                    <a:pt x="36" y="377"/>
                    <a:pt x="14" y="425"/>
                    <a:pt x="7" y="478"/>
                  </a:cubicBezTo>
                  <a:cubicBezTo>
                    <a:pt x="2" y="524"/>
                    <a:pt x="1" y="571"/>
                    <a:pt x="7" y="619"/>
                  </a:cubicBezTo>
                  <a:cubicBezTo>
                    <a:pt x="17" y="704"/>
                    <a:pt x="68" y="779"/>
                    <a:pt x="125" y="841"/>
                  </a:cubicBezTo>
                  <a:cubicBezTo>
                    <a:pt x="186" y="905"/>
                    <a:pt x="256" y="956"/>
                    <a:pt x="341" y="978"/>
                  </a:cubicBezTo>
                  <a:cubicBezTo>
                    <a:pt x="394" y="993"/>
                    <a:pt x="449" y="1001"/>
                    <a:pt x="504" y="1007"/>
                  </a:cubicBezTo>
                  <a:cubicBezTo>
                    <a:pt x="571" y="1014"/>
                    <a:pt x="638" y="1017"/>
                    <a:pt x="705" y="1017"/>
                  </a:cubicBezTo>
                  <a:cubicBezTo>
                    <a:pt x="725" y="1017"/>
                    <a:pt x="745" y="1017"/>
                    <a:pt x="765" y="1017"/>
                  </a:cubicBezTo>
                  <a:cubicBezTo>
                    <a:pt x="791" y="1014"/>
                    <a:pt x="817" y="1014"/>
                    <a:pt x="842" y="1013"/>
                  </a:cubicBezTo>
                  <a:cubicBezTo>
                    <a:pt x="943" y="1006"/>
                    <a:pt x="1042" y="994"/>
                    <a:pt x="1141" y="986"/>
                  </a:cubicBezTo>
                  <a:lnTo>
                    <a:pt x="1152" y="986"/>
                  </a:lnTo>
                  <a:cubicBezTo>
                    <a:pt x="1162" y="984"/>
                    <a:pt x="1171" y="984"/>
                    <a:pt x="1178" y="984"/>
                  </a:cubicBezTo>
                  <a:lnTo>
                    <a:pt x="1163" y="984"/>
                  </a:lnTo>
                  <a:cubicBezTo>
                    <a:pt x="1180" y="983"/>
                    <a:pt x="1198" y="981"/>
                    <a:pt x="1214" y="980"/>
                  </a:cubicBezTo>
                  <a:lnTo>
                    <a:pt x="1212" y="980"/>
                  </a:lnTo>
                  <a:cubicBezTo>
                    <a:pt x="1245" y="978"/>
                    <a:pt x="1280" y="976"/>
                    <a:pt x="1315" y="970"/>
                  </a:cubicBezTo>
                  <a:cubicBezTo>
                    <a:pt x="1348" y="963"/>
                    <a:pt x="1382" y="955"/>
                    <a:pt x="1415" y="947"/>
                  </a:cubicBezTo>
                  <a:cubicBezTo>
                    <a:pt x="1444" y="941"/>
                    <a:pt x="1474" y="936"/>
                    <a:pt x="1502" y="930"/>
                  </a:cubicBezTo>
                  <a:cubicBezTo>
                    <a:pt x="1548" y="919"/>
                    <a:pt x="1594" y="901"/>
                    <a:pt x="1632" y="877"/>
                  </a:cubicBezTo>
                  <a:cubicBezTo>
                    <a:pt x="1672" y="852"/>
                    <a:pt x="1708" y="827"/>
                    <a:pt x="1744" y="798"/>
                  </a:cubicBezTo>
                  <a:cubicBezTo>
                    <a:pt x="1786" y="766"/>
                    <a:pt x="1825" y="729"/>
                    <a:pt x="1857" y="683"/>
                  </a:cubicBezTo>
                  <a:cubicBezTo>
                    <a:pt x="1878" y="655"/>
                    <a:pt x="1890" y="620"/>
                    <a:pt x="1903" y="588"/>
                  </a:cubicBezTo>
                  <a:cubicBezTo>
                    <a:pt x="1911" y="562"/>
                    <a:pt x="1919" y="538"/>
                    <a:pt x="1921" y="511"/>
                  </a:cubicBezTo>
                  <a:cubicBezTo>
                    <a:pt x="1925" y="483"/>
                    <a:pt x="1926" y="457"/>
                    <a:pt x="1926" y="430"/>
                  </a:cubicBezTo>
                  <a:cubicBezTo>
                    <a:pt x="1931" y="390"/>
                    <a:pt x="1910" y="354"/>
                    <a:pt x="1899" y="318"/>
                  </a:cubicBezTo>
                  <a:cubicBezTo>
                    <a:pt x="1858" y="210"/>
                    <a:pt x="1782" y="119"/>
                    <a:pt x="1679" y="64"/>
                  </a:cubicBezTo>
                  <a:cubicBezTo>
                    <a:pt x="1658" y="54"/>
                    <a:pt x="1636" y="43"/>
                    <a:pt x="1615" y="34"/>
                  </a:cubicBezTo>
                  <a:cubicBezTo>
                    <a:pt x="1594" y="34"/>
                    <a:pt x="1574" y="30"/>
                    <a:pt x="1553" y="26"/>
                  </a:cubicBezTo>
                  <a:cubicBezTo>
                    <a:pt x="1516" y="18"/>
                    <a:pt x="1479" y="11"/>
                    <a:pt x="1440" y="5"/>
                  </a:cubicBezTo>
                  <a:lnTo>
                    <a:pt x="1445" y="5"/>
                  </a:lnTo>
                  <a:cubicBezTo>
                    <a:pt x="1405" y="1"/>
                    <a:pt x="1366" y="0"/>
                    <a:pt x="1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8"/>
            <p:cNvSpPr/>
            <p:nvPr/>
          </p:nvSpPr>
          <p:spPr>
            <a:xfrm>
              <a:off x="4308350" y="982400"/>
              <a:ext cx="125" cy="50"/>
            </a:xfrm>
            <a:custGeom>
              <a:avLst/>
              <a:gdLst/>
              <a:ahLst/>
              <a:cxnLst/>
              <a:rect l="l" t="t" r="r" b="b"/>
              <a:pathLst>
                <a:path w="5" h="2" extrusionOk="0">
                  <a:moveTo>
                    <a:pt x="0" y="0"/>
                  </a:moveTo>
                  <a:cubicBezTo>
                    <a:pt x="2" y="0"/>
                    <a:pt x="3" y="0"/>
                    <a:pt x="4" y="1"/>
                  </a:cubicBezTo>
                  <a:lnTo>
                    <a:pt x="4" y="1"/>
                  </a:lnTo>
                  <a:cubicBezTo>
                    <a:pt x="3" y="0"/>
                    <a:pt x="2"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8"/>
            <p:cNvSpPr/>
            <p:nvPr/>
          </p:nvSpPr>
          <p:spPr>
            <a:xfrm>
              <a:off x="4303175" y="974200"/>
              <a:ext cx="125" cy="175"/>
            </a:xfrm>
            <a:custGeom>
              <a:avLst/>
              <a:gdLst/>
              <a:ahLst/>
              <a:cxnLst/>
              <a:rect l="l" t="t" r="r" b="b"/>
              <a:pathLst>
                <a:path w="5" h="7" extrusionOk="0">
                  <a:moveTo>
                    <a:pt x="5" y="1"/>
                  </a:moveTo>
                  <a:lnTo>
                    <a:pt x="5" y="1"/>
                  </a:lnTo>
                  <a:cubicBezTo>
                    <a:pt x="4" y="3"/>
                    <a:pt x="3" y="5"/>
                    <a:pt x="1" y="6"/>
                  </a:cubicBezTo>
                  <a:cubicBezTo>
                    <a:pt x="3" y="5"/>
                    <a:pt x="4" y="4"/>
                    <a:pt x="5" y="1"/>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8"/>
            <p:cNvSpPr/>
            <p:nvPr/>
          </p:nvSpPr>
          <p:spPr>
            <a:xfrm>
              <a:off x="4273750" y="990675"/>
              <a:ext cx="100" cy="50"/>
            </a:xfrm>
            <a:custGeom>
              <a:avLst/>
              <a:gdLst/>
              <a:ahLst/>
              <a:cxnLst/>
              <a:rect l="l" t="t" r="r" b="b"/>
              <a:pathLst>
                <a:path w="4" h="2" extrusionOk="0">
                  <a:moveTo>
                    <a:pt x="0" y="0"/>
                  </a:moveTo>
                  <a:cubicBezTo>
                    <a:pt x="1" y="1"/>
                    <a:pt x="3" y="1"/>
                    <a:pt x="3" y="1"/>
                  </a:cubicBezTo>
                  <a:cubicBezTo>
                    <a:pt x="3" y="1"/>
                    <a:pt x="1"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8"/>
            <p:cNvSpPr/>
            <p:nvPr/>
          </p:nvSpPr>
          <p:spPr>
            <a:xfrm>
              <a:off x="4275750" y="991825"/>
              <a:ext cx="325" cy="200"/>
            </a:xfrm>
            <a:custGeom>
              <a:avLst/>
              <a:gdLst/>
              <a:ahLst/>
              <a:cxnLst/>
              <a:rect l="l" t="t" r="r" b="b"/>
              <a:pathLst>
                <a:path w="13" h="8" extrusionOk="0">
                  <a:moveTo>
                    <a:pt x="1" y="1"/>
                  </a:moveTo>
                  <a:lnTo>
                    <a:pt x="1" y="1"/>
                  </a:lnTo>
                  <a:cubicBezTo>
                    <a:pt x="5" y="4"/>
                    <a:pt x="7" y="5"/>
                    <a:pt x="10" y="7"/>
                  </a:cubicBezTo>
                  <a:lnTo>
                    <a:pt x="10" y="7"/>
                  </a:lnTo>
                  <a:cubicBezTo>
                    <a:pt x="7" y="5"/>
                    <a:pt x="5" y="2"/>
                    <a:pt x="1" y="1"/>
                  </a:cubicBezTo>
                  <a:close/>
                  <a:moveTo>
                    <a:pt x="10" y="7"/>
                  </a:moveTo>
                  <a:cubicBezTo>
                    <a:pt x="11" y="7"/>
                    <a:pt x="12" y="8"/>
                    <a:pt x="13" y="8"/>
                  </a:cubicBezTo>
                  <a:cubicBezTo>
                    <a:pt x="12" y="8"/>
                    <a:pt x="11" y="7"/>
                    <a:pt x="10" y="7"/>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8"/>
            <p:cNvSpPr/>
            <p:nvPr/>
          </p:nvSpPr>
          <p:spPr>
            <a:xfrm>
              <a:off x="4253625" y="988875"/>
              <a:ext cx="27400" cy="49275"/>
            </a:xfrm>
            <a:custGeom>
              <a:avLst/>
              <a:gdLst/>
              <a:ahLst/>
              <a:cxnLst/>
              <a:rect l="l" t="t" r="r" b="b"/>
              <a:pathLst>
                <a:path w="1096" h="1971" extrusionOk="0">
                  <a:moveTo>
                    <a:pt x="735" y="37"/>
                  </a:moveTo>
                  <a:cubicBezTo>
                    <a:pt x="738" y="38"/>
                    <a:pt x="742" y="39"/>
                    <a:pt x="744" y="41"/>
                  </a:cubicBezTo>
                  <a:cubicBezTo>
                    <a:pt x="741" y="40"/>
                    <a:pt x="738" y="38"/>
                    <a:pt x="735" y="37"/>
                  </a:cubicBezTo>
                  <a:close/>
                  <a:moveTo>
                    <a:pt x="510" y="248"/>
                  </a:moveTo>
                  <a:cubicBezTo>
                    <a:pt x="510" y="248"/>
                    <a:pt x="510" y="248"/>
                    <a:pt x="509" y="248"/>
                  </a:cubicBezTo>
                  <a:lnTo>
                    <a:pt x="509" y="248"/>
                  </a:lnTo>
                  <a:cubicBezTo>
                    <a:pt x="510" y="248"/>
                    <a:pt x="510" y="248"/>
                    <a:pt x="510" y="248"/>
                  </a:cubicBezTo>
                  <a:close/>
                  <a:moveTo>
                    <a:pt x="572" y="227"/>
                  </a:moveTo>
                  <a:cubicBezTo>
                    <a:pt x="581" y="231"/>
                    <a:pt x="589" y="232"/>
                    <a:pt x="600" y="232"/>
                  </a:cubicBezTo>
                  <a:cubicBezTo>
                    <a:pt x="608" y="232"/>
                    <a:pt x="617" y="233"/>
                    <a:pt x="625" y="234"/>
                  </a:cubicBezTo>
                  <a:cubicBezTo>
                    <a:pt x="626" y="234"/>
                    <a:pt x="628" y="234"/>
                    <a:pt x="629" y="236"/>
                  </a:cubicBezTo>
                  <a:cubicBezTo>
                    <a:pt x="631" y="237"/>
                    <a:pt x="634" y="238"/>
                    <a:pt x="638" y="239"/>
                  </a:cubicBezTo>
                  <a:cubicBezTo>
                    <a:pt x="636" y="238"/>
                    <a:pt x="634" y="237"/>
                    <a:pt x="633" y="237"/>
                  </a:cubicBezTo>
                  <a:lnTo>
                    <a:pt x="634" y="237"/>
                  </a:lnTo>
                  <a:lnTo>
                    <a:pt x="669" y="253"/>
                  </a:lnTo>
                  <a:cubicBezTo>
                    <a:pt x="690" y="264"/>
                    <a:pt x="710" y="276"/>
                    <a:pt x="732" y="285"/>
                  </a:cubicBezTo>
                  <a:cubicBezTo>
                    <a:pt x="739" y="289"/>
                    <a:pt x="747" y="293"/>
                    <a:pt x="754" y="298"/>
                  </a:cubicBezTo>
                  <a:lnTo>
                    <a:pt x="746" y="294"/>
                  </a:lnTo>
                  <a:lnTo>
                    <a:pt x="746" y="294"/>
                  </a:lnTo>
                  <a:cubicBezTo>
                    <a:pt x="757" y="300"/>
                    <a:pt x="765" y="307"/>
                    <a:pt x="775" y="314"/>
                  </a:cubicBezTo>
                  <a:cubicBezTo>
                    <a:pt x="777" y="315"/>
                    <a:pt x="779" y="316"/>
                    <a:pt x="780" y="317"/>
                  </a:cubicBezTo>
                  <a:cubicBezTo>
                    <a:pt x="783" y="320"/>
                    <a:pt x="786" y="322"/>
                    <a:pt x="789" y="326"/>
                  </a:cubicBezTo>
                  <a:cubicBezTo>
                    <a:pt x="790" y="327"/>
                    <a:pt x="791" y="330"/>
                    <a:pt x="793" y="332"/>
                  </a:cubicBezTo>
                  <a:cubicBezTo>
                    <a:pt x="805" y="358"/>
                    <a:pt x="815" y="387"/>
                    <a:pt x="826" y="414"/>
                  </a:cubicBezTo>
                  <a:cubicBezTo>
                    <a:pt x="836" y="443"/>
                    <a:pt x="842" y="471"/>
                    <a:pt x="849" y="497"/>
                  </a:cubicBezTo>
                  <a:cubicBezTo>
                    <a:pt x="859" y="544"/>
                    <a:pt x="865" y="592"/>
                    <a:pt x="868" y="639"/>
                  </a:cubicBezTo>
                  <a:cubicBezTo>
                    <a:pt x="875" y="734"/>
                    <a:pt x="872" y="828"/>
                    <a:pt x="872" y="924"/>
                  </a:cubicBezTo>
                  <a:cubicBezTo>
                    <a:pt x="868" y="1008"/>
                    <a:pt x="866" y="1095"/>
                    <a:pt x="863" y="1183"/>
                  </a:cubicBezTo>
                  <a:cubicBezTo>
                    <a:pt x="861" y="1258"/>
                    <a:pt x="856" y="1333"/>
                    <a:pt x="844" y="1410"/>
                  </a:cubicBezTo>
                  <a:cubicBezTo>
                    <a:pt x="840" y="1434"/>
                    <a:pt x="834" y="1455"/>
                    <a:pt x="828" y="1477"/>
                  </a:cubicBezTo>
                  <a:cubicBezTo>
                    <a:pt x="824" y="1493"/>
                    <a:pt x="816" y="1512"/>
                    <a:pt x="810" y="1528"/>
                  </a:cubicBezTo>
                  <a:cubicBezTo>
                    <a:pt x="793" y="1566"/>
                    <a:pt x="772" y="1602"/>
                    <a:pt x="749" y="1637"/>
                  </a:cubicBezTo>
                  <a:cubicBezTo>
                    <a:pt x="744" y="1644"/>
                    <a:pt x="738" y="1652"/>
                    <a:pt x="733" y="1658"/>
                  </a:cubicBezTo>
                  <a:cubicBezTo>
                    <a:pt x="723" y="1670"/>
                    <a:pt x="711" y="1682"/>
                    <a:pt x="699" y="1694"/>
                  </a:cubicBezTo>
                  <a:cubicBezTo>
                    <a:pt x="696" y="1698"/>
                    <a:pt x="691" y="1701"/>
                    <a:pt x="686" y="1704"/>
                  </a:cubicBezTo>
                  <a:cubicBezTo>
                    <a:pt x="676" y="1711"/>
                    <a:pt x="665" y="1718"/>
                    <a:pt x="652" y="1726"/>
                  </a:cubicBezTo>
                  <a:cubicBezTo>
                    <a:pt x="636" y="1731"/>
                    <a:pt x="620" y="1736"/>
                    <a:pt x="604" y="1741"/>
                  </a:cubicBezTo>
                  <a:cubicBezTo>
                    <a:pt x="603" y="1741"/>
                    <a:pt x="600" y="1741"/>
                    <a:pt x="599" y="1742"/>
                  </a:cubicBezTo>
                  <a:cubicBezTo>
                    <a:pt x="578" y="1744"/>
                    <a:pt x="557" y="1745"/>
                    <a:pt x="537" y="1745"/>
                  </a:cubicBezTo>
                  <a:cubicBezTo>
                    <a:pt x="528" y="1744"/>
                    <a:pt x="519" y="1744"/>
                    <a:pt x="511" y="1742"/>
                  </a:cubicBezTo>
                  <a:cubicBezTo>
                    <a:pt x="501" y="1740"/>
                    <a:pt x="491" y="1737"/>
                    <a:pt x="481" y="1735"/>
                  </a:cubicBezTo>
                  <a:cubicBezTo>
                    <a:pt x="476" y="1734"/>
                    <a:pt x="473" y="1731"/>
                    <a:pt x="468" y="1730"/>
                  </a:cubicBezTo>
                  <a:cubicBezTo>
                    <a:pt x="449" y="1720"/>
                    <a:pt x="433" y="1711"/>
                    <a:pt x="416" y="1703"/>
                  </a:cubicBezTo>
                  <a:cubicBezTo>
                    <a:pt x="408" y="1698"/>
                    <a:pt x="402" y="1693"/>
                    <a:pt x="395" y="1685"/>
                  </a:cubicBezTo>
                  <a:cubicBezTo>
                    <a:pt x="387" y="1678"/>
                    <a:pt x="380" y="1670"/>
                    <a:pt x="372" y="1664"/>
                  </a:cubicBezTo>
                  <a:cubicBezTo>
                    <a:pt x="370" y="1660"/>
                    <a:pt x="367" y="1657"/>
                    <a:pt x="364" y="1653"/>
                  </a:cubicBezTo>
                  <a:cubicBezTo>
                    <a:pt x="355" y="1638"/>
                    <a:pt x="346" y="1622"/>
                    <a:pt x="336" y="1606"/>
                  </a:cubicBezTo>
                  <a:lnTo>
                    <a:pt x="336" y="1606"/>
                  </a:lnTo>
                  <a:cubicBezTo>
                    <a:pt x="336" y="1606"/>
                    <a:pt x="336" y="1606"/>
                    <a:pt x="336" y="1606"/>
                  </a:cubicBezTo>
                  <a:lnTo>
                    <a:pt x="336" y="1606"/>
                  </a:lnTo>
                  <a:cubicBezTo>
                    <a:pt x="321" y="1578"/>
                    <a:pt x="309" y="1545"/>
                    <a:pt x="297" y="1515"/>
                  </a:cubicBezTo>
                  <a:cubicBezTo>
                    <a:pt x="288" y="1489"/>
                    <a:pt x="282" y="1462"/>
                    <a:pt x="275" y="1436"/>
                  </a:cubicBezTo>
                  <a:cubicBezTo>
                    <a:pt x="258" y="1355"/>
                    <a:pt x="248" y="1276"/>
                    <a:pt x="240" y="1194"/>
                  </a:cubicBezTo>
                  <a:cubicBezTo>
                    <a:pt x="234" y="1138"/>
                    <a:pt x="232" y="1085"/>
                    <a:pt x="232" y="1030"/>
                  </a:cubicBezTo>
                  <a:lnTo>
                    <a:pt x="232" y="1029"/>
                  </a:lnTo>
                  <a:lnTo>
                    <a:pt x="232" y="1028"/>
                  </a:lnTo>
                  <a:cubicBezTo>
                    <a:pt x="239" y="930"/>
                    <a:pt x="250" y="833"/>
                    <a:pt x="265" y="737"/>
                  </a:cubicBezTo>
                  <a:cubicBezTo>
                    <a:pt x="282" y="660"/>
                    <a:pt x="294" y="579"/>
                    <a:pt x="317" y="503"/>
                  </a:cubicBezTo>
                  <a:cubicBezTo>
                    <a:pt x="322" y="490"/>
                    <a:pt x="327" y="479"/>
                    <a:pt x="333" y="467"/>
                  </a:cubicBezTo>
                  <a:cubicBezTo>
                    <a:pt x="349" y="434"/>
                    <a:pt x="365" y="399"/>
                    <a:pt x="385" y="367"/>
                  </a:cubicBezTo>
                  <a:cubicBezTo>
                    <a:pt x="394" y="352"/>
                    <a:pt x="407" y="337"/>
                    <a:pt x="419" y="321"/>
                  </a:cubicBezTo>
                  <a:cubicBezTo>
                    <a:pt x="426" y="314"/>
                    <a:pt x="433" y="307"/>
                    <a:pt x="439" y="299"/>
                  </a:cubicBezTo>
                  <a:cubicBezTo>
                    <a:pt x="452" y="288"/>
                    <a:pt x="464" y="276"/>
                    <a:pt x="478" y="267"/>
                  </a:cubicBezTo>
                  <a:cubicBezTo>
                    <a:pt x="489" y="260"/>
                    <a:pt x="500" y="254"/>
                    <a:pt x="509" y="248"/>
                  </a:cubicBezTo>
                  <a:lnTo>
                    <a:pt x="509" y="248"/>
                  </a:lnTo>
                  <a:cubicBezTo>
                    <a:pt x="509" y="248"/>
                    <a:pt x="509" y="248"/>
                    <a:pt x="509" y="248"/>
                  </a:cubicBezTo>
                  <a:cubicBezTo>
                    <a:pt x="509" y="248"/>
                    <a:pt x="510" y="247"/>
                    <a:pt x="510" y="247"/>
                  </a:cubicBezTo>
                  <a:lnTo>
                    <a:pt x="510" y="247"/>
                  </a:lnTo>
                  <a:cubicBezTo>
                    <a:pt x="510" y="247"/>
                    <a:pt x="510" y="247"/>
                    <a:pt x="510" y="248"/>
                  </a:cubicBezTo>
                  <a:lnTo>
                    <a:pt x="510" y="248"/>
                  </a:lnTo>
                  <a:cubicBezTo>
                    <a:pt x="510" y="247"/>
                    <a:pt x="511" y="247"/>
                    <a:pt x="511" y="247"/>
                  </a:cubicBezTo>
                  <a:lnTo>
                    <a:pt x="511" y="247"/>
                  </a:lnTo>
                  <a:cubicBezTo>
                    <a:pt x="511" y="247"/>
                    <a:pt x="511" y="247"/>
                    <a:pt x="511" y="247"/>
                  </a:cubicBezTo>
                  <a:lnTo>
                    <a:pt x="511" y="247"/>
                  </a:lnTo>
                  <a:cubicBezTo>
                    <a:pt x="519" y="243"/>
                    <a:pt x="526" y="238"/>
                    <a:pt x="535" y="234"/>
                  </a:cubicBezTo>
                  <a:cubicBezTo>
                    <a:pt x="538" y="233"/>
                    <a:pt x="542" y="232"/>
                    <a:pt x="546" y="229"/>
                  </a:cubicBezTo>
                  <a:cubicBezTo>
                    <a:pt x="548" y="229"/>
                    <a:pt x="549" y="229"/>
                    <a:pt x="552" y="228"/>
                  </a:cubicBezTo>
                  <a:cubicBezTo>
                    <a:pt x="558" y="228"/>
                    <a:pt x="566" y="228"/>
                    <a:pt x="572" y="227"/>
                  </a:cubicBezTo>
                  <a:close/>
                  <a:moveTo>
                    <a:pt x="583" y="0"/>
                  </a:moveTo>
                  <a:cubicBezTo>
                    <a:pt x="562" y="0"/>
                    <a:pt x="541" y="1"/>
                    <a:pt x="520" y="4"/>
                  </a:cubicBezTo>
                  <a:cubicBezTo>
                    <a:pt x="474" y="10"/>
                    <a:pt x="429" y="28"/>
                    <a:pt x="389" y="53"/>
                  </a:cubicBezTo>
                  <a:cubicBezTo>
                    <a:pt x="341" y="83"/>
                    <a:pt x="293" y="115"/>
                    <a:pt x="257" y="159"/>
                  </a:cubicBezTo>
                  <a:cubicBezTo>
                    <a:pt x="231" y="190"/>
                    <a:pt x="206" y="222"/>
                    <a:pt x="185" y="258"/>
                  </a:cubicBezTo>
                  <a:cubicBezTo>
                    <a:pt x="155" y="307"/>
                    <a:pt x="128" y="360"/>
                    <a:pt x="107" y="414"/>
                  </a:cubicBezTo>
                  <a:cubicBezTo>
                    <a:pt x="93" y="455"/>
                    <a:pt x="83" y="497"/>
                    <a:pt x="73" y="541"/>
                  </a:cubicBezTo>
                  <a:cubicBezTo>
                    <a:pt x="52" y="647"/>
                    <a:pt x="30" y="753"/>
                    <a:pt x="19" y="862"/>
                  </a:cubicBezTo>
                  <a:cubicBezTo>
                    <a:pt x="9" y="954"/>
                    <a:pt x="0" y="1043"/>
                    <a:pt x="8" y="1136"/>
                  </a:cubicBezTo>
                  <a:cubicBezTo>
                    <a:pt x="21" y="1323"/>
                    <a:pt x="39" y="1523"/>
                    <a:pt x="125" y="1694"/>
                  </a:cubicBezTo>
                  <a:cubicBezTo>
                    <a:pt x="141" y="1722"/>
                    <a:pt x="156" y="1750"/>
                    <a:pt x="174" y="1777"/>
                  </a:cubicBezTo>
                  <a:cubicBezTo>
                    <a:pt x="190" y="1806"/>
                    <a:pt x="216" y="1829"/>
                    <a:pt x="239" y="1851"/>
                  </a:cubicBezTo>
                  <a:cubicBezTo>
                    <a:pt x="288" y="1899"/>
                    <a:pt x="355" y="1934"/>
                    <a:pt x="419" y="1953"/>
                  </a:cubicBezTo>
                  <a:cubicBezTo>
                    <a:pt x="462" y="1964"/>
                    <a:pt x="503" y="1971"/>
                    <a:pt x="545" y="1971"/>
                  </a:cubicBezTo>
                  <a:cubicBezTo>
                    <a:pt x="551" y="1971"/>
                    <a:pt x="558" y="1970"/>
                    <a:pt x="564" y="1970"/>
                  </a:cubicBezTo>
                  <a:cubicBezTo>
                    <a:pt x="571" y="1970"/>
                    <a:pt x="576" y="1970"/>
                    <a:pt x="582" y="1968"/>
                  </a:cubicBezTo>
                  <a:cubicBezTo>
                    <a:pt x="609" y="1967"/>
                    <a:pt x="636" y="1965"/>
                    <a:pt x="664" y="1958"/>
                  </a:cubicBezTo>
                  <a:cubicBezTo>
                    <a:pt x="687" y="1952"/>
                    <a:pt x="711" y="1944"/>
                    <a:pt x="736" y="1935"/>
                  </a:cubicBezTo>
                  <a:cubicBezTo>
                    <a:pt x="780" y="1916"/>
                    <a:pt x="826" y="1883"/>
                    <a:pt x="861" y="1849"/>
                  </a:cubicBezTo>
                  <a:cubicBezTo>
                    <a:pt x="893" y="1818"/>
                    <a:pt x="922" y="1785"/>
                    <a:pt x="944" y="1749"/>
                  </a:cubicBezTo>
                  <a:cubicBezTo>
                    <a:pt x="974" y="1703"/>
                    <a:pt x="1002" y="1656"/>
                    <a:pt x="1022" y="1606"/>
                  </a:cubicBezTo>
                  <a:cubicBezTo>
                    <a:pt x="1041" y="1558"/>
                    <a:pt x="1054" y="1512"/>
                    <a:pt x="1063" y="1461"/>
                  </a:cubicBezTo>
                  <a:cubicBezTo>
                    <a:pt x="1084" y="1359"/>
                    <a:pt x="1088" y="1253"/>
                    <a:pt x="1089" y="1150"/>
                  </a:cubicBezTo>
                  <a:cubicBezTo>
                    <a:pt x="1090" y="1058"/>
                    <a:pt x="1093" y="966"/>
                    <a:pt x="1094" y="874"/>
                  </a:cubicBezTo>
                  <a:cubicBezTo>
                    <a:pt x="1095" y="709"/>
                    <a:pt x="1093" y="544"/>
                    <a:pt x="1049" y="384"/>
                  </a:cubicBezTo>
                  <a:cubicBezTo>
                    <a:pt x="1038" y="345"/>
                    <a:pt x="1023" y="307"/>
                    <a:pt x="1006" y="269"/>
                  </a:cubicBezTo>
                  <a:cubicBezTo>
                    <a:pt x="997" y="248"/>
                    <a:pt x="989" y="224"/>
                    <a:pt x="975" y="203"/>
                  </a:cubicBezTo>
                  <a:cubicBezTo>
                    <a:pt x="951" y="169"/>
                    <a:pt x="923" y="141"/>
                    <a:pt x="886" y="119"/>
                  </a:cubicBezTo>
                  <a:cubicBezTo>
                    <a:pt x="858" y="102"/>
                    <a:pt x="834" y="87"/>
                    <a:pt x="805" y="72"/>
                  </a:cubicBezTo>
                  <a:cubicBezTo>
                    <a:pt x="804" y="72"/>
                    <a:pt x="804" y="71"/>
                    <a:pt x="802" y="71"/>
                  </a:cubicBezTo>
                  <a:lnTo>
                    <a:pt x="804" y="71"/>
                  </a:lnTo>
                  <a:cubicBezTo>
                    <a:pt x="804" y="71"/>
                    <a:pt x="802" y="71"/>
                    <a:pt x="802" y="69"/>
                  </a:cubicBezTo>
                  <a:cubicBezTo>
                    <a:pt x="791" y="64"/>
                    <a:pt x="780" y="58"/>
                    <a:pt x="770" y="52"/>
                  </a:cubicBezTo>
                  <a:cubicBezTo>
                    <a:pt x="758" y="43"/>
                    <a:pt x="744" y="40"/>
                    <a:pt x="732" y="35"/>
                  </a:cubicBezTo>
                  <a:lnTo>
                    <a:pt x="732" y="35"/>
                  </a:lnTo>
                  <a:cubicBezTo>
                    <a:pt x="732" y="35"/>
                    <a:pt x="732" y="35"/>
                    <a:pt x="733" y="36"/>
                  </a:cubicBezTo>
                  <a:lnTo>
                    <a:pt x="733" y="36"/>
                  </a:lnTo>
                  <a:cubicBezTo>
                    <a:pt x="718" y="29"/>
                    <a:pt x="703" y="24"/>
                    <a:pt x="690" y="20"/>
                  </a:cubicBezTo>
                  <a:cubicBezTo>
                    <a:pt x="671" y="7"/>
                    <a:pt x="649" y="1"/>
                    <a:pt x="626" y="1"/>
                  </a:cubicBezTo>
                  <a:cubicBezTo>
                    <a:pt x="612" y="1"/>
                    <a:pt x="597" y="0"/>
                    <a:pt x="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0" name="Google Shape;2330;p48"/>
          <p:cNvGrpSpPr/>
          <p:nvPr/>
        </p:nvGrpSpPr>
        <p:grpSpPr>
          <a:xfrm rot="-650704" flipH="1">
            <a:off x="903246" y="1080681"/>
            <a:ext cx="463781" cy="657281"/>
            <a:chOff x="2882350" y="2201625"/>
            <a:chExt cx="192250" cy="272450"/>
          </a:xfrm>
        </p:grpSpPr>
        <p:sp>
          <p:nvSpPr>
            <p:cNvPr id="2331" name="Google Shape;2331;p48"/>
            <p:cNvSpPr/>
            <p:nvPr/>
          </p:nvSpPr>
          <p:spPr>
            <a:xfrm>
              <a:off x="2894925" y="2228425"/>
              <a:ext cx="167800" cy="229350"/>
            </a:xfrm>
            <a:custGeom>
              <a:avLst/>
              <a:gdLst/>
              <a:ahLst/>
              <a:cxnLst/>
              <a:rect l="l" t="t" r="r" b="b"/>
              <a:pathLst>
                <a:path w="6712" h="9174" extrusionOk="0">
                  <a:moveTo>
                    <a:pt x="5588" y="0"/>
                  </a:moveTo>
                  <a:cubicBezTo>
                    <a:pt x="5351" y="188"/>
                    <a:pt x="5113" y="377"/>
                    <a:pt x="4878" y="568"/>
                  </a:cubicBezTo>
                  <a:cubicBezTo>
                    <a:pt x="4714" y="705"/>
                    <a:pt x="4550" y="845"/>
                    <a:pt x="4390" y="986"/>
                  </a:cubicBezTo>
                  <a:cubicBezTo>
                    <a:pt x="4216" y="1138"/>
                    <a:pt x="4044" y="1291"/>
                    <a:pt x="3864" y="1438"/>
                  </a:cubicBezTo>
                  <a:cubicBezTo>
                    <a:pt x="3508" y="1732"/>
                    <a:pt x="3135" y="2008"/>
                    <a:pt x="2775" y="2297"/>
                  </a:cubicBezTo>
                  <a:cubicBezTo>
                    <a:pt x="2511" y="2513"/>
                    <a:pt x="2250" y="2737"/>
                    <a:pt x="1990" y="2959"/>
                  </a:cubicBezTo>
                  <a:cubicBezTo>
                    <a:pt x="1741" y="3174"/>
                    <a:pt x="1480" y="3377"/>
                    <a:pt x="1225" y="3587"/>
                  </a:cubicBezTo>
                  <a:cubicBezTo>
                    <a:pt x="1226" y="3584"/>
                    <a:pt x="1226" y="3583"/>
                    <a:pt x="1227" y="3582"/>
                  </a:cubicBezTo>
                  <a:lnTo>
                    <a:pt x="1227" y="3582"/>
                  </a:lnTo>
                  <a:cubicBezTo>
                    <a:pt x="982" y="3788"/>
                    <a:pt x="736" y="3994"/>
                    <a:pt x="489" y="4197"/>
                  </a:cubicBezTo>
                  <a:cubicBezTo>
                    <a:pt x="359" y="4306"/>
                    <a:pt x="227" y="4412"/>
                    <a:pt x="95" y="4516"/>
                  </a:cubicBezTo>
                  <a:cubicBezTo>
                    <a:pt x="64" y="4541"/>
                    <a:pt x="33" y="4565"/>
                    <a:pt x="0" y="4589"/>
                  </a:cubicBezTo>
                  <a:cubicBezTo>
                    <a:pt x="60" y="4603"/>
                    <a:pt x="121" y="4615"/>
                    <a:pt x="180" y="4631"/>
                  </a:cubicBezTo>
                  <a:cubicBezTo>
                    <a:pt x="283" y="4657"/>
                    <a:pt x="385" y="4688"/>
                    <a:pt x="488" y="4717"/>
                  </a:cubicBezTo>
                  <a:cubicBezTo>
                    <a:pt x="706" y="4775"/>
                    <a:pt x="926" y="4828"/>
                    <a:pt x="1143" y="4888"/>
                  </a:cubicBezTo>
                  <a:cubicBezTo>
                    <a:pt x="1355" y="4946"/>
                    <a:pt x="1564" y="5016"/>
                    <a:pt x="1774" y="5082"/>
                  </a:cubicBezTo>
                  <a:cubicBezTo>
                    <a:pt x="1904" y="5119"/>
                    <a:pt x="2036" y="5150"/>
                    <a:pt x="2169" y="5181"/>
                  </a:cubicBezTo>
                  <a:cubicBezTo>
                    <a:pt x="2300" y="5212"/>
                    <a:pt x="2427" y="5250"/>
                    <a:pt x="2556" y="5288"/>
                  </a:cubicBezTo>
                  <a:cubicBezTo>
                    <a:pt x="2685" y="5326"/>
                    <a:pt x="2814" y="5363"/>
                    <a:pt x="2941" y="5400"/>
                  </a:cubicBezTo>
                  <a:cubicBezTo>
                    <a:pt x="2959" y="5404"/>
                    <a:pt x="2975" y="5409"/>
                    <a:pt x="2991" y="5415"/>
                  </a:cubicBezTo>
                  <a:cubicBezTo>
                    <a:pt x="2992" y="5414"/>
                    <a:pt x="2993" y="5412"/>
                    <a:pt x="2995" y="5410"/>
                  </a:cubicBezTo>
                  <a:cubicBezTo>
                    <a:pt x="3042" y="5428"/>
                    <a:pt x="3086" y="5444"/>
                    <a:pt x="3131" y="5460"/>
                  </a:cubicBezTo>
                  <a:cubicBezTo>
                    <a:pt x="3161" y="5469"/>
                    <a:pt x="3189" y="5479"/>
                    <a:pt x="3219" y="5490"/>
                  </a:cubicBezTo>
                  <a:lnTo>
                    <a:pt x="3218" y="5491"/>
                  </a:lnTo>
                  <a:cubicBezTo>
                    <a:pt x="3219" y="5491"/>
                    <a:pt x="3220" y="5492"/>
                    <a:pt x="3222" y="5492"/>
                  </a:cubicBezTo>
                  <a:cubicBezTo>
                    <a:pt x="3205" y="5510"/>
                    <a:pt x="3188" y="5528"/>
                    <a:pt x="3173" y="5548"/>
                  </a:cubicBezTo>
                  <a:cubicBezTo>
                    <a:pt x="3140" y="5593"/>
                    <a:pt x="3106" y="5636"/>
                    <a:pt x="3074" y="5680"/>
                  </a:cubicBezTo>
                  <a:cubicBezTo>
                    <a:pt x="3072" y="5680"/>
                    <a:pt x="3069" y="5680"/>
                    <a:pt x="3068" y="5678"/>
                  </a:cubicBezTo>
                  <a:cubicBezTo>
                    <a:pt x="3001" y="5763"/>
                    <a:pt x="2933" y="5842"/>
                    <a:pt x="2864" y="5925"/>
                  </a:cubicBezTo>
                  <a:cubicBezTo>
                    <a:pt x="2794" y="6011"/>
                    <a:pt x="2723" y="6094"/>
                    <a:pt x="2655" y="6179"/>
                  </a:cubicBezTo>
                  <a:cubicBezTo>
                    <a:pt x="2609" y="6235"/>
                    <a:pt x="2564" y="6291"/>
                    <a:pt x="2518" y="6347"/>
                  </a:cubicBezTo>
                  <a:cubicBezTo>
                    <a:pt x="2517" y="6349"/>
                    <a:pt x="2517" y="6349"/>
                    <a:pt x="2516" y="6351"/>
                  </a:cubicBezTo>
                  <a:cubicBezTo>
                    <a:pt x="2497" y="6375"/>
                    <a:pt x="2479" y="6403"/>
                    <a:pt x="2456" y="6425"/>
                  </a:cubicBezTo>
                  <a:cubicBezTo>
                    <a:pt x="2446" y="6437"/>
                    <a:pt x="2436" y="6449"/>
                    <a:pt x="2425" y="6462"/>
                  </a:cubicBezTo>
                  <a:cubicBezTo>
                    <a:pt x="2424" y="6463"/>
                    <a:pt x="2424" y="6465"/>
                    <a:pt x="2423" y="6466"/>
                  </a:cubicBezTo>
                  <a:cubicBezTo>
                    <a:pt x="2418" y="6473"/>
                    <a:pt x="2412" y="6481"/>
                    <a:pt x="2405" y="6489"/>
                  </a:cubicBezTo>
                  <a:cubicBezTo>
                    <a:pt x="2394" y="6501"/>
                    <a:pt x="2386" y="6512"/>
                    <a:pt x="2376" y="6524"/>
                  </a:cubicBezTo>
                  <a:cubicBezTo>
                    <a:pt x="2372" y="6530"/>
                    <a:pt x="2366" y="6535"/>
                    <a:pt x="2361" y="6542"/>
                  </a:cubicBezTo>
                  <a:cubicBezTo>
                    <a:pt x="2056" y="6924"/>
                    <a:pt x="1749" y="7308"/>
                    <a:pt x="1453" y="7696"/>
                  </a:cubicBezTo>
                  <a:cubicBezTo>
                    <a:pt x="1314" y="7880"/>
                    <a:pt x="1174" y="8061"/>
                    <a:pt x="1035" y="8246"/>
                  </a:cubicBezTo>
                  <a:cubicBezTo>
                    <a:pt x="896" y="8433"/>
                    <a:pt x="759" y="8621"/>
                    <a:pt x="622" y="8809"/>
                  </a:cubicBezTo>
                  <a:cubicBezTo>
                    <a:pt x="547" y="8909"/>
                    <a:pt x="472" y="9005"/>
                    <a:pt x="396" y="9099"/>
                  </a:cubicBezTo>
                  <a:lnTo>
                    <a:pt x="338" y="9174"/>
                  </a:lnTo>
                  <a:cubicBezTo>
                    <a:pt x="438" y="9097"/>
                    <a:pt x="537" y="9019"/>
                    <a:pt x="638" y="8943"/>
                  </a:cubicBezTo>
                  <a:cubicBezTo>
                    <a:pt x="810" y="8811"/>
                    <a:pt x="989" y="8689"/>
                    <a:pt x="1165" y="8562"/>
                  </a:cubicBezTo>
                  <a:cubicBezTo>
                    <a:pt x="1517" y="8310"/>
                    <a:pt x="1878" y="8073"/>
                    <a:pt x="2231" y="7822"/>
                  </a:cubicBezTo>
                  <a:cubicBezTo>
                    <a:pt x="2232" y="7822"/>
                    <a:pt x="2232" y="7822"/>
                    <a:pt x="2233" y="7820"/>
                  </a:cubicBezTo>
                  <a:cubicBezTo>
                    <a:pt x="2235" y="7819"/>
                    <a:pt x="2237" y="7818"/>
                    <a:pt x="2238" y="7818"/>
                  </a:cubicBezTo>
                  <a:lnTo>
                    <a:pt x="2239" y="7817"/>
                  </a:lnTo>
                  <a:cubicBezTo>
                    <a:pt x="2356" y="7732"/>
                    <a:pt x="2474" y="7647"/>
                    <a:pt x="2592" y="7565"/>
                  </a:cubicBezTo>
                  <a:cubicBezTo>
                    <a:pt x="2708" y="7483"/>
                    <a:pt x="2826" y="7405"/>
                    <a:pt x="2943" y="7324"/>
                  </a:cubicBezTo>
                  <a:cubicBezTo>
                    <a:pt x="3187" y="7155"/>
                    <a:pt x="3431" y="6989"/>
                    <a:pt x="3673" y="6819"/>
                  </a:cubicBezTo>
                  <a:lnTo>
                    <a:pt x="3673" y="6819"/>
                  </a:lnTo>
                  <a:cubicBezTo>
                    <a:pt x="3676" y="6818"/>
                    <a:pt x="3677" y="6817"/>
                    <a:pt x="3680" y="6815"/>
                  </a:cubicBezTo>
                  <a:cubicBezTo>
                    <a:pt x="3681" y="6814"/>
                    <a:pt x="3683" y="6813"/>
                    <a:pt x="3685" y="6812"/>
                  </a:cubicBezTo>
                  <a:cubicBezTo>
                    <a:pt x="3871" y="6677"/>
                    <a:pt x="4052" y="6539"/>
                    <a:pt x="4243" y="6411"/>
                  </a:cubicBezTo>
                  <a:cubicBezTo>
                    <a:pt x="4440" y="6280"/>
                    <a:pt x="4641" y="6154"/>
                    <a:pt x="4839" y="6023"/>
                  </a:cubicBezTo>
                  <a:cubicBezTo>
                    <a:pt x="5045" y="5888"/>
                    <a:pt x="5250" y="5754"/>
                    <a:pt x="5461" y="5625"/>
                  </a:cubicBezTo>
                  <a:cubicBezTo>
                    <a:pt x="5669" y="5496"/>
                    <a:pt x="5882" y="5370"/>
                    <a:pt x="6091" y="5241"/>
                  </a:cubicBezTo>
                  <a:cubicBezTo>
                    <a:pt x="6283" y="5123"/>
                    <a:pt x="6459" y="4981"/>
                    <a:pt x="6654" y="4862"/>
                  </a:cubicBezTo>
                  <a:cubicBezTo>
                    <a:pt x="6673" y="4851"/>
                    <a:pt x="6692" y="4837"/>
                    <a:pt x="6711" y="4827"/>
                  </a:cubicBezTo>
                  <a:cubicBezTo>
                    <a:pt x="6649" y="4804"/>
                    <a:pt x="6586" y="4783"/>
                    <a:pt x="6516" y="4759"/>
                  </a:cubicBezTo>
                  <a:cubicBezTo>
                    <a:pt x="6411" y="4726"/>
                    <a:pt x="6305" y="4695"/>
                    <a:pt x="6197" y="4662"/>
                  </a:cubicBezTo>
                  <a:cubicBezTo>
                    <a:pt x="6093" y="4631"/>
                    <a:pt x="5990" y="4597"/>
                    <a:pt x="5886" y="4566"/>
                  </a:cubicBezTo>
                  <a:cubicBezTo>
                    <a:pt x="5797" y="4540"/>
                    <a:pt x="5710" y="4514"/>
                    <a:pt x="5623" y="4486"/>
                  </a:cubicBezTo>
                  <a:cubicBezTo>
                    <a:pt x="5520" y="4454"/>
                    <a:pt x="5419" y="4422"/>
                    <a:pt x="5317" y="4391"/>
                  </a:cubicBezTo>
                  <a:cubicBezTo>
                    <a:pt x="5235" y="4368"/>
                    <a:pt x="5152" y="4347"/>
                    <a:pt x="5069" y="4326"/>
                  </a:cubicBezTo>
                  <a:cubicBezTo>
                    <a:pt x="4984" y="4306"/>
                    <a:pt x="4900" y="4282"/>
                    <a:pt x="4817" y="4257"/>
                  </a:cubicBezTo>
                  <a:cubicBezTo>
                    <a:pt x="4631" y="4205"/>
                    <a:pt x="4449" y="4144"/>
                    <a:pt x="4264" y="4089"/>
                  </a:cubicBezTo>
                  <a:cubicBezTo>
                    <a:pt x="4117" y="4047"/>
                    <a:pt x="3972" y="4007"/>
                    <a:pt x="3827" y="3964"/>
                  </a:cubicBezTo>
                  <a:cubicBezTo>
                    <a:pt x="3675" y="3919"/>
                    <a:pt x="3525" y="3870"/>
                    <a:pt x="3374" y="3824"/>
                  </a:cubicBezTo>
                  <a:cubicBezTo>
                    <a:pt x="3361" y="3820"/>
                    <a:pt x="3348" y="3816"/>
                    <a:pt x="3334" y="3813"/>
                  </a:cubicBezTo>
                  <a:cubicBezTo>
                    <a:pt x="3316" y="3803"/>
                    <a:pt x="3297" y="3794"/>
                    <a:pt x="3279" y="3785"/>
                  </a:cubicBezTo>
                  <a:cubicBezTo>
                    <a:pt x="3250" y="3772"/>
                    <a:pt x="3220" y="3759"/>
                    <a:pt x="3191" y="3748"/>
                  </a:cubicBezTo>
                  <a:lnTo>
                    <a:pt x="3063" y="3701"/>
                  </a:lnTo>
                  <a:cubicBezTo>
                    <a:pt x="3062" y="3701"/>
                    <a:pt x="3059" y="3701"/>
                    <a:pt x="3058" y="3700"/>
                  </a:cubicBezTo>
                  <a:cubicBezTo>
                    <a:pt x="3060" y="3696"/>
                    <a:pt x="3062" y="3694"/>
                    <a:pt x="3064" y="3690"/>
                  </a:cubicBezTo>
                  <a:cubicBezTo>
                    <a:pt x="3100" y="3639"/>
                    <a:pt x="3140" y="3589"/>
                    <a:pt x="3175" y="3537"/>
                  </a:cubicBezTo>
                  <a:cubicBezTo>
                    <a:pt x="3178" y="3532"/>
                    <a:pt x="3181" y="3529"/>
                    <a:pt x="3183" y="3525"/>
                  </a:cubicBezTo>
                  <a:cubicBezTo>
                    <a:pt x="3199" y="3501"/>
                    <a:pt x="3217" y="3475"/>
                    <a:pt x="3233" y="3452"/>
                  </a:cubicBezTo>
                  <a:cubicBezTo>
                    <a:pt x="3305" y="3350"/>
                    <a:pt x="3374" y="3248"/>
                    <a:pt x="3445" y="3148"/>
                  </a:cubicBezTo>
                  <a:cubicBezTo>
                    <a:pt x="3511" y="3052"/>
                    <a:pt x="3579" y="2958"/>
                    <a:pt x="3646" y="2863"/>
                  </a:cubicBezTo>
                  <a:cubicBezTo>
                    <a:pt x="3710" y="2771"/>
                    <a:pt x="3772" y="2677"/>
                    <a:pt x="3836" y="2584"/>
                  </a:cubicBezTo>
                  <a:cubicBezTo>
                    <a:pt x="3973" y="2384"/>
                    <a:pt x="4121" y="2192"/>
                    <a:pt x="4259" y="1993"/>
                  </a:cubicBezTo>
                  <a:cubicBezTo>
                    <a:pt x="4332" y="1889"/>
                    <a:pt x="4402" y="1783"/>
                    <a:pt x="4472" y="1678"/>
                  </a:cubicBezTo>
                  <a:cubicBezTo>
                    <a:pt x="4535" y="1584"/>
                    <a:pt x="4600" y="1493"/>
                    <a:pt x="4663" y="1400"/>
                  </a:cubicBezTo>
                  <a:cubicBezTo>
                    <a:pt x="4733" y="1297"/>
                    <a:pt x="4802" y="1192"/>
                    <a:pt x="4873" y="1089"/>
                  </a:cubicBezTo>
                  <a:cubicBezTo>
                    <a:pt x="4940" y="992"/>
                    <a:pt x="5009" y="897"/>
                    <a:pt x="5075" y="799"/>
                  </a:cubicBezTo>
                  <a:cubicBezTo>
                    <a:pt x="5206" y="601"/>
                    <a:pt x="5334" y="403"/>
                    <a:pt x="5459" y="202"/>
                  </a:cubicBezTo>
                  <a:cubicBezTo>
                    <a:pt x="5501" y="135"/>
                    <a:pt x="5545" y="66"/>
                    <a:pt x="5588"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8"/>
            <p:cNvSpPr/>
            <p:nvPr/>
          </p:nvSpPr>
          <p:spPr>
            <a:xfrm>
              <a:off x="2894000" y="2315250"/>
              <a:ext cx="148075" cy="119600"/>
            </a:xfrm>
            <a:custGeom>
              <a:avLst/>
              <a:gdLst/>
              <a:ahLst/>
              <a:cxnLst/>
              <a:rect l="l" t="t" r="r" b="b"/>
              <a:pathLst>
                <a:path w="5923" h="4784" extrusionOk="0">
                  <a:moveTo>
                    <a:pt x="3751" y="1794"/>
                  </a:moveTo>
                  <a:lnTo>
                    <a:pt x="3751" y="1794"/>
                  </a:lnTo>
                  <a:cubicBezTo>
                    <a:pt x="3753" y="1794"/>
                    <a:pt x="3754" y="1795"/>
                    <a:pt x="3755" y="1795"/>
                  </a:cubicBezTo>
                  <a:lnTo>
                    <a:pt x="3755" y="1795"/>
                  </a:lnTo>
                  <a:cubicBezTo>
                    <a:pt x="3754" y="1794"/>
                    <a:pt x="3753" y="1794"/>
                    <a:pt x="3751" y="1794"/>
                  </a:cubicBezTo>
                  <a:close/>
                  <a:moveTo>
                    <a:pt x="1258" y="4225"/>
                  </a:moveTo>
                  <a:cubicBezTo>
                    <a:pt x="1258" y="4225"/>
                    <a:pt x="1258" y="4225"/>
                    <a:pt x="1258" y="4225"/>
                  </a:cubicBezTo>
                  <a:lnTo>
                    <a:pt x="1258" y="4225"/>
                  </a:lnTo>
                  <a:cubicBezTo>
                    <a:pt x="1258" y="4225"/>
                    <a:pt x="1258" y="4225"/>
                    <a:pt x="1258" y="4225"/>
                  </a:cubicBezTo>
                  <a:close/>
                  <a:moveTo>
                    <a:pt x="1175" y="1"/>
                  </a:moveTo>
                  <a:cubicBezTo>
                    <a:pt x="1158" y="1"/>
                    <a:pt x="1141" y="5"/>
                    <a:pt x="1125" y="12"/>
                  </a:cubicBezTo>
                  <a:cubicBezTo>
                    <a:pt x="1070" y="42"/>
                    <a:pt x="1051" y="110"/>
                    <a:pt x="1077" y="165"/>
                  </a:cubicBezTo>
                  <a:cubicBezTo>
                    <a:pt x="1084" y="181"/>
                    <a:pt x="1093" y="197"/>
                    <a:pt x="1101" y="212"/>
                  </a:cubicBezTo>
                  <a:cubicBezTo>
                    <a:pt x="1106" y="221"/>
                    <a:pt x="1112" y="228"/>
                    <a:pt x="1115" y="237"/>
                  </a:cubicBezTo>
                  <a:cubicBezTo>
                    <a:pt x="1114" y="238"/>
                    <a:pt x="1112" y="238"/>
                    <a:pt x="1109" y="239"/>
                  </a:cubicBezTo>
                  <a:cubicBezTo>
                    <a:pt x="1047" y="269"/>
                    <a:pt x="993" y="312"/>
                    <a:pt x="938" y="356"/>
                  </a:cubicBezTo>
                  <a:cubicBezTo>
                    <a:pt x="896" y="391"/>
                    <a:pt x="851" y="424"/>
                    <a:pt x="809" y="458"/>
                  </a:cubicBezTo>
                  <a:cubicBezTo>
                    <a:pt x="748" y="507"/>
                    <a:pt x="689" y="556"/>
                    <a:pt x="629" y="603"/>
                  </a:cubicBezTo>
                  <a:cubicBezTo>
                    <a:pt x="623" y="606"/>
                    <a:pt x="619" y="609"/>
                    <a:pt x="614" y="613"/>
                  </a:cubicBezTo>
                  <a:cubicBezTo>
                    <a:pt x="609" y="613"/>
                    <a:pt x="606" y="613"/>
                    <a:pt x="601" y="614"/>
                  </a:cubicBezTo>
                  <a:cubicBezTo>
                    <a:pt x="551" y="618"/>
                    <a:pt x="501" y="615"/>
                    <a:pt x="454" y="632"/>
                  </a:cubicBezTo>
                  <a:cubicBezTo>
                    <a:pt x="417" y="645"/>
                    <a:pt x="391" y="678"/>
                    <a:pt x="370" y="709"/>
                  </a:cubicBezTo>
                  <a:cubicBezTo>
                    <a:pt x="353" y="733"/>
                    <a:pt x="349" y="766"/>
                    <a:pt x="354" y="794"/>
                  </a:cubicBezTo>
                  <a:cubicBezTo>
                    <a:pt x="355" y="799"/>
                    <a:pt x="356" y="802"/>
                    <a:pt x="358" y="806"/>
                  </a:cubicBezTo>
                  <a:cubicBezTo>
                    <a:pt x="356" y="807"/>
                    <a:pt x="354" y="809"/>
                    <a:pt x="353" y="810"/>
                  </a:cubicBezTo>
                  <a:cubicBezTo>
                    <a:pt x="351" y="810"/>
                    <a:pt x="350" y="811"/>
                    <a:pt x="350" y="811"/>
                  </a:cubicBezTo>
                  <a:cubicBezTo>
                    <a:pt x="310" y="825"/>
                    <a:pt x="272" y="841"/>
                    <a:pt x="231" y="859"/>
                  </a:cubicBezTo>
                  <a:cubicBezTo>
                    <a:pt x="201" y="873"/>
                    <a:pt x="178" y="887"/>
                    <a:pt x="154" y="910"/>
                  </a:cubicBezTo>
                  <a:cubicBezTo>
                    <a:pt x="145" y="921"/>
                    <a:pt x="137" y="931"/>
                    <a:pt x="132" y="941"/>
                  </a:cubicBezTo>
                  <a:cubicBezTo>
                    <a:pt x="105" y="954"/>
                    <a:pt x="81" y="967"/>
                    <a:pt x="55" y="982"/>
                  </a:cubicBezTo>
                  <a:cubicBezTo>
                    <a:pt x="18" y="1006"/>
                    <a:pt x="0" y="1057"/>
                    <a:pt x="9" y="1098"/>
                  </a:cubicBezTo>
                  <a:cubicBezTo>
                    <a:pt x="20" y="1145"/>
                    <a:pt x="55" y="1173"/>
                    <a:pt x="100" y="1186"/>
                  </a:cubicBezTo>
                  <a:lnTo>
                    <a:pt x="102" y="1186"/>
                  </a:lnTo>
                  <a:cubicBezTo>
                    <a:pt x="105" y="1191"/>
                    <a:pt x="107" y="1196"/>
                    <a:pt x="112" y="1201"/>
                  </a:cubicBezTo>
                  <a:cubicBezTo>
                    <a:pt x="127" y="1222"/>
                    <a:pt x="152" y="1240"/>
                    <a:pt x="175" y="1253"/>
                  </a:cubicBezTo>
                  <a:cubicBezTo>
                    <a:pt x="209" y="1268"/>
                    <a:pt x="243" y="1280"/>
                    <a:pt x="279" y="1287"/>
                  </a:cubicBezTo>
                  <a:cubicBezTo>
                    <a:pt x="335" y="1297"/>
                    <a:pt x="391" y="1310"/>
                    <a:pt x="447" y="1320"/>
                  </a:cubicBezTo>
                  <a:cubicBezTo>
                    <a:pt x="593" y="1346"/>
                    <a:pt x="743" y="1366"/>
                    <a:pt x="891" y="1387"/>
                  </a:cubicBezTo>
                  <a:cubicBezTo>
                    <a:pt x="1029" y="1408"/>
                    <a:pt x="1166" y="1429"/>
                    <a:pt x="1305" y="1451"/>
                  </a:cubicBezTo>
                  <a:cubicBezTo>
                    <a:pt x="1397" y="1477"/>
                    <a:pt x="1490" y="1503"/>
                    <a:pt x="1583" y="1529"/>
                  </a:cubicBezTo>
                  <a:cubicBezTo>
                    <a:pt x="1765" y="1584"/>
                    <a:pt x="1950" y="1640"/>
                    <a:pt x="2131" y="1695"/>
                  </a:cubicBezTo>
                  <a:cubicBezTo>
                    <a:pt x="2314" y="1750"/>
                    <a:pt x="2496" y="1805"/>
                    <a:pt x="2678" y="1860"/>
                  </a:cubicBezTo>
                  <a:cubicBezTo>
                    <a:pt x="2756" y="1883"/>
                    <a:pt x="2835" y="1906"/>
                    <a:pt x="2912" y="1929"/>
                  </a:cubicBezTo>
                  <a:cubicBezTo>
                    <a:pt x="2955" y="1940"/>
                    <a:pt x="2997" y="1952"/>
                    <a:pt x="3038" y="1965"/>
                  </a:cubicBezTo>
                  <a:cubicBezTo>
                    <a:pt x="3041" y="1966"/>
                    <a:pt x="3044" y="1966"/>
                    <a:pt x="3048" y="1967"/>
                  </a:cubicBezTo>
                  <a:cubicBezTo>
                    <a:pt x="3048" y="2023"/>
                    <a:pt x="3086" y="2068"/>
                    <a:pt x="3140" y="2081"/>
                  </a:cubicBezTo>
                  <a:cubicBezTo>
                    <a:pt x="3151" y="2084"/>
                    <a:pt x="3161" y="2085"/>
                    <a:pt x="3171" y="2087"/>
                  </a:cubicBezTo>
                  <a:cubicBezTo>
                    <a:pt x="3158" y="2097"/>
                    <a:pt x="3145" y="2107"/>
                    <a:pt x="3130" y="2120"/>
                  </a:cubicBezTo>
                  <a:cubicBezTo>
                    <a:pt x="3088" y="2154"/>
                    <a:pt x="3043" y="2190"/>
                    <a:pt x="3001" y="2226"/>
                  </a:cubicBezTo>
                  <a:cubicBezTo>
                    <a:pt x="2941" y="2276"/>
                    <a:pt x="2883" y="2328"/>
                    <a:pt x="2827" y="2379"/>
                  </a:cubicBezTo>
                  <a:cubicBezTo>
                    <a:pt x="2768" y="2431"/>
                    <a:pt x="2708" y="2483"/>
                    <a:pt x="2650" y="2536"/>
                  </a:cubicBezTo>
                  <a:cubicBezTo>
                    <a:pt x="2601" y="2582"/>
                    <a:pt x="2546" y="2629"/>
                    <a:pt x="2521" y="2694"/>
                  </a:cubicBezTo>
                  <a:cubicBezTo>
                    <a:pt x="2511" y="2721"/>
                    <a:pt x="2515" y="2752"/>
                    <a:pt x="2528" y="2780"/>
                  </a:cubicBezTo>
                  <a:cubicBezTo>
                    <a:pt x="2521" y="2787"/>
                    <a:pt x="2515" y="2797"/>
                    <a:pt x="2507" y="2804"/>
                  </a:cubicBezTo>
                  <a:cubicBezTo>
                    <a:pt x="2486" y="2828"/>
                    <a:pt x="2471" y="2864"/>
                    <a:pt x="2470" y="2895"/>
                  </a:cubicBezTo>
                  <a:cubicBezTo>
                    <a:pt x="2469" y="2907"/>
                    <a:pt x="2470" y="2920"/>
                    <a:pt x="2472" y="2931"/>
                  </a:cubicBezTo>
                  <a:cubicBezTo>
                    <a:pt x="2436" y="2961"/>
                    <a:pt x="2402" y="2992"/>
                    <a:pt x="2367" y="3024"/>
                  </a:cubicBezTo>
                  <a:cubicBezTo>
                    <a:pt x="2343" y="3046"/>
                    <a:pt x="2331" y="3081"/>
                    <a:pt x="2332" y="3114"/>
                  </a:cubicBezTo>
                  <a:cubicBezTo>
                    <a:pt x="2296" y="3149"/>
                    <a:pt x="2262" y="3185"/>
                    <a:pt x="2227" y="3221"/>
                  </a:cubicBezTo>
                  <a:cubicBezTo>
                    <a:pt x="2221" y="3227"/>
                    <a:pt x="2214" y="3234"/>
                    <a:pt x="2208" y="3242"/>
                  </a:cubicBezTo>
                  <a:cubicBezTo>
                    <a:pt x="2206" y="3242"/>
                    <a:pt x="2203" y="3243"/>
                    <a:pt x="2202" y="3243"/>
                  </a:cubicBezTo>
                  <a:cubicBezTo>
                    <a:pt x="2183" y="3250"/>
                    <a:pt x="2166" y="3263"/>
                    <a:pt x="2150" y="3276"/>
                  </a:cubicBezTo>
                  <a:cubicBezTo>
                    <a:pt x="2113" y="3299"/>
                    <a:pt x="2087" y="3344"/>
                    <a:pt x="2058" y="3375"/>
                  </a:cubicBezTo>
                  <a:cubicBezTo>
                    <a:pt x="2009" y="3426"/>
                    <a:pt x="1963" y="3477"/>
                    <a:pt x="1914" y="3526"/>
                  </a:cubicBezTo>
                  <a:cubicBezTo>
                    <a:pt x="1847" y="3598"/>
                    <a:pt x="1780" y="3670"/>
                    <a:pt x="1713" y="3740"/>
                  </a:cubicBezTo>
                  <a:cubicBezTo>
                    <a:pt x="1560" y="3901"/>
                    <a:pt x="1409" y="4063"/>
                    <a:pt x="1258" y="4225"/>
                  </a:cubicBezTo>
                  <a:cubicBezTo>
                    <a:pt x="1258" y="4225"/>
                    <a:pt x="1258" y="4225"/>
                    <a:pt x="1258" y="4225"/>
                  </a:cubicBezTo>
                  <a:lnTo>
                    <a:pt x="1258" y="4225"/>
                  </a:lnTo>
                  <a:cubicBezTo>
                    <a:pt x="1258" y="4225"/>
                    <a:pt x="1258" y="4225"/>
                    <a:pt x="1258" y="4225"/>
                  </a:cubicBezTo>
                  <a:lnTo>
                    <a:pt x="1258" y="4225"/>
                  </a:lnTo>
                  <a:lnTo>
                    <a:pt x="1253" y="4230"/>
                  </a:lnTo>
                  <a:cubicBezTo>
                    <a:pt x="1254" y="4228"/>
                    <a:pt x="1256" y="4226"/>
                    <a:pt x="1258" y="4225"/>
                  </a:cubicBezTo>
                  <a:lnTo>
                    <a:pt x="1258" y="4225"/>
                  </a:lnTo>
                  <a:cubicBezTo>
                    <a:pt x="1242" y="4234"/>
                    <a:pt x="1230" y="4246"/>
                    <a:pt x="1221" y="4261"/>
                  </a:cubicBezTo>
                  <a:cubicBezTo>
                    <a:pt x="1200" y="4294"/>
                    <a:pt x="1197" y="4331"/>
                    <a:pt x="1211" y="4369"/>
                  </a:cubicBezTo>
                  <a:cubicBezTo>
                    <a:pt x="1220" y="4395"/>
                    <a:pt x="1237" y="4416"/>
                    <a:pt x="1258" y="4431"/>
                  </a:cubicBezTo>
                  <a:cubicBezTo>
                    <a:pt x="1261" y="4433"/>
                    <a:pt x="1263" y="4435"/>
                    <a:pt x="1264" y="4438"/>
                  </a:cubicBezTo>
                  <a:cubicBezTo>
                    <a:pt x="1262" y="4455"/>
                    <a:pt x="1262" y="4475"/>
                    <a:pt x="1264" y="4493"/>
                  </a:cubicBezTo>
                  <a:cubicBezTo>
                    <a:pt x="1280" y="4587"/>
                    <a:pt x="1362" y="4665"/>
                    <a:pt x="1442" y="4708"/>
                  </a:cubicBezTo>
                  <a:cubicBezTo>
                    <a:pt x="1519" y="4752"/>
                    <a:pt x="1608" y="4783"/>
                    <a:pt x="1697" y="4783"/>
                  </a:cubicBezTo>
                  <a:lnTo>
                    <a:pt x="1708" y="4783"/>
                  </a:lnTo>
                  <a:cubicBezTo>
                    <a:pt x="1767" y="4782"/>
                    <a:pt x="1810" y="4728"/>
                    <a:pt x="1811" y="4671"/>
                  </a:cubicBezTo>
                  <a:lnTo>
                    <a:pt x="1814" y="4671"/>
                  </a:lnTo>
                  <a:cubicBezTo>
                    <a:pt x="1820" y="4671"/>
                    <a:pt x="1825" y="4671"/>
                    <a:pt x="1830" y="4670"/>
                  </a:cubicBezTo>
                  <a:cubicBezTo>
                    <a:pt x="1853" y="4669"/>
                    <a:pt x="1873" y="4664"/>
                    <a:pt x="1896" y="4656"/>
                  </a:cubicBezTo>
                  <a:cubicBezTo>
                    <a:pt x="1917" y="4651"/>
                    <a:pt x="1934" y="4639"/>
                    <a:pt x="1949" y="4625"/>
                  </a:cubicBezTo>
                  <a:cubicBezTo>
                    <a:pt x="1969" y="4631"/>
                    <a:pt x="1990" y="4634"/>
                    <a:pt x="2010" y="4634"/>
                  </a:cubicBezTo>
                  <a:cubicBezTo>
                    <a:pt x="2027" y="4634"/>
                    <a:pt x="2043" y="4631"/>
                    <a:pt x="2061" y="4625"/>
                  </a:cubicBezTo>
                  <a:cubicBezTo>
                    <a:pt x="2103" y="4612"/>
                    <a:pt x="2133" y="4569"/>
                    <a:pt x="2134" y="4525"/>
                  </a:cubicBezTo>
                  <a:cubicBezTo>
                    <a:pt x="2135" y="4512"/>
                    <a:pt x="2133" y="4500"/>
                    <a:pt x="2129" y="4488"/>
                  </a:cubicBezTo>
                  <a:cubicBezTo>
                    <a:pt x="2146" y="4479"/>
                    <a:pt x="2162" y="4468"/>
                    <a:pt x="2178" y="4458"/>
                  </a:cubicBezTo>
                  <a:cubicBezTo>
                    <a:pt x="2234" y="4427"/>
                    <a:pt x="2286" y="4390"/>
                    <a:pt x="2338" y="4352"/>
                  </a:cubicBezTo>
                  <a:cubicBezTo>
                    <a:pt x="2373" y="4328"/>
                    <a:pt x="2407" y="4302"/>
                    <a:pt x="2440" y="4278"/>
                  </a:cubicBezTo>
                  <a:cubicBezTo>
                    <a:pt x="2464" y="4259"/>
                    <a:pt x="2489" y="4242"/>
                    <a:pt x="2511" y="4221"/>
                  </a:cubicBezTo>
                  <a:cubicBezTo>
                    <a:pt x="2518" y="4215"/>
                    <a:pt x="2523" y="4206"/>
                    <a:pt x="2528" y="4199"/>
                  </a:cubicBezTo>
                  <a:lnTo>
                    <a:pt x="2548" y="4195"/>
                  </a:lnTo>
                  <a:cubicBezTo>
                    <a:pt x="2582" y="4187"/>
                    <a:pt x="2611" y="4177"/>
                    <a:pt x="2644" y="4164"/>
                  </a:cubicBezTo>
                  <a:cubicBezTo>
                    <a:pt x="2684" y="4148"/>
                    <a:pt x="2710" y="4113"/>
                    <a:pt x="2716" y="4075"/>
                  </a:cubicBezTo>
                  <a:cubicBezTo>
                    <a:pt x="2718" y="4073"/>
                    <a:pt x="2719" y="4072"/>
                    <a:pt x="2722" y="4071"/>
                  </a:cubicBezTo>
                  <a:cubicBezTo>
                    <a:pt x="2742" y="4085"/>
                    <a:pt x="2766" y="4093"/>
                    <a:pt x="2791" y="4093"/>
                  </a:cubicBezTo>
                  <a:cubicBezTo>
                    <a:pt x="2813" y="4093"/>
                    <a:pt x="2835" y="4087"/>
                    <a:pt x="2854" y="4072"/>
                  </a:cubicBezTo>
                  <a:cubicBezTo>
                    <a:pt x="2858" y="4070"/>
                    <a:pt x="2862" y="4066"/>
                    <a:pt x="2865" y="4063"/>
                  </a:cubicBezTo>
                  <a:cubicBezTo>
                    <a:pt x="2867" y="4062"/>
                    <a:pt x="2868" y="4062"/>
                    <a:pt x="2868" y="4061"/>
                  </a:cubicBezTo>
                  <a:cubicBezTo>
                    <a:pt x="2950" y="3998"/>
                    <a:pt x="3034" y="3937"/>
                    <a:pt x="3118" y="3876"/>
                  </a:cubicBezTo>
                  <a:cubicBezTo>
                    <a:pt x="3203" y="3813"/>
                    <a:pt x="3290" y="3752"/>
                    <a:pt x="3376" y="3690"/>
                  </a:cubicBezTo>
                  <a:cubicBezTo>
                    <a:pt x="3522" y="3585"/>
                    <a:pt x="3670" y="3480"/>
                    <a:pt x="3820" y="3377"/>
                  </a:cubicBezTo>
                  <a:cubicBezTo>
                    <a:pt x="4002" y="3251"/>
                    <a:pt x="4184" y="3126"/>
                    <a:pt x="4366" y="2999"/>
                  </a:cubicBezTo>
                  <a:cubicBezTo>
                    <a:pt x="4446" y="2945"/>
                    <a:pt x="4526" y="2891"/>
                    <a:pt x="4604" y="2835"/>
                  </a:cubicBezTo>
                  <a:cubicBezTo>
                    <a:pt x="4659" y="2797"/>
                    <a:pt x="4714" y="2758"/>
                    <a:pt x="4769" y="2720"/>
                  </a:cubicBezTo>
                  <a:cubicBezTo>
                    <a:pt x="4821" y="2684"/>
                    <a:pt x="4869" y="2644"/>
                    <a:pt x="4918" y="2605"/>
                  </a:cubicBezTo>
                  <a:cubicBezTo>
                    <a:pt x="4949" y="2579"/>
                    <a:pt x="4955" y="2538"/>
                    <a:pt x="4946" y="2498"/>
                  </a:cubicBezTo>
                  <a:cubicBezTo>
                    <a:pt x="4957" y="2494"/>
                    <a:pt x="4967" y="2489"/>
                    <a:pt x="4977" y="2486"/>
                  </a:cubicBezTo>
                  <a:cubicBezTo>
                    <a:pt x="5068" y="2448"/>
                    <a:pt x="5161" y="2412"/>
                    <a:pt x="5254" y="2376"/>
                  </a:cubicBezTo>
                  <a:cubicBezTo>
                    <a:pt x="5375" y="2331"/>
                    <a:pt x="5496" y="2288"/>
                    <a:pt x="5617" y="2240"/>
                  </a:cubicBezTo>
                  <a:cubicBezTo>
                    <a:pt x="5656" y="2225"/>
                    <a:pt x="5684" y="2189"/>
                    <a:pt x="5689" y="2149"/>
                  </a:cubicBezTo>
                  <a:cubicBezTo>
                    <a:pt x="5733" y="2143"/>
                    <a:pt x="5778" y="2140"/>
                    <a:pt x="5822" y="2133"/>
                  </a:cubicBezTo>
                  <a:cubicBezTo>
                    <a:pt x="5886" y="2130"/>
                    <a:pt x="5923" y="2063"/>
                    <a:pt x="5910" y="2006"/>
                  </a:cubicBezTo>
                  <a:cubicBezTo>
                    <a:pt x="5898" y="1951"/>
                    <a:pt x="5850" y="1917"/>
                    <a:pt x="5797" y="1917"/>
                  </a:cubicBezTo>
                  <a:cubicBezTo>
                    <a:pt x="5790" y="1917"/>
                    <a:pt x="5784" y="1918"/>
                    <a:pt x="5777" y="1918"/>
                  </a:cubicBezTo>
                  <a:cubicBezTo>
                    <a:pt x="5763" y="1921"/>
                    <a:pt x="5747" y="1922"/>
                    <a:pt x="5735" y="1925"/>
                  </a:cubicBezTo>
                  <a:lnTo>
                    <a:pt x="5737" y="1925"/>
                  </a:lnTo>
                  <a:cubicBezTo>
                    <a:pt x="5634" y="1939"/>
                    <a:pt x="5531" y="1945"/>
                    <a:pt x="5426" y="1957"/>
                  </a:cubicBezTo>
                  <a:cubicBezTo>
                    <a:pt x="5309" y="1970"/>
                    <a:pt x="5191" y="1976"/>
                    <a:pt x="5072" y="1977"/>
                  </a:cubicBezTo>
                  <a:cubicBezTo>
                    <a:pt x="5005" y="1977"/>
                    <a:pt x="4938" y="1977"/>
                    <a:pt x="4870" y="1973"/>
                  </a:cubicBezTo>
                  <a:cubicBezTo>
                    <a:pt x="4802" y="1968"/>
                    <a:pt x="4734" y="1961"/>
                    <a:pt x="4665" y="1955"/>
                  </a:cubicBezTo>
                  <a:lnTo>
                    <a:pt x="4668" y="1955"/>
                  </a:lnTo>
                  <a:cubicBezTo>
                    <a:pt x="4665" y="1955"/>
                    <a:pt x="4663" y="1953"/>
                    <a:pt x="4660" y="1953"/>
                  </a:cubicBezTo>
                  <a:cubicBezTo>
                    <a:pt x="4657" y="1953"/>
                    <a:pt x="4656" y="1953"/>
                    <a:pt x="4653" y="1952"/>
                  </a:cubicBezTo>
                  <a:lnTo>
                    <a:pt x="4656" y="1952"/>
                  </a:lnTo>
                  <a:cubicBezTo>
                    <a:pt x="4581" y="1941"/>
                    <a:pt x="4508" y="1928"/>
                    <a:pt x="4435" y="1916"/>
                  </a:cubicBezTo>
                  <a:cubicBezTo>
                    <a:pt x="4360" y="1904"/>
                    <a:pt x="4286" y="1896"/>
                    <a:pt x="4210" y="1884"/>
                  </a:cubicBezTo>
                  <a:cubicBezTo>
                    <a:pt x="4059" y="1865"/>
                    <a:pt x="3911" y="1833"/>
                    <a:pt x="3765" y="1798"/>
                  </a:cubicBezTo>
                  <a:lnTo>
                    <a:pt x="3766" y="1798"/>
                  </a:lnTo>
                  <a:cubicBezTo>
                    <a:pt x="3765" y="1798"/>
                    <a:pt x="3765" y="1798"/>
                    <a:pt x="3764" y="1797"/>
                  </a:cubicBezTo>
                  <a:cubicBezTo>
                    <a:pt x="3761" y="1796"/>
                    <a:pt x="3758" y="1796"/>
                    <a:pt x="3755" y="1795"/>
                  </a:cubicBezTo>
                  <a:lnTo>
                    <a:pt x="3755" y="1795"/>
                  </a:lnTo>
                  <a:cubicBezTo>
                    <a:pt x="3755" y="1795"/>
                    <a:pt x="3756" y="1795"/>
                    <a:pt x="3756" y="1796"/>
                  </a:cubicBezTo>
                  <a:lnTo>
                    <a:pt x="3756" y="1796"/>
                  </a:lnTo>
                  <a:cubicBezTo>
                    <a:pt x="3620" y="1758"/>
                    <a:pt x="3486" y="1713"/>
                    <a:pt x="3353" y="1662"/>
                  </a:cubicBezTo>
                  <a:cubicBezTo>
                    <a:pt x="3182" y="1590"/>
                    <a:pt x="3008" y="1518"/>
                    <a:pt x="2845" y="1430"/>
                  </a:cubicBezTo>
                  <a:cubicBezTo>
                    <a:pt x="2744" y="1372"/>
                    <a:pt x="2646" y="1308"/>
                    <a:pt x="2549" y="1243"/>
                  </a:cubicBezTo>
                  <a:cubicBezTo>
                    <a:pt x="2458" y="1181"/>
                    <a:pt x="2365" y="1120"/>
                    <a:pt x="2275" y="1057"/>
                  </a:cubicBezTo>
                  <a:cubicBezTo>
                    <a:pt x="2150" y="962"/>
                    <a:pt x="2028" y="864"/>
                    <a:pt x="1908" y="766"/>
                  </a:cubicBezTo>
                  <a:cubicBezTo>
                    <a:pt x="1791" y="670"/>
                    <a:pt x="1676" y="573"/>
                    <a:pt x="1566" y="471"/>
                  </a:cubicBezTo>
                  <a:cubicBezTo>
                    <a:pt x="1531" y="434"/>
                    <a:pt x="1496" y="399"/>
                    <a:pt x="1464" y="361"/>
                  </a:cubicBezTo>
                  <a:cubicBezTo>
                    <a:pt x="1421" y="304"/>
                    <a:pt x="1381" y="245"/>
                    <a:pt x="1342" y="185"/>
                  </a:cubicBezTo>
                  <a:cubicBezTo>
                    <a:pt x="1319" y="143"/>
                    <a:pt x="1298" y="103"/>
                    <a:pt x="1278" y="62"/>
                  </a:cubicBezTo>
                  <a:cubicBezTo>
                    <a:pt x="1259" y="23"/>
                    <a:pt x="1217" y="1"/>
                    <a:pt x="1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8"/>
            <p:cNvSpPr/>
            <p:nvPr/>
          </p:nvSpPr>
          <p:spPr>
            <a:xfrm>
              <a:off x="3003700" y="2347750"/>
              <a:ext cx="5825" cy="5675"/>
            </a:xfrm>
            <a:custGeom>
              <a:avLst/>
              <a:gdLst/>
              <a:ahLst/>
              <a:cxnLst/>
              <a:rect l="l" t="t" r="r" b="b"/>
              <a:pathLst>
                <a:path w="233" h="227" extrusionOk="0">
                  <a:moveTo>
                    <a:pt x="121" y="0"/>
                  </a:moveTo>
                  <a:cubicBezTo>
                    <a:pt x="59" y="0"/>
                    <a:pt x="6" y="43"/>
                    <a:pt x="2" y="108"/>
                  </a:cubicBezTo>
                  <a:cubicBezTo>
                    <a:pt x="0" y="166"/>
                    <a:pt x="48" y="226"/>
                    <a:pt x="110" y="226"/>
                  </a:cubicBezTo>
                  <a:cubicBezTo>
                    <a:pt x="171" y="226"/>
                    <a:pt x="225" y="183"/>
                    <a:pt x="228" y="119"/>
                  </a:cubicBezTo>
                  <a:cubicBezTo>
                    <a:pt x="232" y="59"/>
                    <a:pt x="183" y="0"/>
                    <a:pt x="1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8"/>
            <p:cNvSpPr/>
            <p:nvPr/>
          </p:nvSpPr>
          <p:spPr>
            <a:xfrm>
              <a:off x="3014225" y="2348400"/>
              <a:ext cx="5875" cy="5675"/>
            </a:xfrm>
            <a:custGeom>
              <a:avLst/>
              <a:gdLst/>
              <a:ahLst/>
              <a:cxnLst/>
              <a:rect l="l" t="t" r="r" b="b"/>
              <a:pathLst>
                <a:path w="235" h="227" extrusionOk="0">
                  <a:moveTo>
                    <a:pt x="123" y="0"/>
                  </a:moveTo>
                  <a:cubicBezTo>
                    <a:pt x="61" y="0"/>
                    <a:pt x="8" y="42"/>
                    <a:pt x="4" y="107"/>
                  </a:cubicBezTo>
                  <a:cubicBezTo>
                    <a:pt x="0" y="166"/>
                    <a:pt x="50" y="226"/>
                    <a:pt x="112" y="226"/>
                  </a:cubicBezTo>
                  <a:cubicBezTo>
                    <a:pt x="174" y="226"/>
                    <a:pt x="226" y="183"/>
                    <a:pt x="230" y="119"/>
                  </a:cubicBezTo>
                  <a:cubicBezTo>
                    <a:pt x="234" y="59"/>
                    <a:pt x="185" y="0"/>
                    <a:pt x="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8"/>
            <p:cNvSpPr/>
            <p:nvPr/>
          </p:nvSpPr>
          <p:spPr>
            <a:xfrm>
              <a:off x="2975000" y="2227025"/>
              <a:ext cx="61275" cy="64925"/>
            </a:xfrm>
            <a:custGeom>
              <a:avLst/>
              <a:gdLst/>
              <a:ahLst/>
              <a:cxnLst/>
              <a:rect l="l" t="t" r="r" b="b"/>
              <a:pathLst>
                <a:path w="2451" h="2597" extrusionOk="0">
                  <a:moveTo>
                    <a:pt x="2327" y="0"/>
                  </a:moveTo>
                  <a:cubicBezTo>
                    <a:pt x="2296" y="0"/>
                    <a:pt x="2265" y="12"/>
                    <a:pt x="2244" y="37"/>
                  </a:cubicBezTo>
                  <a:cubicBezTo>
                    <a:pt x="2202" y="88"/>
                    <a:pt x="2161" y="141"/>
                    <a:pt x="2119" y="193"/>
                  </a:cubicBezTo>
                  <a:cubicBezTo>
                    <a:pt x="2101" y="193"/>
                    <a:pt x="2084" y="197"/>
                    <a:pt x="2068" y="203"/>
                  </a:cubicBezTo>
                  <a:cubicBezTo>
                    <a:pt x="2036" y="216"/>
                    <a:pt x="2005" y="231"/>
                    <a:pt x="1977" y="249"/>
                  </a:cubicBezTo>
                  <a:cubicBezTo>
                    <a:pt x="1955" y="267"/>
                    <a:pt x="1935" y="282"/>
                    <a:pt x="1914" y="301"/>
                  </a:cubicBezTo>
                  <a:cubicBezTo>
                    <a:pt x="1894" y="320"/>
                    <a:pt x="1876" y="339"/>
                    <a:pt x="1857" y="358"/>
                  </a:cubicBezTo>
                  <a:cubicBezTo>
                    <a:pt x="1842" y="361"/>
                    <a:pt x="1827" y="366"/>
                    <a:pt x="1815" y="376"/>
                  </a:cubicBezTo>
                  <a:cubicBezTo>
                    <a:pt x="1758" y="418"/>
                    <a:pt x="1702" y="460"/>
                    <a:pt x="1654" y="511"/>
                  </a:cubicBezTo>
                  <a:cubicBezTo>
                    <a:pt x="1614" y="554"/>
                    <a:pt x="1572" y="598"/>
                    <a:pt x="1532" y="641"/>
                  </a:cubicBezTo>
                  <a:cubicBezTo>
                    <a:pt x="1478" y="701"/>
                    <a:pt x="1423" y="760"/>
                    <a:pt x="1367" y="821"/>
                  </a:cubicBezTo>
                  <a:cubicBezTo>
                    <a:pt x="1275" y="920"/>
                    <a:pt x="1182" y="1020"/>
                    <a:pt x="1089" y="1120"/>
                  </a:cubicBezTo>
                  <a:cubicBezTo>
                    <a:pt x="1032" y="1182"/>
                    <a:pt x="973" y="1244"/>
                    <a:pt x="914" y="1306"/>
                  </a:cubicBezTo>
                  <a:cubicBezTo>
                    <a:pt x="895" y="1296"/>
                    <a:pt x="874" y="1290"/>
                    <a:pt x="853" y="1290"/>
                  </a:cubicBezTo>
                  <a:cubicBezTo>
                    <a:pt x="840" y="1290"/>
                    <a:pt x="827" y="1293"/>
                    <a:pt x="814" y="1298"/>
                  </a:cubicBezTo>
                  <a:cubicBezTo>
                    <a:pt x="735" y="1332"/>
                    <a:pt x="663" y="1382"/>
                    <a:pt x="597" y="1438"/>
                  </a:cubicBezTo>
                  <a:cubicBezTo>
                    <a:pt x="530" y="1494"/>
                    <a:pt x="470" y="1556"/>
                    <a:pt x="415" y="1625"/>
                  </a:cubicBezTo>
                  <a:cubicBezTo>
                    <a:pt x="402" y="1641"/>
                    <a:pt x="388" y="1658"/>
                    <a:pt x="375" y="1675"/>
                  </a:cubicBezTo>
                  <a:cubicBezTo>
                    <a:pt x="359" y="1682"/>
                    <a:pt x="344" y="1690"/>
                    <a:pt x="331" y="1700"/>
                  </a:cubicBezTo>
                  <a:cubicBezTo>
                    <a:pt x="317" y="1714"/>
                    <a:pt x="303" y="1726"/>
                    <a:pt x="294" y="1744"/>
                  </a:cubicBezTo>
                  <a:cubicBezTo>
                    <a:pt x="293" y="1748"/>
                    <a:pt x="290" y="1750"/>
                    <a:pt x="288" y="1754"/>
                  </a:cubicBezTo>
                  <a:cubicBezTo>
                    <a:pt x="278" y="1751"/>
                    <a:pt x="267" y="1750"/>
                    <a:pt x="257" y="1750"/>
                  </a:cubicBezTo>
                  <a:cubicBezTo>
                    <a:pt x="250" y="1750"/>
                    <a:pt x="243" y="1750"/>
                    <a:pt x="237" y="1751"/>
                  </a:cubicBezTo>
                  <a:cubicBezTo>
                    <a:pt x="227" y="1753"/>
                    <a:pt x="219" y="1759"/>
                    <a:pt x="210" y="1762"/>
                  </a:cubicBezTo>
                  <a:cubicBezTo>
                    <a:pt x="203" y="1761"/>
                    <a:pt x="196" y="1761"/>
                    <a:pt x="189" y="1761"/>
                  </a:cubicBezTo>
                  <a:cubicBezTo>
                    <a:pt x="168" y="1761"/>
                    <a:pt x="147" y="1765"/>
                    <a:pt x="127" y="1777"/>
                  </a:cubicBezTo>
                  <a:cubicBezTo>
                    <a:pt x="104" y="1792"/>
                    <a:pt x="76" y="1807"/>
                    <a:pt x="55" y="1825"/>
                  </a:cubicBezTo>
                  <a:cubicBezTo>
                    <a:pt x="18" y="1859"/>
                    <a:pt x="1" y="1901"/>
                    <a:pt x="4" y="1951"/>
                  </a:cubicBezTo>
                  <a:cubicBezTo>
                    <a:pt x="8" y="2019"/>
                    <a:pt x="55" y="2080"/>
                    <a:pt x="97" y="2132"/>
                  </a:cubicBezTo>
                  <a:cubicBezTo>
                    <a:pt x="119" y="2163"/>
                    <a:pt x="145" y="2193"/>
                    <a:pt x="171" y="2220"/>
                  </a:cubicBezTo>
                  <a:cubicBezTo>
                    <a:pt x="206" y="2258"/>
                    <a:pt x="241" y="2293"/>
                    <a:pt x="278" y="2326"/>
                  </a:cubicBezTo>
                  <a:cubicBezTo>
                    <a:pt x="308" y="2352"/>
                    <a:pt x="340" y="2374"/>
                    <a:pt x="371" y="2398"/>
                  </a:cubicBezTo>
                  <a:cubicBezTo>
                    <a:pt x="437" y="2450"/>
                    <a:pt x="500" y="2502"/>
                    <a:pt x="571" y="2544"/>
                  </a:cubicBezTo>
                  <a:cubicBezTo>
                    <a:pt x="606" y="2565"/>
                    <a:pt x="642" y="2587"/>
                    <a:pt x="682" y="2594"/>
                  </a:cubicBezTo>
                  <a:cubicBezTo>
                    <a:pt x="690" y="2595"/>
                    <a:pt x="697" y="2596"/>
                    <a:pt x="705" y="2596"/>
                  </a:cubicBezTo>
                  <a:cubicBezTo>
                    <a:pt x="808" y="2596"/>
                    <a:pt x="869" y="2478"/>
                    <a:pt x="909" y="2399"/>
                  </a:cubicBezTo>
                  <a:cubicBezTo>
                    <a:pt x="954" y="2308"/>
                    <a:pt x="994" y="2214"/>
                    <a:pt x="1041" y="2126"/>
                  </a:cubicBezTo>
                  <a:cubicBezTo>
                    <a:pt x="1053" y="2107"/>
                    <a:pt x="1067" y="2090"/>
                    <a:pt x="1079" y="2072"/>
                  </a:cubicBezTo>
                  <a:cubicBezTo>
                    <a:pt x="1124" y="2009"/>
                    <a:pt x="1170" y="1946"/>
                    <a:pt x="1213" y="1881"/>
                  </a:cubicBezTo>
                  <a:cubicBezTo>
                    <a:pt x="1304" y="1749"/>
                    <a:pt x="1393" y="1616"/>
                    <a:pt x="1479" y="1483"/>
                  </a:cubicBezTo>
                  <a:cubicBezTo>
                    <a:pt x="1569" y="1343"/>
                    <a:pt x="1660" y="1203"/>
                    <a:pt x="1753" y="1066"/>
                  </a:cubicBezTo>
                  <a:cubicBezTo>
                    <a:pt x="1785" y="1018"/>
                    <a:pt x="1821" y="974"/>
                    <a:pt x="1855" y="926"/>
                  </a:cubicBezTo>
                  <a:cubicBezTo>
                    <a:pt x="1941" y="827"/>
                    <a:pt x="2022" y="725"/>
                    <a:pt x="2106" y="625"/>
                  </a:cubicBezTo>
                  <a:cubicBezTo>
                    <a:pt x="2155" y="565"/>
                    <a:pt x="2199" y="502"/>
                    <a:pt x="2244" y="442"/>
                  </a:cubicBezTo>
                  <a:cubicBezTo>
                    <a:pt x="2311" y="353"/>
                    <a:pt x="2379" y="264"/>
                    <a:pt x="2426" y="162"/>
                  </a:cubicBezTo>
                  <a:cubicBezTo>
                    <a:pt x="2451" y="114"/>
                    <a:pt x="2439" y="53"/>
                    <a:pt x="2393" y="20"/>
                  </a:cubicBezTo>
                  <a:cubicBezTo>
                    <a:pt x="2374" y="7"/>
                    <a:pt x="2351" y="0"/>
                    <a:pt x="23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8"/>
            <p:cNvSpPr/>
            <p:nvPr/>
          </p:nvSpPr>
          <p:spPr>
            <a:xfrm>
              <a:off x="2882350" y="2201625"/>
              <a:ext cx="192250" cy="272450"/>
            </a:xfrm>
            <a:custGeom>
              <a:avLst/>
              <a:gdLst/>
              <a:ahLst/>
              <a:cxnLst/>
              <a:rect l="l" t="t" r="r" b="b"/>
              <a:pathLst>
                <a:path w="7690" h="10898" extrusionOk="0">
                  <a:moveTo>
                    <a:pt x="1732" y="4658"/>
                  </a:moveTo>
                  <a:cubicBezTo>
                    <a:pt x="1731" y="4659"/>
                    <a:pt x="1731" y="4659"/>
                    <a:pt x="1730" y="4660"/>
                  </a:cubicBezTo>
                  <a:cubicBezTo>
                    <a:pt x="1731" y="4659"/>
                    <a:pt x="1732" y="4659"/>
                    <a:pt x="1732" y="4658"/>
                  </a:cubicBezTo>
                  <a:close/>
                  <a:moveTo>
                    <a:pt x="760" y="5181"/>
                  </a:moveTo>
                  <a:cubicBezTo>
                    <a:pt x="760" y="5181"/>
                    <a:pt x="759" y="5181"/>
                    <a:pt x="759" y="5182"/>
                  </a:cubicBezTo>
                  <a:lnTo>
                    <a:pt x="759" y="5182"/>
                  </a:lnTo>
                  <a:cubicBezTo>
                    <a:pt x="760" y="5181"/>
                    <a:pt x="760" y="5181"/>
                    <a:pt x="760" y="5181"/>
                  </a:cubicBezTo>
                  <a:close/>
                  <a:moveTo>
                    <a:pt x="6325" y="5386"/>
                  </a:moveTo>
                  <a:cubicBezTo>
                    <a:pt x="6326" y="5387"/>
                    <a:pt x="6327" y="5387"/>
                    <a:pt x="6328" y="5387"/>
                  </a:cubicBezTo>
                  <a:cubicBezTo>
                    <a:pt x="6327" y="5387"/>
                    <a:pt x="6326" y="5387"/>
                    <a:pt x="6325" y="5386"/>
                  </a:cubicBezTo>
                  <a:close/>
                  <a:moveTo>
                    <a:pt x="1624" y="6191"/>
                  </a:moveTo>
                  <a:cubicBezTo>
                    <a:pt x="1624" y="6191"/>
                    <a:pt x="1625" y="6191"/>
                    <a:pt x="1625" y="6191"/>
                  </a:cubicBezTo>
                  <a:lnTo>
                    <a:pt x="1625" y="6191"/>
                  </a:lnTo>
                  <a:cubicBezTo>
                    <a:pt x="1625" y="6191"/>
                    <a:pt x="1624" y="6191"/>
                    <a:pt x="1624" y="6191"/>
                  </a:cubicBezTo>
                  <a:close/>
                  <a:moveTo>
                    <a:pt x="3062" y="6362"/>
                  </a:moveTo>
                  <a:cubicBezTo>
                    <a:pt x="3066" y="6363"/>
                    <a:pt x="3070" y="6364"/>
                    <a:pt x="3074" y="6365"/>
                  </a:cubicBezTo>
                  <a:cubicBezTo>
                    <a:pt x="3070" y="6364"/>
                    <a:pt x="3066" y="6363"/>
                    <a:pt x="3062" y="6362"/>
                  </a:cubicBezTo>
                  <a:close/>
                  <a:moveTo>
                    <a:pt x="2868" y="7611"/>
                  </a:moveTo>
                  <a:lnTo>
                    <a:pt x="2868" y="7611"/>
                  </a:lnTo>
                  <a:cubicBezTo>
                    <a:pt x="2867" y="7611"/>
                    <a:pt x="2867" y="7612"/>
                    <a:pt x="2867" y="7612"/>
                  </a:cubicBezTo>
                  <a:lnTo>
                    <a:pt x="2867" y="7612"/>
                  </a:lnTo>
                  <a:cubicBezTo>
                    <a:pt x="2867" y="7612"/>
                    <a:pt x="2868" y="7611"/>
                    <a:pt x="2868" y="7611"/>
                  </a:cubicBezTo>
                  <a:close/>
                  <a:moveTo>
                    <a:pt x="3003" y="8982"/>
                  </a:moveTo>
                  <a:cubicBezTo>
                    <a:pt x="3002" y="8982"/>
                    <a:pt x="3001" y="8983"/>
                    <a:pt x="3000" y="8984"/>
                  </a:cubicBezTo>
                  <a:lnTo>
                    <a:pt x="3000" y="8984"/>
                  </a:lnTo>
                  <a:cubicBezTo>
                    <a:pt x="3001" y="8983"/>
                    <a:pt x="3002" y="8982"/>
                    <a:pt x="3003" y="8982"/>
                  </a:cubicBezTo>
                  <a:close/>
                  <a:moveTo>
                    <a:pt x="6100" y="1071"/>
                  </a:moveTo>
                  <a:cubicBezTo>
                    <a:pt x="6054" y="1138"/>
                    <a:pt x="6010" y="1205"/>
                    <a:pt x="5967" y="1274"/>
                  </a:cubicBezTo>
                  <a:cubicBezTo>
                    <a:pt x="5841" y="1475"/>
                    <a:pt x="5713" y="1673"/>
                    <a:pt x="5582" y="1871"/>
                  </a:cubicBezTo>
                  <a:cubicBezTo>
                    <a:pt x="5516" y="1969"/>
                    <a:pt x="5448" y="2064"/>
                    <a:pt x="5380" y="2161"/>
                  </a:cubicBezTo>
                  <a:cubicBezTo>
                    <a:pt x="5309" y="2264"/>
                    <a:pt x="5239" y="2369"/>
                    <a:pt x="5170" y="2472"/>
                  </a:cubicBezTo>
                  <a:cubicBezTo>
                    <a:pt x="5107" y="2565"/>
                    <a:pt x="5042" y="2656"/>
                    <a:pt x="4979" y="2750"/>
                  </a:cubicBezTo>
                  <a:cubicBezTo>
                    <a:pt x="4909" y="2855"/>
                    <a:pt x="4839" y="2961"/>
                    <a:pt x="4766" y="3065"/>
                  </a:cubicBezTo>
                  <a:cubicBezTo>
                    <a:pt x="4628" y="3264"/>
                    <a:pt x="4481" y="3456"/>
                    <a:pt x="4343" y="3656"/>
                  </a:cubicBezTo>
                  <a:cubicBezTo>
                    <a:pt x="4279" y="3749"/>
                    <a:pt x="4217" y="3843"/>
                    <a:pt x="4153" y="3935"/>
                  </a:cubicBezTo>
                  <a:cubicBezTo>
                    <a:pt x="4086" y="4030"/>
                    <a:pt x="4018" y="4124"/>
                    <a:pt x="3952" y="4220"/>
                  </a:cubicBezTo>
                  <a:cubicBezTo>
                    <a:pt x="3881" y="4320"/>
                    <a:pt x="3812" y="4422"/>
                    <a:pt x="3741" y="4524"/>
                  </a:cubicBezTo>
                  <a:cubicBezTo>
                    <a:pt x="3724" y="4547"/>
                    <a:pt x="3707" y="4573"/>
                    <a:pt x="3690" y="4597"/>
                  </a:cubicBezTo>
                  <a:cubicBezTo>
                    <a:pt x="3688" y="4601"/>
                    <a:pt x="3684" y="4604"/>
                    <a:pt x="3681" y="4609"/>
                  </a:cubicBezTo>
                  <a:cubicBezTo>
                    <a:pt x="3647" y="4661"/>
                    <a:pt x="3607" y="4711"/>
                    <a:pt x="3571" y="4762"/>
                  </a:cubicBezTo>
                  <a:cubicBezTo>
                    <a:pt x="3569" y="4766"/>
                    <a:pt x="3567" y="4768"/>
                    <a:pt x="3565" y="4772"/>
                  </a:cubicBezTo>
                  <a:cubicBezTo>
                    <a:pt x="3611" y="4788"/>
                    <a:pt x="3654" y="4804"/>
                    <a:pt x="3698" y="4821"/>
                  </a:cubicBezTo>
                  <a:cubicBezTo>
                    <a:pt x="3747" y="4840"/>
                    <a:pt x="3796" y="4862"/>
                    <a:pt x="3841" y="4886"/>
                  </a:cubicBezTo>
                  <a:cubicBezTo>
                    <a:pt x="3855" y="4890"/>
                    <a:pt x="3870" y="4893"/>
                    <a:pt x="3882" y="4897"/>
                  </a:cubicBezTo>
                  <a:lnTo>
                    <a:pt x="3881" y="4897"/>
                  </a:lnTo>
                  <a:cubicBezTo>
                    <a:pt x="4032" y="4943"/>
                    <a:pt x="4181" y="4993"/>
                    <a:pt x="4334" y="5037"/>
                  </a:cubicBezTo>
                  <a:cubicBezTo>
                    <a:pt x="4475" y="5079"/>
                    <a:pt x="4616" y="5118"/>
                    <a:pt x="4759" y="5160"/>
                  </a:cubicBezTo>
                  <a:lnTo>
                    <a:pt x="4759" y="5160"/>
                  </a:lnTo>
                  <a:cubicBezTo>
                    <a:pt x="4759" y="5159"/>
                    <a:pt x="4758" y="5159"/>
                    <a:pt x="4757" y="5159"/>
                  </a:cubicBezTo>
                  <a:lnTo>
                    <a:pt x="4757" y="5159"/>
                  </a:lnTo>
                  <a:cubicBezTo>
                    <a:pt x="4945" y="5215"/>
                    <a:pt x="5134" y="5278"/>
                    <a:pt x="5324" y="5330"/>
                  </a:cubicBezTo>
                  <a:cubicBezTo>
                    <a:pt x="5407" y="5355"/>
                    <a:pt x="5491" y="5380"/>
                    <a:pt x="5577" y="5401"/>
                  </a:cubicBezTo>
                  <a:cubicBezTo>
                    <a:pt x="5659" y="5421"/>
                    <a:pt x="5742" y="5442"/>
                    <a:pt x="5824" y="5465"/>
                  </a:cubicBezTo>
                  <a:cubicBezTo>
                    <a:pt x="5925" y="5495"/>
                    <a:pt x="6028" y="5527"/>
                    <a:pt x="6130" y="5561"/>
                  </a:cubicBezTo>
                  <a:cubicBezTo>
                    <a:pt x="6218" y="5588"/>
                    <a:pt x="6307" y="5613"/>
                    <a:pt x="6396" y="5640"/>
                  </a:cubicBezTo>
                  <a:lnTo>
                    <a:pt x="6396" y="5640"/>
                  </a:lnTo>
                  <a:cubicBezTo>
                    <a:pt x="6395" y="5639"/>
                    <a:pt x="6394" y="5639"/>
                    <a:pt x="6393" y="5639"/>
                  </a:cubicBezTo>
                  <a:lnTo>
                    <a:pt x="6393" y="5639"/>
                  </a:lnTo>
                  <a:cubicBezTo>
                    <a:pt x="6497" y="5670"/>
                    <a:pt x="6600" y="5705"/>
                    <a:pt x="6705" y="5736"/>
                  </a:cubicBezTo>
                  <a:cubicBezTo>
                    <a:pt x="6812" y="5768"/>
                    <a:pt x="6918" y="5799"/>
                    <a:pt x="7023" y="5832"/>
                  </a:cubicBezTo>
                  <a:cubicBezTo>
                    <a:pt x="7086" y="5853"/>
                    <a:pt x="7148" y="5876"/>
                    <a:pt x="7212" y="5898"/>
                  </a:cubicBezTo>
                  <a:cubicBezTo>
                    <a:pt x="7193" y="5909"/>
                    <a:pt x="7174" y="5920"/>
                    <a:pt x="7155" y="5932"/>
                  </a:cubicBezTo>
                  <a:cubicBezTo>
                    <a:pt x="6965" y="6052"/>
                    <a:pt x="6786" y="6192"/>
                    <a:pt x="6594" y="6312"/>
                  </a:cubicBezTo>
                  <a:cubicBezTo>
                    <a:pt x="6385" y="6441"/>
                    <a:pt x="6172" y="6567"/>
                    <a:pt x="5964" y="6694"/>
                  </a:cubicBezTo>
                  <a:cubicBezTo>
                    <a:pt x="5753" y="6823"/>
                    <a:pt x="5548" y="6957"/>
                    <a:pt x="5342" y="7093"/>
                  </a:cubicBezTo>
                  <a:cubicBezTo>
                    <a:pt x="5144" y="7224"/>
                    <a:pt x="4943" y="7349"/>
                    <a:pt x="4747" y="7481"/>
                  </a:cubicBezTo>
                  <a:cubicBezTo>
                    <a:pt x="4556" y="7609"/>
                    <a:pt x="4374" y="7746"/>
                    <a:pt x="4190" y="7880"/>
                  </a:cubicBezTo>
                  <a:lnTo>
                    <a:pt x="4191" y="7880"/>
                  </a:lnTo>
                  <a:cubicBezTo>
                    <a:pt x="4190" y="7882"/>
                    <a:pt x="4186" y="7884"/>
                    <a:pt x="4185" y="7885"/>
                  </a:cubicBezTo>
                  <a:cubicBezTo>
                    <a:pt x="4183" y="7886"/>
                    <a:pt x="4181" y="7888"/>
                    <a:pt x="4179" y="7889"/>
                  </a:cubicBezTo>
                  <a:lnTo>
                    <a:pt x="4181" y="7886"/>
                  </a:lnTo>
                  <a:lnTo>
                    <a:pt x="4181" y="7886"/>
                  </a:lnTo>
                  <a:cubicBezTo>
                    <a:pt x="3938" y="8058"/>
                    <a:pt x="3694" y="8224"/>
                    <a:pt x="3449" y="8394"/>
                  </a:cubicBezTo>
                  <a:cubicBezTo>
                    <a:pt x="3332" y="8474"/>
                    <a:pt x="3214" y="8553"/>
                    <a:pt x="3097" y="8634"/>
                  </a:cubicBezTo>
                  <a:cubicBezTo>
                    <a:pt x="2979" y="8716"/>
                    <a:pt x="2862" y="8802"/>
                    <a:pt x="2745" y="8886"/>
                  </a:cubicBezTo>
                  <a:cubicBezTo>
                    <a:pt x="2744" y="8887"/>
                    <a:pt x="2741" y="8889"/>
                    <a:pt x="2739" y="8890"/>
                  </a:cubicBezTo>
                  <a:lnTo>
                    <a:pt x="2740" y="8890"/>
                  </a:lnTo>
                  <a:cubicBezTo>
                    <a:pt x="2739" y="8891"/>
                    <a:pt x="2739" y="8891"/>
                    <a:pt x="2736" y="8891"/>
                  </a:cubicBezTo>
                  <a:cubicBezTo>
                    <a:pt x="2385" y="9143"/>
                    <a:pt x="2023" y="9380"/>
                    <a:pt x="1671" y="9632"/>
                  </a:cubicBezTo>
                  <a:cubicBezTo>
                    <a:pt x="1495" y="9758"/>
                    <a:pt x="1316" y="9880"/>
                    <a:pt x="1144" y="10012"/>
                  </a:cubicBezTo>
                  <a:lnTo>
                    <a:pt x="850" y="10236"/>
                  </a:lnTo>
                  <a:cubicBezTo>
                    <a:pt x="868" y="10215"/>
                    <a:pt x="883" y="10192"/>
                    <a:pt x="902" y="10170"/>
                  </a:cubicBezTo>
                  <a:lnTo>
                    <a:pt x="902" y="10170"/>
                  </a:lnTo>
                  <a:cubicBezTo>
                    <a:pt x="897" y="10175"/>
                    <a:pt x="894" y="10179"/>
                    <a:pt x="891" y="10182"/>
                  </a:cubicBezTo>
                  <a:cubicBezTo>
                    <a:pt x="971" y="10083"/>
                    <a:pt x="1051" y="9984"/>
                    <a:pt x="1126" y="9880"/>
                  </a:cubicBezTo>
                  <a:cubicBezTo>
                    <a:pt x="1264" y="9694"/>
                    <a:pt x="1400" y="9504"/>
                    <a:pt x="1539" y="9317"/>
                  </a:cubicBezTo>
                  <a:cubicBezTo>
                    <a:pt x="1678" y="9132"/>
                    <a:pt x="1818" y="8951"/>
                    <a:pt x="1957" y="8767"/>
                  </a:cubicBezTo>
                  <a:cubicBezTo>
                    <a:pt x="2255" y="8378"/>
                    <a:pt x="2560" y="7993"/>
                    <a:pt x="2867" y="7612"/>
                  </a:cubicBezTo>
                  <a:lnTo>
                    <a:pt x="2867" y="7612"/>
                  </a:lnTo>
                  <a:cubicBezTo>
                    <a:pt x="2866" y="7612"/>
                    <a:pt x="2865" y="7612"/>
                    <a:pt x="2865" y="7612"/>
                  </a:cubicBezTo>
                  <a:cubicBezTo>
                    <a:pt x="2870" y="7606"/>
                    <a:pt x="2876" y="7601"/>
                    <a:pt x="2880" y="7595"/>
                  </a:cubicBezTo>
                  <a:cubicBezTo>
                    <a:pt x="2890" y="7583"/>
                    <a:pt x="2900" y="7571"/>
                    <a:pt x="2910" y="7559"/>
                  </a:cubicBezTo>
                  <a:cubicBezTo>
                    <a:pt x="2916" y="7552"/>
                    <a:pt x="2922" y="7544"/>
                    <a:pt x="2927" y="7537"/>
                  </a:cubicBezTo>
                  <a:cubicBezTo>
                    <a:pt x="2929" y="7535"/>
                    <a:pt x="2929" y="7534"/>
                    <a:pt x="2930" y="7533"/>
                  </a:cubicBezTo>
                  <a:cubicBezTo>
                    <a:pt x="2941" y="7519"/>
                    <a:pt x="2951" y="7508"/>
                    <a:pt x="2961" y="7495"/>
                  </a:cubicBezTo>
                  <a:cubicBezTo>
                    <a:pt x="2983" y="7473"/>
                    <a:pt x="3002" y="7446"/>
                    <a:pt x="3020" y="7421"/>
                  </a:cubicBezTo>
                  <a:cubicBezTo>
                    <a:pt x="3022" y="7420"/>
                    <a:pt x="3022" y="7420"/>
                    <a:pt x="3023" y="7418"/>
                  </a:cubicBezTo>
                  <a:cubicBezTo>
                    <a:pt x="3069" y="7362"/>
                    <a:pt x="3113" y="7306"/>
                    <a:pt x="3159" y="7250"/>
                  </a:cubicBezTo>
                  <a:cubicBezTo>
                    <a:pt x="3227" y="7165"/>
                    <a:pt x="3298" y="7081"/>
                    <a:pt x="3369" y="6996"/>
                  </a:cubicBezTo>
                  <a:cubicBezTo>
                    <a:pt x="3436" y="6913"/>
                    <a:pt x="3505" y="6833"/>
                    <a:pt x="3572" y="6750"/>
                  </a:cubicBezTo>
                  <a:cubicBezTo>
                    <a:pt x="3574" y="6750"/>
                    <a:pt x="3577" y="6752"/>
                    <a:pt x="3578" y="6752"/>
                  </a:cubicBezTo>
                  <a:cubicBezTo>
                    <a:pt x="3611" y="6708"/>
                    <a:pt x="3644" y="6665"/>
                    <a:pt x="3678" y="6620"/>
                  </a:cubicBezTo>
                  <a:cubicBezTo>
                    <a:pt x="3692" y="6600"/>
                    <a:pt x="3710" y="6582"/>
                    <a:pt x="3726" y="6564"/>
                  </a:cubicBezTo>
                  <a:cubicBezTo>
                    <a:pt x="3725" y="6564"/>
                    <a:pt x="3724" y="6563"/>
                    <a:pt x="3722" y="6563"/>
                  </a:cubicBezTo>
                  <a:lnTo>
                    <a:pt x="3724" y="6562"/>
                  </a:lnTo>
                  <a:cubicBezTo>
                    <a:pt x="3694" y="6551"/>
                    <a:pt x="3665" y="6541"/>
                    <a:pt x="3636" y="6532"/>
                  </a:cubicBezTo>
                  <a:cubicBezTo>
                    <a:pt x="3591" y="6516"/>
                    <a:pt x="3546" y="6500"/>
                    <a:pt x="3499" y="6482"/>
                  </a:cubicBezTo>
                  <a:cubicBezTo>
                    <a:pt x="3498" y="6485"/>
                    <a:pt x="3495" y="6486"/>
                    <a:pt x="3494" y="6489"/>
                  </a:cubicBezTo>
                  <a:cubicBezTo>
                    <a:pt x="3477" y="6484"/>
                    <a:pt x="3462" y="6477"/>
                    <a:pt x="3445" y="6474"/>
                  </a:cubicBezTo>
                  <a:cubicBezTo>
                    <a:pt x="3317" y="6436"/>
                    <a:pt x="3188" y="6400"/>
                    <a:pt x="3059" y="6361"/>
                  </a:cubicBezTo>
                  <a:lnTo>
                    <a:pt x="3059" y="6361"/>
                  </a:lnTo>
                  <a:cubicBezTo>
                    <a:pt x="3060" y="6361"/>
                    <a:pt x="3061" y="6362"/>
                    <a:pt x="3062" y="6362"/>
                  </a:cubicBezTo>
                  <a:lnTo>
                    <a:pt x="3062" y="6362"/>
                  </a:lnTo>
                  <a:cubicBezTo>
                    <a:pt x="2933" y="6323"/>
                    <a:pt x="2804" y="6284"/>
                    <a:pt x="2672" y="6253"/>
                  </a:cubicBezTo>
                  <a:cubicBezTo>
                    <a:pt x="2535" y="6221"/>
                    <a:pt x="2401" y="6188"/>
                    <a:pt x="2266" y="6152"/>
                  </a:cubicBezTo>
                  <a:lnTo>
                    <a:pt x="2266" y="6152"/>
                  </a:lnTo>
                  <a:cubicBezTo>
                    <a:pt x="2061" y="6086"/>
                    <a:pt x="1855" y="6019"/>
                    <a:pt x="1646" y="5961"/>
                  </a:cubicBezTo>
                  <a:cubicBezTo>
                    <a:pt x="1429" y="5902"/>
                    <a:pt x="1209" y="5849"/>
                    <a:pt x="991" y="5790"/>
                  </a:cubicBezTo>
                  <a:cubicBezTo>
                    <a:pt x="888" y="5762"/>
                    <a:pt x="786" y="5731"/>
                    <a:pt x="683" y="5705"/>
                  </a:cubicBezTo>
                  <a:cubicBezTo>
                    <a:pt x="623" y="5691"/>
                    <a:pt x="562" y="5676"/>
                    <a:pt x="501" y="5664"/>
                  </a:cubicBezTo>
                  <a:cubicBezTo>
                    <a:pt x="533" y="5639"/>
                    <a:pt x="567" y="5614"/>
                    <a:pt x="599" y="5589"/>
                  </a:cubicBezTo>
                  <a:cubicBezTo>
                    <a:pt x="732" y="5485"/>
                    <a:pt x="863" y="5380"/>
                    <a:pt x="994" y="5272"/>
                  </a:cubicBezTo>
                  <a:cubicBezTo>
                    <a:pt x="1240" y="5067"/>
                    <a:pt x="1486" y="4861"/>
                    <a:pt x="1733" y="4655"/>
                  </a:cubicBezTo>
                  <a:lnTo>
                    <a:pt x="1733" y="4655"/>
                  </a:lnTo>
                  <a:cubicBezTo>
                    <a:pt x="1733" y="4657"/>
                    <a:pt x="1733" y="4657"/>
                    <a:pt x="1732" y="4658"/>
                  </a:cubicBezTo>
                  <a:lnTo>
                    <a:pt x="1732" y="4658"/>
                  </a:lnTo>
                  <a:cubicBezTo>
                    <a:pt x="1987" y="4450"/>
                    <a:pt x="2247" y="4246"/>
                    <a:pt x="2496" y="4033"/>
                  </a:cubicBezTo>
                  <a:cubicBezTo>
                    <a:pt x="2757" y="3809"/>
                    <a:pt x="3017" y="3585"/>
                    <a:pt x="3283" y="3368"/>
                  </a:cubicBezTo>
                  <a:lnTo>
                    <a:pt x="3283" y="3368"/>
                  </a:lnTo>
                  <a:lnTo>
                    <a:pt x="3282" y="3369"/>
                  </a:lnTo>
                  <a:cubicBezTo>
                    <a:pt x="3643" y="3080"/>
                    <a:pt x="4015" y="2805"/>
                    <a:pt x="4371" y="2511"/>
                  </a:cubicBezTo>
                  <a:cubicBezTo>
                    <a:pt x="4551" y="2363"/>
                    <a:pt x="4723" y="2210"/>
                    <a:pt x="4897" y="2058"/>
                  </a:cubicBezTo>
                  <a:cubicBezTo>
                    <a:pt x="5057" y="1918"/>
                    <a:pt x="5222" y="1778"/>
                    <a:pt x="5386" y="1640"/>
                  </a:cubicBezTo>
                  <a:lnTo>
                    <a:pt x="5384" y="1640"/>
                  </a:lnTo>
                  <a:cubicBezTo>
                    <a:pt x="5620" y="1448"/>
                    <a:pt x="5860" y="1259"/>
                    <a:pt x="6100" y="1071"/>
                  </a:cubicBezTo>
                  <a:close/>
                  <a:moveTo>
                    <a:pt x="531" y="10346"/>
                  </a:moveTo>
                  <a:cubicBezTo>
                    <a:pt x="528" y="10348"/>
                    <a:pt x="527" y="10351"/>
                    <a:pt x="525" y="10354"/>
                  </a:cubicBezTo>
                  <a:lnTo>
                    <a:pt x="525" y="10354"/>
                  </a:lnTo>
                  <a:cubicBezTo>
                    <a:pt x="527" y="10351"/>
                    <a:pt x="529" y="10348"/>
                    <a:pt x="531" y="10346"/>
                  </a:cubicBezTo>
                  <a:close/>
                  <a:moveTo>
                    <a:pt x="469" y="10702"/>
                  </a:moveTo>
                  <a:cubicBezTo>
                    <a:pt x="468" y="10703"/>
                    <a:pt x="467" y="10704"/>
                    <a:pt x="465" y="10705"/>
                  </a:cubicBezTo>
                  <a:cubicBezTo>
                    <a:pt x="466" y="10704"/>
                    <a:pt x="468" y="10703"/>
                    <a:pt x="469" y="10702"/>
                  </a:cubicBezTo>
                  <a:close/>
                  <a:moveTo>
                    <a:pt x="7122" y="0"/>
                  </a:moveTo>
                  <a:cubicBezTo>
                    <a:pt x="7117" y="4"/>
                    <a:pt x="7114" y="7"/>
                    <a:pt x="7109" y="11"/>
                  </a:cubicBezTo>
                  <a:cubicBezTo>
                    <a:pt x="7100" y="18"/>
                    <a:pt x="7090" y="26"/>
                    <a:pt x="7081" y="31"/>
                  </a:cubicBezTo>
                  <a:lnTo>
                    <a:pt x="6931" y="144"/>
                  </a:lnTo>
                  <a:cubicBezTo>
                    <a:pt x="6776" y="262"/>
                    <a:pt x="6624" y="383"/>
                    <a:pt x="6470" y="505"/>
                  </a:cubicBezTo>
                  <a:cubicBezTo>
                    <a:pt x="6462" y="511"/>
                    <a:pt x="6455" y="516"/>
                    <a:pt x="6445" y="520"/>
                  </a:cubicBezTo>
                  <a:cubicBezTo>
                    <a:pt x="6408" y="549"/>
                    <a:pt x="6369" y="580"/>
                    <a:pt x="6331" y="610"/>
                  </a:cubicBezTo>
                  <a:cubicBezTo>
                    <a:pt x="6147" y="754"/>
                    <a:pt x="5964" y="898"/>
                    <a:pt x="5780" y="1043"/>
                  </a:cubicBezTo>
                  <a:cubicBezTo>
                    <a:pt x="5594" y="1191"/>
                    <a:pt x="5407" y="1337"/>
                    <a:pt x="5226" y="1488"/>
                  </a:cubicBezTo>
                  <a:cubicBezTo>
                    <a:pt x="5131" y="1568"/>
                    <a:pt x="5035" y="1646"/>
                    <a:pt x="4943" y="1728"/>
                  </a:cubicBezTo>
                  <a:cubicBezTo>
                    <a:pt x="4844" y="1813"/>
                    <a:pt x="4746" y="1899"/>
                    <a:pt x="4648" y="1986"/>
                  </a:cubicBezTo>
                  <a:cubicBezTo>
                    <a:pt x="4467" y="2144"/>
                    <a:pt x="4283" y="2298"/>
                    <a:pt x="4098" y="2452"/>
                  </a:cubicBezTo>
                  <a:cubicBezTo>
                    <a:pt x="3927" y="2587"/>
                    <a:pt x="3756" y="2721"/>
                    <a:pt x="3585" y="2854"/>
                  </a:cubicBezTo>
                  <a:cubicBezTo>
                    <a:pt x="3422" y="2977"/>
                    <a:pt x="3262" y="3102"/>
                    <a:pt x="3105" y="3231"/>
                  </a:cubicBezTo>
                  <a:cubicBezTo>
                    <a:pt x="2942" y="3365"/>
                    <a:pt x="2780" y="3500"/>
                    <a:pt x="2620" y="3638"/>
                  </a:cubicBezTo>
                  <a:cubicBezTo>
                    <a:pt x="2460" y="3775"/>
                    <a:pt x="2302" y="3910"/>
                    <a:pt x="2141" y="4043"/>
                  </a:cubicBezTo>
                  <a:lnTo>
                    <a:pt x="2141" y="4043"/>
                  </a:lnTo>
                  <a:cubicBezTo>
                    <a:pt x="2141" y="4043"/>
                    <a:pt x="2141" y="4042"/>
                    <a:pt x="2141" y="4042"/>
                  </a:cubicBezTo>
                  <a:lnTo>
                    <a:pt x="2141" y="4042"/>
                  </a:lnTo>
                  <a:cubicBezTo>
                    <a:pt x="2140" y="4043"/>
                    <a:pt x="2140" y="4043"/>
                    <a:pt x="2139" y="4044"/>
                  </a:cubicBezTo>
                  <a:lnTo>
                    <a:pt x="2139" y="4044"/>
                  </a:lnTo>
                  <a:cubicBezTo>
                    <a:pt x="2140" y="4043"/>
                    <a:pt x="2140" y="4043"/>
                    <a:pt x="2141" y="4043"/>
                  </a:cubicBezTo>
                  <a:lnTo>
                    <a:pt x="2141" y="4043"/>
                  </a:lnTo>
                  <a:cubicBezTo>
                    <a:pt x="2140" y="4044"/>
                    <a:pt x="2138" y="4045"/>
                    <a:pt x="2137" y="4046"/>
                  </a:cubicBezTo>
                  <a:lnTo>
                    <a:pt x="2137" y="4046"/>
                  </a:lnTo>
                  <a:cubicBezTo>
                    <a:pt x="2138" y="4045"/>
                    <a:pt x="2139" y="4044"/>
                    <a:pt x="2139" y="4044"/>
                  </a:cubicBezTo>
                  <a:lnTo>
                    <a:pt x="2139" y="4044"/>
                  </a:lnTo>
                  <a:cubicBezTo>
                    <a:pt x="2138" y="4045"/>
                    <a:pt x="2138" y="4045"/>
                    <a:pt x="2137" y="4046"/>
                  </a:cubicBezTo>
                  <a:lnTo>
                    <a:pt x="2137" y="4046"/>
                  </a:lnTo>
                  <a:cubicBezTo>
                    <a:pt x="2137" y="4046"/>
                    <a:pt x="2137" y="4046"/>
                    <a:pt x="2137" y="4046"/>
                  </a:cubicBezTo>
                  <a:lnTo>
                    <a:pt x="2137" y="4046"/>
                  </a:lnTo>
                  <a:cubicBezTo>
                    <a:pt x="1898" y="4240"/>
                    <a:pt x="1660" y="4433"/>
                    <a:pt x="1423" y="4629"/>
                  </a:cubicBezTo>
                  <a:cubicBezTo>
                    <a:pt x="1202" y="4811"/>
                    <a:pt x="981" y="4997"/>
                    <a:pt x="759" y="5182"/>
                  </a:cubicBezTo>
                  <a:cubicBezTo>
                    <a:pt x="759" y="5182"/>
                    <a:pt x="759" y="5182"/>
                    <a:pt x="759" y="5182"/>
                  </a:cubicBezTo>
                  <a:lnTo>
                    <a:pt x="759" y="5182"/>
                  </a:lnTo>
                  <a:cubicBezTo>
                    <a:pt x="659" y="5264"/>
                    <a:pt x="559" y="5343"/>
                    <a:pt x="458" y="5422"/>
                  </a:cubicBezTo>
                  <a:lnTo>
                    <a:pt x="448" y="5433"/>
                  </a:lnTo>
                  <a:cubicBezTo>
                    <a:pt x="429" y="5450"/>
                    <a:pt x="409" y="5470"/>
                    <a:pt x="389" y="5486"/>
                  </a:cubicBezTo>
                  <a:cubicBezTo>
                    <a:pt x="344" y="5525"/>
                    <a:pt x="299" y="5563"/>
                    <a:pt x="252" y="5599"/>
                  </a:cubicBezTo>
                  <a:cubicBezTo>
                    <a:pt x="184" y="5651"/>
                    <a:pt x="112" y="5699"/>
                    <a:pt x="41" y="5745"/>
                  </a:cubicBezTo>
                  <a:cubicBezTo>
                    <a:pt x="27" y="5755"/>
                    <a:pt x="15" y="5764"/>
                    <a:pt x="1" y="5773"/>
                  </a:cubicBezTo>
                  <a:cubicBezTo>
                    <a:pt x="21" y="5776"/>
                    <a:pt x="41" y="5779"/>
                    <a:pt x="61" y="5783"/>
                  </a:cubicBezTo>
                  <a:cubicBezTo>
                    <a:pt x="66" y="5784"/>
                    <a:pt x="72" y="5784"/>
                    <a:pt x="77" y="5787"/>
                  </a:cubicBezTo>
                  <a:cubicBezTo>
                    <a:pt x="81" y="5789"/>
                    <a:pt x="86" y="5789"/>
                    <a:pt x="91" y="5791"/>
                  </a:cubicBezTo>
                  <a:cubicBezTo>
                    <a:pt x="117" y="5797"/>
                    <a:pt x="144" y="5804"/>
                    <a:pt x="171" y="5809"/>
                  </a:cubicBezTo>
                  <a:cubicBezTo>
                    <a:pt x="172" y="5809"/>
                    <a:pt x="174" y="5810"/>
                    <a:pt x="175" y="5810"/>
                  </a:cubicBezTo>
                  <a:cubicBezTo>
                    <a:pt x="179" y="5811"/>
                    <a:pt x="184" y="5811"/>
                    <a:pt x="187" y="5812"/>
                  </a:cubicBezTo>
                  <a:cubicBezTo>
                    <a:pt x="190" y="5814"/>
                    <a:pt x="192" y="5814"/>
                    <a:pt x="195" y="5814"/>
                  </a:cubicBezTo>
                  <a:cubicBezTo>
                    <a:pt x="222" y="5821"/>
                    <a:pt x="248" y="5832"/>
                    <a:pt x="277" y="5840"/>
                  </a:cubicBezTo>
                  <a:cubicBezTo>
                    <a:pt x="296" y="5846"/>
                    <a:pt x="314" y="5853"/>
                    <a:pt x="331" y="5861"/>
                  </a:cubicBezTo>
                  <a:cubicBezTo>
                    <a:pt x="438" y="5884"/>
                    <a:pt x="546" y="5908"/>
                    <a:pt x="651" y="5934"/>
                  </a:cubicBezTo>
                  <a:cubicBezTo>
                    <a:pt x="811" y="5972"/>
                    <a:pt x="970" y="6022"/>
                    <a:pt x="1130" y="6063"/>
                  </a:cubicBezTo>
                  <a:cubicBezTo>
                    <a:pt x="1298" y="6105"/>
                    <a:pt x="1468" y="6147"/>
                    <a:pt x="1635" y="6194"/>
                  </a:cubicBezTo>
                  <a:lnTo>
                    <a:pt x="1635" y="6194"/>
                  </a:lnTo>
                  <a:cubicBezTo>
                    <a:pt x="1632" y="6193"/>
                    <a:pt x="1628" y="6192"/>
                    <a:pt x="1625" y="6191"/>
                  </a:cubicBezTo>
                  <a:lnTo>
                    <a:pt x="1625" y="6191"/>
                  </a:lnTo>
                  <a:cubicBezTo>
                    <a:pt x="1735" y="6223"/>
                    <a:pt x="1844" y="6256"/>
                    <a:pt x="1955" y="6291"/>
                  </a:cubicBezTo>
                  <a:cubicBezTo>
                    <a:pt x="2054" y="6323"/>
                    <a:pt x="2153" y="6356"/>
                    <a:pt x="2255" y="6384"/>
                  </a:cubicBezTo>
                  <a:cubicBezTo>
                    <a:pt x="2457" y="6441"/>
                    <a:pt x="2664" y="6482"/>
                    <a:pt x="2869" y="6540"/>
                  </a:cubicBezTo>
                  <a:lnTo>
                    <a:pt x="2868" y="6540"/>
                  </a:lnTo>
                  <a:lnTo>
                    <a:pt x="3347" y="6679"/>
                  </a:lnTo>
                  <a:cubicBezTo>
                    <a:pt x="3211" y="6843"/>
                    <a:pt x="3076" y="7006"/>
                    <a:pt x="2942" y="7171"/>
                  </a:cubicBezTo>
                  <a:cubicBezTo>
                    <a:pt x="2915" y="7206"/>
                    <a:pt x="2888" y="7240"/>
                    <a:pt x="2859" y="7273"/>
                  </a:cubicBezTo>
                  <a:cubicBezTo>
                    <a:pt x="2858" y="7275"/>
                    <a:pt x="2858" y="7276"/>
                    <a:pt x="2857" y="7277"/>
                  </a:cubicBezTo>
                  <a:cubicBezTo>
                    <a:pt x="2853" y="7281"/>
                    <a:pt x="2850" y="7285"/>
                    <a:pt x="2847" y="7290"/>
                  </a:cubicBezTo>
                  <a:cubicBezTo>
                    <a:pt x="2845" y="7291"/>
                    <a:pt x="2843" y="7293"/>
                    <a:pt x="2843" y="7296"/>
                  </a:cubicBezTo>
                  <a:cubicBezTo>
                    <a:pt x="2831" y="7308"/>
                    <a:pt x="2821" y="7322"/>
                    <a:pt x="2811" y="7335"/>
                  </a:cubicBezTo>
                  <a:cubicBezTo>
                    <a:pt x="2811" y="7333"/>
                    <a:pt x="2812" y="7333"/>
                    <a:pt x="2812" y="7332"/>
                  </a:cubicBezTo>
                  <a:lnTo>
                    <a:pt x="2812" y="7332"/>
                  </a:lnTo>
                  <a:cubicBezTo>
                    <a:pt x="2801" y="7347"/>
                    <a:pt x="2788" y="7359"/>
                    <a:pt x="2780" y="7374"/>
                  </a:cubicBezTo>
                  <a:cubicBezTo>
                    <a:pt x="2777" y="7378"/>
                    <a:pt x="2773" y="7380"/>
                    <a:pt x="2771" y="7384"/>
                  </a:cubicBezTo>
                  <a:cubicBezTo>
                    <a:pt x="2762" y="7394"/>
                    <a:pt x="2754" y="7405"/>
                    <a:pt x="2746" y="7416"/>
                  </a:cubicBezTo>
                  <a:cubicBezTo>
                    <a:pt x="2746" y="7418"/>
                    <a:pt x="2745" y="7418"/>
                    <a:pt x="2745" y="7418"/>
                  </a:cubicBezTo>
                  <a:cubicBezTo>
                    <a:pt x="2739" y="7426"/>
                    <a:pt x="2730" y="7436"/>
                    <a:pt x="2724" y="7444"/>
                  </a:cubicBezTo>
                  <a:cubicBezTo>
                    <a:pt x="2714" y="7454"/>
                    <a:pt x="2706" y="7467"/>
                    <a:pt x="2697" y="7477"/>
                  </a:cubicBezTo>
                  <a:cubicBezTo>
                    <a:pt x="2678" y="7498"/>
                    <a:pt x="2661" y="7523"/>
                    <a:pt x="2643" y="7544"/>
                  </a:cubicBezTo>
                  <a:lnTo>
                    <a:pt x="2534" y="7679"/>
                  </a:lnTo>
                  <a:cubicBezTo>
                    <a:pt x="2383" y="7872"/>
                    <a:pt x="2231" y="8064"/>
                    <a:pt x="2079" y="8256"/>
                  </a:cubicBezTo>
                  <a:cubicBezTo>
                    <a:pt x="1932" y="8443"/>
                    <a:pt x="1787" y="8633"/>
                    <a:pt x="1643" y="8823"/>
                  </a:cubicBezTo>
                  <a:cubicBezTo>
                    <a:pt x="1500" y="9010"/>
                    <a:pt x="1357" y="9196"/>
                    <a:pt x="1218" y="9387"/>
                  </a:cubicBezTo>
                  <a:cubicBezTo>
                    <a:pt x="1126" y="9516"/>
                    <a:pt x="1032" y="9644"/>
                    <a:pt x="936" y="9772"/>
                  </a:cubicBezTo>
                  <a:cubicBezTo>
                    <a:pt x="920" y="9794"/>
                    <a:pt x="907" y="9815"/>
                    <a:pt x="892" y="9838"/>
                  </a:cubicBezTo>
                  <a:cubicBezTo>
                    <a:pt x="827" y="9937"/>
                    <a:pt x="758" y="10034"/>
                    <a:pt x="690" y="10130"/>
                  </a:cubicBezTo>
                  <a:lnTo>
                    <a:pt x="690" y="10129"/>
                  </a:lnTo>
                  <a:cubicBezTo>
                    <a:pt x="655" y="10176"/>
                    <a:pt x="621" y="10222"/>
                    <a:pt x="585" y="10270"/>
                  </a:cubicBezTo>
                  <a:cubicBezTo>
                    <a:pt x="566" y="10298"/>
                    <a:pt x="546" y="10326"/>
                    <a:pt x="525" y="10355"/>
                  </a:cubicBezTo>
                  <a:cubicBezTo>
                    <a:pt x="525" y="10355"/>
                    <a:pt x="525" y="10354"/>
                    <a:pt x="525" y="10354"/>
                  </a:cubicBezTo>
                  <a:lnTo>
                    <a:pt x="525" y="10354"/>
                  </a:lnTo>
                  <a:cubicBezTo>
                    <a:pt x="519" y="10363"/>
                    <a:pt x="512" y="10372"/>
                    <a:pt x="505" y="10380"/>
                  </a:cubicBezTo>
                  <a:cubicBezTo>
                    <a:pt x="499" y="10390"/>
                    <a:pt x="492" y="10399"/>
                    <a:pt x="485" y="10409"/>
                  </a:cubicBezTo>
                  <a:cubicBezTo>
                    <a:pt x="437" y="10478"/>
                    <a:pt x="392" y="10545"/>
                    <a:pt x="346" y="10613"/>
                  </a:cubicBezTo>
                  <a:cubicBezTo>
                    <a:pt x="346" y="10614"/>
                    <a:pt x="345" y="10614"/>
                    <a:pt x="345" y="10615"/>
                  </a:cubicBezTo>
                  <a:cubicBezTo>
                    <a:pt x="334" y="10634"/>
                    <a:pt x="321" y="10650"/>
                    <a:pt x="310" y="10669"/>
                  </a:cubicBezTo>
                  <a:cubicBezTo>
                    <a:pt x="309" y="10670"/>
                    <a:pt x="309" y="10671"/>
                    <a:pt x="308" y="10672"/>
                  </a:cubicBezTo>
                  <a:cubicBezTo>
                    <a:pt x="309" y="10670"/>
                    <a:pt x="310" y="10666"/>
                    <a:pt x="311" y="10664"/>
                  </a:cubicBezTo>
                  <a:lnTo>
                    <a:pt x="311" y="10664"/>
                  </a:lnTo>
                  <a:cubicBezTo>
                    <a:pt x="263" y="10742"/>
                    <a:pt x="213" y="10821"/>
                    <a:pt x="165" y="10898"/>
                  </a:cubicBezTo>
                  <a:cubicBezTo>
                    <a:pt x="226" y="10856"/>
                    <a:pt x="290" y="10819"/>
                    <a:pt x="352" y="10778"/>
                  </a:cubicBezTo>
                  <a:cubicBezTo>
                    <a:pt x="392" y="10754"/>
                    <a:pt x="430" y="10727"/>
                    <a:pt x="470" y="10702"/>
                  </a:cubicBezTo>
                  <a:cubicBezTo>
                    <a:pt x="470" y="10702"/>
                    <a:pt x="471" y="10702"/>
                    <a:pt x="471" y="10701"/>
                  </a:cubicBezTo>
                  <a:lnTo>
                    <a:pt x="471" y="10701"/>
                  </a:lnTo>
                  <a:cubicBezTo>
                    <a:pt x="472" y="10701"/>
                    <a:pt x="473" y="10700"/>
                    <a:pt x="474" y="10700"/>
                  </a:cubicBezTo>
                  <a:cubicBezTo>
                    <a:pt x="491" y="10690"/>
                    <a:pt x="506" y="10679"/>
                    <a:pt x="523" y="10670"/>
                  </a:cubicBezTo>
                  <a:cubicBezTo>
                    <a:pt x="523" y="10669"/>
                    <a:pt x="525" y="10669"/>
                    <a:pt x="525" y="10667"/>
                  </a:cubicBezTo>
                  <a:cubicBezTo>
                    <a:pt x="633" y="10599"/>
                    <a:pt x="740" y="10531"/>
                    <a:pt x="847" y="10462"/>
                  </a:cubicBezTo>
                  <a:cubicBezTo>
                    <a:pt x="965" y="10388"/>
                    <a:pt x="1084" y="10321"/>
                    <a:pt x="1202" y="10249"/>
                  </a:cubicBezTo>
                  <a:cubicBezTo>
                    <a:pt x="1204" y="10248"/>
                    <a:pt x="1206" y="10247"/>
                    <a:pt x="1208" y="10246"/>
                  </a:cubicBezTo>
                  <a:cubicBezTo>
                    <a:pt x="1228" y="10233"/>
                    <a:pt x="1245" y="10222"/>
                    <a:pt x="1265" y="10211"/>
                  </a:cubicBezTo>
                  <a:cubicBezTo>
                    <a:pt x="1337" y="10156"/>
                    <a:pt x="1409" y="10101"/>
                    <a:pt x="1483" y="10047"/>
                  </a:cubicBezTo>
                  <a:cubicBezTo>
                    <a:pt x="1733" y="9867"/>
                    <a:pt x="1985" y="9688"/>
                    <a:pt x="2239" y="9514"/>
                  </a:cubicBezTo>
                  <a:cubicBezTo>
                    <a:pt x="2493" y="9341"/>
                    <a:pt x="2745" y="9167"/>
                    <a:pt x="2994" y="8988"/>
                  </a:cubicBezTo>
                  <a:lnTo>
                    <a:pt x="2994" y="8988"/>
                  </a:lnTo>
                  <a:cubicBezTo>
                    <a:pt x="2992" y="8989"/>
                    <a:pt x="2991" y="8991"/>
                    <a:pt x="2989" y="8992"/>
                  </a:cubicBezTo>
                  <a:cubicBezTo>
                    <a:pt x="3282" y="8781"/>
                    <a:pt x="3582" y="8579"/>
                    <a:pt x="3880" y="8375"/>
                  </a:cubicBezTo>
                  <a:cubicBezTo>
                    <a:pt x="4023" y="8276"/>
                    <a:pt x="4166" y="8178"/>
                    <a:pt x="4308" y="8077"/>
                  </a:cubicBezTo>
                  <a:cubicBezTo>
                    <a:pt x="4446" y="7981"/>
                    <a:pt x="4582" y="7878"/>
                    <a:pt x="4718" y="7779"/>
                  </a:cubicBezTo>
                  <a:cubicBezTo>
                    <a:pt x="4856" y="7682"/>
                    <a:pt x="4996" y="7588"/>
                    <a:pt x="5136" y="7498"/>
                  </a:cubicBezTo>
                  <a:cubicBezTo>
                    <a:pt x="5283" y="7404"/>
                    <a:pt x="5430" y="7308"/>
                    <a:pt x="5577" y="7213"/>
                  </a:cubicBezTo>
                  <a:cubicBezTo>
                    <a:pt x="5773" y="7084"/>
                    <a:pt x="5970" y="6957"/>
                    <a:pt x="6172" y="6836"/>
                  </a:cubicBezTo>
                  <a:cubicBezTo>
                    <a:pt x="6376" y="6712"/>
                    <a:pt x="6583" y="6592"/>
                    <a:pt x="6784" y="6461"/>
                  </a:cubicBezTo>
                  <a:cubicBezTo>
                    <a:pt x="6885" y="6396"/>
                    <a:pt x="6985" y="6325"/>
                    <a:pt x="7084" y="6255"/>
                  </a:cubicBezTo>
                  <a:cubicBezTo>
                    <a:pt x="7174" y="6192"/>
                    <a:pt x="7266" y="6133"/>
                    <a:pt x="7360" y="6076"/>
                  </a:cubicBezTo>
                  <a:cubicBezTo>
                    <a:pt x="7362" y="6074"/>
                    <a:pt x="7364" y="6073"/>
                    <a:pt x="7367" y="6072"/>
                  </a:cubicBezTo>
                  <a:cubicBezTo>
                    <a:pt x="7380" y="6061"/>
                    <a:pt x="7396" y="6052"/>
                    <a:pt x="7413" y="6040"/>
                  </a:cubicBezTo>
                  <a:cubicBezTo>
                    <a:pt x="7435" y="6025"/>
                    <a:pt x="7457" y="6009"/>
                    <a:pt x="7478" y="5995"/>
                  </a:cubicBezTo>
                  <a:lnTo>
                    <a:pt x="7481" y="5995"/>
                  </a:lnTo>
                  <a:cubicBezTo>
                    <a:pt x="7487" y="5990"/>
                    <a:pt x="7494" y="5985"/>
                    <a:pt x="7501" y="5979"/>
                  </a:cubicBezTo>
                  <a:cubicBezTo>
                    <a:pt x="7550" y="5944"/>
                    <a:pt x="7600" y="5911"/>
                    <a:pt x="7649" y="5877"/>
                  </a:cubicBezTo>
                  <a:cubicBezTo>
                    <a:pt x="7659" y="5871"/>
                    <a:pt x="7669" y="5863"/>
                    <a:pt x="7682" y="5856"/>
                  </a:cubicBezTo>
                  <a:cubicBezTo>
                    <a:pt x="7682" y="5855"/>
                    <a:pt x="7685" y="5850"/>
                    <a:pt x="7689" y="5847"/>
                  </a:cubicBezTo>
                  <a:cubicBezTo>
                    <a:pt x="7635" y="5825"/>
                    <a:pt x="7582" y="5801"/>
                    <a:pt x="7529" y="5780"/>
                  </a:cubicBezTo>
                  <a:cubicBezTo>
                    <a:pt x="7506" y="5773"/>
                    <a:pt x="7482" y="5764"/>
                    <a:pt x="7457" y="5755"/>
                  </a:cubicBezTo>
                  <a:cubicBezTo>
                    <a:pt x="7457" y="5755"/>
                    <a:pt x="7456" y="5755"/>
                    <a:pt x="7456" y="5757"/>
                  </a:cubicBezTo>
                  <a:cubicBezTo>
                    <a:pt x="7440" y="5751"/>
                    <a:pt x="7424" y="5744"/>
                    <a:pt x="7408" y="5739"/>
                  </a:cubicBezTo>
                  <a:cubicBezTo>
                    <a:pt x="7354" y="5721"/>
                    <a:pt x="7301" y="5705"/>
                    <a:pt x="7248" y="5682"/>
                  </a:cubicBezTo>
                  <a:cubicBezTo>
                    <a:pt x="7235" y="5677"/>
                    <a:pt x="7225" y="5670"/>
                    <a:pt x="7214" y="5660"/>
                  </a:cubicBezTo>
                  <a:cubicBezTo>
                    <a:pt x="7174" y="5645"/>
                    <a:pt x="7135" y="5633"/>
                    <a:pt x="7094" y="5619"/>
                  </a:cubicBezTo>
                  <a:cubicBezTo>
                    <a:pt x="6962" y="5578"/>
                    <a:pt x="6830" y="5542"/>
                    <a:pt x="6701" y="5500"/>
                  </a:cubicBezTo>
                  <a:cubicBezTo>
                    <a:pt x="6573" y="5458"/>
                    <a:pt x="6444" y="5421"/>
                    <a:pt x="6315" y="5383"/>
                  </a:cubicBezTo>
                  <a:lnTo>
                    <a:pt x="6315" y="5383"/>
                  </a:lnTo>
                  <a:cubicBezTo>
                    <a:pt x="6317" y="5384"/>
                    <a:pt x="6318" y="5384"/>
                    <a:pt x="6320" y="5385"/>
                  </a:cubicBezTo>
                  <a:lnTo>
                    <a:pt x="6320" y="5385"/>
                  </a:lnTo>
                  <a:cubicBezTo>
                    <a:pt x="6158" y="5337"/>
                    <a:pt x="5998" y="5279"/>
                    <a:pt x="5835" y="5235"/>
                  </a:cubicBezTo>
                  <a:cubicBezTo>
                    <a:pt x="5749" y="5212"/>
                    <a:pt x="5661" y="5192"/>
                    <a:pt x="5574" y="5169"/>
                  </a:cubicBezTo>
                  <a:cubicBezTo>
                    <a:pt x="5487" y="5146"/>
                    <a:pt x="5401" y="5120"/>
                    <a:pt x="5313" y="5096"/>
                  </a:cubicBezTo>
                  <a:lnTo>
                    <a:pt x="5314" y="5096"/>
                  </a:lnTo>
                  <a:cubicBezTo>
                    <a:pt x="5157" y="5048"/>
                    <a:pt x="5001" y="4997"/>
                    <a:pt x="4845" y="4953"/>
                  </a:cubicBezTo>
                  <a:cubicBezTo>
                    <a:pt x="4691" y="4907"/>
                    <a:pt x="4537" y="4865"/>
                    <a:pt x="4387" y="4821"/>
                  </a:cubicBezTo>
                  <a:lnTo>
                    <a:pt x="4387" y="4821"/>
                  </a:lnTo>
                  <a:cubicBezTo>
                    <a:pt x="4388" y="4823"/>
                    <a:pt x="4391" y="4823"/>
                    <a:pt x="4393" y="4824"/>
                  </a:cubicBezTo>
                  <a:cubicBezTo>
                    <a:pt x="4247" y="4780"/>
                    <a:pt x="4104" y="4732"/>
                    <a:pt x="3958" y="4686"/>
                  </a:cubicBezTo>
                  <a:lnTo>
                    <a:pt x="3916" y="4675"/>
                  </a:lnTo>
                  <a:cubicBezTo>
                    <a:pt x="3939" y="4643"/>
                    <a:pt x="3961" y="4609"/>
                    <a:pt x="3983" y="4577"/>
                  </a:cubicBezTo>
                  <a:cubicBezTo>
                    <a:pt x="4118" y="4383"/>
                    <a:pt x="4257" y="4192"/>
                    <a:pt x="4390" y="3998"/>
                  </a:cubicBezTo>
                  <a:cubicBezTo>
                    <a:pt x="4454" y="3903"/>
                    <a:pt x="4516" y="3809"/>
                    <a:pt x="4582" y="3716"/>
                  </a:cubicBezTo>
                  <a:cubicBezTo>
                    <a:pt x="4658" y="3609"/>
                    <a:pt x="4733" y="3504"/>
                    <a:pt x="4811" y="3397"/>
                  </a:cubicBezTo>
                  <a:cubicBezTo>
                    <a:pt x="4882" y="3301"/>
                    <a:pt x="4953" y="3204"/>
                    <a:pt x="5019" y="3106"/>
                  </a:cubicBezTo>
                  <a:cubicBezTo>
                    <a:pt x="5082" y="3010"/>
                    <a:pt x="5145" y="2915"/>
                    <a:pt x="5210" y="2823"/>
                  </a:cubicBezTo>
                  <a:cubicBezTo>
                    <a:pt x="5345" y="2626"/>
                    <a:pt x="5478" y="2426"/>
                    <a:pt x="5615" y="2229"/>
                  </a:cubicBezTo>
                  <a:cubicBezTo>
                    <a:pt x="5754" y="2030"/>
                    <a:pt x="5888" y="1827"/>
                    <a:pt x="6020" y="1622"/>
                  </a:cubicBezTo>
                  <a:cubicBezTo>
                    <a:pt x="6150" y="1419"/>
                    <a:pt x="6276" y="1214"/>
                    <a:pt x="6419" y="1018"/>
                  </a:cubicBezTo>
                  <a:cubicBezTo>
                    <a:pt x="6506" y="894"/>
                    <a:pt x="6599" y="774"/>
                    <a:pt x="6691" y="654"/>
                  </a:cubicBezTo>
                  <a:cubicBezTo>
                    <a:pt x="6713" y="624"/>
                    <a:pt x="6733" y="594"/>
                    <a:pt x="6755" y="564"/>
                  </a:cubicBezTo>
                  <a:lnTo>
                    <a:pt x="6756" y="564"/>
                  </a:lnTo>
                  <a:cubicBezTo>
                    <a:pt x="6856" y="414"/>
                    <a:pt x="6951" y="262"/>
                    <a:pt x="7049" y="113"/>
                  </a:cubicBezTo>
                  <a:cubicBezTo>
                    <a:pt x="7070" y="82"/>
                    <a:pt x="7088" y="51"/>
                    <a:pt x="7109" y="21"/>
                  </a:cubicBezTo>
                  <a:cubicBezTo>
                    <a:pt x="7110" y="18"/>
                    <a:pt x="7112" y="16"/>
                    <a:pt x="7114" y="12"/>
                  </a:cubicBezTo>
                  <a:cubicBezTo>
                    <a:pt x="7116" y="9"/>
                    <a:pt x="7120" y="4"/>
                    <a:pt x="712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7" name="Google Shape;2337;p48"/>
          <p:cNvSpPr/>
          <p:nvPr/>
        </p:nvSpPr>
        <p:spPr>
          <a:xfrm rot="3389660">
            <a:off x="8182318" y="3451966"/>
            <a:ext cx="1554221" cy="1876720"/>
          </a:xfrm>
          <a:custGeom>
            <a:avLst/>
            <a:gdLst/>
            <a:ahLst/>
            <a:cxnLst/>
            <a:rect l="l" t="t" r="r" b="b"/>
            <a:pathLst>
              <a:path w="30699" h="37069" extrusionOk="0">
                <a:moveTo>
                  <a:pt x="7621" y="0"/>
                </a:moveTo>
                <a:cubicBezTo>
                  <a:pt x="7580" y="0"/>
                  <a:pt x="7538" y="5"/>
                  <a:pt x="7497" y="6"/>
                </a:cubicBezTo>
                <a:cubicBezTo>
                  <a:pt x="7446" y="8"/>
                  <a:pt x="7397" y="8"/>
                  <a:pt x="7347" y="13"/>
                </a:cubicBezTo>
                <a:cubicBezTo>
                  <a:pt x="7272" y="21"/>
                  <a:pt x="7199" y="28"/>
                  <a:pt x="7123" y="38"/>
                </a:cubicBezTo>
                <a:cubicBezTo>
                  <a:pt x="7097" y="41"/>
                  <a:pt x="7071" y="43"/>
                  <a:pt x="7045" y="48"/>
                </a:cubicBezTo>
                <a:cubicBezTo>
                  <a:pt x="6910" y="72"/>
                  <a:pt x="6773" y="94"/>
                  <a:pt x="6637" y="118"/>
                </a:cubicBezTo>
                <a:cubicBezTo>
                  <a:pt x="6401" y="156"/>
                  <a:pt x="6167" y="203"/>
                  <a:pt x="5932" y="247"/>
                </a:cubicBezTo>
                <a:cubicBezTo>
                  <a:pt x="5827" y="268"/>
                  <a:pt x="5723" y="288"/>
                  <a:pt x="5620" y="309"/>
                </a:cubicBezTo>
                <a:cubicBezTo>
                  <a:pt x="5514" y="330"/>
                  <a:pt x="5408" y="353"/>
                  <a:pt x="5302" y="378"/>
                </a:cubicBezTo>
                <a:cubicBezTo>
                  <a:pt x="5247" y="392"/>
                  <a:pt x="5192" y="408"/>
                  <a:pt x="5136" y="424"/>
                </a:cubicBezTo>
                <a:cubicBezTo>
                  <a:pt x="5100" y="433"/>
                  <a:pt x="5065" y="443"/>
                  <a:pt x="5029" y="455"/>
                </a:cubicBezTo>
                <a:cubicBezTo>
                  <a:pt x="4975" y="472"/>
                  <a:pt x="4919" y="488"/>
                  <a:pt x="4865" y="507"/>
                </a:cubicBezTo>
                <a:cubicBezTo>
                  <a:pt x="4806" y="529"/>
                  <a:pt x="4747" y="553"/>
                  <a:pt x="4687" y="574"/>
                </a:cubicBezTo>
                <a:cubicBezTo>
                  <a:pt x="4640" y="593"/>
                  <a:pt x="4595" y="615"/>
                  <a:pt x="4551" y="635"/>
                </a:cubicBezTo>
                <a:cubicBezTo>
                  <a:pt x="4505" y="656"/>
                  <a:pt x="4459" y="673"/>
                  <a:pt x="4414" y="698"/>
                </a:cubicBezTo>
                <a:cubicBezTo>
                  <a:pt x="4352" y="732"/>
                  <a:pt x="4289" y="766"/>
                  <a:pt x="4226" y="800"/>
                </a:cubicBezTo>
                <a:cubicBezTo>
                  <a:pt x="4187" y="821"/>
                  <a:pt x="4153" y="843"/>
                  <a:pt x="4117" y="864"/>
                </a:cubicBezTo>
                <a:cubicBezTo>
                  <a:pt x="4064" y="897"/>
                  <a:pt x="4010" y="926"/>
                  <a:pt x="3957" y="961"/>
                </a:cubicBezTo>
                <a:cubicBezTo>
                  <a:pt x="3908" y="993"/>
                  <a:pt x="3857" y="1026"/>
                  <a:pt x="3809" y="1058"/>
                </a:cubicBezTo>
                <a:cubicBezTo>
                  <a:pt x="3716" y="1119"/>
                  <a:pt x="3625" y="1184"/>
                  <a:pt x="3534" y="1248"/>
                </a:cubicBezTo>
                <a:cubicBezTo>
                  <a:pt x="3352" y="1375"/>
                  <a:pt x="3174" y="1508"/>
                  <a:pt x="2995" y="1638"/>
                </a:cubicBezTo>
                <a:cubicBezTo>
                  <a:pt x="2911" y="1700"/>
                  <a:pt x="2823" y="1762"/>
                  <a:pt x="2737" y="1828"/>
                </a:cubicBezTo>
                <a:cubicBezTo>
                  <a:pt x="2689" y="1867"/>
                  <a:pt x="2639" y="1905"/>
                  <a:pt x="2590" y="1943"/>
                </a:cubicBezTo>
                <a:cubicBezTo>
                  <a:pt x="2544" y="1978"/>
                  <a:pt x="2500" y="2017"/>
                  <a:pt x="2457" y="2053"/>
                </a:cubicBezTo>
                <a:cubicBezTo>
                  <a:pt x="2369" y="2126"/>
                  <a:pt x="2286" y="2205"/>
                  <a:pt x="2205" y="2287"/>
                </a:cubicBezTo>
                <a:cubicBezTo>
                  <a:pt x="2174" y="2318"/>
                  <a:pt x="2141" y="2350"/>
                  <a:pt x="2111" y="2383"/>
                </a:cubicBezTo>
                <a:lnTo>
                  <a:pt x="1968" y="2541"/>
                </a:lnTo>
                <a:cubicBezTo>
                  <a:pt x="1926" y="2587"/>
                  <a:pt x="1889" y="2634"/>
                  <a:pt x="1850" y="2681"/>
                </a:cubicBezTo>
                <a:cubicBezTo>
                  <a:pt x="1822" y="2715"/>
                  <a:pt x="1793" y="2750"/>
                  <a:pt x="1765" y="2784"/>
                </a:cubicBezTo>
                <a:cubicBezTo>
                  <a:pt x="1703" y="2864"/>
                  <a:pt x="1640" y="2943"/>
                  <a:pt x="1581" y="3024"/>
                </a:cubicBezTo>
                <a:cubicBezTo>
                  <a:pt x="1501" y="3129"/>
                  <a:pt x="1424" y="3237"/>
                  <a:pt x="1346" y="3345"/>
                </a:cubicBezTo>
                <a:cubicBezTo>
                  <a:pt x="1321" y="3382"/>
                  <a:pt x="1296" y="3417"/>
                  <a:pt x="1270" y="3455"/>
                </a:cubicBezTo>
                <a:cubicBezTo>
                  <a:pt x="1235" y="3506"/>
                  <a:pt x="1198" y="3558"/>
                  <a:pt x="1164" y="3611"/>
                </a:cubicBezTo>
                <a:cubicBezTo>
                  <a:pt x="1107" y="3702"/>
                  <a:pt x="1047" y="3793"/>
                  <a:pt x="992" y="3887"/>
                </a:cubicBezTo>
                <a:cubicBezTo>
                  <a:pt x="962" y="3940"/>
                  <a:pt x="929" y="3993"/>
                  <a:pt x="901" y="4046"/>
                </a:cubicBezTo>
                <a:cubicBezTo>
                  <a:pt x="873" y="4102"/>
                  <a:pt x="843" y="4156"/>
                  <a:pt x="813" y="4212"/>
                </a:cubicBezTo>
                <a:cubicBezTo>
                  <a:pt x="786" y="4264"/>
                  <a:pt x="761" y="4314"/>
                  <a:pt x="735" y="4366"/>
                </a:cubicBezTo>
                <a:cubicBezTo>
                  <a:pt x="714" y="4412"/>
                  <a:pt x="689" y="4459"/>
                  <a:pt x="667" y="4506"/>
                </a:cubicBezTo>
                <a:cubicBezTo>
                  <a:pt x="625" y="4600"/>
                  <a:pt x="580" y="4695"/>
                  <a:pt x="541" y="4790"/>
                </a:cubicBezTo>
                <a:cubicBezTo>
                  <a:pt x="518" y="4847"/>
                  <a:pt x="493" y="4902"/>
                  <a:pt x="472" y="4959"/>
                </a:cubicBezTo>
                <a:cubicBezTo>
                  <a:pt x="451" y="5023"/>
                  <a:pt x="428" y="5087"/>
                  <a:pt x="405" y="5150"/>
                </a:cubicBezTo>
                <a:cubicBezTo>
                  <a:pt x="392" y="5190"/>
                  <a:pt x="379" y="5233"/>
                  <a:pt x="368" y="5274"/>
                </a:cubicBezTo>
                <a:cubicBezTo>
                  <a:pt x="356" y="5317"/>
                  <a:pt x="342" y="5362"/>
                  <a:pt x="331" y="5405"/>
                </a:cubicBezTo>
                <a:cubicBezTo>
                  <a:pt x="274" y="5634"/>
                  <a:pt x="223" y="5862"/>
                  <a:pt x="172" y="6091"/>
                </a:cubicBezTo>
                <a:cubicBezTo>
                  <a:pt x="127" y="6298"/>
                  <a:pt x="88" y="6506"/>
                  <a:pt x="58" y="6714"/>
                </a:cubicBezTo>
                <a:cubicBezTo>
                  <a:pt x="49" y="6772"/>
                  <a:pt x="41" y="6829"/>
                  <a:pt x="36" y="6889"/>
                </a:cubicBezTo>
                <a:cubicBezTo>
                  <a:pt x="31" y="6940"/>
                  <a:pt x="22" y="6989"/>
                  <a:pt x="20" y="7040"/>
                </a:cubicBezTo>
                <a:cubicBezTo>
                  <a:pt x="13" y="7143"/>
                  <a:pt x="8" y="7246"/>
                  <a:pt x="6" y="7348"/>
                </a:cubicBezTo>
                <a:cubicBezTo>
                  <a:pt x="1" y="7562"/>
                  <a:pt x="3" y="7777"/>
                  <a:pt x="10" y="7990"/>
                </a:cubicBezTo>
                <a:cubicBezTo>
                  <a:pt x="18" y="8221"/>
                  <a:pt x="27" y="8451"/>
                  <a:pt x="41" y="8681"/>
                </a:cubicBezTo>
                <a:cubicBezTo>
                  <a:pt x="47" y="8792"/>
                  <a:pt x="54" y="8902"/>
                  <a:pt x="63" y="9014"/>
                </a:cubicBezTo>
                <a:cubicBezTo>
                  <a:pt x="65" y="9066"/>
                  <a:pt x="73" y="9115"/>
                  <a:pt x="78" y="9167"/>
                </a:cubicBezTo>
                <a:cubicBezTo>
                  <a:pt x="83" y="9210"/>
                  <a:pt x="85" y="9253"/>
                  <a:pt x="92" y="9296"/>
                </a:cubicBezTo>
                <a:cubicBezTo>
                  <a:pt x="99" y="9344"/>
                  <a:pt x="106" y="9392"/>
                  <a:pt x="114" y="9438"/>
                </a:cubicBezTo>
                <a:cubicBezTo>
                  <a:pt x="116" y="9458"/>
                  <a:pt x="119" y="9478"/>
                  <a:pt x="122" y="9497"/>
                </a:cubicBezTo>
                <a:cubicBezTo>
                  <a:pt x="135" y="9558"/>
                  <a:pt x="147" y="9618"/>
                  <a:pt x="159" y="9676"/>
                </a:cubicBezTo>
                <a:cubicBezTo>
                  <a:pt x="193" y="9840"/>
                  <a:pt x="246" y="9999"/>
                  <a:pt x="315" y="10149"/>
                </a:cubicBezTo>
                <a:cubicBezTo>
                  <a:pt x="339" y="10206"/>
                  <a:pt x="363" y="10263"/>
                  <a:pt x="391" y="10317"/>
                </a:cubicBezTo>
                <a:cubicBezTo>
                  <a:pt x="420" y="10372"/>
                  <a:pt x="449" y="10428"/>
                  <a:pt x="476" y="10481"/>
                </a:cubicBezTo>
                <a:cubicBezTo>
                  <a:pt x="517" y="10560"/>
                  <a:pt x="561" y="10636"/>
                  <a:pt x="612" y="10708"/>
                </a:cubicBezTo>
                <a:cubicBezTo>
                  <a:pt x="683" y="10812"/>
                  <a:pt x="759" y="10911"/>
                  <a:pt x="847" y="11002"/>
                </a:cubicBezTo>
                <a:cubicBezTo>
                  <a:pt x="1012" y="11171"/>
                  <a:pt x="1193" y="11321"/>
                  <a:pt x="1376" y="11471"/>
                </a:cubicBezTo>
                <a:cubicBezTo>
                  <a:pt x="1456" y="11534"/>
                  <a:pt x="1539" y="11589"/>
                  <a:pt x="1623" y="11646"/>
                </a:cubicBezTo>
                <a:cubicBezTo>
                  <a:pt x="1696" y="11695"/>
                  <a:pt x="1768" y="11750"/>
                  <a:pt x="1846" y="11796"/>
                </a:cubicBezTo>
                <a:cubicBezTo>
                  <a:pt x="2055" y="11924"/>
                  <a:pt x="2267" y="12051"/>
                  <a:pt x="2478" y="12175"/>
                </a:cubicBezTo>
                <a:cubicBezTo>
                  <a:pt x="2521" y="12203"/>
                  <a:pt x="2566" y="12227"/>
                  <a:pt x="2610" y="12251"/>
                </a:cubicBezTo>
                <a:cubicBezTo>
                  <a:pt x="2650" y="12275"/>
                  <a:pt x="2690" y="12301"/>
                  <a:pt x="2731" y="12321"/>
                </a:cubicBezTo>
                <a:cubicBezTo>
                  <a:pt x="2816" y="12366"/>
                  <a:pt x="2901" y="12414"/>
                  <a:pt x="2989" y="12453"/>
                </a:cubicBezTo>
                <a:cubicBezTo>
                  <a:pt x="3043" y="12477"/>
                  <a:pt x="3097" y="12504"/>
                  <a:pt x="3153" y="12525"/>
                </a:cubicBezTo>
                <a:cubicBezTo>
                  <a:pt x="3205" y="12544"/>
                  <a:pt x="3257" y="12562"/>
                  <a:pt x="3306" y="12582"/>
                </a:cubicBezTo>
                <a:cubicBezTo>
                  <a:pt x="3391" y="12611"/>
                  <a:pt x="3478" y="12639"/>
                  <a:pt x="3564" y="12664"/>
                </a:cubicBezTo>
                <a:cubicBezTo>
                  <a:pt x="3773" y="12721"/>
                  <a:pt x="3979" y="12778"/>
                  <a:pt x="4194" y="12802"/>
                </a:cubicBezTo>
                <a:cubicBezTo>
                  <a:pt x="4247" y="12809"/>
                  <a:pt x="4301" y="12818"/>
                  <a:pt x="4356" y="12820"/>
                </a:cubicBezTo>
                <a:cubicBezTo>
                  <a:pt x="4418" y="12824"/>
                  <a:pt x="4481" y="12828"/>
                  <a:pt x="4542" y="12832"/>
                </a:cubicBezTo>
                <a:cubicBezTo>
                  <a:pt x="4636" y="12839"/>
                  <a:pt x="4729" y="12841"/>
                  <a:pt x="4822" y="12846"/>
                </a:cubicBezTo>
                <a:cubicBezTo>
                  <a:pt x="5043" y="12859"/>
                  <a:pt x="5261" y="12880"/>
                  <a:pt x="5481" y="12903"/>
                </a:cubicBezTo>
                <a:lnTo>
                  <a:pt x="5475" y="12903"/>
                </a:lnTo>
                <a:cubicBezTo>
                  <a:pt x="5584" y="12916"/>
                  <a:pt x="5690" y="12930"/>
                  <a:pt x="5797" y="12946"/>
                </a:cubicBezTo>
                <a:cubicBezTo>
                  <a:pt x="5891" y="12958"/>
                  <a:pt x="5984" y="12978"/>
                  <a:pt x="6076" y="12998"/>
                </a:cubicBezTo>
                <a:cubicBezTo>
                  <a:pt x="6275" y="13042"/>
                  <a:pt x="6472" y="13086"/>
                  <a:pt x="6670" y="13132"/>
                </a:cubicBezTo>
                <a:cubicBezTo>
                  <a:pt x="6742" y="13150"/>
                  <a:pt x="6813" y="13169"/>
                  <a:pt x="6884" y="13189"/>
                </a:cubicBezTo>
                <a:cubicBezTo>
                  <a:pt x="6949" y="13210"/>
                  <a:pt x="7015" y="13232"/>
                  <a:pt x="7080" y="13253"/>
                </a:cubicBezTo>
                <a:cubicBezTo>
                  <a:pt x="7197" y="13295"/>
                  <a:pt x="7313" y="13339"/>
                  <a:pt x="7429" y="13382"/>
                </a:cubicBezTo>
                <a:cubicBezTo>
                  <a:pt x="7464" y="13398"/>
                  <a:pt x="7501" y="13412"/>
                  <a:pt x="7535" y="13429"/>
                </a:cubicBezTo>
                <a:cubicBezTo>
                  <a:pt x="7568" y="13448"/>
                  <a:pt x="7603" y="13465"/>
                  <a:pt x="7637" y="13484"/>
                </a:cubicBezTo>
                <a:cubicBezTo>
                  <a:pt x="7717" y="13529"/>
                  <a:pt x="7793" y="13576"/>
                  <a:pt x="7870" y="13628"/>
                </a:cubicBezTo>
                <a:cubicBezTo>
                  <a:pt x="7890" y="13646"/>
                  <a:pt x="7913" y="13661"/>
                  <a:pt x="7934" y="13680"/>
                </a:cubicBezTo>
                <a:cubicBezTo>
                  <a:pt x="7957" y="13700"/>
                  <a:pt x="7980" y="13722"/>
                  <a:pt x="8005" y="13744"/>
                </a:cubicBezTo>
                <a:cubicBezTo>
                  <a:pt x="8043" y="13783"/>
                  <a:pt x="8083" y="13821"/>
                  <a:pt x="8118" y="13862"/>
                </a:cubicBezTo>
                <a:cubicBezTo>
                  <a:pt x="8153" y="13904"/>
                  <a:pt x="8186" y="13945"/>
                  <a:pt x="8218" y="13989"/>
                </a:cubicBezTo>
                <a:lnTo>
                  <a:pt x="8218" y="13988"/>
                </a:lnTo>
                <a:cubicBezTo>
                  <a:pt x="8315" y="14127"/>
                  <a:pt x="8403" y="14270"/>
                  <a:pt x="8487" y="14417"/>
                </a:cubicBezTo>
                <a:cubicBezTo>
                  <a:pt x="8501" y="14442"/>
                  <a:pt x="8515" y="14467"/>
                  <a:pt x="8529" y="14491"/>
                </a:cubicBezTo>
                <a:lnTo>
                  <a:pt x="8529" y="14491"/>
                </a:lnTo>
                <a:cubicBezTo>
                  <a:pt x="8528" y="14490"/>
                  <a:pt x="8528" y="14489"/>
                  <a:pt x="8527" y="14489"/>
                </a:cubicBezTo>
                <a:lnTo>
                  <a:pt x="8527" y="14489"/>
                </a:lnTo>
                <a:cubicBezTo>
                  <a:pt x="8585" y="14595"/>
                  <a:pt x="8642" y="14702"/>
                  <a:pt x="8693" y="14815"/>
                </a:cubicBezTo>
                <a:cubicBezTo>
                  <a:pt x="8721" y="14876"/>
                  <a:pt x="8748" y="14936"/>
                  <a:pt x="8774" y="15000"/>
                </a:cubicBezTo>
                <a:cubicBezTo>
                  <a:pt x="8783" y="15074"/>
                  <a:pt x="8790" y="15149"/>
                  <a:pt x="8794" y="15224"/>
                </a:cubicBezTo>
                <a:cubicBezTo>
                  <a:pt x="8800" y="15368"/>
                  <a:pt x="8800" y="15511"/>
                  <a:pt x="8793" y="15656"/>
                </a:cubicBezTo>
                <a:cubicBezTo>
                  <a:pt x="8788" y="15733"/>
                  <a:pt x="8784" y="15811"/>
                  <a:pt x="8780" y="15889"/>
                </a:cubicBezTo>
                <a:cubicBezTo>
                  <a:pt x="8779" y="15890"/>
                  <a:pt x="8779" y="15892"/>
                  <a:pt x="8779" y="15893"/>
                </a:cubicBezTo>
                <a:lnTo>
                  <a:pt x="8779" y="15894"/>
                </a:lnTo>
                <a:cubicBezTo>
                  <a:pt x="8771" y="15956"/>
                  <a:pt x="8764" y="16018"/>
                  <a:pt x="8758" y="16081"/>
                </a:cubicBezTo>
                <a:cubicBezTo>
                  <a:pt x="8753" y="16126"/>
                  <a:pt x="8750" y="16172"/>
                  <a:pt x="8743" y="16217"/>
                </a:cubicBezTo>
                <a:lnTo>
                  <a:pt x="8685" y="16573"/>
                </a:lnTo>
                <a:cubicBezTo>
                  <a:pt x="8661" y="16689"/>
                  <a:pt x="8636" y="16803"/>
                  <a:pt x="8614" y="16919"/>
                </a:cubicBezTo>
                <a:cubicBezTo>
                  <a:pt x="8602" y="16972"/>
                  <a:pt x="8587" y="17024"/>
                  <a:pt x="8573" y="17077"/>
                </a:cubicBezTo>
                <a:cubicBezTo>
                  <a:pt x="8558" y="17138"/>
                  <a:pt x="8543" y="17199"/>
                  <a:pt x="8528" y="17260"/>
                </a:cubicBezTo>
                <a:cubicBezTo>
                  <a:pt x="8506" y="17347"/>
                  <a:pt x="8479" y="17435"/>
                  <a:pt x="8456" y="17523"/>
                </a:cubicBezTo>
                <a:cubicBezTo>
                  <a:pt x="8434" y="17598"/>
                  <a:pt x="8411" y="17674"/>
                  <a:pt x="8388" y="17750"/>
                </a:cubicBezTo>
                <a:cubicBezTo>
                  <a:pt x="8337" y="17912"/>
                  <a:pt x="8284" y="18076"/>
                  <a:pt x="8233" y="18238"/>
                </a:cubicBezTo>
                <a:cubicBezTo>
                  <a:pt x="8186" y="18385"/>
                  <a:pt x="8141" y="18532"/>
                  <a:pt x="8103" y="18682"/>
                </a:cubicBezTo>
                <a:cubicBezTo>
                  <a:pt x="8063" y="18834"/>
                  <a:pt x="8031" y="18988"/>
                  <a:pt x="8002" y="19143"/>
                </a:cubicBezTo>
                <a:cubicBezTo>
                  <a:pt x="7945" y="19454"/>
                  <a:pt x="7898" y="19767"/>
                  <a:pt x="7880" y="20080"/>
                </a:cubicBezTo>
                <a:cubicBezTo>
                  <a:pt x="7870" y="20248"/>
                  <a:pt x="7866" y="20414"/>
                  <a:pt x="7875" y="20581"/>
                </a:cubicBezTo>
                <a:cubicBezTo>
                  <a:pt x="7882" y="20738"/>
                  <a:pt x="7897" y="20895"/>
                  <a:pt x="7917" y="21052"/>
                </a:cubicBezTo>
                <a:cubicBezTo>
                  <a:pt x="7954" y="21343"/>
                  <a:pt x="8005" y="21633"/>
                  <a:pt x="8083" y="21915"/>
                </a:cubicBezTo>
                <a:cubicBezTo>
                  <a:pt x="8123" y="22056"/>
                  <a:pt x="8169" y="22198"/>
                  <a:pt x="8224" y="22334"/>
                </a:cubicBezTo>
                <a:cubicBezTo>
                  <a:pt x="8285" y="22487"/>
                  <a:pt x="8355" y="22636"/>
                  <a:pt x="8425" y="22783"/>
                </a:cubicBezTo>
                <a:cubicBezTo>
                  <a:pt x="8491" y="22920"/>
                  <a:pt x="8563" y="23051"/>
                  <a:pt x="8644" y="23179"/>
                </a:cubicBezTo>
                <a:cubicBezTo>
                  <a:pt x="8695" y="23263"/>
                  <a:pt x="8752" y="23344"/>
                  <a:pt x="8816" y="23418"/>
                </a:cubicBezTo>
                <a:cubicBezTo>
                  <a:pt x="8871" y="23479"/>
                  <a:pt x="8930" y="23539"/>
                  <a:pt x="8991" y="23596"/>
                </a:cubicBezTo>
                <a:cubicBezTo>
                  <a:pt x="9103" y="23699"/>
                  <a:pt x="9214" y="23800"/>
                  <a:pt x="9333" y="23893"/>
                </a:cubicBezTo>
                <a:cubicBezTo>
                  <a:pt x="9395" y="23943"/>
                  <a:pt x="9457" y="23990"/>
                  <a:pt x="9522" y="24035"/>
                </a:cubicBezTo>
                <a:cubicBezTo>
                  <a:pt x="9590" y="24081"/>
                  <a:pt x="9658" y="24125"/>
                  <a:pt x="9728" y="24170"/>
                </a:cubicBezTo>
                <a:cubicBezTo>
                  <a:pt x="9967" y="24325"/>
                  <a:pt x="10229" y="24454"/>
                  <a:pt x="10507" y="24528"/>
                </a:cubicBezTo>
                <a:cubicBezTo>
                  <a:pt x="10649" y="24567"/>
                  <a:pt x="10794" y="24598"/>
                  <a:pt x="10938" y="24625"/>
                </a:cubicBezTo>
                <a:cubicBezTo>
                  <a:pt x="11097" y="24656"/>
                  <a:pt x="11256" y="24686"/>
                  <a:pt x="11417" y="24702"/>
                </a:cubicBezTo>
                <a:cubicBezTo>
                  <a:pt x="11499" y="24713"/>
                  <a:pt x="11583" y="24719"/>
                  <a:pt x="11665" y="24723"/>
                </a:cubicBezTo>
                <a:cubicBezTo>
                  <a:pt x="11741" y="24727"/>
                  <a:pt x="11818" y="24728"/>
                  <a:pt x="11892" y="24728"/>
                </a:cubicBezTo>
                <a:cubicBezTo>
                  <a:pt x="12045" y="24728"/>
                  <a:pt x="12197" y="24718"/>
                  <a:pt x="12349" y="24705"/>
                </a:cubicBezTo>
                <a:cubicBezTo>
                  <a:pt x="12513" y="24692"/>
                  <a:pt x="12675" y="24672"/>
                  <a:pt x="12838" y="24657"/>
                </a:cubicBezTo>
                <a:cubicBezTo>
                  <a:pt x="12990" y="24644"/>
                  <a:pt x="13145" y="24633"/>
                  <a:pt x="13300" y="24625"/>
                </a:cubicBezTo>
                <a:cubicBezTo>
                  <a:pt x="13352" y="24625"/>
                  <a:pt x="13403" y="24625"/>
                  <a:pt x="13457" y="24628"/>
                </a:cubicBezTo>
                <a:cubicBezTo>
                  <a:pt x="13490" y="24629"/>
                  <a:pt x="13522" y="24630"/>
                  <a:pt x="13555" y="24631"/>
                </a:cubicBezTo>
                <a:cubicBezTo>
                  <a:pt x="13578" y="24633"/>
                  <a:pt x="13603" y="24633"/>
                  <a:pt x="13628" y="24635"/>
                </a:cubicBezTo>
                <a:cubicBezTo>
                  <a:pt x="13727" y="24647"/>
                  <a:pt x="13828" y="24660"/>
                  <a:pt x="13927" y="24671"/>
                </a:cubicBezTo>
                <a:cubicBezTo>
                  <a:pt x="13999" y="24685"/>
                  <a:pt x="14068" y="24697"/>
                  <a:pt x="14139" y="24711"/>
                </a:cubicBezTo>
                <a:cubicBezTo>
                  <a:pt x="14182" y="24718"/>
                  <a:pt x="14226" y="24726"/>
                  <a:pt x="14269" y="24733"/>
                </a:cubicBezTo>
                <a:cubicBezTo>
                  <a:pt x="14289" y="24737"/>
                  <a:pt x="14309" y="24741"/>
                  <a:pt x="14327" y="24746"/>
                </a:cubicBezTo>
                <a:cubicBezTo>
                  <a:pt x="14451" y="24775"/>
                  <a:pt x="14575" y="24805"/>
                  <a:pt x="14699" y="24834"/>
                </a:cubicBezTo>
                <a:cubicBezTo>
                  <a:pt x="14797" y="24862"/>
                  <a:pt x="14897" y="24891"/>
                  <a:pt x="14996" y="24921"/>
                </a:cubicBezTo>
                <a:cubicBezTo>
                  <a:pt x="15073" y="24944"/>
                  <a:pt x="15147" y="24971"/>
                  <a:pt x="15224" y="24996"/>
                </a:cubicBezTo>
                <a:cubicBezTo>
                  <a:pt x="15300" y="25024"/>
                  <a:pt x="15375" y="25050"/>
                  <a:pt x="15451" y="25081"/>
                </a:cubicBezTo>
                <a:cubicBezTo>
                  <a:pt x="15537" y="25117"/>
                  <a:pt x="15622" y="25154"/>
                  <a:pt x="15709" y="25190"/>
                </a:cubicBezTo>
                <a:cubicBezTo>
                  <a:pt x="15757" y="25214"/>
                  <a:pt x="15806" y="25239"/>
                  <a:pt x="15854" y="25264"/>
                </a:cubicBezTo>
                <a:lnTo>
                  <a:pt x="15971" y="25322"/>
                </a:lnTo>
                <a:cubicBezTo>
                  <a:pt x="15983" y="25329"/>
                  <a:pt x="15998" y="25334"/>
                  <a:pt x="16009" y="25341"/>
                </a:cubicBezTo>
                <a:cubicBezTo>
                  <a:pt x="16106" y="25397"/>
                  <a:pt x="16203" y="25454"/>
                  <a:pt x="16301" y="25510"/>
                </a:cubicBezTo>
                <a:cubicBezTo>
                  <a:pt x="16372" y="25559"/>
                  <a:pt x="16445" y="25607"/>
                  <a:pt x="16516" y="25656"/>
                </a:cubicBezTo>
                <a:cubicBezTo>
                  <a:pt x="16541" y="25672"/>
                  <a:pt x="16569" y="25690"/>
                  <a:pt x="16593" y="25708"/>
                </a:cubicBezTo>
                <a:cubicBezTo>
                  <a:pt x="16669" y="25764"/>
                  <a:pt x="16746" y="25824"/>
                  <a:pt x="16818" y="25884"/>
                </a:cubicBezTo>
                <a:cubicBezTo>
                  <a:pt x="16922" y="25975"/>
                  <a:pt x="17020" y="26069"/>
                  <a:pt x="17116" y="26167"/>
                </a:cubicBezTo>
                <a:cubicBezTo>
                  <a:pt x="17196" y="26256"/>
                  <a:pt x="17276" y="26345"/>
                  <a:pt x="17353" y="26438"/>
                </a:cubicBezTo>
                <a:lnTo>
                  <a:pt x="17437" y="26542"/>
                </a:lnTo>
                <a:cubicBezTo>
                  <a:pt x="17449" y="26558"/>
                  <a:pt x="17463" y="26573"/>
                  <a:pt x="17474" y="26590"/>
                </a:cubicBezTo>
                <a:cubicBezTo>
                  <a:pt x="17512" y="26646"/>
                  <a:pt x="17551" y="26699"/>
                  <a:pt x="17589" y="26755"/>
                </a:cubicBezTo>
                <a:cubicBezTo>
                  <a:pt x="17613" y="26792"/>
                  <a:pt x="17636" y="26830"/>
                  <a:pt x="17658" y="26869"/>
                </a:cubicBezTo>
                <a:cubicBezTo>
                  <a:pt x="17676" y="26899"/>
                  <a:pt x="17697" y="26931"/>
                  <a:pt x="17715" y="26964"/>
                </a:cubicBezTo>
                <a:cubicBezTo>
                  <a:pt x="17754" y="27042"/>
                  <a:pt x="17793" y="27120"/>
                  <a:pt x="17833" y="27198"/>
                </a:cubicBezTo>
                <a:lnTo>
                  <a:pt x="17918" y="27391"/>
                </a:lnTo>
                <a:cubicBezTo>
                  <a:pt x="17960" y="27488"/>
                  <a:pt x="17996" y="27585"/>
                  <a:pt x="18031" y="27685"/>
                </a:cubicBezTo>
                <a:cubicBezTo>
                  <a:pt x="18067" y="27801"/>
                  <a:pt x="18098" y="27920"/>
                  <a:pt x="18125" y="28040"/>
                </a:cubicBezTo>
                <a:cubicBezTo>
                  <a:pt x="18135" y="28095"/>
                  <a:pt x="18144" y="28148"/>
                  <a:pt x="18154" y="28204"/>
                </a:cubicBezTo>
                <a:cubicBezTo>
                  <a:pt x="18160" y="28239"/>
                  <a:pt x="18166" y="28272"/>
                  <a:pt x="18172" y="28306"/>
                </a:cubicBezTo>
                <a:cubicBezTo>
                  <a:pt x="18175" y="28319"/>
                  <a:pt x="18179" y="28335"/>
                  <a:pt x="18180" y="28350"/>
                </a:cubicBezTo>
                <a:cubicBezTo>
                  <a:pt x="18192" y="28463"/>
                  <a:pt x="18205" y="28574"/>
                  <a:pt x="18216" y="28686"/>
                </a:cubicBezTo>
                <a:cubicBezTo>
                  <a:pt x="18218" y="28746"/>
                  <a:pt x="18223" y="28807"/>
                  <a:pt x="18226" y="28866"/>
                </a:cubicBezTo>
                <a:cubicBezTo>
                  <a:pt x="18228" y="28912"/>
                  <a:pt x="18233" y="28957"/>
                  <a:pt x="18232" y="29001"/>
                </a:cubicBezTo>
                <a:cubicBezTo>
                  <a:pt x="18230" y="29111"/>
                  <a:pt x="18228" y="29220"/>
                  <a:pt x="18227" y="29329"/>
                </a:cubicBezTo>
                <a:cubicBezTo>
                  <a:pt x="18219" y="29422"/>
                  <a:pt x="18211" y="29516"/>
                  <a:pt x="18205" y="29608"/>
                </a:cubicBezTo>
                <a:cubicBezTo>
                  <a:pt x="18200" y="29678"/>
                  <a:pt x="18190" y="29748"/>
                  <a:pt x="18180" y="29818"/>
                </a:cubicBezTo>
                <a:cubicBezTo>
                  <a:pt x="18171" y="29887"/>
                  <a:pt x="18164" y="29958"/>
                  <a:pt x="18152" y="30027"/>
                </a:cubicBezTo>
                <a:cubicBezTo>
                  <a:pt x="18137" y="30114"/>
                  <a:pt x="18122" y="30200"/>
                  <a:pt x="18108" y="30285"/>
                </a:cubicBezTo>
                <a:cubicBezTo>
                  <a:pt x="18108" y="30289"/>
                  <a:pt x="18107" y="30290"/>
                  <a:pt x="18107" y="30293"/>
                </a:cubicBezTo>
                <a:cubicBezTo>
                  <a:pt x="18085" y="30391"/>
                  <a:pt x="18068" y="30487"/>
                  <a:pt x="18045" y="30585"/>
                </a:cubicBezTo>
                <a:cubicBezTo>
                  <a:pt x="18021" y="30688"/>
                  <a:pt x="17998" y="30790"/>
                  <a:pt x="17974" y="30893"/>
                </a:cubicBezTo>
                <a:cubicBezTo>
                  <a:pt x="17939" y="31048"/>
                  <a:pt x="17907" y="31202"/>
                  <a:pt x="17879" y="31358"/>
                </a:cubicBezTo>
                <a:cubicBezTo>
                  <a:pt x="17864" y="31436"/>
                  <a:pt x="17848" y="31518"/>
                  <a:pt x="17838" y="31598"/>
                </a:cubicBezTo>
                <a:cubicBezTo>
                  <a:pt x="17824" y="31694"/>
                  <a:pt x="17812" y="31790"/>
                  <a:pt x="17798" y="31887"/>
                </a:cubicBezTo>
                <a:cubicBezTo>
                  <a:pt x="17794" y="31923"/>
                  <a:pt x="17793" y="31959"/>
                  <a:pt x="17791" y="31995"/>
                </a:cubicBezTo>
                <a:cubicBezTo>
                  <a:pt x="17786" y="32053"/>
                  <a:pt x="17782" y="32111"/>
                  <a:pt x="17777" y="32169"/>
                </a:cubicBezTo>
                <a:cubicBezTo>
                  <a:pt x="17772" y="32235"/>
                  <a:pt x="17771" y="32298"/>
                  <a:pt x="17768" y="32363"/>
                </a:cubicBezTo>
                <a:cubicBezTo>
                  <a:pt x="17766" y="32442"/>
                  <a:pt x="17762" y="32520"/>
                  <a:pt x="17765" y="32599"/>
                </a:cubicBezTo>
                <a:cubicBezTo>
                  <a:pt x="17767" y="32685"/>
                  <a:pt x="17771" y="32773"/>
                  <a:pt x="17773" y="32859"/>
                </a:cubicBezTo>
                <a:cubicBezTo>
                  <a:pt x="17774" y="32899"/>
                  <a:pt x="17778" y="32940"/>
                  <a:pt x="17782" y="32978"/>
                </a:cubicBezTo>
                <a:cubicBezTo>
                  <a:pt x="17786" y="33032"/>
                  <a:pt x="17791" y="33087"/>
                  <a:pt x="17794" y="33142"/>
                </a:cubicBezTo>
                <a:cubicBezTo>
                  <a:pt x="17801" y="33219"/>
                  <a:pt x="17813" y="33297"/>
                  <a:pt x="17823" y="33373"/>
                </a:cubicBezTo>
                <a:cubicBezTo>
                  <a:pt x="17828" y="33406"/>
                  <a:pt x="17832" y="33439"/>
                  <a:pt x="17838" y="33472"/>
                </a:cubicBezTo>
                <a:cubicBezTo>
                  <a:pt x="17845" y="33516"/>
                  <a:pt x="17854" y="33558"/>
                  <a:pt x="17861" y="33602"/>
                </a:cubicBezTo>
                <a:cubicBezTo>
                  <a:pt x="17887" y="33735"/>
                  <a:pt x="17914" y="33866"/>
                  <a:pt x="17954" y="33995"/>
                </a:cubicBezTo>
                <a:cubicBezTo>
                  <a:pt x="17988" y="34104"/>
                  <a:pt x="18024" y="34211"/>
                  <a:pt x="18067" y="34314"/>
                </a:cubicBezTo>
                <a:cubicBezTo>
                  <a:pt x="18101" y="34394"/>
                  <a:pt x="18134" y="34475"/>
                  <a:pt x="18174" y="34552"/>
                </a:cubicBezTo>
                <a:cubicBezTo>
                  <a:pt x="18215" y="34628"/>
                  <a:pt x="18255" y="34703"/>
                  <a:pt x="18295" y="34780"/>
                </a:cubicBezTo>
                <a:cubicBezTo>
                  <a:pt x="18331" y="34850"/>
                  <a:pt x="18373" y="34918"/>
                  <a:pt x="18415" y="34986"/>
                </a:cubicBezTo>
                <a:lnTo>
                  <a:pt x="18469" y="35075"/>
                </a:lnTo>
                <a:cubicBezTo>
                  <a:pt x="18485" y="35101"/>
                  <a:pt x="18504" y="35127"/>
                  <a:pt x="18521" y="35151"/>
                </a:cubicBezTo>
                <a:cubicBezTo>
                  <a:pt x="18554" y="35202"/>
                  <a:pt x="18589" y="35250"/>
                  <a:pt x="18623" y="35301"/>
                </a:cubicBezTo>
                <a:cubicBezTo>
                  <a:pt x="18664" y="35362"/>
                  <a:pt x="18712" y="35420"/>
                  <a:pt x="18760" y="35476"/>
                </a:cubicBezTo>
                <a:cubicBezTo>
                  <a:pt x="18850" y="35580"/>
                  <a:pt x="18944" y="35678"/>
                  <a:pt x="19044" y="35771"/>
                </a:cubicBezTo>
                <a:cubicBezTo>
                  <a:pt x="19103" y="35823"/>
                  <a:pt x="19161" y="35879"/>
                  <a:pt x="19222" y="35930"/>
                </a:cubicBezTo>
                <a:cubicBezTo>
                  <a:pt x="19263" y="35966"/>
                  <a:pt x="19305" y="36001"/>
                  <a:pt x="19346" y="36035"/>
                </a:cubicBezTo>
                <a:cubicBezTo>
                  <a:pt x="19368" y="36053"/>
                  <a:pt x="19390" y="36073"/>
                  <a:pt x="19412" y="36089"/>
                </a:cubicBezTo>
                <a:cubicBezTo>
                  <a:pt x="19455" y="36122"/>
                  <a:pt x="19497" y="36155"/>
                  <a:pt x="19539" y="36187"/>
                </a:cubicBezTo>
                <a:cubicBezTo>
                  <a:pt x="19568" y="36209"/>
                  <a:pt x="19596" y="36233"/>
                  <a:pt x="19625" y="36251"/>
                </a:cubicBezTo>
                <a:cubicBezTo>
                  <a:pt x="19693" y="36298"/>
                  <a:pt x="19761" y="36344"/>
                  <a:pt x="19828" y="36391"/>
                </a:cubicBezTo>
                <a:cubicBezTo>
                  <a:pt x="19853" y="36406"/>
                  <a:pt x="19878" y="36421"/>
                  <a:pt x="19903" y="36435"/>
                </a:cubicBezTo>
                <a:cubicBezTo>
                  <a:pt x="19951" y="36462"/>
                  <a:pt x="19999" y="36491"/>
                  <a:pt x="20047" y="36518"/>
                </a:cubicBezTo>
                <a:cubicBezTo>
                  <a:pt x="20111" y="36555"/>
                  <a:pt x="20178" y="36585"/>
                  <a:pt x="20245" y="36616"/>
                </a:cubicBezTo>
                <a:cubicBezTo>
                  <a:pt x="20316" y="36651"/>
                  <a:pt x="20389" y="36680"/>
                  <a:pt x="20461" y="36710"/>
                </a:cubicBezTo>
                <a:cubicBezTo>
                  <a:pt x="20497" y="36724"/>
                  <a:pt x="20532" y="36741"/>
                  <a:pt x="20568" y="36754"/>
                </a:cubicBezTo>
                <a:cubicBezTo>
                  <a:pt x="20604" y="36766"/>
                  <a:pt x="20641" y="36780"/>
                  <a:pt x="20677" y="36791"/>
                </a:cubicBezTo>
                <a:cubicBezTo>
                  <a:pt x="20723" y="36807"/>
                  <a:pt x="20767" y="36824"/>
                  <a:pt x="20814" y="36838"/>
                </a:cubicBezTo>
                <a:cubicBezTo>
                  <a:pt x="20852" y="36848"/>
                  <a:pt x="20889" y="36858"/>
                  <a:pt x="20925" y="36869"/>
                </a:cubicBezTo>
                <a:cubicBezTo>
                  <a:pt x="20994" y="36888"/>
                  <a:pt x="21065" y="36909"/>
                  <a:pt x="21134" y="36925"/>
                </a:cubicBezTo>
                <a:cubicBezTo>
                  <a:pt x="21215" y="36943"/>
                  <a:pt x="21298" y="36966"/>
                  <a:pt x="21381" y="36979"/>
                </a:cubicBezTo>
                <a:cubicBezTo>
                  <a:pt x="21456" y="36992"/>
                  <a:pt x="21530" y="37009"/>
                  <a:pt x="21605" y="37018"/>
                </a:cubicBezTo>
                <a:cubicBezTo>
                  <a:pt x="21691" y="37030"/>
                  <a:pt x="21778" y="37044"/>
                  <a:pt x="21864" y="37050"/>
                </a:cubicBezTo>
                <a:lnTo>
                  <a:pt x="22026" y="37063"/>
                </a:lnTo>
                <a:cubicBezTo>
                  <a:pt x="22054" y="37064"/>
                  <a:pt x="22081" y="37066"/>
                  <a:pt x="22108" y="37066"/>
                </a:cubicBezTo>
                <a:cubicBezTo>
                  <a:pt x="22178" y="37068"/>
                  <a:pt x="22248" y="37068"/>
                  <a:pt x="22320" y="37069"/>
                </a:cubicBezTo>
                <a:cubicBezTo>
                  <a:pt x="22374" y="37069"/>
                  <a:pt x="22431" y="37064"/>
                  <a:pt x="22485" y="37059"/>
                </a:cubicBezTo>
                <a:cubicBezTo>
                  <a:pt x="22539" y="37055"/>
                  <a:pt x="22591" y="37052"/>
                  <a:pt x="22645" y="37044"/>
                </a:cubicBezTo>
                <a:cubicBezTo>
                  <a:pt x="22691" y="37038"/>
                  <a:pt x="22738" y="37032"/>
                  <a:pt x="22785" y="37024"/>
                </a:cubicBezTo>
                <a:cubicBezTo>
                  <a:pt x="22805" y="37022"/>
                  <a:pt x="22824" y="37021"/>
                  <a:pt x="22844" y="37017"/>
                </a:cubicBezTo>
                <a:cubicBezTo>
                  <a:pt x="22958" y="36995"/>
                  <a:pt x="23073" y="36976"/>
                  <a:pt x="23186" y="36947"/>
                </a:cubicBezTo>
                <a:cubicBezTo>
                  <a:pt x="23234" y="36936"/>
                  <a:pt x="23283" y="36924"/>
                  <a:pt x="23331" y="36913"/>
                </a:cubicBezTo>
                <a:cubicBezTo>
                  <a:pt x="23360" y="36905"/>
                  <a:pt x="23387" y="36901"/>
                  <a:pt x="23413" y="36892"/>
                </a:cubicBezTo>
                <a:cubicBezTo>
                  <a:pt x="23476" y="36872"/>
                  <a:pt x="23540" y="36852"/>
                  <a:pt x="23602" y="36832"/>
                </a:cubicBezTo>
                <a:cubicBezTo>
                  <a:pt x="23654" y="36817"/>
                  <a:pt x="23703" y="36800"/>
                  <a:pt x="23754" y="36782"/>
                </a:cubicBezTo>
                <a:cubicBezTo>
                  <a:pt x="23827" y="36755"/>
                  <a:pt x="23900" y="36727"/>
                  <a:pt x="23974" y="36699"/>
                </a:cubicBezTo>
                <a:cubicBezTo>
                  <a:pt x="24028" y="36679"/>
                  <a:pt x="24080" y="36655"/>
                  <a:pt x="24135" y="36631"/>
                </a:cubicBezTo>
                <a:cubicBezTo>
                  <a:pt x="24173" y="36615"/>
                  <a:pt x="24212" y="36598"/>
                  <a:pt x="24252" y="36580"/>
                </a:cubicBezTo>
                <a:cubicBezTo>
                  <a:pt x="24264" y="36575"/>
                  <a:pt x="24278" y="36570"/>
                  <a:pt x="24291" y="36567"/>
                </a:cubicBezTo>
                <a:cubicBezTo>
                  <a:pt x="24505" y="36497"/>
                  <a:pt x="24715" y="36414"/>
                  <a:pt x="24925" y="36333"/>
                </a:cubicBezTo>
                <a:cubicBezTo>
                  <a:pt x="25137" y="36250"/>
                  <a:pt x="25348" y="36170"/>
                  <a:pt x="25558" y="36084"/>
                </a:cubicBezTo>
                <a:cubicBezTo>
                  <a:pt x="25671" y="36039"/>
                  <a:pt x="25782" y="35990"/>
                  <a:pt x="25893" y="35941"/>
                </a:cubicBezTo>
                <a:cubicBezTo>
                  <a:pt x="25989" y="35898"/>
                  <a:pt x="26082" y="35848"/>
                  <a:pt x="26177" y="35800"/>
                </a:cubicBezTo>
                <a:cubicBezTo>
                  <a:pt x="26231" y="35773"/>
                  <a:pt x="26281" y="35740"/>
                  <a:pt x="26333" y="35711"/>
                </a:cubicBezTo>
                <a:cubicBezTo>
                  <a:pt x="26366" y="35691"/>
                  <a:pt x="26400" y="35672"/>
                  <a:pt x="26432" y="35652"/>
                </a:cubicBezTo>
                <a:cubicBezTo>
                  <a:pt x="26521" y="35594"/>
                  <a:pt x="26612" y="35538"/>
                  <a:pt x="26698" y="35476"/>
                </a:cubicBezTo>
                <a:cubicBezTo>
                  <a:pt x="26802" y="35402"/>
                  <a:pt x="26905" y="35329"/>
                  <a:pt x="27005" y="35251"/>
                </a:cubicBezTo>
                <a:cubicBezTo>
                  <a:pt x="27088" y="35187"/>
                  <a:pt x="27170" y="35124"/>
                  <a:pt x="27251" y="35060"/>
                </a:cubicBezTo>
                <a:cubicBezTo>
                  <a:pt x="27346" y="34983"/>
                  <a:pt x="27442" y="34907"/>
                  <a:pt x="27535" y="34826"/>
                </a:cubicBezTo>
                <a:cubicBezTo>
                  <a:pt x="27621" y="34754"/>
                  <a:pt x="27705" y="34682"/>
                  <a:pt x="27787" y="34607"/>
                </a:cubicBezTo>
                <a:cubicBezTo>
                  <a:pt x="27832" y="34567"/>
                  <a:pt x="27879" y="34527"/>
                  <a:pt x="27922" y="34485"/>
                </a:cubicBezTo>
                <a:cubicBezTo>
                  <a:pt x="27972" y="34437"/>
                  <a:pt x="28021" y="34390"/>
                  <a:pt x="28071" y="34341"/>
                </a:cubicBezTo>
                <a:cubicBezTo>
                  <a:pt x="28088" y="34325"/>
                  <a:pt x="28106" y="34308"/>
                  <a:pt x="28124" y="34290"/>
                </a:cubicBezTo>
                <a:cubicBezTo>
                  <a:pt x="28181" y="34233"/>
                  <a:pt x="28238" y="34174"/>
                  <a:pt x="28295" y="34114"/>
                </a:cubicBezTo>
                <a:cubicBezTo>
                  <a:pt x="28598" y="33798"/>
                  <a:pt x="28876" y="33458"/>
                  <a:pt x="29130" y="33102"/>
                </a:cubicBezTo>
                <a:cubicBezTo>
                  <a:pt x="29206" y="32994"/>
                  <a:pt x="29280" y="32888"/>
                  <a:pt x="29355" y="32780"/>
                </a:cubicBezTo>
                <a:cubicBezTo>
                  <a:pt x="29378" y="32744"/>
                  <a:pt x="29402" y="32709"/>
                  <a:pt x="29425" y="32672"/>
                </a:cubicBezTo>
                <a:cubicBezTo>
                  <a:pt x="29453" y="32632"/>
                  <a:pt x="29480" y="32593"/>
                  <a:pt x="29504" y="32553"/>
                </a:cubicBezTo>
                <a:cubicBezTo>
                  <a:pt x="29563" y="32453"/>
                  <a:pt x="29623" y="32355"/>
                  <a:pt x="29678" y="32255"/>
                </a:cubicBezTo>
                <a:cubicBezTo>
                  <a:pt x="29701" y="32210"/>
                  <a:pt x="29727" y="32168"/>
                  <a:pt x="29749" y="32124"/>
                </a:cubicBezTo>
                <a:cubicBezTo>
                  <a:pt x="29780" y="32059"/>
                  <a:pt x="29812" y="31995"/>
                  <a:pt x="29843" y="31931"/>
                </a:cubicBezTo>
                <a:cubicBezTo>
                  <a:pt x="29868" y="31884"/>
                  <a:pt x="29888" y="31833"/>
                  <a:pt x="29912" y="31785"/>
                </a:cubicBezTo>
                <a:cubicBezTo>
                  <a:pt x="29931" y="31743"/>
                  <a:pt x="29951" y="31698"/>
                  <a:pt x="29970" y="31655"/>
                </a:cubicBezTo>
                <a:cubicBezTo>
                  <a:pt x="30008" y="31561"/>
                  <a:pt x="30048" y="31467"/>
                  <a:pt x="30083" y="31372"/>
                </a:cubicBezTo>
                <a:cubicBezTo>
                  <a:pt x="30106" y="31307"/>
                  <a:pt x="30134" y="31244"/>
                  <a:pt x="30154" y="31178"/>
                </a:cubicBezTo>
                <a:cubicBezTo>
                  <a:pt x="30173" y="31123"/>
                  <a:pt x="30192" y="31067"/>
                  <a:pt x="30209" y="31010"/>
                </a:cubicBezTo>
                <a:cubicBezTo>
                  <a:pt x="30243" y="30909"/>
                  <a:pt x="30273" y="30807"/>
                  <a:pt x="30302" y="30705"/>
                </a:cubicBezTo>
                <a:cubicBezTo>
                  <a:pt x="30363" y="30501"/>
                  <a:pt x="30415" y="30298"/>
                  <a:pt x="30457" y="30089"/>
                </a:cubicBezTo>
                <a:cubicBezTo>
                  <a:pt x="30502" y="29865"/>
                  <a:pt x="30542" y="29639"/>
                  <a:pt x="30579" y="29413"/>
                </a:cubicBezTo>
                <a:cubicBezTo>
                  <a:pt x="30588" y="29357"/>
                  <a:pt x="30594" y="29299"/>
                  <a:pt x="30601" y="29242"/>
                </a:cubicBezTo>
                <a:cubicBezTo>
                  <a:pt x="30609" y="29199"/>
                  <a:pt x="30615" y="29154"/>
                  <a:pt x="30620" y="29111"/>
                </a:cubicBezTo>
                <a:cubicBezTo>
                  <a:pt x="30631" y="29005"/>
                  <a:pt x="30645" y="28899"/>
                  <a:pt x="30653" y="28792"/>
                </a:cubicBezTo>
                <a:cubicBezTo>
                  <a:pt x="30663" y="28668"/>
                  <a:pt x="30674" y="28546"/>
                  <a:pt x="30681" y="28423"/>
                </a:cubicBezTo>
                <a:cubicBezTo>
                  <a:pt x="30686" y="28313"/>
                  <a:pt x="30691" y="28201"/>
                  <a:pt x="30693" y="28091"/>
                </a:cubicBezTo>
                <a:cubicBezTo>
                  <a:pt x="30694" y="28039"/>
                  <a:pt x="30698" y="27987"/>
                  <a:pt x="30697" y="27936"/>
                </a:cubicBezTo>
                <a:cubicBezTo>
                  <a:pt x="30696" y="27873"/>
                  <a:pt x="30694" y="27811"/>
                  <a:pt x="30693" y="27747"/>
                </a:cubicBezTo>
                <a:cubicBezTo>
                  <a:pt x="30692" y="27646"/>
                  <a:pt x="30691" y="27543"/>
                  <a:pt x="30687" y="27442"/>
                </a:cubicBezTo>
                <a:cubicBezTo>
                  <a:pt x="30679" y="27198"/>
                  <a:pt x="30670" y="26952"/>
                  <a:pt x="30658" y="26708"/>
                </a:cubicBezTo>
                <a:cubicBezTo>
                  <a:pt x="30653" y="26590"/>
                  <a:pt x="30643" y="26472"/>
                  <a:pt x="30632" y="26356"/>
                </a:cubicBezTo>
                <a:cubicBezTo>
                  <a:pt x="30624" y="26260"/>
                  <a:pt x="30612" y="26165"/>
                  <a:pt x="30595" y="26070"/>
                </a:cubicBezTo>
                <a:cubicBezTo>
                  <a:pt x="30585" y="26012"/>
                  <a:pt x="30576" y="25955"/>
                  <a:pt x="30563" y="25898"/>
                </a:cubicBezTo>
                <a:cubicBezTo>
                  <a:pt x="30550" y="25843"/>
                  <a:pt x="30537" y="25788"/>
                  <a:pt x="30526" y="25732"/>
                </a:cubicBezTo>
                <a:cubicBezTo>
                  <a:pt x="30505" y="25638"/>
                  <a:pt x="30480" y="25543"/>
                  <a:pt x="30456" y="25451"/>
                </a:cubicBezTo>
                <a:cubicBezTo>
                  <a:pt x="30399" y="25233"/>
                  <a:pt x="30343" y="25014"/>
                  <a:pt x="30283" y="24795"/>
                </a:cubicBezTo>
                <a:cubicBezTo>
                  <a:pt x="30222" y="24579"/>
                  <a:pt x="30158" y="24362"/>
                  <a:pt x="30093" y="24145"/>
                </a:cubicBezTo>
                <a:cubicBezTo>
                  <a:pt x="30058" y="24035"/>
                  <a:pt x="30023" y="23925"/>
                  <a:pt x="29987" y="23815"/>
                </a:cubicBezTo>
                <a:cubicBezTo>
                  <a:pt x="29954" y="23715"/>
                  <a:pt x="29919" y="23616"/>
                  <a:pt x="29883" y="23516"/>
                </a:cubicBezTo>
                <a:cubicBezTo>
                  <a:pt x="29851" y="23425"/>
                  <a:pt x="29816" y="23334"/>
                  <a:pt x="29781" y="23244"/>
                </a:cubicBezTo>
                <a:cubicBezTo>
                  <a:pt x="29745" y="23151"/>
                  <a:pt x="29712" y="23058"/>
                  <a:pt x="29675" y="22967"/>
                </a:cubicBezTo>
                <a:cubicBezTo>
                  <a:pt x="29515" y="22568"/>
                  <a:pt x="29356" y="22169"/>
                  <a:pt x="29181" y="21779"/>
                </a:cubicBezTo>
                <a:cubicBezTo>
                  <a:pt x="29015" y="21403"/>
                  <a:pt x="28861" y="21023"/>
                  <a:pt x="28695" y="20650"/>
                </a:cubicBezTo>
                <a:cubicBezTo>
                  <a:pt x="28619" y="20479"/>
                  <a:pt x="28536" y="20310"/>
                  <a:pt x="28453" y="20143"/>
                </a:cubicBezTo>
                <a:cubicBezTo>
                  <a:pt x="28372" y="19980"/>
                  <a:pt x="28289" y="19819"/>
                  <a:pt x="28204" y="19660"/>
                </a:cubicBezTo>
                <a:cubicBezTo>
                  <a:pt x="28042" y="19360"/>
                  <a:pt x="27867" y="19067"/>
                  <a:pt x="27698" y="18770"/>
                </a:cubicBezTo>
                <a:cubicBezTo>
                  <a:pt x="27567" y="18538"/>
                  <a:pt x="27447" y="18303"/>
                  <a:pt x="27320" y="18069"/>
                </a:cubicBezTo>
                <a:cubicBezTo>
                  <a:pt x="27196" y="17834"/>
                  <a:pt x="27067" y="17606"/>
                  <a:pt x="26935" y="17379"/>
                </a:cubicBezTo>
                <a:cubicBezTo>
                  <a:pt x="26656" y="16903"/>
                  <a:pt x="26363" y="16434"/>
                  <a:pt x="26088" y="15954"/>
                </a:cubicBezTo>
                <a:cubicBezTo>
                  <a:pt x="25785" y="15412"/>
                  <a:pt x="25519" y="14851"/>
                  <a:pt x="25229" y="14302"/>
                </a:cubicBezTo>
                <a:cubicBezTo>
                  <a:pt x="25132" y="14117"/>
                  <a:pt x="25034" y="13932"/>
                  <a:pt x="24928" y="13753"/>
                </a:cubicBezTo>
                <a:cubicBezTo>
                  <a:pt x="24819" y="13567"/>
                  <a:pt x="24708" y="13381"/>
                  <a:pt x="24598" y="13196"/>
                </a:cubicBezTo>
                <a:cubicBezTo>
                  <a:pt x="24375" y="12819"/>
                  <a:pt x="24153" y="12441"/>
                  <a:pt x="23911" y="12079"/>
                </a:cubicBezTo>
                <a:cubicBezTo>
                  <a:pt x="23798" y="11910"/>
                  <a:pt x="23679" y="11745"/>
                  <a:pt x="23563" y="11577"/>
                </a:cubicBezTo>
                <a:cubicBezTo>
                  <a:pt x="23458" y="11423"/>
                  <a:pt x="23354" y="11265"/>
                  <a:pt x="23248" y="11108"/>
                </a:cubicBezTo>
                <a:cubicBezTo>
                  <a:pt x="23015" y="10751"/>
                  <a:pt x="22782" y="10397"/>
                  <a:pt x="22541" y="10047"/>
                </a:cubicBezTo>
                <a:cubicBezTo>
                  <a:pt x="22420" y="9869"/>
                  <a:pt x="22297" y="9692"/>
                  <a:pt x="22170" y="9517"/>
                </a:cubicBezTo>
                <a:cubicBezTo>
                  <a:pt x="22040" y="9336"/>
                  <a:pt x="21906" y="9157"/>
                  <a:pt x="21772" y="8979"/>
                </a:cubicBezTo>
                <a:cubicBezTo>
                  <a:pt x="21503" y="8624"/>
                  <a:pt x="21230" y="8272"/>
                  <a:pt x="20965" y="7915"/>
                </a:cubicBezTo>
                <a:cubicBezTo>
                  <a:pt x="20714" y="7580"/>
                  <a:pt x="20467" y="7243"/>
                  <a:pt x="20216" y="6909"/>
                </a:cubicBezTo>
                <a:cubicBezTo>
                  <a:pt x="20105" y="6761"/>
                  <a:pt x="19990" y="6619"/>
                  <a:pt x="19871" y="6480"/>
                </a:cubicBezTo>
                <a:cubicBezTo>
                  <a:pt x="19754" y="6347"/>
                  <a:pt x="19630" y="6221"/>
                  <a:pt x="19501" y="6100"/>
                </a:cubicBezTo>
                <a:cubicBezTo>
                  <a:pt x="19360" y="5965"/>
                  <a:pt x="19216" y="5835"/>
                  <a:pt x="19069" y="5701"/>
                </a:cubicBezTo>
                <a:cubicBezTo>
                  <a:pt x="18922" y="5563"/>
                  <a:pt x="18776" y="5423"/>
                  <a:pt x="18629" y="5284"/>
                </a:cubicBezTo>
                <a:cubicBezTo>
                  <a:pt x="18336" y="5007"/>
                  <a:pt x="18035" y="4739"/>
                  <a:pt x="17727" y="4478"/>
                </a:cubicBezTo>
                <a:cubicBezTo>
                  <a:pt x="17148" y="3985"/>
                  <a:pt x="16528" y="3545"/>
                  <a:pt x="15933" y="3072"/>
                </a:cubicBezTo>
                <a:cubicBezTo>
                  <a:pt x="15795" y="2961"/>
                  <a:pt x="15659" y="2849"/>
                  <a:pt x="15518" y="2742"/>
                </a:cubicBezTo>
                <a:cubicBezTo>
                  <a:pt x="15434" y="2681"/>
                  <a:pt x="15348" y="2621"/>
                  <a:pt x="15261" y="2564"/>
                </a:cubicBezTo>
                <a:cubicBezTo>
                  <a:pt x="15177" y="2509"/>
                  <a:pt x="15090" y="2458"/>
                  <a:pt x="15005" y="2406"/>
                </a:cubicBezTo>
                <a:cubicBezTo>
                  <a:pt x="14822" y="2299"/>
                  <a:pt x="14644" y="2187"/>
                  <a:pt x="14456" y="2087"/>
                </a:cubicBezTo>
                <a:cubicBezTo>
                  <a:pt x="14309" y="2009"/>
                  <a:pt x="14159" y="1937"/>
                  <a:pt x="14006" y="1868"/>
                </a:cubicBezTo>
                <a:cubicBezTo>
                  <a:pt x="13854" y="1800"/>
                  <a:pt x="13701" y="1733"/>
                  <a:pt x="13547" y="1671"/>
                </a:cubicBezTo>
                <a:cubicBezTo>
                  <a:pt x="13369" y="1597"/>
                  <a:pt x="13191" y="1524"/>
                  <a:pt x="13013" y="1452"/>
                </a:cubicBezTo>
                <a:cubicBezTo>
                  <a:pt x="12830" y="1380"/>
                  <a:pt x="12646" y="1313"/>
                  <a:pt x="12461" y="1251"/>
                </a:cubicBezTo>
                <a:cubicBezTo>
                  <a:pt x="12281" y="1192"/>
                  <a:pt x="12101" y="1135"/>
                  <a:pt x="11924" y="1068"/>
                </a:cubicBezTo>
                <a:cubicBezTo>
                  <a:pt x="11736" y="992"/>
                  <a:pt x="11554" y="909"/>
                  <a:pt x="11369" y="828"/>
                </a:cubicBezTo>
                <a:cubicBezTo>
                  <a:pt x="11205" y="756"/>
                  <a:pt x="11038" y="692"/>
                  <a:pt x="10870" y="627"/>
                </a:cubicBezTo>
                <a:cubicBezTo>
                  <a:pt x="10704" y="563"/>
                  <a:pt x="10539" y="498"/>
                  <a:pt x="10368" y="449"/>
                </a:cubicBezTo>
                <a:cubicBezTo>
                  <a:pt x="10192" y="398"/>
                  <a:pt x="10012" y="357"/>
                  <a:pt x="9832" y="314"/>
                </a:cubicBezTo>
                <a:lnTo>
                  <a:pt x="9832" y="314"/>
                </a:lnTo>
                <a:cubicBezTo>
                  <a:pt x="9838" y="315"/>
                  <a:pt x="9842" y="316"/>
                  <a:pt x="9846" y="316"/>
                </a:cubicBezTo>
                <a:cubicBezTo>
                  <a:pt x="9644" y="268"/>
                  <a:pt x="9442" y="212"/>
                  <a:pt x="9238" y="172"/>
                </a:cubicBezTo>
                <a:cubicBezTo>
                  <a:pt x="9115" y="147"/>
                  <a:pt x="8991" y="128"/>
                  <a:pt x="8868" y="115"/>
                </a:cubicBezTo>
                <a:cubicBezTo>
                  <a:pt x="8762" y="103"/>
                  <a:pt x="8656" y="92"/>
                  <a:pt x="8550" y="79"/>
                </a:cubicBezTo>
                <a:cubicBezTo>
                  <a:pt x="8454" y="67"/>
                  <a:pt x="8359" y="54"/>
                  <a:pt x="8263" y="43"/>
                </a:cubicBezTo>
                <a:cubicBezTo>
                  <a:pt x="8171" y="31"/>
                  <a:pt x="8080" y="17"/>
                  <a:pt x="7987" y="12"/>
                </a:cubicBezTo>
                <a:cubicBezTo>
                  <a:pt x="7930" y="8"/>
                  <a:pt x="7875" y="3"/>
                  <a:pt x="7818" y="2"/>
                </a:cubicBezTo>
                <a:cubicBezTo>
                  <a:pt x="7752" y="2"/>
                  <a:pt x="7686" y="0"/>
                  <a:pt x="7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8"/>
          <p:cNvSpPr/>
          <p:nvPr/>
        </p:nvSpPr>
        <p:spPr>
          <a:xfrm flipH="1">
            <a:off x="274897" y="2197563"/>
            <a:ext cx="357824" cy="31533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FF10A443-21F7-F99D-2425-43B05DD89286}"/>
              </a:ext>
            </a:extLst>
          </p:cNvPr>
          <p:cNvPicPr>
            <a:picLocks noChangeAspect="1"/>
          </p:cNvPicPr>
          <p:nvPr/>
        </p:nvPicPr>
        <p:blipFill>
          <a:blip r:embed="rId3"/>
          <a:stretch>
            <a:fillRect/>
          </a:stretch>
        </p:blipFill>
        <p:spPr>
          <a:xfrm>
            <a:off x="574197" y="3429599"/>
            <a:ext cx="3237442" cy="1612141"/>
          </a:xfrm>
          <a:prstGeom prst="rect">
            <a:avLst/>
          </a:prstGeom>
        </p:spPr>
      </p:pic>
      <p:pic>
        <p:nvPicPr>
          <p:cNvPr id="6" name="Picture 5">
            <a:extLst>
              <a:ext uri="{FF2B5EF4-FFF2-40B4-BE49-F238E27FC236}">
                <a16:creationId xmlns:a16="http://schemas.microsoft.com/office/drawing/2014/main" id="{731E9703-ED44-B1ED-8BE0-46D6BA5C9A84}"/>
              </a:ext>
            </a:extLst>
          </p:cNvPr>
          <p:cNvPicPr>
            <a:picLocks noChangeAspect="1"/>
          </p:cNvPicPr>
          <p:nvPr/>
        </p:nvPicPr>
        <p:blipFill>
          <a:blip r:embed="rId4"/>
          <a:stretch>
            <a:fillRect/>
          </a:stretch>
        </p:blipFill>
        <p:spPr>
          <a:xfrm>
            <a:off x="4332894" y="3429599"/>
            <a:ext cx="3207312" cy="1542117"/>
          </a:xfrm>
          <a:prstGeom prst="rect">
            <a:avLst/>
          </a:prstGeom>
        </p:spPr>
      </p:pic>
    </p:spTree>
    <p:extLst>
      <p:ext uri="{BB962C8B-B14F-4D97-AF65-F5344CB8AC3E}">
        <p14:creationId xmlns:p14="http://schemas.microsoft.com/office/powerpoint/2010/main" val="66518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4"/>
        <p:cNvGrpSpPr/>
        <p:nvPr/>
      </p:nvGrpSpPr>
      <p:grpSpPr>
        <a:xfrm>
          <a:off x="0" y="0"/>
          <a:ext cx="0" cy="0"/>
          <a:chOff x="0" y="0"/>
          <a:chExt cx="0" cy="0"/>
        </a:xfrm>
      </p:grpSpPr>
      <p:sp>
        <p:nvSpPr>
          <p:cNvPr id="2245" name="Google Shape;2245;p48"/>
          <p:cNvSpPr/>
          <p:nvPr/>
        </p:nvSpPr>
        <p:spPr>
          <a:xfrm>
            <a:off x="720375" y="512233"/>
            <a:ext cx="7707495" cy="684505"/>
          </a:xfrm>
          <a:custGeom>
            <a:avLst/>
            <a:gdLst/>
            <a:ahLst/>
            <a:cxnLst/>
            <a:rect l="l" t="t" r="r" b="b"/>
            <a:pathLst>
              <a:path w="40258" h="29674" extrusionOk="0">
                <a:moveTo>
                  <a:pt x="36470" y="989"/>
                </a:moveTo>
                <a:cubicBezTo>
                  <a:pt x="36245" y="944"/>
                  <a:pt x="36017" y="903"/>
                  <a:pt x="35785" y="882"/>
                </a:cubicBezTo>
                <a:cubicBezTo>
                  <a:pt x="34672" y="778"/>
                  <a:pt x="33549" y="713"/>
                  <a:pt x="32429" y="685"/>
                </a:cubicBezTo>
                <a:cubicBezTo>
                  <a:pt x="30887" y="640"/>
                  <a:pt x="29346" y="654"/>
                  <a:pt x="27808" y="640"/>
                </a:cubicBezTo>
                <a:cubicBezTo>
                  <a:pt x="27210" y="636"/>
                  <a:pt x="26612" y="640"/>
                  <a:pt x="26014" y="630"/>
                </a:cubicBezTo>
                <a:cubicBezTo>
                  <a:pt x="25308" y="619"/>
                  <a:pt x="24607" y="598"/>
                  <a:pt x="23906" y="560"/>
                </a:cubicBezTo>
                <a:cubicBezTo>
                  <a:pt x="22416" y="477"/>
                  <a:pt x="20926" y="432"/>
                  <a:pt x="19447" y="260"/>
                </a:cubicBezTo>
                <a:cubicBezTo>
                  <a:pt x="17984" y="94"/>
                  <a:pt x="16529" y="18"/>
                  <a:pt x="15064" y="8"/>
                </a:cubicBezTo>
                <a:cubicBezTo>
                  <a:pt x="13765" y="0"/>
                  <a:pt x="12468" y="91"/>
                  <a:pt x="11172" y="198"/>
                </a:cubicBezTo>
                <a:cubicBezTo>
                  <a:pt x="10630" y="246"/>
                  <a:pt x="10080" y="177"/>
                  <a:pt x="9534" y="201"/>
                </a:cubicBezTo>
                <a:cubicBezTo>
                  <a:pt x="8593" y="239"/>
                  <a:pt x="7657" y="180"/>
                  <a:pt x="6720" y="94"/>
                </a:cubicBezTo>
                <a:cubicBezTo>
                  <a:pt x="6565" y="73"/>
                  <a:pt x="6406" y="73"/>
                  <a:pt x="6254" y="91"/>
                </a:cubicBezTo>
                <a:cubicBezTo>
                  <a:pt x="5286" y="270"/>
                  <a:pt x="4318" y="453"/>
                  <a:pt x="3347" y="640"/>
                </a:cubicBezTo>
                <a:cubicBezTo>
                  <a:pt x="2666" y="767"/>
                  <a:pt x="2078" y="1069"/>
                  <a:pt x="1674" y="1694"/>
                </a:cubicBezTo>
                <a:cubicBezTo>
                  <a:pt x="1339" y="2209"/>
                  <a:pt x="958" y="2720"/>
                  <a:pt x="810" y="3342"/>
                </a:cubicBezTo>
                <a:cubicBezTo>
                  <a:pt x="647" y="4010"/>
                  <a:pt x="499" y="4680"/>
                  <a:pt x="513" y="5400"/>
                </a:cubicBezTo>
                <a:cubicBezTo>
                  <a:pt x="516" y="5786"/>
                  <a:pt x="447" y="6170"/>
                  <a:pt x="412" y="6561"/>
                </a:cubicBezTo>
                <a:cubicBezTo>
                  <a:pt x="350" y="7283"/>
                  <a:pt x="277" y="8002"/>
                  <a:pt x="232" y="8731"/>
                </a:cubicBezTo>
                <a:cubicBezTo>
                  <a:pt x="184" y="9426"/>
                  <a:pt x="170" y="10128"/>
                  <a:pt x="149" y="10822"/>
                </a:cubicBezTo>
                <a:cubicBezTo>
                  <a:pt x="119" y="11915"/>
                  <a:pt x="74" y="13006"/>
                  <a:pt x="63" y="14096"/>
                </a:cubicBezTo>
                <a:cubicBezTo>
                  <a:pt x="57" y="15530"/>
                  <a:pt x="122" y="16961"/>
                  <a:pt x="63" y="18382"/>
                </a:cubicBezTo>
                <a:cubicBezTo>
                  <a:pt x="1" y="19844"/>
                  <a:pt x="12" y="21292"/>
                  <a:pt x="132" y="22750"/>
                </a:cubicBezTo>
                <a:cubicBezTo>
                  <a:pt x="212" y="23732"/>
                  <a:pt x="364" y="24700"/>
                  <a:pt x="706" y="25633"/>
                </a:cubicBezTo>
                <a:cubicBezTo>
                  <a:pt x="1194" y="26957"/>
                  <a:pt x="2027" y="27880"/>
                  <a:pt x="3250" y="28419"/>
                </a:cubicBezTo>
                <a:cubicBezTo>
                  <a:pt x="3855" y="28689"/>
                  <a:pt x="4477" y="28875"/>
                  <a:pt x="5106" y="29003"/>
                </a:cubicBezTo>
                <a:cubicBezTo>
                  <a:pt x="5787" y="29145"/>
                  <a:pt x="6478" y="29217"/>
                  <a:pt x="7167" y="29255"/>
                </a:cubicBezTo>
                <a:cubicBezTo>
                  <a:pt x="8963" y="29348"/>
                  <a:pt x="10764" y="29390"/>
                  <a:pt x="12565" y="29477"/>
                </a:cubicBezTo>
                <a:cubicBezTo>
                  <a:pt x="14234" y="29570"/>
                  <a:pt x="15897" y="29597"/>
                  <a:pt x="17566" y="29556"/>
                </a:cubicBezTo>
                <a:cubicBezTo>
                  <a:pt x="18635" y="29528"/>
                  <a:pt x="19702" y="29556"/>
                  <a:pt x="20771" y="29584"/>
                </a:cubicBezTo>
                <a:cubicBezTo>
                  <a:pt x="22388" y="29618"/>
                  <a:pt x="24006" y="29674"/>
                  <a:pt x="25616" y="29542"/>
                </a:cubicBezTo>
                <a:cubicBezTo>
                  <a:pt x="25979" y="29514"/>
                  <a:pt x="26345" y="29501"/>
                  <a:pt x="26709" y="29525"/>
                </a:cubicBezTo>
                <a:cubicBezTo>
                  <a:pt x="26768" y="29528"/>
                  <a:pt x="26830" y="29535"/>
                  <a:pt x="26889" y="29549"/>
                </a:cubicBezTo>
                <a:cubicBezTo>
                  <a:pt x="27130" y="29597"/>
                  <a:pt x="31195" y="28983"/>
                  <a:pt x="31319" y="28979"/>
                </a:cubicBezTo>
                <a:cubicBezTo>
                  <a:pt x="32332" y="28910"/>
                  <a:pt x="33348" y="28837"/>
                  <a:pt x="34361" y="28778"/>
                </a:cubicBezTo>
                <a:cubicBezTo>
                  <a:pt x="35371" y="28710"/>
                  <a:pt x="36379" y="28592"/>
                  <a:pt x="37396" y="28613"/>
                </a:cubicBezTo>
                <a:cubicBezTo>
                  <a:pt x="37942" y="28627"/>
                  <a:pt x="38353" y="28474"/>
                  <a:pt x="38710" y="28094"/>
                </a:cubicBezTo>
                <a:cubicBezTo>
                  <a:pt x="38871" y="27922"/>
                  <a:pt x="39024" y="27727"/>
                  <a:pt x="39148" y="27523"/>
                </a:cubicBezTo>
                <a:cubicBezTo>
                  <a:pt x="39556" y="26836"/>
                  <a:pt x="39805" y="26092"/>
                  <a:pt x="39857" y="25263"/>
                </a:cubicBezTo>
                <a:cubicBezTo>
                  <a:pt x="39978" y="23362"/>
                  <a:pt x="40109" y="21475"/>
                  <a:pt x="40223" y="19571"/>
                </a:cubicBezTo>
                <a:cubicBezTo>
                  <a:pt x="40257" y="19014"/>
                  <a:pt x="40254" y="18457"/>
                  <a:pt x="40251" y="17894"/>
                </a:cubicBezTo>
                <a:cubicBezTo>
                  <a:pt x="40251" y="16463"/>
                  <a:pt x="40223" y="15039"/>
                  <a:pt x="40219" y="13612"/>
                </a:cubicBezTo>
                <a:cubicBezTo>
                  <a:pt x="40216" y="12267"/>
                  <a:pt x="40144" y="10923"/>
                  <a:pt x="40029" y="9585"/>
                </a:cubicBezTo>
                <a:cubicBezTo>
                  <a:pt x="39943" y="8600"/>
                  <a:pt x="39912" y="7622"/>
                  <a:pt x="39839" y="6640"/>
                </a:cubicBezTo>
                <a:cubicBezTo>
                  <a:pt x="39791" y="6028"/>
                  <a:pt x="39742" y="5410"/>
                  <a:pt x="39653" y="4798"/>
                </a:cubicBezTo>
                <a:cubicBezTo>
                  <a:pt x="39493" y="3754"/>
                  <a:pt x="39134" y="2787"/>
                  <a:pt x="38530" y="1922"/>
                </a:cubicBezTo>
                <a:cubicBezTo>
                  <a:pt x="38287" y="1576"/>
                  <a:pt x="38011" y="1314"/>
                  <a:pt x="37606" y="1235"/>
                </a:cubicBezTo>
                <a:cubicBezTo>
                  <a:pt x="37596" y="1231"/>
                  <a:pt x="37582" y="1227"/>
                  <a:pt x="37569" y="1224"/>
                </a:cubicBezTo>
                <a:cubicBezTo>
                  <a:pt x="37499" y="1214"/>
                  <a:pt x="37430" y="1200"/>
                  <a:pt x="37362" y="1186"/>
                </a:cubicBezTo>
                <a:cubicBezTo>
                  <a:pt x="37064" y="1128"/>
                  <a:pt x="36767" y="1051"/>
                  <a:pt x="36470" y="98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6" name="Google Shape;2246;p48"/>
          <p:cNvSpPr txBox="1">
            <a:spLocks noGrp="1"/>
          </p:cNvSpPr>
          <p:nvPr>
            <p:ph type="subTitle" idx="1"/>
          </p:nvPr>
        </p:nvSpPr>
        <p:spPr>
          <a:xfrm>
            <a:off x="1549898" y="1235978"/>
            <a:ext cx="6347302" cy="3332959"/>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dirty="0"/>
              <a:t>The proposed solution introduces a Deep Learning and CNN-based model for the detection of brain tumors, incorporating image processing and data pre-processing techniques.</a:t>
            </a:r>
          </a:p>
          <a:p>
            <a:pPr algn="l">
              <a:buFont typeface="Arial" panose="020B0604020202020204" pitchFamily="34" charset="0"/>
              <a:buChar char="•"/>
            </a:pPr>
            <a:r>
              <a:rPr lang="en-US" dirty="0"/>
              <a:t>Five distinct CNN models, coupled with the Adam Optimizer, are proposed for the classification of MRI images to accurately identify brain tumors.</a:t>
            </a:r>
          </a:p>
          <a:p>
            <a:pPr algn="l">
              <a:buFont typeface="Arial" panose="020B0604020202020204" pitchFamily="34" charset="0"/>
              <a:buChar char="•"/>
            </a:pPr>
            <a:r>
              <a:rPr lang="en-US" dirty="0"/>
              <a:t>The system encompasses several stages, beginning with image acquisition, followed by pre-processing, model training, and concluding with the determination of brain tumor presence or absence.</a:t>
            </a:r>
            <a:endParaRPr lang="en-IN" dirty="0"/>
          </a:p>
        </p:txBody>
      </p:sp>
      <p:sp>
        <p:nvSpPr>
          <p:cNvPr id="2247" name="Google Shape;2247;p48"/>
          <p:cNvSpPr txBox="1">
            <a:spLocks noGrp="1"/>
          </p:cNvSpPr>
          <p:nvPr>
            <p:ph type="title" idx="2"/>
          </p:nvPr>
        </p:nvSpPr>
        <p:spPr>
          <a:xfrm>
            <a:off x="1123972" y="608302"/>
            <a:ext cx="6900300" cy="55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MATERIALS &amp; METHODS</a:t>
            </a:r>
            <a:endParaRPr dirty="0"/>
          </a:p>
        </p:txBody>
      </p:sp>
      <p:grpSp>
        <p:nvGrpSpPr>
          <p:cNvPr id="2248" name="Google Shape;2248;p48"/>
          <p:cNvGrpSpPr/>
          <p:nvPr/>
        </p:nvGrpSpPr>
        <p:grpSpPr>
          <a:xfrm rot="-5400000" flipH="1">
            <a:off x="7213005" y="3397512"/>
            <a:ext cx="931173" cy="1490809"/>
            <a:chOff x="881974" y="730425"/>
            <a:chExt cx="738850" cy="1182900"/>
          </a:xfrm>
        </p:grpSpPr>
        <p:sp>
          <p:nvSpPr>
            <p:cNvPr id="2249" name="Google Shape;2249;p48"/>
            <p:cNvSpPr/>
            <p:nvPr/>
          </p:nvSpPr>
          <p:spPr>
            <a:xfrm>
              <a:off x="1400024" y="169252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8"/>
            <p:cNvSpPr/>
            <p:nvPr/>
          </p:nvSpPr>
          <p:spPr>
            <a:xfrm>
              <a:off x="1400024" y="121147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8"/>
            <p:cNvSpPr/>
            <p:nvPr/>
          </p:nvSpPr>
          <p:spPr>
            <a:xfrm>
              <a:off x="1400024" y="73042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8"/>
            <p:cNvSpPr/>
            <p:nvPr/>
          </p:nvSpPr>
          <p:spPr>
            <a:xfrm>
              <a:off x="881974" y="169252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5" name="Google Shape;2255;p48"/>
          <p:cNvGrpSpPr/>
          <p:nvPr/>
        </p:nvGrpSpPr>
        <p:grpSpPr>
          <a:xfrm>
            <a:off x="544790" y="4081589"/>
            <a:ext cx="579198" cy="487349"/>
            <a:chOff x="4197900" y="914275"/>
            <a:chExt cx="147225" cy="123875"/>
          </a:xfrm>
        </p:grpSpPr>
        <p:sp>
          <p:nvSpPr>
            <p:cNvPr id="2256" name="Google Shape;2256;p48"/>
            <p:cNvSpPr/>
            <p:nvPr/>
          </p:nvSpPr>
          <p:spPr>
            <a:xfrm>
              <a:off x="4256950" y="918025"/>
              <a:ext cx="20925" cy="42625"/>
            </a:xfrm>
            <a:custGeom>
              <a:avLst/>
              <a:gdLst/>
              <a:ahLst/>
              <a:cxnLst/>
              <a:rect l="l" t="t" r="r" b="b"/>
              <a:pathLst>
                <a:path w="837" h="1705" extrusionOk="0">
                  <a:moveTo>
                    <a:pt x="553" y="1"/>
                  </a:moveTo>
                  <a:cubicBezTo>
                    <a:pt x="541" y="1"/>
                    <a:pt x="529" y="3"/>
                    <a:pt x="516" y="6"/>
                  </a:cubicBezTo>
                  <a:cubicBezTo>
                    <a:pt x="496" y="13"/>
                    <a:pt x="480" y="17"/>
                    <a:pt x="462" y="27"/>
                  </a:cubicBezTo>
                  <a:cubicBezTo>
                    <a:pt x="455" y="30"/>
                    <a:pt x="449" y="34"/>
                    <a:pt x="444" y="38"/>
                  </a:cubicBezTo>
                  <a:cubicBezTo>
                    <a:pt x="429" y="40"/>
                    <a:pt x="413" y="45"/>
                    <a:pt x="400" y="51"/>
                  </a:cubicBezTo>
                  <a:cubicBezTo>
                    <a:pt x="382" y="59"/>
                    <a:pt x="367" y="64"/>
                    <a:pt x="351" y="77"/>
                  </a:cubicBezTo>
                  <a:cubicBezTo>
                    <a:pt x="331" y="94"/>
                    <a:pt x="317" y="107"/>
                    <a:pt x="301" y="127"/>
                  </a:cubicBezTo>
                  <a:cubicBezTo>
                    <a:pt x="274" y="158"/>
                    <a:pt x="257" y="197"/>
                    <a:pt x="239" y="233"/>
                  </a:cubicBezTo>
                  <a:cubicBezTo>
                    <a:pt x="222" y="270"/>
                    <a:pt x="208" y="304"/>
                    <a:pt x="193" y="340"/>
                  </a:cubicBezTo>
                  <a:cubicBezTo>
                    <a:pt x="162" y="388"/>
                    <a:pt x="133" y="438"/>
                    <a:pt x="114" y="491"/>
                  </a:cubicBezTo>
                  <a:cubicBezTo>
                    <a:pt x="92" y="551"/>
                    <a:pt x="74" y="613"/>
                    <a:pt x="62" y="678"/>
                  </a:cubicBezTo>
                  <a:cubicBezTo>
                    <a:pt x="51" y="745"/>
                    <a:pt x="37" y="812"/>
                    <a:pt x="28" y="881"/>
                  </a:cubicBezTo>
                  <a:cubicBezTo>
                    <a:pt x="13" y="998"/>
                    <a:pt x="0" y="1113"/>
                    <a:pt x="4" y="1230"/>
                  </a:cubicBezTo>
                  <a:cubicBezTo>
                    <a:pt x="5" y="1297"/>
                    <a:pt x="16" y="1370"/>
                    <a:pt x="43" y="1432"/>
                  </a:cubicBezTo>
                  <a:cubicBezTo>
                    <a:pt x="58" y="1470"/>
                    <a:pt x="78" y="1509"/>
                    <a:pt x="109" y="1539"/>
                  </a:cubicBezTo>
                  <a:cubicBezTo>
                    <a:pt x="116" y="1545"/>
                    <a:pt x="125" y="1551"/>
                    <a:pt x="134" y="1557"/>
                  </a:cubicBezTo>
                  <a:cubicBezTo>
                    <a:pt x="141" y="1572"/>
                    <a:pt x="149" y="1586"/>
                    <a:pt x="156" y="1599"/>
                  </a:cubicBezTo>
                  <a:cubicBezTo>
                    <a:pt x="165" y="1613"/>
                    <a:pt x="175" y="1627"/>
                    <a:pt x="186" y="1639"/>
                  </a:cubicBezTo>
                  <a:cubicBezTo>
                    <a:pt x="197" y="1653"/>
                    <a:pt x="214" y="1664"/>
                    <a:pt x="229" y="1673"/>
                  </a:cubicBezTo>
                  <a:cubicBezTo>
                    <a:pt x="257" y="1690"/>
                    <a:pt x="293" y="1704"/>
                    <a:pt x="326" y="1704"/>
                  </a:cubicBezTo>
                  <a:cubicBezTo>
                    <a:pt x="327" y="1704"/>
                    <a:pt x="328" y="1704"/>
                    <a:pt x="329" y="1704"/>
                  </a:cubicBezTo>
                  <a:lnTo>
                    <a:pt x="350" y="1704"/>
                  </a:lnTo>
                  <a:cubicBezTo>
                    <a:pt x="361" y="1704"/>
                    <a:pt x="372" y="1702"/>
                    <a:pt x="382" y="1701"/>
                  </a:cubicBezTo>
                  <a:cubicBezTo>
                    <a:pt x="400" y="1697"/>
                    <a:pt x="418" y="1691"/>
                    <a:pt x="436" y="1684"/>
                  </a:cubicBezTo>
                  <a:cubicBezTo>
                    <a:pt x="456" y="1678"/>
                    <a:pt x="476" y="1664"/>
                    <a:pt x="495" y="1653"/>
                  </a:cubicBezTo>
                  <a:cubicBezTo>
                    <a:pt x="528" y="1634"/>
                    <a:pt x="562" y="1594"/>
                    <a:pt x="579" y="1561"/>
                  </a:cubicBezTo>
                  <a:cubicBezTo>
                    <a:pt x="593" y="1536"/>
                    <a:pt x="605" y="1510"/>
                    <a:pt x="614" y="1484"/>
                  </a:cubicBezTo>
                  <a:cubicBezTo>
                    <a:pt x="626" y="1473"/>
                    <a:pt x="636" y="1459"/>
                    <a:pt x="645" y="1448"/>
                  </a:cubicBezTo>
                  <a:cubicBezTo>
                    <a:pt x="681" y="1402"/>
                    <a:pt x="712" y="1354"/>
                    <a:pt x="734" y="1302"/>
                  </a:cubicBezTo>
                  <a:cubicBezTo>
                    <a:pt x="789" y="1168"/>
                    <a:pt x="821" y="1025"/>
                    <a:pt x="828" y="882"/>
                  </a:cubicBezTo>
                  <a:cubicBezTo>
                    <a:pt x="836" y="755"/>
                    <a:pt x="832" y="624"/>
                    <a:pt x="810" y="499"/>
                  </a:cubicBezTo>
                  <a:cubicBezTo>
                    <a:pt x="811" y="489"/>
                    <a:pt x="811" y="480"/>
                    <a:pt x="810" y="471"/>
                  </a:cubicBezTo>
                  <a:cubicBezTo>
                    <a:pt x="805" y="395"/>
                    <a:pt x="800" y="320"/>
                    <a:pt x="780" y="246"/>
                  </a:cubicBezTo>
                  <a:cubicBezTo>
                    <a:pt x="771" y="208"/>
                    <a:pt x="763" y="168"/>
                    <a:pt x="745" y="134"/>
                  </a:cubicBezTo>
                  <a:cubicBezTo>
                    <a:pt x="729" y="99"/>
                    <a:pt x="702" y="67"/>
                    <a:pt x="671" y="45"/>
                  </a:cubicBezTo>
                  <a:cubicBezTo>
                    <a:pt x="655" y="33"/>
                    <a:pt x="636" y="22"/>
                    <a:pt x="616" y="14"/>
                  </a:cubicBezTo>
                  <a:cubicBezTo>
                    <a:pt x="604" y="9"/>
                    <a:pt x="590" y="6"/>
                    <a:pt x="575" y="3"/>
                  </a:cubicBezTo>
                  <a:cubicBezTo>
                    <a:pt x="568" y="1"/>
                    <a:pt x="560" y="1"/>
                    <a:pt x="5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8"/>
            <p:cNvSpPr/>
            <p:nvPr/>
          </p:nvSpPr>
          <p:spPr>
            <a:xfrm>
              <a:off x="4201350" y="962450"/>
              <a:ext cx="36125" cy="21075"/>
            </a:xfrm>
            <a:custGeom>
              <a:avLst/>
              <a:gdLst/>
              <a:ahLst/>
              <a:cxnLst/>
              <a:rect l="l" t="t" r="r" b="b"/>
              <a:pathLst>
                <a:path w="1445" h="843" extrusionOk="0">
                  <a:moveTo>
                    <a:pt x="409" y="1"/>
                  </a:moveTo>
                  <a:cubicBezTo>
                    <a:pt x="386" y="1"/>
                    <a:pt x="363" y="2"/>
                    <a:pt x="341" y="6"/>
                  </a:cubicBezTo>
                  <a:cubicBezTo>
                    <a:pt x="291" y="16"/>
                    <a:pt x="248" y="46"/>
                    <a:pt x="209" y="74"/>
                  </a:cubicBezTo>
                  <a:cubicBezTo>
                    <a:pt x="170" y="104"/>
                    <a:pt x="131" y="141"/>
                    <a:pt x="104" y="181"/>
                  </a:cubicBezTo>
                  <a:cubicBezTo>
                    <a:pt x="69" y="231"/>
                    <a:pt x="36" y="283"/>
                    <a:pt x="20" y="342"/>
                  </a:cubicBezTo>
                  <a:cubicBezTo>
                    <a:pt x="3" y="397"/>
                    <a:pt x="0" y="448"/>
                    <a:pt x="2" y="504"/>
                  </a:cubicBezTo>
                  <a:cubicBezTo>
                    <a:pt x="4" y="525"/>
                    <a:pt x="8" y="544"/>
                    <a:pt x="13" y="566"/>
                  </a:cubicBezTo>
                  <a:cubicBezTo>
                    <a:pt x="20" y="589"/>
                    <a:pt x="26" y="614"/>
                    <a:pt x="37" y="638"/>
                  </a:cubicBezTo>
                  <a:cubicBezTo>
                    <a:pt x="49" y="662"/>
                    <a:pt x="59" y="679"/>
                    <a:pt x="75" y="701"/>
                  </a:cubicBezTo>
                  <a:cubicBezTo>
                    <a:pt x="86" y="718"/>
                    <a:pt x="100" y="729"/>
                    <a:pt x="115" y="743"/>
                  </a:cubicBezTo>
                  <a:cubicBezTo>
                    <a:pt x="154" y="783"/>
                    <a:pt x="208" y="805"/>
                    <a:pt x="258" y="822"/>
                  </a:cubicBezTo>
                  <a:cubicBezTo>
                    <a:pt x="299" y="836"/>
                    <a:pt x="345" y="843"/>
                    <a:pt x="388" y="843"/>
                  </a:cubicBezTo>
                  <a:cubicBezTo>
                    <a:pt x="393" y="843"/>
                    <a:pt x="399" y="843"/>
                    <a:pt x="404" y="842"/>
                  </a:cubicBezTo>
                  <a:lnTo>
                    <a:pt x="418" y="842"/>
                  </a:lnTo>
                  <a:cubicBezTo>
                    <a:pt x="480" y="839"/>
                    <a:pt x="542" y="832"/>
                    <a:pt x="600" y="811"/>
                  </a:cubicBezTo>
                  <a:cubicBezTo>
                    <a:pt x="647" y="795"/>
                    <a:pt x="696" y="777"/>
                    <a:pt x="740" y="754"/>
                  </a:cubicBezTo>
                  <a:cubicBezTo>
                    <a:pt x="743" y="754"/>
                    <a:pt x="744" y="755"/>
                    <a:pt x="748" y="755"/>
                  </a:cubicBezTo>
                  <a:cubicBezTo>
                    <a:pt x="772" y="758"/>
                    <a:pt x="796" y="760"/>
                    <a:pt x="820" y="760"/>
                  </a:cubicBezTo>
                  <a:cubicBezTo>
                    <a:pt x="848" y="760"/>
                    <a:pt x="877" y="758"/>
                    <a:pt x="905" y="753"/>
                  </a:cubicBezTo>
                  <a:cubicBezTo>
                    <a:pt x="932" y="759"/>
                    <a:pt x="958" y="764"/>
                    <a:pt x="985" y="764"/>
                  </a:cubicBezTo>
                  <a:cubicBezTo>
                    <a:pt x="995" y="764"/>
                    <a:pt x="1005" y="763"/>
                    <a:pt x="1015" y="762"/>
                  </a:cubicBezTo>
                  <a:cubicBezTo>
                    <a:pt x="1051" y="758"/>
                    <a:pt x="1089" y="755"/>
                    <a:pt x="1123" y="742"/>
                  </a:cubicBezTo>
                  <a:cubicBezTo>
                    <a:pt x="1156" y="732"/>
                    <a:pt x="1182" y="722"/>
                    <a:pt x="1214" y="706"/>
                  </a:cubicBezTo>
                  <a:cubicBezTo>
                    <a:pt x="1235" y="696"/>
                    <a:pt x="1256" y="685"/>
                    <a:pt x="1276" y="670"/>
                  </a:cubicBezTo>
                  <a:cubicBezTo>
                    <a:pt x="1297" y="661"/>
                    <a:pt x="1317" y="649"/>
                    <a:pt x="1334" y="636"/>
                  </a:cubicBezTo>
                  <a:cubicBezTo>
                    <a:pt x="1353" y="621"/>
                    <a:pt x="1366" y="608"/>
                    <a:pt x="1381" y="589"/>
                  </a:cubicBezTo>
                  <a:cubicBezTo>
                    <a:pt x="1394" y="574"/>
                    <a:pt x="1401" y="559"/>
                    <a:pt x="1410" y="543"/>
                  </a:cubicBezTo>
                  <a:cubicBezTo>
                    <a:pt x="1421" y="521"/>
                    <a:pt x="1426" y="497"/>
                    <a:pt x="1427" y="473"/>
                  </a:cubicBezTo>
                  <a:cubicBezTo>
                    <a:pt x="1433" y="454"/>
                    <a:pt x="1436" y="439"/>
                    <a:pt x="1441" y="413"/>
                  </a:cubicBezTo>
                  <a:cubicBezTo>
                    <a:pt x="1444" y="389"/>
                    <a:pt x="1442" y="373"/>
                    <a:pt x="1440" y="350"/>
                  </a:cubicBezTo>
                  <a:cubicBezTo>
                    <a:pt x="1437" y="315"/>
                    <a:pt x="1424" y="284"/>
                    <a:pt x="1405" y="258"/>
                  </a:cubicBezTo>
                  <a:cubicBezTo>
                    <a:pt x="1400" y="235"/>
                    <a:pt x="1393" y="212"/>
                    <a:pt x="1383" y="192"/>
                  </a:cubicBezTo>
                  <a:cubicBezTo>
                    <a:pt x="1365" y="155"/>
                    <a:pt x="1339" y="123"/>
                    <a:pt x="1306" y="98"/>
                  </a:cubicBezTo>
                  <a:cubicBezTo>
                    <a:pt x="1287" y="86"/>
                    <a:pt x="1268" y="73"/>
                    <a:pt x="1249" y="66"/>
                  </a:cubicBezTo>
                  <a:cubicBezTo>
                    <a:pt x="1229" y="60"/>
                    <a:pt x="1208" y="51"/>
                    <a:pt x="1187" y="49"/>
                  </a:cubicBezTo>
                  <a:cubicBezTo>
                    <a:pt x="1172" y="48"/>
                    <a:pt x="1157" y="48"/>
                    <a:pt x="1142" y="47"/>
                  </a:cubicBezTo>
                  <a:cubicBezTo>
                    <a:pt x="1126" y="49"/>
                    <a:pt x="1111" y="51"/>
                    <a:pt x="1096" y="52"/>
                  </a:cubicBezTo>
                  <a:cubicBezTo>
                    <a:pt x="1071" y="56"/>
                    <a:pt x="1047" y="66"/>
                    <a:pt x="1022" y="76"/>
                  </a:cubicBezTo>
                  <a:cubicBezTo>
                    <a:pt x="1007" y="81"/>
                    <a:pt x="992" y="88"/>
                    <a:pt x="980" y="96"/>
                  </a:cubicBezTo>
                  <a:cubicBezTo>
                    <a:pt x="969" y="93"/>
                    <a:pt x="959" y="92"/>
                    <a:pt x="949" y="89"/>
                  </a:cubicBezTo>
                  <a:cubicBezTo>
                    <a:pt x="934" y="88"/>
                    <a:pt x="917" y="87"/>
                    <a:pt x="901" y="87"/>
                  </a:cubicBezTo>
                  <a:cubicBezTo>
                    <a:pt x="895" y="87"/>
                    <a:pt x="889" y="87"/>
                    <a:pt x="883" y="87"/>
                  </a:cubicBezTo>
                  <a:cubicBezTo>
                    <a:pt x="867" y="78"/>
                    <a:pt x="852" y="70"/>
                    <a:pt x="835" y="63"/>
                  </a:cubicBezTo>
                  <a:cubicBezTo>
                    <a:pt x="807" y="53"/>
                    <a:pt x="781" y="40"/>
                    <a:pt x="753" y="34"/>
                  </a:cubicBezTo>
                  <a:cubicBezTo>
                    <a:pt x="714" y="25"/>
                    <a:pt x="694" y="22"/>
                    <a:pt x="657" y="22"/>
                  </a:cubicBezTo>
                  <a:cubicBezTo>
                    <a:pt x="642" y="22"/>
                    <a:pt x="630" y="22"/>
                    <a:pt x="615" y="23"/>
                  </a:cubicBezTo>
                  <a:cubicBezTo>
                    <a:pt x="583" y="16"/>
                    <a:pt x="551" y="11"/>
                    <a:pt x="518" y="9"/>
                  </a:cubicBezTo>
                  <a:cubicBezTo>
                    <a:pt x="483" y="5"/>
                    <a:pt x="446"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8"/>
            <p:cNvSpPr/>
            <p:nvPr/>
          </p:nvSpPr>
          <p:spPr>
            <a:xfrm>
              <a:off x="4257825" y="992750"/>
              <a:ext cx="18925" cy="40775"/>
            </a:xfrm>
            <a:custGeom>
              <a:avLst/>
              <a:gdLst/>
              <a:ahLst/>
              <a:cxnLst/>
              <a:rect l="l" t="t" r="r" b="b"/>
              <a:pathLst>
                <a:path w="757" h="1631" extrusionOk="0">
                  <a:moveTo>
                    <a:pt x="379" y="0"/>
                  </a:moveTo>
                  <a:cubicBezTo>
                    <a:pt x="318" y="0"/>
                    <a:pt x="258" y="29"/>
                    <a:pt x="223" y="79"/>
                  </a:cubicBezTo>
                  <a:cubicBezTo>
                    <a:pt x="194" y="120"/>
                    <a:pt x="176" y="162"/>
                    <a:pt x="158" y="208"/>
                  </a:cubicBezTo>
                  <a:cubicBezTo>
                    <a:pt x="135" y="273"/>
                    <a:pt x="114" y="338"/>
                    <a:pt x="100" y="408"/>
                  </a:cubicBezTo>
                  <a:cubicBezTo>
                    <a:pt x="74" y="542"/>
                    <a:pt x="53" y="678"/>
                    <a:pt x="48" y="814"/>
                  </a:cubicBezTo>
                  <a:cubicBezTo>
                    <a:pt x="31" y="882"/>
                    <a:pt x="18" y="951"/>
                    <a:pt x="11" y="1023"/>
                  </a:cubicBezTo>
                  <a:cubicBezTo>
                    <a:pt x="1" y="1093"/>
                    <a:pt x="0" y="1159"/>
                    <a:pt x="7" y="1230"/>
                  </a:cubicBezTo>
                  <a:cubicBezTo>
                    <a:pt x="11" y="1282"/>
                    <a:pt x="27" y="1329"/>
                    <a:pt x="48" y="1378"/>
                  </a:cubicBezTo>
                  <a:cubicBezTo>
                    <a:pt x="81" y="1456"/>
                    <a:pt x="160" y="1520"/>
                    <a:pt x="245" y="1540"/>
                  </a:cubicBezTo>
                  <a:cubicBezTo>
                    <a:pt x="256" y="1555"/>
                    <a:pt x="269" y="1570"/>
                    <a:pt x="281" y="1583"/>
                  </a:cubicBezTo>
                  <a:cubicBezTo>
                    <a:pt x="310" y="1609"/>
                    <a:pt x="339" y="1620"/>
                    <a:pt x="375" y="1627"/>
                  </a:cubicBezTo>
                  <a:cubicBezTo>
                    <a:pt x="385" y="1628"/>
                    <a:pt x="395" y="1630"/>
                    <a:pt x="405" y="1630"/>
                  </a:cubicBezTo>
                  <a:lnTo>
                    <a:pt x="418" y="1630"/>
                  </a:lnTo>
                  <a:cubicBezTo>
                    <a:pt x="431" y="1630"/>
                    <a:pt x="442" y="1627"/>
                    <a:pt x="455" y="1622"/>
                  </a:cubicBezTo>
                  <a:cubicBezTo>
                    <a:pt x="466" y="1620"/>
                    <a:pt x="476" y="1617"/>
                    <a:pt x="484" y="1614"/>
                  </a:cubicBezTo>
                  <a:cubicBezTo>
                    <a:pt x="505" y="1606"/>
                    <a:pt x="524" y="1594"/>
                    <a:pt x="539" y="1580"/>
                  </a:cubicBezTo>
                  <a:cubicBezTo>
                    <a:pt x="562" y="1562"/>
                    <a:pt x="584" y="1538"/>
                    <a:pt x="600" y="1513"/>
                  </a:cubicBezTo>
                  <a:cubicBezTo>
                    <a:pt x="621" y="1481"/>
                    <a:pt x="637" y="1447"/>
                    <a:pt x="653" y="1413"/>
                  </a:cubicBezTo>
                  <a:cubicBezTo>
                    <a:pt x="658" y="1399"/>
                    <a:pt x="664" y="1387"/>
                    <a:pt x="668" y="1373"/>
                  </a:cubicBezTo>
                  <a:cubicBezTo>
                    <a:pt x="672" y="1363"/>
                    <a:pt x="674" y="1352"/>
                    <a:pt x="678" y="1341"/>
                  </a:cubicBezTo>
                  <a:cubicBezTo>
                    <a:pt x="679" y="1337"/>
                    <a:pt x="681" y="1332"/>
                    <a:pt x="683" y="1328"/>
                  </a:cubicBezTo>
                  <a:cubicBezTo>
                    <a:pt x="698" y="1275"/>
                    <a:pt x="711" y="1223"/>
                    <a:pt x="723" y="1168"/>
                  </a:cubicBezTo>
                  <a:cubicBezTo>
                    <a:pt x="744" y="1032"/>
                    <a:pt x="757" y="892"/>
                    <a:pt x="750" y="751"/>
                  </a:cubicBezTo>
                  <a:cubicBezTo>
                    <a:pt x="749" y="725"/>
                    <a:pt x="745" y="700"/>
                    <a:pt x="743" y="674"/>
                  </a:cubicBezTo>
                  <a:cubicBezTo>
                    <a:pt x="737" y="609"/>
                    <a:pt x="730" y="543"/>
                    <a:pt x="718" y="480"/>
                  </a:cubicBezTo>
                  <a:cubicBezTo>
                    <a:pt x="719" y="418"/>
                    <a:pt x="720" y="355"/>
                    <a:pt x="715" y="293"/>
                  </a:cubicBezTo>
                  <a:cubicBezTo>
                    <a:pt x="710" y="244"/>
                    <a:pt x="707" y="198"/>
                    <a:pt x="685" y="153"/>
                  </a:cubicBezTo>
                  <a:cubicBezTo>
                    <a:pt x="658" y="97"/>
                    <a:pt x="591" y="46"/>
                    <a:pt x="526" y="46"/>
                  </a:cubicBezTo>
                  <a:cubicBezTo>
                    <a:pt x="523" y="46"/>
                    <a:pt x="521" y="46"/>
                    <a:pt x="518" y="46"/>
                  </a:cubicBezTo>
                  <a:cubicBezTo>
                    <a:pt x="509" y="46"/>
                    <a:pt x="501" y="47"/>
                    <a:pt x="492" y="49"/>
                  </a:cubicBezTo>
                  <a:cubicBezTo>
                    <a:pt x="473" y="28"/>
                    <a:pt x="450" y="11"/>
                    <a:pt x="421" y="5"/>
                  </a:cubicBezTo>
                  <a:cubicBezTo>
                    <a:pt x="407" y="2"/>
                    <a:pt x="393"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8"/>
            <p:cNvSpPr/>
            <p:nvPr/>
          </p:nvSpPr>
          <p:spPr>
            <a:xfrm>
              <a:off x="4301800" y="965925"/>
              <a:ext cx="40350" cy="20400"/>
            </a:xfrm>
            <a:custGeom>
              <a:avLst/>
              <a:gdLst/>
              <a:ahLst/>
              <a:cxnLst/>
              <a:rect l="l" t="t" r="r" b="b"/>
              <a:pathLst>
                <a:path w="1614" h="816" extrusionOk="0">
                  <a:moveTo>
                    <a:pt x="714" y="1"/>
                  </a:moveTo>
                  <a:cubicBezTo>
                    <a:pt x="574" y="1"/>
                    <a:pt x="426" y="27"/>
                    <a:pt x="298" y="89"/>
                  </a:cubicBezTo>
                  <a:cubicBezTo>
                    <a:pt x="248" y="113"/>
                    <a:pt x="195" y="139"/>
                    <a:pt x="152" y="173"/>
                  </a:cubicBezTo>
                  <a:cubicBezTo>
                    <a:pt x="112" y="206"/>
                    <a:pt x="77" y="240"/>
                    <a:pt x="48" y="280"/>
                  </a:cubicBezTo>
                  <a:cubicBezTo>
                    <a:pt x="20" y="321"/>
                    <a:pt x="10" y="368"/>
                    <a:pt x="6" y="417"/>
                  </a:cubicBezTo>
                  <a:cubicBezTo>
                    <a:pt x="3" y="435"/>
                    <a:pt x="4" y="459"/>
                    <a:pt x="8" y="481"/>
                  </a:cubicBezTo>
                  <a:cubicBezTo>
                    <a:pt x="1" y="560"/>
                    <a:pt x="13" y="645"/>
                    <a:pt x="74" y="702"/>
                  </a:cubicBezTo>
                  <a:cubicBezTo>
                    <a:pt x="97" y="724"/>
                    <a:pt x="122" y="748"/>
                    <a:pt x="152" y="764"/>
                  </a:cubicBezTo>
                  <a:cubicBezTo>
                    <a:pt x="177" y="778"/>
                    <a:pt x="198" y="786"/>
                    <a:pt x="225" y="795"/>
                  </a:cubicBezTo>
                  <a:cubicBezTo>
                    <a:pt x="266" y="810"/>
                    <a:pt x="312" y="815"/>
                    <a:pt x="356" y="815"/>
                  </a:cubicBezTo>
                  <a:cubicBezTo>
                    <a:pt x="360" y="815"/>
                    <a:pt x="365" y="815"/>
                    <a:pt x="369" y="815"/>
                  </a:cubicBezTo>
                  <a:lnTo>
                    <a:pt x="395" y="815"/>
                  </a:lnTo>
                  <a:cubicBezTo>
                    <a:pt x="482" y="812"/>
                    <a:pt x="566" y="798"/>
                    <a:pt x="651" y="773"/>
                  </a:cubicBezTo>
                  <a:cubicBezTo>
                    <a:pt x="695" y="766"/>
                    <a:pt x="741" y="760"/>
                    <a:pt x="786" y="749"/>
                  </a:cubicBezTo>
                  <a:lnTo>
                    <a:pt x="803" y="749"/>
                  </a:lnTo>
                  <a:cubicBezTo>
                    <a:pt x="859" y="748"/>
                    <a:pt x="915" y="741"/>
                    <a:pt x="967" y="724"/>
                  </a:cubicBezTo>
                  <a:cubicBezTo>
                    <a:pt x="968" y="724"/>
                    <a:pt x="968" y="724"/>
                    <a:pt x="969" y="723"/>
                  </a:cubicBezTo>
                  <a:cubicBezTo>
                    <a:pt x="1030" y="723"/>
                    <a:pt x="1090" y="718"/>
                    <a:pt x="1147" y="702"/>
                  </a:cubicBezTo>
                  <a:cubicBezTo>
                    <a:pt x="1188" y="692"/>
                    <a:pt x="1227" y="683"/>
                    <a:pt x="1266" y="667"/>
                  </a:cubicBezTo>
                  <a:cubicBezTo>
                    <a:pt x="1304" y="654"/>
                    <a:pt x="1343" y="637"/>
                    <a:pt x="1381" y="623"/>
                  </a:cubicBezTo>
                  <a:cubicBezTo>
                    <a:pt x="1473" y="586"/>
                    <a:pt x="1556" y="520"/>
                    <a:pt x="1592" y="424"/>
                  </a:cubicBezTo>
                  <a:cubicBezTo>
                    <a:pt x="1614" y="356"/>
                    <a:pt x="1602" y="270"/>
                    <a:pt x="1551" y="212"/>
                  </a:cubicBezTo>
                  <a:cubicBezTo>
                    <a:pt x="1491" y="140"/>
                    <a:pt x="1386" y="108"/>
                    <a:pt x="1295" y="108"/>
                  </a:cubicBezTo>
                  <a:cubicBezTo>
                    <a:pt x="1289" y="108"/>
                    <a:pt x="1284" y="108"/>
                    <a:pt x="1279" y="108"/>
                  </a:cubicBezTo>
                  <a:cubicBezTo>
                    <a:pt x="1256" y="109"/>
                    <a:pt x="1234" y="110"/>
                    <a:pt x="1211" y="112"/>
                  </a:cubicBezTo>
                  <a:cubicBezTo>
                    <a:pt x="1185" y="109"/>
                    <a:pt x="1157" y="107"/>
                    <a:pt x="1128" y="107"/>
                  </a:cubicBezTo>
                  <a:cubicBezTo>
                    <a:pt x="1117" y="98"/>
                    <a:pt x="1105" y="88"/>
                    <a:pt x="1093" y="81"/>
                  </a:cubicBezTo>
                  <a:cubicBezTo>
                    <a:pt x="1058" y="56"/>
                    <a:pt x="1012" y="36"/>
                    <a:pt x="970" y="31"/>
                  </a:cubicBezTo>
                  <a:cubicBezTo>
                    <a:pt x="948" y="27"/>
                    <a:pt x="927" y="26"/>
                    <a:pt x="905" y="26"/>
                  </a:cubicBezTo>
                  <a:cubicBezTo>
                    <a:pt x="843" y="10"/>
                    <a:pt x="778" y="1"/>
                    <a:pt x="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8"/>
            <p:cNvSpPr/>
            <p:nvPr/>
          </p:nvSpPr>
          <p:spPr>
            <a:xfrm>
              <a:off x="4258800" y="918300"/>
              <a:ext cx="18575" cy="21800"/>
            </a:xfrm>
            <a:custGeom>
              <a:avLst/>
              <a:gdLst/>
              <a:ahLst/>
              <a:cxnLst/>
              <a:rect l="l" t="t" r="r" b="b"/>
              <a:pathLst>
                <a:path w="743" h="872" extrusionOk="0">
                  <a:moveTo>
                    <a:pt x="418" y="1"/>
                  </a:moveTo>
                  <a:cubicBezTo>
                    <a:pt x="387" y="1"/>
                    <a:pt x="355" y="6"/>
                    <a:pt x="325" y="18"/>
                  </a:cubicBezTo>
                  <a:cubicBezTo>
                    <a:pt x="305" y="26"/>
                    <a:pt x="285" y="34"/>
                    <a:pt x="268" y="44"/>
                  </a:cubicBezTo>
                  <a:cubicBezTo>
                    <a:pt x="241" y="54"/>
                    <a:pt x="216" y="69"/>
                    <a:pt x="195" y="87"/>
                  </a:cubicBezTo>
                  <a:cubicBezTo>
                    <a:pt x="155" y="121"/>
                    <a:pt x="122" y="161"/>
                    <a:pt x="95" y="203"/>
                  </a:cubicBezTo>
                  <a:cubicBezTo>
                    <a:pt x="83" y="216"/>
                    <a:pt x="73" y="229"/>
                    <a:pt x="66" y="243"/>
                  </a:cubicBezTo>
                  <a:cubicBezTo>
                    <a:pt x="49" y="270"/>
                    <a:pt x="38" y="292"/>
                    <a:pt x="25" y="320"/>
                  </a:cubicBezTo>
                  <a:cubicBezTo>
                    <a:pt x="4" y="367"/>
                    <a:pt x="2" y="421"/>
                    <a:pt x="1" y="471"/>
                  </a:cubicBezTo>
                  <a:cubicBezTo>
                    <a:pt x="1" y="488"/>
                    <a:pt x="4" y="504"/>
                    <a:pt x="7" y="521"/>
                  </a:cubicBezTo>
                  <a:lnTo>
                    <a:pt x="7" y="531"/>
                  </a:lnTo>
                  <a:cubicBezTo>
                    <a:pt x="9" y="585"/>
                    <a:pt x="26" y="634"/>
                    <a:pt x="49" y="682"/>
                  </a:cubicBezTo>
                  <a:cubicBezTo>
                    <a:pt x="71" y="729"/>
                    <a:pt x="110" y="774"/>
                    <a:pt x="153" y="804"/>
                  </a:cubicBezTo>
                  <a:cubicBezTo>
                    <a:pt x="194" y="833"/>
                    <a:pt x="237" y="851"/>
                    <a:pt x="284" y="863"/>
                  </a:cubicBezTo>
                  <a:cubicBezTo>
                    <a:pt x="309" y="870"/>
                    <a:pt x="334" y="872"/>
                    <a:pt x="360" y="872"/>
                  </a:cubicBezTo>
                  <a:cubicBezTo>
                    <a:pt x="384" y="870"/>
                    <a:pt x="410" y="867"/>
                    <a:pt x="434" y="863"/>
                  </a:cubicBezTo>
                  <a:cubicBezTo>
                    <a:pt x="484" y="854"/>
                    <a:pt x="528" y="830"/>
                    <a:pt x="569" y="802"/>
                  </a:cubicBezTo>
                  <a:cubicBezTo>
                    <a:pt x="680" y="730"/>
                    <a:pt x="738" y="595"/>
                    <a:pt x="736" y="462"/>
                  </a:cubicBezTo>
                  <a:cubicBezTo>
                    <a:pt x="743" y="404"/>
                    <a:pt x="740" y="347"/>
                    <a:pt x="731" y="290"/>
                  </a:cubicBezTo>
                  <a:cubicBezTo>
                    <a:pt x="722" y="230"/>
                    <a:pt x="695" y="176"/>
                    <a:pt x="661" y="126"/>
                  </a:cubicBezTo>
                  <a:cubicBezTo>
                    <a:pt x="640" y="94"/>
                    <a:pt x="607" y="64"/>
                    <a:pt x="574" y="44"/>
                  </a:cubicBezTo>
                  <a:cubicBezTo>
                    <a:pt x="527" y="17"/>
                    <a:pt x="473" y="1"/>
                    <a:pt x="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8"/>
            <p:cNvSpPr/>
            <p:nvPr/>
          </p:nvSpPr>
          <p:spPr>
            <a:xfrm>
              <a:off x="4201775" y="962075"/>
              <a:ext cx="22675" cy="18875"/>
            </a:xfrm>
            <a:custGeom>
              <a:avLst/>
              <a:gdLst/>
              <a:ahLst/>
              <a:cxnLst/>
              <a:rect l="l" t="t" r="r" b="b"/>
              <a:pathLst>
                <a:path w="907" h="755" extrusionOk="0">
                  <a:moveTo>
                    <a:pt x="476" y="1"/>
                  </a:moveTo>
                  <a:cubicBezTo>
                    <a:pt x="470" y="1"/>
                    <a:pt x="464" y="1"/>
                    <a:pt x="458" y="1"/>
                  </a:cubicBezTo>
                  <a:cubicBezTo>
                    <a:pt x="457" y="1"/>
                    <a:pt x="455" y="1"/>
                    <a:pt x="454" y="1"/>
                  </a:cubicBezTo>
                  <a:cubicBezTo>
                    <a:pt x="416" y="1"/>
                    <a:pt x="370" y="15"/>
                    <a:pt x="336" y="33"/>
                  </a:cubicBezTo>
                  <a:cubicBezTo>
                    <a:pt x="309" y="48"/>
                    <a:pt x="285" y="67"/>
                    <a:pt x="262" y="89"/>
                  </a:cubicBezTo>
                  <a:cubicBezTo>
                    <a:pt x="204" y="113"/>
                    <a:pt x="149" y="148"/>
                    <a:pt x="108" y="200"/>
                  </a:cubicBezTo>
                  <a:cubicBezTo>
                    <a:pt x="47" y="273"/>
                    <a:pt x="1" y="363"/>
                    <a:pt x="5" y="463"/>
                  </a:cubicBezTo>
                  <a:cubicBezTo>
                    <a:pt x="6" y="497"/>
                    <a:pt x="11" y="541"/>
                    <a:pt x="29" y="574"/>
                  </a:cubicBezTo>
                  <a:cubicBezTo>
                    <a:pt x="44" y="605"/>
                    <a:pt x="61" y="640"/>
                    <a:pt x="87" y="662"/>
                  </a:cubicBezTo>
                  <a:cubicBezTo>
                    <a:pt x="102" y="677"/>
                    <a:pt x="114" y="691"/>
                    <a:pt x="133" y="702"/>
                  </a:cubicBezTo>
                  <a:cubicBezTo>
                    <a:pt x="158" y="716"/>
                    <a:pt x="175" y="725"/>
                    <a:pt x="201" y="735"/>
                  </a:cubicBezTo>
                  <a:cubicBezTo>
                    <a:pt x="233" y="748"/>
                    <a:pt x="272" y="753"/>
                    <a:pt x="307" y="754"/>
                  </a:cubicBezTo>
                  <a:lnTo>
                    <a:pt x="334" y="754"/>
                  </a:lnTo>
                  <a:cubicBezTo>
                    <a:pt x="382" y="753"/>
                    <a:pt x="431" y="746"/>
                    <a:pt x="478" y="729"/>
                  </a:cubicBezTo>
                  <a:cubicBezTo>
                    <a:pt x="486" y="730"/>
                    <a:pt x="495" y="731"/>
                    <a:pt x="503" y="731"/>
                  </a:cubicBezTo>
                  <a:cubicBezTo>
                    <a:pt x="514" y="731"/>
                    <a:pt x="525" y="730"/>
                    <a:pt x="535" y="728"/>
                  </a:cubicBezTo>
                  <a:cubicBezTo>
                    <a:pt x="588" y="720"/>
                    <a:pt x="641" y="701"/>
                    <a:pt x="682" y="666"/>
                  </a:cubicBezTo>
                  <a:cubicBezTo>
                    <a:pt x="685" y="665"/>
                    <a:pt x="689" y="664"/>
                    <a:pt x="691" y="664"/>
                  </a:cubicBezTo>
                  <a:cubicBezTo>
                    <a:pt x="737" y="649"/>
                    <a:pt x="784" y="618"/>
                    <a:pt x="816" y="583"/>
                  </a:cubicBezTo>
                  <a:cubicBezTo>
                    <a:pt x="834" y="563"/>
                    <a:pt x="847" y="547"/>
                    <a:pt x="862" y="525"/>
                  </a:cubicBezTo>
                  <a:cubicBezTo>
                    <a:pt x="872" y="508"/>
                    <a:pt x="880" y="491"/>
                    <a:pt x="887" y="474"/>
                  </a:cubicBezTo>
                  <a:cubicBezTo>
                    <a:pt x="904" y="434"/>
                    <a:pt x="907" y="389"/>
                    <a:pt x="906" y="348"/>
                  </a:cubicBezTo>
                  <a:cubicBezTo>
                    <a:pt x="903" y="314"/>
                    <a:pt x="891" y="270"/>
                    <a:pt x="872" y="241"/>
                  </a:cubicBezTo>
                  <a:cubicBezTo>
                    <a:pt x="842" y="200"/>
                    <a:pt x="814" y="165"/>
                    <a:pt x="774" y="144"/>
                  </a:cubicBezTo>
                  <a:cubicBezTo>
                    <a:pt x="754" y="134"/>
                    <a:pt x="733" y="125"/>
                    <a:pt x="711" y="120"/>
                  </a:cubicBezTo>
                  <a:cubicBezTo>
                    <a:pt x="708" y="115"/>
                    <a:pt x="706" y="112"/>
                    <a:pt x="703" y="109"/>
                  </a:cubicBezTo>
                  <a:cubicBezTo>
                    <a:pt x="676" y="77"/>
                    <a:pt x="640" y="49"/>
                    <a:pt x="603" y="32"/>
                  </a:cubicBezTo>
                  <a:cubicBezTo>
                    <a:pt x="573" y="19"/>
                    <a:pt x="553" y="12"/>
                    <a:pt x="521" y="5"/>
                  </a:cubicBezTo>
                  <a:cubicBezTo>
                    <a:pt x="506" y="1"/>
                    <a:pt x="490" y="1"/>
                    <a:pt x="4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8"/>
            <p:cNvSpPr/>
            <p:nvPr/>
          </p:nvSpPr>
          <p:spPr>
            <a:xfrm>
              <a:off x="4257750" y="1011500"/>
              <a:ext cx="19225" cy="21200"/>
            </a:xfrm>
            <a:custGeom>
              <a:avLst/>
              <a:gdLst/>
              <a:ahLst/>
              <a:cxnLst/>
              <a:rect l="l" t="t" r="r" b="b"/>
              <a:pathLst>
                <a:path w="769" h="848" extrusionOk="0">
                  <a:moveTo>
                    <a:pt x="401" y="0"/>
                  </a:moveTo>
                  <a:cubicBezTo>
                    <a:pt x="390" y="0"/>
                    <a:pt x="378" y="1"/>
                    <a:pt x="367" y="1"/>
                  </a:cubicBezTo>
                  <a:cubicBezTo>
                    <a:pt x="269" y="7"/>
                    <a:pt x="189" y="66"/>
                    <a:pt x="125" y="138"/>
                  </a:cubicBezTo>
                  <a:cubicBezTo>
                    <a:pt x="83" y="188"/>
                    <a:pt x="57" y="248"/>
                    <a:pt x="36" y="308"/>
                  </a:cubicBezTo>
                  <a:cubicBezTo>
                    <a:pt x="17" y="360"/>
                    <a:pt x="9" y="414"/>
                    <a:pt x="5" y="470"/>
                  </a:cubicBezTo>
                  <a:cubicBezTo>
                    <a:pt x="0" y="564"/>
                    <a:pt x="30" y="667"/>
                    <a:pt x="97" y="737"/>
                  </a:cubicBezTo>
                  <a:cubicBezTo>
                    <a:pt x="141" y="782"/>
                    <a:pt x="187" y="810"/>
                    <a:pt x="247" y="832"/>
                  </a:cubicBezTo>
                  <a:cubicBezTo>
                    <a:pt x="264" y="839"/>
                    <a:pt x="287" y="842"/>
                    <a:pt x="308" y="845"/>
                  </a:cubicBezTo>
                  <a:cubicBezTo>
                    <a:pt x="323" y="846"/>
                    <a:pt x="340" y="847"/>
                    <a:pt x="356" y="847"/>
                  </a:cubicBezTo>
                  <a:lnTo>
                    <a:pt x="360" y="847"/>
                  </a:lnTo>
                  <a:cubicBezTo>
                    <a:pt x="373" y="847"/>
                    <a:pt x="387" y="844"/>
                    <a:pt x="402" y="840"/>
                  </a:cubicBezTo>
                  <a:cubicBezTo>
                    <a:pt x="409" y="842"/>
                    <a:pt x="417" y="842"/>
                    <a:pt x="425" y="842"/>
                  </a:cubicBezTo>
                  <a:cubicBezTo>
                    <a:pt x="465" y="842"/>
                    <a:pt x="504" y="822"/>
                    <a:pt x="525" y="784"/>
                  </a:cubicBezTo>
                  <a:cubicBezTo>
                    <a:pt x="525" y="783"/>
                    <a:pt x="526" y="783"/>
                    <a:pt x="526" y="782"/>
                  </a:cubicBezTo>
                  <a:cubicBezTo>
                    <a:pt x="572" y="753"/>
                    <a:pt x="612" y="720"/>
                    <a:pt x="648" y="681"/>
                  </a:cubicBezTo>
                  <a:cubicBezTo>
                    <a:pt x="686" y="641"/>
                    <a:pt x="721" y="586"/>
                    <a:pt x="737" y="533"/>
                  </a:cubicBezTo>
                  <a:cubicBezTo>
                    <a:pt x="754" y="484"/>
                    <a:pt x="768" y="432"/>
                    <a:pt x="764" y="378"/>
                  </a:cubicBezTo>
                  <a:cubicBezTo>
                    <a:pt x="760" y="326"/>
                    <a:pt x="757" y="272"/>
                    <a:pt x="731" y="223"/>
                  </a:cubicBezTo>
                  <a:cubicBezTo>
                    <a:pt x="721" y="204"/>
                    <a:pt x="711" y="185"/>
                    <a:pt x="698" y="167"/>
                  </a:cubicBezTo>
                  <a:cubicBezTo>
                    <a:pt x="680" y="139"/>
                    <a:pt x="665" y="123"/>
                    <a:pt x="641" y="100"/>
                  </a:cubicBezTo>
                  <a:cubicBezTo>
                    <a:pt x="605" y="62"/>
                    <a:pt x="555" y="39"/>
                    <a:pt x="509" y="19"/>
                  </a:cubicBezTo>
                  <a:cubicBezTo>
                    <a:pt x="475" y="4"/>
                    <a:pt x="438" y="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8"/>
            <p:cNvSpPr/>
            <p:nvPr/>
          </p:nvSpPr>
          <p:spPr>
            <a:xfrm>
              <a:off x="4316325" y="965375"/>
              <a:ext cx="23650" cy="18650"/>
            </a:xfrm>
            <a:custGeom>
              <a:avLst/>
              <a:gdLst/>
              <a:ahLst/>
              <a:cxnLst/>
              <a:rect l="l" t="t" r="r" b="b"/>
              <a:pathLst>
                <a:path w="946" h="746" extrusionOk="0">
                  <a:moveTo>
                    <a:pt x="432" y="0"/>
                  </a:moveTo>
                  <a:cubicBezTo>
                    <a:pt x="392" y="0"/>
                    <a:pt x="349" y="6"/>
                    <a:pt x="313" y="17"/>
                  </a:cubicBezTo>
                  <a:cubicBezTo>
                    <a:pt x="259" y="34"/>
                    <a:pt x="215" y="57"/>
                    <a:pt x="168" y="89"/>
                  </a:cubicBezTo>
                  <a:cubicBezTo>
                    <a:pt x="130" y="114"/>
                    <a:pt x="99" y="150"/>
                    <a:pt x="71" y="186"/>
                  </a:cubicBezTo>
                  <a:cubicBezTo>
                    <a:pt x="48" y="214"/>
                    <a:pt x="36" y="248"/>
                    <a:pt x="21" y="280"/>
                  </a:cubicBezTo>
                  <a:cubicBezTo>
                    <a:pt x="11" y="299"/>
                    <a:pt x="5" y="325"/>
                    <a:pt x="4" y="346"/>
                  </a:cubicBezTo>
                  <a:cubicBezTo>
                    <a:pt x="3" y="368"/>
                    <a:pt x="1" y="390"/>
                    <a:pt x="3" y="414"/>
                  </a:cubicBezTo>
                  <a:cubicBezTo>
                    <a:pt x="6" y="449"/>
                    <a:pt x="11" y="467"/>
                    <a:pt x="21" y="501"/>
                  </a:cubicBezTo>
                  <a:cubicBezTo>
                    <a:pt x="34" y="544"/>
                    <a:pt x="63" y="580"/>
                    <a:pt x="92" y="612"/>
                  </a:cubicBezTo>
                  <a:cubicBezTo>
                    <a:pt x="123" y="647"/>
                    <a:pt x="161" y="672"/>
                    <a:pt x="202" y="693"/>
                  </a:cubicBezTo>
                  <a:cubicBezTo>
                    <a:pt x="252" y="719"/>
                    <a:pt x="308" y="730"/>
                    <a:pt x="364" y="735"/>
                  </a:cubicBezTo>
                  <a:cubicBezTo>
                    <a:pt x="393" y="743"/>
                    <a:pt x="423" y="745"/>
                    <a:pt x="453" y="745"/>
                  </a:cubicBezTo>
                  <a:cubicBezTo>
                    <a:pt x="459" y="745"/>
                    <a:pt x="464" y="745"/>
                    <a:pt x="469" y="745"/>
                  </a:cubicBezTo>
                  <a:cubicBezTo>
                    <a:pt x="517" y="744"/>
                    <a:pt x="563" y="735"/>
                    <a:pt x="609" y="720"/>
                  </a:cubicBezTo>
                  <a:cubicBezTo>
                    <a:pt x="628" y="714"/>
                    <a:pt x="645" y="707"/>
                    <a:pt x="663" y="697"/>
                  </a:cubicBezTo>
                  <a:cubicBezTo>
                    <a:pt x="685" y="684"/>
                    <a:pt x="707" y="674"/>
                    <a:pt x="726" y="657"/>
                  </a:cubicBezTo>
                  <a:cubicBezTo>
                    <a:pt x="746" y="640"/>
                    <a:pt x="765" y="621"/>
                    <a:pt x="783" y="601"/>
                  </a:cubicBezTo>
                  <a:cubicBezTo>
                    <a:pt x="800" y="589"/>
                    <a:pt x="815" y="578"/>
                    <a:pt x="830" y="564"/>
                  </a:cubicBezTo>
                  <a:cubicBezTo>
                    <a:pt x="867" y="534"/>
                    <a:pt x="907" y="487"/>
                    <a:pt x="923" y="441"/>
                  </a:cubicBezTo>
                  <a:cubicBezTo>
                    <a:pt x="929" y="421"/>
                    <a:pt x="935" y="402"/>
                    <a:pt x="938" y="383"/>
                  </a:cubicBezTo>
                  <a:cubicBezTo>
                    <a:pt x="944" y="350"/>
                    <a:pt x="945" y="332"/>
                    <a:pt x="943" y="302"/>
                  </a:cubicBezTo>
                  <a:cubicBezTo>
                    <a:pt x="940" y="259"/>
                    <a:pt x="917" y="220"/>
                    <a:pt x="896" y="183"/>
                  </a:cubicBezTo>
                  <a:cubicBezTo>
                    <a:pt x="874" y="151"/>
                    <a:pt x="839" y="117"/>
                    <a:pt x="805" y="98"/>
                  </a:cubicBezTo>
                  <a:cubicBezTo>
                    <a:pt x="753" y="69"/>
                    <a:pt x="697" y="49"/>
                    <a:pt x="639" y="42"/>
                  </a:cubicBezTo>
                  <a:cubicBezTo>
                    <a:pt x="581" y="17"/>
                    <a:pt x="522" y="4"/>
                    <a:pt x="459" y="1"/>
                  </a:cubicBezTo>
                  <a:cubicBezTo>
                    <a:pt x="450" y="0"/>
                    <a:pt x="441" y="0"/>
                    <a:pt x="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8"/>
            <p:cNvSpPr/>
            <p:nvPr/>
          </p:nvSpPr>
          <p:spPr>
            <a:xfrm>
              <a:off x="4252575" y="914275"/>
              <a:ext cx="29700" cy="50525"/>
            </a:xfrm>
            <a:custGeom>
              <a:avLst/>
              <a:gdLst/>
              <a:ahLst/>
              <a:cxnLst/>
              <a:rect l="l" t="t" r="r" b="b"/>
              <a:pathLst>
                <a:path w="1188" h="2021" extrusionOk="0">
                  <a:moveTo>
                    <a:pt x="929" y="527"/>
                  </a:moveTo>
                  <a:cubicBezTo>
                    <a:pt x="929" y="529"/>
                    <a:pt x="929" y="532"/>
                    <a:pt x="930" y="534"/>
                  </a:cubicBezTo>
                  <a:lnTo>
                    <a:pt x="930" y="534"/>
                  </a:lnTo>
                  <a:cubicBezTo>
                    <a:pt x="930" y="532"/>
                    <a:pt x="929" y="529"/>
                    <a:pt x="929" y="527"/>
                  </a:cubicBezTo>
                  <a:close/>
                  <a:moveTo>
                    <a:pt x="944" y="606"/>
                  </a:moveTo>
                  <a:cubicBezTo>
                    <a:pt x="944" y="607"/>
                    <a:pt x="944" y="608"/>
                    <a:pt x="944" y="609"/>
                  </a:cubicBezTo>
                  <a:lnTo>
                    <a:pt x="944" y="609"/>
                  </a:lnTo>
                  <a:cubicBezTo>
                    <a:pt x="944" y="608"/>
                    <a:pt x="944" y="607"/>
                    <a:pt x="944" y="606"/>
                  </a:cubicBezTo>
                  <a:close/>
                  <a:moveTo>
                    <a:pt x="864" y="1434"/>
                  </a:moveTo>
                  <a:lnTo>
                    <a:pt x="864" y="1434"/>
                  </a:lnTo>
                  <a:cubicBezTo>
                    <a:pt x="864" y="1434"/>
                    <a:pt x="864" y="1434"/>
                    <a:pt x="864" y="1434"/>
                  </a:cubicBezTo>
                  <a:lnTo>
                    <a:pt x="864" y="1434"/>
                  </a:lnTo>
                  <a:cubicBezTo>
                    <a:pt x="864" y="1434"/>
                    <a:pt x="864" y="1434"/>
                    <a:pt x="864" y="1434"/>
                  </a:cubicBezTo>
                  <a:close/>
                  <a:moveTo>
                    <a:pt x="433" y="1773"/>
                  </a:moveTo>
                  <a:cubicBezTo>
                    <a:pt x="434" y="1773"/>
                    <a:pt x="434" y="1773"/>
                    <a:pt x="434" y="1774"/>
                  </a:cubicBezTo>
                  <a:cubicBezTo>
                    <a:pt x="434" y="1773"/>
                    <a:pt x="433" y="1773"/>
                    <a:pt x="433" y="1773"/>
                  </a:cubicBezTo>
                  <a:close/>
                  <a:moveTo>
                    <a:pt x="683" y="232"/>
                  </a:moveTo>
                  <a:cubicBezTo>
                    <a:pt x="697" y="239"/>
                    <a:pt x="713" y="245"/>
                    <a:pt x="727" y="252"/>
                  </a:cubicBezTo>
                  <a:cubicBezTo>
                    <a:pt x="755" y="270"/>
                    <a:pt x="782" y="288"/>
                    <a:pt x="808" y="308"/>
                  </a:cubicBezTo>
                  <a:lnTo>
                    <a:pt x="806" y="306"/>
                  </a:lnTo>
                  <a:lnTo>
                    <a:pt x="806" y="306"/>
                  </a:lnTo>
                  <a:cubicBezTo>
                    <a:pt x="808" y="307"/>
                    <a:pt x="811" y="310"/>
                    <a:pt x="813" y="312"/>
                  </a:cubicBezTo>
                  <a:cubicBezTo>
                    <a:pt x="815" y="313"/>
                    <a:pt x="816" y="314"/>
                    <a:pt x="818" y="316"/>
                  </a:cubicBezTo>
                  <a:cubicBezTo>
                    <a:pt x="817" y="316"/>
                    <a:pt x="817" y="315"/>
                    <a:pt x="816" y="315"/>
                  </a:cubicBezTo>
                  <a:lnTo>
                    <a:pt x="816" y="315"/>
                  </a:lnTo>
                  <a:cubicBezTo>
                    <a:pt x="821" y="318"/>
                    <a:pt x="826" y="324"/>
                    <a:pt x="832" y="329"/>
                  </a:cubicBezTo>
                  <a:lnTo>
                    <a:pt x="851" y="352"/>
                  </a:lnTo>
                  <a:cubicBezTo>
                    <a:pt x="857" y="360"/>
                    <a:pt x="863" y="368"/>
                    <a:pt x="868" y="377"/>
                  </a:cubicBezTo>
                  <a:cubicBezTo>
                    <a:pt x="882" y="404"/>
                    <a:pt x="895" y="432"/>
                    <a:pt x="906" y="460"/>
                  </a:cubicBezTo>
                  <a:cubicBezTo>
                    <a:pt x="915" y="481"/>
                    <a:pt x="921" y="502"/>
                    <a:pt x="928" y="523"/>
                  </a:cubicBezTo>
                  <a:lnTo>
                    <a:pt x="928" y="523"/>
                  </a:lnTo>
                  <a:cubicBezTo>
                    <a:pt x="928" y="522"/>
                    <a:pt x="927" y="522"/>
                    <a:pt x="927" y="522"/>
                  </a:cubicBezTo>
                  <a:lnTo>
                    <a:pt x="927" y="522"/>
                  </a:lnTo>
                  <a:cubicBezTo>
                    <a:pt x="927" y="523"/>
                    <a:pt x="927" y="524"/>
                    <a:pt x="929" y="525"/>
                  </a:cubicBezTo>
                  <a:cubicBezTo>
                    <a:pt x="930" y="529"/>
                    <a:pt x="931" y="532"/>
                    <a:pt x="931" y="535"/>
                  </a:cubicBezTo>
                  <a:cubicBezTo>
                    <a:pt x="931" y="535"/>
                    <a:pt x="930" y="534"/>
                    <a:pt x="930" y="534"/>
                  </a:cubicBezTo>
                  <a:lnTo>
                    <a:pt x="930" y="534"/>
                  </a:lnTo>
                  <a:cubicBezTo>
                    <a:pt x="935" y="556"/>
                    <a:pt x="939" y="578"/>
                    <a:pt x="942" y="601"/>
                  </a:cubicBezTo>
                  <a:lnTo>
                    <a:pt x="942" y="599"/>
                  </a:lnTo>
                  <a:cubicBezTo>
                    <a:pt x="942" y="600"/>
                    <a:pt x="942" y="602"/>
                    <a:pt x="944" y="604"/>
                  </a:cubicBezTo>
                  <a:cubicBezTo>
                    <a:pt x="944" y="606"/>
                    <a:pt x="945" y="609"/>
                    <a:pt x="945" y="613"/>
                  </a:cubicBezTo>
                  <a:cubicBezTo>
                    <a:pt x="945" y="611"/>
                    <a:pt x="945" y="610"/>
                    <a:pt x="944" y="609"/>
                  </a:cubicBezTo>
                  <a:lnTo>
                    <a:pt x="944" y="609"/>
                  </a:lnTo>
                  <a:cubicBezTo>
                    <a:pt x="953" y="683"/>
                    <a:pt x="961" y="758"/>
                    <a:pt x="962" y="833"/>
                  </a:cubicBezTo>
                  <a:cubicBezTo>
                    <a:pt x="961" y="904"/>
                    <a:pt x="960" y="976"/>
                    <a:pt x="955" y="1051"/>
                  </a:cubicBezTo>
                  <a:lnTo>
                    <a:pt x="955" y="1051"/>
                  </a:lnTo>
                  <a:cubicBezTo>
                    <a:pt x="954" y="1052"/>
                    <a:pt x="954" y="1053"/>
                    <a:pt x="954" y="1055"/>
                  </a:cubicBezTo>
                  <a:cubicBezTo>
                    <a:pt x="954" y="1054"/>
                    <a:pt x="954" y="1053"/>
                    <a:pt x="955" y="1051"/>
                  </a:cubicBezTo>
                  <a:lnTo>
                    <a:pt x="955" y="1051"/>
                  </a:lnTo>
                  <a:cubicBezTo>
                    <a:pt x="955" y="1053"/>
                    <a:pt x="955" y="1054"/>
                    <a:pt x="954" y="1055"/>
                  </a:cubicBezTo>
                  <a:lnTo>
                    <a:pt x="954" y="1056"/>
                  </a:lnTo>
                  <a:cubicBezTo>
                    <a:pt x="944" y="1136"/>
                    <a:pt x="926" y="1214"/>
                    <a:pt x="909" y="1293"/>
                  </a:cubicBezTo>
                  <a:cubicBezTo>
                    <a:pt x="896" y="1339"/>
                    <a:pt x="881" y="1387"/>
                    <a:pt x="864" y="1433"/>
                  </a:cubicBezTo>
                  <a:lnTo>
                    <a:pt x="864" y="1433"/>
                  </a:lnTo>
                  <a:cubicBezTo>
                    <a:pt x="865" y="1432"/>
                    <a:pt x="866" y="1432"/>
                    <a:pt x="866" y="1431"/>
                  </a:cubicBezTo>
                  <a:lnTo>
                    <a:pt x="866" y="1431"/>
                  </a:lnTo>
                  <a:cubicBezTo>
                    <a:pt x="866" y="1432"/>
                    <a:pt x="865" y="1432"/>
                    <a:pt x="864" y="1434"/>
                  </a:cubicBezTo>
                  <a:lnTo>
                    <a:pt x="864" y="1434"/>
                  </a:lnTo>
                  <a:cubicBezTo>
                    <a:pt x="864" y="1434"/>
                    <a:pt x="864" y="1433"/>
                    <a:pt x="864" y="1433"/>
                  </a:cubicBezTo>
                  <a:lnTo>
                    <a:pt x="864" y="1433"/>
                  </a:lnTo>
                  <a:cubicBezTo>
                    <a:pt x="864" y="1434"/>
                    <a:pt x="864" y="1434"/>
                    <a:pt x="864" y="1435"/>
                  </a:cubicBezTo>
                  <a:cubicBezTo>
                    <a:pt x="864" y="1435"/>
                    <a:pt x="864" y="1435"/>
                    <a:pt x="864" y="1434"/>
                  </a:cubicBezTo>
                  <a:lnTo>
                    <a:pt x="864" y="1434"/>
                  </a:lnTo>
                  <a:cubicBezTo>
                    <a:pt x="864" y="1435"/>
                    <a:pt x="864" y="1435"/>
                    <a:pt x="864" y="1436"/>
                  </a:cubicBezTo>
                  <a:cubicBezTo>
                    <a:pt x="842" y="1487"/>
                    <a:pt x="818" y="1535"/>
                    <a:pt x="792" y="1583"/>
                  </a:cubicBezTo>
                  <a:cubicBezTo>
                    <a:pt x="783" y="1601"/>
                    <a:pt x="771" y="1618"/>
                    <a:pt x="758" y="1636"/>
                  </a:cubicBezTo>
                  <a:cubicBezTo>
                    <a:pt x="745" y="1652"/>
                    <a:pt x="733" y="1667"/>
                    <a:pt x="718" y="1683"/>
                  </a:cubicBezTo>
                  <a:cubicBezTo>
                    <a:pt x="697" y="1703"/>
                    <a:pt x="677" y="1722"/>
                    <a:pt x="653" y="1741"/>
                  </a:cubicBezTo>
                  <a:cubicBezTo>
                    <a:pt x="641" y="1749"/>
                    <a:pt x="629" y="1757"/>
                    <a:pt x="616" y="1765"/>
                  </a:cubicBezTo>
                  <a:cubicBezTo>
                    <a:pt x="607" y="1770"/>
                    <a:pt x="596" y="1774"/>
                    <a:pt x="588" y="1778"/>
                  </a:cubicBezTo>
                  <a:cubicBezTo>
                    <a:pt x="581" y="1781"/>
                    <a:pt x="575" y="1783"/>
                    <a:pt x="567" y="1786"/>
                  </a:cubicBezTo>
                  <a:cubicBezTo>
                    <a:pt x="559" y="1788"/>
                    <a:pt x="550" y="1789"/>
                    <a:pt x="543" y="1791"/>
                  </a:cubicBezTo>
                  <a:cubicBezTo>
                    <a:pt x="531" y="1792"/>
                    <a:pt x="519" y="1793"/>
                    <a:pt x="508" y="1793"/>
                  </a:cubicBezTo>
                  <a:lnTo>
                    <a:pt x="497" y="1793"/>
                  </a:lnTo>
                  <a:cubicBezTo>
                    <a:pt x="487" y="1792"/>
                    <a:pt x="476" y="1789"/>
                    <a:pt x="465" y="1788"/>
                  </a:cubicBezTo>
                  <a:cubicBezTo>
                    <a:pt x="461" y="1787"/>
                    <a:pt x="459" y="1786"/>
                    <a:pt x="455" y="1786"/>
                  </a:cubicBezTo>
                  <a:cubicBezTo>
                    <a:pt x="452" y="1784"/>
                    <a:pt x="449" y="1783"/>
                    <a:pt x="446" y="1782"/>
                  </a:cubicBezTo>
                  <a:cubicBezTo>
                    <a:pt x="441" y="1778"/>
                    <a:pt x="434" y="1774"/>
                    <a:pt x="429" y="1769"/>
                  </a:cubicBezTo>
                  <a:lnTo>
                    <a:pt x="429" y="1769"/>
                  </a:lnTo>
                  <a:cubicBezTo>
                    <a:pt x="429" y="1769"/>
                    <a:pt x="429" y="1770"/>
                    <a:pt x="429" y="1770"/>
                  </a:cubicBezTo>
                  <a:lnTo>
                    <a:pt x="429" y="1770"/>
                  </a:lnTo>
                  <a:cubicBezTo>
                    <a:pt x="428" y="1768"/>
                    <a:pt x="426" y="1767"/>
                    <a:pt x="425" y="1766"/>
                  </a:cubicBezTo>
                  <a:cubicBezTo>
                    <a:pt x="424" y="1766"/>
                    <a:pt x="424" y="1765"/>
                    <a:pt x="423" y="1765"/>
                  </a:cubicBezTo>
                  <a:lnTo>
                    <a:pt x="423" y="1765"/>
                  </a:lnTo>
                  <a:lnTo>
                    <a:pt x="424" y="1766"/>
                  </a:lnTo>
                  <a:cubicBezTo>
                    <a:pt x="411" y="1756"/>
                    <a:pt x="399" y="1746"/>
                    <a:pt x="387" y="1734"/>
                  </a:cubicBezTo>
                  <a:cubicBezTo>
                    <a:pt x="377" y="1723"/>
                    <a:pt x="367" y="1714"/>
                    <a:pt x="358" y="1703"/>
                  </a:cubicBezTo>
                  <a:cubicBezTo>
                    <a:pt x="349" y="1690"/>
                    <a:pt x="341" y="1675"/>
                    <a:pt x="332" y="1663"/>
                  </a:cubicBezTo>
                  <a:cubicBezTo>
                    <a:pt x="320" y="1639"/>
                    <a:pt x="309" y="1617"/>
                    <a:pt x="297" y="1593"/>
                  </a:cubicBezTo>
                  <a:cubicBezTo>
                    <a:pt x="286" y="1562"/>
                    <a:pt x="275" y="1531"/>
                    <a:pt x="266" y="1499"/>
                  </a:cubicBezTo>
                  <a:cubicBezTo>
                    <a:pt x="256" y="1453"/>
                    <a:pt x="248" y="1405"/>
                    <a:pt x="239" y="1357"/>
                  </a:cubicBezTo>
                  <a:cubicBezTo>
                    <a:pt x="235" y="1318"/>
                    <a:pt x="233" y="1281"/>
                    <a:pt x="232" y="1242"/>
                  </a:cubicBezTo>
                  <a:cubicBezTo>
                    <a:pt x="233" y="1196"/>
                    <a:pt x="235" y="1149"/>
                    <a:pt x="242" y="1102"/>
                  </a:cubicBezTo>
                  <a:cubicBezTo>
                    <a:pt x="253" y="1023"/>
                    <a:pt x="265" y="944"/>
                    <a:pt x="276" y="865"/>
                  </a:cubicBezTo>
                  <a:cubicBezTo>
                    <a:pt x="290" y="779"/>
                    <a:pt x="302" y="693"/>
                    <a:pt x="322" y="607"/>
                  </a:cubicBezTo>
                  <a:cubicBezTo>
                    <a:pt x="327" y="590"/>
                    <a:pt x="333" y="571"/>
                    <a:pt x="341" y="552"/>
                  </a:cubicBezTo>
                  <a:cubicBezTo>
                    <a:pt x="348" y="536"/>
                    <a:pt x="356" y="521"/>
                    <a:pt x="362" y="505"/>
                  </a:cubicBezTo>
                  <a:cubicBezTo>
                    <a:pt x="393" y="454"/>
                    <a:pt x="426" y="404"/>
                    <a:pt x="461" y="355"/>
                  </a:cubicBezTo>
                  <a:cubicBezTo>
                    <a:pt x="471" y="342"/>
                    <a:pt x="482" y="330"/>
                    <a:pt x="492" y="318"/>
                  </a:cubicBezTo>
                  <a:cubicBezTo>
                    <a:pt x="503" y="308"/>
                    <a:pt x="517" y="298"/>
                    <a:pt x="529" y="287"/>
                  </a:cubicBezTo>
                  <a:cubicBezTo>
                    <a:pt x="548" y="276"/>
                    <a:pt x="565" y="265"/>
                    <a:pt x="585" y="254"/>
                  </a:cubicBezTo>
                  <a:cubicBezTo>
                    <a:pt x="591" y="251"/>
                    <a:pt x="599" y="247"/>
                    <a:pt x="606" y="245"/>
                  </a:cubicBezTo>
                  <a:cubicBezTo>
                    <a:pt x="614" y="242"/>
                    <a:pt x="622" y="240"/>
                    <a:pt x="630" y="237"/>
                  </a:cubicBezTo>
                  <a:cubicBezTo>
                    <a:pt x="632" y="237"/>
                    <a:pt x="636" y="236"/>
                    <a:pt x="638" y="236"/>
                  </a:cubicBezTo>
                  <a:lnTo>
                    <a:pt x="681" y="232"/>
                  </a:lnTo>
                  <a:close/>
                  <a:moveTo>
                    <a:pt x="663" y="1"/>
                  </a:moveTo>
                  <a:cubicBezTo>
                    <a:pt x="647" y="1"/>
                    <a:pt x="631" y="2"/>
                    <a:pt x="616" y="6"/>
                  </a:cubicBezTo>
                  <a:cubicBezTo>
                    <a:pt x="604" y="8"/>
                    <a:pt x="590" y="12"/>
                    <a:pt x="580" y="19"/>
                  </a:cubicBezTo>
                  <a:cubicBezTo>
                    <a:pt x="545" y="28"/>
                    <a:pt x="514" y="39"/>
                    <a:pt x="481" y="54"/>
                  </a:cubicBezTo>
                  <a:cubicBezTo>
                    <a:pt x="441" y="74"/>
                    <a:pt x="399" y="100"/>
                    <a:pt x="366" y="128"/>
                  </a:cubicBezTo>
                  <a:cubicBezTo>
                    <a:pt x="321" y="167"/>
                    <a:pt x="285" y="211"/>
                    <a:pt x="251" y="258"/>
                  </a:cubicBezTo>
                  <a:cubicBezTo>
                    <a:pt x="203" y="327"/>
                    <a:pt x="157" y="396"/>
                    <a:pt x="127" y="474"/>
                  </a:cubicBezTo>
                  <a:cubicBezTo>
                    <a:pt x="101" y="540"/>
                    <a:pt x="86" y="610"/>
                    <a:pt x="74" y="681"/>
                  </a:cubicBezTo>
                  <a:cubicBezTo>
                    <a:pt x="59" y="773"/>
                    <a:pt x="46" y="865"/>
                    <a:pt x="32" y="958"/>
                  </a:cubicBezTo>
                  <a:cubicBezTo>
                    <a:pt x="16" y="1056"/>
                    <a:pt x="1" y="1155"/>
                    <a:pt x="3" y="1255"/>
                  </a:cubicBezTo>
                  <a:cubicBezTo>
                    <a:pt x="5" y="1360"/>
                    <a:pt x="22" y="1467"/>
                    <a:pt x="48" y="1567"/>
                  </a:cubicBezTo>
                  <a:cubicBezTo>
                    <a:pt x="63" y="1619"/>
                    <a:pt x="80" y="1669"/>
                    <a:pt x="103" y="1717"/>
                  </a:cubicBezTo>
                  <a:cubicBezTo>
                    <a:pt x="127" y="1768"/>
                    <a:pt x="156" y="1824"/>
                    <a:pt x="196" y="1865"/>
                  </a:cubicBezTo>
                  <a:cubicBezTo>
                    <a:pt x="234" y="1906"/>
                    <a:pt x="275" y="1942"/>
                    <a:pt x="322" y="1974"/>
                  </a:cubicBezTo>
                  <a:cubicBezTo>
                    <a:pt x="362" y="2000"/>
                    <a:pt x="410" y="2009"/>
                    <a:pt x="455" y="2016"/>
                  </a:cubicBezTo>
                  <a:cubicBezTo>
                    <a:pt x="470" y="2019"/>
                    <a:pt x="486" y="2021"/>
                    <a:pt x="502" y="2021"/>
                  </a:cubicBezTo>
                  <a:cubicBezTo>
                    <a:pt x="507" y="2021"/>
                    <a:pt x="512" y="2020"/>
                    <a:pt x="517" y="2020"/>
                  </a:cubicBezTo>
                  <a:cubicBezTo>
                    <a:pt x="534" y="2020"/>
                    <a:pt x="553" y="2018"/>
                    <a:pt x="570" y="2014"/>
                  </a:cubicBezTo>
                  <a:cubicBezTo>
                    <a:pt x="753" y="1981"/>
                    <a:pt x="903" y="1844"/>
                    <a:pt x="991" y="1684"/>
                  </a:cubicBezTo>
                  <a:cubicBezTo>
                    <a:pt x="1044" y="1587"/>
                    <a:pt x="1089" y="1484"/>
                    <a:pt x="1115" y="1378"/>
                  </a:cubicBezTo>
                  <a:cubicBezTo>
                    <a:pt x="1130" y="1325"/>
                    <a:pt x="1140" y="1270"/>
                    <a:pt x="1153" y="1215"/>
                  </a:cubicBezTo>
                  <a:cubicBezTo>
                    <a:pt x="1163" y="1167"/>
                    <a:pt x="1173" y="1117"/>
                    <a:pt x="1177" y="1069"/>
                  </a:cubicBezTo>
                  <a:cubicBezTo>
                    <a:pt x="1181" y="1014"/>
                    <a:pt x="1183" y="957"/>
                    <a:pt x="1184" y="904"/>
                  </a:cubicBezTo>
                  <a:cubicBezTo>
                    <a:pt x="1185" y="846"/>
                    <a:pt x="1188" y="791"/>
                    <a:pt x="1183" y="734"/>
                  </a:cubicBezTo>
                  <a:cubicBezTo>
                    <a:pt x="1175" y="641"/>
                    <a:pt x="1167" y="545"/>
                    <a:pt x="1141" y="455"/>
                  </a:cubicBezTo>
                  <a:cubicBezTo>
                    <a:pt x="1127" y="404"/>
                    <a:pt x="1107" y="357"/>
                    <a:pt x="1084" y="308"/>
                  </a:cubicBezTo>
                  <a:cubicBezTo>
                    <a:pt x="1064" y="264"/>
                    <a:pt x="1038" y="217"/>
                    <a:pt x="1004" y="182"/>
                  </a:cubicBezTo>
                  <a:cubicBezTo>
                    <a:pt x="973" y="149"/>
                    <a:pt x="940" y="123"/>
                    <a:pt x="904" y="100"/>
                  </a:cubicBezTo>
                  <a:cubicBezTo>
                    <a:pt x="874" y="79"/>
                    <a:pt x="844" y="56"/>
                    <a:pt x="811" y="43"/>
                  </a:cubicBezTo>
                  <a:cubicBezTo>
                    <a:pt x="789" y="33"/>
                    <a:pt x="766" y="22"/>
                    <a:pt x="744" y="14"/>
                  </a:cubicBezTo>
                  <a:cubicBezTo>
                    <a:pt x="718" y="5"/>
                    <a:pt x="690" y="1"/>
                    <a:pt x="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8"/>
            <p:cNvSpPr/>
            <p:nvPr/>
          </p:nvSpPr>
          <p:spPr>
            <a:xfrm>
              <a:off x="4197900" y="960275"/>
              <a:ext cx="45575" cy="25575"/>
            </a:xfrm>
            <a:custGeom>
              <a:avLst/>
              <a:gdLst/>
              <a:ahLst/>
              <a:cxnLst/>
              <a:rect l="l" t="t" r="r" b="b"/>
              <a:pathLst>
                <a:path w="1823" h="1023" extrusionOk="0">
                  <a:moveTo>
                    <a:pt x="1205" y="11"/>
                  </a:moveTo>
                  <a:cubicBezTo>
                    <a:pt x="1206" y="12"/>
                    <a:pt x="1207" y="12"/>
                    <a:pt x="1207" y="12"/>
                  </a:cubicBezTo>
                  <a:cubicBezTo>
                    <a:pt x="1207" y="12"/>
                    <a:pt x="1206" y="12"/>
                    <a:pt x="1205" y="11"/>
                  </a:cubicBezTo>
                  <a:close/>
                  <a:moveTo>
                    <a:pt x="1039" y="220"/>
                  </a:moveTo>
                  <a:cubicBezTo>
                    <a:pt x="1063" y="220"/>
                    <a:pt x="1087" y="221"/>
                    <a:pt x="1110" y="221"/>
                  </a:cubicBezTo>
                  <a:lnTo>
                    <a:pt x="1109" y="221"/>
                  </a:lnTo>
                  <a:cubicBezTo>
                    <a:pt x="1151" y="226"/>
                    <a:pt x="1192" y="229"/>
                    <a:pt x="1232" y="234"/>
                  </a:cubicBezTo>
                  <a:cubicBezTo>
                    <a:pt x="1233" y="234"/>
                    <a:pt x="1233" y="234"/>
                    <a:pt x="1233" y="236"/>
                  </a:cubicBezTo>
                  <a:cubicBezTo>
                    <a:pt x="1279" y="249"/>
                    <a:pt x="1325" y="265"/>
                    <a:pt x="1367" y="283"/>
                  </a:cubicBezTo>
                  <a:cubicBezTo>
                    <a:pt x="1382" y="291"/>
                    <a:pt x="1395" y="298"/>
                    <a:pt x="1410" y="304"/>
                  </a:cubicBezTo>
                  <a:cubicBezTo>
                    <a:pt x="1415" y="306"/>
                    <a:pt x="1419" y="309"/>
                    <a:pt x="1423" y="311"/>
                  </a:cubicBezTo>
                  <a:cubicBezTo>
                    <a:pt x="1455" y="335"/>
                    <a:pt x="1486" y="360"/>
                    <a:pt x="1517" y="386"/>
                  </a:cubicBezTo>
                  <a:cubicBezTo>
                    <a:pt x="1517" y="386"/>
                    <a:pt x="1517" y="385"/>
                    <a:pt x="1517" y="384"/>
                  </a:cubicBezTo>
                  <a:lnTo>
                    <a:pt x="1517" y="384"/>
                  </a:lnTo>
                  <a:lnTo>
                    <a:pt x="1521" y="389"/>
                  </a:lnTo>
                  <a:cubicBezTo>
                    <a:pt x="1523" y="390"/>
                    <a:pt x="1525" y="392"/>
                    <a:pt x="1526" y="393"/>
                  </a:cubicBezTo>
                  <a:lnTo>
                    <a:pt x="1526" y="393"/>
                  </a:lnTo>
                  <a:cubicBezTo>
                    <a:pt x="1526" y="393"/>
                    <a:pt x="1526" y="393"/>
                    <a:pt x="1524" y="393"/>
                  </a:cubicBezTo>
                  <a:cubicBezTo>
                    <a:pt x="1535" y="402"/>
                    <a:pt x="1544" y="412"/>
                    <a:pt x="1554" y="422"/>
                  </a:cubicBezTo>
                  <a:cubicBezTo>
                    <a:pt x="1558" y="425"/>
                    <a:pt x="1562" y="430"/>
                    <a:pt x="1565" y="435"/>
                  </a:cubicBezTo>
                  <a:cubicBezTo>
                    <a:pt x="1571" y="445"/>
                    <a:pt x="1579" y="458"/>
                    <a:pt x="1585" y="469"/>
                  </a:cubicBezTo>
                  <a:cubicBezTo>
                    <a:pt x="1586" y="470"/>
                    <a:pt x="1586" y="473"/>
                    <a:pt x="1588" y="475"/>
                  </a:cubicBezTo>
                  <a:lnTo>
                    <a:pt x="1588" y="476"/>
                  </a:lnTo>
                  <a:lnTo>
                    <a:pt x="1588" y="480"/>
                  </a:lnTo>
                  <a:cubicBezTo>
                    <a:pt x="1589" y="496"/>
                    <a:pt x="1589" y="511"/>
                    <a:pt x="1589" y="527"/>
                  </a:cubicBezTo>
                  <a:cubicBezTo>
                    <a:pt x="1590" y="534"/>
                    <a:pt x="1590" y="537"/>
                    <a:pt x="1590" y="540"/>
                  </a:cubicBezTo>
                  <a:lnTo>
                    <a:pt x="1583" y="571"/>
                  </a:lnTo>
                  <a:lnTo>
                    <a:pt x="1568" y="609"/>
                  </a:lnTo>
                  <a:cubicBezTo>
                    <a:pt x="1565" y="615"/>
                    <a:pt x="1562" y="620"/>
                    <a:pt x="1558" y="624"/>
                  </a:cubicBezTo>
                  <a:cubicBezTo>
                    <a:pt x="1553" y="631"/>
                    <a:pt x="1547" y="638"/>
                    <a:pt x="1542" y="646"/>
                  </a:cubicBezTo>
                  <a:cubicBezTo>
                    <a:pt x="1535" y="654"/>
                    <a:pt x="1528" y="660"/>
                    <a:pt x="1522" y="666"/>
                  </a:cubicBezTo>
                  <a:cubicBezTo>
                    <a:pt x="1506" y="681"/>
                    <a:pt x="1487" y="693"/>
                    <a:pt x="1468" y="707"/>
                  </a:cubicBezTo>
                  <a:cubicBezTo>
                    <a:pt x="1456" y="714"/>
                    <a:pt x="1444" y="721"/>
                    <a:pt x="1431" y="728"/>
                  </a:cubicBezTo>
                  <a:cubicBezTo>
                    <a:pt x="1422" y="733"/>
                    <a:pt x="1411" y="737"/>
                    <a:pt x="1402" y="742"/>
                  </a:cubicBezTo>
                  <a:cubicBezTo>
                    <a:pt x="1385" y="747"/>
                    <a:pt x="1372" y="752"/>
                    <a:pt x="1357" y="755"/>
                  </a:cubicBezTo>
                  <a:cubicBezTo>
                    <a:pt x="1285" y="769"/>
                    <a:pt x="1211" y="781"/>
                    <a:pt x="1136" y="789"/>
                  </a:cubicBezTo>
                  <a:cubicBezTo>
                    <a:pt x="1066" y="793"/>
                    <a:pt x="995" y="793"/>
                    <a:pt x="924" y="793"/>
                  </a:cubicBezTo>
                  <a:cubicBezTo>
                    <a:pt x="870" y="793"/>
                    <a:pt x="815" y="795"/>
                    <a:pt x="761" y="795"/>
                  </a:cubicBezTo>
                  <a:cubicBezTo>
                    <a:pt x="743" y="795"/>
                    <a:pt x="725" y="795"/>
                    <a:pt x="707" y="794"/>
                  </a:cubicBezTo>
                  <a:cubicBezTo>
                    <a:pt x="628" y="790"/>
                    <a:pt x="548" y="788"/>
                    <a:pt x="470" y="776"/>
                  </a:cubicBezTo>
                  <a:cubicBezTo>
                    <a:pt x="439" y="769"/>
                    <a:pt x="409" y="762"/>
                    <a:pt x="378" y="754"/>
                  </a:cubicBezTo>
                  <a:cubicBezTo>
                    <a:pt x="371" y="750"/>
                    <a:pt x="361" y="748"/>
                    <a:pt x="354" y="744"/>
                  </a:cubicBezTo>
                  <a:cubicBezTo>
                    <a:pt x="349" y="742"/>
                    <a:pt x="344" y="738"/>
                    <a:pt x="340" y="734"/>
                  </a:cubicBezTo>
                  <a:cubicBezTo>
                    <a:pt x="335" y="731"/>
                    <a:pt x="331" y="728"/>
                    <a:pt x="326" y="724"/>
                  </a:cubicBezTo>
                  <a:cubicBezTo>
                    <a:pt x="318" y="716"/>
                    <a:pt x="311" y="708"/>
                    <a:pt x="301" y="699"/>
                  </a:cubicBezTo>
                  <a:lnTo>
                    <a:pt x="301" y="699"/>
                  </a:lnTo>
                  <a:cubicBezTo>
                    <a:pt x="300" y="698"/>
                    <a:pt x="300" y="697"/>
                    <a:pt x="299" y="696"/>
                  </a:cubicBezTo>
                  <a:lnTo>
                    <a:pt x="298" y="695"/>
                  </a:lnTo>
                  <a:cubicBezTo>
                    <a:pt x="298" y="693"/>
                    <a:pt x="296" y="693"/>
                    <a:pt x="296" y="692"/>
                  </a:cubicBezTo>
                  <a:cubicBezTo>
                    <a:pt x="289" y="682"/>
                    <a:pt x="281" y="672"/>
                    <a:pt x="275" y="662"/>
                  </a:cubicBezTo>
                  <a:cubicBezTo>
                    <a:pt x="268" y="651"/>
                    <a:pt x="260" y="639"/>
                    <a:pt x="255" y="626"/>
                  </a:cubicBezTo>
                  <a:cubicBezTo>
                    <a:pt x="252" y="619"/>
                    <a:pt x="249" y="609"/>
                    <a:pt x="245" y="600"/>
                  </a:cubicBezTo>
                  <a:cubicBezTo>
                    <a:pt x="242" y="590"/>
                    <a:pt x="238" y="582"/>
                    <a:pt x="236" y="569"/>
                  </a:cubicBezTo>
                  <a:cubicBezTo>
                    <a:pt x="233" y="554"/>
                    <a:pt x="232" y="540"/>
                    <a:pt x="229" y="525"/>
                  </a:cubicBezTo>
                  <a:lnTo>
                    <a:pt x="229" y="506"/>
                  </a:lnTo>
                  <a:cubicBezTo>
                    <a:pt x="231" y="502"/>
                    <a:pt x="229" y="497"/>
                    <a:pt x="231" y="492"/>
                  </a:cubicBezTo>
                  <a:cubicBezTo>
                    <a:pt x="232" y="489"/>
                    <a:pt x="233" y="484"/>
                    <a:pt x="233" y="479"/>
                  </a:cubicBezTo>
                  <a:cubicBezTo>
                    <a:pt x="236" y="471"/>
                    <a:pt x="238" y="465"/>
                    <a:pt x="243" y="458"/>
                  </a:cubicBezTo>
                  <a:cubicBezTo>
                    <a:pt x="249" y="444"/>
                    <a:pt x="257" y="432"/>
                    <a:pt x="266" y="418"/>
                  </a:cubicBezTo>
                  <a:cubicBezTo>
                    <a:pt x="273" y="411"/>
                    <a:pt x="278" y="403"/>
                    <a:pt x="283" y="396"/>
                  </a:cubicBezTo>
                  <a:cubicBezTo>
                    <a:pt x="296" y="381"/>
                    <a:pt x="310" y="366"/>
                    <a:pt x="325" y="350"/>
                  </a:cubicBezTo>
                  <a:lnTo>
                    <a:pt x="325" y="350"/>
                  </a:lnTo>
                  <a:cubicBezTo>
                    <a:pt x="338" y="339"/>
                    <a:pt x="353" y="329"/>
                    <a:pt x="367" y="318"/>
                  </a:cubicBezTo>
                  <a:cubicBezTo>
                    <a:pt x="374" y="315"/>
                    <a:pt x="379" y="313"/>
                    <a:pt x="384" y="309"/>
                  </a:cubicBezTo>
                  <a:cubicBezTo>
                    <a:pt x="404" y="300"/>
                    <a:pt x="422" y="294"/>
                    <a:pt x="440" y="285"/>
                  </a:cubicBezTo>
                  <a:cubicBezTo>
                    <a:pt x="454" y="282"/>
                    <a:pt x="469" y="278"/>
                    <a:pt x="484" y="274"/>
                  </a:cubicBezTo>
                  <a:cubicBezTo>
                    <a:pt x="587" y="254"/>
                    <a:pt x="691" y="239"/>
                    <a:pt x="796" y="229"/>
                  </a:cubicBezTo>
                  <a:cubicBezTo>
                    <a:pt x="878" y="225"/>
                    <a:pt x="958" y="220"/>
                    <a:pt x="1039" y="220"/>
                  </a:cubicBezTo>
                  <a:close/>
                  <a:moveTo>
                    <a:pt x="1016" y="1"/>
                  </a:moveTo>
                  <a:cubicBezTo>
                    <a:pt x="953" y="1"/>
                    <a:pt x="888" y="6"/>
                    <a:pt x="826" y="9"/>
                  </a:cubicBezTo>
                  <a:cubicBezTo>
                    <a:pt x="748" y="12"/>
                    <a:pt x="672" y="21"/>
                    <a:pt x="597" y="33"/>
                  </a:cubicBezTo>
                  <a:cubicBezTo>
                    <a:pt x="529" y="44"/>
                    <a:pt x="457" y="51"/>
                    <a:pt x="392" y="73"/>
                  </a:cubicBezTo>
                  <a:cubicBezTo>
                    <a:pt x="344" y="88"/>
                    <a:pt x="297" y="108"/>
                    <a:pt x="252" y="131"/>
                  </a:cubicBezTo>
                  <a:cubicBezTo>
                    <a:pt x="185" y="169"/>
                    <a:pt x="128" y="231"/>
                    <a:pt x="83" y="293"/>
                  </a:cubicBezTo>
                  <a:cubicBezTo>
                    <a:pt x="46" y="340"/>
                    <a:pt x="24" y="397"/>
                    <a:pt x="11" y="455"/>
                  </a:cubicBezTo>
                  <a:cubicBezTo>
                    <a:pt x="0" y="506"/>
                    <a:pt x="5" y="559"/>
                    <a:pt x="16" y="611"/>
                  </a:cubicBezTo>
                  <a:cubicBezTo>
                    <a:pt x="31" y="698"/>
                    <a:pt x="77" y="788"/>
                    <a:pt x="138" y="852"/>
                  </a:cubicBezTo>
                  <a:cubicBezTo>
                    <a:pt x="174" y="892"/>
                    <a:pt x="217" y="930"/>
                    <a:pt x="267" y="953"/>
                  </a:cubicBezTo>
                  <a:cubicBezTo>
                    <a:pt x="318" y="975"/>
                    <a:pt x="370" y="989"/>
                    <a:pt x="423" y="1000"/>
                  </a:cubicBezTo>
                  <a:cubicBezTo>
                    <a:pt x="479" y="1010"/>
                    <a:pt x="535" y="1013"/>
                    <a:pt x="591" y="1016"/>
                  </a:cubicBezTo>
                  <a:cubicBezTo>
                    <a:pt x="643" y="1018"/>
                    <a:pt x="696" y="1022"/>
                    <a:pt x="747" y="1022"/>
                  </a:cubicBezTo>
                  <a:cubicBezTo>
                    <a:pt x="799" y="1022"/>
                    <a:pt x="851" y="1020"/>
                    <a:pt x="904" y="1020"/>
                  </a:cubicBezTo>
                  <a:cubicBezTo>
                    <a:pt x="924" y="1020"/>
                    <a:pt x="944" y="1020"/>
                    <a:pt x="964" y="1020"/>
                  </a:cubicBezTo>
                  <a:cubicBezTo>
                    <a:pt x="994" y="1020"/>
                    <a:pt x="1024" y="1020"/>
                    <a:pt x="1053" y="1018"/>
                  </a:cubicBezTo>
                  <a:cubicBezTo>
                    <a:pt x="1104" y="1017"/>
                    <a:pt x="1157" y="1016"/>
                    <a:pt x="1207" y="1008"/>
                  </a:cubicBezTo>
                  <a:cubicBezTo>
                    <a:pt x="1258" y="1002"/>
                    <a:pt x="1307" y="994"/>
                    <a:pt x="1357" y="985"/>
                  </a:cubicBezTo>
                  <a:cubicBezTo>
                    <a:pt x="1414" y="976"/>
                    <a:pt x="1471" y="961"/>
                    <a:pt x="1523" y="936"/>
                  </a:cubicBezTo>
                  <a:cubicBezTo>
                    <a:pt x="1568" y="914"/>
                    <a:pt x="1609" y="888"/>
                    <a:pt x="1647" y="858"/>
                  </a:cubicBezTo>
                  <a:cubicBezTo>
                    <a:pt x="1728" y="796"/>
                    <a:pt x="1780" y="712"/>
                    <a:pt x="1807" y="616"/>
                  </a:cubicBezTo>
                  <a:cubicBezTo>
                    <a:pt x="1817" y="578"/>
                    <a:pt x="1823" y="538"/>
                    <a:pt x="1820" y="500"/>
                  </a:cubicBezTo>
                  <a:cubicBezTo>
                    <a:pt x="1819" y="464"/>
                    <a:pt x="1817" y="427"/>
                    <a:pt x="1801" y="393"/>
                  </a:cubicBezTo>
                  <a:cubicBezTo>
                    <a:pt x="1778" y="351"/>
                    <a:pt x="1755" y="314"/>
                    <a:pt x="1728" y="279"/>
                  </a:cubicBezTo>
                  <a:cubicBezTo>
                    <a:pt x="1699" y="246"/>
                    <a:pt x="1663" y="217"/>
                    <a:pt x="1630" y="191"/>
                  </a:cubicBezTo>
                  <a:cubicBezTo>
                    <a:pt x="1583" y="154"/>
                    <a:pt x="1539" y="119"/>
                    <a:pt x="1486" y="97"/>
                  </a:cubicBezTo>
                  <a:cubicBezTo>
                    <a:pt x="1450" y="78"/>
                    <a:pt x="1415" y="63"/>
                    <a:pt x="1378" y="50"/>
                  </a:cubicBezTo>
                  <a:cubicBezTo>
                    <a:pt x="1366" y="47"/>
                    <a:pt x="1356" y="44"/>
                    <a:pt x="1345" y="40"/>
                  </a:cubicBezTo>
                  <a:cubicBezTo>
                    <a:pt x="1326" y="40"/>
                    <a:pt x="1311" y="37"/>
                    <a:pt x="1294" y="33"/>
                  </a:cubicBezTo>
                  <a:cubicBezTo>
                    <a:pt x="1263" y="24"/>
                    <a:pt x="1228" y="16"/>
                    <a:pt x="1194" y="10"/>
                  </a:cubicBezTo>
                  <a:lnTo>
                    <a:pt x="1194" y="10"/>
                  </a:lnTo>
                  <a:cubicBezTo>
                    <a:pt x="1198" y="11"/>
                    <a:pt x="1201" y="11"/>
                    <a:pt x="1205" y="11"/>
                  </a:cubicBezTo>
                  <a:lnTo>
                    <a:pt x="1205" y="11"/>
                  </a:lnTo>
                  <a:cubicBezTo>
                    <a:pt x="1201" y="11"/>
                    <a:pt x="1197" y="10"/>
                    <a:pt x="1193" y="10"/>
                  </a:cubicBezTo>
                  <a:lnTo>
                    <a:pt x="1193" y="10"/>
                  </a:lnTo>
                  <a:cubicBezTo>
                    <a:pt x="1193" y="10"/>
                    <a:pt x="1193" y="10"/>
                    <a:pt x="1193" y="10"/>
                  </a:cubicBezTo>
                  <a:lnTo>
                    <a:pt x="1193" y="10"/>
                  </a:lnTo>
                  <a:cubicBezTo>
                    <a:pt x="1193" y="10"/>
                    <a:pt x="1193" y="10"/>
                    <a:pt x="1193" y="10"/>
                  </a:cubicBezTo>
                  <a:lnTo>
                    <a:pt x="1193" y="10"/>
                  </a:lnTo>
                  <a:cubicBezTo>
                    <a:pt x="1193" y="10"/>
                    <a:pt x="1192" y="10"/>
                    <a:pt x="1191" y="10"/>
                  </a:cubicBezTo>
                  <a:cubicBezTo>
                    <a:pt x="1133" y="5"/>
                    <a:pt x="1074"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8"/>
            <p:cNvSpPr/>
            <p:nvPr/>
          </p:nvSpPr>
          <p:spPr>
            <a:xfrm>
              <a:off x="4205375" y="977700"/>
              <a:ext cx="50" cy="75"/>
            </a:xfrm>
            <a:custGeom>
              <a:avLst/>
              <a:gdLst/>
              <a:ahLst/>
              <a:cxnLst/>
              <a:rect l="l" t="t" r="r" b="b"/>
              <a:pathLst>
                <a:path w="2" h="3" extrusionOk="0">
                  <a:moveTo>
                    <a:pt x="0" y="2"/>
                  </a:moveTo>
                  <a:cubicBezTo>
                    <a:pt x="0" y="2"/>
                    <a:pt x="1" y="2"/>
                    <a:pt x="0" y="2"/>
                  </a:cubicBezTo>
                  <a:cubicBezTo>
                    <a:pt x="0" y="2"/>
                    <a:pt x="0" y="0"/>
                    <a:pt x="0" y="2"/>
                  </a:cubicBezTo>
                  <a:cubicBezTo>
                    <a:pt x="0" y="0"/>
                    <a:pt x="0" y="0"/>
                    <a:pt x="0" y="2"/>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8"/>
            <p:cNvSpPr/>
            <p:nvPr/>
          </p:nvSpPr>
          <p:spPr>
            <a:xfrm>
              <a:off x="4296850" y="963050"/>
              <a:ext cx="48275" cy="25450"/>
            </a:xfrm>
            <a:custGeom>
              <a:avLst/>
              <a:gdLst/>
              <a:ahLst/>
              <a:cxnLst/>
              <a:rect l="l" t="t" r="r" b="b"/>
              <a:pathLst>
                <a:path w="1931" h="1018" extrusionOk="0">
                  <a:moveTo>
                    <a:pt x="1129" y="229"/>
                  </a:moveTo>
                  <a:cubicBezTo>
                    <a:pt x="1136" y="229"/>
                    <a:pt x="1144" y="229"/>
                    <a:pt x="1151" y="229"/>
                  </a:cubicBezTo>
                  <a:cubicBezTo>
                    <a:pt x="1257" y="230"/>
                    <a:pt x="1360" y="237"/>
                    <a:pt x="1465" y="238"/>
                  </a:cubicBezTo>
                  <a:cubicBezTo>
                    <a:pt x="1477" y="238"/>
                    <a:pt x="1489" y="235"/>
                    <a:pt x="1499" y="233"/>
                  </a:cubicBezTo>
                  <a:cubicBezTo>
                    <a:pt x="1504" y="234"/>
                    <a:pt x="1511" y="235"/>
                    <a:pt x="1516" y="238"/>
                  </a:cubicBezTo>
                  <a:cubicBezTo>
                    <a:pt x="1533" y="244"/>
                    <a:pt x="1549" y="250"/>
                    <a:pt x="1566" y="258"/>
                  </a:cubicBezTo>
                  <a:cubicBezTo>
                    <a:pt x="1579" y="263"/>
                    <a:pt x="1590" y="270"/>
                    <a:pt x="1601" y="277"/>
                  </a:cubicBezTo>
                  <a:cubicBezTo>
                    <a:pt x="1609" y="281"/>
                    <a:pt x="1614" y="286"/>
                    <a:pt x="1619" y="290"/>
                  </a:cubicBezTo>
                  <a:cubicBezTo>
                    <a:pt x="1629" y="299"/>
                    <a:pt x="1641" y="311"/>
                    <a:pt x="1651" y="321"/>
                  </a:cubicBezTo>
                  <a:cubicBezTo>
                    <a:pt x="1656" y="326"/>
                    <a:pt x="1660" y="331"/>
                    <a:pt x="1663" y="336"/>
                  </a:cubicBezTo>
                  <a:cubicBezTo>
                    <a:pt x="1668" y="343"/>
                    <a:pt x="1672" y="351"/>
                    <a:pt x="1676" y="357"/>
                  </a:cubicBezTo>
                  <a:cubicBezTo>
                    <a:pt x="1689" y="385"/>
                    <a:pt x="1698" y="414"/>
                    <a:pt x="1710" y="442"/>
                  </a:cubicBezTo>
                  <a:cubicBezTo>
                    <a:pt x="1703" y="457"/>
                    <a:pt x="1702" y="473"/>
                    <a:pt x="1698" y="488"/>
                  </a:cubicBezTo>
                  <a:cubicBezTo>
                    <a:pt x="1697" y="493"/>
                    <a:pt x="1696" y="498"/>
                    <a:pt x="1693" y="506"/>
                  </a:cubicBezTo>
                  <a:cubicBezTo>
                    <a:pt x="1688" y="520"/>
                    <a:pt x="1683" y="537"/>
                    <a:pt x="1677" y="550"/>
                  </a:cubicBezTo>
                  <a:cubicBezTo>
                    <a:pt x="1666" y="562"/>
                    <a:pt x="1657" y="575"/>
                    <a:pt x="1647" y="586"/>
                  </a:cubicBezTo>
                  <a:cubicBezTo>
                    <a:pt x="1646" y="588"/>
                    <a:pt x="1645" y="589"/>
                    <a:pt x="1644" y="591"/>
                  </a:cubicBezTo>
                  <a:lnTo>
                    <a:pt x="1642" y="593"/>
                  </a:lnTo>
                  <a:cubicBezTo>
                    <a:pt x="1609" y="621"/>
                    <a:pt x="1573" y="647"/>
                    <a:pt x="1536" y="672"/>
                  </a:cubicBezTo>
                  <a:cubicBezTo>
                    <a:pt x="1528" y="677"/>
                    <a:pt x="1520" y="682"/>
                    <a:pt x="1512" y="687"/>
                  </a:cubicBezTo>
                  <a:cubicBezTo>
                    <a:pt x="1495" y="695"/>
                    <a:pt x="1480" y="700"/>
                    <a:pt x="1463" y="707"/>
                  </a:cubicBezTo>
                  <a:cubicBezTo>
                    <a:pt x="1448" y="710"/>
                    <a:pt x="1433" y="714"/>
                    <a:pt x="1418" y="718"/>
                  </a:cubicBezTo>
                  <a:cubicBezTo>
                    <a:pt x="1381" y="726"/>
                    <a:pt x="1341" y="735"/>
                    <a:pt x="1305" y="743"/>
                  </a:cubicBezTo>
                  <a:cubicBezTo>
                    <a:pt x="1272" y="748"/>
                    <a:pt x="1241" y="751"/>
                    <a:pt x="1207" y="755"/>
                  </a:cubicBezTo>
                  <a:lnTo>
                    <a:pt x="1202" y="755"/>
                  </a:lnTo>
                  <a:cubicBezTo>
                    <a:pt x="1200" y="755"/>
                    <a:pt x="1198" y="755"/>
                    <a:pt x="1196" y="756"/>
                  </a:cubicBezTo>
                  <a:cubicBezTo>
                    <a:pt x="1196" y="755"/>
                    <a:pt x="1197" y="755"/>
                    <a:pt x="1197" y="755"/>
                  </a:cubicBezTo>
                  <a:cubicBezTo>
                    <a:pt x="1191" y="755"/>
                    <a:pt x="1187" y="756"/>
                    <a:pt x="1180" y="756"/>
                  </a:cubicBezTo>
                  <a:lnTo>
                    <a:pt x="1181" y="756"/>
                  </a:lnTo>
                  <a:cubicBezTo>
                    <a:pt x="1170" y="756"/>
                    <a:pt x="1159" y="759"/>
                    <a:pt x="1145" y="760"/>
                  </a:cubicBezTo>
                  <a:lnTo>
                    <a:pt x="1146" y="760"/>
                  </a:lnTo>
                  <a:cubicBezTo>
                    <a:pt x="1057" y="767"/>
                    <a:pt x="969" y="777"/>
                    <a:pt x="878" y="785"/>
                  </a:cubicBezTo>
                  <a:lnTo>
                    <a:pt x="893" y="785"/>
                  </a:lnTo>
                  <a:cubicBezTo>
                    <a:pt x="832" y="789"/>
                    <a:pt x="771" y="792"/>
                    <a:pt x="709" y="792"/>
                  </a:cubicBezTo>
                  <a:cubicBezTo>
                    <a:pt x="693" y="792"/>
                    <a:pt x="676" y="792"/>
                    <a:pt x="659" y="792"/>
                  </a:cubicBezTo>
                  <a:cubicBezTo>
                    <a:pt x="594" y="790"/>
                    <a:pt x="531" y="782"/>
                    <a:pt x="467" y="775"/>
                  </a:cubicBezTo>
                  <a:lnTo>
                    <a:pt x="465" y="775"/>
                  </a:lnTo>
                  <a:cubicBezTo>
                    <a:pt x="463" y="775"/>
                    <a:pt x="460" y="773"/>
                    <a:pt x="457" y="773"/>
                  </a:cubicBezTo>
                  <a:lnTo>
                    <a:pt x="462" y="773"/>
                  </a:lnTo>
                  <a:cubicBezTo>
                    <a:pt x="441" y="770"/>
                    <a:pt x="422" y="766"/>
                    <a:pt x="401" y="761"/>
                  </a:cubicBezTo>
                  <a:cubicBezTo>
                    <a:pt x="387" y="755"/>
                    <a:pt x="374" y="750"/>
                    <a:pt x="360" y="744"/>
                  </a:cubicBezTo>
                  <a:cubicBezTo>
                    <a:pt x="355" y="741"/>
                    <a:pt x="350" y="737"/>
                    <a:pt x="345" y="735"/>
                  </a:cubicBezTo>
                  <a:lnTo>
                    <a:pt x="330" y="723"/>
                  </a:lnTo>
                  <a:cubicBezTo>
                    <a:pt x="313" y="706"/>
                    <a:pt x="297" y="690"/>
                    <a:pt x="281" y="675"/>
                  </a:cubicBezTo>
                  <a:lnTo>
                    <a:pt x="281" y="675"/>
                  </a:lnTo>
                  <a:cubicBezTo>
                    <a:pt x="282" y="676"/>
                    <a:pt x="282" y="677"/>
                    <a:pt x="283" y="678"/>
                  </a:cubicBezTo>
                  <a:lnTo>
                    <a:pt x="283" y="678"/>
                  </a:lnTo>
                  <a:cubicBezTo>
                    <a:pt x="281" y="676"/>
                    <a:pt x="279" y="674"/>
                    <a:pt x="278" y="673"/>
                  </a:cubicBezTo>
                  <a:lnTo>
                    <a:pt x="276" y="671"/>
                  </a:lnTo>
                  <a:lnTo>
                    <a:pt x="276" y="671"/>
                  </a:lnTo>
                  <a:cubicBezTo>
                    <a:pt x="277" y="671"/>
                    <a:pt x="277" y="672"/>
                    <a:pt x="278" y="672"/>
                  </a:cubicBezTo>
                  <a:cubicBezTo>
                    <a:pt x="271" y="663"/>
                    <a:pt x="263" y="652"/>
                    <a:pt x="257" y="643"/>
                  </a:cubicBezTo>
                  <a:cubicBezTo>
                    <a:pt x="254" y="637"/>
                    <a:pt x="251" y="632"/>
                    <a:pt x="247" y="626"/>
                  </a:cubicBezTo>
                  <a:cubicBezTo>
                    <a:pt x="245" y="621"/>
                    <a:pt x="242" y="616"/>
                    <a:pt x="241" y="611"/>
                  </a:cubicBezTo>
                  <a:lnTo>
                    <a:pt x="241" y="610"/>
                  </a:lnTo>
                  <a:lnTo>
                    <a:pt x="233" y="583"/>
                  </a:lnTo>
                  <a:cubicBezTo>
                    <a:pt x="233" y="576"/>
                    <a:pt x="233" y="570"/>
                    <a:pt x="232" y="564"/>
                  </a:cubicBezTo>
                  <a:cubicBezTo>
                    <a:pt x="231" y="552"/>
                    <a:pt x="231" y="540"/>
                    <a:pt x="232" y="528"/>
                  </a:cubicBezTo>
                  <a:cubicBezTo>
                    <a:pt x="233" y="522"/>
                    <a:pt x="233" y="516"/>
                    <a:pt x="235" y="511"/>
                  </a:cubicBezTo>
                  <a:lnTo>
                    <a:pt x="238" y="495"/>
                  </a:lnTo>
                  <a:cubicBezTo>
                    <a:pt x="240" y="488"/>
                    <a:pt x="241" y="483"/>
                    <a:pt x="243" y="478"/>
                  </a:cubicBezTo>
                  <a:cubicBezTo>
                    <a:pt x="247" y="470"/>
                    <a:pt x="253" y="461"/>
                    <a:pt x="258" y="454"/>
                  </a:cubicBezTo>
                  <a:lnTo>
                    <a:pt x="266" y="442"/>
                  </a:lnTo>
                  <a:lnTo>
                    <a:pt x="262" y="450"/>
                  </a:lnTo>
                  <a:cubicBezTo>
                    <a:pt x="263" y="449"/>
                    <a:pt x="264" y="447"/>
                    <a:pt x="266" y="445"/>
                  </a:cubicBezTo>
                  <a:cubicBezTo>
                    <a:pt x="277" y="433"/>
                    <a:pt x="288" y="421"/>
                    <a:pt x="299" y="410"/>
                  </a:cubicBezTo>
                  <a:cubicBezTo>
                    <a:pt x="309" y="400"/>
                    <a:pt x="320" y="393"/>
                    <a:pt x="330" y="384"/>
                  </a:cubicBezTo>
                  <a:cubicBezTo>
                    <a:pt x="356" y="368"/>
                    <a:pt x="382" y="353"/>
                    <a:pt x="408" y="339"/>
                  </a:cubicBezTo>
                  <a:cubicBezTo>
                    <a:pt x="433" y="327"/>
                    <a:pt x="458" y="317"/>
                    <a:pt x="483" y="308"/>
                  </a:cubicBezTo>
                  <a:cubicBezTo>
                    <a:pt x="524" y="295"/>
                    <a:pt x="566" y="285"/>
                    <a:pt x="609" y="275"/>
                  </a:cubicBezTo>
                  <a:cubicBezTo>
                    <a:pt x="649" y="266"/>
                    <a:pt x="690" y="259"/>
                    <a:pt x="730" y="254"/>
                  </a:cubicBezTo>
                  <a:cubicBezTo>
                    <a:pt x="768" y="249"/>
                    <a:pt x="806" y="246"/>
                    <a:pt x="842" y="243"/>
                  </a:cubicBezTo>
                  <a:lnTo>
                    <a:pt x="840" y="243"/>
                  </a:lnTo>
                  <a:cubicBezTo>
                    <a:pt x="935" y="235"/>
                    <a:pt x="1032" y="229"/>
                    <a:pt x="1129" y="229"/>
                  </a:cubicBezTo>
                  <a:close/>
                  <a:moveTo>
                    <a:pt x="1327" y="0"/>
                  </a:moveTo>
                  <a:cubicBezTo>
                    <a:pt x="1328" y="0"/>
                    <a:pt x="1330" y="0"/>
                    <a:pt x="1331" y="1"/>
                  </a:cubicBezTo>
                  <a:lnTo>
                    <a:pt x="1325" y="1"/>
                  </a:lnTo>
                  <a:cubicBezTo>
                    <a:pt x="1321" y="3"/>
                    <a:pt x="1316" y="6"/>
                    <a:pt x="1311" y="8"/>
                  </a:cubicBezTo>
                  <a:cubicBezTo>
                    <a:pt x="1297" y="8"/>
                    <a:pt x="1281" y="7"/>
                    <a:pt x="1268" y="7"/>
                  </a:cubicBezTo>
                  <a:cubicBezTo>
                    <a:pt x="1215" y="5"/>
                    <a:pt x="1163" y="4"/>
                    <a:pt x="1111" y="4"/>
                  </a:cubicBezTo>
                  <a:cubicBezTo>
                    <a:pt x="1053" y="4"/>
                    <a:pt x="997" y="5"/>
                    <a:pt x="940" y="8"/>
                  </a:cubicBezTo>
                  <a:cubicBezTo>
                    <a:pt x="837" y="16"/>
                    <a:pt x="731" y="21"/>
                    <a:pt x="629" y="39"/>
                  </a:cubicBezTo>
                  <a:cubicBezTo>
                    <a:pt x="533" y="58"/>
                    <a:pt x="439" y="80"/>
                    <a:pt x="348" y="116"/>
                  </a:cubicBezTo>
                  <a:cubicBezTo>
                    <a:pt x="239" y="161"/>
                    <a:pt x="129" y="232"/>
                    <a:pt x="64" y="332"/>
                  </a:cubicBezTo>
                  <a:cubicBezTo>
                    <a:pt x="36" y="377"/>
                    <a:pt x="14" y="425"/>
                    <a:pt x="7" y="478"/>
                  </a:cubicBezTo>
                  <a:cubicBezTo>
                    <a:pt x="2" y="524"/>
                    <a:pt x="1" y="571"/>
                    <a:pt x="7" y="619"/>
                  </a:cubicBezTo>
                  <a:cubicBezTo>
                    <a:pt x="17" y="704"/>
                    <a:pt x="68" y="779"/>
                    <a:pt x="125" y="841"/>
                  </a:cubicBezTo>
                  <a:cubicBezTo>
                    <a:pt x="186" y="905"/>
                    <a:pt x="256" y="956"/>
                    <a:pt x="341" y="978"/>
                  </a:cubicBezTo>
                  <a:cubicBezTo>
                    <a:pt x="394" y="993"/>
                    <a:pt x="449" y="1001"/>
                    <a:pt x="504" y="1007"/>
                  </a:cubicBezTo>
                  <a:cubicBezTo>
                    <a:pt x="571" y="1014"/>
                    <a:pt x="638" y="1017"/>
                    <a:pt x="705" y="1017"/>
                  </a:cubicBezTo>
                  <a:cubicBezTo>
                    <a:pt x="725" y="1017"/>
                    <a:pt x="745" y="1017"/>
                    <a:pt x="765" y="1017"/>
                  </a:cubicBezTo>
                  <a:cubicBezTo>
                    <a:pt x="791" y="1014"/>
                    <a:pt x="817" y="1014"/>
                    <a:pt x="842" y="1013"/>
                  </a:cubicBezTo>
                  <a:cubicBezTo>
                    <a:pt x="943" y="1006"/>
                    <a:pt x="1042" y="994"/>
                    <a:pt x="1141" y="986"/>
                  </a:cubicBezTo>
                  <a:lnTo>
                    <a:pt x="1152" y="986"/>
                  </a:lnTo>
                  <a:cubicBezTo>
                    <a:pt x="1162" y="984"/>
                    <a:pt x="1171" y="984"/>
                    <a:pt x="1178" y="984"/>
                  </a:cubicBezTo>
                  <a:lnTo>
                    <a:pt x="1163" y="984"/>
                  </a:lnTo>
                  <a:cubicBezTo>
                    <a:pt x="1180" y="983"/>
                    <a:pt x="1198" y="981"/>
                    <a:pt x="1214" y="980"/>
                  </a:cubicBezTo>
                  <a:lnTo>
                    <a:pt x="1212" y="980"/>
                  </a:lnTo>
                  <a:cubicBezTo>
                    <a:pt x="1245" y="978"/>
                    <a:pt x="1280" y="976"/>
                    <a:pt x="1315" y="970"/>
                  </a:cubicBezTo>
                  <a:cubicBezTo>
                    <a:pt x="1348" y="963"/>
                    <a:pt x="1382" y="955"/>
                    <a:pt x="1415" y="947"/>
                  </a:cubicBezTo>
                  <a:cubicBezTo>
                    <a:pt x="1444" y="941"/>
                    <a:pt x="1474" y="936"/>
                    <a:pt x="1502" y="930"/>
                  </a:cubicBezTo>
                  <a:cubicBezTo>
                    <a:pt x="1548" y="919"/>
                    <a:pt x="1594" y="901"/>
                    <a:pt x="1632" y="877"/>
                  </a:cubicBezTo>
                  <a:cubicBezTo>
                    <a:pt x="1672" y="852"/>
                    <a:pt x="1708" y="827"/>
                    <a:pt x="1744" y="798"/>
                  </a:cubicBezTo>
                  <a:cubicBezTo>
                    <a:pt x="1786" y="766"/>
                    <a:pt x="1825" y="729"/>
                    <a:pt x="1857" y="683"/>
                  </a:cubicBezTo>
                  <a:cubicBezTo>
                    <a:pt x="1878" y="655"/>
                    <a:pt x="1890" y="620"/>
                    <a:pt x="1903" y="588"/>
                  </a:cubicBezTo>
                  <a:cubicBezTo>
                    <a:pt x="1911" y="562"/>
                    <a:pt x="1919" y="538"/>
                    <a:pt x="1921" y="511"/>
                  </a:cubicBezTo>
                  <a:cubicBezTo>
                    <a:pt x="1925" y="483"/>
                    <a:pt x="1926" y="457"/>
                    <a:pt x="1926" y="430"/>
                  </a:cubicBezTo>
                  <a:cubicBezTo>
                    <a:pt x="1931" y="390"/>
                    <a:pt x="1910" y="354"/>
                    <a:pt x="1899" y="318"/>
                  </a:cubicBezTo>
                  <a:cubicBezTo>
                    <a:pt x="1858" y="210"/>
                    <a:pt x="1782" y="119"/>
                    <a:pt x="1679" y="64"/>
                  </a:cubicBezTo>
                  <a:cubicBezTo>
                    <a:pt x="1658" y="54"/>
                    <a:pt x="1636" y="43"/>
                    <a:pt x="1615" y="34"/>
                  </a:cubicBezTo>
                  <a:cubicBezTo>
                    <a:pt x="1594" y="34"/>
                    <a:pt x="1574" y="30"/>
                    <a:pt x="1553" y="26"/>
                  </a:cubicBezTo>
                  <a:cubicBezTo>
                    <a:pt x="1516" y="18"/>
                    <a:pt x="1479" y="11"/>
                    <a:pt x="1440" y="5"/>
                  </a:cubicBezTo>
                  <a:lnTo>
                    <a:pt x="1445" y="5"/>
                  </a:lnTo>
                  <a:cubicBezTo>
                    <a:pt x="1405" y="1"/>
                    <a:pt x="1366" y="0"/>
                    <a:pt x="1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8"/>
            <p:cNvSpPr/>
            <p:nvPr/>
          </p:nvSpPr>
          <p:spPr>
            <a:xfrm>
              <a:off x="4308350" y="982400"/>
              <a:ext cx="125" cy="50"/>
            </a:xfrm>
            <a:custGeom>
              <a:avLst/>
              <a:gdLst/>
              <a:ahLst/>
              <a:cxnLst/>
              <a:rect l="l" t="t" r="r" b="b"/>
              <a:pathLst>
                <a:path w="5" h="2" extrusionOk="0">
                  <a:moveTo>
                    <a:pt x="0" y="0"/>
                  </a:moveTo>
                  <a:cubicBezTo>
                    <a:pt x="2" y="0"/>
                    <a:pt x="3" y="0"/>
                    <a:pt x="4" y="1"/>
                  </a:cubicBezTo>
                  <a:lnTo>
                    <a:pt x="4" y="1"/>
                  </a:lnTo>
                  <a:cubicBezTo>
                    <a:pt x="3" y="0"/>
                    <a:pt x="2"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8"/>
            <p:cNvSpPr/>
            <p:nvPr/>
          </p:nvSpPr>
          <p:spPr>
            <a:xfrm>
              <a:off x="4303175" y="974200"/>
              <a:ext cx="125" cy="175"/>
            </a:xfrm>
            <a:custGeom>
              <a:avLst/>
              <a:gdLst/>
              <a:ahLst/>
              <a:cxnLst/>
              <a:rect l="l" t="t" r="r" b="b"/>
              <a:pathLst>
                <a:path w="5" h="7" extrusionOk="0">
                  <a:moveTo>
                    <a:pt x="5" y="1"/>
                  </a:moveTo>
                  <a:lnTo>
                    <a:pt x="5" y="1"/>
                  </a:lnTo>
                  <a:cubicBezTo>
                    <a:pt x="4" y="3"/>
                    <a:pt x="3" y="5"/>
                    <a:pt x="1" y="6"/>
                  </a:cubicBezTo>
                  <a:cubicBezTo>
                    <a:pt x="3" y="5"/>
                    <a:pt x="4" y="4"/>
                    <a:pt x="5" y="1"/>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8"/>
            <p:cNvSpPr/>
            <p:nvPr/>
          </p:nvSpPr>
          <p:spPr>
            <a:xfrm>
              <a:off x="4273750" y="990675"/>
              <a:ext cx="100" cy="50"/>
            </a:xfrm>
            <a:custGeom>
              <a:avLst/>
              <a:gdLst/>
              <a:ahLst/>
              <a:cxnLst/>
              <a:rect l="l" t="t" r="r" b="b"/>
              <a:pathLst>
                <a:path w="4" h="2" extrusionOk="0">
                  <a:moveTo>
                    <a:pt x="0" y="0"/>
                  </a:moveTo>
                  <a:cubicBezTo>
                    <a:pt x="1" y="1"/>
                    <a:pt x="3" y="1"/>
                    <a:pt x="3" y="1"/>
                  </a:cubicBezTo>
                  <a:cubicBezTo>
                    <a:pt x="3" y="1"/>
                    <a:pt x="1"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8"/>
            <p:cNvSpPr/>
            <p:nvPr/>
          </p:nvSpPr>
          <p:spPr>
            <a:xfrm>
              <a:off x="4275750" y="991825"/>
              <a:ext cx="325" cy="200"/>
            </a:xfrm>
            <a:custGeom>
              <a:avLst/>
              <a:gdLst/>
              <a:ahLst/>
              <a:cxnLst/>
              <a:rect l="l" t="t" r="r" b="b"/>
              <a:pathLst>
                <a:path w="13" h="8" extrusionOk="0">
                  <a:moveTo>
                    <a:pt x="1" y="1"/>
                  </a:moveTo>
                  <a:lnTo>
                    <a:pt x="1" y="1"/>
                  </a:lnTo>
                  <a:cubicBezTo>
                    <a:pt x="5" y="4"/>
                    <a:pt x="7" y="5"/>
                    <a:pt x="10" y="7"/>
                  </a:cubicBezTo>
                  <a:lnTo>
                    <a:pt x="10" y="7"/>
                  </a:lnTo>
                  <a:cubicBezTo>
                    <a:pt x="7" y="5"/>
                    <a:pt x="5" y="2"/>
                    <a:pt x="1" y="1"/>
                  </a:cubicBezTo>
                  <a:close/>
                  <a:moveTo>
                    <a:pt x="10" y="7"/>
                  </a:moveTo>
                  <a:cubicBezTo>
                    <a:pt x="11" y="7"/>
                    <a:pt x="12" y="8"/>
                    <a:pt x="13" y="8"/>
                  </a:cubicBezTo>
                  <a:cubicBezTo>
                    <a:pt x="12" y="8"/>
                    <a:pt x="11" y="7"/>
                    <a:pt x="10" y="7"/>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8"/>
            <p:cNvSpPr/>
            <p:nvPr/>
          </p:nvSpPr>
          <p:spPr>
            <a:xfrm>
              <a:off x="4253625" y="988875"/>
              <a:ext cx="27400" cy="49275"/>
            </a:xfrm>
            <a:custGeom>
              <a:avLst/>
              <a:gdLst/>
              <a:ahLst/>
              <a:cxnLst/>
              <a:rect l="l" t="t" r="r" b="b"/>
              <a:pathLst>
                <a:path w="1096" h="1971" extrusionOk="0">
                  <a:moveTo>
                    <a:pt x="735" y="37"/>
                  </a:moveTo>
                  <a:cubicBezTo>
                    <a:pt x="738" y="38"/>
                    <a:pt x="742" y="39"/>
                    <a:pt x="744" y="41"/>
                  </a:cubicBezTo>
                  <a:cubicBezTo>
                    <a:pt x="741" y="40"/>
                    <a:pt x="738" y="38"/>
                    <a:pt x="735" y="37"/>
                  </a:cubicBezTo>
                  <a:close/>
                  <a:moveTo>
                    <a:pt x="510" y="248"/>
                  </a:moveTo>
                  <a:cubicBezTo>
                    <a:pt x="510" y="248"/>
                    <a:pt x="510" y="248"/>
                    <a:pt x="509" y="248"/>
                  </a:cubicBezTo>
                  <a:lnTo>
                    <a:pt x="509" y="248"/>
                  </a:lnTo>
                  <a:cubicBezTo>
                    <a:pt x="510" y="248"/>
                    <a:pt x="510" y="248"/>
                    <a:pt x="510" y="248"/>
                  </a:cubicBezTo>
                  <a:close/>
                  <a:moveTo>
                    <a:pt x="572" y="227"/>
                  </a:moveTo>
                  <a:cubicBezTo>
                    <a:pt x="581" y="231"/>
                    <a:pt x="589" y="232"/>
                    <a:pt x="600" y="232"/>
                  </a:cubicBezTo>
                  <a:cubicBezTo>
                    <a:pt x="608" y="232"/>
                    <a:pt x="617" y="233"/>
                    <a:pt x="625" y="234"/>
                  </a:cubicBezTo>
                  <a:cubicBezTo>
                    <a:pt x="626" y="234"/>
                    <a:pt x="628" y="234"/>
                    <a:pt x="629" y="236"/>
                  </a:cubicBezTo>
                  <a:cubicBezTo>
                    <a:pt x="631" y="237"/>
                    <a:pt x="634" y="238"/>
                    <a:pt x="638" y="239"/>
                  </a:cubicBezTo>
                  <a:cubicBezTo>
                    <a:pt x="636" y="238"/>
                    <a:pt x="634" y="237"/>
                    <a:pt x="633" y="237"/>
                  </a:cubicBezTo>
                  <a:lnTo>
                    <a:pt x="634" y="237"/>
                  </a:lnTo>
                  <a:lnTo>
                    <a:pt x="669" y="253"/>
                  </a:lnTo>
                  <a:cubicBezTo>
                    <a:pt x="690" y="264"/>
                    <a:pt x="710" y="276"/>
                    <a:pt x="732" y="285"/>
                  </a:cubicBezTo>
                  <a:cubicBezTo>
                    <a:pt x="739" y="289"/>
                    <a:pt x="747" y="293"/>
                    <a:pt x="754" y="298"/>
                  </a:cubicBezTo>
                  <a:lnTo>
                    <a:pt x="746" y="294"/>
                  </a:lnTo>
                  <a:lnTo>
                    <a:pt x="746" y="294"/>
                  </a:lnTo>
                  <a:cubicBezTo>
                    <a:pt x="757" y="300"/>
                    <a:pt x="765" y="307"/>
                    <a:pt x="775" y="314"/>
                  </a:cubicBezTo>
                  <a:cubicBezTo>
                    <a:pt x="777" y="315"/>
                    <a:pt x="779" y="316"/>
                    <a:pt x="780" y="317"/>
                  </a:cubicBezTo>
                  <a:cubicBezTo>
                    <a:pt x="783" y="320"/>
                    <a:pt x="786" y="322"/>
                    <a:pt x="789" y="326"/>
                  </a:cubicBezTo>
                  <a:cubicBezTo>
                    <a:pt x="790" y="327"/>
                    <a:pt x="791" y="330"/>
                    <a:pt x="793" y="332"/>
                  </a:cubicBezTo>
                  <a:cubicBezTo>
                    <a:pt x="805" y="358"/>
                    <a:pt x="815" y="387"/>
                    <a:pt x="826" y="414"/>
                  </a:cubicBezTo>
                  <a:cubicBezTo>
                    <a:pt x="836" y="443"/>
                    <a:pt x="842" y="471"/>
                    <a:pt x="849" y="497"/>
                  </a:cubicBezTo>
                  <a:cubicBezTo>
                    <a:pt x="859" y="544"/>
                    <a:pt x="865" y="592"/>
                    <a:pt x="868" y="639"/>
                  </a:cubicBezTo>
                  <a:cubicBezTo>
                    <a:pt x="875" y="734"/>
                    <a:pt x="872" y="828"/>
                    <a:pt x="872" y="924"/>
                  </a:cubicBezTo>
                  <a:cubicBezTo>
                    <a:pt x="868" y="1008"/>
                    <a:pt x="866" y="1095"/>
                    <a:pt x="863" y="1183"/>
                  </a:cubicBezTo>
                  <a:cubicBezTo>
                    <a:pt x="861" y="1258"/>
                    <a:pt x="856" y="1333"/>
                    <a:pt x="844" y="1410"/>
                  </a:cubicBezTo>
                  <a:cubicBezTo>
                    <a:pt x="840" y="1434"/>
                    <a:pt x="834" y="1455"/>
                    <a:pt x="828" y="1477"/>
                  </a:cubicBezTo>
                  <a:cubicBezTo>
                    <a:pt x="824" y="1493"/>
                    <a:pt x="816" y="1512"/>
                    <a:pt x="810" y="1528"/>
                  </a:cubicBezTo>
                  <a:cubicBezTo>
                    <a:pt x="793" y="1566"/>
                    <a:pt x="772" y="1602"/>
                    <a:pt x="749" y="1637"/>
                  </a:cubicBezTo>
                  <a:cubicBezTo>
                    <a:pt x="744" y="1644"/>
                    <a:pt x="738" y="1652"/>
                    <a:pt x="733" y="1658"/>
                  </a:cubicBezTo>
                  <a:cubicBezTo>
                    <a:pt x="723" y="1670"/>
                    <a:pt x="711" y="1682"/>
                    <a:pt x="699" y="1694"/>
                  </a:cubicBezTo>
                  <a:cubicBezTo>
                    <a:pt x="696" y="1698"/>
                    <a:pt x="691" y="1701"/>
                    <a:pt x="686" y="1704"/>
                  </a:cubicBezTo>
                  <a:cubicBezTo>
                    <a:pt x="676" y="1711"/>
                    <a:pt x="665" y="1718"/>
                    <a:pt x="652" y="1726"/>
                  </a:cubicBezTo>
                  <a:cubicBezTo>
                    <a:pt x="636" y="1731"/>
                    <a:pt x="620" y="1736"/>
                    <a:pt x="604" y="1741"/>
                  </a:cubicBezTo>
                  <a:cubicBezTo>
                    <a:pt x="603" y="1741"/>
                    <a:pt x="600" y="1741"/>
                    <a:pt x="599" y="1742"/>
                  </a:cubicBezTo>
                  <a:cubicBezTo>
                    <a:pt x="578" y="1744"/>
                    <a:pt x="557" y="1745"/>
                    <a:pt x="537" y="1745"/>
                  </a:cubicBezTo>
                  <a:cubicBezTo>
                    <a:pt x="528" y="1744"/>
                    <a:pt x="519" y="1744"/>
                    <a:pt x="511" y="1742"/>
                  </a:cubicBezTo>
                  <a:cubicBezTo>
                    <a:pt x="501" y="1740"/>
                    <a:pt x="491" y="1737"/>
                    <a:pt x="481" y="1735"/>
                  </a:cubicBezTo>
                  <a:cubicBezTo>
                    <a:pt x="476" y="1734"/>
                    <a:pt x="473" y="1731"/>
                    <a:pt x="468" y="1730"/>
                  </a:cubicBezTo>
                  <a:cubicBezTo>
                    <a:pt x="449" y="1720"/>
                    <a:pt x="433" y="1711"/>
                    <a:pt x="416" y="1703"/>
                  </a:cubicBezTo>
                  <a:cubicBezTo>
                    <a:pt x="408" y="1698"/>
                    <a:pt x="402" y="1693"/>
                    <a:pt x="395" y="1685"/>
                  </a:cubicBezTo>
                  <a:cubicBezTo>
                    <a:pt x="387" y="1678"/>
                    <a:pt x="380" y="1670"/>
                    <a:pt x="372" y="1664"/>
                  </a:cubicBezTo>
                  <a:cubicBezTo>
                    <a:pt x="370" y="1660"/>
                    <a:pt x="367" y="1657"/>
                    <a:pt x="364" y="1653"/>
                  </a:cubicBezTo>
                  <a:cubicBezTo>
                    <a:pt x="355" y="1638"/>
                    <a:pt x="346" y="1622"/>
                    <a:pt x="336" y="1606"/>
                  </a:cubicBezTo>
                  <a:lnTo>
                    <a:pt x="336" y="1606"/>
                  </a:lnTo>
                  <a:cubicBezTo>
                    <a:pt x="336" y="1606"/>
                    <a:pt x="336" y="1606"/>
                    <a:pt x="336" y="1606"/>
                  </a:cubicBezTo>
                  <a:lnTo>
                    <a:pt x="336" y="1606"/>
                  </a:lnTo>
                  <a:cubicBezTo>
                    <a:pt x="321" y="1578"/>
                    <a:pt x="309" y="1545"/>
                    <a:pt x="297" y="1515"/>
                  </a:cubicBezTo>
                  <a:cubicBezTo>
                    <a:pt x="288" y="1489"/>
                    <a:pt x="282" y="1462"/>
                    <a:pt x="275" y="1436"/>
                  </a:cubicBezTo>
                  <a:cubicBezTo>
                    <a:pt x="258" y="1355"/>
                    <a:pt x="248" y="1276"/>
                    <a:pt x="240" y="1194"/>
                  </a:cubicBezTo>
                  <a:cubicBezTo>
                    <a:pt x="234" y="1138"/>
                    <a:pt x="232" y="1085"/>
                    <a:pt x="232" y="1030"/>
                  </a:cubicBezTo>
                  <a:lnTo>
                    <a:pt x="232" y="1029"/>
                  </a:lnTo>
                  <a:lnTo>
                    <a:pt x="232" y="1028"/>
                  </a:lnTo>
                  <a:cubicBezTo>
                    <a:pt x="239" y="930"/>
                    <a:pt x="250" y="833"/>
                    <a:pt x="265" y="737"/>
                  </a:cubicBezTo>
                  <a:cubicBezTo>
                    <a:pt x="282" y="660"/>
                    <a:pt x="294" y="579"/>
                    <a:pt x="317" y="503"/>
                  </a:cubicBezTo>
                  <a:cubicBezTo>
                    <a:pt x="322" y="490"/>
                    <a:pt x="327" y="479"/>
                    <a:pt x="333" y="467"/>
                  </a:cubicBezTo>
                  <a:cubicBezTo>
                    <a:pt x="349" y="434"/>
                    <a:pt x="365" y="399"/>
                    <a:pt x="385" y="367"/>
                  </a:cubicBezTo>
                  <a:cubicBezTo>
                    <a:pt x="394" y="352"/>
                    <a:pt x="407" y="337"/>
                    <a:pt x="419" y="321"/>
                  </a:cubicBezTo>
                  <a:cubicBezTo>
                    <a:pt x="426" y="314"/>
                    <a:pt x="433" y="307"/>
                    <a:pt x="439" y="299"/>
                  </a:cubicBezTo>
                  <a:cubicBezTo>
                    <a:pt x="452" y="288"/>
                    <a:pt x="464" y="276"/>
                    <a:pt x="478" y="267"/>
                  </a:cubicBezTo>
                  <a:cubicBezTo>
                    <a:pt x="489" y="260"/>
                    <a:pt x="500" y="254"/>
                    <a:pt x="509" y="248"/>
                  </a:cubicBezTo>
                  <a:lnTo>
                    <a:pt x="509" y="248"/>
                  </a:lnTo>
                  <a:cubicBezTo>
                    <a:pt x="509" y="248"/>
                    <a:pt x="509" y="248"/>
                    <a:pt x="509" y="248"/>
                  </a:cubicBezTo>
                  <a:cubicBezTo>
                    <a:pt x="509" y="248"/>
                    <a:pt x="510" y="247"/>
                    <a:pt x="510" y="247"/>
                  </a:cubicBezTo>
                  <a:lnTo>
                    <a:pt x="510" y="247"/>
                  </a:lnTo>
                  <a:cubicBezTo>
                    <a:pt x="510" y="247"/>
                    <a:pt x="510" y="247"/>
                    <a:pt x="510" y="248"/>
                  </a:cubicBezTo>
                  <a:lnTo>
                    <a:pt x="510" y="248"/>
                  </a:lnTo>
                  <a:cubicBezTo>
                    <a:pt x="510" y="247"/>
                    <a:pt x="511" y="247"/>
                    <a:pt x="511" y="247"/>
                  </a:cubicBezTo>
                  <a:lnTo>
                    <a:pt x="511" y="247"/>
                  </a:lnTo>
                  <a:cubicBezTo>
                    <a:pt x="511" y="247"/>
                    <a:pt x="511" y="247"/>
                    <a:pt x="511" y="247"/>
                  </a:cubicBezTo>
                  <a:lnTo>
                    <a:pt x="511" y="247"/>
                  </a:lnTo>
                  <a:cubicBezTo>
                    <a:pt x="519" y="243"/>
                    <a:pt x="526" y="238"/>
                    <a:pt x="535" y="234"/>
                  </a:cubicBezTo>
                  <a:cubicBezTo>
                    <a:pt x="538" y="233"/>
                    <a:pt x="542" y="232"/>
                    <a:pt x="546" y="229"/>
                  </a:cubicBezTo>
                  <a:cubicBezTo>
                    <a:pt x="548" y="229"/>
                    <a:pt x="549" y="229"/>
                    <a:pt x="552" y="228"/>
                  </a:cubicBezTo>
                  <a:cubicBezTo>
                    <a:pt x="558" y="228"/>
                    <a:pt x="566" y="228"/>
                    <a:pt x="572" y="227"/>
                  </a:cubicBezTo>
                  <a:close/>
                  <a:moveTo>
                    <a:pt x="583" y="0"/>
                  </a:moveTo>
                  <a:cubicBezTo>
                    <a:pt x="562" y="0"/>
                    <a:pt x="541" y="1"/>
                    <a:pt x="520" y="4"/>
                  </a:cubicBezTo>
                  <a:cubicBezTo>
                    <a:pt x="474" y="10"/>
                    <a:pt x="429" y="28"/>
                    <a:pt x="389" y="53"/>
                  </a:cubicBezTo>
                  <a:cubicBezTo>
                    <a:pt x="341" y="83"/>
                    <a:pt x="293" y="115"/>
                    <a:pt x="257" y="159"/>
                  </a:cubicBezTo>
                  <a:cubicBezTo>
                    <a:pt x="231" y="190"/>
                    <a:pt x="206" y="222"/>
                    <a:pt x="185" y="258"/>
                  </a:cubicBezTo>
                  <a:cubicBezTo>
                    <a:pt x="155" y="307"/>
                    <a:pt x="128" y="360"/>
                    <a:pt x="107" y="414"/>
                  </a:cubicBezTo>
                  <a:cubicBezTo>
                    <a:pt x="93" y="455"/>
                    <a:pt x="83" y="497"/>
                    <a:pt x="73" y="541"/>
                  </a:cubicBezTo>
                  <a:cubicBezTo>
                    <a:pt x="52" y="647"/>
                    <a:pt x="30" y="753"/>
                    <a:pt x="19" y="862"/>
                  </a:cubicBezTo>
                  <a:cubicBezTo>
                    <a:pt x="9" y="954"/>
                    <a:pt x="0" y="1043"/>
                    <a:pt x="8" y="1136"/>
                  </a:cubicBezTo>
                  <a:cubicBezTo>
                    <a:pt x="21" y="1323"/>
                    <a:pt x="39" y="1523"/>
                    <a:pt x="125" y="1694"/>
                  </a:cubicBezTo>
                  <a:cubicBezTo>
                    <a:pt x="141" y="1722"/>
                    <a:pt x="156" y="1750"/>
                    <a:pt x="174" y="1777"/>
                  </a:cubicBezTo>
                  <a:cubicBezTo>
                    <a:pt x="190" y="1806"/>
                    <a:pt x="216" y="1829"/>
                    <a:pt x="239" y="1851"/>
                  </a:cubicBezTo>
                  <a:cubicBezTo>
                    <a:pt x="288" y="1899"/>
                    <a:pt x="355" y="1934"/>
                    <a:pt x="419" y="1953"/>
                  </a:cubicBezTo>
                  <a:cubicBezTo>
                    <a:pt x="462" y="1964"/>
                    <a:pt x="503" y="1971"/>
                    <a:pt x="545" y="1971"/>
                  </a:cubicBezTo>
                  <a:cubicBezTo>
                    <a:pt x="551" y="1971"/>
                    <a:pt x="558" y="1970"/>
                    <a:pt x="564" y="1970"/>
                  </a:cubicBezTo>
                  <a:cubicBezTo>
                    <a:pt x="571" y="1970"/>
                    <a:pt x="576" y="1970"/>
                    <a:pt x="582" y="1968"/>
                  </a:cubicBezTo>
                  <a:cubicBezTo>
                    <a:pt x="609" y="1967"/>
                    <a:pt x="636" y="1965"/>
                    <a:pt x="664" y="1958"/>
                  </a:cubicBezTo>
                  <a:cubicBezTo>
                    <a:pt x="687" y="1952"/>
                    <a:pt x="711" y="1944"/>
                    <a:pt x="736" y="1935"/>
                  </a:cubicBezTo>
                  <a:cubicBezTo>
                    <a:pt x="780" y="1916"/>
                    <a:pt x="826" y="1883"/>
                    <a:pt x="861" y="1849"/>
                  </a:cubicBezTo>
                  <a:cubicBezTo>
                    <a:pt x="893" y="1818"/>
                    <a:pt x="922" y="1785"/>
                    <a:pt x="944" y="1749"/>
                  </a:cubicBezTo>
                  <a:cubicBezTo>
                    <a:pt x="974" y="1703"/>
                    <a:pt x="1002" y="1656"/>
                    <a:pt x="1022" y="1606"/>
                  </a:cubicBezTo>
                  <a:cubicBezTo>
                    <a:pt x="1041" y="1558"/>
                    <a:pt x="1054" y="1512"/>
                    <a:pt x="1063" y="1461"/>
                  </a:cubicBezTo>
                  <a:cubicBezTo>
                    <a:pt x="1084" y="1359"/>
                    <a:pt x="1088" y="1253"/>
                    <a:pt x="1089" y="1150"/>
                  </a:cubicBezTo>
                  <a:cubicBezTo>
                    <a:pt x="1090" y="1058"/>
                    <a:pt x="1093" y="966"/>
                    <a:pt x="1094" y="874"/>
                  </a:cubicBezTo>
                  <a:cubicBezTo>
                    <a:pt x="1095" y="709"/>
                    <a:pt x="1093" y="544"/>
                    <a:pt x="1049" y="384"/>
                  </a:cubicBezTo>
                  <a:cubicBezTo>
                    <a:pt x="1038" y="345"/>
                    <a:pt x="1023" y="307"/>
                    <a:pt x="1006" y="269"/>
                  </a:cubicBezTo>
                  <a:cubicBezTo>
                    <a:pt x="997" y="248"/>
                    <a:pt x="989" y="224"/>
                    <a:pt x="975" y="203"/>
                  </a:cubicBezTo>
                  <a:cubicBezTo>
                    <a:pt x="951" y="169"/>
                    <a:pt x="923" y="141"/>
                    <a:pt x="886" y="119"/>
                  </a:cubicBezTo>
                  <a:cubicBezTo>
                    <a:pt x="858" y="102"/>
                    <a:pt x="834" y="87"/>
                    <a:pt x="805" y="72"/>
                  </a:cubicBezTo>
                  <a:cubicBezTo>
                    <a:pt x="804" y="72"/>
                    <a:pt x="804" y="71"/>
                    <a:pt x="802" y="71"/>
                  </a:cubicBezTo>
                  <a:lnTo>
                    <a:pt x="804" y="71"/>
                  </a:lnTo>
                  <a:cubicBezTo>
                    <a:pt x="804" y="71"/>
                    <a:pt x="802" y="71"/>
                    <a:pt x="802" y="69"/>
                  </a:cubicBezTo>
                  <a:cubicBezTo>
                    <a:pt x="791" y="64"/>
                    <a:pt x="780" y="58"/>
                    <a:pt x="770" y="52"/>
                  </a:cubicBezTo>
                  <a:cubicBezTo>
                    <a:pt x="758" y="43"/>
                    <a:pt x="744" y="40"/>
                    <a:pt x="732" y="35"/>
                  </a:cubicBezTo>
                  <a:lnTo>
                    <a:pt x="732" y="35"/>
                  </a:lnTo>
                  <a:cubicBezTo>
                    <a:pt x="732" y="35"/>
                    <a:pt x="732" y="35"/>
                    <a:pt x="733" y="36"/>
                  </a:cubicBezTo>
                  <a:lnTo>
                    <a:pt x="733" y="36"/>
                  </a:lnTo>
                  <a:cubicBezTo>
                    <a:pt x="718" y="29"/>
                    <a:pt x="703" y="24"/>
                    <a:pt x="690" y="20"/>
                  </a:cubicBezTo>
                  <a:cubicBezTo>
                    <a:pt x="671" y="7"/>
                    <a:pt x="649" y="1"/>
                    <a:pt x="626" y="1"/>
                  </a:cubicBezTo>
                  <a:cubicBezTo>
                    <a:pt x="612" y="1"/>
                    <a:pt x="597" y="0"/>
                    <a:pt x="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3" name="Google Shape;2273;p48"/>
          <p:cNvGrpSpPr/>
          <p:nvPr/>
        </p:nvGrpSpPr>
        <p:grpSpPr>
          <a:xfrm>
            <a:off x="7775255" y="252765"/>
            <a:ext cx="525426" cy="578589"/>
            <a:chOff x="5668750" y="3383150"/>
            <a:chExt cx="168325" cy="185350"/>
          </a:xfrm>
        </p:grpSpPr>
        <p:sp>
          <p:nvSpPr>
            <p:cNvPr id="2274" name="Google Shape;2274;p48"/>
            <p:cNvSpPr/>
            <p:nvPr/>
          </p:nvSpPr>
          <p:spPr>
            <a:xfrm>
              <a:off x="5683650" y="3405900"/>
              <a:ext cx="139925" cy="143950"/>
            </a:xfrm>
            <a:custGeom>
              <a:avLst/>
              <a:gdLst/>
              <a:ahLst/>
              <a:cxnLst/>
              <a:rect l="l" t="t" r="r" b="b"/>
              <a:pathLst>
                <a:path w="5597" h="5758" extrusionOk="0">
                  <a:moveTo>
                    <a:pt x="2582" y="1"/>
                  </a:moveTo>
                  <a:cubicBezTo>
                    <a:pt x="2569" y="39"/>
                    <a:pt x="2558" y="78"/>
                    <a:pt x="2545" y="117"/>
                  </a:cubicBezTo>
                  <a:cubicBezTo>
                    <a:pt x="2499" y="262"/>
                    <a:pt x="2465" y="410"/>
                    <a:pt x="2413" y="554"/>
                  </a:cubicBezTo>
                  <a:cubicBezTo>
                    <a:pt x="2366" y="685"/>
                    <a:pt x="2308" y="812"/>
                    <a:pt x="2242" y="935"/>
                  </a:cubicBezTo>
                  <a:cubicBezTo>
                    <a:pt x="2196" y="1020"/>
                    <a:pt x="2148" y="1106"/>
                    <a:pt x="2103" y="1193"/>
                  </a:cubicBezTo>
                  <a:cubicBezTo>
                    <a:pt x="2104" y="1191"/>
                    <a:pt x="2104" y="1190"/>
                    <a:pt x="2104" y="1188"/>
                  </a:cubicBezTo>
                  <a:lnTo>
                    <a:pt x="2104" y="1188"/>
                  </a:lnTo>
                  <a:cubicBezTo>
                    <a:pt x="2066" y="1265"/>
                    <a:pt x="2028" y="1340"/>
                    <a:pt x="1990" y="1417"/>
                  </a:cubicBezTo>
                  <a:cubicBezTo>
                    <a:pt x="1952" y="1494"/>
                    <a:pt x="1913" y="1572"/>
                    <a:pt x="1869" y="1648"/>
                  </a:cubicBezTo>
                  <a:cubicBezTo>
                    <a:pt x="1858" y="1668"/>
                    <a:pt x="1845" y="1690"/>
                    <a:pt x="1832" y="1712"/>
                  </a:cubicBezTo>
                  <a:cubicBezTo>
                    <a:pt x="1820" y="1731"/>
                    <a:pt x="1807" y="1748"/>
                    <a:pt x="1793" y="1766"/>
                  </a:cubicBezTo>
                  <a:cubicBezTo>
                    <a:pt x="1766" y="1803"/>
                    <a:pt x="1736" y="1838"/>
                    <a:pt x="1708" y="1871"/>
                  </a:cubicBezTo>
                  <a:cubicBezTo>
                    <a:pt x="1652" y="1937"/>
                    <a:pt x="1591" y="2000"/>
                    <a:pt x="1528" y="2059"/>
                  </a:cubicBezTo>
                  <a:cubicBezTo>
                    <a:pt x="1462" y="2119"/>
                    <a:pt x="1392" y="2175"/>
                    <a:pt x="1324" y="2232"/>
                  </a:cubicBezTo>
                  <a:cubicBezTo>
                    <a:pt x="1260" y="2287"/>
                    <a:pt x="1192" y="2338"/>
                    <a:pt x="1121" y="2385"/>
                  </a:cubicBezTo>
                  <a:cubicBezTo>
                    <a:pt x="1087" y="2407"/>
                    <a:pt x="1054" y="2429"/>
                    <a:pt x="1018" y="2449"/>
                  </a:cubicBezTo>
                  <a:cubicBezTo>
                    <a:pt x="979" y="2470"/>
                    <a:pt x="938" y="2491"/>
                    <a:pt x="896" y="2509"/>
                  </a:cubicBezTo>
                  <a:cubicBezTo>
                    <a:pt x="819" y="2545"/>
                    <a:pt x="740" y="2578"/>
                    <a:pt x="661" y="2610"/>
                  </a:cubicBezTo>
                  <a:cubicBezTo>
                    <a:pt x="601" y="2634"/>
                    <a:pt x="539" y="2660"/>
                    <a:pt x="477" y="2680"/>
                  </a:cubicBezTo>
                  <a:cubicBezTo>
                    <a:pt x="409" y="2700"/>
                    <a:pt x="341" y="2713"/>
                    <a:pt x="271" y="2720"/>
                  </a:cubicBezTo>
                  <a:cubicBezTo>
                    <a:pt x="203" y="2725"/>
                    <a:pt x="133" y="2728"/>
                    <a:pt x="66" y="2737"/>
                  </a:cubicBezTo>
                  <a:cubicBezTo>
                    <a:pt x="44" y="2742"/>
                    <a:pt x="22" y="2743"/>
                    <a:pt x="1" y="2747"/>
                  </a:cubicBezTo>
                  <a:cubicBezTo>
                    <a:pt x="7" y="2749"/>
                    <a:pt x="12" y="2752"/>
                    <a:pt x="18" y="2754"/>
                  </a:cubicBezTo>
                  <a:cubicBezTo>
                    <a:pt x="116" y="2794"/>
                    <a:pt x="218" y="2825"/>
                    <a:pt x="310" y="2878"/>
                  </a:cubicBezTo>
                  <a:cubicBezTo>
                    <a:pt x="395" y="2928"/>
                    <a:pt x="462" y="3000"/>
                    <a:pt x="540" y="3058"/>
                  </a:cubicBezTo>
                  <a:cubicBezTo>
                    <a:pt x="589" y="3093"/>
                    <a:pt x="637" y="3122"/>
                    <a:pt x="687" y="3151"/>
                  </a:cubicBezTo>
                  <a:cubicBezTo>
                    <a:pt x="734" y="3181"/>
                    <a:pt x="781" y="3215"/>
                    <a:pt x="824" y="3249"/>
                  </a:cubicBezTo>
                  <a:cubicBezTo>
                    <a:pt x="869" y="3288"/>
                    <a:pt x="914" y="3327"/>
                    <a:pt x="958" y="3365"/>
                  </a:cubicBezTo>
                  <a:cubicBezTo>
                    <a:pt x="1007" y="3404"/>
                    <a:pt x="1054" y="3443"/>
                    <a:pt x="1106" y="3480"/>
                  </a:cubicBezTo>
                  <a:lnTo>
                    <a:pt x="1105" y="3480"/>
                  </a:lnTo>
                  <a:cubicBezTo>
                    <a:pt x="1175" y="3530"/>
                    <a:pt x="1246" y="3579"/>
                    <a:pt x="1314" y="3630"/>
                  </a:cubicBezTo>
                  <a:cubicBezTo>
                    <a:pt x="1377" y="3680"/>
                    <a:pt x="1437" y="3733"/>
                    <a:pt x="1495" y="3789"/>
                  </a:cubicBezTo>
                  <a:cubicBezTo>
                    <a:pt x="1611" y="3902"/>
                    <a:pt x="1732" y="4010"/>
                    <a:pt x="1834" y="4136"/>
                  </a:cubicBezTo>
                  <a:cubicBezTo>
                    <a:pt x="1886" y="4201"/>
                    <a:pt x="1933" y="4268"/>
                    <a:pt x="1981" y="4335"/>
                  </a:cubicBezTo>
                  <a:cubicBezTo>
                    <a:pt x="2027" y="4399"/>
                    <a:pt x="2072" y="4465"/>
                    <a:pt x="2113" y="4532"/>
                  </a:cubicBezTo>
                  <a:cubicBezTo>
                    <a:pt x="2203" y="4677"/>
                    <a:pt x="2274" y="4831"/>
                    <a:pt x="2337" y="4987"/>
                  </a:cubicBezTo>
                  <a:cubicBezTo>
                    <a:pt x="2389" y="5116"/>
                    <a:pt x="2431" y="5246"/>
                    <a:pt x="2473" y="5378"/>
                  </a:cubicBezTo>
                  <a:cubicBezTo>
                    <a:pt x="2497" y="5460"/>
                    <a:pt x="2526" y="5538"/>
                    <a:pt x="2551" y="5618"/>
                  </a:cubicBezTo>
                  <a:cubicBezTo>
                    <a:pt x="2563" y="5664"/>
                    <a:pt x="2577" y="5711"/>
                    <a:pt x="2589" y="5757"/>
                  </a:cubicBezTo>
                  <a:cubicBezTo>
                    <a:pt x="2593" y="5732"/>
                    <a:pt x="2595" y="5709"/>
                    <a:pt x="2599" y="5684"/>
                  </a:cubicBezTo>
                  <a:cubicBezTo>
                    <a:pt x="2605" y="5638"/>
                    <a:pt x="2613" y="5593"/>
                    <a:pt x="2620" y="5549"/>
                  </a:cubicBezTo>
                  <a:cubicBezTo>
                    <a:pt x="2628" y="5503"/>
                    <a:pt x="2634" y="5456"/>
                    <a:pt x="2646" y="5410"/>
                  </a:cubicBezTo>
                  <a:cubicBezTo>
                    <a:pt x="2687" y="5236"/>
                    <a:pt x="2747" y="5066"/>
                    <a:pt x="2803" y="4895"/>
                  </a:cubicBezTo>
                  <a:cubicBezTo>
                    <a:pt x="2860" y="4726"/>
                    <a:pt x="2920" y="4556"/>
                    <a:pt x="3007" y="4400"/>
                  </a:cubicBezTo>
                  <a:cubicBezTo>
                    <a:pt x="3050" y="4323"/>
                    <a:pt x="3100" y="4250"/>
                    <a:pt x="3151" y="4178"/>
                  </a:cubicBezTo>
                  <a:cubicBezTo>
                    <a:pt x="3201" y="4110"/>
                    <a:pt x="3253" y="4044"/>
                    <a:pt x="3309" y="3981"/>
                  </a:cubicBezTo>
                  <a:cubicBezTo>
                    <a:pt x="3424" y="3851"/>
                    <a:pt x="3542" y="3724"/>
                    <a:pt x="3671" y="3609"/>
                  </a:cubicBezTo>
                  <a:cubicBezTo>
                    <a:pt x="3803" y="3490"/>
                    <a:pt x="3936" y="3371"/>
                    <a:pt x="4079" y="3266"/>
                  </a:cubicBezTo>
                  <a:cubicBezTo>
                    <a:pt x="4221" y="3163"/>
                    <a:pt x="4373" y="3072"/>
                    <a:pt x="4531" y="2994"/>
                  </a:cubicBezTo>
                  <a:cubicBezTo>
                    <a:pt x="4682" y="2919"/>
                    <a:pt x="4841" y="2860"/>
                    <a:pt x="5002" y="2810"/>
                  </a:cubicBezTo>
                  <a:cubicBezTo>
                    <a:pt x="5078" y="2785"/>
                    <a:pt x="5156" y="2766"/>
                    <a:pt x="5235" y="2748"/>
                  </a:cubicBezTo>
                  <a:cubicBezTo>
                    <a:pt x="5318" y="2726"/>
                    <a:pt x="5404" y="2704"/>
                    <a:pt x="5489" y="2682"/>
                  </a:cubicBezTo>
                  <a:cubicBezTo>
                    <a:pt x="5525" y="2672"/>
                    <a:pt x="5560" y="2664"/>
                    <a:pt x="5596" y="2655"/>
                  </a:cubicBezTo>
                  <a:cubicBezTo>
                    <a:pt x="5559" y="2640"/>
                    <a:pt x="5524" y="2624"/>
                    <a:pt x="5487" y="2610"/>
                  </a:cubicBezTo>
                  <a:cubicBezTo>
                    <a:pt x="5431" y="2589"/>
                    <a:pt x="5375" y="2569"/>
                    <a:pt x="5322" y="2547"/>
                  </a:cubicBezTo>
                  <a:cubicBezTo>
                    <a:pt x="5258" y="2525"/>
                    <a:pt x="5194" y="2505"/>
                    <a:pt x="5132" y="2479"/>
                  </a:cubicBezTo>
                  <a:cubicBezTo>
                    <a:pt x="5056" y="2449"/>
                    <a:pt x="4989" y="2405"/>
                    <a:pt x="4922" y="2364"/>
                  </a:cubicBezTo>
                  <a:cubicBezTo>
                    <a:pt x="4859" y="2325"/>
                    <a:pt x="4793" y="2290"/>
                    <a:pt x="4726" y="2253"/>
                  </a:cubicBezTo>
                  <a:cubicBezTo>
                    <a:pt x="4594" y="2183"/>
                    <a:pt x="4463" y="2107"/>
                    <a:pt x="4341" y="2020"/>
                  </a:cubicBezTo>
                  <a:cubicBezTo>
                    <a:pt x="4212" y="1928"/>
                    <a:pt x="4090" y="1825"/>
                    <a:pt x="3966" y="1727"/>
                  </a:cubicBezTo>
                  <a:cubicBezTo>
                    <a:pt x="3877" y="1654"/>
                    <a:pt x="3785" y="1585"/>
                    <a:pt x="3692" y="1515"/>
                  </a:cubicBezTo>
                  <a:cubicBezTo>
                    <a:pt x="3596" y="1442"/>
                    <a:pt x="3505" y="1366"/>
                    <a:pt x="3415" y="1289"/>
                  </a:cubicBezTo>
                  <a:cubicBezTo>
                    <a:pt x="3335" y="1218"/>
                    <a:pt x="3249" y="1147"/>
                    <a:pt x="3176" y="1067"/>
                  </a:cubicBezTo>
                  <a:cubicBezTo>
                    <a:pt x="3100" y="986"/>
                    <a:pt x="3039" y="895"/>
                    <a:pt x="2980" y="803"/>
                  </a:cubicBezTo>
                  <a:cubicBezTo>
                    <a:pt x="2932" y="729"/>
                    <a:pt x="2881" y="658"/>
                    <a:pt x="2832" y="583"/>
                  </a:cubicBezTo>
                  <a:cubicBezTo>
                    <a:pt x="2793" y="522"/>
                    <a:pt x="2758" y="456"/>
                    <a:pt x="2726" y="390"/>
                  </a:cubicBezTo>
                  <a:cubicBezTo>
                    <a:pt x="2685" y="307"/>
                    <a:pt x="2647" y="221"/>
                    <a:pt x="2619" y="135"/>
                  </a:cubicBezTo>
                  <a:cubicBezTo>
                    <a:pt x="2603" y="89"/>
                    <a:pt x="2592" y="45"/>
                    <a:pt x="25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8"/>
            <p:cNvSpPr/>
            <p:nvPr/>
          </p:nvSpPr>
          <p:spPr>
            <a:xfrm>
              <a:off x="5681100" y="3469600"/>
              <a:ext cx="143000" cy="49925"/>
            </a:xfrm>
            <a:custGeom>
              <a:avLst/>
              <a:gdLst/>
              <a:ahLst/>
              <a:cxnLst/>
              <a:rect l="l" t="t" r="r" b="b"/>
              <a:pathLst>
                <a:path w="5720" h="1997" extrusionOk="0">
                  <a:moveTo>
                    <a:pt x="5623" y="1"/>
                  </a:moveTo>
                  <a:cubicBezTo>
                    <a:pt x="5619" y="1"/>
                    <a:pt x="5615" y="1"/>
                    <a:pt x="5610" y="2"/>
                  </a:cubicBezTo>
                  <a:cubicBezTo>
                    <a:pt x="5547" y="8"/>
                    <a:pt x="5484" y="25"/>
                    <a:pt x="5422" y="38"/>
                  </a:cubicBezTo>
                  <a:cubicBezTo>
                    <a:pt x="5363" y="50"/>
                    <a:pt x="5303" y="58"/>
                    <a:pt x="5243" y="67"/>
                  </a:cubicBezTo>
                  <a:cubicBezTo>
                    <a:pt x="5110" y="85"/>
                    <a:pt x="4981" y="121"/>
                    <a:pt x="4848" y="141"/>
                  </a:cubicBezTo>
                  <a:cubicBezTo>
                    <a:pt x="4716" y="159"/>
                    <a:pt x="4582" y="178"/>
                    <a:pt x="4449" y="199"/>
                  </a:cubicBezTo>
                  <a:cubicBezTo>
                    <a:pt x="4381" y="209"/>
                    <a:pt x="4313" y="220"/>
                    <a:pt x="4244" y="230"/>
                  </a:cubicBezTo>
                  <a:cubicBezTo>
                    <a:pt x="4169" y="241"/>
                    <a:pt x="4092" y="250"/>
                    <a:pt x="4016" y="261"/>
                  </a:cubicBezTo>
                  <a:cubicBezTo>
                    <a:pt x="3948" y="271"/>
                    <a:pt x="3878" y="281"/>
                    <a:pt x="3809" y="292"/>
                  </a:cubicBezTo>
                  <a:cubicBezTo>
                    <a:pt x="3733" y="302"/>
                    <a:pt x="3656" y="310"/>
                    <a:pt x="3578" y="321"/>
                  </a:cubicBezTo>
                  <a:cubicBezTo>
                    <a:pt x="3492" y="331"/>
                    <a:pt x="3405" y="340"/>
                    <a:pt x="3318" y="349"/>
                  </a:cubicBezTo>
                  <a:cubicBezTo>
                    <a:pt x="3232" y="360"/>
                    <a:pt x="3143" y="371"/>
                    <a:pt x="3056" y="380"/>
                  </a:cubicBezTo>
                  <a:cubicBezTo>
                    <a:pt x="2853" y="398"/>
                    <a:pt x="2646" y="401"/>
                    <a:pt x="2440" y="405"/>
                  </a:cubicBezTo>
                  <a:cubicBezTo>
                    <a:pt x="2393" y="406"/>
                    <a:pt x="2345" y="406"/>
                    <a:pt x="2298" y="406"/>
                  </a:cubicBezTo>
                  <a:cubicBezTo>
                    <a:pt x="2251" y="406"/>
                    <a:pt x="2204" y="406"/>
                    <a:pt x="2156" y="406"/>
                  </a:cubicBezTo>
                  <a:cubicBezTo>
                    <a:pt x="2099" y="406"/>
                    <a:pt x="2042" y="407"/>
                    <a:pt x="1985" y="407"/>
                  </a:cubicBezTo>
                  <a:cubicBezTo>
                    <a:pt x="1943" y="407"/>
                    <a:pt x="1900" y="407"/>
                    <a:pt x="1858" y="405"/>
                  </a:cubicBezTo>
                  <a:cubicBezTo>
                    <a:pt x="1783" y="402"/>
                    <a:pt x="1709" y="397"/>
                    <a:pt x="1635" y="397"/>
                  </a:cubicBezTo>
                  <a:cubicBezTo>
                    <a:pt x="1585" y="397"/>
                    <a:pt x="1534" y="399"/>
                    <a:pt x="1484" y="399"/>
                  </a:cubicBezTo>
                  <a:cubicBezTo>
                    <a:pt x="1467" y="399"/>
                    <a:pt x="1451" y="398"/>
                    <a:pt x="1434" y="398"/>
                  </a:cubicBezTo>
                  <a:cubicBezTo>
                    <a:pt x="1338" y="393"/>
                    <a:pt x="1244" y="375"/>
                    <a:pt x="1150" y="361"/>
                  </a:cubicBezTo>
                  <a:cubicBezTo>
                    <a:pt x="1054" y="345"/>
                    <a:pt x="957" y="334"/>
                    <a:pt x="862" y="317"/>
                  </a:cubicBezTo>
                  <a:cubicBezTo>
                    <a:pt x="733" y="294"/>
                    <a:pt x="605" y="267"/>
                    <a:pt x="476" y="236"/>
                  </a:cubicBezTo>
                  <a:cubicBezTo>
                    <a:pt x="409" y="219"/>
                    <a:pt x="341" y="202"/>
                    <a:pt x="274" y="188"/>
                  </a:cubicBezTo>
                  <a:cubicBezTo>
                    <a:pt x="222" y="176"/>
                    <a:pt x="170" y="169"/>
                    <a:pt x="119" y="155"/>
                  </a:cubicBezTo>
                  <a:cubicBezTo>
                    <a:pt x="112" y="154"/>
                    <a:pt x="106" y="153"/>
                    <a:pt x="99" y="153"/>
                  </a:cubicBezTo>
                  <a:cubicBezTo>
                    <a:pt x="59" y="153"/>
                    <a:pt x="21" y="181"/>
                    <a:pt x="12" y="220"/>
                  </a:cubicBezTo>
                  <a:cubicBezTo>
                    <a:pt x="0" y="268"/>
                    <a:pt x="30" y="315"/>
                    <a:pt x="77" y="328"/>
                  </a:cubicBezTo>
                  <a:cubicBezTo>
                    <a:pt x="100" y="334"/>
                    <a:pt x="126" y="339"/>
                    <a:pt x="152" y="345"/>
                  </a:cubicBezTo>
                  <a:cubicBezTo>
                    <a:pt x="159" y="352"/>
                    <a:pt x="165" y="357"/>
                    <a:pt x="173" y="361"/>
                  </a:cubicBezTo>
                  <a:cubicBezTo>
                    <a:pt x="197" y="376"/>
                    <a:pt x="223" y="391"/>
                    <a:pt x="249" y="405"/>
                  </a:cubicBezTo>
                  <a:cubicBezTo>
                    <a:pt x="271" y="418"/>
                    <a:pt x="296" y="427"/>
                    <a:pt x="319" y="437"/>
                  </a:cubicBezTo>
                  <a:cubicBezTo>
                    <a:pt x="363" y="458"/>
                    <a:pt x="404" y="483"/>
                    <a:pt x="448" y="504"/>
                  </a:cubicBezTo>
                  <a:cubicBezTo>
                    <a:pt x="493" y="526"/>
                    <a:pt x="537" y="550"/>
                    <a:pt x="579" y="575"/>
                  </a:cubicBezTo>
                  <a:cubicBezTo>
                    <a:pt x="627" y="604"/>
                    <a:pt x="675" y="634"/>
                    <a:pt x="724" y="662"/>
                  </a:cubicBezTo>
                  <a:cubicBezTo>
                    <a:pt x="773" y="690"/>
                    <a:pt x="822" y="717"/>
                    <a:pt x="869" y="747"/>
                  </a:cubicBezTo>
                  <a:cubicBezTo>
                    <a:pt x="869" y="747"/>
                    <a:pt x="871" y="747"/>
                    <a:pt x="871" y="748"/>
                  </a:cubicBezTo>
                  <a:cubicBezTo>
                    <a:pt x="914" y="776"/>
                    <a:pt x="952" y="804"/>
                    <a:pt x="991" y="834"/>
                  </a:cubicBezTo>
                  <a:cubicBezTo>
                    <a:pt x="1036" y="875"/>
                    <a:pt x="1081" y="915"/>
                    <a:pt x="1127" y="953"/>
                  </a:cubicBezTo>
                  <a:cubicBezTo>
                    <a:pt x="1197" y="1011"/>
                    <a:pt x="1265" y="1073"/>
                    <a:pt x="1334" y="1133"/>
                  </a:cubicBezTo>
                  <a:cubicBezTo>
                    <a:pt x="1369" y="1163"/>
                    <a:pt x="1404" y="1194"/>
                    <a:pt x="1437" y="1227"/>
                  </a:cubicBezTo>
                  <a:cubicBezTo>
                    <a:pt x="1468" y="1258"/>
                    <a:pt x="1498" y="1290"/>
                    <a:pt x="1529" y="1321"/>
                  </a:cubicBezTo>
                  <a:cubicBezTo>
                    <a:pt x="1587" y="1379"/>
                    <a:pt x="1647" y="1433"/>
                    <a:pt x="1707" y="1489"/>
                  </a:cubicBezTo>
                  <a:cubicBezTo>
                    <a:pt x="1740" y="1521"/>
                    <a:pt x="1775" y="1552"/>
                    <a:pt x="1810" y="1582"/>
                  </a:cubicBezTo>
                  <a:cubicBezTo>
                    <a:pt x="1841" y="1608"/>
                    <a:pt x="1872" y="1634"/>
                    <a:pt x="1901" y="1663"/>
                  </a:cubicBezTo>
                  <a:cubicBezTo>
                    <a:pt x="1957" y="1717"/>
                    <a:pt x="2010" y="1774"/>
                    <a:pt x="2064" y="1829"/>
                  </a:cubicBezTo>
                  <a:cubicBezTo>
                    <a:pt x="2066" y="1831"/>
                    <a:pt x="2068" y="1835"/>
                    <a:pt x="2071" y="1836"/>
                  </a:cubicBezTo>
                  <a:cubicBezTo>
                    <a:pt x="2051" y="1852"/>
                    <a:pt x="2040" y="1877"/>
                    <a:pt x="2041" y="1904"/>
                  </a:cubicBezTo>
                  <a:cubicBezTo>
                    <a:pt x="2043" y="1933"/>
                    <a:pt x="2054" y="1959"/>
                    <a:pt x="2077" y="1976"/>
                  </a:cubicBezTo>
                  <a:cubicBezTo>
                    <a:pt x="2101" y="1993"/>
                    <a:pt x="2131" y="1996"/>
                    <a:pt x="2162" y="1996"/>
                  </a:cubicBezTo>
                  <a:cubicBezTo>
                    <a:pt x="2175" y="1996"/>
                    <a:pt x="2187" y="1996"/>
                    <a:pt x="2200" y="1995"/>
                  </a:cubicBezTo>
                  <a:cubicBezTo>
                    <a:pt x="2239" y="1994"/>
                    <a:pt x="2279" y="1994"/>
                    <a:pt x="2318" y="1994"/>
                  </a:cubicBezTo>
                  <a:cubicBezTo>
                    <a:pt x="2372" y="1994"/>
                    <a:pt x="2426" y="1995"/>
                    <a:pt x="2480" y="1995"/>
                  </a:cubicBezTo>
                  <a:cubicBezTo>
                    <a:pt x="2497" y="1995"/>
                    <a:pt x="2514" y="1995"/>
                    <a:pt x="2531" y="1994"/>
                  </a:cubicBezTo>
                  <a:lnTo>
                    <a:pt x="2581" y="1994"/>
                  </a:lnTo>
                  <a:cubicBezTo>
                    <a:pt x="2619" y="1992"/>
                    <a:pt x="2657" y="1991"/>
                    <a:pt x="2695" y="1987"/>
                  </a:cubicBezTo>
                  <a:cubicBezTo>
                    <a:pt x="2732" y="1985"/>
                    <a:pt x="2770" y="1981"/>
                    <a:pt x="2807" y="1978"/>
                  </a:cubicBezTo>
                  <a:cubicBezTo>
                    <a:pt x="2845" y="1974"/>
                    <a:pt x="2884" y="1969"/>
                    <a:pt x="2921" y="1960"/>
                  </a:cubicBezTo>
                  <a:cubicBezTo>
                    <a:pt x="2926" y="1959"/>
                    <a:pt x="2931" y="1959"/>
                    <a:pt x="2936" y="1958"/>
                  </a:cubicBezTo>
                  <a:cubicBezTo>
                    <a:pt x="2992" y="1948"/>
                    <a:pt x="3047" y="1936"/>
                    <a:pt x="3104" y="1926"/>
                  </a:cubicBezTo>
                  <a:cubicBezTo>
                    <a:pt x="3123" y="1922"/>
                    <a:pt x="3143" y="1919"/>
                    <a:pt x="3162" y="1916"/>
                  </a:cubicBezTo>
                  <a:cubicBezTo>
                    <a:pt x="3210" y="1906"/>
                    <a:pt x="3243" y="1864"/>
                    <a:pt x="3236" y="1814"/>
                  </a:cubicBezTo>
                  <a:cubicBezTo>
                    <a:pt x="3235" y="1809"/>
                    <a:pt x="3233" y="1803"/>
                    <a:pt x="3231" y="1797"/>
                  </a:cubicBezTo>
                  <a:cubicBezTo>
                    <a:pt x="3236" y="1792"/>
                    <a:pt x="3240" y="1787"/>
                    <a:pt x="3243" y="1780"/>
                  </a:cubicBezTo>
                  <a:cubicBezTo>
                    <a:pt x="3247" y="1774"/>
                    <a:pt x="3250" y="1766"/>
                    <a:pt x="3251" y="1759"/>
                  </a:cubicBezTo>
                  <a:lnTo>
                    <a:pt x="3251" y="1761"/>
                  </a:lnTo>
                  <a:cubicBezTo>
                    <a:pt x="3251" y="1759"/>
                    <a:pt x="3252" y="1759"/>
                    <a:pt x="3251" y="1758"/>
                  </a:cubicBezTo>
                  <a:cubicBezTo>
                    <a:pt x="3255" y="1753"/>
                    <a:pt x="3258" y="1747"/>
                    <a:pt x="3261" y="1741"/>
                  </a:cubicBezTo>
                  <a:cubicBezTo>
                    <a:pt x="3287" y="1704"/>
                    <a:pt x="3312" y="1669"/>
                    <a:pt x="3335" y="1630"/>
                  </a:cubicBezTo>
                  <a:cubicBezTo>
                    <a:pt x="3361" y="1589"/>
                    <a:pt x="3385" y="1547"/>
                    <a:pt x="3411" y="1504"/>
                  </a:cubicBezTo>
                  <a:cubicBezTo>
                    <a:pt x="3411" y="1503"/>
                    <a:pt x="3412" y="1503"/>
                    <a:pt x="3412" y="1503"/>
                  </a:cubicBezTo>
                  <a:cubicBezTo>
                    <a:pt x="3428" y="1479"/>
                    <a:pt x="3444" y="1459"/>
                    <a:pt x="3462" y="1437"/>
                  </a:cubicBezTo>
                  <a:cubicBezTo>
                    <a:pt x="3489" y="1406"/>
                    <a:pt x="3516" y="1377"/>
                    <a:pt x="3547" y="1349"/>
                  </a:cubicBezTo>
                  <a:cubicBezTo>
                    <a:pt x="3638" y="1268"/>
                    <a:pt x="3723" y="1181"/>
                    <a:pt x="3808" y="1097"/>
                  </a:cubicBezTo>
                  <a:cubicBezTo>
                    <a:pt x="3892" y="1013"/>
                    <a:pt x="3969" y="921"/>
                    <a:pt x="4056" y="840"/>
                  </a:cubicBezTo>
                  <a:cubicBezTo>
                    <a:pt x="4094" y="805"/>
                    <a:pt x="4134" y="774"/>
                    <a:pt x="4175" y="743"/>
                  </a:cubicBezTo>
                  <a:cubicBezTo>
                    <a:pt x="4211" y="719"/>
                    <a:pt x="4249" y="695"/>
                    <a:pt x="4289" y="674"/>
                  </a:cubicBezTo>
                  <a:cubicBezTo>
                    <a:pt x="4330" y="654"/>
                    <a:pt x="4368" y="633"/>
                    <a:pt x="4408" y="614"/>
                  </a:cubicBezTo>
                  <a:cubicBezTo>
                    <a:pt x="4448" y="593"/>
                    <a:pt x="4486" y="570"/>
                    <a:pt x="4526" y="549"/>
                  </a:cubicBezTo>
                  <a:cubicBezTo>
                    <a:pt x="4554" y="534"/>
                    <a:pt x="4584" y="520"/>
                    <a:pt x="4615" y="508"/>
                  </a:cubicBezTo>
                  <a:cubicBezTo>
                    <a:pt x="4697" y="478"/>
                    <a:pt x="4781" y="454"/>
                    <a:pt x="4865" y="430"/>
                  </a:cubicBezTo>
                  <a:cubicBezTo>
                    <a:pt x="4901" y="420"/>
                    <a:pt x="4934" y="407"/>
                    <a:pt x="4969" y="395"/>
                  </a:cubicBezTo>
                  <a:cubicBezTo>
                    <a:pt x="4987" y="389"/>
                    <a:pt x="5006" y="381"/>
                    <a:pt x="5021" y="373"/>
                  </a:cubicBezTo>
                  <a:cubicBezTo>
                    <a:pt x="5053" y="355"/>
                    <a:pt x="5067" y="316"/>
                    <a:pt x="5061" y="279"/>
                  </a:cubicBezTo>
                  <a:cubicBezTo>
                    <a:pt x="5136" y="264"/>
                    <a:pt x="5209" y="249"/>
                    <a:pt x="5284" y="238"/>
                  </a:cubicBezTo>
                  <a:cubicBezTo>
                    <a:pt x="5342" y="231"/>
                    <a:pt x="5402" y="221"/>
                    <a:pt x="5460" y="210"/>
                  </a:cubicBezTo>
                  <a:cubicBezTo>
                    <a:pt x="5518" y="197"/>
                    <a:pt x="5579" y="180"/>
                    <a:pt x="5640" y="175"/>
                  </a:cubicBezTo>
                  <a:cubicBezTo>
                    <a:pt x="5688" y="170"/>
                    <a:pt x="5720" y="118"/>
                    <a:pt x="5712" y="73"/>
                  </a:cubicBezTo>
                  <a:cubicBezTo>
                    <a:pt x="5704" y="29"/>
                    <a:pt x="5666" y="1"/>
                    <a:pt x="5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8"/>
            <p:cNvSpPr/>
            <p:nvPr/>
          </p:nvSpPr>
          <p:spPr>
            <a:xfrm>
              <a:off x="5747800" y="3465050"/>
              <a:ext cx="4475" cy="4450"/>
            </a:xfrm>
            <a:custGeom>
              <a:avLst/>
              <a:gdLst/>
              <a:ahLst/>
              <a:cxnLst/>
              <a:rect l="l" t="t" r="r" b="b"/>
              <a:pathLst>
                <a:path w="179" h="178" extrusionOk="0">
                  <a:moveTo>
                    <a:pt x="90" y="1"/>
                  </a:moveTo>
                  <a:cubicBezTo>
                    <a:pt x="89" y="1"/>
                    <a:pt x="88" y="1"/>
                    <a:pt x="88" y="1"/>
                  </a:cubicBezTo>
                  <a:cubicBezTo>
                    <a:pt x="38" y="2"/>
                    <a:pt x="0" y="43"/>
                    <a:pt x="1" y="92"/>
                  </a:cubicBezTo>
                  <a:cubicBezTo>
                    <a:pt x="1" y="138"/>
                    <a:pt x="40" y="178"/>
                    <a:pt x="88" y="178"/>
                  </a:cubicBezTo>
                  <a:cubicBezTo>
                    <a:pt x="89" y="178"/>
                    <a:pt x="91" y="178"/>
                    <a:pt x="92" y="177"/>
                  </a:cubicBezTo>
                  <a:cubicBezTo>
                    <a:pt x="140" y="176"/>
                    <a:pt x="179" y="135"/>
                    <a:pt x="178" y="88"/>
                  </a:cubicBezTo>
                  <a:cubicBezTo>
                    <a:pt x="177" y="40"/>
                    <a:pt x="136" y="1"/>
                    <a:pt x="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8"/>
            <p:cNvSpPr/>
            <p:nvPr/>
          </p:nvSpPr>
          <p:spPr>
            <a:xfrm>
              <a:off x="5755375" y="3464400"/>
              <a:ext cx="4500" cy="4425"/>
            </a:xfrm>
            <a:custGeom>
              <a:avLst/>
              <a:gdLst/>
              <a:ahLst/>
              <a:cxnLst/>
              <a:rect l="l" t="t" r="r" b="b"/>
              <a:pathLst>
                <a:path w="180" h="177" extrusionOk="0">
                  <a:moveTo>
                    <a:pt x="90" y="0"/>
                  </a:moveTo>
                  <a:cubicBezTo>
                    <a:pt x="89" y="0"/>
                    <a:pt x="89" y="0"/>
                    <a:pt x="88" y="0"/>
                  </a:cubicBezTo>
                  <a:cubicBezTo>
                    <a:pt x="39" y="1"/>
                    <a:pt x="0" y="42"/>
                    <a:pt x="2" y="91"/>
                  </a:cubicBezTo>
                  <a:cubicBezTo>
                    <a:pt x="3" y="139"/>
                    <a:pt x="43" y="177"/>
                    <a:pt x="89" y="177"/>
                  </a:cubicBezTo>
                  <a:cubicBezTo>
                    <a:pt x="90" y="177"/>
                    <a:pt x="91"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8"/>
            <p:cNvSpPr/>
            <p:nvPr/>
          </p:nvSpPr>
          <p:spPr>
            <a:xfrm>
              <a:off x="5750475" y="3458725"/>
              <a:ext cx="4475" cy="4425"/>
            </a:xfrm>
            <a:custGeom>
              <a:avLst/>
              <a:gdLst/>
              <a:ahLst/>
              <a:cxnLst/>
              <a:rect l="l" t="t" r="r" b="b"/>
              <a:pathLst>
                <a:path w="179" h="177" extrusionOk="0">
                  <a:moveTo>
                    <a:pt x="90" y="0"/>
                  </a:moveTo>
                  <a:cubicBezTo>
                    <a:pt x="89" y="0"/>
                    <a:pt x="89" y="0"/>
                    <a:pt x="88" y="0"/>
                  </a:cubicBezTo>
                  <a:cubicBezTo>
                    <a:pt x="39" y="1"/>
                    <a:pt x="0" y="42"/>
                    <a:pt x="1" y="91"/>
                  </a:cubicBezTo>
                  <a:cubicBezTo>
                    <a:pt x="2" y="138"/>
                    <a:pt x="42" y="177"/>
                    <a:pt x="88" y="177"/>
                  </a:cubicBezTo>
                  <a:cubicBezTo>
                    <a:pt x="89" y="177"/>
                    <a:pt x="90"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8"/>
            <p:cNvSpPr/>
            <p:nvPr/>
          </p:nvSpPr>
          <p:spPr>
            <a:xfrm>
              <a:off x="5715150" y="3470650"/>
              <a:ext cx="4525" cy="4450"/>
            </a:xfrm>
            <a:custGeom>
              <a:avLst/>
              <a:gdLst/>
              <a:ahLst/>
              <a:cxnLst/>
              <a:rect l="l" t="t" r="r" b="b"/>
              <a:pathLst>
                <a:path w="181" h="178" extrusionOk="0">
                  <a:moveTo>
                    <a:pt x="92" y="1"/>
                  </a:moveTo>
                  <a:cubicBezTo>
                    <a:pt x="91" y="1"/>
                    <a:pt x="90" y="1"/>
                    <a:pt x="88" y="1"/>
                  </a:cubicBezTo>
                  <a:cubicBezTo>
                    <a:pt x="39" y="2"/>
                    <a:pt x="1" y="43"/>
                    <a:pt x="2" y="91"/>
                  </a:cubicBezTo>
                  <a:cubicBezTo>
                    <a:pt x="2" y="138"/>
                    <a:pt x="42" y="177"/>
                    <a:pt x="91" y="177"/>
                  </a:cubicBezTo>
                  <a:cubicBezTo>
                    <a:pt x="91" y="177"/>
                    <a:pt x="92" y="177"/>
                    <a:pt x="92" y="177"/>
                  </a:cubicBezTo>
                  <a:cubicBezTo>
                    <a:pt x="141" y="176"/>
                    <a:pt x="180" y="135"/>
                    <a:pt x="178" y="87"/>
                  </a:cubicBezTo>
                  <a:cubicBezTo>
                    <a:pt x="177" y="39"/>
                    <a:pt x="138"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8"/>
            <p:cNvSpPr/>
            <p:nvPr/>
          </p:nvSpPr>
          <p:spPr>
            <a:xfrm>
              <a:off x="5788875" y="3463475"/>
              <a:ext cx="4500" cy="4425"/>
            </a:xfrm>
            <a:custGeom>
              <a:avLst/>
              <a:gdLst/>
              <a:ahLst/>
              <a:cxnLst/>
              <a:rect l="l" t="t" r="r" b="b"/>
              <a:pathLst>
                <a:path w="180" h="177" extrusionOk="0">
                  <a:moveTo>
                    <a:pt x="90" y="0"/>
                  </a:moveTo>
                  <a:cubicBezTo>
                    <a:pt x="89" y="0"/>
                    <a:pt x="88" y="0"/>
                    <a:pt x="88" y="0"/>
                  </a:cubicBezTo>
                  <a:cubicBezTo>
                    <a:pt x="39" y="1"/>
                    <a:pt x="0" y="42"/>
                    <a:pt x="2" y="90"/>
                  </a:cubicBezTo>
                  <a:cubicBezTo>
                    <a:pt x="2" y="139"/>
                    <a:pt x="42" y="177"/>
                    <a:pt x="90" y="177"/>
                  </a:cubicBezTo>
                  <a:cubicBezTo>
                    <a:pt x="91" y="177"/>
                    <a:pt x="91" y="177"/>
                    <a:pt x="92" y="176"/>
                  </a:cubicBezTo>
                  <a:cubicBezTo>
                    <a:pt x="141" y="175"/>
                    <a:pt x="180" y="134"/>
                    <a:pt x="179" y="86"/>
                  </a:cubicBezTo>
                  <a:cubicBezTo>
                    <a:pt x="178"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8"/>
            <p:cNvSpPr/>
            <p:nvPr/>
          </p:nvSpPr>
          <p:spPr>
            <a:xfrm>
              <a:off x="5729075" y="3403625"/>
              <a:ext cx="47000" cy="43825"/>
            </a:xfrm>
            <a:custGeom>
              <a:avLst/>
              <a:gdLst/>
              <a:ahLst/>
              <a:cxnLst/>
              <a:rect l="l" t="t" r="r" b="b"/>
              <a:pathLst>
                <a:path w="1880" h="1753" extrusionOk="0">
                  <a:moveTo>
                    <a:pt x="1105" y="735"/>
                  </a:moveTo>
                  <a:cubicBezTo>
                    <a:pt x="1105" y="735"/>
                    <a:pt x="1105" y="735"/>
                    <a:pt x="1105" y="735"/>
                  </a:cubicBezTo>
                  <a:lnTo>
                    <a:pt x="1105" y="735"/>
                  </a:lnTo>
                  <a:cubicBezTo>
                    <a:pt x="1105" y="735"/>
                    <a:pt x="1105" y="735"/>
                    <a:pt x="1105" y="735"/>
                  </a:cubicBezTo>
                  <a:close/>
                  <a:moveTo>
                    <a:pt x="708" y="0"/>
                  </a:moveTo>
                  <a:cubicBezTo>
                    <a:pt x="698" y="0"/>
                    <a:pt x="688" y="2"/>
                    <a:pt x="678" y="6"/>
                  </a:cubicBezTo>
                  <a:cubicBezTo>
                    <a:pt x="648" y="17"/>
                    <a:pt x="627" y="43"/>
                    <a:pt x="621" y="74"/>
                  </a:cubicBezTo>
                  <a:cubicBezTo>
                    <a:pt x="617" y="92"/>
                    <a:pt x="616" y="107"/>
                    <a:pt x="615" y="124"/>
                  </a:cubicBezTo>
                  <a:lnTo>
                    <a:pt x="615" y="123"/>
                  </a:lnTo>
                  <a:cubicBezTo>
                    <a:pt x="602" y="227"/>
                    <a:pt x="584" y="329"/>
                    <a:pt x="562" y="430"/>
                  </a:cubicBezTo>
                  <a:cubicBezTo>
                    <a:pt x="543" y="508"/>
                    <a:pt x="522" y="585"/>
                    <a:pt x="498" y="662"/>
                  </a:cubicBezTo>
                  <a:cubicBezTo>
                    <a:pt x="496" y="672"/>
                    <a:pt x="493" y="681"/>
                    <a:pt x="489" y="690"/>
                  </a:cubicBezTo>
                  <a:cubicBezTo>
                    <a:pt x="468" y="697"/>
                    <a:pt x="452" y="713"/>
                    <a:pt x="443" y="734"/>
                  </a:cubicBezTo>
                  <a:cubicBezTo>
                    <a:pt x="430" y="760"/>
                    <a:pt x="433" y="791"/>
                    <a:pt x="446" y="816"/>
                  </a:cubicBezTo>
                  <a:cubicBezTo>
                    <a:pt x="437" y="836"/>
                    <a:pt x="430" y="858"/>
                    <a:pt x="423" y="879"/>
                  </a:cubicBezTo>
                  <a:lnTo>
                    <a:pt x="423" y="879"/>
                  </a:lnTo>
                  <a:cubicBezTo>
                    <a:pt x="413" y="904"/>
                    <a:pt x="401" y="927"/>
                    <a:pt x="389" y="950"/>
                  </a:cubicBezTo>
                  <a:cubicBezTo>
                    <a:pt x="367" y="987"/>
                    <a:pt x="342" y="1024"/>
                    <a:pt x="317" y="1060"/>
                  </a:cubicBezTo>
                  <a:cubicBezTo>
                    <a:pt x="297" y="1085"/>
                    <a:pt x="281" y="1114"/>
                    <a:pt x="266" y="1143"/>
                  </a:cubicBezTo>
                  <a:cubicBezTo>
                    <a:pt x="243" y="1193"/>
                    <a:pt x="225" y="1244"/>
                    <a:pt x="199" y="1293"/>
                  </a:cubicBezTo>
                  <a:cubicBezTo>
                    <a:pt x="192" y="1305"/>
                    <a:pt x="185" y="1317"/>
                    <a:pt x="177" y="1327"/>
                  </a:cubicBezTo>
                  <a:cubicBezTo>
                    <a:pt x="163" y="1343"/>
                    <a:pt x="151" y="1361"/>
                    <a:pt x="136" y="1378"/>
                  </a:cubicBezTo>
                  <a:cubicBezTo>
                    <a:pt x="125" y="1393"/>
                    <a:pt x="112" y="1405"/>
                    <a:pt x="105" y="1422"/>
                  </a:cubicBezTo>
                  <a:cubicBezTo>
                    <a:pt x="104" y="1425"/>
                    <a:pt x="102" y="1429"/>
                    <a:pt x="101" y="1431"/>
                  </a:cubicBezTo>
                  <a:cubicBezTo>
                    <a:pt x="75" y="1436"/>
                    <a:pt x="50" y="1455"/>
                    <a:pt x="39" y="1480"/>
                  </a:cubicBezTo>
                  <a:cubicBezTo>
                    <a:pt x="18" y="1523"/>
                    <a:pt x="42" y="1585"/>
                    <a:pt x="91" y="1596"/>
                  </a:cubicBezTo>
                  <a:cubicBezTo>
                    <a:pt x="95" y="1598"/>
                    <a:pt x="99" y="1599"/>
                    <a:pt x="102" y="1599"/>
                  </a:cubicBezTo>
                  <a:cubicBezTo>
                    <a:pt x="126" y="1606"/>
                    <a:pt x="147" y="1612"/>
                    <a:pt x="171" y="1619"/>
                  </a:cubicBezTo>
                  <a:cubicBezTo>
                    <a:pt x="157" y="1619"/>
                    <a:pt x="143" y="1620"/>
                    <a:pt x="130" y="1621"/>
                  </a:cubicBezTo>
                  <a:cubicBezTo>
                    <a:pt x="123" y="1610"/>
                    <a:pt x="112" y="1601"/>
                    <a:pt x="99" y="1599"/>
                  </a:cubicBezTo>
                  <a:cubicBezTo>
                    <a:pt x="93" y="1598"/>
                    <a:pt x="87" y="1598"/>
                    <a:pt x="82" y="1598"/>
                  </a:cubicBezTo>
                  <a:cubicBezTo>
                    <a:pt x="65" y="1598"/>
                    <a:pt x="50" y="1602"/>
                    <a:pt x="35" y="1612"/>
                  </a:cubicBezTo>
                  <a:cubicBezTo>
                    <a:pt x="24" y="1620"/>
                    <a:pt x="13" y="1630"/>
                    <a:pt x="8" y="1643"/>
                  </a:cubicBezTo>
                  <a:cubicBezTo>
                    <a:pt x="1" y="1662"/>
                    <a:pt x="4" y="1683"/>
                    <a:pt x="19" y="1697"/>
                  </a:cubicBezTo>
                  <a:cubicBezTo>
                    <a:pt x="34" y="1709"/>
                    <a:pt x="55" y="1712"/>
                    <a:pt x="71" y="1717"/>
                  </a:cubicBezTo>
                  <a:cubicBezTo>
                    <a:pt x="86" y="1720"/>
                    <a:pt x="100" y="1723"/>
                    <a:pt x="114" y="1725"/>
                  </a:cubicBezTo>
                  <a:cubicBezTo>
                    <a:pt x="188" y="1736"/>
                    <a:pt x="262" y="1744"/>
                    <a:pt x="337" y="1746"/>
                  </a:cubicBezTo>
                  <a:cubicBezTo>
                    <a:pt x="412" y="1750"/>
                    <a:pt x="487" y="1752"/>
                    <a:pt x="563" y="1752"/>
                  </a:cubicBezTo>
                  <a:cubicBezTo>
                    <a:pt x="591" y="1752"/>
                    <a:pt x="620" y="1752"/>
                    <a:pt x="648" y="1751"/>
                  </a:cubicBezTo>
                  <a:cubicBezTo>
                    <a:pt x="705" y="1750"/>
                    <a:pt x="762" y="1748"/>
                    <a:pt x="819" y="1743"/>
                  </a:cubicBezTo>
                  <a:cubicBezTo>
                    <a:pt x="901" y="1736"/>
                    <a:pt x="981" y="1727"/>
                    <a:pt x="1061" y="1718"/>
                  </a:cubicBezTo>
                  <a:cubicBezTo>
                    <a:pt x="1137" y="1709"/>
                    <a:pt x="1210" y="1692"/>
                    <a:pt x="1287" y="1679"/>
                  </a:cubicBezTo>
                  <a:cubicBezTo>
                    <a:pt x="1337" y="1672"/>
                    <a:pt x="1389" y="1665"/>
                    <a:pt x="1438" y="1653"/>
                  </a:cubicBezTo>
                  <a:cubicBezTo>
                    <a:pt x="1492" y="1642"/>
                    <a:pt x="1544" y="1630"/>
                    <a:pt x="1596" y="1621"/>
                  </a:cubicBezTo>
                  <a:lnTo>
                    <a:pt x="1596" y="1621"/>
                  </a:lnTo>
                  <a:cubicBezTo>
                    <a:pt x="1592" y="1622"/>
                    <a:pt x="1588" y="1622"/>
                    <a:pt x="1585" y="1624"/>
                  </a:cubicBezTo>
                  <a:cubicBezTo>
                    <a:pt x="1635" y="1616"/>
                    <a:pt x="1688" y="1609"/>
                    <a:pt x="1736" y="1594"/>
                  </a:cubicBezTo>
                  <a:cubicBezTo>
                    <a:pt x="1746" y="1591"/>
                    <a:pt x="1753" y="1588"/>
                    <a:pt x="1763" y="1583"/>
                  </a:cubicBezTo>
                  <a:cubicBezTo>
                    <a:pt x="1774" y="1583"/>
                    <a:pt x="1786" y="1583"/>
                    <a:pt x="1798" y="1580"/>
                  </a:cubicBezTo>
                  <a:cubicBezTo>
                    <a:pt x="1820" y="1576"/>
                    <a:pt x="1841" y="1567"/>
                    <a:pt x="1856" y="1549"/>
                  </a:cubicBezTo>
                  <a:cubicBezTo>
                    <a:pt x="1872" y="1531"/>
                    <a:pt x="1879" y="1507"/>
                    <a:pt x="1877" y="1483"/>
                  </a:cubicBezTo>
                  <a:cubicBezTo>
                    <a:pt x="1870" y="1444"/>
                    <a:pt x="1832" y="1406"/>
                    <a:pt x="1790" y="1406"/>
                  </a:cubicBezTo>
                  <a:cubicBezTo>
                    <a:pt x="1786" y="1406"/>
                    <a:pt x="1782" y="1407"/>
                    <a:pt x="1778" y="1407"/>
                  </a:cubicBezTo>
                  <a:cubicBezTo>
                    <a:pt x="1766" y="1408"/>
                    <a:pt x="1752" y="1410"/>
                    <a:pt x="1740" y="1410"/>
                  </a:cubicBezTo>
                  <a:cubicBezTo>
                    <a:pt x="1724" y="1389"/>
                    <a:pt x="1703" y="1374"/>
                    <a:pt x="1680" y="1361"/>
                  </a:cubicBezTo>
                  <a:cubicBezTo>
                    <a:pt x="1651" y="1341"/>
                    <a:pt x="1622" y="1322"/>
                    <a:pt x="1594" y="1302"/>
                  </a:cubicBezTo>
                  <a:lnTo>
                    <a:pt x="1594" y="1302"/>
                  </a:lnTo>
                  <a:cubicBezTo>
                    <a:pt x="1596" y="1305"/>
                    <a:pt x="1600" y="1307"/>
                    <a:pt x="1603" y="1310"/>
                  </a:cubicBezTo>
                  <a:cubicBezTo>
                    <a:pt x="1570" y="1285"/>
                    <a:pt x="1538" y="1260"/>
                    <a:pt x="1505" y="1232"/>
                  </a:cubicBezTo>
                  <a:cubicBezTo>
                    <a:pt x="1481" y="1211"/>
                    <a:pt x="1457" y="1189"/>
                    <a:pt x="1432" y="1166"/>
                  </a:cubicBezTo>
                  <a:lnTo>
                    <a:pt x="1432" y="1166"/>
                  </a:lnTo>
                  <a:cubicBezTo>
                    <a:pt x="1405" y="1138"/>
                    <a:pt x="1377" y="1109"/>
                    <a:pt x="1351" y="1080"/>
                  </a:cubicBezTo>
                  <a:cubicBezTo>
                    <a:pt x="1328" y="1054"/>
                    <a:pt x="1304" y="1027"/>
                    <a:pt x="1283" y="1001"/>
                  </a:cubicBezTo>
                  <a:lnTo>
                    <a:pt x="1283" y="1001"/>
                  </a:lnTo>
                  <a:lnTo>
                    <a:pt x="1285" y="1002"/>
                  </a:lnTo>
                  <a:cubicBezTo>
                    <a:pt x="1283" y="1001"/>
                    <a:pt x="1283" y="1000"/>
                    <a:pt x="1282" y="1000"/>
                  </a:cubicBezTo>
                  <a:cubicBezTo>
                    <a:pt x="1281" y="998"/>
                    <a:pt x="1277" y="996"/>
                    <a:pt x="1276" y="993"/>
                  </a:cubicBezTo>
                  <a:lnTo>
                    <a:pt x="1276" y="993"/>
                  </a:lnTo>
                  <a:lnTo>
                    <a:pt x="1280" y="996"/>
                  </a:lnTo>
                  <a:cubicBezTo>
                    <a:pt x="1249" y="953"/>
                    <a:pt x="1216" y="910"/>
                    <a:pt x="1188" y="866"/>
                  </a:cubicBezTo>
                  <a:cubicBezTo>
                    <a:pt x="1161" y="824"/>
                    <a:pt x="1137" y="784"/>
                    <a:pt x="1111" y="744"/>
                  </a:cubicBezTo>
                  <a:lnTo>
                    <a:pt x="1111" y="744"/>
                  </a:lnTo>
                  <a:cubicBezTo>
                    <a:pt x="1111" y="744"/>
                    <a:pt x="1111" y="744"/>
                    <a:pt x="1111" y="744"/>
                  </a:cubicBezTo>
                  <a:cubicBezTo>
                    <a:pt x="1057" y="651"/>
                    <a:pt x="1004" y="558"/>
                    <a:pt x="960" y="461"/>
                  </a:cubicBezTo>
                  <a:cubicBezTo>
                    <a:pt x="929" y="388"/>
                    <a:pt x="899" y="314"/>
                    <a:pt x="869" y="239"/>
                  </a:cubicBezTo>
                  <a:cubicBezTo>
                    <a:pt x="853" y="201"/>
                    <a:pt x="837" y="164"/>
                    <a:pt x="821" y="126"/>
                  </a:cubicBezTo>
                  <a:cubicBezTo>
                    <a:pt x="807" y="94"/>
                    <a:pt x="797" y="57"/>
                    <a:pt x="773" y="30"/>
                  </a:cubicBezTo>
                  <a:cubicBezTo>
                    <a:pt x="757" y="10"/>
                    <a:pt x="733"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8"/>
            <p:cNvSpPr/>
            <p:nvPr/>
          </p:nvSpPr>
          <p:spPr>
            <a:xfrm>
              <a:off x="5668750" y="3383150"/>
              <a:ext cx="168325" cy="185350"/>
            </a:xfrm>
            <a:custGeom>
              <a:avLst/>
              <a:gdLst/>
              <a:ahLst/>
              <a:cxnLst/>
              <a:rect l="l" t="t" r="r" b="b"/>
              <a:pathLst>
                <a:path w="6733" h="7414" extrusionOk="0">
                  <a:moveTo>
                    <a:pt x="2701" y="2102"/>
                  </a:moveTo>
                  <a:cubicBezTo>
                    <a:pt x="2700" y="2103"/>
                    <a:pt x="2700" y="2103"/>
                    <a:pt x="2700" y="2104"/>
                  </a:cubicBezTo>
                  <a:cubicBezTo>
                    <a:pt x="2700" y="2103"/>
                    <a:pt x="2700" y="2103"/>
                    <a:pt x="2701" y="2102"/>
                  </a:cubicBezTo>
                  <a:close/>
                  <a:moveTo>
                    <a:pt x="4939" y="4211"/>
                  </a:moveTo>
                  <a:lnTo>
                    <a:pt x="4939" y="4211"/>
                  </a:lnTo>
                  <a:cubicBezTo>
                    <a:pt x="4939" y="4211"/>
                    <a:pt x="4938" y="4211"/>
                    <a:pt x="4938" y="4212"/>
                  </a:cubicBezTo>
                  <a:lnTo>
                    <a:pt x="4938" y="4212"/>
                  </a:lnTo>
                  <a:cubicBezTo>
                    <a:pt x="4938" y="4212"/>
                    <a:pt x="4939" y="4211"/>
                    <a:pt x="4939" y="4211"/>
                  </a:cubicBezTo>
                  <a:close/>
                  <a:moveTo>
                    <a:pt x="1691" y="4600"/>
                  </a:moveTo>
                  <a:cubicBezTo>
                    <a:pt x="1693" y="4602"/>
                    <a:pt x="1695" y="4603"/>
                    <a:pt x="1697" y="4604"/>
                  </a:cubicBezTo>
                  <a:cubicBezTo>
                    <a:pt x="1694" y="4603"/>
                    <a:pt x="1693" y="4602"/>
                    <a:pt x="1691" y="4600"/>
                  </a:cubicBezTo>
                  <a:close/>
                  <a:moveTo>
                    <a:pt x="2674" y="5752"/>
                  </a:moveTo>
                  <a:cubicBezTo>
                    <a:pt x="2674" y="5752"/>
                    <a:pt x="2674" y="5753"/>
                    <a:pt x="2675" y="5754"/>
                  </a:cubicBezTo>
                  <a:lnTo>
                    <a:pt x="2675" y="5754"/>
                  </a:lnTo>
                  <a:cubicBezTo>
                    <a:pt x="2674" y="5753"/>
                    <a:pt x="2674" y="5752"/>
                    <a:pt x="2674" y="5752"/>
                  </a:cubicBezTo>
                  <a:close/>
                  <a:moveTo>
                    <a:pt x="2946" y="6488"/>
                  </a:moveTo>
                  <a:lnTo>
                    <a:pt x="2946" y="6488"/>
                  </a:lnTo>
                  <a:cubicBezTo>
                    <a:pt x="2947" y="6488"/>
                    <a:pt x="2947" y="6488"/>
                    <a:pt x="2947" y="6489"/>
                  </a:cubicBezTo>
                  <a:lnTo>
                    <a:pt x="2947" y="6489"/>
                  </a:lnTo>
                  <a:cubicBezTo>
                    <a:pt x="2947" y="6488"/>
                    <a:pt x="2947" y="6488"/>
                    <a:pt x="2946" y="6488"/>
                  </a:cubicBezTo>
                  <a:close/>
                  <a:moveTo>
                    <a:pt x="2947" y="6489"/>
                  </a:moveTo>
                  <a:lnTo>
                    <a:pt x="2947" y="6489"/>
                  </a:lnTo>
                  <a:cubicBezTo>
                    <a:pt x="2947" y="6489"/>
                    <a:pt x="2947" y="6490"/>
                    <a:pt x="2947" y="6490"/>
                  </a:cubicBezTo>
                  <a:lnTo>
                    <a:pt x="2947" y="6490"/>
                  </a:lnTo>
                  <a:cubicBezTo>
                    <a:pt x="2947" y="6490"/>
                    <a:pt x="2947" y="6489"/>
                    <a:pt x="2947" y="6489"/>
                  </a:cubicBezTo>
                  <a:close/>
                  <a:moveTo>
                    <a:pt x="3179" y="912"/>
                  </a:moveTo>
                  <a:cubicBezTo>
                    <a:pt x="3189" y="957"/>
                    <a:pt x="3200" y="1000"/>
                    <a:pt x="3216" y="1046"/>
                  </a:cubicBezTo>
                  <a:cubicBezTo>
                    <a:pt x="3245" y="1134"/>
                    <a:pt x="3282" y="1218"/>
                    <a:pt x="3323" y="1301"/>
                  </a:cubicBezTo>
                  <a:cubicBezTo>
                    <a:pt x="3355" y="1367"/>
                    <a:pt x="3390" y="1433"/>
                    <a:pt x="3430" y="1495"/>
                  </a:cubicBezTo>
                  <a:cubicBezTo>
                    <a:pt x="3478" y="1569"/>
                    <a:pt x="3529" y="1640"/>
                    <a:pt x="3577" y="1714"/>
                  </a:cubicBezTo>
                  <a:cubicBezTo>
                    <a:pt x="3637" y="1806"/>
                    <a:pt x="3697" y="1897"/>
                    <a:pt x="3773" y="1979"/>
                  </a:cubicBezTo>
                  <a:cubicBezTo>
                    <a:pt x="3846" y="2058"/>
                    <a:pt x="3932" y="2129"/>
                    <a:pt x="4013" y="2201"/>
                  </a:cubicBezTo>
                  <a:cubicBezTo>
                    <a:pt x="4102" y="2278"/>
                    <a:pt x="4194" y="2353"/>
                    <a:pt x="4289" y="2426"/>
                  </a:cubicBezTo>
                  <a:cubicBezTo>
                    <a:pt x="4382" y="2497"/>
                    <a:pt x="4474" y="2567"/>
                    <a:pt x="4564" y="2639"/>
                  </a:cubicBezTo>
                  <a:cubicBezTo>
                    <a:pt x="4687" y="2737"/>
                    <a:pt x="4809" y="2840"/>
                    <a:pt x="4938" y="2931"/>
                  </a:cubicBezTo>
                  <a:cubicBezTo>
                    <a:pt x="5061" y="3018"/>
                    <a:pt x="5191" y="3094"/>
                    <a:pt x="5324" y="3166"/>
                  </a:cubicBezTo>
                  <a:cubicBezTo>
                    <a:pt x="5391" y="3202"/>
                    <a:pt x="5456" y="3236"/>
                    <a:pt x="5520" y="3275"/>
                  </a:cubicBezTo>
                  <a:cubicBezTo>
                    <a:pt x="5587" y="3316"/>
                    <a:pt x="5654" y="3360"/>
                    <a:pt x="5729" y="3391"/>
                  </a:cubicBezTo>
                  <a:cubicBezTo>
                    <a:pt x="5791" y="3416"/>
                    <a:pt x="5856" y="3436"/>
                    <a:pt x="5919" y="3458"/>
                  </a:cubicBezTo>
                  <a:cubicBezTo>
                    <a:pt x="5974" y="3477"/>
                    <a:pt x="6031" y="3497"/>
                    <a:pt x="6085" y="3517"/>
                  </a:cubicBezTo>
                  <a:cubicBezTo>
                    <a:pt x="6122" y="3532"/>
                    <a:pt x="6157" y="3548"/>
                    <a:pt x="6194" y="3563"/>
                  </a:cubicBezTo>
                  <a:cubicBezTo>
                    <a:pt x="6196" y="3563"/>
                    <a:pt x="6197" y="3564"/>
                    <a:pt x="6198" y="3564"/>
                  </a:cubicBezTo>
                  <a:cubicBezTo>
                    <a:pt x="6159" y="3576"/>
                    <a:pt x="6121" y="3582"/>
                    <a:pt x="6085" y="3594"/>
                  </a:cubicBezTo>
                  <a:cubicBezTo>
                    <a:pt x="6000" y="3616"/>
                    <a:pt x="5914" y="3637"/>
                    <a:pt x="5831" y="3659"/>
                  </a:cubicBezTo>
                  <a:cubicBezTo>
                    <a:pt x="5752" y="3677"/>
                    <a:pt x="5673" y="3697"/>
                    <a:pt x="5598" y="3721"/>
                  </a:cubicBezTo>
                  <a:cubicBezTo>
                    <a:pt x="5436" y="3771"/>
                    <a:pt x="5278" y="3831"/>
                    <a:pt x="5126" y="3905"/>
                  </a:cubicBezTo>
                  <a:cubicBezTo>
                    <a:pt x="4969" y="3983"/>
                    <a:pt x="4816" y="4075"/>
                    <a:pt x="4675" y="4178"/>
                  </a:cubicBezTo>
                  <a:cubicBezTo>
                    <a:pt x="4532" y="4282"/>
                    <a:pt x="4398" y="4401"/>
                    <a:pt x="4267" y="4520"/>
                  </a:cubicBezTo>
                  <a:cubicBezTo>
                    <a:pt x="4138" y="4636"/>
                    <a:pt x="4020" y="4762"/>
                    <a:pt x="3905" y="4892"/>
                  </a:cubicBezTo>
                  <a:cubicBezTo>
                    <a:pt x="3849" y="4955"/>
                    <a:pt x="3797" y="5021"/>
                    <a:pt x="3747" y="5089"/>
                  </a:cubicBezTo>
                  <a:cubicBezTo>
                    <a:pt x="3696" y="5161"/>
                    <a:pt x="3645" y="5234"/>
                    <a:pt x="3603" y="5311"/>
                  </a:cubicBezTo>
                  <a:cubicBezTo>
                    <a:pt x="3516" y="5468"/>
                    <a:pt x="3456" y="5638"/>
                    <a:pt x="3399" y="5806"/>
                  </a:cubicBezTo>
                  <a:cubicBezTo>
                    <a:pt x="3343" y="5978"/>
                    <a:pt x="3283" y="6147"/>
                    <a:pt x="3242" y="6321"/>
                  </a:cubicBezTo>
                  <a:cubicBezTo>
                    <a:pt x="3230" y="6367"/>
                    <a:pt x="3224" y="6414"/>
                    <a:pt x="3216" y="6460"/>
                  </a:cubicBezTo>
                  <a:cubicBezTo>
                    <a:pt x="3209" y="6505"/>
                    <a:pt x="3201" y="6549"/>
                    <a:pt x="3195" y="6595"/>
                  </a:cubicBezTo>
                  <a:cubicBezTo>
                    <a:pt x="3191" y="6620"/>
                    <a:pt x="3189" y="6644"/>
                    <a:pt x="3185" y="6669"/>
                  </a:cubicBezTo>
                  <a:lnTo>
                    <a:pt x="3147" y="6530"/>
                  </a:lnTo>
                  <a:cubicBezTo>
                    <a:pt x="3122" y="6448"/>
                    <a:pt x="3094" y="6368"/>
                    <a:pt x="3068" y="6287"/>
                  </a:cubicBezTo>
                  <a:lnTo>
                    <a:pt x="3068" y="6287"/>
                  </a:lnTo>
                  <a:cubicBezTo>
                    <a:pt x="3068" y="6288"/>
                    <a:pt x="3069" y="6289"/>
                    <a:pt x="3069" y="6289"/>
                  </a:cubicBezTo>
                  <a:cubicBezTo>
                    <a:pt x="3026" y="6158"/>
                    <a:pt x="2985" y="6027"/>
                    <a:pt x="2933" y="5898"/>
                  </a:cubicBezTo>
                  <a:cubicBezTo>
                    <a:pt x="2870" y="5742"/>
                    <a:pt x="2799" y="5588"/>
                    <a:pt x="2709" y="5443"/>
                  </a:cubicBezTo>
                  <a:cubicBezTo>
                    <a:pt x="2668" y="5376"/>
                    <a:pt x="2623" y="5310"/>
                    <a:pt x="2577" y="5246"/>
                  </a:cubicBezTo>
                  <a:cubicBezTo>
                    <a:pt x="2529" y="5179"/>
                    <a:pt x="2482" y="5112"/>
                    <a:pt x="2430" y="5047"/>
                  </a:cubicBezTo>
                  <a:cubicBezTo>
                    <a:pt x="2328" y="4921"/>
                    <a:pt x="2207" y="4813"/>
                    <a:pt x="2091" y="4700"/>
                  </a:cubicBezTo>
                  <a:cubicBezTo>
                    <a:pt x="2033" y="4644"/>
                    <a:pt x="1973" y="4591"/>
                    <a:pt x="1910" y="4541"/>
                  </a:cubicBezTo>
                  <a:cubicBezTo>
                    <a:pt x="1842" y="4490"/>
                    <a:pt x="1771" y="4441"/>
                    <a:pt x="1700" y="4391"/>
                  </a:cubicBezTo>
                  <a:lnTo>
                    <a:pt x="1702" y="4391"/>
                  </a:lnTo>
                  <a:cubicBezTo>
                    <a:pt x="1650" y="4354"/>
                    <a:pt x="1602" y="4316"/>
                    <a:pt x="1554" y="4276"/>
                  </a:cubicBezTo>
                  <a:cubicBezTo>
                    <a:pt x="1509" y="4239"/>
                    <a:pt x="1465" y="4199"/>
                    <a:pt x="1420" y="4161"/>
                  </a:cubicBezTo>
                  <a:cubicBezTo>
                    <a:pt x="1377" y="4126"/>
                    <a:pt x="1330" y="4092"/>
                    <a:pt x="1282" y="4063"/>
                  </a:cubicBezTo>
                  <a:cubicBezTo>
                    <a:pt x="1233" y="4033"/>
                    <a:pt x="1184" y="4004"/>
                    <a:pt x="1136" y="3971"/>
                  </a:cubicBezTo>
                  <a:cubicBezTo>
                    <a:pt x="1058" y="3911"/>
                    <a:pt x="991" y="3839"/>
                    <a:pt x="906" y="3790"/>
                  </a:cubicBezTo>
                  <a:cubicBezTo>
                    <a:pt x="814" y="3736"/>
                    <a:pt x="712" y="3705"/>
                    <a:pt x="614" y="3666"/>
                  </a:cubicBezTo>
                  <a:cubicBezTo>
                    <a:pt x="608" y="3663"/>
                    <a:pt x="602" y="3661"/>
                    <a:pt x="597" y="3658"/>
                  </a:cubicBezTo>
                  <a:cubicBezTo>
                    <a:pt x="618" y="3654"/>
                    <a:pt x="640" y="3653"/>
                    <a:pt x="664" y="3649"/>
                  </a:cubicBezTo>
                  <a:cubicBezTo>
                    <a:pt x="731" y="3640"/>
                    <a:pt x="800" y="3636"/>
                    <a:pt x="868" y="3631"/>
                  </a:cubicBezTo>
                  <a:cubicBezTo>
                    <a:pt x="938" y="3625"/>
                    <a:pt x="1006" y="3611"/>
                    <a:pt x="1074" y="3591"/>
                  </a:cubicBezTo>
                  <a:cubicBezTo>
                    <a:pt x="1136" y="3571"/>
                    <a:pt x="1198" y="3545"/>
                    <a:pt x="1258" y="3522"/>
                  </a:cubicBezTo>
                  <a:cubicBezTo>
                    <a:pt x="1338" y="3489"/>
                    <a:pt x="1417" y="3456"/>
                    <a:pt x="1494" y="3420"/>
                  </a:cubicBezTo>
                  <a:cubicBezTo>
                    <a:pt x="1536" y="3403"/>
                    <a:pt x="1577" y="3382"/>
                    <a:pt x="1615" y="3360"/>
                  </a:cubicBezTo>
                  <a:cubicBezTo>
                    <a:pt x="1651" y="3341"/>
                    <a:pt x="1685" y="3318"/>
                    <a:pt x="1718" y="3296"/>
                  </a:cubicBezTo>
                  <a:cubicBezTo>
                    <a:pt x="1790" y="3249"/>
                    <a:pt x="1857" y="3198"/>
                    <a:pt x="1921" y="3143"/>
                  </a:cubicBezTo>
                  <a:cubicBezTo>
                    <a:pt x="1990" y="3086"/>
                    <a:pt x="2059" y="3031"/>
                    <a:pt x="2125" y="2971"/>
                  </a:cubicBezTo>
                  <a:cubicBezTo>
                    <a:pt x="2188" y="2911"/>
                    <a:pt x="2249" y="2848"/>
                    <a:pt x="2306" y="2782"/>
                  </a:cubicBezTo>
                  <a:cubicBezTo>
                    <a:pt x="2333" y="2749"/>
                    <a:pt x="2363" y="2714"/>
                    <a:pt x="2390" y="2677"/>
                  </a:cubicBezTo>
                  <a:cubicBezTo>
                    <a:pt x="2404" y="2660"/>
                    <a:pt x="2418" y="2642"/>
                    <a:pt x="2429" y="2624"/>
                  </a:cubicBezTo>
                  <a:cubicBezTo>
                    <a:pt x="2442" y="2601"/>
                    <a:pt x="2455" y="2579"/>
                    <a:pt x="2467" y="2559"/>
                  </a:cubicBezTo>
                  <a:cubicBezTo>
                    <a:pt x="2511" y="2484"/>
                    <a:pt x="2549" y="2405"/>
                    <a:pt x="2588" y="2328"/>
                  </a:cubicBezTo>
                  <a:cubicBezTo>
                    <a:pt x="2625" y="2252"/>
                    <a:pt x="2663" y="2176"/>
                    <a:pt x="2701" y="2100"/>
                  </a:cubicBezTo>
                  <a:lnTo>
                    <a:pt x="2701" y="2100"/>
                  </a:lnTo>
                  <a:cubicBezTo>
                    <a:pt x="2701" y="2100"/>
                    <a:pt x="2701" y="2101"/>
                    <a:pt x="2701" y="2102"/>
                  </a:cubicBezTo>
                  <a:lnTo>
                    <a:pt x="2701" y="2102"/>
                  </a:lnTo>
                  <a:cubicBezTo>
                    <a:pt x="2746" y="2016"/>
                    <a:pt x="2793" y="1932"/>
                    <a:pt x="2839" y="1846"/>
                  </a:cubicBezTo>
                  <a:cubicBezTo>
                    <a:pt x="2905" y="1723"/>
                    <a:pt x="2963" y="1597"/>
                    <a:pt x="3010" y="1465"/>
                  </a:cubicBezTo>
                  <a:cubicBezTo>
                    <a:pt x="3062" y="1321"/>
                    <a:pt x="3096" y="1174"/>
                    <a:pt x="3142" y="1029"/>
                  </a:cubicBezTo>
                  <a:cubicBezTo>
                    <a:pt x="3155" y="989"/>
                    <a:pt x="3167" y="950"/>
                    <a:pt x="3179" y="912"/>
                  </a:cubicBezTo>
                  <a:close/>
                  <a:moveTo>
                    <a:pt x="3196" y="0"/>
                  </a:moveTo>
                  <a:cubicBezTo>
                    <a:pt x="3186" y="44"/>
                    <a:pt x="3175" y="87"/>
                    <a:pt x="3167" y="129"/>
                  </a:cubicBezTo>
                  <a:cubicBezTo>
                    <a:pt x="3167" y="131"/>
                    <a:pt x="3165" y="131"/>
                    <a:pt x="3167" y="133"/>
                  </a:cubicBezTo>
                  <a:cubicBezTo>
                    <a:pt x="3165" y="134"/>
                    <a:pt x="3167" y="135"/>
                    <a:pt x="3165" y="137"/>
                  </a:cubicBezTo>
                  <a:cubicBezTo>
                    <a:pt x="3157" y="184"/>
                    <a:pt x="3142" y="232"/>
                    <a:pt x="3132" y="281"/>
                  </a:cubicBezTo>
                  <a:lnTo>
                    <a:pt x="3132" y="283"/>
                  </a:lnTo>
                  <a:lnTo>
                    <a:pt x="3132" y="284"/>
                  </a:lnTo>
                  <a:cubicBezTo>
                    <a:pt x="3126" y="315"/>
                    <a:pt x="3121" y="349"/>
                    <a:pt x="3116" y="380"/>
                  </a:cubicBezTo>
                  <a:cubicBezTo>
                    <a:pt x="3107" y="420"/>
                    <a:pt x="3096" y="458"/>
                    <a:pt x="3085" y="496"/>
                  </a:cubicBezTo>
                  <a:lnTo>
                    <a:pt x="3076" y="524"/>
                  </a:lnTo>
                  <a:cubicBezTo>
                    <a:pt x="3060" y="611"/>
                    <a:pt x="3045" y="699"/>
                    <a:pt x="3027" y="787"/>
                  </a:cubicBezTo>
                  <a:cubicBezTo>
                    <a:pt x="3027" y="787"/>
                    <a:pt x="3027" y="787"/>
                    <a:pt x="3028" y="786"/>
                  </a:cubicBezTo>
                  <a:lnTo>
                    <a:pt x="3028" y="786"/>
                  </a:lnTo>
                  <a:cubicBezTo>
                    <a:pt x="3003" y="894"/>
                    <a:pt x="2965" y="999"/>
                    <a:pt x="2932" y="1105"/>
                  </a:cubicBezTo>
                  <a:cubicBezTo>
                    <a:pt x="2901" y="1212"/>
                    <a:pt x="2873" y="1320"/>
                    <a:pt x="2836" y="1427"/>
                  </a:cubicBezTo>
                  <a:cubicBezTo>
                    <a:pt x="2795" y="1535"/>
                    <a:pt x="2745" y="1641"/>
                    <a:pt x="2691" y="1743"/>
                  </a:cubicBezTo>
                  <a:lnTo>
                    <a:pt x="2693" y="1742"/>
                  </a:lnTo>
                  <a:lnTo>
                    <a:pt x="2693" y="1742"/>
                  </a:lnTo>
                  <a:cubicBezTo>
                    <a:pt x="2688" y="1749"/>
                    <a:pt x="2686" y="1755"/>
                    <a:pt x="2682" y="1762"/>
                  </a:cubicBezTo>
                  <a:lnTo>
                    <a:pt x="2683" y="1760"/>
                  </a:lnTo>
                  <a:lnTo>
                    <a:pt x="2683" y="1760"/>
                  </a:lnTo>
                  <a:cubicBezTo>
                    <a:pt x="2625" y="1867"/>
                    <a:pt x="2566" y="1974"/>
                    <a:pt x="2512" y="2082"/>
                  </a:cubicBezTo>
                  <a:cubicBezTo>
                    <a:pt x="2461" y="2181"/>
                    <a:pt x="2413" y="2279"/>
                    <a:pt x="2362" y="2377"/>
                  </a:cubicBezTo>
                  <a:cubicBezTo>
                    <a:pt x="2328" y="2438"/>
                    <a:pt x="2297" y="2499"/>
                    <a:pt x="2258" y="2556"/>
                  </a:cubicBezTo>
                  <a:cubicBezTo>
                    <a:pt x="2218" y="2610"/>
                    <a:pt x="2175" y="2662"/>
                    <a:pt x="2131" y="2713"/>
                  </a:cubicBezTo>
                  <a:cubicBezTo>
                    <a:pt x="2088" y="2760"/>
                    <a:pt x="2043" y="2806"/>
                    <a:pt x="1995" y="2849"/>
                  </a:cubicBezTo>
                  <a:cubicBezTo>
                    <a:pt x="1946" y="2891"/>
                    <a:pt x="1897" y="2933"/>
                    <a:pt x="1848" y="2976"/>
                  </a:cubicBezTo>
                  <a:lnTo>
                    <a:pt x="1847" y="2976"/>
                  </a:lnTo>
                  <a:cubicBezTo>
                    <a:pt x="1763" y="3045"/>
                    <a:pt x="1676" y="3112"/>
                    <a:pt x="1583" y="3174"/>
                  </a:cubicBezTo>
                  <a:lnTo>
                    <a:pt x="1582" y="3174"/>
                  </a:lnTo>
                  <a:cubicBezTo>
                    <a:pt x="1539" y="3200"/>
                    <a:pt x="1496" y="3224"/>
                    <a:pt x="1451" y="3246"/>
                  </a:cubicBezTo>
                  <a:cubicBezTo>
                    <a:pt x="1386" y="3277"/>
                    <a:pt x="1317" y="3307"/>
                    <a:pt x="1249" y="3334"/>
                  </a:cubicBezTo>
                  <a:cubicBezTo>
                    <a:pt x="1177" y="3364"/>
                    <a:pt x="1105" y="3394"/>
                    <a:pt x="1033" y="3419"/>
                  </a:cubicBezTo>
                  <a:cubicBezTo>
                    <a:pt x="997" y="3431"/>
                    <a:pt x="960" y="3440"/>
                    <a:pt x="921" y="3447"/>
                  </a:cubicBezTo>
                  <a:lnTo>
                    <a:pt x="920" y="3447"/>
                  </a:lnTo>
                  <a:cubicBezTo>
                    <a:pt x="897" y="3451"/>
                    <a:pt x="874" y="3453"/>
                    <a:pt x="851" y="3456"/>
                  </a:cubicBezTo>
                  <a:lnTo>
                    <a:pt x="805" y="3467"/>
                  </a:lnTo>
                  <a:cubicBezTo>
                    <a:pt x="761" y="3477"/>
                    <a:pt x="717" y="3484"/>
                    <a:pt x="672" y="3492"/>
                  </a:cubicBezTo>
                  <a:cubicBezTo>
                    <a:pt x="625" y="3499"/>
                    <a:pt x="578" y="3508"/>
                    <a:pt x="532" y="3517"/>
                  </a:cubicBezTo>
                  <a:cubicBezTo>
                    <a:pt x="460" y="3530"/>
                    <a:pt x="388" y="3543"/>
                    <a:pt x="318" y="3556"/>
                  </a:cubicBezTo>
                  <a:cubicBezTo>
                    <a:pt x="318" y="3556"/>
                    <a:pt x="316" y="3556"/>
                    <a:pt x="316" y="3555"/>
                  </a:cubicBezTo>
                  <a:cubicBezTo>
                    <a:pt x="296" y="3559"/>
                    <a:pt x="278" y="3562"/>
                    <a:pt x="258" y="3565"/>
                  </a:cubicBezTo>
                  <a:cubicBezTo>
                    <a:pt x="262" y="3564"/>
                    <a:pt x="266" y="3564"/>
                    <a:pt x="269" y="3562"/>
                  </a:cubicBezTo>
                  <a:lnTo>
                    <a:pt x="269" y="3562"/>
                  </a:lnTo>
                  <a:cubicBezTo>
                    <a:pt x="181" y="3577"/>
                    <a:pt x="89" y="3596"/>
                    <a:pt x="0" y="3612"/>
                  </a:cubicBezTo>
                  <a:cubicBezTo>
                    <a:pt x="1" y="3612"/>
                    <a:pt x="1" y="3612"/>
                    <a:pt x="3" y="3613"/>
                  </a:cubicBezTo>
                  <a:lnTo>
                    <a:pt x="0" y="3613"/>
                  </a:lnTo>
                  <a:cubicBezTo>
                    <a:pt x="77" y="3638"/>
                    <a:pt x="154" y="3665"/>
                    <a:pt x="228" y="3696"/>
                  </a:cubicBezTo>
                  <a:cubicBezTo>
                    <a:pt x="242" y="3701"/>
                    <a:pt x="256" y="3708"/>
                    <a:pt x="267" y="3714"/>
                  </a:cubicBezTo>
                  <a:cubicBezTo>
                    <a:pt x="306" y="3730"/>
                    <a:pt x="345" y="3747"/>
                    <a:pt x="382" y="3766"/>
                  </a:cubicBezTo>
                  <a:cubicBezTo>
                    <a:pt x="455" y="3796"/>
                    <a:pt x="528" y="3824"/>
                    <a:pt x="604" y="3854"/>
                  </a:cubicBezTo>
                  <a:cubicBezTo>
                    <a:pt x="672" y="3881"/>
                    <a:pt x="741" y="3905"/>
                    <a:pt x="805" y="3937"/>
                  </a:cubicBezTo>
                  <a:cubicBezTo>
                    <a:pt x="822" y="3948"/>
                    <a:pt x="839" y="3958"/>
                    <a:pt x="856" y="3969"/>
                  </a:cubicBezTo>
                  <a:cubicBezTo>
                    <a:pt x="917" y="4019"/>
                    <a:pt x="974" y="4075"/>
                    <a:pt x="1038" y="4121"/>
                  </a:cubicBezTo>
                  <a:cubicBezTo>
                    <a:pt x="1108" y="4170"/>
                    <a:pt x="1183" y="4211"/>
                    <a:pt x="1253" y="4258"/>
                  </a:cubicBezTo>
                  <a:cubicBezTo>
                    <a:pt x="1326" y="4313"/>
                    <a:pt x="1392" y="4375"/>
                    <a:pt x="1463" y="4433"/>
                  </a:cubicBezTo>
                  <a:cubicBezTo>
                    <a:pt x="1536" y="4493"/>
                    <a:pt x="1612" y="4546"/>
                    <a:pt x="1690" y="4599"/>
                  </a:cubicBezTo>
                  <a:lnTo>
                    <a:pt x="1690" y="4599"/>
                  </a:lnTo>
                  <a:cubicBezTo>
                    <a:pt x="1689" y="4599"/>
                    <a:pt x="1688" y="4598"/>
                    <a:pt x="1686" y="4598"/>
                  </a:cubicBezTo>
                  <a:lnTo>
                    <a:pt x="1686" y="4598"/>
                  </a:lnTo>
                  <a:cubicBezTo>
                    <a:pt x="1765" y="4654"/>
                    <a:pt x="1841" y="4710"/>
                    <a:pt x="1912" y="4777"/>
                  </a:cubicBezTo>
                  <a:cubicBezTo>
                    <a:pt x="1974" y="4834"/>
                    <a:pt x="2036" y="4895"/>
                    <a:pt x="2098" y="4954"/>
                  </a:cubicBezTo>
                  <a:cubicBezTo>
                    <a:pt x="2156" y="5010"/>
                    <a:pt x="2213" y="5066"/>
                    <a:pt x="2264" y="5125"/>
                  </a:cubicBezTo>
                  <a:cubicBezTo>
                    <a:pt x="2315" y="5186"/>
                    <a:pt x="2362" y="5251"/>
                    <a:pt x="2409" y="5315"/>
                  </a:cubicBezTo>
                  <a:cubicBezTo>
                    <a:pt x="2451" y="5376"/>
                    <a:pt x="2494" y="5436"/>
                    <a:pt x="2535" y="5500"/>
                  </a:cubicBezTo>
                  <a:lnTo>
                    <a:pt x="2535" y="5500"/>
                  </a:lnTo>
                  <a:cubicBezTo>
                    <a:pt x="2535" y="5500"/>
                    <a:pt x="2535" y="5500"/>
                    <a:pt x="2535" y="5500"/>
                  </a:cubicBezTo>
                  <a:lnTo>
                    <a:pt x="2535" y="5500"/>
                  </a:lnTo>
                  <a:cubicBezTo>
                    <a:pt x="2586" y="5581"/>
                    <a:pt x="2634" y="5667"/>
                    <a:pt x="2675" y="5755"/>
                  </a:cubicBezTo>
                  <a:lnTo>
                    <a:pt x="2675" y="5755"/>
                  </a:lnTo>
                  <a:cubicBezTo>
                    <a:pt x="2675" y="5754"/>
                    <a:pt x="2675" y="5754"/>
                    <a:pt x="2675" y="5754"/>
                  </a:cubicBezTo>
                  <a:lnTo>
                    <a:pt x="2675" y="5754"/>
                  </a:lnTo>
                  <a:cubicBezTo>
                    <a:pt x="2711" y="5831"/>
                    <a:pt x="2746" y="5909"/>
                    <a:pt x="2779" y="5990"/>
                  </a:cubicBezTo>
                  <a:cubicBezTo>
                    <a:pt x="2808" y="6064"/>
                    <a:pt x="2836" y="6142"/>
                    <a:pt x="2860" y="6219"/>
                  </a:cubicBezTo>
                  <a:lnTo>
                    <a:pt x="2859" y="6219"/>
                  </a:lnTo>
                  <a:cubicBezTo>
                    <a:pt x="2889" y="6311"/>
                    <a:pt x="2919" y="6402"/>
                    <a:pt x="2949" y="6493"/>
                  </a:cubicBezTo>
                  <a:cubicBezTo>
                    <a:pt x="2948" y="6492"/>
                    <a:pt x="2948" y="6491"/>
                    <a:pt x="2947" y="6490"/>
                  </a:cubicBezTo>
                  <a:lnTo>
                    <a:pt x="2947" y="6490"/>
                  </a:lnTo>
                  <a:cubicBezTo>
                    <a:pt x="2986" y="6611"/>
                    <a:pt x="3020" y="6734"/>
                    <a:pt x="3049" y="6857"/>
                  </a:cubicBezTo>
                  <a:cubicBezTo>
                    <a:pt x="3058" y="6885"/>
                    <a:pt x="3066" y="6913"/>
                    <a:pt x="3075" y="6941"/>
                  </a:cubicBezTo>
                  <a:cubicBezTo>
                    <a:pt x="3105" y="7028"/>
                    <a:pt x="3128" y="7117"/>
                    <a:pt x="3156" y="7207"/>
                  </a:cubicBezTo>
                  <a:cubicBezTo>
                    <a:pt x="3169" y="7253"/>
                    <a:pt x="3185" y="7300"/>
                    <a:pt x="3199" y="7347"/>
                  </a:cubicBezTo>
                  <a:cubicBezTo>
                    <a:pt x="3205" y="7370"/>
                    <a:pt x="3214" y="7391"/>
                    <a:pt x="3221" y="7413"/>
                  </a:cubicBezTo>
                  <a:cubicBezTo>
                    <a:pt x="3230" y="7348"/>
                    <a:pt x="3242" y="7284"/>
                    <a:pt x="3252" y="7219"/>
                  </a:cubicBezTo>
                  <a:cubicBezTo>
                    <a:pt x="3264" y="7135"/>
                    <a:pt x="3276" y="7049"/>
                    <a:pt x="3288" y="6965"/>
                  </a:cubicBezTo>
                  <a:cubicBezTo>
                    <a:pt x="3303" y="6867"/>
                    <a:pt x="3322" y="6770"/>
                    <a:pt x="3340" y="6672"/>
                  </a:cubicBezTo>
                  <a:cubicBezTo>
                    <a:pt x="3358" y="6577"/>
                    <a:pt x="3384" y="6482"/>
                    <a:pt x="3409" y="6388"/>
                  </a:cubicBezTo>
                  <a:cubicBezTo>
                    <a:pt x="3410" y="6379"/>
                    <a:pt x="3412" y="6369"/>
                    <a:pt x="3414" y="6359"/>
                  </a:cubicBezTo>
                  <a:cubicBezTo>
                    <a:pt x="3427" y="6302"/>
                    <a:pt x="3443" y="6245"/>
                    <a:pt x="3460" y="6190"/>
                  </a:cubicBezTo>
                  <a:cubicBezTo>
                    <a:pt x="3469" y="6157"/>
                    <a:pt x="3479" y="6126"/>
                    <a:pt x="3487" y="6093"/>
                  </a:cubicBezTo>
                  <a:cubicBezTo>
                    <a:pt x="3488" y="6085"/>
                    <a:pt x="3492" y="6078"/>
                    <a:pt x="3497" y="6072"/>
                  </a:cubicBezTo>
                  <a:cubicBezTo>
                    <a:pt x="3503" y="6053"/>
                    <a:pt x="3509" y="6037"/>
                    <a:pt x="3514" y="6018"/>
                  </a:cubicBezTo>
                  <a:cubicBezTo>
                    <a:pt x="3550" y="5907"/>
                    <a:pt x="3587" y="5795"/>
                    <a:pt x="3628" y="5685"/>
                  </a:cubicBezTo>
                  <a:lnTo>
                    <a:pt x="3628" y="5685"/>
                  </a:lnTo>
                  <a:cubicBezTo>
                    <a:pt x="3627" y="5685"/>
                    <a:pt x="3627" y="5685"/>
                    <a:pt x="3627" y="5685"/>
                  </a:cubicBezTo>
                  <a:lnTo>
                    <a:pt x="3627" y="5685"/>
                  </a:lnTo>
                  <a:cubicBezTo>
                    <a:pt x="3661" y="5596"/>
                    <a:pt x="3699" y="5509"/>
                    <a:pt x="3741" y="5423"/>
                  </a:cubicBezTo>
                  <a:cubicBezTo>
                    <a:pt x="3776" y="5360"/>
                    <a:pt x="3814" y="5299"/>
                    <a:pt x="3855" y="5239"/>
                  </a:cubicBezTo>
                  <a:cubicBezTo>
                    <a:pt x="3936" y="5127"/>
                    <a:pt x="4022" y="5020"/>
                    <a:pt x="4117" y="4917"/>
                  </a:cubicBezTo>
                  <a:lnTo>
                    <a:pt x="4117" y="4917"/>
                  </a:lnTo>
                  <a:cubicBezTo>
                    <a:pt x="4115" y="4919"/>
                    <a:pt x="4113" y="4921"/>
                    <a:pt x="4112" y="4922"/>
                  </a:cubicBezTo>
                  <a:cubicBezTo>
                    <a:pt x="4191" y="4838"/>
                    <a:pt x="4271" y="4753"/>
                    <a:pt x="4356" y="4673"/>
                  </a:cubicBezTo>
                  <a:cubicBezTo>
                    <a:pt x="4444" y="4593"/>
                    <a:pt x="4533" y="4515"/>
                    <a:pt x="4623" y="4439"/>
                  </a:cubicBezTo>
                  <a:cubicBezTo>
                    <a:pt x="4675" y="4396"/>
                    <a:pt x="4728" y="4353"/>
                    <a:pt x="4783" y="4314"/>
                  </a:cubicBezTo>
                  <a:cubicBezTo>
                    <a:pt x="4835" y="4278"/>
                    <a:pt x="4886" y="4246"/>
                    <a:pt x="4938" y="4212"/>
                  </a:cubicBezTo>
                  <a:lnTo>
                    <a:pt x="4938" y="4212"/>
                  </a:lnTo>
                  <a:cubicBezTo>
                    <a:pt x="4937" y="4212"/>
                    <a:pt x="4936" y="4212"/>
                    <a:pt x="4935" y="4212"/>
                  </a:cubicBezTo>
                  <a:cubicBezTo>
                    <a:pt x="5037" y="4148"/>
                    <a:pt x="5141" y="4091"/>
                    <a:pt x="5252" y="4040"/>
                  </a:cubicBezTo>
                  <a:cubicBezTo>
                    <a:pt x="5371" y="3985"/>
                    <a:pt x="5491" y="3937"/>
                    <a:pt x="5615" y="3897"/>
                  </a:cubicBezTo>
                  <a:cubicBezTo>
                    <a:pt x="5701" y="3871"/>
                    <a:pt x="5785" y="3849"/>
                    <a:pt x="5871" y="3828"/>
                  </a:cubicBezTo>
                  <a:cubicBezTo>
                    <a:pt x="5940" y="3812"/>
                    <a:pt x="6011" y="3793"/>
                    <a:pt x="6081" y="3775"/>
                  </a:cubicBezTo>
                  <a:cubicBezTo>
                    <a:pt x="6165" y="3745"/>
                    <a:pt x="6250" y="3716"/>
                    <a:pt x="6335" y="3689"/>
                  </a:cubicBezTo>
                  <a:lnTo>
                    <a:pt x="6335" y="3689"/>
                  </a:lnTo>
                  <a:lnTo>
                    <a:pt x="6323" y="3693"/>
                  </a:lnTo>
                  <a:cubicBezTo>
                    <a:pt x="6374" y="3677"/>
                    <a:pt x="6424" y="3664"/>
                    <a:pt x="6476" y="3650"/>
                  </a:cubicBezTo>
                  <a:lnTo>
                    <a:pt x="6473" y="3650"/>
                  </a:lnTo>
                  <a:cubicBezTo>
                    <a:pt x="6476" y="3650"/>
                    <a:pt x="6478" y="3649"/>
                    <a:pt x="6480" y="3649"/>
                  </a:cubicBezTo>
                  <a:lnTo>
                    <a:pt x="6482" y="3649"/>
                  </a:lnTo>
                  <a:lnTo>
                    <a:pt x="6483" y="3647"/>
                  </a:lnTo>
                  <a:lnTo>
                    <a:pt x="6486" y="3647"/>
                  </a:lnTo>
                  <a:cubicBezTo>
                    <a:pt x="6514" y="3639"/>
                    <a:pt x="6544" y="3631"/>
                    <a:pt x="6573" y="3623"/>
                  </a:cubicBezTo>
                  <a:cubicBezTo>
                    <a:pt x="6575" y="3622"/>
                    <a:pt x="6576" y="3622"/>
                    <a:pt x="6579" y="3622"/>
                  </a:cubicBezTo>
                  <a:cubicBezTo>
                    <a:pt x="6609" y="3612"/>
                    <a:pt x="6640" y="3602"/>
                    <a:pt x="6671" y="3593"/>
                  </a:cubicBezTo>
                  <a:lnTo>
                    <a:pt x="6672" y="3592"/>
                  </a:lnTo>
                  <a:cubicBezTo>
                    <a:pt x="6690" y="3587"/>
                    <a:pt x="6707" y="3581"/>
                    <a:pt x="6725" y="3576"/>
                  </a:cubicBezTo>
                  <a:cubicBezTo>
                    <a:pt x="6726" y="3577"/>
                    <a:pt x="6727" y="3577"/>
                    <a:pt x="6728" y="3577"/>
                  </a:cubicBezTo>
                  <a:cubicBezTo>
                    <a:pt x="6730" y="3577"/>
                    <a:pt x="6732" y="3576"/>
                    <a:pt x="6733" y="3576"/>
                  </a:cubicBezTo>
                  <a:cubicBezTo>
                    <a:pt x="6706" y="3566"/>
                    <a:pt x="6678" y="3555"/>
                    <a:pt x="6651" y="3543"/>
                  </a:cubicBezTo>
                  <a:cubicBezTo>
                    <a:pt x="6609" y="3525"/>
                    <a:pt x="6568" y="3508"/>
                    <a:pt x="6525" y="3490"/>
                  </a:cubicBezTo>
                  <a:lnTo>
                    <a:pt x="6523" y="3490"/>
                  </a:lnTo>
                  <a:cubicBezTo>
                    <a:pt x="6486" y="3476"/>
                    <a:pt x="6449" y="3463"/>
                    <a:pt x="6412" y="3447"/>
                  </a:cubicBezTo>
                  <a:lnTo>
                    <a:pt x="6410" y="3447"/>
                  </a:lnTo>
                  <a:cubicBezTo>
                    <a:pt x="6367" y="3437"/>
                    <a:pt x="6326" y="3426"/>
                    <a:pt x="6285" y="3411"/>
                  </a:cubicBezTo>
                  <a:cubicBezTo>
                    <a:pt x="6253" y="3399"/>
                    <a:pt x="6221" y="3384"/>
                    <a:pt x="6188" y="3372"/>
                  </a:cubicBezTo>
                  <a:cubicBezTo>
                    <a:pt x="6151" y="3355"/>
                    <a:pt x="6110" y="3342"/>
                    <a:pt x="6072" y="3329"/>
                  </a:cubicBezTo>
                  <a:cubicBezTo>
                    <a:pt x="6032" y="3315"/>
                    <a:pt x="5992" y="3301"/>
                    <a:pt x="5951" y="3286"/>
                  </a:cubicBezTo>
                  <a:cubicBezTo>
                    <a:pt x="5911" y="3271"/>
                    <a:pt x="5871" y="3259"/>
                    <a:pt x="5830" y="3245"/>
                  </a:cubicBezTo>
                  <a:cubicBezTo>
                    <a:pt x="5795" y="3233"/>
                    <a:pt x="5762" y="3218"/>
                    <a:pt x="5728" y="3202"/>
                  </a:cubicBezTo>
                  <a:cubicBezTo>
                    <a:pt x="5727" y="3200"/>
                    <a:pt x="5727" y="3200"/>
                    <a:pt x="5726" y="3200"/>
                  </a:cubicBezTo>
                  <a:cubicBezTo>
                    <a:pt x="5723" y="3199"/>
                    <a:pt x="5722" y="3199"/>
                    <a:pt x="5721" y="3198"/>
                  </a:cubicBezTo>
                  <a:cubicBezTo>
                    <a:pt x="5658" y="3161"/>
                    <a:pt x="5598" y="3121"/>
                    <a:pt x="5535" y="3084"/>
                  </a:cubicBezTo>
                  <a:cubicBezTo>
                    <a:pt x="5481" y="3053"/>
                    <a:pt x="5426" y="3026"/>
                    <a:pt x="5372" y="2996"/>
                  </a:cubicBezTo>
                  <a:cubicBezTo>
                    <a:pt x="5256" y="2933"/>
                    <a:pt x="5139" y="2864"/>
                    <a:pt x="5031" y="2789"/>
                  </a:cubicBezTo>
                  <a:cubicBezTo>
                    <a:pt x="4844" y="2652"/>
                    <a:pt x="4668" y="2502"/>
                    <a:pt x="4484" y="2361"/>
                  </a:cubicBezTo>
                  <a:cubicBezTo>
                    <a:pt x="4390" y="2288"/>
                    <a:pt x="4294" y="2215"/>
                    <a:pt x="4204" y="2140"/>
                  </a:cubicBezTo>
                  <a:cubicBezTo>
                    <a:pt x="4124" y="2073"/>
                    <a:pt x="4047" y="2005"/>
                    <a:pt x="3969" y="1933"/>
                  </a:cubicBezTo>
                  <a:cubicBezTo>
                    <a:pt x="3933" y="1898"/>
                    <a:pt x="3897" y="1863"/>
                    <a:pt x="3865" y="1825"/>
                  </a:cubicBezTo>
                  <a:cubicBezTo>
                    <a:pt x="3818" y="1769"/>
                    <a:pt x="3778" y="1711"/>
                    <a:pt x="3740" y="1651"/>
                  </a:cubicBezTo>
                  <a:cubicBezTo>
                    <a:pt x="3711" y="1607"/>
                    <a:pt x="3683" y="1563"/>
                    <a:pt x="3654" y="1521"/>
                  </a:cubicBezTo>
                  <a:cubicBezTo>
                    <a:pt x="3628" y="1481"/>
                    <a:pt x="3599" y="1441"/>
                    <a:pt x="3573" y="1402"/>
                  </a:cubicBezTo>
                  <a:cubicBezTo>
                    <a:pt x="3528" y="1328"/>
                    <a:pt x="3488" y="1253"/>
                    <a:pt x="3452" y="1176"/>
                  </a:cubicBezTo>
                  <a:cubicBezTo>
                    <a:pt x="3423" y="1115"/>
                    <a:pt x="3397" y="1056"/>
                    <a:pt x="3378" y="992"/>
                  </a:cubicBezTo>
                  <a:cubicBezTo>
                    <a:pt x="3344" y="886"/>
                    <a:pt x="3322" y="775"/>
                    <a:pt x="3300" y="666"/>
                  </a:cubicBezTo>
                  <a:cubicBezTo>
                    <a:pt x="3295" y="641"/>
                    <a:pt x="3291" y="619"/>
                    <a:pt x="3288" y="594"/>
                  </a:cubicBezTo>
                  <a:cubicBezTo>
                    <a:pt x="3286" y="587"/>
                    <a:pt x="3282" y="578"/>
                    <a:pt x="3281" y="571"/>
                  </a:cubicBezTo>
                  <a:cubicBezTo>
                    <a:pt x="3271" y="545"/>
                    <a:pt x="3265" y="516"/>
                    <a:pt x="3259" y="491"/>
                  </a:cubicBezTo>
                  <a:cubicBezTo>
                    <a:pt x="3242" y="414"/>
                    <a:pt x="3237" y="336"/>
                    <a:pt x="3228" y="259"/>
                  </a:cubicBezTo>
                  <a:cubicBezTo>
                    <a:pt x="3225" y="237"/>
                    <a:pt x="3221" y="212"/>
                    <a:pt x="3219" y="189"/>
                  </a:cubicBezTo>
                  <a:cubicBezTo>
                    <a:pt x="3217" y="185"/>
                    <a:pt x="3217" y="182"/>
                    <a:pt x="3217" y="179"/>
                  </a:cubicBezTo>
                  <a:cubicBezTo>
                    <a:pt x="3215" y="155"/>
                    <a:pt x="3212" y="130"/>
                    <a:pt x="3210" y="108"/>
                  </a:cubicBezTo>
                  <a:cubicBezTo>
                    <a:pt x="3205" y="72"/>
                    <a:pt x="3200" y="36"/>
                    <a:pt x="3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3" name="Google Shape;2283;p48"/>
          <p:cNvGrpSpPr/>
          <p:nvPr/>
        </p:nvGrpSpPr>
        <p:grpSpPr>
          <a:xfrm rot="650713">
            <a:off x="7731264" y="4046608"/>
            <a:ext cx="393274" cy="557334"/>
            <a:chOff x="2882350" y="2201625"/>
            <a:chExt cx="192250" cy="272450"/>
          </a:xfrm>
        </p:grpSpPr>
        <p:sp>
          <p:nvSpPr>
            <p:cNvPr id="2284" name="Google Shape;2284;p48"/>
            <p:cNvSpPr/>
            <p:nvPr/>
          </p:nvSpPr>
          <p:spPr>
            <a:xfrm>
              <a:off x="2894925" y="2228425"/>
              <a:ext cx="167800" cy="229350"/>
            </a:xfrm>
            <a:custGeom>
              <a:avLst/>
              <a:gdLst/>
              <a:ahLst/>
              <a:cxnLst/>
              <a:rect l="l" t="t" r="r" b="b"/>
              <a:pathLst>
                <a:path w="6712" h="9174" extrusionOk="0">
                  <a:moveTo>
                    <a:pt x="5588" y="0"/>
                  </a:moveTo>
                  <a:cubicBezTo>
                    <a:pt x="5351" y="188"/>
                    <a:pt x="5113" y="377"/>
                    <a:pt x="4878" y="568"/>
                  </a:cubicBezTo>
                  <a:cubicBezTo>
                    <a:pt x="4714" y="705"/>
                    <a:pt x="4550" y="845"/>
                    <a:pt x="4390" y="986"/>
                  </a:cubicBezTo>
                  <a:cubicBezTo>
                    <a:pt x="4216" y="1138"/>
                    <a:pt x="4044" y="1291"/>
                    <a:pt x="3864" y="1438"/>
                  </a:cubicBezTo>
                  <a:cubicBezTo>
                    <a:pt x="3508" y="1732"/>
                    <a:pt x="3135" y="2008"/>
                    <a:pt x="2775" y="2297"/>
                  </a:cubicBezTo>
                  <a:cubicBezTo>
                    <a:pt x="2511" y="2513"/>
                    <a:pt x="2250" y="2737"/>
                    <a:pt x="1990" y="2959"/>
                  </a:cubicBezTo>
                  <a:cubicBezTo>
                    <a:pt x="1741" y="3174"/>
                    <a:pt x="1480" y="3377"/>
                    <a:pt x="1225" y="3587"/>
                  </a:cubicBezTo>
                  <a:cubicBezTo>
                    <a:pt x="1226" y="3584"/>
                    <a:pt x="1226" y="3583"/>
                    <a:pt x="1227" y="3582"/>
                  </a:cubicBezTo>
                  <a:lnTo>
                    <a:pt x="1227" y="3582"/>
                  </a:lnTo>
                  <a:cubicBezTo>
                    <a:pt x="982" y="3788"/>
                    <a:pt x="736" y="3994"/>
                    <a:pt x="489" y="4197"/>
                  </a:cubicBezTo>
                  <a:cubicBezTo>
                    <a:pt x="359" y="4306"/>
                    <a:pt x="227" y="4412"/>
                    <a:pt x="95" y="4516"/>
                  </a:cubicBezTo>
                  <a:cubicBezTo>
                    <a:pt x="64" y="4541"/>
                    <a:pt x="33" y="4565"/>
                    <a:pt x="0" y="4589"/>
                  </a:cubicBezTo>
                  <a:cubicBezTo>
                    <a:pt x="60" y="4603"/>
                    <a:pt x="121" y="4615"/>
                    <a:pt x="180" y="4631"/>
                  </a:cubicBezTo>
                  <a:cubicBezTo>
                    <a:pt x="283" y="4657"/>
                    <a:pt x="385" y="4688"/>
                    <a:pt x="488" y="4717"/>
                  </a:cubicBezTo>
                  <a:cubicBezTo>
                    <a:pt x="706" y="4775"/>
                    <a:pt x="926" y="4828"/>
                    <a:pt x="1143" y="4888"/>
                  </a:cubicBezTo>
                  <a:cubicBezTo>
                    <a:pt x="1355" y="4946"/>
                    <a:pt x="1564" y="5016"/>
                    <a:pt x="1774" y="5082"/>
                  </a:cubicBezTo>
                  <a:cubicBezTo>
                    <a:pt x="1904" y="5119"/>
                    <a:pt x="2036" y="5150"/>
                    <a:pt x="2169" y="5181"/>
                  </a:cubicBezTo>
                  <a:cubicBezTo>
                    <a:pt x="2300" y="5212"/>
                    <a:pt x="2427" y="5250"/>
                    <a:pt x="2556" y="5288"/>
                  </a:cubicBezTo>
                  <a:cubicBezTo>
                    <a:pt x="2685" y="5326"/>
                    <a:pt x="2814" y="5363"/>
                    <a:pt x="2941" y="5400"/>
                  </a:cubicBezTo>
                  <a:cubicBezTo>
                    <a:pt x="2959" y="5404"/>
                    <a:pt x="2975" y="5409"/>
                    <a:pt x="2991" y="5415"/>
                  </a:cubicBezTo>
                  <a:cubicBezTo>
                    <a:pt x="2992" y="5414"/>
                    <a:pt x="2993" y="5412"/>
                    <a:pt x="2995" y="5410"/>
                  </a:cubicBezTo>
                  <a:cubicBezTo>
                    <a:pt x="3042" y="5428"/>
                    <a:pt x="3086" y="5444"/>
                    <a:pt x="3131" y="5460"/>
                  </a:cubicBezTo>
                  <a:cubicBezTo>
                    <a:pt x="3161" y="5469"/>
                    <a:pt x="3189" y="5479"/>
                    <a:pt x="3219" y="5490"/>
                  </a:cubicBezTo>
                  <a:lnTo>
                    <a:pt x="3218" y="5491"/>
                  </a:lnTo>
                  <a:cubicBezTo>
                    <a:pt x="3219" y="5491"/>
                    <a:pt x="3220" y="5492"/>
                    <a:pt x="3222" y="5492"/>
                  </a:cubicBezTo>
                  <a:cubicBezTo>
                    <a:pt x="3205" y="5510"/>
                    <a:pt x="3188" y="5528"/>
                    <a:pt x="3173" y="5548"/>
                  </a:cubicBezTo>
                  <a:cubicBezTo>
                    <a:pt x="3140" y="5593"/>
                    <a:pt x="3106" y="5636"/>
                    <a:pt x="3074" y="5680"/>
                  </a:cubicBezTo>
                  <a:cubicBezTo>
                    <a:pt x="3072" y="5680"/>
                    <a:pt x="3069" y="5680"/>
                    <a:pt x="3068" y="5678"/>
                  </a:cubicBezTo>
                  <a:cubicBezTo>
                    <a:pt x="3001" y="5763"/>
                    <a:pt x="2933" y="5842"/>
                    <a:pt x="2864" y="5925"/>
                  </a:cubicBezTo>
                  <a:cubicBezTo>
                    <a:pt x="2794" y="6011"/>
                    <a:pt x="2723" y="6094"/>
                    <a:pt x="2655" y="6179"/>
                  </a:cubicBezTo>
                  <a:cubicBezTo>
                    <a:pt x="2609" y="6235"/>
                    <a:pt x="2564" y="6291"/>
                    <a:pt x="2518" y="6347"/>
                  </a:cubicBezTo>
                  <a:cubicBezTo>
                    <a:pt x="2517" y="6349"/>
                    <a:pt x="2517" y="6349"/>
                    <a:pt x="2516" y="6351"/>
                  </a:cubicBezTo>
                  <a:cubicBezTo>
                    <a:pt x="2497" y="6375"/>
                    <a:pt x="2479" y="6403"/>
                    <a:pt x="2456" y="6425"/>
                  </a:cubicBezTo>
                  <a:cubicBezTo>
                    <a:pt x="2446" y="6437"/>
                    <a:pt x="2436" y="6449"/>
                    <a:pt x="2425" y="6462"/>
                  </a:cubicBezTo>
                  <a:cubicBezTo>
                    <a:pt x="2424" y="6463"/>
                    <a:pt x="2424" y="6465"/>
                    <a:pt x="2423" y="6466"/>
                  </a:cubicBezTo>
                  <a:cubicBezTo>
                    <a:pt x="2418" y="6473"/>
                    <a:pt x="2412" y="6481"/>
                    <a:pt x="2405" y="6489"/>
                  </a:cubicBezTo>
                  <a:cubicBezTo>
                    <a:pt x="2394" y="6501"/>
                    <a:pt x="2386" y="6512"/>
                    <a:pt x="2376" y="6524"/>
                  </a:cubicBezTo>
                  <a:cubicBezTo>
                    <a:pt x="2372" y="6530"/>
                    <a:pt x="2366" y="6535"/>
                    <a:pt x="2361" y="6542"/>
                  </a:cubicBezTo>
                  <a:cubicBezTo>
                    <a:pt x="2056" y="6924"/>
                    <a:pt x="1749" y="7308"/>
                    <a:pt x="1453" y="7696"/>
                  </a:cubicBezTo>
                  <a:cubicBezTo>
                    <a:pt x="1314" y="7880"/>
                    <a:pt x="1174" y="8061"/>
                    <a:pt x="1035" y="8246"/>
                  </a:cubicBezTo>
                  <a:cubicBezTo>
                    <a:pt x="896" y="8433"/>
                    <a:pt x="759" y="8621"/>
                    <a:pt x="622" y="8809"/>
                  </a:cubicBezTo>
                  <a:cubicBezTo>
                    <a:pt x="547" y="8909"/>
                    <a:pt x="472" y="9005"/>
                    <a:pt x="396" y="9099"/>
                  </a:cubicBezTo>
                  <a:lnTo>
                    <a:pt x="338" y="9174"/>
                  </a:lnTo>
                  <a:cubicBezTo>
                    <a:pt x="438" y="9097"/>
                    <a:pt x="537" y="9019"/>
                    <a:pt x="638" y="8943"/>
                  </a:cubicBezTo>
                  <a:cubicBezTo>
                    <a:pt x="810" y="8811"/>
                    <a:pt x="989" y="8689"/>
                    <a:pt x="1165" y="8562"/>
                  </a:cubicBezTo>
                  <a:cubicBezTo>
                    <a:pt x="1517" y="8310"/>
                    <a:pt x="1878" y="8073"/>
                    <a:pt x="2231" y="7822"/>
                  </a:cubicBezTo>
                  <a:cubicBezTo>
                    <a:pt x="2232" y="7822"/>
                    <a:pt x="2232" y="7822"/>
                    <a:pt x="2233" y="7820"/>
                  </a:cubicBezTo>
                  <a:cubicBezTo>
                    <a:pt x="2235" y="7819"/>
                    <a:pt x="2237" y="7818"/>
                    <a:pt x="2238" y="7818"/>
                  </a:cubicBezTo>
                  <a:lnTo>
                    <a:pt x="2239" y="7817"/>
                  </a:lnTo>
                  <a:cubicBezTo>
                    <a:pt x="2356" y="7732"/>
                    <a:pt x="2474" y="7647"/>
                    <a:pt x="2592" y="7565"/>
                  </a:cubicBezTo>
                  <a:cubicBezTo>
                    <a:pt x="2708" y="7483"/>
                    <a:pt x="2826" y="7405"/>
                    <a:pt x="2943" y="7324"/>
                  </a:cubicBezTo>
                  <a:cubicBezTo>
                    <a:pt x="3187" y="7155"/>
                    <a:pt x="3431" y="6989"/>
                    <a:pt x="3673" y="6819"/>
                  </a:cubicBezTo>
                  <a:lnTo>
                    <a:pt x="3673" y="6819"/>
                  </a:lnTo>
                  <a:cubicBezTo>
                    <a:pt x="3676" y="6818"/>
                    <a:pt x="3677" y="6817"/>
                    <a:pt x="3680" y="6815"/>
                  </a:cubicBezTo>
                  <a:cubicBezTo>
                    <a:pt x="3681" y="6814"/>
                    <a:pt x="3683" y="6813"/>
                    <a:pt x="3685" y="6812"/>
                  </a:cubicBezTo>
                  <a:cubicBezTo>
                    <a:pt x="3871" y="6677"/>
                    <a:pt x="4052" y="6539"/>
                    <a:pt x="4243" y="6411"/>
                  </a:cubicBezTo>
                  <a:cubicBezTo>
                    <a:pt x="4440" y="6280"/>
                    <a:pt x="4641" y="6154"/>
                    <a:pt x="4839" y="6023"/>
                  </a:cubicBezTo>
                  <a:cubicBezTo>
                    <a:pt x="5045" y="5888"/>
                    <a:pt x="5250" y="5754"/>
                    <a:pt x="5461" y="5625"/>
                  </a:cubicBezTo>
                  <a:cubicBezTo>
                    <a:pt x="5669" y="5496"/>
                    <a:pt x="5882" y="5370"/>
                    <a:pt x="6091" y="5241"/>
                  </a:cubicBezTo>
                  <a:cubicBezTo>
                    <a:pt x="6283" y="5123"/>
                    <a:pt x="6459" y="4981"/>
                    <a:pt x="6654" y="4862"/>
                  </a:cubicBezTo>
                  <a:cubicBezTo>
                    <a:pt x="6673" y="4851"/>
                    <a:pt x="6692" y="4837"/>
                    <a:pt x="6711" y="4827"/>
                  </a:cubicBezTo>
                  <a:cubicBezTo>
                    <a:pt x="6649" y="4804"/>
                    <a:pt x="6586" y="4783"/>
                    <a:pt x="6516" y="4759"/>
                  </a:cubicBezTo>
                  <a:cubicBezTo>
                    <a:pt x="6411" y="4726"/>
                    <a:pt x="6305" y="4695"/>
                    <a:pt x="6197" y="4662"/>
                  </a:cubicBezTo>
                  <a:cubicBezTo>
                    <a:pt x="6093" y="4631"/>
                    <a:pt x="5990" y="4597"/>
                    <a:pt x="5886" y="4566"/>
                  </a:cubicBezTo>
                  <a:cubicBezTo>
                    <a:pt x="5797" y="4540"/>
                    <a:pt x="5710" y="4514"/>
                    <a:pt x="5623" y="4486"/>
                  </a:cubicBezTo>
                  <a:cubicBezTo>
                    <a:pt x="5520" y="4454"/>
                    <a:pt x="5419" y="4422"/>
                    <a:pt x="5317" y="4391"/>
                  </a:cubicBezTo>
                  <a:cubicBezTo>
                    <a:pt x="5235" y="4368"/>
                    <a:pt x="5152" y="4347"/>
                    <a:pt x="5069" y="4326"/>
                  </a:cubicBezTo>
                  <a:cubicBezTo>
                    <a:pt x="4984" y="4306"/>
                    <a:pt x="4900" y="4282"/>
                    <a:pt x="4817" y="4257"/>
                  </a:cubicBezTo>
                  <a:cubicBezTo>
                    <a:pt x="4631" y="4205"/>
                    <a:pt x="4449" y="4144"/>
                    <a:pt x="4264" y="4089"/>
                  </a:cubicBezTo>
                  <a:cubicBezTo>
                    <a:pt x="4117" y="4047"/>
                    <a:pt x="3972" y="4007"/>
                    <a:pt x="3827" y="3964"/>
                  </a:cubicBezTo>
                  <a:cubicBezTo>
                    <a:pt x="3675" y="3919"/>
                    <a:pt x="3525" y="3870"/>
                    <a:pt x="3374" y="3824"/>
                  </a:cubicBezTo>
                  <a:cubicBezTo>
                    <a:pt x="3361" y="3820"/>
                    <a:pt x="3348" y="3816"/>
                    <a:pt x="3334" y="3813"/>
                  </a:cubicBezTo>
                  <a:cubicBezTo>
                    <a:pt x="3316" y="3803"/>
                    <a:pt x="3297" y="3794"/>
                    <a:pt x="3279" y="3785"/>
                  </a:cubicBezTo>
                  <a:cubicBezTo>
                    <a:pt x="3250" y="3772"/>
                    <a:pt x="3220" y="3759"/>
                    <a:pt x="3191" y="3748"/>
                  </a:cubicBezTo>
                  <a:lnTo>
                    <a:pt x="3063" y="3701"/>
                  </a:lnTo>
                  <a:cubicBezTo>
                    <a:pt x="3062" y="3701"/>
                    <a:pt x="3059" y="3701"/>
                    <a:pt x="3058" y="3700"/>
                  </a:cubicBezTo>
                  <a:cubicBezTo>
                    <a:pt x="3060" y="3696"/>
                    <a:pt x="3062" y="3694"/>
                    <a:pt x="3064" y="3690"/>
                  </a:cubicBezTo>
                  <a:cubicBezTo>
                    <a:pt x="3100" y="3639"/>
                    <a:pt x="3140" y="3589"/>
                    <a:pt x="3175" y="3537"/>
                  </a:cubicBezTo>
                  <a:cubicBezTo>
                    <a:pt x="3178" y="3532"/>
                    <a:pt x="3181" y="3529"/>
                    <a:pt x="3183" y="3525"/>
                  </a:cubicBezTo>
                  <a:cubicBezTo>
                    <a:pt x="3199" y="3501"/>
                    <a:pt x="3217" y="3475"/>
                    <a:pt x="3233" y="3452"/>
                  </a:cubicBezTo>
                  <a:cubicBezTo>
                    <a:pt x="3305" y="3350"/>
                    <a:pt x="3374" y="3248"/>
                    <a:pt x="3445" y="3148"/>
                  </a:cubicBezTo>
                  <a:cubicBezTo>
                    <a:pt x="3511" y="3052"/>
                    <a:pt x="3579" y="2958"/>
                    <a:pt x="3646" y="2863"/>
                  </a:cubicBezTo>
                  <a:cubicBezTo>
                    <a:pt x="3710" y="2771"/>
                    <a:pt x="3772" y="2677"/>
                    <a:pt x="3836" y="2584"/>
                  </a:cubicBezTo>
                  <a:cubicBezTo>
                    <a:pt x="3973" y="2384"/>
                    <a:pt x="4121" y="2192"/>
                    <a:pt x="4259" y="1993"/>
                  </a:cubicBezTo>
                  <a:cubicBezTo>
                    <a:pt x="4332" y="1889"/>
                    <a:pt x="4402" y="1783"/>
                    <a:pt x="4472" y="1678"/>
                  </a:cubicBezTo>
                  <a:cubicBezTo>
                    <a:pt x="4535" y="1584"/>
                    <a:pt x="4600" y="1493"/>
                    <a:pt x="4663" y="1400"/>
                  </a:cubicBezTo>
                  <a:cubicBezTo>
                    <a:pt x="4733" y="1297"/>
                    <a:pt x="4802" y="1192"/>
                    <a:pt x="4873" y="1089"/>
                  </a:cubicBezTo>
                  <a:cubicBezTo>
                    <a:pt x="4940" y="992"/>
                    <a:pt x="5009" y="897"/>
                    <a:pt x="5075" y="799"/>
                  </a:cubicBezTo>
                  <a:cubicBezTo>
                    <a:pt x="5206" y="601"/>
                    <a:pt x="5334" y="403"/>
                    <a:pt x="5459" y="202"/>
                  </a:cubicBezTo>
                  <a:cubicBezTo>
                    <a:pt x="5501" y="135"/>
                    <a:pt x="5545" y="66"/>
                    <a:pt x="5588"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8"/>
            <p:cNvSpPr/>
            <p:nvPr/>
          </p:nvSpPr>
          <p:spPr>
            <a:xfrm>
              <a:off x="2894000" y="2315250"/>
              <a:ext cx="148075" cy="119600"/>
            </a:xfrm>
            <a:custGeom>
              <a:avLst/>
              <a:gdLst/>
              <a:ahLst/>
              <a:cxnLst/>
              <a:rect l="l" t="t" r="r" b="b"/>
              <a:pathLst>
                <a:path w="5923" h="4784" extrusionOk="0">
                  <a:moveTo>
                    <a:pt x="3751" y="1794"/>
                  </a:moveTo>
                  <a:lnTo>
                    <a:pt x="3751" y="1794"/>
                  </a:lnTo>
                  <a:cubicBezTo>
                    <a:pt x="3753" y="1794"/>
                    <a:pt x="3754" y="1795"/>
                    <a:pt x="3755" y="1795"/>
                  </a:cubicBezTo>
                  <a:lnTo>
                    <a:pt x="3755" y="1795"/>
                  </a:lnTo>
                  <a:cubicBezTo>
                    <a:pt x="3754" y="1794"/>
                    <a:pt x="3753" y="1794"/>
                    <a:pt x="3751" y="1794"/>
                  </a:cubicBezTo>
                  <a:close/>
                  <a:moveTo>
                    <a:pt x="1258" y="4225"/>
                  </a:moveTo>
                  <a:cubicBezTo>
                    <a:pt x="1258" y="4225"/>
                    <a:pt x="1258" y="4225"/>
                    <a:pt x="1258" y="4225"/>
                  </a:cubicBezTo>
                  <a:lnTo>
                    <a:pt x="1258" y="4225"/>
                  </a:lnTo>
                  <a:cubicBezTo>
                    <a:pt x="1258" y="4225"/>
                    <a:pt x="1258" y="4225"/>
                    <a:pt x="1258" y="4225"/>
                  </a:cubicBezTo>
                  <a:close/>
                  <a:moveTo>
                    <a:pt x="1175" y="1"/>
                  </a:moveTo>
                  <a:cubicBezTo>
                    <a:pt x="1158" y="1"/>
                    <a:pt x="1141" y="5"/>
                    <a:pt x="1125" y="12"/>
                  </a:cubicBezTo>
                  <a:cubicBezTo>
                    <a:pt x="1070" y="42"/>
                    <a:pt x="1051" y="110"/>
                    <a:pt x="1077" y="165"/>
                  </a:cubicBezTo>
                  <a:cubicBezTo>
                    <a:pt x="1084" y="181"/>
                    <a:pt x="1093" y="197"/>
                    <a:pt x="1101" y="212"/>
                  </a:cubicBezTo>
                  <a:cubicBezTo>
                    <a:pt x="1106" y="221"/>
                    <a:pt x="1112" y="228"/>
                    <a:pt x="1115" y="237"/>
                  </a:cubicBezTo>
                  <a:cubicBezTo>
                    <a:pt x="1114" y="238"/>
                    <a:pt x="1112" y="238"/>
                    <a:pt x="1109" y="239"/>
                  </a:cubicBezTo>
                  <a:cubicBezTo>
                    <a:pt x="1047" y="269"/>
                    <a:pt x="993" y="312"/>
                    <a:pt x="938" y="356"/>
                  </a:cubicBezTo>
                  <a:cubicBezTo>
                    <a:pt x="896" y="391"/>
                    <a:pt x="851" y="424"/>
                    <a:pt x="809" y="458"/>
                  </a:cubicBezTo>
                  <a:cubicBezTo>
                    <a:pt x="748" y="507"/>
                    <a:pt x="689" y="556"/>
                    <a:pt x="629" y="603"/>
                  </a:cubicBezTo>
                  <a:cubicBezTo>
                    <a:pt x="623" y="606"/>
                    <a:pt x="619" y="609"/>
                    <a:pt x="614" y="613"/>
                  </a:cubicBezTo>
                  <a:cubicBezTo>
                    <a:pt x="609" y="613"/>
                    <a:pt x="606" y="613"/>
                    <a:pt x="601" y="614"/>
                  </a:cubicBezTo>
                  <a:cubicBezTo>
                    <a:pt x="551" y="618"/>
                    <a:pt x="501" y="615"/>
                    <a:pt x="454" y="632"/>
                  </a:cubicBezTo>
                  <a:cubicBezTo>
                    <a:pt x="417" y="645"/>
                    <a:pt x="391" y="678"/>
                    <a:pt x="370" y="709"/>
                  </a:cubicBezTo>
                  <a:cubicBezTo>
                    <a:pt x="353" y="733"/>
                    <a:pt x="349" y="766"/>
                    <a:pt x="354" y="794"/>
                  </a:cubicBezTo>
                  <a:cubicBezTo>
                    <a:pt x="355" y="799"/>
                    <a:pt x="356" y="802"/>
                    <a:pt x="358" y="806"/>
                  </a:cubicBezTo>
                  <a:cubicBezTo>
                    <a:pt x="356" y="807"/>
                    <a:pt x="354" y="809"/>
                    <a:pt x="353" y="810"/>
                  </a:cubicBezTo>
                  <a:cubicBezTo>
                    <a:pt x="351" y="810"/>
                    <a:pt x="350" y="811"/>
                    <a:pt x="350" y="811"/>
                  </a:cubicBezTo>
                  <a:cubicBezTo>
                    <a:pt x="310" y="825"/>
                    <a:pt x="272" y="841"/>
                    <a:pt x="231" y="859"/>
                  </a:cubicBezTo>
                  <a:cubicBezTo>
                    <a:pt x="201" y="873"/>
                    <a:pt x="178" y="887"/>
                    <a:pt x="154" y="910"/>
                  </a:cubicBezTo>
                  <a:cubicBezTo>
                    <a:pt x="145" y="921"/>
                    <a:pt x="137" y="931"/>
                    <a:pt x="132" y="941"/>
                  </a:cubicBezTo>
                  <a:cubicBezTo>
                    <a:pt x="105" y="954"/>
                    <a:pt x="81" y="967"/>
                    <a:pt x="55" y="982"/>
                  </a:cubicBezTo>
                  <a:cubicBezTo>
                    <a:pt x="18" y="1006"/>
                    <a:pt x="0" y="1057"/>
                    <a:pt x="9" y="1098"/>
                  </a:cubicBezTo>
                  <a:cubicBezTo>
                    <a:pt x="20" y="1145"/>
                    <a:pt x="55" y="1173"/>
                    <a:pt x="100" y="1186"/>
                  </a:cubicBezTo>
                  <a:lnTo>
                    <a:pt x="102" y="1186"/>
                  </a:lnTo>
                  <a:cubicBezTo>
                    <a:pt x="105" y="1191"/>
                    <a:pt x="107" y="1196"/>
                    <a:pt x="112" y="1201"/>
                  </a:cubicBezTo>
                  <a:cubicBezTo>
                    <a:pt x="127" y="1222"/>
                    <a:pt x="152" y="1240"/>
                    <a:pt x="175" y="1253"/>
                  </a:cubicBezTo>
                  <a:cubicBezTo>
                    <a:pt x="209" y="1268"/>
                    <a:pt x="243" y="1280"/>
                    <a:pt x="279" y="1287"/>
                  </a:cubicBezTo>
                  <a:cubicBezTo>
                    <a:pt x="335" y="1297"/>
                    <a:pt x="391" y="1310"/>
                    <a:pt x="447" y="1320"/>
                  </a:cubicBezTo>
                  <a:cubicBezTo>
                    <a:pt x="593" y="1346"/>
                    <a:pt x="743" y="1366"/>
                    <a:pt x="891" y="1387"/>
                  </a:cubicBezTo>
                  <a:cubicBezTo>
                    <a:pt x="1029" y="1408"/>
                    <a:pt x="1166" y="1429"/>
                    <a:pt x="1305" y="1451"/>
                  </a:cubicBezTo>
                  <a:cubicBezTo>
                    <a:pt x="1397" y="1477"/>
                    <a:pt x="1490" y="1503"/>
                    <a:pt x="1583" y="1529"/>
                  </a:cubicBezTo>
                  <a:cubicBezTo>
                    <a:pt x="1765" y="1584"/>
                    <a:pt x="1950" y="1640"/>
                    <a:pt x="2131" y="1695"/>
                  </a:cubicBezTo>
                  <a:cubicBezTo>
                    <a:pt x="2314" y="1750"/>
                    <a:pt x="2496" y="1805"/>
                    <a:pt x="2678" y="1860"/>
                  </a:cubicBezTo>
                  <a:cubicBezTo>
                    <a:pt x="2756" y="1883"/>
                    <a:pt x="2835" y="1906"/>
                    <a:pt x="2912" y="1929"/>
                  </a:cubicBezTo>
                  <a:cubicBezTo>
                    <a:pt x="2955" y="1940"/>
                    <a:pt x="2997" y="1952"/>
                    <a:pt x="3038" y="1965"/>
                  </a:cubicBezTo>
                  <a:cubicBezTo>
                    <a:pt x="3041" y="1966"/>
                    <a:pt x="3044" y="1966"/>
                    <a:pt x="3048" y="1967"/>
                  </a:cubicBezTo>
                  <a:cubicBezTo>
                    <a:pt x="3048" y="2023"/>
                    <a:pt x="3086" y="2068"/>
                    <a:pt x="3140" y="2081"/>
                  </a:cubicBezTo>
                  <a:cubicBezTo>
                    <a:pt x="3151" y="2084"/>
                    <a:pt x="3161" y="2085"/>
                    <a:pt x="3171" y="2087"/>
                  </a:cubicBezTo>
                  <a:cubicBezTo>
                    <a:pt x="3158" y="2097"/>
                    <a:pt x="3145" y="2107"/>
                    <a:pt x="3130" y="2120"/>
                  </a:cubicBezTo>
                  <a:cubicBezTo>
                    <a:pt x="3088" y="2154"/>
                    <a:pt x="3043" y="2190"/>
                    <a:pt x="3001" y="2226"/>
                  </a:cubicBezTo>
                  <a:cubicBezTo>
                    <a:pt x="2941" y="2276"/>
                    <a:pt x="2883" y="2328"/>
                    <a:pt x="2827" y="2379"/>
                  </a:cubicBezTo>
                  <a:cubicBezTo>
                    <a:pt x="2768" y="2431"/>
                    <a:pt x="2708" y="2483"/>
                    <a:pt x="2650" y="2536"/>
                  </a:cubicBezTo>
                  <a:cubicBezTo>
                    <a:pt x="2601" y="2582"/>
                    <a:pt x="2546" y="2629"/>
                    <a:pt x="2521" y="2694"/>
                  </a:cubicBezTo>
                  <a:cubicBezTo>
                    <a:pt x="2511" y="2721"/>
                    <a:pt x="2515" y="2752"/>
                    <a:pt x="2528" y="2780"/>
                  </a:cubicBezTo>
                  <a:cubicBezTo>
                    <a:pt x="2521" y="2787"/>
                    <a:pt x="2515" y="2797"/>
                    <a:pt x="2507" y="2804"/>
                  </a:cubicBezTo>
                  <a:cubicBezTo>
                    <a:pt x="2486" y="2828"/>
                    <a:pt x="2471" y="2864"/>
                    <a:pt x="2470" y="2895"/>
                  </a:cubicBezTo>
                  <a:cubicBezTo>
                    <a:pt x="2469" y="2907"/>
                    <a:pt x="2470" y="2920"/>
                    <a:pt x="2472" y="2931"/>
                  </a:cubicBezTo>
                  <a:cubicBezTo>
                    <a:pt x="2436" y="2961"/>
                    <a:pt x="2402" y="2992"/>
                    <a:pt x="2367" y="3024"/>
                  </a:cubicBezTo>
                  <a:cubicBezTo>
                    <a:pt x="2343" y="3046"/>
                    <a:pt x="2331" y="3081"/>
                    <a:pt x="2332" y="3114"/>
                  </a:cubicBezTo>
                  <a:cubicBezTo>
                    <a:pt x="2296" y="3149"/>
                    <a:pt x="2262" y="3185"/>
                    <a:pt x="2227" y="3221"/>
                  </a:cubicBezTo>
                  <a:cubicBezTo>
                    <a:pt x="2221" y="3227"/>
                    <a:pt x="2214" y="3234"/>
                    <a:pt x="2208" y="3242"/>
                  </a:cubicBezTo>
                  <a:cubicBezTo>
                    <a:pt x="2206" y="3242"/>
                    <a:pt x="2203" y="3243"/>
                    <a:pt x="2202" y="3243"/>
                  </a:cubicBezTo>
                  <a:cubicBezTo>
                    <a:pt x="2183" y="3250"/>
                    <a:pt x="2166" y="3263"/>
                    <a:pt x="2150" y="3276"/>
                  </a:cubicBezTo>
                  <a:cubicBezTo>
                    <a:pt x="2113" y="3299"/>
                    <a:pt x="2087" y="3344"/>
                    <a:pt x="2058" y="3375"/>
                  </a:cubicBezTo>
                  <a:cubicBezTo>
                    <a:pt x="2009" y="3426"/>
                    <a:pt x="1963" y="3477"/>
                    <a:pt x="1914" y="3526"/>
                  </a:cubicBezTo>
                  <a:cubicBezTo>
                    <a:pt x="1847" y="3598"/>
                    <a:pt x="1780" y="3670"/>
                    <a:pt x="1713" y="3740"/>
                  </a:cubicBezTo>
                  <a:cubicBezTo>
                    <a:pt x="1560" y="3901"/>
                    <a:pt x="1409" y="4063"/>
                    <a:pt x="1258" y="4225"/>
                  </a:cubicBezTo>
                  <a:cubicBezTo>
                    <a:pt x="1258" y="4225"/>
                    <a:pt x="1258" y="4225"/>
                    <a:pt x="1258" y="4225"/>
                  </a:cubicBezTo>
                  <a:lnTo>
                    <a:pt x="1258" y="4225"/>
                  </a:lnTo>
                  <a:cubicBezTo>
                    <a:pt x="1258" y="4225"/>
                    <a:pt x="1258" y="4225"/>
                    <a:pt x="1258" y="4225"/>
                  </a:cubicBezTo>
                  <a:lnTo>
                    <a:pt x="1258" y="4225"/>
                  </a:lnTo>
                  <a:lnTo>
                    <a:pt x="1253" y="4230"/>
                  </a:lnTo>
                  <a:cubicBezTo>
                    <a:pt x="1254" y="4228"/>
                    <a:pt x="1256" y="4226"/>
                    <a:pt x="1258" y="4225"/>
                  </a:cubicBezTo>
                  <a:lnTo>
                    <a:pt x="1258" y="4225"/>
                  </a:lnTo>
                  <a:cubicBezTo>
                    <a:pt x="1242" y="4234"/>
                    <a:pt x="1230" y="4246"/>
                    <a:pt x="1221" y="4261"/>
                  </a:cubicBezTo>
                  <a:cubicBezTo>
                    <a:pt x="1200" y="4294"/>
                    <a:pt x="1197" y="4331"/>
                    <a:pt x="1211" y="4369"/>
                  </a:cubicBezTo>
                  <a:cubicBezTo>
                    <a:pt x="1220" y="4395"/>
                    <a:pt x="1237" y="4416"/>
                    <a:pt x="1258" y="4431"/>
                  </a:cubicBezTo>
                  <a:cubicBezTo>
                    <a:pt x="1261" y="4433"/>
                    <a:pt x="1263" y="4435"/>
                    <a:pt x="1264" y="4438"/>
                  </a:cubicBezTo>
                  <a:cubicBezTo>
                    <a:pt x="1262" y="4455"/>
                    <a:pt x="1262" y="4475"/>
                    <a:pt x="1264" y="4493"/>
                  </a:cubicBezTo>
                  <a:cubicBezTo>
                    <a:pt x="1280" y="4587"/>
                    <a:pt x="1362" y="4665"/>
                    <a:pt x="1442" y="4708"/>
                  </a:cubicBezTo>
                  <a:cubicBezTo>
                    <a:pt x="1519" y="4752"/>
                    <a:pt x="1608" y="4783"/>
                    <a:pt x="1697" y="4783"/>
                  </a:cubicBezTo>
                  <a:lnTo>
                    <a:pt x="1708" y="4783"/>
                  </a:lnTo>
                  <a:cubicBezTo>
                    <a:pt x="1767" y="4782"/>
                    <a:pt x="1810" y="4728"/>
                    <a:pt x="1811" y="4671"/>
                  </a:cubicBezTo>
                  <a:lnTo>
                    <a:pt x="1814" y="4671"/>
                  </a:lnTo>
                  <a:cubicBezTo>
                    <a:pt x="1820" y="4671"/>
                    <a:pt x="1825" y="4671"/>
                    <a:pt x="1830" y="4670"/>
                  </a:cubicBezTo>
                  <a:cubicBezTo>
                    <a:pt x="1853" y="4669"/>
                    <a:pt x="1873" y="4664"/>
                    <a:pt x="1896" y="4656"/>
                  </a:cubicBezTo>
                  <a:cubicBezTo>
                    <a:pt x="1917" y="4651"/>
                    <a:pt x="1934" y="4639"/>
                    <a:pt x="1949" y="4625"/>
                  </a:cubicBezTo>
                  <a:cubicBezTo>
                    <a:pt x="1969" y="4631"/>
                    <a:pt x="1990" y="4634"/>
                    <a:pt x="2010" y="4634"/>
                  </a:cubicBezTo>
                  <a:cubicBezTo>
                    <a:pt x="2027" y="4634"/>
                    <a:pt x="2043" y="4631"/>
                    <a:pt x="2061" y="4625"/>
                  </a:cubicBezTo>
                  <a:cubicBezTo>
                    <a:pt x="2103" y="4612"/>
                    <a:pt x="2133" y="4569"/>
                    <a:pt x="2134" y="4525"/>
                  </a:cubicBezTo>
                  <a:cubicBezTo>
                    <a:pt x="2135" y="4512"/>
                    <a:pt x="2133" y="4500"/>
                    <a:pt x="2129" y="4488"/>
                  </a:cubicBezTo>
                  <a:cubicBezTo>
                    <a:pt x="2146" y="4479"/>
                    <a:pt x="2162" y="4468"/>
                    <a:pt x="2178" y="4458"/>
                  </a:cubicBezTo>
                  <a:cubicBezTo>
                    <a:pt x="2234" y="4427"/>
                    <a:pt x="2286" y="4390"/>
                    <a:pt x="2338" y="4352"/>
                  </a:cubicBezTo>
                  <a:cubicBezTo>
                    <a:pt x="2373" y="4328"/>
                    <a:pt x="2407" y="4302"/>
                    <a:pt x="2440" y="4278"/>
                  </a:cubicBezTo>
                  <a:cubicBezTo>
                    <a:pt x="2464" y="4259"/>
                    <a:pt x="2489" y="4242"/>
                    <a:pt x="2511" y="4221"/>
                  </a:cubicBezTo>
                  <a:cubicBezTo>
                    <a:pt x="2518" y="4215"/>
                    <a:pt x="2523" y="4206"/>
                    <a:pt x="2528" y="4199"/>
                  </a:cubicBezTo>
                  <a:lnTo>
                    <a:pt x="2548" y="4195"/>
                  </a:lnTo>
                  <a:cubicBezTo>
                    <a:pt x="2582" y="4187"/>
                    <a:pt x="2611" y="4177"/>
                    <a:pt x="2644" y="4164"/>
                  </a:cubicBezTo>
                  <a:cubicBezTo>
                    <a:pt x="2684" y="4148"/>
                    <a:pt x="2710" y="4113"/>
                    <a:pt x="2716" y="4075"/>
                  </a:cubicBezTo>
                  <a:cubicBezTo>
                    <a:pt x="2718" y="4073"/>
                    <a:pt x="2719" y="4072"/>
                    <a:pt x="2722" y="4071"/>
                  </a:cubicBezTo>
                  <a:cubicBezTo>
                    <a:pt x="2742" y="4085"/>
                    <a:pt x="2766" y="4093"/>
                    <a:pt x="2791" y="4093"/>
                  </a:cubicBezTo>
                  <a:cubicBezTo>
                    <a:pt x="2813" y="4093"/>
                    <a:pt x="2835" y="4087"/>
                    <a:pt x="2854" y="4072"/>
                  </a:cubicBezTo>
                  <a:cubicBezTo>
                    <a:pt x="2858" y="4070"/>
                    <a:pt x="2862" y="4066"/>
                    <a:pt x="2865" y="4063"/>
                  </a:cubicBezTo>
                  <a:cubicBezTo>
                    <a:pt x="2867" y="4062"/>
                    <a:pt x="2868" y="4062"/>
                    <a:pt x="2868" y="4061"/>
                  </a:cubicBezTo>
                  <a:cubicBezTo>
                    <a:pt x="2950" y="3998"/>
                    <a:pt x="3034" y="3937"/>
                    <a:pt x="3118" y="3876"/>
                  </a:cubicBezTo>
                  <a:cubicBezTo>
                    <a:pt x="3203" y="3813"/>
                    <a:pt x="3290" y="3752"/>
                    <a:pt x="3376" y="3690"/>
                  </a:cubicBezTo>
                  <a:cubicBezTo>
                    <a:pt x="3522" y="3585"/>
                    <a:pt x="3670" y="3480"/>
                    <a:pt x="3820" y="3377"/>
                  </a:cubicBezTo>
                  <a:cubicBezTo>
                    <a:pt x="4002" y="3251"/>
                    <a:pt x="4184" y="3126"/>
                    <a:pt x="4366" y="2999"/>
                  </a:cubicBezTo>
                  <a:cubicBezTo>
                    <a:pt x="4446" y="2945"/>
                    <a:pt x="4526" y="2891"/>
                    <a:pt x="4604" y="2835"/>
                  </a:cubicBezTo>
                  <a:cubicBezTo>
                    <a:pt x="4659" y="2797"/>
                    <a:pt x="4714" y="2758"/>
                    <a:pt x="4769" y="2720"/>
                  </a:cubicBezTo>
                  <a:cubicBezTo>
                    <a:pt x="4821" y="2684"/>
                    <a:pt x="4869" y="2644"/>
                    <a:pt x="4918" y="2605"/>
                  </a:cubicBezTo>
                  <a:cubicBezTo>
                    <a:pt x="4949" y="2579"/>
                    <a:pt x="4955" y="2538"/>
                    <a:pt x="4946" y="2498"/>
                  </a:cubicBezTo>
                  <a:cubicBezTo>
                    <a:pt x="4957" y="2494"/>
                    <a:pt x="4967" y="2489"/>
                    <a:pt x="4977" y="2486"/>
                  </a:cubicBezTo>
                  <a:cubicBezTo>
                    <a:pt x="5068" y="2448"/>
                    <a:pt x="5161" y="2412"/>
                    <a:pt x="5254" y="2376"/>
                  </a:cubicBezTo>
                  <a:cubicBezTo>
                    <a:pt x="5375" y="2331"/>
                    <a:pt x="5496" y="2288"/>
                    <a:pt x="5617" y="2240"/>
                  </a:cubicBezTo>
                  <a:cubicBezTo>
                    <a:pt x="5656" y="2225"/>
                    <a:pt x="5684" y="2189"/>
                    <a:pt x="5689" y="2149"/>
                  </a:cubicBezTo>
                  <a:cubicBezTo>
                    <a:pt x="5733" y="2143"/>
                    <a:pt x="5778" y="2140"/>
                    <a:pt x="5822" y="2133"/>
                  </a:cubicBezTo>
                  <a:cubicBezTo>
                    <a:pt x="5886" y="2130"/>
                    <a:pt x="5923" y="2063"/>
                    <a:pt x="5910" y="2006"/>
                  </a:cubicBezTo>
                  <a:cubicBezTo>
                    <a:pt x="5898" y="1951"/>
                    <a:pt x="5850" y="1917"/>
                    <a:pt x="5797" y="1917"/>
                  </a:cubicBezTo>
                  <a:cubicBezTo>
                    <a:pt x="5790" y="1917"/>
                    <a:pt x="5784" y="1918"/>
                    <a:pt x="5777" y="1918"/>
                  </a:cubicBezTo>
                  <a:cubicBezTo>
                    <a:pt x="5763" y="1921"/>
                    <a:pt x="5747" y="1922"/>
                    <a:pt x="5735" y="1925"/>
                  </a:cubicBezTo>
                  <a:lnTo>
                    <a:pt x="5737" y="1925"/>
                  </a:lnTo>
                  <a:cubicBezTo>
                    <a:pt x="5634" y="1939"/>
                    <a:pt x="5531" y="1945"/>
                    <a:pt x="5426" y="1957"/>
                  </a:cubicBezTo>
                  <a:cubicBezTo>
                    <a:pt x="5309" y="1970"/>
                    <a:pt x="5191" y="1976"/>
                    <a:pt x="5072" y="1977"/>
                  </a:cubicBezTo>
                  <a:cubicBezTo>
                    <a:pt x="5005" y="1977"/>
                    <a:pt x="4938" y="1977"/>
                    <a:pt x="4870" y="1973"/>
                  </a:cubicBezTo>
                  <a:cubicBezTo>
                    <a:pt x="4802" y="1968"/>
                    <a:pt x="4734" y="1961"/>
                    <a:pt x="4665" y="1955"/>
                  </a:cubicBezTo>
                  <a:lnTo>
                    <a:pt x="4668" y="1955"/>
                  </a:lnTo>
                  <a:cubicBezTo>
                    <a:pt x="4665" y="1955"/>
                    <a:pt x="4663" y="1953"/>
                    <a:pt x="4660" y="1953"/>
                  </a:cubicBezTo>
                  <a:cubicBezTo>
                    <a:pt x="4657" y="1953"/>
                    <a:pt x="4656" y="1953"/>
                    <a:pt x="4653" y="1952"/>
                  </a:cubicBezTo>
                  <a:lnTo>
                    <a:pt x="4656" y="1952"/>
                  </a:lnTo>
                  <a:cubicBezTo>
                    <a:pt x="4581" y="1941"/>
                    <a:pt x="4508" y="1928"/>
                    <a:pt x="4435" y="1916"/>
                  </a:cubicBezTo>
                  <a:cubicBezTo>
                    <a:pt x="4360" y="1904"/>
                    <a:pt x="4286" y="1896"/>
                    <a:pt x="4210" y="1884"/>
                  </a:cubicBezTo>
                  <a:cubicBezTo>
                    <a:pt x="4059" y="1865"/>
                    <a:pt x="3911" y="1833"/>
                    <a:pt x="3765" y="1798"/>
                  </a:cubicBezTo>
                  <a:lnTo>
                    <a:pt x="3766" y="1798"/>
                  </a:lnTo>
                  <a:cubicBezTo>
                    <a:pt x="3765" y="1798"/>
                    <a:pt x="3765" y="1798"/>
                    <a:pt x="3764" y="1797"/>
                  </a:cubicBezTo>
                  <a:cubicBezTo>
                    <a:pt x="3761" y="1796"/>
                    <a:pt x="3758" y="1796"/>
                    <a:pt x="3755" y="1795"/>
                  </a:cubicBezTo>
                  <a:lnTo>
                    <a:pt x="3755" y="1795"/>
                  </a:lnTo>
                  <a:cubicBezTo>
                    <a:pt x="3755" y="1795"/>
                    <a:pt x="3756" y="1795"/>
                    <a:pt x="3756" y="1796"/>
                  </a:cubicBezTo>
                  <a:lnTo>
                    <a:pt x="3756" y="1796"/>
                  </a:lnTo>
                  <a:cubicBezTo>
                    <a:pt x="3620" y="1758"/>
                    <a:pt x="3486" y="1713"/>
                    <a:pt x="3353" y="1662"/>
                  </a:cubicBezTo>
                  <a:cubicBezTo>
                    <a:pt x="3182" y="1590"/>
                    <a:pt x="3008" y="1518"/>
                    <a:pt x="2845" y="1430"/>
                  </a:cubicBezTo>
                  <a:cubicBezTo>
                    <a:pt x="2744" y="1372"/>
                    <a:pt x="2646" y="1308"/>
                    <a:pt x="2549" y="1243"/>
                  </a:cubicBezTo>
                  <a:cubicBezTo>
                    <a:pt x="2458" y="1181"/>
                    <a:pt x="2365" y="1120"/>
                    <a:pt x="2275" y="1057"/>
                  </a:cubicBezTo>
                  <a:cubicBezTo>
                    <a:pt x="2150" y="962"/>
                    <a:pt x="2028" y="864"/>
                    <a:pt x="1908" y="766"/>
                  </a:cubicBezTo>
                  <a:cubicBezTo>
                    <a:pt x="1791" y="670"/>
                    <a:pt x="1676" y="573"/>
                    <a:pt x="1566" y="471"/>
                  </a:cubicBezTo>
                  <a:cubicBezTo>
                    <a:pt x="1531" y="434"/>
                    <a:pt x="1496" y="399"/>
                    <a:pt x="1464" y="361"/>
                  </a:cubicBezTo>
                  <a:cubicBezTo>
                    <a:pt x="1421" y="304"/>
                    <a:pt x="1381" y="245"/>
                    <a:pt x="1342" y="185"/>
                  </a:cubicBezTo>
                  <a:cubicBezTo>
                    <a:pt x="1319" y="143"/>
                    <a:pt x="1298" y="103"/>
                    <a:pt x="1278" y="62"/>
                  </a:cubicBezTo>
                  <a:cubicBezTo>
                    <a:pt x="1259" y="23"/>
                    <a:pt x="1217" y="1"/>
                    <a:pt x="1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8"/>
            <p:cNvSpPr/>
            <p:nvPr/>
          </p:nvSpPr>
          <p:spPr>
            <a:xfrm>
              <a:off x="3003700" y="2347750"/>
              <a:ext cx="5825" cy="5675"/>
            </a:xfrm>
            <a:custGeom>
              <a:avLst/>
              <a:gdLst/>
              <a:ahLst/>
              <a:cxnLst/>
              <a:rect l="l" t="t" r="r" b="b"/>
              <a:pathLst>
                <a:path w="233" h="227" extrusionOk="0">
                  <a:moveTo>
                    <a:pt x="121" y="0"/>
                  </a:moveTo>
                  <a:cubicBezTo>
                    <a:pt x="59" y="0"/>
                    <a:pt x="6" y="43"/>
                    <a:pt x="2" y="108"/>
                  </a:cubicBezTo>
                  <a:cubicBezTo>
                    <a:pt x="0" y="166"/>
                    <a:pt x="48" y="226"/>
                    <a:pt x="110" y="226"/>
                  </a:cubicBezTo>
                  <a:cubicBezTo>
                    <a:pt x="171" y="226"/>
                    <a:pt x="225" y="183"/>
                    <a:pt x="228" y="119"/>
                  </a:cubicBezTo>
                  <a:cubicBezTo>
                    <a:pt x="232" y="59"/>
                    <a:pt x="183" y="0"/>
                    <a:pt x="1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8"/>
            <p:cNvSpPr/>
            <p:nvPr/>
          </p:nvSpPr>
          <p:spPr>
            <a:xfrm>
              <a:off x="3014225" y="2348400"/>
              <a:ext cx="5875" cy="5675"/>
            </a:xfrm>
            <a:custGeom>
              <a:avLst/>
              <a:gdLst/>
              <a:ahLst/>
              <a:cxnLst/>
              <a:rect l="l" t="t" r="r" b="b"/>
              <a:pathLst>
                <a:path w="235" h="227" extrusionOk="0">
                  <a:moveTo>
                    <a:pt x="123" y="0"/>
                  </a:moveTo>
                  <a:cubicBezTo>
                    <a:pt x="61" y="0"/>
                    <a:pt x="8" y="42"/>
                    <a:pt x="4" y="107"/>
                  </a:cubicBezTo>
                  <a:cubicBezTo>
                    <a:pt x="0" y="166"/>
                    <a:pt x="50" y="226"/>
                    <a:pt x="112" y="226"/>
                  </a:cubicBezTo>
                  <a:cubicBezTo>
                    <a:pt x="174" y="226"/>
                    <a:pt x="226" y="183"/>
                    <a:pt x="230" y="119"/>
                  </a:cubicBezTo>
                  <a:cubicBezTo>
                    <a:pt x="234" y="59"/>
                    <a:pt x="185" y="0"/>
                    <a:pt x="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8"/>
            <p:cNvSpPr/>
            <p:nvPr/>
          </p:nvSpPr>
          <p:spPr>
            <a:xfrm>
              <a:off x="2975000" y="2227025"/>
              <a:ext cx="61275" cy="64925"/>
            </a:xfrm>
            <a:custGeom>
              <a:avLst/>
              <a:gdLst/>
              <a:ahLst/>
              <a:cxnLst/>
              <a:rect l="l" t="t" r="r" b="b"/>
              <a:pathLst>
                <a:path w="2451" h="2597" extrusionOk="0">
                  <a:moveTo>
                    <a:pt x="2327" y="0"/>
                  </a:moveTo>
                  <a:cubicBezTo>
                    <a:pt x="2296" y="0"/>
                    <a:pt x="2265" y="12"/>
                    <a:pt x="2244" y="37"/>
                  </a:cubicBezTo>
                  <a:cubicBezTo>
                    <a:pt x="2202" y="88"/>
                    <a:pt x="2161" y="141"/>
                    <a:pt x="2119" y="193"/>
                  </a:cubicBezTo>
                  <a:cubicBezTo>
                    <a:pt x="2101" y="193"/>
                    <a:pt x="2084" y="197"/>
                    <a:pt x="2068" y="203"/>
                  </a:cubicBezTo>
                  <a:cubicBezTo>
                    <a:pt x="2036" y="216"/>
                    <a:pt x="2005" y="231"/>
                    <a:pt x="1977" y="249"/>
                  </a:cubicBezTo>
                  <a:cubicBezTo>
                    <a:pt x="1955" y="267"/>
                    <a:pt x="1935" y="282"/>
                    <a:pt x="1914" y="301"/>
                  </a:cubicBezTo>
                  <a:cubicBezTo>
                    <a:pt x="1894" y="320"/>
                    <a:pt x="1876" y="339"/>
                    <a:pt x="1857" y="358"/>
                  </a:cubicBezTo>
                  <a:cubicBezTo>
                    <a:pt x="1842" y="361"/>
                    <a:pt x="1827" y="366"/>
                    <a:pt x="1815" y="376"/>
                  </a:cubicBezTo>
                  <a:cubicBezTo>
                    <a:pt x="1758" y="418"/>
                    <a:pt x="1702" y="460"/>
                    <a:pt x="1654" y="511"/>
                  </a:cubicBezTo>
                  <a:cubicBezTo>
                    <a:pt x="1614" y="554"/>
                    <a:pt x="1572" y="598"/>
                    <a:pt x="1532" y="641"/>
                  </a:cubicBezTo>
                  <a:cubicBezTo>
                    <a:pt x="1478" y="701"/>
                    <a:pt x="1423" y="760"/>
                    <a:pt x="1367" y="821"/>
                  </a:cubicBezTo>
                  <a:cubicBezTo>
                    <a:pt x="1275" y="920"/>
                    <a:pt x="1182" y="1020"/>
                    <a:pt x="1089" y="1120"/>
                  </a:cubicBezTo>
                  <a:cubicBezTo>
                    <a:pt x="1032" y="1182"/>
                    <a:pt x="973" y="1244"/>
                    <a:pt x="914" y="1306"/>
                  </a:cubicBezTo>
                  <a:cubicBezTo>
                    <a:pt x="895" y="1296"/>
                    <a:pt x="874" y="1290"/>
                    <a:pt x="853" y="1290"/>
                  </a:cubicBezTo>
                  <a:cubicBezTo>
                    <a:pt x="840" y="1290"/>
                    <a:pt x="827" y="1293"/>
                    <a:pt x="814" y="1298"/>
                  </a:cubicBezTo>
                  <a:cubicBezTo>
                    <a:pt x="735" y="1332"/>
                    <a:pt x="663" y="1382"/>
                    <a:pt x="597" y="1438"/>
                  </a:cubicBezTo>
                  <a:cubicBezTo>
                    <a:pt x="530" y="1494"/>
                    <a:pt x="470" y="1556"/>
                    <a:pt x="415" y="1625"/>
                  </a:cubicBezTo>
                  <a:cubicBezTo>
                    <a:pt x="402" y="1641"/>
                    <a:pt x="388" y="1658"/>
                    <a:pt x="375" y="1675"/>
                  </a:cubicBezTo>
                  <a:cubicBezTo>
                    <a:pt x="359" y="1682"/>
                    <a:pt x="344" y="1690"/>
                    <a:pt x="331" y="1700"/>
                  </a:cubicBezTo>
                  <a:cubicBezTo>
                    <a:pt x="317" y="1714"/>
                    <a:pt x="303" y="1726"/>
                    <a:pt x="294" y="1744"/>
                  </a:cubicBezTo>
                  <a:cubicBezTo>
                    <a:pt x="293" y="1748"/>
                    <a:pt x="290" y="1750"/>
                    <a:pt x="288" y="1754"/>
                  </a:cubicBezTo>
                  <a:cubicBezTo>
                    <a:pt x="278" y="1751"/>
                    <a:pt x="267" y="1750"/>
                    <a:pt x="257" y="1750"/>
                  </a:cubicBezTo>
                  <a:cubicBezTo>
                    <a:pt x="250" y="1750"/>
                    <a:pt x="243" y="1750"/>
                    <a:pt x="237" y="1751"/>
                  </a:cubicBezTo>
                  <a:cubicBezTo>
                    <a:pt x="227" y="1753"/>
                    <a:pt x="219" y="1759"/>
                    <a:pt x="210" y="1762"/>
                  </a:cubicBezTo>
                  <a:cubicBezTo>
                    <a:pt x="203" y="1761"/>
                    <a:pt x="196" y="1761"/>
                    <a:pt x="189" y="1761"/>
                  </a:cubicBezTo>
                  <a:cubicBezTo>
                    <a:pt x="168" y="1761"/>
                    <a:pt x="147" y="1765"/>
                    <a:pt x="127" y="1777"/>
                  </a:cubicBezTo>
                  <a:cubicBezTo>
                    <a:pt x="104" y="1792"/>
                    <a:pt x="76" y="1807"/>
                    <a:pt x="55" y="1825"/>
                  </a:cubicBezTo>
                  <a:cubicBezTo>
                    <a:pt x="18" y="1859"/>
                    <a:pt x="1" y="1901"/>
                    <a:pt x="4" y="1951"/>
                  </a:cubicBezTo>
                  <a:cubicBezTo>
                    <a:pt x="8" y="2019"/>
                    <a:pt x="55" y="2080"/>
                    <a:pt x="97" y="2132"/>
                  </a:cubicBezTo>
                  <a:cubicBezTo>
                    <a:pt x="119" y="2163"/>
                    <a:pt x="145" y="2193"/>
                    <a:pt x="171" y="2220"/>
                  </a:cubicBezTo>
                  <a:cubicBezTo>
                    <a:pt x="206" y="2258"/>
                    <a:pt x="241" y="2293"/>
                    <a:pt x="278" y="2326"/>
                  </a:cubicBezTo>
                  <a:cubicBezTo>
                    <a:pt x="308" y="2352"/>
                    <a:pt x="340" y="2374"/>
                    <a:pt x="371" y="2398"/>
                  </a:cubicBezTo>
                  <a:cubicBezTo>
                    <a:pt x="437" y="2450"/>
                    <a:pt x="500" y="2502"/>
                    <a:pt x="571" y="2544"/>
                  </a:cubicBezTo>
                  <a:cubicBezTo>
                    <a:pt x="606" y="2565"/>
                    <a:pt x="642" y="2587"/>
                    <a:pt x="682" y="2594"/>
                  </a:cubicBezTo>
                  <a:cubicBezTo>
                    <a:pt x="690" y="2595"/>
                    <a:pt x="697" y="2596"/>
                    <a:pt x="705" y="2596"/>
                  </a:cubicBezTo>
                  <a:cubicBezTo>
                    <a:pt x="808" y="2596"/>
                    <a:pt x="869" y="2478"/>
                    <a:pt x="909" y="2399"/>
                  </a:cubicBezTo>
                  <a:cubicBezTo>
                    <a:pt x="954" y="2308"/>
                    <a:pt x="994" y="2214"/>
                    <a:pt x="1041" y="2126"/>
                  </a:cubicBezTo>
                  <a:cubicBezTo>
                    <a:pt x="1053" y="2107"/>
                    <a:pt x="1067" y="2090"/>
                    <a:pt x="1079" y="2072"/>
                  </a:cubicBezTo>
                  <a:cubicBezTo>
                    <a:pt x="1124" y="2009"/>
                    <a:pt x="1170" y="1946"/>
                    <a:pt x="1213" y="1881"/>
                  </a:cubicBezTo>
                  <a:cubicBezTo>
                    <a:pt x="1304" y="1749"/>
                    <a:pt x="1393" y="1616"/>
                    <a:pt x="1479" y="1483"/>
                  </a:cubicBezTo>
                  <a:cubicBezTo>
                    <a:pt x="1569" y="1343"/>
                    <a:pt x="1660" y="1203"/>
                    <a:pt x="1753" y="1066"/>
                  </a:cubicBezTo>
                  <a:cubicBezTo>
                    <a:pt x="1785" y="1018"/>
                    <a:pt x="1821" y="974"/>
                    <a:pt x="1855" y="926"/>
                  </a:cubicBezTo>
                  <a:cubicBezTo>
                    <a:pt x="1941" y="827"/>
                    <a:pt x="2022" y="725"/>
                    <a:pt x="2106" y="625"/>
                  </a:cubicBezTo>
                  <a:cubicBezTo>
                    <a:pt x="2155" y="565"/>
                    <a:pt x="2199" y="502"/>
                    <a:pt x="2244" y="442"/>
                  </a:cubicBezTo>
                  <a:cubicBezTo>
                    <a:pt x="2311" y="353"/>
                    <a:pt x="2379" y="264"/>
                    <a:pt x="2426" y="162"/>
                  </a:cubicBezTo>
                  <a:cubicBezTo>
                    <a:pt x="2451" y="114"/>
                    <a:pt x="2439" y="53"/>
                    <a:pt x="2393" y="20"/>
                  </a:cubicBezTo>
                  <a:cubicBezTo>
                    <a:pt x="2374" y="7"/>
                    <a:pt x="2351" y="0"/>
                    <a:pt x="23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8"/>
            <p:cNvSpPr/>
            <p:nvPr/>
          </p:nvSpPr>
          <p:spPr>
            <a:xfrm>
              <a:off x="2882350" y="2201625"/>
              <a:ext cx="192250" cy="272450"/>
            </a:xfrm>
            <a:custGeom>
              <a:avLst/>
              <a:gdLst/>
              <a:ahLst/>
              <a:cxnLst/>
              <a:rect l="l" t="t" r="r" b="b"/>
              <a:pathLst>
                <a:path w="7690" h="10898" extrusionOk="0">
                  <a:moveTo>
                    <a:pt x="1732" y="4658"/>
                  </a:moveTo>
                  <a:cubicBezTo>
                    <a:pt x="1731" y="4659"/>
                    <a:pt x="1731" y="4659"/>
                    <a:pt x="1730" y="4660"/>
                  </a:cubicBezTo>
                  <a:cubicBezTo>
                    <a:pt x="1731" y="4659"/>
                    <a:pt x="1732" y="4659"/>
                    <a:pt x="1732" y="4658"/>
                  </a:cubicBezTo>
                  <a:close/>
                  <a:moveTo>
                    <a:pt x="760" y="5181"/>
                  </a:moveTo>
                  <a:cubicBezTo>
                    <a:pt x="760" y="5181"/>
                    <a:pt x="759" y="5181"/>
                    <a:pt x="759" y="5182"/>
                  </a:cubicBezTo>
                  <a:lnTo>
                    <a:pt x="759" y="5182"/>
                  </a:lnTo>
                  <a:cubicBezTo>
                    <a:pt x="760" y="5181"/>
                    <a:pt x="760" y="5181"/>
                    <a:pt x="760" y="5181"/>
                  </a:cubicBezTo>
                  <a:close/>
                  <a:moveTo>
                    <a:pt x="6325" y="5386"/>
                  </a:moveTo>
                  <a:cubicBezTo>
                    <a:pt x="6326" y="5387"/>
                    <a:pt x="6327" y="5387"/>
                    <a:pt x="6328" y="5387"/>
                  </a:cubicBezTo>
                  <a:cubicBezTo>
                    <a:pt x="6327" y="5387"/>
                    <a:pt x="6326" y="5387"/>
                    <a:pt x="6325" y="5386"/>
                  </a:cubicBezTo>
                  <a:close/>
                  <a:moveTo>
                    <a:pt x="1624" y="6191"/>
                  </a:moveTo>
                  <a:cubicBezTo>
                    <a:pt x="1624" y="6191"/>
                    <a:pt x="1625" y="6191"/>
                    <a:pt x="1625" y="6191"/>
                  </a:cubicBezTo>
                  <a:lnTo>
                    <a:pt x="1625" y="6191"/>
                  </a:lnTo>
                  <a:cubicBezTo>
                    <a:pt x="1625" y="6191"/>
                    <a:pt x="1624" y="6191"/>
                    <a:pt x="1624" y="6191"/>
                  </a:cubicBezTo>
                  <a:close/>
                  <a:moveTo>
                    <a:pt x="3062" y="6362"/>
                  </a:moveTo>
                  <a:cubicBezTo>
                    <a:pt x="3066" y="6363"/>
                    <a:pt x="3070" y="6364"/>
                    <a:pt x="3074" y="6365"/>
                  </a:cubicBezTo>
                  <a:cubicBezTo>
                    <a:pt x="3070" y="6364"/>
                    <a:pt x="3066" y="6363"/>
                    <a:pt x="3062" y="6362"/>
                  </a:cubicBezTo>
                  <a:close/>
                  <a:moveTo>
                    <a:pt x="2868" y="7611"/>
                  </a:moveTo>
                  <a:lnTo>
                    <a:pt x="2868" y="7611"/>
                  </a:lnTo>
                  <a:cubicBezTo>
                    <a:pt x="2867" y="7611"/>
                    <a:pt x="2867" y="7612"/>
                    <a:pt x="2867" y="7612"/>
                  </a:cubicBezTo>
                  <a:lnTo>
                    <a:pt x="2867" y="7612"/>
                  </a:lnTo>
                  <a:cubicBezTo>
                    <a:pt x="2867" y="7612"/>
                    <a:pt x="2868" y="7611"/>
                    <a:pt x="2868" y="7611"/>
                  </a:cubicBezTo>
                  <a:close/>
                  <a:moveTo>
                    <a:pt x="3003" y="8982"/>
                  </a:moveTo>
                  <a:cubicBezTo>
                    <a:pt x="3002" y="8982"/>
                    <a:pt x="3001" y="8983"/>
                    <a:pt x="3000" y="8984"/>
                  </a:cubicBezTo>
                  <a:lnTo>
                    <a:pt x="3000" y="8984"/>
                  </a:lnTo>
                  <a:cubicBezTo>
                    <a:pt x="3001" y="8983"/>
                    <a:pt x="3002" y="8982"/>
                    <a:pt x="3003" y="8982"/>
                  </a:cubicBezTo>
                  <a:close/>
                  <a:moveTo>
                    <a:pt x="6100" y="1071"/>
                  </a:moveTo>
                  <a:cubicBezTo>
                    <a:pt x="6054" y="1138"/>
                    <a:pt x="6010" y="1205"/>
                    <a:pt x="5967" y="1274"/>
                  </a:cubicBezTo>
                  <a:cubicBezTo>
                    <a:pt x="5841" y="1475"/>
                    <a:pt x="5713" y="1673"/>
                    <a:pt x="5582" y="1871"/>
                  </a:cubicBezTo>
                  <a:cubicBezTo>
                    <a:pt x="5516" y="1969"/>
                    <a:pt x="5448" y="2064"/>
                    <a:pt x="5380" y="2161"/>
                  </a:cubicBezTo>
                  <a:cubicBezTo>
                    <a:pt x="5309" y="2264"/>
                    <a:pt x="5239" y="2369"/>
                    <a:pt x="5170" y="2472"/>
                  </a:cubicBezTo>
                  <a:cubicBezTo>
                    <a:pt x="5107" y="2565"/>
                    <a:pt x="5042" y="2656"/>
                    <a:pt x="4979" y="2750"/>
                  </a:cubicBezTo>
                  <a:cubicBezTo>
                    <a:pt x="4909" y="2855"/>
                    <a:pt x="4839" y="2961"/>
                    <a:pt x="4766" y="3065"/>
                  </a:cubicBezTo>
                  <a:cubicBezTo>
                    <a:pt x="4628" y="3264"/>
                    <a:pt x="4481" y="3456"/>
                    <a:pt x="4343" y="3656"/>
                  </a:cubicBezTo>
                  <a:cubicBezTo>
                    <a:pt x="4279" y="3749"/>
                    <a:pt x="4217" y="3843"/>
                    <a:pt x="4153" y="3935"/>
                  </a:cubicBezTo>
                  <a:cubicBezTo>
                    <a:pt x="4086" y="4030"/>
                    <a:pt x="4018" y="4124"/>
                    <a:pt x="3952" y="4220"/>
                  </a:cubicBezTo>
                  <a:cubicBezTo>
                    <a:pt x="3881" y="4320"/>
                    <a:pt x="3812" y="4422"/>
                    <a:pt x="3741" y="4524"/>
                  </a:cubicBezTo>
                  <a:cubicBezTo>
                    <a:pt x="3724" y="4547"/>
                    <a:pt x="3707" y="4573"/>
                    <a:pt x="3690" y="4597"/>
                  </a:cubicBezTo>
                  <a:cubicBezTo>
                    <a:pt x="3688" y="4601"/>
                    <a:pt x="3684" y="4604"/>
                    <a:pt x="3681" y="4609"/>
                  </a:cubicBezTo>
                  <a:cubicBezTo>
                    <a:pt x="3647" y="4661"/>
                    <a:pt x="3607" y="4711"/>
                    <a:pt x="3571" y="4762"/>
                  </a:cubicBezTo>
                  <a:cubicBezTo>
                    <a:pt x="3569" y="4766"/>
                    <a:pt x="3567" y="4768"/>
                    <a:pt x="3565" y="4772"/>
                  </a:cubicBezTo>
                  <a:cubicBezTo>
                    <a:pt x="3611" y="4788"/>
                    <a:pt x="3654" y="4804"/>
                    <a:pt x="3698" y="4821"/>
                  </a:cubicBezTo>
                  <a:cubicBezTo>
                    <a:pt x="3747" y="4840"/>
                    <a:pt x="3796" y="4862"/>
                    <a:pt x="3841" y="4886"/>
                  </a:cubicBezTo>
                  <a:cubicBezTo>
                    <a:pt x="3855" y="4890"/>
                    <a:pt x="3870" y="4893"/>
                    <a:pt x="3882" y="4897"/>
                  </a:cubicBezTo>
                  <a:lnTo>
                    <a:pt x="3881" y="4897"/>
                  </a:lnTo>
                  <a:cubicBezTo>
                    <a:pt x="4032" y="4943"/>
                    <a:pt x="4181" y="4993"/>
                    <a:pt x="4334" y="5037"/>
                  </a:cubicBezTo>
                  <a:cubicBezTo>
                    <a:pt x="4475" y="5079"/>
                    <a:pt x="4616" y="5118"/>
                    <a:pt x="4759" y="5160"/>
                  </a:cubicBezTo>
                  <a:lnTo>
                    <a:pt x="4759" y="5160"/>
                  </a:lnTo>
                  <a:cubicBezTo>
                    <a:pt x="4759" y="5159"/>
                    <a:pt x="4758" y="5159"/>
                    <a:pt x="4757" y="5159"/>
                  </a:cubicBezTo>
                  <a:lnTo>
                    <a:pt x="4757" y="5159"/>
                  </a:lnTo>
                  <a:cubicBezTo>
                    <a:pt x="4945" y="5215"/>
                    <a:pt x="5134" y="5278"/>
                    <a:pt x="5324" y="5330"/>
                  </a:cubicBezTo>
                  <a:cubicBezTo>
                    <a:pt x="5407" y="5355"/>
                    <a:pt x="5491" y="5380"/>
                    <a:pt x="5577" y="5401"/>
                  </a:cubicBezTo>
                  <a:cubicBezTo>
                    <a:pt x="5659" y="5421"/>
                    <a:pt x="5742" y="5442"/>
                    <a:pt x="5824" y="5465"/>
                  </a:cubicBezTo>
                  <a:cubicBezTo>
                    <a:pt x="5925" y="5495"/>
                    <a:pt x="6028" y="5527"/>
                    <a:pt x="6130" y="5561"/>
                  </a:cubicBezTo>
                  <a:cubicBezTo>
                    <a:pt x="6218" y="5588"/>
                    <a:pt x="6307" y="5613"/>
                    <a:pt x="6396" y="5640"/>
                  </a:cubicBezTo>
                  <a:lnTo>
                    <a:pt x="6396" y="5640"/>
                  </a:lnTo>
                  <a:cubicBezTo>
                    <a:pt x="6395" y="5639"/>
                    <a:pt x="6394" y="5639"/>
                    <a:pt x="6393" y="5639"/>
                  </a:cubicBezTo>
                  <a:lnTo>
                    <a:pt x="6393" y="5639"/>
                  </a:lnTo>
                  <a:cubicBezTo>
                    <a:pt x="6497" y="5670"/>
                    <a:pt x="6600" y="5705"/>
                    <a:pt x="6705" y="5736"/>
                  </a:cubicBezTo>
                  <a:cubicBezTo>
                    <a:pt x="6812" y="5768"/>
                    <a:pt x="6918" y="5799"/>
                    <a:pt x="7023" y="5832"/>
                  </a:cubicBezTo>
                  <a:cubicBezTo>
                    <a:pt x="7086" y="5853"/>
                    <a:pt x="7148" y="5876"/>
                    <a:pt x="7212" y="5898"/>
                  </a:cubicBezTo>
                  <a:cubicBezTo>
                    <a:pt x="7193" y="5909"/>
                    <a:pt x="7174" y="5920"/>
                    <a:pt x="7155" y="5932"/>
                  </a:cubicBezTo>
                  <a:cubicBezTo>
                    <a:pt x="6965" y="6052"/>
                    <a:pt x="6786" y="6192"/>
                    <a:pt x="6594" y="6312"/>
                  </a:cubicBezTo>
                  <a:cubicBezTo>
                    <a:pt x="6385" y="6441"/>
                    <a:pt x="6172" y="6567"/>
                    <a:pt x="5964" y="6694"/>
                  </a:cubicBezTo>
                  <a:cubicBezTo>
                    <a:pt x="5753" y="6823"/>
                    <a:pt x="5548" y="6957"/>
                    <a:pt x="5342" y="7093"/>
                  </a:cubicBezTo>
                  <a:cubicBezTo>
                    <a:pt x="5144" y="7224"/>
                    <a:pt x="4943" y="7349"/>
                    <a:pt x="4747" y="7481"/>
                  </a:cubicBezTo>
                  <a:cubicBezTo>
                    <a:pt x="4556" y="7609"/>
                    <a:pt x="4374" y="7746"/>
                    <a:pt x="4190" y="7880"/>
                  </a:cubicBezTo>
                  <a:lnTo>
                    <a:pt x="4191" y="7880"/>
                  </a:lnTo>
                  <a:cubicBezTo>
                    <a:pt x="4190" y="7882"/>
                    <a:pt x="4186" y="7884"/>
                    <a:pt x="4185" y="7885"/>
                  </a:cubicBezTo>
                  <a:cubicBezTo>
                    <a:pt x="4183" y="7886"/>
                    <a:pt x="4181" y="7888"/>
                    <a:pt x="4179" y="7889"/>
                  </a:cubicBezTo>
                  <a:lnTo>
                    <a:pt x="4181" y="7886"/>
                  </a:lnTo>
                  <a:lnTo>
                    <a:pt x="4181" y="7886"/>
                  </a:lnTo>
                  <a:cubicBezTo>
                    <a:pt x="3938" y="8058"/>
                    <a:pt x="3694" y="8224"/>
                    <a:pt x="3449" y="8394"/>
                  </a:cubicBezTo>
                  <a:cubicBezTo>
                    <a:pt x="3332" y="8474"/>
                    <a:pt x="3214" y="8553"/>
                    <a:pt x="3097" y="8634"/>
                  </a:cubicBezTo>
                  <a:cubicBezTo>
                    <a:pt x="2979" y="8716"/>
                    <a:pt x="2862" y="8802"/>
                    <a:pt x="2745" y="8886"/>
                  </a:cubicBezTo>
                  <a:cubicBezTo>
                    <a:pt x="2744" y="8887"/>
                    <a:pt x="2741" y="8889"/>
                    <a:pt x="2739" y="8890"/>
                  </a:cubicBezTo>
                  <a:lnTo>
                    <a:pt x="2740" y="8890"/>
                  </a:lnTo>
                  <a:cubicBezTo>
                    <a:pt x="2739" y="8891"/>
                    <a:pt x="2739" y="8891"/>
                    <a:pt x="2736" y="8891"/>
                  </a:cubicBezTo>
                  <a:cubicBezTo>
                    <a:pt x="2385" y="9143"/>
                    <a:pt x="2023" y="9380"/>
                    <a:pt x="1671" y="9632"/>
                  </a:cubicBezTo>
                  <a:cubicBezTo>
                    <a:pt x="1495" y="9758"/>
                    <a:pt x="1316" y="9880"/>
                    <a:pt x="1144" y="10012"/>
                  </a:cubicBezTo>
                  <a:lnTo>
                    <a:pt x="850" y="10236"/>
                  </a:lnTo>
                  <a:cubicBezTo>
                    <a:pt x="868" y="10215"/>
                    <a:pt x="883" y="10192"/>
                    <a:pt x="902" y="10170"/>
                  </a:cubicBezTo>
                  <a:lnTo>
                    <a:pt x="902" y="10170"/>
                  </a:lnTo>
                  <a:cubicBezTo>
                    <a:pt x="897" y="10175"/>
                    <a:pt x="894" y="10179"/>
                    <a:pt x="891" y="10182"/>
                  </a:cubicBezTo>
                  <a:cubicBezTo>
                    <a:pt x="971" y="10083"/>
                    <a:pt x="1051" y="9984"/>
                    <a:pt x="1126" y="9880"/>
                  </a:cubicBezTo>
                  <a:cubicBezTo>
                    <a:pt x="1264" y="9694"/>
                    <a:pt x="1400" y="9504"/>
                    <a:pt x="1539" y="9317"/>
                  </a:cubicBezTo>
                  <a:cubicBezTo>
                    <a:pt x="1678" y="9132"/>
                    <a:pt x="1818" y="8951"/>
                    <a:pt x="1957" y="8767"/>
                  </a:cubicBezTo>
                  <a:cubicBezTo>
                    <a:pt x="2255" y="8378"/>
                    <a:pt x="2560" y="7993"/>
                    <a:pt x="2867" y="7612"/>
                  </a:cubicBezTo>
                  <a:lnTo>
                    <a:pt x="2867" y="7612"/>
                  </a:lnTo>
                  <a:cubicBezTo>
                    <a:pt x="2866" y="7612"/>
                    <a:pt x="2865" y="7612"/>
                    <a:pt x="2865" y="7612"/>
                  </a:cubicBezTo>
                  <a:cubicBezTo>
                    <a:pt x="2870" y="7606"/>
                    <a:pt x="2876" y="7601"/>
                    <a:pt x="2880" y="7595"/>
                  </a:cubicBezTo>
                  <a:cubicBezTo>
                    <a:pt x="2890" y="7583"/>
                    <a:pt x="2900" y="7571"/>
                    <a:pt x="2910" y="7559"/>
                  </a:cubicBezTo>
                  <a:cubicBezTo>
                    <a:pt x="2916" y="7552"/>
                    <a:pt x="2922" y="7544"/>
                    <a:pt x="2927" y="7537"/>
                  </a:cubicBezTo>
                  <a:cubicBezTo>
                    <a:pt x="2929" y="7535"/>
                    <a:pt x="2929" y="7534"/>
                    <a:pt x="2930" y="7533"/>
                  </a:cubicBezTo>
                  <a:cubicBezTo>
                    <a:pt x="2941" y="7519"/>
                    <a:pt x="2951" y="7508"/>
                    <a:pt x="2961" y="7495"/>
                  </a:cubicBezTo>
                  <a:cubicBezTo>
                    <a:pt x="2983" y="7473"/>
                    <a:pt x="3002" y="7446"/>
                    <a:pt x="3020" y="7421"/>
                  </a:cubicBezTo>
                  <a:cubicBezTo>
                    <a:pt x="3022" y="7420"/>
                    <a:pt x="3022" y="7420"/>
                    <a:pt x="3023" y="7418"/>
                  </a:cubicBezTo>
                  <a:cubicBezTo>
                    <a:pt x="3069" y="7362"/>
                    <a:pt x="3113" y="7306"/>
                    <a:pt x="3159" y="7250"/>
                  </a:cubicBezTo>
                  <a:cubicBezTo>
                    <a:pt x="3227" y="7165"/>
                    <a:pt x="3298" y="7081"/>
                    <a:pt x="3369" y="6996"/>
                  </a:cubicBezTo>
                  <a:cubicBezTo>
                    <a:pt x="3436" y="6913"/>
                    <a:pt x="3505" y="6833"/>
                    <a:pt x="3572" y="6750"/>
                  </a:cubicBezTo>
                  <a:cubicBezTo>
                    <a:pt x="3574" y="6750"/>
                    <a:pt x="3577" y="6752"/>
                    <a:pt x="3578" y="6752"/>
                  </a:cubicBezTo>
                  <a:cubicBezTo>
                    <a:pt x="3611" y="6708"/>
                    <a:pt x="3644" y="6665"/>
                    <a:pt x="3678" y="6620"/>
                  </a:cubicBezTo>
                  <a:cubicBezTo>
                    <a:pt x="3692" y="6600"/>
                    <a:pt x="3710" y="6582"/>
                    <a:pt x="3726" y="6564"/>
                  </a:cubicBezTo>
                  <a:cubicBezTo>
                    <a:pt x="3725" y="6564"/>
                    <a:pt x="3724" y="6563"/>
                    <a:pt x="3722" y="6563"/>
                  </a:cubicBezTo>
                  <a:lnTo>
                    <a:pt x="3724" y="6562"/>
                  </a:lnTo>
                  <a:cubicBezTo>
                    <a:pt x="3694" y="6551"/>
                    <a:pt x="3665" y="6541"/>
                    <a:pt x="3636" y="6532"/>
                  </a:cubicBezTo>
                  <a:cubicBezTo>
                    <a:pt x="3591" y="6516"/>
                    <a:pt x="3546" y="6500"/>
                    <a:pt x="3499" y="6482"/>
                  </a:cubicBezTo>
                  <a:cubicBezTo>
                    <a:pt x="3498" y="6485"/>
                    <a:pt x="3495" y="6486"/>
                    <a:pt x="3494" y="6489"/>
                  </a:cubicBezTo>
                  <a:cubicBezTo>
                    <a:pt x="3477" y="6484"/>
                    <a:pt x="3462" y="6477"/>
                    <a:pt x="3445" y="6474"/>
                  </a:cubicBezTo>
                  <a:cubicBezTo>
                    <a:pt x="3317" y="6436"/>
                    <a:pt x="3188" y="6400"/>
                    <a:pt x="3059" y="6361"/>
                  </a:cubicBezTo>
                  <a:lnTo>
                    <a:pt x="3059" y="6361"/>
                  </a:lnTo>
                  <a:cubicBezTo>
                    <a:pt x="3060" y="6361"/>
                    <a:pt x="3061" y="6362"/>
                    <a:pt x="3062" y="6362"/>
                  </a:cubicBezTo>
                  <a:lnTo>
                    <a:pt x="3062" y="6362"/>
                  </a:lnTo>
                  <a:cubicBezTo>
                    <a:pt x="2933" y="6323"/>
                    <a:pt x="2804" y="6284"/>
                    <a:pt x="2672" y="6253"/>
                  </a:cubicBezTo>
                  <a:cubicBezTo>
                    <a:pt x="2535" y="6221"/>
                    <a:pt x="2401" y="6188"/>
                    <a:pt x="2266" y="6152"/>
                  </a:cubicBezTo>
                  <a:lnTo>
                    <a:pt x="2266" y="6152"/>
                  </a:lnTo>
                  <a:cubicBezTo>
                    <a:pt x="2061" y="6086"/>
                    <a:pt x="1855" y="6019"/>
                    <a:pt x="1646" y="5961"/>
                  </a:cubicBezTo>
                  <a:cubicBezTo>
                    <a:pt x="1429" y="5902"/>
                    <a:pt x="1209" y="5849"/>
                    <a:pt x="991" y="5790"/>
                  </a:cubicBezTo>
                  <a:cubicBezTo>
                    <a:pt x="888" y="5762"/>
                    <a:pt x="786" y="5731"/>
                    <a:pt x="683" y="5705"/>
                  </a:cubicBezTo>
                  <a:cubicBezTo>
                    <a:pt x="623" y="5691"/>
                    <a:pt x="562" y="5676"/>
                    <a:pt x="501" y="5664"/>
                  </a:cubicBezTo>
                  <a:cubicBezTo>
                    <a:pt x="533" y="5639"/>
                    <a:pt x="567" y="5614"/>
                    <a:pt x="599" y="5589"/>
                  </a:cubicBezTo>
                  <a:cubicBezTo>
                    <a:pt x="732" y="5485"/>
                    <a:pt x="863" y="5380"/>
                    <a:pt x="994" y="5272"/>
                  </a:cubicBezTo>
                  <a:cubicBezTo>
                    <a:pt x="1240" y="5067"/>
                    <a:pt x="1486" y="4861"/>
                    <a:pt x="1733" y="4655"/>
                  </a:cubicBezTo>
                  <a:lnTo>
                    <a:pt x="1733" y="4655"/>
                  </a:lnTo>
                  <a:cubicBezTo>
                    <a:pt x="1733" y="4657"/>
                    <a:pt x="1733" y="4657"/>
                    <a:pt x="1732" y="4658"/>
                  </a:cubicBezTo>
                  <a:lnTo>
                    <a:pt x="1732" y="4658"/>
                  </a:lnTo>
                  <a:cubicBezTo>
                    <a:pt x="1987" y="4450"/>
                    <a:pt x="2247" y="4246"/>
                    <a:pt x="2496" y="4033"/>
                  </a:cubicBezTo>
                  <a:cubicBezTo>
                    <a:pt x="2757" y="3809"/>
                    <a:pt x="3017" y="3585"/>
                    <a:pt x="3283" y="3368"/>
                  </a:cubicBezTo>
                  <a:lnTo>
                    <a:pt x="3283" y="3368"/>
                  </a:lnTo>
                  <a:lnTo>
                    <a:pt x="3282" y="3369"/>
                  </a:lnTo>
                  <a:cubicBezTo>
                    <a:pt x="3643" y="3080"/>
                    <a:pt x="4015" y="2805"/>
                    <a:pt x="4371" y="2511"/>
                  </a:cubicBezTo>
                  <a:cubicBezTo>
                    <a:pt x="4551" y="2363"/>
                    <a:pt x="4723" y="2210"/>
                    <a:pt x="4897" y="2058"/>
                  </a:cubicBezTo>
                  <a:cubicBezTo>
                    <a:pt x="5057" y="1918"/>
                    <a:pt x="5222" y="1778"/>
                    <a:pt x="5386" y="1640"/>
                  </a:cubicBezTo>
                  <a:lnTo>
                    <a:pt x="5384" y="1640"/>
                  </a:lnTo>
                  <a:cubicBezTo>
                    <a:pt x="5620" y="1448"/>
                    <a:pt x="5860" y="1259"/>
                    <a:pt x="6100" y="1071"/>
                  </a:cubicBezTo>
                  <a:close/>
                  <a:moveTo>
                    <a:pt x="531" y="10346"/>
                  </a:moveTo>
                  <a:cubicBezTo>
                    <a:pt x="528" y="10348"/>
                    <a:pt x="527" y="10351"/>
                    <a:pt x="525" y="10354"/>
                  </a:cubicBezTo>
                  <a:lnTo>
                    <a:pt x="525" y="10354"/>
                  </a:lnTo>
                  <a:cubicBezTo>
                    <a:pt x="527" y="10351"/>
                    <a:pt x="529" y="10348"/>
                    <a:pt x="531" y="10346"/>
                  </a:cubicBezTo>
                  <a:close/>
                  <a:moveTo>
                    <a:pt x="469" y="10702"/>
                  </a:moveTo>
                  <a:cubicBezTo>
                    <a:pt x="468" y="10703"/>
                    <a:pt x="467" y="10704"/>
                    <a:pt x="465" y="10705"/>
                  </a:cubicBezTo>
                  <a:cubicBezTo>
                    <a:pt x="466" y="10704"/>
                    <a:pt x="468" y="10703"/>
                    <a:pt x="469" y="10702"/>
                  </a:cubicBezTo>
                  <a:close/>
                  <a:moveTo>
                    <a:pt x="7122" y="0"/>
                  </a:moveTo>
                  <a:cubicBezTo>
                    <a:pt x="7117" y="4"/>
                    <a:pt x="7114" y="7"/>
                    <a:pt x="7109" y="11"/>
                  </a:cubicBezTo>
                  <a:cubicBezTo>
                    <a:pt x="7100" y="18"/>
                    <a:pt x="7090" y="26"/>
                    <a:pt x="7081" y="31"/>
                  </a:cubicBezTo>
                  <a:lnTo>
                    <a:pt x="6931" y="144"/>
                  </a:lnTo>
                  <a:cubicBezTo>
                    <a:pt x="6776" y="262"/>
                    <a:pt x="6624" y="383"/>
                    <a:pt x="6470" y="505"/>
                  </a:cubicBezTo>
                  <a:cubicBezTo>
                    <a:pt x="6462" y="511"/>
                    <a:pt x="6455" y="516"/>
                    <a:pt x="6445" y="520"/>
                  </a:cubicBezTo>
                  <a:cubicBezTo>
                    <a:pt x="6408" y="549"/>
                    <a:pt x="6369" y="580"/>
                    <a:pt x="6331" y="610"/>
                  </a:cubicBezTo>
                  <a:cubicBezTo>
                    <a:pt x="6147" y="754"/>
                    <a:pt x="5964" y="898"/>
                    <a:pt x="5780" y="1043"/>
                  </a:cubicBezTo>
                  <a:cubicBezTo>
                    <a:pt x="5594" y="1191"/>
                    <a:pt x="5407" y="1337"/>
                    <a:pt x="5226" y="1488"/>
                  </a:cubicBezTo>
                  <a:cubicBezTo>
                    <a:pt x="5131" y="1568"/>
                    <a:pt x="5035" y="1646"/>
                    <a:pt x="4943" y="1728"/>
                  </a:cubicBezTo>
                  <a:cubicBezTo>
                    <a:pt x="4844" y="1813"/>
                    <a:pt x="4746" y="1899"/>
                    <a:pt x="4648" y="1986"/>
                  </a:cubicBezTo>
                  <a:cubicBezTo>
                    <a:pt x="4467" y="2144"/>
                    <a:pt x="4283" y="2298"/>
                    <a:pt x="4098" y="2452"/>
                  </a:cubicBezTo>
                  <a:cubicBezTo>
                    <a:pt x="3927" y="2587"/>
                    <a:pt x="3756" y="2721"/>
                    <a:pt x="3585" y="2854"/>
                  </a:cubicBezTo>
                  <a:cubicBezTo>
                    <a:pt x="3422" y="2977"/>
                    <a:pt x="3262" y="3102"/>
                    <a:pt x="3105" y="3231"/>
                  </a:cubicBezTo>
                  <a:cubicBezTo>
                    <a:pt x="2942" y="3365"/>
                    <a:pt x="2780" y="3500"/>
                    <a:pt x="2620" y="3638"/>
                  </a:cubicBezTo>
                  <a:cubicBezTo>
                    <a:pt x="2460" y="3775"/>
                    <a:pt x="2302" y="3910"/>
                    <a:pt x="2141" y="4043"/>
                  </a:cubicBezTo>
                  <a:lnTo>
                    <a:pt x="2141" y="4043"/>
                  </a:lnTo>
                  <a:cubicBezTo>
                    <a:pt x="2141" y="4043"/>
                    <a:pt x="2141" y="4042"/>
                    <a:pt x="2141" y="4042"/>
                  </a:cubicBezTo>
                  <a:lnTo>
                    <a:pt x="2141" y="4042"/>
                  </a:lnTo>
                  <a:cubicBezTo>
                    <a:pt x="2140" y="4043"/>
                    <a:pt x="2140" y="4043"/>
                    <a:pt x="2139" y="4044"/>
                  </a:cubicBezTo>
                  <a:lnTo>
                    <a:pt x="2139" y="4044"/>
                  </a:lnTo>
                  <a:cubicBezTo>
                    <a:pt x="2140" y="4043"/>
                    <a:pt x="2140" y="4043"/>
                    <a:pt x="2141" y="4043"/>
                  </a:cubicBezTo>
                  <a:lnTo>
                    <a:pt x="2141" y="4043"/>
                  </a:lnTo>
                  <a:cubicBezTo>
                    <a:pt x="2140" y="4044"/>
                    <a:pt x="2138" y="4045"/>
                    <a:pt x="2137" y="4046"/>
                  </a:cubicBezTo>
                  <a:lnTo>
                    <a:pt x="2137" y="4046"/>
                  </a:lnTo>
                  <a:cubicBezTo>
                    <a:pt x="2138" y="4045"/>
                    <a:pt x="2139" y="4044"/>
                    <a:pt x="2139" y="4044"/>
                  </a:cubicBezTo>
                  <a:lnTo>
                    <a:pt x="2139" y="4044"/>
                  </a:lnTo>
                  <a:cubicBezTo>
                    <a:pt x="2138" y="4045"/>
                    <a:pt x="2138" y="4045"/>
                    <a:pt x="2137" y="4046"/>
                  </a:cubicBezTo>
                  <a:lnTo>
                    <a:pt x="2137" y="4046"/>
                  </a:lnTo>
                  <a:cubicBezTo>
                    <a:pt x="2137" y="4046"/>
                    <a:pt x="2137" y="4046"/>
                    <a:pt x="2137" y="4046"/>
                  </a:cubicBezTo>
                  <a:lnTo>
                    <a:pt x="2137" y="4046"/>
                  </a:lnTo>
                  <a:cubicBezTo>
                    <a:pt x="1898" y="4240"/>
                    <a:pt x="1660" y="4433"/>
                    <a:pt x="1423" y="4629"/>
                  </a:cubicBezTo>
                  <a:cubicBezTo>
                    <a:pt x="1202" y="4811"/>
                    <a:pt x="981" y="4997"/>
                    <a:pt x="759" y="5182"/>
                  </a:cubicBezTo>
                  <a:cubicBezTo>
                    <a:pt x="759" y="5182"/>
                    <a:pt x="759" y="5182"/>
                    <a:pt x="759" y="5182"/>
                  </a:cubicBezTo>
                  <a:lnTo>
                    <a:pt x="759" y="5182"/>
                  </a:lnTo>
                  <a:cubicBezTo>
                    <a:pt x="659" y="5264"/>
                    <a:pt x="559" y="5343"/>
                    <a:pt x="458" y="5422"/>
                  </a:cubicBezTo>
                  <a:lnTo>
                    <a:pt x="448" y="5433"/>
                  </a:lnTo>
                  <a:cubicBezTo>
                    <a:pt x="429" y="5450"/>
                    <a:pt x="409" y="5470"/>
                    <a:pt x="389" y="5486"/>
                  </a:cubicBezTo>
                  <a:cubicBezTo>
                    <a:pt x="344" y="5525"/>
                    <a:pt x="299" y="5563"/>
                    <a:pt x="252" y="5599"/>
                  </a:cubicBezTo>
                  <a:cubicBezTo>
                    <a:pt x="184" y="5651"/>
                    <a:pt x="112" y="5699"/>
                    <a:pt x="41" y="5745"/>
                  </a:cubicBezTo>
                  <a:cubicBezTo>
                    <a:pt x="27" y="5755"/>
                    <a:pt x="15" y="5764"/>
                    <a:pt x="1" y="5773"/>
                  </a:cubicBezTo>
                  <a:cubicBezTo>
                    <a:pt x="21" y="5776"/>
                    <a:pt x="41" y="5779"/>
                    <a:pt x="61" y="5783"/>
                  </a:cubicBezTo>
                  <a:cubicBezTo>
                    <a:pt x="66" y="5784"/>
                    <a:pt x="72" y="5784"/>
                    <a:pt x="77" y="5787"/>
                  </a:cubicBezTo>
                  <a:cubicBezTo>
                    <a:pt x="81" y="5789"/>
                    <a:pt x="86" y="5789"/>
                    <a:pt x="91" y="5791"/>
                  </a:cubicBezTo>
                  <a:cubicBezTo>
                    <a:pt x="117" y="5797"/>
                    <a:pt x="144" y="5804"/>
                    <a:pt x="171" y="5809"/>
                  </a:cubicBezTo>
                  <a:cubicBezTo>
                    <a:pt x="172" y="5809"/>
                    <a:pt x="174" y="5810"/>
                    <a:pt x="175" y="5810"/>
                  </a:cubicBezTo>
                  <a:cubicBezTo>
                    <a:pt x="179" y="5811"/>
                    <a:pt x="184" y="5811"/>
                    <a:pt x="187" y="5812"/>
                  </a:cubicBezTo>
                  <a:cubicBezTo>
                    <a:pt x="190" y="5814"/>
                    <a:pt x="192" y="5814"/>
                    <a:pt x="195" y="5814"/>
                  </a:cubicBezTo>
                  <a:cubicBezTo>
                    <a:pt x="222" y="5821"/>
                    <a:pt x="248" y="5832"/>
                    <a:pt x="277" y="5840"/>
                  </a:cubicBezTo>
                  <a:cubicBezTo>
                    <a:pt x="296" y="5846"/>
                    <a:pt x="314" y="5853"/>
                    <a:pt x="331" y="5861"/>
                  </a:cubicBezTo>
                  <a:cubicBezTo>
                    <a:pt x="438" y="5884"/>
                    <a:pt x="546" y="5908"/>
                    <a:pt x="651" y="5934"/>
                  </a:cubicBezTo>
                  <a:cubicBezTo>
                    <a:pt x="811" y="5972"/>
                    <a:pt x="970" y="6022"/>
                    <a:pt x="1130" y="6063"/>
                  </a:cubicBezTo>
                  <a:cubicBezTo>
                    <a:pt x="1298" y="6105"/>
                    <a:pt x="1468" y="6147"/>
                    <a:pt x="1635" y="6194"/>
                  </a:cubicBezTo>
                  <a:lnTo>
                    <a:pt x="1635" y="6194"/>
                  </a:lnTo>
                  <a:cubicBezTo>
                    <a:pt x="1632" y="6193"/>
                    <a:pt x="1628" y="6192"/>
                    <a:pt x="1625" y="6191"/>
                  </a:cubicBezTo>
                  <a:lnTo>
                    <a:pt x="1625" y="6191"/>
                  </a:lnTo>
                  <a:cubicBezTo>
                    <a:pt x="1735" y="6223"/>
                    <a:pt x="1844" y="6256"/>
                    <a:pt x="1955" y="6291"/>
                  </a:cubicBezTo>
                  <a:cubicBezTo>
                    <a:pt x="2054" y="6323"/>
                    <a:pt x="2153" y="6356"/>
                    <a:pt x="2255" y="6384"/>
                  </a:cubicBezTo>
                  <a:cubicBezTo>
                    <a:pt x="2457" y="6441"/>
                    <a:pt x="2664" y="6482"/>
                    <a:pt x="2869" y="6540"/>
                  </a:cubicBezTo>
                  <a:lnTo>
                    <a:pt x="2868" y="6540"/>
                  </a:lnTo>
                  <a:lnTo>
                    <a:pt x="3347" y="6679"/>
                  </a:lnTo>
                  <a:cubicBezTo>
                    <a:pt x="3211" y="6843"/>
                    <a:pt x="3076" y="7006"/>
                    <a:pt x="2942" y="7171"/>
                  </a:cubicBezTo>
                  <a:cubicBezTo>
                    <a:pt x="2915" y="7206"/>
                    <a:pt x="2888" y="7240"/>
                    <a:pt x="2859" y="7273"/>
                  </a:cubicBezTo>
                  <a:cubicBezTo>
                    <a:pt x="2858" y="7275"/>
                    <a:pt x="2858" y="7276"/>
                    <a:pt x="2857" y="7277"/>
                  </a:cubicBezTo>
                  <a:cubicBezTo>
                    <a:pt x="2853" y="7281"/>
                    <a:pt x="2850" y="7285"/>
                    <a:pt x="2847" y="7290"/>
                  </a:cubicBezTo>
                  <a:cubicBezTo>
                    <a:pt x="2845" y="7291"/>
                    <a:pt x="2843" y="7293"/>
                    <a:pt x="2843" y="7296"/>
                  </a:cubicBezTo>
                  <a:cubicBezTo>
                    <a:pt x="2831" y="7308"/>
                    <a:pt x="2821" y="7322"/>
                    <a:pt x="2811" y="7335"/>
                  </a:cubicBezTo>
                  <a:cubicBezTo>
                    <a:pt x="2811" y="7333"/>
                    <a:pt x="2812" y="7333"/>
                    <a:pt x="2812" y="7332"/>
                  </a:cubicBezTo>
                  <a:lnTo>
                    <a:pt x="2812" y="7332"/>
                  </a:lnTo>
                  <a:cubicBezTo>
                    <a:pt x="2801" y="7347"/>
                    <a:pt x="2788" y="7359"/>
                    <a:pt x="2780" y="7374"/>
                  </a:cubicBezTo>
                  <a:cubicBezTo>
                    <a:pt x="2777" y="7378"/>
                    <a:pt x="2773" y="7380"/>
                    <a:pt x="2771" y="7384"/>
                  </a:cubicBezTo>
                  <a:cubicBezTo>
                    <a:pt x="2762" y="7394"/>
                    <a:pt x="2754" y="7405"/>
                    <a:pt x="2746" y="7416"/>
                  </a:cubicBezTo>
                  <a:cubicBezTo>
                    <a:pt x="2746" y="7418"/>
                    <a:pt x="2745" y="7418"/>
                    <a:pt x="2745" y="7418"/>
                  </a:cubicBezTo>
                  <a:cubicBezTo>
                    <a:pt x="2739" y="7426"/>
                    <a:pt x="2730" y="7436"/>
                    <a:pt x="2724" y="7444"/>
                  </a:cubicBezTo>
                  <a:cubicBezTo>
                    <a:pt x="2714" y="7454"/>
                    <a:pt x="2706" y="7467"/>
                    <a:pt x="2697" y="7477"/>
                  </a:cubicBezTo>
                  <a:cubicBezTo>
                    <a:pt x="2678" y="7498"/>
                    <a:pt x="2661" y="7523"/>
                    <a:pt x="2643" y="7544"/>
                  </a:cubicBezTo>
                  <a:lnTo>
                    <a:pt x="2534" y="7679"/>
                  </a:lnTo>
                  <a:cubicBezTo>
                    <a:pt x="2383" y="7872"/>
                    <a:pt x="2231" y="8064"/>
                    <a:pt x="2079" y="8256"/>
                  </a:cubicBezTo>
                  <a:cubicBezTo>
                    <a:pt x="1932" y="8443"/>
                    <a:pt x="1787" y="8633"/>
                    <a:pt x="1643" y="8823"/>
                  </a:cubicBezTo>
                  <a:cubicBezTo>
                    <a:pt x="1500" y="9010"/>
                    <a:pt x="1357" y="9196"/>
                    <a:pt x="1218" y="9387"/>
                  </a:cubicBezTo>
                  <a:cubicBezTo>
                    <a:pt x="1126" y="9516"/>
                    <a:pt x="1032" y="9644"/>
                    <a:pt x="936" y="9772"/>
                  </a:cubicBezTo>
                  <a:cubicBezTo>
                    <a:pt x="920" y="9794"/>
                    <a:pt x="907" y="9815"/>
                    <a:pt x="892" y="9838"/>
                  </a:cubicBezTo>
                  <a:cubicBezTo>
                    <a:pt x="827" y="9937"/>
                    <a:pt x="758" y="10034"/>
                    <a:pt x="690" y="10130"/>
                  </a:cubicBezTo>
                  <a:lnTo>
                    <a:pt x="690" y="10129"/>
                  </a:lnTo>
                  <a:cubicBezTo>
                    <a:pt x="655" y="10176"/>
                    <a:pt x="621" y="10222"/>
                    <a:pt x="585" y="10270"/>
                  </a:cubicBezTo>
                  <a:cubicBezTo>
                    <a:pt x="566" y="10298"/>
                    <a:pt x="546" y="10326"/>
                    <a:pt x="525" y="10355"/>
                  </a:cubicBezTo>
                  <a:cubicBezTo>
                    <a:pt x="525" y="10355"/>
                    <a:pt x="525" y="10354"/>
                    <a:pt x="525" y="10354"/>
                  </a:cubicBezTo>
                  <a:lnTo>
                    <a:pt x="525" y="10354"/>
                  </a:lnTo>
                  <a:cubicBezTo>
                    <a:pt x="519" y="10363"/>
                    <a:pt x="512" y="10372"/>
                    <a:pt x="505" y="10380"/>
                  </a:cubicBezTo>
                  <a:cubicBezTo>
                    <a:pt x="499" y="10390"/>
                    <a:pt x="492" y="10399"/>
                    <a:pt x="485" y="10409"/>
                  </a:cubicBezTo>
                  <a:cubicBezTo>
                    <a:pt x="437" y="10478"/>
                    <a:pt x="392" y="10545"/>
                    <a:pt x="346" y="10613"/>
                  </a:cubicBezTo>
                  <a:cubicBezTo>
                    <a:pt x="346" y="10614"/>
                    <a:pt x="345" y="10614"/>
                    <a:pt x="345" y="10615"/>
                  </a:cubicBezTo>
                  <a:cubicBezTo>
                    <a:pt x="334" y="10634"/>
                    <a:pt x="321" y="10650"/>
                    <a:pt x="310" y="10669"/>
                  </a:cubicBezTo>
                  <a:cubicBezTo>
                    <a:pt x="309" y="10670"/>
                    <a:pt x="309" y="10671"/>
                    <a:pt x="308" y="10672"/>
                  </a:cubicBezTo>
                  <a:cubicBezTo>
                    <a:pt x="309" y="10670"/>
                    <a:pt x="310" y="10666"/>
                    <a:pt x="311" y="10664"/>
                  </a:cubicBezTo>
                  <a:lnTo>
                    <a:pt x="311" y="10664"/>
                  </a:lnTo>
                  <a:cubicBezTo>
                    <a:pt x="263" y="10742"/>
                    <a:pt x="213" y="10821"/>
                    <a:pt x="165" y="10898"/>
                  </a:cubicBezTo>
                  <a:cubicBezTo>
                    <a:pt x="226" y="10856"/>
                    <a:pt x="290" y="10819"/>
                    <a:pt x="352" y="10778"/>
                  </a:cubicBezTo>
                  <a:cubicBezTo>
                    <a:pt x="392" y="10754"/>
                    <a:pt x="430" y="10727"/>
                    <a:pt x="470" y="10702"/>
                  </a:cubicBezTo>
                  <a:cubicBezTo>
                    <a:pt x="470" y="10702"/>
                    <a:pt x="471" y="10702"/>
                    <a:pt x="471" y="10701"/>
                  </a:cubicBezTo>
                  <a:lnTo>
                    <a:pt x="471" y="10701"/>
                  </a:lnTo>
                  <a:cubicBezTo>
                    <a:pt x="472" y="10701"/>
                    <a:pt x="473" y="10700"/>
                    <a:pt x="474" y="10700"/>
                  </a:cubicBezTo>
                  <a:cubicBezTo>
                    <a:pt x="491" y="10690"/>
                    <a:pt x="506" y="10679"/>
                    <a:pt x="523" y="10670"/>
                  </a:cubicBezTo>
                  <a:cubicBezTo>
                    <a:pt x="523" y="10669"/>
                    <a:pt x="525" y="10669"/>
                    <a:pt x="525" y="10667"/>
                  </a:cubicBezTo>
                  <a:cubicBezTo>
                    <a:pt x="633" y="10599"/>
                    <a:pt x="740" y="10531"/>
                    <a:pt x="847" y="10462"/>
                  </a:cubicBezTo>
                  <a:cubicBezTo>
                    <a:pt x="965" y="10388"/>
                    <a:pt x="1084" y="10321"/>
                    <a:pt x="1202" y="10249"/>
                  </a:cubicBezTo>
                  <a:cubicBezTo>
                    <a:pt x="1204" y="10248"/>
                    <a:pt x="1206" y="10247"/>
                    <a:pt x="1208" y="10246"/>
                  </a:cubicBezTo>
                  <a:cubicBezTo>
                    <a:pt x="1228" y="10233"/>
                    <a:pt x="1245" y="10222"/>
                    <a:pt x="1265" y="10211"/>
                  </a:cubicBezTo>
                  <a:cubicBezTo>
                    <a:pt x="1337" y="10156"/>
                    <a:pt x="1409" y="10101"/>
                    <a:pt x="1483" y="10047"/>
                  </a:cubicBezTo>
                  <a:cubicBezTo>
                    <a:pt x="1733" y="9867"/>
                    <a:pt x="1985" y="9688"/>
                    <a:pt x="2239" y="9514"/>
                  </a:cubicBezTo>
                  <a:cubicBezTo>
                    <a:pt x="2493" y="9341"/>
                    <a:pt x="2745" y="9167"/>
                    <a:pt x="2994" y="8988"/>
                  </a:cubicBezTo>
                  <a:lnTo>
                    <a:pt x="2994" y="8988"/>
                  </a:lnTo>
                  <a:cubicBezTo>
                    <a:pt x="2992" y="8989"/>
                    <a:pt x="2991" y="8991"/>
                    <a:pt x="2989" y="8992"/>
                  </a:cubicBezTo>
                  <a:cubicBezTo>
                    <a:pt x="3282" y="8781"/>
                    <a:pt x="3582" y="8579"/>
                    <a:pt x="3880" y="8375"/>
                  </a:cubicBezTo>
                  <a:cubicBezTo>
                    <a:pt x="4023" y="8276"/>
                    <a:pt x="4166" y="8178"/>
                    <a:pt x="4308" y="8077"/>
                  </a:cubicBezTo>
                  <a:cubicBezTo>
                    <a:pt x="4446" y="7981"/>
                    <a:pt x="4582" y="7878"/>
                    <a:pt x="4718" y="7779"/>
                  </a:cubicBezTo>
                  <a:cubicBezTo>
                    <a:pt x="4856" y="7682"/>
                    <a:pt x="4996" y="7588"/>
                    <a:pt x="5136" y="7498"/>
                  </a:cubicBezTo>
                  <a:cubicBezTo>
                    <a:pt x="5283" y="7404"/>
                    <a:pt x="5430" y="7308"/>
                    <a:pt x="5577" y="7213"/>
                  </a:cubicBezTo>
                  <a:cubicBezTo>
                    <a:pt x="5773" y="7084"/>
                    <a:pt x="5970" y="6957"/>
                    <a:pt x="6172" y="6836"/>
                  </a:cubicBezTo>
                  <a:cubicBezTo>
                    <a:pt x="6376" y="6712"/>
                    <a:pt x="6583" y="6592"/>
                    <a:pt x="6784" y="6461"/>
                  </a:cubicBezTo>
                  <a:cubicBezTo>
                    <a:pt x="6885" y="6396"/>
                    <a:pt x="6985" y="6325"/>
                    <a:pt x="7084" y="6255"/>
                  </a:cubicBezTo>
                  <a:cubicBezTo>
                    <a:pt x="7174" y="6192"/>
                    <a:pt x="7266" y="6133"/>
                    <a:pt x="7360" y="6076"/>
                  </a:cubicBezTo>
                  <a:cubicBezTo>
                    <a:pt x="7362" y="6074"/>
                    <a:pt x="7364" y="6073"/>
                    <a:pt x="7367" y="6072"/>
                  </a:cubicBezTo>
                  <a:cubicBezTo>
                    <a:pt x="7380" y="6061"/>
                    <a:pt x="7396" y="6052"/>
                    <a:pt x="7413" y="6040"/>
                  </a:cubicBezTo>
                  <a:cubicBezTo>
                    <a:pt x="7435" y="6025"/>
                    <a:pt x="7457" y="6009"/>
                    <a:pt x="7478" y="5995"/>
                  </a:cubicBezTo>
                  <a:lnTo>
                    <a:pt x="7481" y="5995"/>
                  </a:lnTo>
                  <a:cubicBezTo>
                    <a:pt x="7487" y="5990"/>
                    <a:pt x="7494" y="5985"/>
                    <a:pt x="7501" y="5979"/>
                  </a:cubicBezTo>
                  <a:cubicBezTo>
                    <a:pt x="7550" y="5944"/>
                    <a:pt x="7600" y="5911"/>
                    <a:pt x="7649" y="5877"/>
                  </a:cubicBezTo>
                  <a:cubicBezTo>
                    <a:pt x="7659" y="5871"/>
                    <a:pt x="7669" y="5863"/>
                    <a:pt x="7682" y="5856"/>
                  </a:cubicBezTo>
                  <a:cubicBezTo>
                    <a:pt x="7682" y="5855"/>
                    <a:pt x="7685" y="5850"/>
                    <a:pt x="7689" y="5847"/>
                  </a:cubicBezTo>
                  <a:cubicBezTo>
                    <a:pt x="7635" y="5825"/>
                    <a:pt x="7582" y="5801"/>
                    <a:pt x="7529" y="5780"/>
                  </a:cubicBezTo>
                  <a:cubicBezTo>
                    <a:pt x="7506" y="5773"/>
                    <a:pt x="7482" y="5764"/>
                    <a:pt x="7457" y="5755"/>
                  </a:cubicBezTo>
                  <a:cubicBezTo>
                    <a:pt x="7457" y="5755"/>
                    <a:pt x="7456" y="5755"/>
                    <a:pt x="7456" y="5757"/>
                  </a:cubicBezTo>
                  <a:cubicBezTo>
                    <a:pt x="7440" y="5751"/>
                    <a:pt x="7424" y="5744"/>
                    <a:pt x="7408" y="5739"/>
                  </a:cubicBezTo>
                  <a:cubicBezTo>
                    <a:pt x="7354" y="5721"/>
                    <a:pt x="7301" y="5705"/>
                    <a:pt x="7248" y="5682"/>
                  </a:cubicBezTo>
                  <a:cubicBezTo>
                    <a:pt x="7235" y="5677"/>
                    <a:pt x="7225" y="5670"/>
                    <a:pt x="7214" y="5660"/>
                  </a:cubicBezTo>
                  <a:cubicBezTo>
                    <a:pt x="7174" y="5645"/>
                    <a:pt x="7135" y="5633"/>
                    <a:pt x="7094" y="5619"/>
                  </a:cubicBezTo>
                  <a:cubicBezTo>
                    <a:pt x="6962" y="5578"/>
                    <a:pt x="6830" y="5542"/>
                    <a:pt x="6701" y="5500"/>
                  </a:cubicBezTo>
                  <a:cubicBezTo>
                    <a:pt x="6573" y="5458"/>
                    <a:pt x="6444" y="5421"/>
                    <a:pt x="6315" y="5383"/>
                  </a:cubicBezTo>
                  <a:lnTo>
                    <a:pt x="6315" y="5383"/>
                  </a:lnTo>
                  <a:cubicBezTo>
                    <a:pt x="6317" y="5384"/>
                    <a:pt x="6318" y="5384"/>
                    <a:pt x="6320" y="5385"/>
                  </a:cubicBezTo>
                  <a:lnTo>
                    <a:pt x="6320" y="5385"/>
                  </a:lnTo>
                  <a:cubicBezTo>
                    <a:pt x="6158" y="5337"/>
                    <a:pt x="5998" y="5279"/>
                    <a:pt x="5835" y="5235"/>
                  </a:cubicBezTo>
                  <a:cubicBezTo>
                    <a:pt x="5749" y="5212"/>
                    <a:pt x="5661" y="5192"/>
                    <a:pt x="5574" y="5169"/>
                  </a:cubicBezTo>
                  <a:cubicBezTo>
                    <a:pt x="5487" y="5146"/>
                    <a:pt x="5401" y="5120"/>
                    <a:pt x="5313" y="5096"/>
                  </a:cubicBezTo>
                  <a:lnTo>
                    <a:pt x="5314" y="5096"/>
                  </a:lnTo>
                  <a:cubicBezTo>
                    <a:pt x="5157" y="5048"/>
                    <a:pt x="5001" y="4997"/>
                    <a:pt x="4845" y="4953"/>
                  </a:cubicBezTo>
                  <a:cubicBezTo>
                    <a:pt x="4691" y="4907"/>
                    <a:pt x="4537" y="4865"/>
                    <a:pt x="4387" y="4821"/>
                  </a:cubicBezTo>
                  <a:lnTo>
                    <a:pt x="4387" y="4821"/>
                  </a:lnTo>
                  <a:cubicBezTo>
                    <a:pt x="4388" y="4823"/>
                    <a:pt x="4391" y="4823"/>
                    <a:pt x="4393" y="4824"/>
                  </a:cubicBezTo>
                  <a:cubicBezTo>
                    <a:pt x="4247" y="4780"/>
                    <a:pt x="4104" y="4732"/>
                    <a:pt x="3958" y="4686"/>
                  </a:cubicBezTo>
                  <a:lnTo>
                    <a:pt x="3916" y="4675"/>
                  </a:lnTo>
                  <a:cubicBezTo>
                    <a:pt x="3939" y="4643"/>
                    <a:pt x="3961" y="4609"/>
                    <a:pt x="3983" y="4577"/>
                  </a:cubicBezTo>
                  <a:cubicBezTo>
                    <a:pt x="4118" y="4383"/>
                    <a:pt x="4257" y="4192"/>
                    <a:pt x="4390" y="3998"/>
                  </a:cubicBezTo>
                  <a:cubicBezTo>
                    <a:pt x="4454" y="3903"/>
                    <a:pt x="4516" y="3809"/>
                    <a:pt x="4582" y="3716"/>
                  </a:cubicBezTo>
                  <a:cubicBezTo>
                    <a:pt x="4658" y="3609"/>
                    <a:pt x="4733" y="3504"/>
                    <a:pt x="4811" y="3397"/>
                  </a:cubicBezTo>
                  <a:cubicBezTo>
                    <a:pt x="4882" y="3301"/>
                    <a:pt x="4953" y="3204"/>
                    <a:pt x="5019" y="3106"/>
                  </a:cubicBezTo>
                  <a:cubicBezTo>
                    <a:pt x="5082" y="3010"/>
                    <a:pt x="5145" y="2915"/>
                    <a:pt x="5210" y="2823"/>
                  </a:cubicBezTo>
                  <a:cubicBezTo>
                    <a:pt x="5345" y="2626"/>
                    <a:pt x="5478" y="2426"/>
                    <a:pt x="5615" y="2229"/>
                  </a:cubicBezTo>
                  <a:cubicBezTo>
                    <a:pt x="5754" y="2030"/>
                    <a:pt x="5888" y="1827"/>
                    <a:pt x="6020" y="1622"/>
                  </a:cubicBezTo>
                  <a:cubicBezTo>
                    <a:pt x="6150" y="1419"/>
                    <a:pt x="6276" y="1214"/>
                    <a:pt x="6419" y="1018"/>
                  </a:cubicBezTo>
                  <a:cubicBezTo>
                    <a:pt x="6506" y="894"/>
                    <a:pt x="6599" y="774"/>
                    <a:pt x="6691" y="654"/>
                  </a:cubicBezTo>
                  <a:cubicBezTo>
                    <a:pt x="6713" y="624"/>
                    <a:pt x="6733" y="594"/>
                    <a:pt x="6755" y="564"/>
                  </a:cubicBezTo>
                  <a:lnTo>
                    <a:pt x="6756" y="564"/>
                  </a:lnTo>
                  <a:cubicBezTo>
                    <a:pt x="6856" y="414"/>
                    <a:pt x="6951" y="262"/>
                    <a:pt x="7049" y="113"/>
                  </a:cubicBezTo>
                  <a:cubicBezTo>
                    <a:pt x="7070" y="82"/>
                    <a:pt x="7088" y="51"/>
                    <a:pt x="7109" y="21"/>
                  </a:cubicBezTo>
                  <a:cubicBezTo>
                    <a:pt x="7110" y="18"/>
                    <a:pt x="7112" y="16"/>
                    <a:pt x="7114" y="12"/>
                  </a:cubicBezTo>
                  <a:cubicBezTo>
                    <a:pt x="7116" y="9"/>
                    <a:pt x="7120" y="4"/>
                    <a:pt x="712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0" name="Google Shape;2290;p48"/>
          <p:cNvGrpSpPr/>
          <p:nvPr/>
        </p:nvGrpSpPr>
        <p:grpSpPr>
          <a:xfrm>
            <a:off x="1041303" y="2578566"/>
            <a:ext cx="293702" cy="280172"/>
            <a:chOff x="4048600" y="570950"/>
            <a:chExt cx="54875" cy="52350"/>
          </a:xfrm>
        </p:grpSpPr>
        <p:sp>
          <p:nvSpPr>
            <p:cNvPr id="2291" name="Google Shape;2291;p48"/>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8"/>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8"/>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8"/>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8"/>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6" name="Google Shape;2296;p48"/>
          <p:cNvGrpSpPr/>
          <p:nvPr/>
        </p:nvGrpSpPr>
        <p:grpSpPr>
          <a:xfrm>
            <a:off x="8300668" y="2794665"/>
            <a:ext cx="254423" cy="280175"/>
            <a:chOff x="5668750" y="3383150"/>
            <a:chExt cx="168325" cy="185350"/>
          </a:xfrm>
        </p:grpSpPr>
        <p:sp>
          <p:nvSpPr>
            <p:cNvPr id="2297" name="Google Shape;2297;p48"/>
            <p:cNvSpPr/>
            <p:nvPr/>
          </p:nvSpPr>
          <p:spPr>
            <a:xfrm>
              <a:off x="5683650" y="3405900"/>
              <a:ext cx="139925" cy="143950"/>
            </a:xfrm>
            <a:custGeom>
              <a:avLst/>
              <a:gdLst/>
              <a:ahLst/>
              <a:cxnLst/>
              <a:rect l="l" t="t" r="r" b="b"/>
              <a:pathLst>
                <a:path w="5597" h="5758" extrusionOk="0">
                  <a:moveTo>
                    <a:pt x="2582" y="1"/>
                  </a:moveTo>
                  <a:cubicBezTo>
                    <a:pt x="2569" y="39"/>
                    <a:pt x="2558" y="78"/>
                    <a:pt x="2545" y="117"/>
                  </a:cubicBezTo>
                  <a:cubicBezTo>
                    <a:pt x="2499" y="262"/>
                    <a:pt x="2465" y="410"/>
                    <a:pt x="2413" y="554"/>
                  </a:cubicBezTo>
                  <a:cubicBezTo>
                    <a:pt x="2366" y="685"/>
                    <a:pt x="2308" y="812"/>
                    <a:pt x="2242" y="935"/>
                  </a:cubicBezTo>
                  <a:cubicBezTo>
                    <a:pt x="2196" y="1020"/>
                    <a:pt x="2148" y="1106"/>
                    <a:pt x="2103" y="1193"/>
                  </a:cubicBezTo>
                  <a:cubicBezTo>
                    <a:pt x="2104" y="1191"/>
                    <a:pt x="2104" y="1190"/>
                    <a:pt x="2104" y="1188"/>
                  </a:cubicBezTo>
                  <a:lnTo>
                    <a:pt x="2104" y="1188"/>
                  </a:lnTo>
                  <a:cubicBezTo>
                    <a:pt x="2066" y="1265"/>
                    <a:pt x="2028" y="1340"/>
                    <a:pt x="1990" y="1417"/>
                  </a:cubicBezTo>
                  <a:cubicBezTo>
                    <a:pt x="1952" y="1494"/>
                    <a:pt x="1913" y="1572"/>
                    <a:pt x="1869" y="1648"/>
                  </a:cubicBezTo>
                  <a:cubicBezTo>
                    <a:pt x="1858" y="1668"/>
                    <a:pt x="1845" y="1690"/>
                    <a:pt x="1832" y="1712"/>
                  </a:cubicBezTo>
                  <a:cubicBezTo>
                    <a:pt x="1820" y="1731"/>
                    <a:pt x="1807" y="1748"/>
                    <a:pt x="1793" y="1766"/>
                  </a:cubicBezTo>
                  <a:cubicBezTo>
                    <a:pt x="1766" y="1803"/>
                    <a:pt x="1736" y="1838"/>
                    <a:pt x="1708" y="1871"/>
                  </a:cubicBezTo>
                  <a:cubicBezTo>
                    <a:pt x="1652" y="1937"/>
                    <a:pt x="1591" y="2000"/>
                    <a:pt x="1528" y="2059"/>
                  </a:cubicBezTo>
                  <a:cubicBezTo>
                    <a:pt x="1462" y="2119"/>
                    <a:pt x="1392" y="2175"/>
                    <a:pt x="1324" y="2232"/>
                  </a:cubicBezTo>
                  <a:cubicBezTo>
                    <a:pt x="1260" y="2287"/>
                    <a:pt x="1192" y="2338"/>
                    <a:pt x="1121" y="2385"/>
                  </a:cubicBezTo>
                  <a:cubicBezTo>
                    <a:pt x="1087" y="2407"/>
                    <a:pt x="1054" y="2429"/>
                    <a:pt x="1018" y="2449"/>
                  </a:cubicBezTo>
                  <a:cubicBezTo>
                    <a:pt x="979" y="2470"/>
                    <a:pt x="938" y="2491"/>
                    <a:pt x="896" y="2509"/>
                  </a:cubicBezTo>
                  <a:cubicBezTo>
                    <a:pt x="819" y="2545"/>
                    <a:pt x="740" y="2578"/>
                    <a:pt x="661" y="2610"/>
                  </a:cubicBezTo>
                  <a:cubicBezTo>
                    <a:pt x="601" y="2634"/>
                    <a:pt x="539" y="2660"/>
                    <a:pt x="477" y="2680"/>
                  </a:cubicBezTo>
                  <a:cubicBezTo>
                    <a:pt x="409" y="2700"/>
                    <a:pt x="341" y="2713"/>
                    <a:pt x="271" y="2720"/>
                  </a:cubicBezTo>
                  <a:cubicBezTo>
                    <a:pt x="203" y="2725"/>
                    <a:pt x="133" y="2728"/>
                    <a:pt x="66" y="2737"/>
                  </a:cubicBezTo>
                  <a:cubicBezTo>
                    <a:pt x="44" y="2742"/>
                    <a:pt x="22" y="2743"/>
                    <a:pt x="1" y="2747"/>
                  </a:cubicBezTo>
                  <a:cubicBezTo>
                    <a:pt x="7" y="2749"/>
                    <a:pt x="12" y="2752"/>
                    <a:pt x="18" y="2754"/>
                  </a:cubicBezTo>
                  <a:cubicBezTo>
                    <a:pt x="116" y="2794"/>
                    <a:pt x="218" y="2825"/>
                    <a:pt x="310" y="2878"/>
                  </a:cubicBezTo>
                  <a:cubicBezTo>
                    <a:pt x="395" y="2928"/>
                    <a:pt x="462" y="3000"/>
                    <a:pt x="540" y="3058"/>
                  </a:cubicBezTo>
                  <a:cubicBezTo>
                    <a:pt x="589" y="3093"/>
                    <a:pt x="637" y="3122"/>
                    <a:pt x="687" y="3151"/>
                  </a:cubicBezTo>
                  <a:cubicBezTo>
                    <a:pt x="734" y="3181"/>
                    <a:pt x="781" y="3215"/>
                    <a:pt x="824" y="3249"/>
                  </a:cubicBezTo>
                  <a:cubicBezTo>
                    <a:pt x="869" y="3288"/>
                    <a:pt x="914" y="3327"/>
                    <a:pt x="958" y="3365"/>
                  </a:cubicBezTo>
                  <a:cubicBezTo>
                    <a:pt x="1007" y="3404"/>
                    <a:pt x="1054" y="3443"/>
                    <a:pt x="1106" y="3480"/>
                  </a:cubicBezTo>
                  <a:lnTo>
                    <a:pt x="1105" y="3480"/>
                  </a:lnTo>
                  <a:cubicBezTo>
                    <a:pt x="1175" y="3530"/>
                    <a:pt x="1246" y="3579"/>
                    <a:pt x="1314" y="3630"/>
                  </a:cubicBezTo>
                  <a:cubicBezTo>
                    <a:pt x="1377" y="3680"/>
                    <a:pt x="1437" y="3733"/>
                    <a:pt x="1495" y="3789"/>
                  </a:cubicBezTo>
                  <a:cubicBezTo>
                    <a:pt x="1611" y="3902"/>
                    <a:pt x="1732" y="4010"/>
                    <a:pt x="1834" y="4136"/>
                  </a:cubicBezTo>
                  <a:cubicBezTo>
                    <a:pt x="1886" y="4201"/>
                    <a:pt x="1933" y="4268"/>
                    <a:pt x="1981" y="4335"/>
                  </a:cubicBezTo>
                  <a:cubicBezTo>
                    <a:pt x="2027" y="4399"/>
                    <a:pt x="2072" y="4465"/>
                    <a:pt x="2113" y="4532"/>
                  </a:cubicBezTo>
                  <a:cubicBezTo>
                    <a:pt x="2203" y="4677"/>
                    <a:pt x="2274" y="4831"/>
                    <a:pt x="2337" y="4987"/>
                  </a:cubicBezTo>
                  <a:cubicBezTo>
                    <a:pt x="2389" y="5116"/>
                    <a:pt x="2431" y="5246"/>
                    <a:pt x="2473" y="5378"/>
                  </a:cubicBezTo>
                  <a:cubicBezTo>
                    <a:pt x="2497" y="5460"/>
                    <a:pt x="2526" y="5538"/>
                    <a:pt x="2551" y="5618"/>
                  </a:cubicBezTo>
                  <a:cubicBezTo>
                    <a:pt x="2563" y="5664"/>
                    <a:pt x="2577" y="5711"/>
                    <a:pt x="2589" y="5757"/>
                  </a:cubicBezTo>
                  <a:cubicBezTo>
                    <a:pt x="2593" y="5732"/>
                    <a:pt x="2595" y="5709"/>
                    <a:pt x="2599" y="5684"/>
                  </a:cubicBezTo>
                  <a:cubicBezTo>
                    <a:pt x="2605" y="5638"/>
                    <a:pt x="2613" y="5593"/>
                    <a:pt x="2620" y="5549"/>
                  </a:cubicBezTo>
                  <a:cubicBezTo>
                    <a:pt x="2628" y="5503"/>
                    <a:pt x="2634" y="5456"/>
                    <a:pt x="2646" y="5410"/>
                  </a:cubicBezTo>
                  <a:cubicBezTo>
                    <a:pt x="2687" y="5236"/>
                    <a:pt x="2747" y="5066"/>
                    <a:pt x="2803" y="4895"/>
                  </a:cubicBezTo>
                  <a:cubicBezTo>
                    <a:pt x="2860" y="4726"/>
                    <a:pt x="2920" y="4556"/>
                    <a:pt x="3007" y="4400"/>
                  </a:cubicBezTo>
                  <a:cubicBezTo>
                    <a:pt x="3050" y="4323"/>
                    <a:pt x="3100" y="4250"/>
                    <a:pt x="3151" y="4178"/>
                  </a:cubicBezTo>
                  <a:cubicBezTo>
                    <a:pt x="3201" y="4110"/>
                    <a:pt x="3253" y="4044"/>
                    <a:pt x="3309" y="3981"/>
                  </a:cubicBezTo>
                  <a:cubicBezTo>
                    <a:pt x="3424" y="3851"/>
                    <a:pt x="3542" y="3724"/>
                    <a:pt x="3671" y="3609"/>
                  </a:cubicBezTo>
                  <a:cubicBezTo>
                    <a:pt x="3803" y="3490"/>
                    <a:pt x="3936" y="3371"/>
                    <a:pt x="4079" y="3266"/>
                  </a:cubicBezTo>
                  <a:cubicBezTo>
                    <a:pt x="4221" y="3163"/>
                    <a:pt x="4373" y="3072"/>
                    <a:pt x="4531" y="2994"/>
                  </a:cubicBezTo>
                  <a:cubicBezTo>
                    <a:pt x="4682" y="2919"/>
                    <a:pt x="4841" y="2860"/>
                    <a:pt x="5002" y="2810"/>
                  </a:cubicBezTo>
                  <a:cubicBezTo>
                    <a:pt x="5078" y="2785"/>
                    <a:pt x="5156" y="2766"/>
                    <a:pt x="5235" y="2748"/>
                  </a:cubicBezTo>
                  <a:cubicBezTo>
                    <a:pt x="5318" y="2726"/>
                    <a:pt x="5404" y="2704"/>
                    <a:pt x="5489" y="2682"/>
                  </a:cubicBezTo>
                  <a:cubicBezTo>
                    <a:pt x="5525" y="2672"/>
                    <a:pt x="5560" y="2664"/>
                    <a:pt x="5596" y="2655"/>
                  </a:cubicBezTo>
                  <a:cubicBezTo>
                    <a:pt x="5559" y="2640"/>
                    <a:pt x="5524" y="2624"/>
                    <a:pt x="5487" y="2610"/>
                  </a:cubicBezTo>
                  <a:cubicBezTo>
                    <a:pt x="5431" y="2589"/>
                    <a:pt x="5375" y="2569"/>
                    <a:pt x="5322" y="2547"/>
                  </a:cubicBezTo>
                  <a:cubicBezTo>
                    <a:pt x="5258" y="2525"/>
                    <a:pt x="5194" y="2505"/>
                    <a:pt x="5132" y="2479"/>
                  </a:cubicBezTo>
                  <a:cubicBezTo>
                    <a:pt x="5056" y="2449"/>
                    <a:pt x="4989" y="2405"/>
                    <a:pt x="4922" y="2364"/>
                  </a:cubicBezTo>
                  <a:cubicBezTo>
                    <a:pt x="4859" y="2325"/>
                    <a:pt x="4793" y="2290"/>
                    <a:pt x="4726" y="2253"/>
                  </a:cubicBezTo>
                  <a:cubicBezTo>
                    <a:pt x="4594" y="2183"/>
                    <a:pt x="4463" y="2107"/>
                    <a:pt x="4341" y="2020"/>
                  </a:cubicBezTo>
                  <a:cubicBezTo>
                    <a:pt x="4212" y="1928"/>
                    <a:pt x="4090" y="1825"/>
                    <a:pt x="3966" y="1727"/>
                  </a:cubicBezTo>
                  <a:cubicBezTo>
                    <a:pt x="3877" y="1654"/>
                    <a:pt x="3785" y="1585"/>
                    <a:pt x="3692" y="1515"/>
                  </a:cubicBezTo>
                  <a:cubicBezTo>
                    <a:pt x="3596" y="1442"/>
                    <a:pt x="3505" y="1366"/>
                    <a:pt x="3415" y="1289"/>
                  </a:cubicBezTo>
                  <a:cubicBezTo>
                    <a:pt x="3335" y="1218"/>
                    <a:pt x="3249" y="1147"/>
                    <a:pt x="3176" y="1067"/>
                  </a:cubicBezTo>
                  <a:cubicBezTo>
                    <a:pt x="3100" y="986"/>
                    <a:pt x="3039" y="895"/>
                    <a:pt x="2980" y="803"/>
                  </a:cubicBezTo>
                  <a:cubicBezTo>
                    <a:pt x="2932" y="729"/>
                    <a:pt x="2881" y="658"/>
                    <a:pt x="2832" y="583"/>
                  </a:cubicBezTo>
                  <a:cubicBezTo>
                    <a:pt x="2793" y="522"/>
                    <a:pt x="2758" y="456"/>
                    <a:pt x="2726" y="390"/>
                  </a:cubicBezTo>
                  <a:cubicBezTo>
                    <a:pt x="2685" y="307"/>
                    <a:pt x="2647" y="221"/>
                    <a:pt x="2619" y="135"/>
                  </a:cubicBezTo>
                  <a:cubicBezTo>
                    <a:pt x="2603" y="89"/>
                    <a:pt x="2592" y="45"/>
                    <a:pt x="25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8"/>
            <p:cNvSpPr/>
            <p:nvPr/>
          </p:nvSpPr>
          <p:spPr>
            <a:xfrm>
              <a:off x="5681100" y="3469600"/>
              <a:ext cx="143000" cy="49925"/>
            </a:xfrm>
            <a:custGeom>
              <a:avLst/>
              <a:gdLst/>
              <a:ahLst/>
              <a:cxnLst/>
              <a:rect l="l" t="t" r="r" b="b"/>
              <a:pathLst>
                <a:path w="5720" h="1997" extrusionOk="0">
                  <a:moveTo>
                    <a:pt x="5623" y="1"/>
                  </a:moveTo>
                  <a:cubicBezTo>
                    <a:pt x="5619" y="1"/>
                    <a:pt x="5615" y="1"/>
                    <a:pt x="5610" y="2"/>
                  </a:cubicBezTo>
                  <a:cubicBezTo>
                    <a:pt x="5547" y="8"/>
                    <a:pt x="5484" y="25"/>
                    <a:pt x="5422" y="38"/>
                  </a:cubicBezTo>
                  <a:cubicBezTo>
                    <a:pt x="5363" y="50"/>
                    <a:pt x="5303" y="58"/>
                    <a:pt x="5243" y="67"/>
                  </a:cubicBezTo>
                  <a:cubicBezTo>
                    <a:pt x="5110" y="85"/>
                    <a:pt x="4981" y="121"/>
                    <a:pt x="4848" y="141"/>
                  </a:cubicBezTo>
                  <a:cubicBezTo>
                    <a:pt x="4716" y="159"/>
                    <a:pt x="4582" y="178"/>
                    <a:pt x="4449" y="199"/>
                  </a:cubicBezTo>
                  <a:cubicBezTo>
                    <a:pt x="4381" y="209"/>
                    <a:pt x="4313" y="220"/>
                    <a:pt x="4244" y="230"/>
                  </a:cubicBezTo>
                  <a:cubicBezTo>
                    <a:pt x="4169" y="241"/>
                    <a:pt x="4092" y="250"/>
                    <a:pt x="4016" y="261"/>
                  </a:cubicBezTo>
                  <a:cubicBezTo>
                    <a:pt x="3948" y="271"/>
                    <a:pt x="3878" y="281"/>
                    <a:pt x="3809" y="292"/>
                  </a:cubicBezTo>
                  <a:cubicBezTo>
                    <a:pt x="3733" y="302"/>
                    <a:pt x="3656" y="310"/>
                    <a:pt x="3578" y="321"/>
                  </a:cubicBezTo>
                  <a:cubicBezTo>
                    <a:pt x="3492" y="331"/>
                    <a:pt x="3405" y="340"/>
                    <a:pt x="3318" y="349"/>
                  </a:cubicBezTo>
                  <a:cubicBezTo>
                    <a:pt x="3232" y="360"/>
                    <a:pt x="3143" y="371"/>
                    <a:pt x="3056" y="380"/>
                  </a:cubicBezTo>
                  <a:cubicBezTo>
                    <a:pt x="2853" y="398"/>
                    <a:pt x="2646" y="401"/>
                    <a:pt x="2440" y="405"/>
                  </a:cubicBezTo>
                  <a:cubicBezTo>
                    <a:pt x="2393" y="406"/>
                    <a:pt x="2345" y="406"/>
                    <a:pt x="2298" y="406"/>
                  </a:cubicBezTo>
                  <a:cubicBezTo>
                    <a:pt x="2251" y="406"/>
                    <a:pt x="2204" y="406"/>
                    <a:pt x="2156" y="406"/>
                  </a:cubicBezTo>
                  <a:cubicBezTo>
                    <a:pt x="2099" y="406"/>
                    <a:pt x="2042" y="407"/>
                    <a:pt x="1985" y="407"/>
                  </a:cubicBezTo>
                  <a:cubicBezTo>
                    <a:pt x="1943" y="407"/>
                    <a:pt x="1900" y="407"/>
                    <a:pt x="1858" y="405"/>
                  </a:cubicBezTo>
                  <a:cubicBezTo>
                    <a:pt x="1783" y="402"/>
                    <a:pt x="1709" y="397"/>
                    <a:pt x="1635" y="397"/>
                  </a:cubicBezTo>
                  <a:cubicBezTo>
                    <a:pt x="1585" y="397"/>
                    <a:pt x="1534" y="399"/>
                    <a:pt x="1484" y="399"/>
                  </a:cubicBezTo>
                  <a:cubicBezTo>
                    <a:pt x="1467" y="399"/>
                    <a:pt x="1451" y="398"/>
                    <a:pt x="1434" y="398"/>
                  </a:cubicBezTo>
                  <a:cubicBezTo>
                    <a:pt x="1338" y="393"/>
                    <a:pt x="1244" y="375"/>
                    <a:pt x="1150" y="361"/>
                  </a:cubicBezTo>
                  <a:cubicBezTo>
                    <a:pt x="1054" y="345"/>
                    <a:pt x="957" y="334"/>
                    <a:pt x="862" y="317"/>
                  </a:cubicBezTo>
                  <a:cubicBezTo>
                    <a:pt x="733" y="294"/>
                    <a:pt x="605" y="267"/>
                    <a:pt x="476" y="236"/>
                  </a:cubicBezTo>
                  <a:cubicBezTo>
                    <a:pt x="409" y="219"/>
                    <a:pt x="341" y="202"/>
                    <a:pt x="274" y="188"/>
                  </a:cubicBezTo>
                  <a:cubicBezTo>
                    <a:pt x="222" y="176"/>
                    <a:pt x="170" y="169"/>
                    <a:pt x="119" y="155"/>
                  </a:cubicBezTo>
                  <a:cubicBezTo>
                    <a:pt x="112" y="154"/>
                    <a:pt x="106" y="153"/>
                    <a:pt x="99" y="153"/>
                  </a:cubicBezTo>
                  <a:cubicBezTo>
                    <a:pt x="59" y="153"/>
                    <a:pt x="21" y="181"/>
                    <a:pt x="12" y="220"/>
                  </a:cubicBezTo>
                  <a:cubicBezTo>
                    <a:pt x="0" y="268"/>
                    <a:pt x="30" y="315"/>
                    <a:pt x="77" y="328"/>
                  </a:cubicBezTo>
                  <a:cubicBezTo>
                    <a:pt x="100" y="334"/>
                    <a:pt x="126" y="339"/>
                    <a:pt x="152" y="345"/>
                  </a:cubicBezTo>
                  <a:cubicBezTo>
                    <a:pt x="159" y="352"/>
                    <a:pt x="165" y="357"/>
                    <a:pt x="173" y="361"/>
                  </a:cubicBezTo>
                  <a:cubicBezTo>
                    <a:pt x="197" y="376"/>
                    <a:pt x="223" y="391"/>
                    <a:pt x="249" y="405"/>
                  </a:cubicBezTo>
                  <a:cubicBezTo>
                    <a:pt x="271" y="418"/>
                    <a:pt x="296" y="427"/>
                    <a:pt x="319" y="437"/>
                  </a:cubicBezTo>
                  <a:cubicBezTo>
                    <a:pt x="363" y="458"/>
                    <a:pt x="404" y="483"/>
                    <a:pt x="448" y="504"/>
                  </a:cubicBezTo>
                  <a:cubicBezTo>
                    <a:pt x="493" y="526"/>
                    <a:pt x="537" y="550"/>
                    <a:pt x="579" y="575"/>
                  </a:cubicBezTo>
                  <a:cubicBezTo>
                    <a:pt x="627" y="604"/>
                    <a:pt x="675" y="634"/>
                    <a:pt x="724" y="662"/>
                  </a:cubicBezTo>
                  <a:cubicBezTo>
                    <a:pt x="773" y="690"/>
                    <a:pt x="822" y="717"/>
                    <a:pt x="869" y="747"/>
                  </a:cubicBezTo>
                  <a:cubicBezTo>
                    <a:pt x="869" y="747"/>
                    <a:pt x="871" y="747"/>
                    <a:pt x="871" y="748"/>
                  </a:cubicBezTo>
                  <a:cubicBezTo>
                    <a:pt x="914" y="776"/>
                    <a:pt x="952" y="804"/>
                    <a:pt x="991" y="834"/>
                  </a:cubicBezTo>
                  <a:cubicBezTo>
                    <a:pt x="1036" y="875"/>
                    <a:pt x="1081" y="915"/>
                    <a:pt x="1127" y="953"/>
                  </a:cubicBezTo>
                  <a:cubicBezTo>
                    <a:pt x="1197" y="1011"/>
                    <a:pt x="1265" y="1073"/>
                    <a:pt x="1334" y="1133"/>
                  </a:cubicBezTo>
                  <a:cubicBezTo>
                    <a:pt x="1369" y="1163"/>
                    <a:pt x="1404" y="1194"/>
                    <a:pt x="1437" y="1227"/>
                  </a:cubicBezTo>
                  <a:cubicBezTo>
                    <a:pt x="1468" y="1258"/>
                    <a:pt x="1498" y="1290"/>
                    <a:pt x="1529" y="1321"/>
                  </a:cubicBezTo>
                  <a:cubicBezTo>
                    <a:pt x="1587" y="1379"/>
                    <a:pt x="1647" y="1433"/>
                    <a:pt x="1707" y="1489"/>
                  </a:cubicBezTo>
                  <a:cubicBezTo>
                    <a:pt x="1740" y="1521"/>
                    <a:pt x="1775" y="1552"/>
                    <a:pt x="1810" y="1582"/>
                  </a:cubicBezTo>
                  <a:cubicBezTo>
                    <a:pt x="1841" y="1608"/>
                    <a:pt x="1872" y="1634"/>
                    <a:pt x="1901" y="1663"/>
                  </a:cubicBezTo>
                  <a:cubicBezTo>
                    <a:pt x="1957" y="1717"/>
                    <a:pt x="2010" y="1774"/>
                    <a:pt x="2064" y="1829"/>
                  </a:cubicBezTo>
                  <a:cubicBezTo>
                    <a:pt x="2066" y="1831"/>
                    <a:pt x="2068" y="1835"/>
                    <a:pt x="2071" y="1836"/>
                  </a:cubicBezTo>
                  <a:cubicBezTo>
                    <a:pt x="2051" y="1852"/>
                    <a:pt x="2040" y="1877"/>
                    <a:pt x="2041" y="1904"/>
                  </a:cubicBezTo>
                  <a:cubicBezTo>
                    <a:pt x="2043" y="1933"/>
                    <a:pt x="2054" y="1959"/>
                    <a:pt x="2077" y="1976"/>
                  </a:cubicBezTo>
                  <a:cubicBezTo>
                    <a:pt x="2101" y="1993"/>
                    <a:pt x="2131" y="1996"/>
                    <a:pt x="2162" y="1996"/>
                  </a:cubicBezTo>
                  <a:cubicBezTo>
                    <a:pt x="2175" y="1996"/>
                    <a:pt x="2187" y="1996"/>
                    <a:pt x="2200" y="1995"/>
                  </a:cubicBezTo>
                  <a:cubicBezTo>
                    <a:pt x="2239" y="1994"/>
                    <a:pt x="2279" y="1994"/>
                    <a:pt x="2318" y="1994"/>
                  </a:cubicBezTo>
                  <a:cubicBezTo>
                    <a:pt x="2372" y="1994"/>
                    <a:pt x="2426" y="1995"/>
                    <a:pt x="2480" y="1995"/>
                  </a:cubicBezTo>
                  <a:cubicBezTo>
                    <a:pt x="2497" y="1995"/>
                    <a:pt x="2514" y="1995"/>
                    <a:pt x="2531" y="1994"/>
                  </a:cubicBezTo>
                  <a:lnTo>
                    <a:pt x="2581" y="1994"/>
                  </a:lnTo>
                  <a:cubicBezTo>
                    <a:pt x="2619" y="1992"/>
                    <a:pt x="2657" y="1991"/>
                    <a:pt x="2695" y="1987"/>
                  </a:cubicBezTo>
                  <a:cubicBezTo>
                    <a:pt x="2732" y="1985"/>
                    <a:pt x="2770" y="1981"/>
                    <a:pt x="2807" y="1978"/>
                  </a:cubicBezTo>
                  <a:cubicBezTo>
                    <a:pt x="2845" y="1974"/>
                    <a:pt x="2884" y="1969"/>
                    <a:pt x="2921" y="1960"/>
                  </a:cubicBezTo>
                  <a:cubicBezTo>
                    <a:pt x="2926" y="1959"/>
                    <a:pt x="2931" y="1959"/>
                    <a:pt x="2936" y="1958"/>
                  </a:cubicBezTo>
                  <a:cubicBezTo>
                    <a:pt x="2992" y="1948"/>
                    <a:pt x="3047" y="1936"/>
                    <a:pt x="3104" y="1926"/>
                  </a:cubicBezTo>
                  <a:cubicBezTo>
                    <a:pt x="3123" y="1922"/>
                    <a:pt x="3143" y="1919"/>
                    <a:pt x="3162" y="1916"/>
                  </a:cubicBezTo>
                  <a:cubicBezTo>
                    <a:pt x="3210" y="1906"/>
                    <a:pt x="3243" y="1864"/>
                    <a:pt x="3236" y="1814"/>
                  </a:cubicBezTo>
                  <a:cubicBezTo>
                    <a:pt x="3235" y="1809"/>
                    <a:pt x="3233" y="1803"/>
                    <a:pt x="3231" y="1797"/>
                  </a:cubicBezTo>
                  <a:cubicBezTo>
                    <a:pt x="3236" y="1792"/>
                    <a:pt x="3240" y="1787"/>
                    <a:pt x="3243" y="1780"/>
                  </a:cubicBezTo>
                  <a:cubicBezTo>
                    <a:pt x="3247" y="1774"/>
                    <a:pt x="3250" y="1766"/>
                    <a:pt x="3251" y="1759"/>
                  </a:cubicBezTo>
                  <a:lnTo>
                    <a:pt x="3251" y="1761"/>
                  </a:lnTo>
                  <a:cubicBezTo>
                    <a:pt x="3251" y="1759"/>
                    <a:pt x="3252" y="1759"/>
                    <a:pt x="3251" y="1758"/>
                  </a:cubicBezTo>
                  <a:cubicBezTo>
                    <a:pt x="3255" y="1753"/>
                    <a:pt x="3258" y="1747"/>
                    <a:pt x="3261" y="1741"/>
                  </a:cubicBezTo>
                  <a:cubicBezTo>
                    <a:pt x="3287" y="1704"/>
                    <a:pt x="3312" y="1669"/>
                    <a:pt x="3335" y="1630"/>
                  </a:cubicBezTo>
                  <a:cubicBezTo>
                    <a:pt x="3361" y="1589"/>
                    <a:pt x="3385" y="1547"/>
                    <a:pt x="3411" y="1504"/>
                  </a:cubicBezTo>
                  <a:cubicBezTo>
                    <a:pt x="3411" y="1503"/>
                    <a:pt x="3412" y="1503"/>
                    <a:pt x="3412" y="1503"/>
                  </a:cubicBezTo>
                  <a:cubicBezTo>
                    <a:pt x="3428" y="1479"/>
                    <a:pt x="3444" y="1459"/>
                    <a:pt x="3462" y="1437"/>
                  </a:cubicBezTo>
                  <a:cubicBezTo>
                    <a:pt x="3489" y="1406"/>
                    <a:pt x="3516" y="1377"/>
                    <a:pt x="3547" y="1349"/>
                  </a:cubicBezTo>
                  <a:cubicBezTo>
                    <a:pt x="3638" y="1268"/>
                    <a:pt x="3723" y="1181"/>
                    <a:pt x="3808" y="1097"/>
                  </a:cubicBezTo>
                  <a:cubicBezTo>
                    <a:pt x="3892" y="1013"/>
                    <a:pt x="3969" y="921"/>
                    <a:pt x="4056" y="840"/>
                  </a:cubicBezTo>
                  <a:cubicBezTo>
                    <a:pt x="4094" y="805"/>
                    <a:pt x="4134" y="774"/>
                    <a:pt x="4175" y="743"/>
                  </a:cubicBezTo>
                  <a:cubicBezTo>
                    <a:pt x="4211" y="719"/>
                    <a:pt x="4249" y="695"/>
                    <a:pt x="4289" y="674"/>
                  </a:cubicBezTo>
                  <a:cubicBezTo>
                    <a:pt x="4330" y="654"/>
                    <a:pt x="4368" y="633"/>
                    <a:pt x="4408" y="614"/>
                  </a:cubicBezTo>
                  <a:cubicBezTo>
                    <a:pt x="4448" y="593"/>
                    <a:pt x="4486" y="570"/>
                    <a:pt x="4526" y="549"/>
                  </a:cubicBezTo>
                  <a:cubicBezTo>
                    <a:pt x="4554" y="534"/>
                    <a:pt x="4584" y="520"/>
                    <a:pt x="4615" y="508"/>
                  </a:cubicBezTo>
                  <a:cubicBezTo>
                    <a:pt x="4697" y="478"/>
                    <a:pt x="4781" y="454"/>
                    <a:pt x="4865" y="430"/>
                  </a:cubicBezTo>
                  <a:cubicBezTo>
                    <a:pt x="4901" y="420"/>
                    <a:pt x="4934" y="407"/>
                    <a:pt x="4969" y="395"/>
                  </a:cubicBezTo>
                  <a:cubicBezTo>
                    <a:pt x="4987" y="389"/>
                    <a:pt x="5006" y="381"/>
                    <a:pt x="5021" y="373"/>
                  </a:cubicBezTo>
                  <a:cubicBezTo>
                    <a:pt x="5053" y="355"/>
                    <a:pt x="5067" y="316"/>
                    <a:pt x="5061" y="279"/>
                  </a:cubicBezTo>
                  <a:cubicBezTo>
                    <a:pt x="5136" y="264"/>
                    <a:pt x="5209" y="249"/>
                    <a:pt x="5284" y="238"/>
                  </a:cubicBezTo>
                  <a:cubicBezTo>
                    <a:pt x="5342" y="231"/>
                    <a:pt x="5402" y="221"/>
                    <a:pt x="5460" y="210"/>
                  </a:cubicBezTo>
                  <a:cubicBezTo>
                    <a:pt x="5518" y="197"/>
                    <a:pt x="5579" y="180"/>
                    <a:pt x="5640" y="175"/>
                  </a:cubicBezTo>
                  <a:cubicBezTo>
                    <a:pt x="5688" y="170"/>
                    <a:pt x="5720" y="118"/>
                    <a:pt x="5712" y="73"/>
                  </a:cubicBezTo>
                  <a:cubicBezTo>
                    <a:pt x="5704" y="29"/>
                    <a:pt x="5666" y="1"/>
                    <a:pt x="5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8"/>
            <p:cNvSpPr/>
            <p:nvPr/>
          </p:nvSpPr>
          <p:spPr>
            <a:xfrm>
              <a:off x="5747800" y="3465050"/>
              <a:ext cx="4475" cy="4450"/>
            </a:xfrm>
            <a:custGeom>
              <a:avLst/>
              <a:gdLst/>
              <a:ahLst/>
              <a:cxnLst/>
              <a:rect l="l" t="t" r="r" b="b"/>
              <a:pathLst>
                <a:path w="179" h="178" extrusionOk="0">
                  <a:moveTo>
                    <a:pt x="90" y="1"/>
                  </a:moveTo>
                  <a:cubicBezTo>
                    <a:pt x="89" y="1"/>
                    <a:pt x="88" y="1"/>
                    <a:pt x="88" y="1"/>
                  </a:cubicBezTo>
                  <a:cubicBezTo>
                    <a:pt x="38" y="2"/>
                    <a:pt x="0" y="43"/>
                    <a:pt x="1" y="92"/>
                  </a:cubicBezTo>
                  <a:cubicBezTo>
                    <a:pt x="1" y="138"/>
                    <a:pt x="40" y="178"/>
                    <a:pt x="88" y="178"/>
                  </a:cubicBezTo>
                  <a:cubicBezTo>
                    <a:pt x="89" y="178"/>
                    <a:pt x="91" y="178"/>
                    <a:pt x="92" y="177"/>
                  </a:cubicBezTo>
                  <a:cubicBezTo>
                    <a:pt x="140" y="176"/>
                    <a:pt x="179" y="135"/>
                    <a:pt x="178" y="88"/>
                  </a:cubicBezTo>
                  <a:cubicBezTo>
                    <a:pt x="177" y="40"/>
                    <a:pt x="136" y="1"/>
                    <a:pt x="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8"/>
            <p:cNvSpPr/>
            <p:nvPr/>
          </p:nvSpPr>
          <p:spPr>
            <a:xfrm>
              <a:off x="5755375" y="3464400"/>
              <a:ext cx="4500" cy="4425"/>
            </a:xfrm>
            <a:custGeom>
              <a:avLst/>
              <a:gdLst/>
              <a:ahLst/>
              <a:cxnLst/>
              <a:rect l="l" t="t" r="r" b="b"/>
              <a:pathLst>
                <a:path w="180" h="177" extrusionOk="0">
                  <a:moveTo>
                    <a:pt x="90" y="0"/>
                  </a:moveTo>
                  <a:cubicBezTo>
                    <a:pt x="89" y="0"/>
                    <a:pt x="89" y="0"/>
                    <a:pt x="88" y="0"/>
                  </a:cubicBezTo>
                  <a:cubicBezTo>
                    <a:pt x="39" y="1"/>
                    <a:pt x="0" y="42"/>
                    <a:pt x="2" y="91"/>
                  </a:cubicBezTo>
                  <a:cubicBezTo>
                    <a:pt x="3" y="139"/>
                    <a:pt x="43" y="177"/>
                    <a:pt x="89" y="177"/>
                  </a:cubicBezTo>
                  <a:cubicBezTo>
                    <a:pt x="90" y="177"/>
                    <a:pt x="91"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8"/>
            <p:cNvSpPr/>
            <p:nvPr/>
          </p:nvSpPr>
          <p:spPr>
            <a:xfrm>
              <a:off x="5750475" y="3458725"/>
              <a:ext cx="4475" cy="4425"/>
            </a:xfrm>
            <a:custGeom>
              <a:avLst/>
              <a:gdLst/>
              <a:ahLst/>
              <a:cxnLst/>
              <a:rect l="l" t="t" r="r" b="b"/>
              <a:pathLst>
                <a:path w="179" h="177" extrusionOk="0">
                  <a:moveTo>
                    <a:pt x="90" y="0"/>
                  </a:moveTo>
                  <a:cubicBezTo>
                    <a:pt x="89" y="0"/>
                    <a:pt x="89" y="0"/>
                    <a:pt x="88" y="0"/>
                  </a:cubicBezTo>
                  <a:cubicBezTo>
                    <a:pt x="39" y="1"/>
                    <a:pt x="0" y="42"/>
                    <a:pt x="1" y="91"/>
                  </a:cubicBezTo>
                  <a:cubicBezTo>
                    <a:pt x="2" y="138"/>
                    <a:pt x="42" y="177"/>
                    <a:pt x="88" y="177"/>
                  </a:cubicBezTo>
                  <a:cubicBezTo>
                    <a:pt x="89" y="177"/>
                    <a:pt x="90"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8"/>
            <p:cNvSpPr/>
            <p:nvPr/>
          </p:nvSpPr>
          <p:spPr>
            <a:xfrm>
              <a:off x="5715150" y="3470650"/>
              <a:ext cx="4525" cy="4450"/>
            </a:xfrm>
            <a:custGeom>
              <a:avLst/>
              <a:gdLst/>
              <a:ahLst/>
              <a:cxnLst/>
              <a:rect l="l" t="t" r="r" b="b"/>
              <a:pathLst>
                <a:path w="181" h="178" extrusionOk="0">
                  <a:moveTo>
                    <a:pt x="92" y="1"/>
                  </a:moveTo>
                  <a:cubicBezTo>
                    <a:pt x="91" y="1"/>
                    <a:pt x="90" y="1"/>
                    <a:pt x="88" y="1"/>
                  </a:cubicBezTo>
                  <a:cubicBezTo>
                    <a:pt x="39" y="2"/>
                    <a:pt x="1" y="43"/>
                    <a:pt x="2" y="91"/>
                  </a:cubicBezTo>
                  <a:cubicBezTo>
                    <a:pt x="2" y="138"/>
                    <a:pt x="42" y="177"/>
                    <a:pt x="91" y="177"/>
                  </a:cubicBezTo>
                  <a:cubicBezTo>
                    <a:pt x="91" y="177"/>
                    <a:pt x="92" y="177"/>
                    <a:pt x="92" y="177"/>
                  </a:cubicBezTo>
                  <a:cubicBezTo>
                    <a:pt x="141" y="176"/>
                    <a:pt x="180" y="135"/>
                    <a:pt x="178" y="87"/>
                  </a:cubicBezTo>
                  <a:cubicBezTo>
                    <a:pt x="177" y="39"/>
                    <a:pt x="138"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8"/>
            <p:cNvSpPr/>
            <p:nvPr/>
          </p:nvSpPr>
          <p:spPr>
            <a:xfrm>
              <a:off x="5788875" y="3463475"/>
              <a:ext cx="4500" cy="4425"/>
            </a:xfrm>
            <a:custGeom>
              <a:avLst/>
              <a:gdLst/>
              <a:ahLst/>
              <a:cxnLst/>
              <a:rect l="l" t="t" r="r" b="b"/>
              <a:pathLst>
                <a:path w="180" h="177" extrusionOk="0">
                  <a:moveTo>
                    <a:pt x="90" y="0"/>
                  </a:moveTo>
                  <a:cubicBezTo>
                    <a:pt x="89" y="0"/>
                    <a:pt x="88" y="0"/>
                    <a:pt x="88" y="0"/>
                  </a:cubicBezTo>
                  <a:cubicBezTo>
                    <a:pt x="39" y="1"/>
                    <a:pt x="0" y="42"/>
                    <a:pt x="2" y="90"/>
                  </a:cubicBezTo>
                  <a:cubicBezTo>
                    <a:pt x="2" y="139"/>
                    <a:pt x="42" y="177"/>
                    <a:pt x="90" y="177"/>
                  </a:cubicBezTo>
                  <a:cubicBezTo>
                    <a:pt x="91" y="177"/>
                    <a:pt x="91" y="177"/>
                    <a:pt x="92" y="176"/>
                  </a:cubicBezTo>
                  <a:cubicBezTo>
                    <a:pt x="141" y="175"/>
                    <a:pt x="180" y="134"/>
                    <a:pt x="179" y="86"/>
                  </a:cubicBezTo>
                  <a:cubicBezTo>
                    <a:pt x="178"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8"/>
            <p:cNvSpPr/>
            <p:nvPr/>
          </p:nvSpPr>
          <p:spPr>
            <a:xfrm>
              <a:off x="5729075" y="3403625"/>
              <a:ext cx="47000" cy="43825"/>
            </a:xfrm>
            <a:custGeom>
              <a:avLst/>
              <a:gdLst/>
              <a:ahLst/>
              <a:cxnLst/>
              <a:rect l="l" t="t" r="r" b="b"/>
              <a:pathLst>
                <a:path w="1880" h="1753" extrusionOk="0">
                  <a:moveTo>
                    <a:pt x="1105" y="735"/>
                  </a:moveTo>
                  <a:cubicBezTo>
                    <a:pt x="1105" y="735"/>
                    <a:pt x="1105" y="735"/>
                    <a:pt x="1105" y="735"/>
                  </a:cubicBezTo>
                  <a:lnTo>
                    <a:pt x="1105" y="735"/>
                  </a:lnTo>
                  <a:cubicBezTo>
                    <a:pt x="1105" y="735"/>
                    <a:pt x="1105" y="735"/>
                    <a:pt x="1105" y="735"/>
                  </a:cubicBezTo>
                  <a:close/>
                  <a:moveTo>
                    <a:pt x="708" y="0"/>
                  </a:moveTo>
                  <a:cubicBezTo>
                    <a:pt x="698" y="0"/>
                    <a:pt x="688" y="2"/>
                    <a:pt x="678" y="6"/>
                  </a:cubicBezTo>
                  <a:cubicBezTo>
                    <a:pt x="648" y="17"/>
                    <a:pt x="627" y="43"/>
                    <a:pt x="621" y="74"/>
                  </a:cubicBezTo>
                  <a:cubicBezTo>
                    <a:pt x="617" y="92"/>
                    <a:pt x="616" y="107"/>
                    <a:pt x="615" y="124"/>
                  </a:cubicBezTo>
                  <a:lnTo>
                    <a:pt x="615" y="123"/>
                  </a:lnTo>
                  <a:cubicBezTo>
                    <a:pt x="602" y="227"/>
                    <a:pt x="584" y="329"/>
                    <a:pt x="562" y="430"/>
                  </a:cubicBezTo>
                  <a:cubicBezTo>
                    <a:pt x="543" y="508"/>
                    <a:pt x="522" y="585"/>
                    <a:pt x="498" y="662"/>
                  </a:cubicBezTo>
                  <a:cubicBezTo>
                    <a:pt x="496" y="672"/>
                    <a:pt x="493" y="681"/>
                    <a:pt x="489" y="690"/>
                  </a:cubicBezTo>
                  <a:cubicBezTo>
                    <a:pt x="468" y="697"/>
                    <a:pt x="452" y="713"/>
                    <a:pt x="443" y="734"/>
                  </a:cubicBezTo>
                  <a:cubicBezTo>
                    <a:pt x="430" y="760"/>
                    <a:pt x="433" y="791"/>
                    <a:pt x="446" y="816"/>
                  </a:cubicBezTo>
                  <a:cubicBezTo>
                    <a:pt x="437" y="836"/>
                    <a:pt x="430" y="858"/>
                    <a:pt x="423" y="879"/>
                  </a:cubicBezTo>
                  <a:lnTo>
                    <a:pt x="423" y="879"/>
                  </a:lnTo>
                  <a:cubicBezTo>
                    <a:pt x="413" y="904"/>
                    <a:pt x="401" y="927"/>
                    <a:pt x="389" y="950"/>
                  </a:cubicBezTo>
                  <a:cubicBezTo>
                    <a:pt x="367" y="987"/>
                    <a:pt x="342" y="1024"/>
                    <a:pt x="317" y="1060"/>
                  </a:cubicBezTo>
                  <a:cubicBezTo>
                    <a:pt x="297" y="1085"/>
                    <a:pt x="281" y="1114"/>
                    <a:pt x="266" y="1143"/>
                  </a:cubicBezTo>
                  <a:cubicBezTo>
                    <a:pt x="243" y="1193"/>
                    <a:pt x="225" y="1244"/>
                    <a:pt x="199" y="1293"/>
                  </a:cubicBezTo>
                  <a:cubicBezTo>
                    <a:pt x="192" y="1305"/>
                    <a:pt x="185" y="1317"/>
                    <a:pt x="177" y="1327"/>
                  </a:cubicBezTo>
                  <a:cubicBezTo>
                    <a:pt x="163" y="1343"/>
                    <a:pt x="151" y="1361"/>
                    <a:pt x="136" y="1378"/>
                  </a:cubicBezTo>
                  <a:cubicBezTo>
                    <a:pt x="125" y="1393"/>
                    <a:pt x="112" y="1405"/>
                    <a:pt x="105" y="1422"/>
                  </a:cubicBezTo>
                  <a:cubicBezTo>
                    <a:pt x="104" y="1425"/>
                    <a:pt x="102" y="1429"/>
                    <a:pt x="101" y="1431"/>
                  </a:cubicBezTo>
                  <a:cubicBezTo>
                    <a:pt x="75" y="1436"/>
                    <a:pt x="50" y="1455"/>
                    <a:pt x="39" y="1480"/>
                  </a:cubicBezTo>
                  <a:cubicBezTo>
                    <a:pt x="18" y="1523"/>
                    <a:pt x="42" y="1585"/>
                    <a:pt x="91" y="1596"/>
                  </a:cubicBezTo>
                  <a:cubicBezTo>
                    <a:pt x="95" y="1598"/>
                    <a:pt x="99" y="1599"/>
                    <a:pt x="102" y="1599"/>
                  </a:cubicBezTo>
                  <a:cubicBezTo>
                    <a:pt x="126" y="1606"/>
                    <a:pt x="147" y="1612"/>
                    <a:pt x="171" y="1619"/>
                  </a:cubicBezTo>
                  <a:cubicBezTo>
                    <a:pt x="157" y="1619"/>
                    <a:pt x="143" y="1620"/>
                    <a:pt x="130" y="1621"/>
                  </a:cubicBezTo>
                  <a:cubicBezTo>
                    <a:pt x="123" y="1610"/>
                    <a:pt x="112" y="1601"/>
                    <a:pt x="99" y="1599"/>
                  </a:cubicBezTo>
                  <a:cubicBezTo>
                    <a:pt x="93" y="1598"/>
                    <a:pt x="87" y="1598"/>
                    <a:pt x="82" y="1598"/>
                  </a:cubicBezTo>
                  <a:cubicBezTo>
                    <a:pt x="65" y="1598"/>
                    <a:pt x="50" y="1602"/>
                    <a:pt x="35" y="1612"/>
                  </a:cubicBezTo>
                  <a:cubicBezTo>
                    <a:pt x="24" y="1620"/>
                    <a:pt x="13" y="1630"/>
                    <a:pt x="8" y="1643"/>
                  </a:cubicBezTo>
                  <a:cubicBezTo>
                    <a:pt x="1" y="1662"/>
                    <a:pt x="4" y="1683"/>
                    <a:pt x="19" y="1697"/>
                  </a:cubicBezTo>
                  <a:cubicBezTo>
                    <a:pt x="34" y="1709"/>
                    <a:pt x="55" y="1712"/>
                    <a:pt x="71" y="1717"/>
                  </a:cubicBezTo>
                  <a:cubicBezTo>
                    <a:pt x="86" y="1720"/>
                    <a:pt x="100" y="1723"/>
                    <a:pt x="114" y="1725"/>
                  </a:cubicBezTo>
                  <a:cubicBezTo>
                    <a:pt x="188" y="1736"/>
                    <a:pt x="262" y="1744"/>
                    <a:pt x="337" y="1746"/>
                  </a:cubicBezTo>
                  <a:cubicBezTo>
                    <a:pt x="412" y="1750"/>
                    <a:pt x="487" y="1752"/>
                    <a:pt x="563" y="1752"/>
                  </a:cubicBezTo>
                  <a:cubicBezTo>
                    <a:pt x="591" y="1752"/>
                    <a:pt x="620" y="1752"/>
                    <a:pt x="648" y="1751"/>
                  </a:cubicBezTo>
                  <a:cubicBezTo>
                    <a:pt x="705" y="1750"/>
                    <a:pt x="762" y="1748"/>
                    <a:pt x="819" y="1743"/>
                  </a:cubicBezTo>
                  <a:cubicBezTo>
                    <a:pt x="901" y="1736"/>
                    <a:pt x="981" y="1727"/>
                    <a:pt x="1061" y="1718"/>
                  </a:cubicBezTo>
                  <a:cubicBezTo>
                    <a:pt x="1137" y="1709"/>
                    <a:pt x="1210" y="1692"/>
                    <a:pt x="1287" y="1679"/>
                  </a:cubicBezTo>
                  <a:cubicBezTo>
                    <a:pt x="1337" y="1672"/>
                    <a:pt x="1389" y="1665"/>
                    <a:pt x="1438" y="1653"/>
                  </a:cubicBezTo>
                  <a:cubicBezTo>
                    <a:pt x="1492" y="1642"/>
                    <a:pt x="1544" y="1630"/>
                    <a:pt x="1596" y="1621"/>
                  </a:cubicBezTo>
                  <a:lnTo>
                    <a:pt x="1596" y="1621"/>
                  </a:lnTo>
                  <a:cubicBezTo>
                    <a:pt x="1592" y="1622"/>
                    <a:pt x="1588" y="1622"/>
                    <a:pt x="1585" y="1624"/>
                  </a:cubicBezTo>
                  <a:cubicBezTo>
                    <a:pt x="1635" y="1616"/>
                    <a:pt x="1688" y="1609"/>
                    <a:pt x="1736" y="1594"/>
                  </a:cubicBezTo>
                  <a:cubicBezTo>
                    <a:pt x="1746" y="1591"/>
                    <a:pt x="1753" y="1588"/>
                    <a:pt x="1763" y="1583"/>
                  </a:cubicBezTo>
                  <a:cubicBezTo>
                    <a:pt x="1774" y="1583"/>
                    <a:pt x="1786" y="1583"/>
                    <a:pt x="1798" y="1580"/>
                  </a:cubicBezTo>
                  <a:cubicBezTo>
                    <a:pt x="1820" y="1576"/>
                    <a:pt x="1841" y="1567"/>
                    <a:pt x="1856" y="1549"/>
                  </a:cubicBezTo>
                  <a:cubicBezTo>
                    <a:pt x="1872" y="1531"/>
                    <a:pt x="1879" y="1507"/>
                    <a:pt x="1877" y="1483"/>
                  </a:cubicBezTo>
                  <a:cubicBezTo>
                    <a:pt x="1870" y="1444"/>
                    <a:pt x="1832" y="1406"/>
                    <a:pt x="1790" y="1406"/>
                  </a:cubicBezTo>
                  <a:cubicBezTo>
                    <a:pt x="1786" y="1406"/>
                    <a:pt x="1782" y="1407"/>
                    <a:pt x="1778" y="1407"/>
                  </a:cubicBezTo>
                  <a:cubicBezTo>
                    <a:pt x="1766" y="1408"/>
                    <a:pt x="1752" y="1410"/>
                    <a:pt x="1740" y="1410"/>
                  </a:cubicBezTo>
                  <a:cubicBezTo>
                    <a:pt x="1724" y="1389"/>
                    <a:pt x="1703" y="1374"/>
                    <a:pt x="1680" y="1361"/>
                  </a:cubicBezTo>
                  <a:cubicBezTo>
                    <a:pt x="1651" y="1341"/>
                    <a:pt x="1622" y="1322"/>
                    <a:pt x="1594" y="1302"/>
                  </a:cubicBezTo>
                  <a:lnTo>
                    <a:pt x="1594" y="1302"/>
                  </a:lnTo>
                  <a:cubicBezTo>
                    <a:pt x="1596" y="1305"/>
                    <a:pt x="1600" y="1307"/>
                    <a:pt x="1603" y="1310"/>
                  </a:cubicBezTo>
                  <a:cubicBezTo>
                    <a:pt x="1570" y="1285"/>
                    <a:pt x="1538" y="1260"/>
                    <a:pt x="1505" y="1232"/>
                  </a:cubicBezTo>
                  <a:cubicBezTo>
                    <a:pt x="1481" y="1211"/>
                    <a:pt x="1457" y="1189"/>
                    <a:pt x="1432" y="1166"/>
                  </a:cubicBezTo>
                  <a:lnTo>
                    <a:pt x="1432" y="1166"/>
                  </a:lnTo>
                  <a:cubicBezTo>
                    <a:pt x="1405" y="1138"/>
                    <a:pt x="1377" y="1109"/>
                    <a:pt x="1351" y="1080"/>
                  </a:cubicBezTo>
                  <a:cubicBezTo>
                    <a:pt x="1328" y="1054"/>
                    <a:pt x="1304" y="1027"/>
                    <a:pt x="1283" y="1001"/>
                  </a:cubicBezTo>
                  <a:lnTo>
                    <a:pt x="1283" y="1001"/>
                  </a:lnTo>
                  <a:lnTo>
                    <a:pt x="1285" y="1002"/>
                  </a:lnTo>
                  <a:cubicBezTo>
                    <a:pt x="1283" y="1001"/>
                    <a:pt x="1283" y="1000"/>
                    <a:pt x="1282" y="1000"/>
                  </a:cubicBezTo>
                  <a:cubicBezTo>
                    <a:pt x="1281" y="998"/>
                    <a:pt x="1277" y="996"/>
                    <a:pt x="1276" y="993"/>
                  </a:cubicBezTo>
                  <a:lnTo>
                    <a:pt x="1276" y="993"/>
                  </a:lnTo>
                  <a:lnTo>
                    <a:pt x="1280" y="996"/>
                  </a:lnTo>
                  <a:cubicBezTo>
                    <a:pt x="1249" y="953"/>
                    <a:pt x="1216" y="910"/>
                    <a:pt x="1188" y="866"/>
                  </a:cubicBezTo>
                  <a:cubicBezTo>
                    <a:pt x="1161" y="824"/>
                    <a:pt x="1137" y="784"/>
                    <a:pt x="1111" y="744"/>
                  </a:cubicBezTo>
                  <a:lnTo>
                    <a:pt x="1111" y="744"/>
                  </a:lnTo>
                  <a:cubicBezTo>
                    <a:pt x="1111" y="744"/>
                    <a:pt x="1111" y="744"/>
                    <a:pt x="1111" y="744"/>
                  </a:cubicBezTo>
                  <a:cubicBezTo>
                    <a:pt x="1057" y="651"/>
                    <a:pt x="1004" y="558"/>
                    <a:pt x="960" y="461"/>
                  </a:cubicBezTo>
                  <a:cubicBezTo>
                    <a:pt x="929" y="388"/>
                    <a:pt x="899" y="314"/>
                    <a:pt x="869" y="239"/>
                  </a:cubicBezTo>
                  <a:cubicBezTo>
                    <a:pt x="853" y="201"/>
                    <a:pt x="837" y="164"/>
                    <a:pt x="821" y="126"/>
                  </a:cubicBezTo>
                  <a:cubicBezTo>
                    <a:pt x="807" y="94"/>
                    <a:pt x="797" y="57"/>
                    <a:pt x="773" y="30"/>
                  </a:cubicBezTo>
                  <a:cubicBezTo>
                    <a:pt x="757" y="10"/>
                    <a:pt x="733"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8"/>
            <p:cNvSpPr/>
            <p:nvPr/>
          </p:nvSpPr>
          <p:spPr>
            <a:xfrm>
              <a:off x="5668750" y="3383150"/>
              <a:ext cx="168325" cy="185350"/>
            </a:xfrm>
            <a:custGeom>
              <a:avLst/>
              <a:gdLst/>
              <a:ahLst/>
              <a:cxnLst/>
              <a:rect l="l" t="t" r="r" b="b"/>
              <a:pathLst>
                <a:path w="6733" h="7414" extrusionOk="0">
                  <a:moveTo>
                    <a:pt x="2701" y="2102"/>
                  </a:moveTo>
                  <a:cubicBezTo>
                    <a:pt x="2700" y="2103"/>
                    <a:pt x="2700" y="2103"/>
                    <a:pt x="2700" y="2104"/>
                  </a:cubicBezTo>
                  <a:cubicBezTo>
                    <a:pt x="2700" y="2103"/>
                    <a:pt x="2700" y="2103"/>
                    <a:pt x="2701" y="2102"/>
                  </a:cubicBezTo>
                  <a:close/>
                  <a:moveTo>
                    <a:pt x="4939" y="4211"/>
                  </a:moveTo>
                  <a:lnTo>
                    <a:pt x="4939" y="4211"/>
                  </a:lnTo>
                  <a:cubicBezTo>
                    <a:pt x="4939" y="4211"/>
                    <a:pt x="4938" y="4211"/>
                    <a:pt x="4938" y="4212"/>
                  </a:cubicBezTo>
                  <a:lnTo>
                    <a:pt x="4938" y="4212"/>
                  </a:lnTo>
                  <a:cubicBezTo>
                    <a:pt x="4938" y="4212"/>
                    <a:pt x="4939" y="4211"/>
                    <a:pt x="4939" y="4211"/>
                  </a:cubicBezTo>
                  <a:close/>
                  <a:moveTo>
                    <a:pt x="1691" y="4600"/>
                  </a:moveTo>
                  <a:cubicBezTo>
                    <a:pt x="1693" y="4602"/>
                    <a:pt x="1695" y="4603"/>
                    <a:pt x="1697" y="4604"/>
                  </a:cubicBezTo>
                  <a:cubicBezTo>
                    <a:pt x="1694" y="4603"/>
                    <a:pt x="1693" y="4602"/>
                    <a:pt x="1691" y="4600"/>
                  </a:cubicBezTo>
                  <a:close/>
                  <a:moveTo>
                    <a:pt x="2674" y="5752"/>
                  </a:moveTo>
                  <a:cubicBezTo>
                    <a:pt x="2674" y="5752"/>
                    <a:pt x="2674" y="5753"/>
                    <a:pt x="2675" y="5754"/>
                  </a:cubicBezTo>
                  <a:lnTo>
                    <a:pt x="2675" y="5754"/>
                  </a:lnTo>
                  <a:cubicBezTo>
                    <a:pt x="2674" y="5753"/>
                    <a:pt x="2674" y="5752"/>
                    <a:pt x="2674" y="5752"/>
                  </a:cubicBezTo>
                  <a:close/>
                  <a:moveTo>
                    <a:pt x="2946" y="6488"/>
                  </a:moveTo>
                  <a:lnTo>
                    <a:pt x="2946" y="6488"/>
                  </a:lnTo>
                  <a:cubicBezTo>
                    <a:pt x="2947" y="6488"/>
                    <a:pt x="2947" y="6488"/>
                    <a:pt x="2947" y="6489"/>
                  </a:cubicBezTo>
                  <a:lnTo>
                    <a:pt x="2947" y="6489"/>
                  </a:lnTo>
                  <a:cubicBezTo>
                    <a:pt x="2947" y="6488"/>
                    <a:pt x="2947" y="6488"/>
                    <a:pt x="2946" y="6488"/>
                  </a:cubicBezTo>
                  <a:close/>
                  <a:moveTo>
                    <a:pt x="2947" y="6489"/>
                  </a:moveTo>
                  <a:lnTo>
                    <a:pt x="2947" y="6489"/>
                  </a:lnTo>
                  <a:cubicBezTo>
                    <a:pt x="2947" y="6489"/>
                    <a:pt x="2947" y="6490"/>
                    <a:pt x="2947" y="6490"/>
                  </a:cubicBezTo>
                  <a:lnTo>
                    <a:pt x="2947" y="6490"/>
                  </a:lnTo>
                  <a:cubicBezTo>
                    <a:pt x="2947" y="6490"/>
                    <a:pt x="2947" y="6489"/>
                    <a:pt x="2947" y="6489"/>
                  </a:cubicBezTo>
                  <a:close/>
                  <a:moveTo>
                    <a:pt x="3179" y="912"/>
                  </a:moveTo>
                  <a:cubicBezTo>
                    <a:pt x="3189" y="957"/>
                    <a:pt x="3200" y="1000"/>
                    <a:pt x="3216" y="1046"/>
                  </a:cubicBezTo>
                  <a:cubicBezTo>
                    <a:pt x="3245" y="1134"/>
                    <a:pt x="3282" y="1218"/>
                    <a:pt x="3323" y="1301"/>
                  </a:cubicBezTo>
                  <a:cubicBezTo>
                    <a:pt x="3355" y="1367"/>
                    <a:pt x="3390" y="1433"/>
                    <a:pt x="3430" y="1495"/>
                  </a:cubicBezTo>
                  <a:cubicBezTo>
                    <a:pt x="3478" y="1569"/>
                    <a:pt x="3529" y="1640"/>
                    <a:pt x="3577" y="1714"/>
                  </a:cubicBezTo>
                  <a:cubicBezTo>
                    <a:pt x="3637" y="1806"/>
                    <a:pt x="3697" y="1897"/>
                    <a:pt x="3773" y="1979"/>
                  </a:cubicBezTo>
                  <a:cubicBezTo>
                    <a:pt x="3846" y="2058"/>
                    <a:pt x="3932" y="2129"/>
                    <a:pt x="4013" y="2201"/>
                  </a:cubicBezTo>
                  <a:cubicBezTo>
                    <a:pt x="4102" y="2278"/>
                    <a:pt x="4194" y="2353"/>
                    <a:pt x="4289" y="2426"/>
                  </a:cubicBezTo>
                  <a:cubicBezTo>
                    <a:pt x="4382" y="2497"/>
                    <a:pt x="4474" y="2567"/>
                    <a:pt x="4564" y="2639"/>
                  </a:cubicBezTo>
                  <a:cubicBezTo>
                    <a:pt x="4687" y="2737"/>
                    <a:pt x="4809" y="2840"/>
                    <a:pt x="4938" y="2931"/>
                  </a:cubicBezTo>
                  <a:cubicBezTo>
                    <a:pt x="5061" y="3018"/>
                    <a:pt x="5191" y="3094"/>
                    <a:pt x="5324" y="3166"/>
                  </a:cubicBezTo>
                  <a:cubicBezTo>
                    <a:pt x="5391" y="3202"/>
                    <a:pt x="5456" y="3236"/>
                    <a:pt x="5520" y="3275"/>
                  </a:cubicBezTo>
                  <a:cubicBezTo>
                    <a:pt x="5587" y="3316"/>
                    <a:pt x="5654" y="3360"/>
                    <a:pt x="5729" y="3391"/>
                  </a:cubicBezTo>
                  <a:cubicBezTo>
                    <a:pt x="5791" y="3416"/>
                    <a:pt x="5856" y="3436"/>
                    <a:pt x="5919" y="3458"/>
                  </a:cubicBezTo>
                  <a:cubicBezTo>
                    <a:pt x="5974" y="3477"/>
                    <a:pt x="6031" y="3497"/>
                    <a:pt x="6085" y="3517"/>
                  </a:cubicBezTo>
                  <a:cubicBezTo>
                    <a:pt x="6122" y="3532"/>
                    <a:pt x="6157" y="3548"/>
                    <a:pt x="6194" y="3563"/>
                  </a:cubicBezTo>
                  <a:cubicBezTo>
                    <a:pt x="6196" y="3563"/>
                    <a:pt x="6197" y="3564"/>
                    <a:pt x="6198" y="3564"/>
                  </a:cubicBezTo>
                  <a:cubicBezTo>
                    <a:pt x="6159" y="3576"/>
                    <a:pt x="6121" y="3582"/>
                    <a:pt x="6085" y="3594"/>
                  </a:cubicBezTo>
                  <a:cubicBezTo>
                    <a:pt x="6000" y="3616"/>
                    <a:pt x="5914" y="3637"/>
                    <a:pt x="5831" y="3659"/>
                  </a:cubicBezTo>
                  <a:cubicBezTo>
                    <a:pt x="5752" y="3677"/>
                    <a:pt x="5673" y="3697"/>
                    <a:pt x="5598" y="3721"/>
                  </a:cubicBezTo>
                  <a:cubicBezTo>
                    <a:pt x="5436" y="3771"/>
                    <a:pt x="5278" y="3831"/>
                    <a:pt x="5126" y="3905"/>
                  </a:cubicBezTo>
                  <a:cubicBezTo>
                    <a:pt x="4969" y="3983"/>
                    <a:pt x="4816" y="4075"/>
                    <a:pt x="4675" y="4178"/>
                  </a:cubicBezTo>
                  <a:cubicBezTo>
                    <a:pt x="4532" y="4282"/>
                    <a:pt x="4398" y="4401"/>
                    <a:pt x="4267" y="4520"/>
                  </a:cubicBezTo>
                  <a:cubicBezTo>
                    <a:pt x="4138" y="4636"/>
                    <a:pt x="4020" y="4762"/>
                    <a:pt x="3905" y="4892"/>
                  </a:cubicBezTo>
                  <a:cubicBezTo>
                    <a:pt x="3849" y="4955"/>
                    <a:pt x="3797" y="5021"/>
                    <a:pt x="3747" y="5089"/>
                  </a:cubicBezTo>
                  <a:cubicBezTo>
                    <a:pt x="3696" y="5161"/>
                    <a:pt x="3645" y="5234"/>
                    <a:pt x="3603" y="5311"/>
                  </a:cubicBezTo>
                  <a:cubicBezTo>
                    <a:pt x="3516" y="5468"/>
                    <a:pt x="3456" y="5638"/>
                    <a:pt x="3399" y="5806"/>
                  </a:cubicBezTo>
                  <a:cubicBezTo>
                    <a:pt x="3343" y="5978"/>
                    <a:pt x="3283" y="6147"/>
                    <a:pt x="3242" y="6321"/>
                  </a:cubicBezTo>
                  <a:cubicBezTo>
                    <a:pt x="3230" y="6367"/>
                    <a:pt x="3224" y="6414"/>
                    <a:pt x="3216" y="6460"/>
                  </a:cubicBezTo>
                  <a:cubicBezTo>
                    <a:pt x="3209" y="6505"/>
                    <a:pt x="3201" y="6549"/>
                    <a:pt x="3195" y="6595"/>
                  </a:cubicBezTo>
                  <a:cubicBezTo>
                    <a:pt x="3191" y="6620"/>
                    <a:pt x="3189" y="6644"/>
                    <a:pt x="3185" y="6669"/>
                  </a:cubicBezTo>
                  <a:lnTo>
                    <a:pt x="3147" y="6530"/>
                  </a:lnTo>
                  <a:cubicBezTo>
                    <a:pt x="3122" y="6448"/>
                    <a:pt x="3094" y="6368"/>
                    <a:pt x="3068" y="6287"/>
                  </a:cubicBezTo>
                  <a:lnTo>
                    <a:pt x="3068" y="6287"/>
                  </a:lnTo>
                  <a:cubicBezTo>
                    <a:pt x="3068" y="6288"/>
                    <a:pt x="3069" y="6289"/>
                    <a:pt x="3069" y="6289"/>
                  </a:cubicBezTo>
                  <a:cubicBezTo>
                    <a:pt x="3026" y="6158"/>
                    <a:pt x="2985" y="6027"/>
                    <a:pt x="2933" y="5898"/>
                  </a:cubicBezTo>
                  <a:cubicBezTo>
                    <a:pt x="2870" y="5742"/>
                    <a:pt x="2799" y="5588"/>
                    <a:pt x="2709" y="5443"/>
                  </a:cubicBezTo>
                  <a:cubicBezTo>
                    <a:pt x="2668" y="5376"/>
                    <a:pt x="2623" y="5310"/>
                    <a:pt x="2577" y="5246"/>
                  </a:cubicBezTo>
                  <a:cubicBezTo>
                    <a:pt x="2529" y="5179"/>
                    <a:pt x="2482" y="5112"/>
                    <a:pt x="2430" y="5047"/>
                  </a:cubicBezTo>
                  <a:cubicBezTo>
                    <a:pt x="2328" y="4921"/>
                    <a:pt x="2207" y="4813"/>
                    <a:pt x="2091" y="4700"/>
                  </a:cubicBezTo>
                  <a:cubicBezTo>
                    <a:pt x="2033" y="4644"/>
                    <a:pt x="1973" y="4591"/>
                    <a:pt x="1910" y="4541"/>
                  </a:cubicBezTo>
                  <a:cubicBezTo>
                    <a:pt x="1842" y="4490"/>
                    <a:pt x="1771" y="4441"/>
                    <a:pt x="1700" y="4391"/>
                  </a:cubicBezTo>
                  <a:lnTo>
                    <a:pt x="1702" y="4391"/>
                  </a:lnTo>
                  <a:cubicBezTo>
                    <a:pt x="1650" y="4354"/>
                    <a:pt x="1602" y="4316"/>
                    <a:pt x="1554" y="4276"/>
                  </a:cubicBezTo>
                  <a:cubicBezTo>
                    <a:pt x="1509" y="4239"/>
                    <a:pt x="1465" y="4199"/>
                    <a:pt x="1420" y="4161"/>
                  </a:cubicBezTo>
                  <a:cubicBezTo>
                    <a:pt x="1377" y="4126"/>
                    <a:pt x="1330" y="4092"/>
                    <a:pt x="1282" y="4063"/>
                  </a:cubicBezTo>
                  <a:cubicBezTo>
                    <a:pt x="1233" y="4033"/>
                    <a:pt x="1184" y="4004"/>
                    <a:pt x="1136" y="3971"/>
                  </a:cubicBezTo>
                  <a:cubicBezTo>
                    <a:pt x="1058" y="3911"/>
                    <a:pt x="991" y="3839"/>
                    <a:pt x="906" y="3790"/>
                  </a:cubicBezTo>
                  <a:cubicBezTo>
                    <a:pt x="814" y="3736"/>
                    <a:pt x="712" y="3705"/>
                    <a:pt x="614" y="3666"/>
                  </a:cubicBezTo>
                  <a:cubicBezTo>
                    <a:pt x="608" y="3663"/>
                    <a:pt x="602" y="3661"/>
                    <a:pt x="597" y="3658"/>
                  </a:cubicBezTo>
                  <a:cubicBezTo>
                    <a:pt x="618" y="3654"/>
                    <a:pt x="640" y="3653"/>
                    <a:pt x="664" y="3649"/>
                  </a:cubicBezTo>
                  <a:cubicBezTo>
                    <a:pt x="731" y="3640"/>
                    <a:pt x="800" y="3636"/>
                    <a:pt x="868" y="3631"/>
                  </a:cubicBezTo>
                  <a:cubicBezTo>
                    <a:pt x="938" y="3625"/>
                    <a:pt x="1006" y="3611"/>
                    <a:pt x="1074" y="3591"/>
                  </a:cubicBezTo>
                  <a:cubicBezTo>
                    <a:pt x="1136" y="3571"/>
                    <a:pt x="1198" y="3545"/>
                    <a:pt x="1258" y="3522"/>
                  </a:cubicBezTo>
                  <a:cubicBezTo>
                    <a:pt x="1338" y="3489"/>
                    <a:pt x="1417" y="3456"/>
                    <a:pt x="1494" y="3420"/>
                  </a:cubicBezTo>
                  <a:cubicBezTo>
                    <a:pt x="1536" y="3403"/>
                    <a:pt x="1577" y="3382"/>
                    <a:pt x="1615" y="3360"/>
                  </a:cubicBezTo>
                  <a:cubicBezTo>
                    <a:pt x="1651" y="3341"/>
                    <a:pt x="1685" y="3318"/>
                    <a:pt x="1718" y="3296"/>
                  </a:cubicBezTo>
                  <a:cubicBezTo>
                    <a:pt x="1790" y="3249"/>
                    <a:pt x="1857" y="3198"/>
                    <a:pt x="1921" y="3143"/>
                  </a:cubicBezTo>
                  <a:cubicBezTo>
                    <a:pt x="1990" y="3086"/>
                    <a:pt x="2059" y="3031"/>
                    <a:pt x="2125" y="2971"/>
                  </a:cubicBezTo>
                  <a:cubicBezTo>
                    <a:pt x="2188" y="2911"/>
                    <a:pt x="2249" y="2848"/>
                    <a:pt x="2306" y="2782"/>
                  </a:cubicBezTo>
                  <a:cubicBezTo>
                    <a:pt x="2333" y="2749"/>
                    <a:pt x="2363" y="2714"/>
                    <a:pt x="2390" y="2677"/>
                  </a:cubicBezTo>
                  <a:cubicBezTo>
                    <a:pt x="2404" y="2660"/>
                    <a:pt x="2418" y="2642"/>
                    <a:pt x="2429" y="2624"/>
                  </a:cubicBezTo>
                  <a:cubicBezTo>
                    <a:pt x="2442" y="2601"/>
                    <a:pt x="2455" y="2579"/>
                    <a:pt x="2467" y="2559"/>
                  </a:cubicBezTo>
                  <a:cubicBezTo>
                    <a:pt x="2511" y="2484"/>
                    <a:pt x="2549" y="2405"/>
                    <a:pt x="2588" y="2328"/>
                  </a:cubicBezTo>
                  <a:cubicBezTo>
                    <a:pt x="2625" y="2252"/>
                    <a:pt x="2663" y="2176"/>
                    <a:pt x="2701" y="2100"/>
                  </a:cubicBezTo>
                  <a:lnTo>
                    <a:pt x="2701" y="2100"/>
                  </a:lnTo>
                  <a:cubicBezTo>
                    <a:pt x="2701" y="2100"/>
                    <a:pt x="2701" y="2101"/>
                    <a:pt x="2701" y="2102"/>
                  </a:cubicBezTo>
                  <a:lnTo>
                    <a:pt x="2701" y="2102"/>
                  </a:lnTo>
                  <a:cubicBezTo>
                    <a:pt x="2746" y="2016"/>
                    <a:pt x="2793" y="1932"/>
                    <a:pt x="2839" y="1846"/>
                  </a:cubicBezTo>
                  <a:cubicBezTo>
                    <a:pt x="2905" y="1723"/>
                    <a:pt x="2963" y="1597"/>
                    <a:pt x="3010" y="1465"/>
                  </a:cubicBezTo>
                  <a:cubicBezTo>
                    <a:pt x="3062" y="1321"/>
                    <a:pt x="3096" y="1174"/>
                    <a:pt x="3142" y="1029"/>
                  </a:cubicBezTo>
                  <a:cubicBezTo>
                    <a:pt x="3155" y="989"/>
                    <a:pt x="3167" y="950"/>
                    <a:pt x="3179" y="912"/>
                  </a:cubicBezTo>
                  <a:close/>
                  <a:moveTo>
                    <a:pt x="3196" y="0"/>
                  </a:moveTo>
                  <a:cubicBezTo>
                    <a:pt x="3186" y="44"/>
                    <a:pt x="3175" y="87"/>
                    <a:pt x="3167" y="129"/>
                  </a:cubicBezTo>
                  <a:cubicBezTo>
                    <a:pt x="3167" y="131"/>
                    <a:pt x="3165" y="131"/>
                    <a:pt x="3167" y="133"/>
                  </a:cubicBezTo>
                  <a:cubicBezTo>
                    <a:pt x="3165" y="134"/>
                    <a:pt x="3167" y="135"/>
                    <a:pt x="3165" y="137"/>
                  </a:cubicBezTo>
                  <a:cubicBezTo>
                    <a:pt x="3157" y="184"/>
                    <a:pt x="3142" y="232"/>
                    <a:pt x="3132" y="281"/>
                  </a:cubicBezTo>
                  <a:lnTo>
                    <a:pt x="3132" y="283"/>
                  </a:lnTo>
                  <a:lnTo>
                    <a:pt x="3132" y="284"/>
                  </a:lnTo>
                  <a:cubicBezTo>
                    <a:pt x="3126" y="315"/>
                    <a:pt x="3121" y="349"/>
                    <a:pt x="3116" y="380"/>
                  </a:cubicBezTo>
                  <a:cubicBezTo>
                    <a:pt x="3107" y="420"/>
                    <a:pt x="3096" y="458"/>
                    <a:pt x="3085" y="496"/>
                  </a:cubicBezTo>
                  <a:lnTo>
                    <a:pt x="3076" y="524"/>
                  </a:lnTo>
                  <a:cubicBezTo>
                    <a:pt x="3060" y="611"/>
                    <a:pt x="3045" y="699"/>
                    <a:pt x="3027" y="787"/>
                  </a:cubicBezTo>
                  <a:cubicBezTo>
                    <a:pt x="3027" y="787"/>
                    <a:pt x="3027" y="787"/>
                    <a:pt x="3028" y="786"/>
                  </a:cubicBezTo>
                  <a:lnTo>
                    <a:pt x="3028" y="786"/>
                  </a:lnTo>
                  <a:cubicBezTo>
                    <a:pt x="3003" y="894"/>
                    <a:pt x="2965" y="999"/>
                    <a:pt x="2932" y="1105"/>
                  </a:cubicBezTo>
                  <a:cubicBezTo>
                    <a:pt x="2901" y="1212"/>
                    <a:pt x="2873" y="1320"/>
                    <a:pt x="2836" y="1427"/>
                  </a:cubicBezTo>
                  <a:cubicBezTo>
                    <a:pt x="2795" y="1535"/>
                    <a:pt x="2745" y="1641"/>
                    <a:pt x="2691" y="1743"/>
                  </a:cubicBezTo>
                  <a:lnTo>
                    <a:pt x="2693" y="1742"/>
                  </a:lnTo>
                  <a:lnTo>
                    <a:pt x="2693" y="1742"/>
                  </a:lnTo>
                  <a:cubicBezTo>
                    <a:pt x="2688" y="1749"/>
                    <a:pt x="2686" y="1755"/>
                    <a:pt x="2682" y="1762"/>
                  </a:cubicBezTo>
                  <a:lnTo>
                    <a:pt x="2683" y="1760"/>
                  </a:lnTo>
                  <a:lnTo>
                    <a:pt x="2683" y="1760"/>
                  </a:lnTo>
                  <a:cubicBezTo>
                    <a:pt x="2625" y="1867"/>
                    <a:pt x="2566" y="1974"/>
                    <a:pt x="2512" y="2082"/>
                  </a:cubicBezTo>
                  <a:cubicBezTo>
                    <a:pt x="2461" y="2181"/>
                    <a:pt x="2413" y="2279"/>
                    <a:pt x="2362" y="2377"/>
                  </a:cubicBezTo>
                  <a:cubicBezTo>
                    <a:pt x="2328" y="2438"/>
                    <a:pt x="2297" y="2499"/>
                    <a:pt x="2258" y="2556"/>
                  </a:cubicBezTo>
                  <a:cubicBezTo>
                    <a:pt x="2218" y="2610"/>
                    <a:pt x="2175" y="2662"/>
                    <a:pt x="2131" y="2713"/>
                  </a:cubicBezTo>
                  <a:cubicBezTo>
                    <a:pt x="2088" y="2760"/>
                    <a:pt x="2043" y="2806"/>
                    <a:pt x="1995" y="2849"/>
                  </a:cubicBezTo>
                  <a:cubicBezTo>
                    <a:pt x="1946" y="2891"/>
                    <a:pt x="1897" y="2933"/>
                    <a:pt x="1848" y="2976"/>
                  </a:cubicBezTo>
                  <a:lnTo>
                    <a:pt x="1847" y="2976"/>
                  </a:lnTo>
                  <a:cubicBezTo>
                    <a:pt x="1763" y="3045"/>
                    <a:pt x="1676" y="3112"/>
                    <a:pt x="1583" y="3174"/>
                  </a:cubicBezTo>
                  <a:lnTo>
                    <a:pt x="1582" y="3174"/>
                  </a:lnTo>
                  <a:cubicBezTo>
                    <a:pt x="1539" y="3200"/>
                    <a:pt x="1496" y="3224"/>
                    <a:pt x="1451" y="3246"/>
                  </a:cubicBezTo>
                  <a:cubicBezTo>
                    <a:pt x="1386" y="3277"/>
                    <a:pt x="1317" y="3307"/>
                    <a:pt x="1249" y="3334"/>
                  </a:cubicBezTo>
                  <a:cubicBezTo>
                    <a:pt x="1177" y="3364"/>
                    <a:pt x="1105" y="3394"/>
                    <a:pt x="1033" y="3419"/>
                  </a:cubicBezTo>
                  <a:cubicBezTo>
                    <a:pt x="997" y="3431"/>
                    <a:pt x="960" y="3440"/>
                    <a:pt x="921" y="3447"/>
                  </a:cubicBezTo>
                  <a:lnTo>
                    <a:pt x="920" y="3447"/>
                  </a:lnTo>
                  <a:cubicBezTo>
                    <a:pt x="897" y="3451"/>
                    <a:pt x="874" y="3453"/>
                    <a:pt x="851" y="3456"/>
                  </a:cubicBezTo>
                  <a:lnTo>
                    <a:pt x="805" y="3467"/>
                  </a:lnTo>
                  <a:cubicBezTo>
                    <a:pt x="761" y="3477"/>
                    <a:pt x="717" y="3484"/>
                    <a:pt x="672" y="3492"/>
                  </a:cubicBezTo>
                  <a:cubicBezTo>
                    <a:pt x="625" y="3499"/>
                    <a:pt x="578" y="3508"/>
                    <a:pt x="532" y="3517"/>
                  </a:cubicBezTo>
                  <a:cubicBezTo>
                    <a:pt x="460" y="3530"/>
                    <a:pt x="388" y="3543"/>
                    <a:pt x="318" y="3556"/>
                  </a:cubicBezTo>
                  <a:cubicBezTo>
                    <a:pt x="318" y="3556"/>
                    <a:pt x="316" y="3556"/>
                    <a:pt x="316" y="3555"/>
                  </a:cubicBezTo>
                  <a:cubicBezTo>
                    <a:pt x="296" y="3559"/>
                    <a:pt x="278" y="3562"/>
                    <a:pt x="258" y="3565"/>
                  </a:cubicBezTo>
                  <a:cubicBezTo>
                    <a:pt x="262" y="3564"/>
                    <a:pt x="266" y="3564"/>
                    <a:pt x="269" y="3562"/>
                  </a:cubicBezTo>
                  <a:lnTo>
                    <a:pt x="269" y="3562"/>
                  </a:lnTo>
                  <a:cubicBezTo>
                    <a:pt x="181" y="3577"/>
                    <a:pt x="89" y="3596"/>
                    <a:pt x="0" y="3612"/>
                  </a:cubicBezTo>
                  <a:cubicBezTo>
                    <a:pt x="1" y="3612"/>
                    <a:pt x="1" y="3612"/>
                    <a:pt x="3" y="3613"/>
                  </a:cubicBezTo>
                  <a:lnTo>
                    <a:pt x="0" y="3613"/>
                  </a:lnTo>
                  <a:cubicBezTo>
                    <a:pt x="77" y="3638"/>
                    <a:pt x="154" y="3665"/>
                    <a:pt x="228" y="3696"/>
                  </a:cubicBezTo>
                  <a:cubicBezTo>
                    <a:pt x="242" y="3701"/>
                    <a:pt x="256" y="3708"/>
                    <a:pt x="267" y="3714"/>
                  </a:cubicBezTo>
                  <a:cubicBezTo>
                    <a:pt x="306" y="3730"/>
                    <a:pt x="345" y="3747"/>
                    <a:pt x="382" y="3766"/>
                  </a:cubicBezTo>
                  <a:cubicBezTo>
                    <a:pt x="455" y="3796"/>
                    <a:pt x="528" y="3824"/>
                    <a:pt x="604" y="3854"/>
                  </a:cubicBezTo>
                  <a:cubicBezTo>
                    <a:pt x="672" y="3881"/>
                    <a:pt x="741" y="3905"/>
                    <a:pt x="805" y="3937"/>
                  </a:cubicBezTo>
                  <a:cubicBezTo>
                    <a:pt x="822" y="3948"/>
                    <a:pt x="839" y="3958"/>
                    <a:pt x="856" y="3969"/>
                  </a:cubicBezTo>
                  <a:cubicBezTo>
                    <a:pt x="917" y="4019"/>
                    <a:pt x="974" y="4075"/>
                    <a:pt x="1038" y="4121"/>
                  </a:cubicBezTo>
                  <a:cubicBezTo>
                    <a:pt x="1108" y="4170"/>
                    <a:pt x="1183" y="4211"/>
                    <a:pt x="1253" y="4258"/>
                  </a:cubicBezTo>
                  <a:cubicBezTo>
                    <a:pt x="1326" y="4313"/>
                    <a:pt x="1392" y="4375"/>
                    <a:pt x="1463" y="4433"/>
                  </a:cubicBezTo>
                  <a:cubicBezTo>
                    <a:pt x="1536" y="4493"/>
                    <a:pt x="1612" y="4546"/>
                    <a:pt x="1690" y="4599"/>
                  </a:cubicBezTo>
                  <a:lnTo>
                    <a:pt x="1690" y="4599"/>
                  </a:lnTo>
                  <a:cubicBezTo>
                    <a:pt x="1689" y="4599"/>
                    <a:pt x="1688" y="4598"/>
                    <a:pt x="1686" y="4598"/>
                  </a:cubicBezTo>
                  <a:lnTo>
                    <a:pt x="1686" y="4598"/>
                  </a:lnTo>
                  <a:cubicBezTo>
                    <a:pt x="1765" y="4654"/>
                    <a:pt x="1841" y="4710"/>
                    <a:pt x="1912" y="4777"/>
                  </a:cubicBezTo>
                  <a:cubicBezTo>
                    <a:pt x="1974" y="4834"/>
                    <a:pt x="2036" y="4895"/>
                    <a:pt x="2098" y="4954"/>
                  </a:cubicBezTo>
                  <a:cubicBezTo>
                    <a:pt x="2156" y="5010"/>
                    <a:pt x="2213" y="5066"/>
                    <a:pt x="2264" y="5125"/>
                  </a:cubicBezTo>
                  <a:cubicBezTo>
                    <a:pt x="2315" y="5186"/>
                    <a:pt x="2362" y="5251"/>
                    <a:pt x="2409" y="5315"/>
                  </a:cubicBezTo>
                  <a:cubicBezTo>
                    <a:pt x="2451" y="5376"/>
                    <a:pt x="2494" y="5436"/>
                    <a:pt x="2535" y="5500"/>
                  </a:cubicBezTo>
                  <a:lnTo>
                    <a:pt x="2535" y="5500"/>
                  </a:lnTo>
                  <a:cubicBezTo>
                    <a:pt x="2535" y="5500"/>
                    <a:pt x="2535" y="5500"/>
                    <a:pt x="2535" y="5500"/>
                  </a:cubicBezTo>
                  <a:lnTo>
                    <a:pt x="2535" y="5500"/>
                  </a:lnTo>
                  <a:cubicBezTo>
                    <a:pt x="2586" y="5581"/>
                    <a:pt x="2634" y="5667"/>
                    <a:pt x="2675" y="5755"/>
                  </a:cubicBezTo>
                  <a:lnTo>
                    <a:pt x="2675" y="5755"/>
                  </a:lnTo>
                  <a:cubicBezTo>
                    <a:pt x="2675" y="5754"/>
                    <a:pt x="2675" y="5754"/>
                    <a:pt x="2675" y="5754"/>
                  </a:cubicBezTo>
                  <a:lnTo>
                    <a:pt x="2675" y="5754"/>
                  </a:lnTo>
                  <a:cubicBezTo>
                    <a:pt x="2711" y="5831"/>
                    <a:pt x="2746" y="5909"/>
                    <a:pt x="2779" y="5990"/>
                  </a:cubicBezTo>
                  <a:cubicBezTo>
                    <a:pt x="2808" y="6064"/>
                    <a:pt x="2836" y="6142"/>
                    <a:pt x="2860" y="6219"/>
                  </a:cubicBezTo>
                  <a:lnTo>
                    <a:pt x="2859" y="6219"/>
                  </a:lnTo>
                  <a:cubicBezTo>
                    <a:pt x="2889" y="6311"/>
                    <a:pt x="2919" y="6402"/>
                    <a:pt x="2949" y="6493"/>
                  </a:cubicBezTo>
                  <a:cubicBezTo>
                    <a:pt x="2948" y="6492"/>
                    <a:pt x="2948" y="6491"/>
                    <a:pt x="2947" y="6490"/>
                  </a:cubicBezTo>
                  <a:lnTo>
                    <a:pt x="2947" y="6490"/>
                  </a:lnTo>
                  <a:cubicBezTo>
                    <a:pt x="2986" y="6611"/>
                    <a:pt x="3020" y="6734"/>
                    <a:pt x="3049" y="6857"/>
                  </a:cubicBezTo>
                  <a:cubicBezTo>
                    <a:pt x="3058" y="6885"/>
                    <a:pt x="3066" y="6913"/>
                    <a:pt x="3075" y="6941"/>
                  </a:cubicBezTo>
                  <a:cubicBezTo>
                    <a:pt x="3105" y="7028"/>
                    <a:pt x="3128" y="7117"/>
                    <a:pt x="3156" y="7207"/>
                  </a:cubicBezTo>
                  <a:cubicBezTo>
                    <a:pt x="3169" y="7253"/>
                    <a:pt x="3185" y="7300"/>
                    <a:pt x="3199" y="7347"/>
                  </a:cubicBezTo>
                  <a:cubicBezTo>
                    <a:pt x="3205" y="7370"/>
                    <a:pt x="3214" y="7391"/>
                    <a:pt x="3221" y="7413"/>
                  </a:cubicBezTo>
                  <a:cubicBezTo>
                    <a:pt x="3230" y="7348"/>
                    <a:pt x="3242" y="7284"/>
                    <a:pt x="3252" y="7219"/>
                  </a:cubicBezTo>
                  <a:cubicBezTo>
                    <a:pt x="3264" y="7135"/>
                    <a:pt x="3276" y="7049"/>
                    <a:pt x="3288" y="6965"/>
                  </a:cubicBezTo>
                  <a:cubicBezTo>
                    <a:pt x="3303" y="6867"/>
                    <a:pt x="3322" y="6770"/>
                    <a:pt x="3340" y="6672"/>
                  </a:cubicBezTo>
                  <a:cubicBezTo>
                    <a:pt x="3358" y="6577"/>
                    <a:pt x="3384" y="6482"/>
                    <a:pt x="3409" y="6388"/>
                  </a:cubicBezTo>
                  <a:cubicBezTo>
                    <a:pt x="3410" y="6379"/>
                    <a:pt x="3412" y="6369"/>
                    <a:pt x="3414" y="6359"/>
                  </a:cubicBezTo>
                  <a:cubicBezTo>
                    <a:pt x="3427" y="6302"/>
                    <a:pt x="3443" y="6245"/>
                    <a:pt x="3460" y="6190"/>
                  </a:cubicBezTo>
                  <a:cubicBezTo>
                    <a:pt x="3469" y="6157"/>
                    <a:pt x="3479" y="6126"/>
                    <a:pt x="3487" y="6093"/>
                  </a:cubicBezTo>
                  <a:cubicBezTo>
                    <a:pt x="3488" y="6085"/>
                    <a:pt x="3492" y="6078"/>
                    <a:pt x="3497" y="6072"/>
                  </a:cubicBezTo>
                  <a:cubicBezTo>
                    <a:pt x="3503" y="6053"/>
                    <a:pt x="3509" y="6037"/>
                    <a:pt x="3514" y="6018"/>
                  </a:cubicBezTo>
                  <a:cubicBezTo>
                    <a:pt x="3550" y="5907"/>
                    <a:pt x="3587" y="5795"/>
                    <a:pt x="3628" y="5685"/>
                  </a:cubicBezTo>
                  <a:lnTo>
                    <a:pt x="3628" y="5685"/>
                  </a:lnTo>
                  <a:cubicBezTo>
                    <a:pt x="3627" y="5685"/>
                    <a:pt x="3627" y="5685"/>
                    <a:pt x="3627" y="5685"/>
                  </a:cubicBezTo>
                  <a:lnTo>
                    <a:pt x="3627" y="5685"/>
                  </a:lnTo>
                  <a:cubicBezTo>
                    <a:pt x="3661" y="5596"/>
                    <a:pt x="3699" y="5509"/>
                    <a:pt x="3741" y="5423"/>
                  </a:cubicBezTo>
                  <a:cubicBezTo>
                    <a:pt x="3776" y="5360"/>
                    <a:pt x="3814" y="5299"/>
                    <a:pt x="3855" y="5239"/>
                  </a:cubicBezTo>
                  <a:cubicBezTo>
                    <a:pt x="3936" y="5127"/>
                    <a:pt x="4022" y="5020"/>
                    <a:pt x="4117" y="4917"/>
                  </a:cubicBezTo>
                  <a:lnTo>
                    <a:pt x="4117" y="4917"/>
                  </a:lnTo>
                  <a:cubicBezTo>
                    <a:pt x="4115" y="4919"/>
                    <a:pt x="4113" y="4921"/>
                    <a:pt x="4112" y="4922"/>
                  </a:cubicBezTo>
                  <a:cubicBezTo>
                    <a:pt x="4191" y="4838"/>
                    <a:pt x="4271" y="4753"/>
                    <a:pt x="4356" y="4673"/>
                  </a:cubicBezTo>
                  <a:cubicBezTo>
                    <a:pt x="4444" y="4593"/>
                    <a:pt x="4533" y="4515"/>
                    <a:pt x="4623" y="4439"/>
                  </a:cubicBezTo>
                  <a:cubicBezTo>
                    <a:pt x="4675" y="4396"/>
                    <a:pt x="4728" y="4353"/>
                    <a:pt x="4783" y="4314"/>
                  </a:cubicBezTo>
                  <a:cubicBezTo>
                    <a:pt x="4835" y="4278"/>
                    <a:pt x="4886" y="4246"/>
                    <a:pt x="4938" y="4212"/>
                  </a:cubicBezTo>
                  <a:lnTo>
                    <a:pt x="4938" y="4212"/>
                  </a:lnTo>
                  <a:cubicBezTo>
                    <a:pt x="4937" y="4212"/>
                    <a:pt x="4936" y="4212"/>
                    <a:pt x="4935" y="4212"/>
                  </a:cubicBezTo>
                  <a:cubicBezTo>
                    <a:pt x="5037" y="4148"/>
                    <a:pt x="5141" y="4091"/>
                    <a:pt x="5252" y="4040"/>
                  </a:cubicBezTo>
                  <a:cubicBezTo>
                    <a:pt x="5371" y="3985"/>
                    <a:pt x="5491" y="3937"/>
                    <a:pt x="5615" y="3897"/>
                  </a:cubicBezTo>
                  <a:cubicBezTo>
                    <a:pt x="5701" y="3871"/>
                    <a:pt x="5785" y="3849"/>
                    <a:pt x="5871" y="3828"/>
                  </a:cubicBezTo>
                  <a:cubicBezTo>
                    <a:pt x="5940" y="3812"/>
                    <a:pt x="6011" y="3793"/>
                    <a:pt x="6081" y="3775"/>
                  </a:cubicBezTo>
                  <a:cubicBezTo>
                    <a:pt x="6165" y="3745"/>
                    <a:pt x="6250" y="3716"/>
                    <a:pt x="6335" y="3689"/>
                  </a:cubicBezTo>
                  <a:lnTo>
                    <a:pt x="6335" y="3689"/>
                  </a:lnTo>
                  <a:lnTo>
                    <a:pt x="6323" y="3693"/>
                  </a:lnTo>
                  <a:cubicBezTo>
                    <a:pt x="6374" y="3677"/>
                    <a:pt x="6424" y="3664"/>
                    <a:pt x="6476" y="3650"/>
                  </a:cubicBezTo>
                  <a:lnTo>
                    <a:pt x="6473" y="3650"/>
                  </a:lnTo>
                  <a:cubicBezTo>
                    <a:pt x="6476" y="3650"/>
                    <a:pt x="6478" y="3649"/>
                    <a:pt x="6480" y="3649"/>
                  </a:cubicBezTo>
                  <a:lnTo>
                    <a:pt x="6482" y="3649"/>
                  </a:lnTo>
                  <a:lnTo>
                    <a:pt x="6483" y="3647"/>
                  </a:lnTo>
                  <a:lnTo>
                    <a:pt x="6486" y="3647"/>
                  </a:lnTo>
                  <a:cubicBezTo>
                    <a:pt x="6514" y="3639"/>
                    <a:pt x="6544" y="3631"/>
                    <a:pt x="6573" y="3623"/>
                  </a:cubicBezTo>
                  <a:cubicBezTo>
                    <a:pt x="6575" y="3622"/>
                    <a:pt x="6576" y="3622"/>
                    <a:pt x="6579" y="3622"/>
                  </a:cubicBezTo>
                  <a:cubicBezTo>
                    <a:pt x="6609" y="3612"/>
                    <a:pt x="6640" y="3602"/>
                    <a:pt x="6671" y="3593"/>
                  </a:cubicBezTo>
                  <a:lnTo>
                    <a:pt x="6672" y="3592"/>
                  </a:lnTo>
                  <a:cubicBezTo>
                    <a:pt x="6690" y="3587"/>
                    <a:pt x="6707" y="3581"/>
                    <a:pt x="6725" y="3576"/>
                  </a:cubicBezTo>
                  <a:cubicBezTo>
                    <a:pt x="6726" y="3577"/>
                    <a:pt x="6727" y="3577"/>
                    <a:pt x="6728" y="3577"/>
                  </a:cubicBezTo>
                  <a:cubicBezTo>
                    <a:pt x="6730" y="3577"/>
                    <a:pt x="6732" y="3576"/>
                    <a:pt x="6733" y="3576"/>
                  </a:cubicBezTo>
                  <a:cubicBezTo>
                    <a:pt x="6706" y="3566"/>
                    <a:pt x="6678" y="3555"/>
                    <a:pt x="6651" y="3543"/>
                  </a:cubicBezTo>
                  <a:cubicBezTo>
                    <a:pt x="6609" y="3525"/>
                    <a:pt x="6568" y="3508"/>
                    <a:pt x="6525" y="3490"/>
                  </a:cubicBezTo>
                  <a:lnTo>
                    <a:pt x="6523" y="3490"/>
                  </a:lnTo>
                  <a:cubicBezTo>
                    <a:pt x="6486" y="3476"/>
                    <a:pt x="6449" y="3463"/>
                    <a:pt x="6412" y="3447"/>
                  </a:cubicBezTo>
                  <a:lnTo>
                    <a:pt x="6410" y="3447"/>
                  </a:lnTo>
                  <a:cubicBezTo>
                    <a:pt x="6367" y="3437"/>
                    <a:pt x="6326" y="3426"/>
                    <a:pt x="6285" y="3411"/>
                  </a:cubicBezTo>
                  <a:cubicBezTo>
                    <a:pt x="6253" y="3399"/>
                    <a:pt x="6221" y="3384"/>
                    <a:pt x="6188" y="3372"/>
                  </a:cubicBezTo>
                  <a:cubicBezTo>
                    <a:pt x="6151" y="3355"/>
                    <a:pt x="6110" y="3342"/>
                    <a:pt x="6072" y="3329"/>
                  </a:cubicBezTo>
                  <a:cubicBezTo>
                    <a:pt x="6032" y="3315"/>
                    <a:pt x="5992" y="3301"/>
                    <a:pt x="5951" y="3286"/>
                  </a:cubicBezTo>
                  <a:cubicBezTo>
                    <a:pt x="5911" y="3271"/>
                    <a:pt x="5871" y="3259"/>
                    <a:pt x="5830" y="3245"/>
                  </a:cubicBezTo>
                  <a:cubicBezTo>
                    <a:pt x="5795" y="3233"/>
                    <a:pt x="5762" y="3218"/>
                    <a:pt x="5728" y="3202"/>
                  </a:cubicBezTo>
                  <a:cubicBezTo>
                    <a:pt x="5727" y="3200"/>
                    <a:pt x="5727" y="3200"/>
                    <a:pt x="5726" y="3200"/>
                  </a:cubicBezTo>
                  <a:cubicBezTo>
                    <a:pt x="5723" y="3199"/>
                    <a:pt x="5722" y="3199"/>
                    <a:pt x="5721" y="3198"/>
                  </a:cubicBezTo>
                  <a:cubicBezTo>
                    <a:pt x="5658" y="3161"/>
                    <a:pt x="5598" y="3121"/>
                    <a:pt x="5535" y="3084"/>
                  </a:cubicBezTo>
                  <a:cubicBezTo>
                    <a:pt x="5481" y="3053"/>
                    <a:pt x="5426" y="3026"/>
                    <a:pt x="5372" y="2996"/>
                  </a:cubicBezTo>
                  <a:cubicBezTo>
                    <a:pt x="5256" y="2933"/>
                    <a:pt x="5139" y="2864"/>
                    <a:pt x="5031" y="2789"/>
                  </a:cubicBezTo>
                  <a:cubicBezTo>
                    <a:pt x="4844" y="2652"/>
                    <a:pt x="4668" y="2502"/>
                    <a:pt x="4484" y="2361"/>
                  </a:cubicBezTo>
                  <a:cubicBezTo>
                    <a:pt x="4390" y="2288"/>
                    <a:pt x="4294" y="2215"/>
                    <a:pt x="4204" y="2140"/>
                  </a:cubicBezTo>
                  <a:cubicBezTo>
                    <a:pt x="4124" y="2073"/>
                    <a:pt x="4047" y="2005"/>
                    <a:pt x="3969" y="1933"/>
                  </a:cubicBezTo>
                  <a:cubicBezTo>
                    <a:pt x="3933" y="1898"/>
                    <a:pt x="3897" y="1863"/>
                    <a:pt x="3865" y="1825"/>
                  </a:cubicBezTo>
                  <a:cubicBezTo>
                    <a:pt x="3818" y="1769"/>
                    <a:pt x="3778" y="1711"/>
                    <a:pt x="3740" y="1651"/>
                  </a:cubicBezTo>
                  <a:cubicBezTo>
                    <a:pt x="3711" y="1607"/>
                    <a:pt x="3683" y="1563"/>
                    <a:pt x="3654" y="1521"/>
                  </a:cubicBezTo>
                  <a:cubicBezTo>
                    <a:pt x="3628" y="1481"/>
                    <a:pt x="3599" y="1441"/>
                    <a:pt x="3573" y="1402"/>
                  </a:cubicBezTo>
                  <a:cubicBezTo>
                    <a:pt x="3528" y="1328"/>
                    <a:pt x="3488" y="1253"/>
                    <a:pt x="3452" y="1176"/>
                  </a:cubicBezTo>
                  <a:cubicBezTo>
                    <a:pt x="3423" y="1115"/>
                    <a:pt x="3397" y="1056"/>
                    <a:pt x="3378" y="992"/>
                  </a:cubicBezTo>
                  <a:cubicBezTo>
                    <a:pt x="3344" y="886"/>
                    <a:pt x="3322" y="775"/>
                    <a:pt x="3300" y="666"/>
                  </a:cubicBezTo>
                  <a:cubicBezTo>
                    <a:pt x="3295" y="641"/>
                    <a:pt x="3291" y="619"/>
                    <a:pt x="3288" y="594"/>
                  </a:cubicBezTo>
                  <a:cubicBezTo>
                    <a:pt x="3286" y="587"/>
                    <a:pt x="3282" y="578"/>
                    <a:pt x="3281" y="571"/>
                  </a:cubicBezTo>
                  <a:cubicBezTo>
                    <a:pt x="3271" y="545"/>
                    <a:pt x="3265" y="516"/>
                    <a:pt x="3259" y="491"/>
                  </a:cubicBezTo>
                  <a:cubicBezTo>
                    <a:pt x="3242" y="414"/>
                    <a:pt x="3237" y="336"/>
                    <a:pt x="3228" y="259"/>
                  </a:cubicBezTo>
                  <a:cubicBezTo>
                    <a:pt x="3225" y="237"/>
                    <a:pt x="3221" y="212"/>
                    <a:pt x="3219" y="189"/>
                  </a:cubicBezTo>
                  <a:cubicBezTo>
                    <a:pt x="3217" y="185"/>
                    <a:pt x="3217" y="182"/>
                    <a:pt x="3217" y="179"/>
                  </a:cubicBezTo>
                  <a:cubicBezTo>
                    <a:pt x="3215" y="155"/>
                    <a:pt x="3212" y="130"/>
                    <a:pt x="3210" y="108"/>
                  </a:cubicBezTo>
                  <a:cubicBezTo>
                    <a:pt x="3205" y="72"/>
                    <a:pt x="3200" y="36"/>
                    <a:pt x="3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6" name="Google Shape;2306;p48"/>
          <p:cNvGrpSpPr/>
          <p:nvPr/>
        </p:nvGrpSpPr>
        <p:grpSpPr>
          <a:xfrm>
            <a:off x="743398" y="2077347"/>
            <a:ext cx="181976" cy="173577"/>
            <a:chOff x="4048600" y="570950"/>
            <a:chExt cx="54875" cy="52350"/>
          </a:xfrm>
        </p:grpSpPr>
        <p:sp>
          <p:nvSpPr>
            <p:cNvPr id="2307" name="Google Shape;2307;p48"/>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8"/>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8"/>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8"/>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8"/>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2" name="Google Shape;2312;p48"/>
          <p:cNvGrpSpPr/>
          <p:nvPr/>
        </p:nvGrpSpPr>
        <p:grpSpPr>
          <a:xfrm>
            <a:off x="7995260" y="1676620"/>
            <a:ext cx="579198" cy="487349"/>
            <a:chOff x="4197900" y="914275"/>
            <a:chExt cx="147225" cy="123875"/>
          </a:xfrm>
        </p:grpSpPr>
        <p:sp>
          <p:nvSpPr>
            <p:cNvPr id="2313" name="Google Shape;2313;p48"/>
            <p:cNvSpPr/>
            <p:nvPr/>
          </p:nvSpPr>
          <p:spPr>
            <a:xfrm>
              <a:off x="4256950" y="918025"/>
              <a:ext cx="20925" cy="42625"/>
            </a:xfrm>
            <a:custGeom>
              <a:avLst/>
              <a:gdLst/>
              <a:ahLst/>
              <a:cxnLst/>
              <a:rect l="l" t="t" r="r" b="b"/>
              <a:pathLst>
                <a:path w="837" h="1705" extrusionOk="0">
                  <a:moveTo>
                    <a:pt x="553" y="1"/>
                  </a:moveTo>
                  <a:cubicBezTo>
                    <a:pt x="541" y="1"/>
                    <a:pt x="529" y="3"/>
                    <a:pt x="516" y="6"/>
                  </a:cubicBezTo>
                  <a:cubicBezTo>
                    <a:pt x="496" y="13"/>
                    <a:pt x="480" y="17"/>
                    <a:pt x="462" y="27"/>
                  </a:cubicBezTo>
                  <a:cubicBezTo>
                    <a:pt x="455" y="30"/>
                    <a:pt x="449" y="34"/>
                    <a:pt x="444" y="38"/>
                  </a:cubicBezTo>
                  <a:cubicBezTo>
                    <a:pt x="429" y="40"/>
                    <a:pt x="413" y="45"/>
                    <a:pt x="400" y="51"/>
                  </a:cubicBezTo>
                  <a:cubicBezTo>
                    <a:pt x="382" y="59"/>
                    <a:pt x="367" y="64"/>
                    <a:pt x="351" y="77"/>
                  </a:cubicBezTo>
                  <a:cubicBezTo>
                    <a:pt x="331" y="94"/>
                    <a:pt x="317" y="107"/>
                    <a:pt x="301" y="127"/>
                  </a:cubicBezTo>
                  <a:cubicBezTo>
                    <a:pt x="274" y="158"/>
                    <a:pt x="257" y="197"/>
                    <a:pt x="239" y="233"/>
                  </a:cubicBezTo>
                  <a:cubicBezTo>
                    <a:pt x="222" y="270"/>
                    <a:pt x="208" y="304"/>
                    <a:pt x="193" y="340"/>
                  </a:cubicBezTo>
                  <a:cubicBezTo>
                    <a:pt x="162" y="388"/>
                    <a:pt x="133" y="438"/>
                    <a:pt x="114" y="491"/>
                  </a:cubicBezTo>
                  <a:cubicBezTo>
                    <a:pt x="92" y="551"/>
                    <a:pt x="74" y="613"/>
                    <a:pt x="62" y="678"/>
                  </a:cubicBezTo>
                  <a:cubicBezTo>
                    <a:pt x="51" y="745"/>
                    <a:pt x="37" y="812"/>
                    <a:pt x="28" y="881"/>
                  </a:cubicBezTo>
                  <a:cubicBezTo>
                    <a:pt x="13" y="998"/>
                    <a:pt x="0" y="1113"/>
                    <a:pt x="4" y="1230"/>
                  </a:cubicBezTo>
                  <a:cubicBezTo>
                    <a:pt x="5" y="1297"/>
                    <a:pt x="16" y="1370"/>
                    <a:pt x="43" y="1432"/>
                  </a:cubicBezTo>
                  <a:cubicBezTo>
                    <a:pt x="58" y="1470"/>
                    <a:pt x="78" y="1509"/>
                    <a:pt x="109" y="1539"/>
                  </a:cubicBezTo>
                  <a:cubicBezTo>
                    <a:pt x="116" y="1545"/>
                    <a:pt x="125" y="1551"/>
                    <a:pt x="134" y="1557"/>
                  </a:cubicBezTo>
                  <a:cubicBezTo>
                    <a:pt x="141" y="1572"/>
                    <a:pt x="149" y="1586"/>
                    <a:pt x="156" y="1599"/>
                  </a:cubicBezTo>
                  <a:cubicBezTo>
                    <a:pt x="165" y="1613"/>
                    <a:pt x="175" y="1627"/>
                    <a:pt x="186" y="1639"/>
                  </a:cubicBezTo>
                  <a:cubicBezTo>
                    <a:pt x="197" y="1653"/>
                    <a:pt x="214" y="1664"/>
                    <a:pt x="229" y="1673"/>
                  </a:cubicBezTo>
                  <a:cubicBezTo>
                    <a:pt x="257" y="1690"/>
                    <a:pt x="293" y="1704"/>
                    <a:pt x="326" y="1704"/>
                  </a:cubicBezTo>
                  <a:cubicBezTo>
                    <a:pt x="327" y="1704"/>
                    <a:pt x="328" y="1704"/>
                    <a:pt x="329" y="1704"/>
                  </a:cubicBezTo>
                  <a:lnTo>
                    <a:pt x="350" y="1704"/>
                  </a:lnTo>
                  <a:cubicBezTo>
                    <a:pt x="361" y="1704"/>
                    <a:pt x="372" y="1702"/>
                    <a:pt x="382" y="1701"/>
                  </a:cubicBezTo>
                  <a:cubicBezTo>
                    <a:pt x="400" y="1697"/>
                    <a:pt x="418" y="1691"/>
                    <a:pt x="436" y="1684"/>
                  </a:cubicBezTo>
                  <a:cubicBezTo>
                    <a:pt x="456" y="1678"/>
                    <a:pt x="476" y="1664"/>
                    <a:pt x="495" y="1653"/>
                  </a:cubicBezTo>
                  <a:cubicBezTo>
                    <a:pt x="528" y="1634"/>
                    <a:pt x="562" y="1594"/>
                    <a:pt x="579" y="1561"/>
                  </a:cubicBezTo>
                  <a:cubicBezTo>
                    <a:pt x="593" y="1536"/>
                    <a:pt x="605" y="1510"/>
                    <a:pt x="614" y="1484"/>
                  </a:cubicBezTo>
                  <a:cubicBezTo>
                    <a:pt x="626" y="1473"/>
                    <a:pt x="636" y="1459"/>
                    <a:pt x="645" y="1448"/>
                  </a:cubicBezTo>
                  <a:cubicBezTo>
                    <a:pt x="681" y="1402"/>
                    <a:pt x="712" y="1354"/>
                    <a:pt x="734" y="1302"/>
                  </a:cubicBezTo>
                  <a:cubicBezTo>
                    <a:pt x="789" y="1168"/>
                    <a:pt x="821" y="1025"/>
                    <a:pt x="828" y="882"/>
                  </a:cubicBezTo>
                  <a:cubicBezTo>
                    <a:pt x="836" y="755"/>
                    <a:pt x="832" y="624"/>
                    <a:pt x="810" y="499"/>
                  </a:cubicBezTo>
                  <a:cubicBezTo>
                    <a:pt x="811" y="489"/>
                    <a:pt x="811" y="480"/>
                    <a:pt x="810" y="471"/>
                  </a:cubicBezTo>
                  <a:cubicBezTo>
                    <a:pt x="805" y="395"/>
                    <a:pt x="800" y="320"/>
                    <a:pt x="780" y="246"/>
                  </a:cubicBezTo>
                  <a:cubicBezTo>
                    <a:pt x="771" y="208"/>
                    <a:pt x="763" y="168"/>
                    <a:pt x="745" y="134"/>
                  </a:cubicBezTo>
                  <a:cubicBezTo>
                    <a:pt x="729" y="99"/>
                    <a:pt x="702" y="67"/>
                    <a:pt x="671" y="45"/>
                  </a:cubicBezTo>
                  <a:cubicBezTo>
                    <a:pt x="655" y="33"/>
                    <a:pt x="636" y="22"/>
                    <a:pt x="616" y="14"/>
                  </a:cubicBezTo>
                  <a:cubicBezTo>
                    <a:pt x="604" y="9"/>
                    <a:pt x="590" y="6"/>
                    <a:pt x="575" y="3"/>
                  </a:cubicBezTo>
                  <a:cubicBezTo>
                    <a:pt x="568" y="1"/>
                    <a:pt x="560" y="1"/>
                    <a:pt x="5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8"/>
            <p:cNvSpPr/>
            <p:nvPr/>
          </p:nvSpPr>
          <p:spPr>
            <a:xfrm>
              <a:off x="4201350" y="962450"/>
              <a:ext cx="36125" cy="21075"/>
            </a:xfrm>
            <a:custGeom>
              <a:avLst/>
              <a:gdLst/>
              <a:ahLst/>
              <a:cxnLst/>
              <a:rect l="l" t="t" r="r" b="b"/>
              <a:pathLst>
                <a:path w="1445" h="843" extrusionOk="0">
                  <a:moveTo>
                    <a:pt x="409" y="1"/>
                  </a:moveTo>
                  <a:cubicBezTo>
                    <a:pt x="386" y="1"/>
                    <a:pt x="363" y="2"/>
                    <a:pt x="341" y="6"/>
                  </a:cubicBezTo>
                  <a:cubicBezTo>
                    <a:pt x="291" y="16"/>
                    <a:pt x="248" y="46"/>
                    <a:pt x="209" y="74"/>
                  </a:cubicBezTo>
                  <a:cubicBezTo>
                    <a:pt x="170" y="104"/>
                    <a:pt x="131" y="141"/>
                    <a:pt x="104" y="181"/>
                  </a:cubicBezTo>
                  <a:cubicBezTo>
                    <a:pt x="69" y="231"/>
                    <a:pt x="36" y="283"/>
                    <a:pt x="20" y="342"/>
                  </a:cubicBezTo>
                  <a:cubicBezTo>
                    <a:pt x="3" y="397"/>
                    <a:pt x="0" y="448"/>
                    <a:pt x="2" y="504"/>
                  </a:cubicBezTo>
                  <a:cubicBezTo>
                    <a:pt x="4" y="525"/>
                    <a:pt x="8" y="544"/>
                    <a:pt x="13" y="566"/>
                  </a:cubicBezTo>
                  <a:cubicBezTo>
                    <a:pt x="20" y="589"/>
                    <a:pt x="26" y="614"/>
                    <a:pt x="37" y="638"/>
                  </a:cubicBezTo>
                  <a:cubicBezTo>
                    <a:pt x="49" y="662"/>
                    <a:pt x="59" y="679"/>
                    <a:pt x="75" y="701"/>
                  </a:cubicBezTo>
                  <a:cubicBezTo>
                    <a:pt x="86" y="718"/>
                    <a:pt x="100" y="729"/>
                    <a:pt x="115" y="743"/>
                  </a:cubicBezTo>
                  <a:cubicBezTo>
                    <a:pt x="154" y="783"/>
                    <a:pt x="208" y="805"/>
                    <a:pt x="258" y="822"/>
                  </a:cubicBezTo>
                  <a:cubicBezTo>
                    <a:pt x="299" y="836"/>
                    <a:pt x="345" y="843"/>
                    <a:pt x="388" y="843"/>
                  </a:cubicBezTo>
                  <a:cubicBezTo>
                    <a:pt x="393" y="843"/>
                    <a:pt x="399" y="843"/>
                    <a:pt x="404" y="842"/>
                  </a:cubicBezTo>
                  <a:lnTo>
                    <a:pt x="418" y="842"/>
                  </a:lnTo>
                  <a:cubicBezTo>
                    <a:pt x="480" y="839"/>
                    <a:pt x="542" y="832"/>
                    <a:pt x="600" y="811"/>
                  </a:cubicBezTo>
                  <a:cubicBezTo>
                    <a:pt x="647" y="795"/>
                    <a:pt x="696" y="777"/>
                    <a:pt x="740" y="754"/>
                  </a:cubicBezTo>
                  <a:cubicBezTo>
                    <a:pt x="743" y="754"/>
                    <a:pt x="744" y="755"/>
                    <a:pt x="748" y="755"/>
                  </a:cubicBezTo>
                  <a:cubicBezTo>
                    <a:pt x="772" y="758"/>
                    <a:pt x="796" y="760"/>
                    <a:pt x="820" y="760"/>
                  </a:cubicBezTo>
                  <a:cubicBezTo>
                    <a:pt x="848" y="760"/>
                    <a:pt x="877" y="758"/>
                    <a:pt x="905" y="753"/>
                  </a:cubicBezTo>
                  <a:cubicBezTo>
                    <a:pt x="932" y="759"/>
                    <a:pt x="958" y="764"/>
                    <a:pt x="985" y="764"/>
                  </a:cubicBezTo>
                  <a:cubicBezTo>
                    <a:pt x="995" y="764"/>
                    <a:pt x="1005" y="763"/>
                    <a:pt x="1015" y="762"/>
                  </a:cubicBezTo>
                  <a:cubicBezTo>
                    <a:pt x="1051" y="758"/>
                    <a:pt x="1089" y="755"/>
                    <a:pt x="1123" y="742"/>
                  </a:cubicBezTo>
                  <a:cubicBezTo>
                    <a:pt x="1156" y="732"/>
                    <a:pt x="1182" y="722"/>
                    <a:pt x="1214" y="706"/>
                  </a:cubicBezTo>
                  <a:cubicBezTo>
                    <a:pt x="1235" y="696"/>
                    <a:pt x="1256" y="685"/>
                    <a:pt x="1276" y="670"/>
                  </a:cubicBezTo>
                  <a:cubicBezTo>
                    <a:pt x="1297" y="661"/>
                    <a:pt x="1317" y="649"/>
                    <a:pt x="1334" y="636"/>
                  </a:cubicBezTo>
                  <a:cubicBezTo>
                    <a:pt x="1353" y="621"/>
                    <a:pt x="1366" y="608"/>
                    <a:pt x="1381" y="589"/>
                  </a:cubicBezTo>
                  <a:cubicBezTo>
                    <a:pt x="1394" y="574"/>
                    <a:pt x="1401" y="559"/>
                    <a:pt x="1410" y="543"/>
                  </a:cubicBezTo>
                  <a:cubicBezTo>
                    <a:pt x="1421" y="521"/>
                    <a:pt x="1426" y="497"/>
                    <a:pt x="1427" y="473"/>
                  </a:cubicBezTo>
                  <a:cubicBezTo>
                    <a:pt x="1433" y="454"/>
                    <a:pt x="1436" y="439"/>
                    <a:pt x="1441" y="413"/>
                  </a:cubicBezTo>
                  <a:cubicBezTo>
                    <a:pt x="1444" y="389"/>
                    <a:pt x="1442" y="373"/>
                    <a:pt x="1440" y="350"/>
                  </a:cubicBezTo>
                  <a:cubicBezTo>
                    <a:pt x="1437" y="315"/>
                    <a:pt x="1424" y="284"/>
                    <a:pt x="1405" y="258"/>
                  </a:cubicBezTo>
                  <a:cubicBezTo>
                    <a:pt x="1400" y="235"/>
                    <a:pt x="1393" y="212"/>
                    <a:pt x="1383" y="192"/>
                  </a:cubicBezTo>
                  <a:cubicBezTo>
                    <a:pt x="1365" y="155"/>
                    <a:pt x="1339" y="123"/>
                    <a:pt x="1306" y="98"/>
                  </a:cubicBezTo>
                  <a:cubicBezTo>
                    <a:pt x="1287" y="86"/>
                    <a:pt x="1268" y="73"/>
                    <a:pt x="1249" y="66"/>
                  </a:cubicBezTo>
                  <a:cubicBezTo>
                    <a:pt x="1229" y="60"/>
                    <a:pt x="1208" y="51"/>
                    <a:pt x="1187" y="49"/>
                  </a:cubicBezTo>
                  <a:cubicBezTo>
                    <a:pt x="1172" y="48"/>
                    <a:pt x="1157" y="48"/>
                    <a:pt x="1142" y="47"/>
                  </a:cubicBezTo>
                  <a:cubicBezTo>
                    <a:pt x="1126" y="49"/>
                    <a:pt x="1111" y="51"/>
                    <a:pt x="1096" y="52"/>
                  </a:cubicBezTo>
                  <a:cubicBezTo>
                    <a:pt x="1071" y="56"/>
                    <a:pt x="1047" y="66"/>
                    <a:pt x="1022" y="76"/>
                  </a:cubicBezTo>
                  <a:cubicBezTo>
                    <a:pt x="1007" y="81"/>
                    <a:pt x="992" y="88"/>
                    <a:pt x="980" y="96"/>
                  </a:cubicBezTo>
                  <a:cubicBezTo>
                    <a:pt x="969" y="93"/>
                    <a:pt x="959" y="92"/>
                    <a:pt x="949" y="89"/>
                  </a:cubicBezTo>
                  <a:cubicBezTo>
                    <a:pt x="934" y="88"/>
                    <a:pt x="917" y="87"/>
                    <a:pt x="901" y="87"/>
                  </a:cubicBezTo>
                  <a:cubicBezTo>
                    <a:pt x="895" y="87"/>
                    <a:pt x="889" y="87"/>
                    <a:pt x="883" y="87"/>
                  </a:cubicBezTo>
                  <a:cubicBezTo>
                    <a:pt x="867" y="78"/>
                    <a:pt x="852" y="70"/>
                    <a:pt x="835" y="63"/>
                  </a:cubicBezTo>
                  <a:cubicBezTo>
                    <a:pt x="807" y="53"/>
                    <a:pt x="781" y="40"/>
                    <a:pt x="753" y="34"/>
                  </a:cubicBezTo>
                  <a:cubicBezTo>
                    <a:pt x="714" y="25"/>
                    <a:pt x="694" y="22"/>
                    <a:pt x="657" y="22"/>
                  </a:cubicBezTo>
                  <a:cubicBezTo>
                    <a:pt x="642" y="22"/>
                    <a:pt x="630" y="22"/>
                    <a:pt x="615" y="23"/>
                  </a:cubicBezTo>
                  <a:cubicBezTo>
                    <a:pt x="583" y="16"/>
                    <a:pt x="551" y="11"/>
                    <a:pt x="518" y="9"/>
                  </a:cubicBezTo>
                  <a:cubicBezTo>
                    <a:pt x="483" y="5"/>
                    <a:pt x="446"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8"/>
            <p:cNvSpPr/>
            <p:nvPr/>
          </p:nvSpPr>
          <p:spPr>
            <a:xfrm>
              <a:off x="4257825" y="992750"/>
              <a:ext cx="18925" cy="40775"/>
            </a:xfrm>
            <a:custGeom>
              <a:avLst/>
              <a:gdLst/>
              <a:ahLst/>
              <a:cxnLst/>
              <a:rect l="l" t="t" r="r" b="b"/>
              <a:pathLst>
                <a:path w="757" h="1631" extrusionOk="0">
                  <a:moveTo>
                    <a:pt x="379" y="0"/>
                  </a:moveTo>
                  <a:cubicBezTo>
                    <a:pt x="318" y="0"/>
                    <a:pt x="258" y="29"/>
                    <a:pt x="223" y="79"/>
                  </a:cubicBezTo>
                  <a:cubicBezTo>
                    <a:pt x="194" y="120"/>
                    <a:pt x="176" y="162"/>
                    <a:pt x="158" y="208"/>
                  </a:cubicBezTo>
                  <a:cubicBezTo>
                    <a:pt x="135" y="273"/>
                    <a:pt x="114" y="338"/>
                    <a:pt x="100" y="408"/>
                  </a:cubicBezTo>
                  <a:cubicBezTo>
                    <a:pt x="74" y="542"/>
                    <a:pt x="53" y="678"/>
                    <a:pt x="48" y="814"/>
                  </a:cubicBezTo>
                  <a:cubicBezTo>
                    <a:pt x="31" y="882"/>
                    <a:pt x="18" y="951"/>
                    <a:pt x="11" y="1023"/>
                  </a:cubicBezTo>
                  <a:cubicBezTo>
                    <a:pt x="1" y="1093"/>
                    <a:pt x="0" y="1159"/>
                    <a:pt x="7" y="1230"/>
                  </a:cubicBezTo>
                  <a:cubicBezTo>
                    <a:pt x="11" y="1282"/>
                    <a:pt x="27" y="1329"/>
                    <a:pt x="48" y="1378"/>
                  </a:cubicBezTo>
                  <a:cubicBezTo>
                    <a:pt x="81" y="1456"/>
                    <a:pt x="160" y="1520"/>
                    <a:pt x="245" y="1540"/>
                  </a:cubicBezTo>
                  <a:cubicBezTo>
                    <a:pt x="256" y="1555"/>
                    <a:pt x="269" y="1570"/>
                    <a:pt x="281" y="1583"/>
                  </a:cubicBezTo>
                  <a:cubicBezTo>
                    <a:pt x="310" y="1609"/>
                    <a:pt x="339" y="1620"/>
                    <a:pt x="375" y="1627"/>
                  </a:cubicBezTo>
                  <a:cubicBezTo>
                    <a:pt x="385" y="1628"/>
                    <a:pt x="395" y="1630"/>
                    <a:pt x="405" y="1630"/>
                  </a:cubicBezTo>
                  <a:lnTo>
                    <a:pt x="418" y="1630"/>
                  </a:lnTo>
                  <a:cubicBezTo>
                    <a:pt x="431" y="1630"/>
                    <a:pt x="442" y="1627"/>
                    <a:pt x="455" y="1622"/>
                  </a:cubicBezTo>
                  <a:cubicBezTo>
                    <a:pt x="466" y="1620"/>
                    <a:pt x="476" y="1617"/>
                    <a:pt x="484" y="1614"/>
                  </a:cubicBezTo>
                  <a:cubicBezTo>
                    <a:pt x="505" y="1606"/>
                    <a:pt x="524" y="1594"/>
                    <a:pt x="539" y="1580"/>
                  </a:cubicBezTo>
                  <a:cubicBezTo>
                    <a:pt x="562" y="1562"/>
                    <a:pt x="584" y="1538"/>
                    <a:pt x="600" y="1513"/>
                  </a:cubicBezTo>
                  <a:cubicBezTo>
                    <a:pt x="621" y="1481"/>
                    <a:pt x="637" y="1447"/>
                    <a:pt x="653" y="1413"/>
                  </a:cubicBezTo>
                  <a:cubicBezTo>
                    <a:pt x="658" y="1399"/>
                    <a:pt x="664" y="1387"/>
                    <a:pt x="668" y="1373"/>
                  </a:cubicBezTo>
                  <a:cubicBezTo>
                    <a:pt x="672" y="1363"/>
                    <a:pt x="674" y="1352"/>
                    <a:pt x="678" y="1341"/>
                  </a:cubicBezTo>
                  <a:cubicBezTo>
                    <a:pt x="679" y="1337"/>
                    <a:pt x="681" y="1332"/>
                    <a:pt x="683" y="1328"/>
                  </a:cubicBezTo>
                  <a:cubicBezTo>
                    <a:pt x="698" y="1275"/>
                    <a:pt x="711" y="1223"/>
                    <a:pt x="723" y="1168"/>
                  </a:cubicBezTo>
                  <a:cubicBezTo>
                    <a:pt x="744" y="1032"/>
                    <a:pt x="757" y="892"/>
                    <a:pt x="750" y="751"/>
                  </a:cubicBezTo>
                  <a:cubicBezTo>
                    <a:pt x="749" y="725"/>
                    <a:pt x="745" y="700"/>
                    <a:pt x="743" y="674"/>
                  </a:cubicBezTo>
                  <a:cubicBezTo>
                    <a:pt x="737" y="609"/>
                    <a:pt x="730" y="543"/>
                    <a:pt x="718" y="480"/>
                  </a:cubicBezTo>
                  <a:cubicBezTo>
                    <a:pt x="719" y="418"/>
                    <a:pt x="720" y="355"/>
                    <a:pt x="715" y="293"/>
                  </a:cubicBezTo>
                  <a:cubicBezTo>
                    <a:pt x="710" y="244"/>
                    <a:pt x="707" y="198"/>
                    <a:pt x="685" y="153"/>
                  </a:cubicBezTo>
                  <a:cubicBezTo>
                    <a:pt x="658" y="97"/>
                    <a:pt x="591" y="46"/>
                    <a:pt x="526" y="46"/>
                  </a:cubicBezTo>
                  <a:cubicBezTo>
                    <a:pt x="523" y="46"/>
                    <a:pt x="521" y="46"/>
                    <a:pt x="518" y="46"/>
                  </a:cubicBezTo>
                  <a:cubicBezTo>
                    <a:pt x="509" y="46"/>
                    <a:pt x="501" y="47"/>
                    <a:pt x="492" y="49"/>
                  </a:cubicBezTo>
                  <a:cubicBezTo>
                    <a:pt x="473" y="28"/>
                    <a:pt x="450" y="11"/>
                    <a:pt x="421" y="5"/>
                  </a:cubicBezTo>
                  <a:cubicBezTo>
                    <a:pt x="407" y="2"/>
                    <a:pt x="393"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8"/>
            <p:cNvSpPr/>
            <p:nvPr/>
          </p:nvSpPr>
          <p:spPr>
            <a:xfrm>
              <a:off x="4301800" y="965925"/>
              <a:ext cx="40350" cy="20400"/>
            </a:xfrm>
            <a:custGeom>
              <a:avLst/>
              <a:gdLst/>
              <a:ahLst/>
              <a:cxnLst/>
              <a:rect l="l" t="t" r="r" b="b"/>
              <a:pathLst>
                <a:path w="1614" h="816" extrusionOk="0">
                  <a:moveTo>
                    <a:pt x="714" y="1"/>
                  </a:moveTo>
                  <a:cubicBezTo>
                    <a:pt x="574" y="1"/>
                    <a:pt x="426" y="27"/>
                    <a:pt x="298" y="89"/>
                  </a:cubicBezTo>
                  <a:cubicBezTo>
                    <a:pt x="248" y="113"/>
                    <a:pt x="195" y="139"/>
                    <a:pt x="152" y="173"/>
                  </a:cubicBezTo>
                  <a:cubicBezTo>
                    <a:pt x="112" y="206"/>
                    <a:pt x="77" y="240"/>
                    <a:pt x="48" y="280"/>
                  </a:cubicBezTo>
                  <a:cubicBezTo>
                    <a:pt x="20" y="321"/>
                    <a:pt x="10" y="368"/>
                    <a:pt x="6" y="417"/>
                  </a:cubicBezTo>
                  <a:cubicBezTo>
                    <a:pt x="3" y="435"/>
                    <a:pt x="4" y="459"/>
                    <a:pt x="8" y="481"/>
                  </a:cubicBezTo>
                  <a:cubicBezTo>
                    <a:pt x="1" y="560"/>
                    <a:pt x="13" y="645"/>
                    <a:pt x="74" y="702"/>
                  </a:cubicBezTo>
                  <a:cubicBezTo>
                    <a:pt x="97" y="724"/>
                    <a:pt x="122" y="748"/>
                    <a:pt x="152" y="764"/>
                  </a:cubicBezTo>
                  <a:cubicBezTo>
                    <a:pt x="177" y="778"/>
                    <a:pt x="198" y="786"/>
                    <a:pt x="225" y="795"/>
                  </a:cubicBezTo>
                  <a:cubicBezTo>
                    <a:pt x="266" y="810"/>
                    <a:pt x="312" y="815"/>
                    <a:pt x="356" y="815"/>
                  </a:cubicBezTo>
                  <a:cubicBezTo>
                    <a:pt x="360" y="815"/>
                    <a:pt x="365" y="815"/>
                    <a:pt x="369" y="815"/>
                  </a:cubicBezTo>
                  <a:lnTo>
                    <a:pt x="395" y="815"/>
                  </a:lnTo>
                  <a:cubicBezTo>
                    <a:pt x="482" y="812"/>
                    <a:pt x="566" y="798"/>
                    <a:pt x="651" y="773"/>
                  </a:cubicBezTo>
                  <a:cubicBezTo>
                    <a:pt x="695" y="766"/>
                    <a:pt x="741" y="760"/>
                    <a:pt x="786" y="749"/>
                  </a:cubicBezTo>
                  <a:lnTo>
                    <a:pt x="803" y="749"/>
                  </a:lnTo>
                  <a:cubicBezTo>
                    <a:pt x="859" y="748"/>
                    <a:pt x="915" y="741"/>
                    <a:pt x="967" y="724"/>
                  </a:cubicBezTo>
                  <a:cubicBezTo>
                    <a:pt x="968" y="724"/>
                    <a:pt x="968" y="724"/>
                    <a:pt x="969" y="723"/>
                  </a:cubicBezTo>
                  <a:cubicBezTo>
                    <a:pt x="1030" y="723"/>
                    <a:pt x="1090" y="718"/>
                    <a:pt x="1147" y="702"/>
                  </a:cubicBezTo>
                  <a:cubicBezTo>
                    <a:pt x="1188" y="692"/>
                    <a:pt x="1227" y="683"/>
                    <a:pt x="1266" y="667"/>
                  </a:cubicBezTo>
                  <a:cubicBezTo>
                    <a:pt x="1304" y="654"/>
                    <a:pt x="1343" y="637"/>
                    <a:pt x="1381" y="623"/>
                  </a:cubicBezTo>
                  <a:cubicBezTo>
                    <a:pt x="1473" y="586"/>
                    <a:pt x="1556" y="520"/>
                    <a:pt x="1592" y="424"/>
                  </a:cubicBezTo>
                  <a:cubicBezTo>
                    <a:pt x="1614" y="356"/>
                    <a:pt x="1602" y="270"/>
                    <a:pt x="1551" y="212"/>
                  </a:cubicBezTo>
                  <a:cubicBezTo>
                    <a:pt x="1491" y="140"/>
                    <a:pt x="1386" y="108"/>
                    <a:pt x="1295" y="108"/>
                  </a:cubicBezTo>
                  <a:cubicBezTo>
                    <a:pt x="1289" y="108"/>
                    <a:pt x="1284" y="108"/>
                    <a:pt x="1279" y="108"/>
                  </a:cubicBezTo>
                  <a:cubicBezTo>
                    <a:pt x="1256" y="109"/>
                    <a:pt x="1234" y="110"/>
                    <a:pt x="1211" y="112"/>
                  </a:cubicBezTo>
                  <a:cubicBezTo>
                    <a:pt x="1185" y="109"/>
                    <a:pt x="1157" y="107"/>
                    <a:pt x="1128" y="107"/>
                  </a:cubicBezTo>
                  <a:cubicBezTo>
                    <a:pt x="1117" y="98"/>
                    <a:pt x="1105" y="88"/>
                    <a:pt x="1093" y="81"/>
                  </a:cubicBezTo>
                  <a:cubicBezTo>
                    <a:pt x="1058" y="56"/>
                    <a:pt x="1012" y="36"/>
                    <a:pt x="970" y="31"/>
                  </a:cubicBezTo>
                  <a:cubicBezTo>
                    <a:pt x="948" y="27"/>
                    <a:pt x="927" y="26"/>
                    <a:pt x="905" y="26"/>
                  </a:cubicBezTo>
                  <a:cubicBezTo>
                    <a:pt x="843" y="10"/>
                    <a:pt x="778" y="1"/>
                    <a:pt x="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8"/>
            <p:cNvSpPr/>
            <p:nvPr/>
          </p:nvSpPr>
          <p:spPr>
            <a:xfrm>
              <a:off x="4258800" y="918300"/>
              <a:ext cx="18575" cy="21800"/>
            </a:xfrm>
            <a:custGeom>
              <a:avLst/>
              <a:gdLst/>
              <a:ahLst/>
              <a:cxnLst/>
              <a:rect l="l" t="t" r="r" b="b"/>
              <a:pathLst>
                <a:path w="743" h="872" extrusionOk="0">
                  <a:moveTo>
                    <a:pt x="418" y="1"/>
                  </a:moveTo>
                  <a:cubicBezTo>
                    <a:pt x="387" y="1"/>
                    <a:pt x="355" y="6"/>
                    <a:pt x="325" y="18"/>
                  </a:cubicBezTo>
                  <a:cubicBezTo>
                    <a:pt x="305" y="26"/>
                    <a:pt x="285" y="34"/>
                    <a:pt x="268" y="44"/>
                  </a:cubicBezTo>
                  <a:cubicBezTo>
                    <a:pt x="241" y="54"/>
                    <a:pt x="216" y="69"/>
                    <a:pt x="195" y="87"/>
                  </a:cubicBezTo>
                  <a:cubicBezTo>
                    <a:pt x="155" y="121"/>
                    <a:pt x="122" y="161"/>
                    <a:pt x="95" y="203"/>
                  </a:cubicBezTo>
                  <a:cubicBezTo>
                    <a:pt x="83" y="216"/>
                    <a:pt x="73" y="229"/>
                    <a:pt x="66" y="243"/>
                  </a:cubicBezTo>
                  <a:cubicBezTo>
                    <a:pt x="49" y="270"/>
                    <a:pt x="38" y="292"/>
                    <a:pt x="25" y="320"/>
                  </a:cubicBezTo>
                  <a:cubicBezTo>
                    <a:pt x="4" y="367"/>
                    <a:pt x="2" y="421"/>
                    <a:pt x="1" y="471"/>
                  </a:cubicBezTo>
                  <a:cubicBezTo>
                    <a:pt x="1" y="488"/>
                    <a:pt x="4" y="504"/>
                    <a:pt x="7" y="521"/>
                  </a:cubicBezTo>
                  <a:lnTo>
                    <a:pt x="7" y="531"/>
                  </a:lnTo>
                  <a:cubicBezTo>
                    <a:pt x="9" y="585"/>
                    <a:pt x="26" y="634"/>
                    <a:pt x="49" y="682"/>
                  </a:cubicBezTo>
                  <a:cubicBezTo>
                    <a:pt x="71" y="729"/>
                    <a:pt x="110" y="774"/>
                    <a:pt x="153" y="804"/>
                  </a:cubicBezTo>
                  <a:cubicBezTo>
                    <a:pt x="194" y="833"/>
                    <a:pt x="237" y="851"/>
                    <a:pt x="284" y="863"/>
                  </a:cubicBezTo>
                  <a:cubicBezTo>
                    <a:pt x="309" y="870"/>
                    <a:pt x="334" y="872"/>
                    <a:pt x="360" y="872"/>
                  </a:cubicBezTo>
                  <a:cubicBezTo>
                    <a:pt x="384" y="870"/>
                    <a:pt x="410" y="867"/>
                    <a:pt x="434" y="863"/>
                  </a:cubicBezTo>
                  <a:cubicBezTo>
                    <a:pt x="484" y="854"/>
                    <a:pt x="528" y="830"/>
                    <a:pt x="569" y="802"/>
                  </a:cubicBezTo>
                  <a:cubicBezTo>
                    <a:pt x="680" y="730"/>
                    <a:pt x="738" y="595"/>
                    <a:pt x="736" y="462"/>
                  </a:cubicBezTo>
                  <a:cubicBezTo>
                    <a:pt x="743" y="404"/>
                    <a:pt x="740" y="347"/>
                    <a:pt x="731" y="290"/>
                  </a:cubicBezTo>
                  <a:cubicBezTo>
                    <a:pt x="722" y="230"/>
                    <a:pt x="695" y="176"/>
                    <a:pt x="661" y="126"/>
                  </a:cubicBezTo>
                  <a:cubicBezTo>
                    <a:pt x="640" y="94"/>
                    <a:pt x="607" y="64"/>
                    <a:pt x="574" y="44"/>
                  </a:cubicBezTo>
                  <a:cubicBezTo>
                    <a:pt x="527" y="17"/>
                    <a:pt x="473" y="1"/>
                    <a:pt x="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8"/>
            <p:cNvSpPr/>
            <p:nvPr/>
          </p:nvSpPr>
          <p:spPr>
            <a:xfrm>
              <a:off x="4201775" y="962075"/>
              <a:ext cx="22675" cy="18875"/>
            </a:xfrm>
            <a:custGeom>
              <a:avLst/>
              <a:gdLst/>
              <a:ahLst/>
              <a:cxnLst/>
              <a:rect l="l" t="t" r="r" b="b"/>
              <a:pathLst>
                <a:path w="907" h="755" extrusionOk="0">
                  <a:moveTo>
                    <a:pt x="476" y="1"/>
                  </a:moveTo>
                  <a:cubicBezTo>
                    <a:pt x="470" y="1"/>
                    <a:pt x="464" y="1"/>
                    <a:pt x="458" y="1"/>
                  </a:cubicBezTo>
                  <a:cubicBezTo>
                    <a:pt x="457" y="1"/>
                    <a:pt x="455" y="1"/>
                    <a:pt x="454" y="1"/>
                  </a:cubicBezTo>
                  <a:cubicBezTo>
                    <a:pt x="416" y="1"/>
                    <a:pt x="370" y="15"/>
                    <a:pt x="336" y="33"/>
                  </a:cubicBezTo>
                  <a:cubicBezTo>
                    <a:pt x="309" y="48"/>
                    <a:pt x="285" y="67"/>
                    <a:pt x="262" y="89"/>
                  </a:cubicBezTo>
                  <a:cubicBezTo>
                    <a:pt x="204" y="113"/>
                    <a:pt x="149" y="148"/>
                    <a:pt x="108" y="200"/>
                  </a:cubicBezTo>
                  <a:cubicBezTo>
                    <a:pt x="47" y="273"/>
                    <a:pt x="1" y="363"/>
                    <a:pt x="5" y="463"/>
                  </a:cubicBezTo>
                  <a:cubicBezTo>
                    <a:pt x="6" y="497"/>
                    <a:pt x="11" y="541"/>
                    <a:pt x="29" y="574"/>
                  </a:cubicBezTo>
                  <a:cubicBezTo>
                    <a:pt x="44" y="605"/>
                    <a:pt x="61" y="640"/>
                    <a:pt x="87" y="662"/>
                  </a:cubicBezTo>
                  <a:cubicBezTo>
                    <a:pt x="102" y="677"/>
                    <a:pt x="114" y="691"/>
                    <a:pt x="133" y="702"/>
                  </a:cubicBezTo>
                  <a:cubicBezTo>
                    <a:pt x="158" y="716"/>
                    <a:pt x="175" y="725"/>
                    <a:pt x="201" y="735"/>
                  </a:cubicBezTo>
                  <a:cubicBezTo>
                    <a:pt x="233" y="748"/>
                    <a:pt x="272" y="753"/>
                    <a:pt x="307" y="754"/>
                  </a:cubicBezTo>
                  <a:lnTo>
                    <a:pt x="334" y="754"/>
                  </a:lnTo>
                  <a:cubicBezTo>
                    <a:pt x="382" y="753"/>
                    <a:pt x="431" y="746"/>
                    <a:pt x="478" y="729"/>
                  </a:cubicBezTo>
                  <a:cubicBezTo>
                    <a:pt x="486" y="730"/>
                    <a:pt x="495" y="731"/>
                    <a:pt x="503" y="731"/>
                  </a:cubicBezTo>
                  <a:cubicBezTo>
                    <a:pt x="514" y="731"/>
                    <a:pt x="525" y="730"/>
                    <a:pt x="535" y="728"/>
                  </a:cubicBezTo>
                  <a:cubicBezTo>
                    <a:pt x="588" y="720"/>
                    <a:pt x="641" y="701"/>
                    <a:pt x="682" y="666"/>
                  </a:cubicBezTo>
                  <a:cubicBezTo>
                    <a:pt x="685" y="665"/>
                    <a:pt x="689" y="664"/>
                    <a:pt x="691" y="664"/>
                  </a:cubicBezTo>
                  <a:cubicBezTo>
                    <a:pt x="737" y="649"/>
                    <a:pt x="784" y="618"/>
                    <a:pt x="816" y="583"/>
                  </a:cubicBezTo>
                  <a:cubicBezTo>
                    <a:pt x="834" y="563"/>
                    <a:pt x="847" y="547"/>
                    <a:pt x="862" y="525"/>
                  </a:cubicBezTo>
                  <a:cubicBezTo>
                    <a:pt x="872" y="508"/>
                    <a:pt x="880" y="491"/>
                    <a:pt x="887" y="474"/>
                  </a:cubicBezTo>
                  <a:cubicBezTo>
                    <a:pt x="904" y="434"/>
                    <a:pt x="907" y="389"/>
                    <a:pt x="906" y="348"/>
                  </a:cubicBezTo>
                  <a:cubicBezTo>
                    <a:pt x="903" y="314"/>
                    <a:pt x="891" y="270"/>
                    <a:pt x="872" y="241"/>
                  </a:cubicBezTo>
                  <a:cubicBezTo>
                    <a:pt x="842" y="200"/>
                    <a:pt x="814" y="165"/>
                    <a:pt x="774" y="144"/>
                  </a:cubicBezTo>
                  <a:cubicBezTo>
                    <a:pt x="754" y="134"/>
                    <a:pt x="733" y="125"/>
                    <a:pt x="711" y="120"/>
                  </a:cubicBezTo>
                  <a:cubicBezTo>
                    <a:pt x="708" y="115"/>
                    <a:pt x="706" y="112"/>
                    <a:pt x="703" y="109"/>
                  </a:cubicBezTo>
                  <a:cubicBezTo>
                    <a:pt x="676" y="77"/>
                    <a:pt x="640" y="49"/>
                    <a:pt x="603" y="32"/>
                  </a:cubicBezTo>
                  <a:cubicBezTo>
                    <a:pt x="573" y="19"/>
                    <a:pt x="553" y="12"/>
                    <a:pt x="521" y="5"/>
                  </a:cubicBezTo>
                  <a:cubicBezTo>
                    <a:pt x="506" y="1"/>
                    <a:pt x="490" y="1"/>
                    <a:pt x="4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8"/>
            <p:cNvSpPr/>
            <p:nvPr/>
          </p:nvSpPr>
          <p:spPr>
            <a:xfrm>
              <a:off x="4257750" y="1011500"/>
              <a:ext cx="19225" cy="21200"/>
            </a:xfrm>
            <a:custGeom>
              <a:avLst/>
              <a:gdLst/>
              <a:ahLst/>
              <a:cxnLst/>
              <a:rect l="l" t="t" r="r" b="b"/>
              <a:pathLst>
                <a:path w="769" h="848" extrusionOk="0">
                  <a:moveTo>
                    <a:pt x="401" y="0"/>
                  </a:moveTo>
                  <a:cubicBezTo>
                    <a:pt x="390" y="0"/>
                    <a:pt x="378" y="1"/>
                    <a:pt x="367" y="1"/>
                  </a:cubicBezTo>
                  <a:cubicBezTo>
                    <a:pt x="269" y="7"/>
                    <a:pt x="189" y="66"/>
                    <a:pt x="125" y="138"/>
                  </a:cubicBezTo>
                  <a:cubicBezTo>
                    <a:pt x="83" y="188"/>
                    <a:pt x="57" y="248"/>
                    <a:pt x="36" y="308"/>
                  </a:cubicBezTo>
                  <a:cubicBezTo>
                    <a:pt x="17" y="360"/>
                    <a:pt x="9" y="414"/>
                    <a:pt x="5" y="470"/>
                  </a:cubicBezTo>
                  <a:cubicBezTo>
                    <a:pt x="0" y="564"/>
                    <a:pt x="30" y="667"/>
                    <a:pt x="97" y="737"/>
                  </a:cubicBezTo>
                  <a:cubicBezTo>
                    <a:pt x="141" y="782"/>
                    <a:pt x="187" y="810"/>
                    <a:pt x="247" y="832"/>
                  </a:cubicBezTo>
                  <a:cubicBezTo>
                    <a:pt x="264" y="839"/>
                    <a:pt x="287" y="842"/>
                    <a:pt x="308" y="845"/>
                  </a:cubicBezTo>
                  <a:cubicBezTo>
                    <a:pt x="323" y="846"/>
                    <a:pt x="340" y="847"/>
                    <a:pt x="356" y="847"/>
                  </a:cubicBezTo>
                  <a:lnTo>
                    <a:pt x="360" y="847"/>
                  </a:lnTo>
                  <a:cubicBezTo>
                    <a:pt x="373" y="847"/>
                    <a:pt x="387" y="844"/>
                    <a:pt x="402" y="840"/>
                  </a:cubicBezTo>
                  <a:cubicBezTo>
                    <a:pt x="409" y="842"/>
                    <a:pt x="417" y="842"/>
                    <a:pt x="425" y="842"/>
                  </a:cubicBezTo>
                  <a:cubicBezTo>
                    <a:pt x="465" y="842"/>
                    <a:pt x="504" y="822"/>
                    <a:pt x="525" y="784"/>
                  </a:cubicBezTo>
                  <a:cubicBezTo>
                    <a:pt x="525" y="783"/>
                    <a:pt x="526" y="783"/>
                    <a:pt x="526" y="782"/>
                  </a:cubicBezTo>
                  <a:cubicBezTo>
                    <a:pt x="572" y="753"/>
                    <a:pt x="612" y="720"/>
                    <a:pt x="648" y="681"/>
                  </a:cubicBezTo>
                  <a:cubicBezTo>
                    <a:pt x="686" y="641"/>
                    <a:pt x="721" y="586"/>
                    <a:pt x="737" y="533"/>
                  </a:cubicBezTo>
                  <a:cubicBezTo>
                    <a:pt x="754" y="484"/>
                    <a:pt x="768" y="432"/>
                    <a:pt x="764" y="378"/>
                  </a:cubicBezTo>
                  <a:cubicBezTo>
                    <a:pt x="760" y="326"/>
                    <a:pt x="757" y="272"/>
                    <a:pt x="731" y="223"/>
                  </a:cubicBezTo>
                  <a:cubicBezTo>
                    <a:pt x="721" y="204"/>
                    <a:pt x="711" y="185"/>
                    <a:pt x="698" y="167"/>
                  </a:cubicBezTo>
                  <a:cubicBezTo>
                    <a:pt x="680" y="139"/>
                    <a:pt x="665" y="123"/>
                    <a:pt x="641" y="100"/>
                  </a:cubicBezTo>
                  <a:cubicBezTo>
                    <a:pt x="605" y="62"/>
                    <a:pt x="555" y="39"/>
                    <a:pt x="509" y="19"/>
                  </a:cubicBezTo>
                  <a:cubicBezTo>
                    <a:pt x="475" y="4"/>
                    <a:pt x="438" y="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8"/>
            <p:cNvSpPr/>
            <p:nvPr/>
          </p:nvSpPr>
          <p:spPr>
            <a:xfrm>
              <a:off x="4316325" y="965375"/>
              <a:ext cx="23650" cy="18650"/>
            </a:xfrm>
            <a:custGeom>
              <a:avLst/>
              <a:gdLst/>
              <a:ahLst/>
              <a:cxnLst/>
              <a:rect l="l" t="t" r="r" b="b"/>
              <a:pathLst>
                <a:path w="946" h="746" extrusionOk="0">
                  <a:moveTo>
                    <a:pt x="432" y="0"/>
                  </a:moveTo>
                  <a:cubicBezTo>
                    <a:pt x="392" y="0"/>
                    <a:pt x="349" y="6"/>
                    <a:pt x="313" y="17"/>
                  </a:cubicBezTo>
                  <a:cubicBezTo>
                    <a:pt x="259" y="34"/>
                    <a:pt x="215" y="57"/>
                    <a:pt x="168" y="89"/>
                  </a:cubicBezTo>
                  <a:cubicBezTo>
                    <a:pt x="130" y="114"/>
                    <a:pt x="99" y="150"/>
                    <a:pt x="71" y="186"/>
                  </a:cubicBezTo>
                  <a:cubicBezTo>
                    <a:pt x="48" y="214"/>
                    <a:pt x="36" y="248"/>
                    <a:pt x="21" y="280"/>
                  </a:cubicBezTo>
                  <a:cubicBezTo>
                    <a:pt x="11" y="299"/>
                    <a:pt x="5" y="325"/>
                    <a:pt x="4" y="346"/>
                  </a:cubicBezTo>
                  <a:cubicBezTo>
                    <a:pt x="3" y="368"/>
                    <a:pt x="1" y="390"/>
                    <a:pt x="3" y="414"/>
                  </a:cubicBezTo>
                  <a:cubicBezTo>
                    <a:pt x="6" y="449"/>
                    <a:pt x="11" y="467"/>
                    <a:pt x="21" y="501"/>
                  </a:cubicBezTo>
                  <a:cubicBezTo>
                    <a:pt x="34" y="544"/>
                    <a:pt x="63" y="580"/>
                    <a:pt x="92" y="612"/>
                  </a:cubicBezTo>
                  <a:cubicBezTo>
                    <a:pt x="123" y="647"/>
                    <a:pt x="161" y="672"/>
                    <a:pt x="202" y="693"/>
                  </a:cubicBezTo>
                  <a:cubicBezTo>
                    <a:pt x="252" y="719"/>
                    <a:pt x="308" y="730"/>
                    <a:pt x="364" y="735"/>
                  </a:cubicBezTo>
                  <a:cubicBezTo>
                    <a:pt x="393" y="743"/>
                    <a:pt x="423" y="745"/>
                    <a:pt x="453" y="745"/>
                  </a:cubicBezTo>
                  <a:cubicBezTo>
                    <a:pt x="459" y="745"/>
                    <a:pt x="464" y="745"/>
                    <a:pt x="469" y="745"/>
                  </a:cubicBezTo>
                  <a:cubicBezTo>
                    <a:pt x="517" y="744"/>
                    <a:pt x="563" y="735"/>
                    <a:pt x="609" y="720"/>
                  </a:cubicBezTo>
                  <a:cubicBezTo>
                    <a:pt x="628" y="714"/>
                    <a:pt x="645" y="707"/>
                    <a:pt x="663" y="697"/>
                  </a:cubicBezTo>
                  <a:cubicBezTo>
                    <a:pt x="685" y="684"/>
                    <a:pt x="707" y="674"/>
                    <a:pt x="726" y="657"/>
                  </a:cubicBezTo>
                  <a:cubicBezTo>
                    <a:pt x="746" y="640"/>
                    <a:pt x="765" y="621"/>
                    <a:pt x="783" y="601"/>
                  </a:cubicBezTo>
                  <a:cubicBezTo>
                    <a:pt x="800" y="589"/>
                    <a:pt x="815" y="578"/>
                    <a:pt x="830" y="564"/>
                  </a:cubicBezTo>
                  <a:cubicBezTo>
                    <a:pt x="867" y="534"/>
                    <a:pt x="907" y="487"/>
                    <a:pt x="923" y="441"/>
                  </a:cubicBezTo>
                  <a:cubicBezTo>
                    <a:pt x="929" y="421"/>
                    <a:pt x="935" y="402"/>
                    <a:pt x="938" y="383"/>
                  </a:cubicBezTo>
                  <a:cubicBezTo>
                    <a:pt x="944" y="350"/>
                    <a:pt x="945" y="332"/>
                    <a:pt x="943" y="302"/>
                  </a:cubicBezTo>
                  <a:cubicBezTo>
                    <a:pt x="940" y="259"/>
                    <a:pt x="917" y="220"/>
                    <a:pt x="896" y="183"/>
                  </a:cubicBezTo>
                  <a:cubicBezTo>
                    <a:pt x="874" y="151"/>
                    <a:pt x="839" y="117"/>
                    <a:pt x="805" y="98"/>
                  </a:cubicBezTo>
                  <a:cubicBezTo>
                    <a:pt x="753" y="69"/>
                    <a:pt x="697" y="49"/>
                    <a:pt x="639" y="42"/>
                  </a:cubicBezTo>
                  <a:cubicBezTo>
                    <a:pt x="581" y="17"/>
                    <a:pt x="522" y="4"/>
                    <a:pt x="459" y="1"/>
                  </a:cubicBezTo>
                  <a:cubicBezTo>
                    <a:pt x="450" y="0"/>
                    <a:pt x="441" y="0"/>
                    <a:pt x="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8"/>
            <p:cNvSpPr/>
            <p:nvPr/>
          </p:nvSpPr>
          <p:spPr>
            <a:xfrm>
              <a:off x="4252575" y="914275"/>
              <a:ext cx="29700" cy="50525"/>
            </a:xfrm>
            <a:custGeom>
              <a:avLst/>
              <a:gdLst/>
              <a:ahLst/>
              <a:cxnLst/>
              <a:rect l="l" t="t" r="r" b="b"/>
              <a:pathLst>
                <a:path w="1188" h="2021" extrusionOk="0">
                  <a:moveTo>
                    <a:pt x="929" y="527"/>
                  </a:moveTo>
                  <a:cubicBezTo>
                    <a:pt x="929" y="529"/>
                    <a:pt x="929" y="532"/>
                    <a:pt x="930" y="534"/>
                  </a:cubicBezTo>
                  <a:lnTo>
                    <a:pt x="930" y="534"/>
                  </a:lnTo>
                  <a:cubicBezTo>
                    <a:pt x="930" y="532"/>
                    <a:pt x="929" y="529"/>
                    <a:pt x="929" y="527"/>
                  </a:cubicBezTo>
                  <a:close/>
                  <a:moveTo>
                    <a:pt x="944" y="606"/>
                  </a:moveTo>
                  <a:cubicBezTo>
                    <a:pt x="944" y="607"/>
                    <a:pt x="944" y="608"/>
                    <a:pt x="944" y="609"/>
                  </a:cubicBezTo>
                  <a:lnTo>
                    <a:pt x="944" y="609"/>
                  </a:lnTo>
                  <a:cubicBezTo>
                    <a:pt x="944" y="608"/>
                    <a:pt x="944" y="607"/>
                    <a:pt x="944" y="606"/>
                  </a:cubicBezTo>
                  <a:close/>
                  <a:moveTo>
                    <a:pt x="864" y="1434"/>
                  </a:moveTo>
                  <a:lnTo>
                    <a:pt x="864" y="1434"/>
                  </a:lnTo>
                  <a:cubicBezTo>
                    <a:pt x="864" y="1434"/>
                    <a:pt x="864" y="1434"/>
                    <a:pt x="864" y="1434"/>
                  </a:cubicBezTo>
                  <a:lnTo>
                    <a:pt x="864" y="1434"/>
                  </a:lnTo>
                  <a:cubicBezTo>
                    <a:pt x="864" y="1434"/>
                    <a:pt x="864" y="1434"/>
                    <a:pt x="864" y="1434"/>
                  </a:cubicBezTo>
                  <a:close/>
                  <a:moveTo>
                    <a:pt x="433" y="1773"/>
                  </a:moveTo>
                  <a:cubicBezTo>
                    <a:pt x="434" y="1773"/>
                    <a:pt x="434" y="1773"/>
                    <a:pt x="434" y="1774"/>
                  </a:cubicBezTo>
                  <a:cubicBezTo>
                    <a:pt x="434" y="1773"/>
                    <a:pt x="433" y="1773"/>
                    <a:pt x="433" y="1773"/>
                  </a:cubicBezTo>
                  <a:close/>
                  <a:moveTo>
                    <a:pt x="683" y="232"/>
                  </a:moveTo>
                  <a:cubicBezTo>
                    <a:pt x="697" y="239"/>
                    <a:pt x="713" y="245"/>
                    <a:pt x="727" y="252"/>
                  </a:cubicBezTo>
                  <a:cubicBezTo>
                    <a:pt x="755" y="270"/>
                    <a:pt x="782" y="288"/>
                    <a:pt x="808" y="308"/>
                  </a:cubicBezTo>
                  <a:lnTo>
                    <a:pt x="806" y="306"/>
                  </a:lnTo>
                  <a:lnTo>
                    <a:pt x="806" y="306"/>
                  </a:lnTo>
                  <a:cubicBezTo>
                    <a:pt x="808" y="307"/>
                    <a:pt x="811" y="310"/>
                    <a:pt x="813" y="312"/>
                  </a:cubicBezTo>
                  <a:cubicBezTo>
                    <a:pt x="815" y="313"/>
                    <a:pt x="816" y="314"/>
                    <a:pt x="818" y="316"/>
                  </a:cubicBezTo>
                  <a:cubicBezTo>
                    <a:pt x="817" y="316"/>
                    <a:pt x="817" y="315"/>
                    <a:pt x="816" y="315"/>
                  </a:cubicBezTo>
                  <a:lnTo>
                    <a:pt x="816" y="315"/>
                  </a:lnTo>
                  <a:cubicBezTo>
                    <a:pt x="821" y="318"/>
                    <a:pt x="826" y="324"/>
                    <a:pt x="832" y="329"/>
                  </a:cubicBezTo>
                  <a:lnTo>
                    <a:pt x="851" y="352"/>
                  </a:lnTo>
                  <a:cubicBezTo>
                    <a:pt x="857" y="360"/>
                    <a:pt x="863" y="368"/>
                    <a:pt x="868" y="377"/>
                  </a:cubicBezTo>
                  <a:cubicBezTo>
                    <a:pt x="882" y="404"/>
                    <a:pt x="895" y="432"/>
                    <a:pt x="906" y="460"/>
                  </a:cubicBezTo>
                  <a:cubicBezTo>
                    <a:pt x="915" y="481"/>
                    <a:pt x="921" y="502"/>
                    <a:pt x="928" y="523"/>
                  </a:cubicBezTo>
                  <a:lnTo>
                    <a:pt x="928" y="523"/>
                  </a:lnTo>
                  <a:cubicBezTo>
                    <a:pt x="928" y="522"/>
                    <a:pt x="927" y="522"/>
                    <a:pt x="927" y="522"/>
                  </a:cubicBezTo>
                  <a:lnTo>
                    <a:pt x="927" y="522"/>
                  </a:lnTo>
                  <a:cubicBezTo>
                    <a:pt x="927" y="523"/>
                    <a:pt x="927" y="524"/>
                    <a:pt x="929" y="525"/>
                  </a:cubicBezTo>
                  <a:cubicBezTo>
                    <a:pt x="930" y="529"/>
                    <a:pt x="931" y="532"/>
                    <a:pt x="931" y="535"/>
                  </a:cubicBezTo>
                  <a:cubicBezTo>
                    <a:pt x="931" y="535"/>
                    <a:pt x="930" y="534"/>
                    <a:pt x="930" y="534"/>
                  </a:cubicBezTo>
                  <a:lnTo>
                    <a:pt x="930" y="534"/>
                  </a:lnTo>
                  <a:cubicBezTo>
                    <a:pt x="935" y="556"/>
                    <a:pt x="939" y="578"/>
                    <a:pt x="942" y="601"/>
                  </a:cubicBezTo>
                  <a:lnTo>
                    <a:pt x="942" y="599"/>
                  </a:lnTo>
                  <a:cubicBezTo>
                    <a:pt x="942" y="600"/>
                    <a:pt x="942" y="602"/>
                    <a:pt x="944" y="604"/>
                  </a:cubicBezTo>
                  <a:cubicBezTo>
                    <a:pt x="944" y="606"/>
                    <a:pt x="945" y="609"/>
                    <a:pt x="945" y="613"/>
                  </a:cubicBezTo>
                  <a:cubicBezTo>
                    <a:pt x="945" y="611"/>
                    <a:pt x="945" y="610"/>
                    <a:pt x="944" y="609"/>
                  </a:cubicBezTo>
                  <a:lnTo>
                    <a:pt x="944" y="609"/>
                  </a:lnTo>
                  <a:cubicBezTo>
                    <a:pt x="953" y="683"/>
                    <a:pt x="961" y="758"/>
                    <a:pt x="962" y="833"/>
                  </a:cubicBezTo>
                  <a:cubicBezTo>
                    <a:pt x="961" y="904"/>
                    <a:pt x="960" y="976"/>
                    <a:pt x="955" y="1051"/>
                  </a:cubicBezTo>
                  <a:lnTo>
                    <a:pt x="955" y="1051"/>
                  </a:lnTo>
                  <a:cubicBezTo>
                    <a:pt x="954" y="1052"/>
                    <a:pt x="954" y="1053"/>
                    <a:pt x="954" y="1055"/>
                  </a:cubicBezTo>
                  <a:cubicBezTo>
                    <a:pt x="954" y="1054"/>
                    <a:pt x="954" y="1053"/>
                    <a:pt x="955" y="1051"/>
                  </a:cubicBezTo>
                  <a:lnTo>
                    <a:pt x="955" y="1051"/>
                  </a:lnTo>
                  <a:cubicBezTo>
                    <a:pt x="955" y="1053"/>
                    <a:pt x="955" y="1054"/>
                    <a:pt x="954" y="1055"/>
                  </a:cubicBezTo>
                  <a:lnTo>
                    <a:pt x="954" y="1056"/>
                  </a:lnTo>
                  <a:cubicBezTo>
                    <a:pt x="944" y="1136"/>
                    <a:pt x="926" y="1214"/>
                    <a:pt x="909" y="1293"/>
                  </a:cubicBezTo>
                  <a:cubicBezTo>
                    <a:pt x="896" y="1339"/>
                    <a:pt x="881" y="1387"/>
                    <a:pt x="864" y="1433"/>
                  </a:cubicBezTo>
                  <a:lnTo>
                    <a:pt x="864" y="1433"/>
                  </a:lnTo>
                  <a:cubicBezTo>
                    <a:pt x="865" y="1432"/>
                    <a:pt x="866" y="1432"/>
                    <a:pt x="866" y="1431"/>
                  </a:cubicBezTo>
                  <a:lnTo>
                    <a:pt x="866" y="1431"/>
                  </a:lnTo>
                  <a:cubicBezTo>
                    <a:pt x="866" y="1432"/>
                    <a:pt x="865" y="1432"/>
                    <a:pt x="864" y="1434"/>
                  </a:cubicBezTo>
                  <a:lnTo>
                    <a:pt x="864" y="1434"/>
                  </a:lnTo>
                  <a:cubicBezTo>
                    <a:pt x="864" y="1434"/>
                    <a:pt x="864" y="1433"/>
                    <a:pt x="864" y="1433"/>
                  </a:cubicBezTo>
                  <a:lnTo>
                    <a:pt x="864" y="1433"/>
                  </a:lnTo>
                  <a:cubicBezTo>
                    <a:pt x="864" y="1434"/>
                    <a:pt x="864" y="1434"/>
                    <a:pt x="864" y="1435"/>
                  </a:cubicBezTo>
                  <a:cubicBezTo>
                    <a:pt x="864" y="1435"/>
                    <a:pt x="864" y="1435"/>
                    <a:pt x="864" y="1434"/>
                  </a:cubicBezTo>
                  <a:lnTo>
                    <a:pt x="864" y="1434"/>
                  </a:lnTo>
                  <a:cubicBezTo>
                    <a:pt x="864" y="1435"/>
                    <a:pt x="864" y="1435"/>
                    <a:pt x="864" y="1436"/>
                  </a:cubicBezTo>
                  <a:cubicBezTo>
                    <a:pt x="842" y="1487"/>
                    <a:pt x="818" y="1535"/>
                    <a:pt x="792" y="1583"/>
                  </a:cubicBezTo>
                  <a:cubicBezTo>
                    <a:pt x="783" y="1601"/>
                    <a:pt x="771" y="1618"/>
                    <a:pt x="758" y="1636"/>
                  </a:cubicBezTo>
                  <a:cubicBezTo>
                    <a:pt x="745" y="1652"/>
                    <a:pt x="733" y="1667"/>
                    <a:pt x="718" y="1683"/>
                  </a:cubicBezTo>
                  <a:cubicBezTo>
                    <a:pt x="697" y="1703"/>
                    <a:pt x="677" y="1722"/>
                    <a:pt x="653" y="1741"/>
                  </a:cubicBezTo>
                  <a:cubicBezTo>
                    <a:pt x="641" y="1749"/>
                    <a:pt x="629" y="1757"/>
                    <a:pt x="616" y="1765"/>
                  </a:cubicBezTo>
                  <a:cubicBezTo>
                    <a:pt x="607" y="1770"/>
                    <a:pt x="596" y="1774"/>
                    <a:pt x="588" y="1778"/>
                  </a:cubicBezTo>
                  <a:cubicBezTo>
                    <a:pt x="581" y="1781"/>
                    <a:pt x="575" y="1783"/>
                    <a:pt x="567" y="1786"/>
                  </a:cubicBezTo>
                  <a:cubicBezTo>
                    <a:pt x="559" y="1788"/>
                    <a:pt x="550" y="1789"/>
                    <a:pt x="543" y="1791"/>
                  </a:cubicBezTo>
                  <a:cubicBezTo>
                    <a:pt x="531" y="1792"/>
                    <a:pt x="519" y="1793"/>
                    <a:pt x="508" y="1793"/>
                  </a:cubicBezTo>
                  <a:lnTo>
                    <a:pt x="497" y="1793"/>
                  </a:lnTo>
                  <a:cubicBezTo>
                    <a:pt x="487" y="1792"/>
                    <a:pt x="476" y="1789"/>
                    <a:pt x="465" y="1788"/>
                  </a:cubicBezTo>
                  <a:cubicBezTo>
                    <a:pt x="461" y="1787"/>
                    <a:pt x="459" y="1786"/>
                    <a:pt x="455" y="1786"/>
                  </a:cubicBezTo>
                  <a:cubicBezTo>
                    <a:pt x="452" y="1784"/>
                    <a:pt x="449" y="1783"/>
                    <a:pt x="446" y="1782"/>
                  </a:cubicBezTo>
                  <a:cubicBezTo>
                    <a:pt x="441" y="1778"/>
                    <a:pt x="434" y="1774"/>
                    <a:pt x="429" y="1769"/>
                  </a:cubicBezTo>
                  <a:lnTo>
                    <a:pt x="429" y="1769"/>
                  </a:lnTo>
                  <a:cubicBezTo>
                    <a:pt x="429" y="1769"/>
                    <a:pt x="429" y="1770"/>
                    <a:pt x="429" y="1770"/>
                  </a:cubicBezTo>
                  <a:lnTo>
                    <a:pt x="429" y="1770"/>
                  </a:lnTo>
                  <a:cubicBezTo>
                    <a:pt x="428" y="1768"/>
                    <a:pt x="426" y="1767"/>
                    <a:pt x="425" y="1766"/>
                  </a:cubicBezTo>
                  <a:cubicBezTo>
                    <a:pt x="424" y="1766"/>
                    <a:pt x="424" y="1765"/>
                    <a:pt x="423" y="1765"/>
                  </a:cubicBezTo>
                  <a:lnTo>
                    <a:pt x="423" y="1765"/>
                  </a:lnTo>
                  <a:lnTo>
                    <a:pt x="424" y="1766"/>
                  </a:lnTo>
                  <a:cubicBezTo>
                    <a:pt x="411" y="1756"/>
                    <a:pt x="399" y="1746"/>
                    <a:pt x="387" y="1734"/>
                  </a:cubicBezTo>
                  <a:cubicBezTo>
                    <a:pt x="377" y="1723"/>
                    <a:pt x="367" y="1714"/>
                    <a:pt x="358" y="1703"/>
                  </a:cubicBezTo>
                  <a:cubicBezTo>
                    <a:pt x="349" y="1690"/>
                    <a:pt x="341" y="1675"/>
                    <a:pt x="332" y="1663"/>
                  </a:cubicBezTo>
                  <a:cubicBezTo>
                    <a:pt x="320" y="1639"/>
                    <a:pt x="309" y="1617"/>
                    <a:pt x="297" y="1593"/>
                  </a:cubicBezTo>
                  <a:cubicBezTo>
                    <a:pt x="286" y="1562"/>
                    <a:pt x="275" y="1531"/>
                    <a:pt x="266" y="1499"/>
                  </a:cubicBezTo>
                  <a:cubicBezTo>
                    <a:pt x="256" y="1453"/>
                    <a:pt x="248" y="1405"/>
                    <a:pt x="239" y="1357"/>
                  </a:cubicBezTo>
                  <a:cubicBezTo>
                    <a:pt x="235" y="1318"/>
                    <a:pt x="233" y="1281"/>
                    <a:pt x="232" y="1242"/>
                  </a:cubicBezTo>
                  <a:cubicBezTo>
                    <a:pt x="233" y="1196"/>
                    <a:pt x="235" y="1149"/>
                    <a:pt x="242" y="1102"/>
                  </a:cubicBezTo>
                  <a:cubicBezTo>
                    <a:pt x="253" y="1023"/>
                    <a:pt x="265" y="944"/>
                    <a:pt x="276" y="865"/>
                  </a:cubicBezTo>
                  <a:cubicBezTo>
                    <a:pt x="290" y="779"/>
                    <a:pt x="302" y="693"/>
                    <a:pt x="322" y="607"/>
                  </a:cubicBezTo>
                  <a:cubicBezTo>
                    <a:pt x="327" y="590"/>
                    <a:pt x="333" y="571"/>
                    <a:pt x="341" y="552"/>
                  </a:cubicBezTo>
                  <a:cubicBezTo>
                    <a:pt x="348" y="536"/>
                    <a:pt x="356" y="521"/>
                    <a:pt x="362" y="505"/>
                  </a:cubicBezTo>
                  <a:cubicBezTo>
                    <a:pt x="393" y="454"/>
                    <a:pt x="426" y="404"/>
                    <a:pt x="461" y="355"/>
                  </a:cubicBezTo>
                  <a:cubicBezTo>
                    <a:pt x="471" y="342"/>
                    <a:pt x="482" y="330"/>
                    <a:pt x="492" y="318"/>
                  </a:cubicBezTo>
                  <a:cubicBezTo>
                    <a:pt x="503" y="308"/>
                    <a:pt x="517" y="298"/>
                    <a:pt x="529" y="287"/>
                  </a:cubicBezTo>
                  <a:cubicBezTo>
                    <a:pt x="548" y="276"/>
                    <a:pt x="565" y="265"/>
                    <a:pt x="585" y="254"/>
                  </a:cubicBezTo>
                  <a:cubicBezTo>
                    <a:pt x="591" y="251"/>
                    <a:pt x="599" y="247"/>
                    <a:pt x="606" y="245"/>
                  </a:cubicBezTo>
                  <a:cubicBezTo>
                    <a:pt x="614" y="242"/>
                    <a:pt x="622" y="240"/>
                    <a:pt x="630" y="237"/>
                  </a:cubicBezTo>
                  <a:cubicBezTo>
                    <a:pt x="632" y="237"/>
                    <a:pt x="636" y="236"/>
                    <a:pt x="638" y="236"/>
                  </a:cubicBezTo>
                  <a:lnTo>
                    <a:pt x="681" y="232"/>
                  </a:lnTo>
                  <a:close/>
                  <a:moveTo>
                    <a:pt x="663" y="1"/>
                  </a:moveTo>
                  <a:cubicBezTo>
                    <a:pt x="647" y="1"/>
                    <a:pt x="631" y="2"/>
                    <a:pt x="616" y="6"/>
                  </a:cubicBezTo>
                  <a:cubicBezTo>
                    <a:pt x="604" y="8"/>
                    <a:pt x="590" y="12"/>
                    <a:pt x="580" y="19"/>
                  </a:cubicBezTo>
                  <a:cubicBezTo>
                    <a:pt x="545" y="28"/>
                    <a:pt x="514" y="39"/>
                    <a:pt x="481" y="54"/>
                  </a:cubicBezTo>
                  <a:cubicBezTo>
                    <a:pt x="441" y="74"/>
                    <a:pt x="399" y="100"/>
                    <a:pt x="366" y="128"/>
                  </a:cubicBezTo>
                  <a:cubicBezTo>
                    <a:pt x="321" y="167"/>
                    <a:pt x="285" y="211"/>
                    <a:pt x="251" y="258"/>
                  </a:cubicBezTo>
                  <a:cubicBezTo>
                    <a:pt x="203" y="327"/>
                    <a:pt x="157" y="396"/>
                    <a:pt x="127" y="474"/>
                  </a:cubicBezTo>
                  <a:cubicBezTo>
                    <a:pt x="101" y="540"/>
                    <a:pt x="86" y="610"/>
                    <a:pt x="74" y="681"/>
                  </a:cubicBezTo>
                  <a:cubicBezTo>
                    <a:pt x="59" y="773"/>
                    <a:pt x="46" y="865"/>
                    <a:pt x="32" y="958"/>
                  </a:cubicBezTo>
                  <a:cubicBezTo>
                    <a:pt x="16" y="1056"/>
                    <a:pt x="1" y="1155"/>
                    <a:pt x="3" y="1255"/>
                  </a:cubicBezTo>
                  <a:cubicBezTo>
                    <a:pt x="5" y="1360"/>
                    <a:pt x="22" y="1467"/>
                    <a:pt x="48" y="1567"/>
                  </a:cubicBezTo>
                  <a:cubicBezTo>
                    <a:pt x="63" y="1619"/>
                    <a:pt x="80" y="1669"/>
                    <a:pt x="103" y="1717"/>
                  </a:cubicBezTo>
                  <a:cubicBezTo>
                    <a:pt x="127" y="1768"/>
                    <a:pt x="156" y="1824"/>
                    <a:pt x="196" y="1865"/>
                  </a:cubicBezTo>
                  <a:cubicBezTo>
                    <a:pt x="234" y="1906"/>
                    <a:pt x="275" y="1942"/>
                    <a:pt x="322" y="1974"/>
                  </a:cubicBezTo>
                  <a:cubicBezTo>
                    <a:pt x="362" y="2000"/>
                    <a:pt x="410" y="2009"/>
                    <a:pt x="455" y="2016"/>
                  </a:cubicBezTo>
                  <a:cubicBezTo>
                    <a:pt x="470" y="2019"/>
                    <a:pt x="486" y="2021"/>
                    <a:pt x="502" y="2021"/>
                  </a:cubicBezTo>
                  <a:cubicBezTo>
                    <a:pt x="507" y="2021"/>
                    <a:pt x="512" y="2020"/>
                    <a:pt x="517" y="2020"/>
                  </a:cubicBezTo>
                  <a:cubicBezTo>
                    <a:pt x="534" y="2020"/>
                    <a:pt x="553" y="2018"/>
                    <a:pt x="570" y="2014"/>
                  </a:cubicBezTo>
                  <a:cubicBezTo>
                    <a:pt x="753" y="1981"/>
                    <a:pt x="903" y="1844"/>
                    <a:pt x="991" y="1684"/>
                  </a:cubicBezTo>
                  <a:cubicBezTo>
                    <a:pt x="1044" y="1587"/>
                    <a:pt x="1089" y="1484"/>
                    <a:pt x="1115" y="1378"/>
                  </a:cubicBezTo>
                  <a:cubicBezTo>
                    <a:pt x="1130" y="1325"/>
                    <a:pt x="1140" y="1270"/>
                    <a:pt x="1153" y="1215"/>
                  </a:cubicBezTo>
                  <a:cubicBezTo>
                    <a:pt x="1163" y="1167"/>
                    <a:pt x="1173" y="1117"/>
                    <a:pt x="1177" y="1069"/>
                  </a:cubicBezTo>
                  <a:cubicBezTo>
                    <a:pt x="1181" y="1014"/>
                    <a:pt x="1183" y="957"/>
                    <a:pt x="1184" y="904"/>
                  </a:cubicBezTo>
                  <a:cubicBezTo>
                    <a:pt x="1185" y="846"/>
                    <a:pt x="1188" y="791"/>
                    <a:pt x="1183" y="734"/>
                  </a:cubicBezTo>
                  <a:cubicBezTo>
                    <a:pt x="1175" y="641"/>
                    <a:pt x="1167" y="545"/>
                    <a:pt x="1141" y="455"/>
                  </a:cubicBezTo>
                  <a:cubicBezTo>
                    <a:pt x="1127" y="404"/>
                    <a:pt x="1107" y="357"/>
                    <a:pt x="1084" y="308"/>
                  </a:cubicBezTo>
                  <a:cubicBezTo>
                    <a:pt x="1064" y="264"/>
                    <a:pt x="1038" y="217"/>
                    <a:pt x="1004" y="182"/>
                  </a:cubicBezTo>
                  <a:cubicBezTo>
                    <a:pt x="973" y="149"/>
                    <a:pt x="940" y="123"/>
                    <a:pt x="904" y="100"/>
                  </a:cubicBezTo>
                  <a:cubicBezTo>
                    <a:pt x="874" y="79"/>
                    <a:pt x="844" y="56"/>
                    <a:pt x="811" y="43"/>
                  </a:cubicBezTo>
                  <a:cubicBezTo>
                    <a:pt x="789" y="33"/>
                    <a:pt x="766" y="22"/>
                    <a:pt x="744" y="14"/>
                  </a:cubicBezTo>
                  <a:cubicBezTo>
                    <a:pt x="718" y="5"/>
                    <a:pt x="690" y="1"/>
                    <a:pt x="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8"/>
            <p:cNvSpPr/>
            <p:nvPr/>
          </p:nvSpPr>
          <p:spPr>
            <a:xfrm>
              <a:off x="4197900" y="960275"/>
              <a:ext cx="45575" cy="25575"/>
            </a:xfrm>
            <a:custGeom>
              <a:avLst/>
              <a:gdLst/>
              <a:ahLst/>
              <a:cxnLst/>
              <a:rect l="l" t="t" r="r" b="b"/>
              <a:pathLst>
                <a:path w="1823" h="1023" extrusionOk="0">
                  <a:moveTo>
                    <a:pt x="1205" y="11"/>
                  </a:moveTo>
                  <a:cubicBezTo>
                    <a:pt x="1206" y="12"/>
                    <a:pt x="1207" y="12"/>
                    <a:pt x="1207" y="12"/>
                  </a:cubicBezTo>
                  <a:cubicBezTo>
                    <a:pt x="1207" y="12"/>
                    <a:pt x="1206" y="12"/>
                    <a:pt x="1205" y="11"/>
                  </a:cubicBezTo>
                  <a:close/>
                  <a:moveTo>
                    <a:pt x="1039" y="220"/>
                  </a:moveTo>
                  <a:cubicBezTo>
                    <a:pt x="1063" y="220"/>
                    <a:pt x="1087" y="221"/>
                    <a:pt x="1110" y="221"/>
                  </a:cubicBezTo>
                  <a:lnTo>
                    <a:pt x="1109" y="221"/>
                  </a:lnTo>
                  <a:cubicBezTo>
                    <a:pt x="1151" y="226"/>
                    <a:pt x="1192" y="229"/>
                    <a:pt x="1232" y="234"/>
                  </a:cubicBezTo>
                  <a:cubicBezTo>
                    <a:pt x="1233" y="234"/>
                    <a:pt x="1233" y="234"/>
                    <a:pt x="1233" y="236"/>
                  </a:cubicBezTo>
                  <a:cubicBezTo>
                    <a:pt x="1279" y="249"/>
                    <a:pt x="1325" y="265"/>
                    <a:pt x="1367" y="283"/>
                  </a:cubicBezTo>
                  <a:cubicBezTo>
                    <a:pt x="1382" y="291"/>
                    <a:pt x="1395" y="298"/>
                    <a:pt x="1410" y="304"/>
                  </a:cubicBezTo>
                  <a:cubicBezTo>
                    <a:pt x="1415" y="306"/>
                    <a:pt x="1419" y="309"/>
                    <a:pt x="1423" y="311"/>
                  </a:cubicBezTo>
                  <a:cubicBezTo>
                    <a:pt x="1455" y="335"/>
                    <a:pt x="1486" y="360"/>
                    <a:pt x="1517" y="386"/>
                  </a:cubicBezTo>
                  <a:cubicBezTo>
                    <a:pt x="1517" y="386"/>
                    <a:pt x="1517" y="385"/>
                    <a:pt x="1517" y="384"/>
                  </a:cubicBezTo>
                  <a:lnTo>
                    <a:pt x="1517" y="384"/>
                  </a:lnTo>
                  <a:lnTo>
                    <a:pt x="1521" y="389"/>
                  </a:lnTo>
                  <a:cubicBezTo>
                    <a:pt x="1523" y="390"/>
                    <a:pt x="1525" y="392"/>
                    <a:pt x="1526" y="393"/>
                  </a:cubicBezTo>
                  <a:lnTo>
                    <a:pt x="1526" y="393"/>
                  </a:lnTo>
                  <a:cubicBezTo>
                    <a:pt x="1526" y="393"/>
                    <a:pt x="1526" y="393"/>
                    <a:pt x="1524" y="393"/>
                  </a:cubicBezTo>
                  <a:cubicBezTo>
                    <a:pt x="1535" y="402"/>
                    <a:pt x="1544" y="412"/>
                    <a:pt x="1554" y="422"/>
                  </a:cubicBezTo>
                  <a:cubicBezTo>
                    <a:pt x="1558" y="425"/>
                    <a:pt x="1562" y="430"/>
                    <a:pt x="1565" y="435"/>
                  </a:cubicBezTo>
                  <a:cubicBezTo>
                    <a:pt x="1571" y="445"/>
                    <a:pt x="1579" y="458"/>
                    <a:pt x="1585" y="469"/>
                  </a:cubicBezTo>
                  <a:cubicBezTo>
                    <a:pt x="1586" y="470"/>
                    <a:pt x="1586" y="473"/>
                    <a:pt x="1588" y="475"/>
                  </a:cubicBezTo>
                  <a:lnTo>
                    <a:pt x="1588" y="476"/>
                  </a:lnTo>
                  <a:lnTo>
                    <a:pt x="1588" y="480"/>
                  </a:lnTo>
                  <a:cubicBezTo>
                    <a:pt x="1589" y="496"/>
                    <a:pt x="1589" y="511"/>
                    <a:pt x="1589" y="527"/>
                  </a:cubicBezTo>
                  <a:cubicBezTo>
                    <a:pt x="1590" y="534"/>
                    <a:pt x="1590" y="537"/>
                    <a:pt x="1590" y="540"/>
                  </a:cubicBezTo>
                  <a:lnTo>
                    <a:pt x="1583" y="571"/>
                  </a:lnTo>
                  <a:lnTo>
                    <a:pt x="1568" y="609"/>
                  </a:lnTo>
                  <a:cubicBezTo>
                    <a:pt x="1565" y="615"/>
                    <a:pt x="1562" y="620"/>
                    <a:pt x="1558" y="624"/>
                  </a:cubicBezTo>
                  <a:cubicBezTo>
                    <a:pt x="1553" y="631"/>
                    <a:pt x="1547" y="638"/>
                    <a:pt x="1542" y="646"/>
                  </a:cubicBezTo>
                  <a:cubicBezTo>
                    <a:pt x="1535" y="654"/>
                    <a:pt x="1528" y="660"/>
                    <a:pt x="1522" y="666"/>
                  </a:cubicBezTo>
                  <a:cubicBezTo>
                    <a:pt x="1506" y="681"/>
                    <a:pt x="1487" y="693"/>
                    <a:pt x="1468" y="707"/>
                  </a:cubicBezTo>
                  <a:cubicBezTo>
                    <a:pt x="1456" y="714"/>
                    <a:pt x="1444" y="721"/>
                    <a:pt x="1431" y="728"/>
                  </a:cubicBezTo>
                  <a:cubicBezTo>
                    <a:pt x="1422" y="733"/>
                    <a:pt x="1411" y="737"/>
                    <a:pt x="1402" y="742"/>
                  </a:cubicBezTo>
                  <a:cubicBezTo>
                    <a:pt x="1385" y="747"/>
                    <a:pt x="1372" y="752"/>
                    <a:pt x="1357" y="755"/>
                  </a:cubicBezTo>
                  <a:cubicBezTo>
                    <a:pt x="1285" y="769"/>
                    <a:pt x="1211" y="781"/>
                    <a:pt x="1136" y="789"/>
                  </a:cubicBezTo>
                  <a:cubicBezTo>
                    <a:pt x="1066" y="793"/>
                    <a:pt x="995" y="793"/>
                    <a:pt x="924" y="793"/>
                  </a:cubicBezTo>
                  <a:cubicBezTo>
                    <a:pt x="870" y="793"/>
                    <a:pt x="815" y="795"/>
                    <a:pt x="761" y="795"/>
                  </a:cubicBezTo>
                  <a:cubicBezTo>
                    <a:pt x="743" y="795"/>
                    <a:pt x="725" y="795"/>
                    <a:pt x="707" y="794"/>
                  </a:cubicBezTo>
                  <a:cubicBezTo>
                    <a:pt x="628" y="790"/>
                    <a:pt x="548" y="788"/>
                    <a:pt x="470" y="776"/>
                  </a:cubicBezTo>
                  <a:cubicBezTo>
                    <a:pt x="439" y="769"/>
                    <a:pt x="409" y="762"/>
                    <a:pt x="378" y="754"/>
                  </a:cubicBezTo>
                  <a:cubicBezTo>
                    <a:pt x="371" y="750"/>
                    <a:pt x="361" y="748"/>
                    <a:pt x="354" y="744"/>
                  </a:cubicBezTo>
                  <a:cubicBezTo>
                    <a:pt x="349" y="742"/>
                    <a:pt x="344" y="738"/>
                    <a:pt x="340" y="734"/>
                  </a:cubicBezTo>
                  <a:cubicBezTo>
                    <a:pt x="335" y="731"/>
                    <a:pt x="331" y="728"/>
                    <a:pt x="326" y="724"/>
                  </a:cubicBezTo>
                  <a:cubicBezTo>
                    <a:pt x="318" y="716"/>
                    <a:pt x="311" y="708"/>
                    <a:pt x="301" y="699"/>
                  </a:cubicBezTo>
                  <a:lnTo>
                    <a:pt x="301" y="699"/>
                  </a:lnTo>
                  <a:cubicBezTo>
                    <a:pt x="300" y="698"/>
                    <a:pt x="300" y="697"/>
                    <a:pt x="299" y="696"/>
                  </a:cubicBezTo>
                  <a:lnTo>
                    <a:pt x="298" y="695"/>
                  </a:lnTo>
                  <a:cubicBezTo>
                    <a:pt x="298" y="693"/>
                    <a:pt x="296" y="693"/>
                    <a:pt x="296" y="692"/>
                  </a:cubicBezTo>
                  <a:cubicBezTo>
                    <a:pt x="289" y="682"/>
                    <a:pt x="281" y="672"/>
                    <a:pt x="275" y="662"/>
                  </a:cubicBezTo>
                  <a:cubicBezTo>
                    <a:pt x="268" y="651"/>
                    <a:pt x="260" y="639"/>
                    <a:pt x="255" y="626"/>
                  </a:cubicBezTo>
                  <a:cubicBezTo>
                    <a:pt x="252" y="619"/>
                    <a:pt x="249" y="609"/>
                    <a:pt x="245" y="600"/>
                  </a:cubicBezTo>
                  <a:cubicBezTo>
                    <a:pt x="242" y="590"/>
                    <a:pt x="238" y="582"/>
                    <a:pt x="236" y="569"/>
                  </a:cubicBezTo>
                  <a:cubicBezTo>
                    <a:pt x="233" y="554"/>
                    <a:pt x="232" y="540"/>
                    <a:pt x="229" y="525"/>
                  </a:cubicBezTo>
                  <a:lnTo>
                    <a:pt x="229" y="506"/>
                  </a:lnTo>
                  <a:cubicBezTo>
                    <a:pt x="231" y="502"/>
                    <a:pt x="229" y="497"/>
                    <a:pt x="231" y="492"/>
                  </a:cubicBezTo>
                  <a:cubicBezTo>
                    <a:pt x="232" y="489"/>
                    <a:pt x="233" y="484"/>
                    <a:pt x="233" y="479"/>
                  </a:cubicBezTo>
                  <a:cubicBezTo>
                    <a:pt x="236" y="471"/>
                    <a:pt x="238" y="465"/>
                    <a:pt x="243" y="458"/>
                  </a:cubicBezTo>
                  <a:cubicBezTo>
                    <a:pt x="249" y="444"/>
                    <a:pt x="257" y="432"/>
                    <a:pt x="266" y="418"/>
                  </a:cubicBezTo>
                  <a:cubicBezTo>
                    <a:pt x="273" y="411"/>
                    <a:pt x="278" y="403"/>
                    <a:pt x="283" y="396"/>
                  </a:cubicBezTo>
                  <a:cubicBezTo>
                    <a:pt x="296" y="381"/>
                    <a:pt x="310" y="366"/>
                    <a:pt x="325" y="350"/>
                  </a:cubicBezTo>
                  <a:lnTo>
                    <a:pt x="325" y="350"/>
                  </a:lnTo>
                  <a:cubicBezTo>
                    <a:pt x="338" y="339"/>
                    <a:pt x="353" y="329"/>
                    <a:pt x="367" y="318"/>
                  </a:cubicBezTo>
                  <a:cubicBezTo>
                    <a:pt x="374" y="315"/>
                    <a:pt x="379" y="313"/>
                    <a:pt x="384" y="309"/>
                  </a:cubicBezTo>
                  <a:cubicBezTo>
                    <a:pt x="404" y="300"/>
                    <a:pt x="422" y="294"/>
                    <a:pt x="440" y="285"/>
                  </a:cubicBezTo>
                  <a:cubicBezTo>
                    <a:pt x="454" y="282"/>
                    <a:pt x="469" y="278"/>
                    <a:pt x="484" y="274"/>
                  </a:cubicBezTo>
                  <a:cubicBezTo>
                    <a:pt x="587" y="254"/>
                    <a:pt x="691" y="239"/>
                    <a:pt x="796" y="229"/>
                  </a:cubicBezTo>
                  <a:cubicBezTo>
                    <a:pt x="878" y="225"/>
                    <a:pt x="958" y="220"/>
                    <a:pt x="1039" y="220"/>
                  </a:cubicBezTo>
                  <a:close/>
                  <a:moveTo>
                    <a:pt x="1016" y="1"/>
                  </a:moveTo>
                  <a:cubicBezTo>
                    <a:pt x="953" y="1"/>
                    <a:pt x="888" y="6"/>
                    <a:pt x="826" y="9"/>
                  </a:cubicBezTo>
                  <a:cubicBezTo>
                    <a:pt x="748" y="12"/>
                    <a:pt x="672" y="21"/>
                    <a:pt x="597" y="33"/>
                  </a:cubicBezTo>
                  <a:cubicBezTo>
                    <a:pt x="529" y="44"/>
                    <a:pt x="457" y="51"/>
                    <a:pt x="392" y="73"/>
                  </a:cubicBezTo>
                  <a:cubicBezTo>
                    <a:pt x="344" y="88"/>
                    <a:pt x="297" y="108"/>
                    <a:pt x="252" y="131"/>
                  </a:cubicBezTo>
                  <a:cubicBezTo>
                    <a:pt x="185" y="169"/>
                    <a:pt x="128" y="231"/>
                    <a:pt x="83" y="293"/>
                  </a:cubicBezTo>
                  <a:cubicBezTo>
                    <a:pt x="46" y="340"/>
                    <a:pt x="24" y="397"/>
                    <a:pt x="11" y="455"/>
                  </a:cubicBezTo>
                  <a:cubicBezTo>
                    <a:pt x="0" y="506"/>
                    <a:pt x="5" y="559"/>
                    <a:pt x="16" y="611"/>
                  </a:cubicBezTo>
                  <a:cubicBezTo>
                    <a:pt x="31" y="698"/>
                    <a:pt x="77" y="788"/>
                    <a:pt x="138" y="852"/>
                  </a:cubicBezTo>
                  <a:cubicBezTo>
                    <a:pt x="174" y="892"/>
                    <a:pt x="217" y="930"/>
                    <a:pt x="267" y="953"/>
                  </a:cubicBezTo>
                  <a:cubicBezTo>
                    <a:pt x="318" y="975"/>
                    <a:pt x="370" y="989"/>
                    <a:pt x="423" y="1000"/>
                  </a:cubicBezTo>
                  <a:cubicBezTo>
                    <a:pt x="479" y="1010"/>
                    <a:pt x="535" y="1013"/>
                    <a:pt x="591" y="1016"/>
                  </a:cubicBezTo>
                  <a:cubicBezTo>
                    <a:pt x="643" y="1018"/>
                    <a:pt x="696" y="1022"/>
                    <a:pt x="747" y="1022"/>
                  </a:cubicBezTo>
                  <a:cubicBezTo>
                    <a:pt x="799" y="1022"/>
                    <a:pt x="851" y="1020"/>
                    <a:pt x="904" y="1020"/>
                  </a:cubicBezTo>
                  <a:cubicBezTo>
                    <a:pt x="924" y="1020"/>
                    <a:pt x="944" y="1020"/>
                    <a:pt x="964" y="1020"/>
                  </a:cubicBezTo>
                  <a:cubicBezTo>
                    <a:pt x="994" y="1020"/>
                    <a:pt x="1024" y="1020"/>
                    <a:pt x="1053" y="1018"/>
                  </a:cubicBezTo>
                  <a:cubicBezTo>
                    <a:pt x="1104" y="1017"/>
                    <a:pt x="1157" y="1016"/>
                    <a:pt x="1207" y="1008"/>
                  </a:cubicBezTo>
                  <a:cubicBezTo>
                    <a:pt x="1258" y="1002"/>
                    <a:pt x="1307" y="994"/>
                    <a:pt x="1357" y="985"/>
                  </a:cubicBezTo>
                  <a:cubicBezTo>
                    <a:pt x="1414" y="976"/>
                    <a:pt x="1471" y="961"/>
                    <a:pt x="1523" y="936"/>
                  </a:cubicBezTo>
                  <a:cubicBezTo>
                    <a:pt x="1568" y="914"/>
                    <a:pt x="1609" y="888"/>
                    <a:pt x="1647" y="858"/>
                  </a:cubicBezTo>
                  <a:cubicBezTo>
                    <a:pt x="1728" y="796"/>
                    <a:pt x="1780" y="712"/>
                    <a:pt x="1807" y="616"/>
                  </a:cubicBezTo>
                  <a:cubicBezTo>
                    <a:pt x="1817" y="578"/>
                    <a:pt x="1823" y="538"/>
                    <a:pt x="1820" y="500"/>
                  </a:cubicBezTo>
                  <a:cubicBezTo>
                    <a:pt x="1819" y="464"/>
                    <a:pt x="1817" y="427"/>
                    <a:pt x="1801" y="393"/>
                  </a:cubicBezTo>
                  <a:cubicBezTo>
                    <a:pt x="1778" y="351"/>
                    <a:pt x="1755" y="314"/>
                    <a:pt x="1728" y="279"/>
                  </a:cubicBezTo>
                  <a:cubicBezTo>
                    <a:pt x="1699" y="246"/>
                    <a:pt x="1663" y="217"/>
                    <a:pt x="1630" y="191"/>
                  </a:cubicBezTo>
                  <a:cubicBezTo>
                    <a:pt x="1583" y="154"/>
                    <a:pt x="1539" y="119"/>
                    <a:pt x="1486" y="97"/>
                  </a:cubicBezTo>
                  <a:cubicBezTo>
                    <a:pt x="1450" y="78"/>
                    <a:pt x="1415" y="63"/>
                    <a:pt x="1378" y="50"/>
                  </a:cubicBezTo>
                  <a:cubicBezTo>
                    <a:pt x="1366" y="47"/>
                    <a:pt x="1356" y="44"/>
                    <a:pt x="1345" y="40"/>
                  </a:cubicBezTo>
                  <a:cubicBezTo>
                    <a:pt x="1326" y="40"/>
                    <a:pt x="1311" y="37"/>
                    <a:pt x="1294" y="33"/>
                  </a:cubicBezTo>
                  <a:cubicBezTo>
                    <a:pt x="1263" y="24"/>
                    <a:pt x="1228" y="16"/>
                    <a:pt x="1194" y="10"/>
                  </a:cubicBezTo>
                  <a:lnTo>
                    <a:pt x="1194" y="10"/>
                  </a:lnTo>
                  <a:cubicBezTo>
                    <a:pt x="1198" y="11"/>
                    <a:pt x="1201" y="11"/>
                    <a:pt x="1205" y="11"/>
                  </a:cubicBezTo>
                  <a:lnTo>
                    <a:pt x="1205" y="11"/>
                  </a:lnTo>
                  <a:cubicBezTo>
                    <a:pt x="1201" y="11"/>
                    <a:pt x="1197" y="10"/>
                    <a:pt x="1193" y="10"/>
                  </a:cubicBezTo>
                  <a:lnTo>
                    <a:pt x="1193" y="10"/>
                  </a:lnTo>
                  <a:cubicBezTo>
                    <a:pt x="1193" y="10"/>
                    <a:pt x="1193" y="10"/>
                    <a:pt x="1193" y="10"/>
                  </a:cubicBezTo>
                  <a:lnTo>
                    <a:pt x="1193" y="10"/>
                  </a:lnTo>
                  <a:cubicBezTo>
                    <a:pt x="1193" y="10"/>
                    <a:pt x="1193" y="10"/>
                    <a:pt x="1193" y="10"/>
                  </a:cubicBezTo>
                  <a:lnTo>
                    <a:pt x="1193" y="10"/>
                  </a:lnTo>
                  <a:cubicBezTo>
                    <a:pt x="1193" y="10"/>
                    <a:pt x="1192" y="10"/>
                    <a:pt x="1191" y="10"/>
                  </a:cubicBezTo>
                  <a:cubicBezTo>
                    <a:pt x="1133" y="5"/>
                    <a:pt x="1074"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8"/>
            <p:cNvSpPr/>
            <p:nvPr/>
          </p:nvSpPr>
          <p:spPr>
            <a:xfrm>
              <a:off x="4205375" y="977700"/>
              <a:ext cx="50" cy="75"/>
            </a:xfrm>
            <a:custGeom>
              <a:avLst/>
              <a:gdLst/>
              <a:ahLst/>
              <a:cxnLst/>
              <a:rect l="l" t="t" r="r" b="b"/>
              <a:pathLst>
                <a:path w="2" h="3" extrusionOk="0">
                  <a:moveTo>
                    <a:pt x="0" y="2"/>
                  </a:moveTo>
                  <a:cubicBezTo>
                    <a:pt x="0" y="2"/>
                    <a:pt x="1" y="2"/>
                    <a:pt x="0" y="2"/>
                  </a:cubicBezTo>
                  <a:cubicBezTo>
                    <a:pt x="0" y="2"/>
                    <a:pt x="0" y="0"/>
                    <a:pt x="0" y="2"/>
                  </a:cubicBezTo>
                  <a:cubicBezTo>
                    <a:pt x="0" y="0"/>
                    <a:pt x="0" y="0"/>
                    <a:pt x="0" y="2"/>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8"/>
            <p:cNvSpPr/>
            <p:nvPr/>
          </p:nvSpPr>
          <p:spPr>
            <a:xfrm>
              <a:off x="4296850" y="963050"/>
              <a:ext cx="48275" cy="25450"/>
            </a:xfrm>
            <a:custGeom>
              <a:avLst/>
              <a:gdLst/>
              <a:ahLst/>
              <a:cxnLst/>
              <a:rect l="l" t="t" r="r" b="b"/>
              <a:pathLst>
                <a:path w="1931" h="1018" extrusionOk="0">
                  <a:moveTo>
                    <a:pt x="1129" y="229"/>
                  </a:moveTo>
                  <a:cubicBezTo>
                    <a:pt x="1136" y="229"/>
                    <a:pt x="1144" y="229"/>
                    <a:pt x="1151" y="229"/>
                  </a:cubicBezTo>
                  <a:cubicBezTo>
                    <a:pt x="1257" y="230"/>
                    <a:pt x="1360" y="237"/>
                    <a:pt x="1465" y="238"/>
                  </a:cubicBezTo>
                  <a:cubicBezTo>
                    <a:pt x="1477" y="238"/>
                    <a:pt x="1489" y="235"/>
                    <a:pt x="1499" y="233"/>
                  </a:cubicBezTo>
                  <a:cubicBezTo>
                    <a:pt x="1504" y="234"/>
                    <a:pt x="1511" y="235"/>
                    <a:pt x="1516" y="238"/>
                  </a:cubicBezTo>
                  <a:cubicBezTo>
                    <a:pt x="1533" y="244"/>
                    <a:pt x="1549" y="250"/>
                    <a:pt x="1566" y="258"/>
                  </a:cubicBezTo>
                  <a:cubicBezTo>
                    <a:pt x="1579" y="263"/>
                    <a:pt x="1590" y="270"/>
                    <a:pt x="1601" y="277"/>
                  </a:cubicBezTo>
                  <a:cubicBezTo>
                    <a:pt x="1609" y="281"/>
                    <a:pt x="1614" y="286"/>
                    <a:pt x="1619" y="290"/>
                  </a:cubicBezTo>
                  <a:cubicBezTo>
                    <a:pt x="1629" y="299"/>
                    <a:pt x="1641" y="311"/>
                    <a:pt x="1651" y="321"/>
                  </a:cubicBezTo>
                  <a:cubicBezTo>
                    <a:pt x="1656" y="326"/>
                    <a:pt x="1660" y="331"/>
                    <a:pt x="1663" y="336"/>
                  </a:cubicBezTo>
                  <a:cubicBezTo>
                    <a:pt x="1668" y="343"/>
                    <a:pt x="1672" y="351"/>
                    <a:pt x="1676" y="357"/>
                  </a:cubicBezTo>
                  <a:cubicBezTo>
                    <a:pt x="1689" y="385"/>
                    <a:pt x="1698" y="414"/>
                    <a:pt x="1710" y="442"/>
                  </a:cubicBezTo>
                  <a:cubicBezTo>
                    <a:pt x="1703" y="457"/>
                    <a:pt x="1702" y="473"/>
                    <a:pt x="1698" y="488"/>
                  </a:cubicBezTo>
                  <a:cubicBezTo>
                    <a:pt x="1697" y="493"/>
                    <a:pt x="1696" y="498"/>
                    <a:pt x="1693" y="506"/>
                  </a:cubicBezTo>
                  <a:cubicBezTo>
                    <a:pt x="1688" y="520"/>
                    <a:pt x="1683" y="537"/>
                    <a:pt x="1677" y="550"/>
                  </a:cubicBezTo>
                  <a:cubicBezTo>
                    <a:pt x="1666" y="562"/>
                    <a:pt x="1657" y="575"/>
                    <a:pt x="1647" y="586"/>
                  </a:cubicBezTo>
                  <a:cubicBezTo>
                    <a:pt x="1646" y="588"/>
                    <a:pt x="1645" y="589"/>
                    <a:pt x="1644" y="591"/>
                  </a:cubicBezTo>
                  <a:lnTo>
                    <a:pt x="1642" y="593"/>
                  </a:lnTo>
                  <a:cubicBezTo>
                    <a:pt x="1609" y="621"/>
                    <a:pt x="1573" y="647"/>
                    <a:pt x="1536" y="672"/>
                  </a:cubicBezTo>
                  <a:cubicBezTo>
                    <a:pt x="1528" y="677"/>
                    <a:pt x="1520" y="682"/>
                    <a:pt x="1512" y="687"/>
                  </a:cubicBezTo>
                  <a:cubicBezTo>
                    <a:pt x="1495" y="695"/>
                    <a:pt x="1480" y="700"/>
                    <a:pt x="1463" y="707"/>
                  </a:cubicBezTo>
                  <a:cubicBezTo>
                    <a:pt x="1448" y="710"/>
                    <a:pt x="1433" y="714"/>
                    <a:pt x="1418" y="718"/>
                  </a:cubicBezTo>
                  <a:cubicBezTo>
                    <a:pt x="1381" y="726"/>
                    <a:pt x="1341" y="735"/>
                    <a:pt x="1305" y="743"/>
                  </a:cubicBezTo>
                  <a:cubicBezTo>
                    <a:pt x="1272" y="748"/>
                    <a:pt x="1241" y="751"/>
                    <a:pt x="1207" y="755"/>
                  </a:cubicBezTo>
                  <a:lnTo>
                    <a:pt x="1202" y="755"/>
                  </a:lnTo>
                  <a:cubicBezTo>
                    <a:pt x="1200" y="755"/>
                    <a:pt x="1198" y="755"/>
                    <a:pt x="1196" y="756"/>
                  </a:cubicBezTo>
                  <a:cubicBezTo>
                    <a:pt x="1196" y="755"/>
                    <a:pt x="1197" y="755"/>
                    <a:pt x="1197" y="755"/>
                  </a:cubicBezTo>
                  <a:cubicBezTo>
                    <a:pt x="1191" y="755"/>
                    <a:pt x="1187" y="756"/>
                    <a:pt x="1180" y="756"/>
                  </a:cubicBezTo>
                  <a:lnTo>
                    <a:pt x="1181" y="756"/>
                  </a:lnTo>
                  <a:cubicBezTo>
                    <a:pt x="1170" y="756"/>
                    <a:pt x="1159" y="759"/>
                    <a:pt x="1145" y="760"/>
                  </a:cubicBezTo>
                  <a:lnTo>
                    <a:pt x="1146" y="760"/>
                  </a:lnTo>
                  <a:cubicBezTo>
                    <a:pt x="1057" y="767"/>
                    <a:pt x="969" y="777"/>
                    <a:pt x="878" y="785"/>
                  </a:cubicBezTo>
                  <a:lnTo>
                    <a:pt x="893" y="785"/>
                  </a:lnTo>
                  <a:cubicBezTo>
                    <a:pt x="832" y="789"/>
                    <a:pt x="771" y="792"/>
                    <a:pt x="709" y="792"/>
                  </a:cubicBezTo>
                  <a:cubicBezTo>
                    <a:pt x="693" y="792"/>
                    <a:pt x="676" y="792"/>
                    <a:pt x="659" y="792"/>
                  </a:cubicBezTo>
                  <a:cubicBezTo>
                    <a:pt x="594" y="790"/>
                    <a:pt x="531" y="782"/>
                    <a:pt x="467" y="775"/>
                  </a:cubicBezTo>
                  <a:lnTo>
                    <a:pt x="465" y="775"/>
                  </a:lnTo>
                  <a:cubicBezTo>
                    <a:pt x="463" y="775"/>
                    <a:pt x="460" y="773"/>
                    <a:pt x="457" y="773"/>
                  </a:cubicBezTo>
                  <a:lnTo>
                    <a:pt x="462" y="773"/>
                  </a:lnTo>
                  <a:cubicBezTo>
                    <a:pt x="441" y="770"/>
                    <a:pt x="422" y="766"/>
                    <a:pt x="401" y="761"/>
                  </a:cubicBezTo>
                  <a:cubicBezTo>
                    <a:pt x="387" y="755"/>
                    <a:pt x="374" y="750"/>
                    <a:pt x="360" y="744"/>
                  </a:cubicBezTo>
                  <a:cubicBezTo>
                    <a:pt x="355" y="741"/>
                    <a:pt x="350" y="737"/>
                    <a:pt x="345" y="735"/>
                  </a:cubicBezTo>
                  <a:lnTo>
                    <a:pt x="330" y="723"/>
                  </a:lnTo>
                  <a:cubicBezTo>
                    <a:pt x="313" y="706"/>
                    <a:pt x="297" y="690"/>
                    <a:pt x="281" y="675"/>
                  </a:cubicBezTo>
                  <a:lnTo>
                    <a:pt x="281" y="675"/>
                  </a:lnTo>
                  <a:cubicBezTo>
                    <a:pt x="282" y="676"/>
                    <a:pt x="282" y="677"/>
                    <a:pt x="283" y="678"/>
                  </a:cubicBezTo>
                  <a:lnTo>
                    <a:pt x="283" y="678"/>
                  </a:lnTo>
                  <a:cubicBezTo>
                    <a:pt x="281" y="676"/>
                    <a:pt x="279" y="674"/>
                    <a:pt x="278" y="673"/>
                  </a:cubicBezTo>
                  <a:lnTo>
                    <a:pt x="276" y="671"/>
                  </a:lnTo>
                  <a:lnTo>
                    <a:pt x="276" y="671"/>
                  </a:lnTo>
                  <a:cubicBezTo>
                    <a:pt x="277" y="671"/>
                    <a:pt x="277" y="672"/>
                    <a:pt x="278" y="672"/>
                  </a:cubicBezTo>
                  <a:cubicBezTo>
                    <a:pt x="271" y="663"/>
                    <a:pt x="263" y="652"/>
                    <a:pt x="257" y="643"/>
                  </a:cubicBezTo>
                  <a:cubicBezTo>
                    <a:pt x="254" y="637"/>
                    <a:pt x="251" y="632"/>
                    <a:pt x="247" y="626"/>
                  </a:cubicBezTo>
                  <a:cubicBezTo>
                    <a:pt x="245" y="621"/>
                    <a:pt x="242" y="616"/>
                    <a:pt x="241" y="611"/>
                  </a:cubicBezTo>
                  <a:lnTo>
                    <a:pt x="241" y="610"/>
                  </a:lnTo>
                  <a:lnTo>
                    <a:pt x="233" y="583"/>
                  </a:lnTo>
                  <a:cubicBezTo>
                    <a:pt x="233" y="576"/>
                    <a:pt x="233" y="570"/>
                    <a:pt x="232" y="564"/>
                  </a:cubicBezTo>
                  <a:cubicBezTo>
                    <a:pt x="231" y="552"/>
                    <a:pt x="231" y="540"/>
                    <a:pt x="232" y="528"/>
                  </a:cubicBezTo>
                  <a:cubicBezTo>
                    <a:pt x="233" y="522"/>
                    <a:pt x="233" y="516"/>
                    <a:pt x="235" y="511"/>
                  </a:cubicBezTo>
                  <a:lnTo>
                    <a:pt x="238" y="495"/>
                  </a:lnTo>
                  <a:cubicBezTo>
                    <a:pt x="240" y="488"/>
                    <a:pt x="241" y="483"/>
                    <a:pt x="243" y="478"/>
                  </a:cubicBezTo>
                  <a:cubicBezTo>
                    <a:pt x="247" y="470"/>
                    <a:pt x="253" y="461"/>
                    <a:pt x="258" y="454"/>
                  </a:cubicBezTo>
                  <a:lnTo>
                    <a:pt x="266" y="442"/>
                  </a:lnTo>
                  <a:lnTo>
                    <a:pt x="262" y="450"/>
                  </a:lnTo>
                  <a:cubicBezTo>
                    <a:pt x="263" y="449"/>
                    <a:pt x="264" y="447"/>
                    <a:pt x="266" y="445"/>
                  </a:cubicBezTo>
                  <a:cubicBezTo>
                    <a:pt x="277" y="433"/>
                    <a:pt x="288" y="421"/>
                    <a:pt x="299" y="410"/>
                  </a:cubicBezTo>
                  <a:cubicBezTo>
                    <a:pt x="309" y="400"/>
                    <a:pt x="320" y="393"/>
                    <a:pt x="330" y="384"/>
                  </a:cubicBezTo>
                  <a:cubicBezTo>
                    <a:pt x="356" y="368"/>
                    <a:pt x="382" y="353"/>
                    <a:pt x="408" y="339"/>
                  </a:cubicBezTo>
                  <a:cubicBezTo>
                    <a:pt x="433" y="327"/>
                    <a:pt x="458" y="317"/>
                    <a:pt x="483" y="308"/>
                  </a:cubicBezTo>
                  <a:cubicBezTo>
                    <a:pt x="524" y="295"/>
                    <a:pt x="566" y="285"/>
                    <a:pt x="609" y="275"/>
                  </a:cubicBezTo>
                  <a:cubicBezTo>
                    <a:pt x="649" y="266"/>
                    <a:pt x="690" y="259"/>
                    <a:pt x="730" y="254"/>
                  </a:cubicBezTo>
                  <a:cubicBezTo>
                    <a:pt x="768" y="249"/>
                    <a:pt x="806" y="246"/>
                    <a:pt x="842" y="243"/>
                  </a:cubicBezTo>
                  <a:lnTo>
                    <a:pt x="840" y="243"/>
                  </a:lnTo>
                  <a:cubicBezTo>
                    <a:pt x="935" y="235"/>
                    <a:pt x="1032" y="229"/>
                    <a:pt x="1129" y="229"/>
                  </a:cubicBezTo>
                  <a:close/>
                  <a:moveTo>
                    <a:pt x="1327" y="0"/>
                  </a:moveTo>
                  <a:cubicBezTo>
                    <a:pt x="1328" y="0"/>
                    <a:pt x="1330" y="0"/>
                    <a:pt x="1331" y="1"/>
                  </a:cubicBezTo>
                  <a:lnTo>
                    <a:pt x="1325" y="1"/>
                  </a:lnTo>
                  <a:cubicBezTo>
                    <a:pt x="1321" y="3"/>
                    <a:pt x="1316" y="6"/>
                    <a:pt x="1311" y="8"/>
                  </a:cubicBezTo>
                  <a:cubicBezTo>
                    <a:pt x="1297" y="8"/>
                    <a:pt x="1281" y="7"/>
                    <a:pt x="1268" y="7"/>
                  </a:cubicBezTo>
                  <a:cubicBezTo>
                    <a:pt x="1215" y="5"/>
                    <a:pt x="1163" y="4"/>
                    <a:pt x="1111" y="4"/>
                  </a:cubicBezTo>
                  <a:cubicBezTo>
                    <a:pt x="1053" y="4"/>
                    <a:pt x="997" y="5"/>
                    <a:pt x="940" y="8"/>
                  </a:cubicBezTo>
                  <a:cubicBezTo>
                    <a:pt x="837" y="16"/>
                    <a:pt x="731" y="21"/>
                    <a:pt x="629" y="39"/>
                  </a:cubicBezTo>
                  <a:cubicBezTo>
                    <a:pt x="533" y="58"/>
                    <a:pt x="439" y="80"/>
                    <a:pt x="348" y="116"/>
                  </a:cubicBezTo>
                  <a:cubicBezTo>
                    <a:pt x="239" y="161"/>
                    <a:pt x="129" y="232"/>
                    <a:pt x="64" y="332"/>
                  </a:cubicBezTo>
                  <a:cubicBezTo>
                    <a:pt x="36" y="377"/>
                    <a:pt x="14" y="425"/>
                    <a:pt x="7" y="478"/>
                  </a:cubicBezTo>
                  <a:cubicBezTo>
                    <a:pt x="2" y="524"/>
                    <a:pt x="1" y="571"/>
                    <a:pt x="7" y="619"/>
                  </a:cubicBezTo>
                  <a:cubicBezTo>
                    <a:pt x="17" y="704"/>
                    <a:pt x="68" y="779"/>
                    <a:pt x="125" y="841"/>
                  </a:cubicBezTo>
                  <a:cubicBezTo>
                    <a:pt x="186" y="905"/>
                    <a:pt x="256" y="956"/>
                    <a:pt x="341" y="978"/>
                  </a:cubicBezTo>
                  <a:cubicBezTo>
                    <a:pt x="394" y="993"/>
                    <a:pt x="449" y="1001"/>
                    <a:pt x="504" y="1007"/>
                  </a:cubicBezTo>
                  <a:cubicBezTo>
                    <a:pt x="571" y="1014"/>
                    <a:pt x="638" y="1017"/>
                    <a:pt x="705" y="1017"/>
                  </a:cubicBezTo>
                  <a:cubicBezTo>
                    <a:pt x="725" y="1017"/>
                    <a:pt x="745" y="1017"/>
                    <a:pt x="765" y="1017"/>
                  </a:cubicBezTo>
                  <a:cubicBezTo>
                    <a:pt x="791" y="1014"/>
                    <a:pt x="817" y="1014"/>
                    <a:pt x="842" y="1013"/>
                  </a:cubicBezTo>
                  <a:cubicBezTo>
                    <a:pt x="943" y="1006"/>
                    <a:pt x="1042" y="994"/>
                    <a:pt x="1141" y="986"/>
                  </a:cubicBezTo>
                  <a:lnTo>
                    <a:pt x="1152" y="986"/>
                  </a:lnTo>
                  <a:cubicBezTo>
                    <a:pt x="1162" y="984"/>
                    <a:pt x="1171" y="984"/>
                    <a:pt x="1178" y="984"/>
                  </a:cubicBezTo>
                  <a:lnTo>
                    <a:pt x="1163" y="984"/>
                  </a:lnTo>
                  <a:cubicBezTo>
                    <a:pt x="1180" y="983"/>
                    <a:pt x="1198" y="981"/>
                    <a:pt x="1214" y="980"/>
                  </a:cubicBezTo>
                  <a:lnTo>
                    <a:pt x="1212" y="980"/>
                  </a:lnTo>
                  <a:cubicBezTo>
                    <a:pt x="1245" y="978"/>
                    <a:pt x="1280" y="976"/>
                    <a:pt x="1315" y="970"/>
                  </a:cubicBezTo>
                  <a:cubicBezTo>
                    <a:pt x="1348" y="963"/>
                    <a:pt x="1382" y="955"/>
                    <a:pt x="1415" y="947"/>
                  </a:cubicBezTo>
                  <a:cubicBezTo>
                    <a:pt x="1444" y="941"/>
                    <a:pt x="1474" y="936"/>
                    <a:pt x="1502" y="930"/>
                  </a:cubicBezTo>
                  <a:cubicBezTo>
                    <a:pt x="1548" y="919"/>
                    <a:pt x="1594" y="901"/>
                    <a:pt x="1632" y="877"/>
                  </a:cubicBezTo>
                  <a:cubicBezTo>
                    <a:pt x="1672" y="852"/>
                    <a:pt x="1708" y="827"/>
                    <a:pt x="1744" y="798"/>
                  </a:cubicBezTo>
                  <a:cubicBezTo>
                    <a:pt x="1786" y="766"/>
                    <a:pt x="1825" y="729"/>
                    <a:pt x="1857" y="683"/>
                  </a:cubicBezTo>
                  <a:cubicBezTo>
                    <a:pt x="1878" y="655"/>
                    <a:pt x="1890" y="620"/>
                    <a:pt x="1903" y="588"/>
                  </a:cubicBezTo>
                  <a:cubicBezTo>
                    <a:pt x="1911" y="562"/>
                    <a:pt x="1919" y="538"/>
                    <a:pt x="1921" y="511"/>
                  </a:cubicBezTo>
                  <a:cubicBezTo>
                    <a:pt x="1925" y="483"/>
                    <a:pt x="1926" y="457"/>
                    <a:pt x="1926" y="430"/>
                  </a:cubicBezTo>
                  <a:cubicBezTo>
                    <a:pt x="1931" y="390"/>
                    <a:pt x="1910" y="354"/>
                    <a:pt x="1899" y="318"/>
                  </a:cubicBezTo>
                  <a:cubicBezTo>
                    <a:pt x="1858" y="210"/>
                    <a:pt x="1782" y="119"/>
                    <a:pt x="1679" y="64"/>
                  </a:cubicBezTo>
                  <a:cubicBezTo>
                    <a:pt x="1658" y="54"/>
                    <a:pt x="1636" y="43"/>
                    <a:pt x="1615" y="34"/>
                  </a:cubicBezTo>
                  <a:cubicBezTo>
                    <a:pt x="1594" y="34"/>
                    <a:pt x="1574" y="30"/>
                    <a:pt x="1553" y="26"/>
                  </a:cubicBezTo>
                  <a:cubicBezTo>
                    <a:pt x="1516" y="18"/>
                    <a:pt x="1479" y="11"/>
                    <a:pt x="1440" y="5"/>
                  </a:cubicBezTo>
                  <a:lnTo>
                    <a:pt x="1445" y="5"/>
                  </a:lnTo>
                  <a:cubicBezTo>
                    <a:pt x="1405" y="1"/>
                    <a:pt x="1366" y="0"/>
                    <a:pt x="1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8"/>
            <p:cNvSpPr/>
            <p:nvPr/>
          </p:nvSpPr>
          <p:spPr>
            <a:xfrm>
              <a:off x="4308350" y="982400"/>
              <a:ext cx="125" cy="50"/>
            </a:xfrm>
            <a:custGeom>
              <a:avLst/>
              <a:gdLst/>
              <a:ahLst/>
              <a:cxnLst/>
              <a:rect l="l" t="t" r="r" b="b"/>
              <a:pathLst>
                <a:path w="5" h="2" extrusionOk="0">
                  <a:moveTo>
                    <a:pt x="0" y="0"/>
                  </a:moveTo>
                  <a:cubicBezTo>
                    <a:pt x="2" y="0"/>
                    <a:pt x="3" y="0"/>
                    <a:pt x="4" y="1"/>
                  </a:cubicBezTo>
                  <a:lnTo>
                    <a:pt x="4" y="1"/>
                  </a:lnTo>
                  <a:cubicBezTo>
                    <a:pt x="3" y="0"/>
                    <a:pt x="2"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8"/>
            <p:cNvSpPr/>
            <p:nvPr/>
          </p:nvSpPr>
          <p:spPr>
            <a:xfrm>
              <a:off x="4303175" y="974200"/>
              <a:ext cx="125" cy="175"/>
            </a:xfrm>
            <a:custGeom>
              <a:avLst/>
              <a:gdLst/>
              <a:ahLst/>
              <a:cxnLst/>
              <a:rect l="l" t="t" r="r" b="b"/>
              <a:pathLst>
                <a:path w="5" h="7" extrusionOk="0">
                  <a:moveTo>
                    <a:pt x="5" y="1"/>
                  </a:moveTo>
                  <a:lnTo>
                    <a:pt x="5" y="1"/>
                  </a:lnTo>
                  <a:cubicBezTo>
                    <a:pt x="4" y="3"/>
                    <a:pt x="3" y="5"/>
                    <a:pt x="1" y="6"/>
                  </a:cubicBezTo>
                  <a:cubicBezTo>
                    <a:pt x="3" y="5"/>
                    <a:pt x="4" y="4"/>
                    <a:pt x="5" y="1"/>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8"/>
            <p:cNvSpPr/>
            <p:nvPr/>
          </p:nvSpPr>
          <p:spPr>
            <a:xfrm>
              <a:off x="4273750" y="990675"/>
              <a:ext cx="100" cy="50"/>
            </a:xfrm>
            <a:custGeom>
              <a:avLst/>
              <a:gdLst/>
              <a:ahLst/>
              <a:cxnLst/>
              <a:rect l="l" t="t" r="r" b="b"/>
              <a:pathLst>
                <a:path w="4" h="2" extrusionOk="0">
                  <a:moveTo>
                    <a:pt x="0" y="0"/>
                  </a:moveTo>
                  <a:cubicBezTo>
                    <a:pt x="1" y="1"/>
                    <a:pt x="3" y="1"/>
                    <a:pt x="3" y="1"/>
                  </a:cubicBezTo>
                  <a:cubicBezTo>
                    <a:pt x="3" y="1"/>
                    <a:pt x="1"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8"/>
            <p:cNvSpPr/>
            <p:nvPr/>
          </p:nvSpPr>
          <p:spPr>
            <a:xfrm>
              <a:off x="4275750" y="991825"/>
              <a:ext cx="325" cy="200"/>
            </a:xfrm>
            <a:custGeom>
              <a:avLst/>
              <a:gdLst/>
              <a:ahLst/>
              <a:cxnLst/>
              <a:rect l="l" t="t" r="r" b="b"/>
              <a:pathLst>
                <a:path w="13" h="8" extrusionOk="0">
                  <a:moveTo>
                    <a:pt x="1" y="1"/>
                  </a:moveTo>
                  <a:lnTo>
                    <a:pt x="1" y="1"/>
                  </a:lnTo>
                  <a:cubicBezTo>
                    <a:pt x="5" y="4"/>
                    <a:pt x="7" y="5"/>
                    <a:pt x="10" y="7"/>
                  </a:cubicBezTo>
                  <a:lnTo>
                    <a:pt x="10" y="7"/>
                  </a:lnTo>
                  <a:cubicBezTo>
                    <a:pt x="7" y="5"/>
                    <a:pt x="5" y="2"/>
                    <a:pt x="1" y="1"/>
                  </a:cubicBezTo>
                  <a:close/>
                  <a:moveTo>
                    <a:pt x="10" y="7"/>
                  </a:moveTo>
                  <a:cubicBezTo>
                    <a:pt x="11" y="7"/>
                    <a:pt x="12" y="8"/>
                    <a:pt x="13" y="8"/>
                  </a:cubicBezTo>
                  <a:cubicBezTo>
                    <a:pt x="12" y="8"/>
                    <a:pt x="11" y="7"/>
                    <a:pt x="10" y="7"/>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8"/>
            <p:cNvSpPr/>
            <p:nvPr/>
          </p:nvSpPr>
          <p:spPr>
            <a:xfrm>
              <a:off x="4253625" y="988875"/>
              <a:ext cx="27400" cy="49275"/>
            </a:xfrm>
            <a:custGeom>
              <a:avLst/>
              <a:gdLst/>
              <a:ahLst/>
              <a:cxnLst/>
              <a:rect l="l" t="t" r="r" b="b"/>
              <a:pathLst>
                <a:path w="1096" h="1971" extrusionOk="0">
                  <a:moveTo>
                    <a:pt x="735" y="37"/>
                  </a:moveTo>
                  <a:cubicBezTo>
                    <a:pt x="738" y="38"/>
                    <a:pt x="742" y="39"/>
                    <a:pt x="744" y="41"/>
                  </a:cubicBezTo>
                  <a:cubicBezTo>
                    <a:pt x="741" y="40"/>
                    <a:pt x="738" y="38"/>
                    <a:pt x="735" y="37"/>
                  </a:cubicBezTo>
                  <a:close/>
                  <a:moveTo>
                    <a:pt x="510" y="248"/>
                  </a:moveTo>
                  <a:cubicBezTo>
                    <a:pt x="510" y="248"/>
                    <a:pt x="510" y="248"/>
                    <a:pt x="509" y="248"/>
                  </a:cubicBezTo>
                  <a:lnTo>
                    <a:pt x="509" y="248"/>
                  </a:lnTo>
                  <a:cubicBezTo>
                    <a:pt x="510" y="248"/>
                    <a:pt x="510" y="248"/>
                    <a:pt x="510" y="248"/>
                  </a:cubicBezTo>
                  <a:close/>
                  <a:moveTo>
                    <a:pt x="572" y="227"/>
                  </a:moveTo>
                  <a:cubicBezTo>
                    <a:pt x="581" y="231"/>
                    <a:pt x="589" y="232"/>
                    <a:pt x="600" y="232"/>
                  </a:cubicBezTo>
                  <a:cubicBezTo>
                    <a:pt x="608" y="232"/>
                    <a:pt x="617" y="233"/>
                    <a:pt x="625" y="234"/>
                  </a:cubicBezTo>
                  <a:cubicBezTo>
                    <a:pt x="626" y="234"/>
                    <a:pt x="628" y="234"/>
                    <a:pt x="629" y="236"/>
                  </a:cubicBezTo>
                  <a:cubicBezTo>
                    <a:pt x="631" y="237"/>
                    <a:pt x="634" y="238"/>
                    <a:pt x="638" y="239"/>
                  </a:cubicBezTo>
                  <a:cubicBezTo>
                    <a:pt x="636" y="238"/>
                    <a:pt x="634" y="237"/>
                    <a:pt x="633" y="237"/>
                  </a:cubicBezTo>
                  <a:lnTo>
                    <a:pt x="634" y="237"/>
                  </a:lnTo>
                  <a:lnTo>
                    <a:pt x="669" y="253"/>
                  </a:lnTo>
                  <a:cubicBezTo>
                    <a:pt x="690" y="264"/>
                    <a:pt x="710" y="276"/>
                    <a:pt x="732" y="285"/>
                  </a:cubicBezTo>
                  <a:cubicBezTo>
                    <a:pt x="739" y="289"/>
                    <a:pt x="747" y="293"/>
                    <a:pt x="754" y="298"/>
                  </a:cubicBezTo>
                  <a:lnTo>
                    <a:pt x="746" y="294"/>
                  </a:lnTo>
                  <a:lnTo>
                    <a:pt x="746" y="294"/>
                  </a:lnTo>
                  <a:cubicBezTo>
                    <a:pt x="757" y="300"/>
                    <a:pt x="765" y="307"/>
                    <a:pt x="775" y="314"/>
                  </a:cubicBezTo>
                  <a:cubicBezTo>
                    <a:pt x="777" y="315"/>
                    <a:pt x="779" y="316"/>
                    <a:pt x="780" y="317"/>
                  </a:cubicBezTo>
                  <a:cubicBezTo>
                    <a:pt x="783" y="320"/>
                    <a:pt x="786" y="322"/>
                    <a:pt x="789" y="326"/>
                  </a:cubicBezTo>
                  <a:cubicBezTo>
                    <a:pt x="790" y="327"/>
                    <a:pt x="791" y="330"/>
                    <a:pt x="793" y="332"/>
                  </a:cubicBezTo>
                  <a:cubicBezTo>
                    <a:pt x="805" y="358"/>
                    <a:pt x="815" y="387"/>
                    <a:pt x="826" y="414"/>
                  </a:cubicBezTo>
                  <a:cubicBezTo>
                    <a:pt x="836" y="443"/>
                    <a:pt x="842" y="471"/>
                    <a:pt x="849" y="497"/>
                  </a:cubicBezTo>
                  <a:cubicBezTo>
                    <a:pt x="859" y="544"/>
                    <a:pt x="865" y="592"/>
                    <a:pt x="868" y="639"/>
                  </a:cubicBezTo>
                  <a:cubicBezTo>
                    <a:pt x="875" y="734"/>
                    <a:pt x="872" y="828"/>
                    <a:pt x="872" y="924"/>
                  </a:cubicBezTo>
                  <a:cubicBezTo>
                    <a:pt x="868" y="1008"/>
                    <a:pt x="866" y="1095"/>
                    <a:pt x="863" y="1183"/>
                  </a:cubicBezTo>
                  <a:cubicBezTo>
                    <a:pt x="861" y="1258"/>
                    <a:pt x="856" y="1333"/>
                    <a:pt x="844" y="1410"/>
                  </a:cubicBezTo>
                  <a:cubicBezTo>
                    <a:pt x="840" y="1434"/>
                    <a:pt x="834" y="1455"/>
                    <a:pt x="828" y="1477"/>
                  </a:cubicBezTo>
                  <a:cubicBezTo>
                    <a:pt x="824" y="1493"/>
                    <a:pt x="816" y="1512"/>
                    <a:pt x="810" y="1528"/>
                  </a:cubicBezTo>
                  <a:cubicBezTo>
                    <a:pt x="793" y="1566"/>
                    <a:pt x="772" y="1602"/>
                    <a:pt x="749" y="1637"/>
                  </a:cubicBezTo>
                  <a:cubicBezTo>
                    <a:pt x="744" y="1644"/>
                    <a:pt x="738" y="1652"/>
                    <a:pt x="733" y="1658"/>
                  </a:cubicBezTo>
                  <a:cubicBezTo>
                    <a:pt x="723" y="1670"/>
                    <a:pt x="711" y="1682"/>
                    <a:pt x="699" y="1694"/>
                  </a:cubicBezTo>
                  <a:cubicBezTo>
                    <a:pt x="696" y="1698"/>
                    <a:pt x="691" y="1701"/>
                    <a:pt x="686" y="1704"/>
                  </a:cubicBezTo>
                  <a:cubicBezTo>
                    <a:pt x="676" y="1711"/>
                    <a:pt x="665" y="1718"/>
                    <a:pt x="652" y="1726"/>
                  </a:cubicBezTo>
                  <a:cubicBezTo>
                    <a:pt x="636" y="1731"/>
                    <a:pt x="620" y="1736"/>
                    <a:pt x="604" y="1741"/>
                  </a:cubicBezTo>
                  <a:cubicBezTo>
                    <a:pt x="603" y="1741"/>
                    <a:pt x="600" y="1741"/>
                    <a:pt x="599" y="1742"/>
                  </a:cubicBezTo>
                  <a:cubicBezTo>
                    <a:pt x="578" y="1744"/>
                    <a:pt x="557" y="1745"/>
                    <a:pt x="537" y="1745"/>
                  </a:cubicBezTo>
                  <a:cubicBezTo>
                    <a:pt x="528" y="1744"/>
                    <a:pt x="519" y="1744"/>
                    <a:pt x="511" y="1742"/>
                  </a:cubicBezTo>
                  <a:cubicBezTo>
                    <a:pt x="501" y="1740"/>
                    <a:pt x="491" y="1737"/>
                    <a:pt x="481" y="1735"/>
                  </a:cubicBezTo>
                  <a:cubicBezTo>
                    <a:pt x="476" y="1734"/>
                    <a:pt x="473" y="1731"/>
                    <a:pt x="468" y="1730"/>
                  </a:cubicBezTo>
                  <a:cubicBezTo>
                    <a:pt x="449" y="1720"/>
                    <a:pt x="433" y="1711"/>
                    <a:pt x="416" y="1703"/>
                  </a:cubicBezTo>
                  <a:cubicBezTo>
                    <a:pt x="408" y="1698"/>
                    <a:pt x="402" y="1693"/>
                    <a:pt x="395" y="1685"/>
                  </a:cubicBezTo>
                  <a:cubicBezTo>
                    <a:pt x="387" y="1678"/>
                    <a:pt x="380" y="1670"/>
                    <a:pt x="372" y="1664"/>
                  </a:cubicBezTo>
                  <a:cubicBezTo>
                    <a:pt x="370" y="1660"/>
                    <a:pt x="367" y="1657"/>
                    <a:pt x="364" y="1653"/>
                  </a:cubicBezTo>
                  <a:cubicBezTo>
                    <a:pt x="355" y="1638"/>
                    <a:pt x="346" y="1622"/>
                    <a:pt x="336" y="1606"/>
                  </a:cubicBezTo>
                  <a:lnTo>
                    <a:pt x="336" y="1606"/>
                  </a:lnTo>
                  <a:cubicBezTo>
                    <a:pt x="336" y="1606"/>
                    <a:pt x="336" y="1606"/>
                    <a:pt x="336" y="1606"/>
                  </a:cubicBezTo>
                  <a:lnTo>
                    <a:pt x="336" y="1606"/>
                  </a:lnTo>
                  <a:cubicBezTo>
                    <a:pt x="321" y="1578"/>
                    <a:pt x="309" y="1545"/>
                    <a:pt x="297" y="1515"/>
                  </a:cubicBezTo>
                  <a:cubicBezTo>
                    <a:pt x="288" y="1489"/>
                    <a:pt x="282" y="1462"/>
                    <a:pt x="275" y="1436"/>
                  </a:cubicBezTo>
                  <a:cubicBezTo>
                    <a:pt x="258" y="1355"/>
                    <a:pt x="248" y="1276"/>
                    <a:pt x="240" y="1194"/>
                  </a:cubicBezTo>
                  <a:cubicBezTo>
                    <a:pt x="234" y="1138"/>
                    <a:pt x="232" y="1085"/>
                    <a:pt x="232" y="1030"/>
                  </a:cubicBezTo>
                  <a:lnTo>
                    <a:pt x="232" y="1029"/>
                  </a:lnTo>
                  <a:lnTo>
                    <a:pt x="232" y="1028"/>
                  </a:lnTo>
                  <a:cubicBezTo>
                    <a:pt x="239" y="930"/>
                    <a:pt x="250" y="833"/>
                    <a:pt x="265" y="737"/>
                  </a:cubicBezTo>
                  <a:cubicBezTo>
                    <a:pt x="282" y="660"/>
                    <a:pt x="294" y="579"/>
                    <a:pt x="317" y="503"/>
                  </a:cubicBezTo>
                  <a:cubicBezTo>
                    <a:pt x="322" y="490"/>
                    <a:pt x="327" y="479"/>
                    <a:pt x="333" y="467"/>
                  </a:cubicBezTo>
                  <a:cubicBezTo>
                    <a:pt x="349" y="434"/>
                    <a:pt x="365" y="399"/>
                    <a:pt x="385" y="367"/>
                  </a:cubicBezTo>
                  <a:cubicBezTo>
                    <a:pt x="394" y="352"/>
                    <a:pt x="407" y="337"/>
                    <a:pt x="419" y="321"/>
                  </a:cubicBezTo>
                  <a:cubicBezTo>
                    <a:pt x="426" y="314"/>
                    <a:pt x="433" y="307"/>
                    <a:pt x="439" y="299"/>
                  </a:cubicBezTo>
                  <a:cubicBezTo>
                    <a:pt x="452" y="288"/>
                    <a:pt x="464" y="276"/>
                    <a:pt x="478" y="267"/>
                  </a:cubicBezTo>
                  <a:cubicBezTo>
                    <a:pt x="489" y="260"/>
                    <a:pt x="500" y="254"/>
                    <a:pt x="509" y="248"/>
                  </a:cubicBezTo>
                  <a:lnTo>
                    <a:pt x="509" y="248"/>
                  </a:lnTo>
                  <a:cubicBezTo>
                    <a:pt x="509" y="248"/>
                    <a:pt x="509" y="248"/>
                    <a:pt x="509" y="248"/>
                  </a:cubicBezTo>
                  <a:cubicBezTo>
                    <a:pt x="509" y="248"/>
                    <a:pt x="510" y="247"/>
                    <a:pt x="510" y="247"/>
                  </a:cubicBezTo>
                  <a:lnTo>
                    <a:pt x="510" y="247"/>
                  </a:lnTo>
                  <a:cubicBezTo>
                    <a:pt x="510" y="247"/>
                    <a:pt x="510" y="247"/>
                    <a:pt x="510" y="248"/>
                  </a:cubicBezTo>
                  <a:lnTo>
                    <a:pt x="510" y="248"/>
                  </a:lnTo>
                  <a:cubicBezTo>
                    <a:pt x="510" y="247"/>
                    <a:pt x="511" y="247"/>
                    <a:pt x="511" y="247"/>
                  </a:cubicBezTo>
                  <a:lnTo>
                    <a:pt x="511" y="247"/>
                  </a:lnTo>
                  <a:cubicBezTo>
                    <a:pt x="511" y="247"/>
                    <a:pt x="511" y="247"/>
                    <a:pt x="511" y="247"/>
                  </a:cubicBezTo>
                  <a:lnTo>
                    <a:pt x="511" y="247"/>
                  </a:lnTo>
                  <a:cubicBezTo>
                    <a:pt x="519" y="243"/>
                    <a:pt x="526" y="238"/>
                    <a:pt x="535" y="234"/>
                  </a:cubicBezTo>
                  <a:cubicBezTo>
                    <a:pt x="538" y="233"/>
                    <a:pt x="542" y="232"/>
                    <a:pt x="546" y="229"/>
                  </a:cubicBezTo>
                  <a:cubicBezTo>
                    <a:pt x="548" y="229"/>
                    <a:pt x="549" y="229"/>
                    <a:pt x="552" y="228"/>
                  </a:cubicBezTo>
                  <a:cubicBezTo>
                    <a:pt x="558" y="228"/>
                    <a:pt x="566" y="228"/>
                    <a:pt x="572" y="227"/>
                  </a:cubicBezTo>
                  <a:close/>
                  <a:moveTo>
                    <a:pt x="583" y="0"/>
                  </a:moveTo>
                  <a:cubicBezTo>
                    <a:pt x="562" y="0"/>
                    <a:pt x="541" y="1"/>
                    <a:pt x="520" y="4"/>
                  </a:cubicBezTo>
                  <a:cubicBezTo>
                    <a:pt x="474" y="10"/>
                    <a:pt x="429" y="28"/>
                    <a:pt x="389" y="53"/>
                  </a:cubicBezTo>
                  <a:cubicBezTo>
                    <a:pt x="341" y="83"/>
                    <a:pt x="293" y="115"/>
                    <a:pt x="257" y="159"/>
                  </a:cubicBezTo>
                  <a:cubicBezTo>
                    <a:pt x="231" y="190"/>
                    <a:pt x="206" y="222"/>
                    <a:pt x="185" y="258"/>
                  </a:cubicBezTo>
                  <a:cubicBezTo>
                    <a:pt x="155" y="307"/>
                    <a:pt x="128" y="360"/>
                    <a:pt x="107" y="414"/>
                  </a:cubicBezTo>
                  <a:cubicBezTo>
                    <a:pt x="93" y="455"/>
                    <a:pt x="83" y="497"/>
                    <a:pt x="73" y="541"/>
                  </a:cubicBezTo>
                  <a:cubicBezTo>
                    <a:pt x="52" y="647"/>
                    <a:pt x="30" y="753"/>
                    <a:pt x="19" y="862"/>
                  </a:cubicBezTo>
                  <a:cubicBezTo>
                    <a:pt x="9" y="954"/>
                    <a:pt x="0" y="1043"/>
                    <a:pt x="8" y="1136"/>
                  </a:cubicBezTo>
                  <a:cubicBezTo>
                    <a:pt x="21" y="1323"/>
                    <a:pt x="39" y="1523"/>
                    <a:pt x="125" y="1694"/>
                  </a:cubicBezTo>
                  <a:cubicBezTo>
                    <a:pt x="141" y="1722"/>
                    <a:pt x="156" y="1750"/>
                    <a:pt x="174" y="1777"/>
                  </a:cubicBezTo>
                  <a:cubicBezTo>
                    <a:pt x="190" y="1806"/>
                    <a:pt x="216" y="1829"/>
                    <a:pt x="239" y="1851"/>
                  </a:cubicBezTo>
                  <a:cubicBezTo>
                    <a:pt x="288" y="1899"/>
                    <a:pt x="355" y="1934"/>
                    <a:pt x="419" y="1953"/>
                  </a:cubicBezTo>
                  <a:cubicBezTo>
                    <a:pt x="462" y="1964"/>
                    <a:pt x="503" y="1971"/>
                    <a:pt x="545" y="1971"/>
                  </a:cubicBezTo>
                  <a:cubicBezTo>
                    <a:pt x="551" y="1971"/>
                    <a:pt x="558" y="1970"/>
                    <a:pt x="564" y="1970"/>
                  </a:cubicBezTo>
                  <a:cubicBezTo>
                    <a:pt x="571" y="1970"/>
                    <a:pt x="576" y="1970"/>
                    <a:pt x="582" y="1968"/>
                  </a:cubicBezTo>
                  <a:cubicBezTo>
                    <a:pt x="609" y="1967"/>
                    <a:pt x="636" y="1965"/>
                    <a:pt x="664" y="1958"/>
                  </a:cubicBezTo>
                  <a:cubicBezTo>
                    <a:pt x="687" y="1952"/>
                    <a:pt x="711" y="1944"/>
                    <a:pt x="736" y="1935"/>
                  </a:cubicBezTo>
                  <a:cubicBezTo>
                    <a:pt x="780" y="1916"/>
                    <a:pt x="826" y="1883"/>
                    <a:pt x="861" y="1849"/>
                  </a:cubicBezTo>
                  <a:cubicBezTo>
                    <a:pt x="893" y="1818"/>
                    <a:pt x="922" y="1785"/>
                    <a:pt x="944" y="1749"/>
                  </a:cubicBezTo>
                  <a:cubicBezTo>
                    <a:pt x="974" y="1703"/>
                    <a:pt x="1002" y="1656"/>
                    <a:pt x="1022" y="1606"/>
                  </a:cubicBezTo>
                  <a:cubicBezTo>
                    <a:pt x="1041" y="1558"/>
                    <a:pt x="1054" y="1512"/>
                    <a:pt x="1063" y="1461"/>
                  </a:cubicBezTo>
                  <a:cubicBezTo>
                    <a:pt x="1084" y="1359"/>
                    <a:pt x="1088" y="1253"/>
                    <a:pt x="1089" y="1150"/>
                  </a:cubicBezTo>
                  <a:cubicBezTo>
                    <a:pt x="1090" y="1058"/>
                    <a:pt x="1093" y="966"/>
                    <a:pt x="1094" y="874"/>
                  </a:cubicBezTo>
                  <a:cubicBezTo>
                    <a:pt x="1095" y="709"/>
                    <a:pt x="1093" y="544"/>
                    <a:pt x="1049" y="384"/>
                  </a:cubicBezTo>
                  <a:cubicBezTo>
                    <a:pt x="1038" y="345"/>
                    <a:pt x="1023" y="307"/>
                    <a:pt x="1006" y="269"/>
                  </a:cubicBezTo>
                  <a:cubicBezTo>
                    <a:pt x="997" y="248"/>
                    <a:pt x="989" y="224"/>
                    <a:pt x="975" y="203"/>
                  </a:cubicBezTo>
                  <a:cubicBezTo>
                    <a:pt x="951" y="169"/>
                    <a:pt x="923" y="141"/>
                    <a:pt x="886" y="119"/>
                  </a:cubicBezTo>
                  <a:cubicBezTo>
                    <a:pt x="858" y="102"/>
                    <a:pt x="834" y="87"/>
                    <a:pt x="805" y="72"/>
                  </a:cubicBezTo>
                  <a:cubicBezTo>
                    <a:pt x="804" y="72"/>
                    <a:pt x="804" y="71"/>
                    <a:pt x="802" y="71"/>
                  </a:cubicBezTo>
                  <a:lnTo>
                    <a:pt x="804" y="71"/>
                  </a:lnTo>
                  <a:cubicBezTo>
                    <a:pt x="804" y="71"/>
                    <a:pt x="802" y="71"/>
                    <a:pt x="802" y="69"/>
                  </a:cubicBezTo>
                  <a:cubicBezTo>
                    <a:pt x="791" y="64"/>
                    <a:pt x="780" y="58"/>
                    <a:pt x="770" y="52"/>
                  </a:cubicBezTo>
                  <a:cubicBezTo>
                    <a:pt x="758" y="43"/>
                    <a:pt x="744" y="40"/>
                    <a:pt x="732" y="35"/>
                  </a:cubicBezTo>
                  <a:lnTo>
                    <a:pt x="732" y="35"/>
                  </a:lnTo>
                  <a:cubicBezTo>
                    <a:pt x="732" y="35"/>
                    <a:pt x="732" y="35"/>
                    <a:pt x="733" y="36"/>
                  </a:cubicBezTo>
                  <a:lnTo>
                    <a:pt x="733" y="36"/>
                  </a:lnTo>
                  <a:cubicBezTo>
                    <a:pt x="718" y="29"/>
                    <a:pt x="703" y="24"/>
                    <a:pt x="690" y="20"/>
                  </a:cubicBezTo>
                  <a:cubicBezTo>
                    <a:pt x="671" y="7"/>
                    <a:pt x="649" y="1"/>
                    <a:pt x="626" y="1"/>
                  </a:cubicBezTo>
                  <a:cubicBezTo>
                    <a:pt x="612" y="1"/>
                    <a:pt x="597" y="0"/>
                    <a:pt x="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0" name="Google Shape;2330;p48"/>
          <p:cNvGrpSpPr/>
          <p:nvPr/>
        </p:nvGrpSpPr>
        <p:grpSpPr>
          <a:xfrm rot="-650704" flipH="1">
            <a:off x="903246" y="1080681"/>
            <a:ext cx="463781" cy="657281"/>
            <a:chOff x="2882350" y="2201625"/>
            <a:chExt cx="192250" cy="272450"/>
          </a:xfrm>
        </p:grpSpPr>
        <p:sp>
          <p:nvSpPr>
            <p:cNvPr id="2331" name="Google Shape;2331;p48"/>
            <p:cNvSpPr/>
            <p:nvPr/>
          </p:nvSpPr>
          <p:spPr>
            <a:xfrm>
              <a:off x="2894925" y="2228425"/>
              <a:ext cx="167800" cy="229350"/>
            </a:xfrm>
            <a:custGeom>
              <a:avLst/>
              <a:gdLst/>
              <a:ahLst/>
              <a:cxnLst/>
              <a:rect l="l" t="t" r="r" b="b"/>
              <a:pathLst>
                <a:path w="6712" h="9174" extrusionOk="0">
                  <a:moveTo>
                    <a:pt x="5588" y="0"/>
                  </a:moveTo>
                  <a:cubicBezTo>
                    <a:pt x="5351" y="188"/>
                    <a:pt x="5113" y="377"/>
                    <a:pt x="4878" y="568"/>
                  </a:cubicBezTo>
                  <a:cubicBezTo>
                    <a:pt x="4714" y="705"/>
                    <a:pt x="4550" y="845"/>
                    <a:pt x="4390" y="986"/>
                  </a:cubicBezTo>
                  <a:cubicBezTo>
                    <a:pt x="4216" y="1138"/>
                    <a:pt x="4044" y="1291"/>
                    <a:pt x="3864" y="1438"/>
                  </a:cubicBezTo>
                  <a:cubicBezTo>
                    <a:pt x="3508" y="1732"/>
                    <a:pt x="3135" y="2008"/>
                    <a:pt x="2775" y="2297"/>
                  </a:cubicBezTo>
                  <a:cubicBezTo>
                    <a:pt x="2511" y="2513"/>
                    <a:pt x="2250" y="2737"/>
                    <a:pt x="1990" y="2959"/>
                  </a:cubicBezTo>
                  <a:cubicBezTo>
                    <a:pt x="1741" y="3174"/>
                    <a:pt x="1480" y="3377"/>
                    <a:pt x="1225" y="3587"/>
                  </a:cubicBezTo>
                  <a:cubicBezTo>
                    <a:pt x="1226" y="3584"/>
                    <a:pt x="1226" y="3583"/>
                    <a:pt x="1227" y="3582"/>
                  </a:cubicBezTo>
                  <a:lnTo>
                    <a:pt x="1227" y="3582"/>
                  </a:lnTo>
                  <a:cubicBezTo>
                    <a:pt x="982" y="3788"/>
                    <a:pt x="736" y="3994"/>
                    <a:pt x="489" y="4197"/>
                  </a:cubicBezTo>
                  <a:cubicBezTo>
                    <a:pt x="359" y="4306"/>
                    <a:pt x="227" y="4412"/>
                    <a:pt x="95" y="4516"/>
                  </a:cubicBezTo>
                  <a:cubicBezTo>
                    <a:pt x="64" y="4541"/>
                    <a:pt x="33" y="4565"/>
                    <a:pt x="0" y="4589"/>
                  </a:cubicBezTo>
                  <a:cubicBezTo>
                    <a:pt x="60" y="4603"/>
                    <a:pt x="121" y="4615"/>
                    <a:pt x="180" y="4631"/>
                  </a:cubicBezTo>
                  <a:cubicBezTo>
                    <a:pt x="283" y="4657"/>
                    <a:pt x="385" y="4688"/>
                    <a:pt x="488" y="4717"/>
                  </a:cubicBezTo>
                  <a:cubicBezTo>
                    <a:pt x="706" y="4775"/>
                    <a:pt x="926" y="4828"/>
                    <a:pt x="1143" y="4888"/>
                  </a:cubicBezTo>
                  <a:cubicBezTo>
                    <a:pt x="1355" y="4946"/>
                    <a:pt x="1564" y="5016"/>
                    <a:pt x="1774" y="5082"/>
                  </a:cubicBezTo>
                  <a:cubicBezTo>
                    <a:pt x="1904" y="5119"/>
                    <a:pt x="2036" y="5150"/>
                    <a:pt x="2169" y="5181"/>
                  </a:cubicBezTo>
                  <a:cubicBezTo>
                    <a:pt x="2300" y="5212"/>
                    <a:pt x="2427" y="5250"/>
                    <a:pt x="2556" y="5288"/>
                  </a:cubicBezTo>
                  <a:cubicBezTo>
                    <a:pt x="2685" y="5326"/>
                    <a:pt x="2814" y="5363"/>
                    <a:pt x="2941" y="5400"/>
                  </a:cubicBezTo>
                  <a:cubicBezTo>
                    <a:pt x="2959" y="5404"/>
                    <a:pt x="2975" y="5409"/>
                    <a:pt x="2991" y="5415"/>
                  </a:cubicBezTo>
                  <a:cubicBezTo>
                    <a:pt x="2992" y="5414"/>
                    <a:pt x="2993" y="5412"/>
                    <a:pt x="2995" y="5410"/>
                  </a:cubicBezTo>
                  <a:cubicBezTo>
                    <a:pt x="3042" y="5428"/>
                    <a:pt x="3086" y="5444"/>
                    <a:pt x="3131" y="5460"/>
                  </a:cubicBezTo>
                  <a:cubicBezTo>
                    <a:pt x="3161" y="5469"/>
                    <a:pt x="3189" y="5479"/>
                    <a:pt x="3219" y="5490"/>
                  </a:cubicBezTo>
                  <a:lnTo>
                    <a:pt x="3218" y="5491"/>
                  </a:lnTo>
                  <a:cubicBezTo>
                    <a:pt x="3219" y="5491"/>
                    <a:pt x="3220" y="5492"/>
                    <a:pt x="3222" y="5492"/>
                  </a:cubicBezTo>
                  <a:cubicBezTo>
                    <a:pt x="3205" y="5510"/>
                    <a:pt x="3188" y="5528"/>
                    <a:pt x="3173" y="5548"/>
                  </a:cubicBezTo>
                  <a:cubicBezTo>
                    <a:pt x="3140" y="5593"/>
                    <a:pt x="3106" y="5636"/>
                    <a:pt x="3074" y="5680"/>
                  </a:cubicBezTo>
                  <a:cubicBezTo>
                    <a:pt x="3072" y="5680"/>
                    <a:pt x="3069" y="5680"/>
                    <a:pt x="3068" y="5678"/>
                  </a:cubicBezTo>
                  <a:cubicBezTo>
                    <a:pt x="3001" y="5763"/>
                    <a:pt x="2933" y="5842"/>
                    <a:pt x="2864" y="5925"/>
                  </a:cubicBezTo>
                  <a:cubicBezTo>
                    <a:pt x="2794" y="6011"/>
                    <a:pt x="2723" y="6094"/>
                    <a:pt x="2655" y="6179"/>
                  </a:cubicBezTo>
                  <a:cubicBezTo>
                    <a:pt x="2609" y="6235"/>
                    <a:pt x="2564" y="6291"/>
                    <a:pt x="2518" y="6347"/>
                  </a:cubicBezTo>
                  <a:cubicBezTo>
                    <a:pt x="2517" y="6349"/>
                    <a:pt x="2517" y="6349"/>
                    <a:pt x="2516" y="6351"/>
                  </a:cubicBezTo>
                  <a:cubicBezTo>
                    <a:pt x="2497" y="6375"/>
                    <a:pt x="2479" y="6403"/>
                    <a:pt x="2456" y="6425"/>
                  </a:cubicBezTo>
                  <a:cubicBezTo>
                    <a:pt x="2446" y="6437"/>
                    <a:pt x="2436" y="6449"/>
                    <a:pt x="2425" y="6462"/>
                  </a:cubicBezTo>
                  <a:cubicBezTo>
                    <a:pt x="2424" y="6463"/>
                    <a:pt x="2424" y="6465"/>
                    <a:pt x="2423" y="6466"/>
                  </a:cubicBezTo>
                  <a:cubicBezTo>
                    <a:pt x="2418" y="6473"/>
                    <a:pt x="2412" y="6481"/>
                    <a:pt x="2405" y="6489"/>
                  </a:cubicBezTo>
                  <a:cubicBezTo>
                    <a:pt x="2394" y="6501"/>
                    <a:pt x="2386" y="6512"/>
                    <a:pt x="2376" y="6524"/>
                  </a:cubicBezTo>
                  <a:cubicBezTo>
                    <a:pt x="2372" y="6530"/>
                    <a:pt x="2366" y="6535"/>
                    <a:pt x="2361" y="6542"/>
                  </a:cubicBezTo>
                  <a:cubicBezTo>
                    <a:pt x="2056" y="6924"/>
                    <a:pt x="1749" y="7308"/>
                    <a:pt x="1453" y="7696"/>
                  </a:cubicBezTo>
                  <a:cubicBezTo>
                    <a:pt x="1314" y="7880"/>
                    <a:pt x="1174" y="8061"/>
                    <a:pt x="1035" y="8246"/>
                  </a:cubicBezTo>
                  <a:cubicBezTo>
                    <a:pt x="896" y="8433"/>
                    <a:pt x="759" y="8621"/>
                    <a:pt x="622" y="8809"/>
                  </a:cubicBezTo>
                  <a:cubicBezTo>
                    <a:pt x="547" y="8909"/>
                    <a:pt x="472" y="9005"/>
                    <a:pt x="396" y="9099"/>
                  </a:cubicBezTo>
                  <a:lnTo>
                    <a:pt x="338" y="9174"/>
                  </a:lnTo>
                  <a:cubicBezTo>
                    <a:pt x="438" y="9097"/>
                    <a:pt x="537" y="9019"/>
                    <a:pt x="638" y="8943"/>
                  </a:cubicBezTo>
                  <a:cubicBezTo>
                    <a:pt x="810" y="8811"/>
                    <a:pt x="989" y="8689"/>
                    <a:pt x="1165" y="8562"/>
                  </a:cubicBezTo>
                  <a:cubicBezTo>
                    <a:pt x="1517" y="8310"/>
                    <a:pt x="1878" y="8073"/>
                    <a:pt x="2231" y="7822"/>
                  </a:cubicBezTo>
                  <a:cubicBezTo>
                    <a:pt x="2232" y="7822"/>
                    <a:pt x="2232" y="7822"/>
                    <a:pt x="2233" y="7820"/>
                  </a:cubicBezTo>
                  <a:cubicBezTo>
                    <a:pt x="2235" y="7819"/>
                    <a:pt x="2237" y="7818"/>
                    <a:pt x="2238" y="7818"/>
                  </a:cubicBezTo>
                  <a:lnTo>
                    <a:pt x="2239" y="7817"/>
                  </a:lnTo>
                  <a:cubicBezTo>
                    <a:pt x="2356" y="7732"/>
                    <a:pt x="2474" y="7647"/>
                    <a:pt x="2592" y="7565"/>
                  </a:cubicBezTo>
                  <a:cubicBezTo>
                    <a:pt x="2708" y="7483"/>
                    <a:pt x="2826" y="7405"/>
                    <a:pt x="2943" y="7324"/>
                  </a:cubicBezTo>
                  <a:cubicBezTo>
                    <a:pt x="3187" y="7155"/>
                    <a:pt x="3431" y="6989"/>
                    <a:pt x="3673" y="6819"/>
                  </a:cubicBezTo>
                  <a:lnTo>
                    <a:pt x="3673" y="6819"/>
                  </a:lnTo>
                  <a:cubicBezTo>
                    <a:pt x="3676" y="6818"/>
                    <a:pt x="3677" y="6817"/>
                    <a:pt x="3680" y="6815"/>
                  </a:cubicBezTo>
                  <a:cubicBezTo>
                    <a:pt x="3681" y="6814"/>
                    <a:pt x="3683" y="6813"/>
                    <a:pt x="3685" y="6812"/>
                  </a:cubicBezTo>
                  <a:cubicBezTo>
                    <a:pt x="3871" y="6677"/>
                    <a:pt x="4052" y="6539"/>
                    <a:pt x="4243" y="6411"/>
                  </a:cubicBezTo>
                  <a:cubicBezTo>
                    <a:pt x="4440" y="6280"/>
                    <a:pt x="4641" y="6154"/>
                    <a:pt x="4839" y="6023"/>
                  </a:cubicBezTo>
                  <a:cubicBezTo>
                    <a:pt x="5045" y="5888"/>
                    <a:pt x="5250" y="5754"/>
                    <a:pt x="5461" y="5625"/>
                  </a:cubicBezTo>
                  <a:cubicBezTo>
                    <a:pt x="5669" y="5496"/>
                    <a:pt x="5882" y="5370"/>
                    <a:pt x="6091" y="5241"/>
                  </a:cubicBezTo>
                  <a:cubicBezTo>
                    <a:pt x="6283" y="5123"/>
                    <a:pt x="6459" y="4981"/>
                    <a:pt x="6654" y="4862"/>
                  </a:cubicBezTo>
                  <a:cubicBezTo>
                    <a:pt x="6673" y="4851"/>
                    <a:pt x="6692" y="4837"/>
                    <a:pt x="6711" y="4827"/>
                  </a:cubicBezTo>
                  <a:cubicBezTo>
                    <a:pt x="6649" y="4804"/>
                    <a:pt x="6586" y="4783"/>
                    <a:pt x="6516" y="4759"/>
                  </a:cubicBezTo>
                  <a:cubicBezTo>
                    <a:pt x="6411" y="4726"/>
                    <a:pt x="6305" y="4695"/>
                    <a:pt x="6197" y="4662"/>
                  </a:cubicBezTo>
                  <a:cubicBezTo>
                    <a:pt x="6093" y="4631"/>
                    <a:pt x="5990" y="4597"/>
                    <a:pt x="5886" y="4566"/>
                  </a:cubicBezTo>
                  <a:cubicBezTo>
                    <a:pt x="5797" y="4540"/>
                    <a:pt x="5710" y="4514"/>
                    <a:pt x="5623" y="4486"/>
                  </a:cubicBezTo>
                  <a:cubicBezTo>
                    <a:pt x="5520" y="4454"/>
                    <a:pt x="5419" y="4422"/>
                    <a:pt x="5317" y="4391"/>
                  </a:cubicBezTo>
                  <a:cubicBezTo>
                    <a:pt x="5235" y="4368"/>
                    <a:pt x="5152" y="4347"/>
                    <a:pt x="5069" y="4326"/>
                  </a:cubicBezTo>
                  <a:cubicBezTo>
                    <a:pt x="4984" y="4306"/>
                    <a:pt x="4900" y="4282"/>
                    <a:pt x="4817" y="4257"/>
                  </a:cubicBezTo>
                  <a:cubicBezTo>
                    <a:pt x="4631" y="4205"/>
                    <a:pt x="4449" y="4144"/>
                    <a:pt x="4264" y="4089"/>
                  </a:cubicBezTo>
                  <a:cubicBezTo>
                    <a:pt x="4117" y="4047"/>
                    <a:pt x="3972" y="4007"/>
                    <a:pt x="3827" y="3964"/>
                  </a:cubicBezTo>
                  <a:cubicBezTo>
                    <a:pt x="3675" y="3919"/>
                    <a:pt x="3525" y="3870"/>
                    <a:pt x="3374" y="3824"/>
                  </a:cubicBezTo>
                  <a:cubicBezTo>
                    <a:pt x="3361" y="3820"/>
                    <a:pt x="3348" y="3816"/>
                    <a:pt x="3334" y="3813"/>
                  </a:cubicBezTo>
                  <a:cubicBezTo>
                    <a:pt x="3316" y="3803"/>
                    <a:pt x="3297" y="3794"/>
                    <a:pt x="3279" y="3785"/>
                  </a:cubicBezTo>
                  <a:cubicBezTo>
                    <a:pt x="3250" y="3772"/>
                    <a:pt x="3220" y="3759"/>
                    <a:pt x="3191" y="3748"/>
                  </a:cubicBezTo>
                  <a:lnTo>
                    <a:pt x="3063" y="3701"/>
                  </a:lnTo>
                  <a:cubicBezTo>
                    <a:pt x="3062" y="3701"/>
                    <a:pt x="3059" y="3701"/>
                    <a:pt x="3058" y="3700"/>
                  </a:cubicBezTo>
                  <a:cubicBezTo>
                    <a:pt x="3060" y="3696"/>
                    <a:pt x="3062" y="3694"/>
                    <a:pt x="3064" y="3690"/>
                  </a:cubicBezTo>
                  <a:cubicBezTo>
                    <a:pt x="3100" y="3639"/>
                    <a:pt x="3140" y="3589"/>
                    <a:pt x="3175" y="3537"/>
                  </a:cubicBezTo>
                  <a:cubicBezTo>
                    <a:pt x="3178" y="3532"/>
                    <a:pt x="3181" y="3529"/>
                    <a:pt x="3183" y="3525"/>
                  </a:cubicBezTo>
                  <a:cubicBezTo>
                    <a:pt x="3199" y="3501"/>
                    <a:pt x="3217" y="3475"/>
                    <a:pt x="3233" y="3452"/>
                  </a:cubicBezTo>
                  <a:cubicBezTo>
                    <a:pt x="3305" y="3350"/>
                    <a:pt x="3374" y="3248"/>
                    <a:pt x="3445" y="3148"/>
                  </a:cubicBezTo>
                  <a:cubicBezTo>
                    <a:pt x="3511" y="3052"/>
                    <a:pt x="3579" y="2958"/>
                    <a:pt x="3646" y="2863"/>
                  </a:cubicBezTo>
                  <a:cubicBezTo>
                    <a:pt x="3710" y="2771"/>
                    <a:pt x="3772" y="2677"/>
                    <a:pt x="3836" y="2584"/>
                  </a:cubicBezTo>
                  <a:cubicBezTo>
                    <a:pt x="3973" y="2384"/>
                    <a:pt x="4121" y="2192"/>
                    <a:pt x="4259" y="1993"/>
                  </a:cubicBezTo>
                  <a:cubicBezTo>
                    <a:pt x="4332" y="1889"/>
                    <a:pt x="4402" y="1783"/>
                    <a:pt x="4472" y="1678"/>
                  </a:cubicBezTo>
                  <a:cubicBezTo>
                    <a:pt x="4535" y="1584"/>
                    <a:pt x="4600" y="1493"/>
                    <a:pt x="4663" y="1400"/>
                  </a:cubicBezTo>
                  <a:cubicBezTo>
                    <a:pt x="4733" y="1297"/>
                    <a:pt x="4802" y="1192"/>
                    <a:pt x="4873" y="1089"/>
                  </a:cubicBezTo>
                  <a:cubicBezTo>
                    <a:pt x="4940" y="992"/>
                    <a:pt x="5009" y="897"/>
                    <a:pt x="5075" y="799"/>
                  </a:cubicBezTo>
                  <a:cubicBezTo>
                    <a:pt x="5206" y="601"/>
                    <a:pt x="5334" y="403"/>
                    <a:pt x="5459" y="202"/>
                  </a:cubicBezTo>
                  <a:cubicBezTo>
                    <a:pt x="5501" y="135"/>
                    <a:pt x="5545" y="66"/>
                    <a:pt x="5588"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8"/>
            <p:cNvSpPr/>
            <p:nvPr/>
          </p:nvSpPr>
          <p:spPr>
            <a:xfrm>
              <a:off x="2894000" y="2315250"/>
              <a:ext cx="148075" cy="119600"/>
            </a:xfrm>
            <a:custGeom>
              <a:avLst/>
              <a:gdLst/>
              <a:ahLst/>
              <a:cxnLst/>
              <a:rect l="l" t="t" r="r" b="b"/>
              <a:pathLst>
                <a:path w="5923" h="4784" extrusionOk="0">
                  <a:moveTo>
                    <a:pt x="3751" y="1794"/>
                  </a:moveTo>
                  <a:lnTo>
                    <a:pt x="3751" y="1794"/>
                  </a:lnTo>
                  <a:cubicBezTo>
                    <a:pt x="3753" y="1794"/>
                    <a:pt x="3754" y="1795"/>
                    <a:pt x="3755" y="1795"/>
                  </a:cubicBezTo>
                  <a:lnTo>
                    <a:pt x="3755" y="1795"/>
                  </a:lnTo>
                  <a:cubicBezTo>
                    <a:pt x="3754" y="1794"/>
                    <a:pt x="3753" y="1794"/>
                    <a:pt x="3751" y="1794"/>
                  </a:cubicBezTo>
                  <a:close/>
                  <a:moveTo>
                    <a:pt x="1258" y="4225"/>
                  </a:moveTo>
                  <a:cubicBezTo>
                    <a:pt x="1258" y="4225"/>
                    <a:pt x="1258" y="4225"/>
                    <a:pt x="1258" y="4225"/>
                  </a:cubicBezTo>
                  <a:lnTo>
                    <a:pt x="1258" y="4225"/>
                  </a:lnTo>
                  <a:cubicBezTo>
                    <a:pt x="1258" y="4225"/>
                    <a:pt x="1258" y="4225"/>
                    <a:pt x="1258" y="4225"/>
                  </a:cubicBezTo>
                  <a:close/>
                  <a:moveTo>
                    <a:pt x="1175" y="1"/>
                  </a:moveTo>
                  <a:cubicBezTo>
                    <a:pt x="1158" y="1"/>
                    <a:pt x="1141" y="5"/>
                    <a:pt x="1125" y="12"/>
                  </a:cubicBezTo>
                  <a:cubicBezTo>
                    <a:pt x="1070" y="42"/>
                    <a:pt x="1051" y="110"/>
                    <a:pt x="1077" y="165"/>
                  </a:cubicBezTo>
                  <a:cubicBezTo>
                    <a:pt x="1084" y="181"/>
                    <a:pt x="1093" y="197"/>
                    <a:pt x="1101" y="212"/>
                  </a:cubicBezTo>
                  <a:cubicBezTo>
                    <a:pt x="1106" y="221"/>
                    <a:pt x="1112" y="228"/>
                    <a:pt x="1115" y="237"/>
                  </a:cubicBezTo>
                  <a:cubicBezTo>
                    <a:pt x="1114" y="238"/>
                    <a:pt x="1112" y="238"/>
                    <a:pt x="1109" y="239"/>
                  </a:cubicBezTo>
                  <a:cubicBezTo>
                    <a:pt x="1047" y="269"/>
                    <a:pt x="993" y="312"/>
                    <a:pt x="938" y="356"/>
                  </a:cubicBezTo>
                  <a:cubicBezTo>
                    <a:pt x="896" y="391"/>
                    <a:pt x="851" y="424"/>
                    <a:pt x="809" y="458"/>
                  </a:cubicBezTo>
                  <a:cubicBezTo>
                    <a:pt x="748" y="507"/>
                    <a:pt x="689" y="556"/>
                    <a:pt x="629" y="603"/>
                  </a:cubicBezTo>
                  <a:cubicBezTo>
                    <a:pt x="623" y="606"/>
                    <a:pt x="619" y="609"/>
                    <a:pt x="614" y="613"/>
                  </a:cubicBezTo>
                  <a:cubicBezTo>
                    <a:pt x="609" y="613"/>
                    <a:pt x="606" y="613"/>
                    <a:pt x="601" y="614"/>
                  </a:cubicBezTo>
                  <a:cubicBezTo>
                    <a:pt x="551" y="618"/>
                    <a:pt x="501" y="615"/>
                    <a:pt x="454" y="632"/>
                  </a:cubicBezTo>
                  <a:cubicBezTo>
                    <a:pt x="417" y="645"/>
                    <a:pt x="391" y="678"/>
                    <a:pt x="370" y="709"/>
                  </a:cubicBezTo>
                  <a:cubicBezTo>
                    <a:pt x="353" y="733"/>
                    <a:pt x="349" y="766"/>
                    <a:pt x="354" y="794"/>
                  </a:cubicBezTo>
                  <a:cubicBezTo>
                    <a:pt x="355" y="799"/>
                    <a:pt x="356" y="802"/>
                    <a:pt x="358" y="806"/>
                  </a:cubicBezTo>
                  <a:cubicBezTo>
                    <a:pt x="356" y="807"/>
                    <a:pt x="354" y="809"/>
                    <a:pt x="353" y="810"/>
                  </a:cubicBezTo>
                  <a:cubicBezTo>
                    <a:pt x="351" y="810"/>
                    <a:pt x="350" y="811"/>
                    <a:pt x="350" y="811"/>
                  </a:cubicBezTo>
                  <a:cubicBezTo>
                    <a:pt x="310" y="825"/>
                    <a:pt x="272" y="841"/>
                    <a:pt x="231" y="859"/>
                  </a:cubicBezTo>
                  <a:cubicBezTo>
                    <a:pt x="201" y="873"/>
                    <a:pt x="178" y="887"/>
                    <a:pt x="154" y="910"/>
                  </a:cubicBezTo>
                  <a:cubicBezTo>
                    <a:pt x="145" y="921"/>
                    <a:pt x="137" y="931"/>
                    <a:pt x="132" y="941"/>
                  </a:cubicBezTo>
                  <a:cubicBezTo>
                    <a:pt x="105" y="954"/>
                    <a:pt x="81" y="967"/>
                    <a:pt x="55" y="982"/>
                  </a:cubicBezTo>
                  <a:cubicBezTo>
                    <a:pt x="18" y="1006"/>
                    <a:pt x="0" y="1057"/>
                    <a:pt x="9" y="1098"/>
                  </a:cubicBezTo>
                  <a:cubicBezTo>
                    <a:pt x="20" y="1145"/>
                    <a:pt x="55" y="1173"/>
                    <a:pt x="100" y="1186"/>
                  </a:cubicBezTo>
                  <a:lnTo>
                    <a:pt x="102" y="1186"/>
                  </a:lnTo>
                  <a:cubicBezTo>
                    <a:pt x="105" y="1191"/>
                    <a:pt x="107" y="1196"/>
                    <a:pt x="112" y="1201"/>
                  </a:cubicBezTo>
                  <a:cubicBezTo>
                    <a:pt x="127" y="1222"/>
                    <a:pt x="152" y="1240"/>
                    <a:pt x="175" y="1253"/>
                  </a:cubicBezTo>
                  <a:cubicBezTo>
                    <a:pt x="209" y="1268"/>
                    <a:pt x="243" y="1280"/>
                    <a:pt x="279" y="1287"/>
                  </a:cubicBezTo>
                  <a:cubicBezTo>
                    <a:pt x="335" y="1297"/>
                    <a:pt x="391" y="1310"/>
                    <a:pt x="447" y="1320"/>
                  </a:cubicBezTo>
                  <a:cubicBezTo>
                    <a:pt x="593" y="1346"/>
                    <a:pt x="743" y="1366"/>
                    <a:pt x="891" y="1387"/>
                  </a:cubicBezTo>
                  <a:cubicBezTo>
                    <a:pt x="1029" y="1408"/>
                    <a:pt x="1166" y="1429"/>
                    <a:pt x="1305" y="1451"/>
                  </a:cubicBezTo>
                  <a:cubicBezTo>
                    <a:pt x="1397" y="1477"/>
                    <a:pt x="1490" y="1503"/>
                    <a:pt x="1583" y="1529"/>
                  </a:cubicBezTo>
                  <a:cubicBezTo>
                    <a:pt x="1765" y="1584"/>
                    <a:pt x="1950" y="1640"/>
                    <a:pt x="2131" y="1695"/>
                  </a:cubicBezTo>
                  <a:cubicBezTo>
                    <a:pt x="2314" y="1750"/>
                    <a:pt x="2496" y="1805"/>
                    <a:pt x="2678" y="1860"/>
                  </a:cubicBezTo>
                  <a:cubicBezTo>
                    <a:pt x="2756" y="1883"/>
                    <a:pt x="2835" y="1906"/>
                    <a:pt x="2912" y="1929"/>
                  </a:cubicBezTo>
                  <a:cubicBezTo>
                    <a:pt x="2955" y="1940"/>
                    <a:pt x="2997" y="1952"/>
                    <a:pt x="3038" y="1965"/>
                  </a:cubicBezTo>
                  <a:cubicBezTo>
                    <a:pt x="3041" y="1966"/>
                    <a:pt x="3044" y="1966"/>
                    <a:pt x="3048" y="1967"/>
                  </a:cubicBezTo>
                  <a:cubicBezTo>
                    <a:pt x="3048" y="2023"/>
                    <a:pt x="3086" y="2068"/>
                    <a:pt x="3140" y="2081"/>
                  </a:cubicBezTo>
                  <a:cubicBezTo>
                    <a:pt x="3151" y="2084"/>
                    <a:pt x="3161" y="2085"/>
                    <a:pt x="3171" y="2087"/>
                  </a:cubicBezTo>
                  <a:cubicBezTo>
                    <a:pt x="3158" y="2097"/>
                    <a:pt x="3145" y="2107"/>
                    <a:pt x="3130" y="2120"/>
                  </a:cubicBezTo>
                  <a:cubicBezTo>
                    <a:pt x="3088" y="2154"/>
                    <a:pt x="3043" y="2190"/>
                    <a:pt x="3001" y="2226"/>
                  </a:cubicBezTo>
                  <a:cubicBezTo>
                    <a:pt x="2941" y="2276"/>
                    <a:pt x="2883" y="2328"/>
                    <a:pt x="2827" y="2379"/>
                  </a:cubicBezTo>
                  <a:cubicBezTo>
                    <a:pt x="2768" y="2431"/>
                    <a:pt x="2708" y="2483"/>
                    <a:pt x="2650" y="2536"/>
                  </a:cubicBezTo>
                  <a:cubicBezTo>
                    <a:pt x="2601" y="2582"/>
                    <a:pt x="2546" y="2629"/>
                    <a:pt x="2521" y="2694"/>
                  </a:cubicBezTo>
                  <a:cubicBezTo>
                    <a:pt x="2511" y="2721"/>
                    <a:pt x="2515" y="2752"/>
                    <a:pt x="2528" y="2780"/>
                  </a:cubicBezTo>
                  <a:cubicBezTo>
                    <a:pt x="2521" y="2787"/>
                    <a:pt x="2515" y="2797"/>
                    <a:pt x="2507" y="2804"/>
                  </a:cubicBezTo>
                  <a:cubicBezTo>
                    <a:pt x="2486" y="2828"/>
                    <a:pt x="2471" y="2864"/>
                    <a:pt x="2470" y="2895"/>
                  </a:cubicBezTo>
                  <a:cubicBezTo>
                    <a:pt x="2469" y="2907"/>
                    <a:pt x="2470" y="2920"/>
                    <a:pt x="2472" y="2931"/>
                  </a:cubicBezTo>
                  <a:cubicBezTo>
                    <a:pt x="2436" y="2961"/>
                    <a:pt x="2402" y="2992"/>
                    <a:pt x="2367" y="3024"/>
                  </a:cubicBezTo>
                  <a:cubicBezTo>
                    <a:pt x="2343" y="3046"/>
                    <a:pt x="2331" y="3081"/>
                    <a:pt x="2332" y="3114"/>
                  </a:cubicBezTo>
                  <a:cubicBezTo>
                    <a:pt x="2296" y="3149"/>
                    <a:pt x="2262" y="3185"/>
                    <a:pt x="2227" y="3221"/>
                  </a:cubicBezTo>
                  <a:cubicBezTo>
                    <a:pt x="2221" y="3227"/>
                    <a:pt x="2214" y="3234"/>
                    <a:pt x="2208" y="3242"/>
                  </a:cubicBezTo>
                  <a:cubicBezTo>
                    <a:pt x="2206" y="3242"/>
                    <a:pt x="2203" y="3243"/>
                    <a:pt x="2202" y="3243"/>
                  </a:cubicBezTo>
                  <a:cubicBezTo>
                    <a:pt x="2183" y="3250"/>
                    <a:pt x="2166" y="3263"/>
                    <a:pt x="2150" y="3276"/>
                  </a:cubicBezTo>
                  <a:cubicBezTo>
                    <a:pt x="2113" y="3299"/>
                    <a:pt x="2087" y="3344"/>
                    <a:pt x="2058" y="3375"/>
                  </a:cubicBezTo>
                  <a:cubicBezTo>
                    <a:pt x="2009" y="3426"/>
                    <a:pt x="1963" y="3477"/>
                    <a:pt x="1914" y="3526"/>
                  </a:cubicBezTo>
                  <a:cubicBezTo>
                    <a:pt x="1847" y="3598"/>
                    <a:pt x="1780" y="3670"/>
                    <a:pt x="1713" y="3740"/>
                  </a:cubicBezTo>
                  <a:cubicBezTo>
                    <a:pt x="1560" y="3901"/>
                    <a:pt x="1409" y="4063"/>
                    <a:pt x="1258" y="4225"/>
                  </a:cubicBezTo>
                  <a:cubicBezTo>
                    <a:pt x="1258" y="4225"/>
                    <a:pt x="1258" y="4225"/>
                    <a:pt x="1258" y="4225"/>
                  </a:cubicBezTo>
                  <a:lnTo>
                    <a:pt x="1258" y="4225"/>
                  </a:lnTo>
                  <a:cubicBezTo>
                    <a:pt x="1258" y="4225"/>
                    <a:pt x="1258" y="4225"/>
                    <a:pt x="1258" y="4225"/>
                  </a:cubicBezTo>
                  <a:lnTo>
                    <a:pt x="1258" y="4225"/>
                  </a:lnTo>
                  <a:lnTo>
                    <a:pt x="1253" y="4230"/>
                  </a:lnTo>
                  <a:cubicBezTo>
                    <a:pt x="1254" y="4228"/>
                    <a:pt x="1256" y="4226"/>
                    <a:pt x="1258" y="4225"/>
                  </a:cubicBezTo>
                  <a:lnTo>
                    <a:pt x="1258" y="4225"/>
                  </a:lnTo>
                  <a:cubicBezTo>
                    <a:pt x="1242" y="4234"/>
                    <a:pt x="1230" y="4246"/>
                    <a:pt x="1221" y="4261"/>
                  </a:cubicBezTo>
                  <a:cubicBezTo>
                    <a:pt x="1200" y="4294"/>
                    <a:pt x="1197" y="4331"/>
                    <a:pt x="1211" y="4369"/>
                  </a:cubicBezTo>
                  <a:cubicBezTo>
                    <a:pt x="1220" y="4395"/>
                    <a:pt x="1237" y="4416"/>
                    <a:pt x="1258" y="4431"/>
                  </a:cubicBezTo>
                  <a:cubicBezTo>
                    <a:pt x="1261" y="4433"/>
                    <a:pt x="1263" y="4435"/>
                    <a:pt x="1264" y="4438"/>
                  </a:cubicBezTo>
                  <a:cubicBezTo>
                    <a:pt x="1262" y="4455"/>
                    <a:pt x="1262" y="4475"/>
                    <a:pt x="1264" y="4493"/>
                  </a:cubicBezTo>
                  <a:cubicBezTo>
                    <a:pt x="1280" y="4587"/>
                    <a:pt x="1362" y="4665"/>
                    <a:pt x="1442" y="4708"/>
                  </a:cubicBezTo>
                  <a:cubicBezTo>
                    <a:pt x="1519" y="4752"/>
                    <a:pt x="1608" y="4783"/>
                    <a:pt x="1697" y="4783"/>
                  </a:cubicBezTo>
                  <a:lnTo>
                    <a:pt x="1708" y="4783"/>
                  </a:lnTo>
                  <a:cubicBezTo>
                    <a:pt x="1767" y="4782"/>
                    <a:pt x="1810" y="4728"/>
                    <a:pt x="1811" y="4671"/>
                  </a:cubicBezTo>
                  <a:lnTo>
                    <a:pt x="1814" y="4671"/>
                  </a:lnTo>
                  <a:cubicBezTo>
                    <a:pt x="1820" y="4671"/>
                    <a:pt x="1825" y="4671"/>
                    <a:pt x="1830" y="4670"/>
                  </a:cubicBezTo>
                  <a:cubicBezTo>
                    <a:pt x="1853" y="4669"/>
                    <a:pt x="1873" y="4664"/>
                    <a:pt x="1896" y="4656"/>
                  </a:cubicBezTo>
                  <a:cubicBezTo>
                    <a:pt x="1917" y="4651"/>
                    <a:pt x="1934" y="4639"/>
                    <a:pt x="1949" y="4625"/>
                  </a:cubicBezTo>
                  <a:cubicBezTo>
                    <a:pt x="1969" y="4631"/>
                    <a:pt x="1990" y="4634"/>
                    <a:pt x="2010" y="4634"/>
                  </a:cubicBezTo>
                  <a:cubicBezTo>
                    <a:pt x="2027" y="4634"/>
                    <a:pt x="2043" y="4631"/>
                    <a:pt x="2061" y="4625"/>
                  </a:cubicBezTo>
                  <a:cubicBezTo>
                    <a:pt x="2103" y="4612"/>
                    <a:pt x="2133" y="4569"/>
                    <a:pt x="2134" y="4525"/>
                  </a:cubicBezTo>
                  <a:cubicBezTo>
                    <a:pt x="2135" y="4512"/>
                    <a:pt x="2133" y="4500"/>
                    <a:pt x="2129" y="4488"/>
                  </a:cubicBezTo>
                  <a:cubicBezTo>
                    <a:pt x="2146" y="4479"/>
                    <a:pt x="2162" y="4468"/>
                    <a:pt x="2178" y="4458"/>
                  </a:cubicBezTo>
                  <a:cubicBezTo>
                    <a:pt x="2234" y="4427"/>
                    <a:pt x="2286" y="4390"/>
                    <a:pt x="2338" y="4352"/>
                  </a:cubicBezTo>
                  <a:cubicBezTo>
                    <a:pt x="2373" y="4328"/>
                    <a:pt x="2407" y="4302"/>
                    <a:pt x="2440" y="4278"/>
                  </a:cubicBezTo>
                  <a:cubicBezTo>
                    <a:pt x="2464" y="4259"/>
                    <a:pt x="2489" y="4242"/>
                    <a:pt x="2511" y="4221"/>
                  </a:cubicBezTo>
                  <a:cubicBezTo>
                    <a:pt x="2518" y="4215"/>
                    <a:pt x="2523" y="4206"/>
                    <a:pt x="2528" y="4199"/>
                  </a:cubicBezTo>
                  <a:lnTo>
                    <a:pt x="2548" y="4195"/>
                  </a:lnTo>
                  <a:cubicBezTo>
                    <a:pt x="2582" y="4187"/>
                    <a:pt x="2611" y="4177"/>
                    <a:pt x="2644" y="4164"/>
                  </a:cubicBezTo>
                  <a:cubicBezTo>
                    <a:pt x="2684" y="4148"/>
                    <a:pt x="2710" y="4113"/>
                    <a:pt x="2716" y="4075"/>
                  </a:cubicBezTo>
                  <a:cubicBezTo>
                    <a:pt x="2718" y="4073"/>
                    <a:pt x="2719" y="4072"/>
                    <a:pt x="2722" y="4071"/>
                  </a:cubicBezTo>
                  <a:cubicBezTo>
                    <a:pt x="2742" y="4085"/>
                    <a:pt x="2766" y="4093"/>
                    <a:pt x="2791" y="4093"/>
                  </a:cubicBezTo>
                  <a:cubicBezTo>
                    <a:pt x="2813" y="4093"/>
                    <a:pt x="2835" y="4087"/>
                    <a:pt x="2854" y="4072"/>
                  </a:cubicBezTo>
                  <a:cubicBezTo>
                    <a:pt x="2858" y="4070"/>
                    <a:pt x="2862" y="4066"/>
                    <a:pt x="2865" y="4063"/>
                  </a:cubicBezTo>
                  <a:cubicBezTo>
                    <a:pt x="2867" y="4062"/>
                    <a:pt x="2868" y="4062"/>
                    <a:pt x="2868" y="4061"/>
                  </a:cubicBezTo>
                  <a:cubicBezTo>
                    <a:pt x="2950" y="3998"/>
                    <a:pt x="3034" y="3937"/>
                    <a:pt x="3118" y="3876"/>
                  </a:cubicBezTo>
                  <a:cubicBezTo>
                    <a:pt x="3203" y="3813"/>
                    <a:pt x="3290" y="3752"/>
                    <a:pt x="3376" y="3690"/>
                  </a:cubicBezTo>
                  <a:cubicBezTo>
                    <a:pt x="3522" y="3585"/>
                    <a:pt x="3670" y="3480"/>
                    <a:pt x="3820" y="3377"/>
                  </a:cubicBezTo>
                  <a:cubicBezTo>
                    <a:pt x="4002" y="3251"/>
                    <a:pt x="4184" y="3126"/>
                    <a:pt x="4366" y="2999"/>
                  </a:cubicBezTo>
                  <a:cubicBezTo>
                    <a:pt x="4446" y="2945"/>
                    <a:pt x="4526" y="2891"/>
                    <a:pt x="4604" y="2835"/>
                  </a:cubicBezTo>
                  <a:cubicBezTo>
                    <a:pt x="4659" y="2797"/>
                    <a:pt x="4714" y="2758"/>
                    <a:pt x="4769" y="2720"/>
                  </a:cubicBezTo>
                  <a:cubicBezTo>
                    <a:pt x="4821" y="2684"/>
                    <a:pt x="4869" y="2644"/>
                    <a:pt x="4918" y="2605"/>
                  </a:cubicBezTo>
                  <a:cubicBezTo>
                    <a:pt x="4949" y="2579"/>
                    <a:pt x="4955" y="2538"/>
                    <a:pt x="4946" y="2498"/>
                  </a:cubicBezTo>
                  <a:cubicBezTo>
                    <a:pt x="4957" y="2494"/>
                    <a:pt x="4967" y="2489"/>
                    <a:pt x="4977" y="2486"/>
                  </a:cubicBezTo>
                  <a:cubicBezTo>
                    <a:pt x="5068" y="2448"/>
                    <a:pt x="5161" y="2412"/>
                    <a:pt x="5254" y="2376"/>
                  </a:cubicBezTo>
                  <a:cubicBezTo>
                    <a:pt x="5375" y="2331"/>
                    <a:pt x="5496" y="2288"/>
                    <a:pt x="5617" y="2240"/>
                  </a:cubicBezTo>
                  <a:cubicBezTo>
                    <a:pt x="5656" y="2225"/>
                    <a:pt x="5684" y="2189"/>
                    <a:pt x="5689" y="2149"/>
                  </a:cubicBezTo>
                  <a:cubicBezTo>
                    <a:pt x="5733" y="2143"/>
                    <a:pt x="5778" y="2140"/>
                    <a:pt x="5822" y="2133"/>
                  </a:cubicBezTo>
                  <a:cubicBezTo>
                    <a:pt x="5886" y="2130"/>
                    <a:pt x="5923" y="2063"/>
                    <a:pt x="5910" y="2006"/>
                  </a:cubicBezTo>
                  <a:cubicBezTo>
                    <a:pt x="5898" y="1951"/>
                    <a:pt x="5850" y="1917"/>
                    <a:pt x="5797" y="1917"/>
                  </a:cubicBezTo>
                  <a:cubicBezTo>
                    <a:pt x="5790" y="1917"/>
                    <a:pt x="5784" y="1918"/>
                    <a:pt x="5777" y="1918"/>
                  </a:cubicBezTo>
                  <a:cubicBezTo>
                    <a:pt x="5763" y="1921"/>
                    <a:pt x="5747" y="1922"/>
                    <a:pt x="5735" y="1925"/>
                  </a:cubicBezTo>
                  <a:lnTo>
                    <a:pt x="5737" y="1925"/>
                  </a:lnTo>
                  <a:cubicBezTo>
                    <a:pt x="5634" y="1939"/>
                    <a:pt x="5531" y="1945"/>
                    <a:pt x="5426" y="1957"/>
                  </a:cubicBezTo>
                  <a:cubicBezTo>
                    <a:pt x="5309" y="1970"/>
                    <a:pt x="5191" y="1976"/>
                    <a:pt x="5072" y="1977"/>
                  </a:cubicBezTo>
                  <a:cubicBezTo>
                    <a:pt x="5005" y="1977"/>
                    <a:pt x="4938" y="1977"/>
                    <a:pt x="4870" y="1973"/>
                  </a:cubicBezTo>
                  <a:cubicBezTo>
                    <a:pt x="4802" y="1968"/>
                    <a:pt x="4734" y="1961"/>
                    <a:pt x="4665" y="1955"/>
                  </a:cubicBezTo>
                  <a:lnTo>
                    <a:pt x="4668" y="1955"/>
                  </a:lnTo>
                  <a:cubicBezTo>
                    <a:pt x="4665" y="1955"/>
                    <a:pt x="4663" y="1953"/>
                    <a:pt x="4660" y="1953"/>
                  </a:cubicBezTo>
                  <a:cubicBezTo>
                    <a:pt x="4657" y="1953"/>
                    <a:pt x="4656" y="1953"/>
                    <a:pt x="4653" y="1952"/>
                  </a:cubicBezTo>
                  <a:lnTo>
                    <a:pt x="4656" y="1952"/>
                  </a:lnTo>
                  <a:cubicBezTo>
                    <a:pt x="4581" y="1941"/>
                    <a:pt x="4508" y="1928"/>
                    <a:pt x="4435" y="1916"/>
                  </a:cubicBezTo>
                  <a:cubicBezTo>
                    <a:pt x="4360" y="1904"/>
                    <a:pt x="4286" y="1896"/>
                    <a:pt x="4210" y="1884"/>
                  </a:cubicBezTo>
                  <a:cubicBezTo>
                    <a:pt x="4059" y="1865"/>
                    <a:pt x="3911" y="1833"/>
                    <a:pt x="3765" y="1798"/>
                  </a:cubicBezTo>
                  <a:lnTo>
                    <a:pt x="3766" y="1798"/>
                  </a:lnTo>
                  <a:cubicBezTo>
                    <a:pt x="3765" y="1798"/>
                    <a:pt x="3765" y="1798"/>
                    <a:pt x="3764" y="1797"/>
                  </a:cubicBezTo>
                  <a:cubicBezTo>
                    <a:pt x="3761" y="1796"/>
                    <a:pt x="3758" y="1796"/>
                    <a:pt x="3755" y="1795"/>
                  </a:cubicBezTo>
                  <a:lnTo>
                    <a:pt x="3755" y="1795"/>
                  </a:lnTo>
                  <a:cubicBezTo>
                    <a:pt x="3755" y="1795"/>
                    <a:pt x="3756" y="1795"/>
                    <a:pt x="3756" y="1796"/>
                  </a:cubicBezTo>
                  <a:lnTo>
                    <a:pt x="3756" y="1796"/>
                  </a:lnTo>
                  <a:cubicBezTo>
                    <a:pt x="3620" y="1758"/>
                    <a:pt x="3486" y="1713"/>
                    <a:pt x="3353" y="1662"/>
                  </a:cubicBezTo>
                  <a:cubicBezTo>
                    <a:pt x="3182" y="1590"/>
                    <a:pt x="3008" y="1518"/>
                    <a:pt x="2845" y="1430"/>
                  </a:cubicBezTo>
                  <a:cubicBezTo>
                    <a:pt x="2744" y="1372"/>
                    <a:pt x="2646" y="1308"/>
                    <a:pt x="2549" y="1243"/>
                  </a:cubicBezTo>
                  <a:cubicBezTo>
                    <a:pt x="2458" y="1181"/>
                    <a:pt x="2365" y="1120"/>
                    <a:pt x="2275" y="1057"/>
                  </a:cubicBezTo>
                  <a:cubicBezTo>
                    <a:pt x="2150" y="962"/>
                    <a:pt x="2028" y="864"/>
                    <a:pt x="1908" y="766"/>
                  </a:cubicBezTo>
                  <a:cubicBezTo>
                    <a:pt x="1791" y="670"/>
                    <a:pt x="1676" y="573"/>
                    <a:pt x="1566" y="471"/>
                  </a:cubicBezTo>
                  <a:cubicBezTo>
                    <a:pt x="1531" y="434"/>
                    <a:pt x="1496" y="399"/>
                    <a:pt x="1464" y="361"/>
                  </a:cubicBezTo>
                  <a:cubicBezTo>
                    <a:pt x="1421" y="304"/>
                    <a:pt x="1381" y="245"/>
                    <a:pt x="1342" y="185"/>
                  </a:cubicBezTo>
                  <a:cubicBezTo>
                    <a:pt x="1319" y="143"/>
                    <a:pt x="1298" y="103"/>
                    <a:pt x="1278" y="62"/>
                  </a:cubicBezTo>
                  <a:cubicBezTo>
                    <a:pt x="1259" y="23"/>
                    <a:pt x="1217" y="1"/>
                    <a:pt x="1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8"/>
            <p:cNvSpPr/>
            <p:nvPr/>
          </p:nvSpPr>
          <p:spPr>
            <a:xfrm>
              <a:off x="3003700" y="2347750"/>
              <a:ext cx="5825" cy="5675"/>
            </a:xfrm>
            <a:custGeom>
              <a:avLst/>
              <a:gdLst/>
              <a:ahLst/>
              <a:cxnLst/>
              <a:rect l="l" t="t" r="r" b="b"/>
              <a:pathLst>
                <a:path w="233" h="227" extrusionOk="0">
                  <a:moveTo>
                    <a:pt x="121" y="0"/>
                  </a:moveTo>
                  <a:cubicBezTo>
                    <a:pt x="59" y="0"/>
                    <a:pt x="6" y="43"/>
                    <a:pt x="2" y="108"/>
                  </a:cubicBezTo>
                  <a:cubicBezTo>
                    <a:pt x="0" y="166"/>
                    <a:pt x="48" y="226"/>
                    <a:pt x="110" y="226"/>
                  </a:cubicBezTo>
                  <a:cubicBezTo>
                    <a:pt x="171" y="226"/>
                    <a:pt x="225" y="183"/>
                    <a:pt x="228" y="119"/>
                  </a:cubicBezTo>
                  <a:cubicBezTo>
                    <a:pt x="232" y="59"/>
                    <a:pt x="183" y="0"/>
                    <a:pt x="1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8"/>
            <p:cNvSpPr/>
            <p:nvPr/>
          </p:nvSpPr>
          <p:spPr>
            <a:xfrm>
              <a:off x="3014225" y="2348400"/>
              <a:ext cx="5875" cy="5675"/>
            </a:xfrm>
            <a:custGeom>
              <a:avLst/>
              <a:gdLst/>
              <a:ahLst/>
              <a:cxnLst/>
              <a:rect l="l" t="t" r="r" b="b"/>
              <a:pathLst>
                <a:path w="235" h="227" extrusionOk="0">
                  <a:moveTo>
                    <a:pt x="123" y="0"/>
                  </a:moveTo>
                  <a:cubicBezTo>
                    <a:pt x="61" y="0"/>
                    <a:pt x="8" y="42"/>
                    <a:pt x="4" y="107"/>
                  </a:cubicBezTo>
                  <a:cubicBezTo>
                    <a:pt x="0" y="166"/>
                    <a:pt x="50" y="226"/>
                    <a:pt x="112" y="226"/>
                  </a:cubicBezTo>
                  <a:cubicBezTo>
                    <a:pt x="174" y="226"/>
                    <a:pt x="226" y="183"/>
                    <a:pt x="230" y="119"/>
                  </a:cubicBezTo>
                  <a:cubicBezTo>
                    <a:pt x="234" y="59"/>
                    <a:pt x="185" y="0"/>
                    <a:pt x="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8"/>
            <p:cNvSpPr/>
            <p:nvPr/>
          </p:nvSpPr>
          <p:spPr>
            <a:xfrm>
              <a:off x="2975000" y="2227025"/>
              <a:ext cx="61275" cy="64925"/>
            </a:xfrm>
            <a:custGeom>
              <a:avLst/>
              <a:gdLst/>
              <a:ahLst/>
              <a:cxnLst/>
              <a:rect l="l" t="t" r="r" b="b"/>
              <a:pathLst>
                <a:path w="2451" h="2597" extrusionOk="0">
                  <a:moveTo>
                    <a:pt x="2327" y="0"/>
                  </a:moveTo>
                  <a:cubicBezTo>
                    <a:pt x="2296" y="0"/>
                    <a:pt x="2265" y="12"/>
                    <a:pt x="2244" y="37"/>
                  </a:cubicBezTo>
                  <a:cubicBezTo>
                    <a:pt x="2202" y="88"/>
                    <a:pt x="2161" y="141"/>
                    <a:pt x="2119" y="193"/>
                  </a:cubicBezTo>
                  <a:cubicBezTo>
                    <a:pt x="2101" y="193"/>
                    <a:pt x="2084" y="197"/>
                    <a:pt x="2068" y="203"/>
                  </a:cubicBezTo>
                  <a:cubicBezTo>
                    <a:pt x="2036" y="216"/>
                    <a:pt x="2005" y="231"/>
                    <a:pt x="1977" y="249"/>
                  </a:cubicBezTo>
                  <a:cubicBezTo>
                    <a:pt x="1955" y="267"/>
                    <a:pt x="1935" y="282"/>
                    <a:pt x="1914" y="301"/>
                  </a:cubicBezTo>
                  <a:cubicBezTo>
                    <a:pt x="1894" y="320"/>
                    <a:pt x="1876" y="339"/>
                    <a:pt x="1857" y="358"/>
                  </a:cubicBezTo>
                  <a:cubicBezTo>
                    <a:pt x="1842" y="361"/>
                    <a:pt x="1827" y="366"/>
                    <a:pt x="1815" y="376"/>
                  </a:cubicBezTo>
                  <a:cubicBezTo>
                    <a:pt x="1758" y="418"/>
                    <a:pt x="1702" y="460"/>
                    <a:pt x="1654" y="511"/>
                  </a:cubicBezTo>
                  <a:cubicBezTo>
                    <a:pt x="1614" y="554"/>
                    <a:pt x="1572" y="598"/>
                    <a:pt x="1532" y="641"/>
                  </a:cubicBezTo>
                  <a:cubicBezTo>
                    <a:pt x="1478" y="701"/>
                    <a:pt x="1423" y="760"/>
                    <a:pt x="1367" y="821"/>
                  </a:cubicBezTo>
                  <a:cubicBezTo>
                    <a:pt x="1275" y="920"/>
                    <a:pt x="1182" y="1020"/>
                    <a:pt x="1089" y="1120"/>
                  </a:cubicBezTo>
                  <a:cubicBezTo>
                    <a:pt x="1032" y="1182"/>
                    <a:pt x="973" y="1244"/>
                    <a:pt x="914" y="1306"/>
                  </a:cubicBezTo>
                  <a:cubicBezTo>
                    <a:pt x="895" y="1296"/>
                    <a:pt x="874" y="1290"/>
                    <a:pt x="853" y="1290"/>
                  </a:cubicBezTo>
                  <a:cubicBezTo>
                    <a:pt x="840" y="1290"/>
                    <a:pt x="827" y="1293"/>
                    <a:pt x="814" y="1298"/>
                  </a:cubicBezTo>
                  <a:cubicBezTo>
                    <a:pt x="735" y="1332"/>
                    <a:pt x="663" y="1382"/>
                    <a:pt x="597" y="1438"/>
                  </a:cubicBezTo>
                  <a:cubicBezTo>
                    <a:pt x="530" y="1494"/>
                    <a:pt x="470" y="1556"/>
                    <a:pt x="415" y="1625"/>
                  </a:cubicBezTo>
                  <a:cubicBezTo>
                    <a:pt x="402" y="1641"/>
                    <a:pt x="388" y="1658"/>
                    <a:pt x="375" y="1675"/>
                  </a:cubicBezTo>
                  <a:cubicBezTo>
                    <a:pt x="359" y="1682"/>
                    <a:pt x="344" y="1690"/>
                    <a:pt x="331" y="1700"/>
                  </a:cubicBezTo>
                  <a:cubicBezTo>
                    <a:pt x="317" y="1714"/>
                    <a:pt x="303" y="1726"/>
                    <a:pt x="294" y="1744"/>
                  </a:cubicBezTo>
                  <a:cubicBezTo>
                    <a:pt x="293" y="1748"/>
                    <a:pt x="290" y="1750"/>
                    <a:pt x="288" y="1754"/>
                  </a:cubicBezTo>
                  <a:cubicBezTo>
                    <a:pt x="278" y="1751"/>
                    <a:pt x="267" y="1750"/>
                    <a:pt x="257" y="1750"/>
                  </a:cubicBezTo>
                  <a:cubicBezTo>
                    <a:pt x="250" y="1750"/>
                    <a:pt x="243" y="1750"/>
                    <a:pt x="237" y="1751"/>
                  </a:cubicBezTo>
                  <a:cubicBezTo>
                    <a:pt x="227" y="1753"/>
                    <a:pt x="219" y="1759"/>
                    <a:pt x="210" y="1762"/>
                  </a:cubicBezTo>
                  <a:cubicBezTo>
                    <a:pt x="203" y="1761"/>
                    <a:pt x="196" y="1761"/>
                    <a:pt x="189" y="1761"/>
                  </a:cubicBezTo>
                  <a:cubicBezTo>
                    <a:pt x="168" y="1761"/>
                    <a:pt x="147" y="1765"/>
                    <a:pt x="127" y="1777"/>
                  </a:cubicBezTo>
                  <a:cubicBezTo>
                    <a:pt x="104" y="1792"/>
                    <a:pt x="76" y="1807"/>
                    <a:pt x="55" y="1825"/>
                  </a:cubicBezTo>
                  <a:cubicBezTo>
                    <a:pt x="18" y="1859"/>
                    <a:pt x="1" y="1901"/>
                    <a:pt x="4" y="1951"/>
                  </a:cubicBezTo>
                  <a:cubicBezTo>
                    <a:pt x="8" y="2019"/>
                    <a:pt x="55" y="2080"/>
                    <a:pt x="97" y="2132"/>
                  </a:cubicBezTo>
                  <a:cubicBezTo>
                    <a:pt x="119" y="2163"/>
                    <a:pt x="145" y="2193"/>
                    <a:pt x="171" y="2220"/>
                  </a:cubicBezTo>
                  <a:cubicBezTo>
                    <a:pt x="206" y="2258"/>
                    <a:pt x="241" y="2293"/>
                    <a:pt x="278" y="2326"/>
                  </a:cubicBezTo>
                  <a:cubicBezTo>
                    <a:pt x="308" y="2352"/>
                    <a:pt x="340" y="2374"/>
                    <a:pt x="371" y="2398"/>
                  </a:cubicBezTo>
                  <a:cubicBezTo>
                    <a:pt x="437" y="2450"/>
                    <a:pt x="500" y="2502"/>
                    <a:pt x="571" y="2544"/>
                  </a:cubicBezTo>
                  <a:cubicBezTo>
                    <a:pt x="606" y="2565"/>
                    <a:pt x="642" y="2587"/>
                    <a:pt x="682" y="2594"/>
                  </a:cubicBezTo>
                  <a:cubicBezTo>
                    <a:pt x="690" y="2595"/>
                    <a:pt x="697" y="2596"/>
                    <a:pt x="705" y="2596"/>
                  </a:cubicBezTo>
                  <a:cubicBezTo>
                    <a:pt x="808" y="2596"/>
                    <a:pt x="869" y="2478"/>
                    <a:pt x="909" y="2399"/>
                  </a:cubicBezTo>
                  <a:cubicBezTo>
                    <a:pt x="954" y="2308"/>
                    <a:pt x="994" y="2214"/>
                    <a:pt x="1041" y="2126"/>
                  </a:cubicBezTo>
                  <a:cubicBezTo>
                    <a:pt x="1053" y="2107"/>
                    <a:pt x="1067" y="2090"/>
                    <a:pt x="1079" y="2072"/>
                  </a:cubicBezTo>
                  <a:cubicBezTo>
                    <a:pt x="1124" y="2009"/>
                    <a:pt x="1170" y="1946"/>
                    <a:pt x="1213" y="1881"/>
                  </a:cubicBezTo>
                  <a:cubicBezTo>
                    <a:pt x="1304" y="1749"/>
                    <a:pt x="1393" y="1616"/>
                    <a:pt x="1479" y="1483"/>
                  </a:cubicBezTo>
                  <a:cubicBezTo>
                    <a:pt x="1569" y="1343"/>
                    <a:pt x="1660" y="1203"/>
                    <a:pt x="1753" y="1066"/>
                  </a:cubicBezTo>
                  <a:cubicBezTo>
                    <a:pt x="1785" y="1018"/>
                    <a:pt x="1821" y="974"/>
                    <a:pt x="1855" y="926"/>
                  </a:cubicBezTo>
                  <a:cubicBezTo>
                    <a:pt x="1941" y="827"/>
                    <a:pt x="2022" y="725"/>
                    <a:pt x="2106" y="625"/>
                  </a:cubicBezTo>
                  <a:cubicBezTo>
                    <a:pt x="2155" y="565"/>
                    <a:pt x="2199" y="502"/>
                    <a:pt x="2244" y="442"/>
                  </a:cubicBezTo>
                  <a:cubicBezTo>
                    <a:pt x="2311" y="353"/>
                    <a:pt x="2379" y="264"/>
                    <a:pt x="2426" y="162"/>
                  </a:cubicBezTo>
                  <a:cubicBezTo>
                    <a:pt x="2451" y="114"/>
                    <a:pt x="2439" y="53"/>
                    <a:pt x="2393" y="20"/>
                  </a:cubicBezTo>
                  <a:cubicBezTo>
                    <a:pt x="2374" y="7"/>
                    <a:pt x="2351" y="0"/>
                    <a:pt x="23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8"/>
            <p:cNvSpPr/>
            <p:nvPr/>
          </p:nvSpPr>
          <p:spPr>
            <a:xfrm>
              <a:off x="2882350" y="2201625"/>
              <a:ext cx="192250" cy="272450"/>
            </a:xfrm>
            <a:custGeom>
              <a:avLst/>
              <a:gdLst/>
              <a:ahLst/>
              <a:cxnLst/>
              <a:rect l="l" t="t" r="r" b="b"/>
              <a:pathLst>
                <a:path w="7690" h="10898" extrusionOk="0">
                  <a:moveTo>
                    <a:pt x="1732" y="4658"/>
                  </a:moveTo>
                  <a:cubicBezTo>
                    <a:pt x="1731" y="4659"/>
                    <a:pt x="1731" y="4659"/>
                    <a:pt x="1730" y="4660"/>
                  </a:cubicBezTo>
                  <a:cubicBezTo>
                    <a:pt x="1731" y="4659"/>
                    <a:pt x="1732" y="4659"/>
                    <a:pt x="1732" y="4658"/>
                  </a:cubicBezTo>
                  <a:close/>
                  <a:moveTo>
                    <a:pt x="760" y="5181"/>
                  </a:moveTo>
                  <a:cubicBezTo>
                    <a:pt x="760" y="5181"/>
                    <a:pt x="759" y="5181"/>
                    <a:pt x="759" y="5182"/>
                  </a:cubicBezTo>
                  <a:lnTo>
                    <a:pt x="759" y="5182"/>
                  </a:lnTo>
                  <a:cubicBezTo>
                    <a:pt x="760" y="5181"/>
                    <a:pt x="760" y="5181"/>
                    <a:pt x="760" y="5181"/>
                  </a:cubicBezTo>
                  <a:close/>
                  <a:moveTo>
                    <a:pt x="6325" y="5386"/>
                  </a:moveTo>
                  <a:cubicBezTo>
                    <a:pt x="6326" y="5387"/>
                    <a:pt x="6327" y="5387"/>
                    <a:pt x="6328" y="5387"/>
                  </a:cubicBezTo>
                  <a:cubicBezTo>
                    <a:pt x="6327" y="5387"/>
                    <a:pt x="6326" y="5387"/>
                    <a:pt x="6325" y="5386"/>
                  </a:cubicBezTo>
                  <a:close/>
                  <a:moveTo>
                    <a:pt x="1624" y="6191"/>
                  </a:moveTo>
                  <a:cubicBezTo>
                    <a:pt x="1624" y="6191"/>
                    <a:pt x="1625" y="6191"/>
                    <a:pt x="1625" y="6191"/>
                  </a:cubicBezTo>
                  <a:lnTo>
                    <a:pt x="1625" y="6191"/>
                  </a:lnTo>
                  <a:cubicBezTo>
                    <a:pt x="1625" y="6191"/>
                    <a:pt x="1624" y="6191"/>
                    <a:pt x="1624" y="6191"/>
                  </a:cubicBezTo>
                  <a:close/>
                  <a:moveTo>
                    <a:pt x="3062" y="6362"/>
                  </a:moveTo>
                  <a:cubicBezTo>
                    <a:pt x="3066" y="6363"/>
                    <a:pt x="3070" y="6364"/>
                    <a:pt x="3074" y="6365"/>
                  </a:cubicBezTo>
                  <a:cubicBezTo>
                    <a:pt x="3070" y="6364"/>
                    <a:pt x="3066" y="6363"/>
                    <a:pt x="3062" y="6362"/>
                  </a:cubicBezTo>
                  <a:close/>
                  <a:moveTo>
                    <a:pt x="2868" y="7611"/>
                  </a:moveTo>
                  <a:lnTo>
                    <a:pt x="2868" y="7611"/>
                  </a:lnTo>
                  <a:cubicBezTo>
                    <a:pt x="2867" y="7611"/>
                    <a:pt x="2867" y="7612"/>
                    <a:pt x="2867" y="7612"/>
                  </a:cubicBezTo>
                  <a:lnTo>
                    <a:pt x="2867" y="7612"/>
                  </a:lnTo>
                  <a:cubicBezTo>
                    <a:pt x="2867" y="7612"/>
                    <a:pt x="2868" y="7611"/>
                    <a:pt x="2868" y="7611"/>
                  </a:cubicBezTo>
                  <a:close/>
                  <a:moveTo>
                    <a:pt x="3003" y="8982"/>
                  </a:moveTo>
                  <a:cubicBezTo>
                    <a:pt x="3002" y="8982"/>
                    <a:pt x="3001" y="8983"/>
                    <a:pt x="3000" y="8984"/>
                  </a:cubicBezTo>
                  <a:lnTo>
                    <a:pt x="3000" y="8984"/>
                  </a:lnTo>
                  <a:cubicBezTo>
                    <a:pt x="3001" y="8983"/>
                    <a:pt x="3002" y="8982"/>
                    <a:pt x="3003" y="8982"/>
                  </a:cubicBezTo>
                  <a:close/>
                  <a:moveTo>
                    <a:pt x="6100" y="1071"/>
                  </a:moveTo>
                  <a:cubicBezTo>
                    <a:pt x="6054" y="1138"/>
                    <a:pt x="6010" y="1205"/>
                    <a:pt x="5967" y="1274"/>
                  </a:cubicBezTo>
                  <a:cubicBezTo>
                    <a:pt x="5841" y="1475"/>
                    <a:pt x="5713" y="1673"/>
                    <a:pt x="5582" y="1871"/>
                  </a:cubicBezTo>
                  <a:cubicBezTo>
                    <a:pt x="5516" y="1969"/>
                    <a:pt x="5448" y="2064"/>
                    <a:pt x="5380" y="2161"/>
                  </a:cubicBezTo>
                  <a:cubicBezTo>
                    <a:pt x="5309" y="2264"/>
                    <a:pt x="5239" y="2369"/>
                    <a:pt x="5170" y="2472"/>
                  </a:cubicBezTo>
                  <a:cubicBezTo>
                    <a:pt x="5107" y="2565"/>
                    <a:pt x="5042" y="2656"/>
                    <a:pt x="4979" y="2750"/>
                  </a:cubicBezTo>
                  <a:cubicBezTo>
                    <a:pt x="4909" y="2855"/>
                    <a:pt x="4839" y="2961"/>
                    <a:pt x="4766" y="3065"/>
                  </a:cubicBezTo>
                  <a:cubicBezTo>
                    <a:pt x="4628" y="3264"/>
                    <a:pt x="4481" y="3456"/>
                    <a:pt x="4343" y="3656"/>
                  </a:cubicBezTo>
                  <a:cubicBezTo>
                    <a:pt x="4279" y="3749"/>
                    <a:pt x="4217" y="3843"/>
                    <a:pt x="4153" y="3935"/>
                  </a:cubicBezTo>
                  <a:cubicBezTo>
                    <a:pt x="4086" y="4030"/>
                    <a:pt x="4018" y="4124"/>
                    <a:pt x="3952" y="4220"/>
                  </a:cubicBezTo>
                  <a:cubicBezTo>
                    <a:pt x="3881" y="4320"/>
                    <a:pt x="3812" y="4422"/>
                    <a:pt x="3741" y="4524"/>
                  </a:cubicBezTo>
                  <a:cubicBezTo>
                    <a:pt x="3724" y="4547"/>
                    <a:pt x="3707" y="4573"/>
                    <a:pt x="3690" y="4597"/>
                  </a:cubicBezTo>
                  <a:cubicBezTo>
                    <a:pt x="3688" y="4601"/>
                    <a:pt x="3684" y="4604"/>
                    <a:pt x="3681" y="4609"/>
                  </a:cubicBezTo>
                  <a:cubicBezTo>
                    <a:pt x="3647" y="4661"/>
                    <a:pt x="3607" y="4711"/>
                    <a:pt x="3571" y="4762"/>
                  </a:cubicBezTo>
                  <a:cubicBezTo>
                    <a:pt x="3569" y="4766"/>
                    <a:pt x="3567" y="4768"/>
                    <a:pt x="3565" y="4772"/>
                  </a:cubicBezTo>
                  <a:cubicBezTo>
                    <a:pt x="3611" y="4788"/>
                    <a:pt x="3654" y="4804"/>
                    <a:pt x="3698" y="4821"/>
                  </a:cubicBezTo>
                  <a:cubicBezTo>
                    <a:pt x="3747" y="4840"/>
                    <a:pt x="3796" y="4862"/>
                    <a:pt x="3841" y="4886"/>
                  </a:cubicBezTo>
                  <a:cubicBezTo>
                    <a:pt x="3855" y="4890"/>
                    <a:pt x="3870" y="4893"/>
                    <a:pt x="3882" y="4897"/>
                  </a:cubicBezTo>
                  <a:lnTo>
                    <a:pt x="3881" y="4897"/>
                  </a:lnTo>
                  <a:cubicBezTo>
                    <a:pt x="4032" y="4943"/>
                    <a:pt x="4181" y="4993"/>
                    <a:pt x="4334" y="5037"/>
                  </a:cubicBezTo>
                  <a:cubicBezTo>
                    <a:pt x="4475" y="5079"/>
                    <a:pt x="4616" y="5118"/>
                    <a:pt x="4759" y="5160"/>
                  </a:cubicBezTo>
                  <a:lnTo>
                    <a:pt x="4759" y="5160"/>
                  </a:lnTo>
                  <a:cubicBezTo>
                    <a:pt x="4759" y="5159"/>
                    <a:pt x="4758" y="5159"/>
                    <a:pt x="4757" y="5159"/>
                  </a:cubicBezTo>
                  <a:lnTo>
                    <a:pt x="4757" y="5159"/>
                  </a:lnTo>
                  <a:cubicBezTo>
                    <a:pt x="4945" y="5215"/>
                    <a:pt x="5134" y="5278"/>
                    <a:pt x="5324" y="5330"/>
                  </a:cubicBezTo>
                  <a:cubicBezTo>
                    <a:pt x="5407" y="5355"/>
                    <a:pt x="5491" y="5380"/>
                    <a:pt x="5577" y="5401"/>
                  </a:cubicBezTo>
                  <a:cubicBezTo>
                    <a:pt x="5659" y="5421"/>
                    <a:pt x="5742" y="5442"/>
                    <a:pt x="5824" y="5465"/>
                  </a:cubicBezTo>
                  <a:cubicBezTo>
                    <a:pt x="5925" y="5495"/>
                    <a:pt x="6028" y="5527"/>
                    <a:pt x="6130" y="5561"/>
                  </a:cubicBezTo>
                  <a:cubicBezTo>
                    <a:pt x="6218" y="5588"/>
                    <a:pt x="6307" y="5613"/>
                    <a:pt x="6396" y="5640"/>
                  </a:cubicBezTo>
                  <a:lnTo>
                    <a:pt x="6396" y="5640"/>
                  </a:lnTo>
                  <a:cubicBezTo>
                    <a:pt x="6395" y="5639"/>
                    <a:pt x="6394" y="5639"/>
                    <a:pt x="6393" y="5639"/>
                  </a:cubicBezTo>
                  <a:lnTo>
                    <a:pt x="6393" y="5639"/>
                  </a:lnTo>
                  <a:cubicBezTo>
                    <a:pt x="6497" y="5670"/>
                    <a:pt x="6600" y="5705"/>
                    <a:pt x="6705" y="5736"/>
                  </a:cubicBezTo>
                  <a:cubicBezTo>
                    <a:pt x="6812" y="5768"/>
                    <a:pt x="6918" y="5799"/>
                    <a:pt x="7023" y="5832"/>
                  </a:cubicBezTo>
                  <a:cubicBezTo>
                    <a:pt x="7086" y="5853"/>
                    <a:pt x="7148" y="5876"/>
                    <a:pt x="7212" y="5898"/>
                  </a:cubicBezTo>
                  <a:cubicBezTo>
                    <a:pt x="7193" y="5909"/>
                    <a:pt x="7174" y="5920"/>
                    <a:pt x="7155" y="5932"/>
                  </a:cubicBezTo>
                  <a:cubicBezTo>
                    <a:pt x="6965" y="6052"/>
                    <a:pt x="6786" y="6192"/>
                    <a:pt x="6594" y="6312"/>
                  </a:cubicBezTo>
                  <a:cubicBezTo>
                    <a:pt x="6385" y="6441"/>
                    <a:pt x="6172" y="6567"/>
                    <a:pt x="5964" y="6694"/>
                  </a:cubicBezTo>
                  <a:cubicBezTo>
                    <a:pt x="5753" y="6823"/>
                    <a:pt x="5548" y="6957"/>
                    <a:pt x="5342" y="7093"/>
                  </a:cubicBezTo>
                  <a:cubicBezTo>
                    <a:pt x="5144" y="7224"/>
                    <a:pt x="4943" y="7349"/>
                    <a:pt x="4747" y="7481"/>
                  </a:cubicBezTo>
                  <a:cubicBezTo>
                    <a:pt x="4556" y="7609"/>
                    <a:pt x="4374" y="7746"/>
                    <a:pt x="4190" y="7880"/>
                  </a:cubicBezTo>
                  <a:lnTo>
                    <a:pt x="4191" y="7880"/>
                  </a:lnTo>
                  <a:cubicBezTo>
                    <a:pt x="4190" y="7882"/>
                    <a:pt x="4186" y="7884"/>
                    <a:pt x="4185" y="7885"/>
                  </a:cubicBezTo>
                  <a:cubicBezTo>
                    <a:pt x="4183" y="7886"/>
                    <a:pt x="4181" y="7888"/>
                    <a:pt x="4179" y="7889"/>
                  </a:cubicBezTo>
                  <a:lnTo>
                    <a:pt x="4181" y="7886"/>
                  </a:lnTo>
                  <a:lnTo>
                    <a:pt x="4181" y="7886"/>
                  </a:lnTo>
                  <a:cubicBezTo>
                    <a:pt x="3938" y="8058"/>
                    <a:pt x="3694" y="8224"/>
                    <a:pt x="3449" y="8394"/>
                  </a:cubicBezTo>
                  <a:cubicBezTo>
                    <a:pt x="3332" y="8474"/>
                    <a:pt x="3214" y="8553"/>
                    <a:pt x="3097" y="8634"/>
                  </a:cubicBezTo>
                  <a:cubicBezTo>
                    <a:pt x="2979" y="8716"/>
                    <a:pt x="2862" y="8802"/>
                    <a:pt x="2745" y="8886"/>
                  </a:cubicBezTo>
                  <a:cubicBezTo>
                    <a:pt x="2744" y="8887"/>
                    <a:pt x="2741" y="8889"/>
                    <a:pt x="2739" y="8890"/>
                  </a:cubicBezTo>
                  <a:lnTo>
                    <a:pt x="2740" y="8890"/>
                  </a:lnTo>
                  <a:cubicBezTo>
                    <a:pt x="2739" y="8891"/>
                    <a:pt x="2739" y="8891"/>
                    <a:pt x="2736" y="8891"/>
                  </a:cubicBezTo>
                  <a:cubicBezTo>
                    <a:pt x="2385" y="9143"/>
                    <a:pt x="2023" y="9380"/>
                    <a:pt x="1671" y="9632"/>
                  </a:cubicBezTo>
                  <a:cubicBezTo>
                    <a:pt x="1495" y="9758"/>
                    <a:pt x="1316" y="9880"/>
                    <a:pt x="1144" y="10012"/>
                  </a:cubicBezTo>
                  <a:lnTo>
                    <a:pt x="850" y="10236"/>
                  </a:lnTo>
                  <a:cubicBezTo>
                    <a:pt x="868" y="10215"/>
                    <a:pt x="883" y="10192"/>
                    <a:pt x="902" y="10170"/>
                  </a:cubicBezTo>
                  <a:lnTo>
                    <a:pt x="902" y="10170"/>
                  </a:lnTo>
                  <a:cubicBezTo>
                    <a:pt x="897" y="10175"/>
                    <a:pt x="894" y="10179"/>
                    <a:pt x="891" y="10182"/>
                  </a:cubicBezTo>
                  <a:cubicBezTo>
                    <a:pt x="971" y="10083"/>
                    <a:pt x="1051" y="9984"/>
                    <a:pt x="1126" y="9880"/>
                  </a:cubicBezTo>
                  <a:cubicBezTo>
                    <a:pt x="1264" y="9694"/>
                    <a:pt x="1400" y="9504"/>
                    <a:pt x="1539" y="9317"/>
                  </a:cubicBezTo>
                  <a:cubicBezTo>
                    <a:pt x="1678" y="9132"/>
                    <a:pt x="1818" y="8951"/>
                    <a:pt x="1957" y="8767"/>
                  </a:cubicBezTo>
                  <a:cubicBezTo>
                    <a:pt x="2255" y="8378"/>
                    <a:pt x="2560" y="7993"/>
                    <a:pt x="2867" y="7612"/>
                  </a:cubicBezTo>
                  <a:lnTo>
                    <a:pt x="2867" y="7612"/>
                  </a:lnTo>
                  <a:cubicBezTo>
                    <a:pt x="2866" y="7612"/>
                    <a:pt x="2865" y="7612"/>
                    <a:pt x="2865" y="7612"/>
                  </a:cubicBezTo>
                  <a:cubicBezTo>
                    <a:pt x="2870" y="7606"/>
                    <a:pt x="2876" y="7601"/>
                    <a:pt x="2880" y="7595"/>
                  </a:cubicBezTo>
                  <a:cubicBezTo>
                    <a:pt x="2890" y="7583"/>
                    <a:pt x="2900" y="7571"/>
                    <a:pt x="2910" y="7559"/>
                  </a:cubicBezTo>
                  <a:cubicBezTo>
                    <a:pt x="2916" y="7552"/>
                    <a:pt x="2922" y="7544"/>
                    <a:pt x="2927" y="7537"/>
                  </a:cubicBezTo>
                  <a:cubicBezTo>
                    <a:pt x="2929" y="7535"/>
                    <a:pt x="2929" y="7534"/>
                    <a:pt x="2930" y="7533"/>
                  </a:cubicBezTo>
                  <a:cubicBezTo>
                    <a:pt x="2941" y="7519"/>
                    <a:pt x="2951" y="7508"/>
                    <a:pt x="2961" y="7495"/>
                  </a:cubicBezTo>
                  <a:cubicBezTo>
                    <a:pt x="2983" y="7473"/>
                    <a:pt x="3002" y="7446"/>
                    <a:pt x="3020" y="7421"/>
                  </a:cubicBezTo>
                  <a:cubicBezTo>
                    <a:pt x="3022" y="7420"/>
                    <a:pt x="3022" y="7420"/>
                    <a:pt x="3023" y="7418"/>
                  </a:cubicBezTo>
                  <a:cubicBezTo>
                    <a:pt x="3069" y="7362"/>
                    <a:pt x="3113" y="7306"/>
                    <a:pt x="3159" y="7250"/>
                  </a:cubicBezTo>
                  <a:cubicBezTo>
                    <a:pt x="3227" y="7165"/>
                    <a:pt x="3298" y="7081"/>
                    <a:pt x="3369" y="6996"/>
                  </a:cubicBezTo>
                  <a:cubicBezTo>
                    <a:pt x="3436" y="6913"/>
                    <a:pt x="3505" y="6833"/>
                    <a:pt x="3572" y="6750"/>
                  </a:cubicBezTo>
                  <a:cubicBezTo>
                    <a:pt x="3574" y="6750"/>
                    <a:pt x="3577" y="6752"/>
                    <a:pt x="3578" y="6752"/>
                  </a:cubicBezTo>
                  <a:cubicBezTo>
                    <a:pt x="3611" y="6708"/>
                    <a:pt x="3644" y="6665"/>
                    <a:pt x="3678" y="6620"/>
                  </a:cubicBezTo>
                  <a:cubicBezTo>
                    <a:pt x="3692" y="6600"/>
                    <a:pt x="3710" y="6582"/>
                    <a:pt x="3726" y="6564"/>
                  </a:cubicBezTo>
                  <a:cubicBezTo>
                    <a:pt x="3725" y="6564"/>
                    <a:pt x="3724" y="6563"/>
                    <a:pt x="3722" y="6563"/>
                  </a:cubicBezTo>
                  <a:lnTo>
                    <a:pt x="3724" y="6562"/>
                  </a:lnTo>
                  <a:cubicBezTo>
                    <a:pt x="3694" y="6551"/>
                    <a:pt x="3665" y="6541"/>
                    <a:pt x="3636" y="6532"/>
                  </a:cubicBezTo>
                  <a:cubicBezTo>
                    <a:pt x="3591" y="6516"/>
                    <a:pt x="3546" y="6500"/>
                    <a:pt x="3499" y="6482"/>
                  </a:cubicBezTo>
                  <a:cubicBezTo>
                    <a:pt x="3498" y="6485"/>
                    <a:pt x="3495" y="6486"/>
                    <a:pt x="3494" y="6489"/>
                  </a:cubicBezTo>
                  <a:cubicBezTo>
                    <a:pt x="3477" y="6484"/>
                    <a:pt x="3462" y="6477"/>
                    <a:pt x="3445" y="6474"/>
                  </a:cubicBezTo>
                  <a:cubicBezTo>
                    <a:pt x="3317" y="6436"/>
                    <a:pt x="3188" y="6400"/>
                    <a:pt x="3059" y="6361"/>
                  </a:cubicBezTo>
                  <a:lnTo>
                    <a:pt x="3059" y="6361"/>
                  </a:lnTo>
                  <a:cubicBezTo>
                    <a:pt x="3060" y="6361"/>
                    <a:pt x="3061" y="6362"/>
                    <a:pt x="3062" y="6362"/>
                  </a:cubicBezTo>
                  <a:lnTo>
                    <a:pt x="3062" y="6362"/>
                  </a:lnTo>
                  <a:cubicBezTo>
                    <a:pt x="2933" y="6323"/>
                    <a:pt x="2804" y="6284"/>
                    <a:pt x="2672" y="6253"/>
                  </a:cubicBezTo>
                  <a:cubicBezTo>
                    <a:pt x="2535" y="6221"/>
                    <a:pt x="2401" y="6188"/>
                    <a:pt x="2266" y="6152"/>
                  </a:cubicBezTo>
                  <a:lnTo>
                    <a:pt x="2266" y="6152"/>
                  </a:lnTo>
                  <a:cubicBezTo>
                    <a:pt x="2061" y="6086"/>
                    <a:pt x="1855" y="6019"/>
                    <a:pt x="1646" y="5961"/>
                  </a:cubicBezTo>
                  <a:cubicBezTo>
                    <a:pt x="1429" y="5902"/>
                    <a:pt x="1209" y="5849"/>
                    <a:pt x="991" y="5790"/>
                  </a:cubicBezTo>
                  <a:cubicBezTo>
                    <a:pt x="888" y="5762"/>
                    <a:pt x="786" y="5731"/>
                    <a:pt x="683" y="5705"/>
                  </a:cubicBezTo>
                  <a:cubicBezTo>
                    <a:pt x="623" y="5691"/>
                    <a:pt x="562" y="5676"/>
                    <a:pt x="501" y="5664"/>
                  </a:cubicBezTo>
                  <a:cubicBezTo>
                    <a:pt x="533" y="5639"/>
                    <a:pt x="567" y="5614"/>
                    <a:pt x="599" y="5589"/>
                  </a:cubicBezTo>
                  <a:cubicBezTo>
                    <a:pt x="732" y="5485"/>
                    <a:pt x="863" y="5380"/>
                    <a:pt x="994" y="5272"/>
                  </a:cubicBezTo>
                  <a:cubicBezTo>
                    <a:pt x="1240" y="5067"/>
                    <a:pt x="1486" y="4861"/>
                    <a:pt x="1733" y="4655"/>
                  </a:cubicBezTo>
                  <a:lnTo>
                    <a:pt x="1733" y="4655"/>
                  </a:lnTo>
                  <a:cubicBezTo>
                    <a:pt x="1733" y="4657"/>
                    <a:pt x="1733" y="4657"/>
                    <a:pt x="1732" y="4658"/>
                  </a:cubicBezTo>
                  <a:lnTo>
                    <a:pt x="1732" y="4658"/>
                  </a:lnTo>
                  <a:cubicBezTo>
                    <a:pt x="1987" y="4450"/>
                    <a:pt x="2247" y="4246"/>
                    <a:pt x="2496" y="4033"/>
                  </a:cubicBezTo>
                  <a:cubicBezTo>
                    <a:pt x="2757" y="3809"/>
                    <a:pt x="3017" y="3585"/>
                    <a:pt x="3283" y="3368"/>
                  </a:cubicBezTo>
                  <a:lnTo>
                    <a:pt x="3283" y="3368"/>
                  </a:lnTo>
                  <a:lnTo>
                    <a:pt x="3282" y="3369"/>
                  </a:lnTo>
                  <a:cubicBezTo>
                    <a:pt x="3643" y="3080"/>
                    <a:pt x="4015" y="2805"/>
                    <a:pt x="4371" y="2511"/>
                  </a:cubicBezTo>
                  <a:cubicBezTo>
                    <a:pt x="4551" y="2363"/>
                    <a:pt x="4723" y="2210"/>
                    <a:pt x="4897" y="2058"/>
                  </a:cubicBezTo>
                  <a:cubicBezTo>
                    <a:pt x="5057" y="1918"/>
                    <a:pt x="5222" y="1778"/>
                    <a:pt x="5386" y="1640"/>
                  </a:cubicBezTo>
                  <a:lnTo>
                    <a:pt x="5384" y="1640"/>
                  </a:lnTo>
                  <a:cubicBezTo>
                    <a:pt x="5620" y="1448"/>
                    <a:pt x="5860" y="1259"/>
                    <a:pt x="6100" y="1071"/>
                  </a:cubicBezTo>
                  <a:close/>
                  <a:moveTo>
                    <a:pt x="531" y="10346"/>
                  </a:moveTo>
                  <a:cubicBezTo>
                    <a:pt x="528" y="10348"/>
                    <a:pt x="527" y="10351"/>
                    <a:pt x="525" y="10354"/>
                  </a:cubicBezTo>
                  <a:lnTo>
                    <a:pt x="525" y="10354"/>
                  </a:lnTo>
                  <a:cubicBezTo>
                    <a:pt x="527" y="10351"/>
                    <a:pt x="529" y="10348"/>
                    <a:pt x="531" y="10346"/>
                  </a:cubicBezTo>
                  <a:close/>
                  <a:moveTo>
                    <a:pt x="469" y="10702"/>
                  </a:moveTo>
                  <a:cubicBezTo>
                    <a:pt x="468" y="10703"/>
                    <a:pt x="467" y="10704"/>
                    <a:pt x="465" y="10705"/>
                  </a:cubicBezTo>
                  <a:cubicBezTo>
                    <a:pt x="466" y="10704"/>
                    <a:pt x="468" y="10703"/>
                    <a:pt x="469" y="10702"/>
                  </a:cubicBezTo>
                  <a:close/>
                  <a:moveTo>
                    <a:pt x="7122" y="0"/>
                  </a:moveTo>
                  <a:cubicBezTo>
                    <a:pt x="7117" y="4"/>
                    <a:pt x="7114" y="7"/>
                    <a:pt x="7109" y="11"/>
                  </a:cubicBezTo>
                  <a:cubicBezTo>
                    <a:pt x="7100" y="18"/>
                    <a:pt x="7090" y="26"/>
                    <a:pt x="7081" y="31"/>
                  </a:cubicBezTo>
                  <a:lnTo>
                    <a:pt x="6931" y="144"/>
                  </a:lnTo>
                  <a:cubicBezTo>
                    <a:pt x="6776" y="262"/>
                    <a:pt x="6624" y="383"/>
                    <a:pt x="6470" y="505"/>
                  </a:cubicBezTo>
                  <a:cubicBezTo>
                    <a:pt x="6462" y="511"/>
                    <a:pt x="6455" y="516"/>
                    <a:pt x="6445" y="520"/>
                  </a:cubicBezTo>
                  <a:cubicBezTo>
                    <a:pt x="6408" y="549"/>
                    <a:pt x="6369" y="580"/>
                    <a:pt x="6331" y="610"/>
                  </a:cubicBezTo>
                  <a:cubicBezTo>
                    <a:pt x="6147" y="754"/>
                    <a:pt x="5964" y="898"/>
                    <a:pt x="5780" y="1043"/>
                  </a:cubicBezTo>
                  <a:cubicBezTo>
                    <a:pt x="5594" y="1191"/>
                    <a:pt x="5407" y="1337"/>
                    <a:pt x="5226" y="1488"/>
                  </a:cubicBezTo>
                  <a:cubicBezTo>
                    <a:pt x="5131" y="1568"/>
                    <a:pt x="5035" y="1646"/>
                    <a:pt x="4943" y="1728"/>
                  </a:cubicBezTo>
                  <a:cubicBezTo>
                    <a:pt x="4844" y="1813"/>
                    <a:pt x="4746" y="1899"/>
                    <a:pt x="4648" y="1986"/>
                  </a:cubicBezTo>
                  <a:cubicBezTo>
                    <a:pt x="4467" y="2144"/>
                    <a:pt x="4283" y="2298"/>
                    <a:pt x="4098" y="2452"/>
                  </a:cubicBezTo>
                  <a:cubicBezTo>
                    <a:pt x="3927" y="2587"/>
                    <a:pt x="3756" y="2721"/>
                    <a:pt x="3585" y="2854"/>
                  </a:cubicBezTo>
                  <a:cubicBezTo>
                    <a:pt x="3422" y="2977"/>
                    <a:pt x="3262" y="3102"/>
                    <a:pt x="3105" y="3231"/>
                  </a:cubicBezTo>
                  <a:cubicBezTo>
                    <a:pt x="2942" y="3365"/>
                    <a:pt x="2780" y="3500"/>
                    <a:pt x="2620" y="3638"/>
                  </a:cubicBezTo>
                  <a:cubicBezTo>
                    <a:pt x="2460" y="3775"/>
                    <a:pt x="2302" y="3910"/>
                    <a:pt x="2141" y="4043"/>
                  </a:cubicBezTo>
                  <a:lnTo>
                    <a:pt x="2141" y="4043"/>
                  </a:lnTo>
                  <a:cubicBezTo>
                    <a:pt x="2141" y="4043"/>
                    <a:pt x="2141" y="4042"/>
                    <a:pt x="2141" y="4042"/>
                  </a:cubicBezTo>
                  <a:lnTo>
                    <a:pt x="2141" y="4042"/>
                  </a:lnTo>
                  <a:cubicBezTo>
                    <a:pt x="2140" y="4043"/>
                    <a:pt x="2140" y="4043"/>
                    <a:pt x="2139" y="4044"/>
                  </a:cubicBezTo>
                  <a:lnTo>
                    <a:pt x="2139" y="4044"/>
                  </a:lnTo>
                  <a:cubicBezTo>
                    <a:pt x="2140" y="4043"/>
                    <a:pt x="2140" y="4043"/>
                    <a:pt x="2141" y="4043"/>
                  </a:cubicBezTo>
                  <a:lnTo>
                    <a:pt x="2141" y="4043"/>
                  </a:lnTo>
                  <a:cubicBezTo>
                    <a:pt x="2140" y="4044"/>
                    <a:pt x="2138" y="4045"/>
                    <a:pt x="2137" y="4046"/>
                  </a:cubicBezTo>
                  <a:lnTo>
                    <a:pt x="2137" y="4046"/>
                  </a:lnTo>
                  <a:cubicBezTo>
                    <a:pt x="2138" y="4045"/>
                    <a:pt x="2139" y="4044"/>
                    <a:pt x="2139" y="4044"/>
                  </a:cubicBezTo>
                  <a:lnTo>
                    <a:pt x="2139" y="4044"/>
                  </a:lnTo>
                  <a:cubicBezTo>
                    <a:pt x="2138" y="4045"/>
                    <a:pt x="2138" y="4045"/>
                    <a:pt x="2137" y="4046"/>
                  </a:cubicBezTo>
                  <a:lnTo>
                    <a:pt x="2137" y="4046"/>
                  </a:lnTo>
                  <a:cubicBezTo>
                    <a:pt x="2137" y="4046"/>
                    <a:pt x="2137" y="4046"/>
                    <a:pt x="2137" y="4046"/>
                  </a:cubicBezTo>
                  <a:lnTo>
                    <a:pt x="2137" y="4046"/>
                  </a:lnTo>
                  <a:cubicBezTo>
                    <a:pt x="1898" y="4240"/>
                    <a:pt x="1660" y="4433"/>
                    <a:pt x="1423" y="4629"/>
                  </a:cubicBezTo>
                  <a:cubicBezTo>
                    <a:pt x="1202" y="4811"/>
                    <a:pt x="981" y="4997"/>
                    <a:pt x="759" y="5182"/>
                  </a:cubicBezTo>
                  <a:cubicBezTo>
                    <a:pt x="759" y="5182"/>
                    <a:pt x="759" y="5182"/>
                    <a:pt x="759" y="5182"/>
                  </a:cubicBezTo>
                  <a:lnTo>
                    <a:pt x="759" y="5182"/>
                  </a:lnTo>
                  <a:cubicBezTo>
                    <a:pt x="659" y="5264"/>
                    <a:pt x="559" y="5343"/>
                    <a:pt x="458" y="5422"/>
                  </a:cubicBezTo>
                  <a:lnTo>
                    <a:pt x="448" y="5433"/>
                  </a:lnTo>
                  <a:cubicBezTo>
                    <a:pt x="429" y="5450"/>
                    <a:pt x="409" y="5470"/>
                    <a:pt x="389" y="5486"/>
                  </a:cubicBezTo>
                  <a:cubicBezTo>
                    <a:pt x="344" y="5525"/>
                    <a:pt x="299" y="5563"/>
                    <a:pt x="252" y="5599"/>
                  </a:cubicBezTo>
                  <a:cubicBezTo>
                    <a:pt x="184" y="5651"/>
                    <a:pt x="112" y="5699"/>
                    <a:pt x="41" y="5745"/>
                  </a:cubicBezTo>
                  <a:cubicBezTo>
                    <a:pt x="27" y="5755"/>
                    <a:pt x="15" y="5764"/>
                    <a:pt x="1" y="5773"/>
                  </a:cubicBezTo>
                  <a:cubicBezTo>
                    <a:pt x="21" y="5776"/>
                    <a:pt x="41" y="5779"/>
                    <a:pt x="61" y="5783"/>
                  </a:cubicBezTo>
                  <a:cubicBezTo>
                    <a:pt x="66" y="5784"/>
                    <a:pt x="72" y="5784"/>
                    <a:pt x="77" y="5787"/>
                  </a:cubicBezTo>
                  <a:cubicBezTo>
                    <a:pt x="81" y="5789"/>
                    <a:pt x="86" y="5789"/>
                    <a:pt x="91" y="5791"/>
                  </a:cubicBezTo>
                  <a:cubicBezTo>
                    <a:pt x="117" y="5797"/>
                    <a:pt x="144" y="5804"/>
                    <a:pt x="171" y="5809"/>
                  </a:cubicBezTo>
                  <a:cubicBezTo>
                    <a:pt x="172" y="5809"/>
                    <a:pt x="174" y="5810"/>
                    <a:pt x="175" y="5810"/>
                  </a:cubicBezTo>
                  <a:cubicBezTo>
                    <a:pt x="179" y="5811"/>
                    <a:pt x="184" y="5811"/>
                    <a:pt x="187" y="5812"/>
                  </a:cubicBezTo>
                  <a:cubicBezTo>
                    <a:pt x="190" y="5814"/>
                    <a:pt x="192" y="5814"/>
                    <a:pt x="195" y="5814"/>
                  </a:cubicBezTo>
                  <a:cubicBezTo>
                    <a:pt x="222" y="5821"/>
                    <a:pt x="248" y="5832"/>
                    <a:pt x="277" y="5840"/>
                  </a:cubicBezTo>
                  <a:cubicBezTo>
                    <a:pt x="296" y="5846"/>
                    <a:pt x="314" y="5853"/>
                    <a:pt x="331" y="5861"/>
                  </a:cubicBezTo>
                  <a:cubicBezTo>
                    <a:pt x="438" y="5884"/>
                    <a:pt x="546" y="5908"/>
                    <a:pt x="651" y="5934"/>
                  </a:cubicBezTo>
                  <a:cubicBezTo>
                    <a:pt x="811" y="5972"/>
                    <a:pt x="970" y="6022"/>
                    <a:pt x="1130" y="6063"/>
                  </a:cubicBezTo>
                  <a:cubicBezTo>
                    <a:pt x="1298" y="6105"/>
                    <a:pt x="1468" y="6147"/>
                    <a:pt x="1635" y="6194"/>
                  </a:cubicBezTo>
                  <a:lnTo>
                    <a:pt x="1635" y="6194"/>
                  </a:lnTo>
                  <a:cubicBezTo>
                    <a:pt x="1632" y="6193"/>
                    <a:pt x="1628" y="6192"/>
                    <a:pt x="1625" y="6191"/>
                  </a:cubicBezTo>
                  <a:lnTo>
                    <a:pt x="1625" y="6191"/>
                  </a:lnTo>
                  <a:cubicBezTo>
                    <a:pt x="1735" y="6223"/>
                    <a:pt x="1844" y="6256"/>
                    <a:pt x="1955" y="6291"/>
                  </a:cubicBezTo>
                  <a:cubicBezTo>
                    <a:pt x="2054" y="6323"/>
                    <a:pt x="2153" y="6356"/>
                    <a:pt x="2255" y="6384"/>
                  </a:cubicBezTo>
                  <a:cubicBezTo>
                    <a:pt x="2457" y="6441"/>
                    <a:pt x="2664" y="6482"/>
                    <a:pt x="2869" y="6540"/>
                  </a:cubicBezTo>
                  <a:lnTo>
                    <a:pt x="2868" y="6540"/>
                  </a:lnTo>
                  <a:lnTo>
                    <a:pt x="3347" y="6679"/>
                  </a:lnTo>
                  <a:cubicBezTo>
                    <a:pt x="3211" y="6843"/>
                    <a:pt x="3076" y="7006"/>
                    <a:pt x="2942" y="7171"/>
                  </a:cubicBezTo>
                  <a:cubicBezTo>
                    <a:pt x="2915" y="7206"/>
                    <a:pt x="2888" y="7240"/>
                    <a:pt x="2859" y="7273"/>
                  </a:cubicBezTo>
                  <a:cubicBezTo>
                    <a:pt x="2858" y="7275"/>
                    <a:pt x="2858" y="7276"/>
                    <a:pt x="2857" y="7277"/>
                  </a:cubicBezTo>
                  <a:cubicBezTo>
                    <a:pt x="2853" y="7281"/>
                    <a:pt x="2850" y="7285"/>
                    <a:pt x="2847" y="7290"/>
                  </a:cubicBezTo>
                  <a:cubicBezTo>
                    <a:pt x="2845" y="7291"/>
                    <a:pt x="2843" y="7293"/>
                    <a:pt x="2843" y="7296"/>
                  </a:cubicBezTo>
                  <a:cubicBezTo>
                    <a:pt x="2831" y="7308"/>
                    <a:pt x="2821" y="7322"/>
                    <a:pt x="2811" y="7335"/>
                  </a:cubicBezTo>
                  <a:cubicBezTo>
                    <a:pt x="2811" y="7333"/>
                    <a:pt x="2812" y="7333"/>
                    <a:pt x="2812" y="7332"/>
                  </a:cubicBezTo>
                  <a:lnTo>
                    <a:pt x="2812" y="7332"/>
                  </a:lnTo>
                  <a:cubicBezTo>
                    <a:pt x="2801" y="7347"/>
                    <a:pt x="2788" y="7359"/>
                    <a:pt x="2780" y="7374"/>
                  </a:cubicBezTo>
                  <a:cubicBezTo>
                    <a:pt x="2777" y="7378"/>
                    <a:pt x="2773" y="7380"/>
                    <a:pt x="2771" y="7384"/>
                  </a:cubicBezTo>
                  <a:cubicBezTo>
                    <a:pt x="2762" y="7394"/>
                    <a:pt x="2754" y="7405"/>
                    <a:pt x="2746" y="7416"/>
                  </a:cubicBezTo>
                  <a:cubicBezTo>
                    <a:pt x="2746" y="7418"/>
                    <a:pt x="2745" y="7418"/>
                    <a:pt x="2745" y="7418"/>
                  </a:cubicBezTo>
                  <a:cubicBezTo>
                    <a:pt x="2739" y="7426"/>
                    <a:pt x="2730" y="7436"/>
                    <a:pt x="2724" y="7444"/>
                  </a:cubicBezTo>
                  <a:cubicBezTo>
                    <a:pt x="2714" y="7454"/>
                    <a:pt x="2706" y="7467"/>
                    <a:pt x="2697" y="7477"/>
                  </a:cubicBezTo>
                  <a:cubicBezTo>
                    <a:pt x="2678" y="7498"/>
                    <a:pt x="2661" y="7523"/>
                    <a:pt x="2643" y="7544"/>
                  </a:cubicBezTo>
                  <a:lnTo>
                    <a:pt x="2534" y="7679"/>
                  </a:lnTo>
                  <a:cubicBezTo>
                    <a:pt x="2383" y="7872"/>
                    <a:pt x="2231" y="8064"/>
                    <a:pt x="2079" y="8256"/>
                  </a:cubicBezTo>
                  <a:cubicBezTo>
                    <a:pt x="1932" y="8443"/>
                    <a:pt x="1787" y="8633"/>
                    <a:pt x="1643" y="8823"/>
                  </a:cubicBezTo>
                  <a:cubicBezTo>
                    <a:pt x="1500" y="9010"/>
                    <a:pt x="1357" y="9196"/>
                    <a:pt x="1218" y="9387"/>
                  </a:cubicBezTo>
                  <a:cubicBezTo>
                    <a:pt x="1126" y="9516"/>
                    <a:pt x="1032" y="9644"/>
                    <a:pt x="936" y="9772"/>
                  </a:cubicBezTo>
                  <a:cubicBezTo>
                    <a:pt x="920" y="9794"/>
                    <a:pt x="907" y="9815"/>
                    <a:pt x="892" y="9838"/>
                  </a:cubicBezTo>
                  <a:cubicBezTo>
                    <a:pt x="827" y="9937"/>
                    <a:pt x="758" y="10034"/>
                    <a:pt x="690" y="10130"/>
                  </a:cubicBezTo>
                  <a:lnTo>
                    <a:pt x="690" y="10129"/>
                  </a:lnTo>
                  <a:cubicBezTo>
                    <a:pt x="655" y="10176"/>
                    <a:pt x="621" y="10222"/>
                    <a:pt x="585" y="10270"/>
                  </a:cubicBezTo>
                  <a:cubicBezTo>
                    <a:pt x="566" y="10298"/>
                    <a:pt x="546" y="10326"/>
                    <a:pt x="525" y="10355"/>
                  </a:cubicBezTo>
                  <a:cubicBezTo>
                    <a:pt x="525" y="10355"/>
                    <a:pt x="525" y="10354"/>
                    <a:pt x="525" y="10354"/>
                  </a:cubicBezTo>
                  <a:lnTo>
                    <a:pt x="525" y="10354"/>
                  </a:lnTo>
                  <a:cubicBezTo>
                    <a:pt x="519" y="10363"/>
                    <a:pt x="512" y="10372"/>
                    <a:pt x="505" y="10380"/>
                  </a:cubicBezTo>
                  <a:cubicBezTo>
                    <a:pt x="499" y="10390"/>
                    <a:pt x="492" y="10399"/>
                    <a:pt x="485" y="10409"/>
                  </a:cubicBezTo>
                  <a:cubicBezTo>
                    <a:pt x="437" y="10478"/>
                    <a:pt x="392" y="10545"/>
                    <a:pt x="346" y="10613"/>
                  </a:cubicBezTo>
                  <a:cubicBezTo>
                    <a:pt x="346" y="10614"/>
                    <a:pt x="345" y="10614"/>
                    <a:pt x="345" y="10615"/>
                  </a:cubicBezTo>
                  <a:cubicBezTo>
                    <a:pt x="334" y="10634"/>
                    <a:pt x="321" y="10650"/>
                    <a:pt x="310" y="10669"/>
                  </a:cubicBezTo>
                  <a:cubicBezTo>
                    <a:pt x="309" y="10670"/>
                    <a:pt x="309" y="10671"/>
                    <a:pt x="308" y="10672"/>
                  </a:cubicBezTo>
                  <a:cubicBezTo>
                    <a:pt x="309" y="10670"/>
                    <a:pt x="310" y="10666"/>
                    <a:pt x="311" y="10664"/>
                  </a:cubicBezTo>
                  <a:lnTo>
                    <a:pt x="311" y="10664"/>
                  </a:lnTo>
                  <a:cubicBezTo>
                    <a:pt x="263" y="10742"/>
                    <a:pt x="213" y="10821"/>
                    <a:pt x="165" y="10898"/>
                  </a:cubicBezTo>
                  <a:cubicBezTo>
                    <a:pt x="226" y="10856"/>
                    <a:pt x="290" y="10819"/>
                    <a:pt x="352" y="10778"/>
                  </a:cubicBezTo>
                  <a:cubicBezTo>
                    <a:pt x="392" y="10754"/>
                    <a:pt x="430" y="10727"/>
                    <a:pt x="470" y="10702"/>
                  </a:cubicBezTo>
                  <a:cubicBezTo>
                    <a:pt x="470" y="10702"/>
                    <a:pt x="471" y="10702"/>
                    <a:pt x="471" y="10701"/>
                  </a:cubicBezTo>
                  <a:lnTo>
                    <a:pt x="471" y="10701"/>
                  </a:lnTo>
                  <a:cubicBezTo>
                    <a:pt x="472" y="10701"/>
                    <a:pt x="473" y="10700"/>
                    <a:pt x="474" y="10700"/>
                  </a:cubicBezTo>
                  <a:cubicBezTo>
                    <a:pt x="491" y="10690"/>
                    <a:pt x="506" y="10679"/>
                    <a:pt x="523" y="10670"/>
                  </a:cubicBezTo>
                  <a:cubicBezTo>
                    <a:pt x="523" y="10669"/>
                    <a:pt x="525" y="10669"/>
                    <a:pt x="525" y="10667"/>
                  </a:cubicBezTo>
                  <a:cubicBezTo>
                    <a:pt x="633" y="10599"/>
                    <a:pt x="740" y="10531"/>
                    <a:pt x="847" y="10462"/>
                  </a:cubicBezTo>
                  <a:cubicBezTo>
                    <a:pt x="965" y="10388"/>
                    <a:pt x="1084" y="10321"/>
                    <a:pt x="1202" y="10249"/>
                  </a:cubicBezTo>
                  <a:cubicBezTo>
                    <a:pt x="1204" y="10248"/>
                    <a:pt x="1206" y="10247"/>
                    <a:pt x="1208" y="10246"/>
                  </a:cubicBezTo>
                  <a:cubicBezTo>
                    <a:pt x="1228" y="10233"/>
                    <a:pt x="1245" y="10222"/>
                    <a:pt x="1265" y="10211"/>
                  </a:cubicBezTo>
                  <a:cubicBezTo>
                    <a:pt x="1337" y="10156"/>
                    <a:pt x="1409" y="10101"/>
                    <a:pt x="1483" y="10047"/>
                  </a:cubicBezTo>
                  <a:cubicBezTo>
                    <a:pt x="1733" y="9867"/>
                    <a:pt x="1985" y="9688"/>
                    <a:pt x="2239" y="9514"/>
                  </a:cubicBezTo>
                  <a:cubicBezTo>
                    <a:pt x="2493" y="9341"/>
                    <a:pt x="2745" y="9167"/>
                    <a:pt x="2994" y="8988"/>
                  </a:cubicBezTo>
                  <a:lnTo>
                    <a:pt x="2994" y="8988"/>
                  </a:lnTo>
                  <a:cubicBezTo>
                    <a:pt x="2992" y="8989"/>
                    <a:pt x="2991" y="8991"/>
                    <a:pt x="2989" y="8992"/>
                  </a:cubicBezTo>
                  <a:cubicBezTo>
                    <a:pt x="3282" y="8781"/>
                    <a:pt x="3582" y="8579"/>
                    <a:pt x="3880" y="8375"/>
                  </a:cubicBezTo>
                  <a:cubicBezTo>
                    <a:pt x="4023" y="8276"/>
                    <a:pt x="4166" y="8178"/>
                    <a:pt x="4308" y="8077"/>
                  </a:cubicBezTo>
                  <a:cubicBezTo>
                    <a:pt x="4446" y="7981"/>
                    <a:pt x="4582" y="7878"/>
                    <a:pt x="4718" y="7779"/>
                  </a:cubicBezTo>
                  <a:cubicBezTo>
                    <a:pt x="4856" y="7682"/>
                    <a:pt x="4996" y="7588"/>
                    <a:pt x="5136" y="7498"/>
                  </a:cubicBezTo>
                  <a:cubicBezTo>
                    <a:pt x="5283" y="7404"/>
                    <a:pt x="5430" y="7308"/>
                    <a:pt x="5577" y="7213"/>
                  </a:cubicBezTo>
                  <a:cubicBezTo>
                    <a:pt x="5773" y="7084"/>
                    <a:pt x="5970" y="6957"/>
                    <a:pt x="6172" y="6836"/>
                  </a:cubicBezTo>
                  <a:cubicBezTo>
                    <a:pt x="6376" y="6712"/>
                    <a:pt x="6583" y="6592"/>
                    <a:pt x="6784" y="6461"/>
                  </a:cubicBezTo>
                  <a:cubicBezTo>
                    <a:pt x="6885" y="6396"/>
                    <a:pt x="6985" y="6325"/>
                    <a:pt x="7084" y="6255"/>
                  </a:cubicBezTo>
                  <a:cubicBezTo>
                    <a:pt x="7174" y="6192"/>
                    <a:pt x="7266" y="6133"/>
                    <a:pt x="7360" y="6076"/>
                  </a:cubicBezTo>
                  <a:cubicBezTo>
                    <a:pt x="7362" y="6074"/>
                    <a:pt x="7364" y="6073"/>
                    <a:pt x="7367" y="6072"/>
                  </a:cubicBezTo>
                  <a:cubicBezTo>
                    <a:pt x="7380" y="6061"/>
                    <a:pt x="7396" y="6052"/>
                    <a:pt x="7413" y="6040"/>
                  </a:cubicBezTo>
                  <a:cubicBezTo>
                    <a:pt x="7435" y="6025"/>
                    <a:pt x="7457" y="6009"/>
                    <a:pt x="7478" y="5995"/>
                  </a:cubicBezTo>
                  <a:lnTo>
                    <a:pt x="7481" y="5995"/>
                  </a:lnTo>
                  <a:cubicBezTo>
                    <a:pt x="7487" y="5990"/>
                    <a:pt x="7494" y="5985"/>
                    <a:pt x="7501" y="5979"/>
                  </a:cubicBezTo>
                  <a:cubicBezTo>
                    <a:pt x="7550" y="5944"/>
                    <a:pt x="7600" y="5911"/>
                    <a:pt x="7649" y="5877"/>
                  </a:cubicBezTo>
                  <a:cubicBezTo>
                    <a:pt x="7659" y="5871"/>
                    <a:pt x="7669" y="5863"/>
                    <a:pt x="7682" y="5856"/>
                  </a:cubicBezTo>
                  <a:cubicBezTo>
                    <a:pt x="7682" y="5855"/>
                    <a:pt x="7685" y="5850"/>
                    <a:pt x="7689" y="5847"/>
                  </a:cubicBezTo>
                  <a:cubicBezTo>
                    <a:pt x="7635" y="5825"/>
                    <a:pt x="7582" y="5801"/>
                    <a:pt x="7529" y="5780"/>
                  </a:cubicBezTo>
                  <a:cubicBezTo>
                    <a:pt x="7506" y="5773"/>
                    <a:pt x="7482" y="5764"/>
                    <a:pt x="7457" y="5755"/>
                  </a:cubicBezTo>
                  <a:cubicBezTo>
                    <a:pt x="7457" y="5755"/>
                    <a:pt x="7456" y="5755"/>
                    <a:pt x="7456" y="5757"/>
                  </a:cubicBezTo>
                  <a:cubicBezTo>
                    <a:pt x="7440" y="5751"/>
                    <a:pt x="7424" y="5744"/>
                    <a:pt x="7408" y="5739"/>
                  </a:cubicBezTo>
                  <a:cubicBezTo>
                    <a:pt x="7354" y="5721"/>
                    <a:pt x="7301" y="5705"/>
                    <a:pt x="7248" y="5682"/>
                  </a:cubicBezTo>
                  <a:cubicBezTo>
                    <a:pt x="7235" y="5677"/>
                    <a:pt x="7225" y="5670"/>
                    <a:pt x="7214" y="5660"/>
                  </a:cubicBezTo>
                  <a:cubicBezTo>
                    <a:pt x="7174" y="5645"/>
                    <a:pt x="7135" y="5633"/>
                    <a:pt x="7094" y="5619"/>
                  </a:cubicBezTo>
                  <a:cubicBezTo>
                    <a:pt x="6962" y="5578"/>
                    <a:pt x="6830" y="5542"/>
                    <a:pt x="6701" y="5500"/>
                  </a:cubicBezTo>
                  <a:cubicBezTo>
                    <a:pt x="6573" y="5458"/>
                    <a:pt x="6444" y="5421"/>
                    <a:pt x="6315" y="5383"/>
                  </a:cubicBezTo>
                  <a:lnTo>
                    <a:pt x="6315" y="5383"/>
                  </a:lnTo>
                  <a:cubicBezTo>
                    <a:pt x="6317" y="5384"/>
                    <a:pt x="6318" y="5384"/>
                    <a:pt x="6320" y="5385"/>
                  </a:cubicBezTo>
                  <a:lnTo>
                    <a:pt x="6320" y="5385"/>
                  </a:lnTo>
                  <a:cubicBezTo>
                    <a:pt x="6158" y="5337"/>
                    <a:pt x="5998" y="5279"/>
                    <a:pt x="5835" y="5235"/>
                  </a:cubicBezTo>
                  <a:cubicBezTo>
                    <a:pt x="5749" y="5212"/>
                    <a:pt x="5661" y="5192"/>
                    <a:pt x="5574" y="5169"/>
                  </a:cubicBezTo>
                  <a:cubicBezTo>
                    <a:pt x="5487" y="5146"/>
                    <a:pt x="5401" y="5120"/>
                    <a:pt x="5313" y="5096"/>
                  </a:cubicBezTo>
                  <a:lnTo>
                    <a:pt x="5314" y="5096"/>
                  </a:lnTo>
                  <a:cubicBezTo>
                    <a:pt x="5157" y="5048"/>
                    <a:pt x="5001" y="4997"/>
                    <a:pt x="4845" y="4953"/>
                  </a:cubicBezTo>
                  <a:cubicBezTo>
                    <a:pt x="4691" y="4907"/>
                    <a:pt x="4537" y="4865"/>
                    <a:pt x="4387" y="4821"/>
                  </a:cubicBezTo>
                  <a:lnTo>
                    <a:pt x="4387" y="4821"/>
                  </a:lnTo>
                  <a:cubicBezTo>
                    <a:pt x="4388" y="4823"/>
                    <a:pt x="4391" y="4823"/>
                    <a:pt x="4393" y="4824"/>
                  </a:cubicBezTo>
                  <a:cubicBezTo>
                    <a:pt x="4247" y="4780"/>
                    <a:pt x="4104" y="4732"/>
                    <a:pt x="3958" y="4686"/>
                  </a:cubicBezTo>
                  <a:lnTo>
                    <a:pt x="3916" y="4675"/>
                  </a:lnTo>
                  <a:cubicBezTo>
                    <a:pt x="3939" y="4643"/>
                    <a:pt x="3961" y="4609"/>
                    <a:pt x="3983" y="4577"/>
                  </a:cubicBezTo>
                  <a:cubicBezTo>
                    <a:pt x="4118" y="4383"/>
                    <a:pt x="4257" y="4192"/>
                    <a:pt x="4390" y="3998"/>
                  </a:cubicBezTo>
                  <a:cubicBezTo>
                    <a:pt x="4454" y="3903"/>
                    <a:pt x="4516" y="3809"/>
                    <a:pt x="4582" y="3716"/>
                  </a:cubicBezTo>
                  <a:cubicBezTo>
                    <a:pt x="4658" y="3609"/>
                    <a:pt x="4733" y="3504"/>
                    <a:pt x="4811" y="3397"/>
                  </a:cubicBezTo>
                  <a:cubicBezTo>
                    <a:pt x="4882" y="3301"/>
                    <a:pt x="4953" y="3204"/>
                    <a:pt x="5019" y="3106"/>
                  </a:cubicBezTo>
                  <a:cubicBezTo>
                    <a:pt x="5082" y="3010"/>
                    <a:pt x="5145" y="2915"/>
                    <a:pt x="5210" y="2823"/>
                  </a:cubicBezTo>
                  <a:cubicBezTo>
                    <a:pt x="5345" y="2626"/>
                    <a:pt x="5478" y="2426"/>
                    <a:pt x="5615" y="2229"/>
                  </a:cubicBezTo>
                  <a:cubicBezTo>
                    <a:pt x="5754" y="2030"/>
                    <a:pt x="5888" y="1827"/>
                    <a:pt x="6020" y="1622"/>
                  </a:cubicBezTo>
                  <a:cubicBezTo>
                    <a:pt x="6150" y="1419"/>
                    <a:pt x="6276" y="1214"/>
                    <a:pt x="6419" y="1018"/>
                  </a:cubicBezTo>
                  <a:cubicBezTo>
                    <a:pt x="6506" y="894"/>
                    <a:pt x="6599" y="774"/>
                    <a:pt x="6691" y="654"/>
                  </a:cubicBezTo>
                  <a:cubicBezTo>
                    <a:pt x="6713" y="624"/>
                    <a:pt x="6733" y="594"/>
                    <a:pt x="6755" y="564"/>
                  </a:cubicBezTo>
                  <a:lnTo>
                    <a:pt x="6756" y="564"/>
                  </a:lnTo>
                  <a:cubicBezTo>
                    <a:pt x="6856" y="414"/>
                    <a:pt x="6951" y="262"/>
                    <a:pt x="7049" y="113"/>
                  </a:cubicBezTo>
                  <a:cubicBezTo>
                    <a:pt x="7070" y="82"/>
                    <a:pt x="7088" y="51"/>
                    <a:pt x="7109" y="21"/>
                  </a:cubicBezTo>
                  <a:cubicBezTo>
                    <a:pt x="7110" y="18"/>
                    <a:pt x="7112" y="16"/>
                    <a:pt x="7114" y="12"/>
                  </a:cubicBezTo>
                  <a:cubicBezTo>
                    <a:pt x="7116" y="9"/>
                    <a:pt x="7120" y="4"/>
                    <a:pt x="712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7" name="Google Shape;2337;p48"/>
          <p:cNvSpPr/>
          <p:nvPr/>
        </p:nvSpPr>
        <p:spPr>
          <a:xfrm rot="3389660">
            <a:off x="8182318" y="3451966"/>
            <a:ext cx="1554221" cy="1876720"/>
          </a:xfrm>
          <a:custGeom>
            <a:avLst/>
            <a:gdLst/>
            <a:ahLst/>
            <a:cxnLst/>
            <a:rect l="l" t="t" r="r" b="b"/>
            <a:pathLst>
              <a:path w="30699" h="37069" extrusionOk="0">
                <a:moveTo>
                  <a:pt x="7621" y="0"/>
                </a:moveTo>
                <a:cubicBezTo>
                  <a:pt x="7580" y="0"/>
                  <a:pt x="7538" y="5"/>
                  <a:pt x="7497" y="6"/>
                </a:cubicBezTo>
                <a:cubicBezTo>
                  <a:pt x="7446" y="8"/>
                  <a:pt x="7397" y="8"/>
                  <a:pt x="7347" y="13"/>
                </a:cubicBezTo>
                <a:cubicBezTo>
                  <a:pt x="7272" y="21"/>
                  <a:pt x="7199" y="28"/>
                  <a:pt x="7123" y="38"/>
                </a:cubicBezTo>
                <a:cubicBezTo>
                  <a:pt x="7097" y="41"/>
                  <a:pt x="7071" y="43"/>
                  <a:pt x="7045" y="48"/>
                </a:cubicBezTo>
                <a:cubicBezTo>
                  <a:pt x="6910" y="72"/>
                  <a:pt x="6773" y="94"/>
                  <a:pt x="6637" y="118"/>
                </a:cubicBezTo>
                <a:cubicBezTo>
                  <a:pt x="6401" y="156"/>
                  <a:pt x="6167" y="203"/>
                  <a:pt x="5932" y="247"/>
                </a:cubicBezTo>
                <a:cubicBezTo>
                  <a:pt x="5827" y="268"/>
                  <a:pt x="5723" y="288"/>
                  <a:pt x="5620" y="309"/>
                </a:cubicBezTo>
                <a:cubicBezTo>
                  <a:pt x="5514" y="330"/>
                  <a:pt x="5408" y="353"/>
                  <a:pt x="5302" y="378"/>
                </a:cubicBezTo>
                <a:cubicBezTo>
                  <a:pt x="5247" y="392"/>
                  <a:pt x="5192" y="408"/>
                  <a:pt x="5136" y="424"/>
                </a:cubicBezTo>
                <a:cubicBezTo>
                  <a:pt x="5100" y="433"/>
                  <a:pt x="5065" y="443"/>
                  <a:pt x="5029" y="455"/>
                </a:cubicBezTo>
                <a:cubicBezTo>
                  <a:pt x="4975" y="472"/>
                  <a:pt x="4919" y="488"/>
                  <a:pt x="4865" y="507"/>
                </a:cubicBezTo>
                <a:cubicBezTo>
                  <a:pt x="4806" y="529"/>
                  <a:pt x="4747" y="553"/>
                  <a:pt x="4687" y="574"/>
                </a:cubicBezTo>
                <a:cubicBezTo>
                  <a:pt x="4640" y="593"/>
                  <a:pt x="4595" y="615"/>
                  <a:pt x="4551" y="635"/>
                </a:cubicBezTo>
                <a:cubicBezTo>
                  <a:pt x="4505" y="656"/>
                  <a:pt x="4459" y="673"/>
                  <a:pt x="4414" y="698"/>
                </a:cubicBezTo>
                <a:cubicBezTo>
                  <a:pt x="4352" y="732"/>
                  <a:pt x="4289" y="766"/>
                  <a:pt x="4226" y="800"/>
                </a:cubicBezTo>
                <a:cubicBezTo>
                  <a:pt x="4187" y="821"/>
                  <a:pt x="4153" y="843"/>
                  <a:pt x="4117" y="864"/>
                </a:cubicBezTo>
                <a:cubicBezTo>
                  <a:pt x="4064" y="897"/>
                  <a:pt x="4010" y="926"/>
                  <a:pt x="3957" y="961"/>
                </a:cubicBezTo>
                <a:cubicBezTo>
                  <a:pt x="3908" y="993"/>
                  <a:pt x="3857" y="1026"/>
                  <a:pt x="3809" y="1058"/>
                </a:cubicBezTo>
                <a:cubicBezTo>
                  <a:pt x="3716" y="1119"/>
                  <a:pt x="3625" y="1184"/>
                  <a:pt x="3534" y="1248"/>
                </a:cubicBezTo>
                <a:cubicBezTo>
                  <a:pt x="3352" y="1375"/>
                  <a:pt x="3174" y="1508"/>
                  <a:pt x="2995" y="1638"/>
                </a:cubicBezTo>
                <a:cubicBezTo>
                  <a:pt x="2911" y="1700"/>
                  <a:pt x="2823" y="1762"/>
                  <a:pt x="2737" y="1828"/>
                </a:cubicBezTo>
                <a:cubicBezTo>
                  <a:pt x="2689" y="1867"/>
                  <a:pt x="2639" y="1905"/>
                  <a:pt x="2590" y="1943"/>
                </a:cubicBezTo>
                <a:cubicBezTo>
                  <a:pt x="2544" y="1978"/>
                  <a:pt x="2500" y="2017"/>
                  <a:pt x="2457" y="2053"/>
                </a:cubicBezTo>
                <a:cubicBezTo>
                  <a:pt x="2369" y="2126"/>
                  <a:pt x="2286" y="2205"/>
                  <a:pt x="2205" y="2287"/>
                </a:cubicBezTo>
                <a:cubicBezTo>
                  <a:pt x="2174" y="2318"/>
                  <a:pt x="2141" y="2350"/>
                  <a:pt x="2111" y="2383"/>
                </a:cubicBezTo>
                <a:lnTo>
                  <a:pt x="1968" y="2541"/>
                </a:lnTo>
                <a:cubicBezTo>
                  <a:pt x="1926" y="2587"/>
                  <a:pt x="1889" y="2634"/>
                  <a:pt x="1850" y="2681"/>
                </a:cubicBezTo>
                <a:cubicBezTo>
                  <a:pt x="1822" y="2715"/>
                  <a:pt x="1793" y="2750"/>
                  <a:pt x="1765" y="2784"/>
                </a:cubicBezTo>
                <a:cubicBezTo>
                  <a:pt x="1703" y="2864"/>
                  <a:pt x="1640" y="2943"/>
                  <a:pt x="1581" y="3024"/>
                </a:cubicBezTo>
                <a:cubicBezTo>
                  <a:pt x="1501" y="3129"/>
                  <a:pt x="1424" y="3237"/>
                  <a:pt x="1346" y="3345"/>
                </a:cubicBezTo>
                <a:cubicBezTo>
                  <a:pt x="1321" y="3382"/>
                  <a:pt x="1296" y="3417"/>
                  <a:pt x="1270" y="3455"/>
                </a:cubicBezTo>
                <a:cubicBezTo>
                  <a:pt x="1235" y="3506"/>
                  <a:pt x="1198" y="3558"/>
                  <a:pt x="1164" y="3611"/>
                </a:cubicBezTo>
                <a:cubicBezTo>
                  <a:pt x="1107" y="3702"/>
                  <a:pt x="1047" y="3793"/>
                  <a:pt x="992" y="3887"/>
                </a:cubicBezTo>
                <a:cubicBezTo>
                  <a:pt x="962" y="3940"/>
                  <a:pt x="929" y="3993"/>
                  <a:pt x="901" y="4046"/>
                </a:cubicBezTo>
                <a:cubicBezTo>
                  <a:pt x="873" y="4102"/>
                  <a:pt x="843" y="4156"/>
                  <a:pt x="813" y="4212"/>
                </a:cubicBezTo>
                <a:cubicBezTo>
                  <a:pt x="786" y="4264"/>
                  <a:pt x="761" y="4314"/>
                  <a:pt x="735" y="4366"/>
                </a:cubicBezTo>
                <a:cubicBezTo>
                  <a:pt x="714" y="4412"/>
                  <a:pt x="689" y="4459"/>
                  <a:pt x="667" y="4506"/>
                </a:cubicBezTo>
                <a:cubicBezTo>
                  <a:pt x="625" y="4600"/>
                  <a:pt x="580" y="4695"/>
                  <a:pt x="541" y="4790"/>
                </a:cubicBezTo>
                <a:cubicBezTo>
                  <a:pt x="518" y="4847"/>
                  <a:pt x="493" y="4902"/>
                  <a:pt x="472" y="4959"/>
                </a:cubicBezTo>
                <a:cubicBezTo>
                  <a:pt x="451" y="5023"/>
                  <a:pt x="428" y="5087"/>
                  <a:pt x="405" y="5150"/>
                </a:cubicBezTo>
                <a:cubicBezTo>
                  <a:pt x="392" y="5190"/>
                  <a:pt x="379" y="5233"/>
                  <a:pt x="368" y="5274"/>
                </a:cubicBezTo>
                <a:cubicBezTo>
                  <a:pt x="356" y="5317"/>
                  <a:pt x="342" y="5362"/>
                  <a:pt x="331" y="5405"/>
                </a:cubicBezTo>
                <a:cubicBezTo>
                  <a:pt x="274" y="5634"/>
                  <a:pt x="223" y="5862"/>
                  <a:pt x="172" y="6091"/>
                </a:cubicBezTo>
                <a:cubicBezTo>
                  <a:pt x="127" y="6298"/>
                  <a:pt x="88" y="6506"/>
                  <a:pt x="58" y="6714"/>
                </a:cubicBezTo>
                <a:cubicBezTo>
                  <a:pt x="49" y="6772"/>
                  <a:pt x="41" y="6829"/>
                  <a:pt x="36" y="6889"/>
                </a:cubicBezTo>
                <a:cubicBezTo>
                  <a:pt x="31" y="6940"/>
                  <a:pt x="22" y="6989"/>
                  <a:pt x="20" y="7040"/>
                </a:cubicBezTo>
                <a:cubicBezTo>
                  <a:pt x="13" y="7143"/>
                  <a:pt x="8" y="7246"/>
                  <a:pt x="6" y="7348"/>
                </a:cubicBezTo>
                <a:cubicBezTo>
                  <a:pt x="1" y="7562"/>
                  <a:pt x="3" y="7777"/>
                  <a:pt x="10" y="7990"/>
                </a:cubicBezTo>
                <a:cubicBezTo>
                  <a:pt x="18" y="8221"/>
                  <a:pt x="27" y="8451"/>
                  <a:pt x="41" y="8681"/>
                </a:cubicBezTo>
                <a:cubicBezTo>
                  <a:pt x="47" y="8792"/>
                  <a:pt x="54" y="8902"/>
                  <a:pt x="63" y="9014"/>
                </a:cubicBezTo>
                <a:cubicBezTo>
                  <a:pt x="65" y="9066"/>
                  <a:pt x="73" y="9115"/>
                  <a:pt x="78" y="9167"/>
                </a:cubicBezTo>
                <a:cubicBezTo>
                  <a:pt x="83" y="9210"/>
                  <a:pt x="85" y="9253"/>
                  <a:pt x="92" y="9296"/>
                </a:cubicBezTo>
                <a:cubicBezTo>
                  <a:pt x="99" y="9344"/>
                  <a:pt x="106" y="9392"/>
                  <a:pt x="114" y="9438"/>
                </a:cubicBezTo>
                <a:cubicBezTo>
                  <a:pt x="116" y="9458"/>
                  <a:pt x="119" y="9478"/>
                  <a:pt x="122" y="9497"/>
                </a:cubicBezTo>
                <a:cubicBezTo>
                  <a:pt x="135" y="9558"/>
                  <a:pt x="147" y="9618"/>
                  <a:pt x="159" y="9676"/>
                </a:cubicBezTo>
                <a:cubicBezTo>
                  <a:pt x="193" y="9840"/>
                  <a:pt x="246" y="9999"/>
                  <a:pt x="315" y="10149"/>
                </a:cubicBezTo>
                <a:cubicBezTo>
                  <a:pt x="339" y="10206"/>
                  <a:pt x="363" y="10263"/>
                  <a:pt x="391" y="10317"/>
                </a:cubicBezTo>
                <a:cubicBezTo>
                  <a:pt x="420" y="10372"/>
                  <a:pt x="449" y="10428"/>
                  <a:pt x="476" y="10481"/>
                </a:cubicBezTo>
                <a:cubicBezTo>
                  <a:pt x="517" y="10560"/>
                  <a:pt x="561" y="10636"/>
                  <a:pt x="612" y="10708"/>
                </a:cubicBezTo>
                <a:cubicBezTo>
                  <a:pt x="683" y="10812"/>
                  <a:pt x="759" y="10911"/>
                  <a:pt x="847" y="11002"/>
                </a:cubicBezTo>
                <a:cubicBezTo>
                  <a:pt x="1012" y="11171"/>
                  <a:pt x="1193" y="11321"/>
                  <a:pt x="1376" y="11471"/>
                </a:cubicBezTo>
                <a:cubicBezTo>
                  <a:pt x="1456" y="11534"/>
                  <a:pt x="1539" y="11589"/>
                  <a:pt x="1623" y="11646"/>
                </a:cubicBezTo>
                <a:cubicBezTo>
                  <a:pt x="1696" y="11695"/>
                  <a:pt x="1768" y="11750"/>
                  <a:pt x="1846" y="11796"/>
                </a:cubicBezTo>
                <a:cubicBezTo>
                  <a:pt x="2055" y="11924"/>
                  <a:pt x="2267" y="12051"/>
                  <a:pt x="2478" y="12175"/>
                </a:cubicBezTo>
                <a:cubicBezTo>
                  <a:pt x="2521" y="12203"/>
                  <a:pt x="2566" y="12227"/>
                  <a:pt x="2610" y="12251"/>
                </a:cubicBezTo>
                <a:cubicBezTo>
                  <a:pt x="2650" y="12275"/>
                  <a:pt x="2690" y="12301"/>
                  <a:pt x="2731" y="12321"/>
                </a:cubicBezTo>
                <a:cubicBezTo>
                  <a:pt x="2816" y="12366"/>
                  <a:pt x="2901" y="12414"/>
                  <a:pt x="2989" y="12453"/>
                </a:cubicBezTo>
                <a:cubicBezTo>
                  <a:pt x="3043" y="12477"/>
                  <a:pt x="3097" y="12504"/>
                  <a:pt x="3153" y="12525"/>
                </a:cubicBezTo>
                <a:cubicBezTo>
                  <a:pt x="3205" y="12544"/>
                  <a:pt x="3257" y="12562"/>
                  <a:pt x="3306" y="12582"/>
                </a:cubicBezTo>
                <a:cubicBezTo>
                  <a:pt x="3391" y="12611"/>
                  <a:pt x="3478" y="12639"/>
                  <a:pt x="3564" y="12664"/>
                </a:cubicBezTo>
                <a:cubicBezTo>
                  <a:pt x="3773" y="12721"/>
                  <a:pt x="3979" y="12778"/>
                  <a:pt x="4194" y="12802"/>
                </a:cubicBezTo>
                <a:cubicBezTo>
                  <a:pt x="4247" y="12809"/>
                  <a:pt x="4301" y="12818"/>
                  <a:pt x="4356" y="12820"/>
                </a:cubicBezTo>
                <a:cubicBezTo>
                  <a:pt x="4418" y="12824"/>
                  <a:pt x="4481" y="12828"/>
                  <a:pt x="4542" y="12832"/>
                </a:cubicBezTo>
                <a:cubicBezTo>
                  <a:pt x="4636" y="12839"/>
                  <a:pt x="4729" y="12841"/>
                  <a:pt x="4822" y="12846"/>
                </a:cubicBezTo>
                <a:cubicBezTo>
                  <a:pt x="5043" y="12859"/>
                  <a:pt x="5261" y="12880"/>
                  <a:pt x="5481" y="12903"/>
                </a:cubicBezTo>
                <a:lnTo>
                  <a:pt x="5475" y="12903"/>
                </a:lnTo>
                <a:cubicBezTo>
                  <a:pt x="5584" y="12916"/>
                  <a:pt x="5690" y="12930"/>
                  <a:pt x="5797" y="12946"/>
                </a:cubicBezTo>
                <a:cubicBezTo>
                  <a:pt x="5891" y="12958"/>
                  <a:pt x="5984" y="12978"/>
                  <a:pt x="6076" y="12998"/>
                </a:cubicBezTo>
                <a:cubicBezTo>
                  <a:pt x="6275" y="13042"/>
                  <a:pt x="6472" y="13086"/>
                  <a:pt x="6670" y="13132"/>
                </a:cubicBezTo>
                <a:cubicBezTo>
                  <a:pt x="6742" y="13150"/>
                  <a:pt x="6813" y="13169"/>
                  <a:pt x="6884" y="13189"/>
                </a:cubicBezTo>
                <a:cubicBezTo>
                  <a:pt x="6949" y="13210"/>
                  <a:pt x="7015" y="13232"/>
                  <a:pt x="7080" y="13253"/>
                </a:cubicBezTo>
                <a:cubicBezTo>
                  <a:pt x="7197" y="13295"/>
                  <a:pt x="7313" y="13339"/>
                  <a:pt x="7429" y="13382"/>
                </a:cubicBezTo>
                <a:cubicBezTo>
                  <a:pt x="7464" y="13398"/>
                  <a:pt x="7501" y="13412"/>
                  <a:pt x="7535" y="13429"/>
                </a:cubicBezTo>
                <a:cubicBezTo>
                  <a:pt x="7568" y="13448"/>
                  <a:pt x="7603" y="13465"/>
                  <a:pt x="7637" y="13484"/>
                </a:cubicBezTo>
                <a:cubicBezTo>
                  <a:pt x="7717" y="13529"/>
                  <a:pt x="7793" y="13576"/>
                  <a:pt x="7870" y="13628"/>
                </a:cubicBezTo>
                <a:cubicBezTo>
                  <a:pt x="7890" y="13646"/>
                  <a:pt x="7913" y="13661"/>
                  <a:pt x="7934" y="13680"/>
                </a:cubicBezTo>
                <a:cubicBezTo>
                  <a:pt x="7957" y="13700"/>
                  <a:pt x="7980" y="13722"/>
                  <a:pt x="8005" y="13744"/>
                </a:cubicBezTo>
                <a:cubicBezTo>
                  <a:pt x="8043" y="13783"/>
                  <a:pt x="8083" y="13821"/>
                  <a:pt x="8118" y="13862"/>
                </a:cubicBezTo>
                <a:cubicBezTo>
                  <a:pt x="8153" y="13904"/>
                  <a:pt x="8186" y="13945"/>
                  <a:pt x="8218" y="13989"/>
                </a:cubicBezTo>
                <a:lnTo>
                  <a:pt x="8218" y="13988"/>
                </a:lnTo>
                <a:cubicBezTo>
                  <a:pt x="8315" y="14127"/>
                  <a:pt x="8403" y="14270"/>
                  <a:pt x="8487" y="14417"/>
                </a:cubicBezTo>
                <a:cubicBezTo>
                  <a:pt x="8501" y="14442"/>
                  <a:pt x="8515" y="14467"/>
                  <a:pt x="8529" y="14491"/>
                </a:cubicBezTo>
                <a:lnTo>
                  <a:pt x="8529" y="14491"/>
                </a:lnTo>
                <a:cubicBezTo>
                  <a:pt x="8528" y="14490"/>
                  <a:pt x="8528" y="14489"/>
                  <a:pt x="8527" y="14489"/>
                </a:cubicBezTo>
                <a:lnTo>
                  <a:pt x="8527" y="14489"/>
                </a:lnTo>
                <a:cubicBezTo>
                  <a:pt x="8585" y="14595"/>
                  <a:pt x="8642" y="14702"/>
                  <a:pt x="8693" y="14815"/>
                </a:cubicBezTo>
                <a:cubicBezTo>
                  <a:pt x="8721" y="14876"/>
                  <a:pt x="8748" y="14936"/>
                  <a:pt x="8774" y="15000"/>
                </a:cubicBezTo>
                <a:cubicBezTo>
                  <a:pt x="8783" y="15074"/>
                  <a:pt x="8790" y="15149"/>
                  <a:pt x="8794" y="15224"/>
                </a:cubicBezTo>
                <a:cubicBezTo>
                  <a:pt x="8800" y="15368"/>
                  <a:pt x="8800" y="15511"/>
                  <a:pt x="8793" y="15656"/>
                </a:cubicBezTo>
                <a:cubicBezTo>
                  <a:pt x="8788" y="15733"/>
                  <a:pt x="8784" y="15811"/>
                  <a:pt x="8780" y="15889"/>
                </a:cubicBezTo>
                <a:cubicBezTo>
                  <a:pt x="8779" y="15890"/>
                  <a:pt x="8779" y="15892"/>
                  <a:pt x="8779" y="15893"/>
                </a:cubicBezTo>
                <a:lnTo>
                  <a:pt x="8779" y="15894"/>
                </a:lnTo>
                <a:cubicBezTo>
                  <a:pt x="8771" y="15956"/>
                  <a:pt x="8764" y="16018"/>
                  <a:pt x="8758" y="16081"/>
                </a:cubicBezTo>
                <a:cubicBezTo>
                  <a:pt x="8753" y="16126"/>
                  <a:pt x="8750" y="16172"/>
                  <a:pt x="8743" y="16217"/>
                </a:cubicBezTo>
                <a:lnTo>
                  <a:pt x="8685" y="16573"/>
                </a:lnTo>
                <a:cubicBezTo>
                  <a:pt x="8661" y="16689"/>
                  <a:pt x="8636" y="16803"/>
                  <a:pt x="8614" y="16919"/>
                </a:cubicBezTo>
                <a:cubicBezTo>
                  <a:pt x="8602" y="16972"/>
                  <a:pt x="8587" y="17024"/>
                  <a:pt x="8573" y="17077"/>
                </a:cubicBezTo>
                <a:cubicBezTo>
                  <a:pt x="8558" y="17138"/>
                  <a:pt x="8543" y="17199"/>
                  <a:pt x="8528" y="17260"/>
                </a:cubicBezTo>
                <a:cubicBezTo>
                  <a:pt x="8506" y="17347"/>
                  <a:pt x="8479" y="17435"/>
                  <a:pt x="8456" y="17523"/>
                </a:cubicBezTo>
                <a:cubicBezTo>
                  <a:pt x="8434" y="17598"/>
                  <a:pt x="8411" y="17674"/>
                  <a:pt x="8388" y="17750"/>
                </a:cubicBezTo>
                <a:cubicBezTo>
                  <a:pt x="8337" y="17912"/>
                  <a:pt x="8284" y="18076"/>
                  <a:pt x="8233" y="18238"/>
                </a:cubicBezTo>
                <a:cubicBezTo>
                  <a:pt x="8186" y="18385"/>
                  <a:pt x="8141" y="18532"/>
                  <a:pt x="8103" y="18682"/>
                </a:cubicBezTo>
                <a:cubicBezTo>
                  <a:pt x="8063" y="18834"/>
                  <a:pt x="8031" y="18988"/>
                  <a:pt x="8002" y="19143"/>
                </a:cubicBezTo>
                <a:cubicBezTo>
                  <a:pt x="7945" y="19454"/>
                  <a:pt x="7898" y="19767"/>
                  <a:pt x="7880" y="20080"/>
                </a:cubicBezTo>
                <a:cubicBezTo>
                  <a:pt x="7870" y="20248"/>
                  <a:pt x="7866" y="20414"/>
                  <a:pt x="7875" y="20581"/>
                </a:cubicBezTo>
                <a:cubicBezTo>
                  <a:pt x="7882" y="20738"/>
                  <a:pt x="7897" y="20895"/>
                  <a:pt x="7917" y="21052"/>
                </a:cubicBezTo>
                <a:cubicBezTo>
                  <a:pt x="7954" y="21343"/>
                  <a:pt x="8005" y="21633"/>
                  <a:pt x="8083" y="21915"/>
                </a:cubicBezTo>
                <a:cubicBezTo>
                  <a:pt x="8123" y="22056"/>
                  <a:pt x="8169" y="22198"/>
                  <a:pt x="8224" y="22334"/>
                </a:cubicBezTo>
                <a:cubicBezTo>
                  <a:pt x="8285" y="22487"/>
                  <a:pt x="8355" y="22636"/>
                  <a:pt x="8425" y="22783"/>
                </a:cubicBezTo>
                <a:cubicBezTo>
                  <a:pt x="8491" y="22920"/>
                  <a:pt x="8563" y="23051"/>
                  <a:pt x="8644" y="23179"/>
                </a:cubicBezTo>
                <a:cubicBezTo>
                  <a:pt x="8695" y="23263"/>
                  <a:pt x="8752" y="23344"/>
                  <a:pt x="8816" y="23418"/>
                </a:cubicBezTo>
                <a:cubicBezTo>
                  <a:pt x="8871" y="23479"/>
                  <a:pt x="8930" y="23539"/>
                  <a:pt x="8991" y="23596"/>
                </a:cubicBezTo>
                <a:cubicBezTo>
                  <a:pt x="9103" y="23699"/>
                  <a:pt x="9214" y="23800"/>
                  <a:pt x="9333" y="23893"/>
                </a:cubicBezTo>
                <a:cubicBezTo>
                  <a:pt x="9395" y="23943"/>
                  <a:pt x="9457" y="23990"/>
                  <a:pt x="9522" y="24035"/>
                </a:cubicBezTo>
                <a:cubicBezTo>
                  <a:pt x="9590" y="24081"/>
                  <a:pt x="9658" y="24125"/>
                  <a:pt x="9728" y="24170"/>
                </a:cubicBezTo>
                <a:cubicBezTo>
                  <a:pt x="9967" y="24325"/>
                  <a:pt x="10229" y="24454"/>
                  <a:pt x="10507" y="24528"/>
                </a:cubicBezTo>
                <a:cubicBezTo>
                  <a:pt x="10649" y="24567"/>
                  <a:pt x="10794" y="24598"/>
                  <a:pt x="10938" y="24625"/>
                </a:cubicBezTo>
                <a:cubicBezTo>
                  <a:pt x="11097" y="24656"/>
                  <a:pt x="11256" y="24686"/>
                  <a:pt x="11417" y="24702"/>
                </a:cubicBezTo>
                <a:cubicBezTo>
                  <a:pt x="11499" y="24713"/>
                  <a:pt x="11583" y="24719"/>
                  <a:pt x="11665" y="24723"/>
                </a:cubicBezTo>
                <a:cubicBezTo>
                  <a:pt x="11741" y="24727"/>
                  <a:pt x="11818" y="24728"/>
                  <a:pt x="11892" y="24728"/>
                </a:cubicBezTo>
                <a:cubicBezTo>
                  <a:pt x="12045" y="24728"/>
                  <a:pt x="12197" y="24718"/>
                  <a:pt x="12349" y="24705"/>
                </a:cubicBezTo>
                <a:cubicBezTo>
                  <a:pt x="12513" y="24692"/>
                  <a:pt x="12675" y="24672"/>
                  <a:pt x="12838" y="24657"/>
                </a:cubicBezTo>
                <a:cubicBezTo>
                  <a:pt x="12990" y="24644"/>
                  <a:pt x="13145" y="24633"/>
                  <a:pt x="13300" y="24625"/>
                </a:cubicBezTo>
                <a:cubicBezTo>
                  <a:pt x="13352" y="24625"/>
                  <a:pt x="13403" y="24625"/>
                  <a:pt x="13457" y="24628"/>
                </a:cubicBezTo>
                <a:cubicBezTo>
                  <a:pt x="13490" y="24629"/>
                  <a:pt x="13522" y="24630"/>
                  <a:pt x="13555" y="24631"/>
                </a:cubicBezTo>
                <a:cubicBezTo>
                  <a:pt x="13578" y="24633"/>
                  <a:pt x="13603" y="24633"/>
                  <a:pt x="13628" y="24635"/>
                </a:cubicBezTo>
                <a:cubicBezTo>
                  <a:pt x="13727" y="24647"/>
                  <a:pt x="13828" y="24660"/>
                  <a:pt x="13927" y="24671"/>
                </a:cubicBezTo>
                <a:cubicBezTo>
                  <a:pt x="13999" y="24685"/>
                  <a:pt x="14068" y="24697"/>
                  <a:pt x="14139" y="24711"/>
                </a:cubicBezTo>
                <a:cubicBezTo>
                  <a:pt x="14182" y="24718"/>
                  <a:pt x="14226" y="24726"/>
                  <a:pt x="14269" y="24733"/>
                </a:cubicBezTo>
                <a:cubicBezTo>
                  <a:pt x="14289" y="24737"/>
                  <a:pt x="14309" y="24741"/>
                  <a:pt x="14327" y="24746"/>
                </a:cubicBezTo>
                <a:cubicBezTo>
                  <a:pt x="14451" y="24775"/>
                  <a:pt x="14575" y="24805"/>
                  <a:pt x="14699" y="24834"/>
                </a:cubicBezTo>
                <a:cubicBezTo>
                  <a:pt x="14797" y="24862"/>
                  <a:pt x="14897" y="24891"/>
                  <a:pt x="14996" y="24921"/>
                </a:cubicBezTo>
                <a:cubicBezTo>
                  <a:pt x="15073" y="24944"/>
                  <a:pt x="15147" y="24971"/>
                  <a:pt x="15224" y="24996"/>
                </a:cubicBezTo>
                <a:cubicBezTo>
                  <a:pt x="15300" y="25024"/>
                  <a:pt x="15375" y="25050"/>
                  <a:pt x="15451" y="25081"/>
                </a:cubicBezTo>
                <a:cubicBezTo>
                  <a:pt x="15537" y="25117"/>
                  <a:pt x="15622" y="25154"/>
                  <a:pt x="15709" y="25190"/>
                </a:cubicBezTo>
                <a:cubicBezTo>
                  <a:pt x="15757" y="25214"/>
                  <a:pt x="15806" y="25239"/>
                  <a:pt x="15854" y="25264"/>
                </a:cubicBezTo>
                <a:lnTo>
                  <a:pt x="15971" y="25322"/>
                </a:lnTo>
                <a:cubicBezTo>
                  <a:pt x="15983" y="25329"/>
                  <a:pt x="15998" y="25334"/>
                  <a:pt x="16009" y="25341"/>
                </a:cubicBezTo>
                <a:cubicBezTo>
                  <a:pt x="16106" y="25397"/>
                  <a:pt x="16203" y="25454"/>
                  <a:pt x="16301" y="25510"/>
                </a:cubicBezTo>
                <a:cubicBezTo>
                  <a:pt x="16372" y="25559"/>
                  <a:pt x="16445" y="25607"/>
                  <a:pt x="16516" y="25656"/>
                </a:cubicBezTo>
                <a:cubicBezTo>
                  <a:pt x="16541" y="25672"/>
                  <a:pt x="16569" y="25690"/>
                  <a:pt x="16593" y="25708"/>
                </a:cubicBezTo>
                <a:cubicBezTo>
                  <a:pt x="16669" y="25764"/>
                  <a:pt x="16746" y="25824"/>
                  <a:pt x="16818" y="25884"/>
                </a:cubicBezTo>
                <a:cubicBezTo>
                  <a:pt x="16922" y="25975"/>
                  <a:pt x="17020" y="26069"/>
                  <a:pt x="17116" y="26167"/>
                </a:cubicBezTo>
                <a:cubicBezTo>
                  <a:pt x="17196" y="26256"/>
                  <a:pt x="17276" y="26345"/>
                  <a:pt x="17353" y="26438"/>
                </a:cubicBezTo>
                <a:lnTo>
                  <a:pt x="17437" y="26542"/>
                </a:lnTo>
                <a:cubicBezTo>
                  <a:pt x="17449" y="26558"/>
                  <a:pt x="17463" y="26573"/>
                  <a:pt x="17474" y="26590"/>
                </a:cubicBezTo>
                <a:cubicBezTo>
                  <a:pt x="17512" y="26646"/>
                  <a:pt x="17551" y="26699"/>
                  <a:pt x="17589" y="26755"/>
                </a:cubicBezTo>
                <a:cubicBezTo>
                  <a:pt x="17613" y="26792"/>
                  <a:pt x="17636" y="26830"/>
                  <a:pt x="17658" y="26869"/>
                </a:cubicBezTo>
                <a:cubicBezTo>
                  <a:pt x="17676" y="26899"/>
                  <a:pt x="17697" y="26931"/>
                  <a:pt x="17715" y="26964"/>
                </a:cubicBezTo>
                <a:cubicBezTo>
                  <a:pt x="17754" y="27042"/>
                  <a:pt x="17793" y="27120"/>
                  <a:pt x="17833" y="27198"/>
                </a:cubicBezTo>
                <a:lnTo>
                  <a:pt x="17918" y="27391"/>
                </a:lnTo>
                <a:cubicBezTo>
                  <a:pt x="17960" y="27488"/>
                  <a:pt x="17996" y="27585"/>
                  <a:pt x="18031" y="27685"/>
                </a:cubicBezTo>
                <a:cubicBezTo>
                  <a:pt x="18067" y="27801"/>
                  <a:pt x="18098" y="27920"/>
                  <a:pt x="18125" y="28040"/>
                </a:cubicBezTo>
                <a:cubicBezTo>
                  <a:pt x="18135" y="28095"/>
                  <a:pt x="18144" y="28148"/>
                  <a:pt x="18154" y="28204"/>
                </a:cubicBezTo>
                <a:cubicBezTo>
                  <a:pt x="18160" y="28239"/>
                  <a:pt x="18166" y="28272"/>
                  <a:pt x="18172" y="28306"/>
                </a:cubicBezTo>
                <a:cubicBezTo>
                  <a:pt x="18175" y="28319"/>
                  <a:pt x="18179" y="28335"/>
                  <a:pt x="18180" y="28350"/>
                </a:cubicBezTo>
                <a:cubicBezTo>
                  <a:pt x="18192" y="28463"/>
                  <a:pt x="18205" y="28574"/>
                  <a:pt x="18216" y="28686"/>
                </a:cubicBezTo>
                <a:cubicBezTo>
                  <a:pt x="18218" y="28746"/>
                  <a:pt x="18223" y="28807"/>
                  <a:pt x="18226" y="28866"/>
                </a:cubicBezTo>
                <a:cubicBezTo>
                  <a:pt x="18228" y="28912"/>
                  <a:pt x="18233" y="28957"/>
                  <a:pt x="18232" y="29001"/>
                </a:cubicBezTo>
                <a:cubicBezTo>
                  <a:pt x="18230" y="29111"/>
                  <a:pt x="18228" y="29220"/>
                  <a:pt x="18227" y="29329"/>
                </a:cubicBezTo>
                <a:cubicBezTo>
                  <a:pt x="18219" y="29422"/>
                  <a:pt x="18211" y="29516"/>
                  <a:pt x="18205" y="29608"/>
                </a:cubicBezTo>
                <a:cubicBezTo>
                  <a:pt x="18200" y="29678"/>
                  <a:pt x="18190" y="29748"/>
                  <a:pt x="18180" y="29818"/>
                </a:cubicBezTo>
                <a:cubicBezTo>
                  <a:pt x="18171" y="29887"/>
                  <a:pt x="18164" y="29958"/>
                  <a:pt x="18152" y="30027"/>
                </a:cubicBezTo>
                <a:cubicBezTo>
                  <a:pt x="18137" y="30114"/>
                  <a:pt x="18122" y="30200"/>
                  <a:pt x="18108" y="30285"/>
                </a:cubicBezTo>
                <a:cubicBezTo>
                  <a:pt x="18108" y="30289"/>
                  <a:pt x="18107" y="30290"/>
                  <a:pt x="18107" y="30293"/>
                </a:cubicBezTo>
                <a:cubicBezTo>
                  <a:pt x="18085" y="30391"/>
                  <a:pt x="18068" y="30487"/>
                  <a:pt x="18045" y="30585"/>
                </a:cubicBezTo>
                <a:cubicBezTo>
                  <a:pt x="18021" y="30688"/>
                  <a:pt x="17998" y="30790"/>
                  <a:pt x="17974" y="30893"/>
                </a:cubicBezTo>
                <a:cubicBezTo>
                  <a:pt x="17939" y="31048"/>
                  <a:pt x="17907" y="31202"/>
                  <a:pt x="17879" y="31358"/>
                </a:cubicBezTo>
                <a:cubicBezTo>
                  <a:pt x="17864" y="31436"/>
                  <a:pt x="17848" y="31518"/>
                  <a:pt x="17838" y="31598"/>
                </a:cubicBezTo>
                <a:cubicBezTo>
                  <a:pt x="17824" y="31694"/>
                  <a:pt x="17812" y="31790"/>
                  <a:pt x="17798" y="31887"/>
                </a:cubicBezTo>
                <a:cubicBezTo>
                  <a:pt x="17794" y="31923"/>
                  <a:pt x="17793" y="31959"/>
                  <a:pt x="17791" y="31995"/>
                </a:cubicBezTo>
                <a:cubicBezTo>
                  <a:pt x="17786" y="32053"/>
                  <a:pt x="17782" y="32111"/>
                  <a:pt x="17777" y="32169"/>
                </a:cubicBezTo>
                <a:cubicBezTo>
                  <a:pt x="17772" y="32235"/>
                  <a:pt x="17771" y="32298"/>
                  <a:pt x="17768" y="32363"/>
                </a:cubicBezTo>
                <a:cubicBezTo>
                  <a:pt x="17766" y="32442"/>
                  <a:pt x="17762" y="32520"/>
                  <a:pt x="17765" y="32599"/>
                </a:cubicBezTo>
                <a:cubicBezTo>
                  <a:pt x="17767" y="32685"/>
                  <a:pt x="17771" y="32773"/>
                  <a:pt x="17773" y="32859"/>
                </a:cubicBezTo>
                <a:cubicBezTo>
                  <a:pt x="17774" y="32899"/>
                  <a:pt x="17778" y="32940"/>
                  <a:pt x="17782" y="32978"/>
                </a:cubicBezTo>
                <a:cubicBezTo>
                  <a:pt x="17786" y="33032"/>
                  <a:pt x="17791" y="33087"/>
                  <a:pt x="17794" y="33142"/>
                </a:cubicBezTo>
                <a:cubicBezTo>
                  <a:pt x="17801" y="33219"/>
                  <a:pt x="17813" y="33297"/>
                  <a:pt x="17823" y="33373"/>
                </a:cubicBezTo>
                <a:cubicBezTo>
                  <a:pt x="17828" y="33406"/>
                  <a:pt x="17832" y="33439"/>
                  <a:pt x="17838" y="33472"/>
                </a:cubicBezTo>
                <a:cubicBezTo>
                  <a:pt x="17845" y="33516"/>
                  <a:pt x="17854" y="33558"/>
                  <a:pt x="17861" y="33602"/>
                </a:cubicBezTo>
                <a:cubicBezTo>
                  <a:pt x="17887" y="33735"/>
                  <a:pt x="17914" y="33866"/>
                  <a:pt x="17954" y="33995"/>
                </a:cubicBezTo>
                <a:cubicBezTo>
                  <a:pt x="17988" y="34104"/>
                  <a:pt x="18024" y="34211"/>
                  <a:pt x="18067" y="34314"/>
                </a:cubicBezTo>
                <a:cubicBezTo>
                  <a:pt x="18101" y="34394"/>
                  <a:pt x="18134" y="34475"/>
                  <a:pt x="18174" y="34552"/>
                </a:cubicBezTo>
                <a:cubicBezTo>
                  <a:pt x="18215" y="34628"/>
                  <a:pt x="18255" y="34703"/>
                  <a:pt x="18295" y="34780"/>
                </a:cubicBezTo>
                <a:cubicBezTo>
                  <a:pt x="18331" y="34850"/>
                  <a:pt x="18373" y="34918"/>
                  <a:pt x="18415" y="34986"/>
                </a:cubicBezTo>
                <a:lnTo>
                  <a:pt x="18469" y="35075"/>
                </a:lnTo>
                <a:cubicBezTo>
                  <a:pt x="18485" y="35101"/>
                  <a:pt x="18504" y="35127"/>
                  <a:pt x="18521" y="35151"/>
                </a:cubicBezTo>
                <a:cubicBezTo>
                  <a:pt x="18554" y="35202"/>
                  <a:pt x="18589" y="35250"/>
                  <a:pt x="18623" y="35301"/>
                </a:cubicBezTo>
                <a:cubicBezTo>
                  <a:pt x="18664" y="35362"/>
                  <a:pt x="18712" y="35420"/>
                  <a:pt x="18760" y="35476"/>
                </a:cubicBezTo>
                <a:cubicBezTo>
                  <a:pt x="18850" y="35580"/>
                  <a:pt x="18944" y="35678"/>
                  <a:pt x="19044" y="35771"/>
                </a:cubicBezTo>
                <a:cubicBezTo>
                  <a:pt x="19103" y="35823"/>
                  <a:pt x="19161" y="35879"/>
                  <a:pt x="19222" y="35930"/>
                </a:cubicBezTo>
                <a:cubicBezTo>
                  <a:pt x="19263" y="35966"/>
                  <a:pt x="19305" y="36001"/>
                  <a:pt x="19346" y="36035"/>
                </a:cubicBezTo>
                <a:cubicBezTo>
                  <a:pt x="19368" y="36053"/>
                  <a:pt x="19390" y="36073"/>
                  <a:pt x="19412" y="36089"/>
                </a:cubicBezTo>
                <a:cubicBezTo>
                  <a:pt x="19455" y="36122"/>
                  <a:pt x="19497" y="36155"/>
                  <a:pt x="19539" y="36187"/>
                </a:cubicBezTo>
                <a:cubicBezTo>
                  <a:pt x="19568" y="36209"/>
                  <a:pt x="19596" y="36233"/>
                  <a:pt x="19625" y="36251"/>
                </a:cubicBezTo>
                <a:cubicBezTo>
                  <a:pt x="19693" y="36298"/>
                  <a:pt x="19761" y="36344"/>
                  <a:pt x="19828" y="36391"/>
                </a:cubicBezTo>
                <a:cubicBezTo>
                  <a:pt x="19853" y="36406"/>
                  <a:pt x="19878" y="36421"/>
                  <a:pt x="19903" y="36435"/>
                </a:cubicBezTo>
                <a:cubicBezTo>
                  <a:pt x="19951" y="36462"/>
                  <a:pt x="19999" y="36491"/>
                  <a:pt x="20047" y="36518"/>
                </a:cubicBezTo>
                <a:cubicBezTo>
                  <a:pt x="20111" y="36555"/>
                  <a:pt x="20178" y="36585"/>
                  <a:pt x="20245" y="36616"/>
                </a:cubicBezTo>
                <a:cubicBezTo>
                  <a:pt x="20316" y="36651"/>
                  <a:pt x="20389" y="36680"/>
                  <a:pt x="20461" y="36710"/>
                </a:cubicBezTo>
                <a:cubicBezTo>
                  <a:pt x="20497" y="36724"/>
                  <a:pt x="20532" y="36741"/>
                  <a:pt x="20568" y="36754"/>
                </a:cubicBezTo>
                <a:cubicBezTo>
                  <a:pt x="20604" y="36766"/>
                  <a:pt x="20641" y="36780"/>
                  <a:pt x="20677" y="36791"/>
                </a:cubicBezTo>
                <a:cubicBezTo>
                  <a:pt x="20723" y="36807"/>
                  <a:pt x="20767" y="36824"/>
                  <a:pt x="20814" y="36838"/>
                </a:cubicBezTo>
                <a:cubicBezTo>
                  <a:pt x="20852" y="36848"/>
                  <a:pt x="20889" y="36858"/>
                  <a:pt x="20925" y="36869"/>
                </a:cubicBezTo>
                <a:cubicBezTo>
                  <a:pt x="20994" y="36888"/>
                  <a:pt x="21065" y="36909"/>
                  <a:pt x="21134" y="36925"/>
                </a:cubicBezTo>
                <a:cubicBezTo>
                  <a:pt x="21215" y="36943"/>
                  <a:pt x="21298" y="36966"/>
                  <a:pt x="21381" y="36979"/>
                </a:cubicBezTo>
                <a:cubicBezTo>
                  <a:pt x="21456" y="36992"/>
                  <a:pt x="21530" y="37009"/>
                  <a:pt x="21605" y="37018"/>
                </a:cubicBezTo>
                <a:cubicBezTo>
                  <a:pt x="21691" y="37030"/>
                  <a:pt x="21778" y="37044"/>
                  <a:pt x="21864" y="37050"/>
                </a:cubicBezTo>
                <a:lnTo>
                  <a:pt x="22026" y="37063"/>
                </a:lnTo>
                <a:cubicBezTo>
                  <a:pt x="22054" y="37064"/>
                  <a:pt x="22081" y="37066"/>
                  <a:pt x="22108" y="37066"/>
                </a:cubicBezTo>
                <a:cubicBezTo>
                  <a:pt x="22178" y="37068"/>
                  <a:pt x="22248" y="37068"/>
                  <a:pt x="22320" y="37069"/>
                </a:cubicBezTo>
                <a:cubicBezTo>
                  <a:pt x="22374" y="37069"/>
                  <a:pt x="22431" y="37064"/>
                  <a:pt x="22485" y="37059"/>
                </a:cubicBezTo>
                <a:cubicBezTo>
                  <a:pt x="22539" y="37055"/>
                  <a:pt x="22591" y="37052"/>
                  <a:pt x="22645" y="37044"/>
                </a:cubicBezTo>
                <a:cubicBezTo>
                  <a:pt x="22691" y="37038"/>
                  <a:pt x="22738" y="37032"/>
                  <a:pt x="22785" y="37024"/>
                </a:cubicBezTo>
                <a:cubicBezTo>
                  <a:pt x="22805" y="37022"/>
                  <a:pt x="22824" y="37021"/>
                  <a:pt x="22844" y="37017"/>
                </a:cubicBezTo>
                <a:cubicBezTo>
                  <a:pt x="22958" y="36995"/>
                  <a:pt x="23073" y="36976"/>
                  <a:pt x="23186" y="36947"/>
                </a:cubicBezTo>
                <a:cubicBezTo>
                  <a:pt x="23234" y="36936"/>
                  <a:pt x="23283" y="36924"/>
                  <a:pt x="23331" y="36913"/>
                </a:cubicBezTo>
                <a:cubicBezTo>
                  <a:pt x="23360" y="36905"/>
                  <a:pt x="23387" y="36901"/>
                  <a:pt x="23413" y="36892"/>
                </a:cubicBezTo>
                <a:cubicBezTo>
                  <a:pt x="23476" y="36872"/>
                  <a:pt x="23540" y="36852"/>
                  <a:pt x="23602" y="36832"/>
                </a:cubicBezTo>
                <a:cubicBezTo>
                  <a:pt x="23654" y="36817"/>
                  <a:pt x="23703" y="36800"/>
                  <a:pt x="23754" y="36782"/>
                </a:cubicBezTo>
                <a:cubicBezTo>
                  <a:pt x="23827" y="36755"/>
                  <a:pt x="23900" y="36727"/>
                  <a:pt x="23974" y="36699"/>
                </a:cubicBezTo>
                <a:cubicBezTo>
                  <a:pt x="24028" y="36679"/>
                  <a:pt x="24080" y="36655"/>
                  <a:pt x="24135" y="36631"/>
                </a:cubicBezTo>
                <a:cubicBezTo>
                  <a:pt x="24173" y="36615"/>
                  <a:pt x="24212" y="36598"/>
                  <a:pt x="24252" y="36580"/>
                </a:cubicBezTo>
                <a:cubicBezTo>
                  <a:pt x="24264" y="36575"/>
                  <a:pt x="24278" y="36570"/>
                  <a:pt x="24291" y="36567"/>
                </a:cubicBezTo>
                <a:cubicBezTo>
                  <a:pt x="24505" y="36497"/>
                  <a:pt x="24715" y="36414"/>
                  <a:pt x="24925" y="36333"/>
                </a:cubicBezTo>
                <a:cubicBezTo>
                  <a:pt x="25137" y="36250"/>
                  <a:pt x="25348" y="36170"/>
                  <a:pt x="25558" y="36084"/>
                </a:cubicBezTo>
                <a:cubicBezTo>
                  <a:pt x="25671" y="36039"/>
                  <a:pt x="25782" y="35990"/>
                  <a:pt x="25893" y="35941"/>
                </a:cubicBezTo>
                <a:cubicBezTo>
                  <a:pt x="25989" y="35898"/>
                  <a:pt x="26082" y="35848"/>
                  <a:pt x="26177" y="35800"/>
                </a:cubicBezTo>
                <a:cubicBezTo>
                  <a:pt x="26231" y="35773"/>
                  <a:pt x="26281" y="35740"/>
                  <a:pt x="26333" y="35711"/>
                </a:cubicBezTo>
                <a:cubicBezTo>
                  <a:pt x="26366" y="35691"/>
                  <a:pt x="26400" y="35672"/>
                  <a:pt x="26432" y="35652"/>
                </a:cubicBezTo>
                <a:cubicBezTo>
                  <a:pt x="26521" y="35594"/>
                  <a:pt x="26612" y="35538"/>
                  <a:pt x="26698" y="35476"/>
                </a:cubicBezTo>
                <a:cubicBezTo>
                  <a:pt x="26802" y="35402"/>
                  <a:pt x="26905" y="35329"/>
                  <a:pt x="27005" y="35251"/>
                </a:cubicBezTo>
                <a:cubicBezTo>
                  <a:pt x="27088" y="35187"/>
                  <a:pt x="27170" y="35124"/>
                  <a:pt x="27251" y="35060"/>
                </a:cubicBezTo>
                <a:cubicBezTo>
                  <a:pt x="27346" y="34983"/>
                  <a:pt x="27442" y="34907"/>
                  <a:pt x="27535" y="34826"/>
                </a:cubicBezTo>
                <a:cubicBezTo>
                  <a:pt x="27621" y="34754"/>
                  <a:pt x="27705" y="34682"/>
                  <a:pt x="27787" y="34607"/>
                </a:cubicBezTo>
                <a:cubicBezTo>
                  <a:pt x="27832" y="34567"/>
                  <a:pt x="27879" y="34527"/>
                  <a:pt x="27922" y="34485"/>
                </a:cubicBezTo>
                <a:cubicBezTo>
                  <a:pt x="27972" y="34437"/>
                  <a:pt x="28021" y="34390"/>
                  <a:pt x="28071" y="34341"/>
                </a:cubicBezTo>
                <a:cubicBezTo>
                  <a:pt x="28088" y="34325"/>
                  <a:pt x="28106" y="34308"/>
                  <a:pt x="28124" y="34290"/>
                </a:cubicBezTo>
                <a:cubicBezTo>
                  <a:pt x="28181" y="34233"/>
                  <a:pt x="28238" y="34174"/>
                  <a:pt x="28295" y="34114"/>
                </a:cubicBezTo>
                <a:cubicBezTo>
                  <a:pt x="28598" y="33798"/>
                  <a:pt x="28876" y="33458"/>
                  <a:pt x="29130" y="33102"/>
                </a:cubicBezTo>
                <a:cubicBezTo>
                  <a:pt x="29206" y="32994"/>
                  <a:pt x="29280" y="32888"/>
                  <a:pt x="29355" y="32780"/>
                </a:cubicBezTo>
                <a:cubicBezTo>
                  <a:pt x="29378" y="32744"/>
                  <a:pt x="29402" y="32709"/>
                  <a:pt x="29425" y="32672"/>
                </a:cubicBezTo>
                <a:cubicBezTo>
                  <a:pt x="29453" y="32632"/>
                  <a:pt x="29480" y="32593"/>
                  <a:pt x="29504" y="32553"/>
                </a:cubicBezTo>
                <a:cubicBezTo>
                  <a:pt x="29563" y="32453"/>
                  <a:pt x="29623" y="32355"/>
                  <a:pt x="29678" y="32255"/>
                </a:cubicBezTo>
                <a:cubicBezTo>
                  <a:pt x="29701" y="32210"/>
                  <a:pt x="29727" y="32168"/>
                  <a:pt x="29749" y="32124"/>
                </a:cubicBezTo>
                <a:cubicBezTo>
                  <a:pt x="29780" y="32059"/>
                  <a:pt x="29812" y="31995"/>
                  <a:pt x="29843" y="31931"/>
                </a:cubicBezTo>
                <a:cubicBezTo>
                  <a:pt x="29868" y="31884"/>
                  <a:pt x="29888" y="31833"/>
                  <a:pt x="29912" y="31785"/>
                </a:cubicBezTo>
                <a:cubicBezTo>
                  <a:pt x="29931" y="31743"/>
                  <a:pt x="29951" y="31698"/>
                  <a:pt x="29970" y="31655"/>
                </a:cubicBezTo>
                <a:cubicBezTo>
                  <a:pt x="30008" y="31561"/>
                  <a:pt x="30048" y="31467"/>
                  <a:pt x="30083" y="31372"/>
                </a:cubicBezTo>
                <a:cubicBezTo>
                  <a:pt x="30106" y="31307"/>
                  <a:pt x="30134" y="31244"/>
                  <a:pt x="30154" y="31178"/>
                </a:cubicBezTo>
                <a:cubicBezTo>
                  <a:pt x="30173" y="31123"/>
                  <a:pt x="30192" y="31067"/>
                  <a:pt x="30209" y="31010"/>
                </a:cubicBezTo>
                <a:cubicBezTo>
                  <a:pt x="30243" y="30909"/>
                  <a:pt x="30273" y="30807"/>
                  <a:pt x="30302" y="30705"/>
                </a:cubicBezTo>
                <a:cubicBezTo>
                  <a:pt x="30363" y="30501"/>
                  <a:pt x="30415" y="30298"/>
                  <a:pt x="30457" y="30089"/>
                </a:cubicBezTo>
                <a:cubicBezTo>
                  <a:pt x="30502" y="29865"/>
                  <a:pt x="30542" y="29639"/>
                  <a:pt x="30579" y="29413"/>
                </a:cubicBezTo>
                <a:cubicBezTo>
                  <a:pt x="30588" y="29357"/>
                  <a:pt x="30594" y="29299"/>
                  <a:pt x="30601" y="29242"/>
                </a:cubicBezTo>
                <a:cubicBezTo>
                  <a:pt x="30609" y="29199"/>
                  <a:pt x="30615" y="29154"/>
                  <a:pt x="30620" y="29111"/>
                </a:cubicBezTo>
                <a:cubicBezTo>
                  <a:pt x="30631" y="29005"/>
                  <a:pt x="30645" y="28899"/>
                  <a:pt x="30653" y="28792"/>
                </a:cubicBezTo>
                <a:cubicBezTo>
                  <a:pt x="30663" y="28668"/>
                  <a:pt x="30674" y="28546"/>
                  <a:pt x="30681" y="28423"/>
                </a:cubicBezTo>
                <a:cubicBezTo>
                  <a:pt x="30686" y="28313"/>
                  <a:pt x="30691" y="28201"/>
                  <a:pt x="30693" y="28091"/>
                </a:cubicBezTo>
                <a:cubicBezTo>
                  <a:pt x="30694" y="28039"/>
                  <a:pt x="30698" y="27987"/>
                  <a:pt x="30697" y="27936"/>
                </a:cubicBezTo>
                <a:cubicBezTo>
                  <a:pt x="30696" y="27873"/>
                  <a:pt x="30694" y="27811"/>
                  <a:pt x="30693" y="27747"/>
                </a:cubicBezTo>
                <a:cubicBezTo>
                  <a:pt x="30692" y="27646"/>
                  <a:pt x="30691" y="27543"/>
                  <a:pt x="30687" y="27442"/>
                </a:cubicBezTo>
                <a:cubicBezTo>
                  <a:pt x="30679" y="27198"/>
                  <a:pt x="30670" y="26952"/>
                  <a:pt x="30658" y="26708"/>
                </a:cubicBezTo>
                <a:cubicBezTo>
                  <a:pt x="30653" y="26590"/>
                  <a:pt x="30643" y="26472"/>
                  <a:pt x="30632" y="26356"/>
                </a:cubicBezTo>
                <a:cubicBezTo>
                  <a:pt x="30624" y="26260"/>
                  <a:pt x="30612" y="26165"/>
                  <a:pt x="30595" y="26070"/>
                </a:cubicBezTo>
                <a:cubicBezTo>
                  <a:pt x="30585" y="26012"/>
                  <a:pt x="30576" y="25955"/>
                  <a:pt x="30563" y="25898"/>
                </a:cubicBezTo>
                <a:cubicBezTo>
                  <a:pt x="30550" y="25843"/>
                  <a:pt x="30537" y="25788"/>
                  <a:pt x="30526" y="25732"/>
                </a:cubicBezTo>
                <a:cubicBezTo>
                  <a:pt x="30505" y="25638"/>
                  <a:pt x="30480" y="25543"/>
                  <a:pt x="30456" y="25451"/>
                </a:cubicBezTo>
                <a:cubicBezTo>
                  <a:pt x="30399" y="25233"/>
                  <a:pt x="30343" y="25014"/>
                  <a:pt x="30283" y="24795"/>
                </a:cubicBezTo>
                <a:cubicBezTo>
                  <a:pt x="30222" y="24579"/>
                  <a:pt x="30158" y="24362"/>
                  <a:pt x="30093" y="24145"/>
                </a:cubicBezTo>
                <a:cubicBezTo>
                  <a:pt x="30058" y="24035"/>
                  <a:pt x="30023" y="23925"/>
                  <a:pt x="29987" y="23815"/>
                </a:cubicBezTo>
                <a:cubicBezTo>
                  <a:pt x="29954" y="23715"/>
                  <a:pt x="29919" y="23616"/>
                  <a:pt x="29883" y="23516"/>
                </a:cubicBezTo>
                <a:cubicBezTo>
                  <a:pt x="29851" y="23425"/>
                  <a:pt x="29816" y="23334"/>
                  <a:pt x="29781" y="23244"/>
                </a:cubicBezTo>
                <a:cubicBezTo>
                  <a:pt x="29745" y="23151"/>
                  <a:pt x="29712" y="23058"/>
                  <a:pt x="29675" y="22967"/>
                </a:cubicBezTo>
                <a:cubicBezTo>
                  <a:pt x="29515" y="22568"/>
                  <a:pt x="29356" y="22169"/>
                  <a:pt x="29181" y="21779"/>
                </a:cubicBezTo>
                <a:cubicBezTo>
                  <a:pt x="29015" y="21403"/>
                  <a:pt x="28861" y="21023"/>
                  <a:pt x="28695" y="20650"/>
                </a:cubicBezTo>
                <a:cubicBezTo>
                  <a:pt x="28619" y="20479"/>
                  <a:pt x="28536" y="20310"/>
                  <a:pt x="28453" y="20143"/>
                </a:cubicBezTo>
                <a:cubicBezTo>
                  <a:pt x="28372" y="19980"/>
                  <a:pt x="28289" y="19819"/>
                  <a:pt x="28204" y="19660"/>
                </a:cubicBezTo>
                <a:cubicBezTo>
                  <a:pt x="28042" y="19360"/>
                  <a:pt x="27867" y="19067"/>
                  <a:pt x="27698" y="18770"/>
                </a:cubicBezTo>
                <a:cubicBezTo>
                  <a:pt x="27567" y="18538"/>
                  <a:pt x="27447" y="18303"/>
                  <a:pt x="27320" y="18069"/>
                </a:cubicBezTo>
                <a:cubicBezTo>
                  <a:pt x="27196" y="17834"/>
                  <a:pt x="27067" y="17606"/>
                  <a:pt x="26935" y="17379"/>
                </a:cubicBezTo>
                <a:cubicBezTo>
                  <a:pt x="26656" y="16903"/>
                  <a:pt x="26363" y="16434"/>
                  <a:pt x="26088" y="15954"/>
                </a:cubicBezTo>
                <a:cubicBezTo>
                  <a:pt x="25785" y="15412"/>
                  <a:pt x="25519" y="14851"/>
                  <a:pt x="25229" y="14302"/>
                </a:cubicBezTo>
                <a:cubicBezTo>
                  <a:pt x="25132" y="14117"/>
                  <a:pt x="25034" y="13932"/>
                  <a:pt x="24928" y="13753"/>
                </a:cubicBezTo>
                <a:cubicBezTo>
                  <a:pt x="24819" y="13567"/>
                  <a:pt x="24708" y="13381"/>
                  <a:pt x="24598" y="13196"/>
                </a:cubicBezTo>
                <a:cubicBezTo>
                  <a:pt x="24375" y="12819"/>
                  <a:pt x="24153" y="12441"/>
                  <a:pt x="23911" y="12079"/>
                </a:cubicBezTo>
                <a:cubicBezTo>
                  <a:pt x="23798" y="11910"/>
                  <a:pt x="23679" y="11745"/>
                  <a:pt x="23563" y="11577"/>
                </a:cubicBezTo>
                <a:cubicBezTo>
                  <a:pt x="23458" y="11423"/>
                  <a:pt x="23354" y="11265"/>
                  <a:pt x="23248" y="11108"/>
                </a:cubicBezTo>
                <a:cubicBezTo>
                  <a:pt x="23015" y="10751"/>
                  <a:pt x="22782" y="10397"/>
                  <a:pt x="22541" y="10047"/>
                </a:cubicBezTo>
                <a:cubicBezTo>
                  <a:pt x="22420" y="9869"/>
                  <a:pt x="22297" y="9692"/>
                  <a:pt x="22170" y="9517"/>
                </a:cubicBezTo>
                <a:cubicBezTo>
                  <a:pt x="22040" y="9336"/>
                  <a:pt x="21906" y="9157"/>
                  <a:pt x="21772" y="8979"/>
                </a:cubicBezTo>
                <a:cubicBezTo>
                  <a:pt x="21503" y="8624"/>
                  <a:pt x="21230" y="8272"/>
                  <a:pt x="20965" y="7915"/>
                </a:cubicBezTo>
                <a:cubicBezTo>
                  <a:pt x="20714" y="7580"/>
                  <a:pt x="20467" y="7243"/>
                  <a:pt x="20216" y="6909"/>
                </a:cubicBezTo>
                <a:cubicBezTo>
                  <a:pt x="20105" y="6761"/>
                  <a:pt x="19990" y="6619"/>
                  <a:pt x="19871" y="6480"/>
                </a:cubicBezTo>
                <a:cubicBezTo>
                  <a:pt x="19754" y="6347"/>
                  <a:pt x="19630" y="6221"/>
                  <a:pt x="19501" y="6100"/>
                </a:cubicBezTo>
                <a:cubicBezTo>
                  <a:pt x="19360" y="5965"/>
                  <a:pt x="19216" y="5835"/>
                  <a:pt x="19069" y="5701"/>
                </a:cubicBezTo>
                <a:cubicBezTo>
                  <a:pt x="18922" y="5563"/>
                  <a:pt x="18776" y="5423"/>
                  <a:pt x="18629" y="5284"/>
                </a:cubicBezTo>
                <a:cubicBezTo>
                  <a:pt x="18336" y="5007"/>
                  <a:pt x="18035" y="4739"/>
                  <a:pt x="17727" y="4478"/>
                </a:cubicBezTo>
                <a:cubicBezTo>
                  <a:pt x="17148" y="3985"/>
                  <a:pt x="16528" y="3545"/>
                  <a:pt x="15933" y="3072"/>
                </a:cubicBezTo>
                <a:cubicBezTo>
                  <a:pt x="15795" y="2961"/>
                  <a:pt x="15659" y="2849"/>
                  <a:pt x="15518" y="2742"/>
                </a:cubicBezTo>
                <a:cubicBezTo>
                  <a:pt x="15434" y="2681"/>
                  <a:pt x="15348" y="2621"/>
                  <a:pt x="15261" y="2564"/>
                </a:cubicBezTo>
                <a:cubicBezTo>
                  <a:pt x="15177" y="2509"/>
                  <a:pt x="15090" y="2458"/>
                  <a:pt x="15005" y="2406"/>
                </a:cubicBezTo>
                <a:cubicBezTo>
                  <a:pt x="14822" y="2299"/>
                  <a:pt x="14644" y="2187"/>
                  <a:pt x="14456" y="2087"/>
                </a:cubicBezTo>
                <a:cubicBezTo>
                  <a:pt x="14309" y="2009"/>
                  <a:pt x="14159" y="1937"/>
                  <a:pt x="14006" y="1868"/>
                </a:cubicBezTo>
                <a:cubicBezTo>
                  <a:pt x="13854" y="1800"/>
                  <a:pt x="13701" y="1733"/>
                  <a:pt x="13547" y="1671"/>
                </a:cubicBezTo>
                <a:cubicBezTo>
                  <a:pt x="13369" y="1597"/>
                  <a:pt x="13191" y="1524"/>
                  <a:pt x="13013" y="1452"/>
                </a:cubicBezTo>
                <a:cubicBezTo>
                  <a:pt x="12830" y="1380"/>
                  <a:pt x="12646" y="1313"/>
                  <a:pt x="12461" y="1251"/>
                </a:cubicBezTo>
                <a:cubicBezTo>
                  <a:pt x="12281" y="1192"/>
                  <a:pt x="12101" y="1135"/>
                  <a:pt x="11924" y="1068"/>
                </a:cubicBezTo>
                <a:cubicBezTo>
                  <a:pt x="11736" y="992"/>
                  <a:pt x="11554" y="909"/>
                  <a:pt x="11369" y="828"/>
                </a:cubicBezTo>
                <a:cubicBezTo>
                  <a:pt x="11205" y="756"/>
                  <a:pt x="11038" y="692"/>
                  <a:pt x="10870" y="627"/>
                </a:cubicBezTo>
                <a:cubicBezTo>
                  <a:pt x="10704" y="563"/>
                  <a:pt x="10539" y="498"/>
                  <a:pt x="10368" y="449"/>
                </a:cubicBezTo>
                <a:cubicBezTo>
                  <a:pt x="10192" y="398"/>
                  <a:pt x="10012" y="357"/>
                  <a:pt x="9832" y="314"/>
                </a:cubicBezTo>
                <a:lnTo>
                  <a:pt x="9832" y="314"/>
                </a:lnTo>
                <a:cubicBezTo>
                  <a:pt x="9838" y="315"/>
                  <a:pt x="9842" y="316"/>
                  <a:pt x="9846" y="316"/>
                </a:cubicBezTo>
                <a:cubicBezTo>
                  <a:pt x="9644" y="268"/>
                  <a:pt x="9442" y="212"/>
                  <a:pt x="9238" y="172"/>
                </a:cubicBezTo>
                <a:cubicBezTo>
                  <a:pt x="9115" y="147"/>
                  <a:pt x="8991" y="128"/>
                  <a:pt x="8868" y="115"/>
                </a:cubicBezTo>
                <a:cubicBezTo>
                  <a:pt x="8762" y="103"/>
                  <a:pt x="8656" y="92"/>
                  <a:pt x="8550" y="79"/>
                </a:cubicBezTo>
                <a:cubicBezTo>
                  <a:pt x="8454" y="67"/>
                  <a:pt x="8359" y="54"/>
                  <a:pt x="8263" y="43"/>
                </a:cubicBezTo>
                <a:cubicBezTo>
                  <a:pt x="8171" y="31"/>
                  <a:pt x="8080" y="17"/>
                  <a:pt x="7987" y="12"/>
                </a:cubicBezTo>
                <a:cubicBezTo>
                  <a:pt x="7930" y="8"/>
                  <a:pt x="7875" y="3"/>
                  <a:pt x="7818" y="2"/>
                </a:cubicBezTo>
                <a:cubicBezTo>
                  <a:pt x="7752" y="2"/>
                  <a:pt x="7686" y="0"/>
                  <a:pt x="7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8"/>
          <p:cNvSpPr/>
          <p:nvPr/>
        </p:nvSpPr>
        <p:spPr>
          <a:xfrm flipH="1">
            <a:off x="274897" y="2197563"/>
            <a:ext cx="357824" cy="31533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6222383"/>
      </p:ext>
    </p:extLst>
  </p:cSld>
  <p:clrMapOvr>
    <a:masterClrMapping/>
  </p:clrMapOvr>
</p:sld>
</file>

<file path=ppt/theme/theme1.xml><?xml version="1.0" encoding="utf-8"?>
<a:theme xmlns:a="http://schemas.openxmlformats.org/drawingml/2006/main" name="Neurology Healthcare Center by Slidesgo">
  <a:themeElements>
    <a:clrScheme name="Simple Light">
      <a:dk1>
        <a:srgbClr val="9CEAE9"/>
      </a:dk1>
      <a:lt1>
        <a:srgbClr val="D4FFFE"/>
      </a:lt1>
      <a:dk2>
        <a:srgbClr val="522C9A"/>
      </a:dk2>
      <a:lt2>
        <a:srgbClr val="FFA0CA"/>
      </a:lt2>
      <a:accent1>
        <a:srgbClr val="FFBDDC"/>
      </a:accent1>
      <a:accent2>
        <a:srgbClr val="D63876"/>
      </a:accent2>
      <a:accent3>
        <a:srgbClr val="E4C23C"/>
      </a:accent3>
      <a:accent4>
        <a:srgbClr val="FFED8D"/>
      </a:accent4>
      <a:accent5>
        <a:srgbClr val="FF6750"/>
      </a:accent5>
      <a:accent6>
        <a:srgbClr val="0299A7"/>
      </a:accent6>
      <a:hlink>
        <a:srgbClr val="522C9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1022</TotalTime>
  <Words>2747</Words>
  <Application>Microsoft Office PowerPoint</Application>
  <PresentationFormat>On-screen Show (16:9)</PresentationFormat>
  <Paragraphs>259</Paragraphs>
  <Slides>18</Slides>
  <Notes>16</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Anton</vt:lpstr>
      <vt:lpstr>Arial</vt:lpstr>
      <vt:lpstr>Bahnschrift SemiBold</vt:lpstr>
      <vt:lpstr>Bebas Neue</vt:lpstr>
      <vt:lpstr>Fira Sans Extra Condensed</vt:lpstr>
      <vt:lpstr>Josefin Sans</vt:lpstr>
      <vt:lpstr>Lexend Exa</vt:lpstr>
      <vt:lpstr>Söhne</vt:lpstr>
      <vt:lpstr>Wingdings</vt:lpstr>
      <vt:lpstr>Neurology Healthcare Center by Slidesgo</vt:lpstr>
      <vt:lpstr>Brain tumor detection</vt:lpstr>
      <vt:lpstr>03</vt:lpstr>
      <vt:lpstr>Our Team Infographics</vt:lpstr>
      <vt:lpstr>PowerPoint Presentation</vt:lpstr>
      <vt:lpstr> PREVIOUS STUDY </vt:lpstr>
      <vt:lpstr>RESEARCH GAP</vt:lpstr>
      <vt:lpstr>OBJECTIVES</vt:lpstr>
      <vt:lpstr>DATASET</vt:lpstr>
      <vt:lpstr>MATERIALS &amp; METHODS</vt:lpstr>
      <vt:lpstr>PowerPoint Presentation</vt:lpstr>
      <vt:lpstr>PowerPoint Presentation</vt:lpstr>
      <vt:lpstr>PowerPoint Presentation</vt:lpstr>
      <vt:lpstr>PowerPoint Presentation</vt:lpstr>
      <vt:lpstr>COMPARITIVE ANALYSIS</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NEUROLOGY HEALTHCARE CENTER</dc:title>
  <dc:creator>Rupesh Pingale</dc:creator>
  <cp:lastModifiedBy>Rupesh Pingale</cp:lastModifiedBy>
  <cp:revision>10</cp:revision>
  <dcterms:modified xsi:type="dcterms:W3CDTF">2024-03-07T11:53:45Z</dcterms:modified>
</cp:coreProperties>
</file>